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ink/ink286.xml" ContentType="application/inkml+xml"/>
  <Override PartName="/ppt/ink/ink287.xml" ContentType="application/inkml+xml"/>
  <Override PartName="/ppt/ink/ink288.xml" ContentType="application/inkml+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ink/ink293.xml" ContentType="application/inkml+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notesSlides/notesSlide3.xml" ContentType="application/vnd.openxmlformats-officedocument.presentationml.notesSlide+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notesSlides/notesSlide4.xml" ContentType="application/vnd.openxmlformats-officedocument.presentationml.notesSlide+xml"/>
  <Override PartName="/ppt/ink/ink412.xml" ContentType="application/inkml+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ink/ink417.xml" ContentType="application/inkml+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ink/ink424.xml" ContentType="application/inkml+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ink/ink430.xml" ContentType="application/inkml+xml"/>
  <Override PartName="/ppt/ink/ink431.xml" ContentType="application/inkml+xml"/>
  <Override PartName="/ppt/ink/ink432.xml" ContentType="application/inkml+xml"/>
  <Override PartName="/ppt/ink/ink433.xml" ContentType="application/inkml+xml"/>
  <Override PartName="/ppt/ink/ink434.xml" ContentType="application/inkml+xml"/>
  <Override PartName="/ppt/ink/ink435.xml" ContentType="application/inkml+xml"/>
  <Override PartName="/ppt/ink/ink436.xml" ContentType="application/inkml+xml"/>
  <Override PartName="/ppt/ink/ink437.xml" ContentType="application/inkml+xml"/>
  <Override PartName="/ppt/ink/ink438.xml" ContentType="application/inkml+xml"/>
  <Override PartName="/ppt/ink/ink439.xml" ContentType="application/inkml+xml"/>
  <Override PartName="/ppt/ink/ink440.xml" ContentType="application/inkml+xml"/>
  <Override PartName="/ppt/ink/ink441.xml" ContentType="application/inkml+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ink/ink462.xml" ContentType="application/inkml+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ppt/ink/ink468.xml" ContentType="application/inkml+xml"/>
  <Override PartName="/ppt/ink/ink469.xml" ContentType="application/inkml+xml"/>
  <Override PartName="/ppt/ink/ink470.xml" ContentType="application/inkml+xml"/>
  <Override PartName="/ppt/ink/ink471.xml" ContentType="application/inkml+xml"/>
  <Override PartName="/ppt/ink/ink472.xml" ContentType="application/inkml+xml"/>
  <Override PartName="/ppt/ink/ink473.xml" ContentType="application/inkml+xml"/>
  <Override PartName="/ppt/ink/ink474.xml" ContentType="application/inkml+xml"/>
  <Override PartName="/ppt/ink/ink475.xml" ContentType="application/inkml+xml"/>
  <Override PartName="/ppt/ink/ink476.xml" ContentType="application/inkml+xml"/>
  <Override PartName="/ppt/ink/ink477.xml" ContentType="application/inkml+xml"/>
  <Override PartName="/ppt/ink/ink478.xml" ContentType="application/inkml+xml"/>
  <Override PartName="/ppt/ink/ink479.xml" ContentType="application/inkml+xml"/>
  <Override PartName="/ppt/ink/ink480.xml" ContentType="application/inkml+xml"/>
  <Override PartName="/ppt/ink/ink481.xml" ContentType="application/inkml+xml"/>
  <Override PartName="/ppt/ink/ink482.xml" ContentType="application/inkml+xml"/>
  <Override PartName="/ppt/ink/ink483.xml" ContentType="application/inkml+xml"/>
  <Override PartName="/ppt/ink/ink484.xml" ContentType="application/inkml+xml"/>
  <Override PartName="/ppt/ink/ink485.xml" ContentType="application/inkml+xml"/>
  <Override PartName="/ppt/ink/ink486.xml" ContentType="application/inkml+xml"/>
  <Override PartName="/ppt/ink/ink487.xml" ContentType="application/inkml+xml"/>
  <Override PartName="/ppt/ink/ink488.xml" ContentType="application/inkml+xml"/>
  <Override PartName="/ppt/ink/ink489.xml" ContentType="application/inkml+xml"/>
  <Override PartName="/ppt/ink/ink490.xml" ContentType="application/inkml+xml"/>
  <Override PartName="/ppt/ink/ink491.xml" ContentType="application/inkml+xml"/>
  <Override PartName="/ppt/ink/ink492.xml" ContentType="application/inkml+xml"/>
  <Override PartName="/ppt/ink/ink493.xml" ContentType="application/inkml+xml"/>
  <Override PartName="/ppt/ink/ink494.xml" ContentType="application/inkml+xml"/>
  <Override PartName="/ppt/ink/ink495.xml" ContentType="application/inkml+xml"/>
  <Override PartName="/ppt/ink/ink496.xml" ContentType="application/inkml+xml"/>
  <Override PartName="/ppt/ink/ink497.xml" ContentType="application/inkml+xml"/>
  <Override PartName="/ppt/ink/ink498.xml" ContentType="application/inkml+xml"/>
  <Override PartName="/ppt/ink/ink499.xml" ContentType="application/inkml+xml"/>
  <Override PartName="/ppt/ink/ink500.xml" ContentType="application/inkml+xml"/>
  <Override PartName="/ppt/ink/ink501.xml" ContentType="application/inkml+xml"/>
  <Override PartName="/ppt/ink/ink502.xml" ContentType="application/inkml+xml"/>
  <Override PartName="/ppt/ink/ink503.xml" ContentType="application/inkml+xml"/>
  <Override PartName="/ppt/ink/ink504.xml" ContentType="application/inkml+xml"/>
  <Override PartName="/ppt/ink/ink505.xml" ContentType="application/inkml+xml"/>
  <Override PartName="/ppt/ink/ink506.xml" ContentType="application/inkml+xml"/>
  <Override PartName="/ppt/ink/ink507.xml" ContentType="application/inkml+xml"/>
  <Override PartName="/ppt/ink/ink508.xml" ContentType="application/inkml+xml"/>
  <Override PartName="/ppt/ink/ink509.xml" ContentType="application/inkml+xml"/>
  <Override PartName="/ppt/ink/ink510.xml" ContentType="application/inkml+xml"/>
  <Override PartName="/ppt/ink/ink511.xml" ContentType="application/inkml+xml"/>
  <Override PartName="/ppt/ink/ink512.xml" ContentType="application/inkml+xml"/>
  <Override PartName="/ppt/ink/ink513.xml" ContentType="application/inkml+xml"/>
  <Override PartName="/ppt/ink/ink514.xml" ContentType="application/inkml+xml"/>
  <Override PartName="/ppt/ink/ink515.xml" ContentType="application/inkml+xml"/>
  <Override PartName="/ppt/ink/ink516.xml" ContentType="application/inkml+xml"/>
  <Override PartName="/ppt/ink/ink517.xml" ContentType="application/inkml+xml"/>
  <Override PartName="/ppt/ink/ink518.xml" ContentType="application/inkml+xml"/>
  <Override PartName="/ppt/ink/ink519.xml" ContentType="application/inkml+xml"/>
  <Override PartName="/ppt/ink/ink520.xml" ContentType="application/inkml+xml"/>
  <Override PartName="/ppt/ink/ink521.xml" ContentType="application/inkml+xml"/>
  <Override PartName="/ppt/ink/ink522.xml" ContentType="application/inkml+xml"/>
  <Override PartName="/ppt/ink/ink523.xml" ContentType="application/inkml+xml"/>
  <Override PartName="/ppt/ink/ink524.xml" ContentType="application/inkml+xml"/>
  <Override PartName="/ppt/ink/ink525.xml" ContentType="application/inkml+xml"/>
  <Override PartName="/ppt/ink/ink526.xml" ContentType="application/inkml+xml"/>
  <Override PartName="/ppt/ink/ink527.xml" ContentType="application/inkml+xml"/>
  <Override PartName="/ppt/ink/ink528.xml" ContentType="application/inkml+xml"/>
  <Override PartName="/ppt/ink/ink529.xml" ContentType="application/inkml+xml"/>
  <Override PartName="/ppt/ink/ink530.xml" ContentType="application/inkml+xml"/>
  <Override PartName="/ppt/ink/ink531.xml" ContentType="application/inkml+xml"/>
  <Override PartName="/ppt/ink/ink532.xml" ContentType="application/inkml+xml"/>
  <Override PartName="/ppt/ink/ink533.xml" ContentType="application/inkml+xml"/>
  <Override PartName="/ppt/ink/ink534.xml" ContentType="application/inkml+xml"/>
  <Override PartName="/ppt/ink/ink535.xml" ContentType="application/inkml+xml"/>
  <Override PartName="/ppt/ink/ink536.xml" ContentType="application/inkml+xml"/>
  <Override PartName="/ppt/ink/ink537.xml" ContentType="application/inkml+xml"/>
  <Override PartName="/ppt/ink/ink538.xml" ContentType="application/inkml+xml"/>
  <Override PartName="/ppt/ink/ink539.xml" ContentType="application/inkml+xml"/>
  <Override PartName="/ppt/ink/ink540.xml" ContentType="application/inkml+xml"/>
  <Override PartName="/ppt/ink/ink541.xml" ContentType="application/inkml+xml"/>
  <Override PartName="/ppt/ink/ink542.xml" ContentType="application/inkml+xml"/>
  <Override PartName="/ppt/ink/ink543.xml" ContentType="application/inkml+xml"/>
  <Override PartName="/ppt/ink/ink544.xml" ContentType="application/inkml+xml"/>
  <Override PartName="/ppt/ink/ink545.xml" ContentType="application/inkml+xml"/>
  <Override PartName="/ppt/ink/ink546.xml" ContentType="application/inkml+xml"/>
  <Override PartName="/ppt/ink/ink547.xml" ContentType="application/inkml+xml"/>
  <Override PartName="/ppt/ink/ink548.xml" ContentType="application/inkml+xml"/>
  <Override PartName="/ppt/ink/ink549.xml" ContentType="application/inkml+xml"/>
  <Override PartName="/ppt/ink/ink550.xml" ContentType="application/inkml+xml"/>
  <Override PartName="/ppt/ink/ink551.xml" ContentType="application/inkml+xml"/>
  <Override PartName="/ppt/ink/ink552.xml" ContentType="application/inkml+xml"/>
  <Override PartName="/ppt/ink/ink553.xml" ContentType="application/inkml+xml"/>
  <Override PartName="/ppt/ink/ink554.xml" ContentType="application/inkml+xml"/>
  <Override PartName="/ppt/ink/ink555.xml" ContentType="application/inkml+xml"/>
  <Override PartName="/ppt/ink/ink556.xml" ContentType="application/inkml+xml"/>
  <Override PartName="/ppt/ink/ink557.xml" ContentType="application/inkml+xml"/>
  <Override PartName="/ppt/ink/ink558.xml" ContentType="application/inkml+xml"/>
  <Override PartName="/ppt/ink/ink559.xml" ContentType="application/inkml+xml"/>
  <Override PartName="/ppt/ink/ink560.xml" ContentType="application/inkml+xml"/>
  <Override PartName="/ppt/ink/ink561.xml" ContentType="application/inkml+xml"/>
  <Override PartName="/ppt/ink/ink562.xml" ContentType="application/inkml+xml"/>
  <Override PartName="/ppt/ink/ink563.xml" ContentType="application/inkml+xml"/>
  <Override PartName="/ppt/ink/ink564.xml" ContentType="application/inkml+xml"/>
  <Override PartName="/ppt/ink/ink565.xml" ContentType="application/inkml+xml"/>
  <Override PartName="/ppt/ink/ink566.xml" ContentType="application/inkml+xml"/>
  <Override PartName="/ppt/ink/ink567.xml" ContentType="application/inkml+xml"/>
  <Override PartName="/ppt/ink/ink568.xml" ContentType="application/inkml+xml"/>
  <Override PartName="/ppt/ink/ink569.xml" ContentType="application/inkml+xml"/>
  <Override PartName="/ppt/ink/ink570.xml" ContentType="application/inkml+xml"/>
  <Override PartName="/ppt/ink/ink571.xml" ContentType="application/inkml+xml"/>
  <Override PartName="/ppt/ink/ink572.xml" ContentType="application/inkml+xml"/>
  <Override PartName="/ppt/ink/ink573.xml" ContentType="application/inkml+xml"/>
  <Override PartName="/ppt/ink/ink574.xml" ContentType="application/inkml+xml"/>
  <Override PartName="/ppt/ink/ink575.xml" ContentType="application/inkml+xml"/>
  <Override PartName="/ppt/ink/ink576.xml" ContentType="application/inkml+xml"/>
  <Override PartName="/ppt/ink/ink577.xml" ContentType="application/inkml+xml"/>
  <Override PartName="/ppt/ink/ink578.xml" ContentType="application/inkml+xml"/>
  <Override PartName="/ppt/ink/ink579.xml" ContentType="application/inkml+xml"/>
  <Override PartName="/ppt/ink/ink580.xml" ContentType="application/inkml+xml"/>
  <Override PartName="/ppt/ink/ink581.xml" ContentType="application/inkml+xml"/>
  <Override PartName="/ppt/ink/ink582.xml" ContentType="application/inkml+xml"/>
  <Override PartName="/ppt/ink/ink583.xml" ContentType="application/inkml+xml"/>
  <Override PartName="/ppt/ink/ink584.xml" ContentType="application/inkml+xml"/>
  <Override PartName="/ppt/ink/ink585.xml" ContentType="application/inkml+xml"/>
  <Override PartName="/ppt/ink/ink586.xml" ContentType="application/inkml+xml"/>
  <Override PartName="/ppt/ink/ink587.xml" ContentType="application/inkml+xml"/>
  <Override PartName="/ppt/ink/ink588.xml" ContentType="application/inkml+xml"/>
  <Override PartName="/ppt/ink/ink589.xml" ContentType="application/inkml+xml"/>
  <Override PartName="/ppt/ink/ink590.xml" ContentType="application/inkml+xml"/>
  <Override PartName="/ppt/ink/ink591.xml" ContentType="application/inkml+xml"/>
  <Override PartName="/ppt/ink/ink592.xml" ContentType="application/inkml+xml"/>
  <Override PartName="/ppt/ink/ink593.xml" ContentType="application/inkml+xml"/>
  <Override PartName="/ppt/ink/ink594.xml" ContentType="application/inkml+xml"/>
  <Override PartName="/ppt/ink/ink595.xml" ContentType="application/inkml+xml"/>
  <Override PartName="/ppt/ink/ink596.xml" ContentType="application/inkml+xml"/>
  <Override PartName="/ppt/ink/ink597.xml" ContentType="application/inkml+xml"/>
  <Override PartName="/ppt/ink/ink598.xml" ContentType="application/inkml+xml"/>
  <Override PartName="/ppt/ink/ink599.xml" ContentType="application/inkml+xml"/>
  <Override PartName="/ppt/ink/ink600.xml" ContentType="application/inkml+xml"/>
  <Override PartName="/ppt/ink/ink601.xml" ContentType="application/inkml+xml"/>
  <Override PartName="/ppt/ink/ink602.xml" ContentType="application/inkml+xml"/>
  <Override PartName="/ppt/ink/ink603.xml" ContentType="application/inkml+xml"/>
  <Override PartName="/ppt/ink/ink604.xml" ContentType="application/inkml+xml"/>
  <Override PartName="/ppt/ink/ink605.xml" ContentType="application/inkml+xml"/>
  <Override PartName="/ppt/ink/ink606.xml" ContentType="application/inkml+xml"/>
  <Override PartName="/ppt/ink/ink607.xml" ContentType="application/inkml+xml"/>
  <Override PartName="/ppt/ink/ink608.xml" ContentType="application/inkml+xml"/>
  <Override PartName="/ppt/ink/ink609.xml" ContentType="application/inkml+xml"/>
  <Override PartName="/ppt/ink/ink610.xml" ContentType="application/inkml+xml"/>
  <Override PartName="/ppt/ink/ink611.xml" ContentType="application/inkml+xml"/>
  <Override PartName="/ppt/ink/ink612.xml" ContentType="application/inkml+xml"/>
  <Override PartName="/ppt/ink/ink613.xml" ContentType="application/inkml+xml"/>
  <Override PartName="/ppt/ink/ink614.xml" ContentType="application/inkml+xml"/>
  <Override PartName="/ppt/ink/ink615.xml" ContentType="application/inkml+xml"/>
  <Override PartName="/ppt/ink/ink616.xml" ContentType="application/inkml+xml"/>
  <Override PartName="/ppt/ink/ink617.xml" ContentType="application/inkml+xml"/>
  <Override PartName="/ppt/ink/ink618.xml" ContentType="application/inkml+xml"/>
  <Override PartName="/ppt/ink/ink619.xml" ContentType="application/inkml+xml"/>
  <Override PartName="/ppt/ink/ink620.xml" ContentType="application/inkml+xml"/>
  <Override PartName="/ppt/ink/ink621.xml" ContentType="application/inkml+xml"/>
  <Override PartName="/ppt/ink/ink622.xml" ContentType="application/inkml+xml"/>
  <Override PartName="/ppt/ink/ink623.xml" ContentType="application/inkml+xml"/>
  <Override PartName="/ppt/ink/ink624.xml" ContentType="application/inkml+xml"/>
  <Override PartName="/ppt/ink/ink625.xml" ContentType="application/inkml+xml"/>
  <Override PartName="/ppt/ink/ink626.xml" ContentType="application/inkml+xml"/>
  <Override PartName="/ppt/ink/ink627.xml" ContentType="application/inkml+xml"/>
  <Override PartName="/ppt/ink/ink628.xml" ContentType="application/inkml+xml"/>
  <Override PartName="/ppt/ink/ink629.xml" ContentType="application/inkml+xml"/>
  <Override PartName="/ppt/ink/ink630.xml" ContentType="application/inkml+xml"/>
  <Override PartName="/ppt/ink/ink631.xml" ContentType="application/inkml+xml"/>
  <Override PartName="/ppt/ink/ink632.xml" ContentType="application/inkml+xml"/>
  <Override PartName="/ppt/ink/ink633.xml" ContentType="application/inkml+xml"/>
  <Override PartName="/ppt/ink/ink634.xml" ContentType="application/inkml+xml"/>
  <Override PartName="/ppt/ink/ink635.xml" ContentType="application/inkml+xml"/>
  <Override PartName="/ppt/ink/ink636.xml" ContentType="application/inkml+xml"/>
  <Override PartName="/ppt/ink/ink637.xml" ContentType="application/inkml+xml"/>
  <Override PartName="/ppt/ink/ink638.xml" ContentType="application/inkml+xml"/>
  <Override PartName="/ppt/ink/ink639.xml" ContentType="application/inkml+xml"/>
  <Override PartName="/ppt/ink/ink640.xml" ContentType="application/inkml+xml"/>
  <Override PartName="/ppt/ink/ink641.xml" ContentType="application/inkml+xml"/>
  <Override PartName="/ppt/ink/ink642.xml" ContentType="application/inkml+xml"/>
  <Override PartName="/ppt/ink/ink643.xml" ContentType="application/inkml+xml"/>
  <Override PartName="/ppt/ink/ink644.xml" ContentType="application/inkml+xml"/>
  <Override PartName="/ppt/ink/ink645.xml" ContentType="application/inkml+xml"/>
  <Override PartName="/ppt/ink/ink646.xml" ContentType="application/inkml+xml"/>
  <Override PartName="/ppt/ink/ink647.xml" ContentType="application/inkml+xml"/>
  <Override PartName="/ppt/ink/ink648.xml" ContentType="application/inkml+xml"/>
  <Override PartName="/ppt/ink/ink649.xml" ContentType="application/inkml+xml"/>
  <Override PartName="/ppt/ink/ink650.xml" ContentType="application/inkml+xml"/>
  <Override PartName="/ppt/ink/ink651.xml" ContentType="application/inkml+xml"/>
  <Override PartName="/ppt/ink/ink652.xml" ContentType="application/inkml+xml"/>
  <Override PartName="/ppt/ink/ink653.xml" ContentType="application/inkml+xml"/>
  <Override PartName="/ppt/ink/ink654.xml" ContentType="application/inkml+xml"/>
  <Override PartName="/ppt/ink/ink655.xml" ContentType="application/inkml+xml"/>
  <Override PartName="/ppt/ink/ink656.xml" ContentType="application/inkml+xml"/>
  <Override PartName="/ppt/ink/ink657.xml" ContentType="application/inkml+xml"/>
  <Override PartName="/ppt/ink/ink658.xml" ContentType="application/inkml+xml"/>
  <Override PartName="/ppt/ink/ink659.xml" ContentType="application/inkml+xml"/>
  <Override PartName="/ppt/ink/ink660.xml" ContentType="application/inkml+xml"/>
  <Override PartName="/ppt/ink/ink661.xml" ContentType="application/inkml+xml"/>
  <Override PartName="/ppt/ink/ink662.xml" ContentType="application/inkml+xml"/>
  <Override PartName="/ppt/ink/ink663.xml" ContentType="application/inkml+xml"/>
  <Override PartName="/ppt/ink/ink664.xml" ContentType="application/inkml+xml"/>
  <Override PartName="/ppt/ink/ink665.xml" ContentType="application/inkml+xml"/>
  <Override PartName="/ppt/ink/ink666.xml" ContentType="application/inkml+xml"/>
  <Override PartName="/ppt/ink/ink667.xml" ContentType="application/inkml+xml"/>
  <Override PartName="/ppt/ink/ink668.xml" ContentType="application/inkml+xml"/>
  <Override PartName="/ppt/ink/ink669.xml" ContentType="application/inkml+xml"/>
  <Override PartName="/ppt/ink/ink670.xml" ContentType="application/inkml+xml"/>
  <Override PartName="/ppt/ink/ink671.xml" ContentType="application/inkml+xml"/>
  <Override PartName="/ppt/ink/ink672.xml" ContentType="application/inkml+xml"/>
  <Override PartName="/ppt/ink/ink673.xml" ContentType="application/inkml+xml"/>
  <Override PartName="/ppt/ink/ink674.xml" ContentType="application/inkml+xml"/>
  <Override PartName="/ppt/ink/ink675.xml" ContentType="application/inkml+xml"/>
  <Override PartName="/ppt/ink/ink676.xml" ContentType="application/inkml+xml"/>
  <Override PartName="/ppt/ink/ink677.xml" ContentType="application/inkml+xml"/>
  <Override PartName="/ppt/ink/ink678.xml" ContentType="application/inkml+xml"/>
  <Override PartName="/ppt/ink/ink679.xml" ContentType="application/inkml+xml"/>
  <Override PartName="/ppt/ink/ink680.xml" ContentType="application/inkml+xml"/>
  <Override PartName="/ppt/ink/ink681.xml" ContentType="application/inkml+xml"/>
  <Override PartName="/ppt/ink/ink682.xml" ContentType="application/inkml+xml"/>
  <Override PartName="/ppt/ink/ink683.xml" ContentType="application/inkml+xml"/>
  <Override PartName="/ppt/ink/ink684.xml" ContentType="application/inkml+xml"/>
  <Override PartName="/ppt/ink/ink685.xml" ContentType="application/inkml+xml"/>
  <Override PartName="/ppt/ink/ink686.xml" ContentType="application/inkml+xml"/>
  <Override PartName="/ppt/ink/ink687.xml" ContentType="application/inkml+xml"/>
  <Override PartName="/ppt/ink/ink688.xml" ContentType="application/inkml+xml"/>
  <Override PartName="/ppt/ink/ink689.xml" ContentType="application/inkml+xml"/>
  <Override PartName="/ppt/ink/ink690.xml" ContentType="application/inkml+xml"/>
  <Override PartName="/ppt/ink/ink691.xml" ContentType="application/inkml+xml"/>
  <Override PartName="/ppt/ink/ink692.xml" ContentType="application/inkml+xml"/>
  <Override PartName="/ppt/ink/ink693.xml" ContentType="application/inkml+xml"/>
  <Override PartName="/ppt/ink/ink694.xml" ContentType="application/inkml+xml"/>
  <Override PartName="/ppt/ink/ink695.xml" ContentType="application/inkml+xml"/>
  <Override PartName="/ppt/ink/ink696.xml" ContentType="application/inkml+xml"/>
  <Override PartName="/ppt/ink/ink697.xml" ContentType="application/inkml+xml"/>
  <Override PartName="/ppt/ink/ink698.xml" ContentType="application/inkml+xml"/>
  <Override PartName="/ppt/ink/ink699.xml" ContentType="application/inkml+xml"/>
  <Override PartName="/ppt/ink/ink700.xml" ContentType="application/inkml+xml"/>
  <Override PartName="/ppt/ink/ink701.xml" ContentType="application/inkml+xml"/>
  <Override PartName="/ppt/ink/ink702.xml" ContentType="application/inkml+xml"/>
  <Override PartName="/ppt/ink/ink703.xml" ContentType="application/inkml+xml"/>
  <Override PartName="/ppt/ink/ink704.xml" ContentType="application/inkml+xml"/>
  <Override PartName="/ppt/ink/ink705.xml" ContentType="application/inkml+xml"/>
  <Override PartName="/ppt/ink/ink706.xml" ContentType="application/inkml+xml"/>
  <Override PartName="/ppt/ink/ink707.xml" ContentType="application/inkml+xml"/>
  <Override PartName="/ppt/ink/ink708.xml" ContentType="application/inkml+xml"/>
  <Override PartName="/ppt/ink/ink709.xml" ContentType="application/inkml+xml"/>
  <Override PartName="/ppt/ink/ink710.xml" ContentType="application/inkml+xml"/>
  <Override PartName="/ppt/ink/ink711.xml" ContentType="application/inkml+xml"/>
  <Override PartName="/ppt/ink/ink712.xml" ContentType="application/inkml+xml"/>
  <Override PartName="/ppt/ink/ink713.xml" ContentType="application/inkml+xml"/>
  <Override PartName="/ppt/ink/ink714.xml" ContentType="application/inkml+xml"/>
  <Override PartName="/ppt/ink/ink715.xml" ContentType="application/inkml+xml"/>
  <Override PartName="/ppt/ink/ink716.xml" ContentType="application/inkml+xml"/>
  <Override PartName="/ppt/ink/ink717.xml" ContentType="application/inkml+xml"/>
  <Override PartName="/ppt/ink/ink718.xml" ContentType="application/inkml+xml"/>
  <Override PartName="/ppt/ink/ink719.xml" ContentType="application/inkml+xml"/>
  <Override PartName="/ppt/ink/ink720.xml" ContentType="application/inkml+xml"/>
  <Override PartName="/ppt/ink/ink721.xml" ContentType="application/inkml+xml"/>
  <Override PartName="/ppt/notesSlides/notesSlide5.xml" ContentType="application/vnd.openxmlformats-officedocument.presentationml.notesSlide+xml"/>
  <Override PartName="/ppt/ink/ink722.xml" ContentType="application/inkml+xml"/>
  <Override PartName="/ppt/ink/ink723.xml" ContentType="application/inkml+xml"/>
  <Override PartName="/ppt/ink/ink724.xml" ContentType="application/inkml+xml"/>
  <Override PartName="/ppt/ink/ink725.xml" ContentType="application/inkml+xml"/>
  <Override PartName="/ppt/ink/ink726.xml" ContentType="application/inkml+xml"/>
  <Override PartName="/ppt/ink/ink727.xml" ContentType="application/inkml+xml"/>
  <Override PartName="/ppt/ink/ink728.xml" ContentType="application/inkml+xml"/>
  <Override PartName="/ppt/ink/ink729.xml" ContentType="application/inkml+xml"/>
  <Override PartName="/ppt/ink/ink730.xml" ContentType="application/inkml+xml"/>
  <Override PartName="/ppt/ink/ink731.xml" ContentType="application/inkml+xml"/>
  <Override PartName="/ppt/ink/ink732.xml" ContentType="application/inkml+xml"/>
  <Override PartName="/ppt/ink/ink733.xml" ContentType="application/inkml+xml"/>
  <Override PartName="/ppt/ink/ink734.xml" ContentType="application/inkml+xml"/>
  <Override PartName="/ppt/ink/ink735.xml" ContentType="application/inkml+xml"/>
  <Override PartName="/ppt/ink/ink736.xml" ContentType="application/inkml+xml"/>
  <Override PartName="/ppt/ink/ink737.xml" ContentType="application/inkml+xml"/>
  <Override PartName="/ppt/ink/ink738.xml" ContentType="application/inkml+xml"/>
  <Override PartName="/ppt/ink/ink739.xml" ContentType="application/inkml+xml"/>
  <Override PartName="/ppt/ink/ink740.xml" ContentType="application/inkml+xml"/>
  <Override PartName="/ppt/ink/ink741.xml" ContentType="application/inkml+xml"/>
  <Override PartName="/ppt/ink/ink742.xml" ContentType="application/inkml+xml"/>
  <Override PartName="/ppt/ink/ink743.xml" ContentType="application/inkml+xml"/>
  <Override PartName="/ppt/ink/ink744.xml" ContentType="application/inkml+xml"/>
  <Override PartName="/ppt/ink/ink745.xml" ContentType="application/inkml+xml"/>
  <Override PartName="/ppt/ink/ink746.xml" ContentType="application/inkml+xml"/>
  <Override PartName="/ppt/ink/ink747.xml" ContentType="application/inkml+xml"/>
  <Override PartName="/ppt/ink/ink748.xml" ContentType="application/inkml+xml"/>
  <Override PartName="/ppt/ink/ink749.xml" ContentType="application/inkml+xml"/>
  <Override PartName="/ppt/ink/ink750.xml" ContentType="application/inkml+xml"/>
  <Override PartName="/ppt/ink/ink751.xml" ContentType="application/inkml+xml"/>
  <Override PartName="/ppt/ink/ink752.xml" ContentType="application/inkml+xml"/>
  <Override PartName="/ppt/ink/ink753.xml" ContentType="application/inkml+xml"/>
  <Override PartName="/ppt/ink/ink754.xml" ContentType="application/inkml+xml"/>
  <Override PartName="/ppt/notesSlides/notesSlide6.xml" ContentType="application/vnd.openxmlformats-officedocument.presentationml.notesSlide+xml"/>
  <Override PartName="/ppt/ink/ink755.xml" ContentType="application/inkml+xml"/>
  <Override PartName="/ppt/ink/ink756.xml" ContentType="application/inkml+xml"/>
  <Override PartName="/ppt/ink/ink757.xml" ContentType="application/inkml+xml"/>
  <Override PartName="/ppt/ink/ink758.xml" ContentType="application/inkml+xml"/>
  <Override PartName="/ppt/ink/ink759.xml" ContentType="application/inkml+xml"/>
  <Override PartName="/ppt/ink/ink760.xml" ContentType="application/inkml+xml"/>
  <Override PartName="/ppt/ink/ink761.xml" ContentType="application/inkml+xml"/>
  <Override PartName="/ppt/ink/ink762.xml" ContentType="application/inkml+xml"/>
  <Override PartName="/ppt/ink/ink763.xml" ContentType="application/inkml+xml"/>
  <Override PartName="/ppt/ink/ink764.xml" ContentType="application/inkml+xml"/>
  <Override PartName="/ppt/ink/ink765.xml" ContentType="application/inkml+xml"/>
  <Override PartName="/ppt/ink/ink766.xml" ContentType="application/inkml+xml"/>
  <Override PartName="/ppt/ink/ink767.xml" ContentType="application/inkml+xml"/>
  <Override PartName="/ppt/ink/ink768.xml" ContentType="application/inkml+xml"/>
  <Override PartName="/ppt/ink/ink769.xml" ContentType="application/inkml+xml"/>
  <Override PartName="/ppt/ink/ink770.xml" ContentType="application/inkml+xml"/>
  <Override PartName="/ppt/ink/ink771.xml" ContentType="application/inkml+xml"/>
  <Override PartName="/ppt/ink/ink772.xml" ContentType="application/inkml+xml"/>
  <Override PartName="/ppt/ink/ink773.xml" ContentType="application/inkml+xml"/>
  <Override PartName="/ppt/ink/ink774.xml" ContentType="application/inkml+xml"/>
  <Override PartName="/ppt/ink/ink775.xml" ContentType="application/inkml+xml"/>
  <Override PartName="/ppt/ink/ink776.xml" ContentType="application/inkml+xml"/>
  <Override PartName="/ppt/ink/ink777.xml" ContentType="application/inkml+xml"/>
  <Override PartName="/ppt/ink/ink778.xml" ContentType="application/inkml+xml"/>
  <Override PartName="/ppt/ink/ink779.xml" ContentType="application/inkml+xml"/>
  <Override PartName="/ppt/ink/ink780.xml" ContentType="application/inkml+xml"/>
  <Override PartName="/ppt/ink/ink781.xml" ContentType="application/inkml+xml"/>
  <Override PartName="/ppt/ink/ink782.xml" ContentType="application/inkml+xml"/>
  <Override PartName="/ppt/ink/ink783.xml" ContentType="application/inkml+xml"/>
  <Override PartName="/ppt/ink/ink784.xml" ContentType="application/inkml+xml"/>
  <Override PartName="/ppt/ink/ink785.xml" ContentType="application/inkml+xml"/>
  <Override PartName="/ppt/ink/ink786.xml" ContentType="application/inkml+xml"/>
  <Override PartName="/ppt/ink/ink787.xml" ContentType="application/inkml+xml"/>
  <Override PartName="/ppt/ink/ink788.xml" ContentType="application/inkml+xml"/>
  <Override PartName="/ppt/ink/ink789.xml" ContentType="application/inkml+xml"/>
  <Override PartName="/ppt/ink/ink790.xml" ContentType="application/inkml+xml"/>
  <Override PartName="/ppt/ink/ink791.xml" ContentType="application/inkml+xml"/>
  <Override PartName="/ppt/ink/ink792.xml" ContentType="application/inkml+xml"/>
  <Override PartName="/ppt/ink/ink793.xml" ContentType="application/inkml+xml"/>
  <Override PartName="/ppt/ink/ink794.xml" ContentType="application/inkml+xml"/>
  <Override PartName="/ppt/ink/ink795.xml" ContentType="application/inkml+xml"/>
  <Override PartName="/ppt/ink/ink796.xml" ContentType="application/inkml+xml"/>
  <Override PartName="/ppt/ink/ink797.xml" ContentType="application/inkml+xml"/>
  <Override PartName="/ppt/ink/ink798.xml" ContentType="application/inkml+xml"/>
  <Override PartName="/ppt/ink/ink799.xml" ContentType="application/inkml+xml"/>
  <Override PartName="/ppt/ink/ink800.xml" ContentType="application/inkml+xml"/>
  <Override PartName="/ppt/ink/ink801.xml" ContentType="application/inkml+xml"/>
  <Override PartName="/ppt/ink/ink802.xml" ContentType="application/inkml+xml"/>
  <Override PartName="/ppt/ink/ink803.xml" ContentType="application/inkml+xml"/>
  <Override PartName="/ppt/ink/ink804.xml" ContentType="application/inkml+xml"/>
  <Override PartName="/ppt/ink/ink805.xml" ContentType="application/inkml+xml"/>
  <Override PartName="/ppt/ink/ink806.xml" ContentType="application/inkml+xml"/>
  <Override PartName="/ppt/ink/ink807.xml" ContentType="application/inkml+xml"/>
  <Override PartName="/ppt/ink/ink808.xml" ContentType="application/inkml+xml"/>
  <Override PartName="/ppt/ink/ink809.xml" ContentType="application/inkml+xml"/>
  <Override PartName="/ppt/ink/ink810.xml" ContentType="application/inkml+xml"/>
  <Override PartName="/ppt/ink/ink811.xml" ContentType="application/inkml+xml"/>
  <Override PartName="/ppt/ink/ink812.xml" ContentType="application/inkml+xml"/>
  <Override PartName="/ppt/ink/ink813.xml" ContentType="application/inkml+xml"/>
  <Override PartName="/ppt/ink/ink814.xml" ContentType="application/inkml+xml"/>
  <Override PartName="/ppt/ink/ink815.xml" ContentType="application/inkml+xml"/>
  <Override PartName="/ppt/ink/ink816.xml" ContentType="application/inkml+xml"/>
  <Override PartName="/ppt/ink/ink817.xml" ContentType="application/inkml+xml"/>
  <Override PartName="/ppt/ink/ink818.xml" ContentType="application/inkml+xml"/>
  <Override PartName="/ppt/ink/ink819.xml" ContentType="application/inkml+xml"/>
  <Override PartName="/ppt/ink/ink820.xml" ContentType="application/inkml+xml"/>
  <Override PartName="/ppt/ink/ink821.xml" ContentType="application/inkml+xml"/>
  <Override PartName="/ppt/ink/ink822.xml" ContentType="application/inkml+xml"/>
  <Override PartName="/ppt/ink/ink823.xml" ContentType="application/inkml+xml"/>
  <Override PartName="/ppt/ink/ink824.xml" ContentType="application/inkml+xml"/>
  <Override PartName="/ppt/ink/ink825.xml" ContentType="application/inkml+xml"/>
  <Override PartName="/ppt/ink/ink826.xml" ContentType="application/inkml+xml"/>
  <Override PartName="/ppt/ink/ink827.xml" ContentType="application/inkml+xml"/>
  <Override PartName="/ppt/ink/ink828.xml" ContentType="application/inkml+xml"/>
  <Override PartName="/ppt/ink/ink829.xml" ContentType="application/inkml+xml"/>
  <Override PartName="/ppt/ink/ink830.xml" ContentType="application/inkml+xml"/>
  <Override PartName="/ppt/ink/ink831.xml" ContentType="application/inkml+xml"/>
  <Override PartName="/ppt/ink/ink832.xml" ContentType="application/inkml+xml"/>
  <Override PartName="/ppt/ink/ink833.xml" ContentType="application/inkml+xml"/>
  <Override PartName="/ppt/ink/ink834.xml" ContentType="application/inkml+xml"/>
  <Override PartName="/ppt/ink/ink835.xml" ContentType="application/inkml+xml"/>
  <Override PartName="/ppt/ink/ink836.xml" ContentType="application/inkml+xml"/>
  <Override PartName="/ppt/ink/ink837.xml" ContentType="application/inkml+xml"/>
  <Override PartName="/ppt/ink/ink838.xml" ContentType="application/inkml+xml"/>
  <Override PartName="/ppt/ink/ink839.xml" ContentType="application/inkml+xml"/>
  <Override PartName="/ppt/ink/ink840.xml" ContentType="application/inkml+xml"/>
  <Override PartName="/ppt/ink/ink841.xml" ContentType="application/inkml+xml"/>
  <Override PartName="/ppt/ink/ink842.xml" ContentType="application/inkml+xml"/>
  <Override PartName="/ppt/ink/ink843.xml" ContentType="application/inkml+xml"/>
  <Override PartName="/ppt/ink/ink844.xml" ContentType="application/inkml+xml"/>
  <Override PartName="/ppt/ink/ink845.xml" ContentType="application/inkml+xml"/>
  <Override PartName="/ppt/ink/ink846.xml" ContentType="application/inkml+xml"/>
  <Override PartName="/ppt/ink/ink847.xml" ContentType="application/inkml+xml"/>
  <Override PartName="/ppt/ink/ink848.xml" ContentType="application/inkml+xml"/>
  <Override PartName="/ppt/ink/ink849.xml" ContentType="application/inkml+xml"/>
  <Override PartName="/ppt/ink/ink850.xml" ContentType="application/inkml+xml"/>
  <Override PartName="/ppt/ink/ink851.xml" ContentType="application/inkml+xml"/>
  <Override PartName="/ppt/ink/ink852.xml" ContentType="application/inkml+xml"/>
  <Override PartName="/ppt/ink/ink853.xml" ContentType="application/inkml+xml"/>
  <Override PartName="/ppt/ink/ink854.xml" ContentType="application/inkml+xml"/>
  <Override PartName="/ppt/ink/ink855.xml" ContentType="application/inkml+xml"/>
  <Override PartName="/ppt/ink/ink856.xml" ContentType="application/inkml+xml"/>
  <Override PartName="/ppt/ink/ink857.xml" ContentType="application/inkml+xml"/>
  <Override PartName="/ppt/ink/ink858.xml" ContentType="application/inkml+xml"/>
  <Override PartName="/ppt/ink/ink859.xml" ContentType="application/inkml+xml"/>
  <Override PartName="/ppt/ink/ink860.xml" ContentType="application/inkml+xml"/>
  <Override PartName="/ppt/ink/ink861.xml" ContentType="application/inkml+xml"/>
  <Override PartName="/ppt/ink/ink862.xml" ContentType="application/inkml+xml"/>
  <Override PartName="/ppt/ink/ink863.xml" ContentType="application/inkml+xml"/>
  <Override PartName="/ppt/ink/ink864.xml" ContentType="application/inkml+xml"/>
  <Override PartName="/ppt/ink/ink865.xml" ContentType="application/inkml+xml"/>
  <Override PartName="/ppt/ink/ink866.xml" ContentType="application/inkml+xml"/>
  <Override PartName="/ppt/ink/ink867.xml" ContentType="application/inkml+xml"/>
  <Override PartName="/ppt/ink/ink868.xml" ContentType="application/inkml+xml"/>
  <Override PartName="/ppt/ink/ink869.xml" ContentType="application/inkml+xml"/>
  <Override PartName="/ppt/ink/ink870.xml" ContentType="application/inkml+xml"/>
  <Override PartName="/ppt/ink/ink871.xml" ContentType="application/inkml+xml"/>
  <Override PartName="/ppt/ink/ink872.xml" ContentType="application/inkml+xml"/>
  <Override PartName="/ppt/ink/ink873.xml" ContentType="application/inkml+xml"/>
  <Override PartName="/ppt/ink/ink874.xml" ContentType="application/inkml+xml"/>
  <Override PartName="/ppt/ink/ink875.xml" ContentType="application/inkml+xml"/>
  <Override PartName="/ppt/ink/ink876.xml" ContentType="application/inkml+xml"/>
  <Override PartName="/ppt/ink/ink877.xml" ContentType="application/inkml+xml"/>
  <Override PartName="/ppt/ink/ink878.xml" ContentType="application/inkml+xml"/>
  <Override PartName="/ppt/ink/ink879.xml" ContentType="application/inkml+xml"/>
  <Override PartName="/ppt/ink/ink880.xml" ContentType="application/inkml+xml"/>
  <Override PartName="/ppt/ink/ink881.xml" ContentType="application/inkml+xml"/>
  <Override PartName="/ppt/ink/ink882.xml" ContentType="application/inkml+xml"/>
  <Override PartName="/ppt/ink/ink883.xml" ContentType="application/inkml+xml"/>
  <Override PartName="/ppt/ink/ink884.xml" ContentType="application/inkml+xml"/>
  <Override PartName="/ppt/ink/ink885.xml" ContentType="application/inkml+xml"/>
  <Override PartName="/ppt/ink/ink886.xml" ContentType="application/inkml+xml"/>
  <Override PartName="/ppt/ink/ink887.xml" ContentType="application/inkml+xml"/>
  <Override PartName="/ppt/ink/ink888.xml" ContentType="application/inkml+xml"/>
  <Override PartName="/ppt/ink/ink889.xml" ContentType="application/inkml+xml"/>
  <Override PartName="/ppt/ink/ink890.xml" ContentType="application/inkml+xml"/>
  <Override PartName="/ppt/ink/ink891.xml" ContentType="application/inkml+xml"/>
  <Override PartName="/ppt/ink/ink892.xml" ContentType="application/inkml+xml"/>
  <Override PartName="/ppt/ink/ink893.xml" ContentType="application/inkml+xml"/>
  <Override PartName="/ppt/ink/ink894.xml" ContentType="application/inkml+xml"/>
  <Override PartName="/ppt/ink/ink895.xml" ContentType="application/inkml+xml"/>
  <Override PartName="/ppt/ink/ink896.xml" ContentType="application/inkml+xml"/>
  <Override PartName="/ppt/ink/ink897.xml" ContentType="application/inkml+xml"/>
  <Override PartName="/ppt/ink/ink898.xml" ContentType="application/inkml+xml"/>
  <Override PartName="/ppt/ink/ink899.xml" ContentType="application/inkml+xml"/>
  <Override PartName="/ppt/ink/ink900.xml" ContentType="application/inkml+xml"/>
  <Override PartName="/ppt/ink/ink901.xml" ContentType="application/inkml+xml"/>
  <Override PartName="/ppt/ink/ink902.xml" ContentType="application/inkml+xml"/>
  <Override PartName="/ppt/ink/ink903.xml" ContentType="application/inkml+xml"/>
  <Override PartName="/ppt/ink/ink904.xml" ContentType="application/inkml+xml"/>
  <Override PartName="/ppt/ink/ink905.xml" ContentType="application/inkml+xml"/>
  <Override PartName="/ppt/ink/ink906.xml" ContentType="application/inkml+xml"/>
  <Override PartName="/ppt/ink/ink907.xml" ContentType="application/inkml+xml"/>
  <Override PartName="/ppt/ink/ink908.xml" ContentType="application/inkml+xml"/>
  <Override PartName="/ppt/ink/ink909.xml" ContentType="application/inkml+xml"/>
  <Override PartName="/ppt/ink/ink910.xml" ContentType="application/inkml+xml"/>
  <Override PartName="/ppt/ink/ink911.xml" ContentType="application/inkml+xml"/>
  <Override PartName="/ppt/ink/ink912.xml" ContentType="application/inkml+xml"/>
  <Override PartName="/ppt/ink/ink913.xml" ContentType="application/inkml+xml"/>
  <Override PartName="/ppt/ink/ink914.xml" ContentType="application/inkml+xml"/>
  <Override PartName="/ppt/ink/ink915.xml" ContentType="application/inkml+xml"/>
  <Override PartName="/ppt/ink/ink916.xml" ContentType="application/inkml+xml"/>
  <Override PartName="/ppt/ink/ink917.xml" ContentType="application/inkml+xml"/>
  <Override PartName="/ppt/ink/ink918.xml" ContentType="application/inkml+xml"/>
  <Override PartName="/ppt/ink/ink919.xml" ContentType="application/inkml+xml"/>
  <Override PartName="/ppt/ink/ink920.xml" ContentType="application/inkml+xml"/>
  <Override PartName="/ppt/ink/ink921.xml" ContentType="application/inkml+xml"/>
  <Override PartName="/ppt/ink/ink922.xml" ContentType="application/inkml+xml"/>
  <Override PartName="/ppt/ink/ink923.xml" ContentType="application/inkml+xml"/>
  <Override PartName="/ppt/ink/ink924.xml" ContentType="application/inkml+xml"/>
  <Override PartName="/ppt/ink/ink925.xml" ContentType="application/inkml+xml"/>
  <Override PartName="/ppt/ink/ink926.xml" ContentType="application/inkml+xml"/>
  <Override PartName="/ppt/ink/ink927.xml" ContentType="application/inkml+xml"/>
  <Override PartName="/ppt/ink/ink928.xml" ContentType="application/inkml+xml"/>
  <Override PartName="/ppt/ink/ink929.xml" ContentType="application/inkml+xml"/>
  <Override PartName="/ppt/ink/ink930.xml" ContentType="application/inkml+xml"/>
  <Override PartName="/ppt/ink/ink931.xml" ContentType="application/inkml+xml"/>
  <Override PartName="/ppt/ink/ink932.xml" ContentType="application/inkml+xml"/>
  <Override PartName="/ppt/ink/ink933.xml" ContentType="application/inkml+xml"/>
  <Override PartName="/ppt/ink/ink934.xml" ContentType="application/inkml+xml"/>
  <Override PartName="/ppt/ink/ink935.xml" ContentType="application/inkml+xml"/>
  <Override PartName="/ppt/ink/ink936.xml" ContentType="application/inkml+xml"/>
  <Override PartName="/ppt/ink/ink937.xml" ContentType="application/inkml+xml"/>
  <Override PartName="/ppt/ink/ink938.xml" ContentType="application/inkml+xml"/>
  <Override PartName="/ppt/ink/ink939.xml" ContentType="application/inkml+xml"/>
  <Override PartName="/ppt/ink/ink940.xml" ContentType="application/inkml+xml"/>
  <Override PartName="/ppt/ink/ink941.xml" ContentType="application/inkml+xml"/>
  <Override PartName="/ppt/ink/ink942.xml" ContentType="application/inkml+xml"/>
  <Override PartName="/ppt/ink/ink943.xml" ContentType="application/inkml+xml"/>
  <Override PartName="/ppt/ink/ink944.xml" ContentType="application/inkml+xml"/>
  <Override PartName="/ppt/ink/ink945.xml" ContentType="application/inkml+xml"/>
  <Override PartName="/ppt/ink/ink946.xml" ContentType="application/inkml+xml"/>
  <Override PartName="/ppt/ink/ink947.xml" ContentType="application/inkml+xml"/>
  <Override PartName="/ppt/ink/ink948.xml" ContentType="application/inkml+xml"/>
  <Override PartName="/ppt/ink/ink949.xml" ContentType="application/inkml+xml"/>
  <Override PartName="/ppt/ink/ink950.xml" ContentType="application/inkml+xml"/>
  <Override PartName="/ppt/ink/ink951.xml" ContentType="application/inkml+xml"/>
  <Override PartName="/ppt/ink/ink952.xml" ContentType="application/inkml+xml"/>
  <Override PartName="/ppt/ink/ink953.xml" ContentType="application/inkml+xml"/>
  <Override PartName="/ppt/ink/ink954.xml" ContentType="application/inkml+xml"/>
  <Override PartName="/ppt/ink/ink955.xml" ContentType="application/inkml+xml"/>
  <Override PartName="/ppt/ink/ink956.xml" ContentType="application/inkml+xml"/>
  <Override PartName="/ppt/ink/ink957.xml" ContentType="application/inkml+xml"/>
  <Override PartName="/ppt/ink/ink958.xml" ContentType="application/inkml+xml"/>
  <Override PartName="/ppt/ink/ink959.xml" ContentType="application/inkml+xml"/>
  <Override PartName="/ppt/ink/ink960.xml" ContentType="application/inkml+xml"/>
  <Override PartName="/ppt/ink/ink961.xml" ContentType="application/inkml+xml"/>
  <Override PartName="/ppt/ink/ink962.xml" ContentType="application/inkml+xml"/>
  <Override PartName="/ppt/ink/ink963.xml" ContentType="application/inkml+xml"/>
  <Override PartName="/ppt/ink/ink964.xml" ContentType="application/inkml+xml"/>
  <Override PartName="/ppt/ink/ink965.xml" ContentType="application/inkml+xml"/>
  <Override PartName="/ppt/ink/ink966.xml" ContentType="application/inkml+xml"/>
  <Override PartName="/ppt/ink/ink967.xml" ContentType="application/inkml+xml"/>
  <Override PartName="/ppt/ink/ink968.xml" ContentType="application/inkml+xml"/>
  <Override PartName="/ppt/ink/ink969.xml" ContentType="application/inkml+xml"/>
  <Override PartName="/ppt/ink/ink970.xml" ContentType="application/inkml+xml"/>
  <Override PartName="/ppt/ink/ink971.xml" ContentType="application/inkml+xml"/>
  <Override PartName="/ppt/ink/ink972.xml" ContentType="application/inkml+xml"/>
  <Override PartName="/ppt/ink/ink973.xml" ContentType="application/inkml+xml"/>
  <Override PartName="/ppt/ink/ink974.xml" ContentType="application/inkml+xml"/>
  <Override PartName="/ppt/ink/ink975.xml" ContentType="application/inkml+xml"/>
  <Override PartName="/ppt/ink/ink976.xml" ContentType="application/inkml+xml"/>
  <Override PartName="/ppt/ink/ink977.xml" ContentType="application/inkml+xml"/>
  <Override PartName="/ppt/ink/ink978.xml" ContentType="application/inkml+xml"/>
  <Override PartName="/ppt/ink/ink979.xml" ContentType="application/inkml+xml"/>
  <Override PartName="/ppt/ink/ink980.xml" ContentType="application/inkml+xml"/>
  <Override PartName="/ppt/ink/ink981.xml" ContentType="application/inkml+xml"/>
  <Override PartName="/ppt/ink/ink982.xml" ContentType="application/inkml+xml"/>
  <Override PartName="/ppt/ink/ink983.xml" ContentType="application/inkml+xml"/>
  <Override PartName="/ppt/ink/ink984.xml" ContentType="application/inkml+xml"/>
  <Override PartName="/ppt/ink/ink985.xml" ContentType="application/inkml+xml"/>
  <Override PartName="/ppt/ink/ink986.xml" ContentType="application/inkml+xml"/>
  <Override PartName="/ppt/ink/ink987.xml" ContentType="application/inkml+xml"/>
  <Override PartName="/ppt/ink/ink988.xml" ContentType="application/inkml+xml"/>
  <Override PartName="/ppt/ink/ink989.xml" ContentType="application/inkml+xml"/>
  <Override PartName="/ppt/ink/ink990.xml" ContentType="application/inkml+xml"/>
  <Override PartName="/ppt/ink/ink991.xml" ContentType="application/inkml+xml"/>
  <Override PartName="/ppt/ink/ink992.xml" ContentType="application/inkml+xml"/>
  <Override PartName="/ppt/ink/ink993.xml" ContentType="application/inkml+xml"/>
  <Override PartName="/ppt/ink/ink994.xml" ContentType="application/inkml+xml"/>
  <Override PartName="/ppt/ink/ink995.xml" ContentType="application/inkml+xml"/>
  <Override PartName="/ppt/ink/ink996.xml" ContentType="application/inkml+xml"/>
  <Override PartName="/ppt/ink/ink997.xml" ContentType="application/inkml+xml"/>
  <Override PartName="/ppt/ink/ink998.xml" ContentType="application/inkml+xml"/>
  <Override PartName="/ppt/ink/ink999.xml" ContentType="application/inkml+xml"/>
  <Override PartName="/ppt/ink/ink1000.xml" ContentType="application/inkml+xml"/>
  <Override PartName="/ppt/ink/ink1001.xml" ContentType="application/inkml+xml"/>
  <Override PartName="/ppt/ink/ink1002.xml" ContentType="application/inkml+xml"/>
  <Override PartName="/ppt/ink/ink1003.xml" ContentType="application/inkml+xml"/>
  <Override PartName="/ppt/ink/ink1004.xml" ContentType="application/inkml+xml"/>
  <Override PartName="/ppt/ink/ink1005.xml" ContentType="application/inkml+xml"/>
  <Override PartName="/ppt/ink/ink1006.xml" ContentType="application/inkml+xml"/>
  <Override PartName="/ppt/ink/ink1007.xml" ContentType="application/inkml+xml"/>
  <Override PartName="/ppt/ink/ink1008.xml" ContentType="application/inkml+xml"/>
  <Override PartName="/ppt/ink/ink1009.xml" ContentType="application/inkml+xml"/>
  <Override PartName="/ppt/ink/ink1010.xml" ContentType="application/inkml+xml"/>
  <Override PartName="/ppt/ink/ink1011.xml" ContentType="application/inkml+xml"/>
  <Override PartName="/ppt/ink/ink1012.xml" ContentType="application/inkml+xml"/>
  <Override PartName="/ppt/ink/ink1013.xml" ContentType="application/inkml+xml"/>
  <Override PartName="/ppt/ink/ink1014.xml" ContentType="application/inkml+xml"/>
  <Override PartName="/ppt/ink/ink1015.xml" ContentType="application/inkml+xml"/>
  <Override PartName="/ppt/ink/ink1016.xml" ContentType="application/inkml+xml"/>
  <Override PartName="/ppt/ink/ink1017.xml" ContentType="application/inkml+xml"/>
  <Override PartName="/ppt/ink/ink1018.xml" ContentType="application/inkml+xml"/>
  <Override PartName="/ppt/ink/ink1019.xml" ContentType="application/inkml+xml"/>
  <Override PartName="/ppt/ink/ink1020.xml" ContentType="application/inkml+xml"/>
  <Override PartName="/ppt/ink/ink1021.xml" ContentType="application/inkml+xml"/>
  <Override PartName="/ppt/ink/ink1022.xml" ContentType="application/inkml+xml"/>
  <Override PartName="/ppt/ink/ink1023.xml" ContentType="application/inkml+xml"/>
  <Override PartName="/ppt/ink/ink1024.xml" ContentType="application/inkml+xml"/>
  <Override PartName="/ppt/ink/ink1025.xml" ContentType="application/inkml+xml"/>
  <Override PartName="/ppt/ink/ink1026.xml" ContentType="application/inkml+xml"/>
  <Override PartName="/ppt/ink/ink1027.xml" ContentType="application/inkml+xml"/>
  <Override PartName="/ppt/ink/ink1028.xml" ContentType="application/inkml+xml"/>
  <Override PartName="/ppt/ink/ink1029.xml" ContentType="application/inkml+xml"/>
  <Override PartName="/ppt/ink/ink1030.xml" ContentType="application/inkml+xml"/>
  <Override PartName="/ppt/ink/ink1031.xml" ContentType="application/inkml+xml"/>
  <Override PartName="/ppt/ink/ink1032.xml" ContentType="application/inkml+xml"/>
  <Override PartName="/ppt/ink/ink1033.xml" ContentType="application/inkml+xml"/>
  <Override PartName="/ppt/ink/ink1034.xml" ContentType="application/inkml+xml"/>
  <Override PartName="/ppt/ink/ink1035.xml" ContentType="application/inkml+xml"/>
  <Override PartName="/ppt/ink/ink1036.xml" ContentType="application/inkml+xml"/>
  <Override PartName="/ppt/ink/ink1037.xml" ContentType="application/inkml+xml"/>
  <Override PartName="/ppt/ink/ink1038.xml" ContentType="application/inkml+xml"/>
  <Override PartName="/ppt/ink/ink1039.xml" ContentType="application/inkml+xml"/>
  <Override PartName="/ppt/ink/ink1040.xml" ContentType="application/inkml+xml"/>
  <Override PartName="/ppt/ink/ink1041.xml" ContentType="application/inkml+xml"/>
  <Override PartName="/ppt/ink/ink1042.xml" ContentType="application/inkml+xml"/>
  <Override PartName="/ppt/ink/ink1043.xml" ContentType="application/inkml+xml"/>
  <Override PartName="/ppt/ink/ink1044.xml" ContentType="application/inkml+xml"/>
  <Override PartName="/ppt/ink/ink1045.xml" ContentType="application/inkml+xml"/>
  <Override PartName="/ppt/ink/ink1046.xml" ContentType="application/inkml+xml"/>
  <Override PartName="/ppt/ink/ink1047.xml" ContentType="application/inkml+xml"/>
  <Override PartName="/ppt/ink/ink1048.xml" ContentType="application/inkml+xml"/>
  <Override PartName="/ppt/ink/ink1049.xml" ContentType="application/inkml+xml"/>
  <Override PartName="/ppt/ink/ink1050.xml" ContentType="application/inkml+xml"/>
  <Override PartName="/ppt/ink/ink1051.xml" ContentType="application/inkml+xml"/>
  <Override PartName="/ppt/ink/ink1052.xml" ContentType="application/inkml+xml"/>
  <Override PartName="/ppt/ink/ink1053.xml" ContentType="application/inkml+xml"/>
  <Override PartName="/ppt/ink/ink1054.xml" ContentType="application/inkml+xml"/>
  <Override PartName="/ppt/ink/ink1055.xml" ContentType="application/inkml+xml"/>
  <Override PartName="/ppt/ink/ink1056.xml" ContentType="application/inkml+xml"/>
  <Override PartName="/ppt/ink/ink1057.xml" ContentType="application/inkml+xml"/>
  <Override PartName="/ppt/ink/ink1058.xml" ContentType="application/inkml+xml"/>
  <Override PartName="/ppt/ink/ink1059.xml" ContentType="application/inkml+xml"/>
  <Override PartName="/ppt/ink/ink1060.xml" ContentType="application/inkml+xml"/>
  <Override PartName="/ppt/ink/ink1061.xml" ContentType="application/inkml+xml"/>
  <Override PartName="/ppt/ink/ink1062.xml" ContentType="application/inkml+xml"/>
  <Override PartName="/ppt/ink/ink1063.xml" ContentType="application/inkml+xml"/>
  <Override PartName="/ppt/ink/ink1064.xml" ContentType="application/inkml+xml"/>
  <Override PartName="/ppt/ink/ink1065.xml" ContentType="application/inkml+xml"/>
  <Override PartName="/ppt/ink/ink1066.xml" ContentType="application/inkml+xml"/>
  <Override PartName="/ppt/ink/ink1067.xml" ContentType="application/inkml+xml"/>
  <Override PartName="/ppt/ink/ink1068.xml" ContentType="application/inkml+xml"/>
  <Override PartName="/ppt/ink/ink1069.xml" ContentType="application/inkml+xml"/>
  <Override PartName="/ppt/ink/ink1070.xml" ContentType="application/inkml+xml"/>
  <Override PartName="/ppt/ink/ink1071.xml" ContentType="application/inkml+xml"/>
  <Override PartName="/ppt/ink/ink1072.xml" ContentType="application/inkml+xml"/>
  <Override PartName="/ppt/ink/ink1073.xml" ContentType="application/inkml+xml"/>
  <Override PartName="/ppt/ink/ink1074.xml" ContentType="application/inkml+xml"/>
  <Override PartName="/ppt/ink/ink1075.xml" ContentType="application/inkml+xml"/>
  <Override PartName="/ppt/ink/ink1076.xml" ContentType="application/inkml+xml"/>
  <Override PartName="/ppt/ink/ink1077.xml" ContentType="application/inkml+xml"/>
  <Override PartName="/ppt/ink/ink1078.xml" ContentType="application/inkml+xml"/>
  <Override PartName="/ppt/ink/ink1079.xml" ContentType="application/inkml+xml"/>
  <Override PartName="/ppt/ink/ink1080.xml" ContentType="application/inkml+xml"/>
  <Override PartName="/ppt/ink/ink1081.xml" ContentType="application/inkml+xml"/>
  <Override PartName="/ppt/ink/ink1082.xml" ContentType="application/inkml+xml"/>
  <Override PartName="/ppt/ink/ink1083.xml" ContentType="application/inkml+xml"/>
  <Override PartName="/ppt/ink/ink1084.xml" ContentType="application/inkml+xml"/>
  <Override PartName="/ppt/ink/ink1085.xml" ContentType="application/inkml+xml"/>
  <Override PartName="/ppt/ink/ink1086.xml" ContentType="application/inkml+xml"/>
  <Override PartName="/ppt/ink/ink1087.xml" ContentType="application/inkml+xml"/>
  <Override PartName="/ppt/ink/ink1088.xml" ContentType="application/inkml+xml"/>
  <Override PartName="/ppt/ink/ink1089.xml" ContentType="application/inkml+xml"/>
  <Override PartName="/ppt/ink/ink1090.xml" ContentType="application/inkml+xml"/>
  <Override PartName="/ppt/ink/ink1091.xml" ContentType="application/inkml+xml"/>
  <Override PartName="/ppt/ink/ink1092.xml" ContentType="application/inkml+xml"/>
  <Override PartName="/ppt/ink/ink1093.xml" ContentType="application/inkml+xml"/>
  <Override PartName="/ppt/ink/ink1094.xml" ContentType="application/inkml+xml"/>
  <Override PartName="/ppt/ink/ink1095.xml" ContentType="application/inkml+xml"/>
  <Override PartName="/ppt/ink/ink1096.xml" ContentType="application/inkml+xml"/>
  <Override PartName="/ppt/ink/ink1097.xml" ContentType="application/inkml+xml"/>
  <Override PartName="/ppt/ink/ink1098.xml" ContentType="application/inkml+xml"/>
  <Override PartName="/ppt/ink/ink1099.xml" ContentType="application/inkml+xml"/>
  <Override PartName="/ppt/ink/ink1100.xml" ContentType="application/inkml+xml"/>
  <Override PartName="/ppt/ink/ink1101.xml" ContentType="application/inkml+xml"/>
  <Override PartName="/ppt/ink/ink1102.xml" ContentType="application/inkml+xml"/>
  <Override PartName="/ppt/ink/ink1103.xml" ContentType="application/inkml+xml"/>
  <Override PartName="/ppt/ink/ink1104.xml" ContentType="application/inkml+xml"/>
  <Override PartName="/ppt/ink/ink1105.xml" ContentType="application/inkml+xml"/>
  <Override PartName="/ppt/ink/ink1106.xml" ContentType="application/inkml+xml"/>
  <Override PartName="/ppt/ink/ink1107.xml" ContentType="application/inkml+xml"/>
  <Override PartName="/ppt/ink/ink1108.xml" ContentType="application/inkml+xml"/>
  <Override PartName="/ppt/ink/ink1109.xml" ContentType="application/inkml+xml"/>
  <Override PartName="/ppt/ink/ink1110.xml" ContentType="application/inkml+xml"/>
  <Override PartName="/ppt/ink/ink1111.xml" ContentType="application/inkml+xml"/>
  <Override PartName="/ppt/ink/ink1112.xml" ContentType="application/inkml+xml"/>
  <Override PartName="/ppt/ink/ink1113.xml" ContentType="application/inkml+xml"/>
  <Override PartName="/ppt/ink/ink1114.xml" ContentType="application/inkml+xml"/>
  <Override PartName="/ppt/ink/ink1115.xml" ContentType="application/inkml+xml"/>
  <Override PartName="/ppt/ink/ink1116.xml" ContentType="application/inkml+xml"/>
  <Override PartName="/ppt/ink/ink1117.xml" ContentType="application/inkml+xml"/>
  <Override PartName="/ppt/ink/ink1118.xml" ContentType="application/inkml+xml"/>
  <Override PartName="/ppt/ink/ink1119.xml" ContentType="application/inkml+xml"/>
  <Override PartName="/ppt/ink/ink1120.xml" ContentType="application/inkml+xml"/>
  <Override PartName="/ppt/ink/ink1121.xml" ContentType="application/inkml+xml"/>
  <Override PartName="/ppt/ink/ink1122.xml" ContentType="application/inkml+xml"/>
  <Override PartName="/ppt/ink/ink1123.xml" ContentType="application/inkml+xml"/>
  <Override PartName="/ppt/ink/ink1124.xml" ContentType="application/inkml+xml"/>
  <Override PartName="/ppt/ink/ink1125.xml" ContentType="application/inkml+xml"/>
  <Override PartName="/ppt/ink/ink1126.xml" ContentType="application/inkml+xml"/>
  <Override PartName="/ppt/ink/ink1127.xml" ContentType="application/inkml+xml"/>
  <Override PartName="/ppt/ink/ink1128.xml" ContentType="application/inkml+xml"/>
  <Override PartName="/ppt/ink/ink1129.xml" ContentType="application/inkml+xml"/>
  <Override PartName="/ppt/ink/ink1130.xml" ContentType="application/inkml+xml"/>
  <Override PartName="/ppt/ink/ink1131.xml" ContentType="application/inkml+xml"/>
  <Override PartName="/ppt/ink/ink1132.xml" ContentType="application/inkml+xml"/>
  <Override PartName="/ppt/ink/ink1133.xml" ContentType="application/inkml+xml"/>
  <Override PartName="/ppt/ink/ink1134.xml" ContentType="application/inkml+xml"/>
  <Override PartName="/ppt/ink/ink1135.xml" ContentType="application/inkml+xml"/>
  <Override PartName="/ppt/ink/ink1136.xml" ContentType="application/inkml+xml"/>
  <Override PartName="/ppt/ink/ink1137.xml" ContentType="application/inkml+xml"/>
  <Override PartName="/ppt/ink/ink1138.xml" ContentType="application/inkml+xml"/>
  <Override PartName="/ppt/ink/ink1139.xml" ContentType="application/inkml+xml"/>
  <Override PartName="/ppt/ink/ink1140.xml" ContentType="application/inkml+xml"/>
  <Override PartName="/ppt/ink/ink1141.xml" ContentType="application/inkml+xml"/>
  <Override PartName="/ppt/ink/ink1142.xml" ContentType="application/inkml+xml"/>
  <Override PartName="/ppt/ink/ink1143.xml" ContentType="application/inkml+xml"/>
  <Override PartName="/ppt/ink/ink1144.xml" ContentType="application/inkml+xml"/>
  <Override PartName="/ppt/ink/ink1145.xml" ContentType="application/inkml+xml"/>
  <Override PartName="/ppt/ink/ink1146.xml" ContentType="application/inkml+xml"/>
  <Override PartName="/ppt/ink/ink1147.xml" ContentType="application/inkml+xml"/>
  <Override PartName="/ppt/ink/ink1148.xml" ContentType="application/inkml+xml"/>
  <Override PartName="/ppt/ink/ink1149.xml" ContentType="application/inkml+xml"/>
  <Override PartName="/ppt/ink/ink1150.xml" ContentType="application/inkml+xml"/>
  <Override PartName="/ppt/ink/ink1151.xml" ContentType="application/inkml+xml"/>
  <Override PartName="/ppt/ink/ink1152.xml" ContentType="application/inkml+xml"/>
  <Override PartName="/ppt/ink/ink1153.xml" ContentType="application/inkml+xml"/>
  <Override PartName="/ppt/ink/ink1154.xml" ContentType="application/inkml+xml"/>
  <Override PartName="/ppt/ink/ink1155.xml" ContentType="application/inkml+xml"/>
  <Override PartName="/ppt/ink/ink1156.xml" ContentType="application/inkml+xml"/>
  <Override PartName="/ppt/ink/ink1157.xml" ContentType="application/inkml+xml"/>
  <Override PartName="/ppt/ink/ink1158.xml" ContentType="application/inkml+xml"/>
  <Override PartName="/ppt/ink/ink1159.xml" ContentType="application/inkml+xml"/>
  <Override PartName="/ppt/ink/ink1160.xml" ContentType="application/inkml+xml"/>
  <Override PartName="/ppt/ink/ink1161.xml" ContentType="application/inkml+xml"/>
  <Override PartName="/ppt/ink/ink1162.xml" ContentType="application/inkml+xml"/>
  <Override PartName="/ppt/ink/ink1163.xml" ContentType="application/inkml+xml"/>
  <Override PartName="/ppt/ink/ink1164.xml" ContentType="application/inkml+xml"/>
  <Override PartName="/ppt/ink/ink1165.xml" ContentType="application/inkml+xml"/>
  <Override PartName="/ppt/ink/ink1166.xml" ContentType="application/inkml+xml"/>
  <Override PartName="/ppt/ink/ink1167.xml" ContentType="application/inkml+xml"/>
  <Override PartName="/ppt/ink/ink1168.xml" ContentType="application/inkml+xml"/>
  <Override PartName="/ppt/ink/ink1169.xml" ContentType="application/inkml+xml"/>
  <Override PartName="/ppt/ink/ink1170.xml" ContentType="application/inkml+xml"/>
  <Override PartName="/ppt/ink/ink1171.xml" ContentType="application/inkml+xml"/>
  <Override PartName="/ppt/ink/ink1172.xml" ContentType="application/inkml+xml"/>
  <Override PartName="/ppt/ink/ink1173.xml" ContentType="application/inkml+xml"/>
  <Override PartName="/ppt/ink/ink1174.xml" ContentType="application/inkml+xml"/>
  <Override PartName="/ppt/ink/ink1175.xml" ContentType="application/inkml+xml"/>
  <Override PartName="/ppt/ink/ink1176.xml" ContentType="application/inkml+xml"/>
  <Override PartName="/ppt/ink/ink1177.xml" ContentType="application/inkml+xml"/>
  <Override PartName="/ppt/ink/ink1178.xml" ContentType="application/inkml+xml"/>
  <Override PartName="/ppt/ink/ink1179.xml" ContentType="application/inkml+xml"/>
  <Override PartName="/ppt/ink/ink1180.xml" ContentType="application/inkml+xml"/>
  <Override PartName="/ppt/ink/ink1181.xml" ContentType="application/inkml+xml"/>
  <Override PartName="/ppt/ink/ink1182.xml" ContentType="application/inkml+xml"/>
  <Override PartName="/ppt/ink/ink1183.xml" ContentType="application/inkml+xml"/>
  <Override PartName="/ppt/ink/ink1184.xml" ContentType="application/inkml+xml"/>
  <Override PartName="/ppt/ink/ink1185.xml" ContentType="application/inkml+xml"/>
  <Override PartName="/ppt/ink/ink1186.xml" ContentType="application/inkml+xml"/>
  <Override PartName="/ppt/ink/ink1187.xml" ContentType="application/inkml+xml"/>
  <Override PartName="/ppt/ink/ink1188.xml" ContentType="application/inkml+xml"/>
  <Override PartName="/ppt/ink/ink1189.xml" ContentType="application/inkml+xml"/>
  <Override PartName="/ppt/ink/ink1190.xml" ContentType="application/inkml+xml"/>
  <Override PartName="/ppt/ink/ink1191.xml" ContentType="application/inkml+xml"/>
  <Override PartName="/ppt/ink/ink1192.xml" ContentType="application/inkml+xml"/>
  <Override PartName="/ppt/ink/ink1193.xml" ContentType="application/inkml+xml"/>
  <Override PartName="/ppt/ink/ink1194.xml" ContentType="application/inkml+xml"/>
  <Override PartName="/ppt/ink/ink1195.xml" ContentType="application/inkml+xml"/>
  <Override PartName="/ppt/ink/ink1196.xml" ContentType="application/inkml+xml"/>
  <Override PartName="/ppt/ink/ink1197.xml" ContentType="application/inkml+xml"/>
  <Override PartName="/ppt/ink/ink1198.xml" ContentType="application/inkml+xml"/>
  <Override PartName="/ppt/ink/ink1199.xml" ContentType="application/inkml+xml"/>
  <Override PartName="/ppt/ink/ink1200.xml" ContentType="application/inkml+xml"/>
  <Override PartName="/ppt/ink/ink1201.xml" ContentType="application/inkml+xml"/>
  <Override PartName="/ppt/ink/ink1202.xml" ContentType="application/inkml+xml"/>
  <Override PartName="/ppt/ink/ink1203.xml" ContentType="application/inkml+xml"/>
  <Override PartName="/ppt/ink/ink1204.xml" ContentType="application/inkml+xml"/>
  <Override PartName="/ppt/ink/ink1205.xml" ContentType="application/inkml+xml"/>
  <Override PartName="/ppt/ink/ink1206.xml" ContentType="application/inkml+xml"/>
  <Override PartName="/ppt/ink/ink1207.xml" ContentType="application/inkml+xml"/>
  <Override PartName="/ppt/ink/ink1208.xml" ContentType="application/inkml+xml"/>
  <Override PartName="/ppt/ink/ink1209.xml" ContentType="application/inkml+xml"/>
  <Override PartName="/ppt/ink/ink1210.xml" ContentType="application/inkml+xml"/>
  <Override PartName="/ppt/ink/ink1211.xml" ContentType="application/inkml+xml"/>
  <Override PartName="/ppt/ink/ink1212.xml" ContentType="application/inkml+xml"/>
  <Override PartName="/ppt/ink/ink1213.xml" ContentType="application/inkml+xml"/>
  <Override PartName="/ppt/ink/ink1214.xml" ContentType="application/inkml+xml"/>
  <Override PartName="/ppt/ink/ink1215.xml" ContentType="application/inkml+xml"/>
  <Override PartName="/ppt/ink/ink1216.xml" ContentType="application/inkml+xml"/>
  <Override PartName="/ppt/ink/ink1217.xml" ContentType="application/inkml+xml"/>
  <Override PartName="/ppt/ink/ink1218.xml" ContentType="application/inkml+xml"/>
  <Override PartName="/ppt/ink/ink1219.xml" ContentType="application/inkml+xml"/>
  <Override PartName="/ppt/ink/ink1220.xml" ContentType="application/inkml+xml"/>
  <Override PartName="/ppt/ink/ink1221.xml" ContentType="application/inkml+xml"/>
  <Override PartName="/ppt/ink/ink1222.xml" ContentType="application/inkml+xml"/>
  <Override PartName="/ppt/ink/ink1223.xml" ContentType="application/inkml+xml"/>
  <Override PartName="/ppt/ink/ink1224.xml" ContentType="application/inkml+xml"/>
  <Override PartName="/ppt/ink/ink1225.xml" ContentType="application/inkml+xml"/>
  <Override PartName="/ppt/ink/ink1226.xml" ContentType="application/inkml+xml"/>
  <Override PartName="/ppt/ink/ink1227.xml" ContentType="application/inkml+xml"/>
  <Override PartName="/ppt/ink/ink1228.xml" ContentType="application/inkml+xml"/>
  <Override PartName="/ppt/ink/ink1229.xml" ContentType="application/inkml+xml"/>
  <Override PartName="/ppt/ink/ink1230.xml" ContentType="application/inkml+xml"/>
  <Override PartName="/ppt/ink/ink1231.xml" ContentType="application/inkml+xml"/>
  <Override PartName="/ppt/ink/ink1232.xml" ContentType="application/inkml+xml"/>
  <Override PartName="/ppt/ink/ink1233.xml" ContentType="application/inkml+xml"/>
  <Override PartName="/ppt/ink/ink1234.xml" ContentType="application/inkml+xml"/>
  <Override PartName="/ppt/ink/ink1235.xml" ContentType="application/inkml+xml"/>
  <Override PartName="/ppt/ink/ink1236.xml" ContentType="application/inkml+xml"/>
  <Override PartName="/ppt/ink/ink1237.xml" ContentType="application/inkml+xml"/>
  <Override PartName="/ppt/ink/ink1238.xml" ContentType="application/inkml+xml"/>
  <Override PartName="/ppt/ink/ink1239.xml" ContentType="application/inkml+xml"/>
  <Override PartName="/ppt/ink/ink1240.xml" ContentType="application/inkml+xml"/>
  <Override PartName="/ppt/ink/ink1241.xml" ContentType="application/inkml+xml"/>
  <Override PartName="/ppt/ink/ink1242.xml" ContentType="application/inkml+xml"/>
  <Override PartName="/ppt/ink/ink1243.xml" ContentType="application/inkml+xml"/>
  <Override PartName="/ppt/ink/ink1244.xml" ContentType="application/inkml+xml"/>
  <Override PartName="/ppt/ink/ink1245.xml" ContentType="application/inkml+xml"/>
  <Override PartName="/ppt/ink/ink1246.xml" ContentType="application/inkml+xml"/>
  <Override PartName="/ppt/ink/ink1247.xml" ContentType="application/inkml+xml"/>
  <Override PartName="/ppt/ink/ink1248.xml" ContentType="application/inkml+xml"/>
  <Override PartName="/ppt/ink/ink1249.xml" ContentType="application/inkml+xml"/>
  <Override PartName="/ppt/ink/ink1250.xml" ContentType="application/inkml+xml"/>
  <Override PartName="/ppt/ink/ink1251.xml" ContentType="application/inkml+xml"/>
  <Override PartName="/ppt/ink/ink1252.xml" ContentType="application/inkml+xml"/>
  <Override PartName="/ppt/ink/ink1253.xml" ContentType="application/inkml+xml"/>
  <Override PartName="/ppt/ink/ink1254.xml" ContentType="application/inkml+xml"/>
  <Override PartName="/ppt/ink/ink1255.xml" ContentType="application/inkml+xml"/>
  <Override PartName="/ppt/ink/ink1256.xml" ContentType="application/inkml+xml"/>
  <Override PartName="/ppt/ink/ink1257.xml" ContentType="application/inkml+xml"/>
  <Override PartName="/ppt/ink/ink1258.xml" ContentType="application/inkml+xml"/>
  <Override PartName="/ppt/ink/ink1259.xml" ContentType="application/inkml+xml"/>
  <Override PartName="/ppt/ink/ink1260.xml" ContentType="application/inkml+xml"/>
  <Override PartName="/ppt/ink/ink1261.xml" ContentType="application/inkml+xml"/>
  <Override PartName="/ppt/ink/ink1262.xml" ContentType="application/inkml+xml"/>
  <Override PartName="/ppt/ink/ink1263.xml" ContentType="application/inkml+xml"/>
  <Override PartName="/ppt/ink/ink1264.xml" ContentType="application/inkml+xml"/>
  <Override PartName="/ppt/ink/ink1265.xml" ContentType="application/inkml+xml"/>
  <Override PartName="/ppt/ink/ink1266.xml" ContentType="application/inkml+xml"/>
  <Override PartName="/ppt/ink/ink1267.xml" ContentType="application/inkml+xml"/>
  <Override PartName="/ppt/ink/ink1268.xml" ContentType="application/inkml+xml"/>
  <Override PartName="/ppt/ink/ink1269.xml" ContentType="application/inkml+xml"/>
  <Override PartName="/ppt/ink/ink1270.xml" ContentType="application/inkml+xml"/>
  <Override PartName="/ppt/ink/ink1271.xml" ContentType="application/inkml+xml"/>
  <Override PartName="/ppt/ink/ink1272.xml" ContentType="application/inkml+xml"/>
  <Override PartName="/ppt/ink/ink1273.xml" ContentType="application/inkml+xml"/>
  <Override PartName="/ppt/ink/ink1274.xml" ContentType="application/inkml+xml"/>
  <Override PartName="/ppt/ink/ink1275.xml" ContentType="application/inkml+xml"/>
  <Override PartName="/ppt/ink/ink1276.xml" ContentType="application/inkml+xml"/>
  <Override PartName="/ppt/ink/ink1277.xml" ContentType="application/inkml+xml"/>
  <Override PartName="/ppt/ink/ink1278.xml" ContentType="application/inkml+xml"/>
  <Override PartName="/ppt/ink/ink1279.xml" ContentType="application/inkml+xml"/>
  <Override PartName="/ppt/ink/ink1280.xml" ContentType="application/inkml+xml"/>
  <Override PartName="/ppt/ink/ink1281.xml" ContentType="application/inkml+xml"/>
  <Override PartName="/ppt/ink/ink1282.xml" ContentType="application/inkml+xml"/>
  <Override PartName="/ppt/ink/ink1283.xml" ContentType="application/inkml+xml"/>
  <Override PartName="/ppt/ink/ink1284.xml" ContentType="application/inkml+xml"/>
  <Override PartName="/ppt/ink/ink1285.xml" ContentType="application/inkml+xml"/>
  <Override PartName="/ppt/ink/ink1286.xml" ContentType="application/inkml+xml"/>
  <Override PartName="/ppt/ink/ink1287.xml" ContentType="application/inkml+xml"/>
  <Override PartName="/ppt/ink/ink1288.xml" ContentType="application/inkml+xml"/>
  <Override PartName="/ppt/ink/ink1289.xml" ContentType="application/inkml+xml"/>
  <Override PartName="/ppt/ink/ink1290.xml" ContentType="application/inkml+xml"/>
  <Override PartName="/ppt/ink/ink1291.xml" ContentType="application/inkml+xml"/>
  <Override PartName="/ppt/ink/ink1292.xml" ContentType="application/inkml+xml"/>
  <Override PartName="/ppt/ink/ink1293.xml" ContentType="application/inkml+xml"/>
  <Override PartName="/ppt/ink/ink1294.xml" ContentType="application/inkml+xml"/>
  <Override PartName="/ppt/ink/ink1295.xml" ContentType="application/inkml+xml"/>
  <Override PartName="/ppt/ink/ink1296.xml" ContentType="application/inkml+xml"/>
  <Override PartName="/ppt/ink/ink1297.xml" ContentType="application/inkml+xml"/>
  <Override PartName="/ppt/ink/ink1298.xml" ContentType="application/inkml+xml"/>
  <Override PartName="/ppt/ink/ink1299.xml" ContentType="application/inkml+xml"/>
  <Override PartName="/ppt/ink/ink1300.xml" ContentType="application/inkml+xml"/>
  <Override PartName="/ppt/ink/ink1301.xml" ContentType="application/inkml+xml"/>
  <Override PartName="/ppt/ink/ink1302.xml" ContentType="application/inkml+xml"/>
  <Override PartName="/ppt/ink/ink1303.xml" ContentType="application/inkml+xml"/>
  <Override PartName="/ppt/ink/ink1304.xml" ContentType="application/inkml+xml"/>
  <Override PartName="/ppt/ink/ink1305.xml" ContentType="application/inkml+xml"/>
  <Override PartName="/ppt/ink/ink1306.xml" ContentType="application/inkml+xml"/>
  <Override PartName="/ppt/ink/ink1307.xml" ContentType="application/inkml+xml"/>
  <Override PartName="/ppt/ink/ink1308.xml" ContentType="application/inkml+xml"/>
  <Override PartName="/ppt/ink/ink1309.xml" ContentType="application/inkml+xml"/>
  <Override PartName="/ppt/ink/ink1310.xml" ContentType="application/inkml+xml"/>
  <Override PartName="/ppt/ink/ink1311.xml" ContentType="application/inkml+xml"/>
  <Override PartName="/ppt/ink/ink1312.xml" ContentType="application/inkml+xml"/>
  <Override PartName="/ppt/ink/ink1313.xml" ContentType="application/inkml+xml"/>
  <Override PartName="/ppt/ink/ink1314.xml" ContentType="application/inkml+xml"/>
  <Override PartName="/ppt/ink/ink1315.xml" ContentType="application/inkml+xml"/>
  <Override PartName="/ppt/ink/ink1316.xml" ContentType="application/inkml+xml"/>
  <Override PartName="/ppt/ink/ink1317.xml" ContentType="application/inkml+xml"/>
  <Override PartName="/ppt/ink/ink1318.xml" ContentType="application/inkml+xml"/>
  <Override PartName="/ppt/ink/ink1319.xml" ContentType="application/inkml+xml"/>
  <Override PartName="/ppt/ink/ink1320.xml" ContentType="application/inkml+xml"/>
  <Override PartName="/ppt/ink/ink1321.xml" ContentType="application/inkml+xml"/>
  <Override PartName="/ppt/ink/ink1322.xml" ContentType="application/inkml+xml"/>
  <Override PartName="/ppt/ink/ink1323.xml" ContentType="application/inkml+xml"/>
  <Override PartName="/ppt/ink/ink1324.xml" ContentType="application/inkml+xml"/>
  <Override PartName="/ppt/ink/ink1325.xml" ContentType="application/inkml+xml"/>
  <Override PartName="/ppt/ink/ink1326.xml" ContentType="application/inkml+xml"/>
  <Override PartName="/ppt/ink/ink1327.xml" ContentType="application/inkml+xml"/>
  <Override PartName="/ppt/ink/ink1328.xml" ContentType="application/inkml+xml"/>
  <Override PartName="/ppt/ink/ink1329.xml" ContentType="application/inkml+xml"/>
  <Override PartName="/ppt/ink/ink1330.xml" ContentType="application/inkml+xml"/>
  <Override PartName="/ppt/ink/ink1331.xml" ContentType="application/inkml+xml"/>
  <Override PartName="/ppt/ink/ink1332.xml" ContentType="application/inkml+xml"/>
  <Override PartName="/ppt/ink/ink1333.xml" ContentType="application/inkml+xml"/>
  <Override PartName="/ppt/ink/ink1334.xml" ContentType="application/inkml+xml"/>
  <Override PartName="/ppt/ink/ink1335.xml" ContentType="application/inkml+xml"/>
  <Override PartName="/ppt/ink/ink1336.xml" ContentType="application/inkml+xml"/>
  <Override PartName="/ppt/ink/ink1337.xml" ContentType="application/inkml+xml"/>
  <Override PartName="/ppt/ink/ink1338.xml" ContentType="application/inkml+xml"/>
  <Override PartName="/ppt/ink/ink1339.xml" ContentType="application/inkml+xml"/>
  <Override PartName="/ppt/ink/ink1340.xml" ContentType="application/inkml+xml"/>
  <Override PartName="/ppt/ink/ink1341.xml" ContentType="application/inkml+xml"/>
  <Override PartName="/ppt/ink/ink1342.xml" ContentType="application/inkml+xml"/>
  <Override PartName="/ppt/ink/ink1343.xml" ContentType="application/inkml+xml"/>
  <Override PartName="/ppt/ink/ink1344.xml" ContentType="application/inkml+xml"/>
  <Override PartName="/ppt/ink/ink1345.xml" ContentType="application/inkml+xml"/>
  <Override PartName="/ppt/ink/ink1346.xml" ContentType="application/inkml+xml"/>
  <Override PartName="/ppt/ink/ink1347.xml" ContentType="application/inkml+xml"/>
  <Override PartName="/ppt/ink/ink1348.xml" ContentType="application/inkml+xml"/>
  <Override PartName="/ppt/ink/ink1349.xml" ContentType="application/inkml+xml"/>
  <Override PartName="/ppt/ink/ink1350.xml" ContentType="application/inkml+xml"/>
  <Override PartName="/ppt/ink/ink1351.xml" ContentType="application/inkml+xml"/>
  <Override PartName="/ppt/ink/ink1352.xml" ContentType="application/inkml+xml"/>
  <Override PartName="/ppt/ink/ink1353.xml" ContentType="application/inkml+xml"/>
  <Override PartName="/ppt/ink/ink1354.xml" ContentType="application/inkml+xml"/>
  <Override PartName="/ppt/ink/ink1355.xml" ContentType="application/inkml+xml"/>
  <Override PartName="/ppt/ink/ink1356.xml" ContentType="application/inkml+xml"/>
  <Override PartName="/ppt/ink/ink1357.xml" ContentType="application/inkml+xml"/>
  <Override PartName="/ppt/ink/ink1358.xml" ContentType="application/inkml+xml"/>
  <Override PartName="/ppt/ink/ink1359.xml" ContentType="application/inkml+xml"/>
  <Override PartName="/ppt/ink/ink1360.xml" ContentType="application/inkml+xml"/>
  <Override PartName="/ppt/ink/ink1361.xml" ContentType="application/inkml+xml"/>
  <Override PartName="/ppt/ink/ink1362.xml" ContentType="application/inkml+xml"/>
  <Override PartName="/ppt/ink/ink1363.xml" ContentType="application/inkml+xml"/>
  <Override PartName="/ppt/ink/ink1364.xml" ContentType="application/inkml+xml"/>
  <Override PartName="/ppt/ink/ink1365.xml" ContentType="application/inkml+xml"/>
  <Override PartName="/ppt/ink/ink1366.xml" ContentType="application/inkml+xml"/>
  <Override PartName="/ppt/ink/ink1367.xml" ContentType="application/inkml+xml"/>
  <Override PartName="/ppt/ink/ink1368.xml" ContentType="application/inkml+xml"/>
  <Override PartName="/ppt/ink/ink1369.xml" ContentType="application/inkml+xml"/>
  <Override PartName="/ppt/ink/ink1370.xml" ContentType="application/inkml+xml"/>
  <Override PartName="/ppt/ink/ink1371.xml" ContentType="application/inkml+xml"/>
  <Override PartName="/ppt/ink/ink1372.xml" ContentType="application/inkml+xml"/>
  <Override PartName="/ppt/ink/ink1373.xml" ContentType="application/inkml+xml"/>
  <Override PartName="/ppt/ink/ink1374.xml" ContentType="application/inkml+xml"/>
  <Override PartName="/ppt/ink/ink1375.xml" ContentType="application/inkml+xml"/>
  <Override PartName="/ppt/ink/ink1376.xml" ContentType="application/inkml+xml"/>
  <Override PartName="/ppt/ink/ink1377.xml" ContentType="application/inkml+xml"/>
  <Override PartName="/ppt/ink/ink1378.xml" ContentType="application/inkml+xml"/>
  <Override PartName="/ppt/ink/ink1379.xml" ContentType="application/inkml+xml"/>
  <Override PartName="/ppt/ink/ink1380.xml" ContentType="application/inkml+xml"/>
  <Override PartName="/ppt/ink/ink1381.xml" ContentType="application/inkml+xml"/>
  <Override PartName="/ppt/ink/ink1382.xml" ContentType="application/inkml+xml"/>
  <Override PartName="/ppt/ink/ink1383.xml" ContentType="application/inkml+xml"/>
  <Override PartName="/ppt/ink/ink1384.xml" ContentType="application/inkml+xml"/>
  <Override PartName="/ppt/ink/ink1385.xml" ContentType="application/inkml+xml"/>
  <Override PartName="/ppt/ink/ink1386.xml" ContentType="application/inkml+xml"/>
  <Override PartName="/ppt/ink/ink1387.xml" ContentType="application/inkml+xml"/>
  <Override PartName="/ppt/ink/ink1388.xml" ContentType="application/inkml+xml"/>
  <Override PartName="/ppt/ink/ink1389.xml" ContentType="application/inkml+xml"/>
  <Override PartName="/ppt/ink/ink1390.xml" ContentType="application/inkml+xml"/>
  <Override PartName="/ppt/ink/ink1391.xml" ContentType="application/inkml+xml"/>
  <Override PartName="/ppt/ink/ink1392.xml" ContentType="application/inkml+xml"/>
  <Override PartName="/ppt/ink/ink1393.xml" ContentType="application/inkml+xml"/>
  <Override PartName="/ppt/ink/ink1394.xml" ContentType="application/inkml+xml"/>
  <Override PartName="/ppt/ink/ink1395.xml" ContentType="application/inkml+xml"/>
  <Override PartName="/ppt/ink/ink1396.xml" ContentType="application/inkml+xml"/>
  <Override PartName="/ppt/ink/ink1397.xml" ContentType="application/inkml+xml"/>
  <Override PartName="/ppt/ink/ink1398.xml" ContentType="application/inkml+xml"/>
  <Override PartName="/ppt/ink/ink1399.xml" ContentType="application/inkml+xml"/>
  <Override PartName="/ppt/ink/ink1400.xml" ContentType="application/inkml+xml"/>
  <Override PartName="/ppt/ink/ink1401.xml" ContentType="application/inkml+xml"/>
  <Override PartName="/ppt/ink/ink1402.xml" ContentType="application/inkml+xml"/>
  <Override PartName="/ppt/ink/ink1403.xml" ContentType="application/inkml+xml"/>
  <Override PartName="/ppt/ink/ink1404.xml" ContentType="application/inkml+xml"/>
  <Override PartName="/ppt/ink/ink1405.xml" ContentType="application/inkml+xml"/>
  <Override PartName="/ppt/ink/ink1406.xml" ContentType="application/inkml+xml"/>
  <Override PartName="/ppt/ink/ink1407.xml" ContentType="application/inkml+xml"/>
  <Override PartName="/ppt/ink/ink1408.xml" ContentType="application/inkml+xml"/>
  <Override PartName="/ppt/ink/ink1409.xml" ContentType="application/inkml+xml"/>
  <Override PartName="/ppt/ink/ink1410.xml" ContentType="application/inkml+xml"/>
  <Override PartName="/ppt/ink/ink1411.xml" ContentType="application/inkml+xml"/>
  <Override PartName="/ppt/ink/ink1412.xml" ContentType="application/inkml+xml"/>
  <Override PartName="/ppt/ink/ink1413.xml" ContentType="application/inkml+xml"/>
  <Override PartName="/ppt/ink/ink1414.xml" ContentType="application/inkml+xml"/>
  <Override PartName="/ppt/ink/ink1415.xml" ContentType="application/inkml+xml"/>
  <Override PartName="/ppt/ink/ink1416.xml" ContentType="application/inkml+xml"/>
  <Override PartName="/ppt/ink/ink1417.xml" ContentType="application/inkml+xml"/>
  <Override PartName="/ppt/ink/ink1418.xml" ContentType="application/inkml+xml"/>
  <Override PartName="/ppt/ink/ink1419.xml" ContentType="application/inkml+xml"/>
  <Override PartName="/ppt/ink/ink1420.xml" ContentType="application/inkml+xml"/>
  <Override PartName="/ppt/ink/ink1421.xml" ContentType="application/inkml+xml"/>
  <Override PartName="/ppt/ink/ink1422.xml" ContentType="application/inkml+xml"/>
  <Override PartName="/ppt/ink/ink1423.xml" ContentType="application/inkml+xml"/>
  <Override PartName="/ppt/ink/ink1424.xml" ContentType="application/inkml+xml"/>
  <Override PartName="/ppt/ink/ink1425.xml" ContentType="application/inkml+xml"/>
  <Override PartName="/ppt/ink/ink1426.xml" ContentType="application/inkml+xml"/>
  <Override PartName="/ppt/ink/ink1427.xml" ContentType="application/inkml+xml"/>
  <Override PartName="/ppt/ink/ink1428.xml" ContentType="application/inkml+xml"/>
  <Override PartName="/ppt/ink/ink1429.xml" ContentType="application/inkml+xml"/>
  <Override PartName="/ppt/ink/ink1430.xml" ContentType="application/inkml+xml"/>
  <Override PartName="/ppt/ink/ink1431.xml" ContentType="application/inkml+xml"/>
  <Override PartName="/ppt/ink/ink1432.xml" ContentType="application/inkml+xml"/>
  <Override PartName="/ppt/ink/ink1433.xml" ContentType="application/inkml+xml"/>
  <Override PartName="/ppt/ink/ink1434.xml" ContentType="application/inkml+xml"/>
  <Override PartName="/ppt/ink/ink1435.xml" ContentType="application/inkml+xml"/>
  <Override PartName="/ppt/ink/ink1436.xml" ContentType="application/inkml+xml"/>
  <Override PartName="/ppt/ink/ink1437.xml" ContentType="application/inkml+xml"/>
  <Override PartName="/ppt/ink/ink1438.xml" ContentType="application/inkml+xml"/>
  <Override PartName="/ppt/ink/ink1439.xml" ContentType="application/inkml+xml"/>
  <Override PartName="/ppt/ink/ink1440.xml" ContentType="application/inkml+xml"/>
  <Override PartName="/ppt/ink/ink1441.xml" ContentType="application/inkml+xml"/>
  <Override PartName="/ppt/ink/ink1442.xml" ContentType="application/inkml+xml"/>
  <Override PartName="/ppt/ink/ink1443.xml" ContentType="application/inkml+xml"/>
  <Override PartName="/ppt/ink/ink1444.xml" ContentType="application/inkml+xml"/>
  <Override PartName="/ppt/ink/ink1445.xml" ContentType="application/inkml+xml"/>
  <Override PartName="/ppt/ink/ink1446.xml" ContentType="application/inkml+xml"/>
  <Override PartName="/ppt/ink/ink1447.xml" ContentType="application/inkml+xml"/>
  <Override PartName="/ppt/ink/ink1448.xml" ContentType="application/inkml+xml"/>
  <Override PartName="/ppt/ink/ink1449.xml" ContentType="application/inkml+xml"/>
  <Override PartName="/ppt/ink/ink1450.xml" ContentType="application/inkml+xml"/>
  <Override PartName="/ppt/ink/ink1451.xml" ContentType="application/inkml+xml"/>
  <Override PartName="/ppt/ink/ink1452.xml" ContentType="application/inkml+xml"/>
  <Override PartName="/ppt/ink/ink1453.xml" ContentType="application/inkml+xml"/>
  <Override PartName="/ppt/ink/ink1454.xml" ContentType="application/inkml+xml"/>
  <Override PartName="/ppt/ink/ink1455.xml" ContentType="application/inkml+xml"/>
  <Override PartName="/ppt/ink/ink1456.xml" ContentType="application/inkml+xml"/>
  <Override PartName="/ppt/ink/ink1457.xml" ContentType="application/inkml+xml"/>
  <Override PartName="/ppt/ink/ink1458.xml" ContentType="application/inkml+xml"/>
  <Override PartName="/ppt/ink/ink1459.xml" ContentType="application/inkml+xml"/>
  <Override PartName="/ppt/ink/ink1460.xml" ContentType="application/inkml+xml"/>
  <Override PartName="/ppt/ink/ink1461.xml" ContentType="application/inkml+xml"/>
  <Override PartName="/ppt/ink/ink1462.xml" ContentType="application/inkml+xml"/>
  <Override PartName="/ppt/ink/ink1463.xml" ContentType="application/inkml+xml"/>
  <Override PartName="/ppt/ink/ink1464.xml" ContentType="application/inkml+xml"/>
  <Override PartName="/ppt/ink/ink1465.xml" ContentType="application/inkml+xml"/>
  <Override PartName="/ppt/ink/ink1466.xml" ContentType="application/inkml+xml"/>
  <Override PartName="/ppt/ink/ink1467.xml" ContentType="application/inkml+xml"/>
  <Override PartName="/ppt/ink/ink1468.xml" ContentType="application/inkml+xml"/>
  <Override PartName="/ppt/ink/ink1469.xml" ContentType="application/inkml+xml"/>
  <Override PartName="/ppt/ink/ink1470.xml" ContentType="application/inkml+xml"/>
  <Override PartName="/ppt/ink/ink1471.xml" ContentType="application/inkml+xml"/>
  <Override PartName="/ppt/ink/ink1472.xml" ContentType="application/inkml+xml"/>
  <Override PartName="/ppt/ink/ink1473.xml" ContentType="application/inkml+xml"/>
  <Override PartName="/ppt/ink/ink1474.xml" ContentType="application/inkml+xml"/>
  <Override PartName="/ppt/ink/ink1475.xml" ContentType="application/inkml+xml"/>
  <Override PartName="/ppt/ink/ink1476.xml" ContentType="application/inkml+xml"/>
  <Override PartName="/ppt/ink/ink1477.xml" ContentType="application/inkml+xml"/>
  <Override PartName="/ppt/ink/ink1478.xml" ContentType="application/inkml+xml"/>
  <Override PartName="/ppt/ink/ink1479.xml" ContentType="application/inkml+xml"/>
  <Override PartName="/ppt/ink/ink1480.xml" ContentType="application/inkml+xml"/>
  <Override PartName="/ppt/ink/ink1481.xml" ContentType="application/inkml+xml"/>
  <Override PartName="/ppt/ink/ink1482.xml" ContentType="application/inkml+xml"/>
  <Override PartName="/ppt/ink/ink1483.xml" ContentType="application/inkml+xml"/>
  <Override PartName="/ppt/ink/ink1484.xml" ContentType="application/inkml+xml"/>
  <Override PartName="/ppt/ink/ink1485.xml" ContentType="application/inkml+xml"/>
  <Override PartName="/ppt/ink/ink1486.xml" ContentType="application/inkml+xml"/>
  <Override PartName="/ppt/ink/ink1487.xml" ContentType="application/inkml+xml"/>
  <Override PartName="/ppt/ink/ink1488.xml" ContentType="application/inkml+xml"/>
  <Override PartName="/ppt/ink/ink1489.xml" ContentType="application/inkml+xml"/>
  <Override PartName="/ppt/ink/ink1490.xml" ContentType="application/inkml+xml"/>
  <Override PartName="/ppt/ink/ink1491.xml" ContentType="application/inkml+xml"/>
  <Override PartName="/ppt/ink/ink1492.xml" ContentType="application/inkml+xml"/>
  <Override PartName="/ppt/ink/ink1493.xml" ContentType="application/inkml+xml"/>
  <Override PartName="/ppt/ink/ink1494.xml" ContentType="application/inkml+xml"/>
  <Override PartName="/ppt/ink/ink1495.xml" ContentType="application/inkml+xml"/>
  <Override PartName="/ppt/ink/ink1496.xml" ContentType="application/inkml+xml"/>
  <Override PartName="/ppt/ink/ink1497.xml" ContentType="application/inkml+xml"/>
  <Override PartName="/ppt/ink/ink1498.xml" ContentType="application/inkml+xml"/>
  <Override PartName="/ppt/ink/ink1499.xml" ContentType="application/inkml+xml"/>
  <Override PartName="/ppt/ink/ink1500.xml" ContentType="application/inkml+xml"/>
  <Override PartName="/ppt/ink/ink1501.xml" ContentType="application/inkml+xml"/>
  <Override PartName="/ppt/ink/ink1502.xml" ContentType="application/inkml+xml"/>
  <Override PartName="/ppt/ink/ink1503.xml" ContentType="application/inkml+xml"/>
  <Override PartName="/ppt/ink/ink1504.xml" ContentType="application/inkml+xml"/>
  <Override PartName="/ppt/ink/ink1505.xml" ContentType="application/inkml+xml"/>
  <Override PartName="/ppt/ink/ink1506.xml" ContentType="application/inkml+xml"/>
  <Override PartName="/ppt/ink/ink1507.xml" ContentType="application/inkml+xml"/>
  <Override PartName="/ppt/ink/ink1508.xml" ContentType="application/inkml+xml"/>
  <Override PartName="/ppt/ink/ink1509.xml" ContentType="application/inkml+xml"/>
  <Override PartName="/ppt/ink/ink1510.xml" ContentType="application/inkml+xml"/>
  <Override PartName="/ppt/ink/ink1511.xml" ContentType="application/inkml+xml"/>
  <Override PartName="/ppt/ink/ink1512.xml" ContentType="application/inkml+xml"/>
  <Override PartName="/ppt/ink/ink1513.xml" ContentType="application/inkml+xml"/>
  <Override PartName="/ppt/ink/ink1514.xml" ContentType="application/inkml+xml"/>
  <Override PartName="/ppt/ink/ink1515.xml" ContentType="application/inkml+xml"/>
  <Override PartName="/ppt/ink/ink1516.xml" ContentType="application/inkml+xml"/>
  <Override PartName="/ppt/ink/ink1517.xml" ContentType="application/inkml+xml"/>
  <Override PartName="/ppt/ink/ink1518.xml" ContentType="application/inkml+xml"/>
  <Override PartName="/ppt/ink/ink1519.xml" ContentType="application/inkml+xml"/>
  <Override PartName="/ppt/ink/ink1520.xml" ContentType="application/inkml+xml"/>
  <Override PartName="/ppt/ink/ink1521.xml" ContentType="application/inkml+xml"/>
  <Override PartName="/ppt/ink/ink1522.xml" ContentType="application/inkml+xml"/>
  <Override PartName="/ppt/ink/ink1523.xml" ContentType="application/inkml+xml"/>
  <Override PartName="/ppt/ink/ink1524.xml" ContentType="application/inkml+xml"/>
  <Override PartName="/ppt/ink/ink1525.xml" ContentType="application/inkml+xml"/>
  <Override PartName="/ppt/ink/ink1526.xml" ContentType="application/inkml+xml"/>
  <Override PartName="/ppt/ink/ink1527.xml" ContentType="application/inkml+xml"/>
  <Override PartName="/ppt/ink/ink1528.xml" ContentType="application/inkml+xml"/>
  <Override PartName="/ppt/ink/ink1529.xml" ContentType="application/inkml+xml"/>
  <Override PartName="/ppt/ink/ink1530.xml" ContentType="application/inkml+xml"/>
  <Override PartName="/ppt/ink/ink1531.xml" ContentType="application/inkml+xml"/>
  <Override PartName="/ppt/ink/ink1532.xml" ContentType="application/inkml+xml"/>
  <Override PartName="/ppt/ink/ink1533.xml" ContentType="application/inkml+xml"/>
  <Override PartName="/ppt/ink/ink1534.xml" ContentType="application/inkml+xml"/>
  <Override PartName="/ppt/ink/ink1535.xml" ContentType="application/inkml+xml"/>
  <Override PartName="/ppt/ink/ink1536.xml" ContentType="application/inkml+xml"/>
  <Override PartName="/ppt/ink/ink1537.xml" ContentType="application/inkml+xml"/>
  <Override PartName="/ppt/ink/ink1538.xml" ContentType="application/inkml+xml"/>
  <Override PartName="/ppt/ink/ink1539.xml" ContentType="application/inkml+xml"/>
  <Override PartName="/ppt/ink/ink1540.xml" ContentType="application/inkml+xml"/>
  <Override PartName="/ppt/ink/ink1541.xml" ContentType="application/inkml+xml"/>
  <Override PartName="/ppt/ink/ink1542.xml" ContentType="application/inkml+xml"/>
  <Override PartName="/ppt/ink/ink1543.xml" ContentType="application/inkml+xml"/>
  <Override PartName="/ppt/ink/ink1544.xml" ContentType="application/inkml+xml"/>
  <Override PartName="/ppt/ink/ink1545.xml" ContentType="application/inkml+xml"/>
  <Override PartName="/ppt/ink/ink1546.xml" ContentType="application/inkml+xml"/>
  <Override PartName="/ppt/ink/ink1547.xml" ContentType="application/inkml+xml"/>
  <Override PartName="/ppt/ink/ink1548.xml" ContentType="application/inkml+xml"/>
  <Override PartName="/ppt/ink/ink1549.xml" ContentType="application/inkml+xml"/>
  <Override PartName="/ppt/ink/ink1550.xml" ContentType="application/inkml+xml"/>
  <Override PartName="/ppt/ink/ink1551.xml" ContentType="application/inkml+xml"/>
  <Override PartName="/ppt/ink/ink1552.xml" ContentType="application/inkml+xml"/>
  <Override PartName="/ppt/ink/ink1553.xml" ContentType="application/inkml+xml"/>
  <Override PartName="/ppt/ink/ink1554.xml" ContentType="application/inkml+xml"/>
  <Override PartName="/ppt/ink/ink1555.xml" ContentType="application/inkml+xml"/>
  <Override PartName="/ppt/ink/ink1556.xml" ContentType="application/inkml+xml"/>
  <Override PartName="/ppt/ink/ink1557.xml" ContentType="application/inkml+xml"/>
  <Override PartName="/ppt/ink/ink1558.xml" ContentType="application/inkml+xml"/>
  <Override PartName="/ppt/ink/ink1559.xml" ContentType="application/inkml+xml"/>
  <Override PartName="/ppt/ink/ink1560.xml" ContentType="application/inkml+xml"/>
  <Override PartName="/ppt/ink/ink1561.xml" ContentType="application/inkml+xml"/>
  <Override PartName="/ppt/ink/ink1562.xml" ContentType="application/inkml+xml"/>
  <Override PartName="/ppt/ink/ink1563.xml" ContentType="application/inkml+xml"/>
  <Override PartName="/ppt/ink/ink1564.xml" ContentType="application/inkml+xml"/>
  <Override PartName="/ppt/ink/ink1565.xml" ContentType="application/inkml+xml"/>
  <Override PartName="/ppt/ink/ink1566.xml" ContentType="application/inkml+xml"/>
  <Override PartName="/ppt/ink/ink1567.xml" ContentType="application/inkml+xml"/>
  <Override PartName="/ppt/ink/ink1568.xml" ContentType="application/inkml+xml"/>
  <Override PartName="/ppt/ink/ink1569.xml" ContentType="application/inkml+xml"/>
  <Override PartName="/ppt/ink/ink1570.xml" ContentType="application/inkml+xml"/>
  <Override PartName="/ppt/ink/ink1571.xml" ContentType="application/inkml+xml"/>
  <Override PartName="/ppt/ink/ink1572.xml" ContentType="application/inkml+xml"/>
  <Override PartName="/ppt/ink/ink1573.xml" ContentType="application/inkml+xml"/>
  <Override PartName="/ppt/ink/ink1574.xml" ContentType="application/inkml+xml"/>
  <Override PartName="/ppt/ink/ink1575.xml" ContentType="application/inkml+xml"/>
  <Override PartName="/ppt/ink/ink1576.xml" ContentType="application/inkml+xml"/>
  <Override PartName="/ppt/ink/ink1577.xml" ContentType="application/inkml+xml"/>
  <Override PartName="/ppt/ink/ink1578.xml" ContentType="application/inkml+xml"/>
  <Override PartName="/ppt/ink/ink1579.xml" ContentType="application/inkml+xml"/>
  <Override PartName="/ppt/ink/ink1580.xml" ContentType="application/inkml+xml"/>
  <Override PartName="/ppt/ink/ink1581.xml" ContentType="application/inkml+xml"/>
  <Override PartName="/ppt/ink/ink1582.xml" ContentType="application/inkml+xml"/>
  <Override PartName="/ppt/ink/ink1583.xml" ContentType="application/inkml+xml"/>
  <Override PartName="/ppt/ink/ink1584.xml" ContentType="application/inkml+xml"/>
  <Override PartName="/ppt/ink/ink1585.xml" ContentType="application/inkml+xml"/>
  <Override PartName="/ppt/ink/ink1586.xml" ContentType="application/inkml+xml"/>
  <Override PartName="/ppt/ink/ink1587.xml" ContentType="application/inkml+xml"/>
  <Override PartName="/ppt/ink/ink1588.xml" ContentType="application/inkml+xml"/>
  <Override PartName="/ppt/ink/ink1589.xml" ContentType="application/inkml+xml"/>
  <Override PartName="/ppt/ink/ink1590.xml" ContentType="application/inkml+xml"/>
  <Override PartName="/ppt/ink/ink1591.xml" ContentType="application/inkml+xml"/>
  <Override PartName="/ppt/ink/ink1592.xml" ContentType="application/inkml+xml"/>
  <Override PartName="/ppt/ink/ink1593.xml" ContentType="application/inkml+xml"/>
  <Override PartName="/ppt/ink/ink1594.xml" ContentType="application/inkml+xml"/>
  <Override PartName="/ppt/ink/ink1595.xml" ContentType="application/inkml+xml"/>
  <Override PartName="/ppt/ink/ink1596.xml" ContentType="application/inkml+xml"/>
  <Override PartName="/ppt/ink/ink1597.xml" ContentType="application/inkml+xml"/>
  <Override PartName="/ppt/ink/ink1598.xml" ContentType="application/inkml+xml"/>
  <Override PartName="/ppt/ink/ink1599.xml" ContentType="application/inkml+xml"/>
  <Override PartName="/ppt/ink/ink1600.xml" ContentType="application/inkml+xml"/>
  <Override PartName="/ppt/ink/ink1601.xml" ContentType="application/inkml+xml"/>
  <Override PartName="/ppt/ink/ink1602.xml" ContentType="application/inkml+xml"/>
  <Override PartName="/ppt/ink/ink1603.xml" ContentType="application/inkml+xml"/>
  <Override PartName="/ppt/ink/ink1604.xml" ContentType="application/inkml+xml"/>
  <Override PartName="/ppt/ink/ink1605.xml" ContentType="application/inkml+xml"/>
  <Override PartName="/ppt/ink/ink1606.xml" ContentType="application/inkml+xml"/>
  <Override PartName="/ppt/ink/ink1607.xml" ContentType="application/inkml+xml"/>
  <Override PartName="/ppt/ink/ink1608.xml" ContentType="application/inkml+xml"/>
  <Override PartName="/ppt/ink/ink1609.xml" ContentType="application/inkml+xml"/>
  <Override PartName="/ppt/ink/ink1610.xml" ContentType="application/inkml+xml"/>
  <Override PartName="/ppt/ink/ink1611.xml" ContentType="application/inkml+xml"/>
  <Override PartName="/ppt/ink/ink1612.xml" ContentType="application/inkml+xml"/>
  <Override PartName="/ppt/ink/ink1613.xml" ContentType="application/inkml+xml"/>
  <Override PartName="/ppt/ink/ink1614.xml" ContentType="application/inkml+xml"/>
  <Override PartName="/ppt/ink/ink1615.xml" ContentType="application/inkml+xml"/>
  <Override PartName="/ppt/ink/ink1616.xml" ContentType="application/inkml+xml"/>
  <Override PartName="/ppt/ink/ink1617.xml" ContentType="application/inkml+xml"/>
  <Override PartName="/ppt/ink/ink1618.xml" ContentType="application/inkml+xml"/>
  <Override PartName="/ppt/ink/ink1619.xml" ContentType="application/inkml+xml"/>
  <Override PartName="/ppt/ink/ink1620.xml" ContentType="application/inkml+xml"/>
  <Override PartName="/ppt/ink/ink1621.xml" ContentType="application/inkml+xml"/>
  <Override PartName="/ppt/ink/ink1622.xml" ContentType="application/inkml+xml"/>
  <Override PartName="/ppt/ink/ink1623.xml" ContentType="application/inkml+xml"/>
  <Override PartName="/ppt/ink/ink1624.xml" ContentType="application/inkml+xml"/>
  <Override PartName="/ppt/ink/ink1625.xml" ContentType="application/inkml+xml"/>
  <Override PartName="/ppt/ink/ink1626.xml" ContentType="application/inkml+xml"/>
  <Override PartName="/ppt/ink/ink1627.xml" ContentType="application/inkml+xml"/>
  <Override PartName="/ppt/ink/ink1628.xml" ContentType="application/inkml+xml"/>
  <Override PartName="/ppt/ink/ink1629.xml" ContentType="application/inkml+xml"/>
  <Override PartName="/ppt/ink/ink1630.xml" ContentType="application/inkml+xml"/>
  <Override PartName="/ppt/ink/ink1631.xml" ContentType="application/inkml+xml"/>
  <Override PartName="/ppt/ink/ink1632.xml" ContentType="application/inkml+xml"/>
  <Override PartName="/ppt/ink/ink1633.xml" ContentType="application/inkml+xml"/>
  <Override PartName="/ppt/ink/ink1634.xml" ContentType="application/inkml+xml"/>
  <Override PartName="/ppt/ink/ink1635.xml" ContentType="application/inkml+xml"/>
  <Override PartName="/ppt/ink/ink1636.xml" ContentType="application/inkml+xml"/>
  <Override PartName="/ppt/ink/ink1637.xml" ContentType="application/inkml+xml"/>
  <Override PartName="/ppt/ink/ink1638.xml" ContentType="application/inkml+xml"/>
  <Override PartName="/ppt/ink/ink1639.xml" ContentType="application/inkml+xml"/>
  <Override PartName="/ppt/ink/ink1640.xml" ContentType="application/inkml+xml"/>
  <Override PartName="/ppt/ink/ink1641.xml" ContentType="application/inkml+xml"/>
  <Override PartName="/ppt/ink/ink1642.xml" ContentType="application/inkml+xml"/>
  <Override PartName="/ppt/ink/ink1643.xml" ContentType="application/inkml+xml"/>
  <Override PartName="/ppt/ink/ink1644.xml" ContentType="application/inkml+xml"/>
  <Override PartName="/ppt/ink/ink1645.xml" ContentType="application/inkml+xml"/>
  <Override PartName="/ppt/ink/ink1646.xml" ContentType="application/inkml+xml"/>
  <Override PartName="/ppt/ink/ink1647.xml" ContentType="application/inkml+xml"/>
  <Override PartName="/ppt/ink/ink1648.xml" ContentType="application/inkml+xml"/>
  <Override PartName="/ppt/ink/ink1649.xml" ContentType="application/inkml+xml"/>
  <Override PartName="/ppt/ink/ink1650.xml" ContentType="application/inkml+xml"/>
  <Override PartName="/ppt/ink/ink1651.xml" ContentType="application/inkml+xml"/>
  <Override PartName="/ppt/ink/ink1652.xml" ContentType="application/inkml+xml"/>
  <Override PartName="/ppt/ink/ink1653.xml" ContentType="application/inkml+xml"/>
  <Override PartName="/ppt/ink/ink1654.xml" ContentType="application/inkml+xml"/>
  <Override PartName="/ppt/ink/ink1655.xml" ContentType="application/inkml+xml"/>
  <Override PartName="/ppt/ink/ink1656.xml" ContentType="application/inkml+xml"/>
  <Override PartName="/ppt/ink/ink1657.xml" ContentType="application/inkml+xml"/>
  <Override PartName="/ppt/ink/ink1658.xml" ContentType="application/inkml+xml"/>
  <Override PartName="/ppt/ink/ink1659.xml" ContentType="application/inkml+xml"/>
  <Override PartName="/ppt/ink/ink1660.xml" ContentType="application/inkml+xml"/>
  <Override PartName="/ppt/ink/ink1661.xml" ContentType="application/inkml+xml"/>
  <Override PartName="/ppt/ink/ink1662.xml" ContentType="application/inkml+xml"/>
  <Override PartName="/ppt/ink/ink1663.xml" ContentType="application/inkml+xml"/>
  <Override PartName="/ppt/ink/ink1664.xml" ContentType="application/inkml+xml"/>
  <Override PartName="/ppt/ink/ink1665.xml" ContentType="application/inkml+xml"/>
  <Override PartName="/ppt/notesSlides/notesSlide7.xml" ContentType="application/vnd.openxmlformats-officedocument.presentationml.notesSlide+xml"/>
  <Override PartName="/ppt/ink/ink1666.xml" ContentType="application/inkml+xml"/>
  <Override PartName="/ppt/ink/ink1667.xml" ContentType="application/inkml+xml"/>
  <Override PartName="/ppt/ink/ink1668.xml" ContentType="application/inkml+xml"/>
  <Override PartName="/ppt/ink/ink1669.xml" ContentType="application/inkml+xml"/>
  <Override PartName="/ppt/ink/ink1670.xml" ContentType="application/inkml+xml"/>
  <Override PartName="/ppt/ink/ink1671.xml" ContentType="application/inkml+xml"/>
  <Override PartName="/ppt/ink/ink1672.xml" ContentType="application/inkml+xml"/>
  <Override PartName="/ppt/ink/ink1673.xml" ContentType="application/inkml+xml"/>
  <Override PartName="/ppt/ink/ink1674.xml" ContentType="application/inkml+xml"/>
  <Override PartName="/ppt/ink/ink1675.xml" ContentType="application/inkml+xml"/>
  <Override PartName="/ppt/ink/ink1676.xml" ContentType="application/inkml+xml"/>
  <Override PartName="/ppt/ink/ink1677.xml" ContentType="application/inkml+xml"/>
  <Override PartName="/ppt/ink/ink1678.xml" ContentType="application/inkml+xml"/>
  <Override PartName="/ppt/ink/ink1679.xml" ContentType="application/inkml+xml"/>
  <Override PartName="/ppt/ink/ink1680.xml" ContentType="application/inkml+xml"/>
  <Override PartName="/ppt/ink/ink1681.xml" ContentType="application/inkml+xml"/>
  <Override PartName="/ppt/ink/ink1682.xml" ContentType="application/inkml+xml"/>
  <Override PartName="/ppt/ink/ink1683.xml" ContentType="application/inkml+xml"/>
  <Override PartName="/ppt/ink/ink1684.xml" ContentType="application/inkml+xml"/>
  <Override PartName="/ppt/ink/ink1685.xml" ContentType="application/inkml+xml"/>
  <Override PartName="/ppt/ink/ink1686.xml" ContentType="application/inkml+xml"/>
  <Override PartName="/ppt/ink/ink1687.xml" ContentType="application/inkml+xml"/>
  <Override PartName="/ppt/ink/ink1688.xml" ContentType="application/inkml+xml"/>
  <Override PartName="/ppt/ink/ink1689.xml" ContentType="application/inkml+xml"/>
  <Override PartName="/ppt/ink/ink1690.xml" ContentType="application/inkml+xml"/>
  <Override PartName="/ppt/ink/ink1691.xml" ContentType="application/inkml+xml"/>
  <Override PartName="/ppt/ink/ink1692.xml" ContentType="application/inkml+xml"/>
  <Override PartName="/ppt/ink/ink1693.xml" ContentType="application/inkml+xml"/>
  <Override PartName="/ppt/ink/ink1694.xml" ContentType="application/inkml+xml"/>
  <Override PartName="/ppt/ink/ink1695.xml" ContentType="application/inkml+xml"/>
  <Override PartName="/ppt/ink/ink1696.xml" ContentType="application/inkml+xml"/>
  <Override PartName="/ppt/ink/ink1697.xml" ContentType="application/inkml+xml"/>
  <Override PartName="/ppt/ink/ink1698.xml" ContentType="application/inkml+xml"/>
  <Override PartName="/ppt/ink/ink1699.xml" ContentType="application/inkml+xml"/>
  <Override PartName="/ppt/ink/ink1700.xml" ContentType="application/inkml+xml"/>
  <Override PartName="/ppt/ink/ink1701.xml" ContentType="application/inkml+xml"/>
  <Override PartName="/ppt/ink/ink1702.xml" ContentType="application/inkml+xml"/>
  <Override PartName="/ppt/ink/ink1703.xml" ContentType="application/inkml+xml"/>
  <Override PartName="/ppt/ink/ink1704.xml" ContentType="application/inkml+xml"/>
  <Override PartName="/ppt/ink/ink1705.xml" ContentType="application/inkml+xml"/>
  <Override PartName="/ppt/ink/ink1706.xml" ContentType="application/inkml+xml"/>
  <Override PartName="/ppt/ink/ink1707.xml" ContentType="application/inkml+xml"/>
  <Override PartName="/ppt/ink/ink1708.xml" ContentType="application/inkml+xml"/>
  <Override PartName="/ppt/ink/ink1709.xml" ContentType="application/inkml+xml"/>
  <Override PartName="/ppt/ink/ink1710.xml" ContentType="application/inkml+xml"/>
  <Override PartName="/ppt/ink/ink1711.xml" ContentType="application/inkml+xml"/>
  <Override PartName="/ppt/ink/ink1712.xml" ContentType="application/inkml+xml"/>
  <Override PartName="/ppt/ink/ink1713.xml" ContentType="application/inkml+xml"/>
  <Override PartName="/ppt/ink/ink1714.xml" ContentType="application/inkml+xml"/>
  <Override PartName="/ppt/ink/ink1715.xml" ContentType="application/inkml+xml"/>
  <Override PartName="/ppt/ink/ink1716.xml" ContentType="application/inkml+xml"/>
  <Override PartName="/ppt/ink/ink1717.xml" ContentType="application/inkml+xml"/>
  <Override PartName="/ppt/ink/ink1718.xml" ContentType="application/inkml+xml"/>
  <Override PartName="/ppt/ink/ink1719.xml" ContentType="application/inkml+xml"/>
  <Override PartName="/ppt/ink/ink1720.xml" ContentType="application/inkml+xml"/>
  <Override PartName="/ppt/ink/ink1721.xml" ContentType="application/inkml+xml"/>
  <Override PartName="/ppt/ink/ink1722.xml" ContentType="application/inkml+xml"/>
  <Override PartName="/ppt/ink/ink1723.xml" ContentType="application/inkml+xml"/>
  <Override PartName="/ppt/ink/ink1724.xml" ContentType="application/inkml+xml"/>
  <Override PartName="/ppt/ink/ink1725.xml" ContentType="application/inkml+xml"/>
  <Override PartName="/ppt/ink/ink1726.xml" ContentType="application/inkml+xml"/>
  <Override PartName="/ppt/ink/ink1727.xml" ContentType="application/inkml+xml"/>
  <Override PartName="/ppt/ink/ink1728.xml" ContentType="application/inkml+xml"/>
  <Override PartName="/ppt/ink/ink1729.xml" ContentType="application/inkml+xml"/>
  <Override PartName="/ppt/ink/ink1730.xml" ContentType="application/inkml+xml"/>
  <Override PartName="/ppt/ink/ink1731.xml" ContentType="application/inkml+xml"/>
  <Override PartName="/ppt/ink/ink1732.xml" ContentType="application/inkml+xml"/>
  <Override PartName="/ppt/ink/ink1733.xml" ContentType="application/inkml+xml"/>
  <Override PartName="/ppt/ink/ink1734.xml" ContentType="application/inkml+xml"/>
  <Override PartName="/ppt/ink/ink1735.xml" ContentType="application/inkml+xml"/>
  <Override PartName="/ppt/ink/ink1736.xml" ContentType="application/inkml+xml"/>
  <Override PartName="/ppt/ink/ink1737.xml" ContentType="application/inkml+xml"/>
  <Override PartName="/ppt/ink/ink1738.xml" ContentType="application/inkml+xml"/>
  <Override PartName="/ppt/ink/ink1739.xml" ContentType="application/inkml+xml"/>
  <Override PartName="/ppt/ink/ink1740.xml" ContentType="application/inkml+xml"/>
  <Override PartName="/ppt/ink/ink1741.xml" ContentType="application/inkml+xml"/>
  <Override PartName="/ppt/ink/ink1742.xml" ContentType="application/inkml+xml"/>
  <Override PartName="/ppt/ink/ink1743.xml" ContentType="application/inkml+xml"/>
  <Override PartName="/ppt/ink/ink1744.xml" ContentType="application/inkml+xml"/>
  <Override PartName="/ppt/ink/ink1745.xml" ContentType="application/inkml+xml"/>
  <Override PartName="/ppt/ink/ink1746.xml" ContentType="application/inkml+xml"/>
  <Override PartName="/ppt/ink/ink1747.xml" ContentType="application/inkml+xml"/>
  <Override PartName="/ppt/ink/ink1748.xml" ContentType="application/inkml+xml"/>
  <Override PartName="/ppt/ink/ink1749.xml" ContentType="application/inkml+xml"/>
  <Override PartName="/ppt/ink/ink1750.xml" ContentType="application/inkml+xml"/>
  <Override PartName="/ppt/ink/ink1751.xml" ContentType="application/inkml+xml"/>
  <Override PartName="/ppt/ink/ink1752.xml" ContentType="application/inkml+xml"/>
  <Override PartName="/ppt/ink/ink1753.xml" ContentType="application/inkml+xml"/>
  <Override PartName="/ppt/ink/ink1754.xml" ContentType="application/inkml+xml"/>
  <Override PartName="/ppt/ink/ink1755.xml" ContentType="application/inkml+xml"/>
  <Override PartName="/ppt/ink/ink1756.xml" ContentType="application/inkml+xml"/>
  <Override PartName="/ppt/ink/ink1757.xml" ContentType="application/inkml+xml"/>
  <Override PartName="/ppt/ink/ink1758.xml" ContentType="application/inkml+xml"/>
  <Override PartName="/ppt/ink/ink1759.xml" ContentType="application/inkml+xml"/>
  <Override PartName="/ppt/ink/ink1760.xml" ContentType="application/inkml+xml"/>
  <Override PartName="/ppt/ink/ink1761.xml" ContentType="application/inkml+xml"/>
  <Override PartName="/ppt/ink/ink1762.xml" ContentType="application/inkml+xml"/>
  <Override PartName="/ppt/ink/ink1763.xml" ContentType="application/inkml+xml"/>
  <Override PartName="/ppt/ink/ink1764.xml" ContentType="application/inkml+xml"/>
  <Override PartName="/ppt/ink/ink1765.xml" ContentType="application/inkml+xml"/>
  <Override PartName="/ppt/ink/ink1766.xml" ContentType="application/inkml+xml"/>
  <Override PartName="/ppt/ink/ink1767.xml" ContentType="application/inkml+xml"/>
  <Override PartName="/ppt/notesSlides/notesSlide8.xml" ContentType="application/vnd.openxmlformats-officedocument.presentationml.notesSlide+xml"/>
  <Override PartName="/ppt/ink/ink1768.xml" ContentType="application/inkml+xml"/>
  <Override PartName="/ppt/ink/ink1769.xml" ContentType="application/inkml+xml"/>
  <Override PartName="/ppt/ink/ink1770.xml" ContentType="application/inkml+xml"/>
  <Override PartName="/ppt/notesSlides/notesSlide9.xml" ContentType="application/vnd.openxmlformats-officedocument.presentationml.notesSlide+xml"/>
  <Override PartName="/ppt/ink/ink1771.xml" ContentType="application/inkml+xml"/>
  <Override PartName="/ppt/ink/ink1772.xml" ContentType="application/inkml+xml"/>
  <Override PartName="/ppt/ink/ink1773.xml" ContentType="application/inkml+xml"/>
  <Override PartName="/ppt/ink/ink1774.xml" ContentType="application/inkml+xml"/>
  <Override PartName="/ppt/ink/ink1775.xml" ContentType="application/inkml+xml"/>
  <Override PartName="/ppt/ink/ink1776.xml" ContentType="application/inkml+xml"/>
  <Override PartName="/ppt/ink/ink1777.xml" ContentType="application/inkml+xml"/>
  <Override PartName="/ppt/ink/ink1778.xml" ContentType="application/inkml+xml"/>
  <Override PartName="/ppt/ink/ink1779.xml" ContentType="application/inkml+xml"/>
  <Override PartName="/ppt/ink/ink1780.xml" ContentType="application/inkml+xml"/>
  <Override PartName="/ppt/ink/ink1781.xml" ContentType="application/inkml+xml"/>
  <Override PartName="/ppt/ink/ink1782.xml" ContentType="application/inkml+xml"/>
  <Override PartName="/ppt/ink/ink1783.xml" ContentType="application/inkml+xml"/>
  <Override PartName="/ppt/ink/ink1784.xml" ContentType="application/inkml+xml"/>
  <Override PartName="/ppt/ink/ink1785.xml" ContentType="application/inkml+xml"/>
  <Override PartName="/ppt/ink/ink1786.xml" ContentType="application/inkml+xml"/>
  <Override PartName="/ppt/ink/ink1787.xml" ContentType="application/inkml+xml"/>
  <Override PartName="/ppt/ink/ink1788.xml" ContentType="application/inkml+xml"/>
  <Override PartName="/ppt/ink/ink1789.xml" ContentType="application/inkml+xml"/>
  <Override PartName="/ppt/ink/ink1790.xml" ContentType="application/inkml+xml"/>
  <Override PartName="/ppt/ink/ink1791.xml" ContentType="application/inkml+xml"/>
  <Override PartName="/ppt/ink/ink1792.xml" ContentType="application/inkml+xml"/>
  <Override PartName="/ppt/ink/ink1793.xml" ContentType="application/inkml+xml"/>
  <Override PartName="/ppt/ink/ink1794.xml" ContentType="application/inkml+xml"/>
  <Override PartName="/ppt/ink/ink1795.xml" ContentType="application/inkml+xml"/>
  <Override PartName="/ppt/ink/ink1796.xml" ContentType="application/inkml+xml"/>
  <Override PartName="/ppt/ink/ink1797.xml" ContentType="application/inkml+xml"/>
  <Override PartName="/ppt/ink/ink1798.xml" ContentType="application/inkml+xml"/>
  <Override PartName="/ppt/ink/ink1799.xml" ContentType="application/inkml+xml"/>
  <Override PartName="/ppt/ink/ink1800.xml" ContentType="application/inkml+xml"/>
  <Override PartName="/ppt/ink/ink1801.xml" ContentType="application/inkml+xml"/>
  <Override PartName="/ppt/ink/ink1802.xml" ContentType="application/inkml+xml"/>
  <Override PartName="/ppt/ink/ink1803.xml" ContentType="application/inkml+xml"/>
  <Override PartName="/ppt/ink/ink1804.xml" ContentType="application/inkml+xml"/>
  <Override PartName="/ppt/ink/ink1805.xml" ContentType="application/inkml+xml"/>
  <Override PartName="/ppt/ink/ink1806.xml" ContentType="application/inkml+xml"/>
  <Override PartName="/ppt/ink/ink1807.xml" ContentType="application/inkml+xml"/>
  <Override PartName="/ppt/ink/ink1808.xml" ContentType="application/inkml+xml"/>
  <Override PartName="/ppt/ink/ink1809.xml" ContentType="application/inkml+xml"/>
  <Override PartName="/ppt/ink/ink1810.xml" ContentType="application/inkml+xml"/>
  <Override PartName="/ppt/ink/ink1811.xml" ContentType="application/inkml+xml"/>
  <Override PartName="/ppt/ink/ink1812.xml" ContentType="application/inkml+xml"/>
  <Override PartName="/ppt/ink/ink1813.xml" ContentType="application/inkml+xml"/>
  <Override PartName="/ppt/ink/ink1814.xml" ContentType="application/inkml+xml"/>
  <Override PartName="/ppt/ink/ink1815.xml" ContentType="application/inkml+xml"/>
  <Override PartName="/ppt/ink/ink1816.xml" ContentType="application/inkml+xml"/>
  <Override PartName="/ppt/ink/ink1817.xml" ContentType="application/inkml+xml"/>
  <Override PartName="/ppt/ink/ink1818.xml" ContentType="application/inkml+xml"/>
  <Override PartName="/ppt/ink/ink1819.xml" ContentType="application/inkml+xml"/>
  <Override PartName="/ppt/ink/ink1820.xml" ContentType="application/inkml+xml"/>
  <Override PartName="/ppt/ink/ink1821.xml" ContentType="application/inkml+xml"/>
  <Override PartName="/ppt/ink/ink1822.xml" ContentType="application/inkml+xml"/>
  <Override PartName="/ppt/ink/ink1823.xml" ContentType="application/inkml+xml"/>
  <Override PartName="/ppt/ink/ink1824.xml" ContentType="application/inkml+xml"/>
  <Override PartName="/ppt/ink/ink1825.xml" ContentType="application/inkml+xml"/>
  <Override PartName="/ppt/ink/ink1826.xml" ContentType="application/inkml+xml"/>
  <Override PartName="/ppt/ink/ink1827.xml" ContentType="application/inkml+xml"/>
  <Override PartName="/ppt/ink/ink1828.xml" ContentType="application/inkml+xml"/>
  <Override PartName="/ppt/ink/ink1829.xml" ContentType="application/inkml+xml"/>
  <Override PartName="/ppt/ink/ink1830.xml" ContentType="application/inkml+xml"/>
  <Override PartName="/ppt/ink/ink1831.xml" ContentType="application/inkml+xml"/>
  <Override PartName="/ppt/ink/ink1832.xml" ContentType="application/inkml+xml"/>
  <Override PartName="/ppt/ink/ink1833.xml" ContentType="application/inkml+xml"/>
  <Override PartName="/ppt/ink/ink1834.xml" ContentType="application/inkml+xml"/>
  <Override PartName="/ppt/ink/ink1835.xml" ContentType="application/inkml+xml"/>
  <Override PartName="/ppt/ink/ink1836.xml" ContentType="application/inkml+xml"/>
  <Override PartName="/ppt/ink/ink1837.xml" ContentType="application/inkml+xml"/>
  <Override PartName="/ppt/ink/ink1838.xml" ContentType="application/inkml+xml"/>
  <Override PartName="/ppt/ink/ink1839.xml" ContentType="application/inkml+xml"/>
  <Override PartName="/ppt/ink/ink1840.xml" ContentType="application/inkml+xml"/>
  <Override PartName="/ppt/ink/ink1841.xml" ContentType="application/inkml+xml"/>
  <Override PartName="/ppt/ink/ink1842.xml" ContentType="application/inkml+xml"/>
  <Override PartName="/ppt/ink/ink1843.xml" ContentType="application/inkml+xml"/>
  <Override PartName="/ppt/ink/ink1844.xml" ContentType="application/inkml+xml"/>
  <Override PartName="/ppt/ink/ink1845.xml" ContentType="application/inkml+xml"/>
  <Override PartName="/ppt/ink/ink1846.xml" ContentType="application/inkml+xml"/>
  <Override PartName="/ppt/ink/ink1847.xml" ContentType="application/inkml+xml"/>
  <Override PartName="/ppt/ink/ink1848.xml" ContentType="application/inkml+xml"/>
  <Override PartName="/ppt/ink/ink1849.xml" ContentType="application/inkml+xml"/>
  <Override PartName="/ppt/ink/ink1850.xml" ContentType="application/inkml+xml"/>
  <Override PartName="/ppt/ink/ink1851.xml" ContentType="application/inkml+xml"/>
  <Override PartName="/ppt/ink/ink1852.xml" ContentType="application/inkml+xml"/>
  <Override PartName="/ppt/ink/ink1853.xml" ContentType="application/inkml+xml"/>
  <Override PartName="/ppt/ink/ink1854.xml" ContentType="application/inkml+xml"/>
  <Override PartName="/ppt/ink/ink1855.xml" ContentType="application/inkml+xml"/>
  <Override PartName="/ppt/ink/ink1856.xml" ContentType="application/inkml+xml"/>
  <Override PartName="/ppt/ink/ink1857.xml" ContentType="application/inkml+xml"/>
  <Override PartName="/ppt/ink/ink1858.xml" ContentType="application/inkml+xml"/>
  <Override PartName="/ppt/ink/ink1859.xml" ContentType="application/inkml+xml"/>
  <Override PartName="/ppt/ink/ink1860.xml" ContentType="application/inkml+xml"/>
  <Override PartName="/ppt/ink/ink1861.xml" ContentType="application/inkml+xml"/>
  <Override PartName="/ppt/ink/ink1862.xml" ContentType="application/inkml+xml"/>
  <Override PartName="/ppt/ink/ink1863.xml" ContentType="application/inkml+xml"/>
  <Override PartName="/ppt/ink/ink1864.xml" ContentType="application/inkml+xml"/>
  <Override PartName="/ppt/ink/ink1865.xml" ContentType="application/inkml+xml"/>
  <Override PartName="/ppt/ink/ink1866.xml" ContentType="application/inkml+xml"/>
  <Override PartName="/ppt/ink/ink1867.xml" ContentType="application/inkml+xml"/>
  <Override PartName="/ppt/ink/ink1868.xml" ContentType="application/inkml+xml"/>
  <Override PartName="/ppt/ink/ink1869.xml" ContentType="application/inkml+xml"/>
  <Override PartName="/ppt/ink/ink1870.xml" ContentType="application/inkml+xml"/>
  <Override PartName="/ppt/ink/ink1871.xml" ContentType="application/inkml+xml"/>
  <Override PartName="/ppt/ink/ink1872.xml" ContentType="application/inkml+xml"/>
  <Override PartName="/ppt/ink/ink1873.xml" ContentType="application/inkml+xml"/>
  <Override PartName="/ppt/ink/ink1874.xml" ContentType="application/inkml+xml"/>
  <Override PartName="/ppt/ink/ink1875.xml" ContentType="application/inkml+xml"/>
  <Override PartName="/ppt/ink/ink1876.xml" ContentType="application/inkml+xml"/>
  <Override PartName="/ppt/ink/ink1877.xml" ContentType="application/inkml+xml"/>
  <Override PartName="/ppt/ink/ink1878.xml" ContentType="application/inkml+xml"/>
  <Override PartName="/ppt/ink/ink1879.xml" ContentType="application/inkml+xml"/>
  <Override PartName="/ppt/notesSlides/notesSlide10.xml" ContentType="application/vnd.openxmlformats-officedocument.presentationml.notesSlide+xml"/>
  <Override PartName="/ppt/ink/ink1880.xml" ContentType="application/inkml+xml"/>
  <Override PartName="/ppt/ink/ink1881.xml" ContentType="application/inkml+xml"/>
  <Override PartName="/ppt/ink/ink1882.xml" ContentType="application/inkml+xml"/>
  <Override PartName="/ppt/ink/ink1883.xml" ContentType="application/inkml+xml"/>
  <Override PartName="/ppt/ink/ink1884.xml" ContentType="application/inkml+xml"/>
  <Override PartName="/ppt/ink/ink1885.xml" ContentType="application/inkml+xml"/>
  <Override PartName="/ppt/ink/ink1886.xml" ContentType="application/inkml+xml"/>
  <Override PartName="/ppt/ink/ink1887.xml" ContentType="application/inkml+xml"/>
  <Override PartName="/ppt/ink/ink1888.xml" ContentType="application/inkml+xml"/>
  <Override PartName="/ppt/ink/ink1889.xml" ContentType="application/inkml+xml"/>
  <Override PartName="/ppt/ink/ink1890.xml" ContentType="application/inkml+xml"/>
  <Override PartName="/ppt/ink/ink1891.xml" ContentType="application/inkml+xml"/>
  <Override PartName="/ppt/ink/ink1892.xml" ContentType="application/inkml+xml"/>
  <Override PartName="/ppt/ink/ink1893.xml" ContentType="application/inkml+xml"/>
  <Override PartName="/ppt/ink/ink1894.xml" ContentType="application/inkml+xml"/>
  <Override PartName="/ppt/ink/ink1895.xml" ContentType="application/inkml+xml"/>
  <Override PartName="/ppt/ink/ink1896.xml" ContentType="application/inkml+xml"/>
  <Override PartName="/ppt/ink/ink1897.xml" ContentType="application/inkml+xml"/>
  <Override PartName="/ppt/ink/ink1898.xml" ContentType="application/inkml+xml"/>
  <Override PartName="/ppt/ink/ink1899.xml" ContentType="application/inkml+xml"/>
  <Override PartName="/ppt/ink/ink1900.xml" ContentType="application/inkml+xml"/>
  <Override PartName="/ppt/ink/ink1901.xml" ContentType="application/inkml+xml"/>
  <Override PartName="/ppt/ink/ink1902.xml" ContentType="application/inkml+xml"/>
  <Override PartName="/ppt/ink/ink1903.xml" ContentType="application/inkml+xml"/>
  <Override PartName="/ppt/ink/ink1904.xml" ContentType="application/inkml+xml"/>
  <Override PartName="/ppt/ink/ink1905.xml" ContentType="application/inkml+xml"/>
  <Override PartName="/ppt/ink/ink1906.xml" ContentType="application/inkml+xml"/>
  <Override PartName="/ppt/ink/ink1907.xml" ContentType="application/inkml+xml"/>
  <Override PartName="/ppt/ink/ink1908.xml" ContentType="application/inkml+xml"/>
  <Override PartName="/ppt/ink/ink1909.xml" ContentType="application/inkml+xml"/>
  <Override PartName="/ppt/ink/ink1910.xml" ContentType="application/inkml+xml"/>
  <Override PartName="/ppt/ink/ink1911.xml" ContentType="application/inkml+xml"/>
  <Override PartName="/ppt/ink/ink1912.xml" ContentType="application/inkml+xml"/>
  <Override PartName="/ppt/notesSlides/notesSlide11.xml" ContentType="application/vnd.openxmlformats-officedocument.presentationml.notesSlide+xml"/>
  <Override PartName="/ppt/ink/ink1913.xml" ContentType="application/inkml+xml"/>
  <Override PartName="/ppt/ink/ink1914.xml" ContentType="application/inkml+xml"/>
  <Override PartName="/ppt/ink/ink1915.xml" ContentType="application/inkml+xml"/>
  <Override PartName="/ppt/ink/ink1916.xml" ContentType="application/inkml+xml"/>
  <Override PartName="/ppt/ink/ink1917.xml" ContentType="application/inkml+xml"/>
  <Override PartName="/ppt/ink/ink1918.xml" ContentType="application/inkml+xml"/>
  <Override PartName="/ppt/ink/ink1919.xml" ContentType="application/inkml+xml"/>
  <Override PartName="/ppt/ink/ink1920.xml" ContentType="application/inkml+xml"/>
  <Override PartName="/ppt/ink/ink1921.xml" ContentType="application/inkml+xml"/>
  <Override PartName="/ppt/ink/ink1922.xml" ContentType="application/inkml+xml"/>
  <Override PartName="/ppt/ink/ink1923.xml" ContentType="application/inkml+xml"/>
  <Override PartName="/ppt/ink/ink1924.xml" ContentType="application/inkml+xml"/>
  <Override PartName="/ppt/ink/ink1925.xml" ContentType="application/inkml+xml"/>
  <Override PartName="/ppt/ink/ink1926.xml" ContentType="application/inkml+xml"/>
  <Override PartName="/ppt/ink/ink1927.xml" ContentType="application/inkml+xml"/>
  <Override PartName="/ppt/ink/ink1928.xml" ContentType="application/inkml+xml"/>
  <Override PartName="/ppt/ink/ink1929.xml" ContentType="application/inkml+xml"/>
  <Override PartName="/ppt/ink/ink1930.xml" ContentType="application/inkml+xml"/>
  <Override PartName="/ppt/ink/ink1931.xml" ContentType="application/inkml+xml"/>
  <Override PartName="/ppt/ink/ink1932.xml" ContentType="application/inkml+xml"/>
  <Override PartName="/ppt/ink/ink1933.xml" ContentType="application/inkml+xml"/>
  <Override PartName="/ppt/ink/ink1934.xml" ContentType="application/inkml+xml"/>
  <Override PartName="/ppt/ink/ink1935.xml" ContentType="application/inkml+xml"/>
  <Override PartName="/ppt/ink/ink1936.xml" ContentType="application/inkml+xml"/>
  <Override PartName="/ppt/ink/ink1937.xml" ContentType="application/inkml+xml"/>
  <Override PartName="/ppt/ink/ink1938.xml" ContentType="application/inkml+xml"/>
  <Override PartName="/ppt/ink/ink1939.xml" ContentType="application/inkml+xml"/>
  <Override PartName="/ppt/ink/ink1940.xml" ContentType="application/inkml+xml"/>
  <Override PartName="/ppt/ink/ink1941.xml" ContentType="application/inkml+xml"/>
  <Override PartName="/ppt/ink/ink1942.xml" ContentType="application/inkml+xml"/>
  <Override PartName="/ppt/ink/ink1943.xml" ContentType="application/inkml+xml"/>
  <Override PartName="/ppt/ink/ink1944.xml" ContentType="application/inkml+xml"/>
  <Override PartName="/ppt/ink/ink1945.xml" ContentType="application/inkml+xml"/>
  <Override PartName="/ppt/ink/ink1946.xml" ContentType="application/inkml+xml"/>
  <Override PartName="/ppt/ink/ink1947.xml" ContentType="application/inkml+xml"/>
  <Override PartName="/ppt/ink/ink1948.xml" ContentType="application/inkml+xml"/>
  <Override PartName="/ppt/ink/ink1949.xml" ContentType="application/inkml+xml"/>
  <Override PartName="/ppt/ink/ink1950.xml" ContentType="application/inkml+xml"/>
  <Override PartName="/ppt/ink/ink1951.xml" ContentType="application/inkml+xml"/>
  <Override PartName="/ppt/ink/ink1952.xml" ContentType="application/inkml+xml"/>
  <Override PartName="/ppt/ink/ink1953.xml" ContentType="application/inkml+xml"/>
  <Override PartName="/ppt/ink/ink1954.xml" ContentType="application/inkml+xml"/>
  <Override PartName="/ppt/ink/ink1955.xml" ContentType="application/inkml+xml"/>
  <Override PartName="/ppt/ink/ink1956.xml" ContentType="application/inkml+xml"/>
  <Override PartName="/ppt/ink/ink1957.xml" ContentType="application/inkml+xml"/>
  <Override PartName="/ppt/ink/ink1958.xml" ContentType="application/inkml+xml"/>
  <Override PartName="/ppt/ink/ink1959.xml" ContentType="application/inkml+xml"/>
  <Override PartName="/ppt/ink/ink1960.xml" ContentType="application/inkml+xml"/>
  <Override PartName="/ppt/ink/ink1961.xml" ContentType="application/inkml+xml"/>
  <Override PartName="/ppt/ink/ink1962.xml" ContentType="application/inkml+xml"/>
  <Override PartName="/ppt/ink/ink1963.xml" ContentType="application/inkml+xml"/>
  <Override PartName="/ppt/ink/ink1964.xml" ContentType="application/inkml+xml"/>
  <Override PartName="/ppt/ink/ink1965.xml" ContentType="application/inkml+xml"/>
  <Override PartName="/ppt/ink/ink1966.xml" ContentType="application/inkml+xml"/>
  <Override PartName="/ppt/ink/ink1967.xml" ContentType="application/inkml+xml"/>
  <Override PartName="/ppt/ink/ink1968.xml" ContentType="application/inkml+xml"/>
  <Override PartName="/ppt/ink/ink1969.xml" ContentType="application/inkml+xml"/>
  <Override PartName="/ppt/ink/ink1970.xml" ContentType="application/inkml+xml"/>
  <Override PartName="/ppt/ink/ink1971.xml" ContentType="application/inkml+xml"/>
  <Override PartName="/ppt/ink/ink1972.xml" ContentType="application/inkml+xml"/>
  <Override PartName="/ppt/ink/ink1973.xml" ContentType="application/inkml+xml"/>
  <Override PartName="/ppt/ink/ink1974.xml" ContentType="application/inkml+xml"/>
  <Override PartName="/ppt/ink/ink1975.xml" ContentType="application/inkml+xml"/>
  <Override PartName="/ppt/ink/ink1976.xml" ContentType="application/inkml+xml"/>
  <Override PartName="/ppt/ink/ink1977.xml" ContentType="application/inkml+xml"/>
  <Override PartName="/ppt/ink/ink1978.xml" ContentType="application/inkml+xml"/>
  <Override PartName="/ppt/ink/ink1979.xml" ContentType="application/inkml+xml"/>
  <Override PartName="/ppt/ink/ink1980.xml" ContentType="application/inkml+xml"/>
  <Override PartName="/ppt/ink/ink1981.xml" ContentType="application/inkml+xml"/>
  <Override PartName="/ppt/ink/ink1982.xml" ContentType="application/inkml+xml"/>
  <Override PartName="/ppt/ink/ink1983.xml" ContentType="application/inkml+xml"/>
  <Override PartName="/ppt/ink/ink1984.xml" ContentType="application/inkml+xml"/>
  <Override PartName="/ppt/ink/ink1985.xml" ContentType="application/inkml+xml"/>
  <Override PartName="/ppt/ink/ink1986.xml" ContentType="application/inkml+xml"/>
  <Override PartName="/ppt/notesSlides/notesSlide12.xml" ContentType="application/vnd.openxmlformats-officedocument.presentationml.notesSlide+xml"/>
  <Override PartName="/ppt/ink/ink1987.xml" ContentType="application/inkml+xml"/>
  <Override PartName="/ppt/ink/ink1988.xml" ContentType="application/inkml+xml"/>
  <Override PartName="/ppt/ink/ink1989.xml" ContentType="application/inkml+xml"/>
  <Override PartName="/ppt/ink/ink1990.xml" ContentType="application/inkml+xml"/>
  <Override PartName="/ppt/ink/ink1991.xml" ContentType="application/inkml+xml"/>
  <Override PartName="/ppt/ink/ink1992.xml" ContentType="application/inkml+xml"/>
  <Override PartName="/ppt/ink/ink1993.xml" ContentType="application/inkml+xml"/>
  <Override PartName="/ppt/ink/ink1994.xml" ContentType="application/inkml+xml"/>
  <Override PartName="/ppt/ink/ink1995.xml" ContentType="application/inkml+xml"/>
  <Override PartName="/ppt/ink/ink1996.xml" ContentType="application/inkml+xml"/>
  <Override PartName="/ppt/ink/ink1997.xml" ContentType="application/inkml+xml"/>
  <Override PartName="/ppt/ink/ink1998.xml" ContentType="application/inkml+xml"/>
  <Override PartName="/ppt/ink/ink1999.xml" ContentType="application/inkml+xml"/>
  <Override PartName="/ppt/ink/ink2000.xml" ContentType="application/inkml+xml"/>
  <Override PartName="/ppt/ink/ink2001.xml" ContentType="application/inkml+xml"/>
  <Override PartName="/ppt/ink/ink2002.xml" ContentType="application/inkml+xml"/>
  <Override PartName="/ppt/ink/ink2003.xml" ContentType="application/inkml+xml"/>
  <Override PartName="/ppt/ink/ink2004.xml" ContentType="application/inkml+xml"/>
  <Override PartName="/ppt/ink/ink2005.xml" ContentType="application/inkml+xml"/>
  <Override PartName="/ppt/ink/ink2006.xml" ContentType="application/inkml+xml"/>
  <Override PartName="/ppt/ink/ink2007.xml" ContentType="application/inkml+xml"/>
  <Override PartName="/ppt/ink/ink2008.xml" ContentType="application/inkml+xml"/>
  <Override PartName="/ppt/ink/ink2009.xml" ContentType="application/inkml+xml"/>
  <Override PartName="/ppt/ink/ink2010.xml" ContentType="application/inkml+xml"/>
  <Override PartName="/ppt/ink/ink2011.xml" ContentType="application/inkml+xml"/>
  <Override PartName="/ppt/ink/ink2012.xml" ContentType="application/inkml+xml"/>
  <Override PartName="/ppt/ink/ink2013.xml" ContentType="application/inkml+xml"/>
  <Override PartName="/ppt/ink/ink2014.xml" ContentType="application/inkml+xml"/>
  <Override PartName="/ppt/ink/ink2015.xml" ContentType="application/inkml+xml"/>
  <Override PartName="/ppt/ink/ink2016.xml" ContentType="application/inkml+xml"/>
  <Override PartName="/ppt/ink/ink2017.xml" ContentType="application/inkml+xml"/>
  <Override PartName="/ppt/ink/ink2018.xml" ContentType="application/inkml+xml"/>
  <Override PartName="/ppt/ink/ink2019.xml" ContentType="application/inkml+xml"/>
  <Override PartName="/ppt/notesSlides/notesSlide13.xml" ContentType="application/vnd.openxmlformats-officedocument.presentationml.notesSlide+xml"/>
  <Override PartName="/ppt/ink/ink2020.xml" ContentType="application/inkml+xml"/>
  <Override PartName="/ppt/ink/ink2021.xml" ContentType="application/inkml+xml"/>
  <Override PartName="/ppt/ink/ink2022.xml" ContentType="application/inkml+xml"/>
  <Override PartName="/ppt/ink/ink2023.xml" ContentType="application/inkml+xml"/>
  <Override PartName="/ppt/ink/ink2024.xml" ContentType="application/inkml+xml"/>
  <Override PartName="/ppt/ink/ink2025.xml" ContentType="application/inkml+xml"/>
  <Override PartName="/ppt/ink/ink2026.xml" ContentType="application/inkml+xml"/>
  <Override PartName="/ppt/ink/ink2027.xml" ContentType="application/inkml+xml"/>
  <Override PartName="/ppt/ink/ink2028.xml" ContentType="application/inkml+xml"/>
  <Override PartName="/ppt/ink/ink2029.xml" ContentType="application/inkml+xml"/>
  <Override PartName="/ppt/ink/ink2030.xml" ContentType="application/inkml+xml"/>
  <Override PartName="/ppt/ink/ink2031.xml" ContentType="application/inkml+xml"/>
  <Override PartName="/ppt/ink/ink2032.xml" ContentType="application/inkml+xml"/>
  <Override PartName="/ppt/ink/ink2033.xml" ContentType="application/inkml+xml"/>
  <Override PartName="/ppt/ink/ink2034.xml" ContentType="application/inkml+xml"/>
  <Override PartName="/ppt/ink/ink2035.xml" ContentType="application/inkml+xml"/>
  <Override PartName="/ppt/ink/ink2036.xml" ContentType="application/inkml+xml"/>
  <Override PartName="/ppt/ink/ink2037.xml" ContentType="application/inkml+xml"/>
  <Override PartName="/ppt/ink/ink2038.xml" ContentType="application/inkml+xml"/>
  <Override PartName="/ppt/ink/ink2039.xml" ContentType="application/inkml+xml"/>
  <Override PartName="/ppt/ink/ink2040.xml" ContentType="application/inkml+xml"/>
  <Override PartName="/ppt/ink/ink2041.xml" ContentType="application/inkml+xml"/>
  <Override PartName="/ppt/ink/ink2042.xml" ContentType="application/inkml+xml"/>
  <Override PartName="/ppt/ink/ink2043.xml" ContentType="application/inkml+xml"/>
  <Override PartName="/ppt/ink/ink2044.xml" ContentType="application/inkml+xml"/>
  <Override PartName="/ppt/ink/ink2045.xml" ContentType="application/inkml+xml"/>
  <Override PartName="/ppt/ink/ink2046.xml" ContentType="application/inkml+xml"/>
  <Override PartName="/ppt/ink/ink2047.xml" ContentType="application/inkml+xml"/>
  <Override PartName="/ppt/ink/ink2048.xml" ContentType="application/inkml+xml"/>
  <Override PartName="/ppt/ink/ink2049.xml" ContentType="application/inkml+xml"/>
  <Override PartName="/ppt/ink/ink2050.xml" ContentType="application/inkml+xml"/>
  <Override PartName="/ppt/ink/ink2051.xml" ContentType="application/inkml+xml"/>
  <Override PartName="/ppt/ink/ink2052.xml" ContentType="application/inkml+xml"/>
  <Override PartName="/ppt/ink/ink2053.xml" ContentType="application/inkml+xml"/>
  <Override PartName="/ppt/ink/ink2054.xml" ContentType="application/inkml+xml"/>
  <Override PartName="/ppt/ink/ink2055.xml" ContentType="application/inkml+xml"/>
  <Override PartName="/ppt/ink/ink2056.xml" ContentType="application/inkml+xml"/>
  <Override PartName="/ppt/ink/ink2057.xml" ContentType="application/inkml+xml"/>
  <Override PartName="/ppt/ink/ink2058.xml" ContentType="application/inkml+xml"/>
  <Override PartName="/ppt/ink/ink2059.xml" ContentType="application/inkml+xml"/>
  <Override PartName="/ppt/ink/ink2060.xml" ContentType="application/inkml+xml"/>
  <Override PartName="/ppt/ink/ink2061.xml" ContentType="application/inkml+xml"/>
  <Override PartName="/ppt/ink/ink2062.xml" ContentType="application/inkml+xml"/>
  <Override PartName="/ppt/ink/ink2063.xml" ContentType="application/inkml+xml"/>
  <Override PartName="/ppt/ink/ink2064.xml" ContentType="application/inkml+xml"/>
  <Override PartName="/ppt/ink/ink2065.xml" ContentType="application/inkml+xml"/>
  <Override PartName="/ppt/ink/ink2066.xml" ContentType="application/inkml+xml"/>
  <Override PartName="/ppt/ink/ink2067.xml" ContentType="application/inkml+xml"/>
  <Override PartName="/ppt/ink/ink2068.xml" ContentType="application/inkml+xml"/>
  <Override PartName="/ppt/ink/ink2069.xml" ContentType="application/inkml+xml"/>
  <Override PartName="/ppt/ink/ink2070.xml" ContentType="application/inkml+xml"/>
  <Override PartName="/ppt/ink/ink2071.xml" ContentType="application/inkml+xml"/>
  <Override PartName="/ppt/ink/ink2072.xml" ContentType="application/inkml+xml"/>
  <Override PartName="/ppt/ink/ink2073.xml" ContentType="application/inkml+xml"/>
  <Override PartName="/ppt/ink/ink2074.xml" ContentType="application/inkml+xml"/>
  <Override PartName="/ppt/ink/ink2075.xml" ContentType="application/inkml+xml"/>
  <Override PartName="/ppt/ink/ink2076.xml" ContentType="application/inkml+xml"/>
  <Override PartName="/ppt/ink/ink2077.xml" ContentType="application/inkml+xml"/>
  <Override PartName="/ppt/ink/ink2078.xml" ContentType="application/inkml+xml"/>
  <Override PartName="/ppt/ink/ink2079.xml" ContentType="application/inkml+xml"/>
  <Override PartName="/ppt/ink/ink2080.xml" ContentType="application/inkml+xml"/>
  <Override PartName="/ppt/ink/ink2081.xml" ContentType="application/inkml+xml"/>
  <Override PartName="/ppt/ink/ink2082.xml" ContentType="application/inkml+xml"/>
  <Override PartName="/ppt/ink/ink2083.xml" ContentType="application/inkml+xml"/>
  <Override PartName="/ppt/ink/ink2084.xml" ContentType="application/inkml+xml"/>
  <Override PartName="/ppt/ink/ink2085.xml" ContentType="application/inkml+xml"/>
  <Override PartName="/ppt/ink/ink2086.xml" ContentType="application/inkml+xml"/>
  <Override PartName="/ppt/ink/ink2087.xml" ContentType="application/inkml+xml"/>
  <Override PartName="/ppt/ink/ink2088.xml" ContentType="application/inkml+xml"/>
  <Override PartName="/ppt/ink/ink2089.xml" ContentType="application/inkml+xml"/>
  <Override PartName="/ppt/ink/ink2090.xml" ContentType="application/inkml+xml"/>
  <Override PartName="/ppt/ink/ink2091.xml" ContentType="application/inkml+xml"/>
  <Override PartName="/ppt/ink/ink2092.xml" ContentType="application/inkml+xml"/>
  <Override PartName="/ppt/ink/ink2093.xml" ContentType="application/inkml+xml"/>
  <Override PartName="/ppt/ink/ink2094.xml" ContentType="application/inkml+xml"/>
  <Override PartName="/ppt/ink/ink2095.xml" ContentType="application/inkml+xml"/>
  <Override PartName="/ppt/ink/ink2096.xml" ContentType="application/inkml+xml"/>
  <Override PartName="/ppt/ink/ink2097.xml" ContentType="application/inkml+xml"/>
  <Override PartName="/ppt/ink/ink2098.xml" ContentType="application/inkml+xml"/>
  <Override PartName="/ppt/ink/ink2099.xml" ContentType="application/inkml+xml"/>
  <Override PartName="/ppt/ink/ink2100.xml" ContentType="application/inkml+xml"/>
  <Override PartName="/ppt/ink/ink2101.xml" ContentType="application/inkml+xml"/>
  <Override PartName="/ppt/ink/ink2102.xml" ContentType="application/inkml+xml"/>
  <Override PartName="/ppt/ink/ink2103.xml" ContentType="application/inkml+xml"/>
  <Override PartName="/ppt/ink/ink2104.xml" ContentType="application/inkml+xml"/>
  <Override PartName="/ppt/ink/ink2105.xml" ContentType="application/inkml+xml"/>
  <Override PartName="/ppt/ink/ink2106.xml" ContentType="application/inkml+xml"/>
  <Override PartName="/ppt/ink/ink2107.xml" ContentType="application/inkml+xml"/>
  <Override PartName="/ppt/ink/ink2108.xml" ContentType="application/inkml+xml"/>
  <Override PartName="/ppt/ink/ink2109.xml" ContentType="application/inkml+xml"/>
  <Override PartName="/ppt/ink/ink2110.xml" ContentType="application/inkml+xml"/>
  <Override PartName="/ppt/ink/ink2111.xml" ContentType="application/inkml+xml"/>
  <Override PartName="/ppt/notesSlides/notesSlide14.xml" ContentType="application/vnd.openxmlformats-officedocument.presentationml.notesSlide+xml"/>
  <Override PartName="/ppt/ink/ink2112.xml" ContentType="application/inkml+xml"/>
  <Override PartName="/ppt/ink/ink2113.xml" ContentType="application/inkml+xml"/>
  <Override PartName="/ppt/ink/ink2114.xml" ContentType="application/inkml+xml"/>
  <Override PartName="/ppt/ink/ink2115.xml" ContentType="application/inkml+xml"/>
  <Override PartName="/ppt/ink/ink2116.xml" ContentType="application/inkml+xml"/>
  <Override PartName="/ppt/ink/ink2117.xml" ContentType="application/inkml+xml"/>
  <Override PartName="/ppt/ink/ink2118.xml" ContentType="application/inkml+xml"/>
  <Override PartName="/ppt/ink/ink2119.xml" ContentType="application/inkml+xml"/>
  <Override PartName="/ppt/ink/ink2120.xml" ContentType="application/inkml+xml"/>
  <Override PartName="/ppt/ink/ink2121.xml" ContentType="application/inkml+xml"/>
  <Override PartName="/ppt/ink/ink2122.xml" ContentType="application/inkml+xml"/>
  <Override PartName="/ppt/ink/ink2123.xml" ContentType="application/inkml+xml"/>
  <Override PartName="/ppt/ink/ink2124.xml" ContentType="application/inkml+xml"/>
  <Override PartName="/ppt/ink/ink2125.xml" ContentType="application/inkml+xml"/>
  <Override PartName="/ppt/ink/ink2126.xml" ContentType="application/inkml+xml"/>
  <Override PartName="/ppt/ink/ink2127.xml" ContentType="application/inkml+xml"/>
  <Override PartName="/ppt/ink/ink2128.xml" ContentType="application/inkml+xml"/>
  <Override PartName="/ppt/ink/ink2129.xml" ContentType="application/inkml+xml"/>
  <Override PartName="/ppt/ink/ink2130.xml" ContentType="application/inkml+xml"/>
  <Override PartName="/ppt/ink/ink2131.xml" ContentType="application/inkml+xml"/>
  <Override PartName="/ppt/ink/ink2132.xml" ContentType="application/inkml+xml"/>
  <Override PartName="/ppt/ink/ink2133.xml" ContentType="application/inkml+xml"/>
  <Override PartName="/ppt/ink/ink2134.xml" ContentType="application/inkml+xml"/>
  <Override PartName="/ppt/ink/ink2135.xml" ContentType="application/inkml+xml"/>
  <Override PartName="/ppt/ink/ink2136.xml" ContentType="application/inkml+xml"/>
  <Override PartName="/ppt/ink/ink2137.xml" ContentType="application/inkml+xml"/>
  <Override PartName="/ppt/ink/ink2138.xml" ContentType="application/inkml+xml"/>
  <Override PartName="/ppt/ink/ink2139.xml" ContentType="application/inkml+xml"/>
  <Override PartName="/ppt/ink/ink2140.xml" ContentType="application/inkml+xml"/>
  <Override PartName="/ppt/ink/ink2141.xml" ContentType="application/inkml+xml"/>
  <Override PartName="/ppt/ink/ink2142.xml" ContentType="application/inkml+xml"/>
  <Override PartName="/ppt/ink/ink2143.xml" ContentType="application/inkml+xml"/>
  <Override PartName="/ppt/ink/ink2144.xml" ContentType="application/inkml+xml"/>
  <Override PartName="/ppt/ink/ink2145.xml" ContentType="application/inkml+xml"/>
  <Override PartName="/ppt/ink/ink2146.xml" ContentType="application/inkml+xml"/>
  <Override PartName="/ppt/ink/ink2147.xml" ContentType="application/inkml+xml"/>
  <Override PartName="/ppt/ink/ink2148.xml" ContentType="application/inkml+xml"/>
  <Override PartName="/ppt/ink/ink2149.xml" ContentType="application/inkml+xml"/>
  <Override PartName="/ppt/ink/ink2150.xml" ContentType="application/inkml+xml"/>
  <Override PartName="/ppt/ink/ink2151.xml" ContentType="application/inkml+xml"/>
  <Override PartName="/ppt/ink/ink2152.xml" ContentType="application/inkml+xml"/>
  <Override PartName="/ppt/ink/ink2153.xml" ContentType="application/inkml+xml"/>
  <Override PartName="/ppt/ink/ink2154.xml" ContentType="application/inkml+xml"/>
  <Override PartName="/ppt/ink/ink2155.xml" ContentType="application/inkml+xml"/>
  <Override PartName="/ppt/ink/ink2156.xml" ContentType="application/inkml+xml"/>
  <Override PartName="/ppt/ink/ink2157.xml" ContentType="application/inkml+xml"/>
  <Override PartName="/ppt/ink/ink2158.xml" ContentType="application/inkml+xml"/>
  <Override PartName="/ppt/ink/ink2159.xml" ContentType="application/inkml+xml"/>
  <Override PartName="/ppt/ink/ink2160.xml" ContentType="application/inkml+xml"/>
  <Override PartName="/ppt/ink/ink2161.xml" ContentType="application/inkml+xml"/>
  <Override PartName="/ppt/ink/ink2162.xml" ContentType="application/inkml+xml"/>
  <Override PartName="/ppt/ink/ink2163.xml" ContentType="application/inkml+xml"/>
  <Override PartName="/ppt/ink/ink2164.xml" ContentType="application/inkml+xml"/>
  <Override PartName="/ppt/ink/ink2165.xml" ContentType="application/inkml+xml"/>
  <Override PartName="/ppt/ink/ink2166.xml" ContentType="application/inkml+xml"/>
  <Override PartName="/ppt/ink/ink2167.xml" ContentType="application/inkml+xml"/>
  <Override PartName="/ppt/ink/ink2168.xml" ContentType="application/inkml+xml"/>
  <Override PartName="/ppt/ink/ink2169.xml" ContentType="application/inkml+xml"/>
  <Override PartName="/ppt/ink/ink2170.xml" ContentType="application/inkml+xml"/>
  <Override PartName="/ppt/ink/ink2171.xml" ContentType="application/inkml+xml"/>
  <Override PartName="/ppt/ink/ink2172.xml" ContentType="application/inkml+xml"/>
  <Override PartName="/ppt/ink/ink2173.xml" ContentType="application/inkml+xml"/>
  <Override PartName="/ppt/ink/ink2174.xml" ContentType="application/inkml+xml"/>
  <Override PartName="/ppt/ink/ink2175.xml" ContentType="application/inkml+xml"/>
  <Override PartName="/ppt/ink/ink2176.xml" ContentType="application/inkml+xml"/>
  <Override PartName="/ppt/ink/ink2177.xml" ContentType="application/inkml+xml"/>
  <Override PartName="/ppt/ink/ink2178.xml" ContentType="application/inkml+xml"/>
  <Override PartName="/ppt/ink/ink2179.xml" ContentType="application/inkml+xml"/>
  <Override PartName="/ppt/ink/ink2180.xml" ContentType="application/inkml+xml"/>
  <Override PartName="/ppt/ink/ink2181.xml" ContentType="application/inkml+xml"/>
  <Override PartName="/ppt/ink/ink2182.xml" ContentType="application/inkml+xml"/>
  <Override PartName="/ppt/ink/ink2183.xml" ContentType="application/inkml+xml"/>
  <Override PartName="/ppt/ink/ink2184.xml" ContentType="application/inkml+xml"/>
  <Override PartName="/ppt/ink/ink2185.xml" ContentType="application/inkml+xml"/>
  <Override PartName="/ppt/ink/ink2186.xml" ContentType="application/inkml+xml"/>
  <Override PartName="/ppt/ink/ink2187.xml" ContentType="application/inkml+xml"/>
  <Override PartName="/ppt/ink/ink2188.xml" ContentType="application/inkml+xml"/>
  <Override PartName="/ppt/ink/ink2189.xml" ContentType="application/inkml+xml"/>
  <Override PartName="/ppt/ink/ink2190.xml" ContentType="application/inkml+xml"/>
  <Override PartName="/ppt/ink/ink2191.xml" ContentType="application/inkml+xml"/>
  <Override PartName="/ppt/ink/ink2192.xml" ContentType="application/inkml+xml"/>
  <Override PartName="/ppt/ink/ink2193.xml" ContentType="application/inkml+xml"/>
  <Override PartName="/ppt/ink/ink2194.xml" ContentType="application/inkml+xml"/>
  <Override PartName="/ppt/ink/ink2195.xml" ContentType="application/inkml+xml"/>
  <Override PartName="/ppt/ink/ink2196.xml" ContentType="application/inkml+xml"/>
  <Override PartName="/ppt/ink/ink2197.xml" ContentType="application/inkml+xml"/>
  <Override PartName="/ppt/ink/ink2198.xml" ContentType="application/inkml+xml"/>
  <Override PartName="/ppt/ink/ink2199.xml" ContentType="application/inkml+xml"/>
  <Override PartName="/ppt/ink/ink2200.xml" ContentType="application/inkml+xml"/>
  <Override PartName="/ppt/ink/ink2201.xml" ContentType="application/inkml+xml"/>
  <Override PartName="/ppt/ink/ink2202.xml" ContentType="application/inkml+xml"/>
  <Override PartName="/ppt/ink/ink2203.xml" ContentType="application/inkml+xml"/>
  <Override PartName="/ppt/ink/ink2204.xml" ContentType="application/inkml+xml"/>
  <Override PartName="/ppt/ink/ink2205.xml" ContentType="application/inkml+xml"/>
  <Override PartName="/ppt/ink/ink2206.xml" ContentType="application/inkml+xml"/>
  <Override PartName="/ppt/ink/ink2207.xml" ContentType="application/inkml+xml"/>
  <Override PartName="/ppt/ink/ink2208.xml" ContentType="application/inkml+xml"/>
  <Override PartName="/ppt/ink/ink2209.xml" ContentType="application/inkml+xml"/>
  <Override PartName="/ppt/ink/ink2210.xml" ContentType="application/inkml+xml"/>
  <Override PartName="/ppt/ink/ink2211.xml" ContentType="application/inkml+xml"/>
  <Override PartName="/ppt/ink/ink2212.xml" ContentType="application/inkml+xml"/>
  <Override PartName="/ppt/ink/ink2213.xml" ContentType="application/inkml+xml"/>
  <Override PartName="/ppt/ink/ink2214.xml" ContentType="application/inkml+xml"/>
  <Override PartName="/ppt/ink/ink2215.xml" ContentType="application/inkml+xml"/>
  <Override PartName="/ppt/ink/ink2216.xml" ContentType="application/inkml+xml"/>
  <Override PartName="/ppt/ink/ink2217.xml" ContentType="application/inkml+xml"/>
  <Override PartName="/ppt/ink/ink2218.xml" ContentType="application/inkml+xml"/>
  <Override PartName="/ppt/ink/ink2219.xml" ContentType="application/inkml+xml"/>
  <Override PartName="/ppt/ink/ink2220.xml" ContentType="application/inkml+xml"/>
  <Override PartName="/ppt/ink/ink2221.xml" ContentType="application/inkml+xml"/>
  <Override PartName="/ppt/ink/ink2222.xml" ContentType="application/inkml+xml"/>
  <Override PartName="/ppt/ink/ink2223.xml" ContentType="application/inkml+xml"/>
  <Override PartName="/ppt/ink/ink2224.xml" ContentType="application/inkml+xml"/>
  <Override PartName="/ppt/ink/ink2225.xml" ContentType="application/inkml+xml"/>
  <Override PartName="/ppt/ink/ink2226.xml" ContentType="application/inkml+xml"/>
  <Override PartName="/ppt/ink/ink2227.xml" ContentType="application/inkml+xml"/>
  <Override PartName="/ppt/ink/ink2228.xml" ContentType="application/inkml+xml"/>
  <Override PartName="/ppt/ink/ink2229.xml" ContentType="application/inkml+xml"/>
  <Override PartName="/ppt/ink/ink2230.xml" ContentType="application/inkml+xml"/>
  <Override PartName="/ppt/ink/ink2231.xml" ContentType="application/inkml+xml"/>
  <Override PartName="/ppt/ink/ink2232.xml" ContentType="application/inkml+xml"/>
  <Override PartName="/ppt/ink/ink2233.xml" ContentType="application/inkml+xml"/>
  <Override PartName="/ppt/ink/ink2234.xml" ContentType="application/inkml+xml"/>
  <Override PartName="/ppt/ink/ink2235.xml" ContentType="application/inkml+xml"/>
  <Override PartName="/ppt/ink/ink2236.xml" ContentType="application/inkml+xml"/>
  <Override PartName="/ppt/ink/ink2237.xml" ContentType="application/inkml+xml"/>
  <Override PartName="/ppt/ink/ink2238.xml" ContentType="application/inkml+xml"/>
  <Override PartName="/ppt/ink/ink2239.xml" ContentType="application/inkml+xml"/>
  <Override PartName="/ppt/ink/ink2240.xml" ContentType="application/inkml+xml"/>
  <Override PartName="/ppt/ink/ink2241.xml" ContentType="application/inkml+xml"/>
  <Override PartName="/ppt/ink/ink2242.xml" ContentType="application/inkml+xml"/>
  <Override PartName="/ppt/ink/ink2243.xml" ContentType="application/inkml+xml"/>
  <Override PartName="/ppt/ink/ink2244.xml" ContentType="application/inkml+xml"/>
  <Override PartName="/ppt/ink/ink2245.xml" ContentType="application/inkml+xml"/>
  <Override PartName="/ppt/ink/ink2246.xml" ContentType="application/inkml+xml"/>
  <Override PartName="/ppt/ink/ink2247.xml" ContentType="application/inkml+xml"/>
  <Override PartName="/ppt/ink/ink2248.xml" ContentType="application/inkml+xml"/>
  <Override PartName="/ppt/ink/ink2249.xml" ContentType="application/inkml+xml"/>
  <Override PartName="/ppt/ink/ink2250.xml" ContentType="application/inkml+xml"/>
  <Override PartName="/ppt/ink/ink2251.xml" ContentType="application/inkml+xml"/>
  <Override PartName="/ppt/ink/ink2252.xml" ContentType="application/inkml+xml"/>
  <Override PartName="/ppt/ink/ink2253.xml" ContentType="application/inkml+xml"/>
  <Override PartName="/ppt/ink/ink2254.xml" ContentType="application/inkml+xml"/>
  <Override PartName="/ppt/ink/ink2255.xml" ContentType="application/inkml+xml"/>
  <Override PartName="/ppt/ink/ink2256.xml" ContentType="application/inkml+xml"/>
  <Override PartName="/ppt/ink/ink2257.xml" ContentType="application/inkml+xml"/>
  <Override PartName="/ppt/ink/ink2258.xml" ContentType="application/inkml+xml"/>
  <Override PartName="/ppt/ink/ink2259.xml" ContentType="application/inkml+xml"/>
  <Override PartName="/ppt/ink/ink2260.xml" ContentType="application/inkml+xml"/>
  <Override PartName="/ppt/ink/ink2261.xml" ContentType="application/inkml+xml"/>
  <Override PartName="/ppt/ink/ink2262.xml" ContentType="application/inkml+xml"/>
  <Override PartName="/ppt/ink/ink2263.xml" ContentType="application/inkml+xml"/>
  <Override PartName="/ppt/ink/ink2264.xml" ContentType="application/inkml+xml"/>
  <Override PartName="/ppt/ink/ink2265.xml" ContentType="application/inkml+xml"/>
  <Override PartName="/ppt/ink/ink2266.xml" ContentType="application/inkml+xml"/>
  <Override PartName="/ppt/ink/ink2267.xml" ContentType="application/inkml+xml"/>
  <Override PartName="/ppt/notesSlides/notesSlide15.xml" ContentType="application/vnd.openxmlformats-officedocument.presentationml.notesSlide+xml"/>
  <Override PartName="/ppt/ink/ink2268.xml" ContentType="application/inkml+xml"/>
  <Override PartName="/ppt/ink/ink2269.xml" ContentType="application/inkml+xml"/>
  <Override PartName="/ppt/ink/ink2270.xml" ContentType="application/inkml+xml"/>
  <Override PartName="/ppt/ink/ink2271.xml" ContentType="application/inkml+xml"/>
  <Override PartName="/ppt/ink/ink2272.xml" ContentType="application/inkml+xml"/>
  <Override PartName="/ppt/ink/ink2273.xml" ContentType="application/inkml+xml"/>
  <Override PartName="/ppt/ink/ink2274.xml" ContentType="application/inkml+xml"/>
  <Override PartName="/ppt/ink/ink2275.xml" ContentType="application/inkml+xml"/>
  <Override PartName="/ppt/ink/ink2276.xml" ContentType="application/inkml+xml"/>
  <Override PartName="/ppt/ink/ink2277.xml" ContentType="application/inkml+xml"/>
  <Override PartName="/ppt/notesSlides/notesSlide16.xml" ContentType="application/vnd.openxmlformats-officedocument.presentationml.notesSlide+xml"/>
  <Override PartName="/ppt/ink/ink2278.xml" ContentType="application/inkml+xml"/>
  <Override PartName="/ppt/ink/ink2279.xml" ContentType="application/inkml+xml"/>
  <Override PartName="/ppt/ink/ink2280.xml" ContentType="application/inkml+xml"/>
  <Override PartName="/ppt/ink/ink2281.xml" ContentType="application/inkml+xml"/>
  <Override PartName="/ppt/ink/ink2282.xml" ContentType="application/inkml+xml"/>
  <Override PartName="/ppt/ink/ink2283.xml" ContentType="application/inkml+xml"/>
  <Override PartName="/ppt/ink/ink2284.xml" ContentType="application/inkml+xml"/>
  <Override PartName="/ppt/ink/ink2285.xml" ContentType="application/inkml+xml"/>
  <Override PartName="/ppt/ink/ink2286.xml" ContentType="application/inkml+xml"/>
  <Override PartName="/ppt/ink/ink2287.xml" ContentType="application/inkml+xml"/>
  <Override PartName="/ppt/ink/ink2288.xml" ContentType="application/inkml+xml"/>
  <Override PartName="/ppt/ink/ink2289.xml" ContentType="application/inkml+xml"/>
  <Override PartName="/ppt/ink/ink2290.xml" ContentType="application/inkml+xml"/>
  <Override PartName="/ppt/ink/ink2291.xml" ContentType="application/inkml+xml"/>
  <Override PartName="/ppt/ink/ink2292.xml" ContentType="application/inkml+xml"/>
  <Override PartName="/ppt/ink/ink2293.xml" ContentType="application/inkml+xml"/>
  <Override PartName="/ppt/ink/ink2294.xml" ContentType="application/inkml+xml"/>
  <Override PartName="/ppt/ink/ink2295.xml" ContentType="application/inkml+xml"/>
  <Override PartName="/ppt/ink/ink2296.xml" ContentType="application/inkml+xml"/>
  <Override PartName="/ppt/ink/ink2297.xml" ContentType="application/inkml+xml"/>
  <Override PartName="/ppt/ink/ink2298.xml" ContentType="application/inkml+xml"/>
  <Override PartName="/ppt/ink/ink2299.xml" ContentType="application/inkml+xml"/>
  <Override PartName="/ppt/ink/ink2300.xml" ContentType="application/inkml+xml"/>
  <Override PartName="/ppt/ink/ink2301.xml" ContentType="application/inkml+xml"/>
  <Override PartName="/ppt/ink/ink2302.xml" ContentType="application/inkml+xml"/>
  <Override PartName="/ppt/ink/ink2303.xml" ContentType="application/inkml+xml"/>
  <Override PartName="/ppt/ink/ink2304.xml" ContentType="application/inkml+xml"/>
  <Override PartName="/ppt/ink/ink2305.xml" ContentType="application/inkml+xml"/>
  <Override PartName="/ppt/ink/ink2306.xml" ContentType="application/inkml+xml"/>
  <Override PartName="/ppt/ink/ink2307.xml" ContentType="application/inkml+xml"/>
  <Override PartName="/ppt/ink/ink2308.xml" ContentType="application/inkml+xml"/>
  <Override PartName="/ppt/ink/ink2309.xml" ContentType="application/inkml+xml"/>
  <Override PartName="/ppt/ink/ink2310.xml" ContentType="application/inkml+xml"/>
  <Override PartName="/ppt/ink/ink2311.xml" ContentType="application/inkml+xml"/>
  <Override PartName="/ppt/ink/ink2312.xml" ContentType="application/inkml+xml"/>
  <Override PartName="/ppt/ink/ink2313.xml" ContentType="application/inkml+xml"/>
  <Override PartName="/ppt/ink/ink2314.xml" ContentType="application/inkml+xml"/>
  <Override PartName="/ppt/ink/ink2315.xml" ContentType="application/inkml+xml"/>
  <Override PartName="/ppt/ink/ink2316.xml" ContentType="application/inkml+xml"/>
  <Override PartName="/ppt/ink/ink2317.xml" ContentType="application/inkml+xml"/>
  <Override PartName="/ppt/ink/ink2318.xml" ContentType="application/inkml+xml"/>
  <Override PartName="/ppt/ink/ink2319.xml" ContentType="application/inkml+xml"/>
  <Override PartName="/ppt/ink/ink2320.xml" ContentType="application/inkml+xml"/>
  <Override PartName="/ppt/ink/ink2321.xml" ContentType="application/inkml+xml"/>
  <Override PartName="/ppt/ink/ink2322.xml" ContentType="application/inkml+xml"/>
  <Override PartName="/ppt/ink/ink2323.xml" ContentType="application/inkml+xml"/>
  <Override PartName="/ppt/ink/ink2324.xml" ContentType="application/inkml+xml"/>
  <Override PartName="/ppt/ink/ink2325.xml" ContentType="application/inkml+xml"/>
  <Override PartName="/ppt/ink/ink2326.xml" ContentType="application/inkml+xml"/>
  <Override PartName="/ppt/ink/ink2327.xml" ContentType="application/inkml+xml"/>
  <Override PartName="/ppt/ink/ink2328.xml" ContentType="application/inkml+xml"/>
  <Override PartName="/ppt/ink/ink2329.xml" ContentType="application/inkml+xml"/>
  <Override PartName="/ppt/ink/ink2330.xml" ContentType="application/inkml+xml"/>
  <Override PartName="/ppt/ink/ink2331.xml" ContentType="application/inkml+xml"/>
  <Override PartName="/ppt/ink/ink2332.xml" ContentType="application/inkml+xml"/>
  <Override PartName="/ppt/ink/ink2333.xml" ContentType="application/inkml+xml"/>
  <Override PartName="/ppt/ink/ink2334.xml" ContentType="application/inkml+xml"/>
  <Override PartName="/ppt/ink/ink2335.xml" ContentType="application/inkml+xml"/>
  <Override PartName="/ppt/ink/ink2336.xml" ContentType="application/inkml+xml"/>
  <Override PartName="/ppt/ink/ink2337.xml" ContentType="application/inkml+xml"/>
  <Override PartName="/ppt/ink/ink2338.xml" ContentType="application/inkml+xml"/>
  <Override PartName="/ppt/ink/ink2339.xml" ContentType="application/inkml+xml"/>
  <Override PartName="/ppt/ink/ink2340.xml" ContentType="application/inkml+xml"/>
  <Override PartName="/ppt/ink/ink2341.xml" ContentType="application/inkml+xml"/>
  <Override PartName="/ppt/ink/ink2342.xml" ContentType="application/inkml+xml"/>
  <Override PartName="/ppt/ink/ink2343.xml" ContentType="application/inkml+xml"/>
  <Override PartName="/ppt/ink/ink2344.xml" ContentType="application/inkml+xml"/>
  <Override PartName="/ppt/ink/ink2345.xml" ContentType="application/inkml+xml"/>
  <Override PartName="/ppt/ink/ink2346.xml" ContentType="application/inkml+xml"/>
  <Override PartName="/ppt/ink/ink2347.xml" ContentType="application/inkml+xml"/>
  <Override PartName="/ppt/ink/ink2348.xml" ContentType="application/inkml+xml"/>
  <Override PartName="/ppt/ink/ink2349.xml" ContentType="application/inkml+xml"/>
  <Override PartName="/ppt/ink/ink2350.xml" ContentType="application/inkml+xml"/>
  <Override PartName="/ppt/ink/ink2351.xml" ContentType="application/inkml+xml"/>
  <Override PartName="/ppt/ink/ink2352.xml" ContentType="application/inkml+xml"/>
  <Override PartName="/ppt/ink/ink2353.xml" ContentType="application/inkml+xml"/>
  <Override PartName="/ppt/ink/ink2354.xml" ContentType="application/inkml+xml"/>
  <Override PartName="/ppt/ink/ink2355.xml" ContentType="application/inkml+xml"/>
  <Override PartName="/ppt/ink/ink2356.xml" ContentType="application/inkml+xml"/>
  <Override PartName="/ppt/ink/ink2357.xml" ContentType="application/inkml+xml"/>
  <Override PartName="/ppt/ink/ink2358.xml" ContentType="application/inkml+xml"/>
  <Override PartName="/ppt/ink/ink2359.xml" ContentType="application/inkml+xml"/>
  <Override PartName="/ppt/ink/ink2360.xml" ContentType="application/inkml+xml"/>
  <Override PartName="/ppt/ink/ink2361.xml" ContentType="application/inkml+xml"/>
  <Override PartName="/ppt/ink/ink2362.xml" ContentType="application/inkml+xml"/>
  <Override PartName="/ppt/ink/ink2363.xml" ContentType="application/inkml+xml"/>
  <Override PartName="/ppt/ink/ink2364.xml" ContentType="application/inkml+xml"/>
  <Override PartName="/ppt/ink/ink2365.xml" ContentType="application/inkml+xml"/>
  <Override PartName="/ppt/ink/ink2366.xml" ContentType="application/inkml+xml"/>
  <Override PartName="/ppt/ink/ink2367.xml" ContentType="application/inkml+xml"/>
  <Override PartName="/ppt/ink/ink2368.xml" ContentType="application/inkml+xml"/>
  <Override PartName="/ppt/ink/ink2369.xml" ContentType="application/inkml+xml"/>
  <Override PartName="/ppt/ink/ink2370.xml" ContentType="application/inkml+xml"/>
  <Override PartName="/ppt/ink/ink2371.xml" ContentType="application/inkml+xml"/>
  <Override PartName="/ppt/ink/ink2372.xml" ContentType="application/inkml+xml"/>
  <Override PartName="/ppt/ink/ink2373.xml" ContentType="application/inkml+xml"/>
  <Override PartName="/ppt/ink/ink2374.xml" ContentType="application/inkml+xml"/>
  <Override PartName="/ppt/ink/ink2375.xml" ContentType="application/inkml+xml"/>
  <Override PartName="/ppt/ink/ink2376.xml" ContentType="application/inkml+xml"/>
  <Override PartName="/ppt/ink/ink2377.xml" ContentType="application/inkml+xml"/>
  <Override PartName="/ppt/ink/ink2378.xml" ContentType="application/inkml+xml"/>
  <Override PartName="/ppt/ink/ink2379.xml" ContentType="application/inkml+xml"/>
  <Override PartName="/ppt/ink/ink2380.xml" ContentType="application/inkml+xml"/>
  <Override PartName="/ppt/ink/ink2381.xml" ContentType="application/inkml+xml"/>
  <Override PartName="/ppt/ink/ink2382.xml" ContentType="application/inkml+xml"/>
  <Override PartName="/ppt/ink/ink2383.xml" ContentType="application/inkml+xml"/>
  <Override PartName="/ppt/ink/ink2384.xml" ContentType="application/inkml+xml"/>
  <Override PartName="/ppt/ink/ink2385.xml" ContentType="application/inkml+xml"/>
  <Override PartName="/ppt/ink/ink2386.xml" ContentType="application/inkml+xml"/>
  <Override PartName="/ppt/ink/ink2387.xml" ContentType="application/inkml+xml"/>
  <Override PartName="/ppt/ink/ink2388.xml" ContentType="application/inkml+xml"/>
  <Override PartName="/ppt/ink/ink2389.xml" ContentType="application/inkml+xml"/>
  <Override PartName="/ppt/ink/ink2390.xml" ContentType="application/inkml+xml"/>
  <Override PartName="/ppt/ink/ink2391.xml" ContentType="application/inkml+xml"/>
  <Override PartName="/ppt/ink/ink2392.xml" ContentType="application/inkml+xml"/>
  <Override PartName="/ppt/ink/ink2393.xml" ContentType="application/inkml+xml"/>
  <Override PartName="/ppt/ink/ink2394.xml" ContentType="application/inkml+xml"/>
  <Override PartName="/ppt/ink/ink2395.xml" ContentType="application/inkml+xml"/>
  <Override PartName="/ppt/ink/ink2396.xml" ContentType="application/inkml+xml"/>
  <Override PartName="/ppt/ink/ink2397.xml" ContentType="application/inkml+xml"/>
  <Override PartName="/ppt/ink/ink2398.xml" ContentType="application/inkml+xml"/>
  <Override PartName="/ppt/ink/ink2399.xml" ContentType="application/inkml+xml"/>
  <Override PartName="/ppt/ink/ink2400.xml" ContentType="application/inkml+xml"/>
  <Override PartName="/ppt/ink/ink2401.xml" ContentType="application/inkml+xml"/>
  <Override PartName="/ppt/ink/ink2402.xml" ContentType="application/inkml+xml"/>
  <Override PartName="/ppt/ink/ink2403.xml" ContentType="application/inkml+xml"/>
  <Override PartName="/ppt/ink/ink2404.xml" ContentType="application/inkml+xml"/>
  <Override PartName="/ppt/ink/ink2405.xml" ContentType="application/inkml+xml"/>
  <Override PartName="/ppt/ink/ink2406.xml" ContentType="application/inkml+xml"/>
  <Override PartName="/ppt/ink/ink2407.xml" ContentType="application/inkml+xml"/>
  <Override PartName="/ppt/ink/ink2408.xml" ContentType="application/inkml+xml"/>
  <Override PartName="/ppt/ink/ink2409.xml" ContentType="application/inkml+xml"/>
  <Override PartName="/ppt/ink/ink2410.xml" ContentType="application/inkml+xml"/>
  <Override PartName="/ppt/ink/ink2411.xml" ContentType="application/inkml+xml"/>
  <Override PartName="/ppt/ink/ink2412.xml" ContentType="application/inkml+xml"/>
  <Override PartName="/ppt/ink/ink2413.xml" ContentType="application/inkml+xml"/>
  <Override PartName="/ppt/ink/ink2414.xml" ContentType="application/inkml+xml"/>
  <Override PartName="/ppt/ink/ink2415.xml" ContentType="application/inkml+xml"/>
  <Override PartName="/ppt/ink/ink2416.xml" ContentType="application/inkml+xml"/>
  <Override PartName="/ppt/ink/ink2417.xml" ContentType="application/inkml+xml"/>
  <Override PartName="/ppt/ink/ink2418.xml" ContentType="application/inkml+xml"/>
  <Override PartName="/ppt/ink/ink2419.xml" ContentType="application/inkml+xml"/>
  <Override PartName="/ppt/notesSlides/notesSlide17.xml" ContentType="application/vnd.openxmlformats-officedocument.presentationml.notesSlide+xml"/>
  <Override PartName="/ppt/ink/ink2420.xml" ContentType="application/inkml+xml"/>
  <Override PartName="/ppt/ink/ink2421.xml" ContentType="application/inkml+xml"/>
  <Override PartName="/ppt/ink/ink2422.xml" ContentType="application/inkml+xml"/>
  <Override PartName="/ppt/ink/ink2423.xml" ContentType="application/inkml+xml"/>
  <Override PartName="/ppt/ink/ink2424.xml" ContentType="application/inkml+xml"/>
  <Override PartName="/ppt/ink/ink2425.xml" ContentType="application/inkml+xml"/>
  <Override PartName="/ppt/ink/ink2426.xml" ContentType="application/inkml+xml"/>
  <Override PartName="/ppt/ink/ink2427.xml" ContentType="application/inkml+xml"/>
  <Override PartName="/ppt/ink/ink2428.xml" ContentType="application/inkml+xml"/>
  <Override PartName="/ppt/ink/ink2429.xml" ContentType="application/inkml+xml"/>
  <Override PartName="/ppt/ink/ink2430.xml" ContentType="application/inkml+xml"/>
  <Override PartName="/ppt/ink/ink2431.xml" ContentType="application/inkml+xml"/>
  <Override PartName="/ppt/ink/ink2432.xml" ContentType="application/inkml+xml"/>
  <Override PartName="/ppt/ink/ink2433.xml" ContentType="application/inkml+xml"/>
  <Override PartName="/ppt/ink/ink2434.xml" ContentType="application/inkml+xml"/>
  <Override PartName="/ppt/ink/ink2435.xml" ContentType="application/inkml+xml"/>
  <Override PartName="/ppt/ink/ink2436.xml" ContentType="application/inkml+xml"/>
  <Override PartName="/ppt/ink/ink2437.xml" ContentType="application/inkml+xml"/>
  <Override PartName="/ppt/ink/ink2438.xml" ContentType="application/inkml+xml"/>
  <Override PartName="/ppt/ink/ink2439.xml" ContentType="application/inkml+xml"/>
  <Override PartName="/ppt/ink/ink2440.xml" ContentType="application/inkml+xml"/>
  <Override PartName="/ppt/ink/ink2441.xml" ContentType="application/inkml+xml"/>
  <Override PartName="/ppt/ink/ink2442.xml" ContentType="application/inkml+xml"/>
  <Override PartName="/ppt/ink/ink2443.xml" ContentType="application/inkml+xml"/>
  <Override PartName="/ppt/ink/ink2444.xml" ContentType="application/inkml+xml"/>
  <Override PartName="/ppt/ink/ink2445.xml" ContentType="application/inkml+xml"/>
  <Override PartName="/ppt/ink/ink2446.xml" ContentType="application/inkml+xml"/>
  <Override PartName="/ppt/ink/ink2447.xml" ContentType="application/inkml+xml"/>
  <Override PartName="/ppt/ink/ink2448.xml" ContentType="application/inkml+xml"/>
  <Override PartName="/ppt/ink/ink2449.xml" ContentType="application/inkml+xml"/>
  <Override PartName="/ppt/ink/ink2450.xml" ContentType="application/inkml+xml"/>
  <Override PartName="/ppt/ink/ink2451.xml" ContentType="application/inkml+xml"/>
  <Override PartName="/ppt/ink/ink2452.xml" ContentType="application/inkml+xml"/>
  <Override PartName="/ppt/ink/ink2453.xml" ContentType="application/inkml+xml"/>
  <Override PartName="/ppt/ink/ink2454.xml" ContentType="application/inkml+xml"/>
  <Override PartName="/ppt/ink/ink2455.xml" ContentType="application/inkml+xml"/>
  <Override PartName="/ppt/ink/ink2456.xml" ContentType="application/inkml+xml"/>
  <Override PartName="/ppt/ink/ink2457.xml" ContentType="application/inkml+xml"/>
  <Override PartName="/ppt/ink/ink2458.xml" ContentType="application/inkml+xml"/>
  <Override PartName="/ppt/ink/ink2459.xml" ContentType="application/inkml+xml"/>
  <Override PartName="/ppt/ink/ink2460.xml" ContentType="application/inkml+xml"/>
  <Override PartName="/ppt/ink/ink2461.xml" ContentType="application/inkml+xml"/>
  <Override PartName="/ppt/ink/ink2462.xml" ContentType="application/inkml+xml"/>
  <Override PartName="/ppt/ink/ink2463.xml" ContentType="application/inkml+xml"/>
  <Override PartName="/ppt/ink/ink2464.xml" ContentType="application/inkml+xml"/>
  <Override PartName="/ppt/ink/ink2465.xml" ContentType="application/inkml+xml"/>
  <Override PartName="/ppt/ink/ink2466.xml" ContentType="application/inkml+xml"/>
  <Override PartName="/ppt/ink/ink2467.xml" ContentType="application/inkml+xml"/>
  <Override PartName="/ppt/ink/ink2468.xml" ContentType="application/inkml+xml"/>
  <Override PartName="/ppt/ink/ink2469.xml" ContentType="application/inkml+xml"/>
  <Override PartName="/ppt/ink/ink2470.xml" ContentType="application/inkml+xml"/>
  <Override PartName="/ppt/ink/ink2471.xml" ContentType="application/inkml+xml"/>
  <Override PartName="/ppt/ink/ink2472.xml" ContentType="application/inkml+xml"/>
  <Override PartName="/ppt/ink/ink2473.xml" ContentType="application/inkml+xml"/>
  <Override PartName="/ppt/ink/ink2474.xml" ContentType="application/inkml+xml"/>
  <Override PartName="/ppt/ink/ink2475.xml" ContentType="application/inkml+xml"/>
  <Override PartName="/ppt/ink/ink2476.xml" ContentType="application/inkml+xml"/>
  <Override PartName="/ppt/ink/ink2477.xml" ContentType="application/inkml+xml"/>
  <Override PartName="/ppt/ink/ink2478.xml" ContentType="application/inkml+xml"/>
  <Override PartName="/ppt/ink/ink2479.xml" ContentType="application/inkml+xml"/>
  <Override PartName="/ppt/ink/ink2480.xml" ContentType="application/inkml+xml"/>
  <Override PartName="/ppt/ink/ink2481.xml" ContentType="application/inkml+xml"/>
  <Override PartName="/ppt/ink/ink2482.xml" ContentType="application/inkml+xml"/>
  <Override PartName="/ppt/ink/ink2483.xml" ContentType="application/inkml+xml"/>
  <Override PartName="/ppt/ink/ink2484.xml" ContentType="application/inkml+xml"/>
  <Override PartName="/ppt/ink/ink2485.xml" ContentType="application/inkml+xml"/>
  <Override PartName="/ppt/ink/ink2486.xml" ContentType="application/inkml+xml"/>
  <Override PartName="/ppt/ink/ink2487.xml" ContentType="application/inkml+xml"/>
  <Override PartName="/ppt/ink/ink2488.xml" ContentType="application/inkml+xml"/>
  <Override PartName="/ppt/ink/ink2489.xml" ContentType="application/inkml+xml"/>
  <Override PartName="/ppt/ink/ink2490.xml" ContentType="application/inkml+xml"/>
  <Override PartName="/ppt/ink/ink2491.xml" ContentType="application/inkml+xml"/>
  <Override PartName="/ppt/ink/ink2492.xml" ContentType="application/inkml+xml"/>
  <Override PartName="/ppt/ink/ink2493.xml" ContentType="application/inkml+xml"/>
  <Override PartName="/ppt/ink/ink2494.xml" ContentType="application/inkml+xml"/>
  <Override PartName="/ppt/ink/ink2495.xml" ContentType="application/inkml+xml"/>
  <Override PartName="/ppt/ink/ink2496.xml" ContentType="application/inkml+xml"/>
  <Override PartName="/ppt/ink/ink2497.xml" ContentType="application/inkml+xml"/>
  <Override PartName="/ppt/ink/ink2498.xml" ContentType="application/inkml+xml"/>
  <Override PartName="/ppt/ink/ink2499.xml" ContentType="application/inkml+xml"/>
  <Override PartName="/ppt/ink/ink2500.xml" ContentType="application/inkml+xml"/>
  <Override PartName="/ppt/ink/ink2501.xml" ContentType="application/inkml+xml"/>
  <Override PartName="/ppt/ink/ink2502.xml" ContentType="application/inkml+xml"/>
  <Override PartName="/ppt/ink/ink2503.xml" ContentType="application/inkml+xml"/>
  <Override PartName="/ppt/ink/ink2504.xml" ContentType="application/inkml+xml"/>
  <Override PartName="/ppt/ink/ink2505.xml" ContentType="application/inkml+xml"/>
  <Override PartName="/ppt/ink/ink2506.xml" ContentType="application/inkml+xml"/>
  <Override PartName="/ppt/ink/ink2507.xml" ContentType="application/inkml+xml"/>
  <Override PartName="/ppt/ink/ink2508.xml" ContentType="application/inkml+xml"/>
  <Override PartName="/ppt/ink/ink2509.xml" ContentType="application/inkml+xml"/>
  <Override PartName="/ppt/ink/ink2510.xml" ContentType="application/inkml+xml"/>
  <Override PartName="/ppt/ink/ink2511.xml" ContentType="application/inkml+xml"/>
  <Override PartName="/ppt/ink/ink2512.xml" ContentType="application/inkml+xml"/>
  <Override PartName="/ppt/ink/ink2513.xml" ContentType="application/inkml+xml"/>
  <Override PartName="/ppt/ink/ink2514.xml" ContentType="application/inkml+xml"/>
  <Override PartName="/ppt/ink/ink2515.xml" ContentType="application/inkml+xml"/>
  <Override PartName="/ppt/ink/ink2516.xml" ContentType="application/inkml+xml"/>
  <Override PartName="/ppt/ink/ink2517.xml" ContentType="application/inkml+xml"/>
  <Override PartName="/ppt/ink/ink2518.xml" ContentType="application/inkml+xml"/>
  <Override PartName="/ppt/ink/ink2519.xml" ContentType="application/inkml+xml"/>
  <Override PartName="/ppt/ink/ink2520.xml" ContentType="application/inkml+xml"/>
  <Override PartName="/ppt/ink/ink2521.xml" ContentType="application/inkml+xml"/>
  <Override PartName="/ppt/ink/ink2522.xml" ContentType="application/inkml+xml"/>
  <Override PartName="/ppt/ink/ink2523.xml" ContentType="application/inkml+xml"/>
  <Override PartName="/ppt/ink/ink2524.xml" ContentType="application/inkml+xml"/>
  <Override PartName="/ppt/ink/ink2525.xml" ContentType="application/inkml+xml"/>
  <Override PartName="/ppt/ink/ink2526.xml" ContentType="application/inkml+xml"/>
  <Override PartName="/ppt/ink/ink2527.xml" ContentType="application/inkml+xml"/>
  <Override PartName="/ppt/ink/ink2528.xml" ContentType="application/inkml+xml"/>
  <Override PartName="/ppt/ink/ink2529.xml" ContentType="application/inkml+xml"/>
  <Override PartName="/ppt/ink/ink2530.xml" ContentType="application/inkml+xml"/>
  <Override PartName="/ppt/ink/ink2531.xml" ContentType="application/inkml+xml"/>
  <Override PartName="/ppt/ink/ink2532.xml" ContentType="application/inkml+xml"/>
  <Override PartName="/ppt/ink/ink2533.xml" ContentType="application/inkml+xml"/>
  <Override PartName="/ppt/ink/ink2534.xml" ContentType="application/inkml+xml"/>
  <Override PartName="/ppt/ink/ink2535.xml" ContentType="application/inkml+xml"/>
  <Override PartName="/ppt/ink/ink2536.xml" ContentType="application/inkml+xml"/>
  <Override PartName="/ppt/ink/ink2537.xml" ContentType="application/inkml+xml"/>
  <Override PartName="/ppt/ink/ink2538.xml" ContentType="application/inkml+xml"/>
  <Override PartName="/ppt/ink/ink2539.xml" ContentType="application/inkml+xml"/>
  <Override PartName="/ppt/ink/ink2540.xml" ContentType="application/inkml+xml"/>
  <Override PartName="/ppt/ink/ink2541.xml" ContentType="application/inkml+xml"/>
  <Override PartName="/ppt/ink/ink2542.xml" ContentType="application/inkml+xml"/>
  <Override PartName="/ppt/ink/ink2543.xml" ContentType="application/inkml+xml"/>
  <Override PartName="/ppt/ink/ink2544.xml" ContentType="application/inkml+xml"/>
  <Override PartName="/ppt/ink/ink2545.xml" ContentType="application/inkml+xml"/>
  <Override PartName="/ppt/ink/ink2546.xml" ContentType="application/inkml+xml"/>
  <Override PartName="/ppt/ink/ink2547.xml" ContentType="application/inkml+xml"/>
  <Override PartName="/ppt/ink/ink2548.xml" ContentType="application/inkml+xml"/>
  <Override PartName="/ppt/ink/ink2549.xml" ContentType="application/inkml+xml"/>
  <Override PartName="/ppt/ink/ink2550.xml" ContentType="application/inkml+xml"/>
  <Override PartName="/ppt/ink/ink2551.xml" ContentType="application/inkml+xml"/>
  <Override PartName="/ppt/ink/ink2552.xml" ContentType="application/inkml+xml"/>
  <Override PartName="/ppt/ink/ink2553.xml" ContentType="application/inkml+xml"/>
  <Override PartName="/ppt/ink/ink2554.xml" ContentType="application/inkml+xml"/>
  <Override PartName="/ppt/ink/ink2555.xml" ContentType="application/inkml+xml"/>
  <Override PartName="/ppt/ink/ink2556.xml" ContentType="application/inkml+xml"/>
  <Override PartName="/ppt/ink/ink2557.xml" ContentType="application/inkml+xml"/>
  <Override PartName="/ppt/ink/ink2558.xml" ContentType="application/inkml+xml"/>
  <Override PartName="/ppt/ink/ink2559.xml" ContentType="application/inkml+xml"/>
  <Override PartName="/ppt/ink/ink2560.xml" ContentType="application/inkml+xml"/>
  <Override PartName="/ppt/ink/ink2561.xml" ContentType="application/inkml+xml"/>
  <Override PartName="/ppt/ink/ink2562.xml" ContentType="application/inkml+xml"/>
  <Override PartName="/ppt/ink/ink2563.xml" ContentType="application/inkml+xml"/>
  <Override PartName="/ppt/ink/ink2564.xml" ContentType="application/inkml+xml"/>
  <Override PartName="/ppt/ink/ink2565.xml" ContentType="application/inkml+xml"/>
  <Override PartName="/ppt/ink/ink2566.xml" ContentType="application/inkml+xml"/>
  <Override PartName="/ppt/ink/ink2567.xml" ContentType="application/inkml+xml"/>
  <Override PartName="/ppt/ink/ink2568.xml" ContentType="application/inkml+xml"/>
  <Override PartName="/ppt/ink/ink2569.xml" ContentType="application/inkml+xml"/>
  <Override PartName="/ppt/ink/ink2570.xml" ContentType="application/inkml+xml"/>
  <Override PartName="/ppt/ink/ink2571.xml" ContentType="application/inkml+xml"/>
  <Override PartName="/ppt/ink/ink2572.xml" ContentType="application/inkml+xml"/>
  <Override PartName="/ppt/ink/ink2573.xml" ContentType="application/inkml+xml"/>
  <Override PartName="/ppt/ink/ink2574.xml" ContentType="application/inkml+xml"/>
  <Override PartName="/ppt/ink/ink2575.xml" ContentType="application/inkml+xml"/>
  <Override PartName="/ppt/ink/ink2576.xml" ContentType="application/inkml+xml"/>
  <Override PartName="/ppt/ink/ink2577.xml" ContentType="application/inkml+xml"/>
  <Override PartName="/ppt/ink/ink2578.xml" ContentType="application/inkml+xml"/>
  <Override PartName="/ppt/ink/ink2579.xml" ContentType="application/inkml+xml"/>
  <Override PartName="/ppt/ink/ink2580.xml" ContentType="application/inkml+xml"/>
  <Override PartName="/ppt/ink/ink2581.xml" ContentType="application/inkml+xml"/>
  <Override PartName="/ppt/ink/ink2582.xml" ContentType="application/inkml+xml"/>
  <Override PartName="/ppt/ink/ink2583.xml" ContentType="application/inkml+xml"/>
  <Override PartName="/ppt/ink/ink2584.xml" ContentType="application/inkml+xml"/>
  <Override PartName="/ppt/ink/ink2585.xml" ContentType="application/inkml+xml"/>
  <Override PartName="/ppt/ink/ink2586.xml" ContentType="application/inkml+xml"/>
  <Override PartName="/ppt/ink/ink2587.xml" ContentType="application/inkml+xml"/>
  <Override PartName="/ppt/ink/ink2588.xml" ContentType="application/inkml+xml"/>
  <Override PartName="/ppt/ink/ink2589.xml" ContentType="application/inkml+xml"/>
  <Override PartName="/ppt/ink/ink2590.xml" ContentType="application/inkml+xml"/>
  <Override PartName="/ppt/ink/ink2591.xml" ContentType="application/inkml+xml"/>
  <Override PartName="/ppt/ink/ink2592.xml" ContentType="application/inkml+xml"/>
  <Override PartName="/ppt/ink/ink2593.xml" ContentType="application/inkml+xml"/>
  <Override PartName="/ppt/ink/ink2594.xml" ContentType="application/inkml+xml"/>
  <Override PartName="/ppt/ink/ink2595.xml" ContentType="application/inkml+xml"/>
  <Override PartName="/ppt/ink/ink2596.xml" ContentType="application/inkml+xml"/>
  <Override PartName="/ppt/ink/ink2597.xml" ContentType="application/inkml+xml"/>
  <Override PartName="/ppt/ink/ink2598.xml" ContentType="application/inkml+xml"/>
  <Override PartName="/ppt/ink/ink2599.xml" ContentType="application/inkml+xml"/>
  <Override PartName="/ppt/ink/ink2600.xml" ContentType="application/inkml+xml"/>
  <Override PartName="/ppt/ink/ink2601.xml" ContentType="application/inkml+xml"/>
  <Override PartName="/ppt/ink/ink2602.xml" ContentType="application/inkml+xml"/>
  <Override PartName="/ppt/ink/ink2603.xml" ContentType="application/inkml+xml"/>
  <Override PartName="/ppt/ink/ink2604.xml" ContentType="application/inkml+xml"/>
  <Override PartName="/ppt/ink/ink2605.xml" ContentType="application/inkml+xml"/>
  <Override PartName="/ppt/ink/ink2606.xml" ContentType="application/inkml+xml"/>
  <Override PartName="/ppt/ink/ink2607.xml" ContentType="application/inkml+xml"/>
  <Override PartName="/ppt/ink/ink2608.xml" ContentType="application/inkml+xml"/>
  <Override PartName="/ppt/ink/ink2609.xml" ContentType="application/inkml+xml"/>
  <Override PartName="/ppt/ink/ink2610.xml" ContentType="application/inkml+xml"/>
  <Override PartName="/ppt/ink/ink2611.xml" ContentType="application/inkml+xml"/>
  <Override PartName="/ppt/ink/ink2612.xml" ContentType="application/inkml+xml"/>
  <Override PartName="/ppt/ink/ink2613.xml" ContentType="application/inkml+xml"/>
  <Override PartName="/ppt/ink/ink2614.xml" ContentType="application/inkml+xml"/>
  <Override PartName="/ppt/ink/ink2615.xml" ContentType="application/inkml+xml"/>
  <Override PartName="/ppt/ink/ink2616.xml" ContentType="application/inkml+xml"/>
  <Override PartName="/ppt/ink/ink2617.xml" ContentType="application/inkml+xml"/>
  <Override PartName="/ppt/ink/ink2618.xml" ContentType="application/inkml+xml"/>
  <Override PartName="/ppt/ink/ink2619.xml" ContentType="application/inkml+xml"/>
  <Override PartName="/ppt/ink/ink2620.xml" ContentType="application/inkml+xml"/>
  <Override PartName="/ppt/ink/ink2621.xml" ContentType="application/inkml+xml"/>
  <Override PartName="/ppt/ink/ink2622.xml" ContentType="application/inkml+xml"/>
  <Override PartName="/ppt/ink/ink2623.xml" ContentType="application/inkml+xml"/>
  <Override PartName="/ppt/ink/ink2624.xml" ContentType="application/inkml+xml"/>
  <Override PartName="/ppt/ink/ink2625.xml" ContentType="application/inkml+xml"/>
  <Override PartName="/ppt/ink/ink2626.xml" ContentType="application/inkml+xml"/>
  <Override PartName="/ppt/ink/ink2627.xml" ContentType="application/inkml+xml"/>
  <Override PartName="/ppt/ink/ink2628.xml" ContentType="application/inkml+xml"/>
  <Override PartName="/ppt/ink/ink2629.xml" ContentType="application/inkml+xml"/>
  <Override PartName="/ppt/ink/ink2630.xml" ContentType="application/inkml+xml"/>
  <Override PartName="/ppt/ink/ink2631.xml" ContentType="application/inkml+xml"/>
  <Override PartName="/ppt/ink/ink2632.xml" ContentType="application/inkml+xml"/>
  <Override PartName="/ppt/ink/ink2633.xml" ContentType="application/inkml+xml"/>
  <Override PartName="/ppt/ink/ink2634.xml" ContentType="application/inkml+xml"/>
  <Override PartName="/ppt/ink/ink2635.xml" ContentType="application/inkml+xml"/>
  <Override PartName="/ppt/ink/ink2636.xml" ContentType="application/inkml+xml"/>
  <Override PartName="/ppt/ink/ink2637.xml" ContentType="application/inkml+xml"/>
  <Override PartName="/ppt/ink/ink2638.xml" ContentType="application/inkml+xml"/>
  <Override PartName="/ppt/ink/ink2639.xml" ContentType="application/inkml+xml"/>
  <Override PartName="/ppt/ink/ink2640.xml" ContentType="application/inkml+xml"/>
  <Override PartName="/ppt/ink/ink2641.xml" ContentType="application/inkml+xml"/>
  <Override PartName="/ppt/ink/ink2642.xml" ContentType="application/inkml+xml"/>
  <Override PartName="/ppt/ink/ink2643.xml" ContentType="application/inkml+xml"/>
  <Override PartName="/ppt/ink/ink2644.xml" ContentType="application/inkml+xml"/>
  <Override PartName="/ppt/ink/ink2645.xml" ContentType="application/inkml+xml"/>
  <Override PartName="/ppt/ink/ink2646.xml" ContentType="application/inkml+xml"/>
  <Override PartName="/ppt/ink/ink2647.xml" ContentType="application/inkml+xml"/>
  <Override PartName="/ppt/ink/ink2648.xml" ContentType="application/inkml+xml"/>
  <Override PartName="/ppt/ink/ink2649.xml" ContentType="application/inkml+xml"/>
  <Override PartName="/ppt/ink/ink2650.xml" ContentType="application/inkml+xml"/>
  <Override PartName="/ppt/ink/ink2651.xml" ContentType="application/inkml+xml"/>
  <Override PartName="/ppt/ink/ink2652.xml" ContentType="application/inkml+xml"/>
  <Override PartName="/ppt/ink/ink2653.xml" ContentType="application/inkml+xml"/>
  <Override PartName="/ppt/ink/ink2654.xml" ContentType="application/inkml+xml"/>
  <Override PartName="/ppt/ink/ink2655.xml" ContentType="application/inkml+xml"/>
  <Override PartName="/ppt/ink/ink2656.xml" ContentType="application/inkml+xml"/>
  <Override PartName="/ppt/ink/ink2657.xml" ContentType="application/inkml+xml"/>
  <Override PartName="/ppt/ink/ink2658.xml" ContentType="application/inkml+xml"/>
  <Override PartName="/ppt/ink/ink2659.xml" ContentType="application/inkml+xml"/>
  <Override PartName="/ppt/ink/ink2660.xml" ContentType="application/inkml+xml"/>
  <Override PartName="/ppt/ink/ink2661.xml" ContentType="application/inkml+xml"/>
  <Override PartName="/ppt/ink/ink2662.xml" ContentType="application/inkml+xml"/>
  <Override PartName="/ppt/ink/ink2663.xml" ContentType="application/inkml+xml"/>
  <Override PartName="/ppt/ink/ink2664.xml" ContentType="application/inkml+xml"/>
  <Override PartName="/ppt/ink/ink2665.xml" ContentType="application/inkml+xml"/>
  <Override PartName="/ppt/ink/ink2666.xml" ContentType="application/inkml+xml"/>
  <Override PartName="/ppt/ink/ink2667.xml" ContentType="application/inkml+xml"/>
  <Override PartName="/ppt/ink/ink2668.xml" ContentType="application/inkml+xml"/>
  <Override PartName="/ppt/ink/ink2669.xml" ContentType="application/inkml+xml"/>
  <Override PartName="/ppt/ink/ink2670.xml" ContentType="application/inkml+xml"/>
  <Override PartName="/ppt/ink/ink2671.xml" ContentType="application/inkml+xml"/>
  <Override PartName="/ppt/ink/ink2672.xml" ContentType="application/inkml+xml"/>
  <Override PartName="/ppt/ink/ink2673.xml" ContentType="application/inkml+xml"/>
  <Override PartName="/ppt/ink/ink2674.xml" ContentType="application/inkml+xml"/>
  <Override PartName="/ppt/ink/ink2675.xml" ContentType="application/inkml+xml"/>
  <Override PartName="/ppt/ink/ink2676.xml" ContentType="application/inkml+xml"/>
  <Override PartName="/ppt/ink/ink2677.xml" ContentType="application/inkml+xml"/>
  <Override PartName="/ppt/ink/ink2678.xml" ContentType="application/inkml+xml"/>
  <Override PartName="/ppt/ink/ink2679.xml" ContentType="application/inkml+xml"/>
  <Override PartName="/ppt/ink/ink2680.xml" ContentType="application/inkml+xml"/>
  <Override PartName="/ppt/ink/ink2681.xml" ContentType="application/inkml+xml"/>
  <Override PartName="/ppt/ink/ink2682.xml" ContentType="application/inkml+xml"/>
  <Override PartName="/ppt/ink/ink2683.xml" ContentType="application/inkml+xml"/>
  <Override PartName="/ppt/ink/ink2684.xml" ContentType="application/inkml+xml"/>
  <Override PartName="/ppt/ink/ink2685.xml" ContentType="application/inkml+xml"/>
  <Override PartName="/ppt/ink/ink2686.xml" ContentType="application/inkml+xml"/>
  <Override PartName="/ppt/ink/ink2687.xml" ContentType="application/inkml+xml"/>
  <Override PartName="/ppt/ink/ink2688.xml" ContentType="application/inkml+xml"/>
  <Override PartName="/ppt/ink/ink2689.xml" ContentType="application/inkml+xml"/>
  <Override PartName="/ppt/ink/ink2690.xml" ContentType="application/inkml+xml"/>
  <Override PartName="/ppt/ink/ink2691.xml" ContentType="application/inkml+xml"/>
  <Override PartName="/ppt/ink/ink2692.xml" ContentType="application/inkml+xml"/>
  <Override PartName="/ppt/ink/ink2693.xml" ContentType="application/inkml+xml"/>
  <Override PartName="/ppt/ink/ink2694.xml" ContentType="application/inkml+xml"/>
  <Override PartName="/ppt/ink/ink2695.xml" ContentType="application/inkml+xml"/>
  <Override PartName="/ppt/ink/ink2696.xml" ContentType="application/inkml+xml"/>
  <Override PartName="/ppt/ink/ink2697.xml" ContentType="application/inkml+xml"/>
  <Override PartName="/ppt/ink/ink2698.xml" ContentType="application/inkml+xml"/>
  <Override PartName="/ppt/ink/ink2699.xml" ContentType="application/inkml+xml"/>
  <Override PartName="/ppt/ink/ink2700.xml" ContentType="application/inkml+xml"/>
  <Override PartName="/ppt/ink/ink2701.xml" ContentType="application/inkml+xml"/>
  <Override PartName="/ppt/ink/ink2702.xml" ContentType="application/inkml+xml"/>
  <Override PartName="/ppt/ink/ink2703.xml" ContentType="application/inkml+xml"/>
  <Override PartName="/ppt/ink/ink2704.xml" ContentType="application/inkml+xml"/>
  <Override PartName="/ppt/ink/ink2705.xml" ContentType="application/inkml+xml"/>
  <Override PartName="/ppt/ink/ink2706.xml" ContentType="application/inkml+xml"/>
  <Override PartName="/ppt/ink/ink2707.xml" ContentType="application/inkml+xml"/>
  <Override PartName="/ppt/ink/ink2708.xml" ContentType="application/inkml+xml"/>
  <Override PartName="/ppt/ink/ink2709.xml" ContentType="application/inkml+xml"/>
  <Override PartName="/ppt/ink/ink2710.xml" ContentType="application/inkml+xml"/>
  <Override PartName="/ppt/ink/ink2711.xml" ContentType="application/inkml+xml"/>
  <Override PartName="/ppt/ink/ink2712.xml" ContentType="application/inkml+xml"/>
  <Override PartName="/ppt/ink/ink2713.xml" ContentType="application/inkml+xml"/>
  <Override PartName="/ppt/ink/ink2714.xml" ContentType="application/inkml+xml"/>
  <Override PartName="/ppt/ink/ink2715.xml" ContentType="application/inkml+xml"/>
  <Override PartName="/ppt/ink/ink2716.xml" ContentType="application/inkml+xml"/>
  <Override PartName="/ppt/ink/ink2717.xml" ContentType="application/inkml+xml"/>
  <Override PartName="/ppt/ink/ink2718.xml" ContentType="application/inkml+xml"/>
  <Override PartName="/ppt/ink/ink2719.xml" ContentType="application/inkml+xml"/>
  <Override PartName="/ppt/ink/ink2720.xml" ContentType="application/inkml+xml"/>
  <Override PartName="/ppt/ink/ink2721.xml" ContentType="application/inkml+xml"/>
  <Override PartName="/ppt/ink/ink2722.xml" ContentType="application/inkml+xml"/>
  <Override PartName="/ppt/ink/ink2723.xml" ContentType="application/inkml+xml"/>
  <Override PartName="/ppt/ink/ink2724.xml" ContentType="application/inkml+xml"/>
  <Override PartName="/ppt/ink/ink2725.xml" ContentType="application/inkml+xml"/>
  <Override PartName="/ppt/ink/ink2726.xml" ContentType="application/inkml+xml"/>
  <Override PartName="/ppt/ink/ink2727.xml" ContentType="application/inkml+xml"/>
  <Override PartName="/ppt/ink/ink2728.xml" ContentType="application/inkml+xml"/>
  <Override PartName="/ppt/ink/ink2729.xml" ContentType="application/inkml+xml"/>
  <Override PartName="/ppt/ink/ink2730.xml" ContentType="application/inkml+xml"/>
  <Override PartName="/ppt/ink/ink2731.xml" ContentType="application/inkml+xml"/>
  <Override PartName="/ppt/ink/ink2732.xml" ContentType="application/inkml+xml"/>
  <Override PartName="/ppt/ink/ink2733.xml" ContentType="application/inkml+xml"/>
  <Override PartName="/ppt/ink/ink2734.xml" ContentType="application/inkml+xml"/>
  <Override PartName="/ppt/ink/ink2735.xml" ContentType="application/inkml+xml"/>
  <Override PartName="/ppt/ink/ink2736.xml" ContentType="application/inkml+xml"/>
  <Override PartName="/ppt/ink/ink2737.xml" ContentType="application/inkml+xml"/>
  <Override PartName="/ppt/ink/ink2738.xml" ContentType="application/inkml+xml"/>
  <Override PartName="/ppt/ink/ink2739.xml" ContentType="application/inkml+xml"/>
  <Override PartName="/ppt/ink/ink2740.xml" ContentType="application/inkml+xml"/>
  <Override PartName="/ppt/ink/ink2741.xml" ContentType="application/inkml+xml"/>
  <Override PartName="/ppt/ink/ink2742.xml" ContentType="application/inkml+xml"/>
  <Override PartName="/ppt/ink/ink2743.xml" ContentType="application/inkml+xml"/>
  <Override PartName="/ppt/ink/ink2744.xml" ContentType="application/inkml+xml"/>
  <Override PartName="/ppt/ink/ink2745.xml" ContentType="application/inkml+xml"/>
  <Override PartName="/ppt/ink/ink2746.xml" ContentType="application/inkml+xml"/>
  <Override PartName="/ppt/ink/ink2747.xml" ContentType="application/inkml+xml"/>
  <Override PartName="/ppt/ink/ink2748.xml" ContentType="application/inkml+xml"/>
  <Override PartName="/ppt/ink/ink2749.xml" ContentType="application/inkml+xml"/>
  <Override PartName="/ppt/ink/ink2750.xml" ContentType="application/inkml+xml"/>
  <Override PartName="/ppt/ink/ink2751.xml" ContentType="application/inkml+xml"/>
  <Override PartName="/ppt/ink/ink2752.xml" ContentType="application/inkml+xml"/>
  <Override PartName="/ppt/ink/ink2753.xml" ContentType="application/inkml+xml"/>
  <Override PartName="/ppt/ink/ink2754.xml" ContentType="application/inkml+xml"/>
  <Override PartName="/ppt/ink/ink2755.xml" ContentType="application/inkml+xml"/>
  <Override PartName="/ppt/ink/ink2756.xml" ContentType="application/inkml+xml"/>
  <Override PartName="/ppt/ink/ink2757.xml" ContentType="application/inkml+xml"/>
  <Override PartName="/ppt/ink/ink2758.xml" ContentType="application/inkml+xml"/>
  <Override PartName="/ppt/ink/ink2759.xml" ContentType="application/inkml+xml"/>
  <Override PartName="/ppt/ink/ink2760.xml" ContentType="application/inkml+xml"/>
  <Override PartName="/ppt/ink/ink2761.xml" ContentType="application/inkml+xml"/>
  <Override PartName="/ppt/ink/ink2762.xml" ContentType="application/inkml+xml"/>
  <Override PartName="/ppt/ink/ink2763.xml" ContentType="application/inkml+xml"/>
  <Override PartName="/ppt/ink/ink2764.xml" ContentType="application/inkml+xml"/>
  <Override PartName="/ppt/ink/ink2765.xml" ContentType="application/inkml+xml"/>
  <Override PartName="/ppt/ink/ink2766.xml" ContentType="application/inkml+xml"/>
  <Override PartName="/ppt/ink/ink2767.xml" ContentType="application/inkml+xml"/>
  <Override PartName="/ppt/ink/ink2768.xml" ContentType="application/inkml+xml"/>
  <Override PartName="/ppt/ink/ink2769.xml" ContentType="application/inkml+xml"/>
  <Override PartName="/ppt/ink/ink2770.xml" ContentType="application/inkml+xml"/>
  <Override PartName="/ppt/ink/ink2771.xml" ContentType="application/inkml+xml"/>
  <Override PartName="/ppt/ink/ink2772.xml" ContentType="application/inkml+xml"/>
  <Override PartName="/ppt/ink/ink2773.xml" ContentType="application/inkml+xml"/>
  <Override PartName="/ppt/ink/ink2774.xml" ContentType="application/inkml+xml"/>
  <Override PartName="/ppt/ink/ink2775.xml" ContentType="application/inkml+xml"/>
  <Override PartName="/ppt/ink/ink2776.xml" ContentType="application/inkml+xml"/>
  <Override PartName="/ppt/ink/ink2777.xml" ContentType="application/inkml+xml"/>
  <Override PartName="/ppt/ink/ink2778.xml" ContentType="application/inkml+xml"/>
  <Override PartName="/ppt/ink/ink2779.xml" ContentType="application/inkml+xml"/>
  <Override PartName="/ppt/ink/ink2780.xml" ContentType="application/inkml+xml"/>
  <Override PartName="/ppt/ink/ink2781.xml" ContentType="application/inkml+xml"/>
  <Override PartName="/ppt/ink/ink2782.xml" ContentType="application/inkml+xml"/>
  <Override PartName="/ppt/ink/ink2783.xml" ContentType="application/inkml+xml"/>
  <Override PartName="/ppt/ink/ink2784.xml" ContentType="application/inkml+xml"/>
  <Override PartName="/ppt/ink/ink2785.xml" ContentType="application/inkml+xml"/>
  <Override PartName="/ppt/ink/ink2786.xml" ContentType="application/inkml+xml"/>
  <Override PartName="/ppt/ink/ink2787.xml" ContentType="application/inkml+xml"/>
  <Override PartName="/ppt/ink/ink2788.xml" ContentType="application/inkml+xml"/>
  <Override PartName="/ppt/ink/ink2789.xml" ContentType="application/inkml+xml"/>
  <Override PartName="/ppt/ink/ink2790.xml" ContentType="application/inkml+xml"/>
  <Override PartName="/ppt/ink/ink2791.xml" ContentType="application/inkml+xml"/>
  <Override PartName="/ppt/ink/ink2792.xml" ContentType="application/inkml+xml"/>
  <Override PartName="/ppt/ink/ink2793.xml" ContentType="application/inkml+xml"/>
  <Override PartName="/ppt/ink/ink2794.xml" ContentType="application/inkml+xml"/>
  <Override PartName="/ppt/ink/ink2795.xml" ContentType="application/inkml+xml"/>
  <Override PartName="/ppt/ink/ink2796.xml" ContentType="application/inkml+xml"/>
  <Override PartName="/ppt/ink/ink2797.xml" ContentType="application/inkml+xml"/>
  <Override PartName="/ppt/ink/ink2798.xml" ContentType="application/inkml+xml"/>
  <Override PartName="/ppt/ink/ink2799.xml" ContentType="application/inkml+xml"/>
  <Override PartName="/ppt/ink/ink2800.xml" ContentType="application/inkml+xml"/>
  <Override PartName="/ppt/ink/ink2801.xml" ContentType="application/inkml+xml"/>
  <Override PartName="/ppt/ink/ink2802.xml" ContentType="application/inkml+xml"/>
  <Override PartName="/ppt/ink/ink2803.xml" ContentType="application/inkml+xml"/>
  <Override PartName="/ppt/ink/ink2804.xml" ContentType="application/inkml+xml"/>
  <Override PartName="/ppt/ink/ink2805.xml" ContentType="application/inkml+xml"/>
  <Override PartName="/ppt/ink/ink2806.xml" ContentType="application/inkml+xml"/>
  <Override PartName="/ppt/ink/ink2807.xml" ContentType="application/inkml+xml"/>
  <Override PartName="/ppt/ink/ink2808.xml" ContentType="application/inkml+xml"/>
  <Override PartName="/ppt/ink/ink2809.xml" ContentType="application/inkml+xml"/>
  <Override PartName="/ppt/ink/ink2810.xml" ContentType="application/inkml+xml"/>
  <Override PartName="/ppt/ink/ink2811.xml" ContentType="application/inkml+xml"/>
  <Override PartName="/ppt/ink/ink2812.xml" ContentType="application/inkml+xml"/>
  <Override PartName="/ppt/ink/ink2813.xml" ContentType="application/inkml+xml"/>
  <Override PartName="/ppt/ink/ink2814.xml" ContentType="application/inkml+xml"/>
  <Override PartName="/ppt/ink/ink2815.xml" ContentType="application/inkml+xml"/>
  <Override PartName="/ppt/ink/ink2816.xml" ContentType="application/inkml+xml"/>
  <Override PartName="/ppt/ink/ink2817.xml" ContentType="application/inkml+xml"/>
  <Override PartName="/ppt/ink/ink2818.xml" ContentType="application/inkml+xml"/>
  <Override PartName="/ppt/ink/ink2819.xml" ContentType="application/inkml+xml"/>
  <Override PartName="/ppt/ink/ink2820.xml" ContentType="application/inkml+xml"/>
  <Override PartName="/ppt/ink/ink2821.xml" ContentType="application/inkml+xml"/>
  <Override PartName="/ppt/ink/ink2822.xml" ContentType="application/inkml+xml"/>
  <Override PartName="/ppt/ink/ink2823.xml" ContentType="application/inkml+xml"/>
  <Override PartName="/ppt/ink/ink2824.xml" ContentType="application/inkml+xml"/>
  <Override PartName="/ppt/ink/ink2825.xml" ContentType="application/inkml+xml"/>
  <Override PartName="/ppt/ink/ink2826.xml" ContentType="application/inkml+xml"/>
  <Override PartName="/ppt/ink/ink2827.xml" ContentType="application/inkml+xml"/>
  <Override PartName="/ppt/ink/ink2828.xml" ContentType="application/inkml+xml"/>
  <Override PartName="/ppt/ink/ink2829.xml" ContentType="application/inkml+xml"/>
  <Override PartName="/ppt/ink/ink2830.xml" ContentType="application/inkml+xml"/>
  <Override PartName="/ppt/ink/ink2831.xml" ContentType="application/inkml+xml"/>
  <Override PartName="/ppt/ink/ink2832.xml" ContentType="application/inkml+xml"/>
  <Override PartName="/ppt/ink/ink2833.xml" ContentType="application/inkml+xml"/>
  <Override PartName="/ppt/ink/ink2834.xml" ContentType="application/inkml+xml"/>
  <Override PartName="/ppt/ink/ink2835.xml" ContentType="application/inkml+xml"/>
  <Override PartName="/ppt/ink/ink2836.xml" ContentType="application/inkml+xml"/>
  <Override PartName="/ppt/ink/ink2837.xml" ContentType="application/inkml+xml"/>
  <Override PartName="/ppt/ink/ink2838.xml" ContentType="application/inkml+xml"/>
  <Override PartName="/ppt/ink/ink2839.xml" ContentType="application/inkml+xml"/>
  <Override PartName="/ppt/ink/ink2840.xml" ContentType="application/inkml+xml"/>
  <Override PartName="/ppt/ink/ink2841.xml" ContentType="application/inkml+xml"/>
  <Override PartName="/ppt/ink/ink2842.xml" ContentType="application/inkml+xml"/>
  <Override PartName="/ppt/ink/ink2843.xml" ContentType="application/inkml+xml"/>
  <Override PartName="/ppt/ink/ink2844.xml" ContentType="application/inkml+xml"/>
  <Override PartName="/ppt/ink/ink2845.xml" ContentType="application/inkml+xml"/>
  <Override PartName="/ppt/ink/ink2846.xml" ContentType="application/inkml+xml"/>
  <Override PartName="/ppt/ink/ink2847.xml" ContentType="application/inkml+xml"/>
  <Override PartName="/ppt/ink/ink2848.xml" ContentType="application/inkml+xml"/>
  <Override PartName="/ppt/ink/ink2849.xml" ContentType="application/inkml+xml"/>
  <Override PartName="/ppt/ink/ink2850.xml" ContentType="application/inkml+xml"/>
  <Override PartName="/ppt/ink/ink2851.xml" ContentType="application/inkml+xml"/>
  <Override PartName="/ppt/ink/ink2852.xml" ContentType="application/inkml+xml"/>
  <Override PartName="/ppt/ink/ink2853.xml" ContentType="application/inkml+xml"/>
  <Override PartName="/ppt/ink/ink2854.xml" ContentType="application/inkml+xml"/>
  <Override PartName="/ppt/ink/ink2855.xml" ContentType="application/inkml+xml"/>
  <Override PartName="/ppt/ink/ink2856.xml" ContentType="application/inkml+xml"/>
  <Override PartName="/ppt/ink/ink2857.xml" ContentType="application/inkml+xml"/>
  <Override PartName="/ppt/ink/ink2858.xml" ContentType="application/inkml+xml"/>
  <Override PartName="/ppt/ink/ink2859.xml" ContentType="application/inkml+xml"/>
  <Override PartName="/ppt/ink/ink2860.xml" ContentType="application/inkml+xml"/>
  <Override PartName="/ppt/ink/ink2861.xml" ContentType="application/inkml+xml"/>
  <Override PartName="/ppt/ink/ink2862.xml" ContentType="application/inkml+xml"/>
  <Override PartName="/ppt/ink/ink2863.xml" ContentType="application/inkml+xml"/>
  <Override PartName="/ppt/ink/ink2864.xml" ContentType="application/inkml+xml"/>
  <Override PartName="/ppt/ink/ink2865.xml" ContentType="application/inkml+xml"/>
  <Override PartName="/ppt/ink/ink2866.xml" ContentType="application/inkml+xml"/>
  <Override PartName="/ppt/ink/ink2867.xml" ContentType="application/inkml+xml"/>
  <Override PartName="/ppt/ink/ink2868.xml" ContentType="application/inkml+xml"/>
  <Override PartName="/ppt/ink/ink2869.xml" ContentType="application/inkml+xml"/>
  <Override PartName="/ppt/ink/ink2870.xml" ContentType="application/inkml+xml"/>
  <Override PartName="/ppt/ink/ink2871.xml" ContentType="application/inkml+xml"/>
  <Override PartName="/ppt/ink/ink2872.xml" ContentType="application/inkml+xml"/>
  <Override PartName="/ppt/ink/ink2873.xml" ContentType="application/inkml+xml"/>
  <Override PartName="/ppt/ink/ink2874.xml" ContentType="application/inkml+xml"/>
  <Override PartName="/ppt/ink/ink2875.xml" ContentType="application/inkml+xml"/>
  <Override PartName="/ppt/ink/ink2876.xml" ContentType="application/inkml+xml"/>
  <Override PartName="/ppt/ink/ink2877.xml" ContentType="application/inkml+xml"/>
  <Override PartName="/ppt/ink/ink2878.xml" ContentType="application/inkml+xml"/>
  <Override PartName="/ppt/ink/ink2879.xml" ContentType="application/inkml+xml"/>
  <Override PartName="/ppt/ink/ink2880.xml" ContentType="application/inkml+xml"/>
  <Override PartName="/ppt/ink/ink2881.xml" ContentType="application/inkml+xml"/>
  <Override PartName="/ppt/ink/ink2882.xml" ContentType="application/inkml+xml"/>
  <Override PartName="/ppt/ink/ink2883.xml" ContentType="application/inkml+xml"/>
  <Override PartName="/ppt/ink/ink2884.xml" ContentType="application/inkml+xml"/>
  <Override PartName="/ppt/ink/ink2885.xml" ContentType="application/inkml+xml"/>
  <Override PartName="/ppt/ink/ink2886.xml" ContentType="application/inkml+xml"/>
  <Override PartName="/ppt/ink/ink2887.xml" ContentType="application/inkml+xml"/>
  <Override PartName="/ppt/ink/ink2888.xml" ContentType="application/inkml+xml"/>
  <Override PartName="/ppt/ink/ink2889.xml" ContentType="application/inkml+xml"/>
  <Override PartName="/ppt/ink/ink2890.xml" ContentType="application/inkml+xml"/>
  <Override PartName="/ppt/ink/ink2891.xml" ContentType="application/inkml+xml"/>
  <Override PartName="/ppt/ink/ink2892.xml" ContentType="application/inkml+xml"/>
  <Override PartName="/ppt/ink/ink2893.xml" ContentType="application/inkml+xml"/>
  <Override PartName="/ppt/ink/ink2894.xml" ContentType="application/inkml+xml"/>
  <Override PartName="/ppt/ink/ink2895.xml" ContentType="application/inkml+xml"/>
  <Override PartName="/ppt/ink/ink2896.xml" ContentType="application/inkml+xml"/>
  <Override PartName="/ppt/ink/ink2897.xml" ContentType="application/inkml+xml"/>
  <Override PartName="/ppt/ink/ink2898.xml" ContentType="application/inkml+xml"/>
  <Override PartName="/ppt/ink/ink2899.xml" ContentType="application/inkml+xml"/>
  <Override PartName="/ppt/ink/ink2900.xml" ContentType="application/inkml+xml"/>
  <Override PartName="/ppt/ink/ink2901.xml" ContentType="application/inkml+xml"/>
  <Override PartName="/ppt/ink/ink2902.xml" ContentType="application/inkml+xml"/>
  <Override PartName="/ppt/ink/ink2903.xml" ContentType="application/inkml+xml"/>
  <Override PartName="/ppt/ink/ink2904.xml" ContentType="application/inkml+xml"/>
  <Override PartName="/ppt/ink/ink2905.xml" ContentType="application/inkml+xml"/>
  <Override PartName="/ppt/ink/ink2906.xml" ContentType="application/inkml+xml"/>
  <Override PartName="/ppt/ink/ink2907.xml" ContentType="application/inkml+xml"/>
  <Override PartName="/ppt/ink/ink2908.xml" ContentType="application/inkml+xml"/>
  <Override PartName="/ppt/ink/ink2909.xml" ContentType="application/inkml+xml"/>
  <Override PartName="/ppt/ink/ink2910.xml" ContentType="application/inkml+xml"/>
  <Override PartName="/ppt/ink/ink2911.xml" ContentType="application/inkml+xml"/>
  <Override PartName="/ppt/ink/ink2912.xml" ContentType="application/inkml+xml"/>
  <Override PartName="/ppt/ink/ink2913.xml" ContentType="application/inkml+xml"/>
  <Override PartName="/ppt/ink/ink2914.xml" ContentType="application/inkml+xml"/>
  <Override PartName="/ppt/ink/ink2915.xml" ContentType="application/inkml+xml"/>
  <Override PartName="/ppt/ink/ink2916.xml" ContentType="application/inkml+xml"/>
  <Override PartName="/ppt/ink/ink2917.xml" ContentType="application/inkml+xml"/>
  <Override PartName="/ppt/ink/ink2918.xml" ContentType="application/inkml+xml"/>
  <Override PartName="/ppt/ink/ink2919.xml" ContentType="application/inkml+xml"/>
  <Override PartName="/ppt/ink/ink2920.xml" ContentType="application/inkml+xml"/>
  <Override PartName="/ppt/ink/ink2921.xml" ContentType="application/inkml+xml"/>
  <Override PartName="/ppt/ink/ink2922.xml" ContentType="application/inkml+xml"/>
  <Override PartName="/ppt/ink/ink2923.xml" ContentType="application/inkml+xml"/>
  <Override PartName="/ppt/ink/ink2924.xml" ContentType="application/inkml+xml"/>
  <Override PartName="/ppt/ink/ink2925.xml" ContentType="application/inkml+xml"/>
  <Override PartName="/ppt/ink/ink2926.xml" ContentType="application/inkml+xml"/>
  <Override PartName="/ppt/ink/ink2927.xml" ContentType="application/inkml+xml"/>
  <Override PartName="/ppt/ink/ink2928.xml" ContentType="application/inkml+xml"/>
  <Override PartName="/ppt/ink/ink2929.xml" ContentType="application/inkml+xml"/>
  <Override PartName="/ppt/ink/ink2930.xml" ContentType="application/inkml+xml"/>
  <Override PartName="/ppt/ink/ink2931.xml" ContentType="application/inkml+xml"/>
  <Override PartName="/ppt/ink/ink2932.xml" ContentType="application/inkml+xml"/>
  <Override PartName="/ppt/ink/ink2933.xml" ContentType="application/inkml+xml"/>
  <Override PartName="/ppt/ink/ink2934.xml" ContentType="application/inkml+xml"/>
  <Override PartName="/ppt/ink/ink2935.xml" ContentType="application/inkml+xml"/>
  <Override PartName="/ppt/ink/ink2936.xml" ContentType="application/inkml+xml"/>
  <Override PartName="/ppt/ink/ink2937.xml" ContentType="application/inkml+xml"/>
  <Override PartName="/ppt/ink/ink2938.xml" ContentType="application/inkml+xml"/>
  <Override PartName="/ppt/ink/ink2939.xml" ContentType="application/inkml+xml"/>
  <Override PartName="/ppt/ink/ink2940.xml" ContentType="application/inkml+xml"/>
  <Override PartName="/ppt/ink/ink2941.xml" ContentType="application/inkml+xml"/>
  <Override PartName="/ppt/ink/ink2942.xml" ContentType="application/inkml+xml"/>
  <Override PartName="/ppt/ink/ink2943.xml" ContentType="application/inkml+xml"/>
  <Override PartName="/ppt/ink/ink2944.xml" ContentType="application/inkml+xml"/>
  <Override PartName="/ppt/ink/ink2945.xml" ContentType="application/inkml+xml"/>
  <Override PartName="/ppt/ink/ink2946.xml" ContentType="application/inkml+xml"/>
  <Override PartName="/ppt/ink/ink2947.xml" ContentType="application/inkml+xml"/>
  <Override PartName="/ppt/ink/ink2948.xml" ContentType="application/inkml+xml"/>
  <Override PartName="/ppt/ink/ink2949.xml" ContentType="application/inkml+xml"/>
  <Override PartName="/ppt/ink/ink2950.xml" ContentType="application/inkml+xml"/>
  <Override PartName="/ppt/ink/ink2951.xml" ContentType="application/inkml+xml"/>
  <Override PartName="/ppt/ink/ink2952.xml" ContentType="application/inkml+xml"/>
  <Override PartName="/ppt/ink/ink2953.xml" ContentType="application/inkml+xml"/>
  <Override PartName="/ppt/ink/ink2954.xml" ContentType="application/inkml+xml"/>
  <Override PartName="/ppt/ink/ink2955.xml" ContentType="application/inkml+xml"/>
  <Override PartName="/ppt/ink/ink2956.xml" ContentType="application/inkml+xml"/>
  <Override PartName="/ppt/ink/ink2957.xml" ContentType="application/inkml+xml"/>
  <Override PartName="/ppt/ink/ink2958.xml" ContentType="application/inkml+xml"/>
  <Override PartName="/ppt/ink/ink2959.xml" ContentType="application/inkml+xml"/>
  <Override PartName="/ppt/ink/ink2960.xml" ContentType="application/inkml+xml"/>
  <Override PartName="/ppt/ink/ink2961.xml" ContentType="application/inkml+xml"/>
  <Override PartName="/ppt/ink/ink2962.xml" ContentType="application/inkml+xml"/>
  <Override PartName="/ppt/ink/ink2963.xml" ContentType="application/inkml+xml"/>
  <Override PartName="/ppt/ink/ink2964.xml" ContentType="application/inkml+xml"/>
  <Override PartName="/ppt/ink/ink2965.xml" ContentType="application/inkml+xml"/>
  <Override PartName="/ppt/ink/ink2966.xml" ContentType="application/inkml+xml"/>
  <Override PartName="/ppt/ink/ink2967.xml" ContentType="application/inkml+xml"/>
  <Override PartName="/ppt/ink/ink2968.xml" ContentType="application/inkml+xml"/>
  <Override PartName="/ppt/ink/ink2969.xml" ContentType="application/inkml+xml"/>
  <Override PartName="/ppt/ink/ink2970.xml" ContentType="application/inkml+xml"/>
  <Override PartName="/ppt/ink/ink2971.xml" ContentType="application/inkml+xml"/>
  <Override PartName="/ppt/ink/ink2972.xml" ContentType="application/inkml+xml"/>
  <Override PartName="/ppt/ink/ink2973.xml" ContentType="application/inkml+xml"/>
  <Override PartName="/ppt/ink/ink2974.xml" ContentType="application/inkml+xml"/>
  <Override PartName="/ppt/ink/ink2975.xml" ContentType="application/inkml+xml"/>
  <Override PartName="/ppt/ink/ink2976.xml" ContentType="application/inkml+xml"/>
  <Override PartName="/ppt/ink/ink2977.xml" ContentType="application/inkml+xml"/>
  <Override PartName="/ppt/ink/ink2978.xml" ContentType="application/inkml+xml"/>
  <Override PartName="/ppt/ink/ink2979.xml" ContentType="application/inkml+xml"/>
  <Override PartName="/ppt/ink/ink2980.xml" ContentType="application/inkml+xml"/>
  <Override PartName="/ppt/ink/ink2981.xml" ContentType="application/inkml+xml"/>
  <Override PartName="/ppt/ink/ink2982.xml" ContentType="application/inkml+xml"/>
  <Override PartName="/ppt/ink/ink2983.xml" ContentType="application/inkml+xml"/>
  <Override PartName="/ppt/ink/ink2984.xml" ContentType="application/inkml+xml"/>
  <Override PartName="/ppt/ink/ink2985.xml" ContentType="application/inkml+xml"/>
  <Override PartName="/ppt/ink/ink2986.xml" ContentType="application/inkml+xml"/>
  <Override PartName="/ppt/ink/ink2987.xml" ContentType="application/inkml+xml"/>
  <Override PartName="/ppt/ink/ink2988.xml" ContentType="application/inkml+xml"/>
  <Override PartName="/ppt/ink/ink2989.xml" ContentType="application/inkml+xml"/>
  <Override PartName="/ppt/ink/ink2990.xml" ContentType="application/inkml+xml"/>
  <Override PartName="/ppt/ink/ink2991.xml" ContentType="application/inkml+xml"/>
  <Override PartName="/ppt/ink/ink2992.xml" ContentType="application/inkml+xml"/>
  <Override PartName="/ppt/ink/ink2993.xml" ContentType="application/inkml+xml"/>
  <Override PartName="/ppt/ink/ink2994.xml" ContentType="application/inkml+xml"/>
  <Override PartName="/ppt/ink/ink2995.xml" ContentType="application/inkml+xml"/>
  <Override PartName="/ppt/ink/ink2996.xml" ContentType="application/inkml+xml"/>
  <Override PartName="/ppt/ink/ink2997.xml" ContentType="application/inkml+xml"/>
  <Override PartName="/ppt/ink/ink2998.xml" ContentType="application/inkml+xml"/>
  <Override PartName="/ppt/ink/ink2999.xml" ContentType="application/inkml+xml"/>
  <Override PartName="/ppt/ink/ink3000.xml" ContentType="application/inkml+xml"/>
  <Override PartName="/ppt/ink/ink3001.xml" ContentType="application/inkml+xml"/>
  <Override PartName="/ppt/ink/ink3002.xml" ContentType="application/inkml+xml"/>
  <Override PartName="/ppt/ink/ink3003.xml" ContentType="application/inkml+xml"/>
  <Override PartName="/ppt/ink/ink3004.xml" ContentType="application/inkml+xml"/>
  <Override PartName="/ppt/ink/ink3005.xml" ContentType="application/inkml+xml"/>
  <Override PartName="/ppt/ink/ink3006.xml" ContentType="application/inkml+xml"/>
  <Override PartName="/ppt/ink/ink3007.xml" ContentType="application/inkml+xml"/>
  <Override PartName="/ppt/ink/ink3008.xml" ContentType="application/inkml+xml"/>
  <Override PartName="/ppt/ink/ink3009.xml" ContentType="application/inkml+xml"/>
  <Override PartName="/ppt/ink/ink3010.xml" ContentType="application/inkml+xml"/>
  <Override PartName="/ppt/ink/ink3011.xml" ContentType="application/inkml+xml"/>
  <Override PartName="/ppt/ink/ink3012.xml" ContentType="application/inkml+xml"/>
  <Override PartName="/ppt/ink/ink3013.xml" ContentType="application/inkml+xml"/>
  <Override PartName="/ppt/ink/ink3014.xml" ContentType="application/inkml+xml"/>
  <Override PartName="/ppt/ink/ink3015.xml" ContentType="application/inkml+xml"/>
  <Override PartName="/ppt/ink/ink3016.xml" ContentType="application/inkml+xml"/>
  <Override PartName="/ppt/ink/ink3017.xml" ContentType="application/inkml+xml"/>
  <Override PartName="/ppt/ink/ink3018.xml" ContentType="application/inkml+xml"/>
  <Override PartName="/ppt/ink/ink3019.xml" ContentType="application/inkml+xml"/>
  <Override PartName="/ppt/ink/ink3020.xml" ContentType="application/inkml+xml"/>
  <Override PartName="/ppt/ink/ink3021.xml" ContentType="application/inkml+xml"/>
  <Override PartName="/ppt/ink/ink3022.xml" ContentType="application/inkml+xml"/>
  <Override PartName="/ppt/ink/ink3023.xml" ContentType="application/inkml+xml"/>
  <Override PartName="/ppt/ink/ink3024.xml" ContentType="application/inkml+xml"/>
  <Override PartName="/ppt/ink/ink3025.xml" ContentType="application/inkml+xml"/>
  <Override PartName="/ppt/ink/ink3026.xml" ContentType="application/inkml+xml"/>
  <Override PartName="/ppt/ink/ink3027.xml" ContentType="application/inkml+xml"/>
  <Override PartName="/ppt/ink/ink3028.xml" ContentType="application/inkml+xml"/>
  <Override PartName="/ppt/ink/ink3029.xml" ContentType="application/inkml+xml"/>
  <Override PartName="/ppt/ink/ink3030.xml" ContentType="application/inkml+xml"/>
  <Override PartName="/ppt/ink/ink3031.xml" ContentType="application/inkml+xml"/>
  <Override PartName="/ppt/ink/ink3032.xml" ContentType="application/inkml+xml"/>
  <Override PartName="/ppt/ink/ink3033.xml" ContentType="application/inkml+xml"/>
  <Override PartName="/ppt/ink/ink3034.xml" ContentType="application/inkml+xml"/>
  <Override PartName="/ppt/ink/ink3035.xml" ContentType="application/inkml+xml"/>
  <Override PartName="/ppt/ink/ink3036.xml" ContentType="application/inkml+xml"/>
  <Override PartName="/ppt/ink/ink3037.xml" ContentType="application/inkml+xml"/>
  <Override PartName="/ppt/ink/ink3038.xml" ContentType="application/inkml+xml"/>
  <Override PartName="/ppt/ink/ink3039.xml" ContentType="application/inkml+xml"/>
  <Override PartName="/ppt/ink/ink3040.xml" ContentType="application/inkml+xml"/>
  <Override PartName="/ppt/ink/ink3041.xml" ContentType="application/inkml+xml"/>
  <Override PartName="/ppt/ink/ink3042.xml" ContentType="application/inkml+xml"/>
  <Override PartName="/ppt/ink/ink3043.xml" ContentType="application/inkml+xml"/>
  <Override PartName="/ppt/ink/ink3044.xml" ContentType="application/inkml+xml"/>
  <Override PartName="/ppt/ink/ink3045.xml" ContentType="application/inkml+xml"/>
  <Override PartName="/ppt/ink/ink3046.xml" ContentType="application/inkml+xml"/>
  <Override PartName="/ppt/ink/ink3047.xml" ContentType="application/inkml+xml"/>
  <Override PartName="/ppt/ink/ink3048.xml" ContentType="application/inkml+xml"/>
  <Override PartName="/ppt/ink/ink3049.xml" ContentType="application/inkml+xml"/>
  <Override PartName="/ppt/ink/ink3050.xml" ContentType="application/inkml+xml"/>
  <Override PartName="/ppt/ink/ink3051.xml" ContentType="application/inkml+xml"/>
  <Override PartName="/ppt/ink/ink3052.xml" ContentType="application/inkml+xml"/>
  <Override PartName="/ppt/ink/ink3053.xml" ContentType="application/inkml+xml"/>
  <Override PartName="/ppt/ink/ink3054.xml" ContentType="application/inkml+xml"/>
  <Override PartName="/ppt/ink/ink3055.xml" ContentType="application/inkml+xml"/>
  <Override PartName="/ppt/ink/ink3056.xml" ContentType="application/inkml+xml"/>
  <Override PartName="/ppt/ink/ink3057.xml" ContentType="application/inkml+xml"/>
  <Override PartName="/ppt/ink/ink3058.xml" ContentType="application/inkml+xml"/>
  <Override PartName="/ppt/ink/ink3059.xml" ContentType="application/inkml+xml"/>
  <Override PartName="/ppt/ink/ink3060.xml" ContentType="application/inkml+xml"/>
  <Override PartName="/ppt/ink/ink3061.xml" ContentType="application/inkml+xml"/>
  <Override PartName="/ppt/ink/ink3062.xml" ContentType="application/inkml+xml"/>
  <Override PartName="/ppt/ink/ink3063.xml" ContentType="application/inkml+xml"/>
  <Override PartName="/ppt/ink/ink3064.xml" ContentType="application/inkml+xml"/>
  <Override PartName="/ppt/ink/ink3065.xml" ContentType="application/inkml+xml"/>
  <Override PartName="/ppt/ink/ink3066.xml" ContentType="application/inkml+xml"/>
  <Override PartName="/ppt/ink/ink3067.xml" ContentType="application/inkml+xml"/>
  <Override PartName="/ppt/ink/ink3068.xml" ContentType="application/inkml+xml"/>
  <Override PartName="/ppt/ink/ink3069.xml" ContentType="application/inkml+xml"/>
  <Override PartName="/ppt/ink/ink3070.xml" ContentType="application/inkml+xml"/>
  <Override PartName="/ppt/ink/ink3071.xml" ContentType="application/inkml+xml"/>
  <Override PartName="/ppt/ink/ink3072.xml" ContentType="application/inkml+xml"/>
  <Override PartName="/ppt/ink/ink3073.xml" ContentType="application/inkml+xml"/>
  <Override PartName="/ppt/ink/ink3074.xml" ContentType="application/inkml+xml"/>
  <Override PartName="/ppt/ink/ink3075.xml" ContentType="application/inkml+xml"/>
  <Override PartName="/ppt/ink/ink3076.xml" ContentType="application/inkml+xml"/>
  <Override PartName="/ppt/ink/ink3077.xml" ContentType="application/inkml+xml"/>
  <Override PartName="/ppt/ink/ink3078.xml" ContentType="application/inkml+xml"/>
  <Override PartName="/ppt/ink/ink3079.xml" ContentType="application/inkml+xml"/>
  <Override PartName="/ppt/ink/ink3080.xml" ContentType="application/inkml+xml"/>
  <Override PartName="/ppt/ink/ink3081.xml" ContentType="application/inkml+xml"/>
  <Override PartName="/ppt/ink/ink3082.xml" ContentType="application/inkml+xml"/>
  <Override PartName="/ppt/ink/ink3083.xml" ContentType="application/inkml+xml"/>
  <Override PartName="/ppt/ink/ink3084.xml" ContentType="application/inkml+xml"/>
  <Override PartName="/ppt/ink/ink3085.xml" ContentType="application/inkml+xml"/>
  <Override PartName="/ppt/ink/ink3086.xml" ContentType="application/inkml+xml"/>
  <Override PartName="/ppt/ink/ink3087.xml" ContentType="application/inkml+xml"/>
  <Override PartName="/ppt/ink/ink3088.xml" ContentType="application/inkml+xml"/>
  <Override PartName="/ppt/ink/ink3089.xml" ContentType="application/inkml+xml"/>
  <Override PartName="/ppt/ink/ink3090.xml" ContentType="application/inkml+xml"/>
  <Override PartName="/ppt/ink/ink3091.xml" ContentType="application/inkml+xml"/>
  <Override PartName="/ppt/ink/ink3092.xml" ContentType="application/inkml+xml"/>
  <Override PartName="/ppt/ink/ink3093.xml" ContentType="application/inkml+xml"/>
  <Override PartName="/ppt/ink/ink3094.xml" ContentType="application/inkml+xml"/>
  <Override PartName="/ppt/ink/ink3095.xml" ContentType="application/inkml+xml"/>
  <Override PartName="/ppt/ink/ink3096.xml" ContentType="application/inkml+xml"/>
  <Override PartName="/ppt/ink/ink3097.xml" ContentType="application/inkml+xml"/>
  <Override PartName="/ppt/ink/ink3098.xml" ContentType="application/inkml+xml"/>
  <Override PartName="/ppt/ink/ink3099.xml" ContentType="application/inkml+xml"/>
  <Override PartName="/ppt/ink/ink3100.xml" ContentType="application/inkml+xml"/>
  <Override PartName="/ppt/ink/ink3101.xml" ContentType="application/inkml+xml"/>
  <Override PartName="/ppt/ink/ink3102.xml" ContentType="application/inkml+xml"/>
  <Override PartName="/ppt/ink/ink3103.xml" ContentType="application/inkml+xml"/>
  <Override PartName="/ppt/ink/ink3104.xml" ContentType="application/inkml+xml"/>
  <Override PartName="/ppt/ink/ink3105.xml" ContentType="application/inkml+xml"/>
  <Override PartName="/ppt/ink/ink3106.xml" ContentType="application/inkml+xml"/>
  <Override PartName="/ppt/ink/ink3107.xml" ContentType="application/inkml+xml"/>
  <Override PartName="/ppt/ink/ink3108.xml" ContentType="application/inkml+xml"/>
  <Override PartName="/ppt/ink/ink3109.xml" ContentType="application/inkml+xml"/>
  <Override PartName="/ppt/ink/ink3110.xml" ContentType="application/inkml+xml"/>
  <Override PartName="/ppt/ink/ink3111.xml" ContentType="application/inkml+xml"/>
  <Override PartName="/ppt/ink/ink3112.xml" ContentType="application/inkml+xml"/>
  <Override PartName="/ppt/ink/ink3113.xml" ContentType="application/inkml+xml"/>
  <Override PartName="/ppt/ink/ink3114.xml" ContentType="application/inkml+xml"/>
  <Override PartName="/ppt/ink/ink3115.xml" ContentType="application/inkml+xml"/>
  <Override PartName="/ppt/ink/ink3116.xml" ContentType="application/inkml+xml"/>
  <Override PartName="/ppt/ink/ink3117.xml" ContentType="application/inkml+xml"/>
  <Override PartName="/ppt/ink/ink3118.xml" ContentType="application/inkml+xml"/>
  <Override PartName="/ppt/ink/ink3119.xml" ContentType="application/inkml+xml"/>
  <Override PartName="/ppt/ink/ink3120.xml" ContentType="application/inkml+xml"/>
  <Override PartName="/ppt/ink/ink3121.xml" ContentType="application/inkml+xml"/>
  <Override PartName="/ppt/ink/ink3122.xml" ContentType="application/inkml+xml"/>
  <Override PartName="/ppt/ink/ink3123.xml" ContentType="application/inkml+xml"/>
  <Override PartName="/ppt/ink/ink3124.xml" ContentType="application/inkml+xml"/>
  <Override PartName="/ppt/ink/ink3125.xml" ContentType="application/inkml+xml"/>
  <Override PartName="/ppt/ink/ink3126.xml" ContentType="application/inkml+xml"/>
  <Override PartName="/ppt/ink/ink3127.xml" ContentType="application/inkml+xml"/>
  <Override PartName="/ppt/ink/ink3128.xml" ContentType="application/inkml+xml"/>
  <Override PartName="/ppt/ink/ink3129.xml" ContentType="application/inkml+xml"/>
  <Override PartName="/ppt/ink/ink3130.xml" ContentType="application/inkml+xml"/>
  <Override PartName="/ppt/ink/ink3131.xml" ContentType="application/inkml+xml"/>
  <Override PartName="/ppt/ink/ink3132.xml" ContentType="application/inkml+xml"/>
  <Override PartName="/ppt/ink/ink3133.xml" ContentType="application/inkml+xml"/>
  <Override PartName="/ppt/ink/ink3134.xml" ContentType="application/inkml+xml"/>
  <Override PartName="/ppt/ink/ink3135.xml" ContentType="application/inkml+xml"/>
  <Override PartName="/ppt/ink/ink3136.xml" ContentType="application/inkml+xml"/>
  <Override PartName="/ppt/ink/ink3137.xml" ContentType="application/inkml+xml"/>
  <Override PartName="/ppt/ink/ink3138.xml" ContentType="application/inkml+xml"/>
  <Override PartName="/ppt/ink/ink3139.xml" ContentType="application/inkml+xml"/>
  <Override PartName="/ppt/ink/ink3140.xml" ContentType="application/inkml+xml"/>
  <Override PartName="/ppt/ink/ink3141.xml" ContentType="application/inkml+xml"/>
  <Override PartName="/ppt/ink/ink3142.xml" ContentType="application/inkml+xml"/>
  <Override PartName="/ppt/ink/ink3143.xml" ContentType="application/inkml+xml"/>
  <Override PartName="/ppt/ink/ink3144.xml" ContentType="application/inkml+xml"/>
  <Override PartName="/ppt/ink/ink3145.xml" ContentType="application/inkml+xml"/>
  <Override PartName="/ppt/ink/ink3146.xml" ContentType="application/inkml+xml"/>
  <Override PartName="/ppt/ink/ink3147.xml" ContentType="application/inkml+xml"/>
  <Override PartName="/ppt/ink/ink3148.xml" ContentType="application/inkml+xml"/>
  <Override PartName="/ppt/ink/ink3149.xml" ContentType="application/inkml+xml"/>
  <Override PartName="/ppt/ink/ink3150.xml" ContentType="application/inkml+xml"/>
  <Override PartName="/ppt/ink/ink3151.xml" ContentType="application/inkml+xml"/>
  <Override PartName="/ppt/ink/ink3152.xml" ContentType="application/inkml+xml"/>
  <Override PartName="/ppt/ink/ink3153.xml" ContentType="application/inkml+xml"/>
  <Override PartName="/ppt/ink/ink3154.xml" ContentType="application/inkml+xml"/>
  <Override PartName="/ppt/ink/ink3155.xml" ContentType="application/inkml+xml"/>
  <Override PartName="/ppt/ink/ink3156.xml" ContentType="application/inkml+xml"/>
  <Override PartName="/ppt/ink/ink3157.xml" ContentType="application/inkml+xml"/>
  <Override PartName="/ppt/ink/ink3158.xml" ContentType="application/inkml+xml"/>
  <Override PartName="/ppt/ink/ink3159.xml" ContentType="application/inkml+xml"/>
  <Override PartName="/ppt/ink/ink3160.xml" ContentType="application/inkml+xml"/>
  <Override PartName="/ppt/ink/ink3161.xml" ContentType="application/inkml+xml"/>
  <Override PartName="/ppt/ink/ink3162.xml" ContentType="application/inkml+xml"/>
  <Override PartName="/ppt/ink/ink3163.xml" ContentType="application/inkml+xml"/>
  <Override PartName="/ppt/ink/ink3164.xml" ContentType="application/inkml+xml"/>
  <Override PartName="/ppt/ink/ink3165.xml" ContentType="application/inkml+xml"/>
  <Override PartName="/ppt/ink/ink3166.xml" ContentType="application/inkml+xml"/>
  <Override PartName="/ppt/ink/ink3167.xml" ContentType="application/inkml+xml"/>
  <Override PartName="/ppt/ink/ink3168.xml" ContentType="application/inkml+xml"/>
  <Override PartName="/ppt/ink/ink3169.xml" ContentType="application/inkml+xml"/>
  <Override PartName="/ppt/ink/ink3170.xml" ContentType="application/inkml+xml"/>
  <Override PartName="/ppt/ink/ink3171.xml" ContentType="application/inkml+xml"/>
  <Override PartName="/ppt/ink/ink3172.xml" ContentType="application/inkml+xml"/>
  <Override PartName="/ppt/ink/ink3173.xml" ContentType="application/inkml+xml"/>
  <Override PartName="/ppt/ink/ink3174.xml" ContentType="application/inkml+xml"/>
  <Override PartName="/ppt/ink/ink3175.xml" ContentType="application/inkml+xml"/>
  <Override PartName="/ppt/ink/ink3176.xml" ContentType="application/inkml+xml"/>
  <Override PartName="/ppt/ink/ink3177.xml" ContentType="application/inkml+xml"/>
  <Override PartName="/ppt/ink/ink3178.xml" ContentType="application/inkml+xml"/>
  <Override PartName="/ppt/ink/ink3179.xml" ContentType="application/inkml+xml"/>
  <Override PartName="/ppt/ink/ink3180.xml" ContentType="application/inkml+xml"/>
  <Override PartName="/ppt/ink/ink3181.xml" ContentType="application/inkml+xml"/>
  <Override PartName="/ppt/ink/ink3182.xml" ContentType="application/inkml+xml"/>
  <Override PartName="/ppt/ink/ink3183.xml" ContentType="application/inkml+xml"/>
  <Override PartName="/ppt/ink/ink3184.xml" ContentType="application/inkml+xml"/>
  <Override PartName="/ppt/ink/ink3185.xml" ContentType="application/inkml+xml"/>
  <Override PartName="/ppt/ink/ink3186.xml" ContentType="application/inkml+xml"/>
  <Override PartName="/ppt/ink/ink3187.xml" ContentType="application/inkml+xml"/>
  <Override PartName="/ppt/ink/ink3188.xml" ContentType="application/inkml+xml"/>
  <Override PartName="/ppt/ink/ink3189.xml" ContentType="application/inkml+xml"/>
  <Override PartName="/ppt/ink/ink3190.xml" ContentType="application/inkml+xml"/>
  <Override PartName="/ppt/ink/ink3191.xml" ContentType="application/inkml+xml"/>
  <Override PartName="/ppt/ink/ink3192.xml" ContentType="application/inkml+xml"/>
  <Override PartName="/ppt/ink/ink3193.xml" ContentType="application/inkml+xml"/>
  <Override PartName="/ppt/ink/ink3194.xml" ContentType="application/inkml+xml"/>
  <Override PartName="/ppt/ink/ink3195.xml" ContentType="application/inkml+xml"/>
  <Override PartName="/ppt/ink/ink3196.xml" ContentType="application/inkml+xml"/>
  <Override PartName="/ppt/ink/ink3197.xml" ContentType="application/inkml+xml"/>
  <Override PartName="/ppt/ink/ink3198.xml" ContentType="application/inkml+xml"/>
  <Override PartName="/ppt/ink/ink3199.xml" ContentType="application/inkml+xml"/>
  <Override PartName="/ppt/ink/ink3200.xml" ContentType="application/inkml+xml"/>
  <Override PartName="/ppt/ink/ink3201.xml" ContentType="application/inkml+xml"/>
  <Override PartName="/ppt/ink/ink3202.xml" ContentType="application/inkml+xml"/>
  <Override PartName="/ppt/ink/ink3203.xml" ContentType="application/inkml+xml"/>
  <Override PartName="/ppt/ink/ink3204.xml" ContentType="application/inkml+xml"/>
  <Override PartName="/ppt/ink/ink3205.xml" ContentType="application/inkml+xml"/>
  <Override PartName="/ppt/ink/ink3206.xml" ContentType="application/inkml+xml"/>
  <Override PartName="/ppt/ink/ink3207.xml" ContentType="application/inkml+xml"/>
  <Override PartName="/ppt/ink/ink3208.xml" ContentType="application/inkml+xml"/>
  <Override PartName="/ppt/ink/ink3209.xml" ContentType="application/inkml+xml"/>
  <Override PartName="/ppt/ink/ink3210.xml" ContentType="application/inkml+xml"/>
  <Override PartName="/ppt/ink/ink3211.xml" ContentType="application/inkml+xml"/>
  <Override PartName="/ppt/ink/ink3212.xml" ContentType="application/inkml+xml"/>
  <Override PartName="/ppt/ink/ink3213.xml" ContentType="application/inkml+xml"/>
  <Override PartName="/ppt/ink/ink3214.xml" ContentType="application/inkml+xml"/>
  <Override PartName="/ppt/ink/ink3215.xml" ContentType="application/inkml+xml"/>
  <Override PartName="/ppt/ink/ink3216.xml" ContentType="application/inkml+xml"/>
  <Override PartName="/ppt/ink/ink3217.xml" ContentType="application/inkml+xml"/>
  <Override PartName="/ppt/ink/ink3218.xml" ContentType="application/inkml+xml"/>
  <Override PartName="/ppt/ink/ink3219.xml" ContentType="application/inkml+xml"/>
  <Override PartName="/ppt/ink/ink3220.xml" ContentType="application/inkml+xml"/>
  <Override PartName="/ppt/ink/ink3221.xml" ContentType="application/inkml+xml"/>
  <Override PartName="/ppt/ink/ink3222.xml" ContentType="application/inkml+xml"/>
  <Override PartName="/ppt/ink/ink3223.xml" ContentType="application/inkml+xml"/>
  <Override PartName="/ppt/ink/ink3224.xml" ContentType="application/inkml+xml"/>
  <Override PartName="/ppt/ink/ink3225.xml" ContentType="application/inkml+xml"/>
  <Override PartName="/ppt/ink/ink3226.xml" ContentType="application/inkml+xml"/>
  <Override PartName="/ppt/ink/ink3227.xml" ContentType="application/inkml+xml"/>
  <Override PartName="/ppt/ink/ink3228.xml" ContentType="application/inkml+xml"/>
  <Override PartName="/ppt/ink/ink3229.xml" ContentType="application/inkml+xml"/>
  <Override PartName="/ppt/ink/ink3230.xml" ContentType="application/inkml+xml"/>
  <Override PartName="/ppt/ink/ink3231.xml" ContentType="application/inkml+xml"/>
  <Override PartName="/ppt/ink/ink3232.xml" ContentType="application/inkml+xml"/>
  <Override PartName="/ppt/ink/ink3233.xml" ContentType="application/inkml+xml"/>
  <Override PartName="/ppt/ink/ink3234.xml" ContentType="application/inkml+xml"/>
  <Override PartName="/ppt/ink/ink3235.xml" ContentType="application/inkml+xml"/>
  <Override PartName="/ppt/ink/ink3236.xml" ContentType="application/inkml+xml"/>
  <Override PartName="/ppt/ink/ink3237.xml" ContentType="application/inkml+xml"/>
  <Override PartName="/ppt/ink/ink3238.xml" ContentType="application/inkml+xml"/>
  <Override PartName="/ppt/ink/ink3239.xml" ContentType="application/inkml+xml"/>
  <Override PartName="/ppt/ink/ink3240.xml" ContentType="application/inkml+xml"/>
  <Override PartName="/ppt/ink/ink3241.xml" ContentType="application/inkml+xml"/>
  <Override PartName="/ppt/ink/ink3242.xml" ContentType="application/inkml+xml"/>
  <Override PartName="/ppt/ink/ink3243.xml" ContentType="application/inkml+xml"/>
  <Override PartName="/ppt/ink/ink3244.xml" ContentType="application/inkml+xml"/>
  <Override PartName="/ppt/ink/ink3245.xml" ContentType="application/inkml+xml"/>
  <Override PartName="/ppt/ink/ink3246.xml" ContentType="application/inkml+xml"/>
  <Override PartName="/ppt/ink/ink3247.xml" ContentType="application/inkml+xml"/>
  <Override PartName="/ppt/ink/ink3248.xml" ContentType="application/inkml+xml"/>
  <Override PartName="/ppt/ink/ink3249.xml" ContentType="application/inkml+xml"/>
  <Override PartName="/ppt/ink/ink3250.xml" ContentType="application/inkml+xml"/>
  <Override PartName="/ppt/ink/ink3251.xml" ContentType="application/inkml+xml"/>
  <Override PartName="/ppt/ink/ink3252.xml" ContentType="application/inkml+xml"/>
  <Override PartName="/ppt/ink/ink3253.xml" ContentType="application/inkml+xml"/>
  <Override PartName="/ppt/ink/ink3254.xml" ContentType="application/inkml+xml"/>
  <Override PartName="/ppt/ink/ink3255.xml" ContentType="application/inkml+xml"/>
  <Override PartName="/ppt/ink/ink3256.xml" ContentType="application/inkml+xml"/>
  <Override PartName="/ppt/ink/ink3257.xml" ContentType="application/inkml+xml"/>
  <Override PartName="/ppt/ink/ink3258.xml" ContentType="application/inkml+xml"/>
  <Override PartName="/ppt/ink/ink3259.xml" ContentType="application/inkml+xml"/>
  <Override PartName="/ppt/ink/ink3260.xml" ContentType="application/inkml+xml"/>
  <Override PartName="/ppt/ink/ink3261.xml" ContentType="application/inkml+xml"/>
  <Override PartName="/ppt/ink/ink3262.xml" ContentType="application/inkml+xml"/>
  <Override PartName="/ppt/notesSlides/notesSlide18.xml" ContentType="application/vnd.openxmlformats-officedocument.presentationml.notesSlide+xml"/>
  <Override PartName="/ppt/ink/ink3263.xml" ContentType="application/inkml+xml"/>
  <Override PartName="/ppt/notesSlides/notesSlide19.xml" ContentType="application/vnd.openxmlformats-officedocument.presentationml.notesSlide+xml"/>
  <Override PartName="/ppt/ink/ink3264.xml" ContentType="application/inkml+xml"/>
  <Override PartName="/ppt/ink/ink3265.xml" ContentType="application/inkml+xml"/>
  <Override PartName="/ppt/ink/ink3266.xml" ContentType="application/inkml+xml"/>
  <Override PartName="/ppt/ink/ink3267.xml" ContentType="application/inkml+xml"/>
  <Override PartName="/ppt/ink/ink3268.xml" ContentType="application/inkml+xml"/>
  <Override PartName="/ppt/ink/ink3269.xml" ContentType="application/inkml+xml"/>
  <Override PartName="/ppt/ink/ink3270.xml" ContentType="application/inkml+xml"/>
  <Override PartName="/ppt/ink/ink3271.xml" ContentType="application/inkml+xml"/>
  <Override PartName="/ppt/ink/ink3272.xml" ContentType="application/inkml+xml"/>
  <Override PartName="/ppt/ink/ink3273.xml" ContentType="application/inkml+xml"/>
  <Override PartName="/ppt/ink/ink3274.xml" ContentType="application/inkml+xml"/>
  <Override PartName="/ppt/ink/ink3275.xml" ContentType="application/inkml+xml"/>
  <Override PartName="/ppt/ink/ink3276.xml" ContentType="application/inkml+xml"/>
  <Override PartName="/ppt/ink/ink3277.xml" ContentType="application/inkml+xml"/>
  <Override PartName="/ppt/ink/ink3278.xml" ContentType="application/inkml+xml"/>
  <Override PartName="/ppt/ink/ink3279.xml" ContentType="application/inkml+xml"/>
  <Override PartName="/ppt/ink/ink3280.xml" ContentType="application/inkml+xml"/>
  <Override PartName="/ppt/ink/ink3281.xml" ContentType="application/inkml+xml"/>
  <Override PartName="/ppt/ink/ink3282.xml" ContentType="application/inkml+xml"/>
  <Override PartName="/ppt/ink/ink3283.xml" ContentType="application/inkml+xml"/>
  <Override PartName="/ppt/ink/ink3284.xml" ContentType="application/inkml+xml"/>
  <Override PartName="/ppt/ink/ink3285.xml" ContentType="application/inkml+xml"/>
  <Override PartName="/ppt/ink/ink3286.xml" ContentType="application/inkml+xml"/>
  <Override PartName="/ppt/ink/ink3287.xml" ContentType="application/inkml+xml"/>
  <Override PartName="/ppt/ink/ink3288.xml" ContentType="application/inkml+xml"/>
  <Override PartName="/ppt/ink/ink3289.xml" ContentType="application/inkml+xml"/>
  <Override PartName="/ppt/ink/ink3290.xml" ContentType="application/inkml+xml"/>
  <Override PartName="/ppt/ink/ink3291.xml" ContentType="application/inkml+xml"/>
  <Override PartName="/ppt/ink/ink3292.xml" ContentType="application/inkml+xml"/>
  <Override PartName="/ppt/ink/ink3293.xml" ContentType="application/inkml+xml"/>
  <Override PartName="/ppt/ink/ink3294.xml" ContentType="application/inkml+xml"/>
  <Override PartName="/ppt/ink/ink3295.xml" ContentType="application/inkml+xml"/>
  <Override PartName="/ppt/ink/ink3296.xml" ContentType="application/inkml+xml"/>
  <Override PartName="/ppt/ink/ink3297.xml" ContentType="application/inkml+xml"/>
  <Override PartName="/ppt/ink/ink3298.xml" ContentType="application/inkml+xml"/>
  <Override PartName="/ppt/ink/ink3299.xml" ContentType="application/inkml+xml"/>
  <Override PartName="/ppt/ink/ink3300.xml" ContentType="application/inkml+xml"/>
  <Override PartName="/ppt/ink/ink3301.xml" ContentType="application/inkml+xml"/>
  <Override PartName="/ppt/ink/ink3302.xml" ContentType="application/inkml+xml"/>
  <Override PartName="/ppt/ink/ink3303.xml" ContentType="application/inkml+xml"/>
  <Override PartName="/ppt/ink/ink3304.xml" ContentType="application/inkml+xml"/>
  <Override PartName="/ppt/ink/ink3305.xml" ContentType="application/inkml+xml"/>
  <Override PartName="/ppt/ink/ink3306.xml" ContentType="application/inkml+xml"/>
  <Override PartName="/ppt/ink/ink3307.xml" ContentType="application/inkml+xml"/>
  <Override PartName="/ppt/ink/ink3308.xml" ContentType="application/inkml+xml"/>
  <Override PartName="/ppt/ink/ink3309.xml" ContentType="application/inkml+xml"/>
  <Override PartName="/ppt/ink/ink3310.xml" ContentType="application/inkml+xml"/>
  <Override PartName="/ppt/ink/ink3311.xml" ContentType="application/inkml+xml"/>
  <Override PartName="/ppt/ink/ink3312.xml" ContentType="application/inkml+xml"/>
  <Override PartName="/ppt/ink/ink3313.xml" ContentType="application/inkml+xml"/>
  <Override PartName="/ppt/ink/ink3314.xml" ContentType="application/inkml+xml"/>
  <Override PartName="/ppt/ink/ink3315.xml" ContentType="application/inkml+xml"/>
  <Override PartName="/ppt/ink/ink3316.xml" ContentType="application/inkml+xml"/>
  <Override PartName="/ppt/ink/ink3317.xml" ContentType="application/inkml+xml"/>
  <Override PartName="/ppt/ink/ink3318.xml" ContentType="application/inkml+xml"/>
  <Override PartName="/ppt/ink/ink3319.xml" ContentType="application/inkml+xml"/>
  <Override PartName="/ppt/ink/ink3320.xml" ContentType="application/inkml+xml"/>
  <Override PartName="/ppt/ink/ink3321.xml" ContentType="application/inkml+xml"/>
  <Override PartName="/ppt/ink/ink3322.xml" ContentType="application/inkml+xml"/>
  <Override PartName="/ppt/ink/ink3323.xml" ContentType="application/inkml+xml"/>
  <Override PartName="/ppt/ink/ink3324.xml" ContentType="application/inkml+xml"/>
  <Override PartName="/ppt/ink/ink3325.xml" ContentType="application/inkml+xml"/>
  <Override PartName="/ppt/ink/ink3326.xml" ContentType="application/inkml+xml"/>
  <Override PartName="/ppt/ink/ink3327.xml" ContentType="application/inkml+xml"/>
  <Override PartName="/ppt/ink/ink3328.xml" ContentType="application/inkml+xml"/>
  <Override PartName="/ppt/ink/ink3329.xml" ContentType="application/inkml+xml"/>
  <Override PartName="/ppt/ink/ink3330.xml" ContentType="application/inkml+xml"/>
  <Override PartName="/ppt/ink/ink3331.xml" ContentType="application/inkml+xml"/>
  <Override PartName="/ppt/ink/ink3332.xml" ContentType="application/inkml+xml"/>
  <Override PartName="/ppt/ink/ink3333.xml" ContentType="application/inkml+xml"/>
  <Override PartName="/ppt/ink/ink3334.xml" ContentType="application/inkml+xml"/>
  <Override PartName="/ppt/ink/ink3335.xml" ContentType="application/inkml+xml"/>
  <Override PartName="/ppt/ink/ink3336.xml" ContentType="application/inkml+xml"/>
  <Override PartName="/ppt/ink/ink3337.xml" ContentType="application/inkml+xml"/>
  <Override PartName="/ppt/ink/ink3338.xml" ContentType="application/inkml+xml"/>
  <Override PartName="/ppt/ink/ink3339.xml" ContentType="application/inkml+xml"/>
  <Override PartName="/ppt/ink/ink3340.xml" ContentType="application/inkml+xml"/>
  <Override PartName="/ppt/ink/ink3341.xml" ContentType="application/inkml+xml"/>
  <Override PartName="/ppt/ink/ink3342.xml" ContentType="application/inkml+xml"/>
  <Override PartName="/ppt/ink/ink3343.xml" ContentType="application/inkml+xml"/>
  <Override PartName="/ppt/ink/ink3344.xml" ContentType="application/inkml+xml"/>
  <Override PartName="/ppt/ink/ink3345.xml" ContentType="application/inkml+xml"/>
  <Override PartName="/ppt/ink/ink3346.xml" ContentType="application/inkml+xml"/>
  <Override PartName="/ppt/ink/ink3347.xml" ContentType="application/inkml+xml"/>
  <Override PartName="/ppt/ink/ink3348.xml" ContentType="application/inkml+xml"/>
  <Override PartName="/ppt/ink/ink3349.xml" ContentType="application/inkml+xml"/>
  <Override PartName="/ppt/ink/ink3350.xml" ContentType="application/inkml+xml"/>
  <Override PartName="/ppt/ink/ink3351.xml" ContentType="application/inkml+xml"/>
  <Override PartName="/ppt/ink/ink3352.xml" ContentType="application/inkml+xml"/>
  <Override PartName="/ppt/ink/ink3353.xml" ContentType="application/inkml+xml"/>
  <Override PartName="/ppt/ink/ink3354.xml" ContentType="application/inkml+xml"/>
  <Override PartName="/ppt/ink/ink3355.xml" ContentType="application/inkml+xml"/>
  <Override PartName="/ppt/ink/ink3356.xml" ContentType="application/inkml+xml"/>
  <Override PartName="/ppt/ink/ink3357.xml" ContentType="application/inkml+xml"/>
  <Override PartName="/ppt/ink/ink3358.xml" ContentType="application/inkml+xml"/>
  <Override PartName="/ppt/ink/ink3359.xml" ContentType="application/inkml+xml"/>
  <Override PartName="/ppt/ink/ink3360.xml" ContentType="application/inkml+xml"/>
  <Override PartName="/ppt/ink/ink3361.xml" ContentType="application/inkml+xml"/>
  <Override PartName="/ppt/ink/ink3362.xml" ContentType="application/inkml+xml"/>
  <Override PartName="/ppt/ink/ink3363.xml" ContentType="application/inkml+xml"/>
  <Override PartName="/ppt/ink/ink3364.xml" ContentType="application/inkml+xml"/>
  <Override PartName="/ppt/ink/ink3365.xml" ContentType="application/inkml+xml"/>
  <Override PartName="/ppt/ink/ink3366.xml" ContentType="application/inkml+xml"/>
  <Override PartName="/ppt/ink/ink3367.xml" ContentType="application/inkml+xml"/>
  <Override PartName="/ppt/ink/ink3368.xml" ContentType="application/inkml+xml"/>
  <Override PartName="/ppt/ink/ink3369.xml" ContentType="application/inkml+xml"/>
  <Override PartName="/ppt/ink/ink3370.xml" ContentType="application/inkml+xml"/>
  <Override PartName="/ppt/ink/ink3371.xml" ContentType="application/inkml+xml"/>
  <Override PartName="/ppt/ink/ink3372.xml" ContentType="application/inkml+xml"/>
  <Override PartName="/ppt/ink/ink3373.xml" ContentType="application/inkml+xml"/>
  <Override PartName="/ppt/ink/ink3374.xml" ContentType="application/inkml+xml"/>
  <Override PartName="/ppt/ink/ink3375.xml" ContentType="application/inkml+xml"/>
  <Override PartName="/ppt/ink/ink3376.xml" ContentType="application/inkml+xml"/>
  <Override PartName="/ppt/ink/ink3377.xml" ContentType="application/inkml+xml"/>
  <Override PartName="/ppt/ink/ink3378.xml" ContentType="application/inkml+xml"/>
  <Override PartName="/ppt/ink/ink3379.xml" ContentType="application/inkml+xml"/>
  <Override PartName="/ppt/ink/ink3380.xml" ContentType="application/inkml+xml"/>
  <Override PartName="/ppt/ink/ink3381.xml" ContentType="application/inkml+xml"/>
  <Override PartName="/ppt/ink/ink3382.xml" ContentType="application/inkml+xml"/>
  <Override PartName="/ppt/ink/ink3383.xml" ContentType="application/inkml+xml"/>
  <Override PartName="/ppt/ink/ink3384.xml" ContentType="application/inkml+xml"/>
  <Override PartName="/ppt/ink/ink3385.xml" ContentType="application/inkml+xml"/>
  <Override PartName="/ppt/ink/ink3386.xml" ContentType="application/inkml+xml"/>
  <Override PartName="/ppt/ink/ink3387.xml" ContentType="application/inkml+xml"/>
  <Override PartName="/ppt/ink/ink3388.xml" ContentType="application/inkml+xml"/>
  <Override PartName="/ppt/notesSlides/notesSlide20.xml" ContentType="application/vnd.openxmlformats-officedocument.presentationml.notesSlide+xml"/>
  <Override PartName="/ppt/ink/ink3389.xml" ContentType="application/inkml+xml"/>
  <Override PartName="/ppt/ink/ink3390.xml" ContentType="application/inkml+xml"/>
  <Override PartName="/ppt/ink/ink3391.xml" ContentType="application/inkml+xml"/>
  <Override PartName="/ppt/ink/ink3392.xml" ContentType="application/inkml+xml"/>
  <Override PartName="/ppt/ink/ink3393.xml" ContentType="application/inkml+xml"/>
  <Override PartName="/ppt/ink/ink3394.xml" ContentType="application/inkml+xml"/>
  <Override PartName="/ppt/ink/ink3395.xml" ContentType="application/inkml+xml"/>
  <Override PartName="/ppt/ink/ink3396.xml" ContentType="application/inkml+xml"/>
  <Override PartName="/ppt/ink/ink3397.xml" ContentType="application/inkml+xml"/>
  <Override PartName="/ppt/ink/ink3398.xml" ContentType="application/inkml+xml"/>
  <Override PartName="/ppt/ink/ink3399.xml" ContentType="application/inkml+xml"/>
  <Override PartName="/ppt/ink/ink3400.xml" ContentType="application/inkml+xml"/>
  <Override PartName="/ppt/ink/ink3401.xml" ContentType="application/inkml+xml"/>
  <Override PartName="/ppt/ink/ink3402.xml" ContentType="application/inkml+xml"/>
  <Override PartName="/ppt/ink/ink3403.xml" ContentType="application/inkml+xml"/>
  <Override PartName="/ppt/ink/ink3404.xml" ContentType="application/inkml+xml"/>
  <Override PartName="/ppt/ink/ink3405.xml" ContentType="application/inkml+xml"/>
  <Override PartName="/ppt/ink/ink3406.xml" ContentType="application/inkml+xml"/>
  <Override PartName="/ppt/ink/ink3407.xml" ContentType="application/inkml+xml"/>
  <Override PartName="/ppt/ink/ink3408.xml" ContentType="application/inkml+xml"/>
  <Override PartName="/ppt/ink/ink3409.xml" ContentType="application/inkml+xml"/>
  <Override PartName="/ppt/ink/ink3410.xml" ContentType="application/inkml+xml"/>
  <Override PartName="/ppt/ink/ink3411.xml" ContentType="application/inkml+xml"/>
  <Override PartName="/ppt/ink/ink3412.xml" ContentType="application/inkml+xml"/>
  <Override PartName="/ppt/ink/ink3413.xml" ContentType="application/inkml+xml"/>
  <Override PartName="/ppt/ink/ink3414.xml" ContentType="application/inkml+xml"/>
  <Override PartName="/ppt/ink/ink3415.xml" ContentType="application/inkml+xml"/>
  <Override PartName="/ppt/ink/ink3416.xml" ContentType="application/inkml+xml"/>
  <Override PartName="/ppt/ink/ink3417.xml" ContentType="application/inkml+xml"/>
  <Override PartName="/ppt/ink/ink3418.xml" ContentType="application/inkml+xml"/>
  <Override PartName="/ppt/ink/ink3419.xml" ContentType="application/inkml+xml"/>
  <Override PartName="/ppt/ink/ink3420.xml" ContentType="application/inkml+xml"/>
  <Override PartName="/ppt/ink/ink3421.xml" ContentType="application/inkml+xml"/>
  <Override PartName="/ppt/ink/ink3422.xml" ContentType="application/inkml+xml"/>
  <Override PartName="/ppt/ink/ink3423.xml" ContentType="application/inkml+xml"/>
  <Override PartName="/ppt/ink/ink3424.xml" ContentType="application/inkml+xml"/>
  <Override PartName="/ppt/ink/ink3425.xml" ContentType="application/inkml+xml"/>
  <Override PartName="/ppt/ink/ink3426.xml" ContentType="application/inkml+xml"/>
  <Override PartName="/ppt/ink/ink3427.xml" ContentType="application/inkml+xml"/>
  <Override PartName="/ppt/ink/ink3428.xml" ContentType="application/inkml+xml"/>
  <Override PartName="/ppt/ink/ink3429.xml" ContentType="application/inkml+xml"/>
  <Override PartName="/ppt/ink/ink3430.xml" ContentType="application/inkml+xml"/>
  <Override PartName="/ppt/ink/ink3431.xml" ContentType="application/inkml+xml"/>
  <Override PartName="/ppt/ink/ink3432.xml" ContentType="application/inkml+xml"/>
  <Override PartName="/ppt/ink/ink3433.xml" ContentType="application/inkml+xml"/>
  <Override PartName="/ppt/ink/ink3434.xml" ContentType="application/inkml+xml"/>
  <Override PartName="/ppt/ink/ink3435.xml" ContentType="application/inkml+xml"/>
  <Override PartName="/ppt/ink/ink3436.xml" ContentType="application/inkml+xml"/>
  <Override PartName="/ppt/ink/ink3437.xml" ContentType="application/inkml+xml"/>
  <Override PartName="/ppt/ink/ink3438.xml" ContentType="application/inkml+xml"/>
  <Override PartName="/ppt/ink/ink3439.xml" ContentType="application/inkml+xml"/>
  <Override PartName="/ppt/ink/ink3440.xml" ContentType="application/inkml+xml"/>
  <Override PartName="/ppt/ink/ink3441.xml" ContentType="application/inkml+xml"/>
  <Override PartName="/ppt/ink/ink3442.xml" ContentType="application/inkml+xml"/>
  <Override PartName="/ppt/ink/ink3443.xml" ContentType="application/inkml+xml"/>
  <Override PartName="/ppt/ink/ink3444.xml" ContentType="application/inkml+xml"/>
  <Override PartName="/ppt/ink/ink3445.xml" ContentType="application/inkml+xml"/>
  <Override PartName="/ppt/ink/ink3446.xml" ContentType="application/inkml+xml"/>
  <Override PartName="/ppt/ink/ink3447.xml" ContentType="application/inkml+xml"/>
  <Override PartName="/ppt/ink/ink3448.xml" ContentType="application/inkml+xml"/>
  <Override PartName="/ppt/ink/ink3449.xml" ContentType="application/inkml+xml"/>
  <Override PartName="/ppt/ink/ink3450.xml" ContentType="application/inkml+xml"/>
  <Override PartName="/ppt/ink/ink3451.xml" ContentType="application/inkml+xml"/>
  <Override PartName="/ppt/ink/ink3452.xml" ContentType="application/inkml+xml"/>
  <Override PartName="/ppt/ink/ink3453.xml" ContentType="application/inkml+xml"/>
  <Override PartName="/ppt/ink/ink3454.xml" ContentType="application/inkml+xml"/>
  <Override PartName="/ppt/ink/ink3455.xml" ContentType="application/inkml+xml"/>
  <Override PartName="/ppt/ink/ink3456.xml" ContentType="application/inkml+xml"/>
  <Override PartName="/ppt/ink/ink3457.xml" ContentType="application/inkml+xml"/>
  <Override PartName="/ppt/ink/ink3458.xml" ContentType="application/inkml+xml"/>
  <Override PartName="/ppt/ink/ink3459.xml" ContentType="application/inkml+xml"/>
  <Override PartName="/ppt/ink/ink3460.xml" ContentType="application/inkml+xml"/>
  <Override PartName="/ppt/ink/ink3461.xml" ContentType="application/inkml+xml"/>
  <Override PartName="/ppt/ink/ink3462.xml" ContentType="application/inkml+xml"/>
  <Override PartName="/ppt/ink/ink3463.xml" ContentType="application/inkml+xml"/>
  <Override PartName="/ppt/ink/ink3464.xml" ContentType="application/inkml+xml"/>
  <Override PartName="/ppt/ink/ink3465.xml" ContentType="application/inkml+xml"/>
  <Override PartName="/ppt/ink/ink3466.xml" ContentType="application/inkml+xml"/>
  <Override PartName="/ppt/ink/ink3467.xml" ContentType="application/inkml+xml"/>
  <Override PartName="/ppt/ink/ink3468.xml" ContentType="application/inkml+xml"/>
  <Override PartName="/ppt/ink/ink3469.xml" ContentType="application/inkml+xml"/>
  <Override PartName="/ppt/ink/ink3470.xml" ContentType="application/inkml+xml"/>
  <Override PartName="/ppt/ink/ink3471.xml" ContentType="application/inkml+xml"/>
  <Override PartName="/ppt/ink/ink3472.xml" ContentType="application/inkml+xml"/>
  <Override PartName="/ppt/ink/ink3473.xml" ContentType="application/inkml+xml"/>
  <Override PartName="/ppt/ink/ink3474.xml" ContentType="application/inkml+xml"/>
  <Override PartName="/ppt/ink/ink3475.xml" ContentType="application/inkml+xml"/>
  <Override PartName="/ppt/ink/ink3476.xml" ContentType="application/inkml+xml"/>
  <Override PartName="/ppt/ink/ink3477.xml" ContentType="application/inkml+xml"/>
  <Override PartName="/ppt/ink/ink3478.xml" ContentType="application/inkml+xml"/>
  <Override PartName="/ppt/ink/ink3479.xml" ContentType="application/inkml+xml"/>
  <Override PartName="/ppt/ink/ink3480.xml" ContentType="application/inkml+xml"/>
  <Override PartName="/ppt/ink/ink3481.xml" ContentType="application/inkml+xml"/>
  <Override PartName="/ppt/ink/ink3482.xml" ContentType="application/inkml+xml"/>
  <Override PartName="/ppt/ink/ink3483.xml" ContentType="application/inkml+xml"/>
  <Override PartName="/ppt/ink/ink3484.xml" ContentType="application/inkml+xml"/>
  <Override PartName="/ppt/ink/ink3485.xml" ContentType="application/inkml+xml"/>
  <Override PartName="/ppt/ink/ink3486.xml" ContentType="application/inkml+xml"/>
  <Override PartName="/ppt/ink/ink3487.xml" ContentType="application/inkml+xml"/>
  <Override PartName="/ppt/ink/ink3488.xml" ContentType="application/inkml+xml"/>
  <Override PartName="/ppt/ink/ink3489.xml" ContentType="application/inkml+xml"/>
  <Override PartName="/ppt/ink/ink3490.xml" ContentType="application/inkml+xml"/>
  <Override PartName="/ppt/ink/ink3491.xml" ContentType="application/inkml+xml"/>
  <Override PartName="/ppt/ink/ink3492.xml" ContentType="application/inkml+xml"/>
  <Override PartName="/ppt/ink/ink3493.xml" ContentType="application/inkml+xml"/>
  <Override PartName="/ppt/ink/ink3494.xml" ContentType="application/inkml+xml"/>
  <Override PartName="/ppt/ink/ink3495.xml" ContentType="application/inkml+xml"/>
  <Override PartName="/ppt/ink/ink3496.xml" ContentType="application/inkml+xml"/>
  <Override PartName="/ppt/ink/ink3497.xml" ContentType="application/inkml+xml"/>
  <Override PartName="/ppt/ink/ink3498.xml" ContentType="application/inkml+xml"/>
  <Override PartName="/ppt/ink/ink3499.xml" ContentType="application/inkml+xml"/>
  <Override PartName="/ppt/ink/ink3500.xml" ContentType="application/inkml+xml"/>
  <Override PartName="/ppt/ink/ink3501.xml" ContentType="application/inkml+xml"/>
  <Override PartName="/ppt/ink/ink3502.xml" ContentType="application/inkml+xml"/>
  <Override PartName="/ppt/ink/ink3503.xml" ContentType="application/inkml+xml"/>
  <Override PartName="/ppt/ink/ink3504.xml" ContentType="application/inkml+xml"/>
  <Override PartName="/ppt/ink/ink3505.xml" ContentType="application/inkml+xml"/>
  <Override PartName="/ppt/ink/ink3506.xml" ContentType="application/inkml+xml"/>
  <Override PartName="/ppt/ink/ink3507.xml" ContentType="application/inkml+xml"/>
  <Override PartName="/ppt/ink/ink3508.xml" ContentType="application/inkml+xml"/>
  <Override PartName="/ppt/ink/ink3509.xml" ContentType="application/inkml+xml"/>
  <Override PartName="/ppt/ink/ink3510.xml" ContentType="application/inkml+xml"/>
  <Override PartName="/ppt/ink/ink3511.xml" ContentType="application/inkml+xml"/>
  <Override PartName="/ppt/ink/ink3512.xml" ContentType="application/inkml+xml"/>
  <Override PartName="/ppt/ink/ink3513.xml" ContentType="application/inkml+xml"/>
  <Override PartName="/ppt/ink/ink3514.xml" ContentType="application/inkml+xml"/>
  <Override PartName="/ppt/ink/ink3515.xml" ContentType="application/inkml+xml"/>
  <Override PartName="/ppt/ink/ink3516.xml" ContentType="application/inkml+xml"/>
  <Override PartName="/ppt/ink/ink3517.xml" ContentType="application/inkml+xml"/>
  <Override PartName="/ppt/ink/ink3518.xml" ContentType="application/inkml+xml"/>
  <Override PartName="/ppt/ink/ink3519.xml" ContentType="application/inkml+xml"/>
  <Override PartName="/ppt/ink/ink3520.xml" ContentType="application/inkml+xml"/>
  <Override PartName="/ppt/ink/ink3521.xml" ContentType="application/inkml+xml"/>
  <Override PartName="/ppt/ink/ink3522.xml" ContentType="application/inkml+xml"/>
  <Override PartName="/ppt/ink/ink3523.xml" ContentType="application/inkml+xml"/>
  <Override PartName="/ppt/ink/ink3524.xml" ContentType="application/inkml+xml"/>
  <Override PartName="/ppt/ink/ink3525.xml" ContentType="application/inkml+xml"/>
  <Override PartName="/ppt/ink/ink3526.xml" ContentType="application/inkml+xml"/>
  <Override PartName="/ppt/ink/ink3527.xml" ContentType="application/inkml+xml"/>
  <Override PartName="/ppt/ink/ink3528.xml" ContentType="application/inkml+xml"/>
  <Override PartName="/ppt/ink/ink3529.xml" ContentType="application/inkml+xml"/>
  <Override PartName="/ppt/ink/ink3530.xml" ContentType="application/inkml+xml"/>
  <Override PartName="/ppt/ink/ink3531.xml" ContentType="application/inkml+xml"/>
  <Override PartName="/ppt/ink/ink3532.xml" ContentType="application/inkml+xml"/>
  <Override PartName="/ppt/ink/ink3533.xml" ContentType="application/inkml+xml"/>
  <Override PartName="/ppt/ink/ink3534.xml" ContentType="application/inkml+xml"/>
  <Override PartName="/ppt/ink/ink3535.xml" ContentType="application/inkml+xml"/>
  <Override PartName="/ppt/ink/ink3536.xml" ContentType="application/inkml+xml"/>
  <Override PartName="/ppt/ink/ink3537.xml" ContentType="application/inkml+xml"/>
  <Override PartName="/ppt/ink/ink3538.xml" ContentType="application/inkml+xml"/>
  <Override PartName="/ppt/ink/ink3539.xml" ContentType="application/inkml+xml"/>
  <Override PartName="/ppt/ink/ink3540.xml" ContentType="application/inkml+xml"/>
  <Override PartName="/ppt/ink/ink3541.xml" ContentType="application/inkml+xml"/>
  <Override PartName="/ppt/ink/ink3542.xml" ContentType="application/inkml+xml"/>
  <Override PartName="/ppt/ink/ink3543.xml" ContentType="application/inkml+xml"/>
  <Override PartName="/ppt/ink/ink3544.xml" ContentType="application/inkml+xml"/>
  <Override PartName="/ppt/ink/ink3545.xml" ContentType="application/inkml+xml"/>
  <Override PartName="/ppt/ink/ink3546.xml" ContentType="application/inkml+xml"/>
  <Override PartName="/ppt/ink/ink3547.xml" ContentType="application/inkml+xml"/>
  <Override PartName="/ppt/ink/ink3548.xml" ContentType="application/inkml+xml"/>
  <Override PartName="/ppt/ink/ink3549.xml" ContentType="application/inkml+xml"/>
  <Override PartName="/ppt/ink/ink3550.xml" ContentType="application/inkml+xml"/>
  <Override PartName="/ppt/ink/ink3551.xml" ContentType="application/inkml+xml"/>
  <Override PartName="/ppt/ink/ink3552.xml" ContentType="application/inkml+xml"/>
  <Override PartName="/ppt/ink/ink3553.xml" ContentType="application/inkml+xml"/>
  <Override PartName="/ppt/ink/ink3554.xml" ContentType="application/inkml+xml"/>
  <Override PartName="/ppt/ink/ink3555.xml" ContentType="application/inkml+xml"/>
  <Override PartName="/ppt/ink/ink3556.xml" ContentType="application/inkml+xml"/>
  <Override PartName="/ppt/ink/ink3557.xml" ContentType="application/inkml+xml"/>
  <Override PartName="/ppt/ink/ink3558.xml" ContentType="application/inkml+xml"/>
  <Override PartName="/ppt/ink/ink3559.xml" ContentType="application/inkml+xml"/>
  <Override PartName="/ppt/ink/ink3560.xml" ContentType="application/inkml+xml"/>
  <Override PartName="/ppt/ink/ink3561.xml" ContentType="application/inkml+xml"/>
  <Override PartName="/ppt/ink/ink3562.xml" ContentType="application/inkml+xml"/>
  <Override PartName="/ppt/ink/ink3563.xml" ContentType="application/inkml+xml"/>
  <Override PartName="/ppt/ink/ink3564.xml" ContentType="application/inkml+xml"/>
  <Override PartName="/ppt/ink/ink3565.xml" ContentType="application/inkml+xml"/>
  <Override PartName="/ppt/ink/ink3566.xml" ContentType="application/inkml+xml"/>
  <Override PartName="/ppt/ink/ink3567.xml" ContentType="application/inkml+xml"/>
  <Override PartName="/ppt/ink/ink3568.xml" ContentType="application/inkml+xml"/>
  <Override PartName="/ppt/ink/ink3569.xml" ContentType="application/inkml+xml"/>
  <Override PartName="/ppt/ink/ink3570.xml" ContentType="application/inkml+xml"/>
  <Override PartName="/ppt/ink/ink3571.xml" ContentType="application/inkml+xml"/>
  <Override PartName="/ppt/ink/ink3572.xml" ContentType="application/inkml+xml"/>
  <Override PartName="/ppt/ink/ink3573.xml" ContentType="application/inkml+xml"/>
  <Override PartName="/ppt/ink/ink3574.xml" ContentType="application/inkml+xml"/>
  <Override PartName="/ppt/ink/ink3575.xml" ContentType="application/inkml+xml"/>
  <Override PartName="/ppt/ink/ink3576.xml" ContentType="application/inkml+xml"/>
  <Override PartName="/ppt/ink/ink3577.xml" ContentType="application/inkml+xml"/>
  <Override PartName="/ppt/ink/ink3578.xml" ContentType="application/inkml+xml"/>
  <Override PartName="/ppt/ink/ink3579.xml" ContentType="application/inkml+xml"/>
  <Override PartName="/ppt/ink/ink3580.xml" ContentType="application/inkml+xml"/>
  <Override PartName="/ppt/ink/ink3581.xml" ContentType="application/inkml+xml"/>
  <Override PartName="/ppt/ink/ink3582.xml" ContentType="application/inkml+xml"/>
  <Override PartName="/ppt/ink/ink3583.xml" ContentType="application/inkml+xml"/>
  <Override PartName="/ppt/ink/ink3584.xml" ContentType="application/inkml+xml"/>
  <Override PartName="/ppt/ink/ink3585.xml" ContentType="application/inkml+xml"/>
  <Override PartName="/ppt/ink/ink3586.xml" ContentType="application/inkml+xml"/>
  <Override PartName="/ppt/notesSlides/notesSlide21.xml" ContentType="application/vnd.openxmlformats-officedocument.presentationml.notesSlide+xml"/>
  <Override PartName="/ppt/ink/ink3587.xml" ContentType="application/inkml+xml"/>
  <Override PartName="/ppt/ink/ink3588.xml" ContentType="application/inkml+xml"/>
  <Override PartName="/ppt/ink/ink3589.xml" ContentType="application/inkml+xml"/>
  <Override PartName="/ppt/ink/ink3590.xml" ContentType="application/inkml+xml"/>
  <Override PartName="/ppt/ink/ink3591.xml" ContentType="application/inkml+xml"/>
  <Override PartName="/ppt/ink/ink3592.xml" ContentType="application/inkml+xml"/>
  <Override PartName="/ppt/ink/ink3593.xml" ContentType="application/inkml+xml"/>
  <Override PartName="/ppt/ink/ink3594.xml" ContentType="application/inkml+xml"/>
  <Override PartName="/ppt/ink/ink3595.xml" ContentType="application/inkml+xml"/>
  <Override PartName="/ppt/ink/ink3596.xml" ContentType="application/inkml+xml"/>
  <Override PartName="/ppt/ink/ink3597.xml" ContentType="application/inkml+xml"/>
  <Override PartName="/ppt/ink/ink3598.xml" ContentType="application/inkml+xml"/>
  <Override PartName="/ppt/ink/ink3599.xml" ContentType="application/inkml+xml"/>
  <Override PartName="/ppt/ink/ink3600.xml" ContentType="application/inkml+xml"/>
  <Override PartName="/ppt/ink/ink3601.xml" ContentType="application/inkml+xml"/>
  <Override PartName="/ppt/ink/ink3602.xml" ContentType="application/inkml+xml"/>
  <Override PartName="/ppt/ink/ink3603.xml" ContentType="application/inkml+xml"/>
  <Override PartName="/ppt/ink/ink3604.xml" ContentType="application/inkml+xml"/>
  <Override PartName="/ppt/notesSlides/notesSlide22.xml" ContentType="application/vnd.openxmlformats-officedocument.presentationml.notesSlide+xml"/>
  <Override PartName="/ppt/ink/ink3605.xml" ContentType="application/inkml+xml"/>
  <Override PartName="/ppt/ink/ink3606.xml" ContentType="application/inkml+xml"/>
  <Override PartName="/ppt/ink/ink3607.xml" ContentType="application/inkml+xml"/>
  <Override PartName="/ppt/ink/ink3608.xml" ContentType="application/inkml+xml"/>
  <Override PartName="/ppt/ink/ink3609.xml" ContentType="application/inkml+xml"/>
  <Override PartName="/ppt/ink/ink3610.xml" ContentType="application/inkml+xml"/>
  <Override PartName="/ppt/ink/ink3611.xml" ContentType="application/inkml+xml"/>
  <Override PartName="/ppt/ink/ink3612.xml" ContentType="application/inkml+xml"/>
  <Override PartName="/ppt/ink/ink3613.xml" ContentType="application/inkml+xml"/>
  <Override PartName="/ppt/ink/ink3614.xml" ContentType="application/inkml+xml"/>
  <Override PartName="/ppt/ink/ink3615.xml" ContentType="application/inkml+xml"/>
  <Override PartName="/ppt/ink/ink3616.xml" ContentType="application/inkml+xml"/>
  <Override PartName="/ppt/ink/ink3617.xml" ContentType="application/inkml+xml"/>
  <Override PartName="/ppt/ink/ink3618.xml" ContentType="application/inkml+xml"/>
  <Override PartName="/ppt/ink/ink3619.xml" ContentType="application/inkml+xml"/>
  <Override PartName="/ppt/ink/ink3620.xml" ContentType="application/inkml+xml"/>
  <Override PartName="/ppt/ink/ink3621.xml" ContentType="application/inkml+xml"/>
  <Override PartName="/ppt/ink/ink3622.xml" ContentType="application/inkml+xml"/>
  <Override PartName="/ppt/ink/ink3623.xml" ContentType="application/inkml+xml"/>
  <Override PartName="/ppt/ink/ink3624.xml" ContentType="application/inkml+xml"/>
  <Override PartName="/ppt/ink/ink3625.xml" ContentType="application/inkml+xml"/>
  <Override PartName="/ppt/ink/ink3626.xml" ContentType="application/inkml+xml"/>
  <Override PartName="/ppt/ink/ink3627.xml" ContentType="application/inkml+xml"/>
  <Override PartName="/ppt/ink/ink3628.xml" ContentType="application/inkml+xml"/>
  <Override PartName="/ppt/ink/ink3629.xml" ContentType="application/inkml+xml"/>
  <Override PartName="/ppt/ink/ink3630.xml" ContentType="application/inkml+xml"/>
  <Override PartName="/ppt/ink/ink3631.xml" ContentType="application/inkml+xml"/>
  <Override PartName="/ppt/ink/ink3632.xml" ContentType="application/inkml+xml"/>
  <Override PartName="/ppt/ink/ink3633.xml" ContentType="application/inkml+xml"/>
  <Override PartName="/ppt/ink/ink3634.xml" ContentType="application/inkml+xml"/>
  <Override PartName="/ppt/ink/ink3635.xml" ContentType="application/inkml+xml"/>
  <Override PartName="/ppt/ink/ink3636.xml" ContentType="application/inkml+xml"/>
  <Override PartName="/ppt/ink/ink3637.xml" ContentType="application/inkml+xml"/>
  <Override PartName="/ppt/ink/ink3638.xml" ContentType="application/inkml+xml"/>
  <Override PartName="/ppt/ink/ink3639.xml" ContentType="application/inkml+xml"/>
  <Override PartName="/ppt/ink/ink3640.xml" ContentType="application/inkml+xml"/>
  <Override PartName="/ppt/ink/ink3641.xml" ContentType="application/inkml+xml"/>
  <Override PartName="/ppt/ink/ink3642.xml" ContentType="application/inkml+xml"/>
  <Override PartName="/ppt/ink/ink3643.xml" ContentType="application/inkml+xml"/>
  <Override PartName="/ppt/ink/ink3644.xml" ContentType="application/inkml+xml"/>
  <Override PartName="/ppt/ink/ink3645.xml" ContentType="application/inkml+xml"/>
  <Override PartName="/ppt/ink/ink3646.xml" ContentType="application/inkml+xml"/>
  <Override PartName="/ppt/ink/ink3647.xml" ContentType="application/inkml+xml"/>
  <Override PartName="/ppt/ink/ink3648.xml" ContentType="application/inkml+xml"/>
  <Override PartName="/ppt/ink/ink3649.xml" ContentType="application/inkml+xml"/>
  <Override PartName="/ppt/ink/ink3650.xml" ContentType="application/inkml+xml"/>
  <Override PartName="/ppt/ink/ink3651.xml" ContentType="application/inkml+xml"/>
  <Override PartName="/ppt/ink/ink3652.xml" ContentType="application/inkml+xml"/>
  <Override PartName="/ppt/ink/ink3653.xml" ContentType="application/inkml+xml"/>
  <Override PartName="/ppt/ink/ink3654.xml" ContentType="application/inkml+xml"/>
  <Override PartName="/ppt/ink/ink3655.xml" ContentType="application/inkml+xml"/>
  <Override PartName="/ppt/ink/ink3656.xml" ContentType="application/inkml+xml"/>
  <Override PartName="/ppt/ink/ink3657.xml" ContentType="application/inkml+xml"/>
  <Override PartName="/ppt/ink/ink3658.xml" ContentType="application/inkml+xml"/>
  <Override PartName="/ppt/ink/ink3659.xml" ContentType="application/inkml+xml"/>
  <Override PartName="/ppt/ink/ink3660.xml" ContentType="application/inkml+xml"/>
  <Override PartName="/ppt/ink/ink3661.xml" ContentType="application/inkml+xml"/>
  <Override PartName="/ppt/ink/ink3662.xml" ContentType="application/inkml+xml"/>
  <Override PartName="/ppt/ink/ink3663.xml" ContentType="application/inkml+xml"/>
  <Override PartName="/ppt/ink/ink3664.xml" ContentType="application/inkml+xml"/>
  <Override PartName="/ppt/ink/ink3665.xml" ContentType="application/inkml+xml"/>
  <Override PartName="/ppt/ink/ink3666.xml" ContentType="application/inkml+xml"/>
  <Override PartName="/ppt/ink/ink3667.xml" ContentType="application/inkml+xml"/>
  <Override PartName="/ppt/ink/ink3668.xml" ContentType="application/inkml+xml"/>
  <Override PartName="/ppt/ink/ink3669.xml" ContentType="application/inkml+xml"/>
  <Override PartName="/ppt/ink/ink3670.xml" ContentType="application/inkml+xml"/>
  <Override PartName="/ppt/ink/ink3671.xml" ContentType="application/inkml+xml"/>
  <Override PartName="/ppt/ink/ink3672.xml" ContentType="application/inkml+xml"/>
  <Override PartName="/ppt/ink/ink3673.xml" ContentType="application/inkml+xml"/>
  <Override PartName="/ppt/ink/ink3674.xml" ContentType="application/inkml+xml"/>
  <Override PartName="/ppt/ink/ink3675.xml" ContentType="application/inkml+xml"/>
  <Override PartName="/ppt/ink/ink3676.xml" ContentType="application/inkml+xml"/>
  <Override PartName="/ppt/ink/ink3677.xml" ContentType="application/inkml+xml"/>
  <Override PartName="/ppt/ink/ink3678.xml" ContentType="application/inkml+xml"/>
  <Override PartName="/ppt/ink/ink3679.xml" ContentType="application/inkml+xml"/>
  <Override PartName="/ppt/ink/ink3680.xml" ContentType="application/inkml+xml"/>
  <Override PartName="/ppt/ink/ink3681.xml" ContentType="application/inkml+xml"/>
  <Override PartName="/ppt/ink/ink3682.xml" ContentType="application/inkml+xml"/>
  <Override PartName="/ppt/ink/ink3683.xml" ContentType="application/inkml+xml"/>
  <Override PartName="/ppt/ink/ink3684.xml" ContentType="application/inkml+xml"/>
  <Override PartName="/ppt/ink/ink3685.xml" ContentType="application/inkml+xml"/>
  <Override PartName="/ppt/ink/ink3686.xml" ContentType="application/inkml+xml"/>
  <Override PartName="/ppt/ink/ink3687.xml" ContentType="application/inkml+xml"/>
  <Override PartName="/ppt/ink/ink3688.xml" ContentType="application/inkml+xml"/>
  <Override PartName="/ppt/ink/ink3689.xml" ContentType="application/inkml+xml"/>
  <Override PartName="/ppt/ink/ink3690.xml" ContentType="application/inkml+xml"/>
  <Override PartName="/ppt/ink/ink3691.xml" ContentType="application/inkml+xml"/>
  <Override PartName="/ppt/ink/ink3692.xml" ContentType="application/inkml+xml"/>
  <Override PartName="/ppt/ink/ink3693.xml" ContentType="application/inkml+xml"/>
  <Override PartName="/ppt/ink/ink3694.xml" ContentType="application/inkml+xml"/>
  <Override PartName="/ppt/ink/ink3695.xml" ContentType="application/inkml+xml"/>
  <Override PartName="/ppt/ink/ink3696.xml" ContentType="application/inkml+xml"/>
  <Override PartName="/ppt/ink/ink3697.xml" ContentType="application/inkml+xml"/>
  <Override PartName="/ppt/ink/ink3698.xml" ContentType="application/inkml+xml"/>
  <Override PartName="/ppt/ink/ink3699.xml" ContentType="application/inkml+xml"/>
  <Override PartName="/ppt/ink/ink3700.xml" ContentType="application/inkml+xml"/>
  <Override PartName="/ppt/ink/ink3701.xml" ContentType="application/inkml+xml"/>
  <Override PartName="/ppt/ink/ink3702.xml" ContentType="application/inkml+xml"/>
  <Override PartName="/ppt/ink/ink3703.xml" ContentType="application/inkml+xml"/>
  <Override PartName="/ppt/ink/ink3704.xml" ContentType="application/inkml+xml"/>
  <Override PartName="/ppt/ink/ink3705.xml" ContentType="application/inkml+xml"/>
  <Override PartName="/ppt/ink/ink3706.xml" ContentType="application/inkml+xml"/>
  <Override PartName="/ppt/ink/ink3707.xml" ContentType="application/inkml+xml"/>
  <Override PartName="/ppt/ink/ink3708.xml" ContentType="application/inkml+xml"/>
  <Override PartName="/ppt/ink/ink3709.xml" ContentType="application/inkml+xml"/>
  <Override PartName="/ppt/ink/ink3710.xml" ContentType="application/inkml+xml"/>
  <Override PartName="/ppt/ink/ink3711.xml" ContentType="application/inkml+xml"/>
  <Override PartName="/ppt/ink/ink3712.xml" ContentType="application/inkml+xml"/>
  <Override PartName="/ppt/ink/ink3713.xml" ContentType="application/inkml+xml"/>
  <Override PartName="/ppt/ink/ink3714.xml" ContentType="application/inkml+xml"/>
  <Override PartName="/ppt/ink/ink3715.xml" ContentType="application/inkml+xml"/>
  <Override PartName="/ppt/ink/ink3716.xml" ContentType="application/inkml+xml"/>
  <Override PartName="/ppt/ink/ink3717.xml" ContentType="application/inkml+xml"/>
  <Override PartName="/ppt/ink/ink3718.xml" ContentType="application/inkml+xml"/>
  <Override PartName="/ppt/ink/ink3719.xml" ContentType="application/inkml+xml"/>
  <Override PartName="/ppt/ink/ink3720.xml" ContentType="application/inkml+xml"/>
  <Override PartName="/ppt/ink/ink3721.xml" ContentType="application/inkml+xml"/>
  <Override PartName="/ppt/ink/ink3722.xml" ContentType="application/inkml+xml"/>
  <Override PartName="/ppt/ink/ink3723.xml" ContentType="application/inkml+xml"/>
  <Override PartName="/ppt/ink/ink3724.xml" ContentType="application/inkml+xml"/>
  <Override PartName="/ppt/ink/ink3725.xml" ContentType="application/inkml+xml"/>
  <Override PartName="/ppt/ink/ink3726.xml" ContentType="application/inkml+xml"/>
  <Override PartName="/ppt/ink/ink3727.xml" ContentType="application/inkml+xml"/>
  <Override PartName="/ppt/ink/ink3728.xml" ContentType="application/inkml+xml"/>
  <Override PartName="/ppt/ink/ink3729.xml" ContentType="application/inkml+xml"/>
  <Override PartName="/ppt/ink/ink3730.xml" ContentType="application/inkml+xml"/>
  <Override PartName="/ppt/ink/ink3731.xml" ContentType="application/inkml+xml"/>
  <Override PartName="/ppt/ink/ink3732.xml" ContentType="application/inkml+xml"/>
  <Override PartName="/ppt/ink/ink3733.xml" ContentType="application/inkml+xml"/>
  <Override PartName="/ppt/ink/ink3734.xml" ContentType="application/inkml+xml"/>
  <Override PartName="/ppt/ink/ink3735.xml" ContentType="application/inkml+xml"/>
  <Override PartName="/ppt/ink/ink3736.xml" ContentType="application/inkml+xml"/>
  <Override PartName="/ppt/ink/ink3737.xml" ContentType="application/inkml+xml"/>
  <Override PartName="/ppt/ink/ink3738.xml" ContentType="application/inkml+xml"/>
  <Override PartName="/ppt/ink/ink3739.xml" ContentType="application/inkml+xml"/>
  <Override PartName="/ppt/ink/ink3740.xml" ContentType="application/inkml+xml"/>
  <Override PartName="/ppt/ink/ink3741.xml" ContentType="application/inkml+xml"/>
  <Override PartName="/ppt/ink/ink3742.xml" ContentType="application/inkml+xml"/>
  <Override PartName="/ppt/ink/ink3743.xml" ContentType="application/inkml+xml"/>
  <Override PartName="/ppt/ink/ink3744.xml" ContentType="application/inkml+xml"/>
  <Override PartName="/ppt/ink/ink3745.xml" ContentType="application/inkml+xml"/>
  <Override PartName="/ppt/ink/ink3746.xml" ContentType="application/inkml+xml"/>
  <Override PartName="/ppt/ink/ink3747.xml" ContentType="application/inkml+xml"/>
  <Override PartName="/ppt/ink/ink3748.xml" ContentType="application/inkml+xml"/>
  <Override PartName="/ppt/ink/ink3749.xml" ContentType="application/inkml+xml"/>
  <Override PartName="/ppt/ink/ink3750.xml" ContentType="application/inkml+xml"/>
  <Override PartName="/ppt/ink/ink3751.xml" ContentType="application/inkml+xml"/>
  <Override PartName="/ppt/ink/ink3752.xml" ContentType="application/inkml+xml"/>
  <Override PartName="/ppt/ink/ink3753.xml" ContentType="application/inkml+xml"/>
  <Override PartName="/ppt/ink/ink3754.xml" ContentType="application/inkml+xml"/>
  <Override PartName="/ppt/ink/ink3755.xml" ContentType="application/inkml+xml"/>
  <Override PartName="/ppt/ink/ink3756.xml" ContentType="application/inkml+xml"/>
  <Override PartName="/ppt/ink/ink3757.xml" ContentType="application/inkml+xml"/>
  <Override PartName="/ppt/ink/ink3758.xml" ContentType="application/inkml+xml"/>
  <Override PartName="/ppt/ink/ink3759.xml" ContentType="application/inkml+xml"/>
  <Override PartName="/ppt/ink/ink3760.xml" ContentType="application/inkml+xml"/>
  <Override PartName="/ppt/ink/ink3761.xml" ContentType="application/inkml+xml"/>
  <Override PartName="/ppt/ink/ink3762.xml" ContentType="application/inkml+xml"/>
  <Override PartName="/ppt/ink/ink3763.xml" ContentType="application/inkml+xml"/>
  <Override PartName="/ppt/ink/ink3764.xml" ContentType="application/inkml+xml"/>
  <Override PartName="/ppt/ink/ink3765.xml" ContentType="application/inkml+xml"/>
  <Override PartName="/ppt/ink/ink3766.xml" ContentType="application/inkml+xml"/>
  <Override PartName="/ppt/ink/ink3767.xml" ContentType="application/inkml+xml"/>
  <Override PartName="/ppt/ink/ink3768.xml" ContentType="application/inkml+xml"/>
  <Override PartName="/ppt/ink/ink3769.xml" ContentType="application/inkml+xml"/>
  <Override PartName="/ppt/ink/ink3770.xml" ContentType="application/inkml+xml"/>
  <Override PartName="/ppt/ink/ink3771.xml" ContentType="application/inkml+xml"/>
  <Override PartName="/ppt/ink/ink3772.xml" ContentType="application/inkml+xml"/>
  <Override PartName="/ppt/ink/ink3773.xml" ContentType="application/inkml+xml"/>
  <Override PartName="/ppt/ink/ink3774.xml" ContentType="application/inkml+xml"/>
  <Override PartName="/ppt/ink/ink3775.xml" ContentType="application/inkml+xml"/>
  <Override PartName="/ppt/ink/ink3776.xml" ContentType="application/inkml+xml"/>
  <Override PartName="/ppt/ink/ink3777.xml" ContentType="application/inkml+xml"/>
  <Override PartName="/ppt/ink/ink3778.xml" ContentType="application/inkml+xml"/>
  <Override PartName="/ppt/ink/ink3779.xml" ContentType="application/inkml+xml"/>
  <Override PartName="/ppt/ink/ink3780.xml" ContentType="application/inkml+xml"/>
  <Override PartName="/ppt/ink/ink3781.xml" ContentType="application/inkml+xml"/>
  <Override PartName="/ppt/ink/ink3782.xml" ContentType="application/inkml+xml"/>
  <Override PartName="/ppt/ink/ink3783.xml" ContentType="application/inkml+xml"/>
  <Override PartName="/ppt/ink/ink3784.xml" ContentType="application/inkml+xml"/>
  <Override PartName="/ppt/ink/ink3785.xml" ContentType="application/inkml+xml"/>
  <Override PartName="/ppt/ink/ink3786.xml" ContentType="application/inkml+xml"/>
  <Override PartName="/ppt/ink/ink3787.xml" ContentType="application/inkml+xml"/>
  <Override PartName="/ppt/ink/ink3788.xml" ContentType="application/inkml+xml"/>
  <Override PartName="/ppt/ink/ink3789.xml" ContentType="application/inkml+xml"/>
  <Override PartName="/ppt/ink/ink3790.xml" ContentType="application/inkml+xml"/>
  <Override PartName="/ppt/ink/ink3791.xml" ContentType="application/inkml+xml"/>
  <Override PartName="/ppt/ink/ink3792.xml" ContentType="application/inkml+xml"/>
  <Override PartName="/ppt/ink/ink3793.xml" ContentType="application/inkml+xml"/>
  <Override PartName="/ppt/ink/ink3794.xml" ContentType="application/inkml+xml"/>
  <Override PartName="/ppt/ink/ink3795.xml" ContentType="application/inkml+xml"/>
  <Override PartName="/ppt/ink/ink3796.xml" ContentType="application/inkml+xml"/>
  <Override PartName="/ppt/ink/ink3797.xml" ContentType="application/inkml+xml"/>
  <Override PartName="/ppt/ink/ink3798.xml" ContentType="application/inkml+xml"/>
  <Override PartName="/ppt/ink/ink3799.xml" ContentType="application/inkml+xml"/>
  <Override PartName="/ppt/ink/ink3800.xml" ContentType="application/inkml+xml"/>
  <Override PartName="/ppt/ink/ink3801.xml" ContentType="application/inkml+xml"/>
  <Override PartName="/ppt/ink/ink3802.xml" ContentType="application/inkml+xml"/>
  <Override PartName="/ppt/ink/ink3803.xml" ContentType="application/inkml+xml"/>
  <Override PartName="/ppt/ink/ink3804.xml" ContentType="application/inkml+xml"/>
  <Override PartName="/ppt/ink/ink3805.xml" ContentType="application/inkml+xml"/>
  <Override PartName="/ppt/ink/ink3806.xml" ContentType="application/inkml+xml"/>
  <Override PartName="/ppt/ink/ink3807.xml" ContentType="application/inkml+xml"/>
  <Override PartName="/ppt/ink/ink3808.xml" ContentType="application/inkml+xml"/>
  <Override PartName="/ppt/ink/ink3809.xml" ContentType="application/inkml+xml"/>
  <Override PartName="/ppt/ink/ink3810.xml" ContentType="application/inkml+xml"/>
  <Override PartName="/ppt/ink/ink3811.xml" ContentType="application/inkml+xml"/>
  <Override PartName="/ppt/ink/ink3812.xml" ContentType="application/inkml+xml"/>
  <Override PartName="/ppt/ink/ink3813.xml" ContentType="application/inkml+xml"/>
  <Override PartName="/ppt/ink/ink3814.xml" ContentType="application/inkml+xml"/>
  <Override PartName="/ppt/ink/ink3815.xml" ContentType="application/inkml+xml"/>
  <Override PartName="/ppt/ink/ink3816.xml" ContentType="application/inkml+xml"/>
  <Override PartName="/ppt/ink/ink3817.xml" ContentType="application/inkml+xml"/>
  <Override PartName="/ppt/notesSlides/notesSlide23.xml" ContentType="application/vnd.openxmlformats-officedocument.presentationml.notesSlide+xml"/>
  <Override PartName="/ppt/ink/ink3818.xml" ContentType="application/inkml+xml"/>
  <Override PartName="/ppt/ink/ink3819.xml" ContentType="application/inkml+xml"/>
  <Override PartName="/ppt/ink/ink3820.xml" ContentType="application/inkml+xml"/>
  <Override PartName="/ppt/ink/ink3821.xml" ContentType="application/inkml+xml"/>
  <Override PartName="/ppt/ink/ink3822.xml" ContentType="application/inkml+xml"/>
  <Override PartName="/ppt/ink/ink3823.xml" ContentType="application/inkml+xml"/>
  <Override PartName="/ppt/ink/ink3824.xml" ContentType="application/inkml+xml"/>
  <Override PartName="/ppt/ink/ink3825.xml" ContentType="application/inkml+xml"/>
  <Override PartName="/ppt/ink/ink3826.xml" ContentType="application/inkml+xml"/>
  <Override PartName="/ppt/ink/ink3827.xml" ContentType="application/inkml+xml"/>
  <Override PartName="/ppt/ink/ink3828.xml" ContentType="application/inkml+xml"/>
  <Override PartName="/ppt/ink/ink3829.xml" ContentType="application/inkml+xml"/>
  <Override PartName="/ppt/ink/ink3830.xml" ContentType="application/inkml+xml"/>
  <Override PartName="/ppt/ink/ink3831.xml" ContentType="application/inkml+xml"/>
  <Override PartName="/ppt/ink/ink3832.xml" ContentType="application/inkml+xml"/>
  <Override PartName="/ppt/ink/ink3833.xml" ContentType="application/inkml+xml"/>
  <Override PartName="/ppt/ink/ink3834.xml" ContentType="application/inkml+xml"/>
  <Override PartName="/ppt/ink/ink3835.xml" ContentType="application/inkml+xml"/>
  <Override PartName="/ppt/ink/ink3836.xml" ContentType="application/inkml+xml"/>
  <Override PartName="/ppt/ink/ink3837.xml" ContentType="application/inkml+xml"/>
  <Override PartName="/ppt/ink/ink3838.xml" ContentType="application/inkml+xml"/>
  <Override PartName="/ppt/ink/ink3839.xml" ContentType="application/inkml+xml"/>
  <Override PartName="/ppt/ink/ink3840.xml" ContentType="application/inkml+xml"/>
  <Override PartName="/ppt/ink/ink3841.xml" ContentType="application/inkml+xml"/>
  <Override PartName="/ppt/ink/ink3842.xml" ContentType="application/inkml+xml"/>
  <Override PartName="/ppt/ink/ink3843.xml" ContentType="application/inkml+xml"/>
  <Override PartName="/ppt/ink/ink3844.xml" ContentType="application/inkml+xml"/>
  <Override PartName="/ppt/ink/ink3845.xml" ContentType="application/inkml+xml"/>
  <Override PartName="/ppt/ink/ink3846.xml" ContentType="application/inkml+xml"/>
  <Override PartName="/ppt/ink/ink3847.xml" ContentType="application/inkml+xml"/>
  <Override PartName="/ppt/ink/ink3848.xml" ContentType="application/inkml+xml"/>
  <Override PartName="/ppt/ink/ink3849.xml" ContentType="application/inkml+xml"/>
  <Override PartName="/ppt/ink/ink3850.xml" ContentType="application/inkml+xml"/>
  <Override PartName="/ppt/ink/ink3851.xml" ContentType="application/inkml+xml"/>
  <Override PartName="/ppt/ink/ink3852.xml" ContentType="application/inkml+xml"/>
  <Override PartName="/ppt/ink/ink3853.xml" ContentType="application/inkml+xml"/>
  <Override PartName="/ppt/ink/ink3854.xml" ContentType="application/inkml+xml"/>
  <Override PartName="/ppt/ink/ink3855.xml" ContentType="application/inkml+xml"/>
  <Override PartName="/ppt/ink/ink3856.xml" ContentType="application/inkml+xml"/>
  <Override PartName="/ppt/ink/ink3857.xml" ContentType="application/inkml+xml"/>
  <Override PartName="/ppt/ink/ink3858.xml" ContentType="application/inkml+xml"/>
  <Override PartName="/ppt/ink/ink3859.xml" ContentType="application/inkml+xml"/>
  <Override PartName="/ppt/ink/ink3860.xml" ContentType="application/inkml+xml"/>
  <Override PartName="/ppt/ink/ink3861.xml" ContentType="application/inkml+xml"/>
  <Override PartName="/ppt/ink/ink3862.xml" ContentType="application/inkml+xml"/>
  <Override PartName="/ppt/ink/ink3863.xml" ContentType="application/inkml+xml"/>
  <Override PartName="/ppt/ink/ink3864.xml" ContentType="application/inkml+xml"/>
  <Override PartName="/ppt/ink/ink3865.xml" ContentType="application/inkml+xml"/>
  <Override PartName="/ppt/ink/ink3866.xml" ContentType="application/inkml+xml"/>
  <Override PartName="/ppt/ink/ink3867.xml" ContentType="application/inkml+xml"/>
  <Override PartName="/ppt/ink/ink3868.xml" ContentType="application/inkml+xml"/>
  <Override PartName="/ppt/notesSlides/notesSlide24.xml" ContentType="application/vnd.openxmlformats-officedocument.presentationml.notesSlide+xml"/>
  <Override PartName="/ppt/ink/ink3869.xml" ContentType="application/inkml+xml"/>
  <Override PartName="/ppt/ink/ink3870.xml" ContentType="application/inkml+xml"/>
  <Override PartName="/ppt/ink/ink3871.xml" ContentType="application/inkml+xml"/>
  <Override PartName="/ppt/ink/ink3872.xml" ContentType="application/inkml+xml"/>
  <Override PartName="/ppt/ink/ink3873.xml" ContentType="application/inkml+xml"/>
  <Override PartName="/ppt/ink/ink3874.xml" ContentType="application/inkml+xml"/>
  <Override PartName="/ppt/ink/ink3875.xml" ContentType="application/inkml+xml"/>
  <Override PartName="/ppt/ink/ink3876.xml" ContentType="application/inkml+xml"/>
  <Override PartName="/ppt/ink/ink3877.xml" ContentType="application/inkml+xml"/>
  <Override PartName="/ppt/ink/ink3878.xml" ContentType="application/inkml+xml"/>
  <Override PartName="/ppt/ink/ink3879.xml" ContentType="application/inkml+xml"/>
  <Override PartName="/ppt/ink/ink3880.xml" ContentType="application/inkml+xml"/>
  <Override PartName="/ppt/ink/ink3881.xml" ContentType="application/inkml+xml"/>
  <Override PartName="/ppt/ink/ink3882.xml" ContentType="application/inkml+xml"/>
  <Override PartName="/ppt/ink/ink3883.xml" ContentType="application/inkml+xml"/>
  <Override PartName="/ppt/ink/ink3884.xml" ContentType="application/inkml+xml"/>
  <Override PartName="/ppt/ink/ink3885.xml" ContentType="application/inkml+xml"/>
  <Override PartName="/ppt/ink/ink3886.xml" ContentType="application/inkml+xml"/>
  <Override PartName="/ppt/ink/ink3887.xml" ContentType="application/inkml+xml"/>
  <Override PartName="/ppt/ink/ink3888.xml" ContentType="application/inkml+xml"/>
  <Override PartName="/ppt/ink/ink3889.xml" ContentType="application/inkml+xml"/>
  <Override PartName="/ppt/ink/ink3890.xml" ContentType="application/inkml+xml"/>
  <Override PartName="/ppt/ink/ink3891.xml" ContentType="application/inkml+xml"/>
  <Override PartName="/ppt/ink/ink3892.xml" ContentType="application/inkml+xml"/>
  <Override PartName="/ppt/ink/ink3893.xml" ContentType="application/inkml+xml"/>
  <Override PartName="/ppt/ink/ink3894.xml" ContentType="application/inkml+xml"/>
  <Override PartName="/ppt/ink/ink3895.xml" ContentType="application/inkml+xml"/>
  <Override PartName="/ppt/ink/ink3896.xml" ContentType="application/inkml+xml"/>
  <Override PartName="/ppt/ink/ink3897.xml" ContentType="application/inkml+xml"/>
  <Override PartName="/ppt/ink/ink3898.xml" ContentType="application/inkml+xml"/>
  <Override PartName="/ppt/ink/ink3899.xml" ContentType="application/inkml+xml"/>
  <Override PartName="/ppt/ink/ink3900.xml" ContentType="application/inkml+xml"/>
  <Override PartName="/ppt/ink/ink3901.xml" ContentType="application/inkml+xml"/>
  <Override PartName="/ppt/ink/ink3902.xml" ContentType="application/inkml+xml"/>
  <Override PartName="/ppt/ink/ink3903.xml" ContentType="application/inkml+xml"/>
  <Override PartName="/ppt/ink/ink3904.xml" ContentType="application/inkml+xml"/>
  <Override PartName="/ppt/ink/ink3905.xml" ContentType="application/inkml+xml"/>
  <Override PartName="/ppt/ink/ink3906.xml" ContentType="application/inkml+xml"/>
  <Override PartName="/ppt/ink/ink3907.xml" ContentType="application/inkml+xml"/>
  <Override PartName="/ppt/ink/ink3908.xml" ContentType="application/inkml+xml"/>
  <Override PartName="/ppt/ink/ink3909.xml" ContentType="application/inkml+xml"/>
  <Override PartName="/ppt/ink/ink3910.xml" ContentType="application/inkml+xml"/>
  <Override PartName="/ppt/ink/ink3911.xml" ContentType="application/inkml+xml"/>
  <Override PartName="/ppt/ink/ink3912.xml" ContentType="application/inkml+xml"/>
  <Override PartName="/ppt/ink/ink3913.xml" ContentType="application/inkml+xml"/>
  <Override PartName="/ppt/ink/ink3914.xml" ContentType="application/inkml+xml"/>
  <Override PartName="/ppt/ink/ink3915.xml" ContentType="application/inkml+xml"/>
  <Override PartName="/ppt/ink/ink3916.xml" ContentType="application/inkml+xml"/>
  <Override PartName="/ppt/ink/ink3917.xml" ContentType="application/inkml+xml"/>
  <Override PartName="/ppt/ink/ink3918.xml" ContentType="application/inkml+xml"/>
  <Override PartName="/ppt/ink/ink3919.xml" ContentType="application/inkml+xml"/>
  <Override PartName="/ppt/ink/ink3920.xml" ContentType="application/inkml+xml"/>
  <Override PartName="/ppt/ink/ink3921.xml" ContentType="application/inkml+xml"/>
  <Override PartName="/ppt/ink/ink3922.xml" ContentType="application/inkml+xml"/>
  <Override PartName="/ppt/ink/ink3923.xml" ContentType="application/inkml+xml"/>
  <Override PartName="/ppt/ink/ink3924.xml" ContentType="application/inkml+xml"/>
  <Override PartName="/ppt/ink/ink3925.xml" ContentType="application/inkml+xml"/>
  <Override PartName="/ppt/ink/ink3926.xml" ContentType="application/inkml+xml"/>
  <Override PartName="/ppt/ink/ink3927.xml" ContentType="application/inkml+xml"/>
  <Override PartName="/ppt/ink/ink3928.xml" ContentType="application/inkml+xml"/>
  <Override PartName="/ppt/ink/ink3929.xml" ContentType="application/inkml+xml"/>
  <Override PartName="/ppt/ink/ink3930.xml" ContentType="application/inkml+xml"/>
  <Override PartName="/ppt/ink/ink3931.xml" ContentType="application/inkml+xml"/>
  <Override PartName="/ppt/ink/ink3932.xml" ContentType="application/inkml+xml"/>
  <Override PartName="/ppt/ink/ink3933.xml" ContentType="application/inkml+xml"/>
  <Override PartName="/ppt/ink/ink3934.xml" ContentType="application/inkml+xml"/>
  <Override PartName="/ppt/ink/ink3935.xml" ContentType="application/inkml+xml"/>
  <Override PartName="/ppt/ink/ink3936.xml" ContentType="application/inkml+xml"/>
  <Override PartName="/ppt/ink/ink3937.xml" ContentType="application/inkml+xml"/>
  <Override PartName="/ppt/ink/ink3938.xml" ContentType="application/inkml+xml"/>
  <Override PartName="/ppt/ink/ink3939.xml" ContentType="application/inkml+xml"/>
  <Override PartName="/ppt/ink/ink3940.xml" ContentType="application/inkml+xml"/>
  <Override PartName="/ppt/ink/ink3941.xml" ContentType="application/inkml+xml"/>
  <Override PartName="/ppt/ink/ink3942.xml" ContentType="application/inkml+xml"/>
  <Override PartName="/ppt/ink/ink3943.xml" ContentType="application/inkml+xml"/>
  <Override PartName="/ppt/ink/ink3944.xml" ContentType="application/inkml+xml"/>
  <Override PartName="/ppt/notesSlides/notesSlide25.xml" ContentType="application/vnd.openxmlformats-officedocument.presentationml.notesSlide+xml"/>
  <Override PartName="/ppt/ink/ink3945.xml" ContentType="application/inkml+xml"/>
  <Override PartName="/ppt/ink/ink3946.xml" ContentType="application/inkml+xml"/>
  <Override PartName="/ppt/ink/ink3947.xml" ContentType="application/inkml+xml"/>
  <Override PartName="/ppt/ink/ink3948.xml" ContentType="application/inkml+xml"/>
  <Override PartName="/ppt/ink/ink3949.xml" ContentType="application/inkml+xml"/>
  <Override PartName="/ppt/ink/ink3950.xml" ContentType="application/inkml+xml"/>
  <Override PartName="/ppt/ink/ink3951.xml" ContentType="application/inkml+xml"/>
  <Override PartName="/ppt/ink/ink3952.xml" ContentType="application/inkml+xml"/>
  <Override PartName="/ppt/ink/ink3953.xml" ContentType="application/inkml+xml"/>
  <Override PartName="/ppt/ink/ink3954.xml" ContentType="application/inkml+xml"/>
  <Override PartName="/ppt/ink/ink3955.xml" ContentType="application/inkml+xml"/>
  <Override PartName="/ppt/ink/ink3956.xml" ContentType="application/inkml+xml"/>
  <Override PartName="/ppt/ink/ink3957.xml" ContentType="application/inkml+xml"/>
  <Override PartName="/ppt/ink/ink3958.xml" ContentType="application/inkml+xml"/>
  <Override PartName="/ppt/ink/ink3959.xml" ContentType="application/inkml+xml"/>
  <Override PartName="/ppt/ink/ink3960.xml" ContentType="application/inkml+xml"/>
  <Override PartName="/ppt/ink/ink3961.xml" ContentType="application/inkml+xml"/>
  <Override PartName="/ppt/ink/ink3962.xml" ContentType="application/inkml+xml"/>
  <Override PartName="/ppt/notesSlides/notesSlide26.xml" ContentType="application/vnd.openxmlformats-officedocument.presentationml.notesSlide+xml"/>
  <Override PartName="/ppt/ink/ink3963.xml" ContentType="application/inkml+xml"/>
  <Override PartName="/ppt/ink/ink3964.xml" ContentType="application/inkml+xml"/>
  <Override PartName="/ppt/ink/ink3965.xml" ContentType="application/inkml+xml"/>
  <Override PartName="/ppt/ink/ink3966.xml" ContentType="application/inkml+xml"/>
  <Override PartName="/ppt/ink/ink3967.xml" ContentType="application/inkml+xml"/>
  <Override PartName="/ppt/ink/ink3968.xml" ContentType="application/inkml+xml"/>
  <Override PartName="/ppt/ink/ink3969.xml" ContentType="application/inkml+xml"/>
  <Override PartName="/ppt/ink/ink3970.xml" ContentType="application/inkml+xml"/>
  <Override PartName="/ppt/ink/ink3971.xml" ContentType="application/inkml+xml"/>
  <Override PartName="/ppt/ink/ink3972.xml" ContentType="application/inkml+xml"/>
  <Override PartName="/ppt/ink/ink3973.xml" ContentType="application/inkml+xml"/>
  <Override PartName="/ppt/ink/ink3974.xml" ContentType="application/inkml+xml"/>
  <Override PartName="/ppt/ink/ink3975.xml" ContentType="application/inkml+xml"/>
  <Override PartName="/ppt/ink/ink3976.xml" ContentType="application/inkml+xml"/>
  <Override PartName="/ppt/ink/ink3977.xml" ContentType="application/inkml+xml"/>
  <Override PartName="/ppt/ink/ink3978.xml" ContentType="application/inkml+xml"/>
  <Override PartName="/ppt/ink/ink3979.xml" ContentType="application/inkml+xml"/>
  <Override PartName="/ppt/ink/ink3980.xml" ContentType="application/inkml+xml"/>
  <Override PartName="/ppt/ink/ink3981.xml" ContentType="application/inkml+xml"/>
  <Override PartName="/ppt/ink/ink3982.xml" ContentType="application/inkml+xml"/>
  <Override PartName="/ppt/ink/ink3983.xml" ContentType="application/inkml+xml"/>
  <Override PartName="/ppt/ink/ink3984.xml" ContentType="application/inkml+xml"/>
  <Override PartName="/ppt/ink/ink3985.xml" ContentType="application/inkml+xml"/>
  <Override PartName="/ppt/ink/ink3986.xml" ContentType="application/inkml+xml"/>
  <Override PartName="/ppt/ink/ink3987.xml" ContentType="application/inkml+xml"/>
  <Override PartName="/ppt/ink/ink3988.xml" ContentType="application/inkml+xml"/>
  <Override PartName="/ppt/ink/ink3989.xml" ContentType="application/inkml+xml"/>
  <Override PartName="/ppt/ink/ink3990.xml" ContentType="application/inkml+xml"/>
  <Override PartName="/ppt/ink/ink3991.xml" ContentType="application/inkml+xml"/>
  <Override PartName="/ppt/ink/ink3992.xml" ContentType="application/inkml+xml"/>
  <Override PartName="/ppt/ink/ink3993.xml" ContentType="application/inkml+xml"/>
  <Override PartName="/ppt/ink/ink3994.xml" ContentType="application/inkml+xml"/>
  <Override PartName="/ppt/ink/ink3995.xml" ContentType="application/inkml+xml"/>
  <Override PartName="/ppt/ink/ink3996.xml" ContentType="application/inkml+xml"/>
  <Override PartName="/ppt/ink/ink3997.xml" ContentType="application/inkml+xml"/>
  <Override PartName="/ppt/ink/ink3998.xml" ContentType="application/inkml+xml"/>
  <Override PartName="/ppt/ink/ink3999.xml" ContentType="application/inkml+xml"/>
  <Override PartName="/ppt/ink/ink4000.xml" ContentType="application/inkml+xml"/>
  <Override PartName="/ppt/ink/ink4001.xml" ContentType="application/inkml+xml"/>
  <Override PartName="/ppt/ink/ink4002.xml" ContentType="application/inkml+xml"/>
  <Override PartName="/ppt/ink/ink4003.xml" ContentType="application/inkml+xml"/>
  <Override PartName="/ppt/ink/ink4004.xml" ContentType="application/inkml+xml"/>
  <Override PartName="/ppt/ink/ink4005.xml" ContentType="application/inkml+xml"/>
  <Override PartName="/ppt/ink/ink4006.xml" ContentType="application/inkml+xml"/>
  <Override PartName="/ppt/ink/ink4007.xml" ContentType="application/inkml+xml"/>
  <Override PartName="/ppt/ink/ink4008.xml" ContentType="application/inkml+xml"/>
  <Override PartName="/ppt/ink/ink4009.xml" ContentType="application/inkml+xml"/>
  <Override PartName="/ppt/ink/ink4010.xml" ContentType="application/inkml+xml"/>
  <Override PartName="/ppt/ink/ink4011.xml" ContentType="application/inkml+xml"/>
  <Override PartName="/ppt/ink/ink4012.xml" ContentType="application/inkml+xml"/>
  <Override PartName="/ppt/ink/ink4013.xml" ContentType="application/inkml+xml"/>
  <Override PartName="/ppt/ink/ink4014.xml" ContentType="application/inkml+xml"/>
  <Override PartName="/ppt/ink/ink4015.xml" ContentType="application/inkml+xml"/>
  <Override PartName="/ppt/ink/ink4016.xml" ContentType="application/inkml+xml"/>
  <Override PartName="/ppt/ink/ink4017.xml" ContentType="application/inkml+xml"/>
  <Override PartName="/ppt/ink/ink4018.xml" ContentType="application/inkml+xml"/>
  <Override PartName="/ppt/ink/ink4019.xml" ContentType="application/inkml+xml"/>
  <Override PartName="/ppt/ink/ink4020.xml" ContentType="application/inkml+xml"/>
  <Override PartName="/ppt/ink/ink4021.xml" ContentType="application/inkml+xml"/>
  <Override PartName="/ppt/ink/ink4022.xml" ContentType="application/inkml+xml"/>
  <Override PartName="/ppt/ink/ink4023.xml" ContentType="application/inkml+xml"/>
  <Override PartName="/ppt/ink/ink4024.xml" ContentType="application/inkml+xml"/>
  <Override PartName="/ppt/ink/ink4025.xml" ContentType="application/inkml+xml"/>
  <Override PartName="/ppt/ink/ink4026.xml" ContentType="application/inkml+xml"/>
  <Override PartName="/ppt/ink/ink4027.xml" ContentType="application/inkml+xml"/>
  <Override PartName="/ppt/ink/ink4028.xml" ContentType="application/inkml+xml"/>
  <Override PartName="/ppt/ink/ink4029.xml" ContentType="application/inkml+xml"/>
  <Override PartName="/ppt/ink/ink4030.xml" ContentType="application/inkml+xml"/>
  <Override PartName="/ppt/ink/ink4031.xml" ContentType="application/inkml+xml"/>
  <Override PartName="/ppt/ink/ink4032.xml" ContentType="application/inkml+xml"/>
  <Override PartName="/ppt/ink/ink4033.xml" ContentType="application/inkml+xml"/>
  <Override PartName="/ppt/ink/ink4034.xml" ContentType="application/inkml+xml"/>
  <Override PartName="/ppt/ink/ink4035.xml" ContentType="application/inkml+xml"/>
  <Override PartName="/ppt/ink/ink4036.xml" ContentType="application/inkml+xml"/>
  <Override PartName="/ppt/ink/ink4037.xml" ContentType="application/inkml+xml"/>
  <Override PartName="/ppt/ink/ink4038.xml" ContentType="application/inkml+xml"/>
  <Override PartName="/ppt/ink/ink4039.xml" ContentType="application/inkml+xml"/>
  <Override PartName="/ppt/ink/ink4040.xml" ContentType="application/inkml+xml"/>
  <Override PartName="/ppt/ink/ink4041.xml" ContentType="application/inkml+xml"/>
  <Override PartName="/ppt/ink/ink4042.xml" ContentType="application/inkml+xml"/>
  <Override PartName="/ppt/ink/ink4043.xml" ContentType="application/inkml+xml"/>
  <Override PartName="/ppt/ink/ink4044.xml" ContentType="application/inkml+xml"/>
  <Override PartName="/ppt/ink/ink4045.xml" ContentType="application/inkml+xml"/>
  <Override PartName="/ppt/ink/ink4046.xml" ContentType="application/inkml+xml"/>
  <Override PartName="/ppt/ink/ink4047.xml" ContentType="application/inkml+xml"/>
  <Override PartName="/ppt/ink/ink4048.xml" ContentType="application/inkml+xml"/>
  <Override PartName="/ppt/ink/ink4049.xml" ContentType="application/inkml+xml"/>
  <Override PartName="/ppt/ink/ink4050.xml" ContentType="application/inkml+xml"/>
  <Override PartName="/ppt/ink/ink4051.xml" ContentType="application/inkml+xml"/>
  <Override PartName="/ppt/ink/ink4052.xml" ContentType="application/inkml+xml"/>
  <Override PartName="/ppt/ink/ink4053.xml" ContentType="application/inkml+xml"/>
  <Override PartName="/ppt/ink/ink4054.xml" ContentType="application/inkml+xml"/>
  <Override PartName="/ppt/ink/ink4055.xml" ContentType="application/inkml+xml"/>
  <Override PartName="/ppt/ink/ink4056.xml" ContentType="application/inkml+xml"/>
  <Override PartName="/ppt/ink/ink4057.xml" ContentType="application/inkml+xml"/>
  <Override PartName="/ppt/ink/ink4058.xml" ContentType="application/inkml+xml"/>
  <Override PartName="/ppt/ink/ink4059.xml" ContentType="application/inkml+xml"/>
  <Override PartName="/ppt/ink/ink4060.xml" ContentType="application/inkml+xml"/>
  <Override PartName="/ppt/ink/ink4061.xml" ContentType="application/inkml+xml"/>
  <Override PartName="/ppt/ink/ink4062.xml" ContentType="application/inkml+xml"/>
  <Override PartName="/ppt/ink/ink4063.xml" ContentType="application/inkml+xml"/>
  <Override PartName="/ppt/ink/ink4064.xml" ContentType="application/inkml+xml"/>
  <Override PartName="/ppt/ink/ink4065.xml" ContentType="application/inkml+xml"/>
  <Override PartName="/ppt/ink/ink4066.xml" ContentType="application/inkml+xml"/>
  <Override PartName="/ppt/ink/ink4067.xml" ContentType="application/inkml+xml"/>
  <Override PartName="/ppt/ink/ink4068.xml" ContentType="application/inkml+xml"/>
  <Override PartName="/ppt/ink/ink4069.xml" ContentType="application/inkml+xml"/>
  <Override PartName="/ppt/ink/ink4070.xml" ContentType="application/inkml+xml"/>
  <Override PartName="/ppt/ink/ink4071.xml" ContentType="application/inkml+xml"/>
  <Override PartName="/ppt/ink/ink4072.xml" ContentType="application/inkml+xml"/>
  <Override PartName="/ppt/ink/ink4073.xml" ContentType="application/inkml+xml"/>
  <Override PartName="/ppt/ink/ink4074.xml" ContentType="application/inkml+xml"/>
  <Override PartName="/ppt/ink/ink4075.xml" ContentType="application/inkml+xml"/>
  <Override PartName="/ppt/ink/ink4076.xml" ContentType="application/inkml+xml"/>
  <Override PartName="/ppt/ink/ink4077.xml" ContentType="application/inkml+xml"/>
  <Override PartName="/ppt/ink/ink4078.xml" ContentType="application/inkml+xml"/>
  <Override PartName="/ppt/ink/ink4079.xml" ContentType="application/inkml+xml"/>
  <Override PartName="/ppt/ink/ink4080.xml" ContentType="application/inkml+xml"/>
  <Override PartName="/ppt/ink/ink4081.xml" ContentType="application/inkml+xml"/>
  <Override PartName="/ppt/ink/ink4082.xml" ContentType="application/inkml+xml"/>
  <Override PartName="/ppt/ink/ink4083.xml" ContentType="application/inkml+xml"/>
  <Override PartName="/ppt/ink/ink4084.xml" ContentType="application/inkml+xml"/>
  <Override PartName="/ppt/ink/ink4085.xml" ContentType="application/inkml+xml"/>
  <Override PartName="/ppt/ink/ink4086.xml" ContentType="application/inkml+xml"/>
  <Override PartName="/ppt/ink/ink4087.xml" ContentType="application/inkml+xml"/>
  <Override PartName="/ppt/ink/ink4088.xml" ContentType="application/inkml+xml"/>
  <Override PartName="/ppt/ink/ink4089.xml" ContentType="application/inkml+xml"/>
  <Override PartName="/ppt/ink/ink4090.xml" ContentType="application/inkml+xml"/>
  <Override PartName="/ppt/ink/ink4091.xml" ContentType="application/inkml+xml"/>
  <Override PartName="/ppt/ink/ink4092.xml" ContentType="application/inkml+xml"/>
  <Override PartName="/ppt/ink/ink4093.xml" ContentType="application/inkml+xml"/>
  <Override PartName="/ppt/ink/ink4094.xml" ContentType="application/inkml+xml"/>
  <Override PartName="/ppt/ink/ink4095.xml" ContentType="application/inkml+xml"/>
  <Override PartName="/ppt/ink/ink4096.xml" ContentType="application/inkml+xml"/>
  <Override PartName="/ppt/ink/ink4097.xml" ContentType="application/inkml+xml"/>
  <Override PartName="/ppt/ink/ink4098.xml" ContentType="application/inkml+xml"/>
  <Override PartName="/ppt/ink/ink4099.xml" ContentType="application/inkml+xml"/>
  <Override PartName="/ppt/ink/ink4100.xml" ContentType="application/inkml+xml"/>
  <Override PartName="/ppt/ink/ink4101.xml" ContentType="application/inkml+xml"/>
  <Override PartName="/ppt/ink/ink4102.xml" ContentType="application/inkml+xml"/>
  <Override PartName="/ppt/ink/ink4103.xml" ContentType="application/inkml+xml"/>
  <Override PartName="/ppt/ink/ink4104.xml" ContentType="application/inkml+xml"/>
  <Override PartName="/ppt/ink/ink4105.xml" ContentType="application/inkml+xml"/>
  <Override PartName="/ppt/ink/ink4106.xml" ContentType="application/inkml+xml"/>
  <Override PartName="/ppt/ink/ink4107.xml" ContentType="application/inkml+xml"/>
  <Override PartName="/ppt/ink/ink4108.xml" ContentType="application/inkml+xml"/>
  <Override PartName="/ppt/ink/ink4109.xml" ContentType="application/inkml+xml"/>
  <Override PartName="/ppt/ink/ink4110.xml" ContentType="application/inkml+xml"/>
  <Override PartName="/ppt/ink/ink4111.xml" ContentType="application/inkml+xml"/>
  <Override PartName="/ppt/ink/ink4112.xml" ContentType="application/inkml+xml"/>
  <Override PartName="/ppt/ink/ink4113.xml" ContentType="application/inkml+xml"/>
  <Override PartName="/ppt/ink/ink4114.xml" ContentType="application/inkml+xml"/>
  <Override PartName="/ppt/ink/ink4115.xml" ContentType="application/inkml+xml"/>
  <Override PartName="/ppt/ink/ink4116.xml" ContentType="application/inkml+xml"/>
  <Override PartName="/ppt/ink/ink4117.xml" ContentType="application/inkml+xml"/>
  <Override PartName="/ppt/ink/ink4118.xml" ContentType="application/inkml+xml"/>
  <Override PartName="/ppt/ink/ink4119.xml" ContentType="application/inkml+xml"/>
  <Override PartName="/ppt/ink/ink4120.xml" ContentType="application/inkml+xml"/>
  <Override PartName="/ppt/ink/ink4121.xml" ContentType="application/inkml+xml"/>
  <Override PartName="/ppt/ink/ink4122.xml" ContentType="application/inkml+xml"/>
  <Override PartName="/ppt/ink/ink4123.xml" ContentType="application/inkml+xml"/>
  <Override PartName="/ppt/ink/ink4124.xml" ContentType="application/inkml+xml"/>
  <Override PartName="/ppt/ink/ink4125.xml" ContentType="application/inkml+xml"/>
  <Override PartName="/ppt/ink/ink4126.xml" ContentType="application/inkml+xml"/>
  <Override PartName="/ppt/ink/ink4127.xml" ContentType="application/inkml+xml"/>
  <Override PartName="/ppt/ink/ink4128.xml" ContentType="application/inkml+xml"/>
  <Override PartName="/ppt/ink/ink4129.xml" ContentType="application/inkml+xml"/>
  <Override PartName="/ppt/ink/ink4130.xml" ContentType="application/inkml+xml"/>
  <Override PartName="/ppt/ink/ink4131.xml" ContentType="application/inkml+xml"/>
  <Override PartName="/ppt/ink/ink4132.xml" ContentType="application/inkml+xml"/>
  <Override PartName="/ppt/ink/ink4133.xml" ContentType="application/inkml+xml"/>
  <Override PartName="/ppt/ink/ink4134.xml" ContentType="application/inkml+xml"/>
  <Override PartName="/ppt/ink/ink4135.xml" ContentType="application/inkml+xml"/>
  <Override PartName="/ppt/ink/ink4136.xml" ContentType="application/inkml+xml"/>
  <Override PartName="/ppt/ink/ink4137.xml" ContentType="application/inkml+xml"/>
  <Override PartName="/ppt/ink/ink4138.xml" ContentType="application/inkml+xml"/>
  <Override PartName="/ppt/ink/ink4139.xml" ContentType="application/inkml+xml"/>
  <Override PartName="/ppt/ink/ink4140.xml" ContentType="application/inkml+xml"/>
  <Override PartName="/ppt/ink/ink4141.xml" ContentType="application/inkml+xml"/>
  <Override PartName="/ppt/ink/ink4142.xml" ContentType="application/inkml+xml"/>
  <Override PartName="/ppt/ink/ink4143.xml" ContentType="application/inkml+xml"/>
  <Override PartName="/ppt/ink/ink4144.xml" ContentType="application/inkml+xml"/>
  <Override PartName="/ppt/ink/ink4145.xml" ContentType="application/inkml+xml"/>
  <Override PartName="/ppt/ink/ink4146.xml" ContentType="application/inkml+xml"/>
  <Override PartName="/ppt/ink/ink4147.xml" ContentType="application/inkml+xml"/>
  <Override PartName="/ppt/ink/ink4148.xml" ContentType="application/inkml+xml"/>
  <Override PartName="/ppt/ink/ink4149.xml" ContentType="application/inkml+xml"/>
  <Override PartName="/ppt/ink/ink4150.xml" ContentType="application/inkml+xml"/>
  <Override PartName="/ppt/ink/ink4151.xml" ContentType="application/inkml+xml"/>
  <Override PartName="/ppt/ink/ink4152.xml" ContentType="application/inkml+xml"/>
  <Override PartName="/ppt/ink/ink4153.xml" ContentType="application/inkml+xml"/>
  <Override PartName="/ppt/ink/ink4154.xml" ContentType="application/inkml+xml"/>
  <Override PartName="/ppt/ink/ink4155.xml" ContentType="application/inkml+xml"/>
  <Override PartName="/ppt/ink/ink4156.xml" ContentType="application/inkml+xml"/>
  <Override PartName="/ppt/ink/ink4157.xml" ContentType="application/inkml+xml"/>
  <Override PartName="/ppt/ink/ink4158.xml" ContentType="application/inkml+xml"/>
  <Override PartName="/ppt/ink/ink4159.xml" ContentType="application/inkml+xml"/>
  <Override PartName="/ppt/ink/ink4160.xml" ContentType="application/inkml+xml"/>
  <Override PartName="/ppt/ink/ink4161.xml" ContentType="application/inkml+xml"/>
  <Override PartName="/ppt/ink/ink4162.xml" ContentType="application/inkml+xml"/>
  <Override PartName="/ppt/ink/ink4163.xml" ContentType="application/inkml+xml"/>
  <Override PartName="/ppt/ink/ink4164.xml" ContentType="application/inkml+xml"/>
  <Override PartName="/ppt/ink/ink4165.xml" ContentType="application/inkml+xml"/>
  <Override PartName="/ppt/ink/ink4166.xml" ContentType="application/inkml+xml"/>
  <Override PartName="/ppt/ink/ink4167.xml" ContentType="application/inkml+xml"/>
  <Override PartName="/ppt/ink/ink4168.xml" ContentType="application/inkml+xml"/>
  <Override PartName="/ppt/ink/ink4169.xml" ContentType="application/inkml+xml"/>
  <Override PartName="/ppt/ink/ink4170.xml" ContentType="application/inkml+xml"/>
  <Override PartName="/ppt/ink/ink4171.xml" ContentType="application/inkml+xml"/>
  <Override PartName="/ppt/ink/ink4172.xml" ContentType="application/inkml+xml"/>
  <Override PartName="/ppt/ink/ink4173.xml" ContentType="application/inkml+xml"/>
  <Override PartName="/ppt/ink/ink4174.xml" ContentType="application/inkml+xml"/>
  <Override PartName="/ppt/ink/ink4175.xml" ContentType="application/inkml+xml"/>
  <Override PartName="/ppt/ink/ink4176.xml" ContentType="application/inkml+xml"/>
  <Override PartName="/ppt/ink/ink4177.xml" ContentType="application/inkml+xml"/>
  <Override PartName="/ppt/ink/ink4178.xml" ContentType="application/inkml+xml"/>
  <Override PartName="/ppt/ink/ink4179.xml" ContentType="application/inkml+xml"/>
  <Override PartName="/ppt/ink/ink4180.xml" ContentType="application/inkml+xml"/>
  <Override PartName="/ppt/ink/ink4181.xml" ContentType="application/inkml+xml"/>
  <Override PartName="/ppt/ink/ink4182.xml" ContentType="application/inkml+xml"/>
  <Override PartName="/ppt/ink/ink4183.xml" ContentType="application/inkml+xml"/>
  <Override PartName="/ppt/ink/ink4184.xml" ContentType="application/inkml+xml"/>
  <Override PartName="/ppt/ink/ink4185.xml" ContentType="application/inkml+xml"/>
  <Override PartName="/ppt/ink/ink4186.xml" ContentType="application/inkml+xml"/>
  <Override PartName="/ppt/ink/ink4187.xml" ContentType="application/inkml+xml"/>
  <Override PartName="/ppt/ink/ink4188.xml" ContentType="application/inkml+xml"/>
  <Override PartName="/ppt/ink/ink4189.xml" ContentType="application/inkml+xml"/>
  <Override PartName="/ppt/ink/ink4190.xml" ContentType="application/inkml+xml"/>
  <Override PartName="/ppt/ink/ink4191.xml" ContentType="application/inkml+xml"/>
  <Override PartName="/ppt/ink/ink4192.xml" ContentType="application/inkml+xml"/>
  <Override PartName="/ppt/ink/ink4193.xml" ContentType="application/inkml+xml"/>
  <Override PartName="/ppt/ink/ink4194.xml" ContentType="application/inkml+xml"/>
  <Override PartName="/ppt/ink/ink4195.xml" ContentType="application/inkml+xml"/>
  <Override PartName="/ppt/ink/ink4196.xml" ContentType="application/inkml+xml"/>
  <Override PartName="/ppt/ink/ink4197.xml" ContentType="application/inkml+xml"/>
  <Override PartName="/ppt/ink/ink4198.xml" ContentType="application/inkml+xml"/>
  <Override PartName="/ppt/ink/ink4199.xml" ContentType="application/inkml+xml"/>
  <Override PartName="/ppt/ink/ink4200.xml" ContentType="application/inkml+xml"/>
  <Override PartName="/ppt/ink/ink4201.xml" ContentType="application/inkml+xml"/>
  <Override PartName="/ppt/ink/ink4202.xml" ContentType="application/inkml+xml"/>
  <Override PartName="/ppt/ink/ink4203.xml" ContentType="application/inkml+xml"/>
  <Override PartName="/ppt/ink/ink4204.xml" ContentType="application/inkml+xml"/>
  <Override PartName="/ppt/ink/ink4205.xml" ContentType="application/inkml+xml"/>
  <Override PartName="/ppt/ink/ink4206.xml" ContentType="application/inkml+xml"/>
  <Override PartName="/ppt/ink/ink4207.xml" ContentType="application/inkml+xml"/>
  <Override PartName="/ppt/ink/ink4208.xml" ContentType="application/inkml+xml"/>
  <Override PartName="/ppt/ink/ink4209.xml" ContentType="application/inkml+xml"/>
  <Override PartName="/ppt/ink/ink4210.xml" ContentType="application/inkml+xml"/>
  <Override PartName="/ppt/ink/ink4211.xml" ContentType="application/inkml+xml"/>
  <Override PartName="/ppt/ink/ink4212.xml" ContentType="application/inkml+xml"/>
  <Override PartName="/ppt/ink/ink4213.xml" ContentType="application/inkml+xml"/>
  <Override PartName="/ppt/ink/ink4214.xml" ContentType="application/inkml+xml"/>
  <Override PartName="/ppt/ink/ink4215.xml" ContentType="application/inkml+xml"/>
  <Override PartName="/ppt/ink/ink4216.xml" ContentType="application/inkml+xml"/>
  <Override PartName="/ppt/ink/ink4217.xml" ContentType="application/inkml+xml"/>
  <Override PartName="/ppt/ink/ink4218.xml" ContentType="application/inkml+xml"/>
  <Override PartName="/ppt/ink/ink4219.xml" ContentType="application/inkml+xml"/>
  <Override PartName="/ppt/ink/ink4220.xml" ContentType="application/inkml+xml"/>
  <Override PartName="/ppt/ink/ink4221.xml" ContentType="application/inkml+xml"/>
  <Override PartName="/ppt/ink/ink4222.xml" ContentType="application/inkml+xml"/>
  <Override PartName="/ppt/ink/ink4223.xml" ContentType="application/inkml+xml"/>
  <Override PartName="/ppt/ink/ink4224.xml" ContentType="application/inkml+xml"/>
  <Override PartName="/ppt/ink/ink4225.xml" ContentType="application/inkml+xml"/>
  <Override PartName="/ppt/ink/ink4226.xml" ContentType="application/inkml+xml"/>
  <Override PartName="/ppt/ink/ink4227.xml" ContentType="application/inkml+xml"/>
  <Override PartName="/ppt/ink/ink4228.xml" ContentType="application/inkml+xml"/>
  <Override PartName="/ppt/ink/ink4229.xml" ContentType="application/inkml+xml"/>
  <Override PartName="/ppt/ink/ink4230.xml" ContentType="application/inkml+xml"/>
  <Override PartName="/ppt/ink/ink4231.xml" ContentType="application/inkml+xml"/>
  <Override PartName="/ppt/ink/ink4232.xml" ContentType="application/inkml+xml"/>
  <Override PartName="/ppt/ink/ink4233.xml" ContentType="application/inkml+xml"/>
  <Override PartName="/ppt/ink/ink4234.xml" ContentType="application/inkml+xml"/>
  <Override PartName="/ppt/ink/ink4235.xml" ContentType="application/inkml+xml"/>
  <Override PartName="/ppt/ink/ink4236.xml" ContentType="application/inkml+xml"/>
  <Override PartName="/ppt/ink/ink4237.xml" ContentType="application/inkml+xml"/>
  <Override PartName="/ppt/ink/ink4238.xml" ContentType="application/inkml+xml"/>
  <Override PartName="/ppt/ink/ink4239.xml" ContentType="application/inkml+xml"/>
  <Override PartName="/ppt/ink/ink4240.xml" ContentType="application/inkml+xml"/>
  <Override PartName="/ppt/ink/ink4241.xml" ContentType="application/inkml+xml"/>
  <Override PartName="/ppt/ink/ink4242.xml" ContentType="application/inkml+xml"/>
  <Override PartName="/ppt/ink/ink4243.xml" ContentType="application/inkml+xml"/>
  <Override PartName="/ppt/ink/ink4244.xml" ContentType="application/inkml+xml"/>
  <Override PartName="/ppt/ink/ink4245.xml" ContentType="application/inkml+xml"/>
  <Override PartName="/ppt/ink/ink4246.xml" ContentType="application/inkml+xml"/>
  <Override PartName="/ppt/ink/ink4247.xml" ContentType="application/inkml+xml"/>
  <Override PartName="/ppt/ink/ink4248.xml" ContentType="application/inkml+xml"/>
  <Override PartName="/ppt/ink/ink4249.xml" ContentType="application/inkml+xml"/>
  <Override PartName="/ppt/ink/ink4250.xml" ContentType="application/inkml+xml"/>
  <Override PartName="/ppt/ink/ink4251.xml" ContentType="application/inkml+xml"/>
  <Override PartName="/ppt/ink/ink4252.xml" ContentType="application/inkml+xml"/>
  <Override PartName="/ppt/ink/ink4253.xml" ContentType="application/inkml+xml"/>
  <Override PartName="/ppt/ink/ink4254.xml" ContentType="application/inkml+xml"/>
  <Override PartName="/ppt/ink/ink4255.xml" ContentType="application/inkml+xml"/>
  <Override PartName="/ppt/ink/ink4256.xml" ContentType="application/inkml+xml"/>
  <Override PartName="/ppt/ink/ink4257.xml" ContentType="application/inkml+xml"/>
  <Override PartName="/ppt/ink/ink4258.xml" ContentType="application/inkml+xml"/>
  <Override PartName="/ppt/ink/ink4259.xml" ContentType="application/inkml+xml"/>
  <Override PartName="/ppt/ink/ink4260.xml" ContentType="application/inkml+xml"/>
  <Override PartName="/ppt/ink/ink4261.xml" ContentType="application/inkml+xml"/>
  <Override PartName="/ppt/ink/ink4262.xml" ContentType="application/inkml+xml"/>
  <Override PartName="/ppt/ink/ink4263.xml" ContentType="application/inkml+xml"/>
  <Override PartName="/ppt/ink/ink4264.xml" ContentType="application/inkml+xml"/>
  <Override PartName="/ppt/ink/ink4265.xml" ContentType="application/inkml+xml"/>
  <Override PartName="/ppt/ink/ink4266.xml" ContentType="application/inkml+xml"/>
  <Override PartName="/ppt/ink/ink4267.xml" ContentType="application/inkml+xml"/>
  <Override PartName="/ppt/ink/ink4268.xml" ContentType="application/inkml+xml"/>
  <Override PartName="/ppt/ink/ink4269.xml" ContentType="application/inkml+xml"/>
  <Override PartName="/ppt/ink/ink4270.xml" ContentType="application/inkml+xml"/>
  <Override PartName="/ppt/ink/ink4271.xml" ContentType="application/inkml+xml"/>
  <Override PartName="/ppt/ink/ink4272.xml" ContentType="application/inkml+xml"/>
  <Override PartName="/ppt/ink/ink4273.xml" ContentType="application/inkml+xml"/>
  <Override PartName="/ppt/ink/ink4274.xml" ContentType="application/inkml+xml"/>
  <Override PartName="/ppt/ink/ink4275.xml" ContentType="application/inkml+xml"/>
  <Override PartName="/ppt/ink/ink4276.xml" ContentType="application/inkml+xml"/>
  <Override PartName="/ppt/ink/ink4277.xml" ContentType="application/inkml+xml"/>
  <Override PartName="/ppt/ink/ink4278.xml" ContentType="application/inkml+xml"/>
  <Override PartName="/ppt/ink/ink4279.xml" ContentType="application/inkml+xml"/>
  <Override PartName="/ppt/ink/ink4280.xml" ContentType="application/inkml+xml"/>
  <Override PartName="/ppt/ink/ink4281.xml" ContentType="application/inkml+xml"/>
  <Override PartName="/ppt/ink/ink4282.xml" ContentType="application/inkml+xml"/>
  <Override PartName="/ppt/ink/ink4283.xml" ContentType="application/inkml+xml"/>
  <Override PartName="/ppt/ink/ink4284.xml" ContentType="application/inkml+xml"/>
  <Override PartName="/ppt/ink/ink4285.xml" ContentType="application/inkml+xml"/>
  <Override PartName="/ppt/ink/ink4286.xml" ContentType="application/inkml+xml"/>
  <Override PartName="/ppt/ink/ink4287.xml" ContentType="application/inkml+xml"/>
  <Override PartName="/ppt/ink/ink4288.xml" ContentType="application/inkml+xml"/>
  <Override PartName="/ppt/ink/ink4289.xml" ContentType="application/inkml+xml"/>
  <Override PartName="/ppt/ink/ink4290.xml" ContentType="application/inkml+xml"/>
  <Override PartName="/ppt/ink/ink4291.xml" ContentType="application/inkml+xml"/>
  <Override PartName="/ppt/ink/ink4292.xml" ContentType="application/inkml+xml"/>
  <Override PartName="/ppt/ink/ink4293.xml" ContentType="application/inkml+xml"/>
  <Override PartName="/ppt/ink/ink4294.xml" ContentType="application/inkml+xml"/>
  <Override PartName="/ppt/ink/ink4295.xml" ContentType="application/inkml+xml"/>
  <Override PartName="/ppt/ink/ink4296.xml" ContentType="application/inkml+xml"/>
  <Override PartName="/ppt/ink/ink4297.xml" ContentType="application/inkml+xml"/>
  <Override PartName="/ppt/ink/ink4298.xml" ContentType="application/inkml+xml"/>
  <Override PartName="/ppt/ink/ink4299.xml" ContentType="application/inkml+xml"/>
  <Override PartName="/ppt/ink/ink4300.xml" ContentType="application/inkml+xml"/>
  <Override PartName="/ppt/ink/ink4301.xml" ContentType="application/inkml+xml"/>
  <Override PartName="/ppt/ink/ink4302.xml" ContentType="application/inkml+xml"/>
  <Override PartName="/ppt/ink/ink4303.xml" ContentType="application/inkml+xml"/>
  <Override PartName="/ppt/ink/ink4304.xml" ContentType="application/inkml+xml"/>
  <Override PartName="/ppt/ink/ink4305.xml" ContentType="application/inkml+xml"/>
  <Override PartName="/ppt/ink/ink4306.xml" ContentType="application/inkml+xml"/>
  <Override PartName="/ppt/ink/ink4307.xml" ContentType="application/inkml+xml"/>
  <Override PartName="/ppt/ink/ink4308.xml" ContentType="application/inkml+xml"/>
  <Override PartName="/ppt/ink/ink4309.xml" ContentType="application/inkml+xml"/>
  <Override PartName="/ppt/ink/ink4310.xml" ContentType="application/inkml+xml"/>
  <Override PartName="/ppt/ink/ink4311.xml" ContentType="application/inkml+xml"/>
  <Override PartName="/ppt/ink/ink4312.xml" ContentType="application/inkml+xml"/>
  <Override PartName="/ppt/ink/ink4313.xml" ContentType="application/inkml+xml"/>
  <Override PartName="/ppt/ink/ink4314.xml" ContentType="application/inkml+xml"/>
  <Override PartName="/ppt/ink/ink4315.xml" ContentType="application/inkml+xml"/>
  <Override PartName="/ppt/ink/ink4316.xml" ContentType="application/inkml+xml"/>
  <Override PartName="/ppt/ink/ink4317.xml" ContentType="application/inkml+xml"/>
  <Override PartName="/ppt/ink/ink4318.xml" ContentType="application/inkml+xml"/>
  <Override PartName="/ppt/ink/ink4319.xml" ContentType="application/inkml+xml"/>
  <Override PartName="/ppt/ink/ink4320.xml" ContentType="application/inkml+xml"/>
  <Override PartName="/ppt/ink/ink4321.xml" ContentType="application/inkml+xml"/>
  <Override PartName="/ppt/ink/ink4322.xml" ContentType="application/inkml+xml"/>
  <Override PartName="/ppt/ink/ink4323.xml" ContentType="application/inkml+xml"/>
  <Override PartName="/ppt/ink/ink4324.xml" ContentType="application/inkml+xml"/>
  <Override PartName="/ppt/ink/ink4325.xml" ContentType="application/inkml+xml"/>
  <Override PartName="/ppt/ink/ink4326.xml" ContentType="application/inkml+xml"/>
  <Override PartName="/ppt/ink/ink4327.xml" ContentType="application/inkml+xml"/>
  <Override PartName="/ppt/ink/ink4328.xml" ContentType="application/inkml+xml"/>
  <Override PartName="/ppt/ink/ink4329.xml" ContentType="application/inkml+xml"/>
  <Override PartName="/ppt/ink/ink4330.xml" ContentType="application/inkml+xml"/>
  <Override PartName="/ppt/ink/ink4331.xml" ContentType="application/inkml+xml"/>
  <Override PartName="/ppt/ink/ink4332.xml" ContentType="application/inkml+xml"/>
  <Override PartName="/ppt/ink/ink4333.xml" ContentType="application/inkml+xml"/>
  <Override PartName="/ppt/ink/ink4334.xml" ContentType="application/inkml+xml"/>
  <Override PartName="/ppt/ink/ink4335.xml" ContentType="application/inkml+xml"/>
  <Override PartName="/ppt/ink/ink4336.xml" ContentType="application/inkml+xml"/>
  <Override PartName="/ppt/ink/ink4337.xml" ContentType="application/inkml+xml"/>
  <Override PartName="/ppt/ink/ink4338.xml" ContentType="application/inkml+xml"/>
  <Override PartName="/ppt/ink/ink4339.xml" ContentType="application/inkml+xml"/>
  <Override PartName="/ppt/ink/ink4340.xml" ContentType="application/inkml+xml"/>
  <Override PartName="/ppt/ink/ink4341.xml" ContentType="application/inkml+xml"/>
  <Override PartName="/ppt/ink/ink4342.xml" ContentType="application/inkml+xml"/>
  <Override PartName="/ppt/ink/ink4343.xml" ContentType="application/inkml+xml"/>
  <Override PartName="/ppt/ink/ink4344.xml" ContentType="application/inkml+xml"/>
  <Override PartName="/ppt/ink/ink4345.xml" ContentType="application/inkml+xml"/>
  <Override PartName="/ppt/ink/ink4346.xml" ContentType="application/inkml+xml"/>
  <Override PartName="/ppt/ink/ink4347.xml" ContentType="application/inkml+xml"/>
  <Override PartName="/ppt/ink/ink4348.xml" ContentType="application/inkml+xml"/>
  <Override PartName="/ppt/ink/ink4349.xml" ContentType="application/inkml+xml"/>
  <Override PartName="/ppt/ink/ink4350.xml" ContentType="application/inkml+xml"/>
  <Override PartName="/ppt/ink/ink4351.xml" ContentType="application/inkml+xml"/>
  <Override PartName="/ppt/ink/ink4352.xml" ContentType="application/inkml+xml"/>
  <Override PartName="/ppt/ink/ink4353.xml" ContentType="application/inkml+xml"/>
  <Override PartName="/ppt/ink/ink4354.xml" ContentType="application/inkml+xml"/>
  <Override PartName="/ppt/ink/ink4355.xml" ContentType="application/inkml+xml"/>
  <Override PartName="/ppt/ink/ink4356.xml" ContentType="application/inkml+xml"/>
  <Override PartName="/ppt/ink/ink4357.xml" ContentType="application/inkml+xml"/>
  <Override PartName="/ppt/ink/ink4358.xml" ContentType="application/inkml+xml"/>
  <Override PartName="/ppt/ink/ink4359.xml" ContentType="application/inkml+xml"/>
  <Override PartName="/ppt/ink/ink4360.xml" ContentType="application/inkml+xml"/>
  <Override PartName="/ppt/ink/ink4361.xml" ContentType="application/inkml+xml"/>
  <Override PartName="/ppt/ink/ink4362.xml" ContentType="application/inkml+xml"/>
  <Override PartName="/ppt/ink/ink4363.xml" ContentType="application/inkml+xml"/>
  <Override PartName="/ppt/ink/ink4364.xml" ContentType="application/inkml+xml"/>
  <Override PartName="/ppt/ink/ink4365.xml" ContentType="application/inkml+xml"/>
  <Override PartName="/ppt/ink/ink4366.xml" ContentType="application/inkml+xml"/>
  <Override PartName="/ppt/ink/ink4367.xml" ContentType="application/inkml+xml"/>
  <Override PartName="/ppt/ink/ink4368.xml" ContentType="application/inkml+xml"/>
  <Override PartName="/ppt/ink/ink4369.xml" ContentType="application/inkml+xml"/>
  <Override PartName="/ppt/ink/ink4370.xml" ContentType="application/inkml+xml"/>
  <Override PartName="/ppt/ink/ink4371.xml" ContentType="application/inkml+xml"/>
  <Override PartName="/ppt/ink/ink4372.xml" ContentType="application/inkml+xml"/>
  <Override PartName="/ppt/ink/ink4373.xml" ContentType="application/inkml+xml"/>
  <Override PartName="/ppt/ink/ink4374.xml" ContentType="application/inkml+xml"/>
  <Override PartName="/ppt/ink/ink4375.xml" ContentType="application/inkml+xml"/>
  <Override PartName="/ppt/ink/ink4376.xml" ContentType="application/inkml+xml"/>
  <Override PartName="/ppt/ink/ink4377.xml" ContentType="application/inkml+xml"/>
  <Override PartName="/ppt/ink/ink4378.xml" ContentType="application/inkml+xml"/>
  <Override PartName="/ppt/ink/ink4379.xml" ContentType="application/inkml+xml"/>
  <Override PartName="/ppt/ink/ink4380.xml" ContentType="application/inkml+xml"/>
  <Override PartName="/ppt/ink/ink4381.xml" ContentType="application/inkml+xml"/>
  <Override PartName="/ppt/ink/ink4382.xml" ContentType="application/inkml+xml"/>
  <Override PartName="/ppt/ink/ink4383.xml" ContentType="application/inkml+xml"/>
  <Override PartName="/ppt/ink/ink4384.xml" ContentType="application/inkml+xml"/>
  <Override PartName="/ppt/ink/ink4385.xml" ContentType="application/inkml+xml"/>
  <Override PartName="/ppt/ink/ink4386.xml" ContentType="application/inkml+xml"/>
  <Override PartName="/ppt/ink/ink4387.xml" ContentType="application/inkml+xml"/>
  <Override PartName="/ppt/ink/ink4388.xml" ContentType="application/inkml+xml"/>
  <Override PartName="/ppt/ink/ink4389.xml" ContentType="application/inkml+xml"/>
  <Override PartName="/ppt/ink/ink4390.xml" ContentType="application/inkml+xml"/>
  <Override PartName="/ppt/ink/ink4391.xml" ContentType="application/inkml+xml"/>
  <Override PartName="/ppt/ink/ink4392.xml" ContentType="application/inkml+xml"/>
  <Override PartName="/ppt/ink/ink4393.xml" ContentType="application/inkml+xml"/>
  <Override PartName="/ppt/ink/ink4394.xml" ContentType="application/inkml+xml"/>
  <Override PartName="/ppt/ink/ink4395.xml" ContentType="application/inkml+xml"/>
  <Override PartName="/ppt/ink/ink4396.xml" ContentType="application/inkml+xml"/>
  <Override PartName="/ppt/ink/ink4397.xml" ContentType="application/inkml+xml"/>
  <Override PartName="/ppt/ink/ink4398.xml" ContentType="application/inkml+xml"/>
  <Override PartName="/ppt/ink/ink4399.xml" ContentType="application/inkml+xml"/>
  <Override PartName="/ppt/ink/ink4400.xml" ContentType="application/inkml+xml"/>
  <Override PartName="/ppt/ink/ink4401.xml" ContentType="application/inkml+xml"/>
  <Override PartName="/ppt/ink/ink4402.xml" ContentType="application/inkml+xml"/>
  <Override PartName="/ppt/ink/ink4403.xml" ContentType="application/inkml+xml"/>
  <Override PartName="/ppt/ink/ink4404.xml" ContentType="application/inkml+xml"/>
  <Override PartName="/ppt/ink/ink4405.xml" ContentType="application/inkml+xml"/>
  <Override PartName="/ppt/ink/ink4406.xml" ContentType="application/inkml+xml"/>
  <Override PartName="/ppt/ink/ink4407.xml" ContentType="application/inkml+xml"/>
  <Override PartName="/ppt/ink/ink4408.xml" ContentType="application/inkml+xml"/>
  <Override PartName="/ppt/ink/ink4409.xml" ContentType="application/inkml+xml"/>
  <Override PartName="/ppt/ink/ink4410.xml" ContentType="application/inkml+xml"/>
  <Override PartName="/ppt/ink/ink4411.xml" ContentType="application/inkml+xml"/>
  <Override PartName="/ppt/ink/ink4412.xml" ContentType="application/inkml+xml"/>
  <Override PartName="/ppt/ink/ink4413.xml" ContentType="application/inkml+xml"/>
  <Override PartName="/ppt/ink/ink4414.xml" ContentType="application/inkml+xml"/>
  <Override PartName="/ppt/ink/ink4415.xml" ContentType="application/inkml+xml"/>
  <Override PartName="/ppt/ink/ink4416.xml" ContentType="application/inkml+xml"/>
  <Override PartName="/ppt/ink/ink4417.xml" ContentType="application/inkml+xml"/>
  <Override PartName="/ppt/ink/ink4418.xml" ContentType="application/inkml+xml"/>
  <Override PartName="/ppt/ink/ink4419.xml" ContentType="application/inkml+xml"/>
  <Override PartName="/ppt/ink/ink4420.xml" ContentType="application/inkml+xml"/>
  <Override PartName="/ppt/ink/ink4421.xml" ContentType="application/inkml+xml"/>
  <Override PartName="/ppt/ink/ink4422.xml" ContentType="application/inkml+xml"/>
  <Override PartName="/ppt/ink/ink4423.xml" ContentType="application/inkml+xml"/>
  <Override PartName="/ppt/ink/ink4424.xml" ContentType="application/inkml+xml"/>
  <Override PartName="/ppt/ink/ink4425.xml" ContentType="application/inkml+xml"/>
  <Override PartName="/ppt/ink/ink4426.xml" ContentType="application/inkml+xml"/>
  <Override PartName="/ppt/ink/ink4427.xml" ContentType="application/inkml+xml"/>
  <Override PartName="/ppt/ink/ink4428.xml" ContentType="application/inkml+xml"/>
  <Override PartName="/ppt/ink/ink4429.xml" ContentType="application/inkml+xml"/>
  <Override PartName="/ppt/ink/ink4430.xml" ContentType="application/inkml+xml"/>
  <Override PartName="/ppt/ink/ink4431.xml" ContentType="application/inkml+xml"/>
  <Override PartName="/ppt/ink/ink4432.xml" ContentType="application/inkml+xml"/>
  <Override PartName="/ppt/ink/ink4433.xml" ContentType="application/inkml+xml"/>
  <Override PartName="/ppt/ink/ink4434.xml" ContentType="application/inkml+xml"/>
  <Override PartName="/ppt/ink/ink4435.xml" ContentType="application/inkml+xml"/>
  <Override PartName="/ppt/ink/ink4436.xml" ContentType="application/inkml+xml"/>
  <Override PartName="/ppt/ink/ink4437.xml" ContentType="application/inkml+xml"/>
  <Override PartName="/ppt/ink/ink4438.xml" ContentType="application/inkml+xml"/>
  <Override PartName="/ppt/ink/ink4439.xml" ContentType="application/inkml+xml"/>
  <Override PartName="/ppt/ink/ink4440.xml" ContentType="application/inkml+xml"/>
  <Override PartName="/ppt/ink/ink4441.xml" ContentType="application/inkml+xml"/>
  <Override PartName="/ppt/ink/ink4442.xml" ContentType="application/inkml+xml"/>
  <Override PartName="/ppt/ink/ink4443.xml" ContentType="application/inkml+xml"/>
  <Override PartName="/ppt/ink/ink4444.xml" ContentType="application/inkml+xml"/>
  <Override PartName="/ppt/ink/ink4445.xml" ContentType="application/inkml+xml"/>
  <Override PartName="/ppt/ink/ink4446.xml" ContentType="application/inkml+xml"/>
  <Override PartName="/ppt/ink/ink4447.xml" ContentType="application/inkml+xml"/>
  <Override PartName="/ppt/ink/ink4448.xml" ContentType="application/inkml+xml"/>
  <Override PartName="/ppt/ink/ink4449.xml" ContentType="application/inkml+xml"/>
  <Override PartName="/ppt/ink/ink4450.xml" ContentType="application/inkml+xml"/>
  <Override PartName="/ppt/ink/ink4451.xml" ContentType="application/inkml+xml"/>
  <Override PartName="/ppt/ink/ink4452.xml" ContentType="application/inkml+xml"/>
  <Override PartName="/ppt/ink/ink4453.xml" ContentType="application/inkml+xml"/>
  <Override PartName="/ppt/ink/ink4454.xml" ContentType="application/inkml+xml"/>
  <Override PartName="/ppt/ink/ink4455.xml" ContentType="application/inkml+xml"/>
  <Override PartName="/ppt/ink/ink4456.xml" ContentType="application/inkml+xml"/>
  <Override PartName="/ppt/ink/ink4457.xml" ContentType="application/inkml+xml"/>
  <Override PartName="/ppt/ink/ink4458.xml" ContentType="application/inkml+xml"/>
  <Override PartName="/ppt/ink/ink4459.xml" ContentType="application/inkml+xml"/>
  <Override PartName="/ppt/ink/ink4460.xml" ContentType="application/inkml+xml"/>
  <Override PartName="/ppt/ink/ink4461.xml" ContentType="application/inkml+xml"/>
  <Override PartName="/ppt/ink/ink4462.xml" ContentType="application/inkml+xml"/>
  <Override PartName="/ppt/ink/ink4463.xml" ContentType="application/inkml+xml"/>
  <Override PartName="/ppt/ink/ink4464.xml" ContentType="application/inkml+xml"/>
  <Override PartName="/ppt/ink/ink4465.xml" ContentType="application/inkml+xml"/>
  <Override PartName="/ppt/ink/ink4466.xml" ContentType="application/inkml+xml"/>
  <Override PartName="/ppt/ink/ink4467.xml" ContentType="application/inkml+xml"/>
  <Override PartName="/ppt/ink/ink4468.xml" ContentType="application/inkml+xml"/>
  <Override PartName="/ppt/ink/ink4469.xml" ContentType="application/inkml+xml"/>
  <Override PartName="/ppt/ink/ink4470.xml" ContentType="application/inkml+xml"/>
  <Override PartName="/ppt/ink/ink4471.xml" ContentType="application/inkml+xml"/>
  <Override PartName="/ppt/ink/ink4472.xml" ContentType="application/inkml+xml"/>
  <Override PartName="/ppt/ink/ink4473.xml" ContentType="application/inkml+xml"/>
  <Override PartName="/ppt/ink/ink4474.xml" ContentType="application/inkml+xml"/>
  <Override PartName="/ppt/ink/ink4475.xml" ContentType="application/inkml+xml"/>
  <Override PartName="/ppt/ink/ink4476.xml" ContentType="application/inkml+xml"/>
  <Override PartName="/ppt/ink/ink4477.xml" ContentType="application/inkml+xml"/>
  <Override PartName="/ppt/ink/ink4478.xml" ContentType="application/inkml+xml"/>
  <Override PartName="/ppt/ink/ink4479.xml" ContentType="application/inkml+xml"/>
  <Override PartName="/ppt/ink/ink4480.xml" ContentType="application/inkml+xml"/>
  <Override PartName="/ppt/ink/ink4481.xml" ContentType="application/inkml+xml"/>
  <Override PartName="/ppt/ink/ink4482.xml" ContentType="application/inkml+xml"/>
  <Override PartName="/ppt/ink/ink4483.xml" ContentType="application/inkml+xml"/>
  <Override PartName="/ppt/ink/ink4484.xml" ContentType="application/inkml+xml"/>
  <Override PartName="/ppt/ink/ink4485.xml" ContentType="application/inkml+xml"/>
  <Override PartName="/ppt/ink/ink4486.xml" ContentType="application/inkml+xml"/>
  <Override PartName="/ppt/ink/ink4487.xml" ContentType="application/inkml+xml"/>
  <Override PartName="/ppt/ink/ink4488.xml" ContentType="application/inkml+xml"/>
  <Override PartName="/ppt/ink/ink4489.xml" ContentType="application/inkml+xml"/>
  <Override PartName="/ppt/notesSlides/notesSlide27.xml" ContentType="application/vnd.openxmlformats-officedocument.presentationml.notesSlide+xml"/>
  <Override PartName="/ppt/ink/ink4490.xml" ContentType="application/inkml+xml"/>
  <Override PartName="/ppt/ink/ink4491.xml" ContentType="application/inkml+xml"/>
  <Override PartName="/ppt/ink/ink4492.xml" ContentType="application/inkml+xml"/>
  <Override PartName="/ppt/ink/ink4493.xml" ContentType="application/inkml+xml"/>
  <Override PartName="/ppt/ink/ink4494.xml" ContentType="application/inkml+xml"/>
  <Override PartName="/ppt/ink/ink4495.xml" ContentType="application/inkml+xml"/>
  <Override PartName="/ppt/ink/ink4496.xml" ContentType="application/inkml+xml"/>
  <Override PartName="/ppt/ink/ink4497.xml" ContentType="application/inkml+xml"/>
  <Override PartName="/ppt/ink/ink4498.xml" ContentType="application/inkml+xml"/>
  <Override PartName="/ppt/ink/ink4499.xml" ContentType="application/inkml+xml"/>
  <Override PartName="/ppt/notesSlides/notesSlide28.xml" ContentType="application/vnd.openxmlformats-officedocument.presentationml.notesSlide+xml"/>
  <Override PartName="/ppt/ink/ink4500.xml" ContentType="application/inkml+xml"/>
  <Override PartName="/ppt/ink/ink4501.xml" ContentType="application/inkml+xml"/>
  <Override PartName="/ppt/ink/ink4502.xml" ContentType="application/inkml+xml"/>
  <Override PartName="/ppt/ink/ink4503.xml" ContentType="application/inkml+xml"/>
  <Override PartName="/ppt/ink/ink4504.xml" ContentType="application/inkml+xml"/>
  <Override PartName="/ppt/ink/ink4505.xml" ContentType="application/inkml+xml"/>
  <Override PartName="/ppt/ink/ink4506.xml" ContentType="application/inkml+xml"/>
  <Override PartName="/ppt/ink/ink4507.xml" ContentType="application/inkml+xml"/>
  <Override PartName="/ppt/ink/ink4508.xml" ContentType="application/inkml+xml"/>
  <Override PartName="/ppt/ink/ink4509.xml" ContentType="application/inkml+xml"/>
  <Override PartName="/ppt/ink/ink4510.xml" ContentType="application/inkml+xml"/>
  <Override PartName="/ppt/ink/ink4511.xml" ContentType="application/inkml+xml"/>
  <Override PartName="/ppt/ink/ink4512.xml" ContentType="application/inkml+xml"/>
  <Override PartName="/ppt/ink/ink4513.xml" ContentType="application/inkml+xml"/>
  <Override PartName="/ppt/ink/ink4514.xml" ContentType="application/inkml+xml"/>
  <Override PartName="/ppt/ink/ink4515.xml" ContentType="application/inkml+xml"/>
  <Override PartName="/ppt/ink/ink4516.xml" ContentType="application/inkml+xml"/>
  <Override PartName="/ppt/ink/ink4517.xml" ContentType="application/inkml+xml"/>
  <Override PartName="/ppt/notesSlides/notesSlide29.xml" ContentType="application/vnd.openxmlformats-officedocument.presentationml.notesSlide+xml"/>
  <Override PartName="/ppt/ink/ink4518.xml" ContentType="application/inkml+xml"/>
  <Override PartName="/ppt/ink/ink4519.xml" ContentType="application/inkml+xml"/>
  <Override PartName="/ppt/ink/ink4520.xml" ContentType="application/inkml+xml"/>
  <Override PartName="/ppt/ink/ink4521.xml" ContentType="application/inkml+xml"/>
  <Override PartName="/ppt/ink/ink4522.xml" ContentType="application/inkml+xml"/>
  <Override PartName="/ppt/ink/ink4523.xml" ContentType="application/inkml+xml"/>
  <Override PartName="/ppt/ink/ink4524.xml" ContentType="application/inkml+xml"/>
  <Override PartName="/ppt/ink/ink4525.xml" ContentType="application/inkml+xml"/>
  <Override PartName="/ppt/ink/ink4526.xml" ContentType="application/inkml+xml"/>
  <Override PartName="/ppt/ink/ink4527.xml" ContentType="application/inkml+xml"/>
  <Override PartName="/ppt/ink/ink4528.xml" ContentType="application/inkml+xml"/>
  <Override PartName="/ppt/ink/ink4529.xml" ContentType="application/inkml+xml"/>
  <Override PartName="/ppt/ink/ink4530.xml" ContentType="application/inkml+xml"/>
  <Override PartName="/ppt/ink/ink4531.xml" ContentType="application/inkml+xml"/>
  <Override PartName="/ppt/ink/ink4532.xml" ContentType="application/inkml+xml"/>
  <Override PartName="/ppt/ink/ink4533.xml" ContentType="application/inkml+xml"/>
  <Override PartName="/ppt/ink/ink4534.xml" ContentType="application/inkml+xml"/>
  <Override PartName="/ppt/ink/ink4535.xml" ContentType="application/inkml+xml"/>
  <Override PartName="/ppt/ink/ink4536.xml" ContentType="application/inkml+xml"/>
  <Override PartName="/ppt/ink/ink4537.xml" ContentType="application/inkml+xml"/>
  <Override PartName="/ppt/ink/ink4538.xml" ContentType="application/inkml+xml"/>
  <Override PartName="/ppt/ink/ink4539.xml" ContentType="application/inkml+xml"/>
  <Override PartName="/ppt/ink/ink4540.xml" ContentType="application/inkml+xml"/>
  <Override PartName="/ppt/ink/ink4541.xml" ContentType="application/inkml+xml"/>
  <Override PartName="/ppt/ink/ink4542.xml" ContentType="application/inkml+xml"/>
  <Override PartName="/ppt/ink/ink4543.xml" ContentType="application/inkml+xml"/>
  <Override PartName="/ppt/ink/ink4544.xml" ContentType="application/inkml+xml"/>
  <Override PartName="/ppt/ink/ink4545.xml" ContentType="application/inkml+xml"/>
  <Override PartName="/ppt/ink/ink4546.xml" ContentType="application/inkml+xml"/>
  <Override PartName="/ppt/ink/ink4547.xml" ContentType="application/inkml+xml"/>
  <Override PartName="/ppt/ink/ink4548.xml" ContentType="application/inkml+xml"/>
  <Override PartName="/ppt/ink/ink4549.xml" ContentType="application/inkml+xml"/>
  <Override PartName="/ppt/ink/ink4550.xml" ContentType="application/inkml+xml"/>
  <Override PartName="/ppt/ink/ink4551.xml" ContentType="application/inkml+xml"/>
  <Override PartName="/ppt/ink/ink4552.xml" ContentType="application/inkml+xml"/>
  <Override PartName="/ppt/ink/ink4553.xml" ContentType="application/inkml+xml"/>
  <Override PartName="/ppt/ink/ink4554.xml" ContentType="application/inkml+xml"/>
  <Override PartName="/ppt/ink/ink4555.xml" ContentType="application/inkml+xml"/>
  <Override PartName="/ppt/ink/ink4556.xml" ContentType="application/inkml+xml"/>
  <Override PartName="/ppt/ink/ink4557.xml" ContentType="application/inkml+xml"/>
  <Override PartName="/ppt/ink/ink4558.xml" ContentType="application/inkml+xml"/>
  <Override PartName="/ppt/ink/ink4559.xml" ContentType="application/inkml+xml"/>
  <Override PartName="/ppt/ink/ink4560.xml" ContentType="application/inkml+xml"/>
  <Override PartName="/ppt/ink/ink4561.xml" ContentType="application/inkml+xml"/>
  <Override PartName="/ppt/ink/ink4562.xml" ContentType="application/inkml+xml"/>
  <Override PartName="/ppt/ink/ink4563.xml" ContentType="application/inkml+xml"/>
  <Override PartName="/ppt/ink/ink4564.xml" ContentType="application/inkml+xml"/>
  <Override PartName="/ppt/ink/ink4565.xml" ContentType="application/inkml+xml"/>
  <Override PartName="/ppt/ink/ink4566.xml" ContentType="application/inkml+xml"/>
  <Override PartName="/ppt/ink/ink4567.xml" ContentType="application/inkml+xml"/>
  <Override PartName="/ppt/ink/ink4568.xml" ContentType="application/inkml+xml"/>
  <Override PartName="/ppt/ink/ink4569.xml" ContentType="application/inkml+xml"/>
  <Override PartName="/ppt/ink/ink4570.xml" ContentType="application/inkml+xml"/>
  <Override PartName="/ppt/ink/ink4571.xml" ContentType="application/inkml+xml"/>
  <Override PartName="/ppt/ink/ink4572.xml" ContentType="application/inkml+xml"/>
  <Override PartName="/ppt/ink/ink4573.xml" ContentType="application/inkml+xml"/>
  <Override PartName="/ppt/ink/ink4574.xml" ContentType="application/inkml+xml"/>
  <Override PartName="/ppt/ink/ink4575.xml" ContentType="application/inkml+xml"/>
  <Override PartName="/ppt/ink/ink4576.xml" ContentType="application/inkml+xml"/>
  <Override PartName="/ppt/ink/ink4577.xml" ContentType="application/inkml+xml"/>
  <Override PartName="/ppt/ink/ink4578.xml" ContentType="application/inkml+xml"/>
  <Override PartName="/ppt/ink/ink4579.xml" ContentType="application/inkml+xml"/>
  <Override PartName="/ppt/ink/ink4580.xml" ContentType="application/inkml+xml"/>
  <Override PartName="/ppt/ink/ink4581.xml" ContentType="application/inkml+xml"/>
  <Override PartName="/ppt/ink/ink4582.xml" ContentType="application/inkml+xml"/>
  <Override PartName="/ppt/ink/ink4583.xml" ContentType="application/inkml+xml"/>
  <Override PartName="/ppt/ink/ink4584.xml" ContentType="application/inkml+xml"/>
  <Override PartName="/ppt/ink/ink4585.xml" ContentType="application/inkml+xml"/>
  <Override PartName="/ppt/ink/ink4586.xml" ContentType="application/inkml+xml"/>
  <Override PartName="/ppt/ink/ink4587.xml" ContentType="application/inkml+xml"/>
  <Override PartName="/ppt/ink/ink4588.xml" ContentType="application/inkml+xml"/>
  <Override PartName="/ppt/ink/ink4589.xml" ContentType="application/inkml+xml"/>
  <Override PartName="/ppt/ink/ink4590.xml" ContentType="application/inkml+xml"/>
  <Override PartName="/ppt/ink/ink4591.xml" ContentType="application/inkml+xml"/>
  <Override PartName="/ppt/ink/ink4592.xml" ContentType="application/inkml+xml"/>
  <Override PartName="/ppt/ink/ink4593.xml" ContentType="application/inkml+xml"/>
  <Override PartName="/ppt/ink/ink4594.xml" ContentType="application/inkml+xml"/>
  <Override PartName="/ppt/ink/ink4595.xml" ContentType="application/inkml+xml"/>
  <Override PartName="/ppt/ink/ink4596.xml" ContentType="application/inkml+xml"/>
  <Override PartName="/ppt/ink/ink4597.xml" ContentType="application/inkml+xml"/>
  <Override PartName="/ppt/ink/ink4598.xml" ContentType="application/inkml+xml"/>
  <Override PartName="/ppt/ink/ink4599.xml" ContentType="application/inkml+xml"/>
  <Override PartName="/ppt/ink/ink4600.xml" ContentType="application/inkml+xml"/>
  <Override PartName="/ppt/ink/ink4601.xml" ContentType="application/inkml+xml"/>
  <Override PartName="/ppt/ink/ink4602.xml" ContentType="application/inkml+xml"/>
  <Override PartName="/ppt/ink/ink4603.xml" ContentType="application/inkml+xml"/>
  <Override PartName="/ppt/ink/ink4604.xml" ContentType="application/inkml+xml"/>
  <Override PartName="/ppt/ink/ink4605.xml" ContentType="application/inkml+xml"/>
  <Override PartName="/ppt/ink/ink4606.xml" ContentType="application/inkml+xml"/>
  <Override PartName="/ppt/ink/ink4607.xml" ContentType="application/inkml+xml"/>
  <Override PartName="/ppt/ink/ink4608.xml" ContentType="application/inkml+xml"/>
  <Override PartName="/ppt/ink/ink4609.xml" ContentType="application/inkml+xml"/>
  <Override PartName="/ppt/ink/ink4610.xml" ContentType="application/inkml+xml"/>
  <Override PartName="/ppt/ink/ink4611.xml" ContentType="application/inkml+xml"/>
  <Override PartName="/ppt/ink/ink4612.xml" ContentType="application/inkml+xml"/>
  <Override PartName="/ppt/ink/ink4613.xml" ContentType="application/inkml+xml"/>
  <Override PartName="/ppt/ink/ink4614.xml" ContentType="application/inkml+xml"/>
  <Override PartName="/ppt/ink/ink4615.xml" ContentType="application/inkml+xml"/>
  <Override PartName="/ppt/ink/ink4616.xml" ContentType="application/inkml+xml"/>
  <Override PartName="/ppt/ink/ink4617.xml" ContentType="application/inkml+xml"/>
  <Override PartName="/ppt/ink/ink4618.xml" ContentType="application/inkml+xml"/>
  <Override PartName="/ppt/ink/ink4619.xml" ContentType="application/inkml+xml"/>
  <Override PartName="/ppt/ink/ink4620.xml" ContentType="application/inkml+xml"/>
  <Override PartName="/ppt/ink/ink4621.xml" ContentType="application/inkml+xml"/>
  <Override PartName="/ppt/ink/ink4622.xml" ContentType="application/inkml+xml"/>
  <Override PartName="/ppt/ink/ink4623.xml" ContentType="application/inkml+xml"/>
  <Override PartName="/ppt/ink/ink4624.xml" ContentType="application/inkml+xml"/>
  <Override PartName="/ppt/ink/ink4625.xml" ContentType="application/inkml+xml"/>
  <Override PartName="/ppt/ink/ink4626.xml" ContentType="application/inkml+xml"/>
  <Override PartName="/ppt/ink/ink4627.xml" ContentType="application/inkml+xml"/>
  <Override PartName="/ppt/ink/ink4628.xml" ContentType="application/inkml+xml"/>
  <Override PartName="/ppt/ink/ink4629.xml" ContentType="application/inkml+xml"/>
  <Override PartName="/ppt/ink/ink4630.xml" ContentType="application/inkml+xml"/>
  <Override PartName="/ppt/ink/ink4631.xml" ContentType="application/inkml+xml"/>
  <Override PartName="/ppt/ink/ink4632.xml" ContentType="application/inkml+xml"/>
  <Override PartName="/ppt/ink/ink4633.xml" ContentType="application/inkml+xml"/>
  <Override PartName="/ppt/ink/ink4634.xml" ContentType="application/inkml+xml"/>
  <Override PartName="/ppt/ink/ink4635.xml" ContentType="application/inkml+xml"/>
  <Override PartName="/ppt/ink/ink4636.xml" ContentType="application/inkml+xml"/>
  <Override PartName="/ppt/ink/ink4637.xml" ContentType="application/inkml+xml"/>
  <Override PartName="/ppt/ink/ink4638.xml" ContentType="application/inkml+xml"/>
  <Override PartName="/ppt/ink/ink4639.xml" ContentType="application/inkml+xml"/>
  <Override PartName="/ppt/ink/ink4640.xml" ContentType="application/inkml+xml"/>
  <Override PartName="/ppt/ink/ink4641.xml" ContentType="application/inkml+xml"/>
  <Override PartName="/ppt/ink/ink4642.xml" ContentType="application/inkml+xml"/>
  <Override PartName="/ppt/ink/ink4643.xml" ContentType="application/inkml+xml"/>
  <Override PartName="/ppt/ink/ink4644.xml" ContentType="application/inkml+xml"/>
  <Override PartName="/ppt/ink/ink4645.xml" ContentType="application/inkml+xml"/>
  <Override PartName="/ppt/ink/ink4646.xml" ContentType="application/inkml+xml"/>
  <Override PartName="/ppt/ink/ink4647.xml" ContentType="application/inkml+xml"/>
  <Override PartName="/ppt/ink/ink4648.xml" ContentType="application/inkml+xml"/>
  <Override PartName="/ppt/ink/ink4649.xml" ContentType="application/inkml+xml"/>
  <Override PartName="/ppt/ink/ink4650.xml" ContentType="application/inkml+xml"/>
  <Override PartName="/ppt/ink/ink4651.xml" ContentType="application/inkml+xml"/>
  <Override PartName="/ppt/ink/ink4652.xml" ContentType="application/inkml+xml"/>
  <Override PartName="/ppt/ink/ink4653.xml" ContentType="application/inkml+xml"/>
  <Override PartName="/ppt/ink/ink4654.xml" ContentType="application/inkml+xml"/>
  <Override PartName="/ppt/ink/ink4655.xml" ContentType="application/inkml+xml"/>
  <Override PartName="/ppt/ink/ink4656.xml" ContentType="application/inkml+xml"/>
  <Override PartName="/ppt/ink/ink4657.xml" ContentType="application/inkml+xml"/>
  <Override PartName="/ppt/ink/ink4658.xml" ContentType="application/inkml+xml"/>
  <Override PartName="/ppt/ink/ink4659.xml" ContentType="application/inkml+xml"/>
  <Override PartName="/ppt/ink/ink4660.xml" ContentType="application/inkml+xml"/>
  <Override PartName="/ppt/ink/ink4661.xml" ContentType="application/inkml+xml"/>
  <Override PartName="/ppt/ink/ink4662.xml" ContentType="application/inkml+xml"/>
  <Override PartName="/ppt/ink/ink4663.xml" ContentType="application/inkml+xml"/>
  <Override PartName="/ppt/ink/ink4664.xml" ContentType="application/inkml+xml"/>
  <Override PartName="/ppt/ink/ink4665.xml" ContentType="application/inkml+xml"/>
  <Override PartName="/ppt/ink/ink4666.xml" ContentType="application/inkml+xml"/>
  <Override PartName="/ppt/ink/ink4667.xml" ContentType="application/inkml+xml"/>
  <Override PartName="/ppt/ink/ink4668.xml" ContentType="application/inkml+xml"/>
  <Override PartName="/ppt/ink/ink4669.xml" ContentType="application/inkml+xml"/>
  <Override PartName="/ppt/ink/ink4670.xml" ContentType="application/inkml+xml"/>
  <Override PartName="/ppt/ink/ink4671.xml" ContentType="application/inkml+xml"/>
  <Override PartName="/ppt/ink/ink4672.xml" ContentType="application/inkml+xml"/>
  <Override PartName="/ppt/ink/ink4673.xml" ContentType="application/inkml+xml"/>
  <Override PartName="/ppt/ink/ink4674.xml" ContentType="application/inkml+xml"/>
  <Override PartName="/ppt/ink/ink4675.xml" ContentType="application/inkml+xml"/>
  <Override PartName="/ppt/ink/ink4676.xml" ContentType="application/inkml+xml"/>
  <Override PartName="/ppt/ink/ink4677.xml" ContentType="application/inkml+xml"/>
  <Override PartName="/ppt/ink/ink4678.xml" ContentType="application/inkml+xml"/>
  <Override PartName="/ppt/ink/ink4679.xml" ContentType="application/inkml+xml"/>
  <Override PartName="/ppt/ink/ink4680.xml" ContentType="application/inkml+xml"/>
  <Override PartName="/ppt/ink/ink4681.xml" ContentType="application/inkml+xml"/>
  <Override PartName="/ppt/ink/ink4682.xml" ContentType="application/inkml+xml"/>
  <Override PartName="/ppt/ink/ink4683.xml" ContentType="application/inkml+xml"/>
  <Override PartName="/ppt/ink/ink4684.xml" ContentType="application/inkml+xml"/>
  <Override PartName="/ppt/ink/ink4685.xml" ContentType="application/inkml+xml"/>
  <Override PartName="/ppt/ink/ink4686.xml" ContentType="application/inkml+xml"/>
  <Override PartName="/ppt/ink/ink4687.xml" ContentType="application/inkml+xml"/>
  <Override PartName="/ppt/ink/ink4688.xml" ContentType="application/inkml+xml"/>
  <Override PartName="/ppt/ink/ink4689.xml" ContentType="application/inkml+xml"/>
  <Override PartName="/ppt/ink/ink4690.xml" ContentType="application/inkml+xml"/>
  <Override PartName="/ppt/ink/ink4691.xml" ContentType="application/inkml+xml"/>
  <Override PartName="/ppt/ink/ink4692.xml" ContentType="application/inkml+xml"/>
  <Override PartName="/ppt/ink/ink4693.xml" ContentType="application/inkml+xml"/>
  <Override PartName="/ppt/ink/ink4694.xml" ContentType="application/inkml+xml"/>
  <Override PartName="/ppt/ink/ink4695.xml" ContentType="application/inkml+xml"/>
  <Override PartName="/ppt/ink/ink4696.xml" ContentType="application/inkml+xml"/>
  <Override PartName="/ppt/ink/ink4697.xml" ContentType="application/inkml+xml"/>
  <Override PartName="/ppt/ink/ink4698.xml" ContentType="application/inkml+xml"/>
  <Override PartName="/ppt/ink/ink4699.xml" ContentType="application/inkml+xml"/>
  <Override PartName="/ppt/ink/ink4700.xml" ContentType="application/inkml+xml"/>
  <Override PartName="/ppt/ink/ink4701.xml" ContentType="application/inkml+xml"/>
  <Override PartName="/ppt/ink/ink4702.xml" ContentType="application/inkml+xml"/>
  <Override PartName="/ppt/ink/ink4703.xml" ContentType="application/inkml+xml"/>
  <Override PartName="/ppt/ink/ink4704.xml" ContentType="application/inkml+xml"/>
  <Override PartName="/ppt/ink/ink4705.xml" ContentType="application/inkml+xml"/>
  <Override PartName="/ppt/ink/ink4706.xml" ContentType="application/inkml+xml"/>
  <Override PartName="/ppt/ink/ink4707.xml" ContentType="application/inkml+xml"/>
  <Override PartName="/ppt/ink/ink4708.xml" ContentType="application/inkml+xml"/>
  <Override PartName="/ppt/ink/ink4709.xml" ContentType="application/inkml+xml"/>
  <Override PartName="/ppt/ink/ink4710.xml" ContentType="application/inkml+xml"/>
  <Override PartName="/ppt/ink/ink4711.xml" ContentType="application/inkml+xml"/>
  <Override PartName="/ppt/ink/ink4712.xml" ContentType="application/inkml+xml"/>
  <Override PartName="/ppt/ink/ink4713.xml" ContentType="application/inkml+xml"/>
  <Override PartName="/ppt/ink/ink4714.xml" ContentType="application/inkml+xml"/>
  <Override PartName="/ppt/ink/ink4715.xml" ContentType="application/inkml+xml"/>
  <Override PartName="/ppt/ink/ink4716.xml" ContentType="application/inkml+xml"/>
  <Override PartName="/ppt/ink/ink4717.xml" ContentType="application/inkml+xml"/>
  <Override PartName="/ppt/ink/ink4718.xml" ContentType="application/inkml+xml"/>
  <Override PartName="/ppt/ink/ink4719.xml" ContentType="application/inkml+xml"/>
  <Override PartName="/ppt/ink/ink4720.xml" ContentType="application/inkml+xml"/>
  <Override PartName="/ppt/ink/ink4721.xml" ContentType="application/inkml+xml"/>
  <Override PartName="/ppt/ink/ink4722.xml" ContentType="application/inkml+xml"/>
  <Override PartName="/ppt/ink/ink4723.xml" ContentType="application/inkml+xml"/>
  <Override PartName="/ppt/ink/ink4724.xml" ContentType="application/inkml+xml"/>
  <Override PartName="/ppt/ink/ink4725.xml" ContentType="application/inkml+xml"/>
  <Override PartName="/ppt/ink/ink4726.xml" ContentType="application/inkml+xml"/>
  <Override PartName="/ppt/ink/ink4727.xml" ContentType="application/inkml+xml"/>
  <Override PartName="/ppt/ink/ink4728.xml" ContentType="application/inkml+xml"/>
  <Override PartName="/ppt/ink/ink4729.xml" ContentType="application/inkml+xml"/>
  <Override PartName="/ppt/ink/ink4730.xml" ContentType="application/inkml+xml"/>
  <Override PartName="/ppt/ink/ink4731.xml" ContentType="application/inkml+xml"/>
  <Override PartName="/ppt/ink/ink4732.xml" ContentType="application/inkml+xml"/>
  <Override PartName="/ppt/ink/ink4733.xml" ContentType="application/inkml+xml"/>
  <Override PartName="/ppt/ink/ink4734.xml" ContentType="application/inkml+xml"/>
  <Override PartName="/ppt/ink/ink4735.xml" ContentType="application/inkml+xml"/>
  <Override PartName="/ppt/ink/ink4736.xml" ContentType="application/inkml+xml"/>
  <Override PartName="/ppt/ink/ink4737.xml" ContentType="application/inkml+xml"/>
  <Override PartName="/ppt/ink/ink4738.xml" ContentType="application/inkml+xml"/>
  <Override PartName="/ppt/ink/ink4739.xml" ContentType="application/inkml+xml"/>
  <Override PartName="/ppt/ink/ink4740.xml" ContentType="application/inkml+xml"/>
  <Override PartName="/ppt/ink/ink4741.xml" ContentType="application/inkml+xml"/>
  <Override PartName="/ppt/ink/ink4742.xml" ContentType="application/inkml+xml"/>
  <Override PartName="/ppt/ink/ink4743.xml" ContentType="application/inkml+xml"/>
  <Override PartName="/ppt/ink/ink4744.xml" ContentType="application/inkml+xml"/>
  <Override PartName="/ppt/ink/ink4745.xml" ContentType="application/inkml+xml"/>
  <Override PartName="/ppt/ink/ink4746.xml" ContentType="application/inkml+xml"/>
  <Override PartName="/ppt/ink/ink4747.xml" ContentType="application/inkml+xml"/>
  <Override PartName="/ppt/ink/ink4748.xml" ContentType="application/inkml+xml"/>
  <Override PartName="/ppt/ink/ink4749.xml" ContentType="application/inkml+xml"/>
  <Override PartName="/ppt/ink/ink4750.xml" ContentType="application/inkml+xml"/>
  <Override PartName="/ppt/ink/ink4751.xml" ContentType="application/inkml+xml"/>
  <Override PartName="/ppt/ink/ink4752.xml" ContentType="application/inkml+xml"/>
  <Override PartName="/ppt/ink/ink4753.xml" ContentType="application/inkml+xml"/>
  <Override PartName="/ppt/ink/ink4754.xml" ContentType="application/inkml+xml"/>
  <Override PartName="/ppt/ink/ink4755.xml" ContentType="application/inkml+xml"/>
  <Override PartName="/ppt/ink/ink4756.xml" ContentType="application/inkml+xml"/>
  <Override PartName="/ppt/ink/ink4757.xml" ContentType="application/inkml+xml"/>
  <Override PartName="/ppt/ink/ink4758.xml" ContentType="application/inkml+xml"/>
  <Override PartName="/ppt/ink/ink4759.xml" ContentType="application/inkml+xml"/>
  <Override PartName="/ppt/ink/ink4760.xml" ContentType="application/inkml+xml"/>
  <Override PartName="/ppt/ink/ink4761.xml" ContentType="application/inkml+xml"/>
  <Override PartName="/ppt/ink/ink4762.xml" ContentType="application/inkml+xml"/>
  <Override PartName="/ppt/ink/ink4763.xml" ContentType="application/inkml+xml"/>
  <Override PartName="/ppt/ink/ink4764.xml" ContentType="application/inkml+xml"/>
  <Override PartName="/ppt/ink/ink4765.xml" ContentType="application/inkml+xml"/>
  <Override PartName="/ppt/ink/ink4766.xml" ContentType="application/inkml+xml"/>
  <Override PartName="/ppt/ink/ink4767.xml" ContentType="application/inkml+xml"/>
  <Override PartName="/ppt/ink/ink4768.xml" ContentType="application/inkml+xml"/>
  <Override PartName="/ppt/ink/ink4769.xml" ContentType="application/inkml+xml"/>
  <Override PartName="/ppt/ink/ink4770.xml" ContentType="application/inkml+xml"/>
  <Override PartName="/ppt/ink/ink4771.xml" ContentType="application/inkml+xml"/>
  <Override PartName="/ppt/ink/ink4772.xml" ContentType="application/inkml+xml"/>
  <Override PartName="/ppt/ink/ink4773.xml" ContentType="application/inkml+xml"/>
  <Override PartName="/ppt/ink/ink4774.xml" ContentType="application/inkml+xml"/>
  <Override PartName="/ppt/ink/ink4775.xml" ContentType="application/inkml+xml"/>
  <Override PartName="/ppt/ink/ink4776.xml" ContentType="application/inkml+xml"/>
  <Override PartName="/ppt/ink/ink4777.xml" ContentType="application/inkml+xml"/>
  <Override PartName="/ppt/ink/ink4778.xml" ContentType="application/inkml+xml"/>
  <Override PartName="/ppt/ink/ink4779.xml" ContentType="application/inkml+xml"/>
  <Override PartName="/ppt/ink/ink4780.xml" ContentType="application/inkml+xml"/>
  <Override PartName="/ppt/ink/ink4781.xml" ContentType="application/inkml+xml"/>
  <Override PartName="/ppt/ink/ink4782.xml" ContentType="application/inkml+xml"/>
  <Override PartName="/ppt/ink/ink4783.xml" ContentType="application/inkml+xml"/>
  <Override PartName="/ppt/ink/ink4784.xml" ContentType="application/inkml+xml"/>
  <Override PartName="/ppt/ink/ink4785.xml" ContentType="application/inkml+xml"/>
  <Override PartName="/ppt/ink/ink4786.xml" ContentType="application/inkml+xml"/>
  <Override PartName="/ppt/ink/ink4787.xml" ContentType="application/inkml+xml"/>
  <Override PartName="/ppt/ink/ink4788.xml" ContentType="application/inkml+xml"/>
  <Override PartName="/ppt/ink/ink4789.xml" ContentType="application/inkml+xml"/>
  <Override PartName="/ppt/ink/ink4790.xml" ContentType="application/inkml+xml"/>
  <Override PartName="/ppt/ink/ink4791.xml" ContentType="application/inkml+xml"/>
  <Override PartName="/ppt/ink/ink4792.xml" ContentType="application/inkml+xml"/>
  <Override PartName="/ppt/ink/ink4793.xml" ContentType="application/inkml+xml"/>
  <Override PartName="/ppt/ink/ink4794.xml" ContentType="application/inkml+xml"/>
  <Override PartName="/ppt/ink/ink4795.xml" ContentType="application/inkml+xml"/>
  <Override PartName="/ppt/ink/ink4796.xml" ContentType="application/inkml+xml"/>
  <Override PartName="/ppt/ink/ink4797.xml" ContentType="application/inkml+xml"/>
  <Override PartName="/ppt/ink/ink4798.xml" ContentType="application/inkml+xml"/>
  <Override PartName="/ppt/ink/ink4799.xml" ContentType="application/inkml+xml"/>
  <Override PartName="/ppt/ink/ink4800.xml" ContentType="application/inkml+xml"/>
  <Override PartName="/ppt/ink/ink4801.xml" ContentType="application/inkml+xml"/>
  <Override PartName="/ppt/ink/ink4802.xml" ContentType="application/inkml+xml"/>
  <Override PartName="/ppt/ink/ink4803.xml" ContentType="application/inkml+xml"/>
  <Override PartName="/ppt/ink/ink4804.xml" ContentType="application/inkml+xml"/>
  <Override PartName="/ppt/ink/ink4805.xml" ContentType="application/inkml+xml"/>
  <Override PartName="/ppt/ink/ink4806.xml" ContentType="application/inkml+xml"/>
  <Override PartName="/ppt/ink/ink4807.xml" ContentType="application/inkml+xml"/>
  <Override PartName="/ppt/ink/ink4808.xml" ContentType="application/inkml+xml"/>
  <Override PartName="/ppt/ink/ink4809.xml" ContentType="application/inkml+xml"/>
  <Override PartName="/ppt/ink/ink4810.xml" ContentType="application/inkml+xml"/>
  <Override PartName="/ppt/ink/ink4811.xml" ContentType="application/inkml+xml"/>
  <Override PartName="/ppt/ink/ink4812.xml" ContentType="application/inkml+xml"/>
  <Override PartName="/ppt/ink/ink4813.xml" ContentType="application/inkml+xml"/>
  <Override PartName="/ppt/ink/ink4814.xml" ContentType="application/inkml+xml"/>
  <Override PartName="/ppt/ink/ink4815.xml" ContentType="application/inkml+xml"/>
  <Override PartName="/ppt/ink/ink4816.xml" ContentType="application/inkml+xml"/>
  <Override PartName="/ppt/ink/ink4817.xml" ContentType="application/inkml+xml"/>
  <Override PartName="/ppt/ink/ink4818.xml" ContentType="application/inkml+xml"/>
  <Override PartName="/ppt/ink/ink4819.xml" ContentType="application/inkml+xml"/>
  <Override PartName="/ppt/ink/ink4820.xml" ContentType="application/inkml+xml"/>
  <Override PartName="/ppt/ink/ink4821.xml" ContentType="application/inkml+xml"/>
  <Override PartName="/ppt/ink/ink4822.xml" ContentType="application/inkml+xml"/>
  <Override PartName="/ppt/ink/ink4823.xml" ContentType="application/inkml+xml"/>
  <Override PartName="/ppt/ink/ink4824.xml" ContentType="application/inkml+xml"/>
  <Override PartName="/ppt/ink/ink4825.xml" ContentType="application/inkml+xml"/>
  <Override PartName="/ppt/ink/ink4826.xml" ContentType="application/inkml+xml"/>
  <Override PartName="/ppt/ink/ink4827.xml" ContentType="application/inkml+xml"/>
  <Override PartName="/ppt/ink/ink4828.xml" ContentType="application/inkml+xml"/>
  <Override PartName="/ppt/ink/ink4829.xml" ContentType="application/inkml+xml"/>
  <Override PartName="/ppt/ink/ink4830.xml" ContentType="application/inkml+xml"/>
  <Override PartName="/ppt/ink/ink4831.xml" ContentType="application/inkml+xml"/>
  <Override PartName="/ppt/ink/ink4832.xml" ContentType="application/inkml+xml"/>
  <Override PartName="/ppt/ink/ink4833.xml" ContentType="application/inkml+xml"/>
  <Override PartName="/ppt/ink/ink4834.xml" ContentType="application/inkml+xml"/>
  <Override PartName="/ppt/ink/ink4835.xml" ContentType="application/inkml+xml"/>
  <Override PartName="/ppt/ink/ink4836.xml" ContentType="application/inkml+xml"/>
  <Override PartName="/ppt/ink/ink4837.xml" ContentType="application/inkml+xml"/>
  <Override PartName="/ppt/ink/ink4838.xml" ContentType="application/inkml+xml"/>
  <Override PartName="/ppt/ink/ink4839.xml" ContentType="application/inkml+xml"/>
  <Override PartName="/ppt/ink/ink4840.xml" ContentType="application/inkml+xml"/>
  <Override PartName="/ppt/ink/ink4841.xml" ContentType="application/inkml+xml"/>
  <Override PartName="/ppt/ink/ink4842.xml" ContentType="application/inkml+xml"/>
  <Override PartName="/ppt/ink/ink4843.xml" ContentType="application/inkml+xml"/>
  <Override PartName="/ppt/ink/ink4844.xml" ContentType="application/inkml+xml"/>
  <Override PartName="/ppt/ink/ink4845.xml" ContentType="application/inkml+xml"/>
  <Override PartName="/ppt/ink/ink4846.xml" ContentType="application/inkml+xml"/>
  <Override PartName="/ppt/ink/ink4847.xml" ContentType="application/inkml+xml"/>
  <Override PartName="/ppt/ink/ink4848.xml" ContentType="application/inkml+xml"/>
  <Override PartName="/ppt/ink/ink4849.xml" ContentType="application/inkml+xml"/>
  <Override PartName="/ppt/ink/ink4850.xml" ContentType="application/inkml+xml"/>
  <Override PartName="/ppt/ink/ink4851.xml" ContentType="application/inkml+xml"/>
  <Override PartName="/ppt/ink/ink4852.xml" ContentType="application/inkml+xml"/>
  <Override PartName="/ppt/ink/ink4853.xml" ContentType="application/inkml+xml"/>
  <Override PartName="/ppt/ink/ink4854.xml" ContentType="application/inkml+xml"/>
  <Override PartName="/ppt/ink/ink4855.xml" ContentType="application/inkml+xml"/>
  <Override PartName="/ppt/ink/ink4856.xml" ContentType="application/inkml+xml"/>
  <Override PartName="/ppt/ink/ink4857.xml" ContentType="application/inkml+xml"/>
  <Override PartName="/ppt/ink/ink4858.xml" ContentType="application/inkml+xml"/>
  <Override PartName="/ppt/ink/ink4859.xml" ContentType="application/inkml+xml"/>
  <Override PartName="/ppt/ink/ink4860.xml" ContentType="application/inkml+xml"/>
  <Override PartName="/ppt/ink/ink4861.xml" ContentType="application/inkml+xml"/>
  <Override PartName="/ppt/ink/ink4862.xml" ContentType="application/inkml+xml"/>
  <Override PartName="/ppt/ink/ink4863.xml" ContentType="application/inkml+xml"/>
  <Override PartName="/ppt/ink/ink4864.xml" ContentType="application/inkml+xml"/>
  <Override PartName="/ppt/ink/ink4865.xml" ContentType="application/inkml+xml"/>
  <Override PartName="/ppt/ink/ink4866.xml" ContentType="application/inkml+xml"/>
  <Override PartName="/ppt/ink/ink4867.xml" ContentType="application/inkml+xml"/>
  <Override PartName="/ppt/ink/ink4868.xml" ContentType="application/inkml+xml"/>
  <Override PartName="/ppt/notesSlides/notesSlide30.xml" ContentType="application/vnd.openxmlformats-officedocument.presentationml.notesSlide+xml"/>
  <Override PartName="/ppt/ink/ink4869.xml" ContentType="application/inkml+xml"/>
  <Override PartName="/ppt/ink/ink4870.xml" ContentType="application/inkml+xml"/>
  <Override PartName="/ppt/ink/ink4871.xml" ContentType="application/inkml+xml"/>
  <Override PartName="/ppt/ink/ink4872.xml" ContentType="application/inkml+xml"/>
  <Override PartName="/ppt/ink/ink4873.xml" ContentType="application/inkml+xml"/>
  <Override PartName="/ppt/ink/ink4874.xml" ContentType="application/inkml+xml"/>
  <Override PartName="/ppt/ink/ink4875.xml" ContentType="application/inkml+xml"/>
  <Override PartName="/ppt/ink/ink4876.xml" ContentType="application/inkml+xml"/>
  <Override PartName="/ppt/ink/ink4877.xml" ContentType="application/inkml+xml"/>
  <Override PartName="/ppt/ink/ink4878.xml" ContentType="application/inkml+xml"/>
  <Override PartName="/ppt/notesSlides/notesSlide31.xml" ContentType="application/vnd.openxmlformats-officedocument.presentationml.notesSlide+xml"/>
  <Override PartName="/ppt/ink/ink4879.xml" ContentType="application/inkml+xml"/>
  <Override PartName="/ppt/ink/ink4880.xml" ContentType="application/inkml+xml"/>
  <Override PartName="/ppt/ink/ink4881.xml" ContentType="application/inkml+xml"/>
  <Override PartName="/ppt/ink/ink4882.xml" ContentType="application/inkml+xml"/>
  <Override PartName="/ppt/ink/ink4883.xml" ContentType="application/inkml+xml"/>
  <Override PartName="/ppt/ink/ink4884.xml" ContentType="application/inkml+xml"/>
  <Override PartName="/ppt/ink/ink4885.xml" ContentType="application/inkml+xml"/>
  <Override PartName="/ppt/ink/ink4886.xml" ContentType="application/inkml+xml"/>
  <Override PartName="/ppt/ink/ink4887.xml" ContentType="application/inkml+xml"/>
  <Override PartName="/ppt/ink/ink4888.xml" ContentType="application/inkml+xml"/>
  <Override PartName="/ppt/ink/ink4889.xml" ContentType="application/inkml+xml"/>
  <Override PartName="/ppt/ink/ink4890.xml" ContentType="application/inkml+xml"/>
  <Override PartName="/ppt/ink/ink4891.xml" ContentType="application/inkml+xml"/>
  <Override PartName="/ppt/ink/ink4892.xml" ContentType="application/inkml+xml"/>
  <Override PartName="/ppt/ink/ink4893.xml" ContentType="application/inkml+xml"/>
  <Override PartName="/ppt/ink/ink4894.xml" ContentType="application/inkml+xml"/>
  <Override PartName="/ppt/ink/ink4895.xml" ContentType="application/inkml+xml"/>
  <Override PartName="/ppt/ink/ink4896.xml" ContentType="application/inkml+xml"/>
  <Override PartName="/ppt/ink/ink4897.xml" ContentType="application/inkml+xml"/>
  <Override PartName="/ppt/ink/ink4898.xml" ContentType="application/inkml+xml"/>
  <Override PartName="/ppt/ink/ink4899.xml" ContentType="application/inkml+xml"/>
  <Override PartName="/ppt/ink/ink4900.xml" ContentType="application/inkml+xml"/>
  <Override PartName="/ppt/ink/ink4901.xml" ContentType="application/inkml+xml"/>
  <Override PartName="/ppt/ink/ink4902.xml" ContentType="application/inkml+xml"/>
  <Override PartName="/ppt/ink/ink4903.xml" ContentType="application/inkml+xml"/>
  <Override PartName="/ppt/ink/ink4904.xml" ContentType="application/inkml+xml"/>
  <Override PartName="/ppt/ink/ink4905.xml" ContentType="application/inkml+xml"/>
  <Override PartName="/ppt/ink/ink4906.xml" ContentType="application/inkml+xml"/>
  <Override PartName="/ppt/ink/ink4907.xml" ContentType="application/inkml+xml"/>
  <Override PartName="/ppt/ink/ink4908.xml" ContentType="application/inkml+xml"/>
  <Override PartName="/ppt/ink/ink4909.xml" ContentType="application/inkml+xml"/>
  <Override PartName="/ppt/ink/ink4910.xml" ContentType="application/inkml+xml"/>
  <Override PartName="/ppt/notesSlides/notesSlide32.xml" ContentType="application/vnd.openxmlformats-officedocument.presentationml.notesSlide+xml"/>
  <Override PartName="/ppt/ink/ink4911.xml" ContentType="application/inkml+xml"/>
  <Override PartName="/ppt/ink/ink4912.xml" ContentType="application/inkml+xml"/>
  <Override PartName="/ppt/ink/ink4913.xml" ContentType="application/inkml+xml"/>
  <Override PartName="/ppt/ink/ink4914.xml" ContentType="application/inkml+xml"/>
  <Override PartName="/ppt/ink/ink4915.xml" ContentType="application/inkml+xml"/>
  <Override PartName="/ppt/ink/ink4916.xml" ContentType="application/inkml+xml"/>
  <Override PartName="/ppt/ink/ink4917.xml" ContentType="application/inkml+xml"/>
  <Override PartName="/ppt/ink/ink4918.xml" ContentType="application/inkml+xml"/>
  <Override PartName="/ppt/ink/ink4919.xml" ContentType="application/inkml+xml"/>
  <Override PartName="/ppt/ink/ink4920.xml" ContentType="application/inkml+xml"/>
  <Override PartName="/ppt/ink/ink4921.xml" ContentType="application/inkml+xml"/>
  <Override PartName="/ppt/ink/ink4922.xml" ContentType="application/inkml+xml"/>
  <Override PartName="/ppt/ink/ink4923.xml" ContentType="application/inkml+xml"/>
  <Override PartName="/ppt/ink/ink4924.xml" ContentType="application/inkml+xml"/>
  <Override PartName="/ppt/ink/ink4925.xml" ContentType="application/inkml+xml"/>
  <Override PartName="/ppt/ink/ink4926.xml" ContentType="application/inkml+xml"/>
  <Override PartName="/ppt/ink/ink4927.xml" ContentType="application/inkml+xml"/>
  <Override PartName="/ppt/ink/ink4928.xml" ContentType="application/inkml+xml"/>
  <Override PartName="/ppt/ink/ink4929.xml" ContentType="application/inkml+xml"/>
  <Override PartName="/ppt/ink/ink4930.xml" ContentType="application/inkml+xml"/>
  <Override PartName="/ppt/ink/ink4931.xml" ContentType="application/inkml+xml"/>
  <Override PartName="/ppt/ink/ink4932.xml" ContentType="application/inkml+xml"/>
  <Override PartName="/ppt/ink/ink4933.xml" ContentType="application/inkml+xml"/>
  <Override PartName="/ppt/ink/ink4934.xml" ContentType="application/inkml+xml"/>
  <Override PartName="/ppt/ink/ink4935.xml" ContentType="application/inkml+xml"/>
  <Override PartName="/ppt/ink/ink4936.xml" ContentType="application/inkml+xml"/>
  <Override PartName="/ppt/ink/ink4937.xml" ContentType="application/inkml+xml"/>
  <Override PartName="/ppt/ink/ink4938.xml" ContentType="application/inkml+xml"/>
  <Override PartName="/ppt/ink/ink4939.xml" ContentType="application/inkml+xml"/>
  <Override PartName="/ppt/ink/ink4940.xml" ContentType="application/inkml+xml"/>
  <Override PartName="/ppt/ink/ink4941.xml" ContentType="application/inkml+xml"/>
  <Override PartName="/ppt/ink/ink4942.xml" ContentType="application/inkml+xml"/>
  <Override PartName="/ppt/ink/ink4943.xml" ContentType="application/inkml+xml"/>
  <Override PartName="/ppt/ink/ink4944.xml" ContentType="application/inkml+xml"/>
  <Override PartName="/ppt/ink/ink4945.xml" ContentType="application/inkml+xml"/>
  <Override PartName="/ppt/ink/ink4946.xml" ContentType="application/inkml+xml"/>
  <Override PartName="/ppt/ink/ink4947.xml" ContentType="application/inkml+xml"/>
  <Override PartName="/ppt/ink/ink4948.xml" ContentType="application/inkml+xml"/>
  <Override PartName="/ppt/ink/ink4949.xml" ContentType="application/inkml+xml"/>
  <Override PartName="/ppt/ink/ink4950.xml" ContentType="application/inkml+xml"/>
  <Override PartName="/ppt/ink/ink4951.xml" ContentType="application/inkml+xml"/>
  <Override PartName="/ppt/ink/ink4952.xml" ContentType="application/inkml+xml"/>
  <Override PartName="/ppt/ink/ink4953.xml" ContentType="application/inkml+xml"/>
  <Override PartName="/ppt/ink/ink4954.xml" ContentType="application/inkml+xml"/>
  <Override PartName="/ppt/ink/ink4955.xml" ContentType="application/inkml+xml"/>
  <Override PartName="/ppt/ink/ink4956.xml" ContentType="application/inkml+xml"/>
  <Override PartName="/ppt/ink/ink4957.xml" ContentType="application/inkml+xml"/>
  <Override PartName="/ppt/ink/ink4958.xml" ContentType="application/inkml+xml"/>
  <Override PartName="/ppt/ink/ink4959.xml" ContentType="application/inkml+xml"/>
  <Override PartName="/ppt/ink/ink4960.xml" ContentType="application/inkml+xml"/>
  <Override PartName="/ppt/ink/ink4961.xml" ContentType="application/inkml+xml"/>
  <Override PartName="/ppt/ink/ink4962.xml" ContentType="application/inkml+xml"/>
  <Override PartName="/ppt/ink/ink4963.xml" ContentType="application/inkml+xml"/>
  <Override PartName="/ppt/ink/ink4964.xml" ContentType="application/inkml+xml"/>
  <Override PartName="/ppt/ink/ink4965.xml" ContentType="application/inkml+xml"/>
  <Override PartName="/ppt/ink/ink4966.xml" ContentType="application/inkml+xml"/>
  <Override PartName="/ppt/ink/ink4967.xml" ContentType="application/inkml+xml"/>
  <Override PartName="/ppt/ink/ink4968.xml" ContentType="application/inkml+xml"/>
  <Override PartName="/ppt/ink/ink4969.xml" ContentType="application/inkml+xml"/>
  <Override PartName="/ppt/ink/ink4970.xml" ContentType="application/inkml+xml"/>
  <Override PartName="/ppt/ink/ink4971.xml" ContentType="application/inkml+xml"/>
  <Override PartName="/ppt/ink/ink4972.xml" ContentType="application/inkml+xml"/>
  <Override PartName="/ppt/ink/ink4973.xml" ContentType="application/inkml+xml"/>
  <Override PartName="/ppt/ink/ink4974.xml" ContentType="application/inkml+xml"/>
  <Override PartName="/ppt/ink/ink4975.xml" ContentType="application/inkml+xml"/>
  <Override PartName="/ppt/ink/ink4976.xml" ContentType="application/inkml+xml"/>
  <Override PartName="/ppt/ink/ink4977.xml" ContentType="application/inkml+xml"/>
  <Override PartName="/ppt/ink/ink4978.xml" ContentType="application/inkml+xml"/>
  <Override PartName="/ppt/ink/ink4979.xml" ContentType="application/inkml+xml"/>
  <Override PartName="/ppt/ink/ink4980.xml" ContentType="application/inkml+xml"/>
  <Override PartName="/ppt/ink/ink4981.xml" ContentType="application/inkml+xml"/>
  <Override PartName="/ppt/ink/ink4982.xml" ContentType="application/inkml+xml"/>
  <Override PartName="/ppt/ink/ink4983.xml" ContentType="application/inkml+xml"/>
  <Override PartName="/ppt/ink/ink4984.xml" ContentType="application/inkml+xml"/>
  <Override PartName="/ppt/ink/ink4985.xml" ContentType="application/inkml+xml"/>
  <Override PartName="/ppt/ink/ink4986.xml" ContentType="application/inkml+xml"/>
  <Override PartName="/ppt/ink/ink4987.xml" ContentType="application/inkml+xml"/>
  <Override PartName="/ppt/ink/ink4988.xml" ContentType="application/inkml+xml"/>
  <Override PartName="/ppt/ink/ink4989.xml" ContentType="application/inkml+xml"/>
  <Override PartName="/ppt/ink/ink4990.xml" ContentType="application/inkml+xml"/>
  <Override PartName="/ppt/ink/ink4991.xml" ContentType="application/inkml+xml"/>
  <Override PartName="/ppt/ink/ink4992.xml" ContentType="application/inkml+xml"/>
  <Override PartName="/ppt/ink/ink4993.xml" ContentType="application/inkml+xml"/>
  <Override PartName="/ppt/ink/ink4994.xml" ContentType="application/inkml+xml"/>
  <Override PartName="/ppt/ink/ink4995.xml" ContentType="application/inkml+xml"/>
  <Override PartName="/ppt/ink/ink4996.xml" ContentType="application/inkml+xml"/>
  <Override PartName="/ppt/ink/ink4997.xml" ContentType="application/inkml+xml"/>
  <Override PartName="/ppt/ink/ink4998.xml" ContentType="application/inkml+xml"/>
  <Override PartName="/ppt/ink/ink4999.xml" ContentType="application/inkml+xml"/>
  <Override PartName="/ppt/ink/ink5000.xml" ContentType="application/inkml+xml"/>
  <Override PartName="/ppt/ink/ink5001.xml" ContentType="application/inkml+xml"/>
  <Override PartName="/ppt/ink/ink5002.xml" ContentType="application/inkml+xml"/>
  <Override PartName="/ppt/ink/ink5003.xml" ContentType="application/inkml+xml"/>
  <Override PartName="/ppt/ink/ink5004.xml" ContentType="application/inkml+xml"/>
  <Override PartName="/ppt/ink/ink5005.xml" ContentType="application/inkml+xml"/>
  <Override PartName="/ppt/ink/ink5006.xml" ContentType="application/inkml+xml"/>
  <Override PartName="/ppt/ink/ink5007.xml" ContentType="application/inkml+xml"/>
  <Override PartName="/ppt/ink/ink5008.xml" ContentType="application/inkml+xml"/>
  <Override PartName="/ppt/ink/ink5009.xml" ContentType="application/inkml+xml"/>
  <Override PartName="/ppt/ink/ink5010.xml" ContentType="application/inkml+xml"/>
  <Override PartName="/ppt/ink/ink5011.xml" ContentType="application/inkml+xml"/>
  <Override PartName="/ppt/ink/ink5012.xml" ContentType="application/inkml+xml"/>
  <Override PartName="/ppt/ink/ink5013.xml" ContentType="application/inkml+xml"/>
  <Override PartName="/ppt/ink/ink5014.xml" ContentType="application/inkml+xml"/>
  <Override PartName="/ppt/ink/ink5015.xml" ContentType="application/inkml+xml"/>
  <Override PartName="/ppt/ink/ink5016.xml" ContentType="application/inkml+xml"/>
  <Override PartName="/ppt/ink/ink5017.xml" ContentType="application/inkml+xml"/>
  <Override PartName="/ppt/ink/ink5018.xml" ContentType="application/inkml+xml"/>
  <Override PartName="/ppt/ink/ink5019.xml" ContentType="application/inkml+xml"/>
  <Override PartName="/ppt/ink/ink5020.xml" ContentType="application/inkml+xml"/>
  <Override PartName="/ppt/ink/ink5021.xml" ContentType="application/inkml+xml"/>
  <Override PartName="/ppt/ink/ink5022.xml" ContentType="application/inkml+xml"/>
  <Override PartName="/ppt/ink/ink5023.xml" ContentType="application/inkml+xml"/>
  <Override PartName="/ppt/ink/ink5024.xml" ContentType="application/inkml+xml"/>
  <Override PartName="/ppt/ink/ink5025.xml" ContentType="application/inkml+xml"/>
  <Override PartName="/ppt/ink/ink5026.xml" ContentType="application/inkml+xml"/>
  <Override PartName="/ppt/ink/ink5027.xml" ContentType="application/inkml+xml"/>
  <Override PartName="/ppt/ink/ink5028.xml" ContentType="application/inkml+xml"/>
  <Override PartName="/ppt/ink/ink5029.xml" ContentType="application/inkml+xml"/>
  <Override PartName="/ppt/ink/ink5030.xml" ContentType="application/inkml+xml"/>
  <Override PartName="/ppt/ink/ink5031.xml" ContentType="application/inkml+xml"/>
  <Override PartName="/ppt/ink/ink5032.xml" ContentType="application/inkml+xml"/>
  <Override PartName="/ppt/notesSlides/notesSlide33.xml" ContentType="application/vnd.openxmlformats-officedocument.presentationml.notesSlide+xml"/>
  <Override PartName="/ppt/ink/ink5033.xml" ContentType="application/inkml+xml"/>
  <Override PartName="/ppt/ink/ink5034.xml" ContentType="application/inkml+xml"/>
  <Override PartName="/ppt/ink/ink5035.xml" ContentType="application/inkml+xml"/>
  <Override PartName="/ppt/ink/ink5036.xml" ContentType="application/inkml+xml"/>
  <Override PartName="/ppt/ink/ink5037.xml" ContentType="application/inkml+xml"/>
  <Override PartName="/ppt/ink/ink5038.xml" ContentType="application/inkml+xml"/>
  <Override PartName="/ppt/ink/ink5039.xml" ContentType="application/inkml+xml"/>
  <Override PartName="/ppt/ink/ink5040.xml" ContentType="application/inkml+xml"/>
  <Override PartName="/ppt/ink/ink5041.xml" ContentType="application/inkml+xml"/>
  <Override PartName="/ppt/ink/ink5042.xml" ContentType="application/inkml+xml"/>
  <Override PartName="/ppt/ink/ink5043.xml" ContentType="application/inkml+xml"/>
  <Override PartName="/ppt/ink/ink5044.xml" ContentType="application/inkml+xml"/>
  <Override PartName="/ppt/ink/ink5045.xml" ContentType="application/inkml+xml"/>
  <Override PartName="/ppt/ink/ink5046.xml" ContentType="application/inkml+xml"/>
  <Override PartName="/ppt/ink/ink5047.xml" ContentType="application/inkml+xml"/>
  <Override PartName="/ppt/ink/ink5048.xml" ContentType="application/inkml+xml"/>
  <Override PartName="/ppt/ink/ink5049.xml" ContentType="application/inkml+xml"/>
  <Override PartName="/ppt/ink/ink5050.xml" ContentType="application/inkml+xml"/>
  <Override PartName="/ppt/ink/ink5051.xml" ContentType="application/inkml+xml"/>
  <Override PartName="/ppt/ink/ink5052.xml" ContentType="application/inkml+xml"/>
  <Override PartName="/ppt/ink/ink5053.xml" ContentType="application/inkml+xml"/>
  <Override PartName="/ppt/ink/ink5054.xml" ContentType="application/inkml+xml"/>
  <Override PartName="/ppt/ink/ink5055.xml" ContentType="application/inkml+xml"/>
  <Override PartName="/ppt/ink/ink5056.xml" ContentType="application/inkml+xml"/>
  <Override PartName="/ppt/ink/ink5057.xml" ContentType="application/inkml+xml"/>
  <Override PartName="/ppt/ink/ink5058.xml" ContentType="application/inkml+xml"/>
  <Override PartName="/ppt/ink/ink5059.xml" ContentType="application/inkml+xml"/>
  <Override PartName="/ppt/ink/ink5060.xml" ContentType="application/inkml+xml"/>
  <Override PartName="/ppt/ink/ink5061.xml" ContentType="application/inkml+xml"/>
  <Override PartName="/ppt/ink/ink5062.xml" ContentType="application/inkml+xml"/>
  <Override PartName="/ppt/ink/ink5063.xml" ContentType="application/inkml+xml"/>
  <Override PartName="/ppt/ink/ink5064.xml" ContentType="application/inkml+xml"/>
  <Override PartName="/ppt/ink/ink5065.xml" ContentType="application/inkml+xml"/>
  <Override PartName="/ppt/ink/ink5066.xml" ContentType="application/inkml+xml"/>
  <Override PartName="/ppt/ink/ink5067.xml" ContentType="application/inkml+xml"/>
  <Override PartName="/ppt/ink/ink5068.xml" ContentType="application/inkml+xml"/>
  <Override PartName="/ppt/ink/ink5069.xml" ContentType="application/inkml+xml"/>
  <Override PartName="/ppt/ink/ink5070.xml" ContentType="application/inkml+xml"/>
  <Override PartName="/ppt/ink/ink5071.xml" ContentType="application/inkml+xml"/>
  <Override PartName="/ppt/ink/ink5072.xml" ContentType="application/inkml+xml"/>
  <Override PartName="/ppt/ink/ink5073.xml" ContentType="application/inkml+xml"/>
  <Override PartName="/ppt/ink/ink5074.xml" ContentType="application/inkml+xml"/>
  <Override PartName="/ppt/ink/ink5075.xml" ContentType="application/inkml+xml"/>
  <Override PartName="/ppt/ink/ink5076.xml" ContentType="application/inkml+xml"/>
  <Override PartName="/ppt/ink/ink5077.xml" ContentType="application/inkml+xml"/>
  <Override PartName="/ppt/ink/ink5078.xml" ContentType="application/inkml+xml"/>
  <Override PartName="/ppt/ink/ink5079.xml" ContentType="application/inkml+xml"/>
  <Override PartName="/ppt/ink/ink5080.xml" ContentType="application/inkml+xml"/>
  <Override PartName="/ppt/ink/ink5081.xml" ContentType="application/inkml+xml"/>
  <Override PartName="/ppt/ink/ink5082.xml" ContentType="application/inkml+xml"/>
  <Override PartName="/ppt/ink/ink5083.xml" ContentType="application/inkml+xml"/>
  <Override PartName="/ppt/ink/ink5084.xml" ContentType="application/inkml+xml"/>
  <Override PartName="/ppt/ink/ink5085.xml" ContentType="application/inkml+xml"/>
  <Override PartName="/ppt/ink/ink5086.xml" ContentType="application/inkml+xml"/>
  <Override PartName="/ppt/ink/ink5087.xml" ContentType="application/inkml+xml"/>
  <Override PartName="/ppt/ink/ink5088.xml" ContentType="application/inkml+xml"/>
  <Override PartName="/ppt/ink/ink5089.xml" ContentType="application/inkml+xml"/>
  <Override PartName="/ppt/ink/ink5090.xml" ContentType="application/inkml+xml"/>
  <Override PartName="/ppt/ink/ink5091.xml" ContentType="application/inkml+xml"/>
  <Override PartName="/ppt/ink/ink5092.xml" ContentType="application/inkml+xml"/>
  <Override PartName="/ppt/ink/ink5093.xml" ContentType="application/inkml+xml"/>
  <Override PartName="/ppt/ink/ink5094.xml" ContentType="application/inkml+xml"/>
  <Override PartName="/ppt/ink/ink5095.xml" ContentType="application/inkml+xml"/>
  <Override PartName="/ppt/ink/ink5096.xml" ContentType="application/inkml+xml"/>
  <Override PartName="/ppt/ink/ink5097.xml" ContentType="application/inkml+xml"/>
  <Override PartName="/ppt/ink/ink5098.xml" ContentType="application/inkml+xml"/>
  <Override PartName="/ppt/ink/ink5099.xml" ContentType="application/inkml+xml"/>
  <Override PartName="/ppt/ink/ink5100.xml" ContentType="application/inkml+xml"/>
  <Override PartName="/ppt/ink/ink5101.xml" ContentType="application/inkml+xml"/>
  <Override PartName="/ppt/ink/ink5102.xml" ContentType="application/inkml+xml"/>
  <Override PartName="/ppt/ink/ink5103.xml" ContentType="application/inkml+xml"/>
  <Override PartName="/ppt/ink/ink5104.xml" ContentType="application/inkml+xml"/>
  <Override PartName="/ppt/ink/ink5105.xml" ContentType="application/inkml+xml"/>
  <Override PartName="/ppt/ink/ink5106.xml" ContentType="application/inkml+xml"/>
  <Override PartName="/ppt/ink/ink5107.xml" ContentType="application/inkml+xml"/>
  <Override PartName="/ppt/ink/ink5108.xml" ContentType="application/inkml+xml"/>
  <Override PartName="/ppt/ink/ink5109.xml" ContentType="application/inkml+xml"/>
  <Override PartName="/ppt/ink/ink5110.xml" ContentType="application/inkml+xml"/>
  <Override PartName="/ppt/ink/ink5111.xml" ContentType="application/inkml+xml"/>
  <Override PartName="/ppt/ink/ink5112.xml" ContentType="application/inkml+xml"/>
  <Override PartName="/ppt/notesSlides/notesSlide34.xml" ContentType="application/vnd.openxmlformats-officedocument.presentationml.notesSlide+xml"/>
  <Override PartName="/ppt/ink/ink5113.xml" ContentType="application/inkml+xml"/>
  <Override PartName="/ppt/ink/ink5114.xml" ContentType="application/inkml+xml"/>
  <Override PartName="/ppt/ink/ink5115.xml" ContentType="application/inkml+xml"/>
  <Override PartName="/ppt/ink/ink5116.xml" ContentType="application/inkml+xml"/>
  <Override PartName="/ppt/ink/ink5117.xml" ContentType="application/inkml+xml"/>
  <Override PartName="/ppt/ink/ink5118.xml" ContentType="application/inkml+xml"/>
  <Override PartName="/ppt/ink/ink5119.xml" ContentType="application/inkml+xml"/>
  <Override PartName="/ppt/ink/ink5120.xml" ContentType="application/inkml+xml"/>
  <Override PartName="/ppt/ink/ink5121.xml" ContentType="application/inkml+xml"/>
  <Override PartName="/ppt/ink/ink5122.xml" ContentType="application/inkml+xml"/>
  <Override PartName="/ppt/ink/ink5123.xml" ContentType="application/inkml+xml"/>
  <Override PartName="/ppt/ink/ink5124.xml" ContentType="application/inkml+xml"/>
  <Override PartName="/ppt/ink/ink5125.xml" ContentType="application/inkml+xml"/>
  <Override PartName="/ppt/ink/ink5126.xml" ContentType="application/inkml+xml"/>
  <Override PartName="/ppt/ink/ink5127.xml" ContentType="application/inkml+xml"/>
  <Override PartName="/ppt/ink/ink5128.xml" ContentType="application/inkml+xml"/>
  <Override PartName="/ppt/ink/ink5129.xml" ContentType="application/inkml+xml"/>
  <Override PartName="/ppt/ink/ink5130.xml" ContentType="application/inkml+xml"/>
  <Override PartName="/ppt/ink/ink5131.xml" ContentType="application/inkml+xml"/>
  <Override PartName="/ppt/ink/ink5132.xml" ContentType="application/inkml+xml"/>
  <Override PartName="/ppt/ink/ink5133.xml" ContentType="application/inkml+xml"/>
  <Override PartName="/ppt/ink/ink5134.xml" ContentType="application/inkml+xml"/>
  <Override PartName="/ppt/ink/ink5135.xml" ContentType="application/inkml+xml"/>
  <Override PartName="/ppt/ink/ink5136.xml" ContentType="application/inkml+xml"/>
  <Override PartName="/ppt/ink/ink5137.xml" ContentType="application/inkml+xml"/>
  <Override PartName="/ppt/ink/ink5138.xml" ContentType="application/inkml+xml"/>
  <Override PartName="/ppt/ink/ink5139.xml" ContentType="application/inkml+xml"/>
  <Override PartName="/ppt/ink/ink5140.xml" ContentType="application/inkml+xml"/>
  <Override PartName="/ppt/ink/ink5141.xml" ContentType="application/inkml+xml"/>
  <Override PartName="/ppt/ink/ink5142.xml" ContentType="application/inkml+xml"/>
  <Override PartName="/ppt/ink/ink5143.xml" ContentType="application/inkml+xml"/>
  <Override PartName="/ppt/ink/ink5144.xml" ContentType="application/inkml+xml"/>
  <Override PartName="/ppt/ink/ink5145.xml" ContentType="application/inkml+xml"/>
  <Override PartName="/ppt/ink/ink5146.xml" ContentType="application/inkml+xml"/>
  <Override PartName="/ppt/ink/ink5147.xml" ContentType="application/inkml+xml"/>
  <Override PartName="/ppt/ink/ink5148.xml" ContentType="application/inkml+xml"/>
  <Override PartName="/ppt/ink/ink5149.xml" ContentType="application/inkml+xml"/>
  <Override PartName="/ppt/ink/ink5150.xml" ContentType="application/inkml+xml"/>
  <Override PartName="/ppt/ink/ink5151.xml" ContentType="application/inkml+xml"/>
  <Override PartName="/ppt/ink/ink5152.xml" ContentType="application/inkml+xml"/>
  <Override PartName="/ppt/ink/ink5153.xml" ContentType="application/inkml+xml"/>
  <Override PartName="/ppt/ink/ink5154.xml" ContentType="application/inkml+xml"/>
  <Override PartName="/ppt/ink/ink5155.xml" ContentType="application/inkml+xml"/>
  <Override PartName="/ppt/ink/ink5156.xml" ContentType="application/inkml+xml"/>
  <Override PartName="/ppt/ink/ink5157.xml" ContentType="application/inkml+xml"/>
  <Override PartName="/ppt/ink/ink5158.xml" ContentType="application/inkml+xml"/>
  <Override PartName="/ppt/ink/ink5159.xml" ContentType="application/inkml+xml"/>
  <Override PartName="/ppt/ink/ink5160.xml" ContentType="application/inkml+xml"/>
  <Override PartName="/ppt/ink/ink5161.xml" ContentType="application/inkml+xml"/>
  <Override PartName="/ppt/ink/ink5162.xml" ContentType="application/inkml+xml"/>
  <Override PartName="/ppt/ink/ink5163.xml" ContentType="application/inkml+xml"/>
  <Override PartName="/ppt/ink/ink5164.xml" ContentType="application/inkml+xml"/>
  <Override PartName="/ppt/ink/ink5165.xml" ContentType="application/inkml+xml"/>
  <Override PartName="/ppt/ink/ink5166.xml" ContentType="application/inkml+xml"/>
  <Override PartName="/ppt/ink/ink5167.xml" ContentType="application/inkml+xml"/>
  <Override PartName="/ppt/ink/ink5168.xml" ContentType="application/inkml+xml"/>
  <Override PartName="/ppt/ink/ink5169.xml" ContentType="application/inkml+xml"/>
  <Override PartName="/ppt/ink/ink5170.xml" ContentType="application/inkml+xml"/>
  <Override PartName="/ppt/ink/ink5171.xml" ContentType="application/inkml+xml"/>
  <Override PartName="/ppt/ink/ink5172.xml" ContentType="application/inkml+xml"/>
  <Override PartName="/ppt/ink/ink5173.xml" ContentType="application/inkml+xml"/>
  <Override PartName="/ppt/ink/ink5174.xml" ContentType="application/inkml+xml"/>
  <Override PartName="/ppt/ink/ink5175.xml" ContentType="application/inkml+xml"/>
  <Override PartName="/ppt/ink/ink5176.xml" ContentType="application/inkml+xml"/>
  <Override PartName="/ppt/ink/ink5177.xml" ContentType="application/inkml+xml"/>
  <Override PartName="/ppt/ink/ink5178.xml" ContentType="application/inkml+xml"/>
  <Override PartName="/ppt/ink/ink5179.xml" ContentType="application/inkml+xml"/>
  <Override PartName="/ppt/ink/ink5180.xml" ContentType="application/inkml+xml"/>
  <Override PartName="/ppt/ink/ink5181.xml" ContentType="application/inkml+xml"/>
  <Override PartName="/ppt/ink/ink5182.xml" ContentType="application/inkml+xml"/>
  <Override PartName="/ppt/ink/ink5183.xml" ContentType="application/inkml+xml"/>
  <Override PartName="/ppt/ink/ink5184.xml" ContentType="application/inkml+xml"/>
  <Override PartName="/ppt/ink/ink5185.xml" ContentType="application/inkml+xml"/>
  <Override PartName="/ppt/ink/ink5186.xml" ContentType="application/inkml+xml"/>
  <Override PartName="/ppt/ink/ink5187.xml" ContentType="application/inkml+xml"/>
  <Override PartName="/ppt/ink/ink5188.xml" ContentType="application/inkml+xml"/>
  <Override PartName="/ppt/ink/ink5189.xml" ContentType="application/inkml+xml"/>
  <Override PartName="/ppt/ink/ink5190.xml" ContentType="application/inkml+xml"/>
  <Override PartName="/ppt/ink/ink5191.xml" ContentType="application/inkml+xml"/>
  <Override PartName="/ppt/ink/ink5192.xml" ContentType="application/inkml+xml"/>
  <Override PartName="/ppt/ink/ink5193.xml" ContentType="application/inkml+xml"/>
  <Override PartName="/ppt/ink/ink5194.xml" ContentType="application/inkml+xml"/>
  <Override PartName="/ppt/ink/ink5195.xml" ContentType="application/inkml+xml"/>
  <Override PartName="/ppt/ink/ink5196.xml" ContentType="application/inkml+xml"/>
  <Override PartName="/ppt/ink/ink5197.xml" ContentType="application/inkml+xml"/>
  <Override PartName="/ppt/ink/ink5198.xml" ContentType="application/inkml+xml"/>
  <Override PartName="/ppt/ink/ink5199.xml" ContentType="application/inkml+xml"/>
  <Override PartName="/ppt/ink/ink5200.xml" ContentType="application/inkml+xml"/>
  <Override PartName="/ppt/ink/ink5201.xml" ContentType="application/inkml+xml"/>
  <Override PartName="/ppt/ink/ink5202.xml" ContentType="application/inkml+xml"/>
  <Override PartName="/ppt/ink/ink5203.xml" ContentType="application/inkml+xml"/>
  <Override PartName="/ppt/ink/ink5204.xml" ContentType="application/inkml+xml"/>
  <Override PartName="/ppt/ink/ink5205.xml" ContentType="application/inkml+xml"/>
  <Override PartName="/ppt/ink/ink5206.xml" ContentType="application/inkml+xml"/>
  <Override PartName="/ppt/ink/ink5207.xml" ContentType="application/inkml+xml"/>
  <Override PartName="/ppt/ink/ink5208.xml" ContentType="application/inkml+xml"/>
  <Override PartName="/ppt/ink/ink5209.xml" ContentType="application/inkml+xml"/>
  <Override PartName="/ppt/ink/ink5210.xml" ContentType="application/inkml+xml"/>
  <Override PartName="/ppt/ink/ink5211.xml" ContentType="application/inkml+xml"/>
  <Override PartName="/ppt/ink/ink5212.xml" ContentType="application/inkml+xml"/>
  <Override PartName="/ppt/ink/ink5213.xml" ContentType="application/inkml+xml"/>
  <Override PartName="/ppt/ink/ink5214.xml" ContentType="application/inkml+xml"/>
  <Override PartName="/ppt/ink/ink5215.xml" ContentType="application/inkml+xml"/>
  <Override PartName="/ppt/ink/ink5216.xml" ContentType="application/inkml+xml"/>
  <Override PartName="/ppt/ink/ink5217.xml" ContentType="application/inkml+xml"/>
  <Override PartName="/ppt/ink/ink5218.xml" ContentType="application/inkml+xml"/>
  <Override PartName="/ppt/ink/ink5219.xml" ContentType="application/inkml+xml"/>
  <Override PartName="/ppt/ink/ink5220.xml" ContentType="application/inkml+xml"/>
  <Override PartName="/ppt/ink/ink5221.xml" ContentType="application/inkml+xml"/>
  <Override PartName="/ppt/ink/ink5222.xml" ContentType="application/inkml+xml"/>
  <Override PartName="/ppt/ink/ink5223.xml" ContentType="application/inkml+xml"/>
  <Override PartName="/ppt/ink/ink5224.xml" ContentType="application/inkml+xml"/>
  <Override PartName="/ppt/ink/ink5225.xml" ContentType="application/inkml+xml"/>
  <Override PartName="/ppt/ink/ink5226.xml" ContentType="application/inkml+xml"/>
  <Override PartName="/ppt/ink/ink5227.xml" ContentType="application/inkml+xml"/>
  <Override PartName="/ppt/ink/ink5228.xml" ContentType="application/inkml+xml"/>
  <Override PartName="/ppt/ink/ink5229.xml" ContentType="application/inkml+xml"/>
  <Override PartName="/ppt/ink/ink5230.xml" ContentType="application/inkml+xml"/>
  <Override PartName="/ppt/ink/ink5231.xml" ContentType="application/inkml+xml"/>
  <Override PartName="/ppt/ink/ink5232.xml" ContentType="application/inkml+xml"/>
  <Override PartName="/ppt/ink/ink5233.xml" ContentType="application/inkml+xml"/>
  <Override PartName="/ppt/ink/ink5234.xml" ContentType="application/inkml+xml"/>
  <Override PartName="/ppt/ink/ink5235.xml" ContentType="application/inkml+xml"/>
  <Override PartName="/ppt/ink/ink5236.xml" ContentType="application/inkml+xml"/>
  <Override PartName="/ppt/ink/ink5237.xml" ContentType="application/inkml+xml"/>
  <Override PartName="/ppt/ink/ink5238.xml" ContentType="application/inkml+xml"/>
  <Override PartName="/ppt/ink/ink5239.xml" ContentType="application/inkml+xml"/>
  <Override PartName="/ppt/ink/ink5240.xml" ContentType="application/inkml+xml"/>
  <Override PartName="/ppt/ink/ink5241.xml" ContentType="application/inkml+xml"/>
  <Override PartName="/ppt/ink/ink5242.xml" ContentType="application/inkml+xml"/>
  <Override PartName="/ppt/ink/ink5243.xml" ContentType="application/inkml+xml"/>
  <Override PartName="/ppt/ink/ink5244.xml" ContentType="application/inkml+xml"/>
  <Override PartName="/ppt/ink/ink5245.xml" ContentType="application/inkml+xml"/>
  <Override PartName="/ppt/ink/ink5246.xml" ContentType="application/inkml+xml"/>
  <Override PartName="/ppt/ink/ink5247.xml" ContentType="application/inkml+xml"/>
  <Override PartName="/ppt/ink/ink5248.xml" ContentType="application/inkml+xml"/>
  <Override PartName="/ppt/ink/ink5249.xml" ContentType="application/inkml+xml"/>
  <Override PartName="/ppt/ink/ink5250.xml" ContentType="application/inkml+xml"/>
  <Override PartName="/ppt/ink/ink5251.xml" ContentType="application/inkml+xml"/>
  <Override PartName="/ppt/ink/ink5252.xml" ContentType="application/inkml+xml"/>
  <Override PartName="/ppt/ink/ink5253.xml" ContentType="application/inkml+xml"/>
  <Override PartName="/ppt/ink/ink5254.xml" ContentType="application/inkml+xml"/>
  <Override PartName="/ppt/ink/ink5255.xml" ContentType="application/inkml+xml"/>
  <Override PartName="/ppt/ink/ink5256.xml" ContentType="application/inkml+xml"/>
  <Override PartName="/ppt/ink/ink5257.xml" ContentType="application/inkml+xml"/>
  <Override PartName="/ppt/ink/ink5258.xml" ContentType="application/inkml+xml"/>
  <Override PartName="/ppt/ink/ink5259.xml" ContentType="application/inkml+xml"/>
  <Override PartName="/ppt/ink/ink5260.xml" ContentType="application/inkml+xml"/>
  <Override PartName="/ppt/ink/ink5261.xml" ContentType="application/inkml+xml"/>
  <Override PartName="/ppt/ink/ink5262.xml" ContentType="application/inkml+xml"/>
  <Override PartName="/ppt/ink/ink5263.xml" ContentType="application/inkml+xml"/>
  <Override PartName="/ppt/ink/ink5264.xml" ContentType="application/inkml+xml"/>
  <Override PartName="/ppt/ink/ink5265.xml" ContentType="application/inkml+xml"/>
  <Override PartName="/ppt/ink/ink5266.xml" ContentType="application/inkml+xml"/>
  <Override PartName="/ppt/ink/ink5267.xml" ContentType="application/inkml+xml"/>
  <Override PartName="/ppt/ink/ink5268.xml" ContentType="application/inkml+xml"/>
  <Override PartName="/ppt/ink/ink5269.xml" ContentType="application/inkml+xml"/>
  <Override PartName="/ppt/ink/ink5270.xml" ContentType="application/inkml+xml"/>
  <Override PartName="/ppt/ink/ink5271.xml" ContentType="application/inkml+xml"/>
  <Override PartName="/ppt/ink/ink5272.xml" ContentType="application/inkml+xml"/>
  <Override PartName="/ppt/ink/ink5273.xml" ContentType="application/inkml+xml"/>
  <Override PartName="/ppt/ink/ink5274.xml" ContentType="application/inkml+xml"/>
  <Override PartName="/ppt/ink/ink5275.xml" ContentType="application/inkml+xml"/>
  <Override PartName="/ppt/ink/ink5276.xml" ContentType="application/inkml+xml"/>
  <Override PartName="/ppt/ink/ink5277.xml" ContentType="application/inkml+xml"/>
  <Override PartName="/ppt/ink/ink5278.xml" ContentType="application/inkml+xml"/>
  <Override PartName="/ppt/ink/ink5279.xml" ContentType="application/inkml+xml"/>
  <Override PartName="/ppt/ink/ink5280.xml" ContentType="application/inkml+xml"/>
  <Override PartName="/ppt/ink/ink5281.xml" ContentType="application/inkml+xml"/>
  <Override PartName="/ppt/ink/ink5282.xml" ContentType="application/inkml+xml"/>
  <Override PartName="/ppt/ink/ink5283.xml" ContentType="application/inkml+xml"/>
  <Override PartName="/ppt/ink/ink5284.xml" ContentType="application/inkml+xml"/>
  <Override PartName="/ppt/ink/ink5285.xml" ContentType="application/inkml+xml"/>
  <Override PartName="/ppt/ink/ink5286.xml" ContentType="application/inkml+xml"/>
  <Override PartName="/ppt/ink/ink5287.xml" ContentType="application/inkml+xml"/>
  <Override PartName="/ppt/ink/ink5288.xml" ContentType="application/inkml+xml"/>
  <Override PartName="/ppt/ink/ink5289.xml" ContentType="application/inkml+xml"/>
  <Override PartName="/ppt/ink/ink5290.xml" ContentType="application/inkml+xml"/>
  <Override PartName="/ppt/ink/ink5291.xml" ContentType="application/inkml+xml"/>
  <Override PartName="/ppt/ink/ink5292.xml" ContentType="application/inkml+xml"/>
  <Override PartName="/ppt/ink/ink5293.xml" ContentType="application/inkml+xml"/>
  <Override PartName="/ppt/ink/ink5294.xml" ContentType="application/inkml+xml"/>
  <Override PartName="/ppt/ink/ink5295.xml" ContentType="application/inkml+xml"/>
  <Override PartName="/ppt/ink/ink5296.xml" ContentType="application/inkml+xml"/>
  <Override PartName="/ppt/ink/ink5297.xml" ContentType="application/inkml+xml"/>
  <Override PartName="/ppt/ink/ink5298.xml" ContentType="application/inkml+xml"/>
  <Override PartName="/ppt/ink/ink5299.xml" ContentType="application/inkml+xml"/>
  <Override PartName="/ppt/ink/ink5300.xml" ContentType="application/inkml+xml"/>
  <Override PartName="/ppt/ink/ink5301.xml" ContentType="application/inkml+xml"/>
  <Override PartName="/ppt/ink/ink5302.xml" ContentType="application/inkml+xml"/>
  <Override PartName="/ppt/ink/ink5303.xml" ContentType="application/inkml+xml"/>
  <Override PartName="/ppt/ink/ink5304.xml" ContentType="application/inkml+xml"/>
  <Override PartName="/ppt/ink/ink5305.xml" ContentType="application/inkml+xml"/>
  <Override PartName="/ppt/ink/ink5306.xml" ContentType="application/inkml+xml"/>
  <Override PartName="/ppt/ink/ink5307.xml" ContentType="application/inkml+xml"/>
  <Override PartName="/ppt/ink/ink5308.xml" ContentType="application/inkml+xml"/>
  <Override PartName="/ppt/ink/ink5309.xml" ContentType="application/inkml+xml"/>
  <Override PartName="/ppt/ink/ink5310.xml" ContentType="application/inkml+xml"/>
  <Override PartName="/ppt/ink/ink5311.xml" ContentType="application/inkml+xml"/>
  <Override PartName="/ppt/ink/ink5312.xml" ContentType="application/inkml+xml"/>
  <Override PartName="/ppt/ink/ink5313.xml" ContentType="application/inkml+xml"/>
  <Override PartName="/ppt/ink/ink5314.xml" ContentType="application/inkml+xml"/>
  <Override PartName="/ppt/ink/ink5315.xml" ContentType="application/inkml+xml"/>
  <Override PartName="/ppt/ink/ink5316.xml" ContentType="application/inkml+xml"/>
  <Override PartName="/ppt/ink/ink5317.xml" ContentType="application/inkml+xml"/>
  <Override PartName="/ppt/ink/ink5318.xml" ContentType="application/inkml+xml"/>
  <Override PartName="/ppt/ink/ink5319.xml" ContentType="application/inkml+xml"/>
  <Override PartName="/ppt/ink/ink5320.xml" ContentType="application/inkml+xml"/>
  <Override PartName="/ppt/ink/ink5321.xml" ContentType="application/inkml+xml"/>
  <Override PartName="/ppt/ink/ink5322.xml" ContentType="application/inkml+xml"/>
  <Override PartName="/ppt/ink/ink5323.xml" ContentType="application/inkml+xml"/>
  <Override PartName="/ppt/ink/ink5324.xml" ContentType="application/inkml+xml"/>
  <Override PartName="/ppt/ink/ink5325.xml" ContentType="application/inkml+xml"/>
  <Override PartName="/ppt/ink/ink5326.xml" ContentType="application/inkml+xml"/>
  <Override PartName="/ppt/ink/ink5327.xml" ContentType="application/inkml+xml"/>
  <Override PartName="/ppt/ink/ink5328.xml" ContentType="application/inkml+xml"/>
  <Override PartName="/ppt/ink/ink5329.xml" ContentType="application/inkml+xml"/>
  <Override PartName="/ppt/ink/ink5330.xml" ContentType="application/inkml+xml"/>
  <Override PartName="/ppt/ink/ink5331.xml" ContentType="application/inkml+xml"/>
  <Override PartName="/ppt/ink/ink5332.xml" ContentType="application/inkml+xml"/>
  <Override PartName="/ppt/ink/ink5333.xml" ContentType="application/inkml+xml"/>
  <Override PartName="/ppt/ink/ink5334.xml" ContentType="application/inkml+xml"/>
  <Override PartName="/ppt/ink/ink5335.xml" ContentType="application/inkml+xml"/>
  <Override PartName="/ppt/ink/ink5336.xml" ContentType="application/inkml+xml"/>
  <Override PartName="/ppt/ink/ink5337.xml" ContentType="application/inkml+xml"/>
  <Override PartName="/ppt/ink/ink5338.xml" ContentType="application/inkml+xml"/>
  <Override PartName="/ppt/ink/ink5339.xml" ContentType="application/inkml+xml"/>
  <Override PartName="/ppt/ink/ink5340.xml" ContentType="application/inkml+xml"/>
  <Override PartName="/ppt/ink/ink5341.xml" ContentType="application/inkml+xml"/>
  <Override PartName="/ppt/ink/ink5342.xml" ContentType="application/inkml+xml"/>
  <Override PartName="/ppt/ink/ink5343.xml" ContentType="application/inkml+xml"/>
  <Override PartName="/ppt/ink/ink5344.xml" ContentType="application/inkml+xml"/>
  <Override PartName="/ppt/ink/ink5345.xml" ContentType="application/inkml+xml"/>
  <Override PartName="/ppt/ink/ink5346.xml" ContentType="application/inkml+xml"/>
  <Override PartName="/ppt/ink/ink5347.xml" ContentType="application/inkml+xml"/>
  <Override PartName="/ppt/ink/ink5348.xml" ContentType="application/inkml+xml"/>
  <Override PartName="/ppt/ink/ink5349.xml" ContentType="application/inkml+xml"/>
  <Override PartName="/ppt/ink/ink5350.xml" ContentType="application/inkml+xml"/>
  <Override PartName="/ppt/ink/ink5351.xml" ContentType="application/inkml+xml"/>
  <Override PartName="/ppt/ink/ink5352.xml" ContentType="application/inkml+xml"/>
  <Override PartName="/ppt/ink/ink5353.xml" ContentType="application/inkml+xml"/>
  <Override PartName="/ppt/ink/ink5354.xml" ContentType="application/inkml+xml"/>
  <Override PartName="/ppt/ink/ink5355.xml" ContentType="application/inkml+xml"/>
  <Override PartName="/ppt/ink/ink5356.xml" ContentType="application/inkml+xml"/>
  <Override PartName="/ppt/ink/ink5357.xml" ContentType="application/inkml+xml"/>
  <Override PartName="/ppt/ink/ink5358.xml" ContentType="application/inkml+xml"/>
  <Override PartName="/ppt/ink/ink5359.xml" ContentType="application/inkml+xml"/>
  <Override PartName="/ppt/ink/ink5360.xml" ContentType="application/inkml+xml"/>
  <Override PartName="/ppt/ink/ink5361.xml" ContentType="application/inkml+xml"/>
  <Override PartName="/ppt/ink/ink5362.xml" ContentType="application/inkml+xml"/>
  <Override PartName="/ppt/ink/ink5363.xml" ContentType="application/inkml+xml"/>
  <Override PartName="/ppt/ink/ink5364.xml" ContentType="application/inkml+xml"/>
  <Override PartName="/ppt/ink/ink5365.xml" ContentType="application/inkml+xml"/>
  <Override PartName="/ppt/ink/ink5366.xml" ContentType="application/inkml+xml"/>
  <Override PartName="/ppt/ink/ink5367.xml" ContentType="application/inkml+xml"/>
  <Override PartName="/ppt/ink/ink5368.xml" ContentType="application/inkml+xml"/>
  <Override PartName="/ppt/ink/ink5369.xml" ContentType="application/inkml+xml"/>
  <Override PartName="/ppt/ink/ink5370.xml" ContentType="application/inkml+xml"/>
  <Override PartName="/ppt/ink/ink5371.xml" ContentType="application/inkml+xml"/>
  <Override PartName="/ppt/ink/ink5372.xml" ContentType="application/inkml+xml"/>
  <Override PartName="/ppt/ink/ink5373.xml" ContentType="application/inkml+xml"/>
  <Override PartName="/ppt/ink/ink5374.xml" ContentType="application/inkml+xml"/>
  <Override PartName="/ppt/ink/ink5375.xml" ContentType="application/inkml+xml"/>
  <Override PartName="/ppt/ink/ink5376.xml" ContentType="application/inkml+xml"/>
  <Override PartName="/ppt/ink/ink5377.xml" ContentType="application/inkml+xml"/>
  <Override PartName="/ppt/ink/ink5378.xml" ContentType="application/inkml+xml"/>
  <Override PartName="/ppt/ink/ink5379.xml" ContentType="application/inkml+xml"/>
  <Override PartName="/ppt/ink/ink5380.xml" ContentType="application/inkml+xml"/>
  <Override PartName="/ppt/ink/ink5381.xml" ContentType="application/inkml+xml"/>
  <Override PartName="/ppt/ink/ink5382.xml" ContentType="application/inkml+xml"/>
  <Override PartName="/ppt/ink/ink5383.xml" ContentType="application/inkml+xml"/>
  <Override PartName="/ppt/ink/ink5384.xml" ContentType="application/inkml+xml"/>
  <Override PartName="/ppt/ink/ink5385.xml" ContentType="application/inkml+xml"/>
  <Override PartName="/ppt/ink/ink5386.xml" ContentType="application/inkml+xml"/>
  <Override PartName="/ppt/ink/ink5387.xml" ContentType="application/inkml+xml"/>
  <Override PartName="/ppt/ink/ink5388.xml" ContentType="application/inkml+xml"/>
  <Override PartName="/ppt/ink/ink5389.xml" ContentType="application/inkml+xml"/>
  <Override PartName="/ppt/ink/ink5390.xml" ContentType="application/inkml+xml"/>
  <Override PartName="/ppt/ink/ink5391.xml" ContentType="application/inkml+xml"/>
  <Override PartName="/ppt/ink/ink5392.xml" ContentType="application/inkml+xml"/>
  <Override PartName="/ppt/ink/ink5393.xml" ContentType="application/inkml+xml"/>
  <Override PartName="/ppt/ink/ink5394.xml" ContentType="application/inkml+xml"/>
  <Override PartName="/ppt/ink/ink5395.xml" ContentType="application/inkml+xml"/>
  <Override PartName="/ppt/ink/ink5396.xml" ContentType="application/inkml+xml"/>
  <Override PartName="/ppt/ink/ink5397.xml" ContentType="application/inkml+xml"/>
  <Override PartName="/ppt/ink/ink5398.xml" ContentType="application/inkml+xml"/>
  <Override PartName="/ppt/ink/ink5399.xml" ContentType="application/inkml+xml"/>
  <Override PartName="/ppt/ink/ink5400.xml" ContentType="application/inkml+xml"/>
  <Override PartName="/ppt/ink/ink5401.xml" ContentType="application/inkml+xml"/>
  <Override PartName="/ppt/ink/ink5402.xml" ContentType="application/inkml+xml"/>
  <Override PartName="/ppt/ink/ink5403.xml" ContentType="application/inkml+xml"/>
  <Override PartName="/ppt/ink/ink5404.xml" ContentType="application/inkml+xml"/>
  <Override PartName="/ppt/ink/ink5405.xml" ContentType="application/inkml+xml"/>
  <Override PartName="/ppt/ink/ink5406.xml" ContentType="application/inkml+xml"/>
  <Override PartName="/ppt/ink/ink5407.xml" ContentType="application/inkml+xml"/>
  <Override PartName="/ppt/ink/ink5408.xml" ContentType="application/inkml+xml"/>
  <Override PartName="/ppt/ink/ink5409.xml" ContentType="application/inkml+xml"/>
  <Override PartName="/ppt/ink/ink5410.xml" ContentType="application/inkml+xml"/>
  <Override PartName="/ppt/ink/ink5411.xml" ContentType="application/inkml+xml"/>
  <Override PartName="/ppt/ink/ink5412.xml" ContentType="application/inkml+xml"/>
  <Override PartName="/ppt/ink/ink5413.xml" ContentType="application/inkml+xml"/>
  <Override PartName="/ppt/ink/ink5414.xml" ContentType="application/inkml+xml"/>
  <Override PartName="/ppt/ink/ink5415.xml" ContentType="application/inkml+xml"/>
  <Override PartName="/ppt/ink/ink5416.xml" ContentType="application/inkml+xml"/>
  <Override PartName="/ppt/ink/ink5417.xml" ContentType="application/inkml+xml"/>
  <Override PartName="/ppt/ink/ink5418.xml" ContentType="application/inkml+xml"/>
  <Override PartName="/ppt/ink/ink5419.xml" ContentType="application/inkml+xml"/>
  <Override PartName="/ppt/ink/ink5420.xml" ContentType="application/inkml+xml"/>
  <Override PartName="/ppt/ink/ink5421.xml" ContentType="application/inkml+xml"/>
  <Override PartName="/ppt/ink/ink5422.xml" ContentType="application/inkml+xml"/>
  <Override PartName="/ppt/ink/ink5423.xml" ContentType="application/inkml+xml"/>
  <Override PartName="/ppt/ink/ink5424.xml" ContentType="application/inkml+xml"/>
  <Override PartName="/ppt/ink/ink5425.xml" ContentType="application/inkml+xml"/>
  <Override PartName="/ppt/ink/ink5426.xml" ContentType="application/inkml+xml"/>
  <Override PartName="/ppt/ink/ink5427.xml" ContentType="application/inkml+xml"/>
  <Override PartName="/ppt/ink/ink5428.xml" ContentType="application/inkml+xml"/>
  <Override PartName="/ppt/ink/ink5429.xml" ContentType="application/inkml+xml"/>
  <Override PartName="/ppt/ink/ink5430.xml" ContentType="application/inkml+xml"/>
  <Override PartName="/ppt/ink/ink5431.xml" ContentType="application/inkml+xml"/>
  <Override PartName="/ppt/ink/ink5432.xml" ContentType="application/inkml+xml"/>
  <Override PartName="/ppt/ink/ink5433.xml" ContentType="application/inkml+xml"/>
  <Override PartName="/ppt/ink/ink5434.xml" ContentType="application/inkml+xml"/>
  <Override PartName="/ppt/ink/ink5435.xml" ContentType="application/inkml+xml"/>
  <Override PartName="/ppt/ink/ink5436.xml" ContentType="application/inkml+xml"/>
  <Override PartName="/ppt/ink/ink5437.xml" ContentType="application/inkml+xml"/>
  <Override PartName="/ppt/ink/ink5438.xml" ContentType="application/inkml+xml"/>
  <Override PartName="/ppt/ink/ink5439.xml" ContentType="application/inkml+xml"/>
  <Override PartName="/ppt/ink/ink5440.xml" ContentType="application/inkml+xml"/>
  <Override PartName="/ppt/ink/ink5441.xml" ContentType="application/inkml+xml"/>
  <Override PartName="/ppt/ink/ink5442.xml" ContentType="application/inkml+xml"/>
  <Override PartName="/ppt/ink/ink5443.xml" ContentType="application/inkml+xml"/>
  <Override PartName="/ppt/ink/ink5444.xml" ContentType="application/inkml+xml"/>
  <Override PartName="/ppt/ink/ink5445.xml" ContentType="application/inkml+xml"/>
  <Override PartName="/ppt/ink/ink5446.xml" ContentType="application/inkml+xml"/>
  <Override PartName="/ppt/ink/ink5447.xml" ContentType="application/inkml+xml"/>
  <Override PartName="/ppt/ink/ink5448.xml" ContentType="application/inkml+xml"/>
  <Override PartName="/ppt/ink/ink5449.xml" ContentType="application/inkml+xml"/>
  <Override PartName="/ppt/ink/ink5450.xml" ContentType="application/inkml+xml"/>
  <Override PartName="/ppt/ink/ink5451.xml" ContentType="application/inkml+xml"/>
  <Override PartName="/ppt/ink/ink5452.xml" ContentType="application/inkml+xml"/>
  <Override PartName="/ppt/ink/ink5453.xml" ContentType="application/inkml+xml"/>
  <Override PartName="/ppt/ink/ink5454.xml" ContentType="application/inkml+xml"/>
  <Override PartName="/ppt/ink/ink5455.xml" ContentType="application/inkml+xml"/>
  <Override PartName="/ppt/ink/ink5456.xml" ContentType="application/inkml+xml"/>
  <Override PartName="/ppt/ink/ink5457.xml" ContentType="application/inkml+xml"/>
  <Override PartName="/ppt/ink/ink5458.xml" ContentType="application/inkml+xml"/>
  <Override PartName="/ppt/ink/ink5459.xml" ContentType="application/inkml+xml"/>
  <Override PartName="/ppt/ink/ink5460.xml" ContentType="application/inkml+xml"/>
  <Override PartName="/ppt/ink/ink5461.xml" ContentType="application/inkml+xml"/>
  <Override PartName="/ppt/ink/ink5462.xml" ContentType="application/inkml+xml"/>
  <Override PartName="/ppt/ink/ink5463.xml" ContentType="application/inkml+xml"/>
  <Override PartName="/ppt/ink/ink5464.xml" ContentType="application/inkml+xml"/>
  <Override PartName="/ppt/ink/ink5465.xml" ContentType="application/inkml+xml"/>
  <Override PartName="/ppt/ink/ink5466.xml" ContentType="application/inkml+xml"/>
  <Override PartName="/ppt/ink/ink5467.xml" ContentType="application/inkml+xml"/>
  <Override PartName="/ppt/ink/ink5468.xml" ContentType="application/inkml+xml"/>
  <Override PartName="/ppt/ink/ink5469.xml" ContentType="application/inkml+xml"/>
  <Override PartName="/ppt/ink/ink5470.xml" ContentType="application/inkml+xml"/>
  <Override PartName="/ppt/ink/ink5471.xml" ContentType="application/inkml+xml"/>
  <Override PartName="/ppt/ink/ink5472.xml" ContentType="application/inkml+xml"/>
  <Override PartName="/ppt/ink/ink5473.xml" ContentType="application/inkml+xml"/>
  <Override PartName="/ppt/ink/ink5474.xml" ContentType="application/inkml+xml"/>
  <Override PartName="/ppt/ink/ink5475.xml" ContentType="application/inkml+xml"/>
  <Override PartName="/ppt/ink/ink5476.xml" ContentType="application/inkml+xml"/>
  <Override PartName="/ppt/ink/ink5477.xml" ContentType="application/inkml+xml"/>
  <Override PartName="/ppt/ink/ink5478.xml" ContentType="application/inkml+xml"/>
  <Override PartName="/ppt/ink/ink5479.xml" ContentType="application/inkml+xml"/>
  <Override PartName="/ppt/ink/ink5480.xml" ContentType="application/inkml+xml"/>
  <Override PartName="/ppt/ink/ink5481.xml" ContentType="application/inkml+xml"/>
  <Override PartName="/ppt/ink/ink5482.xml" ContentType="application/inkml+xml"/>
  <Override PartName="/ppt/ink/ink5483.xml" ContentType="application/inkml+xml"/>
  <Override PartName="/ppt/ink/ink5484.xml" ContentType="application/inkml+xml"/>
  <Override PartName="/ppt/ink/ink5485.xml" ContentType="application/inkml+xml"/>
  <Override PartName="/ppt/ink/ink5486.xml" ContentType="application/inkml+xml"/>
  <Override PartName="/ppt/ink/ink5487.xml" ContentType="application/inkml+xml"/>
  <Override PartName="/ppt/ink/ink5488.xml" ContentType="application/inkml+xml"/>
  <Override PartName="/ppt/ink/ink5489.xml" ContentType="application/inkml+xml"/>
  <Override PartName="/ppt/ink/ink5490.xml" ContentType="application/inkml+xml"/>
  <Override PartName="/ppt/ink/ink5491.xml" ContentType="application/inkml+xml"/>
  <Override PartName="/ppt/ink/ink5492.xml" ContentType="application/inkml+xml"/>
  <Override PartName="/ppt/ink/ink5493.xml" ContentType="application/inkml+xml"/>
  <Override PartName="/ppt/ink/ink5494.xml" ContentType="application/inkml+xml"/>
  <Override PartName="/ppt/ink/ink5495.xml" ContentType="application/inkml+xml"/>
  <Override PartName="/ppt/ink/ink5496.xml" ContentType="application/inkml+xml"/>
  <Override PartName="/ppt/ink/ink5497.xml" ContentType="application/inkml+xml"/>
  <Override PartName="/ppt/ink/ink5498.xml" ContentType="application/inkml+xml"/>
  <Override PartName="/ppt/ink/ink5499.xml" ContentType="application/inkml+xml"/>
  <Override PartName="/ppt/ink/ink5500.xml" ContentType="application/inkml+xml"/>
  <Override PartName="/ppt/ink/ink5501.xml" ContentType="application/inkml+xml"/>
  <Override PartName="/ppt/ink/ink5502.xml" ContentType="application/inkml+xml"/>
  <Override PartName="/ppt/ink/ink5503.xml" ContentType="application/inkml+xml"/>
  <Override PartName="/ppt/ink/ink5504.xml" ContentType="application/inkml+xml"/>
  <Override PartName="/ppt/ink/ink5505.xml" ContentType="application/inkml+xml"/>
  <Override PartName="/ppt/ink/ink5506.xml" ContentType="application/inkml+xml"/>
  <Override PartName="/ppt/ink/ink5507.xml" ContentType="application/inkml+xml"/>
  <Override PartName="/ppt/ink/ink5508.xml" ContentType="application/inkml+xml"/>
  <Override PartName="/ppt/ink/ink5509.xml" ContentType="application/inkml+xml"/>
  <Override PartName="/ppt/ink/ink5510.xml" ContentType="application/inkml+xml"/>
  <Override PartName="/ppt/ink/ink5511.xml" ContentType="application/inkml+xml"/>
  <Override PartName="/ppt/ink/ink5512.xml" ContentType="application/inkml+xml"/>
  <Override PartName="/ppt/ink/ink5513.xml" ContentType="application/inkml+xml"/>
  <Override PartName="/ppt/ink/ink5514.xml" ContentType="application/inkml+xml"/>
  <Override PartName="/ppt/ink/ink5515.xml" ContentType="application/inkml+xml"/>
  <Override PartName="/ppt/ink/ink5516.xml" ContentType="application/inkml+xml"/>
  <Override PartName="/ppt/ink/ink5517.xml" ContentType="application/inkml+xml"/>
  <Override PartName="/ppt/ink/ink5518.xml" ContentType="application/inkml+xml"/>
  <Override PartName="/ppt/ink/ink5519.xml" ContentType="application/inkml+xml"/>
  <Override PartName="/ppt/ink/ink5520.xml" ContentType="application/inkml+xml"/>
  <Override PartName="/ppt/ink/ink5521.xml" ContentType="application/inkml+xml"/>
  <Override PartName="/ppt/ink/ink5522.xml" ContentType="application/inkml+xml"/>
  <Override PartName="/ppt/ink/ink5523.xml" ContentType="application/inkml+xml"/>
  <Override PartName="/ppt/ink/ink5524.xml" ContentType="application/inkml+xml"/>
  <Override PartName="/ppt/ink/ink5525.xml" ContentType="application/inkml+xml"/>
  <Override PartName="/ppt/ink/ink5526.xml" ContentType="application/inkml+xml"/>
  <Override PartName="/ppt/ink/ink5527.xml" ContentType="application/inkml+xml"/>
  <Override PartName="/ppt/ink/ink5528.xml" ContentType="application/inkml+xml"/>
  <Override PartName="/ppt/ink/ink5529.xml" ContentType="application/inkml+xml"/>
  <Override PartName="/ppt/ink/ink5530.xml" ContentType="application/inkml+xml"/>
  <Override PartName="/ppt/ink/ink5531.xml" ContentType="application/inkml+xml"/>
  <Override PartName="/ppt/ink/ink5532.xml" ContentType="application/inkml+xml"/>
  <Override PartName="/ppt/ink/ink5533.xml" ContentType="application/inkml+xml"/>
  <Override PartName="/ppt/ink/ink5534.xml" ContentType="application/inkml+xml"/>
  <Override PartName="/ppt/ink/ink5535.xml" ContentType="application/inkml+xml"/>
  <Override PartName="/ppt/ink/ink5536.xml" ContentType="application/inkml+xml"/>
  <Override PartName="/ppt/ink/ink5537.xml" ContentType="application/inkml+xml"/>
  <Override PartName="/ppt/ink/ink5538.xml" ContentType="application/inkml+xml"/>
  <Override PartName="/ppt/ink/ink5539.xml" ContentType="application/inkml+xml"/>
  <Override PartName="/ppt/ink/ink5540.xml" ContentType="application/inkml+xml"/>
  <Override PartName="/ppt/ink/ink5541.xml" ContentType="application/inkml+xml"/>
  <Override PartName="/ppt/ink/ink5542.xml" ContentType="application/inkml+xml"/>
  <Override PartName="/ppt/ink/ink5543.xml" ContentType="application/inkml+xml"/>
  <Override PartName="/ppt/ink/ink5544.xml" ContentType="application/inkml+xml"/>
  <Override PartName="/ppt/ink/ink5545.xml" ContentType="application/inkml+xml"/>
  <Override PartName="/ppt/ink/ink5546.xml" ContentType="application/inkml+xml"/>
  <Override PartName="/ppt/ink/ink5547.xml" ContentType="application/inkml+xml"/>
  <Override PartName="/ppt/ink/ink5548.xml" ContentType="application/inkml+xml"/>
  <Override PartName="/ppt/ink/ink5549.xml" ContentType="application/inkml+xml"/>
  <Override PartName="/ppt/ink/ink5550.xml" ContentType="application/inkml+xml"/>
  <Override PartName="/ppt/ink/ink5551.xml" ContentType="application/inkml+xml"/>
  <Override PartName="/ppt/ink/ink5552.xml" ContentType="application/inkml+xml"/>
  <Override PartName="/ppt/ink/ink5553.xml" ContentType="application/inkml+xml"/>
  <Override PartName="/ppt/ink/ink5554.xml" ContentType="application/inkml+xml"/>
  <Override PartName="/ppt/ink/ink5555.xml" ContentType="application/inkml+xml"/>
  <Override PartName="/ppt/ink/ink5556.xml" ContentType="application/inkml+xml"/>
  <Override PartName="/ppt/ink/ink5557.xml" ContentType="application/inkml+xml"/>
  <Override PartName="/ppt/ink/ink5558.xml" ContentType="application/inkml+xml"/>
  <Override PartName="/ppt/ink/ink5559.xml" ContentType="application/inkml+xml"/>
  <Override PartName="/ppt/ink/ink5560.xml" ContentType="application/inkml+xml"/>
  <Override PartName="/ppt/ink/ink5561.xml" ContentType="application/inkml+xml"/>
  <Override PartName="/ppt/ink/ink5562.xml" ContentType="application/inkml+xml"/>
  <Override PartName="/ppt/ink/ink5563.xml" ContentType="application/inkml+xml"/>
  <Override PartName="/ppt/ink/ink5564.xml" ContentType="application/inkml+xml"/>
  <Override PartName="/ppt/ink/ink5565.xml" ContentType="application/inkml+xml"/>
  <Override PartName="/ppt/ink/ink5566.xml" ContentType="application/inkml+xml"/>
  <Override PartName="/ppt/ink/ink5567.xml" ContentType="application/inkml+xml"/>
  <Override PartName="/ppt/ink/ink5568.xml" ContentType="application/inkml+xml"/>
  <Override PartName="/ppt/ink/ink5569.xml" ContentType="application/inkml+xml"/>
  <Override PartName="/ppt/ink/ink5570.xml" ContentType="application/inkml+xml"/>
  <Override PartName="/ppt/ink/ink5571.xml" ContentType="application/inkml+xml"/>
  <Override PartName="/ppt/ink/ink5572.xml" ContentType="application/inkml+xml"/>
  <Override PartName="/ppt/ink/ink5573.xml" ContentType="application/inkml+xml"/>
  <Override PartName="/ppt/ink/ink5574.xml" ContentType="application/inkml+xml"/>
  <Override PartName="/ppt/ink/ink5575.xml" ContentType="application/inkml+xml"/>
  <Override PartName="/ppt/ink/ink5576.xml" ContentType="application/inkml+xml"/>
  <Override PartName="/ppt/ink/ink5577.xml" ContentType="application/inkml+xml"/>
  <Override PartName="/ppt/ink/ink5578.xml" ContentType="application/inkml+xml"/>
  <Override PartName="/ppt/ink/ink5579.xml" ContentType="application/inkml+xml"/>
  <Override PartName="/ppt/ink/ink5580.xml" ContentType="application/inkml+xml"/>
  <Override PartName="/ppt/ink/ink5581.xml" ContentType="application/inkml+xml"/>
  <Override PartName="/ppt/ink/ink5582.xml" ContentType="application/inkml+xml"/>
  <Override PartName="/ppt/ink/ink5583.xml" ContentType="application/inkml+xml"/>
  <Override PartName="/ppt/ink/ink5584.xml" ContentType="application/inkml+xml"/>
  <Override PartName="/ppt/ink/ink5585.xml" ContentType="application/inkml+xml"/>
  <Override PartName="/ppt/ink/ink5586.xml" ContentType="application/inkml+xml"/>
  <Override PartName="/ppt/ink/ink5587.xml" ContentType="application/inkml+xml"/>
  <Override PartName="/ppt/ink/ink5588.xml" ContentType="application/inkml+xml"/>
  <Override PartName="/ppt/ink/ink5589.xml" ContentType="application/inkml+xml"/>
  <Override PartName="/ppt/ink/ink5590.xml" ContentType="application/inkml+xml"/>
  <Override PartName="/ppt/ink/ink5591.xml" ContentType="application/inkml+xml"/>
  <Override PartName="/ppt/ink/ink5592.xml" ContentType="application/inkml+xml"/>
  <Override PartName="/ppt/ink/ink5593.xml" ContentType="application/inkml+xml"/>
  <Override PartName="/ppt/ink/ink5594.xml" ContentType="application/inkml+xml"/>
  <Override PartName="/ppt/ink/ink5595.xml" ContentType="application/inkml+xml"/>
  <Override PartName="/ppt/ink/ink5596.xml" ContentType="application/inkml+xml"/>
  <Override PartName="/ppt/ink/ink5597.xml" ContentType="application/inkml+xml"/>
  <Override PartName="/ppt/ink/ink5598.xml" ContentType="application/inkml+xml"/>
  <Override PartName="/ppt/ink/ink5599.xml" ContentType="application/inkml+xml"/>
  <Override PartName="/ppt/ink/ink5600.xml" ContentType="application/inkml+xml"/>
  <Override PartName="/ppt/ink/ink5601.xml" ContentType="application/inkml+xml"/>
  <Override PartName="/ppt/ink/ink5602.xml" ContentType="application/inkml+xml"/>
  <Override PartName="/ppt/ink/ink5603.xml" ContentType="application/inkml+xml"/>
  <Override PartName="/ppt/ink/ink5604.xml" ContentType="application/inkml+xml"/>
  <Override PartName="/ppt/ink/ink5605.xml" ContentType="application/inkml+xml"/>
  <Override PartName="/ppt/ink/ink5606.xml" ContentType="application/inkml+xml"/>
  <Override PartName="/ppt/ink/ink5607.xml" ContentType="application/inkml+xml"/>
  <Override PartName="/ppt/ink/ink5608.xml" ContentType="application/inkml+xml"/>
  <Override PartName="/ppt/ink/ink5609.xml" ContentType="application/inkml+xml"/>
  <Override PartName="/ppt/ink/ink5610.xml" ContentType="application/inkml+xml"/>
  <Override PartName="/ppt/ink/ink5611.xml" ContentType="application/inkml+xml"/>
  <Override PartName="/ppt/ink/ink5612.xml" ContentType="application/inkml+xml"/>
  <Override PartName="/ppt/ink/ink5613.xml" ContentType="application/inkml+xml"/>
  <Override PartName="/ppt/ink/ink5614.xml" ContentType="application/inkml+xml"/>
  <Override PartName="/ppt/ink/ink5615.xml" ContentType="application/inkml+xml"/>
  <Override PartName="/ppt/ink/ink5616.xml" ContentType="application/inkml+xml"/>
  <Override PartName="/ppt/ink/ink5617.xml" ContentType="application/inkml+xml"/>
  <Override PartName="/ppt/ink/ink5618.xml" ContentType="application/inkml+xml"/>
  <Override PartName="/ppt/ink/ink5619.xml" ContentType="application/inkml+xml"/>
  <Override PartName="/ppt/ink/ink5620.xml" ContentType="application/inkml+xml"/>
  <Override PartName="/ppt/ink/ink5621.xml" ContentType="application/inkml+xml"/>
  <Override PartName="/ppt/ink/ink5622.xml" ContentType="application/inkml+xml"/>
  <Override PartName="/ppt/ink/ink5623.xml" ContentType="application/inkml+xml"/>
  <Override PartName="/ppt/ink/ink5624.xml" ContentType="application/inkml+xml"/>
  <Override PartName="/ppt/ink/ink5625.xml" ContentType="application/inkml+xml"/>
  <Override PartName="/ppt/ink/ink5626.xml" ContentType="application/inkml+xml"/>
  <Override PartName="/ppt/ink/ink5627.xml" ContentType="application/inkml+xml"/>
  <Override PartName="/ppt/ink/ink5628.xml" ContentType="application/inkml+xml"/>
  <Override PartName="/ppt/ink/ink5629.xml" ContentType="application/inkml+xml"/>
  <Override PartName="/ppt/ink/ink5630.xml" ContentType="application/inkml+xml"/>
  <Override PartName="/ppt/ink/ink5631.xml" ContentType="application/inkml+xml"/>
  <Override PartName="/ppt/ink/ink5632.xml" ContentType="application/inkml+xml"/>
  <Override PartName="/ppt/ink/ink5633.xml" ContentType="application/inkml+xml"/>
  <Override PartName="/ppt/ink/ink5634.xml" ContentType="application/inkml+xml"/>
  <Override PartName="/ppt/ink/ink5635.xml" ContentType="application/inkml+xml"/>
  <Override PartName="/ppt/ink/ink5636.xml" ContentType="application/inkml+xml"/>
  <Override PartName="/ppt/ink/ink5637.xml" ContentType="application/inkml+xml"/>
  <Override PartName="/ppt/ink/ink5638.xml" ContentType="application/inkml+xml"/>
  <Override PartName="/ppt/ink/ink5639.xml" ContentType="application/inkml+xml"/>
  <Override PartName="/ppt/ink/ink5640.xml" ContentType="application/inkml+xml"/>
  <Override PartName="/ppt/ink/ink5641.xml" ContentType="application/inkml+xml"/>
  <Override PartName="/ppt/ink/ink5642.xml" ContentType="application/inkml+xml"/>
  <Override PartName="/ppt/ink/ink5643.xml" ContentType="application/inkml+xml"/>
  <Override PartName="/ppt/ink/ink5644.xml" ContentType="application/inkml+xml"/>
  <Override PartName="/ppt/ink/ink5645.xml" ContentType="application/inkml+xml"/>
  <Override PartName="/ppt/ink/ink5646.xml" ContentType="application/inkml+xml"/>
  <Override PartName="/ppt/ink/ink5647.xml" ContentType="application/inkml+xml"/>
  <Override PartName="/ppt/ink/ink5648.xml" ContentType="application/inkml+xml"/>
  <Override PartName="/ppt/ink/ink5649.xml" ContentType="application/inkml+xml"/>
  <Override PartName="/ppt/ink/ink5650.xml" ContentType="application/inkml+xml"/>
  <Override PartName="/ppt/ink/ink5651.xml" ContentType="application/inkml+xml"/>
  <Override PartName="/ppt/ink/ink5652.xml" ContentType="application/inkml+xml"/>
  <Override PartName="/ppt/ink/ink5653.xml" ContentType="application/inkml+xml"/>
  <Override PartName="/ppt/ink/ink5654.xml" ContentType="application/inkml+xml"/>
  <Override PartName="/ppt/ink/ink5655.xml" ContentType="application/inkml+xml"/>
  <Override PartName="/ppt/ink/ink5656.xml" ContentType="application/inkml+xml"/>
  <Override PartName="/ppt/ink/ink5657.xml" ContentType="application/inkml+xml"/>
  <Override PartName="/ppt/ink/ink5658.xml" ContentType="application/inkml+xml"/>
  <Override PartName="/ppt/ink/ink5659.xml" ContentType="application/inkml+xml"/>
  <Override PartName="/ppt/ink/ink5660.xml" ContentType="application/inkml+xml"/>
  <Override PartName="/ppt/ink/ink5661.xml" ContentType="application/inkml+xml"/>
  <Override PartName="/ppt/ink/ink5662.xml" ContentType="application/inkml+xml"/>
  <Override PartName="/ppt/ink/ink5663.xml" ContentType="application/inkml+xml"/>
  <Override PartName="/ppt/ink/ink5664.xml" ContentType="application/inkml+xml"/>
  <Override PartName="/ppt/ink/ink5665.xml" ContentType="application/inkml+xml"/>
  <Override PartName="/ppt/ink/ink5666.xml" ContentType="application/inkml+xml"/>
  <Override PartName="/ppt/ink/ink5667.xml" ContentType="application/inkml+xml"/>
  <Override PartName="/ppt/ink/ink5668.xml" ContentType="application/inkml+xml"/>
  <Override PartName="/ppt/ink/ink5669.xml" ContentType="application/inkml+xml"/>
  <Override PartName="/ppt/ink/ink5670.xml" ContentType="application/inkml+xml"/>
  <Override PartName="/ppt/ink/ink5671.xml" ContentType="application/inkml+xml"/>
  <Override PartName="/ppt/ink/ink5672.xml" ContentType="application/inkml+xml"/>
  <Override PartName="/ppt/ink/ink5673.xml" ContentType="application/inkml+xml"/>
  <Override PartName="/ppt/ink/ink5674.xml" ContentType="application/inkml+xml"/>
  <Override PartName="/ppt/ink/ink5675.xml" ContentType="application/inkml+xml"/>
  <Override PartName="/ppt/ink/ink5676.xml" ContentType="application/inkml+xml"/>
  <Override PartName="/ppt/ink/ink5677.xml" ContentType="application/inkml+xml"/>
  <Override PartName="/ppt/ink/ink5678.xml" ContentType="application/inkml+xml"/>
  <Override PartName="/ppt/ink/ink5679.xml" ContentType="application/inkml+xml"/>
  <Override PartName="/ppt/ink/ink5680.xml" ContentType="application/inkml+xml"/>
  <Override PartName="/ppt/ink/ink5681.xml" ContentType="application/inkml+xml"/>
  <Override PartName="/ppt/ink/ink5682.xml" ContentType="application/inkml+xml"/>
  <Override PartName="/ppt/ink/ink5683.xml" ContentType="application/inkml+xml"/>
  <Override PartName="/ppt/ink/ink5684.xml" ContentType="application/inkml+xml"/>
  <Override PartName="/ppt/ink/ink5685.xml" ContentType="application/inkml+xml"/>
  <Override PartName="/ppt/ink/ink5686.xml" ContentType="application/inkml+xml"/>
  <Override PartName="/ppt/ink/ink5687.xml" ContentType="application/inkml+xml"/>
  <Override PartName="/ppt/ink/ink5688.xml" ContentType="application/inkml+xml"/>
  <Override PartName="/ppt/ink/ink5689.xml" ContentType="application/inkml+xml"/>
  <Override PartName="/ppt/ink/ink5690.xml" ContentType="application/inkml+xml"/>
  <Override PartName="/ppt/ink/ink5691.xml" ContentType="application/inkml+xml"/>
  <Override PartName="/ppt/ink/ink5692.xml" ContentType="application/inkml+xml"/>
  <Override PartName="/ppt/ink/ink5693.xml" ContentType="application/inkml+xml"/>
  <Override PartName="/ppt/ink/ink5694.xml" ContentType="application/inkml+xml"/>
  <Override PartName="/ppt/ink/ink5695.xml" ContentType="application/inkml+xml"/>
  <Override PartName="/ppt/ink/ink5696.xml" ContentType="application/inkml+xml"/>
  <Override PartName="/ppt/ink/ink5697.xml" ContentType="application/inkml+xml"/>
  <Override PartName="/ppt/ink/ink5698.xml" ContentType="application/inkml+xml"/>
  <Override PartName="/ppt/ink/ink5699.xml" ContentType="application/inkml+xml"/>
  <Override PartName="/ppt/ink/ink5700.xml" ContentType="application/inkml+xml"/>
  <Override PartName="/ppt/ink/ink5701.xml" ContentType="application/inkml+xml"/>
  <Override PartName="/ppt/ink/ink5702.xml" ContentType="application/inkml+xml"/>
  <Override PartName="/ppt/ink/ink5703.xml" ContentType="application/inkml+xml"/>
  <Override PartName="/ppt/ink/ink5704.xml" ContentType="application/inkml+xml"/>
  <Override PartName="/ppt/ink/ink5705.xml" ContentType="application/inkml+xml"/>
  <Override PartName="/ppt/ink/ink5706.xml" ContentType="application/inkml+xml"/>
  <Override PartName="/ppt/ink/ink5707.xml" ContentType="application/inkml+xml"/>
  <Override PartName="/ppt/ink/ink5708.xml" ContentType="application/inkml+xml"/>
  <Override PartName="/ppt/ink/ink5709.xml" ContentType="application/inkml+xml"/>
  <Override PartName="/ppt/ink/ink5710.xml" ContentType="application/inkml+xml"/>
  <Override PartName="/ppt/ink/ink5711.xml" ContentType="application/inkml+xml"/>
  <Override PartName="/ppt/ink/ink5712.xml" ContentType="application/inkml+xml"/>
  <Override PartName="/ppt/ink/ink5713.xml" ContentType="application/inkml+xml"/>
  <Override PartName="/ppt/ink/ink5714.xml" ContentType="application/inkml+xml"/>
  <Override PartName="/ppt/ink/ink5715.xml" ContentType="application/inkml+xml"/>
  <Override PartName="/ppt/ink/ink5716.xml" ContentType="application/inkml+xml"/>
  <Override PartName="/ppt/ink/ink5717.xml" ContentType="application/inkml+xml"/>
  <Override PartName="/ppt/ink/ink5718.xml" ContentType="application/inkml+xml"/>
  <Override PartName="/ppt/ink/ink5719.xml" ContentType="application/inkml+xml"/>
  <Override PartName="/ppt/ink/ink5720.xml" ContentType="application/inkml+xml"/>
  <Override PartName="/ppt/ink/ink5721.xml" ContentType="application/inkml+xml"/>
  <Override PartName="/ppt/ink/ink5722.xml" ContentType="application/inkml+xml"/>
  <Override PartName="/ppt/ink/ink5723.xml" ContentType="application/inkml+xml"/>
  <Override PartName="/ppt/ink/ink5724.xml" ContentType="application/inkml+xml"/>
  <Override PartName="/ppt/ink/ink5725.xml" ContentType="application/inkml+xml"/>
  <Override PartName="/ppt/ink/ink5726.xml" ContentType="application/inkml+xml"/>
  <Override PartName="/ppt/ink/ink5727.xml" ContentType="application/inkml+xml"/>
  <Override PartName="/ppt/ink/ink5728.xml" ContentType="application/inkml+xml"/>
  <Override PartName="/ppt/ink/ink5729.xml" ContentType="application/inkml+xml"/>
  <Override PartName="/ppt/ink/ink5730.xml" ContentType="application/inkml+xml"/>
  <Override PartName="/ppt/ink/ink5731.xml" ContentType="application/inkml+xml"/>
  <Override PartName="/ppt/ink/ink5732.xml" ContentType="application/inkml+xml"/>
  <Override PartName="/ppt/ink/ink5733.xml" ContentType="application/inkml+xml"/>
  <Override PartName="/ppt/ink/ink5734.xml" ContentType="application/inkml+xml"/>
  <Override PartName="/ppt/ink/ink5735.xml" ContentType="application/inkml+xml"/>
  <Override PartName="/ppt/ink/ink5736.xml" ContentType="application/inkml+xml"/>
  <Override PartName="/ppt/ink/ink5737.xml" ContentType="application/inkml+xml"/>
  <Override PartName="/ppt/ink/ink5738.xml" ContentType="application/inkml+xml"/>
  <Override PartName="/ppt/ink/ink5739.xml" ContentType="application/inkml+xml"/>
  <Override PartName="/ppt/ink/ink5740.xml" ContentType="application/inkml+xml"/>
  <Override PartName="/ppt/ink/ink5741.xml" ContentType="application/inkml+xml"/>
  <Override PartName="/ppt/ink/ink5742.xml" ContentType="application/inkml+xml"/>
  <Override PartName="/ppt/ink/ink5743.xml" ContentType="application/inkml+xml"/>
  <Override PartName="/ppt/ink/ink5744.xml" ContentType="application/inkml+xml"/>
  <Override PartName="/ppt/ink/ink5745.xml" ContentType="application/inkml+xml"/>
  <Override PartName="/ppt/ink/ink5746.xml" ContentType="application/inkml+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ink/ink5747.xml" ContentType="application/inkml+xml"/>
  <Override PartName="/ppt/ink/ink5748.xml" ContentType="application/inkml+xml"/>
  <Override PartName="/ppt/notesSlides/notesSlide37.xml" ContentType="application/vnd.openxmlformats-officedocument.presentationml.notesSlide+xml"/>
  <Override PartName="/ppt/ink/ink5749.xml" ContentType="application/inkml+xml"/>
  <Override PartName="/ppt/ink/ink5750.xml" ContentType="application/inkml+xml"/>
  <Override PartName="/ppt/ink/ink5751.xml" ContentType="application/inkml+xml"/>
  <Override PartName="/ppt/ink/ink5752.xml" ContentType="application/inkml+xml"/>
  <Override PartName="/ppt/ink/ink5753.xml" ContentType="application/inkml+xml"/>
  <Override PartName="/ppt/ink/ink5754.xml" ContentType="application/inkml+xml"/>
  <Override PartName="/ppt/ink/ink5755.xml" ContentType="application/inkml+xml"/>
  <Override PartName="/ppt/ink/ink5756.xml" ContentType="application/inkml+xml"/>
  <Override PartName="/ppt/ink/ink5757.xml" ContentType="application/inkml+xml"/>
  <Override PartName="/ppt/ink/ink5758.xml" ContentType="application/inkml+xml"/>
  <Override PartName="/ppt/ink/ink5759.xml" ContentType="application/inkml+xml"/>
  <Override PartName="/ppt/ink/ink5760.xml" ContentType="application/inkml+xml"/>
  <Override PartName="/ppt/ink/ink5761.xml" ContentType="application/inkml+xml"/>
  <Override PartName="/ppt/ink/ink5762.xml" ContentType="application/inkml+xml"/>
  <Override PartName="/ppt/ink/ink5763.xml" ContentType="application/inkml+xml"/>
  <Override PartName="/ppt/ink/ink5764.xml" ContentType="application/inkml+xml"/>
  <Override PartName="/ppt/ink/ink5765.xml" ContentType="application/inkml+xml"/>
  <Override PartName="/ppt/ink/ink5766.xml" ContentType="application/inkml+xml"/>
  <Override PartName="/ppt/ink/ink5767.xml" ContentType="application/inkml+xml"/>
  <Override PartName="/ppt/ink/ink5768.xml" ContentType="application/inkml+xml"/>
  <Override PartName="/ppt/ink/ink5769.xml" ContentType="application/inkml+xml"/>
  <Override PartName="/ppt/ink/ink5770.xml" ContentType="application/inkml+xml"/>
  <Override PartName="/ppt/ink/ink5771.xml" ContentType="application/inkml+xml"/>
  <Override PartName="/ppt/ink/ink5772.xml" ContentType="application/inkml+xml"/>
  <Override PartName="/ppt/ink/ink5773.xml" ContentType="application/inkml+xml"/>
  <Override PartName="/ppt/ink/ink5774.xml" ContentType="application/inkml+xml"/>
  <Override PartName="/ppt/ink/ink5775.xml" ContentType="application/inkml+xml"/>
  <Override PartName="/ppt/ink/ink5776.xml" ContentType="application/inkml+xml"/>
  <Override PartName="/ppt/ink/ink5777.xml" ContentType="application/inkml+xml"/>
  <Override PartName="/ppt/ink/ink5778.xml" ContentType="application/inkml+xml"/>
  <Override PartName="/ppt/ink/ink5779.xml" ContentType="application/inkml+xml"/>
  <Override PartName="/ppt/ink/ink5780.xml" ContentType="application/inkml+xml"/>
  <Override PartName="/ppt/ink/ink5781.xml" ContentType="application/inkml+xml"/>
  <Override PartName="/ppt/ink/ink5782.xml" ContentType="application/inkml+xml"/>
  <Override PartName="/ppt/ink/ink5783.xml" ContentType="application/inkml+xml"/>
  <Override PartName="/ppt/ink/ink5784.xml" ContentType="application/inkml+xml"/>
  <Override PartName="/ppt/ink/ink5785.xml" ContentType="application/inkml+xml"/>
  <Override PartName="/ppt/ink/ink5786.xml" ContentType="application/inkml+xml"/>
  <Override PartName="/ppt/ink/ink5787.xml" ContentType="application/inkml+xml"/>
  <Override PartName="/ppt/ink/ink5788.xml" ContentType="application/inkml+xml"/>
  <Override PartName="/ppt/ink/ink5789.xml" ContentType="application/inkml+xml"/>
  <Override PartName="/ppt/ink/ink5790.xml" ContentType="application/inkml+xml"/>
  <Override PartName="/ppt/ink/ink5791.xml" ContentType="application/inkml+xml"/>
  <Override PartName="/ppt/ink/ink5792.xml" ContentType="application/inkml+xml"/>
  <Override PartName="/ppt/ink/ink5793.xml" ContentType="application/inkml+xml"/>
  <Override PartName="/ppt/ink/ink5794.xml" ContentType="application/inkml+xml"/>
  <Override PartName="/ppt/ink/ink5795.xml" ContentType="application/inkml+xml"/>
  <Override PartName="/ppt/ink/ink5796.xml" ContentType="application/inkml+xml"/>
  <Override PartName="/ppt/ink/ink5797.xml" ContentType="application/inkml+xml"/>
  <Override PartName="/ppt/ink/ink5798.xml" ContentType="application/inkml+xml"/>
  <Override PartName="/ppt/ink/ink5799.xml" ContentType="application/inkml+xml"/>
  <Override PartName="/ppt/ink/ink5800.xml" ContentType="application/inkml+xml"/>
  <Override PartName="/ppt/ink/ink5801.xml" ContentType="application/inkml+xml"/>
  <Override PartName="/ppt/ink/ink5802.xml" ContentType="application/inkml+xml"/>
  <Override PartName="/ppt/ink/ink5803.xml" ContentType="application/inkml+xml"/>
  <Override PartName="/ppt/ink/ink5804.xml" ContentType="application/inkml+xml"/>
  <Override PartName="/ppt/ink/ink5805.xml" ContentType="application/inkml+xml"/>
  <Override PartName="/ppt/ink/ink5806.xml" ContentType="application/inkml+xml"/>
  <Override PartName="/ppt/ink/ink5807.xml" ContentType="application/inkml+xml"/>
  <Override PartName="/ppt/ink/ink5808.xml" ContentType="application/inkml+xml"/>
  <Override PartName="/ppt/ink/ink5809.xml" ContentType="application/inkml+xml"/>
  <Override PartName="/ppt/ink/ink5810.xml" ContentType="application/inkml+xml"/>
  <Override PartName="/ppt/ink/ink5811.xml" ContentType="application/inkml+xml"/>
  <Override PartName="/ppt/ink/ink5812.xml" ContentType="application/inkml+xml"/>
  <Override PartName="/ppt/ink/ink5813.xml" ContentType="application/inkml+xml"/>
  <Override PartName="/ppt/ink/ink5814.xml" ContentType="application/inkml+xml"/>
  <Override PartName="/ppt/ink/ink5815.xml" ContentType="application/inkml+xml"/>
  <Override PartName="/ppt/ink/ink5816.xml" ContentType="application/inkml+xml"/>
  <Override PartName="/ppt/ink/ink5817.xml" ContentType="application/inkml+xml"/>
  <Override PartName="/ppt/ink/ink5818.xml" ContentType="application/inkml+xml"/>
  <Override PartName="/ppt/ink/ink5819.xml" ContentType="application/inkml+xml"/>
  <Override PartName="/ppt/ink/ink5820.xml" ContentType="application/inkml+xml"/>
  <Override PartName="/ppt/ink/ink5821.xml" ContentType="application/inkml+xml"/>
  <Override PartName="/ppt/ink/ink5822.xml" ContentType="application/inkml+xml"/>
  <Override PartName="/ppt/ink/ink5823.xml" ContentType="application/inkml+xml"/>
  <Override PartName="/ppt/ink/ink5824.xml" ContentType="application/inkml+xml"/>
  <Override PartName="/ppt/ink/ink5825.xml" ContentType="application/inkml+xml"/>
  <Override PartName="/ppt/ink/ink5826.xml" ContentType="application/inkml+xml"/>
  <Override PartName="/ppt/ink/ink5827.xml" ContentType="application/inkml+xml"/>
  <Override PartName="/ppt/ink/ink5828.xml" ContentType="application/inkml+xml"/>
  <Override PartName="/ppt/ink/ink5829.xml" ContentType="application/inkml+xml"/>
  <Override PartName="/ppt/ink/ink5830.xml" ContentType="application/inkml+xml"/>
  <Override PartName="/ppt/ink/ink5831.xml" ContentType="application/inkml+xml"/>
  <Override PartName="/ppt/ink/ink5832.xml" ContentType="application/inkml+xml"/>
  <Override PartName="/ppt/ink/ink5833.xml" ContentType="application/inkml+xml"/>
  <Override PartName="/ppt/ink/ink5834.xml" ContentType="application/inkml+xml"/>
  <Override PartName="/ppt/ink/ink5835.xml" ContentType="application/inkml+xml"/>
  <Override PartName="/ppt/ink/ink5836.xml" ContentType="application/inkml+xml"/>
  <Override PartName="/ppt/ink/ink5837.xml" ContentType="application/inkml+xml"/>
  <Override PartName="/ppt/ink/ink5838.xml" ContentType="application/inkml+xml"/>
  <Override PartName="/ppt/ink/ink5839.xml" ContentType="application/inkml+xml"/>
  <Override PartName="/ppt/ink/ink5840.xml" ContentType="application/inkml+xml"/>
  <Override PartName="/ppt/ink/ink5841.xml" ContentType="application/inkml+xml"/>
  <Override PartName="/ppt/ink/ink5842.xml" ContentType="application/inkml+xml"/>
  <Override PartName="/ppt/ink/ink5843.xml" ContentType="application/inkml+xml"/>
  <Override PartName="/ppt/ink/ink5844.xml" ContentType="application/inkml+xml"/>
  <Override PartName="/ppt/ink/ink5845.xml" ContentType="application/inkml+xml"/>
  <Override PartName="/ppt/ink/ink5846.xml" ContentType="application/inkml+xml"/>
  <Override PartName="/ppt/ink/ink5847.xml" ContentType="application/inkml+xml"/>
  <Override PartName="/ppt/ink/ink5848.xml" ContentType="application/inkml+xml"/>
  <Override PartName="/ppt/ink/ink5849.xml" ContentType="application/inkml+xml"/>
  <Override PartName="/ppt/ink/ink5850.xml" ContentType="application/inkml+xml"/>
  <Override PartName="/ppt/ink/ink5851.xml" ContentType="application/inkml+xml"/>
  <Override PartName="/ppt/ink/ink5852.xml" ContentType="application/inkml+xml"/>
  <Override PartName="/ppt/ink/ink5853.xml" ContentType="application/inkml+xml"/>
  <Override PartName="/ppt/ink/ink5854.xml" ContentType="application/inkml+xml"/>
  <Override PartName="/ppt/ink/ink5855.xml" ContentType="application/inkml+xml"/>
  <Override PartName="/ppt/ink/ink5856.xml" ContentType="application/inkml+xml"/>
  <Override PartName="/ppt/ink/ink5857.xml" ContentType="application/inkml+xml"/>
  <Override PartName="/ppt/ink/ink5858.xml" ContentType="application/inkml+xml"/>
  <Override PartName="/ppt/ink/ink5859.xml" ContentType="application/inkml+xml"/>
  <Override PartName="/ppt/ink/ink5860.xml" ContentType="application/inkml+xml"/>
  <Override PartName="/ppt/ink/ink5861.xml" ContentType="application/inkml+xml"/>
  <Override PartName="/ppt/ink/ink5862.xml" ContentType="application/inkml+xml"/>
  <Override PartName="/ppt/ink/ink5863.xml" ContentType="application/inkml+xml"/>
  <Override PartName="/ppt/ink/ink5864.xml" ContentType="application/inkml+xml"/>
  <Override PartName="/ppt/ink/ink5865.xml" ContentType="application/inkml+xml"/>
  <Override PartName="/ppt/ink/ink5866.xml" ContentType="application/inkml+xml"/>
  <Override PartName="/ppt/ink/ink5867.xml" ContentType="application/inkml+xml"/>
  <Override PartName="/ppt/ink/ink5868.xml" ContentType="application/inkml+xml"/>
  <Override PartName="/ppt/ink/ink5869.xml" ContentType="application/inkml+xml"/>
  <Override PartName="/ppt/ink/ink5870.xml" ContentType="application/inkml+xml"/>
  <Override PartName="/ppt/ink/ink5871.xml" ContentType="application/inkml+xml"/>
  <Override PartName="/ppt/ink/ink5872.xml" ContentType="application/inkml+xml"/>
  <Override PartName="/ppt/ink/ink5873.xml" ContentType="application/inkml+xml"/>
  <Override PartName="/ppt/ink/ink5874.xml" ContentType="application/inkml+xml"/>
  <Override PartName="/ppt/ink/ink5875.xml" ContentType="application/inkml+xml"/>
  <Override PartName="/ppt/ink/ink5876.xml" ContentType="application/inkml+xml"/>
  <Override PartName="/ppt/ink/ink5877.xml" ContentType="application/inkml+xml"/>
  <Override PartName="/ppt/ink/ink5878.xml" ContentType="application/inkml+xml"/>
  <Override PartName="/ppt/ink/ink5879.xml" ContentType="application/inkml+xml"/>
  <Override PartName="/ppt/ink/ink5880.xml" ContentType="application/inkml+xml"/>
  <Override PartName="/ppt/ink/ink5881.xml" ContentType="application/inkml+xml"/>
  <Override PartName="/ppt/ink/ink5882.xml" ContentType="application/inkml+xml"/>
  <Override PartName="/ppt/ink/ink5883.xml" ContentType="application/inkml+xml"/>
  <Override PartName="/ppt/ink/ink5884.xml" ContentType="application/inkml+xml"/>
  <Override PartName="/ppt/ink/ink5885.xml" ContentType="application/inkml+xml"/>
  <Override PartName="/ppt/ink/ink5886.xml" ContentType="application/inkml+xml"/>
  <Override PartName="/ppt/ink/ink5887.xml" ContentType="application/inkml+xml"/>
  <Override PartName="/ppt/ink/ink5888.xml" ContentType="application/inkml+xml"/>
  <Override PartName="/ppt/ink/ink5889.xml" ContentType="application/inkml+xml"/>
  <Override PartName="/ppt/ink/ink5890.xml" ContentType="application/inkml+xml"/>
  <Override PartName="/ppt/ink/ink5891.xml" ContentType="application/inkml+xml"/>
  <Override PartName="/ppt/ink/ink5892.xml" ContentType="application/inkml+xml"/>
  <Override PartName="/ppt/ink/ink5893.xml" ContentType="application/inkml+xml"/>
  <Override PartName="/ppt/ink/ink5894.xml" ContentType="application/inkml+xml"/>
  <Override PartName="/ppt/ink/ink5895.xml" ContentType="application/inkml+xml"/>
  <Override PartName="/ppt/ink/ink5896.xml" ContentType="application/inkml+xml"/>
  <Override PartName="/ppt/ink/ink5897.xml" ContentType="application/inkml+xml"/>
  <Override PartName="/ppt/ink/ink5898.xml" ContentType="application/inkml+xml"/>
  <Override PartName="/ppt/ink/ink5899.xml" ContentType="application/inkml+xml"/>
  <Override PartName="/ppt/ink/ink5900.xml" ContentType="application/inkml+xml"/>
  <Override PartName="/ppt/ink/ink5901.xml" ContentType="application/inkml+xml"/>
  <Override PartName="/ppt/ink/ink5902.xml" ContentType="application/inkml+xml"/>
  <Override PartName="/ppt/ink/ink5903.xml" ContentType="application/inkml+xml"/>
  <Override PartName="/ppt/ink/ink5904.xml" ContentType="application/inkml+xml"/>
  <Override PartName="/ppt/ink/ink5905.xml" ContentType="application/inkml+xml"/>
  <Override PartName="/ppt/ink/ink5906.xml" ContentType="application/inkml+xml"/>
  <Override PartName="/ppt/ink/ink5907.xml" ContentType="application/inkml+xml"/>
  <Override PartName="/ppt/ink/ink5908.xml" ContentType="application/inkml+xml"/>
  <Override PartName="/ppt/ink/ink5909.xml" ContentType="application/inkml+xml"/>
  <Override PartName="/ppt/ink/ink5910.xml" ContentType="application/inkml+xml"/>
  <Override PartName="/ppt/ink/ink5911.xml" ContentType="application/inkml+xml"/>
  <Override PartName="/ppt/ink/ink5912.xml" ContentType="application/inkml+xml"/>
  <Override PartName="/ppt/ink/ink5913.xml" ContentType="application/inkml+xml"/>
  <Override PartName="/ppt/ink/ink5914.xml" ContentType="application/inkml+xml"/>
  <Override PartName="/ppt/ink/ink5915.xml" ContentType="application/inkml+xml"/>
  <Override PartName="/ppt/ink/ink5916.xml" ContentType="application/inkml+xml"/>
  <Override PartName="/ppt/ink/ink5917.xml" ContentType="application/inkml+xml"/>
  <Override PartName="/ppt/ink/ink5918.xml" ContentType="application/inkml+xml"/>
  <Override PartName="/ppt/ink/ink5919.xml" ContentType="application/inkml+xml"/>
  <Override PartName="/ppt/ink/ink5920.xml" ContentType="application/inkml+xml"/>
  <Override PartName="/ppt/ink/ink5921.xml" ContentType="application/inkml+xml"/>
  <Override PartName="/ppt/ink/ink5922.xml" ContentType="application/inkml+xml"/>
  <Override PartName="/ppt/ink/ink5923.xml" ContentType="application/inkml+xml"/>
  <Override PartName="/ppt/ink/ink5924.xml" ContentType="application/inkml+xml"/>
  <Override PartName="/ppt/ink/ink5925.xml" ContentType="application/inkml+xml"/>
  <Override PartName="/ppt/ink/ink5926.xml" ContentType="application/inkml+xml"/>
  <Override PartName="/ppt/ink/ink5927.xml" ContentType="application/inkml+xml"/>
  <Override PartName="/ppt/notesSlides/notesSlide38.xml" ContentType="application/vnd.openxmlformats-officedocument.presentationml.notesSlide+xml"/>
  <Override PartName="/ppt/ink/ink5928.xml" ContentType="application/inkml+xml"/>
  <Override PartName="/ppt/ink/ink5929.xml" ContentType="application/inkml+xml"/>
  <Override PartName="/ppt/ink/ink5930.xml" ContentType="application/inkml+xml"/>
  <Override PartName="/ppt/ink/ink5931.xml" ContentType="application/inkml+xml"/>
  <Override PartName="/ppt/ink/ink5932.xml" ContentType="application/inkml+xml"/>
  <Override PartName="/ppt/ink/ink5933.xml" ContentType="application/inkml+xml"/>
  <Override PartName="/ppt/ink/ink5934.xml" ContentType="application/inkml+xml"/>
  <Override PartName="/ppt/ink/ink5935.xml" ContentType="application/inkml+xml"/>
  <Override PartName="/ppt/ink/ink5936.xml" ContentType="application/inkml+xml"/>
  <Override PartName="/ppt/ink/ink5937.xml" ContentType="application/inkml+xml"/>
  <Override PartName="/ppt/ink/ink5938.xml" ContentType="application/inkml+xml"/>
  <Override PartName="/ppt/ink/ink5939.xml" ContentType="application/inkml+xml"/>
  <Override PartName="/ppt/ink/ink5940.xml" ContentType="application/inkml+xml"/>
  <Override PartName="/ppt/ink/ink5941.xml" ContentType="application/inkml+xml"/>
  <Override PartName="/ppt/ink/ink5942.xml" ContentType="application/inkml+xml"/>
  <Override PartName="/ppt/ink/ink5943.xml" ContentType="application/inkml+xml"/>
  <Override PartName="/ppt/ink/ink5944.xml" ContentType="application/inkml+xml"/>
  <Override PartName="/ppt/ink/ink5945.xml" ContentType="application/inkml+xml"/>
  <Override PartName="/ppt/ink/ink5946.xml" ContentType="application/inkml+xml"/>
  <Override PartName="/ppt/ink/ink5947.xml" ContentType="application/inkml+xml"/>
  <Override PartName="/ppt/ink/ink5948.xml" ContentType="application/inkml+xml"/>
  <Override PartName="/ppt/ink/ink5949.xml" ContentType="application/inkml+xml"/>
  <Override PartName="/ppt/ink/ink5950.xml" ContentType="application/inkml+xml"/>
  <Override PartName="/ppt/ink/ink5951.xml" ContentType="application/inkml+xml"/>
  <Override PartName="/ppt/ink/ink5952.xml" ContentType="application/inkml+xml"/>
  <Override PartName="/ppt/ink/ink5953.xml" ContentType="application/inkml+xml"/>
  <Override PartName="/ppt/ink/ink5954.xml" ContentType="application/inkml+xml"/>
  <Override PartName="/ppt/ink/ink5955.xml" ContentType="application/inkml+xml"/>
  <Override PartName="/ppt/ink/ink5956.xml" ContentType="application/inkml+xml"/>
  <Override PartName="/ppt/ink/ink5957.xml" ContentType="application/inkml+xml"/>
  <Override PartName="/ppt/ink/ink5958.xml" ContentType="application/inkml+xml"/>
  <Override PartName="/ppt/ink/ink5959.xml" ContentType="application/inkml+xml"/>
  <Override PartName="/ppt/ink/ink5960.xml" ContentType="application/inkml+xml"/>
  <Override PartName="/ppt/ink/ink5961.xml" ContentType="application/inkml+xml"/>
  <Override PartName="/ppt/ink/ink5962.xml" ContentType="application/inkml+xml"/>
  <Override PartName="/ppt/ink/ink5963.xml" ContentType="application/inkml+xml"/>
  <Override PartName="/ppt/ink/ink5964.xml" ContentType="application/inkml+xml"/>
  <Override PartName="/ppt/ink/ink5965.xml" ContentType="application/inkml+xml"/>
  <Override PartName="/ppt/ink/ink5966.xml" ContentType="application/inkml+xml"/>
  <Override PartName="/ppt/ink/ink5967.xml" ContentType="application/inkml+xml"/>
  <Override PartName="/ppt/ink/ink5968.xml" ContentType="application/inkml+xml"/>
  <Override PartName="/ppt/ink/ink5969.xml" ContentType="application/inkml+xml"/>
  <Override PartName="/ppt/ink/ink5970.xml" ContentType="application/inkml+xml"/>
  <Override PartName="/ppt/ink/ink5971.xml" ContentType="application/inkml+xml"/>
  <Override PartName="/ppt/ink/ink5972.xml" ContentType="application/inkml+xml"/>
  <Override PartName="/ppt/ink/ink5973.xml" ContentType="application/inkml+xml"/>
  <Override PartName="/ppt/ink/ink5974.xml" ContentType="application/inkml+xml"/>
  <Override PartName="/ppt/ink/ink5975.xml" ContentType="application/inkml+xml"/>
  <Override PartName="/ppt/ink/ink5976.xml" ContentType="application/inkml+xml"/>
  <Override PartName="/ppt/ink/ink5977.xml" ContentType="application/inkml+xml"/>
  <Override PartName="/ppt/ink/ink5978.xml" ContentType="application/inkml+xml"/>
  <Override PartName="/ppt/ink/ink5979.xml" ContentType="application/inkml+xml"/>
  <Override PartName="/ppt/ink/ink5980.xml" ContentType="application/inkml+xml"/>
  <Override PartName="/ppt/ink/ink5981.xml" ContentType="application/inkml+xml"/>
  <Override PartName="/ppt/ink/ink5982.xml" ContentType="application/inkml+xml"/>
  <Override PartName="/ppt/ink/ink5983.xml" ContentType="application/inkml+xml"/>
  <Override PartName="/ppt/ink/ink5984.xml" ContentType="application/inkml+xml"/>
  <Override PartName="/ppt/ink/ink5985.xml" ContentType="application/inkml+xml"/>
  <Override PartName="/ppt/ink/ink5986.xml" ContentType="application/inkml+xml"/>
  <Override PartName="/ppt/ink/ink5987.xml" ContentType="application/inkml+xml"/>
  <Override PartName="/ppt/ink/ink5988.xml" ContentType="application/inkml+xml"/>
  <Override PartName="/ppt/ink/ink5989.xml" ContentType="application/inkml+xml"/>
  <Override PartName="/ppt/ink/ink5990.xml" ContentType="application/inkml+xml"/>
  <Override PartName="/ppt/ink/ink5991.xml" ContentType="application/inkml+xml"/>
  <Override PartName="/ppt/ink/ink5992.xml" ContentType="application/inkml+xml"/>
  <Override PartName="/ppt/ink/ink5993.xml" ContentType="application/inkml+xml"/>
  <Override PartName="/ppt/ink/ink5994.xml" ContentType="application/inkml+xml"/>
  <Override PartName="/ppt/ink/ink5995.xml" ContentType="application/inkml+xml"/>
  <Override PartName="/ppt/ink/ink5996.xml" ContentType="application/inkml+xml"/>
  <Override PartName="/ppt/ink/ink5997.xml" ContentType="application/inkml+xml"/>
  <Override PartName="/ppt/ink/ink5998.xml" ContentType="application/inkml+xml"/>
  <Override PartName="/ppt/ink/ink5999.xml" ContentType="application/inkml+xml"/>
  <Override PartName="/ppt/ink/ink6000.xml" ContentType="application/inkml+xml"/>
  <Override PartName="/ppt/ink/ink6001.xml" ContentType="application/inkml+xml"/>
  <Override PartName="/ppt/ink/ink6002.xml" ContentType="application/inkml+xml"/>
  <Override PartName="/ppt/ink/ink6003.xml" ContentType="application/inkml+xml"/>
  <Override PartName="/ppt/ink/ink6004.xml" ContentType="application/inkml+xml"/>
  <Override PartName="/ppt/ink/ink6005.xml" ContentType="application/inkml+xml"/>
  <Override PartName="/ppt/ink/ink6006.xml" ContentType="application/inkml+xml"/>
  <Override PartName="/ppt/ink/ink6007.xml" ContentType="application/inkml+xml"/>
  <Override PartName="/ppt/ink/ink6008.xml" ContentType="application/inkml+xml"/>
  <Override PartName="/ppt/ink/ink6009.xml" ContentType="application/inkml+xml"/>
  <Override PartName="/ppt/ink/ink6010.xml" ContentType="application/inkml+xml"/>
  <Override PartName="/ppt/ink/ink6011.xml" ContentType="application/inkml+xml"/>
  <Override PartName="/ppt/ink/ink6012.xml" ContentType="application/inkml+xml"/>
  <Override PartName="/ppt/ink/ink6013.xml" ContentType="application/inkml+xml"/>
  <Override PartName="/ppt/ink/ink6014.xml" ContentType="application/inkml+xml"/>
  <Override PartName="/ppt/ink/ink6015.xml" ContentType="application/inkml+xml"/>
  <Override PartName="/ppt/ink/ink6016.xml" ContentType="application/inkml+xml"/>
  <Override PartName="/ppt/ink/ink6017.xml" ContentType="application/inkml+xml"/>
  <Override PartName="/ppt/ink/ink6018.xml" ContentType="application/inkml+xml"/>
  <Override PartName="/ppt/ink/ink6019.xml" ContentType="application/inkml+xml"/>
  <Override PartName="/ppt/ink/ink6020.xml" ContentType="application/inkml+xml"/>
  <Override PartName="/ppt/ink/ink6021.xml" ContentType="application/inkml+xml"/>
  <Override PartName="/ppt/ink/ink6022.xml" ContentType="application/inkml+xml"/>
  <Override PartName="/ppt/ink/ink6023.xml" ContentType="application/inkml+xml"/>
  <Override PartName="/ppt/ink/ink6024.xml" ContentType="application/inkml+xml"/>
  <Override PartName="/ppt/ink/ink6025.xml" ContentType="application/inkml+xml"/>
  <Override PartName="/ppt/ink/ink6026.xml" ContentType="application/inkml+xml"/>
  <Override PartName="/ppt/ink/ink6027.xml" ContentType="application/inkml+xml"/>
  <Override PartName="/ppt/ink/ink6028.xml" ContentType="application/inkml+xml"/>
  <Override PartName="/ppt/ink/ink6029.xml" ContentType="application/inkml+xml"/>
  <Override PartName="/ppt/ink/ink6030.xml" ContentType="application/inkml+xml"/>
  <Override PartName="/ppt/ink/ink6031.xml" ContentType="application/inkml+xml"/>
  <Override PartName="/ppt/ink/ink6032.xml" ContentType="application/inkml+xml"/>
  <Override PartName="/ppt/ink/ink6033.xml" ContentType="application/inkml+xml"/>
  <Override PartName="/ppt/ink/ink6034.xml" ContentType="application/inkml+xml"/>
  <Override PartName="/ppt/ink/ink6035.xml" ContentType="application/inkml+xml"/>
  <Override PartName="/ppt/ink/ink6036.xml" ContentType="application/inkml+xml"/>
  <Override PartName="/ppt/ink/ink6037.xml" ContentType="application/inkml+xml"/>
  <Override PartName="/ppt/ink/ink6038.xml" ContentType="application/inkml+xml"/>
  <Override PartName="/ppt/ink/ink6039.xml" ContentType="application/inkml+xml"/>
  <Override PartName="/ppt/ink/ink6040.xml" ContentType="application/inkml+xml"/>
  <Override PartName="/ppt/ink/ink6041.xml" ContentType="application/inkml+xml"/>
  <Override PartName="/ppt/ink/ink6042.xml" ContentType="application/inkml+xml"/>
  <Override PartName="/ppt/ink/ink6043.xml" ContentType="application/inkml+xml"/>
  <Override PartName="/ppt/ink/ink6044.xml" ContentType="application/inkml+xml"/>
  <Override PartName="/ppt/ink/ink6045.xml" ContentType="application/inkml+xml"/>
  <Override PartName="/ppt/ink/ink6046.xml" ContentType="application/inkml+xml"/>
  <Override PartName="/ppt/ink/ink6047.xml" ContentType="application/inkml+xml"/>
  <Override PartName="/ppt/ink/ink6048.xml" ContentType="application/inkml+xml"/>
  <Override PartName="/ppt/ink/ink6049.xml" ContentType="application/inkml+xml"/>
  <Override PartName="/ppt/ink/ink6050.xml" ContentType="application/inkml+xml"/>
  <Override PartName="/ppt/ink/ink6051.xml" ContentType="application/inkml+xml"/>
  <Override PartName="/ppt/ink/ink6052.xml" ContentType="application/inkml+xml"/>
  <Override PartName="/ppt/ink/ink6053.xml" ContentType="application/inkml+xml"/>
  <Override PartName="/ppt/ink/ink6054.xml" ContentType="application/inkml+xml"/>
  <Override PartName="/ppt/ink/ink6055.xml" ContentType="application/inkml+xml"/>
  <Override PartName="/ppt/ink/ink6056.xml" ContentType="application/inkml+xml"/>
  <Override PartName="/ppt/ink/ink6057.xml" ContentType="application/inkml+xml"/>
  <Override PartName="/ppt/ink/ink6058.xml" ContentType="application/inkml+xml"/>
  <Override PartName="/ppt/ink/ink6059.xml" ContentType="application/inkml+xml"/>
  <Override PartName="/ppt/ink/ink6060.xml" ContentType="application/inkml+xml"/>
  <Override PartName="/ppt/ink/ink6061.xml" ContentType="application/inkml+xml"/>
  <Override PartName="/ppt/ink/ink6062.xml" ContentType="application/inkml+xml"/>
  <Override PartName="/ppt/ink/ink6063.xml" ContentType="application/inkml+xml"/>
  <Override PartName="/ppt/ink/ink6064.xml" ContentType="application/inkml+xml"/>
  <Override PartName="/ppt/ink/ink6065.xml" ContentType="application/inkml+xml"/>
  <Override PartName="/ppt/ink/ink6066.xml" ContentType="application/inkml+xml"/>
  <Override PartName="/ppt/ink/ink6067.xml" ContentType="application/inkml+xml"/>
  <Override PartName="/ppt/ink/ink6068.xml" ContentType="application/inkml+xml"/>
  <Override PartName="/ppt/ink/ink6069.xml" ContentType="application/inkml+xml"/>
  <Override PartName="/ppt/ink/ink6070.xml" ContentType="application/inkml+xml"/>
  <Override PartName="/ppt/ink/ink6071.xml" ContentType="application/inkml+xml"/>
  <Override PartName="/ppt/ink/ink6072.xml" ContentType="application/inkml+xml"/>
  <Override PartName="/ppt/ink/ink6073.xml" ContentType="application/inkml+xml"/>
  <Override PartName="/ppt/ink/ink6074.xml" ContentType="application/inkml+xml"/>
  <Override PartName="/ppt/ink/ink6075.xml" ContentType="application/inkml+xml"/>
  <Override PartName="/ppt/ink/ink6076.xml" ContentType="application/inkml+xml"/>
  <Override PartName="/ppt/ink/ink6077.xml" ContentType="application/inkml+xml"/>
  <Override PartName="/ppt/ink/ink6078.xml" ContentType="application/inkml+xml"/>
  <Override PartName="/ppt/ink/ink6079.xml" ContentType="application/inkml+xml"/>
  <Override PartName="/ppt/ink/ink6080.xml" ContentType="application/inkml+xml"/>
  <Override PartName="/ppt/ink/ink6081.xml" ContentType="application/inkml+xml"/>
  <Override PartName="/ppt/ink/ink6082.xml" ContentType="application/inkml+xml"/>
  <Override PartName="/ppt/ink/ink6083.xml" ContentType="application/inkml+xml"/>
  <Override PartName="/ppt/ink/ink6084.xml" ContentType="application/inkml+xml"/>
  <Override PartName="/ppt/ink/ink6085.xml" ContentType="application/inkml+xml"/>
  <Override PartName="/ppt/ink/ink6086.xml" ContentType="application/inkml+xml"/>
  <Override PartName="/ppt/ink/ink6087.xml" ContentType="application/inkml+xml"/>
  <Override PartName="/ppt/ink/ink6088.xml" ContentType="application/inkml+xml"/>
  <Override PartName="/ppt/ink/ink6089.xml" ContentType="application/inkml+xml"/>
  <Override PartName="/ppt/ink/ink6090.xml" ContentType="application/inkml+xml"/>
  <Override PartName="/ppt/ink/ink6091.xml" ContentType="application/inkml+xml"/>
  <Override PartName="/ppt/ink/ink6092.xml" ContentType="application/inkml+xml"/>
  <Override PartName="/ppt/ink/ink6093.xml" ContentType="application/inkml+xml"/>
  <Override PartName="/ppt/ink/ink6094.xml" ContentType="application/inkml+xml"/>
  <Override PartName="/ppt/ink/ink6095.xml" ContentType="application/inkml+xml"/>
  <Override PartName="/ppt/ink/ink6096.xml" ContentType="application/inkml+xml"/>
  <Override PartName="/ppt/ink/ink6097.xml" ContentType="application/inkml+xml"/>
  <Override PartName="/ppt/ink/ink6098.xml" ContentType="application/inkml+xml"/>
  <Override PartName="/ppt/ink/ink6099.xml" ContentType="application/inkml+xml"/>
  <Override PartName="/ppt/ink/ink6100.xml" ContentType="application/inkml+xml"/>
  <Override PartName="/ppt/ink/ink6101.xml" ContentType="application/inkml+xml"/>
  <Override PartName="/ppt/ink/ink6102.xml" ContentType="application/inkml+xml"/>
  <Override PartName="/ppt/ink/ink6103.xml" ContentType="application/inkml+xml"/>
  <Override PartName="/ppt/ink/ink6104.xml" ContentType="application/inkml+xml"/>
  <Override PartName="/ppt/ink/ink6105.xml" ContentType="application/inkml+xml"/>
  <Override PartName="/ppt/ink/ink6106.xml" ContentType="application/inkml+xml"/>
  <Override PartName="/ppt/ink/ink6107.xml" ContentType="application/inkml+xml"/>
  <Override PartName="/ppt/ink/ink6108.xml" ContentType="application/inkml+xml"/>
  <Override PartName="/ppt/ink/ink6109.xml" ContentType="application/inkml+xml"/>
  <Override PartName="/ppt/ink/ink6110.xml" ContentType="application/inkml+xml"/>
  <Override PartName="/ppt/ink/ink6111.xml" ContentType="application/inkml+xml"/>
  <Override PartName="/ppt/ink/ink6112.xml" ContentType="application/inkml+xml"/>
  <Override PartName="/ppt/ink/ink6113.xml" ContentType="application/inkml+xml"/>
  <Override PartName="/ppt/ink/ink6114.xml" ContentType="application/inkml+xml"/>
  <Override PartName="/ppt/ink/ink6115.xml" ContentType="application/inkml+xml"/>
  <Override PartName="/ppt/ink/ink6116.xml" ContentType="application/inkml+xml"/>
  <Override PartName="/ppt/ink/ink6117.xml" ContentType="application/inkml+xml"/>
  <Override PartName="/ppt/ink/ink6118.xml" ContentType="application/inkml+xml"/>
  <Override PartName="/ppt/ink/ink6119.xml" ContentType="application/inkml+xml"/>
  <Override PartName="/ppt/ink/ink6120.xml" ContentType="application/inkml+xml"/>
  <Override PartName="/ppt/ink/ink6121.xml" ContentType="application/inkml+xml"/>
  <Override PartName="/ppt/ink/ink6122.xml" ContentType="application/inkml+xml"/>
  <Override PartName="/ppt/ink/ink6123.xml" ContentType="application/inkml+xml"/>
  <Override PartName="/ppt/ink/ink6124.xml" ContentType="application/inkml+xml"/>
  <Override PartName="/ppt/ink/ink6125.xml" ContentType="application/inkml+xml"/>
  <Override PartName="/ppt/ink/ink6126.xml" ContentType="application/inkml+xml"/>
  <Override PartName="/ppt/ink/ink6127.xml" ContentType="application/inkml+xml"/>
  <Override PartName="/ppt/ink/ink6128.xml" ContentType="application/inkml+xml"/>
  <Override PartName="/ppt/ink/ink6129.xml" ContentType="application/inkml+xml"/>
  <Override PartName="/ppt/ink/ink6130.xml" ContentType="application/inkml+xml"/>
  <Override PartName="/ppt/ink/ink6131.xml" ContentType="application/inkml+xml"/>
  <Override PartName="/ppt/ink/ink6132.xml" ContentType="application/inkml+xml"/>
  <Override PartName="/ppt/ink/ink6133.xml" ContentType="application/inkml+xml"/>
  <Override PartName="/ppt/ink/ink6134.xml" ContentType="application/inkml+xml"/>
  <Override PartName="/ppt/ink/ink6135.xml" ContentType="application/inkml+xml"/>
  <Override PartName="/ppt/ink/ink6136.xml" ContentType="application/inkml+xml"/>
  <Override PartName="/ppt/ink/ink6137.xml" ContentType="application/inkml+xml"/>
  <Override PartName="/ppt/ink/ink6138.xml" ContentType="application/inkml+xml"/>
  <Override PartName="/ppt/ink/ink6139.xml" ContentType="application/inkml+xml"/>
  <Override PartName="/ppt/ink/ink6140.xml" ContentType="application/inkml+xml"/>
  <Override PartName="/ppt/ink/ink6141.xml" ContentType="application/inkml+xml"/>
  <Override PartName="/ppt/ink/ink6142.xml" ContentType="application/inkml+xml"/>
  <Override PartName="/ppt/ink/ink6143.xml" ContentType="application/inkml+xml"/>
  <Override PartName="/ppt/ink/ink6144.xml" ContentType="application/inkml+xml"/>
  <Override PartName="/ppt/ink/ink6145.xml" ContentType="application/inkml+xml"/>
  <Override PartName="/ppt/ink/ink6146.xml" ContentType="application/inkml+xml"/>
  <Override PartName="/ppt/ink/ink6147.xml" ContentType="application/inkml+xml"/>
  <Override PartName="/ppt/ink/ink6148.xml" ContentType="application/inkml+xml"/>
  <Override PartName="/ppt/ink/ink6149.xml" ContentType="application/inkml+xml"/>
  <Override PartName="/ppt/ink/ink6150.xml" ContentType="application/inkml+xml"/>
  <Override PartName="/ppt/ink/ink6151.xml" ContentType="application/inkml+xml"/>
  <Override PartName="/ppt/ink/ink6152.xml" ContentType="application/inkml+xml"/>
  <Override PartName="/ppt/ink/ink6153.xml" ContentType="application/inkml+xml"/>
  <Override PartName="/ppt/ink/ink6154.xml" ContentType="application/inkml+xml"/>
  <Override PartName="/ppt/ink/ink6155.xml" ContentType="application/inkml+xml"/>
  <Override PartName="/ppt/ink/ink6156.xml" ContentType="application/inkml+xml"/>
  <Override PartName="/ppt/ink/ink6157.xml" ContentType="application/inkml+xml"/>
  <Override PartName="/ppt/ink/ink6158.xml" ContentType="application/inkml+xml"/>
  <Override PartName="/ppt/ink/ink6159.xml" ContentType="application/inkml+xml"/>
  <Override PartName="/ppt/ink/ink6160.xml" ContentType="application/inkml+xml"/>
  <Override PartName="/ppt/ink/ink6161.xml" ContentType="application/inkml+xml"/>
  <Override PartName="/ppt/ink/ink6162.xml" ContentType="application/inkml+xml"/>
  <Override PartName="/ppt/ink/ink6163.xml" ContentType="application/inkml+xml"/>
  <Override PartName="/ppt/ink/ink6164.xml" ContentType="application/inkml+xml"/>
  <Override PartName="/ppt/ink/ink6165.xml" ContentType="application/inkml+xml"/>
  <Override PartName="/ppt/ink/ink6166.xml" ContentType="application/inkml+xml"/>
  <Override PartName="/ppt/ink/ink6167.xml" ContentType="application/inkml+xml"/>
  <Override PartName="/ppt/ink/ink6168.xml" ContentType="application/inkml+xml"/>
  <Override PartName="/ppt/ink/ink6169.xml" ContentType="application/inkml+xml"/>
  <Override PartName="/ppt/ink/ink6170.xml" ContentType="application/inkml+xml"/>
  <Override PartName="/ppt/ink/ink6171.xml" ContentType="application/inkml+xml"/>
  <Override PartName="/ppt/ink/ink6172.xml" ContentType="application/inkml+xml"/>
  <Override PartName="/ppt/ink/ink6173.xml" ContentType="application/inkml+xml"/>
  <Override PartName="/ppt/ink/ink6174.xml" ContentType="application/inkml+xml"/>
  <Override PartName="/ppt/ink/ink6175.xml" ContentType="application/inkml+xml"/>
  <Override PartName="/ppt/ink/ink6176.xml" ContentType="application/inkml+xml"/>
  <Override PartName="/ppt/ink/ink6177.xml" ContentType="application/inkml+xml"/>
  <Override PartName="/ppt/ink/ink6178.xml" ContentType="application/inkml+xml"/>
  <Override PartName="/ppt/ink/ink6179.xml" ContentType="application/inkml+xml"/>
  <Override PartName="/ppt/ink/ink6180.xml" ContentType="application/inkml+xml"/>
  <Override PartName="/ppt/ink/ink6181.xml" ContentType="application/inkml+xml"/>
  <Override PartName="/ppt/ink/ink6182.xml" ContentType="application/inkml+xml"/>
  <Override PartName="/ppt/ink/ink6183.xml" ContentType="application/inkml+xml"/>
  <Override PartName="/ppt/ink/ink6184.xml" ContentType="application/inkml+xml"/>
  <Override PartName="/ppt/ink/ink6185.xml" ContentType="application/inkml+xml"/>
  <Override PartName="/ppt/ink/ink6186.xml" ContentType="application/inkml+xml"/>
  <Override PartName="/ppt/ink/ink6187.xml" ContentType="application/inkml+xml"/>
  <Override PartName="/ppt/ink/ink6188.xml" ContentType="application/inkml+xml"/>
  <Override PartName="/ppt/ink/ink6189.xml" ContentType="application/inkml+xml"/>
  <Override PartName="/ppt/ink/ink6190.xml" ContentType="application/inkml+xml"/>
  <Override PartName="/ppt/ink/ink6191.xml" ContentType="application/inkml+xml"/>
  <Override PartName="/ppt/ink/ink6192.xml" ContentType="application/inkml+xml"/>
  <Override PartName="/ppt/ink/ink6193.xml" ContentType="application/inkml+xml"/>
  <Override PartName="/ppt/ink/ink6194.xml" ContentType="application/inkml+xml"/>
  <Override PartName="/ppt/ink/ink6195.xml" ContentType="application/inkml+xml"/>
  <Override PartName="/ppt/ink/ink6196.xml" ContentType="application/inkml+xml"/>
  <Override PartName="/ppt/ink/ink6197.xml" ContentType="application/inkml+xml"/>
  <Override PartName="/ppt/ink/ink6198.xml" ContentType="application/inkml+xml"/>
  <Override PartName="/ppt/ink/ink6199.xml" ContentType="application/inkml+xml"/>
  <Override PartName="/ppt/ink/ink6200.xml" ContentType="application/inkml+xml"/>
  <Override PartName="/ppt/ink/ink6201.xml" ContentType="application/inkml+xml"/>
  <Override PartName="/ppt/ink/ink6202.xml" ContentType="application/inkml+xml"/>
  <Override PartName="/ppt/ink/ink6203.xml" ContentType="application/inkml+xml"/>
  <Override PartName="/ppt/ink/ink6204.xml" ContentType="application/inkml+xml"/>
  <Override PartName="/ppt/ink/ink6205.xml" ContentType="application/inkml+xml"/>
  <Override PartName="/ppt/ink/ink6206.xml" ContentType="application/inkml+xml"/>
  <Override PartName="/ppt/ink/ink6207.xml" ContentType="application/inkml+xml"/>
  <Override PartName="/ppt/ink/ink6208.xml" ContentType="application/inkml+xml"/>
  <Override PartName="/ppt/ink/ink6209.xml" ContentType="application/inkml+xml"/>
  <Override PartName="/ppt/ink/ink6210.xml" ContentType="application/inkml+xml"/>
  <Override PartName="/ppt/ink/ink6211.xml" ContentType="application/inkml+xml"/>
  <Override PartName="/ppt/ink/ink6212.xml" ContentType="application/inkml+xml"/>
  <Override PartName="/ppt/ink/ink6213.xml" ContentType="application/inkml+xml"/>
  <Override PartName="/ppt/ink/ink6214.xml" ContentType="application/inkml+xml"/>
  <Override PartName="/ppt/ink/ink6215.xml" ContentType="application/inkml+xml"/>
  <Override PartName="/ppt/ink/ink6216.xml" ContentType="application/inkml+xml"/>
  <Override PartName="/ppt/ink/ink6217.xml" ContentType="application/inkml+xml"/>
  <Override PartName="/ppt/ink/ink6218.xml" ContentType="application/inkml+xml"/>
  <Override PartName="/ppt/ink/ink6219.xml" ContentType="application/inkml+xml"/>
  <Override PartName="/ppt/ink/ink6220.xml" ContentType="application/inkml+xml"/>
  <Override PartName="/ppt/ink/ink6221.xml" ContentType="application/inkml+xml"/>
  <Override PartName="/ppt/ink/ink6222.xml" ContentType="application/inkml+xml"/>
  <Override PartName="/ppt/ink/ink6223.xml" ContentType="application/inkml+xml"/>
  <Override PartName="/ppt/ink/ink6224.xml" ContentType="application/inkml+xml"/>
  <Override PartName="/ppt/ink/ink6225.xml" ContentType="application/inkml+xml"/>
  <Override PartName="/ppt/ink/ink6226.xml" ContentType="application/inkml+xml"/>
  <Override PartName="/ppt/ink/ink6227.xml" ContentType="application/inkml+xml"/>
  <Override PartName="/ppt/ink/ink6228.xml" ContentType="application/inkml+xml"/>
  <Override PartName="/ppt/ink/ink6229.xml" ContentType="application/inkml+xml"/>
  <Override PartName="/ppt/ink/ink6230.xml" ContentType="application/inkml+xml"/>
  <Override PartName="/ppt/ink/ink6231.xml" ContentType="application/inkml+xml"/>
  <Override PartName="/ppt/ink/ink6232.xml" ContentType="application/inkml+xml"/>
  <Override PartName="/ppt/ink/ink6233.xml" ContentType="application/inkml+xml"/>
  <Override PartName="/ppt/ink/ink6234.xml" ContentType="application/inkml+xml"/>
  <Override PartName="/ppt/ink/ink6235.xml" ContentType="application/inkml+xml"/>
  <Override PartName="/ppt/ink/ink6236.xml" ContentType="application/inkml+xml"/>
  <Override PartName="/ppt/ink/ink6237.xml" ContentType="application/inkml+xml"/>
  <Override PartName="/ppt/ink/ink6238.xml" ContentType="application/inkml+xml"/>
  <Override PartName="/ppt/ink/ink6239.xml" ContentType="application/inkml+xml"/>
  <Override PartName="/ppt/ink/ink6240.xml" ContentType="application/inkml+xml"/>
  <Override PartName="/ppt/ink/ink6241.xml" ContentType="application/inkml+xml"/>
  <Override PartName="/ppt/ink/ink6242.xml" ContentType="application/inkml+xml"/>
  <Override PartName="/ppt/ink/ink6243.xml" ContentType="application/inkml+xml"/>
  <Override PartName="/ppt/ink/ink6244.xml" ContentType="application/inkml+xml"/>
  <Override PartName="/ppt/ink/ink6245.xml" ContentType="application/inkml+xml"/>
  <Override PartName="/ppt/ink/ink6246.xml" ContentType="application/inkml+xml"/>
  <Override PartName="/ppt/ink/ink6247.xml" ContentType="application/inkml+xml"/>
  <Override PartName="/ppt/ink/ink6248.xml" ContentType="application/inkml+xml"/>
  <Override PartName="/ppt/ink/ink6249.xml" ContentType="application/inkml+xml"/>
  <Override PartName="/ppt/ink/ink6250.xml" ContentType="application/inkml+xml"/>
  <Override PartName="/ppt/ink/ink6251.xml" ContentType="application/inkml+xml"/>
  <Override PartName="/ppt/ink/ink6252.xml" ContentType="application/inkml+xml"/>
  <Override PartName="/ppt/ink/ink6253.xml" ContentType="application/inkml+xml"/>
  <Override PartName="/ppt/ink/ink6254.xml" ContentType="application/inkml+xml"/>
  <Override PartName="/ppt/ink/ink6255.xml" ContentType="application/inkml+xml"/>
  <Override PartName="/ppt/ink/ink6256.xml" ContentType="application/inkml+xml"/>
  <Override PartName="/ppt/ink/ink6257.xml" ContentType="application/inkml+xml"/>
  <Override PartName="/ppt/ink/ink6258.xml" ContentType="application/inkml+xml"/>
  <Override PartName="/ppt/ink/ink6259.xml" ContentType="application/inkml+xml"/>
  <Override PartName="/ppt/ink/ink6260.xml" ContentType="application/inkml+xml"/>
  <Override PartName="/ppt/ink/ink6261.xml" ContentType="application/inkml+xml"/>
  <Override PartName="/ppt/ink/ink6262.xml" ContentType="application/inkml+xml"/>
  <Override PartName="/ppt/ink/ink6263.xml" ContentType="application/inkml+xml"/>
  <Override PartName="/ppt/ink/ink6264.xml" ContentType="application/inkml+xml"/>
  <Override PartName="/ppt/ink/ink6265.xml" ContentType="application/inkml+xml"/>
  <Override PartName="/ppt/ink/ink6266.xml" ContentType="application/inkml+xml"/>
  <Override PartName="/ppt/ink/ink6267.xml" ContentType="application/inkml+xml"/>
  <Override PartName="/ppt/ink/ink6268.xml" ContentType="application/inkml+xml"/>
  <Override PartName="/ppt/ink/ink6269.xml" ContentType="application/inkml+xml"/>
  <Override PartName="/ppt/ink/ink6270.xml" ContentType="application/inkml+xml"/>
  <Override PartName="/ppt/ink/ink6271.xml" ContentType="application/inkml+xml"/>
  <Override PartName="/ppt/ink/ink6272.xml" ContentType="application/inkml+xml"/>
  <Override PartName="/ppt/ink/ink6273.xml" ContentType="application/inkml+xml"/>
  <Override PartName="/ppt/ink/ink6274.xml" ContentType="application/inkml+xml"/>
  <Override PartName="/ppt/ink/ink6275.xml" ContentType="application/inkml+xml"/>
  <Override PartName="/ppt/ink/ink6276.xml" ContentType="application/inkml+xml"/>
  <Override PartName="/ppt/ink/ink6277.xml" ContentType="application/inkml+xml"/>
  <Override PartName="/ppt/ink/ink6278.xml" ContentType="application/inkml+xml"/>
  <Override PartName="/ppt/ink/ink6279.xml" ContentType="application/inkml+xml"/>
  <Override PartName="/ppt/ink/ink6280.xml" ContentType="application/inkml+xml"/>
  <Override PartName="/ppt/ink/ink6281.xml" ContentType="application/inkml+xml"/>
  <Override PartName="/ppt/ink/ink6282.xml" ContentType="application/inkml+xml"/>
  <Override PartName="/ppt/ink/ink6283.xml" ContentType="application/inkml+xml"/>
  <Override PartName="/ppt/ink/ink6284.xml" ContentType="application/inkml+xml"/>
  <Override PartName="/ppt/ink/ink6285.xml" ContentType="application/inkml+xml"/>
  <Override PartName="/ppt/ink/ink6286.xml" ContentType="application/inkml+xml"/>
  <Override PartName="/ppt/ink/ink6287.xml" ContentType="application/inkml+xml"/>
  <Override PartName="/ppt/ink/ink6288.xml" ContentType="application/inkml+xml"/>
  <Override PartName="/ppt/ink/ink6289.xml" ContentType="application/inkml+xml"/>
  <Override PartName="/ppt/ink/ink6290.xml" ContentType="application/inkml+xml"/>
  <Override PartName="/ppt/ink/ink6291.xml" ContentType="application/inkml+xml"/>
  <Override PartName="/ppt/ink/ink6292.xml" ContentType="application/inkml+xml"/>
  <Override PartName="/ppt/ink/ink6293.xml" ContentType="application/inkml+xml"/>
  <Override PartName="/ppt/ink/ink6294.xml" ContentType="application/inkml+xml"/>
  <Override PartName="/ppt/ink/ink6295.xml" ContentType="application/inkml+xml"/>
  <Override PartName="/ppt/ink/ink6296.xml" ContentType="application/inkml+xml"/>
  <Override PartName="/ppt/ink/ink6297.xml" ContentType="application/inkml+xml"/>
  <Override PartName="/ppt/ink/ink6298.xml" ContentType="application/inkml+xml"/>
  <Override PartName="/ppt/ink/ink6299.xml" ContentType="application/inkml+xml"/>
  <Override PartName="/ppt/ink/ink6300.xml" ContentType="application/inkml+xml"/>
  <Override PartName="/ppt/ink/ink6301.xml" ContentType="application/inkml+xml"/>
  <Override PartName="/ppt/ink/ink6302.xml" ContentType="application/inkml+xml"/>
  <Override PartName="/ppt/ink/ink6303.xml" ContentType="application/inkml+xml"/>
  <Override PartName="/ppt/ink/ink6304.xml" ContentType="application/inkml+xml"/>
  <Override PartName="/ppt/ink/ink6305.xml" ContentType="application/inkml+xml"/>
  <Override PartName="/ppt/ink/ink6306.xml" ContentType="application/inkml+xml"/>
  <Override PartName="/ppt/ink/ink6307.xml" ContentType="application/inkml+xml"/>
  <Override PartName="/ppt/ink/ink6308.xml" ContentType="application/inkml+xml"/>
  <Override PartName="/ppt/ink/ink6309.xml" ContentType="application/inkml+xml"/>
  <Override PartName="/ppt/ink/ink6310.xml" ContentType="application/inkml+xml"/>
  <Override PartName="/ppt/ink/ink6311.xml" ContentType="application/inkml+xml"/>
  <Override PartName="/ppt/ink/ink6312.xml" ContentType="application/inkml+xml"/>
  <Override PartName="/ppt/ink/ink6313.xml" ContentType="application/inkml+xml"/>
  <Override PartName="/ppt/ink/ink6314.xml" ContentType="application/inkml+xml"/>
  <Override PartName="/ppt/ink/ink6315.xml" ContentType="application/inkml+xml"/>
  <Override PartName="/ppt/ink/ink6316.xml" ContentType="application/inkml+xml"/>
  <Override PartName="/ppt/ink/ink6317.xml" ContentType="application/inkml+xml"/>
  <Override PartName="/ppt/ink/ink6318.xml" ContentType="application/inkml+xml"/>
  <Override PartName="/ppt/ink/ink6319.xml" ContentType="application/inkml+xml"/>
  <Override PartName="/ppt/ink/ink6320.xml" ContentType="application/inkml+xml"/>
  <Override PartName="/ppt/ink/ink6321.xml" ContentType="application/inkml+xml"/>
  <Override PartName="/ppt/ink/ink6322.xml" ContentType="application/inkml+xml"/>
  <Override PartName="/ppt/ink/ink6323.xml" ContentType="application/inkml+xml"/>
  <Override PartName="/ppt/ink/ink6324.xml" ContentType="application/inkml+xml"/>
  <Override PartName="/ppt/ink/ink6325.xml" ContentType="application/inkml+xml"/>
  <Override PartName="/ppt/ink/ink6326.xml" ContentType="application/inkml+xml"/>
  <Override PartName="/ppt/ink/ink6327.xml" ContentType="application/inkml+xml"/>
  <Override PartName="/ppt/ink/ink6328.xml" ContentType="application/inkml+xml"/>
  <Override PartName="/ppt/ink/ink6329.xml" ContentType="application/inkml+xml"/>
  <Override PartName="/ppt/ink/ink6330.xml" ContentType="application/inkml+xml"/>
  <Override PartName="/ppt/ink/ink6331.xml" ContentType="application/inkml+xml"/>
  <Override PartName="/ppt/ink/ink6332.xml" ContentType="application/inkml+xml"/>
  <Override PartName="/ppt/ink/ink6333.xml" ContentType="application/inkml+xml"/>
  <Override PartName="/ppt/ink/ink6334.xml" ContentType="application/inkml+xml"/>
  <Override PartName="/ppt/ink/ink6335.xml" ContentType="application/inkml+xml"/>
  <Override PartName="/ppt/ink/ink6336.xml" ContentType="application/inkml+xml"/>
  <Override PartName="/ppt/ink/ink6337.xml" ContentType="application/inkml+xml"/>
  <Override PartName="/ppt/ink/ink6338.xml" ContentType="application/inkml+xml"/>
  <Override PartName="/ppt/ink/ink6339.xml" ContentType="application/inkml+xml"/>
  <Override PartName="/ppt/ink/ink6340.xml" ContentType="application/inkml+xml"/>
  <Override PartName="/ppt/ink/ink6341.xml" ContentType="application/inkml+xml"/>
  <Override PartName="/ppt/ink/ink6342.xml" ContentType="application/inkml+xml"/>
  <Override PartName="/ppt/ink/ink6343.xml" ContentType="application/inkml+xml"/>
  <Override PartName="/ppt/ink/ink6344.xml" ContentType="application/inkml+xml"/>
  <Override PartName="/ppt/ink/ink6345.xml" ContentType="application/inkml+xml"/>
  <Override PartName="/ppt/ink/ink6346.xml" ContentType="application/inkml+xml"/>
  <Override PartName="/ppt/ink/ink6347.xml" ContentType="application/inkml+xml"/>
  <Override PartName="/ppt/ink/ink6348.xml" ContentType="application/inkml+xml"/>
  <Override PartName="/ppt/ink/ink6349.xml" ContentType="application/inkml+xml"/>
  <Override PartName="/ppt/ink/ink6350.xml" ContentType="application/inkml+xml"/>
  <Override PartName="/ppt/ink/ink6351.xml" ContentType="application/inkml+xml"/>
  <Override PartName="/ppt/ink/ink6352.xml" ContentType="application/inkml+xml"/>
  <Override PartName="/ppt/ink/ink6353.xml" ContentType="application/inkml+xml"/>
  <Override PartName="/ppt/ink/ink6354.xml" ContentType="application/inkml+xml"/>
  <Override PartName="/ppt/ink/ink6355.xml" ContentType="application/inkml+xml"/>
  <Override PartName="/ppt/ink/ink6356.xml" ContentType="application/inkml+xml"/>
  <Override PartName="/ppt/ink/ink6357.xml" ContentType="application/inkml+xml"/>
  <Override PartName="/ppt/ink/ink6358.xml" ContentType="application/inkml+xml"/>
  <Override PartName="/ppt/ink/ink6359.xml" ContentType="application/inkml+xml"/>
  <Override PartName="/ppt/ink/ink6360.xml" ContentType="application/inkml+xml"/>
  <Override PartName="/ppt/ink/ink6361.xml" ContentType="application/inkml+xml"/>
  <Override PartName="/ppt/ink/ink6362.xml" ContentType="application/inkml+xml"/>
  <Override PartName="/ppt/ink/ink6363.xml" ContentType="application/inkml+xml"/>
  <Override PartName="/ppt/ink/ink6364.xml" ContentType="application/inkml+xml"/>
  <Override PartName="/ppt/ink/ink6365.xml" ContentType="application/inkml+xml"/>
  <Override PartName="/ppt/ink/ink6366.xml" ContentType="application/inkml+xml"/>
  <Override PartName="/ppt/ink/ink6367.xml" ContentType="application/inkml+xml"/>
  <Override PartName="/ppt/ink/ink6368.xml" ContentType="application/inkml+xml"/>
  <Override PartName="/ppt/ink/ink6369.xml" ContentType="application/inkml+xml"/>
  <Override PartName="/ppt/ink/ink6370.xml" ContentType="application/inkml+xml"/>
  <Override PartName="/ppt/ink/ink6371.xml" ContentType="application/inkml+xml"/>
  <Override PartName="/ppt/ink/ink6372.xml" ContentType="application/inkml+xml"/>
  <Override PartName="/ppt/ink/ink6373.xml" ContentType="application/inkml+xml"/>
  <Override PartName="/ppt/ink/ink6374.xml" ContentType="application/inkml+xml"/>
  <Override PartName="/ppt/ink/ink6375.xml" ContentType="application/inkml+xml"/>
  <Override PartName="/ppt/ink/ink6376.xml" ContentType="application/inkml+xml"/>
  <Override PartName="/ppt/ink/ink6377.xml" ContentType="application/inkml+xml"/>
  <Override PartName="/ppt/ink/ink6378.xml" ContentType="application/inkml+xml"/>
  <Override PartName="/ppt/ink/ink6379.xml" ContentType="application/inkml+xml"/>
  <Override PartName="/ppt/ink/ink6380.xml" ContentType="application/inkml+xml"/>
  <Override PartName="/ppt/ink/ink6381.xml" ContentType="application/inkml+xml"/>
  <Override PartName="/ppt/ink/ink6382.xml" ContentType="application/inkml+xml"/>
  <Override PartName="/ppt/ink/ink6383.xml" ContentType="application/inkml+xml"/>
  <Override PartName="/ppt/ink/ink6384.xml" ContentType="application/inkml+xml"/>
  <Override PartName="/ppt/ink/ink6385.xml" ContentType="application/inkml+xml"/>
  <Override PartName="/ppt/ink/ink6386.xml" ContentType="application/inkml+xml"/>
  <Override PartName="/ppt/ink/ink6387.xml" ContentType="application/inkml+xml"/>
  <Override PartName="/ppt/ink/ink6388.xml" ContentType="application/inkml+xml"/>
  <Override PartName="/ppt/ink/ink6389.xml" ContentType="application/inkml+xml"/>
  <Override PartName="/ppt/ink/ink6390.xml" ContentType="application/inkml+xml"/>
  <Override PartName="/ppt/ink/ink6391.xml" ContentType="application/inkml+xml"/>
  <Override PartName="/ppt/ink/ink6392.xml" ContentType="application/inkml+xml"/>
  <Override PartName="/ppt/ink/ink6393.xml" ContentType="application/inkml+xml"/>
  <Override PartName="/ppt/ink/ink6394.xml" ContentType="application/inkml+xml"/>
  <Override PartName="/ppt/ink/ink6395.xml" ContentType="application/inkml+xml"/>
  <Override PartName="/ppt/ink/ink6396.xml" ContentType="application/inkml+xml"/>
  <Override PartName="/ppt/ink/ink6397.xml" ContentType="application/inkml+xml"/>
  <Override PartName="/ppt/ink/ink6398.xml" ContentType="application/inkml+xml"/>
  <Override PartName="/ppt/ink/ink6399.xml" ContentType="application/inkml+xml"/>
  <Override PartName="/ppt/ink/ink6400.xml" ContentType="application/inkml+xml"/>
  <Override PartName="/ppt/ink/ink6401.xml" ContentType="application/inkml+xml"/>
  <Override PartName="/ppt/ink/ink6402.xml" ContentType="application/inkml+xml"/>
  <Override PartName="/ppt/ink/ink6403.xml" ContentType="application/inkml+xml"/>
  <Override PartName="/ppt/ink/ink6404.xml" ContentType="application/inkml+xml"/>
  <Override PartName="/ppt/ink/ink6405.xml" ContentType="application/inkml+xml"/>
  <Override PartName="/ppt/ink/ink6406.xml" ContentType="application/inkml+xml"/>
  <Override PartName="/ppt/ink/ink6407.xml" ContentType="application/inkml+xml"/>
  <Override PartName="/ppt/ink/ink6408.xml" ContentType="application/inkml+xml"/>
  <Override PartName="/ppt/ink/ink6409.xml" ContentType="application/inkml+xml"/>
  <Override PartName="/ppt/ink/ink6410.xml" ContentType="application/inkml+xml"/>
  <Override PartName="/ppt/ink/ink6411.xml" ContentType="application/inkml+xml"/>
  <Override PartName="/ppt/ink/ink6412.xml" ContentType="application/inkml+xml"/>
  <Override PartName="/ppt/ink/ink6413.xml" ContentType="application/inkml+xml"/>
  <Override PartName="/ppt/ink/ink6414.xml" ContentType="application/inkml+xml"/>
  <Override PartName="/ppt/ink/ink6415.xml" ContentType="application/inkml+xml"/>
  <Override PartName="/ppt/ink/ink6416.xml" ContentType="application/inkml+xml"/>
  <Override PartName="/ppt/ink/ink6417.xml" ContentType="application/inkml+xml"/>
  <Override PartName="/ppt/ink/ink6418.xml" ContentType="application/inkml+xml"/>
  <Override PartName="/ppt/ink/ink6419.xml" ContentType="application/inkml+xml"/>
  <Override PartName="/ppt/ink/ink6420.xml" ContentType="application/inkml+xml"/>
  <Override PartName="/ppt/ink/ink6421.xml" ContentType="application/inkml+xml"/>
  <Override PartName="/ppt/ink/ink6422.xml" ContentType="application/inkml+xml"/>
  <Override PartName="/ppt/ink/ink6423.xml" ContentType="application/inkml+xml"/>
  <Override PartName="/ppt/ink/ink6424.xml" ContentType="application/inkml+xml"/>
  <Override PartName="/ppt/ink/ink6425.xml" ContentType="application/inkml+xml"/>
  <Override PartName="/ppt/ink/ink6426.xml" ContentType="application/inkml+xml"/>
  <Override PartName="/ppt/ink/ink6427.xml" ContentType="application/inkml+xml"/>
  <Override PartName="/ppt/ink/ink6428.xml" ContentType="application/inkml+xml"/>
  <Override PartName="/ppt/ink/ink6429.xml" ContentType="application/inkml+xml"/>
  <Override PartName="/ppt/ink/ink6430.xml" ContentType="application/inkml+xml"/>
  <Override PartName="/ppt/ink/ink6431.xml" ContentType="application/inkml+xml"/>
  <Override PartName="/ppt/ink/ink6432.xml" ContentType="application/inkml+xml"/>
  <Override PartName="/ppt/ink/ink6433.xml" ContentType="application/inkml+xml"/>
  <Override PartName="/ppt/ink/ink6434.xml" ContentType="application/inkml+xml"/>
  <Override PartName="/ppt/ink/ink6435.xml" ContentType="application/inkml+xml"/>
  <Override PartName="/ppt/ink/ink6436.xml" ContentType="application/inkml+xml"/>
  <Override PartName="/ppt/ink/ink6437.xml" ContentType="application/inkml+xml"/>
  <Override PartName="/ppt/ink/ink6438.xml" ContentType="application/inkml+xml"/>
  <Override PartName="/ppt/ink/ink6439.xml" ContentType="application/inkml+xml"/>
  <Override PartName="/ppt/ink/ink6440.xml" ContentType="application/inkml+xml"/>
  <Override PartName="/ppt/ink/ink6441.xml" ContentType="application/inkml+xml"/>
  <Override PartName="/ppt/ink/ink6442.xml" ContentType="application/inkml+xml"/>
  <Override PartName="/ppt/ink/ink6443.xml" ContentType="application/inkml+xml"/>
  <Override PartName="/ppt/ink/ink6444.xml" ContentType="application/inkml+xml"/>
  <Override PartName="/ppt/ink/ink6445.xml" ContentType="application/inkml+xml"/>
  <Override PartName="/ppt/ink/ink6446.xml" ContentType="application/inkml+xml"/>
  <Override PartName="/ppt/ink/ink6447.xml" ContentType="application/inkml+xml"/>
  <Override PartName="/ppt/ink/ink6448.xml" ContentType="application/inkml+xml"/>
  <Override PartName="/ppt/ink/ink6449.xml" ContentType="application/inkml+xml"/>
  <Override PartName="/ppt/ink/ink6450.xml" ContentType="application/inkml+xml"/>
  <Override PartName="/ppt/ink/ink6451.xml" ContentType="application/inkml+xml"/>
  <Override PartName="/ppt/ink/ink6452.xml" ContentType="application/inkml+xml"/>
  <Override PartName="/ppt/ink/ink6453.xml" ContentType="application/inkml+xml"/>
  <Override PartName="/ppt/ink/ink6454.xml" ContentType="application/inkml+xml"/>
  <Override PartName="/ppt/ink/ink6455.xml" ContentType="application/inkml+xml"/>
  <Override PartName="/ppt/ink/ink6456.xml" ContentType="application/inkml+xml"/>
  <Override PartName="/ppt/ink/ink6457.xml" ContentType="application/inkml+xml"/>
  <Override PartName="/ppt/ink/ink6458.xml" ContentType="application/inkml+xml"/>
  <Override PartName="/ppt/ink/ink6459.xml" ContentType="application/inkml+xml"/>
  <Override PartName="/ppt/ink/ink6460.xml" ContentType="application/inkml+xml"/>
  <Override PartName="/ppt/ink/ink6461.xml" ContentType="application/inkml+xml"/>
  <Override PartName="/ppt/ink/ink6462.xml" ContentType="application/inkml+xml"/>
  <Override PartName="/ppt/ink/ink6463.xml" ContentType="application/inkml+xml"/>
  <Override PartName="/ppt/ink/ink6464.xml" ContentType="application/inkml+xml"/>
  <Override PartName="/ppt/ink/ink6465.xml" ContentType="application/inkml+xml"/>
  <Override PartName="/ppt/ink/ink6466.xml" ContentType="application/inkml+xml"/>
  <Override PartName="/ppt/ink/ink6467.xml" ContentType="application/inkml+xml"/>
  <Override PartName="/ppt/ink/ink6468.xml" ContentType="application/inkml+xml"/>
  <Override PartName="/ppt/ink/ink6469.xml" ContentType="application/inkml+xml"/>
  <Override PartName="/ppt/ink/ink6470.xml" ContentType="application/inkml+xml"/>
  <Override PartName="/ppt/ink/ink6471.xml" ContentType="application/inkml+xml"/>
  <Override PartName="/ppt/ink/ink6472.xml" ContentType="application/inkml+xml"/>
  <Override PartName="/ppt/ink/ink6473.xml" ContentType="application/inkml+xml"/>
  <Override PartName="/ppt/ink/ink6474.xml" ContentType="application/inkml+xml"/>
  <Override PartName="/ppt/ink/ink6475.xml" ContentType="application/inkml+xml"/>
  <Override PartName="/ppt/ink/ink6476.xml" ContentType="application/inkml+xml"/>
  <Override PartName="/ppt/ink/ink6477.xml" ContentType="application/inkml+xml"/>
  <Override PartName="/ppt/ink/ink6478.xml" ContentType="application/inkml+xml"/>
  <Override PartName="/ppt/ink/ink6479.xml" ContentType="application/inkml+xml"/>
  <Override PartName="/ppt/ink/ink6480.xml" ContentType="application/inkml+xml"/>
  <Override PartName="/ppt/ink/ink6481.xml" ContentType="application/inkml+xml"/>
  <Override PartName="/ppt/ink/ink6482.xml" ContentType="application/inkml+xml"/>
  <Override PartName="/ppt/ink/ink6483.xml" ContentType="application/inkml+xml"/>
  <Override PartName="/ppt/ink/ink6484.xml" ContentType="application/inkml+xml"/>
  <Override PartName="/ppt/ink/ink6485.xml" ContentType="application/inkml+xml"/>
  <Override PartName="/ppt/ink/ink6486.xml" ContentType="application/inkml+xml"/>
  <Override PartName="/ppt/ink/ink6487.xml" ContentType="application/inkml+xml"/>
  <Override PartName="/ppt/ink/ink6488.xml" ContentType="application/inkml+xml"/>
  <Override PartName="/ppt/ink/ink6489.xml" ContentType="application/inkml+xml"/>
  <Override PartName="/ppt/ink/ink6490.xml" ContentType="application/inkml+xml"/>
  <Override PartName="/ppt/ink/ink6491.xml" ContentType="application/inkml+xml"/>
  <Override PartName="/ppt/ink/ink6492.xml" ContentType="application/inkml+xml"/>
  <Override PartName="/ppt/ink/ink6493.xml" ContentType="application/inkml+xml"/>
  <Override PartName="/ppt/ink/ink6494.xml" ContentType="application/inkml+xml"/>
  <Override PartName="/ppt/ink/ink6495.xml" ContentType="application/inkml+xml"/>
  <Override PartName="/ppt/ink/ink6496.xml" ContentType="application/inkml+xml"/>
  <Override PartName="/ppt/ink/ink6497.xml" ContentType="application/inkml+xml"/>
  <Override PartName="/ppt/ink/ink6498.xml" ContentType="application/inkml+xml"/>
  <Override PartName="/ppt/ink/ink6499.xml" ContentType="application/inkml+xml"/>
  <Override PartName="/ppt/ink/ink6500.xml" ContentType="application/inkml+xml"/>
  <Override PartName="/ppt/ink/ink6501.xml" ContentType="application/inkml+xml"/>
  <Override PartName="/ppt/ink/ink6502.xml" ContentType="application/inkml+xml"/>
  <Override PartName="/ppt/ink/ink6503.xml" ContentType="application/inkml+xml"/>
  <Override PartName="/ppt/ink/ink6504.xml" ContentType="application/inkml+xml"/>
  <Override PartName="/ppt/ink/ink6505.xml" ContentType="application/inkml+xml"/>
  <Override PartName="/ppt/ink/ink6506.xml" ContentType="application/inkml+xml"/>
  <Override PartName="/ppt/ink/ink6507.xml" ContentType="application/inkml+xml"/>
  <Override PartName="/ppt/ink/ink6508.xml" ContentType="application/inkml+xml"/>
  <Override PartName="/ppt/ink/ink6509.xml" ContentType="application/inkml+xml"/>
  <Override PartName="/ppt/ink/ink6510.xml" ContentType="application/inkml+xml"/>
  <Override PartName="/ppt/ink/ink6511.xml" ContentType="application/inkml+xml"/>
  <Override PartName="/ppt/ink/ink6512.xml" ContentType="application/inkml+xml"/>
  <Override PartName="/ppt/ink/ink6513.xml" ContentType="application/inkml+xml"/>
  <Override PartName="/ppt/ink/ink6514.xml" ContentType="application/inkml+xml"/>
  <Override PartName="/ppt/ink/ink6515.xml" ContentType="application/inkml+xml"/>
  <Override PartName="/ppt/ink/ink6516.xml" ContentType="application/inkml+xml"/>
  <Override PartName="/ppt/ink/ink6517.xml" ContentType="application/inkml+xml"/>
  <Override PartName="/ppt/ink/ink6518.xml" ContentType="application/inkml+xml"/>
  <Override PartName="/ppt/ink/ink6519.xml" ContentType="application/inkml+xml"/>
  <Override PartName="/ppt/ink/ink6520.xml" ContentType="application/inkml+xml"/>
  <Override PartName="/ppt/ink/ink6521.xml" ContentType="application/inkml+xml"/>
  <Override PartName="/ppt/ink/ink6522.xml" ContentType="application/inkml+xml"/>
  <Override PartName="/ppt/ink/ink6523.xml" ContentType="application/inkml+xml"/>
  <Override PartName="/ppt/ink/ink6524.xml" ContentType="application/inkml+xml"/>
  <Override PartName="/ppt/ink/ink6525.xml" ContentType="application/inkml+xml"/>
  <Override PartName="/ppt/ink/ink6526.xml" ContentType="application/inkml+xml"/>
  <Override PartName="/ppt/ink/ink6527.xml" ContentType="application/inkml+xml"/>
  <Override PartName="/ppt/ink/ink6528.xml" ContentType="application/inkml+xml"/>
  <Override PartName="/ppt/ink/ink6529.xml" ContentType="application/inkml+xml"/>
  <Override PartName="/ppt/ink/ink6530.xml" ContentType="application/inkml+xml"/>
  <Override PartName="/ppt/ink/ink6531.xml" ContentType="application/inkml+xml"/>
  <Override PartName="/ppt/ink/ink6532.xml" ContentType="application/inkml+xml"/>
  <Override PartName="/ppt/ink/ink6533.xml" ContentType="application/inkml+xml"/>
  <Override PartName="/ppt/ink/ink6534.xml" ContentType="application/inkml+xml"/>
  <Override PartName="/ppt/ink/ink6535.xml" ContentType="application/inkml+xml"/>
  <Override PartName="/ppt/ink/ink6536.xml" ContentType="application/inkml+xml"/>
  <Override PartName="/ppt/ink/ink6537.xml" ContentType="application/inkml+xml"/>
  <Override PartName="/ppt/ink/ink6538.xml" ContentType="application/inkml+xml"/>
  <Override PartName="/ppt/ink/ink6539.xml" ContentType="application/inkml+xml"/>
  <Override PartName="/ppt/ink/ink6540.xml" ContentType="application/inkml+xml"/>
  <Override PartName="/ppt/ink/ink6541.xml" ContentType="application/inkml+xml"/>
  <Override PartName="/ppt/ink/ink6542.xml" ContentType="application/inkml+xml"/>
  <Override PartName="/ppt/ink/ink6543.xml" ContentType="application/inkml+xml"/>
  <Override PartName="/ppt/ink/ink6544.xml" ContentType="application/inkml+xml"/>
  <Override PartName="/ppt/ink/ink6545.xml" ContentType="application/inkml+xml"/>
  <Override PartName="/ppt/ink/ink6546.xml" ContentType="application/inkml+xml"/>
  <Override PartName="/ppt/ink/ink6547.xml" ContentType="application/inkml+xml"/>
  <Override PartName="/ppt/ink/ink6548.xml" ContentType="application/inkml+xml"/>
  <Override PartName="/ppt/ink/ink6549.xml" ContentType="application/inkml+xml"/>
  <Override PartName="/ppt/ink/ink6550.xml" ContentType="application/inkml+xml"/>
  <Override PartName="/ppt/ink/ink6551.xml" ContentType="application/inkml+xml"/>
  <Override PartName="/ppt/ink/ink6552.xml" ContentType="application/inkml+xml"/>
  <Override PartName="/ppt/ink/ink6553.xml" ContentType="application/inkml+xml"/>
  <Override PartName="/ppt/ink/ink6554.xml" ContentType="application/inkml+xml"/>
  <Override PartName="/ppt/ink/ink6555.xml" ContentType="application/inkml+xml"/>
  <Override PartName="/ppt/ink/ink6556.xml" ContentType="application/inkml+xml"/>
  <Override PartName="/ppt/ink/ink6557.xml" ContentType="application/inkml+xml"/>
  <Override PartName="/ppt/ink/ink6558.xml" ContentType="application/inkml+xml"/>
  <Override PartName="/ppt/ink/ink6559.xml" ContentType="application/inkml+xml"/>
  <Override PartName="/ppt/ink/ink6560.xml" ContentType="application/inkml+xml"/>
  <Override PartName="/ppt/ink/ink6561.xml" ContentType="application/inkml+xml"/>
  <Override PartName="/ppt/ink/ink6562.xml" ContentType="application/inkml+xml"/>
  <Override PartName="/ppt/ink/ink6563.xml" ContentType="application/inkml+xml"/>
  <Override PartName="/ppt/ink/ink6564.xml" ContentType="application/inkml+xml"/>
  <Override PartName="/ppt/ink/ink6565.xml" ContentType="application/inkml+xml"/>
  <Override PartName="/ppt/ink/ink6566.xml" ContentType="application/inkml+xml"/>
  <Override PartName="/ppt/ink/ink6567.xml" ContentType="application/inkml+xml"/>
  <Override PartName="/ppt/ink/ink6568.xml" ContentType="application/inkml+xml"/>
  <Override PartName="/ppt/ink/ink6569.xml" ContentType="application/inkml+xml"/>
  <Override PartName="/ppt/ink/ink6570.xml" ContentType="application/inkml+xml"/>
  <Override PartName="/ppt/ink/ink6571.xml" ContentType="application/inkml+xml"/>
  <Override PartName="/ppt/notesSlides/notesSlide39.xml" ContentType="application/vnd.openxmlformats-officedocument.presentationml.notesSlide+xml"/>
  <Override PartName="/ppt/ink/ink6572.xml" ContentType="application/inkml+xml"/>
  <Override PartName="/ppt/ink/ink6573.xml" ContentType="application/inkml+xml"/>
  <Override PartName="/ppt/ink/ink6574.xml" ContentType="application/inkml+xml"/>
  <Override PartName="/ppt/ink/ink6575.xml" ContentType="application/inkml+xml"/>
  <Override PartName="/ppt/ink/ink6576.xml" ContentType="application/inkml+xml"/>
  <Override PartName="/ppt/ink/ink6577.xml" ContentType="application/inkml+xml"/>
  <Override PartName="/ppt/ink/ink6578.xml" ContentType="application/inkml+xml"/>
  <Override PartName="/ppt/ink/ink6579.xml" ContentType="application/inkml+xml"/>
  <Override PartName="/ppt/ink/ink6580.xml" ContentType="application/inkml+xml"/>
  <Override PartName="/ppt/ink/ink6581.xml" ContentType="application/inkml+xml"/>
  <Override PartName="/ppt/ink/ink6582.xml" ContentType="application/inkml+xml"/>
  <Override PartName="/ppt/ink/ink6583.xml" ContentType="application/inkml+xml"/>
  <Override PartName="/ppt/ink/ink6584.xml" ContentType="application/inkml+xml"/>
  <Override PartName="/ppt/ink/ink6585.xml" ContentType="application/inkml+xml"/>
  <Override PartName="/ppt/ink/ink6586.xml" ContentType="application/inkml+xml"/>
  <Override PartName="/ppt/ink/ink6587.xml" ContentType="application/inkml+xml"/>
  <Override PartName="/ppt/ink/ink6588.xml" ContentType="application/inkml+xml"/>
  <Override PartName="/ppt/ink/ink6589.xml" ContentType="application/inkml+xml"/>
  <Override PartName="/ppt/ink/ink6590.xml" ContentType="application/inkml+xml"/>
  <Override PartName="/ppt/ink/ink6591.xml" ContentType="application/inkml+xml"/>
  <Override PartName="/ppt/ink/ink6592.xml" ContentType="application/inkml+xml"/>
  <Override PartName="/ppt/ink/ink6593.xml" ContentType="application/inkml+xml"/>
  <Override PartName="/ppt/ink/ink6594.xml" ContentType="application/inkml+xml"/>
  <Override PartName="/ppt/ink/ink6595.xml" ContentType="application/inkml+xml"/>
  <Override PartName="/ppt/ink/ink6596.xml" ContentType="application/inkml+xml"/>
  <Override PartName="/ppt/ink/ink6597.xml" ContentType="application/inkml+xml"/>
  <Override PartName="/ppt/ink/ink6598.xml" ContentType="application/inkml+xml"/>
  <Override PartName="/ppt/ink/ink6599.xml" ContentType="application/inkml+xml"/>
  <Override PartName="/ppt/ink/ink6600.xml" ContentType="application/inkml+xml"/>
  <Override PartName="/ppt/ink/ink6601.xml" ContentType="application/inkml+xml"/>
  <Override PartName="/ppt/ink/ink6602.xml" ContentType="application/inkml+xml"/>
  <Override PartName="/ppt/ink/ink6603.xml" ContentType="application/inkml+xml"/>
  <Override PartName="/ppt/ink/ink6604.xml" ContentType="application/inkml+xml"/>
  <Override PartName="/ppt/ink/ink6605.xml" ContentType="application/inkml+xml"/>
  <Override PartName="/ppt/ink/ink6606.xml" ContentType="application/inkml+xml"/>
  <Override PartName="/ppt/ink/ink6607.xml" ContentType="application/inkml+xml"/>
  <Override PartName="/ppt/ink/ink6608.xml" ContentType="application/inkml+xml"/>
  <Override PartName="/ppt/ink/ink6609.xml" ContentType="application/inkml+xml"/>
  <Override PartName="/ppt/ink/ink6610.xml" ContentType="application/inkml+xml"/>
  <Override PartName="/ppt/ink/ink6611.xml" ContentType="application/inkml+xml"/>
  <Override PartName="/ppt/ink/ink6612.xml" ContentType="application/inkml+xml"/>
  <Override PartName="/ppt/ink/ink6613.xml" ContentType="application/inkml+xml"/>
  <Override PartName="/ppt/ink/ink6614.xml" ContentType="application/inkml+xml"/>
  <Override PartName="/ppt/ink/ink6615.xml" ContentType="application/inkml+xml"/>
  <Override PartName="/ppt/ink/ink6616.xml" ContentType="application/inkml+xml"/>
  <Override PartName="/ppt/ink/ink6617.xml" ContentType="application/inkml+xml"/>
  <Override PartName="/ppt/ink/ink6618.xml" ContentType="application/inkml+xml"/>
  <Override PartName="/ppt/ink/ink6619.xml" ContentType="application/inkml+xml"/>
  <Override PartName="/ppt/ink/ink6620.xml" ContentType="application/inkml+xml"/>
  <Override PartName="/ppt/ink/ink6621.xml" ContentType="application/inkml+xml"/>
  <Override PartName="/ppt/ink/ink6622.xml" ContentType="application/inkml+xml"/>
  <Override PartName="/ppt/ink/ink6623.xml" ContentType="application/inkml+xml"/>
  <Override PartName="/ppt/ink/ink6624.xml" ContentType="application/inkml+xml"/>
  <Override PartName="/ppt/ink/ink6625.xml" ContentType="application/inkml+xml"/>
  <Override PartName="/ppt/ink/ink6626.xml" ContentType="application/inkml+xml"/>
  <Override PartName="/ppt/ink/ink6627.xml" ContentType="application/inkml+xml"/>
  <Override PartName="/ppt/ink/ink6628.xml" ContentType="application/inkml+xml"/>
  <Override PartName="/ppt/ink/ink6629.xml" ContentType="application/inkml+xml"/>
  <Override PartName="/ppt/ink/ink6630.xml" ContentType="application/inkml+xml"/>
  <Override PartName="/ppt/ink/ink6631.xml" ContentType="application/inkml+xml"/>
  <Override PartName="/ppt/ink/ink6632.xml" ContentType="application/inkml+xml"/>
  <Override PartName="/ppt/ink/ink6633.xml" ContentType="application/inkml+xml"/>
  <Override PartName="/ppt/ink/ink6634.xml" ContentType="application/inkml+xml"/>
  <Override PartName="/ppt/ink/ink6635.xml" ContentType="application/inkml+xml"/>
  <Override PartName="/ppt/ink/ink6636.xml" ContentType="application/inkml+xml"/>
  <Override PartName="/ppt/ink/ink6637.xml" ContentType="application/inkml+xml"/>
  <Override PartName="/ppt/ink/ink6638.xml" ContentType="application/inkml+xml"/>
  <Override PartName="/ppt/ink/ink6639.xml" ContentType="application/inkml+xml"/>
  <Override PartName="/ppt/ink/ink6640.xml" ContentType="application/inkml+xml"/>
  <Override PartName="/ppt/ink/ink6641.xml" ContentType="application/inkml+xml"/>
  <Override PartName="/ppt/ink/ink6642.xml" ContentType="application/inkml+xml"/>
  <Override PartName="/ppt/ink/ink6643.xml" ContentType="application/inkml+xml"/>
  <Override PartName="/ppt/ink/ink6644.xml" ContentType="application/inkml+xml"/>
  <Override PartName="/ppt/ink/ink6645.xml" ContentType="application/inkml+xml"/>
  <Override PartName="/ppt/ink/ink6646.xml" ContentType="application/inkml+xml"/>
  <Override PartName="/ppt/ink/ink6647.xml" ContentType="application/inkml+xml"/>
  <Override PartName="/ppt/ink/ink6648.xml" ContentType="application/inkml+xml"/>
  <Override PartName="/ppt/ink/ink6649.xml" ContentType="application/inkml+xml"/>
  <Override PartName="/ppt/ink/ink6650.xml" ContentType="application/inkml+xml"/>
  <Override PartName="/ppt/ink/ink6651.xml" ContentType="application/inkml+xml"/>
  <Override PartName="/ppt/ink/ink6652.xml" ContentType="application/inkml+xml"/>
  <Override PartName="/ppt/ink/ink6653.xml" ContentType="application/inkml+xml"/>
  <Override PartName="/ppt/ink/ink6654.xml" ContentType="application/inkml+xml"/>
  <Override PartName="/ppt/ink/ink6655.xml" ContentType="application/inkml+xml"/>
  <Override PartName="/ppt/ink/ink6656.xml" ContentType="application/inkml+xml"/>
  <Override PartName="/ppt/ink/ink6657.xml" ContentType="application/inkml+xml"/>
  <Override PartName="/ppt/ink/ink6658.xml" ContentType="application/inkml+xml"/>
  <Override PartName="/ppt/ink/ink6659.xml" ContentType="application/inkml+xml"/>
  <Override PartName="/ppt/ink/ink6660.xml" ContentType="application/inkml+xml"/>
  <Override PartName="/ppt/ink/ink6661.xml" ContentType="application/inkml+xml"/>
  <Override PartName="/ppt/ink/ink6662.xml" ContentType="application/inkml+xml"/>
  <Override PartName="/ppt/ink/ink6663.xml" ContentType="application/inkml+xml"/>
  <Override PartName="/ppt/ink/ink6664.xml" ContentType="application/inkml+xml"/>
  <Override PartName="/ppt/ink/ink6665.xml" ContentType="application/inkml+xml"/>
  <Override PartName="/ppt/ink/ink6666.xml" ContentType="application/inkml+xml"/>
  <Override PartName="/ppt/ink/ink6667.xml" ContentType="application/inkml+xml"/>
  <Override PartName="/ppt/ink/ink6668.xml" ContentType="application/inkml+xml"/>
  <Override PartName="/ppt/ink/ink6669.xml" ContentType="application/inkml+xml"/>
  <Override PartName="/ppt/ink/ink6670.xml" ContentType="application/inkml+xml"/>
  <Override PartName="/ppt/ink/ink6671.xml" ContentType="application/inkml+xml"/>
  <Override PartName="/ppt/ink/ink6672.xml" ContentType="application/inkml+xml"/>
  <Override PartName="/ppt/ink/ink6673.xml" ContentType="application/inkml+xml"/>
  <Override PartName="/ppt/ink/ink6674.xml" ContentType="application/inkml+xml"/>
  <Override PartName="/ppt/ink/ink6675.xml" ContentType="application/inkml+xml"/>
  <Override PartName="/ppt/ink/ink6676.xml" ContentType="application/inkml+xml"/>
  <Override PartName="/ppt/ink/ink6677.xml" ContentType="application/inkml+xml"/>
  <Override PartName="/ppt/ink/ink6678.xml" ContentType="application/inkml+xml"/>
  <Override PartName="/ppt/ink/ink6679.xml" ContentType="application/inkml+xml"/>
  <Override PartName="/ppt/ink/ink6680.xml" ContentType="application/inkml+xml"/>
  <Override PartName="/ppt/ink/ink6681.xml" ContentType="application/inkml+xml"/>
  <Override PartName="/ppt/ink/ink6682.xml" ContentType="application/inkml+xml"/>
  <Override PartName="/ppt/ink/ink6683.xml" ContentType="application/inkml+xml"/>
  <Override PartName="/ppt/ink/ink6684.xml" ContentType="application/inkml+xml"/>
  <Override PartName="/ppt/ink/ink6685.xml" ContentType="application/inkml+xml"/>
  <Override PartName="/ppt/ink/ink6686.xml" ContentType="application/inkml+xml"/>
  <Override PartName="/ppt/ink/ink6687.xml" ContentType="application/inkml+xml"/>
  <Override PartName="/ppt/ink/ink6688.xml" ContentType="application/inkml+xml"/>
  <Override PartName="/ppt/ink/ink6689.xml" ContentType="application/inkml+xml"/>
  <Override PartName="/ppt/ink/ink6690.xml" ContentType="application/inkml+xml"/>
  <Override PartName="/ppt/ink/ink6691.xml" ContentType="application/inkml+xml"/>
  <Override PartName="/ppt/notesSlides/notesSlide40.xml" ContentType="application/vnd.openxmlformats-officedocument.presentationml.notesSlide+xml"/>
  <Override PartName="/ppt/ink/ink6692.xml" ContentType="application/inkml+xml"/>
  <Override PartName="/ppt/ink/ink6693.xml" ContentType="application/inkml+xml"/>
  <Override PartName="/ppt/ink/ink6694.xml" ContentType="application/inkml+xml"/>
  <Override PartName="/ppt/ink/ink6695.xml" ContentType="application/inkml+xml"/>
  <Override PartName="/ppt/ink/ink6696.xml" ContentType="application/inkml+xml"/>
  <Override PartName="/ppt/ink/ink6697.xml" ContentType="application/inkml+xml"/>
  <Override PartName="/ppt/ink/ink6698.xml" ContentType="application/inkml+xml"/>
  <Override PartName="/ppt/ink/ink6699.xml" ContentType="application/inkml+xml"/>
  <Override PartName="/ppt/ink/ink6700.xml" ContentType="application/inkml+xml"/>
  <Override PartName="/ppt/ink/ink6701.xml" ContentType="application/inkml+xml"/>
  <Override PartName="/ppt/ink/ink6702.xml" ContentType="application/inkml+xml"/>
  <Override PartName="/ppt/ink/ink6703.xml" ContentType="application/inkml+xml"/>
  <Override PartName="/ppt/ink/ink6704.xml" ContentType="application/inkml+xml"/>
  <Override PartName="/ppt/ink/ink6705.xml" ContentType="application/inkml+xml"/>
  <Override PartName="/ppt/ink/ink6706.xml" ContentType="application/inkml+xml"/>
  <Override PartName="/ppt/ink/ink6707.xml" ContentType="application/inkml+xml"/>
  <Override PartName="/ppt/ink/ink6708.xml" ContentType="application/inkml+xml"/>
  <Override PartName="/ppt/ink/ink6709.xml" ContentType="application/inkml+xml"/>
  <Override PartName="/ppt/ink/ink6710.xml" ContentType="application/inkml+xml"/>
  <Override PartName="/ppt/ink/ink6711.xml" ContentType="application/inkml+xml"/>
  <Override PartName="/ppt/ink/ink6712.xml" ContentType="application/inkml+xml"/>
  <Override PartName="/ppt/ink/ink6713.xml" ContentType="application/inkml+xml"/>
  <Override PartName="/ppt/ink/ink6714.xml" ContentType="application/inkml+xml"/>
  <Override PartName="/ppt/ink/ink6715.xml" ContentType="application/inkml+xml"/>
  <Override PartName="/ppt/ink/ink6716.xml" ContentType="application/inkml+xml"/>
  <Override PartName="/ppt/ink/ink6717.xml" ContentType="application/inkml+xml"/>
  <Override PartName="/ppt/ink/ink6718.xml" ContentType="application/inkml+xml"/>
  <Override PartName="/ppt/ink/ink6719.xml" ContentType="application/inkml+xml"/>
  <Override PartName="/ppt/ink/ink6720.xml" ContentType="application/inkml+xml"/>
  <Override PartName="/ppt/ink/ink6721.xml" ContentType="application/inkml+xml"/>
  <Override PartName="/ppt/ink/ink6722.xml" ContentType="application/inkml+xml"/>
  <Override PartName="/ppt/ink/ink6723.xml" ContentType="application/inkml+xml"/>
  <Override PartName="/ppt/ink/ink6724.xml" ContentType="application/inkml+xml"/>
  <Override PartName="/ppt/ink/ink6725.xml" ContentType="application/inkml+xml"/>
  <Override PartName="/ppt/ink/ink6726.xml" ContentType="application/inkml+xml"/>
  <Override PartName="/ppt/ink/ink6727.xml" ContentType="application/inkml+xml"/>
  <Override PartName="/ppt/ink/ink6728.xml" ContentType="application/inkml+xml"/>
  <Override PartName="/ppt/ink/ink6729.xml" ContentType="application/inkml+xml"/>
  <Override PartName="/ppt/ink/ink6730.xml" ContentType="application/inkml+xml"/>
  <Override PartName="/ppt/ink/ink6731.xml" ContentType="application/inkml+xml"/>
  <Override PartName="/ppt/ink/ink6732.xml" ContentType="application/inkml+xml"/>
  <Override PartName="/ppt/ink/ink6733.xml" ContentType="application/inkml+xml"/>
  <Override PartName="/ppt/ink/ink6734.xml" ContentType="application/inkml+xml"/>
  <Override PartName="/ppt/ink/ink6735.xml" ContentType="application/inkml+xml"/>
  <Override PartName="/ppt/ink/ink6736.xml" ContentType="application/inkml+xml"/>
  <Override PartName="/ppt/ink/ink6737.xml" ContentType="application/inkml+xml"/>
  <Override PartName="/ppt/ink/ink6738.xml" ContentType="application/inkml+xml"/>
  <Override PartName="/ppt/ink/ink6739.xml" ContentType="application/inkml+xml"/>
  <Override PartName="/ppt/ink/ink6740.xml" ContentType="application/inkml+xml"/>
  <Override PartName="/ppt/ink/ink6741.xml" ContentType="application/inkml+xml"/>
  <Override PartName="/ppt/ink/ink6742.xml" ContentType="application/inkml+xml"/>
  <Override PartName="/ppt/ink/ink6743.xml" ContentType="application/inkml+xml"/>
  <Override PartName="/ppt/ink/ink6744.xml" ContentType="application/inkml+xml"/>
  <Override PartName="/ppt/ink/ink6745.xml" ContentType="application/inkml+xml"/>
  <Override PartName="/ppt/ink/ink6746.xml" ContentType="application/inkml+xml"/>
  <Override PartName="/ppt/ink/ink6747.xml" ContentType="application/inkml+xml"/>
  <Override PartName="/ppt/ink/ink6748.xml" ContentType="application/inkml+xml"/>
  <Override PartName="/ppt/ink/ink6749.xml" ContentType="application/inkml+xml"/>
  <Override PartName="/ppt/ink/ink6750.xml" ContentType="application/inkml+xml"/>
  <Override PartName="/ppt/ink/ink6751.xml" ContentType="application/inkml+xml"/>
  <Override PartName="/ppt/ink/ink6752.xml" ContentType="application/inkml+xml"/>
  <Override PartName="/ppt/ink/ink6753.xml" ContentType="application/inkml+xml"/>
  <Override PartName="/ppt/ink/ink6754.xml" ContentType="application/inkml+xml"/>
  <Override PartName="/ppt/ink/ink6755.xml" ContentType="application/inkml+xml"/>
  <Override PartName="/ppt/ink/ink6756.xml" ContentType="application/inkml+xml"/>
  <Override PartName="/ppt/ink/ink6757.xml" ContentType="application/inkml+xml"/>
  <Override PartName="/ppt/ink/ink6758.xml" ContentType="application/inkml+xml"/>
  <Override PartName="/ppt/ink/ink6759.xml" ContentType="application/inkml+xml"/>
  <Override PartName="/ppt/ink/ink6760.xml" ContentType="application/inkml+xml"/>
  <Override PartName="/ppt/ink/ink6761.xml" ContentType="application/inkml+xml"/>
  <Override PartName="/ppt/ink/ink6762.xml" ContentType="application/inkml+xml"/>
  <Override PartName="/ppt/ink/ink6763.xml" ContentType="application/inkml+xml"/>
  <Override PartName="/ppt/ink/ink6764.xml" ContentType="application/inkml+xml"/>
  <Override PartName="/ppt/ink/ink6765.xml" ContentType="application/inkml+xml"/>
  <Override PartName="/ppt/ink/ink6766.xml" ContentType="application/inkml+xml"/>
  <Override PartName="/ppt/ink/ink6767.xml" ContentType="application/inkml+xml"/>
  <Override PartName="/ppt/ink/ink6768.xml" ContentType="application/inkml+xml"/>
  <Override PartName="/ppt/ink/ink6769.xml" ContentType="application/inkml+xml"/>
  <Override PartName="/ppt/ink/ink6770.xml" ContentType="application/inkml+xml"/>
  <Override PartName="/ppt/ink/ink6771.xml" ContentType="application/inkml+xml"/>
  <Override PartName="/ppt/ink/ink6772.xml" ContentType="application/inkml+xml"/>
  <Override PartName="/ppt/ink/ink6773.xml" ContentType="application/inkml+xml"/>
  <Override PartName="/ppt/ink/ink6774.xml" ContentType="application/inkml+xml"/>
  <Override PartName="/ppt/ink/ink6775.xml" ContentType="application/inkml+xml"/>
  <Override PartName="/ppt/ink/ink6776.xml" ContentType="application/inkml+xml"/>
  <Override PartName="/ppt/ink/ink6777.xml" ContentType="application/inkml+xml"/>
  <Override PartName="/ppt/ink/ink6778.xml" ContentType="application/inkml+xml"/>
  <Override PartName="/ppt/ink/ink6779.xml" ContentType="application/inkml+xml"/>
  <Override PartName="/ppt/ink/ink6780.xml" ContentType="application/inkml+xml"/>
  <Override PartName="/ppt/ink/ink6781.xml" ContentType="application/inkml+xml"/>
  <Override PartName="/ppt/ink/ink6782.xml" ContentType="application/inkml+xml"/>
  <Override PartName="/ppt/ink/ink6783.xml" ContentType="application/inkml+xml"/>
  <Override PartName="/ppt/ink/ink6784.xml" ContentType="application/inkml+xml"/>
  <Override PartName="/ppt/ink/ink6785.xml" ContentType="application/inkml+xml"/>
  <Override PartName="/ppt/ink/ink6786.xml" ContentType="application/inkml+xml"/>
  <Override PartName="/ppt/ink/ink6787.xml" ContentType="application/inkml+xml"/>
  <Override PartName="/ppt/ink/ink6788.xml" ContentType="application/inkml+xml"/>
  <Override PartName="/ppt/ink/ink6789.xml" ContentType="application/inkml+xml"/>
  <Override PartName="/ppt/ink/ink6790.xml" ContentType="application/inkml+xml"/>
  <Override PartName="/ppt/ink/ink6791.xml" ContentType="application/inkml+xml"/>
  <Override PartName="/ppt/ink/ink6792.xml" ContentType="application/inkml+xml"/>
  <Override PartName="/ppt/ink/ink6793.xml" ContentType="application/inkml+xml"/>
  <Override PartName="/ppt/ink/ink6794.xml" ContentType="application/inkml+xml"/>
  <Override PartName="/ppt/ink/ink6795.xml" ContentType="application/inkml+xml"/>
  <Override PartName="/ppt/ink/ink6796.xml" ContentType="application/inkml+xml"/>
  <Override PartName="/ppt/ink/ink6797.xml" ContentType="application/inkml+xml"/>
  <Override PartName="/ppt/ink/ink6798.xml" ContentType="application/inkml+xml"/>
  <Override PartName="/ppt/ink/ink6799.xml" ContentType="application/inkml+xml"/>
  <Override PartName="/ppt/ink/ink6800.xml" ContentType="application/inkml+xml"/>
  <Override PartName="/ppt/ink/ink6801.xml" ContentType="application/inkml+xml"/>
  <Override PartName="/ppt/ink/ink6802.xml" ContentType="application/inkml+xml"/>
  <Override PartName="/ppt/ink/ink6803.xml" ContentType="application/inkml+xml"/>
  <Override PartName="/ppt/ink/ink6804.xml" ContentType="application/inkml+xml"/>
  <Override PartName="/ppt/ink/ink6805.xml" ContentType="application/inkml+xml"/>
  <Override PartName="/ppt/ink/ink6806.xml" ContentType="application/inkml+xml"/>
  <Override PartName="/ppt/ink/ink6807.xml" ContentType="application/inkml+xml"/>
  <Override PartName="/ppt/ink/ink6808.xml" ContentType="application/inkml+xml"/>
  <Override PartName="/ppt/ink/ink6809.xml" ContentType="application/inkml+xml"/>
  <Override PartName="/ppt/ink/ink6810.xml" ContentType="application/inkml+xml"/>
  <Override PartName="/ppt/ink/ink6811.xml" ContentType="application/inkml+xml"/>
  <Override PartName="/ppt/ink/ink6812.xml" ContentType="application/inkml+xml"/>
  <Override PartName="/ppt/ink/ink6813.xml" ContentType="application/inkml+xml"/>
  <Override PartName="/ppt/ink/ink6814.xml" ContentType="application/inkml+xml"/>
  <Override PartName="/ppt/ink/ink6815.xml" ContentType="application/inkml+xml"/>
  <Override PartName="/ppt/ink/ink6816.xml" ContentType="application/inkml+xml"/>
  <Override PartName="/ppt/ink/ink6817.xml" ContentType="application/inkml+xml"/>
  <Override PartName="/ppt/ink/ink6818.xml" ContentType="application/inkml+xml"/>
  <Override PartName="/ppt/ink/ink6819.xml" ContentType="application/inkml+xml"/>
  <Override PartName="/ppt/ink/ink6820.xml" ContentType="application/inkml+xml"/>
  <Override PartName="/ppt/ink/ink6821.xml" ContentType="application/inkml+xml"/>
  <Override PartName="/ppt/ink/ink6822.xml" ContentType="application/inkml+xml"/>
  <Override PartName="/ppt/ink/ink6823.xml" ContentType="application/inkml+xml"/>
  <Override PartName="/ppt/ink/ink6824.xml" ContentType="application/inkml+xml"/>
  <Override PartName="/ppt/ink/ink6825.xml" ContentType="application/inkml+xml"/>
  <Override PartName="/ppt/ink/ink6826.xml" ContentType="application/inkml+xml"/>
  <Override PartName="/ppt/ink/ink6827.xml" ContentType="application/inkml+xml"/>
  <Override PartName="/ppt/ink/ink6828.xml" ContentType="application/inkml+xml"/>
  <Override PartName="/ppt/ink/ink6829.xml" ContentType="application/inkml+xml"/>
  <Override PartName="/ppt/ink/ink6830.xml" ContentType="application/inkml+xml"/>
  <Override PartName="/ppt/ink/ink6831.xml" ContentType="application/inkml+xml"/>
  <Override PartName="/ppt/ink/ink6832.xml" ContentType="application/inkml+xml"/>
  <Override PartName="/ppt/ink/ink6833.xml" ContentType="application/inkml+xml"/>
  <Override PartName="/ppt/ink/ink6834.xml" ContentType="application/inkml+xml"/>
  <Override PartName="/ppt/ink/ink6835.xml" ContentType="application/inkml+xml"/>
  <Override PartName="/ppt/ink/ink6836.xml" ContentType="application/inkml+xml"/>
  <Override PartName="/ppt/ink/ink6837.xml" ContentType="application/inkml+xml"/>
  <Override PartName="/ppt/ink/ink6838.xml" ContentType="application/inkml+xml"/>
  <Override PartName="/ppt/ink/ink6839.xml" ContentType="application/inkml+xml"/>
  <Override PartName="/ppt/ink/ink6840.xml" ContentType="application/inkml+xml"/>
  <Override PartName="/ppt/ink/ink6841.xml" ContentType="application/inkml+xml"/>
  <Override PartName="/ppt/ink/ink6842.xml" ContentType="application/inkml+xml"/>
  <Override PartName="/ppt/ink/ink6843.xml" ContentType="application/inkml+xml"/>
  <Override PartName="/ppt/ink/ink6844.xml" ContentType="application/inkml+xml"/>
  <Override PartName="/ppt/ink/ink6845.xml" ContentType="application/inkml+xml"/>
  <Override PartName="/ppt/ink/ink6846.xml" ContentType="application/inkml+xml"/>
  <Override PartName="/ppt/ink/ink6847.xml" ContentType="application/inkml+xml"/>
  <Override PartName="/ppt/ink/ink6848.xml" ContentType="application/inkml+xml"/>
  <Override PartName="/ppt/ink/ink6849.xml" ContentType="application/inkml+xml"/>
  <Override PartName="/ppt/ink/ink6850.xml" ContentType="application/inkml+xml"/>
  <Override PartName="/ppt/ink/ink6851.xml" ContentType="application/inkml+xml"/>
  <Override PartName="/ppt/ink/ink6852.xml" ContentType="application/inkml+xml"/>
  <Override PartName="/ppt/ink/ink6853.xml" ContentType="application/inkml+xml"/>
  <Override PartName="/ppt/ink/ink6854.xml" ContentType="application/inkml+xml"/>
  <Override PartName="/ppt/ink/ink6855.xml" ContentType="application/inkml+xml"/>
  <Override PartName="/ppt/ink/ink6856.xml" ContentType="application/inkml+xml"/>
  <Override PartName="/ppt/ink/ink6857.xml" ContentType="application/inkml+xml"/>
  <Override PartName="/ppt/ink/ink6858.xml" ContentType="application/inkml+xml"/>
  <Override PartName="/ppt/ink/ink6859.xml" ContentType="application/inkml+xml"/>
  <Override PartName="/ppt/ink/ink6860.xml" ContentType="application/inkml+xml"/>
  <Override PartName="/ppt/ink/ink6861.xml" ContentType="application/inkml+xml"/>
  <Override PartName="/ppt/ink/ink6862.xml" ContentType="application/inkml+xml"/>
  <Override PartName="/ppt/ink/ink6863.xml" ContentType="application/inkml+xml"/>
  <Override PartName="/ppt/ink/ink6864.xml" ContentType="application/inkml+xml"/>
  <Override PartName="/ppt/ink/ink6865.xml" ContentType="application/inkml+xml"/>
  <Override PartName="/ppt/ink/ink6866.xml" ContentType="application/inkml+xml"/>
  <Override PartName="/ppt/ink/ink6867.xml" ContentType="application/inkml+xml"/>
  <Override PartName="/ppt/ink/ink6868.xml" ContentType="application/inkml+xml"/>
  <Override PartName="/ppt/ink/ink6869.xml" ContentType="application/inkml+xml"/>
  <Override PartName="/ppt/ink/ink6870.xml" ContentType="application/inkml+xml"/>
  <Override PartName="/ppt/ink/ink6871.xml" ContentType="application/inkml+xml"/>
  <Override PartName="/ppt/ink/ink6872.xml" ContentType="application/inkml+xml"/>
  <Override PartName="/ppt/ink/ink6873.xml" ContentType="application/inkml+xml"/>
  <Override PartName="/ppt/ink/ink6874.xml" ContentType="application/inkml+xml"/>
  <Override PartName="/ppt/ink/ink6875.xml" ContentType="application/inkml+xml"/>
  <Override PartName="/ppt/ink/ink6876.xml" ContentType="application/inkml+xml"/>
  <Override PartName="/ppt/ink/ink6877.xml" ContentType="application/inkml+xml"/>
  <Override PartName="/ppt/ink/ink6878.xml" ContentType="application/inkml+xml"/>
  <Override PartName="/ppt/ink/ink6879.xml" ContentType="application/inkml+xml"/>
  <Override PartName="/ppt/ink/ink6880.xml" ContentType="application/inkml+xml"/>
  <Override PartName="/ppt/ink/ink6881.xml" ContentType="application/inkml+xml"/>
  <Override PartName="/ppt/ink/ink6882.xml" ContentType="application/inkml+xml"/>
  <Override PartName="/ppt/ink/ink6883.xml" ContentType="application/inkml+xml"/>
  <Override PartName="/ppt/ink/ink6884.xml" ContentType="application/inkml+xml"/>
  <Override PartName="/ppt/ink/ink6885.xml" ContentType="application/inkml+xml"/>
  <Override PartName="/ppt/ink/ink6886.xml" ContentType="application/inkml+xml"/>
  <Override PartName="/ppt/ink/ink6887.xml" ContentType="application/inkml+xml"/>
  <Override PartName="/ppt/ink/ink6888.xml" ContentType="application/inkml+xml"/>
  <Override PartName="/ppt/ink/ink6889.xml" ContentType="application/inkml+xml"/>
  <Override PartName="/ppt/ink/ink6890.xml" ContentType="application/inkml+xml"/>
  <Override PartName="/ppt/ink/ink6891.xml" ContentType="application/inkml+xml"/>
  <Override PartName="/ppt/ink/ink6892.xml" ContentType="application/inkml+xml"/>
  <Override PartName="/ppt/ink/ink6893.xml" ContentType="application/inkml+xml"/>
  <Override PartName="/ppt/ink/ink6894.xml" ContentType="application/inkml+xml"/>
  <Override PartName="/ppt/ink/ink6895.xml" ContentType="application/inkml+xml"/>
  <Override PartName="/ppt/ink/ink6896.xml" ContentType="application/inkml+xml"/>
  <Override PartName="/ppt/ink/ink6897.xml" ContentType="application/inkml+xml"/>
  <Override PartName="/ppt/ink/ink6898.xml" ContentType="application/inkml+xml"/>
  <Override PartName="/ppt/ink/ink6899.xml" ContentType="application/inkml+xml"/>
  <Override PartName="/ppt/ink/ink6900.xml" ContentType="application/inkml+xml"/>
  <Override PartName="/ppt/ink/ink6901.xml" ContentType="application/inkml+xml"/>
  <Override PartName="/ppt/ink/ink6902.xml" ContentType="application/inkml+xml"/>
  <Override PartName="/ppt/ink/ink6903.xml" ContentType="application/inkml+xml"/>
  <Override PartName="/ppt/ink/ink6904.xml" ContentType="application/inkml+xml"/>
  <Override PartName="/ppt/ink/ink6905.xml" ContentType="application/inkml+xml"/>
  <Override PartName="/ppt/ink/ink6906.xml" ContentType="application/inkml+xml"/>
  <Override PartName="/ppt/ink/ink6907.xml" ContentType="application/inkml+xml"/>
  <Override PartName="/ppt/ink/ink6908.xml" ContentType="application/inkml+xml"/>
  <Override PartName="/ppt/ink/ink6909.xml" ContentType="application/inkml+xml"/>
  <Override PartName="/ppt/ink/ink6910.xml" ContentType="application/inkml+xml"/>
  <Override PartName="/ppt/ink/ink6911.xml" ContentType="application/inkml+xml"/>
  <Override PartName="/ppt/ink/ink6912.xml" ContentType="application/inkml+xml"/>
  <Override PartName="/ppt/ink/ink6913.xml" ContentType="application/inkml+xml"/>
  <Override PartName="/ppt/ink/ink6914.xml" ContentType="application/inkml+xml"/>
  <Override PartName="/ppt/ink/ink6915.xml" ContentType="application/inkml+xml"/>
  <Override PartName="/ppt/ink/ink6916.xml" ContentType="application/inkml+xml"/>
  <Override PartName="/ppt/ink/ink6917.xml" ContentType="application/inkml+xml"/>
  <Override PartName="/ppt/ink/ink6918.xml" ContentType="application/inkml+xml"/>
  <Override PartName="/ppt/ink/ink6919.xml" ContentType="application/inkml+xml"/>
  <Override PartName="/ppt/ink/ink6920.xml" ContentType="application/inkml+xml"/>
  <Override PartName="/ppt/ink/ink6921.xml" ContentType="application/inkml+xml"/>
  <Override PartName="/ppt/ink/ink6922.xml" ContentType="application/inkml+xml"/>
  <Override PartName="/ppt/ink/ink6923.xml" ContentType="application/inkml+xml"/>
  <Override PartName="/ppt/ink/ink6924.xml" ContentType="application/inkml+xml"/>
  <Override PartName="/ppt/ink/ink6925.xml" ContentType="application/inkml+xml"/>
  <Override PartName="/ppt/ink/ink6926.xml" ContentType="application/inkml+xml"/>
  <Override PartName="/ppt/ink/ink6927.xml" ContentType="application/inkml+xml"/>
  <Override PartName="/ppt/ink/ink6928.xml" ContentType="application/inkml+xml"/>
  <Override PartName="/ppt/ink/ink6929.xml" ContentType="application/inkml+xml"/>
  <Override PartName="/ppt/ink/ink6930.xml" ContentType="application/inkml+xml"/>
  <Override PartName="/ppt/ink/ink6931.xml" ContentType="application/inkml+xml"/>
  <Override PartName="/ppt/ink/ink6932.xml" ContentType="application/inkml+xml"/>
  <Override PartName="/ppt/ink/ink6933.xml" ContentType="application/inkml+xml"/>
  <Override PartName="/ppt/ink/ink6934.xml" ContentType="application/inkml+xml"/>
  <Override PartName="/ppt/ink/ink6935.xml" ContentType="application/inkml+xml"/>
  <Override PartName="/ppt/ink/ink6936.xml" ContentType="application/inkml+xml"/>
  <Override PartName="/ppt/ink/ink6937.xml" ContentType="application/inkml+xml"/>
  <Override PartName="/ppt/ink/ink6938.xml" ContentType="application/inkml+xml"/>
  <Override PartName="/ppt/ink/ink6939.xml" ContentType="application/inkml+xml"/>
  <Override PartName="/ppt/ink/ink6940.xml" ContentType="application/inkml+xml"/>
  <Override PartName="/ppt/ink/ink6941.xml" ContentType="application/inkml+xml"/>
  <Override PartName="/ppt/ink/ink6942.xml" ContentType="application/inkml+xml"/>
  <Override PartName="/ppt/ink/ink6943.xml" ContentType="application/inkml+xml"/>
  <Override PartName="/ppt/ink/ink6944.xml" ContentType="application/inkml+xml"/>
  <Override PartName="/ppt/ink/ink6945.xml" ContentType="application/inkml+xml"/>
  <Override PartName="/ppt/ink/ink6946.xml" ContentType="application/inkml+xml"/>
  <Override PartName="/ppt/ink/ink6947.xml" ContentType="application/inkml+xml"/>
  <Override PartName="/ppt/ink/ink6948.xml" ContentType="application/inkml+xml"/>
  <Override PartName="/ppt/ink/ink6949.xml" ContentType="application/inkml+xml"/>
  <Override PartName="/ppt/ink/ink6950.xml" ContentType="application/inkml+xml"/>
  <Override PartName="/ppt/ink/ink6951.xml" ContentType="application/inkml+xml"/>
  <Override PartName="/ppt/ink/ink6952.xml" ContentType="application/inkml+xml"/>
  <Override PartName="/ppt/ink/ink6953.xml" ContentType="application/inkml+xml"/>
  <Override PartName="/ppt/ink/ink6954.xml" ContentType="application/inkml+xml"/>
  <Override PartName="/ppt/ink/ink6955.xml" ContentType="application/inkml+xml"/>
  <Override PartName="/ppt/ink/ink6956.xml" ContentType="application/inkml+xml"/>
  <Override PartName="/ppt/ink/ink6957.xml" ContentType="application/inkml+xml"/>
  <Override PartName="/ppt/ink/ink6958.xml" ContentType="application/inkml+xml"/>
  <Override PartName="/ppt/ink/ink6959.xml" ContentType="application/inkml+xml"/>
  <Override PartName="/ppt/ink/ink6960.xml" ContentType="application/inkml+xml"/>
  <Override PartName="/ppt/ink/ink6961.xml" ContentType="application/inkml+xml"/>
  <Override PartName="/ppt/ink/ink6962.xml" ContentType="application/inkml+xml"/>
  <Override PartName="/ppt/ink/ink6963.xml" ContentType="application/inkml+xml"/>
  <Override PartName="/ppt/ink/ink6964.xml" ContentType="application/inkml+xml"/>
  <Override PartName="/ppt/ink/ink6965.xml" ContentType="application/inkml+xml"/>
  <Override PartName="/ppt/ink/ink6966.xml" ContentType="application/inkml+xml"/>
  <Override PartName="/ppt/ink/ink6967.xml" ContentType="application/inkml+xml"/>
  <Override PartName="/ppt/ink/ink6968.xml" ContentType="application/inkml+xml"/>
  <Override PartName="/ppt/ink/ink6969.xml" ContentType="application/inkml+xml"/>
  <Override PartName="/ppt/ink/ink6970.xml" ContentType="application/inkml+xml"/>
  <Override PartName="/ppt/ink/ink6971.xml" ContentType="application/inkml+xml"/>
  <Override PartName="/ppt/ink/ink6972.xml" ContentType="application/inkml+xml"/>
  <Override PartName="/ppt/ink/ink6973.xml" ContentType="application/inkml+xml"/>
  <Override PartName="/ppt/ink/ink6974.xml" ContentType="application/inkml+xml"/>
  <Override PartName="/ppt/ink/ink6975.xml" ContentType="application/inkml+xml"/>
  <Override PartName="/ppt/ink/ink6976.xml" ContentType="application/inkml+xml"/>
  <Override PartName="/ppt/ink/ink6977.xml" ContentType="application/inkml+xml"/>
  <Override PartName="/ppt/ink/ink6978.xml" ContentType="application/inkml+xml"/>
  <Override PartName="/ppt/ink/ink6979.xml" ContentType="application/inkml+xml"/>
  <Override PartName="/ppt/ink/ink6980.xml" ContentType="application/inkml+xml"/>
  <Override PartName="/ppt/ink/ink6981.xml" ContentType="application/inkml+xml"/>
  <Override PartName="/ppt/ink/ink6982.xml" ContentType="application/inkml+xml"/>
  <Override PartName="/ppt/ink/ink6983.xml" ContentType="application/inkml+xml"/>
  <Override PartName="/ppt/ink/ink6984.xml" ContentType="application/inkml+xml"/>
  <Override PartName="/ppt/ink/ink6985.xml" ContentType="application/inkml+xml"/>
  <Override PartName="/ppt/ink/ink6986.xml" ContentType="application/inkml+xml"/>
  <Override PartName="/ppt/ink/ink6987.xml" ContentType="application/inkml+xml"/>
  <Override PartName="/ppt/ink/ink6988.xml" ContentType="application/inkml+xml"/>
  <Override PartName="/ppt/ink/ink6989.xml" ContentType="application/inkml+xml"/>
  <Override PartName="/ppt/ink/ink6990.xml" ContentType="application/inkml+xml"/>
  <Override PartName="/ppt/ink/ink6991.xml" ContentType="application/inkml+xml"/>
  <Override PartName="/ppt/ink/ink6992.xml" ContentType="application/inkml+xml"/>
  <Override PartName="/ppt/ink/ink6993.xml" ContentType="application/inkml+xml"/>
  <Override PartName="/ppt/ink/ink6994.xml" ContentType="application/inkml+xml"/>
  <Override PartName="/ppt/ink/ink6995.xml" ContentType="application/inkml+xml"/>
  <Override PartName="/ppt/ink/ink6996.xml" ContentType="application/inkml+xml"/>
  <Override PartName="/ppt/ink/ink6997.xml" ContentType="application/inkml+xml"/>
  <Override PartName="/ppt/ink/ink6998.xml" ContentType="application/inkml+xml"/>
  <Override PartName="/ppt/ink/ink6999.xml" ContentType="application/inkml+xml"/>
  <Override PartName="/ppt/ink/ink7000.xml" ContentType="application/inkml+xml"/>
  <Override PartName="/ppt/ink/ink7001.xml" ContentType="application/inkml+xml"/>
  <Override PartName="/ppt/ink/ink7002.xml" ContentType="application/inkml+xml"/>
  <Override PartName="/ppt/ink/ink7003.xml" ContentType="application/inkml+xml"/>
  <Override PartName="/ppt/ink/ink7004.xml" ContentType="application/inkml+xml"/>
  <Override PartName="/ppt/ink/ink7005.xml" ContentType="application/inkml+xml"/>
  <Override PartName="/ppt/ink/ink7006.xml" ContentType="application/inkml+xml"/>
  <Override PartName="/ppt/ink/ink7007.xml" ContentType="application/inkml+xml"/>
  <Override PartName="/ppt/ink/ink7008.xml" ContentType="application/inkml+xml"/>
  <Override PartName="/ppt/ink/ink7009.xml" ContentType="application/inkml+xml"/>
  <Override PartName="/ppt/ink/ink7010.xml" ContentType="application/inkml+xml"/>
  <Override PartName="/ppt/ink/ink7011.xml" ContentType="application/inkml+xml"/>
  <Override PartName="/ppt/ink/ink7012.xml" ContentType="application/inkml+xml"/>
  <Override PartName="/ppt/ink/ink7013.xml" ContentType="application/inkml+xml"/>
  <Override PartName="/ppt/ink/ink7014.xml" ContentType="application/inkml+xml"/>
  <Override PartName="/ppt/ink/ink7015.xml" ContentType="application/inkml+xml"/>
  <Override PartName="/ppt/ink/ink7016.xml" ContentType="application/inkml+xml"/>
  <Override PartName="/ppt/ink/ink7017.xml" ContentType="application/inkml+xml"/>
  <Override PartName="/ppt/ink/ink7018.xml" ContentType="application/inkml+xml"/>
  <Override PartName="/ppt/ink/ink7019.xml" ContentType="application/inkml+xml"/>
  <Override PartName="/ppt/ink/ink7020.xml" ContentType="application/inkml+xml"/>
  <Override PartName="/ppt/ink/ink7021.xml" ContentType="application/inkml+xml"/>
  <Override PartName="/ppt/ink/ink7022.xml" ContentType="application/inkml+xml"/>
  <Override PartName="/ppt/ink/ink7023.xml" ContentType="application/inkml+xml"/>
  <Override PartName="/ppt/ink/ink7024.xml" ContentType="application/inkml+xml"/>
  <Override PartName="/ppt/ink/ink7025.xml" ContentType="application/inkml+xml"/>
  <Override PartName="/ppt/ink/ink7026.xml" ContentType="application/inkml+xml"/>
  <Override PartName="/ppt/ink/ink7027.xml" ContentType="application/inkml+xml"/>
  <Override PartName="/ppt/ink/ink7028.xml" ContentType="application/inkml+xml"/>
  <Override PartName="/ppt/ink/ink7029.xml" ContentType="application/inkml+xml"/>
  <Override PartName="/ppt/ink/ink7030.xml" ContentType="application/inkml+xml"/>
  <Override PartName="/ppt/ink/ink7031.xml" ContentType="application/inkml+xml"/>
  <Override PartName="/ppt/ink/ink7032.xml" ContentType="application/inkml+xml"/>
  <Override PartName="/ppt/ink/ink7033.xml" ContentType="application/inkml+xml"/>
  <Override PartName="/ppt/ink/ink7034.xml" ContentType="application/inkml+xml"/>
  <Override PartName="/ppt/ink/ink7035.xml" ContentType="application/inkml+xml"/>
  <Override PartName="/ppt/ink/ink7036.xml" ContentType="application/inkml+xml"/>
  <Override PartName="/ppt/ink/ink7037.xml" ContentType="application/inkml+xml"/>
  <Override PartName="/ppt/ink/ink7038.xml" ContentType="application/inkml+xml"/>
  <Override PartName="/ppt/ink/ink7039.xml" ContentType="application/inkml+xml"/>
  <Override PartName="/ppt/ink/ink7040.xml" ContentType="application/inkml+xml"/>
  <Override PartName="/ppt/ink/ink7041.xml" ContentType="application/inkml+xml"/>
  <Override PartName="/ppt/ink/ink7042.xml" ContentType="application/inkml+xml"/>
  <Override PartName="/ppt/ink/ink7043.xml" ContentType="application/inkml+xml"/>
  <Override PartName="/ppt/ink/ink7044.xml" ContentType="application/inkml+xml"/>
  <Override PartName="/ppt/ink/ink7045.xml" ContentType="application/inkml+xml"/>
  <Override PartName="/ppt/ink/ink7046.xml" ContentType="application/inkml+xml"/>
  <Override PartName="/ppt/ink/ink7047.xml" ContentType="application/inkml+xml"/>
  <Override PartName="/ppt/ink/ink7048.xml" ContentType="application/inkml+xml"/>
  <Override PartName="/ppt/ink/ink7049.xml" ContentType="application/inkml+xml"/>
  <Override PartName="/ppt/ink/ink7050.xml" ContentType="application/inkml+xml"/>
  <Override PartName="/ppt/ink/ink7051.xml" ContentType="application/inkml+xml"/>
  <Override PartName="/ppt/ink/ink7052.xml" ContentType="application/inkml+xml"/>
  <Override PartName="/ppt/ink/ink7053.xml" ContentType="application/inkml+xml"/>
  <Override PartName="/ppt/ink/ink7054.xml" ContentType="application/inkml+xml"/>
  <Override PartName="/ppt/ink/ink7055.xml" ContentType="application/inkml+xml"/>
  <Override PartName="/ppt/ink/ink7056.xml" ContentType="application/inkml+xml"/>
  <Override PartName="/ppt/ink/ink7057.xml" ContentType="application/inkml+xml"/>
  <Override PartName="/ppt/ink/ink7058.xml" ContentType="application/inkml+xml"/>
  <Override PartName="/ppt/ink/ink7059.xml" ContentType="application/inkml+xml"/>
  <Override PartName="/ppt/ink/ink7060.xml" ContentType="application/inkml+xml"/>
  <Override PartName="/ppt/ink/ink7061.xml" ContentType="application/inkml+xml"/>
  <Override PartName="/ppt/ink/ink7062.xml" ContentType="application/inkml+xml"/>
  <Override PartName="/ppt/ink/ink7063.xml" ContentType="application/inkml+xml"/>
  <Override PartName="/ppt/ink/ink7064.xml" ContentType="application/inkml+xml"/>
  <Override PartName="/ppt/ink/ink7065.xml" ContentType="application/inkml+xml"/>
  <Override PartName="/ppt/ink/ink7066.xml" ContentType="application/inkml+xml"/>
  <Override PartName="/ppt/ink/ink7067.xml" ContentType="application/inkml+xml"/>
  <Override PartName="/ppt/ink/ink7068.xml" ContentType="application/inkml+xml"/>
  <Override PartName="/ppt/ink/ink7069.xml" ContentType="application/inkml+xml"/>
  <Override PartName="/ppt/ink/ink7070.xml" ContentType="application/inkml+xml"/>
  <Override PartName="/ppt/ink/ink7071.xml" ContentType="application/inkml+xml"/>
  <Override PartName="/ppt/ink/ink7072.xml" ContentType="application/inkml+xml"/>
  <Override PartName="/ppt/ink/ink7073.xml" ContentType="application/inkml+xml"/>
  <Override PartName="/ppt/ink/ink7074.xml" ContentType="application/inkml+xml"/>
  <Override PartName="/ppt/ink/ink7075.xml" ContentType="application/inkml+xml"/>
  <Override PartName="/ppt/ink/ink7076.xml" ContentType="application/inkml+xml"/>
  <Override PartName="/ppt/ink/ink7077.xml" ContentType="application/inkml+xml"/>
  <Override PartName="/ppt/ink/ink7078.xml" ContentType="application/inkml+xml"/>
  <Override PartName="/ppt/ink/ink7079.xml" ContentType="application/inkml+xml"/>
  <Override PartName="/ppt/ink/ink7080.xml" ContentType="application/inkml+xml"/>
  <Override PartName="/ppt/ink/ink7081.xml" ContentType="application/inkml+xml"/>
  <Override PartName="/ppt/ink/ink7082.xml" ContentType="application/inkml+xml"/>
  <Override PartName="/ppt/ink/ink7083.xml" ContentType="application/inkml+xml"/>
  <Override PartName="/ppt/ink/ink7084.xml" ContentType="application/inkml+xml"/>
  <Override PartName="/ppt/ink/ink7085.xml" ContentType="application/inkml+xml"/>
  <Override PartName="/ppt/ink/ink7086.xml" ContentType="application/inkml+xml"/>
  <Override PartName="/ppt/ink/ink7087.xml" ContentType="application/inkml+xml"/>
  <Override PartName="/ppt/ink/ink7088.xml" ContentType="application/inkml+xml"/>
  <Override PartName="/ppt/ink/ink7089.xml" ContentType="application/inkml+xml"/>
  <Override PartName="/ppt/ink/ink7090.xml" ContentType="application/inkml+xml"/>
  <Override PartName="/ppt/ink/ink7091.xml" ContentType="application/inkml+xml"/>
  <Override PartName="/ppt/ink/ink7092.xml" ContentType="application/inkml+xml"/>
  <Override PartName="/ppt/ink/ink7093.xml" ContentType="application/inkml+xml"/>
  <Override PartName="/ppt/ink/ink7094.xml" ContentType="application/inkml+xml"/>
  <Override PartName="/ppt/ink/ink7095.xml" ContentType="application/inkml+xml"/>
  <Override PartName="/ppt/ink/ink7096.xml" ContentType="application/inkml+xml"/>
  <Override PartName="/ppt/ink/ink7097.xml" ContentType="application/inkml+xml"/>
  <Override PartName="/ppt/ink/ink7098.xml" ContentType="application/inkml+xml"/>
  <Override PartName="/ppt/ink/ink7099.xml" ContentType="application/inkml+xml"/>
  <Override PartName="/ppt/ink/ink7100.xml" ContentType="application/inkml+xml"/>
  <Override PartName="/ppt/ink/ink7101.xml" ContentType="application/inkml+xml"/>
  <Override PartName="/ppt/ink/ink7102.xml" ContentType="application/inkml+xml"/>
  <Override PartName="/ppt/ink/ink7103.xml" ContentType="application/inkml+xml"/>
  <Override PartName="/ppt/ink/ink7104.xml" ContentType="application/inkml+xml"/>
  <Override PartName="/ppt/ink/ink7105.xml" ContentType="application/inkml+xml"/>
  <Override PartName="/ppt/ink/ink7106.xml" ContentType="application/inkml+xml"/>
  <Override PartName="/ppt/ink/ink7107.xml" ContentType="application/inkml+xml"/>
  <Override PartName="/ppt/ink/ink7108.xml" ContentType="application/inkml+xml"/>
  <Override PartName="/ppt/ink/ink7109.xml" ContentType="application/inkml+xml"/>
  <Override PartName="/ppt/ink/ink7110.xml" ContentType="application/inkml+xml"/>
  <Override PartName="/ppt/ink/ink7111.xml" ContentType="application/inkml+xml"/>
  <Override PartName="/ppt/ink/ink7112.xml" ContentType="application/inkml+xml"/>
  <Override PartName="/ppt/ink/ink7113.xml" ContentType="application/inkml+xml"/>
  <Override PartName="/ppt/ink/ink7114.xml" ContentType="application/inkml+xml"/>
  <Override PartName="/ppt/ink/ink7115.xml" ContentType="application/inkml+xml"/>
  <Override PartName="/ppt/ink/ink7116.xml" ContentType="application/inkml+xml"/>
  <Override PartName="/ppt/ink/ink7117.xml" ContentType="application/inkml+xml"/>
  <Override PartName="/ppt/ink/ink7118.xml" ContentType="application/inkml+xml"/>
  <Override PartName="/ppt/ink/ink7119.xml" ContentType="application/inkml+xml"/>
  <Override PartName="/ppt/ink/ink7120.xml" ContentType="application/inkml+xml"/>
  <Override PartName="/ppt/ink/ink7121.xml" ContentType="application/inkml+xml"/>
  <Override PartName="/ppt/ink/ink7122.xml" ContentType="application/inkml+xml"/>
  <Override PartName="/ppt/ink/ink7123.xml" ContentType="application/inkml+xml"/>
  <Override PartName="/ppt/ink/ink7124.xml" ContentType="application/inkml+xml"/>
  <Override PartName="/ppt/ink/ink7125.xml" ContentType="application/inkml+xml"/>
  <Override PartName="/ppt/ink/ink7126.xml" ContentType="application/inkml+xml"/>
  <Override PartName="/ppt/ink/ink7127.xml" ContentType="application/inkml+xml"/>
  <Override PartName="/ppt/ink/ink7128.xml" ContentType="application/inkml+xml"/>
  <Override PartName="/ppt/ink/ink7129.xml" ContentType="application/inkml+xml"/>
  <Override PartName="/ppt/ink/ink7130.xml" ContentType="application/inkml+xml"/>
  <Override PartName="/ppt/ink/ink7131.xml" ContentType="application/inkml+xml"/>
  <Override PartName="/ppt/ink/ink7132.xml" ContentType="application/inkml+xml"/>
  <Override PartName="/ppt/ink/ink7133.xml" ContentType="application/inkml+xml"/>
  <Override PartName="/ppt/ink/ink7134.xml" ContentType="application/inkml+xml"/>
  <Override PartName="/ppt/ink/ink7135.xml" ContentType="application/inkml+xml"/>
  <Override PartName="/ppt/ink/ink7136.xml" ContentType="application/inkml+xml"/>
  <Override PartName="/ppt/ink/ink7137.xml" ContentType="application/inkml+xml"/>
  <Override PartName="/ppt/ink/ink7138.xml" ContentType="application/inkml+xml"/>
  <Override PartName="/ppt/ink/ink7139.xml" ContentType="application/inkml+xml"/>
  <Override PartName="/ppt/ink/ink7140.xml" ContentType="application/inkml+xml"/>
  <Override PartName="/ppt/ink/ink7141.xml" ContentType="application/inkml+xml"/>
  <Override PartName="/ppt/ink/ink7142.xml" ContentType="application/inkml+xml"/>
  <Override PartName="/ppt/ink/ink7143.xml" ContentType="application/inkml+xml"/>
  <Override PartName="/ppt/ink/ink7144.xml" ContentType="application/inkml+xml"/>
  <Override PartName="/ppt/ink/ink7145.xml" ContentType="application/inkml+xml"/>
  <Override PartName="/ppt/ink/ink7146.xml" ContentType="application/inkml+xml"/>
  <Override PartName="/ppt/ink/ink7147.xml" ContentType="application/inkml+xml"/>
  <Override PartName="/ppt/ink/ink7148.xml" ContentType="application/inkml+xml"/>
  <Override PartName="/ppt/ink/ink7149.xml" ContentType="application/inkml+xml"/>
  <Override PartName="/ppt/ink/ink7150.xml" ContentType="application/inkml+xml"/>
  <Override PartName="/ppt/ink/ink7151.xml" ContentType="application/inkml+xml"/>
  <Override PartName="/ppt/ink/ink7152.xml" ContentType="application/inkml+xml"/>
  <Override PartName="/ppt/ink/ink7153.xml" ContentType="application/inkml+xml"/>
  <Override PartName="/ppt/ink/ink7154.xml" ContentType="application/inkml+xml"/>
  <Override PartName="/ppt/ink/ink7155.xml" ContentType="application/inkml+xml"/>
  <Override PartName="/ppt/ink/ink7156.xml" ContentType="application/inkml+xml"/>
  <Override PartName="/ppt/ink/ink7157.xml" ContentType="application/inkml+xml"/>
  <Override PartName="/ppt/ink/ink7158.xml" ContentType="application/inkml+xml"/>
  <Override PartName="/ppt/ink/ink7159.xml" ContentType="application/inkml+xml"/>
  <Override PartName="/ppt/ink/ink7160.xml" ContentType="application/inkml+xml"/>
  <Override PartName="/ppt/ink/ink7161.xml" ContentType="application/inkml+xml"/>
  <Override PartName="/ppt/ink/ink7162.xml" ContentType="application/inkml+xml"/>
  <Override PartName="/ppt/ink/ink7163.xml" ContentType="application/inkml+xml"/>
  <Override PartName="/ppt/ink/ink7164.xml" ContentType="application/inkml+xml"/>
  <Override PartName="/ppt/ink/ink7165.xml" ContentType="application/inkml+xml"/>
  <Override PartName="/ppt/ink/ink7166.xml" ContentType="application/inkml+xml"/>
  <Override PartName="/ppt/ink/ink7167.xml" ContentType="application/inkml+xml"/>
  <Override PartName="/ppt/ink/ink7168.xml" ContentType="application/inkml+xml"/>
  <Override PartName="/ppt/ink/ink7169.xml" ContentType="application/inkml+xml"/>
  <Override PartName="/ppt/ink/ink7170.xml" ContentType="application/inkml+xml"/>
  <Override PartName="/ppt/ink/ink7171.xml" ContentType="application/inkml+xml"/>
  <Override PartName="/ppt/ink/ink7172.xml" ContentType="application/inkml+xml"/>
  <Override PartName="/ppt/ink/ink7173.xml" ContentType="application/inkml+xml"/>
  <Override PartName="/ppt/ink/ink7174.xml" ContentType="application/inkml+xml"/>
  <Override PartName="/ppt/ink/ink7175.xml" ContentType="application/inkml+xml"/>
  <Override PartName="/ppt/ink/ink7176.xml" ContentType="application/inkml+xml"/>
  <Override PartName="/ppt/ink/ink7177.xml" ContentType="application/inkml+xml"/>
  <Override PartName="/ppt/ink/ink7178.xml" ContentType="application/inkml+xml"/>
  <Override PartName="/ppt/ink/ink7179.xml" ContentType="application/inkml+xml"/>
  <Override PartName="/ppt/ink/ink7180.xml" ContentType="application/inkml+xml"/>
  <Override PartName="/ppt/ink/ink7181.xml" ContentType="application/inkml+xml"/>
  <Override PartName="/ppt/ink/ink7182.xml" ContentType="application/inkml+xml"/>
  <Override PartName="/ppt/ink/ink7183.xml" ContentType="application/inkml+xml"/>
  <Override PartName="/ppt/ink/ink7184.xml" ContentType="application/inkml+xml"/>
  <Override PartName="/ppt/ink/ink7185.xml" ContentType="application/inkml+xml"/>
  <Override PartName="/ppt/ink/ink7186.xml" ContentType="application/inkml+xml"/>
  <Override PartName="/ppt/ink/ink7187.xml" ContentType="application/inkml+xml"/>
  <Override PartName="/ppt/ink/ink7188.xml" ContentType="application/inkml+xml"/>
  <Override PartName="/ppt/ink/ink7189.xml" ContentType="application/inkml+xml"/>
  <Override PartName="/ppt/ink/ink7190.xml" ContentType="application/inkml+xml"/>
  <Override PartName="/ppt/ink/ink7191.xml" ContentType="application/inkml+xml"/>
  <Override PartName="/ppt/ink/ink7192.xml" ContentType="application/inkml+xml"/>
  <Override PartName="/ppt/ink/ink7193.xml" ContentType="application/inkml+xml"/>
  <Override PartName="/ppt/ink/ink7194.xml" ContentType="application/inkml+xml"/>
  <Override PartName="/ppt/notesSlides/notesSlide41.xml" ContentType="application/vnd.openxmlformats-officedocument.presentationml.notesSlide+xml"/>
  <Override PartName="/ppt/ink/ink7195.xml" ContentType="application/inkml+xml"/>
  <Override PartName="/ppt/ink/ink7196.xml" ContentType="application/inkml+xml"/>
  <Override PartName="/ppt/ink/ink7197.xml" ContentType="application/inkml+xml"/>
  <Override PartName="/ppt/ink/ink7198.xml" ContentType="application/inkml+xml"/>
  <Override PartName="/ppt/ink/ink7199.xml" ContentType="application/inkml+xml"/>
  <Override PartName="/ppt/ink/ink7200.xml" ContentType="application/inkml+xml"/>
  <Override PartName="/ppt/ink/ink7201.xml" ContentType="application/inkml+xml"/>
  <Override PartName="/ppt/ink/ink7202.xml" ContentType="application/inkml+xml"/>
  <Override PartName="/ppt/ink/ink7203.xml" ContentType="application/inkml+xml"/>
  <Override PartName="/ppt/ink/ink7204.xml" ContentType="application/inkml+xml"/>
  <Override PartName="/ppt/ink/ink7205.xml" ContentType="application/inkml+xml"/>
  <Override PartName="/ppt/ink/ink7206.xml" ContentType="application/inkml+xml"/>
  <Override PartName="/ppt/ink/ink7207.xml" ContentType="application/inkml+xml"/>
  <Override PartName="/ppt/ink/ink7208.xml" ContentType="application/inkml+xml"/>
  <Override PartName="/ppt/ink/ink7209.xml" ContentType="application/inkml+xml"/>
  <Override PartName="/ppt/ink/ink7210.xml" ContentType="application/inkml+xml"/>
  <Override PartName="/ppt/ink/ink7211.xml" ContentType="application/inkml+xml"/>
  <Override PartName="/ppt/ink/ink7212.xml" ContentType="application/inkml+xml"/>
  <Override PartName="/ppt/ink/ink7213.xml" ContentType="application/inkml+xml"/>
  <Override PartName="/ppt/ink/ink7214.xml" ContentType="application/inkml+xml"/>
  <Override PartName="/ppt/ink/ink7215.xml" ContentType="application/inkml+xml"/>
  <Override PartName="/ppt/ink/ink7216.xml" ContentType="application/inkml+xml"/>
  <Override PartName="/ppt/ink/ink7217.xml" ContentType="application/inkml+xml"/>
  <Override PartName="/ppt/ink/ink7218.xml" ContentType="application/inkml+xml"/>
  <Override PartName="/ppt/ink/ink7219.xml" ContentType="application/inkml+xml"/>
  <Override PartName="/ppt/ink/ink7220.xml" ContentType="application/inkml+xml"/>
  <Override PartName="/ppt/ink/ink7221.xml" ContentType="application/inkml+xml"/>
  <Override PartName="/ppt/ink/ink7222.xml" ContentType="application/inkml+xml"/>
  <Override PartName="/ppt/ink/ink7223.xml" ContentType="application/inkml+xml"/>
  <Override PartName="/ppt/ink/ink7224.xml" ContentType="application/inkml+xml"/>
  <Override PartName="/ppt/ink/ink7225.xml" ContentType="application/inkml+xml"/>
  <Override PartName="/ppt/ink/ink7226.xml" ContentType="application/inkml+xml"/>
  <Override PartName="/ppt/ink/ink7227.xml" ContentType="application/inkml+xml"/>
  <Override PartName="/ppt/ink/ink7228.xml" ContentType="application/inkml+xml"/>
  <Override PartName="/ppt/ink/ink7229.xml" ContentType="application/inkml+xml"/>
  <Override PartName="/ppt/ink/ink7230.xml" ContentType="application/inkml+xml"/>
  <Override PartName="/ppt/ink/ink7231.xml" ContentType="application/inkml+xml"/>
  <Override PartName="/ppt/ink/ink7232.xml" ContentType="application/inkml+xml"/>
  <Override PartName="/ppt/ink/ink7233.xml" ContentType="application/inkml+xml"/>
  <Override PartName="/ppt/ink/ink7234.xml" ContentType="application/inkml+xml"/>
  <Override PartName="/ppt/ink/ink7235.xml" ContentType="application/inkml+xml"/>
  <Override PartName="/ppt/ink/ink7236.xml" ContentType="application/inkml+xml"/>
  <Override PartName="/ppt/ink/ink7237.xml" ContentType="application/inkml+xml"/>
  <Override PartName="/ppt/ink/ink7238.xml" ContentType="application/inkml+xml"/>
  <Override PartName="/ppt/ink/ink7239.xml" ContentType="application/inkml+xml"/>
  <Override PartName="/ppt/ink/ink7240.xml" ContentType="application/inkml+xml"/>
  <Override PartName="/ppt/ink/ink7241.xml" ContentType="application/inkml+xml"/>
  <Override PartName="/ppt/ink/ink7242.xml" ContentType="application/inkml+xml"/>
  <Override PartName="/ppt/ink/ink7243.xml" ContentType="application/inkml+xml"/>
  <Override PartName="/ppt/ink/ink7244.xml" ContentType="application/inkml+xml"/>
  <Override PartName="/ppt/ink/ink7245.xml" ContentType="application/inkml+xml"/>
  <Override PartName="/ppt/ink/ink7246.xml" ContentType="application/inkml+xml"/>
  <Override PartName="/ppt/ink/ink7247.xml" ContentType="application/inkml+xml"/>
  <Override PartName="/ppt/ink/ink7248.xml" ContentType="application/inkml+xml"/>
  <Override PartName="/ppt/ink/ink7249.xml" ContentType="application/inkml+xml"/>
  <Override PartName="/ppt/ink/ink7250.xml" ContentType="application/inkml+xml"/>
  <Override PartName="/ppt/ink/ink7251.xml" ContentType="application/inkml+xml"/>
  <Override PartName="/ppt/ink/ink7252.xml" ContentType="application/inkml+xml"/>
  <Override PartName="/ppt/ink/ink7253.xml" ContentType="application/inkml+xml"/>
  <Override PartName="/ppt/ink/ink7254.xml" ContentType="application/inkml+xml"/>
  <Override PartName="/ppt/ink/ink7255.xml" ContentType="application/inkml+xml"/>
  <Override PartName="/ppt/ink/ink7256.xml" ContentType="application/inkml+xml"/>
  <Override PartName="/ppt/ink/ink7257.xml" ContentType="application/inkml+xml"/>
  <Override PartName="/ppt/ink/ink7258.xml" ContentType="application/inkml+xml"/>
  <Override PartName="/ppt/ink/ink7259.xml" ContentType="application/inkml+xml"/>
  <Override PartName="/ppt/ink/ink7260.xml" ContentType="application/inkml+xml"/>
  <Override PartName="/ppt/ink/ink7261.xml" ContentType="application/inkml+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4"/>
  </p:notesMasterIdLst>
  <p:sldIdLst>
    <p:sldId id="1372" r:id="rId2"/>
    <p:sldId id="1324" r:id="rId3"/>
    <p:sldId id="1325" r:id="rId4"/>
    <p:sldId id="1327" r:id="rId5"/>
    <p:sldId id="1420" r:id="rId6"/>
    <p:sldId id="1421" r:id="rId7"/>
    <p:sldId id="1330" r:id="rId8"/>
    <p:sldId id="1331" r:id="rId9"/>
    <p:sldId id="1332" r:id="rId10"/>
    <p:sldId id="1424" r:id="rId11"/>
    <p:sldId id="1425" r:id="rId12"/>
    <p:sldId id="1333" r:id="rId13"/>
    <p:sldId id="1334" r:id="rId14"/>
    <p:sldId id="1335" r:id="rId15"/>
    <p:sldId id="1336" r:id="rId16"/>
    <p:sldId id="1337" r:id="rId17"/>
    <p:sldId id="1338" r:id="rId18"/>
    <p:sldId id="1339" r:id="rId19"/>
    <p:sldId id="1340" r:id="rId20"/>
    <p:sldId id="1341" r:id="rId21"/>
    <p:sldId id="1342" r:id="rId22"/>
    <p:sldId id="1343" r:id="rId23"/>
    <p:sldId id="1344" r:id="rId24"/>
    <p:sldId id="1345" r:id="rId25"/>
    <p:sldId id="1346" r:id="rId26"/>
    <p:sldId id="1347" r:id="rId27"/>
    <p:sldId id="1348" r:id="rId28"/>
    <p:sldId id="1436" r:id="rId29"/>
    <p:sldId id="1350" r:id="rId30"/>
    <p:sldId id="1379" r:id="rId31"/>
    <p:sldId id="1380" r:id="rId32"/>
    <p:sldId id="1351" r:id="rId33"/>
    <p:sldId id="1377" r:id="rId34"/>
    <p:sldId id="1382" r:id="rId35"/>
    <p:sldId id="1381" r:id="rId36"/>
    <p:sldId id="1427" r:id="rId37"/>
    <p:sldId id="1352" r:id="rId38"/>
    <p:sldId id="1354" r:id="rId39"/>
    <p:sldId id="1355" r:id="rId40"/>
    <p:sldId id="1356" r:id="rId41"/>
    <p:sldId id="900" r:id="rId42"/>
    <p:sldId id="1358" r:id="rId43"/>
    <p:sldId id="1439" r:id="rId44"/>
    <p:sldId id="1428" r:id="rId45"/>
    <p:sldId id="1359" r:id="rId46"/>
    <p:sldId id="1368" r:id="rId47"/>
    <p:sldId id="1435" r:id="rId48"/>
    <p:sldId id="1443" r:id="rId49"/>
    <p:sldId id="1444" r:id="rId50"/>
    <p:sldId id="1440" r:id="rId51"/>
    <p:sldId id="1441" r:id="rId52"/>
    <p:sldId id="1442" r:id="rId53"/>
  </p:sldIdLst>
  <p:sldSz cx="12192000" cy="6858000"/>
  <p:notesSz cx="6865938" cy="9998075"/>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08" autoAdjust="0"/>
    <p:restoredTop sz="94660"/>
  </p:normalViewPr>
  <p:slideViewPr>
    <p:cSldViewPr snapToGrid="0">
      <p:cViewPr varScale="1">
        <p:scale>
          <a:sx n="113" d="100"/>
          <a:sy n="113" d="100"/>
        </p:scale>
        <p:origin x="222" y="10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tableStyles" Target="tableStyle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13.437"/>
    </inkml:context>
    <inkml:brush xml:id="br0">
      <inkml:brushProperty name="width" value="0.025" units="cm"/>
      <inkml:brushProperty name="height" value="0.025" units="cm"/>
    </inkml:brush>
  </inkml:definitions>
  <inkml:trace contextRef="#ctx0" brushRef="#br0">319 69 15663,'-35'38'106,"1"1"1,2 2-1,2 1 1,1 1-1,3 2 1,-37 85-1,49-95 216,1 0 0,2 1 0,2 0 0,1 1 0,2 0 0,2 0 0,1 1 0,2-1 0,1 1 0,6 40 0,-3-63-299,0 0 1,0-1 0,2 1 0,0 0-1,1-1 1,0 0 0,1-1 0,0 1 0,1-1-1,1-1 1,0 1 0,1-1 0,0-1 0,1 0-1,0-1 1,0 0 0,14 9 0,-14-12 9,-1-1 1,1 0 0,1 0-1,-1-1 1,1-1 0,-1 0-1,1-1 1,1 0 0,-1 0-1,0-1 1,1-1 0,-1 0 0,0-1-1,1-1 1,-1 0 0,1 0-1,-1-1 1,0 0 0,0-2-1,0 1 1,16-8 0,-3-1 258,0-2 0,-1-1 0,-1-1 0,0-1 0,-1-2 0,-1 0 0,0 0 0,-2-2 0,23-31 0,-1-4 642,-3-2 0,52-105 0,-65 110-605,-2 0 0,23-85-1,-38 107-222,-1 0-1,-1-1 1,-2 0-1,-2 0 1,-1 0-1,-3-34 1,1 55-68,0 1 1,-1 0 0,0 0 0,-1-1-1,0 1 1,0 1 0,-1-1 0,-11-18-1,12 23-28,-1 0 0,1 0-1,-1 1 1,-1-1 0,1 1-1,0 0 1,-1 1-1,0-1 1,0 1 0,0-1-1,-1 2 1,1-1 0,0 0-1,-1 1 1,0 0 0,-9-2-1,2 2-58,0 1 0,0 0 0,0 1 0,0 0 0,1 1 0,-1 1 0,0-1 0,0 2 0,1 0 0,0 1 0,-1 0 0,1 1 0,1 0 0,-1 0 0,-20 15 0,-7 8-1177,0 1 0,-63 65 0,60-53-814,0-6-2535,12-22-3208</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088"/>
    </inkml:context>
    <inkml:brush xml:id="br0">
      <inkml:brushProperty name="width" value="0.025" units="cm"/>
      <inkml:brushProperty name="height" value="0.025" units="cm"/>
    </inkml:brush>
  </inkml:definitions>
  <inkml:trace contextRef="#ctx0" brushRef="#br0">0 161 5349,'0'0'2530,"3"-11"-330,15-36 160,2-6 1644,-6 3 3416,-36 152-1492,13-65-5835,1 0-1,2 1 1,-2 53 0,8-90-157,0 0 0,0 0 0,0 0 1,0 0-1,0 0 0,0 1 0,0-1 0,0 0 1,0 0-1,0 0 0,1 0 0,-1 0 0,1 0 0,-1 0 1,1-1-1,-1 1 0,1 0 0,-1 0 0,1 0 1,0 0-1,-1 0 0,1-1 0,0 1 0,0 0 1,-1-1-1,1 1 0,0-1 0,0 1 0,0-1 0,0 1 1,0-1-1,0 1 0,0-1 0,0 0 0,0 1 1,0-1-1,0 0 0,0 0 0,0 0 0,0 0 0,0 0 1,0 0-1,0 0 0,0-1 0,0 1 0,0 0 1,0 0-1,2-2 0,2 1-745,-1 0 0,0-1 0,0 0 0,-1 0 1,1 0-1,0 0 0,-1-1 0,1 1 0,-1-1 0,0 0 0,4-3 0,9-17-6558</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3:00.147"/>
    </inkml:context>
    <inkml:brush xml:id="br0">
      <inkml:brushProperty name="width" value="0.025" units="cm"/>
      <inkml:brushProperty name="height" value="0.025" units="cm"/>
    </inkml:brush>
  </inkml:definitions>
  <inkml:trace contextRef="#ctx0" brushRef="#br0">1 279 19186,'0'0'2910,"0"9"26,0-8-2851,-1 6 402,2-1-1,-1 1 1,1-1-1,0 0 1,0 1-1,3 5 1,-4-10-445,0-1 1,1 0 0,-1 0 0,1 0-1,0 0 1,-1 0 0,1 0-1,0 0 1,0 0 0,0 0 0,0 0-1,-1 0 1,1 0 0,1 0-1,-1-1 1,0 1 0,0 0 0,0-1-1,0 1 1,0-1 0,0 1-1,1-1 1,-1 0 0,0 1 0,0-1-1,1 0 1,-1 0 0,0 0-1,1 0 1,-1 0 0,0 0 0,0 0-1,1 0 1,-1-1 0,0 1-1,0 0 1,1-1 0,-1 1 0,0-1-1,0 0 1,0 1 0,0-1-1,0 0 1,0 1 0,0-1 0,1-1-1,3-2 13,0 0-1,0 0 0,0-1 1,-1 1-1,0-1 0,0 0 1,0 0-1,0 0 0,-1-1 1,0 0-1,0 1 1,-1-1-1,1 0 0,1-7 1,0-1 176,-1 0 1,0-1-1,0 1 1,-2-1-1,1-14 1,-2 27-230,0 1 0,0 0-1,0 0 1,0 0 0,0 0 0,-1 0-1,1 0 1,0 0 0,0 0 0,-1 0 0,1 0-1,0 0 1,-1 0 0,1 0 0,-1 0-1,0 0 1,0-1 0,-12 2 6,11 2-9,-1 0 1,0 0-1,1 0 0,0 0 0,0 0 1,-1 1-1,1-1 0,1 1 0,-1-1 1,-2 6-1,-8 20 1,2 2 0,2-1 0,0 2 0,2-1 0,1 1 0,2-1 0,0 50 0,2-78 0,1 0 0,0 0 0,0 0 0,0 0 0,0 0 0,1 0 0,-1 0 0,0 0 0,1-1 0,-1 1 0,1 0 0,0 0 0,0 0 0,0 0 0,0-1 0,0 1 0,0 0 0,0-1 0,2 3 0,-2-4 0,0 1 0,1-1 0,-1 1 0,0-1 0,0 0 0,1 1 0,-1-1 0,0 0 0,0 0 0,1 0 0,-1 0 0,0 0 0,1 0 0,-1 0 0,0-1 0,0 1 0,1 0 0,-1-1 0,0 1 0,0-1 0,2-1 0,6-3 0,-1 0 0,1-1 0,-2 0 0,1-1 0,-1 0 0,9-10 0,21-30 0,46-78 0,-1 2 0,-66 108 0,-16 15 0,1 0 0,-1 0 0,0 0 0,1 0 0,-1 0 0,0 0 0,1 0 0,-1 0 0,0 0 0,1 1 0,-1-1 0,0 0 0,0 0 0,1 0 0,-1 0 0,0 1 0,0-1 0,1 0 0,-1 0 0,0 1 0,0-1 0,1 0 0,-1 0 0,0 1 0,0-1 0,0 0 0,0 1 0,0-1 0,0 0 0,1 1 0,-1-1 0,0 0 0,0 1 0,0-1 0,1 44 0,-2-31 0,-5 123 0,10-137 0,6-13 0,8-18 0,19-49 0,-24 48 0,1 1 0,2 1 0,2 0 0,28-39 0,-45 69 0,0 0 0,-1 0 0,1 0 0,0 0 0,0 0 0,0 0 0,0 0 0,0 0 0,0 0 0,0 1 0,0-1 0,0 0 0,0 1 0,0-1 0,0 1 0,0-1 0,0 1 0,1-1 0,-1 1 0,0 0 0,3-1 0,-3 2 0,-1-1 0,1 1 0,0 0 0,0-1 0,-1 1 0,1 0 0,0-1 0,-1 1 0,1 0 0,-1 0 0,1-1 0,-1 1 0,1 0 0,-1 0 0,1 0 0,-1 0 0,0 0 0,0 0 0,1 0 0,-1 0 0,0 1 0,1 66 0,-1-61 0,-6 57-495,-20 87 0,15-93-859,5-33-5505,-1-13-5494</inkml:trace>
</inkml:ink>
</file>

<file path=ppt/ink/ink1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1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1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1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1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1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1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1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1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1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1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1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1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1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1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1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1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1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1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1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1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1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1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1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1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1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1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1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1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1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1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1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1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1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1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1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1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1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1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1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1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1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1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1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1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1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1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1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1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1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1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1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1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1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1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1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1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1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1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1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1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1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1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1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1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1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1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1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1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1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1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1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1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1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1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1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1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1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1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1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1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1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1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1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1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1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1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1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1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1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1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1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1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1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1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1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1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1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1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1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478"/>
    </inkml:context>
    <inkml:brush xml:id="br0">
      <inkml:brushProperty name="width" value="0.025" units="cm"/>
      <inkml:brushProperty name="height" value="0.025" units="cm"/>
    </inkml:brush>
  </inkml:definitions>
  <inkml:trace contextRef="#ctx0" brushRef="#br0">1 230 9321,'0'0'9491,"9"-9"-8177,-4 5-1245,41-31 1711,-43 33-1552,1-1 0,0 1 0,0 1 0,0-1 0,0 1 0,0-1 0,0 1 0,0 0 0,0 1 0,1-1 0,-1 1 0,0 0 0,1 0 0,6 1 0,-10-1-174,0 1 0,0 0 0,0-1 0,0 1 0,0 0 0,0 0 0,0 0 0,0 0 0,0 0 0,0 0 0,0 0 1,0 0-1,-1 0 0,1 0 0,0 0 0,-1 1 0,1-1 0,-1 0 0,1 0 0,-1 1 0,0-1 0,0 0 0,1 1 0,-1-1 0,0 3 1,0 43 1318,0-35-1003,0 66 559,0-77-906,0-1 0,1 0 0,-1 1 0,0-1 0,0 1 0,0-1 0,0 0 0,1 1 0,-1-1 0,0 0 0,0 1 0,1-1 0,-1 0 0,0 1 0,1-1 0,-1 0 0,0 0 0,1 1 0,-1-1 0,0 0 0,1 0 0,-1 0 0,0 1 0,1-1 0,-1 0 0,1 0 0,-1 0 0,1 0 0,-1 0 0,0 0 0,1 0 0,-1 0 0,1 0 0,-1 0 0,0 0 0,1 0 0,-1 0 0,1 0 0,-1 0 0,0-1 0,1 1 0,-1 0 0,1 0 0,-1 0 0,0-1 0,1 1 0,-1 0 0,0 0 0,1-1 0,-1 1 0,0 0 0,0-1 0,1 1 0,-1 0 0,0-1 0,0 1 0,1-1 0,19-18 656,-10 4-728,-1 0 0,-1-1 1,0 1-1,-1-2 0,0 1 1,5-24-1,10-57-6429,-10 40-2281,-6 28 1691</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1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1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29.304"/>
    </inkml:context>
    <inkml:brush xml:id="br0">
      <inkml:brushProperty name="width" value="0.025" units="cm"/>
      <inkml:brushProperty name="height" value="0.025" units="cm"/>
    </inkml:brush>
  </inkml:definitions>
  <inkml:trace contextRef="#ctx0" brushRef="#br0">0 86 14830,'0'0'5888,"0"-4"-4244,0 3-1586,0 0-1,0 0 1,0 1-1,1-1 0,-1 0 1,0 0-1,0 0 1,0 1-1,1-1 0,-1 0 1,1 0-1,-1 1 1,0-1-1,1 0 0,-1 1 1,1-1-1,-1 0 0,1 1 1,0-1-1,-1 1 1,1-1-1,0 1 0,-1-1 1,1 1-1,0-1 1,0 1-1,0-1 0,30-8 646,0 0 0,0 2 1,0 2-1,37-3 0,-34 4-418,198-14 977,301 16-1,-478 3-1221,-32-1-101,-12-1-63,-1 1 0,0 0-1,1 1 1,-1 0 0,0 0 0,1 1 0,-1 0 0,0 1-1,12 5 1,-23-8 46,1 0 0,0 0-1,0 0 1,-1 0 0,1 0 0,0 0-1,0 1 1,0-1 0,-1 0 0,1 0-1,0 0 1,0 0 0,0 0 0,0 0-1,-1 1 1,1-1 0,0 0-1,0 0 1,0 0 0,0 0 0,0 1-1,-1-1 1,1 0 0,0 0 0,0 0-1,0 1 1,0-1 0,0 0 0,0 0-1,0 1 1,0-1 0,0 0 0,0 0-1,0 0 1,0 1 0,0-1 0,0 0-1,0 0 1,0 1 0,0-1 0,0 0-1,0 0 1,0 0 0,1 1-1,-1-1 1,0 0 0,0 0 0,0 0-1,0 1 1,0-1 0,0 0 0,1 0-1,-1 0 1,0 0 0,0 0 0,0 1-1,1-1 1,-1 0 0,0 0 0,0 0-1,0 0 1,1 0 0,-1 0 0,-20 2-3713,19-2 3680,-35 1-6364</inkml:trace>
</inkml:ink>
</file>

<file path=ppt/ink/ink1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30.051"/>
    </inkml:context>
    <inkml:brush xml:id="br0">
      <inkml:brushProperty name="width" value="0.025" units="cm"/>
      <inkml:brushProperty name="height" value="0.025" units="cm"/>
    </inkml:brush>
  </inkml:definitions>
  <inkml:trace contextRef="#ctx0" brushRef="#br0">124 25 1409,'-12'0'11606,"5"0"-9932,-47 1 594,50-1-1743,0 0-1,1 1 0,-1-1 0,0 1 1,0 0-1,0 0 0,0 0 1,1 1-1,-1-1 0,0 1 0,-5 3 1,41 2 2283,186-4 174,227-27 0,-190 5-4436,0 11-3441</inkml:trace>
</inkml:ink>
</file>

<file path=ppt/ink/ink1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37.659"/>
    </inkml:context>
    <inkml:brush xml:id="br0">
      <inkml:brushProperty name="width" value="0.025" units="cm"/>
      <inkml:brushProperty name="height" value="0.025" units="cm"/>
      <inkml:brushProperty name="color" value="#E71224"/>
    </inkml:brush>
  </inkml:definitions>
  <inkml:trace contextRef="#ctx0" brushRef="#br0">0 76 11979,'0'0'7816,"8"-75"-18899</inkml:trace>
</inkml:ink>
</file>

<file path=ppt/ink/ink1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54.102"/>
    </inkml:context>
    <inkml:brush xml:id="br0">
      <inkml:brushProperty name="width" value="0.025" units="cm"/>
      <inkml:brushProperty name="height" value="0.025" units="cm"/>
      <inkml:brushProperty name="color" value="#E71224"/>
    </inkml:brush>
  </inkml:definitions>
  <inkml:trace contextRef="#ctx0" brushRef="#br0">0 133 9993,'0'0'11537,"14"-2"-10293,234-59 1779,-109 23-3899,-1 9-5275,-115 27 658,-11 2-4165</inkml:trace>
</inkml:ink>
</file>

<file path=ppt/ink/ink1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6.549"/>
    </inkml:context>
    <inkml:brush xml:id="br0">
      <inkml:brushProperty name="width" value="0.025" units="cm"/>
      <inkml:brushProperty name="height" value="0.025" units="cm"/>
      <inkml:brushProperty name="color" value="#E71224"/>
    </inkml:brush>
  </inkml:definitions>
  <inkml:trace contextRef="#ctx0" brushRef="#br0">15 1 15727,'0'0'14056,"-1"12"-13453,-6 39 13,0 83 0,15-53-2622,-5-74 1208,-1-4-1747</inkml:trace>
</inkml:ink>
</file>

<file path=ppt/ink/ink1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6.891"/>
    </inkml:context>
    <inkml:brush xml:id="br0">
      <inkml:brushProperty name="width" value="0.025" units="cm"/>
      <inkml:brushProperty name="height" value="0.025" units="cm"/>
      <inkml:brushProperty name="color" value="#E71224"/>
    </inkml:brush>
  </inkml:definitions>
  <inkml:trace contextRef="#ctx0" brushRef="#br0">1 74 13196,'0'0'15439,"46"-45"-15087,-15 40-191,5 1-97,1 3-225,0-5-1408,-4-1-2339,-3 2-2690</inkml:trace>
</inkml:ink>
</file>

<file path=ppt/ink/ink1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7.297"/>
    </inkml:context>
    <inkml:brush xml:id="br0">
      <inkml:brushProperty name="width" value="0.025" units="cm"/>
      <inkml:brushProperty name="height" value="0.025" units="cm"/>
      <inkml:brushProperty name="color" value="#E71224"/>
    </inkml:brush>
  </inkml:definitions>
  <inkml:trace contextRef="#ctx0" brushRef="#br0">253 0 14542,'0'0'10378,"-9"11"-8894,-56 78-31,-108 138-1316,168-224-2644,6-12 870,6-15-779,18-23-527,48-57-10378,-24 43 10876,-17 21 7285,-1 1 7347,-32 48-7078,1 17-3535,1 1-970,-10 40 419,4-44-1222,2 0 0,0 1 0,2-1 0,1 0 0,2 26 0,1-40-1833</inkml:trace>
</inkml:ink>
</file>

<file path=ppt/ink/ink1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7.640"/>
    </inkml:context>
    <inkml:brush xml:id="br0">
      <inkml:brushProperty name="width" value="0.025" units="cm"/>
      <inkml:brushProperty name="height" value="0.025" units="cm"/>
      <inkml:brushProperty name="color" value="#E71224"/>
    </inkml:brush>
  </inkml:definitions>
  <inkml:trace contextRef="#ctx0" brushRef="#br0">1 23 12876,'0'0'13261,"56"6"-12172,-17-13-609,2-1-288,3 3-128,-2 1-64,-2 2-1153,-5 1-1697,-5 1-2051,-6-2-3331</inkml:trace>
</inkml:ink>
</file>

<file path=ppt/ink/ink1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050"/>
    </inkml:context>
    <inkml:brush xml:id="br0">
      <inkml:brushProperty name="width" value="0.025" units="cm"/>
      <inkml:brushProperty name="height" value="0.025" units="cm"/>
      <inkml:brushProperty name="color" value="#E71224"/>
    </inkml:brush>
  </inkml:definitions>
  <inkml:trace contextRef="#ctx0" brushRef="#br0">176 28 17521,'0'0'12363,"-11"-6"-12299,6 2-73,-25-12-38,28 16 46,1 0 0,0-1 0,-1 1 1,1 0-1,-1 0 0,1 0 0,0 0 0,-1 0 0,1 0 0,-1 0 0,1 0 0,0 0 0,-1 1 0,1-1 0,0 1 0,-1-1 1,1 1-1,0-1 0,0 1 0,-1 0 0,1 0 0,0 0 0,0-1 0,0 1 0,-2 2 0,-7 10 83,0-1 0,0 2-1,2-1 1,-1 1 0,2 0 0,0 1-1,0 0 1,2 0 0,0 0 0,0 1-1,2 0 1,0 0 0,0 0 0,2 0-1,0 30 1,2-43-73,-1-1 1,1 0-1,0 0 0,0 0 1,0 0-1,0 0 0,0-1 1,0 1-1,0 0 0,0 0 1,1-1-1,-1 1 0,1-1 1,-1 1-1,1-1 0,0 0 0,0 1 1,-1-1-1,1 0 0,0 0 1,0 0-1,0 0 0,0-1 1,0 1-1,0-1 0,0 1 1,1-1-1,-1 1 0,0-1 0,0 0 1,0 0-1,0 0 0,0-1 1,1 1-1,2-1 0,0 0 18,0 1-1,0-1 1,-1 0-1,1 0 0,0-1 1,-1 1-1,1-1 1,-1 0-1,0 0 1,1-1-1,-1 1 0,0-1 1,0 0-1,-1 0 1,6-6-1,-7 8-7,-1-1-1,0 0 0,0 1 1,0-1-1,0 0 0,0 0 1,-1 0-1,1 0 0,0 1 1,-1-1-1,0 0 0,1 0 1,-1 0-1,0 0 0,0 0 1,0 0-1,0-1 1,0 1-1,-1 0 0,1 0 1,-1 1-1,1-1 0,-2-2 1,2 3-8,-1 0 0,0 0 0,0 0 0,0 0 1,0 0-1,0 0 0,-1 0 0,1 1 1,0-1-1,0 0 0,0 1 0,-1-1 0,1 1 1,0 0-1,-1-1 0,1 1 0,0 0 0,-1 0 1,1 0-1,0 0 0,-1 0 0,1 0 0,0 0 1,-1 0-1,1 0 0,0 1 0,-1-1 1,1 1-1,0-1 0,-1 1 0,1-1 0,0 1 1,0 0-1,-2 1 0,1-1-11,0 0 0,0 1 0,0-1 0,0 1 0,1 0 0,-1-1 0,1 1 0,-1 0 0,1 0 0,0 0 0,-1 0 0,1 0 0,0 0 0,0 1 0,0-1 0,1 0 0,-1 0 0,1 1 0,-1-1 0,1 0 0,0 1 0,0-1 0,0 0 0,0 1 0,0 3 0,3-5 0,0 0 0,-1 0 0,1-1 0,0 0 0,0 1 0,-1-1 0,1 0 0,0 0 0,0-1 0,-1 1 0,1-1 0,0 1 0,5-3 0,0 0-56,0-1 1,-1 0-1,1-1 1,-1 1-1,12-12 0,29-15-219,-46 57-237,-18 34 900,12-50-377,1 0 0,0 0 0,0 1 0,1-1 0,0 15 0,2-25-230,0 0 0,1 1 0,-1-1 1,0 0-1,1 1 0,-1-1 1,1 0-1,-1 0 0,1 1 0,-1-1 1,0 0-1,1 0 0,-1 0 0,1 0 1,-1 0-1,1 0 0,-1 0 0,1 0 1,-1 0-1,1 0 0,-1 0 0,1 0 1,-1 0-1,1 0 0,-1 0 1,1 0-1,-1 0 0,1-1 0,-1 1 1,0 0-1,1 0 0,-1-1 0,1 1 1,-1 0-1,0 0 0,1-1 0,-1 1 1,1-1-1,13-12-7815</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1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425"/>
    </inkml:context>
    <inkml:brush xml:id="br0">
      <inkml:brushProperty name="width" value="0.025" units="cm"/>
      <inkml:brushProperty name="height" value="0.025" units="cm"/>
      <inkml:brushProperty name="color" value="#E71224"/>
    </inkml:brush>
  </inkml:definitions>
  <inkml:trace contextRef="#ctx0" brushRef="#br0">51 0 4292,'0'0'24631,"-50"18"-23029,49-16-321,1 1-576,1-2-449,16 1-256,5-2 0,7 0 0,4 0-609,2 0-800,-7-6-353,1 1-95,-8-2-225,-3 3-961,-8 1-1345</inkml:trace>
</inkml:ink>
</file>

<file path=ppt/ink/ink1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754"/>
    </inkml:context>
    <inkml:brush xml:id="br0">
      <inkml:brushProperty name="width" value="0.025" units="cm"/>
      <inkml:brushProperty name="height" value="0.025" units="cm"/>
      <inkml:brushProperty name="color" value="#E71224"/>
    </inkml:brush>
  </inkml:definitions>
  <inkml:trace contextRef="#ctx0" brushRef="#br0">0 47 17585,'0'0'11915,"68"7"-11242,-25-19-417,4-1-192,-4 1-641,1 3-1697,-9 1-1569,-9 8-2339,-8 0-9193</inkml:trace>
</inkml:ink>
</file>

<file path=ppt/ink/ink1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00.592"/>
    </inkml:context>
    <inkml:brush xml:id="br0">
      <inkml:brushProperty name="width" value="0.025" units="cm"/>
      <inkml:brushProperty name="height" value="0.025" units="cm"/>
      <inkml:brushProperty name="color" value="#E71224"/>
    </inkml:brush>
  </inkml:definitions>
  <inkml:trace contextRef="#ctx0" brushRef="#br0">1 114 15086,'0'0'4463,"0"-9"-2482,0 6-1849,1-1 0,-1 0 1,1 0-1,-1 0 0,1 0 0,0 0 1,1 1-1,-1-1 0,1 0 0,0 1 1,-1-1-1,2 1 0,-1 0 1,0 0-1,1 0 0,-1 0 0,1 0 1,0 0-1,0 0 0,0 1 0,0 0 1,0-1-1,1 1 0,-1 1 1,1-1-1,5-2 0,-1 1 79,1-1 0,0 1 0,0 1 0,0 0 1,11-2-1,-19 4-165,1-1 1,-1 1 0,1 0 0,-1 0 0,1-1 0,0 1 0,-1 0 0,1 0 0,-1 1-1,1-1 1,-1 0 0,1 0 0,0 1 0,-1-1 0,1 1 0,-1 0 0,1-1 0,-1 1-1,0 0 1,1 0 0,-1 0 0,0-1 0,0 2 0,1-1 0,-1 0 0,0 0 0,0 0-1,0 0 1,0 1 0,0-1 0,-1 0 0,1 1 0,0-1 0,-1 1 0,1-1 0,-1 1-1,1 1 1,0 6 120,-1-1-1,0 0 0,-1 1 1,1-1-1,-2 0 0,1 1 0,-1-1 1,-1 0-1,1 0 0,-1 0 1,-7 11-1,-4 6 240,-1-1-1,-21 25 1,20-30-231,2 1 0,1 0 0,-15 29 0,27-47-179,0-1 0,1 1 0,-1 0 0,0 0 0,1-1 0,-1 1-1,1 0 1,-1 0 0,1 0 0,0 0 0,0 0 0,0-1 0,0 1-1,0 0 1,1 0 0,-1 0 0,0 0 0,1 0 0,-1-1 0,1 1-1,0 0 1,1 3 0,0-3 11,0 0 0,0 0 0,0-1 0,1 1 1,-1 0-1,0-1 0,1 1 0,-1-1 0,1 0 0,-1 0 0,1 0 0,0 0 0,4 1 0,12 1-1012,-1-1 0,1-1 0,34-2 0,-34 0-1673,16-2-2260,-1-8-2360</inkml:trace>
</inkml:ink>
</file>

<file path=ppt/ink/ink1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00.964"/>
    </inkml:context>
    <inkml:brush xml:id="br0">
      <inkml:brushProperty name="width" value="0.025" units="cm"/>
      <inkml:brushProperty name="height" value="0.025" units="cm"/>
      <inkml:brushProperty name="color" value="#E71224"/>
    </inkml:brush>
  </inkml:definitions>
  <inkml:trace contextRef="#ctx0" brushRef="#br0">149 68 13773,'0'0'11387,"-10"-4"-9935,7 3-1380,1 0-47,1 0 0,-1 0 0,0 0 0,0 1 0,0-1 1,0 1-1,0-1 0,-1 1 0,1-1 0,0 1 0,0 0 0,0 0 1,0 0-1,0 0 0,0 1 0,0-1 0,-1 1 0,1-1 0,0 1 0,0 0 1,0-1-1,0 1 0,1 0 0,-1 0 0,0 0 0,0 1 0,0-1 1,1 0-1,-1 1 0,1-1 0,-1 1 0,1-1 0,0 1 0,-1 0 1,0 2-1,-8 14 226,1-1 0,1 1-1,1 0 1,0 1 0,1 0 0,2 0 0,0 0 0,0 1 0,2-1 0,0 31 0,1-47-237,1-1 0,0 0 0,0 1 0,0-1-1,0 0 1,0 1 0,1-1 0,-1 0 0,1 0 0,-1 1 0,1-1 0,0 0 0,0 0 0,0 0 0,0 0 0,0 0 0,1 0 0,-1 0 0,0 0 0,1 0 0,-1-1 0,1 1 0,0-1-1,0 1 1,0-1 0,-1 1 0,1-1 0,0 0 0,1 0 0,-1 0 0,0 0 0,0-1 0,0 1 0,1 0 0,-1-1 0,0 0 0,0 1 0,1-1 0,-1 0 0,0 0 0,1 0 0,-1-1 0,3 1-1,3-2 23,0 0 0,0 0-1,-1 0 1,1-1-1,-1 0 1,1-1 0,-1 0-1,0 0 1,-1 0-1,1-1 1,8-7 0,-6 2 19,0-1 1,0 1-1,-1-1 0,-1-1 1,0 0-1,-1 0 1,0 0-1,-1 0 1,0-1-1,-1 0 1,0 0-1,3-26 0,-6 34-36,0-1 0,-1 1 0,1-1-1,-1 1 1,-1 0 0,1-1 0,-1 1-1,0-1 1,0 1 0,0 0 0,-1 0 0,0-1-1,0 1 1,0 0 0,0 1 0,-1-1-1,0 0 1,0 1 0,0-1 0,-1 1-1,0 0 1,1 0 0,-1 1 0,-1-1-1,1 1 1,0 0 0,-1 0 0,0 0-1,0 0 1,1 1 0,-2 0 0,1 0-1,0 0 1,-8-1 0,8 2-268,-1 0 0,0 0-1,0 0 1,0 1 0,0 0 0,1 0-1,-1 1 1,0-1 0,-9 3 0,10-1-251,1-1 0,-1 1 0,1 0 0,-1 1 0,1-1 0,0 1 0,0 0 1,0 0-1,0 0 0,1 0 0,-1 0 0,1 1 0,0 0 0,0 0 0,0 0 1,0 0-1,1 0 0,-3 6 0,-6 16-9995</inkml:trace>
</inkml:ink>
</file>

<file path=ppt/ink/ink1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139"/>
    </inkml:context>
    <inkml:brush xml:id="br0">
      <inkml:brushProperty name="width" value="0.025" units="cm"/>
      <inkml:brushProperty name="height" value="0.025" units="cm"/>
      <inkml:brushProperty name="color" value="#E71224"/>
    </inkml:brush>
  </inkml:definitions>
  <inkml:trace contextRef="#ctx0" brushRef="#br0">18 0 14478,'0'0'15924,"-1"5"-15246,-4 35-291,2 1 0,4 76-1,0-46-5859,-5-89-2482,-3 5 1763</inkml:trace>
</inkml:ink>
</file>

<file path=ppt/ink/ink1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485"/>
    </inkml:context>
    <inkml:brush xml:id="br0">
      <inkml:brushProperty name="width" value="0.025" units="cm"/>
      <inkml:brushProperty name="height" value="0.025" units="cm"/>
      <inkml:brushProperty name="color" value="#E71224"/>
    </inkml:brush>
  </inkml:definitions>
  <inkml:trace contextRef="#ctx0" brushRef="#br0">1 23 17457,'0'0'13132,"48"-2"-12620,-28 1-287,4 0-129,-1-2-96,-3 2-192,-2-2-769,1 2-897,-1-3-2178,-1-1-1537,-5 4-3844</inkml:trace>
</inkml:ink>
</file>

<file path=ppt/ink/ink1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843"/>
    </inkml:context>
    <inkml:brush xml:id="br0">
      <inkml:brushProperty name="width" value="0.025" units="cm"/>
      <inkml:brushProperty name="height" value="0.025" units="cm"/>
      <inkml:brushProperty name="color" value="#E71224"/>
    </inkml:brush>
  </inkml:definitions>
  <inkml:trace contextRef="#ctx0" brushRef="#br0">228 1 16015,'0'0'12407,"-4"10"-11041,-11 19-980,-2 0-1,-1 0 1,-1-2-1,-42 47 1,-33 45-1278,112-143-7582,14-13 3156,-2 1-712,0 0-616</inkml:trace>
</inkml:ink>
</file>

<file path=ppt/ink/ink1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9.187"/>
    </inkml:context>
    <inkml:brush xml:id="br0">
      <inkml:brushProperty name="width" value="0.025" units="cm"/>
      <inkml:brushProperty name="height" value="0.025" units="cm"/>
      <inkml:brushProperty name="color" value="#E71224"/>
    </inkml:brush>
  </inkml:definitions>
  <inkml:trace contextRef="#ctx0" brushRef="#br0">259 1 12492,'0'0'16229,"1"6"-15947,1 21 65,-1 1 0,-4 43 0,0 4-256,3-74-327,1 28 822,3-14-2133,3-8-4810</inkml:trace>
  <inkml:trace contextRef="#ctx0" brushRef="#br0" timeOffset="1">0 345 19827,'0'0'5893,"57"-18"-4195,-18 3-417,5-3-480,-2 4-417,0 1-288,-5 4-160,-6 8-833,-8 1-1056,-2 0-706,-8 0-1633,-1 0-2402,2 0-5926</inkml:trace>
</inkml:ink>
</file>

<file path=ppt/ink/ink1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9.808"/>
    </inkml:context>
    <inkml:brush xml:id="br0">
      <inkml:brushProperty name="width" value="0.025" units="cm"/>
      <inkml:brushProperty name="height" value="0.025" units="cm"/>
      <inkml:brushProperty name="color" value="#E71224"/>
    </inkml:brush>
  </inkml:definitions>
  <inkml:trace contextRef="#ctx0" brushRef="#br0">183 2 18033,'0'0'8728,"-10"-1"-7745,6 1-910,-1-1 0,1 1 0,0 0 0,-1 1 0,1-1 0,0 1 0,-1-1 0,1 1 0,0 1 0,0-1 0,0 1 0,0-1 0,0 1 0,0 0 0,1 0 0,-1 1 0,0-1 0,1 1 0,0 0 0,0 0 0,-4 4 0,-3 5 18,1 1-1,1-1 0,0 2 0,0-1 0,1 1 0,1 0 0,1 1 0,0-1 0,1 1 0,0 0 0,1 0 0,1 1 1,0-1-1,1 0 0,2 31 0,0-42-91,0 0 1,0 0 0,0 0-1,0 0 1,1-1 0,-1 1 0,1 0-1,0-1 1,0 1 0,1-1-1,-1 0 1,1 0 0,-1 0-1,1 0 1,0 0 0,0 0-1,1-1 1,-1 1 0,0-1-1,1 0 1,-1 0 0,1-1-1,0 1 1,0-1 0,-1 1-1,1-1 1,0 0 0,0-1-1,0 1 1,0-1 0,6 0-1,-6 1 50,-1-1 0,1 0 0,-1 0 0,0 0 0,1 0 0,-1-1 0,0 1-1,1-1 1,-1 0 0,0 0 0,0 0 0,0-1 0,0 1 0,0-1 0,0 0-1,0 1 1,0-1 0,0 0 0,-1-1 0,1 1 0,-1 0 0,0-1 0,0 0 0,0 1-1,0-1 1,0 0 0,0 0 0,-1 0 0,1 0 0,-1 0 0,0 0 0,0-1-1,0 1 1,0 0 0,-1-1 0,0 1 0,1-4 0,-2 5-44,1 0 0,-1 0 0,1 0 1,-1 0-1,0 1 0,0-1 0,0 0 0,0 1 0,0-1 1,0 0-1,-1 1 0,1-1 0,0 1 0,-1 0 0,1 0 1,-1-1-1,1 1 0,-1 0 0,0 0 0,0 0 0,1 0 1,-1 1-1,0-1 0,0 0 0,0 1 0,0 0 0,0-1 1,0 1-1,1 0 0,-5 0 0,-63-2-37,29 14 32,39-12 0,0 0 0,0 1 0,0-1 0,0 0 0,0 1 0,0 0 0,1-1 0,-1 1 0,0-1 0,0 1 0,0 0 0,0 0 0,1-1 0,-1 1 0,0 0 0,1 0 0,-1 0 0,1 0 0,-1 0 0,1 0 0,-1 0 0,1 0 0,-1 0 0,1 0 0,0 0 0,0 0 0,0 0 0,0 0 0,0 0 0,0 0 0,0 0 0,0 0 0,0 0 0,0 2 0,2-2 0,-1 0 0,0 0 0,0-1 0,1 1 0,-1 0 0,0-1 0,1 1 0,-1-1 0,0 0 0,1 1 0,-1-1 0,1 0 0,-1 0 0,0 0 0,1 0 0,-1 0 0,3-1 0,27-2 0,-8-2 0,0-2 0,-1 0 0,0-2 0,0 0 0,-1-1 0,40-27 0,-68 43 6,1 1 0,0 0 1,1-1-1,-1 2 0,1-1 0,0 1 1,1-1-1,0 1 0,0 1 0,1-1 1,-3 12-1,2-8-53,0 1 0,1 0 1,1-1-1,0 1 0,0 0 0,2 0 1,1 26-1,5-22-2829,3-9-4871</inkml:trace>
</inkml:ink>
</file>

<file path=ppt/ink/ink1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46.615"/>
    </inkml:context>
    <inkml:brush xml:id="br0">
      <inkml:brushProperty name="width" value="0.025" units="cm"/>
      <inkml:brushProperty name="height" value="0.025" units="cm"/>
      <inkml:brushProperty name="color" value="#E71224"/>
    </inkml:brush>
  </inkml:definitions>
  <inkml:trace contextRef="#ctx0" brushRef="#br0">25 48 15375,'0'0'12961,"12"-2"-11936,42 0 387,72 5 0,-64-1-1296,-1-2 1,1-3-1,0-3 1,98-21-1,-208 40-140,-4 2-15,-65 10 1,-186-9 139,302-16-104,0 1 1,1-1-1,-1 0 0,0 0 0,1 0 1,-1 0-1,1 0 0,-1 0 1,0 0-1,1 0 0,-1 0 1,0 0-1,1 0 0,-1-1 0,1 1 1,-1 0-1,0 0 0,1-1 1,-1 1-1,1 0 0,-1-1 0,1 1 1,-1 0-1,1-1 0,-1 1 1,0-1-1,12-9-164,28-8-138,15 4 177,0 2 0,1 2 0,0 3 0,0 3 0,66 2 0,-156 21-225,-57 7 666,-1-3-1,0-5 0,-121 9 1,214-28-308,0 1-1,0 0 1,0 0 0,0 0 0,0 0 0,0 0 0,0 0 0,0 0 0,0-1 0,-1 1 0,1 0 0,0 0 0,0 0-1,0 0 1,0 0 0,0 0 0,0 0 0,0 0 0,0 0 0,0 0 0,0-1 0,0 1 0,0 0 0,0 0 0,-1 0-1,1 0 1,0 0 0,0 0 0,0 0 0,0 0 0,0 0 0,0 0 0,0 0 0,0 0 0,-1 0 0,1 0-1,0 0 1,0 0 0,0 0 0,0 0 0,0 0 0,0 0 0,0 0 0,-1 0 0,18-8 28,26-7-127,120-23-1802,-53 20-3062,-91 15 3564,49-9-5541</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1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3.984"/>
    </inkml:context>
    <inkml:brush xml:id="br0">
      <inkml:brushProperty name="width" value="0.025" units="cm"/>
      <inkml:brushProperty name="height" value="0.025" units="cm"/>
      <inkml:brushProperty name="color" value="#E71224"/>
    </inkml:brush>
  </inkml:definitions>
  <inkml:trace contextRef="#ctx0" brushRef="#br0">47 16 7335,'0'0'20964,"0"-16"-19635,-1 33-489,-1-1 0,-1 1 1,-1-1-1,-8 26 0,-5 17-2542,9 1-9029</inkml:trace>
</inkml:ink>
</file>

<file path=ppt/ink/ink1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4.360"/>
    </inkml:context>
    <inkml:brush xml:id="br0">
      <inkml:brushProperty name="width" value="0.025" units="cm"/>
      <inkml:brushProperty name="height" value="0.025" units="cm"/>
      <inkml:brushProperty name="color" value="#E71224"/>
    </inkml:brush>
  </inkml:definitions>
  <inkml:trace contextRef="#ctx0" brushRef="#br0">0 1 14830,'0'0'14318,"57"5"-13518,-28-5-415,1 0-193,-4 0-160,-1-4-64,-2 3-737,-5 1-1505,-5 0-2018,-3 0-2627</inkml:trace>
</inkml:ink>
</file>

<file path=ppt/ink/ink1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4.781"/>
    </inkml:context>
    <inkml:brush xml:id="br0">
      <inkml:brushProperty name="width" value="0.025" units="cm"/>
      <inkml:brushProperty name="height" value="0.025" units="cm"/>
      <inkml:brushProperty name="color" value="#E71224"/>
    </inkml:brush>
  </inkml:definitions>
  <inkml:trace contextRef="#ctx0" brushRef="#br0">1 63 15567,'0'0'8488,"9"-9"-6721,32-27-358,-39 34-1245,1 0 0,-1 0 1,1 0-1,-1 1 0,1-1 0,0 1 0,0 0 1,-1 0-1,1 0 0,0 0 0,0 1 0,4-2 0,-5 2-92,-1 0-1,0 1 0,0-1 0,0 0 0,1 0 0,-1 0 0,0 1 0,0-1 0,0 0 0,0 1 0,0 0 0,0-1 0,0 1 1,0-1-1,0 1 0,0 0 0,0 0 0,0-1 0,0 1 0,0 0 0,0 1 0,1 0-21,-1 1 1,-1-1-1,1 0 1,0 0-1,0 0 0,-1 1 1,1-1-1,-1 0 0,0 1 1,0-1-1,0 0 0,0 1 1,0-1-1,0 0 1,-1 1-1,1-1 0,-1 0 1,0 0-1,1 1 0,-1-1 1,0 0-1,0 0 0,-1 0 1,1 0-1,-2 3 1,-29 32 49,-19 27 172,48-60-260,0 1 0,0 0 0,1-1 0,0 1 0,0 0 0,0 0 0,0 0 0,1 1 0,0-1 0,0 0 0,0 0 0,1 7 0,0-11-47,1 0-1,-1-1 1,1 1 0,0 0-1,0 0 1,-1 0 0,1-1-1,0 1 1,0-1 0,0 1-1,0 0 1,-1-1 0,1 1-1,0-1 1,0 0 0,0 1 0,0-1-1,0 0 1,0 0 0,0 1-1,0-1 1,0 0 0,1 0-1,-1 0 1,0 0 0,0 0-1,0-1 1,0 1 0,2-1-1,36-5-2256,-29 1 503,1 1 1,-1-2 0,16-11 0,-20 13 666,27-17-5989</inkml:trace>
</inkml:ink>
</file>

<file path=ppt/ink/ink1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5.124"/>
    </inkml:context>
    <inkml:brush xml:id="br0">
      <inkml:brushProperty name="width" value="0.025" units="cm"/>
      <inkml:brushProperty name="height" value="0.025" units="cm"/>
      <inkml:brushProperty name="color" value="#E71224"/>
    </inkml:brush>
  </inkml:definitions>
  <inkml:trace contextRef="#ctx0" brushRef="#br0">55 44 18802,'0'0'6603,"-8"10"-6549,7-8-47,-4 3 14,0 1-1,1-1 1,0 1 0,0 1 0,0-1 0,1 1-1,0-1 1,0 1 0,1 0 0,0 0 0,0 0 0,-1 14-1,2-17 115,1 0-1,0 0 0,0 1 1,0-1-1,0 0 0,1 0 1,-1 0-1,1 1 1,0-1-1,3 5 0,-3-8-59,0 1 0,0-1 0,0 0-1,1 0 1,-1 0 0,0 0 0,1 0-1,-1 0 1,1-1 0,-1 1 0,1 0-1,-1-1 1,1 1 0,0-1 0,-1 0-1,1 1 1,0-1 0,-1 0 0,1 0 0,0 0-1,-1 0 1,1 0 0,0 0 0,-1-1-1,1 1 1,0-1 0,-1 1 0,1-1-1,2-1 1,2 0 39,0 0-1,1-1 1,-1 0-1,0-1 0,-1 1 1,1-1-1,-1 0 1,1-1-1,-1 1 1,-1-1-1,1 0 0,0 0 1,-1-1-1,0 1 1,5-12-1,-7 14-71,0 1-1,-1-1 1,0 0-1,1 0 1,-1 1-1,0-1 1,0 0-1,-1 0 1,1 0-1,-1 0 1,1-1-1,-1 1 1,0 0 0,0 0-1,-1 0 1,1 0-1,-1 0 1,1 0-1,-1 0 1,0 0-1,0 0 1,0 0-1,0 0 1,-1 1-1,1-1 1,-1 0-1,0 1 1,1-1-1,-1 1 1,0 0-1,-1-1 1,1 1-1,0 0 1,-1 0-1,-4-2 1,-62-25-5359,55 23-1794</inkml:trace>
</inkml:ink>
</file>

<file path=ppt/ink/ink1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5.783"/>
    </inkml:context>
    <inkml:brush xml:id="br0">
      <inkml:brushProperty name="width" value="0.025" units="cm"/>
      <inkml:brushProperty name="height" value="0.025" units="cm"/>
      <inkml:brushProperty name="color" value="#E71224"/>
    </inkml:brush>
  </inkml:definitions>
  <inkml:trace contextRef="#ctx0" brushRef="#br0">0 218 10762,'0'0'12674,"7"-11"-11634,5-6-753,0 1-1,1 1 0,1 0 0,25-22 0,7-4-196,34-24-148,-79 65-6,-1 4 106,1 0 1,-1 0-1,1 0 0,-1 0 1,-1 0-1,1 0 0,-1 0 1,1 0-1,-1 0 0,-2 4 1,3-4 36,-13 48 599,8-38-625,1 1 1,0-1-1,2 1 0,-1 0 1,2 0-1,0 0 0,1 0 1,2 18-1,5-18-2365,7-9-3453,-6-6 229</inkml:trace>
</inkml:ink>
</file>

<file path=ppt/ink/ink1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6.188"/>
    </inkml:context>
    <inkml:brush xml:id="br0">
      <inkml:brushProperty name="width" value="0.025" units="cm"/>
      <inkml:brushProperty name="height" value="0.025" units="cm"/>
      <inkml:brushProperty name="color" value="#E71224"/>
    </inkml:brush>
  </inkml:definitions>
  <inkml:trace contextRef="#ctx0" brushRef="#br0">9 65 8872,'0'0'11489,"10"-8"-9616,0-1-1331,0 1-1,1 0 0,15-8 0,-22 14-405,0 0-1,1 0 0,-1 0 0,1 0 0,-1 1 0,1 0 1,0 0-1,-1 0 0,1 0 0,0 1 0,-1 0 0,1 0 1,0 0-1,0 0 0,0 1 0,4 1 0,-8-1-127,0-1 0,0 1 0,0 0-1,-1-1 1,1 1 0,0 0 0,-1-1 0,1 1-1,0 0 1,-1 0 0,1 0 0,-1 0 0,0-1-1,1 1 1,-1 0 0,1 0 0,-1 0 0,0 0-1,0 0 1,0 0 0,0 0 0,0 0-1,0 0 1,0 0 0,0 0 0,0 0 0,0 0-1,-1 2 1,-8 30 535,-1-17-250,-2 1 0,1-2-1,-28 28 1,28-32-154,0 0-1,1 1 1,0 0-1,1 1 1,1-1-1,0 2 1,-10 22-1,18-36-136,-1 1-1,1 0 0,0-1 1,-1 1-1,1 0 0,0-1 1,0 1-1,-1 0 0,1 0 0,0-1 1,0 1-1,0 0 0,0 0 1,0-1-1,0 1 0,0 0 1,1 0-1,-1-1 0,0 1 0,0 0 1,1-1-1,-1 1 0,0 0 1,1-1-1,-1 1 0,0 0 1,1-1-1,-1 1 0,1-1 0,-1 1 1,1 0-1,-1-1 0,1 0 1,0 1-1,-1-1 0,2 1 1,0 0-3,1 0 0,0-1 1,0 1-1,-1-1 0,1 0 1,0 0-1,0 0 0,0 0 1,0 0-1,3-1 1,65-20-1862,-1-10-6145,-41 15 581</inkml:trace>
</inkml:ink>
</file>

<file path=ppt/ink/ink1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6.543"/>
    </inkml:context>
    <inkml:brush xml:id="br0">
      <inkml:brushProperty name="width" value="0.025" units="cm"/>
      <inkml:brushProperty name="height" value="0.025" units="cm"/>
      <inkml:brushProperty name="color" value="#E71224"/>
    </inkml:brush>
  </inkml:definitions>
  <inkml:trace contextRef="#ctx0" brushRef="#br0">72 26 15310,'0'0'10314,"-9"11"-10036,7-9-269,-4 5 80,0 0 1,0 1 0,0-1-1,1 1 1,0 1 0,1-1-1,0 1 1,0 0 0,1 0-1,0 0 1,0 0 0,-2 16-1,5-21-53,0-1 0,-1 1 0,1-1-1,1 0 1,-1 1 0,0-1 0,1 0 0,-1 1-1,1-1 1,0 0 0,0 1 0,1-1 0,-1 0-1,1 0 1,-1 0 0,1 0 0,0-1 0,0 1-1,5 5 1,-5-7-20,1 0 0,-1 0 0,1 0 0,-1 0 0,1 0 0,0 0 0,0-1 0,-1 1 0,1-1 0,0 0 0,0 0 0,-1 0 0,1 0 0,0 0 0,0-1 0,-1 1 0,1-1 0,0 1 0,0-1 0,-1 0 0,1 0 0,-1-1 0,1 1 0,-1 0 0,4-3 0,2-1 113,-1 0 1,1-1-1,-1 0 0,0 0 1,0 0-1,-1-1 0,0 0 1,0-1-1,-1 1 0,1-1 1,-2 0-1,1 0 0,-1 0 1,0-1-1,-1 0 0,0 1 1,-1-1-1,1 0 0,-2-1 1,1 1-1,-1-11 0,-1 18-114,0 0 0,-1 0 0,1-1-1,-1 1 1,1 0 0,-1 0 0,0 0-1,0 0 1,0 0 0,0 0 0,-1 0-1,1 0 1,0 0 0,-1 0 0,0 0-1,1 1 1,-1-1 0,0 1 0,0-1-1,1 1 1,-1 0 0,0 0 0,0 0 0,-1 0-1,1 0 1,0 0 0,0 0 0,0 1-1,-1-1 1,1 1 0,0 0 0,0 0-1,-1 0 1,-1 0 0,-43 2-1841,10 10-5209,18-2-1805</inkml:trace>
</inkml:ink>
</file>

<file path=ppt/ink/ink1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30.997"/>
    </inkml:context>
    <inkml:brush xml:id="br0">
      <inkml:brushProperty name="width" value="0.025" units="cm"/>
      <inkml:brushProperty name="height" value="0.025" units="cm"/>
      <inkml:brushProperty name="color" value="#E71224"/>
    </inkml:brush>
  </inkml:definitions>
  <inkml:trace contextRef="#ctx0" brushRef="#br0">0 61 12556,'0'0'10831,"11"3"-10030,7 1-585,1-1-1,-1 0 0,1-2 0,-1 0 1,1-1-1,0-1 0,-1-1 1,34-7-1,23-15 550,-56 16-684,-1 1 0,1 1 0,1 1 0,-1 0 0,1 2 0,-1 0 0,1 1 0,0 2 0,22 0 0,-39 1-65,0 0 1,0 0-1,0 0 0,0 0 1,-1 0-1,1 0 1,0 1-1,-1-1 0,1 1 1,-1 0-1,1 0 1,-1 0-1,0 0 0,0 0 1,0 0-1,0 1 1,0-1-1,0 1 0,-1-1 1,2 4-1,3 7-3832,-2-1-4174,-7-23-5078</inkml:trace>
</inkml:ink>
</file>

<file path=ppt/ink/ink1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46.287"/>
    </inkml:context>
    <inkml:brush xml:id="br0">
      <inkml:brushProperty name="width" value="0.025" units="cm"/>
      <inkml:brushProperty name="height" value="0.025" units="cm"/>
      <inkml:brushProperty name="color" value="#E71224"/>
    </inkml:brush>
  </inkml:definitions>
  <inkml:trace contextRef="#ctx0" brushRef="#br0">0 19 11115,'0'0'14798,"15"3"-13768,130 20-414,1-5-1,287-5 1,-396-14-599,0-2 1,65-14-1,-33-7-2722,-55 15-1140,-11-1-2400,-2-1-6054</inkml:trace>
</inkml:ink>
</file>

<file path=ppt/ink/ink1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6.929"/>
    </inkml:context>
    <inkml:brush xml:id="br0">
      <inkml:brushProperty name="width" value="0.025" units="cm"/>
      <inkml:brushProperty name="height" value="0.025" units="cm"/>
      <inkml:brushProperty name="color" value="#E71224"/>
    </inkml:brush>
  </inkml:definitions>
  <inkml:trace contextRef="#ctx0" brushRef="#br0">59 1 11499,'0'0'18684,"-1"11"-18230,-16 76-504,-14 101 1139,22-61-10098</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1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7.272"/>
    </inkml:context>
    <inkml:brush xml:id="br0">
      <inkml:brushProperty name="width" value="0.025" units="cm"/>
      <inkml:brushProperty name="height" value="0.025" units="cm"/>
      <inkml:brushProperty name="color" value="#E71224"/>
    </inkml:brush>
  </inkml:definitions>
  <inkml:trace contextRef="#ctx0" brushRef="#br0">0 63 15182,'0'0'10731,"15"0"-9867,253-25 114,-179 14-4171,-87 11 2946,-1 0-57,0 0 0,0 0 0,1 0 0,-1 0 0,0 0 0,0 0 0,0 0 0,0 0 0,0-1 0,1 1 0,-1-1-1,0 1 1,0-1 0,0 1 0,0-1 0,0 1 0,0-1 0,0 0 0,-1 1 0,1-1 0,0 0 0,0 0 0,0 0 0,-1 0 0,1 0 0,0 0 0,0-1 0,0-10-4223</inkml:trace>
</inkml:ink>
</file>

<file path=ppt/ink/ink1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7.646"/>
    </inkml:context>
    <inkml:brush xml:id="br0">
      <inkml:brushProperty name="width" value="0.025" units="cm"/>
      <inkml:brushProperty name="height" value="0.025" units="cm"/>
      <inkml:brushProperty name="color" value="#E71224"/>
    </inkml:brush>
  </inkml:definitions>
  <inkml:trace contextRef="#ctx0" brushRef="#br0">1 79 7207,'0'0'20948,"72"-2"-19987,-24 2-353,9-9-288,2-7-191,-2-3-33,-7 4-64,-11 3-1121,-13 6-1474,-14 6-1537</inkml:trace>
</inkml:ink>
</file>

<file path=ppt/ink/ink1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8.413"/>
    </inkml:context>
    <inkml:brush xml:id="br0">
      <inkml:brushProperty name="width" value="0.025" units="cm"/>
      <inkml:brushProperty name="height" value="0.025" units="cm"/>
      <inkml:brushProperty name="color" value="#E71224"/>
    </inkml:brush>
  </inkml:definitions>
  <inkml:trace contextRef="#ctx0" brushRef="#br0">187 103 8968,'0'0'5643,"7"-9"-2648,-4 5-2496,20-31 1343,-21 33-1480,-1 0-1,0 0 1,0-1 0,0 1-1,0 0 1,-1 0 0,1-1-1,0 1 1,-1 0 0,0-1-1,0 1 1,1-1 0,-1 1-1,-1-1 1,1 1 0,0 0-1,-1-4 1,0 5-209,-1 0 1,1 0-1,0 0 1,-1 0-1,1 1 0,-1-1 1,1 0-1,-1 1 1,1-1-1,-1 1 0,1-1 1,-1 1-1,1 0 1,-1-1-1,0 1 0,1 0 1,-1 0-1,1 0 1,-3 1-1,-34 1 425,29 0-465,0 1 0,0 0 0,0 0 0,0 1 0,1 0 0,0 0 0,0 1 0,0 0 1,-13 11-1,16-12-50,0 1 0,0-1 0,0 1 0,1-1 0,-1 2 0,1-1 0,0 0 0,0 1 0,1-1 0,0 1 0,0 0 1,0 0-1,1 1 0,-3 8 0,5-14-64,1 1 0,-1-1 0,0 0 0,0 1 1,1-1-1,-1 0 0,1 1 0,-1-1 0,1 0 0,-1 1 1,1-1-1,0 0 0,0 0 0,-1 0 0,1 0 1,0 0-1,0 0 0,0 0 0,0 0 0,1 0 0,-1 0 1,0 0-1,0-1 0,0 1 0,1 0 0,-1-1 0,0 1 1,1-1-1,-1 0 0,0 1 0,1-1 0,-1 0 0,0 0 1,2 0-1,61 4-67,-46-3 37,-15-1 24,10 0-69,0 1 1,-1 0-1,1 1 1,0 1-1,14 4 1,-24-6 59,0 0 1,0 0-1,-1 1 1,1-1-1,-1 1 1,1 0 0,-1-1-1,1 1 1,-1 0-1,0 0 1,0 1-1,0-1 1,0 0 0,0 1-1,-1-1 1,1 1-1,-1 0 1,0-1-1,1 1 1,-1 0 0,0 0-1,-1 0 1,1-1-1,0 1 1,-1 0-1,0 0 1,0 0 0,0 3-1,0 2 70,0-1-1,0 1 1,-1-1-1,0 0 1,-1 1-1,0-1 1,0 0 0,0 0-1,-1 0 1,0 0-1,0-1 1,-1 1-1,0-1 1,-6 8 0,6-9-11,-1-1 0,1 0 0,-1 0 0,0-1 0,0 1 0,0-1 0,0 0 1,0-1-1,-1 1 0,1-1 0,-1 0 0,0 0 0,0-1 0,0 1 0,0-1 1,0-1-1,0 1 0,-7-1 0,1 0-239,0-1-1,0 0 1,0-1-1,-15-3 1,26 4 123,-1 1 1,0-1-1,1 0 0,-1 1 1,0-1-1,1 0 1,-1 0-1,1 0 1,-1 0-1,1 0 0,-1 0 1,1 0-1,0-1 1,-1 1-1,1 0 0,-1-3 1,1 3 5,1-1 1,0 1-1,0-1 0,0 1 0,0 0 1,0-1-1,0 1 0,0-1 1,0 1-1,1 0 0,-1-1 0,0 1 1,1-1-1,-1 1 0,1 0 1,0 0-1,-1-1 0,1 1 1,0 0-1,0 0 0,0 0 0,0 0 1,0 0-1,0 0 0,1-1 1,34-36-11823,-11 12 342</inkml:trace>
</inkml:ink>
</file>

<file path=ppt/ink/ink1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8.757"/>
    </inkml:context>
    <inkml:brush xml:id="br0">
      <inkml:brushProperty name="width" value="0.025" units="cm"/>
      <inkml:brushProperty name="height" value="0.025" units="cm"/>
      <inkml:brushProperty name="color" value="#E71224"/>
    </inkml:brush>
  </inkml:definitions>
  <inkml:trace contextRef="#ctx0" brushRef="#br0">188 1 14990,'0'0'16170,"-11"13"-15663,-166 218-421,254-336-18440,-52 67 9023</inkml:trace>
</inkml:ink>
</file>

<file path=ppt/ink/ink1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9.088"/>
    </inkml:context>
    <inkml:brush xml:id="br0">
      <inkml:brushProperty name="width" value="0.025" units="cm"/>
      <inkml:brushProperty name="height" value="0.025" units="cm"/>
      <inkml:brushProperty name="color" value="#E71224"/>
    </inkml:brush>
  </inkml:definitions>
  <inkml:trace contextRef="#ctx0" brushRef="#br0">199 1 9769,'-2'-1'9529,"-5"11"-3527,-13 29-1457,14-26-4356,1 0 0,0 1 0,0 0 0,2 0 0,-3 16 0,5-27-356,1-1 0,0 1 1,0 0-1,0-1 0,1 1 1,-1-1-1,0 1 0,1-1 1,0 1-1,0-1 1,0 0-1,0 1 0,0-1 1,0 0-1,0 0 0,1 1 1,-1-1-1,1 0 0,0-1 1,-1 1-1,1 0 0,0 0 1,0-1-1,4 4 1,17 15-5801,-20-15 1798,-2-1-1874</inkml:trace>
  <inkml:trace contextRef="#ctx0" brushRef="#br0" timeOffset="1">1 221 18129,'0'0'7463,"66"14"-7271,-30-14-384,0 0-1185,0 0-1698,-7-7-1762,-4-1-3394</inkml:trace>
</inkml:ink>
</file>

<file path=ppt/ink/ink1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9.620"/>
    </inkml:context>
    <inkml:brush xml:id="br0">
      <inkml:brushProperty name="width" value="0.025" units="cm"/>
      <inkml:brushProperty name="height" value="0.025" units="cm"/>
      <inkml:brushProperty name="color" value="#E71224"/>
    </inkml:brush>
  </inkml:definitions>
  <inkml:trace contextRef="#ctx0" brushRef="#br0">213 1 11563,'0'0'10767,"-10"-1"-8749,4 1-1847,-1 0-1,0 1 1,1 0-1,-1 0 1,1 0 0,-1 1-1,1 0 1,0 0-1,0 0 1,0 1-1,0 0 1,0 1-1,0-1 1,1 1-1,0 0 1,0 0-1,-9 10 1,2-3-44,1 1 0,1 0 0,0 1 0,-9 15 0,16-22-83,-1 0 1,1-1-1,1 1 0,-1 0 1,1 0-1,0 1 1,1-1-1,-1 0 0,1 1 1,1-1-1,-1 1 0,1 12 1,1-17-38,0 1 1,0-1-1,0 0 0,1 0 1,-1 0-1,0 0 0,1 0 1,-1 0-1,1 0 1,0 0-1,0-1 0,-1 1 1,1-1-1,0 1 1,0-1-1,1 0 0,-1 1 1,0-1-1,0 0 1,1-1-1,-1 1 0,0 0 1,1-1-1,-1 1 0,1-1 1,-1 0-1,1 0 1,2 0-1,11 2 30,0-2 0,29-2 0,-8-9-78,-36 11 76,0 0 0,0-1 0,0 1 1,-1 0-1,1-1 0,0 1 0,0 0 0,-1-1 0,1 1 1,0-1-1,-1 1 0,1-1 0,0 0 0,-1 1 1,1-1-1,-1 0 0,1 1 0,-1-1 0,1 0 0,-1 1 1,1-1-1,-1 0 0,0 0 0,0 0 0,1 1 1,-1-1-1,0 0 0,0 0 0,0 0 0,0 0 0,0 0 1,0 1-1,0-1 0,0 0 0,0 0 0,0 0 1,-1 0-1,1 1 0,0-1 0,0 0 0,-1-1 0,-1 1 54,0-1 0,0 1-1,1 0 1,-1 0-1,0 0 1,0 0-1,0 0 1,0 0 0,0 1-1,-1-1 1,1 1-1,0-1 1,0 1 0,0 0-1,0 0 1,-4 0-1,-44 1 351,34 0-232,12-1-189,1 0 1,-1 0 0,1 1 0,-1-1-1,1 1 1,-1 0 0,1 0-1,0 0 1,-1 1 0,1-1-1,-4 4 1,37-3-19,-11-7 0,-1-1 0,0-1 0,25-12 0,-22 10 0,-1 0 0,23-6 0,-42 15 0,-1 0 0,0 1 0,1-1 0,-1 0 0,0 0 0,0 0 0,1 1 0,-1-1 0,0 0 0,1 0 0,-1 1 0,0-1 0,0 0 0,0 1 0,1-1 0,-1 0 0,0 1 0,0-1 0,0 0 0,0 1 0,0-1 0,1 0 0,-1 1 0,0-1 0,0 0 0,0 1 0,0-1 0,0 1 0,0-1 0,0 0 0,0 1 0,-1-1 0,1 0 0,0 1 0,0-1 0,0 0 0,0 1 0,0-1 0,0 0 0,-1 1 0,1-1 0,0 0 0,0 1 0,-1-1 0,1 0 0,0 0 0,0 1 0,-1-1 0,-8 19 0,-34 54 0,72-70-5899,-20-3-2167</inkml:trace>
</inkml:ink>
</file>

<file path=ppt/ink/ink1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2.844"/>
    </inkml:context>
    <inkml:brush xml:id="br0">
      <inkml:brushProperty name="width" value="0.025" units="cm"/>
      <inkml:brushProperty name="height" value="0.025" units="cm"/>
      <inkml:brushProperty name="color" value="#E71224"/>
    </inkml:brush>
  </inkml:definitions>
  <inkml:trace contextRef="#ctx0" brushRef="#br0">5 0 16207,'0'0'11900,"4"12"-10859,3 27-597,-1 0 0,-2 0 1,-2 79-1,-2-51-148,0-52-3331,0-1-3296,-9-14-1193,7 0 5610,-15 0-6916</inkml:trace>
</inkml:ink>
</file>

<file path=ppt/ink/ink1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187"/>
    </inkml:context>
    <inkml:brush xml:id="br0">
      <inkml:brushProperty name="width" value="0.025" units="cm"/>
      <inkml:brushProperty name="height" value="0.025" units="cm"/>
      <inkml:brushProperty name="color" value="#E71224"/>
    </inkml:brush>
  </inkml:definitions>
  <inkml:trace contextRef="#ctx0" brushRef="#br0">1 118 11659,'0'0'13058,"15"0"-11387,11 0-1297,0-2 1,0-1-1,0-1 1,0-1 0,27-9-1,6-4-233,35-12-44,-33 10-2961,-61 20 2792,11-5-3405,-9-4-5877,-2 2-3752</inkml:trace>
</inkml:ink>
</file>

<file path=ppt/ink/ink1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578"/>
    </inkml:context>
    <inkml:brush xml:id="br0">
      <inkml:brushProperty name="width" value="0.025" units="cm"/>
      <inkml:brushProperty name="height" value="0.025" units="cm"/>
      <inkml:brushProperty name="color" value="#E71224"/>
    </inkml:brush>
  </inkml:definitions>
  <inkml:trace contextRef="#ctx0" brushRef="#br0">0 50 19090,'0'0'8744,"54"-4"-6790,-3 4-609,6 0-768,5 0-353,-2-1-160,-4-7-256,-8-2-1281,-11 0-1890,-11 1-2243,-10 1-3234</inkml:trace>
</inkml:ink>
</file>

<file path=ppt/ink/ink1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920"/>
    </inkml:context>
    <inkml:brush xml:id="br0">
      <inkml:brushProperty name="width" value="0.025" units="cm"/>
      <inkml:brushProperty name="height" value="0.025" units="cm"/>
      <inkml:brushProperty name="color" value="#E71224"/>
    </inkml:brush>
  </inkml:definitions>
  <inkml:trace contextRef="#ctx0" brushRef="#br0">241 6 14253,'0'0'16998,"-13"-2"-16512,6 1-446,0 0-1,0 0 1,0 0 0,0 1 0,0 1 0,0-1 0,0 1 0,0 0 0,0 1 0,0-1 0,0 1-1,0 1 1,1-1 0,-1 1 0,1 0 0,0 1 0,0 0 0,-9 7 0,2-1 13,0 0 0,1 1 0,-16 18 0,26-26-51,0-1 1,0 0-1,-1 1 0,2 0 0,-1-1 1,0 1-1,0 0 0,1 0 1,0 0-1,-1 0 0,1 0 1,0 1-1,1-1 0,-1 0 1,1 0-1,-1 1 0,1-1 0,0 0 1,0 0-1,0 1 0,1-1 1,-1 0-1,1 1 0,-1-1 1,2 3-1,0-4-2,0 1 0,0-1 0,1 0 0,-1-1 0,0 1 0,0 0 0,1 0 0,-1-1 0,1 0 0,0 1 0,-1-1 0,1 0 0,0 0 0,0-1 0,0 1 0,-1 0 0,6-1 0,61 5 0,-49-5 0,-9 1-5,-2-1-28,0 0 1,0 1-1,1 1 0,-1-1 0,15 6 1,-21-6 26,-1 0 1,0 0-1,0 0 0,0 0 1,0 1-1,-1-1 1,1 1-1,0-1 0,0 1 1,-1 0-1,1-1 1,-1 1-1,0 0 1,1 0-1,-1 0 0,0 0 1,0 1-1,0-1 1,0 0-1,-1 0 0,1 0 1,-1 1-1,1-1 1,-1 0-1,0 1 0,0-1 1,0 4-1,0 0 14,-1-1 0,0 1 0,0-1 0,-1 0 0,0 1 0,0-1 0,0 0 0,0 0 0,-1 0 0,0 0 0,0 0 0,0-1 0,-1 1 0,1-1 0,-1 0 0,0 0-1,0 0 1,0-1 0,-1 0 0,0 1 0,1-1 0,-8 3 0,5-2 2,0-1 1,0 0-1,-1 0 0,1 0 1,-1-1-1,1 0 0,-1-1 0,0 1 1,1-1-1,-1-1 0,0 0 1,0 0-1,0 0 0,1-1 0,-1 0 1,-8-3-1,15 3-103,-1 1 0,1-1 1,-1 0-1,1 0 0,0-1 0,-1 1 1,1 0-1,0 0 0,0-1 0,0 1 1,0-1-1,0 1 0,0-1 0,0 1 1,0-1-1,1 1 0,-1-1 0,1 0 1,-1 1-1,1-1 0,0 0 0,-1 0 1,1 1-1,0-1 0,0 0 0,0 0 1,1 1-1,-1-1 0,0 0 0,0 0 1,1 1-1,-1-1 0,1 0 0,0 1 1,0-1-1,-1 1 0,1-1 0,0 1 1,2-3-1,16-18-7696</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1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107"/>
    </inkml:context>
    <inkml:brush xml:id="br0">
      <inkml:brushProperty name="width" value="0.025" units="cm"/>
      <inkml:brushProperty name="height" value="0.025" units="cm"/>
      <inkml:brushProperty name="color" value="#E71224"/>
    </inkml:brush>
  </inkml:definitions>
  <inkml:trace contextRef="#ctx0" brushRef="#br0">22 120 8648,'7'-8'6043,"7"-14"-3532,-2 3 1083,1 1 0,18-21 0,-32 79-1363,-8-13-2037,-1-1 0,-23 43-1,18-39-814,-16 42-1,48-92-6213,1 0 4771,-3-4-2974,-2-1 0,16-39 0,-11 14 2366,-7 13 6349,0-1 6749,-16 66-4407,-7 60-6796,12-5-754,2-34-3686,-2-41 2</inkml:trace>
</inkml:ink>
</file>

<file path=ppt/ink/ink1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480"/>
    </inkml:context>
    <inkml:brush xml:id="br0">
      <inkml:brushProperty name="width" value="0.025" units="cm"/>
      <inkml:brushProperty name="height" value="0.025" units="cm"/>
      <inkml:brushProperty name="color" value="#E71224"/>
    </inkml:brush>
  </inkml:definitions>
  <inkml:trace contextRef="#ctx0" brushRef="#br0">0 45 14990,'0'0'10058,"70"12"-9898,-40-19-160,-1-2-641,0 0-1152,-2-2-866,-3 2-1569,-5-3-2787</inkml:trace>
</inkml:ink>
</file>

<file path=ppt/ink/ink1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823"/>
    </inkml:context>
    <inkml:brush xml:id="br0">
      <inkml:brushProperty name="width" value="0.025" units="cm"/>
      <inkml:brushProperty name="height" value="0.025" units="cm"/>
      <inkml:brushProperty name="color" value="#E71224"/>
    </inkml:brush>
  </inkml:definitions>
  <inkml:trace contextRef="#ctx0" brushRef="#br0">191 0 17008,'0'0'2440,"-9"2"-380,0 0-1805,1 0-1,0 1 1,0 0 0,0 0-1,0 1 1,1 0-1,-1 1 1,1-1 0,0 1-1,1 1 1,-1-1-1,1 1 1,0 1-1,0-1 1,-6 10 0,5-7-137,0 1 1,1 0 0,0 0 0,0 0 0,1 1 0,1 0 0,-1 0-1,2 0 1,0 1 0,0-1 0,1 1 0,0 0 0,1-1 0,1 21 0,0-30-86,0 1 1,1-1 0,0 0 0,-1 0 0,1 0 0,0 0 0,0 0-1,0 0 1,0 0 0,1-1 0,-1 1 0,0 0 0,1 0 0,-1-1 0,1 1-1,0-1 1,-1 0 0,1 1 0,0-1 0,0 0 0,0 0 0,0 0-1,0 0 1,0 0 0,0-1 0,0 1 0,0-1 0,0 1 0,5-1 0,3 2 270,1-1-1,0 0 1,0-1 0,18-2 0,-28 1-229,1 1-1,0-1 1,0 1-1,0-1 1,0 0-1,-1 1 1,1-1-1,0 0 1,-1 0-1,1 0 0,-1 0 1,1-1-1,-1 1 1,2-2-1,-3 3-60,1-1 0,-1 1-1,0 0 1,0-1 0,0 1-1,1 0 1,-1-1-1,0 1 1,0 0 0,0-1-1,0 1 1,0-1 0,1 1-1,-1-1 1,0 1-1,0 0 1,0-1 0,0 1-1,0-1 1,0 1 0,-1 0-1,1-1 1,0 1 0,0-1-1,0 1 1,0 0-1,0-1 1,-1 1 0,1-1-1,0 1 1,0 0 0,-1-1-1,1 1 1,0 0-1,0-1 1,-1 1 0,1 0-1,0 0 1,-1-1 0,1 1-1,0 0 1,-1 0-1,1 0 1,-1-1 0,1 1-1,0 0 1,-1 0 0,1 0-1,-1 0 1,1 0 0,0 0-1,-1 0 1,1 0-1,-1 0 1,1 0 0,0 0-1,-1 0 1,1 0 0,-1 0-1,0 1 1,-92 2 18,111-10-37,0 1 1,0-2-1,0-1 1,26-16-1,-28 14-177,1 1 0,0 1-1,1 1 1,30-10 0,-48 19 184,0-1 1,1 0 0,-1 0 0,1 0 0,-1 0 0,0 1-1,1-1 1,-1 0 0,0 0 0,1 0 0,-1 1 0,0-1-1,1 0 1,-1 1 0,0-1 0,0 0 0,0 1-1,1-1 1,-1 0 0,0 1 0,0-1 0,0 0 0,0 1-1,1-1 1,-1 1 0,0-1 0,0 0 0,0 1 0,0-1-1,0 1 1,0-1 0,0 0 0,0 1 0,0-1-1,0 1 1,0-1 0,-1 0 0,1 1 0,0 0 0,-2 15 257,-21 33 347,19-44-609,1 1 0,0 0 0,0-1 0,0 1 0,1 0 0,0 0 0,0 1 0,1-1 0,-2 9 1,3-12-300,1 2-1122,2-3-2550,8-2-3084</inkml:trace>
</inkml:ink>
</file>

<file path=ppt/ink/ink1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6.525"/>
    </inkml:context>
    <inkml:brush xml:id="br0">
      <inkml:brushProperty name="width" value="0.025" units="cm"/>
      <inkml:brushProperty name="height" value="0.025" units="cm"/>
      <inkml:brushProperty name="color" value="#E71224"/>
    </inkml:brush>
  </inkml:definitions>
  <inkml:trace contextRef="#ctx0" brushRef="#br0">0 42 17713,'0'0'10506,"64"4"-9770,-24-8-511,7-4-193,-1 3-865,1-4-1698,-8 1-1408,-13 1-2083,-11 3-4996</inkml:trace>
</inkml:ink>
</file>

<file path=ppt/ink/ink1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6.868"/>
    </inkml:context>
    <inkml:brush xml:id="br0">
      <inkml:brushProperty name="width" value="0.025" units="cm"/>
      <inkml:brushProperty name="height" value="0.025" units="cm"/>
      <inkml:brushProperty name="color" value="#E71224"/>
    </inkml:brush>
  </inkml:definitions>
  <inkml:trace contextRef="#ctx0" brushRef="#br0">0 41 18417,'0'0'5702,"69"-9"-4165,-27-2-223,8 2-610,3 3-608,-1 2-1313,-7 3-2370,-6 1-3012</inkml:trace>
</inkml:ink>
</file>

<file path=ppt/ink/ink1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7.384"/>
    </inkml:context>
    <inkml:brush xml:id="br0">
      <inkml:brushProperty name="width" value="0.025" units="cm"/>
      <inkml:brushProperty name="height" value="0.025" units="cm"/>
      <inkml:brushProperty name="color" value="#E71224"/>
    </inkml:brush>
  </inkml:definitions>
  <inkml:trace contextRef="#ctx0" brushRef="#br0">100 1 13677,'0'0'17430,"-1"12"-16635,-6 31-623,-3 0 0,-1 0 0,-19 48 0,-6 21-118,32-77-30,4-34-22,0 0 0,0 0 0,1 0 0,-1 0 0,0 0 0,1 0 1,-1 0-1,1 0 0,-1-1 0,1 1 0,0 0 0,-1 0 0,1 0 0,0-1 0,-1 1 0,1 0 0,0-1 0,0 1 1,1 0-1,4 1 4,0-1 0,-1 0 1,1 0-1,0 0 0,0-1 1,-1 0-1,1 0 1,9-2-1,-15 2-6,15-1-453,-1-2-1,1 1 1,15-6 0,-10 1-1360,0 0 0,-1-1 0,29-17 0,-27 11-6643</inkml:trace>
</inkml:ink>
</file>

<file path=ppt/ink/ink1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7.977"/>
    </inkml:context>
    <inkml:brush xml:id="br0">
      <inkml:brushProperty name="width" value="0.025" units="cm"/>
      <inkml:brushProperty name="height" value="0.025" units="cm"/>
      <inkml:brushProperty name="color" value="#E71224"/>
    </inkml:brush>
  </inkml:definitions>
  <inkml:trace contextRef="#ctx0" brushRef="#br0">121 95 21300,'0'0'5333,"-9"9"-4649,1 0-603,0 1 1,1-1 0,0 1 0,0 1 0,1-1 0,0 1-1,1 0 1,-4 14 0,-8 23-21,6-16 1878,-10 46 1,73-203-1166,-42 93-774,-1-2 0,-1 1 0,-2-1 0,-1 0 0,0-41 0,-21 143 0,15-59 0,1 0 0,0 1 0,0-1 0,1 0 0,0 0 0,0 0 0,1 0 0,4 10 0,-5-16 0,1 0 0,0 0 0,-1 0 0,1 0 0,0-1 0,1 1 0,-1-1 0,0 1 0,1-1 0,0 0 0,-1 0 0,1 0 0,0 0 0,0-1 0,0 1 0,0-1 0,0 0 0,0 1 0,1-1 0,-1-1 0,0 1 0,0 0 0,1-1 0,-1 0 0,7 0 0,-2 0 0,-1-1 0,1 0 0,0 0 0,0-1 0,0 0 0,-1-1 0,1 1 0,-1-1 0,0-1 0,0 1 0,0-1 0,0-1 0,-1 1 0,0-1 0,1 0 0,-2-1 0,7-6 0,-4 3 0,0 0 0,0-1 0,-1 0 0,0 0 0,-1 0 0,0-1 0,-1 0 0,0 0 0,-1-1 0,5-18 0,-52 118 0,34-70 0,1 1 0,1 0 0,0 1 0,2 0 0,0 0 0,1 0 0,1 0 0,1 0 0,2 42 0,0-59-193,1 0 0,0 0 0,0 0 0,0 0 0,0 0 1,0 0-1,1-1 0,-1 1 0,1 0 0,0-1 0,3 4 0,26 22-5876,-23-21 4107,7 4-9120</inkml:trace>
</inkml:ink>
</file>

<file path=ppt/ink/ink1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0.190"/>
    </inkml:context>
    <inkml:brush xml:id="br0">
      <inkml:brushProperty name="width" value="0.025" units="cm"/>
      <inkml:brushProperty name="height" value="0.025" units="cm"/>
      <inkml:brushProperty name="color" value="#E71224"/>
    </inkml:brush>
  </inkml:definitions>
  <inkml:trace contextRef="#ctx0" brushRef="#br0">1 173 11915,'0'0'10133,"8"-10"-9279,149-153 6320,-192 244-6437,18-48-822,11-23-288,1-1 0,-1 1 0,2 0 0,0 1 0,0-1 0,1 1 0,-4 19 0,7-30 199,0 1 0,0-1 0,1 0 0,-1 1 0,0-1 1,0 1-1,0-1 0,1 0 0,-1 1 0,0-1 1,0 1-1,1-1 0,-1 0 0,0 0 0,1 1 1,-1-1-1,0 0 0,1 1 0,-1-1 0,0 0 0,1 0 1,-1 0-1,1 1 0,-1-1 0,0 0 0,1 0 1,-1 0-1,1 0 0,-1 0 0,0 0 0,1 0 0,-1 0 1,1 0-1,-1 0 0,1 0 0,-1 0 0,1 0 1,-1 0-1,0 0 0,1-1 0,20-4-4390,7-11-2617</inkml:trace>
</inkml:ink>
</file>

<file path=ppt/ink/ink1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0.520"/>
    </inkml:context>
    <inkml:brush xml:id="br0">
      <inkml:brushProperty name="width" value="0.025" units="cm"/>
      <inkml:brushProperty name="height" value="0.025" units="cm"/>
      <inkml:brushProperty name="color" value="#E71224"/>
    </inkml:brush>
  </inkml:definitions>
  <inkml:trace contextRef="#ctx0" brushRef="#br0">76 19 15086,'0'0'2050,"-10"11"-352,4-3-1438,-1-2-66,2 1 0,-1 0 0,1-1 0,0 2 0,0-1 0,1 1 0,0-1 0,0 1 0,1 0-1,0 1 1,1-1 0,-4 17 0,6-24-203,0 1 0,0-1-1,0 1 1,0-1 0,0 1 0,0 0 0,1-1-1,-1 1 1,0-1 0,1 1 0,-1-1 0,1 1-1,0-1 1,0 0 0,-1 1 0,1-1 0,0 0-1,0 1 1,0-1 0,0 0 0,0 0-1,0 0 1,1 0 0,-1 0 0,0 0 0,1 0-1,-1-1 1,3 2 0,-1-1 154,0 0 1,0-1-1,0 1 0,1-1 0,-1 0 1,0 0-1,1 0 0,-1 0 1,0-1-1,0 1 0,1-1 1,-1 0-1,5-2 0,0-1 216,0 0-1,0-1 1,-1 0-1,0 0 1,0-1 0,-1 0-1,1 0 1,-1 0-1,0-1 1,-1 0 0,0 0-1,0-1 1,0 1-1,-1-1 1,0 0-1,-1 0 1,0 0 0,0-1-1,-1 1 1,0-1-1,2-11 1,-5 19-340,1 1 0,0-1 0,-1 0 0,1 0 0,0 0-1,-1 0 1,1 0 0,-1 0 0,0 1 0,1-1 0,-1 0 0,0 0 0,1 1 0,-1-1 0,0 0 0,0 1 0,0-1 0,1 1-1,-1-1 1,0 1 0,0-1 0,0 1 0,0 0 0,0-1 0,0 1 0,0 0 0,0 0 0,0 0 0,0 0 0,0 0 0,-2 0 0,-41 0-2637,31 0-2378,13-9-8459</inkml:trace>
</inkml:ink>
</file>

<file path=ppt/ink/ink1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056"/>
    </inkml:context>
    <inkml:brush xml:id="br0">
      <inkml:brushProperty name="width" value="0.025" units="cm"/>
      <inkml:brushProperty name="height" value="0.025" units="cm"/>
      <inkml:brushProperty name="color" value="#E71224"/>
    </inkml:brush>
  </inkml:definitions>
  <inkml:trace contextRef="#ctx0" brushRef="#br0">1 325 13357,'0'0'7997,"7"-10"-6716,31-38-213,3 2 0,1 2-1,78-62 1,-39 36-17,-81 70-1039,0 0-1,0 0 1,0 0-1,0 0 1,0 0-1,0 0 1,0 0-1,0 0 1,0 0-1,0 1 1,0-1-1,0 0 1,0 0-1,0 0 1,0 0 0,0 0-1,0 0 1,0 0-1,0 0 1,0 0-1,0 0 1,0 0-1,1 0 1,-1 0-1,0 0 1,0 0-1,0 1 1,0-1-1,0 0 1,0 0-1,0 0 1,0 0 0,0 0-1,0 0 1,1 0-1,-1 0 1,0 0-1,0 0 1,0 0-1,0 0 1,0 0-1,0 0 1,0 0-1,0 0 1,0 0-1,0 0 1,1 0-1,-1-1 1,0 1-1,0 0 1,0 0 0,0 0-1,0 0 1,0 0-1,0 0 1,0 0-1,0 0 1,0 0-1,0 0 1,0 0-1,0 0 1,0 0-1,1-1 1,-5 14 194,-7 15-93,-9 10 52,10-24-151,2 1 0,0 1-1,0-1 1,2 1 0,0 1-1,0-1 1,2 1 0,-4 22-1,8-38-82,0 0 0,0 0 0,0-1 0,0 1-1,0 0 1,0-1 0,0 1 0,0 0 0,0 0-1,0-1 1,1 1 0,-1 0 0,0-1-1,0 1 1,1 0 0,-1-1 0,0 1 0,1 0-1,-1-1 1,1 1 0,-1-1 0,1 1 0,-1-1-1,1 1 1,-1-1 0,1 1 0,-1-1 0,1 0-1,0 1 1,-1-1 0,1 0 0,0 1-1,-1-1 1,2 0 0,0 0-219,1 1-1,-1-2 1,1 1-1,-1 0 1,1-1-1,-1 1 1,1-1-1,-1 1 1,0-1-1,4-2 1,4-2-1667,0 0 0,0-1 0,16-12 0,9-14-5540</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1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415"/>
    </inkml:context>
    <inkml:brush xml:id="br0">
      <inkml:brushProperty name="width" value="0.025" units="cm"/>
      <inkml:brushProperty name="height" value="0.025" units="cm"/>
      <inkml:brushProperty name="color" value="#E71224"/>
    </inkml:brush>
  </inkml:definitions>
  <inkml:trace contextRef="#ctx0" brushRef="#br0">158 13 10666,'-8'6'5178,"-8"7"-4213,1 0 0,0 1 0,1 1 0,1 0 0,-13 20 0,19-25-724,1 0-1,0 1 0,1-1 1,0 2-1,0-1 1,1 0-1,1 1 1,0-1-1,1 1 1,-2 22-1,3-32-221,1 0 1,0-1-1,0 1 1,0 0-1,1-1 0,-1 1 1,0 0-1,1-1 1,-1 1-1,1 0 0,-1-1 1,1 1-1,0-1 1,-1 1-1,1-1 1,0 1-1,0-1 0,0 0 1,0 1-1,1-1 1,-1 0-1,0 0 0,0 0 1,2 1-1,0 0 104,0-1-1,0 0 1,0 0-1,1 0 1,-1-1 0,0 1-1,0-1 1,0 0-1,1 1 1,-1-2-1,6 1 1,3-2 272,-2 0 1,1-1-1,0 0 1,0-1-1,-1 0 1,17-9-1,-4 0 147,0-2-1,-2-1 1,36-33-1,-50 43-441,-1-1 0,0 0 0,0 0 0,-1 0 0,0 0 0,0-1-1,0 0 1,-1 0 0,-1 0 0,1 0 0,-1-1 0,-1 0-1,0 1 1,0-1 0,1-10 0,-3 17-99,0 0 0,0 0 0,0 0 0,0 0 0,-1-1 0,1 1 0,0 0 0,-1 0 0,0 0 0,1 0 0,-1 0 0,0 0-1,0 0 1,0 0 0,0 1 0,-1-1 0,1 0 0,0 1 0,-1-1 0,1 1 0,-1-1 0,0 1 0,1 0 0,-1-1 0,0 1 0,0 0 0,0 0 0,0 0 0,0 0 0,0 1 0,0-1 0,0 1 0,0-1 0,0 1 0,0 0 0,0-1 0,0 1 0,-1 0-1,1 0 1,0 1 0,0-1 0,-4 1 0,-2 0-21,-1 1-1,0 0 0,1 0 1,0 0-1,-1 1 0,1 1 1,0-1-1,1 1 0,-14 9 1,-25 31-1551,28-16-1737,9 0-5421,9-22 145</inkml:trace>
</inkml:ink>
</file>

<file path=ppt/ink/ink1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761"/>
    </inkml:context>
    <inkml:brush xml:id="br0">
      <inkml:brushProperty name="width" value="0.025" units="cm"/>
      <inkml:brushProperty name="height" value="0.025" units="cm"/>
      <inkml:brushProperty name="color" value="#E71224"/>
    </inkml:brush>
  </inkml:definitions>
  <inkml:trace contextRef="#ctx0" brushRef="#br0">298 1 16592,'0'0'8797,"-4"8"-7569,-24 36-943,-2-1-1,-45 50 0,41-55-464,3 2 1,1 1-1,-29 53 0,53-82-3505,10-23-2494,2-2 4245,8-21-6933</inkml:trace>
</inkml:ink>
</file>

<file path=ppt/ink/ink1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4.105"/>
    </inkml:context>
    <inkml:brush xml:id="br0">
      <inkml:brushProperty name="width" value="0.025" units="cm"/>
      <inkml:brushProperty name="height" value="0.025" units="cm"/>
      <inkml:brushProperty name="color" value="#E71224"/>
    </inkml:brush>
  </inkml:definitions>
  <inkml:trace contextRef="#ctx0" brushRef="#br0">201 3 7976,'0'0'8824,"-10"-1"-5290,6 0-3353,-1 1 1,0-1-1,0 1 0,0 1 0,1-1 1,-1 1-1,0 0 0,0 0 1,1 0-1,-1 1 0,1-1 1,-1 1-1,1 0 0,0 0 1,-1 1-1,1-1 0,0 1 1,1 0-1,-1 0 0,0 1 1,1-1-1,0 1 0,0-1 0,0 1 1,0 0-1,1 0 0,-5 9 1,3-6-169,0 2 0,0-1 1,1 0-1,0 1 0,0 0 0,1-1 1,0 1-1,-1 14 0,3-21-15,0 0-1,0 0 1,0 1-1,0-1 1,1 0 0,-1 0-1,0 1 1,1-1-1,0 0 1,0 0-1,-1 0 1,1 0-1,0 0 1,1 0 0,-1 0-1,0 0 1,1 0-1,-1 0 1,1-1-1,-1 1 1,1-1-1,0 1 1,-1-1 0,1 1-1,0-1 1,0 0-1,0 0 1,0 0-1,0 0 1,1 0-1,-1-1 1,0 1 0,0-1-1,0 1 1,1-1-1,-1 0 1,4 0-1,0 1 127,1-1 0,-1 0 0,1 0 0,-1-1 0,1 0 0,-1 0 0,1 0 0,-1-1 0,0 0-1,0 0 1,1-1 0,-2 0 0,1 0 0,0 0 0,-1 0 0,1-1 0,-1 0 0,0 0 0,0-1 0,0 0-1,-1 1 1,0-1 0,0-1 0,0 1 0,-1-1 0,1 1 0,-1-1 0,-1 0 0,1 0 0,-1 0-1,0-1 1,0 1 0,-1 0 0,0-1 0,0 1 0,0-1 0,-1-12 0,0 17-114,0 0 0,-1 0 1,1 0-1,0 0 0,-1 0 0,1 0 1,-1 0-1,1 0 0,-1 0 0,0 0 0,0 0 1,0 1-1,0-1 0,0 0 0,0 0 1,-1 1-1,1-1 0,-1 1 0,1-1 1,-1 1-1,1 0 0,-1-1 0,-2 0 1,1 1-82,0 0 1,-1 0 0,1 0 0,0 1 0,0 0-1,-1-1 1,1 1 0,0 0 0,-1 0-1,1 1 1,0-1 0,-1 1 0,-3 1 0,-4 1-445,0 1-1,1 1 1,-1-1 0,1 2 0,0-1 0,0 1 0,-12 11 0,2 2-3422,-30 37 0,24-23-3387</inkml:trace>
</inkml:ink>
</file>

<file path=ppt/ink/ink1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4.480"/>
    </inkml:context>
    <inkml:brush xml:id="br0">
      <inkml:brushProperty name="width" value="0.025" units="cm"/>
      <inkml:brushProperty name="height" value="0.025" units="cm"/>
      <inkml:brushProperty name="color" value="#E71224"/>
    </inkml:brush>
  </inkml:definitions>
  <inkml:trace contextRef="#ctx0" brushRef="#br0">156 98 13933,'0'0'14857,"-11"8"-14734,-6 3-58,0 1 0,1 1 1,0 0-1,2 1 1,-1 1-1,2 1 0,-20 27 1,33-43-70,0 1 0,-1-1 0,1 0 0,0 1-1,-1-1 1,1 1 0,0-1 0,0 1 0,0-1 0,-1 1 0,1-1 0,0 1 0,0-1 0,0 1 0,0-1-1,0 1 1,0-1 0,0 1 0,0-1 0,0 1 0,0-1 0,0 1 0,0-1 0,0 1 0,1-1 0,-1 1-1,0-1 1,0 1 0,0-1 0,1 0 0,-1 1 0,0-1 0,1 1 0,17 0 94,23-16 647,-17 3-270,-1-1-1,0-1 0,24-20 0,-37 26-386,0 0 1,0-1-1,-1-1 1,0 0 0,-1 0-1,0-1 1,0 1-1,7-16 1,-14 24-77,0 0 0,1-1 0,-1 1 1,0 0-1,-1-1 0,1 1 0,0-1 0,-1 1 1,1 0-1,-1-1 0,0 1 0,0-1 1,0 0-1,0 1 0,0-1 0,0 1 0,-1-1 1,1 1-1,-3-5 0,2 6-9,0-1-1,0 1 1,0 0-1,-1 0 1,1-1-1,-1 1 1,1 0-1,-1 0 1,1 0-1,-1 0 1,0 1-1,1-1 1,-1 0-1,0 1 1,0-1 0,1 1-1,-1 0 1,0-1-1,0 1 1,-2 0-1,-5 0-217,1 0 0,0 1-1,-1 0 1,1 1 0,0 0-1,-1 0 1,1 0 0,0 1-1,-13 7 1,-20 18-3786,18-8-2568,7-1-6785</inkml:trace>
</inkml:ink>
</file>

<file path=ppt/ink/ink1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45.983"/>
    </inkml:context>
    <inkml:brush xml:id="br0">
      <inkml:brushProperty name="width" value="0.025" units="cm"/>
      <inkml:brushProperty name="height" value="0.025" units="cm"/>
      <inkml:brushProperty name="color" value="#E71224"/>
    </inkml:brush>
  </inkml:definitions>
  <inkml:trace contextRef="#ctx0" brushRef="#br0">977 87 3940,'-7'-8'1025,"-1"0"0,0 1 0,0 0 0,0 1 0,-1 0 0,0 0 0,-20-8 0,16 9-547,0 0-1,0 2 0,-1-1 0,1 2 1,-21-3-1,-8 5-515,0 1 1,-1 2-1,-46 9 0,-42 3 3384,113-14-3200,-1 0 1,1 2 0,-1 0 0,1 1-1,0 1 1,0 0 0,-25 12 0,31-11-155,1 1 1,-1 0-1,2 1 1,-1 0-1,1 1 0,0 0 1,0 0-1,1 1 1,1 1-1,0-1 1,-8 15-1,-8 15-2,2 1 0,2 2 1,-25 77-1,35-90 20,3 1 0,0-1 0,2 1 1,2 1-1,0-1 0,3 50 0,3-65-2,0-1 0,1 1 0,0-1 0,1 1 0,1-2 0,0 1 0,1 0 0,14 20 0,0-3 11,2-1 0,38 41-1,-36-48-12,0 0 0,2-1 0,0-2 0,2-1 0,0-1 0,1-1 0,1-2 0,0-1 0,1-2 0,1-1 0,0-1 0,0-2 0,1-1 0,0-2 0,1-1 0,38 0 0,-49-5-24,0 0 1,0-2-1,0-1 0,-1 0 1,0-2-1,1-1 0,-2-1 1,1-1-1,-1 0 0,0-2 1,-1-1-1,34-22 0,30-32 191,-4-3-1,123-134 1,-183 181 47,-1-2 0,0-1 0,-2 0 0,-2-1 0,0-1 0,-1 0 0,22-57 0,-33 71-17,-1 0 1,1 0-1,-2-1 0,0 1 0,-1-1 0,0 1 0,0-1 1,-2 0-1,1 1 0,-2-1 0,0 1 0,0-1 0,-1 1 1,0 0-1,-1 0 0,-1 0 0,0 1 0,-1-1 0,0 1 1,0 0-1,-13-16 0,3 9-234,-1 0 1,0 1-1,-1 1 0,-1 0 0,0 1 1,-1 1-1,-1 2 0,0-1 0,-1 2 1,0 1-1,-33-10 0,35 14-660,0 0 0,0 2 0,-1 1 0,0 0 0,0 1 0,1 2 0,-1 0 0,-29 4 0,5 8-4305</inkml:trace>
</inkml:ink>
</file>

<file path=ppt/ink/ink1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0:27.813"/>
    </inkml:context>
    <inkml:brush xml:id="br0">
      <inkml:brushProperty name="width" value="0.025" units="cm"/>
      <inkml:brushProperty name="height" value="0.025" units="cm"/>
      <inkml:brushProperty name="color" value="#E71224"/>
    </inkml:brush>
  </inkml:definitions>
  <inkml:trace contextRef="#ctx0" brushRef="#br0">42 113 6150,'0'0'13362,"-6"2"-12487,0-1-317,-12 3-449,6 2 5113,48-25-5255,-24 7 264,0 0-1,-1-1 1,-1-1-1,0 0 1,14-27-1,-26 151 1500,1-106-1709,0 0 0,1 0 1,-1-1-1,1 1 0,0 0 1,1 0-1,-1 0 0,1 4 1,-1-8-157,1 1 0,-1-1 0,0 0 0,0 1 0,0-1 0,0 1 0,1-1 0,-1 0 0,0 1-1,0-1 1,1 1 0,-1-1 0,0 0 0,1 0 0,-1 1 0,0-1 0,1 0 0,-1 1 0,0-1 0,1 0 0,-1 0 0,1 0 0,-1 1 0,0-1 0,1 0 0,-1 0 0,1 0 0,18-10-7652,-10 0-488</inkml:trace>
</inkml:ink>
</file>

<file path=ppt/ink/ink1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0:28.187"/>
    </inkml:context>
    <inkml:brush xml:id="br0">
      <inkml:brushProperty name="width" value="0.025" units="cm"/>
      <inkml:brushProperty name="height" value="0.025" units="cm"/>
      <inkml:brushProperty name="color" value="#E71224"/>
    </inkml:brush>
  </inkml:definitions>
  <inkml:trace contextRef="#ctx0" brushRef="#br0">3 23 12844,'0'0'12999,"0"6"-13565,-3 77 673,3-83-91,1 1 0,-1 0 0,0 0 0,0-1 0,0 1 0,0 0 0,0-1 0,1 1 0,-1 0 0,0 0 0,1-1 0,-1 1 0,0-1 0,1 1 0,-1 0 0,1-1 0,-1 1 0,1-1 0,-1 1 0,1-1 0,0 1 0,-1-1 0,1 1-1,0-1 1,-1 0 0,1 1 0,0-1 0,-1 0 0,1 0 0,0 1 0,-1-1 0,1 0 0,0 0 0,0 0 0,-1 0 0,1 0 0,0 0 0,0 0 0,-1 0 0,1 0 0,0-1 0,0 1 0,-1 0 0,1 0 0,0-1 0,-1 1 0,1 0 0,0-1 0,0 0 0,3 0 313,0 0 1,-1-1-1,1 0 1,-1 0-1,1 0 0,-1 0 1,0 0-1,5-5 1,-5 4-28,-1-1 1,1 0-1,-1 0 1,0 0-1,0 0 1,0-1-1,0 1 1,-1 0-1,0-1 0,1-7 1,-4-16-1070,2 26 192,-1 0-1,1 1 1,-1-1-1,0 0 0,0 1 1,0-1-1,0 1 1,0-1-1,0 1 0,0-1 1,-1 1-1,-1-2 1</inkml:trace>
</inkml:ink>
</file>

<file path=ppt/ink/ink1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17.881"/>
    </inkml:context>
    <inkml:brush xml:id="br0">
      <inkml:brushProperty name="width" value="0.025" units="cm"/>
      <inkml:brushProperty name="height" value="0.025" units="cm"/>
      <inkml:brushProperty name="color" value="#E71224"/>
    </inkml:brush>
  </inkml:definitions>
  <inkml:trace contextRef="#ctx0" brushRef="#br0">1 213 9833,'0'0'13885,"9"-7"-12651,296-198 2086,-305 205-3298,0 0 1,0 0-1,0 0 1,0 0-1,0 0 0,0 0 1,-1 0-1,1 1 0,0-1 1,0 0-1,0 0 1,0 0-1,0 0 0,0 0 1,0 0-1,0 0 0,0 1 1,0-1-1,0 0 0,0 0 1,0 0-1,0 0 1,0 0-1,1 0 0,-1 0 1,0 0-1,0 1 0,0-1 1,0 0-1,0 0 1,0 0-1,0 0 0,0 0 1,0 0-1,0 0 0,0 0 1,0 0-1,1 0 1,-1 0-1,0 0 0,0 1 1,0-1-1,0 0 0,0 0 1,0 0-1,0 0 0,0 0 1,1 0-1,-1 0 1,0 0-1,0 0 0,0 0 1,0 0-1,0 0 0,0 0 1,0 0-1,0 0 1,1 0-1,-1 0 0,0 0 1,0 0-1,0-1 0,0 1 1,0 0-1,0 0 1,0 0-1,0 0 0,1 0 1,-1 0-1,-5 15 580,-10 17-229,-4 3-125,7-16-207,0 1 0,2 1 0,0 0 0,1 0 0,2 1 1,0 0-1,-6 32 0,13-53-71,0-1 1,0 0 0,0 1 0,0-1-1,0 1 1,0-1 0,0 1-1,0-1 1,0 0 0,0 1 0,0-1-1,0 1 1,0-1 0,0 0-1,0 1 1,1-1 0,-1 1-1,0-1 1,0 0 0,0 1 0,1-1-1,-1 0 1,0 1 0,0-1-1,1 0 1,-1 1 0,0-1 0,1 0-1,-1 0 1,0 1 0,1-1-1,-1 0 1,1 0 0,-1 0 0,0 0-1,1 1 1,-1-1 0,1 0-1,0 0 1,20-6-1022,18-18-1488,38-55-9590,-37 34-1537</inkml:trace>
</inkml:ink>
</file>

<file path=ppt/ink/ink1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18.208"/>
    </inkml:context>
    <inkml:brush xml:id="br0">
      <inkml:brushProperty name="width" value="0.025" units="cm"/>
      <inkml:brushProperty name="height" value="0.025" units="cm"/>
      <inkml:brushProperty name="color" value="#E71224"/>
    </inkml:brush>
  </inkml:definitions>
  <inkml:trace contextRef="#ctx0" brushRef="#br0">7 19 17072,'0'0'7954,"-1"7"-7553,-1 11-27,0-3 105,1 0 0,0 0 1,1 0-1,3 17 0,-3-29-407,0 0-1,1 0 1,-1 0 0,1 0 0,0 0 0,0 0-1,0 0 1,0-1 0,0 1 0,1 0 0,0-1 0,-1 1-1,1-1 1,0 0 0,0 1 0,0-1 0,0 0-1,0 0 1,1 0 0,-1-1 0,1 1 0,-1 0-1,1-1 1,0 0 0,-1 1 0,1-1 0,0 0 0,4 0-1,0 0 8,0-1-1,0 1 1,0-2-1,0 1 1,0-1-1,0 0 0,0-1 1,-1 1-1,1-1 1,0-1-1,-1 1 1,1-1-1,-1 0 1,0-1-1,0 1 0,0-1 1,9-8-1,-11 8-26,1 0-1,-1 0 0,1 0 0,-1-1 0,-1 0 1,1 0-1,0 0 0,-1 0 0,0 0 1,-1-1-1,1 1 0,-1-1 0,0 0 0,0 0 1,-1 0-1,0 0 0,0 0 0,0 0 1,0 0-1,-2-10 0,1 14-89,-1 0 0,1 0 0,-1 0 0,0 0 0,0 1 0,0-1 0,0 0 0,0 0 0,0 0 0,0 1 0,0-1 0,-1 1 0,1-1 1,-1 1-1,1-1 0,-1 1 0,0 0 0,0 0 0,1 0 0,-1 0 0,0 0 0,0 0 0,0 0 0,0 1 0,0-1 0,0 1 0,0-1 0,0 1 0,0 0 0,0 0 0,0 0 0,0 0 0,0 0 0,-1 0 0,-1 1 0,-1 0-279,0-1 0,0 1 0,0 0-1,0 0 1,0 0 0,0 1 0,0 0-1,0 0 1,1 0 0,-1 0 0,1 1-1,-1 0 1,-4 4 0</inkml:trace>
</inkml:ink>
</file>

<file path=ppt/ink/ink1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0.727"/>
    </inkml:context>
    <inkml:brush xml:id="br0">
      <inkml:brushProperty name="width" value="0.025" units="cm"/>
      <inkml:brushProperty name="height" value="0.025" units="cm"/>
      <inkml:brushProperty name="color" value="#E71224"/>
    </inkml:brush>
  </inkml:definitions>
  <inkml:trace contextRef="#ctx0" brushRef="#br0">144 51 6406,'0'0'11568,"6"-8"-9571,16-25-139,-22 33-1747,0-1 1,-1 1 0,1-1 0,0 1-1,0-1 1,-1 1 0,1-1 0,0 1-1,-1-1 1,1 1 0,0-1 0,-1 1-1,1 0 1,-1-1 0,1 1-1,0 0 1,-1-1 0,1 1 0,-1 0-1,1 0 1,-1 0 0,1-1 0,-1 1-1,0 0 1,1 0 0,-1 0 0,1 0-1,-1 0 1,1 0 0,-1 0 0,1 0-1,-1 0 1,1 0 0,-1 0-1,0 0 1,1 0 0,-1 1 0,1-1-1,-1 0 1,-27 2 955,21 0-1019,0 1 1,0 0-1,1 0 1,-1 1-1,1 0 1,0 0-1,0 0 1,0 1-1,1 0 1,-1 0 0,1 0-1,0 1 1,1-1-1,-1 1 1,1 1-1,1-1 1,-5 9-1,4-7 39,1-1-1,-1 1 1,2 0-1,-1 0 1,1 0-1,1 0 1,-1 0 0,1 0-1,1 0 1,0 1-1,0-1 1,0 0-1,1 0 1,0 1-1,4 10 1,-4-17-85,0 0 1,0 0-1,1 0 0,-1 0 1,1 0-1,-1 0 1,1-1-1,0 1 0,0 0 1,0-1-1,0 0 1,0 1-1,0-1 0,0 0 1,0 0-1,1 0 1,-1 0-1,0-1 0,0 1 1,1-1-1,-1 1 1,1-1-1,-1 0 0,0 0 1,1 0-1,-1 0 1,1 0-1,2-1 0,3 1 20,0-1-1,-1 0 0,1-1 1,0 0-1,-1 0 0,1-1 1,10-4-1,-9 1 9,1 0 0,-2 0 0,1-1 0,8-9 0,-15 15 16,0 0 0,-1-1 1,1 1-1,-1-1 1,1 1-1,-1-1 0,0 0 1,0 0-1,1 1 0,-1-1 1,0 0-1,-1 0 1,1 0-1,0 0 0,0 0 1,-1 0-1,1 0 0,-1-1 1,0 1-1,0 0 1,0 0-1,0 0 0,0 0 1,0 0-1,0 0 1,-1-1-1,1 1 0,-2-3 1,0 3-10,1 1 1,-1 0-1,0 0 1,0-1 0,0 1-1,1 1 1,-1-1-1,0 0 1,0 0 0,0 1-1,-1-1 1,1 1-1,0 0 1,0-1-1,0 1 1,0 0 0,0 0-1,0 0 1,0 1-1,-1-1 1,-2 1 0,-1 0-41,1 0 0,-1 1 0,0-1 0,1 1 0,-1 0 0,-8 5 0,-24 23 98,36-28-237,0 0 0,1 0 0,-1-1 0,0 2 0,1-1 0,-1 0 1,1 0-1,0 0 0,0 1 0,0-1 0,0 0 0,0 1 0,0-1 1,1 1-1,-1-1 0,1 4 0,0-6-41,1 1 0,-1 0 1,1-1-1,-1 0 0,1 1 0,0-1 0,-1 1 1,1-1-1,0 0 0,-1 1 0,1-1 1,0 0-1,-1 0 0,1 0 0,0 1 0,0-1 1,-1 0-1,1 0 0,0 0 0,0 0 1,0 0-1,-1 0 0,1-1 0,0 1 1,-1 0-1,1 0 0,0 0 0,0-1 0,-1 1 1,2-1-1,25-7-3157,3-9-2511,4-3-3918</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1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1.088"/>
    </inkml:context>
    <inkml:brush xml:id="br0">
      <inkml:brushProperty name="width" value="0.025" units="cm"/>
      <inkml:brushProperty name="height" value="0.025" units="cm"/>
      <inkml:brushProperty name="color" value="#E71224"/>
    </inkml:brush>
  </inkml:definitions>
  <inkml:trace contextRef="#ctx0" brushRef="#br0">74 0 12075,'0'0'9690,"-10"5"-8644,10-4-1037,-4 1 122,0 0 1,0 0 0,0 0-1,0 0 1,1 1 0,-1 0-1,1 0 1,0 0 0,0 0-1,0 0 1,0 0 0,1 1 0,-1 0-1,1-1 1,0 1 0,0 0-1,0 0 1,0 0 0,1 0-1,0 1 1,-1-1 0,2 0-1,-1 0 1,0 1 0,1 4-1,0-5-38,1 0 0,-1 0-1,1 0 1,0 0-1,0 0 1,0 0 0,1 0-1,0 0 1,-1-1-1,1 1 1,0 0 0,1-1-1,-1 0 1,1 1-1,-1-1 1,1 0 0,0 0-1,0-1 1,0 1-1,1-1 1,-1 1 0,6 2-1,-5-3-62,0 0 1,1 0-1,-1 0 0,1 0 0,0-1 0,-1 0 0,1 0 1,0 0-1,0-1 0,0 1 0,0-1 0,-1 0 1,1-1-1,0 1 0,0-1 0,0 0 0,-1 0 0,1 0 1,7-4-1,-9 3 37,1 0 0,-1 0 1,0-1-1,0 0 0,0 1 1,0-1-1,-1 0 1,1 0-1,-1-1 0,0 1 1,0 0-1,0-1 0,0 0 1,0 1-1,-1-1 0,0 0 1,1 0-1,-1 0 0,-1 1 1,1-1-1,-1 0 0,1 0 1,-1 0-1,0 0 0,-1 0 1,1 0-1,-1 0 0,0 0 1,1 0-1,-2 0 0,1 0 1,0 0-1,-1 1 1,0-1-1,0 1 0,0-1 1,0 1-1,0 0 0,-1 0 1,0 0-1,1 0 0,-1 0 1,0 0-1,0 1 0,-1-1 1,1 1-1,0 0 0,-1 0 1,1 0-1,-1 1 0,-6-3 1,4 3-125,1 1 0,-1-1 0,1 1 0,0 0 0,-1 0 0,1 1 0,-1 0 0,1 0 0,0 0 0,0 0 0,0 1 0,-1 0 0,1 0 1,1 0-1,-1 1 0,-6 3 0,9-4-175,-1 0 0,1 0 1,0-1-1,0 2 0,0-1 1,0 0-1,0 0 0,0 1 1,1-1-1,-1 1 0,1-1 1,-1 1-1,1 0 0,0-1 1,0 1-1,0 0 0,1 0 1,-1 0-1,1 0 0,-1 0 1,1 0-1,0 0 0,0 0 1,0 0-1,1-1 0,-1 1 1,1 0-1,-1 0 0,1 0 1,0 0-1,2 3 0,-2-4-260,0 0 0,0-1-1,0 1 1,1-1-1,-1 0 1,0 1 0,1-1-1,-1 0 1,1 0-1,-1 0 1,1 0 0,0 0-1,-1 0 1,1 0-1,0 0 1,0-1 0,0 1-1,0-1 1,-1 1-1,4-1 1,22 2-8749</inkml:trace>
</inkml:ink>
</file>

<file path=ppt/ink/ink1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1.463"/>
    </inkml:context>
    <inkml:brush xml:id="br0">
      <inkml:brushProperty name="width" value="0.025" units="cm"/>
      <inkml:brushProperty name="height" value="0.025" units="cm"/>
      <inkml:brushProperty name="color" value="#E71224"/>
    </inkml:brush>
  </inkml:definitions>
  <inkml:trace contextRef="#ctx0" brushRef="#br0">111 8 13677,'0'0'11846,"-10"12"-11286,6-7-504,-15 19 38,2 0 1,-16 29-1,29-47 14,0 0-1,1 0 1,0 0-1,0 1 1,1-1-1,0 1 1,0 0-1,0-1 1,1 1-1,0 0 1,1 0-1,-1 0 1,1 0-1,0 0 1,1 0-1,0 0 1,2 7-1,-2-13-69,0 1 0,0-1 0,0 1 0,1-1-1,-1 0 1,0 0 0,1 1 0,-1-1-1,1 0 1,0 0 0,-1 0 0,1-1 0,0 1-1,-1 0 1,1-1 0,0 1 0,0-1-1,0 1 1,0-1 0,0 0 0,-1 0-1,1 0 1,0 0 0,0 0 0,0 0 0,0-1-1,3 0 1,2 0 116,1 0 0,-1-1 0,1 0-1,-1-1 1,12-4 0,-10 2-44,0 0 1,-1-1-1,0 0 1,0 0-1,0 0 0,0-1 1,-1 0-1,0-1 1,-1 0-1,0 0 1,0 0-1,-1-1 0,0 1 1,0-1-1,-1-1 1,0 1-1,-1 0 0,0-1 1,0 0-1,-1 0 1,2-15-1,-4 22-138,-1 1 0,1-1 0,-1 0 0,1 0 0,-1 1 0,0-1 0,0 0-1,0 1 1,0-1 0,0 1 0,0-1 0,-1 1 0,1 0 0,-1-1 0,0 1 0,0 0 0,0 0 0,0 0 0,0 0 0,0 1 0,0-1 0,-1 1 0,1-1-1,-1 1 1,1 0 0,-1 0 0,1 0 0,-1 0 0,0 0 0,1 0 0,-1 1 0,0 0 0,0-1 0,-4 1 0,0-1-196,-1 1 1,1-1 0,-1 2-1,1-1 1,-1 1 0,0 0 0,1 0-1,0 1 1,-1 0 0,1 0-1,-13 7 1,-3 7-4923,4 0-4239</inkml:trace>
</inkml:ink>
</file>

<file path=ppt/ink/ink1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5.321"/>
    </inkml:context>
    <inkml:brush xml:id="br0">
      <inkml:brushProperty name="width" value="0.025" units="cm"/>
      <inkml:brushProperty name="height" value="0.025" units="cm"/>
      <inkml:brushProperty name="color" value="#E71224"/>
    </inkml:brush>
  </inkml:definitions>
  <inkml:trace contextRef="#ctx0" brushRef="#br0">26 23 13933,'0'0'14275,"-6"1"-14035,5-1-230,1 0-1,-1 0 0,0 0 1,1-1-1,-1 1 0,0 0 1,0 0-1,1 0 0,-1 1 1,0-1-1,0 0 1,1 0-1,-1 0 0,0 0 1,1 1-1,-1-1 0,0 0 1,1 1-1,-1-1 0,0 1 1,1-1-1,-1 0 0,1 1 1,-1-1-1,1 1 1,-1 0-1,1-1 0,-1 1 1,0 1-1,24 6 323,54 0-75,-38-8-1288,0-3 0,39-6-1,-50 3-3474,45-15-1,-46 12-1173</inkml:trace>
</inkml:ink>
</file>

<file path=ppt/ink/ink1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5.680"/>
    </inkml:context>
    <inkml:brush xml:id="br0">
      <inkml:brushProperty name="width" value="0.025" units="cm"/>
      <inkml:brushProperty name="height" value="0.025" units="cm"/>
      <inkml:brushProperty name="color" value="#E71224"/>
    </inkml:brush>
  </inkml:definitions>
  <inkml:trace contextRef="#ctx0" brushRef="#br0">72 1 1345,'0'0'22982,"10"0"-22139,7-1-417,68 3 1001,-78-1-1397,1 0-1,-1 0 1,0 0 0,0 1 0,1 0 0,-1 0 0,0 1 0,-1 0 0,11 6 0,-15-7-33,0 0-1,0 0 1,0 1 0,0-1 0,0 1-1,0-1 1,-1 1 0,1 0 0,-1 0-1,0 0 1,1 0 0,-1 0-1,-1 0 1,1 0 0,0 0 0,-1 0-1,0 0 1,0 1 0,0-1 0,0 0-1,0 0 1,0 0 0,-1 0 0,0 0-1,1 0 1,-1 1 0,0-1 0,-1-1-1,-1 5 1,-3 6 133,0 1-1,-1-1 1,-1 0-1,-16 20 1,-10 8 442,-2-1 1,-49 41 0,11-21-2286,82-78-11846</inkml:trace>
</inkml:ink>
</file>

<file path=ppt/ink/ink1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2.421"/>
    </inkml:context>
    <inkml:brush xml:id="br0">
      <inkml:brushProperty name="width" value="0.025" units="cm"/>
      <inkml:brushProperty name="height" value="0.025" units="cm"/>
      <inkml:brushProperty name="color" value="#E71224"/>
    </inkml:brush>
  </inkml:definitions>
  <inkml:trace contextRef="#ctx0" brushRef="#br0">190 63 4644,'0'0'12423,"4"-8"-10181,1 0-1473,7-13-10,-8-2 3163,-6 23-3758,0-1 0,0 1-1,-1-1 1,1 1-1,0 0 1,0 0 0,0 0-1,0 0 1,0 0-1,0 0 1,0 0 0,0 1-1,0-1 1,-1 1 0,1 0-1,-2 1 1,-12 7-42,1 0 0,0 1 0,0 1 1,1 1-1,1 0 0,0 0 0,0 2 1,2-1-1,-21 31 0,29-39-96,1-1 0,-1 0 0,1 1 0,0-1 0,1 1 0,-1 0 0,1-1 0,0 1 0,0 0 0,0 0-1,1 0 1,-1 8 0,2-11-15,0 0 0,-1-1-1,1 1 1,0 0 0,0 0-1,0 0 1,0-1 0,0 1-1,1 0 1,-1-1-1,0 0 1,1 1 0,-1-1-1,1 0 1,-1 1 0,1-1-1,0 0 1,0 0 0,-1 0-1,1 0 1,0-1 0,0 1-1,0-1 1,0 1 0,0-1-1,0 1 1,0-1 0,0 0-1,0 0 1,0 0 0,3-1-1,3 2 101,0 0 0,1-1 1,-1 0-1,0 0 0,0-1 0,0 0 0,0-1 0,-1 1 0,1-2 0,0 1 0,-1-1 0,1 0 1,-1-1-1,0 1 0,10-8 0,-17 11-81,1-1 1,-1 1-1,0 0 1,1 0-1,-1 0 1,0-1-1,0 1 1,1 0-1,-1 0 1,0-1-1,0 1 1,1 0-1,-1 0 1,0-1-1,0 1 1,0 0-1,0-1 1,1 1-1,-1 0 1,0-1-1,0 1 0,0 0 1,0-1-1,0 1 1,0-1-1,0 1 1,0 0-1,0-1 1,0 1-1,0 0 1,0-1-1,0 1 1,0 0-1,0-1 1,-1 1-1,1 0 1,0-1-1,0 1 1,0 0-1,0-1 1,-1 1-1,1 0 1,0-1-1,-20-6 280,-29 5-486,48 2 228,-13 1 456,7 5-5999,8-5 5043,0 0 0,0-1 0,0 1 0,0-1 0,0 1-1,0-1 1,0 1 0,0-1 0,0 0 0,0 1 0,0-1 0,0 0 0,0 0 0,0 0-1,1 0 1,-1 0 0,0 0 0,0 0 0,0 0 0,0 0 0,0 0 0,1-1 0,25-5-6535</inkml:trace>
</inkml:ink>
</file>

<file path=ppt/ink/ink1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2.844"/>
    </inkml:context>
    <inkml:brush xml:id="br0">
      <inkml:brushProperty name="width" value="0.025" units="cm"/>
      <inkml:brushProperty name="height" value="0.025" units="cm"/>
      <inkml:brushProperty name="color" value="#E71224"/>
    </inkml:brush>
  </inkml:definitions>
  <inkml:trace contextRef="#ctx0" brushRef="#br0">149 64 8648,'0'0'12006,"1"-9"-10025,0-26-59,-2 34-1859,1 0 1,0 1 0,0-1-1,-1 0 1,1 1 0,-1-1-1,1 0 1,0 1 0,-1-1 0,1 1-1,-1-1 1,1 1 0,-1-1-1,0 1 1,1-1 0,-1 1 0,1 0-1,-1-1 1,0 1 0,1 0-1,-1 0 1,0-1 0,1 1-1,-1 0 1,0 0 0,0 0 0,1 0-1,-1 0 1,0 0 0,1 0-1,-1 0 1,0 0 0,-1 0-1,-22 6 499,16-2-479,0 2-1,0-1 1,1 1-1,0 0 1,0 1-1,0 0 1,1 0-1,0 0 1,0 1-1,1 0 0,0 0 1,1 0-1,-1 0 1,1 1-1,1 0 1,0 0-1,-3 12 1,6-20-79,0 0 0,0 0 0,0 0 0,0 1 0,0-1 0,0 0 0,0 0 0,0 0 0,0 1 0,0-1 0,1 0 0,-1 0 0,0 0 0,1 0 0,-1 0 0,1 0 0,-1 0 0,1 0 0,0 0 0,0 0 0,-1 0 0,1 0 0,0 0 0,0 0 0,0 0 0,0-1 0,0 1 0,0 0 0,1 0 0,1 0 17,0 0-1,1 0 1,-1 0-1,1-1 1,-1 1 0,1-1-1,-1 0 1,0 0-1,1 0 1,4-1-1,4-1 84,0 0-1,1-1 0,-2-1 0,1 0 1,13-6-1,-24 9-104,12-6 227,0 0 1,23-18-1,-34 24-146,0-1 0,0 1 0,0-1 0,0 0 0,0 0 0,-1 1 1,1-1-1,0 0 0,-1 0 0,0-1 0,1 1 0,-1 0 0,0 0 0,0-1 0,0 1 0,0 0 0,-1-1 0,1 1 0,-1-1 0,1 1 0,-1-1 0,0 1 1,0-1-1,0 1 0,-1-6 0,0 6-71,-1 0 0,0 0 0,1 0 0,-1 0 0,0 1 0,0-1 0,1 0 0,-1 1 0,-1-1 0,1 1 0,0 0 0,0 0 0,0 0 0,-1 0 0,1 0 0,0 0 1,-6 0-1,-50-10-531,45 9 11,-8-5-2920,30-1-1719,34-2-2359,-15 9 2320</inkml:trace>
</inkml:ink>
</file>

<file path=ppt/ink/ink1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3.188"/>
    </inkml:context>
    <inkml:brush xml:id="br0">
      <inkml:brushProperty name="width" value="0.025" units="cm"/>
      <inkml:brushProperty name="height" value="0.025" units="cm"/>
      <inkml:brushProperty name="color" value="#E71224"/>
    </inkml:brush>
  </inkml:definitions>
  <inkml:trace contextRef="#ctx0" brushRef="#br0">109 1 15310,'0'0'11611,"-9"8"-11573,-3 2-47,2 1 1,-1 0-1,1 0 1,-13 21-1,18-25 37,1 0-1,0 0 0,1 1 0,-1-1 0,1 1 0,1 0 0,0 0 0,0 0 0,0 0 0,1 0 0,0 0 0,0 9 0,2-15-10,-1-1 0,0 0 0,0 0 0,0 0 0,1 0 0,-1 0-1,0 0 1,1 0 0,-1 0 0,1 0 0,-1 0 0,1 0-1,0 0 1,-1 0 0,1 0 0,0-1 0,0 1 0,-1 0 0,1 0-1,0-1 1,0 1 0,0 0 0,0-1 0,1 1 0,33 5 676,-25-6-416,1-1 0,-1 0-1,0-1 1,18-5 0,-16 2-42,0-1 0,0 0 0,-1 0-1,0-1 1,0-1 0,10-8 0,-17 13-164,0 0 1,0 0-1,-1-1 1,1 1-1,-1-1 0,0 0 1,0 0-1,0 0 0,-1-1 1,1 1-1,-1 0 0,0-1 1,0 0-1,-1 1 1,0-1-1,1 0 0,-1 0 1,0-9-1,-1 12-71,-1 1 0,0-1 0,0 1 0,1 0 0,-1-1 0,0 1 0,0 0 0,0-1 0,0 1 0,0 0 0,0 0 0,-1 0 0,1 0 0,0 0 0,-1 0 0,1 0 0,0 1 0,-1-1 0,1 0 0,-1 1 0,1-1 0,-1 1 0,1 0 0,-1-1 0,0 1 0,1 0 0,-3 0 0,-52-4 0,46 4 0,-89-1-6625,83 1-811</inkml:trace>
</inkml:ink>
</file>

<file path=ppt/ink/ink1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2.528"/>
    </inkml:context>
    <inkml:brush xml:id="br0">
      <inkml:brushProperty name="width" value="0.025" units="cm"/>
      <inkml:brushProperty name="height" value="0.025" units="cm"/>
      <inkml:brushProperty name="color" value="#E71224"/>
    </inkml:brush>
  </inkml:definitions>
  <inkml:trace contextRef="#ctx0" brushRef="#br0">299 74 6790,'0'0'3636,"4"-9"-663,1 0-2002,-4 6-624,1 0 1,0 0-1,-1-1 1,1 1-1,-1 0 1,0-1 0,0 1-1,-1-1 1,1 1-1,-1-1 1,1-4-1,-2 7-182,1 1 1,-1-1-1,1 0 0,-1 0 0,1 1 0,-1-1 0,0 0 0,1 1 1,-1-1-1,0 1 0,0-1 0,1 1 0,-1-1 0,0 1 1,0 0-1,0-1 0,0 1 0,1 0 0,-1 0 0,0 0 1,0-1-1,0 1 0,0 0 0,0 0 0,0 0 0,0 0 0,0 0 1,1 1-1,-3-1 0,-30 5 1286,22-1-1257,1 1-1,0 0 1,0 1-1,0 0 1,1 1-1,-1 0 1,2 0-1,-1 1 1,1 0-1,0 0 1,-7 11-1,-6 10 302,1 1 0,-20 40 0,27-44-253,1 0 0,-13 41 0,22-56-218,0 0 0,1 0 0,0 0 0,0 1 0,1-1 0,1 0 0,0 1 0,1-1 0,2 16 0,-2-24 1,0 0 0,0 0 1,0 0-1,0 0 0,1 0 1,-1 0-1,1 0 0,0 0 1,0-1-1,0 1 0,0-1 0,1 1 1,-1-1-1,1 0 0,-1 0 1,1 0-1,0 0 0,5 3 1,-2-3 69,0 0 0,-1 0 0,1 0 0,0-1 1,0 0-1,0 0 0,0 0 0,0-1 0,0 0 1,8 0-1,-7-1 9,-1 0 1,1 0 0,-1-1-1,1 1 1,-1-2-1,0 1 1,1 0-1,-1-1 1,7-5-1,-10 6-77,0 0-1,0-1 0,0 1 1,0 0-1,-1-1 0,1 0 1,-1 1-1,0-1 1,0 0-1,0 0 0,0 0 1,-1-1-1,1 1 0,-1 0 1,0-1-1,1 1 1,-1-5-1,0 7-26,-1-1 0,0 1 0,0-1 0,0 1 0,0-1 0,0 1 0,-1 0 0,1-1 0,0 1 0,-1-1 0,1 1 0,-1 0 0,1-1 0,-1 1 0,1 0 0,-1 0 0,0-1 0,0 1 0,0 0 0,0 0 0,0 0 0,0 0 0,-1-1 0,-2 0 0,1-1 0,-1 1 0,1 1 0,-1-1 0,1 1 0,-1-1 0,0 1 0,-6-1 0,0 0 0,-1 1 0,1 0 0,0 1 0,-1 0 0,-19 3 0,11 8-2616,19-11 2535,0 0 0,1 0 0,-1 0 1,0 0-1,0 0 0,1 0 0,-1-1 0,0 1 0,0 0 0,1 0 0,-1 0 0,0 0 0,0 0 0,1 1 1,-1-1-1,0 0 0,0 0 0,1 0 0,-1 0 0,0 0 0,0 0 0,1 0 0,-1 0 0,0 1 0,0-1 1,1 0-1,-1 0 0,0 0 0,0 0 0,0 1 0,0-1 0,1 0 0,-1 0 0,0 1 0,0-1 0,0 0 1,0 0-1,0 0 0,0 1 0,0-1 0,1 0 0,-1 0 0,0 1 0,0-1 0,0 0 0,0 1 0,0-1 1,0 0-1,0 0 0,0 1 0,-1-1 0,1 0 0,0 0 0,0 1 0,0-1 0,0 0 0,0 0 0,0 1 1,0-1-1,0 0 0,-1 0 0,1 0 0,0 1 0,21-2-5973,7-5-2295</inkml:trace>
</inkml:ink>
</file>

<file path=ppt/ink/ink1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2.949"/>
    </inkml:context>
    <inkml:brush xml:id="br0">
      <inkml:brushProperty name="width" value="0.025" units="cm"/>
      <inkml:brushProperty name="height" value="0.025" units="cm"/>
      <inkml:brushProperty name="color" value="#E71224"/>
    </inkml:brush>
  </inkml:definitions>
  <inkml:trace contextRef="#ctx0" brushRef="#br0">234 0 17072,'0'0'2781,"-10"4"-234,1 0-2247,0 0 1,0 1 0,0 0-1,1 0 1,0 1-1,0 0 1,0 1 0,1 0-1,0 0 1,0 0-1,1 1 1,-8 11 0,-9 16 368,-25 45 1,40-65-551,1 0 0,1 0 0,0 1 0,1 0 0,1 0 0,-3 19 0,7-32-86,0-1 0,-1 1-1,1-1 1,0 1 0,0-1 0,1 1-1,-1-1 1,0 0 0,1 1-1,-1-1 1,1 1 0,0-1-1,0 0 1,0 0 0,0 1 0,0-1-1,1 0 1,-1 0 0,0 0-1,1 0 1,0-1 0,-1 1-1,1 0 1,0-1 0,0 1 0,0-1-1,0 1 1,0-1 0,0 0-1,1 0 1,-1 0 0,0 0-1,0 0 1,1-1 0,-1 1 0,1-1-1,-1 1 1,0-1 0,1 0-1,-1 0 1,3 0 0,5 0 124,0 0-1,0-1 1,0-1 0,0 1 0,0-1 0,0-1-1,-1 0 1,1 0 0,10-6 0,-5 0-68,0 0 0,-1 0 0,-1-2 0,1 0 0,-2 0 0,0-1 0,0-1 0,16-22-1,-22 28-60,-2 0-1,1-1 0,-1 1 0,0-1 1,0 0-1,-1 0 0,0 0 0,-1 0 1,0 0-1,0-1 0,0 1 0,-1-1 0,-1 1 1,1-1-1,-1 1 0,-1-1 0,0 0 1,0 1-1,-3-10 0,2 13-39,-1 0-1,1 0 1,-2 0-1,1 1 1,0-1 0,-1 1-1,0 0 1,0 0-1,0 0 1,0 0 0,-1 1-1,0-1 1,-8-3-1,10 4-31,0 1 0,-1 1 0,1-1 0,-1 0 0,0 1 0,1 0 0,-1-1 0,0 2 0,0-1-1,0 0 1,0 1 0,0 0 0,0-1 0,1 2 0,-1-1 0,0 0 0,0 1 0,0 0-1,0 0 1,-7 2 0,10-2-207,-1 1 0,1-1-1,0 0 1,0 0 0,0 1-1,-1-1 1,1 0 0,1 1 0,-1-1-1,0 1 1,0 0 0,0-1-1,1 1 1,-1 0 0,1-1-1,-1 1 1,1 0 0,0 2 0,0 21-7322,7-7-1593</inkml:trace>
</inkml:ink>
</file>

<file path=ppt/ink/ink1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3.292"/>
    </inkml:context>
    <inkml:brush xml:id="br0">
      <inkml:brushProperty name="width" value="0.025" units="cm"/>
      <inkml:brushProperty name="height" value="0.025" units="cm"/>
      <inkml:brushProperty name="color" value="#E71224"/>
    </inkml:brush>
  </inkml:definitions>
  <inkml:trace contextRef="#ctx0" brushRef="#br0">220 31 19442,'0'0'6438,"-13"-3"-4153,5 2-2001,4-1-216,1 1 1,-1 0 0,0 1-1,0-1 1,0 1 0,0-1-1,0 1 1,0 0-1,-1 1 1,1-1 0,0 1-1,1-1 1,-1 1 0,0 1-1,0-1 1,0 0 0,0 1-1,1 0 1,-1 0 0,1 0-1,-5 3 1,-4 7 37,0 0-1,1 0 1,0 1 0,1 0-1,0 1 1,-10 19-1,17-26-103,-1 1-1,1 0 0,0-1 0,0 1 1,1 0-1,0 0 0,1 0 0,-1 1 1,2-1-1,-1 0 0,1 0 0,0 1 1,1-1-1,3 15 0,-2-19 5,-1 0 0,2 0 1,-1 0-1,0-1 0,1 1 0,0-1 1,-1 1-1,1-1 0,1 0 0,-1 0 0,0 0 1,1-1-1,-1 1 0,1-1 0,0 0 0,0 0 1,0 0-1,0 0 0,0-1 0,0 0 0,1 0 1,-1 0-1,0 0 0,1 0 0,6-1 0,-1 1 116,0 0 0,1-1 0,-1 0-1,0-1 1,0 0 0,0-1-1,0 0 1,0 0 0,0-1-1,10-5 1,-11 3-101,0-1-1,-1 0 0,0-1 1,-1 1-1,0-2 0,0 1 1,0-1-1,-1 0 0,0 0 1,0-1-1,-1 1 1,0-1-1,-1-1 0,0 1 1,0-1-1,-1 1 0,0-1 1,-1 0-1,0 0 0,0 0 1,-1 0-1,-1-1 1,0 1-1,0 0 0,-1 0 1,-2-14-1,2 20-114,0 0 0,0 1-1,0-1 1,0 0 0,-1 0 0,1 0-1,-1 1 1,0-1 0,0 1 0,0-1-1,-1 1 1,1 0 0,-1 0 0,0 0-1,0 0 1,0 0 0,0 1 0,-3-3-1,1 3-357,1 0-1,0 0 1,-1 0-1,1 0 1,-1 1 0,1-1-1,-1 1 1,0 1-1,-7-2 1,-11 2-9665</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1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7.755"/>
    </inkml:context>
    <inkml:brush xml:id="br0">
      <inkml:brushProperty name="width" value="0.025" units="cm"/>
      <inkml:brushProperty name="height" value="0.025" units="cm"/>
      <inkml:brushProperty name="color" value="#E71224"/>
    </inkml:brush>
  </inkml:definitions>
  <inkml:trace contextRef="#ctx0" brushRef="#br0">101 70 5317,'0'0'1025,"-13"-54"-1313,3 47-1,-1 1 257,-3 4 193,0 2 287,1 0-448,-2 0-673,5 0-1889</inkml:trace>
</inkml:ink>
</file>

<file path=ppt/ink/ink1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8.255"/>
    </inkml:context>
    <inkml:brush xml:id="br0">
      <inkml:brushProperty name="width" value="0.025" units="cm"/>
      <inkml:brushProperty name="height" value="0.025" units="cm"/>
      <inkml:brushProperty name="color" value="#E71224"/>
    </inkml:brush>
  </inkml:definitions>
  <inkml:trace contextRef="#ctx0" brushRef="#br0">1 155 6662,'0'0'8584,"0"-10"-6539,0 6-1829,0-1 0,0 0 1,0 1-1,1-1 0,0 1 0,0-1 0,0 1 1,0-1-1,1 1 0,0 0 0,0 0 0,0 0 1,0 0-1,0 0 0,1 0 0,0 0 1,0 1-1,0-1 0,0 1 0,1 0 0,-1 0 1,1 0-1,0 1 0,-1-1 0,6-2 0,1-1-83,1 0-1,-1 1 0,1 0 1,0 1-1,0 0 0,0 1 1,1 0-1,-1 1 0,1 0 1,0 1-1,-1 0 0,1 0 0,21 3 1,-32-1-81,0-1 1,-1 0 0,1 0 0,0 1-1,-1-1 1,1 0 0,-1 1-1,1-1 1,-1 1 0,1-1 0,-1 1-1,1-1 1,-1 1 0,1-1-1,-1 1 1,1-1 0,-1 1-1,0 0 1,1-1 0,-1 1 0,0 0-1,0-1 1,1 1 0,-1 0-1,0-1 1,0 1 0,0 0 0,0-1-1,0 1 1,0 0 0,0 0-1,0-1 1,0 1 0,0 0 0,-1-1-1,1 1 1,0 0 0,0-1-1,-1 1 1,1 0 0,0-1-1,-1 1 1,1-1 0,0 1 0,-1 0-1,0 0 1,-21 26 1377,3-14-960,-58 43 216,72-52-631,-1 1 1,1 0-1,-1 1 0,2-1 0,-1 1 1,1 0-1,-1 0 0,2 1 0,-7 12 1,10-19-59,0 1 1,-1 0 0,1 0-1,0-1 1,0 1 0,0 0-1,0 0 1,0 0 0,0-1-1,0 1 1,0 0 0,0 0-1,0 0 1,0-1 0,1 1-1,-1 0 1,0 0 0,0-1-1,1 1 1,-1 0 0,1-1-1,-1 1 1,0 0 0,1-1-1,-1 1 1,1 0 0,0-1-1,-1 1 1,1-1 0,-1 1-1,1-1 1,0 0 0,-1 1-1,1-1 1,0 1 0,0-1-1,-1 0 1,1 0-1,0 0 1,0 1 0,0-1-1,-1 0 1,2 0 0,42 2-43,-34-2 70,8-1-102,0-1 1,0-1-1,35-9 0,-23 4 74,-34 15 42,0-1 1,0 0-1,-1 0 0,0 0 0,-9 7 0,-11 10 342,9-6 170,-2-1 0,0-1-1,-27 18 1,43-33-603,1 1-1,-1 0 1,0-1-1,1 0 1,-1 1 0,0-1-1,1 0 1,-1 0 0,0 0-1,0 0 1,1 0-1,-1 0 1,0-1 0,1 1-1,-1 0 1,0-1 0,1 1-1,-1-1 1,1 0-1,-1 0 1,1 1 0,-1-1-1,1 0 1,-1 0 0,1 0-1,0-1 1,0 1-1,-1 0 1,1 0 0,0-1-1,0 1 1,0-1-1,0-1 1,-17-13-1471</inkml:trace>
</inkml:ink>
</file>

<file path=ppt/ink/ink1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9.425"/>
    </inkml:context>
    <inkml:brush xml:id="br0">
      <inkml:brushProperty name="width" value="0.025" units="cm"/>
      <inkml:brushProperty name="height" value="0.025" units="cm"/>
      <inkml:brushProperty name="color" value="#E71224"/>
    </inkml:brush>
  </inkml:definitions>
  <inkml:trace contextRef="#ctx0" brushRef="#br0">25 100 8776,'-21'-2'9413,"20"1"-9283,1 1 1,0 0 0,0 0-1,0 0 1,0 0-1,-1 0 1,1 0 0,0-1-1,0 1 1,0 0 0,0 0-1,0 0 1,0 0 0,-1-1-1,1 1 1,0 0 0,0 0-1,0 0 1,0 0-1,0-1 1,0 1 0,0 0-1,0 0 1,0 0 0,0-1-1,0 1 1,0 0 0,0 0-1,0 0 1,0-1-1,0 1 1,0 0 0,0 0-1,0 0 1,0-1 0,0 1-1,0 0 1,1 0 0,-1 0-1,0-1 1,0 1-1,0 0 1,0 0 0,30-22 4034,-23 17-4006,10-6 407,0 0-1,1 2 0,19-8 1,-29 14-541,0 0 1,1 1 0,-1 0 0,0 0 0,1 1 0,-1 0 0,0 1-1,1 0 1,16 2 0,-24-2 1,1 1 0,-1-1 0,0 0-1,0 1 1,0 0 0,0-1 0,0 1 0,0 0 0,0-1-1,0 1 1,-1 0 0,1 0 0,0 0 0,0 0 0,0 0-1,-1 0 1,1 0 0,-1 0 0,1 0 0,-1 0 0,1 0 0,-1 0-1,1 0 1,-1 1 0,0-1 0,0 0 0,0 0 0,0 0-1,0 0 1,0 1 0,0-1 0,0 0 0,0 0 0,0 0-1,-1 1 1,1 0 0,-1 2 72,0 0 1,0 0-1,0 0 0,0 0 1,-1-1-1,1 1 0,-1 0 0,0-1 1,-4 7-1,-67 55-99,-4 2 0,70-60 0,1 0 0,-1 1 0,1 0 0,1 0 0,0 0 0,0 1 0,-6 15 0,10-23 0,1 0 0,-1 0 0,1 0 0,0 0 0,-1 0 0,1 0 0,0 0 0,0 0 0,-1 0 0,1 0 0,0 0 0,0 0 0,0 0 0,1 0 0,-1 0 0,0 0 0,0 0 0,0 0 0,1 0 0,-1 0 0,1 0 0,-1 0 0,0 0 0,1 0 0,0 0 0,-1-1 0,2 2 0,-1-1 0,1 0 0,0 0 0,-1 0 0,1-1 0,0 1 0,0 0 0,-1-1 0,1 0 0,0 1 0,0-1 0,0 0 0,0 0 0,-1 0 0,3 0 0,8-2 0,0 0 0,0 0 0,20-8 0,83-40 0,-86 36 0,0 0 0,1 2 0,54-15 0,-84 28 0,1-1 0,-1 0 0,0 0 0,0 0 0,1 0 0,-1 0 0,0 0 0,0 0 0,0 0 0,0 0 0,1 1 0,-1-1 0,0 0 0,0 0 0,0 0 0,0 0 0,0 0 0,1 1 0,-1-1 0,0 0 0,0 0 0,0 0 0,0 1 0,0-1 0,0 0 0,0 0 0,0 0 0,0 1 0,0-1 0,0 0 0,0 0 0,0 1 0,0-1 0,0 0 0,0 0 0,0 0 0,0 1 0,0-1 0,0 0 0,0 0 0,0 0 0,0 1 0,0-1 0,0 0 0,-1 0 0,1 0 0,0 1 0,0-1 0,0 0 0,0 0 0,0 0 0,-1 0 0,1 0 0,0 1 0,0-1 0,0 0 0,0 0 0,-1 0 0,-8 14 0,9-14 0,-8 10 0,6-7 0,1 0 0,-1 0 0,-1 0 0,1-1 0,0 1 0,-1 0 0,1-1 0,-1 0 0,0 0 0,0 0 0,0 0 0,0 0 0,-5 2 0,5-12-3334,-8-7-7852</inkml:trace>
</inkml:ink>
</file>

<file path=ppt/ink/ink1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9.988"/>
    </inkml:context>
    <inkml:brush xml:id="br0">
      <inkml:brushProperty name="width" value="0.025" units="cm"/>
      <inkml:brushProperty name="height" value="0.025" units="cm"/>
      <inkml:brushProperty name="color" value="#E71224"/>
    </inkml:brush>
  </inkml:definitions>
  <inkml:trace contextRef="#ctx0" brushRef="#br0">195 39 5862,'0'0'16789,"-9"-6"-15332,-31-21-469,37 26-944,1 1 1,0-1-1,-1 0 1,1 0 0,-1 1-1,1-1 1,-1 1-1,1 0 1,0 0-1,-1 0 1,1 0-1,-1 0 1,1 1 0,-1-1-1,1 1 1,-1-1-1,1 1 1,0 0-1,-1 0 1,1 0-1,0 0 1,0 0 0,0 1-1,0-1 1,0 1-1,0-1 1,0 1-1,0 0 1,0 0 0,-1 1-1,-4 6 124,0 0 0,1 0 0,0 1 0,-8 17 0,8-13 97,0 0 0,1 1 0,0 0 0,2 0 0,-4 29 0,6-39-213,1 0 0,0 0 0,0 0-1,1 0 1,-1 0 0,1 0 0,0 0-1,0 0 1,4 8 0,-4-11-42,1 0 1,-1 1-1,0-1 1,1-1-1,-1 1 1,1 0-1,0 0 0,0 0 1,-1-1-1,1 1 1,0-1-1,0 0 1,1 1-1,-1-1 1,0 0-1,0 0 0,0 0 1,1-1-1,-1 1 1,1-1-1,2 1 1,4 0 79,1-1-1,-1 0 1,1-1 0,-1 0 0,0-1-1,1 0 1,-1 0 0,0-1 0,0 0 0,0 0-1,0-1 1,-1 0 0,0-1 0,0 0 0,0 0-1,0-1 1,11-10 0,-11 9 3,0-1 1,-1 0-1,1 0 1,-2 0-1,1-1 1,-1 0-1,0 0 1,-1 0-1,0-1 1,-1 0-1,0 0 1,0 0-1,-1-1 1,-1 1-1,3-17 1,-5 25-94,1 0 0,-1 0 0,0 0 0,0 0 0,0 0 0,-1 1 0,1-1 0,0 0 0,-1 0 0,1 0 0,-1 0 0,1 1 0,-1-1 0,0 0 0,0 1 0,0-1 0,0 1 0,0-1 0,0 1 0,0-1 0,0 1 0,-1 0 0,1-1 0,-3-1 0,1 2 0,0 0 0,0 0 0,-1 0 0,1 0 0,0 1 0,0-1 0,0 1 0,0 0 0,0 0 0,-1 0 0,1 0 0,0 0 0,-4 2 0,-5 1 0,2 0 0,-1 0 0,0 1 0,1 1 0,0-1 0,0 2 0,-14 9 0,22-14-5,-35 32-1533,35-31 1341,0 0 1,0 1-1,0-1 0,1 0 0,-1 0 0,1 1 1,0-1-1,-1 1 0,1 0 0,0-1 0,0 1 1,1 0-1,-1-1 0,0 6 0,2-8-56,-1 1 1,0-1-1,1 1 1,0-1-1,-1 1 0,1-1 1,-1 0-1,1 1 1,-1-1-1,1 0 0,0 1 1,-1-1-1,1 0 1,0 0-1,-1 1 0,1-1 1,0 0-1,-1 0 1,1 0-1,0 0 0,-1 0 1,1 0-1,0 0 1,-1 0-1,1 0 0,0-1 1,0 1-1,-1 0 1,1 0-1,-1 0 0,1-1 1,0 1-1,0-1 0,27-9-3143,5-11-2097</inkml:trace>
</inkml:ink>
</file>

<file path=ppt/ink/ink1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00.376"/>
    </inkml:context>
    <inkml:brush xml:id="br0">
      <inkml:brushProperty name="width" value="0.025" units="cm"/>
      <inkml:brushProperty name="height" value="0.025" units="cm"/>
      <inkml:brushProperty name="color" value="#E71224"/>
    </inkml:brush>
  </inkml:definitions>
  <inkml:trace contextRef="#ctx0" brushRef="#br0">57 69 11851,'0'0'15177,"-2"6"-14792,-20 54 145,-5 12-42,26-66-421,-1 0 0,1 0 0,0 0 0,1 0 0,-1 0 0,1 0 0,1 0 1,-1 0-1,1 1 0,1 5 0,-1-10-35,0 0 1,0 0-1,1 0 0,-1 0 0,0 0 1,1-1-1,-1 1 0,1 0 1,0-1-1,0 0 0,-1 1 0,1-1 1,0 0-1,0 0 0,0 0 1,0 0-1,0 0 0,0 0 0,0-1 1,1 1-1,-1-1 0,0 1 1,0-1-1,0 0 0,1 0 1,-1 0-1,4-1 0,4 1 135,0-1 0,-1 0 0,1 0 0,0-1 0,11-4 0,-7 0-56,1 0 0,-1-1 1,-1-1-1,1 0 1,-2-1-1,1 0 0,-1-1 1,17-17-1,-22 20-68,0 0 0,-1-1 0,0 1 1,-1-1-1,0 0 0,0-1 0,0 1 0,-1-1 0,-1 0 0,1 0 0,-2 0 0,1 0 1,-1 0-1,0-1 0,0-10 0,-2 18-74,0-1 1,0 1-1,0-1 1,0 1-1,-1 0 1,1-1-1,0 1 1,-1-1-1,0 1 1,0 0-1,0 0 1,0-1-1,0 1 1,0 0-1,0 0 1,-1 0-1,1 0 0,-1 0 1,1 1-1,-1-1 1,0 0-1,0 1 1,0-1-1,0 1 1,0-1-1,0 1 1,0 0-1,0 0 1,-1 0-1,1 0 1,0 1-1,-1-1 1,1 0-1,0 1 1,-1 0-1,1-1 0,-1 1 1,1 0-1,-4 1 1,-1-1-265,-1 1 1,0 0-1,1 0 0,-1 1 1,1 0-1,-1 1 1,1-1-1,0 1 0,0 1 1,0-1-1,-7 6 1,-7 7-6000,5-4-2963</inkml:trace>
</inkml:ink>
</file>

<file path=ppt/ink/ink1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5.825"/>
    </inkml:context>
    <inkml:brush xml:id="br0">
      <inkml:brushProperty name="width" value="0.025" units="cm"/>
      <inkml:brushProperty name="height" value="0.025" units="cm"/>
      <inkml:brushProperty name="color" value="#E71224"/>
    </inkml:brush>
  </inkml:definitions>
  <inkml:trace contextRef="#ctx0" brushRef="#br0">183 7 9033,'0'0'4687,"-7"-2"-3828,2 1-928,3 1 176,0-1 1,0 0-1,0 1 1,0-1-1,0 1 1,0-1-1,0 1 1,0 0-1,-1 0 1,1 0-1,0 0 1,0 1-1,0-1 1,0 0-1,0 1 1,0 0-1,0-1 1,0 1-1,0 0 1,1 0-1,-1 0 1,0 0-1,0 0 1,1 0-1,-1 1 1,1-1-1,-1 1 1,-2 2-1,-12 25-122,1 1-1,1 1 0,2 0 1,1 1-1,1 0 1,2 1-1,-5 41 0,6-15 29,2 0-1,4 0 1,6 76 0,39 290 179,-32-291 215,35 156 0,-31-221-302,3-2 0,3-1 0,2 0 1,38 70-1,125 195-131,-139-257 72,3-1 0,78 84 0,-73-100 90,107 83 0,77 34-129,-170-125-3,-32-24-41,1-1 0,1-2 0,1-2 0,1-2 1,1-1-1,78 19 0,-48-21 44,0-4 0,0-3 0,105-1 0,540 9 1045,-686-15-1325,-23 0-4,0-1 0,1 1 0,-1-1 0,0-1 1,1 0-1,-1 0 0,0-1 0,11-4 0,-7 3-5841,-9 3 240</inkml:trace>
</inkml:ink>
</file>

<file path=ppt/ink/ink1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6.358"/>
    </inkml:context>
    <inkml:brush xml:id="br0">
      <inkml:brushProperty name="width" value="0.025" units="cm"/>
      <inkml:brushProperty name="height" value="0.025" units="cm"/>
      <inkml:brushProperty name="color" value="#E71224"/>
    </inkml:brush>
  </inkml:definitions>
  <inkml:trace contextRef="#ctx0" brushRef="#br0">39 381 13485,'8'10'992,"0"-1"1,1 0 0,0-1-1,1 0 1,0-1 0,0 0-1,17 9 1,-15-10-726,1 0 1,0-1 0,0 0-1,1-1 1,-1 0 0,1-1-1,0-1 1,0 0-1,0-1 1,22-1 0,-33 0-258,-1 0 1,0 0-1,0-1 1,0 1-1,0-1 0,0 1 1,0-1-1,0 0 1,0 0-1,0 0 1,0 0-1,0 0 1,0 0-1,0 0 1,0 0-1,-1-1 0,1 1 1,-1-1-1,1 0 1,-1 1-1,0-1 1,3-3-1,-3 1-1,0 1 0,0-1 0,0 0 0,0 0-1,0 0 1,-1 0 0,1 0 0,-1 1 0,0-1 0,-1 0-1,0-7 1,-2-2 39,0 0 1,-1 1-1,0-1 0,-1 1 0,0 0 0,-11-18 0,-12-10-703,-2 2 0,-61-62 0,-21-4-4475,81 82-2445,14 17-1206</inkml:trace>
</inkml:ink>
</file>

<file path=ppt/ink/ink1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8.481"/>
    </inkml:context>
    <inkml:brush xml:id="br0">
      <inkml:brushProperty name="width" value="0.025" units="cm"/>
      <inkml:brushProperty name="height" value="0.025" units="cm"/>
      <inkml:brushProperty name="color" value="#E71224"/>
    </inkml:brush>
  </inkml:definitions>
  <inkml:trace contextRef="#ctx0" brushRef="#br0">46 3378 7111,'0'0'4270,"-7"-13"-3490,1 2-537,0 0 0,1-1 0,1 1-1,0-1 1,0-1 0,1 1 0,1 0 0,0-1 0,-1-14 0,5-21 3,2 1 0,2-1 0,16-62 0,51-137-218,-62 210 6,7-16-35,1 1 0,53-97 1,-53 116 52,2 1 0,2 1 0,0 1 0,2 2 0,37-34 0,-25 28 681,-2-1 0,59-76 0,-79 90-654,-1-1 0,-1-1 0,-1 1-1,-1-2 1,-1 0 0,-2 0-1,9-36 1,67-311 2270,-73 327-2224,-3 0 1,-1 0-1,-3-1 1,-1 0-1,-6-75 1,3 115-83,0 1 0,-1-1 0,0 1 0,0-1 1,0 1-1,-1 0 0,0-1 0,1 1 0,-1 0 0,-1 0 1,1 0-1,-1 0 0,1 1 0,-1-1 0,0 1 0,0-1 1,-1 1-1,1 0 0,-1 0 0,1 0 0,-1 1 1,0 0-1,-6-4 0,-4 1 110,-1 1 0,1 0 0,-1 1 0,0 1 0,-25-2 0,28 3-92,-1-1 0,1-1 1,0 0-1,1-1 0,-1 0 1,1-1-1,-22-11 0,0-6 52,-36-27-1,20 12-32,25 18-57,1-2 0,1 0 1,-34-42-1,30 32 13,-38-35 0,56 58-46,0-1-1,0 0 0,1-1 0,1 0 0,-1 0 1,1 0-1,1-1 0,0 0 0,1 0 0,0 0 0,0 0 1,-2-16-1,3 8-2,0-1 0,1 1 1,1-1-1,0 0 0,2 0 1,5-32-1,-3 37 39,0 0 0,2 0 0,-1 0 0,2 1 0,0-1-1,9-13 1,-10 20-286,0 0 0,0 1 0,1-1-1,0 1 1,0 0 0,1 1 0,0-1-1,0 1 1,0 1 0,1 0 0,10-6-1,-11 6-738,0 1-1,0-1 1,-1-1-1,1 1 0,-1-1 1,-1 0-1,1 0 1,-1-1-1,0 0 0,0 0 1,6-14-1,2-3-4397</inkml:trace>
</inkml:ink>
</file>

<file path=ppt/ink/ink1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8.823"/>
    </inkml:context>
    <inkml:brush xml:id="br0">
      <inkml:brushProperty name="width" value="0.025" units="cm"/>
      <inkml:brushProperty name="height" value="0.025" units="cm"/>
      <inkml:brushProperty name="color" value="#E71224"/>
    </inkml:brush>
  </inkml:definitions>
  <inkml:trace contextRef="#ctx0" brushRef="#br0">1 199 11435,'0'0'6374,"3"-9"-5702,5-4-484,1 0 0,0 0 0,0 1 0,1 1 0,1-1 0,0 2 0,0-1 0,1 2 0,18-13 0,-12 9-165,-10 6-14,0 0 1,1 1 0,0 0 0,0 1 0,1 0-1,-1 0 1,15-4 0,-23 9-10,0 0 1,-1 0-1,1 0 0,-1 0 1,1 0-1,-1 0 0,1 1 0,-1-1 1,1 0-1,-1 0 0,1 1 1,-1-1-1,1 0 0,-1 1 1,1-1-1,-1 0 0,1 1 1,-1-1-1,0 1 0,1-1 0,-1 1 1,0-1-1,1 1 0,-1-1 1,0 1-1,0-1 0,1 1 1,-1-1-1,0 1 0,0-1 1,0 1-1,0-1 0,0 1 0,0 0 1,0-1-1,0 1 0,0-1 1,0 1-1,0 0 0,-2 31 271,2-27-180,-6 34 253,-1-1 0,-17 52 1,1-5-417,-3 24-3404,18-81-1392</inkml:trace>
</inkml:ink>
</file>

<file path=ppt/ink/ink1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5.686"/>
    </inkml:context>
    <inkml:brush xml:id="br0">
      <inkml:brushProperty name="width" value="0.025" units="cm"/>
      <inkml:brushProperty name="height" value="0.025" units="cm"/>
      <inkml:brushProperty name="color" value="#E71224"/>
    </inkml:brush>
  </inkml:definitions>
  <inkml:trace contextRef="#ctx0" brushRef="#br0">60 0 11691,'0'0'13501,"1"5"-12466,-1 6-870,0-1-1,-1 0 1,0 0-1,-1 1 1,0-1-1,0 0 0,-1 0 1,-1-1-1,0 1 1,-5 10-1,3-7 4,0 1-1,1 1 0,1-1 1,0 1-1,-3 21 1,7-35-144,0 0-1,0 0 1,0 1 0,0-1 0,0 0 0,0 0 0,0 1 0,0-1-1,0 0 1,0 0 0,1 0 0,-1 1 0,0-1 0,1 0-1,-1 0 1,1 0 0,0 0 0,-1 0 0,1 0 0,0 0 0,0 0-1,-1 0 1,1 0 0,0 0 0,0 0 0,0 0 0,0-1-1,0 1 1,0 0 0,3 0 0,-1 0 11,1-1 0,-1 1 0,1-1 0,-1 0 0,1-1 0,-1 1 0,1 0-1,-1-1 1,1 0 0,-1 0 0,4-1 0,8-3-265,-1-1 0,0-1 0,14-8-1,7-10-4891,-13-3-7930,-18 18 2493</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1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059"/>
    </inkml:context>
    <inkml:brush xml:id="br0">
      <inkml:brushProperty name="width" value="0.025" units="cm"/>
      <inkml:brushProperty name="height" value="0.025" units="cm"/>
      <inkml:brushProperty name="color" value="#E71224"/>
    </inkml:brush>
  </inkml:definitions>
  <inkml:trace contextRef="#ctx0" brushRef="#br0">37 0 12620,'0'0'11979,"-27"63"-11018,25-36-448,-3 1-97,3 0-160,2-5-160,0-5-96,2-8-1057,8-10-800,10 0-1,2-16-769,0-10-1665,2-2-2050</inkml:trace>
</inkml:ink>
</file>

<file path=ppt/ink/ink1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388"/>
    </inkml:context>
    <inkml:brush xml:id="br0">
      <inkml:brushProperty name="width" value="0.025" units="cm"/>
      <inkml:brushProperty name="height" value="0.025" units="cm"/>
      <inkml:brushProperty name="color" value="#E71224"/>
    </inkml:brush>
  </inkml:definitions>
  <inkml:trace contextRef="#ctx0" brushRef="#br0">167 42 8392,'0'0'16068,"-2"6"-15523,-2 5-371,-11 37 188,14-46-355,1 0 1,0-1-1,0 1 0,0-1 1,0 1-1,0 0 0,0-1 0,0 1 1,0-1-1,1 1 0,-1 0 1,1-1-1,-1 1 0,1-1 0,0 1 1,-1-1-1,1 0 0,0 1 1,0-1-1,0 0 0,0 1 0,0-1 1,0 0-1,0 0 0,1 0 1,-1 0-1,0 0 0,3 1 0,-1-1-6,-1 0 0,1 1 0,-1-1 0,1 0-1,-1 1 1,0 0 0,0-1 0,0 1 0,0 0-1,0 0 1,0 0 0,0 0 0,-1 1-1,1-1 1,-1 0 0,1 1 0,-1-1 0,0 1-1,0-1 1,0 1 0,-1 0 0,1-1 0,0 1-1,-1 0 1,0 0 0,0-1 0,0 1 0,0 3-1,-1-2 7,1 0 1,-1-1-1,-1 1 0,1 0 0,0-1 0,-1 0 0,0 1 0,0-1 0,0 0 1,0 0-1,0 0 0,-1 0 0,0 0 0,1 0 0,-1-1 0,0 0 1,0 1-1,0-1 0,-7 3 0,1 0 170,-1-1 1,0 0-1,0 0 0,0-1 1,0-1-1,0 0 0,-12 1 1,19-3-205,0 1 1,0-1 0,0-1 0,1 1-1,-1 0 1,0-1 0,0 1 0,0-1-1,1 0 1,-1 0 0,0 0 0,1 0-1,-1 0 1,1-1 0,-1 1 0,-2-3-1,3 2-186,0 0-1,1 0 1,0 0-1,-1 0 0,1 0 1,0 0-1,0 0 1,0 0-1,0 0 0,0 0 1,1-1-1,-1 1 1,1 0-1,-1-4 0,0-25-4216,0-4-2238</inkml:trace>
  <inkml:trace contextRef="#ctx0" brushRef="#br0" timeOffset="1">142 6 16015,'0'0'7687,"53"11"-6854,-32-8-609,6-3-95,0 0-1251,4 0-1824,-3-1-546,3-6-1216,-6 1-513,-6 0-1121</inkml:trace>
</inkml:ink>
</file>

<file path=ppt/ink/ink1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762"/>
    </inkml:context>
    <inkml:brush xml:id="br0">
      <inkml:brushProperty name="width" value="0.025" units="cm"/>
      <inkml:brushProperty name="height" value="0.025" units="cm"/>
      <inkml:brushProperty name="color" value="#E71224"/>
    </inkml:brush>
  </inkml:definitions>
  <inkml:trace contextRef="#ctx0" brushRef="#br0">103 0 3075,'0'0'10687,"-5"10"-9341,-10 17-691,-39 80 2898,49-94-3202,0 0 0,0 0 1,2 1-1,0-1 1,0 1-1,-1 25 0,4-38-288,0 0 1,0 0-1,0 1 0,0-1 0,0 0 0,0 0 0,1 0 0,-1 1 1,0-1-1,1 0 0,-1 0 0,1 0 0,-1 0 0,1 0 1,0 0-1,-1 0 0,1 0 0,0 0 0,0 0 0,-1 0 0,1 0 1,0 0-1,0-1 0,0 1 0,0 0 0,0-1 0,0 1 1,1-1-1,-1 1 0,0-1 0,0 1 0,0-1 0,0 0 0,1 0 1,-1 1-1,0-1 0,0 0 0,1 0 0,-1 0 0,0 0 1,0-1-1,0 1 0,3-1 0,1 0 167,1 0 1,0-1-1,-1 1 1,1-1-1,-1-1 1,0 1-1,1-1 0,5-4 1,4-4 238,-1 0 0,-1-1-1,0-1 1,22-27 0,-30 34-239,-1 0 0,0 0 0,0 0 0,0-1-1,-1 1 1,0-1 0,0 0 0,-1 0 0,0 0 0,0 0-1,-1 0 1,0 0 0,0-1 0,-1 1 0,0-10 0,0 15-230,0 0 0,-1 0 0,1 0 0,-1 0 0,0 0 0,0 0 0,1 0 0,-1 0 0,-1 0 0,1 0 0,0 1 1,0-1-1,-1 0 0,1 1 0,0-1 0,-1 1 0,0 0 0,1-1 0,-1 1 0,-3-1 0,0-1 32,0 1 0,1 0 0,-1 1 0,-1-1 0,1 1 0,0 0 0,0 1 0,-7-1 0,1 1-293,0 0 0,1 1 0,-1 0 0,0 1 0,1 0 0,-1 0 0,-17 8 0,7 1-3674,5-3-2866</inkml:trace>
</inkml:ink>
</file>

<file path=ppt/ink/ink1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07.822"/>
    </inkml:context>
    <inkml:brush xml:id="br0">
      <inkml:brushProperty name="width" value="0.025" units="cm"/>
      <inkml:brushProperty name="height" value="0.025" units="cm"/>
      <inkml:brushProperty name="color" value="#E71224"/>
    </inkml:brush>
  </inkml:definitions>
  <inkml:trace contextRef="#ctx0" brushRef="#br0">2 168 10570,'0'0'16223,"-1"-9"-15422,1 3-702,0 1 0,0 0 0,0-1 0,1 1 1,0 0-1,0 0 0,0 0 0,0 0 0,1 0 0,0 0 0,0 0 0,0 0 0,1 1 0,-1-1 1,6-5-1,0-1 154,24-29 432,-30 38-657,-1 1 0,1-1 0,0 0 1,0 0-1,0 1 0,0-1 0,0 1 0,0-1 1,0 1-1,1 0 0,-1 0 0,0 0 0,1 0 1,3-1-1,-4 35-151,-3-22 184,0 1 0,-1-1 0,-6 21 0,5-21-81,0 0 1,1 1-1,-2 21 1,4-32-55,0-1 1,0 1-1,0-1 1,0 0 0,0 1-1,0-1 1,0 0 0,0 1-1,0-1 1,0 0-1,1 1 1,-1-1 0,0 0-1,0 1 1,0-1 0,0 0-1,1 1 1,-1-1-1,0 0 1,0 0 0,1 1-1,-1-1 1,0 0 0,0 0-1,1 1 1,-1-1-1,0 0 1,1 0 0,-1 0-1,0 0 1,1 1 0,-1-1-1,0 0 1,1 0-1,-1 0 1,1 0 0,18-4-3071,14-14-6308,-16 4 297</inkml:trace>
</inkml:ink>
</file>

<file path=ppt/ink/ink1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08.196"/>
    </inkml:context>
    <inkml:brush xml:id="br0">
      <inkml:brushProperty name="width" value="0.025" units="cm"/>
      <inkml:brushProperty name="height" value="0.025" units="cm"/>
      <inkml:brushProperty name="color" value="#E71224"/>
    </inkml:brush>
  </inkml:definitions>
  <inkml:trace contextRef="#ctx0" brushRef="#br0">76 40 17008,'0'0'5322,"-9"5"-3261,4-2-1954,1-1-1,0 1 1,-1 0-1,1 0 1,0 0-1,1 0 1,-1 1-1,1 0 1,-1-1-1,1 1 1,0 1-1,1-1 1,-1 0-1,1 1 1,-1-1-1,1 1 1,1 0-1,-1-1 1,-1 9-1,2-9-104,1 0 0,-1-1-1,1 1 1,0 0 0,0-1-1,0 1 1,0 0 0,1 0-1,-1-1 1,1 1 0,0-1 0,0 1-1,0 0 1,1-1 0,2 6-1,-2-8 21,0 1 0,-1-1 0,1 0 0,0 1 0,0-1 0,0 0 0,0 0-1,0 0 1,0-1 0,0 1 0,0 0 0,0-1 0,1 0 0,-1 1 0,0-1 0,0 0-1,0 0 1,1 0 0,-1 0 0,0 0 0,0-1 0,0 1 0,1-1 0,-1 0-1,0 1 1,0-1 0,0 0 0,3-2 0,0 0 203,0 0 1,0 0-1,-1 0 1,1-1-1,-1 0 1,0 0-1,0 0 0,0 0 1,0 0-1,-1-1 1,0 0-1,0 0 0,0 0 1,-1 0-1,1 0 1,-1-1-1,0 1 0,-1 0 1,1-1-1,-1 0 1,1-11-1,-2 14-241,1 0-1,-1 0 0,0 0 1,0 0-1,0-1 1,0 1-1,0 0 1,-1 0-1,1 0 1,-1 0-1,0 0 1,0 0-1,0 0 1,-1 0-1,1 0 1,-1 0-1,1 0 1,-1 1-1,0-1 1,0 1-1,0-1 0,-1 1 1,1 0-1,0 0 1,-1 0-1,1 0 1,-1 0-1,0 1 1,0-1-1,0 1 1,1-1-1,-1 1 1,0 0-1,-1 0 1,1 1-1,0-1 1,0 1-1,0-1 1,0 1-1,-5 0 0,-5 0-2997,3 0-2988,1 0-5107</inkml:trace>
</inkml:ink>
</file>

<file path=ppt/ink/ink1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5.895"/>
    </inkml:context>
    <inkml:brush xml:id="br0">
      <inkml:brushProperty name="width" value="0.025" units="cm"/>
      <inkml:brushProperty name="height" value="0.025" units="cm"/>
      <inkml:brushProperty name="color" value="#E71224"/>
    </inkml:brush>
  </inkml:definitions>
  <inkml:trace contextRef="#ctx0" brushRef="#br0">40 1 15246,'0'0'13645,"-2"12"-13266,-31 135 2440,32-146-2804,0 1 1,1 0-1,-1-1 0,1 1 1,-1-1-1,1 1 0,0 0 0,0-1 1,0 1-1,0 0 0,0-1 1,0 1-1,0 0 0,0-1 1,1 1-1,-1 0 0,1-1 1,-1 1-1,1-1 0,0 1 0,-1-1 1,1 1-1,0-1 0,0 1 1,0-1-1,0 0 0,0 0 1,0 1-1,3 1 0,1-2 8,-1 0 0,1 1 0,-1-2-1,1 1 1,0 0 0,0-1 0,-1 0 0,10-1-1,7 0-8,-10 2-943,22-1-5470,-31 0 6030,-1 0 0,0 0 0,0 0 0,0 0 1,0 0-1,0-1 0,1 1 0,-1 0 0,0-1 0,0 1 0,0-1 0,0 1 0,0-1 0,0 0 0,0 1 1,0-1-1,0 0 0,-1 1 0,1-1 0,0 0 0,1-1 0,-1-6-10100</inkml:trace>
</inkml:ink>
</file>

<file path=ppt/ink/ink1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221"/>
    </inkml:context>
    <inkml:brush xml:id="br0">
      <inkml:brushProperty name="width" value="0.025" units="cm"/>
      <inkml:brushProperty name="height" value="0.025" units="cm"/>
      <inkml:brushProperty name="color" value="#E71224"/>
    </inkml:brush>
  </inkml:definitions>
  <inkml:trace contextRef="#ctx0" brushRef="#br0">13 0 12684,'0'0'13100,"-3"58"-11530,-3-32-1058,5 3-384,-1-2-31,2-5-674,0-6-1249,3-7-832,9-8 95,0-1-640,0-13-2530</inkml:trace>
</inkml:ink>
</file>

<file path=ppt/ink/ink1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597"/>
    </inkml:context>
    <inkml:brush xml:id="br0">
      <inkml:brushProperty name="width" value="0.025" units="cm"/>
      <inkml:brushProperty name="height" value="0.025" units="cm"/>
      <inkml:brushProperty name="color" value="#E71224"/>
    </inkml:brush>
  </inkml:definitions>
  <inkml:trace contextRef="#ctx0" brushRef="#br0">144 0 16432,'0'0'3283,"-10"9"-1121,-29 26-123,38-33-1955,-1-1 0,1 1 0,0-1 0,-1 1 0,1-1-1,0 1 1,0 0 0,0-1 0,0 1 0,0 0 0,0 0 0,1 0 0,-2 4 0,2-5-58,0 0 1,0 0-1,1 0 1,-1 0-1,0 0 1,0 0 0,0 0-1,1 0 1,-1 0-1,0 0 1,1 0-1,-1 0 1,1-1-1,0 1 1,-1 0-1,1 0 1,-1 0-1,1-1 1,1 2-1,4 2-18,-1 0 0,1-1 0,0 0 0,0 0 0,0-1 0,11 4 0,9 4 9,-24-9 12,0 0 0,0 1 0,0-1 0,0 1 0,0-1 0,-1 1 0,1 0 0,0 0 0,-1 0 1,1 0-1,-1 0 0,0 0 0,1 0 0,-1 0 0,0 0 0,-1 1 0,1-1 0,0 0 0,0 1 0,-1-1 1,0 0-1,1 1 0,-1-1 0,0 1 0,0-1 0,0 1 0,-1-1 0,1 1 0,-1-1 0,-1 5 0,1-3 104,-1 1-1,0-1 0,-1 0 0,1 0 0,-1 0 0,0-1 0,0 1 1,0 0-1,0-1 0,0 0 0,-1 0 0,0 0 0,1 0 1,-1-1-1,-5 3 0,-1 0-24,1-1 0,-1-1 1,0 0-1,-18 4 0,-8-8-2194,34 1 1606,1-1-1,-1 1 1,0-1 0,0 0-1,1 1 1,-1-1 0,1 0-1,-1 0 1,1 0 0,-1 0-1,1 0 1,-1-1 0,1 1-1,0 0 1,-2-3 0,-7-17-8238</inkml:trace>
  <inkml:trace contextRef="#ctx0" brushRef="#br0" timeOffset="1">139 26 12716,'0'0'9769,"54"-7"-8840,-34 7-769,3 0-992,4 0-2275,2 0-3652</inkml:trace>
</inkml:ink>
</file>

<file path=ppt/ink/ink1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924"/>
    </inkml:context>
    <inkml:brush xml:id="br0">
      <inkml:brushProperty name="width" value="0.025" units="cm"/>
      <inkml:brushProperty name="height" value="0.025" units="cm"/>
      <inkml:brushProperty name="color" value="#E71224"/>
    </inkml:brush>
  </inkml:definitions>
  <inkml:trace contextRef="#ctx0" brushRef="#br0">82 0 16335,'0'0'2034,"-6"10"-256,-1 2-1184,0 1-1,1 0 1,1 1 0,0 0-1,1 0 1,0 0-1,1 0 1,1 0 0,-2 24-1,4-36-580,0 0 0,1 0 0,-1-1 0,0 1 0,1 0 0,-1 0 0,1-1 0,-1 1 0,1 0 0,0-1 0,0 1 0,0-1-1,0 1 1,0-1 0,0 1 0,0-1 0,0 0 0,1 1 0,-1-1 0,0 0 0,1 0 0,-1 0 0,2 1 0,1-1 94,0 1 1,-1-1 0,1 0-1,0 0 1,-1-1 0,1 1-1,0-1 1,0 0-1,-1 0 1,7 0 0,-2-1 129,0 0-1,-1-1 1,1 1 0,-1-1 0,0-1 0,1 1 0,-1-1 0,0-1 0,-1 1-1,12-9 1,-14 9-122,-1 0 0,0 0-1,1-1 1,-2 1 0,1-1 0,0 0-1,-1 0 1,0 0 0,0 0-1,0 0 1,0 0 0,0-1 0,-1 1-1,0 0 1,0-1 0,0 0-1,-1 1 1,1-1 0,-1 1 0,0-1-1,-2-8 1,1 10-122,0 0 0,0 0 0,0 0 0,-1-1 0,1 1 0,-1 1-1,0-1 1,0 0 0,0 0 0,0 1 0,0-1 0,-1 1 0,1 0 0,-1-1 0,0 1 0,0 0 0,0 1 0,1-1 0,-2 0-1,1 1 1,0 0 0,0 0 0,0 0 0,-1 0 0,1 0 0,0 1 0,-1-1 0,1 1 0,-6 0 0,-45 4-3983,3 9-3877,11 0-3642</inkml:trace>
</inkml:ink>
</file>

<file path=ppt/ink/ink1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1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1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1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1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1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1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1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1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1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1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807"/>
    </inkml:context>
    <inkml:brush xml:id="br0">
      <inkml:brushProperty name="width" value="0.025" units="cm"/>
      <inkml:brushProperty name="height" value="0.025" units="cm"/>
    </inkml:brush>
  </inkml:definitions>
  <inkml:trace contextRef="#ctx0" brushRef="#br0">179 0 16047,'0'0'11355,"-4"10"-11056,-6 22-239,2 1 0,1-1 0,2 1-1,-1 34 1,0 144-767,6-206 661,0 1 3,-1 0 1,1 0-1,1 0 0,-1 0 1,1 0-1,0 1 0,0-1 0,1-1 1,-1 1-1,1 0 0,1 0 1,-1-1-1,5 7 0,-7-11 49,0-1-1,1 0 1,-1 0-1,0 1 0,0-1 1,1 0-1,-1 0 1,0 0-1,0 0 1,1 1-1,-1-1 0,0 0 1,1 0-1,-1 0 1,0 0-1,1 0 1,-1 0-1,0 0 0,1 0 1,-1 0-1,0 0 1,1 0-1,-1 0 1,0 0-1,1 0 1,-1 0-1,0 0 0,1-1 1,-1 1-1,0 0 1,1 0-1,-1 0 1,0 0-1,0-1 0,1 1 1,-1 0-1,0 0 1,0 0-1,1-1 1,-1 1-1,0 0 0,0-1 1,0 1-1,1 0 1,-1 0-1,0-1 1,0 1-1,0 0 1,0-1-1,0 1 0,0 0 1,0-1-1,0 1 1,0 0-1,0-1 1,0 1-1,0 0 0,0-1 1,0 1-1,0 0 1,0-1-1,0 1 1,0 0-1,0-1 1,0 1-1,0-31 560,0 27-485,-1-7-37,0 0-1,-1 0 1,0 0 0,-1 0 0,-1 0-1,0 0 1,0 1 0,-1 0 0,0-1 0,0 2-1,-13-17 1,4 7-9,-1 2 0,0-1 0,-2 2 0,-32-27 0,49 43-34,0 0 0,0 0 0,0 0 0,0 0 0,-1 0 0,1 0 0,0-1 0,0 1 0,0 0-1,0 0 1,0 0 0,0 0 0,0 0 0,0-1 0,0 1 0,0 0 0,0 0 0,0 0 0,0 0 0,0-1 0,0 1 0,0 0 0,0 0-1,0 0 1,0 0 0,0-1 0,0 1 0,0 0 0,0 0 0,0 0 0,0 0 0,0 0 0,0-1 0,0 1 0,0 0 0,0 0 0,0 0-1,1 0 1,-1 0 0,0 0 0,0-1 0,0 1 0,0 0 0,0 0 0,1 0 0,-1 0 0,0 0 0,0 0 0,0 0 0,0 0 0,0 0-1,1 0 1,-1 0 0,0 0 0,0 0 0,0 0 0,0 0 0,1 0 0,-1 0 0,0 0 0,0 0 0,0 0 0,0 0 0,1 0 0,-1 0 0,0 0-1,0 0 1,0 0 0,27-3-280,50 3-2159,-56 0 391,-12 1 1140,11-3-2767,-14-9-1581,-6-4-1454</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1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1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1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1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1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1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1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1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1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1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1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1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1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1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1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1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1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1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1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1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1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1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1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1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1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1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1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1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1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1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1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1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1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1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1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1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1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1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1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1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1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1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1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1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1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1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1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1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1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1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1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1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1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1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1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1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1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1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1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1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1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1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1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1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1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1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1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1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1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1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1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1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1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1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1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1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1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1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1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1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1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1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1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1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1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1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1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1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1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1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1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1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1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1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1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1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1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1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1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1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152"/>
    </inkml:context>
    <inkml:brush xml:id="br0">
      <inkml:brushProperty name="width" value="0.025" units="cm"/>
      <inkml:brushProperty name="height" value="0.025" units="cm"/>
    </inkml:brush>
  </inkml:definitions>
  <inkml:trace contextRef="#ctx0" brushRef="#br0">55 25 10250,'0'0'7207,"-54"-24"-3172,61 24-4323,15 10 128,4 3-1730,2 2-3683</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1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1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1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1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1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1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1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1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1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1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1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1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1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1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1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1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1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1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1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1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1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1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1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1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1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1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1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1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1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1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1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1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1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1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1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1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1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1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1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1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1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1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1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1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1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1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1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1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1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1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1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1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1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1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1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1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1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1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1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1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1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1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1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1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1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1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1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1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1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1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1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1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ink/ink1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1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1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1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1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1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1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1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1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1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1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1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1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1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1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1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1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1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1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1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1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1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1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1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1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1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1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1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511"/>
    </inkml:context>
    <inkml:brush xml:id="br0">
      <inkml:brushProperty name="width" value="0.025" units="cm"/>
      <inkml:brushProperty name="height" value="0.025" units="cm"/>
    </inkml:brush>
  </inkml:definitions>
  <inkml:trace contextRef="#ctx0" brushRef="#br0">94 0 19122,'0'0'7399,"-9"3"-6385,-4-1-1166,-40 8 2057,36-5-2950,16-4-671,6 0-1061,12 0 2424,1 0 1,-1 1-1,0 1 0,31 9 0,-44-11 352,0 1 1,1 0 0,-1 0 0,0 0 0,-1 0 0,1 1-1,0 0 1,-1-1 0,1 1 0,5 7 0,-8-8 70,0 0 1,1 0 0,-1 0-1,0 0 1,0 1-1,-1-1 1,1 0 0,0 1-1,-1-1 1,1 0-1,-1 1 1,0-1 0,0 1-1,0-1 1,0 1-1,0-1 1,0 1 0,-1-1-1,1 0 1,-1 1-1,-1 2 1,-1 0 142,0 1-1,0-2 1,0 1 0,-1 0-1,1-1 1,-1 1 0,-1-1 0,1 0-1,0 0 1,-1-1 0,0 1-1,0-1 1,-6 3 0,-71 33 1902,71-36-2836,11-5-211,21-13-1400,39-19-3068,-15 8-488</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1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1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1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1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1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1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1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1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1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1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1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1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1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1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1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1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1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1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1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1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1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1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1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1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1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1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1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1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1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1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1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1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1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1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1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1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1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1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1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1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1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1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1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1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1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1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1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1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1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1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1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1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1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1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1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1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1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1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1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1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1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1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1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1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1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1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1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1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1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1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1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1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1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1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3:27.858"/>
    </inkml:context>
    <inkml:brush xml:id="br0">
      <inkml:brushProperty name="width" value="0.025" units="cm"/>
      <inkml:brushProperty name="height" value="0.025" units="cm"/>
      <inkml:brushProperty name="color" value="#00A0D7"/>
    </inkml:brush>
  </inkml:definitions>
  <inkml:trace contextRef="#ctx0" brushRef="#br0">87 58 15567,'-9'13'48,"-6"8"-63,-21 41 0,31-53 37,1 0 1,1 0-1,-1 1 0,2-1 0,-1 1 0,1 0 0,1-1 1,-1 1-1,2 18 0,0-27-2,0 0 0,0 0-1,0 0 1,0 0 0,1-1 0,-1 1 0,1 0-1,-1 0 1,0 0 0,1 0 0,-1-1 0,1 1 0,-1 0-1,1-1 1,0 1 0,-1 0 0,1-1 0,0 1-1,0-1 1,-1 1 0,1-1 0,0 1 0,0-1-1,0 1 1,-1-1 0,1 0 0,0 0 0,0 1 0,0-1-1,0 0 1,0 0 0,0 0 0,0 0 0,0 0-1,-1 0 1,1 0 0,0 0 0,0 0 0,0-1-1,0 1 1,0 0 0,0-1 0,-1 1 0,1 0 0,0-1-1,0 1 1,1-2 0,4 0 180,0-1 0,-1 0 0,1 0 0,0 0 0,8-9 0,13-15 253,-2-1 0,31-47-1,-32 41-10,47-50 0,-59 77 26,-6 14-92,-5 23 207,-2-22-429,-13 167 2278,6-113-2303,4-1 0,4 101-1,1-157-138,-1-1 0,1 1 0,0 0 0,0-1 0,0 1 1,1-1-1,0 1 0,0-1 0,0 0 0,0 0 0,3 4 0,-4-7 9,0 0-1,0 0 1,0 0 0,0 0 0,1 0-1,-1-1 1,0 1 0,0 0 0,0-1-1,1 1 1,-1-1 0,0 1 0,1-1-1,-1 0 1,0 0 0,1 1 0,-1-1-1,1 0 1,-1 0 0,0 0 0,1-1-1,-1 1 1,0 0 0,1 0 0,-1-1-1,0 1 1,1-1 0,-1 1-1,0-1 1,0 1 0,1-1 0,-1 0-1,0 0 1,0 0 0,0 1 0,0-1-1,0 0 1,0 0 0,0-1 0,1 0-1,7-8 57,0 0 0,0-1-1,-1 1 1,12-23-1,0-12-1512,-14 2-4435,-8 33-3770</inkml:trace>
</inkml:ink>
</file>

<file path=ppt/ink/ink1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0.954"/>
    </inkml:context>
    <inkml:brush xml:id="br0">
      <inkml:brushProperty name="width" value="0.025" units="cm"/>
      <inkml:brushProperty name="height" value="0.025" units="cm"/>
      <inkml:brushProperty name="color" value="#00A0D7"/>
    </inkml:brush>
  </inkml:definitions>
  <inkml:trace contextRef="#ctx0" brushRef="#br0">1 269 17873,'0'0'6550,"11"-4"-5717,285-78 710,-156 41-397,2 7 0,288-31 0,-353 60-1044,-1 2 1,1 5 0,114 15 0,-172-14 227,1-1-1,-1 0 1,1-2 0,35-3 0,-53 2-313,0 0 0,0 0 0,-1 0-1,1 0 1,0 0 0,0-1 0,-1 1-1,1 0 1,-1-1 0,1 0 0,-1 1 0,0-1-1,1 0 1,-1 1 0,0-1 0,0 0-1,0 0 1,0 0 0,-1 0 0,1 0 0,0 0-1,-1 0 1,0-1 0,1 1 0,-1 0-1,0 0 1,0-3 0,0 5-29,0-1 0,0 1-1,0 0 1,0 0 0,0-1 0,0 1-1,0 0 1,0 0 0,0-1 0,-1 1 0,1 0-1,0 0 1,0-1 0,0 1 0,0 0-1,0 0 1,0-1 0,0 1 0,-1 0 0,1 0-1,0 0 1,0-1 0,0 1 0,-1 0-1,1 0 1,0 0 0,0 0 0,0 0-1,-1-1 1,1 1 0,0 0 0,0 0 0,-1 0-1,1 0 1,0 0 0,0 0 0,-1 0-1,1 0 1,0 0 0,-1 0 0,1 0 0,0 0-1,0 0 1,-1 0 0,1 0 0,0 0-1,0 0 1,-1 0 0,1 0 0,0 1 0,0-1-1,-1 0 1,1 0 0,0 0 0,0 0-1,0 0 1,-1 1 0,1-1 0,0 0 0,0 0-1,0 0 1,0 1 0,0-1 0,-1 0-1,1 0 1,0 1 0,0-1 0,0 0 0,-12 13-2562,-5 6-2187,-2-2-2371</inkml:trace>
</inkml:ink>
</file>

<file path=ppt/ink/ink1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7.788"/>
    </inkml:context>
    <inkml:brush xml:id="br0">
      <inkml:brushProperty name="width" value="0.025" units="cm"/>
      <inkml:brushProperty name="height" value="0.025" units="cm"/>
      <inkml:brushProperty name="color" value="#00A0D7"/>
    </inkml:brush>
  </inkml:definitions>
  <inkml:trace contextRef="#ctx0" brushRef="#br0">0 507 12716,'0'0'14643,"1"-2"-13527,13-18-463,0 1 0,2 1 0,24-23 0,9-11-510,55-65-98,89-112-26,-193 229-20,0-1 1,0 1 0,0-1 0,0 1 0,1 0-1,-1-1 1,0 1 0,0 0 0,0-1 0,0 1-1,0 0 1,1-1 0,-1 1 0,0 0 0,0 0 0,1-1-1,-1 1 1,0 0 0,0 0 0,1-1 0,-1 1-1,0 0 1,1 0 0,-1 0 0,0-1 0,1 1-1,-1 0 1,0 0 0,1 0 0,-1 0 0,0 0-1,1 0 1,-1 0 0,0 0 0,1 0 0,-1 0-1,1 0 1,-1 0 0,0 0 0,1 0 0,-1 0-1,0 0 1,1 0 0,-1 0 0,0 1 0,1-1 0,-1 0-1,0 0 1,1 0 0,-1 1 0,0-1 0,0 0-1,1 0 1,-1 1 0,5 29-15,-10 45 78,3-60 8,-7 44 67,3 1-1,2 0 0,3 0 1,7 71-1,-5-123-80,1-1-1,-1 1 1,1 0-1,1-1 1,-1 1-1,1-1 1,0 0-1,1 0 1,0 0-1,0 0 0,9 10 1,-12-16-103,-1-1 0,0 0 0,0 0 0,1 1 0,-1-1 1,0 0-1,0 0 0,1 0 0,-1 0 0,0 0 0,1 1 0,-1-1 0,0 0 0,0 0 0,1 0 1,-1 0-1,0 0 0,1 0 0,-1 0 0,0 0 0,1 0 0,-1 0 0,0 0 0,1 0 0,-1 0 1,0 0-1,1 0 0,-1-1 0,0 1 0,0 0 0,1 0 0,-1 0 0,0 0 0,0-1 0,1 1 1,-1 0-1,0 0 0,0 0 0,1-1 0,-1 1 0,0 0 0,0 0 0,0-1 0,0 1 0,1 0 1,-1-1-1,0 1 0,0 0 0,0 0 0,0-1 0,0 1 0,0 0 0,0-1 0,0 1 0,0 0 1,0-1-1,0 1 0,0 0 0,0-1 0,0 1 0,0 0 0,0-1 0,0 1 0,0 0 0,-1-1 0,1 0-213,0 0 0,0-1-1,0 1 1,0 0-1,0 0 1,0-1 0,0 1-1,-1 0 1,1 0-1,-1-1 1,1 1-1,-1 0 1,1 0 0,-1 0-1,1 0 1,-1 0-1,0 0 1,0 0-1,0 0 1,-1-2 0,-16-5-5229,-5 1-1559</inkml:trace>
</inkml:ink>
</file>

<file path=ppt/ink/ink1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8.147"/>
    </inkml:context>
    <inkml:brush xml:id="br0">
      <inkml:brushProperty name="width" value="0.025" units="cm"/>
      <inkml:brushProperty name="height" value="0.025" units="cm"/>
      <inkml:brushProperty name="color" value="#00A0D7"/>
    </inkml:brush>
  </inkml:definitions>
  <inkml:trace contextRef="#ctx0" brushRef="#br0">51 15 8808,'0'0'9337,"-8"4"-7431,-24 11-294,31-15-1536,0 0-1,1 0 1,-1 1 0,1-1-1,-1 0 1,1 1 0,-1-1-1,1 0 1,-1 1 0,1-1-1,-1 1 1,1-1 0,-1 1-1,1-1 1,0 1 0,-1-1-1,1 1 1,0-1-1,-1 1 1,1-1 0,0 1-1,0 0 1,0-1 0,-1 1-1,1-1 1,0 1 0,0 0-1,0-1 1,0 1 0,0 0-1,0-1 1,0 1 0,1 0-1,-1-1 1,0 1-1,0-1 1,0 1 0,1 0-1,-1-1 1,0 1 0,0-1-1,1 1 1,-1-1 0,0 1-1,1-1 1,-1 1 0,1-1-1,-1 1 1,1-1 0,-1 0-1,1 1 1,-1-1 0,1 0-1,0 1 1,26 15 1870,-17-13-1680,-1 0 0,1-1 0,0 0-1,0 0 1,1-1 0,-1-1 0,0 0 0,0 0-1,18-3 1,9-4-212,48-14 0,-30 6-759,-38 12-561,22-8-4548,-19-4-4061,-12 0-3001</inkml:trace>
</inkml:ink>
</file>

<file path=ppt/ink/ink1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8.678"/>
    </inkml:context>
    <inkml:brush xml:id="br0">
      <inkml:brushProperty name="width" value="0.025" units="cm"/>
      <inkml:brushProperty name="height" value="0.025" units="cm"/>
      <inkml:brushProperty name="color" value="#00A0D7"/>
    </inkml:brush>
  </inkml:definitions>
  <inkml:trace contextRef="#ctx0" brushRef="#br0">46 95 16496,'0'0'11680,"1"10"-11087,1 10-411,-1 0 1,-1 0-1,-1 0 1,0 0-1,-6 24 1,-29 108 1273,32-137-1063,12-42 86,13-47 96,-12 45-630,-1-1 0,-2 0 0,-1 0 0,-1-1 0,-2 0 1,-3-55-1,-2 84 14,-1 9-56,-4 10-112,4 2 250,1 1 1,1-1 0,1 1-1,1 23 1,0-41-39,0-1 1,0 0 0,0 1-1,0-1 1,0 1-1,0-1 1,1 0-1,-1 1 1,1-1-1,-1 0 1,1 1 0,-1-1-1,1 0 1,0 0-1,0 0 1,-1 0-1,1 0 1,0 1 0,0-1-1,0-1 1,0 1-1,0 0 1,0 0-1,1 0 1,-1 0-1,0-1 1,3 2 0,-1-2 9,-1 1 1,1-1 0,0 0-1,0 0 1,0 0 0,0-1-1,0 1 1,0-1 0,0 0-1,0 1 1,0-1 0,3-2-1,6-3 37,0 0-1,0-1 0,-1 0 0,19-16 0,-11 5-321,0-2-1,-1 0 1,-1-1 0,-1-1 0,25-46-1,-39 109-100,-25 110 854,14-102-132,-6 87 1,14-121-484,1 40 288,0-54-289,0 0 0,0 1 0,0-1 0,1 0 0,-1 1 0,0-1 0,1 0 0,-1 1 0,1-1 0,-1 0 0,1 0 0,-1 1 0,1-1 0,0 0 0,0 0 0,0 0 0,-1 0 0,1 0 0,0 0 0,0 0 0,1 0 0,-1 0 0,0-1 0,0 1 0,0 0 0,0-1 0,1 1 1,-1-1-1,0 1 0,3 0 0,-3-1-277,0 0 0,0 0 1,0-1-1,0 1 0,0 0 1,0 0-1,0-1 1,1 1-1,-1 0 0,0-1 1,0 1-1,0-1 0,0 1 1,-1-1-1,1 0 1,0 1-1,0-1 0,0 0 1,0 0-1,-1 0 0,1 0 1,0 1-1,-1-1 1,1 0-1,-1 0 0,1 0 1,0-2-1,14-26-13596</inkml:trace>
</inkml:ink>
</file>

<file path=ppt/ink/ink1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9.023"/>
    </inkml:context>
    <inkml:brush xml:id="br0">
      <inkml:brushProperty name="width" value="0.025" units="cm"/>
      <inkml:brushProperty name="height" value="0.025" units="cm"/>
      <inkml:brushProperty name="color" value="#00A0D7"/>
    </inkml:brush>
  </inkml:definitions>
  <inkml:trace contextRef="#ctx0" brushRef="#br0">1 59 16912,'0'0'14702,"51"18"-13965,-10-31-417,9-3-224,-2-2-96,-2 2-1121,-7 7-1185,-8 4-865,-12 5 256,-10 1-192,-9 12-1025,0 3-1601,-12 2-3492</inkml:trace>
</inkml:ink>
</file>

<file path=ppt/ink/ink1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9.383"/>
    </inkml:context>
    <inkml:brush xml:id="br0">
      <inkml:brushProperty name="width" value="0.025" units="cm"/>
      <inkml:brushProperty name="height" value="0.025" units="cm"/>
      <inkml:brushProperty name="color" value="#00A0D7"/>
    </inkml:brush>
  </inkml:definitions>
  <inkml:trace contextRef="#ctx0" brushRef="#br0">0 31 5637,'0'0'21397,"72"13"-20372,-26-21-545,-1 0-384,-2-2-96,-5 6-1025,-10-1-1697,-6 1-3236,-6-1-9256</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1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4.473"/>
    </inkml:context>
    <inkml:brush xml:id="br0">
      <inkml:brushProperty name="width" value="0.025" units="cm"/>
      <inkml:brushProperty name="height" value="0.025" units="cm"/>
      <inkml:brushProperty name="color" value="#00A0D7"/>
    </inkml:brush>
  </inkml:definitions>
  <inkml:trace contextRef="#ctx0" brushRef="#br0">118 0 10730,'0'0'12647,"1"9"-10811,-2 2-1481,0-1 0,0 1 0,-1-1 0,-1 0 0,1 1-1,-2-1 1,0 0 0,0-1 0,0 1 0,-1-1 0,-10 14 0,6-7-188,0-1 45,1 0 0,0 1 0,0 0-1,2 0 1,0 0 0,1 1 0,1 0 0,0 0 0,-1 21 0,5-37-211,0-1 0,0 1 1,0 0-1,0 0 0,0-1 0,0 1 0,0 0 1,0 0-1,1 0 0,-1-1 0,0 1 0,0 0 0,1-1 1,-1 1-1,1 0 0,-1-1 0,0 1 0,1 0 0,-1-1 1,1 1-1,-1-1 0,1 1 0,0-1 0,-1 1 1,1-1-1,0 1 0,-1-1 0,2 1 0,23-2-37,-17-1-188,-1-1 0,0 0 0,0-1 0,0 1 1,7-6-1,45-42-6049,-25 11-3016,-10 9-4473</inkml:trace>
</inkml:ink>
</file>

<file path=ppt/ink/ink1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4.845"/>
    </inkml:context>
    <inkml:brush xml:id="br0">
      <inkml:brushProperty name="width" value="0.025" units="cm"/>
      <inkml:brushProperty name="height" value="0.025" units="cm"/>
      <inkml:brushProperty name="color" value="#00A0D7"/>
    </inkml:brush>
  </inkml:definitions>
  <inkml:trace contextRef="#ctx0" brushRef="#br0">75 0 16496,'0'0'2658,"-33"61"449,19-25-801,2 0-416,3 0-288,3-6-642,6-6-575,0-8-385,15-14-256,12-2-801,10-23-929,9-9-1698,-1-12-2209,0 0-7368</inkml:trace>
</inkml:ink>
</file>

<file path=ppt/ink/ink1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175"/>
    </inkml:context>
    <inkml:brush xml:id="br0">
      <inkml:brushProperty name="width" value="0.025" units="cm"/>
      <inkml:brushProperty name="height" value="0.025" units="cm"/>
      <inkml:brushProperty name="color" value="#00A0D7"/>
    </inkml:brush>
  </inkml:definitions>
  <inkml:trace contextRef="#ctx0" brushRef="#br0">171 1 16047,'-8'6'3032,"-7"6"-2406,1 0 0,1 1-1,0 1 1,0 0 0,2 1-1,0 0 1,0 1 0,2 0-1,0 0 1,0 1 0,2 1-1,0-1 1,1 1 0,-7 35-1,13-51-623,-1 0-1,1 1 1,0-1-1,-1 0 1,1 0-1,0 1 1,0-1 0,1 0-1,-1 0 1,0 1-1,1-1 1,0 0-1,-1 0 1,1 0-1,0 0 1,0 0-1,0 0 1,0 0-1,0 0 1,1 0 0,-1 0-1,1 0 1,-1-1-1,1 1 1,-1-1-1,1 1 1,0-1-1,0 0 1,0 1-1,0-1 1,0 0-1,0 0 1,0-1-1,0 1 1,0 0 0,0-1-1,1 1 1,-1-1-1,0 1 1,0-1-1,1 0 1,-1 0-1,0 0 1,0-1-1,3 1 1,5-1 29,-1-1 1,1 0-1,-1 0 0,0-1 1,0 0-1,0 0 1,0-1-1,0 0 0,12-9 1,-10 5-37,-1 0 0,0-1 0,0 0 1,-1 0-1,0-1 0,13-19 0,-19 24 12,0 0 0,0-1-1,0 0 1,0 1 0,-1-1-1,0 0 1,-1 0 0,1 0-1,-1-1 1,0 1 0,0 0-1,-1 0 1,0-1 0,0 1-1,-1 0 1,-1-9 0,1 12 43,0 0 0,0 0 0,0 0 0,0 0 0,-1 0 0,1 1 0,-1-1 0,0 1 0,0-1-1,0 1 1,0 0 0,0 0 0,0-1 0,-1 2 0,1-1 0,-1 0 0,1 0 0,-1 1 0,-4-2 0,1 0 4,0 1 0,0 0 1,-1 0-1,1 1 0,-1 0 0,1 0 0,-1 0 0,1 1 0,-10 1 0,10-1-79,-1 1 0,1 0 0,-1 0 0,1 1 0,-1 0 0,1 0 0,0 0 0,0 1 0,-8 4 0,12-5-44,-1-1 0,0 1 0,1 0 0,0 0 1,-1 0-1,1 1 0,0-1 0,0 1 1,0-1-1,0 1 0,1-1 0,-1 1 1,1 0-1,-1 0 0,1 0 0,0 0 1,0 0-1,1 0 0,-2 3 0,2-5-68,0 0 0,0-1 0,1 1 0,-1-1-1,0 1 1,0-1 0,0 1 0,0 0 0,0-1-1,1 1 1,-1-1 0,0 1 0,1-1 0,-1 1-1,0-1 1,1 1 0,-1-1 0,0 1 0,1-1-1,-1 0 1,1 1 0,-1-1 0,1 1 0,-1-1-1,1 0 1,-1 0 0,1 1 0,-1-1 0,1 0-1,0 0 1,-1 0 0,1 1 0,-1-1 0,1 0-1,0 0 1,0 0 0,28 0-4500,-23 0 3369,28-3-5512</inkml:trace>
</inkml:ink>
</file>

<file path=ppt/ink/ink1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517"/>
    </inkml:context>
    <inkml:brush xml:id="br0">
      <inkml:brushProperty name="width" value="0.025" units="cm"/>
      <inkml:brushProperty name="height" value="0.025" units="cm"/>
      <inkml:brushProperty name="color" value="#00A0D7"/>
    </inkml:brush>
  </inkml:definitions>
  <inkml:trace contextRef="#ctx0" brushRef="#br0">133 0 19955,'-8'6'2424,"-6"5"-1617,0 1 0,2 0 0,-1 1 0,1 1 0,-12 17 0,20-25-704,0 0 1,0 0-1,1 0 0,-1 0 1,1 0-1,1 1 1,-1-1-1,1 1 0,0 0 1,1 0-1,0 0 0,0 0 1,0 0-1,1 0 0,0 0 1,0 0-1,1 0 1,1 7-1,-1-12-101,0 0 0,0 0 0,1 0 0,-1-1 0,1 1 1,-1 0-1,1 0 0,-1-1 0,1 1 0,0-1 0,0 0 0,-1 1 0,1-1 0,0 0 0,0 0 0,1 0 1,-1 0-1,0-1 0,0 1 0,0-1 0,0 1 0,1-1 0,-1 0 0,0 0 0,0 0 0,1 0 1,-1 0-1,0 0 0,1 0 0,-1-1 0,2 0 0,4 0 41,0-1 0,0 1 0,0-2 0,0 1 0,0-1 0,-1 0 0,11-6 0,-9 2 22,-1 1 0,0-1 0,-1 0 0,1-1 0,-2 0 0,1 0 0,-1 0 0,7-12 0,-11 17 11,0-1 0,0 0 0,0 0 0,0 0 0,-1 0 0,1 0 0,-1-1 0,0 1 0,0 0 0,-1-1 0,1 1 0,-1 0 0,0-1 0,0 1 0,-1-1 0,1 1 0,-1 0 0,0-1 0,0 1 0,0 0 0,-1 0 0,-2-6 0,2 8-81,0 0-1,0-1 1,0 1 0,0 0 0,-1 0-1,1 0 1,-1 0 0,0 0 0,1 1-1,-1-1 1,0 1 0,0 0 0,0 0-1,0 0 1,0 0 0,0 0 0,0 1-1,0-1 1,-1 1 0,-4 0 0,6 0-195,-1 0 0,0 0 0,1 1 1,-1-1-1,1 1 0,-1-1 0,1 1 1,-1 0-1,1 0 0,-1 0 0,-2 2 1,4-2-193,-1 0 0,1 0 1,0 1-1,-1-1 1,1 0-1,0 0 1,0 1-1,0-1 0,0 1 1,0-1-1,0 1 1,1-1-1,-1 1 0,0 0 1,1-1-1,-1 1 1,0 3-1,1 11-6980,0-1-6092</inkml:trace>
  <inkml:trace contextRef="#ctx0" brushRef="#br0" timeOffset="1">515 148 24503,'0'0'7559</inkml:trace>
</inkml:ink>
</file>

<file path=ppt/ink/ink1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859"/>
    </inkml:context>
    <inkml:brush xml:id="br0">
      <inkml:brushProperty name="width" value="0.025" units="cm"/>
      <inkml:brushProperty name="height" value="0.025" units="cm"/>
      <inkml:brushProperty name="color" value="#00A0D7"/>
    </inkml:brush>
  </inkml:definitions>
  <inkml:trace contextRef="#ctx0" brushRef="#br0">58 66 19026,'0'0'9305,"11"-8"-8915,2-1-278,0 0 1,28-13-1,-34 19-105,-1 0 0,1 1 0,0-1 0,0 1 0,0 1 0,0 0 0,0 0 0,0 0 0,0 1 0,0 0 0,10 1 0,-16-1-8,0 0 0,-1 0 0,1 0 0,-1 0 0,1 0 0,-1 0 0,1 1-1,-1-1 1,1 0 0,-1 0 0,1 1 0,-1-1 0,1 0 0,-1 1 0,1-1 0,-1 1-1,0-1 1,1 0 0,-1 1 0,1-1 0,-1 1 0,0-1 0,0 1 0,1-1 0,-1 1 0,0-1-1,0 1 1,0-1 0,1 1 0,-1 1 0,-5 20 237,-21 16 571,-59 45 603,56-57-1029,1 2-1,-28 34 1,55-61-378,0 1-1,-1-1 1,1 0 0,0 1-1,0-1 1,1 0 0,-1 1-1,0-1 1,0 1 0,1 0-1,-1-1 1,1 1-1,-1 0 1,1-1 0,0 1-1,0 0 1,-1-1 0,1 3-1,1-4 0,-1 1-1,1 0 0,-1-1 0,1 1 1,-1-1-1,1 1 0,-1-1 0,1 1 1,0-1-1,-1 1 0,1-1 0,0 1 0,-1-1 1,1 0-1,0 0 0,0 1 0,-1-1 1,1 0-1,0 0 0,0 0 0,-1 0 1,1 0-1,0 0 0,0 0 0,0 0 1,0 0-1,9-1-92,-1 0 1,1-1-1,-1 0 1,17-6 0,54-25-3954,-29 7-2851,-13 3-2297</inkml:trace>
</inkml:ink>
</file>

<file path=ppt/ink/ink1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202"/>
    </inkml:context>
    <inkml:brush xml:id="br0">
      <inkml:brushProperty name="width" value="0.025" units="cm"/>
      <inkml:brushProperty name="height" value="0.025" units="cm"/>
      <inkml:brushProperty name="color" value="#00A0D7"/>
    </inkml:brush>
  </inkml:definitions>
  <inkml:trace contextRef="#ctx0" brushRef="#br0">72 0 13421,'0'0'16410,"0"10"-16335,0-5-123,0 0 0,0 1-1,1-1 1,0 0 0,0 1 0,0-1 0,1 0 0,0 0 0,0 0 0,0 0 0,0 0 0,1-1 0,0 1 0,0-1 0,0 0 0,0 1 0,1-1 0,7 6 0,-7-6 4,1 0 1,-1 1-1,0-1 1,0 1 0,-1 0-1,1 0 1,-1 0-1,0 0 1,2 8-1,-4-10 75,0-1 0,-1 1-1,0 0 1,1-1 0,-1 1 0,0 0-1,0 0 1,-1-1 0,1 1 0,-1 0-1,1-1 1,-1 1 0,0 0-1,0-1 1,0 1 0,0-1 0,0 1-1,-1-1 1,1 0 0,-1 0 0,1 1-1,-5 3 1,1 0-17,0 0 1,-1 0-1,1 0 1,-1 0-1,-1-1 1,1 0-1,-1-1 1,1 1-1,-2-1 1,1 0-1,0-1 1,-1 0-1,-9 3 1,16-6-127,0 0-1,0 1 1,0-1 0,0 0 0,0 0 0,0 0-1,0-1 1,1 1 0,-1 0 0,0 0 0,0 0 0,0-1-1,0 1 1,0 0 0,0-1 0,1 1 0,-1-1-1,0 1 1,0-1 0,1 1 0,-1-1 0,0 1-1,1-1 1,-1 0 0,0 0 0,1 1 0,-1-2-1,-7-25-5366,7 24 4955,-5-33-7627</inkml:trace>
</inkml:ink>
</file>

<file path=ppt/ink/ink1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543"/>
    </inkml:context>
    <inkml:brush xml:id="br0">
      <inkml:brushProperty name="width" value="0.025" units="cm"/>
      <inkml:brushProperty name="height" value="0.025" units="cm"/>
      <inkml:brushProperty name="color" value="#00A0D7"/>
    </inkml:brush>
  </inkml:definitions>
  <inkml:trace contextRef="#ctx0" brushRef="#br0">0 28 17681,'0'0'11210,"62"-22"-10057,-41 19-480,4 3-417,-2-2-192,0 2-256,-1 0-1249,-2 0-1314,-1 3-1857,2 4-1858,-3 1-3588</inkml:trace>
  <inkml:trace contextRef="#ctx0" brushRef="#br0" timeOffset="1">598 30 21749,'0'0'7270,"-52"44"-6181,36-24-320,2 3-256,3-1-449,1-1-32,5-2-545,3-3-416,2-3-256,0-2-544,0-6-1090</inkml:trace>
</inkml:ink>
</file>

<file path=ppt/ink/ink1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886"/>
    </inkml:context>
    <inkml:brush xml:id="br0">
      <inkml:brushProperty name="width" value="0.025" units="cm"/>
      <inkml:brushProperty name="height" value="0.025" units="cm"/>
      <inkml:brushProperty name="color" value="#00A0D7"/>
    </inkml:brush>
  </inkml:definitions>
  <inkml:trace contextRef="#ctx0" brushRef="#br0">149 5 13741,'0'0'5290,"-10"-1"-1825,-32-3-1383,38 4-1985,0 1 1,1-1-1,-1 1 0,0 0 1,1 0-1,-1 0 0,0 1 1,1-1-1,0 1 1,-1 0-1,1 0 0,0 0 1,0 0-1,0 1 0,0-1 1,0 1-1,1 0 1,-1-1-1,1 1 0,0 0 1,0 1-1,-3 3 0,2-2-8,0 0 0,1 0-1,-1 0 1,1 0 0,0 0-1,0 1 1,1-1 0,-1 1-1,1-1 1,0 1 0,1-1-1,-1 1 1,2 8 0,-1-13-57,1 0 0,0 1 0,0-1 0,1 0 0,-1 0 1,0 0-1,0 0 0,0 0 0,1-1 0,-1 1 1,0 0-1,1-1 0,-1 1 0,1-1 0,-1 1 0,1-1 1,-1 1-1,1-1 0,-1 0 0,1 0 0,-1 0 1,1 0-1,-1 0 0,1 0 0,-1 0 0,2-1 0,45-5 349,-33 2-380,-1-1-1,0 0 1,0-1 0,17-10 0,-26 13-21,0 0 0,1 0-1,-1 0 1,-1-1 0,1 0 0,0 0 0,-1 0 0,0-1 0,0 1 0,0-1-1,0 0 1,-1 0 0,4-8 0,-7 13 23,0-1-1,0 0 1,0 1-1,0-1 1,0 0-1,0 1 1,0-1 0,0 1-1,0-1 1,0 0-1,0 1 1,0-1-1,0 0 1,-1 1-1,1-1 1,0 1-1,0-1 1,-1 1 0,1-1-1,0 0 1,-1 1-1,1-1 1,-1 1-1,1-1 1,-1 1-1,1 0 1,-1-1 0,1 1-1,-1-1 1,1 1-1,-1 0 1,1 0-1,-1-1 1,1 1-1,-1 0 1,0 0-1,1 0 1,-1-1 0,0 1-1,1 0 1,-1 0-1,1 0 1,-1 0-1,0 0 1,1 0-1,-1 0 1,0 1 0,1-1-1,-1 0 1,0 0-1,1 0 1,-2 1-1,-37 9-73,33-6-105,0-1 0,0 0 1,1 1-1,-1 0 0,1 1 0,0-1 0,1 1 0,-1 0 0,1 0 0,-6 8 0,8-9-503,0 0 0,0 0 0,0 0-1,0 1 1,1-1 0,-1 0 0,1 1 0,0-1-1,1 1 1,-1 4 0,1 9-5428</inkml:trace>
</inkml:ink>
</file>

<file path=ppt/ink/ink1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7.246"/>
    </inkml:context>
    <inkml:brush xml:id="br0">
      <inkml:brushProperty name="width" value="0.025" units="cm"/>
      <inkml:brushProperty name="height" value="0.025" units="cm"/>
      <inkml:brushProperty name="color" value="#00A0D7"/>
    </inkml:brush>
  </inkml:definitions>
  <inkml:trace contextRef="#ctx0" brushRef="#br0">55 1 18706,'0'0'3544,"-7"10"-399,3-5-2784,-26 43 1752,28-44-1953,0-1 0,0 1 0,1 0 0,-1 1 0,1-1 0,0 0 0,0 0 0,1 0 0,-1 1 0,1-1 0,0 0 0,0 0 0,1 8-1,0-10-145,0 0 0,1-1-1,-1 1 1,0 0 0,1 0-1,-1-1 1,1 1-1,-1-1 1,1 0 0,0 1-1,0-1 1,-1 0 0,1 0-1,0 0 1,0 0-1,0 0 1,0 0 0,0-1-1,1 1 1,-1-1-1,0 1 1,0-1 0,0 0-1,0 0 1,1 0 0,2-1-1,3 2 18,1-1 1,-1-1-1,1 0 0,-1 0 0,14-4 1,-15 2-44,0 0 1,-1 0-1,1-1 0,-1 0 1,11-8-1,-14 10 28,-1 0 0,1-1-1,-1 1 1,0 0 0,1-1-1,-1 0 1,0 1 0,-1-1-1,1 0 1,0 0 0,-1 0-1,0 0 1,0 0 0,0 0 0,1-6-1,-2 8 14,0 0-1,0 0 1,0 0-1,-1 0 1,1 0-1,0 0 1,-1 0 0,1 0-1,-1 0 1,1 0-1,-1 0 1,1 1-1,-1-1 1,0 0-1,1 0 1,-1 0-1,0 1 1,0-1 0,0 0-1,1 1 1,-1-1-1,0 1 1,0-1-1,0 1 1,0-1-1,0 1 1,0-1-1,0 1 1,0 0 0,0 0-1,0 0 1,-2-1-1,-40-2 926,39 3-928,-17-1-76,15 0-129,0 0-1,0 1 0,0-1 0,0 1 1,1 1-1,-1-1 0,0 1 0,0 0 1,0 0-1,0 1 0,0 0 1,1 0-1,-1 0 0,1 1 0,-6 3 1</inkml:trace>
</inkml:ink>
</file>

<file path=ppt/ink/ink1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7.619"/>
    </inkml:context>
    <inkml:brush xml:id="br0">
      <inkml:brushProperty name="width" value="0.025" units="cm"/>
      <inkml:brushProperty name="height" value="0.025" units="cm"/>
      <inkml:brushProperty name="color" value="#00A0D7"/>
    </inkml:brush>
  </inkml:definitions>
  <inkml:trace contextRef="#ctx0" brushRef="#br0">0 13 20243,'0'0'5349,"54"0"-3747,-8 0-417,15 0-352,3 0-641,4 0-96,-5-4-673,-6-1-1857,-14 1-2146,-22 4-2115</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1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011"/>
    </inkml:context>
    <inkml:brush xml:id="br0">
      <inkml:brushProperty name="width" value="0.025" units="cm"/>
      <inkml:brushProperty name="height" value="0.025" units="cm"/>
      <inkml:brushProperty name="color" value="#00A0D7"/>
    </inkml:brush>
  </inkml:definitions>
  <inkml:trace contextRef="#ctx0" brushRef="#br0">0 16 14798,'0'0'8328,"90"2"-7527,-38-8-161,6-1-287,1 2-289,-2 5-545,-9 0-2658,-10 2-2530,-10 10-4645</inkml:trace>
</inkml:ink>
</file>

<file path=ppt/ink/ink1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352"/>
    </inkml:context>
    <inkml:brush xml:id="br0">
      <inkml:brushProperty name="width" value="0.025" units="cm"/>
      <inkml:brushProperty name="height" value="0.025" units="cm"/>
      <inkml:brushProperty name="color" value="#00A0D7"/>
    </inkml:brush>
  </inkml:definitions>
  <inkml:trace contextRef="#ctx0" brushRef="#br0">0 237 15278,'0'0'16635,"11"0"-15909,-4-1-710,-1 1 0,1-1 0,0 0 0,-1-1 0,1 0 0,-1 0 0,0 0 0,0-1 0,11-5 0,0-3-27,0 0 1,24-22-1,11-16 11,47-57 0,-91 102 0,-8 14 0,-7 18 0,-17 35-45,15-41-115,0 0 0,1 0 0,1 1 1,2 0-1,0 0 0,-3 47 0,8-70 48,0 1 0,0 0 0,0-1-1,0 1 1,0 0 0,0-1 0,0 1 0,1 0-1,-1-1 1,0 1 0,0-1 0,1 1-1,-1 0 1,1-1 0,-1 1 0,0-1 0,1 1-1,-1-1 1,1 1 0,-1-1 0,1 0 0,-1 1-1,1-1 1,0 1 0,-1-1 0,1 0 0,-1 0-1,1 1 1,0-1 0,-1 0 0,1 0-1,0 0 1,-1 0 0,1 1 0,0-1 0,27-6-4876,-2-12-1445</inkml:trace>
</inkml:ink>
</file>

<file path=ppt/ink/ink1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708"/>
    </inkml:context>
    <inkml:brush xml:id="br0">
      <inkml:brushProperty name="width" value="0.025" units="cm"/>
      <inkml:brushProperty name="height" value="0.025" units="cm"/>
      <inkml:brushProperty name="color" value="#00A0D7"/>
    </inkml:brush>
  </inkml:definitions>
  <inkml:trace contextRef="#ctx0" brushRef="#br0">147 28 20115,'0'0'3219,"-11"7"-224,1-2-2712,1 0 0,0 1 0,0 0 0,0 0 0,1 1 0,0 1-1,0-1 1,1 1 0,0 0 0,0 1 0,1-1 0,0 2 0,1-1 0,0 0 0,0 1 0,1 0 0,0 0 0,-2 13 0,5-18-273,0-1 1,0 0-1,1 0 1,0 1-1,-1-1 1,2 0-1,-1 1 1,0-1 0,1 0-1,0 1 1,0-1-1,0 0 1,1 0-1,-1 0 1,1 0-1,0 0 1,0 0-1,5 6 1,-4-7-8,1-1 0,-1 0 0,0 1 0,1-1 0,-1-1-1,1 1 1,0 0 0,0-1 0,-1 0 0,1 0 0,0 0 0,0 0 0,0-1 0,0 1 0,0-1 0,0 0 0,1 0 0,-1-1-1,0 1 1,6-2 0,-1 0-4,-1-1 0,1 0-1,-1 0 1,0-1 0,0 1-1,-1-2 1,1 1 0,-1-1-1,0 0 1,0-1 0,0 0-1,-1 0 1,0 0-1,0-1 1,10-14 0,-10 13 30,-1-1 1,0 0-1,0 0 0,0-1 1,-2 1-1,1-1 0,-1 0 1,0 0-1,-1 0 0,0 0 1,-1 0-1,0-1 1,0-13-1,-2 22-14,1-1 1,-1 1-1,1-1 1,-1 1-1,0-1 0,0 1 1,0-1-1,0 1 1,-1 0-1,1-1 0,0 1 1,-1 0-1,0 0 1,1 0-1,-1 0 1,0 1-1,0-1 0,0 0 1,-5-2-1,2 1 14,0 0-1,-1 1 0,1 0 1,-1 0-1,0 0 0,0 1 1,0-1-1,-11 0 1,11 2-102,1-1 1,-1 1 0,0 0-1,1 0 1,-1 1 0,0-1-1,1 1 1,-1 0 0,1 1-1,-1 0 1,1-1-1,0 2 1,0-1 0,0 1-1,0-1 1,0 1 0,1 1-1,-1-1 1,1 1 0,-6 5-1,9-7-354,0 0-1,0 0 0,0 1 0,0-1 0,0 1 0,1-1 1,-1 1-1,1-1 0,-1 1 0,1-1 0,0 1 0,0-1 1,0 1-1,0-1 0,1 1 0,-1 0 0,1-1 0,-1 1 1,1-1-1,0 0 0,0 1 0,0-1 0,0 0 0,1 1 1,-1-1-1,1 0 0,-1 0 0,1 0 0,0 0 0,-1-1 1,1 1-1,0 0 0,0-1 0,0 1 0,1-1 0,-1 1 1,0-1-1,0 0 0,1 0 0,-1 0 0,5 1 0,22 5-4899</inkml:trace>
</inkml:ink>
</file>

<file path=ppt/ink/ink1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9.036"/>
    </inkml:context>
    <inkml:brush xml:id="br0">
      <inkml:brushProperty name="width" value="0.025" units="cm"/>
      <inkml:brushProperty name="height" value="0.025" units="cm"/>
      <inkml:brushProperty name="color" value="#00A0D7"/>
    </inkml:brush>
  </inkml:definitions>
  <inkml:trace contextRef="#ctx0" brushRef="#br0">203 54 22133,'-9'0'4233,"-1"1"-3833,-1 1 0,1 0 0,0 1 0,0 0 1,1 0-1,-1 1 0,1 1 0,-1-1 0,1 1 0,1 1 0,-1 0 0,1 0 0,0 1 0,0 0 0,-13 15 0,17-17-400,0 0 0,1 0 0,0 0 0,-1 1 0,2-1 0,-1 1 0,1 0 0,-1 0 0,2 0 0,-3 7 0,4-11 0,0 0 0,0 0 0,0-1 0,0 1 0,0 0 0,0 0 0,0 0 0,0-1 0,1 1 0,-1 0 0,1 0 0,-1-1 0,1 1 0,0 0 0,0-1 0,0 1 0,-1-1 0,2 1 0,-1-1 0,0 1 0,0-1 0,0 0 0,1 1 0,-1-1 0,0 0 0,1 0 0,-1 0 0,1 0 0,0 0 0,-1 0 0,1-1 0,0 1 0,-1-1 0,1 1 0,0-1 0,0 1 0,-1-1 0,3 0 0,11 2 0,-1-2 0,0 0 0,1 0 0,-1-1 0,1-1 0,-1 0 0,0-1 0,0-1 0,0 0 0,-1-1 0,1-1 0,-1 0 0,0 0 0,0-1 0,-1-1 0,0 0 0,-1-1 0,0 0 0,0-1 0,-1 0 0,13-15 0,-21 22 0,0 0 0,1 1 0,-1-1 0,0 0 0,-1 0 0,1 0 0,-1 0 0,1 0 0,-1-1 0,0 1 0,0 0 0,0-1 0,-1 1 0,1-1 0,-1 1 0,0-1 0,0 1 0,0 0 0,0-1 0,0 1 0,-2-7 0,0 7 0,0-1 0,0 1 0,-1 0 0,1 0 0,0 0 0,-1 0 0,0 1 0,0-1 0,0 1 0,0-1 0,0 1 0,0 0 0,-1 0 0,1 1 0,0-1 0,-1 1 0,0-1 0,-7-1 0,-2 0-254,-1 0 1,0 1-1,1 0 0,-1 1 1,-25 2-1,-32 10-3819,25 2-5322</inkml:trace>
</inkml:ink>
</file>

<file path=ppt/ink/ink1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157"/>
    </inkml:context>
    <inkml:brush xml:id="br0">
      <inkml:brushProperty name="width" value="0.025" units="cm"/>
      <inkml:brushProperty name="height" value="0.025" units="cm"/>
      <inkml:brushProperty name="color" value="#00A0D7"/>
    </inkml:brush>
  </inkml:definitions>
  <inkml:trace contextRef="#ctx0" brushRef="#br0">81 0 15375,'0'0'14750,"-2"10"-14350,0 4-292,-3 34 232,9-46-302,-1-1 0,0 0-1,1-1 1,-1 1 0,0 0-1,1-1 1,-1 0-1,1 0 1,-1 0 0,5-1-1,-4 1 3,7 0-13,0 0 0,1 1 1,-1 0-1,0 0 0,17 6 0,-25-6-29,-1 0-1,1 0 0,-1 0 1,1 0-1,-1 0 0,0 1 0,0-1 1,0 1-1,0 0 0,0-1 1,0 1-1,0 0 0,0 0 1,-1 0-1,1 1 0,-1-1 1,0 0-1,1 0 0,-1 1 1,0-1-1,0 1 0,-1-1 1,1 1-1,0-1 0,-1 1 1,1 0-1,-1-1 0,0 6 0,-1-2 32,0-1 0,0 1 0,-1 0-1,1-1 1,-1 1 0,0-1-1,-1 0 1,1 0 0,-1 0-1,0 0 1,-1 0 0,1 0-1,-1-1 1,0 1 0,0-1 0,0 0-1,-1-1 1,1 1 0,-1-1-1,0 0 1,-7 4 0,2-1 33,-1 0 0,0-1 1,0-1-1,0 1 0,0-2 1,-1 0-1,0 0 0,0-1 1,-20 1-1,31-3-110,0 0 0,-1 0 0,1 0 0,-1 0 0,1 0 0,-1 0 0,1-1 0,0 1 0,-1-1 0,1 1 0,0-1 0,-1 1 0,1-1 0,0 0 0,0 0 0,0 0 0,-1 1 0,1-1 0,0 0 0,0 0 0,0-1 0,1 1 0,-2-1 0,0-1-215,1 0 1,0 0-1,0 1 1,1-1 0,-1 0-1,0 0 1,1 0 0,0 0-1,0 0 1,0-6 0,1 0-816,0 0 0,1 0 0,0 0 0,0 0 0,1 1 0,6-14 0,4-2-6812</inkml:trace>
</inkml:ink>
</file>

<file path=ppt/ink/ink1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484"/>
    </inkml:context>
    <inkml:brush xml:id="br0">
      <inkml:brushProperty name="width" value="0.025" units="cm"/>
      <inkml:brushProperty name="height" value="0.025" units="cm"/>
      <inkml:brushProperty name="color" value="#00A0D7"/>
    </inkml:brush>
  </inkml:definitions>
  <inkml:trace contextRef="#ctx0" brushRef="#br0">1 47 19795,'0'0'8328,"54"-10"-6951,-29 7-384,4 1-801,1 0-128,1 0-288,0-1-929,-6-2-1378,3-1-1665,-3-1-1505,-3 0-5574</inkml:trace>
</inkml:ink>
</file>

<file path=ppt/ink/ink1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843"/>
    </inkml:context>
    <inkml:brush xml:id="br0">
      <inkml:brushProperty name="width" value="0.025" units="cm"/>
      <inkml:brushProperty name="height" value="0.025" units="cm"/>
      <inkml:brushProperty name="color" value="#00A0D7"/>
    </inkml:brush>
  </inkml:definitions>
  <inkml:trace contextRef="#ctx0" brushRef="#br0">92 1 12908,'0'0'5622,"-5"8"-3839,-8 12-1086,2 0 0,0 1 0,2 0 0,0 1 1,1 0-1,1 0 0,2 1 0,0-1 0,-3 35 0,8-55-645,0-1 0,0 1-1,0 0 1,0 0-1,0-1 1,0 1-1,0 0 1,1-1-1,-1 1 1,1 0-1,-1-1 1,1 1-1,0 0 1,-1-1-1,1 1 1,0-1-1,0 1 1,0-1-1,0 0 1,0 1-1,1-1 1,-1 0-1,0 0 1,1 0-1,-1 0 1,1 0-1,-1 0 1,1 0-1,-1 0 1,1-1-1,-1 1 1,1 0-1,0-1 1,-1 0-1,1 1 1,0-1 0,0 0-1,-1 0 1,1 0-1,0 0 1,0 0-1,-1 0 1,1 0-1,0-1 1,-1 1-1,1-1 1,0 1-1,2-2 1,4-1 207,0 0 1,0 0-1,0 0 1,-1-1-1,0 0 1,0-1-1,0 0 1,0 0-1,7-7 1,-6 2-227,-1 0-1,0 0 1,-1-1-1,0 0 1,-1 0-1,0 0 1,-1-1 0,0 1-1,3-20 1,-6 25-30,0 1 0,0-1 0,-1 1 0,0-1 0,0 0 1,-1 1-1,1-1 0,-1 0 0,0 1 0,-3-8 0,3 10-3,-1 0 1,1 1-1,-1-1 0,1 0 0,-1 1 0,0 0 0,0-1 0,0 1 0,0 0 1,0 0-1,-1 0 0,1 0 0,-1 0 0,1 1 0,-1-1 0,0 1 0,1 0 1,-1-1-1,0 1 0,-4 0 0,3-1-233,-1 2 0,0-1-1,0 0 1,1 1 0,-1 0 0,0 0-1,0 0 1,0 1 0,1-1 0,-1 1 0,-8 3-1,11-4 64,0 1-1,0 0 1,0 0-1,1 0 0,-1 0 1,0 0-1,0 1 1,0-1-1,1 0 0,-1 1 1,1-1-1,-1 1 1,1 0-1,0-1 0,-1 1 1,1 0-1,0 0 1,0 0-1,0 0 1,1 0-1,-1 0 0,0 0 1,1 0-1,-1 0 1,1 0-1,0 0 0,0 4 1,0-6-73,0 1 1,0-1-1,0 1 1,0-1-1,0 1 0,1-1 1,-1 1-1,0-1 1,0 1-1,1-1 0,-1 0 1,0 1-1,1-1 1,-1 1-1,0-1 1,1 0-1,-1 1 0,0-1 1,1 0-1,-1 0 1,1 1-1,-1-1 1,1 0-1,-1 0 0,1 0 1,-1 1-1,1-1 1,-1 0-1,1 0 0,-1 0 1,1 0-1,-1 0 1,1 0-1,-1 0 1,1 0-1,1 0-740,16 1-6133</inkml:trace>
</inkml:ink>
</file>

<file path=ppt/ink/ink1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4.187"/>
    </inkml:context>
    <inkml:brush xml:id="br0">
      <inkml:brushProperty name="width" value="0.025" units="cm"/>
      <inkml:brushProperty name="height" value="0.025" units="cm"/>
      <inkml:brushProperty name="color" value="#00A0D7"/>
    </inkml:brush>
  </inkml:definitions>
  <inkml:trace contextRef="#ctx0" brushRef="#br0">72 1 9993,'0'0'19726,"-7"11"-19518,-2 1-183,1 0 0,1 0 1,0 0-1,1 1 0,1 0 0,0 1 1,0-1-1,1 1 0,1 0 0,-2 24 1,4-36-27,2 0 1,-1-1 0,0 1 0,0 0 0,0-1 0,1 1 0,-1-1 0,1 1 0,-1 0 0,1-1 0,0 1 0,0-1-1,-1 0 1,1 1 0,0-1 0,0 0 0,0 1 0,1-1 0,-1 0 0,0 0 0,0 0 0,1 0 0,1 1-1,1 0 44,-1-1-1,1 0 1,0 0-1,-1 0 0,1 0 1,0 0-1,-1-1 1,1 0-1,0 0 1,4 0-1,2-1 111,-1 0 1,1-1-1,-1 0 1,1 0-1,-1-1 1,0 0-1,14-7 1,-14 3-87,1 1 0,-2-1 0,1 0-1,-1-1 1,0 0 0,-1 0 0,8-11 0,-12 15-52,0 1-1,-1 0 1,0-1-1,0 0 1,0 1-1,0-1 1,-1 0 0,1 0-1,-1 0 1,0 0-1,0 0 1,0 0-1,-1-1 1,0 1-1,1 0 1,-1 0 0,-1 0-1,1 0 1,-1-1-1,1 1 1,-1 0-1,-2-5 1,1 6-10,-1 1-1,1-1 1,-1 1-1,0-1 1,0 1 0,0 0-1,0 0 1,0 0-1,0 0 1,0 1 0,-1-1-1,1 1 1,-1 0 0,1 0-1,-1 0 1,1 0-1,-1 1 1,1-1 0,-1 1-1,0 0 1,-4 1-1,3-2-40,0 1 0,-1 0 0,1 1 0,0-1-1,-1 1 1,1 0 0,0 0 0,0 1-1,0-1 1,0 1 0,0 1 0,0-1 0,-8 6-1,11-6-887,-2 1-1217</inkml:trace>
</inkml:ink>
</file>

<file path=ppt/ink/ink1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1.682"/>
    </inkml:context>
    <inkml:brush xml:id="br0">
      <inkml:brushProperty name="width" value="0.025" units="cm"/>
      <inkml:brushProperty name="height" value="0.025" units="cm"/>
      <inkml:brushProperty name="color" value="#00A0D7"/>
    </inkml:brush>
  </inkml:definitions>
  <inkml:trace contextRef="#ctx0" brushRef="#br0">1 1 18546,'0'0'8776,"59"48"-7623,-15-48-641,4 0-351,4 0-65,-4-9-673,-4 1-1857,-17 3-161,-13 0-512,-24 5-8391</inkml:trace>
</inkml:ink>
</file>

<file path=ppt/ink/ink1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059"/>
    </inkml:context>
    <inkml:brush xml:id="br0">
      <inkml:brushProperty name="width" value="0.025" units="cm"/>
      <inkml:brushProperty name="height" value="0.025" units="cm"/>
      <inkml:brushProperty name="color" value="#00A0D7"/>
    </inkml:brush>
  </inkml:definitions>
  <inkml:trace contextRef="#ctx0" brushRef="#br0">1 31 14798,'0'0'10410,"98"16"-10090,-39-27-224,1-1-448,-5 0-2691,-7 0-3555</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855"/>
    </inkml:context>
    <inkml:brush xml:id="br0">
      <inkml:brushProperty name="width" value="0.025" units="cm"/>
      <inkml:brushProperty name="height" value="0.025" units="cm"/>
    </inkml:brush>
  </inkml:definitions>
  <inkml:trace contextRef="#ctx0" brushRef="#br0">115 387 14029,'0'0'3769,"-10"11"-1041,0 1-2176,-49 59 3163,55-65-3284,0 0-1,0 1 0,0 0 1,0-1-1,1 1 0,0 1 0,1-1 1,0 0-1,0 1 0,-1 11 1,3-18-415,0 1 0,1-1-1,-1 0 1,0 0 0,1 0 0,0 0 0,-1 0 0,1 0 0,-1 0 0,1 0 0,0 0 0,0 0 0,0 0 0,0 0 0,0 0 0,0 0 0,0-1 0,0 1 0,0 0 0,0-1-1,0 1 1,0-1 0,0 1 0,0-1 0,0 0 0,1 1 0,-1-1 0,0 0 0,0 0 0,1 0 0,-1 0 0,0 0 0,0 0 0,0 0 0,2 0 0,50-7 237,-41 2-255,0 0-1,-1-1 1,1 0 0,-1-1-1,0 0 1,-1-1 0,0 0-1,0 0 1,-1-1-1,0 0 1,0-1 0,-1 0-1,0-1 1,-1 1 0,0-1-1,5-14 1,-1 3 8,-1-1-1,-1 0 1,-2-1 0,0 1-1,-1-1 1,-2-1 0,3-38-1,-7 62-4,2-18 4,-2-1 0,0 1 0,-1 0 1,-7-35-1,8 50-7,-1 1 0,0-1 1,0 1-1,0-1 0,-1 1 0,1 0 1,-1 0-1,0 0 0,0 0 1,0 0-1,0 0 0,0 0 0,-1 0 1,1 1-1,-1-1 0,1 1 1,-1 0-1,0 0 0,0 0 0,0 0 1,-1 0-1,1 1 0,0-1 0,-1 1 1,1 0-1,0 0 0,-1 0 1,1 1-1,-1-1 0,0 1 0,1 0 1,-1 0-1,-4 0 0,3 1 6,0 0 0,-1 1-1,1-1 1,0 1 0,0 0-1,0 0 1,1 1 0,-1-1-1,1 1 1,-1 0 0,1 0-1,0 1 1,0-1 0,0 1-1,0 0 1,1 0 0,0 0-1,-1 1 1,2-1 0,-5 9-1,5-10-8,0 0-1,1 0 0,0 0 1,0 0-1,0 0 0,0 0 0,0 0 1,0 1-1,1-1 0,-1 0 1,1 0-1,0 1 0,0-1 0,1 0 1,-1 0-1,1 0 0,-1 1 1,1-1-1,0 0 0,0 0 1,0 0-1,1 0 0,-1 0 0,1 0 1,-1-1-1,1 1 0,0 0 1,0-1-1,0 1 0,1-1 0,-1 0 1,0 0-1,1 0 0,5 4 1,14 5-393,0-1 1,25 8 0,-30-12-111,1 1-1,-1 0 0,-1 1 1,30 20-1,-41-24 488,0 0 0,-1 0-1,0 0 1,0 1 0,0 0 0,0-1 0,-1 1-1,0 1 1,0-1 0,0 0 0,-1 1 0,0-1-1,0 1 1,0 0 0,0 0 0,-1 0 0,0 0-1,-1 0 1,1 9 0,-5 80 48,0-55-7138,3-24-8328</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1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405"/>
    </inkml:context>
    <inkml:brush xml:id="br0">
      <inkml:brushProperty name="width" value="0.025" units="cm"/>
      <inkml:brushProperty name="height" value="0.025" units="cm"/>
      <inkml:brushProperty name="color" value="#00A0D7"/>
    </inkml:brush>
  </inkml:definitions>
  <inkml:trace contextRef="#ctx0" brushRef="#br0">161 1 18257,'0'0'9321,"-4"8"-8664,-56 100 663,38-73-1271,2 1 1,-27 67-1,40-66 175,7-36-203,0 0 0,0 0 0,1 0 0,-1 0 0,0 0 0,1 0 0,-1-1 0,0 1 0,1 0 0,-1 0 1,1 0-1,-1-1 0,1 1 0,0 0 0,-1 0 0,1-1 0,0 1 0,0-1 0,-1 1 0,1-1 0,0 1 0,0-1 0,0 1 0,-1-1 0,1 0 0,0 1 0,0-1 0,0 0 0,0 0 0,0 0 0,0 1 1,0-1-1,0 0 0,1-1 0,33 2 365,0-2 0,58-10 0,16-8-6668,-85 15 3051,9-4-4216</inkml:trace>
</inkml:ink>
</file>

<file path=ppt/ink/ink1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734"/>
    </inkml:context>
    <inkml:brush xml:id="br0">
      <inkml:brushProperty name="width" value="0.025" units="cm"/>
      <inkml:brushProperty name="height" value="0.025" units="cm"/>
      <inkml:brushProperty name="color" value="#00A0D7"/>
    </inkml:brush>
  </inkml:definitions>
  <inkml:trace contextRef="#ctx0" brushRef="#br0">118 1 17360,'0'0'9930,"-36"78"-9258,18-33-31,0 2-481,3 3-128,1-4 0,3-3 0,5-5-64,6-3 64,0-7-64,11-8-64,13-5-1281,5-7-2178,4-8-2884</inkml:trace>
</inkml:ink>
</file>

<file path=ppt/ink/ink1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095"/>
    </inkml:context>
    <inkml:brush xml:id="br0">
      <inkml:brushProperty name="width" value="0.025" units="cm"/>
      <inkml:brushProperty name="height" value="0.025" units="cm"/>
      <inkml:brushProperty name="color" value="#00A0D7"/>
    </inkml:brush>
  </inkml:definitions>
  <inkml:trace contextRef="#ctx0" brushRef="#br0">17 233 18353,'0'0'10827,"-9"49"-9674,4-31-641,2 4-416,3-5-96,0-3-448,6-4-1250,3-2-1601,-1-4-1249,0-2-2018</inkml:trace>
  <inkml:trace contextRef="#ctx0" brushRef="#br0" timeOffset="1">60 1 20243,'0'0'8040,"-3"27"-29148</inkml:trace>
</inkml:ink>
</file>

<file path=ppt/ink/ink1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435"/>
    </inkml:context>
    <inkml:brush xml:id="br0">
      <inkml:brushProperty name="width" value="0.025" units="cm"/>
      <inkml:brushProperty name="height" value="0.025" units="cm"/>
      <inkml:brushProperty name="color" value="#00A0D7"/>
    </inkml:brush>
  </inkml:definitions>
  <inkml:trace contextRef="#ctx0" brushRef="#br0">0 1 18706,'0'0'11819,"8"60"-11659,-3-46-128,0 2-993,-2 3-1121,-1-6-1729,1-5-2435</inkml:trace>
</inkml:ink>
</file>

<file path=ppt/ink/ink1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795"/>
    </inkml:context>
    <inkml:brush xml:id="br0">
      <inkml:brushProperty name="width" value="0.025" units="cm"/>
      <inkml:brushProperty name="height" value="0.025" units="cm"/>
      <inkml:brushProperty name="color" value="#00A0D7"/>
    </inkml:brush>
  </inkml:definitions>
  <inkml:trace contextRef="#ctx0" brushRef="#br0">18 51 12268,'0'0'13196,"-2"9"-11488,0-6-1466,0 2 11,0 0 1,0 0 0,0 0-1,1 0 1,0 0 0,0 0 0,0 0-1,0 1 1,1-1 0,0 0-1,0 1 1,1 5 0,0-10-235,0 0 0,0 0 0,0-1 0,0 1 0,1 0 1,-1-1-1,0 1 0,0-1 0,1 1 0,-1-1 0,0 1 0,1-1 1,-1 0-1,1 0 0,-1 0 0,0 0 0,1 0 0,-1 0 1,0 0-1,1 0 0,-1-1 0,1 1 0,-1 0 0,0-1 0,0 1 1,3-2-1,34-15 168,30-36-1899,-10-10-4012,-50 57 4955,-9 17 1089,-10 20 1165,-6 3 145,0-3-690,1 0 0,2 1 0,2 1 0,0 0 0,-8 45 1,20-77-947,0 0 1,-1 0 0,1 0 0,0 0-1,0 0 1,0 0 0,0-1 0,0 1-1,1 0 1,-1 0 0,0 0 0,0 0 0,1 0-1,-1 0 1,0 0 0,1-1 0,-1 1-1,1 0 1,-1 0 0,1 0 0,-1-1-1,1 1 1,0 0 0,-1-1 0,1 1-1,0 0 1,-1-1 0,1 1 0,0-1 0,0 1-1,1-1 1,0 1-425,0-1-1,0 1 1,0-1-1,0 0 1,0 0-1,0 0 1,0 0-1,0 0 1,0 0-1,0-1 1,0 1-1,0 0 1,0-1-1,3-1 1,5-5-6590</inkml:trace>
</inkml:ink>
</file>

<file path=ppt/ink/ink1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0.514"/>
    </inkml:context>
    <inkml:brush xml:id="br0">
      <inkml:brushProperty name="width" value="0.025" units="cm"/>
      <inkml:brushProperty name="height" value="0.025" units="cm"/>
      <inkml:brushProperty name="color" value="#00A0D7"/>
    </inkml:brush>
  </inkml:definitions>
  <inkml:trace contextRef="#ctx0" brushRef="#br0">0 53 13581,'0'0'12620,"2"9"-11953,2 14-442,-1 0-1,-2 0 0,0 0 1,-1 0-1,-5 31 1,-1 40 1428,7-102-1422,1 0-1,0 0 0,0 0 1,0 1-1,1-1 1,4-8-1,5-17-161,30-152 142,-35 151-673,-9 55 490,1-17-35,0 1 1,1-1-1,-1 0 1,1 0-1,0 0 1,0 0 0,1 0-1,1 6 1,-2-8 2,1-1 1,0 0 0,0 1-1,0-1 1,0 0 0,0 0 0,0 0-1,0 0 1,0 0 0,1 0-1,-1 0 1,0 0 0,1-1-1,-1 1 1,0 0 0,1-1 0,-1 1-1,1-1 1,-1 1 0,1-1-1,-1 0 1,1 0 0,-1 0-1,1 0 1,-1 0 0,1 0-1,2 0 1,3-1 23,0 0 0,0 0-1,0-1 1,0 0 0,0 0-1,-1-1 1,1 0 0,-1 0-1,1 0 1,-1-1 0,0 0 0,-1 0-1,1-1 1,-1 1 0,1-1-1,6-9 1,24-18 222,-38 63 249,-20 38-360,17-56-110,0 0-1,1 0 0,0 0 1,1 0-1,0 1 1,1-1-1,1 1 0,0 23 1,2-36-54,-1 1 1,1 0 0,0-1-1,0 1 1,-1-1 0,1 1-1,0-1 1,0 1 0,1-1-1,-1 0 1,0 0 0,0 1-1,1-1 1,-1 0 0,1 0-1,-1 0 1,1 0 0,-1-1-1,1 1 1,-1 0 0,1-1-1,0 1 1,-1-1 0,1 1-1,0-1 1,-1 0 0,1 0-1,2 0 1,22-3-3500,-25 2 3123,0 1 0,0-1 0,0 1 0,-1-1 1,1 1-1,0-1 0,0 1 0,-1-1 1,1 0-1,0 1 0,-1-1 0,1 0 0,-1 0 1,1 1-1,-1-1 0,1 0 0,-1 0 1,0 0-1,1 0 0,-1 0 0,1-1 0,-1-14-9878</inkml:trace>
</inkml:ink>
</file>

<file path=ppt/ink/ink1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0.873"/>
    </inkml:context>
    <inkml:brush xml:id="br0">
      <inkml:brushProperty name="width" value="0.025" units="cm"/>
      <inkml:brushProperty name="height" value="0.025" units="cm"/>
      <inkml:brushProperty name="color" value="#00A0D7"/>
    </inkml:brush>
  </inkml:definitions>
  <inkml:trace contextRef="#ctx0" brushRef="#br0">16 32 15214,'0'0'5670,"-16"55"-4869,23-46 512,15-8 416,14-1-255,16-11-193,13-9-512,7-4-417,0 6-224,-9 3-128,-12 6-1057,-17 9-1633,-15 0-2211,-11 0-736</inkml:trace>
</inkml:ink>
</file>

<file path=ppt/ink/ink1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1.324"/>
    </inkml:context>
    <inkml:brush xml:id="br0">
      <inkml:brushProperty name="width" value="0.025" units="cm"/>
      <inkml:brushProperty name="height" value="0.025" units="cm"/>
      <inkml:brushProperty name="color" value="#00A0D7"/>
    </inkml:brush>
  </inkml:definitions>
  <inkml:trace contextRef="#ctx0" brushRef="#br0">80 63 18161,'0'0'5499,"1"8"-3513,2 70-134,-10 113 0,0-8-8375,2-203-2235,-13-22 6289,-1-5 2405,13 26 759,0 0 0,1-1 0,1 0 0,1 0 0,1 0 0,1 0 0,1 0 0,3-26 0,-2 39-315,1 0 0,0-1 0,0 1 0,1 0 0,0 0 0,1 1 1,0-1-1,0 1 0,1-1 0,0 1 0,0 1 0,1-1 0,0 1 0,1 0 0,-1 0 0,1 1 0,1 0 0,-1 0 1,1 0-1,0 1 0,13-6 0,-12 7-208,0 1 0,0 0 0,0 1 0,0 0 0,0 0 1,0 1-1,1 0 0,-1 1 0,0 0 0,1 0 0,13 3 0,-20-3-110,0 1 0,0-1-1,0 1 1,0 0 0,0 0 0,0 0-1,0 0 1,0 0 0,0 1-1,-1-1 1,1 1 0,-1 0-1,1 0 1,-1 0 0,0 0-1,1 0 1,-1 1 0,0-1-1,-1 1 1,1-1 0,0 1-1,-1-1 1,1 1 0,-1 0-1,0 0 1,0 0 0,0 0-1,0 0 1,-1 0 0,1 0 0,-1 0-1,0 0 1,1 0 0,-1 0-1,-1 0 1,1 1 0,-1 3-1,0-4-11,-1 0 0,1 0 0,0 0 0,-1 0 0,0 0-1,1 0 1,-1 0 0,0-1 0,-1 1 0,1-1 0,0 0 0,-1 1 0,1-1-1,-1 0 1,0 0 0,1-1 0,-1 1 0,0 0 0,0-1 0,0 0 0,-1 0-1,1 0 1,0 0 0,0 0 0,-1-1 0,-4 1 0,-8 1 121,0 0 1,1-1 0,-1-1-1,-19-2 1,31 1-238,0 1 0,0-1 0,0-1 0,0 1 0,0 0 1,0-1-1,1 0 0,-1 0 0,1 0 0,-1 0 0,1-1 0,-4-3 0,6 6 11,0-1 0,0 0 0,1 0 0,-1 0 0,0 0 0,0 0 0,1 0 0,-1 0 0,1 0 0,-1 0 0,1 0 0,-1 0 0,1 0 0,-1 0 0,1-1 0,0 1 0,0 0 0,0 0 0,0 0 0,0-1 0,0 1 0,0 0 1,0 0-1,0 0 0,0 0 0,1-1 0,-1 1 0,0 0 0,1 0 0,-1 0 0,1 0 0,-1 0 0,1 0 0,0 0 0,-1 0 0,1 0 0,0 0 0,0 0 0,0 0 0,0 1 0,-1-1 0,1 0 0,0 1 0,3-2 0,45-30-9677,-17 14 1078</inkml:trace>
</inkml:ink>
</file>

<file path=ppt/ink/ink1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5.198"/>
    </inkml:context>
    <inkml:brush xml:id="br0">
      <inkml:brushProperty name="width" value="0.025" units="cm"/>
      <inkml:brushProperty name="height" value="0.025" units="cm"/>
      <inkml:brushProperty name="color" value="#00A0D7"/>
    </inkml:brush>
  </inkml:definitions>
  <inkml:trace contextRef="#ctx0" brushRef="#br0">0 67 17168,'0'0'6791,"48"1"-5094,-3-1-448,4-10-832,6-3-257,2 2-128,-3-1-288,-10 5-1986,-11 1-1218,-8 2-960,-9-1-3715</inkml:trace>
</inkml:ink>
</file>

<file path=ppt/ink/ink1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5.559"/>
    </inkml:context>
    <inkml:brush xml:id="br0">
      <inkml:brushProperty name="width" value="0.025" units="cm"/>
      <inkml:brushProperty name="height" value="0.025" units="cm"/>
      <inkml:brushProperty name="color" value="#00A0D7"/>
    </inkml:brush>
  </inkml:definitions>
  <inkml:trace contextRef="#ctx0" brushRef="#br0">67 0 17392,'0'0'5616,"10"5"-4596,11 3-588,-7-3-270,1 0 0,-1 1 0,0 1 0,-1 0 0,17 12 0,-28-17-110,-1 0 0,1 0 1,0 0-1,-1 1 0,1-1 0,-1 0 0,0 1 0,0 0 1,0-1-1,0 1 0,0-1 0,-1 1 0,1 0 0,-1 0 1,0-1-1,1 1 0,-1 0 0,0 0 0,-1-1 0,1 1 1,0 0-1,-1 0 0,0-1 0,0 1 0,0-1 0,0 1 1,0 0-1,-2 3 0,-5 8 341,0 0 0,0-1 0,-17 20-1,19-26-412,-12 17 87,-32 31-1,42-48-1132,1-1 1,-1 0-1,0 0 0,0 0 0,-10 3 0,-7 1-8292</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1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6.383"/>
    </inkml:context>
    <inkml:brush xml:id="br0">
      <inkml:brushProperty name="width" value="0.025" units="cm"/>
      <inkml:brushProperty name="height" value="0.025" units="cm"/>
      <inkml:brushProperty name="color" value="#00A0D7"/>
    </inkml:brush>
  </inkml:definitions>
  <inkml:trace contextRef="#ctx0" brushRef="#br0">1 0 17969,'0'0'7271,"6"84"-5734,-6-42-608,2 4-673,0 1-191,1-6-33,4-6-257,-1-11-960,-2-3-32,0-11-416,-12-15-9962</inkml:trace>
</inkml:ink>
</file>

<file path=ppt/ink/ink1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6.742"/>
    </inkml:context>
    <inkml:brush xml:id="br0">
      <inkml:brushProperty name="width" value="0.025" units="cm"/>
      <inkml:brushProperty name="height" value="0.025" units="cm"/>
      <inkml:brushProperty name="color" value="#00A0D7"/>
    </inkml:brush>
  </inkml:definitions>
  <inkml:trace contextRef="#ctx0" brushRef="#br0">0 55 15150,'0'0'9417,"70"-19"-8360,-37 11-640,8 2-321,-3 2-192,2 0-2243,-3-2-3042,-6-1-4324</inkml:trace>
</inkml:ink>
</file>

<file path=ppt/ink/ink1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7.072"/>
    </inkml:context>
    <inkml:brush xml:id="br0">
      <inkml:brushProperty name="width" value="0.025" units="cm"/>
      <inkml:brushProperty name="height" value="0.025" units="cm"/>
      <inkml:brushProperty name="color" value="#00A0D7"/>
    </inkml:brush>
  </inkml:definitions>
  <inkml:trace contextRef="#ctx0" brushRef="#br0">220 43 20275,'0'0'5285,"-50"41"-5253,25-6 64,-6 6 129,3 8-129,-1-2-64,4-3 0,7-8-32,7-9 0,8-9-128,3-13-897,17-16-4613,2-16 2403,3-13-1986</inkml:trace>
  <inkml:trace contextRef="#ctx0" brushRef="#br0" timeOffset="1">251 1 17424,'0'0'4640,"-4"9"-3306,-15 30 410,-15 47 0,29-74-1627,2 1-1,-1-1 0,2 1 0,-1 0 0,2 0 0,0 0 0,0 0 1,2 0-1,1 16 0,0-24-152,-1 0 1,1-1 0,0 0-1,1 1 1,-1-1-1,1 0 1,0 0-1,0 0 1,7 7 0,10 15-3436,-18-24 2389,-1 0 0,0 1 0,0-1 0,0 0 0,0 0 0,0 1 0,-1-1 0,1 0 0,-1 1 0,1 4 0</inkml:trace>
</inkml:ink>
</file>

<file path=ppt/ink/ink1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7.447"/>
    </inkml:context>
    <inkml:brush xml:id="br0">
      <inkml:brushProperty name="width" value="0.025" units="cm"/>
      <inkml:brushProperty name="height" value="0.025" units="cm"/>
      <inkml:brushProperty name="color" value="#00A0D7"/>
    </inkml:brush>
  </inkml:definitions>
  <inkml:trace contextRef="#ctx0" brushRef="#br0">1 363 15983,'0'0'8424,"65"-15"-7783,-24 3-417,8-2-128,1 0-64,-3 0-833,-9 5-1441,-7 1-897,-6 4-512,-8-2-1666</inkml:trace>
  <inkml:trace contextRef="#ctx0" brushRef="#br0" timeOffset="1">535 0 1986</inkml:trace>
</inkml:ink>
</file>

<file path=ppt/ink/ink1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8.118"/>
    </inkml:context>
    <inkml:brush xml:id="br0">
      <inkml:brushProperty name="width" value="0.025" units="cm"/>
      <inkml:brushProperty name="height" value="0.025" units="cm"/>
      <inkml:brushProperty name="color" value="#00A0D7"/>
    </inkml:brush>
  </inkml:definitions>
  <inkml:trace contextRef="#ctx0" brushRef="#br0">31 80 12396,'0'0'13896,"3"14"-12781,0 7-824,-1 0 0,-1 0 0,-1 0 0,-1 0 0,-6 35 0,-22 87 316,26-123 2304,5-26-2902,14-35 3,-2 0 1,-1-2-1,-3 1 1,-1-1-1,-2-1 1,0-46-1,-12 107-279,0 1 0,-4 27 0,9-43 259,0 0-1,-1 0 1,1 0-1,0 0 1,0 0 0,1 0-1,-1-1 1,0 1-1,1 0 1,-1 0-1,1 0 1,-1 0-1,1 0 1,0-1-1,0 1 1,0 0-1,0-1 1,0 1 0,0 0-1,1-1 1,-1 1-1,0-1 1,1 0-1,1 2 1,0-2 11,-1 0 1,1 0 0,0-1-1,0 1 1,-1 0 0,1-1-1,0 0 1,0 0 0,0 0-1,0 0 1,0 0 0,0 0-1,0-1 1,-1 1-1,1-1 1,4-1 0,-1-1 19,0 1 1,0-1 0,0 0-1,0 0 1,-1 0 0,1-1 0,-1 0-1,0 0 1,0 0 0,-1-1-1,1 1 1,6-10 0,2-5 19,-1-1 0,12-27 0,4-5 16,-29 121-27,-8-11 200,-2 5-329,2 0 0,1 82 1,8-142-36,3 28-2141,7-17-3074,5-11-4358</inkml:trace>
</inkml:ink>
</file>

<file path=ppt/ink/ink1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0.477"/>
    </inkml:context>
    <inkml:brush xml:id="br0">
      <inkml:brushProperty name="width" value="0.025" units="cm"/>
      <inkml:brushProperty name="height" value="0.025" units="cm"/>
      <inkml:brushProperty name="color" value="#00A0D7"/>
    </inkml:brush>
  </inkml:definitions>
  <inkml:trace contextRef="#ctx0" brushRef="#br0">45 25 17360,'0'0'8195,"9"-4"-7656,-4 1-400,0 1-6,0-1 0,0 1 0,1 0 0,-1 0 0,0 0 0,1 1 0,0-1 0,-1 2 1,1-1-1,0 0 0,-1 1 0,1 0 0,6 1 0,-11 0-75,-1-1 1,1 1-1,-1-1 1,1 1-1,-1-1 0,0 1 1,1-1-1,-1 1 1,0 0-1,1-1 0,-1 1 1,0 0-1,0-1 0,0 1 1,1 0-1,-1-1 1,0 1-1,0 0 0,0-1 1,0 1-1,0 0 1,0-1-1,-1 1 0,1 0 1,0-1-1,0 1 1,0 0-1,-1-1 0,1 1 1,0 0-1,-1-1 1,1 1-1,0-1 0,-1 2 1,-12 21 235,-28 34 772,25-38-929,2 1 0,0 1 0,1 1 0,-17 37 0,30-58-134,-1-1-1,1 1 1,0 0-1,0 0 1,-1 0 0,1 0-1,0-1 1,0 1-1,0 0 1,0 0-1,0 0 1,0 0 0,0 0-1,0 0 1,0 0-1,0-1 1,0 1 0,1 0-1,-1 0 1,0 0-1,1 0 1,-1-1-1,0 1 1,1 0 0,-1 0-1,1-1 1,0 1-1,-1 0 1,1-1-1,-1 1 1,1-1 0,0 1-1,-1 0 1,1-1-1,0 0 1,1 1 0,2 1 19,0-1 0,0 0 0,0 0 0,0 0 0,0-1 1,1 0-1,-1 1 0,7-2 0,11-1 74,0-1-1,24-7 1,-12 1-96,-21 5 0,0 0 0,0 1 0,0 0 0,1 1 0,-1 1 0,1 0 0,14 1 0,-27 0-154,0 0 0,-1 0 0,1 1 0,-1-1 1,1 0-1,-1 1 0,1-1 0,-1 1 0,0-1 0,1 0 0,-1 1 0,1-1 1,-1 1-1,0-1 0,1 1 0,-1-1 0,0 1 0,0 0 0,1-1 0,-1 1 1,0-1-1,0 1 0,0-1 0,0 1 0,0 0 0,0-1 0,0 1 0,0-1 1,0 1-1,0 0 0,0-1 0,0 1 0,0-1 0,0 1 0,-1 0 0,1 0 1,-5 15-9753,4-23-696</inkml:trace>
</inkml:ink>
</file>

<file path=ppt/ink/ink1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0.946"/>
    </inkml:context>
    <inkml:brush xml:id="br0">
      <inkml:brushProperty name="width" value="0.025" units="cm"/>
      <inkml:brushProperty name="height" value="0.025" units="cm"/>
      <inkml:brushProperty name="color" value="#00A0D7"/>
    </inkml:brush>
  </inkml:definitions>
  <inkml:trace contextRef="#ctx0" brushRef="#br0">107 1 19026,'0'0'11429,"-5"9"-11044,-66 98 432,106-107-641,-8-4-103,-20 2-119,1 1 0,0 0 0,0 0 1,0 1-1,0 0 0,0 0 0,15 3 0,-22-3 34,0 1 0,0-1 0,0 1 0,1 0 0,-1-1 0,0 1 0,0 0 0,-1 0 0,1 0 0,0 0 0,0 0 0,0 0 0,0 0 0,-1 0 0,1 0 0,-1 0 0,1 0 0,-1 0 0,1 1 0,-1-1 0,1 0 0,-1 0 0,0 1 0,0-1 0,0 0 0,0 0 0,0 1 0,0-1 0,0 0 0,0 1 0,0-1 0,0 0 0,-1 0 0,1 0 0,-2 3 0,1 0 13,0 1 1,-1-1-1,0 1 0,0-1 0,0 0 0,-1 0 0,1 0 0,-6 6 0,1-3 103,0 0-1,-1 0 0,1-1 0,-1-1 0,0 1 0,-1-1 0,1 0 0,-1-1 0,0 0 0,0-1 1,0 0-1,-1 0 0,1-1 0,-1 0 0,-10 1 0,20-3-171,-1-1-1,0 1 1,0 0 0,1 0-1,-1 0 1,0-1 0,1 1-1,-1 0 1,0-1 0,1 1-1,-1 0 1,0-1 0,1 1-1,-1-1 1,1 1 0,-1-1-1,1 1 1,-1-1 0,1 1-1,-1-1 1,1 0 0,-1 1-1,1-1 1,0 0 0,-1 1-1,1-1 1,0 0 0,0 0-1,0 1 1,0-1 0,-1 0-1,1 0 1,0 0 0,0-33-5607,1 21 2548,-1-21-7176</inkml:trace>
</inkml:ink>
</file>

<file path=ppt/ink/ink1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1.291"/>
    </inkml:context>
    <inkml:brush xml:id="br0">
      <inkml:brushProperty name="width" value="0.025" units="cm"/>
      <inkml:brushProperty name="height" value="0.025" units="cm"/>
      <inkml:brushProperty name="color" value="#00A0D7"/>
    </inkml:brush>
  </inkml:definitions>
  <inkml:trace contextRef="#ctx0" brushRef="#br0">0 16 15887,'0'0'12748,"53"6"-11979,-24-6-545,5 0-160,2 0-512,4-1-1314,-1-7-1633,-1 3-961,-5 1-1538,-4 0-2498</inkml:trace>
</inkml:ink>
</file>

<file path=ppt/ink/ink1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1.635"/>
    </inkml:context>
    <inkml:brush xml:id="br0">
      <inkml:brushProperty name="width" value="0.025" units="cm"/>
      <inkml:brushProperty name="height" value="0.025" units="cm"/>
      <inkml:brushProperty name="color" value="#00A0D7"/>
    </inkml:brush>
  </inkml:definitions>
  <inkml:trace contextRef="#ctx0" brushRef="#br0">132 25 8584,'0'0'15668,"-5"7"-15038,-16 21-377,-3 3 1074,-24 42 0,43-65-1141,1 0 0,-1 0 1,2 0-1,-1 1 0,1-1 0,1 1 0,0 0 0,0 0 1,0 0-1,1 0 0,1 12 0,0-20-169,0 0 1,0 0-1,0 0 1,0 0-1,0 0 0,1 0 1,-1 0-1,0 0 1,1-1-1,-1 1 0,1 0 1,-1 0-1,1 0 0,-1-1 1,1 1-1,0 0 1,-1-1-1,1 1 0,0-1 1,-1 1-1,1 0 0,0-1 1,0 0-1,0 1 1,0-1-1,1 1 0,30 0 607,-23-3-437,1 0 0,-1-1 0,-1 0 0,1 0 0,9-5 1,-1-3-118,1 0 0,-2-1 0,1-1 0,-2 0 0,18-19 0,-28 27-64,-1 0-1,1-1 1,-1 1 0,0-1-1,0 0 1,0 0 0,-1-1-1,0 1 1,0-1 0,-1 1-1,0-1 1,0 0 0,0 0 0,-1 0-1,0 0 1,0 0 0,-1 0-1,-1-13 1,0 17-57,0 0 0,0 0 0,0 0 0,-1 0 0,1 1 0,-1-1 0,0 0 1,0 1-1,0-1 0,0 1 0,0 0 0,0 0 0,-1 0 0,1 0 0,-1 0 0,1 0 0,-1 0 0,0 1 0,0 0 0,0-1 0,0 1 1,0 0-1,0 0 0,0 1 0,0-1 0,0 1 0,0-1 0,0 1 0,-1 0 0,-2 1 0,-12-2-1483,1 2-1,0 0 1,0 1-1,-19 5 1,14-4-14743</inkml:trace>
</inkml:ink>
</file>

<file path=ppt/ink/ink1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8.140"/>
    </inkml:context>
    <inkml:brush xml:id="br0">
      <inkml:brushProperty name="width" value="0.025" units="cm"/>
      <inkml:brushProperty name="height" value="0.025" units="cm"/>
      <inkml:brushProperty name="color" value="#00A0D7"/>
    </inkml:brush>
  </inkml:definitions>
  <inkml:trace contextRef="#ctx0" brushRef="#br0">1 1 11275,'0'0'16714,"2"14"-16052,9 89-77,-7 201 1,-5-172-4672,-3-132-1759,4 0 5194,-9-5-4175</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1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8.486"/>
    </inkml:context>
    <inkml:brush xml:id="br0">
      <inkml:brushProperty name="width" value="0.025" units="cm"/>
      <inkml:brushProperty name="height" value="0.025" units="cm"/>
      <inkml:brushProperty name="color" value="#00A0D7"/>
    </inkml:brush>
  </inkml:definitions>
  <inkml:trace contextRef="#ctx0" brushRef="#br0">1 235 14061,'0'0'1901,"0"10"-204,1-2-1270,-1 1 0,2-1-1,-1 0 1,1 0 0,0 0-1,1 0 1,0-1-1,0 1 1,1-1 0,0 1-1,7 10 1,10 13 1175,-14-20-1319,0 0-1,0 0 0,1-1 0,0 0 1,1 0-1,0 0 0,1-2 0,14 12 0,-22-19-207,1 0 0,-1-1 0,1 1 0,-1-1 0,1 1 0,-1-1-1,1 0 1,-1 0 0,1 0 0,-1 0 0,1 0 0,-1-1 0,1 1-1,-1-1 1,0 0 0,1 1 0,-1-1 0,0 0 0,1 0 0,-1-1 0,0 1-1,0 0 1,0-1 0,0 0 0,0 1 0,0-1 0,-1 0 0,1 0-1,0 0 1,1-3 0,9-10 270,-1-1 0,-1 0 0,9-19 1,-6 13-273,43-69 7,22-37-1789,-34 41-6101,-26 40-2877</inkml:trace>
</inkml:ink>
</file>

<file path=ppt/ink/ink1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9.344"/>
    </inkml:context>
    <inkml:brush xml:id="br0">
      <inkml:brushProperty name="width" value="0.025" units="cm"/>
      <inkml:brushProperty name="height" value="0.025" units="cm"/>
      <inkml:brushProperty name="color" value="#00A0D7"/>
    </inkml:brush>
  </inkml:definitions>
  <inkml:trace contextRef="#ctx0" brushRef="#br0">71 64 7111,'0'0'8189,"7"-8"-4693,-4 3-2986,20-26 1089,-21 29-1306,-1 1-1,1-1 1,-1 1 0,1-1 0,-1 1-1,1-1 1,0 1 0,0 0 0,0 0-1,0 0 1,0 0 0,0 0-1,0 1 1,0-1 0,0 1 0,0-1-1,3 1 1,-4 0-177,0 1 0,0 0 0,0 0 1,0-1-1,0 1 0,0 0 0,0 0 0,-1 0 0,1 0 0,0 0 0,-1 1 0,1-1 0,0 0 1,-1 0-1,0 0 0,1 0 0,-1 1 0,0-1 0,1 0 0,-1 0 0,0 1 0,0-1 0,0 0 1,0 1-1,-1 1 0,1 46 690,0-40-542,-1 9-122,-1 1 0,-1-1 0,-1 0-1,0 0 1,-12 28 0,-44 88 15,3-6-38,56-127-109,0 1 1,0-1-1,1 0 1,-1 1-1,1-1 0,-1 1 1,1-1-1,0 1 1,0 0-1,-1-1 1,1 1-1,0-1 1,0 1-1,1-1 1,-1 1-1,0-1 0,0 1 1,1-1-1,-1 1 1,1-1-1,0 3 1,0-4 9,0 1-1,0-1 1,0 1 0,0-1 0,0 1 0,0-1 0,0 1 0,0-1-1,0 0 1,1 0 0,-1 1 0,0-1 0,0 0 0,0 0-1,0 0 1,0 0 0,1 0 0,-1-1 0,0 1 0,0 0 0,2-1-1,10-3 156,-1-1 0,1 0 0,18-12 0,-26 15-164,40-25-621,-32 18-375,1 0 1,0 1 0,0 1 0,0 0 0,1 1-1,0 1 1,0 0 0,1 1 0,28-5-1</inkml:trace>
</inkml:ink>
</file>

<file path=ppt/ink/ink1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0.325"/>
    </inkml:context>
    <inkml:brush xml:id="br0">
      <inkml:brushProperty name="width" value="0.025" units="cm"/>
      <inkml:brushProperty name="height" value="0.025" units="cm"/>
      <inkml:brushProperty name="color" value="#00A0D7"/>
    </inkml:brush>
  </inkml:definitions>
  <inkml:trace contextRef="#ctx0" brushRef="#br0">9 88 17360,'0'0'10341,"1"11"-10064,2 42 360,-2 0 0,-2 1-1,-11 63 1,79-315 1605,-62 177-2242,-2 0 0,0 0 0,0-38 0,-17 103 0,13-35 0,0-3 0,0 0 0,1-1 0,0 1 0,0 0 0,0-1 0,2 9 0,-2-13 0,0 0 0,1 0 0,-1 1 0,1-1 0,-1 0 0,1 0 0,0 0 0,0 0 0,-1 0 0,1 0 0,0 0 0,0-1 0,0 1 0,0 0 0,0 0 0,0-1 0,0 1 0,0 0 0,0-1 0,0 1 0,0-1 0,0 1 0,1-1 0,-1 0 0,0 0 0,0 1 0,1-1 0,-1 0 0,0 0 0,0 0 0,0 0 0,1 0 0,-1-1 0,0 1 0,2-1 0,2 0 0,1-1 0,-1 0 0,1 0 0,-1 0 0,0-1 0,0 0 0,0 0 0,0 0 0,-1-1 0,1 1 0,-1-1 0,0 0 0,0 0 0,0-1 0,0 1 0,-1-1 0,5-9 0,4-7 0,0 0 0,15-43 0,-26 62 0,0 9 0,-4 26 0,-7 45 0,1-30 0,1-7 0,1-1 0,0 50 0,7-89-135,1 0 0,-1 0 0,1 0 0,-1 0 0,1 0 0,-1 0 0,1 0 0,0-1 0,0 1 0,-1 0 0,1 0 0,0 0 0,0-1 0,0 1 0,0-1 0,0 1 0,0 0 0,0-1 0,0 0 0,0 1 0,0-1 0,0 0 0,0 1 0,0-1 0,0 0 0,0 0 0,2 0 0,33 3-7584</inkml:trace>
</inkml:ink>
</file>

<file path=ppt/ink/ink1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0.714"/>
    </inkml:context>
    <inkml:brush xml:id="br0">
      <inkml:brushProperty name="width" value="0.025" units="cm"/>
      <inkml:brushProperty name="height" value="0.025" units="cm"/>
      <inkml:brushProperty name="color" value="#00A0D7"/>
    </inkml:brush>
  </inkml:definitions>
  <inkml:trace contextRef="#ctx0" brushRef="#br0">126 1 17809,'0'0'12620,"-1"8"-11547,-2 6-851,-1 1 1,0-1 0,-1 0-1,0 0 1,-14 24 0,-47 71-456,48-81 176,20-36-7722,11-39-895,0 8-727</inkml:trace>
</inkml:ink>
</file>

<file path=ppt/ink/ink1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058"/>
    </inkml:context>
    <inkml:brush xml:id="br0">
      <inkml:brushProperty name="width" value="0.025" units="cm"/>
      <inkml:brushProperty name="height" value="0.025" units="cm"/>
      <inkml:brushProperty name="color" value="#00A0D7"/>
    </inkml:brush>
  </inkml:definitions>
  <inkml:trace contextRef="#ctx0" brushRef="#br0">41 39 17328,'-21'-39'2435,"14"60"-834,-1 4-31,4 2-353,4 2 96,0 0-416,0-2-737,1-4-128,11-2 0,0-5-256,0 1-481,-1-4-256,-5-2-480,-2-2-673,-4-3-897,0-3-2562</inkml:trace>
</inkml:ink>
</file>

<file path=ppt/ink/ink1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387"/>
    </inkml:context>
    <inkml:brush xml:id="br0">
      <inkml:brushProperty name="width" value="0.025" units="cm"/>
      <inkml:brushProperty name="height" value="0.025" units="cm"/>
      <inkml:brushProperty name="color" value="#00A0D7"/>
    </inkml:brush>
  </inkml:definitions>
  <inkml:trace contextRef="#ctx0" brushRef="#br0">1 60 1858,'0'0'23542,"59"39"-22133,-21-43-608,1-10-609,-1-3-224,-5 0-1761,-5 3-1122,-10-1-1345,-3-3-2050</inkml:trace>
</inkml:ink>
</file>

<file path=ppt/ink/ink1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758"/>
    </inkml:context>
    <inkml:brush xml:id="br0">
      <inkml:brushProperty name="width" value="0.025" units="cm"/>
      <inkml:brushProperty name="height" value="0.025" units="cm"/>
      <inkml:brushProperty name="color" value="#00A0D7"/>
    </inkml:brush>
  </inkml:definitions>
  <inkml:trace contextRef="#ctx0" brushRef="#br0">33 28 14029,'0'0'11900,"-1"9"-10737,-13 91 1128,7-65-1955,-3 67 0,20-106-186,-6-1-107,0-1 0,0 0 0,0 0 0,-1 0 0,0 0 1,0 0-1,-1 0 0,1-1 0,-1 1 0,1-8 0,10-71 22,-12-10 463,-2 100-515,1 0-1,0-1 1,0 1 0,0 0-1,0 0 1,1-1-1,-1 1 1,1 0 0,1-1-1,2 8 1,-4-10-6,2-1 0,-1 0 0,0 1 0,0-1 0,0 0 1,1 0-1,-1 0 0,0 0 0,1 0 0,-1 0 0,1 0 0,-1 0 0,1-1 1,0 1-1,-1 0 0,1-1 0,0 0 0,-1 1 0,1-1 0,0 0 0,0 0 1,-1 0-1,1 0 0,0 0 0,0 0 0,-1 0 0,1-1 0,0 1 0,-1-1 1,1 1-1,0-1 0,2-1 0,1-1 14,0 1 1,0-1 0,0 0-1,0 0 1,-1-1-1,1 1 1,-1-1-1,0 0 1,0 0-1,4-7 1,-4 7-21,-1-1 0,1 1 1,0 0-1,0 0 0,0 1 0,0-1 1,1 1-1,-1 0 0,1 0 1,7-3-1,-11 6-9,-1 0 1,1 0-1,-1 0 1,1 0-1,-1 0 1,1 0-1,-1 0 0,1 0 1,-1 0-1,1 0 1,-1 0-1,1 0 1,-1 1-1,1-1 1,-1 0-1,1 0 0,-1 1 1,1-1-1,-1 0 1,1 0-1,-1 1 1,0-1-1,1 0 1,-1 1-1,1-1 1,-1 1-1,0-1 0,0 1 1,1-1-1,-1 0 1,0 1-1,0-1 1,1 1-1,-1-1 1,0 1-1,0-1 0,0 1 1,0 0-1,0-1 1,0 1-1,0-1 1,0 1-1,0 0 1,0 33-141,0-24 131,-2 98-535,-1-63-3551,2-25-3392</inkml:trace>
</inkml:ink>
</file>

<file path=ppt/ink/ink1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2.631"/>
    </inkml:context>
    <inkml:brush xml:id="br0">
      <inkml:brushProperty name="width" value="0.025" units="cm"/>
      <inkml:brushProperty name="height" value="0.025" units="cm"/>
      <inkml:brushProperty name="color" value="#00A0D7"/>
    </inkml:brush>
  </inkml:definitions>
  <inkml:trace contextRef="#ctx0" brushRef="#br0">0 5 12204,'0'0'12555,"92"24"-11498,-32-24-608,6-10-353,-2-2-865,-6 7-1409,-12 4-1057,-13 1-577,-15 0-2337</inkml:trace>
</inkml:ink>
</file>

<file path=ppt/ink/ink1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2.974"/>
    </inkml:context>
    <inkml:brush xml:id="br0">
      <inkml:brushProperty name="width" value="0.025" units="cm"/>
      <inkml:brushProperty name="height" value="0.025" units="cm"/>
      <inkml:brushProperty name="color" value="#00A0D7"/>
    </inkml:brush>
  </inkml:definitions>
  <inkml:trace contextRef="#ctx0" brushRef="#br0">25 0 18225,'0'0'2648,"13"0"-1906,-6 0-617,33 0 1051,45 7-1,-73-6-1090,0 1 0,-1 0 0,1 1 0,-1 0 0,0 1 0,0 0 0,0 1 0,-1 0 0,17 11 0,-25-15-69,0 1 1,0 0-1,0 0 0,-1-1 1,1 1-1,0 0 0,-1 0 0,0 0 1,1 1-1,-1-1 0,0 0 1,0 0-1,0 1 0,-1-1 1,1 1-1,0-1 0,-1 1 1,0-1-1,1 1 0,-1-1 1,0 1-1,0-1 0,0 1 0,-1-1 1,1 1-1,-1-1 0,1 1 1,-1-1-1,0 0 0,0 1 1,0-1-1,0 0 0,0 0 1,-1 0-1,1 1 0,-2 1 1,-7 8 275,0 1 1,-1-1 0,0-1-1,-17 15 1,22-21-214,-115 104 1228,39-35-3751,63-59-4368,10-10-7425</inkml:trace>
</inkml:ink>
</file>

<file path=ppt/ink/ink1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3.972"/>
    </inkml:context>
    <inkml:brush xml:id="br0">
      <inkml:brushProperty name="width" value="0.025" units="cm"/>
      <inkml:brushProperty name="height" value="0.025" units="cm"/>
      <inkml:brushProperty name="color" value="#00A0D7"/>
    </inkml:brush>
  </inkml:definitions>
  <inkml:trace contextRef="#ctx0" brushRef="#br0">190 0 16400,'0'0'13303,"2"13"-12364,0-6-873,-1 1 1,0 0-1,0 0 0,-1 0 0,0-1 0,0 1 0,-1 0 0,0 0 0,-1-1 0,1 1 1,-2 0-1,-3 10 0,-21 36 100,-51 72-1,8-12-32,69-112-133,0-1 0,0 1 0,1-1 0,-1 1 0,0-1 0,1 1 0,-1-1 1,1 1-1,-1 0 0,1-1 0,0 1 0,0 0 0,0-1 0,0 4 0,0-4 3,0-1 0,1 1 1,-1 0-1,0-1 0,1 1 0,-1-1 1,1 1-1,-1 0 0,1-1 0,-1 1 0,1-1 1,-1 1-1,1-1 0,-1 0 0,1 1 1,-1-1-1,1 0 0,0 1 0,-1-1 1,1 0-1,0 0 0,-1 1 0,1-1 1,1 0-1,4 1 27,0-1 0,0 0 1,0 0-1,0-1 0,0 0 1,11-3-1,1-1 124,0-1 1,0-1-1,18-10 1,27-11-2717,-18 16-5434,-34 11 1339</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1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4.784"/>
    </inkml:context>
    <inkml:brush xml:id="br0">
      <inkml:brushProperty name="width" value="0.025" units="cm"/>
      <inkml:brushProperty name="height" value="0.025" units="cm"/>
      <inkml:brushProperty name="color" value="#00A0D7"/>
    </inkml:brush>
  </inkml:definitions>
  <inkml:trace contextRef="#ctx0" brushRef="#br0">87 0 14798,'0'0'10789,"-3"12"-10127,-20 86 1161,-38 196 1676,87-426-2994,-15 84-275,-2-1 1,4-67-1,-15 135-293,-1-7-6,1 0 0,0 0 0,1 1 1,0-1-1,1 0 0,1 1 0,3 21 0,-3-33 57,-1 1 1,1-1-1,-1-1 0,1 1 1,0 0-1,-1 0 0,1 0 1,0 0-1,0 0 0,0-1 1,0 1-1,0 0 0,0-1 1,0 1-1,0-1 0,0 1 1,0-1-1,0 1 0,0-1 1,0 0-1,0 1 0,0-1 1,0 0-1,1 0 0,-1 0 1,0 0-1,0 0 0,0 0 1,0 0-1,1 0 0,-1-1 1,0 1-1,0 0 0,0-1 1,0 1-1,0-1 0,0 1 1,0-1-1,0 1 0,0-1 1,0 0-1,0 1 0,0-1 1,1-2-1,39-35 158,25-58 62,-65 123-384,-3-3 281,-1-1 0,-1 0 0,-1-1 0,-8 25 0,6-25-285,1 0 1,1 0-1,1 0 0,-2 35 0,22-58-8975,-10-4 3117</inkml:trace>
</inkml:ink>
</file>

<file path=ppt/ink/ink1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158"/>
    </inkml:context>
    <inkml:brush xml:id="br0">
      <inkml:brushProperty name="width" value="0.025" units="cm"/>
      <inkml:brushProperty name="height" value="0.025" units="cm"/>
      <inkml:brushProperty name="color" value="#00A0D7"/>
    </inkml:brush>
  </inkml:definitions>
  <inkml:trace contextRef="#ctx0" brushRef="#br0">124 0 15246,'0'0'15124,"-6"11"-14718,-102 153-235,99-153-4035,22-33-2401,-3 6 2802,8-14-5276</inkml:trace>
</inkml:ink>
</file>

<file path=ppt/ink/ink1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487"/>
    </inkml:context>
    <inkml:brush xml:id="br0">
      <inkml:brushProperty name="width" value="0.025" units="cm"/>
      <inkml:brushProperty name="height" value="0.025" units="cm"/>
      <inkml:brushProperty name="color" value="#00A0D7"/>
    </inkml:brush>
  </inkml:definitions>
  <inkml:trace contextRef="#ctx0" brushRef="#br0">27 1 17873,'0'0'7751,"-8"63"-6277,2-35-449,1 0-385,0 3-544,3-4-32,2 0-32,0-5-320,0 0-481,0-7-512,2-2-352,3-7-834,-3-4-1761</inkml:trace>
</inkml:ink>
</file>

<file path=ppt/ink/ink1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831"/>
    </inkml:context>
    <inkml:brush xml:id="br0">
      <inkml:brushProperty name="width" value="0.025" units="cm"/>
      <inkml:brushProperty name="height" value="0.025" units="cm"/>
      <inkml:brushProperty name="color" value="#00A0D7"/>
    </inkml:brush>
  </inkml:definitions>
  <inkml:trace contextRef="#ctx0" brushRef="#br0">1 46 17296,'0'0'6919,"50"25"-5734,-16-25-32,4-8-640,0-7-353,-4-2-673,-5 3-736,-8 3-128,-9 6-737,-4 4-1217</inkml:trace>
</inkml:ink>
</file>

<file path=ppt/ink/ink1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6.174"/>
    </inkml:context>
    <inkml:brush xml:id="br0">
      <inkml:brushProperty name="width" value="0.025" units="cm"/>
      <inkml:brushProperty name="height" value="0.025" units="cm"/>
      <inkml:brushProperty name="color" value="#00A0D7"/>
    </inkml:brush>
  </inkml:definitions>
  <inkml:trace contextRef="#ctx0" brushRef="#br0">47 53 16944,'0'0'9529,"-1"11"-8429,-45 211 998,46-221-1991,7-39 656,3-6-738,-2 0 1,-1 0-1,1-72 0,-9 148-138,-1-17 142,2 1-1,0-1 0,4 24 0,-4-37-25,1-1 0,-1 0 0,0 1 0,1-1 0,-1 0 0,1 0 0,-1 0 0,1 1 0,0-1 0,0 0 0,-1 0 0,1 0 0,0 0 0,0 0 0,0 0 0,0-1 0,0 1 0,0 0 0,0 0 0,0-1 0,1 1 0,-1 0 0,0-1 0,0 0 0,0 1 0,1-1 0,-1 0 0,0 1 0,1-1 0,-1 0 0,0 0 0,1 0 0,-1 0 0,0 0 0,1 0 0,-1-1 0,0 1 0,0 0 0,1-1 0,-1 1 0,0-1-1,0 1 1,1-1 0,-1 1 0,1-2 0,5-1 22,-1 0 0,0-1 0,-1 0 0,1 0 0,-1 0 0,1 0 0,4-6 0,-4 2 6,0 1 0,0-1 0,-1 0 1,0 0-1,-1-1 0,6-11 1,-10 19 5,-3 16 27,-13 43 125,8-36 31,2 0-1,0 0 1,2 1-1,-3 44 1,7-67-333,0 1 0,0 0 1,0-1-1,0 1 1,0 0-1,1 0 1,-1-1-1,0 1 0,0 0 1,1-1-1,-1 1 1,0 0-1,1-1 1,-1 1-1,1 0 1,-1-1-1,1 1 0,-1-1 1,1 1-1,-1-1 1,1 1-1,0-1 1,-1 0-1,1 1 1,0-1-1,-1 1 0,1-1 1,0 0-1,-1 0 1,1 0-1,0 1 1,0-1-1,-1 0 0,1 0 1,0 0-1,0 0 1,-1 0-1,1 0 1,0 0-1,0 0 1,-1-1-1,1 1 0,1 0 1,-1 0-445,13 0-6244</inkml:trace>
</inkml:ink>
</file>

<file path=ppt/ink/ink1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21.136"/>
    </inkml:context>
    <inkml:brush xml:id="br0">
      <inkml:brushProperty name="width" value="0.025" units="cm"/>
      <inkml:brushProperty name="height" value="0.025" units="cm"/>
      <inkml:brushProperty name="color" value="#00A0D7"/>
    </inkml:brush>
  </inkml:definitions>
  <inkml:trace contextRef="#ctx0" brushRef="#br0">0 937 7431,'0'0'5605,"75"-58"-4900,-24 13 288,15-13 256,12-14-96,17-15-384,19-16-481,16-14-160,10-11-96,6-8-1665,-3 4-4293</inkml:trace>
</inkml:ink>
</file>

<file path=ppt/ink/ink1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185"/>
    </inkml:context>
    <inkml:brush xml:id="br0">
      <inkml:brushProperty name="width" value="0.025" units="cm"/>
      <inkml:brushProperty name="height" value="0.025" units="cm"/>
      <inkml:brushProperty name="color" value="#00A0D7"/>
    </inkml:brush>
  </inkml:definitions>
  <inkml:trace contextRef="#ctx0" brushRef="#br0">84 53 6342,'0'0'12364,"5"-8"-10245,-1-3-1378,16-22 2677,-24 47 2592,-2 13-5881,-5-5 424,-17 47 260,27-64-797,-1 0 1,1 0-1,0 0 1,0 0-1,1 0 1,-1 1-1,1-1 1,0 0-1,1 0 1,-1 0-1,2 7 1,-1-10-19,0-1 0,0 0 1,0 0-1,0 0 0,0 0 0,0 0 0,0 0 1,1 0-1,-1 0 0,0 0 0,0-1 0,1 1 1,-1 0-1,1-1 0,-1 1 0,0-1 0,1 1 0,-1-1 1,1 0-1,-1 0 0,1 0 0,-1 1 0,3-2 1,43 1-173,-32 0 119,13-1-11,-19 0 22,0 0 0,-1 1 0,1 1-1,0-1 1,0 1 0,14 4 0,-21-4 38,0 0 0,0 0 0,-1 0 0,1 0 0,0 0 0,0 1 0,0-1 0,-1 0 0,1 1 0,-1 0 0,1-1 0,-1 1 0,0 0 0,1 0 0,-1 0 0,0 0 0,0 0 0,-1 0 0,1 0 0,0 0 0,-1 0 0,1 0 0,-1 0 1,1 0-1,-1 1 0,0-1 0,0 0 0,0 0 0,0 0 0,-1 1 0,0 2 0,0 2 27,-1 0 0,0 0-1,0 0 1,-1-1 0,0 1 0,0-1 0,0 1 0,-1-1 0,0 0-1,0-1 1,0 1 0,-1-1 0,0 1 0,0-1 0,0-1 0,-1 1 0,0-1-1,0 0 1,0 0 0,0-1 0,-7 3 0,-2 1 30,1 0 0,-1-1 0,0-1 0,-1-1 0,0 0 0,1-1 0,-1-1 0,-23 1 0,38-3-105,0 0 1,0 0-1,0 0 0,0 0 1,0-1-1,0 1 1,-1 0-1,1-1 0,0 1 1,0-1-1,1 1 0,-1-1 1,0 1-1,0-1 1,0 1-1,0-1 0,0 0 1,1 0-1,-1 1 0,0-1 1,0 0-1,1 0 0,-1 0 1,1 0-1,-1 0 1,0-2-1,-5-35-3448,7 22 798,1 1-1,7-30 1,2 4-4380</inkml:trace>
</inkml:ink>
</file>

<file path=ppt/ink/ink1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525"/>
    </inkml:context>
    <inkml:brush xml:id="br0">
      <inkml:brushProperty name="width" value="0.025" units="cm"/>
      <inkml:brushProperty name="height" value="0.025" units="cm"/>
      <inkml:brushProperty name="color" value="#00A0D7"/>
    </inkml:brush>
  </inkml:definitions>
  <inkml:trace contextRef="#ctx0" brushRef="#br0">1 73 9833,'0'0'19763,"59"-36"-19539,-25 33-160,8 1-96,6-2-993,4 0-1505,3-4-1122,-1 0-1024,-4 0-2435</inkml:trace>
</inkml:ink>
</file>

<file path=ppt/ink/ink1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868"/>
    </inkml:context>
    <inkml:brush xml:id="br0">
      <inkml:brushProperty name="width" value="0.025" units="cm"/>
      <inkml:brushProperty name="height" value="0.025" units="cm"/>
      <inkml:brushProperty name="color" value="#00A0D7"/>
    </inkml:brush>
  </inkml:definitions>
  <inkml:trace contextRef="#ctx0" brushRef="#br0">207 1 16143,'-9'4'2541,"-6"4"-1696,0 1-1,1 1 1,0 0-1,0 1 1,1 1-1,1 0 1,0 0-1,-16 22 1,20-24-619,1 0 1,1 1 0,0 0-1,0 1 1,1-1-1,0 1 1,1 0 0,0 0-1,1 1 1,1-1-1,0 1 1,0-1 0,1 15-1,1-25-218,0 1 0,0 0 0,1-1 0,-1 1 1,0 0-1,1-1 0,0 1 0,0 0 0,0-1 0,0 1 0,0-1 0,0 1 0,0-1 0,1 0 0,0 1 0,-1-1 0,1 0 0,0 0 0,0 0 0,4 3 1,-2-3-3,-1 0 1,1-1 0,0 1 0,0-1 0,0 0 0,0 0 0,0 0 0,0 0 0,0-1 0,0 1 0,0-1 0,7-1 0,1 0 22,-1-1 0,0 0 0,0-1 0,0 0 0,-1 0 0,1-2 0,-1 1 0,0-1 0,16-10 0,-17 9 71,-1 0 0,0-1-1,1 0 1,-2 0 0,1-1 0,-1 0 0,-1 0-1,1-1 1,-1 0 0,-1 0 0,0 0 0,0-1 0,-1 1-1,0-1 1,0 0 0,-1-1 0,-1 1 0,0 0-1,0-1 1,-1 0 0,0 1 0,-2-21 0,1 28-88,0 0 0,-1 1 0,1-1 0,-1 0 0,0 0 0,1 0 0,-1 1 0,-1-1 0,1 1 0,0-1 0,-1 1 0,1-1 0,-1 1 1,0-1-1,1 1 0,-1 0 0,0 0 0,0 0 0,-1 0 0,1 1 0,0-1 0,-1 1 0,1-1 0,-1 1 0,1 0 0,-1-1 1,0 2-1,0-1 0,1 0 0,-1 0 0,0 1 0,0-1 0,0 1 0,1 0 0,-1 0 0,0 0 0,0 1 0,0-1 0,0 0 0,0 1 1,-2 1-1,-6 0-19,0 1 1,1 0-1,0 1 1,-1 0 0,1 0-1,1 1 1,-1 0-1,1 1 1,-13 10 0,22-16-8,-2 1-153,0 1-1,0 0 1,0-1-1,0 1 1,0 0-1,1 0 0,-1 0 1,0 0-1,1 0 1,0 0-1,-1 0 1,1 1-1,0-1 1,0 0-1,1 1 1,-2 2-1,13-1-4621,33-9-533,-7-8 198,5-5-2126</inkml:trace>
</inkml:ink>
</file>

<file path=ppt/ink/ink1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6.227"/>
    </inkml:context>
    <inkml:brush xml:id="br0">
      <inkml:brushProperty name="width" value="0.025" units="cm"/>
      <inkml:brushProperty name="height" value="0.025" units="cm"/>
      <inkml:brushProperty name="color" value="#00A0D7"/>
    </inkml:brush>
  </inkml:definitions>
  <inkml:trace contextRef="#ctx0" brushRef="#br0">148 0 17521,'0'0'2551,"-10"8"-116,-4 4-1542,0 2 1,0-1-1,1 2 1,1-1-1,-15 25 0,21-30-667,1 0 0,0 0 0,0 1 0,1 0-1,0 0 1,0 0 0,1 0 0,1 1-1,0-1 1,0 1 0,1-1 0,0 20-1,1-28-217,1 0 0,-1 0-1,0 0 1,1 0 0,-1-1-1,1 1 1,0 0 0,-1 0-1,1-1 1,0 1-1,0 0 1,0-1 0,0 1-1,0-1 1,1 1 0,-1-1-1,0 0 1,1 1-1,-1-1 1,1 0 0,-1 0-1,4 1 1,-1 0 4,0-1 0,0 1 0,0-1 0,1 0 1,-1-1-1,0 1 0,0-1 0,1 0 0,7-1 0,0 0 21,0-1-1,0-1 0,0 0 1,0 0-1,0-1 0,15-8 1,-15 5 89,1 0 1,-1-1 0,0-1 0,-1 0 0,15-15-1,-22 21-86,-1-1-1,1 0 0,-1 0 0,0 0 1,-1 0-1,1 0 0,-1-1 0,0 1 0,0-1 1,0 1-1,0-1 0,-1 0 0,0 0 1,0 1-1,0-1 0,-1 0 0,1 0 1,-1 0-1,-1-8 0,0 9-35,-1 1 0,1 0 0,0 0 0,-1 0 0,0 0 0,0 1 0,0-1 0,0 0 0,0 1 0,-1-1 0,1 1 0,-1 0 0,1 0 0,-1 0 0,0 0 0,0 0 0,0 1 0,0-1 0,0 1 0,0 0 0,0 0 0,0 0 0,-1 0 0,-3 0 0,-9-3 0,-1 1 0,0 1 0,-22 1 0,28 1-204,10 1-78,-1-1 0,0 0 0,1 1 0,-1-1 0,0 0 0,0 0 0,1 0 0,-1 0-1,0 0 1,1-1 0,-1 1 0,0 0 0,1-1 0,-1 1 0,0-1 0,1 0 0,-1 1 0,1-1 0,-1 0 0,1 0 0,-1 0 0,1 0 0,0 0 0,-2-2 0,2-11-10624</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1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21.839"/>
    </inkml:context>
    <inkml:brush xml:id="br0">
      <inkml:brushProperty name="width" value="0.025" units="cm"/>
      <inkml:brushProperty name="height" value="0.025" units="cm"/>
      <inkml:brushProperty name="color" value="#00A0D7"/>
    </inkml:brush>
  </inkml:definitions>
  <inkml:trace contextRef="#ctx0" brushRef="#br0">0 600 16271,'0'0'257,"74"-55"-1090,-27 26 865,14-9 224,14-12 417,18-17-225,24-25-384,19-28-961,14-29-4996</inkml:trace>
</inkml:ink>
</file>

<file path=ppt/ink/ink1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4.729"/>
    </inkml:context>
    <inkml:brush xml:id="br0">
      <inkml:brushProperty name="width" value="0.025" units="cm"/>
      <inkml:brushProperty name="height" value="0.025" units="cm"/>
      <inkml:brushProperty name="color" value="#00A0D7"/>
    </inkml:brush>
  </inkml:definitions>
  <inkml:trace contextRef="#ctx0" brushRef="#br0">217 87 7239,'0'0'3897,"0"-8"-1084,1-2-2625,0 4 551,0 1 0,-1 0 0,0 0 0,0-1 0,0 1 0,-2-8 0,2 12-583,-1 0 0,1-1 0,-1 1 0,1 0 0,-1 0 0,1 0 0,-1 0 0,0-1 0,0 1 0,1 0 0,-1 0 0,0 0 0,0 1 0,0-1 0,0 0 1,0 0-1,-1 0 0,1 1 0,0-1 0,0 0 0,0 1 0,-1-1 0,1 1 0,0 0 0,0-1 0,-1 1 0,1 0 0,0 0 0,-1 0 0,1 0 0,0 0 0,-1 0 0,-1 0 0,-1 1-99,0 0 0,1 0 0,0 0 0,-1 1 0,1-1 0,0 1 0,-1 0 0,1 0 0,0 0 0,0 0 0,1 0 0,-1 1 0,0-1 0,1 1 0,-1 0 0,1 0 0,-4 5-1,-32 63 158,35-65-182,-12 25 3,2 1-1,1 1 1,2 0 0,1 1-1,1-1 1,2 2 0,-3 58-1,9-89-38,0 0-1,0 0 0,0 0 0,0-1 0,1 1 1,-1 0-1,1 0 0,0-1 0,0 1 0,1 0 1,-1-1-1,1 1 0,-1-1 0,1 0 0,4 5 0,-4-5 4,1-1-1,0 0 1,0 0-1,0-1 0,0 1 1,0 0-1,0-1 0,1 0 1,-1 0-1,0 0 0,1 0 1,-1 0-1,0-1 0,1 0 1,-1 1-1,1-1 0,3-1 1,3 0 94,-1 0 1,1-1 0,0 0-1,-1 0 1,0-1-1,1-1 1,-1 1 0,-1-1-1,1-1 1,0 0 0,-1 0-1,0-1 1,0 0 0,-1 0-1,0-1 1,0 0-1,0 0 1,-1 0 0,7-10-1,-4 4 106,-1 0-1,0 0 1,0-1-1,-2 1 1,1-2-1,-2 1 1,0-1-1,-1 1 1,0-1-1,-1 0 1,2-25-1,-5 32-153,0 1 1,0-1-1,-1 0 0,0 1 0,0 0 0,-1-1 0,0 1 1,0 0-1,-1 0 0,0 0 0,0 0 0,-1 0 0,0 1 0,0-1 1,0 1-1,-10-11 0,8 12-256,0 0 0,0 0 0,-1 0 0,1 1 0,-1 0 0,0 0 0,0 1 0,-1 0 0,1 0 0,-9-2 0,2 0-2705,9-2-1802,4-3-2793</inkml:trace>
</inkml:ink>
</file>

<file path=ppt/ink/ink1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9.234"/>
    </inkml:context>
    <inkml:brush xml:id="br0">
      <inkml:brushProperty name="width" value="0.025" units="cm"/>
      <inkml:brushProperty name="height" value="0.025" units="cm"/>
      <inkml:brushProperty name="color" value="#00A0D7"/>
    </inkml:brush>
  </inkml:definitions>
  <inkml:trace contextRef="#ctx0" brushRef="#br0">0 14 2050,'0'0'26121,"0"4"-24995,0-3-1066,0 0-1,1 0 1,-1 1 0,0-1 0,1 0-1,-1 0 1,1 0 0,-1 0-1,1 0 1,-1 0 0,1 0-1,0 0 1,-1 0 0,1 0 0,0 0-1,0-1 1,0 1 0,-1 0-1,1 0 1,0-1 0,0 1 0,0 0-1,0-1 1,2 1 0,40 11 681,58-8-407,-88-4-302,-6 0-677,7 0 955,-1 0 0,1-1 0,17-4 0,0-9-3743,-30 13 2798,0 0 1,0 0 0,0 0-1,0 0 1,0 0 0,0 0 0,0-1-1,0 1 1,-1 0 0,1-1-1,0 1 1,-1 0 0,1-1 0,-1 1-1,0-1 1,1 1 0,-1-1-1,0 1 1,0-2 0,0-6-9781</inkml:trace>
</inkml:ink>
</file>

<file path=ppt/ink/ink1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9.608"/>
    </inkml:context>
    <inkml:brush xml:id="br0">
      <inkml:brushProperty name="width" value="0.025" units="cm"/>
      <inkml:brushProperty name="height" value="0.025" units="cm"/>
      <inkml:brushProperty name="color" value="#00A0D7"/>
    </inkml:brush>
  </inkml:definitions>
  <inkml:trace contextRef="#ctx0" brushRef="#br0">0 31 19378,'0'0'3396,"13"-5"-1816,6-1-805,1 1 0,0 0 0,0 2 0,39-2 0,-47 5-567,-1-1-126,1 0 1,-1 1-1,1 1 1,-1 0 0,0 1-1,1 0 1,-1 0-1,0 1 1,0 1-1,20 9 1,-30-12-41,0 0 1,0 0-1,0 0 1,0 0-1,0 0 0,0 1 1,0-1-1,0 0 0,0 1 1,-1-1-1,1 1 0,-1-1 1,1 1-1,-1-1 1,1 1-1,-1-1 0,0 1 1,0-1-1,0 1 0,0-1 1,0 1-1,0 0 1,0-1-1,0 1 0,-1-1 1,1 1-1,0-1 0,-1 1 1,0-1-1,1 1 0,-1-1 1,0 0-1,1 1 1,-3 1-1,-35 49 762,34-47-795,-75 82 569,-13 15-718,40-28-10281</inkml:trace>
</inkml:ink>
</file>

<file path=ppt/ink/ink1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1.084"/>
    </inkml:context>
    <inkml:brush xml:id="br0">
      <inkml:brushProperty name="width" value="0.025" units="cm"/>
      <inkml:brushProperty name="height" value="0.025" units="cm"/>
      <inkml:brushProperty name="color" value="#00A0D7"/>
    </inkml:brush>
  </inkml:definitions>
  <inkml:trace contextRef="#ctx0" brushRef="#br0">321 130 6887,'0'0'4254,"4"-9"60,-3 7-4150,4-9 1134,-1-1 0,0 0 1,4-18-1,-7 27-965,-1 0 0,1 0 0,-1 0-1,0 0 1,0 1 0,0-1 0,-1 0-1,1 0 1,-1 0 0,0-4 0,0 6-205,0 0 1,1 0-1,-1 0 1,0 0-1,1 0 1,-1 0-1,0 0 1,0 0-1,0 0 1,0 0-1,0 0 0,0 1 1,0-1-1,0 0 1,0 1-1,0-1 1,0 1-1,-1-1 1,1 1-1,0-1 1,0 1-1,-1 0 1,1 0-1,0 0 1,-2 0-1,-9 0-5,-1 1 0,1 0 1,-1 1-1,1 1 0,0 0 0,0 1 0,0 0 0,0 0 1,1 2-1,0-1 0,0 1 0,0 1 0,1 0 0,-16 13 1,15-10-137,-1 0 1,2 0-1,-1 1 1,1 0-1,1 1 1,0 0-1,0 1 1,2 0-1,-1 0 1,2 1-1,-10 27 1,13-31 0,1 0-1,0 0 1,1 0 0,0 1 0,0-1 0,1 0 0,1 1 0,2 15 0,-2-22 11,0 0 0,0 0 0,1 0 1,0 0-1,-1 0 0,1 0 0,0 0 0,1-1 0,-1 1 0,1-1 1,0 1-1,0-1 0,0 0 0,0 0 0,0-1 0,0 1 1,1 0-1,0-1 0,-1 0 0,1 0 0,0 0 0,7 2 0,1-1 83,-1-1-1,0-1 0,1 0 1,-1 0-1,1-1 1,-1-1-1,1 0 0,-1 0 1,0-1-1,1 0 0,-1-1 1,0-1-1,0 0 0,-1 0 1,1-1-1,-1 0 0,0-1 1,0 0-1,-1 0 0,15-14 1,-16 13 23,-1 0-1,0 0 1,0-1 0,-1 0 0,1 0 0,-2-1 0,1 1 0,-2-1-1,1 0 1,5-16 0,-8 18-72,0-1 0,-1 1-1,0 0 1,0 0 0,0-1-1,-1 1 1,0 0 0,-1 0-1,0-1 1,0 1 0,0 0-1,-1 0 1,0 0 0,0 0-1,-7-12 1,7 14-336,-1 0 0,0 1-1,-1 0 1,1-1 0,-1 1 0,0 0 0,0 1-1,0-1 1,0 1 0,-1-1 0,1 1 0,-1 1-1,0-1 1,0 1 0,-10-4 0,13 5 88,0 1 1,0-1-1,0 1 1,0 0-1,0-1 1,0 1-1,0 0 0,0 0 1,0 0-1,0 1 1,0-1-1,0 0 1,0 1-1,0-1 1,0 1-1,0 0 1,1 0-1,-1 0 1,0 0-1,0 0 0,1 0 1,-1 0-1,0 0 1,1 1-1,-1-1 1,1 0-1,0 1 1,-1 0-1,1-1 1,0 1-1,0 0 1,0-1-1,0 1 1,0 0-1,1 0 0,-1 0 1,1 0-1,-1 0 1,1 0-1,-1 0 1,1 0-1,0 0 1,0 3-1,0 4-10702</inkml:trace>
</inkml:ink>
</file>

<file path=ppt/ink/ink1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1.474"/>
    </inkml:context>
    <inkml:brush xml:id="br0">
      <inkml:brushProperty name="width" value="0.025" units="cm"/>
      <inkml:brushProperty name="height" value="0.025" units="cm"/>
      <inkml:brushProperty name="color" value="#00A0D7"/>
    </inkml:brush>
  </inkml:definitions>
  <inkml:trace contextRef="#ctx0" brushRef="#br0">226 1 13773,'0'0'18119,"-10"12"-17895,-46 51-74,13-17-191,-68 93 1,107-133-931,2-8-2392,5-13-4089,-2 9 6533,4-18-7350</inkml:trace>
</inkml:ink>
</file>

<file path=ppt/ink/ink1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2.566"/>
    </inkml:context>
    <inkml:brush xml:id="br0">
      <inkml:brushProperty name="width" value="0.025" units="cm"/>
      <inkml:brushProperty name="height" value="0.025" units="cm"/>
      <inkml:brushProperty name="color" value="#00A0D7"/>
    </inkml:brush>
  </inkml:definitions>
  <inkml:trace contextRef="#ctx0" brushRef="#br0">208 24 17360,'0'0'2990,"-9"-4"-2248,5 2-527,-30-13-297,32 14 221,0 1 0,1 0 1,-1-1-1,1 1 0,-1 0 0,0 0 1,1-1-1,-1 1 0,0 1 1,1-1-1,-1 0 0,0 0 0,1 1 1,-1-1-1,0 1 0,1-1 0,-1 1 1,1-1-1,-1 1 0,1 0 0,-1 0 1,1 0-1,-2 2 0,-1 1 270,-1 1 0,1 0-1,1 0 1,-1 0 0,1 0 0,0 1-1,0-1 1,0 1 0,1 0-1,0 0 1,0 0 0,0 0 0,1 0-1,0 0 1,0 9 0,0-15-405,1 0 1,0 1 0,0-1-1,0 0 1,0 1 0,0-1-1,0 0 1,0 1 0,0-1-1,0 0 1,0 1-1,1-1 1,-1 0 0,0 1-1,0-1 1,0 0 0,0 1-1,0-1 1,1 0 0,-1 1-1,0-1 1,0 0 0,0 0-1,1 1 1,-1-1 0,0 0-1,0 0 1,1 1-1,-1-1 1,0 0 0,1 0-1,-1 0 1,0 0 0,1 0-1,-1 1 1,1-1 0,13-6 307,9-17 133,-21 21-429,-1 0 0,0 0 1,0 0-1,-1 0 1,1 0-1,0-1 0,-1 1 1,1 0-1,-1-1 1,0 1-1,0 0 0,0 0 1,0-1-1,0 1 1,0 0-1,-1-1 1,1 1-1,-1 0 0,1 0 1,-1-1-1,0 1 1,0 0-1,-2-3 0,1 3 0,0 0-1,0 1 0,0-1 1,0 1-1,0 0 0,0-1 1,-1 1-1,1 0 0,0 0 1,-1 1-1,1-1 1,-1 0-1,1 1 0,-1-1 1,1 1-1,-1 0 0,1 0 1,-1 0-1,1 0 0,-1 1 1,-4 0-1,-4 13-15,10-9 0,10-9 0,-9 3-47,0 1 0,0 0 0,1-1 1,-1 1-1,0 0 0,0-1 0,1 1 0,-1 0 0,0-1 0,0 1 1,1 0-1,-1 0 0,0 0 0,1-1 0,-1 1 0,0 0 1,1 0-1,-1 0 0,0 0 0,1-1 0,-1 1 0,1 0 0,-1 0 1,0 0-1,1 0 0,-1 0 0,1 0 0,-1 0 0,0 0 0,1 0 1,-1 0-1,0 0 0,1 0 0,-1 1 0,1-1 0,-1 0 1,0 0-1,1 0 0,-1 0 0,0 1 0,1-1 0,1 18-2344,-2-13 2357,0-6 143,0 0 0,0-1 0,0 1 0,0 0 0,-1-1 1,1 1-1,0 0 0,0-1 0,-1 1 0,1 0 1,-1-1-1,1 1 0,-1 0 0,0 0 0,0-2 1,0 3-96,1 0 1,0-1-1,-1 1 1,1 0-1,-1 0 1,1-1 0,-1 1-1,1 0 1,-1 0-1,1 0 1,-1-1-1,1 1 1,-1 0 0,1 0-1,-1 0 1,1 0-1,-1 0 1,0 0-1,1 0 1,-1 0 0,1 1-1,-1-1 1,1 0-1,-1 0 1,0 1-1,-2 0-19,0 1 0,0 0 0,1 0 0,-1 0 0,1 0 0,-1 0 0,1 1 0,0-1 0,0 1 0,0 0 0,-2 3 0,0 0 60,0 1 0,1-1 0,0 1 0,1-1 0,-1 1 0,1 0 0,1 0 0,-1 0 0,0 14 0,2-19-17,0 0 0,0 0-1,1 0 1,-1 0 0,1 0-1,-1 0 1,1 0 0,0 0-1,0 0 1,0 0 0,0 0-1,0 0 1,0-1 0,0 1-1,0 0 1,1-1 0,-1 1-1,1-1 1,-1 1-1,1-1 1,0 0 0,0 0-1,-1 0 1,1 0 0,0 0-1,0 0 1,0 0 0,0 0-1,0-1 1,0 1 0,0-1-1,0 0 1,0 1 0,1-1-1,-1 0 1,2-1 0,5 2-19,-1-1 0,0 0 0,1-1 0,-1 0 0,0-1 0,0 1 0,0-1 0,0-1 0,0 0 1,0 0-1,-1 0 0,13-9 0,-16 10-14,0 0 0,-1-1 0,0 0 0,0 0 0,0 0 0,0 0 0,0 0 0,0-1 0,-1 1 0,0-1 0,1 0 0,-2 1 0,1-1 0,0 0 0,-1 0 1,1 0-1,-1-1 0,0 1 0,-1 0 0,1 0 0,-1-1 0,0 1 0,0 0 0,0-1 0,0 1 0,-2-7 0,1 9-5,0-1 0,0 1 0,0 0 0,0 0 0,-1 0 0,1 0 0,0 0 0,-1 0 0,0 0 0,1 0 0,-1 0 0,0 1 0,0-1 0,0 1 0,0-1 0,0 1 0,-1 0 0,1 0 0,0 0 0,0 0 0,-1 0 0,1 0 0,-1 1 0,1-1 0,-1 1 0,-3 0 0,-9-2 0,-1 1 0,1 1 0,-17 1 0,20 0 0,7-1-102,0 0 0,1 1 0,-1 0 0,1 0 0,-1 0-1,1 1 1,-7 2 0,11-4 65,-1 0-1,1 1 0,-1-1 1,1 0-1,-1 1 1,1-1-1,-1 0 0,1 1 1,0-1-1,-1 1 1,1-1-1,-1 1 0,1-1 1,0 1-1,-1-1 1,1 1-1,0-1 1,0 1-1,-1-1 0,1 1 1,0-1-1,0 1 1,0 0-1,0 0 0,0 0-26,0 0 0,1 0-1,-1 0 1,1 0 0,-1 0-1,1 0 1,0 0 0,-1 0-1,1-1 1,0 1 0,0 0-1,0 0 1,-1-1 0,1 1-1,0 0 1,0-1 0,0 1 0,2 0-1,31 19-8220,-14-9 1452</inkml:trace>
</inkml:ink>
</file>

<file path=ppt/ink/ink1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3.015"/>
    </inkml:context>
    <inkml:brush xml:id="br0">
      <inkml:brushProperty name="width" value="0.025" units="cm"/>
      <inkml:brushProperty name="height" value="0.025" units="cm"/>
      <inkml:brushProperty name="color" value="#00A0D7"/>
    </inkml:brush>
  </inkml:definitions>
  <inkml:trace contextRef="#ctx0" brushRef="#br0">176 71 12492,'7'-14'9140,"-9"5"-3595,1 9-5321,-1-1-1,1 0 1,0 1 0,0-1-1,-1 0 1,1 1 0,0 0 0,-1-1-1,1 1 1,-1 0 0,1 0-1,0 0 1,-1 0 0,1 0-1,-2 0 1,-4 0-218,-1 1 0,1 0 0,0 1 0,-1 0 0,-9 3 0,7 1 69,1 0 1,-1 0-1,1 1 1,1 0-1,-1 1 1,-11 14-1,17-20-70,1 1 0,-1 0 0,1 0 0,-1 1 0,1-1 0,0 0 0,0 1-1,1-1 1,-1 1 0,1 0 0,0-1 0,0 1 0,0 0 0,0 0-1,0 0 1,1 0 0,0 0 0,0 0 0,0-1 0,0 1 0,1 0 0,1 6-1,-1-9 1,0 0 0,0 0 0,0 0 0,0 0 0,0 0 0,0 0 0,0 0 0,1-1 0,-1 1 0,0 0 0,1-1 0,-1 1 0,0-1 0,1 1 0,-1-1 0,1 1 0,-1-1 0,0 0 0,1 0 0,-1 0 0,1 0 0,2 0 0,38-3 144,-40 2-130,10-1 33,-1-1 0,-1 0 0,1-1 0,0 0-1,-1 0 1,0-2 0,0 1 0,0-1 0,-1 0-1,13-12 1,-17 14-28,0 0 0,0-1 0,0 1 1,-1-1-1,1 0 0,-1-1 0,-1 1 0,1-1 0,-1 0 0,0 1 0,0-2 0,0 1 0,-1 0 0,0 0 1,0-1-1,-1 1 0,0-1 0,0 0 0,0-7 0,-1 12-28,-1 0 0,1 1 0,-1-1 0,1 1 0,-1-1 0,0 1 0,0-1 1,0 1-1,0 0 0,0-1 0,0 1 0,0 0 0,0 0 0,0 0 0,-1 0 0,1 0 0,0 0 0,-1 0 0,1 0 0,-1 0 0,1 1 1,-1-1-1,1 1 0,-1-1 0,1 1 0,-1-1 0,0 1 0,1 0 0,-1 0 0,0 0 0,1 0 0,-1 0 0,0 0 0,1 0 0,-3 1 1,-3 0-132,1-1 0,0 1 0,0 0 0,0 1 0,0-1 0,0 1 0,1 1 0,-10 3 0,-5 8-3554,0-5-3405</inkml:trace>
</inkml:ink>
</file>

<file path=ppt/ink/ink1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4.654"/>
    </inkml:context>
    <inkml:brush xml:id="br0">
      <inkml:brushProperty name="width" value="0.025" units="cm"/>
      <inkml:brushProperty name="height" value="0.025" units="cm"/>
      <inkml:brushProperty name="color" value="#00A0D7"/>
    </inkml:brush>
  </inkml:definitions>
  <inkml:trace contextRef="#ctx0" brushRef="#br0">0 0 12588,'0'0'15951,"33"0"-15887,-7 0-32,2 1-32,-4 2-705,1 2-1216,-9 0-1443,-12 2-1696,-4 0-4421</inkml:trace>
</inkml:ink>
</file>

<file path=ppt/ink/ink1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5.031"/>
    </inkml:context>
    <inkml:brush xml:id="br0">
      <inkml:brushProperty name="width" value="0.025" units="cm"/>
      <inkml:brushProperty name="height" value="0.025" units="cm"/>
      <inkml:brushProperty name="color" value="#00A0D7"/>
    </inkml:brush>
  </inkml:definitions>
  <inkml:trace contextRef="#ctx0" brushRef="#br0">1 43 17777,'0'0'6054,"52"-13"-4229,-19 4-768,0 0-512,0 1-449,-5 4-160,-8 4-1249,-2 0-1634,-12 0-1281</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1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5.357"/>
    </inkml:context>
    <inkml:brush xml:id="br0">
      <inkml:brushProperty name="width" value="0.025" units="cm"/>
      <inkml:brushProperty name="height" value="0.025" units="cm"/>
      <inkml:brushProperty name="color" value="#00A0D7"/>
    </inkml:brush>
  </inkml:definitions>
  <inkml:trace contextRef="#ctx0" brushRef="#br0">119 0 19186,'0'0'1933,"-7"12"-577,-1 4-837,-54 108 950,53-105-1405,2 0 1,1 0 0,0 0-1,1 1 1,-3 28-1,8-47-25,0 0-1,0 1 1,0-1-1,0 0 1,0 1-1,0-1 1,0 0-1,0 1 1,0-1-1,1 1 1,-1-1-1,1 0 1,-1 0-1,1 1 1,-1-1-1,1 0 1,0 0-1,0 0 1,-1 1-1,1-1 1,0 0 0,0 0-1,0 0 1,0-1-1,0 1 1,0 0-1,2 1 1,0-1 4,-1-1 0,1 1 0,0 0 0,0-1 0,0 1 0,0-1 0,0 0 0,0 0 0,0 0 0,0 0 0,0-1 0,3 0 0,4-1-132,1-1 1,-1 0 0,0-1 0,-1 0-1,1 0 1,12-9 0,-15 8-803,0 0 1,0-1-1,0 0 0,-1 0 1,11-14-1,-2-7-4965</inkml:trace>
</inkml:ink>
</file>

<file path=ppt/ink/ink1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6.140"/>
    </inkml:context>
    <inkml:brush xml:id="br0">
      <inkml:brushProperty name="width" value="0.025" units="cm"/>
      <inkml:brushProperty name="height" value="0.025" units="cm"/>
      <inkml:brushProperty name="color" value="#00A0D7"/>
    </inkml:brush>
  </inkml:definitions>
  <inkml:trace contextRef="#ctx0" brushRef="#br0">181 0 18642,'0'0'10842,"-8"8"-10431,-12 17-305,1 1-1,1 1 1,1 1 0,-15 35-1,26-52 107,-1-1 0,0 0 0,0-1-1,-1 0 1,-13 13 0,69-85-127,63-76-1494,-129 189 1270,18-50 139,-25 77-57,23-71 51,1 0 1,0 0-1,0 0 1,1 0-1,-1 0 1,1 0 0,1 0-1,-1 0 1,1 0-1,0 0 1,2 8-1,-2-13 30,0 1-1,-1-1 0,1 1 0,0 0 0,0-1 0,1 1 0,-1-1 1,0 0-1,0 1 0,1-1 0,-1 0 0,0 0 0,1 0 0,2 2 0,4-6 243,-10-15-88,-1 8-122,-1 0 0,-1 0 0,0 0 1,-1 1-1,1 0 0,-2 0 0,1 0 1,-10-9-1,12 13-46,0 1 1,-1 0-1,1 0 0,-1 0 1,0 0-1,0 1 1,-1-1-1,1 1 0,0 1 1,-1-1-1,0 1 1,0 0-1,1 0 0,-1 1 1,-12-2-1,17 3-74,21 0-213,6 3 267,0 1 1,0 2 0,0 0 0,-1 2 0,1 1-1,30 16 1,-39-18 9,-9-3-154,-1-1-1,0 1 1,-1 1-1,12 8 0,-17-12 143,0-1-1,-1 0 1,1 1-1,0-1 0,-1 1 1,1-1-1,0 1 1,-1-1-1,1 1 1,-1 0-1,1-1 0,-1 1 1,1 0-1,-1-1 1,1 1-1,-1 0 0,0-1 1,1 1-1,-1 0 1,0 0-1,0 0 1,1-1-1,-1 1 0,0 0 1,0 0-1,0 0 1,0 0-1,0-1 0,0 1 1,0 0-1,0 0 1,-1 0-1,1-1 0,0 1 1,0 0-1,-1 0 1,1-1-1,0 1 1,-1 0-1,1 0 0,-1-1 1,1 1-1,-1 0 1,1-1-1,-1 1 0,0-1 1,1 1-1,-1-1 1,0 1-1,1-1 0,-1 1 1,0-1-1,1 0 1,-1 1-1,0-1 1,0 0-1,0 0 0,1 1 1,-1-1-1,0 0 1,-1 0-1,-5 2 46,1-1-1,-1 1 1,0-1 0,0-1-1,1 1 1,-1-1-1,0 0 1,0-1 0,0 1-1,0-1 1,1-1 0,-8-2-1,-6-3 59,0-1 0,-28-17 0,29 15 43,0 1 0,-28-10 1,127 21-4555,-9-4-1591,-5-7-3892</inkml:trace>
</inkml:ink>
</file>

<file path=ppt/ink/ink1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2.252"/>
    </inkml:context>
    <inkml:brush xml:id="br0">
      <inkml:brushProperty name="width" value="0.025" units="cm"/>
      <inkml:brushProperty name="height" value="0.025" units="cm"/>
      <inkml:brushProperty name="color" value="#00A0D7"/>
    </inkml:brush>
  </inkml:definitions>
  <inkml:trace contextRef="#ctx0" brushRef="#br0">95 128 3299,'12'-8'2231,"34"-27"3444,-43 33-4977,0 0-1,-1-1 1,1 1 0,-1-1-1,0 0 1,0 1 0,0-1 0,0 0-1,0-1 1,0 1 0,-1 0-1,2-5 1,-3 8-566,0-1-1,0 1 1,0 0 0,0-1-1,0 1 1,0-1 0,0 1-1,0 0 1,0-1 0,0 1-1,0 0 1,0-1 0,-1 1-1,1-1 1,0 1 0,0 0-1,0-1 1,-1 1 0,1 0-1,0-1 1,0 1 0,-1 0-1,1 0 1,0-1 0,0 1-1,-1 0 1,1 0-1,0-1 1,-1 1 0,1 0-1,0 0 1,-1 0 0,1 0-1,-1 0 1,1-1 0,0 1-1,-1 0 1,1 0 0,-1 0-1,1 0 1,-26 2 1111,-23 15-1035,41-11-66,0 1 1,0 0-1,0 0 0,1 1 0,0 0 0,1 0 0,0 0 0,0 1 0,-6 12 0,8-14-66,1 0 1,0 0-1,1 0 0,0 0 0,0 0 0,0 0 1,1 1-1,0-1 0,0 0 0,1 1 0,0-1 1,0 1-1,3 13 0,-2-18-59,1 0 0,-1 0 0,1 0 0,0 0 0,-1-1 0,1 1 0,0-1 0,1 1 0,-1-1 0,0 0 0,1 0 0,-1 0 0,1 0 0,0 0 0,-1-1 0,1 1 0,0-1 0,0 0 0,0 0 0,0 0 0,0 0 1,0 0-1,1-1 0,-1 1 0,0-1 0,0 0 0,4 0 0,4 1 77,-1-1-1,0-1 1,0 0 0,0 0 0,0 0 0,0-2 0,17-5 0,-16 3 28,0 0 1,0-1 0,-1-1-1,1 0 1,-2 0 0,1-1-1,-1-1 1,16-16 0,-21 20-80,0 0 0,0 0 1,-1-1-1,1 1 0,-1-1 1,0 0-1,-1 0 0,1 0 1,-1 0-1,0 0 0,-1 0 1,1-1-1,-1 1 0,-1-1 1,1 1-1,-1 0 0,0-1 1,-2-10-1,1 14-39,0 1 0,0-1 1,0 1-1,0-1 0,-1 1 0,1 0 1,-1-1-1,0 1 0,0 0 0,0 0 1,0 0-1,0 0 0,0 1 0,0-1 1,-1 0-1,1 1 0,0 0 0,-1-1 1,0 1-1,1 0 0,-1 0 0,0 1 1,1-1-1,-1 0 0,0 1 0,-3-1 1,-13-1-86,1 1 0,-37 2 1,29 0-284,16-4-3332,9-9-4796,3-13-9802</inkml:trace>
</inkml:ink>
</file>

<file path=ppt/ink/ink1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8.823"/>
    </inkml:context>
    <inkml:brush xml:id="br0">
      <inkml:brushProperty name="width" value="0.025" units="cm"/>
      <inkml:brushProperty name="height" value="0.025" units="cm"/>
      <inkml:brushProperty name="color" value="#00A0D7"/>
    </inkml:brush>
  </inkml:definitions>
  <inkml:trace contextRef="#ctx0" brushRef="#br0">75 1 18834,'0'0'6966,"1"4"-6950,1 1 83,1 0 0,0 0 0,1 0 0,-1-1 0,1 1 0,0-1-1,0 0 1,0 0 0,0 0 0,1-1 0,-1 1 0,1-1-1,7 3 1,-3 0-40,-1-1-1,1 2 0,-1-1 1,14 16-1,-20-20-47,-1 0-1,1 1 0,-1-1 1,0 0-1,1 1 1,-1-1-1,0 1 1,-1-1-1,1 1 1,0-1-1,-1 1 1,1 0-1,-1-1 1,0 1-1,0 0 1,0-1-1,0 1 1,0 0-1,-1-1 1,1 1-1,-1 0 1,0-1-1,-1 5 1,-1-3 125,1 0 1,-1 0-1,0 0 1,0-1 0,0 1-1,-1-1 1,1 0-1,-1 0 1,0 0-1,0-1 1,0 1 0,0-1-1,0 0 1,0 0-1,-1 0 1,1-1 0,-6 2-1,4-1-32,1-1-1,-1 1 1,0-1-1,0 0 1,0 0-1,1-1 1,-1 0-1,0 0 1,0-1-1,0 1 1,0-1-1,0 0 1,-8-4-1,11 4-370,1 0-1,0 0 0,0-1 1,1 1-1,-1-1 1,0 0-1,0 1 0,1-1 1,-1 0-1,1 0 1,-1 0-1,1 0 0,-2-4 1,-8-30-8777,7 10-368</inkml:trace>
</inkml:ink>
</file>

<file path=ppt/ink/ink1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197"/>
    </inkml:context>
    <inkml:brush xml:id="br0">
      <inkml:brushProperty name="width" value="0.025" units="cm"/>
      <inkml:brushProperty name="height" value="0.025" units="cm"/>
      <inkml:brushProperty name="color" value="#00A0D7"/>
    </inkml:brush>
  </inkml:definitions>
  <inkml:trace contextRef="#ctx0" brushRef="#br0">0 3 15054,'0'0'10218,"51"-2"-9834,-30 2-320,0 5-192,1-1-1281,1-2-1762,-2-2-2787,-1 0-9096</inkml:trace>
</inkml:ink>
</file>

<file path=ppt/ink/ink1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539"/>
    </inkml:context>
    <inkml:brush xml:id="br0">
      <inkml:brushProperty name="width" value="0.025" units="cm"/>
      <inkml:brushProperty name="height" value="0.025" units="cm"/>
      <inkml:brushProperty name="color" value="#00A0D7"/>
    </inkml:brush>
  </inkml:definitions>
  <inkml:trace contextRef="#ctx0" brushRef="#br0">86 5 16367,'0'0'972,"-11"11"566,-34 34 490,42-42-1913,0 1 0,0-1 0,0 1 0,1 0 0,-1 0 0,1 0 0,0 0 0,0 0 0,1 1-1,-1-1 1,1 0 0,0 1 0,0-1 0,1 1 0,-1-1 0,1 1 0,0 0 0,0-1 0,1 1 0,1 7 0,-1-9-68,0 0 0,0 1 1,0-1-1,0 0 1,1 0-1,0 0 1,-1-1-1,1 1 0,0 0 1,1-1-1,-1 1 1,0-1-1,1 0 0,-1 1 1,1-1-1,0 0 1,0-1-1,-1 1 0,1 0 1,1-1-1,-1 0 1,0 0-1,0 0 0,0 0 1,4 1-1,-1-1 140,-1 0 0,1 0-1,0-1 1,0 1 0,0-1 0,0 0-1,-1-1 1,1 1 0,0-1-1,0-1 1,-1 1 0,1-1 0,-1 0-1,1 0 1,-1 0 0,0-1 0,0 0-1,0 0 1,0 0 0,0-1-1,-1 1 1,0-1 0,1 0 0,-1 0-1,-1-1 1,1 1 0,-1-1-1,1 0 1,-1 0 0,-1 0 0,1 0-1,-1-1 1,0 1 0,0-1 0,0 1-1,-1-1 1,0 0 0,0 0-1,-1 1 1,1-1 0,-1 0 0,0 0-1,-2-7 1,2 10-192,-1 1 1,1-1-1,-1 0 1,0 0-1,0 0 1,-1 0-1,1 1 1,0-1-1,-1 0 0,0 1 1,1-1-1,-1 1 1,0 0-1,0 0 1,-1-1-1,1 2 1,0-1-1,-1 0 0,1 0 1,-1 1-1,1-1 1,-1 1-1,-5-2 1,3 1-37,0 0 1,1 1-1,-1 0 1,0 0 0,0 0-1,0 1 1,0-1-1,0 1 1,0 0 0,1 1-1,-1-1 1,0 1-1,0 0 1,-7 2 0,0 8-1628,12-11 1373,-1 1-1,1 0 1,0 0 0,0-1 0,0 1-1,0 0 1,0 0 0,0-1-1,0 1 1,1 0 0,-1 0-1,0-1 1,0 1 0,0 0 0,1-1-1,-1 1 1,0 0 0,1-1-1,-1 1 1,1 0 0,-1-1-1,1 1 1,-1-1 0,1 1 0,-1-1-1,1 1 1,-1-1 0,1 1-1,0-1 1,-1 1 0,1-1-1,0 0 1,-1 0 0,1 1 0,0-1-1,0 0 1,-1 0 0,1 0-1,0 0 1,0 1 0,-1-1-1,3-1 1,19 3-6143,4-2-2888</inkml:trace>
</inkml:ink>
</file>

<file path=ppt/ink/ink1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899"/>
    </inkml:context>
    <inkml:brush xml:id="br0">
      <inkml:brushProperty name="width" value="0.025" units="cm"/>
      <inkml:brushProperty name="height" value="0.025" units="cm"/>
      <inkml:brushProperty name="color" value="#00A0D7"/>
    </inkml:brush>
  </inkml:definitions>
  <inkml:trace contextRef="#ctx0" brushRef="#br0">106 28 17008,'0'0'10506,"-11"6"-9679,1 0-731,1 0 0,-1 1 0,1 0 0,0 1 0,-11 12 0,17-17-85,1 0 0,-1 0-1,1 0 1,0 0 0,0 0 0,0 0 0,0 1 0,0-1 0,1 1 0,0-1 0,-1 1 0,1-1 0,1 1 0,-1 0 0,0 0 0,1-1 0,0 1-1,0 0 1,0 0 0,0 0 0,1-1 0,-1 1 0,1 0 0,0 0 0,2 4 0,-1-5 6,0-1 0,1 0 0,-1 0 0,1 0 0,-1 0 0,1 0 0,0-1 0,-1 1 0,1-1 0,0 0 1,0 0-1,0 0 0,0 0 0,0 0 0,0-1 0,1 1 0,-1-1 0,0 0 0,5 0 0,5 0 181,0 1-1,0-2 1,20-3 0,-25 2-88,-1 0 1,1-1 0,-1 0 0,0 0 0,0-1-1,0 0 1,0 0 0,-1-1 0,0 0-1,0 0 1,11-11 0,-14 13-63,0 0 0,0-1 0,-1 1 0,1-1 0,-1 0 0,0 1 0,1-1 0,-2 0 0,1 0 0,0-1 0,-1 1 1,0 0-1,0 0 0,0-1 0,0 1 0,-1-1 0,0 1 0,0-1 0,0 1 0,0 0 0,-1-1 0,-1-6 0,1 8-84,-1 0-1,1 1 1,0 0 0,0-1 0,-1 1-1,0 0 1,1-1 0,-1 1 0,0 0-1,0 0 1,0 1 0,0-1 0,0 0-1,-1 1 1,1-1 0,0 1-1,-1 0 1,1 0 0,-1-1 0,1 2-1,-4-2 1,-5 0-744,0 0 0,0 1 0,-22-1 0,20 2-240,-6-1-6374</inkml:trace>
</inkml:ink>
</file>

<file path=ppt/ink/ink1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1.827"/>
    </inkml:context>
    <inkml:brush xml:id="br0">
      <inkml:brushProperty name="width" value="0.025" units="cm"/>
      <inkml:brushProperty name="height" value="0.025" units="cm"/>
      <inkml:brushProperty name="color" value="#00A0D7"/>
    </inkml:brush>
  </inkml:definitions>
  <inkml:trace contextRef="#ctx0" brushRef="#br0">142 0 16367,'0'0'4938,"-7"10"-3544,-67 119 3314,73-128-4318,14-12 416,-5 4-720,1 1-1,0 0 1,0 0 0,1 0-1,-1 2 1,1-1-1,14-4 1,-22 8-87,0 0 0,1 1-1,-1-1 1,1 0 0,0 1 0,-1-1-1,1 1 1,-1 0 0,1 0 0,-1 0-1,1 0 1,0 0 0,-1 1 0,1-1 0,-1 1-1,1 0 1,-1 0 0,1 0 0,-1 0-1,0 0 1,1 0 0,-1 0 0,0 1-1,0-1 1,0 1 0,0 0 0,0 0 0,0-1-1,-1 1 1,1 0 0,0 1 0,-1-1-1,0 0 1,1 0 0,0 4 0,1 2 94,0 0 0,-1 1 0,0-1 0,0 0 0,-1 1 1,0-1-1,-1 1 0,1-1 0,-2 1 0,1-1 0,-1 0 0,-1 1 0,1-1 1,-2 0-1,1 1 0,-1-1 0,0-1 0,-6 13 0,5-14-16,0 0-1,0-1 0,-1 1 0,0-1 1,0 0-1,0 0 0,0 0 0,-1-1 1,1 0-1,-1 0 0,-1 0 0,1-1 1,0 1-1,-1-2 0,1 1 0,-1-1 1,0 0-1,0 0 0,0-1 0,0 0 0,0 0 1,-11-1-1,14 0-290,1-1 1,0 1-1,-1-1 0,1 0 1,0 0-1,-1 0 0,1-1 1,0 1-1,0-1 0,0 0 1,0 0-1,0 0 1,1 0-1,-1 0 0,0-1 1,1 1-1,0-1 0,0 1 1,-1-1-1,2 0 0,-1 0 1,-3-5-1,2 2-456,1 0 0,-1 1 0,1-1 0,0 0 0,1 0 0,-1 0 0,1 0 0,0-1 0,1 1 0,-1 0 0,1 0 0,1-8 0,5-7-8159</inkml:trace>
</inkml:ink>
</file>

<file path=ppt/ink/ink1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168"/>
    </inkml:context>
    <inkml:brush xml:id="br0">
      <inkml:brushProperty name="width" value="0.025" units="cm"/>
      <inkml:brushProperty name="height" value="0.025" units="cm"/>
      <inkml:brushProperty name="color" value="#00A0D7"/>
    </inkml:brush>
  </inkml:definitions>
  <inkml:trace contextRef="#ctx0" brushRef="#br0">1 46 20083,'0'0'9705,"64"-18"-9737,-34 13-416,2 1-866,1-1-928,1 1-801,-5 0-896,-2-1-2147</inkml:trace>
</inkml:ink>
</file>

<file path=ppt/ink/ink1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526"/>
    </inkml:context>
    <inkml:brush xml:id="br0">
      <inkml:brushProperty name="width" value="0.025" units="cm"/>
      <inkml:brushProperty name="height" value="0.025" units="cm"/>
      <inkml:brushProperty name="color" value="#00A0D7"/>
    </inkml:brush>
  </inkml:definitions>
  <inkml:trace contextRef="#ctx0" brushRef="#br0">85 15 18385,'-9'9'1698,"3"-3"-1409,-1 0 1,0 1-1,1 0 0,0 0 1,1 1-1,0-1 0,0 1 1,1 1-1,0-1 0,0 0 1,0 1-1,1 0 0,1 0 1,0 0-1,0 0 0,1 0 1,0 0-1,0 1 0,1 11 1,1-19-228,-1-1 1,1 1-1,-1 0 0,1 0 1,0 0-1,0 0 1,0-1-1,0 1 0,0 0 1,1-1-1,-1 1 1,0-1-1,1 1 0,-1-1 1,1 0-1,-1 1 1,1-1-1,0 0 0,0 0 1,-1 0-1,1 0 1,0-1-1,0 1 0,0 0 1,0-1-1,0 1 1,0-1-1,0 0 0,0 0 1,3 0-1,0 1 111,-1-1-1,1 0 1,-1-1 0,1 1-1,0-1 1,-1 0-1,0 0 1,1 0 0,-1-1-1,0 1 1,1-1-1,-1 0 1,4-3 0,2-2 34,-1-1 1,-1 0-1,1-1 1,-1 0 0,-1 0-1,9-12 1,-13 17-147,-1 0-1,1-1 1,-1 1 0,0-1 0,0 1-1,-1-1 1,1 0 0,-1 1-1,0-1 1,0 0 0,0 0 0,-1 0-1,0 0 1,0 0 0,0 0 0,-1 0-1,-1-9 1,0 11-60,1 0 0,-1 0 0,0 0 0,0 1 0,-1-1 0,1 0 1,0 1-1,-1-1 0,0 1 0,1 0 0,-1 0 0,0 0 0,0 0 0,0 1 0,0-1 0,0 1 0,-1 0 0,1 0 1,0 0-1,-6-1 0,-5-1-30,1 0 1,-1 1 0,-24 0-1,36 2-116,-1 1 0,1-1 0,-1 0 0,1 1 0,-1 0 0,1-1 0,0 1 0,0 0 0,-1 0 0,1 0 0,0 1 0,0-1 0,0 1 0,0-1 0,0 1 0,0-1 0,1 1 0,-1 0 0,0 0 0,-1 2 0,3-3-98,-1 0 0,1 0-1,0 0 1,-1 0 0,1 0 0,0 0 0,-1 0 0,1 0 0,0 0 0,0 0 0,0 0 0,0 0 0,0 0 0,0 0 0,0 0 0,0 0 0,1 0 0,-1 0-1,0 0 1,0 0 0,1 0 0,-1 0 0,1 0 0,-1 0 0,1-1 0,-1 1 0,1 0 0,0 0 0,-1 0 0,1-1 0,0 1 0,0 0 0,-1 0 0,1-1-1,0 1 1,0-1 0,0 1 0,0-1 0,0 1 0,0-1 0,0 0 0,0 1 0,0-1 0,0 0 0,0 0 0,0 0 0,2 0 0,26 6-6094</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1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868"/>
    </inkml:context>
    <inkml:brush xml:id="br0">
      <inkml:brushProperty name="width" value="0.025" units="cm"/>
      <inkml:brushProperty name="height" value="0.025" units="cm"/>
      <inkml:brushProperty name="color" value="#00A0D7"/>
    </inkml:brush>
  </inkml:definitions>
  <inkml:trace contextRef="#ctx0" brushRef="#br0">210 59 13549,'0'0'5125,"-13"1"-2195,3-1-2516,1 1 0,0 0 0,0 1-1,0-1 1,0 2 0,1-1 0,-1 1-1,0 1 1,1 0 0,0 0-1,0 0 1,0 1 0,0 0 0,1 1-1,0 0 1,0 0 0,-10 12-1,12-12-321,1 1 0,0 0-1,0 0 1,0 0 0,1 1-1,0 0 1,0-1 0,-2 12-1,5-17-85,-1 0 0,1 0 0,-1 0 0,1 0 0,0 0 0,0 0-1,0 0 1,0 1 0,0-1 0,0 0 0,1 0 0,-1 0 0,1 0-1,-1 0 1,1 0 0,0 0 0,0 0 0,0 0 0,0 0 0,0 0-1,0-1 1,0 1 0,1 0 0,-1-1 0,1 1 0,-1-1-1,1 1 1,0-1 0,-1 0 0,1 0 0,0 0 0,0 0 0,0 0-1,0 0 1,2 1 0,7 0 83,0 0-1,1-1 0,-1 0 1,1 0-1,-1-2 1,0 1-1,1-1 1,-1-1-1,0 0 0,1 0 1,-1-2-1,-1 1 1,1-1-1,10-6 1,-2 2 71,-2-2 1,1 0-1,-1-1 1,-1-1-1,0 0 1,-1-1-1,15-17 1,-27 28-167,-1 0 1,0-1-1,0 1 1,-1 0-1,1 0 1,0-1-1,-1 1 1,1-1-1,-1 1 1,0-1-1,0 0 1,0 0 0,0 1-1,-1-1 1,1 0-1,-1 0 1,1 0-1,-1 0 1,0-3-1,-1 3 27,0 1 0,0 0-1,0 0 1,0-1 0,0 1-1,0 0 1,-1 0 0,1 0 0,-1 0-1,0 0 1,1 0 0,-1 1-1,0-1 1,0 1 0,0-1-1,0 1 1,-4-3 0,-11-3-641,1 1 1,-1 0 0,0 1-1,-34-6 1,33 7-1293,-14-3-4900,7-1-4815</inkml:trace>
</inkml:ink>
</file>

<file path=ppt/ink/ink1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4.834"/>
    </inkml:context>
    <inkml:brush xml:id="br0">
      <inkml:brushProperty name="width" value="0.025" units="cm"/>
      <inkml:brushProperty name="height" value="0.025" units="cm"/>
      <inkml:brushProperty name="color" value="#00A0D7"/>
    </inkml:brush>
  </inkml:definitions>
  <inkml:trace contextRef="#ctx0" brushRef="#br0">105 0 12780,'0'0'18156,"-6"11"-18129,-18 32-49,24-42 20,-1-1 0,1 1 0,0-1 0,-1 1 0,1-1 0,0 1 0,0 0 0,0-1 0,0 1 0,-1-1 0,1 1 0,0 0-1,0-1 1,0 1 0,0 0 0,0-1 0,1 1 0,-1-1 0,0 1 0,0 0 0,0-1 0,0 1 0,1-1 0,-1 1 0,0-1 0,0 1 0,1-1 0,-1 1 0,1-1-1,-1 1 1,0-1 0,1 1 0,-1-1 0,1 1 0,-1-1 0,1 0 0,-1 1 0,1-1 0,-1 0 0,1 0 0,0 1 0,-1-1 0,1 0 0,-1 0 0,1 0-1,0 0 1,-1 0 0,1 1 0,-1-1 0,2-1 0,37 2-23,-31-2 22,17 0 25,-14 1-30,0-1 0,0 1 0,0 1 1,0 0-1,15 4 0,-24-5 14,0 1 0,1 0-1,-1 0 1,0 0-1,0 0 1,0 0 0,0 0-1,0 1 1,0-1-1,0 0 1,-1 1 0,1 0-1,0 0 1,-1-1 0,1 1-1,-1 0 1,0 0-1,1 0 1,-1 0 0,0 0-1,0 1 1,-1-1-1,1 0 1,0 0 0,-1 1-1,1-1 1,-1 0-1,0 1 1,0-1 0,0 4-1,0-1 27,-1-1 1,1 1-1,-1-1 0,0 1 0,0-1 0,0 0 0,-1 1 1,1-1-1,-1 0 0,0 0 0,0 0 0,-1 0 0,1-1 1,-1 1-1,0 0 0,0-1 0,0 0 0,0 0 0,-1 0 1,1 0-1,-1 0 0,1-1 0,-1 1 0,0-1 0,0 0 1,-1 0-1,1-1 0,0 1 0,-6 0 0,-9 3 109,1-1 0,-1-1 0,0-1-1,0-1 1,-32-1 0,23-6-1841,26 5 1407,1 1 0,-1-1-1,1 0 1,-1 0 0,1 0 0,-1 0-1,1 0 1,0-1 0,0 1-1,-1 0 1,1 0 0,0-1 0,0 1-1,0-1 1,0 1 0,1-1-1,-1 1 1,0-1 0,1 0 0,-1 1-1,1-1 1,-1-3 0,0-13-7277</inkml:trace>
</inkml:ink>
</file>

<file path=ppt/ink/ink1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192"/>
    </inkml:context>
    <inkml:brush xml:id="br0">
      <inkml:brushProperty name="width" value="0.025" units="cm"/>
      <inkml:brushProperty name="height" value="0.025" units="cm"/>
      <inkml:brushProperty name="color" value="#00A0D7"/>
    </inkml:brush>
  </inkml:definitions>
  <inkml:trace contextRef="#ctx0" brushRef="#br0">1 14 20211,'0'0'9897,"67"-13"-9832,-45 13-65,9 3-1089,5-1-1218,5-2-1536,-1 0-2051,3 0-5765</inkml:trace>
</inkml:ink>
</file>

<file path=ppt/ink/ink1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535"/>
    </inkml:context>
    <inkml:brush xml:id="br0">
      <inkml:brushProperty name="width" value="0.025" units="cm"/>
      <inkml:brushProperty name="height" value="0.025" units="cm"/>
      <inkml:brushProperty name="color" value="#00A0D7"/>
    </inkml:brush>
  </inkml:definitions>
  <inkml:trace contextRef="#ctx0" brushRef="#br0">107 49 16944,'-10'6'1271,"5"-4"-1050,-7 4 601,0 0-1,1 1 1,-17 13-1,26-18-741,0-1 0,0 1 0,0 0-1,0-1 1,0 1 0,1 0-1,-1 0 1,0 0 0,1 0-1,-1 1 1,1-1 0,0 0-1,0 1 1,0-1 0,0 0-1,0 1 1,1-1 0,-1 1 0,1 0-1,-1-1 1,1 1 0,0-1-1,0 1 1,0 0 0,0-1-1,1 1 1,-1-1 0,2 5-1,-1-6-41,0 1 0,0-1 0,1 0 0,-1 1 0,0-1 0,1 0-1,-1 0 1,1 0 0,0 0 0,-1 0 0,1 0 0,0-1 0,-1 1-1,1 0 1,0-1 0,0 0 0,-1 1 0,1-1 0,3 0 0,41 2 1122,-39-2-1012,0 0 100,0-1-1,-1 0 1,1 0 0,-1 0-1,1-1 1,-1 0-1,0 0 1,0-1-1,0 0 1,0 0 0,0 0-1,-1-1 1,7-5-1,-9 7-140,-1 0 0,1 0-1,-1 0 1,0-1 0,0 1 0,0-1-1,0 1 1,0-1 0,-1 0 0,1 0-1,-1 0 1,1 0 0,-1 0-1,0 0 1,-1 0 0,1 0 0,0 0-1,-1 0 1,0 0 0,0-1-1,0 1 1,0 0 0,0 0 0,0-1-1,-1 1 1,0 0 0,0 0 0,1 0-1,-4-5 1,2 4-114,-2 0 0,1 0 0,0 0 0,-1 0-1,1 1 1,-1 0 0,0-1 0,0 1 0,-1 1 0,1-1 0,0 0 0,-1 1-1,0 0 1,1 0 0,-1 1 0,0-1 0,-7 0 0,7 0-49,0 1 0,-1 0 0,1 0 0,-1 0 0,1 1 0,-1 0 0,1 0-1,-1 0 1,1 1 0,-1 0 0,1 0 0,0 0 0,-1 1 0,1-1 0,-10 6 0,14-6-244,-1 0-1,1 1 0,-1-1 1,1 1-1,-1-1 1,1 1-1,0-1 1,0 1-1,0 0 1,0 0-1,0-1 1,0 1-1,1 0 1,-1 0-1,0 0 1,0 4-1,1-5-123,0 0-1,0 0 1,0 0-1,0 1 1,0-1 0,0 0-1,1 0 1,-1 1-1,0-1 1,1 0 0,-1 0-1,0 0 1,1 0-1,0 0 1,-1 1 0,1-1-1,0 0 1,-1 0 0,1 0-1,0-1 1,0 1-1,0 0 1,0 0 0,0 0-1,0-1 1,0 1-1,2 1 1,25 7-10610</inkml:trace>
</inkml:ink>
</file>

<file path=ppt/ink/ink1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896"/>
    </inkml:context>
    <inkml:brush xml:id="br0">
      <inkml:brushProperty name="width" value="0.025" units="cm"/>
      <inkml:brushProperty name="height" value="0.025" units="cm"/>
      <inkml:brushProperty name="color" value="#00A0D7"/>
    </inkml:brush>
  </inkml:definitions>
  <inkml:trace contextRef="#ctx0" brushRef="#br0">215 41 15887,'-9'-1'5205,"0"0"-4628,-1 1-1,0 0 1,0 0-1,0 1 1,0 1-1,0-1 1,1 2-1,-1-1 1,1 1 0,-1 0-1,-12 8 1,16-8-459,0 1 0,1 0 0,-1 0 1,1 0-1,0 1 0,0 0 0,0 0 1,1 0-1,0 1 0,0-1 0,0 1 1,-3 7-1,5-11-115,1 1-1,0-1 1,0 1 0,-1-1-1,1 1 1,1 0 0,-1-1-1,0 1 1,1 0 0,-1 0-1,1 0 1,0 0 0,0-1-1,0 1 1,1 0 0,-1 0-1,0 0 1,1-1 0,0 1 0,1 3-1,0-3 20,-1-1-1,1 0 1,0 1-1,0-1 1,1 0-1,-1 0 1,0 0-1,1-1 1,-1 1-1,1-1 1,-1 1-1,1-1 1,0 0-1,-1 0 1,1 0-1,3 1 1,10 1 289,0-1 1,0 0-1,0-1 0,0-1 1,29-2-1,-32 0-247,-1 0 0,0-1 0,0 0 0,0 0 0,-1-1 0,1-1 1,-1 0-1,0-1 0,14-9 0,-21 12-54,0 0 0,0 1 1,0-2-1,-1 1 0,1 0 1,-1-1-1,0 1 0,0-1 0,0 0 1,-1 0-1,1 0 0,-1 0 1,0 0-1,0-1 0,0 1 0,-1-1 1,0 1-1,1-1 0,-2 0 1,1 1-1,0-1 0,-1 0 1,0 0-1,0 1 0,-1-1 0,1 0 1,-2-5-1,1 7-129,-1 0 0,1-1 0,-1 1 0,1 0 1,-1 0-1,0 1 0,0-1 0,-1 0 0,1 0 0,0 1 0,-1 0 0,0-1 0,1 1 0,-1 0 1,0 0-1,0 1 0,0-1 0,0 0 0,-1 1 0,1 0 0,0 0 0,-1 0 0,-6-1 0,-8-1-1763,0 1-1,-1 0 0,-23 2 0,31 0 550,-30 0-11484</inkml:trace>
</inkml:ink>
</file>

<file path=ppt/ink/ink1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35.801"/>
    </inkml:context>
    <inkml:brush xml:id="br0">
      <inkml:brushProperty name="width" value="0.025" units="cm"/>
      <inkml:brushProperty name="height" value="0.025" units="cm"/>
    </inkml:brush>
  </inkml:definitions>
  <inkml:trace contextRef="#ctx0" brushRef="#br0">0 142 5894,'0'0'9763,"15"-9"-9127,19-8-344,1 1 0,0 2 1,50-13-1,175-31 33,-352 67 503,31 4-795,-175 45 121,258-55-242,24-5 16,69-12 208,185-49 0,-294 59 644,-22 3-385,-28 4-97,-309 85-122,344-86-191,1 0-20,1 0 0,0 0-1,0 1 1,0 0 0,0 0 0,-11 8 0,18-11-7,1 0-1,-1 0 1,0 0 0,0 0-1,0-1 1,0 1 0,0 0-1,0 0 1,1 1 0,-1-1-1,0 0 1,0 0-1,0 0 1,0 0 0,0 0-1,0 0 1,1 0 0,-1 0-1,0 0 1,0 0 0,0 0-1,0 0 1,0 0 0,0 0-1,0 0 1,0 0 0,1 1-1,-1-1 1,0 0 0,0 0-1,0 0 1,0 0 0,0 0-1,0 0 1,0 0 0,0 1-1,0-1 1,0 0 0,0 0-1,0 0 1,0 0 0,0 0-1,0 0 1,0 1 0,0-1-1,0 0 1,0 0 0,0 0-1,0 0 1,0 0 0,0 1-1,0-1 1,0 0 0,0 0-1,0 0 1,0 0 0,0 0-1,0 0 1,0 0 0,-1 0-1,1 1 1,0-1 0,0 0-1,0 0 1,0 0 0,0 0-1,0 0 1,-1 0 0,16 1-2848,-13-1 2193,38 0-8997</inkml:trace>
</inkml:ink>
</file>

<file path=ppt/ink/ink1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6.576"/>
    </inkml:context>
    <inkml:brush xml:id="br0">
      <inkml:brushProperty name="width" value="0.025" units="cm"/>
      <inkml:brushProperty name="height" value="0.025" units="cm"/>
    </inkml:brush>
  </inkml:definitions>
  <inkml:trace contextRef="#ctx0" brushRef="#br0">20 29 6887,'0'0'10260,"-4"-7"-9048,-11-14 460,26 50 3516,-8-26-5036,0 0 0,0 0 0,0 0 0,1-1 0,-1 1 0,1-1 0,-1 0 0,1 0 1,6 2-1,11 7-120,-2 4 976,-15-12-596,-1 0 0,1 0 0,1 0 0,-1 0 0,0-1 0,8 4 0,20 9-397,-1 2 1,-1 1 0,-1 1 0,0 1 0,49 47-1,50 35 35,158 104-18,-197-137-29,115 114 0,-37-31-4,-46-53 12,65 57 10,152 151 460,-162-131-241,-73-69 208,90 91-214,159 151 253,-263-272-487,152 99 0,-45-29 0,34 20 0,-148-112 0,94 81 0,-97-67 0,-46-37 0,2-2 0,2-2 0,55 34 0,286 153 0,-304-167 0,72 61 0,-45-30 0,81 45 0,63 49 0,-4 4 0,-74-58 0,8 30 0,-76-61 0,56 33 0,-84-67 0,-35-28 0,1 0 0,1-3 0,46 22 0,-76-42 0,25 12 0,0 1 0,-1 2 0,-1 1 0,36 28 0,-60-40 9,13 11 9,-20-18-22,0 0 0,1 1 1,-1-1-1,1 0 0,-1 1 0,0-1 0,1 0 0,-1 0 1,1 1-1,-1-1 0,1 0 0,-1 0 0,1 0 0,-1 0 1,1 0-1,-1 0 0,1 0 0,0 0 0,-1 0 0,1 0 0,-1 0 1,1 0-1,-1 0 0,1 0 0,-1 0 0,1 0 0,-1-1 1,1 1-1,-1 0 0,1 0 0,-1-1 0,0 1 0,1 0 0,-1-1 1,1 1-1,-1 0 0,0-1 0,1 0 0,-1 1-604,-2-3-703,-1 1-1,0 0 1,0 0 0,0 0 0,0 0 0,0 0 0,0 0 0,0 1 0,-5-2 0,-9-3-6339</inkml:trace>
</inkml:ink>
</file>

<file path=ppt/ink/ink1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3.829"/>
    </inkml:context>
    <inkml:brush xml:id="br0">
      <inkml:brushProperty name="width" value="0.025" units="cm"/>
      <inkml:brushProperty name="height" value="0.025" units="cm"/>
    </inkml:brush>
  </inkml:definitions>
  <inkml:trace contextRef="#ctx0" brushRef="#br0">103 63 7719,'0'0'15364,"12"-6"-15193,19-5-107,1 2 0,1 1 0,-1 1 0,1 2 0,48-2 0,-3 1-189,-70 5-7,-51 3 272,-124 17-27,92-9 1331,-82 1-1,396-30-1747,-148 9-225,31-6-336,-174 19 1143,-92 18-1,21-2 855,38-13 120,71-7-977,57-6-670,35-2-2605,138 3 0,-214 6 2784,0 0-1,-1 0 1,1 0 0,-1 0-1,1 0 1,0 1 0,-1-1 0,1 0-1,-1 1 1,1 0 0,-1-1 0,1 1-1,-1 0 1,0-1 0,1 1-1,-1 0 1,0 0 0,0 0 0,1 1-1,0 0 1,-2-1 59,0 0 0,0 0 0,0-1-1,0 1 1,0 0 0,0 0 0,0 0 0,0 0 0,-1-1-1,1 1 1,0 0 0,0 0 0,-1-1 0,1 1 0,-1 0-1,1 0 1,0-1 0,-1 1 0,0 0 0,1-1-1,-1 1 1,1-1 0,-1 1 0,0-1 0,1 1 0,-1-1-1,0 1 1,1-1 0,-1 1 0,0-1 0,0 0 0,0 0-1,1 1 1,-1-1 0,0 0 0,0 0 0,0 0 0,-1 0-1,-31 9-5527</inkml:trace>
</inkml:ink>
</file>

<file path=ppt/ink/ink1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45.742"/>
    </inkml:context>
    <inkml:brush xml:id="br0">
      <inkml:brushProperty name="width" value="0.025" units="cm"/>
      <inkml:brushProperty name="height" value="0.025" units="cm"/>
    </inkml:brush>
  </inkml:definitions>
  <inkml:trace contextRef="#ctx0" brushRef="#br0">1 143 7719,'0'0'10159,"8"-3"-9694,29-11-147,1 2 1,0 2 0,1 1-1,54-5 1,172-1-182,6-1-1542,-80-19 1352,-118 20 1142,-150 24 48,-111 40-339,-213 27 0,492-92-1953,24-4-5260,-82 15 516</inkml:trace>
</inkml:ink>
</file>

<file path=ppt/ink/ink1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46.696"/>
    </inkml:context>
    <inkml:brush xml:id="br0">
      <inkml:brushProperty name="width" value="0.025" units="cm"/>
      <inkml:brushProperty name="height" value="0.025" units="cm"/>
    </inkml:brush>
  </inkml:definitions>
  <inkml:trace contextRef="#ctx0" brushRef="#br0">79 77 8872,'-16'4'1380,"12"-4"-1129,0 0-1,1 1 1,-1 0 0,0 0 0,1 0 0,-1 0-1,1 0 1,-1 1 0,1-1 0,-1 1 0,1 0-1,0 0 1,0 0 0,0 1 0,0-1-1,1 1 1,-4 2 0,6-4-244,0-1 1,1 1-1,-1 0 1,0-1-1,0 1 1,0-1-1,0 1 0,1-1 1,-1 1-1,0-1 1,0 1-1,1-1 1,-1 1-1,0-1 1,1 0-1,-1 1 0,0-1 1,1 1-1,-1-1 1,1 0-1,-1 1 1,1-1-1,-1 0 1,1 0-1,-1 1 0,1-1 1,-1 0-1,1 0 1,-1 0-1,1 0 1,-1 0-1,1 0 0,0 1 1,-1-1-1,1 0 1,-1-1-1,1 1 1,0 0-1,29 2-82,-29-2 95,58-2 560,-1-3 0,1-3 1,106-28-1,-28 5-307,-37 14-576,0 4 0,0 4 0,105 5 1,-191 8-459,-25 4 839,-25 2 39,27-10-1980,1-4-3828</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1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54.171"/>
    </inkml:context>
    <inkml:brush xml:id="br0">
      <inkml:brushProperty name="width" value="0.025" units="cm"/>
      <inkml:brushProperty name="height" value="0.025" units="cm"/>
    </inkml:brush>
  </inkml:definitions>
  <inkml:trace contextRef="#ctx0" brushRef="#br0">85 32 4869,'-84'0'6160,"120"18"-5583,-11-12-391,0-2 0,1-1 0,-1-1 0,1-1 0,-1-1 0,1-1 0,41-8 0,-35 5-155,0 1 0,0 1 0,0 2 1,37 5-1,-54-2 16,0 1 0,-1 1 0,0 0 0,0 2 1,19 10-1,-20-10 27,0 0 1,1-1 0,0 0 0,-1-1-1,2-1 1,18 4 0,0-7 87,1 0 0,-1-3 0,0-1-1,1-1 1,-1-1 0,34-12 0,-16 6-165,64-7-1,-113 17 4,1 1 0,-1 0 0,1-1 0,-1 1 0,1 1 0,-1-1-1,1 0 1,-1 1 0,1-1 0,-1 1 0,4 1 0,-5-2 5,-1 0 0,0 1 1,1-1-1,-1 0 0,0 1 0,0-1 1,1 0-1,-1 1 0,0-1 0,0 0 1,0 1-1,0-1 0,1 0 0,-1 1 1,0-1-1,0 1 0,0-1 1,0 0-1,0 1 0,0-1 0,0 1 1,0-1-1,0 0 0,0 1 0,0-1 1,0 1-1,0-1 0,-1 0 0,1 1 1,0-1-1,0 0 0,0 1 0,0-1 1,-1 0-1,1 1 0,0-1 0,0 0 1,-1 1-1,1-1 0,-4 4 29,0-1 0,1 1 0,-1-1 0,0 0 0,-1-1 0,1 1 0,0-1 0,-1 0-1,1 0 1,-6 2 0,-3-1-4,-1 0 0,0 0 0,0-2 0,1 1 0,-1-2 0,0 0 1,0-1-1,-20-3 0,-14-5 112,-51-17 0,-20-4 430,79 22-216,0 3 0,-1 1 0,0 2 0,0 2 0,0 1 1,-62 11-1,94-10-312,-6 1 3,1 1 1,-28 10 0,42-13-63,1 0 1,-1 0-1,0 0 1,0 0-1,0 0 1,1 0 0,-1 0-1,0 0 1,1-1-1,-1 1 1,1 0-1,-1 0 1,1 0-1,0 0 1,-1-1 0,1 1-1,0 0 1,0-1-1,-1 1 1,1 0-1,1 0 1,-2-1 11,12 10-15,1-1 0,0 0 0,1-1 0,-1 0 0,2-1 0,-1-1 0,1 0 0,0-1 0,0 0 0,0-2 0,30 5-1,10-4-1,0-1 0,55-6 0,-40-4-206,-1-3 1,0-4-1,81-26 1,-88 23-229,-16 15 515,-27 3-48,-80-16 729,3 7-564,0 3 0,0 2 0,0 2-1,-1 3 1,1 3 0,-95 20-1,119-17-89,26-6-245,29-12-2,-18 9 152,32-14-187,0 2-1,0 1 0,1 2 0,0 2 0,1 1 0,0 1 0,48 0 1,64 1-1904,179-15-6348,-445 33 11906,74-6-3936,-3-5-1648</inkml:trace>
</inkml:ink>
</file>

<file path=ppt/ink/ink1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59.092"/>
    </inkml:context>
    <inkml:brush xml:id="br0">
      <inkml:brushProperty name="width" value="0.025" units="cm"/>
      <inkml:brushProperty name="height" value="0.025" units="cm"/>
      <inkml:brushProperty name="color" value="#E71224"/>
    </inkml:brush>
  </inkml:definitions>
  <inkml:trace contextRef="#ctx0" brushRef="#br0">30 382 4516,'-2'10'1315,"-2"-10"513,-7 2 7067,2 23-3820,5-12-1530,5-33-1931,7-31-869,20-67 1,-8 41-678,-13 36-31,-6 30-23,0-1 0,1 1 1,1 0-1,0 1 0,5-13 1,-7 70 49,-15 39-35,7-45-28,-4 78 1,11-118-34,0-6 57,-1 1 1,1 0-1,0-1 1,0 1-1,1-1 1,-1 1 0,1 0-1,2-7 1,0-8 5,30-201 327,-24 164-353,-13 120-14,-2 0 0,-19 81-1,-1 14 17,26-168-302,-1-18-935,6-49 0,-3 81-6452,-2 13-1153</inkml:trace>
</inkml:ink>
</file>

<file path=ppt/ink/ink1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092"/>
    </inkml:context>
    <inkml:brush xml:id="br0">
      <inkml:brushProperty name="width" value="0.025" units="cm"/>
      <inkml:brushProperty name="height" value="0.025" units="cm"/>
      <inkml:brushProperty name="color" value="#E71224"/>
    </inkml:brush>
  </inkml:definitions>
  <inkml:trace contextRef="#ctx0" brushRef="#br0">139 15 11787,'0'0'12828,"-9"-4"-12107,6 3-691,2 0 9,-1-1 1,-1 1-1,1 0 1,0 0-1,0 1 1,0-1-1,-1 0 1,1 1-1,0-1 1,0 1-1,-1 0 1,1 0-1,0 0 1,-1 0-1,1 0 1,0 0-1,-1 0 1,1 1-1,0 0 1,-1-1-1,1 1 1,0 0-1,0 0 1,0 0-1,0 0 1,0 0-1,0 1 1,0-1-1,0 1 1,1-1-1,-1 1 1,0-1-1,1 1 1,-1 0-1,-1 3 1,-3 4 142,0 1 0,0-1-1,1 1 1,1 0 0,0 1 0,0-1 0,1 1-1,0 0 1,-2 12 0,3-2 191,0-1 0,1 1 0,4 40 0,-3-58-357,0-1 0,0 1 1,0-1-1,1 1 0,-1-1 1,1 1-1,0-1 0,0 1 1,-1-1-1,1 0 0,1 1 0,-1-1 1,0 0-1,1 0 0,-1 0 1,1 0-1,-1 0 0,1 0 1,0 0-1,0-1 0,0 1 1,0-1-1,0 1 0,0-1 0,1 0 1,-1 0-1,0 0 0,1 0 1,-1 0-1,0 0 0,1-1 1,-1 1-1,1-1 0,-1 0 1,1 1-1,3-2 0,-2 1 4,0-1 1,0 1-1,0-1 0,0 0 0,-1-1 0,1 1 0,0-1 1,-1 1-1,1-1 0,-1 0 0,1-1 0,-1 1 1,0-1-1,0 1 0,0-1 0,0 0 0,-1 0 1,1 0-1,-1 0 0,0-1 0,0 1 0,3-6 0,-3 5 8,0 0-1,-1-1 0,1 1 0,-1-1 0,0 1 0,0-1 1,0 0-1,-1 0 0,0 1 0,0-1 0,0 0 0,0 1 1,-1-1-1,-1-4 0,1 6-18,0 1-1,0 0 1,0 0 0,0 0-1,0 0 1,-1 0 0,1 0 0,-1 0-1,1 0 1,-1 0 0,0 1-1,0-1 1,0 1 0,0-1 0,0 1-1,0 0 1,0 0 0,0 0-1,0 0 1,-1 0 0,1 0 0,0 1-1,-1-1 1,1 1 0,0 0-1,-1-1 1,-3 1 0,-29 4-636,34-4 465,0 1 1,0 0-1,0-1 1,1 1-1,-1-1 1,0 1-1,0 0 0,1 0 1,-1-1-1,1 1 1,-1 0-1,0 0 1,1 0-1,-1 0 1,1 0-1,0-1 1,-1 1-1,1 0 1,0 0-1,-1 0 1,1 0-1,0 0 0,0 0 1,0 0-1,0 0 1,0 0-1,0 0 1,0 0-1,1 0 1,-1 0-1,0 0 1,1 1-1,-1-1-148,0 0-1,1-1 1,-1 1-1,0 0 1,1-1-1,-1 1 1,1-1-1,-1 1 1,0-1-1,1 1 1,0 0-1,-1-1 1,1 0-1,-1 1 1,1-1-1,0 1 1,-1-1-1,1 0 1,0 1-1,-1-1 1,1 0-1,0 0 1,-1 0-1,1 0 1,0 1-1,0-1 1,-1 0-1,1 0 1,0 0-1,1-1 1,-1 1-245,17 1-9230</inkml:trace>
</inkml:ink>
</file>

<file path=ppt/ink/ink1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438"/>
    </inkml:context>
    <inkml:brush xml:id="br0">
      <inkml:brushProperty name="width" value="0.025" units="cm"/>
      <inkml:brushProperty name="height" value="0.025" units="cm"/>
      <inkml:brushProperty name="color" value="#E71224"/>
    </inkml:brush>
  </inkml:definitions>
  <inkml:trace contextRef="#ctx0" brushRef="#br0">119 73 14862,'0'0'6609,"-12"7"-4367,11-6-2251,-12 8 724,0 0 0,0 1 1,-18 19-1,28-26-579,-1 1 0,1 0 0,0-1 0,0 1-1,1 0 1,-1 0 0,1 1 0,0-1 0,0 0 0,0 1 0,1-1 0,-1 1 0,1 0 0,0-1 0,1 1 0,-1 0 0,1 0 0,0-1 0,0 1 0,1 6 0,0-10-143,-1 1 0,1-1 0,0 1 0,0-1 1,0 1-1,0-1 0,0 1 0,0-1 0,0 0 0,0 0 0,0 0 1,1 0-1,-1 1 0,0-2 0,1 1 0,-1 0 0,1 0 1,-1 0-1,1-1 0,-1 1 0,1-1 0,-1 1 0,1-1 0,0 1 1,-1-1-1,1 0 0,0 0 0,-1 0 0,1 0 0,0 0 0,-1 0 1,1-1-1,2 0 0,2 0 30,0 0 0,0 0 0,0 0 0,0-1-1,-1 0 1,1 0 0,0-1 0,5-4 0,1-1 26,-2-1 0,1 0 0,-1-1 0,-1 0 0,0-1 0,15-22-1,-20 28 14,-1 0 1,0 0-1,0-1 0,-1 1 0,1-1 0,-1 0 0,-1 0 0,1 1 0,-1-1 0,0 0 0,0-1 0,0 1 0,-1 0 0,0 0 0,0 0 0,-1 0 0,0 0 1,-2-8-1,3 12-38,-1 0 0,0 1 0,0-1 1,0 0-1,0 1 0,0-1 0,0 1 0,0-1 1,0 1-1,-1-1 0,1 1 0,-1 0 1,1 0-1,-1 0 0,1 0 0,-1 0 1,0 0-1,1 0 0,-1 0 0,0 0 0,0 1 1,1-1-1,-1 1 0,0 0 0,0-1 1,0 1-1,0 0 0,0 0 0,0 0 1,0 0-1,1 0 0,-1 1 0,0-1 0,0 1 1,0-1-1,0 1 0,1-1 0,-1 1 1,0 0-1,-2 2 0,-3 0-45,0 0-1,1 1 1,-1 0-1,1 0 1,0 1 0,0 0-1,0 0 1,-8 10-1,10-9-55,0-1 0,0 0 0,1 1-1,0 0 1,0 0 0,1 0 0,-1 0-1,1 0 1,1 0 0,-1 0 0,1 1-1,0-1 1,0 1 0,1-1 0,0 1-1,1 7 1,-1-13-32,0 0 1,1 0-1,-1 0 0,0 0 1,1 0-1,-1 0 0,1 0 1,-1 0-1,1 0 1,0 0-1,-1 0 0,1 0 1,0 0-1,-1-1 0,1 1 1,0 0-1,0 0 0,0-1 1,0 1-1,0-1 0,0 1 1,0-1-1,0 1 0,0-1 1,1 1-1,2 0-186,-1-1 0,1 1 0,0-1 0,-1 0 0,1 0 0,-1 0 0,1-1 1,4 0-1,0-1-611,1 0 1,-1-1 0,1 0-1,-1 0 1,15-9-1,7-12-4282,-2-2-3445</inkml:trace>
</inkml:ink>
</file>

<file path=ppt/ink/ink1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828"/>
    </inkml:context>
    <inkml:brush xml:id="br0">
      <inkml:brushProperty name="width" value="0.025" units="cm"/>
      <inkml:brushProperty name="height" value="0.025" units="cm"/>
      <inkml:brushProperty name="color" value="#E71224"/>
    </inkml:brush>
  </inkml:definitions>
  <inkml:trace contextRef="#ctx0" brushRef="#br0">6 14 15375,'0'0'5028,"-1"10"-3784,0 11-626,-1 6 73,1-1 0,4 42 0,-3-63-543,0 0 1,1 0-1,0 0 0,0 0 1,0 1-1,1-1 1,-1 0-1,1-1 1,0 1-1,1 0 1,-1-1-1,1 1 1,0-1-1,0 0 1,0 0-1,1 0 0,0 0 1,-1 0-1,1-1 1,7 5-1,-8-7-85,0 1 0,0-1 0,0 0 0,0 0 0,0 0 0,0-1-1,0 1 1,0-1 0,0 1 0,0-1 0,0 0 0,0 0 0,0-1 0,0 1-1,0-1 1,0 1 0,0-1 0,6-2 0,-5 0-8,0 1 0,0-1 0,0 0 0,0 0 0,0 0 1,-1 0-1,1-1 0,-1 1 0,0-1 0,5-8 0,-1 1 193,-1 0 1,-1-1-1,0 1 0,-1-1 1,0 0-1,-1-1 0,0 1 1,1-18-1,-3 24-175,0 1 0,-1-1 0,0 0 0,0 1-1,-1-1 1,0 1 0,0-1 0,0 1 0,-1-1 0,1 1-1,-4-8 1,3 11-57,0 0-1,1 0 1,-1 0-1,0 0 1,0 0-1,0 1 0,0-1 1,-1 1-1,1-1 1,0 1-1,-1 0 1,1 0-1,0 0 1,-1 0-1,0 0 0,1 0 1,-1 1-1,1-1 1,-1 1-1,0 0 1,0 0-1,1 0 1,-1 0-1,0 0 1,-3 1-1,4 0-65,-1-1 1,1 1-1,-1-1 0,1 1 1,-1 0-1,1 0 1,0 0-1,-1 0 0,1 1 1,0-1-1,0 1 0,0-1 1,0 1-1,0 0 0,0-1 1,0 1-1,0 0 1,1 0-1,-1 0 0,-1 4 1,-1 3-786,0 0 0,0-1 1,1 1-1,-3 11 0,1-5-6825</inkml:trace>
</inkml:ink>
</file>

<file path=ppt/ink/ink1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6.654"/>
    </inkml:context>
    <inkml:brush xml:id="br0">
      <inkml:brushProperty name="width" value="0.025" units="cm"/>
      <inkml:brushProperty name="height" value="0.025" units="cm"/>
      <inkml:brushProperty name="color" value="#E71224"/>
    </inkml:brush>
  </inkml:definitions>
  <inkml:trace contextRef="#ctx0" brushRef="#br0">40 64 3395,'0'0'4661,"-3"-6"-4955,1 4 1026,-22-29-1488,16 18 4112,6 2 4464,37 33-7516,194 159 2657,-148-113-2398,-45-39-376,17 17-9,3-3-1,88 52 1,-125-82-28,0 1 0,0 0-1,-1 2 1,-1 0 0,24 30 0,-17-19-90,36 31 1,56 38 609,200 160 320,-282-227-618,-1 2 0,30 35-1,-33-32-133,71 59 0,3-6-34,97 107 1,-100-94-192,25 10-23,-73-66 95,58 62 0,-43-37 19,2-3 0,2-3 0,129 84 0,-14 2 187,-59-42-192,173 136 164,-109-85-211,-102-90-62,50 43 52,-33-16-26,181 123 0,-83-70-18,112 70 47,-223-157-3,164 142 1,-165-121-38,138 111-31,1-39 15,-201-134 21,49 43-1,-7-5 9,157 128 5,-176-141 8,-26-23-23,47 27 0,-48-33-4,0 1-1,36 32 0,34 38 2,62 59-4,-146-133-13,1 0-1,0-1 1,0 0 0,1-1-1,1-1 1,-1-1 0,2 0 0,-1-1-1,33 11 1,-14-5 15,0 0 0,63 38 0,-36-17-7,-45-24 24,-1 0 0,0 1-1,-1 1 1,-1 1-1,0 0 1,22 28 0,27 28-19,66 45-81,-96-90 60,1-1 0,1-2 0,1-1 1,57 24-1,-38-18-4,-48-24-128,28 17 495,-34-19-431,1 0-1,-1 0 1,0 0 0,1 0 0,-1 0-1,0 0 1,0 0 0,0 1-1,0-1 1,0 0 0,0 1 0,0-1-1,0 1 1,-1-1 0,1 1 0,-1 0-1,1-1 1,-1 1 0,1 2-1,-8-3-5424,-21-11-835,9 0 240</inkml:trace>
</inkml:ink>
</file>

<file path=ppt/ink/ink1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9.150"/>
    </inkml:context>
    <inkml:brush xml:id="br0">
      <inkml:brushProperty name="width" value="0.025" units="cm"/>
      <inkml:brushProperty name="height" value="0.025" units="cm"/>
      <inkml:brushProperty name="color" value="#E71224"/>
    </inkml:brush>
  </inkml:definitions>
  <inkml:trace contextRef="#ctx0" brushRef="#br0">10 1 16624,'0'0'8883,"0"11"-8136,-4 128 1463,0-93-2231,3 1-1,1-1 1,2 0 0,13 71 0,-8-98-571,-1-1-1934,-5-7-4660</inkml:trace>
</inkml:ink>
</file>

<file path=ppt/ink/ink1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9.651"/>
    </inkml:context>
    <inkml:brush xml:id="br0">
      <inkml:brushProperty name="width" value="0.025" units="cm"/>
      <inkml:brushProperty name="height" value="0.025" units="cm"/>
      <inkml:brushProperty name="color" value="#E71224"/>
    </inkml:brush>
  </inkml:definitions>
  <inkml:trace contextRef="#ctx0" brushRef="#br0">81 0 5029,'0'0'21076,"1"8"-19736,-1 1-1181,-1-1 1,0 1 0,-1-1 0,0 1-1,0-1 1,-1 0 0,0 0 0,0 0-1,-1 0 1,0 0 0,-6 7 0,-3 12-91,12-27-72,0 1 0,1 0 0,-1 0 0,1 0 0,0 0 1,-1 0-1,1 0 0,0 0 0,-1 0 0,1 0 1,0 0-1,0 0 0,0 0 0,0 0 0,0 0 1,0 0-1,0 0 0,0 0 0,1 0 0,-1 0 1,0 0-1,1 0 0,-1 0 0,0 0 0,1 0 1,-1 0-1,1 0 0,0 0 0,-1 0 0,1-1 1,-1 1-1,1 0 0,0 0 0,0-1 0,0 1 1,-1-1-1,1 1 0,0-1 0,0 1 0,0-1 1,0 1-1,0-1 0,0 0 0,0 1 0,0-1 1,0 0-1,1 0 0,10 3 2,0-1 0,0-1 0,21 0 0,5 1-202,-33-1 172,1 1 1,-1-1 0,0 1-1,0 0 1,0 1-1,0-1 1,0 1-1,0 0 1,-1 0-1,1 1 1,-1-1 0,0 1-1,0 0 1,-1 0-1,1 0 1,-1 1-1,0-1 1,4 6-1,-6-6 69,1-1 0,0 1 0,-1 0 0,0 0 0,0-1-1,0 1 1,0 0 0,-1 0 0,0 0 0,1 0 0,-1 0-1,-1 0 1,1 0 0,0 0 0,-1-1 0,0 1 0,0 0-1,0 0 1,-1-1 0,1 1 0,-1 0 0,1-1 0,-1 1-1,-1-1 1,1 0 0,-4 4 0,1-1 92,0-1 1,-1-1-1,0 1 1,0-1-1,0 0 0,0-1 1,-1 1-1,1-1 1,-1 0-1,0-1 0,0 0 1,0 0-1,-13 2 1,3-2 151,-1 0-1,1-1 1,-1-1 0,-27-3 0,29-3-764,20-4-773,24-10-2411,-22 17 2743,23-17-3898,1-4-1905</inkml:trace>
</inkml:ink>
</file>

<file path=ppt/ink/ink1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179"/>
    </inkml:context>
    <inkml:brush xml:id="br0">
      <inkml:brushProperty name="width" value="0.025" units="cm"/>
      <inkml:brushProperty name="height" value="0.025" units="cm"/>
      <inkml:brushProperty name="color" value="#E71224"/>
    </inkml:brush>
  </inkml:definitions>
  <inkml:trace contextRef="#ctx0" brushRef="#br0">125 1 13004,'0'0'14115,"-1"9"-13629,-6 14-305,-1-1 0,-1 1 0,0-2 0,-2 0 0,-1 0 0,-18 25 0,-5 11-71,32-50-5185,13-16 2596,12-18-1439,-3-8-2477</inkml:trace>
</inkml:ink>
</file>

<file path=ppt/ink/ink1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524"/>
    </inkml:context>
    <inkml:brush xml:id="br0">
      <inkml:brushProperty name="width" value="0.025" units="cm"/>
      <inkml:brushProperty name="height" value="0.025" units="cm"/>
      <inkml:brushProperty name="color" value="#E71224"/>
    </inkml:brush>
  </inkml:definitions>
  <inkml:trace contextRef="#ctx0" brushRef="#br0">174 1 14189,'0'0'7015,"-34"72"-6246,29-43-129,5 0-383,0 2-225,9-3-64,6 1-609,3-5-896,-1-5-545,0-5-673,-7-4-1665,-9-4 608</inkml:trace>
  <inkml:trace contextRef="#ctx0" brushRef="#br0" timeOffset="1">0 309 11307,'0'0'7399,"74"12"-6727,-29-24-512,4-6-95,4-4-1891,-3-1-3235,-2-2-4644</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1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983"/>
    </inkml:context>
    <inkml:brush xml:id="br0">
      <inkml:brushProperty name="width" value="0.025" units="cm"/>
      <inkml:brushProperty name="height" value="0.025" units="cm"/>
      <inkml:brushProperty name="color" value="#E71224"/>
    </inkml:brush>
  </inkml:definitions>
  <inkml:trace contextRef="#ctx0" brushRef="#br0">259 22 11307,'0'0'7057,"-8"-6"-4334,5 4-2638,1 1 0,-1-1 1,0 0-1,0 1 1,0 0-1,0-1 1,0 1-1,0 0 0,0 0 1,0 1-1,0-1 1,-1 1-1,1 0 0,0-1 1,0 2-1,0-1 1,-1 0-1,1 0 0,0 1 1,0 0-1,0 0 1,0 0-1,0 0 1,0 0-1,0 0 0,0 1 1,0 0-1,0-1 1,1 1-1,-1 0 0,1 0 1,-1 0-1,-3 5 1,-11 9-42,0 1 0,1 1 1,0 1-1,2 0 0,-14 23 1,23-34-18,0 1 1,0-1 0,1 1 0,0 0-1,1 0 1,0 1 0,0-1 0,1 1-1,0-1 1,1 1 0,0 0 0,1-1-1,0 1 1,0 0 0,3 13 0,-2-20-17,1 0 1,0-1 0,-1 1 0,1 0-1,1-1 1,-1 1 0,0-1 0,0 0-1,1 1 1,-1-1 0,1-1 0,0 1-1,0 0 1,-1 0 0,1-1 0,0 0-1,1 0 1,-1 0 0,0 0-1,0 0 1,0 0 0,0-1 0,1 1-1,-1-1 1,7-1 0,1 2 50,1-1-1,-1 0 1,0-1-1,1 0 1,-1-1 0,15-4-1,14-16 93,-38 21-54,-1 1-1,0-1 1,0 0-1,0 1 1,0-1-1,0 0 1,0 0-1,0 0 1,0 0-1,-1 0 1,1 0-1,0 0 1,0 0-1,-1 0 1,1-1-1,-1 1 1,1 0-1,-1 0 1,1 0 0,-1-1-1,0 1 1,0 0-1,0 0 1,0-1-1,1 1 1,-2 0-1,1-1 1,0 1-1,0 0 1,0 0-1,-1-1 1,1 0-1,-5 0 46,1 0 0,-1 1 0,1 0 0,-1-1 0,1 2 0,-1-1 0,0 1 0,1-1 0,-1 1 0,0 1 0,1-1 0,-8 2 0,-1-2 20,3 0-110,1 0 1,0 1-1,-1 0 0,1 0 0,-18 6 0,73-14-65,35-25 248,-60 22-499,1 1 0,0 0-1,1 2 1,25-5 0,-48 12 253,1 0 0,0 0-1,-1 0 1,1 0 0,-1 0 0,1 0 0,0 0 0,-1 0-1,1 0 1,-1 1 0,1-1 0,0 0 0,-1 0 0,1 0-1,-1 1 1,1-1 0,-1 0 0,1 1 0,-1-1 0,1 0-1,-1 1 1,1-1 0,-1 1 0,0-1 0,1 1 0,-1-1 0,1 1-1,-1-1 1,0 1 0,0-1 0,1 1 0,-1-1 0,0 1-1,0-1 1,0 1 0,0 0 0,1-1 0,-1 1 0,0 0-1,0-1 1,0 1 0,0-1 0,0 1 0,-1 0 0,1-1-1,0 1 1,0-1 0,0 1 0,0-1 0,-1 1 0,1 0-1,0-1 1,-1 1 0,1-1 0,-1 1 0,-17 40 542,16-36-398,-6 8-92,1 1-1,0 1 0,1-1 1,1 1-1,0 0 0,1 0 1,1 1-1,-3 29 0,7-31-3438,6-11-3812</inkml:trace>
</inkml:ink>
</file>

<file path=ppt/ink/ink1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3.855"/>
    </inkml:context>
    <inkml:brush xml:id="br0">
      <inkml:brushProperty name="width" value="0.025" units="cm"/>
      <inkml:brushProperty name="height" value="0.025" units="cm"/>
      <inkml:brushProperty name="color" value="#E71224"/>
    </inkml:brush>
  </inkml:definitions>
  <inkml:trace contextRef="#ctx0" brushRef="#br0">20 1 9993,'0'0'9866,"0"9"-9605,-3 134 809,4-109-6301,1-3-5913,-1 3 16129,-2 0 0,-8 59-1,2-30-3267,4 0-8651,3-45 678</inkml:trace>
</inkml:ink>
</file>

<file path=ppt/ink/ink1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4.212"/>
    </inkml:context>
    <inkml:brush xml:id="br0">
      <inkml:brushProperty name="width" value="0.025" units="cm"/>
      <inkml:brushProperty name="height" value="0.025" units="cm"/>
      <inkml:brushProperty name="color" value="#E71224"/>
    </inkml:brush>
  </inkml:definitions>
  <inkml:trace contextRef="#ctx0" brushRef="#br0">0 0 3844,'0'0'672,"5"58"-512,-5-44 929,0-2 1218,0-2-802,0-2-1121,-2-4-320,1-2-1953</inkml:trace>
</inkml:ink>
</file>

<file path=ppt/ink/ink1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4.551"/>
    </inkml:context>
    <inkml:brush xml:id="br0">
      <inkml:brushProperty name="width" value="0.025" units="cm"/>
      <inkml:brushProperty name="height" value="0.025" units="cm"/>
      <inkml:brushProperty name="color" value="#E71224"/>
    </inkml:brush>
  </inkml:definitions>
  <inkml:trace contextRef="#ctx0" brushRef="#br0">10 1 9513,'-1'8'2199,"-8"91"2624,11-25-6811,3 75 3246,-5-119 2112,0-4-5521,1 61 157,-1-51 2878,0-30 445,0-11 748,0 4-1832,0 31-2466,0-25-1574</inkml:trace>
</inkml:ink>
</file>

<file path=ppt/ink/ink1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5.956"/>
    </inkml:context>
    <inkml:brush xml:id="br0">
      <inkml:brushProperty name="width" value="0.025" units="cm"/>
      <inkml:brushProperty name="height" value="0.025" units="cm"/>
      <inkml:brushProperty name="color" value="#E71224"/>
    </inkml:brush>
  </inkml:definitions>
  <inkml:trace contextRef="#ctx0" brushRef="#br0">38 52 7527,'0'0'2915,"1"-8"-2867,1-1 256,2-25 8771,-4 41-4902,0 19-1566,-1-16-2056,0 0 1,-1 0-1,0-1 0,0 1 0,-1 0 0,-9 17 1,8-19-508,1 1 0,-1 0 1,1 1-1,1-1 1,0 1-1,-2 17 0,34-46 197,-20 10-267,36-29-1513,-44 37 1034,1-1-1,-1 1 1,1-1 0,-1 1 0,1 0 0,0 0 0,-1 1 0,1-1 0,0 0-1,3 1 1,-5 0 52,-8 20 501,0-9 288,1 1 1,0-1 0,1 1 0,1 0 0,0 0 0,-3 14-1,0 43-2923,7-68 1921,0 1-3164</inkml:trace>
</inkml:ink>
</file>

<file path=ppt/ink/ink1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6.328"/>
    </inkml:context>
    <inkml:brush xml:id="br0">
      <inkml:brushProperty name="width" value="0.025" units="cm"/>
      <inkml:brushProperty name="height" value="0.025" units="cm"/>
      <inkml:brushProperty name="color" value="#E71224"/>
    </inkml:brush>
  </inkml:definitions>
  <inkml:trace contextRef="#ctx0" brushRef="#br0">19 0 13293,'0'0'13201,"-2"10"-13121,0 2-74,-4 32-60,43-42 204,-22-2-17,-12-1-177,0 1 1,1 0-1,-1 0 1,1 0-1,-1 1 1,0-1-1,1 1 1,-1 0 0,5 1-1,-6-1 20,-1 0 0,0 1 0,0-1 0,0 0 0,0 0 0,0 1 0,0-1 0,0 1 0,0-1 0,0 1 0,-1-1 0,1 1 0,-1 0 0,1-1 0,-1 1 0,0-1 0,1 1 0,-1 0 0,0 0 0,0-1 0,0 1 0,-1 3 0,1 0 68,-1-1 0,0 1 0,0 0 0,0 0-1,-1 0 1,1-1 0,-1 1 0,0-1 0,-1 1 0,1-1 0,-1 0 0,0 0 0,-3 4 0,3-5 38,1 0 0,0-1 0,-1 1 0,0-1 0,1 1 0,-1-1 0,0 0 0,0 0 0,0 0 0,-1-1 0,1 1 0,0-1 0,-1 1 0,1-1 0,-1 0 0,1-1 0,-1 1 0,-5 0-1,8-2-429,-1 0 0,1 0 0,-1 0-1,1 0 1,0 0 0,0-1 0,0 1-1,0 0 1,0-1 0,0 1 0,0-1-1,0 1 1,0-1 0,0 1-1,1-1 1,-1 1 0,1-1 0,-1 0-1,1 1 1,0-1 0,0 0 0,-1 0-1,1 1 1,0-1 0,1-2-1,-1 2-381,-2-25-7902</inkml:trace>
</inkml:ink>
</file>

<file path=ppt/ink/ink1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6.657"/>
    </inkml:context>
    <inkml:brush xml:id="br0">
      <inkml:brushProperty name="width" value="0.025" units="cm"/>
      <inkml:brushProperty name="height" value="0.025" units="cm"/>
      <inkml:brushProperty name="color" value="#E71224"/>
    </inkml:brush>
  </inkml:definitions>
  <inkml:trace contextRef="#ctx0" brushRef="#br0">1 1 15054,'0'0'10506,"50"5"-15310,-29-5-930,0 0-5124</inkml:trace>
</inkml:ink>
</file>

<file path=ppt/ink/ink1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7.014"/>
    </inkml:context>
    <inkml:brush xml:id="br0">
      <inkml:brushProperty name="width" value="0.025" units="cm"/>
      <inkml:brushProperty name="height" value="0.025" units="cm"/>
      <inkml:brushProperty name="color" value="#E71224"/>
    </inkml:brush>
  </inkml:definitions>
  <inkml:trace contextRef="#ctx0" brushRef="#br0">62 5 14318,'0'0'2311,"-5"10"-384,3-7-1824,-35 71 3073,33-66-2881,1 0 0,1 1-1,-1-1 1,1 1 0,1 0-1,0-1 1,0 1 0,1 14-1,0-22-289,0 0 0,0-1 0,0 1 0,0 0 0,0-1 0,0 1 0,0 0 0,1 0 0,-1-1 0,0 1 0,1 0 0,-1-1 0,0 1 0,1 0 0,-1-1 0,1 1 0,-1-1 0,1 1 0,-1-1 0,1 1 0,-1-1 0,1 1-1,0-1 1,-1 0 0,1 1 0,0-1 0,-1 0 0,1 1 0,1-1 0,24-3 818,-20 0-544,1 0 0,-1 0 1,1 0-1,-1-1 1,9-7-1,-9 6-23,0-1-1,0 1 1,0-1 0,-1 0-1,0-1 1,0 1 0,0-1-1,-1 0 1,0 0-1,-1-1 1,1 1 0,-1-1-1,-1 0 1,0 1 0,0-1-1,0 0 1,0-14 0,-2 21-244,0-1-1,0 1 1,-1-1 0,1 1 0,-1 0 0,1-1 0,-1 1 0,1 0 0,-1 0 0,0-1 0,0 1-1,1 0 1,-1 0 0,0 0 0,0 0 0,0 0 0,0 0 0,0 0 0,-1 0 0,1 0 0,0 1-1,0-1 1,0 0 0,-1 1 0,1-1 0,0 1 0,-1-1 0,1 1 0,-1 0 0,1-1 0,0 1-1,-2 0 1,-55-2-3494,43 3 443,-8-1-3031</inkml:trace>
</inkml:ink>
</file>

<file path=ppt/ink/ink1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499"/>
    </inkml:context>
    <inkml:brush xml:id="br0">
      <inkml:brushProperty name="width" value="0.025" units="cm"/>
      <inkml:brushProperty name="height" value="0.025" units="cm"/>
      <inkml:brushProperty name="color" value="#E71224"/>
    </inkml:brush>
  </inkml:definitions>
  <inkml:trace contextRef="#ctx0" brushRef="#br0">1 0 3075,'0'0'0,"92"9"96,-44-6 1089,-3-2 641,0 1-257,-1 0-1056,-1 1-417,4 3-737,-4-1-736,3 4-32,-2-1 480,3 1 897,1 1 288,-1 0 289,1-1-257,2 0-705</inkml:trace>
</inkml:ink>
</file>

<file path=ppt/ink/ink1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840"/>
    </inkml:context>
    <inkml:brush xml:id="br0">
      <inkml:brushProperty name="width" value="0.025" units="cm"/>
      <inkml:brushProperty name="height" value="0.025" units="cm"/>
      <inkml:brushProperty name="color" value="#E71224"/>
    </inkml:brush>
  </inkml:definitions>
  <inkml:trace contextRef="#ctx0" brushRef="#br0">1 8 6694,'0'0'4581,"69"0"-3108,-44 0-192,-3 0-320,1-3-320,-1 0-481,-4 1-96,-3 2 32,-6 0 160,-5 0-256,-4 5-160,0 3 96,0-2-1313,7 2-3972</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1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140"/>
    </inkml:context>
    <inkml:brush xml:id="br0">
      <inkml:brushProperty name="width" value="0.025" units="cm"/>
      <inkml:brushProperty name="height" value="0.025" units="cm"/>
      <inkml:brushProperty name="color" value="#E71224"/>
    </inkml:brush>
  </inkml:definitions>
  <inkml:trace contextRef="#ctx0" brushRef="#br0">1 0 16271,'8'0'972,"159"7"-413,95 16-4302,-85-5 1749,-122-14 1512,222 20 450,366 46 5473,-534-54-6448,262 26-7051,-301-38 4615</inkml:trace>
</inkml:ink>
</file>

<file path=ppt/ink/ink1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9.797"/>
    </inkml:context>
    <inkml:brush xml:id="br0">
      <inkml:brushProperty name="width" value="0.025" units="cm"/>
      <inkml:brushProperty name="height" value="0.025" units="cm"/>
      <inkml:brushProperty name="color" value="#E71224"/>
    </inkml:brush>
  </inkml:definitions>
  <inkml:trace contextRef="#ctx0" brushRef="#br0">1 8 10954,'0'0'6535,"62"0"-6023,-26-2-416,7 2-64,6 0 0,5 0-224,6 0-96,5 0-1154,5 0-2305,1-6-4933</inkml:trace>
</inkml:ink>
</file>

<file path=ppt/ink/ink1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1.480"/>
    </inkml:context>
    <inkml:brush xml:id="br0">
      <inkml:brushProperty name="width" value="0.025" units="cm"/>
      <inkml:brushProperty name="height" value="0.025" units="cm"/>
      <inkml:brushProperty name="color" value="#E71224"/>
    </inkml:brush>
  </inkml:definitions>
  <inkml:trace contextRef="#ctx0" brushRef="#br0">16 169 9961,'0'0'10309,"-4"4"-9161,3-4-1102,0 0 0,0 1 0,1-1 1,-1 0-1,1 1 0,-1-1 0,0 1 0,1-1 1,-1 1-1,1 0 0,-1-1 0,1 1 1,-1-1-1,1 1 0,0 0 0,-1 0 1,1-1-1,0 1 0,-1 0 0,1 0 1,0-1-1,0 1 0,0 0 0,0 0 0,0 1 1,19-5 1270,40-24-94,-25 9-1263,-1-2 0,-1-2 0,-1-1 0,-1-1 0,27-28 0,-92 89 15,4-5 50,-31 42 1,55-65-30,1 0 0,0 0 0,0 0 0,1 1 1,0 0-1,1 0 0,0 1 0,1-1 0,0 1 0,-2 16 1,5-26-38,0 0 0,0 0 1,0 0-1,0 0 0,0 0 0,0-1 1,0 1-1,1 0 0,-1 0 1,0 0-1,1 0 0,-1 0 1,0-1-1,1 1 0,-1 0 1,1 0-1,0-1 0,-1 1 1,1 0-1,-1-1 0,1 1 1,0 0-1,-1-1 0,1 1 0,0-1 1,0 1-1,0-1 0,-1 0 1,1 1-1,0-1 0,0 0 1,0 1-1,0-1 0,0 0 1,0 0-1,0 0 0,-1 0 1,1 0-1,0 0 0,0 0 1,0 0-1,0 0 0,0 0 0,0-1 1,0 1-1,-1 0 0,1-1 1,0 1-1,1-1 0,4-1-615,1 0-1,-1 0 1,0-1-1,-1 1 0,1-1 1,6-5-1,23-21-4996</inkml:trace>
</inkml:ink>
</file>

<file path=ppt/ink/ink1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1.825"/>
    </inkml:context>
    <inkml:brush xml:id="br0">
      <inkml:brushProperty name="width" value="0.025" units="cm"/>
      <inkml:brushProperty name="height" value="0.025" units="cm"/>
      <inkml:brushProperty name="color" value="#E71224"/>
    </inkml:brush>
  </inkml:definitions>
  <inkml:trace contextRef="#ctx0" brushRef="#br0">115 0 12908,'-12'14'2034,"3"-5"-1773,-48 62 2747,52-64-2622,1 0-1,0 0 1,0 0 0,0 1-1,1 0 1,0-1 0,1 1-1,0 0 1,0 0 0,-1 13-1,3-19-363,0-1-1,0 1 1,0-1-1,0 0 0,0 1 1,1-1-1,-1 0 1,1 1-1,-1-1 1,1 0-1,-1 1 1,1-1-1,0 0 1,-1 0-1,1 0 0,0 0 1,0 1-1,0-1 1,0 0-1,0-1 1,0 1-1,2 2 1,0-2 53,0 1 0,1-1 0,-1 0 0,0 0 0,0 0 0,1 0 0,-1 0 1,1-1-1,3 1 0,4-1 227,0 0 1,-1-1-1,1 0 0,-1-1 1,16-4-1,-17 3 5,0-1-1,-1 0 1,1 0 0,-1-1-1,0 0 1,0 0 0,0-1-1,-1 0 1,0 0 0,9-10-1,-13 12-131,0 0-1,0 0 1,0 0-1,0 0 1,-1 0-1,0-1 1,1 1-1,-2-1 1,1 1-1,0-1 1,-1 0-1,0 1 1,0-1-1,-1 0 1,1 0-1,-1 0 1,0 0-1,0 0 1,-1 0-1,1 0 1,-3-7-1,1 9-164,1 0 0,-1 1 0,0-1 0,0 1 0,0-1 0,0 1 0,0 0 0,0 0 0,-1 0 0,1 0 0,-1 0 0,1 1 0,-1-1 0,0 1 0,0-1 0,0 1 0,1 0 0,-1 0 1,0 1-1,0-1 0,-6 0 0,4 0-206,-1 0 0,0 0 0,1 1 0,-1 0 0,0 0 0,0 0 1,1 1-1,-1 0 0,0 0 0,1 0 0,-6 2 0,0 6-2459,11-4-2526</inkml:trace>
</inkml:ink>
</file>

<file path=ppt/ink/ink1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2.619"/>
    </inkml:context>
    <inkml:brush xml:id="br0">
      <inkml:brushProperty name="width" value="0.025" units="cm"/>
      <inkml:brushProperty name="height" value="0.025" units="cm"/>
      <inkml:brushProperty name="color" value="#E71224"/>
    </inkml:brush>
  </inkml:definitions>
  <inkml:trace contextRef="#ctx0" brushRef="#br0">202 0 17008,'0'0'6758,"-71"34"-6117,46-13-32,-3 4-321,2-2-192,8-4-64,2-1 0,7-7-96,2-2 128,5-5-128,2-3-256,8-21-10154,1 0 2402</inkml:trace>
</inkml:ink>
</file>

<file path=ppt/ink/ink1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2.974"/>
    </inkml:context>
    <inkml:brush xml:id="br0">
      <inkml:brushProperty name="width" value="0.025" units="cm"/>
      <inkml:brushProperty name="height" value="0.025" units="cm"/>
      <inkml:brushProperty name="color" value="#E71224"/>
    </inkml:brush>
  </inkml:definitions>
  <inkml:trace contextRef="#ctx0" brushRef="#br0">87 46 9289,'0'0'4169,"-9"-4"-2418,-26-9-406,34 13-1311,1 0 0,-1 0-1,0 0 1,0 0-1,1 0 1,-1 0 0,0 1-1,1-1 1,-1 0-1,0 0 1,1 1 0,-1-1-1,1 0 1,-1 1-1,0-1 1,1 1 0,-1-1-1,1 1 1,-1-1-1,1 1 1,-1-1 0,1 1-1,0-1 1,-1 1-1,1 0 1,0-1 0,-1 1-1,1 0 1,0-1-1,0 1 1,0 0 0,-1 0-1,-4 27 555,4-23-374,-2 75 2466,3-79-2622,1-1-1,-1 1 1,0 0 0,0 0-1,0 0 1,1 0-1,-1-1 1,0 1-1,1 0 1,-1 0-1,1-1 1,-1 1-1,1 0 1,-1-1-1,1 1 1,-1-1 0,1 1-1,0 0 1,-1-1-1,1 1 1,0-1-1,-1 0 1,1 1-1,0-1 1,0 1-1,-1-1 1,1 0-1,0 0 1,0 0 0,0 1-1,0-1 1,-1 0-1,1 0 1,0 0-1,0 0 1,0 0-1,0 0 1,-1-1-1,1 1 1,0 0 0,0 0-1,0 0 1,-1-1-1,1 1 1,0-1-1,1 0 1,38-16 1359,-30 9-1340,1 0 0,-1-1 0,0 0 0,12-15 0,-20 20-68,1 1-1,0 0 1,-1-1-1,1 0 1,-1 1-1,0-1 1,0 0-1,-1 0 1,1 0 0,-1 0-1,0-1 1,0 1-1,0 0 1,-1 0-1,1-1 1,-1 1-1,0-8 1,-1 11-15,0 0 0,1 0 0,-1 0 1,1 0-1,-1 1 0,0-1 0,0 0 1,1 0-1,-1 0 0,0 1 0,0-1 0,0 0 1,0 1-1,0-1 0,0 1 0,0-1 1,0 1-1,0-1 0,0 1 0,0 0 1,-1-1-1,1 1 0,0 0 0,0 0 0,0 0 1,0 0-1,0 0 0,-1 0 0,1 0 1,0 0-1,0 1 0,0-1 0,0 0 1,0 1-1,0-1 0,-2 1 0,-41 18-207,36-13-62,1-1 1,0 1 0,0 1-1,0-1 1,1 1 0,0 0-1,0 1 1,1-1 0,0 1-1,0 0 1,1 1 0,0-1-1,0 1 1,1 0-1,0-1 1,1 2 0,0-1-1,0 0 1,1 0 0,0 0-1,0 1 1,2 13 0,9 2-4493,12-5-2328</inkml:trace>
</inkml:ink>
</file>

<file path=ppt/ink/ink1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3.319"/>
    </inkml:context>
    <inkml:brush xml:id="br0">
      <inkml:brushProperty name="width" value="0.025" units="cm"/>
      <inkml:brushProperty name="height" value="0.025" units="cm"/>
      <inkml:brushProperty name="color" value="#E71224"/>
    </inkml:brush>
  </inkml:definitions>
  <inkml:trace contextRef="#ctx0" brushRef="#br0">127 23 9737,'0'0'7287,"-10"9"-6524,2-2-725,-42 46 1786,47-49-1739,0-1 0,1 1 1,-1 0-1,1 0 0,0 0 0,0 0 0,1 0 1,-1 0-1,1 0 0,0 0 0,0 1 0,0-1 1,0 1-1,1-1 0,0 1 0,0 5 0,1-9-22,-1-1 1,0 1-1,1-1 0,-1 1 0,1-1 0,-1 1 0,1-1 0,-1 0 0,1 1 0,-1-1 1,1 0-1,-1 1 0,1-1 0,0 0 0,-1 0 0,1 0 0,-1 0 0,1 1 1,0-1-1,-1 0 0,1 0 0,0 0 0,-1 0 0,1 0 0,-1 0 0,1-1 1,0 1-1,-1 0 0,2 0 0,19-5 1641,-13 1-1421,-1-1 0,1 0 0,-1 0-1,0 0 1,0-1 0,-1 0-1,1 0 1,7-10 0,-11 13-191,-1-1 0,1 1-1,-1 0 1,0-1 0,1 1 0,-2-1 0,1 0 0,0 1 0,-1-1-1,1 0 1,-1 0 0,0 0 0,-1 0 0,1 0 0,-1 0 0,0 0-1,0-1 1,0 1 0,0 0 0,-1-5 0,-1 7-97,1 0 0,-1 0 0,1 0 0,-1 1-1,1-1 1,-1 0 0,0 1 0,0 0 0,0-1 0,0 1 0,0 0 0,0 0 0,0 0 0,0 0 0,0 0 0,0 1-1,-1-1 1,1 1 0,0-1 0,-1 1 0,1 0 0,0 0 0,-1 0 0,1 0 0,0 0 0,-3 1 0,-1-1-157,0 1 1,0-1-1,0 1 1,0 1 0,0-1-1,0 1 1,0 0 0,1 0-1,-7 4 1,7-3-480,1 1-1,-1 1 1,1-1 0,0 1 0,0-1-1,1 1 1,-5 6 0,-1 8-4511</inkml:trace>
</inkml:ink>
</file>

<file path=ppt/ink/ink1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6.949"/>
    </inkml:context>
    <inkml:brush xml:id="br0">
      <inkml:brushProperty name="width" value="0.025" units="cm"/>
      <inkml:brushProperty name="height" value="0.025" units="cm"/>
      <inkml:brushProperty name="color" value="#E71224"/>
    </inkml:brush>
  </inkml:definitions>
  <inkml:trace contextRef="#ctx0" brushRef="#br0">0 6 4516,'0'0'6823,"72"-1"-6471,-47-1-32,2 0-159,1 2-65,-1 0 320,1 0 129,1 0-321,4 4-128,5 2-96,8-2-1153,10-4-2755</inkml:trace>
</inkml:ink>
</file>

<file path=ppt/ink/ink1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7.288"/>
    </inkml:context>
    <inkml:brush xml:id="br0">
      <inkml:brushProperty name="width" value="0.025" units="cm"/>
      <inkml:brushProperty name="height" value="0.025" units="cm"/>
      <inkml:brushProperty name="color" value="#E71224"/>
    </inkml:brush>
  </inkml:definitions>
  <inkml:trace contextRef="#ctx0" brushRef="#br0">0 0 14958,'0'0'1666,"53"3"-1090,-20-3 385,9 3-448,11-1-257,7 2-288,10-2-1858,6 0-2818,3-2-1250</inkml:trace>
  <inkml:trace contextRef="#ctx0" brushRef="#br0" timeOffset="1">900 34 10602,'0'0'513,"62"5"-417,-20-1 416,7 0 353,9 2-385,9-2-384,4 0-736,4-2-4549</inkml:trace>
  <inkml:trace contextRef="#ctx0" brushRef="#br0" timeOffset="2">1908 113 11979,'0'0'3043,"91"7"-1858,-38-3-288,11 0-192,5 1-97,6 4-287,1 0-257,-4 2 0,-3 2-32,-5 2-64,-7-5 32,-6-1-192,-4 0-801,-1-4-1570,1 0-1248,0-2-1314,0-1 256</inkml:trace>
  <inkml:trace contextRef="#ctx0" brushRef="#br0" timeOffset="3">3001 237 1602,'0'0'5733,"51"0"-1537,-30 0-1345,-4 0-1442,-1-1-736,-2-1-545,0 1-128,-4 1-833,-2 0-544,-3 0-161</inkml:trace>
</inkml:ink>
</file>

<file path=ppt/ink/ink1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2.912"/>
    </inkml:context>
    <inkml:brush xml:id="br0">
      <inkml:brushProperty name="width" value="0.025" units="cm"/>
      <inkml:brushProperty name="height" value="0.025" units="cm"/>
    </inkml:brush>
  </inkml:definitions>
  <inkml:trace contextRef="#ctx0" brushRef="#br0">120 0 15278,'0'0'7122,"0"8"-5873,-4 55 821,-16 82-1,5-49-1249,-3 34-212,2-31 83,5 1 0,1 119-1,13-117 50,-15 145-1,-4 317-739,17-387 0,12 260 0,0 1 0,-20-17 0,4 236 0,29-347 0,0-24 0,-24-240 0,12 800 0,-48-339 0,31-492-226,-1-30-496,-1-31-2483,5 16-2374,3-1-1409</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186"/>
    </inkml:context>
    <inkml:brush xml:id="br0">
      <inkml:brushProperty name="width" value="0.025" units="cm"/>
      <inkml:brushProperty name="height" value="0.025" units="cm"/>
    </inkml:brush>
  </inkml:definitions>
  <inkml:trace contextRef="#ctx0" brushRef="#br0">210 568 16688,'-9'-3'1073,"-4"-2"-268,0 2 0,0-1 0,-22-2 0,30 5-661,1 1 0,-1 0 0,0 0-1,1 0 1,-1 0 0,0 1-1,1 0 1,-1 0 0,0 0 0,1 0-1,-1 1 1,1 0 0,0 0 0,0 0-1,0 0 1,-6 5 0,6-4-127,0 0-1,1-1 1,0 2 0,-1-1-1,1 0 1,0 0 0,1 1-1,-1 0 1,1 0 0,-1-1-1,1 1 1,0 1 0,1-1-1,-1 0 1,-1 8 0,5-11 14,1-1 1,0 1 0,-1-1-1,1 0 1,0-1-1,0 1 1,-1 0 0,1-1-1,0 1 1,-1-1 0,1 0-1,3-1 1,8-7 34,0-1 0,-1 0 0,0-1 0,0 0 0,-2-1 0,1-1-1,-1 1 1,11-19 0,-10 15 3,-12 16-73,0 0 1,0 0-1,0-1 1,1 1-1,-1 0 1,0 0-1,0 0 1,0 0-1,0 0 1,0 0-1,0 0 1,0 0-1,0-1 1,1 1 0,-1 0-1,0 0 1,0 0-1,0 0 1,0 0-1,0 0 1,1 0-1,-1 0 1,0 0-1,0 0 1,0 0-1,0 0 1,0 0-1,1 0 1,-1 0-1,0 0 1,0 0-1,0 0 1,0 0-1,0 0 1,1 0-1,-1 0 1,0 0-1,0 0 1,0 1-1,0-1 1,0 0 0,0 0-1,1 0 1,-1 0-1,0 0 1,0 0-1,0 0 1,0 0-1,0 1 1,0-1-1,0 0 1,0 0-1,0 0 1,0 0-1,0 0 1,0 1-1,0-1 1,1 0-1,-1 0 1,0 0-1,0 0 1,0 0-1,0 1 1,0-1-1,3 20-80,-3 33 137,0-44-30,0-1 23,0 2-49,0 0 1,0 0-1,1-1 1,0 1-1,1 0 1,3 10-1,-5-19 19,1 1 0,0-1-1,-1 0 1,1 1 0,0-1 0,-1 0 0,1 0-1,0 0 1,0 0 0,0 0 0,0 0-1,0 0 1,0 0 0,0 0 0,1 0 0,-1-1-1,0 1 1,0 0 0,1-1 0,1 1-1,-1 0 51,1-1-1,0 0 0,-1 0 1,1-1-1,0 1 0,-1 0 0,1-1 1,-1 0-1,1 0 0,-1 1 1,1-1-1,-1-1 0,0 1 0,0 0 1,4-3-1,5-4 193,1-1 1,-1 0-1,-1-1 1,0-1-1,0 1 0,-1-2 1,0 1-1,8-16 1,3-6 302,28-69 0,11-112-966,-66 261 397,-3 0 1,-19 59 0,18-74 31,1 1-1,2 0 1,1 0 0,2 1-1,1 0 1,2 61 0,2-91-23,2 1 1,-1 0-1,0 0 0,1 0 1,0 0-1,0-1 0,1 1 1,-1-1-1,1 0 1,3 4-1,-5-7 3,-1 1 0,1-1 1,0 0-1,0-1 0,-1 1 0,1 0 0,0 0 0,0 0 1,0 0-1,0-1 0,0 1 0,0 0 0,0-1 1,0 1-1,1-1 0,-1 1 0,0-1 0,0 1 1,0-1-1,0 0 0,1 0 0,-1 0 0,0 0 1,0 0-1,1 0 0,-1 0 0,0 0 0,0 0 1,1 0-1,-1-1 0,0 1 0,0 0 0,0-1 1,0 1-1,0-1 0,1 1 0,-1-1 0,0 0 1,0 0-1,0 1 0,-1-1 0,1 0 0,0 0 1,0 0-1,1-1 0,17-25 166,-2-2-1,0 0 1,-2-1 0,-1 0-1,19-61 1,-24 66-83,35-116 207,41-218-1,-142 587-948,36-160 675,3 0 0,4 1 0,2 0 0,-3 88 0,15-147-29,1 0 0,0-1 0,1 1 0,4 13 0,-6-21 11,1 0-1,-1 0 1,1-1 0,0 1 0,0-1 0,0 1 0,0 0-1,0-1 1,0 0 0,0 1 0,0-1 0,0 0 0,1 1 0,1 0-1,-2-2 8,0 1 0,0-1-1,0 0 1,0 0 0,0 0-1,0 1 1,0-1 0,0 0-1,0 0 1,0-1-1,0 1 1,0 0 0,0 0-1,0 0 1,0-1 0,0 1-1,0 0 1,0-1 0,0 1-1,-1-1 1,1 1 0,0-1-1,0 0 1,0 1-1,-1-1 1,1 0 0,1-1-1,2-2 49,0-1-1,-1 0 0,0 0 0,0-1 0,0 1 1,0-1-1,-1 1 0,0-1 0,0 0 1,0 0-1,1-11 0,6-70 124,-7 59-131,1 7-36,-2 1 0,0 0 0,-1-1 0,-1 1 1,-2-1-1,1 1 0,-9-28 0,11 47-25,0 0 0,0 1 0,0-1 0,0 1 0,-1-1 0,1 1 0,0-1 0,0 1 0,0-1 0,-1 1 0,1-1 0,0 1 0,-1-1 0,1 1 0,0-1 0,-1 1 0,1 0 0,-1-1 0,1 1 0,0-1 0,-1 1 0,1 0 0,-1 0 0,1-1 0,-1 1 0,1 0 0,-1 0 0,0-1 0,-6 14-398,4 25 127,3-36 277,0-1 0,0 1 0,1-1 0,-1 0 0,1 1 0,-1-1 0,1 0 0,-1 1 0,1-1-1,0 0 1,0 0 0,0 1 0,-1-1 0,1 0 0,0 0 0,0 0 0,1 0 0,-1 0 0,0 0-1,0-1 1,0 1 0,3 1 0,-1-1-22,1 1-1,0-1 1,0 0-1,1 0 1,-1-1-1,0 1 1,0-1-1,4 0 1,4 0-31,0-1-1,-1 0 1,1-1-1,-1-1 1,13-3 0,-8-1 96,0 0 0,-1-1 0,0-1 0,0 0 1,-1-1-1,0-1 0,-1 0 0,0-1 0,-1 0 0,0-1 1,-1 0-1,-1-1 0,10-15 0,-9 11 12,-1 0 0,-1 0-1,-1-1 1,0 0 0,-2 0 0,0-1 0,-1 1-1,-1-1 1,0-1 0,0-34 0,-4 55-52,0 0 1,0-1 0,0 1-1,0 0 1,0-1 0,0 1 0,0-1-1,0 1 1,0 0 0,0-1-1,0 1 1,0 0 0,0-1-1,0 1 1,0 0 0,0-1-1,0 1 1,0 0 0,-1-1 0,1 1-1,0 0 1,0-1 0,0 1-1,-1 0 1,1 0 0,0-1-1,0 1 1,-1 0 0,1 0 0,0-1-1,-1 1 1,1 0 0,0 0-1,0 0 1,-1-1 0,1 1-1,0 0 1,-1 0 0,1 0 0,-1 0-1,1 0 1,0 0 0,-1 0-1,1 0 1,0 0 0,-1 0-1,1 0 1,0 0 0,-1 0 0,1 0-1,-1 0 1,1 0 0,0 1-1,-1-1 1,1 0 0,0 0-1,0 0 1,-1 0 0,1 1-1,0-1 1,-1 0 0,1 0 0,0 1-1,0-1 1,-1 0 0,1 0-1,0 1 1,-21 20-124,-2 14 181,1 0 1,2 1 0,1 1-1,2 1 1,2 1 0,-14 52-1,28-87-45,0-1-1,0 1 0,1 0 0,-1 0 1,1 0-1,0 0 0,0 0 0,0 0 1,0 0-1,1 0 0,-1 0 0,1 0 1,2 6-1,-1-8 0,-1-1-1,1 1 1,0 0-1,0 0 1,0-1-1,0 1 1,0-1-1,0 0 1,0 0-1,0 0 1,0 0-1,1 0 1,-1 0-1,0 0 1,1-1-1,-1 1 1,1-1-1,-1 0 1,0 1-1,1-1 1,-1-1-1,4 1 1,7-1 29,1 0 0,-1 0 0,0-2 0,0 1-1,0-2 1,0 0 0,0 0 0,-1-1 0,0-1 0,23-13 0,-20 9-19,0-1 0,0 0 1,-1-1-1,-1 0 0,0-1 1,-1-1-1,17-22 0,-28 34-72,-13 24-203,10-17 266,-47 91 125,45-87-126,1 1 1,0 0-1,0 0 0,1 0 1,0 0-1,1 0 0,0 0 1,0 16-1,2-25-35,-1 1-1,1 0 1,0-1 0,-1 1-1,1 0 1,0-1 0,0 1-1,0-1 1,0 1 0,0-1-1,1 0 1,-1 1 0,0-1-1,0 0 1,1 0 0,-1 0-1,1 0 1,-1 0 0,1 0-1,0-1 1,-1 1 0,1 0-1,0-1 1,-1 1 0,1-1-1,0 1 1,-1-1 0,1 0-1,0 0 1,0 0 0,0 0-1,-1 0 1,1 0-1,0-1 1,2 0 0,3 1-670,-1-1 1,1 0 0,-1 0-1,1-1 1,-1 0 0,1 0-1,-1 0 1,9-6-1,13-14-6270</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1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4.161"/>
    </inkml:context>
    <inkml:brush xml:id="br0">
      <inkml:brushProperty name="width" value="0.025" units="cm"/>
      <inkml:brushProperty name="height" value="0.025" units="cm"/>
    </inkml:brush>
  </inkml:definitions>
  <inkml:trace contextRef="#ctx0" brushRef="#br0">48 1 13325,'-29'3'5350,"28"-3"-5277,0 0 0,0 0 1,0 1-1,1-1 0,-1 0 1,0 1-1,0-1 0,0 0 0,1 1 1,-1-1-1,0 1 0,0-1 0,1 1 1,-1-1-1,0 1 0,1 0 1,-1-1-1,1 1 0,-1 0 0,1-1 1,-1 1-1,1 0 0,-1 0 0,1 0 1,0-1-1,-1 1 0,1 0 1,0 0-1,0 1 0,2-1-71,0 0 0,0 0 1,0 0-1,0 0 0,1 0 0,-1 0 0,0-1 0,1 1 0,-1-1 1,0 0-1,1 0 0,-1 0 0,0 0 0,3 0 0,0 0 62,117 11 741,125 29 0,-189-30-739,95 11 515,193 0-1,-32-4 688,1686 123 761,-1381-97-1876,414 12 303,-56-32 1209,-29 1-1362,-259-13-184,393 24 249,-376-32-250,-399-4 426,347-56-263,-217 9 260,-198 42-480,35-3 369,-263 8-530,-5 2-13,-1-1-1,0-1 1,1 1-1,-1-1 0,0 0 1,1 0-1,-1-1 1,0 1-1,0-1 1,0 0-1,6-4 1,-10 4-919,-1 1 0,0-1 1,0 1-1,1-1 0,-1 1 1,0-1-1,0 1 0,0-1 1,-1 1-1,1-1 0,0 1 1,0-1-1,-1 1 1,0-3-1,-1-1-2599,0-8-5317</inkml:trace>
</inkml:ink>
</file>

<file path=ppt/ink/ink1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4.504"/>
    </inkml:context>
    <inkml:brush xml:id="br0">
      <inkml:brushProperty name="width" value="0.025" units="cm"/>
      <inkml:brushProperty name="height" value="0.025" units="cm"/>
    </inkml:brush>
  </inkml:definitions>
  <inkml:trace contextRef="#ctx0" brushRef="#br0">0 30 14157,'0'0'10944,"13"-3"-9999,35-7-492,0 3-1,0 1 1,1 3 0,92 6-1,-139-4-413,0 1-1,0 0 0,0 0 0,0 0 0,-1 0 0,1 0 0,0 1 1,0-1-1,0 0 0,-1 1 0,1 0 0,0-1 0,0 1 0,-1 0 0,1 0 1,-1 0-1,1 0 0,-1 0 0,1 0 0,-1 0 0,1 1 0,-1-1 0,0 0 1,0 1-1,0-1 0,0 1 0,0-1 0,0 1 0,0 0 0,0-1 1,-1 1-1,1 0 0,-1 0 0,1-1 0,-1 1 0,0 0 0,1 0 0,-1 0 1,0 0-1,0-1 0,0 1 0,-1 0 0,1 0 0,0 0 0,-1-1 1,1 1-1,-1 0 0,1 0 0,-3 2 0,-3 12 447,-2 0 0,0-1 0,-1 0 0,-13 18 1,12-19-361,9-13-125,-12 20-389,-1 0 0,-1-1 1,0-1-1,-2-1 0,-26 25 0,36-41-4762</inkml:trace>
</inkml:ink>
</file>

<file path=ppt/ink/ink1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5.488"/>
    </inkml:context>
    <inkml:brush xml:id="br0">
      <inkml:brushProperty name="width" value="0.025" units="cm"/>
      <inkml:brushProperty name="height" value="0.025" units="cm"/>
    </inkml:brush>
  </inkml:definitions>
  <inkml:trace contextRef="#ctx0" brushRef="#br0">67 545 11307,'0'0'4073,"-9"4"-1708,-2 0-1687,7-2-336,1 0 0,-1 0-1,0-1 1,1 0-1,-1 0 1,0 0 0,0 0-1,0-1 1,0 1-1,-5-1 1,16-13 1297,152-181 1280,-64 84-2080,86-110 111,-179 216-934,1 1-1,0 0 0,0 1 0,0-1 1,0 0-1,1 1 0,-1-1 1,5-1-1,-7 4-14,0 0 0,-1 0-1,1-1 1,0 1 0,0 0 0,0 0 0,-1 1 0,1-1-1,0 0 1,0 0 0,-1 0 0,1 0 0,0 1 0,0-1-1,-1 0 1,1 1 0,0-1 0,-1 0 0,1 1 0,0-1 0,-1 1-1,1-1 1,-1 1 0,1 0 0,-1-1 0,1 1 0,-1-1-1,1 1 1,-1 0 0,1-1 0,-1 1 0,0 0 0,0 0-1,1-1 1,-1 1 0,0 0 0,0 0 0,0 0 0,0-1-1,0 1 1,0 0 0,0 0 0,0-1 0,0 1 0,0 1-1,4 40 442,-1 0-1,-3 53 1,-1-48-231,5 60-1,-3-103-218,0 1-1,0-1 0,0 1 1,0-1-1,1 1 1,-1-1-1,1 0 1,0 0-1,0 0 0,1 0 1,3 4-1,-5-7-144,0 0 0,0 0 0,0 0 1,0 0-1,0 0 0,0 0 0,0-1 0,1 1 0,-1-1 0,0 1 0,0-1 0,1 1 0,-1-1 0,0 1 0,1-1 0,-1 0 0,1 0 0,-1 0 0,0 0 0,1 0 0,-1 0 0,0 0 0,1-1 0,-1 1 0,1 0 0,-1-1 0,0 1 1,0-1-1,1 1 0,-1-1 0,0 0 0,0 1 0,0-1 0,1 0 0,-1 0 0,0 0 0,0 0 0,0 0 0,-1 0 0,2-2 0,23-30-8004</inkml:trace>
</inkml:ink>
</file>

<file path=ppt/ink/ink1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9.029"/>
    </inkml:context>
    <inkml:brush xml:id="br0">
      <inkml:brushProperty name="width" value="0.025" units="cm"/>
      <inkml:brushProperty name="height" value="0.025" units="cm"/>
    </inkml:brush>
  </inkml:definitions>
  <inkml:trace contextRef="#ctx0" brushRef="#br0">102 0 15054,'-1'0'6075,"-9"2"-4692,6 1-1071,-1 0-1,1 1 1,1-1 0,-1 1-1,0 0 1,1 0 0,0 0-1,0 0 1,0 0 0,0 1-1,1-1 1,-3 6 0,-22 60 1086,23-58-1277,1 1 0,0-1-1,1 1 1,-2 24 0,4-35-90,-1 1 0,1-1 0,0 0 0,0 1 1,0-1-1,0 1 0,1-1 0,-1 0 1,1 1-1,-1-1 0,1 0 0,0 1 1,0-1-1,0 0 0,0 0 0,0 0 0,0 0 1,1 0-1,-1 0 0,1 0 0,-1 0 1,1-1-1,0 1 0,0 0 0,0-1 0,0 0 1,0 1-1,0-1 0,0 0 0,0 0 1,0 0-1,4 1 0,4-1 54,0-1-1,0 1 1,0-2-1,-1 0 1,1 0 0,0 0-1,0-1 1,-1-1 0,1 0-1,-1 0 1,1 0-1,-1-2 1,0 1 0,8-6-1,-9 5-546,-1-1-1,1 1 0,-1-1 1,-1 0-1,1-1 0,10-13 1,-14 15-602,1 0 0,-1-1 0,0 1 0,-1-1 0,1 1 1,-1-1-1,0 0 0,-1 0 0,1 0 0,0-10 0,-1-23-10920</inkml:trace>
</inkml:ink>
</file>

<file path=ppt/ink/ink1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9.356"/>
    </inkml:context>
    <inkml:brush xml:id="br0">
      <inkml:brushProperty name="width" value="0.025" units="cm"/>
      <inkml:brushProperty name="height" value="0.025" units="cm"/>
    </inkml:brush>
  </inkml:definitions>
  <inkml:trace contextRef="#ctx0" brushRef="#br0">1 60 21749,'0'0'10377,"21"-60"-30235</inkml:trace>
</inkml:ink>
</file>

<file path=ppt/ink/ink1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20.062"/>
    </inkml:context>
    <inkml:brush xml:id="br0">
      <inkml:brushProperty name="width" value="0.025" units="cm"/>
      <inkml:brushProperty name="height" value="0.025" units="cm"/>
    </inkml:brush>
  </inkml:definitions>
  <inkml:trace contextRef="#ctx0" brushRef="#br0">1 0 15246,'0'0'13069,"23"56"-11852,-3-27-512,2 2-225,1 0-320,1-1-96,-3-1-224,-1-2-865,-1-3-1089,0-10-1794,-1-11-2305,3-3-5703</inkml:trace>
</inkml:ink>
</file>

<file path=ppt/ink/ink1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20.406"/>
    </inkml:context>
    <inkml:brush xml:id="br0">
      <inkml:brushProperty name="width" value="0.025" units="cm"/>
      <inkml:brushProperty name="height" value="0.025" units="cm"/>
    </inkml:brush>
  </inkml:definitions>
  <inkml:trace contextRef="#ctx0" brushRef="#br0">333 0 21428,'0'0'4645,"-53"44"-3108,20-3-288,-5 10-288,-5 11-288,-3 7-385,4 5-160,6 0-96,12-4-1025,9-11-2050,13-16-2722,2-20-7015</inkml:trace>
</inkml:ink>
</file>

<file path=ppt/ink/ink1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6.808"/>
    </inkml:context>
    <inkml:brush xml:id="br0">
      <inkml:brushProperty name="width" value="0.025" units="cm"/>
      <inkml:brushProperty name="height" value="0.025" units="cm"/>
    </inkml:brush>
  </inkml:definitions>
  <inkml:trace contextRef="#ctx0" brushRef="#br0">0 40 19571,'0'0'7676,"11"-2"-7270,63-11-98,-1 3 1,1 3 0,0 4-1,134 11 1,-136-5-2605,-25-11-6320,-24 0-539</inkml:trace>
</inkml:ink>
</file>

<file path=ppt/ink/ink1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8.510"/>
    </inkml:context>
    <inkml:brush xml:id="br0">
      <inkml:brushProperty name="width" value="0.025" units="cm"/>
      <inkml:brushProperty name="height" value="0.025" units="cm"/>
    </inkml:brush>
  </inkml:definitions>
  <inkml:trace contextRef="#ctx0" brushRef="#br0">30 51 14638,'0'0'6267,"9"-7"-3518,-4 3-2580,-1 0 133,0 0 0,1 0 0,-1 1-1,1 0 1,0 0 0,0 0-1,0 0 1,0 1 0,1 0 0,-1 0-1,1 0 1,-1 1 0,1-1 0,0 2-1,9-2 1,-14 2-301,0 0-1,0 0 1,-1 0-1,1 1 1,0-1-1,0 0 1,-1 0-1,1 1 1,0-1-1,-1 0 1,1 1 0,0-1-1,-1 0 1,1 1-1,-1-1 1,1 1-1,-1-1 1,1 1-1,-1-1 1,1 1-1,-1 0 1,1-1-1,-1 1 1,0-1 0,1 1-1,-1 0 1,0-1-1,1 2 1,-2 26 70,-19 21 509,-22 1 708,32-40-842,1 1-1,0 0 1,-10 16-1,45-35-424,-19 5-15,0 0-1,0 1 1,0-1-1,0 2 1,0-1-1,0 1 1,1 0-1,-1 0 1,12 1-1,-17 0-18,1 1 1,-1-1-1,1 1 1,-1-1-1,1 1 0,-1 0 1,0 0-1,1 0 1,-1 0-1,0 0 0,0 1 1,0-1-1,0 1 0,0-1 1,0 1-1,0 0 1,-1 0-1,1-1 0,0 1 1,-1 1-1,0-1 1,1 0-1,-1 0 0,0 0 1,0 1-1,0-1 0,-1 0 1,1 1-1,0-1 1,0 5-1,0 0 33,0 0 0,0 0 1,-1 1-1,0-1 0,0 0 0,-1 1 0,1-1 0,-2 0 1,1 0-1,-1 0 0,0 0 0,0 0 0,-1 0 1,0 0-1,-7 10 0,6-12-2,1-1-1,-1 1 1,0-1 0,0-1-1,0 1 1,-1 0 0,1-1-1,-1 0 1,0 0 0,0 0-1,0-1 1,0 0 0,-1 0-1,1 0 1,-1-1 0,1 1-1,-1-1 1,1 0 0,-1-1-1,-10 0 1,12 0-79,1-1 0,-1 0 1,0-1-1,1 1 0,-1-1 0,1 1 0,0-1 1,-1 0-1,1 0 0,0 0 0,0-1 0,0 1 1,0-1-1,1 0 0,-5-5 0,6 7-20,-1 0 0,1-1 0,0 1 0,0 0 0,0-1 0,0 1 0,0 0 0,1-1 0,-1 1 0,0-1 0,1 1 0,-1-1 0,0 0 0,1 1 0,0-1 0,0 0 0,-1 1 0,1-1 0,0 0 0,0 1 0,0-1 0,1 0 0,-1 1-1,0-1 1,1 0 0,-1 1 0,1-1 0,-1 1 0,1-1 0,0 1 0,-1-1 0,1 1 0,0-1 0,0 1 0,0 0 0,0-1 0,2-1 0,31-18-11263,-16 8 1788</inkml:trace>
</inkml:ink>
</file>

<file path=ppt/ink/ink1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8.963"/>
    </inkml:context>
    <inkml:brush xml:id="br0">
      <inkml:brushProperty name="width" value="0.025" units="cm"/>
      <inkml:brushProperty name="height" value="0.025" units="cm"/>
    </inkml:brush>
  </inkml:definitions>
  <inkml:trace contextRef="#ctx0" brushRef="#br0">1 57 17681,'0'0'4537,"10"-8"-2449,-3 2-1759,0 1 0,1 0 0,-1 1 0,1-1 0,0 1 0,0 1 0,0-1 0,1 2 0,-1-1 0,1 1 0,-1 0 1,1 1-1,12-1 0,-19 2-250,0 0 0,-1-1 0,1 1 0,0 1 0,-1-1 0,1 0 0,0 0 0,-1 1 0,1-1 0,0 0 0,-1 1 0,1 0 0,-1-1 0,1 1 0,-1 0 0,1 0 0,-1 0 0,0 0 0,1 0 0,-1 0 0,0 0 0,2 2 0,-3-1 9,1 0 0,-1 0 0,1 0 0,-1 0 0,0 0 0,0 0 0,0 0 0,0 0 0,0 0 0,0 0 0,-1 0 0,1 0 0,-1 0 0,1 0 0,-1 0-1,0 0 1,1 0 0,-1-1 0,-2 4 0,-4 6-33,0-1-1,0 1 0,-1-2 0,-14 14 1,12-13-54,1 1 1,0 0-1,-9 13 1,18-23-2,0-1 0,0 0 0,0 1 0,0-1 0,0 0 0,0 0 0,0 1 0,0-1 0,0 0 0,0 0 0,1 1 0,-1-1 0,0 0 0,0 0 0,0 1 0,0-1 0,0 0 0,0 0 0,1 1 0,-1-1 0,0 0 0,0 0 0,0 0 0,1 0 0,-1 1 0,0-1 0,0 0 0,0 0 0,1 0 0,-1 0 0,0 0 0,0 1 0,1-1 0,-1 0 0,0 0 0,1 0 0,-1 0 0,0 0 0,0 0 0,1 0 0,-1 0 0,0 0 0,0 0 0,1 0 0,-1 0 0,0 0 0,1-1 0,15 1 0,-15 0 0,13 0 0,-6 0 0,-1 0 0,1 0 0,-1 0 0,1 1 0,0 0 0,-1 1 0,10 2 0,-15-2 0,1-1 0,-1 1 0,0-1 0,1 1 0,-1 0 0,0 0 0,0 0 0,0 0 0,-1 0 0,1 0 0,0 1 0,-1-1 0,0 1 0,1-1 0,-1 1 0,0-1 0,0 1 0,0 0 0,-1 0 0,1-1 0,-1 1 0,1 0 0,-1 5 0,1-2 0,-1 0 0,0 0 0,0 0 0,0 0 0,0 0 0,-1 0 0,0 0 0,-1 0 0,1 0 0,-1 0 0,0-1 0,-1 1 0,1 0 0,-1-1 0,-5 8 0,5-9 0,-1-1 0,1 1 0,-1-1 0,0 0 0,0 0 0,0 0 0,0 0 0,0-1 0,0 1 0,-1-1 0,1 0 0,-1-1 0,0 1 0,1-1 0,-1 0 0,0 0 0,0 0 0,0-1 0,-8 0 0,8 0-412,0 0-1,0-1 1,-1 1-1,1-1 1,0 0 0,0-1-1,0 1 1,-6-4-1,10 5 283,0 0 0,1-1-1,-1 1 1,0-1-1,1 1 1,-1 0-1,1-1 1,-1 1 0,1-1-1,-1 1 1,1-1-1,-1 0 1,1 1-1,0-1 1,-1 0-1,1 1 1,0-1 0,-1 0-1,1 1 1,0-1-1,0 0 1,0 1-1,0-1 1,-1-1-1,2 0-54,-1 1-1,1-1 0,0 0 0,-1 1 0,1-1 1,0 1-1,0 0 0,0-1 0,0 1 0,0 0 1,0-1-1,1 1 0,-1 0 0,0 0 0,3-2 1,15-11-5373,0-2-2161</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1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9.478"/>
    </inkml:context>
    <inkml:brush xml:id="br0">
      <inkml:brushProperty name="width" value="0.025" units="cm"/>
      <inkml:brushProperty name="height" value="0.025" units="cm"/>
    </inkml:brush>
  </inkml:definitions>
  <inkml:trace contextRef="#ctx0" brushRef="#br0">6 1 21268,'0'0'8232,"-5"65"-7559,5-46-481,0-1-192,0-3-1442,1-2-2049,6-4-1185,-3-4-2211</inkml:trace>
</inkml:ink>
</file>

<file path=ppt/ink/ink1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9.899"/>
    </inkml:context>
    <inkml:brush xml:id="br0">
      <inkml:brushProperty name="width" value="0.025" units="cm"/>
      <inkml:brushProperty name="height" value="0.025" units="cm"/>
    </inkml:brush>
  </inkml:definitions>
  <inkml:trace contextRef="#ctx0" brushRef="#br0">7 13 17777,'0'0'4906,"8"-2"-2568,28-7-518,-35 8-1754,0 1 1,0 0-1,0 0 0,0-1 0,0 1 0,0 0 0,0 0 0,0 0 0,1 0 0,-1 1 0,0-1 0,0 0 0,0 0 0,0 1 0,0-1 0,0 0 0,0 1 0,0-1 1,0 1-1,0-1 0,0 1 0,0 0 0,-1-1 0,1 1 0,0 0 0,1 1 0,-1 0-16,0 1 0,1-1 0,-1 1 0,-1-1 0,1 0-1,0 1 1,-1 0 0,1-1 0,-1 1 0,0-1 0,1 4 0,-2 2 57,1 1 1,-1-1-1,0 1 0,0-1 1,-6 15-1,1-10 226,0-1 1,-1 0-1,0-1 0,-11 13 0,15-21-221,44-10-21,-38 7-112,0-1 0,-1 1 0,1 0 0,-1-1 0,1 1 0,0 0 0,-1 0 0,1 1 0,0-1 0,-1 1 0,1-1 0,-1 1 1,1 0-1,-1 0 0,1 0 0,-1 0 0,0 0 0,1 1 0,-1-1 0,0 1 0,0-1 0,0 1 0,0 0 0,0 0 0,2 3 0,-2-2 15,-1 1 0,1-1 1,-1 1-1,0 0 0,0 0 0,0 0 0,0-1 0,-1 1 0,1 0 0,-1 0 0,0 0 0,0 0 0,-1 0 0,1 0 0,-1 0 0,0 0 0,-2 4 0,2-4 49,0-1 0,-1 0 1,0 0-1,1 0 0,-1 0 0,0 0 0,-1-1 0,1 1 0,0-1 0,-1 1 0,0-1 0,1 0 0,-1 0 0,0 0 0,0 0 0,0 0 0,0-1 0,0 1 0,-6 1 0,2-1 48,0 0 1,-1 0-1,1-1 0,0 0 0,-1 0 0,1 0 1,-1-1-1,-8-1 0,15 1-200,0-1 1,0 1-1,1-1 1,-1 1-1,0-1 1,0 0-1,1 1 0,-1-1 1,0 0-1,1 1 1,-1-1-1,1 0 1,-1 0-1,1 0 0,-1 0 1,1 1-1,0-1 1,0 0-1,-1 0 0,1 0 1,0 0-1,0 0 1,0 0-1,0 0 1,0 0-1,0 0 0,0 0 1,0 1-1,0-1 1,1-2-1,4-31-6412,6 8-728</inkml:trace>
</inkml:ink>
</file>

<file path=ppt/ink/ink1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0.241"/>
    </inkml:context>
    <inkml:brush xml:id="br0">
      <inkml:brushProperty name="width" value="0.025" units="cm"/>
      <inkml:brushProperty name="height" value="0.025" units="cm"/>
    </inkml:brush>
  </inkml:definitions>
  <inkml:trace contextRef="#ctx0" brushRef="#br0">1 82 19378,'0'0'10506,"83"-27"-10057,-45 14-417,5-1-1089,-2 5-2691,-10-1-2626,-5 2-6086</inkml:trace>
</inkml:ink>
</file>

<file path=ppt/ink/ink1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0.634"/>
    </inkml:context>
    <inkml:brush xml:id="br0">
      <inkml:brushProperty name="width" value="0.025" units="cm"/>
      <inkml:brushProperty name="height" value="0.025" units="cm"/>
    </inkml:brush>
  </inkml:definitions>
  <inkml:trace contextRef="#ctx0" brushRef="#br0">177 0 16015,'0'0'9396,"-4"10"-8483,-28 65-1061,-3-2 0,-70 109 0,138-250-12098,-10 27 2424</inkml:trace>
</inkml:ink>
</file>

<file path=ppt/ink/ink1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1.010"/>
    </inkml:context>
    <inkml:brush xml:id="br0">
      <inkml:brushProperty name="width" value="0.025" units="cm"/>
      <inkml:brushProperty name="height" value="0.025" units="cm"/>
    </inkml:brush>
  </inkml:definitions>
  <inkml:trace contextRef="#ctx0" brushRef="#br0">160 44 16111,'0'0'2007,"-8"-4"22,-29-16-204,10 12-726,26 8-1077,1 0 1,-1 0-1,0 0 1,1 0-1,-1 0 1,0 0-1,1 0 1,-1 0-1,0 1 0,1-1 1,-1 0-1,0 0 1,1 1-1,-1-1 1,1 0-1,-1 1 1,0-1-1,1 0 1,-1 1-1,1-1 1,-1 1-1,1-1 1,-1 1-1,1-1 1,0 1-1,-1 0 1,1-1-1,0 1 1,-1 1-1,0-1-38,-15 57 1110,15-53-940,0-1-1,0 0 1,1 0 0,0 0-1,0 0 1,0 1-1,0-1 1,0 0 0,1 0-1,0 0 1,0 0-1,2 6 1,-2-9-141,0 0 0,0 1-1,0-1 1,0 0 0,1 0 0,-1 0 0,1 0 0,-1 0-1,0 0 1,1 0 0,0-1 0,-1 1 0,1-1-1,-1 1 1,1-1 0,0 1 0,-1-1 0,1 0-1,0 0 1,0 0 0,-1 0 0,1 0 0,0 0 0,-1 0-1,1 0 1,0-1 0,2 0 0,1 0 37,0 0 0,-1-1 0,0 1 0,1-1 0,-1 0 0,0 0 0,0-1 0,0 1 0,4-4 1,-3 1-5,0 0 0,-1 0 0,0-1 0,0 0 1,0 0-1,-1 0 0,0 0 0,0 0 0,0-1 1,2-10-1,-4 15-25,-1 0 1,1 0-1,-1 1 1,0-1-1,0 0 1,1 0-1,-2 0 0,1 0 1,0 1-1,0-1 1,0 0-1,-1 0 1,1 0-1,-1 1 1,1-1-1,-1 0 0,0 0 1,0 1-1,0-1 1,0 1-1,0-1 1,0 1-1,0-1 1,0 1-1,-1-1 1,1 1-1,-1 0 0,1 0 1,-1 0-1,1 0 1,-1 0-1,1 0 1,-1 0-1,0 1 1,0-1-1,1 0 0,-1 1 1,0 0-1,0-1 1,0 1-1,1 0 1,-1 0-1,-2 0 1,-2-1-33,0 1 1,1 0 0,-1 0 0,0 0-1,1 1 1,-1-1 0,1 1 0,-1 1 0,1-1-1,-1 1 1,1 0 0,0 0 0,0 1-1,0-1 1,0 1 0,0 0 0,1 0 0,-1 1-1,1 0 1,0-1 0,0 1 0,0 1-1,0-1 1,1 1 0,0-1 0,0 1 0,-5 10-1,6-9-357,0 0 0,0 0 0,1 0 0,-1 0 0,2 1 0,-1-1 0,1 0 0,-1 1 0,2-1 0,0 8 0,-1-12-113,1 0 1,-1 1-1,1-1 1,0 0 0,-1 1-1,1-1 1,0 0-1,0 0 1,1 0-1,-1 0 1,0 0-1,1 0 1,-1 0-1,1 0 1,0 0 0,0-1-1,2 3 1,15 8-7277</inkml:trace>
</inkml:ink>
</file>

<file path=ppt/ink/ink1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1.354"/>
    </inkml:context>
    <inkml:brush xml:id="br0">
      <inkml:brushProperty name="width" value="0.025" units="cm"/>
      <inkml:brushProperty name="height" value="0.025" units="cm"/>
    </inkml:brush>
  </inkml:definitions>
  <inkml:trace contextRef="#ctx0" brushRef="#br0">55 112 17008,'-7'11'3294,"2"-5"-2725,0 1 120,0 0 1,0 1-1,0 0 1,1 0-1,0 0 0,1 0 1,-1 0-1,2 1 1,-3 9-1,5-17-652,0 0 1,0 0-1,0-1 1,1 1-1,-1 0 1,0 0-1,1-1 1,-1 1-1,0 0 0,1 0 1,-1-1-1,1 1 1,-1 0-1,1-1 1,-1 1-1,1-1 1,0 1-1,-1-1 0,1 1 1,0-1-1,-1 1 1,1-1-1,0 1 1,-1-1-1,1 0 0,0 1 1,0-1-1,0 0 1,-1 0-1,1 0 1,0 0-1,0 0 1,0 0-1,-1 0 0,1 0 1,0 0-1,0 0 1,0 0-1,0 0 1,-1 0-1,1-1 1,0 1-1,1-1 0,39-11 611,-28 6-574,-1-1 0,0-1 0,-1 0-1,0 0 1,0-1 0,14-15 0,-20 19 29,-1-1 0,1 1 1,-1-1-1,0 0 0,-1 0 1,1 0-1,-1 0 0,0-1 1,-1 1-1,0-1 0,0 1 0,0-1 1,-1 0-1,2-14 0,-4 19-101,1 0-1,-1 0 1,1 0-1,-1 0 1,0 0-1,0 0 1,0 0-1,0 0 1,0 0-1,0 0 0,0 1 1,-1-1-1,1 0 1,-1 1-1,1-1 1,-1 1-1,1-1 1,-1 1-1,0 0 1,0 0-1,0 0 1,0 0-1,0 0 0,0 0 1,0 0-1,0 1 1,0-1-1,0 1 1,0-1-1,0 1 1,-1 0-1,1 0 1,-2 0-1,-2 0-291,0-1 1,-1 1-1,1 0 0,0 1 0,0-1 1,0 1-1,0 1 0,0-1 0,0 1 1,1 0-1,-9 4 0,-13 15-3635,11-3-2314,3 3-6338</inkml:trace>
</inkml:ink>
</file>

<file path=ppt/ink/ink1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0.457"/>
    </inkml:context>
    <inkml:brush xml:id="br0">
      <inkml:brushProperty name="width" value="0.025" units="cm"/>
      <inkml:brushProperty name="height" value="0.025" units="cm"/>
    </inkml:brush>
  </inkml:definitions>
  <inkml:trace contextRef="#ctx0" brushRef="#br0">29 3781 2210,'0'0'3022,"-4"9"-3167,-9 31 1455,8 0 11768,-2-36-6406,9-9-6605,0 1-1,-1-1 0,2 1 1,-1 0-1,0 0 1,1 0-1,0 0 0,0 0 1,0 0-1,5-4 0,16-23 85,-3-3-118,2 1-1,1 1 0,1 2 1,49-46-1,-37 38 4,59-76 1,-76 86-39,40-57 14,56-105-1,41-66-428,-3 4-303,60-83 308,-30 56 109,-141 202 303,12-21 0,102-137 0,-124 192 1,233-317 25,113-147 175,-377 504-199,134-170 88,76-92 950,-145 189-700,100-89-1,-165 163-915,6-5 1467</inkml:trace>
</inkml:ink>
</file>

<file path=ppt/ink/ink1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1.333"/>
    </inkml:context>
    <inkml:brush xml:id="br0">
      <inkml:brushProperty name="width" value="0.025" units="cm"/>
      <inkml:brushProperty name="height" value="0.025" units="cm"/>
    </inkml:brush>
  </inkml:definitions>
  <inkml:trace contextRef="#ctx0" brushRef="#br0">66 33 18321,'0'0'3161,"9"-5"-33,25-14-839,-33 18-2156,1 0 0,-1 0-1,1 0 1,-1 1 0,1-1 0,-1 0-1,1 1 1,-1-1 0,1 1 0,0-1-1,-1 1 1,1 0 0,0 0 0,-1 0-1,1 0 1,0 0 0,-1 0 0,1 0-1,0 1 1,-1-1 0,1 0 0,-1 1 0,1-1-1,0 1 1,-1 0 0,1-1 0,-1 1-1,2 2 1,-1 1-95,0 1 0,-1-1 0,0 1 0,0 0 0,0-1 0,-1 1 0,1 0 0,-1 0-1,0-1 1,0 1 0,-2 8 0,-14 54 78,1-29-59,-2-1-1,-26 43 0,-21 47 293,63-124-327,0 0 0,-1 0-1,1 0 1,1 0 0,-1 0-1,0 0 1,1 1 0,0-1 0,0 4-1,0-6-7,0 0-1,0 0 1,0 0-1,1 0 1,-1-1 0,0 1-1,0 0 1,1 0-1,-1 0 1,1-1-1,-1 1 1,1 0-1,-1 0 1,1-1-1,-1 1 1,1 0-1,0-1 1,-1 1-1,1-1 1,0 1 0,0-1-1,1 1 1,2 0 16,0 0 1,1 0 0,-1-1 0,0 0 0,1 0-1,-1 0 1,0 0 0,1-1 0,-1 0 0,0 1-1,0-2 1,7-1 0,27-9-1488,-2-2-1,0-1 1,-1-1-1,54-35 1,-65 33-5638</inkml:trace>
</inkml:ink>
</file>

<file path=ppt/ink/ink1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1.834"/>
    </inkml:context>
    <inkml:brush xml:id="br0">
      <inkml:brushProperty name="width" value="0.025" units="cm"/>
      <inkml:brushProperty name="height" value="0.025" units="cm"/>
    </inkml:brush>
  </inkml:definitions>
  <inkml:trace contextRef="#ctx0" brushRef="#br0">71 76 19731,'0'0'10025,"-3"13"-9774,-15 48-10,1-8 105,-15 88 1,32-141-344,0 0 1,0 0-1,0 0 0,0 0 0,0 0 0,0 0 0,0 0 0,0-1 1,0 1-1,1 0 0,-1 0 0,0 0 0,0 0 0,0 0 0,0 0 1,0 0-1,0 0 0,0 0 0,0 0 0,0 0 0,0 0 0,0 0 1,1 0-1,-1 0 0,0 0 0,0 0 0,0 0 0,0 0 0,0 0 1,0 0-1,0 0 0,0 0 0,0 0 0,0 0 0,1 0 0,-1 0 0,0 0 1,0 0-1,0 0 0,0 0 0,0 0 0,0 0 0,0 1 0,0-1 1,0 0-1,0 0 0,0 0 0,0 0 0,0 0 0,0 0 0,1 0 1,-1 0-1,0 0 0,0 0 0,0 1 0,10-15 126,11-19-92,-13 14-235,0 0 0,-1 0 0,-1 0-1,-1-1 1,0 0 0,-2 0 0,0 0 0,-1-37 0,-5 44 232,-4 16 8,-6 18 10,11-15 13,0 0 0,1 0 1,0 0-1,0 0 0,0 0 0,1 1 1,-1-1-1,1 0 0,1 1 0,0-1 0,1 9 1,-1-13-42,-1-1 0,1 0 0,0 1 0,-1-1 1,1 0-1,0 1 0,0-1 0,0 0 0,0 0 1,0 0-1,0 0 0,0 0 0,0 0 0,0 0 1,0 0-1,1 0 0,-1-1 0,0 1 0,1 0 1,1 0-1,0-1 4,0 1 0,0-1 1,0 0-1,1 0 0,-1 0 1,0 0-1,0 0 0,0-1 0,0 0 1,0 0-1,0 1 0,0-2 1,4-1-1,2-1 16,-1 0 0,0-1 1,0 0-1,-1-1 0,1 0 1,-1 0-1,0 0 0,-1-1 0,7-8 1,49-74 113,-39 53-108,-23 36-54,0 0-1,0 0 1,0-1-1,0 1 1,0 0-1,0 0 1,0 0-1,0-1 1,0 1-1,0 0 0,0 0 1,0-1-1,1 1 1,-1 0-1,0 0 1,0 0-1,0-1 1,0 1-1,0 0 1,1 0-1,-1 0 1,0 0-1,0 0 1,0-1-1,1 1 1,-1 0-1,0 0 1,0 0-1,0 0 1,1 0-1,-1 0 0,0 0 1,0 0-1,1 0 1,-1 0-1,0 0 1,0 0-1,1 0 1,-1 0-1,0 0 1,0 0-1,1 0 1,-1 0-1,0 0 1,0 0-1,0 0 1,1 0-1,-1 0 1,0 0-1,0 1 1,1-1-1,-1 0 1,0 0-1,0 0 0,0 0 1,0 1-1,1-1 1,2 21-164,-4 33 128,-11 50 274,5-46-239,0 85 1,7-142-195,-1 1 1,1 0 0,0-1-1,0 1 1,0 0 0,0-1 0,1 1-1,-1 0 1,0-1 0,1 1-1,-1 0 1,1-1 0,-1 1-1,1-1 1,0 1 0,0-1-1,-1 1 1,1-1 0,0 0-1,1 1 1,-1-1 0,0 0 0,0 0-1,0 0 1,1 0 0,1 1-1,14 2-7077</inkml:trace>
</inkml:ink>
</file>

<file path=ppt/ink/ink1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2.630"/>
    </inkml:context>
    <inkml:brush xml:id="br0">
      <inkml:brushProperty name="width" value="0.025" units="cm"/>
      <inkml:brushProperty name="height" value="0.025" units="cm"/>
    </inkml:brush>
  </inkml:definitions>
  <inkml:trace contextRef="#ctx0" brushRef="#br0">1 0 13293,'0'0'11530,"2"60"-9768,-2-24-385,1 5-384,2 5-640,3-2-257,0-7-96,1-6 32,4-8-513,-1-7-576,-1-11-640,5-5-289,-7-1-769,1-14-1697,-3-9-5862</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1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3.034"/>
    </inkml:context>
    <inkml:brush xml:id="br0">
      <inkml:brushProperty name="width" value="0.025" units="cm"/>
      <inkml:brushProperty name="height" value="0.025" units="cm"/>
    </inkml:brush>
  </inkml:definitions>
  <inkml:trace contextRef="#ctx0" brushRef="#br0">22 1 19955,'0'0'9246,"-2"8"-8755,0 8-382,-5 18-6,-4 58 0,12-91-107,-1-1-1,0 1 1,0-1-1,1 1 1,-1-1 0,0 1-1,1-1 1,-1 1-1,0-1 1,1 1 0,-1-1-1,1 1 1,-1-1-1,1 0 1,-1 1 0,1-1-1,-1 0 1,1 0-1,-1 1 1,1-1 0,0 0-1,-1 0 1,1 0-1,-1 1 1,1-1 0,0 0-1,-1 0 1,1 0 0,-1 0-1,1 0 1,0 0-1,28-1 17,-21 1 5,47-7 7,-43 5-165,-1 0 1,1 1 0,0 0-1,17 2 1,-28-1 142,1 1 1,-1 0-1,1 0 1,-1 0-1,1 0 0,-1 0 1,0 0-1,0 0 1,1 0-1,-1 1 0,0-1 1,0 0-1,0 1 1,0-1-1,0 1 0,-1-1 1,1 1-1,0-1 1,-1 1-1,1 0 0,-1-1 1,1 1-1,-1 0 1,0-1-1,0 1 0,0 0 1,0 0-1,0-1 1,-1 4-1,1 2 258,0 0-1,0 0 1,-1 0 0,0 0-1,-1 0 1,-2 9 0,1-10-201,0-1 0,-1 1 1,1-1-1,-1 1 0,0-1 1,-1 0-1,0 0 0,1-1 0,-1 0 1,-1 1-1,1-2 0,0 1 1,-1-1-1,0 1 0,0-2 0,0 1 1,0-1-1,0 0 0,-1 0 1,1 0-1,-1-1 0,1 0 1,-1 0-1,1-1 0,-1 0 0,0 0 1,-7-1-1,13 0-100,0 1 0,0 0 1,0-1-1,0 1 0,0-1 0,-1 1 0,1-1 0,0 0 1,0 0-1,0 1 0,1-1 0,-1 0 0,0 0 0,0 0 1,0 0-1,1 0 0,-1 0 0,0 0 0,1 0 1,-1 0-1,1 0 0,-1 0 0,1 0 0,-1 0 0,1-1 1,0 1-1,0 0 0,0 0 0,-1-1 0,1 1 0,0 0 1,1 0-1,-1 0 0,0-1 0,0 1 0,1-1 0,-1 0-290,1 0 0,-1 0-1,1 0 1,0 0-1,0 0 1,0 0 0,0 0-1,0 0 1,0 1-1,1-1 1,-1 0 0,3-2-1,13-9-9544</inkml:trace>
</inkml:ink>
</file>

<file path=ppt/ink/ink1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5.357"/>
    </inkml:context>
    <inkml:brush xml:id="br0">
      <inkml:brushProperty name="width" value="0.025" units="cm"/>
      <inkml:brushProperty name="height" value="0.025" units="cm"/>
    </inkml:brush>
  </inkml:definitions>
  <inkml:trace contextRef="#ctx0" brushRef="#br0">48 38 6758,'0'0'11008,"1"-9"-8846,4-20 540,-2 59 175,-6 29-2226,-11 68 0,-2 19 898,30-241-235,-6 55-1051,-2 0 0,1-43 0,-7 82-215,0 4-86,-2 30-7,-2 0 0,-12 51-1,0 0 12,10-48 42,-7 44 36,11-58-16,5-30-2,45-157 1,-55 282-7276,-8-26-2809,10-61-955</inkml:trace>
</inkml:ink>
</file>

<file path=ppt/ink/ink1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6.870"/>
    </inkml:context>
    <inkml:brush xml:id="br0">
      <inkml:brushProperty name="width" value="0.025" units="cm"/>
      <inkml:brushProperty name="height" value="0.025" units="cm"/>
    </inkml:brush>
  </inkml:definitions>
  <inkml:trace contextRef="#ctx0" brushRef="#br0">146 48 14221,'16'-48'13789,"-16"77"-12032,0-19-1611,-1-1-1,-1 0 1,0 0 0,0-1-1,-1 1 1,-5 14 0,-7 20-24,15-42-127,0-1 0,1 1-1,-1-1 1,1 0 0,-1 1-1,0-1 1,1 0 0,-1 1-1,1-1 1,-1 0 0,1 0 0,-1 0-1,1 1 1,-1-1 0,1 0-1,-1 0 1,1 0 0,-1 0-1,1 0 1,-1 0 0,1 0 0,-1 0-1,1 0 1,-1 0 0,1 0-1,-1 0 1,1 0 0,-1 0-1,1 0 1,-1-1 0,1 1-1,0 0 1,24-5-66,-24 4 56,5 0-60,0 0 1,0-1-1,0 2 1,0-1 0,0 1-1,0 0 1,0 0-1,0 1 1,0-1 0,0 1-1,10 4 1,-13-4 42,-1 0 1,1 1-1,-1 0 0,0-1 1,0 1-1,1 0 1,-1 0-1,0 0 1,0 0-1,-1 1 0,1-1 1,0 0-1,-1 1 1,0-1-1,1 1 0,-1 0 1,0-1-1,0 1 1,0 0-1,-1 0 1,1 0-1,-1 0 0,0-1 1,1 1-1,-1 0 1,-1 3-1,2-2 125,-1 0 0,0 0 1,0 0-1,0 1 0,0-1 0,-1 0 0,0 0 0,0 0 1,0-1-1,0 1 0,0 0 0,-1 0 0,0-1 1,0 1-1,0 0 0,0-1 0,0 0 0,-1 0 0,1 1 1,-1-1-1,0-1 0,0 1 0,0 0 0,0-1 0,-1 0 1,1 1-1,-1-1 0,1-1 0,-1 1 0,0 0 1,1-1-1,-9 2 0,-7 2 6,0 0-1,0-1 1,0-1 0,-1-1 0,1-1-1,-1-1 1,-26-3 0,44 3-229,1 0 1,-1 0-1,1 0 0,-1-1 1,1 1-1,0-1 0,-1 1 1,1-1-1,0 0 0,0 1 1,-1-1-1,1 0 0,0 0 1,0 0-1,0 0 0,0 0 1,0 0-1,0 0 0,0 0 1,0 0-1,0 0 0,1-1 1,-1 1-1,0 0 0,0-3 1,-4-38-6301,5 14-585</inkml:trace>
</inkml:ink>
</file>

<file path=ppt/ink/ink1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232"/>
    </inkml:context>
    <inkml:brush xml:id="br0">
      <inkml:brushProperty name="width" value="0.025" units="cm"/>
      <inkml:brushProperty name="height" value="0.025" units="cm"/>
    </inkml:brush>
  </inkml:definitions>
  <inkml:trace contextRef="#ctx0" brushRef="#br0">1 61 20019,'0'0'9032,"56"-1"-8615,-25 0-289,2-2-256,1-5-1121,-1-2-1154,-2-3-1312,-5 1-2467,-7-1-5669</inkml:trace>
</inkml:ink>
</file>

<file path=ppt/ink/ink1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574"/>
    </inkml:context>
    <inkml:brush xml:id="br0">
      <inkml:brushProperty name="width" value="0.025" units="cm"/>
      <inkml:brushProperty name="height" value="0.025" units="cm"/>
    </inkml:brush>
  </inkml:definitions>
  <inkml:trace contextRef="#ctx0" brushRef="#br0">58 47 17392,'0'0'5494,"-8"10"-4475,6-8-983,-3 4 26,0-1 0,1 1 0,-1 0 0,2 0 0,-1 1-1,0-1 1,1 1 0,0 0 0,1 0 0,0 0 0,0 0 0,0 0 0,0 11-1,1-7 5,1 1-1,0-1 0,0 0 1,1 0-1,1 1 0,4 14 1,-5-24 7,0 1 0,0-1 1,0 1-1,1-1 0,-1 0 1,1 0-1,0 1 0,0-1 0,-1 0 1,1 0-1,0-1 0,1 1 1,-1 0-1,0-1 0,0 1 0,1-1 1,-1 0-1,1 0 0,-1 0 1,1 0-1,0 0 0,-1 0 0,1-1 1,0 1-1,-1-1 0,1 0 1,0 0-1,0 0 0,-1 0 1,1 0-1,4-1 0,-2 0 3,0-1 0,0 1 0,-1-1 0,1 1 0,0-1 0,-1-1 0,1 1 0,-1-1 0,0 1 0,0-1 0,0 0 1,0-1-1,-1 1 0,1-1 0,-1 0 0,0 1 0,0-1 0,0-1 0,0 1 0,-1 0 0,0-1 0,3-7 0,1-1 205,-2 0 0,0-1 1,0 1-1,-1-1 0,-1 1 0,0-1 0,-1-15 1,-1 25-242,0-1 1,-1 1 0,1-1 0,-1 1-1,-1-1 1,1 1 0,0 0 0,-1 0 0,0 0-1,0 0 1,0 0 0,0 0 0,-1 0-1,0 1 1,1-1 0,-1 1 0,-1 0-1,1-1 1,-4-2 0,5 5-30,-1-1-1,1 1 1,-1-1 0,1 1 0,-1 0-1,0 0 1,0 0 0,1 0-1,-1 1 1,0-1 0,0 1 0,0 0-1,1-1 1,-1 1 0,0 0 0,0 1-1,0-1 1,0 1 0,0-1-1,1 1 1,-1 0 0,0 0 0,1 0-1,-1 0 1,0 0 0,1 1-1,-1-1 1,1 1 0,0-1 0,0 1-1,-3 2 1,0 0-396,1 0 0,-1 1 0,1-1 0,0 1 0,0 0 0,0 0 1,0 1-1,1-1 0,0 1 0,0-1 0,1 1 0,0 0 0,-1 0 0,2 0 0,-1 0 0,1 1 0,0-1 0,0 7 0,1-12 161,0 0 0,0-1 0,1 1 0,-1 0 0,0-1 0,0 1 0,1 0 0,-1-1 0,0 1 0,1-1 0,-1 1 0,0 0 0,1-1 0,-1 1 0,1-1 0,-1 1 0,1-1 0,-1 1 0,1-1 0,0 0 0,-1 1 0,1-1 0,0 0 0,-1 1 0,1-1 0,0 0-1,-1 0 1,1 0 0,0 0 0,-1 1 0,1-1 0,0 0 0,-1 0 0,1 0 0,0 0 0,-1-1 0,2 1 0,0 0-135,22 1-6549</inkml:trace>
</inkml:ink>
</file>

<file path=ppt/ink/ink1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933"/>
    </inkml:context>
    <inkml:brush xml:id="br0">
      <inkml:brushProperty name="width" value="0.025" units="cm"/>
      <inkml:brushProperty name="height" value="0.025" units="cm"/>
    </inkml:brush>
  </inkml:definitions>
  <inkml:trace contextRef="#ctx0" brushRef="#br0">52 32 17136,'0'0'4367,"-5"10"-3310,-3 9-523,0-1 0,1 2 0,1-1-1,1 1 1,0-1 0,2 1 0,0 1 0,1-1 0,2 35-1,0-52-490,1-1 0,-1 1 0,1-1 0,0 1 0,0 0 0,0-1-1,0 0 1,0 1 0,1-1 0,-1 0 0,1 1 0,-1-1 0,1 0 0,0 0-1,0 0 1,0 0 0,0-1 0,0 1 0,0 0 0,0-1 0,1 0-1,-1 1 1,1-1 0,-1 0 0,1 0 0,-1 0 0,1-1 0,-1 1 0,1-1-1,0 1 1,-1-1 0,1 0 0,0 0 0,-1 0 0,1 0 0,3-1-1,1 0 37,1 0-1,0-1 0,-1 1 0,1-2 1,-1 1-1,0-1 0,0 0 0,0 0 1,0-1-1,-1 0 0,11-8 0,-8 4 58,0-2 0,-1 1 0,0-1 0,0 0 0,-1-1 0,-1 0 0,0 0 0,8-18 0,-11 22-61,0-1 0,-1 0-1,0 0 1,0 0 0,-1 0-1,0 0 1,0 0-1,0 0 1,-1 0 0,-1 0-1,1-1 1,-2 1 0,1 0-1,-4-11 1,4 17-164,0-1-1,0 0 1,-1 0 0,1 1 0,-1-1 0,0 0-1,0 1 1,0 0 0,0-1 0,0 1-1,0 0 1,-1 0 0,1 0 0,-1 1-1,1-1 1,-1 0 0,0 1 0,0 0-1,0 0 1,1-1 0,-1 2 0,0-1-1,0 0 1,0 1 0,-1-1 0,1 1-1,0 0 1,0 0 0,0 0 0,-6 1-1,1 1-571,0-1 0,0 1-1,1 0 1,-1 1 0,1 0-1,-1 0 1,1 0 0,0 1-1,0 0 1,-11 9-1,-5 8-10436</inkml:trace>
</inkml:ink>
</file>

<file path=ppt/ink/ink1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8.305"/>
    </inkml:context>
    <inkml:brush xml:id="br0">
      <inkml:brushProperty name="width" value="0.025" units="cm"/>
      <inkml:brushProperty name="height" value="0.025" units="cm"/>
    </inkml:brush>
  </inkml:definitions>
  <inkml:trace contextRef="#ctx0" brushRef="#br0">79 44 6502,'0'0'17553,"2"-6"-16902,8-13 324,-7 36 891,-10 51-543,-48 137 1079,85-464-1334,-27 222-799,-2 25-156,-1 24-153,-5 39 79,-23 99 1,18-105-45,1 1 0,-5 88 0,24-159-119,-1 9 173,8-30-33,-3-1 0,-1 0 0,-3-1 0,-1 0 0,3-95 0,-12 143-16,0 0 0,0 0 0,0 0 0,0 0 0,0 0 0,0 0 0,0 1 0,0-1 0,0 0 0,0 0 0,0 0 0,-1 0 0,1 0 0,0 0 0,0 0 0,0 0 0,0 0 0,0 0 0,0 0 0,0 0 0,0 0 0,0 0 0,0 0 0,-1 0 0,1 0 0,0 0 0,0 0 0,0 0 0,0 0 0,0 0 0,0 0 0,0 0 0,0 0 0,0 0 0,0-1 0,-1 1 0,1 0 0,0 0 0,0 0 0,0 0 0,0 0 0,0 0 0,0 0 0,0 0 0,0 0 0,0 0 0,0 0 0,0 0 0,0 0 0,0-1 0,0 1 0,0 0 0,0 0 0,0 0 0,0 0 0,0 0 0,0 0 0,0 0 0,0 0 0,0 0 0,0-1 0,0 1 0,0 0 0,0 0 0,0 0 0,0 0 0,0 0 0,0 0 0,-8 9 0,-5 15 0,0 8-6,1 1 0,2-1 0,2 2 0,1-1-1,1 1 1,-1 44 0,7-77-113,0 0-1,0-1 1,0 1 0,0-1-1,0 1 1,0-1-1,0 1 1,0-1-1,0 1 1,1-1 0,-1 1-1,0-1 1,0 1-1,1-1 1,-1 1 0,0-1-1,1 1 1,-1-1-1,0 0 1,1 1-1,-1-1 1,1 1 0,-1-1-1,1 0 1,-1 0-1,1 1 1,-1-1-1,1 0 1,-1 0 0,1 1-1,-1-1 1,1 0-1,-1 0 1,1 0 0,-1 0-1,1 0 1,-1 0-1,1 0 1,-1 0-1,1 0 1,0 0 0,-1 0-1,1 0 1,-1 0-1,1-1 1,-1 1-1,1 0 1,-1 0 0,1-1-1,-1 1 1,1 0-1,-1-1 1,1 0 0,12-12-6010</inkml:trace>
</inkml:ink>
</file>

<file path=ppt/ink/ink1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091"/>
    </inkml:context>
    <inkml:brush xml:id="br0">
      <inkml:brushProperty name="width" value="0.025" units="cm"/>
      <inkml:brushProperty name="height" value="0.025" units="cm"/>
    </inkml:brush>
  </inkml:definitions>
  <inkml:trace contextRef="#ctx0" brushRef="#br0">67 1 12908,'0'0'16795,"-1"25"-15349,-2-4-1254,-2 0-1,0 0 1,-14 33 0,12-37-71,1 0 1,1 0-1,0 1 1,1 0 0,1 0-1,0 18 1,3-35-122,0 0 1,0-1-1,0 1 1,0-1-1,0 1 0,0 0 1,0-1-1,0 1 0,1-1 1,-1 1-1,0-1 1,0 1-1,1 0 0,-1-1 1,0 1-1,1-1 1,-1 0-1,0 1 0,1-1 1,-1 1-1,1-1 0,-1 1 1,1-1-1,-1 0 1,1 1-1,-1-1 0,1 0 1,-1 0-1,1 1 1,0-1-1,-1 0 0,2 0 1,25-2 11,23-17-138,14-26-4663,-60 41 3181,1 0 1,-1-1-1,0 1 0,0-1 1,0 0-1,3-7 1,-2-3-5568</inkml:trace>
</inkml:ink>
</file>

<file path=ppt/ink/ink1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438"/>
    </inkml:context>
    <inkml:brush xml:id="br0">
      <inkml:brushProperty name="width" value="0.025" units="cm"/>
      <inkml:brushProperty name="height" value="0.025" units="cm"/>
    </inkml:brush>
  </inkml:definitions>
  <inkml:trace contextRef="#ctx0" brushRef="#br0">82 1 9673,'0'0'16240,"-37"49"-14671,28-21-416,-2 3-608,4 2-417,-2 3-64,4-4-160,2-1-1057,3-7-737,0-5-512,0-5-577,5-9-160,7-5-833,3-3-2338</inkml:trace>
</inkml:ink>
</file>

<file path=ppt/ink/ink1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813"/>
    </inkml:context>
    <inkml:brush xml:id="br0">
      <inkml:brushProperty name="width" value="0.025" units="cm"/>
      <inkml:brushProperty name="height" value="0.025" units="cm"/>
    </inkml:brush>
  </inkml:definitions>
  <inkml:trace contextRef="#ctx0" brushRef="#br0">100 12 3427,'0'0'19539,"-9"8"-18402,-1 3-949,0-1 0,1 1 0,0 1-1,1 0 1,-11 21 0,15-26-67,0 1-1,1-1 1,0 1-1,0 0 0,1 0 1,0 0-1,0 1 1,1-1-1,0 0 0,1 1 1,0-1-1,0 1 1,2 8-1,-2-16-103,1 0 0,-1 0 1,1 0-1,-1 0 0,1-1 0,0 1 0,-1 0 1,1 0-1,0 0 0,-1-1 0,1 1 0,0 0 0,0-1 1,0 1-1,0-1 0,0 1 0,0-1 0,0 0 0,0 1 1,0-1-1,0 0 0,0 0 0,0 1 0,0-1 1,0 0-1,0 0 0,0 0 0,0 0 0,0 0 0,0-1 1,0 1-1,0 0 0,0 0 0,0-1 0,0 1 0,1-1 1,3 0 136,0-1 0,0 1 0,0-1 0,-1 0 0,1-1 0,7-4 0,0-3-48,-1 0-1,0-1 1,0 0 0,-1-1 0,16-25 0,-22 31 0,-1 0 1,1 0-1,-1-1 0,0 0 1,-1 1-1,0-1 1,0 0-1,0 0 1,-1-1-1,0 1 0,0 0 1,-1 0-1,0 0 1,-1-14-1,0 20-100,1 0 1,0 0-1,-1 0 0,1 0 1,-1 0-1,1 1 0,-1-1 0,1 0 1,-1 0-1,0 0 0,1 1 1,-1-1-1,0 0 0,0 1 0,0-1 1,1 0-1,-1 1 0,0-1 1,0 1-1,0-1 0,0 1 0,0 0 1,0-1-1,0 1 0,0 0 1,0 0-1,0 0 0,0 0 0,0 0 1,0 0-1,0 0 0,0 0 1,0 0-1,0 0 0,0 0 0,-1 1 1,-1-1-64,1 1 1,-1 0 0,1-1 0,-1 1-1,1 0 1,0 0 0,-1 0 0,1 1-1,0-1 1,0 0 0,0 1 0,0 0-1,-3 1 1,-12 35-2696,14-16-1167,3-22 3613,0 1 0,0 0 0,1-1 1,-1 1-1,0 0 0,0-1 0,0 1 0,1-1 1,-1 1-1,0 0 0,1-1 0,-1 1 1,1-1-1,-1 1 0,0-1 0,1 1 0,-1-1 1,1 0-1,-1 1 0,1-1 0,-1 1 0,1-1 1,0 0-1,-1 0 0,2 1 0,11 1-7723</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1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30.142"/>
    </inkml:context>
    <inkml:brush xml:id="br0">
      <inkml:brushProperty name="width" value="0.025" units="cm"/>
      <inkml:brushProperty name="height" value="0.025" units="cm"/>
    </inkml:brush>
  </inkml:definitions>
  <inkml:trace contextRef="#ctx0" brushRef="#br0">85 38 16592,'0'0'9726,"-8"6"-7847,1-1-1713,1 0 0,1 0 1,-1 0-1,1 0 0,0 1 0,0 0 0,0 0 0,1 1 0,0-1 0,0 1 0,1 0 0,-1 0 0,2 0 0,-1 0 0,1 0 0,0 1 0,0-1 0,0 10 0,2-15-167,0 0 1,-1 0-1,1 0 0,0 0 0,1 0 0,-1 0 1,0 0-1,1 0 0,-1 0 0,1 0 0,-1 0 0,1 0 1,0-1-1,0 1 0,0 0 0,0 0 0,0-1 0,0 1 1,0-1-1,2 2 0,0-1 8,-1-1 0,1 0 0,0 0 0,0 0 0,0 0 0,0 0 0,0-1 0,0 1 0,0-1 0,0 0 0,0 0-1,0 0 1,3-1 0,1 0 32,-1 0 0,1 0 0,-1-1 0,1 0 0,-1 0 0,0-1-1,0 1 1,0-1 0,0-1 0,-1 1 0,1-1 0,-1 0-1,0 0 1,0-1 0,0 1 0,-1-1 0,8-10 0,-7 9 0,-1-1 1,0 1 0,0-1 0,-1 1-1,1-1 1,-2 0 0,1 0-1,-1 0 1,0-1 0,0 1-1,-1-1 1,0 1 0,0-1 0,-1 1-1,0-13 1,-1 19-117,1-1 0,0 0 1,-1 1-1,1-1 0,-1 1 0,0 0 1,1-1-1,-1 1 0,0-1 0,0 1 1,0 0-1,0 0 0,0-1 0,0 1 1,0 0-1,-1 0 0,1 0 0,0 0 1,0 0-1,-1 1 0,1-1 0,-1 0 1,1 1-1,-1-1 0,1 0 0,-1 1 1,1 0-1,-1-1 0,1 1 0,-1 0 1,0 0-1,1 0 0,-1 0 0,1 0 0,-1 0 1,-2 1-1,-1 0-650,0 0 0,0 0 0,0 0 0,0 1 0,1-1 0,-1 1 0,1 0 0,-1 1 0,1-1 0,-7 6 0,-3 5-11786</inkml:trace>
</inkml:ink>
</file>

<file path=ppt/ink/ink1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7.015"/>
    </inkml:context>
    <inkml:brush xml:id="br0">
      <inkml:brushProperty name="width" value="0.025" units="cm"/>
      <inkml:brushProperty name="height" value="0.025" units="cm"/>
    </inkml:brush>
  </inkml:definitions>
  <inkml:trace contextRef="#ctx0" brushRef="#br0">1 81 8840,'0'0'16790,"2"-3"-16454,11-11-563,-10 12-207,0 0-1,-1 0 1,0 0 0,1-1 0,-1 1 0,0 0 0,0-1 0,0 0 0,-1 1 0,1-1-1,0 0 1,-1 0 0,0 0 0,0 0 0,0 0 0,1-3 0,-2 6 306,15-5-9506,-9-6 12360,-8 19 5944,-7 16-6158,7-18-1485,-8 26 1533,-13 62 1,21-77-3369,0-1 0,1 1 0,2 20 0,6-19-4633,5-14-3355</inkml:trace>
</inkml:ink>
</file>

<file path=ppt/ink/ink1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7.356"/>
    </inkml:context>
    <inkml:brush xml:id="br0">
      <inkml:brushProperty name="width" value="0.025" units="cm"/>
      <inkml:brushProperty name="height" value="0.025" units="cm"/>
    </inkml:brush>
  </inkml:definitions>
  <inkml:trace contextRef="#ctx0" brushRef="#br0">50 1 12043,'0'0'7399,"-26"61"-4836,19-41-705,1-2-545,1-2-480,4-2-609,1-2-224,0-5-417,1-7-1248,7 0-1506,2-2-1954,0-8-6918</inkml:trace>
  <inkml:trace contextRef="#ctx0" brushRef="#br0" timeOffset="1">47 249 8168,'0'0'13228,"-38"55"-10986,33-45-608,2-4-705,11-14-1057,5-5-641,-1-2-1217,0 7-1121,-1 6 449,-5 2-577,-6 10 928,0 11-2817</inkml:trace>
</inkml:ink>
</file>

<file path=ppt/ink/ink1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8.621"/>
    </inkml:context>
    <inkml:brush xml:id="br0">
      <inkml:brushProperty name="width" value="0.025" units="cm"/>
      <inkml:brushProperty name="height" value="0.025" units="cm"/>
    </inkml:brush>
  </inkml:definitions>
  <inkml:trace contextRef="#ctx0" brushRef="#br0">64 41 11883,'0'0'11617,"4"-8"-8895,12-24-619,-16 32-2037,0 0 0,0 0-1,0 0 1,0 1 0,0-1-1,1 0 1,-1 0-1,0 0 1,0 0 0,0 1-1,0-1 1,0 0-1,1 0 1,-1 0 0,0 0-1,0 0 1,0 1 0,1-1-1,-1 0 1,0 0-1,0 0 1,0 0 0,1 0-1,-1 0 1,0 0-1,0 0 1,1 0 0,-1 0-1,0 0 1,0 0 0,0 0-1,1 0 1,-1 0-1,0 0 1,0 0 0,1 0-1,-1 0 1,0 0-1,0 0 1,0 0 0,1-1-1,-1 1 1,0 0 0,0 0-1,0 0 1,0 0-1,1-1 1,-2 23 212,-4-6-146,0-1 1,-2 0 0,0 0 0,0 0-1,-18 24 1,-10 19 85,35-58-217,0 1 0,0-1-1,0 0 1,0 1 0,-1-1 0,1 0 0,0 1-1,0-1 1,0 1 0,0-1 0,0 0 0,0 1 0,0-1-1,1 0 1,-1 1 0,0-1 0,0 1 0,0-1-1,0 0 1,0 1 0,0-1 0,1 0 0,-1 1-1,0-1 1,0 0 0,1 0 0,-1 1 0,0-1-1,0 0 1,1 0 0,-1 1 0,0-1 0,1 0-1,-1 0 1,0 0 0,1 1 0,-1-1 0,0 0 0,1 0-1,-1 0 1,0 0 0,1 0 0,-1 0 0,1 0-1,-1 0 1,0 0 0,1 0 0,-1 0 0,1 0-1,-1 0 1,0 0 0,1 0 0,-1 0 0,1-1 0,31-1-62,-19 0-126,6 4-2941,-18-2 2594,0 0 0,0 1 1,0-1-1,-1 0 0,1 0 1,0 0-1,0 0 0,0 0 1,0 0-1,0 0 0,0 0 1,0 0-1,0-1 0,-1 1 0,1 0 1,0 0-1,0-1 0,0 1 1,0-1-1,-1 1 0,2-1 1,7-19-2188,-4-4 1776,0 1 2162,0 9 5387,-6 26-3326,-21 69-1505,17-65-1702,-1 1 0,2-1 0,1 0 0,0 1 0,-1 20 0,5-37-479,0-1-1,1 1 1,-1-1 0,0 1-1,0-1 1,0 0-1,0 1 1,1-1 0,-1 0-1,0 0 1,0 0 0,-1 0-1,1 0 1,0 0-1,1-2 1,9-14-7253</inkml:trace>
</inkml:ink>
</file>

<file path=ppt/ink/ink1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8.996"/>
    </inkml:context>
    <inkml:brush xml:id="br0">
      <inkml:brushProperty name="width" value="0.025" units="cm"/>
      <inkml:brushProperty name="height" value="0.025" units="cm"/>
    </inkml:brush>
  </inkml:definitions>
  <inkml:trace contextRef="#ctx0" brushRef="#br0">46 0 18001,'0'0'13116,"6"3"-12731,-5-3-360,0 1-1,0-1 1,0 1 0,1-1 0,-1 1 0,0 0 0,0-1-1,0 1 1,0 0 0,0 0 0,0 0 0,0 0 0,-1 0-1,1 0 1,0 0 0,0 0 0,-1 0 0,1 0 0,-1 0-1,1 0 1,-1 1 0,1-1 0,-1 0 0,0 0 0,0 1-1,1-1 1,-1 0 0,0 0 0,0 1 0,-1 2 0,0 1 34,-1 0 1,1 1 0,-2-1 0,1 0 0,0 0 0,-1 0 0,-6 8 0,-39 58-44,82-68-16,-25-3-771,-3 1-670,0-1 0,-1 0 0,1 0 0,-1-1-1,1 0 1,-1 0 0,1 0 0,-1 0 0,0-1-1,6-2 1,-6-2-8136</inkml:trace>
</inkml:ink>
</file>

<file path=ppt/ink/ink1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9.324"/>
    </inkml:context>
    <inkml:brush xml:id="br0">
      <inkml:brushProperty name="width" value="0.025" units="cm"/>
      <inkml:brushProperty name="height" value="0.025" units="cm"/>
    </inkml:brush>
  </inkml:definitions>
  <inkml:trace contextRef="#ctx0" brushRef="#br0">62 1 8840,'0'0'18840,"-3"8"-18088,-19 54 455,22-62-1199,1 0 1,-1 1-1,0-1 0,1 1 1,-1-1-1,1 0 1,-1 1-1,0-1 0,1 0 1,-1 1-1,1-1 1,-1 0-1,1 0 1,-1 1-1,1-1 0,-1 0 1,1 0-1,-1 0 1,1 0-1,-1 0 0,1 0 1,0 0-1,-1 0 1,1 0-1,-1 0 0,1 0 1,-1 0-1,1 0 1,-1 0-1,1 0 1,-1-1-1,1 1 0,-1 0 1,1 0-1,0-1 1,19-4-366,-19 4 258,0 1 1,0-1-1,1 1 0,-1-1 0,0 1 0,1 0 0,-1-1 1,1 1-1,-1 0 0,0 0 0,1 0 0,-1 0 0,1 0 0,-1 0 1,1 0-1,-1 0 0,0 1 0,1-1 0,-1 1 0,0-1 1,1 1-1,-1-1 0,2 2 0,-2-1 77,0 0 0,-1 1 0,1-1 0,0 0 0,-1 1 0,0-1 0,1 0 0,-1 1 0,0-1 0,1 0 0,-1 1 0,0-1 0,0 1 0,0-1 0,0 0 0,0 1 0,-1-1 1,1 3-1,-3 6 297,0-1 0,0 0 1,0 0-1,-1 0 1,-8 13-1,-19 20 1575,29-40-1782,0 0 0,0 0 0,0 0 0,0-1 0,0 1 0,0 0 0,-1-1 0,1 1 0,0-1 0,-1 0 0,1 0 0,-1 0 0,0 0 0,1 0 0,-1-1 0,-3 1 0,5-1-189,1-1 0,-1 1 1,0 0-1,0-1 0,1 1 1,-1-1-1,1 0 0,-1 1 1,0-1-1,1 0 1,-1 1-1,1-1 0,-1 0 1,1 1-1,0-1 0,-1 0 1,1 0-1,0 0 0,0 1 1,-1-1-1,1 0 0,0 0 1,0 0-1,0 0 0,0 0 1,0 1-1,0-3 0,0-31-4969,0 28 3197,0-21-4721</inkml:trace>
</inkml:ink>
</file>

<file path=ppt/ink/ink1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9.669"/>
    </inkml:context>
    <inkml:brush xml:id="br0">
      <inkml:brushProperty name="width" value="0.025" units="cm"/>
      <inkml:brushProperty name="height" value="0.025" units="cm"/>
    </inkml:brush>
  </inkml:definitions>
  <inkml:trace contextRef="#ctx0" brushRef="#br0">0 12 15855,'0'0'11499,"62"-11"-11083,-44 11-352,-2 0-64,1 0-1473,-1 0-1570,-1 0-3075</inkml:trace>
</inkml:ink>
</file>

<file path=ppt/ink/ink1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9.969"/>
    </inkml:context>
    <inkml:brush xml:id="br0">
      <inkml:brushProperty name="width" value="0.025" units="cm"/>
      <inkml:brushProperty name="height" value="0.025" units="cm"/>
    </inkml:brush>
  </inkml:definitions>
  <inkml:trace contextRef="#ctx0" brushRef="#br0">44 0 13325,'0'0'2872,"-8"3"-1153,-27 10 106,35-13-1763,0 0 0,0 0 0,0 0 0,1 0 0,-1 0-1,0 0 1,0 0 0,0 0 0,0 0 0,0 1 0,0-1 0,0 0-1,0 0 1,0 0 0,0 0 0,0 0 0,0 0 0,0 0 0,0 0-1,0 0 1,0 0 0,0 1 0,0-1 0,0 0 0,0 0-1,0 0 1,0 0 0,0 0 0,0 0 0,0 0 0,0 0 0,0 0-1,0 1 1,0-1 0,0 0 0,0 0 0,0 0 0,0 0 0,0 0-1,0 0 1,0 0 0,0 0 0,0 0 0,0 0 0,-1 0 0,1 0-1,0 1 1,0-1 0,0 0 0,0 0 0,0 0 0,0 0-1,0 0 1,0 0 0,0 0 0,0 0 0,-1 0 0,1 0 0,0 0-1,14 2 1256,20 0 24,41-3-491,80 2-722,-53 9-5862,-76-7 1329,-2-3-2358</inkml:trace>
</inkml:ink>
</file>

<file path=ppt/ink/ink1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0.344"/>
    </inkml:context>
    <inkml:brush xml:id="br0">
      <inkml:brushProperty name="width" value="0.025" units="cm"/>
      <inkml:brushProperty name="height" value="0.025" units="cm"/>
    </inkml:brush>
  </inkml:definitions>
  <inkml:trace contextRef="#ctx0" brushRef="#br0">1 5 17008,'0'0'4324,"75"-3"-4516,-36 2-1410,1 1 385,-1 0 192,-2 0-288,0 1-737,0 2 289,1-3-3140,0 0-640</inkml:trace>
  <inkml:trace contextRef="#ctx0" brushRef="#br0" timeOffset="1">596 15 13485,'0'0'6470,"72"2"-6182,-35-2-288,6 0-1537,8 0-898,1 0-543,1 0-97,-2 0-609</inkml:trace>
</inkml:ink>
</file>

<file path=ppt/ink/ink1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0.672"/>
    </inkml:context>
    <inkml:brush xml:id="br0">
      <inkml:brushProperty name="width" value="0.025" units="cm"/>
      <inkml:brushProperty name="height" value="0.025" units="cm"/>
    </inkml:brush>
  </inkml:definitions>
  <inkml:trace contextRef="#ctx0" brushRef="#br0">1 0 5381,'0'0'1794,"51"6"352,-23-4 32,-2 1 512,-1-2-159,1-1-802,-1 0-640,4 1-384,-1-1-449,7 0-224,3 0-224,7 0-1922,1-7-4772</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1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1.059"/>
    </inkml:context>
    <inkml:brush xml:id="br0">
      <inkml:brushProperty name="width" value="0.025" units="cm"/>
      <inkml:brushProperty name="height" value="0.025" units="cm"/>
    </inkml:brush>
  </inkml:definitions>
  <inkml:trace contextRef="#ctx0" brushRef="#br0">1 6 15407,'0'0'7735,"13"-1"-7271,66 0-387,9-2-2302,1 4 0,94 13 0,-94-1 3593,115 4-6499,-54-6 9650,70 24-8350,-24-3 1093,-18-15 4185,-24-4-4459,102-4 10116,-134-10-6627,0 8-5319,-77-2-128</inkml:trace>
</inkml:ink>
</file>

<file path=ppt/ink/ink1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1.403"/>
    </inkml:context>
    <inkml:brush xml:id="br0">
      <inkml:brushProperty name="width" value="0.025" units="cm"/>
      <inkml:brushProperty name="height" value="0.025" units="cm"/>
    </inkml:brush>
  </inkml:definitions>
  <inkml:trace contextRef="#ctx0" brushRef="#br0">0 1 8936,'0'0'2275,"65"0"-3332,-41 2-481,1 1-95,0-1 576,0 2-2435</inkml:trace>
  <inkml:trace contextRef="#ctx0" brushRef="#br0" timeOffset="1">260 38 8808,'0'0'4698,"10"4"-4538,27 3-261,0-2-1,1-1 1,55-1 0,-69-3 2162,-14 1-1338,-1 0-1,1-1 1,-1-1-1,1 0 1,-1 0 0,0 0-1,18-7 1,-26 8-852,-1 0-1,0 0 1,1 0 0,-1 0 0,0-1 0,1 1 0,-1 0 0,0 0 0,1-1-1,-1 1 1,0 0 0,0 0 0,0-1 0,1 1 0,-1 0 0,0-1 0,0 1-1,0 0 1,1-1 0,-1 1 0,0 0 0,0-1 0,0 1 0,0 0 0,0-1-1,0 1 1,0 0 0,0-1 0,0 1 0,0-1 0,0 1 0,0-9-8290</inkml:trace>
</inkml:ink>
</file>

<file path=ppt/ink/ink1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2.432"/>
    </inkml:context>
    <inkml:brush xml:id="br0">
      <inkml:brushProperty name="width" value="0.025" units="cm"/>
      <inkml:brushProperty name="height" value="0.025" units="cm"/>
    </inkml:brush>
  </inkml:definitions>
  <inkml:trace contextRef="#ctx0" brushRef="#br0">228 25 10378,'0'0'14141,"3"-6"-12998,8-13-134,-18 37 519,-23 47 259,26-57-1734,0-2-44,0 0 0,1 1 1,0-1-1,0 1 0,1 0 0,-1 0 1,1 0-1,1 1 0,0-1 0,-1 10 1,2-16-33,1 0 0,0 0 0,-1 0 0,1 0 0,0 0 0,-1 0 0,1 0 0,0 0 0,0 0 0,0 0 0,0 0 0,0-1 0,0 1 0,0 0 0,0-1 0,0 1 0,0-1 0,0 1 0,0-1 0,1 1 0,-1-1 0,0 0 0,0 0 0,1 1 0,-1-1 0,0 0 0,0 0 0,3-1 0,46 1-962,-38 0 426,-2 0 231,-3-1 142,-1 1 1,1 0-1,0 1 1,0 0 0,9 1-1,-15-1 196,-1-1 0,1 0 0,0 1 0,0-1 0,0 0 0,0 1-1,-1-1 1,1 1 0,0-1 0,0 1 0,-1 0 0,1-1 0,0 1 0,-1 0 0,1-1 0,-1 1 0,1 0 0,-1 0-1,1-1 1,-1 1 0,1 0 0,-1 0 0,0 0 0,0 0 0,1 0 0,-1-1 0,0 1 0,0 0 0,0 0 0,0 0-1,0 0 1,0 0 0,0 0 0,0 0 0,0 0 0,-1 0 0,1 0 0,0-1 0,-1 1 0,1 0 0,0 0-1,-1 0 1,1 0 0,-1-1 0,1 1 0,-1 0 0,1-1 0,-2 2 0,-3 4 210,1-1 0,-1 0 1,0 0-1,0-1 0,0 1 1,0-1-1,-1 0 0,0-1 1,0 1-1,0-1 0,0 0 0,-1-1 1,-11 4-1,-6 1 297,0-1-1,-35 3 1,47-7-446,1-1 1,0 0-1,0 0 1,0-2-1,-1 1 0,-16-4 1,25 3-187,1 0 1,0 1-1,-1-1 1,1 0-1,0-1 0,0 1 1,0 0-1,0-1 1,0 1-1,0-1 0,0 1 1,0-1-1,1 0 1,-3-3-1,2 2-224,1 0-1,-1 0 1,1 0-1,0 0 1,0 0 0,1 0-1,-1 0 1,1 0-1,-1 0 1,1-1-1,0 1 1,0 0-1,0 0 1,1-4 0,1-1-1227,0 0 1,0 1-1,0-1 1,1 1-1,0-1 1,0 1-1,7-9 1,14-22-11146</inkml:trace>
</inkml:ink>
</file>

<file path=ppt/ink/ink1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2.774"/>
    </inkml:context>
    <inkml:brush xml:id="br0">
      <inkml:brushProperty name="width" value="0.025" units="cm"/>
      <inkml:brushProperty name="height" value="0.025" units="cm"/>
    </inkml:brush>
  </inkml:definitions>
  <inkml:trace contextRef="#ctx0" brushRef="#br0">1 8 11819,'0'0'11883,"61"-8"-10537,-30 8-225,7 0-833,0 2-256,4 2 32,-6-2-704,-1 2-962,-5-3-2242,-2-1-2145,-4 0-7784</inkml:trace>
</inkml:ink>
</file>

<file path=ppt/ink/ink1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3.106"/>
    </inkml:context>
    <inkml:brush xml:id="br0">
      <inkml:brushProperty name="width" value="0.025" units="cm"/>
      <inkml:brushProperty name="height" value="0.025" units="cm"/>
    </inkml:brush>
  </inkml:definitions>
  <inkml:trace contextRef="#ctx0" brushRef="#br0">198 0 18930,'0'0'8360,"-35"56"-7944,17-30-288,0 2-96,-5 3 0,1-1 0,-1 1-224,3-5-673,4-8-63,4-3-322,6-9-736,1-6-768,5-13-5766</inkml:trace>
</inkml:ink>
</file>

<file path=ppt/ink/ink1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3.481"/>
    </inkml:context>
    <inkml:brush xml:id="br0">
      <inkml:brushProperty name="width" value="0.025" units="cm"/>
      <inkml:brushProperty name="height" value="0.025" units="cm"/>
    </inkml:brush>
  </inkml:definitions>
  <inkml:trace contextRef="#ctx0" brushRef="#br0">193 37 14446,'0'0'3160,"-11"0"-1131,2 0-1569,-1 0 0,1 0 1,0 1-1,-1 0 0,1 0 1,0 1-1,0 1 0,0-1 1,0 1-1,1 1 0,-1 0 1,-12 7-1,17-8-331,1-1-1,-1 0 1,1 1-1,-1 0 1,1 0 0,0 0-1,0 0 1,0 0 0,0 1-1,1 0 1,0-1-1,-1 1 1,1 0 0,0 0-1,1 0 1,-1 0 0,1 0-1,0 0 1,0 1-1,-1 4 1,4-8-112,-1 0 1,0 0-1,0 0 1,1 0-1,-1-1 0,1 1 1,-1 0-1,0-1 0,1 1 1,-1-1-1,1 1 0,0-1 1,-1 0-1,1 0 0,-1 0 1,1 0-1,-1 0 0,1 0 1,0 0-1,1-1 0,39-2 270,-33 1-260,-1 0-1,0-1 0,1 0 1,-1-1-1,0 0 0,-1 0 0,1 0 1,12-11-1,-16 12-38,0 0-1,-1 0 1,1-1 0,-1 1 0,0-1-1,0 1 1,0-1 0,-1 0 0,1 0-1,-1 0 1,0 0 0,0-1 0,0 1-1,-1-1 1,0 1 0,0-1 0,1-9-1,-2 13 5,0-1-1,0 1 1,-1 0-1,1-1 0,0 1 1,-1-1-1,0 1 1,1 0-1,-1-1 0,0 1 1,0 0-1,1 0 1,-1-1-1,0 1 1,0 0-1,0 0 0,-1 0 1,1 0-1,0 0 1,0 1-1,0-1 0,-1 0 1,1 0-1,0 1 1,-1-1-1,1 1 0,-1-1 1,1 1-1,-1 0 1,1 0-1,0-1 0,-1 1 1,1 0-1,-1 0 1,1 0-1,-1 1 0,1-1 1,-1 0-1,-1 1 1,-2-1-26,0 1 1,0 0 0,0 0 0,0 0-1,0 0 1,0 1 0,0 0-1,0 0 1,0 0 0,-6 5-1,7-3-320,0 0 0,0 0 0,0 0 0,1 1 0,0-1 0,-1 1-1,1 0 1,1 0 0,-1 0 0,1 0 0,0 1 0,-2 9-1,2-9-714,2 0 0,-1 0 0,1-1 0,-1 1-1,1 0 1,1 0 0,-1-1 0,3 7 0,6 14-6416</inkml:trace>
  <inkml:trace contextRef="#ctx0" brushRef="#br0" timeOffset="1">386 366 18866,'0'0'1361,"-9"5"545,-2 1-1261,-74 44 4601,79-46-5057,0 0 1,1 0-1,-1 1 1,1-1-1,0 1 1,0 0-1,1 1 1,-1-1-1,1 1 1,0 0-1,1 0 1,-4 8 0,6-13-183,1 0 0,0 1 0,-1-1 0,1 0 0,0 0 1,0 1-1,0-1 0,0 0 0,0 1 0,0-1 1,0 0-1,0 0 0,1 1 0,-1-1 0,0 0 1,1 0-1,-1 1 0,1-1 0,0 0 0,-1 0 1,1 0-1,0 0 0,-1 0 0,1 0 0,0 0 1,0 0-1,0 0 0,0 0 0,0 0 0,0-1 1,0 1-1,0 0 0,1-1 0,-1 1 0,0-1 1,0 1-1,0-1 0,1 1 0,-1-1 0,0 0 1,2 0-1,7 2 48,0-1 0,0 0 0,0-1 0,14-1 0,-12 0 8,-1 1-35,-1 0 0,1-1-1,0-1 1,-1 0 0,1 0-1,-1-1 1,1-1 0,-1 0-1,0 0 1,-1-1 0,1 0-1,-1 0 1,0-1 0,0 0 0,8-9-1,-16 15-9,0-1-1,0 0 1,0 0 0,0 0-1,0 0 1,-1 0 0,1 1-1,0-2 1,-1 1 0,1 0-1,-1 0 1,1 0-1,-1 0 1,1 0 0,-1 0-1,0 0 1,0-1 0,1 1-1,-1 0 1,0 0-1,0 0 1,0-1 0,0 1-1,-1 0 1,1 0 0,0 0-1,0-1 1,-1 1-1,1 0 1,-1 0 0,1 0-1,-1 0 1,1 0 0,-1 0-1,0 0 1,1 0 0,-1 0-1,0 0 1,0 0-1,0 0 1,0 1 0,0-1-1,0 0 1,0 0 0,0 1-1,0-1 1,0 1-1,0-1 1,0 1 0,0-1-1,0 1 1,-2 0 0,-9-5-299,0 2 0,-1-1 1,-23-2-1,27 5-267,-26-6-2976,5 1-3672</inkml:trace>
</inkml:ink>
</file>

<file path=ppt/ink/ink1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0.542"/>
    </inkml:context>
    <inkml:brush xml:id="br0">
      <inkml:brushProperty name="width" value="0.025" units="cm"/>
      <inkml:brushProperty name="height" value="0.025" units="cm"/>
      <inkml:brushProperty name="color" value="#00A0D7"/>
    </inkml:brush>
  </inkml:definitions>
  <inkml:trace contextRef="#ctx0" brushRef="#br0">98 1 14157,'0'0'16496,"-7"1"-15930,4 0-526,0 0 0,0 1 0,0-1 0,-1 0 1,1 1-1,1 0 0,-1 0 0,0 0 0,0 0 0,1 0 0,-1 0 0,1 1 1,-1-1-1,1 1 0,0 0 0,0-1 0,1 1 0,-1 0 0,0 0 0,1 0 1,0 1-1,0-1 0,0 0 0,0 0 0,0 1 0,0-1 0,1 0 1,0 5-1,0-7-41,0-1 1,0 1-1,1-1 1,-1 1 0,0-1-1,1 1 1,-1-1 0,1 1-1,-1-1 1,1 1-1,-1-1 1,1 1 0,-1-1-1,1 1 1,-1-1 0,1 0-1,-1 1 1,1-1-1,0 0 1,-1 0 0,1 0-1,0 1 1,-1-1-1,1 0 1,0 0 0,-1 0-1,1 0 1,0 0 0,-1 0-1,2 0 1,28 0-18,-21-1 16,36-2-111,-33 2 59,0 0 0,0 0 0,0 1-1,0 1 1,13 2 0,-24-3 51,0 1 1,1-1 0,-1 1-1,0 0 1,0-1-1,1 1 1,-1 0-1,0 0 1,0 0 0,0 0-1,0 0 1,0 0-1,0 0 1,-1 0-1,1 1 1,0-1-1,0 0 1,-1 0 0,1 1-1,-1-1 1,1 0-1,-1 1 1,0-1-1,1 1 1,-1-1 0,0 0-1,0 1 1,0-1-1,0 1 1,0-1-1,0 1 1,-1-1 0,1 0-1,0 1 1,-1-1-1,1 1 1,-1-1-1,-1 3 1,0 2 25,0 0 0,-1 0 1,0 0-1,0 0 0,0 0 0,-1-1 0,-4 6 1,-1-3-1,-1-1-1,0 0 1,0-1 0,-1 0 0,0-1 0,0 0 0,-1 0 0,1-1 0,-1-1 0,0 0 0,0 0 0,0-1 0,0-1 0,0 0-1,0-1 1,-16-1 0,28-37-15029,7 12 1975</inkml:trace>
</inkml:ink>
</file>

<file path=ppt/ink/ink1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0.884"/>
    </inkml:context>
    <inkml:brush xml:id="br0">
      <inkml:brushProperty name="width" value="0.025" units="cm"/>
      <inkml:brushProperty name="height" value="0.025" units="cm"/>
      <inkml:brushProperty name="color" value="#00A0D7"/>
    </inkml:brush>
  </inkml:definitions>
  <inkml:trace contextRef="#ctx0" brushRef="#br0">0 63 19122,'0'0'10474,"75"-35"-10378,-39 30-96,5-1-641,1-1-1633,-2 2-2114,-4 0-2498</inkml:trace>
</inkml:ink>
</file>

<file path=ppt/ink/ink1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1.263"/>
    </inkml:context>
    <inkml:brush xml:id="br0">
      <inkml:brushProperty name="width" value="0.025" units="cm"/>
      <inkml:brushProperty name="height" value="0.025" units="cm"/>
      <inkml:brushProperty name="color" value="#00A0D7"/>
    </inkml:brush>
  </inkml:definitions>
  <inkml:trace contextRef="#ctx0" brushRef="#br0">152 1 15471,'0'0'2962,"-10"3"-346,-1 0-1953,1 2 0,-1-1-1,1 1 1,0 1 0,1 0 0,-10 7-1,14-9-458,0 1 0,0-1-1,0 1 1,0 0 0,1 0-1,0 1 1,0-1-1,1 1 1,-1 0 0,1 0-1,0 0 1,1 1-1,-3 8 1,4-12-174,0-1-1,0 0 1,1 0 0,-1 0-1,1 1 1,0-1 0,-1 0-1,1 1 1,0-1 0,0 0-1,1 0 1,-1 1 0,0-1-1,1 0 1,-1 0 0,1 1-1,0-1 1,0 0 0,0 0-1,0 0 1,0 0-1,0 0 1,1 0 0,-1 0-1,1-1 1,-1 1 0,1 0-1,3 2 1,-1-2 2,1 0 0,0-1 0,0 1 0,0-1 0,0 0 0,1 0 0,-1-1 0,0 1 0,0-1 0,0 0 0,1-1 0,4 0 0,-4 0 48,0 0 0,-1-1 0,1 1 0,-1-1 0,0 0 0,1 0 0,-1-1 0,0 1 0,0-1 0,-1 0 0,1-1 0,-1 1 0,1-1 0,-1 0 0,0 0 0,-1 0 0,1 0 0,5-9 0,-5 6 39,1-1 1,-1 0-1,-1 0 0,1-1 1,-2 1-1,1-1 0,-1 1 1,0-1-1,-1 0 0,0 0 1,0-9-1,-1 17-119,0 0 1,0 0-1,0 0 1,0 0-1,0 0 0,0 0 1,0 0-1,0 0 0,0 0 1,-1 1-1,1-1 1,0 0-1,-1 0 0,1 0 1,-1 0-1,1 1 0,-1-1 1,1 0-1,-1 0 1,0 1-1,1-1 0,-1 0 1,0 1-1,1-1 0,-1 1 1,0-1-1,0 1 1,0-1-1,0 1 0,1 0 1,-2-1-1,-1 1 1,-1-1 0,1 1 0,0 0 0,0 0 0,0 0 1,0 1-1,0-1 0,0 1 0,0 0 0,-3 1 0,-3 1-21,0 0 0,0 1 0,0 1 0,1-1 0,-13 10 0,7 1 137,11-4-4828,4-11 4106,0 1 0,0 0 0,0 0 0,0 0 0,0-1 0,1 1 0,-1-1 0,0 1 0,0-1 0,0 1 0,1-1-1,-1 0 1,0 1 0,0-1 0,1 0 0,-1 0 0,0 0 0,1 0 0,-1 0 0,0 0 0,2-1 0,21 1-9132</inkml:trace>
</inkml:ink>
</file>

<file path=ppt/ink/ink1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1.603"/>
    </inkml:context>
    <inkml:brush xml:id="br0">
      <inkml:brushProperty name="width" value="0.025" units="cm"/>
      <inkml:brushProperty name="height" value="0.025" units="cm"/>
      <inkml:brushProperty name="color" value="#00A0D7"/>
    </inkml:brush>
  </inkml:definitions>
  <inkml:trace contextRef="#ctx0" brushRef="#br0">127 13 14221,'0'0'12407,"-11"8"-11815,-3 4-270,0 1 0,1 0 0,-17 22 0,24-28-156,1 0 1,1 0-1,-1 0 0,1 1 0,1-1 1,-1 1-1,1 0 0,0 0 1,1 0-1,0 1 0,-2 16 1,4-24-158,0 0 1,0 0 0,0 0 0,1 1 0,-1-1 0,0 0 0,0 0 0,1 0 0,-1 0 0,1 0 0,-1 0 0,1 0 0,-1 0 0,1 0 0,-1 0 0,1 0-1,0 0 1,0 0 0,-1 0 0,1 0 0,0-1 0,0 1 0,0 0 0,0-1 0,0 1 0,2 0 0,0 1 12,1-1 1,-1 0 0,1-1-1,0 1 1,-1 0-1,1-1 1,0 0 0,6 0-1,1-1 33,0-1 0,0 0 0,0 0 0,0-1-1,13-5 1,-11 1 54,1 0 0,-1-1 0,-1 0 1,0-1-1,0 0 0,15-16 0,-22 21-73,-1 0 1,0-1 0,0 0 0,0 0 0,-1 0 0,1 0-1,-1-1 1,-1 1 0,1-1 0,-1 0 0,0 1-1,0-1 1,0 0 0,-1 0 0,0 0 0,0-1-1,-1 1 1,0-8 0,-1 12-37,1 0 0,-1 0 0,0 0 0,0 1 0,0-1 0,0 0 0,-1 1 0,1-1 0,0 1 0,-1-1 0,1 1 0,-1 0 0,1-1 0,-1 1 0,0 0 0,1 0 0,-1 0 0,0 0 0,0 1 0,0-1 0,0 0 0,0 1 0,1-1 0,-1 1 0,0 0 0,0 0 0,0 0 0,0 0 0,0 0 0,-4 0 0,-4 0 0,-1 1 0,1 0 0,0 0 0,-19 5 0,-24 17-4100,36-20-4228</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1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49.724"/>
    </inkml:context>
    <inkml:brush xml:id="br0">
      <inkml:brushProperty name="width" value="0.025" units="cm"/>
      <inkml:brushProperty name="height" value="0.025" units="cm"/>
      <inkml:brushProperty name="color" value="#00A0D7"/>
    </inkml:brush>
  </inkml:definitions>
  <inkml:trace contextRef="#ctx0" brushRef="#br0">1224 140 5637,'-24'-16'2383,"0"1"1,-2 1-1,-51-20 0,40 21-1633,-1 2-1,-55-9 1,32 12-771,1 2-1,-1 3 1,-102 9 0,109 0 80,0 2 1,1 3 0,1 2-1,0 3 1,-65 27-1,107-38 10,0 0 0,0 0 0,1 1 0,0 0 0,0 1 0,0 0 0,1 0 0,0 1 0,0 0 0,1 1 0,0-1 0,0 1 0,1 1 0,0-1 0,-6 15 0,4-3-44,1 1 0,1-1 1,1 1-1,1 0 1,1 1-1,-1 36 1,2-9 76,-2 107-534,5-133 382,1-1-1,1 1 1,1-1-1,10 35 1,-10-48 64,1 0 1,0-1 0,0 1-1,1-2 1,0 1-1,1 0 1,0-1 0,0-1-1,1 1 1,-1-1-1,2 0 1,-1-1 0,1 0-1,16 9 1,15 5 147,0-2 0,54 17 0,-47-18-163,22 7 74,107 25 0,-147-43-45,0-2 0,0 0 0,1-2 0,-1-1 0,1-2 0,48-6 0,-42-2 24,0-2 0,0-2-1,40-19 1,23-8 259,-59 26 149,1-2 0,-2-2-1,50-30 1,-74 38-314,-1 0 1,0-1-1,-1 0 0,0-1 0,-1-1 0,0 0 0,-1 0 0,0-2 0,-2 1 0,1-1 1,7-18-1,-7 10 54,0 0 0,-2-1 0,-1-1 0,-1 1 0,-1-1 0,-1 0 0,-1 0 0,-1-43 0,-2 55-174,0 1 0,-2-1 0,1 1 0,-2-1-1,0 1 1,0 0 0,-1 0 0,-1 0 0,1 1-1,-2 0 1,0 0 0,0 0 0,-1 0 0,-1 1-1,1 0 1,-1 1 0,-1 0 0,0 0 0,-14-10-1,8 9-11,-1 1-1,0 0 0,0 1 1,-1 1-1,0 1 0,-1 0 1,1 2-1,-1-1 1,-19 0-1,-22-1-1731,-85 3-1,96 4-978,-3-1-3362</inkml:trace>
</inkml:ink>
</file>

<file path=ppt/ink/ink1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8.173"/>
    </inkml:context>
    <inkml:brush xml:id="br0">
      <inkml:brushProperty name="width" value="0.025" units="cm"/>
      <inkml:brushProperty name="height" value="0.025" units="cm"/>
      <inkml:brushProperty name="color" value="#00A0D7"/>
    </inkml:brush>
  </inkml:definitions>
  <inkml:trace contextRef="#ctx0" brushRef="#br0">0 3733 3203,'0'0'7372,"4"-8"-6651,30-52 913,-31 57 1727,-5 7-1771,1-2-1631,-1 0 0,1 0-1,0 0 1,0 0 0,0 0 0,0 0 0,1 0-1,-1 1 1,0-1 0,1 0 0,0 0-1,-1 1 1,1-1 0,0 0 0,1 5 0,-2-8 225,0-1 1,0 0-1,1 1 1,-1-1-1,1 0 1,-1 1-1,1-1 1,0 0-1,-1 0 1,1 1-1,0-1 1,0 0-1,0 0 1,0 0-1,1 1 1,-1-1-1,0 0 1,1 0-1,0-1 1,0-6 3625,4 6-3793,0 0-1,0-1 1,0 1-1,-1-1 1,1 0 0,-1-1-1,0 1 1,0-1-1,0 1 1,0-1 0,-1 0-1,0-1 1,0 1-1,-1-1 1,3-6 0,0 3-11,-1 0 1,1 1 0,0-1-1,12-13 1,28-31-39,11-16 95,-45 53-74,1 0 1,1 1 0,24-23-1,-14 16 17,-1-1 0,-1-2 0,33-48 1,6-8 6,-1 1-8,19-21-5,144-161 0,-44 16-1,-13 17 7,26-63 7,-44 62-4,-112 178-9,-4 6 0,2 1 0,64-67 0,-64 76 2,-1-2 1,40-63 0,9-10-6,261-324 3,-287 362 14,47-85 0,-6 7 11,-69 116-57,1 2-1,64-58 0,13-14 585,-90 79 352,-14 21-8497</inkml:trace>
</inkml:ink>
</file>

<file path=ppt/ink/ink1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9.123"/>
    </inkml:context>
    <inkml:brush xml:id="br0">
      <inkml:brushProperty name="width" value="0.025" units="cm"/>
      <inkml:brushProperty name="height" value="0.025" units="cm"/>
      <inkml:brushProperty name="color" value="#00A0D7"/>
    </inkml:brush>
  </inkml:definitions>
  <inkml:trace contextRef="#ctx0" brushRef="#br0">216 1 16432,'0'0'8162,"3"11"-7628,-1-3-492,-1 1 1,0 0 0,-1 0 0,0 0-1,0 0 1,-1-1 0,0 1-1,0 0 1,-1 0 0,0-1 0,-1 1-1,0-1 1,0 0 0,0 1-1,-9 11 1,-10 19 82,-2-2 0,-54 65 0,29-41 1315,47-58-1323,0 0-1,-1 1 1,1-1 0,0 0-1,1 1 1,-1-1-1,1 1 1,-2 5 0,2-8-94,1 0 0,0 0 0,1 0-1,-1-1 1,0 1 0,0 0 0,0 0 0,0 0 0,1 0 0,-1-1 0,0 1 0,1 0 0,-1 0 0,1-1 0,-1 1 0,1 0 0,-1-1-1,1 1 1,-1 0 0,1-1 0,0 1 0,-1-1 0,1 1 0,0-1 0,0 1 0,-1-1 0,1 1 0,0-1 0,0 0 0,0 1 0,-1-1-1,1 0 1,0 0 0,0 0 0,0 0 0,0 0 0,0 0 0,-1 0 0,1 0 0,0 0 0,1 0 0,19 0 166,-1-1 0,1 0 0,-1-1 0,0-2 0,29-7 0,-26 5-213,1 1-1,0 1 0,34-2 0,-57 6-109,1 0 0,-1 0 0,1 0 0,-1 0 0,0 0 0,1 0 0,-1 0 0,0 1 0,1-1 0,-1 0 0,0 1 0,1-1 0,-1 1 0,0 0 0,0-1 0,1 1 0,-1 0-1,0 0 1,0-1 0,0 1 0,0 0 0,0 0 0,0 0 0,0 0 0,-1 1 0,2 1 0,10 11-8738</inkml:trace>
</inkml:ink>
</file>

<file path=ppt/ink/ink1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9.654"/>
    </inkml:context>
    <inkml:brush xml:id="br0">
      <inkml:brushProperty name="width" value="0.025" units="cm"/>
      <inkml:brushProperty name="height" value="0.025" units="cm"/>
      <inkml:brushProperty name="color" value="#00A0D7"/>
    </inkml:brush>
  </inkml:definitions>
  <inkml:trace contextRef="#ctx0" brushRef="#br0">79 90 13068,'0'0'13522,"0"14"-13233,-9 36 100,-1-1 1,-3 0 0,-29 71 0,38-98 1117,17-37-978,19-38-243,-22 33-353,-1 0 1,-1-1 0,-1 0 0,-1 0-1,-1-1 1,0 1 0,-2-1-1,-1 0 1,0 0 0,-2 0 0,-2-26-1,-7 81-520,9-31 580,0-1-1,0 1 1,0-1-1,0 1 1,0 0-1,0-1 1,1 1-1,-1-1 1,0 1-1,1-1 1,-1 1-1,1-1 1,0 1-1,-1-1 1,1 0-1,0 1 1,0-1-1,0 0 1,0 0-1,0 1 1,0-1-1,0 0 1,0 0-1,1 0 1,-1 0-1,0 0 1,3 0-1,0 1 13,0-2 0,0 1 0,1 0 0,-1-1 0,0 0 0,1 0 0,-1 0 0,0 0 0,7-2 0,-1-1 20,-1 0 0,1-1 1,-1 0-1,0 0 0,0-1 0,-1 0 0,1-1 1,-1 0-1,0 0 0,-1 0 0,1-1 1,7-10-1,31-24 69,-42 44-201,-6 11 20,-5 14 78,-9 13 84,4-13 32,2-1-1,0 2 1,2-1 0,1 1 0,1 0-1,-3 41 1,9-68-273,1 0 0,-1 0 1,1 0-1,-1 0 0,1 0 0,0 0 0,0 0 1,0 0-1,0 0 0,0 0 0,0 0 1,0-1-1,0 1 0,1 0 0,-1-1 0,1 1 1,-1-1-1,1 0 0,0 1 0,0-1 0,-1 0 1,1 0-1,0 0 0,0 0 0,0-1 1,0 1-1,0 0 0,0-1 0,0 1 0,0-1 1,0 0-1,1 0 0,-1 0 0,0 0 0,4 0 1,21 0-6476</inkml:trace>
</inkml:ink>
</file>

<file path=ppt/ink/ink1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0.588"/>
    </inkml:context>
    <inkml:brush xml:id="br0">
      <inkml:brushProperty name="width" value="0.025" units="cm"/>
      <inkml:brushProperty name="height" value="0.025" units="cm"/>
      <inkml:brushProperty name="color" value="#00A0D7"/>
    </inkml:brush>
  </inkml:definitions>
  <inkml:trace contextRef="#ctx0" brushRef="#br0">148 1 15054,'0'0'8579,"-10"9"-8216,-125 144 1505,133-153-5268,5-12 574,7-13-2078,3-4-765</inkml:trace>
</inkml:ink>
</file>

<file path=ppt/ink/ink1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0.919"/>
    </inkml:context>
    <inkml:brush xml:id="br0">
      <inkml:brushProperty name="width" value="0.025" units="cm"/>
      <inkml:brushProperty name="height" value="0.025" units="cm"/>
      <inkml:brushProperty name="color" value="#00A0D7"/>
    </inkml:brush>
  </inkml:definitions>
  <inkml:trace contextRef="#ctx0" brushRef="#br0">33 1 12204,'0'0'6213,"-12"65"-4739,3-33 127,2 1-512,3-2-576,4-2-353,0-6-160,0-4-256,9-8-673,2-3 0,-4-1-128,-2-4-1121</inkml:trace>
</inkml:ink>
</file>

<file path=ppt/ink/ink1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1.253"/>
    </inkml:context>
    <inkml:brush xml:id="br0">
      <inkml:brushProperty name="width" value="0.025" units="cm"/>
      <inkml:brushProperty name="height" value="0.025" units="cm"/>
      <inkml:brushProperty name="color" value="#00A0D7"/>
    </inkml:brush>
  </inkml:definitions>
  <inkml:trace contextRef="#ctx0" brushRef="#br0">0 1 11403,'0'0'11467,"49"27"-10122,-13-25-704,3-2-481,4 0-96,-4 0-769,-6 0-2658,-2 0-2146,-8-10-7047</inkml:trace>
</inkml:ink>
</file>

<file path=ppt/ink/ink1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2.208"/>
    </inkml:context>
    <inkml:brush xml:id="br0">
      <inkml:brushProperty name="width" value="0.025" units="cm"/>
      <inkml:brushProperty name="height" value="0.025" units="cm"/>
      <inkml:brushProperty name="color" value="#00A0D7"/>
    </inkml:brush>
  </inkml:definitions>
  <inkml:trace contextRef="#ctx0" brushRef="#br0">16 89 11787,'0'0'11622,"2"10"-10896,-1 15-398,-1 1 0,-2-1 1,0 0-1,-1 1 0,-8 27 1,25-166 4325,5-36-4872,-19 147 165,0 7 23,0 1 1,0-1 0,0 0 0,1 0 0,0 0 0,0 1 0,0-1 0,1 0 0,0 0 0,0-1 0,0 1 0,0 0 0,1-1 0,0 1 0,0-1 0,0 0 0,0 0 0,1 0 0,0 0 0,-1-1 0,1 1 0,1-1 0,-1 0 0,8 4 0,-6-4 38,1-1-1,-1 0 1,1 0 0,-1-1-1,1 1 1,0-2 0,0 1-1,0-1 1,-1 0 0,1 0 0,0-1-1,0 1 1,0-2 0,-1 1-1,1-1 1,-1 0 0,1 0-1,7-5 1,2 0 39,-1-2 0,0 0 0,21-17 0,-31 22-41,1 0 0,-1-1 0,0 0 0,-1 0 0,1-1 1,-1 1-1,0-1 0,0 0 0,-1 0 0,0 0 0,4-10 1,-33 63-452,18-27 529,2 0-1,1 1 1,-6 41-1,11 4-960,1-60 269,0 0-1,0 1 1,1-1 0,-1 0-1,1 0 1,1 0 0,3 7-1,10 7-6203</inkml:trace>
</inkml:ink>
</file>

<file path=ppt/ink/ink1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3.752"/>
    </inkml:context>
    <inkml:brush xml:id="br0">
      <inkml:brushProperty name="width" value="0.025" units="cm"/>
      <inkml:brushProperty name="height" value="0.025" units="cm"/>
      <inkml:brushProperty name="color" value="#00A0D7"/>
    </inkml:brush>
  </inkml:definitions>
  <inkml:trace contextRef="#ctx0" brushRef="#br0">105 0 3619,'0'0'23671,"-2"7"-23554,-6 20-37,8-27-66,1 0 0,-1 1 0,0-1 0,0 0 0,0 1 0,0-1-1,0 0 1,0 1 0,1-1 0,-1 0 0,0 1 0,0-1 0,0 0 0,1 0 0,-1 1-1,0-1 1,1 0 0,-1 0 0,0 1 0,0-1 0,1 0 0,-1 0 0,0 0-1,1 0 1,-1 1 0,0-1 0,1 0 0,-1 0 0,0 0 0,1 0 0,-1 0-1,1 0 1,-1 0 0,0 0 0,1 0 0,-1 0 0,1 0 0,16-1 166,-15 1-140,0 0-25,8 0-6,1 0 0,-1 1 0,1 0 0,0 0 0,12 5-1,-21-6-3,1 1 0,-1 0 0,0 0 0,0 0 0,0 0-1,0 0 1,1 1 0,-2-1 0,1 1 0,0-1-1,0 1 1,0 0 0,-1 0 0,1-1 0,-1 1 0,1 0-1,-1 1 1,0-1 0,0 0 0,0 0 0,0 0 0,0 1-1,-1-1 1,1 0 0,0 1 0,-1-1 0,0 1 0,0-1-1,0 4 1,0-1 114,-1 0-1,0-1 1,0 1-1,0 0 1,-1-1 0,0 1-1,0-1 1,0 1-1,0-1 1,-1 0-1,1 0 1,-1 0 0,0 0-1,-1 0 1,1-1-1,-1 1 1,1-1-1,-1 0 1,0 0 0,0-1-1,0 1 1,0-1-1,-6 3 1,3-2-25,-1 1 0,1-1 0,-1-1 0,1 1-1,-1-1 1,0-1 0,0 1 0,0-1 0,1-1 0,-1 0 0,0 0 0,0 0 0,0-1 0,-9-2 0,14 3-244,1-1 1,-1 0-1,1 0 0,0-1 0,-1 1 1,1 0-1,0-1 0,0 1 1,0-1-1,0 0 0,0 0 1,0 0-1,0 0 0,0 0 0,1 0 1,-1 0-1,0-3 0,0 1-929,0 0-1,0-1 1,1 1-1,-1-1 1,1 0-1,1 1 1,-1-1-1,0 0 0,1-5 1,0-16-6091</inkml:trace>
</inkml:ink>
</file>

<file path=ppt/ink/ink1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113"/>
    </inkml:context>
    <inkml:brush xml:id="br0">
      <inkml:brushProperty name="width" value="0.025" units="cm"/>
      <inkml:brushProperty name="height" value="0.025" units="cm"/>
      <inkml:brushProperty name="color" value="#00A0D7"/>
    </inkml:brush>
  </inkml:definitions>
  <inkml:trace contextRef="#ctx0" brushRef="#br0">1 28 13901,'0'0'11179,"56"2"-10891,-33-2-288,8 0-641,3-2-2337,4-10-2404,-2-4-6212</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1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454"/>
    </inkml:context>
    <inkml:brush xml:id="br0">
      <inkml:brushProperty name="width" value="0.025" units="cm"/>
      <inkml:brushProperty name="height" value="0.025" units="cm"/>
      <inkml:brushProperty name="color" value="#00A0D7"/>
    </inkml:brush>
  </inkml:definitions>
  <inkml:trace contextRef="#ctx0" brushRef="#br0">83 1 12107,'0'0'5969,"-9"10"-4053,1-2-1490,1 0-1,0 0 1,1 1-1,0 0 1,0 0 0,1 0-1,0 1 1,0 0-1,1 0 1,1 0-1,0 0 1,0 1-1,-2 16 1,5-23-360,0-1 0,0 1 1,1 0-1,-1 0 0,1-1 0,0 1 0,0-1 1,0 1-1,0-1 0,0 1 0,1-1 0,0 1 1,0-1-1,0 0 0,4 5 0,-5-7-30,1 1 0,-1-1 0,1 0 0,-1 0 0,1 0 1,0 0-1,0 0 0,-1-1 0,1 1 0,0 0 0,0-1 0,0 1 0,0-1 0,0 0 0,0 0 0,0 0 0,-1 0 0,1 0 0,0 0 0,0 0 0,0 0 0,0-1 0,0 1 0,0-1 0,0 0 0,-1 1 0,1-1 0,0 0 0,0 0 1,-1 0-1,1 0 0,-1 0 0,3-3 0,1 0 64,0 0 1,-1-1 0,1 0 0,-1 0-1,0 0 1,-1-1 0,1 1-1,-1-1 1,0 0 0,0 0-1,-1 0 1,0 0 0,2-8 0,-1 4 185,-1 0 0,0-1 0,-1 1 0,0-1 1,-1 1-1,0-1 0,-2-16 0,2 25-265,0 1-1,-1-1 1,1 1 0,0-1-1,-1 1 1,1 0 0,-1-1-1,0 1 1,1 0 0,-1 0-1,0-1 1,0 1 0,0 0-1,0 0 1,0 0-1,0 0 1,0 0 0,0 0-1,0 0 1,0 0 0,0 0-1,-1 1 1,1-1 0,0 0-1,-1 1 1,1-1 0,0 1-1,-1 0 1,1-1-1,-1 1 1,1 0 0,-1 0-1,1 0 1,-1 0 0,1 0-1,0 0 1,-1 0 0,1 1-1,-1-1 1,1 0 0,-1 1-1,1-1 1,-2 2-1,-1-1-43,0 1 0,0-1-1,0 1 1,0 0 0,0 0 0,1 1-1,-1-1 1,1 1 0,0 0-1,-1 0 1,1 0 0,0 0-1,-3 6 1,-3 27-2264,12-19-1678,-2-16 3562,-1 0 1,0-1 0,1 1 0,-1 0 0,1-1 0,0 1-1,-1-1 1,1 1 0,-1-1 0,1 1 0,0-1-1,-1 0 1,1 1 0,0-1 0,-1 0 0,1 1-1,0-1 1,0 0 0,1 1 0,16-1-6864</inkml:trace>
</inkml:ink>
</file>

<file path=ppt/ink/ink1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829"/>
    </inkml:context>
    <inkml:brush xml:id="br0">
      <inkml:brushProperty name="width" value="0.025" units="cm"/>
      <inkml:brushProperty name="height" value="0.025" units="cm"/>
      <inkml:brushProperty name="color" value="#00A0D7"/>
    </inkml:brush>
  </inkml:definitions>
  <inkml:trace contextRef="#ctx0" brushRef="#br0">24 38 18962,'0'0'6310,"-2"12"-4468,-1-3-1626,0 1 0,1 0 1,1 0-1,-1 0 0,2 1 1,0 14-1,0-22-209,0 0 0,1-1 0,0 1 0,-1 0 0,1 0 0,0-1 0,1 1 0,-1-1 0,0 1 0,1-1 0,-1 1 0,1-1 0,0 0 0,0 1 0,-1-1 0,2 0 0,-1-1 0,0 1 0,0 0 0,1 0 0,-1-1 0,0 0 0,1 1 0,0-1 0,-1 0 0,1 0 0,0 0 0,-1-1 0,1 1 0,0-1 0,0 1 0,5-1 0,-6 0 20,1 1 0,0-1 0,-1 0 0,1-1 0,-1 1 0,1 0 0,0-1 0,-1 1 0,1-1 0,-1 0 0,1 0 0,-1 0-1,0 0 1,1 0 0,-1 0 0,0-1 0,0 1 0,0-1 0,0 0 0,0 1 0,0-1 0,1-2 0,0 0 76,-1 0 0,0 0 1,0 0-1,0 0 0,0 0 0,-1 0 1,1 0-1,-1 0 0,0-1 0,-1 1 1,1-1-1,-1-6 0,1 7-31,-1-1 0,0 0 0,0 1 0,-1-1 1,1 1-1,-1-1 0,0 0 0,0 1 0,-1 0 0,1-1 0,-1 1 0,0 0 0,0 0 0,-1 0 0,1 0 0,-1 0 0,0 0 0,0 1 0,0-1 1,0 1-1,-1 0 0,1 0 0,-1 0 0,0 1 0,1-1 0,-8-2 0,7 3-289,0 1 0,0 1-1,0-1 1,-1 1 0,1-1 0,0 1 0,0 0-1,-1 1 1,1-1 0,0 1 0,-5 1 0,7-1-42,0-1 0,0 1 0,0 0 0,0 0 0,0 0 0,1 0 0,-1 0 0,0 0 0,1 1 0,-1-1 0,1 0 0,-1 1 0,1 0 0,0-1 0,0 1 0,-1 0 0,1-1 0,0 1 0,1 0 0,-1 0 0,0 0 0,0 0 0,1 0 0,-1 3 0,0 11-9238</inkml:trace>
</inkml:ink>
</file>

<file path=ppt/ink/ink1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1.414"/>
    </inkml:context>
    <inkml:brush xml:id="br0">
      <inkml:brushProperty name="width" value="0.025" units="cm"/>
      <inkml:brushProperty name="height" value="0.025" units="cm"/>
      <inkml:brushProperty name="color" value="#00A0D7"/>
    </inkml:brush>
  </inkml:definitions>
  <inkml:trace contextRef="#ctx0" brushRef="#br0">300 75 8840,'1'-1'387,"0"1"0,0-1 0,0 0-1,0 0 1,0 0 0,0 1 0,0-1-1,-1 0 1,1 0 0,0 0 0,-1-1-1,1 1 1,0 0 0,-1 0 0,1 0-1,-1 0 1,0 0 0,1-1 0,-1 1-1,0 0 1,0 0 0,0-1 0,0 1-1,0 0 1,0 0 0,0-2 0,-1 1-114,0 0 1,0 1 0,0-1 0,0 1-1,0 0 1,-1-1 0,1 1-1,0 0 1,-1 0 0,1 0 0,-1 0-1,1 0 1,-1 0 0,0 0 0,-2-1-1,-5-1 117,0 0 1,0 0-1,0 1 0,0 0 0,-19 0 0,17 2-239,0 2-1,-1-1 0,2 1 1,-1 1-1,0 0 0,0 1 1,1 0-1,0 0 0,0 1 0,0 1 1,1 0-1,-1 0 0,-11 11 1,16-13-95,0 0 1,0 0 0,1 1-1,-1 0 1,1 0 0,0 0-1,1 0 1,-1 1-1,1-1 1,0 1 0,1 0-1,-1 0 1,1 0 0,0 0-1,1 0 1,-1 0-1,1 0 1,0 1 0,1-1-1,0 1 1,0-1-1,0 0 1,1 1 0,0-1-1,2 8 1,-2-10-1,1 0 1,1-1-1,-1 1 0,1-1 1,-1 1-1,1-1 0,0 0 1,0 0-1,0 0 0,1 0 1,-1-1-1,1 1 0,0-1 1,-1 0-1,1 0 1,0-1-1,0 1 0,0-1 1,0 1-1,1-1 0,-1-1 1,0 1-1,7 0 0,5 1 140,1-1-1,-1-1 1,0 0-1,0-1 1,17-3-1,-22 1-160,0 0 0,0-1 0,0 0 0,0-1 0,-1 0 0,0 0-1,0-2 1,-1 1 0,1-1 0,-2 0 0,11-11 0,-15 15-26,0-1-1,0 1 1,-1-1 0,0 0-1,0 0 1,0-1 0,0 1 0,0-1-1,-1 1 1,0-1 0,0 0-1,0 0 1,-1 0 0,0 0-1,0 0 1,0 0 0,0 0-1,-1 0 1,0-1 0,0 1-1,0 0 1,-1 0 0,1 0-1,-1 0 1,0 0 0,-1 0-1,-2-7 1,0 7-57,0 0 0,0-1 0,-1 1 1,1 1-1,-1-1 0,0 1 0,-1-1 0,1 2 0,-1-1 1,0 0-1,0 1 0,0 0 0,0 1 0,0-1 0,-1 1 0,1 1 1,-1-1-1,1 1 0,-1 0 0,0 0 0,1 1 0,-1 0 0,0 0 1,1 1-1,-1-1 0,-10 4 0,16-4-102,1 0 0,-1 0-1,0 1 1,0-1 0,0 0 0,1 1-1,-1-1 1,0 1 0,0-1-1,1 1 1,-1-1 0,0 1 0,1-1-1,-1 1 1,1 0 0,-1-1 0,1 1-1,-1 0 1,1-1 0,-1 1 0,1 0-1,0 0 1,0 0 0,-1-1-1,1 1 1,0 0 0,0 0 0,0 0-1,0 0 1,-1-1 0,1 1 0,1 0-1,-1 0 1,0 0 0,0 0 0,0-1-1,0 1 1,0 0 0,1 0 0,-1 0-1,0-1 1,1 1 0,-1 0-1,1 0 1,-1-1 0,1 1 0,-1 0-1,1-1 1,-1 1 0,1-1 0,0 1-1,-1 0 1,2 0 0,2 2-778,0 1-1,1-1 1,-1 0 0,0 0 0,1-1 0,0 1-1,6 2 1,19 2-4982</inkml:trace>
</inkml:ink>
</file>

<file path=ppt/ink/ink1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1.755"/>
    </inkml:context>
    <inkml:brush xml:id="br0">
      <inkml:brushProperty name="width" value="0.025" units="cm"/>
      <inkml:brushProperty name="height" value="0.025" units="cm"/>
      <inkml:brushProperty name="color" value="#00A0D7"/>
    </inkml:brush>
  </inkml:definitions>
  <inkml:trace contextRef="#ctx0" brushRef="#br0">186 0 16752,'0'0'12011,"-2"10"-11536,-3 4-395,-1-1-1,-1 1 1,0-1 0,-1-1-1,0 1 1,-1-2-1,0 1 1,-1-1-1,-16 15 1,-62 68-2136,90-99-4021,0-6 3125,-1 2-516,6-15-7561</inkml:trace>
</inkml:ink>
</file>

<file path=ppt/ink/ink1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2.100"/>
    </inkml:context>
    <inkml:brush xml:id="br0">
      <inkml:brushProperty name="width" value="0.025" units="cm"/>
      <inkml:brushProperty name="height" value="0.025" units="cm"/>
      <inkml:brushProperty name="color" value="#00A0D7"/>
    </inkml:brush>
  </inkml:definitions>
  <inkml:trace contextRef="#ctx0" brushRef="#br0">124 70 10858,'0'0'6358,"-9"-5"-3907,-28-14-647,35 19-1688,0-1 0,0 1 1,0-1-1,0 1 0,0 0 0,0 0 0,0 0 1,0 0-1,0 0 0,0 0 0,0 1 0,0-1 1,0 1-1,0-1 0,0 1 0,0 0 0,0 0 0,1-1 1,-1 2-1,0-1 0,1 0 0,-1 0 0,0 0 1,1 1-1,-1-1 0,1 1 0,0-1 0,0 1 1,-1-1-1,1 1 0,0 0 0,0 0 0,1 0 1,-2 3-1,-1 1 202,0 1 1,0-1-1,1 1 1,0 0-1,0 0 0,1 0 1,-1 14-1,2-19-274,1 0-1,-1-1 1,1 1 0,-1 0-1,1 0 1,0 0-1,0 0 1,0-1 0,0 1-1,0-1 1,1 1-1,-1-1 1,0 1 0,1-1-1,-1 1 1,1-1-1,-1 0 1,1 0-1,0 0 1,-1 0 0,1 0-1,0 0 1,0-1-1,0 1 1,0 0 0,0-1-1,-1 1 1,1-1-1,0 0 1,3 0 0,68 3 1183,-67-3-1126,-1 0-76,0 0 0,0 0 0,0-1 1,0 0-1,0 0 0,0 0 0,-1-1 0,1 0 0,0 1 0,-1-2 1,1 1-1,-1 0 0,0-1 0,0 0 0,0 0 0,0 0 0,0-1 0,-1 1 1,0-1-1,1 0 0,-1 0 0,-1 0 0,1 0 0,0 0 0,-1-1 0,0 1 1,0-1-1,-1 1 0,1-1 0,-1 0 0,0 0 0,0 0 0,0 0 1,-1 0-1,0 0 0,0 1 0,0-1 0,0 0 0,-1 0 0,-1-6 0,1 9-30,0-1 0,0 1 0,0-1 1,0 1-1,-1 0 0,1 0 0,-1 0 0,0-1 0,1 1 0,-1 1 0,0-1 0,0 0 0,0 0 0,0 1 0,0-1 0,-1 1 0,1 0 0,0-1 0,-1 1 0,1 0 0,-1 0 0,1 1 0,-1-1 0,0 1 0,1-1 0,-1 1 0,0 0 0,1 0 0,-1 0 0,1 0 0,-4 1 0,1-1-41,-1 0 0,1 1-1,0 0 1,0 0 0,0 1-1,0-1 1,0 1 0,0 0-1,0 0 1,0 1 0,1-1-1,-1 1 1,1 0 0,-8 7-1,8-5-277,1 0-1,-1 1 0,1-1 0,0 1 1,0 0-1,1-1 0,-1 1 1,1 1-1,1-1 0,-1 0 1,1 0-1,0 1 0,0 9 0,1-10-326,1-1 0,-1 1-1,1-1 1,0 0 0,0 1-1,0-1 1,3 6 0,-2-7-129,0-1 0,0 1 0,0-1-1,0 1 1,0-1 0,1 0 0,-1 0 0,1 0 0,0 0 0,4 3 0,22 12-9230</inkml:trace>
</inkml:ink>
</file>

<file path=ppt/ink/ink1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2.460"/>
    </inkml:context>
    <inkml:brush xml:id="br0">
      <inkml:brushProperty name="width" value="0.025" units="cm"/>
      <inkml:brushProperty name="height" value="0.025" units="cm"/>
      <inkml:brushProperty name="color" value="#00A0D7"/>
    </inkml:brush>
  </inkml:definitions>
  <inkml:trace contextRef="#ctx0" brushRef="#br0">170 1 18129,'0'0'1906,"-8"5"-6,-11 8-377,-6 2 1306,-38 33 0,58-45-2723,0 1 1,1 0 0,0 1 0,0-1-1,0 1 1,0 0 0,1 0 0,-1 0-1,1 0 1,1 0 0,-1 1 0,1 0 0,0-1-1,0 1 1,-1 8 0,3-13-104,0 0-1,0 0 1,0 0 0,0 0 0,0 0 0,0 0-1,1 0 1,-1 0 0,0 0 0,1 0 0,-1 0-1,1 0 1,-1 0 0,1 0 0,-1 0 0,1 0-1,0-1 1,-1 1 0,1 0 0,0 0 0,0-1 0,-1 1-1,1-1 1,2 2 0,30 7 279,-21-9-190,-1 0 0,0 0-1,1-1 1,10-2 0,-14 1-37,0-1 0,0 1 1,0-1-1,-1-1 0,1 0 0,-1 0 0,0 0 0,0-1 0,-1 0 0,9-7 0,-11 8-26,-1 1 1,1-1-1,-1 0 0,1 0 0,-1-1 0,-1 1 1,1-1-1,0 1 0,-1-1 0,0 0 1,0 0-1,-1 0 0,1 0 0,-1 0 0,0 0 1,0 0-1,-1-6 0,0 9-29,-1 0 0,1 1 0,-1-1 0,0 0 0,0 1 0,0-1 0,0 1 0,0-1 0,0 1 0,0-1 0,0 1 0,-1 0 0,1-1 0,0 1 0,-1 0 0,1 0 0,-1 0 0,1 0 0,-1 0 0,0 1 0,1-1 0,-1 0 0,0 1 0,0-1 0,1 1 0,-1 0 0,0 0 0,0-1 0,0 1 0,-2 0 0,-58 0 0,58 0-266,1 1 0,-1-1 0,0 1 0,1 0 0,0 1 0,-1-1 0,1 0 1,0 1-1,0 0 0,0 0 0,0 0 0,0 0 0,0 0 0,0 0 0,1 1 0,-1-1 0,1 1 0,0 0 0,0 0 0,0 0 0,0 0 1,0 0-1,0 0 0,1 1 0,0-1 0,-1 4 0,-1 11-7416</inkml:trace>
</inkml:ink>
</file>

<file path=ppt/ink/ink1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24.912"/>
    </inkml:context>
    <inkml:brush xml:id="br0">
      <inkml:brushProperty name="width" value="0.025" units="cm"/>
      <inkml:brushProperty name="height" value="0.025" units="cm"/>
      <inkml:brushProperty name="color" value="#00A0D7"/>
    </inkml:brush>
  </inkml:definitions>
  <inkml:trace contextRef="#ctx0" brushRef="#br0">0 278 13805,'0'0'7794,"15"0"-6849,598-25 2377,17-30-3409,-105 8 279,-198 20-72,1247-70 753,-565 97-1111,-417 5 4683,-590-9-4165,-9-3-4615,0-1-2340,4-5-2011</inkml:trace>
</inkml:ink>
</file>

<file path=ppt/ink/ink1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28.855"/>
    </inkml:context>
    <inkml:brush xml:id="br0">
      <inkml:brushProperty name="width" value="0.025" units="cm"/>
      <inkml:brushProperty name="height" value="0.025" units="cm"/>
    </inkml:brush>
  </inkml:definitions>
  <inkml:trace contextRef="#ctx0" brushRef="#br0">1 551 15791,'0'0'5184,"10"-7"-4469,-6 5-644,2-3 49,1 1 0,0 0 0,0 1 0,0 0 1,1 0-1,-1 0 0,1 1 0,-1 0 1,1 0-1,15 0 0,1697 7 2507,-1456 12-2581,525 22 18,-553-38-79,317-40 0,-469 28-105,1337-134 2194,-1243 138-1990,311-25-2581,-480 31 2428,63-12-229,-67 12 291,0 0 0,0-1 0,0 0 0,0 0 0,0 0 0,0 0 0,-1-1 0,1 0 0,-1 0 0,7-6 1,-10 8 4,0 1 0,-1-1 0,1 0 0,0 0 0,0 0 0,-1 0 0,1 0 0,-1 0 0,1 0 0,-1 0 0,1 0 0,-1 0 0,0 0 0,1 0 0,-1 0 0,0 0 0,0 0 0,0 0 0,0 0 0,0-1 0,0 1 0,0 0 0,0 0 0,0 0 0,0 0 0,-1 0 0,0-2 0,0 1-7,0 0-1,-1 0 0,0 0 1,1 0-1,-1 1 1,0-1-1,0 0 1,0 1-1,0 0 1,0-1-1,0 1 1,-3-1-1,-9-4-40,0 1 1,0 1-1,-17-4 1,29 8 48,-118-19 23,0 5 0,-160 1 0,133 9-46,-2037 20-414,330 107-1682,1250-79 3365,579-43-1197,-21 2 326,46-3-372,0 0 0,0 0-1,0 0 1,0 0-1,0 0 1,0 0 0,0 0-1,0 0 1,0 0-1,0 0 1,0-1 0,1 1-1,-1 0 1,0 0-1,0 0 1,0 0 0,0 0-1,0 0 1,0 0-1,0 0 1,0 0 0,0 0-1,0-1 1,0 1-1,0 0 1,0 0 0,0 0-1,0 0 1,0 0-1,0 0 1,0 0 0,0 0-1,0 0 1,0 0-1,0-1 1,0 1 0,29-8-212,173-31 137,248-18-1,215 21 46,-399 25 38,3265-130 59,-3432 138-67,425-27 34,-499 24 4,-25 6-39,0 0 0,0 0-1,0 0 1,0-1 0,0 1-1,0 0 1,0 0 0,0-1-1,0 1 1,0 0-1,0 0 1,0 0 0,0-1-1,0 1 1,0 0 0,0 0-1,0 0 1,0-1-1,-1 1 1,1 0 0,0 0-1,0 0 1,0 0 0,0-1-1,0 1 1,0 0-1,-1 0 1,1 0 0,0 0-1,0 0 1,0-1 0,-1 1-1,1 0 1,0 0-1,0 0 1,0 0 0,-1 0-1,1 0 1,0 0 0,0 0-1,0 0 1,-1 0-1,1 0 1,0 0 0,0 0-1,0 0 1,-1 0 0,-47-8-126,-522 1 53,465 9 75,-2205 138 894,982 28-1670,447-31-6750,517-78 690</inkml:trace>
</inkml:ink>
</file>

<file path=ppt/ink/ink1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34.842"/>
    </inkml:context>
    <inkml:brush xml:id="br0">
      <inkml:brushProperty name="width" value="0.025" units="cm"/>
      <inkml:brushProperty name="height" value="0.025" units="cm"/>
    </inkml:brush>
  </inkml:definitions>
  <inkml:trace contextRef="#ctx0" brushRef="#br0">1021 36 10634,'-60'-13'960,"0"4"0,0 1 0,-1 4 0,0 2 0,-62 6 0,102-1-737,-1 0-1,1 2 0,0 0 1,0 1-1,1 1 0,0 1 1,0 1-1,1 1 0,0 0 1,0 2-1,-23 19 0,19-11-94,0 1-1,2 1 1,1 1-1,1 0 1,1 2-1,1 0 1,-19 39-1,8-5-104,4 0 0,2 2 0,3 1 0,2 1 0,4 0 0,-12 129 0,21-140-67,2-1 0,3 1 1,2 0-1,2-1 0,2 0 0,18 65 0,-19-96 33,0 0 0,1-1 0,2 0 0,0 0 0,0-1 0,2 0 0,0 0 0,1-1-1,1-1 1,1 0 0,0-1 0,1 0 0,0-1 0,1-1 0,1-1 0,0 0 0,1-1-1,27 12 1,-26-15 108,2-1-1,-1-2 1,1 0-1,0-1 1,0-1-1,0-1 1,0 0-1,0-2 1,1-1 0,-1 0-1,0-2 1,0 0-1,0-1 1,0-2-1,21-8 1,6-4 25,0-3 1,-2-2-1,0-1 1,-2-3-1,45-35 1,11-15-67,-4-4 0,97-105 0,-132 118-22,-2-2 0,-4-2 0,79-134 0,-118 176 270,-1 0 0,-2-1 1,0-1-1,-3 0 0,14-64 0,-22 84-133,0-1 0,-1 0 0,0-1 1,-1 1-1,-1 0 0,0 0 0,0 0 0,-1 0 0,-1 1 0,-1-1 1,1 1-1,-2-1 0,0 1 0,0 0 0,-1 1 0,-1-1 1,0 1-1,-9-11 0,1 6-143,-1 0 0,-1 2 0,0 0 0,-1 0 1,0 2-1,-1 0 0,-1 2 0,0 0 0,0 1 0,-1 0 0,0 2 0,-22-5 0,-9 1-70,-1 2 0,0 2 0,-97 1 0,125 6-242,0 2 0,-1 0-1,1 2 1,-42 12 0,45-9-2326,0 1 0,-37 20 0,27-9-7586</inkml:trace>
</inkml:ink>
</file>

<file path=ppt/ink/ink1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37.894"/>
    </inkml:context>
    <inkml:brush xml:id="br0">
      <inkml:brushProperty name="width" value="0.025" units="cm"/>
      <inkml:brushProperty name="height" value="0.025" units="cm"/>
    </inkml:brush>
  </inkml:definitions>
  <inkml:trace contextRef="#ctx0" brushRef="#br0">441 22 19763,'-13'10'1190,"-16"14"-816,1 2 0,1 1 0,1 1 0,2 1 0,-31 48 0,5 2 885,-50 105 0,82-145-983,1 1 0,1 0 0,-9 44 0,21-69-173,1 0 0,1 1 0,0 0-1,1-1 1,0 1 0,1 0 0,1 0 0,1-1 0,0 1 0,1 0-1,8 23 1,-9-33-97,1 0 1,0 1-1,0-1 0,1 0 0,0 0 0,0-1 1,0 1-1,0-1 0,1 0 0,0 0 1,0 0-1,1-1 0,-1 0 0,1 0 0,0 0 1,0-1-1,0 1 0,1-2 0,-1 1 0,1-1 1,-1 0-1,1 0 0,14 1 0,-9-2 83,1 0 1,0-1-1,-1-1 0,1 0 0,-1-1 0,1 0 0,-1-1 0,0-1 1,0 0-1,0 0 0,0-1 0,15-9 0,11-10 313,-1-2-1,-1-1 0,-1-1 1,48-53-1,-36 29 66,-3-1-1,48-77 0,-81 112-466,0 0 0,-1-1 0,-1 0 0,-1-1 0,0 0 0,-2 0 0,0-1 0,-2 1 0,0-1 0,2-41 0,-6 49 0,-1 0 0,0 1 0,-1-1 0,0 0 0,-1 1 0,-1 0 0,0-1 0,0 1 0,-1 1 0,-1-1 0,0 1 0,-1 0 0,0 0 0,0 1 0,-1 0 0,0 0 0,-1 0 0,0 2 0,-11-9 0,9 8-229,-1 1 0,0 0 0,-1 1 0,0 0 0,0 1 0,0 0 1,-1 1-1,0 1 0,0 0 0,0 1 0,0 0 0,0 1 0,-1 1 0,-22 1 0,28 0-134,-1 1-1,1 0 1,-1 1-1,1 0 1,0 0 0,0 1-1,0 0 1,0 1-1,0 0 1,1 0-1,0 1 1,0 0 0,0 1-1,0 0 1,1 0-1,0 0 1,0 1 0,1 0-1,0 0 1,0 1-1,1-1 1,-9 16 0,5-1-11483</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1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3.798"/>
    </inkml:context>
    <inkml:brush xml:id="br0">
      <inkml:brushProperty name="width" value="0.025" units="cm"/>
      <inkml:brushProperty name="height" value="0.025" units="cm"/>
    </inkml:brush>
  </inkml:definitions>
  <inkml:trace contextRef="#ctx0" brushRef="#br0">1 567 13837,'0'0'5750,"10"-9"-4496,155-145 1386,224-241-2034,-379 387-705,-6 10 60,-7 21 94,-17 35 252,-16 32 208,-30 87 634,58-151-913,1 0-1,2 1 0,0-1 0,-1 50 0,6-73-219,1 0 0,-1 0 0,1 0 1,0 0-1,0 0 0,0 0 0,0 0 0,1-1 0,-1 1 0,1 0 0,-1-1 0,1 1 1,4 4-1,-5-6-138,0 0 1,0 0 0,0 0 0,0 0-1,0 0 1,0-1 0,0 1 0,0 0-1,0 0 1,0-1 0,1 1 0,-1-1-1,0 1 1,0-1 0,1 1 0,-1-1-1,0 0 1,1 0 0,-1 0 0,0 1-1,1-1 1,-1-1 0,0 1 0,1 0-1,-1 0 1,0 0 0,1-1 0,-1 1-1,0 0 1,0-1 0,1 0 0,-1 1-1,2-2 1,-2 1-373,-1-1 0,1 1-1,-1 0 1,1 0 0,-1 0 0,1-1-1,-1 1 1,0 0 0,0 0 0,0-1 0,0 1-1,0 0 1,0-1 0,0 1 0,0 0-1,0 0 1,-1-1 0,1 0 0,-7-17-8662</inkml:trace>
</inkml:ink>
</file>

<file path=ppt/ink/ink1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4.143"/>
    </inkml:context>
    <inkml:brush xml:id="br0">
      <inkml:brushProperty name="width" value="0.025" units="cm"/>
      <inkml:brushProperty name="height" value="0.025" units="cm"/>
    </inkml:brush>
  </inkml:definitions>
  <inkml:trace contextRef="#ctx0" brushRef="#br0">0 63 13068,'0'0'10058,"62"4"-9930,-24-11-1025,4-4-1345,4-6-897,-4 2-2146,-2-1-6406</inkml:trace>
</inkml:ink>
</file>

<file path=ppt/ink/ink1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4.472"/>
    </inkml:context>
    <inkml:brush xml:id="br0">
      <inkml:brushProperty name="width" value="0.025" units="cm"/>
      <inkml:brushProperty name="height" value="0.025" units="cm"/>
    </inkml:brush>
  </inkml:definitions>
  <inkml:trace contextRef="#ctx0" brushRef="#br0">233 1 13933,'0'0'2002,"-11"6"-480,6-4-1411,-13 8 409,0 1 0,-20 16 0,34-24-467,0 0 0,0 0 0,0 0 0,1 1 0,-1-1 0,1 1 0,0 0 0,0 0 0,0 0 1,1 0-1,-1 1 0,1-1 0,0 1 0,1 0 0,-1-1 0,1 1 0,-2 8 0,4-13-51,-1 1-1,1 0 1,-1-1-1,1 1 1,-1 0 0,1-1-1,0 1 1,-1-1-1,1 1 1,0-1 0,0 1-1,-1-1 1,1 0 0,0 1-1,0-1 1,0 0-1,-1 0 1,1 1 0,0-1-1,0 0 1,0 0-1,0 0 1,-1 0 0,1 0-1,0 0 1,1 0-1,33-1 80,-27 1-56,-2 0-31,-1-1 0,0 2-1,0-1 1,1 0-1,-1 1 1,0 0-1,0 1 1,0-1 0,0 1-1,0 0 1,0 0-1,0 0 1,8 6-1,-10-5 17,1 1 0,-1 0 0,0 0 0,0 0 0,-1 0 0,1 1 0,-1-1 0,0 1 0,0-1 0,0 1 0,-1 0 0,1 0 0,-1 0 0,0-1 0,0 7 0,1 4 313,0 1-1,-1-1 1,0 1 0,-1-1-1,-1 0 1,-1 1 0,-4 21-1,5-33-107,0 0 0,0 0 0,-1 0 1,0-1-1,1 1 0,-1 0 0,0-1 0,-1 1 0,1-1 0,-1 0 0,1 0 0,-1 0 0,0 0 0,0-1 0,0 1 0,-1-1 0,1 1 0,0-1 0,-1 0 1,0-1-1,1 1 0,-1-1 0,0 1 0,0-1 0,0 0 0,0 0 0,0-1 0,0 1 0,0-1 0,0 0 0,0 0 0,-8-1 0,4-1-119,0 0 0,1 0-1,-1 0 1,0-1-1,1 0 1,-1-1 0,1 0-1,0 0 1,1 0-1,-1-1 1,1 0 0,-1 0-1,-9-11 1,11 11-109,0 0 1,1-1-1,0 1 1,0-1-1,0 0 1,0 0 0,1 0-1,0 0 1,0 0-1,1-1 1,-1 0-1,1 1 1,1-1-1,0 0 1,0 0-1,-1-9 1,3 14-28,0 0 0,-1 0 0,1 0 1,0 0-1,0 0 0,0 0 0,0 0 1,0 0-1,0 0 0,1 1 0,-1-1 0,1 0 1,-1 1-1,1 0 0,0-1 0,-1 1 1,1 0-1,0-1 0,0 1 0,0 0 0,0 1 1,0-1-1,3-1 0,58-15-2889,-44 13 1245,62-19-7028,-43 8 469</inkml:trace>
</inkml:ink>
</file>

<file path=ppt/ink/ink1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5.299"/>
    </inkml:context>
    <inkml:brush xml:id="br0">
      <inkml:brushProperty name="width" value="0.025" units="cm"/>
      <inkml:brushProperty name="height" value="0.025" units="cm"/>
    </inkml:brush>
  </inkml:definitions>
  <inkml:trace contextRef="#ctx0" brushRef="#br0">181 86 10954,'0'0'12006,"-10"2"-11872,1 1-91,1-1 1,-1 1 0,1 1-1,0-1 1,0 1 0,-8 6-1,12-8 34,0 1-1,0-1 1,1 1-1,-1 0 1,1 0 0,0 1-1,0-1 1,0 1-1,0 0 1,1-1-1,-1 1 1,1 0-1,0 0 1,0 1 0,0-1-1,-1 8 1,3-11-76,1 0 1,-1 0-1,1 0 0,0-1 1,-1 1-1,1 0 1,0-1-1,0 1 0,-1 0 1,1-1-1,0 1 1,0-1-1,0 1 1,0-1-1,0 0 0,0 1 1,0-1-1,0 0 1,0 0-1,0 0 0,0 1 1,0-1-1,0 0 1,0 0-1,0-1 1,-1 1-1,1 0 0,1 0 1,42-1-238,-37 1 36,2 0 58,-6-1 81,1 1 1,-1 0-1,1 0 0,-1 0 0,1 0 1,-1 1-1,1-1 0,-1 1 1,1 0-1,4 2 0,-7-2 50,1 1 0,-1-1 0,0 1 0,0 0 0,0-1 0,0 1 0,0 0 0,0 0 0,0 0 0,-1 0 0,1 0 0,0 0 0,-1 0 0,0 0 0,0 0 0,1 0 0,-1 0 0,0 0 0,-1 0 0,1 3 0,-1 15 140,0-1 0,-1 1 0,-1 0 0,-1-1 0,-1 0 0,-10 26 0,11-35 217,0 1 0,-1-1 0,0 0 0,-1-1 1,0 1-1,-1-1 0,0 0 0,0-1 0,-1 0 0,0 0 0,0 0 0,-16 10 0,22-16-285,0-1 1,0 0-1,0 0 0,0 0 0,-1 0 0,1 0 0,0 0 1,0 0-1,-1-1 0,1 1 0,0-1 0,-1 1 1,1-1-1,-1 0 0,1 0 0,-5-1 0,6 1-39,-1-1-1,1 1 0,0-1 0,0 0 0,0 0 1,0 1-1,0-1 0,-1 0 0,2 0 1,-1 0-1,0 0 0,0 0 0,0 0 1,0 0-1,1-1 0,-1 1 0,0 0 0,1 0 1,-1-1-1,1 1 0,-1-3 0,0-1-25,0 0 0,1-1-1,0 1 1,0-1 0,0 1-1,0 0 1,1-1 0,0 1-1,0 0 1,1-1 0,-1 1-1,1 0 1,4-7 0,9-15-93,2 2-1,1-1 1,1 2 0,38-37-1,99-76-1134,-150 132 1227,-3 2-3,0 1 0,0-1 0,0 1 0,0 0 0,1 0 0,-1 0 0,1 0 0,-1 0 0,1 1 0,-1 0-1,6-2 1,-8 4-3,0-1 0,-1 0 1,1 1-1,0-1 0,0 1 0,-1 0 0,1-1 0,-1 1 0,1-1 0,-1 1 0,1 0 0,-1-1 0,1 1 0,-1 0 0,1 0 0,-1-1 0,0 1 0,0 0 0,1 0 0,-1 0 0,0-1 0,0 1 0,0 0 0,0 0 0,0 0 0,0 0 0,0-1 0,0 1 0,0 0 0,-1 1 1,0 30 97,1-32-91,-2 8 26,0-1-1,0 1 0,0-1 1,-1 0-1,-5 9 0,5-11 113,1 1-1,-1 0 1,1 0-1,0 0 1,0 0-1,1 1 1,-2 9-1,31-38 1292,-23 16-1402,1 0-1,-1-1 1,0 0 0,-1 0-1,1 0 1,-2 0-1,1-1 1,-1 1-1,0-1 1,0 0-1,-1 0 1,0-1-1,-1 1 1,0 0-1,0 0 1,0-1 0,-2-14-1,1 23-28,0 0 0,-1 0-1,1 0 1,0 0 0,0 0 0,0 1-1,0-1 1,-1 0 0,1 0 0,0 0 0,0 0-1,0 0 1,0 0 0,-1 0 0,1 0-1,0 0 1,0 0 0,-1 0 0,1 0 0,0 0-1,0 0 1,0 0 0,-1 0 0,1 0-1,0 0 1,0 0 0,0 0 0,-1 0 0,1 0-1,0 0 1,0 0 0,0 0 0,-1 0-1,1 0 1,0-1 0,0 1 0,0 0 0,0 0-1,0 0 1,-1 0 0,1 0 0,0-1-1,0 1 1,0 0 0,0 0 0,0 0 0,0-1-1,0 1 1,-1 0 0,1 0 0,0 0-1,0-1 1,0 1 0,0 0 0,0 0 0,0 0-1,0-1 1,0 1 0,0 0 0,0 0-1,0 0 1,0-1 0,1 1 0,-1 0 0,0-1-1,-8 18-281,8-16 280,0 0 1,0 1-1,0-1 1,0 0-1,0 1 1,1-1-1,-1 0 1,0 0-1,1 0 1,-1 1 0,0-1-1,1 0 1,0 0-1,-1 0 1,1 0-1,0 0 1,-1 0-1,1 0 1,0 0-1,0 0 1,0 0-1,0 0 1,0 0-1,0-1 1,2 2 0,0-1-7,1 1 0,-1-1 0,0 0 0,1-1 0,-1 1 0,1-1 0,-1 1 0,1-1 0,5-1 0,5 0-4,1-1 0,-1-1 0,28-9 0,-31 8 17,85-35-115,-90 37 124,0-1 0,0-1 0,-1 1 0,1-1 0,-1 0 0,0 0 0,0 0 0,-1-1 0,1 1 0,-1-1 0,0 0 0,0-1 0,3-6 0,-6 12 0,-1-1 1,1 1 0,-1-1 0,0 1-1,1-1 1,-1 1 0,0-1 0,0 0-1,1 1 1,-1-1 0,0 0 0,0 1-1,0-1 1,0 0 0,0 1 0,0-1-1,0 1 1,0-1 0,0 0 0,0 1-1,0-1 1,0 0 0,0 1-1,-1-1 1,1 0 0,0 1 0,0-1-1,-1 1 1,1-1 0,-1 0 0,-18 4-5,-21 22-71,34-18 135,0 0 1,0 1-1,0-1 0,1 1 0,0 0 1,1 0-1,-1 1 0,2 0 1,-1-1-1,1 1 0,-2 11 1,5-18-127,-1 1 1,1 0 0,0-1 0,0 1-1,0 0 1,0 0 0,0-1 0,1 1-1,-1 0 1,1-1 0,0 1 0,0 0-1,0-1 1,0 1 0,0-1 0,3 5-1,-1-4-258,-1-1-1,1 0 1,0 0-1,0 0 0,0 0 1,0 0-1,0 0 1,0-1-1,0 0 0,0 1 1,0-1-1,1 0 0,-1-1 1,1 1-1,-1 0 1,7-1-1,19 0-5336,0-4-3519</inkml:trace>
</inkml:ink>
</file>

<file path=ppt/ink/ink1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5.750"/>
    </inkml:context>
    <inkml:brush xml:id="br0">
      <inkml:brushProperty name="width" value="0.025" units="cm"/>
      <inkml:brushProperty name="height" value="0.025" units="cm"/>
    </inkml:brush>
  </inkml:definitions>
  <inkml:trace contextRef="#ctx0" brushRef="#br0">133 1 18514,'0'0'5295,"5"3"-10174,0 0 5108,-4-2-130,1 0 0,-1 1 0,1-1-1,0 0 1,-1 0 0,1 0 0,0 0-1,0-1 1,0 1 0,0 0 0,0-1 0,0 1-1,2-1 1,3 59 2266,3 29-1796,-6-63-208,-1-1 1,0 1 0,-2 0-1,-1 0 1,-4 31 0,3-53-260,1-1 1,-1 0-1,0 0 1,0 0-1,0 1 1,0-1-1,0 0 1,0 0-1,0 0 1,-1-1-1,1 1 1,-1 0-1,1 0 1,-1-1-1,0 1 1,1-1-1,-1 1 1,0-1-1,0 0 1,0 0-1,0 0 1,0 0-1,-1 0 1,1 0-1,0-1 1,0 1-1,-1-1 1,1 1-1,0-1 1,0 0-1,-1 0 1,1 0-1,0 0 1,-1 0-1,1-1 1,-4 0 0,-2-1 229,1 1 1,-1-1 0,1-1 0,0 1 0,-1-1 0,1-1-1,1 1 1,-1-1 0,-10-8 0,12 9-473,1-1-1,0 0 1,0-1 0,0 1 0,1-1-1,-1 0 1,1 1 0,0-1 0,0-1-1,-2-7 1,4 12 57,1-1-1,0 0 0,-1 0 1,1 1-1,0-1 1,0 0-1,0 1 1,0-1-1,1 0 0,-1 0 1,0 1-1,1-1 1,-1 0-1,1 1 0,0-1 1,-1 1-1,1-1 1,0 1-1,0-1 0,0 1 1,0-1-1,0 1 1,0 0-1,1 0 1,-1-1-1,0 1 0,1 0 1,-1 0-1,1 0 1,-1 1-1,1-1 0,-1 0 1,1 0-1,-1 1 1,1-1-1,0 1 0,2-1 1,57-19-10498,-28 6-640</inkml:trace>
</inkml:ink>
</file>

<file path=ppt/ink/ink1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6.110"/>
    </inkml:context>
    <inkml:brush xml:id="br0">
      <inkml:brushProperty name="width" value="0.025" units="cm"/>
      <inkml:brushProperty name="height" value="0.025" units="cm"/>
    </inkml:brush>
  </inkml:definitions>
  <inkml:trace contextRef="#ctx0" brushRef="#br0">38 53 14958,'0'0'12241,"-6"9"-12305,3-4 62,0-1-3,-1 1 0,1 0 0,0 0-1,1 1 1,-1-1 0,1 1 0,0-1 0,0 1-1,1-1 1,0 1 0,0 0 0,0 0-1,1 9 1,0-14 3,1 0 0,-1 0 0,1-1-1,0 1 1,0 0 0,-1-1-1,1 1 1,0 0 0,0-1 0,0 1-1,-1-1 1,1 0 0,0 1 0,0-1-1,0 0 1,0 1 0,0-1 0,0 0-1,0 0 1,0 0 0,0 0 0,0 0-1,0 0 1,0 0 0,0 0 0,0 0-1,1-1 1,30-3-68,-21 0-794,0-1 1,0 0-1,-1-1 1,17-11-1,15-16-8682,-31 24 2953</inkml:trace>
  <inkml:trace contextRef="#ctx0" brushRef="#br0" timeOffset="1">168 91 5477,'0'0'5638,"70"-54"-6343,-37 18-3363</inkml:trace>
</inkml:ink>
</file>

<file path=ppt/ink/ink1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6.536"/>
    </inkml:context>
    <inkml:brush xml:id="br0">
      <inkml:brushProperty name="width" value="0.025" units="cm"/>
      <inkml:brushProperty name="height" value="0.025" units="cm"/>
    </inkml:brush>
  </inkml:definitions>
  <inkml:trace contextRef="#ctx0" brushRef="#br0">107 0 7399,'0'0'11862,"-6"9"-10116,-9 17-1063,1-1 0,2 2 0,0-1 1,2 2-1,1 0 0,1 0 1,2 0-1,0 1 0,2 0 1,0 57-1,8-44-648,-4-41-31,1 0 1,-1-1-1,0 1 1,0 0-1,0 0 0,0 0 1,1 0-1,-1-1 1,0 1-1,1 0 0,-1 0 1,1-1-1,-1 1 1,1 0-1,-1-1 1,1 1-1,0 0 0,-1-1 1,1 1-1,-1-1 1,1 1-1,0-1 1,0 1-1,-1-1 0,1 1 1,0-1-1,0 0 1,0 0-1,-1 1 1,1-1-1,0 0 0,0 0 1,0 0-1,0 0 1,0 0-1,-1 0 1,1 0-1,0 0 0,0 0 1,0 0-1,0-1 1,-1 1-1,3-1 1,-2 0 17,1 0 1,-1-1 0,1 1 0,-1-1 0,1 0 0,-1 1 0,0-1-1,0 0 1,0 0 0,0 1 0,0-1 0,0 0 0,0 0-1,-1 0 1,1 0 0,-1-1 0,1 1 0,-1 0 0,0-3 0,2-50-68,-3 43 12,2-9 2,0 13 20,-1 0 0,0 0 1,0 0-1,0 0 0,-1 0 0,-1 0 0,1 0 1,-1 0-1,0 1 0,-7-16 0,9 23 2,0-1-1,-1 1 0,1-1 1,0 0-1,-1 1 1,1-1-1,0 1 0,-1-1 1,1 0-1,-1 1 1,1-1-1,-1 1 1,1 0-1,-1-1 0,1 1 1,-1-1-1,1 1 1,-1 0-1,1-1 0,-1 1 1,0 0-1,1 0 1,-1-1-1,0 1 0,1 0 1,-1 0-1,0 0 1,-1 0-1,-5 16-305,6-11 271,0 0-1,1 0 0,0 0 1,0 0-1,0 0 0,1 0 1,1 6-1,0-8 32,0 1 0,1-1 0,-1 0 1,1 0-1,0 0 0,0 0 0,0 0 0,0-1 0,1 0 0,-1 1 1,1-1-1,-1 0 0,1 0 0,0-1 0,0 1 0,0-1 1,0 0-1,0 0 0,0 0 0,0-1 0,0 1 0,8-1 1,1 0 18,-1 0 0,1 0 1,-1-1-1,1 0 0,-1-2 1,19-4-1,-18 2 87,0 0 1,0-1-1,0-1 1,-1 0-1,0 0 0,-1-1 1,1-1-1,-1 0 1,-1-1-1,0 0 1,0 0-1,-1-1 0,9-14 1,-17 25-17,-1-1-1,1 0 1,-1 1 0,1-1 0,-1 0-1,1 1 1,-1-1 0,0 0 0,1 0-1,-1 1 1,0-1 0,0 0 0,1 0-1,-1 0 1,0 1 0,0-1 0,0 0-1,0 0 1,0 0 0,0 0 0,0 1 0,0-1-1,0 0 1,-1 0 0,1 0 0,0 1-1,-1-3 1,0 3-46,0 0-1,0 0 1,-1-1-1,1 1 1,0 0-1,0 0 1,0 0-1,0 0 1,0 1-1,0-1 1,0 0 0,-1 0-1,1 1 1,0-1-1,0 0 1,0 1-1,-1 0 1,-44 27-98,38-21 134,0 0 1,0 1 0,1 0-1,0 0 1,1 1-1,0 0 1,0 0 0,1 0-1,0 1 1,0 0-1,1 0 1,1 0 0,0 0-1,-3 13 1,6-22-67,0 1 1,0 0-1,1-1 0,-1 1 0,0 0 1,0-1-1,1 1 0,-1-1 1,1 1-1,0-1 0,-1 1 1,1-1-1,0 1 0,0-1 0,0 0 1,0 1-1,0-1 0,0 0 1,0 0-1,0 0 0,1 0 1,-1 0-1,0 0 0,1 0 0,-1 0 1,1-1-1,-1 1 0,1 0 1,-1-1-1,1 1 0,-1-1 1,1 0-1,0 1 0,2-1 1,8 2-22,0-1 0,1-1 1,21-2-1,-14 1-129,-10 1-652,1 0-1,-1-1 1,1 0-1,-1-1 1,0 0-1,19-7 1,11-12-6283</inkml:trace>
</inkml:ink>
</file>

<file path=ppt/ink/ink1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7.480"/>
    </inkml:context>
    <inkml:brush xml:id="br0">
      <inkml:brushProperty name="width" value="0.025" units="cm"/>
      <inkml:brushProperty name="height" value="0.025" units="cm"/>
    </inkml:brush>
  </inkml:definitions>
  <inkml:trace contextRef="#ctx0" brushRef="#br0">243 51 3171,'0'0'17179,"3"-8"-15236,-2 3-1795,0 3 7,0 0-1,-1 0 1,1 1-1,-1-1 1,1 0 0,-1 0-1,0 0 1,0 0 0,0 0-1,0 0 1,0 0-1,0-2 1,-1 3-88,0 0 0,0 0-1,0 0 1,0 1 0,0-1 0,0 0 0,0 0-1,0 1 1,0-1 0,0 1 0,0-1-1,0 1 1,0-1 0,0 1 0,-1 0 0,1-1-1,0 1 1,0 0 0,0 0 0,-1 0-1,1 0 1,0 0 0,0 0 0,0 0 0,-1 1-1,1-1 1,0 0 0,-2 1 0,-17 4 310,1 1 0,0 1 0,0 1 1,0 0-1,1 1 0,0 1 0,1 1 1,-29 24-1,56-33-311,1 0 0,0 0-1,0-1 1,0-1 0,13 0 0,-3-2-181,33 2-355,-53 0 458,1 0 0,-1 0 0,0 0-1,0 0 1,1 0 0,-1 1 0,0-1-1,0 1 1,1-1 0,-1 1 0,0-1 0,0 1-1,0-1 1,0 1 0,0 0 0,0 0 0,0 0-1,0-1 1,0 1 0,0 0 0,-1 0 0,1 0-1,0 0 1,0 1 0,-1-1 0,1 0 0,-1 0-1,1 0 1,-1 0 0,0 1 0,1-1-1,-1 2 1,0 3 101,0 1 0,0-1-1,0 1 1,-1-1-1,0 0 1,-1 1 0,1-1-1,-1 0 1,0 0-1,-1 0 1,0 0 0,0 0-1,0 0 1,0-1 0,-1 0-1,0 1 1,0-1-1,0-1 1,-9 8 0,6-6 31,0-1 0,-1-1 0,1 1 1,-1-1-1,0 0 0,0-1 1,-1 0-1,1 0 0,-1 0 1,1-1-1,-1-1 0,0 0 0,0 0 1,-8 0-1,16-1-132,0 0 0,0-1 1,0 1-1,0 0 0,0 0 0,0-1 1,0 1-1,0 0 0,0-1 0,0 1 1,0-1-1,0 1 0,0-1 0,1 0 1,-1 1-1,0-1 0,0 0 0,1 1 1,-1-1-1,-1-2 0,2 3-9,0 0-1,0-1 1,0 1-1,0 0 1,0-1 0,-1 1-1,1-1 1,0 1-1,0 0 1,0-1-1,0 1 1,0-1 0,0 1-1,0 0 1,1-1-1,-1 1 1,0 0-1,0-1 1,0 1 0,0-1-1,0 1 1,0 0-1,1-1 1,-1 1-1,0 0 1,0-1 0,1 1-1,-1 0 1,0 0-1,0-1 1,1 1-1,-1 0 1,0 0 0,1-1-1,-1 1 1,0 0-1,1 0 1,-1 0-1,1 0 1,-1-1 0,0 1-1,1 0 1,-1 0-1,1 0 1,-1 0-1,0 0 1,1 0 0,-1 0-1,1 0 1,-1 0-1,0 0 1,1 1-1,33-3-4040,38-6-5312,-35-3 3405</inkml:trace>
</inkml:ink>
</file>

<file path=ppt/ink/ink1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7.807"/>
    </inkml:context>
    <inkml:brush xml:id="br0">
      <inkml:brushProperty name="width" value="0.025" units="cm"/>
      <inkml:brushProperty name="height" value="0.025" units="cm"/>
    </inkml:brush>
  </inkml:definitions>
  <inkml:trace contextRef="#ctx0" brushRef="#br0">12 23 12556,'0'0'15358,"-2"8"-14477,-7 28-507,9-36-373,0 1 1,0 0-1,0-1 1,-1 1-1,1 0 0,0 0 1,0-1-1,0 1 1,0 0-1,0-1 0,0 1 1,0 0-1,0 0 1,1-1-1,-1 1 0,0 0 1,0-1-1,1 1 0,-1 0 1,0-1-1,1 1 1,-1-1-1,0 1 0,1 0 1,-1-1-1,1 1 1,-1-1-1,1 1 0,-1-1 1,1 0-1,0 1 1,-1-1-1,1 1 0,0-1 1,-1 0-1,1 0 1,0 1-1,-1-1 0,1 0 1,0 0-1,-1 0 1,1 0-1,0 0 0,-1 0 1,1 0-1,0 0 1,0 0-1,-1 0 0,1 0 1,0 0-1,-1 0 1,1 0-1,0-1 0,-1 1 1,2-1-1,34-13-95,39-54-264,-74 68 357,-1 0 0,0-1 0,0 1 0,1 0-1,-1-1 1,0 1 0,0 0 0,1 0 0,-1-1-1,0 1 1,1 0 0,-1 0 0,0 0 0,1-1 0,-1 1-1,1 0 1,-1 0 0,0 0 0,1 0 0,-1 0 0,1 0-1,-1 0 1,0 0 0,1 0 0,-1 0 0,1 0-1,-1 0 1,0 0 0,1 0 0,-1 0 0,1 0 0,-1 1-1,0-1 1,1 0 0,0 1 0,4 15-86,-7 27 20,2-40 87,-8 44 313,5-36-285,1 0 0,0 1-1,1-1 1,0 22-1,1-32-63,0-1 0,0 0 0,0 1 0,0-1 0,0 0-1,0 1 1,0-1 0,0 0 0,1 1 0,-1-1 0,0 0 0,0 1 0,0-1-1,0 0 1,0 1 0,1-1 0,-1 0 0,0 1 0,0-1 0,1 0-1,-1 0 1,0 1 0,0-1 0,1 0 0,-1 0 0,0 0 0,1 1-1,-1-1 1,0 0 0,1 0 0,-1 0 0,0 0 0,1 0 0,-1 0 0,0 0-1,1 0 1,-1 0 0,1 0 0,16-7-1411,11-17-3115,-10-6-2494,-1-7-6694</inkml:trace>
</inkml:ink>
</file>

<file path=ppt/ink/ink1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8.212"/>
    </inkml:context>
    <inkml:brush xml:id="br0">
      <inkml:brushProperty name="width" value="0.025" units="cm"/>
      <inkml:brushProperty name="height" value="0.025" units="cm"/>
    </inkml:brush>
  </inkml:definitions>
  <inkml:trace contextRef="#ctx0" brushRef="#br0">78 1 16976,'-6'11'2082,"-3"8"-1109,0 1 0,1 1 0,1 0 0,1 0 0,1 0 0,0 1-1,-1 37 1,7-37-1162,1 0-1,5 23 1,2 40-956,-9-84 1204,0 0 1,0-1 0,0 1-1,0 0 1,0 0 0,0 0-1,0-1 1,0 1 0,-1 0-1,1 0 1,0-1-1,0 1 1,-1 0 0,1 0-1,-1-1 1,1 1 0,-1 0-1,1-1 1,-1 1 0,1-1-1,-1 1 1,1-1-1,-1 1 1,0-1 0,-1 1-1,2 0 14,-1-1-1,1-1 0,-1 1 0,0 0 0,1 0 1,-1 0-1,1 0 0,-1 0 0,1 0 1,-1-1-1,0 1 0,1 0 0,-1 0 0,1-1 1,-1 1-1,1 0 0,-1-1 0,1 1 1,0-1-1,-1 1 0,1-1 0,-1 1 0,1 0 1,0-1-1,0 1 0,-1-1 0,1 0 0,0 1 1,0-1-1,-1 1 0,1-1 0,0 1 1,0-1-1,0 0 0,0 1 0,0-2 0,-4-16-40,1-1 0,1 0 0,0 1 1,2-1-1,0 0 0,1 0 0,1 1 0,6-26 0,-6 33-83,1 0 0,0 1 0,0-1-1,1 1 1,1 0 0,-1 0 0,2 0 0,-1 1 0,2-1 0,-1 2 0,1-1 0,0 1 0,1 0 0,0 0 0,14-10 0,-17 15 8,0 0 0,1 1 0,-1 0 0,1 0 0,0 0 0,0 0-1,0 1 1,0 0 0,0 0 0,0 1 0,10 0 0,-14 0 20,0 0 1,0 0-1,0 0 0,0 1 0,-1-1 0,1 0 1,0 1-1,0 0 0,0-1 0,-1 1 1,1 0-1,-1 0 0,1 0 0,0 0 0,-1 0 1,1 0-1,-1 0 0,0 0 0,1 1 1,-1-1-1,0 0 0,0 1 0,0 0 1,0-1-1,0 1 0,0-1 0,-1 1 0,1 0 1,0 0-1,-1-1 0,1 1 0,-1 0 1,0 0-1,0 0 0,1-1 0,-1 1 0,0 0 1,0 0-1,-1 0 0,1 0 0,-1 1 1,0 1 134,0 0 0,-1 0 1,1 0-1,-1-1 1,0 1-1,0 0 1,0-1-1,-1 0 1,1 1-1,-1-1 0,0 0 1,0 0-1,0-1 1,0 1-1,-1-1 1,1 1-1,0-1 1,-1 0-1,-7 3 1,4-2 202,0 0 0,-1 0 1,1-1-1,-1 0 0,1 0 1,-1-1-1,0 0 0,1 0 1,-15-1-1,22 0-341,-1 0 0,1 0 1,0-1-1,-1 1 0,1 0 0,-1 0 1,1 0-1,-1-1 0,1 1 0,0 0 1,-1-1-1,1 1 0,-1 0 0,1-1 1,0 1-1,0 0 0,-1-1 0,1 1 1,0-1-1,-1 1 0,1 0 0,0-1 1,0 1-1,0-1 0,0 1 0,0-1 1,-1 1-1,1-1 0,0 1 0,0-1 1,0 1-1,0-1 0,0 1 0,0-1 1,0 1-1,1 0 0,-1-1 0,0 1 1,0-1-1,0 1 0,0-1 0,1 1 1,-1-1-1,0 1 0,0 0 0,1-1 1,-1 1-1,1-1 0,15-21-4098,31-10-5784,-22 14 3213</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1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8.635"/>
    </inkml:context>
    <inkml:brush xml:id="br0">
      <inkml:brushProperty name="width" value="0.025" units="cm"/>
      <inkml:brushProperty name="height" value="0.025" units="cm"/>
    </inkml:brush>
  </inkml:definitions>
  <inkml:trace contextRef="#ctx0" brushRef="#br0">88 1 3011,'0'0'19138,"-4"11"-16768,-16 45 76,7-22-2087,1 0 1,2 0-1,1 1 0,2 0 1,-5 58-1,12-93-295,6-36 512,6 0-542,2-12-1604,35-77 0,-45 118 1539,-1 1 1,2-1 0,-1 0-1,1 1 1,0 0 0,10-9 0,-13 13 20,0 0 0,0 1 1,0-1-1,0 1 0,0-1 1,0 1-1,0 0 0,1 0 1,-1 0-1,1 0 0,-1 0 1,0 1-1,1-1 0,0 1 1,-1-1-1,1 1 0,-1 0 0,1 0 1,-1 0-1,1 0 0,-1 1 1,1-1-1,-1 1 0,4 1 1,-5-2 32,-1 1 0,1 0 1,0 0-1,-1 0 0,1-1 1,-1 1-1,1 0 0,-1 0 0,1 0 1,-1 0-1,1 0 0,-1 0 1,0 0-1,0 0 0,0 0 0,1 0 1,-1 0-1,0 0 0,0 0 1,0 0-1,-1 0 0,1 0 1,0 1-1,0-1 0,0 0 0,-1 0 1,1 0-1,-1-1 0,1 1 1,-1 2-1,-15 29 1801,-42 24 470,53-52-2137,0 0 0,0-1 0,0 0 0,-1 1 0,1-2 0,-1 1 0,0-1-1,1 0 1,-1 0 0,-11 2 0,17-6-628,1-1 0,0 0 0,1 1 0,-1 0-1,0-1 1,1 1 0,-1 0 0,1 0 0,0-1 0,0 1 0,4-3 0,40-37-11204,-20 15 560</inkml:trace>
</inkml:ink>
</file>

<file path=ppt/ink/ink1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9.225"/>
    </inkml:context>
    <inkml:brush xml:id="br0">
      <inkml:brushProperty name="width" value="0.025" units="cm"/>
      <inkml:brushProperty name="height" value="0.025" units="cm"/>
    </inkml:brush>
  </inkml:definitions>
  <inkml:trace contextRef="#ctx0" brushRef="#br0">64 0 15535,'0'0'9166,"-5"12"-8109,2-6-830,-34 83 2124,33-78-2319,0 1 0,1-1 0,1 1 0,0 0 0,0 0 0,1 23 0,0-35-55,1 1-1,0 0 1,1 0 0,-1 0-1,0 0 1,0 0-1,0-1 1,0 1-1,1 0 1,-1 0-1,0 0 1,1-1 0,-1 1-1,0 0 1,1-1-1,-1 1 1,1 0-1,-1-1 1,1 1-1,0 0 1,-1-1-1,1 1 1,0-1 0,-1 1-1,1-1 1,0 1-1,-1-1 1,1 0-1,0 1 1,0-1-1,1 0 1,0 1 23,1-1 1,-1-1-1,0 1 0,1 0 0,-1-1 1,1 1-1,-1-1 0,0 0 1,0 0-1,1 1 0,1-3 1,48-32-146,-24 5-472,-20 22 424,-1-1 0,1 2 1,15-13-1,-21 74 38,-3-45 321,1-5-31,-1-1 0,1 1 0,0-1 0,0 1-1,0-1 1,1 1 0,-1-1 0,2 6 0,-1-8-103,0 1 0,0-1 0,0 0 0,0 0 1,0 0-1,0-1 0,0 1 0,0 0 0,0 0 0,0-1 0,0 1 1,1 0-1,-1-1 0,0 1 0,0-1 0,1 0 0,-1 1 0,0-1 1,1 0-1,-1 0 0,0 0 0,1 0 0,-1 0 0,1 0 0,1 0 0,8-1 11,0 0-1,0-1 0,0-1 1,0 1-1,0-2 0,0 1 0,-1-2 1,19-9-1,-18 8-581,1 1 1,0 0-1,0 0 1,1 1-1,21-4 1,-33 8 520,0 0 0,0 0 0,0 1 0,0-1 0,0 0 0,0 1 0,0-1 0,0 0 0,0 1 0,0-1 0,0 1 0,0-1 0,0 1 1,0 0-1,-1-1 0,1 1 0,0 0 0,0 0 0,-1 0 0,1-1 0,0 1 0,-1 0 0,1 0 0,-1 0 0,1 0 0,-1 0 0,0 0 0,1 0 0,-1 0 0,0 0 0,0 0 0,0 0 1,1 0-1,-1 0 0,0 1 0,0-1 0,-1 0 0,1 0 0,0 0 0,-1 1 0,-6 52 848,7-52-796,-10 46 1466,-3 0 0,-23 57 0,35-103-1464,-1 0-1,1 0 1,0 0 0,-1 0-1,1-1 1,-1 1-1,0 0 1,0-1 0,1 1-1,-1-1 1,0 0-1,0 0 1,0 0 0,0 0-1,-1 0 1,1 0-1,0 0 1,0 0 0,-1-1-1,1 0 1,0 1-1,-1-1 1,1 0 0,0 0-1,-1 0 1,1 0-1,0 0 1,-1-1 0,1 1-1,-4-2 1,-2 0 73,1 0 0,0 0 1,0-1-1,0 0 0,0 0 1,0 0-1,1-1 0,-10-7 0,13 10-103,1-1 0,-1 0-1,1 0 1,0 0 0,-1 0-1,1 0 1,0-1 0,0 1-1,0-1 1,0 1-1,1-1 1,-1 0 0,1 0-1,0 1 1,0-1 0,0 0-1,0 0 1,0 0-1,0 0 1,1-1 0,0 1-1,-1 0 1,1 0 0,0 0-1,1 0 1,-1 0-1,0 0 1,1 0 0,0-1-1,0 1 1,0 1 0,0-1-1,0 0 1,0 0 0,1 0-1,0 0 1,-1 1-1,1-1 1,0 1 0,0 0-1,0-1 1,1 1 0,3-3-1,12-10-181,0 2 1,1 0-1,0 1 0,38-17 0,-43 22-100,102-55-4817,-59 28-1510</inkml:trace>
</inkml:ink>
</file>

<file path=ppt/ink/ink1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0.384"/>
    </inkml:context>
    <inkml:brush xml:id="br0">
      <inkml:brushProperty name="width" value="0.025" units="cm"/>
      <inkml:brushProperty name="height" value="0.025" units="cm"/>
    </inkml:brush>
  </inkml:definitions>
  <inkml:trace contextRef="#ctx0" brushRef="#br0">196 0 8456,'0'0'13100,"3"14"-12005,-2-6-971,0 0-1,0 0 1,-1 0 0,0 0 0,0 1 0,0-1 0,-1 0 0,-1 0-1,1 0 1,-2 0 0,1 0 0,-1-1 0,0 1 0,-4 7 0,-25 43 244,-3-2 0,-77 96 1,164-242-8743,-36 61 5745,19-35-3398</inkml:trace>
</inkml:ink>
</file>

<file path=ppt/ink/ink1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0.743"/>
    </inkml:context>
    <inkml:brush xml:id="br0">
      <inkml:brushProperty name="width" value="0.025" units="cm"/>
      <inkml:brushProperty name="height" value="0.025" units="cm"/>
    </inkml:brush>
  </inkml:definitions>
  <inkml:trace contextRef="#ctx0" brushRef="#br0">256 0 13965,'0'0'1543,"-1"12"-38,-3 18-597,-2 1-1,0-1 0,-2-1 1,-2 1-1,-15 33 0,11-29-347,1 1-1,2 1 1,-13 71-1,23-101-639,0 21 321,1-27-273,0 1 0,0-1-1,0 1 1,1 0 0,-1-1-1,0 1 1,0-1-1,0 1 1,0-1 0,1 1-1,-1-1 1,0 1 0,0-1-1,1 1 1,-1-1 0,0 1-1,1-1 1,-1 1 0,1-1-1,-1 0 1,1 1-1,-1-1 1,0 0 0,1 1-1,-1-1 1,1 0 0,0 1-1,-1-1 1,1 0 0,-1 0-1,1 0 1,-1 0 0,1 0-1,0 1 1,-3-23-3876,-7 5 967,-2 1 0,-19-25 1,-12-19 349,31 43 2956,-20-38 3061,22 19 5371,29 40-7399,10 8-1483,1-2 0,32 7 0,-46-14-922,0-1 1,0 0-1,22-2 1,15-3-4738</inkml:trace>
</inkml:ink>
</file>

<file path=ppt/ink/ink1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1.086"/>
    </inkml:context>
    <inkml:brush xml:id="br0">
      <inkml:brushProperty name="width" value="0.025" units="cm"/>
      <inkml:brushProperty name="height" value="0.025" units="cm"/>
    </inkml:brush>
  </inkml:definitions>
  <inkml:trace contextRef="#ctx0" brushRef="#br0">239 0 16976,'0'0'2205,"-12"11"-166,-2 1-1663,-76 70 2008,82-74-2156,0 1 0,0 0 0,1 0-1,0 1 1,1 0 0,0 0-1,0 1 1,-7 18 0,13-28-232,0 0-1,0 0 1,-1 0 0,1 0-1,0 0 1,0 0 0,0 0-1,0 1 1,0-1-1,0 0 1,1 0 0,-1 0-1,0 0 1,0 0 0,1 0-1,-1 0 1,1 0 0,-1 0-1,1 0 1,-1 0 0,1 0-1,-1-1 1,1 1 0,0 0-1,1 1 1,0 0 9,1-1 1,0 1 0,-1-1-1,1 1 1,0-1-1,0 0 1,0 0-1,-1-1 1,6 2-1,10 0-128,0-1-1,29-2 1,-30 0-378,19 0-572,-26 0 848,1 0 1,0 0 0,-1 2 0,1-1 0,0 1 0,-1 1 0,13 3-1,-23-5 238,1 0-1,-1 0 0,1 0 0,-1 1 0,1-1 0,-1 0 0,1 0 1,-1 1-1,1-1 0,-1 0 0,1 1 0,-1-1 0,1 1 0,-1-1 1,0 0-1,1 1 0,-1-1 0,0 1 0,1-1 0,-1 1 0,0-1 1,0 1-1,0-1 0,1 1 0,-1-1 0,0 1 0,0-1 0,0 1 0,0 0 1,0-1-1,0 2 0,-11 15 980,-25 10 803,35-27-1768,-64 40 513,-99 42-1,163-81-606,-30 10-2106,12-10-4049,11-6-6899</inkml:trace>
</inkml:ink>
</file>

<file path=ppt/ink/ink1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1.741"/>
    </inkml:context>
    <inkml:brush xml:id="br0">
      <inkml:brushProperty name="width" value="0.025" units="cm"/>
      <inkml:brushProperty name="height" value="0.025" units="cm"/>
    </inkml:brush>
  </inkml:definitions>
  <inkml:trace contextRef="#ctx0" brushRef="#br0">177 59 15503,'0'0'3208,"8"-9"-144,35-40 1778,-85 112-2163,-3 5-2795,-10-3 284,36-45-672,0 2-1,-28 44 0,92-112-10182,-14 7 2701</inkml:trace>
</inkml:ink>
</file>

<file path=ppt/ink/ink1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086"/>
    </inkml:context>
    <inkml:brush xml:id="br0">
      <inkml:brushProperty name="width" value="0.025" units="cm"/>
      <inkml:brushProperty name="height" value="0.025" units="cm"/>
    </inkml:brush>
  </inkml:definitions>
  <inkml:trace contextRef="#ctx0" brushRef="#br0">360 0 16720,'0'0'4932,"-62"57"-3939,34-20-448,2 6 384,3-1 320,8-6-512,8-2-481,7-10-160,0-6-32,13-8-96,8-6-480,-1 0-1346,0-3-2338,-9 2-1538,-4-1-2113</inkml:trace>
  <inkml:trace contextRef="#ctx0" brushRef="#br0" timeOffset="1">109 324 11307,'0'0'2882,"-58"0"674,36 0-834,7 0-319,5 0-161,7 0-288,14 0-1954,21 0-257,15-1 321,12-8 33,11-2-33,-2 0-1826,-7 5-2626,-11 1-2243</inkml:trace>
</inkml:ink>
</file>

<file path=ppt/ink/ink1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448"/>
    </inkml:context>
    <inkml:brush xml:id="br0">
      <inkml:brushProperty name="width" value="0.025" units="cm"/>
      <inkml:brushProperty name="height" value="0.025" units="cm"/>
    </inkml:brush>
  </inkml:definitions>
  <inkml:trace contextRef="#ctx0" brushRef="#br0">42 0 5509,'0'0'22069,"-3"66"-21685,-1-35-319,3-2-65,1 1-833,0-3-1089,0-7-608,0-2-129,0-7 129,0-3-385,-13-7-4100,-7-1 1346</inkml:trace>
</inkml:ink>
</file>

<file path=ppt/ink/ink1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789"/>
    </inkml:context>
    <inkml:brush xml:id="br0">
      <inkml:brushProperty name="width" value="0.025" units="cm"/>
      <inkml:brushProperty name="height" value="0.025" units="cm"/>
    </inkml:brush>
  </inkml:definitions>
  <inkml:trace contextRef="#ctx0" brushRef="#br0">5 117 11883,'0'0'2755,"-1"-10"144,1 6-2686,-1 1-116,0 0 0,1 1 0,-1-1 0,1 0 0,0 1 0,-1-1 0,1 0 0,1 0 0,-1 1 0,0-1 0,1 0 0,-1 1 0,1-1 0,0 0 0,0 1 0,0-1 0,0 1 0,0-1 0,0 1 0,1 0 0,0 0 0,-1-1 0,1 1 0,0 0 0,0 0 0,0 1 0,0-1 0,0 0 0,0 1 0,0-1 0,1 1 0,-1 0 0,1-1 0,2 0 0,21-4-8,1 0-1,0 2 0,0 0 1,0 2-1,0 1 1,0 2-1,0 0 0,48 9 1,-66-8-104,0 0 1,0 0-1,0 1 1,-1 1-1,0-1 0,15 9 1,-21-11 138,0 1-1,-1-1 1,1 0 0,0 0-1,-1 1 1,0-1 0,1 1-1,-1 0 1,0-1-1,1 1 1,-1 0 0,0 0-1,0 0 1,-1 0 0,1-1-1,0 1 1,-1 0 0,1 1-1,-1-1 1,1 0 0,-1 0-1,0 0 1,0 0 0,0 0-1,0 0 1,0 0 0,-1 0-1,1 0 1,-1 0 0,1 0-1,-1 0 1,0 0 0,0 0-1,1 0 1,-2 0 0,0 1-1,-5 9 433,-1-1 0,0-1 0,0 1-1,-1-1 1,-1-1 0,0 0 0,-17 13-1,3-6 54,-1 0 0,-38 18 0,52-29-563,-1 0 0,0-1 1,0 0-1,0-1 0,-1-1 0,1 0 0,-17 1 0,26-3-141,0 1 0,0-1 0,0 0-1,0 0 1,0 0 0,1-1 0,-1 1-1,0-1 1,0 1 0,0-1-1,1 0 1,-1 0 0,0 0 0,1-1-1,-1 1 1,1-1 0,0 1-1,-1-1 1,1 0 0,0 0 0,0 0-1,0 0 1,0 0 0,0 0-1,1-1 1,-1 1 0,1 0 0,-1-1-1,1 1 1,0-1 0,0 0 0,0 0-1,0 1 1,1-1 0,-1 0-1,1 0 1,-1-3 0,1 2-749,-1 0-419,1-1-1,0 1 0,0 0 0,0 0 0,1-1 0,-1 1 0,2-6 0,12-8-7960</inkml:trace>
</inkml:ink>
</file>

<file path=ppt/ink/ink1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3.212"/>
    </inkml:context>
    <inkml:brush xml:id="br0">
      <inkml:brushProperty name="width" value="0.025" units="cm"/>
      <inkml:brushProperty name="height" value="0.025" units="cm"/>
    </inkml:brush>
  </inkml:definitions>
  <inkml:trace contextRef="#ctx0" brushRef="#br0">250 1 9897,'0'0'14216,"-8"10"-13687,-8 11-359,-16 21 280,-2-1-1,-1-2 1,-3-1 0,-41 32-1,72-65-4476,15-13 1023,19-18-3834,-10 1-1292</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1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3.542"/>
    </inkml:context>
    <inkml:brush xml:id="br0">
      <inkml:brushProperty name="width" value="0.025" units="cm"/>
      <inkml:brushProperty name="height" value="0.025" units="cm"/>
    </inkml:brush>
  </inkml:definitions>
  <inkml:trace contextRef="#ctx0" brushRef="#br0">18 1 9673,'0'0'11291,"-2"6"-10699,-2 10-124,0-1 0,1 1 0,1-1 1,1 1-1,0 0 0,1 0 0,0 0 0,1-1 0,4 18 0,11 28-2638,10-10-5578,-17-39-2549</inkml:trace>
</inkml:ink>
</file>

<file path=ppt/ink/ink1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4.822"/>
    </inkml:context>
    <inkml:brush xml:id="br0">
      <inkml:brushProperty name="width" value="0.025" units="cm"/>
      <inkml:brushProperty name="height" value="0.025" units="cm"/>
    </inkml:brush>
  </inkml:definitions>
  <inkml:trace contextRef="#ctx0" brushRef="#br0">229 31 14318,'0'0'2669,"5"-4"-1271,12-12 412,-12 12 1842,-4-2-1811,1 5-1203,-5 7 0,-32 53 537,-85 105-1,81-113-1019,20-27-127,9-13-117,2 0 1,0 1 0,-8 14-1,30-36-4416,38-54-5718,-20 20 261</inkml:trace>
</inkml:ink>
</file>

<file path=ppt/ink/ink1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5.195"/>
    </inkml:context>
    <inkml:brush xml:id="br0">
      <inkml:brushProperty name="width" value="0.025" units="cm"/>
      <inkml:brushProperty name="height" value="0.025" units="cm"/>
    </inkml:brush>
  </inkml:definitions>
  <inkml:trace contextRef="#ctx0" brushRef="#br0">165 0 14061,'0'0'8216,"-3"10"-7618,-13 44-131,3 0-1,3 1 1,1 0-1,-1 100 1,9-110-471,0 10-875,3-21-10287,-4-46 4541</inkml:trace>
  <inkml:trace contextRef="#ctx0" brushRef="#br0" timeOffset="1">1 311 10218,'0'0'12075,"53"10"-11915,-15-9-64,4-1 97,1 0-1795,-5-7-2274,-2-5-3170</inkml:trace>
</inkml:ink>
</file>

<file path=ppt/ink/ink1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5.614"/>
    </inkml:context>
    <inkml:brush xml:id="br0">
      <inkml:brushProperty name="width" value="0.025" units="cm"/>
      <inkml:brushProperty name="height" value="0.025" units="cm"/>
    </inkml:brush>
  </inkml:definitions>
  <inkml:trace contextRef="#ctx0" brushRef="#br0">168 0 14029,'0'0'10277,"-11"6"-9140,1 0-835,0 0 1,1 1 0,0 0-1,0 0 1,-15 17 0,21-20-209,-1 0 0,1 0 0,0 0 0,0 0 0,0 1 0,1 0 0,0-1 0,-1 1 0,2 0 0,-1 0 1,1 0-1,-1 0 0,1 0 0,1 1 0,-1-1 0,1 0 0,0 0 0,0 8 0,1-12-88,0 0 0,-1 0 0,1 0 0,0 0 0,-1-1 0,1 1 0,0 0 0,0 0 0,0-1-1,0 1 1,-1 0 0,1-1 0,0 1 0,0-1 0,0 1 0,0-1 0,1 1 0,-1-1 0,0 0 0,0 0 0,0 1 0,0-1 0,0 0 0,0 0 0,0 0-1,1 0 1,-1 0 0,0-1 0,0 1 0,2-1 0,36-8 216,-6-13-521,-30 18 217,1 1 0,0 0-1,-1 0 1,1 0 0,0 1-1,1-1 1,-1 1 0,0 0-1,1 1 1,-1-1 0,7-1-1,-10 3 70,0 0 0,-1 0 0,1 1 0,0-1-1,-1 0 1,1 0 0,-1 1 0,1-1 0,0 1-1,-1-1 1,1 0 0,-1 1 0,1-1 0,-1 1-1,1-1 1,-1 1 0,0-1 0,1 1 0,-1 0-1,0-1 1,1 1 0,-1-1 0,0 1 0,0 0-1,1-1 1,-1 1 0,0 0 0,0-1 0,0 1-1,0 0 1,0-1 0,0 1 0,0 0 0,0 31-92,0-24 82,1 20 239,-2 0 0,-1 1 0,-1-1 0,-2 0 0,0-1 0,-2 1-1,-1-1 1,-1 0 0,-1-1 0,-15 27 0,24-51-178,0 0-1,-1 0 1,1 0-1,0 0 1,-1 0-1,1 0 0,-1 0 1,0 0-1,0-1 1,0 1-1,1-1 1,-1 1-1,-1-1 0,1 0 1,0 0-1,0 0 1,0 0-1,0 0 1,-3 0-1,3-1 12,0 0 0,0 0 0,0 0 0,0-1-1,0 1 1,0-1 0,0 1 0,0-1 0,1 0 0,-1 0 0,0 0 0,0 0 0,1 0-1,-1 0 1,1 0 0,-1 0 0,1-1 0,-2-1 0,-5-6 112,1-1-1,0 1 1,1-1 0,0-1 0,1 1-1,-5-15 1,3 7-146,1 0-1,-5-30 1,10 42-32,0 1 0,0-1 0,1 0 0,0 0 0,0 1 0,0-1 0,0 0 1,1 0-1,0 1 0,0-1 0,1 0 0,4-10 0,-2 12-592,1 0 0,0 0-1,0 0 1,0 1 0,0 0 0,1 0 0,0 0 0,-1 0 0,1 1 0,0 0-1,0 0 1,0 1 0,0 0 0,8-1 0,2-2-2367,19-5-4241</inkml:trace>
</inkml:ink>
</file>

<file path=ppt/ink/ink1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6.463"/>
    </inkml:context>
    <inkml:brush xml:id="br0">
      <inkml:brushProperty name="width" value="0.025" units="cm"/>
      <inkml:brushProperty name="height" value="0.025" units="cm"/>
    </inkml:brush>
  </inkml:definitions>
  <inkml:trace contextRef="#ctx0" brushRef="#br0">149 0 15951,'0'0'8643,"-9"3"-6556,0 0-1882,1 1 0,0 0 1,-1 0-1,2 1 0,-1 0 0,0 0 0,1 1 0,0 0 0,0 0 0,1 0 0,0 1 1,0 0-1,0 1 0,1-1 0,0 1 0,1 0 0,-1 0 0,-2 10 0,6-18-202,1 1 0,0-1 0,0 0 0,0 0 0,0 0 0,0 1 0,0-1 0,-1 0 0,1 0 0,0 1 0,0-1 0,0 0 0,0 0 0,0 0 0,0 1 0,0-1 0,0 0 0,0 0 0,0 1 0,0-1 0,0 0 0,1 0 0,-1 1 0,0-1 1,0 0-1,0 0 0,0 1 0,0-1 0,0 0 0,0 0 0,1 0 0,-1 1 0,0-1 0,0 0 0,0 0 0,1 0 0,-1 0 0,0 0 0,0 1 0,0-1 0,1 0 0,-1 0 0,13-5 112,10-13-98,-3-3-453,-15 15 227,0 0 0,0 0 0,1 1-1,0 0 1,0 0 0,0 0 0,8-3 0,-14 7 199,1 1 0,-1 0-1,1 0 1,-1 0 0,1 0-1,-1 0 1,1 0 0,-1 0-1,1 0 1,-1 0 0,1 0-1,-1 0 1,1 0 0,-1 1-1,1-1 1,-1 0 0,0 0-1,1 0 1,-1 1 0,1-1-1,-1 0 1,1 1 0,-1-1-1,0 0 1,1 1 0,-1-1-1,0 0 1,1 1 0,-1-1-1,0 1 1,1-1 0,-1 1-1,0-1 1,0 0 0,0 1-1,0-1 1,1 1 0,-1-1-1,0 1 1,0-1 0,0 1-1,0-1 1,0 1 0,0-1-1,0 1 1,0 0 0,1 31-405,-1-27 386,2 70 97,0-26 122,-6 69 0,3-106-164,0 1 0,-1-1 1,-1 0-1,0 0 0,-1-1 0,0 1 1,-1-1-1,0 0 0,0 0 1,-14 18-1,18-26 36,-1 0 0,0-1 0,-1 0 0,1 1-1,0-1 1,-1 0 0,1 0 0,-1 0 0,1 0 0,-1-1 0,0 1 0,0-1 0,0 1 0,0-1-1,0 0 1,0 0 0,0-1 0,-5 2 0,6-3-14,0 1-1,1-1 1,-1 1 0,0-1-1,1 0 1,-1 1 0,1-1-1,-1 0 1,1 0 0,-1 0 0,1-1-1,0 1 1,0 0 0,-1 0-1,1-1 1,0 1 0,0 0-1,0-1 1,0 1 0,0-1-1,1 0 1,-1 1 0,0-1-1,1 0 1,-1 1 0,1-1 0,0 0-1,-1 0 1,1 1 0,0-1-1,0 0 1,0 0 0,1-2-1,-1-12-281,0 1 0,2 0-1,0 0 1,0 0 0,1 1-1,1-1 1,1 0 0,0 1-1,0 0 1,2 0 0,0 1 0,0 0-1,14-18 1,-11 17-46,1 1 0,0 0 0,1 0 0,0 1 0,1 1 0,0 0 0,1 1 0,0 1-1,1 0 1,0 0 0,30-11 0,-44 19 289,1 1 0,0-1 0,0 0 0,0 1 0,0-1 0,0 1 0,0 0 0,0 0 0,0 0-1,0 0 1,0 0 0,0 0 0,0 0 0,0 1 0,0-1 0,4 2 0,-5-1 9,0-1 0,0 1 0,0 0 0,0 0 0,0 0 0,0 0 0,0 0 0,-1 0 1,1 0-1,0 0 0,-1 0 0,1 0 0,-1 0 0,1 1 0,-1-1 0,1 0 0,-1 0 0,0 1 0,0-1 0,1 2 1,-1 3 91,-1 1 1,1 0-1,-1 0 1,0-1 0,0 1-1,-1 0 1,0-1 0,-5 12-1,-9 9 2986,13-27-617,10-16-1856,53-140-1675,-60 155 1047,0 2-11,0 0-1,0 0 1,0 1-1,0-1 1,1 0 0,-1 1-1,0-1 1,1 0-1,-1 0 1,0 1 0,1-1-1,-1 0 1,1 0-1,0 0 1,-1 0 0,1 0-1,0 0 1,0 0-1,0 0 1,0 0 0,0 0-1,0 0 1,0 0-1,0 0 1,0-1 0,0 1-1,0-1 1,0 1-1,1 0 1,-1-1-1,0 0 1,0 1 0,3-1-1,3 3 37,0-1 0,0 0 0,0-1 0,0 0 0,11 1 0,-6-2-2,-1-1 0,0 0 0,0-1 0,1 0 0,-1 0 0,0-1 0,-1-1-1,1 0 1,0 0 0,-1-1 0,0 0 0,0-1 0,-1 0 0,0-1 0,0 0 0,13-13 0,-22 20-13,1-1 1,0 1 0,-1-1 0,1 1-1,-1-1 1,1 1 0,-1-1-1,1 0 1,-1 1 0,0-1 0,1 0-1,-1 1 1,0-1 0,1 0 0,-1 0-1,0 1 1,0-1 0,0 0 0,1 0-1,-1 0 1,0-1 0,-13 2 296,-23 17-79,26-8-140,0 0 0,1 1 1,-13 16-1,19-23-50,1 1 0,-1 1-1,1-1 1,-1 0 0,1 1-1,0-1 1,1 1 0,-1 0-1,1-1 1,0 1 0,0 0-1,0 9 1,1-13-50,1 0 0,0 0 0,-1-1 0,1 1 0,-1 0 0,1 0 1,0-1-1,0 1 0,-1 0 0,1-1 0,0 1 0,0 0 0,0-1 0,0 0 0,0 1 0,0-1 0,0 1 1,0-1-1,0 0 0,0 0 0,0 1 0,0-1 0,0 0 0,0 0 0,0 0 0,0 0 0,0 0 1,1-1-1,36-1-2665,-37 2 2469,4-1-990,1 0-1,-1 0 0,0-1 0,0 1 0,0-1 1,0-1-1,-1 1 0,1-1 0,4-3 0,19-12-11175</inkml:trace>
</inkml:ink>
</file>

<file path=ppt/ink/ink1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6.851"/>
    </inkml:context>
    <inkml:brush xml:id="br0">
      <inkml:brushProperty name="width" value="0.025" units="cm"/>
      <inkml:brushProperty name="height" value="0.025" units="cm"/>
    </inkml:brush>
  </inkml:definitions>
  <inkml:trace contextRef="#ctx0" brushRef="#br0">146 0 9513,'0'0'15700,"-9"8"-13431,-1 0-1725,6-5-419,0 0 0,0-1 0,1 1 0,0 0 0,-1 1 0,1-1 0,0 1 0,1-1 1,-1 1-1,1 0 0,-4 7 0,5-11-145,1 1 1,0-1 0,-1 0 0,1 1 0,0-1 0,-1 0 0,1 1-1,0-1 1,0 1 0,-1-1 0,1 0 0,0 1 0,0-1-1,0 1 1,0-1 0,0 1 0,0-1 0,-1 1 0,1-1 0,0 1-1,0-1 1,0 1 0,0-1 0,1 1 0,-1-1 0,0 0-1,0 1 1,0-1 0,0 1 0,0-1 0,1 1 0,-1-1 0,0 1-1,0-1 1,1 0 0,-1 1 0,0-1 0,1 0 0,-1 1-1,0-1 1,1 0 0,-1 1 0,0-1 0,1 0 0,-1 0 0,1 1-1,-1-1 1,1 0 0,-1 0 0,0 0 0,1 0 0,-1 0-1,1 1 1,-1-1 0,1 0 0,-1 0 0,1 0 0,-1 0 0,1 0-1,0-1 1,37-9-3349,-18 4 1824,-19 8 1587,0 0 0,0 0 0,0 1 0,0-1 0,0 0-1,-1 1 1,0-1 0,1 0 0,-1 1 0,0-1 0,0 1 0,0-1 0,0 1 0,-1 4-1,0-2 79,2 46-8,0-13 411,-1 0 0,-1 1 0,-3-1 0,-13 61 0,15-92-259,-1-1 0,0 0 0,0 0 0,0 0 0,-1 0 0,0 0 0,0-1 0,-1 0 0,-7 8 0,11-12-196,0 1 0,-1-1-1,1 0 1,0 0-1,0 0 1,-1 0-1,1 0 1,0-1-1,-1 1 1,1 0-1,-1-1 1,1 1-1,-1 0 1,1-1-1,-1 0 1,0 1-1,1-1 1,-1 0-1,1 0 1,-1 0 0,0 0-1,1 0 1,-1-1-1,0 1 1,1 0-1,-1-1 1,1 1-1,-1-1 1,1 1-1,-1-1 1,1 0-1,-1 0 1,1 1-1,0-1 1,0 0-1,-1 0 1,1-1-1,0 1 1,0 0-1,0 0 1,0 0 0,0-1-1,0 1 1,0-1-1,0-1 1,-4-4-179,1-1 1,0 1 0,1-1 0,0 0-1,0-1 1,0 1 0,1 0 0,1-1-1,-1 1 1,1-1 0,1 1 0,0-1-1,0 0 1,0 1 0,1-1 0,0 1-1,1-1 1,0 1 0,5-13 0,-4 14-502,0 0 1,1 1 0,0-1 0,0 1-1,1 0 1,0 0 0,0 0 0,0 1-1,0 0 1,1 0 0,0 0 0,0 1-1,0-1 1,11-4 0,59-22-7029,-37 16 277</inkml:trace>
</inkml:ink>
</file>

<file path=ppt/ink/ink1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7.602"/>
    </inkml:context>
    <inkml:brush xml:id="br0">
      <inkml:brushProperty name="width" value="0.025" units="cm"/>
      <inkml:brushProperty name="height" value="0.025" units="cm"/>
    </inkml:brush>
  </inkml:definitions>
  <inkml:trace contextRef="#ctx0" brushRef="#br0">146 279 13677,'0'0'12065,"-10"-6"-10272,10 6-1773,-3-2 37,1 0 0,-1 1 0,1-1 1,-1 0-1,0 1 0,0 0 0,1 0 0,-1 0 1,0 0-1,0 0 0,0 0 0,0 1 0,0 0 1,0-1-1,0 1 0,-1 0 0,1 0 1,0 1-1,0-1 0,0 1 0,0 0 0,0-1 1,0 1-1,1 0 0,-1 1 0,0-1 0,0 0 1,1 1-1,-1 0 0,1-1 0,-1 1 0,1 0 1,-3 4-1,0-1 29,1 0-1,0 1 1,0 0 0,1 0-1,-1 0 1,1 0 0,1 0 0,-3 8-1,4-13-79,1 1 0,-1-1 0,1 0 0,0 1 0,-1-1 0,1 0 0,0 1 0,0-1 0,0 0 0,0 1 0,0-1 0,0 0 0,0 1 0,0-1 0,1 0 0,-1 1 0,0-1 0,1 0 0,-1 0 0,1 1 0,-1-1 0,1 0 0,0 0 0,0 0 0,-1 0 0,1 0 0,0 0 0,0 0 0,0 0 0,0 0 0,0 0 0,0 0 0,1-1 0,-1 1 0,0 0 0,0-1-1,0 1 1,1-1 0,-1 1 0,0-1 0,1 0 0,-1 1 0,0-1 0,1 0 0,1 0 0,4 0-100,0 1 0,-1-2 0,1 1-1,-1-1 1,1 0 0,-1 0 0,1-1-1,-1 1 1,0-1 0,0-1 0,0 0-1,0 1 1,0-2 0,9-6 0,0-2-836,0-1 1,-1-1 0,19-24-1,23-23-2203,-60 106 3262,2-38 251,0 0 0,1 0 0,0 0 0,0 0 0,0 0 1,1 0-1,0 1 0,2 8 0,-2-15-311,0 0 0,0 0 0,1 0 1,-1 0-1,1 0 0,-1 0 0,0 0 0,1 0 0,0 0 1,-1 0-1,1 0 0,-1-1 0,1 1 0,0 0 0,0 0 1,-1-1-1,1 1 0,0 0 0,0-1 0,0 1 0,0-1 1,0 1-1,2 0 0,-1-1-2,1 0 0,-1 0 0,1 0 0,-1 0 0,1-1 0,-1 1 0,1-1 0,-1 1 0,1-1-1,-1 0 1,0 0 0,1 0 0,-1 0 0,4-3 0,7-5 11,0 0-1,-1-1 0,0 0 1,0-1-1,-1 0 1,-1-1-1,0 0 0,-1-1 1,16-26-1,-7 4-271,-1 0 0,23-68 0,-33 75 87,-7 21 123,-7 18 1,-8 17 204,2 0 0,1 1 0,1 1 0,1-1 0,2 2 0,1-1 0,1 1 0,2 0 0,-1 46 0,5-76-212,0 1 0,0-1 0,0 0 0,0 0 0,0 0 0,0 0 0,0 0 0,0 0 0,1 0 0,-1 0 0,0 0-1,1 0 1,-1 0 0,1 0 0,-1 0 0,1 0 0,-1 0 0,1 0 0,0 0 0,-1-1 0,1 1 0,0 0 0,0 0 0,-1-1 0,1 1 0,0-1 0,0 1 0,0 0 0,0-1 0,0 0 0,0 1 0,0-1 0,0 1 0,0-1 0,0 0 0,0 0 0,0 0 0,2 0 0,-1 0 18,1 0 1,-1-1 0,0 1 0,0-1-1,0 0 1,0 0 0,0 1-1,0-1 1,0-1 0,0 1 0,0 0-1,0 0 1,0-1 0,-1 1-1,1-1 1,-1 1 0,3-4 0,4-11 26,0 0 0,-1-1 0,-1 0 0,8-32 1,-10 36 223,-4 16-281,0-1 0,0 1-1,0 0 1,0 0 0,0 0-1,0 0 1,1 0 0,0 0-1,-1 0 1,1-1 0,0 1-1,0 0 1,1-1 0,-1 1-1,1 0 1,-1-1 0,1 0-1,3 5 1,-2-5-6,1 0-1,-1 0 1,1-1 0,-1 1-1,1-1 1,0 0 0,-1 1 0,1-2-1,0 1 1,0 0 0,0-1-1,0 0 1,0 1 0,4-2 0,0 1-20,0 0 1,1 0-1,-1-1 1,0 0 0,0 0-1,0-1 1,0 0 0,0-1-1,-1 1 1,1-2-1,-1 1 1,1-1 0,-1 0-1,0 0 1,-1-1 0,1 0-1,-1 0 1,10-12-1,-15 17 32,0-1-1,0 0 0,-1 1 0,1-1 0,-1 0 1,1 0-1,-1 1 0,1-1 0,-1 0 0,1 0 1,-1 0-1,0 0 0,1 0 0,-1 0 0,0 0 1,0 0-1,0 0 0,1 0 0,-1 0 0,-1-1 1,1 1-1,0 1 0,-1-1 0,1 1-1,0-1 1,-1 1 0,1-1 0,-1 1 0,1 0 0,-1-1 0,1 1 0,-1 0 0,1-1 0,-1 1 0,0 0 0,1 0 0,-1 0 0,1-1 0,-1 1 0,0 0 0,1 0 0,-1 0 0,0 0 0,0 0-1,-3 0 16,0 0 0,0 0 0,0 1 0,0-1 0,0 1 0,0 0 0,1 0 0,-8 4 0,4-2 15,0 1 0,1 0-1,0 1 1,0-1 0,0 1 0,1 1 0,-1-1-1,1 1 1,0 0 0,1 0 0,-1 0-1,1 1 1,1-1 0,-1 1 0,1 0 0,0 0-1,1 0 1,0 1 0,0-1 0,0 1 0,0 8-1,3-14-68,-1 0-1,1-1 0,-1 1 1,1 0-1,0 0 0,0-1 0,0 1 1,0-1-1,0 1 0,0-1 1,1 1-1,-1-1 0,0 1 1,1-1-1,-1 0 0,1 0 0,-1 0 1,1 0-1,0 0 0,-1 0 1,1-1-1,0 1 0,0 0 0,0-1 1,-1 1-1,1-1 0,0 0 1,0 1-1,0-1 0,0 0 1,3-1-1,4 2-441,1-1 1,-1 0-1,1-1 0,-1 0 0,12-3 1,19-11-3836,2-6-1462</inkml:trace>
</inkml:ink>
</file>

<file path=ppt/ink/ink1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7.960"/>
    </inkml:context>
    <inkml:brush xml:id="br0">
      <inkml:brushProperty name="width" value="0.025" units="cm"/>
      <inkml:brushProperty name="height" value="0.025" units="cm"/>
    </inkml:brush>
  </inkml:definitions>
  <inkml:trace contextRef="#ctx0" brushRef="#br0">147 99 19250,'0'0'2819,"-10"5"-534,-3 2-1523,1 1-1,-1 0 1,2 1 0,-1 0 0,2 1 0,-13 13 0,19-19-646,0 0 0,0 0 0,1 1 0,-1-1 0,1 1 0,0 0 0,0 0 0,1 0 0,0 0 0,0 0 0,0 1 0,0-1 0,1 1 1,0-1-1,0 1 0,0 0 0,1-1 0,0 1 0,0 0 0,0-1 0,1 1 0,1 6 0,-1-10-108,0-1-1,1 1 1,-1-1 0,0 1 0,0-1-1,1 0 1,-1 1 0,1-1 0,-1 0-1,1 0 1,0 0 0,-1 0 0,1 0-1,0-1 1,0 1 0,-1 0 0,1-1-1,0 0 1,0 1 0,0-1 0,0 0-1,0 0 1,-1 0 0,1 0-1,0 0 1,3-1 0,2 1-4,1-1 1,0 0-1,-1 0 0,1-1 1,10-4-1,-3-1-237,0-1 1,0-1 0,-1 0-1,-1-1 1,0-1 0,0 0-1,-1-1 1,0 0 0,10-14-1,-8 9-99,-1-1 0,-1 0-1,-1-1 1,0-1 0,-2 1-1,11-32 1,-15 21 450,-5 30-102,0 0 0,0-1-1,0 1 1,0 0 0,0 0-1,-1-1 1,1 1 0,0 0 0,0 0-1,0 0 1,0-1 0,-1 1-1,1 0 1,0 0 0,0 0-1,0 0 1,-1-1 0,1 1 0,0 0-1,0 0 1,-1 0 0,1 0-1,0 0 1,0 0 0,-1 0 0,1 0-1,0 0 1,0 0 0,-1 0-1,1 0 1,0 0 0,0 0-1,-1 0 1,1 0 0,0 0 0,0 0-1,-1 0 1,1 0 0,0 0-1,0 0 1,0 1 0,-1-1 0,1 0-1,0 0 1,0 0 0,0 0-1,-1 1 1,-4 3 101,0 0 0,0 0 1,1 1-1,-1 0 0,1 0 0,-4 7 0,-4 5 188,1 1 0,1 1-1,-13 30 1,20-41-220,0 0 0,0 0-1,1 1 1,0-1 0,1 1 0,0-1 0,0 1 0,1 0 0,0-1-1,1 1 1,2 14 0,-3-21-192,1 0-1,0 1 1,0-1-1,0 0 1,0 0 0,0 0-1,1 0 1,-1 0-1,0 0 1,1 0-1,0-1 1,-1 1 0,1 0-1,0-1 1,0 0-1,0 1 1,0-1-1,0 0 1,0 0-1,0 0 1,3 1 0,2 0-1006,-1-1 1,1 1 0,-1-1 0,1 0 0,-1-1 0,12 0 0,17-2-12923</inkml:trace>
</inkml:ink>
</file>

<file path=ppt/ink/ink1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8.489"/>
    </inkml:context>
    <inkml:brush xml:id="br0">
      <inkml:brushProperty name="width" value="0.025" units="cm"/>
      <inkml:brushProperty name="height" value="0.025" units="cm"/>
    </inkml:brush>
  </inkml:definitions>
  <inkml:trace contextRef="#ctx0" brushRef="#br0">60 0 15182,'0'0'8072,"-27"77"-8008,15-41-448,3 1-930,3-5-992,2-3-1890,2-8-4068</inkml:trace>
</inkml:ink>
</file>

<file path=ppt/ink/ink1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8.880"/>
    </inkml:context>
    <inkml:brush xml:id="br0">
      <inkml:brushProperty name="width" value="0.025" units="cm"/>
      <inkml:brushProperty name="height" value="0.025" units="cm"/>
    </inkml:brush>
  </inkml:definitions>
  <inkml:trace contextRef="#ctx0" brushRef="#br0">60 247 14830,'-8'-7'2616,"4"4"-2407,-1-2 383,-1 0-1,1 0 1,0-1-1,0 0 1,-6-9 0,9 13-457,1-1 1,0 1 0,0 0-1,0-1 1,0 1 0,0-1-1,0 0 1,1 1 0,0-1-1,-1 0 1,1 1 0,0-1-1,0 0 1,0 1 0,0-1-1,1 0 1,-1 1 0,1-1-1,0 1 1,-1-1 0,1 1-1,1-1 1,1-3-1,2-1-12,1 0-1,-1 0 1,2 0 0,-1 1-1,1 0 1,0 1-1,0-1 1,0 1-1,1 0 1,0 1-1,0 0 1,8-3-1,9-3 116,0 1 0,47-9 0,-41 12-177,-1 1 0,1 2 1,0 1-1,0 1 1,57 7-1,-83-5-75,0 0 0,-1 0-1,1 0 1,0 0 0,0 1 0,-1 0 0,1 0 0,-1 0-1,0 0 1,1 1 0,-1 0 0,0-1 0,-1 2-1,1-1 1,0 0 0,-1 1 0,0 0 0,5 6 0,-6-5 65,1 0 0,-1 1 0,0-1 0,-1 0 0,1 1 1,-1 0-1,0-1 0,-1 1 0,1 0 0,-1 0 1,0-1-1,-1 1 0,-1 10 0,-1-2 263,-1 0 1,0 0-1,-1-1 0,0 0 0,-1 0 0,-1 0 0,0 0 1,-1-1-1,0 0 0,-1-1 0,-18 19 0,13-18-189,0-2 0,0 1 0,-1-2 0,-1 0 0,1-1 0,-1 0 0,-26 7 0,29-11-87,0 0-1,0-1 1,-1 0 0,1-1 0,-1-1-1,1 0 1,-1-1 0,1-1 0,-1 0-1,-17-4 1,27 5-219,0-2 1,0 1-1,0 0 1,0-1-1,0 0 1,1 0 0,-1 0-1,1 0 1,-1-1-1,1 1 1,0-1-1,0 0 1,0 0-1,0 0 1,1 0-1,-1 0 1,1-1-1,0 1 1,0-1-1,0 0 1,0 1-1,1-1 1,0 0-1,-1 0 1,1 0-1,1 0 1,-1 0-1,0 0 1,1 0-1,0-1 1,0 1-1,0 0 1,1 0-1,-1 0 1,1 0-1,0 0 1,0 0-1,1 0 1,-1 0-1,1 0 1,0 1-1,0-1 1,0 1-1,0-1 1,0 1-1,1-1 1,0 1-1,0 0 1,0 1-1,0-1 1,0 0-1,4-2 1,24-9-4705,4 0-1356</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563"/>
    </inkml:context>
    <inkml:brush xml:id="br0">
      <inkml:brushProperty name="width" value="0.025" units="cm"/>
      <inkml:brushProperty name="height" value="0.025" units="cm"/>
    </inkml:brush>
  </inkml:definitions>
  <inkml:trace contextRef="#ctx0" brushRef="#br0">46 0 13485,'-15'0'9609,"0"0"-7687,5 4 192,4 5-1346,6 4-736,0 4-128,8 2-1313,12-1-1954,1-2-1794,3-2-4356</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1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9.553"/>
    </inkml:context>
    <inkml:brush xml:id="br0">
      <inkml:brushProperty name="width" value="0.025" units="cm"/>
      <inkml:brushProperty name="height" value="0.025" units="cm"/>
    </inkml:brush>
  </inkml:definitions>
  <inkml:trace contextRef="#ctx0" brushRef="#br0">19 184 18289,'0'0'13528,"9"-7"-13149,2-1-325,8-7 112,36-34 0,-50 45-154,-1-1 0,0 0 1,0 1-1,-1-1 0,1 0 1,-1-1-1,0 1 0,0-1 1,-1 1-1,0-1 1,0 0-1,0 0 0,-1 0 1,2-10-1,-3 15-13,0 0 0,-1 0 0,1 1 0,0-1 0,-1 0 0,1 0 0,-1 1-1,1-1 1,-1 0 0,1 1 0,-1-1 0,1 0 0,-1 1 0,0-1 0,1 1 0,-1-1 0,0 1 0,1-1 0,-1 1 0,0 0 0,0-1 0,1 1-1,-1 0 1,0 0 0,0-1 0,0 1 0,0 0 0,1 0 0,-1 0 0,0 0 0,0 0 0,0 0 0,0 0 0,1 0 0,-1 1 0,0-1-1,0 0 1,0 0 0,0 1 0,-38 12-105,31-8 81,1 1 1,-1 0 0,1 1 0,1 0 0,-1 0 0,1 0 0,0 1 0,1-1 0,-7 13 0,9-15 26,1 0 0,-1 0-1,1 0 1,0 0 0,0 0-1,1 0 1,-1 0 0,1 1-1,0-1 1,1 1 0,-1-1 0,1 1-1,0-1 1,1 1 0,-1-1-1,1 1 1,0-1 0,2 6-1,-1-9 2,-1 0-1,1 0 0,-1-1 1,1 1-1,0 0 0,0-1 0,0 1 1,0-1-1,0 0 0,0 1 1,0-1-1,1 0 0,-1 0 0,0-1 1,1 1-1,-1 0 0,0-1 1,1 1-1,-1-1 0,1 0 1,4 0-1,56-5 107,-38-2-300,0-1 0,-1-2 0,-1 0 0,1-2-1,25-17 1,46-21-423,-94 50 612,-1-1 0,0 1 0,1-1 0,0 1 0,-1 0 0,1-1 0,-1 1 0,1 0 0,-1 0 0,1 0 0,0-1-1,-1 1 1,1 0 0,-1 0 0,1 0 0,0 0 0,-1 0 0,1 0 0,-1 0 0,1 0 0,0 0 0,-1 0 0,1 0 0,0 1 0,-1-1 0,1 0 0,-1 0 0,1 1 0,-1-1 0,1 0 0,-1 1 0,1-1 0,-1 0 0,1 1 0,-1-1 0,1 1 0,0 0 0,0 25 343,1 6 125,-2-31-459,0 0 0,1 0 1,-1 0-1,1 0 0,-1 0 1,1 0-1,-1-1 0,1 1 1,0 0-1,-1 0 0,1-1 1,0 1-1,-1 0 1,1-1-1,0 1 0,0 0 1,0-1-1,0 0 0,-1 1 1,1-1-1,0 1 0,0-1 1,0 0-1,0 0 0,0 1 1,0-1-1,0 0 0,0 0 1,2 0-1,13-1 21,1-1-1,0 0 1,-1-1-1,0-1 1,0-1-1,0 0 1,16-8-1,-12 5-223,0 1-1,0 1 1,34-6-1,-53 12 192,-1 0 0,1 0-1,-1 0 1,1 0 0,-1 0-1,0 0 1,1 0 0,-1 0-1,1 0 1,-1 0 0,1 0-1,-1 1 1,0-1 0,1 0-1,-1 0 1,1 0 0,-1 1-1,0-1 1,1 0 0,-1 0-1,0 1 1,1-1 0,-1 0-1,0 1 1,1-1 0,-1 0-1,0 1 1,0-1 0,1 1 0,-1-1-1,0 0 1,0 1 0,0-1-1,0 1 1,1-1 0,-1 1-1,-2 23 154,-13 25 413,14-47-534,0-1-15,1 0-1,-1 0 1,1-1 0,-1 1-1,1 0 1,0 0-1,-1 0 1,1 0-1,0-1 1,-1 1-1,1 0 1,0 0 0,0 0-1,0 0 1,0 0-1,0 0 1,0 0-1,0 0 1,0 0 0,0 0-1,0-1 1,1 1-1,-1 0 1,0 0-1,1 0 1,-1 0-1,1 0 1,-1-1 0,1 1-1,-1 0 1,1 0-1,-1-1 1,1 1-1,0 0 1,-1-1-1,1 1 1,0-1 0,-1 1-1,1-1 1,1 2-1,2-2 26,0 0 0,-1 1 0,1-1 0,0 0 0,-1 0 0,1-1 0,0 1 0,-1-1 0,1 0 0,3-1 0,9-4-125,0 0-1,-1-1 1,21-13 0,-24 13-402,0 0 0,0 1 0,1 0-1,0 1 1,25-7 0,-38 12 345,1 0 0,-1 0 0,0 0 0,1-1 0,-1 1 0,1 0 0,-1 0 0,0 0 0,1 0 0,-1 0 0,1 0 0,-1 0 0,0 0 0,1 0 0,-1 1 0,1-1 0,-1 0 0,0 0 0,1 0 0,-1 0 0,0 0 0,1 1 0,-1-1 0,0 0 0,1 0 0,-1 1 0,0-1-1,1 0 1,-1 1 0,0-1 0,0 0 0,1 0 0,-1 1 0,0-1 0,0 1 0,0-1 0,0 0 0,1 1 0,-1-1 0,0 0 0,0 1 0,0-1 0,0 1 0,0-1 0,0 0 0,0 1 0,0-1 0,0 1 0,0-1 0,0 0 0,0 1 0,0-1 0,-1 1 0,1-1 0,0 0 0,0 1-1,0 10-7810</inkml:trace>
</inkml:ink>
</file>

<file path=ppt/ink/ink1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30.254"/>
    </inkml:context>
    <inkml:brush xml:id="br0">
      <inkml:brushProperty name="width" value="0.025" units="cm"/>
      <inkml:brushProperty name="height" value="0.025" units="cm"/>
    </inkml:brush>
  </inkml:definitions>
  <inkml:trace contextRef="#ctx0" brushRef="#br0">222 1 20275,'0'0'1394,"-9"1"-1357,-31 4-213,39-4 88,0-1 0,0 0 0,0 0 0,0 0 0,0 1 1,0-1-1,0 1 0,0-1 0,0 1 0,1-1 0,-1 1 1,0-1-1,0 1 0,0 0 0,1-1 0,-1 1 0,0 0 0,0 0 1,1-1-1,-1 1 0,1 0 0,-1 0 0,1 0 0,-1 0 1,1 0-1,0 0 0,-1 0 0,1 0 0,0 1 0,-1 9 1359,2-7 836,14-10 1117,2 0 1570,-34 4-2317,8 2-2477,0 2 0,1-1 0,-1 1 0,1 0 0,-1 1 0,1 0 0,0 0 0,0 1 0,0 0 0,-8 6 0,11-7 0,0 0 0,0 0 0,0 1 0,1-1 0,-1 1 0,1 1 0,0-1 0,0 1 0,1-1 0,-1 1 0,1 0 0,0 0 0,1 0 0,-1 1 0,1-1 0,-2 7 0,4-11 0,-1 1 0,1-1 0,0 1 0,0-1 0,0 0 0,0 1 0,0-1 0,0 1 0,1-1 0,-1 0 0,0 1 0,1-1 0,-1 0 0,1 1 0,-1-1 0,1 0 0,0 0 0,-1 1 0,1-1 0,0 0 0,0 0 0,0 0 0,2 2 0,0-1 0,-1 0 0,1-1 0,0 1 0,0-1 0,1 0 0,-1 1 0,0-1 0,0-1 0,7 2 0,2-1 0,1 0 0,0-1 0,-1 0 0,19-3 0,-20 0-37,0-1 0,0 0 0,-1 0 0,1-1 0,-1-1 0,0 0-1,0 0 1,-1 0 0,0-2 0,0 1 0,-1-1 0,0 0 0,0-1 0,0 0 0,-2 0 0,1 0 0,8-18 0,-52 72 704,35-42-667,0 0 0,0 1 0,0-1 0,1 0 0,0 1 0,-1-1 0,1 1 0,1 0 0,-1-1 0,0 5 0,1-7 0,0 0 0,0 0 0,1 0 0,-1 0 0,0 0 0,1 0 0,-1 0 0,1 0 0,-1 0 0,1 0 0,0 0 0,-1 0 0,1 0 0,0-1 0,-1 1 0,1 0 0,0 0 0,0-1 0,0 1 0,0-1 0,0 1 0,0-1 0,0 1 0,0-1 0,0 1 0,0-1 0,0 0 0,0 0 0,0 1 0,0-1 0,0 0 0,0 0 0,0 0 0,0 0 0,0 0 0,0-1 0,2 1 0,7-1 0,0-1 0,0 0 0,0 0 0,0-1 0,0 0 0,0-1 0,-1 0 0,0 0 0,16-10 0,-14 7 0,1 1 0,-1 0 0,1 1 0,0 1 0,18-5 0,-30 9 0,1-1 0,-1 1 0,1 0 0,-1 0 0,1 0 0,-1 0 0,1 0 0,-1 0 0,1 0 0,-1 0 0,1 0 0,-1 1 0,1-1 0,0 0 0,-1 0 0,1 0 0,-1 0 0,1 1 0,-1-1 0,0 0 0,1 1 0,-1-1 0,1 0 0,-1 1 0,1-1 0,-1 0 0,0 1 0,1-1 0,-1 1 0,0-1 0,0 1 0,1-1 0,-1 1 0,4 22 0,-4-21 0,-1 0 0,1 0 0,0-1 0,0 1 0,0 0 0,0 0 0,0-1 0,0 1 0,1 0 0,-1 0 0,1-1 0,-1 1 0,1 0 0,0-1 0,-1 1 0,1-1 0,0 1 0,0-1 0,0 1 0,0-1 0,0 0 0,0 1 0,1-1 0,-1 0 0,0 0 0,1 0 0,-1 0 0,1 0 0,-1 0 0,1 0 0,-1 0 0,1-1 0,0 1 0,3 0 0,55-4-2473,-1-14-4380,-19 0-3904</inkml:trace>
</inkml:ink>
</file>

<file path=ppt/ink/ink1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30.628"/>
    </inkml:context>
    <inkml:brush xml:id="br0">
      <inkml:brushProperty name="width" value="0.025" units="cm"/>
      <inkml:brushProperty name="height" value="0.025" units="cm"/>
    </inkml:brush>
  </inkml:definitions>
  <inkml:trace contextRef="#ctx0" brushRef="#br0">127 153 15983,'0'0'9294,"-9"3"-6945,-4 2-1782,0 0-1,0 1 1,0 0-1,-11 9 1,20-12-511,0-1 0,0 1 1,1 0-1,-1 1 0,1-1 0,0 1 0,0-1 1,-4 8-1,6-9-68,0 0 0,0 0 0,0 0 1,1 0-1,-1 0 0,1 0 0,-1 0 0,1 0 1,0 0-1,0 0 0,0 0 0,0 0 0,0 0 1,0 0-1,1 0 0,-1 0 0,1 0 0,-1 0 1,1 0-1,2 4 0,-2-5 28,1 0 0,-1 0 0,1 0 0,-1 0 0,1 0-1,-1 0 1,1 0 0,0-1 0,0 1 0,-1-1 0,1 1 0,0-1 0,0 0 0,0 1-1,-1-1 1,1 0 0,0 0 0,0 0 0,0-1 0,0 1 0,2-1 0,43-10 195,-24 1-236,0-2 1,-1 0-1,-1-2 1,0 0 0,-1-2-1,0 0 1,-2-1-1,0 0 1,-1-2 0,0 0-1,-2-1 1,0-1-1,22-42 1,-37 60 210,-4 7 72,-12 14 354,-18 28 163,24-28-775,0 1 0,-9 28 0,17-41 0,0 1 0,0 0 0,1-1 0,0 1 0,0 0 0,0 0 0,1-1 0,0 1 0,0 0 0,1 0 0,2 9 0,-2-14-68,0 0 0,0 1-1,0-1 1,0 0 0,0 0 0,1 0 0,-1 0 0,1 0-1,-1 0 1,1-1 0,0 1 0,0 0 0,0-1 0,0 0-1,0 1 1,0-1 0,0 0 0,0 0 0,1 0 0,-1 0-1,0 0 1,1-1 0,-1 1 0,4 0 0,3 0-1261,0 0 0,0-1 0,0 0 0,0 0 0,13-2 0,27-9-15002</inkml:trace>
</inkml:ink>
</file>

<file path=ppt/ink/ink1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48.889"/>
    </inkml:context>
    <inkml:brush xml:id="br0">
      <inkml:brushProperty name="width" value="0.025" units="cm"/>
      <inkml:brushProperty name="height" value="0.025" units="cm"/>
    </inkml:brush>
  </inkml:definitions>
  <inkml:trace contextRef="#ctx0" brushRef="#br0">1 320 15535,'0'0'3779,"3"-11"-3069,-1 5-686,0-1 0,1 1-1,0 0 1,0 0 0,0 0-1,0 0 1,1 0 0,0 1-1,1 0 1,-1-1 0,1 2 0,0-1-1,0 0 1,0 1 0,7-4-1,14-7 320,1 2 0,0 1-1,1 1 1,36-9 0,120-21 729,-77 20-398,-41 6-591,0 3 0,1 3 0,1 2 0,-1 4 0,1 3 0,71 8 0,322 40 174,-141-17-193,325-4 86,-234-18-135,224 13 87,684-65-1,-259 20 646,-480 21-981,-203-2 250,-376 4-10,-1 0 0,0 0 1,0 0-1,1 0 1,-1 0-1,0 1 0,1-1 1,-1 0-1,0 0 1,1 0-1,-1-1 1,0 1-1,1 0 0,-1 0 1,0 0-1,1 0 1,-1 0-1,0 0 0,1 0 1,-1-1-1,0 1 1,1 0-1,-1 0 0,0 0 1,0-1-1,1 1 1,-1 0-1,0 0 1,0-1-1,0 1 0,1 0 1,-1 0-1,0-1 1,0 1-1,0 0 0,0-1 1,0 1-1,1 0 1,-1-1-1,0 1 0,0 0 1,0-1-1,0 1 1,-10-17 151,-24-14 74,21 23-147,0 1 0,-1 1-1,0 0 1,0 0 0,0 2 0,0 0-1,-1 0 1,-23-2 0,-15 2-97,-57 2 0,72 3 31,-596 28-820,1 35 542,-401 25-336,-404-41 627,16-68-224,1294 14 102,33 3-86,0-5-1,-102-20 1,240 24-953,37 5 1052,201 22-98,247 12-2095,180-19 1555,190 7 1064,-4 41-368,-628-36-2115,-90-13-2624,38-2-6602</inkml:trace>
</inkml:ink>
</file>

<file path=ppt/ink/ink1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56.882"/>
    </inkml:context>
    <inkml:brush xml:id="br0">
      <inkml:brushProperty name="width" value="0.025" units="cm"/>
      <inkml:brushProperty name="height" value="0.025" units="cm"/>
    </inkml:brush>
  </inkml:definitions>
  <inkml:trace contextRef="#ctx0" brushRef="#br0">7422 346 16784,'0'0'2247,"-11"-4"-2167,-9-1-37,0 0 0,-1 0 0,1 2-1,-41-1 1,-60 2 2474,-130-19 0,-204-9-1369,71 7-1063,-235-51 294,-265-26 465,776 91-693,-1000-51 98,1005 65-246,0 5 0,-149 35 0,148-24 64,-1-4-1,-135 5 0,-259-46 35,27 0 167,-17-1-60,256 7-31,184 17-120,0 3-1,-85 12 1,93-4-69,0 2 0,0 2 1,2 2-1,0 1 0,0 2 0,2 2 1,1 1-1,0 2 0,-39 34 0,68-52-5,0 1 0,0-1-1,1 1 1,0 0-1,0 0 1,0 1 0,1 0-1,0 0 1,1 0-1,0 0 1,0 1 0,0-1-1,1 1 1,1 0-1,0 0 1,0 1 0,-1 9-1,3-6-1,0 1-1,1-1 0,1 0 0,0 1 1,0-1-1,1 0 0,1 0 0,0-1 1,1 1-1,1-1 0,8 16 1,-5-12-18,1-1 1,0-1-1,1 0 1,1-1-1,0 0 1,1 0 0,0-1-1,1-1 1,0 0-1,0-1 1,27 13 0,8-1 4,0-2 1,81 21 0,-99-32 108,150 49 5,75 21-282,-193-64 33,0-2 0,77 6 0,343-11 243,-132-6-14,-64 6-34,593 38-50,85-17 110,-608-29-64,-30 12-60,37 0 88,502 16 39,-669-19-25,376-31 1,-143 8 55,-139 9-30,-233-2-61,-1-2 0,0-2 0,-1-3 0,74-29 1,13-2-23,-137 43-6,1 0-1,-1 0 1,1 0 0,-1-1-1,0 0 1,0-1 0,0 1-1,-1-1 1,1 0 0,-1 0-1,0-1 1,5-6 0,-8 9-1,0 0-1,-1-1 1,1 0 0,-1 1 0,0-1 0,0 0-1,0 0 1,0 0 0,-1 1 0,1-1 0,-1 0-1,0 0 1,1 0 0,-1 0 0,0 0 0,-1 0 0,1 0-1,-1 0 1,1 0 0,-1 0 0,0 0 0,0 1-1,0-1 1,0 0 0,-1 1 0,1-1 0,-1 1-1,1-1 1,-1 1 0,-3-3 0,-13-18 28,-2 1 0,-1 0 0,-40-31 0,-81-50 43,80 60-5,-61-47 672,-102-69-231,182 132-589,-3 2 0,0 2 0,-67-23 0,-52-4-1291,60 21-1419,3-6-3363,4-4-6434</inkml:trace>
</inkml:ink>
</file>

<file path=ppt/ink/ink1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26.645"/>
    </inkml:context>
    <inkml:brush xml:id="br0">
      <inkml:brushProperty name="width" value="0.025" units="cm"/>
      <inkml:brushProperty name="height" value="0.025" units="cm"/>
    </inkml:brush>
  </inkml:definitions>
  <inkml:trace contextRef="#ctx0" brushRef="#br0">0 189 11339,'0'0'4158,"9"0"-3293,463-28 4163,-28-1-4851,-25 27 411,453-19 1750,-599 1-96,414-43-1137,-654 60-1088,-17 1 5,0 1 0,1-2 0,-1 0 1,26-10-1,-94 12-6,-264 17-268,86-3-19,-523 29-1005,148-7 619,366-24 785,-449-38 0,714 29-214,0-1-1,30-4 0,10 1 64,1283 35-692,-1017-21 635,421-7 133,-680-8-79,0-3-1,0-3 0,-1-3 1,93-29-1,-161 39 43,-2 2-4,0 0 1,-1 0-1,1-1 0,0 1 0,0-1 1,0 1-1,-1-1 0,1 0 0,0 0 0,-1 0 1,1 0-1,-1 0 0,1 0 0,-1 0 1,0 0-1,1-1 0,-1 1 0,0-1 0,0 1 1,0-1-1,0 1 0,0-1 0,1-3 1,-2 4 6,-1 0-1,0 1 1,0-1 0,0 0 0,0 0 0,0 0 0,0 1 0,-1-1 0,1 0 0,0 1 0,0-1 0,0 1 0,-1-1 0,1 1 0,0 0 0,0 0-1,-1-1 1,1 1 0,0 0 0,-1 0 0,1 0 0,0 0 0,-2 1 0,-4-2 18,-267-4 14,169 5-12,-574 28-857,0 33-3702,539-48 2801,10-4-1345,18-7-1762</inkml:trace>
</inkml:ink>
</file>

<file path=ppt/ink/ink1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35.339"/>
    </inkml:context>
    <inkml:brush xml:id="br0">
      <inkml:brushProperty name="width" value="0.025" units="cm"/>
      <inkml:brushProperty name="height" value="0.025" units="cm"/>
    </inkml:brush>
  </inkml:definitions>
  <inkml:trace contextRef="#ctx0" brushRef="#br0">604 1 10090,'-15'0'2631,"14"0"-2599,-7-1 137,-1 1 0,1 1 0,-1-1 0,1 2 0,-1-1 0,1 1 0,0 0 0,-1 1 0,1 0 0,0 0-1,1 1 1,-1 0 0,-9 6 0,-19 19 1168,2 1 0,1 2 0,-54 66-1,-66 124 2510,131-183-3464,1 0 1,2 1-1,-14 43 0,27-67-345,1 1-1,1-1 0,0 2 0,1-1 0,1 0 0,1 0 1,0 1-1,1-1 0,1 1 0,6 29 0,-6-40-35,1-1-1,1 0 0,-1 0 1,1 0-1,0 0 1,0 0-1,1-1 1,-1 1-1,2-1 1,-1 0-1,0 0 0,1 0 1,9 7-1,-5-6 0,0 0 0,1-1 0,-1 0 0,1-1 0,0 0 0,0 0 0,21 4 0,-9-5 161,0 0 0,0-1-1,1-1 1,-1-1 0,1-2 0,-1 0-1,36-8 1,-31 2 56,-1-1 0,1-1 0,-2-1 1,0-2-1,0 0 0,-1-2 0,-1-1 0,0 0 0,-1-2 0,-1-1 0,-1 0 1,33-41-1,-39 42-75,0 0 0,-1-1 0,-1 0 0,-1-1 0,-1 0 0,-1-1 0,-1 0 0,0 0 0,-2-1 0,0 0 0,-2 0 0,0 0 0,-1-1 0,-2 1 0,0-1 0,-3-31 0,-1 42-142,1 1 0,-1-1 0,-1 1 0,0 0 0,-1-1 0,0 2 0,-1-1 0,0 1 0,0 0 0,-1 0 0,0 0 0,-1 1 0,0 0 0,-1 1 0,0 0 0,0 0 0,0 1 0,-1 0 0,0 1 0,-16-8 0,15 8 0,-1 1 0,0 1 0,-1 0 0,1 0 0,-1 1 0,0 0 0,1 2 0,-1-1 0,0 1 0,0 1 0,0 0 0,0 1 0,0 1 0,0 0 0,0 1 0,1 0 0,-1 0 0,-20 10 0,17-4-369,2-1 0,-1 2 0,1 0 0,1 1-1,0 0 1,0 1 0,1 0 0,1 1 0,0 1 0,1-1 0,0 2 0,1-1 0,0 1-1,2 1 1,0 0 0,0 0 0,2 0 0,0 0 0,1 1 0,-3 23 0,5 12-6390</inkml:trace>
</inkml:ink>
</file>

<file path=ppt/ink/ink1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39.782"/>
    </inkml:context>
    <inkml:brush xml:id="br0">
      <inkml:brushProperty name="width" value="0.025" units="cm"/>
      <inkml:brushProperty name="height" value="0.025" units="cm"/>
    </inkml:brush>
  </inkml:definitions>
  <inkml:trace contextRef="#ctx0" brushRef="#br0">73 1461 11339,'-9'1'1735,"-2"2"-1231,-34 3 1442,44-6-1932,1 0-1,0 0 1,-1 0-1,1-1 1,0 1-1,-1 0 1,1 0-1,0 0 1,0 0 0,-1 0-1,1-1 1,0 1-1,-1 0 1,1 0-1,0 0 1,0-1 0,0 1-1,-1 0 1,1-1-1,0 1 1,0 0-1,0 0 1,0-1-1,-1 1 1,1 0 0,0-1-1,0 1 1,0 0-1,0-1 1,0 1-1,0 0 1,0-1-1,0 1 1,0 0 0,0-1-1,0 1 1,0 0-1,0 0 1,0-1-1,0 1 1,1 0 0,-1-1-1,0 1 1,0 0-1,0-1 1,0 1-1,1-1 1,7-16-313,21-25 397,2 2 0,1 2-1,2 1 1,1 1-1,2 2 1,42-30 0,-38 34-54,2 1 1,1 2 0,1 3-1,1 1 1,0 2-1,70-21 1,-54 25 14,1 3 0,0 2 1,1 3-1,109-1 0,230 37 2093,-30-1-209,119-58-898,-82 1 296,-234 29-440,146-6-206,-241 1-570,152-30 1,-216 33-21,-1-2 1,0 0-1,0-1 0,0 0 0,-1-1 0,0-1 1,16-13-1,92-85 1643,-88 74-1457,68-50-1,-21 36 248,-62 38-471,0-2 1,-1 0 0,0-2-1,31-25 1,-40 25 58,0-1 0,-1 0 1,-1 0-1,0 0 0,-1-1 1,-1 0-1,0-1 0,7-31 1,-13 48-685,-1 1 0,0 0 0,0-1 0,1 1 0,-1 0 0,0-1 0,0 1 1,-1-1-1,1 0 0,0 1 0,0-1 0,-1 0 0,1 0 0,-1 0 0,1 0 0,-1 0 0,1 0 1,-1 0-1,1 0 0,-1-1 0,0 1 0,0-1 0,1 1 0,-1-1 0,0 0 0,0 1 1,0-1-1,1 0 0,-1 0 0,0 0 0,0-1 0,0 1 0,-1-1 0,-32-6-4266,7-2 5768,19 6 697,-1 0 0,0 0-1,0 1 1,-10 0 0,-10 5 2720,29-2-4219,0-1 0,0 0 0,0 1 0,1-1 0,-1 1 0,0-1 0,1 1 0,-1-1 0,0 1 0,1 0 0,-1-1 0,1 1 0,-1 0 0,1-1 0,-1 1 0,1 0 0,-1 0 0,1-1 1,0 1-1,-1 0 0,1 0 0,0 0 0,0 0 0,0-1 0,0 1 0,0 2 0,0-2-103,0 0 1,1 0-1,-1-1 0,0 1 0,1 0 1,0 0-1,-1 0 0,1 0 1,-1-1-1,1 1 0,0 0 1,-1-1-1,1 1 0,0 0 0,0-1 1,0 1-1,-1-1 0,1 1 1,0-1-1,0 1 0,0-1 1,0 0-1,0 0 0,0 1 0,0-1 1,0 0-1,0 0 0,0 0 1,0 0-1,0 0 0,0 0 1,0 0-1,1-1 0,38-4 1113,-25 0-873,-1-1-1,0-1 1,-1 0 0,1-1 0,-1 0 0,14-13 0,73-68 110,-65 56-333,-11 11-17,33-32-32,-38 38 106,-19 16-101,0 1 1,0-1-1,0 0 0,0 0 1,0 0-1,0 0 0,0 0 1,1 0-1,-1 0 0,0 0 1,0 0-1,0 0 0,0 0 1,0 0-1,0 0 0,0 0 1,0 0-1,0 0 0,0 0 1,0 0-1,1 0 0,-1 0 1,-27 36 28,1 1 0,2 0 0,2 2 0,1 1 1,2 0-1,-26 83 0,45-121-45,-1-1 1,1 1 0,0-1-1,-1 1 1,1-1-1,0 1 1,0-1-1,0 1 1,0-1-1,0 1 1,0 0 0,0-1-1,1 1 1,-1-1-1,1 3 1,-1-4 10,1 0-1,-1 0 1,0 1 0,1-1 0,-1 0 0,1 0 0,-1 0 0,0 0 0,1 0-1,-1 0 1,1 0 0,-1 0 0,0 0 0,1 0 0,-1 0 0,1 0-1,-1 0 1,0 0 0,1 0 0,-1 0 0,1 0 0,-1 0 0,0-1 0,1 1-1,-1 0 1,0 0 0,1 0 0,-1-1 0,0 1 0,1 0 0,-1 0 0,0-1-1,0 1 1,1-1 0,1-1-108,0 0 0,0 0 0,0 0 0,0 0 0,0-1 0,-1 1 0,1-1 0,-1 1 0,1-1 0,-1 0 0,0 0 0,0 1 0,0-1 0,-1 0 0,1-3 0,-1 6-95,0-1-1,0 1 0,0 0 1,0-1-1,0 1 1,0 0-1,0 0 1,0-1-1,0 1 0,0 0 1,0-1-1,0 1 1,0 0-1,0 0 1,0-1-1,0 1 0,-1 0 1,1 0-1,0-1 1,0 1-1,0 0 1,0 0-1,-1 0 0,1-1 1,0 1-1,0 0 1,-1 0-1,1 0 0,0 0 1,0-1-1,-1 1 1,1 0-1,0 0 1,0 0-1,-1 0 0,1 0 1,0 0-1,0 0 1,-1 0-1,1 0 1,0 0-1,-1 0 0,1 0 1,0 0-1,0 0 1,-1 0-1,1 0 0,0 0 1,-1 0-1,1 0 1,0 1-1,0-1 1,-1 0-1,1 0 0,0 0 1,0 0-1,-1 1 1,1-1-1,0 0 1,0 0-1,0 0 0,0 1 1,-1-1-1,1 0 1,0 0-1,0 1 0,0-1 1,-7 10-5500</inkml:trace>
</inkml:ink>
</file>

<file path=ppt/ink/ink1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0.284"/>
    </inkml:context>
    <inkml:brush xml:id="br0">
      <inkml:brushProperty name="width" value="0.025" units="cm"/>
      <inkml:brushProperty name="height" value="0.025" units="cm"/>
    </inkml:brush>
  </inkml:definitions>
  <inkml:trace contextRef="#ctx0" brushRef="#br0">69 177 12332,'-21'6'805,"-15"-1"4998,25-7-769,37-11-3709,377-155 1408,-402 167-2728,0 1 0,1-1 0,-1 1 0,0-1 0,0 1 0,0 0 0,0-1 0,0 1 0,1 0 0,-1 0 0,0-1 0,0 1 0,0 0 0,1 1 0,-1-1 0,0 0 0,0 0 0,0 0 0,1 1 0,-1-1 0,0 0 0,0 1-1,2 0 1,-3 0 18,1 0-1,-1 0 0,1 1 0,-1-1 0,0 0 0,1 0 0,-1 0 0,0 0 0,0 0 1,0 1-1,0-1 0,0 0 0,0 0 0,0 0 0,0 0 0,-1 0 0,1 1 1,0-1-1,-2 2 0,-4 12 304,0 0 0,-16 26-1,13-26-209,-38 71 120,20-41-77,3 1-1,1 2 1,-29 91-1,46-90-4749,11-26 83,-5-22 4345,1 0 0,-1-1 1,0 1-1,1-1 0,-1 1 0,1-1 0,-1 0 0,1 1 0,-1-1 0,1 1 0,-1-1 0,1 0 0,-1 0 0,1 1 0,0-1 0,-1 0 0,1 0 1,0 0-1,-1 1 0,1-1 0,-1 0 0,1 0 0,0 0 0,-1 0 0,1 0 0,0 0 0,-1 0 0,1-1 0,0 1 0</inkml:trace>
</inkml:ink>
</file>

<file path=ppt/ink/ink1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7.458"/>
    </inkml:context>
    <inkml:brush xml:id="br0">
      <inkml:brushProperty name="width" value="0.025" units="cm"/>
      <inkml:brushProperty name="height" value="0.025" units="cm"/>
    </inkml:brush>
  </inkml:definitions>
  <inkml:trace contextRef="#ctx0" brushRef="#br0">257 39 16688,'-12'-3'1745,"9"3"-1706,-12-3 678,-1 1 0,1 0 0,-20 1 0,29 1-455,-1 1 0,1 0 0,0 0 1,0 0-1,0 0 0,0 1 0,0 0 0,0 1 0,1-1 1,-1 1-1,1 0 0,0 0 0,-8 7 0,7-5-97,0 0 0,0 0 0,1 1 0,-1 0 0,1 0 0,1 1 0,-1 0 0,1-1 0,0 1 0,0 1 0,1-1-1,0 0 1,1 1 0,-1 0 0,2-1 0,-1 1 0,1 0 0,-1 8 0,2-14-150,0-1 0,0 0-1,0 0 1,0 0 0,0 0 0,1 0-1,-1 1 1,0-1 0,0 0 0,1 0 0,-1 0-1,1 0 1,-1 0 0,1 0 0,-1 0-1,1 0 1,0 0 0,0 0 0,-1-1 0,1 1-1,0 0 1,0 0 0,0-1 0,0 1 0,0 0-1,0-1 1,0 1 0,1 0 0,1 0 9,1-1 1,-1 1 0,0-1-1,0 1 1,0-1-1,1 0 1,-1-1 0,0 1-1,0 0 1,5-2-1,2-1 65,1 0-1,0-1 0,-1 0 0,0 0 0,14-9 0,-3-2 17,0-1 1,-1 0-1,18-21 0,-30 29-55,-1 0 0,0-1-1,0 1 1,-1-1 0,0-1-1,0 1 1,-1-1 0,-1 0-1,7-20 1,-22 70 282,-11 44-233,21-77-97,0 1 0,0-1 1,0 1-1,1-1 0,0 1 1,1-1-1,0 1 0,0-1 0,2 9 1,-2-14-6,0 0 0,0 0 1,0 0-1,0 1 1,1-1-1,-1 0 0,0-1 1,1 1-1,0 0 0,-1 0 1,1 0-1,0-1 0,0 1 1,0-1-1,0 0 0,0 0 1,0 1-1,4 0 1,0 0 2,-1-1 1,0 1 0,0-1 0,1-1-1,-1 1 1,1-1 0,-1 0 0,7-1-1,0 0 20,0-1 0,0-1 0,0 0 0,0 0 0,-1-1 0,22-11 0,-20 7 12,1-1 0,-1-1-1,0 0 1,-1 0 0,-1-1 0,16-19 0,-22 24 33,1-1 0,-1-1-1,-1 1 1,1-1 0,-1 0 0,-1 0 0,1 0 0,-1 0 0,-1-1 0,0 1 0,0-1 0,0 1 0,0-13 0,-17 44-252,10-11 150,-17 42 25,20-50 15,1-1 1,0 1-1,0 0 0,1-1 1,-1 1-1,1 0 0,0-1 1,-1 1-1,2 0 0,-1-1 1,0 1-1,2 4 0,-1-7 5,0 0 0,0 0 0,-1 0 0,1 0-1,0 0 1,0-1 0,1 1 0,-1 0 0,0-1-1,0 1 1,0-1 0,0 1 0,0-1 0,1 1-1,-1-1 1,0 0 0,0 0 0,1 1 0,-1-1-1,0 0 1,1 0 0,-1-1 0,2 1 0,32-5 242,-21 0-189,1-2-1,-1 1 1,0-2 0,0 0-1,-1 0 1,0-2-1,20-18 1,7-4 4,-40 32-65,0 0 0,0 0 0,0 0 0,0-1 0,1 1 0,-1 0 0,0 0 0,0 0 0,0 0 0,0 0 0,0 0 0,1-1 0,-1 1 0,0 0 0,0 0 0,0 0 0,1 0 0,-1 0 0,0 0 0,0 0 0,0 0 0,1 0 0,-1 0 0,0 0 0,0 0 0,0 0 0,1 0 0,-1 0 0,0 0 0,0 0 0,0 0 0,0 0 0,1 0 0,-1 0 0,0 1 0,0-1 0,0 0 0,0 0 0,1 0 0,-1 0 0,0 0 0,0 0 0,0 1 0,0-1 0,0 0 0,1 0 0,-1 0 0,0 0 0,0 1 0,0-1 0,0 0 0,0 0 0,0 0 0,0 0 0,0 1 0,0-1 0,0 0 0,0 0 0,0 1 0,0 10 0,0-10 0,-2 14 0,0 0 0,-2 0 0,-5 17 0,5-22 0,1 0 0,0 0 0,1 0 0,0 1 0,0-1 0,1 1 0,1 0 0,0-1 0,1 12 0,0-21 0,0 1 0,0-1 0,0 0 0,0 1 0,0-1 0,0 0 0,0 1 0,1-1 0,-1 0 0,0 0 0,1 0 0,-1 0 0,1-1 0,-1 1 0,1 0 0,0 0 0,-1-1 0,1 1 0,-1-1 0,1 0 0,0 1 0,0-1 0,-1 0 0,1 0 0,0 0 0,-1 0 0,1 0 0,2-1 0,51-5 0,-10-8-2713,-40 13 1891,-1-1 1,1 0-1,-1 0 1,0-1-1,0 1 0,0-1 1,0 0-1,0 0 0,0 0 1,-1 0-1,0-1 1,6-7-1,-4-6-12113</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1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7.831"/>
    </inkml:context>
    <inkml:brush xml:id="br0">
      <inkml:brushProperty name="width" value="0.025" units="cm"/>
      <inkml:brushProperty name="height" value="0.025" units="cm"/>
    </inkml:brush>
  </inkml:definitions>
  <inkml:trace contextRef="#ctx0" brushRef="#br0">142 142 18898,'7'-12'3646,"4"-7"-2382,6-11 2180,22-50 0,-48 82-2080,-6 8-657,-36 37-707,-81 99 0,132-146 0,-1 1 0,0-1 0,0 1 0,1 0 0,-1 0 0,1-1 0,-1 1 0,1 0 0,-1 0 0,1 0 0,-1-1 0,1 1 0,0 0 0,-1 0 0,1 0 0,0 0 0,0 0 0,-1 0 0,1 0 0,0 0 0,0 0 0,0 0 0,0 0 0,1 0 0,-1-1 0,0 1 0,0 0 0,0 0 0,1 0 0,-1 0 0,1 1 0,1 0 0,0-1 0,0 0 0,-1 0 0,1-1 0,0 1 0,0 0 0,0-1 0,0 1 0,0-1 0,0 1 0,0-1 0,0 0 0,0 0 0,2 0 0,16-1 0,0 0 0,25-6 0,-40 6 0,2-1 0,40-6 0,0 1 0,50 0 0,-96 7 0,-1-1 0,1 1 0,0 0 0,0 0 0,-1 0 0,1 0 0,0 0 0,0 0 0,-1 0 0,1 1 0,0-1 0,-1 0 0,1 0 0,0 0 0,-1 1 0,1-1 0,0 0 0,-1 1 0,1-1 0,0 1 0,-1-1 0,1 1 0,-1-1 0,1 1 0,-1-1 0,1 1 0,-1-1 0,1 1 0,0 1 0,-8 18 0,-28 17 0,-7-8-59,0-2 1,-63 30-1,80-48-2243,10-6-5299</inkml:trace>
</inkml:ink>
</file>

<file path=ppt/ink/ink1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4.582"/>
    </inkml:context>
    <inkml:brush xml:id="br0">
      <inkml:brushProperty name="width" value="0.025" units="cm"/>
      <inkml:brushProperty name="height" value="0.025" units="cm"/>
    </inkml:brush>
  </inkml:definitions>
  <inkml:trace contextRef="#ctx0" brushRef="#br0">1 0 22197,'0'0'10570</inkml:trace>
</inkml:ink>
</file>

<file path=ppt/ink/ink1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314"/>
    </inkml:context>
    <inkml:brush xml:id="br0">
      <inkml:brushProperty name="width" value="0.025" units="cm"/>
      <inkml:brushProperty name="height" value="0.025" units="cm"/>
    </inkml:brush>
  </inkml:definitions>
  <inkml:trace contextRef="#ctx0" brushRef="#br0">16 1 20275,'0'0'3780,"11"65"-2115,-11-16-319,-8 11-674,-1 6-480,4 3-160,1-2 33,4-4-98,0-8-1088,1-10-1633,7-14-1474,-4-10-737,-4-10-6085</inkml:trace>
</inkml:ink>
</file>

<file path=ppt/ink/ink1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643"/>
    </inkml:context>
    <inkml:brush xml:id="br0">
      <inkml:brushProperty name="width" value="0.025" units="cm"/>
      <inkml:brushProperty name="height" value="0.025" units="cm"/>
    </inkml:brush>
  </inkml:definitions>
  <inkml:trace contextRef="#ctx0" brushRef="#br0">0 187 16400,'0'0'5957,"86"0"-3971,-24-2-416,20-10-802,16-3-447,6-2-193,-6-4-64,-13 2-417,-15 1-1088,-24 3-1346,-24 0 1,-21 0-417,-4-2-1570,-27-4-6726</inkml:trace>
</inkml:ink>
</file>

<file path=ppt/ink/ink1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971"/>
    </inkml:context>
    <inkml:brush xml:id="br0">
      <inkml:brushProperty name="width" value="0.025" units="cm"/>
      <inkml:brushProperty name="height" value="0.025" units="cm"/>
    </inkml:brush>
  </inkml:definitions>
  <inkml:trace contextRef="#ctx0" brushRef="#br0">84 135 15695,'0'0'2274,"-66"-31"-1153,51 19 1441,12 1 417,11 3-1730,27-4-512,18 1 128,15 0-449,16-1-352,9 5-128,0 0-2626,-7 1-2019,-6 0-2978</inkml:trace>
</inkml:ink>
</file>

<file path=ppt/ink/ink1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9.347"/>
    </inkml:context>
    <inkml:brush xml:id="br0">
      <inkml:brushProperty name="width" value="0.025" units="cm"/>
      <inkml:brushProperty name="height" value="0.025" units="cm"/>
    </inkml:brush>
  </inkml:definitions>
  <inkml:trace contextRef="#ctx0" brushRef="#br0">219 1 19635,'0'0'4062,"-12"12"-3405,2-3-547,-90 100 845,85-92-952,0 1 1,2 1 0,1 0 0,-21 41-1,32-58-27,0 0 0,0 1 0,0-1 0,0 1 0,0-1 0,0 1 0,1-1 0,-1 1 0,1 0 0,0-1 0,0 1 0,0-1 0,0 1 0,0 0-1,0-1 1,1 1 0,-1 0 0,1-1 0,0 1 0,0-1 0,0 1 0,0-1 0,0 0 0,1 1 0,-1-1 0,0 0 0,1 0 0,0 0 0,0 0-1,-1 0 1,1 0 0,0-1 0,1 1 0,-1 0 0,0-1 0,0 0 0,1 1 0,-1-1 0,4 1 0,10 3-144,-1-1 0,1-1 0,0 0 0,1-1 0,20 0 0,-14-1 72,-11 0 141,2 0-62,0 0 0,1 1 0,-1 0-1,0 1 1,18 7 0,-29-9 69,-1 0 0,1 0 0,-1 0 1,0 0-1,0 1 0,1-1 0,-1 1 0,0-1 1,0 1-1,0 0 0,-1 0 0,1 0 0,0 0 1,-1 0-1,1 1 0,-1-1 0,0 0 0,0 1 1,0-1-1,0 1 0,0-1 0,0 1 0,-1-1 1,1 1-1,-1-1 0,0 1 0,0 0 0,0-1 0,0 1 1,0 0-1,0-1 0,-1 1 0,1-1 0,-1 1 1,-1 4-1,-2 0 199,1 1 0,-1-1 0,0 0 0,0 0 0,-1 0 0,0-1 0,0 0 0,0 0 0,-1 0 0,0 0 0,0-1 0,-1 0 0,1-1 0,-9 5 0,-2 2 319,-1-2 0,-1 0-1,0-1 1,-28 9 0,38-15-502,1 0 1,-1 0-1,0-1 0,-14 1 0,-4-9-1815,26 7 1376,0-1-1,0 0 1,-1 0 0,1 0 0,0 0 0,0 0-1,0 0 1,0-1 0,0 1 0,0 0 0,0 0-1,0-1 1,1 1 0,-1 0 0,0-3-1,-5-25-9642</inkml:trace>
</inkml:ink>
</file>

<file path=ppt/ink/ink1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9.675"/>
    </inkml:context>
    <inkml:brush xml:id="br0">
      <inkml:brushProperty name="width" value="0.025" units="cm"/>
      <inkml:brushProperty name="height" value="0.025" units="cm"/>
    </inkml:brush>
  </inkml:definitions>
  <inkml:trace contextRef="#ctx0" brushRef="#br0">1 59 15599,'0'0'9993,"71"37"-8936,-14-32-608,14-5-321,14 0-192,12-13-1474,-2-12-1985,-8-5-1570,-14-2-5765</inkml:trace>
</inkml:ink>
</file>

<file path=ppt/ink/ink1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0.019"/>
    </inkml:context>
    <inkml:brush xml:id="br0">
      <inkml:brushProperty name="width" value="0.025" units="cm"/>
      <inkml:brushProperty name="height" value="0.025" units="cm"/>
    </inkml:brush>
  </inkml:definitions>
  <inkml:trace contextRef="#ctx0" brushRef="#br0">266 1 18674,'-8'8'1473,"-33"37"1561,-55 79-1,75-92-2552,0 1 0,3 1 1,-28 69-1,43-93-526,0 1 0,0-1 0,1 0 1,1 1-1,0 0 0,0-1 0,1 15 1,0-23 7,1 1 0,-1-1 0,0 0 0,1 0 0,0 0 0,-1 0 0,1 0 0,0 0 0,0 0 0,0 0 0,0 0 0,0 0 0,1 0 0,-1-1 0,0 1 0,1 0 1,1 1-1,-1-2 11,1 0 0,-1 0 0,0-1 0,0 1-1,0 0 1,0-1 0,1 0 0,-1 1 0,0-1 0,0 0 0,1 0 0,-1 0 0,0-1 0,1 1 0,-1 0 0,0-1 0,0 1 0,0-1 0,1 0 0,1-1 0,30-20 250,-32 20-221,0 0 0,1 0 0,-1 0-1,1 0 1,-1 0 0,1 0 0,0 1 0,0-1 0,0 1 0,0 0-1,0 0 1,0 0 0,0 1 0,0-1 0,1 0 0,3 1-1,-5 0 9,-1 0-68,0 0-1,0-1 1,0 1 0,0 0-1,0 0 1,0 0-1,0 0 1,0 0 0,0 1-1,0-1 1,0 0 0,0 0-1,-1 1 1,1-1-1,0 0 1,0 1 0,0-1-1,0 1 1,0-1-1,-1 1 1,1-1 0,0 1-1,0 0 1,-1-1-1,1 1 1,0 0 0,-1 0-1,1 0 1,-1-1-1,1 1 1,0 2 0,5-2-326,-1 0 1,1 0-1,0 0 0,0-1 1,0 0-1,-1 0 1,1 0-1,11-3 0,11-7-4213,-3-5-3988</inkml:trace>
</inkml:ink>
</file>

<file path=ppt/ink/ink1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0.379"/>
    </inkml:context>
    <inkml:brush xml:id="br0">
      <inkml:brushProperty name="width" value="0.025" units="cm"/>
      <inkml:brushProperty name="height" value="0.025" units="cm"/>
    </inkml:brush>
  </inkml:definitions>
  <inkml:trace contextRef="#ctx0" brushRef="#br0">223 71 17521,'0'0'11413,"-8"10"-10735,-49 69 283,-79 146 0,132-217-977,0 0 0,1 0 0,0 0 0,-4 17 0,7-25 15,0 0 1,0 1-1,0-1 1,0 0-1,0 1 1,0-1-1,0 0 0,0 1 1,0-1-1,0 0 1,0 1-1,0-1 1,0 0-1,0 1 1,0-1-1,0 0 1,0 1-1,0-1 1,1 0-1,-1 0 1,0 1-1,0-1 0,0 0 1,1 0-1,-1 1 1,0-1-1,0 0 1,1 0-1,-1 1 1,0-1-1,0 0 1,1 0-1,-1 0 1,0 0-1,0 0 1,1 1-1,-1-1 0,0 0 1,1 0-1,-1 0 1,0 0-1,1 0 1,-1 0-1,0 0 1,1 0-1,-1 0 1,0 0-1,1 0 1,-1 0-1,0 0 1,1 0-1,-1-1 1,0 1-1,0 0 0,1 0 1,-1 0-1,0 0 1,1 0-1,-1-1 1,0 1-1,0 0 1,1 0-1,-1-1 1,0 1-1,0 0 1,0 0-1,1-1 0,19-14 96,-6 0-54,-1 0-1,-1-1 0,-1 0 1,0-1-1,-1-1 0,12-29 1,36-118 65,-41 109-137,-14 50-6,-2 8-34,-1 22-125,-6 36-76,5-52 270,0 35-36,1-42 37,1 0 1,-1 0 0,0 0 0,1 0-1,-1 1 1,1-1 0,-1 0 0,1 0-1,0 0 1,-1 0 0,1 0 0,0-1-1,0 1 1,0 0 0,0 0 0,0 0-1,0-1 1,0 1 0,0 0 0,0-1-1,0 1 1,0-1 0,0 1 0,0-1-1,0 0 1,1 1 0,-1-1 0,0 0-1,0 0 1,0 0 0,2 0 0,5 0 38,0-1 1,1 0 0,-1 0 0,0-1 0,-1 0-1,1-1 1,0 0 0,0 0 0,-1 0 0,0-1-1,0 0 1,0 0 0,0-1 0,-1 0 0,1 0 0,7-10-1,12-11 236,-2-2-1,28-41 0,-34 44-231,-6 14-59,-6 17-25,-8 26-48,-5-3 159,-2-1 1,-1 0 0,-23 47 0,-13 35-194,41-97-271,2 0-1,0 0 1,0 0 0,1 0 0,1 1 0,0 21 0,1-33-21,0 0 0,0 0 0,0 0 0,1-1 0,-1 1 0,0 0 0,1 0 0,-1-1 0,1 1 0,0 0 0,-1-1 0,1 1 0,1 2 0,23 7-9321</inkml:trace>
</inkml:ink>
</file>

<file path=ppt/ink/ink1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2.894"/>
    </inkml:context>
    <inkml:brush xml:id="br0">
      <inkml:brushProperty name="width" value="0.025" units="cm"/>
      <inkml:brushProperty name="height" value="0.025" units="cm"/>
    </inkml:brush>
  </inkml:definitions>
  <inkml:trace contextRef="#ctx0" brushRef="#br0">53 144 20339,'0'0'966,"-6"8"-576,-1 4-145,1 0-1,-1 0 0,2 0 1,-6 18-1,9-23-125,-1 0-1,2 1 0,-1-1 1,1 1-1,0-1 0,1 1 1,-1-1-1,1 1 1,1 0-1,0-1 0,1 9 1,-1-15-112,-1 0 0,1 0 0,-1 0 0,1 0 0,-1 0 0,1 0 0,0 0 0,-1 0 0,1 0 0,0 0 0,0 0 0,0 0 0,0 0 0,0 0 0,0-1 1,0 1-1,0 0 0,0-1 0,0 1 0,0-1 0,0 1 0,0-1 0,3 1 0,-1-1 58,1 1 1,-1-1-1,1 0 0,-1 0 1,1 0-1,-1-1 0,1 1 1,4-2-1,2-2 217,1 1 0,-1-1 0,-1-1 0,18-10 0,-6 1-149,-1-1 0,-1-1 0,-1-1 0,20-23 0,-32 33 64,1-1 0,-1 1 1,-1-1-1,1-1 0,-1 1 1,-1-1-1,0 0 0,0 0 1,-1 0-1,0 0 0,0-1 1,-1 0-1,2-15 0,-13 33 22,-1 12-245,1 0 0,1 0 0,2 1 0,-1 0 0,2 1 0,1-1 0,1 1-1,-1 25 1,4-45 22,0 1 1,-1 0-1,1 0 0,1 0 0,-1 0 0,0-1 0,1 1 0,-1 0 1,1 0-1,0-1 0,0 1 0,0 0 0,0-1 0,0 1 0,1-1 0,-1 0 1,1 1-1,0-1 0,-1 0 0,1 0 0,0 0 0,0 0 0,0 0 1,1 0-1,-1-1 0,5 3 0,-3-2 32,0-1 0,-1 0 0,1-1 0,1 1 0,-1-1 0,0 1 0,0-1 0,0 0 0,0-1 0,0 1 0,0-1 0,0 1 0,0-1 0,0-1-1,0 1 1,-1 0 0,1-1 0,5-3 0,0 0 62,0-1 0,-1 0 0,0-1 0,0 1 0,-1-1 0,0-1-1,0 0 1,-1 0 0,0 0 0,0 0 0,-1-1 0,0 0 0,0 0-1,5-17 1,-3 5 64,-1 1 0,-1-1-1,-1 0 1,-1 0 0,-1 0-1,-1-23 1,-1 44-154,1-1 0,-1 1 0,0 0 0,0-1 0,0 1 0,0-1 0,0 1 0,0 0 0,0-1 0,0 1 0,0-1 0,0 1 0,0-1 0,0 1 0,0 0 0,-1-1 0,1 1 0,0-1 0,0 1 0,0 0 0,-1-1 0,1 1 0,0 0 0,0-1 0,-1 1 0,1 0 0,0-1 0,0 1 0,-1 0 0,1 0 0,-1-1 0,-9 10 0,-7 20 0,11-17 0,0 1 0,1 0 0,1 1 0,0-1 0,0 1 0,2 0 0,-3 25 0,5-38 0,0 1 0,0-1 0,0 0 0,0 0 0,0 0 0,0 1 0,0-1 0,1 0 0,-1 0 0,0 0 0,1 0 0,-1 1 0,1-1 0,-1 0 0,1 0 0,-1 0 0,1 0 0,0 0 0,0 0 0,-1 0 0,1-1 0,0 1 0,0 0 0,0 0 0,0 0 0,0-1 0,0 1 0,2 0 0,-1 0 0,1-1 0,0 0 0,-1 1 0,1-1 0,0 0 0,-1 0 0,1-1 0,0 1 0,-1 0 0,1-1 0,-1 0 0,4-1 0,4-1 0,-1-1 0,0-1 0,-1 1 0,1-1 0,-1-1 0,10-8 0,-7 1 0,0-1 0,-1 0 0,-1 0 0,8-17 0,-17 30 0,-11 36 0,7-25 0,1 1 0,0-1 0,0 1 0,1 0 0,-1 16 0,3-27 0,0 1 0,1 0 0,-1 0 0,0 0 0,1 0 0,-1-1 0,1 1 0,-1 0 0,1 0 0,-1-1 0,1 1 0,0 0 0,-1-1 0,1 1 0,0 0 0,0-1 0,-1 1 0,1-1 0,0 0 0,0 1 0,0-1 0,-1 0 0,1 1 0,0-1 0,0 0 0,0 0 0,0 0 0,0 1 0,0-1 0,0 0 0,1-1 0,40 1 0,-29 0 0,42-4 0,-42 2 0,-1 1 0,1 0 0,0 1 0,-1 0 0,1 1 0,0 0 0,15 4 0,-26-4 0,0 1 0,0-1 0,0 0 0,-1 1 0,1-1 0,0 1 0,-1-1 0,1 1 0,-1 0 0,1 0 0,-1-1 0,0 1 0,0 0 0,0 0 0,0 0 0,0 1 0,0-1 0,-1 0 0,1 0 0,-1 0 0,1 1 0,-1-1 0,0 0 0,0 0 0,0 1 0,0-1 0,0 0 0,-1 4 0,-12-119 0,11 68 0,0 19 0,1 0 0,1 0 0,5-37 0,-4 62 3,-1 1 0,0 0 0,1-1 0,-1 1 0,1 0 0,-1 0 0,1-1 0,0 1 0,-1 0 0,1 0-1,-1 0 1,1 0 0,-1 0 0,1 0 0,-1 0 0,1 0 0,0 0 0,-1 0 0,1 0 0,-1 0 0,1 0 0,-1 0 0,1 1 0,-1-1 0,1 0 0,-1 0 0,1 1 0,-1-1 0,1 0 0,-1 1 0,1-1-1,0 1 1,17 9-490,-11-4-864,10 6-2450,-8-9-9069</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1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3.239"/>
    </inkml:context>
    <inkml:brush xml:id="br0">
      <inkml:brushProperty name="width" value="0.025" units="cm"/>
      <inkml:brushProperty name="height" value="0.025" units="cm"/>
    </inkml:brush>
  </inkml:definitions>
  <inkml:trace contextRef="#ctx0" brushRef="#br0">23 57 13068,'0'0'8809,"-23"-53"-7080,28 49-736,11 4-865,5 0-224,0 9-2210,6 4-3491</inkml:trace>
</inkml:ink>
</file>

<file path=ppt/ink/ink1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3.582"/>
    </inkml:context>
    <inkml:brush xml:id="br0">
      <inkml:brushProperty name="width" value="0.025" units="cm"/>
      <inkml:brushProperty name="height" value="0.025" units="cm"/>
    </inkml:brush>
  </inkml:definitions>
  <inkml:trace contextRef="#ctx0" brushRef="#br0">213 220 18674,'-14'3'5210,"-4"0"-4117,-1 1 1,1 1-1,0 1 0,-29 14 0,42-18-961,0 0-1,0 0 1,1 1-1,-1 0 0,1 0 1,0 0-1,-1 0 1,2 1-1,-1-1 0,0 1 1,1 0-1,-1 0 1,1 1-1,0-1 1,1 1-1,-1-1 0,1 1 1,0 0-1,0 0 1,0 0-1,1 0 0,0 0 1,0 0-1,0 0 1,0 7-1,2-10-131,-1 0 0,1 0 0,0 0 0,0 1 0,0-1 0,0 0 0,0 0 0,0 0 0,1-1 0,-1 1 0,0 0 0,1 0 0,0-1 0,-1 1 0,1-1 0,0 1 0,0-1 0,0 0 0,0 0 0,0 0 0,0 0 0,0 0 0,0 0 0,0 0 0,1-1 0,-1 1 0,0-1 0,0 0 0,1 1 0,3-2 0,8 3 0,1-1 0,-1-1 0,24-3 0,-26 1 0,0 0 0,-1-1 0,1 0 0,-1 0 0,0-2 0,0 1 0,0-1 0,-1-1 0,1 0 0,-1 0 0,-1-1 0,1-1 0,-1 1 0,-1-1 0,1-1 0,-1 0 0,-1 0 0,0 0 0,11-19 0,-7 7 0,0-1 0,-2 0 0,-1 0 0,0-1 0,-2 1 0,-1-2 0,0 1 0,1-46 0,-5 68 0,-1 1 0,0-1 0,0 0 0,1 0 0,-1 0 0,0 0 0,0 0 0,0 0 0,0 0 0,0 0 0,-1 0 0,1 0 0,0 0 0,0 0 0,-1 0 0,1 0 0,0 0 0,-1 0 0,1 0 0,-1 1 0,1-1 0,-1 0 0,1 0 0,-1 0 0,0 1 0,0-2 0,-1 2 0,1 0 0,0 1 0,0-1 0,0 0 0,0 1 0,0-1 0,0 1 0,0-1 0,0 1 0,0-1 0,0 1 0,0 0 0,0 0 0,0-1 0,0 1 0,1 0 0,-2 2 0,-34 48 0,29-39 12,0 1 1,1 1-1,1-1 0,0 1 0,1 0 1,0 0-1,1 0 0,1 1 1,-1 16-1,3-26-34,0 1 0,0-1 0,1 0 0,0 1 0,0-1 0,0 1 0,0-1 0,1 0 0,0 0 1,0 0-1,1 0 0,-1 0 0,1 0 0,0-1 0,0 1 0,1-1 0,-1 0 0,1 0 0,0 0 0,0-1 0,0 1 0,0-1 1,1 0-1,0 0 0,-1 0 0,1-1 0,6 3 0,44 9-3996,-16-11-2347,10-2-7136</inkml:trace>
</inkml:ink>
</file>

<file path=ppt/ink/ink1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4.207"/>
    </inkml:context>
    <inkml:brush xml:id="br0">
      <inkml:brushProperty name="width" value="0.025" units="cm"/>
      <inkml:brushProperty name="height" value="0.025" units="cm"/>
    </inkml:brush>
  </inkml:definitions>
  <inkml:trace contextRef="#ctx0" brushRef="#br0">181 238 21652,'0'0'529,"0"-10"277,0 9-777,0-1 48,1 0-1,-1 0 1,0 0-1,0 0 1,0 1 0,0-1-1,0 0 1,0 0-1,-1 0 1,1 0-1,-1 1 1,1-1-1,-1 0 1,0 0-1,1 1 1,-1-1-1,0 0 1,0 1 0,0-1-1,-1 1 1,1-1-1,0 1 1,0 0-1,-1-1 1,1 1-1,-1 0 1,1 0-1,-1 0 1,1 0-1,-1 0 1,0 0 0,0 1-1,1-1 1,-1 0-1,0 1 1,0 0-1,0-1 1,0 1-1,1 0 1,-1 0-1,0 0 1,0 0-1,0 0 1,0 0 0,-2 1-1,-2 1-44,-1-1 0,0 1 0,1 1 0,0-1 0,-1 1 0,1 0 0,0 1 0,0-1 0,1 1 0,-1 0 0,1 1 0,0-1 0,0 1 1,0 0-1,1 1 0,0-1 0,0 1 0,0-1 0,1 1 0,-1 0 0,2 1 0,-1-1 0,1 0 0,-1 1 0,2 0 0,-1-1 0,1 1 0,0 0 0,0 9 0,1-15-28,0 1-1,0-1 1,1 0 0,-1 0 0,0 1-1,1-1 1,-1 0 0,0 0 0,1 0-1,0 0 1,-1 0 0,1 0 0,0 0-1,-1 0 1,1 0 0,0 0 0,0 0-1,0 0 1,0 0 0,0 0 0,0-1-1,0 1 1,0 0 0,0-1 0,2 1-1,1 1 40,0-1 0,0 0 0,0 0 0,1-1 0,-1 0-1,0 1 1,0-1 0,5-1 0,6 0 249,-1-2-1,1 1 1,25-10 0,-8 0-160,0-2 0,-1-1 0,0-2 0,-1-1 0,-1-1 0,-1-2 0,-1-1 1,-1 0-1,0-2 0,-2-1 0,32-43 0,-52 62-77,-1 0 0,1 1-1,-1-1 1,0 0 0,-1-1-1,0 1 1,2-8 0,-4 13-55,1 1 0,-1 0 0,0 0 0,0-1 0,0 1 1,0 0-1,0 0 0,0 0 0,0-1 0,0 1 0,0 0 0,0 0 0,0 0 0,-1-1 1,1 1-1,0 0 0,0 0 0,0 0 0,0-1 0,0 1 0,0 0 0,0 0 0,0 0 1,-1-1-1,1 1 0,0 0 0,0 0 0,0 0 0,0 0 0,-1 0 0,1 0 0,0-1 1,0 1-1,0 0 0,-1 0 0,1 0 0,0 0 0,0 0 0,0 0 0,-1 0 0,1 0 1,0 0-1,0 0 0,0 0 0,-1 0 0,1 0 0,0 0 0,0 0 0,-1 0 0,1 0 1,0 0-1,0 0 0,0 0 0,-1 0 0,1 1 0,0-1 0,-14 6-70,3 3 56,1 0 0,0 1 1,1 0-1,0 0 0,-15 22 1,-33 63 31,51-83-14,0-1 1,1 2 0,0-1 0,1 1-1,0-1 1,-2 22 0,5-32 3,1 1 0,-1 0 0,1-1 0,0 1 0,0 0 0,0-1 0,1 1 1,-1 0-1,0-1 0,1 1 0,0 0 0,0-1 0,0 1 0,0-1 0,0 1 1,0-1-1,1 0 0,-1 1 0,1-1 0,-1 0 0,1 0 0,0 0 0,0 0 1,0 0-1,0 0 0,0-1 0,0 1 0,1-1 0,-1 1 0,0-1 0,1 0 1,-1 0-1,1 0 0,0 0 0,-1-1 0,1 1 0,5 0 0,5 0 36,0 0-1,0-1 0,0 0 0,0-1 0,0 0 1,0-1-1,0-1 0,0 0 0,0-1 0,-1 0 1,1-1-1,-1 0 0,-1-1 0,1 0 0,-1-1 1,0-1-1,0 1 0,-1-2 0,0 1 1,-1-1-1,1-1 0,-2 0 0,0 0 0,0-1 1,0 0-1,-2 0 0,1-1 0,-2 1 0,1-1 1,-1-1-1,5-24 0,-29 60-43,-19 58 0,36-75 0,0 0 0,0 0 0,0 1 0,1-1 0,0 1 0,0-1 0,1 1 0,0-1 0,0 1 0,0-1 0,2 10 0,-1-14 0,1 0 0,-1 0 0,0 0 0,1 0 0,-1 0 0,1 0 0,0 0 0,0-1 0,0 1 0,-1-1 0,1 1 0,1-1 0,-1 0 0,0 0 0,0 0 0,0 0 0,1 0 0,-1 0 0,0-1 0,1 1 0,-1-1 0,0 0 0,1 1 0,-1-1 0,4 0 0,6 0 0,0 0 0,0-1 0,22-3 0,-22 1 0,0-1 0,0 0 0,0 0 0,-1-2 0,1 1 0,-1-1 0,0-1 0,-1 0 0,0-1 0,0 0 0,9-10 0,-11 11 0,-1 0 0,-1-1 0,1 0 0,-1 0 0,0-1 0,-1 1 0,0-1 0,-1 0 0,1-1 0,-2 1 0,1-1 0,-2 0 0,1 0 0,0-11 0,-2 21 0,-1 0 0,0-1 0,0 1 0,0-1 0,0 1 0,1-1 0,-1 1 0,0-1 0,0 1 0,0-1 0,0 1 0,0-1 0,-1 1 0,1-1 0,0 1 0,0-1 0,0 1 0,0-1 0,0 1 0,-1-1 0,1 1 0,0 0 0,0-1 0,-1 1 0,1-1 0,0 1 0,-1 0 0,1-1 0,0 1 0,-1 0 0,1-1 0,0 1 0,-1 0 0,1 0 0,-1-1 0,1 1 0,-1 0 0,1 0 0,-1 0 0,1-1 0,-1 1 0,1 0 0,-1 0 0,1 0 0,-1 0 0,1 0 0,-1 0 0,1 0 0,0 0 0,-1 0 0,1 0 0,-1 1 0,1-1 0,-1 0 0,1 0 0,-1 0 0,1 1 0,-1-1 0,1 0 0,0 0 0,-1 1 0,1-1 0,-1 0 0,1 1 0,-28 22 0,18-11 0,1 1 0,1-1 0,-14 28 0,20-36 0,0 0 0,0 1 0,0-1 0,1 1 0,0 0 0,0 0 0,0-1 0,0 1 0,1 0 0,0 0 0,0 0 0,0 0 0,0 0 0,1 0 0,0-1 0,2 8 0,-1-8 0,1-1 0,-1 0 0,1-1 0,0 1 0,0 0 0,0-1 0,0 0 0,0 1 0,0-1 0,1 0 0,-1-1 0,1 1 0,-1-1 0,1 1 0,0-1 0,0 0 0,0-1 0,-1 1 0,1-1 0,0 1 0,6-1 0,3 0 0,0 1 0,-1-2 0,1 1 0,0-2 0,19-4 0,-27 4-169,0 1 0,1-1 0,-1-1 0,0 1 0,0-1-1,0 1 1,-1-2 0,1 1 0,-1 0 0,0-1 0,1 0 0,-2 0 0,1 0 0,0 0 0,-1-1 0,0 1-1,0-1 1,0 0 0,3-9 0,-2 4-597,-2-1 1,1 1-1,-1 0 0,-1-1 0,0 1 0,0 0 1,-1-1-1,-1 1 0,-2-21 0,-12-31-9302</inkml:trace>
</inkml:ink>
</file>

<file path=ppt/ink/ink1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5.768"/>
    </inkml:context>
    <inkml:brush xml:id="br0">
      <inkml:brushProperty name="width" value="0.025" units="cm"/>
      <inkml:brushProperty name="height" value="0.025" units="cm"/>
    </inkml:brush>
  </inkml:definitions>
  <inkml:trace contextRef="#ctx0" brushRef="#br0">373 1 17969,'0'0'7506,"-7"9"-7052,-124 160 1812,-71 86-1249,176-225-763,20-21-1056,19-18-3049,23-25-903,61-77 0,-40 41-814</inkml:trace>
</inkml:ink>
</file>

<file path=ppt/ink/ink1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129"/>
    </inkml:context>
    <inkml:brush xml:id="br0">
      <inkml:brushProperty name="width" value="0.025" units="cm"/>
      <inkml:brushProperty name="height" value="0.025" units="cm"/>
    </inkml:brush>
  </inkml:definitions>
  <inkml:trace contextRef="#ctx0" brushRef="#br0">236 1 11851,'0'0'14254,"-26"90"-13614,5-30-448,3 0-159,9 1 31,6-9-64,3-5-897,6-12-1474,5-8-1024,-4-11-1377</inkml:trace>
  <inkml:trace contextRef="#ctx0" brushRef="#br0" timeOffset="1">6 297 16848,'0'0'5125,"-6"-50"-2883,25 39-993,16-2-608,10 3-289,11-1-256,6 6-128,-1 1-1762,3-3-2466,-6-1-3491</inkml:trace>
</inkml:ink>
</file>

<file path=ppt/ink/ink1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457"/>
    </inkml:context>
    <inkml:brush xml:id="br0">
      <inkml:brushProperty name="width" value="0.025" units="cm"/>
      <inkml:brushProperty name="height" value="0.025" units="cm"/>
    </inkml:brush>
  </inkml:definitions>
  <inkml:trace contextRef="#ctx0" brushRef="#br0">93 0 18257,'0'0'2691,"-33"66"-1410,15-24 64,2 5-672,3 2-513,3-1-128,9-7-1569,1-8-2083,0-6-1889,-2-10-2499</inkml:trace>
</inkml:ink>
</file>

<file path=ppt/ink/ink1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814"/>
    </inkml:context>
    <inkml:brush xml:id="br0">
      <inkml:brushProperty name="width" value="0.025" units="cm"/>
      <inkml:brushProperty name="height" value="0.025" units="cm"/>
    </inkml:brush>
  </inkml:definitions>
  <inkml:trace contextRef="#ctx0" brushRef="#br0">0 55 14798,'0'0'5627,"4"-9"-3556,-3 6-1893,0 1-94,0-1 0,-1 1-1,1 0 1,0 0 0,0 0 0,1 0-1,-1 0 1,0 0 0,0 0 0,1 0-1,0 0 1,-1 1 0,1-1 0,0 0-1,0 1 1,-1 0 0,1-1 0,0 1-1,1 0 1,-1 0 0,0 0 0,0 0-1,0 1 1,1-1 0,-1 0 0,0 1-1,0 0 1,1-1 0,3 1-1,31 0 385,-1 1-1,1 2 0,54 10 0,-75-9-464,0 0 0,-1 1 0,0 0 0,0 1 0,0 1-1,0 0 1,-1 1 0,0 1 0,-1 0 0,18 16 0,-26-20 95,-1 0 0,1 0 1,-1 0-1,0 1 0,-1-1 0,1 1 0,-1 0 1,0 0-1,0 0 0,-1 1 0,0-1 0,0 0 1,-1 1-1,1 0 0,-1-1 0,-1 1 1,1 0-1,-1-1 0,-1 1 0,1 0 0,-1-1 1,0 1-1,0 0 0,-1-1 0,0 1 0,0-1 1,-1 0-1,-3 6 0,0 0 104,0 0 1,-1-1-1,0 0 0,-1-1 0,-1 1 1,1-2-1,-2 1 0,1-1 1,-1 0-1,-1-1 0,1-1 0,-1 1 1,-17 7-1,16-10-244,0 0-1,0-1 1,0-1 0,-1 0-1,1 0 1,-1-1 0,0-1-1,0 0 1,0-1 0,-20-2-1,28 2-18,0-1 0,0 0 0,0 0 0,0 0-1,0-1 1,0 1 0,1-1 0,-1 0 0,1-1 0,-1 1-1,1-1 1,0 0 0,0 0 0,0 0 0,0-1 0,1 1-1,0-1 1,-1 0 0,1 0 0,0 0 0,1 0-1,-1 0 1,1-1 0,0 0 0,0 1 0,0-1 0,0 0-1,1 0 1,-1-6 0,1 8-460,1 1 0,0 0-1,0-1 1,-1 1 0,1-1-1,1 1 1,-1-1 0,0 1 0,1-1-1,-1 1 1,1 0 0,0-1 0,0 1-1,-1 0 1,2-1 0,1-3-1,14-9-7149</inkml:trace>
  <inkml:trace contextRef="#ctx0" brushRef="#br0" timeOffset="1">642 216 21204,'0'0'6855,"76"-4"-5318,-24 0-448,7-5-448,4 0-577,0-4-1217,-5-6-4325,-12-4-7494</inkml:trace>
</inkml:ink>
</file>

<file path=ppt/ink/ink1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7.422"/>
    </inkml:context>
    <inkml:brush xml:id="br0">
      <inkml:brushProperty name="width" value="0.025" units="cm"/>
      <inkml:brushProperty name="height" value="0.025" units="cm"/>
    </inkml:brush>
  </inkml:definitions>
  <inkml:trace contextRef="#ctx0" brushRef="#br0">129 52 15086,'9'-10'3054,"29"-32"-705,-38 43-2294,-1-1-1,1 1 1,0-1 0,0 1 0,0-1 0,0 1-1,0-1 1,0 1 0,0-1 0,0 1 0,0-1 0,0 1-1,1-1 1,-1 1 0,0-1 0,0 1 0,0-1 0,1 1-1,-1-1 1,0 0 0,0 1 0,1-1 0,-1 1 0,0-1-1,1 0 1,-1 1 0,0-1 0,1 0 0,-1 1-1,1-1 1,-1 0 0,1 0 0,-1 1 0,0-1 0,1 0-1,-1 0 1,1 0 0,-1 0 0,1 0 0,-1 0 0,1 0-1,-1 0 1,1 0 0,-1 0 0,1 0 0,-1 0-1,1 0 1,-1 0 0,1 0 0,-1 0 0,1 0 0,-1-1-1,1 1 1,-1 0 0,1 0 0,-1-1 0,0 1 0,1 0-1,-1 0 1,1-1 0,-1 1 0,0 0 0,1-1-1,-1 1 1,0-1 0,0 1 0,1-1 0,-4 37 621,-7 3 11,-2 0 1,-2-1 0,-25 52-1,5-13-416,12-26-147,8-22-33,2 1-1,1 0 1,-13 58-1,24-88-85,-1 1 0,1-1 1,0 1-1,0-1 0,0 1 0,-1-1 0,1 1 0,0 0 0,0-1 1,0 1-1,0-1 0,0 1 0,0-1 0,0 1 0,0-1 0,0 1 1,0-1-1,1 1 0,-1 0 0,0-1 0,0 1 0,0-1 0,1 1 1,-1-1-1,0 0 0,0 1 0,1-1 0,-1 1 0,1-1 0,-1 1 1,0-1-1,1 0 0,-1 1 0,1-1 0,-1 0 0,1 0 0,-1 1 1,0-1-1,1 0 0,0 0 0,-1 1 0,1-1 0,-1 0 0,1 0 1,-1 0-1,1 0 0,-1 0 0,1 0 0,-1 0 0,1 0 0,-1 0 1,1 0-1,0 0 0,-1 0 0,1-1 0,-1 1 0,1 0 0,-1 0 0,1 0 1,-1-1-1,0 1 0,1 0 0,-1-1 0,1 1 0,36-24 301,-36 22-279,353-327 2293,-290 265-1666,-55 55-587,14-13 86,38-50 1,-112 117-9117,12-15 469</inkml:trace>
</inkml:ink>
</file>

<file path=ppt/ink/ink1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8.376"/>
    </inkml:context>
    <inkml:brush xml:id="br0">
      <inkml:brushProperty name="width" value="0.025" units="cm"/>
      <inkml:brushProperty name="height" value="0.025" units="cm"/>
    </inkml:brush>
  </inkml:definitions>
  <inkml:trace contextRef="#ctx0" brushRef="#br0">1 311 20019,'0'0'4345,"10"7"-1611,0-2-2471,-1 1 0,1-2 0,1 1 0,-1-1 1,0-1-1,1 0 0,0 0 0,0-1 0,20 1 0,-12-3-208,1-1 1,-1 0-1,0-2 0,0 0 0,-1-1 0,36-12 0,-46 13-54,0-1 0,0 1 1,0-1-1,-1 0 1,1-1-1,-1 0 1,0 0-1,-1-1 1,1 1-1,-1-1 0,0-1 1,-1 1-1,0-1 1,0 0-1,0 0 1,-1-1-1,7-15 1,-9 0 104,-2 23-107,0-1 0,0 1-1,-1 0 1,1-1-1,0 1 1,0 0 0,-1-1-1,1 1 1,0 0 0,-1-1-1,1 1 1,-1 0-1,1 0 1,0-1 0,-1 1-1,1 0 1,-1 0-1,1 0 1,-1 0 0,1 0-1,0 0 1,-1-1-1,1 1 1,-1 0 0,1 0-1,-1 0 1,0 1-1,-2-1-7,1 1-1,0 0 0,-1-1 0,1 1 0,0 0 0,-1 0 0,1 1 1,0-1-1,0 0 0,0 1 0,0-1 0,0 1 0,1 0 0,-3 2 0,-9 11 36,0 2 0,0-1 1,2 1-1,0 1 0,2 0 0,-1 1 0,-7 23 0,17-42-27,0 0 0,0 1 0,0-1 1,0 0-1,0 1 0,0-1 0,0 0 0,0 1 1,0-1-1,-1 0 0,1 1 0,1-1 0,-1 0 1,0 1-1,0-1 0,0 0 0,0 1 1,0-1-1,0 0 0,0 1 0,0-1 0,0 0 1,1 1-1,-1-1 0,0 0 0,0 1 1,0-1-1,1 0 0,-1 0 0,0 1 0,0-1 1,1 0-1,-1 0 0,0 0 0,1 1 1,-1-1-1,0 0 0,1 0 0,-1 0 0,19-2 4,15-14-1,-16 2-83,0 0 1,-1-1-1,0-2 1,17-21-1,-15 17 78,-18 27 3,1 0 0,-1 0 0,0 0 0,0 1 0,-1-1 0,0 9 0,0-13 22,-1-1-1,1 0 1,0 0 0,0 1-1,0-1 1,0 0 0,0 0-1,1 1 1,-1-1 0,0 0-1,1 0 1,-1 0-1,0 1 1,1-1 0,0 0-1,-1 0 1,1 0 0,0 0-1,-1 0 1,1 0 0,0 0-1,0 0 1,0 0-1,0-1 1,0 1 0,1 1-1,0-2 0,0 1 1,0-1-1,0 0 0,-1 0 0,1 0 0,0 0 0,0 0 0,0-1 0,0 1 0,-1-1 0,1 1 0,0-1 1,0 1-1,-1-1 0,4-1 0,7-6 39,1 1 0,-1-2 0,15-13 0,-25 20-53,96-90 831,-96 96-805,0-1 0,0 0 0,-1 0 0,1 1 0,-1-1 0,1 1 0,-1-1 0,0 1-1,-1 0 1,2 6 0,0 0 11,-1-8-43,-1-1-1,1 1 0,-1-1 1,1 0-1,0 1 1,-1-1-1,1 0 1,0 1-1,0-1 1,0 0-1,0 0 0,0 0 1,0 0-1,0 0 1,0 0-1,1 0 1,-1 0-1,0-1 0,1 1 1,-1 0-1,0-1 1,1 1-1,-1-1 1,1 1-1,1-1 0,1 1 5,-1-1 0,1 0-1,0-1 1,-1 1-1,1-1 1,0 1-1,-1-1 1,1 0 0,-1-1-1,5-1 1,3-2 13,1-1 0,-1-1 0,0 0 1,-1 0-1,13-12 0,-21 17 0,0-1 1,0 1-1,0-1 0,-1 1 0,1-1 1,-1 1-1,0-1 0,0 0 0,1 0 1,-2 0-1,1 0 0,0 0 0,-1 0 1,1 0-1,-1 0 0,0 0 0,0 0 1,-1-4-1,1 7-18,0 0 0,-1 0 0,1 0 0,0 1 0,-1-1 0,1 0 0,0 0 0,-1 0 0,1 0 0,0 1 0,-1-1 0,1 0 0,0 0 0,-1 1 0,1-1 0,0 0 0,0 1 0,-1-1 0,1 0 0,0 0 0,0 1 0,0-1 0,0 1 0,-1-1 0,1 0 0,0 1 0,0-1 0,0 0 0,0 1 0,0-1 0,0 1 0,0-1 0,0 0 0,0 1 0,0-1 0,0 0 0,0 1 0,0-1 0,0 1 0,1-1 0,-1 0 0,0 1 0,0-1 0,0 0 0,0 1 0,1-1 0,-1 0 0,0 1 0,0-1 0,1 0 0,-1 0 0,0 1 0,1-1 0,-1 0 0,0 0 0,0 0 0,1 1 0,-1-1 0,1 0 0,-1 0 0,0 0 0,1 0 0,-1 0 0,0 0 0,1 1 0,-1-1 0,1 0 0,-1 0 0,1 0 0,36 2 0,-26-1 0,-1 0 0,1 0 0,-1-1 0,1-1 0,-1 0 0,1 0 0,18-5 0,-25 3 0,0 0 0,0 0 0,0 0 0,-1 0 0,0 0 0,1-1 0,-1 0 0,-1 1 0,1-1 0,0 0 0,-1-1 0,0 1 0,0 0 0,0-1 0,-1 1 0,2-5 0,1-4 0,-1 1 0,-1-1 0,0 1 0,1-23 0,-3 35 0,0 0 0,0 1 0,-1-1 0,1 0 0,0 0 0,0 0 0,0 1 0,0-1 0,-1 0 0,1 0 0,0 0 0,0 0 0,0 0 0,-1 1 0,1-1 0,0 0 0,0 0 0,0 0 0,-1 0 0,1 0 0,0 0 0,0 0 0,-1 0 0,1 0 0,0 0 0,0 0 0,-1 0 0,1 0 0,0 0 0,0 0 0,0 0 0,-1 0 0,1 0 0,0 0 0,0 0 0,-1 0 0,1 0 0,0-1 0,0 1 0,0 0 0,-1 0 0,1 0 0,0 0 0,0 0 0,0-1 0,0 1 0,-1 0 0,1 0 0,0 0 0,0-1 0,0 1 0,0 0 0,0 0 0,0 0 0,0-1 0,0 1 0,-1 0 0,1 0 0,0-1 0,0 1 0,0 0 0,0 0 0,0-1 0,0 1 0,0 0 0,0 0 0,1-1 0,-1 1 0,0 0 0,-11 11 0,5 0 0,0-1 0,0 2 0,1-1 0,0 1 0,1 0 0,1 0 0,0 0 0,0 0 0,2 0 0,-1 1 0,1-1 0,1 1 0,2 19 0,-1-30-18,0 1 0,0-1 0,1 1 0,-1-1 0,1 0 0,0 0 0,0 0 0,-1 0-1,1 0 1,1 0 0,-1-1 0,0 1 0,0-1 0,0 1 0,1-1 0,-1 0 0,1 0 0,-1 0 0,1 0 0,-1 0 0,1-1 0,0 1 0,-1-1 0,1 1-1,0-1 1,0 0 0,-1 0 0,1-1 0,3 1 0,6-1-390,0 0 0,0 0 0,0-1 0,0-1 0,15-4 1,17-16-5439,-2-7-4473</inkml:trace>
</inkml:ink>
</file>

<file path=ppt/ink/ink1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9.148"/>
    </inkml:context>
    <inkml:brush xml:id="br0">
      <inkml:brushProperty name="width" value="0.025" units="cm"/>
      <inkml:brushProperty name="height" value="0.025" units="cm"/>
    </inkml:brush>
  </inkml:definitions>
  <inkml:trace contextRef="#ctx0" brushRef="#br0">254 106 6502,'3'-15'-2198,"5"2"4770,-8 12-2026,1 0-1,0 0 1,0 0 0,0 0 0,-1 0 0,1 0 0,-1 0 0,1-1 0,-1 1 0,1 0-1,-1 0 1,1 0 0,-1-1 0,0 1 0,0 0 0,0 0 0,0 0 0,0-1 0,0 1-1,0 0 1,0 0 0,0-1 0,-1 1 0,1 0 0,0 0 0,-1-1 0,0-1 0,-20-9 1972,15 10-2094,0 0 0,0 0 0,0 1-1,0 0 1,-1 0 0,1 1 0,0-1 0,-1 1-1,1 1 1,0-1 0,0 1 0,-12 3-1,9-1-261,0 1 0,0-1 0,1 1 0,0 1 0,0-1 0,0 1 0,0 1 0,-10 9 0,12-10-160,0 1 1,-1 1-1,2-1 0,-1 1 0,1 0 1,0 0-1,1 1 0,-1-1 1,1 1-1,1 0 0,0 0 0,0 1 1,0-1-1,1 1 0,1-1 1,-1 1-1,1-1 0,1 1 0,-1 0 1,2 9-1,0-16-7,-1 0 1,0-1-1,1 1 0,-1 0 0,1-1 1,0 1-1,0 0 0,-1-1 1,1 1-1,0-1 0,0 1 1,1-1-1,-1 0 0,0 1 0,0-1 1,1 0-1,-1 0 0,0 0 1,1 0-1,-1 0 0,1 0 1,1 1-1,2-1 3,-1 1 0,1-1 0,-1 0 0,1 0 0,-1-1-1,1 0 1,0 1 0,7-2 0,2 0 12,1-1-1,0-1 0,-1-1 1,24-8-1,-15 3-14,-1-1 0,-1-1 0,0-1 0,0-1 0,-2 0 1,1-2-1,-2 0 0,0-1 0,-1-1 0,0 0 0,25-37 0,-40 51 20,0 0 0,0 0 0,0 0 0,0-1 0,-1 1 0,0 0 0,1-1 0,-1 1 0,0-1 0,-1 1 0,1-1 0,-1 0 0,1 1 0,-1-1 0,-1-7 0,0 11-19,0 0 0,0 1 0,-1-1 0,1 0-1,0 0 1,0 1 0,-1-1 0,1 1-1,0-1 1,0 1 0,0-1 0,0 1 0,0-1-1,0 1 1,0 0 0,0 0 0,0 0 0,-1 1-1,-8 9-189,0 2-1,0-1 0,2 1 1,-1 0-1,2 1 0,0 0 1,0 0-1,1 1 1,1 0-1,1 0 0,0 0 1,-2 18-1,5-32 61,1 0 0,0 0 0,0 0 0,0 0 0,0 0 0,0-1 0,0 1 0,0 0 0,0 0 0,0 0 0,0 0 1,0 0-1,1 0 0,-1 0 0,0-1 0,0 1 0,1 0 0,-1 0 0,1 0 0,-1-1 0,1 1 0,-1 0 0,1-1 0,-1 1 0,1 0 0,0-1 0,-1 1 0,1-1 0,0 1 0,0-1 0,-1 1 0,3 0 0,-1-1-103,0 0 0,0 0-1,0 0 1,1 0 0,-1-1-1,0 1 1,0-1-1,0 1 1,0-1 0,0 0-1,1 0 1,2-2-1,5-2-1606,1-2 0,-1 0 0,17-15 0,8-14-6757</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1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9.489"/>
    </inkml:context>
    <inkml:brush xml:id="br0">
      <inkml:brushProperty name="width" value="0.025" units="cm"/>
      <inkml:brushProperty name="height" value="0.025" units="cm"/>
    </inkml:brush>
  </inkml:definitions>
  <inkml:trace contextRef="#ctx0" brushRef="#br0">168 1 13741,'0'0'4020,"-5"12"-1340,-45 88 1417,30-64-2987,1 1 0,2 1 0,1 1-1,-14 56 1,29-93-1100,0 0 0,1 0 1,-1 0-1,1 1 0,0-1 0,0 0 0,0 0 0,0 0 0,0 0 0,0 0 1,0 0-1,1 1 0,-1-1 0,1 0 0,-1 0 0,1 0 0,0 0 0,0 0 1,0-1-1,0 1 0,2 3 0,-1-4-5,0 0 0,1 0 0,-1 0-1,0 0 1,0-1 0,1 1 0,-1-1 0,0 0 0,1 1 0,-1-1 0,0 0-1,1-1 1,-1 1 0,0 0 0,1 0 0,-1-1 0,0 0 0,1 1 0,2-3-1,7-1-41,0-2 0,0 1-1,-1-2 1,1 0 0,12-10-1,-17 11-99,0 1-1,0 0 0,0 0 0,1 0 1,0 1-1,0 0 0,0 0 0,0 1 1,0 0-1,1 1 0,0 0 0,-1 0 1,1 1-1,12-1 0,-20 3 147,0-1 0,0 1 1,0-1-1,0 1 0,0-1 0,0 1 0,0 0 0,0 0 0,-1-1 0,1 1 0,0 0 0,0 0 0,-1 0 0,1 0 0,0 0 1,-1 0-1,1 0 0,-1 0 0,0 0 0,1 0 0,-1 0 0,0 0 0,1 1 0,-1-1 0,0 0 0,0 0 0,0 0 0,0 0 1,0 0-1,0 1 0,0-1 0,-1 0 0,1 2 0,-1 1 125,1 1 0,-1-1 1,0 1-1,0-1 0,-1 1 0,1-1 1,-5 8-1,1-5 1,-1 1 1,-1-1-1,0 0 1,0-1-1,0 0 1,-1 0-1,1 0 1,-1-1 0,-1 0-1,1-1 1,-1 0-1,-14 5 1,7-4 79,1-1 0,-1 0 0,1-1 0,-1-1 0,0 0 0,-28-2 0,42 0-296,1 0 0,-1 0-1,0-1 1,1 1 0,-1 0 0,1-1 0,-1 1-1,0-1 1,1 0 0,-1 1 0,1-1 0,0 0 0,-1 0-1,1 0 1,0 0 0,-1 0 0,1 0 0,0-1-1,0 1 1,0 0 0,0-1 0,0 1 0,-1-3-1,2 3-18,-1 0-1,1 0 0,0 0 0,0 0 0,0 0 0,0 0 0,0 0 0,0 0 1,0 0-1,0 0 0,0 0 0,0 0 0,0 0 0,1 0 0,-1 0 0,0 0 1,1 0-1,-1 1 0,1-1 0,-1 0 0,1 0 0,0 0 0,-1 1 0,1-1 0,0 0 1,-1 0-1,1 1 0,0-1 0,0 1 0,-1-1 0,1 1 0,0-1 0,0 1 1,0-1-1,0 1 0,0 0 0,0-1 0,2 1 0,56-9-9668,-25 9 2327</inkml:trace>
</inkml:ink>
</file>

<file path=ppt/ink/ink1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0.078"/>
    </inkml:context>
    <inkml:brush xml:id="br0">
      <inkml:brushProperty name="width" value="0.025" units="cm"/>
      <inkml:brushProperty name="height" value="0.025" units="cm"/>
    </inkml:brush>
  </inkml:definitions>
  <inkml:trace contextRef="#ctx0" brushRef="#br0">159 181 17457,'0'0'7052,"-2"-9"-4554,1 6-2320,-11-26 1054,11 29-1213,0-1-1,0 0 0,0 0 0,0 1 1,0-1-1,0 0 0,0 1 0,0-1 1,0 1-1,0 0 0,0-1 0,0 1 1,0 0-1,-1 0 0,1-1 0,0 1 1,0 0-1,0 0 0,0 0 0,-1 0 1,1 1-1,0-1 0,0 0 0,0 0 1,0 1-1,0-1 0,0 1 0,0-1 0,0 1 1,-1-1-1,2 1 0,-3 0 0,-2 3-12,-1-1-1,0 1 0,1 0 0,0 0 0,0 0 0,0 1 0,1 0 0,-1 0 0,1 0 0,-6 10 1,9-13-5,0 0 0,0 0 0,0 1 1,0-1-1,0 0 0,0 1 1,1-1-1,-1 1 0,1-1 0,-1 1 1,1-1-1,0 1 0,0-1 1,0 1-1,0-1 0,1 1 0,-1-1 1,1 1-1,0-1 0,-1 0 1,1 1-1,0-1 0,0 0 0,0 1 1,1-1-1,-1 0 0,1 0 1,-1 0-1,1 0 0,3 3 1,57 46-344,-45-38 86,0 0 1,-1 1-1,-1 1 0,0 0 0,16 23 1,-27-33 230,-1 0-1,0 1 1,0 0 0,-1 0 0,1 0-1,-1 0 1,-1 0 0,1 0 0,-1 0 0,0 1-1,0-1 1,-1 0 0,0 1 0,0-1 0,-1 1-1,0-1 1,0 0 0,0 0 0,0 1 0,-1-1-1,0 0 1,-5 8 0,2-4 349,0-1-1,0 1 1,-2-1 0,1-1-1,-1 1 1,0-1 0,-1 0 0,1-1-1,-13 9 1,15-12-175,1 0 0,-1-1 0,-1 0 0,1 0 0,0 0 0,-1-1 1,1 0-1,-1 0 0,0 0 0,1 0 0,-1-1 0,0 0 0,0-1 0,0 1 0,0-1 0,0 0 0,0 0 1,-8-2-1,11 0-147,0 1-1,0-1 1,0 1 0,0-1 0,1 0 0,-1 0 0,1 0 0,-1 0-1,1-1 1,0 1 0,0-1 0,0 1 0,0-1 0,1 0 0,-1 0 0,0 0-1,1 0 1,0 0 0,0 0 0,0 0 0,0 0 0,1 0 0,-1 0-1,0-6 1,0-2-3,0 0 0,1 0-1,0 0 1,0 0 0,1 0-1,3-12 1,0 11-10,0 0 0,0 1 0,1 0 0,0 0 0,1 1 0,1-1 0,-1 1-1,13-13 1,73-73-138,-57 63 126,0-1 30,-10 11 10,0-1-1,-1-2 1,-2 0-1,0-1 1,-2-1-1,22-41 1,-32 35 65,-10 33-81,1 1 1,-1-1-1,0 1 0,0-1 0,0 1 0,0-1 0,0 1 0,-1-1 1,1 1-1,0-1 0,0 1 0,0-1 0,0 1 0,0-1 1,-1 1-1,1-1 0,0 1 0,0-1 0,-1 1 0,1 0 0,0-1 1,-1 1-1,1-1 0,0 1 0,-1 0 0,1 0 0,-1-1 0,1 1 1,-1 0-1,1-1 0,-1 1 0,1 0 0,0 0 0,-1 0 1,1 0-1,-1 0 0,1-1 0,-1 1 0,0 0 0,1 0 0,-1 0 1,1 0-1,-1 0 0,1 0 0,-1 1 0,1-1 0,-1 0 0,1 0 1,-1 0-1,1 0 0,0 1 0,-1-1 0,1 0 0,-1 0 1,1 1-1,-1-1 0,0 1 0,-7 3-8,0 1 0,0 0 0,0 0 0,0 1 0,1 0 1,0 0-1,0 1 0,0 0 0,1 0 0,-7 11 0,0 1-2,1-1 0,1 2 0,-13 29 0,22-42 20,-1 0 0,1 0-1,0 1 1,0-1 0,1 1 0,-1 13 0,2-19-10,0 0 0,0 0 0,0 0 0,0 0 1,0 0-1,1-1 0,-1 1 0,1 0 0,-1 0 0,1 0 0,0-1 0,-1 1 1,1 0-1,0-1 0,0 1 0,0-1 0,1 1 0,-1-1 0,0 1 0,0-1 1,1 0-1,-1 0 0,1 0 0,-1 0 0,1 0 0,0 0 0,-1 0 0,1 0 1,0 0-1,0-1 0,2 1 0,7 1-342,1 0-1,-1-1 1,1 0 0,0-1 0,-1 0-1,1-1 1,0-1 0,-1 0-1,1 0 1,15-6 0,-22 7 40,1-1 0,-1 0 0,0 0 0,-1-1 0,1 1 0,0-1 0,-1 0 0,1 0-1,-1-1 1,0 1 0,0-1 0,0 0 0,-1 0 0,1 0 0,-1-1 0,0 1 0,0-1 0,-1 0 0,1 0 0,-1 0 0,0 0 0,0 0 0,-1 0 0,2-9 0,-2-13-8726</inkml:trace>
</inkml:ink>
</file>

<file path=ppt/ink/ink1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0.406"/>
    </inkml:context>
    <inkml:brush xml:id="br0">
      <inkml:brushProperty name="width" value="0.025" units="cm"/>
      <inkml:brushProperty name="height" value="0.025" units="cm"/>
    </inkml:brush>
  </inkml:definitions>
  <inkml:trace contextRef="#ctx0" brushRef="#br0">159 0 15471,'0'0'12155,"-3"10"-10868,-58 147 205,43-117-1098,1 1-1,2 0 1,2 1 0,1 0-1,-7 57 1,19-97-437,0 0-1,0 0 1,0 0 0,0 0-1,0 0 1,0 0 0,1 0-1,-1 0 1,1 0 0,-1 0-1,1 0 1,0 0 0,0 0-1,0 0 1,0 0 0,0-1-1,0 1 1,0 0 0,1-1-1,-1 1 1,1-1 0,-1 1-1,1-1 1,-1 0 0,1 1-1,0-1 1,0 0 0,0 0-1,-1 0 1,1-1 0,0 1-1,0 0 1,0-1 0,0 1-1,4-1 1,3 1-419,0 0-1,0-1 1,0 0 0,0 0 0,0-1-1,0-1 1,11-2 0,-2-3-4882,-5-1-1767</inkml:trace>
</inkml:ink>
</file>

<file path=ppt/ink/ink1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1.857"/>
    </inkml:context>
    <inkml:brush xml:id="br0">
      <inkml:brushProperty name="width" value="0.025" units="cm"/>
      <inkml:brushProperty name="height" value="0.025" units="cm"/>
    </inkml:brush>
  </inkml:definitions>
  <inkml:trace contextRef="#ctx0" brushRef="#br0">43 499 11050,'0'0'21087,"11"2"-20751,-7-2-327,0 1 0,0-1-1,1 0 1,-1 0 0,0 0-1,0 0 1,0-1-1,1 1 1,-1-1 0,0 0-1,0-1 1,0 1 0,0-1-1,0 0 1,-1 0 0,1 0-1,-1 0 1,1 0-1,-1-1 1,0 0 0,1 1-1,-1-1 1,-1-1 0,1 1-1,0 0 1,-1-1 0,0 1-1,0-1 1,0 0-1,0 1 1,0-1 0,-1 0-1,2-6 1,-1 4-9,-1 0 0,1 0 0,-1 0 0,-1 0 0,1 0 0,-1 0 0,0 0 0,0 0 0,-2-7 0,2 11 0,0 1 0,0-1 0,-1 1 0,1-1 0,0 1 0,-1 0 0,0-1 0,1 1 0,-1 0 0,0 0 0,1-1 0,-1 1 0,0 0 0,0 0 0,0 0 0,0 0 0,0 0 0,0 0 0,-1 0 0,1 1 0,0-1 0,0 0 0,-1 0 0,1 1 0,0-1 0,-1 1 0,1-1 0,0 1 0,-1 0 0,1 0 0,-1-1 0,1 1 0,-1 0 0,1 0 0,0 0 0,-1 1 0,1-1 0,-1 0 0,1 0 0,0 1 0,-1-1 0,1 1 0,-2 0 0,-3 2 0,0 0 0,1 1 0,-1-1 0,1 1 0,0 1 0,0-1 0,0 0 0,0 1 0,1 0 0,0 0 0,0 1 0,0-1 0,-5 12 0,-1 1 0,2-1 0,0 2 0,-7 25 0,12-36 0,1 1 0,0-1 0,1 1 0,0 0 0,1 14 0,-1-21 0,2 0 0,-1 0 0,0 0 0,0 0 0,1 0 0,-1 0 0,1-1 0,-1 1 0,1 0 0,0 0 0,0 0 0,0-1 0,0 1 0,0 0 0,0-1 0,0 1 0,0-1 0,1 0 0,-1 1 0,1-1 0,-1 0 0,1 0 0,-1 1 0,1-1 0,0-1 0,0 1 0,-1 0 0,1 0 0,4 0 0,2 0 0,0 0 0,0-1 0,1 0 0,-1 0 0,0-1 0,1 0 0,-1-1 0,0 0 0,0 0 0,0 0 0,0-1 0,-1 0 0,1-1 0,-1 0 0,0 0 0,0-1 0,0 1 0,0-2 0,-1 1 0,0-1 0,7-7 0,-2 1 0,1-1 0,-2 0 0,0 0 0,0-1 0,-1-1 0,13-29 0,-39 84 0,-10 34 0,25-69 0,1 0 0,0 0 0,0 0 0,1 1 0,-1-1 0,1 0 0,0 0 0,1 0 0,-1 0 0,1 0 0,0 1 0,2 4 0,-2-8-62,0 0 0,1-1 1,0 1-1,-1 0 0,1-1 0,0 1 1,-1-1-1,1 0 0,0 0 0,0 1 1,0-1-1,0 0 0,1-1 0,-1 1 0,0 0 1,0-1-1,0 1 0,1-1 0,-1 0 1,0 1-1,0-1 0,1 0 0,-1 0 0,0-1 1,1 1-1,-1 0 0,4-2 0,3 0-413,1 0 0,-1 0 0,0 0 0,0-1 0,13-7 0,-7 1-807,-1-1 0,0-1 0,0 0 0,-1-1 1,0-1-1,-1 0 0,-1 0 0,0-1 0,-1-1 0,0 0 1,14-30-1,-7 8-486,14-42 0,6-39 2472,-25 77 822,-10 37-1324,11-45 5546,-12 35-926,-12 29 592,-2 9-4861,1 0 1,2 1 0,0 0-1,2 1 1,-9 48 0,9-24-418,3 1 1,1 59-1,16-130 201,-7-14-750,1-52 1,-5 64 161,-1 18 181,1 6 52,0 3 28,0 0-1,0 0 1,1-1-1,-1 1 1,1-1 0,0 1-1,1-1 1,-1 1-1,1-1 1,0 0-1,0 0 1,0 0 0,0-1-1,1 1 1,-1-1-1,1 0 1,0 0 0,0 0-1,0 0 1,1-1-1,-1 0 1,1 1 0,-1-2-1,1 1 1,6 1-1,6 2 133,-1-2-1,1 0 0,0-1 1,0 0-1,0-2 0,19-1 0,-26 0-108,-1-1 0,1 0 0,-1-1 0,0 0 0,0-1-1,0 1 1,-1-2 0,1 1 0,-1-1 0,0-1-1,0 1 1,-1-1 0,1-1 0,-1 1 0,-1-1 0,12-16-1,-11 15-6,0-1-1,-1 0 1,0-1-1,-1 0 1,0 1-1,-1-2 0,0 1 1,0 0-1,-1-1 1,-1 0-1,0 1 1,0-1-1,-1 0 1,0-18-1,-1 28-25,0 0 0,-1 0 0,1 1 0,0-1 0,-1 0 0,1 0 0,-1 1 0,1-1 0,-1 0 0,1 1 0,-1-1 0,0 0 0,1 1 0,-1-1 0,1 1 0,-1-1 0,0 1 0,0-1 0,1 1 0,-1 0 0,0-1 0,0 1 0,0 0 0,1 0 0,-1 0 0,0-1 0,0 1 0,0 0 0,0 0 0,1 0 0,-1 0 0,0 0 0,0 0 0,0 1 0,0-1 0,1 0 0,-1 0 0,0 1 0,0-1 0,0 0 0,1 1 0,-1-1 0,0 1 0,0 0 0,-4 0 0,0 1 0,1 1 0,-1-1 0,1 0 0,-1 1 0,-5 5 0,3-1 0,0 0 0,0 1 0,1 0 0,0 0 0,0 1 0,1-1 0,0 1 0,1 0 0,0 1 0,0-1 0,1 1 0,0-1 0,1 1 0,0 0 0,0 0 0,1 0 0,1 0 0,0 0 0,1 17 0,0-24 0,0 0 0,0-1 0,0 1 0,1-1 0,-1 0 0,0 1 0,1-1 0,0 0 0,0 0 0,-1 0 0,1 0 0,0 0 0,1 0 0,-1 0 0,0-1 0,0 1 0,1-1 0,-1 0 0,1 1 0,-1-1 0,1 0 0,0-1 0,-1 1 0,1 0 0,0-1 0,0 1 0,-1-1 0,1 0 0,0 0 0,0 0 0,3-1 0,1 1 0,1-1 0,0 1 0,-1-2 0,1 1 0,-1-1 0,1 0 0,-1-1 0,0 0 0,0 0 0,8-5 0,1-4 0,-1-1 0,0-1 0,-1 0 0,-1-1 0,0-1 0,-1 0 0,-1 0 0,-1-1 0,15-33 0,-8 12 0,-1-2 0,-3 0 0,14-64 0,-26 89 0,-4 13 0,-3 9 0,-3 6 0,1 1 0,0 0 0,1 0 0,1 1 0,0-1 0,-6 31 0,-13 97 0,24-140 0,-4 32 0,1 0 0,1 0 0,2 1 0,5 58 0,-4-93 0,0 1 0,0-1 0,0 1 0,0-1 0,0 1 0,0-1 0,0 1 0,0-1 0,0 1 0,0-1 0,0 1 0,0-1 0,0 1 0,0-1 0,1 1 0,-1-1 0,0 1 0,0-1 0,0 0 0,1 1 0,-1-1 0,0 1 0,1-1 0,-1 0 0,0 1 0,1-1 0,-1 0 0,1 1 0,-1-1 0,1 0 0,-1 0 0,0 1 0,1-1 0,-1 0 0,1 0 0,-1 0 0,1 0 0,-1 1 0,1-1 0,-1 0 0,1 0 0,-1 0 0,1 0 0,0 0 0,0-1 0,0 0 0,0 0 0,0 0 0,-1 1 0,1-1 0,0 0 0,-1 0 0,1 0 0,-1 0 0,1 0 0,-1 0 0,1 0 0,-1 0 0,0-1 0,0 1 0,1 0 0,-1 0 0,0 0 0,0 0 0,0-2 0,-1-10-2,0-1 1,-1 0-1,0 1 1,-1-1-1,-1 1 0,0 0 1,-1 0-1,-8-16 1,-8-11-6,-32-45 1,8 17 17,45 67-10,-1 1-1,1-1 1,-1 1-1,0-1 1,1 0-1,-1 1 1,1-1-1,-1 0 1,1 1-1,0-1 1,-1 0-1,1 0 1,0 1-1,-1-1 1,1 0 0,0 0-1,0 0 1,0 0-1,0 1 1,0-1-1,0 0 1,0 0-1,0 0 1,0 0-1,0 1 1,0-1-1,0 0 1,1 0-1,-1 0 1,0 1 0,1-1-1,-1 0 1,0 0-1,1 1 1,-1-1-1,2-1 1,30-1-4,-19 4 2,4-1-57,0 1 0,0 0 0,-1 2-1,1 0 1,-1 0 0,0 2 0,0 0 0,30 15 0,-38-14-2588,-17-4-5476,-14-4 1444</inkml:trace>
</inkml:ink>
</file>

<file path=ppt/ink/ink1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2.189"/>
    </inkml:context>
    <inkml:brush xml:id="br0">
      <inkml:brushProperty name="width" value="0.025" units="cm"/>
      <inkml:brushProperty name="height" value="0.025" units="cm"/>
    </inkml:brush>
  </inkml:definitions>
  <inkml:trace contextRef="#ctx0" brushRef="#br0">18 34 21556,'-14'-14'2627,"10"2"-289,4 7-1089,9 3-1089,10 2-256,9 0-1217,2 6-3139,-3-1-3396</inkml:trace>
</inkml:ink>
</file>

<file path=ppt/ink/ink1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2.545"/>
    </inkml:context>
    <inkml:brush xml:id="br0">
      <inkml:brushProperty name="width" value="0.025" units="cm"/>
      <inkml:brushProperty name="height" value="0.025" units="cm"/>
    </inkml:brush>
  </inkml:definitions>
  <inkml:trace contextRef="#ctx0" brushRef="#br0">50 1 28411,'0'0'4132,"-41"58"-3908,33-25-224,8 2 0,0 0 0,3-2-1666,14-2-1601,-1-6-2658,-2-5-3941</inkml:trace>
  <inkml:trace contextRef="#ctx0" brushRef="#br0" timeOffset="1">76 445 22517,'0'0'3171,"-10"55"-64,10-27-704,0-1-834,0-1-1569,10-2 0,1-3 0,-1-1 0,4-2-705,-5-3-3138,-5-5-3813</inkml:trace>
</inkml:ink>
</file>

<file path=ppt/ink/ink1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55.507"/>
    </inkml:context>
    <inkml:brush xml:id="br0">
      <inkml:brushProperty name="width" value="0.025" units="cm"/>
      <inkml:brushProperty name="height" value="0.025" units="cm"/>
    </inkml:brush>
  </inkml:definitions>
  <inkml:trace contextRef="#ctx0" brushRef="#br0">0 185 7751,'3'3'8061,"8"-1"-7705,-7-1 281,121 8-272,0-6 0,138-13 0,334-43 1428,-169 13-26,506-52 1452,-932 92-3219,44-5 274,1 2 0,67 6 0,-110-3-269,0 1 0,0 0 0,0 1 0,0-1 0,0 1 0,0 0-1,-1 0 1,1 0 0,0 0 0,-1 0 0,0 1 0,1 0 0,-1-1 0,0 1-1,-1 1 1,1-1 0,0 0 0,3 8 0,-4-8-478,-1 0 1,1 0-1,-1 0 0,0 0 1,0 0-1,-1 0 1,1 0-1,-1 0 0,1 5 1</inkml:trace>
</inkml:ink>
</file>

<file path=ppt/ink/ink1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56.736"/>
    </inkml:context>
    <inkml:brush xml:id="br0">
      <inkml:brushProperty name="width" value="0.025" units="cm"/>
      <inkml:brushProperty name="height" value="0.025" units="cm"/>
    </inkml:brush>
  </inkml:definitions>
  <inkml:trace contextRef="#ctx0" brushRef="#br0">0 132 15022,'0'0'2023,"12"-6"-1852,24-9-48,1 1-1,1 2 0,0 2 1,0 1-1,65-6 1,-6 7 604,122 6 0,1 24 206,-14-1-409,284-15 1507,111 5-1387,157 30 91,0-52 1092,-447-9-1651,187-15-79,-466 32-70,19 0 15,-1-3 1,92-23-1,-138 26 1042,-13 1-531,-30-2-1439,1 0-3975,16-4-2864,10-5-6966</inkml:trace>
</inkml:ink>
</file>

<file path=ppt/ink/ink1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4.311"/>
    </inkml:context>
    <inkml:brush xml:id="br0">
      <inkml:brushProperty name="width" value="0.025" units="cm"/>
      <inkml:brushProperty name="height" value="0.025" units="cm"/>
    </inkml:brush>
  </inkml:definitions>
  <inkml:trace contextRef="#ctx0" brushRef="#br0">223 0 6822,'-2'12'5761,"-11"29"-3916,-1-1 0,-26 49 0,16-36-876,-18 58 0,32-79-873,1 2 0,2-1-1,2 1 1,0 0 0,3 0 0,0 1-1,3-1 1,0 0 0,3 0-1,0 0 1,3 0 0,0 0 0,19 49-1,-3-29-292,-3 1-1,-2 1 1,-2 1-1,12 90 1,-24-82 171,-3 0 0,-3 1 0,-2-1 0,-14 65 0,-71 251 104,54-244 241,15-53 256,-13 118 0,29-156-873,2 0-1,2 0 1,2 1-1,10 58 1,8 19-1267,4 135 0,-22-184 3135,-12 106 1,6-149-806,2-19-520,0 1 0,0-1 1,1 1-1,1-1 0,1 1 1,2 20-1,2-41-1993,1-10-764,-2-25-4684</inkml:trace>
</inkml:ink>
</file>

<file path=ppt/ink/ink1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5.642"/>
    </inkml:context>
    <inkml:brush xml:id="br0">
      <inkml:brushProperty name="width" value="0.025" units="cm"/>
      <inkml:brushProperty name="height" value="0.025" units="cm"/>
    </inkml:brush>
  </inkml:definitions>
  <inkml:trace contextRef="#ctx0" brushRef="#br0">365 1 8040,'0'0'17408,"-10"11"-17264,-181 271 27,77-105-75,99-156-74,10-14-13,-1 0 0,1 1-1,0 0 1,1 0 0,-5 12 0,19-24-2474,6-8 782,10-23-1974,3-10-1852</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1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5.999"/>
    </inkml:context>
    <inkml:brush xml:id="br0">
      <inkml:brushProperty name="width" value="0.025" units="cm"/>
      <inkml:brushProperty name="height" value="0.025" units="cm"/>
    </inkml:brush>
  </inkml:definitions>
  <inkml:trace contextRef="#ctx0" brushRef="#br0">116 1 16111,'0'0'3251,"-4"11"-2124,-1 9-866,0 1 0,1 0 0,1 0 1,1 0-1,1 0 0,1 0 0,1 0 1,0 1-1,2-1 0,0 0 0,2-1 0,0 1 1,1-1-1,14 31 0,-13-37-327,20 48 338,-26-59-338,0 0 0,0 1 0,-1-1 0,1 1 0,0-1 0,-1 0 1,0 1-1,0-1 0,0 1 0,0-1 0,-1 1 0,0-1 0,1 0 0,-1 1 0,-3 5 0,3-7-226,-1 0 0,0 0 0,0 0 0,0-1 0,-1 1 0,1-1 0,0 0 0,-1 1 0,1-1-1,0 0 1,-1-1 0,0 1 0,1 0 0,-1-1 0,1 1 0,-1-1 0,0 0 0,1 0 0,-1 0 0,0 0-1,1 0 1,-1 0 0,-4-2 0,-3 1-1305,1-1 0,0 0 0,1-1 0,-1 0 1,-14-6-1,-14-14-4185</inkml:trace>
</inkml:ink>
</file>

<file path=ppt/ink/ink1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6.325"/>
    </inkml:context>
    <inkml:brush xml:id="br0">
      <inkml:brushProperty name="width" value="0.025" units="cm"/>
      <inkml:brushProperty name="height" value="0.025" units="cm"/>
    </inkml:brush>
  </inkml:definitions>
  <inkml:trace contextRef="#ctx0" brushRef="#br0">66 220 3011,'-28'-27'7014,"9"2"-3234,6 6-769,8 4-513,5 2 1,0 2-802,17 1-608,4 4-224,11-1-416,1 3-353,5 4-96,1 0-1057,-3 0-2755,-3-1-4324</inkml:trace>
  <inkml:trace contextRef="#ctx0" brushRef="#br0" timeOffset="1">409 0 19859,'-5'9'1655,"4"-5"-1591,-30 69 3053,29-69-2931,1 1-1,-1 0 1,1 0-1,0 0 1,1-1-1,-1 1 1,1 0-1,0 0 1,0 0-1,0 0 1,1 0-1,0 0 1,0 0-1,0 0 1,3 7 0,-2-10-187,0 0 0,0 0 1,0 0-1,0 0 1,0-1-1,1 1 1,-1-1-1,0 1 1,1-1-1,-1 0 1,1 0-1,0 0 1,-1 0-1,1 0 1,0-1-1,0 1 0,-1-1 1,1 0-1,0 0 1,0 0-1,0 0 1,-1 0-1,1-1 1,4 0-1,1 0-6,-1-1 1,0 1-1,1-1 0,-1-1 0,0 1 0,0-1 0,0 0 1,7-5-1,-6 0 89,1 0 1,-1 0-1,-1 0 1,1-1 0,-1 0-1,-1-1 1,0 1-1,0-1 1,-1 0-1,0-1 1,-1 1 0,0-1-1,-1 0 1,3-12-1,-8 38-29,0-1 0,-1 0-1,0 0 1,-6 14 0,5-19-44,0 1 0,1 0-1,1 1 1,-1-1 0,2 0 0,0 1 0,0-1 0,1 1 0,1 20 0,0-30-7,-1 0 0,1-1 0,-1 1 0,1 0 0,0 0 0,0 0 0,-1 0 0,1 0 1,0-1-1,0 1 0,0 0 0,0-1 0,0 1 0,0-1 0,0 1 0,0-1 0,0 1 0,0-1 1,0 1-1,0-1 0,0 0 0,0 0 0,0 0 0,0 0 0,0 0 0,1 0 0,-1 0 0,0 0 0,0 0 1,0 0-1,0 0 0,0-1 0,0 1 0,0-1 0,0 1 0,2-1 0,39-17-197,-4-8-2820,-3-5-6947,-19 12-1767</inkml:trace>
</inkml:ink>
</file>

<file path=ppt/ink/ink1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6.668"/>
    </inkml:context>
    <inkml:brush xml:id="br0">
      <inkml:brushProperty name="width" value="0.025" units="cm"/>
      <inkml:brushProperty name="height" value="0.025" units="cm"/>
    </inkml:brush>
  </inkml:definitions>
  <inkml:trace contextRef="#ctx0" brushRef="#br0">45 1 21909,'0'0'8210,"-7"11"-8466,3-5 178,0 0-90,0-1 0,1 0 1,-1 1-1,1 0 0,0 0 0,1 0 1,0 0-1,0 0 0,0 1 0,0-1 1,1 1-1,0-1 0,1 1 0,0 11 0,0-17 148,1 0 0,0 0-1,-1 0 1,1 0 0,0 0-1,0 0 1,0 0 0,-1 0-1,1 0 1,0 0-1,0-1 1,1 1 0,-1 0-1,0 0 1,0-1 0,0 1-1,0-1 1,1 1 0,-1-1-1,0 0 1,0 1-1,1-1 1,-1 0 0,0 0-1,2 0 1,40 1-13,-34-1 19,16-1-77,-18 0 58,0 0 0,0 1 0,0-1 0,0 2 1,0-1-1,0 1 0,0 0 0,0 0 0,0 1 1,0 0-1,0 0 0,7 4 0,-14-6 77,1 1 1,0 0-1,-1 0 0,1-1 1,-1 1-1,0 0 0,1 0 0,-1 0 1,1-1-1,-1 1 0,0 0 1,0 0-1,0 0 0,1 0 0,-1 0 1,0 0-1,0 0 0,0 0 1,0-1-1,0 1 0,-1 0 0,1 0 1,0 0-1,0 0 0,-1 0 1,1 0-1,0-1 0,-1 1 0,1 0 1,-1 0-1,1 0 0,-1-1 1,1 1-1,-1 0 0,0-1 0,1 1 1,-1 0-1,0-1 0,1 1 1,-1-1-1,0 1 0,0-1 0,0 0 1,-1 1-1,-39 24 1446,39-24-1455,-59 23 1092,56-23-1250,0 1 0,0-1-1,0 0 1,0-1 0,0 1-1,0-1 1,0 0 0,0 0-1,0 0 1,-9-3 0,7-5-4292,6-10-4073</inkml:trace>
</inkml:ink>
</file>

<file path=ppt/ink/ink1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7.871"/>
    </inkml:context>
    <inkml:brush xml:id="br0">
      <inkml:brushProperty name="width" value="0.025" units="cm"/>
      <inkml:brushProperty name="height" value="0.025" units="cm"/>
    </inkml:brush>
  </inkml:definitions>
  <inkml:trace contextRef="#ctx0" brushRef="#br0">200 216 15855,'0'0'5408,"-9"-4"-3428,6 2-1916,0 1 0,0-1 0,-1 1 0,1 0 0,0 0 0,-1 0-1,1 0 1,-1 1 0,1-1 0,-1 1 0,0 0 0,1 0 0,-1 0-1,1 1 1,-1-1 0,1 1 0,-1 0 0,1 0 0,-1 0 0,1 0-1,0 0 1,-1 1 0,1 0 0,0-1 0,0 1 0,-5 5 0,-2 2 22,1 1 1,1 0 0,-1 0-1,2 0 1,-1 1-1,2 1 1,-1-1 0,1 1-1,1 0 1,0 0 0,1 0-1,-4 20 1,8-31-81,-1 0-1,1-1 1,0 1 0,0 0-1,-1 0 1,1 0 0,0 0-1,0 0 1,0 0 0,0 0-1,0-1 1,0 1 0,0 0-1,0 0 1,0 0 0,1 0-1,-1 0 1,0 0-1,1-1 1,-1 1 0,0 0-1,1 0 1,-1 0 0,1-1-1,-1 1 1,1 0 0,-1-1-1,1 1 1,0 0 0,-1-1-1,1 1 1,0-1 0,0 1-1,-1-1 1,1 1 0,0-1-1,0 0 1,0 1 0,-1-1-1,1 0 1,0 0 0,0 1-1,0-1 1,0 0 0,0 0-1,0 0 1,0 0 0,-1 0-1,1 0 1,0 0-1,0-1 1,0 1 0,0 0-1,0 0 1,1-1 0,5-2 61,1 1 0,-1-1 1,0-1-1,0 1 0,7-6 1,20-14 69,-1-2 0,-1-1 0,-2-2 0,0-1 1,-2-2-1,-1 0 0,-2-2 0,-1 0 0,35-67 1,-46 71 223,-13 29-345,0 0 0,0 0 0,0 0 0,0 0 0,-1 0 1,1 0-1,0 0 0,0 0 0,0 0 0,0 0 0,0 0 0,0 0 0,0 0 0,0 0 0,0 0 0,0 0 0,-1 0 0,1 0 0,0 0 0,0 0 0,0 0 0,0 0 0,0 0 0,0 0 0,0 0 0,0 0 0,-1 0 0,1 0 0,0 0 0,0 0 0,0 0 1,0 0-1,0 0 0,0 0 0,0 0 0,0 0 0,0 0 0,-29 46 273,-34 82-113,55-110-128,2 1 0,-1 0 0,2 0 0,1 1 0,-2 21 0,5-40-45,1 0 1,-1 1-1,1-1 0,0 1 1,0 0-1,0-1 0,0 1 1,0-1-1,0 1 1,0-1-1,0 1 0,1-1 1,-1 1-1,1-1 0,-1 0 1,1 1-1,-1-1 0,1 1 1,0-1-1,0 0 0,0 0 1,-1 1-1,1-1 0,1 0 1,-1 0-1,0 0 1,0 0-1,0 0 0,0 0 1,1-1-1,-1 1 0,0 0 1,1 0-1,-1-1 0,1 1 1,-1-1-1,0 0 0,1 1 1,-1-1-1,1 0 1,-1 0-1,1 0 0,-1 0 1,1 0-1,-1 0 0,1 0 1,-1 0-1,1-1 0,-1 1 1,1 0-1,1-2 0,7-1 43,0 0 0,-1-1 0,1 0 0,-1 0 0,0-1 0,11-9 0,-5 3-1,-1-1-1,0-1 0,20-23 0,-29 31-20,-1-1 0,0 1 0,0-1 0,0 0 0,-1 0 0,0 0 0,0-1 0,0 1 0,-1-1 0,0 1 0,-1-1 0,1 0 0,0-8 0,-23 57-158,18-34 174,-4 5 16,2 0 0,0 1 0,0 0 1,1 1-1,1-1 0,-3 29 0,6-42-53,0 1-1,0 0 1,1-1 0,-1 1-1,0-1 1,0 1 0,1-1-1,-1 1 1,1-1 0,0 0-1,-1 1 1,1-1 0,0 0-1,0 1 1,0-1 0,0 0-1,0 0 1,0 0 0,0 0-1,0 0 1,0 0 0,0 0-1,2 1 1,1 0 15,0 0 0,0-1 0,0 0 1,0 1-1,0-1 0,0-1 0,0 1 0,7 0 0,5-1 36,-1-1 0,0 0 0,29-7 0,-21 2-9,-1 0 1,1-2-1,-2 0 0,1-2 1,21-13-1,-42 23-40,0 0-1,-1-1 1,1 1-1,0-1 1,0 1-1,0-1 0,-1 0 1,1 1-1,0-1 1,-1 0-1,1 1 1,0-1-1,-1 0 1,1 0-1,-1 0 1,1 0-1,-1 1 1,0-1-1,1 0 1,-1 0-1,0 0 0,1 0 1,-1 0-1,0 0 1,0 0-1,0-2 1,-1 2 10,1-1 0,-1 1 0,0-1 0,1 1 0,-1 0 0,0-1 0,0 1 0,0 0 0,-1-1 0,1 1 0,0 0 0,0 0 0,0 0 0,-3-1 0,-9-6 94,0 1 0,0 0 0,-15-4 0,11 4-58,-5-7-51,22 14 0,0-1 0,-1 1 0,1 0 0,0 0 0,0-1 0,-1 1 0,1 0 0,0-1 0,0 1 0,0 0 0,-1-1 0,1 1 0,0-1 0,0 1 0,0 0 0,0-1 0,0 1 0,0 0 0,0-1 0,0 1 0,0-1 0,0 1 0,0 0 0,0-1 0,0 1 0,0-1 0,0 1 0,0 0 0,0-1 0,2-1 0,1 0 0,-1 1 0,0-1 0,0 1 0,1 0 0,-1 0 0,1 0 0,-1 0 0,1 0 0,-1 0 0,1 0 0,-1 1 0,5-1 0,29-6-151,107-25-6275,-97 18-4197</inkml:trace>
</inkml:ink>
</file>

<file path=ppt/ink/ink1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8.829"/>
    </inkml:context>
    <inkml:brush xml:id="br0">
      <inkml:brushProperty name="width" value="0.025" units="cm"/>
      <inkml:brushProperty name="height" value="0.025" units="cm"/>
    </inkml:brush>
  </inkml:definitions>
  <inkml:trace contextRef="#ctx0" brushRef="#br0">64 7 19090,'0'0'6897,"-6"16"-6139,-9 29-353,-13 58-1,23-78-309,1-1-1,1 1 1,1 0-1,2 49 1,0-71-91,0 0 0,1 0 1,-1 0-1,0 0 0,1 0 1,-1 0-1,1-1 0,0 1 1,0 0-1,0 0 0,1 0 1,-1-1-1,0 1 0,1-1 1,0 1-1,0-1 0,0 1 1,0-1-1,0 0 0,0 0 1,0 0-1,1 0 0,-1-1 1,1 1-1,-1-1 1,1 1-1,0-1 0,0 0 1,-1 0-1,1 0 0,0 0 1,0 0-1,0-1 0,0 0 1,0 1-1,0-1 0,0 0 1,0 0-1,0-1 0,0 1 1,0-1-1,5-1 0,3-1 21,1 0 1,-1-1-1,0-1 0,0 0 0,-1 0 0,0-1 0,0-1 0,0 0 0,14-12 0,-4-4 151,0 0 0,-1-1-1,-2 0 1,-1-2 0,0 0 0,-2-1-1,-1 0 1,-2-1 0,0-1-1,-2 0 1,6-34 0,-22 92-403,-22 47 0,19-52 338,0 0 1,2 1-1,1 0 0,0 1 0,-2 32 0,8-57-98,1 0 0,0 0-1,0 0 1,0 0-1,0 0 1,0 0 0,0 0-1,0 0 1,0 0-1,1 0 1,-1 0-1,0 0 1,1 0 0,-1 0-1,0 0 1,1 0-1,-1 0 1,1 0-1,0-1 1,-1 1 0,1 0-1,0 0 1,-1-1-1,1 1 1,0 0 0,0-1-1,1 2 1,0-2 4,0 1 1,0-1-1,1 1 1,-1-1 0,0 0-1,0 0 1,0 0-1,0 0 1,0-1-1,0 1 1,0 0 0,4-2-1,7-3 48,0 0 0,0-1-1,13-9 1,-23 14-50,32-23 72,26-14-36,-57 36-52,0 0 0,0 0 0,0 0 0,1 0 1,-1 1-1,0 0 0,1 0 0,-1 0 0,1 1 0,-1 0 1,10 0-1,-13 0-3,0 1-1,0-1 1,0 0 0,-1 1 0,1 0 0,0-1 0,0 1-1,0-1 1,-1 1 0,1 0 0,0 0 0,-1-1-1,1 1 1,-1 0 0,1 0 0,-1 0 0,1 0 0,-1 0-1,1-1 1,-1 1 0,0 0 0,0 0 0,1 0 0,-1 0-1,0 0 1,0 0 0,0 2 0,0 33 46,0-27 17,-2 7 147,1 0 1,-8 29-1,-2 20 189,11-65-395,-1 1 0,1 0 0,0 0 0,0 0 0,0 0 0,0 0 0,1-1 0,-1 1 0,0 0 0,0 0 0,0 0 0,1 0 0,-1-1 0,0 1 0,1 0 0,-1 0 0,1-1 0,-1 1 0,1 0 0,-1-1 0,1 1 0,0 0 0,-1-1 0,1 1 0,-1-1 0,1 1 0,0-1 0,0 1 0,-1-1 0,1 0 0,0 1 0,0-1 0,0 0 0,-1 0 0,1 0 0,0 1 0,0-1 0,0 0 0,0 0 0,0 0 0,-1 0 0,1 0 0,0 0 0,0-1 0,0 1 0,0 0 0,-1 0 0,2-1 0,43-16 0,-18-1 0,-1-1 0,40-37 0,-37 30 0,40-27 0,-68 53 0,-1-1 0,1 1 0,-1-1 0,1 1 0,-1-1 0,1 1 0,-1 0 0,1-1 0,-1 1 0,1 0 0,0-1 0,-1 1 0,1 0 0,0 0 0,-1 0 0,1-1 0,0 1 0,-1 0 0,1 0 0,0 0 0,-1 0 0,1 0 0,0 0 0,-1 1 0,1-1 0,-1 0 0,1 0 0,0 0 0,-1 0 0,1 1 0,0-1 0,-1 0 0,1 1 0,-1-1 0,1 1 0,-1-1 0,1 0 0,0 2 0,0 0 0,0 1 0,0-1 0,0 1 0,-1 0 0,1-1 0,-1 1 0,1 0 0,-1-1 0,0 1 0,-1 4 0,-10 71 0,11-76 0,-1 0 0,1 0 0,-1 0 0,1 0 0,-1 0 0,1 0 0,0 0 0,0 0 0,0 0 0,1 1 0,-1-1 0,0 0 0,2 3 0,-2-4 0,0-1 0,1 0 0,-1 1 0,0-1 0,1 0 0,-1 1 0,0-1 0,1 0 0,-1 1 0,1-1 0,-1 0 0,1 0 0,-1 1 0,1-1 0,-1 0 0,0 0 0,1 0 0,-1 0 0,1 1 0,0-1 0,-1 0 0,1 0 0,-1 0 0,1 0 0,-1 0 0,1-1 0,-1 1 0,1 0 0,-1 0 0,1 0 0,-1 0 0,7-3 0,-1 0 0,0-1 0,0 1 0,0-1 0,9-8 0,-2 2-104,-5 4-1052,-1 0 0,0 0 1,0 0-1,11-15 0,-12 12-8912</inkml:trace>
</inkml:ink>
</file>

<file path=ppt/ink/ink1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9.745"/>
    </inkml:context>
    <inkml:brush xml:id="br0">
      <inkml:brushProperty name="width" value="0.025" units="cm"/>
      <inkml:brushProperty name="height" value="0.025" units="cm"/>
    </inkml:brush>
  </inkml:definitions>
  <inkml:trace contextRef="#ctx0" brushRef="#br0">94 1 21652,'0'0'3214,"0"13"-1495,-5 33-749,-2 1 0,-25 86 0,-7 30 1276,35-138-2041,1 1 1,1 0-1,1-1 0,3 36 0,-2-61-205,0 1 0,0-1 0,0 1 0,0-1 0,0 0 0,0 1 0,0-1 0,0 0 0,0 1 0,0-1 0,0 1 0,0-1 0,1 0 0,-1 1 0,0-1 0,0 0 0,0 0 0,1 1 0,-1-1 0,0 0 0,0 1 0,1-1 0,-1 0 0,0 0 0,1 0 0,-1 1 0,0-1 0,1 0 0,-1 0 0,0 0 0,1 0 0,-1 0 0,0 1 0,1-1 0,-1 0 0,1 0 0,-1 0 0,0 0 0,1 0 0,-1 0 0,0 0 0,1 0 0,-1-1 0,1 1 0,-1 0 0,16-11 0,-6-8 0,0 0 0,-2 0 0,0-1 0,-2 0 0,0 0 0,-1 0 0,3-31 0,0 14 0,-4 14 0,-4 26 0,0 0 0,0 1 0,1-1 0,0 0 0,-1 0 0,1 0 0,0 0 0,1-1 0,-1 1 0,0 0 0,1 0 0,0-1 0,-1 1 0,1-1 0,0 1 0,1-1 0,-1 0 0,0 0 0,0 0 0,1 0 0,0 0 0,3 2 0,-4-3 0,0 0 0,0 0 0,0 0 0,0 0 0,0 0 0,0 0 0,0-1 0,1 1 0,-1-1 0,0 0 0,0 1 0,1-1 0,-1 0 0,0 0 0,0 0 0,1-1 0,-1 1 0,0-1 0,0 1 0,1-1 0,-1 0 0,0 1 0,0-1 0,0 0 0,0-1 0,0 1 0,0 0 0,0 0 0,-1-1 0,1 1 0,0-1 0,-1 0 0,1 1 0,-1-1 0,0 0 0,2-3 0,12-35 0,-14 21 0,-1 18 0,-1 1 0,1 0 0,0 0 0,0-1 0,-1 1 0,1 0 0,0 0 0,0 0 0,-1 0 0,1-1 0,0 1 0,-1 0 0,1 0 0,0 0 0,-1 0 0,1 0 0,0 0 0,-1 0 0,1 0 0,0 0 0,-1 0 0,1 0 0,0 0 0,-1 0 0,1 0 0,0 0 0,-1 0 0,1 0 0,0 1 0,-1-1 0,1 0 0,0 0 0,0 0 0,-1 0 0,1 1 0,0-1 0,-1 0 0,1 0 0,0 0 0,0 1 0,0-1 0,-1 0 0,1 1 0,0-1 0,-3 4 0,0 0 0,0 0 0,0 0 0,1 0 0,-1 0 0,1 1 0,0-1 0,0 1 0,1 0 0,-1-1 0,1 1 0,0 0 0,1 0 0,-1 0 0,1 0 0,0-1 0,1 10 0,-1-13 0,1 0 0,0 1 0,0-1 0,0 0 0,0 0 0,0 0 0,0 0 0,0 0 0,0 0 0,0 0 0,1-1 0,-1 1 0,0 0 0,0-1 0,1 1 0,-1-1 0,0 1 0,1-1 0,-1 0 0,1 1 0,-1-1 0,0 0 0,1 0 0,2 0 0,45 0 0,-35-1 0,154-9 0,-167 10 0,0 0 0,0-1 0,0 1 0,0 0 0,0 0 0,0 1 0,0-1 0,0 0 0,0 0 0,0 0 0,-1 1 0,1-1 0,0 0 0,0 1 0,0-1 0,0 1 0,0-1 0,-1 1 0,1-1 0,0 1 0,-1 0 0,1-1 0,0 1 0,-1 0 0,1 0 0,-1-1 0,1 1 0,-1 0 0,1 0 0,-1 0 0,1 0 0,-1-1 0,0 1 0,0 0 0,1 0 0,-1 2 0,-5 25 0,5-25 0,5-12 0,2-1 0,0-1 0,0 1 0,0 1 0,1 0 0,1 0 0,0 0 0,12-9 0,-17 15 0,0 0 0,0 0 0,0 1 0,1-1 0,-1 1 0,1 0 0,0 0 0,-1 0 0,1 1 0,0 0 0,0 0 0,0 0 0,0 0 0,0 1 0,0 0 0,0 0 0,9 1 0,-13 0 0,0 0 0,0-1 0,0 1 0,0 0 0,0 0 0,0 0 0,0 0 0,0 0 0,0 0 0,0 0 0,0 0 0,-1 0 0,1 0 0,0 0 0,-1 0 0,1 1 0,-1-1 0,1 0 0,-1 0 0,0 1 0,0-1 0,1 0 0,-1 1 0,0-1 0,0 3 0,-1 42 0,1-31 0,-1-14-86,1 0 0,0 0 0,0-1-1,0 1 1,0 0 0,0 0 0,0 0 0,0 0 0,0 0 0,0-1-1,0 1 1,0 0 0,0 0 0,1 0 0,-1 0 0,0-1 0,1 1 0,-1 0-1,0 0 1,1-1 0,-1 1 0,1 0 0,-1 0 0,1-1 0,0 1-1,-1-1 1,1 1 0,0-1 0,-1 1 0,1-1 0,0 1 0,1 0-1,26-10-5629,-24 7 5008,8-3-6691,1 1-4154</inkml:trace>
</inkml:ink>
</file>

<file path=ppt/ink/ink1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1.040"/>
    </inkml:context>
    <inkml:brush xml:id="br0">
      <inkml:brushProperty name="width" value="0.025" units="cm"/>
      <inkml:brushProperty name="height" value="0.025" units="cm"/>
    </inkml:brush>
  </inkml:definitions>
  <inkml:trace contextRef="#ctx0" brushRef="#br0">0 441 11371,'0'0'9022,"2"-9"-5168,6-25-389,-7 33-3393,-1 0 0,0 0 0,0 0 0,1 1 0,-1-1 0,1 0 0,-1 0 0,1 1 0,-1-1 0,1 0 0,-1 1 0,1-1 0,-1 1 0,1-1 0,0 1 0,-1-1 0,1 1 0,0-1 0,0 1 0,-1 0 0,1-1 0,0 1 0,0 0 0,0-1 0,0 1 0,-1 0 0,1 0 0,0 0 0,0 0 0,0 0 0,0 0 0,-1 0 0,1 0 0,0 0 0,0 1 0,0-1 0,0 0 0,1 1 0,33 14 1968,-27-11-1833,3 1-220,0-1-1,0-1 1,0 0 0,1-1-1,-1 0 1,1 0 0,0-1-1,12-1 1,-21 0 9,0 0 1,0 0-1,0 0 0,0-1 0,-1 1 1,1-1-1,0 0 0,0 0 1,-1 0-1,1 0 0,0 0 1,-1 0-1,1-1 0,-1 1 1,1-1-1,-1 0 0,0 0 1,0 0-1,0 0 0,0 0 1,0 0-1,0 0 0,-1-1 1,1 1-1,-1 0 0,1-1 1,-1 0-1,0 1 0,0-1 1,0 0-1,-1 0 0,1 1 0,0-1 1,-1 0-1,0 0 0,0-5 1,0 7-3,0-1-1,0 0 1,0 0 0,0 0 0,0 0 0,-1 0 0,1 1 0,0-1 0,-1 0-1,0 0 1,1 1 0,-1-1 0,0 0 0,0 1 0,0-1 0,0 1-1,0-1 1,0 1 0,-1-1 0,1 1 0,0 0 0,-1 0 0,-1-2-1,0 2 4,0 0 0,1 0 0,-1 0 0,0 0 0,0 0-1,0 1 1,0 0 0,0-1 0,0 1 0,0 0 0,0 0-1,0 0 1,-3 1 0,-2 1 33,0-1 0,1 1 0,-1 1 0,1-1 0,0 1 0,0 0 0,0 1 0,0 0 0,0 0 1,-8 8-1,10-9-25,1 2 0,0-1 0,1 0 0,-1 1 1,1 0-1,0 0 0,0 0 0,0 0 0,1 0 1,-1 1-1,1-1 0,1 1 0,-1-1 0,1 1 1,0 0-1,0 0 0,1-1 0,-1 8 0,2-8-4,0-1 0,0 0 0,0 0-1,0 1 1,1-1 0,0 0 0,0-1-1,0 1 1,0 0 0,0 0 0,1-1-1,-1 0 1,1 1 0,0-1 0,0 0-1,1 0 1,-1 0 0,0-1-1,1 1 1,0-1 0,-1 0 0,1 0-1,0 0 1,7 2 0,1 0-276,0 0 1,0-1-1,0 0 1,1-1-1,-1 0 1,14 0-1,-20-2 99,-1 0 0,1 0 0,0-1 0,-1 0-1,1 0 1,-1 0 0,0-1 0,1 0 0,-1 0 0,0 0-1,0 0 1,0-1 0,0 0 0,-1 0 0,8-6 0,65-75-6466,-11-9 5408,-38 44 2954,-2-2 1,-2 0-1,-2-1 0,14-57 1,-30 76-490,-6 33-1215,-1 0 0,1-1 0,0 1 0,0 0 1,0 0-1,0 0 0,-1-1 0,1 1 0,0 0 0,0 0 0,-1 0 0,1 0 1,0-1-1,0 1 0,-1 0 0,1 0 0,0 0 0,0 0 0,-1 0 0,1 0 0,0 0 1,0 0-1,-1 0 0,1 0 0,0 0 0,-1 0 0,1 0 0,0 0 0,0 0 0,-1 0 1,1 0-1,0 0 0,0 0 0,-1 1 0,1-1 0,0 0 0,0 0 0,-1 0 1,1 0-1,0 0 0,0 1 0,0-1 0,-1 0 0,1 0 0,0 0 0,0 1 0,0-1 1,0 0-1,-1 1 0,-42 47 566,27-29-650,1-1 100,-10 10 234,1 0-1,-24 40 1,43-60-221,0 1 1,0 0-1,1 0 0,0 1 0,1-1 1,0 1-1,0-1 0,1 1 1,0 0-1,1 0 0,0 0 0,1 0 1,0 13-1,1-20-45,-1-1 0,1 1 0,0 0 0,-1-1 0,1 1 0,0-1 0,0 1 0,1-1 0,-1 0 0,0 1 0,1-1 0,0 0 0,-1 0 0,1 0 0,0 0 0,0 0 0,0-1 0,5 4 0,-3-2 0,1-1 0,0 0 0,1 1 0,-1-2 0,0 1 0,1-1 0,-1 0 0,11 1 0,-6-1 0,0-1 0,-1 0 0,1 0 0,-1-1 0,1-1 0,-1 0 0,1 0 0,-1 0 0,0-2 0,14-5 0,14-19 0,-30 22 0,1 0 0,-1 0 0,1 1 0,11-6 0,-19 12 0,0-1 0,1 0 0,-1 1 0,1-1 0,-1 0 0,1 0 0,-1 1 0,0-1 0,1 1 0,-1-1 0,0 0 0,1 1 0,-1-1 0,0 1 0,1-1 0,-1 1 0,0-1 0,0 1 0,0-1 0,0 1 0,1-1 0,-1 1 0,0-1 0,0 1 0,0-1 0,0 1 0,0-1 0,0 1 0,0 0 0,0-1 0,-1 1 0,1 0 0,0 27 0,0-23 0,0-3 0,0 1 0,-1-1 0,1 0 0,0 1 0,1-1 0,-1 0 0,0 1 0,1-1 0,-1 0 0,1 1 0,0-1 0,0 0 0,0 0 0,0 0 0,0 0 0,0 0 0,0 0 0,1 0 0,1 2 0,1-2 0,-1 0 0,1-1 0,-1 0 0,1 0 0,-1 0 0,1 0 0,0-1 0,-1 1 0,1-1 0,0 0 0,6-1 0,11 0 0,-1-1 0,0-1 0,1-1 0,-1-1 0,-1-1 0,1 0 0,36-19 0,-32 15 0,-24 10 0,1 0 0,-1-1 0,0 1 0,1 0 0,-1-1 0,0 1 0,1 0 0,-1 0 0,1-1 0,-1 1 0,1 0 0,-1 0 0,1 0 0,-1 0 0,1-1 0,-1 1 0,1 0 0,-1 0 0,1 0 0,-1 0 0,1 0 0,-1 0 0,1 0 0,-1 1 0,1-1 0,-1 0 0,1 0 0,-1 0 0,1 0 0,-1 1 0,0-1 0,1 0 0,-1 0 0,1 1 0,-1-1 0,0 0 0,1 1 0,-1-1 0,0 0 0,1 1 0,-1-1 0,0 1 0,1-1 0,-1 1 0,0-1 0,0 1 0,-3 28 0,-2-3 0,5-25 0,0-1 0,0 1 0,0-1 0,0 1 0,0-1 0,0 1 0,0-1 0,0 1 0,0-1 0,0 1 0,1-1 0,-1 1 0,0-1 0,0 1 0,0-1 0,1 0 0,-1 1 0,0-1 0,0 1 0,1-1 0,-1 0 0,0 1 0,1-1 0,-1 1 0,1-1 0,-1 0 0,0 0 0,1 1 0,-1-1 0,1 0 0,-1 0 0,1 1 0,-1-1 0,1 0 0,0 0 0,15 1 0,0-2 0,0 1 0,0-2 0,0 0 0,-1-1 0,1-1 0,0 0 0,-1-1 0,27-13 0,-16 8 0,0 1 0,29-7 0,-55 16 0,1 0 0,-1 0 0,1 0 0,-1 0 0,1 0 0,-1 0 0,0 0 0,1 0 0,-1 0 0,1 0 0,-1 0 0,0 0 0,1 0 0,-1 1 0,1-1 0,-1 0 0,0 0 0,1 0 0,-1 1 0,0-1 0,1 0 0,-1 0 0,0 1 0,1-1 0,-1 0 0,0 0 0,1 1 0,-1-1 0,0 1 0,0-1 0,0 0 0,1 1 0,-1-1 0,0 0 0,0 1 0,0-1 0,0 1 0,0-1 0,0 0 0,1 1 0,-1-1 0,0 1 0,-2 28 0,1 2 0,1-30 0,0-1 0,0 1 0,0 0 0,0-1 0,0 1 0,0 0 0,0-1 0,1 1 0,-1 0 0,0-1 0,0 1 0,1-1 0,-1 1 0,0-1 0,1 1 0,-1 0 0,1-1 0,-1 1 0,1-1 0,-1 1 0,1-1 0,-1 0 0,1 1 0,-1-1 0,1 0 0,-1 1 0,1-1 0,0 0 0,-1 1 0,1-1 0,1 0 0,12 1-60,0-1 1,1 0-1,-1-1 1,1-1-1,-1 0 1,0-1-1,0 0 1,0-1-1,22-10 1,-15 4-38,0-1 1,0 0-1,-1-2 1,-1 0-1,21-19 1,-24 12 288,-17 20-179,1 0 0,0-1 0,0 1 0,-1 0 0,1 0 0,-1-1 0,1 1 0,0 0 0,-1 0 0,1-1 0,0 1 0,-1 0 0,1 0 0,-1 0 0,1 0 0,-1 0 0,1 0 0,0 0 0,-1 0 0,1-1 0,-1 2 0,1-1 0,-1 0 0,1 0 0,0 0 0,-1 0 0,1 0 0,-1 0 0,1 0 0,-1 1 0,-46 15 566,40-12-579,0-2 0,1 1 0,0 0 0,1 0 0,-1 1 0,1 0 0,-1 0 0,1 0 0,0 1 0,1-1 0,-9 11 0,13-14 0,0-1 0,0 1 0,0-1 0,0 1 0,0-1 0,0 1 0,0-1 0,0 1 0,0-1 0,0 1 0,0-1 0,0 1 0,1-1 0,-1 1 0,0-1 0,0 0 0,0 1 0,1-1 0,-1 1 0,0-1 0,1 1 0,-1-1 0,0 0 0,1 1 0,-1-1 0,1 0 0,-1 1 0,0-1 0,1 0 0,-1 0 0,1 0 0,-1 1 0,1-1 0,-1 0 0,1 0 0,-1 0 0,1 0 0,-1 0 0,1 0 0,-1 0 0,1 0 0,-1 0 0,1 0 0,0 0 0,31 1 0,-26-1 0,97-11 0,-79 7 0,1 1 0,46 0 0,-70 3 0,0 1 0,-1-1 0,1 0 0,0 1 0,0-1 0,0 1 0,0-1 0,-1 1 0,1-1 0,0 1 0,0 0 0,-1-1 0,1 1 0,-1 0 0,1-1 0,0 1 0,-1 0 0,1 0 0,-1 0 0,0-1 0,1 1 0,-1 0 0,0 0 0,1 0 0,-1 0 0,0 0 0,0 0 0,0 0 0,0 0 0,0 0 0,0 0 0,0 0 0,0-1 0,0 1 0,0 0 0,-1 0 0,1 0 0,-1 1 0,-10 46 0,7-37 0,4-10-45,-1 0-1,1 0 1,-1 1 0,1-1-1,0 0 1,0 0-1,0 0 1,-1 1 0,1-1-1,0 0 1,1 0 0,-1 0-1,0 1 1,0-1 0,0 0-1,1 0 1,-1 0-1,1 1 1,-1-1 0,1 0-1,-1 0 1,1 0 0,-1 0-1,1 0 1,0 0-1,0 0 1,0 0 0,-1-1-1,3 2 1,-1-1-196,0 0 1,1 0-1,-1-1 1,1 1-1,-1-1 0,1 1 1,-1-1-1,1 0 0,-1 0 1,1 0-1,-1 0 0,1-1 1,3 0-1,5-1-1172,0-1 0,-1-1 1,1 0-1,0 0 0,16-10 0,8-12-7000</inkml:trace>
</inkml:ink>
</file>

<file path=ppt/ink/ink1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1.371"/>
    </inkml:context>
    <inkml:brush xml:id="br0">
      <inkml:brushProperty name="width" value="0.025" units="cm"/>
      <inkml:brushProperty name="height" value="0.025" units="cm"/>
    </inkml:brush>
  </inkml:definitions>
  <inkml:trace contextRef="#ctx0" brushRef="#br0">178 4 23158,'-10'-3'6803,"-16"3"-5526,23 0-693,-7 0-516,1 1-1,0 0 1,0 1-1,0-1 1,0 2-1,1-1 1,-1 2-1,0-1 1,1 1-1,0 0 1,0 0-1,0 1 1,-8 7-1,15-12-67,1 1 1,-1-1-1,0 1 1,1-1-1,-1 1 0,1-1 1,-1 1-1,1-1 1,-1 1-1,1-1 0,-1 1 1,1 0-1,-1-1 0,1 1 1,0 0-1,-1-1 1,1 1-1,0 0 0,0 0 1,0-1-1,-1 1 1,1 0-1,0 0 0,0-1 1,0 1-1,0 0 1,0 0-1,0-1 0,1 1 1,-1 0-1,0 0 1,0-1-1,0 1 0,1 0 1,-1 0-1,0-1 0,1 1 1,-1 0-1,1-1 1,-1 1-1,1-1 0,-1 1 1,1-1-1,-1 1 1,1-1-1,-1 1 0,1-1 1,0 1-1,-1-1 1,1 1-1,0-1 0,-1 0 1,1 0-1,0 1 0,0-1 1,-1 0-1,1 0 1,1 0-1,53 11-61,-45-10 3,17 3-536,32 4-975,-56-8 1505,1 1 0,-1 0 0,1 0 0,-1 0 0,0 0 0,1 1 0,-1-1 0,0 1 0,0 0 0,0 0 0,5 4 0,-7-5 109,-1 0 0,1 0 0,-1 0 1,1 0-1,-1 0 0,0 0 0,1 0 0,-1 0 0,0 0 0,0 0 0,0 1 0,0-1 1,0 0-1,0 0 0,0 0 0,0 0 0,0 0 0,0 0 0,-1 0 0,1 0 0,0 0 1,-1 0-1,1 0 0,-1 0 0,1 0 0,-1 0 0,1 0 0,-1 0 0,0 0 0,1-1 1,-1 1-1,0 0 0,0 0 0,0-1 0,0 1 0,1-1 0,-1 1 0,0-1 0,-2 2 1,-41 21 332,41-21-388,-5 1-456,0 0-1,-1 0 1,1-1 0,-1 0 0,-14 2 0,-10-3-6421</inkml:trace>
</inkml:ink>
</file>

<file path=ppt/ink/ink1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2.966"/>
    </inkml:context>
    <inkml:brush xml:id="br0">
      <inkml:brushProperty name="width" value="0.025" units="cm"/>
      <inkml:brushProperty name="height" value="0.025" units="cm"/>
    </inkml:brush>
  </inkml:definitions>
  <inkml:trace contextRef="#ctx0" brushRef="#br0">102 34 21012,'0'0'10041,"-9"-6"-9806,-28-17-203,36 22-34,1 1 1,-1-1-1,0 1 0,0-1 0,0 1 0,0 0 0,0 0 1,0-1-1,0 1 0,0 0 0,0 0 0,0 0 0,0 0 1,0 0-1,0 0 0,0 0 0,0 0 0,0 1 0,0-1 0,0 0 1,0 1-1,0-1 0,1 0 0,-1 1 0,0-1 0,0 1 1,0-1-1,0 1 0,1 0 0,-1-1 0,0 1 0,0 0 1,1 0-1,-1-1 0,1 1 0,-1 0 0,1 0 0,-1 0 0,1 0 1,-1 0-1,1 1 0,-1 0-3,0-1-1,1 1 1,-1-1-1,1 1 1,0-1-1,-1 1 1,1-1-1,0 1 1,0 0-1,0-1 1,0 1 0,0-1-1,0 1 1,1-1-1,-1 1 1,0-1-1,1 1 1,0-1-1,-1 1 1,1-1-1,0 1 1,-1-1 0,2 2-1,19 12 26,-11-8-27,0 1 0,0 0 0,0 1 0,-1-1 0,10 14 0,-18-20 9,1 0 0,-1 0 0,0 0 0,0 0 0,0 0 0,0 0 0,0 0 1,0 0-1,0 0 0,-1 1 0,1-1 0,-1 0 0,0 1 0,0-1 0,0 0 0,0 1 0,0-1 1,0 0-1,0 1 0,-1-1 0,1 0 0,-1 0 0,0 1 0,0-1 0,0 0 0,0 0 1,0 0-1,0 0 0,0 0 0,-1 0 0,1 0 0,-1 0 0,1-1 0,-1 1 0,-2 1 0,-10 9 140,-1 0 0,-1-1 0,0-1 0,-26 13 0,40-23 179,22-4-17,22-13-254,-1-1 0,41-26 0,-66 35-37,-1-1 0,0 0 0,0-2 0,-1 1 0,-1-2 0,0 0 0,-1 0 0,11-17 0,-15 14-13,-13 16 0,-18 25 0,19-17 0,-1 0 0,1 0 0,0 0 0,1 1 0,0-1 0,0 1 0,1 0 0,0 0 0,1 0 0,0 0 0,0 0 0,1 0 0,0 0 0,1 10 0,1-16 0,-1-1 0,1 0 0,0 1 0,0-1 0,-1 0 0,1 0 0,1 0 0,-1 0 0,0-1 0,0 1 0,1 0 0,-1-1 0,1 0 0,-1 1 0,1-1 0,0 0 0,-1 0 0,1-1 0,0 1 0,0 0 0,-1-1 0,1 0 0,0 0 0,5 0 0,0 1 0,0-1 0,-1 0 0,1 0 0,0-1 0,0 0 0,-1 0 0,1 0 0,10-5 0,-16 5-114,0 0 1,0 0-1,0-1 1,0 1-1,-1-1 0,1 1 1,0-1-1,-1 0 1,1 1-1,-1-1 0,1 0 1,-1 0-1,0 0 1,0 0-1,0 0 0,0-1 1,0 1-1,0 0 1,0-3-1,2-48-5942,-3 39 3921,0-31-8926</inkml:trace>
</inkml:ink>
</file>

<file path=ppt/ink/ink1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3.308"/>
    </inkml:context>
    <inkml:brush xml:id="br0">
      <inkml:brushProperty name="width" value="0.025" units="cm"/>
      <inkml:brushProperty name="height" value="0.025" units="cm"/>
    </inkml:brush>
  </inkml:definitions>
  <inkml:trace contextRef="#ctx0" brushRef="#br0">0 1 22485,'0'0'9385,"67"55"-11915,-41-47-2115,-5-1-2017,-5-4-4132</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1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3.715"/>
    </inkml:context>
    <inkml:brush xml:id="br0">
      <inkml:brushProperty name="width" value="0.025" units="cm"/>
      <inkml:brushProperty name="height" value="0.025" units="cm"/>
    </inkml:brush>
  </inkml:definitions>
  <inkml:trace contextRef="#ctx0" brushRef="#br0">80 204 12075,'0'0'6086,"-8"8"-2744,1 0-2732,0-1-1,0 2 1,1-1 0,0 1 0,0 0-1,1 0 1,0 0 0,1 1-1,0 0 1,0 0 0,1 0 0,1 0-1,-3 20 1,4-28-604,1-1-1,0 1 1,1-1 0,-1 1-1,0-1 1,0 1 0,1-1-1,-1 1 1,1-1-1,-1 1 1,1-1 0,0 0-1,-1 1 1,1-1 0,0 0-1,0 0 1,0 1-1,0-1 1,0 0 0,0 0-1,0 0 1,0 0 0,1 0-1,-1-1 1,2 2 0,0-1 5,1 1 1,0-1 0,-1 0 0,1-1-1,0 1 1,-1-1 0,1 1-1,0-1 1,0 0 0,4-1 0,2 0 15,-1-1 1,0 0-1,0 0 1,0-1-1,0 0 1,-1 0-1,1-1 1,8-5-1,-5 0 56,-1 0-1,-1-1 0,0-1 1,0 1-1,-1-2 1,0 1-1,-1-1 1,-1 0-1,1-1 0,-2 0 1,6-14-1,-3 3 76,-2-1 0,0 0 1,-1 0-1,-2 0 0,2-34 0,-9 43-186,-8 23-32,-9 24-12,11-14 115,0 1-1,1 1 1,1-1 0,1 1-1,0 0 1,1 1 0,2-1 0,0 1-1,-1 36 1,4-53-43,0 0 0,1 0 0,-1 0 0,1 0 0,0 0 0,0 0 0,0 0 0,0 0 0,0-1 0,1 1 0,-1 0 0,1-1 0,-1 1 0,1-1 0,0 0 0,0 1 0,0-1 0,1 0 0,-1 0 0,0 0 0,1-1 0,-1 1 0,1 0 0,0-1 0,-1 0 0,1 1 0,0-1 0,0 0 0,0-1 0,5 2 0,-2-1 0,0 0 0,0-1 0,-1 0 0,1 0 0,0 0 0,0-1 0,0 0 0,-1 0 0,1 0 0,0-1 0,-1 0 0,1 0 0,-1 0 0,0 0 0,9-7 0,-3 0 0,0-1 0,0 0 0,-2-1 0,1 0 0,-1-1 0,-1 0 0,0 0 0,-1-1 0,0 0 0,9-25 0,-6 11 0,-2 0 0,-1 0 0,-1-1 0,4-45 0,-19 85 0,-3 15 0,2 6 0,1 1 0,1-1 0,2 1 0,-3 57 0,8-70 0,1-1 0,1 1 0,1-1 0,1 0 0,0 0 0,2 0 0,0 0 0,1 0 0,11 23 0,-12-73 0,-10 3 0,-2 0 0,0 1 0,-1 0 0,-24-49 0,19 48 0,2 0 0,1-1 0,-13-57 0,23 84 0,0 0 0,0 0 0,0 0 0,0-1 0,0 1 0,0 0 0,0 0 0,0-1 0,1 1 0,-1 0 0,0 0 0,1 0 0,-1 0 0,1 0 0,-1 0 0,1 0 0,0 0 0,-1 0 0,1 0 0,0 0 0,0 0 0,0 0 0,-1 0 0,1 0 0,0 1 0,0-1 0,0 0 0,0 1 0,1-1 0,-1 1 0,0-1 0,0 1 0,0-1 0,0 1 0,0 0 0,1 0 0,-1 0 0,0 0 0,0-1 0,1 1 0,-1 1 0,0-1 0,0 0 0,0 0 0,0 0 0,2 1 0,8 0 0,-1 1 0,1 0 0,19 7 0,91 42-4431,-85-41-3502</inkml:trace>
</inkml:ink>
</file>

<file path=ppt/ink/ink1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4.838"/>
    </inkml:context>
    <inkml:brush xml:id="br0">
      <inkml:brushProperty name="width" value="0.025" units="cm"/>
      <inkml:brushProperty name="height" value="0.025" units="cm"/>
    </inkml:brush>
  </inkml:definitions>
  <inkml:trace contextRef="#ctx0" brushRef="#br0">19 175 16592,'0'0'2525,"-4"-8"-208,2 3-1998,0 0 1,0 0-1,0 0 1,0 0-1,1-1 1,0 1-1,0-1 1,0 1-1,1-7 1,0 9-214,0 1 0,0 0 1,1-1-1,0 1 0,-1-1 0,1 1 1,0 0-1,0-1 0,0 1 1,0 0-1,1 0 0,-1 0 0,1 0 1,-1 0-1,1 0 0,0 0 1,-1 1-1,1-1 0,0 1 0,0-1 1,0 1-1,1-1 0,-1 1 1,0 0-1,0 0 0,1 0 1,2 0-1,-2 0-95,-1 0 1,1 0-1,-1 0 1,1 0-1,-1 1 1,1-1-1,0 1 1,0 0-1,-1 0 1,1 0-1,0 0 1,-1 0-1,1 0 1,0 1-1,-1-1 1,1 1-1,0 0 1,-1 0-1,1 0 1,-1 0-1,3 2 1,-2-1-11,-1 1 0,1-1 0,-1 1 1,0 0-1,0 0 0,0 0 0,0 0 1,-1 0-1,1 0 0,-1 0 0,0 1 0,0-1 1,0 0-1,1 5 0,1 13 3,-2 0 0,0 0-1,-1 0 1,-4 29 0,4-39 42,-4 14 8,2-18-50,1-1 0,0 1 1,1 0-1,0-1 0,0 1 1,1 9-1,-1-15-3,1 1 0,-1-1-1,1 0 1,-1 0 0,1 1 0,-1-1-1,1 0 1,0 0 0,0 0 0,0 0-1,-1 0 1,1 0 0,0 0-1,0 0 1,1 0 0,-1-1 0,0 1-1,0 0 1,0-1 0,0 1 0,1 0-1,-1-1 1,0 0 0,0 1 0,1-1-1,-1 0 1,0 0 0,1 1 0,-1-1-1,1 0 1,-1 0 0,0-1 0,1 1-1,-1 0 1,0 0 0,0-1-1,2 1 1,9-3 31,0-1 1,-1 1-1,0-2 0,1 0 0,-2 0 1,1-1-1,0 0 0,-1-1 0,-1 0 1,1 0-1,10-12 0,-4 4-3,-1-1 0,0 0 0,-1-2 0,-1 0 0,15-25 0,-25 36 4,0 0 1,1 0 0,-2 0-1,1 0 1,-1-1 0,-1 1-1,1 0 1,-1-1-1,0-12 1,-1 20-33,0 0 0,0 0 0,0-1 0,0 1 0,0 0 0,0 0-1,0-1 1,0 1 0,0 0 0,0 0 0,0-1 0,0 1 0,0 0 0,0 0 0,0-1 0,0 1 0,0 0-1,0 0 1,-1-1 0,1 1 0,0 0 0,0 0 0,0 0 0,0-1 0,-1 1 0,1 0 0,0 0 0,0 0 0,0 0-1,-1 0 1,1-1 0,0 1 0,0 0 0,-1 0 0,1 0 0,0 0 0,0 0 0,-1 0 0,1 0 0,0 0-1,0 0 1,-1 0 0,1 0 0,0 0 0,-1 0 0,1 0 0,0 0 0,0 0 0,-1 0 0,1 0 0,0 0-1,0 0 1,0 1 0,-1-1 0,1 0 0,0 0 0,0 0 0,-1 0 0,1 1 0,0-1 0,0 0 0,0 0 0,0 0-1,-1 1 1,1-1 0,0 0 0,-14 16-179,9-6 173,0 1 1,1 0 0,0 0 0,1 0 0,0 0-1,1 1 1,0-1 0,1 1 0,0 0 0,1-1-1,0 1 1,1 0 0,2 11 0,-3-21 9,1 0 1,0-1-1,-1 1 0,1-1 1,0 1-1,0-1 0,0 1 1,-1-1-1,2 1 0,-1-1 1,0 0-1,0 0 0,0 1 1,1-1-1,-1 0 0,0 0 1,1 0-1,-1-1 1,1 1-1,-1 0 0,1 0 1,1 0-1,1-1 34,-1 1 0,1-1 1,-1 1-1,1-1 0,-1 0 0,1-1 0,-1 1 0,0 0 1,1-1-1,4-1 0,1-2 171,1 1 0,-1-1 0,1-1 0,-1 1-1,-1-2 1,13-8 0,-8 2 7,0 0 0,-1-1 0,0 0 0,-1-1 0,18-27 0,-24 31-159,1 0 1,-1 0 0,-1 0 0,0-1 0,0 0-1,-1 0 1,-1 0 0,0 0 0,0 0 0,0-12 0,-3 23-63,1 0 0,0 0 0,0 0 1,0 0-1,0 0 0,0 0 1,0 0-1,0 0 0,0 0 0,0 0 1,0 0-1,0 0 0,0 0 0,-1 0 1,1 0-1,0 0 0,0 0 0,0 0 1,0 0-1,0 0 0,0 0 1,0 0-1,0 0 0,0 0 0,0 0 1,-1 0-1,1 0 0,0 0 0,0 0 1,0 0-1,0 0 0,0 0 0,0 0 1,0 0-1,0 0 0,0 0 1,0 0-1,0 0 0,0-1 0,0 1 1,-1 0-1,1 0 0,0 0 0,0 0 1,0 0-1,0 0 0,0 0 0,0 0 1,0 0-1,0 0 0,0 0 1,0-1-1,0 1 0,0 0 0,0 0 1,0 0-1,0 0 0,0 0 0,0 0 1,-7 11-154,-6 17 57,10-18 102,0 1 0,1-1 1,0 1-1,0 0 0,1-1 0,0 1 0,1 0 0,1 0 0,2 17 1,-2-27 4,0 1 0,0 0 0,0-1 0,0 1 0,1-1 0,-1 1 0,0-1 0,1 1 1,-1-1-1,1 0 0,0 0 0,-1 0 0,1 0 0,0 0 0,0 0 0,-1 0 1,1-1-1,0 1 0,0-1 0,0 1 0,0-1 0,0 0 0,0 1 0,0-1 1,0 0-1,0 0 0,0-1 0,0 1 0,2-1 0,3 1 28,0-1 0,1-1 0,-1 1 0,0-1 0,0 0 1,11-6-1,-8 3-30,-1-1 0,0 0 1,0-1-1,9-9 0,-15 14-5,0-1 0,-1 0-1,0 0 1,1 1 0,-1-1-1,0-1 1,0 1 0,0 0-1,-1 0 1,1-1 0,-1 1-1,0-1 1,0 1 0,0-1-1,0-6 1,-21 35 0,15-16 0,1 0 0,0 1 0,0-1 0,1 1 0,0 0 0,1 0 0,0 0 0,-1 16 0,3-25 0,0 0 0,0-1 0,1 1 0,-1 0 0,1-1 0,-1 1 0,1-1 0,-1 1 0,0 0 0,1-1 0,0 0 0,-1 1 0,1-1 0,-1 1 0,1-1 0,0 0 0,-1 1 0,1-1 0,0 0 0,-1 1 0,1-1 0,0 0 0,-1 0 0,1 0 0,0 0 0,0 0 0,-1 0 0,1 0 0,0 0 0,-1 0 0,1 0 0,0 0 0,0 0 0,-1 0 0,1-1 0,0 1 0,0-1 0,31-8 0,9-19 0,-33 21 0,1 0 0,0 1 0,19-10 0,-26 15 0,1 0 0,-1 0 0,1 1 0,-1-1 0,1 0 0,-1 1 0,1 0 0,-1-1 0,1 1 0,0 0 0,-1 0 0,1 1 0,-1-1 0,1 1 0,0-1 0,-1 1 0,1 0 0,-1 0 0,0 0 0,5 2 0,-7-3-121,1 1-1,-1-1 1,1 0 0,-1 1-1,0-1 1,1 0-1,-1 1 1,1-1 0,-1 0-1,1 0 1,-1 1 0,1-1-1,0 0 1,-1 0 0,1 0-1,-1 0 1,1 0-1,-1 0 1,1 0 0,-1 0-1,1 0 1,0 0 0,-1 0-1,1 0 1,-1 0 0,1 0-1,-1 0 1,1-1-1,-1 1 1,1 0 0,-1 0-1,1-1 1,-1 1 0,1 0-1,-1-1 1,1 1 0,-1-1-1,0 1 1,1 0-1,-1-1 1,0 1 0,1-1-1,-1 1 1,0-1 0,1 1-1,-1-2 1,3-26-10115,-3 6-729</inkml:trace>
</inkml:ink>
</file>

<file path=ppt/ink/ink1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168"/>
    </inkml:context>
    <inkml:brush xml:id="br0">
      <inkml:brushProperty name="width" value="0.025" units="cm"/>
      <inkml:brushProperty name="height" value="0.025" units="cm"/>
    </inkml:brush>
  </inkml:definitions>
  <inkml:trace contextRef="#ctx0" brushRef="#br0">1 1 16624,'0'0'6053,"55"51"-5988,-16-35-1,2 0-1025,4-4-2851,-6-2-3651</inkml:trace>
</inkml:ink>
</file>

<file path=ppt/ink/ink1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531"/>
    </inkml:context>
    <inkml:brush xml:id="br0">
      <inkml:brushProperty name="width" value="0.025" units="cm"/>
      <inkml:brushProperty name="height" value="0.025" units="cm"/>
    </inkml:brush>
  </inkml:definitions>
  <inkml:trace contextRef="#ctx0" brushRef="#br0">120 230 9801,'0'0'12273,"-12"5"-10890,4-1-1128,-1 0 1,1 0-1,0 1 0,0 0 1,0 0-1,1 1 1,-11 10-1,15-13-90,0 1 0,0-1 0,0 1 0,0 0 0,1 0 0,-1 0 0,1 0 0,0 0 0,0 0 1,0 1-1,1-1 0,0 1 0,0-1 0,0 1 0,0 0 0,1-1 0,-1 1 0,1 0 0,1 0 0,0 6 0,-1-9-154,1-1-1,0 1 1,0 0 0,-1-1-1,1 1 1,0 0 0,1-1-1,-1 1 1,0-1 0,0 0-1,1 1 1,-1-1-1,0 0 1,1 0 0,-1 0-1,1 0 1,0 0 0,-1 0-1,1 0 1,0-1 0,-1 1-1,1 0 1,0-1 0,0 0-1,0 1 1,0-1 0,-1 0-1,1 0 1,0 0 0,0 0-1,3-1 1,4 1 25,1-1-1,-1 0 1,0-1 0,0 0 0,13-5-1,-3-1 58,0-1 0,0-2-1,-1 0 1,0 0 0,-1-2-1,0 0 1,-1-1 0,17-19-1,-14 12 118,0-1 0,-2-1 0,0 0-1,-2-2 1,20-40 0,-33 61-187,1-2 3,0-1 0,0 0 0,0 0 0,-1 0 0,0 0 0,0-1 0,0 1 0,-1 0 0,0-15 0,-1 21-28,-1 1 0,1 0 0,-1-1 1,1 1-1,-1-1 0,1 1 0,-1 0 0,1 0 0,-1-1 1,1 1-1,-1 0 0,1 0 0,-1 0 0,0-1 0,1 1 1,-1 0-1,1 0 0,-1 0 0,1 0 0,-1 0 1,0 0-1,1 0 0,-1 0 0,1 0 0,-1 1 0,1-1 1,-1 0-1,0 0 0,1 0 0,-1 1 0,1-1 0,-1 0 1,1 1-1,-1-1 0,1 0 0,-1 1 0,1 0 0,-7 5 4,1 0-1,0 0 0,1 1 0,0-1 0,0 2 0,0-1 1,1 0-1,-6 14 0,-23 69 74,29-75-20,0 1 0,1-1 0,1 1 0,-1 24 0,3-37-125,0 0 0,0 1-1,0-1 1,0 0 0,0 1 0,1-1-1,-1 0 1,1 0 0,0 1 0,0-1-1,0 0 1,1 0 0,-1 0 0,1 0-1,0 0 1,-1 0 0,1-1 0,1 1 0,-1-1-1,0 1 1,0-1 0,1 0 0,0 0-1,-1 0 1,1 0 0,0 0 0,0 0-1,3 1 1,4-1-1175,0 0-1,0-1 0,0 0 1,0 0-1,19-2 0,15-3-6024</inkml:trace>
</inkml:ink>
</file>

<file path=ppt/ink/ink1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997"/>
    </inkml:context>
    <inkml:brush xml:id="br0">
      <inkml:brushProperty name="width" value="0.025" units="cm"/>
      <inkml:brushProperty name="height" value="0.025" units="cm"/>
    </inkml:brush>
  </inkml:definitions>
  <inkml:trace contextRef="#ctx0" brushRef="#br0">1 248 18642,'0'0'9534,"0"9"-8637,1-3-748,-1 0 0,1-1 0,0 1-1,1 0 1,0 0 0,0-1 0,0 1 0,0-1 0,1 0 0,4 7 0,-5-10-111,0 1 1,-1-1 0,1 0-1,0-1 1,0 1 0,0 0-1,0 0 1,1-1-1,-1 0 1,0 1 0,1-1-1,-1 0 1,1 0 0,-1 0-1,1 0 1,-1-1 0,1 1-1,0-1 1,-1 1 0,1-1-1,0 0 1,-1 0 0,1 0-1,0 0 1,0-1 0,-1 1-1,1-1 1,-1 0 0,6-2-1,0 0 12,0-1 0,0-1 0,0 0 0,-1 0 0,0 0 0,0-1 0,0 0 0,-1-1 0,0 1 0,7-10 0,0-1-28,-1 0 1,-1-1 0,12-26 0,-16 30-8,0-1 0,-1 1 0,-1-1 0,-1 0-1,0 0 1,-1 0 0,0-1 0,-1 1 0,-1-30 0,-1 44-15,0 1-1,-1 0 0,1 0 1,0-1-1,-1 1 1,1 0-1,0 0 0,-1 0 1,1 0-1,-1-1 0,1 1 1,0 0-1,-1 0 1,1 0-1,-1 0 0,1 0 1,-1 0-1,1 0 0,0 0 1,-1 0-1,1 0 1,-1 0-1,1 0 0,0 1 1,-1-1-1,1 0 0,-1 0 1,1 0-1,0 1 1,-1-1-1,1 0 0,0 0 1,-1 1-1,1-1 0,0 0 1,-1 0-1,1 1 1,0-1-1,0 0 0,-1 1 1,1-1-1,0 1 1,-9 11 8,2 1 0,0-1 1,0 1-1,1 0 0,1 1 1,0 0-1,1 0 0,0 0 1,1 0-1,1 0 0,0 1 1,1-1-1,1 1 0,0-1 1,3 19-1,-2-29-8,0 1 0,0-1 0,0 1 0,1-1 0,-1 0 0,1 0 0,0 0 0,0 0 0,1 0 0,-1 0 0,1-1 0,0 1 0,0-1 0,0 0 0,0 1 0,1-1 0,-1-1 0,1 1 0,0-1 0,0 1 0,0-1 0,0 0 0,0 0 0,0-1 0,1 1 0,-1-1 0,0 0 0,1 0 0,-1-1 0,1 1 0,6-1 0,-2 0 0,0 0 0,1-1 0,-1 0 0,0 0 0,0-1 0,0 0 0,-1-1 0,1 0 0,0 0 0,-1-1 0,0 0 0,0-1 0,0 1 0,12-11 0,-9 6 0,-1 0 0,0-1 0,0 0 0,-1 0 0,-1-1 0,0 0 0,0-1 0,-1 0 0,6-14 0,-13 26 0,0 0 0,0 0 0,0 0 0,0 0 0,0 0 0,0 0 0,0 0 0,0 0 0,-1 0 0,1 0 0,0 0 0,0 0 0,0 0 0,0 0 0,0 0 0,0 0 0,0 0 0,0 0 0,-1 0 0,1 0 0,0 0 0,0 0 0,0 0 0,0 0 0,0 0 0,0 0 0,0 0 0,0 0 0,0-1 0,0 1 0,-1 0 0,1 0 0,0 0 0,0 0 0,0 0 0,0 0 0,0 0 0,0 0 0,0 0 0,0 0 0,0-1 0,0 1 0,0 0 0,0 0 0,0 0 0,0 0 0,0 0 0,0 0 0,0 0 0,0 0 0,0-1 0,0 1 0,0 0 0,0 0 0,0 0 0,0 0 0,0 0 0,0 0 0,0 0 0,-6 5 0,-1 2 0,1 1 0,1 0 0,-1 0 0,1 1 0,1 0 0,-6 14 0,8-18 0,0-1 0,1 1 0,-1 0 0,1-1 0,0 1 0,0 0 0,1 0 0,-1 0 0,1 0 0,0 0 0,1-1 0,-1 1 0,1 0 0,0 0 0,2 8 0,-1-11 0,0 1 0,0-1 0,0 0 0,1 0 0,-1 0 0,0-1 0,1 1 0,-1-1 0,1 1 0,0-1 0,-1 0 0,1 0 0,0 0 0,0 0 0,0 0 0,0-1 0,0 1 0,0-1 0,0 0 0,0 0 0,0 0 0,0 0 0,-1 0 0,6-2 0,1 1 0,0 0 0,0-1 0,-1 0 0,1 0 0,0-1 0,-1 0 0,9-5 0,-10 4 0,1 0 0,-1 0 0,0-1 0,0 0 0,-1-1 0,0 0 0,0 0 0,0 0 0,0 0 0,-1-1 0,0 0 0,-1 0 0,1 0 0,-1-1 0,-1 0 0,1 1 0,-2-1 0,1-1 0,-1 1 0,0 0 0,1-14 0,-3 22 0,0-1 0,0 0 0,0 0 0,0 0 0,0 1 0,0-1 0,0 0 0,0 0 0,0 1 0,-1-1 0,1 0 0,0 0 0,-1 1 0,1-1 0,-1 0 0,1 1 0,-1-1 0,1 0 0,-1 1 0,1-1 0,-1 1 0,1-1 0,-1 1 0,0-1 0,1 1 0,-1-1 0,0 1 0,1 0 0,-1-1 0,0 1 0,0 0 0,1 0 0,-1-1 0,0 1 0,0 0 0,0 0 0,1 0 0,-1 0 0,0 0 0,-1 0 0,0 1 0,0-1 0,-1 0 0,1 1 0,0-1 0,-1 1 0,1 0 0,0 0 0,0 0 0,0 0 0,0 0 0,0 0 0,0 1 0,-3 2 0,1-1 0,1 1 0,0 0 0,-1 0 0,2 1 0,-1-1 0,0 0 0,1 1 0,0 0 0,0-1 0,0 1 0,0 0 0,1 0 0,0 0 0,0 0 0,0 0 0,1 1 0,-1-1 0,1 0 0,1 0 0,-1 0 0,1 0 0,0 0 0,0 0 0,0 0 0,0 0 0,1 0 0,0 0 0,0 0 0,1-1 0,-1 1 0,1-1 0,0 0 0,0 0 0,0 0 0,1 0 0,0 0 0,-1-1 0,1 1 0,0-1 0,1 0 0,-1 0 0,0-1 0,1 1 0,0-1 0,-1 0 0,1 0 0,0-1 0,0 1 0,0-1 0,6 0 0,-2 1-347,-1 0 1,1-1-1,0-1 1,-1 1-1,1-2 0,16-1 1,-22 1 116,-1 1 1,1-1-1,0 0 1,-1 0-1,1 0 1,-1 0 0,0-1-1,1 1 1,-1-1-1,0 1 1,0-1-1,0 0 1,0 0-1,0 0 1,0 0 0,0 0-1,-1 0 1,1-1-1,-1 1 1,1 0-1,-1-1 1,0 1-1,0-1 1,0 0 0,0-3-1,5-33-7810</inkml:trace>
</inkml:ink>
</file>

<file path=ppt/ink/ink1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6.339"/>
    </inkml:context>
    <inkml:brush xml:id="br0">
      <inkml:brushProperty name="width" value="0.025" units="cm"/>
      <inkml:brushProperty name="height" value="0.025" units="cm"/>
    </inkml:brush>
  </inkml:definitions>
  <inkml:trace contextRef="#ctx0" brushRef="#br0">0 0 21236,'0'0'11531</inkml:trace>
</inkml:ink>
</file>

<file path=ppt/ink/ink1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6.748"/>
    </inkml:context>
    <inkml:brush xml:id="br0">
      <inkml:brushProperty name="width" value="0.025" units="cm"/>
      <inkml:brushProperty name="height" value="0.025" units="cm"/>
    </inkml:brush>
  </inkml:definitions>
  <inkml:trace contextRef="#ctx0" brushRef="#br0">183 40 17649,'0'0'5925,"8"-8"-3207,16-16-780,-13 16-606,-20 24-583,-73 89-213,47-61-857,-56 87 0,90-130 159,0 1 1,0-1-1,0 1 1,0-1-1,1 1 1,-1 0-1,0-1 1,1 1-1,-1 0 1,1-1-1,0 1 1,-1 0-1,1 3 1,0-5 12,1 0 1,-1 0 0,1 0-1,-1 1 1,1-1 0,-1 0-1,1 0 1,-1 0 0,1 0-1,-1 0 1,0 0 0,1 0 0,-1 0-1,1 0 1,-1 0 0,1 0-1,-1 0 1,1 0 0,-1-1-1,1 1 1,-1 0 0,0 0 0,1 0-1,-1-1 1,1 1 0,-1 0-1,0 0 1,1-1 0,-1 1-1,1-1 1,42-33-5394,24-45-3581,-8-7 5900,-23 33 5324,1 1 3883,-27 44-3077,-5 12-1117,-3 26-516,-11 44-625,0-23 525,-3 98 0,11-63-3041,-3-84-4233,3-3 4635,-10-2-7514</inkml:trace>
</inkml:ink>
</file>

<file path=ppt/ink/ink1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7.108"/>
    </inkml:context>
    <inkml:brush xml:id="br0">
      <inkml:brushProperty name="width" value="0.025" units="cm"/>
      <inkml:brushProperty name="height" value="0.025" units="cm"/>
    </inkml:brush>
  </inkml:definitions>
  <inkml:trace contextRef="#ctx0" brushRef="#br0">1 44 13645,'0'0'12011,"74"-44"-12075,-38 50-256,10-1-2307,0-1-2658,5-4-8616</inkml:trace>
</inkml:ink>
</file>

<file path=ppt/ink/ink1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7.467"/>
    </inkml:context>
    <inkml:brush xml:id="br0">
      <inkml:brushProperty name="width" value="0.025" units="cm"/>
      <inkml:brushProperty name="height" value="0.025" units="cm"/>
    </inkml:brush>
  </inkml:definitions>
  <inkml:trace contextRef="#ctx0" brushRef="#br0">280 3 20083,'0'0'3134,"-9"-1"-401,2 0-2559,0 1 0,0 0 1,0 0-1,0 0 0,0 1 1,0 0-1,0 1 0,0 0 1,0 0-1,1 0 0,-1 1 0,0 0 1,1 0-1,0 0 0,0 1 1,0 0-1,0 0 0,1 1 1,-10 9-1,4-4-135,0 1 1,0 1-1,-17 24 0,26-33-62,0 0-1,0 1 0,0-1 0,1 1 0,-1-1 0,1 1 0,0 0 0,0-1 1,-1 8-1,2-10-1,0 1 0,0 0-1,1-1 1,-1 1 0,0-1 0,0 1 0,1 0 0,-1-1 0,1 1 0,0-1 0,-1 1 0,1-1 0,0 1-1,0-1 1,0 0 0,0 1 0,0-1 0,0 0 0,0 0 0,1 0 0,-1 0 0,0 0 0,2 1 0,12 6 23,1 0 1,-1-1 0,1-1 0,1-1 0,-1 0 0,21 3 0,-17-4-306,-1 1 0,1 0 0,-1 2 0,19 9 0,-37-16 306,0 1 0,1-1 0,-1 0-1,0 1 1,0-1 0,0 1 0,0-1 0,0 1 0,0 0 0,0 0 0,0-1 0,-1 1 0,1 0 0,0 0 0,0 0-1,-1 0 1,1 0 0,0 0 0,-1 0 0,1 0 0,-1 0 0,1 0 0,-1 0 0,0 0 0,1 0 0,-1 0 0,0 1-1,0 0 52,-1-1-1,0 0 1,0 0-1,0 0 1,0 0-1,0 0 0,0 0 1,0 0-1,0 0 1,0 0-1,-1 0 0,1-1 1,0 1-1,-1-1 1,1 1-1,0-1 1,-3 1-1,-67 13 1467,64-13-1515,-127 7 896,119-9-1683,1 1-1,-1-2 1,-24-5 0,38 7 437,0 0 0,-1 0 1,1-1-1,0 1 0,0-1 0,0 1 0,0-1 1,0 1-1,0-1 0,0 1 0,0-1 1,0 0-1,0 0 0,0 0 0,0 1 0,0-1 1,1 0-1,-1 0 0,0 0 0,1 0 1,-1 0-1,1-1 0,-1 1 0,1 0 0,-1 0 1,1 0-1,0 0 0,-1 0 0,1-3 1,2-15-7815</inkml:trace>
  <inkml:trace contextRef="#ctx0" brushRef="#br0" timeOffset="1">545 159 15759,'0'0'5958,"62"-2"-2787,-41 2-32,0 0-1442,3-2-1377,-4 0-256,2-1-320,1-3-2530,4-3-4037,0-4-8103</inkml:trace>
</inkml:ink>
</file>

<file path=ppt/ink/ink1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8.450"/>
    </inkml:context>
    <inkml:brush xml:id="br0">
      <inkml:brushProperty name="width" value="0.025" units="cm"/>
      <inkml:brushProperty name="height" value="0.025" units="cm"/>
    </inkml:brush>
  </inkml:definitions>
  <inkml:trace contextRef="#ctx0" brushRef="#br0">83 0 16656,'0'0'6662,"-8"12"-6112,-2 5-236,0 1 0,1 0 1,1 0-1,1 1 0,1 0 0,-7 33 0,7-6 33,2 1 0,3 55 0,1-100-283,0-1-1,0 1 0,0-1 1,0 1-1,0-1 0,0 1 1,0-1-1,1 1 1,-1-1-1,1 1 0,-1-1 1,1 1-1,0-1 0,-1 0 1,1 1-1,0-1 0,0 0 1,0 0-1,0 0 1,0 1-1,0-1 0,0 0 1,0 0-1,0-1 0,2 2 1,0-1 35,-1 0 0,1-1-1,-1 0 1,0 0 0,1 1 0,-1-1 0,0 0 0,1-1 0,-1 1 0,1 0 0,-1-1 0,0 0 0,1 1 0,2-2 0,8-4 305,0-1 0,0 0 0,0 0 0,12-12 0,16-11-332,-2-2 1,-1-2-1,-2-1 1,-1-2-1,-2-1 1,45-70-1,-77 107-264,0 0 0,0 0 0,0 0 0,0 0 0,0 0 0,-1-1 0,1 1 0,0 0 0,-1 0-1,1-1 1,-1 1 0,0-1 0,1 1 0,-1 0 0,0-1 0,0 1 0,0 0 0,0-1 0,0 1 0,0-2 0,-2 3-408,0-1 1,1 1 0,-1 0-1,0 0 1,1 1-1,-1-1 1,0 0 0,1 0-1,-1 1 1,0-1-1,1 1 1,-1 0 0,1-1-1,-1 1 1,-2 2-1,-24 9-12970</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1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9.452"/>
    </inkml:context>
    <inkml:brush xml:id="br0">
      <inkml:brushProperty name="width" value="0.025" units="cm"/>
      <inkml:brushProperty name="height" value="0.025" units="cm"/>
    </inkml:brush>
  </inkml:definitions>
  <inkml:trace contextRef="#ctx0" brushRef="#br0">0 192 13613,'0'0'5562,"12"9"-3287,-8-4-2125,1-1-1,-1 0 1,1 0 0,0-1 0,0 1 0,1-1 0,-1 0 0,1-1 0,-1 1-1,1-1 1,0 0 0,0-1 0,0 1 0,0-1 0,0-1 0,0 1 0,0-1 0,1 0-1,-1 0 1,0 0 0,0-1 0,0 0 0,0-1 0,0 1 0,9-4 0,-2-1 29,-1-1 1,-1 0-1,1 0 1,-1-1-1,0-1 1,-1 1-1,0-2 1,-1 1-1,0-2 1,0 1-1,-1-1 1,0 0-1,-1-1 1,0 0-1,6-16 1,-56 92 1346,38-54-1501,0 0-1,1 0 0,0 0 1,1 0-1,0 1 0,1 0 1,0-1-1,0 15 0,2-25-19,0 1-1,0 0 0,1 0 1,-1 0-1,0 0 1,1-1-1,-1 1 0,0 0 1,1 0-1,-1-1 0,1 1 1,0 0-1,-1-1 1,1 1-1,-1 0 0,1-1 1,0 1-1,0-1 0,-1 1 1,1-1-1,0 0 1,0 1-1,-1-1 0,1 0 1,0 1-1,0-1 0,0 0 1,0 0-1,0 0 0,-1 0 1,1 0-1,0 0 1,0 0-1,0 0 0,0 0 1,0 0-1,-1 0 0,1-1 1,0 1-1,0 0 1,0 0-1,0-1 0,-1 1 1,2-1-1,42-19 371,-31 10-282,0-1 0,0 0 0,-2-2 0,1 1 0,-1-1 0,-1-1 0,0 1 1,14-30-1,-23 42-147,-2 9 7,0 0 1,-1 0-1,1 0 0,-2 0 0,1-1 0,-1 1 1,0-1-1,-7 11 0,6-11 178,1 0 0,-1 1 0,1-1 0,1 1 0,-1-1 0,1 1 0,1 0 0,-2 11 0,3-18-124,0-1 0,0 0 1,0 1-1,0-1 0,0 1 0,0-1 0,0 0 0,1 1 0,-1-1 0,0 1 0,0-1 0,0 0 0,1 1 0,-1-1 0,0 0 0,0 1 0,1-1 0,-1 0 1,0 0-1,0 1 0,1-1 0,-1 0 0,0 0 0,1 1 0,-1-1 0,1 0 0,-1 0 0,0 0 0,1 0 0,-1 0 0,0 0 0,1 1 0,-1-1 1,1 0-1,21-3 214,17-12-1,-23 4-220,-1-1 0,21-21 0,-24 21 0,1 1 0,0 0 0,25-16 0,-38 27 0,1 0 0,-1 0 0,1 0 0,-1 0 0,0-1 0,1 1 0,-1 0 0,1 0 0,-1 0 0,1 0 0,-1 0 0,0 0 0,1 0 0,-1 0 0,1 0 0,-1 0 0,1 1 0,-1-1 0,0 0 0,1 0 0,-1 0 0,1 0 0,-1 1 0,0-1 0,1 0 0,-1 0 0,0 1 0,1-1 0,-1 0 0,0 1 0,1-1 0,-1 0 0,0 1 0,0-1 0,0 0 0,1 1 0,-1-1 0,0 1 0,0-1 0,0 0 0,0 1 0,1-1 0,-1 1 0,0-1 0,0 1 0,0-1 0,0 0 0,0 1 0,0-1 0,0 1 0,-1 0 0,1 31 0,0-24 0,0 71-230,22-95 460,-21 15-230,49-56 0,-47 52 0,0 1 0,0-1 0,0 0 0,-1 0 0,0 0 0,0 0 0,-1-1 0,1 1 0,-1 0 0,0-1 0,0-10 0,0 14 0,0 1 0,-1 0 0,1-1 0,0 1 0,0 0 0,0-1 0,0 1 0,0 0 0,0 0 0,1 0 0,-1 0 0,0 0 0,1 0 0,-1 0 0,0 1 0,1-1 0,-1 0 0,1 1 0,-1-1 0,1 1 0,0-1 0,-1 1 0,1 0 0,-1 0 0,1 0 0,2 0 0,48-4 0,-46 5 0,-1 0 0,0-1 0,0 2 0,1-1 0,-1 1 0,0-1 0,0 1 0,5 4 0,-7-4 0,0-1 0,0 1 0,0-1 0,0 1 0,0-1 0,0 0 0,0 0 0,0 0 0,0-1 0,0 1 0,0-1 0,1 0 0,-1 0 0,0 0 0,0 0 0,1 0 0,-1-1 0,0 1 0,0-1 0,0 0 0,0 0 0,0 0 0,4-2 0,9-7 0,-6 6 0,-1-1 0,0-1 0,0 0 0,0 0 0,0 0 0,-1-1 0,0-1 0,-1 1 0,0-1 0,7-10 0,-14 18 0,1 0 0,-1 0 0,0-1 0,0 1 0,0 0 0,1-1 0,-1 1 0,0 0 0,0-1 0,0 1 0,0 0 0,0-1 0,0 1 0,0 0 0,1-1 0,-1 1 0,0 0 0,0-1 0,0 1 0,0-1 0,-1 1 0,1 0 0,0-1 0,0 1 0,0 0 0,0-1 0,0 1 0,0 0 0,0-1 0,-1 1 0,1 0 0,0-1 0,0 1 0,-1 0 0,1 0 0,0-1 0,0 1 0,-1 0 0,1 0 0,0-1 0,-1 1 0,1 0 0,0 0 0,-1 0 0,1 0 0,0-1 0,-1 1 0,1 0 0,0 0 0,-1 0 0,1 0 0,0 0 0,-1 0 0,1 0 0,0 0 0,-1 0 0,1 0 0,-1 0 0,1 0 0,0 0 0,-1 0 0,1 1 0,0-1 0,-1 0 0,1 0 0,-1 1 0,-27 8 0,18-2 0,1-1 0,-1 2 0,1-1 0,0 1 0,1 1 0,0-1 0,-11 17 0,15-20 0,1 0 0,-1 0 0,2 0 0,-1 1 0,0-1 0,1 1 0,0-1 0,0 1 0,1 0 0,-1 0 0,1 0 0,1 0 0,-1 0 0,1 0 0,0 0 0,2 12 0,-1-15-135,0 0 0,1-1 1,-1 1-1,1 0 0,0 0 0,0-1 0,0 1 1,0-1-1,0 1 0,0-1 0,1 0 0,-1 0 1,1 0-1,0 0 0,0-1 0,-1 1 0,1-1 1,0 1-1,0-1 0,6 1 0,2 2-1371,1-1 0,0-1 0,0 0-1,14 1 1,4-2-9784</inkml:trace>
</inkml:ink>
</file>

<file path=ppt/ink/ink1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0.172"/>
    </inkml:context>
    <inkml:brush xml:id="br0">
      <inkml:brushProperty name="width" value="0.025" units="cm"/>
      <inkml:brushProperty name="height" value="0.025" units="cm"/>
    </inkml:brush>
  </inkml:definitions>
  <inkml:trace contextRef="#ctx0" brushRef="#br0">256 45 17713,'-1'-1'130,"1"-1"0,-1 0 0,1 1 1,-1-1-1,0 1 0,0-1 0,0 1 0,0 0 1,0-1-1,0 1 0,0 0 0,0 0 0,-1 0 0,1-1 1,0 1-1,-1 1 0,1-1 0,-1 0 0,1 0 1,-1 0-1,1 1 0,-1-1 0,1 1 0,-1-1 1,0 1-1,1 0 0,-1 0 0,0-1 0,1 1 1,-1 0-1,0 1 0,-2-1 0,-63 3 2428,60-2-2515,0 1 0,0 0 0,0 1 0,0 0-1,0 0 1,0 0 0,1 1 0,0 0 0,0 0-1,0 0 1,0 1 0,0 0 0,1 0 0,0 0 0,0 1-1,1 0 1,-1 0 0,-5 11 0,6-11-31,1 0 1,0 0 0,0 0-1,1 1 1,0-1 0,0 1-1,0 0 1,1 0-1,0-1 1,0 1 0,1 0-1,0 0 1,0 0-1,0 0 1,1 0 0,0 0-1,1-1 1,-1 1-1,1 0 1,4 8 0,-3-11-3,-1 0 0,1-1 0,0 0 0,0 0 0,0 0 1,0 0-1,0 0 0,1 0 0,-1-1 0,1 0 0,0 1 0,-1-1 1,1-1-1,0 1 0,0-1 0,1 1 0,-1-1 0,0 0 1,0-1-1,1 1 0,-1-1 0,0 0 0,0 0 0,1 0 0,-1 0 1,0-1-1,5-1 0,5 0 122,-1-1 0,0 0 0,0-1 0,-1 0 0,1-1 0,-1 0 0,18-12 0,-12 5 128,0-1 0,-1 0 0,-1-2 0,0 0 0,18-22 1,-28 29-113,0 0 1,0-1 0,-1 0 0,0 1 0,0-2 0,-1 1 0,0-1 0,0 1 0,-2-1 0,1 0 0,-1 0 0,0 0 0,0-14 0,-2 24-155,0-1 0,0 1 0,0 0 0,0-1 0,0 1 0,0 0 0,0 0 0,0-1 1,0 1-1,0 0 0,-1 0 0,1-1 0,0 1 0,0 0 0,0 0 0,0-1 0,0 1 0,-1 0 1,1 0-1,0 0 0,0-1 0,0 1 0,-1 0 0,1 0 0,0 0 0,0 0 0,-1-1 0,1 1 1,0 0-1,0 0 0,-1 0 0,1 0 0,0 0 0,0 0 0,-1 0 0,1 0 0,0 0 0,-1 0 1,1 0-1,0 0 0,0 0 0,-1 0 0,1 0 0,0 0 0,0 0 0,-1 0 0,1 0 0,0 0 1,-1 1-1,1-1 0,0 0 0,0 0 0,0 0 0,-1 0 0,1 1 0,0-1 0,0 0 0,0 0 1,-1 0-1,1 1 0,0-1 0,0 0 0,0 0 0,0 1 0,0-1 0,-1 0 0,1 0 0,0 1 1,0-1-1,-15 19-692,4 3-110,1 0 0,1 1 0,1 1-1,1-1 1,1 1 0,2 0 0,0 0-1,1 0 1,1 34 0,2-57 666,0 0 1,0 0-1,0 0 1,0 0-1,1 0 0,-1 0 1,0 0-1,0 0 1,1 0-1,-1 0 0,1 0 1,-1-1-1,1 1 1,-1 0-1,1 0 0,-1 0 1,1 0-1,0-1 1,-1 1-1,1 0 1,0-1-1,0 1 0,0 0 1,-1-1-1,1 1 1,0-1-1,0 1 0,0-1 1,0 0-1,0 1 1,0-1-1,2 0 0,0 1-299,0-1-1,0-1 1,0 1-1,0 0 0,0-1 1,0 0-1,0 1 0,0-1 1,0 0-1,0-1 0,3-1 1,33-24-6157</inkml:trace>
</inkml:ink>
</file>

<file path=ppt/ink/ink1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0.532"/>
    </inkml:context>
    <inkml:brush xml:id="br0">
      <inkml:brushProperty name="width" value="0.025" units="cm"/>
      <inkml:brushProperty name="height" value="0.025" units="cm"/>
    </inkml:brush>
  </inkml:definitions>
  <inkml:trace contextRef="#ctx0" brushRef="#br0">120 0 14189,'0'0'7629,"-9"15"-7063,1-4-484,3-4-61,0 1 1,0-1 0,1 1-1,0 0 1,0 0 0,1 1-1,0-1 1,0 1 0,1 0-1,-2 13 1,3-12-16,0 0 0,1 0 1,0 0-1,1 0 0,3 19 0,-3-27-3,0 1 1,0-1-1,0 1 1,0-1-1,0 0 1,0 1-1,1-1 1,-1 0-1,1 0 1,-1 0-1,1 0 0,0 0 1,0 0-1,0 0 1,0-1-1,0 1 1,0-1-1,1 0 1,-1 1-1,0-1 0,1 0 1,-1 0-1,1 0 1,-1-1-1,1 1 1,-1-1-1,4 1 1,6 0 61,1-1 0,-1 0 1,0-1-1,22-4 0,27-2-295,-60 7 256,-1 0 1,1 0 0,0 0 0,0 0 0,-1 0-1,1 1 1,0-1 0,-1 0 0,1 0 0,-1 1-1,1-1 1,0 0 0,-1 1 0,1-1 0,-1 0-1,1 1 1,0-1 0,-1 1 0,0-1-1,1 1 1,-1-1 0,1 1 0,-1 0 0,0-1-1,1 1 1,-1-1 0,0 1 0,1 0 0,-1 0-1,1 28 2028,-2-23-1654,0 0 0,0 0 1,-1-1-1,1 1 0,-1-1 0,-1 1 1,-3 7-1,-1-6-234,0 0 1,-1 0-1,1-1 0,-1 0 1,0-1-1,0 0 1,-1 0-1,0-1 0,0 0 1,0 0-1,0-1 1,-19 4-1,23-5-108,0-1-1,1 0 1,-1 0-1,0-1 1,0 1-1,1-1 1,-1 0-1,0 0 1,0-1-1,0 1 1,1-1 0,-1 0-1,0-1 1,1 1-1,-1-1 1,1 0-1,0 0 1,-1 0-1,1 0 1,0-1-1,0 0 1,0 0-1,1 0 1,-1 0-1,1-1 1,0 1-1,-5-6 1,7 6-162,0 1 0,-1 0 0,1-1 0,0 1 0,0-1 0,0 1 0,1-1 0,-1 1 0,1-1 0,-1 1 1,1-1-1,0-3 0,0 5-44,0 0 0,0 0 1,1 0-1,-1 0 0,0 0 1,1 0-1,-1 0 1,1 0-1,-1 0 0,1 1 1,-1-1-1,1 0 0,0 0 1,-1 0-1,1 1 0,0-1 1,0 0-1,0 1 0,-1-1 1,1 1-1,2-2 1,4 0-772,-1 1 0,1-1 0,0 1 0,0 0 1,0 1-1,0-1 0,8 2 0,-11-1 633,31 0-5287</inkml:trace>
</inkml:ink>
</file>

<file path=ppt/ink/ink1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1.283"/>
    </inkml:context>
    <inkml:brush xml:id="br0">
      <inkml:brushProperty name="width" value="0.025" units="cm"/>
      <inkml:brushProperty name="height" value="0.025" units="cm"/>
    </inkml:brush>
  </inkml:definitions>
  <inkml:trace contextRef="#ctx0" brushRef="#br0">164 86 8712,'5'-10'5606,"0"0"-3996,-2 6-1122,-1 0 0,0 0 1,-1 0-1,1 0 0,-1 0 0,1 0 0,-1-1 0,-1 1 0,1 0 1,0-1-1,-1-4 0,0 8-378,0 1 0,0 0 0,0-1 0,0 1 0,0-1 1,0 1-1,0 0 0,0-1 0,0 1 0,0 0 0,0-1 0,-1 1 0,1-1 0,0 1 0,0 0 1,0-1-1,0 1 0,-1 0 0,1-1 0,0 1 0,0 0 0,-1 0 0,1-1 0,0 1 0,-1 0 1,1 0-1,0-1 0,-1 1 0,1 0 0,0 0 0,-1 0 0,1 0 0,-1-1 0,1 1 0,0 0 1,-1 0-1,0 0 0,-18 5 1493,-17 18-530,18-6-415,0 1 1,-25 32 0,37-42-527,1 0-1,0 0 1,0 1 0,0-1 0,1 1 0,1 0-1,-1 0 1,1 0 0,-3 19 0,6-27-130,0 0 0,0-1 1,0 1-1,0 0 1,0 0-1,0-1 0,0 1 1,0 0-1,0 0 1,0-1-1,0 1 0,1 0 1,-1-1-1,0 1 1,0 0-1,1-1 0,-1 1 1,1 0-1,-1-1 1,1 1-1,-1-1 0,0 1 1,1 0-1,0-1 1,-1 1-1,1-1 0,-1 0 1,1 1-1,0-1 1,1 1-1,27-1 133,36-21 85,-56 17-217,-3 2-65,1-1 1,-1 1 0,1 0-1,0 0 1,0 1-1,0 0 1,0 0-1,0 1 1,0 0-1,10 1 1,-14-1 0,-1 1-1,1 0 1,-1 0 0,1 1-1,-1-1 1,0 0 0,0 1 0,1 0-1,-1-1 1,0 1 0,0 0 0,-1 0-1,1 0 1,0 0 0,-1 0-1,1 1 1,-1-1 0,0 0 0,0 1-1,1-1 1,-2 1 0,1-1-1,0 1 1,0-1 0,-1 1 0,0 0-1,1-1 1,-1 1 0,0 4 0,0 20 242,0 0 1,-1 0 0,-2-1 0,-1 1 0,-1-1 0,-1 0-1,-1 0 1,-2 0 0,0-1 0,-2 0 0,0-1 0,-2 0-1,-1-1 1,-1-1 0,-29 35 0,43-55-182,0-1 0,1 0 0,-2 1 0,1-1 0,0 0 0,0 0 0,0 0 0,0 0 0,-1 0 0,1 0 0,0 0 0,-1 0 0,1 0 0,-1-1 0,1 1 0,-1 0 0,1-1 0,-1 0 0,0 1 0,1-1 0,-1 0 0,1 0 0,-1 0 0,0 0 0,1 0 0,-1 0 0,-2-1 0,2 0 0,0 0 0,0-1 0,0 1 0,0-1 0,0 0 0,0 0 0,0 0 0,1 0 0,-1 0 0,1 0 0,0 0 0,-1 0 0,1-1 0,0 1 0,-1-4 0,-1-4 0,-1-1 0,2 1 0,0 0 0,0-1 0,1 1 0,0-1 0,1 1 0,1-12 0,2 14 0,1 0 0,0 0 0,1 0 0,0 1 0,0-1 0,1 1 0,0 0 0,0 1 0,1-1 0,13-9 0,8-11 0,5-9 0,-1-1 0,-3-2 0,-1 0 0,-1-3 0,-3 0 0,-1-1 0,24-68 0,-46 110 0,-1 0 0,1 1 0,-1-1 0,1 0 0,-1 1 0,0-1 0,0 0 0,1 0 0,-1 0 0,0 1 0,0-1 0,0 0 0,0 0 0,0 0 0,0 0 0,0 1 0,0-1 0,0 0 0,0 0 0,0 0 0,0 1 0,-1-1 0,1 0 0,0 0 0,-1 1 0,1-1 0,-1 0 0,1 0 0,-2 1 0,1-1 0,0 1 0,0 0 0,0 0 0,0 0 0,0 1 0,-1-1 0,1 0 0,0 0 0,0 1 0,0-1 0,0 0 0,0 1 0,0-1 0,0 1 0,-2 1 0,-44 31 0,46-32 0,-5 4 0,0 0 0,0 0 0,1 0 0,0 1 0,-1 0 0,2 0 0,-1 0 0,1 1 0,0 0 0,0 0 0,1 0 0,0 0 0,0 0 0,1 0 0,0 1 0,0 0 0,0-1 0,1 1 0,0 10 0,2-16 0,-1 0 0,1-1 0,0 1 0,0 0 0,0-1 0,0 1 0,0 0 0,1-1 0,-1 1 0,0-1 0,1 0 0,-1 1 0,1-1 0,-1 0 0,1 0 0,0 0 0,-1 0 0,1 0 0,0 0 0,0-1 0,0 1 0,-1-1 0,1 1 0,0-1 0,0 1 0,0-1 0,0 0 0,0 0 0,0 0 0,2-1 0,71-1 0,-66 2 0,7-1-765,-8 1-954,-1-1-1,1 0 0,0 0 1,-1 0-1,10-4 1,-7-1-8851</inkml:trace>
</inkml:ink>
</file>

<file path=ppt/ink/ink1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1.642"/>
    </inkml:context>
    <inkml:brush xml:id="br0">
      <inkml:brushProperty name="width" value="0.025" units="cm"/>
      <inkml:brushProperty name="height" value="0.025" units="cm"/>
    </inkml:brush>
  </inkml:definitions>
  <inkml:trace contextRef="#ctx0" brushRef="#br0">37 1 15182,'0'0'16085,"3"10"-15060,0 2-978,-1 0 1,0-1-1,-1 1 1,0 0-1,-1 0 1,0 1-1,-1-1 1,0-1-1,-5 22 1,3-19-47,-28 131 18,28-128-33,1 0-1,1-1 1,1 1 0,0 0-1,2 0 1,4 26 0,-5-38-261,0-1 1,0 0-1,1 0 1,0 0-1,0 0 1,0-1-1,4 6 1,-6-7-371,1-1 0,0 0 0,1 0 1,-1 0-1,0 0 0,0 0 0,0 0 1,1 0-1,-1-1 0,0 1 1,1 0-1,-1-1 0,1 1 0,2 0 1,4-1-6115</inkml:trace>
</inkml:ink>
</file>

<file path=ppt/ink/ink1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2.938"/>
    </inkml:context>
    <inkml:brush xml:id="br0">
      <inkml:brushProperty name="width" value="0.025" units="cm"/>
      <inkml:brushProperty name="height" value="0.025" units="cm"/>
    </inkml:brush>
  </inkml:definitions>
  <inkml:trace contextRef="#ctx0" brushRef="#br0">0 506 22389,'0'0'5408,"7"9"-3929,-4-6-1419,1 1 1,-1 0 0,1-1 0,-1 0-1,1 0 1,0 0 0,1-1 0,-1 1-1,0-1 1,1 0 0,-1 0 0,1 0-1,-1-1 1,1 0 0,0 0 0,0 0-1,-1 0 1,1-1 0,0 0 0,0 0-1,0 0 1,0 0 0,0-1 0,-1 0-1,1 0 1,0 0 0,0-1 0,6-2-1,-3 0 28,0 0 1,0 0-1,0 0 0,-1-1 0,0 0 0,0-1 0,0 1 0,-1-1 0,8-9 0,-11 12-52,-1 0-1,0 0 0,1 0 1,-1 0-1,0 0 0,0-1 1,-1 1-1,1-1 1,-1 0-1,0 1 0,0-1 1,0 0-1,0 0 0,-1 0 1,1 0-1,-1 1 0,0-1 1,0 0-1,-1 0 1,1 0-1,-1 0 0,0 0 1,-1-4-1,1 6-35,0 1 0,0-1 0,0 1 0,0-1 0,0 1 0,0-1 0,0 1 0,-1 0 0,1-1 0,0 1 0,-1 0 0,1 0 0,-1 0 0,1 0 0,-1 0 0,0 1 0,0-1 0,1 0 0,-1 1 0,0-1 0,0 1 0,1 0 0,-1-1 0,0 1 0,0 0 0,0 0 0,0 0 0,1 0 0,-1 1 0,-3 0 0,1-1 0,0 1 0,0 0 0,0 1 0,0-1 0,0 1 0,1-1 0,-1 1 0,0 0 0,1 0 0,0 1 0,-1-1 0,-5 6 0,3 0 0,1 0 0,0 0 0,0 1 0,0 0 0,1 0 0,0 0 0,1 0 0,0 1 0,-2 10 0,4-17 0,0-1 0,1 1 0,-1-1 0,1 0 0,0 1 0,0-1 0,0 1 0,0-1 0,0 1 0,0-1 0,1 0 0,-1 1 0,1-1 0,0 1 0,0-1 0,0 0 0,0 0 0,0 0 0,0 1 0,0-1 0,1 0 0,-1 0 0,1 0 0,-1-1 0,1 1 0,0 0 0,0-1 0,0 1 0,0-1 0,0 1 0,0-1 0,0 0 0,0 0 0,1 0 0,-1 0 0,0-1 0,1 1 0,-1 0 0,0-1 0,5 1 0,2-1 0,-1 1 0,0-1 0,0 0 0,0-1 0,0 0 0,0 0 0,0-1 0,0 0 0,-1-1 0,1 1 0,-1-1 0,1-1 0,-1 1 0,0-1 0,0-1 0,-1 1 0,1-1 0,-1 0 0,0-1 0,0 1 0,-1-1 0,1-1 0,-1 1 0,-1-1 0,1 1 0,-1-1 0,5-13 0,-35 92 0,24-66 0,1 1 0,0-1 0,0 0 0,0 1 0,1-1 0,0 1 0,0-1 0,0 1 0,1-1 0,1 8 0,-1-13 0,0 0 0,-1 1 0,1-1 0,0 0 0,0 0 0,-1 0 0,1 0 0,0 0 0,0 0 0,0 0 0,0 0 0,0-1 0,1 1 0,-1 0 0,0 0 0,0-1 0,0 1 0,1-1 0,-1 1 0,0-1 0,1 0 0,-1 0 0,0 1 0,1-1 0,-1 0 0,0 0 0,1 0 0,-1 0 0,0 0 0,1-1 0,-1 1 0,2-1 0,3 0 0,-1 0 0,0-1 0,1 0 0,-1 0 0,0 0 0,8-5 0,6-7 0,-1 0 0,0-1 0,-1-1 0,-1-1 0,0 0 0,23-35 0,-15 15 0,-2-1 0,29-66 0,-33 61 0,-1-1 0,-2-1 0,9-51 0,-60 168 0,24-45 0,2 0 0,1 1 0,1 0 0,1 0 0,1 1 0,2 0 0,1 0 0,1 0 0,1 0 0,7 56 0,9-35 0,-15-47 0,1-1 0,0 0 0,-1 0 0,1 0 0,0 0 0,0-1 0,1 1 0,-1 0 0,0 0 0,0 0 0,1-1 0,-1 1 0,1-1 0,0 1 0,-1-1 0,1 0 0,0 0 0,0 0 0,0 1 0,4 0 0,-6-3 0,1 1 0,0-1 0,-1 0 0,1 1 0,0-1 0,-1 0 0,1 0 0,-1 0 0,1 0 0,-1 1 0,0-1 0,1 0 0,-1 0 0,0 0 0,1 0 0,-1 0 0,0 0 0,0 0 0,0 0 0,0 0 0,0 0 0,0 0 0,-1-2 0,2-35 0,-2 30 0,0-7 0,0 0 0,-2 0 0,0 0 0,0 0 0,-2 1 0,-6-18 0,72 63 0,-47-26 0,1-1 0,0 0 0,1-1 0,-1 0 0,1-2 0,-1 0 0,1 0 0,17-3 0,-23 2 0,0-1 0,0 0 0,0-1 0,0-1 0,-1 1 0,1-1 0,-1-1 0,1 0 0,-1 0 0,0-1 0,-1 0 0,1 0 0,12-11 0,-20 14 0,1 1 0,-1-1 0,1 0 0,-1 1 0,0-1 0,1 0 0,-1 0 0,0 1 0,0-1 0,0 0 0,-1 0 0,1 0 0,0-1 0,0-3 0,-1 5 0,0 0 0,0 0 0,0 0 0,0 0 0,-1 0 0,1 0 0,0 0 0,-1 0 0,1 0 0,0 1 0,-1-1 0,1 0 0,-1 0 0,1 0 0,-1 0 0,0 1 0,1-1 0,-1 0 0,0 0 0,0 1 0,1-1 0,-3 0 0,1-1 0,-1 1 0,0 0 0,1 0 0,-1 0 0,0 1 0,0-1 0,0 1 0,0-1 0,1 1 0,-1 0 0,0 0 0,0 0 0,0 1 0,0-1 0,0 1 0,0-1 0,1 1 0,-1 0 0,0 0 0,-4 3 0,1-1 0,0 2 0,1-1 0,-1 1 0,1 0 0,0 0 0,0 0 0,0 1 0,1-1 0,0 1 0,-5 11 0,6-14 0,1 1 0,0 0 0,0 0 0,1 0 0,-1 0 0,1 0 0,0 1 0,0-1 0,0 0 0,1 0 0,-1 1 0,1-1 0,0 0 0,1 1 0,-1-1 0,1 0 0,-1 1 0,1-1 0,2 5 0,-1-6 0,0-1 0,0 0 0,0 1 0,1-1 0,-1 0 0,1 0 0,-1-1 0,1 1 0,-1 0 0,1-1 0,0 0 0,0 1 0,0-1 0,-1 0 0,1-1 0,0 1 0,0 0 0,1-1 0,-1 0 0,0 0 0,0 0 0,0 0 0,0 0 0,0 0 0,5-2 0,1 1 0,0-1 0,0 0 0,0 0 0,-1-1 0,1 0 0,0 0 0,12-8 0,-2-2 0,0-2 0,-1-1 0,-1 0 0,0-1 0,-1-1 0,-1 0 0,-1-1 0,-1-1 0,0 0 0,11-26 0,-8 12 0,-1-1 0,-2 0 0,-2-1 0,-1 0 0,8-64 0,-30 118 0,-5 17 0,7-7 0,1 1 0,1 0 0,1 0 0,2 0 0,1 1 0,2 0 0,1 0 0,1 0 0,7 53 0,-5-73 0,1 0 0,1 0 0,-1-1 0,2 1 0,-1-1 0,1 0 0,1 0 0,0-1 0,7 9 0,-9-12 0,0-1 0,-1 0 0,2 0 0,-1 0 0,0 0 0,1-1 0,0 1 0,0-1 0,0-1 0,0 1 0,0-1 0,1 0 0,-1 0 0,1 0 0,-1-1 0,1 0 0,9 1 0,-15-2 0,1 0 0,0-1 0,0 1 0,-1 0 0,1-1 0,0 1 0,-1-1 0,1 1 0,0-1 0,-1 1 0,1-1 0,-1 1 0,1-1 0,-1 0 0,1 1 0,-1-1 0,0 0 0,1 1 0,-1-1 0,0 0 0,1 0 0,-1 1 0,0-1 0,0 0 0,0 0 0,0 0 0,0 1 0,0-1 0,0 0 0,0 0 0,0 0 0,0 1 0,0-1 0,0 0 0,0 0 0,-1 1 0,1-2 0,-10-34 0,-1 17-122,0 2 0,0-1 0,-2 2 0,0 0 0,-1 0 0,-27-23 0,-104-73-444,178 112 1392,25 8-235,-56-8-588,44 5-1626,54-1 0,-109-8-9352</inkml:trace>
</inkml:ink>
</file>

<file path=ppt/ink/ink1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3.284"/>
    </inkml:context>
    <inkml:brush xml:id="br0">
      <inkml:brushProperty name="width" value="0.025" units="cm"/>
      <inkml:brushProperty name="height" value="0.025" units="cm"/>
    </inkml:brush>
  </inkml:definitions>
  <inkml:trace contextRef="#ctx0" brushRef="#br0">11 46 26553,'-6'0'3075,"2"0"64,4-6-3139,12-5 0,-1 0-4228,1-7-9353</inkml:trace>
</inkml:ink>
</file>

<file path=ppt/ink/ink1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44.531"/>
    </inkml:context>
    <inkml:brush xml:id="br0">
      <inkml:brushProperty name="width" value="0.025" units="cm"/>
      <inkml:brushProperty name="height" value="0.025" units="cm"/>
    </inkml:brush>
  </inkml:definitions>
  <inkml:trace contextRef="#ctx0" brushRef="#br0">10505 976 13549,'-351'-93'-3022,"-99"-29"1469,353 90 1401,-452-138-129,-14 48-1277,8 69 3100,-4 30 1284,-49-2-335,-257-49-402,155 10-1990,-2 32-28,-1320 148 382,1851-92-412,-333 88 0,406-78 44,2 4 0,2 5 0,1 5 0,-121 75 0,112-50-50,4 4-1,3 5 0,4 4 0,4 5 0,3 4 0,5 4 0,-146 213 0,209-272-2,3 2 1,1 0-1,2 2 1,2 0-1,-22 87 1,32-92 1,1 0 0,3 1 1,1 0-1,1 0 0,3 0 1,1 0-1,10 54 1,3-23-37,3-2 1,4 0 0,2-1 0,2-2 0,4-1 0,3-1 0,2-1 0,3-2 0,68 82 0,-53-81-6,2-1 0,3-4-1,2-2 1,3-2 0,2-4 0,2-2 0,2-3 0,83 38 0,-21-25-38,1-6-1,3-6 1,249 49 0,435 18-20,1078-13 52,5-142 128,-396-69-31,-14-105-35,523-204 60,-1781 370-191,199-50-2,-5-35-21,-335 99 126,-2-5-1,122-75 1,-155 79 62,-1-2 0,-3-3 0,-1-2 0,63-71 0,-93 91-47,-2-2 0,0-1 0,-2 0 0,-1-2 0,-2 0 0,-1-1-1,-1 0 1,15-51 0,-22 55-5,-1-1-1,-1-1 0,-1 1 0,-2-1 1,-1 0-1,-1 1 0,-2-1 1,-1 0-1,-1 1 0,-12-46 1,2 33-19,-1 0 0,-3 1 0,-1 0 0,-1 2 0,-3 0 0,-50-64 0,14 31-3,-4 3 0,-88-76 1,24 40 236,-4 5 0,-5 7-1,-226-117 1,108 87 402,-335-111 0,345 152-294,-3 11 0,-4 11 0,-332-36 0,422 80-445,0 7-1,-1 7 0,1 7 0,0 7 1,1 7-1,-226 58 0,171-10-2318,-312 142 0,178-48-3767</inkml:trace>
</inkml:ink>
</file>

<file path=ppt/ink/ink1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59.491"/>
    </inkml:context>
    <inkml:brush xml:id="br0">
      <inkml:brushProperty name="width" value="0.025" units="cm"/>
      <inkml:brushProperty name="height" value="0.025" units="cm"/>
    </inkml:brush>
  </inkml:definitions>
  <inkml:trace contextRef="#ctx0" brushRef="#br0">0 226 8040,'0'0'2541,"11"7"-1265,7 5-1036,0-1 1,1-1 0,0-1 0,1-1 0,0 0 0,0-2 0,24 6 0,34-4 178,0-3 1,100-6 0,-69-1 189,155 2-249,263-5-31,-137-27 188,-40 0-335,882 22 907,-779 19-823,373 4 360,529-63-150,-1120 37-429,667-48 636,488-20 673,-174 80-1155,-41 2-210,677-9 20,-906 48 42,224 0 27,-452-99 1123,14 1-884,-163 64-1507,-553-6 1047,-11 0-139,-4 0 71,1 1 0,-1-1-1,0 0 1,0 0-1,1 0 1,-1 0-1,0 0 1,1 0-1,-1 0 1,0-1-1,0 1 1,0 0 0,1-1-1,-1 1 1,0-1-1,0 1 1,0-1-1,0 0 1,2 0-1,-2-12-5870</inkml:trace>
</inkml:ink>
</file>

<file path=ppt/ink/ink1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0:09.081"/>
    </inkml:context>
    <inkml:brush xml:id="br0">
      <inkml:brushProperty name="width" value="0.025" units="cm"/>
      <inkml:brushProperty name="height" value="0.025" units="cm"/>
    </inkml:brush>
  </inkml:definitions>
  <inkml:trace contextRef="#ctx0" brushRef="#br0">1 246 15086,'0'0'-470,"11"6"321,5 3 186,1-1 1,0 0-1,0-2 0,1 0 1,0-1-1,0-1 1,0 0-1,22 1 0,30-6 663,134-19-1,7-1-469,589 14 523,-435 8-460,918 36 11,-258-2 605,-239-16-675,77 10-27,0-54 173,995-78-242,-516 34-95,1036-1-85,-1043 47 597,-513 13 230,-20 0-599,-385-15 568,147-3 404,-512 30-1244,33 0-1559,-34-11-5219,-31-2-2857</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1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0:13.144"/>
    </inkml:context>
    <inkml:brush xml:id="br0">
      <inkml:brushProperty name="width" value="0.025" units="cm"/>
      <inkml:brushProperty name="height" value="0.025" units="cm"/>
    </inkml:brush>
  </inkml:definitions>
  <inkml:trace contextRef="#ctx0" brushRef="#br0">1 42 15663,'0'0'1532,"8"-2"-1543,61-5 310,0 3-1,100 6 1,146 31-148,-115-11 154,205-5 1,206-31-133,-124 1-130,638 9-24,529-8-1,311 58 30,-1804-32-47,1283 82 9,1439-70 2088,-1527-66-713,-2-41-977,-638 35-397,966 21-213,-927 28-402,-147-31 566,-149 4 21,0 30-13,-240 9-109,0-9 0,225-23 1,-386 14 949,-59 25-4233,-6-5-1100,-5-5-3624</inkml:trace>
</inkml:ink>
</file>

<file path=ppt/ink/ink1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1:55.861"/>
    </inkml:context>
    <inkml:brush xml:id="br0">
      <inkml:brushProperty name="width" value="0.025" units="cm"/>
      <inkml:brushProperty name="height" value="0.025" units="cm"/>
    </inkml:brush>
  </inkml:definitions>
  <inkml:trace contextRef="#ctx0" brushRef="#br0">0 87 16111,'0'0'1100,"6"9"-881,-3-3-175,1-1 0,1 1 0,-1-1 0,1 0 0,0 0 0,0 0 0,1-1 0,-1 1 0,1-2 0,0 1 0,0 0 0,0-1 0,1 0 0,-1-1 0,10 3 0,24 3 8,1-2-1,0-1 0,-1-3 0,66-3 0,-32-1 30,473 30 885,204-3 1194,-3 0-1779,-705-21-351,808 61 191,65-93-188,-71-1 78,-490 34 360,115 0 204,-2-37-460,196-85-143,1 0-15,-604 109-179,1 2 1,-1 3-1,74 6 1,-101 7-1935,-33-10 1653,0 1 1,0-1 0,0 1-1,0 0 1,-1-1-1,1 1 1,0 0 0,0 0-1,0 0 1,-1 0-1,1-1 1,0 1-1,-1 0 1,1 0 0,-1 0-1,1 0 1,-1 2-1,1 3-7909</inkml:trace>
</inkml:ink>
</file>

<file path=ppt/ink/ink1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08.977"/>
    </inkml:context>
    <inkml:brush xml:id="br0">
      <inkml:brushProperty name="width" value="0.025" units="cm"/>
      <inkml:brushProperty name="height" value="0.025" units="cm"/>
    </inkml:brush>
  </inkml:definitions>
  <inkml:trace contextRef="#ctx0" brushRef="#br0">1 200 5541,'0'0'5232,"10"0"-4154,411-5 6600,25 0-6606,182 54-808,-260-12-219,336-4 11,-74-6 81,840 15 913,1-71-755,-507 15-170,274-11 268,1414-95 55,-1459 82-408,-365 15-10,519 2 22,-722 16-14,543 3 80,-1058-2-241,-1-4 0,149-31 0,-241 36-755,0-1-1,0-1 0,-1 0 1,16-8-1,2-7-4054</inkml:trace>
</inkml:ink>
</file>

<file path=ppt/ink/ink1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19.483"/>
    </inkml:context>
    <inkml:brush xml:id="br0">
      <inkml:brushProperty name="width" value="0.025" units="cm"/>
      <inkml:brushProperty name="height" value="0.025" units="cm"/>
    </inkml:brush>
  </inkml:definitions>
  <inkml:trace contextRef="#ctx0" brushRef="#br0">66 126 4132,'0'0'8018,"-8"-2"-7073,-36-15 1046,44 17-1936,0 0 0,-1 0 0,1-1 0,0 1 0,-1 0 0,1 0 0,0 0 0,-1 0 0,1 0 0,0-1-1,-1 1 1,1 0 0,0 0 0,-1 0 0,1 0 0,0 0 0,-1 0 0,1 0 0,0 0 0,-1 0 0,1 0 0,0 0 0,-1 0-1,1 0 1,0 0 0,-1 1 0,1-1 0,0 0 0,-1 0 0,1 0 0,0 0 0,0 1 0,-1-1 0,1 0 0,0 0 0,0 1-1,-1-1 1,1 0 0,0 0 0,0 1 0,0-1 0,-1 0 0,1 1 0,0-1 0,0 1 0,0-1-19,0 1 0,0-1 0,0 1 0,0-1 0,0 1 0,0-1-1,1 0 1,-1 1 0,0-1 0,0 1 0,1-1 0,-1 1 0,0-1 0,0 0 0,1 1 0,-1-1 0,0 1 0,1-1 0,-1 0 0,1 0 0,-1 1 0,0-1 0,1 0 0,-1 0 0,1 1 0,-1-1 0,1 0 0,-1 0-1,1 0 1,-1 0 0,1 0 0,-1 1 0,1-1 0,0 0 0,54 7 124,16 4 259,96 1 0,-87-16-236,144-26-1,-145 16 10,148-7-1,-52 29-47,259 46 1,-136-12 153,325-24-150,-185-14-72,-176 30-10,-42-2-9,593 7 217,2-40 255,-341-1-72,-97 4 266,643-17-400,-13-28-306,366-28 94,-1004 50 280,-160 11-232,116-28-74,19-2-10,586 26 216,-883 14-288,203-14-879,-249 14 742,-1-1 0,1 1 0,-1 0-1,0 0 1,1-1 0,-1 1-1,0 0 1,1-1 0,-1 1-1,0 0 1,1-1 0,-1 1-1,0 0 1,0-1 0,1 1 0,-1-1-1,0 1 1,0 0 0,0-1-1,0 1 1,1-1 0,-1 1-1,0-1 1,0 1 0,0-1-1,0 1 1,0-1 0,0 1-1,0 0 1,0-1 0,-1 1 0,1-1-1,0 1 1,0-1 0,0 0-1,0-3-1505,0-24-7862</inkml:trace>
</inkml:ink>
</file>

<file path=ppt/ink/ink1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31.769"/>
    </inkml:context>
    <inkml:brush xml:id="br0">
      <inkml:brushProperty name="width" value="0.025" units="cm"/>
      <inkml:brushProperty name="height" value="0.025" units="cm"/>
    </inkml:brush>
  </inkml:definitions>
  <inkml:trace contextRef="#ctx0" brushRef="#br0">1 150 12139,'0'0'1474,"9"2"-855,79 11 1690,161 1 0,100-22-1194,-279 5-1072,1217 16 2045,-1184-9-2005,109-10 0,-164 1 107,1-2 0,-1-2-1,0-2 1,60-23 0,-81 25 22,-11 4-54,1-1-1,-1-1 0,0-1 1,0 0-1,-1 0 0,15-12 1,-24 4-1162,-9 5-3165,-7-3-3620</inkml:trace>
</inkml:ink>
</file>

<file path=ppt/ink/ink1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32.911"/>
    </inkml:context>
    <inkml:brush xml:id="br0">
      <inkml:brushProperty name="width" value="0.025" units="cm"/>
      <inkml:brushProperty name="height" value="0.025" units="cm"/>
    </inkml:brush>
  </inkml:definitions>
  <inkml:trace contextRef="#ctx0" brushRef="#br0">155 88 12908,'0'0'59,"-9"6"-246,-63 64-1822,12-10 3655,59-59-1529,0 0 0,0 0-1,0-1 1,0 1 0,0 0 0,0 0 0,1 0-1,-1 0 1,0 0 0,1 0 0,-1 0 0,0 1-1,1-1 1,-1 0 0,1 0 0,0 0 0,-1 0-1,1 1 1,0-1 0,0 0 0,0 2 0,0-2-73,1 0 0,-1 0 0,1 0 1,-1 0-1,1 0 0,-1 0 1,1 0-1,0 0 0,-1-1 1,1 1-1,0 0 0,0 0 0,0-1 1,0 1-1,0-1 0,-1 1 1,1-1-1,0 1 0,2 0 0,5 2 76,1-1-1,0 1 0,-1-2 1,15 2-1,284 6 870,-87-8-574,-91 6-448,236 8-229,-255-16 270,147-20 1,12-19 463,440-48 983,383 74-1348,-268 13 85,-230-34 35,-70 3 123,-165 19-401,236-11 1297,-199-2-3605,-353 21-1645,-9-3-2065</inkml:trace>
</inkml:ink>
</file>

<file path=ppt/ink/ink1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1.919"/>
    </inkml:context>
    <inkml:brush xml:id="br0">
      <inkml:brushProperty name="width" value="0.025" units="cm"/>
      <inkml:brushProperty name="height" value="0.025" units="cm"/>
    </inkml:brush>
  </inkml:definitions>
  <inkml:trace contextRef="#ctx0" brushRef="#br0">90 8 17040,'0'0'2808,"1"12"-1559,-12 289 2803,21-94-3946,-4-119-92,-5 119 0,-2-196 57,-1 1 0,0-1 0,-6 19 0,8-27 56,-1 0 0,0 0-1,-1 0 1,1-1 0,0 1 0,-1 0 0,0 0 0,1-1 0,-1 1-1,0-1 1,0 0 0,-1 1 0,1-1 0,0 0 0,-1 0 0,1-1-1,-5 4 1,6-5-73,0 0-1,0 0 1,0 0 0,0 0-1,0 0 1,1 0-1,-1 0 1,0 0-1,0 0 1,0 0-1,0 0 1,1-1 0,-1 1-1,0 0 1,0-1-1,0 1 1,1 0-1,-1-1 1,0 1 0,0-1-1,1 1 1,-1-1-1,1 0 1,-1 1-1,0-1 1,1 0-1,-1 1 1,1-1 0,-1 0-1,1 0 1,0 1-1,-1-1 1,1 0-1,0 0 1,0 0-1,-1 0 1,-8-35 256,9 35-290,-7-48 13,3 0 0,1 0 0,3-1 0,9-73-1,2 43-349,44-152 0,-47 201 267,3-5 29,16-41 1,-24 69 14,1 0 0,0 1 1,0 0-1,0 0 0,1 0 0,0 0 1,0 0-1,1 1 0,0 0 0,0 0 1,8-5-1,-8 8-14,-1 0 1,1 1-1,0 0 1,0 0-1,0 1 1,0-1-1,0 1 0,0 1 1,1-1-1,-1 1 1,0 0-1,0 0 1,1 1-1,-1 0 0,0 0 1,0 0-1,11 5 1,8 3 10,-1 1 0,39 22 0,-60-30 9,0-1 24,11 7-51,-1 0 1,1 0-1,19 18 1,-31-24 33,0 0 0,0 0 0,0 0 0,0 1 0,0-1 1,0 1-1,-1 0 0,1-1 0,-1 1 0,0 0 0,2 4 1,-3-5 16,0-1 1,0 1 0,1-1 0,-2 1 0,1-1 0,0 1-1,0 0 1,0-1 0,-1 1 0,1-1 0,-1 0 0,1 1-1,-1-1 1,0 1 0,1-1 0,-1 0 0,0 1 0,0-1-1,0 0 1,0 0 0,0 0 0,0 0 0,0 0 0,-2 2 0,-9 4 164,1 0 0,-1 0 0,0-1 0,0-1 1,-1 0-1,1-1 0,-1 0 0,-20 3 0,-3-1 455,-70 4-1,53-10-686,48-3-1716,13-4-72,15-6-1914,18-3-2928,4 0-2274</inkml:trace>
</inkml:ink>
</file>

<file path=ppt/ink/ink1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2.295"/>
    </inkml:context>
    <inkml:brush xml:id="br0">
      <inkml:brushProperty name="width" value="0.025" units="cm"/>
      <inkml:brushProperty name="height" value="0.025" units="cm"/>
    </inkml:brush>
  </inkml:definitions>
  <inkml:trace contextRef="#ctx0" brushRef="#br0">405 0 5958,'0'0'22677,"-65"79"-21396,24-30-320,-7 7-352,-1-1-385,3-2-224,5-7 64,8-9-128,8-13-384,8-13-481,4-11-769,4 0-1697,0-19-2627,1-13-4676</inkml:trace>
</inkml:ink>
</file>

<file path=ppt/ink/ink1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2.637"/>
    </inkml:context>
    <inkml:brush xml:id="br0">
      <inkml:brushProperty name="width" value="0.025" units="cm"/>
      <inkml:brushProperty name="height" value="0.025" units="cm"/>
    </inkml:brush>
  </inkml:definitions>
  <inkml:trace contextRef="#ctx0" brushRef="#br0">0 1 19026,'0'0'9897,"57"59"-8231,-16-35-225,10 2-704,4 2-737,6-3 0,-4-1-128,1 2-2370,-4-2-2435,-5-3-1345,-4-3-1281</inkml:trace>
</inkml:ink>
</file>

<file path=ppt/ink/ink1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3.279"/>
    </inkml:context>
    <inkml:brush xml:id="br0">
      <inkml:brushProperty name="width" value="0.025" units="cm"/>
      <inkml:brushProperty name="height" value="0.025" units="cm"/>
    </inkml:brush>
  </inkml:definitions>
  <inkml:trace contextRef="#ctx0" brushRef="#br0">1 12 21012,'0'0'6374,"68"2"-4709,-15 2-511,13-1-866,10-3-192,0 0-384,-2 0-1762,-12-8-2499,-13-5-2689</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1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227"/>
    </inkml:context>
    <inkml:brush xml:id="br0">
      <inkml:brushProperty name="width" value="0.025" units="cm"/>
      <inkml:brushProperty name="height" value="0.025" units="cm"/>
    </inkml:brush>
  </inkml:definitions>
  <inkml:trace contextRef="#ctx0" brushRef="#br0">19 1 6246,'0'0'6379,"0"8"-6331,-1 58 3105,0 103 10013,2-89-11377,-13-30-2194,6-41-2793,8-36-2274,3-5-1126,4-6-2488</inkml:trace>
</inkml:ink>
</file>

<file path=ppt/ink/ink1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551"/>
    </inkml:context>
    <inkml:brush xml:id="br0">
      <inkml:brushProperty name="width" value="0.025" units="cm"/>
      <inkml:brushProperty name="height" value="0.025" units="cm"/>
    </inkml:brush>
  </inkml:definitions>
  <inkml:trace contextRef="#ctx0" brushRef="#br0">66 0 11563,'0'0'11211,"-39"83"-10154,26-43-321,5 1-351,3-1-257,5-8-128,0-6 0,3-7-577,7-7-864,0-5-161,-4-5-1024</inkml:trace>
</inkml:ink>
</file>

<file path=ppt/ink/ink1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914"/>
    </inkml:context>
    <inkml:brush xml:id="br0">
      <inkml:brushProperty name="width" value="0.025" units="cm"/>
      <inkml:brushProperty name="height" value="0.025" units="cm"/>
    </inkml:brush>
  </inkml:definitions>
  <inkml:trace contextRef="#ctx0" brushRef="#br0">0 99 17328,'0'0'6727,"48"-51"-6023,4 35-191,12 3-417,5 4-96,5 3-1057,-3 4-2915,-5 0-2178</inkml:trace>
  <inkml:trace contextRef="#ctx0" brushRef="#br0" timeOffset="1">623 202 19218,'0'0'4356,"53"0"-3875,-4 0-225,12 0-96,5 0-96,-3-4-1890,-9 0-2209,-13 3-2820</inkml:trace>
</inkml:ink>
</file>

<file path=ppt/ink/ink1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8.276"/>
    </inkml:context>
    <inkml:brush xml:id="br0">
      <inkml:brushProperty name="width" value="0.025" units="cm"/>
      <inkml:brushProperty name="height" value="0.025" units="cm"/>
    </inkml:brush>
  </inkml:definitions>
  <inkml:trace contextRef="#ctx0" brushRef="#br0">21 1 10858,'0'0'10923,"-20"49"-9962,51-42-545,9-4 385,14-3-353,2 0-416,6-15-2530,-6-9-4645</inkml:trace>
</inkml:ink>
</file>

<file path=ppt/ink/ink1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9.990"/>
    </inkml:context>
    <inkml:brush xml:id="br0">
      <inkml:brushProperty name="width" value="0.025" units="cm"/>
      <inkml:brushProperty name="height" value="0.025" units="cm"/>
    </inkml:brush>
  </inkml:definitions>
  <inkml:trace contextRef="#ctx0" brushRef="#br0">36 0 8840,'0'0'14638,"36"64"-13709,-36-5-641,0 13-224,-8 7-32,-2-1-64,0-2-352,0-11-737,2-12-609,1-17-127,-1-23 479,2-13-1184,1-24-3268</inkml:trace>
</inkml:ink>
</file>

<file path=ppt/ink/ink1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0.335"/>
    </inkml:context>
    <inkml:brush xml:id="br0">
      <inkml:brushProperty name="width" value="0.025" units="cm"/>
      <inkml:brushProperty name="height" value="0.025" units="cm"/>
    </inkml:brush>
  </inkml:definitions>
  <inkml:trace contextRef="#ctx0" brushRef="#br0">0 500 14926,'0'0'9892,"14"-8"-8669,18-14-872,-1-2 1,-1-1 0,-1-1-1,-1-2 1,-2 0-1,25-35 1,8-19-267,61-112 0,-117 227-501,-11 104-303,-1 44-2363,14-63-2262,9-46-2973</inkml:trace>
</inkml:ink>
</file>

<file path=ppt/ink/ink1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4.869"/>
    </inkml:context>
    <inkml:brush xml:id="br0">
      <inkml:brushProperty name="width" value="0.025" units="cm"/>
      <inkml:brushProperty name="height" value="0.025" units="cm"/>
    </inkml:brush>
  </inkml:definitions>
  <inkml:trace contextRef="#ctx0" brushRef="#br0">11 10 10858,'0'0'12578,"0"14"-12237,-4 28-188,1-15 206,1 0 1,1 1-1,4 40 1,-3-67-284,0 0 0,1 0 1,-1 0-1,1 0 0,-1-1 0,1 1 0,-1 0 0,1 0 1,0-1-1,-1 1 0,1 0 0,0-1 0,0 1 1,-1 0-1,1-1 0,0 1 0,0-1 0,0 0 1,0 1-1,0-1 0,-1 0 0,1 1 0,0-1 0,0 0 1,0 0-1,0 0 0,0 0 0,0 0 0,0 0 1,0 0-1,0 0 0,0 0 0,0 0 0,0 0 1,0-1-1,0 1 0,0 0 0,-1-1 0,1 1 0,0-1 1,0 1-1,0-1 0,0 0 0,41-23 1409,-11-2-1183,-2-2 1,31-36 0,-10 8-37,-50 56-266,0 0 0,1 0-1,-1 0 1,0 0 0,0 0 0,0 0 0,0 0-1,0 0 1,1 0 0,-1 0 0,0 0-1,0 0 1,0 0 0,0 0 0,1 0 0,-1 0-1,0 0 1,0 0 0,0 0 0,0 0 0,0 0-1,1 0 1,-1 0 0,0 0 0,0 0 0,0 0-1,0 1 1,0-1 0,0 0 0,1 0-1,-1 0 1,0 0 0,0 0 0,0 0 0,0 0-1,0 1 1,0-1 0,0 0 0,0 0 0,0 0-1,0 0 1,1 0 0,-1 1 0,0-1 0,0 0-1,0 0 1,0 0 0,0 0 0,0 1-1,0-1 1,0 0 0,0 0 0,0 0 0,0 0-1,0 0 1,-1 1 0,1-1 0,0 0 0,0 0-1,2 22 14,-4 22 56,-3-14-30,3-18-33,0 0 0,0 0 0,1 0 0,1 0 0,1 15 0,-1-26-3,0-1-1,0 1 1,1 0 0,-1-1-1,0 1 1,1-1 0,-1 1-1,0 0 1,1-1 0,-1 1-1,1-1 1,-1 1-1,1-1 1,-1 0 0,1 1-1,-1-1 1,1 1 0,-1-1-1,1 0 1,0 1 0,-1-1-1,1 0 1,0 0-1,-1 0 1,1 1 0,0-1-1,-1 0 1,1 0 0,0 0-1,-1 0 1,1 0 0,0 0-1,-1 0 1,1 0-1,0-1 1,-1 1 0,1 0-1,1-1 1,26-10 300,-12 2-146,-1-1 0,-1-1 1,0 0-1,0-1 0,16-19 1,55-76-976,-68 86 233,-15 19 0</inkml:trace>
</inkml:ink>
</file>

<file path=ppt/ink/ink1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5.227"/>
    </inkml:context>
    <inkml:brush xml:id="br0">
      <inkml:brushProperty name="width" value="0.025" units="cm"/>
      <inkml:brushProperty name="height" value="0.025" units="cm"/>
    </inkml:brush>
  </inkml:definitions>
  <inkml:trace contextRef="#ctx0" brushRef="#br0">216 0 10634,'0'0'14510,"-5"14"-13154,-181 372 3026,181-377-4120,1-3-84,1-1 0,1 1 0,-1 0 0,1 0 0,-3 12 0,5-17-165,0 0 0,0 0 0,0 0 1,0 0-1,0 0 0,0 0 0,0 1 1,0-1-1,0 0 0,1 0 0,-1 0 0,0 0 1,1 0-1,-1 0 0,1 0 0,-1 0 1,1 0-1,-1-1 0,1 1 0,0 0 0,0 0 1,-1 0-1,1-1 0,0 1 0,0 0 0,0-1 1,0 1-1,-1 0 0,1-1 0,0 0 1,0 1-1,0-1 0,0 1 0,0-1 0,0 0 1,1 0-1,-1 0 0,0 1 0,0-1 1,0 0-1,1-1 0,34 2-15,0-2 0,0-2-1,0-1 1,68-18 0,-30 6-254,-39 7-2114,1-2-4410</inkml:trace>
</inkml:ink>
</file>

<file path=ppt/ink/ink1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1.346"/>
    </inkml:context>
    <inkml:brush xml:id="br0">
      <inkml:brushProperty name="width" value="0.025" units="cm"/>
      <inkml:brushProperty name="height" value="0.025" units="cm"/>
    </inkml:brush>
  </inkml:definitions>
  <inkml:trace contextRef="#ctx0" brushRef="#br0">48 162 10346,'0'0'4794,"-9"1"-2125,4-1-2847,-25 1 2854,27-1-918,21 0-740,28-3-265,-1-3 0,1-1 0,-2-2-1,48-17 1,-31 9-470,301-79 58,-560 160-179,118-35 275,0-3 0,-123 22 1,195-47-392,2 0 24,0 0-1,0 0 1,-1-1 0,1 0-1,0 0 1,-8-1 0,13 1-67,0-1 1,0 1 0,0-1-1,0 1 1,0-1 0,0 1-1,0-1 1,0 0 0,0 1-1,0-1 1,0 0 0,0 0-1,0 0 1,1 0-1,-1 1 1,0-1 0,1 0-1,-1 0 1,1 0 0,-1-1-1,1 1 1,-1 0 0,1 0-1,-1 0 1,1 0 0,0 0-1,0 0 1,0-1 0,0 1-1,0 0 1,0 0-1,0 0 1,0-1 0,0 1-1,1 0 1,-1 0 0,1-2-1,0 0-8,0-1-1,0 1 1,1-1-1,-1 1 0,1 0 1,0 0-1,0-1 1,0 1-1,1 0 1,-1 1-1,1-1 0,-1 0 1,1 1-1,0-1 1,0 1-1,0 0 1,0 0-1,1 0 0,-1 1 1,0-1-1,1 1 1,-1 0-1,1 0 1,0 0-1,6-1 0,9-2-501,0 2 1,0 0-1,29 0 0,-13 1-1429,41 3-5166,-71 1 4102,-12 1-1773,-21 2-2594</inkml:trace>
</inkml:ink>
</file>

<file path=ppt/ink/ink1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6.957"/>
    </inkml:context>
    <inkml:brush xml:id="br0">
      <inkml:brushProperty name="width" value="0.025" units="cm"/>
      <inkml:brushProperty name="height" value="0.025" units="cm"/>
    </inkml:brush>
  </inkml:definitions>
  <inkml:trace contextRef="#ctx0" brushRef="#br0">30 1 9289,'0'0'11024,"-3"9"-10464,-4 12-179,2 0-1,0 0 1,1 1-1,-1 40 1,5-49-290,0 1 0,1-1 0,0 1 0,1-1 0,0 1 0,1-1 0,1 0 0,0 0 0,10 20 0,-13-31 17,0 0-1,0 0 0,-1-1 0,1 1 0,0-1 0,0 1 0,0-1 0,1 1 0,-1-1 0,0 0 0,1 1 1,-1-1-1,1 0 0,-1 0 0,1 0 0,-1 0 0,1 0 0,0 0 0,-1-1 0,1 1 0,0-1 0,0 1 1,-1-1-1,1 1 0,0-1 0,3 0 0,-2-1 23,0 0 1,0 0-1,0 0 0,0 0 1,0-1-1,0 1 1,0-1-1,-1 0 0,1 0 1,-1 0-1,1 0 1,-1 0-1,4-5 0,7-9 273,-1 0-1,0-1 0,13-29 0,-24 45-386,-1 0 33,0 1-1,0-1 1,0 0-1,0 0 0,1 0 1,-1 0-1,0 1 0,1-1 1,-1 0-1,0 0 1,1 1-1,-1-1 0,1 0 1,0 1-1,-1-1 0,1 1 1,-1-1-1,1 0 1,0 1-1,-1-1 0,1 1 1,0 0-1,0-1 0,1 0 1,-2 22 484,-1 3-647,1-20 123,0 1 0,0-1 0,1 1 0,-1-1 0,1 1 0,0-1 1,0 1-1,1-1 0,-1 0 0,1 1 0,0-1 0,0 0 0,0 0 1,6 7-1,-5-9 0,0 1 0,0-1 0,0 0 0,0 0 1,0-1-1,1 1 0,-1-1 0,0 1 0,1-1 0,-1 0 1,1 0-1,0-1 0,-1 1 0,1-1 0,0 1 0,-1-1 0,1-1 1,0 1-1,6-1 0,2-2 29,-1 0 1,1 0-1,-1-1 1,0-1-1,0 0 1,0 0-1,-1-1 1,16-12-1,-13 9-9,1 1 0,-1 1 0,1 0 0,21-8 0,-35 15-32,0 0 0,1 0 0,-1 0 0,1 0 0,-1 0 0,0 0 0,1 0 0,-1 0-1,1 0 1,-1 0 0,0 0 0,1 0 0,-1 1 0,1-1 0,-1 0 0,0 0 0,1 0 0,-1 0 0,1 1 0,-1-1 0,0 0 0,0 0 0,1 1-1,-1-1 1,0 0 0,1 1 0,-1-1 0,0 0 0,0 1 0,1-1 0,-1 0 0,0 1 0,0-1 0,0 0 0,1 1 0,3 23 98,-6 24 189,2-46-281,-5 23 27,3-21-30,1 0 0,0 0 0,0 1-1,0-1 1,1 0 0,0 0-1,-1 1 1,2-1 0,-1 0 0,0 0-1,2 6 1,-1-10 0,-1 1 0,1-1 0,-1 1 0,1-1 0,0 0 0,-1 1 0,1-1 0,0 0 0,0 0 0,-1 0 0,1 0 0,0 1 0,0-1 0,-1 0 0,1 0 0,0 0 0,0 0 0,-1-1 0,1 1 0,0 0 0,-1 0 0,1 0 0,0-1 0,0 1 0,-1 0 0,1-1 0,-1 1 0,1 0 0,0-1 0,-1 1 0,1-1 0,0 0 0,21-14 0,19-24 0,-33 30 0,-1 1 0,2 0 0,-1 0 0,1 1 0,0 0 0,0 1 0,1 0 0,0 0 0,13-5 0,-22 11 0,0-1 0,0 1 0,0 0 0,-1 0 0,1 0 0,0 0 0,0 0 0,0 0 0,0 0 0,0 0 0,0 0 0,0 0 0,0 0 0,0 0 0,-1 1 0,1-1 0,0 0 0,0 1 0,0-1 0,0 0 0,-1 1 0,1-1 0,0 1 0,0 0 0,-1-1 0,1 1 0,0-1 0,-1 1 0,1 0 0,-1 0 0,1-1 0,-1 1 0,1 0 0,-1 0 0,0 0 0,1 0 0,-1-1 0,1 3 0,2 44 0,-3-43 0,0 0 0,0 0 0,0 0 0,0 0 0,1 0 0,-1 0 0,1 0 0,2 7 0,-2-11-83,-1 1-1,1-1 1,0 1 0,-1-1 0,1 1-1,0-1 1,0 1 0,-1-1-1,1 1 1,0-1 0,0 0-1,0 1 1,-1-1 0,1 0-1,0 0 1,0 0 0,0 0 0,0 0-1,0 0 1,-1 0 0,1 0-1,0 0 1,0 0 0,0 0-1,0 0 1,0-1 0,-1 1 0,1 0-1,0-1 1,0 1 0,-1-1-1,1 1 1,0-1 0,0 1-1,0-2 1,26-20-6184,-26 21 6009,23-24-7290</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1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315"/>
    </inkml:context>
    <inkml:brush xml:id="br0">
      <inkml:brushProperty name="width" value="0.025" units="cm"/>
      <inkml:brushProperty name="height" value="0.025" units="cm"/>
    </inkml:brush>
  </inkml:definitions>
  <inkml:trace contextRef="#ctx0" brushRef="#br0">191 0 19538,'-11'4'3625,"-1"0"-2901,-77 29 4026,81-30-4431,1 0 0,0 1 0,-1 0 0,1 0 0,1 1 0,-1-1 0,1 2 0,0-1 0,-11 13 0,19-17-350,-1-1-1,1 1 0,0 0 0,0-1 0,0 1 1,-1-1-1,1 1 0,0-1 0,0 0 0,0 0 1,0 0-1,0 0 0,0 0 0,3-1 0,-4 1 24,77-8-949,-57 4 377,0 2-1,0 0 1,33 2 0,-52 0 583,0 0 0,-1 1-1,1-1 1,0 0 0,0 1 0,-1-1 0,1 1 0,0-1-1,-1 1 1,1 0 0,-1 0 0,1 0 0,-1 0 0,1 0-1,-1 0 1,0 0 0,1 0 0,-1 0 0,0 1 0,0-1-1,0 1 1,0-1 0,0 1 0,0-1 0,-1 1 0,1-1-1,0 1 1,-1 0 0,1-1 0,-1 1 0,1 0 0,-1-1-1,0 1 1,0 0 0,0 0 0,0-1 0,0 1 0,0 0-1,0 0 1,-2 2 0,1 3 155,0-1-1,-1 0 1,0 0 0,-1 0-1,1 0 1,-1 0-1,0 0 1,0-1 0,-9 11-1,7-10-34,0 0 0,-1 0-1,0 0 1,0-1 0,0 0 0,-1 0 0,0 0-1,0-1 1,0 0 0,0-1 0,-1 1 0,1-1-1,-1-1 1,0 1 0,0-2 0,-16 3-1,24-4-226,-1 0 0,1 0 0,0-1-1,-1 1 1,1 0 0,-1 0-1,1 0 1,-1-1 0,1 1 0,0 0-1,-1-1 1,1 1 0,0 0 0,-1-1-1,1 1 1,0 0 0,-1-1-1,1 1 1,0-1 0,0 1 0,0-1-1,-1 1 1,1 0 0,0-1-1,0 1 1,0-1 0,0 1 0,0-1-1,0 1 1,0-1 0,0 1-1,0-1 1,0 1 0,0-1 0,0 1-1,0-1 1,0 1 0,0-1-1,1 1 1,-1 0 0,0-1 0,0 1-1,1-1 1,-1 0 0,11-21-6382,12-2-2648</inkml:trace>
</inkml:ink>
</file>

<file path=ppt/ink/ink1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642"/>
    </inkml:context>
    <inkml:brush xml:id="br0">
      <inkml:brushProperty name="width" value="0.025" units="cm"/>
      <inkml:brushProperty name="height" value="0.025" units="cm"/>
    </inkml:brush>
  </inkml:definitions>
  <inkml:trace contextRef="#ctx0" brushRef="#br0">137 10 21685,'-8'1'3213,"1"1"-2910,0 0 0,0 0-1,1 1 1,-1 0-1,0 0 1,1 0 0,0 1-1,0 0 1,0 0 0,0 1-1,1 0 1,-1 0 0,1 0-1,1 0 1,-1 1 0,1 0-1,0 0 1,0 0-1,0 0 1,1 1 0,0-1-1,0 1 1,1 0 0,0 0-1,-1 7 1,2-12-303,1-1 0,0 0 0,0 0 0,0 1 0,0-1 0,0 0 0,0 0 0,1 1 0,-1-1 0,0 0 0,1 0 0,-1 0 0,0 0 0,1 1 0,0-1 0,-1 0 0,1 0 0,-1 0 0,1 0 0,0 0 0,0 0 0,0 0 0,0-1 0,0 1 0,0 0 0,1 0 0,0 1 0,1-1 0,0 0 0,-1 0 0,1-1 0,0 1 0,0 0 0,0-1 0,0 0 0,-1 0 0,1 0 0,4 0 0,0-1 0,0 0 0,0 0 0,0 0 0,0-1 0,0 0 0,-1-1 0,1 1 0,0-1 0,5-4 0,-3 0 0,0-1 0,-1 0 0,0 0 0,-1 0 0,0-1 0,0 0 0,0-1 0,-2 0 0,1 1 0,-1-2 0,0 1 0,-1-1 0,-1 1 0,5-20 0,-41 106 0,30-68-190,0 0-1,1 0 1,0 1 0,0-1-1,1 1 1,0 0 0,1-1-1,0 1 1,1 12 0,-1-19 73,1 0 0,-1 0 0,1 0 0,0 0 0,0 0 0,0 0 0,0 0 0,0 0 0,0 0 0,0 0 0,1 0 0,-1-1 0,1 1 0,-1 0 0,1-1 0,2 3 0,-1-3-38,0 0-1,0 1 1,0-1-1,0 0 1,0-1-1,1 1 1,-1 0-1,0-1 1,0 0-1,0 0 1,0 0-1,1 0 1,-1 0-1,6-2 0,16-7-6250,-1-8-3737</inkml:trace>
</inkml:ink>
</file>

<file path=ppt/ink/ink1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972"/>
    </inkml:context>
    <inkml:brush xml:id="br0">
      <inkml:brushProperty name="width" value="0.025" units="cm"/>
      <inkml:brushProperty name="height" value="0.025" units="cm"/>
    </inkml:brush>
  </inkml:definitions>
  <inkml:trace contextRef="#ctx0" brushRef="#br0">0 1 17457,'0'0'14782,"0"12"-14313,4 133-401,9 169-77,-7-207-5249,-9-119-11169</inkml:trace>
</inkml:ink>
</file>

<file path=ppt/ink/ink1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8.319"/>
    </inkml:context>
    <inkml:brush xml:id="br0">
      <inkml:brushProperty name="width" value="0.025" units="cm"/>
      <inkml:brushProperty name="height" value="0.025" units="cm"/>
    </inkml:brush>
  </inkml:definitions>
  <inkml:trace contextRef="#ctx0" brushRef="#br0">1 96 21652,'0'0'10859,"72"-60"-10603,-28 47-256,3 2 0,-5 3 0,-3 5 0,-9 3 0,-10 0 0,-11 6-2114,-9 9-1057,0-1-1473,-3-1-4517</inkml:trace>
</inkml:ink>
</file>

<file path=ppt/ink/ink1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8.695"/>
    </inkml:context>
    <inkml:brush xml:id="br0">
      <inkml:brushProperty name="width" value="0.025" units="cm"/>
      <inkml:brushProperty name="height" value="0.025" units="cm"/>
    </inkml:brush>
  </inkml:definitions>
  <inkml:trace contextRef="#ctx0" brushRef="#br0">70 22 18802,'0'0'3454,"10"-4"-321,-7 4-2975,6-4 554,0 1 0,1 0-1,-1 1 1,1 0 0,11-1 0,-19 3-645,0 0 1,0 0-1,1 0 0,-1 0 1,0 0-1,0 0 1,0 0-1,0 1 1,0-1-1,0 1 1,0 0-1,0-1 0,-1 1 1,1 0-1,0 0 1,0 0-1,0 1 1,-1-1-1,1 0 1,-1 0-1,1 1 0,-1-1 1,1 1-1,-1 0 1,0-1-1,0 1 1,0 0-1,0 0 1,0-1-1,0 1 1,0 0-1,-1 0 0,1 0 1,-1 0-1,1 0 1,-1 3-1,1 2-56,-1-1 1,0 1-1,0-1 0,0 1 0,-1 0 0,0-1 0,-1 1 1,1-1-1,-1 0 0,0 1 0,-1-1 0,-4 9 1,-4 2 49,0 0 1,-23 27 0,23-32-41,0 1-1,1 0 1,1 1-1,0 0 1,-8 20-1,17-34-20,-1 0 0,1 1 0,0-1 0,0 1 0,0-1 0,-1 1 0,1-1 0,0 1 0,0-1 0,0 1 0,0-1 0,0 1 0,0-1 0,0 1 0,0-1 0,0 1 0,0-1 0,0 0 0,1 1 0,-1-1 0,0 1 0,0-1 0,0 1 0,1-1 0,-1 1 0,0-1 0,0 0 0,1 1 0,-1-1 0,0 1 0,1-1 0,-1 0 0,0 1 0,1-1 0,-1 0 0,1 0 0,-1 1 0,0-1 0,1 0 0,0 0 0,27 2 0,31-17 0,-29 3 31,80-38-372,-114 51-5955,-5-2 4003,2 0 152,-16 1-5076</inkml:trace>
  <inkml:trace contextRef="#ctx0" brushRef="#br0" timeOffset="1">1 217 7655,'0'0'16304,"69"-38"-13550,-27 27-448,9 1-800,-4 0-449,-2 2-737,-9 3-256,-7 3-736,-11 0-2660,-6 0-4067</inkml:trace>
</inkml:ink>
</file>

<file path=ppt/ink/ink1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9.210"/>
    </inkml:context>
    <inkml:brush xml:id="br0">
      <inkml:brushProperty name="width" value="0.025" units="cm"/>
      <inkml:brushProperty name="height" value="0.025" units="cm"/>
    </inkml:brush>
  </inkml:definitions>
  <inkml:trace contextRef="#ctx0" brushRef="#br0">0 0 18449,'0'0'9642,"30"73"-8842,-28-26-543,2 3-225,-2 1 32,-2-6-64,0-4-225,0-9-543,2-10-834,-2-10-1184</inkml:trace>
</inkml:ink>
</file>

<file path=ppt/ink/ink1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9.538"/>
    </inkml:context>
    <inkml:brush xml:id="br0">
      <inkml:brushProperty name="width" value="0.025" units="cm"/>
      <inkml:brushProperty name="height" value="0.025" units="cm"/>
    </inkml:brush>
  </inkml:definitions>
  <inkml:trace contextRef="#ctx0" brushRef="#br0">1 345 13677,'0'0'15358,"12"2"-14220,-6 0-1040,0-1 1,-1 0 0,1 0 0,0-1 0,0 0 0,0 0 0,0 0 0,0-1 0,0 1 0,0-2 0,-1 1 0,1-1-1,0 1 1,-1-1 0,1-1 0,8-4 0,9-9 1,0-1-1,-1-1 0,-1-1 1,-1 0-1,28-35 1,-36 38-65,0-1 0,-1 1 0,-1-2 0,-1 1 0,0-1 1,-1-1-1,-1 0 0,7-31 0,-14 68-629,1 0 0,1 0 0,1-1 0,6 24 1,-6-29 119,0 0 0,0-1 1,1 0-1,0 1 0,1-1 1,1-1-1,0 1 0,0-1 1,1 0-1,0-1 0,11 13 0,13-3-6118</inkml:trace>
</inkml:ink>
</file>

<file path=ppt/ink/ink1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1.884"/>
    </inkml:context>
    <inkml:brush xml:id="br0">
      <inkml:brushProperty name="width" value="0.025" units="cm"/>
      <inkml:brushProperty name="height" value="0.025" units="cm"/>
    </inkml:brush>
  </inkml:definitions>
  <inkml:trace contextRef="#ctx0" brushRef="#br0">5 78 19603,'-5'6'4163,"7"-3"-3009,22-3-450,10-1 33,8-11 32,10-3-577,4-2-256,-2 0-3139,-8 3-2723,-4 3-7270</inkml:trace>
</inkml:ink>
</file>

<file path=ppt/ink/ink1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2.599"/>
    </inkml:context>
    <inkml:brush xml:id="br0">
      <inkml:brushProperty name="width" value="0.025" units="cm"/>
      <inkml:brushProperty name="height" value="0.025" units="cm"/>
    </inkml:brush>
  </inkml:definitions>
  <inkml:trace contextRef="#ctx0" brushRef="#br0">1 33 19282,'0'0'3903,"2"10"-3140,28 255 790,-30-263-1528,0-1 0,0 1-1,0-1 1,0 0-1,0 1 1,0-1-1,1 1 1,-1-1-1,1 1 1,-1-1 0,1 0-1,-1 1 1,1-1-1,0 0 1,-1 0-1,1 0 1,0 1-1,0-1 1,0 0 0,0 0-1,0 0 1,0 0-1,0 0 1,1-1-1,-1 1 1,0 0-1,0 0 1,1-1 0,-1 1-1,0-1 1,1 1-1,1-1 1,0 0 120,0-1 0,-1 0 0,1 0 1,0 0-1,-1-1 0,1 1 0,-1 0 0,1-1 1,-1 0-1,1 0 0,-1 0 0,0 0 0,0 0 1,0 0-1,2-4 0,128-165 1738,-58 73-1759,-74 97-571,17-23 1342,-11 11-4245,-10 5-9208,-8 8-2624</inkml:trace>
</inkml:ink>
</file>

<file path=ppt/ink/ink1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2.943"/>
    </inkml:context>
    <inkml:brush xml:id="br0">
      <inkml:brushProperty name="width" value="0.025" units="cm"/>
      <inkml:brushProperty name="height" value="0.025" units="cm"/>
    </inkml:brush>
  </inkml:definitions>
  <inkml:trace contextRef="#ctx0" brushRef="#br0">0 1 18417,'0'0'2915,"19"61"-737,4-47-1281,5-4-705,5-2-64,5-5-1345,-1-3-2755,0 0-1505,-3-16-7015</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902"/>
    </inkml:context>
    <inkml:brush xml:id="br0">
      <inkml:brushProperty name="width" value="0.025" units="cm"/>
      <inkml:brushProperty name="height" value="0.025" units="cm"/>
    </inkml:brush>
  </inkml:definitions>
  <inkml:trace contextRef="#ctx0" brushRef="#br0">57 284 14414,'0'0'1996,"-3"10"278,-14 31-68,-11 29 1422,26-65-3335,0 1 0,1 0-1,0-1 1,0 1 0,0 0-1,0 0 1,1 0-1,0 0 1,1 7 0,-1-12-287,1-1 1,-1 1 0,1 0 0,0 0-1,-1-1 1,1 1 0,0 0 0,-1-1 0,1 1-1,0 0 1,0-1 0,-1 1 0,1-1-1,0 0 1,0 1 0,0-1 0,0 1-1,0-1 1,-1 0 0,1 0 0,0 0-1,0 0 1,0 1 0,0-1 0,0 0-1,0-1 1,0 1 0,2 0 0,27-5 229,-16-3-159,0 0 0,0-1 1,-1-1-1,0 0 0,-1 0 0,0-1 0,-1-1 0,0 0 1,-1-1-1,11-16 0,-8 10-55,0-1 0,-2-1 0,-1 0 1,0 0-1,-1-1 0,-2 0 0,0-1 0,-1 1 0,-1-1 1,-2 0-1,0-1 0,-1-33 0,-1 56-26,-1 0 0,0 0 0,0 0 0,0 0 0,0 0 0,0 0 1,0 0-1,-1 0 0,1 1 0,0-1 0,0 0 0,-1 0 0,1 0 0,0 0 0,-1 0 0,1 1 0,-1-1 0,1 0 0,-1 0 0,1 1 0,-1-1 0,0 0 0,1 1 0,-1-1 0,0 0 1,1 1-1,-1-1 0,0 1 0,0-1 0,0 1 0,0 0 0,1-1 0,-1 1 0,0 0 0,0 0 0,0-1 0,0 1 0,0 0 0,0 0 0,0 0 0,0 0 0,0 0 0,0 0 1,1 1-1,-1-1 0,0 0 0,0 0 0,0 1 0,0-1 0,-1 1 0,-4 1-6,1 1 0,-1 0-1,1 0 1,0 0 0,0 1 0,-8 6 0,11-9 8,-28 28 141,-31 36 0,54-58-68,1 1 0,0 0 1,1 0-1,0 0 0,0 1 1,0 0-1,1 0 0,1 0 1,0 0-1,0 1 0,-2 10 1,5-19-75,0 1 1,1-1-1,-1 1 1,0-1 0,0 1-1,1-1 1,-1 0-1,1 1 1,0-1-1,-1 0 1,1 1 0,0-1-1,0 0 1,-1 0-1,1 0 1,0 0 0,0 0-1,0 0 1,0 0-1,1 0 1,-1 0-1,0 0 1,0 0 0,1-1-1,-1 1 1,0 0-1,1-1 1,-1 1 0,0-1-1,1 0 1,-1 1-1,1-1 1,1 0 0,61 6-206,-41-6-132,-10 2-336,1-1 1,-1 2 0,0 0 0,19 6 0,-29-8 536,0 1 0,1-1 0,-1 1 0,0-1 0,0 1 0,0 0 0,-1 0 0,1 0 0,0 1 0,-1-1 0,1 0 0,-1 1 0,0 0 1,0 0-1,0-1 0,0 1 0,-1 0 0,1 1 0,-1-1 0,1 0 0,-1 0 0,1 6 0,-1 7 127,0-1 0,-1 1-1,-1-1 1,0 1 0,-5 20 0,-2 42-539,7-77 496,1-1 1,0 1 0,0-1 0,0 1 0,0-1 0,0 1 0,1 0 0,-1-1-1,0 1 1,0-1 0,0 1 0,0-1 0,0 1 0,1-1 0,-1 1 0,0-1-1,1 1 1,-1-1 0,0 0 0,1 1 0,-1-1 0,0 1 0,1-1 0,-1 0 0,1 1-1,-1-1 1,1 0 0,-1 1 0,1-1 0,-1 0 0,1 0 0,20-3-829,17-19-928,-9-7-1931,0-6-2130</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1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287"/>
    </inkml:context>
    <inkml:brush xml:id="br0">
      <inkml:brushProperty name="width" value="0.025" units="cm"/>
      <inkml:brushProperty name="height" value="0.025" units="cm"/>
    </inkml:brush>
  </inkml:definitions>
  <inkml:trace contextRef="#ctx0" brushRef="#br0">182 19 16239,'0'0'2472,"-10"3"-273,-3 0-1698,0 2 0,0 0-1,1 0 1,0 1 0,0 1-1,-15 10 1,21-13-420,1 0 0,0 0-1,0 0 1,0 1 0,0-1 0,1 1 0,0 0 0,0 1-1,0-1 1,0 1 0,1 0 0,0-1 0,0 1 0,1 1-1,0-1 1,0 0 0,-2 10 0,4-15-73,0 0 1,0 0-1,0 0 1,1 0-1,-1 0 0,0 0 1,1 0-1,-1 0 1,0 0-1,1 0 1,-1 0-1,1 0 0,0 0 1,-1 0-1,1 0 1,0-1-1,-1 1 1,1 0-1,0-1 1,0 1-1,-1 0 0,1-1 1,0 1-1,0-1 1,0 1-1,0-1 1,0 0-1,0 1 0,0-1 1,0 0-1,0 0 1,0 1-1,0-1 1,0 0-1,0 0 0,0 0 1,0 0-1,0 0 1,0-1-1,2 1 1,46-10 696,-35 5-499,-2 0 0,1-1-1,-1-1 1,0 0-1,0 0 1,-1-1-1,0-1 1,0 0-1,-1 0 1,0-1-1,-1-1 1,0 0-1,-1 0 1,0 0-1,7-14 1,-14 24-163,-1 0 1,1 0-1,-1 0 0,1 0 0,-1 0 1,0 0-1,1 0 0,-1 0 1,0 0-1,0 0 0,0 0 0,0 0 1,0 0-1,0 0 0,0 0 1,0 0-1,0 0 0,0 0 1,-1 0-1,1 0 0,0 0 0,-1 0 1,1 1-1,0-1 0,-1 0 1,0 0-1,1 0 0,-1 0 0,0-1 1,-1 1-25,0 1 1,0-1 0,1 0-1,-1 1 1,0-1-1,0 1 1,0-1-1,0 1 1,0 0 0,0 0-1,0 0 1,0 0-1,0 0 1,-2 1 0,-4 0-55,0 1 0,0 0 1,0 1-1,0-1 1,0 1-1,-11 7 1,-15 18-656,33-27 549,0 0 0,0 0 1,0 0-1,0 0 0,0 0 1,0 1-1,0-1 0,0 0 1,0 0-1,0 1 0,1-1 1,-1 1-1,1-1 0,-1 0 1,1 1-1,-1-1 0,1 1 1,0-1-1,0 1 0,-1-1 1,1 1-1,0-1 0,1 1 1,-1 2-1,2-4-209,0 1 1,0 0-1,-1-1 0,1 1 1,0-1-1,0 0 0,0 0 1,0 0-1,0 0 0,0 0 1,0 0-1,0 0 0,0 0 1,0-1-1,-1 1 0,4-2 1,-4 2-81,38-15-3958,6-10-1346</inkml:trace>
</inkml:ink>
</file>

<file path=ppt/ink/ink1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646"/>
    </inkml:context>
    <inkml:brush xml:id="br0">
      <inkml:brushProperty name="width" value="0.025" units="cm"/>
      <inkml:brushProperty name="height" value="0.025" units="cm"/>
    </inkml:brush>
  </inkml:definitions>
  <inkml:trace contextRef="#ctx0" brushRef="#br0">148 1 17168,'0'0'2451,"-10"7"-193,-5 3-1716,2 0 0,0 1 0,0 1 0,-11 13 0,16-17-267,2 0 0,-1 1 0,1-1 0,1 1 0,-1 0 0,2 1 1,-1-1-1,1 1 0,-4 14 0,8-24-271,0 0 0,0 0 0,0 1 0,0-1 0,0 0 0,0 0 0,0 0 0,0 1 0,0-1 0,0 0 0,0 0 0,0 1 0,0-1 0,0 0 0,0 0 0,0 0 0,0 1 0,0-1 0,0 0 0,0 0 0,0 0 0,0 1 0,0-1 0,1 0 0,-1 0 0,0 0 0,0 1 0,0-1 0,0 0 0,0 0 0,1 0 0,-1 0 0,0 0 0,0 1 0,0-1 0,0 0 0,1 0 0,-1 0 0,0 0 0,0 0 0,1 0 0,-1 0 0,0 0 0,0 0 0,0 0 0,1 0 0,14-4 128,15-13 68,-29 16-186,13-9-137,2 0 0,-1 1 0,1 1 1,0 1-1,1 0 0,0 1 0,0 0 0,0 2 1,1 0-1,0 1 0,22-1 0,-38 4 107,-1-1 1,0 1-1,0 0 0,1 0 0,-1 0 0,0 0 0,1 0 0,-1 0 0,0 0 0,1 0 1,-1 1-1,0-1 0,0 0 0,1 1 0,-1-1 0,0 1 0,0-1 0,0 1 0,0 0 1,1-1-1,-1 1 0,0 0 0,0 0 0,0 0 0,-1 0 0,1 0 0,0 0 0,0 0 1,0 0-1,-1 0 0,1 0 0,-1 1 0,1-1 0,-1 0 0,1 0 0,-1 1 1,0-1-1,1 0 0,-1 0 0,0 1 0,0-1 0,0 0 0,0 1 0,0-1 0,0 0 1,-1 1-1,1 1 0,-2 2 51,1 0-1,-1-1 1,0 1 0,-1 0 0,1-1 0,-1 1 0,0-1 0,0 0 0,0 0-1,-8 8 1,-12 6 455,0 0 0,-1-1 0,-1-1-1,-1-1 1,0-2 0,-1 0 0,-43 13 0,65-29-1884,9-7 271,11-11-1037,47-56-6344,-23 27 1420</inkml:trace>
</inkml:ink>
</file>

<file path=ppt/ink/ink1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990"/>
    </inkml:context>
    <inkml:brush xml:id="br0">
      <inkml:brushProperty name="width" value="0.025" units="cm"/>
      <inkml:brushProperty name="height" value="0.025" units="cm"/>
    </inkml:brush>
  </inkml:definitions>
  <inkml:trace contextRef="#ctx0" brushRef="#br0">116 1 18962,'0'0'2199,"-3"8"-453,-20 62 428,-35 115-487,49-149-1547,1 1 0,1 1-1,-1 38 1,8-76-114,0 0-1,0 0 1,0 0 0,0 0-1,0 0 1,0 0-1,0 0 1,0 0-1,1 0 1,-1 0 0,0-1-1,0 1 1,0 0-1,0 0 1,0 0 0,0 0-1,0 0 1,0 0-1,0 0 1,0 0 0,0 0-1,0 0 1,1 0-1,-1 0 1,0 0 0,0 0-1,0 0 1,0 0-1,0 0 1,0 0-1,0 0 1,0 0 0,0 0-1,0 0 1,1 0-1,-1 0 1,0 0 0,0 0-1,0 0 1,0 0-1,0 0 1,0 0 0,0 0-1,0 0 1,0 0-1,0 0 1,1 0-1,-1 0 1,0 0 0,0 0-1,0 1 1,0-1-1,0 0 1,0 0 0,0 0-1,0 0 1,0 0-1,0 0 1,0 0 0,0 0-1,0 0 1,0 1-1,10-14 542,7-16-344,-7 0-217,-2 0-1,-1-1 0,6-50 1,-13 91-45,-1 2 17,1 0-1,0 0 1,1 0-1,1-1 1,3 15-1,-4-24 24,0 0-1,0 1 0,0-1 1,1 0-1,-1 0 0,1 0 1,0 0-1,0 0 0,0 0 0,1 0 1,-1-1-1,1 1 0,-1-1 1,1 1-1,0-1 0,0 0 1,0 0-1,0-1 0,0 1 1,0-1-1,0 1 0,1-1 1,-1 0-1,4 1 0,-1-1 54,0 0 0,-1 0-1,1 0 1,-1-1 0,1 1-1,0-1 1,-1-1 0,1 1-1,0-1 1,-1 0-1,1 0 1,-1-1 0,1 0-1,-1 0 1,0 0 0,0 0-1,1-1 1,-2 0 0,1 0-1,0 0 1,-1-1 0,1 1-1,-1-1 1,0 0 0,0 0-1,-1-1 1,1 1 0,-1-1-1,0 0 1,0 0-1,-1 0 1,1 0 0,-1 0-1,0-1 1,-1 1 0,1 0-1,-1-1 1,0 0 0,0-9-1,-1 15-57,0 0 0,0 0 0,0-1-1,0 1 1,0 0 0,-1-1 0,1 1-1,0 0 1,0 0 0,0-1 0,-1 1-1,1 0 1,0 0 0,0 0 0,0-1-1,-1 1 1,1 0 0,0 0 0,-1 0-1,1 0 1,0 0 0,0 0 0,-1-1-1,1 1 1,0 0 0,-1 0 0,1 0-1,0 0 1,-1 0 0,1 0 0,0 0-1,-1 0 1,1 0 0,0 0 0,0 0-1,-1 1 1,1-1 0,0 0 0,-1 0-1,1 0 1,0 0 0,0 0 0,-1 1-1,1-1 1,0 0 0,-1 0 0,-14 9-170,9-3 170,1 0 0,0 0 0,1 0 0,-1 1 0,1-1 0,1 1 0,-1 0 0,1 0 0,0 1 1,1-1-1,0 1 0,0-1 0,0 1 0,0 7 0,2-14 5,0-1 1,0 1-1,0-1 0,0 1 0,0-1 1,0 1-1,0-1 0,1 0 0,-1 1 1,0-1-1,0 1 0,0-1 1,0 1-1,1-1 0,-1 0 0,0 1 1,0-1-1,1 0 0,-1 1 1,0-1-1,1 0 0,-1 1 0,0-1 1,1 0-1,-1 0 0,1 1 0,-1-1 1,0 0-1,1 0 0,-1 0 1,1 0-1,0 1 0,19-3 83,19-15 94,13-21-51,-41 28-131,0 1 0,1 1-1,0 0 1,0 0 0,22-8 0,-34 15-5,1 1 1,-1 0 0,1 0-1,-1 0 1,1 0-1,-1-1 1,1 1 0,-1 0-1,1 0 1,0 0-1,-1 0 1,1 0 0,-1 0-1,1 1 1,-1-1 0,1 0-1,-1 0 1,1 0-1,-1 0 1,1 1 0,-1-1-1,1 0 1,-1 0-1,1 1 1,-1-1 0,1 0-1,-1 1 1,1-1 0,-1 1-1,0-1 1,1 1-1,5 22 73,-12 42 459,3-39-361,6-27-113,-1 0-1,1 1 1,-1-1-1,1 0 1,-1 0-1,1 0 1,-1 0-1,0-1 1,0 1-1,0-1 1,4-2-1,9-11-35,-11 10-133,1 0 1,1 0 0,-1 1 0,1-1-1,-1 1 1,13-6 0,-17 9-576,2 1-368,-2 13-13269</inkml:trace>
</inkml:ink>
</file>

<file path=ppt/ink/ink1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4.597"/>
    </inkml:context>
    <inkml:brush xml:id="br0">
      <inkml:brushProperty name="width" value="0.025" units="cm"/>
      <inkml:brushProperty name="height" value="0.025" units="cm"/>
    </inkml:brush>
  </inkml:definitions>
  <inkml:trace contextRef="#ctx0" brushRef="#br0">90 1 17969,'0'0'10634,"-8"0"-9983,5-1-648,-1 1 1,1 0-1,0 1 0,0-1 0,-1 0 0,1 1 0,0 0 0,0 0 0,0 0 0,0 0 0,0 0 0,0 1 1,0-1-1,0 1 0,1 0 0,-1 0 0,0 0 0,1 0 0,0 0 0,-1 1 0,1-1 0,0 1 0,0-1 1,0 1-1,1 0 0,-1 0 0,1-1 0,-1 1 0,1 1 0,0-1 0,0 0 0,0 0 0,1 0 0,-1 0 0,1 1 1,0-1-1,0 5 0,0-6-7,0-1 1,0 0 0,0 0-1,0 0 1,0 0 0,0 0-1,0 0 1,1 0 0,-1 0-1,0 0 1,1 0 0,-1 0-1,1 0 1,-1 0 0,1 0-1,0 0 1,-1 0 0,1 0-1,0 0 1,-1 0 0,1-1-1,0 1 1,0 0 0,0-1-1,0 1 1,0 0 0,0-1-1,1 1 1,2 0 4,0 1-1,0-1 1,0 0 0,1 0-1,-1-1 1,0 1 0,8-1-1,8-1 35,0-1 0,25-6 1,-43 7-34,5 0-5,6-2-23,1 0 0,0 2 0,19-1 0,-31 1 5,0 1 0,0 0 0,0 0 0,0 0 0,-1 0 0,1 1 0,0-1 0,0 0 0,0 1 0,0-1 0,0 1 0,0 0 0,-1 0 0,1 0 0,0 0 0,0 0 0,-1 0 0,1 0 0,-1 0 0,1 0-1,-1 1 1,0-1 0,1 1 0,-1-1 0,0 1 0,0 0 0,0-1 0,0 1 0,0 0 0,-1 0 0,1-1 0,0 3 0,0 3 44,-1 0 0,0-1 0,0 1 0,-1-1 0,1 1 0,-1-1 0,-1 1 0,1-1 0,-1 0 0,-1 1 0,1-1 0,-1 0 0,0 0 0,0-1 0,-1 1 0,1-1 0,-1 0-1,-6 6 1,4-4 16,0-1 0,0 0-1,-1 0 1,0-1 0,0 0-1,0 0 1,-1-1-1,0 0 1,0 0 0,0-1-1,0 0 1,0 0-1,-13 1 1,19-3-162,1-1 1,-1 1-1,0-1 1,0 0-1,1 0 0,-1 0 1,0 0-1,0 0 1,1-1-1,-1 1 0,0 0 1,0-1-1,1 0 1,-1 1-1,0-1 1,1 0-1,-1 1 0,1-1 1,-1 0-1,1 0 1,-1-1-1,1 1 0,0 0 1,0 0-1,-1-1 1,1 1-1,0 0 0,0-1 1,0 1-1,0-1 1,1 0-1,-1 1 0,0-1 1,1 1-1,-1-1 1,1 0-1,-1 0 0,1 1 1,0-1-1,0 0 1,0-2-1,-1-6-1237,2 1 0,-1-1 0,1 0 0,0 1-1,1-1 1,5-14 0,14-31-9114</inkml:trace>
</inkml:ink>
</file>

<file path=ppt/ink/ink1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209"/>
    </inkml:context>
    <inkml:brush xml:id="br0">
      <inkml:brushProperty name="width" value="0.025" units="cm"/>
      <inkml:brushProperty name="height" value="0.025" units="cm"/>
    </inkml:brush>
  </inkml:definitions>
  <inkml:trace contextRef="#ctx0" brushRef="#br0">123 0 18097,'-7'13'1159,"-14"30"438,1 1 0,2 0 0,-13 54 1,23-69-1324,2 1-1,2-1 1,-2 56 0,5-84-261,1 0 1,0 0-1,0 0 1,0 0-1,0 0 1,0 0-1,0 0 1,0 0-1,0 0 0,1 0 1,-1 0-1,0 0 1,0 0-1,1 0 1,-1 0-1,1 0 1,-1 0-1,1 0 1,-1 0-1,1-1 0,0 1 1,-1 0-1,1 0 1,0-1-1,0 1 1,-1 0-1,1-1 1,0 1-1,0-1 0,0 1 1,0-1-1,0 1 1,0-1-1,0 0 1,0 1-1,0-1 1,0 0-1,0 0 1,0 0-1,0 0 0,1 0 1,0 0 68,1-1 0,-1 1 1,0-1-1,0 0 0,1 0 0,-1 0 0,0 0 1,0 0-1,0 0 0,0-1 0,0 1 0,-1-1 1,1 1-1,0-1 0,-1 0 0,1 1 0,2-5 1,3-12 10,0 0 1,-2-1-1,0 0 1,0 0-1,1-23 1,-4 30-250,-2 13-164,0 8 323,0-1-1,1 1 1,-1-1-1,2 0 1,-1 1 0,1-1-1,0 0 1,1 0 0,0 0-1,5 10 1,-6-15 26,0 0 0,1-1 0,-1 1 1,0-1-1,1 1 0,0-1 0,-1 0 0,1 0 1,0 0-1,0-1 0,0 1 0,0-1 0,0 1 1,1-1-1,-1 0 0,0 0 0,0 0 0,1-1 1,-1 1-1,1-1 0,-1 0 0,1 0 0,-1 0 0,0 0 1,1-1-1,-1 1 0,1-1 0,3-2 0,2 1 93,-1-1-1,0-1 0,0 0 1,0 0-1,0 0 0,-1-1 1,1 0-1,-1-1 0,-1 0 0,1 0 1,-1 0-1,7-9 0,-7 7-83,1 0 1,-1 0-1,-1-1 0,0 1 0,0-1 0,0-1 0,-1 1 1,-1-1-1,1 1 0,1-14 0,-40 81-326,31-48 306,-1 1-1,1 0 1,1 0 0,0 0 0,1 0 0,0 1-1,0-1 1,1 14 0,1-24-9,1 0 0,-1 0 0,1 0 1,-1 0-1,1 0 0,-1 0 0,1 0 0,0-1 0,-1 1 0,1 0 1,0 0-1,0-1 0,0 1 0,-1 0 0,1-1 0,0 1 1,0-1-1,0 1 0,0-1 0,0 1 0,0-1 0,0 0 0,0 1 1,0-1-1,0 0 0,0 0 0,0 0 0,0 0 0,1 0 1,-1 0-1,0 0 0,0 0 0,0 0 0,0-1 0,0 1 0,0 0 1,0-1-1,0 1 0,1-2 0,44-16 319,-25 1-263,-1 0 0,0-1 0,-2-1-1,18-23 1,-13 16-53,-23 26-18,0-1 0,0 1 0,0 0 0,0 0 0,0 0 0,0-1 0,0 1 0,0 0 0,1 0 0,-1 0 0,0-1 0,0 1 0,0 0 0,0 0 0,0 0 0,1 0 0,-1-1 0,0 1 0,0 0 0,0 0 0,1 0 0,-1 0 0,0 0 0,0 0 0,0 0 0,1 0 0,-1 0 0,0-1 0,0 1 0,0 0 0,1 0 0,-1 0 0,0 0 0,0 0 0,1 0 0,-1 1 0,0-1 0,0 0 0,0 0 0,1 0 0,-1 0 0,0 0 0,0 0 0,0 0 0,1 0 1,-1 0-1,0 0 0,0 1 0,0-1 0,0 0 0,1 0 0,-1 1 0,2 16-195,-8 24 137,-6 8 91,6-27-34,1 0 1,1 1-1,-2 36 0,6-58-28,0-1-1,0 0 1,0 0-1,0 0 1,0 0-1,0 0 1,0 1-1,1-1 1,-1 0-1,0 0 1,0 0-1,0 0 1,0 0-1,0 0 1,0 0-1,1 1 1,-1-1-1,0 0 1,0 0-1,0 0 1,0 0-1,0 0 1,1 0-1,-1 0 1,0 0-1,0 0 0,0 0 1,0 0-1,1 0 1,-1 0-1,0 0 1,0 0-1,0 0 1,0 0-1,1 0 1,-1 0-1,0 0 1,0 0-1,0 0 1,0 0-1,0-1 1,1 1-1,-1 0 1,0 0-1,0 0 1,0 0-1,0 0 1,0 0-1,0 0 1,1-1-1,-1 1 1,0 0-1,0 0 1,0 0-1,0 0 1,0 0-1,0-1 1,0 1-1,0 0 1,0 0-1,0 0 1,0 0-1,0-1 1,0 1-1,0 0 1,0 0-1,0 0 1,9-13-2110,-1-13-2766,-2-8-1922</inkml:trace>
</inkml:ink>
</file>

<file path=ppt/ink/ink1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538"/>
    </inkml:context>
    <inkml:brush xml:id="br0">
      <inkml:brushProperty name="width" value="0.025" units="cm"/>
      <inkml:brushProperty name="height" value="0.025" units="cm"/>
    </inkml:brush>
  </inkml:definitions>
  <inkml:trace contextRef="#ctx0" brushRef="#br0">9 1 15759,'0'0'3876,"-9"66"-3492,9-38-320,0-1-1473,5 1-3044</inkml:trace>
</inkml:ink>
</file>

<file path=ppt/ink/ink1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990"/>
    </inkml:context>
    <inkml:brush xml:id="br0">
      <inkml:brushProperty name="width" value="0.025" units="cm"/>
      <inkml:brushProperty name="height" value="0.025" units="cm"/>
    </inkml:brush>
  </inkml:definitions>
  <inkml:trace contextRef="#ctx0" brushRef="#br0">172 1 16944,'0'0'4789,"-10"12"-3129,1 0-1352,0-1 0,1 1 1,0 0-1,1 1 0,1 0 1,0 0-1,1 0 0,0 1 0,1 0 1,0 0-1,-1 16 0,3-14-269,2 0-1,0 0 0,1-1 1,0 1-1,1 0 0,1-1 1,0 1-1,2-1 0,-1 0 1,10 18-1,-9-22-30,-1 1 1,0-1-1,0 1 0,-1-1 1,-1 1-1,0 0 0,-1 0 0,1 18 1,-2-27 29,-1 0 0,1 0 0,-1 0 0,1 0 0,-1 0-1,0 0 1,0 0 0,0 0 0,-1 0 0,1 0 0,-1 0 0,1-1 0,-1 1 0,0-1 0,0 1 0,0-1 0,0 0 0,-1 1 0,1-1 0,0 0 0,-1-1 0,0 1 0,1 0-1,-1-1 1,0 0 0,0 1 0,0-1 0,0 0 0,0 0 0,0-1 0,0 1 0,0-1 0,0 1 0,0-1 0,-1 0 0,-3-1 0,4 1-17,1 1 0,-1-1 1,1-1-1,0 1 0,-1 0 0,1 0 1,-1-1-1,1 1 0,0-1 0,-1 0 1,1 0-1,0 0 0,0 0 0,0 0 1,0 0-1,0-1 0,0 1 0,0-1 1,0 1-1,0-1 0,1 0 1,-1 1-1,1-1 0,-1 0 0,1 0 1,0 0-1,-1-1 0,1 1 0,0 0 1,1 0-1,-1 0 0,0-1 0,1 1 1,-1-1-1,1 1 0,0 0 0,-1-1 1,1 1-1,0-1 0,1 1 1,-1 0-1,0-1 0,2-3 0,0-5 43,0 1 0,0 0 0,1 0 0,1 0 0,-1 0 0,2 0 0,-1 1 0,1 0 0,7-9 0,101-110 1,-83 99-39,-2-2 1,-1 0-1,-2-2 1,27-46-1,-41 55 56,-11 24-77,0 0-1,0 1 1,0-1 0,0 0 0,0 0 0,0 0-1,0 0 1,-1 0 0,1 0 0,0 0-1,0 0 1,0 0 0,0 0 0,0 0-1,0 0 1,0 1 0,0-1 0,0 0-1,0 0 1,-1 0 0,1 0 0,0 0-1,0 0 1,0 0 0,0 0 0,0 0-1,0 0 1,0 0 0,-1 0 0,1 0-1,0 0 1,0 0 0,0 0 0,0 0-1,0 0 1,0 0 0,0 0 0,0-1 0,0 1-1,-1 0 1,1 0 0,0 0 0,0 0-1,0 0 1,0 0 0,0 0 0,0 0-1,0 0 1,0 0 0,0 0 0,0 0-1,0-1 1,0 1 0,0 0 0,-1 0-1,1 0 1,0 0 0,0 0 0,0 0-1,0 0 1,-28 35 184,-13 39-155,38-67 15,0 0 0,1 0 0,0 0-1,0 0 1,0 0 0,1 1 0,0-1 0,0 1 0,1 9 0,1-16-37,-1 0 1,0 0 0,1-1 0,-1 1-1,1 0 1,0 0 0,-1 0-1,1 0 1,-1 0 0,1-1-1,0 1 1,0 0 0,0-1-1,-1 1 1,1-1 0,0 1-1,0 0 1,0-1 0,0 0-1,0 1 1,0-1 0,0 0-1,0 1 1,0-1 0,0 0-1,0 0 1,0 0 0,0 0 0,0 0-1,0 0 1,0 0 0,0 0-1,0 0 1,0-1 0,0 1-1,0 0 1,0-1 0,0 1-1,1-1 1,42-16 398,-22 1-411,-1-1 0,-1-1 0,24-26 0,-12 11 0,-32 33 0,0 0 0,0-1 0,0 1 0,0 0 0,1-1 0,-1 1 0,0 0 0,0 0 0,0 0 0,1-1 0,-1 1 0,0 0 0,0 0 0,0 0 0,1-1 0,-1 1 0,0 0 0,1 0 0,-1 0 0,0 0 0,0 0 0,1 0 0,-1 0 0,0 0 0,1 0 0,-1-1 0,0 1 0,0 0 0,1 1 0,-1-1 0,0 0 0,1 0 0,-1 0 0,0 0 0,1 0 0,-1 0 0,0 0 0,0 0 0,1 0 0,-1 1 0,0-1 0,3 15 0,-8 18 0,-2-14 0,-3 22 0,10-40 0,1-1 0,-1 0 0,0 1 0,0-1 0,1 0 0,-1 1 0,0-1 0,1 0 0,-1 0 0,0 0 0,1 1 0,-1-1 0,0 0 0,1 0 0,-1 0 0,0 0 0,1 1 0,-1-1 0,1 0 0,-1 0 0,0 0 0,1 0 0,-1 0 0,1 0 0,-1 0 0,0 0 0,1 0 0,-1-1 0,1 1 0,-1 0 0,0 0 0,1 0 0,-1 0 0,0 0 0,1-1 0,-1 1 0,0 0 0,1 0 0,-1-1 0,0 1 0,1 0 0,-1 0 0,0-1 0,0 1 0,1-1 0,18-11 0,-18 11 0,10-5-576,12-10-4774</inkml:trace>
</inkml:ink>
</file>

<file path=ppt/ink/ink1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6.444"/>
    </inkml:context>
    <inkml:brush xml:id="br0">
      <inkml:brushProperty name="width" value="0.025" units="cm"/>
      <inkml:brushProperty name="height" value="0.025" units="cm"/>
    </inkml:brush>
  </inkml:definitions>
  <inkml:trace contextRef="#ctx0" brushRef="#br0">0 0 18962,'0'0'3208,"3"9"-1451,7 39 483,-1 1 0,3 73 1,-8 109-928,-4-227-1295,4 34 95,-3-37-101,-1 0 0,1-1-1,0 1 1,-1 0-1,1 0 1,-1-1-1,1 1 1,0-1-1,0 1 1,-1 0-1,1-1 1,0 1 0,0-1-1,0 0 1,-1 1-1,1-1 1,0 0-1,0 1 1,0-1-1,0 0 1,0 0-1,0 0 1,0 0 0,0 0-1,0 0 1,-1 0-1,1 0 1,0 0-1,0 0 1,0-1-1,0 1 1,0 0-1,0-1 1,0 1 0,-1 0-1,1-1 1,0 1-1,1-2 1,12-7 16,1-1-1,-2-1 1,1 0 0,-2-1 0,0 0 0,0-1-1,18-25 1,-17 21-26,15-16-9,-15 19-98,0-1 1,0-1-1,-1 0 1,-1-1-1,-1 0 1,-1 0-1,11-26 1,-20 42-25,0 1 0,0 0 0,1-1 0,-1 1 0,0-1 0,0 1 0,0 0 0,0-1 0,0 1 0,0-1 0,0 1-1,0 0 1,0-1 0,0 1 0,0-1 0,0 1 0,0-1 0,0 1 0,0 0 0,0-1 0,0 1 0,-1 0 0,1-1 0,0 1 0,0-1 0,0 1 0,-1 0 0,1-1 0,0 1 0,0 0 0,-1 0 0,1-1 0,0 1 0,-1 0 0,1 0 0,0-1 0,-1 1 0,1 0 0,-1 0 0,-16 0-7584,15 1 6835,-23 5-13643</inkml:trace>
</inkml:ink>
</file>

<file path=ppt/ink/ink1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6.789"/>
    </inkml:context>
    <inkml:brush xml:id="br0">
      <inkml:brushProperty name="width" value="0.025" units="cm"/>
      <inkml:brushProperty name="height" value="0.025" units="cm"/>
    </inkml:brush>
  </inkml:definitions>
  <inkml:trace contextRef="#ctx0" brushRef="#br0">1 0 11243,'0'0'16239,"65"18"-15342,-34-18-737,1 0-1185,0 0-2562,-4-5-2307,-2-4-7078</inkml:trace>
</inkml:ink>
</file>

<file path=ppt/ink/ink1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7.224"/>
    </inkml:context>
    <inkml:brush xml:id="br0">
      <inkml:brushProperty name="width" value="0.025" units="cm"/>
      <inkml:brushProperty name="height" value="0.025" units="cm"/>
    </inkml:brush>
  </inkml:definitions>
  <inkml:trace contextRef="#ctx0" brushRef="#br0">118 15 18321,'0'0'3801,"-9"0"-731,5 0-2898,-1 0 0,1 0 0,0 0 1,-1 1-1,1-1 0,0 1 0,0 1 0,0-1 1,0 0-1,0 1 0,0 0 0,0 0 1,0 0-1,0 0 0,1 1 0,-1-1 0,1 1 1,0 0-1,0 0 0,0 0 0,0 1 0,1-1 1,-1 0-1,1 1 0,0 0 0,0 0 0,0 0 1,0 0-1,1 0 0,-2 4 0,2-6-164,0-1-1,1 0 0,-1 1 1,1-1-1,-1 0 1,1 1-1,-1-1 1,1 1-1,0-1 0,0 1 1,-1-1-1,1 1 1,0-1-1,1 1 0,-1-1 1,0 1-1,0-1 1,1 1-1,-1-1 0,0 1 1,1-1-1,0 0 1,-1 1-1,1-1 0,0 0 1,-1 1-1,1-1 1,0 0-1,0 0 1,0 0-1,0 0 0,0 0 1,1 0-1,0 1 1,2-1 2,0 0 1,0 0 0,0 0 0,0-1 0,-1 1 0,1-1-1,0 0 1,0-1 0,0 1 0,0-1 0,0 1 0,0-1-1,4-2 1,6-3-11,0 0 0,-1-1 0,1 0 0,-1-1 0,-1-1 0,0 0 0,0-1 0,-1 0 0,0 0 0,-1-1 0,0-1 0,13-20 0,-53 71-254,23-31 370,0-1 0,0 1 0,1 0 0,0 1 1,1-1-1,0 1 0,0 0 0,1 0 1,-6 20-1,10-28-109,-1-1 0,1 1 0,0 0 0,0-1 0,0 1 0,0 0 0,0-1 0,0 1 0,0 0 1,0-1-1,0 1 0,0 0 0,0 0 0,0-1 0,1 1 0,-1 0 0,0-1 0,0 1 0,1-1 0,-1 1 0,0 0 1,1-1-1,-1 1 0,1-1 0,-1 1 0,1-1 0,-1 1 0,1-1 0,-1 1 0,1-1 0,-1 0 0,2 1 0,26 0 299,28-22 73,-9-8-379,53-42 0,-82 58 0,-15 15 0,-4 10 0,-5 9 0,3-15 0,0 0 0,-1 1 0,1 0 0,0 0 0,1 0 0,0 1 0,-2 13 0,4-20 0,0-1 0,0 0 0,0 1 0,0-1 0,0 0 0,0 1 0,0-1 0,0 0 0,0 1 0,0-1 0,0 0 0,1 0 0,-1 1 0,0-1 0,0 0 0,0 0 0,0 1 0,1-1 0,-1 0 0,0 0 0,0 1 0,1-1 0,-1 0 0,0 0 0,0 0 0,1 1 0,-1-1 0,0 0 0,1 0 0,-1 0 0,0 0 0,1 0 0,-1 0 0,0 0 0,0 0 0,1 0 0,-1 0 0,0 0 0,1 0 0,19-3 0,17-12 0,-19 4 0,-10 7 0,-1-1 0,0 1 0,1 0 0,0 0 0,0 1 0,0 0 0,1 1 0,-1 0 0,1 0 0,-1 1 0,1 0 0,8 0 0,-15 2 0,0 0 0,0 0 0,0 0 0,0 1 0,0-1 0,0 1 0,-1 0 0,1-1 0,-1 1 0,1 0 0,-1 0 0,0 0 0,1 0 0,-1 0 0,0 0 0,0 0 0,0 0 0,-1 1 0,1-1 0,-1 0 0,1 0 0,-1 4 0,1-2 0,0-1 0,0 1 0,0-1 0,0 1 0,0-1 0,1 0 0,0 0 0,-1 1 0,1-1 0,0-1 0,1 1 0,-1 0 0,0 0 0,4 2 0,0-2 0,0-1 0,0 0 0,1-1 0,-1 1 0,0-1 0,1-1 0,-1 1 0,0-1 0,1 0 0,7-1 0,63-11 0,-50 6 15,-7 0-60,1 2 0,0 1 0,23-2 0,-33 10-2260,-11-4 1995,0-1 0,1 1-1,-1 0 1,0-1 0,0 1 0,0-1-1,0 1 1,0 0 0,0-1-1,0 1 1,0 0 0,0-1 0,0 1-1,-1-1 1,1 1 0,0 0-1,0-1 1,0 1 0,-1-1-1,1 1 1,0-1 0,-1 1 0,1-1-1,-1 1 1,1-1 0,-1 1-1,-15 9-9148</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1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8.664"/>
    </inkml:context>
    <inkml:brush xml:id="br0">
      <inkml:brushProperty name="width" value="0.025" units="cm"/>
      <inkml:brushProperty name="height" value="0.025" units="cm"/>
    </inkml:brush>
  </inkml:definitions>
  <inkml:trace contextRef="#ctx0" brushRef="#br0">159 68 10186,'0'0'11029,"4"-8"-8115,10-28-148,-14 35-2714,0 1 1,0-1-1,0 0 1,0 1-1,0-1 0,1 0 1,-1 1-1,0-1 1,0 0-1,-1 1 1,1-1-1,0 0 1,0 1-1,0-1 1,0 1-1,-1-1 0,1 0 1,0 1-1,0-1 1,-1 1-1,1-1 1,0 1-1,-1-1 1,1 1-1,-1-1 0,1 1 1,-1-1-1,1 1 1,-1-1-1,1 1 1,-1 0-1,1-1 1,-1 1-1,1 0 1,-1-1-1,0 1 0,1 0 1,-1 0-1,0 0 1,1 0-1,-1 0 1,0 0-1,1 0 1,-1 0-1,1 0 0,-1 0 1,0 0-1,0 0 1,-33 3-7,27 0-67,0 0 0,0 0-1,0 1 1,1 0 0,-1 0 0,1 1 0,0-1 0,0 1 0,0 1 0,1-1 0,0 1 0,0 0 0,-7 11 0,8-12 20,0 1-1,1-1 1,0 1-1,0 0 1,0 0-1,0 0 0,1 0 1,0 1-1,0-1 1,1 0-1,0 1 1,0 0-1,1-1 1,-1 1-1,1-1 1,1 8-1,0-13 10,-1 0-1,1 0 1,-1 0-1,1 0 1,-1-1-1,1 1 1,0 0-1,-1 0 1,1-1-1,0 1 1,0 0-1,-1-1 1,1 1 0,0 0-1,0-1 1,0 0-1,0 1 1,0-1-1,0 1 1,0-1-1,0 0 1,0 0-1,0 1 1,0-1-1,0 0 1,0 0-1,0 0 1,0 0-1,0 0 1,0-1-1,0 1 1,0 0-1,0 0 1,0-1-1,0 1 1,1-1-1,2 0 63,0 0-1,1-1 0,-1 1 1,0-1-1,-1 0 0,1 0 1,5-5-1,1-2 26,-2-1 1,1 0-1,-2-1 1,1 1-1,-2-2 0,1 1 1,-1-1-1,5-14 1,18-35 86,-24 115-476,0 45 337,-5-99-42,0 0 0,0 0-1,0 0 1,0 1 0,0-1 0,0 0-1,0 0 1,0 0 0,0 0 0,0 1-1,0-1 1,1 0 0,-1 0-1,0 0 1,0 0 0,0 0 0,0 1-1,0-1 1,0 0 0,0 0 0,0 0-1,1 0 1,-1 0 0,0 0 0,0 1-1,0-1 1,0 0 0,0 0 0,1 0-1,-1 0 1,0 0 0,0 0-1,0 0 1,0 0 0,1 0 0,-1 0-1,0 0 1,0 0 0,0 0 0,0 0-1,1 0 1,-1 0 0,0 0 0,0 0-1,0 0 1,0 0 0,1 0-1,-1 0 1,0 0 0,0 0 0,12-9 85,14-19 79,-23 24-155,77-78 289,-79 81-284,-1 1 1,0 0-1,0 0 1,0 0-1,0 0 0,0 0 1,0 0-1,0 0 1,0-1-1,0 1 0,0 0 1,0 0-1,0 0 1,0 0-1,0 0 0,0-1 1,0 1-1,0 0 1,0 0-1,0 0 0,0 0 1,0 0-1,0 0 1,0-1-1,0 1 0,0 0 1,0 0-1,0 0 1,0 0-1,0 0 0,0 0 1,0 0-1,-1-1 1,1 1-1,0 0 0,0 0 1,0 0-1,0 0 0,0 0 1,0 0-1,0 0 1,-1 0-1,1 0 0,0 0 1,0 0-1,0 0 1,0 0-1,0-1 0,0 1 1,-1 0-1,1 0 1,0 0-1,0 0 0,0 0 1,0 0-1,0 0 1,0 1-1,-1-1 0,1 0 1,0 0-1,0 0 1,0 0-1,0 0 0,-1 0 1,7-21 247,-6 20-277,0 0 1,0 0-1,0 0 1,1 0-1,-1 0 1,0 0-1,1 0 1,-1 0-1,0 0 1,1 0-1,0 0 1,-1 0-1,1 0 1,-1 1-1,1-1 1,0 0-1,0 0 1,-1 1-1,1-1 1,0 0-1,0 1 1,0-1-1,0 1 1,0-1-1,0 1 0,0-1 1,0 1-1,0 0 1,0 0-1,0-1 1,0 1-1,0 0 1,0 0-1,0 0 1,0 0-1,0 0 1,0 0-1,2 1 1,3 14-3581,-5-9-248,-1-2-3728</inkml:trace>
</inkml:ink>
</file>

<file path=ppt/ink/ink1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9.415"/>
    </inkml:context>
    <inkml:brush xml:id="br0">
      <inkml:brushProperty name="width" value="0.025" units="cm"/>
      <inkml:brushProperty name="height" value="0.025" units="cm"/>
    </inkml:brush>
  </inkml:definitions>
  <inkml:trace contextRef="#ctx0" brushRef="#br0">146 141 16720,'0'0'7388,"2"-9"-3763,8-31-1452,-10 40-2141,0 0 0,1-1 0,-1 1 1,0 0-1,0-1 0,0 1 0,1 0 0,-1-1 1,0 1-1,0 0 0,0-1 0,0 1 1,0 0-1,0-1 0,0 1 0,0 0 1,0-1-1,0 1 0,0-1 0,0 1 0,0 0 1,0-1-1,0 1 0,0 0 0,0-1 1,0 1-1,0 0 0,0-1 0,-1 1 1,1 0-1,0-1 0,0 1 0,0 0 0,-1-1 1,1 1-1,0 0 0,0 0 0,-1-1 1,1 1-1,0 0 0,-1 0 0,1 0 0,0-1 1,-1 1-1,1 0 0,0 0 0,-1 0 1,1 0-1,0 0 0,-1 0 0,1 0 1,0 0-1,-1 0 0,1 0 0,-1 0 0,1 0 1,0 0-1,-1 0 0,1 0 0,0 0 1,-1 0-1,1 0 0,0 0 0,-1 0 1,1 1-1,0-1 0,-1 0 0,-18 13-189,3 3 149,2 0 0,0 1 1,1 0-1,-12 21 1,18-26 11,0-1 1,1 1 0,1 0 0,0 1-1,1-1 1,0 1 0,-4 25 0,8-37-5,0 0 1,0-1 0,1 1 0,-1-1 0,0 1 0,0 0 0,0-1 0,0 1 0,0-1 0,1 1 0,-1 0-1,0-1 1,1 1 0,-1-1 0,0 1 0,1-1 0,-1 1 0,0-1 0,1 1 0,-1-1 0,1 0 0,-1 1-1,1-1 1,-1 0 0,1 1 0,-1-1 0,1 0 0,0 1 0,-1-1 0,1 0 0,-1 0 0,1 0 0,0 0-1,-1 0 1,1 1 0,-1-1 0,1 0 0,0 0 0,-1-1 0,1 1 0,0 0 0,-1 0 0,1 0 0,-1 0 0,1 0-1,-1-1 1,1 1 0,0-1 0,34-12 88,-11-4-23,0 0-1,-2-2 1,0-1 0,-1 0-1,-1-2 1,0 0 0,-2-1-1,-1-1 1,26-49 0,-20 17-29,-23 56-37,0 0 0,0 0 0,0 0 0,-1 0 0,1 1 0,0-1 0,0 0 0,-1 0 0,1 0 0,0 0 0,0 0 0,-1 0 0,1 0 0,0 0 0,0 0 0,-1 0 0,1 0 0,0 0 0,0 0 0,-1-1 0,1 1 0,0 0 0,0 0 0,-1 0 0,1 0 0,0 0 0,0 0 0,0-1 0,-1 1 0,1 0 0,0 0 0,0 0 0,0 0 0,-1-1 0,1 1 0,0 0 0,0 0 0,0-1 0,0 1 0,0 0 0,0 0 0,0-1 0,0 1 0,0 0 0,-1 0 0,1-1 0,0 1 0,0 0 0,0-1 0,-11 18-29,0 0 0,1 1 0,1 0 0,1 0 0,1 1 0,0 0 0,1 1-1,-5 32 1,10-51 31,1 0-1,-1 0 0,1 0 1,0 0-1,-1 0 1,1-1-1,0 1 0,0 0 1,0 0-1,0 0 0,0 0 1,0 0-1,0 0 0,0 0 1,0 0-1,0 0 0,0 0 1,0 0-1,1 0 0,-1 0 1,0-1-1,1 1 1,-1 0-1,1 0 0,-1 0 1,1-1-1,-1 1 0,1 0 1,0 0-1,-1-1 0,1 1 1,0 0-1,0-1 0,-1 1 1,1-1-1,0 1 0,0-1 1,0 0-1,0 1 1,0-1-1,1 1 0,1-2 15,0 1-1,0-1 0,0 1 0,0-1 1,0 0-1,1 0 0,-2-1 1,1 1-1,0 0 0,0-1 0,4-3 1,106-87 5,-113 91-25,0 1 0,1 0-1,-1-1 1,0 1 0,1 0 0,-1-1-1,1 1 1,-1 0 0,0-1 0,1 1-1,-1 0 1,1 0 0,-1 0 0,1-1-1,-1 1 1,1 0 0,-1 0 0,1 0-1,-1 0 1,1 0 0,-1 0 0,1 0-1,0 0 1,-1 0 0,1 0 0,-1 0-1,1 0 1,-1 0 0,1 1 0,-1-1-1,1 0 1,-1 0 0,1 1 0,-1-1-1,0 0 1,1 0 0,-1 1 0,1-1-1,-1 0 1,0 1 0,1-1 0,-1 1 0,0-1-1,1 1 1,-1-1 0,0 0 0,0 1-1,1-1 1,-1 1 0,0-1 0,0 1-1,0-1 1,0 1 0,0-1 0,0 2-1,1 36-356,-2-26 298,-1 24 54,1-27 11,0 1 0,0-1 0,1 1-1,0-1 1,0 0 0,1 1 0,1-1-1,0 0 1,0 1 0,4 10 0,-5-19 6,0 0 1,0 0 0,0 1 0,0-1 0,1 0-1,-1 0 1,0 0 0,1 0 0,-1-1-1,0 1 1,1 0 0,-1 0 0,1-1-1,-1 1 1,1-1 0,-1 1 0,1-1-1,0 0 1,-1 0 0,1 1 0,0-1-1,-1 0 1,1-1 0,-1 1 0,1 0-1,0 0 1,-1-1 0,1 1 0,-1-1 0,1 1-1,-1-1 1,1 0 0,-1 1 0,1-1-1,-1 0 1,0 0 0,1 0 0,1-2-1,3-2 37,0 0-1,0 0 0,-1 0 0,1-1 1,-1 1-1,8-14 0,-8 10-44,-1-1 0,0 1 0,-1-1 0,0 0 0,0 0 0,-1 0 0,-1-1 0,2-13 0,-3 19 0,1 1 0,-1 0 0,0 0 0,0 0 0,-1-1 0,1 1 0,-1 0 0,0 0 0,0 0 0,0 0 0,-1 0 0,1 0 0,-1 0 0,0 0 0,0 1 0,0-1 0,-1 1 0,1-1 0,-1 1 0,0 0 0,0 0 0,-6-5 0,3 5-1,11 6-49,15 7-465,35 0-2862,1-8-3565,-12-2-1744</inkml:trace>
</inkml:ink>
</file>

<file path=ppt/ink/ink1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0.350"/>
    </inkml:context>
    <inkml:brush xml:id="br0">
      <inkml:brushProperty name="width" value="0.025" units="cm"/>
      <inkml:brushProperty name="height" value="0.025" units="cm"/>
    </inkml:brush>
  </inkml:definitions>
  <inkml:trace contextRef="#ctx0" brushRef="#br0">224 64 18033,'0'-3'630,"0"0"1,0 0-1,0 0 0,-1 0 0,0 0 0,1 0 1,-1 0-1,0 0 0,0 0 0,-1 0 0,1 0 1,0 1-1,-3-4 0,2 4-507,0 0 1,1 1-1,-1-1 0,0 1 0,0-1 0,0 1 1,0 0-1,-1 0 0,1-1 0,0 2 0,0-1 1,-1 0-1,1 0 0,-1 1 0,1-1 0,0 1 1,-1 0-1,1 0 0,-1 0 0,1 0 1,-1 0-1,1 0 0,-1 1 0,1-1 0,0 1 1,-1 0-1,-2 0 0,-2 3-112,0-1 0,1 1 0,-1 0-1,1 1 1,-1-1 0,1 1 0,1 1 0,-1-1 0,1 1-1,0 0 1,0 0 0,-7 12 0,2-1-32,0 1 1,1-1-1,-13 37 1,20-48 15,0-1 1,1 1-1,-1 0 0,1 0 1,0 0-1,1 0 0,-1 0 1,1 0-1,0 0 1,2 11-1,-1-15 2,0 0 0,0-1 1,0 1-1,0 0 0,0 0 0,0 0 0,1-1 0,-1 1 1,1-1-1,-1 1 0,1-1 0,-1 1 0,1-1 0,0 0 1,0 0-1,-1 0 0,1 0 0,0 0 0,0 0 0,0-1 1,0 1-1,0-1 0,0 1 0,0-1 0,0 0 0,1 1 1,-1-1-1,0 0 0,0-1 0,0 1 0,0 0 0,3-1 1,2 0 19,1-1 1,0 0 0,-1 0 0,0-1 0,1 0 0,-1 0 0,0-1-1,-1 0 1,1 0 0,11-9 0,-11 7-9,0 1 0,0 0-1,1 1 1,0-1 0,0 2 0,0-1 0,13-3 0,-21 7-14,1 0 0,0 0 0,-1 0 0,1 0 0,-1 0 0,1 1 0,-1-1 1,1 0-1,-1 0 0,1 1 0,-1-1 0,1 0 0,-1 0 0,1 1 0,-1-1 1,0 0-1,1 1 0,-1-1 0,1 1 0,-1-1 0,0 1 0,1-1 0,-1 1 1,0-1-1,0 1 0,1-1 0,-1 1 0,0-1 0,0 1 0,0-1 0,0 1 1,0-1-1,0 1 0,1-1 0,-1 1 0,-1 0 0,1 0 0,1 27-78,-1-22 74,0 29 12,-3-1 0,-1 1 0,-1-1 0,-14 48 0,13-62 193,0-1 1,-2 0-1,0-1 1,-1 1 0,0-2-1,-2 1 1,0-1-1,-1-1 1,-14 16-1,25-30-184,-1-1 0,1 1 0,-1 0 0,1-1-1,-1 1 1,0-1 0,1 0 0,-1 1-1,0-1 1,0 0 0,0 0 0,0 0-1,0 0 1,0 0 0,0-1 0,0 1 0,0-1-1,0 1 1,0-1 0,-1 0 0,1 0-1,0 0 1,-3 0 0,3-1-3,0 0 0,1 0 1,-1-1-1,0 1 0,0-1 0,1 1 1,-1-1-1,1 1 0,0-1 0,-1 0 1,1 0-1,0 1 0,0-1 0,0 0 0,0 0 1,0 0-1,1 0 0,-2-4 0,-2-13 21,0 0 0,1-1-1,0-34 1,3 50-30,-1-25 0,1 0 0,1 0 0,9-45 0,-9 66 0,0 0 0,1 1 0,1-1 0,-1 1 0,1-1 0,0 1 0,1 0 0,0 0 0,0 1 0,0-1 0,1 1 0,0 0 0,0 0 0,0 0 0,1 1 0,0 0 0,0 0 0,11-6 0,24-1-2133,29 12-5869,-37 1 3633,-5-1-5534</inkml:trace>
</inkml:ink>
</file>

<file path=ppt/ink/ink1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0.845"/>
    </inkml:context>
    <inkml:brush xml:id="br0">
      <inkml:brushProperty name="width" value="0.025" units="cm"/>
      <inkml:brushProperty name="height" value="0.025" units="cm"/>
    </inkml:brush>
  </inkml:definitions>
  <inkml:trace contextRef="#ctx0" brushRef="#br0">147 65 18770,'0'0'8306,"-9"-3"-6950,4 0-1275,0 1 0,-1 0 0,1 1 0,0-1-1,-1 1 1,1 0 0,-1 1 0,-9-1 0,12 1-71,0 1 0,0 0 1,0-1-1,0 1 0,0 0 1,0 1-1,0-1 1,0 0-1,1 1 0,-1-1 1,0 1-1,1 0 0,-1 0 1,1 0-1,0 1 0,0-1 1,0 0-1,0 1 0,0-1 1,-2 5-1,3-6-5,-20 39 142,21-39-144,0 0 0,-1-1 0,1 1 0,0 0 0,0 0 0,0 0-1,0-1 1,0 1 0,0 0 0,0 0 0,0-1 0,0 1 0,0 0 0,0 0 0,0-1 0,1 1-1,-1 0 1,0 0 0,0-1 0,1 2 0,0-1-1,0-1 1,0 1-1,0-1 1,-1 0-1,1 1 1,0-1-1,0 0 1,0 0-1,0 1 1,0-1-1,0 0 1,0 0-1,0 0 0,0 0 1,0 0-1,0 0 1,0 0-1,0-1 1,0 1-1,-1 0 1,3-1-1,8-4 36,0 1-1,-1-2 1,0 0 0,0 0-1,-1-1 1,1 0-1,-1 0 1,-1-1 0,1 0-1,7-12 1,16-11 7,-32 31-50,0-1-1,1 1 1,-1-1-1,1 1 1,-1-1-1,0 1 1,1 0-1,-1-1 1,1 1-1,-1 0 0,1-1 1,-1 1-1,1 0 1,-1-1-1,1 1 1,0 0-1,-1 0 1,1 0-1,-1 0 1,1 0-1,-1 0 1,1 0-1,0 0 1,-1 0-1,1 0 1,-1 0-1,1 0 1,-1 0-1,1 0 1,0 0-1,-1 0 1,1 1-1,7 18-49,-7 42 169,-1-49-55,0 96 464,0-107-514,-1-1 1,1 0-1,0 0 0,0 1 0,0-1 0,0 0 0,0 1 0,0-1 1,0 0-1,0 0 0,0 1 0,0-1 0,0 0 0,0 1 1,0-1-1,0 0 0,0 0 0,0 1 0,0-1 0,1 0 1,-1 1-1,0-1 0,0 0 0,0 0 0,0 1 0,1-1 0,-1 0 1,0 0-1,0 0 0,0 1 0,1-1 0,-1 0 0,0 0 1,0 0-1,1 0 0,-1 0 0,0 1 0,0-1 0,1 0 0,-1 0 1,0 0-1,0 0 0,1 0 0,0 0 0,12-10 742,10-22 291,-16 15-1046,0-1 0,-1 1 0,-1-2-1,-1 1 1,0 0 0,-1-1 0,-1 1 0,-1-33 0,-6 119-509,6-67 513,0 0 0,0 0 1,0 0-1,0 0 0,0-1 0,0 1 0,0 0 0,1-1 0,-1 1 1,0 0-1,0-1 0,0 0 0,1 1 0,-1-1 0,0 0 0,0 1 1,1-1-1,-1 0 0,0 0 0,1 0 0,-1 0 0,0 0 0,1-1 1,1 1-1,36-5-751,-1-11-3990,-13 1-3053,-7 2-1756</inkml:trace>
</inkml:ink>
</file>

<file path=ppt/ink/ink1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1.544"/>
    </inkml:context>
    <inkml:brush xml:id="br0">
      <inkml:brushProperty name="width" value="0.025" units="cm"/>
      <inkml:brushProperty name="height" value="0.025" units="cm"/>
    </inkml:brush>
  </inkml:definitions>
  <inkml:trace contextRef="#ctx0" brushRef="#br0">1 9 7399,'0'0'21113,"0"9"-20429,1 10-389,-2-8-230,1 0-1,0 0 0,1 0 1,1 1-1,-1-1 1,2 0-1,0-1 0,0 1 1,9 19-1,-11-29-55,0 1 0,-1-1 0,1 0 0,1 0 1,-1 1-1,0-1 0,0 0 0,0 0 0,1 0 0,-1-1 0,0 1 0,1 0 0,-1 0 0,1-1 0,-1 1 0,1-1 0,-1 1 0,1-1 0,-1 1 1,1-1-1,-1 0 0,1 0 0,-1 0 0,4 0 0,-2-1 20,0 0 1,0 0-1,0 0 0,0-1 1,0 1-1,0-1 1,0 0-1,-1 0 0,1 0 1,-1 0-1,4-3 0,5-7 78,0 0 0,-2-1 0,15-23 0,-24 35-110,35-72 211,-35 136-240,-12 33 753,12-95-713,0-1 0,0 1 0,0-1 0,0 1 0,0-1 1,0 1-1,0-1 0,0 1 0,1-1 0,-1 1 0,0-1 0,0 0 1,0 1-1,1-1 0,-1 1 0,0-1 0,0 1 0,1-1 0,-1 0 1,0 1-1,1-1 0,-1 0 0,1 1 0,-1-1 0,0 0 0,1 0 1,-1 1-1,1-1 0,-1 0 0,1 0 0,-1 0 0,0 0 0,1 1 1,-1-1-1,1 0 0,-1 0 0,1 0 0,-1 0 0,1 0 0,-1 0 1,1 0-1,-1 0 0,1-1 0,-1 1 0,1 0 0,-1 0 1,1 0-1,-1 0 0,1-1 0,-1 1 0,0 0 0,1 0 0,-1-1 1,1 1-1,-1 0 0,0-1 0,1 1 0,-1-1 0,26-19 216,-6-4-218,-2 0-1,-1-2 0,-1 0 1,17-35-1,-41 115-5,-2-23-40,5-17-167,0 1-1,1 0 0,0 1 0,-3 30 1,13-59-8055,3-7 3290,-4-8-3842</inkml:trace>
</inkml:ink>
</file>

<file path=ppt/ink/ink1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1.871"/>
    </inkml:context>
    <inkml:brush xml:id="br0">
      <inkml:brushProperty name="width" value="0.025" units="cm"/>
      <inkml:brushProperty name="height" value="0.025" units="cm"/>
    </inkml:brush>
  </inkml:definitions>
  <inkml:trace contextRef="#ctx0" brushRef="#br0">1 0 14318,'0'0'2498</inkml:trace>
</inkml:ink>
</file>

<file path=ppt/ink/ink1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2.435"/>
    </inkml:context>
    <inkml:brush xml:id="br0">
      <inkml:brushProperty name="width" value="0.025" units="cm"/>
      <inkml:brushProperty name="height" value="0.025" units="cm"/>
    </inkml:brush>
  </inkml:definitions>
  <inkml:trace contextRef="#ctx0" brushRef="#br0">110 358 22934,'0'0'6379,"1"-9"-4393,4-28-929,-5 37-1049,0 0 1,0-1-1,0 1 1,0 0-1,0-1 1,1 1-1,-1 0 1,0-1-1,0 1 0,0-1 1,0 1-1,0 0 1,-1-1-1,1 1 1,0 0-1,0-1 1,0 1-1,0 0 0,0-1 1,0 1-1,-1 0 1,1-1-1,0 1 1,0 0-1,0 0 1,-1-1-1,1 1 0,0 0 1,0 0-1,-1-1 1,1 1-1,0 0 1,-1 0-1,1 0 1,0-1-1,-1 1 0,1 0 1,0 0-1,-1 0 1,1 0-1,0 0 1,-1 0-1,1 0 1,0 0-1,-1 0 0,1 0 1,0 0-1,-1 0 1,-13 4-172,6 2 133,1 0 0,0 1 1,0 0-1,0 0 0,1 0 0,0 1 0,0 0 1,1 0-1,0 0 0,1 1 0,0-1 0,0 1 1,0 1-1,2-1 0,-1 0 0,1 1 1,0-1-1,0 12 0,1-19 37,1 0 1,0 0-1,0 0 1,0 0-1,0 0 1,0 0-1,0 0 1,1-1-1,-1 1 1,1 0-1,-1 0 0,1 0 1,0 0-1,0 0 1,0-1-1,0 1 1,0 0-1,0 0 1,0-1-1,0 1 1,1-1-1,-1 0 0,0 1 1,1-1-1,2 2 1,0-2 6,0 1 1,0-1-1,1 0 0,-1 0 1,1 0-1,-1-1 1,1 1-1,-1-1 1,1 0-1,7-1 0,-3-1-2,1 0 1,-1-1-1,0 0 0,0 0 0,0-1 0,0 0 0,-1 0 1,1-1-1,-1 0 0,0 0 0,-1-1 0,1 0 0,-1-1 1,0 0-1,-1 0 0,0 0 0,11-17 0,-1 0 19,-1-1 0,-1-1 0,-1 0 0,16-49 0,-23 60-31,-1 0 0,0-1 0,-2 0 0,1 0 0,-2 0 0,0-1 0,-2-32 0,0 49 0,0 0 0,-1-1 0,1 1 0,0 0 0,-1-1 0,1 1 0,0 0 0,-1-1 0,1 1 0,-1 0 0,1-1 0,-1 1 0,1 0 0,-1 0 0,1 0 0,-1 0 0,1-1 0,-1 1 0,1 0 0,-1 0 0,1 0 0,-1 0 0,1 0 0,-1 0 0,1 0 0,-1 0 0,1 1 0,-1-1 0,1 0 0,0 0 0,-1 0 0,1 0 0,-1 1 0,1-1 0,-1 0 0,1 0 0,-1 1 0,1-1 0,0 0 0,-1 1 0,1-1 0,0 1 0,-1-1 0,1 0 0,0 1 0,-1-1 0,1 1 0,-7 8 0,0 0 0,1 0 0,0 1 0,0-1 0,1 1 0,-7 20 0,-19 68 0,26-83 0,1 1 0,1 0 0,1-1 0,0 1 0,1 0 0,1 0 0,2 17 0,-2-32 0,0 1 0,0 0 0,0-1 0,1 1 0,-1-1 0,1 1 0,-1 0 0,1-1 0,0 1 0,-1-1 0,1 1 0,0-1 0,0 0 0,0 1 0,0-1 0,0 0 0,0 0 0,1 0 0,-1 0 0,0 1 0,0-2 0,1 1 0,-1 0 0,1 0 0,2 1 0,-1-2 0,0 1 0,0-1 0,0 0 0,0 0 0,0 0 0,0 0 0,0-1 0,1 1 0,-1-1 0,0 1 0,0-1 0,4-2 0,4-2 0,0 0 0,-1-1 0,0 0 0,0-1 0,0 1 0,9-11 0,0-3 0,-1-1 0,-2 0 0,0-1 0,-1-1 0,-1 0 0,-2-1 0,0 0 0,-1-1 0,-2-1 0,0 1 0,-2-2 0,-1 1 0,-1-1 0,2-31 0,-32 116 0,5-15 0,2 3 0,-16 64 0,30-95 0,0 1 0,2 0 0,0-1 0,1 1 0,0 0 0,2 0 0,0 0 0,4 21 0,-4-31 0,1-1 0,0 0 0,1 0 0,-1 0 0,1-1 0,0 1 0,0-1 0,0 1 0,1-1 0,0 0 0,0 0 0,0-1 0,0 1 0,0-1 0,1 0 0,7 4 0,-6-3 0,0-1 0,0 0 0,1-1 0,0 1 0,-1-1 0,1 0 0,0-1 0,0 0 0,0 0 0,0 0 0,0-1 0,10-1 0,-16 1 0,0-1 0,-1 1 0,1-1 0,0 1 0,-1-1 0,1 0 0,0 1 0,-1-1 0,1 0 0,-1 0 0,1 1 0,-1-1 0,0 0 0,1 0 0,-1 0 0,0 1 0,1-1 0,-1 0 0,0 0 0,0 0 0,0 0 0,0 0 0,0 0 0,0 0 0,0 0 0,0 1 0,0-1 0,0 0 0,-1 0 0,1 0 0,0 0 0,-1 0 0,1 0 0,-1-1 0,-12-33 0,-24-26 0,-57-72 0,61 89 0,32 42 0,0 1 0,-1-1 0,1 1 0,0-1 0,0 0 0,0 0 0,1 1 0,-1-1 0,0 0 0,1 0 0,-1 0 0,1 0 0,-1 0 0,1-3 0,0 4 0,0 0 0,1 0 0,-1 1 0,0-1 0,0 0 0,1 1 0,-1-1 0,1 0 0,-1 1 0,1-1 0,-1 0 0,1 1 0,-1-1 0,1 1 0,-1-1 0,1 1 0,0-1 0,-1 1 0,1 0 0,0-1 0,0 1 0,-1 0 0,1-1 0,0 1 0,0 0 0,8-2 0,0 1 0,-1 1 0,1-1 0,0 1 0,11 2 0,-4-1 0,148 22-2803,-101-22-3907</inkml:trace>
</inkml:ink>
</file>

<file path=ppt/ink/ink1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0.872"/>
    </inkml:context>
    <inkml:brush xml:id="br0">
      <inkml:brushProperty name="width" value="0.025" units="cm"/>
      <inkml:brushProperty name="height" value="0.025" units="cm"/>
    </inkml:brush>
  </inkml:definitions>
  <inkml:trace contextRef="#ctx0" brushRef="#br0">1 70 21076,'0'0'1313,"59"1"-544,-2-1 224,17-6-32,18-9 64,9-1-385,2-2-512,-3 7-96,-13 6-672,-19 5-962,-28 6-319,-28 14-418,-14 6 193,-36-1-3651</inkml:trace>
</inkml:ink>
</file>

<file path=ppt/ink/ink1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1.246"/>
    </inkml:context>
    <inkml:brush xml:id="br0">
      <inkml:brushProperty name="width" value="0.025" units="cm"/>
      <inkml:brushProperty name="height" value="0.025" units="cm"/>
    </inkml:brush>
  </inkml:definitions>
  <inkml:trace contextRef="#ctx0" brushRef="#br0">0 88 20083,'0'0'2723,"57"4"-2403,-1-8 545,14-8 128,7-2-545,9 0-448,2 0-1794,1 3-2081,-7-1 383,-9 2-2625</inkml:trace>
</inkml:ink>
</file>

<file path=ppt/ink/ink1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1.587"/>
    </inkml:context>
    <inkml:brush xml:id="br0">
      <inkml:brushProperty name="width" value="0.025" units="cm"/>
      <inkml:brushProperty name="height" value="0.025" units="cm"/>
    </inkml:brush>
  </inkml:definitions>
  <inkml:trace contextRef="#ctx0" brushRef="#br0">112 1 17424,'8'1'577,"8"1"-236,0 2 1,0 0-1,-1 1 0,1 0 1,-1 2-1,-1-1 1,1 2-1,-1 0 0,0 1 1,-1 0-1,16 14 0,-23-17-222,1 0 1,-1 1-1,0 0 0,-1 0 0,0 0 0,0 1 1,-1-1-1,1 1 0,-2 0 0,5 11 0,-7-13-23,1 0-1,-1 1 1,0-1-1,-1 1 1,1-1-1,-1 1 1,-1-1-1,1 1 0,-1-1 1,0 1-1,-1-1 1,1 0-1,-1 0 1,-1 0-1,-3 10 1,-4 1 205,-1 0 0,0-1 0,-1 0 0,0-1 0,-2-1 0,-25 23 0,-99 69-65,86-74-1745,17-19-2721,7-11-4498</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1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2.708"/>
    </inkml:context>
    <inkml:brush xml:id="br0">
      <inkml:brushProperty name="width" value="0.025" units="cm"/>
      <inkml:brushProperty name="height" value="0.025" units="cm"/>
    </inkml:brush>
  </inkml:definitions>
  <inkml:trace contextRef="#ctx0" brushRef="#br0">28 1 21781,'0'0'1857,"2"64"-1056,-10-10-32,0 5-385,-1 4-256,4 0-96,5-5-192,0-8-1057,7-11-1570,4-16-1152,-4-13-129,-3-10-1057</inkml:trace>
</inkml:ink>
</file>

<file path=ppt/ink/ink1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036"/>
    </inkml:context>
    <inkml:brush xml:id="br0">
      <inkml:brushProperty name="width" value="0.025" units="cm"/>
      <inkml:brushProperty name="height" value="0.025" units="cm"/>
    </inkml:brush>
  </inkml:definitions>
  <inkml:trace contextRef="#ctx0" brushRef="#br0">8 162 14253,'-1'-12'2296,"-6"-40"293,7 49-2398,0 0-1,0 0 1,0 1 0,1-1-1,-1 0 1,1 0 0,-1 0-1,1 0 1,0 1 0,0-1-1,0 0 1,1 1 0,-1-1-1,0 1 1,1-1 0,0 1-1,0 0 1,0-1 0,0 1-1,0 0 1,0 0 0,0 1-1,0-1 1,1 0 0,-1 1-1,1-1 1,-1 1 0,1 0-1,0 0 1,3-1 0,8-3 110,1 1 0,-1 1 0,1 0 1,20 0-1,-25 2-111,28-4-81,1 2 0,-1 2 0,0 2 0,52 7 0,-86-8-120,0 1 0,-1 0 0,1 0-1,0 0 1,-1 0 0,1 1 0,-1 0 0,1-1 0,-1 1 0,0 0 0,0 1 0,0-1 0,0 0-1,0 1 1,0 0 0,-1 0 0,0 0 0,1 0 0,1 3 0,-3-2 74,1-1 0,-1 0 0,0 0 0,-1 1 0,1-1 0,-1 1 0,1-1 0,-1 1 0,0-1 0,0 0 0,-1 1 0,1-1 0,-1 1 0,1-1 0,-1 0 0,0 1 0,-1-1 0,1 0 0,0 0 0,-1 0 0,-3 5 0,-5 6 359,0-1 1,-1 0 0,0-1 0,-1 0-1,-1-1 1,-22 16 0,17-14-194,1 1 0,-28 30 0,45-44-317,0 1 1,-1-1 0,1 0 0,0 0-1,0 1 1,-1-1 0,1 0 0,0 1-1,0-1 1,0 0 0,0 1 0,0-1-1,-1 0 1,1 1 0,0-1 0,0 0-1,0 1 1,0-1 0,0 0 0,0 1-1,0-1 1,0 0 0,0 1 0,0-1-1,0 0 1,1 1 0,-1-1 0,0 0-1,0 1 1,0-1 0,0 0 0,0 1-1,1-1 1,-1 0 0,0 0 0,0 1-1,1-1 1,-1 0 0,0 0 0,0 1-1,1-1 1,-1 0 0,0 0 0,0 0-1,1 1 1,-1-1 0,0 0 0,1 0-1,-1 0 1,0 0 0,1 0 0,-1 0-1,0 0 1,1 0 0,-1 0 0,1 0-1,-1 0 1,0 0 0,1 0 0,-1 0-1,0 0 1,1 0 0,-1 0 0,0 0-1,1 0 1,-1-1 0,0 1-1,1 0 1,29-3-4243,57-19-6732,-40 10 4058</inkml:trace>
</inkml:ink>
</file>

<file path=ppt/ink/ink1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394"/>
    </inkml:context>
    <inkml:brush xml:id="br0">
      <inkml:brushProperty name="width" value="0.025" units="cm"/>
      <inkml:brushProperty name="height" value="0.025" units="cm"/>
    </inkml:brush>
  </inkml:definitions>
  <inkml:trace contextRef="#ctx0" brushRef="#br0">9 20 1281,'19'0'4893,"-2"7"6675,-15 12-2054,-7 2-9032,-4 3 299,2-7-197,2-1-1,0 1 0,0-1 1,2 1-1,-4 35 1,7-52-587,0 1 1,0-1 0,0 1 0,0-1-1,0 1 1,0-1 0,0 1 0,0-1-1,0 1 1,0-1 0,0 0 0,0 1 0,0-1-1,1 1 1,-1-1 0,0 1 0,0-1-1,0 0 1,1 1 0,-1-1 0,0 1-1,1-1 1,-1 0 0,0 1 0,1-1-1,-1 0 1,0 1 0,1-1 0,-1 0 0,1 0-1,-1 1 1,0-1 0,1 0 0,-1 0-1,1 0 1,0 0 0,18-7-193,16-22-211,-30 18 369,0 0-1,-1-1 0,0 1 0,0-1 1,-1 0-1,-1 0 0,0 0 0,0 0 1,-2-1-1,1 1 0,-2 0 0,1 0 1,-5-23-1,4 34 34,1 1 0,0-1 0,0 0 0,0 1 0,-1-1 0,1 0 0,0 1 0,-1-1 0,1 1 0,-1-1 0,1 1 0,0-1 0,-1 1 0,1-1 0,-1 1 0,0-1 0,1 1 0,-1-1 0,1 1 0,-1 0 0,0-1 0,1 1 0,-1 0 0,0 0 0,1-1 0,-1 1 0,0 0 0,1 0 0,-1 0 0,0 0 0,1 0 0,-1 0 0,0 0 0,1 0 0,-1 0 0,0 0 0,0 0 0,1 1 0,-1-1 0,0 0 0,1 0 0,-1 1 0,1-1 0,-1 1 0,0-1 0,1 0 0,-1 1 0,1-1 0,-1 1 0,1-1 0,-1 1 0,1-1 0,-1 1 0,1-1 0,0 1 0,-1 0 0,1-1 0,0 1 0,-1 0 0,0 1-139,1 0 0,-1-1 1,0 1-1,0 0 1,1 0-1,-1 0 1,1 0-1,0-1 0,-1 1 1,1 0-1,0 0 1,0 0-1,0 0 1,1 0-1,-1 0 0,0 0 1,1-1-1,-1 1 1,1 0-1,-1 0 1,1 0-1,0-1 0,0 1 1,0 0-1,0-1 1,0 1-1,0-1 1,0 1-1,1-1 0,-1 1 1,1-1-1,-1 0 1,1 0-1,-1 0 1,1 0-1,-1 0 0,1 0 1,0 0-1,0 0 1,-1-1-1,4 1 1,7 2-1629,0-2 1,0 1 0,1-2 0,-1 1 0,17-3 0,-22 1 949,36-2-5975</inkml:trace>
</inkml:ink>
</file>

<file path=ppt/ink/ink1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735"/>
    </inkml:context>
    <inkml:brush xml:id="br0">
      <inkml:brushProperty name="width" value="0.025" units="cm"/>
      <inkml:brushProperty name="height" value="0.025" units="cm"/>
    </inkml:brush>
  </inkml:definitions>
  <inkml:trace contextRef="#ctx0" brushRef="#br0">135 35 15182,'0'0'6049,"-9"-1"-3951,4 0-1979,1 1 0,-1-1 0,1 1 0,-1 0 0,1 0 0,-1 1 1,0-1-1,1 1 0,-1 0 0,1 1 0,0-1 0,-1 1 0,1-1 0,0 1 0,0 1 1,0-1-1,0 0 0,1 1 0,-1 0 0,1 0 0,-1 0 0,1 0 0,0 1 0,0-1 1,0 1-1,1 0 0,-1-1 0,1 1 0,0 0 0,0 1 0,-2 5 0,3-7-79,0-1-1,0 1 1,1-1-1,-1 0 0,1 1 1,-1-1-1,1 1 1,0 0-1,0-1 1,0 1-1,0-1 0,0 1 1,1-1-1,-1 1 1,1-1-1,-1 1 0,1-1 1,0 0-1,0 1 1,0-1-1,1 0 1,-1 0-1,0 1 0,1-1 1,-1 0-1,1 0 1,0-1-1,0 1 1,0 0-1,0-1 0,0 1 1,0-1-1,0 1 1,0-1-1,4 2 0,1-1-58,0 0-1,0-1 1,1 0-1,-1 0 1,0 0-1,0-1 1,1 0-1,-1 0 1,0-1-1,0 0 1,13-3-1,-15 2-57,1 0-1,0-1 1,-1 0-1,1 0 1,-1 0-1,0 0 1,0-1-1,0 0 1,0 0-1,-1 0 1,1 0-1,-1-1 0,0 0 1,4-6-1,-5 7 98,-1 0-1,0 0 0,0 0 1,0 0-1,0 0 0,0 0 0,-1-1 1,0 1-1,0-1 0,0 1 1,0-1-1,-1 1 0,0-1 0,0 1 1,0-1-1,0 1 0,-1-1 1,0 1-1,1-1 0,-3-4 0,2 7 2,0 0 0,0 0 0,-1 0 1,1 0-1,0 0 0,-1 0 0,1 1 0,-1-1 0,0 0 0,0 1 0,0-1 0,1 1 0,-1 0 0,0 0 0,-1 0 0,1 0 0,0 0 0,0 0 0,0 0 0,-1 1 0,1-1 0,0 1 0,-1-1 0,1 1 0,0 0 0,-1 0 0,1 0 0,0 0 0,-1 1 0,1-1 0,0 1 0,0-1 0,-5 2 0,5-1-76,-1 0-1,0 0 0,0 0 1,1 0-1,-1 1 0,1-1 1,-1 1-1,1-1 0,0 1 1,-1 0-1,1 0 0,0 0 1,0 0-1,0 0 0,0 0 1,1 1-1,-1-1 0,1 1 1,-1-1-1,1 1 1,0 0-1,0-1 0,0 1 1,0 0-1,1 0 0,-1 0 1,0 4-1,1-6-87,1-1 1,-1 1-1,0 0 1,0-1-1,0 1 1,0-1-1,1 1 0,-1 0 1,0-1-1,1 1 1,-1-1-1,0 1 1,1-1-1,-1 1 0,1-1 1,-1 1-1,1-1 1,-1 1-1,1-1 1,-1 1-1,1-1 1,-1 0-1,1 1 0,-1-1 1,1 0-1,0 0 1,-1 0-1,1 1 1,0-1-1,-1 0 0,2 0 1,22 1-4521,-20-1 3441,23-2-6119</inkml:trace>
</inkml:ink>
</file>

<file path=ppt/ink/ink1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161"/>
    </inkml:context>
    <inkml:brush xml:id="br0">
      <inkml:brushProperty name="width" value="0.025" units="cm"/>
      <inkml:brushProperty name="height" value="0.025" units="cm"/>
    </inkml:brush>
  </inkml:definitions>
  <inkml:trace contextRef="#ctx0" brushRef="#br0">71 138 12172,'0'0'6512,"-7"10"-4910,-4 9-799,0-1 0,-11 26 1,18-35-523,1 0 1,0 0 0,0 0-1,1 0 1,0 0 0,1 0-1,0 0 1,0 1-1,2 13 1,-1-22-270,0 1 0,0-1-1,0 0 1,1 1 0,-1-1 0,0 0 0,1 1-1,-1-1 1,1 0 0,-1 0 0,1 0 0,0 1-1,0-1 1,-1 0 0,1 0 0,0 0-1,0 0 1,0 0 0,0 0 0,0-1 0,0 1-1,0 0 1,1 0 0,1 0 0,0 0-3,-1-1-1,1 1 1,0-1 0,-1 0 0,1 1 0,0-2 0,-1 1-1,1 0 1,0 0 0,-1-1 0,6-1 0,1-1-12,0 0 0,0-1 1,0 0-1,-1 0 0,17-12 1,-6 0-42,0-2 0,-1 0 0,0-1 0,-2 0 1,21-31-1,-28 35 35,0 1 0,-1-1 0,-1-1 0,0 1 0,-1-1 0,-1 0 0,0-1 0,-1 1 0,2-19 0,-6 34 26,0 1 1,0 0-1,0-1 0,0 1 0,1 0 1,-1 0-1,0-1 0,0 1 0,0 0 1,0-1-1,0 1 0,0 0 0,0-1 1,0 1-1,0 0 0,0-1 0,0 1 1,0 0-1,0 0 0,0-1 0,-1 1 1,1 0-1,0-1 0,0 1 0,0 0 1,0 0-1,0-1 0,-1 1 0,1 0 1,0 0-1,0-1 0,-1 1 0,1 0 1,0 0-1,0 0 0,-1-1 0,1 1 1,0 0-1,0 0 0,-1 0 0,1 0 1,-1-1-1,-12 12 478,-10 20 163,15-17-409,1 1-1,0-1 0,1 2 0,1-1 0,0 0 1,1 1-1,0 0 0,1 0 0,1 0 1,1 0-1,1 20 0,0-34-225,0 0 0,0 0 1,0-1-1,1 1 0,-1 0 0,1-1 0,-1 1 0,1 0 1,0-1-1,-1 1 0,1-1 0,0 1 0,0-1 0,0 1 0,0-1 1,0 0-1,1 1 0,-1-1 0,0 0 0,1 0 0,-1 0 1,1 0-1,1 1 0,0-1 0,0 0 0,1 0 0,-1 0-1,1 0 1,-1-1 0,0 1 0,1-1 0,-1 0 0,1 0 0,-1 0 0,5-1-1,1-1-8,-1 1 0,0-2 0,1 1 0,-1-1 0,0 0 0,0-1 0,0 0 0,14-10 0,-15 8-31,1 0 1,-1-1 0,-1 0-1,1 0 1,-1 0 0,0-1-1,-1 0 1,0-1 0,0 1-1,-1-1 1,0 0 0,0 0-1,-1 0 1,0 0 0,-1-1-1,2-12 1,-4 22 8,-1 0 0,1 0 0,0 0-1,-1 0 1,1-1 0,-1 1 0,1 0 0,0 0-1,-1 0 1,1 0 0,-1 0 0,1 0 0,0 0-1,-1 0 1,1 0 0,-1 1 0,1-1 0,0 0 0,-1 0-1,1 0 1,0 0 0,-1 1 0,1-1 0,0 0-1,-1 0 1,1 0 0,0 1 0,-1-1 0,1 1 0,-6 7 115,0 0 0,1 0 0,0 1 0,1-1 0,-1 1 0,2 0 0,-1 0 0,1 1 0,1-1 0,0 1 0,0-1 1,1 1-1,0 0 0,1 0 0,0 0 0,2 15 0,-1-23-103,0 0 0,1 0 0,-1 0-1,0 0 1,1-1 0,0 1 0,-1 0 0,1-1 0,0 0 0,0 1 0,0-1-1,0 0 1,0 0 0,0 0 0,0 0 0,0 0 0,0 0 0,0-1 0,0 1-1,1-1 1,-1 0 0,0 1 0,1-1 0,-1 0 0,0 0 0,0 0 0,1-1-1,-1 1 1,0-1 0,4 0 0,2-1-7,1 1-1,-1-1 1,1-1-1,-1 0 1,1 0-1,11-7 1,-7 2 3,-1-1 0,-1 0 0,1-1 0,17-20 0,-24 24 0,0 0 0,-1 0 0,1-1 0,-1 1 0,-1-1 0,1 0 0,-1 0 0,-1 0 0,1 0 0,-1-1 0,1-7 0,-3 15 0,0 0 0,0 1 0,-1-1 0,1 0 0,0 0 0,0 0 0,-1 0 0,1 1 0,0-1 0,0 0 0,-1 0 0,1 0 0,0 0 0,-1 0 0,1 0 0,0 0 0,-1 0 0,1 0 0,0 0 0,0 0 0,-1 0 0,1 0 0,0 0 0,-1 0 0,1 0 0,0 0 0,-1 0 0,1 0 0,0 0 0,0 0 0,-1-1 0,1 1 0,0 0 0,0 0 0,-1 0 0,1-1 0,0 1 0,0 0 0,-1 0 0,1 0 0,0-1 0,0 1 0,0 0 0,0-1 0,-1 1 0,1 0 0,0 0 0,0-1 0,0 1 0,0 0 0,0-1 0,0 1 0,0 0 0,0-1 0,0 1 0,0 0 0,0 0 0,0-1 0,0 1 0,0 0 0,0-1 0,0 1 0,0-1 0,-17 20 0,-16 43 0,31-58 0,0-1 0,1 1 0,0 0 0,0 0 0,0-1 0,0 1 0,0 0 0,1 0 0,0 0 0,0 0 0,0 0 0,0 0 0,0 0 0,1 0 0,2 6 0,-2-8 6,1 0 0,0-1 0,0 1 0,0-1 0,0 1 0,0-1 0,0 0 0,0 1 0,0-1 0,0 0 0,1-1 0,-1 1 1,0 0-1,1-1 0,-1 1 0,0-1 0,1 0 0,-1 0 0,1 0 0,3 0 0,52-4-640,-18-8-2663,-3-9-4184,0-5-6057</inkml:trace>
</inkml:ink>
</file>

<file path=ppt/ink/ink1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552"/>
    </inkml:context>
    <inkml:brush xml:id="br0">
      <inkml:brushProperty name="width" value="0.025" units="cm"/>
      <inkml:brushProperty name="height" value="0.025" units="cm"/>
    </inkml:brush>
  </inkml:definitions>
  <inkml:trace contextRef="#ctx0" brushRef="#br0">108 0 21140,'0'0'6043,"-5"12"-4255,-59 156 539,55-137-2034,0 0 1,2 0 0,1 0 0,-1 35 0,7-64-294,-1 1 0,1-1 0,0 1 0,0-1 0,1 1 0,-1-1 0,0 1 0,1-1 0,-1 1 0,1-1 0,0 0 0,0 1 0,0-1 0,0 0 0,0 0 0,1 0 0,-1 0 0,1 0 0,-1 0 0,1 0 0,0 0 0,2 2 0,-1-3 0,-1 0 0,1 0 0,0 0 0,-1-1 0,1 1 0,-1-1 0,1 0 0,0 0 0,-1 0 0,1 0 0,0 0 0,-1-1 0,1 1 0,-1-1 0,1 1 0,0-1 0,-1 0 0,1 0 0,-1 0 0,0 0 0,1-1 0,2-2 0,8-5 0,0 0 0,0-1 0,-1-1 0,-1 0 0,0-1 0,0 0 0,-1-1 0,-1 0 0,11-19 0,2-8 0,33-86 0,-51 117-411,-16 22-7234,-1 1 70</inkml:trace>
</inkml:ink>
</file>

<file path=ppt/ink/ink1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914"/>
    </inkml:context>
    <inkml:brush xml:id="br0">
      <inkml:brushProperty name="width" value="0.025" units="cm"/>
      <inkml:brushProperty name="height" value="0.025" units="cm"/>
    </inkml:brush>
  </inkml:definitions>
  <inkml:trace contextRef="#ctx0" brushRef="#br0">15 1 20403,'0'0'7656,"-15"56"-5414,15-45-449,11-3-1120,11-5-673,7-3 0,6 0-1153,2-13-2274,1-9-2371,-4-6-2017</inkml:trace>
</inkml:ink>
</file>

<file path=ppt/ink/ink1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5.241"/>
    </inkml:context>
    <inkml:brush xml:id="br0">
      <inkml:brushProperty name="width" value="0.025" units="cm"/>
      <inkml:brushProperty name="height" value="0.025" units="cm"/>
    </inkml:brush>
  </inkml:definitions>
  <inkml:trace contextRef="#ctx0" brushRef="#br0">37 0 7559,'0'0'20083,"-3"11"-18695,-6 24-970,1 1 0,1-1 0,3 1 0,0 0 0,3 1 0,2 39 0,1-68-418,0-1 0,1 1 0,-1-1 0,1 0 0,1 0 1,7 12-1,-10-17 3,1 0-1,-1 0 1,0-1 0,1 1 0,-1-1 0,1 1-1,-1-1 1,1 1 0,0-1 0,0 0 0,0 0-1,-1 0 1,4 1 0,-4-2 7,1 0-1,-1 0 1,0 0 0,0 0 0,0 0 0,1 0-1,-1 0 1,0 0 0,0-1 0,0 1-1,0 0 1,1-1 0,-1 1 0,0-1 0,0 1-1,0-1 1,0 0 0,0 1 0,0-1-1,0 0 1,0 0 0,-1 0 0,1 0 0,0 0-1,0 1 1,0-3 0,2-3 17,0 0 0,0 0 0,0 0 0,-1 0 0,0-1 0,0 1 0,0-1 0,-1 0 0,0 0 0,0-9 0,0-1 26,-1 1-1,-1-1 1,-3-20-1,-2 21-52,-3 17 0,8 0 0,0 1 0,0-1 0,0 1 0,0-1 0,0 1 0,0 0 0,0-1 0,1 1 0,-1 0 0,1 0 0,-1-1 0,1 1 0,-1 0 0,1 2 0,0-1 0,0 0 0,-1 0 0,2 0 0,-1-1 0,0 1 0,0 0 0,1 0 0,-1 0 0,1-1 0,0 1 0,0 0 0,0-1 0,0 1 0,1-1 0,-1 1 0,1-1 0,-1 1 0,1-1 0,0 0 0,0 0 0,4 4 0,-2-4 0,-1-1 0,1 1 0,0 0 0,0-1 0,0 0 0,0 0 0,0 0 0,0-1 0,0 1 0,0-1 0,0 0 0,0 0 0,0 0 0,0 0 0,5-2 0,-3 0 0,0 0 0,0 0 0,0 0 0,-1-1 0,1 0 0,-1 0 0,0 0 0,0-1 0,0 0 0,0 0 0,4-5 0,38-43 0,-41 45 0,-13 26 0,1-4 0,0 1 0,2-1 0,0 1 0,0-1 0,1 1 0,1 0 0,1 31 0,1-46-64,0 0-1,0-1 1,1 1 0,-1 0-1,0 0 1,1 0 0,-1 0-1,1-1 1,0 1-1,-1 0 1,1 0 0,-1-1-1,1 1 1,0 0 0,0-1-1,-1 1 1,1-1 0,0 1-1,0-1 1,0 1 0,-1-1-1,1 0 1,0 1 0,0-1-1,0 0 1,0 0 0,0 1-1,0-1 1,0 0-1,0 0 1,0 0 0,0 0-1,0 0 1,0-1 0,-1 1-1,1 0 1,0 0 0,0-1-1,0 1 1,0 0 0,0-1-1,0 1 1,-1-1 0,1 1-1,0-1 1,0 1-1,-1-1 1,1 0 0,0 1-1,-1-1 1,1 0 0,0 0-1,-1 1 1,1-2 0,9-21-5600,-2-7-2686</inkml:trace>
</inkml:ink>
</file>

<file path=ppt/ink/ink1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5.569"/>
    </inkml:context>
    <inkml:brush xml:id="br0">
      <inkml:brushProperty name="width" value="0.025" units="cm"/>
      <inkml:brushProperty name="height" value="0.025" units="cm"/>
    </inkml:brush>
  </inkml:definitions>
  <inkml:trace contextRef="#ctx0" brushRef="#br0">17 1 11179,'0'0'14141,"-3"11"-12582,1-5-1475,0-1-89,0-1 0,0 0 1,1 1-1,0-1 0,-1 1 1,2 0-1,-1-1 0,1 1 1,-1 0-1,1-1 0,0 1 1,1 0-1,-1 0 0,1-1 1,0 1-1,0-1 0,1 1 1,-1-1-1,1 1 0,0-1 1,0 0-1,0 0 0,1 0 1,0 0-1,3 4 0,21 12-2300,20-4-5661,4-12 2662,-17-4 7732,-19 0 1265,-14 0-3493,-1 0-1,0 0 1,1 0-1,-1 1 1,0-1-1,1 0 1,-1 0-1,1 0 1,-1 0-1,0 0 1,1 0 0,-1 1-1,0-1 1,0 0-1,1 0 1,-1 0-1,0 1 1,1-1-1,-1 0 1,0 1-1,0-1 1,1 0-1,-1 0 1,0 1-1,0-1 1,0 0 0,0 1-1,1-1 1,-1 0-1,0 1 1,0-1-1,0 1 1,-1 17 2951,-9 14-342,3-18-2220,2-5-268,0-1 0,1 1-1,1 0 1,-1 1 0,2-1 0,-3 11 0,5-19-321,0 0 0,0-1 0,0 1 0,0-1 0,0 1 0,0-1 0,0 1 0,0 0 0,0-1 0,0 1 0,0-1 0,0 1 0,1-1 0,-1 1 0,0-1 0,0 1 0,1-1 0,-1 1 0,0-1 0,1 1 0,-1-1 0,0 1 0,1-1 0,-1 0 0,1 1 0,-1-1 0,1 1 0,-1-1 0,1 0 0,-1 0 0,1 1 0,-1-1 0,2 0 0,24 0 0,23-17 0,-19 0-76,38-17-228,-64 32 306,1 0 1,-1 1 0,0 0-1,1 0 1,-1 0-1,0 0 1,1 0-1,-1 1 1,1 0-1,0 0 1,-1 0-1,9 2 1,-11 0 29,-1-1 0,0 0 1,0 0-1,0 1 0,0-1 0,0 1 0,-1-1 1,1 1-1,0-1 0,-1 1 0,1-1 0,-1 1 1,1 0-1,-1-1 0,0 1 0,0 0 0,1-1 1,-1 1-1,0 0 0,-1-1 0,1 1 1,-1 2-1,5 27-469,-4-30 261,1-1 0,-1 1 0,0 0 0,0-1 0,1 1 0,-1-1 1,0 1-1,1-1 0,-1 1 0,1-1 0,-1 1 0,1-1 0,-1 1 1,1-1-1,-1 1 0,1-1 0,-1 0 0,1 1 0,0-1 1,-1 0-1,1 1 0,0-1 0,-1 0 0,1 0 0,0 0 0,-1 0 1,1 0-1,0 0 0,-1 0 0,1 0 0,0 0 0,-1 0 1,1 0-1,0 0 0,0-1 0,9-2-12348</inkml:trace>
</inkml:ink>
</file>

<file path=ppt/ink/ink1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6.254"/>
    </inkml:context>
    <inkml:brush xml:id="br0">
      <inkml:brushProperty name="width" value="0.025" units="cm"/>
      <inkml:brushProperty name="height" value="0.025" units="cm"/>
    </inkml:brush>
  </inkml:definitions>
  <inkml:trace contextRef="#ctx0" brushRef="#br0">126 107 512,'0'0'11996,"5"-10"-7117,-2 4-4159,20-42 2903,-22 45-2992,0 0 0,-1 0 1,1 0-1,0 0 0,-1-1 0,0 1 1,0 0-1,0 0 0,0-5 1,-1 7-488,-1 1 1,1-1-1,0 0 1,0 0-1,0 1 1,-1-1-1,1 1 1,0-1-1,-1 1 1,1 0-1,-1 0 1,1-1-1,0 1 1,-1 0-1,1 0 1,0 0-1,-1 0 1,1 1-1,-1-1 1,-1 1-1,-32 4 222,26-1-327,0-1 0,0 1 0,0 0 0,1 1 0,0 0 0,0 1 0,0-1 0,0 2 0,-11 11 0,53-15-402,-13-3 214,2-1-225,1 2 0,40 5 0,-58-5 338,0 1-1,0-1 1,-1 1 0,1 0 0,0 0 0,-1 0 0,0 1 0,1 0 0,-1 0 0,0 0 0,-1 1 0,1 0 0,-1 0 0,1 0-1,-1 0 1,4 7 0,-6-9 58,0 1-1,0 0 0,-1 0 1,1 0-1,-1 1 1,0-1-1,1 0 0,-2 0 1,1 1-1,0-1 0,-1 1 1,1-1-1,-1 0 0,0 1 1,0-1-1,0 1 1,-1-1-1,1 1 0,-1-1 1,0 0-1,-1 4 0,-1-1 71,0-1-1,0 0 1,0 1-1,-1-1 0,0-1 1,1 1-1,-2 0 1,1-1-1,-1 0 0,1 0 1,-8 4-1,4-2 24,-1 0 1,0-1-1,0 0 1,-1-1-1,0 0 0,0 0 1,0-1-1,0 0 0,0-1 1,0 0-1,-1-1 0,1 0 1,-20-1-1,29 0-131,-1-1 0,1 1-1,0-1 1,-1 0 0,1 1 0,0-1 0,0 0 0,-1 0-1,1 0 1,0 0 0,0 0 0,0 0 0,0 0 0,0 0-1,0 0 1,1-1 0,-1 1 0,0 0 0,0-1-1,1 1 1,-1 0 0,1-1 0,-1 1 0,1-1 0,0 1-1,0-1 1,0 1 0,-1-1 0,1 1 0,0 0 0,1-1-1,-1-2 1,1-4-361,0 1 0,0 0-1,1-1 1,-1 1 0,6-12 0,6-8-4709,28-42 0,-40 67 4816,36-56-8015</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1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6.861"/>
    </inkml:context>
    <inkml:brush xml:id="br0">
      <inkml:brushProperty name="width" value="0.025" units="cm"/>
      <inkml:brushProperty name="height" value="0.025" units="cm"/>
    </inkml:brush>
  </inkml:definitions>
  <inkml:trace contextRef="#ctx0" brushRef="#br0">76 1 19538,'0'0'6214,"-3"12"-3432,-22 90-1105,12-58-1038,2 0 0,2 1 0,-5 80 0,14-123-639,0-1 0,-1 1 0,1 0 0,0 0 0,0 0 0,0 0 0,1-1 0,-1 1 0,0 0 0,1 0 0,-1-1 0,1 1 0,0 0 0,-1 0 0,1-1 0,0 1 0,0-1 0,0 1 0,0-1 0,0 1 0,0-1 0,1 1 0,-1-1 0,0 0 0,1 0 0,-1 0 0,1 0 0,-1 0 0,1 0 0,0 0 0,-1 0 0,1-1 0,0 1 0,0-1 0,-1 1 0,1-1 0,0 0 0,0 1 0,0-1 0,0 0 0,2-1 0,0 1 0,1-1 0,-1 0 0,1 0 0,-1-1 0,1 0 0,-1 1 0,0-2 0,0 1 0,0 0 0,0-1 0,0 1 0,-1-1 0,1 0 0,-1-1 0,0 1 0,4-4 0,-2-2 0,1 0 0,-1 0 0,0 0 0,-1-1 0,6-19 0,-8 24 0,0-1 0,-1 0 0,0 0 0,0 0 0,-1 1 0,1-1 0,-1 0 0,-1 0 0,1 0 0,-1 0 0,-2-11 0,2 17 0,1 0 0,0-1 0,0 1 0,0 0 0,0-1 0,0 1 0,0 0 0,0-1 0,0 1 0,-1 0 0,1 0 0,0-1 0,0 1 0,0 0 0,-1 0 0,1 0 0,0-1 0,0 1 0,-1 0 0,1 0 0,0 0 0,0 0 0,-1-1 0,1 1 0,0 0 0,-1 0 0,1 0 0,0 0 0,-1 0 0,1 0 0,0 0 0,0 0 0,-1 0 0,1 0 0,0 0 0,-1 0 0,1 0 0,0 0 0,-1 0 0,1 0 0,0 0 0,-1 0 0,1 1 0,0-1 0,0 0 0,-1 0 0,1 0 0,0 0 0,0 1 0,-1-1 0,1 0 0,0 0 0,0 1 0,0-1 0,-1 1 0,-10 14 0,8-7 0,0 0 0,1 0 0,0 0 0,0 0 0,1 0 0,0 1 0,0-1 0,1 15 0,0-20 0,1 0 0,-1 0 0,1-1 0,-1 1 0,1 0 0,0 0 0,0 0 0,0-1 0,0 1 0,1-1 0,-1 1 0,1-1 0,0 1 0,-1-1 0,1 0 0,0 0 0,0 0 0,1 0 0,-1 0 0,0 0 0,1 0 0,-1-1 0,1 0 0,-1 1 0,1-1 0,0 0 0,-1 0 0,4 1 0,5 0 0,-1-1 0,1 0 0,0-1 0,-1 0 0,1 0 0,0-1 0,-1 0 0,1-1 0,-1 0 0,0-1 0,1 0 0,-1-1 0,0 0 0,-1-1 0,1 1 0,16-13 0,-19 13 0,-1-1 0,1 0 0,-1 0 0,-1 0 0,1-1 0,-1 0 0,0 0 0,0 0 0,0-1 0,-1 1 0,0-1 0,0 0 0,-1-1 0,0 1 0,0 0 0,-1-1 0,0 0 0,0 1 0,-1-1 0,0 0 0,0 0 0,-1 0 0,-1-11 0,1 19 0,0-1 0,0 1 0,0 0 0,0-1 0,0 1 0,0 0 0,0-1 0,0 1 0,0 0 0,0-1 0,-1 1 0,1 0 0,0 0 0,0-1 0,0 1 0,0 0 0,-1 0 0,1-1 0,0 1 0,0 0 0,-1 0 0,1 0 0,0 0 0,0-1 0,-1 1 0,1 0 0,0 0 0,-1 0 0,1 0 0,0 0 0,0 0 0,-1 0 0,1 0 0,0 0 0,-1 0 0,1 0 0,0 0 0,-1 0 0,1 0 0,0 0 0,-1 0 0,1 0 0,0 0 0,-1 0 0,1 0 0,0 0 0,0 0 0,-1 1 0,1-1 0,-1 0 0,-12 11 0,7-1 0,1-1 0,0 1 0,1 0 0,0 0 0,1 0 0,0 0 0,1 1 0,0-1 0,0 1 0,1 0 0,0 0 0,2 11 0,-1-20 0,0-1 0,0 1 0,0-1 0,1 1 0,-1 0 0,1-1 0,-1 0 0,1 1 0,0-1 0,0 1 0,-1-1 0,1 0 0,0 1 0,0-1 0,0 0 0,0 0 0,1 0 0,-1 0 0,0 0 0,0 0 0,1 0 0,-1 0 0,0-1 0,3 2 0,0-1 0,0 0 0,0 0 0,0 0 0,1 0 0,-1-1 0,0 1 0,0-1 0,9-1 0,-2-1 0,0 1 0,0-2 0,-1 1 0,1-2 0,-1 1 0,16-9 0,-15 6 0,-1-1 0,-1-1 0,0 1 0,13-14 0,-19 18 0,0 0 0,0-1 0,0 1 0,0-1 0,-1 0 0,0 0 0,1 0 0,-1 0 0,-1-1 0,1 1 0,-1 0 0,1-1 0,-1 1 0,0-8 0,-28 61 0,20-31 0,0 0 0,1 0 0,1 0 0,1 0 0,0 1 0,2 0 0,-1 30 0,3-48-95,0 0-1,0 0 1,0 0-1,0 0 1,0-1-1,0 1 1,1 0-1,-1 0 1,0 0-1,0 0 1,1 0-1,-1-1 1,1 1 0,-1 0-1,1 0 1,-1-1-1,1 1 1,0 0-1,-1-1 1,1 1-1,0 0 1,-1-1-1,1 1 1,0-1 0,0 0-1,-1 1 1,1-1-1,0 1 1,0-1-1,0 0 1,0 0-1,0 1 1,-1-1-1,1 0 1,2 0-1,-1 0-325,-1 0 1,1 0-1,0-1 0,0 1 0,0 0 0,-1-1 0,1 0 0,0 1 0,0-1 0,-1 0 0,1 0 0,0 1 0,-1-2 1,1 1-1,-1 0 0,0 0 0,3-2 0,11-21-9514</inkml:trace>
</inkml:ink>
</file>

<file path=ppt/ink/ink1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7.221"/>
    </inkml:context>
    <inkml:brush xml:id="br0">
      <inkml:brushProperty name="width" value="0.025" units="cm"/>
      <inkml:brushProperty name="height" value="0.025" units="cm"/>
    </inkml:brush>
  </inkml:definitions>
  <inkml:trace contextRef="#ctx0" brushRef="#br0">1 0 16720,'0'0'16047,"37"18"-38180</inkml:trace>
</inkml:ink>
</file>

<file path=ppt/ink/ink1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7.763"/>
    </inkml:context>
    <inkml:brush xml:id="br0">
      <inkml:brushProperty name="width" value="0.025" units="cm"/>
      <inkml:brushProperty name="height" value="0.025" units="cm"/>
    </inkml:brush>
  </inkml:definitions>
  <inkml:trace contextRef="#ctx0" brushRef="#br0">105 0 18417,'0'0'13571,"-9"7"-12888,4-4-679,1 1 1,0-1 0,0 1-1,0 0 1,0 0-1,0 1 1,1-1 0,0 1-1,0 0 1,0 0-1,0 0 1,1 0-1,0 0 1,0 0 0,0 1-1,1-1 1,0 1-1,0-1 1,0 1-1,1 9 1,0-4-52,1 0 0,0 1-1,1-1 1,0 0 0,0 0 0,2 0-1,-1-1 1,1 1 0,1-1 0,0 0-1,0 0 1,1 0 0,8 9 0,14 30-205,-23-38 287,0 0 0,-1 0 0,0 1-1,-1-1 1,-1 1 0,0 0 0,0 0 0,-1 0 0,-1 16-1,0-24-2,0 1 0,-1 0 0,0 0 0,0 0-1,0 0 1,-1-1 0,1 1 0,-1 0-1,0-1 1,0 0 0,-4 6 0,4-8-23,0 0-1,0 0 1,0 0 0,0 0-1,0 0 1,0-1 0,-1 1 0,1 0-1,-1-1 1,1 0 0,-1 0-1,0 0 1,1 0 0,-1 0 0,0 0-1,0-1 1,1 1 0,-1-1 0,0 0-1,-4 0 1,4 0-9,0-1 0,0 0 0,0 1 0,1-1 0,-1-1 0,0 1 0,0 0 0,1-1 0,-1 1 0,1-1 0,-1 0 0,1 0 0,0 0 0,0 0 0,0 0 0,0 0 0,0 0 0,0-1 0,0 1 0,1-1 0,-1 0 0,1 1 0,0-1 0,0 0 0,0 0 0,0 0 0,0-3 0,-3-9 0,0 1 0,1-1 0,1 0 0,-1-16 0,3 19-49,0 0-1,1 0 1,0 0-1,1 1 1,0-1-1,1 0 1,0 1-1,1 0 1,0 0-1,1 0 1,0 0-1,0 0 1,15-18-1,-7 13-27,1-1 0,1 2 0,1 0-1,0 1 1,1 1 0,35-22 0,-34 29 392,-17 18 143,-1-11-438,-1 0-1,1 1 0,0-1 0,0 0 0,0 0 0,0 0 0,0 1 1,0-1-1,0 0 0,0 0 0,1 0 0,-1 1 0,0-1 1,1 0-1,-1 0 0,1 0 0,-1 0 0,1 0 0,0 0 0,-1 0 1,1 0-1,0 0 0,1 1 0,3 1-19,0-1 0,1 0 0,-1-1 0,0 1 0,1-1 0,-1 0 0,1 0 0,-1-1 0,1 1 0,9-2 0,60-6 0,-72 7 0,25-4 0,67-6 0,-94 10 0,0 0 0,0 0 0,0 0 0,0 0 0,0 0 0,0 0 0,0 1 0,0-1 0,0 0 0,-1 1 0,1-1 0,0 0 0,0 1 0,0-1 0,-1 1 0,1-1 0,0 1 0,0-1 0,-1 1 0,1 0 0,0-1 0,-1 1 0,1 0 0,-1-1 0,1 1 0,-1 0 0,1 0 0,-1 0 0,0-1 0,1 2 0,2 33 0,-1 0 0,-2-34 0,0 1 0,0-1 0,1 0 0,-1 0 0,1 0 0,-1 0 0,1 1 0,-1-1 0,1 0 0,0 0 0,0 0 0,0 0 0,-1 0 0,1-1 0,0 1 0,0 0 0,0 0 0,0-1 0,0 1 0,0 0 0,1-1 0,1 2 0,1-1 0,0 0 0,1 0 0,-1 0 0,1 0 0,-1-1 0,1 0 0,-1 0 0,1 0 0,-1 0 0,1-1 0,-1 0 0,1 1 0,-1-2 0,0 1 0,6-2 0,2-4 0,0 1 0,0-2 0,17-12 0,-18 11 0,0 2 0,0 0 0,20-10 0,-30 17 0,-1 0 0,1-1 0,0 1 0,0 0 0,-1 0 0,1 0 0,0 0 0,0 0 0,-1 0 0,1 0 0,0 0 0,0 0 0,-1 1 0,1-1 0,0 0 0,-1 0 0,1 1 0,0-1 0,-1 0 0,1 1 0,0-1 0,-1 1 0,1-1 0,-1 1 0,1-1 0,-1 1 0,1-1 0,-1 1 0,1-1 0,-1 1 0,1 0 0,-1-1 0,0 1 0,1 0 0,-1-1 0,0 1 0,0 0 0,0 0 0,1-1 0,-1 1 0,0 0 0,0 0 0,6 46 0,-3-23 0,7-3-714,-10-20 611,0-1 0,0 1 0,0-1 0,1 1 1,-1-1-1,0 1 0,0-1 0,1 0 0,-1 1 0,0-1 0,1 0 0,-1 1 1,0-1-1,1 0 0,-1 1 0,1-1 0,-1 0 0,1 0 0,-1 1 0,0-1 0,1 0 1,-1 0-1,1 0 0,-1 0 0,1 1 0,-1-1 0,1 0 0,-1 0 0,1 0 1,-1 0-1,1 0 0,-1 0 0,1-1 0,-1 1 0,1 0 0,-1 0 0,1 0 0,-1 0 1,1 0-1,-1-1 0,0 1 0,1 0 0,-1 0 0,1-1 0,5-9-10216</inkml:trace>
</inkml:ink>
</file>

<file path=ppt/ink/ink1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08.581"/>
    </inkml:context>
    <inkml:brush xml:id="br0">
      <inkml:brushProperty name="width" value="0.025" units="cm"/>
      <inkml:brushProperty name="height" value="0.025" units="cm"/>
    </inkml:brush>
  </inkml:definitions>
  <inkml:trace contextRef="#ctx0" brushRef="#br0">0 46 14029,'0'0'4549,"13"-8"-4480,-9 6-65,4-3 3,-1 0 0,1 1 1,0 0-1,0 1 0,0 0 0,0 0 0,1 1 0,-1 0 0,1 0 0,0 1 0,0 0 0,13 0 0,186 21 81,98 5-26,15-21-24,353 17 1109,5 48-751,488 22-627,-241-117 599,-760 19-4,756 7 1578,-513 8-2016,-321-7 165,175-2-413,-208-3 1014,-1-1 1,94-23 0,-136 25-1936,-1-1 0,1 0-1,-1 0 1,0-1 0,0-1 0,-1 0 0,16-12 0,4-9-4854</inkml:trace>
</inkml:ink>
</file>

<file path=ppt/ink/ink1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14.347"/>
    </inkml:context>
    <inkml:brush xml:id="br0">
      <inkml:brushProperty name="width" value="0.025" units="cm"/>
      <inkml:brushProperty name="height" value="0.025" units="cm"/>
    </inkml:brush>
  </inkml:definitions>
  <inkml:trace contextRef="#ctx0" brushRef="#br0">1 92 8840,'0'0'9220,"14"-3"-8788,94-15 191,124-4 0,129 10-371,-209 9 199,344-12-27,1335-3 3187,-451 128-2497,-462-24-1074,419-14 330,-155-10 1112,-1074-54-1666,124 6-1371,-81-18-5093,-79-7-3030</inkml:trace>
</inkml:ink>
</file>

<file path=ppt/ink/ink1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0.108"/>
    </inkml:context>
    <inkml:brush xml:id="br0">
      <inkml:brushProperty name="width" value="0.025" units="cm"/>
      <inkml:brushProperty name="height" value="0.025" units="cm"/>
    </inkml:brush>
  </inkml:definitions>
  <inkml:trace contextRef="#ctx0" brushRef="#br0">1 1 16528,'0'0'3235,"56"1"-1474,-18 1 449,10-1-832,4 0-417,4 3-673,0-3-192,-4 3-576,-6 0-1186,-7 0-896,-11 1-1154,-7 0-1569,-9-1-1473</inkml:trace>
</inkml:ink>
</file>

<file path=ppt/ink/ink1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1.294"/>
    </inkml:context>
    <inkml:brush xml:id="br0">
      <inkml:brushProperty name="width" value="0.025" units="cm"/>
      <inkml:brushProperty name="height" value="0.025" units="cm"/>
    </inkml:brush>
  </inkml:definitions>
  <inkml:trace contextRef="#ctx0" brushRef="#br0">219 229 18962,'0'0'4991,"-9"-7"-3309,2 2-1367,0 0 1,-1 0-1,0 1 0,0 0 1,0 1-1,-15-5 1,18 7-287,1 0 1,0 0 0,0 1 0,-1-1-1,1 1 1,0 0 0,-1 0 0,1 0-1,0 1 1,0 0 0,-1 0 0,1 0-1,0 0 1,0 0 0,0 1 0,0 0-1,0 0 1,1 0 0,-5 3 0,3 0-3,0-1 0,0 1 0,1 0 0,0 0 0,0 0 0,0 1 0,1-1 1,-1 1-1,-2 7 0,5-9 33,-1-1 0,1 1 0,0 0 0,0 0 0,0-1 0,0 1 0,0 0 0,1 0 0,0 0 0,0 0 0,0 0 0,0 0 0,1-1 0,0 1 0,-1 0 0,3 6 0,-1-9-45,-1 1 0,0-1 1,1 0-1,-1 1 0,1-1 0,0 0 0,-1 0 0,1 0 0,0 0 0,0 0 0,0-1 0,-1 1 0,1 0 0,0-1 0,0 0 0,0 1 0,0-1 0,0 0 0,0 0 0,0 0 0,4 0 0,45-7 343,-35 2-219,0-1 0,-1-1 0,0 0 0,0-1 0,0-1 0,-1 0 0,22-20 0,-17 12-88,0-1 0,0-1 0,-2 0 0,20-29 0,-31 40 8,-1 0 1,0 0-1,0-1 1,-1 1-1,0-1 1,0-1 0,-1 1-1,0 0 1,-1-1-1,0 1 1,0-1-1,0-17 1,-2 27-56,0 0 0,-1-1 0,1 1 0,0-1 0,0 1 0,0 0 0,-1-1 0,1 1 1,0 0-1,-1-1 0,1 1 0,0 0 0,-1 0 0,1-1 0,0 1 0,-1 0 0,1 0 0,0 0 0,-1-1 0,1 1 1,-1 0-1,1 0 0,0 0 0,-1 0 0,1 0 0,-1 0 0,1 0 0,-1 0 0,1 0 0,0 0 0,-1 0 0,1 0 1,-1 0-1,1 0 0,0 0 0,-1 0 0,1 1 0,-1-1 0,1 0 0,0 0 0,-1 0 0,1 1 0,0-1 0,-1 0 0,1 1 1,0-1-1,-1 0 0,1 1 0,0-1 0,-1 1 0,-4 4-4,-1 1 0,1 0 0,0 0 0,0 1 0,1-1 0,0 1 0,0 0 0,1 0 0,-4 9 0,-22 71 0,25-72 0,0 0 0,1-1 0,1 1 0,-1 21 0,3-34 0,0 1 0,-1 0 0,2 0 0,-1-1 0,0 1 0,0 0 0,1 0 0,0-1 0,-1 1 0,1 0 0,0-1 0,0 1 0,1-1 0,-1 1 0,0-1 0,1 1 0,0-1 0,-1 0 0,1 0 0,0 0 0,0 0 0,0 0 0,0 0 0,1-1 0,-1 1 0,0-1 0,1 1 0,-1-1 0,1 0 0,4 2 0,2-1-494,0-1-1,-1 0 1,1 0-1,0-1 1,16-1 0,-18 1-239,-1-1 0,1 0 1,-1-1-1,0 0 0,1 0 1,-1 0-1,0-1 1,0 1-1,-1-1 0,1-1 1,-1 1-1,1-1 0,8-8 1,5-11-9395</inkml:trace>
</inkml:ink>
</file>

<file path=ppt/ink/ink1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1.637"/>
    </inkml:context>
    <inkml:brush xml:id="br0">
      <inkml:brushProperty name="width" value="0.025" units="cm"/>
      <inkml:brushProperty name="height" value="0.025" units="cm"/>
    </inkml:brush>
  </inkml:definitions>
  <inkml:trace contextRef="#ctx0" brushRef="#br0">52 1 17649,'0'0'5028,"-42"68"-1664,34-49-578,7-5-1120,1-4-961,6-7-609,15-3-225,6-5-960,4-9-1505,-2-5-2883,-3-2-4677</inkml:trace>
</inkml:ink>
</file>

<file path=ppt/ink/ink1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2.318"/>
    </inkml:context>
    <inkml:brush xml:id="br0">
      <inkml:brushProperty name="width" value="0.025" units="cm"/>
      <inkml:brushProperty name="height" value="0.025" units="cm"/>
    </inkml:brush>
  </inkml:definitions>
  <inkml:trace contextRef="#ctx0" brushRef="#br0">140 76 13325,'0'0'8915,"8"-8"-6267,22-28-422,-28 29-308,-13 5-1459,-11 6-466,10 1 43,0 0 1,1 1-1,0 1 1,0 0-1,0 0 1,1 1-1,0 1 1,1 0-1,0 0 1,0 0-1,-14 22 1,22-30-19,0 1 0,0-1 0,0 0 0,1 0 0,-1 1 0,0-1 0,1 1 0,-1-1 0,1 0 0,-1 1 0,1-1 0,0 1 0,0-1 0,0 1 0,0-1 0,0 1 0,0-1 0,0 1 0,0-1 0,0 1 0,1-1 0,-1 1 0,0-1 0,1 1 1,1 1-1,-1-1-6,1-1 0,-1 0 0,1 0 0,0 0 1,-1 0-1,1-1 0,0 1 0,0 0 1,-1-1-1,1 1 0,0-1 0,0 1 0,0-1 1,0 0-1,0 0 0,0 0 0,2 0 1,7-1 29,1 0 1,0-1 0,0-1-1,-1 1 1,15-7 0,-4 0-118,0-2 0,0-1 0,31-22 1,-45 28 73,0 0 1,0 0-1,-1-1 1,0 0-1,0 0 1,0-1 0,-1 0-1,0 0 1,-1-1-1,0 1 1,6-13-1,-11 20 17,0 1 0,-1 0 1,1 0-1,0 0 0,0-1 0,0 1 0,0 0 0,0 0 0,0 0 0,-1 0 1,1 0-1,0-1 0,0 1 0,0 0 0,0 0 0,-1 0 0,1 0 0,0 0 1,0 0-1,0 0 0,-1 0 0,1 0 0,0-1 0,0 1 0,0 0 0,-1 0 0,1 0 1,0 0-1,0 0 0,0 0 0,-1 0 0,1 1 0,0-1 0,0 0 0,-1 0 1,1 0-1,0 0 0,0 0 0,0 0 0,0 0 0,-1 0 0,1 0 0,0 1 0,0-1 1,0 0-1,0 0 0,-1 0 0,1 0 0,0 0 0,0 1 0,0-1 0,-11 8 89,1 0 1,0 0-1,1 1 0,0 0 0,1 0 0,-1 1 0,2 1 0,0-1 1,0 1-1,0 0 0,2 1 0,-6 13 0,11-25-110,0 1 0,0-1 0,0 1 0,-1-1 0,1 0 0,0 1 0,0-1 0,0 1 0,0-1 0,0 1 0,0-1 0,1 1 0,-1-1 0,0 1 0,0-1 0,0 1 0,0-1 0,0 0 0,1 1 0,-1-1 0,0 1 0,0-1 0,1 1 0,-1-1 0,0 0 0,1 1 0,-1-1 0,0 0 0,1 0 0,-1 1 0,1-1 0,-1 0-1,1 1 1,20 1-507,22-12-1549,-30 5-108,-1-1-1,0-1 1,0 0-1,12-10 0,9-11-8549</inkml:trace>
</inkml:ink>
</file>

<file path=ppt/ink/ink1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2.679"/>
    </inkml:context>
    <inkml:brush xml:id="br0">
      <inkml:brushProperty name="width" value="0.025" units="cm"/>
      <inkml:brushProperty name="height" value="0.025" units="cm"/>
    </inkml:brush>
  </inkml:definitions>
  <inkml:trace contextRef="#ctx0" brushRef="#br0">103 1 18738,'0'0'2690,"-11"12"-154,0-1-1899,2-2-24,0 0-1,0 1 0,1-1 0,0 2 0,1-1 0,0 1 0,1 0 0,0 0 0,-5 14 0,11-24-604,1 0 0,-1-1 0,0 1-1,1 0 1,-1 0 0,1-1-1,-1 1 1,1 0 0,-1-1 0,1 1-1,-1 0 1,1-1 0,0 1-1,0-1 1,-1 1 0,1-1 0,0 1-1,0-1 1,-1 1 0,1-1-1,0 0 1,0 0 0,0 1 0,0-1-1,-1 0 1,1 0 0,0 0-1,0 0 1,0 0 0,0 0 0,0 0-1,0 0 1,-1 0 0,2-1-1,41 0-442,-40 1 307,68-11-3927,-52 7 2344,1 1 0,28-1 0,-48 4 1785,0 0 0,1 0 0,-1 0 0,0 0 0,1 0-1,-1 0 1,0 0 0,1 0 0,-1 0 0,0 0 0,1 0-1,-1 0 1,0 0 0,1 0 0,-1 0 0,0 0 0,1 0-1,-1 1 1,0-1 0,1 0 0,-1 0 0,0 0 0,0 1-1,1-1 1,-1 0 0,0 0 0,0 1 0,1-1 0,-1 0-1,0 0 1,0 1 0,0-1 0,0 0 0,1 1 0,-1-1-1,0 0 1,0 1 0,0-1 0,0 1 0,-7 15 2875,-18 11 224,11-18-2928,0 0 0,0-1 0,-1 0 0,0-1 0,0-1 0,0 0 0,-1-1 0,0-1 0,-28 4 0,44-7-319,-1-1 1,1 0-1,-1 0 1,1 0-1,-1 0 1,1 0-1,-1 0 1,1 0-1,-1 0 1,1 0-1,-1 0 1,1 0-1,-1 0 0,1 0 1,-1 0-1,1 0 1,-1 0-1,1 0 1,-1-1-1,1 1 1,-1 0-1,1 0 1,-1-1-1,1 1 1,0 0-1,-1-1 0,1 1 1,-1 0-1,1-1 1,0 1-1,0-1 1,-1 1-1,1 0 1,0-1-1,-1 1 1,1-1-1,0 1 1,0-1-1,0 1 0,0-1 1,0 1-1,-1-1 1,1 1-1,0-1 1,0 1-1,0-1 1,0 1-1,1-2 1,-2-20-7951</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1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3.272"/>
    </inkml:context>
    <inkml:brush xml:id="br0">
      <inkml:brushProperty name="width" value="0.025" units="cm"/>
      <inkml:brushProperty name="height" value="0.025" units="cm"/>
    </inkml:brush>
  </inkml:definitions>
  <inkml:trace contextRef="#ctx0" brushRef="#br0">37 0 15727,'0'0'11525,"-1"10"-10297,-15 74 333,11-62-1459,0 0 0,1 0 0,1 0 0,0 30 1,4-50-103,-1-1 0,1 1 0,-1-1-1,1 1 1,0 0 0,0-1 0,-1 0 0,1 1 0,0-1 0,0 0 0,1 1 0,-1-1 0,0 0 0,0 0 0,0 0 0,1 0 0,-1 0 0,1 0 0,-1 0 0,1-1 0,-1 1 0,1 0 0,-1-1 0,1 1 0,-1-1 0,1 0 0,0 1 0,-1-1 0,1 0 0,0 0 0,-1 0 0,4 0 0,63-5-501,-59 3 277,10 0-332,-9-1 184,0 2 0,1 0 0,0 0 0,-1 1 0,1 0 0,11 2 0,-20-2 384,0 1 1,0 0 0,0-1-1,0 1 1,0 0 0,0 0 0,-1 0-1,1 0 1,0 0 0,-1 0 0,1 1-1,-1-1 1,1 1 0,-1-1-1,0 1 1,0-1 0,1 1 0,-1 0-1,0-1 1,0 1 0,-1 0-1,1 0 1,0 0 0,-1 0 0,1 0-1,-1 0 1,1 0 0,-1 0-1,0 0 1,0 0 0,0 0 0,0 0-1,0 0 1,-1 0 0,1 0 0,0 0-1,-1 0 1,0 2 0,-1 1 133,0 0 0,0 1 0,0-1 0,-1 0 0,0 0 0,1-1 0,-2 1 0,1 0 0,0-1 0,-1 0 0,0 0 0,0 0 0,0 0 0,-1-1 0,1 0 0,-1 0 0,0 0 0,0 0 1,0-1-1,-9 4 0,0-1 216,0 0 1,-1-1-1,1 0 1,-1-1 0,1-1-1,-27 1 1,40-3-447,-1 1 0,0-1 1,1 0-1,-1 0 0,1 0 0,-1-1 0,0 1 0,1 0 1,-1-1-1,1 1 0,-1-1 0,1 1 0,-1-1 0,1 0 1,-1 1-1,1-1 0,-1 0 0,1 0 0,0 0 0,0 0 1,-1 0-1,1 0 0,0-1 0,0 1 0,0 0 0,0-1 1,1 1-1,-1 0 0,0-1 0,0 1 0,1-1 1,-1 1-1,1-1 0,-1 0 0,1 1 0,0-3 0,0 1-193,0 0 0,0 0-1,1 0 1,0 0 0,-1 0-1,1 0 1,0 1 0,0-1-1,1 0 1,-1 0 0,0 1-1,1-1 1,0 1 0,-1 0-1,1-1 1,0 1 0,0 0-1,1 0 1,-1 0 0,3-2-1,25-14-5781,5 0-1409</inkml:trace>
</inkml:ink>
</file>

<file path=ppt/ink/ink1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3.645"/>
    </inkml:context>
    <inkml:brush xml:id="br0">
      <inkml:brushProperty name="width" value="0.025" units="cm"/>
      <inkml:brushProperty name="height" value="0.025" units="cm"/>
    </inkml:brush>
  </inkml:definitions>
  <inkml:trace contextRef="#ctx0" brushRef="#br0">37 93 17617,'0'0'3374,"8"1"165,2 0-2720,0-1 0,0 0 0,0 0 0,0-1 0,0-1 0,10-2 0,-17 4-750,0-1 0,0 0 0,0 0 0,0 0-1,0 0 1,-1-1 0,1 1 0,0-1 0,-1 1 0,1-1 0,-1 0-1,0 0 1,1 0 0,-1 0 0,0-1 0,0 1 0,0-1-1,-1 1 1,1-1 0,-1 0 0,1 1 0,-1-1 0,0 0 0,0 0-1,0 0 1,0 0 0,-1 0 0,1-3 0,-1 5-64,0 0 0,0 0 0,0 0 0,0 1 0,0-1 0,0 0 0,0 0 0,0 0 0,0 0 0,-1 1 0,1-1 0,0 0 0,-1 0 0,1 1 0,0-1 0,-1 0 0,1 0 0,-1 1 0,1-1 0,-1 0 0,0 1 0,1-1 0,-1 1 0,0-1 0,1 1 1,-1-1-1,0 1 0,1-1 0,-1 1 0,-1-1 0,-1 1 11,0-1 1,0 0-1,0 1 1,0 0 0,0-1-1,0 1 1,0 1-1,0-1 1,-3 1-1,-2 0 11,1 0-1,0 1 1,-1 0-1,1 1 1,0 0-1,-11 6 1,10-3-27,0 0 0,0 1 0,1 0 0,0 1 0,-9 12 0,13-17 0,1 1 0,0-1 0,0 1 0,0 0 0,0 0 0,0-1 0,1 1 0,0 0 0,0 1 0,0-1 0,0 0 0,1 0 0,-1 0 0,1 0 0,1 8 0,-1-10-10,1 0 0,0 0 0,0 0 0,0 0 1,0-1-1,0 1 0,0 0 0,0-1 0,0 1 0,1-1 0,-1 1 0,0-1 1,1 0-1,0 1 0,-1-1 0,1 0 0,0 0 0,-1 0 0,1 0 0,0-1 1,0 1-1,0 0 0,0-1 0,0 1 0,0-1 0,2 1 0,59 2-1354,-51-3 732,34-2-3965,-1-9-3245</inkml:trace>
</inkml:ink>
</file>

<file path=ppt/ink/ink1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4.706"/>
    </inkml:context>
    <inkml:brush xml:id="br0">
      <inkml:brushProperty name="width" value="0.025" units="cm"/>
      <inkml:brushProperty name="height" value="0.025" units="cm"/>
    </inkml:brush>
  </inkml:definitions>
  <inkml:trace contextRef="#ctx0" brushRef="#br0">100 229 19378,'-9'6'2739,"2"-1"-2635,-48 38 4089,52-41-4002,1 0 0,0 0 1,0 0-1,0 0 0,0 1 0,0-1 0,0 0 1,1 1-1,-1 0 0,1-1 0,-1 1 1,1 0-1,0-1 0,0 1 0,0 0 1,1 0-1,-1 0 0,1 0 0,0 0 0,-1 0 1,2 5-1,0-6-192,0-1 0,1 0 0,-1 1-1,0-1 1,1 0 0,0 0 0,-1 0 0,1 0 0,0 0-1,-1 0 1,1-1 0,0 1 0,0-1 0,0 1 0,-1-1 0,1 1-1,0-1 1,0 0 0,0 0 0,0 0 0,0 0 0,2-1 0,46-2-320,-43 1 200,1 0-1,-1-1 1,0 0 0,0 0-1,0 0 1,0-1 0,0 0-1,-1-1 1,0 1 0,0-1-1,0 0 1,0-1 0,-1 1-1,0-1 1,0 0 0,-1-1-1,0 1 1,0-1 0,6-13-1,-2 4 147,-1-2 0,-1 1 1,-1 0-1,0-1 0,-2 0 0,0 0 0,1-24 0,-3 41 52,-1 0 1,0-1 0,0 1-1,0-1 1,0 1-1,0 0 1,0-1 0,-1 1-1,1 0 1,0-1-1,-1 1 1,1 0 0,-1-1-1,1 1 1,-1 0-1,0 0 1,-1-3 0,2 4-37,-1 0 1,0 0-1,1-1 0,-1 1 1,1 0-1,-1 0 1,0 0-1,1 0 1,-1 0-1,0 0 1,1 0-1,-1 0 1,1 0-1,-1 0 1,0 0-1,1 0 0,-1 0 1,0 0-1,1 1 1,-1-1-1,1 0 1,-1 1-1,1-1 1,-1 0-1,0 1 1,-4 3 109,1-1 0,-1 1 1,1 0-1,0 0 0,0 0 1,-5 9-1,1-2-60,1 1 0,1 0 0,0 0 1,0 0-1,2 1 0,-1 0 0,1 0 0,1 1 0,1-1 1,0 0-1,0 1 0,1 21 0,2-32-92,-1-1-1,1 1 1,-1-1-1,1 1 1,0-1 0,0 1-1,0-1 1,0 1-1,1-1 1,-1 0-1,1 0 1,-1 0 0,1 0-1,0 0 1,-1 0-1,1 0 1,0 0 0,1-1-1,-1 1 1,0-1-1,0 1 1,1-1-1,-1 0 1,0 0 0,1 0-1,-1 0 1,1-1-1,0 1 1,-1 0 0,1-1-1,-1 0 1,6 0-1,-2 1-8,0-1 0,0 0 0,0-1 0,0 1 0,0-1 0,-1 0 0,1-1 0,0 1 0,-1-1 0,1 0 0,-1 0 0,1-1 0,-1 0 0,5-4-1,-5 4 6,-1-1-1,0 0 1,0 0-1,0-1 0,-1 1 1,1-1-1,-1 0 0,0 0 1,-1 0-1,1 0 0,-1-1 1,0 1-1,0 0 1,-1-1-1,0 0 0,0 1 1,1-11-1,-2 17 9,0-1 0,-1 0 0,1 0 0,0 1 0,0-1 0,-1 0 0,1 0 0,0 0 0,0 0 0,-1 0 0,1 1 0,0-1 0,0 0 0,-1 0 0,1 0 0,0 0 0,0 0 0,-1 0 0,1 0 0,0 0 0,-1 0 0,1 0 0,0 0 0,0 0 0,-1 0 0,1 0 0,0 0 0,0 0 0,-1 0 0,1-1 0,0 1 0,-1 0 0,1 0 0,0 0 0,0 0 0,0 0 0,-1-1 0,1 1 0,0 0 0,0 0 0,0 0 0,-1-1 0,1 1 0,0 0 0,0 0 0,0-1 0,0 1 0,0 0 0,0 0 0,-1-1 0,1 1 0,0 0 0,0-1 0,0 1 0,0 0 0,0 0 0,0-1 0,0 1 0,0 0 0,0 0 0,0-1 0,0 1 0,0 0 0,1-1 0,-1 1 0,-12 13 98,7-6-101,0 1 0,1 0 0,0 0 0,1 0 0,0 0 0,0 0 0,-3 17 0,5-23 0,1 0 0,0 0 0,-1 0 0,1 0 0,0 0 0,0 0 0,0 0 0,1 0 0,-1 0 0,0 0 0,1 0 0,-1 0 0,1-1 0,0 1 0,-1 0 0,1 0 0,0 0 0,0-1 0,0 1 0,1 0 0,-1-1 0,0 1 0,1-1 0,-1 0 0,0 1 0,1-1 0,0 0 0,-1 0 0,1 0 0,0 0 0,-1 0 0,1 0 0,0 0 0,0-1 0,0 1 0,0-1 0,0 1 0,0-1 0,3 0 0,3 1-18,-1 0 1,0-1-1,0-1 0,0 1 0,1-1 1,-1 0-1,0-1 0,0 1 0,0-1 1,0-1-1,0 1 0,-1-1 0,10-6 1,-12 6 5,0 1 0,0-1 0,-1 0 0,1 0 0,-1-1 0,0 1 0,1-1 0,-2 1 0,1-1 0,0 0 0,-1 0 0,0 0 0,0-1 0,0 1 0,0 0 0,-1-1 0,1 1 0,-1-1 0,0 0 0,-1 1 0,1-9 0,-1 12 10,0 1 0,0 0 0,0 0 1,0 0-1,0-1 0,0 1 0,0 0 1,0 0-1,0 0 0,0-1 1,0 1-1,0 0 0,0 0 0,0 0 1,0-1-1,0 1 0,0 0 0,0 0 1,0 0-1,-1 0 0,1-1 1,0 1-1,0 0 0,0 0 0,0 0 1,0 0-1,0 0 0,-1-1 0,1 1 1,0 0-1,0 0 0,0 0 1,-1 0-1,1 0 0,0 0 0,0 0 1,0 0-1,0 0 0,-1 0 0,1 0 1,0 0-1,0-1 0,0 1 1,-1 1-1,1-1 0,0 0 0,-1 0 1,-11 7-7,-9 14 131,17-16-95,1 1 1,0 0 0,0-1 0,0 1 0,1 0 0,0 0-1,0 1 1,1-1 0,-2 8 0,3-12-24,0 0 0,0 0 0,0-1 0,0 1 0,0 0 0,1 0 0,-1 0 0,0-1 0,1 1 0,0 0 0,-1-1 0,1 1 1,0-1-1,0 1 0,0-1 0,0 1 0,0-1 0,0 1 0,0-1 0,0 0 0,0 1 0,1-1 0,-1 0 0,1 0 0,-1 0 0,1 0 0,-1 0 0,1-1 0,-1 1 1,1 0-1,0-1 0,-1 1 0,1-1 0,0 0 0,0 1 0,-1-1 0,3 0 0,6 1-14,0-1 0,0 0 0,0 0-1,0-1 1,0 0 0,0-1 0,0 0 0,0-1 0,-1 0 0,1 0 0,-1-1-1,0 0 1,0-1 0,0 0 0,-1 0 0,1-1 0,-1 0 0,-1 0 0,1-1-1,-1 0 1,0-1 0,-1 1 0,0-1 0,0 0 0,0-1 0,-1 0 0,-1 1-1,0-1 1,0-1 0,3-10 0,-13 29 54,0 0 0,1 0 0,0 0-1,-7 20 1,11-27-42,0 0 0,0 0-1,1 0 1,-1 1 0,1-1 0,0 0-1,-1 0 1,1 0 0,0 1-1,0-1 1,0 0 0,1 0 0,-1 0-1,1 0 1,-1 0 0,1 1-1,-1-1 1,1 0 0,0 0 0,0 0-1,0 0 1,0-1 0,1 1 0,-1 0-1,0 0 1,3 2 0,0-3-4,-1 1 0,1-1 0,-1 0 0,1 0 0,-1 0 0,1 0 0,-1-1 0,1 0 0,0 0 1,-1 0-1,1 0 0,0 0 0,-1 0 0,1-1 0,5-2 0,1 0-93,0 0 0,0-1 0,0 0 0,-1-1 0,0 0-1,0-1 1,0 0 0,-1 0 0,0-1 0,0 0 0,0 0 0,-1-1 0,0 0 0,-1 0 0,0-1 0,0 0 0,7-15-1,-4 7-70,-1 0 0,-1 0-1,0-1 1,-1 0 0,-1 0-1,-1-1 1,-1 1 0,0-1-1,-1-19 1,-6 24 1333,-7 20-659,-7 23-168,14-12-178,0 1 1,1-1 0,0 0-1,2 1 1,0 0 0,3 33-1,22 109-199,-16-118 107,-2-20 3,-6-21-72,1-1 0,-1 1 0,0-1 0,0 1 0,0-1 0,1 1 0,-1-1 0,0 1 0,0-1 0,1 1 0,-1-1 0,0 0 0,1 1 0,-1-1 0,1 1 0,-1-1 0,1 0 0,-1 0 0,0 1 0,1-1 0,-1 0 0,1 0-1,-1 1 1,1-1 0,-1 0 0,1 0 0,0 0 0,-1 0 0,1 0 0,-1 0 0,1 0 0,-1 0 0,1 0 0,-1 0 0,1 0 0,-1 0 0,2 0 0,-2-1-2,1 0 0,0-1 0,-1 1 0,1 0 0,-1 0 0,0 0 0,1 0 0,-1-1 0,0 1 0,1 0 0,-1 0 0,0-1 0,0 1 0,0 0 0,0 0 0,-1-1 0,1 1 0,0 0 0,-1-2 0,-5-26 0,-5 11-109,-1 0-1,-1 1 1,0 1-1,-1 0 1,-1 0-1,0 2 1,-1 0 0,-1 1-1,-20-13 1,19 11 419,33 18 194,17 3-224,12-1-280,1-2 0,0-3 0,51-5 0,-93 5-142,0-1 1,0 1-1,0-1 1,0 0-1,0 0 1,0-1-1,0 1 0,5-3 1,7-13-4559,-9 0-7551</inkml:trace>
</inkml:ink>
</file>

<file path=ppt/ink/ink1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5.443"/>
    </inkml:context>
    <inkml:brush xml:id="br0">
      <inkml:brushProperty name="width" value="0.025" units="cm"/>
      <inkml:brushProperty name="height" value="0.025" units="cm"/>
    </inkml:brush>
  </inkml:definitions>
  <inkml:trace contextRef="#ctx0" brushRef="#br0">1 85 17745,'0'0'6918,"9"5"-4969,0 0-1538,0-1 0,0 0 0,1 0 0,0-1 0,0 0 0,14 2 0,-19-5-271,0 1 0,1 0 0,-1-1 0,1 0 0,-1 0 0,1-1 0,-1 0 0,1 1 0,-1-2 0,0 1 1,0-1-1,1 0 0,-1 0 0,0 0 0,-1-1 0,7-3 0,-5 1-76,-1 0 0,1-1 0,-1 1 0,0-1 0,0 0 1,-1-1-1,0 1 0,4-8 0,-8 12-54,1 1 0,0 0-1,-1 0 1,0 0 0,1 0 0,-1 0 0,0 0 0,1-1 0,-1 1 0,0 0 0,0 0 0,0 0 0,0-1 0,0 1 0,-1 0-1,1 0 1,0 0 0,0-1 0,-1 1 0,1 0 0,-1 0 0,0-2 0,0 2-6,-1 0 1,1 0-1,-1 0 0,0 1 1,1-1-1,-1 0 1,0 1-1,1-1 0,-1 1 1,0-1-1,0 1 1,0 0-1,1 0 0,-1-1 1,0 2-1,0-1 0,0 0 1,1 0-1,-1 0 1,-2 1-1,-4 1-4,1 1 0,0-1 0,-1 1 0,1 0 0,1 1 0,-1-1 0,0 2 0,1-1 0,0 0 0,0 1 0,0 1 0,1-1 0,0 0 0,-7 9 0,8-9 0,0 0 0,1 0 0,-1 0 0,1 0 0,0 0 0,0 1 0,1-1 0,0 1 0,0 0 0,0 0 0,0 0 0,1 0 0,0 0 0,1 0 0,-1 0 0,1 0 0,0 0 0,2 10 0,-1-13 1,0-1 1,0 0-1,0 0 0,0 0 1,1 1-1,0-2 0,-1 1 1,1 0-1,0 0 1,0 0-1,-1-1 0,1 1 1,1-1-1,-1 0 0,0 1 1,0-1-1,0 0 0,1 0 1,-1 0-1,0-1 0,1 1 1,-1-1-1,1 1 1,4-1-1,9 2-37,-1-1 1,29-2 0,-32 0-32,3 0-783,0 0-1,-1-1 0,1-1 1,-1 0-1,24-9 1,10-11-6592</inkml:trace>
</inkml:ink>
</file>

<file path=ppt/ink/ink1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041"/>
    </inkml:context>
    <inkml:brush xml:id="br0">
      <inkml:brushProperty name="width" value="0.025" units="cm"/>
      <inkml:brushProperty name="height" value="0.025" units="cm"/>
    </inkml:brush>
  </inkml:definitions>
  <inkml:trace contextRef="#ctx0" brushRef="#br0">0 0 14478,'0'0'13613,"4"14"-12802,4 20-540,-3 0 0,0 1 0,-1 45 0,-4-50-96,1 0 0,9 48 0,9-13-1271,15-4-3736,-34-61 4049,1 1-35,-8 0-10281</inkml:trace>
</inkml:ink>
</file>

<file path=ppt/ink/ink1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431"/>
    </inkml:context>
    <inkml:brush xml:id="br0">
      <inkml:brushProperty name="width" value="0.025" units="cm"/>
      <inkml:brushProperty name="height" value="0.025" units="cm"/>
    </inkml:brush>
  </inkml:definitions>
  <inkml:trace contextRef="#ctx0" brushRef="#br0">26 111 8776,'0'0'9994,"-26"-54"-7144,26 42-415,11 4-513,14 1-481,10 2-1089,11 0-288,6 0-864,4 0-2500,-4-4-4291</inkml:trace>
</inkml:ink>
</file>

<file path=ppt/ink/ink1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927"/>
    </inkml:context>
    <inkml:brush xml:id="br0">
      <inkml:brushProperty name="width" value="0.025" units="cm"/>
      <inkml:brushProperty name="height" value="0.025" units="cm"/>
    </inkml:brush>
  </inkml:definitions>
  <inkml:trace contextRef="#ctx0" brushRef="#br0">0 36 18129,'0'0'4922,"4"10"-2493,2 10-1610,-2 0-1,0 0 1,-1 0-1,-1 0 0,0 26 1,-10 118 599,1-19-1074,6-108-315,0-20-11,1 0 0,0-1 1,1 1-1,1 0 1,7 26-1,-9-43-17,0 0 0,0 0 1,-1 0-1,1 1 0,0-1 0,0 0 1,0 0-1,0 0 0,0 0 0,0 0 1,0 0-1,1 0 0,-1 1 0,0-1 1,0 0-1,0 0 0,0 0 0,0 0 1,0 0-1,0 0 0,0 0 0,0 0 1,0 0-1,0 1 0,0-1 0,0 0 1,0 0-1,0 0 0,0 0 0,1 0 1,-1 0-1,0 0 0,0 0 1,0 0-1,0 0 0,0 0 0,0 0 1,0 0-1,0 0 0,1 0 0,-1 0 1,0 0-1,0 0 0,0 0 0,0 0 1,0 0-1,0 0 0,0 0 0,1 0 1,-1 0-1,0 0 0,0 0 0,0 0 1,0 0-1,0 0 0,0 0 0,0 0 1,0 0-1,1 0 0,-1 0 0,0 0 1,0 0-1,0 0 0,0-1 0,0 1 1,0 0-1,0 0 0,0 0 0,0 0 1,5-13 159,2-17 65,9-109-226,12-75 0,-23 190 0,2-1 0,0 1 0,2 0 0,0 0 0,2 1 0,16-28 0,-24 46-65,1-1 0,-1 1 0,1 0 1,0 0-1,0 1 0,1-1 0,-1 1 0,1 0 0,0 0 0,0 0 1,0 1-1,1 0 0,-1 0 0,1 0 0,0 0 0,-1 1 1,1 0-1,1 1 0,-1-1 0,0 1 0,0 0 0,0 1 0,1-1 1,-1 1-1,0 0 0,7 2 0,-12-2 59,1 0 0,-1 1 0,0-1 0,1 1 0,-1-1 0,0 1 0,1-1 0,-1 1 0,0 0 0,0 0 0,1 0 0,-1 0 0,0 0 0,0 0 0,0 0 0,0 0-1,0 0 1,0 0 0,-1 0 0,1 1 0,0-1 0,-1 0 0,1 1 0,0-1 0,-1 1 0,0-1 0,1 0 0,-1 1 0,0-1 0,0 1 0,0-1 0,0 1 0,0-1 0,0 1 0,0-1 0,0 1 0,-1-1 0,1 0 0,-1 2 0,0 2 54,-1 0 0,1 0 0,-1-1 0,0 1 0,-1-1 1,1 0-1,-1 1 0,0-1 0,0 0 0,-5 5 0,-21 14 218,-1-1-1,-1-1 0,-42 21 0,-38 25 137,111-67-415,0 1 1,-1-1-1,1 0 0,0 0 0,0 0 1,0 0-1,0 0 0,0 1 0,0-1 1,0 0-1,0 0 0,0 0 1,0 0-1,0 1 0,0-1 0,0 0 1,1 0-1,-1 0 0,0 0 0,0 0 1,0 1-1,0-1 0,0 0 1,0 0-1,0 0 0,0 0 0,0 0 1,0 0-1,1 0 0,-1 1 0,0-1 1,0 0-1,0 0 0,0 0 1,0 0-1,0 0 0,1 0 0,-1 0 1,0 0-1,0 0 0,0 0 1,0 0-1,0 0 0,1 0 0,-1 0 1,0 0-1,0 0 0,0 0 0,0 0 1,0 0-1,1 0 0,-1 0 1,0 0-1,0 0 0,0 0 0,0 0 1,0 0-1,1 0 0,-1 0 0,0 0 1,0-1-1,0 1 0,0 0 1,0 0-1,0 0 0,0 0 0,1 0 1,-1 0-1,16-2-2579,43-26-7144,-48 22 6687,32-18-12822</inkml:trace>
</inkml:ink>
</file>

<file path=ppt/ink/ink1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256"/>
    </inkml:context>
    <inkml:brush xml:id="br0">
      <inkml:brushProperty name="width" value="0.025" units="cm"/>
      <inkml:brushProperty name="height" value="0.025" units="cm"/>
    </inkml:brush>
  </inkml:definitions>
  <inkml:trace contextRef="#ctx0" brushRef="#br0">60 0 22709,'0'0'4132,"-25"73"-1377,12-37-1089,3 0-513,2 0-801,6-3-352,0-3-320,2-7-833,0-3-609,0-9-1057,0-7-288</inkml:trace>
</inkml:ink>
</file>

<file path=ppt/ink/ink1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632"/>
    </inkml:context>
    <inkml:brush xml:id="br0">
      <inkml:brushProperty name="width" value="0.025" units="cm"/>
      <inkml:brushProperty name="height" value="0.025" units="cm"/>
    </inkml:brush>
  </inkml:definitions>
  <inkml:trace contextRef="#ctx0" brushRef="#br0">1 335 18642,'0'0'13121,"9"-3"-12245,17-7-868,-1-2 1,0 0 0,0-2-1,-1-1 1,-1 0-1,0-2 1,-2-1-1,0 0 1,0-2-1,-2 0 1,-1-1-1,0-1 1,-2-1-1,24-43 1,-36 61-9,-3 4 0,0 0 0,-1 0 0,1-1 0,0 1 0,0 0 0,-1-1 0,1 1 0,-1 0 0,1-1 0,-1 1 0,1-1 0,-1 1 0,0-1 0,0 1 0,0-3 0,0 26-187,1-1 0,1 1 0,0-1 1,2 0-1,0 0 0,2 0 0,0 0 0,1-1 0,1 0 1,1-1-1,1 1 0,1-2 0,0 1 0,26 30 0,-30-40-1396,9 10-3157,-4-8-1605,7 4-10086</inkml:trace>
</inkml:ink>
</file>

<file path=ppt/ink/ink1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959"/>
    </inkml:context>
    <inkml:brush xml:id="br0">
      <inkml:brushProperty name="width" value="0.025" units="cm"/>
      <inkml:brushProperty name="height" value="0.025" units="cm"/>
    </inkml:brush>
  </inkml:definitions>
  <inkml:trace contextRef="#ctx0" brushRef="#br0">1 14 21685,'0'0'6886,"92"18"-5701,-36-18-768,14 0-289,2 0-224,-1-5-1122,-7-3-928,-10 3-1121,-10-3-2434,-18 2-1474</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1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8.287"/>
    </inkml:context>
    <inkml:brush xml:id="br0">
      <inkml:brushProperty name="width" value="0.025" units="cm"/>
      <inkml:brushProperty name="height" value="0.025" units="cm"/>
    </inkml:brush>
  </inkml:definitions>
  <inkml:trace contextRef="#ctx0" brushRef="#br0">1 19 14734,'0'0'9801,"86"16"-8039,-27-16-1057,8 0-481,4-7-224,-3 2 64,-5-1-288,-10 2-513,-12 0-801,-10 0-896,-13 2-705,-7-1-1409</inkml:trace>
</inkml:ink>
</file>

<file path=ppt/ink/ink1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8.643"/>
    </inkml:context>
    <inkml:brush xml:id="br0">
      <inkml:brushProperty name="width" value="0.025" units="cm"/>
      <inkml:brushProperty name="height" value="0.025" units="cm"/>
    </inkml:brush>
  </inkml:definitions>
  <inkml:trace contextRef="#ctx0" brushRef="#br0">1 26 19410,'0'0'5136,"8"-2"-3711,28-5-1367,0 0 0,0 2 0,1 2 0,0 2 0,-1 1 0,65 8 0,-97-8-76,0 1 1,-1 0-1,1 0 1,0 0-1,-1 1 1,1-1-1,-1 1 1,1 0-1,-1 0 1,0 0-1,0 0 1,0 1-1,0-1 1,0 1-1,0 0 1,-1 0-1,5 5 1,-6-5 107,0 0 0,0 0 0,0 1 0,0-1 0,0 0 0,-1 0 0,1 1 0,-1-1 0,0 0 0,0 0 0,0 1 0,-1-1 0,1 0 0,-1 0 0,0 1 0,1-1 0,-2 0 0,1 0 0,0 0 0,0 0 0,-4 4 1,-8 15 426,-1 0 1,-2-1 0,0-1 0,-24 24 0,-79 67-278,97-94-3534,6-9-4297</inkml:trace>
</inkml:ink>
</file>

<file path=ppt/ink/ink1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283"/>
    </inkml:context>
    <inkml:brush xml:id="br0">
      <inkml:brushProperty name="width" value="0.025" units="cm"/>
      <inkml:brushProperty name="height" value="0.025" units="cm"/>
    </inkml:brush>
  </inkml:definitions>
  <inkml:trace contextRef="#ctx0" brushRef="#br0">1 1 21012,'0'0'8360,"74"46"-6855,-41-20-608,3-1-513,5 0-255,5-5-65,-2-7-833,3-7-865,-5-6-416,-7 0-1441,-5-10-1185,-14-9-866,-7-4-2593</inkml:trace>
</inkml:ink>
</file>

<file path=ppt/ink/ink1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644"/>
    </inkml:context>
    <inkml:brush xml:id="br0">
      <inkml:brushProperty name="width" value="0.025" units="cm"/>
      <inkml:brushProperty name="height" value="0.025" units="cm"/>
    </inkml:brush>
  </inkml:definitions>
  <inkml:trace contextRef="#ctx0" brushRef="#br0">184 0 11499,'0'0'9321,"-35"51"-7688,22-13-480,-2 7-160,-6 8-96,-2 5-96,0 3-193,2-1-351,3-3-161,6-10-224,9-8-1057,3-15-1154,0-12-1825,13-12-2146</inkml:trace>
</inkml:ink>
</file>

<file path=ppt/ink/ink1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974"/>
    </inkml:context>
    <inkml:brush xml:id="br0">
      <inkml:brushProperty name="width" value="0.025" units="cm"/>
      <inkml:brushProperty name="height" value="0.025" units="cm"/>
    </inkml:brush>
  </inkml:definitions>
  <inkml:trace contextRef="#ctx0" brushRef="#br0">232 12 23382,'0'0'4570,"-13"-3"-2675,4 1-1735,0 0-1,0 0 1,0 1 0,0 0 0,0 0-1,0 1 1,-1 1 0,1-1 0,0 1-1,0 1 1,0 0 0,-17 6 0,21-6-133,-45 26 175,48-27-201,0 0-1,0 0 1,0 1 0,0-1 0,0 0-1,1 1 1,-1 0 0,1-1 0,-1 1-1,1 0 1,-1 0 0,1 0-1,0 0 1,0 0 0,0 0 0,0 0-1,0 0 1,1 0 0,-1 0 0,1 0-1,-1 3 1,2-3-3,-1-1-1,1 0 1,0 0 0,0 1-1,0-1 1,0 0 0,0 0-1,0 0 1,0 0 0,0 0-1,0 0 1,0 0 0,1 0 0,-1-1-1,0 1 1,1 0 0,-1-1-1,0 1 1,1-1 0,-1 1-1,2-1 1,41 11-18,-31-8-74,7 2-150,76 23-755,-87-25 958,1 1 1,-1 0-1,0 1 0,0 0 0,-1 0 0,0 1 0,13 10 0,-20-15 65,1 1 0,-1-1 0,1 0 0,-1 0 0,0 1 0,0-1 0,0 1 1,0-1-1,0 1 0,0 0 0,0-1 0,0 1 0,0 0 0,-1 0 0,1-1 0,-1 1 0,1 0 0,-1 0 0,0 0 0,0 0 0,0-1 0,0 1 0,0 0 0,0 0 0,0 0 0,-1 0 0,1 0 1,-1-1-1,1 1 0,-1 0 0,0 0 0,1-1 0,-1 1 0,0 0 0,0-1 0,0 1 0,-1-1 0,1 0 0,0 1 0,0-1 0,-1 0 0,1 1 0,-1-1 0,1 0 0,-1 0 0,0 0 0,-2 1 1,-8 4 171,0 0 0,0 0 1,-1-1-1,1-1 1,-17 4-1,6-4-196,-1 0 0,0-2 0,-31 0 0,43-6-505,18-4-980,17-6-4228,7 1-2791</inkml:trace>
</inkml:ink>
</file>

<file path=ppt/ink/ink1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0.306"/>
    </inkml:context>
    <inkml:brush xml:id="br0">
      <inkml:brushProperty name="width" value="0.025" units="cm"/>
      <inkml:brushProperty name="height" value="0.025" units="cm"/>
    </inkml:brush>
  </inkml:definitions>
  <inkml:trace contextRef="#ctx0" brushRef="#br0">14 0 22069,'0'0'4644,"-6"55"-3683,3-13-256,-1 7-513,3 1-128,1 1 0,0-5-32,0-5-32,2-8-1089,1-4-384,0-10-225,-3-10-1088</inkml:trace>
</inkml:ink>
</file>

<file path=ppt/ink/ink1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0.664"/>
    </inkml:context>
    <inkml:brush xml:id="br0">
      <inkml:brushProperty name="width" value="0.025" units="cm"/>
      <inkml:brushProperty name="height" value="0.025" units="cm"/>
    </inkml:brush>
  </inkml:definitions>
  <inkml:trace contextRef="#ctx0" brushRef="#br0">0 374 23062,'0'0'7516,"10"-2"-6245,21-7-1149,0-1 0,-1-2-1,0 0 1,-1-2 0,42-28 0,-55 31-106,0-1-1,-1 0 1,-1-1-1,0-1 1,-1 0 0,-1-1-1,0 0 1,-1-1-1,0-1 1,-1 1-1,7-20 1,12-45-16,-21 114-219,-3 8 331,2-1 0,1 1 0,18 48 0,-20-74-322,0 0 1,1-1 0,1 1-1,0-2 1,0 1-1,13 14 1,-15-21-371,1-1 1,-1 0 0,1 0-1,0 0 1,0-1 0,1 0-1,9 5 1,20 2-6681</inkml:trace>
</inkml:ink>
</file>

<file path=ppt/ink/ink1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2.980"/>
    </inkml:context>
    <inkml:brush xml:id="br0">
      <inkml:brushProperty name="width" value="0.025" units="cm"/>
      <inkml:brushProperty name="height" value="0.025" units="cm"/>
    </inkml:brush>
  </inkml:definitions>
  <inkml:trace contextRef="#ctx0" brushRef="#br0">0 3 8072,'0'0'15289,"11"-1"-13837,-8 0-1321,1 1-1,0-1 1,-1 1 0,1 0 0,-1 0 0,1 1-1,0-1 1,-1 1 0,1 0 0,-1 0 0,0 0-1,1 0 1,-1 0 0,0 1 0,1 0-1,-1-1 1,0 1 0,0 0 0,0 1 0,-1-1-1,1 0 1,-1 1 0,1 0 0,-1-1 0,0 1-1,0 0 1,2 4 0,31 50 1112,47 68 218,-74-114-1395,1 0 0,0-1 0,1 0 0,0-1 0,1 0 1,-1-1-1,2 0 0,16 9 0,-26-16-338,1 1 1,0-1-1,-1 0 0,1-1 1,0 1-1,0 0 0,0-1 1,-1 1-1,1-1 0,0 0 1,0 0-1,0 0 0,0-1 1,0 1-1,0 0 0,-1-1 1,1 0-1,0 0 0,4-2 1,-2 1-626,-1-1 0,0 0 0,0 0 0,-1 0 0,1 0 0,0-1 0,-1 1 0,0-1 0,0 0 0,4-7 0,14-25-8658</inkml:trace>
</inkml:ink>
</file>

<file path=ppt/ink/ink1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3.325"/>
    </inkml:context>
    <inkml:brush xml:id="br0">
      <inkml:brushProperty name="width" value="0.025" units="cm"/>
      <inkml:brushProperty name="height" value="0.025" units="cm"/>
    </inkml:brush>
  </inkml:definitions>
  <inkml:trace contextRef="#ctx0" brushRef="#br0">318 0 13004,'0'0'12540,"-2"11"-11066,-18 64-153,-58 139 1,-55 73 1491,85-188-2520,39-80-293,5-13 0,0 1 0,0 0 0,1 0 0,1 0 0,-1 0 0,1 1 0,0-1 0,0 1 0,0 9 0,3-17-46,0 1 1,0-1-1,0 0 0,0 0 1,0 0-1,0 0 0,0 1 1,-1-1-1,1-1 1,0 1-1,0 0 0,0 0 1,0 0-1,0 0 0,0-1 1,0 1-1,0 0 0,0-1 1,1 0-1,5-4-951,-1 0-1,1-1 1,-1 0-1,0 0 1,0-1-1,5-7 1,16-24-6354</inkml:trace>
</inkml:ink>
</file>

<file path=ppt/ink/ink1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218"/>
    </inkml:context>
    <inkml:brush xml:id="br0">
      <inkml:brushProperty name="width" value="0.025" units="cm"/>
      <inkml:brushProperty name="height" value="0.025" units="cm"/>
    </inkml:brush>
  </inkml:definitions>
  <inkml:trace contextRef="#ctx0" brushRef="#br0">401 0 11915,'0'0'10965,"-6"12"-9267,-30 44-518,-1-1-1,-64 69 1,-21 29 224,97-119-1239,8-12-60,1 1 1,-25 45-1,81-129-3896,-4 9-383,0-10-390,2-5-2275</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1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579"/>
    </inkml:context>
    <inkml:brush xml:id="br0">
      <inkml:brushProperty name="width" value="0.025" units="cm"/>
      <inkml:brushProperty name="height" value="0.025" units="cm"/>
    </inkml:brush>
  </inkml:definitions>
  <inkml:trace contextRef="#ctx0" brushRef="#br0">263 1 7527,'0'0'13704,"6"10"-12215,-2-3-1322,0 1-1,0-1 1,-1 1-1,0 0 0,0 1 1,-1-1-1,0 0 1,-1 1-1,0-1 1,1 11-1,1 61 500,3 0-1,28 132 1,-30-192-900,9 46 648,-10-23-3819,-3-43 3312,0 0-1,0 0 1,0 0-1,0 1 1,0-1-1,0 0 1,0 0-1,0 0 0,0 1 1,0-1-1,0 0 1,0 0-1,0 0 1,0 1-1,-1-1 1,1 0-1,0 0 1,0 0-1,0 0 0,0 1 1,0-1-1,0 0 1,-1 0-1,1 0 1,0 0-1,0 0 1,0 1-1,0-1 1,0 0-1,-1 0 0,1 0 1,0 0-1,0 0 1,0 0-1,-1 0 1,1 0-1,0 0 1,0 0-1,0 0 0,-1 0 1,1 0-1,0 0 1,0 0-1,0 0 1,-1 0-1,1 0 1,0 0-1,0 0 1,0 0-1,-1 0 0,1 0 1,0 0-1,0 0 1,0 0-1,0-1 1,-1 1-1,1 0 1,0 0-1,0 0 1,0 0-1,0 0 0,-1-1 1,-15-7-4397</inkml:trace>
  <inkml:trace contextRef="#ctx0" brushRef="#br0" timeOffset="1">1 333 14830,'0'0'9961,"46"-52"-9640,0 44-225,14 0-64,1-4-1377,-2-1-2787,-4-5-3299</inkml:trace>
</inkml:ink>
</file>

<file path=ppt/ink/ink1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923"/>
    </inkml:context>
    <inkml:brush xml:id="br0">
      <inkml:brushProperty name="width" value="0.025" units="cm"/>
      <inkml:brushProperty name="height" value="0.025" units="cm"/>
    </inkml:brush>
  </inkml:definitions>
  <inkml:trace contextRef="#ctx0" brushRef="#br0">236 0 18065,'-8'2'2488,"-6"3"-1784,2 0 1,-1 1-1,1 0 1,-1 1-1,2 1 1,-1 0-1,1 0 1,-18 19-1,16-15-443,1 0 0,1 1 0,0 0 1,1 1-1,0 1 0,1 0 0,-10 20 0,19-34-261,-1 0 0,0 0 1,0 1-1,1-1 0,-1 0 0,1 0 0,-1 1 1,1-1-1,0 1 0,0-1 0,-1 0 0,1 1 1,0-1-1,0 1 0,0-1 0,0 0 0,1 1 1,-1-1-1,0 0 0,1 1 0,-1-1 0,0 0 1,1 1-1,0-1 0,-1 0 0,1 1 0,0-1 1,0 0-1,-1 0 0,1 0 0,0 0 0,0 0 1,0 0-1,0 0 0,0 0 0,1 0 0,-1-1 1,0 1-1,0 0 0,1-1 0,-1 1 0,0-1 0,1 1 1,-1-1-1,2 1 0,8 0-183,0 1 0,0-2-1,0 1 1,22-3 0,-6 0-688,162 0-4109,-187 2 4985,0 0-1,0 0 1,0 0 0,0 0 0,0 0 0,0 0 0,0 1-1,0-1 1,0 1 0,0-1 0,0 1 0,0 0 0,0-1 0,0 1-1,0 0 1,-1 0 0,1 1 0,0-1 0,-1 0 0,1 0 0,-1 1-1,0-1 1,1 1 0,-1-1 0,0 1 0,0 0 0,2 2-1,-3-1 111,1 0 0,-1 0-1,0 0 1,0 0 0,0-1-1,0 1 1,0 0 0,-1 0-1,0 0 1,1-1 0,-1 1-1,0 0 1,0-1 0,0 1-1,-1-1 1,1 1 0,0-1-1,-1 1 1,-3 3 0,-9 10 622,0 1 1,-1-2 0,-1 0-1,0-1 1,-1-1 0,0 0-1,-1-1 1,-1-1 0,0-1-1,-34 14 1,52-23-763,-1-1-1,0 1 1,1 0-1,-1-1 1,1 1 0,-1-1-1,0 0 1,1 0-1,-1 1 1,0-1-1,1 0 1,-1 0 0,0-1-1,1 1 1,-1 0-1,0-1 1,1 1 0,-1-1-1,0 1 1,1-1-1,-1 1 1,1-1 0,-1 0-1,0-1 1,1 0-72,0 1 0,0-1 0,0 1 0,0-1 0,1 0 0,-1 0 0,1 1 0,0-1 1,-1 0-1,1 0 0,0 0 0,0 0 0,0 1 0,0-1 0,0 0 0,0 0 0,2-3 0,1-9-1072,1 1 0,1 0-1,0 0 1,11-18 0,12-18-6652</inkml:trace>
</inkml:ink>
</file>

<file path=ppt/ink/ink1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5.280"/>
    </inkml:context>
    <inkml:brush xml:id="br0">
      <inkml:brushProperty name="width" value="0.025" units="cm"/>
      <inkml:brushProperty name="height" value="0.025" units="cm"/>
    </inkml:brush>
  </inkml:definitions>
  <inkml:trace contextRef="#ctx0" brushRef="#br0">56 1 16720,'0'0'10410,"5"50"-10346,15-50-2370,-2 0-3108,-3 0-4803</inkml:trace>
  <inkml:trace contextRef="#ctx0" brushRef="#br0" timeOffset="1">71 150 18610,'0'0'3299,"-43"53"-224,30-34-353,2-1-255,7-7-1026,4-5-1025,9-6-416,13 0-512,3-22-2339,2-7-4964</inkml:trace>
</inkml:ink>
</file>

<file path=ppt/ink/ink1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6.292"/>
    </inkml:context>
    <inkml:brush xml:id="br0">
      <inkml:brushProperty name="width" value="0.025" units="cm"/>
      <inkml:brushProperty name="height" value="0.025" units="cm"/>
    </inkml:brush>
  </inkml:definitions>
  <inkml:trace contextRef="#ctx0" brushRef="#br0">301 67 16015,'0'0'3118,"0"-8"-310,-1-27-54,1 34-2606,0 0 0,0 0 0,-1-1 0,1 1-1,0 0 1,-1 0 0,1 0 0,-1 0 0,1 0-1,-1 0 1,1 0 0,-1 0 0,0 0 0,0 1-1,1-1 1,-1 0 0,0 0 0,0 0 0,0 1-1,0-1 1,0 1 0,0-1 0,0 1 0,0-1 0,0 1-1,0-1 1,0 1 0,0 0 0,0-1 0,-1 1-1,1 0 1,0 0 0,-1 0 0,-38 3 884,38-2-993,-9 1 18,0 2-1,0 0 1,0 0 0,1 1-1,-1 0 1,1 1 0,1 0 0,-1 0-1,1 1 1,0 1 0,0-1-1,1 1 1,0 1 0,1 0 0,-13 17-1,19-25-57,1 1-1,-1-1 0,0 0 0,1 0 1,-1 0-1,1 0 0,-1 1 1,1-1-1,-1 0 0,1 1 1,0-1-1,0 0 0,-1 1 0,1-1 1,0 0-1,0 1 0,0-1 1,1 0-1,-1 1 0,0-1 0,0 0 1,1 0-1,-1 1 0,1-1 1,-1 0-1,1 0 0,0 1 0,-1-1 1,1 0-1,0 0 0,0 0 1,0 0-1,0 0 0,-1 0 1,2 0-1,-1 0 0,0-1 0,0 1 1,0 0-1,0-1 0,0 1 1,1-1-1,-1 1 0,0-1 0,0 1 1,3-1-1,7 3-37,0-2 0,0 0 0,1 0-1,18-2 1,-15 1-101,141 0-1451,-155 0 1587,0 0 0,-1 0 1,1 0-1,-1 0 0,1 0 0,0 0 1,-1 0-1,1 0 0,0 0 0,-1 0 0,1 0 1,0 0-1,-1 0 0,1 1 0,-1-1 0,1 0 1,0 0-1,-1 1 0,1-1 0,-1 0 0,1 1 1,-1-1-1,1 1 0,-1-1 0,1 0 0,-1 1 1,1-1-1,-1 1 0,0-1 0,1 1 0,-1 0 1,0-1-1,0 1 0,1-1 0,-1 1 0,0 0 1,0-1-1,0 1 0,0-1 0,1 1 0,-1 0 1,0-1-1,0 1 0,0 0 0,0-1 0,-1 1 1,1 0-1,0-1 0,0 1 0,0-1 0,0 1 1,-1 0-1,1-1 0,-1 1 0,-1 3 84,0-1 1,0 0-1,0 0 0,0 0 0,-1-1 0,0 1 0,1-1 0,-4 3 1,-28 16 285,-1-2 0,-1-1 0,-1-2 0,0-1 0,-1-2 0,-61 12 0,89-23-834,15-5-823,29-9-3077,1-1-1372,6-5-4302</inkml:trace>
</inkml:ink>
</file>

<file path=ppt/ink/ink1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6.635"/>
    </inkml:context>
    <inkml:brush xml:id="br0">
      <inkml:brushProperty name="width" value="0.025" units="cm"/>
      <inkml:brushProperty name="height" value="0.025" units="cm"/>
    </inkml:brush>
  </inkml:definitions>
  <inkml:trace contextRef="#ctx0" brushRef="#br0">345 1 18610,'0'0'10666,"-5"11"-9930,-12 20-326,-1-1 0,-1-1 0,-2-1-1,-25 27 1,-34 46 296,63-76-706,0 0 0,1 1 0,2 0 0,1 1 0,0 1 0,2 0 0,2 0 0,0 1 0,2 0 0,-4 37 0,10-63 0,1 1 0,0-1 0,-1 1 0,1-1 0,1 1 0,-1-1 0,0 1 0,1-1 0,0 1 0,0-1 0,0 0 0,0 1 0,0-1 0,1 0 0,-1 0 0,1 0 0,0 0 0,0 0 0,0 0 0,3 3 0,-1-4 0,0 1 0,1-1 0,-1 0 0,1 0 0,0-1 0,-1 1 0,1-1 0,0 0 0,0 0 0,0-1 0,0 0 0,-1 1 0,10-2 0,1 0-572,-1-1 1,0 0-1,0-1 0,0-1 1,0 0-1,0-1 0,-1 0 0,0-1 1,0 0-1,19-13 0,24-19-6624</inkml:trace>
</inkml:ink>
</file>

<file path=ppt/ink/ink1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7.131"/>
    </inkml:context>
    <inkml:brush xml:id="br0">
      <inkml:brushProperty name="width" value="0.025" units="cm"/>
      <inkml:brushProperty name="height" value="0.025" units="cm"/>
    </inkml:brush>
  </inkml:definitions>
  <inkml:trace contextRef="#ctx0" brushRef="#br0">192 1 22870,'0'0'8514,"-8"7"-7339,-4 6-1154,1 0-1,1 0 1,0 1 0,1 1 0,1 0 0,0 0 0,1 0-1,0 1 1,-5 21 0,-61 289-21,57-241 0,26-121 0,2-1 0,2 2 0,21-40 0,-9 20 0,-16 33-21,11-27-435,47-77-1,-61 114 396,0 1 0,1 0 1,1 1-1,0 0 0,1 0 0,-1 0 0,2 1 1,-1 1-1,1 0 0,1 1 0,-1 0 0,14-6 1,-19 10 44,-1 1 0,1 1 0,-1-1 0,1 1 1,0 0-1,0 0 0,-1 0 0,1 1 0,0 0 0,0 0 1,7 2-1,-11-2 30,0 1 0,0 0 0,0-1 0,0 1 0,0 0 0,0 1 0,0-1 0,0 0 0,0 0 0,0 1 0,-1-1 0,1 1 0,-1 0 0,1-1 1,-1 1-1,0 0 0,1 0 0,-1 0 0,0 0 0,0 0 0,0 0 0,-1 0 0,1 0 0,0 0 0,-1 1 0,1-1 0,-1 0 0,0 0 0,0 0 0,0 5 0,-1 3 35,0 0-1,0 0 1,-1 0-1,0 0 0,-1-1 1,0 1-1,0-1 1,-1 1-1,0-1 0,-1 0 1,0-1-1,-1 1 1,1-1-1,-2 0 1,1 0-1,-1-1 0,-10 9 1,9-8-9,-1 0 1,0-1-1,-1-1 1,0 1-1,0-1 1,0-1-1,0 0 1,-1 0-1,0-1 1,0-1-1,0 0 1,0 0-1,-1-1 1,-21 1-1,29-3-171,0 0 1,0-1-1,-1 0 0,1 0 1,0 0-1,0 0 0,0-1 1,0 1-1,0-1 0,0 0 1,1 0-1,-1-1 0,1 1 1,-1-1-1,1 1 0,0-1 1,0 0-1,0-1 0,0 1 1,1 0-1,-4-6 0,3 4-272,1 0 1,-1 0-1,1 0 0,0-1 0,0 1 0,0-1 0,1 0 0,0 0 0,0 1 0,0-1 1,1 0-1,0 0 0,0 0 0,1 0 0,1-7 0,9-18-7380</inkml:trace>
</inkml:ink>
</file>

<file path=ppt/ink/ink1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7.475"/>
    </inkml:context>
    <inkml:brush xml:id="br0">
      <inkml:brushProperty name="width" value="0.025" units="cm"/>
      <inkml:brushProperty name="height" value="0.025" units="cm"/>
    </inkml:brush>
  </inkml:definitions>
  <inkml:trace contextRef="#ctx0" brushRef="#br0">260 60 19186,'2'-9'2173,"8"-25"864,-10 33-2938,0 0-1,0 1 0,0-1 1,0 1-1,0-1 0,0 0 1,1 1-1,-1-1 1,0 1-1,0-1 0,0 0 1,1 1-1,-1-1 0,0 1 1,1-1-1,-1 1 0,0-1 1,1 1-1,-1-1 0,1 1 1,-1-1-1,1 1 0,-1 0 1,1-1-1,-1 1 0,1 0 1,-1-1-1,1 1 0,-1 0 1,1 0-1,-1 0 0,1-1 1,0 1-1,-1 0 0,1 0 1,-1 0-1,1 0 0,0 0 1,-1 0-1,1 0 0,0 0 1,-1 0-1,1 0 0,-1 1 1,1-1-1,0 0 1,-1 0-1,1 0 0,-1 1 1,1-1-1,-1 0 0,1 1 1,-1-1-1,1 1 0,-1-1 1,1 1-1,18 27 1317,-18-27-1378,14 30 116,0 0 1,-2 2-1,-1 0 1,-2 0-1,9 55 1,-16-71-124,-1 1 0,-1 0 0,0-1 0,-2 1 1,0 0-1,-1-1 0,-1 1 0,0-1 0,-1 0 0,-1 0 1,-1 0-1,-15 30 0,6-21-175,-1 0 1,-2-1-1,0-1 1,-1-1-1,-25 22 1,34-34-387,-2-1 1,0 0 0,0-1 0,-1 0 0,0-1 0,0-1 0,-1 0 0,0-1 0,0 0 0,0-1 0,-29 6 0,-4-9-14215</inkml:trace>
</inkml:ink>
</file>

<file path=ppt/ink/ink1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30.325"/>
    </inkml:context>
    <inkml:brush xml:id="br0">
      <inkml:brushProperty name="width" value="0.025" units="cm"/>
      <inkml:brushProperty name="height" value="0.025" units="cm"/>
    </inkml:brush>
  </inkml:definitions>
  <inkml:trace contextRef="#ctx0" brushRef="#br0">90 0 18962,'0'0'7143,"0"14"-5921,-14 97 288,4-47-1248,-1 71 0,10-135-387,1 1-1,0-1 1,0 0 0,0 1-1,-1-1 1,1 0 0,0 0-1,0 1 1,-1-1-1,1 0 1,0 0 0,-1 1-1,1-1 1,0 0 0,-1 0-1,1 0 1,0 0-1,-1 0 1,1 1 0,0-1-1,-1 0 1,1 0 0,0 0-1,-1 0 1,1 0 0,0 0-1,-1 0 1,1 0-1,0 0 1,-1 0 0,1-1-1,-1 1 1,1 0 0,0 0-1,-1 0 1,1 0 0,0 0-1,0-1 1,-1 1-1,1 0 1,0 0 0,-1-1-1,1 1 1,0 0 0,0 0-1,-1-1 1,1 1-1,0 0 1,0-1 0,0 1-1,0 0 1,-1-1 0,-17-14-6363,-2-3-3047</inkml:trace>
</inkml:ink>
</file>

<file path=ppt/ink/ink1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30.669"/>
    </inkml:context>
    <inkml:brush xml:id="br0">
      <inkml:brushProperty name="width" value="0.025" units="cm"/>
      <inkml:brushProperty name="height" value="0.025" units="cm"/>
    </inkml:brush>
  </inkml:definitions>
  <inkml:trace contextRef="#ctx0" brushRef="#br0">0 62 4260,'0'0'20692,"82"0"-18226,-31-5-833,8-6-768,3 0-576,-4 0-193,-4 1-256,-10 4-1602,-16 1-2722,-8 2-4965</inkml:trace>
</inkml:ink>
</file>

<file path=ppt/ink/ink1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259"/>
    </inkml:context>
    <inkml:brush xml:id="br0">
      <inkml:brushProperty name="width" value="0.025" units="cm"/>
      <inkml:brushProperty name="height" value="0.025" units="cm"/>
    </inkml:brush>
  </inkml:definitions>
  <inkml:trace contextRef="#ctx0" brushRef="#br0">0 0 10762,'0'0'10282,"41"73"-8360,-24-41-289,4 5-159,2-2-481,3 4-705,0-1-160,3-6-64,-3-1-961,-4-9-1249,-7-3-929,-10-7-832,-5-5-3012</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1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656"/>
    </inkml:context>
    <inkml:brush xml:id="br0">
      <inkml:brushProperty name="width" value="0.025" units="cm"/>
      <inkml:brushProperty name="height" value="0.025" units="cm"/>
    </inkml:brush>
  </inkml:definitions>
  <inkml:trace contextRef="#ctx0" brushRef="#br0">15 539 13741,'0'0'1030,"-3"10"123,2-4-1068,-9 42 2761,10-46-2699,0-1 1,0 0 0,0 0 0,0 1 0,0-1 0,0 0 0,0 0 0,0 0 0,1 1-1,-1-1 1,0 0 0,1 0 0,-1 0 0,1 0 0,0 0 0,-1 1 0,1-1 0,0 0-1,-1 0 1,1-1 0,0 1 0,0 0 0,0 0 0,0 0 0,0-1 0,0 1 0,0 0-1,0-1 1,0 1 0,0-1 0,1 1 0,-1-1 0,0 1 0,0-1 0,0 0 0,1 0-1,-1 0 1,0 0 0,3 0 0,-3 0 3,1-1 0,0 1 1,0-1-1,0 0 0,0 1 0,0-1 0,0 0 1,-1 0-1,1 0 0,0-1 0,-1 1 0,1 0 1,-1-1-1,1 1 0,-1-1 0,0 1 0,0-1 0,0 0 1,0 1-1,0-1 0,0 0 0,0 0 0,1-3 1,15-50 1103,-17 54-1233,13-76 165,-4 0 0,-3 0 0,-6-128 1,-1 94-174,12 124-435,8 22 408,2-1 0,41 52 0,-52-75-39,0 0-1,0-1 1,1-1 0,0 0-1,1 0 1,0-1-1,0-1 1,1 0 0,0 0-1,0-1 1,16 4-1,-12-5-1086,0-1 0,33 3 0,8-4-5891,-24-3-1303</inkml:trace>
</inkml:ink>
</file>

<file path=ppt/ink/ink1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997"/>
    </inkml:context>
    <inkml:brush xml:id="br0">
      <inkml:brushProperty name="width" value="0.025" units="cm"/>
      <inkml:brushProperty name="height" value="0.025" units="cm"/>
    </inkml:brush>
  </inkml:definitions>
  <inkml:trace contextRef="#ctx0" brushRef="#br0">1 0 20499,'0'0'3908,"12"78"-2627,-9-33-640,3 3-449,1 3-224,4-1-993,4-6-897,0-7-1217,2-10-1345,-8-6-5477</inkml:trace>
</inkml:ink>
</file>

<file path=ppt/ink/ink1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3.341"/>
    </inkml:context>
    <inkml:brush xml:id="br0">
      <inkml:brushProperty name="width" value="0.025" units="cm"/>
      <inkml:brushProperty name="height" value="0.025" units="cm"/>
    </inkml:brush>
  </inkml:definitions>
  <inkml:trace contextRef="#ctx0" brushRef="#br0">1 229 17040,'0'-12'1479,"0"5"-1226,1 0 0,0 0 0,0 0 0,0-1 1,1 1-1,0 0 0,0 0 0,1 1 0,0-1 0,0 1 1,0-1-1,1 1 0,0 0 0,0 0 0,1 0 0,0 1 0,0 0 1,6-6-1,4 0-48,1 1 1,0 0 0,0 1 0,1 1-1,1 0 1,-1 1 0,1 1-1,0 1 1,0 0 0,1 2-1,0 0 1,-1 1 0,1 1 0,34 2-1,-50-1-214,0 0 0,0 0 0,0 1-1,0-1 1,1 1 0,-1 0 0,0 0 0,-1 0-1,1 0 1,0 0 0,0 1 0,0-1-1,-1 1 1,5 3 0,-5-3 22,-1-1-1,0 1 1,0 0 0,0 0 0,0-1-1,0 1 1,0 0 0,0 0-1,0 0 1,-1 0 0,1 0-1,-1 0 1,1 0 0,-1 0-1,0 0 1,0 0 0,0 3 0,-1 1 97,0 0 0,0 0 0,-1 0 0,0 0 1,0-1-1,0 1 0,-1 0 0,0-1 1,0 0-1,0 0 0,-1 0 0,1 0 1,-7 6-1,-10 9 249,0-2 1,-2 0-1,0-1 1,0-2-1,-42 22 1,63-36-1663,15-9-7164,3-3 43</inkml:trace>
</inkml:ink>
</file>

<file path=ppt/ink/ink1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3.687"/>
    </inkml:context>
    <inkml:brush xml:id="br0">
      <inkml:brushProperty name="width" value="0.025" units="cm"/>
      <inkml:brushProperty name="height" value="0.025" units="cm"/>
    </inkml:brush>
  </inkml:definitions>
  <inkml:trace contextRef="#ctx0" brushRef="#br0">20 1 20916,'-3'9'1388,"-2"11"-159,1 0 1,1 0 0,0 1-1,2-1 1,1 32-1,0-51-1219,0 0 0,0 1-1,0-1 1,0 0-1,0 0 1,0 0 0,1 1-1,-1-1 1,1 0-1,-1 0 1,1 0 0,-1 0-1,1 0 1,-1 0-1,1 0 1,0 0 0,0 0-1,0 0 1,-1 0-1,1 0 1,0 0-1,0-1 1,0 1 0,0 0-1,0-1 1,0 1-1,1-1 1,-1 1 0,0-1-1,0 1 1,0-1-1,0 0 1,1 0 0,-1 0-1,0 1 1,0-1-1,3-1 1,-3 1 9,1-1 1,0 1-1,-1-1 1,1 0-1,0 0 1,-1 0-1,1 0 1,-1 0-1,0 0 0,1 0 1,-1 0-1,0-1 1,1 1-1,-1-1 1,0 1-1,0 0 1,0-1-1,-1 0 0,1 1 1,0-1-1,0 0 1,-1 1-1,1-1 1,-1 0-1,1-3 1,0-5 69,1-1 0,-2 0 1,0 0-1,0 0 1,-1 1-1,-2-14 0,3 21-89,-1 1-1,1-1 1,-1 1-1,0-1 1,0 1-1,0-1 1,0 1-1,0 0 1,0 0-1,0-1 0,-1 1 1,1 0-1,-1 0 1,0 0-1,0 0 1,1 1-1,-1-1 1,0 0-1,0 1 1,-1 0-1,1-1 1,0 1-1,0 0 0,-1 0 1,1 0-1,-1 0 1,1 1-1,-1-1 1,1 0-1,-1 1 1,-4 0-1,28 11-3955,55-10-6768,-45-1 4878</inkml:trace>
</inkml:ink>
</file>

<file path=ppt/ink/ink1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4.044"/>
    </inkml:context>
    <inkml:brush xml:id="br0">
      <inkml:brushProperty name="width" value="0.025" units="cm"/>
      <inkml:brushProperty name="height" value="0.025" units="cm"/>
    </inkml:brush>
  </inkml:definitions>
  <inkml:trace contextRef="#ctx0" brushRef="#br0">60 47 7399,'0'0'17691,"-9"1"-17280,7 0-333,-1-1 0,1 0-1,0 1 1,0-1 0,-1 1-1,1 0 1,0-1 0,0 1-1,0 0 1,0 1-1,0-1 1,0 0 0,0 0-1,0 1 1,1-1 0,-1 1-1,0 0 1,1-1 0,-1 1-1,1 0 1,0 0 0,0 0-1,-1 0 1,1 0-1,1 0 1,-1 0 0,0 1-1,0-1 1,1 0 0,-1 0-1,1 1 1,0-1 0,0 0-1,0 1 1,0-1-1,0 0 1,0 0 0,0 1-1,1-1 1,-1 0 0,1 0-1,0 1 1,0-1 0,0 0-1,1 3 1,0-2-50,0-1 1,1 1-1,-1-1 1,0 0-1,1 0 1,-1 0-1,1 0 1,-1 0-1,1-1 0,0 1 1,0-1-1,0 0 1,0 1-1,0-1 1,0-1-1,0 1 1,0 0-1,0-1 1,1 0-1,-1 1 0,0-1 1,0 0-1,0-1 1,6 0-1,0 0 1,0 0-1,0 0 1,-1-1-1,1 0 1,0-1-1,-1 0 1,15-7-1,-18 8 76,0-1 0,0 0-1,-1 0 1,1-1-1,0 1 1,-1-1 0,0 0-1,0 0 1,0 0 0,-1-1-1,1 0 1,-1 1-1,0-1 1,0 0 0,-1 0-1,1-1 1,-1 1-1,-1 0 1,1-1 0,-1 1-1,2-9 1,-4 13-91,1-1-1,-1 1 1,0-1 0,0 1 0,0-1-1,1 1 1,-1-1 0,-1 1 0,1 0-1,0-1 1,0 1 0,0 0 0,-1 0 0,1 0-1,0 0 1,-1 0 0,1 0 0,-1 1-1,1-1 1,-1 0 0,1 1 0,-1-1-1,0 1 1,1-1 0,-1 1 0,0 0-1,1 0 1,-1 0 0,-2 0 0,-61-3 78,57 3-90,-18 2-4822,16 0 642,14-1 463,13-1-2946</inkml:trace>
</inkml:ink>
</file>

<file path=ppt/ink/ink1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4.736"/>
    </inkml:context>
    <inkml:brush xml:id="br0">
      <inkml:brushProperty name="width" value="0.025" units="cm"/>
      <inkml:brushProperty name="height" value="0.025" units="cm"/>
    </inkml:brush>
  </inkml:definitions>
  <inkml:trace contextRef="#ctx0" brushRef="#br0">155 99 19314,'0'0'2306,"-9"-6"380,5 3-2392,2 1-152,0 0 1,0 0-1,0 1 0,0-1 1,0 1-1,0-1 1,-1 1-1,1 0 1,0 0-1,-1 0 1,1 0-1,-1 0 1,1 0-1,-1 1 0,1-1 1,-1 1-1,0-1 1,1 1-1,-1 0 1,0 0-1,1 1 1,-1-1-1,1 0 0,-1 1 1,0 0-1,1-1 1,0 1-1,-1 0 1,1 0-1,-1 1 1,1-1-1,0 0 0,0 1 1,-4 2-1,-1 5-66,1 0-1,1 0 1,-1 0-1,1 1 0,1 0 1,-1 0-1,2 0 1,0 0-1,0 1 0,1-1 1,0 1-1,0 0 1,1 0-1,1-1 0,1 22 1,-1-30-71,1 0 0,-1 0 0,0 0 1,1 0-1,-1 0 0,1 0 0,0 0 1,0 0-1,0 0 0,0 0 0,0 0 1,0 0-1,0-1 0,0 1 0,1 0 0,-1-1 1,1 1-1,-1-1 0,1 0 0,0 1 1,0-1-1,-1 0 0,1 0 0,0 0 1,0 0-1,0 0 0,0-1 0,0 1 0,0-1 1,0 1-1,0-1 0,0 0 0,1 1 1,-1-1-1,0 0 0,0-1 0,3 1 1,0-1-23,0 0 0,-1 0 0,1 0 0,0 0 1,0-1-1,0 0 0,-1 0 0,1 0 0,-1-1 0,0 0 1,0 1-1,0-1 0,0-1 0,6-6 0,-2 0-163,-1 0 0,0-1 0,-1 0-1,0 0 1,-1-1 0,0 0 0,0 0-1,4-22 1,-4 7 51,-2 0-1,0-1 0,-1-27 1,-2 55 128,0-1 0,0 1-1,0-1 1,0 0 0,0 1 0,0-1 0,0 1 0,0-1 0,0 1 0,0-1 0,0 0-1,0 1 1,0-1 0,0 1 0,-1-1 0,1 1 0,0-1 0,0 1 0,-1-1 0,1 1 0,0-1-1,-1 1 1,1-1 0,0 1 0,-1 0 0,1-1 0,-1 0 0,-11 9 22,-7 24 154,13-14-86,0 0-1,2 0 0,0 0 0,1 1 1,1-1-1,0 1 0,2 0 1,1 21-1,0-34-58,0 1-1,0-1 1,0 0-1,1-1 1,0 1-1,0 0 1,0 0 0,1-1-1,0 1 1,0-1-1,0 0 1,6 7-1,-5-9-29,-1 0-1,0 0 1,1-1-1,-1 0 1,1 1-1,0-1 1,-1-1 0,1 1-1,0-1 1,0 1-1,0-1 1,0 0-1,1 0 1,-1-1-1,0 1 1,0-1-1,1 0 1,-1 0-1,0-1 1,5 0-1,-6 0 4,1 0-1,0 0 0,-1-1 0,1 1 1,-1-1-1,0 0 0,0 0 0,1 0 0,-1 0 1,-1-1-1,1 1 0,0-1 0,0 0 1,-1 0-1,0 0 0,1 0 0,-1 0 1,-1 0-1,3-5 0,2-2 255,-1-1 0,-1 0-1,0 0 1,0-1 0,1-11 0,-6 27-206,1-1 0,-1 1 0,1 0 0,0-1 0,0 1 0,0-1 0,1 1 0,-1 0 0,1-1 0,0 1 0,0-1 0,0 1 0,0-1 1,0 0-1,3 5 0,-2-6-36,-1-1 0,1 1 1,0 0-1,0-1 1,-1 1-1,1-1 1,0 1-1,1-1 1,-1 0-1,0 0 0,0 0 1,0 0-1,1 0 1,-1-1-1,0 1 1,1-1-1,-1 1 1,1-1-1,-1 0 0,0 0 1,1 0-1,-1 0 1,1 0-1,-1-1 1,0 1-1,1-1 1,2 0-1,2-2-15,0 0 0,-1 0 0,1 0 0,-1-1 0,0 1 0,0-2 0,0 1 0,0-1 0,-1 1 0,0-2 0,0 1 0,0 0 0,5-9 0,-4 6 0,1 0 0,0 1 0,0-1 0,1 1 0,10-7 0,-18 17-515,1-1-1,-1 1 1,0 0-1,1-1 1,0 0-1,0 1 1,0-1-1,0 1 1,0-1-1,0 0 1,0 0-1,1 0 1,-1 0-1,1 0 1,3 4-1,21-7-9274,-9-7 1019</inkml:trace>
</inkml:ink>
</file>

<file path=ppt/ink/ink1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072"/>
    </inkml:context>
    <inkml:brush xml:id="br0">
      <inkml:brushProperty name="width" value="0.025" units="cm"/>
      <inkml:brushProperty name="height" value="0.025" units="cm"/>
    </inkml:brush>
  </inkml:definitions>
  <inkml:trace contextRef="#ctx0" brushRef="#br0">56 1 14414,'0'0'7260,"-5"11"-5717,-6 17-877,2 1 0,1 0 0,0 0 0,3 1 0,0-1 0,2 1 0,1 1 1,4 51-1,-2-79-686,1-1 0,-1 1 1,1-1-1,0 1 0,0-1 0,0 1 1,0-1-1,0 1 0,1-1 1,-1 0-1,1 0 0,-1 1 1,1-1-1,0 0 0,0-1 1,0 1-1,0 0 0,0 0 1,0-1-1,3 2 0,-3-2-72,-1-1 0,1 1 0,-1-1-1,1 0 1,0 0 0,-1 1 0,1-1 0,-1 0-1,1 0 1,0 0 0,-1-1 0,1 1-1,-1 0 1,1-1 0,-1 1 0,1-1 0,-1 1-1,1-1 1,-1 0 0,1 0 0,-1 1 0,0-1-1,0 0 1,1 0 0,-1 0 0,0-1 0,0 1-1,0 0 1,0 0 0,0 0 0,0-1-1,0 1 1,-1-1 0,2-2 0,15-32-4470,-9 9-3667,-6 14-35</inkml:trace>
</inkml:ink>
</file>

<file path=ppt/ink/ink1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496"/>
    </inkml:context>
    <inkml:brush xml:id="br0">
      <inkml:brushProperty name="width" value="0.025" units="cm"/>
      <inkml:brushProperty name="height" value="0.025" units="cm"/>
    </inkml:brush>
  </inkml:definitions>
  <inkml:trace contextRef="#ctx0" brushRef="#br0">4 289 10282,'0'0'3699,"-1"8"-811,-1 26-1195,2-33-1654,0 0 1,0-1 0,0 1 0,0 0 0,0 0 0,0 0 0,0 0 0,0 0 0,1-1 0,-1 1 0,0 0-1,1 0 1,-1 0 0,1-1 0,-1 1 0,1 0 0,-1-1 0,1 1 0,-1 0 0,1-1 0,0 1 0,-1-1-1,1 1 1,0-1 0,-1 1 0,1-1 0,0 1 0,0-1 0,0 0 0,-1 1 0,1-1 0,0 0 0,0 0-1,0 0 1,0 1 0,-1-1 0,1 0 0,0 0 0,0 0 0,0-1 0,0 1 0,1 0 0,32-11 112,-23 3-296,0 0 0,-1 0 0,0-1 0,0 0 0,-1-1 0,-1 0 0,0 0 0,0-1 0,11-21 0,4-11 309,20-58 0,-33 74-865,5-16 4408,-12 31 527,-17 48-2077,6-12-1862,1 1 0,1 0 0,1 1 1,1-1-1,1 1 0,1 0 0,3 40 1,9-24-412,-10-41 94,0 0-1,0 0 1,1 0-1,-1 0 0,0 0 1,1 0-1,-1 0 1,0 0-1,1 0 1,-1-1-1,1 1 0,0 0 1,-1 0-1,1 0 1,0-1-1,-1 1 1,1 0-1,0 0 1,0-1-1,-1 1 0,1-1 1,0 1-1,0-1 1,0 1-1,0-1 1,0 0-1,0 1 0,0-1 1,0 0-1,0 0 1,0 0-1,0 0 1,0 1-1,0-1 0,0-1 1,0 1-1,0 0 1,1 0-1,-1-1 25,1-1 0,-1 1-1,0 0 1,0-1 0,0 1 0,1-1 0,-1 1-1,-1-1 1,1 1 0,0-1 0,0 0-1,-1 0 1,1 1 0,-1-1 0,1 0-1,-1 0 1,0 0 0,1-2 0,1-40 31,-2 35-19,0-4-3,-1-37 20,1 49-32,0-1 0,0 1 0,0 0 0,0-1-1,0 1 1,-1 0 0,1 0 0,-1-1 0,1 1 0,-1 0 0,1 0 0,-1 0 0,0-1 0,1 1 0,-1 0 0,0 0 0,0 0 0,0 0 0,0 0 0,0 1 0,0-1 0,0 0 0,0 0 0,0 1 0,-1-1-1,1 0 1,0 1 0,0-1 0,-3 1 0,3 0 10,0 0 0,0 1 0,0-1 0,0 1 0,0-1 0,0 1 0,0-1 0,0 1 0,0 0 0,1 0 0,-1-1 0,0 1 0,0 0 0,1 0 0,-1 0-1,0 0 1,1 0 0,-1 0 0,1 0 0,0 0 0,-1 0 0,1 0 0,-1 0 0,1 0 0,0 0 0,0 0 0,0 0 0,0 0 0,0 0 0,0 1 0,0-1 0,0 0 0,1 1 0,-2 3 32,1 0 0,0 0 1,1-1-1,-1 1 1,1 0-1,0 0 1,2 6-1,0-8-43,0 0 0,-1 1 0,1-1 0,0 0 0,1-1-1,-1 1 1,0 0 0,1-1 0,0 0 0,-1 0 0,1 0 0,0 0-1,0 0 1,0-1 0,0 0 0,0 0 0,1 0 0,-1 0 0,0-1-1,8 1 1,1-1-204,0 1 0,1-2 0,-1 0 0,1 0 0,18-5 0,-20 2 1,0-1 1,-1 0-1,0 0 1,0-1-1,16-13 1,13-5 281,-40 24-43,1 0-1,-1 0 0,0 0 0,0 0 1,1 0-1,-1 1 0,0-1 1,1 0-1,-1 0 0,0 0 0,0 1 1,0-1-1,1 0 0,-1 1 1,0-1-1,0 0 0,0 0 0,1 1 1,-1-1-1,0 0 0,0 1 1,0-1-1,0 0 0,0 1 0,0-1 1,0 0-1,0 1 0,0-1 0,0 0 1,0 1-1,0-1 0,0 0 1,0 1-1,0-1 0,0 0 0,0 1 1,0-1-1,0 0 0,-1 1 1,1-1-1,0 0 0,0 0 0,0 1 1,-1-1-1,1 0 0,-1 1 1,-4 20 638,1-11-481,0 1 1,0-1-1,1 1 0,1 0 0,0 0 0,0 0 0,1 0 1,1 0-1,1 23 0,-1-33-212,1 0 0,-1 0 0,0 0 0,1 0 0,0 1 0,-1-1 0,1 0 0,-1 0 0,1 0 1,0-1-1,0 1 0,0 0 0,-1 0 0,1 0 0,0 0 0,0-1 0,0 1 0,0-1 0,0 1 0,0 0 0,0-1 0,1 0 0,-1 1 0,0-1 0,0 0 0,0 1 0,0-1 0,1 0 1,-1 0-1,0 0 0,0 0 0,0 0 0,1 0 0,-1 0 0,0-1 0,2 0 0,0 1-172,0-1 1,-1 0-1,1 1 0,0-1 0,0-1 1,-1 1-1,1 0 0,0-1 1,-1 1-1,1-1 0,-1 0 1,0 0-1,4-4 0,11-23-5258,-1-7-2910</inkml:trace>
</inkml:ink>
</file>

<file path=ppt/ink/ink1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932"/>
    </inkml:context>
    <inkml:brush xml:id="br0">
      <inkml:brushProperty name="width" value="0.025" units="cm"/>
      <inkml:brushProperty name="height" value="0.025" units="cm"/>
    </inkml:brush>
  </inkml:definitions>
  <inkml:trace contextRef="#ctx0" brushRef="#br0">52 0 24407,'0'0'3652,"-41"51"-1699,34-29-607,4 5-834,3-5-448,4-3-576,13-2-1378,4-3-1762,1-5-1440,3-2-3813</inkml:trace>
</inkml:ink>
</file>

<file path=ppt/ink/ink1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6.275"/>
    </inkml:context>
    <inkml:brush xml:id="br0">
      <inkml:brushProperty name="width" value="0.025" units="cm"/>
      <inkml:brushProperty name="height" value="0.025" units="cm"/>
    </inkml:brush>
  </inkml:definitions>
  <inkml:trace contextRef="#ctx0" brushRef="#br0">41 0 10570,'0'0'10805,"-1"11"-7570,-2 5-1925,0 0-1,-1-1 1,0 0 0,-1 1-1,-10 17 1,15-32-1304,-1 0-1,0 0 1,1 0 0,-1 0 0,1 0-1,-1 0 1,1 0 0,-1 1 0,1-1-1,0 0 1,-1 0 0,1 0-1,0 0 1,0 1 0,0-1 0,0 0-1,0 0 1,0 0 0,0 1 0,1-1-1,-1 0 1,0 0 0,1 2-1,0-3-65,0 0 1,0 1-1,0-1 0,0 0 0,0 1 0,0-1 0,0 0 0,0 0 0,0 0 0,0 0 1,0 0-1,0 0 0,0 0 0,0 0 0,0-1 0,0 1 0,0 0 0,0 0 0,-1-1 0,3 0 1,50-28-2814,-38 18 2185,1 1-1,0 1 1,0 0-1,1 1 1,26-9 0,-40 16 895,1 0 1,0 0 0,-1 0-1,1 1 1,0-1 0,0 1-1,-1 0 1,1 0 0,0 0-1,0 0 1,-1 1 0,1 0-1,0 0 1,-1 0 0,1 0-1,-1 0 1,1 1 0,-1-1-1,0 1 1,1 0 0,-1 0 0,0 0-1,0 0 1,0 1 0,-1 0-1,1-1 1,-1 1 0,1 0-1,-1 0 1,0 0 0,0 0-1,0 1 1,2 5 0,-3-7-174,0 0 0,0 0 0,0 0 0,0 0 0,0 0 0,0 0 0,0-1 0,1 1 0,-1 0 0,1-1 0,-1 1 0,1-1 0,0 1 0,0-1 0,-1 0 0,1 0 0,0 0 0,0 0 0,0 0 0,0 0 0,0-1 0,0 1 0,1 0 0,-1-1 1,0 0-1,0 1 0,0-1 0,1 0 0,-1 0 0,0-1 0,0 1 0,0 0 0,0-1 0,1 1 0,-1-1 0,0 0 0,0 1 0,0-1 0,3-2 0,11-3-483,-9 2-418,0 2 0,0-1 0,0 1 0,0 0 1,0 0-1,0 1 0,1 0 0,-1 0 0,9 1 0</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1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47.442"/>
    </inkml:context>
    <inkml:brush xml:id="br0">
      <inkml:brushProperty name="width" value="0.025" units="cm"/>
      <inkml:brushProperty name="height" value="0.025" units="cm"/>
    </inkml:brush>
  </inkml:definitions>
  <inkml:trace contextRef="#ctx0" brushRef="#br0">1 183 10346,'0'0'4222,"8"-5"-3373,6-1-703,0 1 0,0 0 1,0 0-1,0 2 0,1 0 0,16-1 0,106-5 339,-60 5-194,582-52 1963,29-3-1951,-172 41 1889,655 60-1,-1082-33-3365,-86-8-1461,-10-2 17,-18-7-3484</inkml:trace>
</inkml:ink>
</file>

<file path=ppt/ink/ink1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49.214"/>
    </inkml:context>
    <inkml:brush xml:id="br0">
      <inkml:brushProperty name="width" value="0.025" units="cm"/>
      <inkml:brushProperty name="height" value="0.025" units="cm"/>
    </inkml:brush>
  </inkml:definitions>
  <inkml:trace contextRef="#ctx0" brushRef="#br0">1 88 3844,'0'0'9246,"10"3"-8995,14 1-58,1-2 0,0-1 1,-1 0-1,1-2 1,33-5-1,51-1 200,26 5 736,144-19 0,590-40-85,5 63 444,-322 4-1089,1245-6-292,-896 32 78,32-1-98,246-54 738,-3-1-11,-725 54-800,-37-1 15,65-46 410,-94 0 424,-30-7-769,-134 5-65,-54 17 1089,-92 2-3829,1-2-9843,-34-1 3420</inkml:trace>
</inkml:ink>
</file>

<file path=ppt/ink/ink1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04.942"/>
    </inkml:context>
    <inkml:brush xml:id="br0">
      <inkml:brushProperty name="width" value="0.025" units="cm"/>
      <inkml:brushProperty name="height" value="0.025" units="cm"/>
    </inkml:brush>
  </inkml:definitions>
  <inkml:trace contextRef="#ctx0" brushRef="#br0">105 93 4933,'-8'0'219,"2"-1"-86,0 1 0,-1-1 0,1 0 0,0 0 0,0 0 0,0-1 0,0 0 0,-7-3 0,11 3 249,-1 1 0,1-1 1,0 1-1,-1-1 1,1 0-1,0 0 0,0 0 1,1 0-1,-1 0 1,0-1-1,1 1 0,-1 0 1,1-1-1,0 1 0,-1-1 1,1 1-1,1-1 1,-1 0-1,0 0 0,1 1 1,-1-1-1,1 0 1,0 0-1,0-4 0,0 7-292,1-1 0,-1 0 0,1 0 0,-1 1 0,1-1 0,0 0 0,-1 1 0,1-1 0,0 1 0,-1-1 0,1 1 0,0-1 0,0 1 0,0 0 0,-1-1 0,1 1 0,0 0 0,0 0 0,0-1 0,0 1 0,0 0 0,-1 0 0,1 0 0,0 0 0,1 0 0,31-2 183,-26 2-67,438-4 1182,517 60 0,-422 17-2119,-456-48-666,-33-8-3757,-38-15 478</inkml:trace>
</inkml:ink>
</file>

<file path=ppt/ink/ink1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06.456"/>
    </inkml:context>
    <inkml:brush xml:id="br0">
      <inkml:brushProperty name="width" value="0.025" units="cm"/>
      <inkml:brushProperty name="height" value="0.025" units="cm"/>
    </inkml:brush>
  </inkml:definitions>
  <inkml:trace contextRef="#ctx0" brushRef="#br0">1 38 13357,'0'0'2124,"11"0"-2108,298-18-77,-26-1-404,-217 18 472,0 3-1,86 14 0,44 10 702,310 2 1,199-46-518,-82-1-91,-429 19 422,2204 14 553,-163-8-767,-1123-12-120,915 11-113,-909 28-84,-607-13 13,1875 48 28,-519-49 75,-1069-19-2585,-667-1-2444,-10-4-4788</inkml:trace>
</inkml:ink>
</file>

<file path=ppt/ink/ink1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16.394"/>
    </inkml:context>
    <inkml:brush xml:id="br0">
      <inkml:brushProperty name="width" value="0.025" units="cm"/>
      <inkml:brushProperty name="height" value="0.025" units="cm"/>
    </inkml:brush>
  </inkml:definitions>
  <inkml:trace contextRef="#ctx0" brushRef="#br0">0 167 13645,'0'0'2109,"10"0"-700,888-25 2134,-492 7-2661,569-35-876,-170 6 74,-783 46-98,558-1 2716,-559 4-2652,0 0 0,24 7 1,-59-9-3453,-18-9-2237,-7-16-8744</inkml:trace>
</inkml:ink>
</file>

<file path=ppt/ink/ink1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17.280"/>
    </inkml:context>
    <inkml:brush xml:id="br0">
      <inkml:brushProperty name="width" value="0.025" units="cm"/>
      <inkml:brushProperty name="height" value="0.025" units="cm"/>
    </inkml:brush>
  </inkml:definitions>
  <inkml:trace contextRef="#ctx0" brushRef="#br0">1 207 15983,'0'0'1954,"9"6"-1612,6 2-300,-1-1 0,1 0 0,1-1 0,-1-1 0,1 0 0,0-1 1,0-1-1,30 2 0,151-1-47,-134-4 31,600-31-990,1-37 1525,201-14 1742,463 26-225,2 37-1023,-934 15-440,-141 3-426,64 0-4024,-207-3-1856</inkml:trace>
</inkml:ink>
</file>

<file path=ppt/ink/ink1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20.085"/>
    </inkml:context>
    <inkml:brush xml:id="br0">
      <inkml:brushProperty name="width" value="0.025" units="cm"/>
      <inkml:brushProperty name="height" value="0.025" units="cm"/>
    </inkml:brush>
  </inkml:definitions>
  <inkml:trace contextRef="#ctx0" brushRef="#br0">1 252 14798,'9'0'993,"539"8"4683,266-3-4247,-639-14-1364,291-52 1,163-91 914,-610 147-1003,-11 3-248,1 0 0,0-1 0,-1 0-1,1 0 1,13-9 0,-21 6-2168,-12-1-1592</inkml:trace>
</inkml:ink>
</file>

<file path=ppt/ink/ink1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13.965"/>
    </inkml:context>
    <inkml:brush xml:id="br0">
      <inkml:brushProperty name="width" value="0.025" units="cm"/>
      <inkml:brushProperty name="height" value="0.025" units="cm"/>
    </inkml:brush>
  </inkml:definitions>
  <inkml:trace contextRef="#ctx0" brushRef="#br0">12562 539 8008,'0'0'6614,"-12"-4"-5974,-6-2-332,0 1 0,0 1 0,0 0 0,-1 2 0,-31-2 0,-283 22 925,18 0-443,-469-24-818,174 0 24,-196-21-99,1-30-99,163 9 122,-1124-117 822,653 31-603,-4 55-182,-1102 83 449,2143 0-387,-546 52 434,542-42-281,1 3-1,0 3 0,2 4 1,1 4-1,-123 62 0,-72 76-169,227-133-10,1 1-1,3 1 1,-67 75-1,95-95-4,0 1 1,1 0-1,0 1 0,2 0 0,0 1 0,1 0 0,0 0 0,2 0 0,0 1 1,-4 24-1,9-32 5,-1 1 0,2-1 0,0 1 0,0-1 0,1 1 0,0-1 0,1 0 0,0 0 0,1 1 0,0-1 0,1-1 0,0 1 0,0-1 0,1 1 0,1-1 0,0 0 0,0-1 0,14 16 0,3-3-22,0 0 0,2-1 0,0-1 0,2-1 0,0-2 0,58 28 1,188 61 50,-271-105-20,203 61 69,1-8 0,389 49 0,436-34 318,288-58-293,2-40-49,240-2-983,352 34-517,694-6 1664,-2179-2-186,959-37 305,-964-2-43,-341 30-125,0-3 0,0-4-1,79-32 1,-136 44-82,0-2-1,-1-1 1,0-1 0,-1-1 0,-1-1 0,0-1 0,29-27 0,-43 35-35,-1 0 1,1-1-1,-2 0 0,1 0 1,-1 0-1,-1-1 1,0 1-1,0-1 1,-1-1-1,0 1 0,-1-1 1,0 1-1,0-1 1,-1 0-1,-1 0 1,0 0-1,0 0 1,-1 0-1,-1 0 0,-3-20 1,0 14-5,-1 0 1,0 1-1,-2 0 0,0 0 1,-1 0-1,0 1 1,-1 0-1,-1 1 0,0 0 1,-20-21-1,-2 2-35,-2 2 0,-70-52 0,14 24 96,-3 3 1,-2 4-1,-2 5 1,-124-42-1,-427-101 636,335 121-693,-561-49 0,-330 89-6085,803 43 1071</inkml:trace>
</inkml:ink>
</file>

<file path=ppt/ink/ink1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25.317"/>
    </inkml:context>
    <inkml:brush xml:id="br0">
      <inkml:brushProperty name="width" value="0.025" units="cm"/>
      <inkml:brushProperty name="height" value="0.025" units="cm"/>
    </inkml:brush>
  </inkml:definitions>
  <inkml:trace contextRef="#ctx0" brushRef="#br0">0 142 10378,'0'0'11098,"13"-9"-11023,-4 2-67,-1 1-5,1 0-1,-1 0 1,1 1 0,0 0-1,0 1 1,0 0 0,1 1-1,19-5 1,147-21 400,205-6 0,180 25-56,893 5 123,-839 30 125,-76-1-224,-107-20-286,639 16 263,418 35-258,-637-43 2494,-885-36-1783,20 18-1628,1 0 0,-1 0 0,-27-6 1,0-1-2834,-5-4-1886</inkml:trace>
</inkml:ink>
</file>

<file path=ppt/ink/ink1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16.930"/>
    </inkml:context>
    <inkml:brush xml:id="br0">
      <inkml:brushProperty name="width" value="0.025" units="cm"/>
      <inkml:brushProperty name="height" value="0.025" units="cm"/>
    </inkml:brush>
  </inkml:definitions>
  <inkml:trace contextRef="#ctx0" brushRef="#br0">652 136 7431,'-144'-36'4405,"16"2"-1523,-250-31 1,378 65-2848,0 0 1,0 0-1,0 0 1,0 0-1,0 0 1,0 0-1,0 0 1,0 1 0,0-1-1,0 0 1,0 0-1,0 0 1,0 0-1,0 0 1,0 0-1,0 0 1,0 0-1,0 0 1,-1 1 0,1-1-1,0 0 1,0 0-1,0 0 1,0 0-1,27 8 118,43 7-212,424 2 455,-187-14 575,624 66 493,-88-4-1247,787-23 2869,-1273-37-2675,-272-3-403,613 1-24,-7-49-24,-654 41 44,-24 5 3,1-1 0,-1-1 1,1 0-1,-1-1 0,0 0 0,0-1 1,0-1-1,21-10 0,-34 15-9,1 0 1,0 0-1,-1-1 0,1 1 1,0 0-1,-1 0 1,1-1-1,-1 1 0,1-1 1,-1 1-1,1 0 0,-1-1 1,1 1-1,-1-1 0,1 1 1,-1-1-1,1 1 0,-1-1 1,0 1-1,1-1 0,-1 0 1,0 1-1,0-1 0,1 0 1,-1 1-1,0-1 0,0 1 1,0-1-1,0 0 0,0 1 1,0-1-1,0 0 0,0 1 1,0-1-1,0 0 0,0 1 1,0-1-1,-1 0 0,1 1 1,0-1-1,0 0 0,-1 1 1,1-1-1,0 1 0,-1-1 1,1 1-1,0-1 0,-1 1 1,1-1-1,-1 1 0,1-1 1,-1 1-1,1-1 0,-1 1 1,0 0-1,0-1 1,-38-14-690,-169-26-5734,131 28 2745,-68-12-6767</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1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17.699"/>
    </inkml:context>
    <inkml:brush xml:id="br0">
      <inkml:brushProperty name="width" value="0.025" units="cm"/>
      <inkml:brushProperty name="height" value="0.025" units="cm"/>
    </inkml:brush>
  </inkml:definitions>
  <inkml:trace contextRef="#ctx0" brushRef="#br0">0 124 12780,'9'-5'502,"9"-3"-182,0 1 0,0 1 0,1 0 0,0 1 0,0 2 0,0 0 0,22-1 0,152 3 1444,-101 3-1593,194-1 454,704-17 1472,-950 14-2051,1567-58 3549,-648 89-2500,133 1-714,-624-29-3859,-429-1 2928,-8-1-3549,-9 0-2916</inkml:trace>
</inkml:ink>
</file>

<file path=ppt/ink/ink1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8.374"/>
    </inkml:context>
    <inkml:brush xml:id="br0">
      <inkml:brushProperty name="width" value="0.025" units="cm"/>
      <inkml:brushProperty name="height" value="0.025" units="cm"/>
    </inkml:brush>
  </inkml:definitions>
  <inkml:trace contextRef="#ctx0" brushRef="#br0">0 0 18065,'0'0'10325,"10"12"-8617,41 41-374,98 82 1,-136-125-1335,0-1 0,-1 2 0,0 0 0,0 0 0,-1 1 0,-1 0 0,18 28 0,-27-40-128,-1 1-1,0 0 1,1 0 0,-1 0-1,1 0 1,-1-1-1,1 1 1,-1 0 0,1-1-1,-1 1 1,1 0 0,0-1-1,-1 1 1,1-1 0,0 1-1,0-1 1,-1 1 0,1-1-1,0 1 1,0-1-1,0 0 1,-1 1 0,1-1-1,0 0 1,0 0 0,0 0-1,0 0 1,0 0 0,0 0-1,0 0 1,0 0 0,-1 0-1,2 0 1,0-1-393,0 0 1,0 0-1,-1 0 1,1-1-1,0 1 1,-1 0-1,1-1 1,-1 1-1,1-1 1,-1 1-1,0-1 1,0 0-1,0 0 1,1-1-1,14-27-7326</inkml:trace>
</inkml:ink>
</file>

<file path=ppt/ink/ink1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8.746"/>
    </inkml:context>
    <inkml:brush xml:id="br0">
      <inkml:brushProperty name="width" value="0.025" units="cm"/>
      <inkml:brushProperty name="height" value="0.025" units="cm"/>
    </inkml:brush>
  </inkml:definitions>
  <inkml:trace contextRef="#ctx0" brushRef="#br0">258 1 18610,'0'0'4329,"-5"13"-1494,-88 178 222,58-127-2073,3 1 0,3 1 0,-26 91 0,53-149-998,0 1 0,0-1-1,1 1 1,0 0 0,0-1 0,1 1-1,0 0 1,2 10 0,-1-18-202,0-1-1,0 0 1,0 1 0,0-1 0,0 0 0,0 0-1,0 0 1,0 0 0,-1 0 0,1 0 0,0 0-1,0 0 1,0 0 0,0-1 0,0 1 0,0 0-1,0-1 1,0 1 0,0 0 0,-1-1 0,1 1-1,0-1 1,0 1 0,-1-1 0,1 0 0,0 1-1,0-1 1,-1 0 0,2-1 0,12-20-5251,2-9-2343</inkml:trace>
</inkml:ink>
</file>

<file path=ppt/ink/ink1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9.963"/>
    </inkml:context>
    <inkml:brush xml:id="br0">
      <inkml:brushProperty name="width" value="0.025" units="cm"/>
      <inkml:brushProperty name="height" value="0.025" units="cm"/>
    </inkml:brush>
  </inkml:definitions>
  <inkml:trace contextRef="#ctx0" brushRef="#br0">254 33 12268,'-2'-20'7964,"-7"11"-3803,-25 6-1931,20 3-1803,4 0-143,0 1 1,-1 0 0,1 0 0,0 1 0,0 1 0,1-1-1,-1 2 1,1-1 0,-1 1 0,1 1 0,0-1 0,0 2 0,-11 8-1,20-14-279,-1 1 0,1-1-1,-1 1 1,0-1-1,1 1 1,-1-1-1,1 1 1,0 0-1,-1-1 1,1 1 0,-1 0-1,1-1 1,0 1-1,0 0 1,-1 0-1,1-1 1,0 1 0,0 0-1,0 0 1,0 0-1,0-1 1,0 1-1,0 0 1,0 0 0,0-1-1,0 1 1,0 0-1,1 0 1,-1-1-1,0 1 1,0 0 0,1 0-1,-1-1 1,0 1-1,1 0 1,-1-1-1,1 1 1,-1-1 0,1 1-1,-1-1 1,1 1-1,0-1 1,-1 1-1,1-1 1,0 1 0,-1-1-1,1 0 1,0 1-1,-1-1 1,1 0-1,0 1 1,0-1 0,1 0-1,51 17 41,-41-14 5,-3 0-49,-1 0 0,1 1 0,-1 0-1,0 0 1,0 1 0,0 0 0,13 10 0,-20-14 5,1 1 1,-1-1-1,1 1 1,-1-1-1,0 1 1,1-1-1,-1 1 1,0 0-1,0-1 0,0 1 1,0 0-1,-1 0 1,1 0-1,-1 0 1,1 0-1,-1 0 1,1 0-1,-1 0 0,0 0 1,0 0-1,0 0 1,0 0-1,0 0 1,-1 0-1,1 0 1,0 0-1,-1 0 0,0 0 1,1 0-1,-1-1 1,0 1-1,0 0 1,0 0-1,0-1 1,0 1-1,-1 0 0,1-1 1,0 1-1,-1-1 1,1 0-1,-4 3 1,-4 3 58,0 0 0,-1-1 1,0 0-1,0 0 0,-1-1 1,1 0-1,-1-1 0,0 0 0,0-1 1,-1 0-1,1 0 0,-1-2 1,1 1-1,-1-1 0,0-1 1,-14-1-1,26 0-68,0 1 0,0 0 0,0 0 1,0 0-1,0-1 0,0 1 0,0 0 0,-1 0 0,1-1 1,0 1-1,0 0 0,0 0 0,0-1 0,0 1 0,1 0 1,-1 0-1,0-1 0,0 1 0,0 0 0,0 0 0,0-1 1,0 1-1,0 0 0,0 0 0,0 0 0,1-1 0,-1 1 1,0 0-1,0 0 0,0 0 0,0-1 0,1 1 0,-1 0 1,0 0-1,0 0 0,0 0 0,1 0 0,-1 0 0,0-1 1,0 1-1,1 0 0,-1 0 0,0 0 0,0 0 0,1 0 1,-1 0-1,0 0 0,14-8-1430,41-11-8230,-22 6 1741</inkml:trace>
</inkml:ink>
</file>

<file path=ppt/ink/ink1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0.306"/>
    </inkml:context>
    <inkml:brush xml:id="br0">
      <inkml:brushProperty name="width" value="0.025" units="cm"/>
      <inkml:brushProperty name="height" value="0.025" units="cm"/>
    </inkml:brush>
  </inkml:definitions>
  <inkml:trace contextRef="#ctx0" brushRef="#br0">397 0 16656,'0'0'11168,"-5"10"-9807,-17 22-483,-1 0 0,-54 56 0,-3 3-21,69-76-830,-95 129 59,95-126-89,0-1 0,2 1 0,0 1 0,1 0-1,1 0 1,-7 33 0,13-49 4,0 1-1,1 0 1,-1-1-1,1 1 1,0 0-1,0 0 1,0-1-1,0 1 1,1 0-1,-1 0 1,1-1-1,0 1 1,0-1-1,1 1 1,-1-1-1,1 1 1,2 3-1,-1-4-3,0 0 1,0 0-1,0 0 0,1-1 0,-1 0 0,0 1 0,1-1 0,0-1 0,0 1 0,-1 0 0,1-1 0,0 0 0,0 0 0,0 0 1,7 0-1,56 5-1800,1-9-5112,-24-5-1146</inkml:trace>
</inkml:ink>
</file>

<file path=ppt/ink/ink1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0.838"/>
    </inkml:context>
    <inkml:brush xml:id="br0">
      <inkml:brushProperty name="width" value="0.025" units="cm"/>
      <inkml:brushProperty name="height" value="0.025" units="cm"/>
    </inkml:brush>
  </inkml:definitions>
  <inkml:trace contextRef="#ctx0" brushRef="#br0">116 0 10762,'0'0'15572,"-4"11"-13095,-18 41-1982,2 1-1,3 1 1,2 0-1,3 1 1,2 1-1,2 0 1,0 59-1,11-137-494,1 1 0,0 0 0,2 0 0,0 1 0,1-1 0,10-19 0,0-2 0,-12 27 0,12-30 0,25-48 0,-36 82 0,0 0 0,1 0 0,0 0 0,1 1 0,0 0 0,1 0 0,0 1 0,0 0 0,15-10 0,-19 16 0,0 1 0,-1-1 0,1 1 0,0 0 0,0 1 0,0-1 0,0 1 0,1 0 0,-1 1 0,0-1 0,0 1 0,1 0 0,-1 0 0,0 0 0,6 2 0,-9-1 0,0-1 0,0 1 0,-1-1 0,1 1 0,0 0 0,0-1 0,-1 1 0,1 0 0,-1 0 0,1 1 0,-1-1 0,1 0 0,-1 0 0,0 1 0,1-1 0,-1 1 0,0-1 0,1 3 0,-1-2 0,0 0 0,-1 1 0,1-1 0,-1 1 0,0-1 0,1 1 0,-1-1 0,0 0 0,0 1 0,-1-1 0,1 1 0,0-1 0,-1 1 0,1-1 0,-1 1 0,0-1 0,-2 3 0,0 2 0,-1-1 0,0 0 0,0 0 0,0-1 0,-1 1 0,0-1 0,0 0 0,0-1 0,-1 1 0,0-1 0,0 0 0,0 0 0,-7 3 0,-6 3 0,-1-1 0,0-1 0,-22 6 0,36-13 16,0 1 0,-1-1 0,1 0 1,0 0-1,-1-1 0,1 0 0,-1 0 0,-9-1 0,15 0-21,0 1 0,1 0 0,-1 0 0,0 0-1,0-1 1,1 1 0,-1 0 0,0-1 0,1 1 0,-1 0-1,0-1 1,1 1 0,-1-1 0,1 1 0,-1-1-1,0 1 1,1-1 0,0 0 0,-1 1 0,1-1-1,-1 0 1,1 1 0,0-1 0,-1 0 0,1 1-1,0-1 1,-1-1 0,2 0-31,-1-1-1,0 1 1,1 0 0,0 0-1,-1 0 1,1 0-1,0 0 1,0 0 0,0 0-1,1 0 1,-1 0 0,0 0-1,1 0 1,-1 1-1,3-3 1,59-55-9621,-33 34 2701,8-10-6950</inkml:trace>
</inkml:ink>
</file>

<file path=ppt/ink/ink1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1.197"/>
    </inkml:context>
    <inkml:brush xml:id="br0">
      <inkml:brushProperty name="width" value="0.025" units="cm"/>
      <inkml:brushProperty name="height" value="0.025" units="cm"/>
    </inkml:brush>
  </inkml:definitions>
  <inkml:trace contextRef="#ctx0" brushRef="#br0">205 1 10218,'0'0'20531,"8"12"-20307,15 28 121,19 43 0,-34-67-193,-2 1-1,0 0 1,0 1 0,-2-1-1,0 1 1,2 33-1,-6-39-148,-1 0-1,0 0 0,-1 0 1,0-1-1,-1 1 1,0 0-1,-1-1 0,0 0 1,-1 0-1,0 0 0,-1-1 1,0 0-1,-1 0 1,0 0-1,0-1 0,-1 0 1,-16 15-1,18-18-2,-14 15 0,-46 36 0,61-52 0,-1-1 0,1 0 0,-1-1 0,0 0 0,0 0 0,-1 0 0,1 0 0,0-1 0,-1 0 0,0-1 0,1 1 0,-1-1 0,0-1 0,-10 1 0,16-1-74,-1 0 0,1-1-1,0 1 1,0-1 0,0 1 0,-1-1-1,1 1 1,0-1 0,0 0 0,0 1-1,0-1 1,0 0 0,0 0 0,0 0-1,0 0 1,0 0 0,0 0 0,1 0-1,-1 0 1,0 0 0,1 0 0,-1 0-1,1 0 1,-1-1 0,1 1 0,-1 0-1,1 0 1,0-1 0,0-1 0,-2-44-6197,3 34 3526,1-24-9971</inkml:trace>
</inkml:ink>
</file>

<file path=ppt/ink/ink1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1.913"/>
    </inkml:context>
    <inkml:brush xml:id="br0">
      <inkml:brushProperty name="width" value="0.025" units="cm"/>
      <inkml:brushProperty name="height" value="0.025" units="cm"/>
    </inkml:brush>
  </inkml:definitions>
  <inkml:trace contextRef="#ctx0" brushRef="#br0">1 4 4132,'1'-3'25868,"0"4"-23854,4 7-1961,-1 1-1,0 0 1,-1-1-1,0 1 1,0 1 0,-1-1-1,0 0 1,1 16-1,-1 80 205,-2-69-234,1-23-23,-1-9 0,1 1 0,-1-1 0,0 0 0,0 1 0,0-1 0,0 1 0,-2 6 0,-3-25-4292,-3-16-9593,2 9 384</inkml:trace>
</inkml:ink>
</file>

<file path=ppt/ink/ink1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2.394"/>
    </inkml:context>
    <inkml:brush xml:id="br0">
      <inkml:brushProperty name="width" value="0.025" units="cm"/>
      <inkml:brushProperty name="height" value="0.025" units="cm"/>
    </inkml:brush>
  </inkml:definitions>
  <inkml:trace contextRef="#ctx0" brushRef="#br0">0 23 9993,'0'0'20527,"14"0"-19209,110-10-355,58-3-1237,-160 17-1435,-14-1-3851,-4-1 1410</inkml:trace>
</inkml:ink>
</file>

<file path=ppt/ink/ink1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103"/>
    </inkml:context>
    <inkml:brush xml:id="br0">
      <inkml:brushProperty name="width" value="0.025" units="cm"/>
      <inkml:brushProperty name="height" value="0.025" units="cm"/>
    </inkml:brush>
  </inkml:definitions>
  <inkml:trace contextRef="#ctx0" brushRef="#br0">87 0 20435,'0'0'790,"-2"11"-384,-21 117 3388,1 76-3149,-5 28 5016,40-310-5290,28-90 0,-29 128-312,2 0 0,2 1 0,1 0-1,29-45 1,-42 78-59,0 1 0,0-1 0,0 1 0,1 0 0,0 0 0,0 1 0,0-1 0,0 1 0,1 0 0,-1 1 0,1 0 0,0-1 0,0 2 0,0-1 0,8-2 0,-11 5 0,0-1 0,1 1 0,-1 0 0,0 0 0,1 0 0,-1 0 0,0 0 0,0 1 0,1-1 0,-1 1 0,0 0 0,0 0 0,0 0 0,0 1 0,0-1 0,0 1 0,0-1 0,0 1 0,0 0 0,-1 0 0,1 0 0,-1 1 0,1-1 0,-1 1 0,0-1 0,0 1 0,0 0 0,-1-1 0,1 1 0,-1 0 0,3 6 0,-2-5 0,0 0 0,0 0 0,0 1 0,-1-1 0,0 1 0,1 0 0,-2-1 0,1 1 0,0 0 0,-1-1 0,0 1 0,0 0 0,-1 0 0,1-1 0,-1 1 0,0 0 0,0-1 0,0 1 0,-1-1 0,-2 5 0,0-3 0,0 0 0,0 0 0,0 0 0,-1-1 0,0 0 0,0 0 0,-1 0 0,1-1 0,-1 0 0,0 0 0,0 0 0,-8 3 0,-3 0 0,-1 0 0,0-1 0,0 0 0,0-2 0,-1 0 0,1-1 0,-1-1 0,0 0 0,-23-2 0,37-1 5,0 0 0,0-1 0,1 1 0,-1-1 1,1 0-1,-1 0 0,1 0 0,0-1 0,0 1 0,0-1 0,-6-5 0,9 7-12,0 0 0,0 0-1,0 0 1,0 0 0,0 0 0,0 0-1,0 0 1,0 0 0,0-1-1,1 1 1,-1 0 0,0-1-1,1 1 1,-1 0 0,1-1-1,-1 1 1,1-1 0,0 1 0,0 0-1,-1-1 1,1 1 0,0-1-1,0 1 1,1-1 0,-1 1-1,0-1 1,0 1 0,1-1-1,-1 1 1,1 0 0,-1-1 0,1 1-1,0-1 1,-1 1 0,1 0-1,0 0 1,0 0 0,0-1-1,0 1 1,0 0 0,2-2-1,35-20-3510,7 5-3497,-32 13 4235,30-10-8068</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246"/>
    </inkml:context>
    <inkml:brush xml:id="br0">
      <inkml:brushProperty name="width" value="0.025" units="cm"/>
      <inkml:brushProperty name="height" value="0.025" units="cm"/>
    </inkml:brush>
  </inkml:definitions>
  <inkml:trace contextRef="#ctx0" brushRef="#br0">122 38 11147,'0'0'14386,"7"0"-14124,-5 0-160,31-4-176,-31 4 152,-1 0 1,0-1-1,0 1 1,0-1-1,1 1 0,-1-1 1,0 1-1,0-1 1,0 1-1,0-1 1,0 0-1,0 0 0,0 0 1,0 1-1,0-1 1,0 0-1,-1 0 1,1 0-1,0 0 1,-1-1-1,1 1 0,0 0 1,-1 0-1,0 0 1,1 0-1,-1-1 1,0 1-1,1 0 1,-1-2-1,-1 2 12,1 1-1,-1-1 1,0 0 0,0 1 0,0-1-1,0 1 1,1 0 0,-1-1-1,0 1 1,0 0 0,0-1 0,0 1-1,0 0 1,0 0 0,0 0-1,0 0 1,0 0 0,0 0 0,0 0-1,0 0 1,0 0 0,0 0-1,0 1 1,1-1 0,-1 0 0,-1 1-1,-30 7 217,23-3-219,-1 1 0,1-1-1,0 2 1,1-1 0,0 1 0,0 1 0,0-1-1,1 1 1,0 0 0,0 1 0,1 0 0,1 0 0,-1 0-1,1 1 1,1 0 0,0 0 0,0 0 0,-2 13-1,5-22-80,1 1-1,0-1 0,0 1 0,0 0 0,0-1 0,0 1 0,0 0 0,1-1 0,-1 1 0,0-1 0,1 1 0,-1 0 1,1-1-1,0 1 0,0-1 0,-1 0 0,1 1 0,0-1 0,0 0 0,0 1 0,0-1 0,0 0 0,1 0 0,-1 0 1,2 2-1,1-1-7,0 0 1,1-1-1,-1 1 1,0-1-1,0 1 0,1-1 1,-1-1-1,0 1 1,8 0-1,4-1-550,-1-1 1,1 0-1,-1-1 0,28-7 0,-26 4-1889,-1-2 0,1 0 0,20-13 0,5-5-5310</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1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478"/>
    </inkml:context>
    <inkml:brush xml:id="br0">
      <inkml:brushProperty name="width" value="0.025" units="cm"/>
      <inkml:brushProperty name="height" value="0.025" units="cm"/>
    </inkml:brush>
  </inkml:definitions>
  <inkml:trace contextRef="#ctx0" brushRef="#br0">74 0 20820,'0'0'10548,"4"13"-9635,-2-7-790,1 0-97,-1 1 0,0-1 0,0 0 0,-1 1 0,1-1 0,-2 1 0,1-1 0,-1 1-1,0 0 1,0-1 0,-1 1 0,0-1 0,-1 8 0,-31 85-76,21-68-237,2 0 0,1 0 0,1 1 0,1 0 0,-3 54 0</inkml:trace>
</inkml:ink>
</file>

<file path=ppt/ink/ink1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805"/>
    </inkml:context>
    <inkml:brush xml:id="br0">
      <inkml:brushProperty name="width" value="0.025" units="cm"/>
      <inkml:brushProperty name="height" value="0.025" units="cm"/>
    </inkml:brush>
  </inkml:definitions>
  <inkml:trace contextRef="#ctx0" brushRef="#br0">12 1 15599,'-2'8'3673,"-2"9"-2367,2-1 1,0 1-1,1-1 1,1 1 0,0 0-1,1-1 1,5 25-1,-3-29-1085,0 0 1,1 0-1,0 0 0,0-1 0,2 1 0,-1-1 0,1 0 0,1-1 0,0 1 0,0-2 0,14 15 0,-19-22-209,1 1-1,-1-1 0,1 0 1,-1 0-1,1 0 1,0 0-1,0-1 0,0 1 1,0-1-1,0 0 0,0 0 1,0 0-1,0 0 1,0 0-1,1-1 0,-1 1 1,0-1-1,1 0 0,3 0 1,-2-1-3,0 0 1,0 0 0,0-1-1,0 0 1,0 0 0,0 0-1,-1-1 1,1 1-1,-1-1 1,0 0 0,5-4-1,5-6-1,0-1 0,-1-1 0,0 0-1,-2-1 1,14-22 0,-12 16-543,-1 0 1,10-27-1,-19 42-72,0-1-1,-1-1 1,0 1-1,0 0 1,-1-1-1,0-8 1</inkml:trace>
</inkml:ink>
</file>

<file path=ppt/ink/ink1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164"/>
    </inkml:context>
    <inkml:brush xml:id="br0">
      <inkml:brushProperty name="width" value="0.025" units="cm"/>
      <inkml:brushProperty name="height" value="0.025" units="cm"/>
    </inkml:brush>
  </inkml:definitions>
  <inkml:trace contextRef="#ctx0" brushRef="#br0">0 47 17040,'0'0'4484,"69"-19"-1345,-28 9-1313,5 4-1089,2 1-641,-1 1-64,-4 2-1441,-7 2-770,-14 0-1120,-14 0-1409</inkml:trace>
</inkml:ink>
</file>

<file path=ppt/ink/ink1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491"/>
    </inkml:context>
    <inkml:brush xml:id="br0">
      <inkml:brushProperty name="width" value="0.025" units="cm"/>
      <inkml:brushProperty name="height" value="0.025" units="cm"/>
    </inkml:brush>
  </inkml:definitions>
  <inkml:trace contextRef="#ctx0" brushRef="#br0">0 1 13645,'0'0'7399,"66"26"-5349,-35-21-1121,5-4-769,0-1-192,-2 0-2018,-9-1-1762,-2-16-3170</inkml:trace>
</inkml:ink>
</file>

<file path=ppt/ink/ink1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821"/>
    </inkml:context>
    <inkml:brush xml:id="br0">
      <inkml:brushProperty name="width" value="0.025" units="cm"/>
      <inkml:brushProperty name="height" value="0.025" units="cm"/>
    </inkml:brush>
  </inkml:definitions>
  <inkml:trace contextRef="#ctx0" brushRef="#br0">67 0 17905,'0'0'1057,"64"40"1057,-36-11-737,3 7-96,-3 2-224,-7 0-544,-9-1-289,-9-2 0,-3-3 161,-18-2 127,-13-4-127,-6-1-129,-5-7-128,1-1-128,5-4-1634,8-6-2530,8-5-5733</inkml:trace>
</inkml:ink>
</file>

<file path=ppt/ink/ink1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226"/>
    </inkml:context>
    <inkml:brush xml:id="br0">
      <inkml:brushProperty name="width" value="0.025" units="cm"/>
      <inkml:brushProperty name="height" value="0.025" units="cm"/>
    </inkml:brush>
  </inkml:definitions>
  <inkml:trace contextRef="#ctx0" brushRef="#br0">0 1 16207,'0'0'8296,"54"27"-6246,1-25-416,11-2-930,8 0-447,8 0-97,-5-4 0,-5-1-320,-16 1-993,-12 2-1954,-16 1-737,-20 1-1505</inkml:trace>
</inkml:ink>
</file>

<file path=ppt/ink/ink1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556"/>
    </inkml:context>
    <inkml:brush xml:id="br0">
      <inkml:brushProperty name="width" value="0.025" units="cm"/>
      <inkml:brushProperty name="height" value="0.025" units="cm"/>
    </inkml:brush>
  </inkml:definitions>
  <inkml:trace contextRef="#ctx0" brushRef="#br0">1 1 15599,'0'0'4772,"53"7"-1825,-6-7-288,12 0-834,2 0-1024,4 0-609,-4 0-192,-6 2-1825,-10 2-2307,-9-4-3812</inkml:trace>
</inkml:ink>
</file>

<file path=ppt/ink/ink1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930"/>
    </inkml:context>
    <inkml:brush xml:id="br0">
      <inkml:brushProperty name="width" value="0.025" units="cm"/>
      <inkml:brushProperty name="height" value="0.025" units="cm"/>
    </inkml:brush>
  </inkml:definitions>
  <inkml:trace contextRef="#ctx0" brushRef="#br0">0 18 20467,'0'0'1292,"13"-3"-32,27-3-817,1 1 0,-1 3 0,1 0 0,-1 3 1,1 2-1,47 8 0,-85-10-454,1-1 1,-1 1-1,0 0 1,0 0-1,1 1 1,-1-1-1,0 1 0,0-1 1,0 1-1,-1 0 1,1 0-1,0 0 1,-1 1-1,1-1 1,-1 1-1,0-1 1,0 1-1,0 0 1,0 0-1,0 0 1,-1 0-1,1 0 0,0 3 1,-1-2 73,-1-1 0,0 1 0,0 0 1,0-1-1,0 1 0,-1-1 0,1 1 0,-1-1 0,0 1 1,0-1-1,-1 1 0,1-1 0,0 0 0,-1 1 1,0-1-1,0 0 0,0 0 0,0 0 0,-1-1 0,1 1 1,-5 4-1,-23 19 484,-2-1 1,0-2-1,-60 34 0,-4 1-521,84-46 310,9-9-3344,23-9-15145</inkml:trace>
</inkml:ink>
</file>

<file path=ppt/ink/ink1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257"/>
    </inkml:context>
    <inkml:brush xml:id="br0">
      <inkml:brushProperty name="width" value="0.025" units="cm"/>
      <inkml:brushProperty name="height" value="0.025" units="cm"/>
    </inkml:brush>
  </inkml:definitions>
  <inkml:trace contextRef="#ctx0" brushRef="#br0">20 1 22709,'0'0'5766,"-19"76"-4485,19-46-64,7 3-640,14-1-385,9-3-64,7-6-96,6-5 0,2-11-160,-2-7-1281,-2 0-1826,-8-19-2050,-4-7-2851</inkml:trace>
</inkml:ink>
</file>

<file path=ppt/ink/ink1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648"/>
    </inkml:context>
    <inkml:brush xml:id="br0">
      <inkml:brushProperty name="width" value="0.025" units="cm"/>
      <inkml:brushProperty name="height" value="0.025" units="cm"/>
    </inkml:brush>
  </inkml:definitions>
  <inkml:trace contextRef="#ctx0" brushRef="#br0">247 1 18065,'0'0'3011,"-51"62"-64,15-18 192,0 6-769,-1 4-769,3 1-864,7-5-545,9-6-128,11-8-32,7-11-320,4-9-1249,17-14-1186,3-2-1857,3-13-2787</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1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988"/>
    </inkml:context>
    <inkml:brush xml:id="br0">
      <inkml:brushProperty name="width" value="0.025" units="cm"/>
      <inkml:brushProperty name="height" value="0.025" units="cm"/>
    </inkml:brush>
  </inkml:definitions>
  <inkml:trace contextRef="#ctx0" brushRef="#br0">211 28 22357,'0'0'9166,"-9"-4"-8082,-5-1-1044,0 1 0,-1 0 0,1 1 0,-17-1 0,27 3-42,0 0 1,0 0-1,-1 1 0,1 0 0,0 0 1,0 0-1,-1 0 0,1 1 0,0 0 1,0 0-1,0 0 0,0 0 0,0 1 1,0-1-1,0 1 0,0 0 0,0 0 1,1 0-1,-1 1 0,1-1 0,0 1 1,-4 3-1,6-4 2,1-1 0,-1 1 0,0 0 0,1-1 0,-1 1 0,1-1 0,0 1 0,-1 0 0,1-1 0,0 1 0,0 0 0,0-1 0,0 1 0,1 0 0,-1-1 0,0 1 0,1 0 0,-1-1 0,1 1 0,-1-1 0,1 1 0,0-1 0,0 1 0,0-1 0,-1 1 0,1-1 0,1 0 0,-1 0 0,0 1 0,0-1 0,0 0 0,1 0 0,-1 0 0,2 1 0,7 5 0,0 0 0,0-1 0,17 8 0,-20-11 0,41 18-304,-32-15 131,-1 1 1,0 0-1,0 1 0,-1 1 1,14 10-1,-27-19 180,0 1-1,0-1 1,0 1 0,-1 0-1,1 0 1,0-1 0,-1 1-1,1 0 1,0 0 0,-1 0 0,1 0-1,-1 0 1,1 0 0,-1 0-1,0 0 1,1 0 0,-1 0-1,0 0 1,0 0 0,1 0-1,-1 0 1,0 0 0,0 0-1,0 0 1,0 0 0,-1 1-1,0 0 27,1 0-1,-1-1 0,0 1 0,0 0 0,-1-1 1,1 1-1,0-1 0,0 0 0,-1 1 1,1-1-1,-1 0 0,1 0 0,-3 1 1,-7 4 143,1-1 1,-1 0 0,-18 5 0,28-10-176,-178 43-2708,203-44-4777,7-4-4938</inkml:trace>
</inkml:ink>
</file>

<file path=ppt/ink/ink1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3.364"/>
    </inkml:context>
    <inkml:brush xml:id="br0">
      <inkml:brushProperty name="width" value="0.025" units="cm"/>
      <inkml:brushProperty name="height" value="0.025" units="cm"/>
    </inkml:brush>
  </inkml:definitions>
  <inkml:trace contextRef="#ctx0" brushRef="#br0">108 1 19154,'0'0'4367,"1"12"-2168,1 16-1038,-1 1-1,-1-1 0,-1 0 0,-2 0 0,-8 42 1,-23 35-1585,-16 65 980,41-112-4282,5-1-3758</inkml:trace>
</inkml:ink>
</file>

<file path=ppt/ink/ink1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3.707"/>
    </inkml:context>
    <inkml:brush xml:id="br0">
      <inkml:brushProperty name="width" value="0.025" units="cm"/>
      <inkml:brushProperty name="height" value="0.025" units="cm"/>
    </inkml:brush>
  </inkml:definitions>
  <inkml:trace contextRef="#ctx0" brushRef="#br0">66 0 16720,'0'0'4537,"-8"13"-1542,0-2-2300,1 1 0,0-1 0,1 1 0,1 1 0,0-1 0,0 1 0,1 0 0,1 0 0,0 0 0,-1 15 0,3-9-618,1 1-1,1-1 1,1 1 0,1-1 0,0 0-1,1 0 1,1 0 0,1-1 0,14 31-1,-17-43-73,0 0 1,0 0-1,1 0 0,-1-1 0,1 1 1,1-1-1,-1 0 0,1 0 0,0-1 0,0 0 1,0 1-1,0-2 0,1 1 0,-1 0 0,1-1 1,0 0-1,0-1 0,1 1 0,-1-1 0,0-1 1,1 1-1,-1-1 0,1 0 0,-1 0 1,1-1-1,0 0 0,-1 0 0,1 0 0,0-1 1,-1 0-1,13-4 0,-7 1-3,-1 0 0,0-1 0,-1 0 0,1-1 0,-1-1 0,0 1 0,-1-1 0,1-1 0,-1 0 0,-1 0 0,13-15 0,7-13 0,39-65 0,-57 84 0,17-28-425,-16 25-1507,0 0 0,2 1 1,22-26-1,-17 29-11024</inkml:trace>
</inkml:ink>
</file>

<file path=ppt/ink/ink1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4.541"/>
    </inkml:context>
    <inkml:brush xml:id="br0">
      <inkml:brushProperty name="width" value="0.025" units="cm"/>
      <inkml:brushProperty name="height" value="0.025" units="cm"/>
    </inkml:brush>
  </inkml:definitions>
  <inkml:trace contextRef="#ctx0" brushRef="#br0">2 37 4676,'0'0'13122,"-2"14"-12492,5-13-591,0-1 0,-1 1 0,1 0 0,0-1-1,0 1 1,0-1 0,0 0 0,0 0 0,0 0 0,5-1 0,11 1 115,64 14 481,-46-6-96,-1-3 0,51 2 1,654-28 1316,-34 0-968,-588 21-818,1281 27 164,-202 67 481,-403-56-415,2-37 177,-374-3-367,2071-42 114,-1212 8-197,-509 17 42,-16 16 18,340-17 178,-1029 17 188,-1-3 0,1-3-1,-2-4 1,91-27 0,-157 40-456,0 0 1,0 0-1,0 1 1,0-1 0,0 0-1,1 0 1,-1 0-1,0 0 1,0 0-1,0 0 1,0 0 0,1 0-1,-1 0 1,0 0-1,0 0 1,0 0-1,0 0 1,0 0 0,1 0-1,-1 0 1,0 0-1,0 0 1,0-1-1,0 1 1,1 0 0,-1 0-1,0 0 1,0 0-1,0 0 1,0 0-1,0 0 1,0 0 0,1-1-1,-1 1 1,0 0-1,0 0 1,0 0 0,0 0-1,0 0 1,0-1-1,0 1 1,0 0-1,0 0 1,0 0 0,0 0-1,0-1 1,0 1-1,0 0 1,0 0-1,0 0 1,0 0 0,0-1-1,0 1 1,0 0-1,0 0 1,0 0-1,0 0 1,0 0 0,0-1-1,0 1 1,0 0-1,0 0 1,0 0 0,-1 0-1,-14-4-1043,-25 3-2336,-5 1-2234,-8 0-3678</inkml:trace>
</inkml:ink>
</file>

<file path=ppt/ink/ink1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7.707"/>
    </inkml:context>
    <inkml:brush xml:id="br0">
      <inkml:brushProperty name="width" value="0.025" units="cm"/>
      <inkml:brushProperty name="height" value="0.025" units="cm"/>
    </inkml:brush>
  </inkml:definitions>
  <inkml:trace contextRef="#ctx0" brushRef="#br0">1 91 8040,'5'-10'9171,"-3"5"-8047,18-38 1809,-19 41-2594,0-1-1,1 1 0,-1 0 1,0 0-1,1 0 0,-1 0 1,1 0-1,0 1 1,0-1-1,0 0 0,-1 1 1,1-1-1,1 1 1,-1 0-1,0 0 0,0 0 1,5-2-1,-6 3-246,1 1 0,-1 0 1,1-1-1,-1 1 0,1 0 0,-1-1 0,0 1 0,1 0 0,-1 0 0,0 0 1,0 0-1,0 1 0,0-1 0,0 0 0,0 0 0,0 1 0,0-1 0,0 0 1,0 1-1,-1-1 0,1 1 0,-1-1 0,1 1 0,-1-1 0,1 3 0,12 48 771,-12-47-768,10 63 344,-3 1 0,-1 92 1,-7-31-5895,0-50-3626,0-63 2221</inkml:trace>
</inkml:ink>
</file>

<file path=ppt/ink/ink1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127"/>
    </inkml:context>
    <inkml:brush xml:id="br0">
      <inkml:brushProperty name="width" value="0.025" units="cm"/>
      <inkml:brushProperty name="height" value="0.025" units="cm"/>
    </inkml:brush>
  </inkml:definitions>
  <inkml:trace contextRef="#ctx0" brushRef="#br0">30 1 16976,'0'0'1260,"-5"10"213,0 0-1105,1 0-1,1 1 0,-1-1 0,2 1 0,0 0 1,0 0-1,1-1 0,0 1 0,1 0 0,0 0 1,0 0-1,2 0 0,4 20 0,20 48 401,3-2 1,44 83-1,-68-151-537,-4-5-40,2 1 0,-1-1-1,0 0 1,1 0 0,0 0 0,0 0 0,0 0-1,6 5 1,-8-8-115,1 0-1,-1-1 1,0 1 0,1-1-1,-1 1 1,1-1-1,-1 1 1,0-1 0,1 0-1,-1 0 1,1 1-1,-1-1 1,1 0 0,-1 0-1,1-1 1,-1 1-1,1 0 1,-1 0 0,1-1-1,-1 1 1,1-1-1,-1 1 1,0-1 0,1 0-1,-1 1 1,0-1-1,0 0 1,1 0 0,-1 0-1,0 0 1,0 0-1,2-2 1,23-26 151,-1 0 0,-2-2 0,-1-1 0,36-67 0,-33 55-193,-7 14-34,2-3 0,-2-1 0,-1 0 0,13-38 0,-28 63-2094,-2 8 1897,0 1 1,0 0-1,0 0 1,1-1-1,-1 1 1,0 0-1,0-1 1,0 1-1,0 0 0,0 0 1,0-1-1,0 1 1,0 0-1,0-1 1,0 1-1,0 0 1,-1 0-1,1-1 1,0 1-1,0 0 1,0 0-1,0-1 1,0 1-1,0 0 1,-1 0-1,1-1 1,0 1-1,0 0 1,0 0-1,-1 0 1,1-1-1,0 1 1,0 0-1,-1 0 1,1 0-1,0 0 0,0 0 1,-1-1-1,-4 1-7661</inkml:trace>
</inkml:ink>
</file>

<file path=ppt/ink/ink1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456"/>
    </inkml:context>
    <inkml:brush xml:id="br0">
      <inkml:brushProperty name="width" value="0.025" units="cm"/>
      <inkml:brushProperty name="height" value="0.025" units="cm"/>
    </inkml:brush>
  </inkml:definitions>
  <inkml:trace contextRef="#ctx0" brushRef="#br0">61 0 16496,'0'0'14189,"-27"86"-13933,13-30-128,3 3-96,4 0-480,6-6-961,1-8-1186,0-8-672,6-10-609,-1-10 225,-1-11-1378</inkml:trace>
</inkml:ink>
</file>

<file path=ppt/ink/ink1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830"/>
    </inkml:context>
    <inkml:brush xml:id="br0">
      <inkml:brushProperty name="width" value="0.025" units="cm"/>
      <inkml:brushProperty name="height" value="0.025" units="cm"/>
    </inkml:brush>
  </inkml:definitions>
  <inkml:trace contextRef="#ctx0" brushRef="#br0">8 264 18578,'0'0'2727,"-2"-10"92,1 5-2485,0 2-189,0 0 0,0 0 1,0 0-1,1 0 0,0 0 1,-1 0-1,1 0 0,0-1 0,0 1 1,1 0-1,-1 0 0,1 0 0,0 0 1,-1 0-1,1 0 0,0 0 0,1 1 1,-1-1-1,1 0 0,-1 0 0,1 1 1,0-1-1,0 1 0,0 0 0,2-3 1,20-15 34,1 2 1,1 0-1,1 2 0,0 0 1,1 2-1,0 2 1,1 0-1,0 2 1,1 1-1,0 1 1,1 2-1,0 1 0,0 1 1,33 1-1,-61 2-153,0 1 0,0 1 0,0-1 0,0 0 0,0 1 0,0-1 0,0 1 0,0 0 0,0 0 0,0 0 0,-1 0-1,1 0 1,0 1 0,-1-1 0,1 1 0,-1 0 0,1 0 0,-1 0 0,0 0 0,0 0 0,0 0 0,0 1 0,0-1 0,-1 1 0,1-1 0,-1 1 0,1 0-1,-1-1 1,0 1 0,0 0 0,0 0 0,0 4 0,0-3 18,-1 1-1,0-1 1,0 1 0,-1-1-1,1 1 1,-1-1-1,0 1 1,0-1 0,0 0-1,-1 1 1,0-1-1,1 0 1,-2 0 0,1 0-1,0 0 1,-1 0 0,1-1-1,-1 1 1,0-1-1,-7 7 1,-3-1-84,0 1 0,-1-2 0,0 0-1,0 0 1,0-1 0,-1-1 0,0-1 0,-1 0 0,1-1 0,-1 0-1,-24 2 1,50-14-7725,-6 4 5070,13-12-9152</inkml:trace>
</inkml:ink>
</file>

<file path=ppt/ink/ink1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9.282"/>
    </inkml:context>
    <inkml:brush xml:id="br0">
      <inkml:brushProperty name="width" value="0.025" units="cm"/>
      <inkml:brushProperty name="height" value="0.025" units="cm"/>
    </inkml:brush>
  </inkml:definitions>
  <inkml:trace contextRef="#ctx0" brushRef="#br0">0 0 17777,'0'0'12235,"42"59"-11370,-37-12-416,-5 11-289,0 2-32,0 2-641,0-3-1857,0-9-2050,-5-9-2146</inkml:trace>
</inkml:ink>
</file>

<file path=ppt/ink/ink1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0.908"/>
    </inkml:context>
    <inkml:brush xml:id="br0">
      <inkml:brushProperty name="width" value="0.025" units="cm"/>
      <inkml:brushProperty name="height" value="0.025" units="cm"/>
    </inkml:brush>
  </inkml:definitions>
  <inkml:trace contextRef="#ctx0" brushRef="#br0">250 77 18353,'0'0'5083,"-1"-8"-2147,0 6-2807,-10-27 1949,10 28-2043,0 0 0,0 0-1,0 1 1,0-1 0,0 1 0,0-1 0,0 0 0,0 1 0,0 0 0,0-1 0,0 1 0,0 0 0,0-1 0,0 1 0,0 0 0,0 0 0,-1 0-1,1 0 1,0 0 0,0 0 0,0 0 0,0 0 0,0 1 0,0-1 0,-1 0 0,1 1 0,0-1 0,0 1 0,0-1 0,0 1 0,0-1-1,1 1 1,-1 0 0,0-1 0,-1 2 0,-8 7-65,0 0 0,0 1 0,1 0 0,1 1-1,0 0 1,0 0 0,1 0 0,0 1 0,1 0 0,1 1 0,0-1-1,0 1 1,1 0 0,1 0 0,0 0 0,-1 18 0,4-29-16,-1-1 1,1 0 0,0 1 0,0-1-1,0 0 1,0 1 0,0-1 0,0 1-1,0-1 1,1 0 0,-1 1 0,0-1-1,1 0 1,-1 0 0,1 1 0,0-1-1,-1 0 1,1 0 0,0 0-1,0 0 1,-1 0 0,1 0 0,0 0-1,0 0 1,0 0 0,3 2 0,-2-3 30,0 1 1,0-1-1,0 0 1,0 0 0,1 1-1,-1-1 1,0-1-1,0 1 1,0 0-1,0 0 1,1-1 0,-1 0-1,0 1 1,4-3-1,6-2 50,0-1 0,0-1-1,-1 0 1,14-11 0,-9 3-16,-13 11-15,1 0 0,0 0 0,0 1 0,0-1 0,0 1 0,1 0 0,-1 0 0,1 1 0,0-1 0,-1 1 0,1 0 1,0 0-1,0 1 0,8-2 0,-13 3-11,1 1 0,0-1 0,0 1 0,0 0 0,0-1 0,-1 1 0,1 0 1,0 0-1,-1-1 0,1 1 0,0 0 0,-1 0 0,1 0 0,-1 0 0,0 0 1,1 0-1,-1 0 0,0 0 0,1 0 0,-1 0 0,0 0 0,0 0 0,0 0 0,0 0 1,0 2-1,0 36-9,0-28 50,0 43 38,-2 0 0,-2-1 0,-14 67 0,15-105 94,-1 0-1,0 0 1,-1-1 0,0 1 0,-2-1 0,1 0 0,-2-1 0,0 0-1,0 0 1,-2 0 0,1-1 0,-1-1 0,-1 1 0,0-2 0,-1 0 0,-16 12-1,23-19-67,-1 0 0,0 0-1,0 0 1,0-1-1,0 1 1,0-2-1,-1 1 1,1-1 0,0 1-1,-1-2 1,1 1-1,-10-1 1,14 0-96,-1-1-1,1 1 1,0-1 0,0 1 0,-1-1-1,1 0 1,0 0 0,0 0-1,0 0 1,0 0 0,0 0 0,0-1-1,1 1 1,-1-1 0,0 1 0,1-1-1,-1 1 1,1-1 0,-1 0 0,1 0-1,0 0 1,0 0 0,0 0 0,0 0-1,0 0 1,0 0 0,1 0 0,-1-1-1,1 1 1,-1 0 0,1 0 0,0-1-1,0 1 1,0 0 0,0-1 0,0 1-1,1-3 1,0 0-15,0 0 0,0 0 0,0 0 0,1 0 0,0 0 0,0 0 0,0 0 0,1 1-1,-1-1 1,1 1 0,0 0 0,7-7 0,51-47-314,-46 45 189,208-153-2921,-162 126 2055,-2-2 1,-2-3-1,69-70 0,-116 103 1130,0 0-1,-1-1 1,12-20-1,-18 28 58,-1 1 0,1-1 0,-1 1 0,-1-1 0,1 0 0,-1 1 0,1-1 0,-2 0 0,1 0-1,0 0 1,-1 0 0,0 0 0,0 0 0,-2-9 0,2 13-154,0 0 1,-1 1-1,1-1 0,0 0 1,-1 1-1,1-1 1,-1 1-1,0-1 0,1 1 1,-1-1-1,1 1 0,-1-1 1,0 1-1,1 0 0,-1-1 1,0 1-1,1 0 0,-1 0 1,0-1-1,1 1 0,-1 0 1,0 0-1,0 0 0,1 0 1,-1 0-1,0 0 0,0 0 1,1 0-1,-1 0 0,0 0 1,0 0-1,1 1 0,-2-1 1,-25 10 141,8 3-50,-1 2-1,2 1 1,0 0-1,1 1 1,0 1-1,-22 33 1,37-49-87,0 0 0,0 0 1,0 0-1,1 1 0,-1-1 0,1 0 1,0 1-1,0-1 0,0 1 1,0 0-1,0-1 0,0 1 1,1 0-1,-1 0 0,1-1 0,0 5 1,1-6-31,0 0 0,-1 0 0,1 1 0,0-1 1,1 0-1,-1 0 0,0 0 0,0 0 0,0 0 1,0 0-1,1 0 0,-1-1 0,1 1 0,-1 0 1,0-1-1,1 1 0,-1-1 0,1 1 0,-1-1 1,1 0-1,-1 0 0,1 0 0,-1 1 0,1-2 1,0 1-1,-1 0 0,1 0 0,1-1 0,8 0 30,1 0-1,-1-1 0,0 0 0,0-1 0,0 0 0,0-1 0,-1 0 1,0-1-1,1 0 0,-1-1 0,-1 0 0,16-12 0,9-10-5,56-61-1,-82 80-16,-25 58-107,5-24 102,-18 47 41,28-67-44,0 0 1,1 1-1,0 0 1,0-1-1,0 1 0,0-1 1,1 1-1,0 0 1,0-1-1,2 10 0,-1-14 3,-1 0-1,1 0 0,0 0 1,-1 0-1,1 0 0,0-1 0,-1 1 1,1 0-1,0-1 0,0 1 0,0 0 1,0-1-1,0 1 0,-1-1 1,1 0-1,0 1 0,0-1 0,0 0 1,0 1-1,0-1 0,0 0 0,0 0 1,1 0-1,-1 0 0,0 0 0,0 0 1,0 0-1,0 0 0,2-1 1,32-7 321,-21 1-267,0 0-1,-1-1 1,0-1 0,0 0-1,-1-1 1,0 0-1,19-22 1,-9 6 42,0-1 1,26-44 0,-61 90-151,1 2 0,2-1 0,0 1 0,1 1 0,1-1 0,-6 27 0,14-48 51,0 1 0,0 0 1,0 0-1,-1 0 0,1 0 0,0-1 1,0 1-1,0 0 0,0 0 1,0 0-1,1 0 0,-1 0 1,0-1-1,0 1 0,0 0 0,1 0 1,-1 0-1,0-1 0,1 1 1,-1 0-1,1 0 0,-1-1 1,1 1-1,-1 0 0,1-1 0,0 1 1,-1-1-1,1 1 0,-1-1 1,1 1-1,0-1 0,1 1 0,0 0 15,1-1 0,-1 0-1,0 0 1,1 0 0,-1 0-1,0 0 1,1-1-1,-1 1 1,0-1 0,0 1-1,1-1 1,1-1-1,8-3 66,-1-1-1,0 0 1,17-12-1,-14 7-82,-1 0 0,0-2 0,-1 1 0,0-2 0,-1 0 0,-1 0 0,0-1 0,12-23 0,-25 57 0,0 0 0,2 38 0,1-55 0,0 0 0,0-1 0,0 1 0,0 0 0,1 0 0,-1-1 0,1 1 0,-1 0 0,1-1 0,0 1 0,-1 0 0,1-1 0,0 1 0,0-1 0,0 1 0,0-1 0,1 0 0,-1 1 0,0-1 0,0 0 0,1 0 0,-1 0 0,1 0 0,2 1 0,1 1 0,0-2 0,0 1 0,0-1 0,0 1 0,0-1 0,0-1 0,0 1 0,10-1 0,-3 0 0,1-1 0,0-1 0,-1 0 0,1 0 0,-1-1 0,22-8 0,-21 4 0,0 0 0,-1-1 0,0-1 0,0 1 0,-1-2 0,12-11 0,-18 16 0,-1 0 0,1-1 0,-1 1 0,0-1 0,0 0 0,-1 0 0,0 0 0,0 0 0,0 0 0,-1-1 0,0 1 0,0-1 0,-1 0 0,1 1 0,-1-9 0,-1 14 0,0 1 0,1-1 0,-1 0 0,0 1 0,0-1 0,0 0 0,0 1 0,0-1 0,-1 0 0,1 1 0,0-1 0,0 0 0,0 1 0,0-1 0,-1 0 0,1 1 0,0-1 0,-1 1 0,1-1 0,0 1 0,-1-1 0,1 0 0,-1 1 0,1 0 0,-1-1 0,1 1 0,-1-1 0,1 1 0,-1 0 0,0-1 0,1 1 0,-1 0 0,1-1 0,-1 1 0,0 0 0,1 0 0,-1 0 0,0 0 0,1 0 0,-1 0 0,0 0 0,1 0 0,-1 0 0,0 0 0,1 0 0,-1 0 0,0 0 0,1 0 0,-2 1 0,0 0 0,-1-1 0,1 1 0,0 1 0,0-1 0,-1 0 0,1 0 0,0 1 0,0-1 0,0 1 0,0 0 0,0 0 0,-1 2 0,0 0 0,0 1 0,1 0 0,0-1 0,0 1 0,0 0 0,0 0 0,1 1 0,0-1 0,-1 9 0,2-13 0,-1 1 0,1-1 0,0 1 0,0-1 0,0 1 0,0-1 0,0 0 0,1 1 0,-1-1 0,0 1 0,1-1 0,-1 0 0,1 1 0,-1-1 0,1 0 0,0 1 0,-1-1 0,1 0 0,0 0 0,0 0 0,0 0 0,0 0 0,0 0 0,0 0 0,0 0 0,0 0 0,0 0 0,1 0 0,-1-1 0,0 1 0,0 0 0,1-1 0,-1 1 0,0-1 0,1 0 0,-1 1 0,1-1 0,1 0 0,0 0-64,0 0 0,0 0 0,1 0 0,-1 0 0,0-1 1,0 1-1,0-1 0,0 0 0,0 0 0,0 0 0,0 0 0,0-1 0,0 1 0,0-1 0,-1 1 0,1-1 0,-1 0 1,1 0-1,-1 0 0,0-1 0,0 1 0,0-1 0,0 1 0,0-1 0,0 1 0,-1-1 0,1 0 0,-1 0 1,0 0-1,0 0 0,0 0 0,0 0 0,0 0 0,-1 0 0,1-5 0,-1 7-238,-1 1 0,1-1 0,0 1 0,0-1 1,0 1-1,-1-1 0,1 1 0,0-1 0,-1 1 0,1 0 0,0-1 0,-1 1 0,1-1 0,0 1 0,-1 0 0,1-1 1,-1 1-1,1 0 0,-1 0 0,1-1 0,-1 1 0,1 0 0,-1 0 0,1 0 0,-1 0 0,1-1 0,-1 1 0,1 0 0,-1 0 1,1 0-1,-1 0 0,1 0 0,-1 0 0,0 0 0,0 1 0,-22 3-9568,10 1 1200</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1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1.239"/>
    </inkml:context>
    <inkml:brush xml:id="br0">
      <inkml:brushProperty name="width" value="0.025" units="cm"/>
      <inkml:brushProperty name="height" value="0.025" units="cm"/>
    </inkml:brush>
  </inkml:definitions>
  <inkml:trace contextRef="#ctx0" brushRef="#br0">4 14 11627,'0'-13'17745,"0"20"-17777,-1 4-577,1-2-1665,-2-1-1506</inkml:trace>
</inkml:ink>
</file>

<file path=ppt/ink/ink1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1.594"/>
    </inkml:context>
    <inkml:brush xml:id="br0">
      <inkml:brushProperty name="width" value="0.025" units="cm"/>
      <inkml:brushProperty name="height" value="0.025" units="cm"/>
    </inkml:brush>
  </inkml:definitions>
  <inkml:trace contextRef="#ctx0" brushRef="#br0">0 19 11979,'0'0'14126,"8"-3"-11649,28-12-678,-35 15-1760,0 0 0,0 0 0,1 0 0,-1-1 0,0 1 0,0 0 0,0 0 1,0 1-1,0-1 0,1 0 0,-1 0 0,0 1 0,0-1 0,0 0 0,0 1 0,0-1 1,0 1-1,0-1 0,0 1 0,0 0 0,0-1 0,0 1 0,0 0 0,-1 0 0,1-1 1,0 1-1,0 0 0,-1 0 0,1 0 0,-1 0 0,1 0 0,-1 0 0,1 0 0,-1 0 0,1 0 1,-1 1-1,0-1 0,1 1 0,4 43 819,-5-43-855,-1 17-77,-1 0-1,0 0 1,-2 0-1,0 0 1,-8 20-1,-3 19-466,14-42-1634,7-14-2938,13-20-4511,-3-6-4378</inkml:trace>
</inkml:ink>
</file>

<file path=ppt/ink/ink1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2.160"/>
    </inkml:context>
    <inkml:brush xml:id="br0">
      <inkml:brushProperty name="width" value="0.025" units="cm"/>
      <inkml:brushProperty name="height" value="0.025" units="cm"/>
    </inkml:brush>
  </inkml:definitions>
  <inkml:trace contextRef="#ctx0" brushRef="#br0">138 281 15310,'0'0'3401,"5"-10"80,0-1-2330,-2 6-673,-1 1-1,0 0 1,0-1 0,0 1-1,-1-1 1,1 0 0,-1 1-1,0-10 1,0 14-396,-1-1 0,0 1 0,0 0 0,0-1 0,0 1 0,0 0 0,0-1 0,0 1 0,0 0 0,0-1 0,0 1 0,-1-1 0,1 1 0,0 0 0,0 0 0,0-1 0,0 1 0,0 0 1,-1-1-1,1 1 0,0 0 0,0-1 0,0 1 0,-1 0 0,1 0 0,0 0 0,-1-1 0,1 1 0,0 0 0,0 0 0,-1 0 0,1-1 0,0 1 0,-1 0 0,1 0 0,0 0 0,-1 0 0,1 0 0,-1 0 0,-18 4 552,-16 15-924,24-9 273,0 2-1,1 0 1,0 0-1,1 0 1,1 1 0,-11 21-1,15-26 22,0 0 0,1 0-1,0 0 1,0 0 0,1 0 0,0 1-1,1-1 1,-1 1 0,2 0 0,-1-1-1,1 1 1,1 0 0,1 9 0,-2-16-2,1 0 1,0 0 0,0-1 0,0 1 0,0-1 0,0 1-1,0-1 1,1 1 0,-1-1 0,0 0 0,1 1 0,-1-1-1,1 0 1,0 0 0,-1 0 0,1 0 0,0 0 0,-1-1 0,1 1-1,0 0 1,0-1 0,0 0 0,0 1 0,-1-1 0,1 0-1,0 0 1,0 0 0,0 0 0,0 0 0,0 0 0,2-1-1,4 0 30,1 0 0,0 0 0,-1-1 0,0 0 0,15-6 0,-7-1-7,0 0 0,0-1 0,-1 0 0,-1-1 0,0-1 0,0-1 0,-1 1 0,-1-2 0,19-26 0,-15 17-2,-1-1 1,-1 0-1,-1-1 0,-1-1 1,13-44-1,-21 60-31,-1 0 0,0 0 0,-1 0 0,0 0 0,-1-1 0,0 1 0,0-1 0,-1 1 0,-2-13 0,1 21-2,1 1 0,-1 0-1,0 0 1,1 0 0,-1-1 0,0 1-1,0 0 1,0 0 0,0 0 0,0 0-1,0 1 1,0-1 0,0 0 0,0 0-1,-1 1 1,1-1 0,0 1 0,0-1-1,-1 1 1,1-1 0,0 1 0,-1 0-1,1-1 1,-1 1 0,1 0 0,0 0-1,-1 0 1,1 0 0,0 0 0,-1 1-1,1-1 1,0 0 0,-1 1 0,1-1-1,0 1 1,-1-1 0,0 2 0,-5 0-37,0 0 1,0 1 0,0 0-1,1 1 1,-12 7 0,-2 5 54,-33 34 0,47-44-4,1 0 1,0 0-1,0 0 0,1 1 1,0 0-1,0 0 0,0 0 1,1 0-1,0 1 0,-2 9 1,5-15-9,0-1-1,0 0 1,0 1 0,0-1 0,0 0-1,0 1 1,0-1 0,1 0 0,-1 1-1,1-1 1,-1 0 0,1 1 0,-1-1-1,1 0 1,0 0 0,-1 0 0,1 0-1,0 0 1,0 0 0,0 0 0,0 0-1,0 0 1,0 0 0,0 0 0,0 0-1,0-1 1,1 1 0,-1 0 0,0-1-1,0 1 1,1-1 0,-1 0 0,0 1-1,1-1 1,-1 0 0,0 0 0,1 0-1,1 0 1,11 2-117,0-1 0,0-1 0,15-2-1,-10 1-145,0 1-344,-14-1 456,-1 1-1,1 0 1,0 0 0,0 0 0,-1 1-1,1 0 1,6 1 0,-9-1 144,-1 0 0,1 0 0,-1 0 0,0 0-1,0 0 1,0 0 0,0 0 0,0 0 0,0 0 0,0 0 0,0 1 0,0-1 0,0 0 0,0 1 0,-1-1 0,1 1 0,-1-1 0,1 0 0,-1 1 0,1-1 0,-1 1 0,0 0 0,0-1 0,0 1 0,0-1 0,0 1 0,0 1 0,-1 7 178,0-1 1,-1 1-1,0-1 1,-1 1-1,0-1 1,0 0-1,-1 0 0,-5 9 1,5-10-414,0 0-1,0 0 1,1 1-1,0 0 1,1 0-1,0 0 1,-2 17-1,8-25-4568,11-7 299,9-15-5691</inkml:trace>
</inkml:ink>
</file>

<file path=ppt/ink/ink1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2.607"/>
    </inkml:context>
    <inkml:brush xml:id="br0">
      <inkml:brushProperty name="width" value="0.025" units="cm"/>
      <inkml:brushProperty name="height" value="0.025" units="cm"/>
    </inkml:brush>
  </inkml:definitions>
  <inkml:trace contextRef="#ctx0" brushRef="#br0">117 0 12236,'0'0'9187,"-8"9"-5867,-5 6-2680,2 0-1,-1 1 0,2 1 0,0 0 0,1 0 0,1 1 0,1 0 1,0 0-1,1 1 0,-3 19 0,5-1-1435,2 62 0,2-81 301,0-18 494,0 0 1,0 0 0,0 0-1,0 0 1,0 0-1,0 0 1,0 0-1,0 0 1,0 0 0,0 0-1,0 0 1,0-1-1,0 1 1,0 0 0,0 0-1,1 0 1,-1 0-1,0 0 1,0 0 0,0 0-1,0 0 1,0 0-1,0 0 1,0 0-1,0 0 1,0 0 0,0 0-1,0 0 1,0 0-1,1 0 1,-1 0 0,0 0-1,0 0 1,0 0-1,0 1 1,0-1 0,0 0-1,0 0 1,0 0-1,0 0 1,0 0-1,0 0 1,0 0 0,0 0-1,0 0 1,0 0-1,0 0 1,0 0 0,1 0-1,-1 0 1,0 0-1,0 0 1,0 1-1,7-13 52,6-17 22,-4 1-28,-8 22-83,1 0-1,0 0 1,0 0-1,1 0 0,-1 1 1,1-1-1,0 1 1,1-1-1,-1 1 1,6-5-1,17 59 867,-21-45-801,-1-1 1,1 1-1,0-1 1,0 0-1,1 0 1,-1 0-1,1-1 1,-1 0-1,1 0 1,0 0-1,0-1 1,0 1-1,0-2 1,12 2-1,-15-2-4,0 0 0,1 0 0,-1-1 0,0 1 0,0 0 0,1-1 0,-1 0 0,0 0 0,0 0 0,0 0 0,0-1 0,5-2 0,-7 3-1,1 0 1,-1 0-1,0 0 0,0-1 1,0 1-1,0 0 0,0-1 1,0 1-1,0-1 0,0 1 1,-1-1-1,1 0 0,0 1 1,-1-1-1,0 0 0,1 1 1,-1-1-1,0 0 0,0 1 1,0-1-1,0 0 0,0 0 1,0 1-1,0-1 0,-1-2 1,0 4-18,1-1 1,-1 0-1,1 1 1,-1-1-1,0 0 1,0 1-1,1-1 1,-1 1-1,0-1 1,0 1-1,0 0 1,0-1-1,1 1 1,-1 0 0,0-1-1,0 1 1,0 0-1,0 0 1,0 0-1,0 0 1,0 0-1,0 0 1,0 0-1,0 0 1,0 0-1,1 0 1,-1 1 0,0-1-1,0 0 1,-2 2-1,-29 9-59,26-6 90,1 0 0,-1 0 0,1 0 0,0 1 0,0 0 0,0 0-1,1 1 1,-5 8 0,7-12-50,0 1 0,1-1 1,-1 1-1,1-1 0,0 1 0,0 0 0,0-1 0,0 1 0,1 0 0,-1 0 0,1 0 0,0-1 0,0 1 0,0 0 0,1 0 0,0 0 1,-1 0-1,3 6 0,-1-8-109,-1 0 0,1-1 1,0 1-1,-1 0 1,1-1-1,0 1 0,0-1 1,0 1-1,0-1 0,0 0 1,0 0-1,1 0 1,-1 0-1,0 0 0,0-1 1,1 1-1,-1-1 0,1 1 1,-1-1-1,5 0 1,51-2-6475,-20-5-1618</inkml:trace>
</inkml:ink>
</file>

<file path=ppt/ink/ink1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3.604"/>
    </inkml:context>
    <inkml:brush xml:id="br0">
      <inkml:brushProperty name="width" value="0.025" units="cm"/>
      <inkml:brushProperty name="height" value="0.025" units="cm"/>
    </inkml:brush>
  </inkml:definitions>
  <inkml:trace contextRef="#ctx0" brushRef="#br0">191 1 17424,'0'0'10352,"-9"13"-10027,-20 35-81,3 1 1,1 1-1,-25 78 0,48-123-228,-10 30 83,1 0 0,1 0-1,-5 45 1,14-79-97,1-1-1,0 0 1,0 0-1,0 0 1,0 1-1,0-1 1,0 0-1,0 0 1,0 0-1,0 1 1,0-1-1,0 0 1,0 0-1,0 0 1,0 1-1,0-1 1,0 0-1,0 0 1,0 0-1,0 1 1,0-1-1,0 0 1,0 0-1,0 0 1,1 0-1,-1 1 1,0-1-1,0 0 1,0 0-1,0 0 1,0 0-1,1 1 1,-1-1-1,0 0 1,0 0-1,0 0 1,0 0-1,1 0 1,-1 0-1,0 0 0,0 0 1,0 0-1,1 1 1,-1-1-1,0 0 1,10-7 89,8-13 70,0-10-59,-1 0 0,13-37 0,19-33 40,-49 99-155,0 1 1,0 0-1,0 0 0,0-1 1,0 1-1,0 0 0,0 0 1,1-1-1,-1 1 1,0 0-1,0 0 0,0 0 1,0-1-1,0 1 0,1 0 1,-1 0-1,0 0 0,0 0 1,0-1-1,0 1 1,1 0-1,-1 0 0,0 0 1,0 0-1,1 0 0,-1 0 1,0 0-1,0-1 0,0 1 1,1 0-1,-1 0 1,0 0-1,0 0 0,1 0 1,-1 0-1,0 0 0,0 0 1,1 0-1,-1 0 0,0 1 1,0-1-1,1 0 1,-1 0-1,0 0 0,1 0 1,5 15-281,2 36 189,-6-36 105,0-2-7,0 0 1,1 0-1,1-1 0,0 0 1,1 1-1,8 15 0,-11-25 27,-1 0-1,1-1 1,0 1-1,0-1 1,0 0-1,0 1 1,0-1-1,1 0 1,-1 0-1,1 0 1,-1-1-1,1 1 1,0-1-1,-1 1 0,1-1 1,0 0-1,0 0 1,0 0-1,0-1 1,0 1-1,0-1 1,0 1-1,0-1 1,0 0-1,1 0 1,-1-1-1,0 1 1,0 0-1,0-1 1,0 0-1,0 0 1,0 0-1,3-2 1,2-1 82,1-2 1,-2 1 0,1-1 0,-1 0-1,0 0 1,0-1 0,0 0-1,-1-1 1,0 1 0,-1-1 0,1 0-1,-2 0 1,1-1 0,-1 1-1,0-1 1,-1 0 0,0 0 0,-1-1-1,0 1 1,1-10 0,-2 18-99,-1 0 1,0 1-1,0-1 1,0 0 0,0 0-1,0 0 1,0 1-1,0-1 1,0 0 0,0 0-1,0 0 1,0 1-1,0-1 1,0 0 0,-1 0-1,1 1 1,0-1-1,-1 0 1,1 0 0,0 1-1,-1-1 1,1 0-1,-1 1 1,1-1 0,-1 0-1,0 1 1,1-1-1,-1 1 1,-1-1-1,1 1-10,0 0 0,-1 0 0,1 0 0,0 0 0,-1 0-1,1 0 1,0 1 0,-1-1 0,1 1 0,0-1 0,0 1-1,-1-1 1,1 1 0,0 0 0,-2 1 0,-39 37-208,-15 45 212,53-76-12,0 0-1,0 0 1,1 0 0,0 1-1,1-1 1,-1 1 0,2-1 0,-1 1-1,0 12 1,3-20-69,-1 1 0,0-1 0,0 0-1,0 1 1,1-1 0,-1 0 0,1 0 0,-1 1-1,1-1 1,0 0 0,-1 0 0,1 0 0,0 1-1,0-1 1,0 0 0,-1 0 0,1 0 0,0-1-1,0 1 1,1 0 0,-1 0 0,0 0 0,0-1-1,0 1 1,1-1 0,-1 1 0,0-1 0,0 1-1,1-1 1,-1 0 0,0 1 0,1-1 0,-1 0-1,0 0 1,1 0 0,2 0 0,4-1-686,-1 1 0,1-1 0,0 0-1,0 0 1,13-5 0,24-16-4698,3-9-3247</inkml:trace>
</inkml:ink>
</file>

<file path=ppt/ink/ink1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3.979"/>
    </inkml:context>
    <inkml:brush xml:id="br0">
      <inkml:brushProperty name="width" value="0.025" units="cm"/>
      <inkml:brushProperty name="height" value="0.025" units="cm"/>
    </inkml:brush>
  </inkml:definitions>
  <inkml:trace contextRef="#ctx0" brushRef="#br0">143 1 19571,'-8'6'3176,"-11"7"-1577,1 2 0,-24 24 0,36-33-1326,0 0 0,1 0-1,0 0 1,1 0 0,-1 1 0,1 0 0,0 0 0,1 0-1,0 0 1,0 1 0,0-1 0,-1 13 0,4-19-298,0 0-1,1 0 1,-1 0 0,1 0 0,0 0 0,-1 0 0,1 0-1,0 0 1,0 0 0,-1-1 0,1 1 0,0 0 0,0 0 0,0-1-1,0 1 1,0-1 0,0 1 0,0-1 0,0 1 0,0-1-1,0 0 1,0 1 0,0-1 0,1 0 0,-1 0 0,0 0-1,0 0 1,0 0 0,0 0 0,0 0 0,1 0 0,-1 0-1,0 0 1,1-1 0,47-5-877,10-10-369,-43 10 916,0 1 1,0 1 0,1 1-1,31-3 1,-47 6 363,0 0-1,-1 0 1,1-1 0,-1 1-1,1 0 1,0 0 0,-1 0 0,1 0-1,0 0 1,-1 1 0,1-1-1,-1 0 1,1 0 0,-1 0 0,1 0-1,0 1 1,-1-1 0,1 0-1,-1 0 1,1 1 0,-1-1 0,1 1-1,-1-1 1,1 0 0,-1 1 0,0-1-1,1 1 1,-1-1 0,1 1-1,-1-1 1,0 1 0,0-1 0,1 1-1,-1 0 1,-9 20 740,-29 15 311,23-26-1182,-1 0 0,0-1 1,-24 8-1,30-13-1146,0-1 0,0-1 0,0 0-1,-14 1 1,-15-2-8784</inkml:trace>
</inkml:ink>
</file>

<file path=ppt/ink/ink1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4.788"/>
    </inkml:context>
    <inkml:brush xml:id="br0">
      <inkml:brushProperty name="width" value="0.025" units="cm"/>
      <inkml:brushProperty name="height" value="0.025" units="cm"/>
    </inkml:brush>
  </inkml:definitions>
  <inkml:trace contextRef="#ctx0" brushRef="#br0">152 78 13933,'0'0'3411,"0"-9"-709,2-30 581,-2 38-3161,0 0 0,0 0 1,0 0-1,0 0 1,0-1-1,-1 1 0,1 0 1,0 0-1,-1 0 0,1 0 1,0 0-1,-1 0 0,1 0 1,-1 0-1,0 0 1,1 0-1,-1 0 0,0 0 1,1 0-1,-1 0 0,0 0 1,0 1-1,0-1 1,0 0-1,0 1 0,0-1 1,0 1-1,0-1 0,0 1 1,0-1-1,0 1 0,0 0 1,0-1-1,-1 1 1,1 0-1,0 0 0,0 0 1,0 0-1,0 0 0,0 0 1,-1 0-1,1 0 0,0 1 1,-1-1-1,-2 1-82,0 0 0,0 0 0,0 0 0,0 1 0,0-1 0,1 1 1,-1 0-1,1 0 0,-1 0 0,-3 3 0,-1 4-54,1 0 0,-1 0 1,2 1-1,-1 0 0,2 0 0,-1 0 1,1 1-1,1 0 0,0 0 0,0 0 1,1 1-1,1-1 0,-3 24 1,5-35 11,1 1 1,-1 0 0,0-1 0,0 1-1,1-1 1,-1 1 0,0 0 0,1-1 0,-1 1-1,0-1 1,1 1 0,-1-1 0,1 1 0,-1-1-1,1 1 1,-1-1 0,1 0 0,0 1-1,-1-1 1,1 0 0,-1 1 0,1-1 0,0 0-1,-1 0 1,1 1 0,0-1 0,-1 0 0,1 0-1,0 0 1,-1 0 0,1 0 0,0 0-1,-1 0 1,1 0 0,1-1 0,29-4 98,-16-2-39,1 0 0,-2-1 0,1-1 0,-1 0-1,15-14 1,-16 13-56,-1 0-1,2 1 1,-1 1-1,1 0 1,0 1-1,23-9 1,-36 16-12,0 0 0,0-1 0,0 1 0,0 0 0,0 0 0,0 0 0,0-1 0,0 1 0,0 0 0,0 0 0,-1 1 0,1-1 0,0 0 0,0 0 0,0 0 0,0 1 0,0-1 0,0 0 0,0 1 0,0-1 0,0 1 0,-1-1 0,1 1 0,0-1 1,0 1-1,-1-1 0,1 1 0,0 0 0,-1 0 0,2 1 0,-1 0-8,0 1 1,0 0-1,0 0 1,0-1-1,-1 1 1,1 0-1,-1 0 1,0 0-1,0 0 1,0 4-1,-2 8 32,0 0-1,-1 0 0,-5 18 0,-10 9 79,14-34-36,0-1 0,0 1 0,1 1 0,0-1-1,1 0 1,0 1 0,-2 10 0,20-36 975,16-27-103,50-89 0,-39 58-873,-58 134-808,14-55 750,0 0 0,0 0 0,0 0 0,1 0 0,-1 0 0,1 0 0,0 0 0,0 0 0,0 0 0,2 4 0,-2-7 4,1 0 0,0 0 0,-1 0 1,1 0-1,0 1 0,0-1 0,0 0 1,0 0-1,0-1 0,0 1 0,0 0 1,0 0-1,1 0 0,-1-1 0,0 1 1,0-1-1,1 1 0,-1-1 0,0 1 1,1-1-1,-1 0 0,0 1 0,1-1 1,-1 0-1,0 0 0,1 0 0,-1 0 1,1-1-1,-1 1 0,2 0 0,5-1 34,1-1 0,0 0-1,-1 0 1,0 0 0,1-1-1,-1-1 1,0 1-1,-1-1 1,1-1 0,-1 1-1,10-8 1,10-11 219,37-37 1,-33 30-192,-31 30-63,0 0-1,0 0 1,0 1-1,0-1 1,0 0-1,0 0 1,0 0-1,0 0 1,0 0-1,0 1 1,0-1-1,0 0 1,0 0-1,0 0 1,0 0-1,0 0 1,0 0 0,0 1-1,0-1 1,0 0-1,1 0 1,-1 0-1,0 0 1,0 0-1,0 0 1,0 0-1,0 1 1,0-1-1,1 0 1,-1 0-1,0 0 1,0 0-1,0 0 1,0 0 0,0 0-1,0 0 1,1 0-1,-1 0 1,0 0-1,0 0 1,0 0-1,0 0 1,0 0-1,1 0 1,-1 0-1,0 0 1,0 0-1,0 0 1,0 0-1,0 0 1,1 0 0,-1 0-1,0 0 1,0-1-1,0 1 1,0 0-1,0 0 1,0 0-1,0 0 1,1 0-1,-1 0 1,0-1-1,-5 25-58,-11 25 25,14-41 48,-4 5 2,1 1-1,1-1 1,0 1-1,1 1 1,0-1-1,0 16 1,3-29-69,0-1-1,1 1 1,-1 0-1,0-1 1,0 1-1,0-1 1,1 1-1,-1-1 1,0 1-1,1-1 1,-1 1-1,1-1 1,-1 1 0,0-1-1,1 1 1,-1-1-1,1 0 1,-1 1-1,1-1 1,-1 0-1,1 1 1,-1-1-1,1 0 1,-1 0-1,1 0 1,0 1-1,-1-1 1,1 0 0,-1 0-1,1 0 1,0 0-1,-1 0 1,1 0-1,-1 0 1,1 0-1,0 0 1,-1-1-1,1 1 1,-1 0-1,1 0 1,-1 0 0,1-1-1,0 1 1,-1 0-1,1 0 1,-1-1-1,1 1 1,-1-1-1,0 1 1,1-1-1,2 0-478,0-1-1,0 1 0,0-1 0,-1 1 0,1-1 0,-1 0 0,0 0 0,1 0 0,2-5 0,0-5-6391,-4-3-4521</inkml:trace>
</inkml:ink>
</file>

<file path=ppt/ink/ink1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5.396"/>
    </inkml:context>
    <inkml:brush xml:id="br0">
      <inkml:brushProperty name="width" value="0.025" units="cm"/>
      <inkml:brushProperty name="height" value="0.025" units="cm"/>
    </inkml:brush>
  </inkml:definitions>
  <inkml:trace contextRef="#ctx0" brushRef="#br0">103 1 21941,'0'0'3972,"1"10"-2590,1 7-1031,-1-1 0,-1 1 0,-1 0-1,0 0 1,-2-1 0,-5 23 0,-29 66 156,25-76-351,1 2 0,1-1 0,1 2 0,-5 41-1,14-73-157,0 0 0,0 0-1,0-1 1,0 1-1,0 0 1,0 0-1,0 0 1,0 0-1,0 0 1,0 0 0,0-1-1,0 1 1,0 0-1,0 0 1,1 0-1,-1 0 1,0 0 0,0 0-1,0 0 1,0 0-1,0 0 1,0 0-1,0-1 1,1 1 0,-1 0-1,0 0 1,0 0-1,0 0 1,0 0-1,0 0 1,0 0 0,1 0-1,-1 0 1,0 0-1,0 0 1,0 0-1,0 0 1,0 0 0,0 0-1,1 0 1,-1 0-1,0 0 1,0 0-1,0 1 1,0-1 0,0 0-1,0 0 1,1 0-1,-1 0 1,0 0-1,0 0 1,0 0 0,0 0-1,0 0 1,0 0-1,0 1 1,15-22-315,15-29-258,-26 41 513,1 0-1,1 1 1,-1 0-1,1 0 1,8-7-1,-11 12 41,0 1 0,1-1-1,-1 1 1,1 0-1,0 0 1,0 0 0,-1 1-1,1-1 1,1 1 0,-1 0-1,0 0 1,0 0 0,0 1-1,7-1 1,1 0 72,1-1 0,0 0 1,0 0-1,-1-2 0,0 1 0,0-2 0,0 0 0,0 0 1,-1-1-1,1 0 0,-1-1 0,-1-1 0,16-12 0,-19 13 35,-1 1 0,0-1 0,1-1-1,-2 1 1,1-1 0,-1 0 0,-1 0-1,1 0 1,-1-1 0,-1 0-1,0 0 1,0 0 0,-1 0 0,0 0-1,0 0 1,-1-1 0,0 1 0,-1 0-1,0-11 1,0 19-90,0 0 0,0 0 0,0 1 0,-1-1 0,1 0 0,0 1 0,0-1 0,0 0 0,-1 1 0,1-1 1,0 0-1,-1 1 0,1-1 0,0 1 0,-1-1 0,1 0 0,-1 1 0,1-1 0,-1 1 0,1-1 0,-1 1 0,0 0 0,1-1 0,-1 1 0,0 0 0,1-1 0,-1 1 0,1 0 0,-1 0 0,0-1 0,0 1 1,1 0-1,-1 0 0,0 0 0,1 0 0,-1 0 0,0 0 0,0 0 0,1 0 0,-1 0 0,0 1 0,1-1 0,-1 0 0,0 0 0,1 0 0,-1 1 0,0-1 0,1 0 0,-1 1 0,1-1 0,-1 1 0,1-1 0,-1 1 1,0-1-1,0 1 0,-33 28-284,15-5 263,0 2 1,-15 30-1,28-46 65,1 1 1,0 0-1,1 0 1,0 1-1,1-1 0,0 1 1,1-1-1,-2 22 1,4-32-38,0 0 0,0 0 0,0 1 0,0-1 0,0 0 0,1 0 0,-1 0 0,0 1 0,1-1 0,-1 0 0,1 0 1,-1 0-1,1 0 0,0 0 0,-1 0 0,1 0 0,0 0 0,0 0 0,-1 0 0,1 0 0,0 0 0,0-1 0,0 1 0,2 1 0,1-1 17,-1 0-1,0 1 0,0-1 0,1-1 1,-1 1-1,1-1 0,-1 1 0,1-1 1,3 0-1,5-1 42,0 0 0,0-1 0,0 0 0,17-6 0,18-11-210,-35 13-13,1 1-1,-1 0 1,0 1 0,18-3-1,-30 6 144,0 1 1,1 0-1,-1 0 0,1 0 0,-1 0 0,1 0 0,-1 0 1,1 0-1,-1 0 0,0 0 0,1 0 0,-1 0 0,1 0 1,-1 0-1,1 0 0,-1 1 0,0-1 0,1 0 0,-1 0 1,1 0-1,-1 1 0,0-1 0,1 0 0,-1 0 0,0 1 1,1-1-1,-1 0 0,0 1 0,1-1 0,-1 0 0,0 1 1,0-1-1,0 0 0,1 1 0,-1-1 0,0 1 0,0-1 0,0 1 1,0-1-1,0 1 0,-5 24-205,-21 22 292,25-46-88,-6 9-242,-1 0 0,0-1-1,-1 0 1,-10 8-1,15-15-325,1 0 1,0 1-1,-1-2 0,1 1 0,-1 0 0,0-1 0,0 1 0,0-1 0,1 0 0,-7 0 0,-13 0-5870</inkml:trace>
</inkml:ink>
</file>

<file path=ppt/ink/ink1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5.741"/>
    </inkml:context>
    <inkml:brush xml:id="br0">
      <inkml:brushProperty name="width" value="0.025" units="cm"/>
      <inkml:brushProperty name="height" value="0.025" units="cm"/>
    </inkml:brush>
  </inkml:definitions>
  <inkml:trace contextRef="#ctx0" brushRef="#br0">0 1 10474,'0'0'3523,"18"52"-4067,0-16-385,7 2-8936</inkml:trace>
</inkml:ink>
</file>

<file path=ppt/ink/ink1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6.083"/>
    </inkml:context>
    <inkml:brush xml:id="br0">
      <inkml:brushProperty name="width" value="0.025" units="cm"/>
      <inkml:brushProperty name="height" value="0.025" units="cm"/>
    </inkml:brush>
  </inkml:definitions>
  <inkml:trace contextRef="#ctx0" brushRef="#br0">41 1 21076,'0'0'1516,"-5"11"486,1-1-1564,-1 0-300,0 1 1,0 0-1,2 0 0,-1 1 0,1-1 0,1 1 1,0-1-1,1 1 0,0 14 0,1-26-122,0 1 0,1 0 0,-1 0-1,1-1 1,-1 1 0,1 0 0,-1 0-1,1-1 1,-1 1 0,1-1 0,0 1-1,-1-1 1,1 1 0,0-1 0,0 1 0,-1-1-1,1 1 1,0-1 0,0 0 0,0 1-1,-1-1 1,1 0 0,0 0 0,0 0-1,0 0 1,0 0 0,0 0 0,-1 0-1,1 0 1,0 0 0,0 0 0,0 0 0,0 0-1,0-1 1,-1 1 0,1 0 0,0-1-1,0 1 1,-1 0 0,3-2 0,34-16 581,-13-2-539,0-2 0,35-41 0,-33 34 14,-58 97 3590,28-61-3575,0-1 0,1 2 0,0-1 1,0 0-1,0 1 0,1-1 0,0 1 0,-1 10 1,4-18-82,-1 0 1,0 1 0,0-1 0,0 0-1,1 1 1,-1-1 0,0 0-1,1 1 1,-1-1 0,0 0 0,0 0-1,1 1 1,-1-1 0,1 0 0,-1 0-1,0 0 1,1 1 0,-1-1-1,0 0 1,1 0 0,-1 0 0,1 0-1,-1 0 1,0 0 0,1 0 0,-1 0-1,1 0 1,-1 0 0,0 0-1,1 0 1,-1 0 0,1 0 0,-1 0-1,0 0 1,1 0 0,-1-1 0,1 1-1,-1 0 1,0 0 0,1 0-1,-1-1 1,20-8 106,51-42-87,-56 39-48,0 0 1,1 1 0,0 0 0,1 1-1,25-10 1,-41 19 11,-1 1-1,0 0 1,0 0-1,1 0 1,-1 0-1,0 0 1,1 0-1,-1 0 1,0 0-1,1 0 1,-1 0-1,0 0 1,1 0-1,-1 0 1,0 0-1,1 0 1,-1 0-1,0 0 1,0 0-1,1 0 1,-1 0-1,0 0 1,1 0-1,-1 1 1,0-1-1,0 0 1,1 0-1,-1 0 1,0 1-1,0-1 1,1 0-1,-1 0 1,0 0-1,0 1 1,0-1 0,0 0-1,1 1 1,-1-1-1,0 1 1,0 16-103,-10 20 181,2-21-149,5-12 1,1 1 0,-1-1 0,1 1 0,0 0 0,1 0 0,-1 0 0,1 0 0,0 0 0,0 0 0,0 0 0,0 0 0,1 0 0,1 8 0,2-12-447,0-1 1,0 0 0,0 0 0,0 0 0,0 0-1,0 0 1,0-1 0,0 1 0,0-1 0,-1 0-1,1 1 1,0-2 0,3 0 0,23-16-5117,3-6-1916</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1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6.707"/>
    </inkml:context>
    <inkml:brush xml:id="br0">
      <inkml:brushProperty name="width" value="0.025" units="cm"/>
      <inkml:brushProperty name="height" value="0.025" units="cm"/>
    </inkml:brush>
  </inkml:definitions>
  <inkml:trace contextRef="#ctx0" brushRef="#br0">67 305 21877,'0'0'5173,"-8"8"-3337,-25 23-843,32-30-949,0 0 1,1-1-1,-1 1 0,0 0 1,0 0-1,1 0 0,-1 0 1,0 0-1,1 0 0,-1 0 1,1 0-1,-1 0 0,1 0 1,0 0-1,-1 0 0,1 0 1,0 2-1,11 0 296,22-15-549,-32 11 167,0 0 0,0 0 0,0 0 0,0 0 1,0 0-1,0 0 0,0 0 0,-1 0 0,1 0 0,0 0 0,-1 0 0,1-1 1,-1 1-1,1 0 0,-1 0 0,1-1 0,-1 1 0,0 0 0,0-1 1,0 1-1,0 0 0,0-1 0,0 1 0,0 0 0,0-1 0,0 1 1,-1 0-1,1-1 0,-1 1 0,1 0 0,-1 0 0,1-1 0,-1 1 1,0-1-1,0 1-3,-1 1 1,1-1 0,0 1-1,0-1 1,0 1 0,-1 0-1,1 0 1,0 0 0,0-1-1,-1 1 1,1 0 0,0 1-1,0-1 1,0 0 0,-1 0-1,1 0 1,0 1 0,0-1-1,0 1 1,-1-1 0,1 1-1,0-1 1,0 1 0,0-1-1,0 1 1,0 0 0,0 0-1,0 0 1,0 0 0,0-1-1,1 1 1,-1 0 0,0 0-1,1 1 1,-1-1 0,0 0-1,0 1 1,-2 4 24,-1-1-1,1 1 1,0-1-1,1 1 0,-1 0 1,1 0-1,0 0 1,-1 9-1,3-14 17,0 0 0,-1 1 1,1 0-1,0-1 0,0 1 0,0-1 0,0 1 0,0-1 0,0 1 0,0-1 0,1 1 0,-1-1 0,0 1 0,1-1 0,0 1 1,-1-1-1,1 0 0,0 1 0,-1-1 0,1 0 0,0 1 0,0-1 0,0 0 0,0 0 0,0 0 0,1 0 0,-1 0 1,0 0-1,0 0 0,1 0 0,-1-1 0,0 1 0,1 0 0,-1-1 0,1 1 0,-1-1 0,1 0 0,-1 1 0,3-1 1,2 1 37,1-1 1,-1 0 0,1 0 0,-1-1 0,1 1-1,-1-1 1,1-1 0,-1 1 0,0-1 0,0-1 0,11-4-1,-5 0 27,-1 0-1,0 0 0,0-1 1,-1 0-1,13-14 1,3-7 396,-1-2 0,40-64 0,-47 67-233,-6 11-147,0-1 0,-1 0 0,-1-1-1,-1 0 1,0-1 0,-2 0-1,6-23 1,-34 78 945,8-16-902,-16 32 232,-33 79 0,54-110-275,0 1 0,2 1-1,1-1 1,0 1 0,2 0 0,0 0 0,1 24 0,2-45-77,0 0 0,-1-1 0,1 1 0,0 0 0,0 0 0,0 0 0,0-1 0,0 1 0,0 0 0,0 0 0,1-1 0,-1 1 0,0 0 0,0 0 0,1-1 0,-1 1 0,0 0 0,1-1 0,-1 1 0,0 0 0,1-1 0,-1 1 0,1-1 0,-1 1 0,1 0 0,0-1 0,-1 1 0,1-1 0,-1 0 0,1 1 0,0-1 0,-1 1 0,1-1 0,0 0 0,0 0 0,-1 1 0,1-1 0,0 0 0,0 0 0,-1 0 0,1 0 0,0 0 0,0 0 0,-1 0 0,1 0 0,0 0 0,0 0 0,0 0 0,-1-1 0,1 1 0,1-1 0,1 0 0,0 0 0,0-1 0,0 0 0,0 1 0,0-1 0,-1-1 0,1 1 0,-1 0 0,1 0 0,2-5 0,5-7 0,-1-2 0,0 1 0,-1-1 0,-1 0 0,0 0 0,-2-1 0,0 0 0,5-26 0,-24 77 0,14-32 0,0 0 0,-1 1 0,1-1 0,0 1 0,0-1 0,0 0 0,0 1 0,1-1 0,-1 0 0,1 0 0,0 1 0,-1-1 0,1 0 0,0 0 0,0 0 0,0 1 0,0-1 0,1 0 0,-1-1 0,1 1 0,-1 0 0,1 0 0,0-1 0,-1 1 0,1-1 0,3 3 0,1-2 0,0 0 0,1 0 0,-1-1 0,1 1 0,-1-1 0,1-1 0,-1 1 0,12-2 0,-11 0 0,1 0 0,-1 0 0,1-1 0,-1 0 0,0-1 0,1 1 0,-1-1 0,-1-1 0,1 1 0,0-1 0,-1-1 0,0 1 0,0-1 0,10-10 0,30-20 0,-46 35 0,1 0 0,-1 0 0,0-1 0,0 1 0,0 0 0,0 0 0,0 0 0,1 0 0,-1 0 0,0 0 0,0 0 0,0 0 0,0 0 0,0 0 0,1 0 0,-1 0 0,0 0 0,0 0 0,0 0 0,0 0 0,0 0 0,1 0 0,-1 0 0,0 0 0,0 0 0,0 1 0,0-1 0,0 0 0,0 0 0,1 0 0,-1 0 0,0 0 0,0 0 0,0 0 0,0 0 0,0 1 0,0-1 0,0 0 0,0 0 0,0 0 0,1 0 0,-1 0 0,0 0 0,0 1 0,0-1 0,0 0 0,0 0 0,0 0 0,0 0 0,0 0 0,0 1 0,0-1 0,0 0 0,0 0 0,0 0 0,0 0 0,0 1 0,0-1 0,0 0 0,-1 0 0,1 0 0,0 0 0,-1 9 0,-25 52-661,21-50 272,-1-1 0,2 1 0,-1 1-1,2-1 1,-1 1 0,1-1 0,1 1-1,-1 17 1,3-28-621,0 3-1506,3-5-2398,7-6-1476</inkml:trace>
</inkml:ink>
</file>

<file path=ppt/ink/ink1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7.096"/>
    </inkml:context>
    <inkml:brush xml:id="br0">
      <inkml:brushProperty name="width" value="0.025" units="cm"/>
      <inkml:brushProperty name="height" value="0.025" units="cm"/>
    </inkml:brush>
  </inkml:definitions>
  <inkml:trace contextRef="#ctx0" brushRef="#br0">1 1 11211,'0'0'11851,"8"12"-12075,-1-2 1028,3 5-2035,0-1 0,1 0 0,18 17-1,-23-26 879,-1 0 0,1-1 0,0 0 0,0 0 0,0-1 0,12 6 0,26-1 3005,-46-8-1961,0 0 1,0 0-1,1 1 1,-1-1-1,0 1 0,0 0 1,1 0-1,-1-1 1,0 1-1,1 0 0,-1 0 1,-1 2-1,-1 0-656,1 0-1,0 0 1,-1 1-1,1-1 1,1 1-1,-1-1 1,1 1-1,-1 0 1,1 0-1,0 0 1,0 1-1,1-1 1,-1 0-1,1 1 1,0-1-1,0 1 0,0 5 1,1-9-88,1 0 0,-1 0 0,1 0 0,-1 0 0,1 0 0,0 0 0,-1 0 0,1 0 0,0 0 0,0 0 0,-1-1 0,1 1 0,0 0 0,0-1 0,0 1 0,0 0 0,0-1 0,0 1 0,0-1 0,0 0 0,0 1 0,0-1 0,2 1 0,34 9-1311,-25-8 621,-7 0 765,1 0 0,-1 0 0,1 0 0,-1 0 0,0 1 0,6 4 0,-11-7 61,1 0 0,-1 0 1,0 1-1,1-1 0,-1 0 0,0 1 1,1-1-1,-1 0 0,0 1 1,0-1-1,1 0 0,-1 1 1,0-1-1,0 1 0,0-1 1,1 1-1,-1-1 0,0 0 0,0 1 1,0-1-1,0 1 0,0-1 1,0 1-1,0-1 0,0 1 1,0-1-1,0 0 0,0 1 0,-1-1 1,1 1-1,0 0 0,-1 0 93,-1 1-1,1-1 0,0 0 1,-1 0-1,1 0 0,-1 1 0,1-1 1,-1 0-1,0-1 0,1 1 0,-1 0 1,-3 1-1,-73 24 826,25-18-5403,55-14-4561,14-7-27</inkml:trace>
</inkml:ink>
</file>

<file path=ppt/ink/ink1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7.655"/>
    </inkml:context>
    <inkml:brush xml:id="br0">
      <inkml:brushProperty name="width" value="0.025" units="cm"/>
      <inkml:brushProperty name="height" value="0.025" units="cm"/>
    </inkml:brush>
  </inkml:definitions>
  <inkml:trace contextRef="#ctx0" brushRef="#br0">127 111 19538,'0'0'8339,"-10"4"-7688,0-1-401,0 2 0,1-1 0,0 1 0,0 1 0,0 0 0,-13 10 0,19-13-168,0 0 1,0-1-1,0 1 0,0 0 1,0 1-1,1-1 1,-1 0-1,1 1 1,0 0-1,0-1 1,0 1-1,1 0 1,-1 0-1,1 0 1,0 0-1,0 0 1,1 0-1,-1 1 1,1-1-1,-1 0 1,2 0-1,0 8 0,-1-11-74,0 0-1,1 0 1,-1 0-1,0 0 1,1 1-1,0-1 1,-1 0-1,1 0 1,0 0-1,-1 0 1,1-1-1,0 1 1,0 0-1,0 0 1,0 0-1,0-1 1,0 1-1,0 0 1,0-1-1,0 1 1,0-1-1,0 1 1,2 0-1,34 1 178,-28-3-149,1-1-1,-1 0 0,0 0 0,1-1 1,11-6-1,-1-2-77,0-1 0,0 0 0,-2-2 0,0 0 1,0-1-1,-1-1 0,-1 0 0,-1-2 0,0 0 0,-2 0 0,0-1 0,15-28 0,-28 46 39,1-1 0,0 1 0,-1 0-1,1 0 1,0-1 0,-1 1 0,0 0 0,1-1-1,-1 1 1,0 0 0,0-1 0,0 1-1,0 0 1,0-1 0,0 1 0,0-2-1,-1 2 7,1 1-1,-1 0 0,1 0 0,-1 0 0,1 0 1,-1 0-1,1 0 0,-1 0 0,1 0 1,-1 0-1,1 0 0,-1 0 0,0 0 1,1 0-1,-1 1 0,1-1 0,-1 0 0,1 0 1,-1 0-1,1 1 0,0-1 0,-1 0 1,1 1-1,-1-1 0,1 0 0,-1 1 0,-36 34-12,25-21 79,1 1 0,0 1-1,-14 29 1,22-38-47,0-1 1,0 1-1,1 0 1,-1 0-1,2 0 0,-1 1 1,1-1-1,0 0 0,1 0 1,0 1-1,0-1 1,2 13-1,-1-18-22,0 0 0,0 0 0,0 0 0,1 0 0,-1 0 0,1 0 0,-1 0 0,1 0 0,0 0 0,0-1 0,0 1 0,0-1 0,0 0 0,0 1 0,0-1 0,0 0 0,0 0 0,1 0 0,-1 0 0,1-1 0,-1 1 0,0-1 0,1 1 0,-1-1 0,1 0 0,-1 0 0,4 0 0,5 0 0,1 0 0,-1 0 0,1-1 0,17-4 0,-15 1-4,-1-1 1,1 0-1,-1 0 0,0-2 1,-1 1-1,1-2 0,-1 0 0,-1 0 1,1-1-1,-2 0 0,1-1 1,13-17-1,-23 27 6,-1-1 0,0 1-1,1-1 1,-1 1 0,1-1 0,-1 0 0,0 1 0,1-1 0,-1 0-1,0 1 1,1-1 0,-1 1 0,0-1 0,0 0 0,0 0 0,0 1-1,0-1 1,0 0 0,0 1 0,0-1 0,0 0 0,0 0-1,0 1 1,0-1 0,-1-1 0,-14 1 10,-22 18-24,32-14 12,0 0 0,1 1 0,0 0 0,0 0 0,0 0 0,0 0 0,0 1 0,1 0 0,0-1 0,0 1 0,0 0 0,0 1 0,1-1 0,-2 6 0,3-8 0,1 0 0,0 0 0,-1 0 0,1-1 0,0 1 0,0 0 0,1 0 0,-1 0 0,1 0 0,-1 0 0,1 0 0,0-1 0,0 1 0,0 0 0,0-1 0,1 1 0,-1 0 0,1-1 0,-1 0 0,1 1 0,0-1 0,0 0 0,0 0 0,0 0 0,1 0 0,-1 0 0,0-1 0,1 1 0,3 1 0,-5-2-129,0 0 0,0 0 0,0 0 0,0 0 0,1 0 0,-1-1 0,0 1 0,0 0 0,0-1 0,1 1 0,-1-1 0,0 1 0,1-1 0,-1 0 0,0 0-1,1 1 1,-1-1 0,0 0 0,1 0 0,-1 0 0,1-1 0,-1 1 0,0 0 0,1 0 0,-1-1 0,0 1 0,1-1 0,-1 1 0,0-1 0,0 1 0,0-1 0,1 0 0,-1 0 0,0 0 0,0 1 0,0-1 0,0 0 0,0 0 0,0 0 0,1-3 0,5-13-8290</inkml:trace>
</inkml:ink>
</file>

<file path=ppt/ink/ink1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8.386"/>
    </inkml:context>
    <inkml:brush xml:id="br0">
      <inkml:brushProperty name="width" value="0.025" units="cm"/>
      <inkml:brushProperty name="height" value="0.025" units="cm"/>
    </inkml:brush>
  </inkml:definitions>
  <inkml:trace contextRef="#ctx0" brushRef="#br0">290 37 7207,'0'0'17136,"-8"-7"-15769,7 6-1332,-2-2 72,0 0 0,0 1 0,0-1 0,0 1 0,0 0-1,0 0 1,-1 0 0,1 0 0,-1 1 0,1-1 0,-1 1-1,0 0 1,0 0 0,1 1 0,-1-1 0,0 1 0,0-1-1,0 1 1,0 0 0,0 1 0,0-1 0,1 1 0,-1-1-1,0 1 1,-5 2 0,-8 4 119,1 1 0,-1 0 1,2 1-1,-1 1 0,2 0 0,-1 1 0,-19 20 1,34-31-234,0 1 0,0-1 1,0 0-1,0 1 0,0-1 1,1 1-1,-1-1 1,0 0-1,0 1 0,0-1 1,0 0-1,1 1 0,-1-1 1,0 0-1,0 1 0,1-1 1,-1 0-1,0 0 1,0 1-1,1-1 0,-1 0 1,0 0-1,1 1 0,-1-1 1,0 0-1,1 0 0,-1 0 1,1 0-1,-1 0 0,0 0 1,1 1-1,-1-1 1,0 0-1,1 0 0,-1 0 1,1 0-1,-1 0 0,0-1 1,1 1-1,-1 0 0,1 0 1,-1 0-1,0 0 1,1 0-1,-1-1 0,29 2-36,-25-1 55,78-5-160,-51 3 38,52 1 0,-81 1 113,-1 0 0,1 0 0,-1 0 0,1 0-1,0 1 1,-1-1 0,1 0 0,-1 1 0,1-1 0,-1 1 0,1-1 0,-1 1-1,1 0 1,-1 0 0,0-1 0,1 1 0,-1 0 0,0 0 0,0 1 0,1-1 0,-1 0-1,0 0 1,0 0 0,0 1 0,-1-1 0,1 1 0,0-1 0,0 0 0,-1 1-1,1-1 1,-1 1 0,1 0 0,-1-1 0,0 1 0,0-1 0,1 1 0,-1 0 0,0-1-1,-1 1 1,1-1 0,0 1 0,0 0 0,-1-1 0,1 1 0,-1-1 0,1 1-1,-1-1 1,1 1 0,-1-1 0,0 1 0,0-1 0,0 0 0,0 0 0,0 1-1,0-1 1,0 0 0,0 0 0,-1 0 0,1 0 0,0 0 0,-1 0 0,-1 1 0,-20 12 292,-1-1 1,0 0 0,0-2 0,-1-1-1,-1-1 1,0-1 0,0-1 0,0-2-1,-41 4 1,66-8-306,1-1 1,0 0-1,0 0 1,0 0-1,0 0 1,0 0-1,-1 0 1,1 1-1,0-1 1,0 0-1,0 0 1,0 0-1,-1 0 1,1 0-1,0 0 1,0 0-1,0 0 1,-1 0-1,1 0 1,0 0-1,0 0 1,0 0-1,0 0 1,-1 0-1,1 0 1,0 0-1,0 0 1,0 0-1,-1 0 1,1 0-1,0 0 1,0-1-1,0 1 1,0 0-1,-1 0 1,1 0-1,0 0 1,0 0-1,0 0 1,0-1-1,0 1 1,0 0-1,-1 0 1,1 0-1,0 0 1,0-1-1,0 1 1,0 0-1,0 0 1,0 0-1,0 0 1,0-1-1,0 1 1,0 0-1,0 0 1,0 0-1,0-1 1,0 1-1,0 0 1,0 0-1,0-1 1,14-9-1449,24-10-2207,65-21-5554,-44 20 608</inkml:trace>
</inkml:ink>
</file>

<file path=ppt/ink/ink1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9.041"/>
    </inkml:context>
    <inkml:brush xml:id="br0">
      <inkml:brushProperty name="width" value="0.025" units="cm"/>
      <inkml:brushProperty name="height" value="0.025" units="cm"/>
    </inkml:brush>
  </inkml:definitions>
  <inkml:trace contextRef="#ctx0" brushRef="#br0">158 87 18642,'0'0'6614,"-7"11"-5877,-26 39 603,3 2-1,2 2 1,-26 68 0,53-121-1323,0 0-1,1 0 0,-1 0 1,1 1-1,-1-1 0,1 0 1,-1 1-1,1-1 0,0 1 1,0-1-1,0 0 0,0 1 1,0-1-1,0 1 0,0-1 1,0 0-1,0 1 0,1 1 0,0-3 10,0 0 0,0 0 0,0 0 0,-1 0 0,1-1 0,0 1 0,0 0 0,0 0 0,-1-1 0,1 1 0,0 0 0,0-1 0,-1 1 0,1-1 0,0 1 0,-1-1 0,1 1 0,-1-1 0,1 0 0,0 1-1,0-2 1,39-45 487,-20 16-511,-2-2 0,-1 0 1,-2 0-1,-1-2 1,-2 0-1,-1 0 0,-1-1 1,4-40-1,-29 116-133,5-15 2,-13 43-1,22-63 146,0 0 0,0 0 0,1 0 0,-1 0 0,1 0 0,0 0 0,0 0 0,1 0-1,0 0 1,0 0 0,2 7 0,-2-10-9,0-1-1,0 1 1,0 0 0,1-1-1,-1 1 1,0-1 0,1 1-1,-1-1 1,1 0-1,0 0 1,0 0 0,-1 0-1,1 0 1,0 0 0,0 0-1,0 0 1,0-1-1,0 1 1,0-1 0,0 1-1,0-1 1,0 0 0,0 0-1,0 0 1,0 0 0,0 0-1,0-1 1,0 1-1,4-1 1,2-1-7,0 0 0,0 0 0,0-1 0,0 0 0,0 0 0,0-1 0,-1 0 0,0 0 0,1 0 0,-2-1 0,8-7 0,8-8 0,35-43 0,-28 30 0,-36 69 0,-23 37 0,-11 39 0,38-101 0,0 0 0,1 0 0,0 0 0,1 0 0,0 0 0,1 0 0,1 0 0,1 14 0,-1-23 0,-1-1 0,1 0 0,0 1 0,0-1 0,0 1 0,0-1 0,0 0 0,0 0 0,0 0 0,1 0 0,-1 0 0,0 0 0,1 0 0,-1 0 0,0 0 0,1 0 0,-1-1 0,1 1 0,-1-1 0,1 1 0,0-1 0,-1 1 0,1-1 0,-1 0 0,1 0 0,0 0 0,-1 0 0,1 0 0,0 0 0,-1 0 0,1-1 0,2 0 0,5 0 0,0-1 0,0 0 0,-1 0 0,16-6 0,-8-1 0,-1 0 0,-1-1 0,1-1 0,-2 0 0,0-1 0,0 0 0,-1-1 0,0-1 0,-1 0 0,-1 0 0,0-1 0,-1 0 0,7-18 0,-26 52-172,1 1-1,1 0 1,1 0 0,1 0-1,0 1 1,-3 29 0,9-49-42,-1 0 1,1 0 0,0 0 0,0 1-1,0-1 1,1 0 0,-1 0 0,0 1-1,0-1 1,1 0 0,-1 0 0,0 0-1,1 1 1,-1-1 0,1 0 0,0 0-1,-1 0 1,1 0 0,0 0 0,0 0-1,-1 0 1,2 1 0,0-1-391,1 0 0,-1-1 0,0 1 1,0 0-1,1-1 0,-1 1 0,0-1 1,1 0-1,-1 1 0,0-1 0,4-1 0,25 1-7467</inkml:trace>
</inkml:ink>
</file>

<file path=ppt/ink/ink1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0.079"/>
    </inkml:context>
    <inkml:brush xml:id="br0">
      <inkml:brushProperty name="width" value="0.025" units="cm"/>
      <inkml:brushProperty name="height" value="0.025" units="cm"/>
    </inkml:brush>
  </inkml:definitions>
  <inkml:trace contextRef="#ctx0" brushRef="#br0">143 50 19538,'-7'9'1826,"-6"12"-1156,0 0 0,1 0 1,1 1-1,1 0 0,1 1 0,1 0 0,-5 25 0,4-7-587,2 1-1,2 0 1,1 63-1,4-104-77,0 0 1,0 1-1,0-1 1,0 0-1,-1 0 0,1 0 1,0 0-1,0 1 1,-1-1-1,1 0 0,-1 0 1,1 0-1,-1 0 1,1 0-1,-1 0 0,0 0 1,1 0-1,-2 1 1,1-2-13,1 0 1,-1 0-1,1 0 1,0 0 0,-1 0-1,1-1 1,-1 1-1,1 0 1,-1 0-1,1 0 1,-1 0 0,1-1-1,0 1 1,-1 0-1,1 0 1,0-1 0,-1 1-1,1 0 1,0-1-1,-1 1 1,1 0 0,0-1-1,-1 1 1,1-1-1,0 1 1,0 0 0,0-1-1,-1 1 1,1-1-1,0 1 1,0-1-1,0 1 1,0-1 0,0 1-1,0-1 1,0 1-1,0 0 1,0-1 0,0 1-1,0-1 1,0 1-1,0-1 1,0 1 0,1-1-1,-1 0 1,-3-56-2194,4-58 1,1 33 6630,-2 80-2525,11 29-524,-8-24-1337,1 0 0,-1-1-1,1 1 1,0-1 0,0 1-1,0-1 1,0 0 0,1-1-1,-1 1 1,1-1 0,-1 0-1,1 0 1,-1 0 0,1-1-1,-1 1 1,1-1 0,0 0-1,-1 0 1,1-1 0,-1 0-1,1 1 1,-1-1 0,8-3-1,-2 1 8,0-1 0,-1 0 0,1-1 0,-1 0 0,0 0 0,0-1-1,-1 0 1,1 0 0,10-12 0,-3-1-29,0 0 0,-1-2 0,-1 0 1,-1 0-1,0-1 0,-2-1 0,-1 0 0,10-34 0,-53 146-918,-39 111 1742,64-176-696,3-9-75,0-1-1,1 1 1,1 0 0,0 0 0,1 0 0,0 0-1,1 0 1,2 26 0,-1-40-76,0-1 0,1 0 0,-1 1 0,0-1 0,0 1 0,0-1 0,1 0 0,-1 1 0,0-1 0,0 0 0,1 1 0,-1-1 0,0 0 0,1 0 0,-1 1 0,0-1 0,1 0 0,-1 0 0,0 0 0,1 1 0,-1-1 0,1 0 0,-1 0 0,0 0 0,1 0 0,-1 0 0,1 0 0,-1 0 0,0 0 0,1 0 0,-1 0 0,1 0 0,-1 0 0,0 0 0,1 0 0,-1 0 0,1 0 0,-1-1 0,0 1 0,1 0 0,-1 0 0,1-1 0,15-9 0,-9 1 0,-1-1 0,0 1 0,-1-1 0,0 0 0,-1-1 0,0 1 0,-1-1 0,3-13 0,-1 1 0,-2 1 0,0-1 0,-1-23 0,-2 52 0,1 1 0,0-1 0,0 0 0,1 1 0,0-1 0,0 0 0,0 0 0,1 0 0,0 0 0,0 0 0,0-1 0,1 1 0,-1-1 0,2 0 0,-1 0 0,0 0 0,1-1 0,0 0 0,0 1 0,0-2 0,0 1 0,1-1 0,7 4 0,0-2 0,1-1 0,-1 0 0,1 0 0,0-2 0,0 0 0,1 0 0,-1-1 0,0-1 0,19-2 0,-26 2 0,0-1 0,0 0 0,0 0 0,0-1 0,0 1 0,0-1 0,0-1 0,0 0 0,-1 0 0,1 0 0,-1 0 0,0-1 0,0 0 0,0-1 0,-1 1 0,1-1 0,-1 0 0,0-1 0,7-10 0,-10 13 0,0 0 0,-1 0 0,1-1 0,-1 1 0,0 0 0,0-1 0,0 1 0,-1-1 0,1 1 0,-1-1 0,0 0 0,0 1 0,0-1 0,0 1 0,-1-1 0,1 1 0,-1-1 0,0 1 0,0-1 0,0 1 0,-3-5 0,3 6 0,-1 0 0,1 0 0,-1 0 0,1 1 0,-1-1 0,0 0 0,0 1 0,0 0 0,0-1 0,0 1 0,0 0 0,0 0 0,0 0 0,-1 0 0,1 0 0,0 1 0,-1-1 0,1 1 0,0-1 0,-1 1 0,1 0 0,-1 0 0,1 0 0,-1 0 0,1 0 0,0 1 0,-1-1 0,1 1 0,0 0 0,-1-1 0,-3 3 0,1 0 0,0 0 0,0 0 0,0 1 0,1-1 0,-1 1 0,1 0 0,0 0 0,0 1 0,1-1 0,-1 1 0,1 0 0,0 0 0,0 0 0,1 0 0,-3 8 0,2-7 0,1 0 0,-1 0 0,2 0 0,-1 0 0,1 0 0,-1 0 0,2 1 0,-1-1 0,1 1 0,0-1 0,0 1 0,1-1 0,2 12 0,-1-15 0,0 1 0,0-1 0,1 0 0,-1 0 0,1-1 0,0 1 0,-1 0 0,1-1 0,1 0 0,-1 1 0,0-1 0,0-1 0,1 1 0,-1 0 0,1-1 0,-1 0 0,1 1 0,0-2 0,0 1 0,-1 0 0,1-1 0,0 1 0,4-1 0,7 1 0,1-1 0,-1 0 0,0-1 0,24-5 0,-24 2 0,0-1 0,0 0 0,0-1 0,-1-1 0,0-1 0,0 0 0,-1 0 0,0-1 0,0-1 0,20-21 0,-18 16 0,-1 0 0,-1-1 0,0-1 0,-1 0 0,-1-1 0,-1 0 0,15-36 0,-22 46 0,0-1 0,-1 0 0,0 1 0,0-1 0,-1 0 0,0-1 0,-1-12 0,0 21 0,0-1 0,0 0 0,0 1 0,0-1 0,-1 0 0,1 1 0,-1-1 0,1 1 0,-1-1 0,0 1 0,0-1 0,0 1 0,1-1 0,-1 1 0,-1-1 0,1 1 0,0 0 0,0 0 0,0 0 0,-1 0 0,1 0 0,0 0 0,-1 0 0,1 0 0,-1 0 0,1 1 0,-1-1 0,0 0 0,1 1 0,-1-1 0,1 1 0,-1 0 0,0 0 0,0 0 0,1 0 0,-1 0 0,0 0 0,1 0 0,-1 0 0,0 0 0,1 1 0,-1-1 0,0 1 0,1-1 0,-1 1 0,-1 1 0,-6 1 0,-1 2 0,1-1 0,0 1 0,0 0 0,0 1 0,1 0 0,0 1 0,0 0 0,0 0 0,1 0 0,0 1 0,-8 13 0,0-1 0,2 0 0,0 1 0,2 1 0,-11 28 0,17-38 8,1 1-1,0 1 1,1-1 0,1 0-1,0 1 1,1-1 0,0 16-1,1-25-18,0 0 0,0 0-1,1 0 1,-1 0 0,1 0-1,0 0 1,0 0-1,0 0 1,1 0 0,-1 0-1,1 0 1,0-1 0,0 1-1,0-1 1,0 1-1,1-1 1,0 0 0,-1 0-1,1 0 1,0 0 0,1 0-1,-1-1 1,0 1 0,1-1-1,-1 0 1,7 3-1,-10-6-135,0 1-1,0 0 1,-1 0-1,1-1 0,0 1 1,0 0-1,0 0 0,-1-1 1,1 1-1,0 0 0,0-1 1,0 1-1,0 0 1,0-1-1,0 1 0,0 0 1,0-1-1,0 1 0,0 0 1,0-1-1,0 1 0,0 0 1,0 0-1,0-1 1,0 1-1,0 0 0,0-1 1,0 1-1,1 0 0,-1-1 1,0 1-1,0 0 0,0 0 1,0-1-1,1 1 1,-1 0-1,0 0 0,0-1 1,1 1-1,-1 0 0,0 0 1,0 0-1,1 0 0,-1-1 1,0 1-1,1 0 1,-1 0-1,0 0 0,1 0 1,-1 0-1,0 0 0,1 0 1,-1 0-1,0 0 0,0 0 1,1 0-1,-1 0 1,0 0-1,1 0 0,-1 0 1,-20-24-7834</inkml:trace>
</inkml:ink>
</file>

<file path=ppt/ink/ink1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0.392"/>
    </inkml:context>
    <inkml:brush xml:id="br0">
      <inkml:brushProperty name="width" value="0.025" units="cm"/>
      <inkml:brushProperty name="height" value="0.025" units="cm"/>
    </inkml:brush>
  </inkml:definitions>
  <inkml:trace contextRef="#ctx0" brushRef="#br0">1 1 20083,'0'0'7399</inkml:trace>
</inkml:ink>
</file>

<file path=ppt/ink/ink1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1.203"/>
    </inkml:context>
    <inkml:brush xml:id="br0">
      <inkml:brushProperty name="width" value="0.025" units="cm"/>
      <inkml:brushProperty name="height" value="0.025" units="cm"/>
    </inkml:brush>
  </inkml:definitions>
  <inkml:trace contextRef="#ctx0" brushRef="#br0">223 61 11211,'0'0'3726,"-3"-10"-251,2 9-3391,0-4 352,-1 1 0,0 0 0,1 0 0,-2 0 0,1 0 0,0 1 1,-5-6-1,6 8-287,0 0 0,-1-1 0,1 1 0,0 0 0,-1 0 0,1 0 0,-1 1 0,0-1 0,1 0 0,-1 1 1,1-1-1,-1 1 0,0-1 0,0 1 0,1 0 0,-1 0 0,0-1 0,0 1 0,1 0 0,-1 1 0,0-1 0,0 0 0,1 0 1,-1 1-1,0-1 0,1 1 0,-1 0 0,1-1 0,-4 3 0,-3 2 83,0 0-1,0 1 1,1 0 0,0 0 0,0 1-1,0 0 1,1 0 0,0 0 0,-5 9-1,-2 4 4,0 1 0,-13 32 0,22-45-207,0 1 0,2 0 0,-1 0 0,1 0 0,0 0 1,-1 13-1,3-20-32,0 0 0,0 0 0,0 0-1,0 0 1,0 0 0,0 0 0,1 0 0,-1 0 0,0 0 0,1 0 0,0 0 0,-1 0 0,1-1 0,0 1 0,0 0 0,0 0 0,0-1-1,1 1 1,-1-1 0,0 1 0,1-1 0,-1 1 0,0-1 0,1 0 0,0 1 0,-1-1 0,1 0 0,0 0 0,0 0 0,0-1 0,-1 1-1,1 0 1,4 0 0,6 0 11,-1 0 0,1-1 0,0 0 0,0-1 0,-1 0 0,1-1 0,-1 0 0,1-1 0,-1-1 0,0 1 0,0-2 0,0 0 0,0 0 0,-1-1 0,18-12 0,-17 10 15,-1 0-1,1-1 1,-2 0 0,1 0 0,-1-1-1,0 0 1,-1-1 0,-1 0 0,1 0 0,-2-1-1,1 0 1,-2 0 0,8-23 0,-10 6 45,-3 29-78,0 0 1,0-1-1,-1 1 1,1 0-1,0 0 0,0 0 1,0-1-1,0 1 1,-1 0-1,1 0 1,0 0-1,0 0 0,0-1 1,-1 1-1,1 0 1,0 0-1,0 0 1,-1 0-1,1 0 1,0 0-1,0 0 0,-1 0 1,1 0-1,0 0 1,0 0-1,-1 0 1,1 0-1,0 0 1,-1 0-1,1 0 0,0 0 1,0 0-1,-1 0 1,1 0-1,0 0 1,0 0-1,0 0 1,-1 0-1,1 1 0,0-1 1,0 0-1,-1 0 1,1 0-1,0 0 1,0 1-1,0-1 1,-5 4-108,1 0 1,0 0 0,0 1 0,0 0 0,0-1 0,-4 10-1,-5 9 46,0 0-1,2 0 0,1 1 1,1 0-1,0 1 0,2 0 0,-5 34 1,12-58 79,0 1 1,-1-1 0,1 1-1,0-1 1,0 1 0,0-1-1,0 1 1,0 0 0,0-1-1,1 1 1,-1-1 0,0 1-1,1-1 1,-1 1 0,1-1-1,0 1 1,-1-1 0,1 0-1,0 1 1,0-1 0,0 0-1,0 0 1,2 2 0,-2-2 16,1-1-1,0 1 1,-1-1 0,1 1 0,0-1 0,-1 0-1,1 0 1,0 0 0,-1 0 0,1 0 0,0 0-1,-1 0 1,1-1 0,0 1 0,-1-1 0,1 1-1,2-2 1,8-4 145,-1 0 0,0 0 0,-1-1 0,16-13 0,1-3 193,-2-2-1,0 0 1,22-31-1,-33 38-150,-2 0 0,0 0-1,-1-1 1,-1-1-1,-1 1 1,8-28-1,-46 130-1231,21-65 1037,0 1-1,2 0 1,0 0-1,1 0 1,1 1-1,1 0 1,-1 33-1,4-52-8,0 0 1,0 0-1,0 0 0,0 0 0,0-1 0,0 1 0,1 0 0,-1 0 0,0 0 1,0 0-1,1-1 0,-1 1 0,1 0 0,-1 0 0,1-1 0,-1 1 1,1 0-1,-1-1 0,1 1 0,0-1 0,-1 1 0,1-1 0,0 1 1,0-1-1,-1 1 0,1-1 0,1 1 0,27-2 391,-21-1-285,1-1 0,-1 0 1,0-1-1,15-8 0,-2-2-113,-2-1 0,1-1 0,-2-1 0,0-1 0,-1 0 0,-1-1 0,0-1 0,-2 0 0,0-1 0,19-42 0,-61 155 0,13-57-290,-12 36-1286,25-65 1362,1-1-1,0 0 1,0 1 0,0-1 0,0 1-1,1-1 1,0 1 0,0 0 0,0-1 0,2 8-1,-1-13-29,-1 1 0,1 0 1,0 0-1,-1-1 0,1 1 0,0-1 0,-1 1 0,1 0 0,0-1 0,0 1 0,0-1 0,-1 1 0,1-1 0,0 0 0,0 1 0,0-1 0,0 0 0,0 0 1,0 0-1,0 1 0,0-1 0,-1 0 0,1 0 0,0 0 0,0-1 0,0 1 0,0 0 0,0 0 0,0 0 0,1-1 0,1 0-564,23-3-5177</inkml:trace>
</inkml:ink>
</file>

<file path=ppt/ink/ink1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1.627"/>
    </inkml:context>
    <inkml:brush xml:id="br0">
      <inkml:brushProperty name="width" value="0.025" units="cm"/>
      <inkml:brushProperty name="height" value="0.025" units="cm"/>
    </inkml:brush>
  </inkml:definitions>
  <inkml:trace contextRef="#ctx0" brushRef="#br0">280 56 13805,'0'0'7180,"4"-8"-1324,7-26-1633,-10 33-4184,-1 1-1,0-1 1,0 1 0,0-1-1,0 1 1,0-1 0,0 1 0,-1 0-1,1-1 1,0 1 0,0-1-1,0 1 1,0-1 0,0 1-1,-1-1 1,1 1 0,0 0-1,0-1 1,-1 1 0,1 0-1,0-1 1,-1 1 0,1 0-1,0-1 1,-1 1 0,1 0-1,0-1 1,-1 1 0,1 0 0,-1 0-1,1 0 1,-1-1 0,1 1-1,0 0 1,-1 0 0,1 0-1,-2 0 1,-18 0 200,15 0-245,-4 1 6,0 0 0,0 1 0,1 0 0,-1 1 0,0-1 0,1 2 0,0-1 0,0 1 0,0 1 0,0-1 0,0 1 0,-7 7 0,9-8 0,0 1 0,1 0 0,-1 0 0,1 1 0,0-1 0,1 1 0,0 0 0,-1 0 0,2 1 0,-1-1 0,1 1 0,0-1 0,0 1 0,1 0 0,-2 10 0,4-15-2,0-1 1,0 1-1,0-1 1,0 0-1,1 1 1,-1-1-1,0 1 1,1-1-1,-1 0 1,1 0-1,0 1 1,-1-1-1,1 0 1,0 0-1,0 0 1,0 1-1,0-1 1,0 0-1,0 0 1,0-1-1,0 1 1,0 0-1,0 0 0,1 0 1,-1-1-1,0 1 1,1-1-1,-1 1 1,0-1-1,1 1 1,-1-1-1,0 0 1,1 0-1,-1 1 1,1-1-1,-1 0 1,2-1-1,65 0-171,-57 0 116,2 0-158,0 0-78,-1 0-1,0 0 1,0 1 0,23 3-1,-34-3 265,0 1 0,1-1 0,-1 1 0,1-1 0,-1 1 0,1-1 0,-1 1 0,0 0 0,0-1 0,1 1 0,-1 0 0,0 0 0,0 0 0,0 0-1,0 0 1,0 0 0,0 0 0,0 1 0,1 1 0,-2-2 24,1 1-1,-1 0 0,0 0 1,0 0-1,0 0 0,0 0 1,0 0-1,0 0 0,0 0 1,-1 0-1,1 0 0,-1 0 1,1 0-1,-1 0 0,0-1 1,0 1-1,0 0 0,0 0 1,-1 1-1,-4 6 46,-1-1 0,0 0 1,0 0-1,-1-1 0,1 0 0,-2 0 0,1-1 0,-13 8 1,-3 0 0,0-1 0,-28 11 1,-11-6-679,59-18-109,1 0 1,-1 1 0,0-1-1,0 0 1,0-1-1,0 1 1,1-1 0,-7-1-1,-12-13-10325</inkml:trace>
</inkml:ink>
</file>

<file path=ppt/ink/ink1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232"/>
    </inkml:context>
    <inkml:brush xml:id="br0">
      <inkml:brushProperty name="width" value="0.025" units="cm"/>
      <inkml:brushProperty name="height" value="0.025" units="cm"/>
    </inkml:brush>
  </inkml:definitions>
  <inkml:trace contextRef="#ctx0" brushRef="#br0">0 478 13261,'0'0'6843,"7"-11"-4291,-6 8-2426,10-17 1735,1 0 1,20-25 0,-28 40-1725,-1 0 0,1 1 0,0 0 0,0 0 0,1 0 0,-1 0 0,1 1 0,-1-1 1,1 1-1,0 0 0,1 1 0,-1-1 0,0 1 0,1 0 0,-1 0 0,1 1 0,8-2 1,-12 3-173,-1 1 0,0-1 0,0 0 1,0 0-1,0 1 0,1-1 0,-1 1 1,0-1-1,0 1 0,0-1 0,0 1 1,0 0-1,0 0 0,-1-1 0,1 1 1,0 0-1,0 0 0,0 0 0,-1 0 1,1 0-1,0 0 0,-1 0 1,1 0-1,-1 0 0,1 0 0,-1 0 1,0 1-1,1-1 0,-1 0 0,0 0 1,0 2-1,2 46-873,-2-38 878,-14 187-1108,14-198 1138,0 1-1,0-1 0,0 1 0,0 0 0,0-1 0,0 1 0,0-1 0,0 1 0,0 0 0,0-1 0,1 1 0,-1-1 0,0 1 0,0-1 0,1 1 0,-1 0 0,0-1 0,1 1 0,-1-1 0,0 0 0,1 1 0,-1-1 0,1 1 0,-1-1 1,1 0-1,-1 1 0,1-1 0,-1 0 0,1 1 0,-1-1 0,1 0 0,0 0 0,0 1 0,24-6 363,23-22 686,-19 3-497,0-1 0,-1-1 0,24-32 0,-41 45-430,0 0 0,-2-1-1,0 0 1,0-1 0,-1 0-1,-1 0 1,0-1 0,-1 0-1,4-21 1,-35 91-730,13-23 601,4-15-3,2 1 0,0 0 0,1 0 0,0 0 0,1 0 0,-1 25 0,5-41 13,0-1 0,0 1 0,0 0 1,0-1-1,1 1 0,-1-1 0,0 1 0,0-1 0,0 1 0,1-1 0,-1 1 1,0-1-1,1 0 0,-1 1 0,1-1 0,-1 1 0,0-1 0,1 0 1,-1 1-1,1-1 0,-1 0 0,1 1 0,-1-1 0,1 0 0,-1 0 0,1 0 1,-1 1-1,1-1 0,-1 0 0,1 0 0,0 0 0,-1 0 0,1 0 0,-1 0 1,1 0-1,-1 0 0,1 0 0,-1 0 0,1 0 0,0-1 0,-1 1 1,1 0-1,-1 0 0,1 0 0,-1-1 0,1 1 0,-1 0 0,1-1 0,29-14 348,-4-5-299,-2-2 0,0 0 1,-1-2-1,-1 0 0,-2-1 0,0-2 1,-2 0-1,-1-1 0,24-53 0,-48 98-753,-56 134-605,54-126 1361,0 2 0,2-1 0,1 1-1,-4 37 1,10-63-49,0 1 0,0-1 0,0 0 0,0 0 0,0 0 0,0 0 0,0 1 0,0-1 0,1 0 0,-1 0 0,0 0 0,1 0 0,-1 1-1,1-1 1,-1 0 0,1 0 0,0 0 0,-1 0 0,1 0 0,0 0 0,-1-1 0,1 1 0,0 0 0,0 0 0,0 0 0,0-1 0,0 1 0,2 1 0,0-2 23,0 1 0,0-1 0,0 1 0,0-1 0,0 0 0,0 0 0,0 0 0,0 0 0,0-1 0,0 1 0,4-2 0,7-2 124,0-1 1,-1 0-1,24-13 0,-15 4-97,0 0 1,0-1-1,-2-1 0,29-28 0,-42 37-38,0 0 0,-1 0 0,0-1-1,0 0 1,-1 0 0,0 0 0,0-1-1,-1 0 1,0 0 0,-1 0 0,0 0-1,0 0 1,-1-1 0,0 1 0,0-14 0,-2 23-22,0-1 1,0 0 0,0 1 0,0-1 0,0 0 0,0 1 0,0-1 0,0 0 0,0 1 0,0-1 0,0 0 0,-1 1 0,1-1 0,0 1 0,-1-1 0,1 0 0,0 1 0,-1-1 0,1 1 0,-1-1 0,1 1 0,0-1 0,-1 1 0,1-1 0,-1 1 0,0 0 0,1-1 0,-1 1 0,1 0 0,-1-1 0,0 1 0,1 0 0,-1 0 0,1 0 0,-1 0 0,0-1-1,1 1 1,-1 0 0,0 0 0,1 0 0,-1 0 0,0 0 0,1 1 0,-1-1 0,0 0 0,1 0 0,-2 1 0,-1 0-22,0 0-1,0 0 0,0 0 1,1 0-1,-1 1 1,0-1-1,1 1 1,-1 0-1,-4 4 0,-1 3 13,-1 0-1,1 0 0,1 1 0,0 1 0,0-1 0,1 1 0,0 0 0,1 1 1,0-1-1,1 1 0,0 0 0,1 0 0,-2 19 0,5-29 20,1-1-1,-1 1 0,1 0 1,0-1-1,-1 1 1,1-1-1,0 1 1,0-1-1,0 1 0,0-1 1,0 1-1,1-1 1,-1 0-1,0 0 1,1 0-1,-1 0 0,1 0 1,-1 0-1,1 0 1,-1 0-1,1 0 1,-1-1-1,3 1 0,48 16 103,-40-14-101,-7-1 10,1-1-1,0 0 1,-1 0-1,1 0 1,0 0-1,0-1 1,-1 0-1,1 0 1,0-1 0,0 0-1,0 0 1,-1 0-1,1 0 1,-1-1-1,1 0 1,-1 0-1,0-1 1,1 0 0,4-3-1,1-3 28,0-1 1,0 0-1,-1 0 0,-1-1 0,0 0 1,13-22-1,15-30-43,-3-1 0,-2-3 0,-4 0 0,22-77 0,-61 169 0,-2 0 0,0-1 0,-1-1 0,-19 23 0,1 1 0,-3 4 0,-37 61 0,64-98 0,1-1 0,1 1 0,0 1 0,1-1 0,0 1 0,-2 18 0,7-31 0,-1-1 0,1 1 0,0-1 0,1 1 0,-1-1 0,0 1 0,0-1 0,1 1 0,-1-1 0,1 1 0,-1-1 0,1 0 0,0 1 0,-1-1 0,1 0 0,0 1 0,0-1 0,0 0 0,0 0 0,0 0 0,0 0 0,0 0 0,0 0 0,1 0 0,-1 0 0,0 0 0,0 0 0,1-1 0,-1 1 0,1-1 0,-1 1 0,1-1 0,-1 1 0,1-1 0,-1 0 0,1 0 0,-1 0 0,1 0 0,-1 0 0,3 0 0,6 0 0,1 0 0,-1-1 0,0 0 0,20-5 0,-13 1 0,-2-1 0,1 0 0,-1-2 0,0 0 0,-1 0 0,0-1 0,0-1 0,-1-1 0,24-23 0,-26 23 0,0 0 0,-1-1 0,-1-1 0,0 1 0,0-1 0,-2-1 0,1 0 0,-2 0 0,0 0 0,8-29 0,-14 42 0,1 0 0,-1 0 0,0 0 0,1 0 0,-1 0 0,0 0 0,0 0 0,1 0 0,-1 0 0,0-1 0,0 1 0,-1 0 0,1 0 0,0 0 0,0 0 0,0 0 0,-1 0 0,1 0 0,0 0 0,-1 0 0,1 0 0,-1 0 0,0 0 0,1 0 0,-1 0 0,0 0 0,-1-1 0,1 2 0,-1-1 0,1 1 0,0 0 0,-1 0 0,1 0 0,-1 0 0,1 0 0,-1 1 0,1-1 0,-1 0 0,1 1 0,-1-1 0,1 1 0,0-1 0,-1 1 0,1 0 0,-2 1 0,-8 4 0,1 1 0,0 1 0,-15 13 0,-1 5 0,-26 33 0,45-50 0,0 0 0,1 0 0,0 1 0,1 0 0,0 0 0,0 0 0,1 1 0,-3 14 0,6-25 0,1 1 0,0-1 0,0 1 0,0-1 0,-1 1 0,1-1 0,0 1 0,0 0 0,0-1 0,0 1 0,0-1 0,0 1 0,0-1 0,0 1 0,0 0 0,1-1 0,-1 1 0,0-1 0,0 1 0,0-1 0,1 1 0,-1-1 0,0 1 0,1-1 0,-1 1 0,0-1 0,1 1 0,-1-1 0,0 0 0,1 1 0,-1-1 0,1 1 0,-1-1 0,1 0 0,-1 0 0,1 1 0,-1-1 0,1 0 0,0 0 0,28-5 0,28-25 0,-24 7 0,-24 16 0,-1 0 0,2 1 0,-1 0 0,1 0 0,0 1 0,0 0 0,0 1 0,1 0 0,0 1 0,14-3 0,-23 6 0,-1 0 0,0 0 0,1 1 0,-1-1 0,1 0 0,-1 1 0,0-1 0,0 1 0,1 0 0,-1-1 0,0 1 0,0 0 0,0 0 0,0 0 0,0 0 0,0 0 0,0 0 0,0 0 0,0 0 0,0 0 0,0 0 0,-1 1 0,1-1 0,0 0 0,-1 0 0,1 1 0,-1-1 0,0 0 0,1 1 0,-1-1 0,0 1 0,0-1 0,0 0 0,0 2 0,1 61 0,-2-46 0,1-7 0,-1-3 0,1-1 0,1 1 0,-1-1 0,1 1 0,0-1 0,3 11 0,-3-16 0,0 0 0,0 0 0,0 0 0,1 0 0,-1-1 0,0 1 0,1 0 0,-1 0 0,1-1 0,0 1 0,-1-1 0,1 0 0,0 1 0,0-1 0,0 0 0,0 0 0,0 0 0,0 0 0,0-1 0,0 1 0,0-1 0,0 1 0,0-1 0,1 1 0,-1-1 0,4 0 0,10-2-261,-1 1 0,1-2 1,-1 0-1,0-1 0,0-1 0,0 0 1,0-1-1,-1 0 0,0-1 0,0-1 1,-1 0-1,23-19 0,-34 25-245,0 1 0,0-1 0,-1 0 0,1 1 0,-1-1 0,1 0 0,-1 0 0,1 0 0,-1 0 0,0 0 0,0 0 0,0 0 0,0 0 0,0-1 0,-1 1 0,1 0 0,-1 0 0,1-5 0,0-18-9071</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1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578"/>
    </inkml:context>
    <inkml:brush xml:id="br0">
      <inkml:brushProperty name="width" value="0.025" units="cm"/>
      <inkml:brushProperty name="height" value="0.025" units="cm"/>
    </inkml:brush>
  </inkml:definitions>
  <inkml:trace contextRef="#ctx0" brushRef="#br0">29 15 17392,'-18'-9'5029,"8"4"-320,22 5-6631,4 0-2498,-1 1-4869</inkml:trace>
</inkml:ink>
</file>

<file path=ppt/ink/ink1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907"/>
    </inkml:context>
    <inkml:brush xml:id="br0">
      <inkml:brushProperty name="width" value="0.025" units="cm"/>
      <inkml:brushProperty name="height" value="0.025" units="cm"/>
    </inkml:brush>
  </inkml:definitions>
  <inkml:trace contextRef="#ctx0" brushRef="#br0">67 0 4869,'0'0'16976,"20"98"-14894,-20-38-769,-8 7-544,-6 6-225,3-2-352,-3-7-128,6-7-32,-1-14-768,4-13-930,1-16-640,-2-14-2403,-1-10-4868</inkml:trace>
</inkml:ink>
</file>

<file path=ppt/ink/ink1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4.279"/>
    </inkml:context>
    <inkml:brush xml:id="br0">
      <inkml:brushProperty name="width" value="0.025" units="cm"/>
      <inkml:brushProperty name="height" value="0.025" units="cm"/>
    </inkml:brush>
  </inkml:definitions>
  <inkml:trace contextRef="#ctx0" brushRef="#br0">0 75 14894,'0'0'8552,"66"-20"-6470,-30 13 64,10-3-640,5 0-962,6 1-480,-3 1-480,2 2-1058,-8 2-1152,-6 3-705,-13 1-1057,-19 0-2211</inkml:trace>
  <inkml:trace contextRef="#ctx0" brushRef="#br0" timeOffset="1">64 253 16303,'0'0'10026,"93"0"-8264,-33-14-577,3 0-865,0 2-320,-6 5-1569,-16 4-2852,-15 3-1408</inkml:trace>
</inkml:ink>
</file>

<file path=ppt/ink/ink1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4.640"/>
    </inkml:context>
    <inkml:brush xml:id="br0">
      <inkml:brushProperty name="width" value="0.025" units="cm"/>
      <inkml:brushProperty name="height" value="0.025" units="cm"/>
    </inkml:brush>
  </inkml:definitions>
  <inkml:trace contextRef="#ctx0" brushRef="#br0">29 156 14189,'-4'8'2301,"4"-8"-2222,-20 38 1876,20-37-1929,-1 0-1,1 0 1,-1 0-1,0 0 1,1 0 0,0 0-1,-1 0 1,1 0-1,0 0 1,-1 0-1,1 0 1,0 0-1,0 0 1,0 0-1,0 0 1,0 1 0,0-1-1,0 0 1,1 0-1,-1 0 1,0 0-1,0 0 1,1 0-1,-1 0 1,1 0 0,-1 0-1,1 0 1,-1 0-1,1 0 1,0 0-1,0-1 1,-1 1-1,1 0 1,0 0-1,0-1 1,0 1 0,0 0-1,-1-1 1,1 1-1,0-1 1,2 1-1,7 1-532,0-1 1,1 0-1,-1-1 0,1 0 1,-1 0-1,0-1 0,1-1 1,-1 0-1,0 0 0,0-1 0,0 0 1,0-1-1,-1 0 0,1-1 1,-1 0-1,12-8 0,0-1-839,36-33-1,14-23 2477,-6 7 5583,-65 62-6651,0 1 0,0-1 0,0 1 1,1 0-1,-1 0 0,0-1 0,0 1 1,0 0-1,1-1 0,-1 1 0,0 0 0,0 0 1,1-1-1,-1 1 0,0 0 0,1 0 1,-1 0-1,0-1 0,0 1 0,1 0 1,-1 0-1,1 0 0,-1 0 0,0 0 1,1 0-1,-1 0 0,0 0 0,1-1 1,-1 2-1,0-1 0,1 0 0,-1 0 1,0 0-1,1 0 0,-1 0 0,1 0 0,-1 0 1,0 0-1,1 0 0,-1 1 0,0-1 1,1 0-1,-1 0 0,0 0 0,0 1 1,1-1-1,-1 0 0,0 0 0,0 1 1,1-1-1,-1 0 0,0 1 0,0-1 1,1 30 1763,-16 35-490,10-48-1135,2-9 66,0-1-1,1 1 1,0-1-1,0 1 1,1 0-1,0 0 1,0 0 0,1 0-1,0 9 1,0-17-218,1 1 0,-1 0 0,1-1 0,-1 1 0,1-1 0,0 1 0,-1-1 0,1 1 0,-1-1 0,1 0 0,0 1 0,-1-1 0,1 0 0,0 1 0,0-1 0,-1 0 0,1 0 0,0 0 1,0 0-1,-1 1 0,1-1 0,0 0 0,0 0 0,-1 0 0,1-1 0,0 1 0,0 0 0,-1 0 0,1 0 0,0-1 0,0 1 0,1-1 0,26-10 1360,-5-2-1114,-1-2 0,0-1 0,38-37 0,-37 32-587,2 0 0,32-21 0,-57 42 286,0-1 0,0 1 0,1 0 0,-1-1 0,0 1 0,1 0 0,-1-1 1,1 1-1,-1 0 0,0 0 0,1 0 0,-1-1 0,1 1 0,-1 0 0,0 0 0,1 0 0,-1 0 0,1 0 0,-1 0 0,1 0 1,-1 0-1,0 0 0,1 0 0,-1 0 0,1 0 0,-1 0 0,1 0 0,-1 0 0,1 0 0,-1 0 0,0 1 0,1-1 0,-1 0 0,1 0 1,-1 0-1,0 1 0,1-1 0,-1 0 0,0 1 0,1-1 0,-1 1 0,0 22-323,-16 30-81,13-45 423,0 1-1,0-1 0,1 1 0,0 0 0,0 0 1,0 10-1,2-18-14,0-1 0,1 0 0,-1 1 0,0-1 0,1 1 0,-1-1 0,0 0 0,1 1 0,-1-1 0,1 0 0,-1 1 0,1-1 0,-1 0 0,1 0 0,-1 0 0,1 1 0,-1-1 0,1 0 0,-1 0 0,1 0 1,-1 0-1,1 0 0,-1 0 0,1 0 0,-1 0 0,1 0 0,-1 0 0,1 0 0,-1 0 0,1 0 0,-1-1 0,1 1 0,-1 0 0,1 0 0,0-1 0,21-6-893,20-16-6419,-21 9-603</inkml:trace>
</inkml:ink>
</file>

<file path=ppt/ink/ink1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045"/>
    </inkml:context>
    <inkml:brush xml:id="br0">
      <inkml:brushProperty name="width" value="0.025" units="cm"/>
      <inkml:brushProperty name="height" value="0.025" units="cm"/>
    </inkml:brush>
  </inkml:definitions>
  <inkml:trace contextRef="#ctx0" brushRef="#br0">5 74 17200,'0'0'4463,"-1"-10"-1233,-2-32-1036,3 41-2163,0 0 1,0 0-1,0 0 0,1 1 1,-1-1-1,0 0 0,0 0 1,1 0-1,-1 0 0,1 0 1,-1 0-1,1 0 0,-1 1 1,1-1-1,0 0 1,-1 0-1,1 1 0,0-1 1,-1 1-1,1-1 0,0 0 1,0 1-1,0-1 0,0 1 1,-1 0-1,1-1 0,0 1 1,0 0-1,0-1 0,0 1 1,0 0-1,0 0 0,0 0 1,2 0-1,33 2-714,-31-2 515,6 4-1072,1-1 1,0 2 0,-1-1 0,0 1 0,0 1 0,0 0 0,-1 1-1,0 0 1,0 0 0,-1 1 0,11 12 0,23 15-1268,-18-24 10040,-4-2-2564,-20-8-4882,-1 0-1,1 0 1,0 0 0,0 1-1,0-1 1,-1 0 0,1 0-1,0 1 1,-1-1-1,1 0 1,-1 0 0,0 1-1,1-1 1,-1 1 0,0-1-1,0 0 1,0 3-1,0 3 277,0 0-1,-1 0 0,0 0 0,0 0 0,-1 0 0,1 0 1,-2-1-1,1 1 0,-1 0 0,-5 10 0,-47 61 2138,43-63-2008,1 0-1,0 1 1,-17 34 0,28-49-494,0 0 0,-1-1 0,1 1 0,0 0 1,-1 0-1,1 0 0,0-1 0,0 1 0,0 0 0,0 0 0,0 0 0,0 0 0,0 0 0,0 0 0,0-1 1,0 1-1,0 0 0,1 0 0,-1 0 0,0 0 0,0-1 0,1 1 0,-1 0 0,1 0 0,-1-1 0,1 1 1,-1 0-1,2 1 0,0-1 4,0 0 1,0 0-1,0 0 1,0 0 0,1 0-1,-1 0 1,0 0-1,0-1 1,1 1 0,4 0-1,10-1 50,0 1 0,26-5 0,-30 3-21,74-8-197,-30 1-3586,-42 3-1426,-6-2-2691</inkml:trace>
</inkml:ink>
</file>

<file path=ppt/ink/ink1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374"/>
    </inkml:context>
    <inkml:brush xml:id="br0">
      <inkml:brushProperty name="width" value="0.025" units="cm"/>
      <inkml:brushProperty name="height" value="0.025" units="cm"/>
    </inkml:brush>
  </inkml:definitions>
  <inkml:trace contextRef="#ctx0" brushRef="#br0">1 53 15663,'0'0'10858,"62"-43"-10762,-14 41-576,1 0-2948,-3-3-3074</inkml:trace>
</inkml:ink>
</file>

<file path=ppt/ink/ink1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747"/>
    </inkml:context>
    <inkml:brush xml:id="br0">
      <inkml:brushProperty name="width" value="0.025" units="cm"/>
      <inkml:brushProperty name="height" value="0.025" units="cm"/>
    </inkml:brush>
  </inkml:definitions>
  <inkml:trace contextRef="#ctx0" brushRef="#br0">1 557 16367,'0'0'3791,"9"5"-1901,-3-1-1631,0-1 0,1 0 0,0-1 0,0 0 1,-1 0-1,1 0 0,0-1 0,0 0 0,1 0 1,-1-1-1,0 0 0,0 0 0,0-1 0,0 0 1,0 0-1,0 0 0,10-4 0,0-1 37,-1-1 1,1 0-1,-2-2 0,1 1 0,-1-2 0,-1 0 0,0-1 0,0 0 0,-1-1 1,0-1-1,19-25 0,-22 26-119,-2-1 1,0 0-1,0-1 1,-1 0-1,-1 0 0,0 0 1,-1-1-1,-1 0 1,0 0-1,-1 0 1,0 0-1,-1 0 1,-1-30-1,-1 44-183,0-1 0,0 1-1,0 0 1,0-1 0,0 1 0,0-1 0,0 1-1,0 0 1,-1-1 0,1 1 0,0 0 0,-1-1-1,1 1 1,-1 0 0,0 0 0,1-1 0,-1 1-1,0 0 1,0 0 0,0 0 0,0 0 0,0 0-1,0 0 1,0 0 0,0 0 0,0 1 0,0-1-1,0 0 1,-1 1 0,1-1 0,0 1 0,0-1-1,-1 1 1,1-1 0,0 1 0,-1 0 0,1 0-1,-1 0 1,1-1 0,0 1 0,-1 1 0,1-1 0,0 0-1,-1 0 1,1 0 0,0 1 0,-3 0-1,-3 2-32,1-1-1,-1 1 0,1 0 0,0 1 0,0-1 0,0 1 0,0 1 0,-7 6 0,-7 9 25,0 2-1,2 0 0,1 1 1,-21 34-1,30-41 24,0-1 0,0 1 0,2 0 1,0 1-1,0-1 0,2 1 0,0 0 0,-2 27 0,6-41-2,0 0-1,0 1 1,0-1-1,0 0 1,1 1-1,-1-1 1,1 0 0,0 1-1,0-1 1,0 0-1,0 0 1,1 0-1,-1 0 1,1 0 0,0 0-1,0 0 1,0 0-1,0-1 1,0 1-1,1-1 1,-1 0 0,1 1-1,-1-1 1,1 0-1,0-1 1,0 1 0,0 0-1,0-1 1,0 0-1,0 1 1,1-1-1,-1-1 1,7 2 0,-2-1 29,1 0 0,0 0 0,0-1 0,0 0 0,0-1 0,-1 0 0,1 0 0,0-1 1,-1 0-1,1 0 0,-1-1 0,12-6 0,4-5-30,-1-1 0,0-1 0,-1-1 0,-1-1 0,-1-1 0,0 0 0,30-41 0,-4-3-9,56-103 0,-89 143 4,28-54 0,-38 71 0,-1 0 0,0-1 0,0 1 0,0-1 0,0 1 0,-1-1 0,0 0 0,-1 0 0,0-10 0,0 16 0,-1 1 0,1-1 0,-1 0 0,0 1 0,1-1 0,-1 1 0,1 0 0,-1-1 0,0 1 0,0-1 0,1 1 0,-1 0 0,0 0 0,0-1 0,1 1 0,-1 0 0,0 0 0,0 0 0,0 0 0,1 0 0,-1 0 0,0 0 0,0 0 0,1 0 0,-1 0 0,0 0 0,0 1 0,0-1 0,1 0 0,-1 1 0,0-1 0,1 0 0,-1 1 0,0-1 0,0 1 0,-9 5-11,0 0 1,0 1-1,1 0 1,0 0-1,0 1 1,-14 17-1,-44 61-127,66-85 136,-10 13-131,1 0 0,0 1 0,1 1 0,1-1 0,1 1 0,0 1 0,1 0 0,1-1 0,0 2-1,1-1 1,1 0 0,1 1 0,0 0 0,2 23 0,0-38-222,0 0 0,0 0 0,1 0 0,-1 0 0,1 0 1,0 0-1,0 0 0,0 0 0,0-1 0,1 1 0,-1 0 0,1-1 0,-1 1 1,1-1-1,0 0 0,0 1 0,0-1 0,0 0 0,1 0 0,-1 0 0,0-1 0,4 3 1,26 6-8748</inkml:trace>
</inkml:ink>
</file>

<file path=ppt/ink/ink1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6.464"/>
    </inkml:context>
    <inkml:brush xml:id="br0">
      <inkml:brushProperty name="width" value="0.025" units="cm"/>
      <inkml:brushProperty name="height" value="0.025" units="cm"/>
    </inkml:brush>
  </inkml:definitions>
  <inkml:trace contextRef="#ctx0" brushRef="#br0">200 80 11082,'0'0'3844,"-2"-11"-481,0-4-2162,0-9 214,-4 1 3278,-5 54-3124,-74 203 416,0-2 557,80-205-2147,5-27-392,0 1 1,-1-1-1,1 0 0,0 1 0,0-1 1,0 1-1,0-1 0,0 0 1,0 1-1,0-1 0,0 0 1,0 1-1,0-1 0,0 0 1,0 1-1,0-1 0,0 1 0,0-1 1,0 0-1,0 1 0,0-1 1,1 0-1,-1 1 0,0-1 1,0 0-1,0 1 0,1-1 1,-1 0-1,0 0 0,0 1 0,1-1 1,-1 0-1,0 0 0,0 1 1,1-1-1,-1 0 0,0 0 1,1 0-1,-1 1 0,0-1 1,1 0-1,-1 0 0,0 0 0,1 0 1,-1 0-1,1 0 0,-1 0 1,0 0-1,1 0 0,-1 0 1,0 0-1,1 0 0,-1 0 0,0 0 1,1 0-1,-1 0 0,1-1 1,-1 1-1,0 0 0,1 0 1,-1 0-1,1-1 0,13-9 51,-1-1-1,0-1 1,-1 0 0,0 0-1,0-2 1,-2 1 0,17-28-1,-10 18-28,73-118-217,21-28-385,-107 163 514,0-1-1,1 1 1,0 0-1,0 1 1,0-1-1,1 1 1,0 0-1,0 1 1,0-1-1,1 1 0,-1 0 1,1 1-1,0 0 1,0 0-1,0 0 1,0 1-1,1 0 1,-1 0-1,14-1 1,-20 3 37,-1 0 1,1 0-1,-1 0 1,1 0-1,-1 0 1,1 0-1,-1 0 0,1 1 1,-1-1-1,1 0 1,-1 0-1,1 0 1,-1 1-1,1-1 1,-1 0-1,1 1 1,-1-1-1,0 0 1,1 1-1,-1-1 1,1 0-1,-1 1 1,0-1-1,1 1 1,-1-1-1,0 0 0,0 1 1,1-1-1,-1 1 1,0-1-1,0 1 1,0-1-1,0 1 1,0-1-1,0 1 1,1 0-1,-1-1 1,0 1-1,-1-1 1,1 1-1,0-1 1,0 1-1,0-1 0,0 1 1,0-1-1,0 1 1,-1-1-1,1 1 1,0-1-1,-1 1 1,-16 27 3,-5-9 124,-2-2 0,0 0 1,-1-2-1,0-1 0,-44 18 1,35-17-335,1 2 1,-54 36 0,114-57-5161,-9-3 2596,0-1 0,26-15-1,-43 22 2564,48-26-6829</inkml:trace>
</inkml:ink>
</file>

<file path=ppt/ink/ink1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062"/>
    </inkml:context>
    <inkml:brush xml:id="br0">
      <inkml:brushProperty name="width" value="0.025" units="cm"/>
      <inkml:brushProperty name="height" value="0.025" units="cm"/>
    </inkml:brush>
  </inkml:definitions>
  <inkml:trace contextRef="#ctx0" brushRef="#br0">157 48 14990,'0'0'13309,"-5"8"-12882,-147 218 123,302-417 42,-105 126-773,-48 106-588,-5-14 788,5-19 9,1 0-1,-1 0 0,1 0 1,1 0-1,0 0 1,0 0-1,0 1 0,1-1 1,0 0-1,3 13 0,-3-20 12,1 0-1,0 0 1,0 0-1,0 1 0,0-1 1,0-1-1,0 1 1,0 0-1,1 0 1,-1 0-1,0-1 0,0 1 1,1 0-1,-1-1 1,0 1-1,1-1 0,-1 0 1,0 1-1,1-1 1,-1 0-1,1 0 1,-1 0-1,0 0 0,1 0 1,-1 0-1,1 0 1,-1-1-1,0 1 0,1 0 1,-1-1-1,2 0 1,45-16 1091,-28 5-1060,-1 0 0,-1-2 0,0 0 0,-1-1 0,0 0 0,-1-2 0,-1 0 0,24-35 0,-32 34-35,-12 13-198,2 6 138,1 0 1,0-1-1,0 1 0,0 0 1,0 1-1,0-1 0,0 0 1,0 0-1,0 1 0,1-1 1,-1 1-1,-1 2 0,-20 22-24,-26 37-1,42-54 64,1 1 0,0 0-1,1 1 1,0-1 0,1 1 0,0 0-1,-5 21 1,9-31-4,0 0 1,0-1-1,0 1 0,0 0 1,0 0-1,0-1 1,0 1-1,0 0 0,0 0 1,0-1-1,1 1 0,-1 0 1,0 0-1,1-1 0,-1 1 1,0 0-1,1-1 0,-1 1 1,0 0-1,1-1 0,-1 1 1,1-1-1,-1 1 0,1-1 1,0 1-1,-1-1 1,1 1-1,0-1 0,-1 0 1,1 1-1,0-1 0,-1 0 1,1 1-1,0-1 0,-1 0 1,1 0-1,0 0 0,0 0 1,-1 0-1,1 0 0,0 0 1,0 0-1,-1 0 0,1 0 1,0 0-1,0 0 1,-1 0-1,1-1 0,0 1 1,0 0-1,0-1 0,43-16 370,-11-4-368,-1-2 0,-1-2 0,-1-1-1,49-54 1,-107 120-206,16-24-130,0 0-1,2 0 1,0 1-1,0 0 1,-10 29-1,19-35-1660,1-11 1854,0 0 1,-1 1-1,1-1 0,0 0 0,0 0 0,0 0 1,0 0-1,1 0 0,-1 1 0,0-1 0,0 0 1,0 0-1,0 0 0,0 0 0,0 1 0,0-1 1,0 0-1,0 0 0,0 0 0,0 0 0,0 0 1,1 0-1,-1 1 0,0-1 0,0 0 0,0 0 1,0 0-1,0 0 0,0 0 0,1 0 0,-1 0 1,0 0-1,0 0 0,0 0 0,0 0 0,0 0 1,1 0-1,-1 0 0,0 0 0,0 1 0,0-1 1,0-1-1,1 1 0,-1 0 0,0 0 0,0 0 1,0 0-1,0 0 0,0 0 0,1 0 0,-1 0 0,0 0 1,0 0-1,0 0 0,0 0 0,0 0 0,0 0 1,1-1-1,-1 1 0,0 0 0,0 0 0,0 0 1,0 0-1,0 0 0,0 0 0,0-1 0,0 1 1,15-12-8342</inkml:trace>
</inkml:ink>
</file>

<file path=ppt/ink/ink1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417"/>
    </inkml:context>
    <inkml:brush xml:id="br0">
      <inkml:brushProperty name="width" value="0.025" units="cm"/>
      <inkml:brushProperty name="height" value="0.025" units="cm"/>
    </inkml:brush>
  </inkml:definitions>
  <inkml:trace contextRef="#ctx0" brushRef="#br0">2 1 18770,'0'0'2850,"-2"53"-5028,2-33-929,8-2-2434,1-4-3427</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1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775"/>
    </inkml:context>
    <inkml:brush xml:id="br0">
      <inkml:brushProperty name="width" value="0.025" units="cm"/>
      <inkml:brushProperty name="height" value="0.025" units="cm"/>
    </inkml:brush>
  </inkml:definitions>
  <inkml:trace contextRef="#ctx0" brushRef="#br0">161 0 8456,'0'0'8712,"-6"10"-8466,-23 33-137,10-18 893,-21 40 1,40-64-908,-1-1 1,1 1-1,0-1 1,0 1 0,-1-1-1,1 1 1,0 0-1,0-1 1,0 1-1,0-1 1,0 1-1,0-1 1,0 1 0,0 0-1,0-1 1,0 1-1,0-1 1,0 1-1,0-1 1,0 1 0,0 0-1,1-1 1,-1 1-1,0-1 1,0 1-1,1-1 1,-1 1-1,0-1 1,1 1 0,0 0-1,19 6 1110,41-7-1422,-41-1 94,-19 1 131,59 6-670,-59-6 722,0 0 0,0 0 1,0 0-1,0 0 0,0 0 0,0 0 0,0 1 0,0-1 0,0 0 0,0 1 0,0-1 0,0 1 0,0-1 0,0 1 0,0-1 0,0 1 0,0 0 0,0 0 0,-1-1 1,1 1-1,0 0 0,-1 0 0,1 0 0,-1 0 0,1-1 0,0 1 0,-1 0 0,0 0 0,1 0 0,-1 0 0,0 0 0,1 1 0,-1-1 0,0 0 0,0 0 0,0 0 1,0 0-1,0 0 0,0 0 0,0 0 0,-1 0 0,1 0 0,0 0 0,0 0 0,-1 0 0,1 0 0,-1 0 0,1 0 0,-1 0 0,1 0 0,-1 0 0,0 0 0,0 1 1,-3 2 199,-1 0 0,1 0 0,-1 0 0,1 0 1,-1 0-1,0-1 0,-1 0 0,1 0 1,0-1-1,-8 3 0,-60 18 1035,71-22-1273,-13 3 17,-1-1 0,1 0 0,-31 0-1,45-3-145,0 0-1,0 0 0,1 0 1,-1 0-1,0 0 1,0 0-1,0 0 0,1 0 1,-1 0-1,0 0 1,1-1-1,-1 1 0,0 0 1,0-1-1,1 1 0,-1 0 1,0-1-1,1 1 1,-1-1-1,1 1 0,-1-1 1,1 1-1,-1-1 0,1 0 1,-1 1-1,1-1 1,-1 1-1,1-1 0,0 0 1,-1 0-1,1 1 1,0-1-1,0 0 0,-1 1 1,1-1-1,0 0 0,0 0 1,0 1-1,0-1 1,0 0-1,0-1 0,1-1-797,-1 0-1,1 0 0,0 0 0,0 0 1,0 1-1,0-1 0,0 0 1,1 1-1,-1-1 0,4-4 0,18-17-11046</inkml:trace>
</inkml:ink>
</file>

<file path=ppt/ink/ink1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104"/>
    </inkml:context>
    <inkml:brush xml:id="br0">
      <inkml:brushProperty name="width" value="0.025" units="cm"/>
      <inkml:brushProperty name="height" value="0.025" units="cm"/>
    </inkml:brush>
  </inkml:definitions>
  <inkml:trace contextRef="#ctx0" brushRef="#br0">159 43 17585,'0'0'13153,"-1"-5"-13617,-1 2 470,1 1 1,0 0-1,-1-1 0,1 1 0,-1 0 1,1 0-1,-1 0 0,0 0 1,0 0-1,0 0 0,0 1 0,-1-1 1,1 1-1,0-1 0,-1 1 0,1 0 1,0 0-1,-1 0 0,0 0 1,1 1-1,-1-1 0,1 1 0,-1-1 1,0 1-1,1 0 0,-1 0 1,0 0-1,1 0 0,-1 0 0,0 1 1,1 0-1,-1-1 0,-3 2 1,1 0-17,1 0 1,-1 1-1,0-1 1,1 1 0,0 0-1,0 0 1,-1 1-1,2-1 1,-1 1 0,0 0-1,1 0 1,0 0-1,-3 5 1,3-6 9,1 0-1,0 0 1,1 0 0,-1 0-1,0 0 1,1 1 0,0-1-1,0 0 1,0 1 0,0-1-1,0 1 1,1-1 0,0 1-1,-1-1 1,1 1-1,0-1 1,1 1 0,-1-1-1,1 1 1,1 4 0,0-6 0,0 0 0,0 0 0,0 0 1,0 0-1,0-1 0,0 1 0,1-1 1,-1 1-1,1-1 0,-1 0 0,1 0 1,0 0-1,-1-1 0,1 1 0,0 0 1,-1-1-1,1 0 0,0 1 0,0-1 1,4-1-1,61-4-85,-51-1 94,1 0 1,-1 0-1,-1-2 1,1 0 0,-1-1-1,0-1 1,-1 0 0,0-1-1,26-25 1,-40 35 273,-22 35-11,19-31-264,-3 4 10,-1 1 0,1 0 0,1 0 1,0 0-1,0 1 0,0 0 0,1 0 0,0 0 1,1 0-1,-2 14 0,4-22 9,1 0-1,-1 0 1,1 0 0,-1 0-1,1 0 1,-1 0 0,1 0-1,-1-1 1,1 1 0,0 0-1,0 0 1,0-1 0,-1 1-1,1 0 1,0-1 0,0 1-1,0-1 1,0 1-1,0-1 1,0 1 0,0-1-1,0 0 1,0 1 0,0-1-1,0 0 1,0 0 0,0 0-1,0 0 1,0 0 0,0 0-1,0 0 1,2-1 0,41-2 732,-4-7-759,49-18 0,-63 18 0,0 1 0,0 2 0,0 0 0,1 2 0,42-3 0,-68 8 0,-1 0 0,0 0 0,1 0 0,-1 0 0,0 0 0,1 0 0,-1 0 0,0 0 0,0 0 0,1 0 0,-1 0 0,0 0 0,1 0 0,-1 1 0,0-1 0,1 0 0,-1 0 0,0 0 0,0 1 0,1-1 0,-1 0 0,0 0 0,0 0 0,1 1 0,-1-1 0,0 0 0,0 0 0,0 1 0,0-1 0,1 0 0,-1 1 0,0-1 0,0 0 0,0 1 0,0-1 0,0 0 0,0 1 0,0-1 0,0 1 0,-5 16 0,-15 14 0,4-14 0,11-12 0,0 0 0,0 0 0,1 1 0,-1-1 0,1 1 0,1 0 0,-1 0 0,1 0 0,0 0 0,-3 8 0,7-13-8,-1-1-1,0 0 1,0 1-1,1-1 1,-1 0-1,0 0 1,1 1-1,-1-1 1,0 0-1,1 0 1,-1 1-1,0-1 1,1 0-1,-1 0 1,1 0-1,-1 0 1,1 1-1,-1-1 1,0 0 0,1 0-1,-1 0 1,1 0-1,-1 0 1,1 0-1,-1 0 1,0 0-1,1 0 1,-1-1-1,1 1 1,-1 0-1,1 0 1,-1 0-1,0 0 1,1-1-1,-1 1 1,0 0 0,1 0-1,-1-1 1,0 1-1,1 0 1,-1 0-1,1-1 1,19-11-2847,-2-4-3887</inkml:trace>
</inkml:ink>
</file>

<file path=ppt/ink/ink1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480"/>
    </inkml:context>
    <inkml:brush xml:id="br0">
      <inkml:brushProperty name="width" value="0.025" units="cm"/>
      <inkml:brushProperty name="height" value="0.025" units="cm"/>
    </inkml:brush>
  </inkml:definitions>
  <inkml:trace contextRef="#ctx0" brushRef="#br0">101 1 16303,'0'0'11339,"1"72"-9962,-7-32 802,-3 11-962,-1 2-865,3 1-352,-1 3 0,-2-1 0,-3-4-1441,-5-2-3460,-2-5-4452</inkml:trace>
</inkml:ink>
</file>

<file path=ppt/ink/ink1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809"/>
    </inkml:context>
    <inkml:brush xml:id="br0">
      <inkml:brushProperty name="width" value="0.025" units="cm"/>
      <inkml:brushProperty name="height" value="0.025" units="cm"/>
    </inkml:brush>
  </inkml:definitions>
  <inkml:trace contextRef="#ctx0" brushRef="#br0">0 0 22549,'0'0'9481</inkml:trace>
</inkml:ink>
</file>

<file path=ppt/ink/ink1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2:13.369"/>
    </inkml:context>
    <inkml:brush xml:id="br0">
      <inkml:brushProperty name="width" value="0.025" units="cm"/>
      <inkml:brushProperty name="height" value="0.025" units="cm"/>
    </inkml:brush>
  </inkml:definitions>
  <inkml:trace contextRef="#ctx0" brushRef="#br0">110 157 8360,'-10'1'1286,"-16"1"-809,-18 2 492,15-3 3773,251 14-723,1291-66-1435,-455-67-1484,-1003 112-1100,-22 2 156,-31 4 255,-15 1 351,-119 8-20,-348 16-913,229-22 118,-517 15-257,6 57 113,747-73 192,9-2-1,1 1 0,0 0 0,-1 0-1,1 0 1,0 1 0,-9 4 0,14-6 3,0 0 1,0 0 0,1 0 0,-1 0-1,0 0 1,0-1 0,0 1-1,0 0 1,0 1 0,0-1-1,0 0 1,1 0 0,-1 0-1,0 0 1,0 0 0,0 0-1,0 0 1,0 0 0,0 0-1,0 0 1,0 0 0,1 0-1,-1 0 1,0 0 0,0 0-1,0 0 1,0 0 0,0 1-1,0-1 1,0 0 0,0 0 0,0 0-1,0 0 1,0 0 0,0 0-1,0 0 1,0 0 0,1 1-1,-1-1 1,0 0 0,0 0-1,0 0 1,0 0 0,0 0-1,0 0 1,0 0 0,0 1-1,0-1 1,-1 0 0,1 0-1,0 0 1,0 0 0,0 0-1,0 0 1,0 0 0,0 0-1,0 1 1,0-1 0,0 0-1,0 0 1,0 0 0,0 0-1,16 1-219,764-7-33,-173-2-392,-319 10 145,337-7 385,-599 4 143,-14 1-7,1 0 0,-1-1 0,1 0 0,-1-1 0,0 0 0,1-1 0,-1 0 0,16-8 1,-28 11-8,0 0 0,0 0 1,0 0-1,1 0 0,-1 0 1,0 0-1,0 0 0,0-1 1,0 1-1,1 0 0,-1 0 1,0 0-1,0 0 0,0-1 1,0 1-1,0 0 1,1 0-1,-1 0 0,0-1 1,0 1-1,0 0 0,0 0 1,0 0-1,0-1 0,0 1 1,0 0-1,0 0 0,0-1 1,0 1-1,0 0 1,0 0-1,0 0 0,0-1 1,0 1-1,0 0 0,0 0 1,0-1-1,0 1 0,-1 0 1,1 0-1,0 0 0,0-1 1,0 1-1,0 0 0,0 0 1,-1 0-1,1 0 1,0 0-1,0-1 0,0 1 1,0 0-1,-1 0 0,1 0 1,0 0-1,0 0 0,0 0 1,-1 0-1,1 0 0,0-1 1,0 1-1,0 0 0,-1 0 1,1 0-1,-20-6 628,-68-6-385,-1 4 1,-108 3-1,143 5-188,-906 23-478,800-15-2135,59-6-2264,16-4-4367</inkml:trace>
</inkml:ink>
</file>

<file path=ppt/ink/ink1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2:15.494"/>
    </inkml:context>
    <inkml:brush xml:id="br0">
      <inkml:brushProperty name="width" value="0.025" units="cm"/>
      <inkml:brushProperty name="height" value="0.025" units="cm"/>
    </inkml:brush>
  </inkml:definitions>
  <inkml:trace contextRef="#ctx0" brushRef="#br0">1026 307 11531,'-65'-18'433,"-1"3"1,0 3 0,-89-5-1,125 15-343,1 3-1,0 0 0,-1 1 1,1 2-1,0 1 0,1 2 1,-1 0-1,1 2 0,1 1 1,-30 16-1,55-26 1,0 1 0,0 0 0,0 0-1,0 0 1,1 0 0,-1 0 0,0 0 0,0 1 0,1-1-1,-1 0 1,1 1 0,0-1 0,-1 1 0,1 0-1,0-1 1,0 1 0,0 0 0,0 0 0,0 0 0,0 0-1,0 2 1,1-2-60,1 0-1,0-1 1,-1 1-1,1-1 1,0 1-1,0-1 1,0 1 0,0-1-1,0 0 1,1 1-1,-1-1 1,0 0-1,1 0 1,-1 0-1,1 0 1,-1 0-1,1 0 1,-1 0-1,1-1 1,-1 1-1,1 0 1,0-1-1,0 0 1,-1 1 0,3-1-1,55 17 247,2-4-1,0-1 0,91 4 1,192-10-103,-240-7-65,459-26 866,-1-32-769,15-2-119,993 10 699,-1378 51-720,1982 34 580,-1179 1-475,-3-51-9,-669-4-142,957-32 26,-878 55 395,533-10 161,-584-13-585,226-5-1233,-717 16 1809,-64 9-385,-484-18 729,-1302-105-1658,1589 100 664,-2618 28-2670,727 82 1221,2002-78 1541,-920 51-209,103-4 13,1003-53 199,-468 32 994,480-23-827,0 3 0,1 4 0,1 5 0,-96 38 0,176-59-100,9-2-95,-1-1 0,0 0 0,1 1 0,-1-1 0,0 1 0,1 0 0,-1 0 0,1-1 0,-1 1 0,1 0 0,0 0 1,-1 0-1,1 1 0,0-1 0,-1 0 0,1 0 0,-1 3 0,9-2-308,41-3 236,0-1 0,0-3 0,62-14 0,-8 1 69,805-66 1,8 59-8,-813 23 1,1380-6-237,-12-1-28,-718-5 245,825-10 11,1 34 54,854-5 531,-577-46 145,-1731 41-2082,-22 0-2478</inkml:trace>
</inkml:ink>
</file>

<file path=ppt/ink/ink1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07.775"/>
    </inkml:context>
    <inkml:brush xml:id="br0">
      <inkml:brushProperty name="width" value="0.025" units="cm"/>
      <inkml:brushProperty name="height" value="0.025" units="cm"/>
    </inkml:brush>
  </inkml:definitions>
  <inkml:trace contextRef="#ctx0" brushRef="#br0">67 78 9897,'0'0'1463,"-10"-5"171,-29-17 239,38 22-1756,0-1 1,0 1-1,0-1 0,0 1 0,0-1 0,0 0 0,0 1 0,0-1 0,0 0 0,0 0 0,0 0 0,1 1 0,-1-1 0,0 0 0,1 0 0,-1 0 1,1 0-1,-1 0 0,1 0 0,-1-1 0,1-1 0,0 2-58,0 1-1,0-1 1,1 0 0,-1 0 0,1 1 0,-1-1-1,1 0 1,-1 1 0,1-1 0,-1 0-1,1 1 1,-1-1 0,1 1 0,0-1 0,-1 1-1,1-1 1,0 1 0,0-1 0,-1 1-1,1 0 1,1-1 0,46-9 1026,108 3 1304,165 13 0,155 35-1873,-85-5-428,1231-2 200,-1570-35-345,393-24 1806,-430 20-2008,-21-2-1528,-25-5-3240,-12-3-2815</inkml:trace>
</inkml:ink>
</file>

<file path=ppt/ink/ink1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08.823"/>
    </inkml:context>
    <inkml:brush xml:id="br0">
      <inkml:brushProperty name="width" value="0.025" units="cm"/>
      <inkml:brushProperty name="height" value="0.025" units="cm"/>
    </inkml:brush>
  </inkml:definitions>
  <inkml:trace contextRef="#ctx0" brushRef="#br0">0 88 15791,'49'3'583,"572"28"1428,188-55-1818,-74 0 2593,1804 58-264,-1185-5-2481,2462-6 1101,-2951-50-1103,-2-31 13,33-2-26,-213 48 247,-540 22-1741,-127-12-1137,-4-8-1933</inkml:trace>
</inkml:ink>
</file>

<file path=ppt/ink/ink1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3.032"/>
    </inkml:context>
    <inkml:brush xml:id="br0">
      <inkml:brushProperty name="width" value="0.025" units="cm"/>
      <inkml:brushProperty name="height" value="0.025" units="cm"/>
    </inkml:brush>
  </inkml:definitions>
  <inkml:trace contextRef="#ctx0" brushRef="#br0">104 185 4484,'-29'-39'2739,"22"28"-2047,0 1-1,0 0 1,-2 0 0,1 1-1,-1 0 1,-18-14 0,27 22-340,28 26-208,-17-17-144,0 0 0,1-1 0,0 0 0,1-1 0,0 0-1,0-1 1,0-1 0,0 0 0,1 0 0,-1-1 0,19 1 0,20 0 69,89-5 0,-56-2-19,702-10 1007,-225-2-306,-198 8-408,745 8 39,-457 5-353,1159-19 932,-200-86-320,-1578 96-639,8-3 4,0 3 0,0 1 0,60 6 1,-96-4 3,0 1 0,0 0 0,0 1 0,0-1 0,-1 1 0,1 0 0,0 0 0,-1 0 0,0 1 1,1-1-1,-1 1 0,6 5 0,-2 1-839,-1 0 0,1 0 1,10 19-1,-6-10-2836,-7-16-4407</inkml:trace>
</inkml:ink>
</file>

<file path=ppt/ink/ink1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3.890"/>
    </inkml:context>
    <inkml:brush xml:id="br0">
      <inkml:brushProperty name="width" value="0.025" units="cm"/>
      <inkml:brushProperty name="height" value="0.025" units="cm"/>
    </inkml:brush>
  </inkml:definitions>
  <inkml:trace contextRef="#ctx0" brushRef="#br0">4121 713 10602,'0'0'411,"5"-9"187,-3 6-552,17-33 390,-19 35-436,1-1 1,-1 1-1,1-1 1,-1 0 0,1 1-1,-1-1 1,0 1-1,0-1 1,0 1-1,0-1 1,0 0-1,0 1 1,0-1-1,0 1 1,0-1 0,-1 1-1,1-1 1,-1 1-1,1-1 1,-1 1-1,0-1 1,0 1-1,1-1 1,-1 1-1,0 0 1,-2-2-1,-14-10-142,0 1 0,-1 0-1,0 2 1,-1 0 0,-27-10-1,-107-31 250,101 35-112,-328-106 1372,-464-133 479,687 221-1819,-2 7 0,0 7 0,-1 6-1,-1 8 1,1 7 0,-1 6-1,-239 43 1,317-34 88,0 2-1,1 5 1,1 3 0,1 4-1,-112 58 1,152-65-89,0 2 1,2 2 0,1 1-1,-59 59 1,73-62-31,1 1 0,1 1 0,1 1 0,2 0 1,0 2-1,2 0 0,-15 40 0,23-48 2,1 0 1,1 0-1,1 1 0,0-1 1,2 1-1,1 1 0,1-1 1,2 26-1,0-34 10,1 0-1,1 0 1,0 0-1,1 0 1,0-1-1,2 0 1,-1 0-1,2 0 1,0-1 0,0 0-1,1 0 1,1 0-1,14 15 1,5-1 72,1-1 0,1-1 0,1-2 0,2-1 0,0-2 0,0-1 0,42 17 0,26 5 216,137 35 1,-70-33-95,2-7-1,192 14 1,350-22 255,-546-33-439,0-8-1,248-50 1,-280 33 3,0-7 1,-3-5 0,181-85-1,-253 98 6,-1-3 0,-2-2-1,83-64 1,-115 77 1,0 0 0,-1-1-1,-1-2 1,-2 0 0,0-1 0,-1-1-1,-2-1 1,-1 0 0,19-43-1,-29 53-19,0-1 0,-1 1 0,0-1-1,-2 0 1,0-1 0,-1 1-1,-1 0 1,-1-1 0,0 1-1,-2 0 1,0-1 0,-1 1-1,0 0 1,-2 0 0,0 1-1,-1-1 1,-1 1 0,0 0 0,-2 1-1,1 0 1,-2 0 0,0 1-1,-1 0 1,-23-24 0,8 15-65,0 2 1,-2 0 0,0 2-1,-1 1 1,-1 2 0,-1 1-1,0 1 1,-1 1 0,-1 2 0,-55-13-1,-1 6-1135,-1 4 0,-171-6 0,-6 17-3522,-23 4-3801</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1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7.429"/>
    </inkml:context>
    <inkml:brush xml:id="br0">
      <inkml:brushProperty name="width" value="0.025" units="cm"/>
      <inkml:brushProperty name="height" value="0.025" units="cm"/>
    </inkml:brush>
  </inkml:definitions>
  <inkml:trace contextRef="#ctx0" brushRef="#br0">1 68 9449,'11'0'-844,"866"-22"4879,-119 1-2331,-47 9-624,649-1 184,-325 67-438,-430-16-115,2508 27 864,-1129-52 1553,-1048-11-3048,-537-2-966,-386-2-629,-34-1-1604,3 1 301,-13-6-3204</inkml:trace>
</inkml:ink>
</file>

<file path=ppt/ink/ink1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40.731"/>
    </inkml:context>
    <inkml:brush xml:id="br0">
      <inkml:brushProperty name="width" value="0.025" units="cm"/>
      <inkml:brushProperty name="height" value="0.025" units="cm"/>
    </inkml:brush>
  </inkml:definitions>
  <inkml:trace contextRef="#ctx0" brushRef="#br0">0 172 17553,'11'1'517,"97"15"-370,1-6 0,205-6 0,230-47 308,-494 38-384,1427-85 3532,-667 108-1537,-739-16-2183,-71-2 101,0 0 0,0 0 1,1 0-1,-1 0 0,0 0 1,0 0-1,0 0 1,0 0-1,1 0 0,-1 0 1,0 0-1,0 0 0,0 0 1,1 0-1,-1 0 0,0 0 1,0 0-1,0 0 1,1 0-1,-1 0 0,0 0 1,0 0-1,0 0 0,0-1 1,1 1-1,-1 0 1,0 0-1,0 0 0,0 0 1,0 0-1,0-1 0,0 1 1,1 0-1,-1 0 0,0 0 1,0-1-1,0 1 1,0 0-1,0 0 0,0 0 1,0 0-1,0-1 0,0 1 1,0 0-1,0 0 1,0 0-1,0-1 0,0 1 1,0 0-1,0 0 0,0 0 1,0-1-1,0 1 0,0 0 1,0 0-1,-1 0 1,1-1-1,0 1 0,-10-10-967,-1 4-143,0 0 0,0 1 0,-1 0 0,0 0 0,-13-2-1,4 0-780,-66-20-6379</inkml:trace>
</inkml:ink>
</file>

<file path=ppt/ink/ink1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41.624"/>
    </inkml:context>
    <inkml:brush xml:id="br0">
      <inkml:brushProperty name="width" value="0.025" units="cm"/>
      <inkml:brushProperty name="height" value="0.025" units="cm"/>
    </inkml:brush>
  </inkml:definitions>
  <inkml:trace contextRef="#ctx0" brushRef="#br0">0 8 13421,'0'0'261,"1"10"-309,-1-7 72,0 1-1,0-1 0,1 1 1,-1 0-1,1-1 1,0 0-1,0 1 0,1-1 1,-1 1-1,1-1 0,-1 0 1,1 0-1,0 0 1,0 0-1,1 0 0,-1-1 1,0 1-1,1 0 0,0-1 1,-1 0-1,1 0 1,0 0-1,0 0 0,1 0 1,-1 0-1,0-1 0,0 0 1,6 2-1,40 15 569,0-2 0,2-3 0,52 8 0,162 12 692,-249-31-1268,705 24 552,2-57 348,-83 1-297,18 17-341,622-22 1168,-732 8-797,670-27-29,1 48 508,-779 28-389,177 3-474,-571-26-1158,1-2 0,45-9 1,-55 4-2659,45-14 0,-2-9-9122</inkml:trace>
</inkml:ink>
</file>

<file path=ppt/ink/ink1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24.214"/>
    </inkml:context>
    <inkml:brush xml:id="br0">
      <inkml:brushProperty name="width" value="0.025" units="cm"/>
      <inkml:brushProperty name="height" value="0.025" units="cm"/>
    </inkml:brush>
  </inkml:definitions>
  <inkml:trace contextRef="#ctx0" brushRef="#br0">0 19 13261,'434'-19'2089,"-1"33"-1915,-170-3 146,2936 13 4143,-2177-26-4682,1432 1 1268,-3-1 4015,-2268-2-6532,-206 3-2172,6-1-2036,-2-2-6186</inkml:trace>
</inkml:ink>
</file>

<file path=ppt/ink/ink1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1.720"/>
    </inkml:context>
    <inkml:brush xml:id="br0">
      <inkml:brushProperty name="width" value="0.025" units="cm"/>
      <inkml:brushProperty name="height" value="0.025" units="cm"/>
    </inkml:brush>
  </inkml:definitions>
  <inkml:trace contextRef="#ctx0" brushRef="#br0">1 109 17969,'0'0'10218,"85"-18"-9546,-34 3-447,5-4-161,5 0-32,-4 2-32,-5 6 0,-8 4-641,-9 5-1409,-11 2-608,-12 0-866,-12 2-1216,-14 9-4005</inkml:trace>
</inkml:ink>
</file>

<file path=ppt/ink/ink1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079"/>
    </inkml:context>
    <inkml:brush xml:id="br0">
      <inkml:brushProperty name="width" value="0.025" units="cm"/>
      <inkml:brushProperty name="height" value="0.025" units="cm"/>
    </inkml:brush>
  </inkml:definitions>
  <inkml:trace contextRef="#ctx0" brushRef="#br0">0 205 15887,'0'0'8584,"75"-13"-6886,-19-8-609,8-3-865,4-1-192,1 0-673,-6 2-1409,-7-1-1729,-12-1-1218,-8 1-4580</inkml:trace>
</inkml:ink>
</file>

<file path=ppt/ink/ink1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420"/>
    </inkml:context>
    <inkml:brush xml:id="br0">
      <inkml:brushProperty name="width" value="0.025" units="cm"/>
      <inkml:brushProperty name="height" value="0.025" units="cm"/>
    </inkml:brush>
  </inkml:definitions>
  <inkml:trace contextRef="#ctx0" brushRef="#br0">63 1 17136,'0'0'2531,"63"4"-642,-40 4-383,-4 2-97,-4 8-320,-4 1-320,-6 3-321,-5 7 1,0 0 255,-19 5 225,-7 1-288,-4 0-289,-5 1-224,5 0-96,4-7-608,7-8-3204,6-12-4548</inkml:trace>
</inkml:ink>
</file>

<file path=ppt/ink/ink1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810"/>
    </inkml:context>
    <inkml:brush xml:id="br0">
      <inkml:brushProperty name="width" value="0.025" units="cm"/>
      <inkml:brushProperty name="height" value="0.025" units="cm"/>
    </inkml:brush>
  </inkml:definitions>
  <inkml:trace contextRef="#ctx0" brushRef="#br0">1 40 10474,'0'0'17200,"3"8"-15860,-3-7-1330,3 9 208,0-1 1,1 1 0,1 0 0,7 12 0,-9-18-205,-1-1 0,1 0 0,-1 0 0,1 0 0,0 0 0,0-1 0,0 1 0,0-1 0,1 1 0,-1-1 0,1 0 0,-1-1 0,1 1 0,0-1 0,0 1 0,0-1 0,5 1 0,-1-1-173,-1 0 0,0-1 0,1 0 0,-1 0 0,0-1 0,0 0 0,0 0 0,1-1 0,-1 0-1,0 0 1,-1 0 0,1-1 0,0 0 0,-1 0 0,8-6 0,33-32-5280,-9-10-3564,-19 18 425</inkml:trace>
</inkml:ink>
</file>

<file path=ppt/ink/ink1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3.185"/>
    </inkml:context>
    <inkml:brush xml:id="br0">
      <inkml:brushProperty name="width" value="0.025" units="cm"/>
      <inkml:brushProperty name="height" value="0.025" units="cm"/>
    </inkml:brush>
  </inkml:definitions>
  <inkml:trace contextRef="#ctx0" brushRef="#br0">126 0 11115,'0'0'3971,"-6"60"-960,-7-18-480,-4 9-417,-2 7-289,-1 7-191,2-1-1,1-1-832,7-7-545,5-11-192,5-11-32,0-16-32,10-14-96,6-4-736,2-14-1026,-1-17-1730,-4-6-3330,-4-13-8265</inkml:trace>
</inkml:ink>
</file>

<file path=ppt/ink/ink1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3.544"/>
    </inkml:context>
    <inkml:brush xml:id="br0">
      <inkml:brushProperty name="width" value="0.025" units="cm"/>
      <inkml:brushProperty name="height" value="0.025" units="cm"/>
    </inkml:brush>
  </inkml:definitions>
  <inkml:trace contextRef="#ctx0" brushRef="#br0">256 28 16720,'0'0'13340,"-9"-6"-12080,5 3-1201,-1 1 0,1-1 0,-1 1 0,1 0 0,-1 0 0,0 0 0,0 1 0,0-1 0,0 1 0,0 1 0,0-1 0,0 1 0,0-1 0,0 1 0,-1 1 0,1-1 0,0 1 0,0 0 0,0 0 0,0 1 0,-6 2 0,0 0-27,-63 27 64,71-29-95,-1-1 0,1 1 0,0 0 0,0 0 0,0 0 0,0 0 1,1 1-1,-1-1 0,0 1 0,1 0 0,0 0 0,0-1 0,0 2 0,0-1 1,0 0-1,0 0 0,1 0 0,-2 5 0,3-7-1,1 0 0,-1 0 0,0 0 0,0 0 0,1 0 0,-1 0 0,1 0 0,-1 0 0,1 0 0,0 0 0,-1 0 0,1 0 0,0 0 0,-1 0 0,1-1 0,0 1 0,0 0 0,0 0 0,0-1 0,0 1 0,0-1 0,0 1 0,0-1 0,0 1 0,0-1 0,0 0 0,0 1 0,0-1 0,0 0 0,1 0 0,44 9 0,-36-8 0,2 1 0,0 0 0,1 0 0,-1 2 0,0-1 0,0 2 0,15 7 0,-25-11 0,1 1 0,0-1 0,-1 1 0,0 0 0,1 0 0,-1 0 0,0 0 0,0 1 0,0-1 0,0 1 0,0-1 0,-1 1 0,1-1 0,-1 1 0,0 0 0,0 0 0,0 0 0,0 0 0,0 0 0,0 0 0,-1 0 0,0 0 0,1 0 0,-1 0 0,0 0 0,-1 0 0,1 0 0,0 0 0,-1 0 0,0 0 0,-1 6 0,-1-4 0,1 1 0,-1-1 0,0 0 0,-1 1 0,1-2 0,-1 1 0,0 0 0,0-1 0,0 1 0,-1-1 0,1-1 0,-1 1 0,0 0 0,-7 2 0,5-1 0,-1-1 0,1 0 0,-1-1 0,0 0 0,0 0 0,0-1 0,0 0 0,-1 0 0,-13 0 0,22-2 2,-1 0 0,1 0 0,-1 0 0,1 0 0,-1 0 0,0 0 0,1 0 0,-1 0-1,1 0 1,-1 0 0,1 0 0,-1 0 0,1 0 0,-1-1 0,0 1 0,1 0 0,-1 0 0,1-1 0,-1 1 0,1 0 0,0-1 0,-1 1 0,1 0 0,-1-1-1,1 1 1,0-1 0,-1 1 0,1-1 0,0 1 0,-1-1 0,1 1 0,0-1 0,0 1 0,0-1 0,-1 1 0,1-1 0,0 1 0,0-1 0,0 1-1,0-1 1,0 0 0,0 1 0,0-1 0,0 1 0,0-1 0,0 1 0,0-1 0,1 1 0,-1-1 0,0 0 0,0 1 0,0-1 0,1 1 0,-1-1 0,0 1-1,1-1 1,-1 1 0,0 0 0,1-1 0,-1 1 0,1-1 0,25-28-1179,-1 14-3670,0-1-3631</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1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093"/>
    </inkml:context>
    <inkml:brush xml:id="br0">
      <inkml:brushProperty name="width" value="0.025" units="cm"/>
      <inkml:brushProperty name="height" value="0.025" units="cm"/>
    </inkml:brush>
  </inkml:definitions>
  <inkml:trace contextRef="#ctx0" brushRef="#br0">202 1 13869,'0'0'12209,"-13"7"-11451,4-3-701,0 1 0,1 1 0,0-1 0,0 1 0,1 0 1,-1 1-1,1 0 0,0 0 0,1 1 0,0 0 0,0 0 0,-5 10 0,-3 10 294,0 1 0,2 0-1,1 1 1,2 0 0,1 1-1,1-1 1,2 2 0,1-1 0,0 32-1,4-59-339,0 1 0,0-1 0,1 0 0,0 0 0,0 0 0,0 0 0,1 0-1,-1 0 1,1-1 0,0 1 0,0 0 0,0-1 0,0 1 0,1-1 0,0 0-1,-1 0 1,1 0 0,0 0 0,0 0 0,1 0 0,-1-1 0,1 0 0,-1 0-1,1 0 1,0 0 0,-1 0 0,1-1 0,0 1 0,0-1 0,0 0 0,0-1-1,6 1 1,6 2-369,0-2-1,1 0 1,-1-1-1,1 0 1,-1-2-1,1 0 1,17-4-1,24-16-4205,-7-6-2888</inkml:trace>
</inkml:ink>
</file>

<file path=ppt/ink/ink1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626"/>
    </inkml:context>
    <inkml:brush xml:id="br0">
      <inkml:brushProperty name="width" value="0.025" units="cm"/>
      <inkml:brushProperty name="height" value="0.025" units="cm"/>
    </inkml:brush>
  </inkml:definitions>
  <inkml:trace contextRef="#ctx0" brushRef="#br0">1 39 16239,'0'0'6727,"-1"9"-5724,1 30-734,2 0 0,1 0 0,2 0 0,11 41 0,-5-26 20,7 92-1,-18 25 4762,-21-274-3224,1-97-1826,19 171 0,1 0 0,2 0 0,0 0 0,13-54 0,-12 74 0,-1 1 0,1 0 0,1 0 0,0 0 0,0 0 0,0 0 0,1 1 0,0-1 0,0 1 0,1 1 0,0-1 0,0 1 0,1 0 0,-1 0 0,1 1 0,13-7 0,-11 7 0,0 1 0,0 1 0,0-1 0,1 2 0,0-1 0,-1 1 0,1 1 0,0 0 0,0 0 0,0 1 0,0 0 0,0 1 0,-1 0 0,16 4 0,-23-5 0,1 1 0,0-1 0,-1 1 0,1 0 0,-1-1 0,1 1 0,-1 1 0,1-1 0,-1 0 0,0 1 0,0-1 0,1 1 0,-1-1 0,0 1 0,-1 0 0,1 0 0,0 0 0,0 0 0,-1 0 0,1 1 0,-1-1 0,0 0 0,0 1 0,0-1 0,0 1 0,0-1 0,0 1 0,-1-1 0,1 5 0,-1-3 0,0 0 0,0 0 0,-1-1 0,1 1 0,-1 0 0,0 0 0,0-1 0,-1 1 0,1 0 0,-1-1 0,0 1 0,0-1 0,0 0 0,0 0 0,0 0 0,-1 0 0,1 0 0,-1 0 0,-4 3 0,-8 5 0,0 0 0,-1-1 0,0-1 0,0 0 0,-1-1 0,0-1 0,0-1 0,-1 0 0,0-2 0,0 0 0,0 0 0,0-2 0,-1 0 0,-27-2 0,45 0-30,0 0 0,1 0-1,-1 0 1,1 0 0,-1 0 0,1 0 0,-1 0 0,0 0-1,1 0 1,-1 0 0,1-1 0,-1 1 0,1 0-1,-1 0 1,1-1 0,-1 1 0,1 0 0,-1-1 0,1 1-1,-1-1 1,1 1 0,0 0 0,-1-1 0,1 1-1,0-1 1,-1 1 0,1-1 0,0 1 0,0-1 0,-1 1-1,1-1 1,0 0 0,0 1 0,0-1 0,0 1-1,0-1 1,0 1 0,0-1 0,0 0 0,0 1 0,0-1-1,0 1 1,0-1 0,0 1 0,0-1 0,0 0 0,1 1-1,-1-1 1,0 1 0,0-1 0,1 1 0,-1-1-1,0 1 1,1-1 0,-1 1 0,1-1 0,25-26-3861,44-13-7084,-31 18 1937</inkml:trace>
</inkml:ink>
</file>

<file path=ppt/ink/ink1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954"/>
    </inkml:context>
    <inkml:brush xml:id="br0">
      <inkml:brushProperty name="width" value="0.025" units="cm"/>
      <inkml:brushProperty name="height" value="0.025" units="cm"/>
    </inkml:brush>
  </inkml:definitions>
  <inkml:trace contextRef="#ctx0" brushRef="#br0">142 0 20756,'0'0'7516,"-2"13"-5893,-1-4-1255,1-5-244,1 1 0,0-1 0,0 0 0,0 1 0,0-1 0,1 0 0,0 1 0,0-1 0,0 1 0,0-1 1,1 1-1,-1-1 0,1 0 0,0 1 0,1-1 0,2 7 0,10 11-33,1-1-1,19 22 1,-21-28-67,-1 1-1,0 0 1,-1 1-1,16 31 1,-25-42-24,1 0 0,-1 1 1,-1-1-1,1 1 0,-1 0 1,0 0-1,-1 0 0,0-1 0,0 1 1,0 0-1,-1 0 0,0 0 0,0-1 1,-1 1-1,0-1 0,0 1 0,0-1 1,-5 8-1,1-1-38,-1-1-1,-1 0 1,0-1-1,-1 0 1,0 0 0,-1-1-1,0 0 1,-15 11-1,17-14-116,-1-1 0,0 0 1,1-1-1,-2 0 0,1-1 0,-1 1 0,1-2 0,-1 1 0,0-2 0,0 1 0,-21 1 0,6-5-4201,5-10-2440</inkml:trace>
</inkml:ink>
</file>

<file path=ppt/ink/ink1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5.742"/>
    </inkml:context>
    <inkml:brush xml:id="br0">
      <inkml:brushProperty name="width" value="0.025" units="cm"/>
      <inkml:brushProperty name="height" value="0.025" units="cm"/>
    </inkml:brush>
  </inkml:definitions>
  <inkml:trace contextRef="#ctx0" brushRef="#br0">0 0 13100,'0'0'9754,"9"4"-8308,-5-3-1313,0 1 0,-1-1 0,1 1-1,0 0 1,-1 1 0,1-1 0,-1 1-1,0-1 1,0 1 0,0 0 0,0 0-1,0 0 1,-1 1 0,0-1 0,1 1 0,-1-1-1,0 1 1,-1 0 0,1 0 0,-1 0-1,1 0 1,0 7 0,15 42-519,1 0 0,29 54-1,-41-91-2238,-19-12-13418</inkml:trace>
</inkml:ink>
</file>

<file path=ppt/ink/ink1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6.114"/>
    </inkml:context>
    <inkml:brush xml:id="br0">
      <inkml:brushProperty name="width" value="0.025" units="cm"/>
      <inkml:brushProperty name="height" value="0.025" units="cm"/>
    </inkml:brush>
  </inkml:definitions>
  <inkml:trace contextRef="#ctx0" brushRef="#br0">1 155 14798,'0'0'8680,"81"-23"-6886,-24 11-513,14-6-672,4-1-449,-1 0-128,-9-3-1858,-14 2-3587,-15-2-7111</inkml:trace>
</inkml:ink>
</file>

<file path=ppt/ink/ink1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6.924"/>
    </inkml:context>
    <inkml:brush xml:id="br0">
      <inkml:brushProperty name="width" value="0.025" units="cm"/>
      <inkml:brushProperty name="height" value="0.025" units="cm"/>
    </inkml:brush>
  </inkml:definitions>
  <inkml:trace contextRef="#ctx0" brushRef="#br0">0 59 15535,'0'0'6470,"85"7"-5349,-19-7-513,11-7-383,8-3-161,2-2-833,-9-1-1922,-21 0-1569,-18 2-2626</inkml:trace>
</inkml:ink>
</file>

<file path=ppt/ink/ink1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7.297"/>
    </inkml:context>
    <inkml:brush xml:id="br0">
      <inkml:brushProperty name="width" value="0.025" units="cm"/>
      <inkml:brushProperty name="height" value="0.025" units="cm"/>
    </inkml:brush>
  </inkml:definitions>
  <inkml:trace contextRef="#ctx0" brushRef="#br0">55 88 17296,'0'0'1602,"-49"22"-673,44-15 1986,28-7-2531,16-3 481,14-10-545,12-2-96,6-1-384,3 2-705,-4 0-1217,-11 1-993,-10 0-1857,-16-2-5286</inkml:trace>
</inkml:ink>
</file>

<file path=ppt/ink/ink1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7.624"/>
    </inkml:context>
    <inkml:brush xml:id="br0">
      <inkml:brushProperty name="width" value="0.025" units="cm"/>
      <inkml:brushProperty name="height" value="0.025" units="cm"/>
    </inkml:brush>
  </inkml:definitions>
  <inkml:trace contextRef="#ctx0" brushRef="#br0">0 1 18834,'0'0'1745,"9"2"-1291,79 7 1624,-66-8-1897,0 0 0,0 1 1,0 2-1,0 0 1,-1 1-1,37 15 0,-55-19-179,-1 0-1,0 0 0,0 0 0,0 1 0,0-1 1,-1 1-1,1-1 0,0 1 0,-1 0 0,1-1 1,-1 1-1,1 0 0,-1 0 0,0 0 0,0 0 1,0 0-1,0 1 0,0-1 0,0 0 1,0 5-1,-1-4 3,0 1 1,0-1-1,0 1 1,-1 0-1,1-1 0,-1 1 1,0-1-1,0 1 1,-1-1-1,1 0 1,-1 1-1,-2 3 1,-7 9 9,-1 0 1,0-1 0,-1-1-1,-17 15 1,18-16-27,-5 4-172,-15 15-2199,-42 33 1,44-45-2748</inkml:trace>
</inkml:ink>
</file>

<file path=ppt/ink/ink1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8.391"/>
    </inkml:context>
    <inkml:brush xml:id="br0">
      <inkml:brushProperty name="width" value="0.025" units="cm"/>
      <inkml:brushProperty name="height" value="0.025" units="cm"/>
    </inkml:brush>
  </inkml:definitions>
  <inkml:trace contextRef="#ctx0" brushRef="#br0">1 2 21044,'1'10'1126,"7"72"758,38 418 2441,-43-381-631,-14-268-3150,-1 9-394,10 80-150,-1 27 0,2 0 0,1 1 0,2-1 0,1 0 0,12-50 0,-13 76 0,0 1 0,1 0 0,-1 0 0,2 0 0,-1 0 0,0 1 0,1-1 0,0 1 0,0 0 0,1 0 0,0 0 0,0 1 0,0-1 0,0 1 0,0 0 0,1 1 0,0 0 0,0-1 0,10-2 0,-4 2 0,1 1 0,-1 0 0,1 1 0,0 0 0,0 1 0,0 0 0,0 1 0,26 4 0,-36-4-9,0 1-1,1-1 1,-1 1-1,0 0 1,1 0 0,-1 0-1,0 1 1,0-1-1,0 1 1,0-1-1,0 1 1,0 0 0,-1 0-1,1 1 1,0-1-1,-1 0 1,4 6 0,-5-6 4,0-1 0,0 1 1,-1 0-1,1 0 1,-1 0-1,1 0 1,-1 0-1,0 0 1,1 0-1,-1 0 0,0 0 1,-1 0-1,1 0 1,0 0-1,0 0 1,-1 0-1,1 0 1,-1 0-1,0 0 1,0 0-1,1 0 0,-1-1 1,0 1-1,-1 0 1,1-1-1,0 1 1,0 0-1,-1-1 1,1 0-1,-1 1 1,-2 1-1,-12 11 33,-1-1 1,-1 0-1,0-1 0,-1-1 0,-23 10 1,-1-3 43,-61 19 1,79-32-73,16-5 30,9-3-38,9-5-728,-9 7 516,109-76-14754,-60 41 2151</inkml:trace>
</inkml:ink>
</file>

<file path=ppt/ink/ink1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8.765"/>
    </inkml:context>
    <inkml:brush xml:id="br0">
      <inkml:brushProperty name="width" value="0.025" units="cm"/>
      <inkml:brushProperty name="height" value="0.025" units="cm"/>
    </inkml:brush>
  </inkml:definitions>
  <inkml:trace contextRef="#ctx0" brushRef="#br0">29 1 22133,'0'0'7559,"0"57"-6566,0-19-545,-3 6-351,0 8-33,2-1-32,-2 3-32,3-5 32,0-3-257,0-6-639,0-9-962,0-4-929,0-12-1216,-6-11-2115,-6-4-4997</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1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107"/>
    </inkml:context>
    <inkml:brush xml:id="br0">
      <inkml:brushProperty name="width" value="0.025" units="cm"/>
      <inkml:brushProperty name="height" value="0.025" units="cm"/>
    </inkml:brush>
  </inkml:definitions>
  <inkml:trace contextRef="#ctx0" brushRef="#br0">8 59 14510,'-1'13'2808,"1"-10"-2717,-4 28 1972,2 1-1,2 56 0,1-80-1735,-1 0 1,1 0-1,0 0 0,1 0 1,0 0-1,0 0 0,1-1 0,0 1 1,1-1-1,-1 1 0,1-1 1,0 0-1,1 0 0,0-1 1,0 0-1,0 0 0,1 0 1,6 5-1,-8-8-287,-1-1 0,1 0 0,-1 0 1,1 0-1,0-1 0,0 1 0,0-1 0,-1 0 0,1 0 0,0 0 1,1-1-1,-1 1 0,0-1 0,0 0 0,0 0 0,0-1 1,0 1-1,5-2 0,-3 0 49,1 0 0,-1-1 1,0 0-1,0 0 0,0-1 0,0 0 0,-1 0 1,1 0-1,-1 0 0,5-6 0,4-6 112,0-1 1,-1 0-1,-1-1 0,-1 0 1,17-39-1,-2-16-2033,-19 50-1869,1 0 0,19-39 0,-15 45-15426</inkml:trace>
</inkml:ink>
</file>

<file path=ppt/ink/ink1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471"/>
    </inkml:context>
    <inkml:brush xml:id="br0">
      <inkml:brushProperty name="width" value="0.025" units="cm"/>
      <inkml:brushProperty name="height" value="0.025" units="cm"/>
    </inkml:brush>
  </inkml:definitions>
  <inkml:trace contextRef="#ctx0" brushRef="#br0">0 123 22101,'0'0'1698,"57"1"864,-6-13-352,8-6-737,7-4-864,2 2-481,-8 1-64,-7 3-512,-14 6-962,-18 5-1985,-13 3-1826</inkml:trace>
</inkml:ink>
</file>

<file path=ppt/ink/ink1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830"/>
    </inkml:context>
    <inkml:brush xml:id="br0">
      <inkml:brushProperty name="width" value="0.025" units="cm"/>
      <inkml:brushProperty name="height" value="0.025" units="cm"/>
    </inkml:brush>
  </inkml:definitions>
  <inkml:trace contextRef="#ctx0" brushRef="#br0">1 352 19282,'0'0'7015,"72"4"-4613,-21-15-993,11-4-864,2 3-481,-5 3-416,-8 2-1346,-13 1-1857,-14 1-769,-12-1-1794</inkml:trace>
  <inkml:trace contextRef="#ctx0" brushRef="#br0" timeOffset="1">371 14 13357,'9'-1'4158,"24"-5"-1732,50 0-1,-72 5-2076,-1 1-1,1 1 1,0-1 0,-1 2 0,1 0 0,0 0-1,-1 1 1,0 0 0,17 8 0,-25-10-256,0 0 1,0 0-1,-1 0 0,1 1 1,0-1-1,0 1 0,-1-1 1,1 1-1,-1-1 1,0 1-1,1 0 0,-1 0 1,0 0-1,0 0 0,0 0 1,0 0-1,-1 0 1,1 0-1,0 0 0,-1 0 1,1 3-1,-1-1 68,0 0 0,-1 0 0,1 0 0,-1 0 0,0 0-1,0 0 1,0-1 0,0 1 0,-1 0 0,-3 6 0,-5 6 365,-1 0 0,0-1 0,-26 26 1,31-34-445,-15 14-458,-35 41 1759,43-40-4210,5 0-3542</inkml:trace>
</inkml:ink>
</file>

<file path=ppt/ink/ink1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0.406"/>
    </inkml:context>
    <inkml:brush xml:id="br0">
      <inkml:brushProperty name="width" value="0.025" units="cm"/>
      <inkml:brushProperty name="height" value="0.025" units="cm"/>
    </inkml:brush>
  </inkml:definitions>
  <inkml:trace contextRef="#ctx0" brushRef="#br0">1 97 15951,'0'0'11750,"8"1"-10581,-2 0-988,-3 0-118,0-1 1,-1 0-1,1 1 0,-1-1 0,1 1 1,-1 0-1,1 0 0,-1 0 1,0 0-1,1 0 0,-1 0 0,0 1 1,0-1-1,0 1 0,0 0 1,0-1-1,0 1 0,-1 0 0,4 4 1,-3-3-42,0 0 0,0 0 0,0 0 0,0-1 0,1 1 0,-1-1 1,1 1-1,0-1 0,0 0 0,-1 0 0,1 0 0,1-1 0,-1 1 0,0 0 1,0-1-1,1 0 0,-1 0 0,1 0 0,3 0 0,-1-1-14,0 0 1,0 0-1,0 0 0,0-1 0,-1 0 0,1-1 1,0 1-1,-1-1 0,1 0 0,8-4 0,4-4-737,-1-1 0,-1 0-1,1-1 1,-2-1-1,24-24 1,-22 16-802,-14 17 1335,0-1-1,0 1 1,1 0 0,-1 0-1,1 1 1,0-1 0,6-3-1,-13 28 950,-49 113 3282,32-89-2924,-17 57 0,31-81-886,2 1 0,0-1 0,1 1 0,1 0 0,2 36 0,0-56-273,0 0-1,1-1 1,-1 1-1,1-1 0,-1 1 1,1 0-1,-1-1 1,1 1-1,0-1 0,0 0 1,0 1-1,0-1 1,0 0-1,0 1 1,0-1-1,0 0 0,1 0 1,-1 0-1,0 0 1,1 0-1,-1 0 0,0 0 1,1-1-1,-1 1 1,1 0-1,0-1 0,-1 1 1,4-1-1,-4 1-444,1-1 1,-1 0-1,1 0 0,0 0 1,-1 0-1,1 0 0,-1-1 0,1 1 1,0 0-1,-1-1 0,1 1 0,-1-1 1,1 1-1,-1-1 0,0 0 0,1 0 1,-1 0-1,0 0 0,2-1 0,9-14-11006</inkml:trace>
</inkml:ink>
</file>

<file path=ppt/ink/ink1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1.404"/>
    </inkml:context>
    <inkml:brush xml:id="br0">
      <inkml:brushProperty name="width" value="0.025" units="cm"/>
      <inkml:brushProperty name="height" value="0.025" units="cm"/>
    </inkml:brush>
  </inkml:definitions>
  <inkml:trace contextRef="#ctx0" brushRef="#br0">163 91 11755,'0'0'1495,"5"-8"501,0 1-1205,17-31 1867,-14 8 2878,-9 29-5396,0 1-1,0-1 1,0 0 0,0 0 0,0 1 0,-1-1-1,1 1 1,0-1 0,0 1 0,-1-1-1,1 1 1,0 0 0,-1-1 0,1 1 0,0 0-1,0 0 1,-1 0 0,1 0 0,0 0-1,-1 1 1,1-1 0,-2 1 0,-36 4 302,26-2-321,1 2 0,-1 0 0,1 0 0,-18 11 0,26-14-100,0 0 1,0 0-1,1 1 1,-1 0-1,1-1 1,-1 1 0,1 0-1,0 1 1,0-1-1,1 1 1,-1-1-1,1 1 1,-1 0-1,1 0 1,0 0 0,1 0-1,-3 6 1,4-9-24,0 0 1,0 1 0,0-1 0,1 0 0,-1 0-1,0 0 1,0 0 0,1 0 0,-1 0-1,1 0 1,-1 0 0,1 0 0,-1 0-1,1 0 1,0 0 0,-1 0 0,1 0-1,0-1 1,0 1 0,0 0 0,-1 0 0,1-1-1,0 1 1,0-1 0,0 1 0,0 0-1,0-1 1,0 0 0,0 1 0,0-1-1,3 1 1,40 6 113,-38-7-88,46 1 75,23 2-121,-69-2 15,0 0-1,0 0 1,-1 0 0,1 1 0,0 0 0,-1 0 0,1 0-1,-1 1 1,8 4 0,-12-7 16,0 1 0,-1-1 0,1 1 0,0 0 1,0-1-1,-1 1 0,1 0 0,0 0 0,0-1 0,-1 1 0,1 0 0,-1 0 0,1 0 0,-1 0 0,1 0 0,-1-1 1,0 1-1,1 0 0,-1 0 0,0 0 0,0 0 0,0 0 0,0 0 0,0 0 0,0 0 0,0 2 0,-1-1 77,1 0 0,-1 0 0,0-1 0,0 1 0,0-1-1,0 1 1,-1-1 0,1 1 0,0-1 0,-1 1 0,1-1 0,0 0-1,-3 1 1,-4 4 331,0-2-1,0 1 0,-1-1 0,-13 5 1,-42 4 189,41-9-1237,19-3-603,7 0-870,20-2-4254,2-2-3748</inkml:trace>
</inkml:ink>
</file>

<file path=ppt/ink/ink1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2.699"/>
    </inkml:context>
    <inkml:brush xml:id="br0">
      <inkml:brushProperty name="width" value="0.025" units="cm"/>
      <inkml:brushProperty name="height" value="0.025" units="cm"/>
    </inkml:brush>
  </inkml:definitions>
  <inkml:trace contextRef="#ctx0" brushRef="#br0">12 0 18321,'0'15'8243,"6"26"-6882,-2-21-315,16 98-106,-11-79-940,-1 1 0,-3 0 0,-1 0 0,-2 0 0,-5 62 0,3-100-334,0-1 1,0 1-1,-1-1 1,1 1-1,-1-1 0,1 0 1,-1 1-1,0-1 1,1 0-1,-1 1 1,0-1-1,0 0 0,0 0 1,0 0-1,0 0 1,0 0-1,0 0 0,0 0 1,-1 0-1,1 0 1,0 0-1,0-1 1,-1 1-1,1-1 0,-1 1 1,1-1-1,0 1 1,-1-1-1,1 0 0,-1 1 1,1-1-1,-1 0 1,1 0-1,-1 0 1,1 0-1,-1-1 0,1 1 1,-1 0-1,1-1 1,-2 0-1,-17-5-5682</inkml:trace>
</inkml:ink>
</file>

<file path=ppt/ink/ink1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3.044"/>
    </inkml:context>
    <inkml:brush xml:id="br0">
      <inkml:brushProperty name="width" value="0.025" units="cm"/>
      <inkml:brushProperty name="height" value="0.025" units="cm"/>
    </inkml:brush>
  </inkml:definitions>
  <inkml:trace contextRef="#ctx0" brushRef="#br0">2 76 8296,'0'0'8269,"-1"10"-5610,0-1-2241,1 0 0,0-1 1,1 1-1,0 0 1,0 0-1,1 0 1,0-1-1,0 1 1,1-1-1,0 1 0,0-1 1,6 10-1,13 16 1770,51 61 0,-59-79-1685,1-1 0,0 0 0,1-1 0,1-1 0,28 18 0,-41-29-486,0 0 1,0 0-1,0 0 1,0-1-1,1 1 1,-1-1-1,0 0 0,1 0 1,-1-1-1,1 1 1,-1-1-1,1 0 1,-1 0-1,1-1 0,-1 1 1,0-1-1,7-1 1,-5-1 2,0 0 0,0 0 0,0 0 0,0 0 0,0-1 0,-1 0 1,0 0-1,1-1 0,-2 0 0,7-7 0,5-8 15,-1-2 0,-2 0 0,0 0 0,17-43 0,3-20-1349,-20 46-2118,26-50 0,-16 50-6167</inkml:trace>
</inkml:ink>
</file>

<file path=ppt/ink/ink1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15.145"/>
    </inkml:context>
    <inkml:brush xml:id="br0">
      <inkml:brushProperty name="width" value="0.025" units="cm"/>
      <inkml:brushProperty name="height" value="0.025" units="cm"/>
    </inkml:brush>
  </inkml:definitions>
  <inkml:trace contextRef="#ctx0" brushRef="#br0">13651 230 12684,'-107'-25'916,"-1"4"-1,0 5 1,-203-3-1,94 25-1593,1 9 0,-253 52 0,-1320 341 817,-740 397 2348,80 224-2780,995-279 920,93 158-298,426-116 274,692-555-269,-338 428-1,465-511-225,7 5-1,7 4 0,-135 294 1,192-348-146,5 3 1,-41 185 0,64-209-78,4 1 0,4 1 1,4 0-1,7 92 0,2-135 26,1 0 1,3-1-1,2 0 0,2 0 1,1-1-1,3-1 0,2 0 1,1-1-1,2-2 0,2 0 0,2-1 1,2-1-1,1-1 0,2-2 1,1-1-1,2-1 0,45 34 1,-25-26 41,1-2 0,2-3 0,2-2 0,110 48 0,-83-50 54,1-3 0,2-5 0,90 16 0,0-16 223,0-8-1,1-7 0,203-15 0,371-71 367,-2-50-28,2127-578-51,-2076 434-458,1148-558 0,-702 166 44,-50-96 337,-88-118 208,-806 592-286,374-448 1,-171 46 870,-397 510-862,-7-6-1,83-209 0,-146 296-214,-6-3 0,-3-1 0,-5-1 0,-4-1 0,11-123 0,-29 169-111,-2-2 0,-2 1-1,-3 0 1,-3 1 0,-1-1 0,-4 1-1,-1 0 1,-3 1 0,-3 1 0,-1 0-1,-31-56 1,22 59-55,-2 1-1,-3 1 1,-1 1 0,-3 2-1,-1 2 1,-3 2 0,-76-62-1,58 60-16,-2 2-1,-2 4 1,-1 1 0,-2 4-1,-102-35 1,60 32-194,-2 6 0,-219-31 0,157 44-568,-214 7 1,156 20-978,-281 50 1,21 36-3577,57 7-4651</inkml:trace>
</inkml:ink>
</file>

<file path=ppt/ink/ink1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1.641"/>
    </inkml:context>
    <inkml:brush xml:id="br0">
      <inkml:brushProperty name="width" value="0.025" units="cm"/>
      <inkml:brushProperty name="height" value="0.025" units="cm"/>
    </inkml:brush>
  </inkml:definitions>
  <inkml:trace contextRef="#ctx0" brushRef="#br0">252 123 7751,'6'-9'6551,"3"-5"-5268,-2 1-131,1 1 0,0 0 0,1 0 0,1 1 0,0 0 0,16-14 0,-26 25-1086,0-1 1,1 1-1,-1 0 0,0 0 1,1-1-1,-1 1 0,0 0 1,1 0-1,-1 0 0,1-1 0,-1 1 1,0 0-1,1 0 0,-1 0 1,1 0-1,-1 0 0,0 0 1,1 0-1,-1 0 0,1 0 1,-1 0-1,1 0 0,-1 0 0,0 0 1,1 0-1,-1 0 0,1 0 1,-1 0-1,0 1 0,1-1 1,-1 0-1,1 0 0,-1 0 1,0 1-1,1-1 0,-1 0 0,0 1 1,0-1-1,1 1 0,2 20 893,-11 28-214,-5-10-319,-2 0 0,-39 69 0,-53 68 22,100-166-434,-57 86 259,-1 1-1054,35-45-10087,48-86 2685</inkml:trace>
</inkml:ink>
</file>

<file path=ppt/ink/ink1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2.016"/>
    </inkml:context>
    <inkml:brush xml:id="br0">
      <inkml:brushProperty name="width" value="0.025" units="cm"/>
      <inkml:brushProperty name="height" value="0.025" units="cm"/>
    </inkml:brush>
  </inkml:definitions>
  <inkml:trace contextRef="#ctx0" brushRef="#br0">326 0 12236,'-9'11'7505,"-7"9"-6715,1 1-1,0 0 1,2 1-1,1 1 0,0 0 1,2 1-1,-12 38 1,18-45-444,1 0 1,0 1 0,1-1 0,1 1 0,0-1-1,2 1 1,3 24 0,-2-31-322,0-1 0,1 1-1,1-1 1,0 0 0,0 0 0,1 0-1,0 0 1,1-1 0,0 0 0,0 0-1,1-1 1,15 16 0,28 14 93,-2-2-1594,-24-9-3001,-24-27 4365,0 0 0,0 0 1,0 0-1,0 0 0,1 1 0,-1-1 1,0 0-1,0 0 0,0 0 0,0 0 0,0 0 1,0 0-1,0 0 0,0 0 0,0 1 1,0-1-1,0 0 0,0 0 0,0 0 0,0 0 1,0 0-1,0 0 0,0 1 0,0-1 0,0 0 1,0 0-1,0 0 0,0 0 0,0 0 1,0 0-1,0 0 0,0 1 0,0-1 0,0 0 1,0 0-1,0 0 0,-1 0 0,1 0 0,0 0 1,0 0-1,0 0 0,0 0 0,0 0 1,0 1-1,0-1 0,0 0 0,0 0 0,-1 0 1,1 0-1,0 0 0,0 0 0,0 0 1,0 0-1,0 0 0,0 0 0,-1 0 0,1 0 1,0 0-1,0 0 0,-13-1-2316,-13-8 160,-45-26-770,0-6 3867,15 5 6617,-84-73 1,139 108-7277,0 1-1,0-1 0,1 0 0,-1 0 1,0 0-1,0 0 0,0 0 1,1 0-1,-1 0 0,0 0 0,1 0 1,-1 0-1,1 0 0,-1 0 1,1 0-1,-1-3 0,1 4-124,0-1-1,0 1 1,1-1-1,-1 1 1,0-1-1,0 1 1,0-1 0,1 1-1,-1-1 1,0 1-1,1-1 1,-1 1-1,0-1 1,1 1-1,-1-1 1,1 1-1,-1 0 1,1-1 0,-1 1-1,1 0 1,-1-1-1,1 1 1,-1 0-1,1-1 1,44-7-72,-34 6 130,184-12-2594,-54 6-9314,-75 1-2534</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1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2.469"/>
    </inkml:context>
    <inkml:brush xml:id="br0">
      <inkml:brushProperty name="width" value="0.025" units="cm"/>
      <inkml:brushProperty name="height" value="0.025" units="cm"/>
    </inkml:brush>
  </inkml:definitions>
  <inkml:trace contextRef="#ctx0" brushRef="#br0">122 347 18802,'0'0'1559,"-11"8"528,2-2-1785,1 0 1,0 1-1,0 0 0,1 0 1,0 1-1,0 0 1,1 0-1,0 0 0,0 1 1,1 0-1,0 0 0,1 1 1,-5 13-1,5-9 14,1-1 0,0 1 0,1 0 0,0 0 0,1 28 0,1-39-313,0 1 1,0-1-1,1 1 1,-1 0-1,1-1 1,0 0-1,0 1 1,0-1-1,1 1 1,-1-1-1,1 0 1,-1 0-1,1 0 1,0 0-1,1 0 1,-1 0-1,0-1 1,1 1-1,-1-1 1,1 1-1,0-1 0,0 0 1,0 0-1,0 0 1,0-1-1,0 1 1,1-1-1,3 2 1,1-1 3,0 0 0,0-1 0,1 0 0,-1 0 0,0-1 0,1 0 1,-1 0-1,0-1 0,1 0 0,-1 0 0,0-1 0,0 0 0,14-6 0,-11 3 4,-1-1 0,1 0 0,-1-1 0,0 0 0,0-1 0,-1 0 0,0 0 0,13-16 0,-7 4 111,0-1-1,-2 0 1,0-1-1,-2-1 1,0 0-1,-1 0 1,-1-1-1,8-39 1,-10 31-8,-1 0 1,-1 0 0,-2 0 0,-2-1 0,-1 0-1,-1 1 1,-7-45 0,8 75-109,-1 0 1,1 1-1,0-1 0,-1 0 1,1 0-1,-1 0 1,1 0-1,-1 1 1,0-1-1,0 0 0,0 1 1,0-1-1,0 1 1,0-1-1,0 1 0,0-1 1,-1 1-1,1 0 1,-1-1-1,1 1 0,-1 0 1,1 0-1,-1 0 1,0 0-1,1 1 0,-1-1 1,0 0-1,0 1 1,1-1-1,-1 1 0,0 0 1,0-1-1,-3 1 1,1 1 0,0 0 0,1 0 0,-1 1 0,0-1 1,0 1-1,1 0 0,-1 0 0,1 0 0,0 0 1,0 1-1,0-1 0,0 1 0,0 0 0,-4 6 1,4-6-10,-78 102 1,73-93 12,0 0 0,1 1 0,1 0 0,0 0 0,0 1 0,-6 27 0,11-40-11,1 1-1,0-1 1,-1 0-1,1 1 1,0-1-1,0 0 1,0 1-1,0-1 1,0 1-1,0-1 1,0 0-1,1 1 1,-1-1-1,0 0 1,1 1-1,-1-1 1,1 0-1,-1 0 1,1 1-1,0-1 1,-1 0-1,1 0 1,0 0-1,0 0 1,0 0-1,0 0 1,0 0-1,0 0 1,0 0-1,0 0 1,1-1-1,-1 1 1,0 0-1,0-1 1,3 1 0,3 1 0,0-1 0,0 0 0,0 0 0,0-1 0,13-1 1,-5 0 5,5 0-226,0-1 0,-1-2 1,29-7-1,-29 6-53,-1 1 0,1 0 1,32-1-1,-50 5 277,0 0 1,0 0-1,0 0 0,0 0 1,0 0-1,0 1 1,0-1-1,0 0 0,0 0 1,0 1-1,0-1 1,0 1-1,-1-1 0,1 1 1,0-1-1,0 1 1,0-1-1,-1 1 0,1 0 1,0-1-1,-1 1 1,1 0-1,0 0 0,-1 0 1,1 0-1,-1-1 1,1 1-1,-1 1 0,1 2 52,0-1-1,0 0 1,-1 0-1,0 1 1,0-1-1,0 0 1,0 0-1,-1 7 1,-1 3 178,-1 0 0,-1-1 1,-7 20-1,-6 3-25,11-23-284,0 0 0,0 0 1,2 0-1,-1 0 0,2 1 0,-1 0 0,-2 25 0,6-38-22,0 1-1,1-1 0,-1 1 1,0-1-1,0 0 0,0 1 1,1-1-1,-1 1 0,0-1 1,0 0-1,1 1 0,-1-1 1,0 0-1,1 0 1,-1 1-1,0-1 0,1 0 1,-1 0-1,0 1 0,1-1 1,-1 0-1,1 0 0,-1 0 1,0 0-1,1 1 0,-1-1 1,1 0-1,-1 0 1,1 0-1,-1 0 0,0 0 1,1 0-1,-1 0 0,1 0 1,-1-1-1,1 1 0,-1 0 1,0 0-1,1 0 1,-1 0-1,1 0 0,-1-1 1,0 1-1,1 0 0,-1 0 1,0-1-1,1 1 0,-1 0 1,0-1-1,1 1 0,-1-1 1,23-15-3906,3-14-3194,2-9-6656</inkml:trace>
</inkml:ink>
</file>

<file path=ppt/ink/ink1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3.161"/>
    </inkml:context>
    <inkml:brush xml:id="br0">
      <inkml:brushProperty name="width" value="0.025" units="cm"/>
      <inkml:brushProperty name="height" value="0.025" units="cm"/>
    </inkml:brush>
  </inkml:definitions>
  <inkml:trace contextRef="#ctx0" brushRef="#br0">116 0 14061,'0'0'8830,"-7"11"-7170,-10 19-923,2 0 1,1 1-1,1 0 0,2 2 0,1-1 0,-8 50 1,14-60-695,1 1 1,1 0 0,0 0 0,2 0-1,1 0 1,1 0 0,1 0 0,1 0-1,1-1 1,1 0 0,8 23 0,-14-45-29,0 1 0,1-1 0,-1 1 0,0-1 0,0 1 0,0-1 0,0 1 0,1-1 0,-1 0 1,0 1-1,1-1 0,-1 1 0,0-1 0,1 0 0,-1 1 0,0-1 0,1 1 0,-1-1 0,1 0 0,-1 0 1,1 1-1,-1-1 0,0 0 0,1 0 0,-1 0 0,1 1 0,-1-1 0,1 0 0,-1 0 0,1 0 0,0 0 1,0 0-1,12-13 786,7-31 354,-18 40-1170,17-56 126,-12 38-121,17-41 0,-23 69-8,1 0-1,-1 0 1,1 0-1,0 0 1,1 0 0,-1-1-1,1 1 1,6 8 0,-5-11 16,0 1 1,-1-1-1,2 0 1,-1 0-1,0 0 1,0 0 0,1-1-1,0 0 1,-1 0-1,1 0 1,0 0 0,0-1-1,0 0 1,0 0-1,0 0 1,10 0-1,1-1-6,1 0 0,-1 0 0,0-2 0,17-3 0,-15 0-1,-1 0 0,0-1-1,-1 0 1,0-1 0,0-1-1,0-1 1,-1 0 0,0-1-1,-1-1 1,0 0 0,14-15-1,-29 34 85,-6 32 97,7-39-168,0 1 1,0 0-1,-1-1 0,2 1 1,-1 0-1,0 0 0,0-1 0,1 1 1,-1 0-1,0-1 0,1 1 1,0-1-1,-1 1 0,1 0 1,0-1-1,0 0 0,0 1 1,0-1-1,0 1 0,0-1 1,2 2-1,7 2-60,0-1 0,1 1 0,-1-2 0,1 1 0,0-1 0,0-1-1,0 0 1,15 0 0,-13-1-39,0 1 0,0 0 1,-1 1-1,1 0 0,-1 1 0,22 10 0,-26-9 56,-1 1 1,1 0-1,-1 0 0,0 1 0,-1-1 1,0 2-1,0-1 0,0 1 1,-1 0-1,0 0 0,-1 0 1,0 1-1,0 0 0,-1-1 1,0 1-1,0 1 0,1 11 1,0 2 44,-1 0 0,-1 0 1,0 1-1,-2-1 1,-1 0-1,-4 24 1,2-36 84,1 1 0,-2 0 1,0-1-1,0 0 1,-1 0-1,-1 0 1,1-1-1,-2 0 0,-13 18 1,17-24-56,-1 0 0,1 0 1,-1 0-1,1 0 0,-1-1 0,0 1 1,0-1-1,-1 0 0,1 0 0,-1-1 1,1 1-1,-1-1 0,0 0 0,0-1 1,0 1-1,0-1 0,0 0 0,0 0 1,-1 0-1,1-1 0,0 0 0,0 0 0,-1 0 1,-8-2-1,11 0-36,-1 1 0,1-1 0,-1 0 0,1-1 0,0 1 0,0 0 0,0-1 0,0 0 0,0 0 0,1 0 0,-1 0 0,1 0 0,0 0 0,0 0 0,0-1 0,0 0 0,0 1 0,1-1 0,0 0 0,-2-6 0,-2-9 0,1 0 0,-3-35 0,5 31 0,0 1 0,2-1 0,0 0 0,2 1 0,1 0 0,6-30 0,-6 42 0,0 0 0,1 1 0,0-1 0,0 1 0,1 0 0,0 0 0,1 1 0,0 0 0,0 0 0,1 0 0,0 0 0,0 1 0,1 0 0,0 1 0,0 0 0,13-8 0,3 2-1809,49-17 0,-69 28 1407,49-19-7013</inkml:trace>
</inkml:ink>
</file>

<file path=ppt/ink/ink1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050"/>
    </inkml:context>
    <inkml:brush xml:id="br0">
      <inkml:brushProperty name="width" value="0.025" units="cm"/>
      <inkml:brushProperty name="height" value="0.025" units="cm"/>
    </inkml:brush>
  </inkml:definitions>
  <inkml:trace contextRef="#ctx0" brushRef="#br0">14 38 16400,'4'-14'735,"2"-6"4679,-6 17-1905,-2 14-1928,2-6-1647,-9 44 486,3 0 0,0 52 0,6-98-415,0 0 0,0 0 0,0 0 0,0-1 0,1 1 0,-1 0 0,1 0 1,0 0-1,-1-1 0,1 1 0,0 0 0,1-1 0,-1 1 0,0-1 0,1 1 0,-1-1 1,1 1-1,0-1 0,0 0 0,0 0 0,0 0 0,0 0 0,0-1 0,1 1 1,-1 0-1,1-1 0,-1 0 0,1 1 0,-1-1 0,1 0 0,0 0 0,0-1 0,-1 1 1,1 0-1,0-1 0,3 0 0,2 1 40,0-2 0,1 1 0,-1-1 1,0 0-1,0-1 0,0 1 0,0-2 0,0 1 0,-1-1 1,1-1-1,12-6 0,-2-1 5,-1-1 1,0 0-1,-1-1 0,0-1 0,-1-1 1,-1 0-1,0 0 0,-1-2 0,0 0 1,-2 0-1,16-31 0,-41 81-159,4-10 288,1 0 0,0 0 1,2 0-1,1 1 0,-7 49 0,13-72-165,0 0 0,0 0 0,0 0 0,0 1-1,0-1 1,0 0 0,1 0 0,-1 0-1,0 1 1,0-1 0,1 0 0,-1 0-1,1 0 1,-1 0 0,1 0 0,0 0 0,-1 0-1,1 0 1,0 0 0,0 0 0,-1 0-1,1 0 1,0-1 0,0 1 0,0 0 0,0-1-1,0 1 1,2 0 0,0 0 31,0-1 1,0 1-1,-1-1 1,1 0-1,0 0 1,0 0-1,0 0 1,0-1-1,0 1 0,-1-1 1,6-1-1,4-3 93,0 0 0,0 0 0,0-1-1,15-11 1,-11 5-138,0-1 0,-2 0 0,1-1 0,-2-1 0,0 0 0,-1 0 0,0-1 0,-1-1 0,-1 0 0,0-1 0,-2 0 0,8-22 0,-35 137 0,14-78-908,0 0 1,2 1-1,-3 27 1,14-51-7191,0-16 1921</inkml:trace>
</inkml:ink>
</file>

<file path=ppt/ink/ink1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380"/>
    </inkml:context>
    <inkml:brush xml:id="br0">
      <inkml:brushProperty name="width" value="0.025" units="cm"/>
      <inkml:brushProperty name="height" value="0.025" units="cm"/>
    </inkml:brush>
  </inkml:definitions>
  <inkml:trace contextRef="#ctx0" brushRef="#br0">31 0 9289,'0'0'15599,"-31"68"-15567,31-36-353,4-2-2882,14-8-4772</inkml:trace>
</inkml:ink>
</file>

<file path=ppt/ink/ink1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864"/>
    </inkml:context>
    <inkml:brush xml:id="br0">
      <inkml:brushProperty name="width" value="0.025" units="cm"/>
      <inkml:brushProperty name="height" value="0.025" units="cm"/>
    </inkml:brush>
  </inkml:definitions>
  <inkml:trace contextRef="#ctx0" brushRef="#br0">142 401 16592,'-8'4'2914,"-3"3"-2377,-1 1-1,2 0 0,-1 1 0,1 0 0,0 1 0,1 0 1,-14 19-1,18-23-345,1 1 0,-1 0 0,2 0 0,-1 0 0,1 1 0,0-1 0,1 1 0,0 0 0,0 0 0,0 0 0,1 0 0,0 0 0,1 0 0,0 0 0,2 14 0,-2-20-189,1 1 0,1 0 0,-1-1 0,0 0 0,0 1 0,1-1 0,0 0 0,-1 0 0,1 1 0,0-1 0,0 0 0,0-1 0,0 1 0,0 0 0,1-1 0,-1 1 0,0-1 0,1 0 0,-1 0 0,1 0 0,-1 0 0,1 0 0,0 0 0,-1-1 0,1 1 0,0-1 0,0 0 0,-1 0 0,1 0-1,5 0 1,2 0 16,0-1 0,0 1 0,0-2-1,0 1 1,0-2 0,0 1-1,13-6 1,-10 1 36,0 0 0,0-1 1,-1 0-1,0-1 0,-1-1 0,0 1 0,-1-2 1,1 0-1,-2 0 0,0-1 0,0 0 1,-1 0-1,11-25 0,-9 16 19,-1 0 1,-1-1-1,-1 0 1,-1 0-1,-1-1 1,-1 0-1,-1 0 0,0-25 1,-3 46-72,0 1 0,0-1-1,1 0 1,-1 0 0,-1 0 0,1 1 0,0-1 0,0 0 0,-1 0-1,1 0 1,-1 1 0,1-1 0,-1 0 0,0 1 0,1-1-1,-1 0 1,0 1 0,-1-2 0,1 3-5,0-1 0,0 1 0,0 0 0,1 0 0,-1 0 0,0 0 0,0 0 0,0 0 0,1 1-1,-1-1 1,0 0 0,0 0 0,1 1 0,-1-1 0,0 0 0,0 1 0,1-1 0,-1 0 0,0 1 0,1-1 0,-1 1 0,1-1 0,-1 1 0,1 0 0,-1-1 0,0 2 0,-6 6 4,0 1 0,1 0-1,0 0 1,-7 15 0,0 5 39,1 0-1,-9 38 1,18-58-27,1 0-1,0 1 1,1-1 0,0 1 0,1-1 0,-1 1-1,2-1 1,-1 1 0,2-1 0,-1 1 0,6 17-1,-6-24-5,1 0 0,0 0 0,0 0 0,0-1 0,1 1 0,-1 0 0,1-1-1,-1 1 1,1-1 0,0 0 0,0 0 0,0 0 0,0 0 0,0-1 0,0 1-1,1-1 1,-1 0 0,0 0 0,1 0 0,-1 0 0,1-1 0,-1 1 0,1-1-1,-1 0 1,1 0 0,-1 0 0,1 0 0,6-2 0,1 0 35,-1 0 0,1 0 0,-1-1-1,0 0 1,0-1 0,0 0 0,-1 0 0,15-10 0,-6 0 99,-2 0 0,0-1 0,0-1 1,-2-1-1,0 0 0,-1-1 0,0 0 0,-2-1 0,0 0 0,-1-1 1,10-28-1,0-9 221,-3-1 1,19-111-1,-33 127 55,-18 75-367,1 1 0,1 0 0,2 1 1,2 0-1,1 1 0,-5 51 0,11-69-83,2 0-1,0 0 0,1 0 1,1 0-1,0-1 0,1 1 1,1-1-1,1 1 0,0-1 1,2-1-1,0 1 0,0-1 1,2 0-1,0-1 1,14 19-1,-4-13-351,-20-28-435,-26-41-598,21 36 1404,-18-28-114,-38-74 128,56 102 183,1 0 0,1 0 0,0 0-1,1-1 1,0 1 0,1-1 0,-2-20-1,5 31-164,-1 1 0,0-1 0,0 0 1,1 1-1,-1-1 0,1 0 0,-1 1 0,1-1 0,-1 1 0,1-1 0,0 1 0,0-1 0,0 1 0,0 0 0,0-1 0,0 1 0,0 0 0,1 0 0,-1 0 0,0 0 0,1 0 0,-1 0 0,1 0 1,-1 0-1,1 0 0,-1 1 0,1-1 0,-1 1 0,1-1 0,0 1 0,2-1 0,8-1-159,-1 1-1,0 1 1,21 0-1,-15 0-323,28 0-2765,2 0-4121</inkml:trace>
</inkml:ink>
</file>

<file path=ppt/ink/ink1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5.833"/>
    </inkml:context>
    <inkml:brush xml:id="br0">
      <inkml:brushProperty name="width" value="0.025" units="cm"/>
      <inkml:brushProperty name="height" value="0.025" units="cm"/>
    </inkml:brush>
  </inkml:definitions>
  <inkml:trace contextRef="#ctx0" brushRef="#br0">10 12 19154,'-1'12'4666,"-4"26"-482,2 40-3499,3-72-714,0 0 0,0 0-1,1 1 1,-1-1-1,1 0 1,1 0 0,-1 0-1,1 0 1,0 0-1,1-1 1,-1 1-1,1 0 1,0-1 0,0 0-1,1 0 1,0 0-1,8 9 1,-10-13 66,1 1 0,0-1 0,0 0 0,0 1 0,0-1 0,0-1 0,0 1 0,0 0 0,0-1-1,1 0 1,-1 1 0,0-1 0,0-1 0,0 1 0,0 0 0,1-1 0,-1 1 0,0-1 0,0 0 0,0 0 0,0 0 0,0-1 0,-1 1 0,1-1 0,0 1 0,-1-1 0,1 0 0,-1 0-1,1 0 1,-1-1 0,3-2 0,9-10 276,-1 0 1,0 0-1,17-30 0,-23 34-356,61-100 1276,-65 163-1500,-12 71 368,9-122-93,0 0-1,0 0 0,0 0 0,0-1 1,1 1-1,-1 0 0,0 0 0,1 0 1,-1-1-1,0 1 0,1 0 1,-1-1-1,1 1 0,-1 0 0,1-1 1,-1 1-1,1 0 0,-1-1 1,1 1-1,0-1 0,-1 1 0,1-1 1,0 1-1,0-1 0,-1 0 1,1 1-1,0-1 0,0 0 0,0 0 1,-1 1-1,1-1 0,0 0 1,0 0-1,0 0 0,-1 0 0,1 0 1,0 0-1,0 0 0,0 0 0,0-1 1,-1 1-1,1 0 0,0 0 1,0-1-1,-1 1 0,1-1 0,0 1 1,1-1-1,41-22 586,-13-4-527,-1-1 0,34-41-1,-10 9-64,-53 60-1,0-1 0,0 1 0,1 0 0,-1-1 0,0 1 0,0 0 0,0 0 0,0-1 0,1 1 0,-1 0 0,0 0 0,0-1 0,0 1 0,1 0 0,-1 0 0,0 0 0,0 0 0,1-1 0,-1 1 0,0 0 0,1 0 0,-1 0 0,0 0 0,1 0 0,-1 0 0,0 0 0,0 0 0,1 0 0,-1 0 0,0 0 0,1 0 0,-1 0 0,0 0 0,1 0 0,-1 0 0,0 0 0,1 0 0,-1 0 0,0 0 0,0 0 0,1 0 0,-1 1 0,0-1 0,1 0 0,1 18 0,-8 26 0,6-44 0,-5 24 0,0-3 0,1-1 0,-1 36 0,5-55 0,0 0 0,0 0 0,1 0 0,-1-1 0,0 1 0,0 0 0,1 0 0,-1-1 0,0 1 0,1 0 0,-1-1 0,1 1 0,-1 0 0,1-1 0,-1 1 0,1-1 0,-1 1 0,1-1 0,0 1 0,-1-1 0,1 1 0,0-1 0,-1 1 0,1-1 0,0 0 0,-1 1 0,1-1 0,0 0 0,0 0 0,0 0 0,-1 0 0,1 1 0,0-1 0,0 0 0,0 0 0,-1-1 0,1 1 0,0 0 0,0 0 0,-1 0 0,1 0 0,0-1 0,0 1 0,-1 0 0,1-1 0,1 0 0,38-18 0,-26 7 0,-1 0 0,-1-1 0,0-1 0,18-26 0,19-22 0,-45 83 0,-13 41-983,7-52 563,0-1 1,0 1 0,1 0 0,1 0-1,-1 0 1,3 14 0,-2-23 268,0-1 0,0 1 1,0-1-1,0 1 1,0 0-1,1-1 0,-1 1 1,0-1-1,0 1 1,1-1-1,-1 1 0,0-1 1,1 1-1,-1-1 1,1 1-1,-1-1 0,0 1 1,1-1-1,-1 0 1,1 1-1,-1-1 0,1 0 1,0 1-1,-1-1 1,1 0-1,-1 0 0,1 1 1,-1-1-1,1 0 1,0 0-1,23-5-2651,15-22-1018,-9-6 297,-2-7-487</inkml:trace>
</inkml:ink>
</file>

<file path=ppt/ink/ink1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6.178"/>
    </inkml:context>
    <inkml:brush xml:id="br0">
      <inkml:brushProperty name="width" value="0.025" units="cm"/>
      <inkml:brushProperty name="height" value="0.025" units="cm"/>
    </inkml:brush>
  </inkml:definitions>
  <inkml:trace contextRef="#ctx0" brushRef="#br0">163 1 15855,'0'0'3112,"-5"10"-709,-11 25-1536,2 0 0,1 1 0,2 0 0,2 1 0,1 0 0,-5 72 0,12-100-849,4 87 96,-3-87-99,2-1-1,0 1 1,0-1-1,0 1 0,1-1 1,0 0-1,0 0 0,10 14 1,-13-21-12,0 0 1,1 0-1,-1 0 1,1 0-1,-1-1 1,1 1-1,-1 0 1,1 0-1,0-1 1,-1 1-1,1 0 1,0-1-1,-1 1 1,1-1-1,0 1 1,0-1-1,0 1 1,0-1-1,-1 0 1,1 1-1,0-1 1,0 0-1,0 0 1,2 1-1,-3-2 10,1 1 0,0-1-1,0 1 1,-1-1 0,1 0 0,0 1-1,-1-1 1,1 0 0,-1 1-1,1-1 1,-1 0 0,1 0 0,-1 0-1,0 1 1,1-1 0,-1 0-1,0 0 1,1 0 0,-1-1-1,5-51-54,-7 41-288,0 1 0,0-1 0,-1 0 1,-1 1-1,0-1 0,-1 1 0,0 0 0,0 1 1,-12-17-1,5 9 446,-1 0 0,-1 1 0,-1 0 0,-22-19 1,92 34 2589,3 6-2449,45 2-219,-36-6-5036,-64-3 1165,-3-9-2680</inkml:trace>
</inkml:ink>
</file>

<file path=ppt/ink/ink1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6.521"/>
    </inkml:context>
    <inkml:brush xml:id="br0">
      <inkml:brushProperty name="width" value="0.025" units="cm"/>
      <inkml:brushProperty name="height" value="0.025" units="cm"/>
    </inkml:brush>
  </inkml:definitions>
  <inkml:trace contextRef="#ctx0" brushRef="#br0">1 1 18001,'0'0'3844,"72"13"-7208,-40-9-7686</inkml:trace>
</inkml:ink>
</file>

<file path=ppt/ink/ink1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7.195"/>
    </inkml:context>
    <inkml:brush xml:id="br0">
      <inkml:brushProperty name="width" value="0.025" units="cm"/>
      <inkml:brushProperty name="height" value="0.025" units="cm"/>
    </inkml:brush>
  </inkml:definitions>
  <inkml:trace contextRef="#ctx0" brushRef="#br0">205 288 19474,'1'-9'1960,"-1"8"-1943,1-6 340,1 0-1,-2 0 1,1 0-1,-1 0 0,0 0 1,-1 0-1,-1-7 1,1 11-272,1 1 1,-1 0-1,0 0 1,0 0-1,0 0 1,0 1-1,0-1 1,-1 0-1,1 0 1,0 1-1,-1-1 1,0 1-1,1-1 1,-1 1-1,0-1 1,1 1-1,-1 0 1,0 0-1,0 0 1,0 0-1,0 0 1,0 1-1,0-1 1,0 1-1,-1-1 1,1 1-1,0 0 1,0-1-1,0 1 1,-1 0-1,-2 1 1,-1 0-47,1 0-1,-1 1 1,0-1 0,1 1 0,0 1 0,-1-1-1,1 1 1,0 0 0,0 0 0,0 0-1,1 1 1,-1-1 0,1 1 0,0 0-1,0 1 1,0-1 0,0 1 0,1 0 0,-3 5-1,-2 1 93,0 1 0,2 0 0,-1 1 0,2-1 0,0 1 0,-7 27 0,11-39-115,1 0-1,0 0 1,0-1-1,-1 1 1,1 0 0,0 0-1,0 0 1,0 0-1,0 0 1,0 0-1,0 0 1,0-1 0,0 1-1,1 0 1,-1 0-1,0 0 1,0 0-1,1 0 1,-1-1 0,1 1-1,-1 0 1,1 0-1,-1 0 1,1-1-1,-1 1 1,1 0-1,0-1 1,-1 1 0,2 0-1,0 0 6,-1-1-1,1 1 0,0-1 1,0 0-1,0 0 1,-1 0-1,1 0 0,0 0 1,0 0-1,0 0 1,-1-1-1,1 1 0,3-1 1,6-3 112,-1 0 1,0-1-1,17-9 1,4-6-31,0-1 0,-2-2 0,-1-1 1,0-1-1,-2-1 0,-1-1 0,-1-1 0,-2-2 1,-1 0-1,-1-1 0,19-41 0,-96 226-264,49-128 166,1-1 0,2 1-1,0 0 1,2 1-1,-1 48 1,4-73 4,0 1 0,0-1 0,0 0 0,0 0 1,0 0-1,1 0 0,-1 0 0,1 0 0,0 0 0,-1-1 1,1 1-1,0 0 0,0 0 0,0 0 0,0-1 0,0 1 1,1 0-1,-1-1 0,0 1 0,1-1 0,0 0 1,-1 1-1,1-1 0,-1 0 0,1 0 0,0 0 0,0 0 1,0 0-1,0-1 0,0 1 0,0 0 0,0-1 0,0 1 1,0-1-1,0 0 0,0 0 0,0 0 0,2 0 0,2-1 53,-1 0 0,1 0 0,-1 0 0,1-1-1,-1 1 1,0-2 0,0 1 0,0 0-1,0-1 1,0 0 0,-1 0 0,1 0-1,4-5 1,2-3-38,-1-1-1,-1 0 1,0 0-1,0-1 0,-1 0 1,-1 0-1,0-1 1,-1 0-1,0 0 1,-1-1-1,-1 1 0,0-1 1,-1 0-1,-1 0 1,0 0-1,-1-1 1,-2-27-1,1 41-23,0 1 0,0-1 0,-1 1 0,1 0 0,0-1 0,-1 1 0,1-1 0,0 1 0,-1-1 0,0 1 0,1 0 0,-1-1 0,0 1 0,0 0 0,0 0 0,-1-2 0,1 3 0,0-1 0,1 1 0,-1-1 0,0 1 0,0 0 0,1-1 0,-1 1 0,0 0 0,0 0 0,0 0 0,1 0 0,-1 0 0,0 0 0,0 0 0,0 0 0,0 0 0,1 0 0,-1 0 0,0 0 0,0 1 0,-1-1 0,-1 2 0,0-1 0,0 1 0,0 0 0,0 0 0,0 0 0,0 1 0,1-1 0,-1 1 0,1-1 0,0 1 0,-1 0 0,-1 3 0,-7 13 0,0 1 0,2 1 0,-10 28 0,15-38 0,1-1 0,1 1 0,0 0 0,0-1 0,1 1 0,1 0 0,0 0 0,2 22 0,-1-30 0,0 0 0,-1 0 0,2 0 0,-1 0 0,0-1 0,1 1 0,-1 0 0,1-1 0,0 1 0,0-1 0,0 1 0,0-1 0,0 0 0,0 0 0,1 0 0,-1 0 0,1 0 0,-1-1 0,1 1 0,0-1 0,0 1 0,-1-1 0,1 0 0,0 0 0,5 1 0,7 0 0,0 1 0,0-2 0,30 0 0,-35-1 0,19 0 0,-1-2 0,0-1 0,29-6 0,-44 6 0,1-1 0,-1 0 0,0-1 0,-1 0 0,1-1 0,-1 0 0,0-1 0,15-11 0,-26 17 0,1-1 0,0 1 0,-1-1 0,1 1 0,0-1 0,-1 1 0,0-1 0,1 0 0,-1 0 0,0 0 0,0 0 0,0 1 0,0-1 0,-1-1 0,1 1 0,0 0 0,-1 0 0,1 0 0,-1 0 0,0 0 0,0-4 0,0 3 0,-1 0 0,0-1 0,0 1 0,0 0 0,0 0 0,-1 0 0,1 0 0,-1 0 0,0 1 0,0-1 0,0 0 0,-4-3 0,-6-5 0,0 0 0,-1 1 0,0 1 0,-21-11 0,-58-30 0,92 50 0,0 0 0,0 0 0,0 0 0,-1 0 0,1 0 0,0 0 0,0 0 0,0-1 0,-1 1 0,1 0 0,0 0 0,0 0 0,0 0 0,0 0 0,0-1 0,-1 1 0,1 0 0,0 0 0,0 0 0,0-1 0,0 1 0,0 0 0,0 0 0,0 0 0,0-1 0,0 1 0,0 0 0,0 0 0,0 0 0,0-1 0,0 1 0,0 0 0,0 0 0,0 0 0,0-1 0,0 1 0,0 0 0,0 0 0,0 0 0,0-1 0,0 1 0,0 0 0,1 0 0,-1 0 0,0-1 0,0 1 0,0 0 0,0 0 0,0 0 0,1 0 0,-1-1 0,16-7 0,20-1 0,23-1-584,112-27-9002,-107 16-4235</inkml:trace>
</inkml:ink>
</file>

<file path=ppt/ink/ink1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8.088"/>
    </inkml:context>
    <inkml:brush xml:id="br0">
      <inkml:brushProperty name="width" value="0.025" units="cm"/>
      <inkml:brushProperty name="height" value="0.025" units="cm"/>
    </inkml:brush>
  </inkml:definitions>
  <inkml:trace contextRef="#ctx0" brushRef="#br0">1 63 16015,'0'0'5984,"8"3"-3501,-4-1-2304,0 0 0,0 0 0,-1 0 0,1 1 0,-1-1 0,1 1 0,-1 0 0,0 0 0,0 0 0,0 0 0,0 1 0,-1-1 0,0 1 0,1 0 0,-1-1 0,0 1 1,-1 0-1,1 0 0,-1 0 0,0 1 0,0-1 0,0 0 0,0 0 0,-1 1 0,0 6 0,5 47 723,-3 1 0,-2-1 0,-11 76 1,118-579-882,-99 421-21,-7 46 0,-7 47 0,3-51 0,-1-2 0,1 1 0,1 0 0,1 0 0,0 0 0,2 0 0,1 17 0,-1-32 0,-1-1 0,0 0 0,1 1 0,-1-1 0,1 0 0,0 1 0,-1-1 0,1 0 0,0 0 0,0 0 0,0 0 0,0 0 0,0 0 0,0 0 0,0 0 0,0 0 0,0 0 0,0-1 0,0 1 0,1 0 0,-1-1 0,0 1 0,1-1 0,-1 1 0,0-1 0,1 0 0,-1 1 0,0-1 0,1 0 0,-1 0 0,1 0 0,-1 0 0,0 0 0,1 0 0,-1-1 0,2 1 0,2-1 0,1-1 0,0 1 0,-1-1 0,1 0 0,-1 0 0,0 0 0,10-6 0,3-8 0,1 1 0,-2-2 0,0 0 0,-2-2 0,1 1 0,23-42 0,3 0 0,-40 101 0,-23 70 0,13-81 0,2-1 0,2 1 0,0 0 0,1 58 0,3-85 0,0-1 0,0 0 0,0 0 0,1 0 0,-1 1 0,0-1 0,1 0 0,-1 0 0,1 0 0,0 0 0,0 0 0,0 0 0,0 0 0,0 0 0,0 0 0,0 0 0,0 0 0,1-1 0,-1 1 0,1-1 0,0 1 0,-1-1 0,1 1 0,0-1 0,0 0 0,0 0 0,0 0 0,0 0 0,0 0 0,0 0 0,0-1 0,0 1 0,0-1 0,0 1 0,1-1 0,-1 0 0,0 0 0,0 0 0,0 0 0,1 0 0,-1 0 0,0-1 0,0 1 0,0-1 0,4-1 0,2-1 0,0 0 0,0 0 0,0-1 0,0 0 0,-1 0 0,0-1 0,0 0 0,0 0 0,-1 0 0,11-12 0,-7 3 0,-1 0 0,-1 0 0,0 0 0,-1-1 0,0-1 0,-2 1 0,0-1 0,0 0 0,-1 0 0,2-27 0,-6 28 0,-3 12 0,-2 8 0,-7 15 0,2 1 0,0 0 0,1 0 0,2 1 0,0 0 0,-7 39 0,13-59-25,-5 51-4897,6-52 4638,0 1 0,-1-1 0,1 1-1,0-1 1,0 1 0,0-1-1,0 0 1,1 1 0,-1-1-1,0 1 1,1-1 0,-1 1 0,1-1-1,-1 0 1,1 1 0,-1-1-1,1 0 1,0 0 0,0 0 0,0 1-1,0-1 1,0 0 0,0 0-1,0 0 1,0 0 0,0 0-1,0-1 1,3 2 0,16 0-8562</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14.702"/>
    </inkml:context>
    <inkml:brush xml:id="br0">
      <inkml:brushProperty name="width" value="0.025" units="cm"/>
      <inkml:brushProperty name="height" value="0.025" units="cm"/>
    </inkml:brush>
  </inkml:definitions>
  <inkml:trace contextRef="#ctx0" brushRef="#br0">607 1 13901,'-34'0'245,"0"1"-1,0 1 1,-1 2-1,2 2 0,-55 15 1,65-13-69,1 1 0,1 1 1,-1 0-1,2 2 0,0 0 1,0 1-1,1 2 0,0 0 1,-16 18-1,21-18-107,1 0 0,1 2 0,0-1-1,1 2 1,1-1 0,1 2 0,0-1 0,1 1 0,1 0 0,-7 32 0,12-42-78,0 1 0,0-1 0,1 1 0,0 0 0,1 0 0,0 0 0,0 0 1,1-1-1,0 1 0,1 0 0,0 0 0,1-1 0,0 1 0,0-1 0,1 0 0,0 0 1,1 0-1,0-1 0,0 0 0,1 0 0,0 0 0,0 0 0,13 11 0,-6-10 76,0-1 0,1 0-1,0 0 1,1-1 0,-1-1 0,1-1-1,0 0 1,1-1 0,-1 0-1,1-1 1,0-1 0,0-1 0,22 0-1,-2-2 268,0-2 1,0-1-1,0-1 0,64-19 1,-26 1 279,-1-3 1,-1-4 0,-1-2 0,-2-4 0,112-76-1,-172 105-490,1-1 0,-1 0-1,0-1 1,-1 0-1,0 0 1,12-19 0,-18 25-58,0 0 0,0-1 0,-1 1 0,1 0 1,-1-1-1,0 1 0,0-1 0,0 0 1,0 1-1,-1-1 0,1 0 0,-1 1 0,0-1 1,0 0-1,-1 1 0,1-1 0,-1 0 1,1 1-1,-1-1 0,0 0 0,-1 1 0,1 0 1,-1-1-1,1 1 0,-1 0 0,-3-5 1,-1 2-55,0-1 1,-1 1 0,0 0-1,0 0 1,0 1 0,-1 0 0,0 1-1,0-1 1,0 1 0,0 1-1,-1 0 1,1 0 0,-1 0 0,-14-1-1,-13-2-299,0 2-1,-47 0 0,30 6-458,-1 3 0,1 2 1,-57 15-1,48-9-2957,-94 8 0,101-20-1288</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574"/>
    </inkml:context>
    <inkml:brush xml:id="br0">
      <inkml:brushProperty name="width" value="0.025" units="cm"/>
      <inkml:brushProperty name="height" value="0.025" units="cm"/>
    </inkml:brush>
  </inkml:definitions>
  <inkml:trace contextRef="#ctx0" brushRef="#br0">147 0 6022,'0'0'13719,"-9"0"-8925,-4 1-3750,1 1 0,-1 0-1,-20 6 1,28-7-883,1 0-1,0 0 1,0 1 0,0-1 0,0 1-1,1 0 1,-1 0 0,0 0 0,1 1-1,-1-1 1,1 1 0,0 0 0,0 0-1,0 0 1,0 0 0,1 1-1,-4 5 1,6-9-167,-1 1 0,1-1 0,0 0 1,0 1-1,0-1 0,0 0 0,0 1 0,0-1 0,0 1 0,0-1 0,0 0 0,0 1 0,0-1 0,0 0 0,0 1 0,1-1 0,-1 0 1,0 1-1,0-1 0,0 0 0,0 1 0,1-1 0,-1 0 0,0 0 0,0 1 0,1-1 0,-1 0 0,0 0 0,0 1 0,1-1 0,-1 0 1,0 0-1,1 0 0,-1 1 0,20 4-497,28-5-677,-38 0 935,26-2-586,40 1 257,-71 1 577,0 0 0,-1 1 0,1 0 0,-1 0 0,1 0 0,0 0 0,-1 1 0,0-1 0,1 1-1,-1 0 1,0 1 0,4 2 0,-6-4 39,-1 0 0,0 0 0,0 0-1,0 0 1,0 0 0,0 0 0,0 0 0,-1 1-1,1-1 1,0 0 0,0 1 0,-1-1-1,1 0 1,-1 1 0,0-1 0,1 1 0,-1-1-1,0 1 1,0-1 0,0 1 0,1-1 0,-2 1-1,1-1 1,0 3 0,-1-1 83,-1 1 0,1-1 0,0 0 0,-1 0 0,0 0 0,0-1 0,0 1 0,0 0 0,0-1 0,-4 4 0,-4 3 297,-1 0 1,0-1 0,0-1-1,-17 9 1,20-11-411,-1-1 0,0 0 0,1 0 0,-2-1 0,1 0 0,0-1 0,-1 0 1,1-1-1,-1 0 0,-15 0 0,24-1-60,1 0-1,0 0 1,-1 0-1,1 0 1,0-1-1,0 1 1,-1 0-1,1 0 1,0 0-1,0-1 1,0 1-1,-1 0 1,1 0 0,0-1-1,0 1 1,0 0-1,0 0 1,0-1-1,-1 1 1,1 0-1,0-1 1,0 1-1,0 0 1,0-1-1,0 1 1,0 0-1,0-1 1,0 1 0,0 0-1,0 0 1,0-1-1,0 1 1,0 0-1,0-1 1,1 1-1,-1 0 1,0-1-1,0 1 1,0 0-1,0 0 1,1-1 0,-1 1-1,0 0 1,0 0-1,0-1 1,1 1-1,-1 0 1,10-14-5329,11-3-2834,5 0-5855</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2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8.508"/>
    </inkml:context>
    <inkml:brush xml:id="br0">
      <inkml:brushProperty name="width" value="0.025" units="cm"/>
      <inkml:brushProperty name="height" value="0.025" units="cm"/>
    </inkml:brush>
  </inkml:definitions>
  <inkml:trace contextRef="#ctx0" brushRef="#br0">25 1 21140,'0'0'6582,"0"10"-5274,-19 395 2077,18-390-3379,-2 19 41,2 46 1,0-79-47,1 0 1,0-1-1,0 1 1,0 0-1,0 0 0,0-1 1,1 1-1,-1 0 0,0 0 1,0-1-1,0 1 0,1 0 1,-1-1-1,0 1 1,1 0-1,-1-1 0,0 1 1,1 0-1,-1-1 0,1 1 1,-1-1-1,1 1 0,-1-1 1,1 1-1,0-1 1,-1 1-1,1-1 0,0 0 1,-1 1-1,1-1 0,1 0 1,-1 0 4,1 0 1,0 0 0,0 0-1,-1 0 1,1-1-1,0 1 1,0-1 0,-1 1-1,1-1 1,-1 0-1,1 1 1,2-3 0,43-35 114,-11-1-121,-2-2 0,-1-2 0,-2-1 0,-2-1 0,-3-2 0,-1 0 0,24-67 0,-39 81 0,-9 19 23,-6 12 1,-4 9-258,-43 49-7101,17-19-1991</inkml:trace>
</inkml:ink>
</file>

<file path=ppt/ink/ink2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9.180"/>
    </inkml:context>
    <inkml:brush xml:id="br0">
      <inkml:brushProperty name="width" value="0.025" units="cm"/>
      <inkml:brushProperty name="height" value="0.025" units="cm"/>
    </inkml:brush>
  </inkml:definitions>
  <inkml:trace contextRef="#ctx0" brushRef="#br0">0 284 11755,'10'-1'8179,"58"-18"-1138,-52 13-6260,0 0 0,1 2 0,-1 0 0,1 0 0,0 2-1,20-1 1,-35 3-780,-1 1 0,0-1 0,0 0 0,1 1 0,-1-1 0,0 1 0,0 0 0,0-1 0,0 1 0,0 0 0,0 0 0,0 0 0,0 0 0,0-1 0,0 1 0,0 0 0,-1 1 0,1-1 0,0 0 0,-1 0 0,1 0 0,-1 0 0,1 1 0,-1-1 0,1 0 0,-1 0 0,0 1 0,0-1 0,0 2-1,2 46 140,-2-39 1,15-32-125,-8-4-16,-2 0 0,-1-1 0,-1 0 0,-1 1 0,-2-32 0,41 93-1703,-34-30 415,1 0 0,0-1 0,0 0 0,0 0 1,0-1-1,1 0 0,-1 0 0,1-1 0,0 0 0,0-1 0,0 0 0,14 0 0,-18-1 717,1-1 0,-1 1 0,1-1-1,-1-1 1,1 1 0,-1-1 0,0 0-1,0 0 1,7-3 0,-9 2 863,1 1 0,-1 0-1,0-1 1,1 0 0,-1 0 0,-1 0 0,1 0 0,0 0-1,-1 0 1,0-1 0,0 1 0,0-1 0,3-5 0,-3 2 1360,1 0-1,-1 0 1,0 0 0,-1 0 0,1 0 0,0-12 0,-23 44-19,-19 57-45,38-76-1529,-1 1 0,1 0 0,1-1 0,-1 1 0,1 0 0,1 0 0,-1 0 0,1 0 0,0 0 0,2 13 0,-1-18-21,0-1 1,0 0 0,-1 1-1,1-1 1,1 0-1,-1 1 1,0-1-1,0 0 1,0 0-1,0 0 1,1 0 0,-1 0-1,1 0 1,-1 0-1,0-1 1,1 1-1,0-1 1,-1 1-1,1-1 1,-1 1-1,1-1 1,-1 0 0,1 1-1,0-1 1,-1 0-1,1 0 1,0 0-1,-1-1 1,3 1-1,2-1 150,-1 1 0,1-1 0,0 0-1,-1 0 1,1-1 0,-1 1 0,9-5-1,-8 2-100,-1 0-1,0 0 0,1 0 0,-2-1 0,1 0 0,0 0 0,-1 0 0,0-1 0,0 1 0,-1-1 0,1 0 0,-1 0 0,0-1 0,-1 1 0,0 0 0,0-1 0,0 0 0,-1 1 0,0-1 1,0 0-1,0 0 0,-1 1 0,0-1 0,-2-8 0,2 10-99,-1 0-1,1 0 1,-1 0 0,-1 0 0,1 1 0,-1-1-1,1 0 1,-1 1 0,0-1 0,-1 1 0,1 0 0,-1 0-1,0 0 1,0 0 0,0 0 0,-1 1 0,1-1-1,-1 1 1,0 0 0,0 0 0,0 0 0,0 1-1,-1-1 1,1 1 0,-1 0 0,1 0 0,-1 1 0,0-1-1,1 1 1,-1 0 0,0 0 0,0 1 0,-7 0-1,10-1-149,1 1-1,0 0 1,0 0-1,-1 0 1,1 0-1,0 0 0,0 1 1,0-1-1,-1 0 1,1 1-1,0-1 1,0 0-1,0 1 1,0-1-1,0 1 0,0 0 1,0-1-1,0 1 1,0 0-1,0 0 1,0 0-1,0-1 1,0 1-1,1 0 0,-1 0 1,0 0-1,1 0 1,-2 2-1,-1 23-8983,3-17 2303</inkml:trace>
</inkml:ink>
</file>

<file path=ppt/ink/ink2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9.539"/>
    </inkml:context>
    <inkml:brush xml:id="br0">
      <inkml:brushProperty name="width" value="0.025" units="cm"/>
      <inkml:brushProperty name="height" value="0.025" units="cm"/>
    </inkml:brush>
  </inkml:definitions>
  <inkml:trace contextRef="#ctx0" brushRef="#br0">1 1 23190,'0'0'1698</inkml:trace>
</inkml:ink>
</file>

<file path=ppt/ink/ink2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049"/>
    </inkml:context>
    <inkml:brush xml:id="br0">
      <inkml:brushProperty name="width" value="0.025" units="cm"/>
      <inkml:brushProperty name="height" value="0.025" units="cm"/>
    </inkml:brush>
  </inkml:definitions>
  <inkml:trace contextRef="#ctx0" brushRef="#br0">1 249 10410,'0'0'13741,"8"3"-12028,-5-2-1590,1 0-1,0 0 1,0 0-1,0-1 0,0 0 1,-1 1-1,1-1 1,0-1-1,0 1 0,0 0 1,0-1-1,0 0 1,-1 0-1,1 0 0,0 0 1,-1-1-1,1 0 1,-1 1-1,1-1 0,-1 0 1,0-1-1,0 1 1,0 0-1,0-1 0,0 0 1,0 0-1,2-4 1,8-5 144,-1-2 1,-1 0-1,0 0 1,12-22-1,-18 28-178,-1 0-1,-1 1 1,0-1 0,0 0 0,0-1-1,-1 1 1,0-1 0,-1 1 0,0-1-1,0 1 1,-1-11 0,0 18-87,0 0 1,0 1-1,0-1 1,0 0-1,0 0 1,-1 0-1,1 1 1,0-1-1,0 0 0,-1 0 1,1 0-1,-1 1 1,1-1-1,-1 0 1,1 1-1,-1-1 1,1 1-1,-1-1 0,1 0 1,-1 1-1,0-1 1,1 1-1,-1 0 1,0-1-1,0 1 1,1-1-1,-1 1 0,0 0 1,0 0-1,0-1 1,1 1-1,-1 0 1,0 0-1,0 0 1,0 0-1,0 0 0,1 0 1,-1 0-1,0 0 1,0 0-1,0 1 1,1-1-1,-1 0 1,0 0-1,0 1 0,0-1 1,1 1-1,-2 0 1,-2 0-16,0 1 0,0 0 1,0 0-1,0 0 0,1 1 0,-1-1 1,1 1-1,-5 4 0,1 2-4,1 0-1,0 0 1,0 1-1,1 0 1,0 0-1,-5 16 1,7-19-2,1-1-1,1 0 1,-1 1 0,1-1-1,1 1 1,-1 0 0,1-1-1,0 1 1,0-1 0,1 1-1,0-1 1,2 10 0,-1-14 1,0 1 1,0 0 0,0-1 0,0 1 0,0-1-1,1 1 1,-1-1 0,1 0 0,-1 0 0,1 0-1,0-1 1,0 1 0,0-1 0,0 1 0,0-1-1,0 0 1,0 0 0,0 0 0,1-1 0,-1 1-1,0-1 1,1 1 0,5-2 0,8 2 19,0-1-1,0-1 1,21-3 0,-31 3 12,0 0 0,0 0 0,0-1 0,0 0 0,0 0 0,-1-1 0,1 1 1,-1-2-1,1 1 0,9-7 0,-16 7 47,1 1-1,-1-1 1,0 0 0,0 1 0,0-1 0,0 1 0,0-1-1,0 1 1,-1-1 0,1 1 0,-1-1 0,0 1 0,0-1-1,0 1 1,0 0 0,0-1 0,0 1 0,-1 0 0,1 0 0,-3-3-1,-6-14 296,8 11-350,0 0 0,0 0 0,0 0 0,1-1 0,1 1 0,-1-1-1,1 1 1,1 0 0,1-13 0,-1 20-6,0 0 0,0-1 0,-1 1 0,1 0 0,0 0 0,0 0 0,0-1 0,0 1 0,0 0 0,1 0 0,-1 1 0,0-1 0,0 0 0,1 0 0,-1 0 0,1 1 0,-1-1 0,0 1 0,1-1 0,-1 1 0,1 0 0,-1-1 0,4 1 0,42-2 0,-36 2 0,59 5-2637,-50-2-46,1-1-1,39-3 1,-43-3-4535</inkml:trace>
</inkml:ink>
</file>

<file path=ppt/ink/ink2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395"/>
    </inkml:context>
    <inkml:brush xml:id="br0">
      <inkml:brushProperty name="width" value="0.025" units="cm"/>
      <inkml:brushProperty name="height" value="0.025" units="cm"/>
    </inkml:brush>
  </inkml:definitions>
  <inkml:trace contextRef="#ctx0" brushRef="#br0">44 1 19603,'0'0'1099,"-4"12"-592,-6 25 456,2-1 0,1 1 1,2 0-1,0 51 0,3-38-738,0-29 435,2 0 1,0 1 0,1-1 0,1 0 0,5 22 0,-7-42-634,1 1-1,-1-1 1,1 1-1,-1-1 0,1 1 1,0-1-1,-1 0 1,1 1-1,0-1 1,0 0-1,0 0 0,0 1 1,0-1-1,0 0 1,0 0-1,0 0 1,0 0-1,1 0 0,-1-1 1,0 1-1,1 0 1,-1 0-1,1-1 1,-1 1-1,0-1 0,3 1 1,-1-1 8,1 0 1,-1 0 0,0 0-1,1-1 1,-1 1-1,1-1 1,-1 0 0,0 0-1,1 0 1,-1 0-1,4-3 1,6-3-64,-1-1-1,0 0 1,0-1-1,17-16 1,-22 19-441,43-48-1411,-30 23-2658,-12 0-5850,-8 24 1157</inkml:trace>
</inkml:ink>
</file>

<file path=ppt/ink/ink2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738"/>
    </inkml:context>
    <inkml:brush xml:id="br0">
      <inkml:brushProperty name="width" value="0.025" units="cm"/>
      <inkml:brushProperty name="height" value="0.025" units="cm"/>
    </inkml:brush>
  </inkml:definitions>
  <inkml:trace contextRef="#ctx0" brushRef="#br0">1 0 14798,'0'0'5797,"46"55"-4355,-28-43-161,-2-1-480,-1-3-481,-2-1-128,-2-4-160,0-2-224,-2-1-769,1-1-352,-3-12-577,1-7-1665,-1-6-3524</inkml:trace>
</inkml:ink>
</file>

<file path=ppt/ink/ink2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2.080"/>
    </inkml:context>
    <inkml:brush xml:id="br0">
      <inkml:brushProperty name="width" value="0.025" units="cm"/>
      <inkml:brushProperty name="height" value="0.025" units="cm"/>
    </inkml:brush>
  </inkml:definitions>
  <inkml:trace contextRef="#ctx0" brushRef="#br0">40 0 21204,'0'0'5830,"-26"84"-4677,18-42-673,3 3-352,4 0-96,1-4 0,0-2-448,11-6-609,5-6-833,2-9-448,3-7-160,2-9-225,-3-2-1281,0-5-3971</inkml:trace>
</inkml:ink>
</file>

<file path=ppt/ink/ink2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2.740"/>
    </inkml:context>
    <inkml:brush xml:id="br0">
      <inkml:brushProperty name="width" value="0.025" units="cm"/>
      <inkml:brushProperty name="height" value="0.025" units="cm"/>
    </inkml:brush>
  </inkml:definitions>
  <inkml:trace contextRef="#ctx0" brushRef="#br0">101 82 3491,'0'0'19026,"-10"3"-17547,3-2-1266,0 1-1,0 0 1,0 1-1,1 0 1,-1 0 0,-7 5-1,11-6-130,1 0-1,-1 0 1,1 0 0,-1 0-1,1 0 1,0 1 0,0-1-1,0 1 1,0 0 0,0-1-1,1 1 1,-1 0 0,1 0-1,-1 0 1,1 0 0,0 0-1,1 1 1,-1-1 0,0 0-1,1 5 1,0-8-71,0 1 0,0 0 0,1-1 0,-1 1 0,0 0 0,1-1 0,-1 1 0,1-1 0,-1 1 0,1-1 0,-1 1 0,1 0 0,-1-1 0,1 0 0,-1 1-1,1-1 1,0 1 0,-1-1 0,1 0 0,0 1 0,-1-1 0,1 0 0,0 0 0,-1 0 0,1 0 0,0 1 0,-1-1 0,1 0 0,0 0 0,0 0 0,-1 0 0,1 0 0,0-1 0,0 1 0,-1 0 0,2 0 0,31-7 619,-22 2-540,0 0 1,-1-1 0,1-1-1,14-11 1,-16 11-59,1 0 0,-1 0 0,2 1 0,20-9 1,-31 15-34,1 0 0,0 0-1,-1 0 1,1 0 0,-1 0 0,1 0 0,0 0 0,-1 1 0,1-1 0,0 0 0,-1 0 0,1 0 0,-1 1 0,1-1 0,-1 0 0,1 1 0,0-1 0,-1 0 0,1 1-1,-1-1 1,0 1 0,1-1 0,-1 1 0,1-1 0,-1 1 0,0-1 0,1 1 0,-1-1 0,0 1 0,0 0 0,1-1 0,-1 1 0,0-1 0,0 1 0,0 0 0,0-1 0,0 1-1,0 0 1,0-1 0,0 1 0,0 0 0,0-1 0,0 2 0,0 40 250,0-26-174,0-13-67,0-1 0,0 0 0,0 1 0,1-1 0,-1 1 0,1-1 0,0 0 1,-1 1-1,1-1 0,0 0 0,0 0 0,0 0 0,1 1 0,-1-1 0,0 0 0,1-1 0,-1 1 0,1 0 0,0 0 0,0-1 0,3 3 0,-2-2 31,0-1 0,0 0 0,1 0 0,-1 0 0,0-1 0,1 1 0,-1-1 0,1 1 0,-1-1 0,0 0 0,1 0 0,-1-1 1,6 0-1,5-3 72,1 0 1,-1-1 0,0 0-1,0-1 1,22-14 0,16-14-90,-38 23-80,1 0 0,1 1 0,0 1 0,0 1-1,1 0 1,22-7 0,-38 15 38,-1 0 0,1 0 1,-1 0-1,0 0 0,1-1 0,-1 1 0,1 0 0,-1 0 0,1 0 1,-1 0-1,1 1 0,-1-1 0,1 0 0,-1 0 0,1 0 0,-1 0 1,1 0-1,-1 0 0,0 1 0,1-1 0,-1 0 0,1 0 0,-1 1 1,0-1-1,1 0 0,-1 1 0,0-1 0,1 0 0,-1 1 0,0-1 1,1 1-1,-1-1 0,0 0 0,0 1 0,0-1 0,1 1 0,-1-1 1,0 1-1,0-1 0,0 1 0,0 26-126,0-5 309,0-21-156,0-1-1,0 1 1,0-1-1,0 0 1,0 1-1,0-1 1,0 1-1,0-1 0,0 0 1,1 1-1,-1-1 1,0 0-1,0 1 1,0-1-1,1 0 1,-1 1-1,0-1 0,0 0 1,1 1-1,-1-1 1,0 0-1,1 1 1,-1-1-1,0 0 1,1 0-1,-1 0 0,0 1 1,1-1-1,-1 0 1,0 0-1,1 0 1,-1 0-1,1 0 1,0 0-1,5 0 58,0-1 0,0 0-1,0-1 1,0 1 0,0-1 0,0-1 0,0 1-1,-1-1 1,1 0 0,-1 0 0,0 0-1,7-7 1,-4 5-178,-1 0 0,1 0 0,-1 1-1,2 0 1,10-4 0,-18 8 100,0 0-1,0 1 0,-1-1 1,1 0-1,0 1 1,-1-1-1,1 1 1,0-1-1,-1 1 0,1 0 1,-1-1-1,1 1 1,-1 0-1,1-1 1,-1 1-1,1 0 0,-1-1 1,0 1-1,1 0 1,-1 0-1,0-1 1,0 1-1,0 0 0,0 0 1,1 0-1,-1-1 1,0 1-1,0 0 1,0 0-1,-1 0 0,1-1 1,0 1-1,0 0 1,0 0-1,-1 0 1,-1 37-343,-1-20 357,-4 49-1,7-63 2,0 1-1,1 0 1,-1-1-1,1 1 1,0-1-1,0 0 1,1 1-1,-1-1 1,1 0-1,0 0 1,0 1-1,3 3 1,17 21 60,24 36-139,-43-61 78,-1 1 1,0-1-1,0 1 1,0 0-1,-1-1 1,0 1-1,0 0 1,0 0-1,0 0 0,-1 0 1,1 0-1,-2 10 1,0-12 61,0-1-1,0 1 1,-1 0 0,1-1 0,-1 1 0,1-1-1,-1 0 1,0 0 0,0 1 0,0-1-1,0 0 1,0 0 0,-1-1 0,1 1 0,0 0-1,-1-1 1,1 0 0,-1 1 0,0-1-1,1 0 1,-1 0 0,-5 1 0,-5 1 318,0 0 0,0 0 0,-22 1 0,31-4-331,-1 0-1,1 0 1,0 0-1,0 0 0,0 0 1,0-1-1,0 0 1,0 0-1,0 0 0,0 0 1,1-1-1,-1 0 1,0 1-1,-4-4 0,7 3-38,-1 1 0,1-1 0,-1 0 0,1 0 0,0 0 0,0 0 0,0 0 0,0 0 0,0 0 0,0 0-1,0 0 1,1 0 0,-1-1 0,1 1 0,-1 0 0,1 0 0,0-1 0,0 1 0,0 0 0,0 0 0,0-1 0,1 1-1,-1 0 1,1 0 0,0-1 0,-1 1 0,3-4 0,1-2-10,-1 1 0,1 0 0,1-1 0,0 1 0,0 1 0,0-1 0,1 1 0,-1 0 0,13-9 0,67-47 0,-73 54 0,80-48 0,48-32 0,-124 76 0,-1 0 0,-1-1 0,0 0 0,0-1 0,-1 0 0,12-20 0,-24 34 0,-1-1 0,1 1 0,-1-1 0,1 1 0,-1-1 0,1 1 0,-1-1 0,1 0 0,-1 1 0,0-1 0,1 0 0,-1 1 0,0-1 0,0 0 0,1 1 0,-1-1 0,0 0 0,0 0 0,0 1 0,0-1 0,0 0 0,0 0 0,0 1 0,0-1 0,0 0 0,-1 0 0,1 1 0,0-1 0,0 0 0,0 1 0,-1-2 0,-1 2 0,1-1 0,0 1 0,0 0 0,-1-1 0,1 1 0,0 0 0,-1 0 0,1 0 0,0 0 0,-1 0 0,1 0 0,0 1 0,-1-1 0,1 0 0,-2 1 0,-47 21 0,45-18 0,0 1 0,0 0 0,1 0 0,-1 0 0,1 1 0,0-1 0,1 1 0,-4 8 0,6-13 0,0 0 0,1 0 0,-1 1 0,1-1 0,-1 0 0,1 0 0,-1 1 0,1-1 0,0 0 0,0 1 0,0-1 0,0 0 0,0 1 0,0-1 0,0 0 0,0 1 0,0-1 0,0 0 0,1 1 0,-1-1 0,1 0 0,-1 0 0,1 1 0,-1-1 0,1 0 0,0 0 0,0 0 0,-1 0 0,1 0 0,0 0 0,0 0 0,0 0 0,0 0 0,0 0 0,0 0 0,0-1 0,1 1 0,-1 0 0,0-1 0,0 1 0,0-1 0,1 0 0,-1 1 0,0-1 0,1 0 0,1 1 0,14 1 0,0-1 0,0 0 0,0-1 0,0-1 0,0-1 0,-1 0 0,1-1 0,28-9 0,18-3 0,-63 15 0,0 0 0,1 0 0,-1 0 0,1 0 0,-1 0 0,0 0 0,1 0 0,-1 0 0,1 0 0,-1 0 0,0 1 0,1-1 0,-1 0 0,0 0 0,1 0 0,-1 0 0,0 1 0,1-1 0,-1 0 0,0 0 0,1 1 0,-1-1 0,0 0 0,0 1 0,1-1 0,-1 0 0,0 1 0,0-1 0,0 0 0,1 1 0,-1-1 0,0 1 0,0-1 0,0 0 0,0 1 0,0-1 0,0 1 0,0-1 0,0 0 0,0 1 0,0-1 0,0 1 0,0-1 0,0 0 0,0 1 0,0-1 0,0 0 0,0 1 0,-1-1 0,1 1 0,0-1 0,0 0 0,-1 1 0,-11 33 0,5-16 0,7-17-3,0 0 0,0 0 0,0-1-1,0 1 1,-1 0 0,1-1 0,0 1 0,0 0 0,0-1 0,1 1-1,-1 0 1,0 0 0,0-1 0,0 1 0,0 0 0,1-1 0,-1 1-1,0-1 1,1 1 0,-1 0 0,0-1 0,1 1 0,-1-1-1,1 1 1,-1-1 0,1 1 0,-1-1 0,1 1 0,-1-1 0,1 1-1,0-1 1,-1 0 0,1 1 0,0-1 0,2 1-40,-1-1 1,1 0 0,-1 1-1,1-1 1,-1 0-1,1 0 1,-1-1 0,1 1-1,-1 0 1,4-2-1,0 1-270,1-1 0,-1-1 0,0 1 0,0-1 0,0 0-1,-1 0 1,1 0 0,6-6 0,1-11-6035,-5-5-3640</inkml:trace>
</inkml:ink>
</file>

<file path=ppt/ink/ink2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3.131"/>
    </inkml:context>
    <inkml:brush xml:id="br0">
      <inkml:brushProperty name="width" value="0.025" units="cm"/>
      <inkml:brushProperty name="height" value="0.025" units="cm"/>
    </inkml:brush>
  </inkml:definitions>
  <inkml:trace contextRef="#ctx0" brushRef="#br0">6 15 26617,'-4'-5'3235,"2"-4"-865,2 8-1825,12 1-545,3 0 0,-4 0-2819</inkml:trace>
</inkml:ink>
</file>

<file path=ppt/ink/ink2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3.662"/>
    </inkml:context>
    <inkml:brush xml:id="br0">
      <inkml:brushProperty name="width" value="0.025" units="cm"/>
      <inkml:brushProperty name="height" value="0.025" units="cm"/>
    </inkml:brush>
  </inkml:definitions>
  <inkml:trace contextRef="#ctx0" brushRef="#br0">38 0 15503,'1'11'1361,"-19"661"9054,-2-453-6929,40-380-3211,45-180 0,-18 175-995,-40 145 507,1 1-1,1 0 0,1 0 1,1 1-1,22-30 0,-29 44 190,1 0 1,0 0-1,1 1 1,-1 0-1,1 0 1,-1 0-1,1 1 0,1 0 1,-1 0-1,0 0 1,1 1-1,-1 0 1,1 0-1,0 1 0,-1 0 1,1 0-1,0 0 1,8 1-1,-12 0 23,0 0 0,0 0 0,0 1 0,1-1 0,-1 1 0,0-1 0,0 1-1,0 0 1,0 0 0,-1 1 0,1-1 0,0 0 0,0 1 0,-1 0 0,1 0 0,-1 0 0,1 0 0,-1 0 0,0 0 0,0 0-1,0 1 1,0-1 0,0 1 0,-1 0 0,1-1 0,-1 1 0,1 0 0,-1 0 0,0 0 0,0 0 0,-1 0 0,1 0 0,0 0-1,-1 0 1,0 0 0,0 1 0,0-1 0,0 0 0,-1 6 0,-1-2 114,0 0 1,-1 1 0,1-1-1,-1 0 1,-1 0-1,1-1 1,-1 1-1,-1-1 1,1 0 0,-1 0-1,0 0 1,0-1-1,-1 1 1,1-1-1,-1 0 1,-12 7-1,-13 8 662,-67 33 0,93-50-721,-6 3-28,0 0-1,-1-1 1,1-1-1,-1 1 1,0-2 0,0 1-1,-1-2 1,1 0 0,-16 1-1,28-3-87,-1 0-1,1 0 1,-1 0 0,1 0-1,-1 0 1,1 0 0,0 0-1,-1 0 1,1 0-1,-1 0 1,1 0 0,-1-1-1,1 1 1,0 0 0,-1 0-1,1 0 1,-1-1-1,1 1 1,0 0 0,-1-1-1,1 1 1,0 0 0,0-1-1,-1 1 1,1 0-1,0-1 1,-1 1 0,1 0-1,0-1 1,0 1 0,0-1-1,0 1 1,-1 0-1,1-1 1,6-17-2468,17-14-3103,16-4-2283</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2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005"/>
    </inkml:context>
    <inkml:brush xml:id="br0">
      <inkml:brushProperty name="width" value="0.025" units="cm"/>
      <inkml:brushProperty name="height" value="0.025" units="cm"/>
    </inkml:brush>
  </inkml:definitions>
  <inkml:trace contextRef="#ctx0" brushRef="#br0">184 1 23734,'0'0'4132,"-20"56"-2274,20-41-1281,5-4-417,17-6-128,4-5-833,6 0-1761,-4-9-1891,-7-7-2465</inkml:trace>
  <inkml:trace contextRef="#ctx0" brushRef="#br0" timeOffset="1">0 221 19218,'0'0'5509,"62"16"-3266,-14-16-1283,9-5-415,7-7-385,5-2-672,-5-2-3076,-2 1-3490</inkml:trace>
</inkml:ink>
</file>

<file path=ppt/ink/ink2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509"/>
    </inkml:context>
    <inkml:brush xml:id="br0">
      <inkml:brushProperty name="width" value="0.025" units="cm"/>
      <inkml:brushProperty name="height" value="0.025" units="cm"/>
    </inkml:brush>
  </inkml:definitions>
  <inkml:trace contextRef="#ctx0" brushRef="#br0">430 14 13325,'-10'-3'7420,"-2"0"-6553,1 0-1,-1 1 1,0 1-1,1 0 1,-1 0-1,0 1 1,0 1-1,-11 2 1,13-2-662,0 2 0,1-1 0,-1 1 0,1 1 0,0-1-1,0 2 1,-9 4 0,-2 5 5,0 0 0,0 1-1,2 1 1,0 1 0,1 0 0,-15 20-1,23-26-116,0 1 0,2 0 0,-1 0 0,2 1 0,-1-1 0,2 1 0,0 1 0,0-1 0,1 1 0,1 0 0,-3 24 0,6-33-93,0 0 0,1 0 0,-1 0 0,1 0 0,0 0 0,0-1 0,1 1 0,-1 0 0,1 0 0,0-1 0,0 1 0,1-1 0,-1 0 0,1 0 0,0 0 0,0 0 0,1 0 0,-1-1 0,1 1 0,0-1 0,-1 0 0,1 0 0,1 0 0,-1-1 0,0 1 0,1-1 0,-1 0 0,9 2 0,-2 0 0,0-1 0,-1 0 0,1-1 0,0 0 0,1-1 0,-1 0 0,0-1 0,0 0 0,0-1 0,0 0 0,0-1 0,14-3 0,-21 3 0,0 0 0,1 0 0,-2 0 0,1 0 0,0-1 0,0 1 0,-1-1 0,1 0 0,-1 0 0,0 0 0,0-1 0,0 1 0,0-1 0,-1 0 0,1 0 0,-1 0 0,3-6 0,-5 8 0,1 0 0,0 0 0,-1 1 0,0-1 0,1 0 0,-1 0 0,0 0 0,0 0 0,0 0 0,0 1 0,0-1 0,0 0 0,-1 0 0,1 0 0,-1 0 0,1 1 0,-1-1 0,0 0 0,1 0 0,-1 1 0,0-1 0,0 0 0,0 1 0,0-1 0,-1 1 0,1 0 0,0-1 0,-1 1 0,1 0 0,-1 0 0,1 0 0,-1 0 0,1 0 0,-1 0 0,0 0 0,1 0 0,-1 1 0,0-1 0,0 1 0,0-1 0,0 1 0,1 0 0,-4-1 0,-6-1 0,0 1 0,0 0 0,-1 0 0,1 1 0,-21 3 0,28-3 0,1 1 0,0-1 0,-1 1 0,1 0 0,-1 0 0,1 0 0,0 0 0,0 0 0,0 1 0,0-1 0,0 1 0,0 0 0,0 0 0,0 0 0,1 0 0,-1 1 0,1-1 0,0 1 0,-1-1 0,1 1 0,0 0 0,1 0 0,-3 4 0,4-7 0,0 1 0,0-1 0,0 1 0,0-1 0,0 1 0,0-1 0,0 1 0,0-1 0,0 1 0,0-1 0,0 0 0,0 1 0,0-1 0,1 1 0,-1-1 0,0 1 0,0-1 0,1 0 0,-1 1 0,0-1 0,0 1 0,1-1 0,-1 0 0,0 1 0,1-1 0,-1 0 0,1 0 0,-1 1 0,0-1 0,1 0 0,-1 0 0,1 1 0,-1-1 0,1 0 0,-1 0 0,1 0 0,-1 0 0,1 0 0,-1 0 0,0 0 0,1 0 0,-1 0 0,2 0 0,26 0 0,-22 0 0,13-2 0,0-1 0,0 0 0,0-2 0,-1 0 0,0-1 0,0-1 0,32-17 0,-12 3 0,-1-2 0,47-38 0,-77 59 0,-8 12 0,-7 11 0,-13 16 50,14-26-103,0 0 1,0 0-1,1 1 1,1 0-1,0 0 1,1 0-1,0 1 1,1-1-1,-3 24 1,6-35-79,0-1 0,0 1 0,0-1 0,0 0 0,0 1 0,0-1 0,0 1 0,0-1 0,0 1-1,1-1 1,-1 0 0,0 1 0,0-1 0,0 1 0,1-1 0,-1 0 0,0 1 0,0-1 0,1 0 0,-1 1 0,0-1 0,1 0 0,-1 0 0,1 1 0,-1-1 0,0 0 0,1 0 0,-1 0 0,0 1 0,1-1 0,-1 0 0,1 0 0,-1 0-1,1 0 1,-1 0 0,1 0 0,-1 0 0,0 0 0,1 0 0,-1 0 0,1 0 0,-1 0 0,1 0 0,-1 0 0,0 0 0,1-1 0,-1 1 0,1 0 0,0-1 0,22-11-6514,1-13-2937</inkml:trace>
</inkml:ink>
</file>

<file path=ppt/ink/ink2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844"/>
    </inkml:context>
    <inkml:brush xml:id="br0">
      <inkml:brushProperty name="width" value="0.025" units="cm"/>
      <inkml:brushProperty name="height" value="0.025" units="cm"/>
    </inkml:brush>
  </inkml:definitions>
  <inkml:trace contextRef="#ctx0" brushRef="#br0">170 0 23094,'-4'10'1954,"-54"114"440,-13 28 1143,64-132-3239,0 1 0,1 0 0,0 0 0,2 1 0,-2 33 0,6-54-298,0 1 0,-1-1 0,1 0 0,0 1 0,0-1 0,1 1 0,-1-1 0,0 0 0,0 1 0,1-1 0,-1 0 0,1 0 0,-1 1 0,1-1 0,-1 0 0,1 0 0,0 0 0,0 1 0,0-1 0,-1 0 0,1 0 0,0 0 0,0 0 0,0-1 0,1 1 0,1 1 0,-1-1 0,1 0 0,0-1 0,-1 1 0,1-1 0,0 1 0,-1-1 0,1 0 0,0 0 0,0-1 0,-1 1 0,1 0 0,4-2 0,4-1 0,1-1 0,-1 0 0,0-1 0,-1 0 0,14-9 0,34-28 0,-2-3 0,-2-2 0,68-76 0,-121 122-42,11-15-3921,-12 11 384,-10 5-384,-10 6-5406</inkml:trace>
</inkml:ink>
</file>

<file path=ppt/ink/ink2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5.232"/>
    </inkml:context>
    <inkml:brush xml:id="br0">
      <inkml:brushProperty name="width" value="0.025" units="cm"/>
      <inkml:brushProperty name="height" value="0.025" units="cm"/>
    </inkml:brush>
  </inkml:definitions>
  <inkml:trace contextRef="#ctx0" brushRef="#br0">1 1 15599,'0'0'11371,"12"56"-8168,8-36-1025,2-2-1762,5 0-416,-2 2 0,-5 1 0,-2-2-1057,-7-3-5445,-5-5-8937</inkml:trace>
</inkml:ink>
</file>

<file path=ppt/ink/ink2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7.783"/>
    </inkml:context>
    <inkml:brush xml:id="br0">
      <inkml:brushProperty name="width" value="0.025" units="cm"/>
      <inkml:brushProperty name="height" value="0.025" units="cm"/>
    </inkml:brush>
  </inkml:definitions>
  <inkml:trace contextRef="#ctx0" brushRef="#br0">1 174 6534,'0'0'18386,"3"12"-16908,3 9-1072,-2 1 0,-1 0-1,0 0 1,-2 31 0,-1-49-389,0 0 0,0 0 0,0 0 0,1 0 0,-1 0 1,1 0-1,0 0 0,0 0 0,0 0 0,1-1 0,-1 1 0,4 6 0,-3-9 17,-1 1 0,1-1 1,-1 0-1,1 0 0,0 0 0,0 0 0,-1 0 0,1 0 0,0 0 0,0-1 1,0 1-1,0-1 0,0 1 0,0-1 0,0 0 0,0 1 0,0-1 0,0 0 0,0 0 1,-1-1-1,1 1 0,0 0 0,0-1 0,0 1 0,0-1 0,0 0 0,0 1 1,3-3-1,3-1 138,-1 0 1,1 0-1,-1-1 1,0 0 0,0-1-1,0 0 1,-1 0-1,0 0 1,0-1-1,0 0 1,-1 0 0,6-10-1,-3 3-81,0 0-1,-1 0 1,0-1-1,-1 0 1,7-29-1,-11 36-41,-1 0 0,1 1 0,-2-1 0,1 0-1,-1 0 1,-1-13 0,1 21-51,-1 0 0,1-1 1,0 1-1,0 0 0,0 0 0,0-1 1,-1 1-1,1 0 0,0 0 0,0 0 1,0-1-1,-1 1 0,1 0 0,0 0 1,0 0-1,-1 0 0,1 0 0,0-1 1,0 1-1,-1 0 0,1 0 0,0 0 1,0 0-1,-1 0 0,1 0 0,0 0 1,-1 0-1,1 0 0,0 0 0,0 0 1,-1 0-1,1 0 0,0 0 0,-1 0 0,1 0 1,0 1-1,0-1 0,-1 0 0,1 0 1,0 0-1,0 0 0,0 0 0,-1 1 1,1-1-1,0 0 0,0 0 0,0 0 1,-1 1-1,1-1 0,0 0 0,0 0 1,0 1-1,0-1 0,0 0 0,-1 0 1,1 1-1,0-1 0,0 0 0,0 1 1,0-1-1,0 0 0,0 1 0,-11 16-149,-6 55 108,16-67 39,0 0 1,1 0-1,0 0 0,-1 0 1,2 0-1,-1 0 0,1 0 1,-1 0-1,1 0 1,1 0-1,-1-1 0,4 9 1,-3-11 9,0 0 0,0 0 0,0-1 0,0 1 0,0-1 0,1 1 0,-1-1 0,0 0 0,1 0 0,-1 0 0,0 0 1,1 0-1,-1-1 0,1 1 0,0-1 0,-1 0 0,1 0 0,-1 0 0,1 0 0,-1 0 0,1 0 0,0-1 0,-1 1 0,1-1 1,-1 1-1,1-1 0,-1 0 0,3-2 0,8-2 38,0 0 0,-1-1 0,23-14 0,-15 7-44,0-1 0,-1 0 0,0-1 0,-1-1 0,-1-1 0,0-1 0,-1 0 0,15-24 0,-30 41 0,-1 1 0,1-1 0,-1 0 0,1 1 0,-1-1 0,1 0 0,-1 0 0,0 1 0,0-1 0,1 0 0,-1 0 0,0 1 0,0-1 0,0 0 0,0 0 0,1 0 0,-1 0 0,-1 1 0,1-1 0,0 0 0,0 0 0,0 0 0,0 1 0,0-1 0,-1-1 0,-16 2 0,-25 21 0,29-12 0,-41 34 0,50-40 0,0 0 0,0 1 0,1 0 0,-1 0 0,1 0 0,0 1 0,0-1 0,1 1 0,-5 8 0,7-12 0,0-1 0,0 1 0,0 0 0,1-1 0,-1 1 0,0-1 0,0 1 0,1 0 0,-1-1 0,0 1 0,0-1 0,1 1 0,-1-1 0,1 1 0,-1-1 0,0 1 0,1-1 0,-1 1 0,1-1 0,-1 0 0,1 1 0,-1-1 0,1 0 0,0 1 0,-1-1 0,1 0 0,-1 0 0,1 0 0,0 1 0,-1-1 0,1 0 0,0 0 0,-1 0 0,1 0 0,-1 0 0,1 0 0,0 0 0,-1 0 0,2-1 0,36 1 0,-28 0 0,63-2 0,-36 0 0,64 4 0,-98-1 0,-1-1 0,1 1 0,0-1 0,0 1 0,0 0 0,-1 0 0,1 0 0,0 0 0,-1 1 0,1-1 0,-1 1 0,0-1 0,1 1 0,-1 0 0,0 0 0,0 0 0,0 0 0,0 0 0,-1 1 0,1-1 0,0 0 0,-1 1 0,0-1 0,1 1 0,0 4 0,1 4 0,0 0 0,-1 1 0,-1-1 0,0 0 0,0 13 0,-1-8 0,0-16 0,0 0 0,0 0 0,0 0 0,0 1 0,-1-1 0,1 0 0,0 0 0,0 0 0,0 0 0,0 1 0,0-1 0,0 0 0,0 0 0,0 0 0,0 1 0,0-1 0,0 0 0,0 0 0,0 0 0,0 1 0,0-1 0,0 0 0,0 0 0,0 0 0,0 0 0,0 1 0,0-1 0,1 0 0,-1 0 0,0 0 0,0 0 0,0 1 0,0-1 0,0 0 0,0 0 0,1 0 0,-1 0 0,0 0 0,0 0 0,0 0 0,0 1 0,0-1 0,1 0 0,-1 0 0,0 0 0,0 0 0,0 0 0,1 0 0,-1 0 0,0 0 0,0 0 0,0 0 0,0 0 0,1 0 0,-1 0 0,0 0 0,0 0 0,0 0 0,1 0 0,-1 0 0,0 0 0,10-15 0,8-22 0,34-143 0,-51 179 0,0 0 0,0 0 0,-1 0 0,1 0 0,0 0 0,0 0 0,0 0 0,0 0 0,0 0 0,0 1 0,0-1 0,0 0 0,0 1 0,1-1 0,-1 1 0,0-1 0,0 1 0,1-1 0,-1 1 0,0 0 0,0 0 0,1 0 0,-1 0 0,0 0 0,1 0 0,-1 0 0,0 0 0,2 1 0,45 9 0,-31-5 0,-11-5 0,0 1 0,0 1 0,0-1 0,0 1 0,-1 0 0,1 0 0,-1 1 0,0 0 0,1 0 0,-1 0 0,4 4 0,-7-5 0,0 1 0,0 0 0,0-1 0,0 1 0,-1 0 0,1 0 0,-1 0 0,0 0 0,0 0 0,0 0 0,0 0 0,-1 1 0,1-1 0,-1 0 0,0 0 0,0 0 0,0 1 0,0-1 0,-1 0 0,1 0 0,-3 6 0,1 0 0,-1 0 0,0 0 0,-1-1 0,0 0 0,0 0 0,-8 11 0,-13 25 0,25-44 0,0 0 0,0 0 0,0 1 0,0-1 0,0 0 0,0 0 0,0 0 0,0 1 0,0-1 0,0 0 0,0 0 0,1 0 0,-1 1 0,0-1 0,0 0 0,0 0 0,0 0 0,0 0 0,0 1 0,0-1 0,1 0 0,-1 0 0,0 0 0,0 0 0,0 0 0,0 0 0,0 1 0,1-1 0,-1 0 0,0 0 0,0 0 0,0 0 0,1 0 0,-1 0 0,0 0 0,0 0 0,0 0 0,0 0 0,1 0 0,-1 0 0,0 0 0,0 0 0,0 0 0,1 0 0,-1 0 0,0 0 0,0 0 0,0 0 0,1 0 0,-1 0 0,0 0 0,0 0 0,0-1 0,0 1 0,1 0 0,-1 0 0,0 0 0,0 0 0,0 0 0,0-1 0,12-3 0,11-11 0,-1-2 0,0 0 0,-1-2 0,-2 0 0,0-1 0,25-34 0,-28 34 0,-11 21 0,-3 9 0,-2 11 0,-10 82 0,10-102 0,0 0 0,0 0 0,0 1 0,0-1 0,0 0 0,1 0 0,-1 0 0,0 0 0,0 0 0,1 0 0,-1 0 0,1 1 0,-1-1 0,1 0 0,-1 0 0,1 0 0,0-1 0,-1 1 0,1 0 0,0 0 0,0 0 0,0 0 0,-1-1 0,1 1 0,0 0 0,0-1 0,2 1 0,-1 0 0,1 0 0,-1-1 0,1 1 0,0-1 0,-1 0 0,1 0 0,-1 0 0,1 0 0,0-1 0,-1 1 0,5-2 0,1 0 0,-1 0 0,0-1 0,0 0 0,-1 0 0,1-1 0,0 0 0,11-9 0,-11 6 0,-1 0 0,0 0 0,0-1 0,0 0 0,-1-1 0,0 1 0,-1-1 0,0 0 0,0 0 0,-1 0 0,0 0 0,-1-1 0,0 1 0,0-1 0,-1 1 0,0-14 0,-1 22 0,0 1 0,0-1 0,-1 1 0,1-1 0,0 1 0,0-1 0,-1 1 0,1-1 0,0 1 0,-1 0 0,1-1 0,0 1 0,-1-1 0,1 1 0,0 0 0,-1 0 0,1-1 0,-1 1 0,1 0 0,-1-1 0,1 1 0,-1 0 0,1 0 0,-1 0 0,1 0 0,-1 0 0,1 0 0,-1-1 0,1 1 0,-1 0 0,1 0 0,-1 0 0,1 1 0,-1-1 0,1 0 0,-1 0 0,1 0 0,-1 0 0,1 0 0,-2 1 0,-5-1 0,19-3 0,-10 3 0,-1 10 0,-1-1 0,0-5 0,1-1 0,0 0 0,0 0 0,0 0 0,0 0 0,0 0 0,1 0 0,0 0 0,-1 0 0,1 0 0,0-1 0,0 1 0,1-1 0,-1 1 0,0-1 0,1 0 0,-1 0 0,1 0 0,0 0 0,0 0 0,0-1 0,0 0 0,0 1 0,0-1 0,0 0 0,0 0 0,0 0 0,5 0 0,1 1 0,-1 0 0,0-1 0,1 0 0,-1 0 0,1-1 0,-1 0 0,0-1 0,1 1 0,-1-2 0,12-2 0,-12 1 0,-1-1 0,0 0 0,0-1 0,-1 1 0,1-1 0,-1 0 0,0-1 0,0 1 0,-1-1 0,6-8 0,46-72 0,-49 73 0,4-18 0,-12 30 0,0 1 0,0 0 0,0-1 0,0 1 0,0-1 0,-1 1 0,1 0 0,0-1 0,0 1 0,-1-1 0,1 1 0,0 0 0,0-1 0,-1 1 0,1 0 0,0 0 0,-1-1 0,1 1 0,-1 0 0,1 0 0,0-1 0,-1 1 0,1 0 0,-1 0 0,1 0 0,0 0 0,-1 0 0,1 0 0,-1 0 0,1 0 0,-1 0 0,1 0 0,-1 0 0,1 0 0,0 0 0,-1 0 0,1 0 0,-1 0 0,1 0 0,-1 0 0,1 1 0,0-1 0,-1 0 0,1 0 0,0 0 0,-1 1 0,0 0 0,-19 7 0,2 3 0,0 1 0,0 1 0,1 1 0,-17 18 0,24-23 0,1 1 0,1 0 0,0 1 0,0-1 0,1 2 0,0-1 0,1 1 0,-5 13 0,10-24-2,1 1 0,-1-1 0,1 1-1,-1-1 1,1 1 0,0-1 0,-1 1 0,1-1 0,0 1 0,0-1-1,0 1 1,0-1 0,0 1 0,1-1 0,-1 1 0,0-1 0,1 1-1,-1-1 1,1 1 0,-1-1 0,1 1 0,0-1 0,0 0 0,-1 1-1,1-1 1,0 0 0,2 2 0,0-1-23,0 0 0,0-1 0,0 1 0,1-1 0,-1 0 0,0 0 0,0 0 0,1 0 0,-1-1 0,0 1 1,1-1-1,4 0 0,7-1-437,0 0 1,1 0 0,-1-2 0,28-8-1,-1-5-4881,-3-5-1966</inkml:trace>
</inkml:ink>
</file>

<file path=ppt/ink/ink2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8.248"/>
    </inkml:context>
    <inkml:brush xml:id="br0">
      <inkml:brushProperty name="width" value="0.025" units="cm"/>
      <inkml:brushProperty name="height" value="0.025" units="cm"/>
    </inkml:brush>
  </inkml:definitions>
  <inkml:trace contextRef="#ctx0" brushRef="#br0">163 262 11531,'-4'0'1043,"-1"1"1,1-1 0,-1 1-1,1 0 1,0 0-1,0 1 1,-1-1-1,1 1 1,0 0-1,0 0 1,-4 3-1,1 0-381,0 1 0,0-1 0,0 1 0,1 1-1,-7 8 1,5-5-492,1 0 0,0 0 0,1 0 0,0 1 0,1 0 0,0 1 0,1-1-1,-3 14 1,5-21-170,1-1 0,1 1 1,-1 0-1,0 0 0,1 0 0,0-1 0,0 1 0,0 0 0,1 0 0,-1 0 0,1 0 0,0-1 0,0 1 0,0 0 0,0-1 0,1 1 1,-1 0-1,1-1 0,0 0 0,0 1 0,0-1 0,6 5 0,-5-5-14,1-1 0,0 0 0,1 0 0,-1 0 0,0 0 0,0-1 0,1 0 0,-1 1 0,1-2 0,-1 1 0,1 0 0,-1-1 0,1 0 0,0 0 1,-1-1-1,1 1 0,-1-1 0,1 0 0,7-2 0,-1-1 66,1-1 0,-1 0 0,0-1 0,0 0 0,0 0 0,-1-1 0,0-1 0,0 0 0,-1 0 0,0-1 0,-1 0 0,10-13 0,2-4 353,-2 0 0,-1-1-1,23-48 1,-30 51-255,0 1-1,-2-1 1,0 0-1,-2-1 1,0 0-1,-2 0 1,1-35-1,-4 58-154,-1 1-1,0-1 1,0 0-1,0 0 1,0 0-1,0 0 1,0 0-1,-1 0 1,1 0-1,-1 1 1,1-1-1,-1 0 1,0 0-1,0 0 1,0 1-1,0-1 1,0 0-1,0 1 1,0-1-1,0 1 1,0 0-1,-1-1 1,1 1-1,-1 0 1,1 0 0,-1 0-1,-1-1 1,-1 1-10,1 0 1,-1 1 0,1-1 0,-1 1 0,1 0 0,0 0 0,-1 1 0,1-1 0,-1 1 0,1-1-1,0 1 1,-1 0 0,1 0 0,0 1 0,-5 2 0,-22 13 6,1 1 1,0 2-1,2 1 0,0 1 1,2 1-1,-29 32 1,51-51 27,-1 0 1,0 1 0,1-1 0,0 0 0,0 1 0,-3 7-1,5-11-16,1 0 0,0 0 0,0 0 0,0-1 0,0 1 0,0 0-1,0 0 1,0 0 0,0-1 0,0 1 0,0 0 0,0 0 0,1 0-1,-1-1 1,0 1 0,0 0 0,1-1 0,-1 1 0,1 0 0,-1 0-1,0-1 1,1 1 0,0-1 0,-1 1 0,1 0 0,-1-1 0,1 1-1,0-1 1,-1 1 0,1-1 0,0 0 0,-1 1 0,1-1 0,0 0-1,0 1 1,-1-1 0,1 0 0,0 0 0,0 0 0,0 0 0,-1 1-1,1-1 1,0 0 0,0-1 0,0 1 0,-1 0 0,2 0 0,101 3 62,7 1-985,-100-2 727,0 0-1,1 0 1,-1 0 0,0 1-1,-1 1 1,1 0-1,-1 0 1,12 8 0,-18-10 182,0 0 1,0 0-1,0 0 1,-1 1-1,1-1 0,-1 1 1,1 0-1,-1 0 1,0 0-1,0 0 1,0 0-1,-1 0 1,1 0-1,-1 1 1,0-1-1,0 0 0,0 1 1,0 0-1,0-1 1,-1 1-1,1-1 1,-1 1-1,0 0 1,-1-1-1,1 1 0,-2 6 1,0 1-305,-1 0 0,0-1 0,-9 20 0,-6 7-5909,13-27 3304</inkml:trace>
</inkml:ink>
</file>

<file path=ppt/ink/ink2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8.592"/>
    </inkml:context>
    <inkml:brush xml:id="br0">
      <inkml:brushProperty name="width" value="0.025" units="cm"/>
      <inkml:brushProperty name="height" value="0.025" units="cm"/>
    </inkml:brush>
  </inkml:definitions>
  <inkml:trace contextRef="#ctx0" brushRef="#br0">247 9 18129,'-10'-1'6353,"-15"-3"-4559,0 2 1,-41 1 0,59 1-1614,-1 0 0,1 0 1,0 1-1,0 0 0,0 1 1,0 0-1,0 0 0,0 0 1,1 1-1,-1 0 0,1 0 1,0 0-1,0 1 0,0 0 1,-10 9-1,15-13-181,1 1 0,0-1 0,0 0 0,0 0 0,-1 0 0,1 1 0,0-1 0,0 0 0,0 0 0,0 1 0,-1-1 0,1 0 0,0 0 0,0 1 0,0-1 0,0 0 0,0 0 0,0 1 0,0-1 0,0 0 0,0 1 0,0-1 0,0 0 0,0 0 0,0 1 0,0-1 0,0 0 0,0 0 0,0 1 0,0-1 0,0 0 0,0 1 0,1-1 0,-1 0 0,0 0 0,0 1 0,0-1 0,0 0 0,1 0 0,14 5 0,27-4 0,-33-1 0,26 1-91,43 6-1,-67-5 51,-1 0 1,1 0-1,-1 1 0,0 0 0,1 1 0,-1 0 1,-1 1-1,14 8 0,-21-12 35,-1 0-1,1 1 1,-1-1-1,1 0 0,-1 1 1,0-1-1,1 1 1,-1-1-1,0 1 1,0 0-1,0 0 1,0-1-1,-1 1 1,1 0-1,0 0 1,-1 0-1,1 0 1,-1 0-1,1 0 0,-1 0 1,0 0-1,0 0 1,0 0-1,0-1 1,-1 1-1,1 0 1,0 0-1,-1 0 1,1 0-1,-1 0 1,0 0-1,1 0 1,-1-1-1,0 1 1,0 0-1,0 0 0,-1-1 1,1 1-1,0-1 1,-3 3-1,-6 7 153,0-1-1,-1 0 1,0 0 0,-15 9-1,22-16-108,-9 7-31,0-1-1,0 0 1,-1-1 0,0 0 0,0-1 0,0-1 0,-1 0 0,-25 6 0,39-12-66,1 0-1,0 0 1,-1 0-1,1 0 1,-1 0 0,1 0-1,-1 0 1,1 0-1,0 0 1,-1 0 0,1 0-1,-1 0 1,1 0-1,0 0 1,-1-1-1,1 1 1,-1 0 0,1 0-1,0 0 1,-1-1-1,1 1 1,0 0 0,-1 0-1,1-1 1,0 1-1,-1 0 1,1-1 0,0 1-1,0 0 1,0-1-1,-1 1 1,1 0 0,0-1-1,0 1 1,0-1-1,0 1 1,-1 0 0,1-1-1,0 1 1,0-1-1,0 0 1,3-19-6057,10-9-2077</inkml:trace>
</inkml:ink>
</file>

<file path=ppt/ink/ink2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9.544"/>
    </inkml:context>
    <inkml:brush xml:id="br0">
      <inkml:brushProperty name="width" value="0.025" units="cm"/>
      <inkml:brushProperty name="height" value="0.025" units="cm"/>
    </inkml:brush>
  </inkml:definitions>
  <inkml:trace contextRef="#ctx0" brushRef="#br0">0 421 13645,'0'0'17889,"11"6"-17350,-7-4-507,0 1-18,-1-1-1,1 1 0,-1-1 0,1 0 0,0-1 0,0 1 0,0 0 0,0-1 0,0 0 0,0 0 1,1 0-1,-1-1 0,0 1 0,0-1 0,1 0 0,-1 0 0,0-1 0,1 1 0,-1-1 1,0 0-1,0 0 0,0-1 0,8-2 0,-6 0 1,0 0 0,1-1 0,-1 1 0,-1-1-1,1-1 1,-1 1 0,0-1 0,0 0 0,0 0 0,-1 0 0,0 0 0,0-1-1,-1 0 1,0 0 0,0 0 0,-1 0 0,1 0 0,-2-1 0,1 1 0,-1-1-1,0 1 1,0-1 0,-1 1 0,-1-15 0,1 22-14,-1-1 0,1 0 0,0 0 0,-1 0 0,1 0 0,-1 0 0,1 0 0,-1 1 0,1-1 0,-1 0 0,1 0 0,-1 1 0,0-1 0,0 0 0,1 1 0,-1-1 0,0 1 0,0-1 0,0 1 0,1-1 0,-1 1 0,0-1 0,0 1 0,0 0 0,0 0 0,0-1 0,0 1 0,0 0 0,0 0 0,0 0 0,0 0 0,0 0 0,0 0 0,0 0 0,0 1 0,0-1 0,1 0 0,-2 1 0,-2-1 0,0 1 0,1 0 0,-1 1 0,0-1 0,1 0 0,-1 1 0,1 0 0,-6 4 0,1 1 0,0 1 0,1 0 0,0 0 0,1 0 0,0 1 0,0 0 0,1 0 0,0 0 0,0 1 0,1 0 0,1 0 0,-1 0 0,2 0 0,-1 0 0,1 1 0,1-1 0,0 1 0,1 0 0,1 20 0,-1-29 0,1 1 0,-1-1 0,1 0 0,0 1 0,0-1 0,0 0 0,0 0 0,0 1 0,1-1 0,-1 0 0,1 0 0,-1-1 0,1 1 0,0 0 0,0 0 0,-1-1 0,1 1 0,0-1 0,4 2 0,-2-1 0,1 0 0,-1 0 0,1-1 0,-1 0 0,1 0 0,-1 0 0,1-1 0,0 0 0,8 0 0,-2-1 0,0 0 0,0-1 0,-1 0 0,1-1 0,-1 0 0,1-1 0,-1 0 0,13-7 0,6-9 0,0-1 0,-2-2 0,-1 0 0,-1-2 0,-1 0 0,-1-2 0,-1-1 0,-2 0 0,0-2 0,-3 0 0,0-1 0,-2-1 0,14-41 0,-26 64 0,0 0 0,-1 0 0,0 0 0,0 0 0,-1-15 0,-1 23 0,0 1 0,0-1 0,0 1 0,0-1 0,0 0 0,0 1 0,0-1 0,-1 1 0,1-1 0,0 1 0,-1-1 0,1 0 0,0 1 0,-1-1 0,1 1 0,0-1 0,-1 1 0,1 0 0,-1-1 0,1 1 0,-1 0 0,1-1 0,-1 1 0,1 0 0,-1-1 0,0 1 0,1 0 0,-1 0 0,1 0 0,-1-1 0,0 1 0,1 0 0,-1 0 0,0 0 0,1 0 0,-1 0 0,1 0 0,-1 0 0,0 0 0,1 1 0,-1-1 0,1 0 0,-1 0 0,0 0 0,0 1 0,-30 11 0,11 0 0,1 2 0,1 0 0,0 0 0,1 2 0,1 0 0,0 1 0,1 1 0,1 0 0,1 1 0,1 0 0,-20 42 0,28-54 0,2 0 0,-1 1 0,1 0 0,0-1 0,0 1 0,1 0 0,0 0 0,1 0 0,0 11 0,0-17 0,0 1 0,1 0 0,0-1 0,-1 1 0,1 0 0,0-1 0,0 1 0,0-1 0,1 1 0,-1-1 0,0 1 0,1-1 0,0 0 0,-1 0 0,1 0 0,0 0 0,0 0 0,0 0 0,1 0 0,-1-1 0,0 1 0,1-1 0,-1 0 0,1 0 0,-1 1 0,1-2 0,-1 1 0,6 1 0,10 1 0,-1-1 0,1 0 0,0-1 0,0-1 0,0-1 0,0-1 0,-1 0 0,1-1 0,0-1 0,-1-1 0,29-12 0,-46 17 0,1 0 0,-1 0 0,1-1 0,-1 1 0,0 0 0,1 0 0,-1 0 0,1 0 0,-1 0 0,1-1 0,-1 1 0,0 0 0,1 0 0,-1 0 0,1 0 0,-1 0 0,1 1 0,-1-1 0,1 0 0,-1 0 0,1 0 0,-1 0 0,0 0 0,1 0 0,-1 1 0,1-1 0,-1 0 0,0 0 0,1 1 0,-1-1 0,0 0 0,1 1 0,-1-1 0,0 0 0,1 1 0,-1-1 0,0 1 0,0-1 0,0 0 0,1 1 0,-1-1 0,0 1 0,0-1 0,0 0 0,0 1 0,0-1 0,0 1 0,1-1 0,-1 1 0,0-1 0,-1 1 0,1-1 0,0 1 0,0-1 0,0 0 0,0 1 0,0-1 0,0 1 0,0-1 0,-1 1 0,1-1 0,-1 1 0,-11 42 0,7-28 0,5-15 0,0 1 0,-1 0 0,1 0 0,0 0 0,0-1 0,0 1 0,0 0 0,0 0 0,0 0 0,0 0 0,0-1 0,0 1 0,0 0 0,0 0 0,1-1 0,-1 1 0,0 0 0,1 0 0,-1-1 0,0 1 0,1 0 0,-1 0 0,1-1 0,-1 1 0,1-1 0,-1 1 0,1 0 0,0-1 0,-1 1 0,1-1 0,0 1 0,-1-1 0,3 1 0,-1 0 0,1-1 0,0 1 0,0-1 0,0 0 0,0 0 0,0 0 0,0 0 0,0 0 0,6-2 0,66-23 0,-73 24 0,17-8 0,-12 6 0,0-1 0,0 1 0,0 1 0,0-1 0,0 1 0,0 1 0,12-2 0,-19 6 0,1-1 0,-1 1 0,0-1 0,0 1 0,0 0 0,0-1 0,0 1 0,-1 0 0,1-1 0,-1 1 0,0-1 0,-1 4 0,-4 7 0,4-11 0,1 1 0,-1-1 0,1 1 0,0 0 0,0-1 0,0 1 0,0 0 0,0 0 0,1 0 0,-1-1 0,1 1 0,0 0 0,0 4 0,4-7 0,0 1 0,-1-1 0,1 0 0,0 0 0,0 0 0,0 0 0,0-1 0,0 0 0,0 1 0,-1-2 0,5 0 0,16-9 0,-19 9 0,-1-1 0,1 1 0,0 0 0,0 0 0,0 1 0,0-1 0,10 0 0,-15 4 0,0-1 0,0 1 0,0 0 0,0 0 0,0 0 0,0-1 0,0 1 0,0 0 0,-1 0 0,1-1 0,-1 1 0,0 0 0,1-1 0,-1 1 0,-1 2 0,-5 14 0,12-13 0,24-17 0,-14 4 0,-10 6-965,1-1-7012</inkml:trace>
</inkml:ink>
</file>

<file path=ppt/ink/ink2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11.288"/>
    </inkml:context>
    <inkml:brush xml:id="br0">
      <inkml:brushProperty name="width" value="0.025" units="cm"/>
      <inkml:brushProperty name="height" value="0.025" units="cm"/>
    </inkml:brush>
  </inkml:definitions>
  <inkml:trace contextRef="#ctx0" brushRef="#br0">1 124 16528,'0'0'2146,"38"-78"320,-23 49 321,-4 13-769,-1 16-577,-5 14-1217,-4 29-352,-1 12 352,0 12-96,0 5-32,-3 0-32,-3-4-224,5-2-1441,1-9-833,0-6-1891,0-13-1728,0-13-6759</inkml:trace>
</inkml:ink>
</file>

<file path=ppt/ink/ink2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11.649"/>
    </inkml:context>
    <inkml:brush xml:id="br0">
      <inkml:brushProperty name="width" value="0.025" units="cm"/>
      <inkml:brushProperty name="height" value="0.025" units="cm"/>
    </inkml:brush>
  </inkml:definitions>
  <inkml:trace contextRef="#ctx0" brushRef="#br0">1 15 8296,'0'0'8168,"58"6"-8649,-43-26-6117</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2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01.289"/>
    </inkml:context>
    <inkml:brush xml:id="br0">
      <inkml:brushProperty name="width" value="0.025" units="cm"/>
      <inkml:brushProperty name="height" value="0.025" units="cm"/>
    </inkml:brush>
  </inkml:definitions>
  <inkml:trace contextRef="#ctx0" brushRef="#br0">0 177 7976,'0'0'8968,"11"-3"-8066,27-6 83,0 1 0,1 2-1,57-1 1,136 7 151,-108 1-776,2572 4 1348,-1354-41-459,2 0 540,-434 44-1437,-908-7-340,1-1-1,-1 0 1,1-1 0,-1 1-1,1 0 1,-1-1 0,0 1-1,1-1 1,-1 0 0,1 0-1,-1 0 1,0 0 0,0 0 0,0 0-1,0-1 1,1 1 0,-2-1-1,1 1 1,0-1 0,0 0-1,2-3 1,-3 4-162,-1 0 1,1 0-1,-1-1 0,1 1 0,-1 0 0,0 0 1,0 0-1,1-1 0,-1 1 0,0 0 1,0 0-1,0 0 0,0-1 0,-1 1 1,1 0-1,0 0 0,-1-2 0,0 0-571,0 1-1,0 0 0,-1 0 1,1 0-1,0 0 0,-1 0 1,0 0-1,1 0 0,-1 0 1,0 1-1,-3-3 0,-13-10-11946</inkml:trace>
</inkml:ink>
</file>

<file path=ppt/ink/ink2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07.125"/>
    </inkml:context>
    <inkml:brush xml:id="br0">
      <inkml:brushProperty name="width" value="0.025" units="cm"/>
      <inkml:brushProperty name="height" value="0.025" units="cm"/>
    </inkml:brush>
  </inkml:definitions>
  <inkml:trace contextRef="#ctx0" brushRef="#br0">1 262 6278,'0'0'8856,"13"8"-7889,-4-2-798,-1 0-27,0-1 1,1 0-1,-1-1 0,1 1 0,0-2 0,1 1 0,-1-1 0,0-1 0,20 4 0,120-1 710,1-7 0,183-25 0,-111 7-632,-142 14-312,1023-72 3327,-1 35-1888,667-21 335,-1591 52-963,328-13 1268,-501 17-3564,-5-15-6227,0 22 7144,-3-14-6312</inkml:trace>
</inkml:ink>
</file>

<file path=ppt/ink/ink2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3.811"/>
    </inkml:context>
    <inkml:brush xml:id="br0">
      <inkml:brushProperty name="width" value="0.025" units="cm"/>
      <inkml:brushProperty name="height" value="0.025" units="cm"/>
    </inkml:brush>
  </inkml:definitions>
  <inkml:trace contextRef="#ctx0" brushRef="#br0">630 81 6854,'0'0'8537,"-13"-9"-5521,-2-1-2608,-1 1 1,1 0-1,-2 2 0,1-1 1,-1 2-1,0 0 0,-33-6 1,38 10-242,-1 1 0,0 0-1,1 0 1,-1 2 0,0-1 0,1 2 0,-1 0 0,1 0 0,-1 1 0,1 1 0,0 0-1,0 0 1,1 1 0,-1 1 0,1 0 0,0 1 0,1 0 0,-1 0 0,1 1-1,1 1 1,0-1 0,-13 16 0,2 1 166,1 0 0,1 2-1,1 0 1,2 1 0,0 0 0,2 1 0,-16 51-1,21-52-239,2-1 0,0 1 0,2 0-1,1 0 1,1 1 0,1-1-1,2 0 1,7 55 0,-5-71-84,0 0-1,0-1 1,1 1 0,0-1 0,1 0 0,0 0-1,1 0 1,1 0 0,-1-1 0,1 0 0,1-1-1,0 0 1,0 0 0,1 0 0,0-1 0,1-1-1,0 1 1,0-2 0,0 1 0,1-1 0,0-1-1,0 0 1,0 0 0,1-1 0,-1-1 0,1 0-1,18 2 1,-4-2 98,1-1 0,-1-1-1,1-1 1,-1-1 0,0-1-1,1-2 1,-1-1 0,-1-1-1,1-1 1,-1-1 0,42-19 0,-43 15-22,-1-1 1,0-2 0,-1 0 0,0-1 0,-1-1 0,-1-1-1,-1-1 1,0 0 0,-2-2 0,0 0 0,-1-1-1,-2 0 1,0-2 0,-1 1 0,-1-2 0,-2 1 0,0-2-1,-2 1 1,0-1 0,-2 0 0,-1-1 0,-1 1 0,-2-1-1,0 0 1,-4-51 0,0 67-86,1 0 0,-2 1 0,1-1 0,-1 0 0,-1 1 0,0 0 0,-1 0 0,1 0 0,-2 0 0,0 1 0,0 0 0,0 0 0,-1 1 0,0 0 0,-1 0 0,-15-13 0,10 13 0,1-1 0,-1 2 0,-1-1 0,1 2 0,-1 0 0,0 1 0,-1 0 0,1 1 0,-1 0 0,0 2 0,-26-3 0,10 4-252,-1 1 1,1 1-1,-1 2 0,1 1 0,0 1 1,0 2-1,1 1 0,0 2 0,0 1 1,1 1-1,0 1 0,-35 23 1,46-26-6011,11-6-3230</inkml:trace>
</inkml:ink>
</file>

<file path=ppt/ink/ink2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7.715"/>
    </inkml:context>
    <inkml:brush xml:id="br0">
      <inkml:brushProperty name="width" value="0.025" units="cm"/>
      <inkml:brushProperty name="height" value="0.025" units="cm"/>
    </inkml:brush>
  </inkml:definitions>
  <inkml:trace contextRef="#ctx0" brushRef="#br0">0 1 18546,'0'0'4105,"4"13"-2504,8 23-828,1-1 0,3-1 0,0 0 0,22 32 0,5-7-694,2-2 1,2-2-1,3-3 0,2-1 0,67 49 0,-114-96-4652,-14-11 1994,-16-14-2195,-8-6-3436</inkml:trace>
</inkml:ink>
</file>

<file path=ppt/ink/ink2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8.046"/>
    </inkml:context>
    <inkml:brush xml:id="br0">
      <inkml:brushProperty name="width" value="0.025" units="cm"/>
      <inkml:brushProperty name="height" value="0.025" units="cm"/>
    </inkml:brush>
  </inkml:definitions>
  <inkml:trace contextRef="#ctx0" brushRef="#br0">0 470 9769,'0'0'16229,"3"-2"-15193,2-2-792,0 0 0,0 0 0,0-1 0,-1 0 0,1 0 0,-1 0 0,0 0 0,-1-1 0,0 1 0,1-1 1,-2 0-1,1 0 0,2-9 0,5-15 489,7-42 1,-9 20-458,-2 1-1,-3-95 1,-3 110-254,21 74-380,-12-20 323,1-1 0,1 0 0,0-1 0,1 0 0,1-1 0,0 0 0,1-1 0,30 23 0,-34-30-502,0-1 1,1 0 0,0 0-1,-1-1 1,2-1-1,19 6 1,-20-8-718,0 0 1,0-1-1,0 0 0,0-1 1,0 0-1,0-1 0,0 0 1,12-3-1,39-17-13272</inkml:trace>
</inkml:ink>
</file>

<file path=ppt/ink/ink2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9.433"/>
    </inkml:context>
    <inkml:brush xml:id="br0">
      <inkml:brushProperty name="width" value="0.025" units="cm"/>
      <inkml:brushProperty name="height" value="0.025" units="cm"/>
    </inkml:brush>
  </inkml:definitions>
  <inkml:trace contextRef="#ctx0" brushRef="#br0">8 72 13229,'0'0'3064,"1"-10"-518,3-37 117,-4 33 3077,-6 118-5737,3-71 113,0 1 1,3 0 0,3 36 0,-3-69-99,1 1 0,-1 0 0,0 0 1,1-1-1,-1 1 0,1 0 1,-1-1-1,1 1 0,0-1 0,0 1 1,-1-1-1,1 1 0,0-1 1,0 0-1,1 1 0,-1-1 0,0 0 1,0 0-1,1 0 0,-1 0 1,1 0-1,2 2 0,-1-2 5,0 0-1,0-1 1,0 1-1,0-1 1,0 1-1,0-1 1,1 0-1,-1 0 1,0-1-1,0 1 1,5-2-1,4-1 45,-1 0 1,0-1-1,0-1 0,0 0 1,16-10-1,-4-1-1,-1 0-1,-1-1 1,25-27 0,-37 34-32,0 0 0,0 0 1,-1-1-1,-1 0 0,0-1 0,0 0 1,-1 0-1,8-23 0,-13 23 386,-9 25-334,-10 27 22,12-25-27,1 1 1,1-1-1,0 1 1,1-1-1,1 1 1,0 0-1,1 22 0,2-37-78,-1 1-1,0-1 1,1 0-1,-1 0 1,1 1-1,-1-1 1,1 0-1,0 0 0,-1 0 1,1 0-1,0 0 1,0 0-1,0 0 1,0 0-1,0 0 1,0 0-1,0 0 1,0-1-1,0 1 0,0 0 1,0-1-1,0 1 1,1-1-1,-1 1 1,0-1-1,0 0 1,1 1-1,-1-1 1,0 0-1,1 0 0,-1 0 1,0 0-1,1 0 1,-1 0-1,0 0 1,0-1-1,2 1 1,4-1 40,-1 0 0,0-1 0,1 1 0,-1-1 0,0 0 0,9-5 0,-4 1 13,0-1 0,-1 0 0,0-1 0,0 0 1,0-1-1,-1 0 0,9-13 0,-14 17-6,0 0 1,0 0-1,-1 0 1,1-1-1,-2 0 1,1 1 0,0-1-1,-1 0 1,0-1-1,-1 1 1,1 0-1,-1 0 1,0-1 0,-1 1-1,0 0 1,0-9-1,0 14-45,0 0 0,-1 1 0,1-1 0,0 0 0,0 1 0,0-1 0,-1 0 0,1 1 0,0-1 0,-1 1-1,1-1 1,-1 1 0,1-1 0,0 0 0,-1 1 0,1 0 0,-1-1 0,0 1 0,1-1 0,-1 1 0,1 0 0,-1-1 0,0 1-1,1 0 1,-1-1 0,1 1 0,-1 0 0,0 0 0,1 0 0,-1 0 0,0 0 0,0 0 0,1 0 0,-1 0 0,0 0 0,1 0 0,-1 0-1,0 0 1,1 0 0,-1 0 0,0 1 0,1-1 0,-1 0 0,1 1 0,-1-1 0,0 0 0,1 1 0,-1-1 0,1 1 0,-1-1-1,1 0 1,-1 1 0,1-1 0,-1 2 0,-29 25 146,29-25-151,0-1 0,-1 1 0,1 0 0,0 0 0,0 0 0,0 0 0,1 0 0,-1 0 0,0 0 0,1 0 0,-1 0 0,1 0 0,0 1 0,-1 2 0,2-4 0,-1-1 0,0 0 0,1 1 0,-1-1 0,1 1 0,-1-1 0,0 0 0,1 1 0,-1-1 0,1 0 0,-1 1 0,1-1 0,-1 0 0,1 0 0,-1 1 0,1-1 0,-1 0 0,1 0 0,0 0 0,-1 0 0,1 0 0,-1 0 0,1 0 0,-1 0 0,1 0 0,0 0 0,-1 0 0,1 0 0,-1 0 0,1 0 0,-1-1 0,2 1 0,5-3 0,1 0 0,0 0 0,-1 0 0,0-1 0,14-9 0,-5-1 0,-14 12 0,-1 1 0,1-1 0,-1 1 0,1 0 0,0 0 0,-1-1 0,1 1 0,0 0 0,0 0 0,0 1 0,3-2 0,-4 3 0,0-1 0,0 1 0,0 0 0,0 0 0,-1 0 0,1 0 0,0 0 0,-1 0 0,1 0 0,-1 0 0,1 0 0,-1 0 0,0 0 0,1 0 0,-1 1 0,0-1 0,0 0 0,0 0 0,1 0 0,-1 1 0,-1-1 0,1 0 0,0 0 0,0 0 0,0 0 0,-1 2 0,-7 72 0,9-74 0,-1-1 0,0 1 0,1-1 0,-1 0 0,0 1 0,0-1 0,1 0 0,-1 1 0,1-1 0,-1 0 0,0 0 0,1 0 0,-1 1 0,1-1 0,-1 0 0,1 0 0,-1 0 0,0 0 0,1 0 0,-1 1 0,1-1 0,-1 0 0,1 0 0,-1 0 0,1 0 0,-1-1 0,1 1 0,-1 0 0,0 0 0,1 0 0,-1 0 0,1 0 0,-1-1 0,1 1 0,-1 0 0,0 0 0,1 0 0,-1-1 0,1 1 0,-1-1 0,21-8 0,-20 8 0,9-4 0,0 0 0,0 1 0,0 0 0,1 1 0,-1 0 0,21-3 0,-29 6 0,1 0 0,0-1 0,0 1 0,0 0 0,-1 1 0,1-1 0,0 0 0,0 1 0,-1 0 0,1-1 0,0 1 0,-1 0 0,1 0 0,-1 1 0,1-1 0,-1 1 0,0-1 0,0 1 0,1-1 0,-1 1 0,0 0 0,0 0 0,-1 0 0,1 1 0,0-1 0,-1 0 0,1 0 0,-1 1 0,0-1 0,0 1 0,2 3 0,6 15 0,1-16 0,-8-7 0,0 1 0,0-1 0,0 0 0,0 1 0,0-1 0,-1 0 0,1 0 0,0 0 0,-1 0 0,2-4 0,4-3 0,3-3-455,13-15-1948,-22 26 2193,-1 1 0,1-1 0,0 0 0,-1 0-1,1 0 1,0 0 0,-1 0 0,1 0 0,-1 0 0,0 0 0,1 0-1,-1 0 1,0 0 0,0-1 0,0 1 0,1 0 0,-1 0 0,0 0-1,0 0 1,-1-2 0,-6-6-8310</inkml:trace>
</inkml:ink>
</file>

<file path=ppt/ink/ink2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9.762"/>
    </inkml:context>
    <inkml:brush xml:id="br0">
      <inkml:brushProperty name="width" value="0.025" units="cm"/>
      <inkml:brushProperty name="height" value="0.025" units="cm"/>
    </inkml:brush>
  </inkml:definitions>
  <inkml:trace contextRef="#ctx0" brushRef="#br0">1 24 6118,'0'0'16527,"61"-13"-16238,-30 6-289,-1 4-1762,-3 3-3555</inkml:trace>
</inkml:ink>
</file>

<file path=ppt/ink/ink2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0.137"/>
    </inkml:context>
    <inkml:brush xml:id="br0">
      <inkml:brushProperty name="width" value="0.025" units="cm"/>
      <inkml:brushProperty name="height" value="0.025" units="cm"/>
    </inkml:brush>
  </inkml:definitions>
  <inkml:trace contextRef="#ctx0" brushRef="#br0">39 159 18546,'0'0'7660,"-6"10"-6822,0 3-532,1-1 0,0 1 1,1 0-1,0 0 0,-3 27 0,6-35-275,1 0 1,-1-1-1,2 1 0,-1 0 1,0 0-1,1 0 1,0-1-1,0 1 0,0 0 1,3 6-1,-2-9-44,-1 1 0,1-1 0,-1 1 0,1-1 0,0 0 0,0 0 0,0 0 0,0 0 0,0 0 0,0-1 0,1 1 0,-1 0 0,0-1 0,1 0 0,-1 0 0,1 0 0,0 0 0,-1 0 0,6 1 0,-3-1 28,0-1 1,0 0-1,0 0 1,0 0-1,0-1 0,0 1 1,0-1-1,0-1 1,0 1-1,-1 0 0,1-1 1,0 0-1,-1 0 1,0-1-1,1 1 0,-1-1 1,0 0-1,0 0 0,0 0 1,-1-1-1,1 1 1,-1-1-1,0 0 0,0 0 1,0 0-1,2-5 1,8-12 92,0-2 0,-2 1 1,15-43-1,-19 43 213,0 0 0,-1-1 0,-1 1 1,-2-1-1,3-37 0,-7 60-309,1-1-1,0 1 0,0 0 1,0 0-1,-1 0 1,1-1-1,0 1 1,0 0-1,0 0 1,-1 0-1,1 0 1,0 0-1,0-1 1,-1 1-1,1 0 1,0 0-1,0 0 1,-1 0-1,1 0 1,0 0-1,0 0 1,-1 0-1,1 0 1,0 0-1,-1 0 1,1 0-1,0 0 1,0 0-1,-1 0 0,1 0 1,0 0-1,0 0 1,-1 1-1,1-1 1,0 0-1,0 0 1,-1 0-1,1 0 1,0 1-1,0-1 1,0 0-1,-1 0 1,1 0-1,0 1 1,0-1-1,0 0 1,0 0-1,0 1 1,-1-1-1,1 0 1,0 0-1,0 1 1,-5 6 8,1 1 0,-1 0 0,1 0 0,1 0 0,-1 0 0,2 1 0,-1-1 0,1 1 1,-1 10-1,0-2-13,1 1 0,1-1 0,2 34 0,0-46-102,0-1 1,-1 1-1,2-1 0,-1 1 1,0-1-1,1 0 0,0 1 1,0-1-1,0 0 0,1 0 1,-1-1-1,1 1 0,0 0 1,3 3-1,-2-4-577,0 1 0,0-1 0,0 0 0,1 0 0,-1-1 0,1 1 0,7 2 0,29 5-7303</inkml:trace>
</inkml:ink>
</file>

<file path=ppt/ink/ink2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0.964"/>
    </inkml:context>
    <inkml:brush xml:id="br0">
      <inkml:brushProperty name="width" value="0.025" units="cm"/>
      <inkml:brushProperty name="height" value="0.025" units="cm"/>
    </inkml:brush>
  </inkml:definitions>
  <inkml:trace contextRef="#ctx0" brushRef="#br0">96 81 17713,'0'0'10452,"-9"5"-9864,5-2-555,0-1 1,0 1-1,1 0 1,-1 0-1,1 0 1,-1 0 0,1 1-1,0-1 1,0 1-1,1 0 1,-1 0 0,1 0-1,-2 5 1,-1 2 44,2 1-1,-1-1 1,1 1 0,-2 24 0,-1 11 193,2 0-1,2 0 0,2 0 1,3 0-1,14 85 1,-9-112-18,-4-39 272,-3-38 229,-6 4-754,-20-93 0,14 88 0,12 62-17,1 0 0,-1-1 0,1 1 0,0-1 0,1 1 0,-1-1 0,1 0 0,-1 1 0,1-1 0,0-1 0,0 1-1,0 0 1,1-1 0,-1 1 0,0-1 0,1 0 0,0 0 0,-1-1 0,1 1 0,0-1 0,0 0 0,0 0 0,0 0 0,0 0 0,5 0 0,0 0-20,1 1-1,-1-1 1,1-1-1,-1 0 1,1 0 0,-1-1-1,1 0 1,-1-1 0,1 0-1,15-6 1,-13 2 71,1-1 0,-2-1 0,1 1 0,-1-2 0,-1 0 0,1 0 0,-1-1 1,-1 0-1,0 0 0,-1-1 0,0-1 0,8-13 0,-8 11 7,0-1 0,-1 0 0,-1-1 0,-1 0 0,0 0 1,-1 0-1,0 0 0,-2 0 0,2-31 0,-4 47-41,1 0 0,-1 0 0,0 0 0,0 0 0,0-1 0,0 1 0,0 0 0,0 0 0,0 0 0,0 0 0,0-1 0,0 1 0,0 0 0,0 0 0,0 0 0,0 0 0,0-1 0,0 1 0,0 0 0,0 0 0,0 0 0,0 0 0,0-1 0,0 1 0,0 0 0,0 0 0,0 0 0,0 0 0,-1-1 0,1 1 0,0 0 0,0 0 0,0 0 0,0 0 0,0 0 0,0 0 0,-1 0 0,1-1 0,0 1 0,0 0 0,0 0 0,0 0 0,-1 0 0,1 0 0,0 0 0,0 0 0,0 0 0,0 0 0,-1 0 0,1 0 0,0 0 0,0 0 0,0 0 0,0 0 0,-1 0 0,1 0 0,-10 11 0,-8 21 0,-6 18 0,-18 62 0,37-97 0,0 0 0,1 0 0,1 1 0,1 0 0,0-1 0,1 1 0,1 0 0,3 31 0,-2-45 0,-1 0 0,1 0 0,-1-1 0,1 1 0,0 0 0,0-1 0,-1 1 0,1-1 0,0 1 0,0-1 0,1 1 0,-1-1 0,0 0 0,0 1 0,1-1 0,-1 0 0,1 0 0,-1 0 0,1 0 0,2 1 0,1 0 0,-1-1 0,1 0 0,-1 0 0,1 0 0,-1 0 0,1-1 0,-1 1 0,7-1 0,-3-1 0,1 0 0,-1 0 0,1 0 0,-1-1 0,1 0 0,-1-1 0,0 0 0,13-7 0,-15 5 0,1 0 0,-1 0 0,0-1 0,-1 0 0,1 0 0,-1-1 0,0 0 0,-1 0 0,0 0 0,0 0 0,0-1 0,-1 1 0,0-1 0,-1 0 0,1 0 0,-2 0 0,1 0 0,-1 0 0,0 0 0,-1-1 0,0 1 0,-1-10 0,1 16 0,0 0 0,-1-1 0,0 1 0,1 0 0,-1 0 0,0 0 0,0 0 0,0 0 0,0 0 0,0 1 0,-1-1 0,1 0 0,-1 0 0,1 1 0,-1-1 0,1 1 0,-1-1 0,0 1 0,0 0 0,0 0 0,0 0 0,0 0 0,0 0 0,0 0 0,0 0 0,0 1 0,0-1 0,0 1 0,0-1 0,-1 1 0,1 0 0,0 0 0,0 0 0,0 0 0,-1 0 0,-2 1 0,0 0 0,0-1 0,0 1 0,0 0 0,0 0 0,0 0 0,0 1 0,0 0 0,1 0 0,-1 0 0,1 0 0,-1 1 0,1 0 0,0 0 0,0 0 0,-4 4 0,5-3 0,-1 1 0,1 0 0,0-1 0,0 1 0,1 1 0,-1-1 0,1 0 0,0 1 0,1-1 0,-1 1 0,1-1 0,0 1 0,0 0 0,1 0 0,0-1 0,0 8 0,1-9 0,0-1 0,0 1 0,0 0 0,0-1 0,0 1 0,1-1 0,0 1 0,0-1 0,0 0 0,0 1 0,0-1 0,0 0 0,1 0 0,0-1 0,-1 1 0,1-1 0,0 1 0,0-1 0,1 0 0,-1 0 0,0 0 0,1 0 0,-1-1 0,7 3 0,12 1-1516,0 0 0,0-1 0,1-1 0,-1-1-1,1-2 1,43-3 0,-43-1-5071</inkml:trace>
</inkml:ink>
</file>

<file path=ppt/ink/ink2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1.308"/>
    </inkml:context>
    <inkml:brush xml:id="br0">
      <inkml:brushProperty name="width" value="0.025" units="cm"/>
      <inkml:brushProperty name="height" value="0.025" units="cm"/>
    </inkml:brush>
  </inkml:definitions>
  <inkml:trace contextRef="#ctx0" brushRef="#br0">0 15 11627,'0'0'15695,"1"-15"-18514</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2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1.776"/>
    </inkml:context>
    <inkml:brush xml:id="br0">
      <inkml:brushProperty name="width" value="0.025" units="cm"/>
      <inkml:brushProperty name="height" value="0.025" units="cm"/>
    </inkml:brush>
  </inkml:definitions>
  <inkml:trace contextRef="#ctx0" brushRef="#br0">224 0 16656,'0'0'15454,"-10"7"-15256,-21 19-106,2 1 0,2 2-1,0 1 1,-25 38 0,4-5-92,67-102-3886,10-37-8649,-16 36 513</inkml:trace>
</inkml:ink>
</file>

<file path=ppt/ink/ink2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133"/>
    </inkml:context>
    <inkml:brush xml:id="br0">
      <inkml:brushProperty name="width" value="0.025" units="cm"/>
      <inkml:brushProperty name="height" value="0.025" units="cm"/>
    </inkml:brush>
  </inkml:definitions>
  <inkml:trace contextRef="#ctx0" brushRef="#br0">23 0 9865,'0'0'11499,"-23"50"-9481,23-30-416,0 0-65,10 2 257,8-4-609,3-2-673,10-3-383,0-1-418,2-4-1953,-3-2-1986,-7-3-833,-8 1-2626</inkml:trace>
</inkml:ink>
</file>

<file path=ppt/ink/ink2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460"/>
    </inkml:context>
    <inkml:brush xml:id="br0">
      <inkml:brushProperty name="width" value="0.025" units="cm"/>
      <inkml:brushProperty name="height" value="0.025" units="cm"/>
    </inkml:brush>
  </inkml:definitions>
  <inkml:trace contextRef="#ctx0" brushRef="#br0">80 0 18866,'0'0'6726,"-9"10"-4612,3-4-1836,-1 1 0,1 0 0,1 1 0,-1-1 0,1 1 0,1 0 0,-1 1 1,2-1-1,-1 1 0,1-1 0,-3 13 0,2 2-176,1 1 0,1 0 1,1-1-1,1 1 0,6 46 1,-6-69-102,0 1 1,0 0-1,1-1 0,-1 1 1,0-1-1,1 1 1,0 0-1,-1-1 1,1 1-1,0-1 1,0 1-1,0-1 1,0 0-1,0 1 1,0-1-1,0 0 0,0 0 1,1 0-1,2 2 1,-3-3 4,0 1 0,0-1 0,1 0 0,-1 0 0,0 0 0,1 0 0,-1 0 0,0 0 0,0 0 0,1 0-1,-1-1 1,0 1 0,0 0 0,1-1 0,-1 1 0,0-1 0,0 1 0,0-1 0,2-1 0,3-3 23,0 0 0,0 0 1,-1 0-1,1-1 0,-1 0 0,8-12 0,45-92-296,-68 151 343,3-19 36,2 1 0,1 1 0,0-1 0,1 31-1,3-53-105,0 1-1,0-1 0,0 0 1,0 1-1,0-1 0,1 0 1,-1 1-1,0-1 0,1 0 1,-1 1-1,1-1 1,0 0-1,-1 0 0,1 1 1,0-1-1,0 0 0,0 0 1,0 0-1,0 0 0,0 0 1,0 0-1,0 0 0,0-1 1,0 1-1,0 0 0,1-1 1,-1 1-1,0 0 0,0-1 1,1 0-1,-1 1 1,1-1-1,-1 0 0,0 1 1,1-1-1,-1 0 0,0 0 1,1 0-1,-1-1 0,1 1 1,-1 0-1,0 0 0,1-1 1,-1 1-1,2-1 0,1 0-106,1-1 0,0 1 0,-1-1 0,0 0 0,1 0 0,-1 0 0,0 0 0,0-1 0,0 0 0,-1 0 0,1 0 0,6-7 0,4-21-3619,-10-6-3568,-4 10-522</inkml:trace>
</inkml:ink>
</file>

<file path=ppt/ink/ink2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835"/>
    </inkml:context>
    <inkml:brush xml:id="br0">
      <inkml:brushProperty name="width" value="0.025" units="cm"/>
      <inkml:brushProperty name="height" value="0.025" units="cm"/>
    </inkml:brush>
  </inkml:definitions>
  <inkml:trace contextRef="#ctx0" brushRef="#br0">0 15 22902,'0'0'9160,"51"-15"-9384,-30 15-1698,-1 9-2306,-5-3-2082,-4 1-3139</inkml:trace>
</inkml:ink>
</file>

<file path=ppt/ink/ink2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180"/>
    </inkml:context>
    <inkml:brush xml:id="br0">
      <inkml:brushProperty name="width" value="0.025" units="cm"/>
      <inkml:brushProperty name="height" value="0.025" units="cm"/>
    </inkml:brush>
  </inkml:definitions>
  <inkml:trace contextRef="#ctx0" brushRef="#br0">104 1 15471,'0'0'6491,"0"10"-3966,-16 199 4847,16-207-7441,1 0 0,-1 0 0,1 0 0,-1-1 0,1 1 0,0 0 0,-1 0 0,1-1 0,0 1 0,0 0 0,0-1 0,0 1 0,1-1 0,-1 0 0,0 1 0,1-1 0,-1 0 0,1 0 0,-1 1 0,1-1 0,0 0 0,-1-1 0,1 1 0,0 0 0,0 0 0,-1-1 0,1 1 0,0-1 0,0 0 0,0 1 0,0-1 0,0 0 0,2 0 0,13 1-2121,1 0 0,32-3 0,-22 0 302,-26 2 1883,0 0 1,1 0 0,-1 0 0,0 1 0,0-1 0,1 0 0,-1 1 0,0 0-1,0-1 1,0 1 0,3 1 0,-5-1 149,1-1 0,-1 0 0,1 1-1,-1-1 1,0 1 0,1-1 0,-1 1 0,1-1 0,-1 1 0,0-1 0,1 1-1,-1-1 1,0 1 0,0-1 0,1 1 0,-1 0 0,0-1 0,0 1-1,0-1 1,0 1 0,0 0 0,0-1 0,0 1 0,0-1 0,0 2-1,-1 1 219,0-1-1,0 1 0,0-1 1,-1 0-1,1 0 0,-1 1 1,1-1-1,-1 0 0,0 0 0,0 0 1,0-1-1,0 1 0,0 0 1,0-1-1,-1 1 0,-2 1 1,-13 6-180,0 0 1,-1-1 0,0-1-1,0-1 1,0-1-1,-1 0 1,1-2 0,-1 0-1,-33 0 1,52-2-186,0-1 0,0 0 0,0 0 0,0 0 0,0 0 0,0 0 0,1 0 0,-1 0 0,0 0 0,0 0 0,0-1 0,0 1 0,0 0 0,0-1 0,0 1 0,1 0 0,-1-1 0,0 1 0,0-1 0,0 1 0,1-1 0,-1 0 0,0 1 0,1-1 0,-1 0 0,1 1 0,-1-1 0,0 0 1,1 0-1,0 1 0,-1-1 0,1 0 0,-1 0 0,1-1 0,0 1-38,0 0 0,1-1 0,-1 1 0,0 0 0,1 0 0,-1-1 0,1 1 0,0 0 0,-1 0 0,1 0 0,0 0 0,0 0 1,0 0-1,0 0 0,0 0 0,0 0 0,0 0 0,0 1 0,0-1 0,0 0 0,0 1 0,0-1 0,0 1 0,3-1 0,39-16-4613,11-4-5711,-17 6-2090</inkml:trace>
</inkml:ink>
</file>

<file path=ppt/ink/ink2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525"/>
    </inkml:context>
    <inkml:brush xml:id="br0">
      <inkml:brushProperty name="width" value="0.025" units="cm"/>
      <inkml:brushProperty name="height" value="0.025" units="cm"/>
    </inkml:brush>
  </inkml:definitions>
  <inkml:trace contextRef="#ctx0" brushRef="#br0">1 318 18033,'0'0'11910,"11"2"-11312,4 1-497,0 0 1,1-2-1,28 0 1,-38-1-102,-1 0 0,1 0 1,-1-1-1,1 0 0,-1 0 1,1-1-1,-1 1 0,0-1 0,0 0 1,0-1-1,0 1 0,0-1 1,0 0-1,-1 0 0,1 0 0,-1-1 1,4-4-1,-7 8 7,-1 0 1,0-1 0,1 1-1,-1 0 1,0-1-1,1 1 1,-1 0-1,0-1 1,0 1-1,1 0 1,-1-1-1,0 1 1,0-1 0,0 1-1,0 0 1,1-1-1,-1 1 1,0-1-1,0 1 1,0-1-1,0 1 1,0 0-1,0-1 1,0 1-1,0-1 1,0 1 0,0-1-1,0 1 1,-1-1-1,1 1 1,0 0-1,0-1 1,0 1-1,-1-1 1,1 1-1,0 0 1,0-1-1,-1 1 1,1-1 0,-21-4 613,-26 11 271,40-3-892,1 0 0,0 1 0,-1 0 0,1 0 0,1 0 0,-1 1 0,1 0 0,0 0 0,0 0 0,0 1 0,1-1 0,0 1 0,0 0 0,0 1 0,1-1 0,0 1 0,0-1 0,0 1 0,1 0 0,0 0 0,-1 8 0,3-13 0,1 0 0,-1-1 0,0 1 0,1 0 0,-1-1 0,1 1 0,-1-1 0,1 1 0,0-1 0,-1 1 0,1-1 0,0 1 0,0-1 0,0 0 0,0 0 0,0 1 0,1-1 0,-1 0 0,0 0 0,1 0 0,-1 0 0,0 0 0,1 0 0,-1-1 0,1 1 0,-1 0 0,1-1 0,0 1 0,-1-1 0,1 0 0,0 0 0,-1 1 0,1-1 0,0 0 0,-1 0 0,3-1 0,7 2 0,-1-1 0,1 0 0,-1-1 0,18-4 0,-11 0 0,-1-1 0,0 0 0,0-2 0,0 0 0,-1 0 0,0-2 0,0 0 0,-1 0 0,-1-2 0,0 1 0,16-20 0,1-2 0,-3-2 0,0 0 0,28-54 0,-48 78 0,-1 0 0,0 0 0,-1 0 0,0-1 0,-1 0 0,5-21 0,-9 33 0,0-1 0,0 1 0,0-1 0,0 1 0,0-1 0,0 1 0,0-1 0,0 1 0,0-1 0,0 1 0,-1-1 0,1 1 0,0-1 0,0 1 0,0 0 0,-1-1 0,1 1 0,0-1 0,0 1 0,-1 0 0,1-1 0,0 1 0,-1 0 0,1-1 0,-1 1 0,1 0 0,0-1 0,-1 1 0,1 0 0,-1 0 0,1 0 0,-1-1 0,1 1 0,-1 0 0,1 0 0,-1 0 0,1 0 0,-1 0 0,1 0 0,-1 0 0,1 0 0,-1 0 0,1 0 0,-1 0 0,1 0 0,-1 0 0,1 0 0,0 1 0,-1-1 0,1 0 0,-1 0 0,1 0 0,-1 1 0,0 0 0,-29 13 0,13-2 0,0 1 0,1 1 0,1 0 0,0 1 0,1 1 0,0 0 0,-12 20 0,19-25 0,0-1 0,1 1 0,0 1 0,0-1 0,2 1 0,-1 0 0,2 0 0,-1 0 0,2 1 0,0-1 0,0 1 0,1-1 0,1 17 0,0-25-10,1 0 1,0 0-1,1 0 1,-1-1-1,1 1 1,-1 0-1,1 0 1,0-1-1,0 1 1,1-1-1,-1 0 1,1 0-1,0 0 1,0 0-1,0 0 1,0 0-1,0-1 1,0 1-1,1-1 1,-1 0-1,1 0 1,0-1-1,0 1 1,-1-1-1,1 1 1,0-1-1,0 0 1,0-1-1,5 1 0,14 3-505,0-2-1,0-1 1,41-3-1,-64 2 494,51-6-5295,-3-8-2659</inkml:trace>
</inkml:ink>
</file>

<file path=ppt/ink/ink2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883"/>
    </inkml:context>
    <inkml:brush xml:id="br0">
      <inkml:brushProperty name="width" value="0.025" units="cm"/>
      <inkml:brushProperty name="height" value="0.025" units="cm"/>
    </inkml:brush>
  </inkml:definitions>
  <inkml:trace contextRef="#ctx0" brushRef="#br0">1 457 16207,'0'0'5045,"16"0"-3465,29-3-340,0-1 0,50-12 0,111-32 1913,-118 26-2493,610-120 1870,-359 94-2808,388-7 1,-611 54 67,126-7-41,-195 4 465,-1-2 0,0-2 0,49-15 0,-91 21-217,42-15 60,-45 17-67,1-1 1,-1 1-1,1-1 0,-1 0 1,1 1-1,-1-1 1,0 0-1,1 0 0,-1 0 1,0 0-1,0 0 1,0-1-1,1 1 1,-1 0-1,-1 0 0,1-1 1,0 1-1,0-1 1,0 1-1,-1-1 1,1 1-1,-1-1 0,1-2 1,-1 4-262,-1-1 0,1 0 0,-1 0 0,0 0 1,1 1-1,-1-1 0,0 0 0,1 1 0,-1-1 0,0 0 0,0 1 0,0-1 1,0 1-1,0 0 0,1-1 0,-1 1 0,0 0 0,0-1 0,0 1 1,0 0-1,0 0 0,-2 0 0,-1-1-2019,-21-8-10634</inkml:trace>
</inkml:ink>
</file>

<file path=ppt/ink/ink2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3.450"/>
    </inkml:context>
    <inkml:brush xml:id="br0">
      <inkml:brushProperty name="width" value="0.025" units="cm"/>
      <inkml:brushProperty name="height" value="0.025" units="cm"/>
    </inkml:brush>
  </inkml:definitions>
  <inkml:trace contextRef="#ctx0" brushRef="#br0">1 433 14221,'0'0'10907,"10"-7"-9786,13-9-577,-1-2 1,-1 0-1,-1-1 1,-1-1-1,0-1 1,27-41-1,32-85 1191,-48 86-1377,-28 58-353,0 0 1,0 0-1,0 0 0,0 0 1,1 0-1,0 1 0,-1-1 1,1 1-1,0-1 0,0 1 1,0 0-1,1 0 0,-1 1 1,0-1-1,1 1 1,-1-1-1,1 1 0,0 0 1,-1 0-1,6 0 0,-7 3 20,0-1 0,-1 1 1,1-1-1,-1 1 0,0 0 0,1 0 0,-1 0 0,0 0 1,0 0-1,0 0 0,-1 0 0,1 0 0,0 0 0,-1 0 0,1 0 1,-1 1-1,0-1 0,1 4 0,0 0-1,3 15-16,0-2 9,0-1 0,1 0 0,1 0 1,11 25-1,-15-39-37,0 0 0,1-1 0,-1 1 0,1 0 0,0-1 0,-1 1 0,2-1 0,-1 0 0,0 0 0,1 0 1,-1 0-1,1-1 0,0 0 0,0 1 0,0-1 0,0-1 0,0 1 0,0 0 0,1-1 0,-1 0 0,1 0 0,-1-1 1,9 1-1,-9-1-260,15 1-2347,1-2-3755,3-2-5085</inkml:trace>
</inkml:ink>
</file>

<file path=ppt/ink/ink2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2.761"/>
    </inkml:context>
    <inkml:brush xml:id="br0">
      <inkml:brushProperty name="width" value="0.025" units="cm"/>
      <inkml:brushProperty name="height" value="0.025" units="cm"/>
    </inkml:brush>
  </inkml:definitions>
  <inkml:trace contextRef="#ctx0" brushRef="#br0">0 0 11307,'0'0'10741,"6"5"-10491,-2-2-195,-1 1-1,0 0 0,0-1 1,0 1-1,0 1 0,-1-1 0,1 0 1,-1 1-1,0-1 0,-1 1 0,1 0 1,-1-1-1,0 1 0,0 0 1,1 9-1,0 18 242,-1 44 0,-1-31-91,-16 1461 6964,15-1476-6946,1-17-787,-1-29-2287,1-11-4249,0-9-6342</inkml:trace>
</inkml:ink>
</file>

<file path=ppt/ink/ink2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153"/>
    </inkml:context>
    <inkml:brush xml:id="br0">
      <inkml:brushProperty name="width" value="0.025" units="cm"/>
      <inkml:brushProperty name="height" value="0.025" units="cm"/>
    </inkml:brush>
  </inkml:definitions>
  <inkml:trace contextRef="#ctx0" brushRef="#br0">118 0 6822,'0'0'5638,"-80"3"-8777,43-3-2370</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2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667"/>
    </inkml:context>
    <inkml:brush xml:id="br0">
      <inkml:brushProperty name="width" value="0.025" units="cm"/>
      <inkml:brushProperty name="height" value="0.025" units="cm"/>
    </inkml:brush>
  </inkml:definitions>
  <inkml:trace contextRef="#ctx0" brushRef="#br0">1 32 14189,'0'0'3246,"12"1"-2856,304 8 3784,180-25-4133,-228 4-242,326-1-1534,300 12 3671,-472 2-551,267 48-416,-23 1-620,-301-47-866,-362-3 248,-2 0 188,-1 1 0,0-1 1,1 0-1,-1 0 0,0 0 0,1 0 1,-1 0-1,0 0 0,1 0 1,-1 0-1,0 0 0,1 0 1,-1 0-1,0 0 0,1 0 1,-1 0-1,0 0 0,1-1 0,-1 1 1,0 0-1,1 0 0,-1 0 1,0 0-1,0-1 0,1 1 1,-1 0-1,0 0 0,0 0 1,1-1-1,-1 1 0,0 0 0,0-1 1,1 1-1,-1 0 0,0 0 1,0-1-1,0 1 0,0 0 1,0-1-1,1-12-4345</inkml:trace>
</inkml:ink>
</file>

<file path=ppt/ink/ink2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994"/>
    </inkml:context>
    <inkml:brush xml:id="br0">
      <inkml:brushProperty name="width" value="0.025" units="cm"/>
      <inkml:brushProperty name="height" value="0.025" units="cm"/>
    </inkml:brush>
  </inkml:definitions>
  <inkml:trace contextRef="#ctx0" brushRef="#br0">1 0 6983,'0'0'19746,"16"3"-19089,327 89 241,-223-56-1476,-117-35 592,30 12-94,-27-3 209,-19 3 374,-29 6 974,-53 16 0,-27 12-1020,91-31-542,0 0 0,1 2 0,-43 34 0,13 4-6819,47-41-2417</inkml:trace>
</inkml:ink>
</file>

<file path=ppt/ink/ink2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4.680"/>
    </inkml:context>
    <inkml:brush xml:id="br0">
      <inkml:brushProperty name="width" value="0.025" units="cm"/>
      <inkml:brushProperty name="height" value="0.025" units="cm"/>
    </inkml:brush>
  </inkml:definitions>
  <inkml:trace contextRef="#ctx0" brushRef="#br0">0 422 32,'0'0'26350,"12"-6"-25277,19-13-805,1 0-1,-2-2 0,-1-1 1,0-2-1,-2 0 0,-1-2 0,-1-1 1,-1-1-1,-2-1 0,0-1 1,-2-1-1,-2-1 0,23-51 1,-40 116-236,2 0 0,1 1 0,2-1 0,10 34 0,-8-45-647,2-1 1,0-1-1,24 38 0,-28-49 75,-1-1 1,2 0-1,-1-1 0,1 0 0,0 0 0,1 0 0,-1-1 1,1 0-1,1 0 0,-1-1 0,15 7 0,1-6-9421</inkml:trace>
</inkml:ink>
</file>

<file path=ppt/ink/ink2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6.197"/>
    </inkml:context>
    <inkml:brush xml:id="br0">
      <inkml:brushProperty name="width" value="0.025" units="cm"/>
      <inkml:brushProperty name="height" value="0.025" units="cm"/>
    </inkml:brush>
  </inkml:definitions>
  <inkml:trace contextRef="#ctx0" brushRef="#br0">130 101 7239,'0'0'7260,"3"-9"-4372,0 0-2441,15-41 2501,3 18 4446,-18 78-3406,-5-10-3808,-2-1 0,-16 66 0,0 0-117,-15 203-63,-25 143 0,45-351 0,3 1 0,2 103 0,20 195 0,-1-55 0,-12-340-4522,-4 0-2711</inkml:trace>
</inkml:ink>
</file>

<file path=ppt/ink/ink2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8.544"/>
    </inkml:context>
    <inkml:brush xml:id="br0">
      <inkml:brushProperty name="width" value="0.025" units="cm"/>
      <inkml:brushProperty name="height" value="0.025" units="cm"/>
    </inkml:brush>
  </inkml:definitions>
  <inkml:trace contextRef="#ctx0" brushRef="#br0">110 140 6758,'0'0'417,"-9"0"-262,-14-1-369,-20 0 5219,12 0 2121,28 0-3736,14 0-632,557-28 776,-124 20-3063,-30 2-264,-196-13-123,72-2 24,368 11 479,8 5-389,288 2 908,-739 4-1134,-167-1-522,-45-13-9433,-1 2 3748</inkml:trace>
</inkml:ink>
</file>

<file path=ppt/ink/ink2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8.968"/>
    </inkml:context>
    <inkml:brush xml:id="br0">
      <inkml:brushProperty name="width" value="0.025" units="cm"/>
      <inkml:brushProperty name="height" value="0.025" units="cm"/>
    </inkml:brush>
  </inkml:definitions>
  <inkml:trace contextRef="#ctx0" brushRef="#br0">13 7 14157,'-12'-7'12731,"26"19"-9194,31 18-2663,-4-12-657,1-3-1,1-1 1,63 11 0,-36-8-257,-70-17 45,1 0 0,0 0-1,-1 0 1,1 0-1,-1 0 1,1 0 0,-1 0-1,1 0 1,-1 1-1,1-1 1,-1 0 0,0 0-1,1 1 1,-1-1-1,1 0 1,-1 1 0,1-1-1,-1 0 1,0 1-1,1-1 1,-1 0 0,0 1-1,1-1 1,-1 1-1,0-1 1,0 1 0,1-1-1,-1 1 1,0-1-1,0 1 1,0-1 0,0 1-1,0-1 1,0 1-1,0-1 1,0 1 0,0-1-1,0 1 1,0-1-1,0 1 1,0-1-1,0 1 1,0-1 0,0 1-1,-1-1 1,1 1-1,0-1 1,0 1 0,0-1-1,-1 1 1,1-1-1,0 1 1,-1-1 0,1 0-1,-1 1 1,1-1-1,0 0 1,-2 1 0,-28 25 345,26-23-331,-57 42-19,7-5 0,-53 50 0,93-72-1444,10-7-869,9-8-1511,13-6-7589</inkml:trace>
</inkml:ink>
</file>

<file path=ppt/ink/ink2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9.001"/>
    </inkml:context>
    <inkml:brush xml:id="br0">
      <inkml:brushProperty name="width" value="0.025" units="cm"/>
      <inkml:brushProperty name="height" value="0.025" units="cm"/>
    </inkml:brush>
  </inkml:definitions>
  <inkml:trace contextRef="#ctx0" brushRef="#br0">45 0 14830,'-3'0'7676,"-13"6"-6036,14-3-1513,-1 0 1,1 0-1,0 1 1,0-1-1,0 1 1,0 0-1,1 0 1,-1 0-1,1-1 1,0 1-1,0 0 1,0 7-1,-3 50 933,4-60-962,0 1 0,0-1 1,1 1-1,-1 0 0,0-1 0,1 1 1,-1-1-1,1 1 0,-1-1 0,1 1 1,0-1-1,-1 1 0,1-1 1,0 0-1,0 1 0,0-1 0,0 0 1,0 0-1,0 1 0,1-1 0,-1 0 1,0 0-1,3 1 0,0 0 81,0-1-1,-1 1 0,1-1 1,0 0-1,0 0 0,0-1 0,0 1 1,0-1-1,7 0 0,-3 0-121,-1-1 0,0 0 0,1 0 0,-1 0 0,0-1 0,0 0-1,0-1 1,0 0 0,0 0 0,11-7 0,-16 8-359,0 0 0,0 0 1,0 0-1,0 0 0,0 0 1,-1-1-1,1 1 0,-1-1 0,0 1 1,0-1-1,0 0 0,0 1 0,0-1 1,0-4-1,-1-41-11385,-6 18-943</inkml:trace>
</inkml:ink>
</file>

<file path=ppt/ink/ink2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9.346"/>
    </inkml:context>
    <inkml:brush xml:id="br0">
      <inkml:brushProperty name="width" value="0.025" units="cm"/>
      <inkml:brushProperty name="height" value="0.025" units="cm"/>
    </inkml:brush>
  </inkml:definitions>
  <inkml:trace contextRef="#ctx0" brushRef="#br0">19 32 8840,'0'0'22870,"-18"-32"-23030,29 40-1570,-1-6-4035,-1-2-8553</inkml:trace>
</inkml:ink>
</file>

<file path=ppt/ink/ink2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092"/>
    </inkml:context>
    <inkml:brush xml:id="br0">
      <inkml:brushProperty name="width" value="0.025" units="cm"/>
      <inkml:brushProperty name="height" value="0.025" units="cm"/>
    </inkml:brush>
  </inkml:definitions>
  <inkml:trace contextRef="#ctx0" brushRef="#br0">98 0 16464,'0'0'12230,"-7"11"-11323,-10 19-266,-23 50-1,33-65-473,2 0 0,0 1 1,0 0-1,1 0 0,1 0 0,-1 27 0,4-41-153,0-1 1,1 0-1,-1 0 1,1 1-1,-1-1 1,1 0-1,0 0 1,0 0-1,-1 0 1,1 0-1,0 0 0,0 0 1,0 0-1,0 0 1,0 0-1,0 0 1,1 0-1,-1-1 1,0 1-1,0-1 1,0 1-1,1-1 1,-1 1-1,0-1 1,1 1-1,-1-1 1,3 0-1,43 7 281,-39-7-280,7 2-132,7 0-1358,-1 0 0,33-3 0,-49 1 967,0 0 0,-1-1 0,1 0 0,-1 0 0,0 0 0,1 0 0,-1-1 0,0 1 0,0-1 0,0 0 0,0 0 0,0-1-1,0 1 1,0-1 0,-1 0 0,0 0 0,1 0 0,2-4 0,7-15-15630</inkml:trace>
</inkml:ink>
</file>

<file path=ppt/ink/ink2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467"/>
    </inkml:context>
    <inkml:brush xml:id="br0">
      <inkml:brushProperty name="width" value="0.025" units="cm"/>
      <inkml:brushProperty name="height" value="0.025" units="cm"/>
    </inkml:brush>
  </inkml:definitions>
  <inkml:trace contextRef="#ctx0" brushRef="#br0">26 1 11115,'0'0'13452,"-18"63"-11818,13-38-801,2 2-161,3 0-127,0-1-481,0-1 0,0-7-320,0-1-705,0-3-737,0-5-384,3-4-1441</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2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905"/>
    </inkml:context>
    <inkml:brush xml:id="br0">
      <inkml:brushProperty name="width" value="0.025" units="cm"/>
      <inkml:brushProperty name="height" value="0.025" units="cm"/>
    </inkml:brush>
  </inkml:definitions>
  <inkml:trace contextRef="#ctx0" brushRef="#br0">41 140 20788,'0'0'9507,"-4"10"-9475,-3 8 65,0 1 0,1 0 0,1 0 0,1 0 0,-3 36 0,7-59 42,1 0 0,0 1 0,0-1 1,1 0-1,-1 0 0,1 0 0,0 1 0,0-1 0,5-5 0,6-15 328,-10 16-467,6-11 0,-1-1 0,0 0 0,-2 0 0,0-1 0,-2 0 0,3-29 0,-23 94 0,16-42 0,-1 0 0,1 0 0,0 0 0,0 1 0,0-1 0,0 0 0,0 0 0,1 0 0,-1 0 0,0 0 0,1 0 0,0 1 0,-1-1 0,1 0 0,0 0 0,0-1 0,0 1 0,0 0 0,1 0 0,-1 0 0,3 2 0,-2-3 0,-1 0 0,1-1 0,0 1 0,0 0 0,0 0 0,0-1 0,0 0 0,0 1 0,1-1 0,-1 0 0,0 0 0,0 0 0,0 0 0,0 0 0,0 0 0,0-1 0,0 1 0,0-1 0,0 0 0,0 1 0,0-1 0,0 0 0,3-2 0,4-3 0,0 0 0,-1 0 0,1-1 0,-1-1 0,-1 1 0,1-1 0,-1 0 0,-1-1 0,9-13 0,25-30 0,-40 52 0,0 0 0,0 0 0,1 0 0,-1-1 0,0 1 0,0 0 0,0 0 0,0 0 0,0 0 0,0 0 0,1-1 0,-1 1 0,0 0 0,0 0 0,0 0 0,0 0 0,0 0 0,1 0 0,-1 0 0,0 0 0,0 0 0,0 0 0,1 0 0,-1 0 0,0 0 0,0 0 0,0 0 0,0 0 0,1 0 0,-1 0 0,0 0 0,0 0 0,0 0 0,1 0 0,-1 0 0,0 0 0,0 0 0,0 0 0,0 0 0,0 0 0,1 0 0,-1 1 0,0-1 0,0 0 0,0 0 0,0 0 0,0 0 0,1 0 0,-1 1 0,0-1 0,0 0 0,0 0 0,0 0 0,0 0 0,0 1 0,0-1 0,0 0 0,0 0 0,0 0 0,0 0 0,0 1 0,0-1 0,2 22 0,-7 25 0,-3-15-82,4-17-238,1 0 0,0 1 1,-1 26-1,13-43-9054,-5-8 2556</inkml:trace>
</inkml:ink>
</file>

<file path=ppt/ink/ink2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250"/>
    </inkml:context>
    <inkml:brush xml:id="br0">
      <inkml:brushProperty name="width" value="0.025" units="cm"/>
      <inkml:brushProperty name="height" value="0.025" units="cm"/>
    </inkml:brush>
  </inkml:definitions>
  <inkml:trace contextRef="#ctx0" brushRef="#br0">1 42 19795,'0'0'7719,"84"15"-6502,-27-15 32,7-8-224,0-5-512,-3 0-385,-12 3-64,-10 2-64,-12 4-577,-10 4-864,-10 0-833,-4 0-1249</inkml:trace>
</inkml:ink>
</file>

<file path=ppt/ink/ink2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580"/>
    </inkml:context>
    <inkml:brush xml:id="br0">
      <inkml:brushProperty name="width" value="0.025" units="cm"/>
      <inkml:brushProperty name="height" value="0.025" units="cm"/>
    </inkml:brush>
  </inkml:definitions>
  <inkml:trace contextRef="#ctx0" brushRef="#br0">35 0 11659,'0'0'10848,"-2"9"-8046,-7 52 1232,-2 95 1,9-79-6089,2-2-4959,0-74 5739,0 2-1586,-10-2-8220</inkml:trace>
</inkml:ink>
</file>

<file path=ppt/ink/ink2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909"/>
    </inkml:context>
    <inkml:brush xml:id="br0">
      <inkml:brushProperty name="width" value="0.025" units="cm"/>
      <inkml:brushProperty name="height" value="0.025" units="cm"/>
    </inkml:brush>
  </inkml:definitions>
  <inkml:trace contextRef="#ctx0" brushRef="#br0">5 288 5029,'-1'-11'7089,"1"9"-6913,-2-8 674,1 0-1,1 0 1,-1 0-1,2 0 1,-1 0-1,1 0 1,1 0-1,0 1 1,0-1-1,1 0 1,0 1-1,1 0 1,0-1-1,10-15 1,-4 14-181,0 0-1,0 1 1,1 0-1,1 1 1,0 0 0,0 1-1,19-11 1,-23 15-585,0 1 1,0-1 0,1 1-1,-1 0 1,1 1 0,-1 0-1,1 0 1,0 1 0,0 0-1,0 1 1,0 0 0,0 0 0,13 3-1,-20-3-89,0 1 0,1-1 0,-1 1 0,0 0 0,0 0 0,0 0 0,0 0 0,0 0 0,0 0 0,0 1 0,0-1 0,0 1-1,0-1 1,-1 1 0,1 0 0,-1-1 0,1 1 0,-1 0 0,0 0 0,2 4 0,-1-2-5,-1 0-1,0 0 1,0 0 0,-1 0-1,1 0 1,-1 0-1,0 0 1,0 0 0,0 0-1,-1 0 1,0 5 0,-1 0 84,-1 0 0,1 0 1,-2 0-1,1 0 0,-1 0 0,0-1 1,-1 1-1,0-1 0,-10 12 1,6-11 50,0-1 1,0 1-1,-21 13 0,27-20-115,0 0 0,0 0-1,-1-1 1,1 1-1,0-1 1,-1 1-1,1-1 1,-1 0-1,1 0 1,-1-1 0,0 1-1,1-1 1,-1 0-1,0 0 1,0 0-1,1 0 1,-1-1-1,-4 0 1,7 0-32,0 1-1,0-1 1,-1 0-1,1 0 1,0 1 0,0-1-1,0 0 1,0 0-1,0 0 1,0 0-1,0 0 1,0 0 0,0-1-1,0 1 1,1 0-1,-1 0 1,0-1 0,1 1-1,-1 0 1,1-1-1,0 1 1,-1-3-1,-1-35-2627,2 28 1118,0-32-6582</inkml:trace>
</inkml:ink>
</file>

<file path=ppt/ink/ink2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6.160"/>
    </inkml:context>
    <inkml:brush xml:id="br0">
      <inkml:brushProperty name="width" value="0.025" units="cm"/>
      <inkml:brushProperty name="height" value="0.025" units="cm"/>
    </inkml:brush>
  </inkml:definitions>
  <inkml:trace contextRef="#ctx0" brushRef="#br0">0 1 10794,'0'0'7143,"3"10"-6118,7 27-678,2-1 0,1-1 1,2-1-1,1 0 0,2 0 0,23 32 0,151 185 184,-131-177-390,109 171-44,4 6-23,-149-221 93,2-1 0,0 0 0,2-3 1,1 0-1,59 38 0,67 21-111,16 11 1105,-143-80-671,0-1 0,1-2 0,0-1-1,58 15 1,-22-7-419,-27-5-51,-1 2 0,55 33-1,-68-35-11,0 0 0,1-2 0,1-1 0,0-1 0,1-1 0,0-2 0,31 6 0,118 14 82,-142-24-86,-29-4-33,0 0 0,0 0 0,-1 1 0,1 0 0,0 0 0,-1 0 0,1 1 0,-1 0 0,1 0 0,8 5 0,5-1-1153,-11-6-2662,-3 0-920</inkml:trace>
</inkml:ink>
</file>

<file path=ppt/ink/ink2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7.733"/>
    </inkml:context>
    <inkml:brush xml:id="br0">
      <inkml:brushProperty name="width" value="0.025" units="cm"/>
      <inkml:brushProperty name="height" value="0.025" units="cm"/>
    </inkml:brush>
  </inkml:definitions>
  <inkml:trace contextRef="#ctx0" brushRef="#br0">44 1 12684,'0'0'10442,"1"3"-9396,2 5-836,-1 0-1,0 0 1,0 0 0,-1 1-1,0-1 1,-1 1-1,0-1 1,0 1-1,-2 10 1,1 13 54,-27 656 700,3 259 1654,47-713-2218,0 47 1789,-22-247-2130,1-9-57,-1 0-1,-7 45 1,-7-110-3077,5 11-2706,-4-5-4389</inkml:trace>
</inkml:ink>
</file>

<file path=ppt/ink/ink2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8.841"/>
    </inkml:context>
    <inkml:brush xml:id="br0">
      <inkml:brushProperty name="width" value="0.025" units="cm"/>
      <inkml:brushProperty name="height" value="0.025" units="cm"/>
    </inkml:brush>
  </inkml:definitions>
  <inkml:trace contextRef="#ctx0" brushRef="#br0">1 147 16143,'0'0'2760,"2"-11"-27,-1-1-1731,-1 8-615,0 0 0,1-1-1,-1 1 1,1 0 0,0 0-1,0 0 1,1 0 0,-1 0-1,4-5 1,3 51 1225,-8-36-1548,4 25 190,-2-1 0,-1 0 0,-1 1 1,-8 47-1,23-184 3061,-8 73-3315,-2 16 0,-1-1 0,-1 0 0,-1 0 0,-1-1 0,0 1 0,-2-20 0,-9 106 0,10-63 0,0-1 0,1 1 0,-1-1 0,1 1 0,0 0 0,0-1 0,0 0 0,1 1 0,-1-1 0,1 0 0,3 6 0,-4-9 0,0 0 0,0 0 0,-1 0 0,1 0 0,0 0 0,0-1 0,0 1 0,0 0 0,0 0 0,0-1 0,1 1 0,-1-1 0,0 1 0,0-1 0,0 1 0,0-1 0,1 0 0,1 1 0,0-2 0,-1 1 0,1 0 0,-1-1 0,0 1 0,1-1 0,-1 0 0,1 0 0,-1 0 0,0 0 0,0 0 0,1 0 0,-1 0 0,2-3 0,9-7 0,0-1 0,-1-1 0,-1 0 0,0 0 0,0-2 0,15-28 0,4-4 0,-35 97 0,-3-19 0,1-10 0,1 0 0,1 0 0,1 1 0,1 0 0,1-1 0,1 37 0,2-57-83,-1-1 0,0 1 0,0 0-1,1 0 1,-1 0 0,0 0 0,1-1 0,-1 1 0,1 0 0,-1 0 0,1-1-1,-1 1 1,1 0 0,0-1 0,-1 1 0,1-1 0,0 1 0,-1 0-1,1-1 1,0 0 0,0 1 0,0-1 0,-1 1 0,1-1 0,0 0 0,0 0-1,0 1 1,0-1 0,0 0 0,0 0 0,-1 0 0,1 0 0,0 0 0,0 0-1,0 0 1,0-1 0,1 1 0,1 0-417,-1-1 0,0 1 0,1-1 1,-1 0-1,0 0 0,1 1 0,-1-1 0,0-1 0,0 1 0,0 0 1,0 0-1,4-4 0,3-7-7492</inkml:trace>
</inkml:ink>
</file>

<file path=ppt/ink/ink2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9.447"/>
    </inkml:context>
    <inkml:brush xml:id="br0">
      <inkml:brushProperty name="width" value="0.025" units="cm"/>
      <inkml:brushProperty name="height" value="0.025" units="cm"/>
    </inkml:brush>
  </inkml:definitions>
  <inkml:trace contextRef="#ctx0" brushRef="#br0">1 229 11403,'0'0'18161,"8"-3"-17280,408-196 1441,-406 192-2441,-7 5-25,0-1 0,1 1 0,-1 0 0,0 0 0,1 0 0,0 0 0,0 1 0,5-2 0,-12 8-5244,-15 9-311,5-8 414,-1-1-1880</inkml:trace>
</inkml:ink>
</file>

<file path=ppt/ink/ink2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0.009"/>
    </inkml:context>
    <inkml:brush xml:id="br0">
      <inkml:brushProperty name="width" value="0.025" units="cm"/>
      <inkml:brushProperty name="height" value="0.025" units="cm"/>
    </inkml:brush>
  </inkml:definitions>
  <inkml:trace contextRef="#ctx0" brushRef="#br0">19 126 14446,'0'0'14509,"1"12"-13569,5 180 761,-6-102-4566,0-45-1171,0-50-1030,-1-14 4885,-10-40 582,7 40 360,0 0 1,2 0-1,0 0 1,1 0-1,2-35 1,2 38-276,0 0 1,1 1-1,1 0 1,0-1 0,1 2-1,0-1 1,1 1-1,1 0 1,1 0-1,0 1 1,0 0-1,1 1 1,15-15 0,-23 25-494,1 0 1,-1 0 0,0 1 0,1-1 0,-1 0-1,1 1 1,0 0 0,-1 0 0,1 0 0,0 0-1,-1 0 1,1 0 0,0 1 0,0-1 0,0 1-1,0 0 1,0 0 0,0 0 0,0 0 0,-1 1-1,1-1 1,0 1 0,0 0 0,0-1 0,0 1-1,-1 0 1,1 1 0,-1-1 0,1 0 0,-1 1-1,1 0 1,-1-1 0,0 1 0,1 0 0,-1 0-1,0 0 1,3 5 0,-3-4 26,0 0 0,1 1-1,-1 0 1,0-1 0,-1 1 0,1 0 0,-1 0-1,0 0 1,0 0 0,0 0 0,0 0 0,0 0-1,-1 0 1,0 0 0,0 0 0,0 0 0,-1 0-1,1 1 1,-1-1 0,0 0 0,0 0 0,0-1-1,-1 1 1,1 0 0,-1 0 0,-3 4-1,-3 4 172,-1-1 0,0 0 0,-18 15 0,22-22-152,1-1 1,-1 1 0,1-1-1,-1 0 1,0 0-1,0 0 1,0-1 0,-1 1-1,1-1 1,-1-1-1,-8 3 1,13-4-54,1-1 0,-1 1 0,0 0 1,1-1-1,-1 1 0,1 0 0,-1-1 0,1 1 0,-1-1 0,1 1 1,-1-1-1,1 1 0,0-1 0,-1 1 0,1-1 0,0 1 0,-1-1 1,1 0-1,0 1 0,0-1 0,-1 1 0,1-1 0,0 0 0,0 1 1,0-1-1,0 0 0,0 1 0,0-1 0,0 0 0,0 1 0,0-1 1,0 0-1,1-30-2737,0 27 1576,3-31-7030</inkml:trace>
</inkml:ink>
</file>

<file path=ppt/ink/ink2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1.515"/>
    </inkml:context>
    <inkml:brush xml:id="br0">
      <inkml:brushProperty name="width" value="0.025" units="cm"/>
      <inkml:brushProperty name="height" value="0.025" units="cm"/>
    </inkml:brush>
  </inkml:definitions>
  <inkml:trace contextRef="#ctx0" brushRef="#br0">1 43 15407,'0'0'1249,"81"18"-352,-36-18-129,8 0-608,10-4-95,6-7-546,7-3-2145,0-1-1538,0-1-2883</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2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1.856"/>
    </inkml:context>
    <inkml:brush xml:id="br0">
      <inkml:brushProperty name="width" value="0.025" units="cm"/>
      <inkml:brushProperty name="height" value="0.025" units="cm"/>
    </inkml:brush>
  </inkml:definitions>
  <inkml:trace contextRef="#ctx0" brushRef="#br0">1 0 18193,'0'0'2306,"73"0"-448,-37 0-1538,9 0-255,11 0-33,8 0 0,10 0 0,10 0-641,6 0-1409,-2 0-1537,4 0-3268</inkml:trace>
</inkml:ink>
</file>

<file path=ppt/ink/ink2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2.202"/>
    </inkml:context>
    <inkml:brush xml:id="br0">
      <inkml:brushProperty name="width" value="0.025" units="cm"/>
      <inkml:brushProperty name="height" value="0.025" units="cm"/>
    </inkml:brush>
  </inkml:definitions>
  <inkml:trace contextRef="#ctx0" brushRef="#br0">0 4 10570,'54'4'5093,"-4"-4"-3235,3 0-962,2 0-575,4 0-257,2-4-32,0 3-32,-4-1 32,-1 2 352,-4 0-128,-4 0-256,0 0 65,5 2-898,1 4-1281,4-2-1346,0-1-2433</inkml:trace>
  <inkml:trace contextRef="#ctx0" brushRef="#br0" timeOffset="1">1516 97 10442,'0'0'3491,"79"0"-736,-37 0-1026,1 0-864,6 0-480,2 0-321,6 0-128,1 0-897,3 0-641,-2 0-288,-5 0 353,-2 2 32,-3-2 223,-2 0-351,0 0-2755</inkml:trace>
</inkml:ink>
</file>

<file path=ppt/ink/ink2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2.544"/>
    </inkml:context>
    <inkml:brush xml:id="br0">
      <inkml:brushProperty name="width" value="0.025" units="cm"/>
      <inkml:brushProperty name="height" value="0.025" units="cm"/>
    </inkml:brush>
  </inkml:definitions>
  <inkml:trace contextRef="#ctx0" brushRef="#br0">1 20 15150,'0'0'6118,"57"-12"-6118,-38 12-288,5 0-1314,9 0-736,2 0-1954,1 5-96,3 0-3043</inkml:trace>
  <inkml:trace contextRef="#ctx0" brushRef="#br0" timeOffset="1">400 23 8456,'0'0'14061,"40"-22"-13196,-38 22-384,0 0-385,0 0-96,9 0-64,-2 0 96,6 0-1217,1 0-1954,5 0-1602,-3 0-1313</inkml:trace>
</inkml:ink>
</file>

<file path=ppt/ink/ink2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3.059"/>
    </inkml:context>
    <inkml:brush xml:id="br0">
      <inkml:brushProperty name="width" value="0.025" units="cm"/>
      <inkml:brushProperty name="height" value="0.025" units="cm"/>
    </inkml:brush>
  </inkml:definitions>
  <inkml:trace contextRef="#ctx0" brushRef="#br0">45 38 5285,'0'0'11045,"-9"-3"-9342,-5 0-1355,-7-4 29,53 5-1428,-18 2 0,-5 0 6227,-23 0-893,4-1-2043,23 1-2380,3-2-768,-41 2 2471,14 2-899,13 1-289,18 3-138,-11-6-159,18-1 52,-26 1-127,-1 0-1,1 0 0,-1 0 1,1-1-1,0 1 1,-1 0-1,1 0 1,-1-1-1,1 1 1,-1 0-1,0-1 1,1 1-1,-1 0 1,1-1-1,-1 1 1,0-1-1,1 1 1,-1-1-1,0 1 1,1-1-1,-1 1 0,0-1 1,0 1-1,1-1 1,-1 1-1,0-1 1,0 1-1,0-1 1,0 0-1,0 1 1,0-1-1,0 1 1,0-1-1,0 1 1,0-1-1,0 0 1,0 1-1,0-1 1,-1 1-1,1-1 0,-1 0 11,0 0-1,1 0 1,-1 0-1,0 0 1,0 0-1,0 1 1,0-1-1,0 0 1,0 1-1,0-1 1,0 1-1,0-1 1,-1 1-1,1 0 1,0-1-1,0 1 1,0 0-1,0 0 1,-1 0-1,1 0 1,0 0-1,0 0 0,0 0 1,-1 0-1,1 0 1,0 1-1,-2 0 1,2-1 29,-1 0 0,0 0 0,1 0 0,-1 1 0,0-1 0,1 1 0,-1-1 1,1 1-1,-1 0 0,1-1 0,-1 1 0,1 0 0,-1 0 0,1 0 0,0 0 0,-1 0 0,1 0 0,0 1 0,0-1 1,-1 2-1,2-3-35,0 1 1,0 0 0,0 0 0,0 0 0,0 0 0,0-1-1,0 1 1,0 0 0,0 0 0,1 0 0,-1-1 0,0 1-1,0 0 1,1-1 0,-1 1 0,1 0 0,-1 0 0,0-1-1,1 1 1,-1-1 0,1 1 0,0 0 0,-1-1 0,1 1-1,-1-1 1,1 1 0,0-1 0,0 0 0,-1 1-1,1-1 1,0 0 0,0 1 0,-1-1 0,1 0 0,0 0-1,0 0 1,-1 1 0,1-1 0,0 0 0,0 0 0,1-1-1,37-1 231,-39 2-234,0-1 1,0 1 0,1 0-1,-1 0 1,0-1 0,1 1-1,-1 0 1,0-1 0,0 1-1,0 0 1,1-1 0,-1 1-1,0 0 1,0-1 0,0 1-1,0 0 1,0-1 0,1 1-1,-1-1 1,0 1 0,0 0 0,0-1-1,0 1 1,0-1 0,0 1-1,0 0 1,-1-1 0,1 1-1,0-1 1,0 1 0,0 0-1,0-1 1,0 1 0,-1 0-1,1-1 1,0 1 0,0 0-1,-1-1 1,1 1 0,0 0-1,0-1 1,-1 1 0,1 0-1,0 0 1,-1 0 0,1-1 0,0 1-1,-1 0 1,1 0 0,0 0-1,-1 0 1,1-1 0,-1 1-1,1 0 1,0 0 0,-1 0-1,1 0 1,-1 0 0,1 0-1,0 0 1,-1 0 0,1 0-1,-1 0 1,1 1 0,-35 3 143,34-3-147,0-1 1,0 0 0,1 0-1,-1 1 1,0-1-1,0 0 1,1 1-1,-1-1 1,0 1-1,1-1 1,-1 1-1,0-1 1,1 1-1,-1-1 1,1 1 0,-1 0-1,1-1 1,-1 1-1,1 0 1,-1-1-1,1 1 1,0 0-1,-1 0 1,1-1-1,0 1 1,0 0-1,0 0 1,-1 0 0,1-1-1,0 1 1,0 0-1,0 0 1,0 0-1,0 0 1,1-1-1,-1 1 1,0 0-1,1 1 1,2-1-2,0 0 0,0 0 0,0-1 0,1 1 0,-1-1 0,0 0 0,1 0 0,-1 0 0,0 0 0,1 0 0,-1-1 0,0 0 0,0 0 0,5-1 0,-7 1-44,0 1 1,0 0-1,-1-1 1,1 1-1,0-1 0,0 1 1,-1-1-1,1 1 1,0-1-1,-1 1 0,1-1 1,0 0-1,-1 1 1,1-1-1,-1 0 0,1 0 1,-1 1-1,0-1 1,1 0-1,-1 0 0,0 0 1,1 1-1,-1-1 1,0 0-1,0 0 0,0 0 1,0 0-1,0 0 1,0 0-1,0 0 1,0 1-1,0-1 0,0 0 1,0 0-1,-1-1 1,0 1-80,0-1 1,0 1 0,0 0 0,0 0 0,0 1 0,0-1 0,0 0 0,-1 0 0,1 0 0,0 1 0,0-1 0,-1 1 0,1-1 0,0 1 0,-1-1 0,1 1 0,-1 0 0,1 0 0,0-1 0,-4 1 0,-27 0-8286,21 0-1217</inkml:trace>
</inkml:ink>
</file>

<file path=ppt/ink/ink2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4.063"/>
    </inkml:context>
    <inkml:brush xml:id="br0">
      <inkml:brushProperty name="width" value="0.025" units="cm"/>
      <inkml:brushProperty name="height" value="0.025" units="cm"/>
    </inkml:brush>
  </inkml:definitions>
  <inkml:trace contextRef="#ctx0" brushRef="#br0">84 1 22421,'0'0'4725,"-1"12"-4058,-7 38-54,-1 0-1,-3 0 1,-20 51-1,14-42 66,18-58-650,-1 0 0,1 0 1,-1 0-1,1-1 0,-1 1 0,1 0 0,0 0 0,0 0 0,0 0 0,-1 0 0,1 0 0,0 0 0,0 0 0,0 0 1,0 0-1,1 0 0,-1 0 0,0 0 0,0 0 0,1 0 0,-1 0 0,0 0 0,1 0 0,-1 0 0,1 0 0,-1-1 1,1 1-1,-1 0 0,1 0 0,0-1 0,-1 1 0,2 1 0,31 0 778,-17-2-713,187 0-5261,-187-1-1499,-5-6-4111</inkml:trace>
</inkml:ink>
</file>

<file path=ppt/ink/ink2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4.407"/>
    </inkml:context>
    <inkml:brush xml:id="br0">
      <inkml:brushProperty name="width" value="0.025" units="cm"/>
      <inkml:brushProperty name="height" value="0.025" units="cm"/>
    </inkml:brush>
  </inkml:definitions>
  <inkml:trace contextRef="#ctx0" brushRef="#br0">96 0 17585,'0'0'12625,"-2"10"-12102,-6 19-205,-1-1 1,-15 33-1,15-42-202,1 0-1,0 1 1,1 0 0,2 0 0,0 0-1,1 1 1,1-1 0,-1 40 0,5-58-111,-1 0 0,1 0 0,0 0 0,-1 1 0,1-1 0,0 0 0,0 0 0,0-1 0,1 1 0,-1 0 0,0 0 0,1 0 0,-1-1 0,1 1 0,-1-1 0,1 1 0,0-1 0,0 0 0,0 0 0,0 0 0,0 0 0,0 0 0,0 0 0,0 0 0,0-1 0,0 1 0,0-1 0,3 1 0,8 1-612,0 0 0,0-1 0,19 0 0,-24-1-361,28-1-6154,0-2-6395</inkml:trace>
</inkml:ink>
</file>

<file path=ppt/ink/ink2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094"/>
    </inkml:context>
    <inkml:brush xml:id="br0">
      <inkml:brushProperty name="width" value="0.025" units="cm"/>
      <inkml:brushProperty name="height" value="0.025" units="cm"/>
    </inkml:brush>
  </inkml:definitions>
  <inkml:trace contextRef="#ctx0" brushRef="#br0">0 0 16624,'0'0'13869,"2"55"-13517,-2-38-256,-2-1-32,2-5-64,0-3-352,0-18-12268,0-12-929</inkml:trace>
</inkml:ink>
</file>

<file path=ppt/ink/ink2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467"/>
    </inkml:context>
    <inkml:brush xml:id="br0">
      <inkml:brushProperty name="width" value="0.025" units="cm"/>
      <inkml:brushProperty name="height" value="0.025" units="cm"/>
    </inkml:brush>
  </inkml:definitions>
  <inkml:trace contextRef="#ctx0" brushRef="#br0">1 0 18385,'0'0'8200,"58"35"-15567,-42-35-3331</inkml:trace>
</inkml:ink>
</file>

<file path=ppt/ink/ink2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807"/>
    </inkml:context>
    <inkml:brush xml:id="br0">
      <inkml:brushProperty name="width" value="0.025" units="cm"/>
      <inkml:brushProperty name="height" value="0.025" units="cm"/>
    </inkml:brush>
  </inkml:definitions>
  <inkml:trace contextRef="#ctx0" brushRef="#br0">1 1 19090,'0'0'12908,"14"56"-12587,-12-42-225,-2-1-32,1-4 0,2-1-64,-1-4-545,1-3-800,0 0-929,2-1-1794</inkml:trace>
</inkml:ink>
</file>

<file path=ppt/ink/ink2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6.182"/>
    </inkml:context>
    <inkml:brush xml:id="br0">
      <inkml:brushProperty name="width" value="0.025" units="cm"/>
      <inkml:brushProperty name="height" value="0.025" units="cm"/>
    </inkml:brush>
  </inkml:definitions>
  <inkml:trace contextRef="#ctx0" brushRef="#br0">22 135 19987,'0'0'7089,"-3"10"-6672,-11 32-230,13-41-184,1 0 0,-1 1 0,1-1 1,-1 0-1,1 0 0,-1 0 0,1 0 1,0 1-1,0-1 0,0 0 0,0 0 1,0 0-1,0 1 0,0-1 0,0 0 1,0 0-1,0 1 0,1-1 0,-1 0 1,1 0-1,-1 0 0,1 0 0,-1 0 1,1 0-1,-1 0 0,1 0 0,0 0 1,0 0-1,0 0 0,-1 0 0,1 0 1,0 0-1,0 0 0,0-1 0,0 1 1,0-1-1,0 1 0,1 0 0,-1-1 1,0 0-1,0 1 0,0-1 0,0 0 1,1 1-1,-1-1 0,0 0 0,0 0 1,0 0-1,1 0 0,1-1 0,2 1 22,-1 0 0,0-1 0,0 0 0,1 0 0,-1 0 0,0-1 0,0 1-1,0-1 1,0 0 0,0 0 0,5-5 0,10-14-489,0 0 1,15-27-1,-21 30-35,-20 59 1124,-2-17 79,1 1 1,1 1 0,1-1-1,1 1 1,-2 46 0,7-72-706,0 1 0,0-1 1,0 1-1,1-1 0,-1 1 1,0-1-1,0 1 0,0-1 0,0 1 1,1-1-1,-1 1 0,0-1 1,0 1-1,1-1 0,-1 0 1,0 1-1,1-1 0,-1 0 0,1 1 1,-1-1-1,0 0 0,1 1 1,-1-1-1,1 0 0,-1 0 0,1 1 1,-1-1-1,1 0 0,-1 0 1,1 0-1,-1 0 0,1 0 1,-1 0-1,1 0 0,-1 0 0,1 0 1,-1 0-1,1 0 0,-1 0 1,1 0-1,-1 0 0,1 0 1,-1 0-1,1-1 0,-1 1 0,1 0 1,0-1-1,23-13-3387,-13-2-2027,-6 5-968,-1-4-7294</inkml:trace>
  <inkml:trace contextRef="#ctx0" brushRef="#br0" timeOffset="1">260 1 20371,'0'0'8713,"60"62"-7656,-42-37-353,-3 6-319,-2 1-65,-9 8-96,-4 5-32,-6 5-64,-21 0 0,-8 3-95,-3-2-354,-2-7-1889,2-13-2530,7-16-3620</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2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9.694"/>
    </inkml:context>
    <inkml:brush xml:id="br0">
      <inkml:brushProperty name="width" value="0.025" units="cm"/>
      <inkml:brushProperty name="height" value="0.025" units="cm"/>
    </inkml:brush>
  </inkml:definitions>
  <inkml:trace contextRef="#ctx0" brushRef="#br0">93 1853 6438,'0'0'2151,"-9"6"326,-40 25 513,15-13 6512,64-33-8729,0-2 0,-1-2 0,-1 0-1,45-41 1,-12 10-478,681-483 68,-439 331-1032,114-72 41,399-251 831,-745 477 429,-3 0 317,98-50 0,-179 102-1918,-6 1-5055,9-5-1669</inkml:trace>
</inkml:ink>
</file>

<file path=ppt/ink/ink2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0.756"/>
    </inkml:context>
    <inkml:brush xml:id="br0">
      <inkml:brushProperty name="width" value="0.025" units="cm"/>
      <inkml:brushProperty name="height" value="0.025" units="cm"/>
    </inkml:brush>
  </inkml:definitions>
  <inkml:trace contextRef="#ctx0" brushRef="#br0">12 39 8040,'0'0'10447,"8"-8"-8120,26-22 17,-34 30-2283,0 0-1,0 0 1,0 0-1,0 1 1,0-1 0,0 0-1,0 0 1,0 0 0,0 1-1,0-1 1,0 0-1,0 0 1,0 0 0,0 1-1,0-1 1,0 0 0,0 0-1,0 0 1,0 1 0,0-1-1,1 0 1,-1 0-1,0 0 1,0 0 0,0 0-1,0 1 1,0-1 0,1 0-1,-1 0 1,0 0-1,0 0 1,0 0 0,1 0-1,-1 0 1,0 0 0,0 0-1,0 1 1,0-1 0,1 0-1,-1 0 1,0 0-1,0 0 1,1 0 0,-1 0-1,0 0 1,0 0 0,0 0-1,1-1 1,-1 1-1,0 0 1,0 0 0,0 0-1,0 0 1,1 0 0,-1 0-1,0 0 1,0 0 0,0 0-1,0-1 1,1 1-1,-1 0 1,0 0 0,0 0-1,0 0 1,0-1 0,0 1-1,1 0 1,-3 14 652,-25 56 2217,21-59-2706,1 1 1,1-1-1,-1 1 0,2 0 1,0 0-1,0 0 1,-1 22-1,4-33-223,0 1 1,0-1-1,0 0 0,0 1 1,0-1-1,0 0 0,0 1 1,1-1-1,-1 0 0,1 0 1,-1 0-1,1 1 0,-1-1 1,1 0-1,0 0 0,-1 0 1,1 0-1,0 0 0,0 0 1,0 0-1,0 0 0,0 0 1,0 0-1,0-1 0,0 1 1,0 0-1,0-1 0,1 1 1,-1-1-1,0 1 0,0-1 1,1 0-1,-1 1 1,0-1-1,1 0 0,-1 0 1,0 0-1,0 0 0,1 0 1,-1 0-1,0 0 0,1 0 1,-1-1-1,0 1 0,2-1 1,3 0-274,0-1 1,-1 1-1,1-1 1,0-1 0,-1 1-1,0-1 1,1 0-1,8-7 1,16-22-4742,-5-11-2727</inkml:trace>
</inkml:ink>
</file>

<file path=ppt/ink/ink2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1.131"/>
    </inkml:context>
    <inkml:brush xml:id="br0">
      <inkml:brushProperty name="width" value="0.025" units="cm"/>
      <inkml:brushProperty name="height" value="0.025" units="cm"/>
    </inkml:brush>
  </inkml:definitions>
  <inkml:trace contextRef="#ctx0" brushRef="#br0">20 22 19635,'0'0'12652,"-19"-22"-23895</inkml:trace>
</inkml:ink>
</file>

<file path=ppt/ink/ink2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1.757"/>
    </inkml:context>
    <inkml:brush xml:id="br0">
      <inkml:brushProperty name="width" value="0.025" units="cm"/>
      <inkml:brushProperty name="height" value="0.025" units="cm"/>
    </inkml:brush>
  </inkml:definitions>
  <inkml:trace contextRef="#ctx0" brushRef="#br0">0 1 24503,'0'0'8264,"51"78"-8264,-35-47 0,5-1 0,0-7 0,8-6 0,0-9 0,4-8-1153,1 0-673,-1-13-896,0-11-2019,-8-2-2113,-1 1-5606</inkml:trace>
</inkml:ink>
</file>

<file path=ppt/ink/ink2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2.131"/>
    </inkml:context>
    <inkml:brush xml:id="br0">
      <inkml:brushProperty name="width" value="0.025" units="cm"/>
      <inkml:brushProperty name="height" value="0.025" units="cm"/>
    </inkml:brush>
  </inkml:definitions>
  <inkml:trace contextRef="#ctx0" brushRef="#br0">236 1 5477,'0'0'17072,"-51"66"-13805,23-30-672,-2 4-1122,-2 2-320,3 2-288,4 0-448,8-3-353,1-9-641,11-10-2081,3-13-4998</inkml:trace>
</inkml:ink>
</file>

<file path=ppt/ink/ink2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2.712"/>
    </inkml:context>
    <inkml:brush xml:id="br0">
      <inkml:brushProperty name="width" value="0.025" units="cm"/>
      <inkml:brushProperty name="height" value="0.025" units="cm"/>
    </inkml:brush>
  </inkml:definitions>
  <inkml:trace contextRef="#ctx0" brushRef="#br0">31 24 8648,'0'0'13154,"10"-5"-10496,28-13-426,-37 17-2153,-1 1 0,1 0 1,-1 0-1,1 0 0,0 0 0,-1 0 1,1 1-1,-1-1 0,1 0 0,-1 0 0,1 0 1,-1 0-1,1 1 0,-1-1 0,1 0 1,-1 0-1,1 1 0,-1-1 0,0 0 0,1 1 1,-1-1-1,1 1 0,-1-1 0,0 0 1,1 1-1,-1-1 0,0 1 0,0-1 0,1 1 1,-1-1-1,0 1 0,0-1 0,0 1 1,0-1-1,1 1 0,-1-1 0,0 1 1,0-1-1,0 1 0,0 0 0,0-1 0,0 1 1,-1-1-1,1 2 0,-1 29 1161,1-28-920,-3 14-215,0 1 1,-1-1-1,-1 0 0,-1 0 1,0-1-1,-13 23 0,12-25-78,0 1 0,0 0-1,2 0 1,0 1-1,0 0 1,2 0-1,-4 30 1,8-45-27,0 0 0,0 0 0,0 0 0,0-1 0,0 1 0,0-1 0,0 1 0,0 0 0,0-1 0,0 0 0,0 1 0,0-1 0,1 0 0,-1 1 0,0-1 0,0 0 0,0 0 0,1 0 0,-1 0 0,0 0 0,0 0 0,2-1 0,33-1 0,-14-2-1158,0-1 0,36-13 0,-48 15 259,0-1-1,0-1 1,-1 1 0,0-2-1,0 1 1,0-1-1,0 0 1,7-9 0,-2-1-9890</inkml:trace>
</inkml:ink>
</file>

<file path=ppt/ink/ink2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3.212"/>
    </inkml:context>
    <inkml:brush xml:id="br0">
      <inkml:brushProperty name="width" value="0.025" units="cm"/>
      <inkml:brushProperty name="height" value="0.025" units="cm"/>
    </inkml:brush>
  </inkml:definitions>
  <inkml:trace contextRef="#ctx0" brushRef="#br0">61 59 21652,'0'0'9012,"-4"10"-8313,0 2-534,-8 17-40,2 1 0,1 1 0,1-1 0,-5 54 0,13-87-91,2-1 1,-1 1-1,0 0 0,1-1 0,-1 1 1,1 0-1,0 0 0,4-5 0,5-12-235,-2-4-94,-1-1 0,-1 0-1,-2-1 1,0 0 0,-2 0 0,0-51 0,-3 77 303,0 0 0,0 0 0,0-1 0,0 1 0,0 0 0,0 0 0,-1 0 0,1 0 0,0 0 0,0 0 0,0 0 0,0 0 0,0-1 0,-1 1 0,1 0 0,0 0 0,0 0 0,0 0 0,0 0 0,0 0 0,-1 0 0,1 0 0,0 0 0,0 0 0,0 0 0,0 0 0,-1 0 0,1 0 0,0 0 0,0 0 0,0 0 0,0 0 0,-1 1 0,1-1 0,0 0 0,0 0 0,0 0 0,0 0 0,0 0 0,0 0 0,-1 0 0,1 0 0,0 1 0,0-1 0,0 0 0,0 0 0,0 0 0,0 0 0,0 0 0,0 1 0,0-1 0,0 0 0,0 0 0,0 0 0,-1 0 0,1 1 0,0-1 0,0 0 0,0 0 0,0 0 0,0 0 0,1 0 0,-1 1 0,0-1 0,-8 13 80,6-6 24,-1 1 0,2 0 0,-1 0 0,1 0 0,1 0 0,-1 0 0,1 0 0,2 11 0,-2-17-80,1 1-1,-1-1 0,1 1 1,0-1-1,0 1 0,0-1 1,0 1-1,1-1 0,-1 0 1,0 1-1,1-1 0,0 0 1,-1 0-1,1 0 0,0 0 1,0-1-1,0 1 0,0 0 1,0-1-1,1 0 0,-1 1 1,0-1-1,1 0 0,-1 0 1,1 0-1,-1 0 0,1-1 1,3 1-1,2 0-27,-1 0 0,1 0 0,-1-1 0,0 0 1,1-1-1,-1 0 0,1 0 0,-1 0 0,0-1 0,0 0 0,0-1 0,0 1 0,11-7 1,1-3-6,0 0 0,-2-2 0,20-18 0,21-15-5,-58 47 6,0 0 0,0 0 0,0 1 0,-1-1 0,1 0 0,0 0 0,0 0 0,0 1 0,0-1 0,0 0 0,0 0 0,0 1 0,0-1 0,0 0 0,0 0 0,0 0 0,0 1 0,0-1 0,0 0 0,0 0 0,0 1 0,0-1 0,1 0 0,-1 0 0,0 0 0,0 1 0,0-1 0,0 0 0,0 0 0,0 0 0,1 0 0,-1 1 0,0-1 0,0 0 0,0 0 0,0 0 0,1 0 0,-1 0 0,0 0 0,0 1 0,0-1 0,1 0 0,-1 0 0,0 0 0,0 0 0,1 0 0,-1 0 0,0 0 0,0 0 0,0 0 0,1 0 0,-1 0 0,0 0 0,0 0 0,1 0 0,-1 0 0,0 0 0,0 0 0,0-1 0,1 1 0,-1 0 0,0 0 0,0 0 0,1 0 0,-2 1 0,-2 20 1,-1 0 1,-1 0-1,-1 0 0,-14 31 0,10-27-12,1 1 0,-8 34 0,11-18-762,4-16-2799,2-8-4292</inkml:trace>
</inkml:ink>
</file>

<file path=ppt/ink/ink2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1.815"/>
    </inkml:context>
    <inkml:brush xml:id="br0">
      <inkml:brushProperty name="width" value="0.025" units="cm"/>
      <inkml:brushProperty name="height" value="0.025" units="cm"/>
      <inkml:brushProperty name="color" value="#66CC00"/>
    </inkml:brush>
  </inkml:definitions>
  <inkml:trace contextRef="#ctx0" brushRef="#br0">92 0 18770,'0'0'3448,"0"13"-3149,0 88 1303,2 73 288,-24 181-1,18-340-814,-1-20 256,-1-25-149,3-41-1099,10-135 0,-4 175-141,2 1-1,1 0 0,2 0 0,1 0 0,1 1 0,27-55 0,-35 79 37,1 0 0,0 0 0,0 0 0,0 1 0,1-1 0,-1 1 0,1-1 1,0 1-1,1 0 0,-1 1 0,1-1 0,-1 1 0,1 0 0,0 0 0,0 0 0,1 1 0,-1 0 0,0 0 0,1 0 0,-1 0 0,1 1 0,0 0 0,-1 0 0,1 1 0,0 0 0,0 0 0,-1 0 0,1 0 0,0 1 0,0 0 0,-1 0 0,1 1 0,-1 0 0,6 2 0,-4-1-46,-1 1-1,1 0 0,-1 0 0,-1 0 0,1 1 0,-1 0 0,1 0 0,-1 0 0,-1 1 0,1 0 0,-1 0 0,0 0 0,4 8 0,-6-10 63,-1-1 0,1 0 1,-1 0-1,0 0 0,0 1 1,0-1-1,0 1 0,0-1 0,-1 1 1,0-1-1,0 1 0,0-1 1,0 1-1,0-1 0,-1 1 0,1-1 1,-1 0-1,0 1 0,0-1 1,0 0-1,-1 1 0,1-1 0,-1 0 1,0 0-1,1 0 0,-1 0 1,-1 0-1,1-1 0,-4 4 0,-6 4 121,-1-2 0,0 1 0,0-2 0,0 1 0,-1-2 0,-1 0 0,1-1-1,-1 0 1,-23 4 0,10-4 185,0-1 0,0-1 0,0-1-1,-37-4 1,63 3-284,0-1 0,0-1 0,0 1 0,0 0 0,0 0 0,0-1 0,0 1 0,0-1-1,0 0 1,1 1 0,-1-1 0,0 0 0,0 0 0,1 0 0,-1 0 0,1 0 0,-3-3 0,3 3-49,1 0 1,0 0-1,-1 0 1,1 0 0,-1 0-1,1 0 1,0 0 0,0 0-1,0 0 1,0 0-1,0 0 1,0 0 0,0 0-1,0 0 1,0-1-1,0 1 1,0 0 0,1 0-1,-1 0 1,0 0-1,1 0 1,0-1 0,2-3-363,0 1-1,0-1 1,0 1 0,1 0 0,-1-1 0,1 2 0,0-1 0,0 0 0,1 1 0,6-5 0,35-14-4725,7 1-1948</inkml:trace>
</inkml:ink>
</file>

<file path=ppt/ink/ink2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2.159"/>
    </inkml:context>
    <inkml:brush xml:id="br0">
      <inkml:brushProperty name="width" value="0.025" units="cm"/>
      <inkml:brushProperty name="height" value="0.025" units="cm"/>
      <inkml:brushProperty name="color" value="#66CC00"/>
    </inkml:brush>
  </inkml:definitions>
  <inkml:trace contextRef="#ctx0" brushRef="#br0">101 1 19442,'0'0'8585,"-3"8"-7422,-10 23-285,-49 134 1732,56-145-2966,1 0 1,1 0-1,1 1 0,0-1 1,2 1-1,2 35 1,7-43-2422,-7-12 2634,-1-1-1,0 0 1,0 0-1,0 0 1,1 0 0,-1 0-1,0 0 1,0 1-1,0-1 1,1 0 0,-1 0-1,0 0 1,0 0-1,0 0 1,1 0-1,-1 0 1,0 0 0,0 0-1,1 0 1,-1 0-1,0 0 1,0 0 0,0 0-1,1 0 1,-1 0-1,0-1 1,0 1-1,0 0 1,1 0 0,-1 0-1,0 0 1,0 0-1,0 0 1,1 0 0,-1-1-1,0 1 1,0 0-1,0 0 1,0 0-1,0-1 1,1 1 0,-1 0-1,0 0 1,0 0-1,0-1 1,0 1 0,0 0-1,0 0 1,0 0-1,0-1 1,0 1-1,0 0 1,0 0 0,0-1-1,0 1 1,0 0-1,0 0 1,0 0-1,0-1 1,0-15-6108</inkml:trace>
</inkml:ink>
</file>

<file path=ppt/ink/ink2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2.515"/>
    </inkml:context>
    <inkml:brush xml:id="br0">
      <inkml:brushProperty name="width" value="0.025" units="cm"/>
      <inkml:brushProperty name="height" value="0.025" units="cm"/>
      <inkml:brushProperty name="color" value="#66CC00"/>
    </inkml:brush>
  </inkml:definitions>
  <inkml:trace contextRef="#ctx0" brushRef="#br0">6 397 9737,'0'0'9038,"-2"-6"-8200,1 4-622,1 0 0,-1 0 0,1 0 0,-1 0 0,1 0 0,0 0 0,-1 0 0,1 1 0,0-1-1,0 0 1,1 0 0,-1 0 0,0 0 0,1 0 0,-1 0 0,1 0 0,-1 0 0,1 1 0,0-1 0,2-3 0,0 0 487,1 1 0,0-1 0,1 1 0,-1 0 0,1 1 0,0-1 0,8-4 0,73-44-74,84-55 922,-143 87-1347,-1-1 0,0-1-1,43-50 1,-56 55-204,-11 30-178,-3 12-55,-4 5 288,2 0 1,1 0-1,2 0 1,3 34-1,-2-56-164,0-1-1,0 1 0,0-1 0,1 1 0,0-1 1,1 0-1,0 0 0,0 0 0,0 0 1,1-1-1,0 1 0,0-1 0,1 0 0,-1 0 1,1 0-1,1-1 0,-1 0 0,1 0 1,0 0-1,0-1 0,0 1 0,9 3 0,5-2-4288,-3-5-3503</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2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4.357"/>
    </inkml:context>
    <inkml:brush xml:id="br0">
      <inkml:brushProperty name="width" value="0.025" units="cm"/>
      <inkml:brushProperty name="height" value="0.025" units="cm"/>
      <inkml:brushProperty name="color" value="#66CC00"/>
    </inkml:brush>
  </inkml:definitions>
  <inkml:trace contextRef="#ctx0" brushRef="#br0">111 2 17681,'3'7'3115,"-3"-4"-2787,-3 36 737,-2 0 0,-1-1 1,-15 48-1,-1 9-148,-32 183 2537,52-312-2458,3-42-1,7 23-1170,2 1-1,21-64 0,-22 89 87,1-1 0,1 2 0,2 0-1,1 0 1,30-42 0,-41 63 69,1 1 1,0-1-1,1 1 1,-1 0-1,1 0 1,0 1-1,0 0 1,0-1-1,0 1 1,1 1-1,-1-1 0,1 1 1,0 0-1,-1 1 1,1-1-1,0 1 1,0 0-1,0 0 1,10 1-1,-13 0 7,1 1 0,-1-1 1,0 1-1,1 0 0,-1 0 0,0 0 1,1 0-1,-1 1 0,0-1 0,0 1 0,0 0 1,0 0-1,-1 0 0,1 0 0,0 0 1,-1 1-1,0-1 0,1 1 0,-1 0 1,0 0-1,0 0 0,-1 0 0,1 0 0,0 0 1,-1 0-1,0 0 0,0 0 0,0 1 1,0-1-1,-1 1 0,1-1 0,-1 0 0,0 1 1,0 4-1,0-4 20,0 1-1,-1-1 1,1 1 0,-1-1-1,0 1 1,0-1 0,-1 1 0,1-1-1,-1 0 1,0 0 0,0 0-1,-1 0 1,1 0 0,-1 0-1,0-1 1,0 1 0,0-1 0,0 1-1,0-1 1,-1 0 0,0-1-1,1 1 1,-1-1 0,0 1 0,0-1-1,-6 2 1,4-2 27,-1 1-1,0-1 1,0 0-1,0 0 1,0 0 0,0-1-1,0-1 1,0 1 0,0-1-1,0 0 1,0 0-1,-1-1 1,1 0 0,0-1-1,0 1 1,-11-5 0,16 5-92,1 0 1,-1 0 0,0 0-1,1 0 1,-1 0 0,1 0 0,-1 0-1,1 0 1,-1-1 0,1 1 0,0-1-1,-2-2 1,2 3-193,1 0 0,-1 0-1,1 0 1,0 0 0,-1 0 0,1 0-1,0 0 1,0-1 0,0 1 0,0 0-1,0 0 1,0 0 0,0 0 0,0 0-1,0-1 1,1 0 0,0-1-571,0 0 0,1 0-1,-1 0 1,1 0 0,0 1 0,0-1 0,0 0-1,0 1 1,0 0 0,1-1 0,-1 1-1,1 0 1,3-2 0,22-14-8414</inkml:trace>
</inkml:ink>
</file>

<file path=ppt/ink/ink2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4.730"/>
    </inkml:context>
    <inkml:brush xml:id="br0">
      <inkml:brushProperty name="width" value="0.025" units="cm"/>
      <inkml:brushProperty name="height" value="0.025" units="cm"/>
      <inkml:brushProperty name="color" value="#66CC00"/>
    </inkml:brush>
  </inkml:definitions>
  <inkml:trace contextRef="#ctx0" brushRef="#br0">32 1 20403,'0'0'7431,"-26"60"-6854,21-29-449,5 0-64,0-1-384,0-3-865,8-7-1218,1-7-1248,-2-8-2179</inkml:trace>
</inkml:ink>
</file>

<file path=ppt/ink/ink2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5.073"/>
    </inkml:context>
    <inkml:brush xml:id="br0">
      <inkml:brushProperty name="width" value="0.025" units="cm"/>
      <inkml:brushProperty name="height" value="0.025" units="cm"/>
      <inkml:brushProperty name="color" value="#66CC00"/>
    </inkml:brush>
  </inkml:definitions>
  <inkml:trace contextRef="#ctx0" brushRef="#br0">1 1 14990,'0'0'10501,"7"10"-9177,-4-6-1233,0 1 1,1 0-1,-1-1 1,1 0 0,0 0-1,0 0 1,1 0-1,-1-1 1,1 0 0,-1 0-1,1 0 1,0 0-1,1-1 1,-1 0 0,0 0-1,0 0 1,1-1-1,7 2 1,69 5-1527,134-4 0,-141-4 872,-73 0 766,-20 7 155,1 0 0,0 1-1,1 1 1,0 0 0,0 2-1,1 0 1,-21 19 0,-25 16 966,40-33-971,15-11-401,1 1-1,-1 1 1,1-1 0,0 1 0,0 0 0,-5 5 0,18-11-6289,10-8-261</inkml:trace>
</inkml:ink>
</file>

<file path=ppt/ink/ink2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5.697"/>
    </inkml:context>
    <inkml:brush xml:id="br0">
      <inkml:brushProperty name="width" value="0.025" units="cm"/>
      <inkml:brushProperty name="height" value="0.025" units="cm"/>
      <inkml:brushProperty name="color" value="#66CC00"/>
    </inkml:brush>
  </inkml:definitions>
  <inkml:trace contextRef="#ctx0" brushRef="#br0">133 0 19282,'0'0'8958,"-3"13"-8392,-43 267 312,8-33-801,38-246-78,-4 21 184,-1 1 0,-1-1 0,-1 0 0,-12 27-1,15-80 905,6-25-81,11-26-1506,23-80-1,-28 132 326,2 0 0,2 1 1,0 0-1,2 0 0,32-49 0,-40 70 164,1 1 0,-1-1 0,2 1 1,-1 0-1,1 0 0,0 1 0,0 0 0,0 0 0,1 1 0,0 0 0,0 1 1,1 0-1,-1 1 0,1-1 0,0 2 0,0-1 0,0 2 0,0-1 0,0 1 1,0 1-1,0-1 0,0 2 0,0 0 0,0 0 0,0 1 0,15 3 0,-23-4 13,1 0-1,-1 0 0,0-1 0,1 1 0,-1 1 0,0-1 0,1 0 0,-1 1 0,0-1 0,0 1 1,0-1-1,0 1 0,0 0 0,-1 0 0,1 0 0,-1 0 0,1 0 0,-1 0 0,1 1 0,-1-1 1,0 0-1,0 1 0,0-1 0,-1 1 0,1-1 0,0 1 0,-1-1 0,0 1 0,0-1 0,1 1 1,-2-1-1,1 1 0,0 0 0,0-1 0,-1 1 0,1-1 0,-2 4 0,-1 2 107,0-1-1,-1-1 0,0 1 0,0-1 1,0 1-1,-1-1 0,0 0 1,0 0-1,0-1 0,-1 0 0,-9 7 1,-2 1 114,-1-2 1,-30 15-1,42-23-190,-1 0-1,0-1 1,0 1-1,0-1 1,0-1-1,-1 1 1,1-1-1,0-1 1,-1 1-1,-12-2 1,18 1-96,1 0-1,0-1 1,0 1 0,-1 0-1,1-1 1,0 1 0,0-1-1,0 1 1,0-1 0,0 0-1,0 1 1,0-1-1,0 0 1,0 0 0,0 0-1,0 1 1,0-1 0,1 0-1,-1 0 1,0 0 0,1-1-1,-1 1 1,0 0 0,1 0-1,-1 0 1,1 0 0,-1-3-1,0-34-5857,1 38 5857,4-39-10371</inkml:trace>
</inkml:ink>
</file>

<file path=ppt/ink/ink2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58.694"/>
    </inkml:context>
    <inkml:brush xml:id="br0">
      <inkml:brushProperty name="width" value="0.025" units="cm"/>
      <inkml:brushProperty name="height" value="0.025" units="cm"/>
      <inkml:brushProperty name="color" value="#66CC00"/>
    </inkml:brush>
  </inkml:definitions>
  <inkml:trace contextRef="#ctx0" brushRef="#br0">343 67 7495,'0'0'4853,"0"-9"-1992,-3-27-774,3 35-1945,0 0 0,-1 0-1,1-1 1,-1 1-1,1 0 1,-1 0 0,0 0-1,1 0 1,-1 0-1,0 0 1,0 0 0,0 0-1,0 1 1,0-1-1,0 0 1,0 0 0,0 1-1,0-1 1,0 1-1,0-1 1,0 1 0,-1-1-1,1 1 1,0 0-1,0-1 1,0 1-1,-1 0 1,-1 0 0,-37 1 1379,34-1-1196,-9 4 10,-1 0 1,0 1-1,1 1 1,0 0-1,0 1 1,1 1 0,0 0-1,0 1 1,1 1-1,0 0 1,0 0-1,1 2 1,-17 20-1,22-21-312,0 1-1,1 0 0,0 0 0,1 1 0,0 0 0,1 0 0,1 0 1,0 0-1,0 0 0,2 1 0,0 0 0,0-1 0,1 1 0,1-1 1,0 1-1,1-1 0,0 1 0,6 17 0,-5-22-24,0 0-1,0 0 0,1-1 1,0 1-1,1-1 1,0 0-1,0-1 1,1 1-1,-1-1 0,2 0 1,-1 0-1,9 7 1,-9-10 13,0 0 1,1 0-1,-1-1 0,1 0 1,0 0-1,0 0 1,0-1-1,0 0 0,0-1 1,0 1-1,1-1 1,-1-1-1,0 1 0,1-1 1,-1 0-1,0-1 1,8-1-1,-4-1 164,0 0 0,0-1 1,0-1-1,-1 0 0,1 0 0,-1 0 0,-1-2 1,1 1-1,-1-1 0,0 0 0,0-1 0,13-16 1,-3 2 216,0-2 1,-1 0 0,25-47 0,-34 57-364,-2-1 0,0 1 0,-1-1 1,0-1-1,-1 1 0,-1-1 0,-1 0 0,0 0 0,-1 0 1,0 0-1,-2-1 0,-2-30 0,2 43-29,-1 1 0,0-1 0,0 0 0,0 1 0,-1-1 0,1 1 0,-1 0 0,0-1 0,0 1 0,0 0 0,0 0 0,0 0 0,-1 1 0,1-1 0,-1 0 0,0 1 0,0 0 0,0-1 0,0 1 0,0 0 0,0 1 0,-1-1 0,1 1 0,0-1 0,-1 1 0,0 0 0,1 0 0,-1 0 0,0 1 0,1 0 0,-1-1 0,0 1 0,1 0 0,-8 2 0,0-1 0,0 0 0,0 1 0,0 0 0,1 1 0,-1 1 0,1 0 0,0 0 0,0 1 0,0 0 0,-15 10 0,-23 29-2150,15-12-2293,23-25-4210</inkml:trace>
</inkml:ink>
</file>

<file path=ppt/ink/ink2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5.886"/>
    </inkml:context>
    <inkml:brush xml:id="br0">
      <inkml:brushProperty name="width" value="0.025" units="cm"/>
      <inkml:brushProperty name="height" value="0.025" units="cm"/>
      <inkml:brushProperty name="color" value="#66CC00"/>
    </inkml:brush>
  </inkml:definitions>
  <inkml:trace contextRef="#ctx0" brushRef="#br0">9 107 7911,'0'0'16843,"12"-15"-12866,-11 10-3469,-1-20 636,0 24-1105,0 1-1,0-1 1,0 1 0,0-1-1,0 1 1,0-1 0,0 1-1,-1-1 1,1 1 0,0-1-1,0 1 1,0-1-1,0 1 1,-1-1 0,1 1-1,0 0 1,-1-1 0,1 1-1,0-1 1,-1 1 0,1 0-1,0-1 1,-1 1-1,1 0 1,-1-1 0,1 1-1,0 0 1,-1-1 0,1 1-1,-1 0 1,1 0 0,-1 0-1,1 0 1,-1 0-1,0-1 1,0 2-36,0 0-1,1-1 1,-1 1-1,0 0 1,1 0 0,-1 0-1,0 0 1,1-1-1,-1 1 1,1 0 0,0 0-1,-1 0 1,1 0 0,0 0-1,-1 0 1,1 0-1,0 0 1,0 0 0,0 0-1,0 1 1,0 1-1,0 30-44,0-28 38,-1 6-2,1 23-29,0-34 34,0 1 1,0 0-1,0 0 0,0-1 0,0 1 0,0 0 1,0 0-1,0-1 0,0 1 0,0 0 1,1-1-1,-1 1 0,0 0 0,0-1 1,1 1-1,-1 0 0,1-1 0,-1 1 1,0-1-1,1 1 0,-1 0 0,1-1 1,-1 1-1,1-1 0,0 0 0,-1 1 1,1-1-1,-1 1 0,1-1 0,1 1 1,-1-2 7,1 1 0,-1-1 0,0 0 0,0 0 0,0 1 0,0-1 0,1 0 0,-1 0 0,0 0 0,0 0 0,-1 0 0,1 0 1,0 0-1,0-1 0,0 1 0,-1 0 0,1 0 0,-1-1 0,1 1 0,-1 0 0,1-1 0,-1-1 0,10-34 108,-8 26-76,-1-1-1,1 1 1,-2-1-1,-1-21 0,1 34-39,0-1 0,0 0 0,0 0 0,0 1 0,0-1 0,-1 0 0,1 0 0,0 0 0,0 1 0,0-1 0,0 0 0,-1 0 0,1 0 0,0 0 0,0 1 0,-1-1 0,1 0 0,0 0 0,0 0 0,-1 0 0,1 0 0,0 0 0,0 0 0,-1 0 0,1 0 0,0 0 0,0 0 0,-1 0 0,1 0 0,0 0 0,-1 0 0,1 0 0,0 0 0,0 0 0,-1 0 0,1 0 0,0 0 0,0 0 0,0-1 0,-1 1 0,1 0 0,0 0 0,0 0 0,-1 0 0,1-1 0,0 1 0,0 0 0,0 0 0,0 0 0,0-1 0,-1 1 0,1 0 0,0 0 0,0-1 0,0 1 0,0 0 0,0 0 0,0-1 0,0 1 0,0 0 0,0 0 0,0-1 0,0 1 0,0 0 0,0-1 0,-11 20-167,-2 53 117,13-60 180,9-47 27,-3-3-99,-1 14-22,-6 59-95,0-23 101,-1 28 259,1-34-157,1-25-82,10-88-61,-31 201 0,20-73-2825,1-4-4541,0-33-3839</inkml:trace>
</inkml:ink>
</file>

<file path=ppt/ink/ink2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7.932"/>
    </inkml:context>
    <inkml:brush xml:id="br0">
      <inkml:brushProperty name="width" value="0.025" units="cm"/>
      <inkml:brushProperty name="height" value="0.025" units="cm"/>
      <inkml:brushProperty name="color" value="#66CC00"/>
    </inkml:brush>
  </inkml:definitions>
  <inkml:trace contextRef="#ctx0" brushRef="#br0">102 21 15022,'0'0'15375,"-18"-11"-13048,-10 11-2169,-3 0-1807,12-6-8711,13 3 3228</inkml:trace>
</inkml:ink>
</file>

<file path=ppt/ink/ink2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8.386"/>
    </inkml:context>
    <inkml:brush xml:id="br0">
      <inkml:brushProperty name="width" value="0.025" units="cm"/>
      <inkml:brushProperty name="height" value="0.025" units="cm"/>
      <inkml:brushProperty name="color" value="#66CC00"/>
    </inkml:brush>
  </inkml:definitions>
  <inkml:trace contextRef="#ctx0" brushRef="#br0">92 325 13325,'0'0'15187,"-2"-11"-14301,-4-25 43,-13-48-1,15 72-760,0 0 0,0 0 0,-1 0 0,-1 0 0,0 1 0,0 0 0,-1 0 0,-16-18 0,83 18-168,14-13-2840,30-8-8872,-89 28-5798</inkml:trace>
</inkml:ink>
</file>

<file path=ppt/ink/ink2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9.195"/>
    </inkml:context>
    <inkml:brush xml:id="br0">
      <inkml:brushProperty name="width" value="0.025" units="cm"/>
      <inkml:brushProperty name="height" value="0.025" units="cm"/>
      <inkml:brushProperty name="color" value="#66CC00"/>
    </inkml:brush>
  </inkml:definitions>
  <inkml:trace contextRef="#ctx0" brushRef="#br0">26 1 13485,'0'0'10815,"-3"11"-10446,-4 14-85,2 0 0,0 0 1,2 0-1,0 51 0,14 120 1108,-2-66-821,-12 610-280,1 19 641,43-242 1176,-48-566-3865,-3-12-4557,7 29 169</inkml:trace>
</inkml:ink>
</file>

<file path=ppt/ink/ink2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0.659"/>
    </inkml:context>
    <inkml:brush xml:id="br0">
      <inkml:brushProperty name="width" value="0.025" units="cm"/>
      <inkml:brushProperty name="height" value="0.025" units="cm"/>
      <inkml:brushProperty name="color" value="#66CC00"/>
    </inkml:brush>
  </inkml:definitions>
  <inkml:trace contextRef="#ctx0" brushRef="#br0">55 100 13805,'0'0'3107,"4"-9"-817,1-6-1279,2-6 217,3-3 2966,-13 34 459,2 3-3608,-4 17-946,-17 32 224,12-36-154,1-1-1,1 1 1,1 0 0,1 1-1,-3 47 1,32-111-169,-8 5 0,-2 0 0,-1-1 0,-2 0 0,-1 0 0,7-52 0,-17 96 0,0 0 0,1 0 0,0 0 0,1 0 0,0 0 0,1 0 0,1 0 0,4 16 0,-6-26 0,-1 0 0,1 0 0,-1 0 0,1 0 0,-1-1 0,1 1 0,0 0 0,-1 0 0,1-1 0,0 1 0,0-1 0,-1 1 0,1 0 0,0-1 0,0 1 0,0-1 0,0 0 0,0 1 0,0-1 0,0 0 0,0 0 0,0 1 0,-1-1 0,1 0 0,0 0 0,0 0 0,0 0 0,0 0 0,0 0 0,0-1 0,0 1 0,0 0 0,0 0 0,0-1 0,0 1 0,0-1 0,0 1 0,0 0 0,-1-1 0,1 0 0,0 1 0,0-1 0,-1 1 0,1-1 0,0 0 0,0 0 0,30-37 0,-21 18 0,0-1 0,9-28 0,4-8 0,-22 125 0,-14 16 0,7-51 0,-2 61 0,8-94 2,0 0 0,0 0-1,0-1 1,0 1 0,0 0 0,0 0 0,0 0 0,0 0-1,0-1 1,0 1 0,1 0 0,-1 0 0,0 0-1,0 0 1,0 0 0,0-1 0,0 1 0,1 0 0,-1 0-1,0 0 1,0 0 0,0 0 0,0 0 0,1 0 0,-1 0-1,0 0 1,0 0 0,0 0 0,1 0 0,-1 0-1,0 0 1,0 0 0,0 0 0,1 0 0,-1 0 0,0 0-1,0 0 1,0 0 0,1 0 0,-1 0 0,0 0-1,0 0 1,0 0 0,0 0 0,1 0 0,-1 1 0,0-1-1,0 0 1,0 0 0,0 0 0,0 0 0,1 0-1,-1 1 1,0-1 0,0 0 0,0 0 0,0 0 0,0 0-1,0 1 1,0-1 0,0 0 0,0 0 0,0 0-1,0 1 1,0-1 0,9-11-602,1-12-5023,-7 6-4636,-2 8-5473</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2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1.005"/>
    </inkml:context>
    <inkml:brush xml:id="br0">
      <inkml:brushProperty name="width" value="0.025" units="cm"/>
      <inkml:brushProperty name="height" value="0.025" units="cm"/>
      <inkml:brushProperty name="color" value="#66CC00"/>
    </inkml:brush>
  </inkml:definitions>
  <inkml:trace contextRef="#ctx0" brushRef="#br0">0 130 9737,'0'0'22662,"12"3"-22337,-7-1-322,0 0-1,1-1 0,-1 0 1,1 0-1,-1-1 1,1 1-1,0-1 0,-1 0 1,1-1-1,-1 1 0,1-1 1,-1 0-1,1-1 1,-1 1-1,0-1 0,1 0 1,5-3-1,66-44-2,-54 32 0,2 2 0,0 1 0,31-14 0,-38 25-878,-13 10-1318,-6-5 1840,1-1-1,-1 1 0,1 0 0,-1-1 1,0 1-1,0-1 0,0 0 0,0 1 1,0-1-1,0 1 0,0-1 0,0 0 1,0 0-1,-1 0 0,-1 2 0,-14 7-6433,-2 0-4479</inkml:trace>
</inkml:ink>
</file>

<file path=ppt/ink/ink2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1.677"/>
    </inkml:context>
    <inkml:brush xml:id="br0">
      <inkml:brushProperty name="width" value="0.025" units="cm"/>
      <inkml:brushProperty name="height" value="0.025" units="cm"/>
      <inkml:brushProperty name="color" value="#66CC00"/>
    </inkml:brush>
  </inkml:definitions>
  <inkml:trace contextRef="#ctx0" brushRef="#br0">0 68 11082,'0'0'18541,"7"2"-17511,-5-1-969,1 1 0,-1-1 0,0 0 0,0 0-1,1 1 1,-1 0 0,0-1 0,0 1 0,-1 0 0,1 0 0,0 0 0,-1 0-1,1 0 1,-1 0 0,1 0 0,-1 1 0,0-1 0,0 1 0,0-1 0,0 0-1,0 4 1,2 9 58,-1-1 0,-1 1 0,1 15-1,-2-28-117,-1 58 101,0-3 30,2-55-106,0-7-5,4-33-3,-2 2-18,11-73 0,-12 98 0,0 0 0,1 0 0,1 0 0,-1 0 0,2 1 0,0-1 0,6-10 0,-9 19 0,0 0 0,0 0 0,1 0 0,-1 0 0,0 0 0,1 0 0,0 1 0,-1-1 0,1 1 0,0 0 0,-1 0 0,1 0 0,0 0 0,0 0 0,0 0 0,0 1 0,0 0 0,0-1 0,0 1 0,0 0 0,0 1 0,0-1 0,0 0 0,0 1 0,0 0 0,0-1 0,5 3 0,-6-2 0,0 0 0,0 0 0,0-1 0,0 1 0,0 1 0,0-1 0,0 0 0,0 0 0,-1 1 0,1-1 0,0 1 0,-1-1 0,1 1 0,-1 0 0,0-1 0,0 1 0,0 0 0,1 0 0,-2 0 0,1 0 0,0 0 0,0 0 0,-1 0 0,1 0 0,-1 0 0,1 1 0,-1-1 0,0 0 0,0 0 0,0 0 0,0 0 0,0 1 0,-1-1 0,1 0 0,-1 0 0,1 0 0,-1 0 0,0 0 0,-1 3 0,-7 8 0,1-1 0,-2 0 0,1 0 0,-2-1 0,1-1 0,-1 0 0,-1 0 0,0-1 0,0-1 0,-1 0 0,0 0 0,-19 7 0,31-14 3,-1-1 0,1 1 0,-1-1 0,1 1 0,-1-1 0,0 1 0,1-1 0,-1 0-1,1 0 1,-1 0 0,0 0 0,1 0 0,-1 0 0,0 0 0,1 0 0,-1-1 0,0 1 0,1-1 0,-1 1 0,1-1 0,-3-1 0,3 1-1,0 0 0,0 0 0,0 0 1,1 0-1,-1-1 0,0 1 0,1 0 1,-1-1-1,1 1 0,-1 0 0,1-1 1,-1 1-1,1-1 0,0 1 0,0 0 0,0-1 1,0 1-1,0-1 0,0-1 0,1-3-74,0 1 0,0-1 0,0 1-1,1 0 1,-1 0 0,1-1-1,1 1 1,-1 0 0,1 1 0,0-1-1,5-7 1,35-24-8993,-19 21 2168</inkml:trace>
</inkml:ink>
</file>

<file path=ppt/ink/ink2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2.065"/>
    </inkml:context>
    <inkml:brush xml:id="br0">
      <inkml:brushProperty name="width" value="0.025" units="cm"/>
      <inkml:brushProperty name="height" value="0.025" units="cm"/>
      <inkml:brushProperty name="color" value="#66CC00"/>
    </inkml:brush>
  </inkml:definitions>
  <inkml:trace contextRef="#ctx0" brushRef="#br0">5 1 13933,'0'0'18834,"8"74"-18834,-15-42 0,3-3 0,3-11 0,1-8 0,0-18-8808,5-16-15087</inkml:trace>
</inkml:ink>
</file>

<file path=ppt/ink/ink2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0.448"/>
    </inkml:context>
    <inkml:brush xml:id="br0">
      <inkml:brushProperty name="width" value="0.025" units="cm"/>
      <inkml:brushProperty name="height" value="0.025" units="cm"/>
      <inkml:brushProperty name="color" value="#66CC00"/>
    </inkml:brush>
  </inkml:definitions>
  <inkml:trace contextRef="#ctx0" brushRef="#br0">1 2 14286,'0'0'3331,"59"0"-2050,-29-1-352,5 1-289,2 0-479,1 0-33,1 0-128,0 1-1218,2-1-1056,0 0-1665,-4 0-578</inkml:trace>
</inkml:ink>
</file>

<file path=ppt/ink/ink2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0.791"/>
    </inkml:context>
    <inkml:brush xml:id="br0">
      <inkml:brushProperty name="width" value="0.025" units="cm"/>
      <inkml:brushProperty name="height" value="0.025" units="cm"/>
      <inkml:brushProperty name="color" value="#66CC00"/>
    </inkml:brush>
  </inkml:definitions>
  <inkml:trace contextRef="#ctx0" brushRef="#br0">0 74 11627,'0'0'4869,"73"-2"-2595,-43-9-1698,5 1-480,-1-3-64,4 4-608,1 3-2531,1 4-1762,-4 2-1697</inkml:trace>
  <inkml:trace contextRef="#ctx0" brushRef="#br0" timeOffset="1">535 101 4516,'0'0'3876,"72"-8"-2243,-34-5 514,-2 2 159,0 2 224,-4 3-512,-2 4 96,2 2-416,-1 0-641,1-1-865,1-4-96,0-3 32,2-2-576,-2 0-770,2 1-639,-5 3-930,0 4-1345,-5 1-961</inkml:trace>
</inkml:ink>
</file>

<file path=ppt/ink/ink2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1.430"/>
    </inkml:context>
    <inkml:brush xml:id="br0">
      <inkml:brushProperty name="width" value="0.025" units="cm"/>
      <inkml:brushProperty name="height" value="0.025" units="cm"/>
      <inkml:brushProperty name="color" value="#66CC00"/>
    </inkml:brush>
  </inkml:definitions>
  <inkml:trace contextRef="#ctx0" brushRef="#br0">1 73 16464,'0'0'480,"81"-4"-384,-26-1-32,7-4-736,5-3-962,8 1 1378,-1-2-1186,3 1-1793,-5 5-4004</inkml:trace>
</inkml:ink>
</file>

<file path=ppt/ink/ink2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5.721"/>
    </inkml:context>
    <inkml:brush xml:id="br0">
      <inkml:brushProperty name="width" value="0.025" units="cm"/>
      <inkml:brushProperty name="height" value="0.025" units="cm"/>
      <inkml:brushProperty name="color" value="#66CC00"/>
    </inkml:brush>
  </inkml:definitions>
  <inkml:trace contextRef="#ctx0" brushRef="#br0">10 49 7143,'0'0'21081,"6"-1"-20045,-4 1-766,-1 0-170,0 0-1,1 0 1,-1 1-1,0-1 1,0 0-1,0-1 1,1 1-1,-1 0 1,0 0-1,0 0 1,0-1-1,1 1 1,-1-1 0,0 1-1,0-1 1,0 1-1,0-1 1,0 0-1,0 1 1,0-1-1,0 0 1,0 0-1,-1 0 1,1 0-1,0 1 1,0-1-1,-1 0 1,1-1 0,1-1-1,-19 3 103,16 0-201,1 0 1,-1 0-1,0 0 1,1 0 0,-1 0-1,0 0 1,1 1-1,-1-1 1,1 0 0,-1 0-1,0 0 1,1 1-1,-1-1 1,1 0-1,-1 1 1,0-1 0,1 0-1,-1 1 1,1-1-1,-1 1 1,1-1 0,-1 1-1,1-1 1,0 1-1,-1-1 1,1 1 0,0-1-1,-1 1 1,1-1-1,0 2 1,-1-2-2,1-1 0,0 1 0,0 0 0,0-1 0,0 1 0,0 0 0,0-1 0,0 1 0,0 0 0,0-1 0,0 1 0,0 0 0,1-1 0,-1 1 0,0 0 0,0-1 0,0 1 0,0 0 0,0-1 0,1 1 0,-1 0 0,0-1 0,0 1 0,1 0 0,-1 0 0,0-1 0,0 1 0,1 0 0,-1 0 0,0 0 0,1-1 0,-1 1 0,0 0 0,0 0 0,1 0 0,-1 0 0,1 0 0,-1 0 0,0 0 0,1-1 0,-1 1 0,0 0 0,1 0 0,-1 0 0,0 1 0,1-1 0,-1 0 0,0 0 0,1 0 0,-1 0 0,0 0 0,1 0 0,-1 0 0,0 1 0,1-1 0,-1 0 0,0 0 0,1 0 0,-1 1 0,0-1 0,0 0 0,1 0 0,-1 1 0,0-1 0,0 0 0,1 1 0,-2-8 0,0 8 0,-2 19 0,3-18 0,0-1 0,-1 1 0,1 0 0,0 0 0,0 0 0,0-1 0,0 1 0,0 0 0,0 0 0,0 0 0,1 0 0,-1-1 0,1 1 0,-1 0 0,1-1 0,0 1 0,-1 0 0,1-1 0,0 1 0,2 1 0,-2-3 0,0-1 0,-1 0 0,1 1 0,0-1 0,0 0 0,0 0 0,-1 0 0,1 0 0,0 1 0,-1-1 0,1 0 0,-1 0 0,1 0 0,-1 0 0,1 0 0,-1 0 0,0-1 0,0 1 0,1 0 0,-1 0 0,0 0 0,0 0 0,0 0 0,0 0 0,0 0 0,-1-2 0,0-31 0,1 33 0,0 1 0,0 0 0,0-1 0,0 1 0,0 0 0,0-1 0,0 1 0,-1 0 0,1 0 0,0-1 0,0 1 0,0 0 0,0 0 0,-1-1 0,1 1 0,0 0 0,0 0 0,-1 0 0,1-1 0,0 1 0,0 0 0,-1 0 0,1 0 0,0 0 0,-1 0 0,1-1 0,0 1 0,0 0 0,-1 0 0,1 0 0,0 0 0,-1 0 0,1 0 0,0 0 0,-1 0 0,1 0 0,0 0 0,0 0 0,-1 0 0,1 1 0,0-1 0,-1 0 0,1 0 0,0 0 0,0 0 0,-1 0 0,1 1 0,0-1 0,0 0 0,-1 0 0,1 0 0,0 1 0,0-1 0,-1 0 0,1 0 0,0 1 0,0-1 0,0 0 0,0 0 0,0 1 0,-1-1 0,1 1 0,-12 16 0,9-10 0,1 1 0,0 0 0,0 0 0,0-1 0,1 1 0,0 0 0,1 0 0,0 0 0,2 14 0,-2-21 0,0-1 0,0 0 0,0 0 0,0 1 0,1-1 0,-1 0 0,0 0 0,0 1 0,0-1 0,0 0 0,1 0 0,-1 0 0,0 1 0,0-1 0,1 0 0,-1 0 0,0 0 0,0 0 0,1 0 0,-1 1 0,0-1 0,1 0 0,-1 0 0,0 0 0,0 0 0,1 0 0,-1 0 0,0 0 0,1 0 0,-1 0 0,0 0 0,0 0 0,1 0 0,-1 0 0,0 0 0,1 0 0,-1-1 0,0 1 0,0 0 0,1 0 0,-1 0 0,0 0 0,0-1 0,1 1 0,-1 0 0,0 0 0,0 0 0,0-1 0,1 1 0,-1 0 0,0-1 0,12-11 0,-7 4 0,-1 0 0,0-1 0,-1 1 0,1-1 0,-2 0 0,1 0 0,-1 0 0,-1 0 0,0 0 0,1-14 0,-2 23 0,0-1 0,0 1 0,0 0 0,0-1 0,0 1 0,0-1 0,0 1 0,0-1 0,0 1 0,0 0 0,0-1 0,0 1 0,0-1 0,0 1 0,0-1 0,0 1 0,0 0 0,-1-1 0,1 1 0,0-1 0,0 1 0,0 0 0,-1-1 0,1 1 0,0 0 0,-1-1 0,1 1 0,0 0 0,-1 0 0,1-1 0,0 1 0,-1 0 0,1 0 0,0-1 0,-1 1 0,1 0 0,-1 0 0,1 0 0,0 0 0,-1 0 0,1 0 0,-1 0 0,1 0 0,-1 0 0,1 0 0,0 0 0,-1 0 0,1 0 0,-1 0 0,1 0 0,-1 0 0,1 0 0,0 0 0,-1 0 0,1 1 0,-1-1 0,1 0 0,0 0 0,-1 1 0,1-1 0,0 0 0,-1 0 0,1 1 0,0-1 0,0 0 0,-1 1 0,1 0 0,-23 24 0,19-16-16,1 1 0,-1-1 0,2 1 0,-1 0 0,1 0 0,1 0 0,-1 0 0,2 10 0,5-31-7581,-2-13-3079</inkml:trace>
</inkml:ink>
</file>

<file path=ppt/ink/ink2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1.762"/>
    </inkml:context>
    <inkml:brush xml:id="br0">
      <inkml:brushProperty name="width" value="0.025" units="cm"/>
      <inkml:brushProperty name="height" value="0.025" units="cm"/>
      <inkml:brushProperty name="color" value="#66CC00"/>
    </inkml:brush>
  </inkml:definitions>
  <inkml:trace contextRef="#ctx0" brushRef="#br0">0 61 8200,'0'0'7943,"53"-2"-7494,-27 0-129,2 2 353,2 0-513,5-1 0,3-1 128,6-4-64,2-3-192,0-1-736,3 0-994,-6 1-1601,-1 2-320,-9 5-577,-5 2-481</inkml:trace>
</inkml:ink>
</file>

<file path=ppt/ink/ink2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2.105"/>
    </inkml:context>
    <inkml:brush xml:id="br0">
      <inkml:brushProperty name="width" value="0.025" units="cm"/>
      <inkml:brushProperty name="height" value="0.025" units="cm"/>
      <inkml:brushProperty name="color" value="#66CC00"/>
    </inkml:brush>
  </inkml:definitions>
  <inkml:trace contextRef="#ctx0" brushRef="#br0">1 47 3587,'13'0'1869,"41"-3"-1584,90-16 1,-47 2 427,-69 13 1870,1 1 0,-1 2 0,33 3 0,-55-1-2556,-1 1-1,0-1 1,1 1 0,-1 0-1,0 0 1,0 1-1,0 0 1,-1 0 0,1 0-1,-1 0 1,1 1 0,-1-1-1,0 1 1,-1 0-1,7 9 1,-5-7-1307,0 0 1,1-1-1,0 1 1,0-1-1,0 0 1,14 7-1,-2-4-5115</inkml:trace>
  <inkml:trace contextRef="#ctx0" brushRef="#br0" timeOffset="1">799 114 18161,'0'0'12332,"57"12"-12140,-45-12-416,-4-7-1314,-4 1-1569,-4-2-832,0 0-3717</inkml:trace>
</inkml:ink>
</file>

<file path=ppt/ink/ink2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35.196"/>
    </inkml:context>
    <inkml:brush xml:id="br0">
      <inkml:brushProperty name="width" value="0.025" units="cm"/>
      <inkml:brushProperty name="height" value="0.025" units="cm"/>
      <inkml:brushProperty name="color" value="#66CC00"/>
    </inkml:brush>
  </inkml:definitions>
  <inkml:trace contextRef="#ctx0" brushRef="#br0">0 0 128</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931"/>
    </inkml:context>
    <inkml:brush xml:id="br0">
      <inkml:brushProperty name="width" value="0.025" units="cm"/>
      <inkml:brushProperty name="height" value="0.025" units="cm"/>
    </inkml:brush>
  </inkml:definitions>
  <inkml:trace contextRef="#ctx0" brushRef="#br0">1 108 21460,'0'0'7912,"65"-11"-7015,-22 0-449,8-3-384,4 1-192,-4-4-1986,-6-2-4324,-5-4-8648</inkml:trace>
</inkml:ink>
</file>

<file path=ppt/ink/ink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2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36.463"/>
    </inkml:context>
    <inkml:brush xml:id="br0">
      <inkml:brushProperty name="width" value="0.025" units="cm"/>
      <inkml:brushProperty name="height" value="0.025" units="cm"/>
      <inkml:brushProperty name="color" value="#66CC00"/>
    </inkml:brush>
  </inkml:definitions>
  <inkml:trace contextRef="#ctx0" brushRef="#br0">109 1469 6854,'0'0'7634,"-10"3"-6513,-67 31 694,76-33-1380,-1-1 0,1 0 0,0 1-1,-1 0 1,1-1 0,0 1-1,0 0 1,-1-1 0,1 1-1,0 0 1,0 0 0,0 0 0,0 0-1,0 0 1,0 0 0,0 1-1,-1 1 1,6 0 424,12-11-35,278-170 1128,-60 39-1817,-108 63 99,82-54 237,-135 82-343,3 4 0,1 3 0,156-59 1,-103 44 1057,156-94 0,-212 110-1028,13-7-158,-2 2 0,114-80 0,-147 85 0,1 2 0,2 3 0,2 2 0,0 3 0,103-38 0,-149 65 0,-6 2 0,0 0 0,-1-1 0,1 1 0,0-1 0,0-1 0,-1 1 0,9-6 0,-11 2-3026,-1-7-7070,-1 0-164</inkml:trace>
</inkml:ink>
</file>

<file path=ppt/ink/ink2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1.263"/>
    </inkml:context>
    <inkml:brush xml:id="br0">
      <inkml:brushProperty name="width" value="0.025" units="cm"/>
      <inkml:brushProperty name="height" value="0.025" units="cm"/>
      <inkml:brushProperty name="color" value="#66CC00"/>
    </inkml:brush>
  </inkml:definitions>
  <inkml:trace contextRef="#ctx0" brushRef="#br0">54 881 4164,'-23'4'8488,"21"-3"-7977,0 1 0,-1-1 0,1 0-1,0 1 1,0 0 0,0-1 0,0 1-1,0 0 1,0 0 0,1 0 0,-1 0-1,-1 3 1,-1 1 2693,204-250-1709,165-220 1291,-354 446-2786,11-15 14,2 0-1,0 2 0,44-43 1,-66 72 50,0 1 0,0-1 0,0 0 0,0 1 0,0-1 0,1 1 0,-1-1 0,1 1 0,-1 0 0,1 0 0,-1 0 0,1 1 1,-1-1-1,5 0 0,-6 1-44,-1 1 1,0-1-1,0 0 1,0 1-1,1-1 1,-1 0 0,0 1-1,0-1 1,0 1-1,0-1 1,0 0-1,0 1 1,0-1 0,0 0-1,0 1 1,0-1-1,0 1 1,0-1-1,0 0 1,0 1 0,0-1-1,0 1 1,0-1-1,0 0 1,-1 1-1,1-1 1,0 0-1,0 1 1,0-1 0,-1 0-1,1 1 1,0-1-1,-1 0 1,1 0-1,0 1 1,0-1 0,-1 0-1,-11 17-730,12-16 292,-3 12-5651,3-8 1333,-1-1-3320</inkml:trace>
</inkml:ink>
</file>

<file path=ppt/ink/ink2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1.730"/>
    </inkml:context>
    <inkml:brush xml:id="br0">
      <inkml:brushProperty name="width" value="0.025" units="cm"/>
      <inkml:brushProperty name="height" value="0.025" units="cm"/>
      <inkml:brushProperty name="color" value="#66CC00"/>
    </inkml:brush>
  </inkml:definitions>
  <inkml:trace contextRef="#ctx0" brushRef="#br0">88 59 15951,'0'0'4233,"4"-9"-2006,0-1-1449,-2 6-416,-1 0-1,1 0 1,0 0 0,0 0 0,0 0 0,0 1 0,1-1 0,3-3 0,-6 7-315,0 0 0,0 0 0,0 0 0,0 0 0,0 0 0,0 0 0,0-1 0,0 1 0,1 0 0,-1 0 0,0 0 0,0 0 0,0 0 0,0 0 0,0 0 0,0 0 0,0 0 0,1-1 0,-1 1 0,0 0 0,0 0 0,0 0 0,0 0 0,0 0 0,1 0 0,-1 0 0,0 0 0,0 0 0,0 0 0,0 0 0,0 0 0,1 0 0,-1 0 0,0 0 0,0 0 0,0 0 0,0 1 0,0-1 0,1 0 0,-1 0 0,0 0 0,0 0 0,0 0 0,0 0-1,0 0 1,0 0 0,0 0 0,1 1 0,-1-1 0,0 0 0,0 0 0,0 0 0,0 0 0,0 0 0,0 0 0,0 1 0,3 13 821,-4 17-223,-4 0-319,-2-1 0,-1 0 0,-14 34 0,-1 6 148,4-12-331,10-33-108,1 1 0,1 0-1,1 0 1,1 0 0,-1 30 0,6-55-35,0-1 0,0 1 0,0 0 0,0 0 0,0-1 0,0 1 0,0 0 0,0 0 0,1-1 0,-1 1 0,0 0 0,0 0 0,1-1 0,-1 1 0,0 0 0,1-1 0,-1 1 0,1 0 0,-1-1 0,1 1 0,-1-1 0,1 1 0,0-1 0,-1 1 0,1-1 0,0 1 0,-1-1 0,1 0 0,0 1 0,-1-1 0,1 0 0,1 1 0,30-5 0,27-23 0,-17 1 0,-22 12 0,1 2 0,0 0 0,1 1 0,37-12 0,-49 21-2104,-10 2 1874,1 1 1,-1-1-1,0 0 1,0 0 0,1 0-1,-1 0 1,0 0 0,1 0-1,-1 0 1,0 0 0,1 0-1,-1 0 1,0 0 0,1 0-1,-1 0 1,0 0 0,1 0-1,-1 0 1,0 0-1,0 0 1,1-1 0,-1 1-1,0 0 1,1 0 0,-1 0-1,0 0 1,0-1 0,1 1-1,-1 0 1,0 0 0,0-1-1,0 1 1,1 0 0,-1 0-1,0-1 1,0 1-1,0 0 1,0 0 0,0-1-1,0 1 1,1 0 0,-1-1-1,0 1 1,0 0 0,0-1-1,0 1 1,0 0 0,0-1-1,0 1 1,0 0 0,0-1-1,0 1 1,-1 0-1,1 0 1,0-1 0,0 1-1,0 0 1,0-1 0,-1 1-1,-4-13-12027</inkml:trace>
</inkml:ink>
</file>

<file path=ppt/ink/ink2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2.293"/>
    </inkml:context>
    <inkml:brush xml:id="br0">
      <inkml:brushProperty name="width" value="0.025" units="cm"/>
      <inkml:brushProperty name="height" value="0.025" units="cm"/>
      <inkml:brushProperty name="color" value="#66CC00"/>
    </inkml:brush>
  </inkml:definitions>
  <inkml:trace contextRef="#ctx0" brushRef="#br0">107 62 19987,'0'0'6070,"-9"11"-4181,-1 2-1413,1 0-1,0 0 0,0 1 0,2 1 0,0-1 0,0 1 0,-6 21 0,5 4-297,1 0-1,2 0 0,1 1 0,3 41 1,1-81-178,-1-1 1,1 1-1,0-1 1,0 1-1,0-1 1,0 0-1,0 1 1,0-1-1,0 1 1,0-1-1,0 1 1,0-1-1,0 1 1,0-1-1,0 1 1,0-1 0,0 1-1,1-1 1,-1 0-1,0 1 1,0-1-1,1 1 1,-1-1-1,0 1 1,0-1-1,1 0 1,-1 1-1,0-1 1,1 0-1,0 1 1,8-13 45,7-27 25,-5-7-71,-2 0 0,-3-1 0,-1 0 0,-3-93 0,-2 136 0,-1-14 0,-3 27 0,0 32 0,3-36 0,1 0 0,1 1 0,-1-1 0,1 1 0,0-1 0,0 0 0,1 0 0,-1 1 0,1-1 0,0 0 0,1 0 0,-1-1 0,1 1 0,3 5 0,-3-8 0,-1 0 0,1 0 0,-1 0 0,1 0 0,0 0 0,0 0 0,0-1 0,0 0 0,0 1 0,0-1 0,0 0 0,0 0 0,0-1 0,1 1 0,-1-1 0,0 0 0,1 1 0,-1-1 0,0-1 0,0 1 0,1 0 0,-1-1 0,0 0 0,0 0 0,4-1 0,0 0 0,-1-1 0,0 0 0,0 0 0,0-1 0,0 0 0,0 0 0,0 0 0,-1 0 0,0-1 0,0 0 0,0 0 0,-1-1 0,0 1 0,0-1 0,4-7 0,6-13 0,-1 0 0,12-36 0,-17 40 0,-12 85 0,-7 1 0,1-19 0,3 0 0,-3 69 0,10-113-113,0 0 0,0 0 0,0 0 0,-1 0 0,1 0 0,0 0 0,0-1 0,0 1 0,0 0 0,0 0 0,1 0 0,-1 0 0,0 0 0,0 0 0,1 0 0,-1-1 0,0 1 0,1 0 0,-1 0 0,1 0 0,-1-1 0,1 1 0,-1 0 0,1-1 0,-1 1 0,1 0 0,0-1 0,-1 1 0,1-1 0,0 1 0,0-1 0,0 1 0,-1-1 0,1 0 0,0 1-1,0-1 1,0 0 0,0 0 0,-1 1 0,1-1 0,0 0 0,0 0 0,0 0 0,0 0 0,0 0 0,1 0 0,0-1-453,1 0 0,-1 0 0,0 0 0,1 0-1,-1-1 1,0 1 0,0-1 0,0 1-1,0-1 1,0 0 0,0 1 0,-1-1 0,1 0-1,0 0 1,1-4 0,11-24-8189</inkml:trace>
</inkml:ink>
</file>

<file path=ppt/ink/ink2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2.669"/>
    </inkml:context>
    <inkml:brush xml:id="br0">
      <inkml:brushProperty name="width" value="0.025" units="cm"/>
      <inkml:brushProperty name="height" value="0.025" units="cm"/>
      <inkml:brushProperty name="color" value="#66CC00"/>
    </inkml:brush>
  </inkml:definitions>
  <inkml:trace contextRef="#ctx0" brushRef="#br0">1 0 20243,'0'0'12140,"0"65"-11756,0-39-384,0-1 0,3-5 0,6-3 0,3-12-2114,-3-5-5125</inkml:trace>
</inkml:ink>
</file>

<file path=ppt/ink/ink2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3.245"/>
    </inkml:context>
    <inkml:brush xml:id="br0">
      <inkml:brushProperty name="width" value="0.025" units="cm"/>
      <inkml:brushProperty name="height" value="0.025" units="cm"/>
      <inkml:brushProperty name="color" value="#66CC00"/>
    </inkml:brush>
  </inkml:definitions>
  <inkml:trace contextRef="#ctx0" brushRef="#br0">135 1 11371,'0'0'16837,"-5"9"-16373,-21 39 285,3 1 0,-24 68 0,39-92-632,1 0 0,1 0 0,2 0 0,0 0 0,1 1-1,2-1 1,2 40 0,0-61-140,-1 0 0,1 0 0,0 0 0,0 0 0,0 0 0,0 0 0,1 0 0,0-1-1,-1 1 1,2 0 0,-1-1 0,0 0 0,1 1 0,-1-1 0,1 0 0,0 0 0,0-1 0,0 1 0,0 0 0,1-1 0,-1 0-1,1 0 1,-1 0 0,5 2 0,2-1-648,0 0 1,0 0-1,1-1 0,-1-1 0,1 1 0,0-2 0,-1 1 1,12-2-1,29-3-5511</inkml:trace>
</inkml:ink>
</file>

<file path=ppt/ink/ink2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4.321"/>
    </inkml:context>
    <inkml:brush xml:id="br0">
      <inkml:brushProperty name="width" value="0.025" units="cm"/>
      <inkml:brushProperty name="height" value="0.025" units="cm"/>
      <inkml:brushProperty name="color" value="#66CC00"/>
    </inkml:brush>
  </inkml:definitions>
  <inkml:trace contextRef="#ctx0" brushRef="#br0">0 0 15054,'0'0'10373,"2"13"-9242,21 349 3503,-26-226-3059,2-185-1575,2 0 0,2 0 0,2 0 0,2 1 0,3-1 0,23-70 0,-30 112 0,-1 1 0,1 0 0,1 0 0,-1 0 0,1 1 0,0-1 0,0 1 0,1 0 0,-1 0 0,1 0 0,0 1 0,0 0 0,1 0 0,0 0 0,8-4 0,-11 6 0,1 1 0,0 0 0,-1 0 0,1 0 0,0 0 0,0 1 0,0-1 0,0 1 0,-1 0 0,1 0 0,0 1 0,0-1 0,0 1 0,0 0 0,-1 0 0,1 0 0,0 0 0,-1 1 0,1-1 0,-1 1 0,0 0 0,1 0 0,-1 0 0,0 1 0,0-1 0,0 1 0,5 5 0,-6-6 0,0 0 0,0 1 0,0-1 0,0 0 0,0 1 0,-1 0 0,1-1 0,-1 1 0,1 0 0,-1 0 0,0-1 0,0 1 0,0 0 0,-1 0 0,1 0 0,-1 0 0,1 1 0,-1-1 0,0 0 0,0 0 0,-1 5 0,-1-3 0,1-1 0,-1 1 0,0-1 0,-1 0 0,1 0 0,-1 0 0,1 0 0,-1-1 0,0 1 0,-1-1 0,1 0 0,-8 6 0,-1 0 0,-1-1 0,0 0 0,0-1 0,-1-1 0,0 0 0,0 0 0,-27 5 0,29-9-78,0-1-1,0 0 1,-18-2-1,29 1 44,-1 0-1,0 0 1,1 0-1,-1-1 0,1 1 1,-1 0-1,1-1 1,-1 1-1,1-1 1,0 0-1,-1 1 0,1-1 1,0 0-1,-1 0 1,-1-2-1,3 2 3,0 0-1,-1 0 1,1 1 0,0-1-1,0 0 1,0 0-1,0 0 1,0 0 0,0 0-1,1 0 1,-1 0 0,0 0-1,0 0 1,1 0-1,-1 0 1,1 1 0,-1-1-1,0 0 1,1 0-1,-1 0 1,1 1 0,0-1-1,-1 0 1,1 1-1,0-1 1,-1 0 0,1 1-1,0-1 1,1 0 0,7-6-1454,0 1 0,0 0 0,0 1 0,1 0 1,14-5-1,-1 0-1524,15-8-3544</inkml:trace>
</inkml:ink>
</file>

<file path=ppt/ink/ink2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4.664"/>
    </inkml:context>
    <inkml:brush xml:id="br0">
      <inkml:brushProperty name="width" value="0.025" units="cm"/>
      <inkml:brushProperty name="height" value="0.025" units="cm"/>
      <inkml:brushProperty name="color" value="#66CC00"/>
    </inkml:brush>
  </inkml:definitions>
  <inkml:trace contextRef="#ctx0" brushRef="#br0">1 1 6374,'0'0'26393,"2"55"-26393,-2-32 0,0-3 0,3-1 0,5-5-1153,1-4-2691,3-6-2754,1-4-5221</inkml:trace>
</inkml:ink>
</file>

<file path=ppt/ink/ink2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5.008"/>
    </inkml:context>
    <inkml:brush xml:id="br0">
      <inkml:brushProperty name="width" value="0.025" units="cm"/>
      <inkml:brushProperty name="height" value="0.025" units="cm"/>
      <inkml:brushProperty name="color" value="#66CC00"/>
    </inkml:brush>
  </inkml:definitions>
  <inkml:trace contextRef="#ctx0" brushRef="#br0">37 0 15214,'0'0'4324,"50"20"-2786,-18 8 256,6 8-353,0 9-128,0 3-128,-8 9-64,-11 5-512,-12 6-129,-7 6-159,-22 10-161,-16 1-64,-11 1-801,-8-5-1825,-6-12-3524,4-17-8968</inkml:trace>
</inkml:ink>
</file>

<file path=ppt/ink/ink2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8.457"/>
    </inkml:context>
    <inkml:brush xml:id="br0">
      <inkml:brushProperty name="width" value="0.025" units="cm"/>
      <inkml:brushProperty name="height" value="0.025" units="cm"/>
    </inkml:brush>
  </inkml:definitions>
  <inkml:trace contextRef="#ctx0" brushRef="#br0">77 155 7207,'5'-10'4607,"4"-5"-3367,29-62 4172,-35 71-4234,-1 0-1,0-1 0,0 1 1,-1-1-1,0 1 1,1-9-1,-19 44 285,7-15-1328,-8 23 171,2 0-1,1 1 1,2 1-1,2 0 0,-8 45 1,9-14-174,3 0 1,2 78-1,5-142-278,0 0 0,0 0 1,1 0-1,0 0 0,0 0 1,0 0-1,1 0 0,0 0 1,0-1-1,1 1 0,-1-1 1,5 7-1,-5-9-257,0-1 0,0 0 0,1 0 0,-1 0 0,0 0 0,1 0 0,-1 0 0,1 0 0,0-1 0,-1 0 0,1 1-1,0-1 1,0 0 0,0 0 0,0 0 0,0-1 0,0 1 0,0-1 0,0 0 0,0 0 0,0 0 0,0 0 0,0 0 0,0-1 0,6-1 0,25-9-7267</inkml:trace>
</inkml:ink>
</file>

<file path=ppt/ink/ink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2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8.958"/>
    </inkml:context>
    <inkml:brush xml:id="br0">
      <inkml:brushProperty name="width" value="0.025" units="cm"/>
      <inkml:brushProperty name="height" value="0.025" units="cm"/>
    </inkml:brush>
  </inkml:definitions>
  <inkml:trace contextRef="#ctx0" brushRef="#br0">39 0 18193,'0'0'1580,"-6"13"-80,-1 7-625,1 0 0,0 1-1,1 0 1,2 0-1,-3 30 1,6-22-531,1 0 0,1 0 0,1 0 0,2 0 0,1-1 0,13 38 0,-12-46 204,0 1 0,-2-1 1,0 1-1,-1 0 0,-1 0 1,0 35-1,-24-227-548,20 156 0,3-160 0,0 158 0,0 0 0,1 0 0,1 0 0,0 0 0,2 1 0,-1 0 0,2 0 0,9-16 0,-14 28 0,1 1 0,0-1 0,0 1 0,0 0 0,0-1 0,1 1 0,-1 1 0,1-1 0,0 0 0,0 1 0,0 0 0,0 0 0,0 0 0,0 1 0,0-1 0,1 1 0,-1 0 0,1 0 0,-1 0 0,1 1 0,6 0 0,-9 0 0,1 0 0,-1 0 0,1 0 0,-1 1 0,1-1 0,-1 1 0,1-1 0,-1 1 0,0 0 0,1 0 0,-1 0 0,0 1 0,0-1 0,0 0 0,1 1 0,-1 0 0,-1-1 0,1 1 0,0 0 0,0 0 0,-1 0 0,1 0 0,-1 0 0,0 0 0,1 0 0,-1 1 0,0-1 0,0 0 0,-1 1 0,1-1 0,0 1 0,-1-1 0,1 1 0,-1-1 0,0 1 0,0-1 0,0 5 0,-1-4 0,0 0 0,0 0 0,0 0 0,-1 0 0,1 0 0,-1 0 0,1 0 0,-1 0 0,0-1 0,0 1 0,0-1 0,-1 1 0,1-1 0,-1 0 0,1 0 0,-1 0 0,0 0 0,-4 2 0,-58 30 0,61-32 0,-11 5 0,7-3 0,0 0 0,0-1 0,0 1 0,-1-2 0,1 1 0,-1-1 0,-9 1 0,56-34-2546,25-12-9936,-33 18-100</inkml:trace>
</inkml:ink>
</file>

<file path=ppt/ink/ink2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9.288"/>
    </inkml:context>
    <inkml:brush xml:id="br0">
      <inkml:brushProperty name="width" value="0.025" units="cm"/>
      <inkml:brushProperty name="height" value="0.025" units="cm"/>
    </inkml:brush>
  </inkml:definitions>
  <inkml:trace contextRef="#ctx0" brushRef="#br0">93 0 12075,'0'0'19656,"4"9"-18876,35 70-575,-25-54-175,21 50 0,-32-66-31,0 1 1,-1 0-1,1 1 0,-2-1 0,0 0 0,0 0 0,-1 1 0,0-1 0,-2 13 0,0-8-65,-2 0 1,0-1-1,-1 1 1,0-1-1,-2 0 1,1-1-1,-12 18 1,12-22-203,0 0 1,0 0 0,-1-1-1,0 0 1,0-1 0,-1 1 0,0-1-1,0-1 1,-1 1 0,0-2 0,-11 7-1,-24 0-6858</inkml:trace>
</inkml:ink>
</file>

<file path=ppt/ink/ink2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48.581"/>
    </inkml:context>
    <inkml:brush xml:id="br0">
      <inkml:brushProperty name="width" value="0.025" units="cm"/>
      <inkml:brushProperty name="height" value="0.025" units="cm"/>
    </inkml:brush>
  </inkml:definitions>
  <inkml:trace contextRef="#ctx0" brushRef="#br0">36 150 8168,'0'0'16559,"1"-6"-15550,0-3-468,-1 0 0,0-1 0,0 1 0,-1 0-1,0 0 1,-1 0 0,0 0 0,0 0 0,-1 0 0,0 0-1,0 1 1,-9-16 0,12 24-541,0 0 0,-1 0 1,1 0-1,0 0 0,0 1 0,0-1 0,0 0 0,0 0 1,0 0-1,0 0 0,0 1 0,0-1 0,-1 0 0,1 0 1,0 0-1,0 0 0,0 0 0,0 0 0,0 0 0,-1 1 1,1-1-1,0 0 0,0 0 0,0 0 0,0 0 0,-1 0 1,1 0-1,0 0 0,0 0 0,0 0 0,0 0 1,-1 0-1,1 0 0,0 0 0,0 0 0,0 0 0,-1 0 1,1 0-1,0 0 0,0 0 0,0 0 0,0 0 0,-1-1 1,1 1-1,0 0 0,0 0 0,0 0 0,0 0 0,0 0 1,0 0-1,-1 0 0,1-1 0,0 1 0,0 0 0,0 0 1,0 0-1,0 0 0,0-1 0,0 1 0,0 0 0,0 0 1,0 0-1,0 0 0,-1-1 0,1 1 0,0 0 1,0 0-1,0 0 0,1-1 0,-1 2-1,0-1-1,0 0 1,0 0 0,1 1 0,-1-1-1,0 0 1,0 0 0,1 0-1,-1 1 1,0-1 0,1 0-1,-1 0 1,0 0 0,0 0-1,1 0 1,-1 0 0,0 0 0,1 1-1,-1-1 1,0 0 0,1 0-1,-1 0 1,0 0 0,1 0-1,-1 0 1,0-1 0,1 1-1,-1 0 1,0 0 0,1 0 0,-1 0-1,0 0 1,1 0 0,-1-1-1,0 1 1,1 0 0,-1 0-1,0 0 1,0-1 0,1 1 0,-1 0-1,0 0 1,0-1 0,0 1-1,1-1 1,-1 1-324,12-8-1081,-7 7-2479,-2 17-16460</inkml:trace>
</inkml:ink>
</file>

<file path=ppt/ink/ink2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49.763"/>
    </inkml:context>
    <inkml:brush xml:id="br0">
      <inkml:brushProperty name="width" value="0.025" units="cm"/>
      <inkml:brushProperty name="height" value="0.025" units="cm"/>
    </inkml:brush>
  </inkml:definitions>
  <inkml:trace contextRef="#ctx0" brushRef="#br0">251 173 13325,'-28'31'228,"1"1"0,2 2 0,2 0 1,1 1-1,1 1 0,2 1 1,2 1-1,-12 40 0,19-46-122,1 0-1,2 1 0,2 0 1,0 1-1,3-1 0,0 1 1,3-1-1,0 1 1,2-1-1,11 47 0,-5-47 84,1 0 0,1-1 0,2-1 0,1 0 0,35 55 0,-37-68-246,0-1 0,1 0 0,1 0 0,1-2 0,0 0 0,1 0 0,0-2 0,1 0 0,1 0 0,27 13 0,-38-22-1,1-1 0,-1 0-1,1 0 1,0-1 0,0 0-1,0 0 1,0-1 0,0 0-1,0-1 1,1 1 0,-1-2-1,0 1 1,0-1 0,0 0-1,0-1 1,15-5 0,-12 3 232,0-2 0,-1 0 1,0 0-1,0-1 0,-1 0 0,1-1 1,-2 0-1,1 0 0,-1-1 1,0 0-1,6-11 0,10-16 626,-1 0 0,-2-2 0,-2-1-1,-1 0 1,-3-1 0,21-79 0,-21 48-314,-2 0 0,-4 0 0,0-97 0,-9 130-357,-2-1 0,-1 1 0,-2 0 0,-2 0 0,-13-40 0,14 58-108,0 1 0,-2-1 0,-1 2 0,0-1 0,-1 1 0,-1 1 0,-1 0 0,0 1 0,-1 0-1,-1 0 1,-18-14 0,25 24-166,-1 0-1,1 1 1,-1 0 0,0 0-1,-1 1 1,1 0-1,-1 0 1,0 1 0,0 1-1,0-1 1,0 1-1,-15-1 1,18 3-351,-1 0 1,0 0-1,0 1 1,1 0-1,-1 0 1,0 0-1,1 1 1,-1 0-1,1 0 1,0 1-1,-8 4 1,-25 18-4961</inkml:trace>
</inkml:ink>
</file>

<file path=ppt/ink/ink2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0.963"/>
    </inkml:context>
    <inkml:brush xml:id="br0">
      <inkml:brushProperty name="width" value="0.025" units="cm"/>
      <inkml:brushProperty name="height" value="0.025" units="cm"/>
    </inkml:brush>
  </inkml:definitions>
  <inkml:trace contextRef="#ctx0" brushRef="#br0">286 103 12139,'-14'4'721,"-3"2"-437,0 1-1,1 0 0,-1 1 1,2 1-1,-1 0 1,1 1-1,1 0 1,0 2-1,0-1 0,-22 27 1,26-24-193,0 0-1,1 1 1,1 0 0,1 1 0,0-1-1,1 2 1,0-1 0,1 0 0,1 1-1,1 0 1,0 0 0,2 0 0,0 1-1,0-1 1,3 18 0,0-27-25,0 1 1,0 0 0,1 0-1,0-1 1,1 0 0,0 1-1,0-1 1,1-1 0,0 1-1,0-1 1,1 0 0,-1 0-1,2 0 1,-1-1 0,15 11-1,-2-2 120,1-1 0,1-1 0,0-1 0,39 16 0,-40-21-107,1 0-1,0-1 0,0-1 1,0-2-1,1 0 1,-1-1-1,1-1 0,-1 0 1,1-2-1,0-1 0,-1-1 1,1 0-1,-1-2 0,0 0 1,-1-2-1,1 0 1,32-17-1,-37 15 101,0 0 0,-1 0 0,-1-2 0,0 0 0,0 0 0,-1-1 0,0-1 0,-1 0 0,-1-1 0,0 0 0,-1-1 0,-1 0 0,0 0 0,-1-1 0,0 0 0,-1-1 0,-1 0 0,-1 0 0,-1 0 0,0 0 0,3-33 0,-7 34 82,0 0-1,-1-1 0,0 1 0,-2 0 1,0 1-1,-1-1 0,0 0 0,-1 1 0,-1 0 1,0 0-1,-1 1 0,-1 0 0,0 0 1,-1 0-1,0 1 0,-15-15 0,16 19-264,-1 0 0,0 1-1,0 0 1,0 1 0,-1 0-1,-1 0 1,1 1 0,-1 0-1,0 1 1,0 0 0,-1 1-1,1 1 1,-1-1 0,0 2-1,0 0 1,0 0 0,0 1-1,0 0 1,-1 1 0,1 1-1,0 0 1,-14 3 0,16-2-347,1 1 1,0 1 0,-1-1 0,2 2-1,-1-1 1,0 1 0,-14 11 0,-50 49-7328,58-51 4673,-12 13-8158</inkml:trace>
</inkml:ink>
</file>

<file path=ppt/ink/ink2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4.885"/>
    </inkml:context>
    <inkml:brush xml:id="br0">
      <inkml:brushProperty name="width" value="0.025" units="cm"/>
      <inkml:brushProperty name="height" value="0.025" units="cm"/>
    </inkml:brush>
  </inkml:definitions>
  <inkml:trace contextRef="#ctx0" brushRef="#br0">35 146 6534,'0'0'17371,"-12"-38"-12246,12 37-5080,-1 0 0,1 1-1,0-1 1,-1 0 0,1 1-1,-1-1 1,1 0 0,0 1 0,-1-1-1,0 0 1,1 1 0,-1-1-1,1 1 1,-1-1 0,0 1 0,1 0-1,-1-1 1,0 1 0,1 0-1,-1-1 1,0 1 0,0 0 0,1 0-1,-1-1 1,0 1 0,0 0 0,1 0-1,-2 0 1,1 1-18,1-1 0,-1 1-1,1-1 1,-1 1 0,1 0 0,0-1 0,-1 1-1,1-1 1,0 1 0,0 0 0,0-1 0,-1 1 0,1 0-1,0 0 1,0-1 0,0 1 0,0 0 0,0-1-1,0 1 1,0 0 0,0-1 0,1 2 0,-1-1-22,0-1 1,0 1-1,0 0 1,0 0-1,0-1 1,0 1-1,0 0 1,1-1 0,-1 1-1,0 0 1,0-1-1,1 1 1,-1 0-1,1-1 1,-1 1-1,0-1 1,1 1-1,-1 0 1,1-1 0,-1 1-1,1-1 1,-1 1-1,1-1 1,0 0-1,-1 1 1,1-1-1,0 0 1,-1 1-1,1-1 1,0 0 0,-1 0-1,1 0 1,0 1-1,-1-1 1,1 0-1,0 0 1,0 0-1,-1 0 1,1 0-1,0 0 1,0 0 0,-1-1-1,1 1 1,0 0-1,-1 0 1,1-1-1,0 1 1,-1 0-1,1-1 1,0 1-1,-1 0 1,1-1 0,-1 1-1,1-1 1,-1 1-1,1-1 1,-1 1-1,1-1 1,-1 1-1,1-1 1,-1 0-1,0 1 1,1-1-1,-1 0 1,0 0 0,2-2 79,-1 1 1,1-1 0,-1 1 0,0-1-1,0 0 1,0 0 0,0 0-1,-1 1 1,1-1 0,-1 0 0,0 0-1,0 0 1,0 0 0,0 0 0,0 0-1,-1-4 1,0 7-86,1-1 0,0 1 0,0 0 0,-1 0 0,1-1 0,0 1 0,0 0 0,-1 0 0,1 0 0,0 0 0,-1 0 0,1-1 0,0 1 0,-1 0 0,1 0 0,0 0 0,-1 0 0,1 0 0,0 0 0,-1 0 0,1 0 0,0 0 0,-1 0 0,1 0 0,0 1 0,-1-1 0,1 0 0,0 0 0,-1 0 0,1 0 0,0 0 0,-1 1 0,1-1 0,0 0 0,0 0 0,-1 0 0,1 1 0,0-1 0,0 0 0,0 0 0,-1 1 0,1-1 0,0 0 0,0 1 0,0-1 0,0 0 0,-1 1 0,1-1 0,-11 15 0,9-10 0,-1 0 0,2 1 0,-1-1 0,1 0 0,-1 1 0,1-1 0,0 8 0,34-77 0,-25 36 0,-13 79 0,7-33 0,9-41 0,-4-2 0,5-14 0,-8 29 0,-2 14 0,-2 1 0,-1-1 0,1 1 0,0-1 0,1 0 0,-1 1 0,1-1 0,0 0 0,0 1 0,1 3 0,2-72 0,13 100-7388,-12-24 2023,-2-6-2189</inkml:trace>
</inkml:ink>
</file>

<file path=ppt/ink/ink2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6.292"/>
    </inkml:context>
    <inkml:brush xml:id="br0">
      <inkml:brushProperty name="width" value="0.025" units="cm"/>
      <inkml:brushProperty name="height" value="0.025" units="cm"/>
    </inkml:brush>
  </inkml:definitions>
  <inkml:trace contextRef="#ctx0" brushRef="#br0">26 152 15439,'0'0'11498,"-12"1"-8449,10-22-1438,-1 11-793,-2 11-466,4 0-352,1 1 0,-1-1 0,1 0 0,0 0 0,-1 0 0,1 0 0,0 0 0,0 1 0,0-1 0,0 0 0,0 0 0,0 0 0,0 1 0,0-1 0,0 0 0,1 0 0,-1 0 0,1 2 0,5 1 0,1-17 0,-4 2 0,-1 0 0,0 0 0,0 0 0,-1-13 0,-3 22 0,-2 8 0,-2 7 0,2 3 0,2 0 0,-1 0 0,2 0 0,1 17 0,25-81 0,-24 43 0,6-11 0,-1-1 0,-1 1 0,-1-1 0,0 0 0,2-30 0,-19 77 0,6 3 0,1 1 0,1-1 0,0 36 0,32-119-1276,-13 14-3506,-6 10-2709,0-3-7371</inkml:trace>
</inkml:ink>
</file>

<file path=ppt/ink/ink2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2.289"/>
    </inkml:context>
    <inkml:brush xml:id="br0">
      <inkml:brushProperty name="width" value="0.025" units="cm"/>
      <inkml:brushProperty name="height" value="0.025" units="cm"/>
    </inkml:brush>
  </inkml:definitions>
  <inkml:trace contextRef="#ctx0" brushRef="#br0">47 71 7815,'0'0'18738,"-9"-4"-14061,8 4-4648,-25 2 807,26-2-824,-1 0-1,1 0 0,-1 0 0,1 0 0,-1 0 0,1 0 1,0 0-1,-1 1 0,1-1 0,-1 0 0,1 0 1,0 0-1,-1 0 0,1 1 0,0-1 0,-1 0 1,1 1-1,0-1 0,-1 0 0,1 0 0,0 1 1,-1-1-1,1 0 0,0 1 0,0-1 0,0 1 1,-1-1-1,1 0 0,0 1 0,0-1 0,0 1 1,0-1-1,0 0 0,0 1 0,0-1 0,0 1 1,0-1-1,0 1 0,0-1 0,0 0 0,0 1 0,0-1 1,0 1-1,0-1 0,0 0 0,0 1 0,1-1 1,-1 1-1,0-1 0,0 0 0,0 1 0,1-1 1,-1 0-1,0 1 0,1-1 0,-1 0 0,0 1 1,1-1-1,0 1 0,-1-1-11,1 1 0,0-1 0,-1 1 0,1-1 0,0 1 0,-1-1 0,1 1 0,0-1 0,0 1 0,0-1 0,-1 0 0,1 0 0,0 1 0,0-1 0,0 0 0,0 0 0,0 0 0,-1 0 0,1 0 0,0 0 0,0 0 0,0 0 0,0 0 0,0-1 0,-1 1 0,1 0 0,0 0 0,0-1 0,0 1 0,-1 0 0,1-1 0,0 1 0,0-1 0,-1 1 0,1-1 0,0 0 0,-1 1 0,1-1 0,0-1 0,2 0 0,-1-1 0,0 0 0,0 1 0,0-1 0,0 0 0,0 0 0,0 0 0,1-5 0,1-24 0,-4 31 0,1 1 0,-1-1 0,0 0 0,0 0 0,0 0 0,0 0 0,0 1 0,0-1 0,0 0 0,0 0 0,0 0 0,0 0 0,0 1 0,-1-1 0,1 0 0,0 0 0,-1 0 0,1 1 0,0-1 0,-1 0 0,1 0 0,-1 1 0,1-1 0,-1 0 0,0 1 0,1-1 0,-1 1 0,0-1 0,0 0 0,0 2 0,-1-1 0,1 1 0,0 0 0,0 0 0,0 0 0,0 0 0,0 0 0,0 0 0,1 0 0,-1 0 0,0 0 0,0 0 0,1 1 0,-1-1 0,1 0 0,-1 0 0,1 1 0,-1-1 0,1 0 0,0 1 0,0-1 0,0 0 0,0 3 0,-5 34 0,5-36 0,0-1 0,-1 1 0,1 0 0,0-1 0,0 1 0,0 0 0,0-1 0,1 1 0,-1 0 0,0-1 0,1 1 0,-1 0 0,1-1 0,-1 1 0,1-1 0,1 4 0,-1-5 0,0 0 0,-1 0 0,1-1 0,0 1 0,-1 0 0,1 0 0,-1 0 0,1 0 0,0 0 0,-1-1 0,1 1 0,-1 0 0,1 0 0,-1-1 0,1 1 0,0-1 0,-1 1 0,0 0 0,1-1 0,-1 1 0,1-1 0,-1 1 0,1-1 0,-1 1 0,0-1 0,1 1 0,-1-2 0,4-4 0,0 0 0,-1 0 0,0 0 0,0 0 0,0 0 0,-1-1 0,2-7 0,-7 30 0,1 0 0,1 0 0,0 0 0,3 22 0,-2-38 0,0 0 0,0 0 0,1 1 0,-1-1 0,0 0 0,0 0 0,0 0 0,1 1 0,-1-1 0,0 0 0,0 0 0,1 0 0,-1 0 0,0 1 0,1-1 0,-1 0 0,0 0 0,0 0 0,1 0 0,-1 0 0,0 0 0,1 0 0,-1 0 0,0 0 0,0 0 0,1 0 0,-1 0 0,0 0 0,1 0 0,-1 0 0,0 0 0,0 0 0,1-1 0,-1 1 0,0 0 0,0 0 0,1 0 0,-1 0 0,0 0 0,0-1 0,1 1 0,-1 0 0,0 0 0,0-1 0,0 1 0,1 0 0,-1 0 0,0-1 0,0 1 0,0 0 0,0 0 0,0-1 0,0 1 0,1-1 0,9-12 0,0-24 0,-8 32 0,0 14 0,0 6 0,-1-20 0,7-29 0,-2 26 0,3 19 0,-4 2 0,-5-7 0,-4-7 0,4-31-7781,1 30 6134,-1-10-5389</inkml:trace>
</inkml:ink>
</file>

<file path=ppt/ink/ink2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3.832"/>
    </inkml:context>
    <inkml:brush xml:id="br0">
      <inkml:brushProperty name="width" value="0.025" units="cm"/>
      <inkml:brushProperty name="height" value="0.025" units="cm"/>
    </inkml:brush>
  </inkml:definitions>
  <inkml:trace contextRef="#ctx0" brushRef="#br0">2 106 15567,'0'0'12983,"15"-1"-8766,-31 4-4217,16 0 0,10-2 0,-8-7 0,-3 13 0,2-2 0,-1-1 0,1 1 0,0 0 0,0-1 0,0 1 0,0-1 0,1 1 0,0-1 0,0 0 0,0 0 0,0 0 0,1 0 0,4 6 0,-6-9 0,1 1 0,-1-1 0,0 0 0,1 1 0,-1-1 0,1 0 0,0 0 0,-1 0 0,1 0 0,0 0 0,-1-1 0,1 1 0,0 0 0,0-1 0,0 1 0,0-1 0,0 0 0,-1 0 0,1 1 0,0-1 0,0 0 0,0-1 0,0 1 0,0 0 0,0-1 0,0 1 0,0-1 0,-1 1 0,1-1 0,0 0 0,0 0 0,-1 0 0,1 0 0,0 0 0,-1 0 0,3-2 0,-2 1 0,0 0 0,0-1 0,0 1 0,0 0 0,0-1 0,-1 1 0,1-1 0,-1 0 0,0 1 0,1-1 0,-1 0 0,-1 0 0,1 0 0,0 0 0,-1 0 0,1 0 0,-1 0 0,0 0 0,0-4 0,0 5 0,0 0 0,0 1 0,-1-1 0,1 0 0,0 0 0,-1 0 0,1 1 0,-1-1 0,0 0 0,0 0 0,1 1 0,-1-1 0,0 0 0,0 1 0,-1-1 0,1 1 0,0 0 0,0-1 0,-1 1 0,1 0 0,-1 0 0,1 0 0,-1 0 0,1 0 0,-1 0 0,0 0 0,1 0 0,-1 1 0,0-1 0,0 1 0,-1-1 0,0 0 0,0 1 0,1 0 0,-1 0 0,0 0 0,1 0 0,-1 0 0,0 1 0,1-1 0,-1 1 0,1-1 0,-1 1 0,1 0 0,-1 0 0,1 0 0,-1 1 0,1-1 0,0 0 0,0 1 0,0 0 0,0-1 0,0 1 0,0 0 0,0 0 0,0 0 0,-1 3 0,1-2 0,0 1 0,0 0 0,1 0 0,-1 0 0,1 0 0,0 0 0,0 1 0,0-1 0,1 0 0,-1 0 0,1 1 0,0-1 0,0 0 0,2 9 0,-2-12 0,0-1 0,1 1 0,-1 0 0,0-1 0,0 1 0,1-1 0,-1 1 0,1-1 0,-1 1 0,0-1 0,1 1 0,-1-1 0,1 1 0,-1-1 0,1 1 0,-1-1 0,1 0 0,0 1 0,-1-1 0,1 0 0,-1 0 0,1 1 0,0-1 0,-1 0 0,1 0 0,0 0 0,-1 0 0,1 0 0,0 0 0,-1 0 0,1 0 0,-1 0 0,1 0 0,0 0 0,-1 0 0,1 0 0,0-1 0,-1 1 0,1 0 0,-1 0 0,1-1 0,0 1 0,-1 0 0,1-1 0,-1 1 0,1-1 0,-1 1 0,1-1 0,0 0 0,27-21 0,-21 14 0,0-1 0,0 1 0,-1-1 0,0 0 0,-1-1 0,0 1 0,0-1 0,-1 0 0,0-1 0,-1 1 0,0 0 0,-1-1 0,2-13 0,-4 24 0,0-1 0,0 0 0,0 1 0,-1-1 0,1 0 0,0 1 0,0-1 0,0 1 0,-1-1 0,1 1 0,0-1 0,-1 0 0,1 1 0,0-1 0,-1 1 0,1-1 0,-1 1 0,1 0 0,0-1 0,-1 1 0,0-1 0,1 1 0,-1 0 0,1-1 0,-1 1 0,1 0 0,-1 0 0,1-1 0,-1 1 0,0 0 0,1 0 0,-1 0 0,0 0 0,1 0 0,-1 0 0,1 0 0,-1 0 0,0 0 0,1 0 0,-1 0 0,0 0 0,1 0 0,-1 1 0,1-1 0,-1 0 0,0 0 0,1 1 0,-1-1 0,1 0 0,-1 1 0,-2 0 0,-1 1 0,1-1 0,0 1 0,0-1 0,0 1 0,1 0 0,-1 0 0,-4 5 0,1 0 0,1 0 0,0 1 0,1 0 0,-1 0 0,1 0 0,1 1 0,-1-1 0,2 1 0,-1 0 0,1-1 0,0 1 0,0 14 0,2-23 0,0 1 0,1-1 0,-1 0 0,0 0 0,0 0 0,0 1 0,1-1 0,-1 0 0,0 0 0,0 0 0,1 0 0,-1 0 0,0 0 0,0 1 0,1-1 0,-1 0 0,0 0 0,0 0 0,1 0 0,-1 0 0,0 0 0,1 0 0,-1 0 0,0 0 0,0 0 0,1 0 0,-1 0 0,0-1 0,0 1 0,1 0 0,-1 0 0,0 0 0,0 0 0,1 0 0,-1 0 0,0-1 0,0 1 0,0 0 0,1 0 0,-1 0 0,0-1 0,0 1 0,0 0 0,1 0 0,-1-1 0,0 1 0,13-10 0,10-10-160,15-14-1528,-35 31 1120,0 0 1,0 0-1,0 0 1,-1-1-1,0 1 1,1-1-1,-1 1 1,2-6-1,-3-4-12687</inkml:trace>
</inkml:ink>
</file>

<file path=ppt/ink/ink2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4.815"/>
    </inkml:context>
    <inkml:brush xml:id="br0">
      <inkml:brushProperty name="width" value="0.025" units="cm"/>
      <inkml:brushProperty name="height" value="0.025" units="cm"/>
    </inkml:brush>
  </inkml:definitions>
  <inkml:trace contextRef="#ctx0" brushRef="#br0">391 39 10346,'-10'1'3085,"-4"0"-2634,0 2 1,1 0-1,0 1 0,0 0 0,0 1 0,0 1 0,1 0 0,-1 0 0,2 1 0,-1 1 0,-16 14 0,6-5-145,1 1-1,1 1 0,0 1 0,2 0 0,0 2 0,2 0 0,-20 34 0,29-43-181,1 0-1,1 0 1,0 0 0,1 0-1,0 1 1,1 0 0,0 0-1,1 0 1,1 0 0,1 0-1,0 0 1,0 0 0,1 1-1,1-1 1,1 0 0,5 19-1,-1-13 22,1 0 0,1 0 0,1-1 0,0 0 0,2-1 0,0 0 0,1-1 0,0-1 0,1 0 0,2 0 0,-1-2 0,1 0 0,1 0 0,1-2 0,27 16 0,-25-18-143,-1 0-1,2-1 1,0-1-1,0-1 1,0-1 0,0 0-1,1-2 1,0-1-1,0 0 1,0-2 0,1-1-1,-1 0 1,0-2-1,42-7 1,-52 6 78,0-1 0,-1 0-1,1 0 1,0-1 0,-1-1 0,0 0 0,-1 0 0,1-1-1,-1-1 1,0 0 0,-1 0 0,0-1 0,13-15-1,-12 10 163,-1 1 0,-1-2-1,0 1 1,-1-1 0,0 0-1,-1-1 1,-1 0 0,-1 1-1,4-26 1,-4 15 27,-2-1 1,0 0-1,-2 1 1,-2-1-1,0 0 0,-1 1 1,-2-1-1,-1 1 0,-1 0 1,-1 1-1,-1-1 1,-20-37-1,18 44-269,-1 0 0,0 1 0,-2 0 0,0 1 0,-1 0 0,-1 1 0,0 1 0,-1 0 0,-31-19 0,34 26 0,1 0 0,-1 1 0,0 1 0,0 1 0,-1 0 0,0 0 0,0 2 0,0 0 0,0 0 0,0 2 0,0 0 0,-1 0 0,1 2 0,-30 3 0,37-2-256,1 0 0,-1 0 0,1 1-1,-1 0 1,1 0 0,0 0 0,0 1 0,-8 6 0,8-4-420,0 0 1,0 0 0,0 0-1,1 1 1,0 0-1,0 1 1,1-1 0,0 1-1,0 0 1,1 0 0,-4 11-1,-7 24-7940</inkml:trace>
</inkml:ink>
</file>

<file path=ppt/ink/ink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2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3.026"/>
    </inkml:context>
    <inkml:brush xml:id="br0">
      <inkml:brushProperty name="width" value="0.025" units="cm"/>
      <inkml:brushProperty name="height" value="0.025" units="cm"/>
      <inkml:brushProperty name="color" value="#66CC00"/>
    </inkml:brush>
  </inkml:definitions>
  <inkml:trace contextRef="#ctx0" brushRef="#br0">1 839 15278,'0'0'3049,"9"-11"-1699,-2 2-1040,1 0 1,-2-1-1,1 0 0,-2 0 0,1-1 0,-1 0 0,-1 0 0,0 0 0,0 0 0,2-16 1,12-100 952,-6 0 0,-9-250 1,-3 372-1268,0 0 3,0 0-1,0 0 0,-1 0 1,1 0-1,-1 0 1,0 0-1,-1 0 0,1 0 1,-1 0-1,-3-6 0,1 34-12911,0-14 1788</inkml:trace>
</inkml:ink>
</file>

<file path=ppt/ink/ink2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3.385"/>
    </inkml:context>
    <inkml:brush xml:id="br0">
      <inkml:brushProperty name="width" value="0.025" units="cm"/>
      <inkml:brushProperty name="height" value="0.025" units="cm"/>
      <inkml:brushProperty name="color" value="#66CC00"/>
    </inkml:brush>
  </inkml:definitions>
  <inkml:trace contextRef="#ctx0" brushRef="#br0">1 793 17328,'0'0'3908,"10"-8"-3283,4-4-397,-1-1 1,0 0 0,-1-1 0,-1-1 0,0 0-1,-1 0 1,0-1 0,-1 0 0,10-29 0,59-177 174,-73 203-398,14-43 108,-3-1 0,-2 0 1,7-108-1,-21 171-83,0 0-1,0 0 1,0-1-1,0 1 1,0 0-1,0-1 1,-1 1-1,1 0 1,0-1 0,0 1-1,0 0 1,0-1-1,0 1 1,0 0-1,0-1 1,0 1-1,1 0 1,-1-1-1,0 1 1,0 0-1,0-1 1,0 1-1,0 0 1,1-1-1,-1 1 1,0 0-1,0 0 1,0-1-1,1 1 1,-1 0-1,0 0 1,0-1-1,1 1 1,-1 0-1,0 0 1,0 0 0,1 0-1,-1-1 1,0 1-1,1 0 1,-1 0-1,10 15 243,12 38-517,-19-45 388,-1-3-220,63 148 751,-20-81-1664,-36-62-44,0 1 0,0-1 0,1-1 0,12 9 0,2-3-5345</inkml:trace>
</inkml:ink>
</file>

<file path=ppt/ink/ink2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5.447"/>
    </inkml:context>
    <inkml:brush xml:id="br0">
      <inkml:brushProperty name="width" value="0.025" units="cm"/>
      <inkml:brushProperty name="height" value="0.025" units="cm"/>
      <inkml:brushProperty name="color" value="#66CC00"/>
    </inkml:brush>
  </inkml:definitions>
  <inkml:trace contextRef="#ctx0" brushRef="#br0">1 4853 4644,'0'0'12914,"10"-8"-12364,196-199 1025,58-49-1469,116-71-44,-128 108-33,586-483 361,-653 546-180,176-135 466,-40 32-261,-23-26 889,-254 241-1160,314-262 10,-146 134 242,-118 91-349,253-224 136,-250 221-151,120-79 1,-25 20-2,91-56 39,10-7 20,23-35 24,-89 70 2612,-211 162-3038,0-2 1167,-16 7-3563,-9 2-4197,-11 1-3649</inkml:trace>
</inkml:ink>
</file>

<file path=ppt/ink/ink2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6.353"/>
    </inkml:context>
    <inkml:brush xml:id="br0">
      <inkml:brushProperty name="width" value="0.025" units="cm"/>
      <inkml:brushProperty name="height" value="0.025" units="cm"/>
      <inkml:brushProperty name="color" value="#66CC00"/>
    </inkml:brush>
  </inkml:definitions>
  <inkml:trace contextRef="#ctx0" brushRef="#br0">3 3 14670,'0'0'10164,"9"-1"-8461,-7 1-1638,0-1-1,0 1 0,1 0 1,-1 0-1,0 0 1,0 0-1,0 0 1,0 0-1,0 1 0,1-1 1,-1 1-1,0-1 1,0 1-1,0 0 1,0 0-1,0 0 0,0 0 1,2 2-1,-2 0-17,0 0 0,0 1 0,-1-1 0,1 1 0,-1-1 0,0 1-1,0-1 1,0 1 0,0 0 0,-1-1 0,1 1 0,-1 0 0,0 0-1,-1 4 1,-1 38 107,-2 0-1,-2 0 1,-2-1-1,-19 62 1,8-29-41,18-50 108,1-27-200,0 0 0,1-1 1,-1 1-1,1 0 0,-1-1 1,0 1-1,1-1 0,-1 1 0,1 0 1,-1-1-1,1 1 0,0-1 0,-1 1 1,1-1-1,0 0 0,-1 1 1,1-1-1,0 0 0,-1 1 0,1-1 1,1 0-1,3 1 99,1-1 0,-1 0 0,0 0 0,0-1 0,1 0 0,-1 0 1,9-3-1,37-11 457,88-42 1,12-3 7,-133 57-5801,-13 4 405,-19-1-10242</inkml:trace>
</inkml:ink>
</file>

<file path=ppt/ink/ink2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6.901"/>
    </inkml:context>
    <inkml:brush xml:id="br0">
      <inkml:brushProperty name="width" value="0.025" units="cm"/>
      <inkml:brushProperty name="height" value="0.025" units="cm"/>
      <inkml:brushProperty name="color" value="#66CC00"/>
    </inkml:brush>
  </inkml:definitions>
  <inkml:trace contextRef="#ctx0" brushRef="#br0">1 68 19282,'0'0'9524,"3"12"-8585,3 20-634,-1 0 0,-1 1 0,-2 0-1,-3 46 1,2 45 520,10-163-152,-1-265-673,-10 290 0,0 16 0,0 0 0,0 0 0,0 0 0,0 0 0,0 0 0,0 0 0,1 0 0,-1 0 0,1 0 0,-1 0 0,1 0 0,0-1 0,0 1 0,0 0 0,0 0 0,0-1 0,0 1 0,0-1 0,0 1 0,1-1 0,-1 1 0,1-1 0,-1 0 0,1 0 0,-1 1 0,1-1 0,0 0 0,0-1 0,-1 1 0,1 0 0,0 0 0,0-1 0,0 1 0,0-1 0,0 0 0,0 1 0,0-1 0,2 0 0,1-1 0,0 1 0,-1 0 0,1-1 0,0 0 0,-1 0 0,1-1 0,-1 1 0,1-1 0,-1 0 0,0 0 0,0-1 0,0 1 0,0-1 0,0 0 0,3-3 0,20-31 0,-24 31 0,0 0 0,1 1 0,0-1 0,0 1 0,8-7 0,-11 62 0,-16 53 0,9-71 0,1-1 0,0 39 0,5-69-94,0 0 0,0 0 0,0 0 0,0 0 0,0 0 0,0 0 0,0 0 0,0 0 0,1 0 0,-1 0 0,0 0 0,1 0 0,-1 0 0,1 0 1,-1 0-1,1 0 0,-1-1 0,1 1 0,-1 0 0,1 0 0,0-1 0,0 1 0,-1 0 0,1-1 0,0 1 0,1 1 0,0-2-193,-1 0 0,0 0 0,1 0 1,-1 0-1,0 0 0,0 0 0,1 0 0,-1-1 1,0 1-1,0 0 0,1-1 0,-1 1 0,0-1 0,0 1 1,0-1-1,0 0 0,1 1 0,-1-1 0,0 0 1,0 0-1,0 0 0,1-1 0,15-19-9893</inkml:trace>
</inkml:ink>
</file>

<file path=ppt/ink/ink2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7.261"/>
    </inkml:context>
    <inkml:brush xml:id="br0">
      <inkml:brushProperty name="width" value="0.025" units="cm"/>
      <inkml:brushProperty name="height" value="0.025" units="cm"/>
      <inkml:brushProperty name="color" value="#66CC00"/>
    </inkml:brush>
  </inkml:definitions>
  <inkml:trace contextRef="#ctx0" brushRef="#br0">0 1 16688,'0'0'12684,"65"67"-12588,-42-31-192,-5-7-3812,-2-11-5957</inkml:trace>
</inkml:ink>
</file>

<file path=ppt/ink/ink2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8.472"/>
    </inkml:context>
    <inkml:brush xml:id="br0">
      <inkml:brushProperty name="width" value="0.025" units="cm"/>
      <inkml:brushProperty name="height" value="0.025" units="cm"/>
      <inkml:brushProperty name="color" value="#66CC00"/>
    </inkml:brush>
  </inkml:definitions>
  <inkml:trace contextRef="#ctx0" brushRef="#br0">73 77 5157,'0'0'6411,"4"-9"-2658,-1 2-2700,10-27 1659,-9 7 5444,-28 61-6330,10-3-1494,2 1 1,1 0 0,1 1 0,2 0-1,2 1 1,0 0 0,3 0 0,0 56-1,3-85-356,0 1-1,1-1 1,-1 0 0,1 1-1,0-1 1,1 0-1,-1 0 1,1 0-1,0 0 1,0 0-1,1-1 1,-1 1-1,1 0 1,0-1-1,0 0 1,1 0 0,-1 0-1,1 0 1,0 0-1,0-1 1,0 0-1,0 0 1,1 0-1,8 4 1,-8-5-551,0 0-1,0-1 1,0 1 0,0-1 0,0 0 0,0-1-1,6 1 1,-5-1-915,0-1-1,1 0 1,-1 0-1,0 0 1,1 0-1,6-4 1,16-9-14189</inkml:trace>
</inkml:ink>
</file>

<file path=ppt/ink/ink2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019"/>
    </inkml:context>
    <inkml:brush xml:id="br0">
      <inkml:brushProperty name="width" value="0.025" units="cm"/>
      <inkml:brushProperty name="height" value="0.025" units="cm"/>
      <inkml:brushProperty name="color" value="#66CC00"/>
    </inkml:brush>
  </inkml:definitions>
  <inkml:trace contextRef="#ctx0" brushRef="#br0">15 1 8392,'0'0'10009,"0"12"-6720,-7 171 3031,1-93-5715,4-1 0,13 119 1,-5-179-356,-6-30-229,0 1 0,0 0 1,0 0-1,0 0 0,0 0 0,0 0 0,0 0 1,0-1-1,0 1 0,0 0 0,0 0 1,0 0-1,0 0 0,0 0 0,0 0 1,0-1-1,0 1 0,0 0 0,0 0 1,0 0-1,0 0 0,0 0 0,1 0 0,-1 0 1,0 0-1,0-1 0,0 1 0,0 0 1,0 0-1,0 0 0,0 0 0,0 0 1,1 0-1,-1 0 0,0 0 0,0 0 1,0 0-1,0 0 0,0 0 0,0 0 0,1 0 1,-1 0-1,0 0 0,0 0 0,0 0 1,0 0-1,0 0 0,0 0 0,1 0 1,-1 0-1,0 0 0,0 0 0,0 0 0,0 0 1,0 0-1,0 0 0,0 0 0,1 0 1,-1 0-1,0 0 0,0 1 0,0-1 1,0 0-1,0 0 0,0 0 0,7-50 1242,-3-243-1230,-5 123-39,1 168-15,-1-1 1,1 0-1,1 0 1,-1 1-1,0-1 0,1 0 1,-1 0-1,1 1 1,0-1-1,0 0 0,0 1 1,0-1-1,1 1 1,-1-1-1,0 1 1,1 0-1,0-1 0,0 1 1,0 0-1,0 0 1,0 0-1,0 1 0,0-1 1,0 0-1,1 1 1,-1-1-1,5-1 0,2 1-65,0 0-1,1 0 0,-1 0 0,1 1 0,-1 1 0,18 1 0,-25-1 79,0 0 0,0 0 1,0 0-1,0 0 0,0 1 0,0-1 1,0 1-1,0 0 0,0-1 1,0 1-1,0 0 0,0 0 0,0 0 1,-1 0-1,1 1 0,0-1 0,-1 0 1,1 1-1,-1-1 0,0 1 1,1 0-1,1 3 0,-1-1 20,0 0 1,-1 0-1,1 0 1,-1 1-1,0-1 0,0 1 1,-1-1-1,1 1 1,-1-1-1,0 7 0,-1-1 115,0 1-1,-1 0 0,0 0 0,0 0 0,-1-1 1,-1 1-1,0-1 0,-6 13 0,3-12-107,-1-1 0,0 0 0,0 0 0,-1-1 0,-15 13 0,20-19-21,0 1 1,0-1 0,0 0-1,-1 0 1,1-1 0,-1 0-1,0 1 1,0-2 0,0 1-1,0 0 1,0-1 0,0 0-1,0 0 1,0-1 0,-1 1-1,-4-1 1,8-1-173,1 0 0,-1 1 0,1-1 0,-1 0-1,1 0 1,-1 0 0,1 0 0,0 0 0,0-1 0,0 1 0,-1 0 0,1-1-1,0 1 1,1 0 0,-1-1 0,0 1 0,0-1 0,1 0 0,-1 1 0,0-1-1,1 1 1,0-1 0,-1 0 0,1 0 0,0 1 0,0-1 0,0 0 0,0 1-1,0-1 1,0 0 0,1-2 0,0-3-1172,-1-1 0,1 1-1,0 0 1,1 0 0,0 0 0,4-11-1,10-8-7456</inkml:trace>
</inkml:ink>
</file>

<file path=ppt/ink/ink2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393"/>
    </inkml:context>
    <inkml:brush xml:id="br0">
      <inkml:brushProperty name="width" value="0.025" units="cm"/>
      <inkml:brushProperty name="height" value="0.025" units="cm"/>
      <inkml:brushProperty name="color" value="#66CC00"/>
    </inkml:brush>
  </inkml:definitions>
  <inkml:trace contextRef="#ctx0" brushRef="#br0">0 220 15855,'0'0'16458,"9"-3"-16057,3-2-395,-1 0 1,0-1 0,0 0-1,-1 0 1,0-1 0,0-1-1,-1 0 1,0 0 0,16-19-1,-2 0-10,-2-1-1,27-48 1,-53 124-471,-1-27 479,1-2-21,0-1 0,1 1 0,0 0-1,2 0 1,0 1 0,1-1 0,3 33-1,-2-52-50,0 1-1,1-1 0,-1 0 0,0 1 1,0-1-1,0 0 0,0 1 0,1-1 0,-1 0 1,0 0-1,0 1 0,0-1 0,1 0 1,-1 0-1,0 1 0,1-1 0,-1 0 1,0 0-1,0 0 0,1 1 0,-1-1 0,0 0 1,1 0-1,-1 0 0,0 0 0,1 0 1,-1 0-1,0 0 0,1 0 0,-1 0 0,1 0 1,-1 0-1,0 0 0,1 0 0,-1 0 1,0 0-1,1 0 0,-1 0 0,0 0 0,1 0 1,-1-1-1,0 1 0,1 0 0,-1 0 1,0 0-1,0-1 0,1 1 0,-1-1 1,15-11-4437,0-9-2194</inkml:trace>
</inkml:ink>
</file>

<file path=ppt/ink/ink2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752"/>
    </inkml:context>
    <inkml:brush xml:id="br0">
      <inkml:brushProperty name="width" value="0.025" units="cm"/>
      <inkml:brushProperty name="height" value="0.025" units="cm"/>
      <inkml:brushProperty name="color" value="#66CC00"/>
    </inkml:brush>
  </inkml:definitions>
  <inkml:trace contextRef="#ctx0" brushRef="#br0">104 1 20788,'0'0'8872,"57"67"-8103,-36-31-385,-7 6-288,-8 11 0,-6 13 0,-11 8 65,-17 12-65,-7 4-449,-9-5-1312,0-10-2884,4-16-8743</inkml:trace>
</inkml:ink>
</file>

<file path=ppt/ink/ink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2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6.679"/>
    </inkml:context>
    <inkml:brush xml:id="br0">
      <inkml:brushProperty name="width" value="0.025" units="cm"/>
      <inkml:brushProperty name="height" value="0.025" units="cm"/>
      <inkml:brushProperty name="color" value="#66CC00"/>
    </inkml:brush>
  </inkml:definitions>
  <inkml:trace contextRef="#ctx0" brushRef="#br0">11 0 12268,'0'0'961,"3"74"-449,-3-44 129,-3 3 95,-1-1-287,0-3-161,2-2 1410,2-5-385,0 2-801,0 0-448,9 0-128,0 3-2338,1 3-3748</inkml:trace>
</inkml:ink>
</file>

<file path=ppt/ink/ink2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023"/>
    </inkml:context>
    <inkml:brush xml:id="br0">
      <inkml:brushProperty name="width" value="0.025" units="cm"/>
      <inkml:brushProperty name="height" value="0.025" units="cm"/>
      <inkml:brushProperty name="color" value="#66CC00"/>
    </inkml:brush>
  </inkml:definitions>
  <inkml:trace contextRef="#ctx0" brushRef="#br0">39 1 9289,'0'0'993,"-6"52"-449,4-32-416,2-4-256,-3-1-5125</inkml:trace>
  <inkml:trace contextRef="#ctx0" brushRef="#br0" timeOffset="1">23 456 10314,'0'0'4420,"-18"86"-2658,13-46 223,5 0-992,0-1-896,0-5-162,8-2-2209,3-5-4548</inkml:trace>
</inkml:ink>
</file>

<file path=ppt/ink/ink2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363"/>
    </inkml:context>
    <inkml:brush xml:id="br0">
      <inkml:brushProperty name="width" value="0.025" units="cm"/>
      <inkml:brushProperty name="height" value="0.025" units="cm"/>
      <inkml:brushProperty name="color" value="#66CC00"/>
    </inkml:brush>
  </inkml:definitions>
  <inkml:trace contextRef="#ctx0" brushRef="#br0">185 1 9961,'-1'10'1079,"-39"418"421,24-235-6854,-6 0 5026,14-125 1045,1 12-1302,2 41 3997,-7 79 178,6-168-2967,0-1 1,-18 46-1,15-52 122,2 1 0,0 0 0,1 0 0,-2 38 0,7 7-2762,1-43-1289,0 3-1861</inkml:trace>
</inkml:ink>
</file>

<file path=ppt/ink/ink2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710"/>
    </inkml:context>
    <inkml:brush xml:id="br0">
      <inkml:brushProperty name="width" value="0.025" units="cm"/>
      <inkml:brushProperty name="height" value="0.025" units="cm"/>
      <inkml:brushProperty name="color" value="#66CC00"/>
    </inkml:brush>
  </inkml:definitions>
  <inkml:trace contextRef="#ctx0" brushRef="#br0">107 1 8264,'-3'9'3203,"-14"58"-1041,-2 114-5516,18-171 3355,-29 195 3311,18-148-1795,3 1 0,-3 83 1,11-94 684,-1-31-1989,1-1 0,1 1 0,1 0 0,0 0 0,6 26 0,-7-42-224,0 0-1,-1 0 1,1 1-1,0-1 1,0 0-1,0 0 0,0 1 1,0-1-1,0 0 1,0 0-1,0 1 1,0-1-1,0 0 1,0 0-1,0 1 0,0-1 1,0 0-1,0 0 1,1 1-1,-1-1 1,0 0-1,0 0 0,0 1 1,0-1-1,0 0 1,1 0-1,-1 0 1,0 1-1,0-1 0,0 0 1,0 0-1,1 0 1,-1 0-1,0 1 1,0-1-1,1 0 0,-1 0 1,0 0-1,0 0 1,1 0-1,-1 0 1,0 0-1,0 0 0,1 0 1,-1 0-1,0 0 1,0 0-1,1 0 1,-1 0-1,0 0 0,0 0 1,1 0-1,-1 0 1,0 0-1,0 0 1,1 0-1,-1 0 1,0 0-1,0-1 0,1 1 1,-1 0-1,0 0 1,0 0-1,0 0 1,1-1-1,-1 1 0,5-19-2800,-4-14-3114</inkml:trace>
</inkml:ink>
</file>

<file path=ppt/ink/ink2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2.344"/>
    </inkml:context>
    <inkml:brush xml:id="br0">
      <inkml:brushProperty name="width" value="0.025" units="cm"/>
      <inkml:brushProperty name="height" value="0.025" units="cm"/>
      <inkml:brushProperty name="color" value="#66CC00"/>
    </inkml:brush>
  </inkml:definitions>
  <inkml:trace contextRef="#ctx0" brushRef="#br0">1 1 11435,'0'0'10778,"0"8"-9331,1 25 386,-2-13-1215,1 0 0,1 0 1,1 0-1,1 0 0,1 0 1,0 0-1,12 30 0,-15-48-604,0 0 0,0-1 0,0 1 0,0-1 0,0 1-1,0-1 1,0 1 0,0-1 0,1 0 0,-1 1 0,0-1-1,1 0 1,-1 0 0,1 0 0,-1 0 0,1 0 0,0 0-1,0-1 1,-1 1 0,1-1 0,0 1 0,0-1 0,3 1-1,-2-1-96,1-1 1,-1 1-1,1-1 0,-1 0 0,0 0 0,0 0 0,1 0 0,-1-1 0,0 1 0,0-1 0,5-4 0,5-4-1370,0-1 0,-1-1 1,0 0-1,11-16 0,7-12-4793,0 0-3198</inkml:trace>
</inkml:ink>
</file>

<file path=ppt/ink/ink2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2.700"/>
    </inkml:context>
    <inkml:brush xml:id="br0">
      <inkml:brushProperty name="width" value="0.025" units="cm"/>
      <inkml:brushProperty name="height" value="0.025" units="cm"/>
      <inkml:brushProperty name="color" value="#66CC00"/>
    </inkml:brush>
  </inkml:definitions>
  <inkml:trace contextRef="#ctx0" brushRef="#br0">251 0 13869,'0'0'7073,"-9"12"-4563,-20 27-414,2 1 0,-30 58 0,25-34-1287,9-21-577,2 0 0,-29 90 1,47-112-1978,3-21 1630,0 0 0,0 1 0,0-1 0,1 0 0,-1 0 0,0 1 0,0-1 0,0 0 0,0 0 0,0 1 0,0-1 0,1 0 0,-1 0 0,0 0 0,0 1 0,0-1 0,1 0 0,-1 0 0,0 0 0,0 1 0,0-1 0,1 0-1,-1 0 1,0 0 0,0 0 0,1 0 0,-1 0 0,0 0 0,1 0 0,-1 0 0,0 1 0,0-1 0,1 0 0,-1 0 0,0 0 0,0-1 0,1 1 0,-1 0 0,0 0 0,1 0 0,-1 0 0,0 0 0,0 0 0,1 0 0,-1 0 0,0 0-1,0-1 1,1 1 0,-1 0 0,0 0 0,0 0 0,0-1 0,1 1 0,-1 0 0,0 0 0,0 0 0,0-1 0,0 1 0,0 0 0,1 0 0,-1-1 0,0 1 0,0 0 0,0 0 0,0-1 0,15-17-5587</inkml:trace>
</inkml:ink>
</file>

<file path=ppt/ink/ink2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3.125"/>
    </inkml:context>
    <inkml:brush xml:id="br0">
      <inkml:brushProperty name="width" value="0.025" units="cm"/>
      <inkml:brushProperty name="height" value="0.025" units="cm"/>
      <inkml:brushProperty name="color" value="#66CC00"/>
    </inkml:brush>
  </inkml:definitions>
  <inkml:trace contextRef="#ctx0" brushRef="#br0">149 1 12556,'0'0'16565,"-7"9"-16469,-22 33 183,-35 64-1,56-90-163,1-1 0,0 2 0,1-1 0,1 1-1,1 0 1,0 0 0,1 0 0,-1 29 0,4-44-162,0 0-1,0 1 1,0-1 0,1 0 0,-1 1 0,1-1 0,0 0 0,0 0-1,0 1 1,0-1 0,0 0 0,0 0 0,0 0 0,1 0-1,-1 0 1,1-1 0,-1 1 0,1 0 0,0-1 0,-1 1 0,1-1-1,0 1 1,0-1 0,0 0 0,0 0 0,1 0 0,-1 0-1,0 0 1,0-1 0,1 1 0,-1-1 0,0 1 0,1-1 0,-1 0-1,4 0 1,43-2-4105,-5-9-3771,-3-8-5781</inkml:trace>
</inkml:ink>
</file>

<file path=ppt/ink/ink2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3.685"/>
    </inkml:context>
    <inkml:brush xml:id="br0">
      <inkml:brushProperty name="width" value="0.025" units="cm"/>
      <inkml:brushProperty name="height" value="0.025" units="cm"/>
      <inkml:brushProperty name="color" value="#66CC00"/>
    </inkml:brush>
  </inkml:definitions>
  <inkml:trace contextRef="#ctx0" brushRef="#br0">101 19 11723,'0'0'15161,"0"9"-13741,-1 28-925,-3 0 0,-1 1 0,-1-2 0,-2 1 0,-18 48 0,-10 49-230,22-74 963,15-85-1228,2-1 0,0 1 0,2 0 0,13-42 0,42-96 0,-58 159 0,6-17 0,1 1 0,1 0 0,18-27 0,-24 42 0,-1 0 0,1 1 0,0 0 0,0 0 0,0 0 0,1 0 0,0 1 0,6-5 0,-9 7 0,1 0 0,0 0 0,-1 0 0,1 0 0,0 0 0,-1 1 0,1-1 0,0 1 0,0 0 0,-1 0 0,1 0 0,0 0 0,0 0 0,0 1 0,-1-1 0,1 1 0,5 1 0,-5 0 0,-1 0 0,0 0 0,1 0 0,-1 0 0,0 0 0,0 0 0,0 0 0,0 1 0,0-1 0,-1 1 0,1 0 0,-1-1 0,1 1 0,-1 0 0,0 0 0,0 0 0,-1 0 0,1 0 0,0 0 0,-1 0 0,0 0 0,0 6 0,1-3 0,-1 0 0,0 0 0,0 0 0,-1 0 0,0 0 0,0 0 0,0 0 0,-1 0 0,0 0 0,-4 9 0,2-9 0,-1 0 0,0-1 0,0 1 0,0-1 0,-1 0 0,0 0 0,0-1 0,0 0 0,-10 5 0,12-7 0,0 0 0,0 0 0,0 0 0,0-1 0,0 1 0,0-1 0,-1 0 0,1 0 0,-1-1 0,1 1 0,0-1 0,-1 0 0,1 0 0,-1-1 0,1 1 0,0-1 0,-6-2 0,9 3-111,0 0 0,0-1 0,0 1 0,0-1 0,0 1 0,0-1 0,0 0 0,0 1 1,1-1-1,-1 0 0,0 0 0,1 0 0,-1 1 0,0-1 0,1 0 0,-1 0 0,1 0 0,-1 0 0,1 0 0,0 0 0,-1 0 0,1 0 0,0 0 0,0 0 1,-1 0-1,1 0 0,0 0 0,0 0 0,0 0 0,0-1 0,1 1 0,-1 0 0,0 0 0,0 0 0,1 0 0,-1 0 0,0 0 0,1 0 0,-1 0 0,1 1 1,0-1-1,-1 0 0,1 0 0,-1 0 0,1 0 0,0 1 0,1-2 0,3-4-1340,0 1 1,0 0-1,0 0 0,0 0 0,10-6 1,8-2-6013</inkml:trace>
</inkml:ink>
</file>

<file path=ppt/ink/ink2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4.042"/>
    </inkml:context>
    <inkml:brush xml:id="br0">
      <inkml:brushProperty name="width" value="0.025" units="cm"/>
      <inkml:brushProperty name="height" value="0.025" units="cm"/>
      <inkml:brushProperty name="color" value="#66CC00"/>
    </inkml:brush>
  </inkml:definitions>
  <inkml:trace contextRef="#ctx0" brushRef="#br0">0 135 5701,'0'0'26052,"10"-6"-25182,4-4-852,0-2 0,0 0 0,-1 0 0,-1-1 0,0-1 0,-1 0 0,17-27 0,-28 41-18,0 0 0,0 0 0,0 0 0,0 0 0,0 1 0,0-1 0,0 0 0,0 0 0,0 0 0,0 0 0,0 0 0,0 0 0,0 0 0,0 1 0,0-1 0,0 0 0,0 0 0,1 0 0,-1 0 0,0 0 0,0 0 0,0 0 0,0 0 0,0 0 0,0 0 0,0 1 0,1-1 0,-1 0 0,0 0 0,0 0 0,0 0 0,0 0 0,0 0 0,0 0 0,1 0 0,-1 0 0,0 0 0,0 0 0,0 0 0,0 0 0,0 0 0,0 0 0,1 0 0,-1-1 0,0 1 0,0 0 0,0 0 0,0 0 0,-3 26 0,-11 33 0,8-36 0,1-9 0,2-1 0,0 1 0,0 0 0,-1 21 0,4-35-42,1 0 0,-1 1-1,0-1 1,0 0 0,0 0 0,0 1-1,0-1 1,0 0 0,0 0 0,1 1 0,-1-1-1,0 0 1,0 0 0,0 0 0,1 1-1,-1-1 1,0 0 0,0 0 0,1 0-1,-1 0 1,0 1 0,0-1 0,1 0 0,-1 0-1,0 0 1,0 0 0,1 0 0,-1 0-1,0 0 1,1 0 0,-1 0 0,0 0 0,0 0-1,1 0 1,-1 0 0,0 0 0,1 0-1,-1 0 1,0 0 0,0 0 0,1 0 0,-1 0-1,0-1 1,0 1 0,1 0 0,-1 0-1,0 0 1,0 0 0,1-1 0,-1 1 0,0 0-1,0 0 1,0 0 0,0-1 0,1 1-1,-1 0 1,0 0 0,0-1 0,0 1-1,0-1 1,15-13-6233,-4-7-2619</inkml:trace>
</inkml:ink>
</file>

<file path=ppt/ink/ink2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4.399"/>
    </inkml:context>
    <inkml:brush xml:id="br0">
      <inkml:brushProperty name="width" value="0.025" units="cm"/>
      <inkml:brushProperty name="height" value="0.025" units="cm"/>
      <inkml:brushProperty name="color" value="#66CC00"/>
    </inkml:brush>
  </inkml:definitions>
  <inkml:trace contextRef="#ctx0" brushRef="#br0">111 1 737,'0'0'30183,"10"-1"-29046,-6 1-1115,0 1 0,0-1 1,0 0-1,0 1 0,0 0 0,0 0 0,0 0 0,0 0 1,0 1-1,-1-1 0,1 1 0,0 0 0,-1 0 1,0 1-1,1-1 0,-1 1 0,0-1 0,0 1 1,0 0-1,-1 0 0,1 1 0,-1-1 0,0 0 0,1 1 1,-2-1-1,1 1 0,0 0 0,-1 0 0,1-1 1,-1 1-1,1 8 0,1 3-22,0 1 0,0-1 1,-2 1-1,0 0 0,-1 0 0,0 0 0,-1-1 1,-1 1-1,-1 0 0,0-1 0,-1 1 0,-8 21 1,2-13-113,-1-1 0,-1-1 0,0 1 1,-2-2-1,-1 0 0,-34 37 1,15-28-3273,9-19-4043,4-9-8561</inkml:trace>
</inkml:ink>
</file>

<file path=ppt/ink/ink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2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5.648"/>
    </inkml:context>
    <inkml:brush xml:id="br0">
      <inkml:brushProperty name="width" value="0.025" units="cm"/>
      <inkml:brushProperty name="height" value="0.025" units="cm"/>
      <inkml:brushProperty name="color" value="#66CC00"/>
    </inkml:brush>
  </inkml:definitions>
  <inkml:trace contextRef="#ctx0" brushRef="#br0">195 0 10826,'0'0'17088,"-9"10"-17088,-17 21 403,2 0 1,2 2-1,-30 55 0,80-141 77,49-72 1,-87 174-882,-6-9 492,7-22-46,2 0 1,0 1 0,1-1 0,1 1 0,0 1-1,-2 33 1,7-52-35,0-1 1,0 0-1,0 1 0,0-1 1,0 0-1,0 1 0,0-1 1,0 0-1,0 1 0,1-1 0,-1 0 1,0 1-1,0-1 0,0 0 1,0 1-1,1-1 0,-1 0 1,0 0-1,0 1 0,1-1 0,-1 0 1,0 0-1,0 0 0,1 1 1,-1-1-1,0 0 0,1 0 1,-1 0-1,0 0 0,1 0 0,-1 1 1,0-1-1,1 0 0,-1 0 1,0 0-1,1 0 0,-1 0 1,0 0-1,1 0 0,-1 0 1,0 0-1,1 0 0,-1-1 0,0 1 1,1 0-1,-1 0 0,0 0 1,1 0-1,-1 0 0,0-1 1,1 1-1,-1 0 0,0 0 0,0 0 1,1-1-1,-1 1 0,17-17 295,-16 15-297,0-1 0,0 0-1,0 0 1,0 0-1,-1 0 1,1 0-1,-1 0 1,0 0-1,0 0 1,0 0-1,0 0 1,0 0-1,-1 0 1,1 0 0,-1 0-1,0 0 1,0 0-1,0 0 1,0 0-1,-1 0 1,1 1-1,-1-1 1,1 0-1,-1 1 1,0 0 0,0-1-1,0 1 1,0 0-1,-1 0 1,-2-2-1,-5-2 20,-1 1-1,0 0 1,0 0 0,0 1-1,0 1 1,-15-3-1,21 5 12,5 1-33,0 0 1,0 0-1,-1 0 1,1 0-1,0 0 0,0 0 1,-1-1-1,1 1 1,0 0-1,0 0 1,-1 0-1,1 0 0,0 0 1,0 0-1,0 0 1,-1 0-1,1 0 0,0-1 1,0 1-1,0 0 1,0 0-1,-1 0 1,1 0-1,0-1 0,0 1 1,0 0-1,0 0 1,0 0-1,-1-1 1,1 1-1,0 0 0,0 0 1,0-1-1,0 1 1,0 0-1,0 0 0,0-1 1,0 1-1,0 0 1,0 0-1,0-1 1,0 1-1,0 0 0,0 0 1,0 0-1,0-1 1,0 1-1,1 0 1,-1 0-1,0-1 0,0 1 1,0 0-1,0 0 1,0 0-1,0-1 1,1 1-1,-1 0 0,0 0 1,0 0-1,0 0 1,1 0-1,-1-1 0,0 1 1,0 0-1,0 0 1,1 0-1,-1 0 1,0 0-1,17-10 373,12 1-1182,0 0 1,46-7-1,-53 13-404,0 0 0,-1 2 0,1 0 0,0 2 0,0 0-1,0 2 1,32 7 0,-28-3-11039</inkml:trace>
</inkml:ink>
</file>

<file path=ppt/ink/ink2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9.711"/>
    </inkml:context>
    <inkml:brush xml:id="br0">
      <inkml:brushProperty name="width" value="0.025" units="cm"/>
      <inkml:brushProperty name="height" value="0.025" units="cm"/>
      <inkml:brushProperty name="color" value="#66CC00"/>
    </inkml:brush>
  </inkml:definitions>
  <inkml:trace contextRef="#ctx0" brushRef="#br0">37 0 10378,'0'0'4420,"-24"73"-4196,14-29 225,7 4-65,3 5 32,1 0-63,14 1-193,5 2-288,1 3-609,0 4-1057,-5 5-1281,-7 4-4580</inkml:trace>
</inkml:ink>
</file>

<file path=ppt/ink/ink2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055"/>
    </inkml:context>
    <inkml:brush xml:id="br0">
      <inkml:brushProperty name="width" value="0.025" units="cm"/>
      <inkml:brushProperty name="height" value="0.025" units="cm"/>
      <inkml:brushProperty name="color" value="#66CC00"/>
    </inkml:brush>
  </inkml:definitions>
  <inkml:trace contextRef="#ctx0" brushRef="#br0">42 1 7911,'-13'75'9674,"-2"-5"-10315,4 0-416,8-2 737,3-6-801,0-6 160,0-3 801,4-6-1058,0-2-1248,5 0-4965</inkml:trace>
</inkml:ink>
</file>

<file path=ppt/ink/ink2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397"/>
    </inkml:context>
    <inkml:brush xml:id="br0">
      <inkml:brushProperty name="width" value="0.025" units="cm"/>
      <inkml:brushProperty name="height" value="0.025" units="cm"/>
      <inkml:brushProperty name="color" value="#66CC00"/>
    </inkml:brush>
  </inkml:definitions>
  <inkml:trace contextRef="#ctx0" brushRef="#br0">130 1 10186,'-4'58'1729,"-1"1"-864,3-5-737,2-5-160,0-1-865,0-6-416,0 1-577,0 0-1217,1-2 609,0 6 1761,-1 2 737,0 4 385,0 1-129</inkml:trace>
  <inkml:trace contextRef="#ctx0" brushRef="#br0" timeOffset="1">57 1409 10154,'-5'60'2114,"-3"1"-961,4-1 160,1 0-1025,0-2-224,0 1-352,-2-2-1057,1-2-1026,-5-2-1184,-3-3-1378</inkml:trace>
</inkml:ink>
</file>

<file path=ppt/ink/ink2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1.522"/>
    </inkml:context>
    <inkml:brush xml:id="br0">
      <inkml:brushProperty name="width" value="0.025" units="cm"/>
      <inkml:brushProperty name="height" value="0.025" units="cm"/>
      <inkml:brushProperty name="color" value="#66CC00"/>
    </inkml:brush>
  </inkml:definitions>
  <inkml:trace contextRef="#ctx0" brushRef="#br0">1 88 14414,'0'0'6181,"51"6"-4387,-19-8-160,7-9 63,0-1-319,-1-4-866,1 3-352,-2-1-96,-2 1-32,-1 4 0,-2 5-800,-4 4-1090,-8 0-1569,-6 12-2947</inkml:trace>
</inkml:ink>
</file>

<file path=ppt/ink/ink2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2.532"/>
    </inkml:context>
    <inkml:brush xml:id="br0">
      <inkml:brushProperty name="width" value="0.025" units="cm"/>
      <inkml:brushProperty name="height" value="0.025" units="cm"/>
      <inkml:brushProperty name="color" value="#66CC00"/>
    </inkml:brush>
  </inkml:definitions>
  <inkml:trace contextRef="#ctx0" brushRef="#br0">47 41 16464,'0'0'7302,"3"12"-6325,5 20-549,-2 2-1,-2-1 1,1 61 0,-12 114-201,2-166 97,-1 0 0,-18 62 0,17-91 1618,3-31-1251,4-38-468,3-3-204,2 1 0,3-1 0,2 1 0,3 1 0,2 0 0,35-85 0,-45 133-36,0 0 0,1 0 0,0 0 0,1 1 0,-1-1 0,13-9 0,-17 16 6,0 0 0,0 0-1,1 0 1,-1 1 0,1-1 0,-1 1 0,1-1-1,0 1 1,0 0 0,-1 0 0,1 0 0,4 0 0,-6 1 3,1 0 0,-1 0 0,1 0 0,-1 1 0,1-1 0,-1 0 0,1 1 0,-1-1 0,1 1 0,-1-1 0,1 1 0,-1 0 0,0 0 0,0 0 0,1-1 0,-1 1 0,0 0 0,0 1 0,0-1 0,0 0 0,0 0 0,0 0 0,0 1 0,1 1 0,0 1 15,1 1 1,-1-1-1,0 0 1,-1 0-1,1 1 1,-1-1-1,0 1 1,0-1-1,0 1 1,-1 0-1,0-1 1,1 1-1,-2 0 1,1-1-1,-2 10 0,0-6 70,-1 0 0,0 0-1,0 0 1,-1 0-1,0 0 1,0-1 0,-1 0-1,-6 8 1,-8 7 249,-2-1 0,0 0 1,-45 32-1,-27 7-1319,91-59-1078,58-42-6823,-21 14 1628</inkml:trace>
</inkml:ink>
</file>

<file path=ppt/ink/ink2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2.876"/>
    </inkml:context>
    <inkml:brush xml:id="br0">
      <inkml:brushProperty name="width" value="0.025" units="cm"/>
      <inkml:brushProperty name="height" value="0.025" units="cm"/>
      <inkml:brushProperty name="color" value="#66CC00"/>
    </inkml:brush>
  </inkml:definitions>
  <inkml:trace contextRef="#ctx0" brushRef="#br0">0 222 18610,'0'0'11306,"11"-6"-10783,22-19-434,-2-2-1,0 0 0,-2-2 0,0-2 0,24-35 0,-39 55-98,-7 21-51,-8 34 8,1-30 145,-5 121 395,1-1-4738,5-121-777,4-11-2766</inkml:trace>
</inkml:ink>
</file>

<file path=ppt/ink/ink2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5.452"/>
    </inkml:context>
    <inkml:brush xml:id="br0">
      <inkml:brushProperty name="width" value="0.025" units="cm"/>
      <inkml:brushProperty name="height" value="0.025" units="cm"/>
      <inkml:brushProperty name="color" value="#66CC00"/>
    </inkml:brush>
  </inkml:definitions>
  <inkml:trace contextRef="#ctx0" brushRef="#br0">1 86 16015,'0'0'4196,"11"1"-3993,86 7 1069,113-7 1,-103-2-914,294 2 69,461-3-1203,-436-22 826,-315 15-43,-79 3-24,-738 36 311,-2 36-341,239-21 672,428-40-509,17-2 115,0-1 1,0-1-1,-29-3 1,51 1-64,9-3-39,66-22-97,0 3 0,2 3 1,87-12-1,-136 28-33,661-76-91,6 66-64,-518 23-170,-1294 27 1280,432 38-1996,679-73 395,-1-1 0,0 1 1,0-1-1,0-1 0,-9-1 0,16 1 48,0 1 1,0-1-1,0 0 1,0 0-1,1 0 1,-1 0-1,0 0 1,0 0-1,1-1 1,-1 1-1,1-1 1,-4-2-1</inkml:trace>
</inkml:ink>
</file>

<file path=ppt/ink/ink2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8.548"/>
    </inkml:context>
    <inkml:brush xml:id="br0">
      <inkml:brushProperty name="width" value="0.025" units="cm"/>
      <inkml:brushProperty name="height" value="0.025" units="cm"/>
      <inkml:brushProperty name="color" value="#66CC00"/>
    </inkml:brush>
  </inkml:definitions>
  <inkml:trace contextRef="#ctx0" brushRef="#br0">19 65 14061,'0'0'5958,"2"11"-4623,-2-4-1104,0-1 64,1 1 0,-1 0 0,1 0 1,0-1-1,1 1 0,0-1 0,0 1 1,0-1-1,1 1 0,0-1 1,5 9-1,-7-15-228,-1 0 0,0 1 1,1-1-1,-1 0 0,1 1 1,-1-1-1,1 0 0,-1 0 1,1 1-1,-1-1 0,1 0 1,-1 0-1,1 0 0,-1 0 1,1 0-1,0 0 0,-1 0 1,1 0-1,-1 0 0,1 0 0,-1 0 1,1 0-1,-1 0 0,1 0 1,-1 0-1,1 0 0,-1-1 1,1 1-1,-1 0 0,1 0 1,-1-1-1,1 1 0,-1 0 1,1-1-1,-1 1 0,0-1 1,1 1-1,-1 0 0,1-1 1,-1 1-1,0-1 0,0 1 0,1-1 1,-1 1-1,0-1 0,0 1 1,0-1-1,1 1 0,-1-2 1,10-28 1642,-10 29-1677,10-61 1408,-16 33-681,6 28-750,-1 1 0,1-1 0,0 1 0,-1-1 0,0 1 0,1-1 0,-1 1 0,1-1 0,-1 1-1,0-1 1,1 1 0,-1 0 0,0-1 0,1 1 0,-1 0 0,0 0 0,1-1 0,-1 1 0,0 0 0,0 0 0,1 0 0,-1 0 0,0 0 0,0 0 0,1 0 0,-1 0 0,0 0 0,1 1 0,-1-1 0,0 0 0,0 0 0,0 1 0,-1 0-10,0 0 0,0 1 0,0-1 0,1 0 0,-1 1 0,0-1 0,1 1 0,-1 0 0,1 0 0,0-1 0,0 1 0,-1 0 0,1 0 0,0 0 0,0 0 0,1 1 0,-1-1 0,0 0 0,1 0 0,-1 0 0,1 0 0,0 3 0,-3 56 0,3-52 0,0-7 0,0 0 0,0 1 0,0-1 0,0 0 0,0 1 0,1-1 0,-1 0 0,1 0 0,0 1 0,-1-1 0,1 0 0,0 0 0,0 0 0,1 0 0,1 3 0,-2-4 0,0 0 0,0-1 0,0 1 0,0 0 0,0-1 0,0 1 0,1 0 0,-1-1 0,0 0 0,0 1 0,0-1 0,1 0 0,-1 1 0,0-1 0,0 0 0,1 0 0,-1 0 0,0 0 0,0 0 0,3-1 0,0 0 0,0 0 0,-1-1 0,1 1 0,-1-1 0,1 0 0,-1 0 0,0 0 0,1 0 0,-1-1 0,0 1 0,0-1 0,-1 0 0,1 0 0,-1 0 0,1 0 0,2-5 0,-2 1 0,0 0 0,0 0 0,-1 0 0,0 0 0,0-1 0,0 1 0,-1 0 0,-1-1 0,1-10 0,-1 17 0,0 1 0,0-1 0,0 1 0,0-1 0,0 1 0,0-1 0,0 1 0,0-1 0,0 1 0,0-1 0,-1 1 0,1-1 0,0 1 0,0-1 0,0 1 0,-1-1 0,1 1 0,0 0 0,-1-1 0,1 1 0,0-1 0,-1 1 0,1 0 0,0-1 0,-1 1 0,1 0 0,-1 0 0,1-1 0,-1 1 0,1 0 0,-1 0 0,1-1 0,0 1 0,-1 0 0,1 0 0,-1 0 0,0 0 0,1 0 0,-1 0 0,1 0 0,-1 0 0,1 0 0,-1 0 0,1 0 0,-1 0 0,1 0 0,-1 1 0,1-1 0,-1 0 0,1 0 0,0 0 0,-1 1 0,1-1 0,-1 0 0,1 1 0,0-1 0,-1 0 0,1 1 0,-1-1 0,1 1 0,-26 23 0,2 41 0,23-59 0,-1-1 0,1 1 0,0-1 0,1 1 0,-1 0 0,1-1 0,0 1 0,0-1 0,1 1 0,1 6 0,-2-12 0,1 0 0,0 0 0,-1 0 0,1 0 0,-1 0 0,1 0 0,-1 0 0,1-1 0,-1 1 0,1 0 0,-1 0 0,1 0 0,-1-1 0,1 1 0,-1 0 0,1 0 0,-1-1 0,1 1 0,-1-1 0,1 1 0,-1 0 0,0-1 0,1 1 0,-1-1 0,0 1 0,1-1 0,-1 1 0,0-1 0,0 1 0,0-1 0,1 1 0,-1-2 0,13-17 0,-7 8 0,-1-1 0,-1 0 0,0 0 0,0 0 0,-1 0 0,-1-1 0,0 1 0,0-1 0,-2 0 0,0-14 0,0 26 0,0-1 0,0 1 0,0 0 0,0-1 0,0 1 0,0-1 0,-1 1 0,1-1 0,-1 1 0,1 0 0,-1-1 0,1 1 0,-1 0 0,0 0 0,0-1 0,0 1 0,1 0 0,-1 0 0,0 0 0,0 0 0,-1 0 0,1 0 0,0 0 0,0 0 0,0 1 0,-1-1 0,1 0 0,0 1 0,-1-1 0,1 1 0,0-1 0,-1 1 0,1 0 0,-1 0 0,1-1 0,-1 1 0,1 0 0,0 0 0,-1 0 0,1 1 0,-3-1 0,1 1 0,-1 0 0,1-1 0,0 2 0,0-1 0,-1 0 0,1 1 0,0-1 0,0 1 0,0 0 0,0 0 0,0 0 0,1 0 0,-1 0 0,1 1 0,-1 0 0,-2 3 0,0 3 0,1 0 0,-1 0 0,1 1 0,1-1 0,0 1 0,0 0 0,1 0 0,0 0 0,1 0 0,0 0 0,1 0 0,0 1 0,2 15 0,-2-26 0,0 1 0,0 0 0,0-1 0,0 1 0,1-1 0,-1 1 0,0 0 0,0-1 0,1 1 0,-1-1 0,0 1 0,1-1 0,-1 1 0,1-1 0,-1 1 0,0-1 0,1 1 0,-1-1 0,1 1 0,-1-1 0,1 0 0,0 1 0,-1-1 0,1 0 0,-1 0 0,1 1 0,0-1 0,-1 0 0,1 0 0,-1 0 0,2 0 0,22-7 0,16-23 0,-25 15 0,-1-2 0,16-22 0,-25 33 0,-1 0 0,-1 0 0,1 0 0,-1 0 0,-1-1 0,1 1 0,-1-1 0,0 0 0,0 0 0,1-13 0,-3 20 0,0 0 0,0 0 0,0 0 0,0 0 0,0 0 0,0 0 0,0 0 0,0 1 0,-1-1 0,1 0 0,0 0 0,0 0 0,0 0 0,0 0 0,0 0 0,0 0 0,0 0 0,0 0 0,0 0 0,-1 0 0,1 0 0,0 0 0,0 0 0,0 0 0,0 0 0,0 0 0,0 0 0,0 0 0,0 0 0,0 0 0,-1 0 0,1 0 0,0 0 0,0 0 0,0 0 0,0 0 0,0 0 0,0 0 0,0 0 0,0 0 0,0 0 0,0 0 0,-1-1 0,1 1 0,0 0 0,0 0 0,0 0 0,0 0 0,0 0 0,0 0 0,0 0 0,0 0 0,0 0 0,0 0 0,0-1 0,0 1 0,0 0 0,0 0 0,0 0 0,0 0 0,0 0 0,0 0 0,0 0 0,0 0 0,0 0 0,0-1 0,0 1 0,0 0 0,0 0 0,-9 11 0,-7 15 0,-6 55-2877,9 2-4187,13-83 7060,-5 35-10582</inkml:trace>
</inkml:ink>
</file>

<file path=ppt/ink/ink2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3.016"/>
    </inkml:context>
    <inkml:brush xml:id="br0">
      <inkml:brushProperty name="width" value="0.025" units="cm"/>
      <inkml:brushProperty name="height" value="0.025" units="cm"/>
      <inkml:brushProperty name="color" value="#66CC00"/>
    </inkml:brush>
  </inkml:definitions>
  <inkml:trace contextRef="#ctx0" brushRef="#br0">53 102 15759,'0'0'6999,"9"8"-6535,24 21-101,-32-29-336,-1 0 0,1 0 0,0 0 0,-1 0 0,1 0 0,-1 0 0,1 0 0,0 0 0,-1-1 0,1 1 0,-1 0 0,1 0 0,0-1 0,-1 1 0,1 0 0,-1-1 0,1 1 0,-1 0 0,1-1 0,-1 1 0,1-1 0,-1 1 0,0-1 0,1 1 0,-1-1 0,1 1 0,-1-1 0,0 1 0,0-1 0,1 0 0,-1 1 0,0-1 0,0 1 0,0-1 0,0 0 0,0 1 0,0-1 0,0 1 0,0-1 0,0 0 0,0 1 0,0-1 0,0-1 0,3-30 1000,-2 21-696,0-34 750,-1 44-1010,0-1 0,0 1 0,0-1 0,0 1 0,0 0 0,-1-1 0,1 1 0,0 0 0,-1-1 0,1 1 0,-1 0 0,0-1 0,1 1 0,-1 0 0,0 0 0,0 0 0,1 0 0,-1 0 0,0 0 0,0 0 0,0 0 0,0 0 0,-1 0 0,-1-1 0,2 2-57,0 0-1,0 0 1,0 0-1,0 1 1,1-1-1,-1 0 1,0 0-1,0 1 1,0-1-1,0 1 1,1-1-1,-1 1 1,0-1-1,0 1 1,1-1-1,-1 1 1,1 0-1,-1-1 1,0 1-1,1 0 1,-1-1-1,1 1 1,-1 0-1,1 0 1,0 0-1,-1-1 0,1 1 1,0 0-1,0 0 1,-1 0-1,1 0 1,0 0-1,0 0 1,0 0-1,0-1 1,0 1-1,0 1 1,-2 42-144,2-41 164,-1 10-30,1-10-7,-1 0 0,1 0 0,0 0 0,0 0 0,0 1-1,0-1 1,1 0 0,-1 0 0,1 0 0,0 0 0,0 1 0,0-1-1,0 0 1,2 3 0,2-51 222,-9-2-103,4 46-105,0-1 0,-1 1 0,1-1 1,0 1-1,-1-1 0,1 1 0,-1-1 0,1 1 0,-1 0 0,0-1 0,1 1 0,-1 0 0,0-1 1,0 1-1,0 0 0,0 0 0,0 0 0,0 0 0,-1 0 0,1 0 0,0 0 0,0 0 1,-1 1-1,1-1 0,0 0 0,-1 1 0,-2-1 0,3 1-8,1 0 0,-1 1 0,0-1 0,0 1 0,0 0 0,1-1 0,-1 1 0,0 0-1,1-1 1,-1 1 0,1 0 0,-1 0 0,1-1 0,-1 1 0,1 0 0,-1 0 0,1 0 0,0 0 0,-1 0 0,1-1 0,0 1 0,0 0 0,0 0 0,0 0-1,0 0 1,0 0 0,0 0 0,0 2 0,0 38-96,0-33 85,-1 11 9,1-11-1,-1-1-1,1 0 0,0 0 1,0 0-1,1 0 0,0 0 1,1 0-1,-1 0 0,6 13 1,-15-64 432,7 41-436,-14-27 89,15 29-93,-1 1 0,1-1 0,-1 0 1,1 0-1,-1 0 0,1 0 0,-1 1 0,1-1 0,-1 0 1,1 1-1,-1-1 0,0 0 0,0 1 0,1-1 0,-1 1 0,0-1 1,0 1-1,0-1 0,0 1 0,1 0 0,-1-1 0,0 1 1,0 0-1,0 0 0,0 0 0,0 0 0,-2 0 0,2 2-236,-1 1-1,1 0 1,0-1 0,0 1-1,0 0 1,0 0-1,1 0 1,-1 0-1,1 0 1,-1 0-1,1 0 1,0 0-1,1 0 1,-1 0 0,1 5-1,-1 1-691,0 20-2582,0-4-2253</inkml:trace>
</inkml:ink>
</file>

<file path=ppt/ink/ink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2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781"/>
    </inkml:context>
    <inkml:brush xml:id="br0">
      <inkml:brushProperty name="width" value="0.025" units="cm"/>
      <inkml:brushProperty name="height" value="0.025" units="cm"/>
      <inkml:brushProperty name="color" value="#66CC00"/>
    </inkml:brush>
  </inkml:definitions>
  <inkml:trace contextRef="#ctx0" brushRef="#br0">17 1 15535,'0'0'1537,"-14"48"-1088,13-29 479,-1-4-767,2-4-97,0-3 224,0-4 192,2-11-2177,-2-7-2595</inkml:trace>
</inkml:ink>
</file>

<file path=ppt/ink/ink2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1.762"/>
    </inkml:context>
    <inkml:brush xml:id="br0">
      <inkml:brushProperty name="width" value="0.025" units="cm"/>
      <inkml:brushProperty name="height" value="0.025" units="cm"/>
      <inkml:brushProperty name="color" value="#66CC00"/>
    </inkml:brush>
  </inkml:definitions>
  <inkml:trace contextRef="#ctx0" brushRef="#br0">0 1 3651,'0'0'321</inkml:trace>
</inkml:ink>
</file>

<file path=ppt/ink/ink2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2.402"/>
    </inkml:context>
    <inkml:brush xml:id="br0">
      <inkml:brushProperty name="width" value="0.025" units="cm"/>
      <inkml:brushProperty name="height" value="0.025" units="cm"/>
      <inkml:brushProperty name="color" value="#66CC00"/>
    </inkml:brush>
  </inkml:definitions>
  <inkml:trace contextRef="#ctx0" brushRef="#br0">16 2 8008,'0'0'21043,"0"0"-20962,0 0-1,-1 0 0,1-1 0,-1 1 0,0 0 0,1 0 0,-1 0 0,1 0 0,-1 0 0,1 0 0,-1 0 0,1 0 0,-1 0 1,1 0-1,-1 0 0,1 0 0,-1 1 0,1-1 0,-1 0 0,1 0 0,-1 0 0,1 1 0,-1-1 0,1 0 0,0 1 0,-1-1 1,1 0-1,-1 1 0,0 4 36,1 0 1,-1 0 0,1 0 0,1 0-1,-1 0 1,1 0 0,-1 0-1,2 0 1,-1 0 0,4 8 0,-1 4-35,-1-1-69,-1-7-10,0 1 0,0-1 0,1 0 0,0 0 0,0 0 0,8 12 0,-10-19-4,1 0 1,-1 0 0,1 0 0,0 0-1,0 0 1,0 0 0,0-1 0,0 1 0,0-1-1,0 0 1,1 0 0,-1 1 0,1-1-1,-1-1 1,0 1 0,1 0 0,0-1 0,-1 1-1,1-1 1,-1 0 0,1 1 0,-1-1-1,1-1 1,0 1 0,-1 0 0,1-1 0,-1 1-1,1-1 1,2-1 0,4 0-477,-1-1-1,1-1 1,-1 0-1,1 0 1,12-9-1,-7 3-1459,0-1 0,-1 0 0,0-1 0,15-17-1,-10 4-7163</inkml:trace>
</inkml:ink>
</file>

<file path=ppt/ink/ink2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2.746"/>
    </inkml:context>
    <inkml:brush xml:id="br0">
      <inkml:brushProperty name="width" value="0.025" units="cm"/>
      <inkml:brushProperty name="height" value="0.025" units="cm"/>
      <inkml:brushProperty name="color" value="#66CC00"/>
    </inkml:brush>
  </inkml:definitions>
  <inkml:trace contextRef="#ctx0" brushRef="#br0">132 0 17168,'0'0'5184,"-5"10"-2686,-9 19-389,-19 61 0,-17 115-1625,29-114-285,14-50 588,6-28-4136,2-34-17114</inkml:trace>
</inkml:ink>
</file>

<file path=ppt/ink/ink2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4.682"/>
    </inkml:context>
    <inkml:brush xml:id="br0">
      <inkml:brushProperty name="width" value="0.025" units="cm"/>
      <inkml:brushProperty name="height" value="0.025" units="cm"/>
      <inkml:brushProperty name="color" value="#66CC00"/>
    </inkml:brush>
  </inkml:definitions>
  <inkml:trace contextRef="#ctx0" brushRef="#br0">168 74 12268,'0'0'4233,"4"-8"-1206,0-1-2021,13-26 1366,-1 13 3645,-19 50-3823,-18 19-1799,-2-1-1,-2-2 0,-43 61 1,43-68-323,8-14-72,9-16 0,7-14 0,6-11-29,1 0 0,1 0 1,1 1-1,17-27 0,46-62-147,-71 106 171,0 0 0,0 0 0,0-1-1,0 1 1,0 0 0,0 0 0,0 0 0,0-1 0,0 1 0,1 0 0,-1 0 0,0 0 0,0-1 0,0 1 0,0 0 0,0 0 0,0 0 0,1 0-1,-1 0 1,0-1 0,0 1 0,0 0 0,1 0 0,-1 0 0,0 0 0,0 0 0,0 0 0,1 0 0,-1 0 0,0 0 0,0 0 0,0 0 0,1 0 0,-1 0-1,0 0 1,0 0 0,0 0 0,1 0 0,-1 0 0,0 0 0,0 0 0,0 0 0,1 0 0,-1 0 0,0 0 0,0 0 0,0 1 0,1-1 0,-1 0-1,0 0 1,0 0 0,0 0 0,0 0 0,0 1 0,1-1 0,-1 0 0,0 0 0,0 0 0,0 0 0,0 1 0,0-1 0,0 0 0,0 0 0,0 1 0,4 23-45,-5 31 188,-10 62 423,9-124-561,-1 0 0,0 0 0,0 1 0,0-1 0,-1 1 0,0 0 0,-5-6 0,-2-6 0,8 12 0,-37-52 0,39 56 0,0 0 0,-1 0 0,1 0 0,-1 1 0,1-1 0,-1 0 0,0 1 0,1 0 0,-1-1 0,0 1 0,0 0 0,0 0 0,0 0 0,0 0 0,0 0 0,0 0 0,0 1 0,-1-1 0,1 1 0,0-1 0,0 1 0,-1 0 0,1 0 0,0 0 0,-4 0 0,6 1 0,0-1 0,-1 0 0,1 0 0,0 1 0,0-1 0,0 0 0,-1 0 0,1 1 0,0-1 0,0 0 0,0 1 0,0-1 0,0 0 0,0 1 0,0-1 0,0 0 0,0 1 0,0-1 0,0 0 0,0 1 0,0-1 0,0 0 0,0 1 0,0-1 0,0 0 0,0 1 0,0-1 0,0 0 0,1 1 0,-1-1 0,0 0 0,0 0 0,0 1 0,1-1 0,-1 0 0,0 0 0,0 1 0,0-1 0,1 0 0,-1 0 0,0 0 0,1 1 0,-1-1 0,0 0 0,1 0 0,-1 0 0,0 0 0,0 0 0,1 0 0,15 11 0,8-6-1236,0-2 0,-1 0-1,1-1 1,0-1 0,40-5 0,5 2-3214,-47 2-4535</inkml:trace>
</inkml:ink>
</file>

<file path=ppt/ink/ink2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009"/>
    </inkml:context>
    <inkml:brush xml:id="br0">
      <inkml:brushProperty name="width" value="0.025" units="cm"/>
      <inkml:brushProperty name="height" value="0.025" units="cm"/>
      <inkml:brushProperty name="color" value="#66CC00"/>
    </inkml:brush>
  </inkml:definitions>
  <inkml:trace contextRef="#ctx0" brushRef="#br0">159 0 21332,'0'0'9097,"-5"10"-8387,-35 59-395,12-22 108,-26 59-1,48-93-375,1 1 0,0-1-1,1 1 1,1 0 0,0 0 0,1 0 0,0 0-1,1 0 1,1 25 0,1-37-103,0 0 0,-1-1-1,1 1 1,0-1 0,0 1 0,0-1 0,0 0 0,1 1-1,-1-1 1,0 0 0,1 0 0,-1 0 0,0 0 0,1 0-1,-1 0 1,1 0 0,-1 0 0,1-1 0,0 1 0,-1 0-1,1-1 1,0 0 0,-1 1 0,1-1 0,0 0-1,0 0 1,-1 0 0,1 0 0,0 0 0,0 0 0,-1-1-1,4 0 1,4 0-652,0 0 0,0 0 0,0-1 0,0 0 0,10-5 0,13-10-5378,-2-4-2610</inkml:trace>
</inkml:ink>
</file>

<file path=ppt/ink/ink2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463"/>
    </inkml:context>
    <inkml:brush xml:id="br0">
      <inkml:brushProperty name="width" value="0.025" units="cm"/>
      <inkml:brushProperty name="height" value="0.025" units="cm"/>
      <inkml:brushProperty name="color" value="#66CC00"/>
    </inkml:brush>
  </inkml:definitions>
  <inkml:trace contextRef="#ctx0" brushRef="#br0">38 0 14734,'0'0'14147,"-1"13"-13331,-7 101 363,-8 193 696,16-393-1870,4-1 1,21-118-1,-25 202-5,1 0 0,0 0 0,-1 1 0,1-1 0,0 0 0,1 1 0,-1-1 0,0 1 0,1-1 0,-1 1 0,1 0 0,0 0 0,0-1 0,0 1 0,0 0 0,0 1 0,0-1 0,1 0 0,-1 1 0,0-1 0,1 1 0,2-2 0,-2 3 0,-1-1 0,0 1 0,1 0 0,-1 0 0,0-1 0,1 2 0,-1-1 0,0 0 0,0 0 0,1 1 0,-1-1 0,0 1 0,0 0 0,1-1 0,-1 1 0,0 0 0,0 1 0,0-1 0,0 0 0,0 0 0,-1 1 0,1-1 0,0 1 0,-1 0 0,1-1 0,-1 1 0,2 2 0,-1-1 0,0 0 0,0 0 0,0 0 0,0 0 0,-1 0 0,1 1 0,-1-1 0,0 1 0,0-1 0,0 1 0,-1-1 0,1 1 0,-1-1 0,0 1 0,0 0 0,0-1 0,0 1 0,-1-1 0,1 1 0,-1-1 0,0 1 0,0-1 0,0 1 0,-1-1 0,1 0 0,-1 1 0,0-1 0,0 0 0,0 0 0,0 0 0,0-1 0,-1 1 0,1 0 0,-4 2 0,0 0 0,0 1 0,0-1 0,-1 0 0,0-1 0,1 0 0,-2 0 0,1 0 0,0-1 0,-1 0 0,1 0 0,-1-1 0,0 0 0,0-1 0,-12 2 0,20-3-58,-1 0-1,1 0 1,0 0-1,-1 0 1,1 0 0,0 0-1,-1 0 1,1-1-1,0 1 1,-1 0 0,1 0-1,0 0 1,-1 0-1,1-1 1,0 1 0,-1 0-1,1 0 1,0 0-1,-1-1 1,1 1 0,0 0-1,0 0 1,0-1-1,-1 1 1,1 0 0,0-1-1,0 1 1,0 0-1,0-1 1,-1 1 0,1 0-1,0-1 1,0 1-1,0 0 1,0-1 0,0 1-1,0-1 1,0 1-1,0 0 1,0-1 0,0 1-1,0 0 1,0-1-1,1 1 1,-1 0 0,0-1-1,0 1 1,0 0-1,0-1 1,0 1 0,1 0-1,-1-1 1,0 1-1,0 0 1,1 0 0,-1-1-1,0 1 1,0 0-1,1 0 1,-1-1 0,0 1-1,1 0 1,-1 0-1,0 0 1,1-1 0,19-18-7256,-4 10-352</inkml:trace>
</inkml:ink>
</file>

<file path=ppt/ink/ink2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803"/>
    </inkml:context>
    <inkml:brush xml:id="br0">
      <inkml:brushProperty name="width" value="0.025" units="cm"/>
      <inkml:brushProperty name="height" value="0.025" units="cm"/>
      <inkml:brushProperty name="color" value="#66CC00"/>
    </inkml:brush>
  </inkml:definitions>
  <inkml:trace contextRef="#ctx0" brushRef="#br0">1 99 6919,'0'0'13682,"0"10"-8264,0 47 513,0-57-5916,0 1-1,0-1 1,0 0-1,0 1 1,0-1-1,0 0 1,0 1-1,0-1 1,0 0-1,1 1 1,-1-1-1,0 0 1,0 1-1,0-1 1,1 0-1,-1 1 1,0-1-1,0 0 1,1 1-1,-1-1 1,0 0 0,0 0-1,1 0 1,-1 1-1,0-1 1,1 0-1,-1 0 1,0 0-1,1 0 1,-1 0-1,0 1 1,1-1-1,-1 0 1,1 0-1,-1 0 1,0 0-1,1 0 1,-1 0-1,0 0 1,1 0-1,-1 0 1,1 0-1,-1-1 1,0 1-1,1 0 1,-1 0-1,0 0 1,1 0-1,-1 0 1,0-1-1,1 1 1,-1 0-1,0 0 1,0-1-1,1 1 1,19-15-11,-9 0-4,-1 0 0,16-29 0,-19 30 0,1-1 0,0 2 0,20-25 0,-20 36 0,-4 12 0,-4 24 0,0-26 0,-2 157-251,5-158-3618,4-15-1236,0-11-1749</inkml:trace>
</inkml:ink>
</file>

<file path=ppt/ink/ink2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6.164"/>
    </inkml:context>
    <inkml:brush xml:id="br0">
      <inkml:brushProperty name="width" value="0.025" units="cm"/>
      <inkml:brushProperty name="height" value="0.025" units="cm"/>
      <inkml:brushProperty name="color" value="#66CC00"/>
    </inkml:brush>
  </inkml:definitions>
  <inkml:trace contextRef="#ctx0" brushRef="#br0">27 0 18321,'0'0'12780,"10"9"-11696,0 0-1031,0 0 0,-1 0 0,0 1 0,0 0 0,-1 0 0,-1 1-1,0 0 1,0 1 0,-1-1 0,8 23 0,-10-17-227,-1 0 0,0 0 0,-2 0 0,0 0-1,-1 1 1,-1-1 0,0 0 0,-1 0 0,-1 0 0,-7 22 0,3-16-463,0-1 0,-2 0 1,-1-1-1,-1 0 0,0 0 0,-2-1 0,-15 18 1,-4-1-7121</inkml:trace>
</inkml:ink>
</file>

<file path=ppt/ink/ink2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7.797"/>
    </inkml:context>
    <inkml:brush xml:id="br0">
      <inkml:brushProperty name="width" value="0.025" units="cm"/>
      <inkml:brushProperty name="height" value="0.025" units="cm"/>
      <inkml:brushProperty name="color" value="#66CC00"/>
    </inkml:brush>
  </inkml:definitions>
  <inkml:trace contextRef="#ctx0" brushRef="#br0">1 0 8936,'0'0'3844</inkml:trace>
</inkml:ink>
</file>

<file path=ppt/ink/ink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2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8.886"/>
    </inkml:context>
    <inkml:brush xml:id="br0">
      <inkml:brushProperty name="width" value="0.025" units="cm"/>
      <inkml:brushProperty name="height" value="0.025" units="cm"/>
      <inkml:brushProperty name="color" value="#66CC00"/>
    </inkml:brush>
  </inkml:definitions>
  <inkml:trace contextRef="#ctx0" brushRef="#br0">1 93 17905,'0'0'5568,"8"1"-4725,15-2-82,25 1-352,-47 0-163,0 0 0,0 0 1,0 0-1,0 0 0,1 0 1,-1 0-1,0 0 1,0 0-1,0 0 0,0 0 1,0 1-1,1-1 0,-1 0 1,0 1-1,0-1 0,0 1 1,0-1-1,0 1 0,1 1 1,-4 20 459,2-21-692,0-1-1,0 1 0,0 0 0,0-1 0,0 1 1,0 0-1,0-1 0,0 1 0,1 0 0,-1-1 0,0 1 1,0-1-1,0 1 0,1 0 0,-1-1 0,0 1 1,1-1-1,-1 1 0,0-1 0,1 1 0,-1-1 0,1 1 1,-1-1-1,1 1 0,-1-1 0,1 0 0,-1 1 1,2-1-1,-1 0 14,0-1 0,0 0-1,-1 0 1,1 0 0,0 0 0,-1 0 0,1 0 0,0 0 0,-1 0-1,1 0 1,-1 0 0,0 0 0,1 0 0,-1 0 0,0-1 0,0 1-1,0 0 1,1 0 0,-1 0 0,0 0 0,-1-1 0,1 1 0,0-1-1,-1-32 595,1 33-621,0 0 0,0 0 0,0 0 0,0 0 0,0 0 0,0 0 0,0 0 0,-1 0 0,1 0 0,0 0 0,0 1 0,-1-1 0,1 0 0,-1 0 0,1 0 0,-1 0 0,1 0 0,-1 1 0,0-1 0,1 0 0,-1 0 0,0 1 0,1-1 0,-1 1 0,0-1 0,0 0 0,0 1 0,0 0 0,-1-1 0,2 1 0,-1 0 0,0 1 0,0-1 0,0 0 0,1 1 0,-1-1 0,0 1 0,1-1 0,-1 1 0,0 0 0,1-1 0,-1 1 0,1 0 0,-1-1 0,1 1 0,-1 0 0,1 0 0,-1-1 0,1 1 0,0 0 0,0 0 0,-1 0 0,1-1 0,0 1 0,0 0 0,0 0 0,0 0 0,0 0 0,0 0 0,0-1 0,0 1 0,0 1 0,0 9 0,0 31 0,0-41 0,0 0 0,0 0 0,0 0 0,0 1 0,0-1 0,1 0 0,-1 0 0,0 0 0,1 0 0,-1 0 0,1 0 0,-1 0 0,1 0 0,0 0 0,-1 0 0,1 0 0,0-1 0,0 1 0,-1 0 0,1 0 0,0-1 0,0 1 0,0 0 0,0-1 0,0 1 0,0-1 0,0 1 0,2 0 0,-1-1 0,-1-1 0,0 1 0,1 0 0,-1-1 0,0 1 0,1-1 0,-1 0 0,0 1 0,0-1 0,1 0 0,-1 0 0,0 0 0,0 1 0,0-1 0,0 0 0,0-1 0,0 1 0,-1 0 0,1 0 0,0 0 0,-1 0 0,1-1 0,0 1 0,-1 0 0,1-1 0,-1 1 0,1-2 0,10-40 0,-11 41 0,2-5 0,-1-1 0,1 0 0,-2 0 0,1 1 0,-1-1 0,-1 0 0,1 0 0,-3-10 0,3 18-3,0 0 0,-1 0-1,1-1 1,0 1 0,0 0 0,-1 0-1,1 0 1,0 0 0,-1-1 0,1 1 0,0 0-1,-1 0 1,1 0 0,0 0 0,-1 0 0,1 0-1,0 0 1,-1 0 0,1 0 0,0 0-1,-1 0 1,1 0 0,0 0 0,-1 0 0,1 0-1,0 0 1,-1 0 0,1 0 0,0 0 0,-1 1-1,1-1 1,0 0 0,-1 0 0,1 0-1,0 1 1,0-1 0,-1 0 0,1 0 0,0 1-1,0-1 1,-1 0 0,1 0 0,0 1-1,0-1 1,0 0 0,0 1 0,0-1 0,-1 0-1,1 1 1,0-1 0,0 0 0,0 1 0,0-1-1,0 0 1,0 1 0,-7 20-1146,-5 35-6944,5-30 219</inkml:trace>
</inkml:ink>
</file>

<file path=ppt/ink/ink2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5.497"/>
    </inkml:context>
    <inkml:brush xml:id="br0">
      <inkml:brushProperty name="width" value="0.025" units="cm"/>
      <inkml:brushProperty name="height" value="0.025" units="cm"/>
      <inkml:brushProperty name="color" value="#E71224"/>
    </inkml:brush>
  </inkml:definitions>
  <inkml:trace contextRef="#ctx0" brushRef="#br0">27 41 7783,'0'0'13704,"1"-8"-12060,0 6-1768,2-24 2361,-2 21-746,0 20-787,-28 596 631,22-547-63,4-43-242,3-39 586,10-55-1572,42-136 0,-16 74-57,-29 92-45,-7 29 13,0 0 0,1 1 1,1-1-1,0 1 0,1 0 0,0 0 0,1 0 0,1 1 0,8-14 0,-12 24 23,0 0-1,0 0 1,1 0 0,-1 0 0,0 0 0,1 1-1,-1-1 1,1 1 0,0 0 0,-1 0 0,1 1-1,0-1 1,-1 1 0,1 0 0,0 0 0,0 0-1,0 0 1,-1 0 0,1 1 0,0 0 0,-1 0-1,1 0 1,0 0 0,-1 0 0,1 1 0,-1 0-1,6 3 1,-6-3 21,0-1 0,-1 1-1,1-1 1,-1 1 0,1 0 0,-1 0-1,0 0 1,1 0 0,-1 0 0,0 0-1,0 1 1,-1-1 0,1 1-1,0-1 1,-1 1 0,0 0 0,1 0-1,-1-1 1,0 1 0,-1 0 0,1 0-1,0 0 1,-1 0 0,0 0 0,1 0-1,-1 0 1,0 0 0,-1 0-1,1 0 1,-1 0 0,1 0 0,-1 0-1,0 0 1,0 0 0,-2 4 0,-3 3 73,-1-1 1,0 0-1,0-1 1,-1 1-1,0-1 1,0-1-1,-14 10 1,-72 43 508,82-53-568,-86 40-1550,161-88-8553,-18 12 769</inkml:trace>
</inkml:ink>
</file>

<file path=ppt/ink/ink2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5.857"/>
    </inkml:context>
    <inkml:brush xml:id="br0">
      <inkml:brushProperty name="width" value="0.025" units="cm"/>
      <inkml:brushProperty name="height" value="0.025" units="cm"/>
      <inkml:brushProperty name="color" value="#E71224"/>
    </inkml:brush>
  </inkml:definitions>
  <inkml:trace contextRef="#ctx0" brushRef="#br0">4 74 13132,'0'0'9295,"-1"-9"-7833,0 7-1376,1-1 0,-1 1-1,1 0 1,0-1 0,0 1-1,0 0 1,0-1 0,0 1-1,0 0 1,1-1 0,-1 1-1,1 0 1,0 0 0,0 0-1,0-3 1,1 3 34,0 0 0,1 0 0,-1 0 0,0 1 0,0-1 0,1 1 0,-1-1 0,1 1 0,-1 0 0,1 0 0,0 0 0,0 0 0,-1 1 0,1-1 0,0 1 0,5-1 0,2-1 122,-1 1 0,1 0 0,-1 1 0,1 0-1,0 0 1,-1 1 0,1 0 0,15 5 0,-23-5-194,1 0 0,0 0 1,-1 0-1,0 1 1,1 0-1,-1-1 0,0 1 1,0 0-1,0 0 1,0 0-1,0 0 0,-1 0 1,1 1-1,0-1 1,-1 0-1,0 1 0,0-1 1,1 1-1,-1 0 1,-1-1-1,1 1 1,0 0-1,-1 0 0,1-1 1,-1 1-1,0 0 1,0 0-1,0 0 0,0-1 1,-1 1-1,1 0 1,-1 0-1,0-1 0,-1 4 1,-2 7 62,-1 0 0,0 0 0,-1 0 0,0-1 1,-1 0-1,0-1 0,-1 1 0,-1-2 0,0 1 0,-10 9 0,3-2 14,1 0-1,-13 22 1,28-39-125,-1-1 0,1 0 0,0 0 0,-1 1 0,1-1 0,0 0 0,0 1 0,-1-1 0,1 0 0,0 1 0,0-1 0,0 1 0,-1-1 0,1 0 0,0 1 0,0-1 0,0 1 0,0-1 0,0 1 0,0-1 0,0 0 0,0 1 0,0-1 0,0 1 0,0-1 0,0 0 0,0 1 0,0-1 0,0 1 0,1-1 0,-1 0 0,0 1 0,0-1 0,0 1 0,1-1 0,-1 1 0,17-3 0,22-14 0,29-19-2228,58-30-8911,-79 39-350</inkml:trace>
</inkml:ink>
</file>

<file path=ppt/ink/ink2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6.267"/>
    </inkml:context>
    <inkml:brush xml:id="br0">
      <inkml:brushProperty name="width" value="0.025" units="cm"/>
      <inkml:brushProperty name="height" value="0.025" units="cm"/>
      <inkml:brushProperty name="color" value="#E71224"/>
    </inkml:brush>
  </inkml:definitions>
  <inkml:trace contextRef="#ctx0" brushRef="#br0">322 28 19314,'0'0'2520,"11"-4"486,-2-1-2156,-3 2-348,0 0-1,-1 1 1,1 0 0,0 0-1,0 0 1,1 1-1,-1-1 1,0 1 0,13 0-1,-19 2-467,1-1 0,-1 0-1,0 0 1,1 1 0,-1-1-1,1 0 1,-1 1 0,0-1 0,0 1-1,1-1 1,-1 0 0,0 1-1,1-1 1,-1 1 0,0-1-1,0 1 1,0-1 0,0 1-1,0-1 1,1 1 0,-1-1-1,0 1 1,0-1 0,0 1-1,0-1 1,0 1 0,0-1-1,-1 1 1,1-1 0,0 1 0,0-1-1,0 0 1,0 1 0,0-1-1,-1 1 1,1-1 0,0 1-1,0-1 1,-1 0 0,1 1-1,-1 0 1,-11 21 612,-10 4-646,-2-1 0,-1-2 0,-1 0 0,-54 36 0,22-17 0,19-12 0,2-3 0,-47 45 0,84-72 0,-1 1 0,0-1 0,1 1 0,-1-1 0,0 1 0,1 0 0,-1-1 0,1 1 0,-1-1 0,1 1 0,-1 0 0,1 0 0,0-1 0,-1 1 0,1 0 0,0 0 0,-1 0 0,1-1 0,0 1 0,0 0 0,0 0 0,0 0 0,0 0 0,0 0 0,0-1 0,0 2 0,1-1 0,0-1 0,-1 1 0,1 0 0,0-1 0,0 1 0,0-1 0,0 1 0,0-1 0,-1 0 0,1 1 0,0-1 0,0 0 0,0 0 0,0 0 0,0 1 0,0-1 0,0 0 0,2 0 0,56-6 0,-53 5 0,73-15-786,-57 10-196,0 1 1,0 1-1,1 0 1,-1 2-1,1 1 1,0 1-1,-1 1 1,32 5-1,-29 1-8712</inkml:trace>
</inkml:ink>
</file>

<file path=ppt/ink/ink2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6.843"/>
    </inkml:context>
    <inkml:brush xml:id="br0">
      <inkml:brushProperty name="width" value="0.025" units="cm"/>
      <inkml:brushProperty name="height" value="0.025" units="cm"/>
      <inkml:brushProperty name="color" value="#E71224"/>
    </inkml:brush>
  </inkml:definitions>
  <inkml:trace contextRef="#ctx0" brushRef="#br0">45 18 16111,'0'0'8574,"0"14"-6647,-10 149 257,-2 11 485,12-148-2408,1 0-1,2 0 0,0 0 1,13 44-1,-14-63-260,6 19 0,-5-25 0,-2-15 0,-5-51 0,3 0 0,4 0 0,1 0 0,4 0 0,22-88 0,-28 148-12,-1 0 1,1 1-1,0-1 0,0 0 1,1 1-1,-1-1 0,1 1 1,0 0-1,0 0 0,1 0 1,-1 0-1,1 0 0,-1 1 1,1 0-1,1 0 0,-1 0 0,0 0 1,1 0-1,4-1 0,-5 3 2,0-1-1,-1 2 1,1-1-1,0 0 1,0 1-1,0 0 1,0 0-1,-1 0 1,1 0-1,0 1 1,0-1-1,0 1 1,-1 0-1,1 0 1,0 0-1,-1 1 1,1-1-1,-1 1 1,1 0-1,-1 0 0,0 0 1,0 0-1,0 1 1,0-1-1,4 6 1,-5-6 13,1 1 0,0-1-1,-1 1 1,0 0 0,0 0 0,0 0 0,0 0 0,0 0-1,-1 1 1,1-1 0,-1 0 0,0 1 0,0-1 0,0 1-1,0 0 1,-1-1 0,1 1 0,-1-1 0,-1 8 0,0-6 10,0 0 1,-1 0-1,1 0 1,-1-1 0,-1 1-1,1 0 1,-1-1-1,1 0 1,-1 0 0,0 0-1,-1 0 1,-5 6-1,-5 1 22,1 0-1,-1-1 0,0 0 0,-1-1 0,-1-1 1,1 0-1,-21 6 0,23-9-34,0-1 0,0-1 0,-1 0 0,0 0 0,-25 0 0,39-3-7,-1 0 0,1 0 1,-1 0-1,1 1 0,0-1 0,-1 0 1,1 0-1,-1 0 0,1 0 0,-1 0 1,1 0-1,0 0 0,-1 0 0,1-1 0,-1 1 1,1 0-1,-1 0 0,1 0 0,0 0 1,-1-1-1,1 1 0,-1 0 0,1 0 1,0-1-1,-1 1 0,1 0 0,0 0 1,-1-1-1,1 1 0,0 0 0,0-1 0,-1 1 1,1-1-1,0 0 0,10-11-798,23-9-3080,9 5-3733,5 1-3956</inkml:trace>
</inkml:ink>
</file>

<file path=ppt/ink/ink2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7.216"/>
    </inkml:context>
    <inkml:brush xml:id="br0">
      <inkml:brushProperty name="width" value="0.025" units="cm"/>
      <inkml:brushProperty name="height" value="0.025" units="cm"/>
      <inkml:brushProperty name="color" value="#E71224"/>
    </inkml:brush>
  </inkml:definitions>
  <inkml:trace contextRef="#ctx0" brushRef="#br0">138 1 18097,'-11'11'5899,"-11"9"-3112,-29 38 1,45-50-2498,0 0 1,0 1-1,0 0 1,1 0 0,1 0-1,0 0 1,0 1-1,1 0 1,0 0-1,-2 11 1,4-19-291,1-1 0,0 1 0,0-1 0,0 1 0,0-1 0,0 1 0,0-1 0,0 1 0,1-1 0,-1 1 0,0-1 0,1 1 0,-1-1 0,1 0 0,0 1 0,-1-1 0,1 0 0,0 1 0,0-1 0,0 0 0,0 0 0,0 0 0,0 0 0,0 0 0,0 0 0,3 1 0,-1 0 0,0-1 0,0 0 0,1 0 0,-1 0 0,1 0 0,-1-1 0,0 0 0,1 1 0,-1-1 0,1 0 0,4-1 0,3-1 0,-1 1 0,1-2 0,0 0 0,-1 0 0,0 0 0,18-10 0,-16 6 0,-1-1 0,0 0 0,-1-1 0,15-15 0,-21 20 0,-1 0 0,0 0 0,0 0 0,0 0 0,0-1 0,-1 1 0,1-1 0,-1 0 0,-1 0 0,1 0 0,0 0 0,-1 0 0,0 0 0,0-10 0,-1 14 0,0-1 0,0 1 0,0 0 0,-1 0 0,1-1 0,0 1 0,-1 0 0,1 0 0,-1 0 0,1-1 0,-1 1 0,0 0 0,1 0 0,-1 0 0,0 0 0,0 0 0,0 0 0,0 0 0,0 1 0,0-1 0,0 0 0,0 0 0,0 1 0,-1-2 0,-3 0 0,1 1 0,-1-1 0,0 1 0,1-1 0,-1 1 0,-9 0 0,-1 0 0,-1 1 0,0 0 0,-20 4 0,31-4-47,0 1-1,0 0 1,1 0-1,-1 1 1,0-1 0,1 1-1,0 0 1,-1 0 0,1 0-1,0 1 1,0 0-1,0-1 1,0 2 0,1-1-1,-6 5 1,7-2-5105</inkml:trace>
</inkml:ink>
</file>

<file path=ppt/ink/ink2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9.412"/>
    </inkml:context>
    <inkml:brush xml:id="br0">
      <inkml:brushProperty name="width" value="0.025" units="cm"/>
      <inkml:brushProperty name="height" value="0.025" units="cm"/>
      <inkml:brushProperty name="color" value="#E71224"/>
    </inkml:brush>
  </inkml:definitions>
  <inkml:trace contextRef="#ctx0" brushRef="#br0">0 4235 11307,'0'0'5456,"13"-3"-4506,3-3-665,0-1 1,-1 0-1,1-1 1,-1-1-1,18-14 1,81-68 331,-71 55-588,802-719 165,-50-53-57,-462 472 1070,450-353-1,-467 444-1052,221-182 147,-409 314-173,-5-6 0,109-135-1,-212 229-100,86-98 22,-89 106-80,0 1 0,1 0 0,1 2-1,34-22 1,-45 32 24,1 1 0,-1 0-1,0 0 1,17-3-1,8-2-1092,-25-4-8210,-5 0-3625</inkml:trace>
</inkml:ink>
</file>

<file path=ppt/ink/ink2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0.643"/>
    </inkml:context>
    <inkml:brush xml:id="br0">
      <inkml:brushProperty name="width" value="0.025" units="cm"/>
      <inkml:brushProperty name="height" value="0.025" units="cm"/>
      <inkml:brushProperty name="color" value="#E71224"/>
    </inkml:brush>
  </inkml:definitions>
  <inkml:trace contextRef="#ctx0" brushRef="#br0">31 1 12268,'0'0'11531,"0"9"-11051,0 4-267,-15 563 2259,8-384-2616,7-197-5088,0-23-741,-9 5-129</inkml:trace>
</inkml:ink>
</file>

<file path=ppt/ink/ink2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1.019"/>
    </inkml:context>
    <inkml:brush xml:id="br0">
      <inkml:brushProperty name="width" value="0.025" units="cm"/>
      <inkml:brushProperty name="height" value="0.025" units="cm"/>
      <inkml:brushProperty name="color" value="#E71224"/>
    </inkml:brush>
  </inkml:definitions>
  <inkml:trace contextRef="#ctx0" brushRef="#br0">10 1 9737,'0'0'10837,"-2"14"-9908,-2 21-130,1 1 1,2-1-1,6 62 1,3-32-502,-1 7 179,3 0 0,35 123 0,-44-190-346,1-1-1,0 1 1,0-1-1,0 1 0,0-1 1,1 0-1,0 0 1,0 0-1,5 5 0,-7-8-75,1 0-1,-1 0 0,0 0 0,1 0 0,0 0 1,-1 0-1,1-1 0,-1 1 0,1 0 0,0-1 1,-1 0-1,1 1 0,0-1 0,-1 0 0,1 0 1,0 0-1,0 0 0,-1 0 0,1 0 0,0-1 1,-1 1-1,1 0 0,0-1 0,-1 0 0,1 1 1,-1-1-1,1 0 0,-1 0 0,1 0 0,2-2 0,8-7 184,0-1-1,0-1 0,-1 0 0,-1 0 1,0-1-1,-1-1 0,12-21 0,2-1-127,19-28-208,80-124-66,-44 62-3904,-48 69-3726,-9 6-8878</inkml:trace>
</inkml:ink>
</file>

<file path=ppt/ink/ink2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2.750"/>
    </inkml:context>
    <inkml:brush xml:id="br0">
      <inkml:brushProperty name="width" value="0.025" units="cm"/>
      <inkml:brushProperty name="height" value="0.025" units="cm"/>
      <inkml:brushProperty name="color" value="#E71224"/>
    </inkml:brush>
  </inkml:definitions>
  <inkml:trace contextRef="#ctx0" brushRef="#br0">77 1 13164,'0'0'12199,"-5"14"-11820,-43 141 80,41-126-265,1 0 0,2 0 1,0 1-1,1 34 0,3-61-152,1 0-1,-1-1 0,0 1 0,1 0 1,-1-1-1,1 1 0,0-1 0,0 1 1,0-1-1,0 1 0,0-1 1,1 1-1,-1-1 0,1 0 0,-1 0 1,1 0-1,0 0 0,0 0 0,4 3 1,-2-3 25,0 1 1,0-1 0,1 0 0,-1-1 0,1 1 0,0-1 0,-1 0-1,1 0 1,0 0 0,6 0 0,6-1 61,-1 0-1,1-2 1,-1 0 0,0 0-1,24-8 1,43-10-175,-28 12-4782,-40 5-676,-7-3-3288</inkml:trace>
</inkml:ink>
</file>

<file path=ppt/ink/ink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2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3.688"/>
    </inkml:context>
    <inkml:brush xml:id="br0">
      <inkml:brushProperty name="width" value="0.025" units="cm"/>
      <inkml:brushProperty name="height" value="0.025" units="cm"/>
      <inkml:brushProperty name="color" value="#E71224"/>
    </inkml:brush>
  </inkml:definitions>
  <inkml:trace contextRef="#ctx0" brushRef="#br0">1 77 13869,'0'0'9139,"8"5"-7868,-6-4-1188,1 1 0,-1-1 0,1 1 0,-1 0 1,0 0-1,0 0 0,0 0 0,0 0 0,0 0 0,0 1 0,0-1 0,-1 1 0,1-1 1,-1 1-1,0 0 0,0-1 0,1 5 0,0 5 84,0 0-1,-1 0 1,0 23-1,-7 106-116,2-73 3285,16-227-2007,1-5-1322,-13 155 65,0-34-292,0 73-248,0-29 470,-1 10-12,1 0 1,1 0 0,0 0-1,1 1 1,5 19-1,-6-29 13,0 1 0,-1-1-1,1 0 1,1 0-1,-1-1 1,0 1 0,0 0-1,1 0 1,-1 0 0,1-1-1,-1 1 1,1-1-1,0 1 1,0-1 0,-1 0-1,1 0 1,0 0 0,0 0-1,0 0 1,1 0-1,-1 0 1,0-1 0,0 1-1,0-1 1,0 1-1,1-1 1,-1 0 0,0 0-1,0 0 1,1 0 0,-1 0-1,0-1 1,0 1-1,0-1 1,1 1 0,-1-1-1,3-1 1,1-1 30,0 1 0,1-1 1,-1 0-1,0-1 0,-1 0 0,1 0 0,0 0 1,-1 0-1,0-1 0,0 0 0,7-10 1,4-7 37,23-40 1,-17 24 25,-21 75-683,-5 86 567,1 57-34,13-152-1753,-10-28 1622,0 1 0,1-1 0,-1 1 1,0-1-1,1 1 0,-1-1 0,0 1 0,1-1 1,-1 0-1,1 1 0,-1-1 0,1 0 0,-1 1 1,1-1-1,-1 0 0,1 1 0,-1-1 0,1 0 1,-1 0-1,1 0 0,0 0 0,-1 1 1,1-1-1,-1 0 0,1 0 0,0 0 0,-1 0 1,1 0-1,-1 0 0,1-1 0,-1 1 0,1 0 1,0 0-1,-1 0 0,1 0 0,-1-1 0,1 1 1,-1 0-1,1-1 0,-1 1 0,1 0 1,-1-1-1,1 1 0,-1 0 0,0-1 0,1 1 1,0-1-1,8-17-6478</inkml:trace>
</inkml:ink>
</file>

<file path=ppt/ink/ink2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048"/>
    </inkml:context>
    <inkml:brush xml:id="br0">
      <inkml:brushProperty name="width" value="0.025" units="cm"/>
      <inkml:brushProperty name="height" value="0.025" units="cm"/>
      <inkml:brushProperty name="color" value="#E71224"/>
    </inkml:brush>
  </inkml:definitions>
  <inkml:trace contextRef="#ctx0" brushRef="#br0">49 1 18642,'0'0'3923,"0"12"-3202,-2 48 1606,-17 102 1,-3 34-1015,19-161-1402,1-7 274,1 45 0,1-67-315,1-1 0,-1 0 0,1 0 0,0 0 0,0 0 0,0 0 0,1 0 0,0 0 0,0 0 0,0 0 0,0-1 0,1 1 0,0-1 0,0 0 0,4 5 0,-5-7-314,0-1-1,0 0 1,1 1-1,-1-1 1,0 0-1,0 0 1,1 0-1,-1 0 1,0-1-1,1 1 1,-1-1-1,1 1 1,-1-1-1,4 0 1,15 1-5962</inkml:trace>
</inkml:ink>
</file>

<file path=ppt/ink/ink2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550"/>
    </inkml:context>
    <inkml:brush xml:id="br0">
      <inkml:brushProperty name="width" value="0.025" units="cm"/>
      <inkml:brushProperty name="height" value="0.025" units="cm"/>
      <inkml:brushProperty name="color" value="#E71224"/>
    </inkml:brush>
  </inkml:definitions>
  <inkml:trace contextRef="#ctx0" brushRef="#br0">1 1 2530,'0'0'18968,"9"5"-18264,-4-2-542,0 1 0,0 0 0,0 0 0,-1 0 0,1 0 0,-1 1 0,0 0 0,0 0 0,-1 0 0,0 0 0,0 0 0,0 1-1,0-1 1,-1 1 0,0 0 0,0 0 0,0 0 0,-1 0 0,0 0 0,0 9 0,18 218 1517,-17-161-618,17 107 0,-29-305 2302,3 60-3633,3-1 1,2 1-1,8-71 1,-5 131 194,0 0 0,0 0 0,1-1 1,0 1-1,0 0 0,0 1 0,1-1 1,0 0-1,0 1 0,0-1 0,1 1 0,0 0 1,8-9-1,-9 12 24,0-1 0,0 1 0,0 0 0,0 0 0,0 0 0,1 1 1,-1-1-1,0 1 0,1 0 0,-1 0 0,1 0 0,-1 0 0,1 1 0,0-1 0,-1 1 0,1 0 1,-1 0-1,1 0 0,0 1 0,-1-1 0,1 1 0,-1 0 0,1 0 0,-1 0 0,7 3 0,-8-4 43,0 1-1,0 0 1,0 0-1,0 0 1,0 0-1,-1 0 0,1 0 1,0 0-1,0 0 1,-1 1-1,1-1 0,-1 1 1,1-1-1,-1 1 1,0 0-1,1 0 1,-1-1-1,0 1 0,0 0 1,0 0-1,-1 0 1,2 3-1,-2-2 37,0-1 0,0 1 0,-1-1 0,1 1 1,-1-1-1,1 0 0,-1 1 0,0-1 0,0 0 0,0 0 0,0 0 0,-1 0 0,1 0 0,0 0 0,-1 0 0,-2 3 0,-7 6 328,-1-1-1,1 0 0,-2-1 0,-22 13 0,-47 22 157,91-43-10104,1 0 5379,11-2-6629</inkml:trace>
</inkml:ink>
</file>

<file path=ppt/ink/ink2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888"/>
    </inkml:context>
    <inkml:brush xml:id="br0">
      <inkml:brushProperty name="width" value="0.025" units="cm"/>
      <inkml:brushProperty name="height" value="0.025" units="cm"/>
      <inkml:brushProperty name="color" value="#E71224"/>
    </inkml:brush>
  </inkml:definitions>
  <inkml:trace contextRef="#ctx0" brushRef="#br0">107 1 16239,'0'0'13677,"8"10"-13639,-4-4-2,-1-4-17,-1 0 0,0 0 0,0 1 0,0-1 0,-1 0 0,1 1 0,-1-1 0,1 1 0,-1-1 0,0 1 0,0 0 0,0-1 0,0 1 0,0 0 0,-1 0 0,1 0 0,-1 0 1,0 0-1,0 0 0,0-1 0,0 1 0,0 0 0,-1 0 0,1 0 0,-1 0 0,-1 3 0,-9 11 291,0-1 0,-2 0 1,-17 16-1,17-18-54,1 0-1,0 0 1,-19 32-1,31-46-255,-1 0 1,1 1-1,-1-1 1,1 1-1,-1-1 1,1 1-1,0 0 1,-1-1-1,1 1 1,0-1-1,0 1 1,0-1-1,-1 1 1,1 0-1,0-1 1,0 1-1,0 0 1,0-1-1,0 1 1,0 0-1,0-1 1,0 1-1,0-1 1,0 1-1,0 0 1,1-1-1,-1 1 1,0 0-1,0-1 1,1 1-1,-1-1 1,0 1-1,1-1 1,-1 1-1,0-1 1,1 1-1,0 0 1,1-1 0,0 1 1,0-1-1,0 0 1,0 0-1,0 1 1,0-2 0,0 1-1,0 0 1,0 0-1,0-1 1,4 0-1,56-24-187,4-15-2226,-4-7-5197,-27 12 515</inkml:trace>
</inkml:ink>
</file>

<file path=ppt/ink/ink2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5.230"/>
    </inkml:context>
    <inkml:brush xml:id="br0">
      <inkml:brushProperty name="width" value="0.025" units="cm"/>
      <inkml:brushProperty name="height" value="0.025" units="cm"/>
      <inkml:brushProperty name="color" value="#E71224"/>
    </inkml:brush>
  </inkml:definitions>
  <inkml:trace contextRef="#ctx0" brushRef="#br0">96 1 18289,'0'0'6919,"20"59"-5926,-5-19 224,2 10-160,-3 4-352,-6 9-289,-8 3-224,0 7-64,-21 4 0,-7 7-31,-11-6-706,-1-10-3907,-2-18-7976</inkml:trace>
</inkml:ink>
</file>

<file path=ppt/ink/ink2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6.463"/>
    </inkml:context>
    <inkml:brush xml:id="br0">
      <inkml:brushProperty name="width" value="0.025" units="cm"/>
      <inkml:brushProperty name="height" value="0.025" units="cm"/>
      <inkml:brushProperty name="color" value="#E71224"/>
    </inkml:brush>
  </inkml:definitions>
  <inkml:trace contextRef="#ctx0" brushRef="#br0">0 0 18225,'0'0'961,"8"50"-737,-4-3-63,2 15 63,2 15-128,1 12-64,4 6-96,2 7-1314,0-1-1376,-1-1-2179,-4-3-5188</inkml:trace>
</inkml:ink>
</file>

<file path=ppt/ink/ink2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6.790"/>
    </inkml:context>
    <inkml:brush xml:id="br0">
      <inkml:brushProperty name="width" value="0.025" units="cm"/>
      <inkml:brushProperty name="height" value="0.025" units="cm"/>
      <inkml:brushProperty name="color" value="#E71224"/>
    </inkml:brush>
  </inkml:definitions>
  <inkml:trace contextRef="#ctx0" brushRef="#br0">21 0 13100,'-5'40'1173,"1"-6"-765,1 0 0,1 0 1,2 1-1,5 39 0,8-37-3935,-11-33 3210,0 1 1,0 0 0,0-1 0,-1 1-1,0 0 1,1 0 0,-2 0-1,2 8 1,-5 51 2471,-14 76 0,8-77 967,-1 78 0,17-115-2444,-1-23-1359,1-17-2049,-3-13-4397</inkml:trace>
</inkml:ink>
</file>

<file path=ppt/ink/ink2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8.684"/>
    </inkml:context>
    <inkml:brush xml:id="br0">
      <inkml:brushProperty name="width" value="0.025" units="cm"/>
      <inkml:brushProperty name="height" value="0.025" units="cm"/>
      <inkml:brushProperty name="color" value="#E71224"/>
    </inkml:brush>
  </inkml:definitions>
  <inkml:trace contextRef="#ctx0" brushRef="#br0">4 1 9897,'0'0'-96,"-3"48"2306,3-32-160,0 6-1313,0 4-705,2 9-32,8 8-897,-3 5-1409,-1 8-1153,0 6 672,-4 7 2275,-2 6-225</inkml:trace>
</inkml:ink>
</file>

<file path=ppt/ink/ink2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9.013"/>
    </inkml:context>
    <inkml:brush xml:id="br0">
      <inkml:brushProperty name="width" value="0.025" units="cm"/>
      <inkml:brushProperty name="height" value="0.025" units="cm"/>
      <inkml:brushProperty name="color" value="#E71224"/>
    </inkml:brush>
  </inkml:definitions>
  <inkml:trace contextRef="#ctx0" brushRef="#br0">55 1 17681,'-19'81'929,"2"-6"-737,6-1-64,4-7-96,7-9-160,0-8-96,4-4-97,12-7-383,2-7-1122,3-1 64,-3 4-63,-3 3 1056,-5 11 705,-4 6 64,-5 13-3716,-1 7-640</inkml:trace>
  <inkml:trace contextRef="#ctx0" brushRef="#br0" timeOffset="1">84 2009 6438,'-1'103'1762,"-5"-10"-1282,-1-8-2658</inkml:trace>
</inkml:ink>
</file>

<file path=ppt/ink/ink2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9.342"/>
    </inkml:context>
    <inkml:brush xml:id="br0">
      <inkml:brushProperty name="width" value="0.025" units="cm"/>
      <inkml:brushProperty name="height" value="0.025" units="cm"/>
      <inkml:brushProperty name="color" value="#E71224"/>
    </inkml:brush>
  </inkml:definitions>
  <inkml:trace contextRef="#ctx0" brushRef="#br0">0 0 18770,'16'221'737,"-3"-49"-2246,-10-55-3052,-2-102 2624,1 0 0,0 0 0,2 0 0,6 24 0,-2-13 614,1 10 79</inkml:trace>
</inkml:ink>
</file>

<file path=ppt/ink/ink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2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8.054"/>
    </inkml:context>
    <inkml:brush xml:id="br0">
      <inkml:brushProperty name="width" value="0.025" units="cm"/>
      <inkml:brushProperty name="height" value="0.025" units="cm"/>
      <inkml:brushProperty name="color" value="#E71224"/>
    </inkml:brush>
  </inkml:definitions>
  <inkml:trace contextRef="#ctx0" brushRef="#br0">11 66 4292,'2'-9'5819,"0"1"-4775,-2 5-851,0 0-1,1 0 1,-1 0 0,1 0 0,0 0-1,0 0 1,0 0 0,0 0 0,0 0-1,1 0 1,-1 0 0,1 1-1,4-6 1,-6 8-133,0 0 1,0 0-1,0-1 0,1 1 0,-1 0 1,0 0-1,0 0 0,1-1 0,-1 1 0,0 0 1,0 0-1,1 0 0,-1 0 0,0 0 1,0-1-1,1 1 0,-1 0 0,0 0 1,1 0-1,-1 0 0,0 0 0,1 0 1,-1 0-1,0 0 0,0 0 0,1 0 1,-1 0-1,0 0 0,1 0 0,-1 0 1,0 1-1,0-1 0,1 0 0,-1 0 0,0 0 1,1 0-1,-1 0 0,0 1 0,0-1 1,0 0-1,1 1 0,5 16 1355,-3 21-263,-3-37-1108,-1 74 2967,-19 126 0,21-160-2960,0-36-45,0-1 1,-1 1-1,0 0 0,0 0 0,0 0 0,0-1 0,-1 1 0,-2 7 0,-5-36-176,-9-144-663,14 288 898,1-68-55,3 57 0,1-98-115,-1-7-5881,-1-16-3287</inkml:trace>
</inkml:ink>
</file>

<file path=ppt/ink/ink2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026"/>
    </inkml:context>
    <inkml:brush xml:id="br0">
      <inkml:brushProperty name="width" value="0.025" units="cm"/>
      <inkml:brushProperty name="height" value="0.025" units="cm"/>
      <inkml:brushProperty name="color" value="#E71224"/>
    </inkml:brush>
  </inkml:definitions>
  <inkml:trace contextRef="#ctx0" brushRef="#br0">1 103 18225,'0'0'-6342,"19"-52"2659,-3 36 6662,0 0-1410,0 6-1249,-6 2-1665,1 7-4036</inkml:trace>
</inkml:ink>
</file>

<file path=ppt/ink/ink2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587"/>
    </inkml:context>
    <inkml:brush xml:id="br0">
      <inkml:brushProperty name="width" value="0.025" units="cm"/>
      <inkml:brushProperty name="height" value="0.025" units="cm"/>
      <inkml:brushProperty name="color" value="#E71224"/>
    </inkml:brush>
  </inkml:definitions>
  <inkml:trace contextRef="#ctx0" brushRef="#br0">20 1 17713,'0'0'10426,"-4"8"-8804,1-4-1507,1 1 0,0-1-1,0 0 1,1 1-1,-1-1 1,1 1-1,0-1 1,0 1 0,1 0-1,0-1 1,-1 1-1,1 0 1,1 0-1,-1-1 1,1 1 0,0 0-1,0-1 1,0 1-1,0-1 1,1 1-1,0-1 1,0 0 0,0 0-1,0 0 1,4 5-1,-2-3-171,0-1 0,0 0 0,0 1 0,1-2 0,-1 1 0,1 0 0,0-1 0,1 0 0,-1 0 0,1-1 0,0 0 0,0 1 0,0-2 0,0 1 0,0-1 0,0 0 0,1 0 0,-1-1 0,1 0 0,0 0 0,-1 0 0,1-1 0,-1 0 0,1 0 0,0-1 0,-1 0 0,1 0 0,-1-1 0,1 1 0,-1-1 0,0-1 0,1 1 0,9-7 0,-2-1-1833,0-1-1,0-1 0,12-14 0,-20 20-603,0-1 0,-1 0-1,1 0 1,5-14 0,-11 17 3164,-9 11 2088,-11 17 2168,6 4-2190,2 0 0,-11 35 0,-25 128 754,40-155-3241,5-23-270,-1 6-91,0 1 0,0 0 0,2 0 0,0 21 0,2-41 12,1 1 0,-1-1 0,0 0 0,0 0 0,1 1 0,-1-1 0,0 0 0,1 0 0,-1 0 0,0 1 0,1-1 0,-1 0 0,0 0 0,1 0 0,-1 0 0,0 0 0,1 0 0,-1 0 0,0 0 0,1 0 0,-1 0 0,1 0 0,-1 0 0,0 0 0,1 0 0,-1 0 0,0 0 0,1 0 0,-1 0 0,0-1 0,1 1 0,-1 0 0,0 0 0,1 0 0,-1-1 0,0 1 0,0 0 1,1 0-1,-1-1 0,0 1 0,0 0 0,1 0 0,-1-1 0,14-21-4337,0-11-1905</inkml:trace>
</inkml:ink>
</file>

<file path=ppt/ink/ink2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932"/>
    </inkml:context>
    <inkml:brush xml:id="br0">
      <inkml:brushProperty name="width" value="0.025" units="cm"/>
      <inkml:brushProperty name="height" value="0.025" units="cm"/>
      <inkml:brushProperty name="color" value="#E71224"/>
    </inkml:brush>
  </inkml:definitions>
  <inkml:trace contextRef="#ctx0" brushRef="#br0">74 1 17008,'0'0'12011,"-2"14"-10804,-26 114-447,15-77-630,2 1 1,2 0-1,-2 62 0,11-112-188,0 1-1,0-1 1,0 1-1,0-1 1,1 0-1,-1 1 0,1-1 1,-1 0-1,1 1 1,0-1-1,0 0 1,0 0-1,0 0 1,0 1-1,0-1 1,0 0-1,1-1 1,-1 1-1,1 0 1,0 0-1,-1-1 1,1 1-1,0-1 1,0 1-1,0-1 1,0 0-1,0 1 1,0-1-1,1-1 0,-1 1 1,0 0-1,1 0 1,-1-1-1,0 1 1,1-1-1,-1 0 1,0 0-1,3 0 1,1 0-583,-1 0 0,0-1 1,1 0-1,-1 0 0,0 0 1,0 0-1,7-4 0,-6 3-544,-1 0-1,-1-1 1,1 0 0,0 0-1,-1 0 1,1-1 0,3-3-1,20-24-13430</inkml:trace>
</inkml:ink>
</file>

<file path=ppt/ink/ink2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1.476"/>
    </inkml:context>
    <inkml:brush xml:id="br0">
      <inkml:brushProperty name="width" value="0.025" units="cm"/>
      <inkml:brushProperty name="height" value="0.025" units="cm"/>
      <inkml:brushProperty name="color" value="#E71224"/>
    </inkml:brush>
  </inkml:definitions>
  <inkml:trace contextRef="#ctx0" brushRef="#br0">1 1 19859,'0'0'2936,"0"8"-859,0-5-1922,1 209 4990,14 116-4760,-12-301-157,-2-24 13,-1-7 46,-1-42 771,0 9-1207,0-53 213,0-73-852,3 138 661,0-1-1,2 1 1,1 0 0,9-29-1,-13 50 114,0 0 0,1 1 0,0-1 0,0 0-1,0 1 1,0-1 0,0 1 0,1 0 0,0 0 0,-1 0 0,1 0-1,0 0 1,1 0 0,-1 1 0,0-1 0,1 1 0,-1 0-1,1 0 1,4-1 0,-6 2 5,0 1-1,1-1 1,-1 1-1,1 0 1,-1 0-1,1 0 1,-1 0-1,1 0 1,-1 0-1,1 1 1,-1-1-1,1 1 1,-1 0-1,1-1 1,-1 1-1,0 0 1,0 0-1,1 1 1,-1-1-1,0 0 1,0 1-1,0 0 1,0-1-1,-1 1 1,1 0-1,0 0 1,-1 0-1,1 0 1,-1 0-1,0 0 1,2 3-1,-1 1 69,1 1 0,-1-1 0,0 0 1,0 1-1,-1 0 0,0-1 0,0 1 0,-1 0 0,0-1 1,0 1-1,0 0 0,-1-1 0,0 1 0,-1 0 0,1-1 1,-1 1-1,0-1 0,-1 0 0,1 1 0,-5 5 0,5-7-4,-1 1-1,0-1 1,0 0-1,0 0 0,-1 0 1,0-1-1,0 1 0,0-1 1,0 0-1,-1 0 1,1-1-1,-1 1 0,0-1 1,0 0-1,-1 0 0,1 0 1,0-1-1,-1 0 1,0 0-1,1 0 0,-1-1 1,-10 1-1,15-2-214,-1-1 0,1 1 0,-1-1 0,1 1-1,0-1 1,-1 0 0,1 0 0,0 0 0,0 0 0,0 0 0,0 0 0,0 0 0,0 0-1,0 0 1,0-1 0,0 1 0,0 0 0,1 0 0,-1-1 0,1 1 0,-1-1 0,1 1-1,-1-1 1,1 1 0,0 0 0,-1-1 0,1 1 0,0-1 0,0 1 0,0-1 0,0 1-1,1-3 1,-1-5-1917,0 0 1,1 1-1,0 0 0,4-17 0,7-2-10634</inkml:trace>
</inkml:ink>
</file>

<file path=ppt/ink/ink2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1.805"/>
    </inkml:context>
    <inkml:brush xml:id="br0">
      <inkml:brushProperty name="width" value="0.025" units="cm"/>
      <inkml:brushProperty name="height" value="0.025" units="cm"/>
      <inkml:brushProperty name="color" value="#E71224"/>
    </inkml:brush>
  </inkml:definitions>
  <inkml:trace contextRef="#ctx0" brushRef="#br0">67 1 11082,'0'0'21263,"6"9"-21140,-2-3-132,1 1 0,-2 1 0,1-1-1,-1 0 1,0 1 0,0 0 0,-1-1 0,0 1 0,0 0 0,-1 0-1,0 0 1,0 1 0,-2 12 0,-1-3 21,0-1-1,-2 0 1,0 0-1,-1 0 1,-14 31-1,2-13 150,-35 55-1,132-168-587,-67 64-41,76-82-8401,-62 59 1918</inkml:trace>
</inkml:ink>
</file>

<file path=ppt/ink/ink2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2.148"/>
    </inkml:context>
    <inkml:brush xml:id="br0">
      <inkml:brushProperty name="width" value="0.025" units="cm"/>
      <inkml:brushProperty name="height" value="0.025" units="cm"/>
      <inkml:brushProperty name="color" value="#E71224"/>
    </inkml:brush>
  </inkml:definitions>
  <inkml:trace contextRef="#ctx0" brushRef="#br0">1 1 16367,'0'0'9770,"20"57"-7977,-4-20-319,-1 8-289,2 9-384,-6 7-193,-3 7-384,-6 1-95,-2 2-65,0-2-96,-15-8-1602,-6-14-3106,-7-16-6375</inkml:trace>
</inkml:ink>
</file>

<file path=ppt/ink/ink2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3.347"/>
    </inkml:context>
    <inkml:brush xml:id="br0">
      <inkml:brushProperty name="width" value="0.025" units="cm"/>
      <inkml:brushProperty name="height" value="0.025" units="cm"/>
      <inkml:brushProperty name="color" value="#E71224"/>
    </inkml:brush>
  </inkml:definitions>
  <inkml:trace contextRef="#ctx0" brushRef="#br0">44 58 17040,'0'0'4634,"5"12"-2744,30 84 2551,-35-95-4419,0 0 0,0 0 0,0 0 0,1-1 0,-1 1 0,0 0 0,0 0 0,1 0 0,-1-1 1,0 1-1,1 0 0,-1 0 0,1-1 0,-1 1 0,1 0 0,-1-1 0,1 1 0,0-1 0,-1 1 0,1 0 0,0-1 0,-1 1 0,1-1 0,0 0 0,0 1 0,0-1 0,1 1 0,-1-2 8,0 1-1,-1-1 1,1 1-1,0-1 1,0 0-1,0 1 1,0-1-1,0 0 1,-1 1-1,1-1 1,0 0 0,-1 0-1,1 0 1,0 0-1,-1 0 1,1 0-1,0-2 1,15-48 583,-16 50-609,1-12 58,0 0 0,-1 0 0,0 0 0,-2-14 0,2 25-45,0 1 1,0-1-1,0 1 1,0-1-1,-1 1 1,1-1-1,0 1 1,-1 0-1,1-1 1,-1 1-1,0-1 1,1 1-1,-1 0 1,0-1-1,0 1 0,0 0 1,0 0-1,0 0 1,0-1-1,0 1 1,0 0-1,0 0 1,0 1-1,-1-1 1,1 0-1,0 0 1,-1 1-1,1-1 1,0 0-1,-1 1 1,1 0-1,-1-1 1,1 1-1,-1 0 1,1 0-1,-1 0 1,1 0-1,-1 0 1,1 0-1,-1 0 1,1 0-1,-1 0 1,1 1-1,-1-1 0,1 1 1,-1-1-1,-1 2 1,-1 1-9,0-1 1,0 1-1,1 0 0,-1 0 1,1 0-1,0 1 0,0-1 1,0 1-1,0 0 0,1-1 1,-1 1-1,1 0 0,0 1 1,0-1-1,-1 6 0,-19 70 200,19-61-76,1 1 1,1 0-1,0 0 0,3 20 1,-2-39-123,0 0 1,0 0-1,0 0 0,0 0 0,0 0 1,0 1-1,0-1 0,1 0 1,-1 0-1,0 0 0,0-1 1,1 1-1,-1 0 0,1 0 1,-1 0-1,1 0 0,-1 0 1,1 0-1,0 0 0,-1-1 0,1 1 1,0 0-1,0-1 0,0 1 1,-1 0-1,1-1 0,0 1 1,0-1-1,0 1 0,0-1 1,0 0-1,0 1 0,0-1 1,0 0-1,0 0 0,0 0 0,0 0 1,0 1-1,0-1 0,0-1 1,2 1-1,-1-1 14,1 1 0,0-1-1,0 0 1,0-1 0,0 1 0,-1 0-1,1-1 1,-1 0 0,1 0 0,-1 1 0,0-1-1,0-1 1,4-2 0,4-8-25,0-1 0,-1 1 0,0-2 0,-1 1 0,-1-1 0,0 0 0,-1-1 0,-1 0 0,0 0 0,-1 0 0,-1 0 0,3-28 0,-6 43 0,0 1 0,0-1 0,0 0 0,0 1 0,0-1 0,0 0 0,0 1 0,0-1 0,0 0 0,0 1 0,0-1 0,0 0 0,-1 1 0,1-1 0,0 1 0,-1-1 0,1 0 0,0 1 0,-1-1 0,1 1 0,0-1 0,-1 1 0,1-1 0,-1 1 0,1-1 0,-1 1 0,1-1 0,-1 1 0,0 0 0,1-1 0,-1 1 0,1 0 0,-1 0 0,0-1 0,1 1 0,-1 0 0,0 0 0,1 0 0,-1 0 0,0 0 0,1 0 0,-1 0 0,-1 0 0,0 0 0,0 1 0,0 0 0,0-1 0,0 1 0,0 0 0,0 0 0,1 0 0,-1 0 0,0 0 0,1 1 0,-1-1 0,1 0 0,-1 1 0,-1 2 0,-4 9 0,0 1 0,1-1 0,0 1 0,1 1 0,1-1 0,0 1 0,1 0 0,1 0 0,0 0 0,1 0 0,1 22 0,4-23 0,0-21 0,-4 7 0,11-31 0,-3 1 0,0-1 0,5-53 0,-13 94-151,3 60-7946,-1-55-919</inkml:trace>
</inkml:ink>
</file>

<file path=ppt/ink/ink2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4.264"/>
    </inkml:context>
    <inkml:brush xml:id="br0">
      <inkml:brushProperty name="width" value="0.025" units="cm"/>
      <inkml:brushProperty name="height" value="0.025" units="cm"/>
      <inkml:brushProperty name="color" value="#E71224"/>
    </inkml:brush>
  </inkml:definitions>
  <inkml:trace contextRef="#ctx0" brushRef="#br0">1 0 17264,'0'0'3524,"0"56"-1923,23-36 321,8-1-737,12-5 224,11-6-416,11-8-448,6-2-353,6-17-32,3-4-1025,-7 1-2690,-13 1-2274,-15 4-6055</inkml:trace>
</inkml:ink>
</file>

<file path=ppt/ink/ink2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5.025"/>
    </inkml:context>
    <inkml:brush xml:id="br0">
      <inkml:brushProperty name="width" value="0.025" units="cm"/>
      <inkml:brushProperty name="height" value="0.025" units="cm"/>
      <inkml:brushProperty name="color" value="#E71224"/>
    </inkml:brush>
  </inkml:definitions>
  <inkml:trace contextRef="#ctx0" brushRef="#br0">3 14 15407,'0'0'5076,"-1"12"-4536,-1 30-166,2-1 1,2 0 0,2 0 0,14 63 0,4 52 751,-10-20 870,-6-269-885,-5-205-1362,-1 332 100,0-1 0,1 0 0,0 0 0,0 0 0,0 0 0,1 1 0,0-1 0,0 1 0,1-1 0,-1 1 0,5-7 0,-5 11 35,0-1-1,1 1 0,-1 0 0,1-1 1,-1 1-1,1 0 0,0 0 1,0 1-1,-1-1 0,1 1 1,1-1-1,-1 1 0,0 0 0,0 0 1,0 0-1,1 0 0,-1 1 1,0 0-1,0-1 0,1 1 1,-1 0-1,1 0 0,5 2 0,-6-2 106,-1 1 0,1-1 0,-1 1 0,0-1 0,1 1 0,-1 0 0,0 0 0,1 0 0,-1 1 0,0-1-1,0 0 1,0 1 0,0-1 0,0 1 0,0 0 0,-1 0 0,1 0 0,0 0 0,0 2 0,1 0 30,0 1 0,-1 0 0,0 0 0,0 0 0,-1 0 0,1 0 0,-1 1 0,1 8 0,-1-4 264,-1 0-1,0-1 0,0 1 0,-1 0 0,-1-1 0,1 1 0,-1-1 0,-1 1 0,-6 15 0,0-8 258,-1-2 0,0 1 1,-1-1-1,-23 25 0,27-34-483,1 0 1,-1 0-1,0 0 1,0-1-1,0 0 0,-1 0 1,0-1-1,0 0 1,0 0-1,-1-1 0,-16 5 1,24-8-129,1 0-1,-1 0 1,1 1 0,-1-1 0,0 0 0,1 0-1,-1 0 1,1 0 0,-1 0 0,1 0 0,-1 0-1,1 0 1,-1 0 0,0 0 0,1 0-1,-1 0 1,1 0 0,-1 0 0,1-1 0,-1 1-1,1 0 1,-1 0 0,1-1 0,-1 1 0,1 0-1,-1-1 1,1 1 0,-1 0 0,1-1 0,0 1-1,-1-1 1,1 1 0,0 0 0,-1-2-1,7-18-2790,26-19-2353,-1 14 875,3-1-1394</inkml:trace>
</inkml:ink>
</file>

<file path=ppt/ink/ink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2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5.373"/>
    </inkml:context>
    <inkml:brush xml:id="br0">
      <inkml:brushProperty name="width" value="0.025" units="cm"/>
      <inkml:brushProperty name="height" value="0.025" units="cm"/>
      <inkml:brushProperty name="color" value="#E71224"/>
    </inkml:brush>
  </inkml:definitions>
  <inkml:trace contextRef="#ctx0" brushRef="#br0">131 1 15567,'0'0'5258,"4"13"-3758,-1-7-1277,0 2 107,-1-1-1,1 1 0,-1 0 0,0 0 1,-1 0-1,0 0 0,0 0 1,-1 0-1,0 0 0,-1 0 0,-2 16 1,-16 39 776,-3-1 1,-44 86 0,35-83-856,28-58-238,-4 19-42,31-32-932,56-35 231,-33 17-1265,0 1 0,55-17-1,-36 20-3945,-3 1-6204</inkml:trace>
</inkml:ink>
</file>

<file path=ppt/ink/ink2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58.918"/>
    </inkml:context>
    <inkml:brush xml:id="br0">
      <inkml:brushProperty name="width" value="0.025" units="cm"/>
      <inkml:brushProperty name="height" value="0.025" units="cm"/>
    </inkml:brush>
  </inkml:definitions>
  <inkml:trace contextRef="#ctx0" brushRef="#br0">0 1 1730,'0'0'5658,"5"9"-4195,20 37-376,3-1-1,1-2 1,43 48 0,121 121 1618,248 230-1344,-80-87-763,144 146 1458,-295-263-1851,65 65 956,-12-35-1099,-70-67 341,-26-14-250,-7-7-114,178 204 313,-203-187 273,-1-1-230,-85-135-362,4-3 0,1-2 1,121 94-1,-121-112-137,-2 2-1,-2 3 1,-2 1-1,-2 3 1,-2 1-1,41 59 1,75 93 165,-86-115-31,-60-68 18,523 574-1356,-443-512 1339,-71-62-23,0 1 0,-1 1 1,-1 1-1,-1 0 0,-1 2 0,-1 0 0,20 32 0,-27-36 37,1 0 0,1-1 0,1 0 0,0-1 0,18 15 0,-13-12-75,-11-9-1898,-20-8-4753,10-2 6215,-19 2-6640</inkml:trace>
</inkml:ink>
</file>

<file path=ppt/ink/ink2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6.398"/>
    </inkml:context>
    <inkml:brush xml:id="br0">
      <inkml:brushProperty name="width" value="0.025" units="cm"/>
      <inkml:brushProperty name="height" value="0.025" units="cm"/>
    </inkml:brush>
  </inkml:definitions>
  <inkml:trace contextRef="#ctx0" brushRef="#br0">0 1 6054</inkml:trace>
</inkml:ink>
</file>

<file path=ppt/ink/ink2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6.743"/>
    </inkml:context>
    <inkml:brush xml:id="br0">
      <inkml:brushProperty name="width" value="0.025" units="cm"/>
      <inkml:brushProperty name="height" value="0.025" units="cm"/>
    </inkml:brush>
  </inkml:definitions>
  <inkml:trace contextRef="#ctx0" brushRef="#br0">104 14 8776,'-70'-13'-1569,"58"17"3138,3 0-1409,2-4-1921,2 0-2691</inkml:trace>
</inkml:ink>
</file>

<file path=ppt/ink/ink2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7.710"/>
    </inkml:context>
    <inkml:brush xml:id="br0">
      <inkml:brushProperty name="width" value="0.025" units="cm"/>
      <inkml:brushProperty name="height" value="0.025" units="cm"/>
    </inkml:brush>
  </inkml:definitions>
  <inkml:trace contextRef="#ctx0" brushRef="#br0">0 538 10826,'0'0'13357,"11"-7"-11515,68-54-986,89-87 1,-95 80-323,146-106 0,-189 155-371,-12 9 128,0-2 0,31-27 0,-48 39-222,-5 1-497,1 0 1,-1 1-1,1-1 0,0 1 0,0 0 1,0 0-1,0 0 0,0 0 1,0 0-1,-4 5 0,-21 14-7060,8-13 628</inkml:trace>
</inkml:ink>
</file>

<file path=ppt/ink/ink2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052"/>
    </inkml:context>
    <inkml:brush xml:id="br0">
      <inkml:brushProperty name="width" value="0.025" units="cm"/>
      <inkml:brushProperty name="height" value="0.025" units="cm"/>
    </inkml:brush>
  </inkml:definitions>
  <inkml:trace contextRef="#ctx0" brushRef="#br0">22 37 9033,'0'0'2882,"-22"-36"-9704</inkml:trace>
</inkml:ink>
</file>

<file path=ppt/ink/ink2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555"/>
    </inkml:context>
    <inkml:brush xml:id="br0">
      <inkml:brushProperty name="width" value="0.025" units="cm"/>
      <inkml:brushProperty name="height" value="0.025" units="cm"/>
    </inkml:brush>
  </inkml:definitions>
  <inkml:trace contextRef="#ctx0" brushRef="#br0">1 553 13196,'0'0'5248,"9"-9"-3678,171-161 3581,97-106-4238,-187 178 304,-112 160-6881,19-53 3346,2-3-2960</inkml:trace>
</inkml:ink>
</file>

<file path=ppt/ink/ink2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930"/>
    </inkml:context>
    <inkml:brush xml:id="br0">
      <inkml:brushProperty name="width" value="0.025" units="cm"/>
      <inkml:brushProperty name="height" value="0.025" units="cm"/>
    </inkml:brush>
  </inkml:definitions>
  <inkml:trace contextRef="#ctx0" brushRef="#br0">69 148 10858,'0'0'3225,"-9"-4"-679,-3 2-1609,8 1-590,1 0-1,-1 0 1,0 0 0,1 0 0,-1 0 0,0-1-1,1 1 1,0-1 0,-1 0 0,1 0-1,-6-5 1,16 4 3345,18-1-3369,-20 3 211,39-10 127,-1-1 1,0-3 0,52-25 0,-33 14-571,-60 25-92,0-1-1,1 1 1,-1 1-1,0-1 1,1 0-1,-1 0 1,1 1-1,-1 0 1,1-1 0,-1 1-1,1 0 1,3 1-1,-5-1 9,0 1-1,0 0 1,-1-1 0,1 1-1,0 0 1,0 0 0,0 0-1,-1 0 1,1-1-1,-1 1 1,1 0 0,-1 0-1,1 0 1,-1 1 0,1-1-1,-1 0 1,0 0 0,0 0-1,1 0 1,-1 0-1,0 0 1,0 0 0,0 1-1,0-1 1,0 0 0,-1 2-1,0 16 198,-1 0-1,-1 1 0,0-1 1,-1-1-1,-10 27 0,-42 92 1001,34-88-927,1-3-166,13-32-173,0 1-1,2 0 0,-1 0 0,2 1 1,0-1-1,1 1 0,1 0 0,-2 21 1,5-37-68,0 1 0,0-1 0,0 0 0,0 1 0,0-1 1,0 1-1,-1-1 0,2 0 0,-1 1 0,0-1 0,0 0 1,0 1-1,0-1 0,0 0 0,0 1 0,0-1 0,0 0 0,0 1 1,1-1-1,-1 0 0,0 0 0,0 1 0,0-1 0,1 0 1,-1 1-1,0-1 0,0 0 0,1 0 0,-1 0 0,0 1 0,1-1 1,-1 0-1,0 0 0,0 0 0,1 0 0,-1 1 0,0-1 1,1 0-1,-1 0 0,0 0 0,1 0 0,-1 0 0,1 0 0,-1 0 1,0 0-1,1 0 0,-1 0 0,0 0 0,1 0 0,-1 0 0,0-1 1,1 1-1,-1 0 0,0 0 0,1 0 0,-1 0 0,0-1 1,0 1-1,1 0 0,-1 0 0,0 0 0,0-1 0,1 1 0,-1 0 1,0-1-1,0 1 0,1-1 0,12-21-11187</inkml:trace>
</inkml:ink>
</file>

<file path=ppt/ink/ink2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5.195"/>
    </inkml:context>
    <inkml:brush xml:id="br0">
      <inkml:brushProperty name="width" value="0.025" units="cm"/>
      <inkml:brushProperty name="height" value="0.025" units="cm"/>
    </inkml:brush>
  </inkml:definitions>
  <inkml:trace contextRef="#ctx0" brushRef="#br0">0 1606 16752,'0'0'3123,"9"-12"-1805,229-273 4300,-106 135-4840,168-202-523,226-270-1946,-509 600 1369,-3 7-213,0-1 0,-2-1-1,0 0 1,-1 0 0,-1-1 0,12-27 0,-22 45 490,0 0-46,1-1-1,-1 1 1,0 0-1,0-1 1,0 1-1,1-1 1,-1 1 0,0 0-1,0-1 1,0 1-1,0-1 1,0 1-1,0-1 1,1 1-1,-1 0 1,0-1 0,0 1-1,0-1 1,-1 1-1,1-1 1,0 1-1,0 0 1,0-1-1,0 1 1,0-1 0,0 1-1,-1-1 1,1 1-1,0 0 1,0-1-1,-1 1 1,1 0-1,0-1 1,-1 1 0,1 0-1,0-1 1,-1 1-1,1 0 1,0 0-1,-1-1 1,1 1-1,0 0 1,-1 0 0,1 0-1,-1 0 1,1-1-1,-1 1 1,1 0-1,0 0 1,-2 0-1,-22-1-4216</inkml:trace>
</inkml:ink>
</file>

<file path=ppt/ink/ink2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5.524"/>
    </inkml:context>
    <inkml:brush xml:id="br0">
      <inkml:brushProperty name="width" value="0.025" units="cm"/>
      <inkml:brushProperty name="height" value="0.025" units="cm"/>
    </inkml:brush>
  </inkml:definitions>
  <inkml:trace contextRef="#ctx0" brushRef="#br0">742 1 13901,'-112'98'6303,"87"-73"-5735,1 0-1,1 2 0,2 1 0,-26 42 0,-188 415 1198,150-293-1586,45-108 223,-41 94 785,70-149-1069,2-1-1,0 1 1,2 1 0,-4 37 0,10-65-119,1 0-1,0-1 1,-1 1 0,1-1 0,0 1 0,0-1 0,0 1 0,0 0-1,1-1 1,-1 1 0,0-1 0,1 1 0,-1-1 0,1 1 0,-1-1 0,1 1-1,0-1 1,-1 1 0,1-1 0,0 0 0,0 1 0,0-1 0,3 2-1,-3-2-1,1-1-1,0 1 1,0-1-1,-1 1 1,1-1-1,0 0 1,0 0-1,0 0 0,-1 0 1,1 0-1,0 0 1,0-1-1,0 1 1,-1 0-1,1-1 1,0 0-1,2-1 0,12-5-2,0-2-1,0 0 1,20-16-1,-29 20 29,808-546-455,-777 528-16,118-71-3082,-55 29-2141,15-16-7658</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1.561"/>
    </inkml:context>
    <inkml:brush xml:id="br0">
      <inkml:brushProperty name="width" value="0.025" units="cm"/>
      <inkml:brushProperty name="height" value="0.025" units="cm"/>
    </inkml:brush>
  </inkml:definitions>
  <inkml:trace contextRef="#ctx0" brushRef="#br0">308 2 15951,'0'0'11264,"-11"-1"-10639,7 1-617,-1-1 0,1 1 1,-1 0-1,1 1 0,-1-1 1,1 1-1,0 0 1,-1 0-1,1 0 0,0 1 1,-1-1-1,1 1 0,0 0 1,0 0-1,1 1 0,-1-1 1,0 1-1,1 0 0,-1 0 1,1 0-1,0 0 0,-3 4 1,-18 22 27,2 0 1,1 2-1,1 1 1,1 0-1,2 1 1,2 1-1,1 1 1,1 0-1,2 0 1,2 2-1,-5 36 1,13-66-31,0 0 1,1 1 0,0-1 0,0 0 0,0 0 0,1 0 0,0 0 0,1 0-1,0 0 1,0 0 0,6 12 0,-6-16-1,0 1 1,1-1-1,0 1 0,0-1 0,0 0 0,0 0 1,0-1-1,0 1 0,1-1 0,-1 1 1,1-1-1,0 0 0,0-1 0,0 1 1,0 0-1,0-1 0,0 0 0,0 0 1,0 0-1,8 0 0,5-1 122,-1 0 0,1 0 0,-1-2 0,1 0-1,-1-1 1,0 0 0,0-2 0,0 1 0,-1-2 0,0 0 0,0-1 0,0-1-1,-1 0 1,0-1 0,0 0 0,-1-1 0,-1-1 0,1 0 0,-2-1-1,20-24 1,-29 33-89,0 0 0,0 0 1,0-1-1,0 1 0,-1 0 0,1-1 0,-1 1 0,0-1 0,0 0 0,0 1 0,-1-1 0,1 0 0,-1 0 0,0 1 0,0-1 0,0 0 0,-1 1 1,1-1-1,-1 0 0,0 1 0,-2-6 0,2 6-15,-1 0 1,0 0-1,-1 0 1,1 1-1,0-1 1,-1 1-1,0-1 1,1 1-1,-1 0 1,0 0-1,0 0 1,0 0-1,0 0 1,-1 1-1,1-1 1,0 1-1,-1 0 1,1 0-1,-1 1 1,1-1-1,-7 0 1,-2 0-25,0 0 0,0 1 0,-1 0 0,1 1 0,0 1 0,1 0 0,-1 0 0,0 1 0,1 0 0,-1 1 0,1 1 0,0 0 0,0 0 0,1 1 0,-1 1 0,1-1 0,1 1 0,-1 1 0,1 0 0,-14 17 0,10-5 0,16-10 0,-1-10 0,1 1 0,0-1 0,-1 0 0,1 0 0,-1 0 0,1 0 0,0 0 0,-1 0 0,1-1 0,-1 0 0,1 1 0,-1-1 0,4-2 0,45-18 0,-1-3 0,-1-1 0,81-58 0,-26 16 0,-103 66-1,0 0 1,-1 1-1,1-1 0,0 0 1,0 1-1,-1-1 0,1 1 1,0-1-1,0 1 0,0 0 1,0-1-1,0 1 0,0 0 1,0 0-1,-1-1 1,1 1-1,0 0 0,0 0 1,0 0-1,0 0 0,0 0 1,0 1-1,0-1 0,0 0 1,0 0-1,0 0 0,0 1 1,0-1-1,0 1 0,-1-1 1,2 1-1,-1 1-2,0-1 0,-1 1 0,1 0 1,0 0-1,-1-1 0,0 1 0,1 0 0,-1 0 0,0 0 0,0 0 1,0-1-1,0 1 0,0 0 0,-1 3 0,-19 72-26,19-76 31,-32 80 52,22-57-45,1 0 1,1 1-1,-7 31 0,16-56-57,0 1-1,-1-1 1,1 1 0,0-1-1,0 1 1,-1-1 0,1 1-1,0 0 1,0-1 0,0 1-1,0-1 1,0 1 0,0-1 0,0 1-1,0 0 1,0-1 0,0 1-1,0-1 1,0 1 0,0-1-1,1 1 1,-1 0 0,0-1-1,0 1 1,1-1 0,-1 1-1,0-1 1,1 1 0,-1-1-1,0 0 1,1 1 0,-1-1-1,1 1 1,-1-1 0,1 0-1,-1 1 1,1-1 0,-1 0 0,1 0-1,-1 1 1,1-1 0,-1 0-1,1 0 1,-1 0 0,1 1-1,0-1 1,-1 0 0,1 0-1,-1 0 1,1 0 0,0 0-1,-1 0 1,1-1 0,-1 1-1,1 0 1,-1 0 0,1 0-1,-1 0 1,1-1 0,0 1-1,-1 0 1,1 0 0,-1-1-1,0 1 1,1-1 0,-1 1 0,2-1-1,34-25-7064,-3-12-1994</inkml:trace>
</inkml:ink>
</file>

<file path=ppt/ink/ink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2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1.987"/>
    </inkml:context>
    <inkml:brush xml:id="br0">
      <inkml:brushProperty name="width" value="0.025" units="cm"/>
      <inkml:brushProperty name="height" value="0.025" units="cm"/>
    </inkml:brush>
  </inkml:definitions>
  <inkml:trace contextRef="#ctx0" brushRef="#br0">14 0 15695,'0'14'5701,"-2"148"-3174,-1-10-619,20 194-1,-1-99 2796,-30-364-4377,9 45-326,3-1 0,15-133 0,-10 180 0,2 0 0,1 0 0,0 0 0,2 1 0,1 0 0,1 1 0,1-1 0,2 2 0,0 0 0,1 0 0,21-24 0,-28 39-1,0 0 0,0 1 0,1 0 1,0 0-1,0 1 0,1 0 0,0 0 0,0 1 0,0 0 1,0 1-1,1 0 0,0 0 0,0 1 0,0 0 0,0 1 1,0 0-1,1 1 0,11-1 0,-21 2-5,1 0 0,-1 0 0,0 0 0,0-1 0,1 1 0,-1 0 0,0 1 1,0-1-1,0 0 0,1 0 0,-1 0 0,0 1 0,0-1 0,0 1 0,1-1 0,-1 1 0,0-1 0,0 1 0,0-1 0,0 1 0,0 0 0,0 0 1,0 0-1,-1 0 0,1-1 0,0 1 0,0 0 0,0 0 0,-1 0 0,1 1 0,-1-1 0,1 0 0,-1 0 0,1 0 0,-1 0 0,0 1 0,1-1 1,-1 0-1,0 0 0,0 0 0,0 1 0,0-1 0,0 0 0,0 0 0,0 1 0,-1-1 0,1 0 0,-1 2 0,0 2 13,-1 0 0,0-1 0,0 1 0,0 0 0,-1-1 0,0 1 0,0-1 0,0 0 0,0 0 0,-6 5 0,-16 13 16,-1-2 0,-2 0 0,0-2 0,0-1 0,-2-2 0,0 0 0,0-2 0,-2-2 0,-33 9 0,64-19-57,-1-1 0,0 1 0,1-1 0,-1 1-1,0-1 1,1 0 0,-1 0 0,0 0 0,1 0 0,-1 0 0,0 0 0,0 0-1,1-1 1,-1 1 0,-1-1 0,3 0-27,0 1 1,0-1-1,0 0 0,0 1 0,0-1 0,1 0 1,-1 1-1,0-1 0,1 0 0,-1 1 1,0-1-1,1 1 0,-1-1 0,0 1 0,1-1 1,-1 1-1,1-1 0,-1 1 0,1-1 1,0 1-1,-1 0 0,1-1 0,0 0 0,51-31-4522,-13 12-1737,5-2-2713</inkml:trace>
</inkml:ink>
</file>

<file path=ppt/ink/ink2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2.347"/>
    </inkml:context>
    <inkml:brush xml:id="br0">
      <inkml:brushProperty name="width" value="0.025" units="cm"/>
      <inkml:brushProperty name="height" value="0.025" units="cm"/>
    </inkml:brush>
  </inkml:definitions>
  <inkml:trace contextRef="#ctx0" brushRef="#br0">28 0 22325,'0'0'3940,"9"51"-1218,-7-13-1056,-2 9-225,0 9-768,-2 5-673,-4 2 0,0-6 0,3-6-96,2-10-1089,-1-10-257,2-9 161,-1-12-1057,-8-10-6054,1-10 833</inkml:trace>
</inkml:ink>
</file>

<file path=ppt/ink/ink2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2.675"/>
    </inkml:context>
    <inkml:brush xml:id="br0">
      <inkml:brushProperty name="width" value="0.025" units="cm"/>
      <inkml:brushProperty name="height" value="0.025" units="cm"/>
    </inkml:brush>
  </inkml:definitions>
  <inkml:trace contextRef="#ctx0" brushRef="#br0">1 590 4933,'0'0'27273,"3"-2"-26771,11-8-491,0 0-1,0-2 1,-1 1-1,-1-2 1,0 0-1,11-15 1,58-93-26,-44 52 15,-3-1 0,32-97 0,-51 126 0,-15 40 0,0-1 0,1 1 0,-1 0 0,1-1 0,-1 1 0,1 0 0,0 0 0,-1-1 0,1 1 0,0 0 0,0 0 0,0 0 0,0 0 0,0 0 0,0 0 0,0 0 0,0 0 0,2-1 0,-2 2 0,0 0 0,0 1 0,-1-1 0,1 0 0,0 0 0,0 0 0,-1 1 0,1-1 0,0 0 0,-1 0 0,1 1 0,0-1 0,-1 1 0,1-1 0,0 1 0,-1-1 0,1 1 0,-1-1 0,1 1 0,-1-1 0,1 1 0,-1 0 0,0-1 0,1 2 0,24 58 0,-19-43 0,17 31 0,2-2 0,2-2 0,2 0 0,67 77 0,-85-106 9,12 13-3397</inkml:trace>
</inkml:ink>
</file>

<file path=ppt/ink/ink2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6.914"/>
    </inkml:context>
    <inkml:brush xml:id="br0">
      <inkml:brushProperty name="width" value="0.025" units="cm"/>
      <inkml:brushProperty name="height" value="0.025" units="cm"/>
    </inkml:brush>
  </inkml:definitions>
  <inkml:trace contextRef="#ctx0" brushRef="#br0">0 56 19154,'2'14'1452,"2"23"-542,33 250 2866,-22-203-1669,37 121-1,-53-204-2076,1-1-1,0 0 1,0 0-1,0 0 1,0 1-1,0-1 1,0 0-1,0 0 0,0 1 1,0-1-1,0 0 1,0 0-1,0 0 1,0 1-1,0-1 1,0 0-1,0 0 1,0 0-1,0 1 1,0-1-1,1 0 1,-1 0-1,0 0 1,0 1-1,0-1 1,0 0-1,0 0 0,0 0 1,1 0-1,-1 0 1,0 1-1,0-1 1,0 0-1,0 0 1,1 0-1,-1 0 1,0 0-1,0 0 1,0 0-1,1 0 1,-1 1-1,0-1 1,0 0-1,0 0 0,1 0 1,-1 0-1,0 0 1,0 0-1,1 0 1,-1 0-1,0 0 1,0-1-1,0 1 1,1 0-1,-1 0 1,0 0-1,5-17 665,0-28-132,2-68-453,5 1-1,43-186 1,-52 286-109,15-43 0,-17 52 0,0 1 0,1-1 0,-1 1 0,1-1 0,-1 1 0,1 0 0,0-1 0,-1 1 0,1 0 0,0 0 0,1 1 0,-1-1 0,0 0 0,0 1 0,1-1 0,4-1 0,-6 3 0,0-1 0,1 1 0,-1 0 0,0 0 0,1 0 0,-1 1 0,0-1 0,1 0 0,-1 0 0,0 1 0,0-1 0,0 0 0,1 1 0,-1-1 0,0 1 0,0 0 0,0-1 0,0 1 0,0 0 0,0 0 0,0 0 0,0 0 0,0 0 0,0 0 0,0 0 0,-1 0 0,1 0 0,0 0 0,-1 0 0,2 2 0,17 44 0,-16-37 0,14 49 0,-3 0 0,-3 1 0,5 73 0,-10-76 0,2-21 0,0-30 0,2-22 0,16-77-2760,3-53-6995,-23 112 7392,5-24-8127</inkml:trace>
</inkml:ink>
</file>

<file path=ppt/ink/ink2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7.255"/>
    </inkml:context>
    <inkml:brush xml:id="br0">
      <inkml:brushProperty name="width" value="0.025" units="cm"/>
      <inkml:brushProperty name="height" value="0.025" units="cm"/>
    </inkml:brush>
  </inkml:definitions>
  <inkml:trace contextRef="#ctx0" brushRef="#br0">1 247 15535,'0'0'5594,"0"10"-3245,0-2-1731,0 0 1,1 1-1,0-1 0,1 0 0,4 13 1,-6-20-552,0 1 0,1-1 1,-1 1-1,1-1 0,0 1 1,0-1-1,-1 1 0,1-1 1,0 0-1,0 0 0,0 1 1,0-1-1,0 0 0,1 0 1,-1 0-1,0 0 0,0 0 1,1 0-1,-1-1 0,1 1 0,-1 0 1,1-1-1,-1 1 0,1-1 1,-1 1-1,1-1 0,-1 0 1,1 1-1,-1-1 0,1 0 1,0 0-1,-1 0 0,1-1 1,-1 1-1,1 0 0,-1 0 1,1-1-1,-1 1 0,1-1 1,-1 0-1,1 1 0,-1-1 1,1 0-1,-1 0 0,2-2 1,2 0 33,0-1 0,-1 0 1,1 0-1,-1-1 0,-1 1 0,1-1 1,0 0-1,-1 0 0,0 0 1,0 0-1,-1-1 0,0 1 0,0-1 1,2-6-1,3-14 365,7-45 0,-14 70-467,3-14 5,-1-1 0,0 1 0,-1-1 0,-1 0 0,0 1 0,-1-1 0,-4-16 0,5 31-4,0 0 0,0 0 0,0 0 0,0 1 0,0-1 0,-1 0 0,1 0 0,0 0 0,0 0 0,-1 1 0,1-1 0,-1 0 0,1 0 0,-1 1 0,1-1 0,-1 0 0,1 1 0,-1-1 0,1 0 0,-1 1 0,0-1 0,1 1 0,-1-1 0,0 1 0,0-1 0,1 1 0,-1 0 0,0-1 0,0 1 0,0 0 0,0 0 0,1-1 0,-1 1 0,0 0 0,0 0 0,0 0 0,0 0 0,0 0 0,0 0 0,1 0 0,-1 1 0,0-1 0,0 0 0,0 0 0,0 1 0,1-1 0,-1 0 0,0 1 0,0-1 0,1 1 0,-1-1 0,0 1 0,1-1 0,-1 1 0,0 0 0,1-1 0,-1 1 0,1 0 0,-1-1 0,1 1 0,-1 0 0,0 1 0,-4 5 0,0-1 0,1 2 0,0-1 0,0 0 0,-4 10 0,-1 14 0,2 0 0,0 1 0,3 0 0,0 0 0,2 0 0,2 36 0,0-64 2,0 0-1,1 0 1,-1 0 0,1 0 0,-1 0-1,1 0 1,1 0 0,-1 0 0,0 0-1,1 0 1,0 0 0,0-1-1,0 1 1,0-1 0,1 1 0,5 5-1,-6-7-7,1 0 0,0 0-1,0-1 1,0 1-1,0-1 1,0 0 0,0 0-1,0 0 1,0 0 0,0 0-1,1-1 1,-1 0-1,0 1 1,0-1 0,1 0-1,-1-1 1,0 1-1,0 0 1,1-1 0,-1 0-1,0 0 1,5-2 0,-1 1-440,0-1 1,-1-1 0,1 1 0,-1-1 0,1-1 0,-1 1 0,0-1 0,7-7 0,-5 3-2255,0 0 0,0 0 1,-1-1-1,10-17 0,0-8-9915</inkml:trace>
</inkml:ink>
</file>

<file path=ppt/ink/ink2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7.677"/>
    </inkml:context>
    <inkml:brush xml:id="br0">
      <inkml:brushProperty name="width" value="0.025" units="cm"/>
      <inkml:brushProperty name="height" value="0.025" units="cm"/>
    </inkml:brush>
  </inkml:definitions>
  <inkml:trace contextRef="#ctx0" brushRef="#br0">72 0 19410,'0'0'6113,"-9"9"-3455,3-2-2422,-1 1-1,1-1 0,1 2 0,-1-1 1,1 1-1,1-1 0,0 1 0,0 1 1,0-1-1,1 0 0,1 1 0,0 0 1,0-1-1,-1 20 0,3-23-221,0 0 0,0 1 0,1-1-1,0 0 1,0 0 0,0 0 0,4 8 0,-5-12-51,1-1 1,-1 0 0,1 0 0,0 1 0,-1-1-1,1 0 1,0 0 0,0 0 0,0 0 0,-1 0-1,1 0 1,0 0 0,1-1 0,-1 1-1,0 0 1,0 0 0,0-1 0,0 1 0,1-1-1,-1 1 1,0-1 0,0 0 0,1 1-1,-1-1 1,0 0 0,1 0 0,-1 0 0,0 0-1,1 0 1,-1 0 0,0 0 0,1 0-1,-1-1 1,0 1 0,0 0 0,1-1 0,-1 1-1,0-1 1,0 1 0,0-1 0,1 0-1,1-1 1,0-1-59,0 1 0,1-1-1,-1 0 1,0-1 0,-1 1-1,1 0 1,0-1 0,-1 1-1,0-1 1,0 0 0,0 0-1,2-6 1,-3 6 39,1 0 0,0 0 1,0 0-1,0 0 0,0 0 1,1 1-1,-1-1 0,1 1 0,0 0 1,6-6-1,-8 9 58,-1 0 0,1-1 0,0 1 0,0 0 0,-1 0 0,1 0 0,0 0 0,0 0 0,-1 0 0,1 0 0,0 0 0,0 0 0,-1 0 0,1 0 0,0 0 0,-1 0 0,1 0 0,0 1 1,0-1-1,-1 0 0,1 1 0,0-1 0,-1 0 0,1 1 0,-1-1 0,1 1 0,0-1 0,-1 1 0,1-1 0,-1 1 0,1-1 0,-1 1 0,0 0 0,1-1 0,-1 1 0,0 0 0,1-1 0,-1 2 0,15 33 488,-12-26-328,116 365 1045,-112-345-565,6 44 1,-12-65-549,0-1 1,-1 1-1,0 0 1,0 0-1,0 0 0,-1-1 1,-1 1-1,1 0 1,-1-1-1,0 1 1,-5 8-1,6-14-94,0 1 0,-1-1 0,1 0 0,-1 1 0,0-1 0,1 0 0,-1 0 0,0 0 0,0 0 0,-1-1 0,1 1 0,0 0 0,-1-1 0,1 0 0,0 1 0,-1-1 0,0 0 0,1 0 0,-1-1 0,0 1 0,1 0 0,-1-1 0,0 0 0,0 0 0,1 1 0,-1-2 0,0 1 0,0 0 0,0 0 0,1-1 0,-1 0 0,0 1 0,1-1 0,-1 0 0,1 0 0,-1-1 0,1 1 0,-1 0 0,-3-4 0,-6-3 0,1 0 0,0 0 0,1-1 0,0-1 0,0 0 0,-13-18 0,13 15-185,1-1 0,1 0 0,0 0-1,1-1 1,0 0 0,1 0 0,1-1 0,1 0 0,0 0 0,-2-22-1,5 26-61,0 1-1,1-1 0,1 0 0,0 0 0,0 0 0,2 0 0,-1 0 0,1 1 0,1-1 1,0 1-1,1 0 0,0 0 0,0 1 0,14-20 0,17-15-5641,44-42-1,-23 26-1271,-14 10-623</inkml:trace>
</inkml:ink>
</file>

<file path=ppt/ink/ink2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8.034"/>
    </inkml:context>
    <inkml:brush xml:id="br0">
      <inkml:brushProperty name="width" value="0.025" units="cm"/>
      <inkml:brushProperty name="height" value="0.025" units="cm"/>
    </inkml:brush>
  </inkml:definitions>
  <inkml:trace contextRef="#ctx0" brushRef="#br0">93 236 14862,'0'-10'4730,"-1"-33"-369,1 42-4226,0 0-1,0 0 1,0 0-1,0 0 1,0 0-1,0 0 1,0 0-1,0 0 1,0 0-1,0 0 1,-1 0-1,1 0 1,0 0-1,-1 0 1,1 1-1,0-1 0,-1 0 1,0 0-1,1 0 1,-1 0-1,1 1 1,-1-1-1,0 0 1,1 1-1,-1-1 1,0 0-1,0 1 1,0-1-1,1 1 1,-1-1-1,0 1 1,0 0-1,0-1 1,0 1-1,0 0 1,0 0-1,0-1 1,0 1-1,0 0 1,-2 0-1,1 1-44,0 0 0,0-1 1,1 1-1,-1 0 0,0 0 0,0 0 0,0 0 0,1 1 1,-1-1-1,1 0 0,-1 1 0,1-1 0,-1 1 0,1-1 1,0 1-1,-2 2 0,-4 11 57,1 0 0,1 1 1,0-1-1,0 1 0,2 0 1,0 1-1,1-1 0,0 0 0,2 1 1,0-1-1,3 25 0,-3-38-147,0-1 0,1 0 0,-1 0 0,0 1 0,1-1 0,0 0 0,-1 0 0,1 0 0,0 0 0,0 0 0,0 0 0,0 0 0,1 0 0,-1 0 0,0 0 0,1-1 0,2 3 0,-3-3 0,1 0 0,-1-1 0,0 1 0,1 0 0,-1-1 0,1 0 0,-1 1 0,1-1 0,-1 0 0,1 0 0,-1 0 0,1 0 0,0 0 0,-1 0 0,1 0 0,-1 0 0,1 0 0,-1-1 0,3 0 0,1-1 0,0 0 0,0-1 0,0 0 0,0 0 0,-1 0 0,1 0 0,-1-1 0,1 0 0,-1 0 0,-1 0 0,1 0 0,3-6 0,5-9 0,-2-1 0,0 0 0,-2-1 0,0 0 0,-1 0 0,-1 0 0,4-25 0,-4 4 0,-2 1 0,-1-73 0,-3 124 0,8 119 0,-6-110 0,1-1 0,1 0 0,0 0 0,1 0 0,8 17 0,-12-32-44,0-1-1,1 1 1,-1 0-1,0-1 1,1 1 0,0-1-1,-1 0 1,1 0-1,0 1 1,0-1-1,0 0 1,0-1 0,1 1-1,-1 0 1,0 0-1,1-1 1,0 0 0,-1 1-1,1-1 1,0 0-1,-1 0 1,1-1-1,0 1 1,4 0 0,-4-1-53,-1-1 0,1 1 0,0-1 0,0 0 0,0 0 0,-1 0 0,1 0 0,-1 0 0,1 0 0,0-1 0,-1 1 0,0-1 0,1 0 0,-1 0 0,0 0 1,0 0-1,0 0 0,0 0 0,-1-1 0,1 1 0,-1 0 0,1-1 0,-1 0 0,1-2 0,5-9-1355,-2 0 0,0 0 0,-1-1 0,0 0 0,2-16 0,-1-31-6705</inkml:trace>
</inkml:ink>
</file>

<file path=ppt/ink/ink2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8.585"/>
    </inkml:context>
    <inkml:brush xml:id="br0">
      <inkml:brushProperty name="width" value="0.025" units="cm"/>
      <inkml:brushProperty name="height" value="0.025" units="cm"/>
    </inkml:brush>
  </inkml:definitions>
  <inkml:trace contextRef="#ctx0" brushRef="#br0">25 1 18193,'0'0'5104,"-4"10"-4693,-1 5-46,1-1 1,1 1-1,0 0 1,1 1-1,1-1 0,0 0 1,1 0-1,0 1 1,2-1-1,5 28 1,59 196 1418,-53-202-1634,2-1 0,1 0 1,2-1-1,30 43 0,-48-78-148,0 0 0,0 0 1,0 0-1,0 1 0,0-1 0,0 0 0,0 0 0,0 0 0,0 1 0,0-1 0,0 0 0,1 0 0,-1 0 0,0 1 0,0-1 1,0 0-1,0 0 0,0 0 0,0 0 0,1 0 0,-1 1 0,0-1 0,0 0 0,0 0 0,0 0 0,1 0 0,-1 0 1,0 0-1,0 0 0,0 0 0,1 0 0,-1 0 0,0 0 0,0 0 0,0 0 0,1 0 0,-1 0 0,0 0 0,0 0 0,1 0 1,-1 0-1,0 0 0,0 0 0,0 0 0,1 0 0,-1 0 0,0 0 0,0 0 0,0 0 0,1-1 0,0-13 201,-7-25 81,1 24-307,-2 0 0,0 1 0,0 0 0,-1 0 0,-1 1-1,-15-19 1,18 24 21,-1 1 0,1 0 0,-2 0 0,1 0 0,-1 1 0,0 0 0,0 0-1,-1 1 1,1 0 0,-1 1 0,-15-6 0,10 9 673,15 7 172,24 8-360,-16-12-480,0 0 1,1 0-1,-1-1 1,0-1-1,1 0 1,-1 0 0,1 0-1,-1-2 1,1 1-1,-1-1 1,0 0 0,0-1-1,0 0 1,0 0-1,-1-1 1,1 0-1,-1-1 1,0 0 0,0 0-1,0-1 1,7-7-1,-4 2-1,0 0 0,-1-1 0,-1 0-1,0-1 1,-1 0 0,0 0 0,-1-1-1,0 0 1,-1 0 0,-1-1 0,0 1-1,3-20 1,-4 132-2,-4-74 0,3 59 0,-2-77 0,0 0 0,0 0 0,1 0 0,-1-1 0,1 1 0,1-1 0,-1 1 0,1-1 0,0 0 0,0 0 0,6 8 0,-8-12 1,0 0 0,1 1 0,-1-1 0,0 0 0,0 0 1,0 0-1,1 0 0,-1 0 0,0 0 0,1 0 0,-1 0 0,1-1 0,-1 1 0,1 0 0,0-1 0,-1 0 1,1 1-1,-1-1 0,1 0 0,0 0 0,-1 0 0,1 0 0,0 0 0,-1 0 0,1 0 0,0 0 0,-1-1 1,1 1-1,-1-1 0,1 1 0,1-2 0,3-2-24,0 0 0,-1 0 0,0 0-1,0-1 1,0 0 0,5-7 0,14-12-389,-24 24-800,2-1 1472</inkml:trace>
</inkml:ink>
</file>

<file path=ppt/ink/ink2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9.427"/>
    </inkml:context>
    <inkml:brush xml:id="br0">
      <inkml:brushProperty name="width" value="0.025" units="cm"/>
      <inkml:brushProperty name="height" value="0.025" units="cm"/>
    </inkml:brush>
  </inkml:definitions>
  <inkml:trace contextRef="#ctx0" brushRef="#br0">38 277 22645,'0'0'7410,"-6"-9"-5125,-22-27-1858,28 35-426,-1 1-1,1-1 1,-1 1 0,1-1-1,0 1 1,0-1 0,-1 0-1,1 1 1,0-1 0,0 0-1,0 1 1,0-1 0,0 0-1,0 1 1,0-1 0,0 0-1,0 1 1,0-1 0,0 0-1,0 1 1,0-1 0,1 1-1,-1-1 1,0 0 0,0 1-1,1-1 1,-1 1-1,0-1 1,1 0 0,-1 1-1,1-1 1,-1 1 0,0-1-1,1 1 1,-1 0 0,1-1-1,0 1 1,-1-1 0,1 1-1,-1 0 1,1 0 0,0-1-1,-1 1 1,1 0 0,-1 0-1,1 0 1,0-1 0,-1 1-1,1 0 1,1 0 0,36-6-99,-34 6 23,11-2-2027,0 0 0,1 1 0,-1 1 0,0 0 0,1 1 0,20 4 0,-31-4 1914,0 1-1,0 0 1,0 0 0,0 0-1,-1 0 1,1 1 0,-1-1-1,1 1 1,6 6 0,7 16 3078,-6 9 3493,-10-14-5232,0 0-1,-1 0 1,-3 29 0,1-33-677,0 1 0,1 0 0,1 0 0,0 0 0,7 25 0,-8-40-474,0-1 1,0 1-1,1-1 1,-1 0-1,1 1 0,-1-1 1,1 0-1,0 1 1,0-1-1,-1 0 0,1 0 1,0 0-1,0 1 1,0-1-1,0 0 1,0 0-1,0 0 0,1-1 1,-1 1-1,0 0 1,0 0-1,1-1 0,-1 1 1,0-1-1,1 1 1,-1-1-1,0 1 0,1-1 1,-1 0-1,1 0 1,-1 0-1,1 1 0,-1-1 1,1-1-1,-1 1 1,1 0-1,-1 0 0,0-1 1,1 1-1,-1 0 1,1-1-1,-1 0 1,0 1-1,0-1 0,1 0 1,-1 1-1,0-1 1,2-2-1,5-2-1,-1-1 1,1 0-1,-1 0 1,-1 0-1,1-1 1,6-9-1,-3 2 1,-1-1 0,0 0 0,-1-1 0,-1 0 0,0 0 0,-1-1 0,-1 1 0,-1-1 0,0 0 0,3-34 0,-7 53 0,0 0 0,0 0 0,0 0 0,0 0 0,1 0 0,-1 0 0,1 0 0,0 0 0,-1 0 0,1 0 0,0 0 0,0 0 0,0-1 0,0 1 0,1 0 0,-1-1 0,0 1 0,1-1 0,-1 1 0,1-1 0,-1 0 0,1 1 0,0-1 0,0 0 0,-1 0 0,1 0 0,0-1 0,0 1 0,0 0 0,0-1 0,0 1 0,0-1 0,0 1 0,0-1 0,0 0 0,2 0 0,1-1 0,-1 1 0,1-1 0,-1 0 0,0 0 0,0-1 0,1 1 0,-1-1 0,0 0 0,0 0 0,0 0 0,-1 0 0,1-1 0,-1 0 0,1 0 0,-1 0 0,3-3 0,2-3 0,-2 1 0,1-1 0,-1 0 0,0-1 0,-1 1 0,0-1 0,-1 0 0,0-1 0,-1 1 0,0 0 0,0-1 0,-1 0 0,1-12 0,-3 23 0,0 0 0,0 0 0,0-1 0,0 1 0,0 0 0,0 0 0,0-1 0,0 1 0,0 0 0,0 0 0,0-1 0,0 1 0,0 0 0,0 0 0,0 0 0,0-1 0,0 1 0,0 0 0,0 0 0,-1 0 0,1-1 0,0 1 0,0 0 0,0 0 0,0 0 0,0-1 0,-1 1 0,1 0 0,0 0 0,0 0 0,0 0 0,-1 0 0,1 0 0,0-1 0,0 1 0,0 0 0,-1 0 0,1 0 0,0 0 0,0 0 0,-1 0 0,1 0 0,-11 6 0,-9 16 0,14-12 0,1 1 0,0-1 0,1 1 0,0 0 0,0 0 0,1 0 0,1 1 0,0-1 0,0 1 0,1-1 0,1 20 0,0-30 0,0 0 0,0 0 0,1 0 0,-1 0 0,0 0 0,0 0 0,1 0 0,-1 0 0,0 0 0,1 0 0,-1 0 0,1 0 0,-1 0 0,1-1 0,0 1 0,-1 0 0,1 0 0,0-1 0,0 1 0,-1 0 0,1-1 0,0 1 0,0-1 0,0 1 0,0-1 0,1 1 0,0-1 0,0 1 0,1-1 0,-1 0 0,0 0 0,1 0 0,-1 0 0,0 0 0,1 0 0,-1-1 0,5-1 0,2-1 0,0 0 0,-1-1 0,1 0 0,12-8 0,-2-1-19,-10 5-22,1 1 1,0 0-1,0 0 1,1 1 0,0 1-1,0-1 1,1 2-1,-1 0 1,1 0 0,0 1-1,0 1 1,14-2-1,-25 4 50,0 0 0,0 0 0,0 0 0,0 0 0,0 0 0,0 0-1,0 0 1,0 0 0,0 1 0,0-1 0,0 0 0,0 1-1,0-1 1,0 1 0,-1-1 0,1 1 0,0-1 0,0 1-1,0 0 1,-1-1 0,1 1 0,0 0 0,-1 0 0,1 0-1,-1-1 1,1 1 0,-1 0 0,1 1 0,3 28 277,-4-27-284,0-3-2,0 0 0,0 1 0,0-1 0,0 0 0,0 0 0,0 1 0,0-1 0,0 0 0,0 0 0,0 1 0,0-1 0,0 0 0,0 0 0,0 1 0,-1-1 0,1 0 0,0 0 0,0 1 0,0-1 0,0 0 0,0 0 0,0 0 0,-1 1 0,1-1 0,0 0 0,0 0 0,0 0 0,0 0 0,-1 1 0,1-1 0,0 0 0,0 0 0,-1 0 0,1 0 0,0 0 0,0 0 0,-1 0 0,1 0 0,0 0 0,0 0 0,-1 0 0,1 0 0,0 0 0,0 0 0,-1 0 0,1 0 0,0 0 0,0 0 0,0 0 0,-1 0 0,1 0 0,0 0 0,0 0 0,-1 0 0,1 0 0,0-1 0,0 1 0,0 0 0,-1 0 0,1 0 0,0 0 0,0-1 0,0 1 0,0 0 0,-1 0 0,-12-15 0,7 0 0,0 0 0,1 0 0,0-1 0,2 1 0,0-1 0,0 0 0,2 0 0,0-26 0,1 39-30,0 0 0,1 1 0,0-1 0,0 0 1,0 1-1,0-1 0,0 1 0,0 0 0,0-1 0,1 1 0,-1 0 0,1 0 1,0 0-1,0 0 0,0 0 0,0 0 0,0 0 0,2-1 0,48-26-2640,-30 19 292,10-9-6868</inkml:trace>
</inkml:ink>
</file>

<file path=ppt/ink/ink2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052"/>
    </inkml:context>
    <inkml:brush xml:id="br0">
      <inkml:brushProperty name="width" value="0.025" units="cm"/>
      <inkml:brushProperty name="height" value="0.025" units="cm"/>
    </inkml:brush>
  </inkml:definitions>
  <inkml:trace contextRef="#ctx0" brushRef="#br0">0 342 6726,'0'-18'1820,"1"0"-1,0 0 0,1 1 1,1-1-1,1 1 0,6-18 1,-6 23-1264,2 1 1,-1 0-1,1-1 1,1 2-1,0-1 0,1 1 1,0 0-1,0 1 1,12-11-1,-8 9-64,1 1 0,0 0 1,0 1-1,29-15 0,-34 20-381,0 1 1,0 0 0,0 0-1,1 1 1,-1 0 0,1 0-1,-1 1 1,1 0 0,0 1-1,15 1 1,-21-1-97,-1 1-1,1 0 1,0 0-1,-1 0 1,1 0 0,-1 0-1,1 1 1,-1-1-1,0 1 1,1 0-1,-1-1 1,0 1-1,0 0 1,0 0 0,0 1-1,-1-1 1,1 0-1,-1 0 1,1 1-1,-1-1 1,0 1-1,0 0 1,0-1 0,0 1-1,0 0 1,0-1-1,-1 1 1,0 0-1,1 0 1,-1-1-1,0 5 1,0 12 173,0-1 0,-1 1 0,-5 27 0,6-46-183,-12 51 231,-1 0 0,-3-1 0,-41 88 0,-2 6 1072,56-137-1230,1 0-1,0 0 1,0 0-1,0 0 0,0 11 1,2-17-75,0 0 0,0 0 0,0 1-1,0-1 1,0 0 0,1 0 0,-1 0 0,0 0 0,1 0 0,-1 0 0,0 0-1,1 1 1,0-1 0,-1 0 0,1-1 0,-1 1 0,1 0 0,0 0 0,0 0-1,0 0 1,-1 0 0,1-1 0,0 1 0,0 0 0,0-1 0,0 1 0,0-1-1,0 1 1,0-1 0,0 1 0,1-1 0,-1 0 0,0 0 0,0 1 0,0-1-1,0 0 1,0 0 0,2 0 0,12 0-3,0-1 0,0 0 0,0-1 0,0-1 0,0 0 0,0-1 0,25-10 0,98-53 0,-99 46 0,-18 11-366,-13 7-238,-1 0 0,0-1 0,0 0 0,0 0 0,-1 0 0,1-1 0,-1 0 0,0 0 0,9-11 0,-12 3-5957,-5 3-4078</inkml:trace>
</inkml:ink>
</file>

<file path=ppt/ink/ink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2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396"/>
    </inkml:context>
    <inkml:brush xml:id="br0">
      <inkml:brushProperty name="width" value="0.025" units="cm"/>
      <inkml:brushProperty name="height" value="0.025" units="cm"/>
    </inkml:brush>
  </inkml:definitions>
  <inkml:trace contextRef="#ctx0" brushRef="#br0">0 200 19955,'0'0'10474,"90"-64"-9705,-39 42-609,5 3-160,4-3-1121,-4 0-1634,-5-2-2594,-10-3-2659</inkml:trace>
</inkml:ink>
</file>

<file path=ppt/ink/ink2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754"/>
    </inkml:context>
    <inkml:brush xml:id="br0">
      <inkml:brushProperty name="width" value="0.025" units="cm"/>
      <inkml:brushProperty name="height" value="0.025" units="cm"/>
    </inkml:brush>
  </inkml:definitions>
  <inkml:trace contextRef="#ctx0" brushRef="#br0">21 132 10826,'-1'13'8147,"-5"43"-4859,-7 90 2798,12-143-6001,1 0 1,1 0 0,-1 0-1,0 0 1,1 0 0,-1 0-1,1-1 1,0 1 0,0 0-1,0 0 1,0-1 0,1 1-1,-1 0 1,1-1 0,-1 1-1,1-1 1,0 0-1,3 3 1,-3-4-76,0 1-1,0-1 0,0 0 1,0 0-1,0 0 1,1-1-1,-1 1 1,0-1-1,1 1 0,-1-1 1,0 0-1,1 1 1,-1-1-1,0 0 1,1-1-1,-1 1 0,1 0 1,-1-1-1,0 1 1,0-1-1,1 0 1,-1 0-1,0 0 0,2-1 1,5-3-7,-1 0-1,0-1 1,0 0-1,-1 0 1,1 0 0,-1-1-1,-1-1 1,0 1-1,0-1 1,0 0 0,-1 0-1,0 0 1,4-11-1,3-6-11,-1-2 0,-1 1 0,8-37 0,-12 34 635,-1-1 0,-1 0 0,-1-35 0,-3 102-591,3 94-4,-1-115-33,0-1 0,0 1 0,1-1 0,1 0 1,1-1-1,8 20 0,-12-32-13,-1 0 0,1-1 0,0 1 0,0 0 0,0 0 0,0 0 0,0-1 0,1 1 0,-1 0 0,0-1 0,1 1 0,-1-1 0,1 0 0,-1 1 0,1-1 0,0 0 0,0 0 0,-1 0 0,1 0 0,0 0 0,0-1 1,0 1-1,0-1 0,0 1 0,2 0 0,-1-2-53,0 0 1,-1 1 0,1-1 0,0 0-1,-1 0 1,1-1 0,-1 1 0,1 0-1,-1-1 1,0 0 0,1 1 0,-1-1-1,0 0 1,0 0 0,3-4 0,5-7-665,0-1 0,-1 0 0,-1 0 0,12-28 0,1-15-4836,-6-4-2028</inkml:trace>
</inkml:ink>
</file>

<file path=ppt/ink/ink2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1.113"/>
    </inkml:context>
    <inkml:brush xml:id="br0">
      <inkml:brushProperty name="width" value="0.025" units="cm"/>
      <inkml:brushProperty name="height" value="0.025" units="cm"/>
    </inkml:brush>
  </inkml:definitions>
  <inkml:trace contextRef="#ctx0" brushRef="#br0">119 0 15727,'0'0'6892,"-6"13"-4800,-23 39-672,12-25-333,1 2 0,2 0 0,1 1 0,-11 32 0,24-61-1090,0-1 0,0 0 0,0 0 0,0 0 0,0 1 0,0-1 0,0 0 0,0 0 0,0 0 0,0 0 0,0 1 0,1-1 0,-1 0 0,0 0 0,0 0 0,0 1 0,0-1 0,0 0 0,0 0 0,0 0 0,0 0 0,0 0 0,1 1 0,-1-1 0,0 0 0,0 0 0,0 0 0,0 0 0,0 0 0,1 0 0,-1 0 0,0 1 0,0-1 0,0 0 0,0 0 0,1 0 0,-1 0 0,0 0 0,0 0 0,0 0 0,1 0 0,-1 0 0,0 0 0,0 0 0,0 0 0,1 0 0,-1 0 0,0 0 0,0 0-1,0 0 1,0 0 0,1-1 0,-1 1 0,18-6-175,16-12-183,-34 18 358,29-17-933,0 1 1,40-14-1,-56 25 781,1 1 0,-1 0 0,1 1 0,0 1 1,-1 0-1,1 1 0,0 0 0,17 2 0,-29-1 267,1 0 0,-1 1 0,0-1 0,0 1 0,0 0 0,0 0 0,0-1 0,0 1 0,0 0 0,0 1 1,0-1-1,-1 0 0,1 1 0,0-1 0,-1 1 0,1-1 0,-1 1 0,1 0 0,-1-1 0,0 1 0,0 0 0,0 0 0,0 0 0,0 0 0,0 0 0,0 0 0,-1 0 0,1 0 0,-1 1 1,1-1-1,-1 0 0,0 0 0,0 0 0,0 1 0,0-1 0,-1 4 0,0 2 102,0 0-1,0 0 1,-1 0 0,0 0 0,-1 0-1,1-1 1,-1 1 0,-8 12 0,2-7-205,0 0 0,0-1 1,-2 0-1,-11 10 0,17-17-9,0-1-1,0 0 0,0-1 0,0 1 1,-1-1-1,0 0 0,0 0 1,1-1-1,-2 0 0,1 0 0,0 0 1,-8 1-1,12-3-27,1 0 0,0-1 1,0 1-1,0 0 0,0 0 0,-1-1 1,1 1-1,0 0 0,0-1 0,0 1 1,0-1-1,0 0 0,0 1 0,0-1 0,0 0 1,0 1-1,0-1 0,0 0 0,1 0 1,-1 0-1,0 0 0,1 0 0,-1 0 0,0 0 1,1 0-1,-1 0 0,1 0 0,0 0 1,-1 0-1,1-1 0,0 1 0,0 0 1,-1 0-1,1 0 0,0 0 0,0-1 0,0 1 1,0 0-1,1 0 0,-1 0 0,1-2 1,-1-6-587,1 1 1,1-1-1,-1 1 1,1 0-1,4-9 1,17-29-5324,7-3-1536</inkml:trace>
</inkml:ink>
</file>

<file path=ppt/ink/ink2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1.516"/>
    </inkml:context>
    <inkml:brush xml:id="br0">
      <inkml:brushProperty name="width" value="0.025" units="cm"/>
      <inkml:brushProperty name="height" value="0.025" units="cm"/>
    </inkml:brush>
  </inkml:definitions>
  <inkml:trace contextRef="#ctx0" brushRef="#br0">176 213 22581,'0'0'3769,"-8"2"-656,-1 1-2961,1 0 1,-1 0-1,1 1 1,0 1-1,0-1 1,0 1 0,1 0-1,0 1 1,0 0-1,0 0 1,1 1 0,0 0-1,0 0 1,-9 14-1,9-12-79,0 0-1,0 1 1,1-1 0,1 1-1,-1 0 1,2 1-1,-1-1 1,1 0-1,1 1 1,0 0-1,1 0 1,0 0-1,0 12 1,1-22-73,0 1 0,0-1 0,1 1 0,-1-1 0,0 1 0,1-1 0,-1 1 0,1-1 0,-1 0 0,1 1 0,0-1 0,-1 0 0,1 0 0,0 1 0,0-1 0,0 0 0,0 0 0,0 0 0,0 0 0,0 0 0,0 0 0,1 0 0,-1 0 0,0-1 0,1 1 0,2 0 0,-1 0 0,1 0 0,0-1 0,0 1 0,-1-1 0,1 0 0,0 0 0,0-1 0,0 1 0,0-1 0,5-1 0,3-2 0,-1 0 0,1-1 0,-1 0 0,0 0 0,19-14 0,-16 8 0,0-1 0,0-1 0,-2 0 0,1-1 0,-2 0 0,0-1 0,-1 0 0,0-1 0,-1 0 0,-1-1 0,0 0 0,-2 0 0,0 0 0,0-1 0,-2 0 0,0 0 0,-1 0 0,0-24 0,-3 42 0,0 0 0,1 0 0,-1-1 0,0 1 0,0 0 0,0 0 0,0 0 0,0 0 0,0 0 0,0-1 0,0 1 0,0 0 0,0 0 0,0 0 0,0 0 0,0-1 0,0 1 0,0 0 0,0 0 0,0 0 0,0 0 0,0 0 0,0-1 0,0 1 0,0 0 0,0 0 0,0 0 0,0 0 0,0-1 0,0 1 0,0 0 0,0 0 0,0 0 0,-1 0 0,1 0 0,0 0 0,0-1 0,0 1 0,0 0 0,0 0 0,0 0 0,-1 0 0,1 0 0,0 0 0,0 0 0,0 0 0,0 0 0,-1 0 0,1 0 0,0 0 0,0-1 0,0 1 0,0 0 0,-1 0 0,1 0 0,0 0 0,0 1 0,0-1 0,0 0 0,-1 0 0,-7 12 0,-8 22 0,11-17 0,-21 72 0,24-81 0,0 1 0,1-1 0,0 1 0,1-1 0,0 1 0,0 0 0,1-1 0,2 13 0,-3-20 0,0-1 0,1 1 0,-1 0 0,1 0 0,-1 0 0,1 0 0,-1 0 0,1-1 0,-1 1 0,1 0 0,0-1 0,-1 1 0,1 0 0,0-1 0,-1 1 0,1-1 0,0 1 0,0-1 0,0 1 0,0-1 0,0 0 0,0 1 0,-1-1 0,1 0 0,0 0 0,0 1 0,0-1 0,0 0 0,0 0 0,0 0 0,0 0 0,0 0 0,0-1 0,0 1 0,0 0 0,1-1 0,35-15 0,-20 3 0,-1 0 0,-1-1 0,0 0 0,23-31 0,47-76 0,-39 53 0,-32 50 0,-14 18 0,0 0 0,0 0 0,1 0 0,-1 0 0,0 0 0,0-1 0,0 1 0,1 0 0,-1 0 0,0 0 0,0 0 0,0 0 0,1 0 0,-1 0 0,0 0 0,0 0 0,0 0 0,1 0 0,-1 0 0,0 0 0,0 0 0,1 0 0,-1 0 0,0 0 0,0 0 0,0 0 0,1 0 0,-1 0 0,0 0 0,0 0 0,0 1 0,1-1 0,-1 0 0,0 0 0,0 0 0,0 0 0,0 0 0,1 1 0,-1-1 0,0 0 0,0 0 0,0 0 0,0 0 0,0 1 0,0-1 0,0 0 0,0 0 0,1 0 0,-1 1 0,0-1 0,0 0 0,0 0 0,0 1 0,0-1 0,0 0 0,0 0 0,0 0 0,0 1 0,0-1 0,0 0 0,-1 0 0,1 0 0,0 1 0,1 14 0,-1-15 0,-9 96 0,5-69 0,-1 46 0,4-72 0,1 0 0,0 0 0,0-1 0,0 1 0,0 0 0,0 0 0,0 0 0,0-1 0,0 1 0,0 0 0,0 0 0,0-1 0,0 1 0,1 0 0,-1 0 0,0-1 0,1 1 0,-1 0 0,0-1 0,1 1 0,-1 0 0,1-1 0,-1 1 0,1 0 0,-1-1 0,1 1 0,0-1 0,-1 1 0,1-1 0,-1 0 0,1 1 0,0-1 0,0 1 0,-1-1 0,1 0 0,0 0 0,0 0 0,-1 1 0,1-1 0,0 0 0,0 0 0,-1 0 0,1 0 0,0 0 0,0 0 0,0 0 0,-1 0 0,1-1 0,0 1 0,0 0 0,-1 0 0,1-1 0,1 1 0,2-2 0,0 0 0,0-1 0,0 1 0,0-1 0,0 0 0,-1 0 0,7-6 0,14-22 0,27-43 0,-36 50 0,1 0 0,1 1 0,1 1 0,24-23 0,-42 45 0,1 0 0,-1-1 0,0 1 0,0-1 0,0 1 0,1 0 0,-1-1 0,0 1 0,1 0 0,-1-1 0,0 1 0,1 0 0,-1-1 0,1 1 0,-1 0 0,0 0 0,1-1 0,-1 1 0,1 0 0,-1 0 0,1 0 0,-1 0 0,0 0 0,1 0 0,-1 0 0,1 0 0,-1 0 0,1 0 0,-1 0 0,1 0 0,-1 0 0,1 0 0,-1 0 0,1 0 0,-1 0 0,0 0 0,1 1 0,-1-1 0,1 0 0,-1 0 0,0 1 0,1-1 0,-1 0 0,1 1 0,-1-1 0,0 0 0,0 1 0,1-1 0,-1 0 0,0 1 0,1-1 0,-1 1 0,0-1 0,0 0 0,0 1 0,0-1 0,1 1 0,-1-1 0,0 1 0,0-1 0,0 1 0,0-1 0,0 1 0,0 39 0,-1-29 0,1-2 0,0-1 0,0 0 0,0 0 0,0-1 0,1 1 0,1 0 0,3 13 0,-5-20 0,1 0 0,-1 0 0,1 0 0,0 1 0,-1-1 0,1 0 0,0 0 0,0 0 0,0 0 0,0 0 0,0 0 0,0 0 0,0-1 0,0 1 0,0 0 0,1-1 0,-1 1 0,2 0 0,-1 0 0,1-1 0,-1 0 0,1 0 0,-1 0 0,1 0 0,-1 0 0,0 0 0,1-1 0,-1 1 0,1-1 0,-1 1 0,0-1 0,0 0 0,3-1 0,9-6 10,-1-1 0,0 0 0,-1-1 0,0 0 0,0-1 0,-1 0 0,11-15 0,36-33-517,-52 54-198,3-3-1557,-5 2-3515</inkml:trace>
</inkml:ink>
</file>

<file path=ppt/ink/ink2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2.330"/>
    </inkml:context>
    <inkml:brush xml:id="br0">
      <inkml:brushProperty name="width" value="0.025" units="cm"/>
      <inkml:brushProperty name="height" value="0.025" units="cm"/>
    </inkml:brush>
  </inkml:definitions>
  <inkml:trace contextRef="#ctx0" brushRef="#br0">1 284 14286,'0'0'15614,"6"8"-14866,-5-7-739,5 8 100,1 0-1,1-1 0,-1 0 1,1 0-1,10 7 1,-15-13-86,0 0 0,0 1-1,1-2 1,-1 1 0,1 0 0,0-1 0,0 1 0,-1-1 0,1 0 0,0 0 0,0-1-1,0 1 1,0-1 0,0 0 0,0 0 0,0 0 0,0-1 0,-1 1 0,1-1 0,0 0 0,6-2-1,-1-1 22,0-1 0,1 0-1,-2-1 1,1 0-1,0 0 1,-1-1-1,11-11 1,50-62 77,-53 60-115,10-16-73,-22 28 51,1 0 0,0 1 1,0 0-1,1-1 0,0 2 0,0-1 1,1 1-1,0 0 0,12-8 0,-19 15 3,1-1 0,0 1 0,-1 0-1,1 0 1,-1-1 0,1 1 0,-1 0-1,1 0 1,-1 0 0,0 0 0,1 0 0,-1 0-1,0 0 1,0-1 0,0 1 0,1 0-1,-1 0 1,0 0 0,0 0 0,0 0-1,-1 0 1,1 2 0,0 33-2,0-31 41,-5 78 365,3-57-189,0 0 1,4 49-1,-2-74-202,0 0 0,0-1 0,0 1 0,0 0 0,0-1 0,0 1 0,0 0 0,0-1 0,1 1 0,-1 0 0,0-1 0,0 1 0,1-1 0,-1 1 0,0 0 0,1-1 0,-1 1 0,1-1 0,-1 1 0,1-1 0,-1 0 0,1 1 0,-1-1 0,1 1 0,-1-1 0,1 0 0,-1 1 0,1-1 0,0 0 0,-1 0 0,1 1 0,0-1 0,-1 0 0,1 0 0,0 0 0,-1 0 0,1 0 0,0 0 0,-1 0 0,1 0 0,0 0 0,-1 0 0,1 0 0,-1-1 0,1 1 0,0 0 0,-1 0 0,1-1 0,0 1 0,30-22 0,2-13 0,-1-2 0,40-61 0,-38 50 0,44-48 0,-78 95 0,0 1 0,0 0 0,0-1 0,1 1 0,-1-1 0,0 1 0,1 0 0,-1-1 0,0 1 0,1 0 0,-1 0 0,0-1 0,1 1 0,-1 0 0,0 0 0,1-1 0,-1 1 0,1 0 0,-1 0 0,1 0 0,-1 0 0,1 0 0,-1-1 0,0 1 0,1 0 0,-1 0 0,1 0 0,-1 0 0,1 0 0,-1 1 0,1-1 0,-1 0 0,1 0 0,-1 0 0,0 0 0,1 0 0,-1 1 0,1-1 0,6 21 0,-7 45 0,0-51 0,-1 0 0,1-8 0,-1-1 0,1 1 0,0-1 0,1 1 0,1 9 0,-1-15 0,-1-1 0,0 1 0,1 0 0,-1 0 0,0 0 0,1-1 0,-1 1 0,1 0 0,-1-1 0,1 1 0,0 0 0,-1-1 0,1 1 0,0-1 0,-1 1 0,1-1 0,0 1 0,0-1 0,-1 1 0,1-1 0,0 0 0,0 1 0,0-1 0,0 0 0,-1 0 0,1 0 0,0 0 0,0 0 0,0 0 0,0 0 0,0 0 0,0 0 0,-1 0 0,1 0 0,0 0 0,0-1 0,0 1 0,0 0 0,-1-1 0,1 1 0,0 0 0,0-1 0,-1 1 0,1-1 0,0 1 0,-1-1 0,1 0 0,0 0 0,13-9 0,-1-1 0,-1 0 0,0-1 0,-1 0 0,0-1 0,12-17 0,4-5 0,-17 22 0,27-29 0,-35 40 0,0 0 0,1-1 0,-1 1 0,1 0 0,0 0 0,0 1 0,0-1 0,0 0 0,0 1 0,0 0 0,0 0 0,6-2 0,-8 4-17,-1-1-1,1 1 1,0-1-1,0 1 1,-1-1-1,1 1 1,-1-1-1,1 1 1,0 0-1,-1-1 1,1 1-1,-1 0 1,1-1 0,-1 1-1,0 0 1,1 0-1,-1-1 1,0 1-1,1 0 1,-1 0-1,0 0 1,0-1-1,0 1 1,0 0-1,0 0 1,0 0-1,0 0 1,0 0 0,0 1-1,-1 37-1691,1-29 670,0-9 832,0 26-4679,-2-9-1526,-1-5-4563</inkml:trace>
</inkml:ink>
</file>

<file path=ppt/ink/ink2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2.879"/>
    </inkml:context>
    <inkml:brush xml:id="br0">
      <inkml:brushProperty name="width" value="0.025" units="cm"/>
      <inkml:brushProperty name="height" value="0.025" units="cm"/>
    </inkml:brush>
  </inkml:definitions>
  <inkml:trace contextRef="#ctx0" brushRef="#br0">82 196 21813,'0'0'6117,"-2"9"-4958,-8 32-652,10-41-498,0-1 1,0 1-1,1 0 1,-1-1-1,0 1 0,1 0 1,-1-1-1,1 1 0,-1 0 1,0 0-1,1 0 1,-1-1-1,1 1 0,-1 0 1,1 0-1,-1 0 0,1 0 1,-1 0-1,0 0 1,1 0-1,-1 0 0,1 0 1,-1 0-1,1 0 0,-1 0 1,1 0-1,-1 0 1,1 0-1,-1 1 0,0-1 1,1 0-1,-1 0 0,1 0 1,-1 1-1,0-1 1,1 0-1,-1 1 0,0-1 1,1 0-1,-1 1 0,0-1 1,1 0-1,-1 1 1,0-1-1,0 0 0,1 1 1,-1-1-1,0 1 0,0-1 1,0 1-1,0-1 1,0 1-1,0-1 0,0 0 1,0 1-1,1-1 0,-2 1 1,1-1-1,0 1 1,0-1-1,0 1 0,0-1 1,0 1-1,0-1 0,0 0 1,0 1-1,-1 0 1,28-21 329,-23 15-333,-1-1-1,0 1 1,0 0 0,0-1-1,-1 0 1,0 1 0,0-1-1,0 0 1,-1 0-1,0 0 1,0 0 0,0-7-1,-1 11-1,0 0-1,0 1 0,0-1 0,0 0 0,0 0 0,-1 1 0,1-1 0,-1 0 0,1 1 0,-1-1 0,0 0 0,0 1 0,0-1 0,1 1 1,-1-1-1,-1 1 0,1 0 0,-2-2 0,1 1 7,0 1-1,1 1 1,-1-1 0,0 0-1,-1 0 1,1 1 0,0-1-1,0 1 1,0 0 0,0 0-1,0-1 1,0 1 0,0 0-1,-1 1 1,1-1 0,0 0 0,0 1-1,0-1 1,-3 2 0,1 0 1,-1 0 0,1 0 0,0 1 0,0-1 1,0 1-1,0 0 0,0 0 0,1 0 0,-1 1 1,1-1-1,0 1 0,0 0 0,0 0 0,0 0 1,1 0-1,0 0 0,0 1 0,0-1 0,0 1 1,-1 6-1,-1 3 51,0 0 0,1 1 1,1-1-1,0 1 0,0 21 0,2-33-54,0-1 0,0 1 0,0-1 0,0 1-1,1-1 1,-1 1 0,1-1 0,-1 0 0,1 1 0,0-1-1,0 0 1,0 1 0,0-1 0,1 0 0,-1 0 0,0 0 0,1 0-1,0 0 1,-1 0 0,1 0 0,0-1 0,0 1 0,0-1-1,0 1 1,0-1 0,0 0 0,0 0 0,1 0 0,-1 0 0,0 0-1,1 0 1,-1 0 0,1-1 0,-1 0 0,0 1 0,1-1-1,-1 0 1,1 0 0,-1 0 0,1 0 0,2-1 0,4 0-1,1-1 0,-1 0-1,0 0 1,0-1 0,-1 0 0,1-1 0,0 1 0,-1-2 0,0 1 0,8-7 0,10-11-187,-2-1 0,0-1 0,35-48 0,17-17 222,-75 88-26,-1 0-1,1 0 1,-1 1 0,1-1-1,-1 0 1,1 1 0,0-1-1,0 1 1,-1-1 0,1 1-1,0-1 1,0 1 0,-1-1-1,1 1 1,0-1 0,0 1-1,0 0 1,0 0 0,0 0 0,0-1-1,0 1 1,0 0 0,-1 0-1,2 0 1,-1 1 4,0 0-1,0-1 1,-1 1-1,1 0 1,0-1 0,-1 1-1,1 0 1,-1 0 0,1-1-1,-1 1 1,0 0-1,1 0 1,-1 0 0,0 0-1,1 0 1,-1 0 0,0 0-1,0-1 1,0 3 0,0 60 587,-1-48-499,0 80-76,1-95-32,0 1 0,0-1 0,0 1 0,0 0 0,0-1 0,0 1 0,1-1 0,-1 1 0,0-1 0,0 1 0,1 0 0,-1-1 0,0 1 0,0-1 0,1 1 0,-1-1 0,1 0 0,-1 1 0,0-1 0,1 1 0,-1-1 0,1 0 0,-1 1 0,1-1 0,-1 0 0,1 0 0,0 1 0,-1-1 0,1 0 0,-1 0 0,1 0 0,0 1 0,22-8 0,18-23 0,51-68 0,-64 66 0,1 0 0,1 2 0,36-27 0,-65 57-19,-1-1-1,1 1 1,-1-1-1,1 0 1,0 1-1,-1-1 1,1 1-1,0 0 1,-1-1-1,1 1 1,0-1-1,-1 1 1,1 0 0,0 0-1,0-1 1,-1 1-1,1 0 1,0 0-1,0 0 1,0 0-1,-1 0 1,1 0-1,0 0 1,0 0-1,-1 0 1,1 0 0,0 1-1,0-1 1,0 0-1,-1 0 1,1 1-1,0-1 1,-1 1-1,1-1 1,0 0-1,-1 1 1,1-1-1,0 2 1,1 1-190,-1-1-1,0 1 1,0 0 0,0 0-1,0 0 1,-1 0 0,1 0-1,-1 0 1,0 0 0,0 6-1,0 1-1131,-1 0 0,0 0 0,-1 0 0,0 0 0,-1 0 0,-4 14 0</inkml:trace>
</inkml:ink>
</file>

<file path=ppt/ink/ink2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4.381"/>
    </inkml:context>
    <inkml:brush xml:id="br0">
      <inkml:brushProperty name="width" value="0.025" units="cm"/>
      <inkml:brushProperty name="height" value="0.025" units="cm"/>
    </inkml:brush>
  </inkml:definitions>
  <inkml:trace contextRef="#ctx0" brushRef="#br0">0 508 21492,'9'-14'1997,"2"-4"-1020,2-1-1,0 2 1,19-20-1,-27 31-773,1 0 0,0 1 0,1-1 0,0 1 0,0 0 0,0 1 0,0-1 0,0 2 0,1-1 0,0 1 0,0 0 0,0 0 0,14-2 0,-20 5-203,-1 0 0,1 0 0,-1 0 0,1 0 0,-1 0 1,1 0-1,-1 1 0,1-1 0,-1 1 0,1-1 0,-1 1 0,1-1 1,-1 1-1,1 0 0,-1-1 0,0 1 0,0 0 0,1 0 1,-1 0-1,0 0 0,0 0 0,0 0 0,0 1 0,0-1 1,0 0-1,0 0 0,-1 1 0,1-1 0,0 1 0,-1-1 0,1 1 1,-1-1-1,1 1 0,-1-1 0,1 3 0,0 7 0,0 0-1,-1-1 0,0 1 0,-1 13 1,0-14 24,-2 16 11,-2 0-1,0 0 1,-11 28 0,9-32-19,1-1 0,1 2 0,1-1 0,-2 34 0,6-56-13,0 0-1,0 0 0,0 0 1,0 1-1,0-1 1,0 0-1,0 0 0,0 0 1,0 1-1,0-1 1,0 0-1,0 0 0,0 0 1,0 1-1,1-1 1,-1 0-1,0 0 0,0 0 1,0 0-1,0 1 1,0-1-1,1 0 1,-1 0-1,0 0 0,0 0 1,0 0-1,1 0 1,-1 1-1,0-1 0,0 0 1,0 0-1,1 0 1,-1 0-1,0 0 0,0 0 1,0 0-1,1 0 1,-1 0-1,0 0 0,0 0 1,0 0-1,1 0 1,-1 0-1,0 0 0,0 0 1,0 0-1,1-1 1,-1 1-1,0 0 0,0 0 1,1 0-1,11-7 156,12-15 114,-1-2 1,-1 0-1,-2-1 1,0-2-1,21-36 0,-28 42-267,6-6 19,-1 0-1,-2-2 1,-1 0 0,-1-1-1,-1 0 1,11-43-1,-36 139-10,2 0-1,-1 87 1,11-150-6,0 0-1,0 0 1,0 0 0,0 0-1,1 0 1,-1-1 0,1 1-1,0 0 1,0 0 0,0 0-1,0-1 1,0 1 0,0 0-1,1-1 1,0 1 0,-1-1-1,3 3 1,-2-4-6,-1 0 1,1-1-1,0 1 0,0 0 1,0-1-1,-1 1 1,1-1-1,0 0 0,0 1 1,0-1-1,0 0 1,0 0-1,0 0 0,0 0 1,-1-1-1,1 1 0,0-1 1,0 1-1,0-1 1,0 1-1,-1-1 0,1 0 1,0 0-1,-1 0 0,1 0 1,-1 0-1,1 0 1,2-3-1,10-6-1,-1-2 0,0 0 0,-1 0 0,-1-1 0,1-1 0,-2 0 0,11-19 0,-5 6 0,-1-1 0,-1 0 0,11-37 0,-19 49 0,-1 1 0,0-1 0,-2 0 0,0 0 0,0 0 0,-2-1 0,0 1 0,-1 0 0,-2-23 0,-9 97 0,7-8 0,1-30 0,1 0 0,1 0 0,1 0 0,0 0 0,2 0 0,7 37 0,-9-55 0,1 0 0,0 0 0,-1 0 0,1 0 0,0 0 0,0 0 0,0 0 0,0 0 0,1 0 0,-1 0 0,0-1 0,1 1 0,0 0 0,-1-1 0,1 0 0,0 1 0,-1-1 0,1 0 0,0 0 0,0 0 0,0 0 0,0 0 0,0 0 0,0 0 0,0-1 0,1 1 0,-1-1 0,0 0 0,0 1 0,0-1 0,1 0 0,-1 0 0,0-1 0,0 1 0,0 0 0,0-1 0,1 1 0,-1-1 0,0 0 0,4-1 0,1-2 0,0 1 0,1-2 0,-1 1 0,0-1 0,-1 0 0,1 0 0,-1 0 0,0-1 0,8-11 0,-5 6 0,-1-1 0,0-1 0,-1 0 0,-1 0 0,0 0 0,-1-1 0,6-23 0,-6 12 0,-1-1 0,-1 0 0,-1-37 0,-7 73 0,2 1 0,-1-1 0,1 1 0,-2 15 0,5-25 0,-1 0 0,1 0 0,0 1 0,0-1 0,0 0 0,0 0 0,0 1 0,0-1 0,0 0 0,0 1 0,0-1 0,1 0 0,-1 0 0,1 0 0,-1 1 0,0-1 0,1 0 0,0 0 0,-1 0 0,1 0 0,0 0 0,0 0 0,0 1 0,0-2 0,0 0 0,0 0 0,0 0 0,0 0 0,0-1 0,0 1 0,0 0 0,0-1 0,0 1 0,0 0 0,0-1 0,0 1 0,0-1 0,0 0 0,0 1 0,-1-1 0,1 0 0,0 1 0,0-1 0,0-2 0,38-51 0,-23 23 0,21-65 0,-26 64 0,-12 37 0,2-8 0,-1 2 0,0 0 0,0 0 0,0 0 0,-1 0 0,1 0 0,0 0 0,0 0 0,-1 0 0,1 1 0,0-1 0,-1 0 0,1 0 0,-1 0 0,1 1 0,-1-1 0,0 0 0,1 0 0,-1 1 0,0-1 0,1 1 0,-1-1 0,0 1 0,-1-2 0,-1 41 0,16 221 0,-13-255 0,0 0 0,1 1 0,-1-1 0,1 0 0,1 0 0,-1 0 0,1 0 0,2 6 0,-4-10 0,1 0 0,0 1 0,-1-1 0,1 0 0,0 0 0,0 0 0,-1 0 0,1 0 0,0 0 0,0 0 0,0 0 0,0 0 0,0-1 0,1 1 0,-1 0 0,0-1 0,0 1 0,0-1 0,1 1 0,-1-1 0,0 0 0,1 1 0,-1-1 0,0 0 0,1 0 0,-1 0 0,0 0 0,1 0 0,-1 0 0,0 0 0,1 0 0,-1-1 0,0 1 0,0-1 0,1 1 0,-1-1 0,0 1 0,2-2 0,-1 1-194,0-1-1,0 0 1,0 0 0,0 0 0,0 0-1,0 0 1,0 0 0,-1 0 0,1-1-1,-1 1 1,1-1 0,-1 1 0,0-1-1,0 1 1,0-1 0,0 0-1,-1 0 1,1 1 0,-1-1 0,0-5-1,1-65-7962,-2 56 5863,-1-34-7454</inkml:trace>
</inkml:ink>
</file>

<file path=ppt/ink/ink2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4.726"/>
    </inkml:context>
    <inkml:brush xml:id="br0">
      <inkml:brushProperty name="width" value="0.025" units="cm"/>
      <inkml:brushProperty name="height" value="0.025" units="cm"/>
    </inkml:brush>
  </inkml:definitions>
  <inkml:trace contextRef="#ctx0" brushRef="#br0">21 14 14990,'-6'-6'6855,"0"1"-3492,2 2 288,-1 3-928,5 1-2563,0 7-160,9 4-32,6-2-993,7 0-1954,2 2-2178,3-1-1441,4-3-5189</inkml:trace>
</inkml:ink>
</file>

<file path=ppt/ink/ink2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5.101"/>
    </inkml:context>
    <inkml:brush xml:id="br0">
      <inkml:brushProperty name="width" value="0.025" units="cm"/>
      <inkml:brushProperty name="height" value="0.025" units="cm"/>
    </inkml:brush>
  </inkml:definitions>
  <inkml:trace contextRef="#ctx0" brushRef="#br0">281 1 18193,'0'0'3908,"-8"4"-753,-11 6-2653,-109 59 3828,110-58-3884,1 1 1,0 0-1,1 1 1,1 1-1,-18 19 1,33-32-450,-1-1 0,0 1 0,1 0 0,-1-1 0,0 1 0,1 0 0,-1-1 0,1 1 0,-1 0 0,1 0 0,-1 0 0,1-1 1,-1 1-1,1 0 0,0 0 0,0 0 0,-1 0 0,1 0 0,0 0 0,0 0 0,0 0 0,0 0 0,0 1 0,18-1-174,30-20-280,-21 6-314,0 0-1,1 2 0,0 2 1,1 0-1,0 2 0,1 1 0,-1 1 1,42-1-1,-69 6 809,0-1-1,-1 1 1,1 0-1,0 0 1,0 0 0,0 1-1,0-1 1,0 0-1,-1 1 1,1-1 0,0 1-1,0 0 1,-1-1-1,1 1 1,0 0-1,-1 0 1,1 0 0,-1 0-1,1 0 1,-1 1-1,1-1 1,-1 0 0,0 1-1,0-1 1,0 1-1,0-1 1,0 1-1,0 0 1,0-1 0,0 1-1,-1 0 1,1 0-1,0-1 1,-1 1 0,0 0-1,1 0 1,-1 0-1,0 0 1,0-1-1,0 1 1,0 0 0,0 0-1,-1 0 1,1 0-1,-1 0 1,1-1-1,-2 3 1,0 6 401,-2 0 0,1 0-1,-1-1 1,-1 1 0,0-1 0,0 0 0,-9 12-1,-6 4 647,-39 36-1,54-56-1087,-1 1 0,0-1 0,0-1-1,0 1 1,0-1 0,-1-1 0,0 1 0,1-1 0,-1 0 0,0 0-1,-1-1 1,1 0 0,-8 1 0,14-3-126,1 0 0,-1 0 0,1-1 0,-1 1 0,1 0-1,-1 0 1,1-1 0,0 1 0,-1 0 0,1-1 0,-1 1 0,1 0 0,-1-1-1,1 1 1,0-1 0,-1 1 0,1-1 0,0 1 0,0-1 0,-1 1 0,1-1 0,0 1-1,0-1 1,0 1 0,0-1 0,-1 1 0,1-1 0,0 0 0,0 1 0,0-1 0,0 1-1,0-1 1,0 1 0,1-1 0,-1 1 0,0-1 0,0 1 0,0-1 0,0 0 0,1 0-1,7-26-5344,12-7-2469,10-3-2551</inkml:trace>
</inkml:ink>
</file>

<file path=ppt/ink/ink2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5.443"/>
    </inkml:context>
    <inkml:brush xml:id="br0">
      <inkml:brushProperty name="width" value="0.025" units="cm"/>
      <inkml:brushProperty name="height" value="0.025" units="cm"/>
    </inkml:brush>
  </inkml:definitions>
  <inkml:trace contextRef="#ctx0" brushRef="#br0">205 664 15214,'0'0'9999,"-11"3"-7949,-3 3-1775,1-1-1,0 2 1,0 0-1,1 0 1,0 1-1,0 1 1,1 0-1,0 0 0,0 1 1,1 1-1,-12 15 1,17-19-122,1-1 0,-1 1 0,1 0 0,1 0 0,-1 1 0,1-1 0,0 1 0,1-1 0,0 1 0,0 0 0,-1 15 0,3-22-146,0 0 0,0 1-1,1-1 1,-1 0 0,0 1 0,0-1-1,1 1 1,-1-1 0,1 0-1,-1 0 1,1 1 0,0-1-1,-1 0 1,1 0 0,0 0 0,0 0-1,0 1 1,0-1 0,0-1-1,0 1 1,0 0 0,0 0 0,0 0-1,0 0 1,0-1 0,1 1-1,-1-1 1,0 1 0,1-1-1,-1 1 1,0-1 0,1 0 0,-1 1-1,0-1 1,1 0 0,-1 0-1,1 0 1,-1 0 0,0 0 0,3-1-1,4 0 8,0 1 0,0-2 1,-1 1-1,1-1 0,0-1 0,10-3 0,1-4-14,0-1 0,-1-1 0,0 0 0,-1-1 0,-1-1 0,0 0 0,0-2 0,-2 1 0,0-2 0,0 0 0,-2-1 0,0 0 0,-1-1 0,-1 0 0,15-40 0,-10 14 0,-1 1 0,-2-2 0,-2 0 0,-2 0 0,-3 0 0,1-64 0,-6 92 0,-1 1 0,0 0 0,-1 0 0,-1 0 0,-1 0 0,0 1 0,-11-27 0,13 38 0,0 1 0,0 0 0,0 0 0,0 0 0,-1 0 0,0 0 0,0 0 0,0 1 0,0-1 0,0 1 0,-1 0 0,1 0 0,-1 0 0,0 1 0,0-1 0,0 1 0,0 0 0,-1 0 0,1 0 0,-1 1 0,1 0 0,-1 0 0,1 0 0,-1 0 0,1 0 0,-1 1 0,0 0 0,1 0 0,-1 0 0,0 1 0,1 0 0,-9 2 0,1 1 0,0 1 0,1 0 0,0 1 0,0 1 0,1 0 0,0 0 0,0 1 0,0 0 0,1 0 0,1 1 0,-1 1 0,1-1 0,1 1 0,0 1 0,0-1 0,1 1 0,0 0 0,1 1 0,-5 14 0,10-23 0,-1-1 0,1 0 0,-1 1 1,1-1-1,0 1 0,0-1 0,0 1 0,0-1 0,0 1 0,1-1 1,-1 1-1,1-1 0,0 1 0,-1-1 0,1 1 0,0-1 0,0 0 0,1 0 1,-1 0-1,0 0 0,1 1 0,-1-2 0,1 1 0,0 0 0,0 0 1,0 0-1,0-1 0,0 1 0,0-1 0,0 0 0,0 1 0,0-1 1,1 0-1,-1 0 0,0-1 0,1 1 0,3 0 0,10 2-36,1 0-1,-1-2 1,1 0-1,28-2 1,-17 1-97,1-1-479,0 2 0,-1 0 0,1 2 0,43 11 0,-64-12 674,0 1-1,0 0 0,0 0 0,0 1 0,0 0 1,-1 1-1,1 0 0,-1 0 0,-1 0 0,1 1 0,-1 0 1,0 0-1,0 0 0,0 1 0,-1 0 0,0 0 0,-1 1 1,0-1-1,6 14 0,-4-2 194,0 0-1,-2 0 1,0 1 0,-1 0-1,-1 0 1,-1 0 0,0 0-1,-3 20 1,0-22-621,0-1 0,-1 1 0,0-1 0,-2 0 0,-8 22 0,3-21-5271</inkml:trace>
</inkml:ink>
</file>

<file path=ppt/ink/ink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2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6.877"/>
    </inkml:context>
    <inkml:brush xml:id="br0">
      <inkml:brushProperty name="width" value="0.025" units="cm"/>
      <inkml:brushProperty name="height" value="0.025" units="cm"/>
    </inkml:brush>
  </inkml:definitions>
  <inkml:trace contextRef="#ctx0" brushRef="#br0">180 88 13837,'-10'-1'1580,"5"0"-1327,0 1-1,-1-1 1,1 1-1,-1 0 1,1 0-1,-1 1 0,1 0 1,-1 0-1,1 0 1,0 0-1,0 1 1,0 0-1,0 0 1,0 1-1,0-1 1,0 1-1,0 0 1,1 0-1,0 0 0,0 1 1,0 0-1,0 0 1,-5 6-1,3-1 130,0 0-1,1 1 1,0-1-1,0 1 1,1 0-1,1 0 1,0 0-1,0 0 1,1 1-1,0 0 1,1-1-1,-1 17 1,3-26-359,-1 0 1,0 0-1,0 0 1,1 0-1,-1 0 1,0 0-1,1 0 1,-1 0-1,1 0 1,-1 0-1,1-1 1,0 1-1,-1 0 1,1 0-1,0 0 1,-1-1-1,1 1 1,0 0-1,0-1 1,0 1-1,0-1 1,0 1-1,0-1 1,0 1-1,0-1 1,0 0-1,0 1 1,0-1-1,0 0 1,0 0 0,0 0-1,0 0 1,0 0-1,0 0 1,0 0-1,0 0 1,0 0-1,0 0 1,0-1-1,0 1 1,2-1-1,3 0 58,0-1 0,0 0 0,0 0 0,-1 0-1,1-1 1,6-4 0,-1 0-38,-1-1-1,0-1 0,0 0 1,-1 0-1,0-1 1,-1 0-1,0-1 1,-1 0-1,0 0 1,0 0-1,-1-1 0,-1 0 1,0 0-1,-1-1 1,0 1-1,-1-1 1,0 0-1,-1 0 1,1-25-1,-3 37-45,0 0 0,1 0-1,-1-1 1,0 1 0,0 0 0,0 0 0,0 0-1,-1 0 1,1 0 0,0 0 0,0 0 0,-1 0-1,1 0 1,0 0 0,-1 0 0,1 0 0,-1 1-1,1-1 1,-1 0 0,0 0 0,1 0-1,-1 0 1,0 1 0,0-2 0,0 2-6,0 0-1,0 0 1,0 0 0,0 0 0,0 0 0,0 0-1,0 1 1,0-1 0,0 0 0,0 0 0,0 1-1,0-1 1,0 0 0,1 1 0,-1-1 0,0 1-1,0-1 1,0 1 0,-1 1 0,-4 3-49,1 0 1,0 1 0,0-1-1,0 1 1,-5 9-1,1 2 43,1 0 0,0 0 1,2 1-1,0-1 0,1 2 0,1-1 0,0 0 0,1 1 0,0 32 0,3-50 12,0 0 0,-1 1 0,1-1 0,0 1 0,0-1 0,0 1 0,0-1 0,1 1-1,-1-1 1,0 1 0,0-1 0,1 1 0,-1-1 0,1 1 0,-1-1 0,1 0 0,0 1 0,0-1 0,-1 0 0,1 0 0,0 0 0,0 1 0,0-1 0,0 0 0,0 0 0,1 0 0,-1-1 0,0 1 0,0 0-1,1 0 1,-1-1 0,0 1 0,1 0 0,-1-1 0,1 0 0,-1 1 0,1-1 0,-1 0 0,1 0 0,-1 1 0,1-1 0,-1 0 0,0-1 0,1 1 0,-1 0 0,1 0 0,2-1 0,4-2 35,0 1 0,-1-1 1,1-1-1,-1 0 0,1 0 0,-1 0 1,10-9-1,26-26-143,-1-2 0,71-91-1,-63 70-61,-50 62 161,0 0 1,0 0-1,1 0 0,-1 0 1,0 0-1,0-1 0,0 1 1,0 0-1,0 0 0,1 0 1,-1 0-1,0 0 0,0 0 1,0 0-1,0 0 0,1 0 1,-1 0-1,0 0 0,0 0 1,0 0-1,0 0 0,1 0 1,-1 0-1,0 0 0,0 0 1,0 0-1,0 0 0,1 0 1,-1 0-1,0 0 0,0 0 1,0 0-1,0 0 0,1 0 1,-1 0-1,0 0 0,0 1 1,0-1-1,0 0 0,0 0 1,0 0-1,1 0 0,-1 0 1,0 0-1,0 1 1,0-1-1,0 0 0,0 0 1,0 0-1,0 0 0,0 1 1,0-1-1,0 0 0,0 0 1,0 0-1,0 0 0,0 1 1,0-1-1,0 0 0,0 0 1,0 0-1,0 0 0,0 1 1,0-1-1,0 0 0,0 0 1,2 25-201,-3 29 473,-1-37-203,1-7-29,0-1 1,1 1 0,-1-1-1,2 1 1,0-1-1,2 13 1,-2-20-10,-1 0 0,1 0 0,0-1-1,0 1 1,0 0 0,0-1 0,0 1 0,0-1 0,0 1 0,0-1 0,1 0 0,-1 0 0,1 1 0,-1-1 0,1 0-1,-1 0 1,1 0 0,0 0 0,-1-1 0,1 1 0,0 0 0,0-1 0,-1 1 0,1-1 0,0 0 0,0 1 0,0-1-1,0 0 1,-1 0 0,1 0 0,0-1 0,0 1 0,0 0 0,0-1 0,0 1 0,-1-1 0,1 1 0,3-3-1,8-2 28,1-1-1,-1-1 1,-1 0-1,1-1 1,-1 0-1,-1-1 1,1 0-1,-2-1 1,18-20-1,-11 13-190,1 0 0,21-15 0,-39 32 130,1 0 1,-1 0 0,0-1 0,0 1-1,0 0 1,0 0 0,0 0 0,1 0-1,-1 0 1,0 0 0,0 0 0,0 0 0,0 0-1,1 0 1,-1 0 0,0 0 0,0 0-1,0 0 1,0 0 0,1 0 0,-1 0 0,0 0-1,0 0 1,0 0 0,0 0 0,0 1-1,1-1 1,-1 0 0,0 0 0,0 0 0,0 0-1,0 0 1,0 0 0,0 0 0,1 0-1,-1 1 1,0-1 0,0 0 0,0 0-1,0 0 1,0 0 0,0 0 0,0 1 0,0-1-1,0 0 1,0 0 0,0 0 0,0 0-1,0 1 1,2 14-274,-3 15 296,-3 2-8,-5 38-1629,7-22-4149,2-23-2695</inkml:trace>
</inkml:ink>
</file>

<file path=ppt/ink/ink2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7.422"/>
    </inkml:context>
    <inkml:brush xml:id="br0">
      <inkml:brushProperty name="width" value="0.025" units="cm"/>
      <inkml:brushProperty name="height" value="0.025" units="cm"/>
    </inkml:brush>
  </inkml:definitions>
  <inkml:trace contextRef="#ctx0" brushRef="#br0">1 68 19635,'0'0'2434,"13"63"-1089,4-22-416,7 3-384,0-2 63,8-12 1,7-15-225,6-13-288,7-8 64,1-27-128,1-15-480,-7-6-1058,-9-3-2081,-13 0-2563,-14 7-5445</inkml:trace>
</inkml:ink>
</file>

<file path=ppt/ink/ink2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7.798"/>
    </inkml:context>
    <inkml:brush xml:id="br0">
      <inkml:brushProperty name="width" value="0.025" units="cm"/>
      <inkml:brushProperty name="height" value="0.025" units="cm"/>
    </inkml:brush>
  </inkml:definitions>
  <inkml:trace contextRef="#ctx0" brushRef="#br0">7 0 14798,'0'0'1922,"-3"98"-96,2-39 704,-1 9-768,1 8-257,1 1-160,0 5-288,0-6-929,11-11-480,7-20-3203,2-24-4837</inkml:trace>
</inkml:ink>
</file>

<file path=ppt/ink/ink2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8.655"/>
    </inkml:context>
    <inkml:brush xml:id="br0">
      <inkml:brushProperty name="width" value="0.025" units="cm"/>
      <inkml:brushProperty name="height" value="0.025" units="cm"/>
    </inkml:brush>
  </inkml:definitions>
  <inkml:trace contextRef="#ctx0" brushRef="#br0">0 186 10378,'2'-9'2925,"-1"-2"-1635,3-13-34,-3 2 5743,-3 84-5419,0 45-670,2-95-761,1 0-1,0-1 0,1 0 1,1 1-1,0-1 1,6 17-1,-8-26-138,-1-1 1,1 1 0,-1-1-1,1 1 1,0-1-1,0 0 1,0 1-1,0-1 1,0 0-1,0 0 1,0 0-1,0 0 1,0 0-1,0 0 1,1 0 0,-1 0-1,0 0 1,1 0-1,-1-1 1,1 1-1,-1 0 1,1-1-1,-1 0 1,1 1-1,1-1 1,0 0 13,-1 0 0,1-1 0,-1 0 1,1 1-1,-1-1 0,1 0 0,-1 0 0,1 0 1,-1-1-1,0 1 0,0 0 0,0-1 0,4-3 1,4-5 84,0-1 0,-1 0 0,0 0 0,10-17 0,3-11-3,-2 0 0,-2-1-1,-1-2 1,16-62 0,-34 116-113,0 0 0,1 1 1,0-1-1,1 0 0,0 0 0,1 0 0,0-1 1,1 1-1,0 0 0,7 14 0,-9-23 15,0 1 0,1-1-1,-1 0 1,1 0 0,0 0 0,0 0-1,0-1 1,0 1 0,1 0-1,-1-1 1,1 1 0,-1-1 0,1 0-1,0 0 1,0 0 0,0 0-1,4 1 1,-4-2 41,0 0 0,-1-1 0,1 0 0,0 1 0,-1-1 0,1 0 0,0 0 0,-1-1 0,1 1-1,0 0 1,0-1 0,-1 0 0,1 1 0,-1-1 0,1 0 0,-1 0 0,1-1 0,-1 1 0,0 0 0,1-1 0,-1 0 0,0 1-1,3-4 1,14-14 116,0-2 0,-2 0 0,28-44-1,-23 33-141,27-32 0,-48 62-27,0 1-1,0 0 1,0 0-1,0 0 1,1 0-1,-1 0 1,0 0-1,0 0 1,0 0-1,1 0 1,-1 1-1,1-1 1,-1 1-1,0-1 1,3 0-1,-4 1 3,1 0 0,-1 0 0,1 1 0,0-1 0,-1 0 0,1 0 0,-1 0-1,1 1 1,-1-1 0,1 0 0,-1 0 0,1 1 0,-1-1 0,1 0 0,-1 1 0,1-1 0,-1 1 0,0-1-1,1 1 1,-1-1 0,0 1 0,1-1 0,-1 1 0,0-1 0,1 2 0,1 5 3,0 0-1,0 1 1,-1-1 0,1 15 0,1-1 84,7 15 141,8-4-3763,-18-31 3244,1 0 1,0 0 0,0 0 0,0 0-1,0-1 1,0 1 0,0 0-1,0-1 1,0 1 0,0 0-1,1-1 1,-1 1 0,0-1 0,0 0-1,0 1 1,1-1 0,-1 0-1,0 0 1,0 0 0,3 0 0,-2 0-182,1-1 1,-1 0-1,0 0 1,1 0-1,-1 0 1,0 0 0,0 0-1,0-1 1,0 1-1,0-1 1,0 0-1,-1 1 1,1-1-1,0 0 1,1-2 0,22-29-7925</inkml:trace>
</inkml:ink>
</file>

<file path=ppt/ink/ink2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9.016"/>
    </inkml:context>
    <inkml:brush xml:id="br0">
      <inkml:brushProperty name="width" value="0.025" units="cm"/>
      <inkml:brushProperty name="height" value="0.025" units="cm"/>
    </inkml:brush>
  </inkml:definitions>
  <inkml:trace contextRef="#ctx0" brushRef="#br0">96 249 12011,'0'0'11526,"-7"12"-10250,-9 20-689,2 0 0,1 0 0,1 2 1,2-1-1,2 2 0,-7 49 0,15-82-573,-1-1 0,1 0 0,0 1 0,0-1 0,1 1 0,-1-1 0,0 1 0,0-1-1,1 0 1,-1 1 0,1-1 0,-1 0 0,1 1 0,-1-1 0,1 0 0,1 2 0,-2-3-8,1 1 0,0-1 1,-1 0-1,1 1 0,-1-1 1,1 0-1,0 1 0,-1-1 1,1 0-1,0 0 0,0 0 1,-1 1-1,1-1 0,0 0 1,-1 0-1,1 0 0,0 0 1,-1 0-1,1 0 0,0-1 1,0 1-1,0 0 0,3-2 14,0 1 0,-1-1-1,0 0 1,1 0 0,-1 0-1,0 0 1,0-1-1,0 1 1,0-1 0,3-4-1,13-17-18,-2-2-1,0-1 1,-2 0 0,0 0-1,-2-2 1,-1 0-1,10-38 1,-11 23 256,-1 0 1,-2 0-1,-2-1 1,0-64-1,-21 187 160,15-72-434,-3 17 50,2 1 0,0-1 0,2 1 0,0-1 0,7 31 0,-7-49-48,0 1 0,1-1 0,-1 0-1,1 0 1,1 0 0,-1 0 0,1-1 0,0 1 0,0-1 0,0 1 0,0-1-1,1 0 1,0 0 0,0-1 0,0 1 0,0-1 0,0 0 0,1 0 0,0 0 0,-1 0-1,1-1 1,0 0 0,0 0 0,0 0 0,1-1 0,-1 0 0,0 0 0,1 0-1,7 0 1,0-1-576,0 0 0,0 0-1,0-1 1,0-1-1,0-1 1,0 1 0,-1-2-1,16-6 1,44-23-5249</inkml:trace>
</inkml:ink>
</file>

<file path=ppt/ink/ink2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0.062"/>
    </inkml:context>
    <inkml:brush xml:id="br0">
      <inkml:brushProperty name="width" value="0.025" units="cm"/>
      <inkml:brushProperty name="height" value="0.025" units="cm"/>
    </inkml:brush>
  </inkml:definitions>
  <inkml:trace contextRef="#ctx0" brushRef="#br0">0 119 18001,'0'0'7575,"9"7"-6945,-3-2-520,-1 1 0,1-1 0,-2 1 0,1 0 0,-1 1 0,1-1 0,-2 1 0,6 12 0,-1 1 76,-1 1 0,6 32 0,51 325-147,-43-163 1192,-20-103 2379,51-754-3717,-36 483-534,-13 124 578,-3 21 60,1 1 1,1-1-1,0 0 0,1 1 0,0 0 0,1-1 1,7-16-1,-9 28-15,0-1 0,0 1 0,0-1 0,1 1 0,-1 0 0,1 0 0,0 0 0,-1 0 0,1 1 0,0-1 0,0 1 0,0-1 0,0 1 0,0 0 0,1 0 0,-1 1 0,0-1 0,0 1 0,0-1 0,1 1 0,-1 0 0,0 0 0,5 1 0,-5-1-13,0 0 0,0 1 1,0-1-1,0 0 1,0 1-1,0 0 0,0 0 1,0 0-1,0 0 1,-1 0-1,1 0 0,0 1 1,-1-1-1,1 1 1,-1 0-1,1 0 0,-1 0 1,0 0-1,0 0 1,0 0-1,0 1 0,0-1 1,-1 1-1,1-1 1,1 4-1,-2 2 95,0 0 0,-1 0-1,0 1 1,0-1 0,0 0 0,-1 0 0,-1 0 0,1 0-1,-1 0 1,-1 0 0,1 0 0,-1 0 0,-1-1-1,1 0 1,-1 1 0,-9 11 0,-5 6 306,-2 1-1,-43 42 1,60-65-370,-2 3-6,0-1 0,0 0 0,-1 0 0,0-1 0,0 0-1,-11 7 1,17-11-18,-1 0 0,1 0-1,0 0 1,0 1 0,-1-1 0,1 0-1,0 0 1,-1 0 0,1 0-1,0 0 1,-1 0 0,1 0 0,-1 0-1,1 0 1,0 0 0,-1 0-1,1 0 1,0 0 0,-1 0 0,1 0-1,0 0 1,-1 0 0,1 0-1,0 0 1,-1 0 0,1 0 0,0-1-1,-1 1 1,1 0 0,0 0-1,0 0 1,-1-1 0,1 1 0,-1-1-1,0-12-2767,1 9 2057,0-30-7145</inkml:trace>
</inkml:ink>
</file>

<file path=ppt/ink/ink2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5.542"/>
    </inkml:context>
    <inkml:brush xml:id="br0">
      <inkml:brushProperty name="width" value="0.025" units="cm"/>
      <inkml:brushProperty name="height" value="0.025" units="cm"/>
    </inkml:brush>
  </inkml:definitions>
  <inkml:trace contextRef="#ctx0" brushRef="#br0">4 1 21236,'0'0'1217,"-3"50"-192,3-19 1345,3 0-320,15 1-320,11-5-513,2-4-352,9-7-673,3-10-96,6-6-32,-2-1 0,-1-16-352,-6-5-1281,-4 0-1827,-8-3-1953,-9-3-2979</inkml:trace>
</inkml:ink>
</file>

<file path=ppt/ink/ink2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5.888"/>
    </inkml:context>
    <inkml:brush xml:id="br0">
      <inkml:brushProperty name="width" value="0.025" units="cm"/>
      <inkml:brushProperty name="height" value="0.025" units="cm"/>
    </inkml:brush>
  </inkml:definitions>
  <inkml:trace contextRef="#ctx0" brushRef="#br0">136 0 20211,'0'0'2819,"-31"94"-321,11-36 289,0 6-1090,1 4-383,1 3-514,4-2-575,4-4-193,6-13-385,4-9-1184,0-18-1474,0-14-1922</inkml:trace>
</inkml:ink>
</file>

<file path=ppt/ink/ink2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6.340"/>
    </inkml:context>
    <inkml:brush xml:id="br0">
      <inkml:brushProperty name="width" value="0.025" units="cm"/>
      <inkml:brushProperty name="height" value="0.025" units="cm"/>
    </inkml:brush>
  </inkml:definitions>
  <inkml:trace contextRef="#ctx0" brushRef="#br0">172 20 14382,'0'0'15961,"5"9"-15074,-2-3-825,0 1 0,0 0-1,-1 0 1,0 0 0,0 0 0,-1 0 0,0 1 0,0-1 0,-1 0 0,0 1 0,0-1 0,0 0 0,-1 0 0,0 1 0,-1-1 0,0 0 0,-3 8 0,-4 17-14,3-9-6,-2 0 1,0-1 0,-1 1 0,-20 33 0,29-56-39,-1-1 0,0 1 0,1-1 0,-1 0 0,1 1 0,-1-1 0,1 0 0,0 0 0,-1 1 0,1-1 0,0 0 0,0 0 0,-1 1 0,1-1 0,0 0 0,0 0 0,0 0 0,0 0 0,0 1 0,0-1 0,0 0 0,0 0 0,0 0 0,0 0 0,1 0 0,-1-36 52,10-16-753,22-69 0,-3 11 36,-42 172 1093,2 1 1,-4 111-1,15-172-423,0-1 1,0 1-1,1 0 0,-1 0 1,0 0-1,0 0 1,1 0-1,-1-1 0,0 1 1,1 0-1,-1 0 0,1-1 1,-1 1-1,1 0 0,-1 0 1,1-1-1,-1 1 1,1-1-1,0 1 0,-1 0 1,1-1-1,0 1 0,0-1 1,-1 0-1,1 1 1,0-1-1,0 0 0,0 1 1,-1-1-1,1 0 0,0 0 1,0 0-1,0 1 0,0-1 1,0 0-1,-1 0 1,1-1-1,0 1 0,0 0 1,0 0-1,0 0 0,0 0 1,-1-1-1,1 1 1,0 0-1,0-1 0,0 1 1,0-1-1,2 0 12,0 0 1,0 0-1,0-1 0,-1 1 1,1-1-1,0 1 1,-1-1-1,1 0 0,-1 0 1,0 0-1,1 0 0,-1 0 1,3-5-1,-4 4-32,0 0 1,0 0-1,0 0 1,0 0-1,-1 0 1,0 0-1,1 0 1,-1 0-1,0 0 0,-1-1 1,1 1-1,0 0 1,-1 0-1,0 0 1,0 0-1,0 0 1,0 0-1,0 0 0,0 1 1,-1-1-1,1 0 1,-1 1-1,0-1 1,0 1-1,0-1 0,0 1 1,0 0-1,-1 0 1,1 0-1,-1 0 1,1 0-1,-1 1 1,-4-3-1,-1-1-27,-1 1-1,1-1 1,-1 2 0,0-1-1,0 1 1,0 1 0,-1-1 0,1 2-1,-18-2 1,16 2 13,-23 1-66,33 0 94,0 0 1,0 0-1,-1 0 1,1 1 0,0-1-1,0 0 1,0 0-1,0 1 1,0-1 0,-1 1-1,1-1 1,0 1-1,0-1 1,0 1-1,0 0 1,1 0 0,-1-1-1,0 1 1,0 0-1,0 0 1,-1 1 0,45 2 642,103-4-849,-84 0-6865,-43 0 571</inkml:trace>
</inkml:ink>
</file>

<file path=ppt/ink/ink2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6.717"/>
    </inkml:context>
    <inkml:brush xml:id="br0">
      <inkml:brushProperty name="width" value="0.025" units="cm"/>
      <inkml:brushProperty name="height" value="0.025" units="cm"/>
    </inkml:brush>
  </inkml:definitions>
  <inkml:trace contextRef="#ctx0" brushRef="#br0">1 1 20339,'0'0'9289,"0"70"-8264,6-35-641,0 2-320,4-2-32,3-1-32,-1-5-736,3-5-1250,-1-5-1730,-3-7-736,-3-6-577</inkml:trace>
</inkml:ink>
</file>

<file path=ppt/ink/ink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2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7.058"/>
    </inkml:context>
    <inkml:brush xml:id="br0">
      <inkml:brushProperty name="width" value="0.025" units="cm"/>
      <inkml:brushProperty name="height" value="0.025" units="cm"/>
    </inkml:brush>
  </inkml:definitions>
  <inkml:trace contextRef="#ctx0" brushRef="#br0">17 203 17232,'0'0'4767,"-4"-8"-2418,1 3-1932,2 4-338,0-1 1,0 1 0,0 0 0,1 0 0,-1 0-1,0-1 1,1 1 0,-1-1 0,1 1 0,-1 0 0,1-1-1,-1 1 1,1-1 0,0 1 0,0-1 0,0 1-1,0-1 1,0 1 0,0-1 0,0 1 0,0-1-1,1 1 1,-1 0 0,1-1 0,-1 1 0,1-1 0,-1 1-1,1 0 1,0-1 0,0 1 0,-1 0 0,1 0-1,0 0 1,0 0 0,0 0 0,1 0 0,-1 0-1,0 0 1,2-1 0,40-21 459,2 2-1,0 2 0,2 2 1,0 2-1,0 2 1,78-10-1,-119 22-524,1-1 21,0 1 0,0 1-1,0-1 1,0 1 0,0 0 0,12 2 0,-17-1-18,0-1 0,-1 1 0,1 0 0,0 0 1,-1 0-1,1 0 0,-1 0 0,1 0 0,-1 0 1,0 0-1,1 1 0,-1-1 0,0 1 0,0-1 0,0 1 1,0-1-1,0 1 0,0-1 0,-1 1 0,1 0 0,0-1 1,-1 1-1,0 0 0,1 0 0,-1 0 0,0-1 0,0 1 1,0 0-1,0 0 0,0 2 0,0 20 29,0 1 1,-2 0-1,-10 46 1,9-59-41,0 1 1,-1-1-1,0 0 1,-1-1-1,0 1 1,-1-1-1,0 0 1,-1 0-1,-13 15 1,14-21-7,0 0 0,-1 0 0,0 0 0,0-1 0,0-1 0,0 1 0,-1-1 0,1 0 0,-1-1 0,0 1 0,0-2 0,0 1 0,0-1 0,-10 0 0,-11 1 0,0-2 0,-47-6 0,66 5 0,0-1 0,-1 0 0,1 0 0,0-1 0,0 0 0,0-1 0,1 0 0,-14-8 0,23 12-65,0-1 1,0 1-1,0 0 1,0-1-1,0 1 1,0 0-1,0 0 1,0-1-1,0 1 1,0 0-1,0-1 1,0 1-1,0 0 1,0 0-1,1-1 1,-1 1-1,0 0 1,0 0-1,0-1 1,0 1-1,1 0 1,-1 0-1,0 0 1,0-1-1,0 1 1,1 0-1,-1 0 1,0 0-1,0 0 0,1 0 1,-1-1-1,0 1 1,0 0-1,1 0 1,-1 0-1,0 0 1,1 0-1,-1 0 1,16-7-6524,-14 6 4172,27-13-9574</inkml:trace>
</inkml:ink>
</file>

<file path=ppt/ink/ink2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7.730"/>
    </inkml:context>
    <inkml:brush xml:id="br0">
      <inkml:brushProperty name="width" value="0.025" units="cm"/>
      <inkml:brushProperty name="height" value="0.025" units="cm"/>
    </inkml:brush>
  </inkml:definitions>
  <inkml:trace contextRef="#ctx0" brushRef="#br0">175 0 14606,'0'0'10815,"-9"12"-9202,-13 21-1253,1 2-1,2 0 1,1 1 0,2 1 0,1 1 0,2 0 0,2 0 0,1 1 0,3 1 0,0 0 0,3 0 0,2 0 0,2 48 0,0-81-356,0 0 0,1 0 0,0-1 0,0 1 1,1 0-1,0-1 0,0 1 0,0-1 0,1 0 0,0 0 0,0 0 0,0 0 1,1 0-1,0 0 0,0-1 0,1 0 0,-1 0 0,1 0 0,0-1 0,0 1 1,1-1-1,0 0 0,-1-1 0,1 1 0,0-1 0,1 0 0,-1-1 0,0 0 0,1 0 1,-1 0-1,1 0 0,0-1 0,0 0 0,7-1 0,4 1-1037,0 0-1,1-2 1,-1 0-1,34-7 1,-39 5-902,0-1 0,0-1 1,0 0-1,13-8 0,17-13-9195</inkml:trace>
</inkml:ink>
</file>

<file path=ppt/ink/ink2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229"/>
    </inkml:context>
    <inkml:brush xml:id="br0">
      <inkml:brushProperty name="width" value="0.025" units="cm"/>
      <inkml:brushProperty name="height" value="0.025" units="cm"/>
    </inkml:brush>
  </inkml:definitions>
  <inkml:trace contextRef="#ctx0" brushRef="#br0">53 1 7847,'0'0'12498,"-6"14"-8687,-4 14-2863,2 1 0,0 0 0,2 0 1,-4 49-1,7-34-729,2 0 1,2 0 0,2 0-1,2 0 1,2-1-1,24 85 1,-15-84-166,-8-25-3,-1 0 1,-1 1-1,-1 0 1,0 0 0,2 35-1,-25-101 1919,-3-67-1970,6 0 0,-2-225 0,17 331-5,0 0 0,1-1 0,0 1 0,0 0 0,1-1-1,0 1 1,0 0 0,0 0 0,1 0 0,5-9 0,-6 13 1,1-1 1,0 1-1,-1 0 1,1 0-1,0 0 0,0 0 1,1 1-1,-1-1 1,1 1-1,-1 0 0,1 0 1,0 0-1,0 0 0,-1 1 1,1 0-1,0-1 1,1 1-1,-1 1 0,8-2 1,-4 1 8,0 1-1,1 0 1,-1 0 0,0 0-1,0 1 1,1 1 0,-1-1-1,0 1 1,0 1 0,0-1-1,10 6 1,-15-6-3,0 0 1,0 0-1,0 1 1,0-1-1,0 0 1,-1 1-1,0 0 1,1 0-1,-1 0 1,0 0-1,0 0 1,0 0-1,-1 0 1,1 0-1,-1 1 1,0-1-1,0 1 1,0-1-1,0 1 1,-1-1-1,1 1 1,-1 0-1,0-1 1,0 1-1,0-1 1,-1 1-1,1 0 0,-3 6 1,1-1-3,-2 1 0,1-1 0,-1 0 0,-1 0 0,1 0 0,-1 0 0,-1-1 0,0 0 0,0 0 0,-1-1 0,-10 11 0,3-5 0,0-1 0,-1-1 0,-1 0 0,1 0 0,-22 9 0,35-19-37,-1 1 0,0-1 0,0 0 0,0 1 0,0-2 0,-1 1 0,1 0 0,0 0 0,0-1 0,-1 0 0,1 0 0,0 0 0,0 0 0,-1 0-1,-2-1 1,5 1-2,0-1-1,1 1 0,-1 0 1,0-1-1,1 1 0,-1-1 0,1 1 1,-1-1-1,1 1 0,-1-1 1,1 1-1,-1-1 0,1 0 0,-1 1 1,1-1-1,0 1 0,-1-1 1,1 0-1,0 0 0,0 1 0,-1-1 1,1 0-1,0 1 0,0-2 1,0-1-130,0 0 1,0 0 0,1 1 0,-1-1 0,1 0 0,0 0-1,0 1 1,0-1 0,2-4 0,19-28-5373,5-4-2371</inkml:trace>
</inkml:ink>
</file>

<file path=ppt/ink/ink2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587"/>
    </inkml:context>
    <inkml:brush xml:id="br0">
      <inkml:brushProperty name="width" value="0.025" units="cm"/>
      <inkml:brushProperty name="height" value="0.025" units="cm"/>
    </inkml:brush>
  </inkml:definitions>
  <inkml:trace contextRef="#ctx0" brushRef="#br0">38 1 16816,'0'0'12470,"7"9"-10841,30 40-1068,-9-13-98,26 45-1,-46-68-416,-1 0-1,-1 1 1,0 0 0,0 1 0,-2-1-1,0 1 1,4 25 0,-6-14-34,-1 0 0,-2 1 0,0-1-1,-2 0 1,0-1 0,-2 1 0,-10 31 0,8-37-98,0 0 0,-2-1 0,0 0 1,-1 0-1,0-1 0,-2 0 0,0-1 0,-1 0 0,-21 20 1,-1-13-3700,6-18-3518</inkml:trace>
</inkml:ink>
</file>

<file path=ppt/ink/ink2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945"/>
    </inkml:context>
    <inkml:brush xml:id="br0">
      <inkml:brushProperty name="width" value="0.025" units="cm"/>
      <inkml:brushProperty name="height" value="0.025" units="cm"/>
    </inkml:brush>
  </inkml:definitions>
  <inkml:trace contextRef="#ctx0" brushRef="#br0">0 226 11755,'0'0'14222,"60"-31"-11980,-13 9-577,11-6-672,12-3-608,4 0-289,1 6-256,-11 0-1826,-11 7-3588,-12 4-6309</inkml:trace>
</inkml:ink>
</file>

<file path=ppt/ink/ink2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9.584"/>
    </inkml:context>
    <inkml:brush xml:id="br0">
      <inkml:brushProperty name="width" value="0.025" units="cm"/>
      <inkml:brushProperty name="height" value="0.025" units="cm"/>
    </inkml:brush>
  </inkml:definitions>
  <inkml:trace contextRef="#ctx0" brushRef="#br0">0 19 11307,'0'0'6598,"10"-4"-4634,29-10 54,-38 14-1943,0 0 0,0 0 0,0 0 0,-1 0 0,1 0-1,0 0 1,0 0 0,0 0 0,0 0 0,0 1 0,-1-1 0,1 0-1,0 1 1,0-1 0,-1 0 0,1 1 0,0-1 0,0 1 0,-1-1-1,1 1 1,-1 0 0,1-1 0,0 1 0,-1-1 0,1 1 0,-1 0-1,1 0 1,-1-1 0,0 1 0,1 0 0,-1 0 0,0-1 0,0 1-1,1 0 1,-1 0 0,0 0 0,0 0 0,0-1 0,0 1 0,0 1-1,0 41 1207,0-34-1002,0-5-305,-1 54 1211,-1-33-3839,41-147-725,-31 173 5919,6-17-3477,-14-33 659,1 0 0,0 1 1,0-1-1,0 0 0,0 0 1,-1 0-1,2 0 0,-1 0 1,0 0-1,0-1 0,0 1 1,0 0-1,0 0 0,1-1 1,-1 1-1,0-1 0,1 1 1,-1-1-1,2 1 0,16-1-7644</inkml:trace>
</inkml:ink>
</file>

<file path=ppt/ink/ink2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9.944"/>
    </inkml:context>
    <inkml:brush xml:id="br0">
      <inkml:brushProperty name="width" value="0.025" units="cm"/>
      <inkml:brushProperty name="height" value="0.025" units="cm"/>
    </inkml:brush>
  </inkml:definitions>
  <inkml:trace contextRef="#ctx0" brushRef="#br0">24 0 7335,'0'0'17595,"-2"13"-15801,-4 16-947,1-8-169,1 1 1,1-1-1,1 1 0,0 0 0,3 29 1,0-50-674,-1 0 0,0 0 0,1 0 0,-1 0 0,1 0 0,-1 0 1,1 0-1,0 0 0,-1 0 0,1 0 0,0 0 0,0 0 0,-1 0 1,1-1-1,0 1 0,0 0 0,0-1 0,0 1 0,0 0 0,0-1 0,0 0 1,0 1-1,1-1 0,-1 1 0,0-1 0,0 0 0,0 0 0,0 0 1,0 0-1,1 0 0,-1 0 0,0 0 0,0 0 0,0 0 0,0-1 1,0 1-1,2-1 0,2 0-81,0 0 0,0 0 0,0-1 1,0 0-1,0 0 0,0-1 0,5-2 1,-2-1-144,1 0 1,-1-1 0,-1 0 0,1 0 0,-1-1 0,0 0 0,-1 0 0,0-1 0,0 0 0,-1 0 0,0 0 0,-1 0 0,0-1 0,0 0-1,-1 0 1,0 0 0,-1 0 0,0 0 0,1-15 0,-4 32 156,0 0 1,-1 0-1,0 1 0,0-1 1,-3 7-1,-4 15-1447,4-3-3893,3-7-5569</inkml:trace>
</inkml:ink>
</file>

<file path=ppt/ink/ink2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5.853"/>
    </inkml:context>
    <inkml:brush xml:id="br0">
      <inkml:brushProperty name="width" value="0.025" units="cm"/>
      <inkml:brushProperty name="height" value="0.025" units="cm"/>
    </inkml:brush>
  </inkml:definitions>
  <inkml:trace contextRef="#ctx0" brushRef="#br0">1838 5913 16816,'13'-11'294,"13"-15"-433,-1-1 0,-1-2 0,-1 0 0,31-54 1,-7-8 1144,-5-2 0,-3-2 0,30-115 0,53-307 3888,-75 295-4246,15-15 183,9 3 0,156-344 0,72-136-706,-232 530-206,81-374 0,-123 423 19,-6-1 1,2-256 0,-22 335 13,-3 0 0,-2 0 0,-3 1 0,-2 0 1,-2 1-1,-3 0 0,-3 1 0,-1 1 0,-46-83 1,46 104 45,-2 0 0,-1 2 0,-1 0 1,-2 2-1,-1 1 0,-45-36 1,30 32-12,-2 1 0,-1 2 1,-2 3-1,-53-22 1,-17 4 145,-1 6 1,-2 5-1,-154-22 1,-122-1 311,-3 17-1,-715 25 1,1042 13-96,31 1-7259,94 9 1060,91 1 762,-59-10-2658</inkml:trace>
</inkml:ink>
</file>

<file path=ppt/ink/ink2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6.258"/>
    </inkml:context>
    <inkml:brush xml:id="br0">
      <inkml:brushProperty name="width" value="0.025" units="cm"/>
      <inkml:brushProperty name="height" value="0.025" units="cm"/>
    </inkml:brush>
  </inkml:definitions>
  <inkml:trace contextRef="#ctx0" brushRef="#br0">991 152 20531,'0'0'977,"-7"-10"-272,-24-36-337,29 42-229,0 0 0,0-1-1,1 1 1,0-1-1,0 1 1,0-1-1,0 0 1,1 1 0,-1-1-1,1 0 1,1 1-1,-1-1 1,2-6-1,-1-8 741,-1 18-849,0 1 1,-1-1-1,1 1 1,0 0-1,-1-1 1,1 1-1,-1-1 0,1 1 1,0 0-1,-1 0 1,1-1-1,-1 1 0,1 0 1,-1 0-1,1-1 1,-1 1-1,1 0 1,-1 0-1,1 0 0,-1 0 1,1 0-1,-1 0 1,1 0-1,-1 0 0,1 0 1,-1 0-1,0 0 1,1 0-1,-1 0 1,1 0-1,-1 0 0,1 1 1,-1-1-1,1 0 1,-1 0-1,1 1 0,0-1 1,-1 0-1,1 1 1,-1-1-1,-26 13 399,-8 12-333,-63 60-1,42-34-67,-543 503 1504,584-539-1427,-45 52 218,55-60-300,1-1-1,0 1 0,0 0 1,0 0-1,1 0 0,0 0 1,1 1-1,-1-1 0,0 9 1,3-14-25,-1-1 1,1 1 0,0-1 0,0 1 0,0-1 0,1 1 0,-1-1-1,0 1 1,0-1 0,1 1 0,-1-1 0,1 1 0,0-1-1,-1 1 1,1-1 0,0 0 0,0 0 0,0 1 0,-1-1 0,1 0-1,1 0 1,-1 0 0,0 0 0,0 0 0,0 0 0,0 0 0,1 0-1,-1-1 1,0 1 0,1 0 0,-1-1 0,1 1 0,-1-1 0,1 1-1,-1-1 1,1 0 0,-1 0 0,2 0 0,9 2-2,0-1 0,0-1 0,23-2 0,-28 1 17,69-10-17,0-4 0,-1-3 0,94-35 1,-44 13-1028,174-48-8312,-175 56-1319</inkml:trace>
</inkml:ink>
</file>

<file path=ppt/ink/ink2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6.987"/>
    </inkml:context>
    <inkml:brush xml:id="br0">
      <inkml:brushProperty name="width" value="0.025" units="cm"/>
      <inkml:brushProperty name="height" value="0.025" units="cm"/>
    </inkml:brush>
  </inkml:definitions>
  <inkml:trace contextRef="#ctx0" brushRef="#br0">9 73 11659,'0'0'2306,"-7"-52"96,5 36 33,2 11 1825,3 19-3331,6 27-193,1 12 161,1 19-416,-1 12-321,-2 11-96,1 2-609,-3-7-1056,-1-9-897,-1-14-1154,-4-17-992,0-22-161</inkml:trace>
</inkml:ink>
</file>

<file path=ppt/ink/ink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2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7.469"/>
    </inkml:context>
    <inkml:brush xml:id="br0">
      <inkml:brushProperty name="width" value="0.025" units="cm"/>
      <inkml:brushProperty name="height" value="0.025" units="cm"/>
    </inkml:brush>
  </inkml:definitions>
  <inkml:trace contextRef="#ctx0" brushRef="#br0">29 321 13837,'-5'-11'3908,"3"8"-3704,-1-2 80,0 0-1,1 0 1,-1 0 0,1-1-1,0 1 1,1-1 0,-1 0-1,1 1 1,0-1 0,1 0-1,-1 0 1,1 0 0,0 0-1,0 1 1,1-1 0,0 0-1,0 0 1,0 1 0,5-12-1,2 6-65,0 0 1,0 0-1,2 1 0,-1 1 0,1-1 0,0 1 0,1 1 0,0 0 1,1 1-1,-1 0 0,15-6 0,2 0 36,1 1 1,0 1-1,56-12 1,-69 19-272,-1 2 1,1-1-1,0 2 1,0 0-1,0 1 1,24 3-1,-36-2-5,0 0 0,0-1 0,0 2 0,0-1 0,0 0 0,0 1-1,0 0 1,-1 0 0,1 0 0,-1 0 0,1 0 0,-1 1 0,0-1 0,0 1 0,0 0 0,0 0-1,-1 0 1,1 1 0,-1-1 0,0 0 0,0 1 0,0 0 0,0-1 0,-1 1 0,1 0 0,-1 0-1,0 0 1,0 0 0,0 0 0,-1 6 0,1 12 171,-2-1 0,0 1-1,-1-1 1,-2 0 0,0 0 0,-9 28-1,5-25 251,2 1-1,2-1 0,0 1 0,-1 26 0,5-49-398,0-1 1,1 1-1,-1-1 0,0 1 0,1 0 0,-1-1 1,1 1-1,-1-1 0,1 1 0,0-1 0,-1 1 1,1-1-1,0 0 0,0 1 0,0-1 0,0 0 0,0 0 1,0 0-1,1 0 0,-1 0 0,0 0 0,1 0 1,-1 0-1,0 0 0,1 0 0,-1-1 0,1 1 1,-1-1-1,1 1 0,-1-1 0,1 0 0,3 1 1,6 0-81,0 0 1,1 0-1,20-3 1,-8 1-160,5 0-45,-15 0 84,1 1 1,-1 0 0,0 1-1,21 4 1,-32-4 173,0 0 0,1 0 0,-1 0 0,0 0 0,0 1 0,0-1 0,0 1 0,0 0 0,0 0 0,0 0 0,0 0 0,-1 1 0,1-1 0,-1 1 0,0-1 0,0 1 0,0 0 0,0 0 0,0 0 0,0 0 0,-1 0 0,0 0 0,2 5 0,0 5 184,-1 0 0,-1 0 1,0 1-1,-1-1 0,0 0 1,-1 0-1,-1 0 1,0 0-1,0 0 0,-2 0 1,1 0-1,-2-1 0,1 1 1,-2-1-1,0 0 1,0-1-1,-12 16 0,6-8 131,-2-1-1,0 0 0,-1-1 0,0-1 1,-2 0-1,0-1 0,0-1 0,-2 0 1,-28 15-1,40-25-288,1-1 0,-1 0 0,1 0 0,-1-1 0,0 0 0,0 0 0,0-1 0,0 0 0,0 0 0,0-1 0,0 1 0,0-2 0,0 1 0,-14-3 0,16 1 0,1 1 0,-1-1 0,1 0 0,0-1 0,0 1 0,0-1 0,0 0 0,0 0 0,0 0 0,1 0 0,-1-1 0,1 1 0,0-1 0,0 0 0,0 0 0,1 0 0,-1-1 0,1 1 0,0 0 0,1-1 0,-1 1 0,-1-7 0,1 4-379,0 0-1,0 0 1,0-1 0,1 1-1,1 0 1,-1-1-1,1 1 1,0 0 0,1-1-1,-1 1 1,4-14 0,-1 15-66,-1 1-1,1 0 1,0 0 0,0 0 0,0 0 0,1 0-1,0 0 1,0 1 0,0 0 0,0 0 0,1 0 0,0 0-1,-1 1 1,1 0 0,7-3 0,21-13-6057,5-2-3764</inkml:trace>
</inkml:ink>
</file>

<file path=ppt/ink/ink2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7.810"/>
    </inkml:context>
    <inkml:brush xml:id="br0">
      <inkml:brushProperty name="width" value="0.025" units="cm"/>
      <inkml:brushProperty name="height" value="0.025" units="cm"/>
    </inkml:brush>
  </inkml:definitions>
  <inkml:trace contextRef="#ctx0" brushRef="#br0">0 0 19538,'0'0'5702,"7"48"-4517,-7-6 1057,0 10-1537,0 9-449,0-1-224,0-4-32,0-12-320,13-13-1346,0-18-1377,2-13-224,0-23 609,-2-23-1666,-6-13-7592</inkml:trace>
</inkml:ink>
</file>

<file path=ppt/ink/ink2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8.545"/>
    </inkml:context>
    <inkml:brush xml:id="br0">
      <inkml:brushProperty name="width" value="0.025" units="cm"/>
      <inkml:brushProperty name="height" value="0.025" units="cm"/>
    </inkml:brush>
  </inkml:definitions>
  <inkml:trace contextRef="#ctx0" brushRef="#br0">65 72 19378,'0'0'3684,"0"15"-2707,-2 45 302,3 1 1,14 90-1,16-9-852,-15-78-97,-2 1-1,-4 0 1,3 83 0,-13-149-318,0 1 1,0 0-1,0 0 1,0 0-1,0 0 1,0-1-1,0 1 1,-1 0-1,1 0 1,0 0-1,0 0 1,0 0-1,0-1 1,-1 1-1,1 0 1,0 0-1,0 0 1,0 0-1,-1 0 1,1 0-1,0 0 1,0 0-1,0 0 1,-1 0-1,1 0 1,0 0-1,0 0 1,0 0-1,-1 0 1,1 0-1,0 0 0,0 0 1,0 0-1,-1 0 1,1 0-1,0 0 1,0 0-1,0 0 1,-1 0-1,1 1 1,0-1-1,0 0 1,0 0-1,0 0 1,-1 0-1,1 0 1,0 1-1,0-1 1,0 0-1,0 0 1,0 0-1,0 0 1,0 1-1,-1-1 1,1 0-1,0 0 1,0 0-1,0 1 1,0-1-1,0 0 1,0 0-1,0 0 1,0 1-1,0-1 1,0 0-1,-12-16 274,-8-34-270,-26-104-1,34 105-72,-2 1 1,-36-81-1,55 137 46,0 0-1,0-1 1,1 1-1,0-1 0,0-1 1,1 1-1,-1-1 1,1 0-1,1 0 1,-1-1-1,1 0 0,0 0 1,0-1-1,1 0 1,10 3-1,-15-5 20,1-1-1,0 1 1,-1-1-1,1 0 1,0-1-1,0 1 1,0-1-1,-1 0 1,1 0-1,0 0 1,0-1-1,0 0 1,-1 0-1,1 0 1,0 0-1,-1-1 1,1 0 0,-1 0-1,1 0 1,-1 0-1,0-1 1,0 0-1,0 0 1,0 0-1,-1 0 1,1 0-1,-1-1 1,0 1-1,0-1 1,4-6-1,1-5 30,-1-1 0,0 0 0,-1 0 0,-1 0-1,0-1 1,-1 0 0,-1 0 0,2-30 0,-3-15 366,-5-62-1,2 115-337,-2-37 15,2 44-51,1 0 0,0 0 0,0 0 1,-1 0-1,1 0 0,-1 0 0,0 0 0,1 0 1,-1 0-1,0 0 0,0 0 0,0 1 0,-1-1 0,1 0 1,0 1-1,-2-2 0,-2 9 72,-2 45-115,3 1 0,1 0 0,6 62 0,-1-26 1,-3-56 42,2 0-1,1-1 1,2 1 0,1-1 0,1 0-1,1 0 1,20 49 0,-26-78-27,-1 0 0,1 0 1,0 0-1,0 0 0,0 0 1,-1-1-1,2 1 0,-1 0 1,0-1-1,0 1 0,1-1 1,-1 0-1,0 1 0,1-1 1,-1 0-1,1 0 1,0 0-1,-1 0 0,1 0 1,0 0-1,0 0 0,0 0 1,0-1-1,2 1 0,-2-1-1,-1-1 0,1 0 0,-1 0 0,0 0 0,0 0 0,1-1 0,-1 1 0,0 0 0,0 0 0,0-1 0,0 1 0,0 0 0,-1-1 0,1 1 0,0-1 0,-1 0 0,1 1-1,-1-1 1,1 1 0,-1-1 0,0 0 0,1 1 0,-1-1 0,0 0 0,0 1 0,0-1 0,-1-3 0,0-27-1,-1 0 0,-1 0 0,-2 1 0,-2-1 0,0 1 0,-2 1 0,-1-1 0,-2 2 0,-15-30 0,23 70 0,5 10 0,2-10 0,0 0 0,2 1 0,-1-1 0,1-1 0,1 1 0,0-1 0,9 12 0,-13-18 0,1 0 0,0 0 0,0-1 0,0 0 0,0 1 0,1-1 0,-1 0 0,1 0 0,0-1 0,0 1 0,0-1 0,0 0 0,0 0 0,0 0 0,1 0 0,-1-1 0,0 0 0,1 0 0,0 0 0,-1 0 0,8-1 0,-9-1 0,0 0 0,0 0 0,0 0 0,0-1 0,0 1 0,0-1 0,0 0 0,-1 0 0,1 0 0,-1 0 0,1 0 0,-1-1 0,0 1 0,0-1 0,0 1 0,0-1 0,0 0 0,-1 0 0,1 0 0,-1 0 0,0 0 0,1-4 0,4-9 0,-1 0 0,5-31 0,-3-23 0,-5 55 0,-5 48 0,-1 22 0,2 0 0,7 79 0,-4-127-31,1-1 0,0 0 0,0 0 1,0 0-1,1 0 0,0 0 0,0 0 0,6 8 0,-8-13 2,-1 0-1,1 0 0,0 1 0,0-1 0,0 0 0,-1 0 0,1 0 0,0-1 0,0 1 0,0 0 1,1 0-1,-1 0 0,0-1 0,0 1 0,0-1 0,0 1 0,1-1 0,-1 1 0,0-1 0,0 0 1,1 1-1,-1-1 0,0 0 0,1 0 0,-1 0 0,0 0 0,1 0 0,-1 0 0,0-1 1,1 1-1,-1 0 0,0-1 0,0 1 0,1-1 0,-1 1 0,0-1 0,0 1 0,0-1 0,0 0 1,0 0-1,0 0 0,0 1 0,0-1 0,0 0 0,0 0 0,0 0 0,0 0 0,-1-1 1,2 0-1,1-4-1113,0 0 1,-1 0-1,1 0 1,-1 0 0,0 0-1,-1 0 1,1-1 0,-1 1-1,-1-1 1,1 1-1,-1-1 1,-1-11 0,1 14 244,0-43-12554</inkml:trace>
</inkml:ink>
</file>

<file path=ppt/ink/ink2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8.918"/>
    </inkml:context>
    <inkml:brush xml:id="br0">
      <inkml:brushProperty name="width" value="0.025" units="cm"/>
      <inkml:brushProperty name="height" value="0.025" units="cm"/>
    </inkml:brush>
  </inkml:definitions>
  <inkml:trace contextRef="#ctx0" brushRef="#br0">0 1 16207,'0'0'13677</inkml:trace>
</inkml:ink>
</file>

<file path=ppt/ink/ink2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120"/>
    </inkml:context>
    <inkml:brush xml:id="br0">
      <inkml:brushProperty name="width" value="0.025" units="cm"/>
      <inkml:brushProperty name="height" value="0.025" units="cm"/>
    </inkml:brush>
  </inkml:definitions>
  <inkml:trace contextRef="#ctx0" brushRef="#br0">0 244 10282,'6'0'-597,"39"0"9792,-30 0-8302,-10 0-602,-1 0 0,1-1 0,0 1 0,-1-1-1,1 0 1,0 0 0,-1-1 0,1 1 0,-1-1-1,0 0 1,1 0 0,-1 0 0,0-1 0,0 0-1,0 1 1,-1-1 0,6-6 0,-5 4-110,-1 0 0,0 0 1,0 0-1,0 0 0,-1 0 1,0-1-1,0 0 0,0 1 1,0-1-1,-1 0 0,0 0 0,0 0 1,-1-10-1,1 3 157,-2-1 1,1 1-1,-5-22 0,5 33-298,-1 0 0,1 0 0,0 0 0,-1 0 0,1 0 0,-1 0 0,1 0 0,-1 0 0,0 0 0,0 0 0,0 0 0,0 1 0,0-1 0,-1 0 0,1 1 0,0-1 0,-1 1 0,1-1 0,-1 1 0,1 0 0,-1 0-1,0 0 1,0 0 0,1 0 0,-1 0 0,0 0 0,0 0 0,0 1 0,0-1 0,0 1 0,0-1 0,0 1 0,-3 0 0,3 1-24,0-1 0,0 1-1,0 0 1,0 0 0,1 0 0,-1 0 0,0 1-1,1-1 1,-1 0 0,1 1 0,-1-1-1,1 1 1,0 0 0,-1-1 0,1 1 0,0 0-1,0 0 1,0 0 0,0 0 0,1 0 0,-1 0-1,1 0 1,-1 3 0,-11 54 39,11-53-30,-3 18-4,1 1 0,2 0 0,2 48 0,-1-68-11,0-1-1,1 1 1,0 0-1,0 0 1,0-1-1,0 1 1,1 0 0,0-1-1,0 1 1,0-1-1,0 0 1,1 0 0,-1 0-1,1 0 1,0 0-1,1 0 1,-1-1 0,0 0-1,1 1 1,0-1-1,0-1 1,0 1-1,0 0 1,0-1 0,1 0-1,-1 0 1,8 2-1,1-2 33,1 0-1,-1-1 0,1 0 0,0-1 0,0-1 0,-1 0 0,1-1 0,0-1 1,24-7-1,41-22-1779,-13-10-4730,-45 22 62,-7 1-4345</inkml:trace>
</inkml:ink>
</file>

<file path=ppt/ink/ink2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605"/>
    </inkml:context>
    <inkml:brush xml:id="br0">
      <inkml:brushProperty name="width" value="0.025" units="cm"/>
      <inkml:brushProperty name="height" value="0.025" units="cm"/>
    </inkml:brush>
  </inkml:definitions>
  <inkml:trace contextRef="#ctx0" brushRef="#br0">14 4 21140,'0'0'1660,"-1"9"-549,-2 24 290,-6 95 1642,9-115-2968,0 0 0,1 0 0,1-1 0,0 1 0,1 0 0,0-1 0,8 22 0,-11-33-71,1 1 0,-1-1 0,1 0-1,-1 1 1,1-1 0,-1 0 0,1 0-1,0 1 1,-1-1 0,1 0 0,0 0-1,0 0 1,0 0 0,0 0 0,0 0-1,0 0 1,0 0 0,0 0 0,1-1-1,-1 1 1,0 0 0,0-1 0,1 1-1,-1-1 1,0 1 0,1-1 0,-1 0-1,1 0 1,-1 1 0,0-1 0,1 0-1,-1 0 1,1 0 0,-1 0 0,0-1-1,1 1 1,-1 0 0,0-1 0,1 1-1,-1-1 1,0 1 0,1-1-1,-1 1 1,0-1 0,0 0 0,0 0-1,1 0 1,-1 0 0,1-1 0,4-4 65,0 0 0,0-1 1,0 0-1,-1 0 0,0 0 1,5-11-1,6-15 224,13-40-1,10-21 319,-37 137-387,-9 160 80,7-201-301,0-1-1,-1 0 0,2 0 0,-1 0 0,0 0 1,0 0-1,0 1 0,0-1 0,1 0 0,-1 0 0,0 0 1,1 0-1,-1 0 0,1 0 0,-1 0 0,1 0 1,0 0-1,-1 0 0,1 0 0,1 0 0,-1 0 8,-1-1 0,1 0 0,0 0 0,0 0 0,-1 0 0,1 1 0,0-1 0,0 0 0,-1 0 0,1-1 0,0 1 0,0 0 0,-1 0 0,1 0 0,0 0 0,0-1 0,-1 1 0,1 0 0,0-1 0,-1 1 0,1 0-1,0-1 1,4-3 68,-1 1-1,1-1 1,-1 0-1,0 0 0,0 0 1,4-7-1,16-27 23,-2 0-1,-1-1 1,-2-1 0,-1-1-1,13-51 1,-31 157-362,2-21 182,-2 113 422,0-156-341,0-1-1,0 1 1,0 0 0,-1-1 0,1 1-1,0-1 1,0 1 0,0-1 0,0 1-1,0 0 1,0-1 0,0 1 0,0-1-1,0 1 1,1-1 0,-1 1-1,0 0 1,0-1 0,0 1 0,1-1-1,-1 1 1,0-1 0,0 1 0,1-1-1,-1 1 1,1-1 0,-1 0 0,0 1-1,1-1 1,-1 1 0,1-1 0,-1 0-1,1 1 1,-1-1 0,1 0-1,-1 0 1,1 1 0,-1-1 0,1 0-1,-1 0 1,1 0 0,0 0 0,-1 0-1,1 0 1,-1 0 0,1 0 0,-1 0-1,1 0 1,0 0 0,0 0-1,1-1-15,1 0-1,-1 0 1,0-1-1,0 1 1,-1 0-1,1-1 0,0 1 1,0-1-1,-1 0 1,1 0-1,2-3 1,0-3-482,1 0 0,-1 0 1,-1 0-1,0 0 0,3-11 1,-2 3-2125,-1-1 0,-1 1 0,0-33 0,-2-4-5322</inkml:trace>
</inkml:ink>
</file>

<file path=ppt/ink/ink2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949"/>
    </inkml:context>
    <inkml:brush xml:id="br0">
      <inkml:brushProperty name="width" value="0.025" units="cm"/>
      <inkml:brushProperty name="height" value="0.025" units="cm"/>
    </inkml:brush>
  </inkml:definitions>
  <inkml:trace contextRef="#ctx0" brushRef="#br0">13 0 16400,'0'0'6854,"-12"72"-6181,12-44-481,17-2-128,6-7-801,2-6-1889,8-10-2243,2-3-4612</inkml:trace>
</inkml:ink>
</file>

<file path=ppt/ink/ink2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1.306"/>
    </inkml:context>
    <inkml:brush xml:id="br0">
      <inkml:brushProperty name="width" value="0.025" units="cm"/>
      <inkml:brushProperty name="height" value="0.025" units="cm"/>
    </inkml:brush>
  </inkml:definitions>
  <inkml:trace contextRef="#ctx0" brushRef="#br0">81 324 12492,'0'0'9967,"-4"9"-8003,-11 28-746,1 0 0,1 1 0,3 1 0,1 0 0,-6 60 0,15-96-1212,0 0 1,0 0-1,0 0 0,0 0 0,1 0 0,-1 0 0,1 0 0,0 0 0,0 0 0,0 0 0,0-1 0,0 1 0,0 0 0,1 0 1,0-1-1,-1 1 0,3 2 0,-2-4-6,0 0 0,0 0 1,0 1-1,-1-1 0,1-1 1,0 1-1,0 0 0,1 0 1,-1-1-1,0 1 0,0-1 1,0 0-1,0 1 0,0-1 1,1 0-1,-1 0 0,0-1 1,0 1-1,0 0 0,0-1 1,0 1-1,1-1 0,-1 0 0,3-1 1,4-3-1,-1 1 0,0-1 0,0-1 0,0 1 1,-1-1-1,0-1 0,0 1 0,-1-1 0,0 0 0,7-10 0,6-11-88,25-46-1,-29 43 88,-1 0 1,-1 0-1,-1-1 1,-2-1-1,-2 0 1,0 0 0,-3-1-1,0 1 1,-3-1-1,0 0 1,-5-49-1,3 80 4,0 1-1,-1-1 1,1 1 0,0-1-1,-1 1 1,1-1-1,-1 1 1,0-1-1,1 1 1,-1-1 0,-1 1-1,1 0 1,0 0-1,0 0 1,-1 0-1,1 0 1,-1 0 0,0 0-1,0 0 1,0 0-1,1 1 1,-2-1-1,1 1 1,0-1 0,0 1-1,0 0 1,-1 0-1,1 0 1,0 0-1,-1 0 1,1 1 0,-1-1-1,1 1 1,-1-1-1,1 1 1,-1 0-1,1 0 1,-1 0 0,1 1-1,-1-1 1,1 0-1,-1 1 1,1 0-1,-1-1 1,1 1 0,0 0-1,-1 0 1,1 1-1,0-1 1,0 0-1,0 1 1,0-1 0,-3 4-1,-11 7 22,2 2 0,0 0-1,0 0 1,2 1 0,-1 1-1,-14 27 1,9-13 88,2 0 0,-24 64 0,40-93-109,-13 50 111,12-50-113,1 1 0,-1-1 0,1 1 0,0-1 0,0 1-1,0-1 1,0 1 0,0-1 0,0 1 0,0-1 0,0 1-1,0-1 1,1 1 0,-1-1 0,0 0 0,1 1 0,0-1-1,-1 1 1,1-1 0,0 0 0,0 0 0,-1 1 0,1-1-1,0 0 1,0 0 0,0 0 0,1 0 0,-1 0 0,0 0-1,0 0 1,2 1 0,3-1-10,1-1 1,-1 1-1,1-1 0,0 0 1,-1 0-1,1-1 0,-1 0 1,0 0-1,1 0 0,-1-1 1,0 0-1,9-4 0,80-43-993,-48 23-29,-38 21 902,0 0 1,0 1-1,1 0 0,0 0 1,-1 1-1,1 1 0,0-1 1,1 2-1,14-2 0,-24 3 125,0 0-1,0 1 0,0-1 1,0 0-1,0 0 0,0 1 1,0-1-1,0 1 1,0-1-1,0 1 0,0-1 1,0 1-1,0-1 0,0 1 1,0 0-1,0 0 0,-1-1 1,1 1-1,0 0 0,-1 0 1,1 0-1,0 0 0,-1 0 1,0 0-1,1 0 0,0 1 1,6 39 202,-15 39 397,-2-42-513,7-29-182,0 1 1,1 0-1,0 0 0,0 13 0,15-43-4106,6-15-2149,-2-1 1,12-39-1,-6 6 1252</inkml:trace>
</inkml:ink>
</file>

<file path=ppt/ink/ink2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1.630"/>
    </inkml:context>
    <inkml:brush xml:id="br0">
      <inkml:brushProperty name="width" value="0.025" units="cm"/>
      <inkml:brushProperty name="height" value="0.025" units="cm"/>
    </inkml:brush>
  </inkml:definitions>
  <inkml:trace contextRef="#ctx0" brushRef="#br0">123 1 17809,'0'0'6417,"-5"14"-4410,-14 43 229,-21 116-1,35-143-2009,2-1-1,0 1 0,2 0 0,2 0 1,0 0-1,9 43 0,-8-65-249,0 0 0,1 0 1,0 0-1,0 0 0,1-1 0,0 1 0,0-1 0,8 9 0,-10-13-129,0 0 0,1-1 0,-1 1-1,1 0 1,0-1 0,0 0 0,0 0 0,0 0-1,0 0 1,0 0 0,1 0 0,-1-1-1,1 0 1,-1 0 0,1 0 0,-1 0 0,1 0-1,0-1 1,-1 1 0,8-1 0,-10 0 101,0 0 1,0 0 0,0-1 0,-1 1 0,1 0-1,0 0 1,0-1 0,0 1 0,0 0 0,0-1 0,0 1-1,-1-1 1,1 1 0,0-1 0,0 0 0,-1 1-1,1-1 1,0 0 0,-1 1 0,1-1 0,0 0-1,-1 0 1,1 0 0,-1 1 0,0-1 0,1-1-1,0-29-515,-2 23 513,-1 0 0,-1 1 0,1-1 0,-1 1-1,-7-13 1,-141-177 3172,149 195-3012,0-1 1,1 1-1,-1-1 0,0 0 0,1 0 0,0 0 1,-1 0-1,1 0 0,0 0 0,1 0 0,-1 0 1,0 0-1,1 0 0,0 0 0,0-1 0,0 1 1,0-4-1,1 5-131,1 0 0,-1 0 0,0 0 0,0 0 0,1 0 0,-1 0 0,1 1 0,0-1 0,-1 1 0,1-1 0,0 1 0,0-1 0,0 1 0,0 0 0,0 0 0,0 0 0,1 0 0,-1 0 0,0 1 0,0-1 0,1 1 0,-1-1 0,0 1 0,3 0 0,133-11-10241,-82 5 1372</inkml:trace>
</inkml:ink>
</file>

<file path=ppt/ink/ink2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2.781"/>
    </inkml:context>
    <inkml:brush xml:id="br0">
      <inkml:brushProperty name="width" value="0.025" units="cm"/>
      <inkml:brushProperty name="height" value="0.025" units="cm"/>
    </inkml:brush>
  </inkml:definitions>
  <inkml:trace contextRef="#ctx0" brushRef="#br0">0 682 11339,'4'-49'2309,"-3"28"-358,1-1-1,1 1 0,8-29 1,-11 49-1820,0 0 0,0 0-1,1 0 1,-1 0 0,0 0 0,0 1 0,1-1 0,-1 0 0,0 0 0,1 0 0,-1 0 0,1 1 0,-1-1 0,1 0 0,0 1 0,-1-1 0,1 0 0,0 1 0,-1-1 0,1 1-1,0-1 1,0 1 0,-1-1 0,1 1 0,2-1 0,-2 1-62,0 0 0,-1 1 0,1-1 0,0 1 0,0-1 0,0 1 0,0-1 0,0 1 0,0-1 0,-1 1 0,1 0 0,0-1 0,-1 1 0,1 0 0,0 0 0,-1 0-1,1 0 1,0 1 0,20 46 961,38 165 513,-59-211-1530,0-1 0,0 1 0,1 0 0,-1-1 0,0 1 0,1-1 0,-1 1 0,1-1 0,0 1 1,0-1-1,-1 1 0,1-1 0,0 0 0,0 1 0,0-1 0,0 0 0,0 0 0,1 0 1,-1 0-1,0 0 0,1 0 0,-1 0 0,0 0 0,3 1 0,-2-3 9,-1 1 0,0-1 0,1 0 0,-1 1 0,0-1 0,1 0-1,-1 0 1,0 0 0,0 0 0,0 0 0,0 0 0,0-1 0,0 1 0,0 0 0,0 0-1,0-1 1,0 1 0,-1-1 0,2-1 0,6-17 152,-1 1-1,7-29 1,-6 18-261,-1 0-1,-2 0 0,-1-1 1,0-40-1,-2 93 36,0 0 0,1-1 0,1 0 0,0 0 0,2 0 0,1 0 0,18 38 0,-24-57 60,0 0 1,-1-1-1,1 1 0,0-1 1,0 1-1,0-1 0,1 1 1,-1-1-1,0 0 0,0 0 1,1 1-1,-1-1 0,1 0 1,-1 0-1,1 0 1,-1-1-1,1 1 0,0 0 1,-1-1-1,1 1 0,0-1 1,0 1-1,-1-1 0,1 0 1,0 1-1,0-1 0,2-1 1,-1 0 28,0 0 0,0 0 0,0-1 0,0 1 0,0-1 0,0 0 0,0 0 0,-1 0 0,1-1 0,-1 1 0,1 0 0,-1-1 0,3-4 0,7-11 159,-1-1 0,0 0 0,10-27 1,-20 45-197,30-101-309,-32 144 207,0-24 124,0 1 1,2-1-1,0 0 1,4 22-1,-5-39-10,1 1 1,-1-1-1,0 0 0,0 1 0,1-1 0,-1 0 0,1 1 0,-1-1 0,1 0 0,0 0 0,0 0 0,-1 0 0,1 0 0,0 0 0,0 0 0,0 0 0,0 0 0,0 0 1,0 0-1,2 1 0,-2-2 20,0 0 1,0 0-1,0 0 1,0 0-1,0 0 0,0 0 1,0 0-1,0 0 1,0-1-1,0 1 1,0 0-1,0-1 1,0 1-1,0-1 1,0 1-1,0-1 1,0 1-1,-1-1 1,1 1-1,1-2 1,4-4 145,-1 1 1,0-1 0,0 0-1,0-1 1,5-9 0,0-4-188,0-2 0,-1 1 1,-2-1-1,0 0 0,-1-1 1,-1 1-1,2-33 0,-5 84-219,-1-5 210,1 1 0,0-1 0,2 1 0,1-1 0,15 45 0,-19-67 31,0-1-1,-1 1 1,1 0-1,0 0 1,0-1 0,0 1-1,0 0 1,1-1 0,-1 1-1,0-1 1,1 1-1,-1-1 1,1 0 0,-1 0-1,1 0 1,-1 0 0,1 0-1,0 0 1,0 0-1,-1 0 1,5 1 0,-4-2 5,0-1 0,0 1 0,0 0 1,0-1-1,0 1 0,0-1 1,0 1-1,0-1 0,0 0 1,-1 0-1,1 0 0,0 0 0,0 0 1,-1 0-1,1-1 0,-1 1 1,2-2-1,5-6-7,-1 1 1,0-1 0,0 0 0,-1-1-1,0 0 1,4-11 0,-4 4-773,0-1 0,-1 0 0,0 0 0,-2 0 0,0 0 1,0-37-1,-12-117-7149,3 87 6801,-2-23 994,4 63 1554,3 35 403,1 13 1035,6 41-2178,1 0-1,18 57 1,-6-26-131,-17-66-456,8 37 557,28 75 1,-34-110-619,1 0-1,0-1 1,0 0 0,1 1-1,0-2 1,1 1-1,0-1 1,1 0 0,0 0-1,0-1 1,1 0-1,14 10 1,-22-17-44,-1-1 0,0 0 0,1 0 0,-1 1 0,0-1 0,0 0 0,1 0 1,-1 0-1,0 1 0,1-1 0,-1 0 0,0 0 0,1 0 0,-1 0 0,1 0 0,-1 0 0,0 0 0,1 0 0,-1 0 0,0 0 0,1 0 1,-1 0-1,1 0 0,-1 0 0,0 0 0,1 0 0,-1 0 0,0 0 0,1 0 0,-1-1 0,0 1 0,1 0 0,-1 0 0,0 0 0,1-1 1,0-14 275,-12-20 1,-4 5-159,-1 2-1,-1 0 1,-2 1 0,0 1 0,-2 0-1,-1 2 1,-1 0 0,-1 2 0,0 0-1,-42-26 1,109 47-210,-25 1-60,57-1-1054,-26-3-4029,-48 3 4824,7-1-2583,-6-3-3930,-3-4-5591</inkml:trace>
</inkml:ink>
</file>

<file path=ppt/ink/ink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2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3.140"/>
    </inkml:context>
    <inkml:brush xml:id="br0">
      <inkml:brushProperty name="width" value="0.025" units="cm"/>
      <inkml:brushProperty name="height" value="0.025" units="cm"/>
    </inkml:brush>
  </inkml:definitions>
  <inkml:trace contextRef="#ctx0" brushRef="#br0">27 6 19442,'-18'-4'2531,"9"3"1024,22 1-3715,11 0-801,3 0-1922,-3 0-6758</inkml:trace>
</inkml:ink>
</file>

<file path=ppt/ink/ink2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3.811"/>
    </inkml:context>
    <inkml:brush xml:id="br0">
      <inkml:brushProperty name="width" value="0.025" units="cm"/>
      <inkml:brushProperty name="height" value="0.025" units="cm"/>
    </inkml:brush>
  </inkml:definitions>
  <inkml:trace contextRef="#ctx0" brushRef="#br0">142 445 7527,'1'-13'7202,"0"3"-6207,1 1-524,0 0-1,-1-1 1,0 1-1,-1 0 1,0 0 0,-1 0-1,0 0 1,0 0-1,-4-14 1,5 22-376,-1 0 0,1 0-1,-1 0 1,1 1 0,-1-1 0,0 0 0,1 0-1,-1 1 1,0-1 0,0 0 0,1 1 0,-1-1-1,0 1 1,0-1 0,0 1 0,0-1 0,0 1 0,0 0-1,0-1 1,0 1 0,1 0 0,-1 0 0,0 0-1,0 0 1,0 0 0,0 0 0,0 0 0,0 0-1,0 0 1,0 0 0,0 0 0,0 1 0,0-1-1,0 0 1,0 1 0,0-1 0,0 0 0,0 1-1,0 0 1,1-1 0,-1 1 0,0-1 0,0 1 0,1 0-1,-1 0 1,0 0 0,-5 4 8,1 1-1,1-1 1,-1 0-1,1 1 1,-5 7-1,-1 6-11,0 1-1,1-1 0,1 2 0,0-1 0,2 1 0,1 0 1,0 1-1,-2 31 0,7-52-79,-1 0-1,1-1 1,0 1 0,0-1 0,0 1-1,0 0 1,0-1 0,0 1 0,0 0-1,0-1 1,0 1 0,0 0 0,0-1-1,0 1 1,1 0 0,-1-1 0,0 1-1,0-1 1,1 1 0,-1-1 0,0 1-1,1 0 1,-1-1 0,1 1-1,-1-1 1,1 0 0,-1 1 0,1-1-1,-1 1 1,1-1 0,-1 0 0,1 1-1,-1-1 1,1 0 0,-1 1 0,1-1-1,0 0 1,-1 0 0,1 0 0,0 0-1,-1 0 1,1 0 0,0 0 0,-1 0-1,1 0 1,1 0 0,1-1 2,0 0 1,0 0 0,0 0-1,0-1 1,0 1-1,0-1 1,0 0-1,-1 0 1,4-2 0,10-12 90,-1 0 1,0 0 0,-1-1 0,-1-1-1,13-25 1,50-102 57,-50 85-2,-2-1 0,23-96 0,-53 233-145,0-26 104,2 1-1,3 0 1,2 1 0,8 52 0,-9-100-107,1 0 0,0 0 0,1 0 0,-1 0 1,1 0-1,-1 0 0,1-1 0,0 1 1,1 0-1,-1-1 0,1 0 0,-1 1 0,1-1 1,4 4-1,-5-6 10,0 0-1,0 0 1,0 0 0,0 0-1,0 0 1,0 0-1,0-1 1,0 1 0,0-1-1,0 1 1,1-1 0,-1 0-1,0 0 1,0 0 0,0 0-1,0 0 1,1 0 0,-1-1-1,0 1 1,0-1 0,0 0-1,0 1 1,0-1 0,0 0-1,0 0 1,0 0-1,0 0 1,-1-1 0,3-1-1,4-4 80,0 0 0,0-1-1,-1 0 1,-1 0-1,1-1 1,-1 0-1,-1 0 1,1 0-1,-2-1 1,1 1 0,5-21-1,-5 14-68,-1 0 0,0 0 0,-2-1 0,0 1 0,0-1 0,-2 0 0,-1-17 0,1 32-28,0 0 0,0-1 0,-1 1-1,1 0 1,-1 0 0,1-1 0,-1 1 0,0 0 0,0 0-1,0 0 1,0 0 0,0 0 0,-3-4 0,3 6-12,0-1 0,0 0 0,1 1 0,-1-1 0,0 1-1,0-1 1,0 1 0,0 0 0,0-1 0,0 1 0,0 0 0,0 0 0,0-1 0,0 1 0,0 0 0,0 0 0,0 0 0,0 0 0,0 0 0,0 0 0,0 1 0,-1-1 0,-1 1-14,0 1 1,0-1 0,1 1 0,-1 0 0,0-1 0,1 1-1,-1 0 1,1 0 0,-1 1 0,1-1 0,0 1 0,0-1-1,0 1 1,1-1 0,-1 1 0,0 0 0,-1 4 0,-4 13 21,0 1 0,2-1 0,0 1 0,1 1 0,2-1 0,-2 34 0,4-54 6,0 1 1,-1 0 0,1-1-1,0 1 1,0 0 0,0 0-1,0-1 1,1 1 0,-1 0 0,0-1-1,1 1 1,-1 0 0,1-1-1,-1 1 1,1-1 0,0 1-1,0-1 1,-1 1 0,1-1-1,0 1 1,0-1 0,1 0-1,-1 0 1,0 1 0,0-1 0,1 0-1,-1 0 1,0 0 0,1 0-1,-1-1 1,1 1 0,-1 0-1,1-1 1,0 1 0,-1-1-1,1 1 1,0-1 0,-1 0-1,1 1 1,0-1 0,-1 0-1,1 0 1,0 0 0,0-1 0,-1 1-1,4-1 1,4-1 36,1-1 0,-1 0-1,0-1 1,0 0 0,0-1 0,16-10 0,75-60 122,-63 44-186,59-35-1,-98 67 33,1 0-1,-1-1 0,0 1 1,1-1-1,-1 0 1,0 0-1,1 0 0,-1 1 1,0-2-1,0 1 0,1 0 1,-1 0-1,0 0 1,1-1-1,-1 1 0,0-1 1,1 1-1,-1-1 0,-1-1 1,-39-26 477,36 23-423,0 0 0,0-1 1,1 0-1,0 0 1,0-1-1,0 1 0,1-1 1,0 0-1,0 0 1,-3-11-1,6 16-103,1 0 0,0 1 0,0-1 0,0 0 0,0 1 0,1-1 1,-1 0-1,0 1 0,1-1 0,-1 1 0,1-1 0,-1 1 0,1-1 0,0 1 0,-1-1 0,1 1 0,0-1 0,0 1 0,0 0 0,0 0 1,1-1-1,-1 1 0,0 0 0,0 0 0,1 0 0,-1 0 0,1 0 0,-1 1 0,1-1 0,-1 0 0,3 0 0,7-3-683,1 0 0,-1 0 0,18-2 0,-7 2-749,32-13-4226,5-4-3507</inkml:trace>
</inkml:ink>
</file>

<file path=ppt/ink/ink2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4.531"/>
    </inkml:context>
    <inkml:brush xml:id="br0">
      <inkml:brushProperty name="width" value="0.025" units="cm"/>
      <inkml:brushProperty name="height" value="0.025" units="cm"/>
    </inkml:brush>
  </inkml:definitions>
  <inkml:trace contextRef="#ctx0" brushRef="#br0">39 268 15535,'-3'12'2898,"-6"28"-2665,2 1 0,2 0 0,2 0-1,1 1 1,2-1 0,2 0 0,2 0-1,2 0 1,12 44 0,-18-83-212,1 0 0,-1 0-1,1 0 1,0 0 0,0 0 0,-1 0 0,1 0-1,1 0 1,-1 0 0,0-1 0,0 1 0,1 0 0,-1-1-1,1 1 1,1 1 0,6-7 777,-4-18 164,0-32-860,-3-1 0,-3 0 0,-2 0 0,-2 1 0,-3-1 0,-1 1 0,-20-59 0,28 112-105,1-1-1,0 0 0,-1 1 0,1-1 0,-1 1 1,1-1-1,-1 1 0,0-1 0,0 1 1,1-1-1,-1 1 0,0 0 0,-1-1 0,1 1 1,-2-2-1,2 3-10,1 1 0,-1-1 0,0 1 0,1-1-1,-1 1 1,1 0 0,0-1 0,-1 1 0,1 0 0,-1-1 0,1 1 0,0 0 0,-1 0 0,1-1-1,0 1 1,0 0 0,0 0 0,0-1 0,0 1 0,0 0 0,0 1 0,-3 63-117,4-48 181,0-1 1,2 1-1,0 0 1,0-1-1,2 0 1,0 0-1,14 30 1,-14-35-12,1 0 0,0-1 0,1 0 1,0 0-1,1 0 0,0-1 1,0 0-1,1 0 0,0-1 0,1 0 1,16 10-1,-22-15 30,0-1 0,0 0 0,1 0 0,-1 0 0,1-1 0,-1 1 0,1-1-1,-1 0 1,1-1 0,0 1 0,0-1 0,-1 0 0,1 0 0,0 0 0,-1-1 0,1 1 0,5-3 0,-4 1 85,0 0 1,0-1 0,-1 0-1,1 0 1,-1-1 0,0 0 0,0 0-1,0 0 1,0 0 0,-1-1-1,6-6 1,3-8 123,-1 0 1,0 0-1,-2-1 0,0-1 0,-2 0 1,8-23-1,-7 14-44,0 0-1,-2 0 1,-2 0 0,0-1-1,-2 0 1,-1 0 0,-2 0-1,-6-54 1,5 81-192,0 0 1,0 0-1,-1 0 0,1 1 0,-1-1 0,0 0 0,0 1 1,0-1-1,-1 1 0,-4-6 0,6 8-46,0 1 0,0-1 0,0 0 0,0 0 0,0 0 1,0 1-1,0-1 0,0 0 0,0 1 0,-1-1 0,1 1 0,0 0 0,0-1 0,-1 1 0,1 0 0,0 0 0,0 0 1,-1-1-1,1 1 0,0 1 0,-1-1 0,1 0 0,0 0 0,0 0 0,-1 1 0,1-1 0,0 1 0,0-1 0,0 1 1,0-1-1,-1 1 0,1 0 0,0-1 0,0 1 0,0 0 0,0 0 0,-1 2 0,-3 3-93,0 0 0,1 1 0,-1 0 0,2 0-1,-1 0 1,1 1 0,0-1 0,1 1 0,-1-1 0,1 1-1,1 0 1,-1 10 0,-2 19-2600,1 45 0,4-39-1696,3-7-1778</inkml:trace>
</inkml:ink>
</file>

<file path=ppt/ink/ink2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4.863"/>
    </inkml:context>
    <inkml:brush xml:id="br0">
      <inkml:brushProperty name="width" value="0.025" units="cm"/>
      <inkml:brushProperty name="height" value="0.025" units="cm"/>
    </inkml:brush>
  </inkml:definitions>
  <inkml:trace contextRef="#ctx0" brushRef="#br0">83 142 17905,'0'0'6011,"-10"9"-5467,3-3-315,0 1 0,1 0 0,0 1 0,0-1 0,1 1 0,0 0-1,0 0 1,1 1 0,0-1 0,0 1 0,1 0 0,0 0-1,1 0 1,-3 19 0,5-27-206,0 0-1,-1 0 1,1 0 0,0 0-1,0 0 1,0 0-1,0 0 1,0 0 0,0 0-1,1 0 1,-1 0 0,0 0-1,0 0 1,1-1-1,-1 1 1,1 0 0,-1 0-1,1 0 1,-1 0 0,1 0-1,-1-1 1,1 1-1,0 0 1,-1 0 0,1-1-1,0 1 1,0-1 0,-1 1-1,1-1 1,0 1-1,0-1 1,0 1 0,0-1-1,0 0 1,0 1 0,0-1-1,0 0 1,0 0-1,0 0 1,0 1 0,0-1-1,-1 0 1,1 0 0,0-1-1,2 1 1,2-1 17,-1 0 1,0 0 0,0-1-1,1 1 1,-1-1-1,0 0 1,0 0 0,-1 0-1,7-5 1,4-5-5,-2 0 1,0-1-1,0 0 0,-1 0 1,-1-1-1,0-1 1,-1 0-1,-1 0 1,0-1-1,-1 0 0,0 0 1,-2-1-1,0 0 1,-1 0-1,0 0 1,1-32-1,-8 39-431,-4 19-146,-4 22-562,8-16 2,0 1 0,1-1 0,0 1 0,2 0 0,0 0-1,1-1 1,4 30 0,-4-44 821,-1 0-1,1 1 1,-1-1-1,1 0 0,0 0 1,-1 0-1,1 1 1,0-1-1,0 0 0,0 0 1,0 0-1,0 0 1,0 0-1,0-1 0,1 2 1,21 4-6783</inkml:trace>
</inkml:ink>
</file>

<file path=ppt/ink/ink2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5.235"/>
    </inkml:context>
    <inkml:brush xml:id="br0">
      <inkml:brushProperty name="width" value="0.025" units="cm"/>
      <inkml:brushProperty name="height" value="0.025" units="cm"/>
    </inkml:brush>
  </inkml:definitions>
  <inkml:trace contextRef="#ctx0" brushRef="#br0">105 319 15567,'-7'12'2269,"-8"12"-1547,2 0 0,1 1 0,1 1 1,1 0-1,1 0 0,1 1 1,2 0-1,1 0 0,-3 41 0,8-68-717,-1 1 0,1 0 0,0-1 0,0 1 0,0 0 0,0 0 0,0-1 0,0 1 0,0 0 0,1 0 0,-1-1 0,0 1 0,0 0 0,0-1 0,1 1-1,-1 0 1,0-1 0,1 1 0,-1-1 0,1 1 0,-1 0 0,1-1 0,-1 1 0,1-1 0,-1 1 0,1-1 0,-1 0 0,1 1 0,0-1 0,-1 1 0,1-1 0,0 0 0,-1 0-1,1 1 1,0-1 0,-1 0 0,1 0 0,0 0 0,-1 0 0,1 0 0,0 0 0,1 0 0,1 0 34,0-1 0,0 0 0,-1 0 0,1 0-1,0 0 1,-1 0 0,1-1 0,-1 1 0,1-1 0,3-3 0,9-9 146,-2-1 0,0 0 0,0 0 1,-2-1-1,0-1 0,14-28 0,-7 8-129,-2-1-1,14-50 1,-22 63-11,-2 0 0,-1-1 0,0 1 0,-2-1 0,-1 0 0,-1 0 0,-2-1 0,-4-34 0,4 57-42,0-1-1,-1 0 1,1 1-1,-1-1 1,0 1-1,-1 0 1,1 0-1,-1 0 1,1 0-1,-7-7 1,8 10 10,0 0 0,0 0 0,-1 0 0,1 0 0,-1-1 0,1 2 1,-1-1-1,1 0 0,-1 0 0,1 0 0,-1 1 0,0-1 0,1 1 0,-1-1 0,0 1 0,0 0 0,1 0 0,-1 0 0,0 0 1,0 0-1,1 0 0,-1 0 0,0 0 0,0 1 0,1-1 0,-1 1 0,0-1 0,1 1 0,-1 0 0,1-1 0,-1 1 0,-2 2 1,-3 3 10,1-1 0,0 2 0,0-1 0,0 1 0,1 0 0,0 0 1,0 0-1,-5 10 0,-29 67 83,38-81-100,-5 10 35,0 1 1,1 0 0,1 1-1,-4 18 1,9-32-41,-1-1-1,0 1 1,0-1 0,0 1 0,0-1-1,1 1 1,-1 0 0,0-1 0,0 1-1,1-1 1,-1 1 0,1-1-1,-1 1 1,0-1 0,1 0 0,-1 1-1,1-1 1,-1 1 0,1-1-1,-1 0 1,1 1 0,-1-1 0,1 0-1,-1 0 1,1 0 0,0 1-1,-1-1 1,1 0 0,-1 0 0,1 0-1,0 0 1,-1 0 0,1 0 0,-1 0-1,1 0 1,0 0 0,-1 0-1,1 0 1,32-3 124,-28 2-100,1 0 24,12-1-168,0 0 1,0 0-1,0 2 0,31 3 0,-44-2 36,0-1-1,0 2 0,-1-1 0,1 1 0,-1-1 0,1 1 0,-1 0 0,0 1 0,1-1 0,-1 1 1,0 0-1,-1 0 0,1 0 0,0 0 0,-1 1 0,0-1 0,0 1 0,0 0 0,0 0 1,-1 0-1,1 1 0,2 8 0,0 0-70,-2 1 1,0 0-1,-1 1 0,0-1 1,-1 0-1,0 0 0,-2 1 0,-2 26 1,-2-9-3674,-2-2-3423</inkml:trace>
</inkml:ink>
</file>

<file path=ppt/ink/ink2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5.747"/>
    </inkml:context>
    <inkml:brush xml:id="br0">
      <inkml:brushProperty name="width" value="0.025" units="cm"/>
      <inkml:brushProperty name="height" value="0.025" units="cm"/>
    </inkml:brush>
  </inkml:definitions>
  <inkml:trace contextRef="#ctx0" brushRef="#br0">6 1 15471,'0'0'9027,"0"9"-8467,-6 793 5056,9-841-5247,1 1-1,15-62 0,-8 46-341,0-7-262,3 1 0,31-84 0,-43 138 216,1 1-1,0-1 1,1 1 0,-1 0-1,1 1 1,0-1-1,8-7 1,-11 11 10,-1 0 0,1 1 0,0-1-1,-1 0 1,1 1 0,0-1 0,0 1 0,0-1 0,-1 1 0,1-1 0,0 1 0,0-1 0,0 1 0,0 0 0,0 0 0,0-1 0,-1 1-1,1 0 1,0 0 0,0 0 0,0 0 0,0 0 0,0 0 0,0 0 0,0 0 0,0 1 0,0-1 0,0 0 0,0 1 0,-1-1 0,1 0 0,0 1-1,0-1 1,0 1 0,0-1 0,-1 1 0,1-1 0,0 1 0,-1 0 0,1-1 0,0 1 0,-1 0 0,1 0 0,-1 0 0,1-1 0,-1 1 0,1 0-1,-1 0 1,0 0 0,0 0 0,1 0 0,-1 0 0,0-1 0,0 1 0,0 0 0,0 1 0,3 7 8,-1-1 1,-1 1 0,0-1-1,0 1 1,0 0 0,-1-1-1,-1 1 1,1-1-1,-1 1 1,-1 0 0,1-1-1,-2 0 1,-2 10-1,5-19 20,0 1-1,0 0 0,0 0 0,0 0 0,0 0 0,0 0 0,0 0 0,-1 0 0,1-1 0,0 1 0,0 0 1,0 0-1,0 0 0,0 0 0,0 0 0,0 0 0,0 0 0,0 0 0,0 0 0,0 0 0,-1-1 1,1 1-1,0 0 0,0 0 0,0 0 0,0 0 0,0 0 0,0 0 0,0 0 0,-1 0 0,1 0 0,0 0 1,0 0-1,0 0 0,0 0 0,0 0 0,0 0 0,0 0 0,-1 0 0,1 0 0,0 0 0,0 0 1,0 0-1,0 0 0,0 0 0,0 1 0,0-1 0,-1 0 0,1 0 0,0 0 0,0 0 0,0 0 0,0 0 1,0 0-1,0 0 0,0 0 0,0 0 0,0 1 0,0-1 0,0 0 0,0 0 0,0 0 0,0 0 1,0 0-1,-2-17 249,7-23-408,-3 31 67,1 0 0,1 0-1,0 0 1,0 1 0,0 0-1,1-1 1,0 2 0,1-1 0,0 0-1,12-11 1,-15 17-384,0 1-1,1 0 1,-1 0 0,0 1-1,0-1 1,1 1-1,-1-1 1,1 1-1,-1 0 1,0 0 0,1 1-1,-1-1 1,7 2-1,-6-1-282,1 0 0,0-1 0,-1 1-1,1-1 1,0 0 0,0-1 0,5 0 0,2-5-631,0 0 1,0-1-1,-1 0 1,0-1 0,0 0-1,18-18 1,-27 24 982,30-29-6294</inkml:trace>
</inkml:ink>
</file>

<file path=ppt/ink/ink2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6.499"/>
    </inkml:context>
    <inkml:brush xml:id="br0">
      <inkml:brushProperty name="width" value="0.025" units="cm"/>
      <inkml:brushProperty name="height" value="0.025" units="cm"/>
    </inkml:brush>
  </inkml:definitions>
  <inkml:trace contextRef="#ctx0" brushRef="#br0">139 175 6118,'0'0'11013,"-10"9"-8771,-7 5-1339,1 2 0,1 0 0,-20 27 1,30-36-595,0 1 1,0-1 0,0 1 0,1 0-1,0 0 1,1 0 0,0 1-1,0-1 1,1 1 0,0 0 0,0-1-1,1 1 1,0 14 0,1-23-299,0 1 0,0-1 0,0 1 0,0-1 0,1 0 0,-1 1 0,0-1 0,0 1 0,1-1 0,-1 0 0,0 1 0,0-1 0,1 1 0,-1-1 0,0 0 0,1 1 0,-1-1 0,1 0 0,-1 0 0,0 1 0,1-1 0,-1 0 0,1 0 0,-1 0 0,0 0 0,1 1 0,-1-1 0,1 0 0,-1 0 0,1 0 0,-1 0 0,1 0 0,-1 0 0,1 0 0,-1 0 0,1 0 0,-1 0 0,1-1 0,-1 1 0,0 0 0,1 0 0,-1 0 0,1-1 0,-1 1 0,1 0 0,-1 0 0,1-1 0,22-13 374,-13 4-386,0-1 1,-1 0 0,0 0 0,-1-1 0,0 0-1,-1-1 1,0 0 0,6-17 0,-4 5-1187,0 0 1,9-45 0,-28 117 1054,5-26 293,1-1 0,1 0 0,-1 23 0,4-43-159,0 1 0,0-1-1,0 0 1,0 0-1,0 0 1,0 0 0,0 0-1,0 1 1,0-1-1,0 0 1,0 0-1,0 0 1,0 0 0,0 1-1,0-1 1,0 0-1,1 0 1,-1 0-1,0 0 1,0 0 0,0 0-1,0 1 1,0-1-1,0 0 1,0 0-1,0 0 1,1 0 0,-1 0-1,0 0 1,0 0-1,0 1 1,0-1 0,0 0-1,0 0 1,1 0-1,-1 0 1,0 0-1,0 0 1,0 0 0,0 0-1,1 0 1,-1 0-1,0 0 1,0 0-1,0 0 1,0 0 0,0 0-1,1 0 1,-1 0-1,0 0 1,0 0-1,0 0 1,0 0 0,0 0-1,1-1 1,-1 1-1,0 0 1,0 0 0,14-11 83,8-15-119,100-160-6527,-122 185 6593,0 0 1,0 1 0,0-1 0,0 1-1,1-1 1,-1 1 0,0-1-1,0 1 1,1 0 0,-1-1 0,0 1-1,0-1 1,1 1 0,-1-1-1,1 1 1,-1 0 0,0-1 0,1 1-1,-1 0 1,1-1 0,-1 1-1,1 0 1,-1 0 0,1 0 0,-1-1-1,1 1 1,-1 0 0,1 0-1,-1 0 1,1 0 0,-1 0-1,1 0 1,-1 0 0,2 0 0,-2 20 1124,-11 32 352,9-46-1407,-6 15 350,2 0 0,0 1 0,1-1 0,1 1 0,-2 31 0,8-46-482,0 0 1,1-1-1,-1 1 1,1-1-1,1 0 1,-1 1-1,1-2 1,0 1 0,0 0-1,1-1 1,5 6-1,19 27-198,-22-24 324,0 1 0,-1 0 1,0 0-1,-2 0 0,1 1 1,-2 0-1,0 0 0,-1 0 1,0 21-1,-2-28 105,0-1 0,-1 1-1,0 0 1,-1 0 0,0-1 0,0 1 0,-1-1-1,-4 11 1,5-14-13,-1-1 0,0 1 0,0-1 0,0 0 0,0 0 0,-1 0 0,1 0 0,-1 0 0,0-1-1,0 0 1,-1 1 0,1-2 0,-1 1 0,-7 3 0,10-5-144,0 0 1,0 0-1,0 0 0,1 0 0,-1-1 0,0 1 1,0-1-1,0 1 0,0-1 0,0 0 0,0 0 1,0 1-1,0-2 0,0 1 0,0 0 0,0 0 1,0-1-1,0 1 0,0-1 0,0 1 0,0-1 1,0 0-1,1 0 0,-1 0 0,0 0 1,0 0-1,1 0 0,-1 0 0,1-1 0,-1 1 1,1-1-1,0 1 0,-1-1 0,1 1 0,0-1 1,0 0-1,0 1 0,0-1 0,0 0 0,1 0 1,-1 0-1,0-3 0,-3-8-106,1-1 0,1 0 0,1 0 0,-1-26 0,3 15-61,0 0 0,2 1 1,1-1-1,1 1 0,1 0 1,1 0-1,0 1 0,2 0 0,19-35 1,11-8 222,83-107 1,-76 112 1,-31 37 165,-15 23-241,1 0-1,0 1 1,-1-1 0,1 0 0,-1 0 0,0 0 0,1 1 0,-1-1 0,0 0 0,1 0 0,-1 0 0,0 0 0,0 0 0,0 0 0,1 1-1,-1-1 1,0 0 0,-1 0 0,1 0 0,0 0 0,0 0 0,0 0 0,0 0 0,-1 0 0,1 1 0,-1-3 0,0 3-26,0 0 1,0 0 0,0 0 0,0 0 0,1 1 0,-1-1-1,0 0 1,0 0 0,0 1 0,0-1 0,0 0 0,1 1-1,-1-1 1,0 1 0,0-1 0,1 1 0,-1-1 0,0 1-1,0 0 1,1-1 0,-1 1 0,1 0 0,-1-1 0,0 2-1,-14 19-111,8-9 92,1-1 1,1 1-1,0 1 1,0-1-1,2 1 1,-1-1 0,2 1-1,-1 0 1,2 0-1,0 1 1,0-1-1,3 18 1,-2-29-8,0 1 0,0-1 0,1 0 0,-1 0 0,1 1 0,-1-1 0,1 0 0,0 0 0,0 0 0,0 0 0,0 0 1,0 0-1,0 0 0,1 0 0,-1-1 0,1 1 0,-1 0 0,1-1 0,0 1 0,-1-1 0,1 1 0,3 0 0,-2-1-206,0 1 0,1-1 0,-1-1-1,1 1 1,0 0 0,-1-1 0,1 0 0,-1 0-1,1 0 1,0 0 0,-1 0 0,7-2 0,0-1-933,0 0 1,0 0 0,-1-1 0,0 0 0,1 0-1,-1-1 1,-1-1 0,1 0 0,8-7 0,21-28-9551</inkml:trace>
</inkml:ink>
</file>

<file path=ppt/ink/ink2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6.840"/>
    </inkml:context>
    <inkml:brush xml:id="br0">
      <inkml:brushProperty name="width" value="0.025" units="cm"/>
      <inkml:brushProperty name="height" value="0.025" units="cm"/>
    </inkml:brush>
  </inkml:definitions>
  <inkml:trace contextRef="#ctx0" brushRef="#br0">61 1 18385,'0'0'6278,"-8"12"-5189,3-6-928,0 1 29,0 0-1,1 0 1,0 0-1,0 0 0,0 1 1,1-1-1,0 1 1,1 0-1,0 0 1,0 0-1,-1 9 1,1 9 327,-1 10 189,2 55-1,1-83-664,0-1 0,1 1 0,0 0 1,1-1-1,0 1 0,0-1 0,0 0 0,1 0 0,0 1 0,0-2 0,1 1 0,0 0 0,7 8 0,-9-13-23,0 0-1,0 0 0,0 0 0,0 0 0,1 0 1,-1 0-1,1 0 0,-1-1 0,1 1 0,0-1 0,-1 0 1,1 0-1,0 0 0,0 0 0,0 0 0,0-1 1,0 1-1,0-1 0,0 0 0,5 0 0,-3-1 36,-1 0 0,0-1 0,1 1 0,-1-1 0,0 0 0,0 0 0,0-1 0,0 1 0,0-1 0,0 0 0,-1 1 0,5-5 0,7-10 152,-1 0 0,-1-1 0,0-1-1,13-25 1,-24 40-202,10-15-268,-1-1 0,-1 0 0,-1-1-1,0 0 1,9-42 0,-17 63 183,-1 0 0,0-1 0,0 1 0,0-1 0,0 1 0,1-1 0,-1 1 0,0 0 0,0-1 0,0 1 0,0-1 0,0 1 0,0-1 0,0 1 0,0-1 0,-1 1 0,1 0 0,0-1 0,0 1 0,0-1 0,0 1 0,0 0 0,-1-1 0,1 1 0,0-1 0,0 1 0,-1 0 0,1-1 0,0 1 0,-1 0 0,1-1 0,0 1 0,-1 0 0,1 0 0,0-1 0,-2 1 0,-15 7-2780,-16 21-2815,6 4-324,-1 3-2764</inkml:trace>
</inkml:ink>
</file>

<file path=ppt/ink/ink2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7.980"/>
    </inkml:context>
    <inkml:brush xml:id="br0">
      <inkml:brushProperty name="width" value="0.025" units="cm"/>
      <inkml:brushProperty name="height" value="0.025" units="cm"/>
    </inkml:brush>
  </inkml:definitions>
  <inkml:trace contextRef="#ctx0" brushRef="#br0">0 212 13581,'0'0'8632,"9"1"-5787,-3-2-2498,1 1-1,0-1 1,-1 0-1,1 0 1,-1-1-1,1 1 1,-1-2-1,11-4 1,-14 6-468,0-1 0,0 1 1,0-1-1,-1 0 0,1 1 1,-1-1-1,1 0 0,-1-1 1,0 1-1,0 0 0,0-1 1,0 1-1,0-1 0,-1 0 1,1 1-1,-1-1 0,0 0 1,1 0-1,-1 0 0,-1 0 1,1 0-1,0 0 0,-1 0 1,1-4-1,-1 6 173,0 1 1,0-1-1,0 1 1,0 0-1,0-1 1,0 1-1,0-1 1,0 1-1,0-1 1,0 1-1,0 0 1,0-1-1,0 1 1,0-1-1,-1 1 1,1 0-1,0-1 1,0 1-1,0 0 1,-1-1-1,1 1 1,0 0-1,0-1 0,-1 1 1,1 0-1,0-1 1,-1 1-1,1 0 1,0 0-1,-1 0 1,1-1-1,-1 1 1,1 0-1,0 0 1,-1 0-1,1 0 1,0 0-1,-1-1 1,1 1-1,-1 0 1,1 0-1,-1 0 1,1 0-1,0 0 1,-1 0-1,1 1 1,-1-1-1,1 0 1,0 0-1,-1 0 1,1 0-1,-1 0 1,0 1-1,0 0 49,-1-1 0,1 1 0,0 0 0,-1 0 0,1 0 1,0 0-1,0 0 0,-1 0 0,1 0 0,0 0 0,0 1 0,0-1 0,-1 3 0,-1 5-27,0 0 0,0 1 0,1-1 0,1 1-1,-1-1 1,1 1 0,1 0 0,0 0 0,1 0 0,-1-1-1,4 12 1,-3-20-66,-1 1-1,1 0 1,0-1-1,1 0 1,-1 1-1,0-1 1,0 0-1,1 0 1,-1 1-1,0-1 1,1 0-1,-1 0 1,1 0-1,-1-1 1,1 1-1,0 0 1,-1-1-1,1 1 1,0-1-1,0 1 0,-1-1 1,1 0-1,0 0 1,0 0-1,-1 0 1,1 0-1,0 0 1,0 0-1,0-1 1,-1 1-1,1 0 1,0-1-1,-1 0 1,1 1-1,1-2 1,6-1 39,0 0 1,-1-1 0,1 1-1,-1-2 1,10-6 0,6-8-96,38-43 1,-28 26-56,-33 79-100,-7 38 689,6-80-477,0-1 1,0 0-1,0 0 1,0 1-1,0-1 1,0 0-1,0 0 1,0 1-1,0-1 1,0 0-1,0 0 1,0 1 0,0-1-1,0 0 1,0 0-1,1 1 1,-1-1-1,0 0 1,0 0-1,0 1 1,0-1-1,0 0 1,1 0-1,-1 0 1,0 1-1,0-1 1,0 0-1,1 0 1,-1 0-1,0 0 1,0 0-1,0 0 1,1 1-1,-1-1 1,0 0-1,0 0 1,1 0-1,-1 0 1,0 0-1,0 0 1,1 0-1,-1 0 1,0 0-1,0 0 1,1 0-1,-1 0 1,0 0-1,17-9 246,11-16-59,-4-2-194,43-42-836,-67 69 827,0-1 0,1 1-1,-1 0 1,0 0 0,0-1 0,0 1 0,1 0 0,-1 0 0,0 0 0,0-1 0,1 1 0,-1 0 0,0 0-1,1 0 1,-1 0 0,0 0 0,1-1 0,-1 1 0,0 0 0,1 0 0,-1 0 0,0 0 0,0 0 0,1 0 0,-1 0-1,0 0 1,1 0 0,-1 0 0,0 0 0,1 1 0,-1-1 0,0 0 0,1 0 0,-1 0 0,0 0 0,0 0 0,1 1-1,-1-1 1,0 0 0,0 0 0,1 0 0,-1 1 0,6 17 44,-6-16-25,0-1 0,0 1 0,1 0 0,-1 0 0,0-1 0,1 1 1,-1 0-1,1-1 0,0 1 0,0-1 0,-1 1 0,1-1 0,0 1 0,0-1 0,0 1 1,1-1-1,-1 0 0,0 0 0,0 1 0,1-1 0,-1 0 0,2 1 0,4-2 31,-1 1 0,0-1 0,0-1 0,0 1 0,1-1 0,-1 0 0,0 0 0,0-1 0,0 1 0,0-2-1,-1 1 1,1 0 0,-1-1 0,1 0 0,-1-1 0,9-6 0,6-5-85,0-2 0,28-30 0,-33 26-30,-28 23 113,-32 26 118,41-24-132,2-3-13,1 0 0,-1 1-1,0-1 1,1 1-1,0 0 1,-1-1 0,1 1-1,0 0 1,0 0 0,0 0-1,0 0 1,0 0-1,0 0 1,0 0 0,0 2-1,35-36 628,-34 31-648,0 1 0,0 0 0,0 0 0,0-1 1,1 1-1,-1 0 0,0 0 0,0 0 0,1-1 0,-1 1 0,0 0 1,1 0-1,-1 0 0,0 0 0,0-1 0,1 1 0,-1 0 0,0 0 1,1 0-1,-1 0 0,0 0 0,1 0 0,-1 0 0,0 0 0,1 0 1,-1 0-1,0 0 0,1 0 0,-1 0 0,0 0 0,1 0 0,-1 1 1,0-1-1,0 0 0,1 0 0,-1 0 0,0 0 0,1 1 0,-1-1 1,0 0-1,0 0 0,0 0 0,1 1 0,-1-1 0,0 0 0,0 0 0,0 1 1,1 0-1,4 25-5,-5 51 287,-1-55-298,1-22 24,0 1 1,0 0-1,0 0 0,0 0 1,0 0-1,0 0 0,0 0 1,0-1-1,1 1 1,-1 0-1,0 0 0,1 0 1,-1-1-1,0 1 0,1 0 1,-1 0-1,1-1 1,-1 1-1,1 0 0,0 0 1,-1-1-1,1 1 0,0-1 1,-1 1-1,1-1 1,0 1-1,-1-1 0,1 1 1,0-1-1,0 0 0,1 1 1,1-1 5,0 1 1,0-1 0,-1 0-1,1 0 1,0-1-1,0 1 1,0 0 0,0-1-1,5-1 1,55-28 96,-29 11-104,-34 20 0,1-1 0,-1 0 0,1 1 0,-1-1 0,0 1 0,1-1 0,-1 1 0,1-1 0,-1 1 0,0-1 0,0 1 0,1-1 0,-1 1 0,0-1 0,0 1 0,0 0 0,0-1 0,1 1 0,-1-1 0,0 1 0,0 0 0,0-1 0,0 1 0,0-1 0,-1 1 0,1 0 0,0-1 0,0 1 0,0-1 0,0 1 0,-1-1 0,1 1 0,0-1 0,-1 2 0,0 14 0,4-17 0,-1 0 0,0 0 0,1 0 0,-1 0 0,0 0 0,0 0 0,0-1 0,0 1 0,0-1 0,0 1 0,0-1 0,2-2 0,8-10 0,-1 0 0,0 0 0,15-30 0,-22 37 0,-1 0 0,0 0 0,0-1 0,-1 1 0,0-1 0,0 1 0,-1-1 0,0 0 0,-1 0 0,1 1 0,-2-13 0,1 19 0,0 1 0,0-1 0,0 1 0,0-1 0,-1 1 0,1-1 0,0 1 0,0-1 0,0 1 0,0-1 0,-1 1 0,1-1 0,0 1 0,-1 0 0,1-1 0,0 1 0,-1-1 0,1 1 0,0 0 0,-1-1 0,1 1 0,-1 0 0,1-1 0,0 1 0,-1 0 0,1 0 0,-1-1 0,1 1 0,-1 0 0,1 0 0,-1 0 0,1 0 0,-1 0 0,1 0 0,-1-1 0,0 1 0,1 0 0,-1 1 0,1-1 0,-1 0 0,1 0 0,-1 0 0,1 0 0,-1 0 0,1 0 0,-1 1 0,1-1 0,-1 0 0,1 0 0,0 1 0,-1-1 0,0 1 0,-1 0 0,0 0 0,0 1 0,0-1 0,1 0 0,-1 1 0,0-1 0,1 1 0,-1 0 0,1-1 0,0 1 0,-3 3 0,3-3 0,0 1 0,0-1 0,1 0 0,-1 0 0,0 0 0,1 1 0,-1-1 0,1 0 0,0 0 0,0 1 0,0-1 0,0 0 0,0 1 0,0-1 0,1 0 0,-1 1 0,1-1 0,0 0 0,-1 0 0,1 0 0,0 0 0,0 1 0,2 1 0,-1-2 0,0 0 0,1-1 0,-1 1 0,0-1 0,1 1 0,-1-1 0,1 0 0,0 0 0,-1 0 0,1 0 0,0-1 0,-1 1 0,1-1 0,0 1 0,0-1 0,3 0 0,7-1 0,-1 1 0,0-2 0,0 0 0,1 0 0,-1-1 0,-1-1 0,20-8 0,-10 2 0,0-1 0,-1-2 0,20-15 0,-45 34 7,-1 0 0,0 0 0,1 1 1,1 0-1,-1 0 0,1 0 0,0 0 0,0 0 0,1 1 1,-3 11-1,5-17-17,0 0 1,0 1 0,0-1-1,1 1 1,0-1-1,-1 1 1,1-1 0,0 1-1,0-1 1,0 1 0,0-1-1,1 1 1,-1-1 0,1 1-1,-1-1 1,1 1-1,0-1 1,0 0 0,0 1-1,0-1 1,1 0 0,-1 0-1,1 0 1,-1 0-1,1 0 1,0 0 0,-1 0-1,1-1 1,0 1 0,0-1-1,0 1 1,0-1-1,1 0 1,-1 1 0,0-1-1,0-1 1,1 1 0,-1 0-1,1 0 1,-1-1-1,5 1 1,1 1-953,1-1 1,0-1-1,0 1 0,0-1 1,0-1-1,11-1 0,16-10-8038</inkml:trace>
</inkml:ink>
</file>

<file path=ppt/ink/ink2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8.946"/>
    </inkml:context>
    <inkml:brush xml:id="br0">
      <inkml:brushProperty name="width" value="0.025" units="cm"/>
      <inkml:brushProperty name="height" value="0.025" units="cm"/>
    </inkml:brush>
  </inkml:definitions>
  <inkml:trace contextRef="#ctx0" brushRef="#br0">208 233 18610,'1'-8'654,"0"0"1,0 0-1,0 0 1,-1 0-1,0 1 1,-1-1-1,-1-9 1,1 15-492,1 0 0,-1 0 1,0 0-1,0 0 1,0 1-1,0-1 1,0 0-1,-1 0 1,1 1-1,-1-1 1,1 1-1,-1-1 0,1 1 1,-1-1-1,0 1 1,1 0-1,-1 0 1,0 0-1,0 0 1,0 0-1,0 0 1,0 1-1,0-1 0,0 1 1,0-1-1,-1 1 1,1 0-1,0 0 1,0 0-1,-4 0 1,1 1-138,-1 0 0,1 0 1,-1 0-1,1 1 1,-1-1-1,1 1 0,0 1 1,0-1-1,0 1 1,0 0-1,1 0 0,-1 0 1,1 1-1,0-1 0,0 1 1,0 0-1,0 1 1,1-1-1,-1 0 0,1 1 1,0 0-1,1 0 0,-4 7 1,-2 5-57,0 0 0,2 0 0,0 1 0,1 0 0,-6 34 0,10-42 8,0 1-1,0-1 0,1 1 1,0 0-1,1-1 0,3 14 1,-4-23 17,0 1 0,1 0 1,-1-1-1,1 1 0,0-1 1,-1 1-1,1-1 0,0 1 1,0-1-1,0 0 0,0 1 1,0-1-1,0 0 0,0 0 1,1 0-1,-1 0 0,0 0 1,1 0-1,1 1 0,0-1 3,-1-1 0,0 0-1,1 0 1,-1 1 0,1-1-1,-1-1 1,0 1 0,1 0 0,-1-1-1,1 1 1,-1-1 0,0 1-1,0-1 1,1 0 0,-1 0-1,0 0 1,4-3 0,3-2 16,0-1 0,0 0 1,0-1-1,-1 0 0,0 0 1,-1-1-1,0 0 0,9-14 1,45-85 146,-58 102-158,35-95 170,-24 61 114,-23 71-303,1 1 1,1 0 0,1 1 0,2-1-1,2 1 1,3 62 0,-2-92 14,1-1 0,0 1 1,0 0-1,1-1 0,-1 1 1,1 0-1,-1-1 0,1 1 1,0-1-1,0 1 0,0-1 1,0 1-1,0-1 0,1 0 1,-1 1-1,1-1 0,-1 0 0,1 0 1,3 3-1,-3-4 11,0-1-1,0 1 1,0-1 0,0 0 0,0 0-1,0 0 1,0 0 0,0 0-1,0 0 1,0 0 0,-1 0-1,1-1 1,0 1 0,0-1-1,0 1 1,0-1 0,0 0-1,-1 0 1,1 0 0,0 0-1,-1 0 1,1 0 0,0-1-1,-1 1 1,0 0 0,1-1-1,-1 1 1,2-3 0,16-16 76,-1-1-1,-1-1 1,-1 0 0,-1-1 0,14-29 0,-3 1-16,27-82 1,-40 88-123,-8 25-489,-4 52 264,-10 156 694,9-187-403,0-1 0,0 1 0,0-1 0,0 1 0,0-1 0,0 0 0,0 1 1,0-1-1,0 1 0,0-1 0,0 1 0,0-1 0,0 0 0,0 1 1,1-1-1,-1 1 0,0-1 0,0 1 0,0-1 0,1 0 0,-1 1 0,0-1 1,0 0-1,1 1 0,-1-1 0,0 0 0,1 1 0,-1-1 0,1 0 0,-1 0 1,0 0-1,1 1 0,-1-1 0,1 0 0,-1 0 0,0 0 0,1 0 1,-1 0-1,1 1 0,-1-1 0,1 0 0,-1 0 0,1 0 0,-1 0 0,0 0 1,1-1-1,0 1 0,20-13 653,-1-13-462,0-1 0,-2-1 0,-1-1 0,22-49 0,-21 40-24,-17 37-198,-1 0-1,0 0 1,1 0 0,-1 0-1,1 0 1,0 0-1,-1 0 1,1 0-1,0 0 1,-1 0-1,1 0 1,0 0-1,0 1 1,0-1 0,0 0-1,0 0 1,0 1-1,1-2 1,-1 3 3,-1-1-1,1 1 1,-1-1 0,0 1 0,1-1 0,-1 1-1,1-1 1,-1 1 0,0-1 0,1 1 0,-1-1 0,0 1-1,1-1 1,-1 1 0,0 0 0,0-1 0,0 1-1,0 0 1,0-1 0,0 1 0,0 0 0,0-1-1,0 2 1,0 61-765,0-47 431,-1 30-1499,0 17-2515,3-24-1974,2-28 336</inkml:trace>
</inkml:ink>
</file>

<file path=ppt/ink/ink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2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9.275"/>
    </inkml:context>
    <inkml:brush xml:id="br0">
      <inkml:brushProperty name="width" value="0.025" units="cm"/>
      <inkml:brushProperty name="height" value="0.025" units="cm"/>
    </inkml:brush>
  </inkml:definitions>
  <inkml:trace contextRef="#ctx0" brushRef="#br0">83 0 15022,'0'0'9641,"-10"8"-8151,6-5-1356,-38 33 1211,39-32-1235,0-1 0,1 0 1,-1 1-1,1-1 0,0 1 1,0 0-1,0 0 0,1 0 1,-1 0-1,1 0 0,0 0 0,0 0 1,1 0-1,-1 6 0,1-9-111,1 0-1,-1-1 1,1 1-1,-1-1 1,1 1-1,-1-1 1,1 1 0,-1-1-1,1 1 1,0-1-1,-1 0 1,1 1-1,0-1 1,0 0-1,-1 0 1,1 1-1,0-1 1,0 0-1,-1 0 1,1 0-1,0 0 1,0 0-1,-1 0 1,1 0-1,1 0 1,30-1-128,-23 1 35,26-1-381,-22 0 165,0 0 1,1 1-1,-1 1 0,16 2 1,-29-3 322,1 1 0,0-1 0,0 0 1,-1 1-1,1-1 0,-1 1 1,1-1-1,0 1 0,-1-1 1,1 1-1,-1-1 0,1 1 1,-1 0-1,1-1 0,-1 1 0,0 0 1,1-1-1,-1 1 0,0 0 1,1 0-1,-1-1 0,0 1 1,0 0-1,0 0 0,0 0 1,0-1-1,0 1 0,0 0 0,0 0 1,0-1-1,0 1 0,0 0 1,0 0-1,-1 0 0,1-1 1,0 2-1,-14 28 1347,6-19-1054,0-1 0,-1 0 1,-1 0-1,-16 13 0,-15 0-944,38-22 255,0 0-1,-1 0 1,1 0-1,0 0 0,-1-1 1,1 1-1,0-1 1,-1 0-1,1 0 1,-5-1-1,-8-5-6406</inkml:trace>
</inkml:ink>
</file>

<file path=ppt/ink/ink2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0.167"/>
    </inkml:context>
    <inkml:brush xml:id="br0">
      <inkml:brushProperty name="width" value="0.025" units="cm"/>
      <inkml:brushProperty name="height" value="0.025" units="cm"/>
    </inkml:brush>
  </inkml:definitions>
  <inkml:trace contextRef="#ctx0" brushRef="#br0">9 260 17713,'0'0'4302,"-1"11"-3261,-4 309 2691,7-342-2326,1-1 0,8-28 1,6-37-1499,-13 54 52,-1-1 1,-2 0-1,-1 1 1,-6-40-1,6 72 34,-1-1 0,1 1 0,-1 0 0,0-1-1,0 1 1,0 0 0,0 0 0,0-1 0,0 1 0,-1 0 0,1 0 0,-1 0 0,0 0-1,-2-1 1,4 2 1,0 1-1,0 0 1,-1 0-1,1 0 1,0-1-1,-1 1 0,1 0 1,0 0-1,-1 0 1,1 0-1,0 0 1,-1 0-1,1 0 1,0 0-1,-1 0 1,1 0-1,-1 0 0,1 0 1,0 0-1,-1 0 1,1 0-1,0 0 1,-1 0-1,1 0 1,0 0-1,-1 0 0,1 1 1,0-1-1,-1 0 1,1 0-1,-1 1 1,-5 19-185,5-12 165,1 0 0,0-1 0,0 1 0,1 0 1,0 0-1,0-1 0,1 1 0,0-1 0,0 1 0,1-1 0,-1 0 0,7 11 1,-6-15 1,-1 0 0,0 0 0,0 0 1,1 0-1,-1-1 0,1 1 1,0-1-1,0 0 0,0 0 1,0 0-1,0 0 0,1 0 1,-1-1-1,0 0 0,1 1 1,-1-1-1,1 0 0,0-1 1,-1 1-1,1-1 0,-1 1 1,1-1-1,0 0 0,-1 0 1,1-1-1,0 1 0,-1-1 1,1 0-1,4-1 0,1-2 67,-1 0 0,0 0 0,0 0 0,0-1 0,0 0-1,-1 0 1,0-1 0,0 0 0,0-1 0,-1 1 0,0-1-1,0 0 1,-1-1 0,7-12 0,-1 2 26,-1 0 0,-1-1 0,-1 0 0,0-1 1,5-26-1,-12 44-65,1-4 24,0-1 1,-1 0-1,0 0 0,0 0 1,0 0-1,-1 0 0,0 0 1,0 0-1,-3-12 1,3 19-33,0 0 1,0 0 0,0-1-1,0 1 1,0 0 0,0 0 0,0 0-1,0-1 1,-1 1 0,1 0-1,0 0 1,0 0 0,0 0 0,0-1-1,0 1 1,-1 0 0,1 0-1,0 0 1,0 0 0,0 0 0,-1 0-1,1-1 1,0 1 0,0 0-1,0 0 1,-1 0 0,1 0-1,0 0 1,0 0 0,0 0 0,-1 0-1,1 0 1,0 0 0,0 0-1,0 0 1,-1 0 0,1 0 0,0 0-1,0 0 1,-1 0 0,1 1-1,0-1 1,0 0 0,0 0 0,0 0-1,-1 0 1,-9 12-96,-3 15-38,4 0 111,2-1 1,2 1-1,-6 54 0,7 83 334,4-154-268,0-3-16,0 0 1,0 0 0,1-1-1,0 1 1,0 0-1,0 0 1,1-1 0,0 1-1,1-1 1,3 8-1,-5-13-3,1 1 0,-1 0 0,1 0 0,-1-1 0,1 1 0,0-1-1,0 1 1,-1-1 0,1 0 0,0 0 0,0 0 0,0 0 0,1 0-1,-1 0 1,0 0 0,0-1 0,0 1 0,1-1 0,-1 1-1,0-1 1,1 0 0,-1 0 0,0 0 0,0-1 0,1 1 0,-1 0-1,0-1 1,0 1 0,1-1 0,-1 0 0,0 0 0,0 0-1,0 0 1,3-2 0,5-2 19,-1-1-1,1 0 1,-1-1 0,0 0-1,-1 0 1,1-1-1,-1 0 1,-1 0-1,0-1 1,12-19 0,-9 11-94,0 0 1,-1-1 0,-1 0 0,0-1 0,6-26 0,-13 40 9,-2 10 15,-18 97 77,17-87-47,-2 48 65,4-58-59,0-1 1,1 0-1,-1 0 1,0 1-1,1-1 1,0 0-1,0 0 1,1 0 0,-1 0-1,1 0 1,2 5-1,-3-8-25,0 0-1,1 1 1,-1-1 0,0 0-1,0 0 1,1 0-1,-1 0 1,1 0 0,-1 0-1,1-1 1,0 1-1,-1 0 1,1-1 0,0 1-1,-1-1 1,1 0-1,0 1 1,-1-1 0,1 0-1,0 0 1,0 0-1,-1 0 1,1-1 0,0 1-1,-1 0 1,1-1 0,0 1-1,-1-1 1,1 1-1,0-1 1,-1 0 0,1 0-1,-1 0 1,1 0-1,-1 0 1,0 0 0,1 0-1,-1 0 1,0-1-1,2-1 1,25-29-2950,-11 3-3373,-7-3-2346</inkml:trace>
</inkml:ink>
</file>

<file path=ppt/ink/ink2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0.575"/>
    </inkml:context>
    <inkml:brush xml:id="br0">
      <inkml:brushProperty name="width" value="0.025" units="cm"/>
      <inkml:brushProperty name="height" value="0.025" units="cm"/>
    </inkml:brush>
  </inkml:definitions>
  <inkml:trace contextRef="#ctx0" brushRef="#br0">1 52 21204,'0'0'10010,"0"15"-9888,1 40 158,-1 31-43,23 167-1,-23-252-232,0 0 1,1 1-1,-1-1 1,0 0-1,0 1 1,1-1-1,-1 0 1,0 0-1,1 1 0,0-1 1,-1 0-1,1 0 1,0 0-1,-1 0 1,1 0-1,0 0 1,0 0-1,0 0 0,0 0 1,0 0-1,0 0 1,0 0-1,2 0 1,-2-1 6,0 0 0,0 0 1,1 0-1,-1 0 0,0-1 1,0 1-1,0 0 0,0-1 0,0 1 1,1-1-1,-1 0 0,0 1 1,0-1-1,0 0 0,-1 1 1,1-1-1,0 0 0,0 0 1,1-2-1,7-7 75,-1-1 0,-1 0 0,8-16 0,-14 26-85,24-47-1,-2 0 0,-3-1 0,-1-2 0,-3 0 0,-2 0 0,10-67 0,-36 132-3928,-4 16-3018,0 4-715,0 1-3688</inkml:trace>
</inkml:ink>
</file>

<file path=ppt/ink/ink2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1.200"/>
    </inkml:context>
    <inkml:brush xml:id="br0">
      <inkml:brushProperty name="width" value="0.025" units="cm"/>
      <inkml:brushProperty name="height" value="0.025" units="cm"/>
    </inkml:brush>
  </inkml:definitions>
  <inkml:trace contextRef="#ctx0" brushRef="#br0">7 221 18129,'0'0'3347,"-1"9"-395,-1-2-2698,1-4 130,0 1 0,1 0 0,-1 0 0,1-1 0,-1 1 1,1 0-1,0 0 0,1 0 0,0 6 0,0-9-304,0 1 1,0-1-1,0 0 0,0 0 1,0 1-1,0-1 1,0 0-1,0 0 1,1 0-1,-1 0 0,0-1 1,1 1-1,-1 0 1,1 0-1,-1-1 0,1 1 1,-1-1-1,1 1 1,-1-1-1,1 0 1,-1 0-1,1 0 0,0 0 1,-1 0-1,1 0 1,-1 0-1,1 0 0,0 0 1,-1-1-1,1 1 1,2-2-1,7-1-94,0 0 0,-1-1 0,1 0-1,-1-1 1,0 0 0,-1-1 0,1 0 0,-1 0 0,0-1-1,14-14 1,-14 12-156,0 1 0,1 1 0,0 0 0,0 0 0,0 1 0,1 0-1,0 0 1,18-5 0,-29 11 170,1-1-1,0 1 1,0 0 0,0 0-1,0 0 1,0 0-1,0 0 1,0 0 0,0 0-1,-1 0 1,1 0-1,0 0 1,0 0 0,0 0-1,0 1 1,0-1 0,0 0-1,-1 1 1,1-1-1,0 1 1,0-1 0,0 1-1,-1-1 1,1 1-1,0-1 1,-1 1 0,1 0-1,0-1 1,-1 1-1,1 0 1,-1 0 0,1-1-1,0 2 1,0 2 78,0 0 0,0-1 0,-1 1 0,1 0 0,-1-1 0,1 1 0,-1 0 0,-1 7 0,-2 8 304,0-1 1,-9 29 0,3-21-220,9-26-154,0 0 0,0 0 0,0 0 0,0 0 0,0 0 0,0 0-1,0 0 1,0 0 0,-1 0 0,1 0 0,0 0 0,0 0 0,0 0 0,0 0 0,0 0 0,0 0 0,0 0 0,0 0 0,0 0 0,0 0 0,0 0 0,-1 0 0,1 0 0,0 0 0,0 0 0,0 0 0,0 0 0,0 0 0,0 0 0,0 0 0,0 0 0,0 0 0,0 0 0,0 0 0,0 0 0,5-41 742,1 6-467,-5 19-284,2-4 0,-1 0 0,-1 0 0,-1-1 0,0 1 0,-7-35 0,9 78-1067,-3-20 792,1 0 0,0 0 0,0 0 0,0 0 0,1 1 0,-1-1 0,1 0 0,-1 0 0,1-1 0,0 1 0,3 5 0,-2-4-95,1-1-1,-1 0 1,1 0-1,0 0 1,0 0-1,0 0 1,1-1-1,-1 1 1,1-1-1,-1 0 0,1 0 1,0 0-1,-1 0 1,1-1-1,0 0 1,0 0-1,0 0 1,0 0-1,1 0 1,-1-1-1,0 0 1,0 0-1,0 0 1,0 0-1,0-1 1,1 0-1,-1 0 1,0 0-1,5-2 1,-1 1 180,0-1 1,0 0-1,0-1 1,-1 0-1,1 0 1,-1 0 0,0-1-1,0 0 1,-1-1-1,1 0 1,-1 1-1,0-2 1,7-9 0,-11 12 589,0 0 1,0 0 0,0-1 0,-1 1 0,1-1 0,-1 1-1,0-1 1,0 1 0,-1-1 0,1-9 0,-1 13-184,0 0 1,-1 0 0,1 0 0,0 0-1,0 0 1,0-1 0,-1 1-1,1 0 1,-1 0 0,1 0-1,-1 0 1,1 0 0,-1 0-1,1 0 1,-1 1 0,0-1-1,0 0 1,1 0 0,-3-1 0,2 1-55,-1 1 1,1 0 0,-1-1 0,1 1 0,-1 0 0,0-1 0,1 1 0,-1 0 0,1 0 0,-1 0 0,1 0 0,-1 1 0,1-1 0,-1 0 0,0 1 0,1-1 0,0 1-1,-4 1 1,0 1 11,0 0 1,0 0-1,1 1 0,-1-1 0,1 1 0,-1 1 0,1-1 0,0 0 0,1 1 0,-1 0 0,1 0 0,0 0 0,0 0 0,-3 10 0,-1 1 49,1 0-1,1 0 0,0 0 0,-1 17 1,4-24-84,1 0 1,0 0 0,0-1 0,1 1-1,0 0 1,3 15 0,-3-22-118,1 0 0,0 0 0,-1 0-1,1 0 1,0-1 0,0 1 0,0 0 0,0-1 0,0 1 0,1 0 0,-1-1 0,0 1 0,1-1 0,-1 0-1,1 0 1,-1 1 0,1-1 0,0 0 0,-1 0 0,1 0 0,0-1 0,0 1 0,0 0 0,0-1-1,0 1 1,0-1 0,0 0 0,0 1 0,0-1 0,0 0 0,0 0 0,0 0 0,0-1 0,0 1-1,2-1 1,5-1 6,1-1 0,-1 0 0,0 0 0,0-1-1,-1 0 1,1-1 0,-1 0 0,0 0 0,0 0 0,0-1-1,-1-1 1,0 1 0,0-1 0,9-13 0,-7 9-5,-1 1 1,0-2 0,-1 1 0,0-1 0,-1 0-1,0 0 1,-1 0 0,0-1 0,-1 0-1,2-14 1,-5 23-21,0 0-1,-1-1 1,0 1 0,0 0-1,0-1 1,0 1 0,-1 0-1,1 0 1,-1-1 0,0 1-1,-3-5 1,3 7-10,0 1 0,1 0 0,-2 0 0,1 0-1,0 0 1,0 0 0,0 0 0,0 0 0,-1 0 0,1 0 0,0 1 0,-1-1 0,1 0-1,0 1 1,-1-1 0,1 1 0,-1 0 0,1-1 0,-1 1 0,1 0 0,-1 0-1,1 0 1,-1 0 0,1 0 0,-1 0 0,1 0 0,-1 1 0,1-1 0,-1 1 0,1-1-1,-1 1 1,1-1 0,0 1 0,-1 0 0,0 0 0,-3 2-475,1 0-1,-1-1 1,1 2 0,0-1 0,1 0 0,-1 1-1,-4 4 1,-12 12-7237,1-9-4304</inkml:trace>
</inkml:ink>
</file>

<file path=ppt/ink/ink2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2.996"/>
    </inkml:context>
    <inkml:brush xml:id="br0">
      <inkml:brushProperty name="width" value="0.025" units="cm"/>
      <inkml:brushProperty name="height" value="0.025" units="cm"/>
    </inkml:brush>
  </inkml:definitions>
  <inkml:trace contextRef="#ctx0" brushRef="#br0">96 215 18738,'0'0'117,"0"-1"0,0 1 0,0 0 0,0 0 1,0-1-1,0 1 0,0 0 0,0 0 0,0-1 0,0 1 1,0 0-1,0-1 0,0 1 0,0 0 0,0 0 1,0-1-1,0 1 0,0 0 0,0 0 0,0-1 0,0 1 1,0 0-1,0 0 0,-1-1 0,1 1 0,0 0 0,0 0 1,0-1-1,-1 1 0,1 0 0,0 0 0,0 0 0,0 0 1,-1-1-1,1 1 0,0 0 0,0 0 0,-1 0 1,1 0-1,0 0 0,0 0 0,-1 0 0,1-1 0,0 1 1,-1 0-1,-12 11 2058,-10 24-932,13-10-1171,0 0 0,2 1 0,1 0 0,1 1 0,1 0 0,1 0 1,0 46-1,4-70-73,0 0 1,0-1 0,0 1 0,1 0 0,-1 0 0,1-1 0,-1 1-1,1 0 1,0-1 0,0 1 0,0-1 0,0 1 0,1-1 0,-1 0-1,1 1 1,-1-1 0,1 0 0,3 3 0,-3-4 11,0 1 0,0-1 1,0 0-1,0-1 0,1 1 0,-1 0 1,0-1-1,0 1 0,1-1 0,-1 0 0,0 1 1,1-1-1,-1 0 0,0-1 0,1 1 1,-1 0-1,0-1 0,0 1 0,1-1 1,-1 0-1,0 1 0,0-1 0,3-2 1,7-4 178,-1 0 0,0 0 0,0-1 0,-1 0 1,0-1-1,-1 0 0,0-1 0,0 0 1,9-14-1,1-3 39,-2-1 0,24-48 0,-35 64-89,-1 0 0,0-1 0,0 0 0,-1 0 0,-1 0 0,0 0 1,1-24-1,-18 73-405,2-9 156,5-4 100,1 0-1,1 0 1,1 0-1,1 1 1,1-1-1,1 1 1,2 0-1,3 28 1,-4-51 20,0 1 0,0 0 1,1-1-1,-1 1 1,0-1-1,1 1 0,0-1 1,-1 0-1,1 1 1,0-1-1,0 1 1,0-1-1,0 0 0,0 0 1,0 0-1,0 1 1,0-1-1,0 0 0,0 0 1,1-1-1,-1 1 1,0 0-1,1 0 0,-1-1 1,1 1-1,-1 0 1,1-1-1,-1 0 1,1 1-1,-1-1 0,1 0 1,0 0-1,-1 0 1,1 0-1,-1 0 0,1 0 1,-1 0-1,1 0 1,-1-1-1,1 1 0,-1 0 1,1-1-1,-1 0 1,1 1-1,-1-1 1,1 0-1,-1 0 0,2-1 1,5-3 69,1 0 0,-1-1 0,0 0 0,-1 0 0,1 0 0,7-11 0,-1 2-81,-2-2 0,0 0 0,-1-1 0,-1 1 0,0-2 0,-2 0 0,0 0 0,-1 0 0,-1-1 0,0 0 0,-2 0 0,0-1 0,-2 1 0,1-22 0,-3 41 0,0 0 0,0 0 0,0 0 0,0 0 0,0 0 0,0 0 0,0 0 0,0 0 0,-1 0 0,1 0 0,0 0 0,0 0 0,-1 0 0,1 0 0,-1 0 0,1 0 0,-1 0 0,1 0 0,-1 0 0,0 1 0,-1-2 0,2 1 0,-1 1 0,0 0 0,0 0 0,1 0 0,-1 0 0,0 0 0,0 0 0,1 0 0,-1 0 0,0 0 0,0 1 0,1-1 0,-1 0 0,0 0 0,0 1 0,1-1 0,-1 0 0,0 1 0,1-1 0,-1 1 0,0 0 0,-4 3 0,0 0 0,1 0 0,0 1 0,0 0 0,-7 9 0,-6 14 0,1 1 0,1 0 0,2 1 0,-12 39 0,25-69 0,0 1 0,0-1 0,0 1 0,0-1 0,0 1 0,0-1 0,0 0 0,0 1 0,0-1 0,0 1 0,0-1 0,0 1 0,1-1 0,-1 0 0,0 1 0,0-1 0,1 1 0,-1-1 0,0 0 0,0 1 0,1-1 0,-1 0 0,0 1 0,1-1 0,-1 0 0,1 0 0,-1 1 0,0-1 0,1 0 0,-1 0 0,1 0 0,-1 1 0,1-1 0,-1 0 0,0 0 0,1 0 0,-1 0 0,1 0 0,-1 0 0,1 0 0,-1 0 0,1 0 0,-1 0 0,1 0 0,-1 0 0,0-1 0,1 1 0,-1 0 0,1 0 0,-1 0 0,1-1 0,0 1 0,72-23-267,-60 18 175,0 0 1,1 1-1,-1 1 0,1 0 1,25-2-1,-36 4 74,-1 1-1,1 0 0,-1 0 1,1 0-1,0 0 0,-1 0 1,1 1-1,-1-1 0,1 1 1,-1 0-1,0-1 0,1 1 1,-1 0-1,0 1 0,1-1 1,-1 0-1,0 1 0,0-1 1,0 1-1,3 2 0,-3 0 16,0 0-1,-1 0 0,1 0 0,-1 0 0,0 0 0,0 0 1,0 0-1,-1 1 0,1-1 0,-1 0 0,-1 8 0,1 4 162,0 5 517,8-36-253,2-21-422,-2 0 0,-2-1 0,3-45 0,0-3 0,-8 82-4,0 0 1,0 0-1,0 1 0,1-1 1,-1 0-1,1 1 0,-1-1 1,1 1-1,0 0 0,0 0 1,0-1-1,1 1 0,-1 0 1,0 1-1,1-1 0,-1 0 1,1 1-1,-1-1 0,1 1 1,0 0-1,0 0 0,0 0 1,0 0-1,-1 1 0,1-1 1,0 1-1,0-1 1,0 1-1,0 0 0,6 1 1,-4-1-6,1-1 1,0 2 0,-1-1 0,1 1 0,-1 0 0,1 0 0,-1 0 0,0 1 0,1 0 0,-1 0 0,0 0 0,0 0-1,0 1 1,0 0 0,-1 0 0,6 5 0,-7-4 10,-1 0-1,0 0 1,0 0 0,0 0-1,-1 0 1,1 1 0,-1-1-1,0 0 1,-1 1 0,1-1-1,-1 1 1,0-1 0,0 1-1,0-1 1,0 1 0,-1-1-1,-2 9 1,-2 8 18,-1 1 0,-10 23 0,13-38-19,-8 16 27,8-18-17,0 0 0,1 1 0,-1-1 0,1 1 0,0-1 0,0 1 0,1 0 0,0-1 0,0 1 0,0 0 0,0 7 0,3-13-11,0 0 0,0 0 0,-1 0 0,1 0 0,0-1 0,-1 1 0,1-1 0,0 1 0,-1-1 0,1 1 0,-1-1 0,3-1 0,8-5-65,-1-1 0,0-1 0,-1 0 0,0 0 1,0-1-1,-1 0 0,16-23 0,-10 9-106,0 0 1,21-49 0,-31 62 231,0 0 1,-1 0 0,-1-1 0,0 0 0,0 0-1,1-17 1,-4 27-25,-6 22-309,0 5 322,1 1-1,1-1 1,1 0 0,1 1-1,2 0 1,3 38-1,-3-61-42,0-1 0,1 0 0,-1 0 0,1 0 0,-1 1 0,1-1 0,0 0 0,0 0 0,0 0 0,0 0 0,0 0 0,0 0 0,1-1 0,-1 1 0,1 0 0,-1-1 0,1 1 0,0-1 0,-1 1 0,1-1 0,0 0 0,0 1 0,0-1 0,0 0 0,0-1-1,0 1 1,0 0 0,0 0 0,1-1 0,-1 1 0,0-1 0,0 0 0,1 0 0,-1 0 0,0 0 0,0 0 0,1 0 0,-1-1 0,3 0 0,2 0 12,1-1 0,-1-1 0,1 1-1,-1-1 1,0 0 0,0-1 0,0 0 0,0 0-1,-1-1 1,7-5 0,0-1-19,-2-1 0,1-1 0,-2 0 0,1 0 0,12-23 0,-20 30 0,1 0 0,-1-1 0,-1 1 0,1 0 0,-1-1 0,0 0 0,0 1 0,-1-1 0,0 0 0,0 0 0,-1 0 0,0 0 0,0 0 0,0 0 0,-1 0 0,-2-9 0,2 15 0,1-1 0,0 1 0,-1-1 0,0 1 0,1-1 0,-1 1 0,0 0 0,0-1 0,0 1 0,1 0 0,-2 0 0,1-1 0,0 1 0,0 0 0,0 0 0,0 0 0,-1 0 0,1 0 0,0 1 0,-1-1 0,1 0 0,-1 1 0,1-1 0,-1 1 0,1-1 0,-1 1 0,1 0 0,-1-1 0,1 1 0,-1 0 0,0 0 0,1 0 0,-1 0 0,1 1 0,-1-1 0,1 0 0,-4 2 0,3-1 0,-1 0 0,0 0 0,1 0 0,-1 0 0,1 1 0,-1-1 0,1 1 0,0 0 0,0 0 0,0 0 0,0 0 0,0 0 0,0 0 0,0 0 0,1 1 0,-1-1 0,1 0 0,-1 1 0,1 0 0,-1 2 0,1-2 0,0-1 0,1 0 0,-1 1 0,1-1 0,-1 0 0,1 1 0,0-1 0,0 1 0,0-1 0,0 0 0,1 1 0,-1-1 0,0 1 0,1-1 0,0 0 0,0 1 0,-1-1 0,3 3 0,-2-4 0,0 0 0,1 1 0,-1-1 0,0 0 0,1 0 0,-1-1 0,1 1 0,-1 0 0,1 0 0,-1-1 0,1 1 0,-1-1 0,1 1 0,0-1 0,-1 0 0,1 0 0,0 0 0,-1 1 0,1-2 0,1 1 0,6-1 0,0-1 0,0 1 0,0-2 0,-1 0 0,1 0 0,-1 0 0,0-1 0,11-6 0,8-7 0,35-28 0,-55 39 0,0 0 0,0 0 0,-1 0 0,0-1 0,0 0 0,-1 0 0,0-1 0,0 1 0,7-17 0,-12 23 0,1 1 0,-1-1 0,0 0 0,0 1 0,0-1 0,1 1 0,-1-1 0,0 1 0,0-1 0,0 0 0,0 1 0,0-1 0,0 1 0,0-1 0,0 1 0,0-1 0,0 0 0,-1 1 0,1-1 0,0 1 0,0-1 0,-1 1 0,1-1 0,0 1 0,0-1 0,-1 1 0,1-1 0,-1 1 0,1-1 0,0 1 0,-1 0 0,1-1 0,-1 1 0,1 0 0,-1-1 0,1 1 0,-1 0 0,1 0 0,-1-1 0,1 1 0,-1 0 0,1 0 0,-1 0 0,0 0 0,1 0 0,-1 0 0,1 0 0,-1 0 0,1 0 0,-1 0 0,0 0 0,1 0 0,-1 0 0,1 0 0,-1 0 0,1 1 0,-1-1 0,1 0 0,-2 1 0,-34 13 0,25-6 0,0 2 0,0-1 0,1 1 0,1 1 0,0 0 0,0 0 0,-13 23 0,18-26 0,-1 0 0,1 0 0,1 1 0,-1-1 0,2 1 0,-1 0 0,1 0 0,0 0 0,1 0 0,0 0 0,1 0 0,1 19 0,-1-26 0,0-1 0,1 1 0,-1-1 0,1 1 0,0 0 0,-1-1 0,1 1 0,0-1-1,0 1 1,0-1 0,0 0 0,0 1 0,0-1 0,0 0 0,1 0 0,-1 0 0,0 0 0,1 0 0,-1 0 0,1 0 0,1 1 0,2 0-17,-1-1 0,1 0 1,0 1-1,-1-1 0,1-1 1,0 1-1,8-1 0,-2 0-189,-1-1 1,1 0-1,-1 0 0,1-2 1,-1 1-1,16-7 0,-17 5-1567,-1 0 0,0-1-1,-1 0 1,1 0 0,11-12 0,4-7-6929</inkml:trace>
</inkml:ink>
</file>

<file path=ppt/ink/ink2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3.500"/>
    </inkml:context>
    <inkml:brush xml:id="br0">
      <inkml:brushProperty name="width" value="0.025" units="cm"/>
      <inkml:brushProperty name="height" value="0.025" units="cm"/>
    </inkml:brush>
  </inkml:definitions>
  <inkml:trace contextRef="#ctx0" brushRef="#br0">137 301 16688,'0'-1'253,"-1"0"0,1 1 0,-1-1-1,0 0 1,0 1 0,1-1 0,-1 1 0,0-1 0,0 1 0,1 0 0,-1-1 0,0 1 0,0 0 0,0 0 0,0-1-1,1 1 1,-1 0 0,0 0 0,0 0 0,0 0 0,0 0 0,0 0 0,0 0 0,0 1 0,1-1 0,-1 0 0,0 0-1,0 1 1,0-1 0,-1 1 0,-26 14 2173,19-5-2245,0 1 1,1 0 0,0 1 0,1-1 0,0 2-1,1-1 1,1 1 0,0 0 0,0 0 0,1 0 0,1 0-1,1 1 1,0 0 0,0 0 0,1-1 0,2 27-1,-1-38-161,0-1 0,0 1-1,1-1 1,-1 1 0,0-1-1,1 1 1,-1-1-1,1 0 1,0 1 0,-1-1-1,1 0 1,0 0 0,0 1-1,-1-1 1,1 0-1,0 0 1,0 0 0,1 0-1,-1 0 1,0 0 0,0 0-1,0-1 1,1 1-1,-1 0 1,2 0 0,0 0 41,0-1 0,0 1 0,0-1 0,0 0 0,0 0 0,0 0 0,-1-1 0,1 1-1,0-1 1,0 1 0,0-1 0,3-1 0,5-3 115,-1 1-1,1-2 0,-1 1 0,0-2 0,13-9 1,-2-3-156,-1 0 1,-1-2-1,0 0 1,-2-1-1,0-1 0,-2 0 1,0-1-1,-2-1 1,-1 0-1,-1-1 1,0 0-1,-3-1 1,0 0-1,-1 0 1,-2-1-1,-1 0 1,1-30-1,-5 54-23,0 0 1,0-1-1,0 1 0,0 0 1,-1 0-1,0 0 0,1 0 1,-2 0-1,1 0 0,0 0 1,-4-7-1,4 10 1,0 0 0,1 0 0,-1 1 0,0-1 0,0 0 1,1 1-1,-1-1 0,0 0 0,0 1 0,0-1 0,0 1 0,0 0 0,1-1 0,-1 1 0,0 0 0,0-1 1,0 1-1,0 0 0,0 0 0,-2 0 0,1 0-3,-1 0 1,1 1-1,-1 0 0,0-1 1,1 1-1,0 0 0,-1 0 1,1 0-1,0 1 0,-1-1 1,-1 2-1,-8 6-15,1 1 1,1-1-1,0 2 1,0-1-1,1 2 1,-8 13-1,-45 77 71,61-101-51,-7 13 31,0 0-1,1 1 1,0 0-1,2 0 1,-1 1-1,-4 23 1,10-38-31,0 0 0,0 0 0,-1 0 0,1 0 0,0 0 0,0 0 0,0 0 0,0 0 0,0 0 0,0 0 0,1 0 0,-1 0 0,0 0 0,0-1 0,1 1 0,-1 0 0,0 0 0,1 0 0,-1 0 0,1 0 0,-1-1 0,1 1 0,0 0 0,-1 0 0,1-1 0,0 1 0,-1-1 0,1 1 0,0 0 0,1 0 0,0-1 0,1 1 0,-1 0 0,1-1 0,-1 0 0,1 0 0,-1 0 0,1 0 0,-1 0 0,1 0 0,-1-1 0,4 0 0,8-3 0,-2 0 0,1-1 0,17-9 0,9-10-411,-30 18 205,1-1 0,0 1 0,0 1 1,0-1-1,1 2 0,0 0 0,0 0 1,0 1-1,0 0 0,14-1 0,-24 4 217,0 1-1,0 0 0,0-1 0,0 1 0,0 0 1,0 0-1,0 0 0,0 0 0,0 0 0,-1 0 1,1 0-1,0 0 0,-1 0 0,1 0 0,-1 0 0,1 0 1,-1 0-1,1 1 0,-1-1 0,0 0 0,0 0 1,1 0-1,-1 1 0,0-1 0,0 0 0,0 0 0,-1 1 1,1-1-1,0 0 0,-1 2 0,-4 46 828,-15 16-398,15-52-402,0 1 1,1 0 0,0 0 0,1 1-1,-1 24 1,4-39-84,0 0-1,0 0 1,0 0 0,0 0-1,0 1 1,0-1-1,0 0 1,0 0 0,0 0-1,0 0 1,0 0-1,0 0 1,0 1-1,0-1 1,0 0 0,0 0-1,0 0 1,1 0-1,-1 0 1,0 0 0,0 0-1,0 1 1,0-1-1,0 0 1,0 0 0,0 0-1,0 0 1,1 0-1,-1 0 1,0 0 0,0 0-1,0 0 1,0 0-1,0 0 1,1 0-1,-1 0 1,0 0 0,0 0-1,0 0 1,0 0-1,0 0 1,0 0 0,1 0-1,-1 0 1,0 0-1,0 0 1,0 0 0,0 0-1,0 0 1,1 0-1,-1 0 1,0 0 0,0 0-1,0 0 1,0 0-1,0 0 1,0-1-1,0 1 1,0 0 0,1 0-1,11-10-2509,10-15-3261,-4-4-1732</inkml:trace>
</inkml:ink>
</file>

<file path=ppt/ink/ink2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3.831"/>
    </inkml:context>
    <inkml:brush xml:id="br0">
      <inkml:brushProperty name="width" value="0.025" units="cm"/>
      <inkml:brushProperty name="height" value="0.025" units="cm"/>
    </inkml:brush>
  </inkml:definitions>
  <inkml:trace contextRef="#ctx0" brushRef="#br0">139 1 13004,'0'0'16597,"-11"2"-15225,5-1-1301,0 0 0,0 0 0,0 1-1,1 0 1,-1 0 0,1 1 0,-1-1 0,1 1-1,0 0 1,0 1 0,0-1 0,0 1 0,1 0-1,-1 0 1,1 1 0,0-1 0,0 1 0,1 0-1,0 0 1,-1 0 0,2 0 0,-5 10 0,7-15-84,0 1 1,1 0-1,-1 0 1,0-1 0,0 1-1,1 0 1,-1-1 0,1 1-1,-1 0 1,0-1 0,1 1-1,-1-1 1,1 1 0,0 0-1,-1-1 1,1 1 0,-1-1-1,1 0 1,0 1 0,-1-1-1,1 1 1,0-1 0,-1 0-1,1 0 1,0 1 0,0-1-1,-1 0 1,1 0 0,0 0-1,0 0 1,-1 0 0,1 0-1,0 0 1,0 0 0,0 0-1,-1 0 1,2-1 0,43 1-448,-34 0 139,-2-1 69,-1 1-1,1 1 1,0 0 0,0 0-1,-1 0 1,1 1-1,12 5 1,-19-6 237,-1-1 0,1 1-1,-1 0 1,1 0 0,-1 0 0,1 1 0,-1-1 0,0 0 0,1 0 0,-1 1 0,0-1 0,0 1 0,0-1 0,0 1 0,0-1 0,0 1-1,0 2 1,0-1 57,-1 0 0,0 0-1,1 0 1,-1 0 0,0 0-1,-1 0 1,1 0-1,-1 0 1,1 0 0,-1 0-1,0 0 1,0 0-1,-2 5 1,-2 2 171,-1-1-1,0 0 1,-1 0 0,1 0 0,-2-1-1,1 0 1,-1 0 0,-12 9-1,13-12-151,0 1-1,0-1 0,0-1 0,0 1 1,-1-1-1,0-1 0,0 1 0,0-1 1,0-1-1,-1 1 0,-9 0 0,17-2-180,1-1 0,-1 0-1,0 0 1,1 0 0,-1 0-1,0 0 1,0 0 0,1 0-1,-1-1 1,0 1 0,1 0-1,-1 0 1,0 0 0,1-1-1,-1 1 1,0 0 0,1-1-1,-1 1 1,1 0 0,-1-1-1,0 1 1,1-1 0,-1 1-1,1-1 1,0 0 0,-1 1-1,1-1 1,-1 1 0,1-1-1,-1 0 1,0-22-6401,1 18 5316,3-26-9338</inkml:trace>
</inkml:ink>
</file>

<file path=ppt/ink/ink2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4.547"/>
    </inkml:context>
    <inkml:brush xml:id="br0">
      <inkml:brushProperty name="width" value="0.025" units="cm"/>
      <inkml:brushProperty name="height" value="0.025" units="cm"/>
    </inkml:brush>
  </inkml:definitions>
  <inkml:trace contextRef="#ctx0" brushRef="#br0">29 334 15054,'0'0'11206,"8"5"-10347,22 13 486,-29-18-1286,-1 0 0,1 0 0,-1-1 0,1 1 0,0 0-1,-1 0 1,1-1 0,-1 1 0,1 0 0,-1-1 0,1 1 0,-1 0-1,1-1 1,-1 1 0,1-1 0,-1 1 0,0-1 0,1 1-1,-1-1 1,0 1 0,1-1 0,-1 0 0,0 1 0,1-1 0,-1 1-1,0-1 1,0 0 0,0 1 0,0-1 0,0 0 0,0 1 0,0-1-1,0 1 1,0-1 0,0 0 0,0 1 0,0-1 0,-1 0 0,2-34 499,-1 32-438,1 1-98,-1 1 1,0 0-1,0-1 0,0 1 1,0 0-1,0 0 1,-1-1-1,1 1 1,0 0-1,0 0 0,-1-1 1,1 1-1,-1 0 1,1 0-1,-1 0 1,0-1-1,-1-1 0,2 3-5,-1 0-1,1 0 1,-1 0-1,1 0 0,-1 0 1,1 0-1,-1 0 0,0 0 1,1 0-1,-1 0 1,1 0-1,-1 1 0,1-1 1,-1 0-1,1 0 1,-1 0-1,1 1 0,-1-1 1,1 0-1,-1 0 0,1 1 1,0-1-1,-1 1 1,1-1-1,-1 0 0,1 1 1,-1 0-1,-26 40 157,21-27-142,1 0 0,0 1 0,1 0 0,0 0 0,1 0-1,1 0 1,1 0 0,0 23 0,1-37-31,0 0 1,0 1-1,0-1 1,1 1-1,-1-1 1,0 0-1,1 1 1,-1-1-1,1 0 1,0 1-1,-1-1 1,1 0-1,0 0 1,0 0-1,0 1 1,0-1-1,0 0 1,0 0-1,0 0 1,0-1-1,0 1 0,0 0 1,0 0-1,1-1 1,-1 1-1,0 0 1,1-1-1,-1 0 1,0 1-1,1-1 1,-1 0-1,1 1 1,-1-1-1,0 0 1,1 0-1,-1 0 1,1 0-1,-1-1 1,1 1-1,-1 0 1,3-1-1,2 0 0,0-1-1,0 0 1,0 0-1,-1 0 1,1 0-1,-1-1 1,1 0-1,8-6 1,1-4 0,-2-1 0,1-1 0,-2 1 0,0-2 0,-1 0 0,0 0 0,-1-1 0,-1 0 0,-1-1 0,9-26 0,-8 14 0,0 0 0,-2-1 0,-2 0 0,0 0 0,-1-52 0,-4 81 0,0-1 0,0 1 0,0-1 0,0 0 0,-1 1 0,1-1 0,-1 1 0,1 0 0,-1-1 0,0 1 0,0-1 0,0 1 0,-1 0 0,-2-4 0,3 5 0,0 1 0,0-1 0,0 1 0,0-1 0,0 0 0,0 1 0,0 0 0,0-1 0,0 1 0,-1 0 0,1 0 0,0 0 0,0-1 0,0 1 0,-1 0 0,1 1 0,0-1 0,0 0 0,0 0 0,-1 0 0,1 1 0,0-1 0,0 1 0,0-1 0,0 1 0,0-1 0,0 1 0,0-1 0,0 1 0,0 0 0,0 0 0,0 0 0,-1 1 0,-8 7 0,0 1 0,1 0 0,0 0 0,0 1 0,1 0 0,1 1 0,0 0 0,-7 16 0,3-3 0,1 0 0,0 1 0,-6 33 0,15-54 0,0 0 0,0 0 0,0 0 0,0 0 0,1 0 0,0 0 0,0-1 0,0 1 0,1 0 0,-1 0 0,4 10 0,-3-13 0,1-1 0,-1 1 0,1 0 0,-1 0 0,1-1 0,0 1 0,0-1 0,0 1 0,0-1 0,0 0 0,0 0 0,0 0 0,0 0 0,0 0 0,1-1 0,-1 1 0,0-1 0,1 1 0,-1-1 0,0 0 0,1 0 0,-1 0 0,0 0 0,1 0 0,-1 0 0,4-2 0,4 1 0,0-1 0,0-1 0,-1 0 0,1 0 0,-1-1 0,0 0 0,0 0 0,14-10 0,-13 8 0,0 0 0,1 0 0,0 1 0,0 1 0,15-5 0,-26 9 0,1 0 0,-1 0 0,1 0 0,-1 0 0,1 0 0,-1 0 0,1 0 0,-1 0 0,1 0 0,-1 0 0,1 1 0,-1-1 0,1 0 0,-1 0 0,0 0 0,1 1 0,-1-1 0,1 0 0,-1 0 0,1 1 0,-1-1 0,0 0 0,1 1 0,-1-1 0,0 0 0,1 1 0,-1-1 0,0 1 0,0-1 0,1 1 0,-1-1 0,0 1 0,5 23 0,-9 24 0,-5-12 0,-2 19 0,11-54 0,1-1 0,-1 0 0,1 1 0,-1-1 0,0 0 0,1 1 0,-1-1 0,1 0 0,-1 0 0,0 1 0,1-1 0,-1 0 0,1 0 0,-1 0 0,1 0 0,-1 0 0,1 0 0,-1 0 0,1 0 0,-1 0 0,1 0 0,-1 0 0,1 0 0,-1 0 0,1 0 0,-1 0 0,0 0 0,1-1 0,-1 1 0,1 0 0,-1 0 0,1 0 0,-1-1 0,0 1 0,1 0 0,-1-1 0,1 1 0,-1 0 0,1-1 0,19-11 0,-4-2 0,-1-1 0,18-24 0,23-21 0,-56 60 0,0 0 0,0 0 0,0 0 0,0 0 0,0-1 0,0 1 0,0 0 0,1 0 0,-1 0 0,0 0 0,0 0 0,0 0 0,0-1 0,0 1 0,1 0 0,-1 0 0,0 0 0,0 0 0,0 0 0,1 0 0,-1 0 0,0 0 0,0 0 0,0 0 0,1 0 0,-1 0 0,0 0 0,0 0 0,0 0 0,1 0 0,-1 0 0,0 0 0,0 0 0,0 0 0,0 0 0,1 0 0,-1 0 0,0 1 0,0-1 0,0 0 0,0 0 0,1 0 0,-1 0 0,0 0 0,0 0 0,0 1 0,0-1 0,0 0 0,0 0 0,1 0 0,-1 0 0,0 1 0,2 15 0,-7 21 0,-2-12 0,3-15 0,1 0 0,1 0 0,0 0 0,0 0 0,1 1 0,0-1 0,0 1 0,2 14 0,0-24 0,-1 0 0,0-1 0,1 1 0,-1-1 0,1 1 0,-1 0 0,1-1 0,-1 1 0,1-1 0,-1 0 0,1 1 0,-1-1 0,1 1 0,0-1 0,-1 0 0,1 1 0,0-1 0,-1 0 0,1 0 0,0 0 0,-1 1 0,1-1 0,0 0 0,0 0 0,-1 0 0,1 0 0,0 0 0,-1 0 0,1-1 0,0 1 0,-1 0 0,1 0 0,0 0 0,-1-1 0,1 1 0,0 0 0,-1-1 0,1 1 0,0 0 0,-1-1 0,1 0 0,26-15 0,-7-8-1497,-11 4-3914,-2-8-8373</inkml:trace>
</inkml:ink>
</file>

<file path=ppt/ink/ink2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7:16.816"/>
    </inkml:context>
    <inkml:brush xml:id="br0">
      <inkml:brushProperty name="width" value="0.025" units="cm"/>
      <inkml:brushProperty name="height" value="0.025" units="cm"/>
    </inkml:brush>
  </inkml:definitions>
  <inkml:trace contextRef="#ctx0" brushRef="#br0">1030 17 11563,'-33'-6'1316,"0"1"1,-1 2-1,-36 0 1,44 4-1315,0 2 0,0 0 0,0 1-1,0 2 1,1 1 0,-1 0 0,2 2 0,-1 1 0,1 1 0,1 1 0,0 1-1,-36 27 1,25-11 55,0 1 0,2 2 0,1 1 0,2 1 0,1 2 0,2 1 0,2 0 0,1 2 0,-18 43 0,4 2 337,4 3 0,3 1 0,-24 125 0,38-143-368,4 1 1,4 1-1,2 0 0,3 0 0,4 0 0,11 84 0,-7-124-49,2 1 0,1-1-1,2 0 1,1-1 0,1 0-1,28 49 1,-27-59 17,1-1 1,1 0-1,0-1 0,2 0 0,0-2 1,1 0-1,1 0 0,1-2 1,40 24-1,-38-26 19,0-2 0,1 0 0,1-2 0,0-1-1,0-1 1,1 0 0,-1-2 0,1-1 0,0-1 0,51-1 0,-43-4 121,0-2 0,0-2 0,0 0 1,0-3-1,-1 0 0,-1-2 0,46-22 0,-24 5 283,-1-2-1,-1-3 0,71-59 1,-51 30 542,89-100 0,-102 95-383,-2-3-1,-4-2 1,83-156-1,-108 174-300,-2-2 1,-3 0-1,-3-2 0,-2 0 0,-2-1 0,11-103 0,-24 136-207,-1 0 0,-1 0 0,-1 0 1,-1 0-1,-1 0 0,-2 0 0,0 1 0,-2-1 0,-11-28 0,11 39-41,-1 0 0,0 0 0,0 1-1,-2 1 1,0-1 0,0 2 0,-1-1 0,-1 2 0,0-1-1,0 1 1,-1 1 0,0 1 0,-1-1 0,0 2 0,-25-11 0,5 6-24,-1 1 0,0 2 0,-1 1 1,0 2-1,-1 2 0,0 1 1,-48 1-1,9 5-24,-1 4-1,-110 21 1,-166 66-2613,162-38-3086,133-43-238,29-10-5173</inkml:trace>
</inkml:ink>
</file>

<file path=ppt/ink/ink2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7:29.637"/>
    </inkml:context>
    <inkml:brush xml:id="br0">
      <inkml:brushProperty name="width" value="0.025" units="cm"/>
      <inkml:brushProperty name="height" value="0.025" units="cm"/>
    </inkml:brush>
  </inkml:definitions>
  <inkml:trace contextRef="#ctx0" brushRef="#br0">17731 534 8648,'-450'-98'3786,"-237"-3"-2842,-99 53-522,564 38-385,-1041-4 398,-41-3 38,-923-108 786,486 54-606,1199 54-275,-1105-1 256,1 100-564,1486-68-66,-576 48-24,0-34 36,-641 30-16,1141-40-12,-226 25 270,368-29-21,0 4-1,-165 56 1,198-50-232,1 3 1,2 2-1,1 3 1,2 3-1,1 2 1,2 2-1,1 2 1,3 3-1,1 2 1,2 1-1,-38 55 1,37-40-17,4 3 1,2 1 0,2 2 0,4 2-1,3 1 1,3 2 0,4 0 0,-30 151-1,28-51-172,9 1 0,6 273-1,14-385 163,2 0 0,3 0 0,3-1 0,3 0 0,26 73 0,-24-90-9,2-1 0,3 0 0,1-2-1,2 0 1,1-2 0,3-1-1,49 55 1,-24-41 30,2-2 1,1-2-1,3-3 0,2-3 1,105 55-1,-73-52-225,1-5 0,2-3 0,147 34-1,-78-35-315,232 19 0,162-26-3,-201-26 427,504-59-1,-220-38 162,200-23-18,-55 41 7,92-10-13,1686-132-15,790 177 38,-2076 94 494,-372-7-375,-564-35-162,1285 18 32,-201-143 27,-970 24-54,-11-35 700,-333 92-498,2 5 0,1 6 0,144-11 0,-246 33-213,1-1 1,-1-1-1,0-1 0,1 0 1,23-8-1,-31 7-8,0 1 0,0-1 0,-1-1-1,1 1 1,-1-1 0,0 0-1,0 0 1,-1-1 0,0 0 0,0 0-1,0 0 1,5-9 0,9-18 156,19-48 1,-23 47 611,31-50 0,-41 77-738,1 0 1,0 1-1,0 0 0,0 0 0,1 0 0,-1 1 0,1 0 0,1 0 0,13-6 1,82-30-114,-49 22 6,73-34-271,187-69-275,-303 118 639,-1 1 0,0 1 0,1-1 0,-1 2 0,1-1 0,0 1 0,0 1 0,-1 0 0,1 1 0,0 0 0,0 0 0,-1 1 0,1 1 0,-1 0 0,19 7 0,28 14 31,1-2-1,99 22 0,14 4-6,-98-22-27,160 48-11,-188-62 10,1-3 0,1-1 0,57 1 0,-37-7 9,0-2-1,0-4 1,0-3 0,-1-2 0,0-4 0,-1-2-1,0-3 1,-1-3 0,-1-2 0,109-59 0,73-81 150,-57 35-42,132-82-99,56-34-230,-357 233 243,0 0 0,0-1 0,-2-1 0,1-1-1,-2-1 1,0 0 0,-1-1 0,0 0 0,14-22 0,-11 11 2,-1-2 0,-2 0 0,0 0 0,-2-2 0,-1 0 0,-2 0 1,-1-1-1,-1 0 0,-2-1 0,-1 1 0,0-50 0,-4 65 109,-2 0-1,0-1 1,-1 1 0,-1 0-1,0 0 1,-1 1-1,-1-1 1,-1 1-1,0 0 1,-1 0-1,-1 1 1,-1 0 0,-15-22-1,1 8-136,-2 0-1,-1 1 0,-1 2 1,-1 0-1,-2 2 1,0 1-1,-2 2 0,-51-27 1,-31-7-239,-145-48 0,155 65 216,-125-45 16,-4 10 0,-3 10 0,-2 11-1,-275-24 1,-1357 7 351,1554 86-384,0 13-1,2 14 1,3 14 0,-405 129-1,608-153-2329,-190 34-1,88-49-4406</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2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4.256"/>
    </inkml:context>
    <inkml:brush xml:id="br0">
      <inkml:brushProperty name="width" value="0.025" units="cm"/>
      <inkml:brushProperty name="height" value="0.025" units="cm"/>
    </inkml:brush>
  </inkml:definitions>
  <inkml:trace contextRef="#ctx0" brushRef="#br0">89 0 12812,'0'0'9358,"-8"12"-8562,-4 11-388,0 0 0,1 1 0,2 1 0,0-1 0,2 2 0,0-1 0,2 1 0,-3 35 1,8-60-388,0-1 0,0 1 0,0-1 0,0 1 0,0-1 0,0 0 0,0 1 0,0-1 0,0 1 0,0-1 0,0 1 0,0-1 0,0 0 0,1 1-1,-1-1 1,0 1 0,0-1 0,0 0 0,1 1 0,-1-1 0,0 0 0,0 1 0,1-1 0,-1 0 0,0 1 0,1-1 0,-1 0 0,0 0 0,1 1 0,-1-1 0,1 0 0,-1 0 0,0 0 0,1 0 0,-1 1 0,1-1 0,-1 0 0,0 0 0,1 0 0,-1 0 0,1 0 0,22-10 424,20-22 166,61-84-186,-16 15-348,-86 128-456,-20 53 781,12-63-254,1 1 0,1 0-1,-2 20 1,6-37-141,1 0 0,-1 0 0,0 0-1,0 0 1,0 0 0,0 0 0,1 0 0,-1 0 0,1 0 0,-1 0-1,0 0 1,1 0 0,0 0 0,-1 0 0,1 0 0,-1 0-1,1-1 1,0 1 0,0 0 0,0 0 0,-1-1 0,1 1 0,0-1-1,0 1 1,0-1 0,0 1 0,0-1 0,0 1 0,0-1-1,0 0 1,0 0 0,0 1 0,0-1 0,0 0 0,0 0 0,0 0-1,0 0 1,1 0 0,-1 0 0,0-1 0,0 1 0,0 0-1,0 0 1,1-1 0,6-1 71,1 1 1,-1-2-1,0 1 0,13-6 0,5-7-5,-1-1 0,0-2 0,-2 0 0,1-1 0,-2-1 0,-1-1 0,20-27 0,-35 43-48,-25 56 76,17-47-36,-4 9 93,0-1 1,1 1-1,0 0 1,1 1 0,1-1-1,-4 24 1,7-36-156,0 0 0,0 0-1,0 0 1,0 0 0,0 0 0,0 0 0,0 0 0,1 0 0,-1 0-1,0 0 1,1-1 0,-1 1 0,0 0 0,1 0 0,-1 0 0,1 0-1,-1-1 1,1 1 0,-1 0 0,1-1 0,0 1 0,-1 0 0,1-1-1,0 1 1,0-1 0,0 1 0,-1-1 0,1 1 0,1-1 0,1 1 12,0 0 0,-1-1 0,1 1 1,0-1-1,0 0 0,-1 0 0,1 0 1,0-1-1,0 1 0,3-1 0,3-2 25,0 1 0,0-1-1,0-1 1,0 0-1,11-6 1,-10 3-40,1-2 0,-1 1 0,0-1 0,14-17 0,-28 32-215,-1 0 0,1 1 1,0-1-1,1 1 0,0 0 0,0 0 1,0 0-1,1 1 0,0-1 0,0 1 1,1-1-1,-1 14 0,3-20-85,-1 0 0,1 0 0,0-1 0,0 1 0,0-1 0,-1 1 0,1 0 0,0-1 0,0 0 0,0 1 0,0-1 0,0 1 0,0-1 0,0 0 0,0 0 1,0 0-1,0 1 0,0-1 0,0 0 0,0 0 0,0 0 0,0-1 0,0 1 0,0 0 0,1 0 0,27-7-8066,-9-5-1761</inkml:trace>
</inkml:ink>
</file>

<file path=ppt/ink/ink2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5.417"/>
    </inkml:context>
    <inkml:brush xml:id="br0">
      <inkml:brushProperty name="width" value="0.025" units="cm"/>
      <inkml:brushProperty name="height" value="0.025" units="cm"/>
    </inkml:brush>
  </inkml:definitions>
  <inkml:trace contextRef="#ctx0" brushRef="#br0">118 129 4260,'0'0'7020,"4"-12"-4559,0 1-2021,19-46 2436,3 21 2200,-26 36-5022,0 0-1,1-1 1,-1 1 0,0 0-1,0-1 1,1 1 0,-1 0-1,0 0 1,0-1 0,1 1 0,-1 0-1,0 0 1,1 0 0,-1-1-1,0 1 1,1 0 0,-1 0-1,0 0 1,1 0 0,-1 0-1,0 0 1,1 0 0,-1 0 0,1 0-1,-1 0 1,0 0 0,1 0-1,-1 0 1,0 0 0,1 0-1,-1 0 1,0 0 0,1 0-1,-1 0 1,0 0 0,1 1 0,-1-1-1,0 0 1,1 0 0,-1 0-1,0 1 1,1-1 0,-1 0-1,0 0 1,0 1 0,1-1-1,-1 0 1,0 1 0,0-1 0,0 0-1,0 1 1,1-1 0,-1 0-1,0 1 1,0-1 0,0 0-1,0 1 1,0-1 0,0 0-1,0 1 1,0-1 0,0 1 0,1 28 821,-1-27-654,-5 27 206,0-1 0,-2 0 0,-1 0 0,-1-1 0,-2 0 0,-18 34 1,2 0-39,4-9-162,9-23 30,1 1 0,2 0-1,1 1 1,-10 46 0,35-96 298,5-20-341,-10 11-235,0-1 1,-2-1-1,-1 1 1,-2-2-1,4-54 1,-9 86-11,0 0 1,1 0-1,-1 1 1,1-1-1,-1 0 1,1 0-1,0 0 1,-1 0-1,1 1 1,0-1-1,0 0 1,-1 0-1,1-1 1,0 1-1,0 0 1,0 0-1,0 0 0,1 0 1,-1-1-1,0 1 1,0-1-1,0 1 1,0-1-1,1 1 1,-1-1-1,0 0 1,3 1-1,37 4 16,-29-6 29,1-1 1,-1 0 0,1-1 0,-1 0 0,0-1-1,0-1 1,-1 0 0,1 0 0,-1-1 0,0 0 0,0-1-1,-1-1 1,0 1 0,-1-2 0,11-10 0,-1 0-14,-2 0 0,0-1 0,-1-1 0,-2 0 1,0-1-1,16-34 0,-27 51 9,-1-1 0,0 0 0,1 1 0,-2-1 0,1 0 0,-1 0 0,1-9 0,-17 31-207,-11 20 367,1 1 0,2 1 0,1 1 0,2 2 1,2 0-1,2 0 0,-17 69 0,30-96-170,1 1 0,0-1 0,1 0 0,1 28 0,1-35 0,0 0 0,0-1 0,0 1 0,1 0 0,0 0 0,1-1 0,-1 1 0,1-1 0,0 0 0,1 0 0,7 10 0,-4-13 0,-4-13 0,-2-20 0,-1 26 0,1-35 0,0 19 0,0 0 0,-2 0 0,0 0 0,-1 0 0,-1 0 0,-1 0 0,-6-19 0,11 48 0,-1-7 0,0 1 0,0 0 0,0-1 0,1 1 0,-1-1 0,1 1 0,0 0 0,0-1 0,2 5 0,2 0 0,0-1 0,1 1 0,0-1 0,1 0 0,-1 0 0,1-1 0,0 0 0,0 0 0,1-1 0,-1 0 0,1 0 0,0-1 0,0 0 0,1 0 0,-1-1 0,0 0 0,1 0 0,0-1 0,15 0 0,-13 0 0,1-1 0,-1 0 0,1-1 0,-1-1 0,1 1 0,-1-2 0,0 0 0,0 0 0,0-1 0,0 0 0,-1-1 0,0 0 0,0-1 0,14-10 0,-14 8 0,0 0 0,-1-1 0,0 0 0,0-1 0,-1 0 0,0 0 0,-1-1 0,0 1 0,-1-2 0,0 1 0,-1-1 0,0 0 0,-1 0 0,6-25 0,-10 37 0,0-1 0,0 1 0,0 0 0,0-1 0,0 1 0,0 0 0,0-1 0,0 1 0,0 0 0,-1 0 0,1-1 0,0 1 0,0 0 0,0 0 0,0-1 0,0 1 0,0 0 0,-1 0 0,1-1 0,0 1 0,0 0 0,0 0 0,-1 0 0,1-1 0,0 1 0,0 0 0,0 0 0,-1 0 0,1 0 0,0-1 0,-1 1 0,1 0 0,0 0 0,0 0 0,-1 0 0,1 0 0,0 0 0,-1 0 0,1 0 0,0 0 0,0 0 0,-1 0 0,1 0 0,0 0 0,-1 0 0,1 0 0,0 0 0,0 0 0,-1 1 0,1-1 0,0 0 0,0 0 0,-1 0 0,1 0 0,0 0 0,0 1 0,-1-1 0,1 0 0,0 0 0,0 1 0,-18 11 0,8-1 0,0 0 0,1 1 0,0 0 0,0 1 0,2 0 0,-1 0 0,-5 17 0,9-21 0,0 1 0,1 0 0,0 1 0,0-1 0,1 1 0,0-1 0,1 1 0,1 0 0,-1-1 0,3 22 0,-1-30 0,0 1 0,0-1 0,1 1 0,-1-1 0,0 1 0,1-1 0,0 0 0,-1 0 0,1 0 0,0 0 0,0 0 0,0 0 0,0 0 0,0 0 0,1-1 0,-1 0 0,1 1 0,-1-1 0,1 0 0,-1 0 0,1 0 0,-1 0 0,1-1 0,0 1 0,-1-1 0,1 1 0,0-1 0,4 0 0,3 0 0,0 0 0,0 0 0,0-1 0,0 0 0,0-1 0,18-5 0,-10-1 0,-1 0 0,0-1 0,-1-1 0,0-1 0,0 0 0,-2-1 0,1-1 0,-1 0 0,12-15 0,8-12 0,-2-2 0,28-47 0,-53 79 0,40-72 0,-44 75 0,0 0 0,0 1 0,-1-1 0,1-1 0,-2 1 0,1 0 0,-1-1 0,0 1 0,0-14 0,-1 20 0,-1 1 0,1-1 0,0 0 0,-1 0 0,1 0 0,-1 0 0,1 0 0,-1 0 0,0 1 0,1-1 0,-1 0 0,0 0 0,1 1 0,-1-1 0,0 0 0,0 1 0,0-1 0,1 1 0,-1-1 0,0 1 0,0 0 0,0-1 0,0 1 0,0 0 0,0 0 0,0-1 0,0 1 0,0 0 0,0 0 0,0 0 0,0 0 0,0 0 0,0 0 0,0 1 0,0-1 0,-1 1 0,-40 9 0,25-2 0,1 0 0,1 1 0,0 1 0,0 0 0,1 2 0,0-1 0,-15 18 0,11-10 0,0 2 0,2 0 0,0 0 0,-16 31 0,28-44 0,0 0 0,0 0 0,1 0 0,0 0 0,1 1 0,-1-1 0,2 1 0,-1 0 0,1-1 0,1 1 0,-1 10 0,2-14 0,0 0 0,0-1 0,0 1 0,0 0 0,1-1 0,0 0 0,0 1 0,0-1 0,0 0 0,1 0 0,-1 0 0,1 0 0,0 0 0,0 0 0,1-1 0,-1 0 0,1 0 0,0 0 0,-1 0 0,1 0 0,7 3 0,3 0-681,0 1-1,0-2 1,1 0 0,-1 0-1,1-2 1,0 0-1,1 0 1,-1-1 0,0-1-1,18-1 1,-5-6-4978,-9-11-2295</inkml:trace>
</inkml:ink>
</file>

<file path=ppt/ink/ink2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5.774"/>
    </inkml:context>
    <inkml:brush xml:id="br0">
      <inkml:brushProperty name="width" value="0.025" units="cm"/>
      <inkml:brushProperty name="height" value="0.025" units="cm"/>
    </inkml:brush>
  </inkml:definitions>
  <inkml:trace contextRef="#ctx0" brushRef="#br0">3 12 11531,'-3'-9'3459,"3"6"-1281,18 6-1089,9 7-704,8-1-321,7-1-2370,9-3-7752</inkml:trace>
</inkml:ink>
</file>

<file path=ppt/ink/ink2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6.444"/>
    </inkml:context>
    <inkml:brush xml:id="br0">
      <inkml:brushProperty name="width" value="0.025" units="cm"/>
      <inkml:brushProperty name="height" value="0.025" units="cm"/>
    </inkml:brush>
  </inkml:definitions>
  <inkml:trace contextRef="#ctx0" brushRef="#br0">122 165 16432,'3'-12'2589,"-1"4"-2064,10-53 2756,-12 55-2747,1 1 0,0 0 0,-1-1-1,0 1 1,-1 0 0,1-1 0,-1 1 0,0 0 0,0-1-1,-3-7 1,3 12-478,1 0 0,-1 0 0,0 0 0,1 0 0,-1 0 0,0 0 0,0 0 0,0 0 0,0 0 0,0 1 0,0-1 0,0 0 0,0 1 0,0-1 0,0 0-1,0 1 1,0-1 0,0 1 0,-1 0 0,1-1 0,0 1 0,0 0 0,0 0 0,-1 0 0,1 0 0,0 0 0,0 0 0,-1 0 0,1 0 0,0 0 0,0 0 0,0 1 0,-1-1 0,1 1 0,0-1 0,0 1 0,0-1-1,0 1 1,0 0 0,0-1 0,0 1 0,0 0 0,0 0 0,-1 1 0,-3 2-76,0 0-1,0 1 1,1 0-1,0 0 1,0 0-1,0 0 1,-5 8-1,2 6 35,0 0 0,0 1 0,2 0 0,1 0 0,0 0 0,1 0 0,0 25 0,3 2 9,1-1 0,9 51 1,-2-53-32,16 48 0,-12-51 339,8 57 0,-58-162 555,30 43-886,0 0 0,2-1 0,0 0 0,1 0 0,2 0 0,0 0 0,1-26 0,2 45 0,0 1 0,0-1 0,0 1 0,1-1 0,-1 1 0,1 0 0,0-1 0,-1 1 0,1 0 0,0-1 0,0 1 0,1 0 0,-1 0 0,0 0 0,1 0 0,0 0 0,-1 0 0,1 0 0,0 1 0,0-1 0,2-1 0,0 0 0,1 1 0,0-1 0,0 1 0,0 0 0,0 0 0,1 1 0,-1-1 0,0 1 0,9 0 0,-4 0 0,0 0 0,0 1 0,0 1 0,0 0 0,0 0 0,0 1 0,0 0 0,0 0 0,-1 1 0,15 7 0,-21-8 0,1 0 0,-1 1 0,0-1 0,1 1 0,-1 0 0,0 0 0,-1 0 0,1 1 0,-1-1 0,1 1 0,-1-1 0,0 1 0,0 0 0,1 5 0,-2-24 0,1-1 0,0 1 0,1 0 0,0 0 0,1 1 0,1-1 0,0 1 0,1 0 0,1 0 0,11-19 0,-18 33 0,1-1 0,-1 1 0,0 0 0,0 0 0,0-1 0,1 1 0,-1 0 0,0 0 0,0-1 0,1 1 0,-1 0 0,0 0 0,1 0 0,-1 0 0,0-1 0,0 1 0,1 0 0,-1 0 0,0 0 0,1 0 0,-1 0 0,0 0 0,1 0 0,-1 0 0,0 0 0,1 0 0,-1 0 0,0 0 0,1 0 0,-1 0 0,0 0 0,1 0 0,-1 0 0,0 1 0,1-1 0,-1 0 0,0 0 0,1 0 0,-1 0 0,0 1 0,0-1 0,1 0 0,-1 0 0,0 1 0,0-1 0,1 0 0,-1 0 0,0 1 0,0-1 0,0 0 0,0 1 0,0-1 0,1 0 0,-1 1 0,0-1 0,0 0 0,0 1 0,0-1 0,0 0 0,0 1 0,0-1 0,0 0 0,0 1 0,0-1 0,0 0 0,0 1 0,-1 0 0,4 30 0,-3-26 0,1 24 0,6 66 0,-6-88 0,0 1 0,1-1 0,0-1 0,0 1 0,0 0 0,1 0 0,0-1 0,1 1 0,0-1 0,7 10 0,-10-14 0,1-1 0,-1 1 0,1 0 0,-1-1 0,1 1 0,0-1 0,-1 0 0,1 0 0,0 0 0,0 0 0,0 0 0,0 0 0,0 0 0,0 0 0,0-1 0,0 1 0,1-1 0,-1 0 0,0 1 0,0-1 0,0 0 0,0 0 0,1 0 0,-1-1 0,0 1 0,0 0 0,0-1 0,0 0 0,0 1 0,0-1 0,0 0 0,0 0 0,0 0 0,0 0 0,0-1 0,0 1 0,-1 0 0,1-1 0,0 1 0,-1-1 0,0 0 0,3-2 0,0-1 0,0 0 0,0-1 0,0 1 0,-1-1 0,0 0 0,0 0 0,0 0 0,-1-1 0,0 1 0,0 0 0,-1-1 0,2-11 0,-3 17 0,0 1 0,0 0 0,0 0 0,0-1 0,0 1 0,0 0 0,0-1 0,0 1 0,0 0 0,0 0 0,-1-1 0,1 1 0,0 0 0,0 0 0,0-1 0,0 1 0,0 0 0,-1 0 0,1 0 0,0-1 0,0 1 0,0 0 0,0 0 0,-1 0 0,1-1 0,0 1 0,0 0 0,-1 0 0,1 0 0,0 0 0,0 0 0,-1 0 0,1 0 0,0-1 0,0 1 0,-1 0 0,1 0 0,0 0 0,-1 0 0,1 0 0,0 0 0,0 0 0,-1 0 0,1 1 0,0-1 0,0 0 0,-1 0 0,1 0 0,0 0 0,0 0 0,-1 0 0,1 0 0,0 1 0,0-1 0,-1 0 0,1 0 0,0 1 0,-15 10 0,9-4-13,1 0 1,0 1-1,0 0 1,1-1-1,0 2 1,0-1-1,1 0 1,0 1-1,0 0 0,1-1 1,0 1-1,1 0 1,0 0-1,0 0 1,1 0-1,1 16 0,0-23-137,-1-1 0,0 0-1,1 0 1,-1 1 0,0-1-1,1 0 1,0 0-1,-1 0 1,1 0 0,-1 0-1,1 0 1,0 0-1,0 0 1,0 0 0,0 0-1,0 0 1,0 0 0,0 0-1,0-1 1,0 1-1,0 0 1,2 0 0,-2-1-180,0 1 0,0-1 0,1 0 0,-1 0 0,0 0 0,0 1 0,0-1 0,0 0 0,1-1 0,-1 1 0,0 0 0,0 0 0,0 0 0,0-1 0,0 1 0,1 0 0,-1-1 0,0 1 1,0-1-1,0 0 0,0 1 0,0-1 0,0 0 0,0 1 0,-1-1 0,1 0 0,0 0 0,0 0 0,-1 0 0,1 0 0,0 0 0,-1 0 0,1 0 0,-1 0 0,1-1 0,6-25-6989</inkml:trace>
</inkml:ink>
</file>

<file path=ppt/ink/ink2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6.883"/>
    </inkml:context>
    <inkml:brush xml:id="br0">
      <inkml:brushProperty name="width" value="0.025" units="cm"/>
      <inkml:brushProperty name="height" value="0.025" units="cm"/>
    </inkml:brush>
  </inkml:definitions>
  <inkml:trace contextRef="#ctx0" brushRef="#br0">1 1 3075,'0'0'21353,"1"11"-21224,-1-6-272,0 1 0,1-1 1,0 0-1,0 0 0,0 0 0,1 0 1,-1 0-1,1 0 0,0-1 1,0 1-1,1-1 0,0 1 1,0-1-1,0 0 0,0 0 1,0 0-1,1 0 0,0-1 1,0 1-1,0-1 0,7 5 1,0-3-851,-1 0 1,1 0 0,0-1 0,19 5 0,-25-8 1062,0 0-1,0 0 1,0 0-1,0-1 0,0 0 1,0 0-1,0 0 1,0 0-1,0-1 1,0 0-1,0 0 1,0 0-1,5-3 1,-12 6 821,-1 0 0,1 0 0,0 0 0,0 0 0,0 0 0,1 0 0,-1 1 0,0-1 0,1 0 0,-2 4 0,-16 43 1342,16-40-2308,1 0 1,-1 0-1,2 0 0,0 0 0,0 0 0,0 0 0,1 1 0,1-1 0,1 12 0,-1-18 13,0-1-1,0 1 0,1-1 1,-1 0-1,0 0 0,1 0 1,0 1-1,-1-1 0,1-1 1,0 1-1,0 0 0,0 0 1,0-1-1,1 1 0,-1-1 1,0 0-1,1 1 1,2 0-1,53 15-185,-28-9 293,-29-8-20,-1 1 1,1-1-1,0 0 1,-1 0-1,1 0 1,-1 0-1,1 1 1,-1-1-1,1 0 1,-1 0-1,1 1 1,-1-1-1,1 0 0,-1 1 1,0-1-1,1 1 1,-1-1-1,1 1 1,-1-1-1,0 0 1,0 1-1,1-1 1,-1 1-1,0 0 1,0-1-1,1 1 1,-1-1-1,0 1 1,0-1-1,0 1 1,0-1-1,0 1 0,0 0 1,0-1-1,0 1 1,0-1-1,0 1 1,0-1-1,0 1 1,-1-1-1,1 1 1,0 0-1,0-1 1,0 1-1,-1-1 1,1 1-1,0-1 1,-1 0-1,1 1 1,0-1-1,-1 1 0,1-1 1,-1 0-1,1 1 1,-1-1-1,1 0 1,-1 1-1,0-1 1,-33 24 1290,31-22-1279,2-1-13,-6 4 65,0-1 0,0 1 0,0-1 0,-1-1 0,1 1 0,-1-1 0,0 0 0,0-1 0,0 0 0,0 0 0,0-1 0,0 0 0,-9 0 0,16-1-128,0-1 0,1 1 0,-1-1-1,0 1 1,0-1 0,0 0 0,1 1-1,-1-1 1,0 0 0,1 1 0,-1-1-1,0 0 1,1 0 0,-1 1 0,1-1-1,-1 0 1,1 0 0,0 0 0,-1 0-1,1 0 1,0 0 0,0 0 0,-1 0-1,1 0 1,0 0 0,0 0 0,0 0-1,0 1 1,1-3 0,2-31-2179,2 14-454,1 0 0,17-36 0,-21 50 2125,28-62-6579</inkml:trace>
</inkml:ink>
</file>

<file path=ppt/ink/ink2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7.506"/>
    </inkml:context>
    <inkml:brush xml:id="br0">
      <inkml:brushProperty name="width" value="0.025" units="cm"/>
      <inkml:brushProperty name="height" value="0.025" units="cm"/>
    </inkml:brush>
  </inkml:definitions>
  <inkml:trace contextRef="#ctx0" brushRef="#br0">17 1 15439,'0'0'9027,"0"14"-6865,-6 62 264,-4 113-831,10-169-1585,2 1-1,0 0 1,1-1 0,1 0 0,0 0 0,2 0 0,9 21 0,-15-40 0,0 1-1,1-1 1,-1 0 0,1 0 0,-1 0 0,1 0 0,-1 1 0,1-1-1,-1 0 1,1 0 0,0 0 0,0 0 0,0 0 0,0-1 0,0 1-1,0 0 1,0 0 0,0 0 0,0-1 0,0 1 0,0-1-1,0 1 1,0-1 0,0 1 0,1-1 0,-1 1 0,0-1 0,0 0-1,1 0 1,0 0 0,1-1 15,-1 0 0,0 0 0,0 0 0,0 0 0,0-1 0,0 1 0,0-1 0,-1 1 0,1-1 0,0 0 0,-1 0-1,0 1 1,1-1 0,1-4 0,5-9 47,0 0 0,-1-1-1,6-17 1,-11 28-62,5-14-64,-1-1 0,0 1 0,-2-1-1,0 0 1,1-22 0,-25 80-74,12-15 324,1 1-1,-5 30 1,11-44-168,-1 1 0,1-1 0,1 1 0,0-1 0,0 1 0,1-1 0,5 20 0,-6-28-21,0-1-1,1 0 0,-1 1 1,1-1-1,-1 0 0,1 0 0,0 0 1,-1 0-1,1 1 0,0-1 1,0 0-1,0 0 0,0-1 1,0 1-1,0 0 0,0 0 0,0 0 1,0-1-1,0 1 0,1 0 1,-1-1-1,0 1 0,0-1 1,1 1-1,-1-1 0,0 0 0,0 0 1,1 0-1,-1 1 0,0-1 1,1 0-1,-1-1 0,0 1 0,1 0 1,-1 0-1,0 0 0,1-1 1,-1 1-1,0-1 0,0 1 1,1-1-1,-1 1 0,1-2 0,4-1 43,-1 0 0,0 0 0,1 0 0,-1-1-1,-1 0 1,1 0 0,8-9 0,3-8-99,-1-1 0,-1 0 1,-1-1-1,-1-1 1,-1 0-1,9-28 1,-39 147-66,17-82 158,1 0 1,1 0 0,0-1 0,0 1 0,1 0 0,5 21 0,-5-31-80,0-1 0,0 1 0,0-1 0,0 1 0,1-1 0,-1 0 0,1 0 0,-1 1 0,1-1 0,0 0 0,0 0 0,0-1 0,0 1 0,0 0 0,1-1 0,-1 1 0,0-1 0,1 0 0,-1 0 0,1 1 0,-1-2 0,1 1-1,0 0 1,-1-1 0,1 1 0,0-1 0,-1 0 0,1 1 0,0-1 0,4-1 0,-5 0-154,0 1 0,1-1 0,-1 1 0,0-1 0,0 0 0,0 0 0,0 0 0,0 0-1,-1-1 1,1 1 0,0 0 0,0-1 0,-1 1 0,1-1 0,-1 0 0,1 1 0,-1-1 0,0 0-1,0 0 1,1 0 0,-2 0 0,1 0 0,0 0 0,0 0 0,0-3 0,8-42-2850,-8 27 449,-1 0 0,0 0 0,-2 0 1,-3-20-1,-16-45-1462,7 45 6740,-2 4 4562,5 19-1705,11 17-5459,0 0 1,0 0 0,0 0-1,0 0 1,0 0 0,0 0 0,0 0-1,0 1 1,0-1 0,0 0-1,0 0 1,0 0 0,0 0 0,0 0-1,0 0 1,0 0 0,0 0-1,0 0 1,0 0 0,0 0 0,0 0-1,0 0 1,0 0 0,0 0-1,0 0 1,-1 0 0,1 0 0,0 0-1,0 0 1,0 0 0,0 0 0,0 0-1,0 0 1,0 0 0,0 0-1,0 0 1,0 0 0,0 0 0,0 0-1,0 0 1,-1 0 0,1 0-1,0 0 1,0 0 0,0 0 0,0 0-1,0 0 1,0 0 0,0 0-1,0 0 1,0 0 0,0 0 0,0 0-1,0 0 1,4 12 2514,9 5-3399,33 21-474,6-10-6353,-28-20 1193</inkml:trace>
</inkml:ink>
</file>

<file path=ppt/ink/ink2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7.883"/>
    </inkml:context>
    <inkml:brush xml:id="br0">
      <inkml:brushProperty name="width" value="0.025" units="cm"/>
      <inkml:brushProperty name="height" value="0.025" units="cm"/>
    </inkml:brush>
  </inkml:definitions>
  <inkml:trace contextRef="#ctx0" brushRef="#br0">175 1 14125,'0'0'6647,"-2"11"-4037,-4 17-1174,2 1 0,1 0-1,1 48 1,3-47-1718,2-1 1,1 0-1,1-1 0,10 31 1,2-7-843,-9-30 1102,0 1-1,-2 0 0,-1 0 0,0 0 1,1 35-1,-6-57 101,0 1 0,1-1 0,-1 0 0,-1 0-1,1 0 1,0 1 0,0-1 0,0 0 0,-1 0 0,1 1 0,-1-1 0,1 0 0,-1 0 0,1 0-1,-1 0 1,1 0 0,-1 0 0,0 0 0,0 0 0,0 0 0,1 0 0,-1 0 0,0-1-1,0 1 1,0 0 0,0 0 0,0-1 0,-1 1 0,1-1 0,0 1 0,0-1 0,0 0-1,0 1 1,-1-1 0,1 0 0,0 0 0,0 0 0,-1 1 0,1-2 0,0 1 0,0 0-1,0 0 1,-3-1 0,-1 1 211,0-2-1,0 1 0,0 0 0,0-1 1,1 0-1,-1 0 0,0-1 0,1 1 1,-7-6-1,-6-6-288,0-1 0,1-1 0,1-1 0,-20-27 0,29 35 0,0 0 0,0 0 0,1-1 0,0 0 0,0 0 0,1 0 0,1-1 0,0 1 0,0-1 0,1 0 0,-1-13 0,3 21 0,1 0 0,-1 0 0,1 0 0,-1 0 0,1 0 0,0 0 0,0 0 0,1 0 0,-1 0 0,0 0 0,1 1 0,0-1 0,0 0 0,0 1 0,0 0 0,0-1 0,0 1 0,0 0 0,1 0 0,-1 0 0,1 0 0,0 1 0,2-2 0,9-5 0,1 2 0,-1 0 0,23-6 0,-30 10 0,173-39-3345,-126 31 1111,-1-2 0,84-30 0,-127 34-2272,-23 5-1120,-9 3-2830</inkml:trace>
</inkml:ink>
</file>

<file path=ppt/ink/ink2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8.259"/>
    </inkml:context>
    <inkml:brush xml:id="br0">
      <inkml:brushProperty name="width" value="0.025" units="cm"/>
      <inkml:brushProperty name="height" value="0.025" units="cm"/>
    </inkml:brush>
  </inkml:definitions>
  <inkml:trace contextRef="#ctx0" brushRef="#br0">131 228 1730,'0'0'11862,"-9"9"-8846,0-2-1948,-33 29 1859,20-7 4806,27-27-5006,18-5-1834,0-7-820,-1-1 1,0-1 0,-1-1 0,0-1-1,-1-1 1,-1-1 0,0 0 0,-1-1-1,-1-1 1,16-22 0,-27 33-83,-1 0 0,0 0 0,0 0 0,0-1 1,-1 0-1,0 0 0,-1 0 0,0 0 0,0-1 0,0 1 0,1-12 0,-4 19 6,0 0-1,0 0 0,0 1 1,0-1-1,-1 0 1,1 0-1,0 0 1,0 0-1,-1 1 0,1-1 1,0 0-1,-1 0 1,1 1-1,0-1 0,-1 0 1,1 0-1,-1 1 1,0-1-1,1 1 1,-1-1-1,1 0 0,-1 1 1,0-1-1,0 1 1,1 0-1,-1-1 0,0 1 1,0 0-1,1-1 1,-1 1-1,0 0 1,0 0-1,0-1 0,0 1 1,1 0-1,-1 0 1,0 0-1,0 0 0,0 0 1,-1 1-1,-39 6-105,26-1 133,0 2-1,1-1 1,0 2 0,0 0-1,1 0 1,-20 19-1,-66 75 175,91-95-198,0 1 0,0 0 0,1 0 0,0 1 0,1 0 0,0 0 0,1 1 0,0 0 0,0 0 0,1 0 0,1 0 0,-5 24 0,8-32 4,1 0 1,-1 0-1,1 0 1,0 0-1,-1 0 0,2-1 1,-1 1-1,0 0 0,0 0 1,1-1-1,-1 1 1,1 0-1,0-1 0,0 0 1,0 1-1,0-1 0,0 0 1,1 0-1,-1 0 0,1 0 1,-1-1-1,1 1 1,0-1-1,-1 1 0,1-1 1,0 0-1,0 0 0,0 0 1,0-1-1,5 1 1,12 4-147,1-2 1,-1-1 0,28 1 0,-42-3 25,75-3-3313,0-12-4438,2-12-5148</inkml:trace>
</inkml:ink>
</file>

<file path=ppt/ink/ink2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49.879"/>
    </inkml:context>
    <inkml:brush xml:id="br0">
      <inkml:brushProperty name="width" value="0.025" units="cm"/>
      <inkml:brushProperty name="height" value="0.025" units="cm"/>
    </inkml:brush>
  </inkml:definitions>
  <inkml:trace contextRef="#ctx0" brushRef="#br0">5266 237 12236,'-107'-42'4314,"68"24"-3731,-2 2-1,0 2 1,0 1 0,-64-9 0,-407 2-10,203 15 679,-108-12-49,-1095-52-671,-290 74 499,1791-4-1013,-20 0 290,1 1 1,-1 2 0,-54 14 0,77-16-292,0 1 1,1 0-1,-1 0 0,1 1 0,0 0 0,0 0 0,0 1 0,1-1 0,-1 1 1,1 1-1,0-1 0,1 1 0,-1 0 0,1 1 0,0-1 0,1 1 1,0 0-1,0 0 0,-5 13 0,3-5-180,1 1 1,1-1-1,1 1 0,0 0 1,1 0-1,0 0 1,2 0-1,1 27 0,0-35 140,1 0-1,-1 0 0,1 0 0,1 0 0,-1 0 0,1 0 1,1-1-1,-1 1 0,1-1 0,0 0 0,1 0 0,0-1 0,0 1 1,1-1-1,-1 0 0,1 0 0,0-1 0,12 8 0,7 2 50,1-2-1,0 0 0,1-2 1,54 15-1,122 18 133,-129-31-128,337 76-12,299 50-14,377-24 91,6-100 7,-352-75-214,-208 12 43,-464 44 70,309-32 43,-309 26-31,-1-4 0,-1-2-1,95-37 1,-147 47-1,0-1 0,-1 0 0,0-1-1,-1-1 1,0 0 0,0 0 0,17-18 0,-28 25-10,1 0 1,-1-1-1,0 0 1,1 1-1,-1-1 0,-1 0 1,1 0-1,0 0 1,-1 0-1,1-1 1,-1 1-1,0 0 0,0-1 1,0 1-1,-1 0 1,1-1-1,-1 1 1,1-1-1,-1 1 0,-1-1 1,1 1-1,0-1 1,-1 1-1,0-1 1,1 1-1,-1-1 1,-1 1-1,1 0 0,0 0 1,-1 0-1,0 0 1,0 0-1,0 0 1,0 0-1,0 0 0,0 1 1,-1-1-1,1 1 1,-5-4-1,-12-10 28,0 1 0,-2 1-1,0 1 1,0 0 0,-1 2 0,-31-12 0,-147-41 112,187 60-141,-537-110 84,-12 46-135,355 46-38,-1304-81 115,610 106 36,3 50-57,795-41 14,-159 39-1,224-41-26,1 1 0,1 2 0,0 2 1,0 1-1,2 2 0,0 1 0,-44 34 0,67-44-7,1 0 0,-1 1 1,2 0-1,0 1 0,0 0 0,1 0 0,0 1 0,1 0 1,0 0-1,-6 17 0,11-23-5,0 0-1,0 1 1,1 0 0,-1-1 0,1 1-1,1 0 1,-1-1 0,1 1 0,1 0 0,-1-1-1,1 1 1,0 0 0,0-1 0,1 1-1,0-1 1,0 1 0,1-1 0,0 0-1,0 0 1,0 0 0,1 0 0,-1-1-1,6 6 1,7 6-9,0-1 1,1-1-1,1-1 0,0 0 0,1-1 1,0-1-1,1-1 0,25 10 0,177 58-26,-68-38 42,0-6 0,189 17 0,322-7 0,733-33 69,-1002-14-39,1676-79-317,-2052 79 284,254-24-189,-218 18 227,0-2 0,96-32 0,-139 37 1,0 0 0,-1-1-1,1 0 1,-1-1 0,0 0-1,19-17 1,-27 22 17,-1-1 0,0 0-1,-1 0 1,1 0 0,-1-1 0,1 1 0,-1 0-1,0-1 1,0 0 0,0 1 0,-1-1 0,1 0-1,-1 0 1,0 0 0,0 0 0,-1 0-1,1 0 1,-1 0 0,0 0 0,0 0 0,0 0-1,0 0 1,-1 0 0,1 0 0,-1 0-1,0 0 1,-3-7 0,0 2 13,-1 1-1,0 0 1,0 0 0,0 0-1,-1 1 1,0 0 0,-1 0-1,1 1 1,-14-10-1,-76-49 238,92 64-280,-62-36 33,-2 4 1,-1 2-1,-94-27 0,-227-43-264,-50 23-923,-102-24-6266,380 55 373</inkml:trace>
</inkml:ink>
</file>

<file path=ppt/ink/ink2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1.757"/>
    </inkml:context>
    <inkml:brush xml:id="br0">
      <inkml:brushProperty name="width" value="0.025" units="cm"/>
      <inkml:brushProperty name="height" value="0.025" units="cm"/>
    </inkml:brush>
  </inkml:definitions>
  <inkml:trace contextRef="#ctx0" brushRef="#br0">600 113 128,'0'-10'13090,"-1"8"-12851,2-2-3,-1 1 0,0-1-1,0 0 1,-1 0 0,1 0 0,-1 1 0,0-1 0,0 0 0,0 1-1,0-1 1,-1 1 0,1-1 0,-1 1 0,0 0 0,0 0-1,0-1 1,-1 1 0,1 1 0,-1-1 0,1 0 0,-1 1 0,0-1-1,0 1 1,0 0 0,-1 0 0,1 0 0,0 0 0,-7-2 0,0 2 16,1 0 0,-1 0 0,0 1 1,0 0-1,0 1 0,0 0 0,0 1 1,0 0-1,0 0 0,0 1 1,0 0-1,1 1 0,-11 4 0,6-1-150,1 1-1,-1 1 0,1 0 0,0 1 0,1 0 0,0 1 0,-18 20 0,4 1-54,1 1-1,2 1 0,1 1 0,2 0 0,-26 64 0,20-37 230,-32 121-1,50-148-205,2-1-1,1 1 0,1 1 0,2-1 0,3 50 0,-1-79-37,1 0 0,0 0-1,-1 0 1,2 1 0,-1-1-1,0 0 1,1 0 0,0-1-1,0 1 1,1 0 0,-1-1-1,1 1 1,0-1 0,0 0-1,1 0 1,-1 0 0,1 0-1,0-1 1,0 1 0,0-1-1,8 5 1,-4-5 78,1 1 0,0-1 0,0-1 1,0 1-1,1-1 0,-1-1 0,0 0 0,1 0 0,-1-1 0,1-1 0,12-1 0,7-2 165,0-2 0,-1-1-1,0-1 1,0-2 0,-1 0-1,0-2 1,-1-1 0,0-2-1,46-33 1,-33 19 79,-2-3-1,-1 0 1,-1-3 0,-2-1-1,36-50 1,-44 50-354,-2-1 0,-1-1 0,31-77 0,-45 95 0,-1-1 0,-1 0 0,-1 0 0,-1-1 0,0 1 0,-2-1 0,-1 0 0,0 0 0,-4-36 0,1 52-1,1 0 0,0 0 0,-1 0 0,0 1 0,0-1 0,-1 0-1,0 1 1,0-1 0,0 1 0,0 0 0,-1 0 0,0 0 0,0 1 0,0 0 0,-1-1 0,0 1 0,1 1 0,-1-1 0,-1 1-1,1 0 1,0 0 0,-1 0 0,1 1 0,-1-1 0,-10-1 0,7 2-58,-1 0-1,1 1 1,-1 0 0,0 0-1,1 1 1,-1 0 0,0 1 0,1 0-1,-1 1 1,1 0 0,-1 0-1,1 1 1,0 0 0,0 1-1,-13 6 1,1 4-2760,1 0 1,-31 28-1,16-6-5685</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2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2.410"/>
    </inkml:context>
    <inkml:brush xml:id="br0">
      <inkml:brushProperty name="width" value="0.025" units="cm"/>
      <inkml:brushProperty name="height" value="0.025" units="cm"/>
    </inkml:brush>
  </inkml:definitions>
  <inkml:trace contextRef="#ctx0" brushRef="#br0">54 1 15471,'0'0'2503,"-3"9"-2038,1 4-269,0 1 1,1 0 0,0 0-1,1 0 1,1 0-1,0 0 1,1 0 0,5 18-1,38 119 1805,-35-121-1757,68 193 1544,0-5-1278,63 289 0,-131-454-337,-2 0-1,-3 1 1,-2-1 0,-8 106-1,0-118 175,-2 0 1,-1-1-1,-3 0 0,-1 0 0,-2-1 1,-1-1-1,-22 37 0,5-17 714,-63 84-1,72-113-744,0-2-1,-2 0 1,-1-1 0,-42 32 0,67-57-336,1-1 0,-1 1 1,1-1-1,-1 0 0,1 1 1,-1-1-1,1 1 1,-1-1-1,1 0 0,-1 1 1,0-1-1,1 0 0,-1 0 1,1 1-1,-1-1 1,0 0-1,1 0 0,-1 0 1,0 0-1,1 0 0,-1 0 1,0 0-1,1 0 1,-1 0-1,0 0 0,1 0 1,-1 0-1,0-1 1,1 1-1,-1 0 0,1 0 1,-1-1-1,0 1 0,1 0 1,-1-1-1,1 1 1,-1 0-1,1-1 0,-1 1 1,1-1-1,-1 1 0,1-1 1,0 1-1,-1-1 1,1 0-1,0 1 0,-1-1 1,1 1-1,0-1 0,0 0 1,0 1-1,-1-1 1,1 0-1,0 1 0,0-1 1,0 0-1,0 1 1,0-1-1,0 0 0,0 1 1,0-1-1,1-1 0,2-52-2791,-2 49 2433,24-111-8462,-12 46 1611</inkml:trace>
</inkml:ink>
</file>

<file path=ppt/ink/ink2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3.097"/>
    </inkml:context>
    <inkml:brush xml:id="br0">
      <inkml:brushProperty name="width" value="0.025" units="cm"/>
      <inkml:brushProperty name="height" value="0.025" units="cm"/>
    </inkml:brush>
  </inkml:definitions>
  <inkml:trace contextRef="#ctx0" brushRef="#br0">122 445 7911,'-11'2'5088,"6"-2"-4700,-55 9 2862,58-9-3023,-1 0-1,1 1 0,0-1 0,0 1 1,0-1-1,0 1 0,0 0 1,0 0-1,0 0 0,0 0 0,0 0 1,1 0-1,-1 0 0,0 1 1,1-1-1,-1 1 0,1-1 0,-1 1 1,1-1-1,0 1 0,-1 0 0,1 0 1,0 0-1,0 0 0,1 0 1,-2 4-1,2-6-171,0 1 0,0 0 0,1 0 0,-1 0-1,0-1 1,1 1 0,-1 0 0,1-1 0,-1 1 0,1 0 0,-1-1 0,1 1 0,-1-1 0,1 1 0,0 0 0,-1-1-1,1 0 1,0 1 0,0-1 0,-1 1 0,1-1 0,0 0 0,0 1 0,-1-1 0,1 0 0,0 0 0,0 0 0,0 0 0,0 0-1,-1 0 1,1 0 0,0 0 0,1 0 0,35-3 795,-23 0-475,0-1-1,0-1 1,0 0 0,0-1-1,-1-1 1,0 0 0,22-15-1,82-73 918,-106 85-1219,34-30 340,52-61 0,-80 81-318,-1 0 0,0-2 1,-2 0-1,-1 0 1,18-40-1,-19 32 8,-14 44-209,-6 40-78,5-11 183,2-1-1,2 1 0,11 76 0,-7-93-573,2 0 0,15 39-1,-13-44-815,0-1 0,2-1 0,20 30 0,12 4-5597</inkml:trace>
</inkml:ink>
</file>

<file path=ppt/ink/ink2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3.739"/>
    </inkml:context>
    <inkml:brush xml:id="br0">
      <inkml:brushProperty name="width" value="0.025" units="cm"/>
      <inkml:brushProperty name="height" value="0.025" units="cm"/>
    </inkml:brush>
  </inkml:definitions>
  <inkml:trace contextRef="#ctx0" brushRef="#br0">12 0 22677,'0'0'5510,"-1"11"-5019,-6 272 329,5-39-2281,2-254-5064,-1-8 3294,0-30-2227,1-14-1728</inkml:trace>
</inkml:ink>
</file>

<file path=ppt/ink/ink2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4.098"/>
    </inkml:context>
    <inkml:brush xml:id="br0">
      <inkml:brushProperty name="width" value="0.025" units="cm"/>
      <inkml:brushProperty name="height" value="0.025" units="cm"/>
    </inkml:brush>
  </inkml:definitions>
  <inkml:trace contextRef="#ctx0" brushRef="#br0">0 1 10378,'0'0'5835,"2"15"-4389,5 41 238,3-1-1,28 93 1,-32-127-1357,2-1 0,0 0 0,1-1 0,1 0-1,1-1 1,0 0 0,1 0 0,1-1 0,1-1 0,0 0 0,19 15 0,-29-27-196,0-1 0,0 0 0,0-1 0,0 1 0,0-1 0,1 1 0,-1-1 0,1 0 0,-1-1 0,1 1 0,0-1 0,0 0 0,0 0 0,-1-1 0,1 1 0,0-1 0,0 0 0,0 0 0,0-1 0,0 0 0,0 1 0,-1-2 0,1 1 0,0 0 0,0-1 0,-1 0 0,0 0 0,1-1 0,-1 1 0,0-1 0,0 0 0,0 0 0,0 0 0,-1 0 0,1-1 0,-1 1 0,0-1 0,0 0 0,0 0 0,3-7 0,8-11-54,-2-1 0,0 0 0,-2-1 1,-1 0-1,0-1 0,-2 0 0,5-27 1,-4 0-30,-2-1 0,-1-74 1,-8 111-6,-5 16-1,-6 23-469,-1 64-9523,12-59 3138</inkml:trace>
</inkml:ink>
</file>

<file path=ppt/ink/ink2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4.443"/>
    </inkml:context>
    <inkml:brush xml:id="br0">
      <inkml:brushProperty name="width" value="0.025" units="cm"/>
      <inkml:brushProperty name="height" value="0.025" units="cm"/>
    </inkml:brush>
  </inkml:definitions>
  <inkml:trace contextRef="#ctx0" brushRef="#br0">166 88 21364,'0'0'4095,"-11"-7"-1890,-40-23-1031,50 29-1147,-1 0 0,0 0-1,0 1 1,0-1 0,0 1 0,0-1 0,0 1-1,0 0 1,0 0 0,0 0 0,0 0 0,0 0 0,0 0-1,0 1 1,0-1 0,0 1 0,0-1 0,0 1-1,1 0 1,-1 0 0,0-1 0,0 1 0,0 1 0,1-1-1,-1 0 1,1 0 0,-1 1 0,1-1 0,-1 0-1,1 1 1,0 0 0,0-1 0,-2 4 0,-3 4-39,1 0 1,1 1-1,-1 0 0,-4 16 1,9-24 22,-3 7 40,0-1 0,1 0 0,0 1 0,0 0 0,1-1 0,1 1 1,-1 0-1,1-1 0,1 1 0,2 14 0,-3-21-29,1 1 0,0-1 0,0 0 0,0 0 0,0 0 1,0 0-1,0 0 0,1 0 0,-1 0 0,1 0 0,-1 0 0,1 0 0,0-1 0,0 1 1,0-1-1,3 3 0,-1-3-12,0 1 1,0-1-1,0 0 0,0 0 1,0 0-1,0-1 1,0 0-1,0 1 0,0-1 1,0-1-1,0 1 1,0 0-1,4-2 0,4-1 51,-1-1 0,0 0 0,0-1-1,0 0 1,0-1 0,-1 0 0,1-1-1,-2 0 1,1 0 0,-1-1-1,0 0 1,-1-1 0,12-14 0,-4 3 123,-1-1 0,-1 0-1,0-1 1,-2-1 0,13-32 0,-17 34-154,-10 28-27,-7 23-9,3-8-10,1 0 0,1 0 0,0 1 0,2-1 0,1 41 0,1-61-117,0 0 0,0 0 1,0 0-1,1 0 0,-1 0 0,1 0 1,-1 0-1,1 0 0,0 0 0,0 0 0,0 0 1,0 0-1,0-1 0,0 1 0,0 0 1,0-1-1,1 1 0,-1 0 0,1-1 0,-1 0 1,1 1-1,0-1 0,-1 0 0,1 0 1,0 0-1,0 0 0,0 0 0,0 0 0,0-1 1,2 1-1,-1 0-170,0-1-1,0 0 1,1 0 0,-1-1 0,0 1-1,-1 0 1,1-1 0,0 0 0,0 0-1,0 0 1,0 0 0,0 0-1,-1-1 1,1 1 0,-1-1 0,1 1-1,-1-1 1,1 0 0,-1 0 0,2-3-1,6-6-1861,-2 0 0,0-1 0,0 0-1,9-21 1,6-20-8138</inkml:trace>
</inkml:ink>
</file>

<file path=ppt/ink/ink2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5.190"/>
    </inkml:context>
    <inkml:brush xml:id="br0">
      <inkml:brushProperty name="width" value="0.025" units="cm"/>
      <inkml:brushProperty name="height" value="0.025" units="cm"/>
    </inkml:brush>
  </inkml:definitions>
  <inkml:trace contextRef="#ctx0" brushRef="#br0">75 1 16335,'0'0'2766,"-5"14"-487,-12 36 291,2 1-1,-14 94 1,24-103-1849,2 0-1,2 55 1,2-88-715,0 0 1,1 0-1,0 0 1,1 0-1,4 13 1,-6-20 15,-1-1 0,1 1 0,0 0 0,-1 0 0,1-1 0,0 1 1,0-1-1,0 1 0,0-1 0,0 1 0,0-1 0,0 1 0,1-1 0,-1 0 0,1 0 0,-1 1 0,1-1 1,-1 0-1,1-1 0,-1 1 0,1 0 0,0 0 0,-1-1 0,1 1 0,0-1 0,0 1 0,0-1 0,-1 0 1,1 1-1,0-1 0,0 0 0,0-1 0,3 1 0,-3-1 3,0-1 0,0 1 0,0 0 0,-1-1 0,1 1 0,0-1 0,-1 0 0,0 0 0,1 1 0,-1-1 0,0 0 0,0 0 0,0 0 0,0 0 0,0 0 0,0-1 0,-1 1 0,2-4 0,6-43 224,-7 46-247,0-6-2,1-2 0,-1 0 0,1 0 0,-2 0 0,0 0 0,0 0 0,-1 0 0,0 0 0,-4-15 0,5 25 0,-1 1 0,1-1 0,0 0 0,0 1 0,0-1 0,-1 0 0,1 1 0,0-1 0,-1 1 0,1-1 0,0 1 0,-1-1 0,1 1 0,-1-1 0,1 1 0,-1-1 0,1 1 0,-1 0 0,1-1 0,-1 1 0,1 0 0,-1-1 0,0 1 0,1 0 0,-1 0 0,1-1 0,-1 1 0,0 0 0,1 0 0,-1 0 0,0 0 0,1 0 0,-1 0 0,0 0 0,1 0 0,-1 0 0,1 0 0,-1 0 0,0 1 0,1-1 0,-1 0 0,0 0 0,1 1 0,-1-1 0,1 0 0,-1 1 0,1-1 0,-1 0 0,1 1 0,-1 0 0,-1 1 0,0 0 0,0 0 0,0 0 0,1 0 0,-1 0 0,1 1 0,0-1 0,0 1 0,0-1 0,-2 4 0,2 1 0,-1-1 0,1 0 0,0 1 0,1-1 0,-1 1 0,1-1 0,1 0 0,-1 1 0,1-1 0,0 1 0,3 9 0,-3-14 0,1 1 0,-1 0 0,1 0 0,0-1 0,0 1 0,0-1 0,0 0 0,0 0 0,0 1 0,1-1 0,-1 0 0,1-1 0,-1 1 0,1 0 0,0-1 0,0 0 0,-1 1 0,1-1 0,0 0 0,0-1 0,0 1 0,0 0 0,1-1 0,-1 0 0,4 0 0,1 0 0,-1 0 0,1-1 0,-1 0 0,1-1 0,-1 0 0,0 0 0,0 0 0,0-1 0,0 0 0,0 0 0,0-1 0,-1 0 0,0 0 0,0-1 0,0 1 0,9-11 0,-10 11 0,-1 0 0,0-1 0,0 0 0,0 1 0,0-2 0,-1 1 0,0 0 0,0-1 0,0 1 0,-1-1 0,0 0 0,0 0 0,0 0 0,-1 0 0,0 0 0,0 0 0,-1-1 0,1 1 0,-1 0 0,-2-11 0,2 17 0,0-1 0,0 0 0,-1 1 0,1-1 0,0 1 0,-1-1 0,1 1 0,0-1 0,-1 1 0,1-1 0,-1 1 0,1-1 0,-1 1 0,1 0 0,-1-1 0,1 1 0,-1 0 0,1-1 0,-1 1 0,1 0 0,-1 0 0,0-1 0,1 1 0,-1 0 0,1 0 0,-1 0 0,0 0 0,1 0 0,-1 0 0,0 0 0,1 0 0,-1 0 0,0 0 0,1 0 0,-1 0 0,1 1 0,-1-1 0,0 0 0,1 0 0,-1 1 0,1-1 0,-1 0 0,1 1 0,-1-1 0,1 0 0,-1 1 0,1-1 0,-1 1 0,1-1 0,0 1 0,-1 0 0,-25 24 0,20-16 0,1 1 0,0 0 0,1 1 0,0-1 0,1 1 0,0-1 0,1 1 0,-2 17 0,3-24 0,1-1 0,0 0 0,-1 0 0,1 0 0,1 0 0,-1 0 0,0 0 0,1 0 0,0 0 0,-1 0 0,1 0 0,0 0 0,1 0 0,-1 0 0,0 0 0,1-1 0,0 1 0,-1-1 0,1 1 0,0-1 0,0 1 0,1-1 0,-1 0 0,0 0 0,1 0 0,-1 0 0,1-1 0,0 1 0,-1-1 0,1 0 0,0 1 0,0-1 0,0 0 0,3 0 0,5 1 0,0-1 0,0 0 0,0-1 0,0 0 0,0 0 0,0-1 0,0-1 0,0 0 0,-1 0 0,1-1 0,-1-1 0,1 0 0,-1 0 0,0-1 0,0 0 0,-1 0 0,0-1 0,0-1 0,0 0 0,-1 0 0,0 0 0,0-1 0,0 0 0,-1-1 0,10-17 0,-19 91 0,2-47 0,0-16 0,0-1 0,0 1 0,1 0 0,-1 0 0,0-1 0,1 1 0,-1 0 0,1 0 0,0-1 0,0 1 0,-1-1 0,1 1 0,0-1 0,0 1 0,0-1 0,1 1 0,-1-1 0,0 0 0,0 0 0,1 0 0,2 2 0,-1-1 0,1 0 0,0 0 0,0-1 0,0 1 0,0-1 0,0 0 0,0 0 0,0 0 0,6 0 0,-5-1 0,1 1 0,-1-1 0,1-1 0,-1 1 0,0-1 0,1 0 0,-1 0 0,0 0 0,0-1 0,1 1 0,-1-1 0,-1-1 0,1 1 0,0-1 0,7-5 0,-10 6 0,-1-1 0,1 1 0,-1-1 0,1 1 0,-1-1 0,0 0 0,0 0 0,0 0 0,-1 0 0,1 0 0,-1 1 0,1-1 0,-1 0 0,0 0 0,0 0 0,0 0 0,-1 0 0,1 0 0,-1 0 0,1 0 0,-1 0 0,-2-4 0,-2-8 0,-1 1 0,-15-26 0,18 35 0,-46-76 0,49 81 0,0 0 0,0 1 0,0-1 0,0 0 0,0 0 0,1 0 0,-1 0 0,0 0 0,0 0 0,0 1 0,1-1 0,-1 0 0,0 0 0,0 0 0,1 0 0,-1 0 0,0 0 0,0 0 0,1 0 0,-1 0 0,0 0 0,0 0 0,0 0 0,1 0 0,-1 0 0,0 0 0,0 0 0,1 0 0,-1 0 0,0 0 0,0-1 0,0 1 0,1 0 0,-1 0 0,0 0 0,0 0 0,0 0 0,1-1 0,-1 1 0,0 0 0,0 0 0,0 0 0,0 0 0,0-1 0,0 1 0,1 0 0,-1 0 0,0 0 0,0-1 0,0 1 0,0 0 0,0 0 0,0-1 0,0 1 0,0 0 0,0 0 0,0-1 0,0 1 0,0 0 0,0 0 0,0 0 0,0-1 0,0 1 0,0 0 0,0 0 0,-1-1 0,20 9 0,-18-8 0,78 32-2991,-60-26 934,0-1 0,0 0 0,0-1-1,30 2 1,-26-6-8144</inkml:trace>
</inkml:ink>
</file>

<file path=ppt/ink/ink2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5.768"/>
    </inkml:context>
    <inkml:brush xml:id="br0">
      <inkml:brushProperty name="width" value="0.025" units="cm"/>
      <inkml:brushProperty name="height" value="0.025" units="cm"/>
    </inkml:brush>
  </inkml:definitions>
  <inkml:trace contextRef="#ctx0" brushRef="#br0">60 0 14606,'0'0'12091,"-4"13"-11151,-13 47 340,-11 74-1,23-104-862,2 0 0,1 0 0,1 1 0,2-1 0,4 31 0,-5-58-415,0-1 1,1 1-1,-1 0 1,1-1-1,-1 1 0,1-1 1,0 1-1,0-1 1,0 1-1,1-1 1,-1 0-1,0 1 1,1-1-1,0 0 1,-1 0-1,1 0 1,0 0-1,0-1 1,0 1-1,0 0 1,0-1-1,1 1 1,-1-1-1,0 0 1,1 0-1,-1 0 1,1 0-1,-1 0 0,1 0 1,0-1-1,-1 1 1,1-1-1,-1 0 1,4 0-1,0 0-3,0-1 0,0 0 0,0 0-1,0-1 1,0 0 0,0 0 0,-1 0-1,1-1 1,-1 1 0,0-1 0,1-1-1,-1 1 1,7-8 0,-3 3 1,0-1 0,-1 0 0,0-1 0,-1 0 0,0 0 0,0-1 0,-1 0 0,-1 0 0,0 0 0,0-1 0,3-14 0,-35 84 0,24-45 0,0 1 0,0-1 0,1 0 0,1 1 0,0-1 0,1 1 0,1 15 0,0-25 0,-1-1 0,1 1 0,0-1 0,0 0 0,0 1 0,0-1 0,0 0 0,1 0 0,0 1 0,-1-1 0,1 0 0,0-1 0,1 1 0,-1 0 0,0-1 0,1 1 0,-1-1 0,1 0 0,0 0 0,0 0 0,0 0 0,0 0 0,0 0 0,0-1 0,0 0 0,1 1 0,-1-1 0,0-1 0,1 1 0,-1 0 0,1-1 0,3 0 0,0 1-81,0-1 1,0 0-1,0 0 0,0-1 1,0 0-1,0 0 1,0-1-1,-1 0 0,1 0 1,-1 0-1,1-1 0,-1 0 1,0-1-1,0 1 0,0-1 1,0 0-1,-1 0 0,0-1 1,1 0-1,-2 0 1,1 0-1,-1 0 0,1-1 1,-1 0-1,4-9 0,-4 8-161,-1-1-1,0 1 0,0-1 0,-1 0 1,0 0-1,-1 0 0,0 0 1,0 0-1,0 0 0,-1-1 0,0 1 1,-1 0-1,0 0 0,0 0 1,-1 0-1,0 0 0,0 0 1,-1 0-1,0 1 0,0-1 0,-7-10 1,-20-28-7088</inkml:trace>
</inkml:ink>
</file>

<file path=ppt/ink/ink2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113"/>
    </inkml:context>
    <inkml:brush xml:id="br0">
      <inkml:brushProperty name="width" value="0.025" units="cm"/>
      <inkml:brushProperty name="height" value="0.025" units="cm"/>
    </inkml:brush>
  </inkml:definitions>
  <inkml:trace contextRef="#ctx0" brushRef="#br0">0 1 15919,'0'0'15471,"66"48"-24248,-41-30 225</inkml:trace>
</inkml:ink>
</file>

<file path=ppt/ink/ink2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468"/>
    </inkml:context>
    <inkml:brush xml:id="br0">
      <inkml:brushProperty name="width" value="0.025" units="cm"/>
      <inkml:brushProperty name="height" value="0.025" units="cm"/>
    </inkml:brush>
  </inkml:definitions>
  <inkml:trace contextRef="#ctx0" brushRef="#br0">56 372 22037,'0'0'1612,"-8"12"785,6-8-2255,-6 6 539,2 1-1,-1 0 0,1 0 0,-6 19 0,11-28-623,0 0 0,0 1 0,0-1 0,0 0 0,1 0 0,-1 1 0,1-1 0,0 1 0,-1-1 0,1 0 0,0 1 0,1-1 1,-1 1-1,0-1 0,1 0 0,-1 1 0,1-1 0,0 0 0,-1 1 0,1-1 0,1 0 0,-1 0 0,0 0 0,0 0 0,1 0 0,-1 0 0,1 0 0,-1 0 0,1-1 0,0 1 0,0-1 0,0 1 0,0-1 0,0 0 0,0 1 0,3 0 0,0 0-73,1 0 1,-1 0-1,1 0 0,0-1 0,-1 0 0,1 0 0,0 0 0,0-1 0,0 0 0,0 0 1,-1 0-1,1-1 0,0 0 0,0 0 0,-1 0 0,7-3 0,-5 1 22,0-1 0,0 0-1,0 0 1,0 0-1,-1-1 1,0 0-1,0 0 1,0-1 0,-1 0-1,8-10 1,0-3 51,-2 0-1,0-1 1,-1 0 0,-1-1 0,-1 0-1,-1 0 1,7-33 0,-7 20 123,3-52 1,-9 75-171,-1-1-1,0 0 1,-1 0-1,0 0 1,-1 0-1,0 0 1,-8-22 0,9 32-27,0-1 0,-1 0 0,1 0 0,-1 0 1,1 1-1,-1-1 0,0 1 0,0-1 1,0 1-1,0 0 0,-1 0 0,1 0 0,-1 0 1,1 0-1,-1 0 0,0 1 0,1-1 0,-1 1 1,0 0-1,0 0 0,0 0 0,0 0 0,0 1 1,0-1-1,0 1 0,-1-1 0,1 1 1,0 0-1,0 1 0,0-1 0,0 0 0,0 1 1,0 0-1,0-1 0,0 1 0,-6 3 0,-4 2 16,-1 0 0,1 1 0,0 0-1,1 1 1,-1 1 0,-13 12 0,17-12 95,0-1-1,0 1 1,1 0 0,0 1 0,-11 18 0,17-25-79,1-1 1,-1 1 0,1 0-1,0 0 1,-1 0-1,1 0 1,0 0-1,1 0 1,-1 0-1,0 0 1,1 0 0,0 0-1,0 0 1,0 1-1,0-1 1,0 0-1,0 0 1,1 0-1,0 0 1,0 0 0,0 0-1,0 0 1,0 0-1,0 0 1,1 0-1,-1-1 1,1 1-1,2 2 1,11 8-22,1 0 0,1-2 0,0 0 1,0-1-1,1 0 0,1-2 0,36 12 0,8 6-203,-45-18-233,-1 1 0,-1 0 0,30 21 0,-42-27 382,0 1 1,0-1-1,0 1 0,-1 0 0,0-1 0,1 2 0,-1-1 1,-1 0-1,1 1 0,0-1 0,-1 1 0,0 0 1,0 0-1,-1 0 0,1 0 0,-1 0 0,0 0 0,0 10 1,0 13-613,0-21-8047,7-12 2468</inkml:trace>
</inkml:ink>
</file>

<file path=ppt/ink/ink2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810"/>
    </inkml:context>
    <inkml:brush xml:id="br0">
      <inkml:brushProperty name="width" value="0.025" units="cm"/>
      <inkml:brushProperty name="height" value="0.025" units="cm"/>
    </inkml:brush>
  </inkml:definitions>
  <inkml:trace contextRef="#ctx0" brushRef="#br0">0 70 19987,'0'0'4052,"10"0"-1175,105 8 1581,-75-4-4053,-1-1 1,55-2 0,-88-2-388,-1 0-1,1 0 1,0 0 0,0-1-1,-1 0 1,8-3 0,-11 4-15,0 0-1,0 0 1,0 0-1,-1 0 1,1-1 0,0 1-1,0 0 1,-1-1-1,1 0 1,-1 1 0,0-1-1,1 0 1,-1 1-1,0-1 1,0 0 0,0 0-1,0 0 1,0 0-1,0-4 1,-1 5-3,0 0 0,0-1 0,0 1 0,-1 0 0,1-1 0,-1 1 0,1 0 0,-1 0 0,1-1 0,-1 1 0,0 0 0,1 0 0,-1 0 0,0 0 0,0 0 0,0 0 0,0 0 0,0 0 0,0 0 0,0 1 0,0-1 0,0 0 0,0 0 0,-1 1 0,1-1 0,0 1 0,0 0 0,-1-1 0,1 1 0,0 0 0,-1-1 0,-2 1 0,-47-7 0,50 7 0,-16-1 0,-1 0 0,1 1 0,0 1 0,-32 6 0,45-7 0,1 1 0,0 0 0,0 0 0,-1 0 0,1 0 0,0 0 0,0 1 0,0 0 0,0-1 0,1 1 0,-1 0 0,0 0 0,1 0 0,-1 1 0,1-1 0,0 1 0,0-1 0,0 1 0,0 0 0,0 0 0,0 0 0,1 0 0,0 0 0,-1 0 0,1 0 0,0 0 0,1 0 0,-1 1 0,0-1 0,1 0 0,0 1 0,0 5 0,1-6-28,0 1 0,0 0 1,0 0-1,0-1 0,1 1 0,-1 0 0,1-1 1,0 1-1,1-1 0,-1 0 0,0 0 0,1 0 0,-1 0 1,1 0-1,0-1 0,0 1 0,0-1 0,1 0 1,-1 0-1,0 0 0,1 0 0,7 2 0,10 5-568,0-1-1,38 9 0,-47-14 240,47 9-8979,-44-11 1024</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2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7.156"/>
    </inkml:context>
    <inkml:brush xml:id="br0">
      <inkml:brushProperty name="width" value="0.025" units="cm"/>
      <inkml:brushProperty name="height" value="0.025" units="cm"/>
    </inkml:brush>
  </inkml:definitions>
  <inkml:trace contextRef="#ctx0" brushRef="#br0">0 94 4901,'49'-4'13292,"15"-13"-12651,16-2 2049,13 4-768,8 2-1602,2 1-1120,-7-2-6279</inkml:trace>
</inkml:ink>
</file>

<file path=ppt/ink/ink2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8.373"/>
    </inkml:context>
    <inkml:brush xml:id="br0">
      <inkml:brushProperty name="width" value="0.025" units="cm"/>
      <inkml:brushProperty name="height" value="0.025" units="cm"/>
    </inkml:brush>
  </inkml:definitions>
  <inkml:trace contextRef="#ctx0" brushRef="#br0">375 88 11147,'0'0'13292,"1"10"-11488,-1-4-1627,0-1-1,0 1 0,0 0 1,0-1-1,-1 1 0,0-1 1,0 1-1,-1-1 0,0 0 1,0 1-1,-3 5 0,-3 4-16,-1 0 0,0-1-1,-14 16 1,-51 58 529,-132 121-1,177-189-490,29-21-232,0 1 0,0 0 0,-1 0 0,1-1 0,0 1 0,0 0 0,-1-1 0,1 1 0,0 0 0,0-1 0,0 1 0,-1-1-1,1 1 1,0 0 0,0-1 0,0 1 0,0 0 0,0-1 0,0 1 0,0-1 0,0 1 0,0 0 0,0-1 0,0 1 0,0-1 0,0 1 0,0 0 0,1-1 0,-1 1 0,0 0-1,0-1 1,0 1 0,0 0 0,1-1 0,-1 1 0,0 0 0,0-1 0,1 1 0,-1-1 0,35-58-3830,194-239-10432,-149 202 15994,1 3 7643,-85 113-5860,-47 93-698,28-66-1946,-29 84 0,42-98-562,2 1 0,-7 58 0,14-82-398,0-1-1,0 0 1,1 1 0,1-1-1,0 1 1,0-1 0,0 1 0,1-1-1,1 0 1,0 0 0,0 0-1,0 0 1,1-1 0,9 15-1,1-10-1522,-6-13-1656,-8-2 3117,0 1 0,1-1 0,-1 1 0,0-1 0,0 1 0,0-1 0,0 0 0,0 1-1,0-1 1,-1 1 0,1-1 0,-1 1 0,1-1 0,-1 1 0,1-1 0,-1 1 0,-1-2 0,-41-69 298,-4-9 2374,44 74-2113,0 1-1,0-1 1,1 0 0,0 0-1,1 0 1,-1 0-1,1 0 1,1 0 0,-1-1-1,2-9 1,0 14-262,0-1 0,1 0 0,-1 1-1,1 0 1,0-1 0,0 1 0,0 0 0,0 0 0,1 0 0,-1 0 0,1 1-1,0-1 1,-1 1 0,1-1 0,1 1 0,-1 0 0,0 0 0,0 0 0,1 1-1,-1-1 1,7-1 0,11-5-10,0 1-1,28-5 1,-43 11-39,9-3-29,0 1-1,0 0 1,0 2-1,0 0 1,20 1-1,-32 0-33,0 0 0,0 0 0,0 1 0,-1-1 0,1 1-1,0 0 1,0 0 0,-1 0 0,1 0 0,-1 1 0,1-1 0,-1 1 0,1-1 0,-1 1 0,0 0 0,0 0-1,0 0 1,0 0 0,0 0 0,0 1 0,0-1 0,-1 1 0,0-1 0,1 1 0,-1-1 0,0 1 0,0 0-1,0-1 1,0 1 0,-1 0 0,1 0 0,-1 0 0,0 0 0,1 2 0,-1 20 447,-1-1 1,-1 1-1,-1-1 0,-10 38 1,12-60-444,0 0-1,0 0 1,1 1 0,-1-1 0,1 0 0,0 0 0,0 1 0,0-1 0,0 0 0,0 0 0,0 1 0,0-1 0,1 0 0,-1 0 0,1 0 0,-1 1 0,1-1 0,0 0 0,0 0-1,0 0 1,2 2 0,-1-3-4,-1-1-1,1 1 0,0-1 0,0 1 1,0-1-1,0 0 0,0 1 1,0-1-1,0 0 0,0 0 0,0-1 1,0 1-1,0 0 0,0-1 1,0 1-1,0-1 0,0 0 0,0 1 1,-1-1-1,1 0 0,0 0 0,-1 0 1,4-3-1,17-10 1,-1-1 0,0-1 0,-1-1 0,22-24 0,-21 20 0,2 0 0,36-26 0,-59 47 0,0-1 0,1 1 0,-1 0 0,1-1 0,-1 1 0,1-1 0,-1 1 0,0 0 0,1 0 0,0-1 0,-1 1 0,1 0 0,-1 0 0,1 0 0,-1-1 0,1 1 0,-1 0 0,1 0 0,0 0 0,-1 0 0,1 0 0,-1 0 0,1 0 0,-1 0 0,1 0 0,0 1 0,-1-1 0,1 0 0,-1 0 0,1 0 0,-1 1 0,1-1 0,-1 0 0,1 0 0,-1 1 0,1 0 0,2 23 0,-15 30 0,2-25 0,4-14 0,1-1 0,-5 29 0,10-43-28,0 0 0,0 0 0,0 1 0,0-1 0,0 0 0,0 0 0,0 0-1,0 1 1,0-1 0,0 0 0,0 0 0,0 0 0,0 0 0,0 1 0,0-1 0,0 0 0,1 0 0,-1 0 0,0 0 0,0 0 0,0 1 0,0-1-1,0 0 1,0 0 0,0 0 0,1 0 0,-1 0 0,0 0 0,0 0 0,0 0 0,0 1 0,1-1 0,-1 0 0,0 0 0,0 0 0,0 0 0,0 0 0,1 0-1,-1 0 1,0 0 0,0 0 0,0 0 0,1 0 0,-1 0 0,0 0 0,0 0 0,0 0 0,0-1 0,1 1 0,-1 0 0,0 0 0,0 0 0,0 0-1,0 0 1,0 0 0,1 0 0,-1 0 0,0-1 0,0 1 0,0 0 0,0 0 0,0 0 0,0 0 0,0 0 0,1-1 0,-1 1 0,0 0 0,10-8-5228,0-8-2890</inkml:trace>
</inkml:ink>
</file>

<file path=ppt/ink/ink2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9.059"/>
    </inkml:context>
    <inkml:brush xml:id="br0">
      <inkml:brushProperty name="width" value="0.025" units="cm"/>
      <inkml:brushProperty name="height" value="0.025" units="cm"/>
    </inkml:brush>
  </inkml:definitions>
  <inkml:trace contextRef="#ctx0" brushRef="#br0">92 39 19186,'0'0'10036,"-9"9"-9705,3-4-344,-42 48 994,44-50-898,1 1 0,1 0-1,-1 0 1,1 0 0,-1 0 0,1 0 0,0 0 0,1 1-1,-1-1 1,1 1 0,0-1 0,0 1 0,0-1 0,0 7-1,1-10-81,1-1-1,-1 1 1,1 0-1,-1-1 1,1 1 0,0-1-1,-1 1 1,1-1-1,-1 1 1,1-1-1,0 0 1,-1 1-1,1-1 1,0 0-1,0 1 1,-1-1-1,1 0 1,0 0-1,0 0 1,-1 0-1,1 0 1,0 0-1,0 0 1,-1 0-1,1 0 1,0 0 0,0 0-1,1-1 1,23-2-91,-15-1-144,-1 0 1,0-1-1,-1 0 1,1 0-1,8-8 1,-11 8 100,0 1-1,0 0 1,0 0 0,1 0 0,0 0-1,-1 1 1,1 0 0,0 1-1,0 0 1,11-3 0,-17 6 133,-1-1 1,1 0-1,-1 0 1,0 0-1,1 1 1,-1-1-1,1 0 1,-1 1-1,1-1 1,-1 0-1,0 1 1,1-1-1,-1 1 1,0-1-1,1 1 0,-1-1 1,0 0-1,0 1 1,0-1-1,1 1 1,-1-1-1,0 1 1,0-1-1,0 1 1,0-1-1,0 1 1,0 0-1,0-1 1,0 1-1,0-1 1,0 1-1,0 25 227,0-19-138,2 102 308,1-28 585,-10 101 0,5-160-856,-1-1-1,-1 0 0,-1 0 0,-1 0 1,-1 0-1,0-1 0,-1 0 0,-2-1 1,-19 31-1,29-49-125,-1 0 0,0 1 0,1-1 0,-1 0 0,0 0 0,0 0 0,0 0 0,0 0 0,0 0 0,0 0 0,-1 0 0,1 0 0,0-1 0,0 1 0,0 0 0,-1-1 0,1 1 0,0-1 0,-3 1 0,3-1 0,0 0 0,0-1 0,0 1 0,0 0 0,0-1 0,1 1 0,-1-1 0,0 1 0,0-1 0,1 1 0,-1-1 0,0 0 0,1 1 0,-1-1 0,0 0 0,1 0 0,-1 1 0,1-1 0,-1 0 0,1 0 0,0 0 0,-1-1 0,-3-8 0,1 0 0,1-1 0,-3-20 0,4 23 0,-4-22 0,2 0 0,1 0 0,1 0 0,4-35 0,-2 52 0,1 0 0,1 1 0,0-1 0,1 0 0,1 1 0,0 0 0,0 0 0,1 0 0,0 1 0,1 0 0,1 0 0,9-11 0,16-12-250,2 2 1,2 2-1,46-32 1,-43 34-93,-1-1 0,60-61 1,-98 89 339,0 0 1,1 0-1,-1 0 1,0 0-1,0 0 1,0 0-1,0-1 1,0 1-1,0 0 0,-1-1 1,1 1-1,0-1 1,-1 1-1,1-1 1,-1 1-1,1-1 1,-1 1-1,0-1 1,1-1-1,-2 2 9,0 1-1,1-1 0,-1 1 1,0-1-1,1 1 1,-1-1-1,0 1 0,1 0 1,-1-1-1,0 1 1,0 0-1,1 0 0,-1 0 1,0-1-1,0 1 1,0 0-1,1 0 0,-1 0 1,0 0-1,0 0 1,0 1-1,1-1 0,-1 0 1,0 0-1,-1 1 1,-6 1 25,-1 0 1,0 0-1,1 1 1,-1 1-1,-10 5 1,3 2 32,-1 0 1,2 2-1,0 0 0,-21 22 1,32-31-23,0 0 0,0 1-1,1-1 1,0 1 0,0-1 0,0 1 0,0 0 0,1 0 0,0 1 0,0-1 0,0 0 0,0 1-1,1-1 1,0 1 0,0-1 0,1 1 0,0-1 0,0 1 0,0 0 0,2 9 0,-1-12-59,0-1 0,0 0 0,0 0 1,1 0-1,-1 0 0,1 0 1,0 0-1,-1 0 0,1-1 1,0 1-1,0-1 0,0 1 0,0-1 1,0 0-1,1 0 0,-1 0 1,0 0-1,0 0 0,1 0 1,-1 0-1,1-1 0,-1 1 0,5-1 1,64 2-1743,-62-2 1303,48-8-3911,-22-6-2478,8-7-10474</inkml:trace>
</inkml:ink>
</file>

<file path=ppt/ink/ink2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9.591"/>
    </inkml:context>
    <inkml:brush xml:id="br0">
      <inkml:brushProperty name="width" value="0.025" units="cm"/>
      <inkml:brushProperty name="height" value="0.025" units="cm"/>
    </inkml:brush>
  </inkml:definitions>
  <inkml:trace contextRef="#ctx0" brushRef="#br0">103 1 19538,'0'0'5061,"1"13"-2386,1 8-1866,-1 1-1,-1-1 1,-1 1 0,-1-1 0,-7 34-1,-9 4-459,12-44-319,0 0-1,1 0 0,1 1 0,1-1 0,0 1 0,1 0 1,0 0-1,1 0 0,2 18 0,0-33-28,-1 0 1,0 0-1,1 0 1,0 0-1,-1 0 1,1 0-1,0 0 1,-1 0-1,1 0 0,0-1 1,0 1-1,0 0 1,0 0-1,-1-1 1,1 1-1,0 0 1,0-1-1,0 1 0,1-1 1,-1 0-1,0 1 1,0-1-1,0 0 1,0 0-1,0 1 1,0-1-1,2 0 0,38 0-76,-27-1-66,12 1-686,44 1-356,-66 0 1172,1-1 0,-1 1 0,0 0 0,0 0 1,0 1-1,0-1 0,0 1 0,0 0 0,0 0 0,-1 0 0,1 0 1,-1 1-1,5 3 0,-7-5 32,0 0 0,0 0-1,0 0 1,0 0 0,-1 0 0,1 0 0,0 0 0,0 0 0,-1 0-1,1 0 1,-1 0 0,1 0 0,-1 0 0,1 1 0,-1-1 0,0 0 0,0 0-1,1 1 1,-1-1 0,0 0 0,0 0 0,0 1 0,0-1 0,-1 0-1,1 0 1,0 1 0,0-1 0,-1 0 0,1 0 0,-1 0 0,1 1 0,-1-1-1,0 0 1,1 0 0,-1 0 0,0 0 0,0 0 0,1 0 0,-1 0-1,0 0 1,0-1 0,0 1 0,0 0 0,0 0 0,0-1 0,-1 1 0,1-1-1,0 1 1,0-1 0,0 1 0,-2-1 0,-9 5 287,0 0-1,0-1 1,-22 4 0,28-7-286,-16 4-22,0-1 0,0-2 0,0 0 0,-1-1 0,-42-3 0,64 2-42,0 0-1,1 0 1,-1 0 0,0 0-1,1 0 1,-1 0-1,0-1 1,1 1 0,-1 0-1,0 0 1,1 0 0,-1-1-1,1 1 1,-1 0 0,0-1-1,1 1 1,-1 0 0,1-1-1,-1 1 1,1-1-1,-1 1 1,1-1 0,0 1-1,-1-1 1,1 1 0,-1-1-1,1 1 1,0-1 0,0 0-1,-1 1 1,1-1 0,0 1-1,0-1 1,0 0-1,-1 1 1,1-1 0,0 0-1,0 1 1,0-1 0,0 0-1,1-1 1,-1 1-217,1-1 0,0 1 1,-1-1-1,1 1 0,0-1 0,0 1 0,0 0 0,0-1 1,1 1-1,-1 0 0,0 0 0,1 0 0,-1 0 0,0 0 1,4-2-1,24-10-5128,6 0-1339</inkml:trace>
</inkml:ink>
</file>

<file path=ppt/ink/ink2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00.246"/>
    </inkml:context>
    <inkml:brush xml:id="br0">
      <inkml:brushProperty name="width" value="0.025" units="cm"/>
      <inkml:brushProperty name="height" value="0.025" units="cm"/>
    </inkml:brush>
  </inkml:definitions>
  <inkml:trace contextRef="#ctx0" brushRef="#br0">120 389 19667,'0'0'12721,"-11"-3"-12374,6 2-343,-1 0 0,1 0 0,0 0 0,-1 1 0,1 0 0,-1 0 0,1 0 0,-1 0 0,-4 2 0,7-1-4,0 0-1,1 0 1,-1 0 0,1 0-1,-1 1 1,1-1 0,-1 0 0,1 1-1,0 0 1,0 0 0,0 0-1,0 0 1,0 0 0,0 0-1,0 0 1,1 0 0,-1 1-1,1-1 1,0 1 0,0-1 0,-1 1-1,2-1 1,-1 1 0,0 0-1,0 3 1,1-5 0,-1 0 0,1 0 0,0 0 0,0 0 0,0 0 0,0 0 0,0 0 0,0 1 0,0-1 0,0 0 0,0 0 0,0 0 0,1 0 0,-1 0 0,0 0 0,1 0 0,-1 0 0,1 0 0,-1 0 0,1 0 0,-1 0 0,1 0 0,0 0 0,-1-1 0,1 1 0,0 0 0,0 0 0,1 0 0,0 0 0,1 1 0,0-1 0,-1 0 0,1-1 0,0 1 0,-1 0 0,1-1 0,0 0 0,0 1 0,0-1 0,3-1 0,2 1 0,1-1 0,0 0 0,-1-1 0,1 0 0,-1 0 0,0-1 0,9-4 0,-2-3 0,-1 0 0,0-1 0,-1 0 0,-1-1 0,0-1 0,0 0 0,-1 0 0,-1-1 0,0-1 0,-1 1 0,12-26 0,-24 47 0,1 0 0,0 0 0,0 0 0,1 0 0,-1 12 0,2-17 0,-1 0 0,1 0 0,0 0 0,0 0 0,0 0 0,0-1 0,0 1 0,1 0 0,-1 0 0,0 0 0,1 0 0,0 0 0,-1-1 0,1 1 0,0 0 0,0-1 0,0 1 0,0 0 0,0-1 0,0 1 0,0-1 0,1 0 0,-1 1 0,1-1 0,-1 0 0,1 0 0,-1 0 0,1 0 0,0 0 0,-1 0 0,1 0 0,2 0 0,3 0 0,0 0 0,0 0 0,1 0 0,-1-1 0,0-1 0,0 1 0,0-1 0,1 0 0,-1-1 0,0 0 0,0 0 0,-1 0 0,9-5 0,-3 1 0,-1-1 0,0 0 0,0 0 0,0-2 0,-1 1 0,16-19 0,-10 9 0,-2-1 0,0 0 0,-1-1 0,0-1 0,-2 0 0,-1-1 0,13-36 0,-20 51 0,-1-1 0,0 0 0,0 1 0,0-1 0,-1 0 0,0 0 0,-1 0 0,0 0 0,0 0 0,-2-9 0,2 16 0,-1 1 0,1-1 0,0 1 0,-1-1 0,1 1 0,-1 0 0,1-1 0,-1 1 0,1 0 0,-1-1 0,1 1 0,-1 0 0,0 0 0,1-1 0,-1 1 0,1 0 0,-1 0 0,0 0 0,1 0 0,-1 0 0,1 0 0,-1 0 0,0 0 0,1 0 0,-1 0 0,0 0 0,1 0 0,-1 0 0,1 1 0,-1-1 0,1 0 0,-1 0 0,0 1 0,1-1 0,-1 0 0,1 1 0,-1-1 0,1 0 0,0 1 0,-1-1 0,1 1 0,-1-1 0,1 1 0,0-1 0,-1 1 0,1-1 0,-1 2 0,-20 23 0,7-3 0,1 2 0,1-1 0,1 2 0,1 0 0,2 0 0,0 0 0,2 1 0,0 0 0,2 1 0,1-1 0,1 1 0,2-1 0,0 1 0,6 37 0,-4-55 0,0 1 0,0-1 0,1 0 0,1 0 0,-1 0 0,1-1 0,1 1 0,0-1 0,0 0 0,9 11 0,-14-19 0,0 0 1,0 0-1,0-1 0,0 1 1,0 0-1,0 0 0,0 0 1,0 0-1,0 0 0,0 0 1,0-1-1,0 1 0,0 0 1,0 0-1,0 0 0,0 0 1,0 0-1,0 0 0,0-1 0,0 1 1,0 0-1,0 0 0,0 0 1,0 0-1,0 0 0,0 0 1,0-1-1,1 1 0,-1 0 1,0 0-1,0 0 0,0 0 1,0 0-1,0 0 0,0 0 1,0 0-1,0 0 0,1 0 1,-1-1-1,0 1 0,0 0 1,0 0-1,0 0 0,0 0 1,0 0-1,1 0 0,-1 0 1,0 0-1,0 0 0,0 0 1,0 0-1,0 0 0,0 0 1,1 0-1,-1 0 0,0 0 0,0 0 1,0 0-1,0 1 0,0-1 1,0 0-1,1 0 0,-1 0 1,0 0-1,0 0 0,0 0 1,0 0-1,0 0 0,0 0 1,0-9-115,-10-15-135,-1 1 1,-1 0-1,-28-40 0,-11-19 609,47 74-324,-1-1-3,0 0 0,1 0 0,0 0 0,0-1 0,1 1 0,-3-17 0,6 25-29,0 0-1,0 1 1,0-1-1,0 0 1,0 1 0,0-1-1,1 1 1,-1-1-1,0 0 1,0 1 0,1-1-1,-1 1 1,0-1-1,0 1 1,1-1 0,-1 1-1,1-1 1,-1 1-1,0-1 1,1 1 0,-1 0-1,1-1 1,-1 1 0,1-1-1,-1 1 1,1 0-1,-1 0 1,1-1 0,0 1-1,0 0 1,29-4-22,28 10-44,-24 2-1183,59 23 0,-9-2-8704,-39-17-4187</inkml:trace>
</inkml:ink>
</file>

<file path=ppt/ink/ink2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01.416"/>
    </inkml:context>
    <inkml:brush xml:id="br0">
      <inkml:brushProperty name="width" value="0.025" units="cm"/>
      <inkml:brushProperty name="height" value="0.025" units="cm"/>
    </inkml:brush>
  </inkml:definitions>
  <inkml:trace contextRef="#ctx0" brushRef="#br0">13 260 18930,'-13'6'2852,"15"-3"-1403,24-2-900,-14-1-557,959-59 3312,-497 20-3250,319 18 992,-3 41 961,-687-20-2171,-66-1-112,48 4 1,-259-32-24,-184-7 0,105 32 691,-442 51 1,-26 63-276,882-140-2762,147-23 3230,253 16-429,5 36-1808,-275 3-547,-167-1 1461,160-6 499,-251 0 544,-33 5-291,1 0 1,-1 0 0,0 0-1,0 0 1,1 0-1,-1 0 1,0 0-1,0 0 1,1 0 0,-1 0-1,0 0 1,0 0-1,1 0 1,-1 0 0,0 0-1,0-1 1,1 1-1,-1 0 1,0 0-1,0 0 1,0 0 0,1 0-1,-1-1 1,0 1-1,0 0 1,0 0 0,0 0-1,1-1 1,-1 1-1,0 0 1,0 0-1,0-1 1,0 1 0,0 0-1,0 0 1,0-1-1,0 1 1,0 0 0,0 0-1,0-1 1,0 1-1,0 0 1,0 0-1,0-1 1,0 1 0,0 0-1,0 0 1,0-1-1,0 1 1,0 0 0,0 0-1,0-1 1,0 1-1,-1 0 1,1 0-1,0 0 1,0-1 0,0 1-1,-1 0 1,-17-10 599,-49-9-490,-2 4 0,1 2 0,-88-5 0,97 12-102,-783-31-1920,731 36 182,-62-3-4039</inkml:trace>
</inkml:ink>
</file>

<file path=ppt/ink/ink2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5.308"/>
    </inkml:context>
    <inkml:brush xml:id="br0">
      <inkml:brushProperty name="width" value="0.025" units="cm"/>
      <inkml:brushProperty name="height" value="0.025" units="cm"/>
    </inkml:brush>
  </inkml:definitions>
  <inkml:trace contextRef="#ctx0" brushRef="#br0">0 60 16656,'0'0'10959,"4"11"-10233,3 25-142,-1 0-1,3 61 1,6 44 324,-12-124-800,1 0-1,0 0 1,1-1-1,1 0 1,1 0-1,9 16 1,-15-29-93,0-1 1,0 1 0,1-1-1,-1 1 1,1-1 0,0 0-1,0 0 1,0 0 0,0 0-1,0 0 1,0 0 0,0-1-1,1 1 1,-1-1 0,0 1-1,1-1 1,0 0 0,-1 0 0,1 0-1,0 0 1,-1-1 0,1 1-1,0-1 1,0 0 0,-1 1-1,1-1 1,0 0 0,0-1-1,0 1 1,-1 0 0,1-1-1,0 0 1,-1 1 0,1-1-1,0 0 1,-1-1 0,1 1-1,3-3 1,4-2 34,0-1 1,-1 0-1,0-1 0,-1 1 1,0-2-1,0 1 1,13-20-1,-9 11-50,-1-1 0,-1-1 0,-1 0 0,0 0 0,-1 0 0,-2-1 0,0-1 0,-1 1 0,-1-1 0,0 1 0,-2-1 0,-1 0 0,0 0 0,-1 0 0,-2 0 0,-5-31 0,4 43 0,0 1 0,0-1 0,0 1 0,-1 0 0,-1 1 0,-5-10 0,8 15 0,0 0 0,1 0 0,-1 0 0,0 0 0,0 0 0,0 0 0,0 1 0,0-1 0,0 1 0,0 0 0,-5-2 0,6 2 0,0 1 0,-1 0 0,1 0 0,0 0 0,-1 0 0,1 0 0,0 0 0,-1 0 0,1 0 0,0 0 0,0 1 0,-1-1 0,1 0 0,0 1 0,0-1 0,-1 1 0,1-1 0,0 1 0,0 0 0,0 0 0,0-1 0,0 1 0,0 0 0,-1 2 0,-1 0-48,0 0 0,1 1 0,-1-1 0,1 1 0,0-1 0,0 1 0,0 0 1,1 0-1,0 0 0,-1 0 0,1 0 0,0 0 0,1 0 0,-1 1 0,1-1 0,0 0 0,0 0 0,0 0 0,1 1 0,-1-1 0,1 0 1,1 5-1,0-4-136,-1 0 0,1-1 1,0 1-1,0-1 1,0 1-1,1-1 0,-1 0 1,1 0-1,0 0 0,0 0 1,1 0-1,-1-1 1,1 1-1,-1-1 0,1 0 1,0 0-1,1-1 1,6 5-1,0-4-1440,-1 0-1,0 0 1,1-1-1,-1-1 1,1 1 0,14-1-1,18-1-5891</inkml:trace>
</inkml:ink>
</file>

<file path=ppt/ink/ink2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5.856"/>
    </inkml:context>
    <inkml:brush xml:id="br0">
      <inkml:brushProperty name="width" value="0.025" units="cm"/>
      <inkml:brushProperty name="height" value="0.025" units="cm"/>
    </inkml:brush>
  </inkml:definitions>
  <inkml:trace contextRef="#ctx0" brushRef="#br0">103 234 2723,'0'0'10794,"1"-8"-5547,0-27-1584,-1 35-3541,0-1 0,0 0 1,0 1-1,0-1 1,0 0-1,-1 1 1,1-1-1,0 0 1,0 1-1,-1-1 1,1 0-1,0 1 1,-1-1-1,1 1 1,0-1-1,-1 1 0,1-1 1,-1 1-1,1-1 1,-1 1-1,1-1 1,-1 1-1,0-1 1,1 1-1,-1 0 1,1-1-1,-1 1 1,0 0-1,1 0 0,-1 0 1,0-1-1,1 1 1,-1 0-1,0 0 1,0 0-1,1 0 1,-1 0-1,0 0 1,1 0-1,-1 1 1,0-1-1,1 0 0,-1 0 1,0 0-1,1 1 1,-1-1-1,1 0 1,-1 1-1,0-1 1,0 1-1,-28 16 866,24-13-901,0 1 0,1-1 0,0 1 0,0 0 0,1 0 0,-1 0 0,1 1 0,0-1 0,1 1 0,-1 0 0,1 0 0,0 0 0,0 0 0,1 0 0,0 0 0,-1 9 0,3-13-93,-1 0 1,1 0 0,0-1-1,0 1 1,-1 0 0,1 0-1,0-1 1,0 1 0,1-1-1,-1 1 1,0-1 0,0 1-1,1-1 1,-1 0-1,1 1 1,-1-1 0,1 0-1,0 0 1,-1 0 0,1 0-1,0-1 1,2 2 0,54 19-78,-33-13-15,-8 0 3,1 0 0,-1 1 0,0 1 0,-1 0 0,0 1 0,-1 1 0,0 1-1,-1 0 1,-1 1 0,0 0 0,21 30 0,-27-33 114,0 1-1,0 0 0,-1 1 1,-1 0-1,0 0 0,-1 0 0,0 0 1,-1 1-1,-1-1 0,0 1 0,0 0 1,-2 0-1,1 0 0,-2 0 0,0-1 1,-1 1-1,-4 18 0,3-23 98,-1 1 0,0-1 0,-1-1 0,0 1 0,0-1 0,0 1 0,-1-2 0,-1 1 0,1-1 0,-1 0 0,0 0 0,-13 9 0,16-12-62,-1-1 0,0 1-1,0-1 1,0 0 0,0 0 0,0-1-1,-1 0 1,1 0 0,-1 0-1,0 0 1,1-1 0,-1 0 0,0 0-1,0 0 1,0-1 0,0 0 0,1 0-1,-1-1 1,0 0 0,0 1 0,0-2-1,-7-1 1,9-1-54,-1 1 0,1 0 0,-1-1 0,1 0 0,0 0 0,0 0 0,1-1 0,-1 1 0,1-1 0,0 0 0,0 0 0,1 0 0,0 0 0,-1-1 0,2 1 0,-1 0 0,1-1 0,-2-10 0,0-1 0,0-1 0,2-1 0,0 1 0,3-31 0,0 36 0,0 0 0,2 0 0,-1 1 0,2-1 0,0 1 0,0 0 0,1 1 0,0-1 0,1 1 0,1 0 0,-1 1 0,2 0 0,-1 0 0,12-9 0,18-15 0,3 1 0,57-35 0,9-7 0,-87 60 0,-2-1 0,0-1 0,-1 0 0,19-26 0,-31 35 0,1 0 0,-1 0 0,-1-1 0,1 0 0,-1 0 0,-1 0 0,0 0 0,0 0 0,-1-1 0,0 1 0,-1-1 0,1 0 0,-2-14 0,0 21 0,0 1 0,0-1 0,0 1 0,0-1 0,-1 1 0,1-1 0,-1 1 0,0-1 0,0 1 0,0 0 0,0-1 0,0 1 0,0 0 0,-1 0 0,1 0 0,-1 0 0,1 0 0,-1 0 0,0 0 0,0 0 0,0 1 0,0-1 0,0 1 0,0-1 0,0 1 0,-1 0 0,1 0 0,0 0 0,-1 0 0,1 0 0,-1 1 0,1-1 0,-1 1 0,1 0 0,-1-1 0,1 1 0,-1 0 0,-3 1 0,-1-1 0,0 1 0,0 0 0,1 1 0,-1 0 0,0 0 0,1 0 0,0 0 0,-1 1 0,1 0 0,0 1 0,1-1 0,-1 1 0,-8 8 0,2 0 0,2 0 0,0 1 0,0 0 0,1 1 0,1 0 0,0 0 0,1 1 0,0-1 0,2 2 0,0-1 0,-5 21 0,9-28 0,-1-1 0,1 1 0,0-1 0,1 1 0,0-1 0,0 1 0,1 0 0,0-1 0,0 1 0,0-1 0,1 1 0,1-1 0,-1 0 0,1 0 0,0 0 0,1 0 0,-1-1 0,1 1 0,1-1 0,-1 0 0,1 0 0,0 0 0,0-1 0,1 0 0,11 9 0,-5-7-519,0 0-1,1 0 1,0-1 0,0-1-1,18 5 1,-6-3-1600,0-2 1,1-1-1,-1-2 1,28 1-1,-13-3-8003</inkml:trace>
</inkml:ink>
</file>

<file path=ppt/ink/ink2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199"/>
    </inkml:context>
    <inkml:brush xml:id="br0">
      <inkml:brushProperty name="width" value="0.025" units="cm"/>
      <inkml:brushProperty name="height" value="0.025" units="cm"/>
    </inkml:brush>
  </inkml:definitions>
  <inkml:trace contextRef="#ctx0" brushRef="#br0">24 0 10698,'0'0'22069,"-24"51"-22069,42-46 0,0-5-4004,-2 0-6790</inkml:trace>
</inkml:ink>
</file>

<file path=ppt/ink/ink2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526"/>
    </inkml:context>
    <inkml:brush xml:id="br0">
      <inkml:brushProperty name="width" value="0.025" units="cm"/>
      <inkml:brushProperty name="height" value="0.025" units="cm"/>
    </inkml:brush>
  </inkml:definitions>
  <inkml:trace contextRef="#ctx0" brushRef="#br0">2 1 17905,'0'0'4997,"5"49"-4133,-5 4 642,0 11-577,-5 15-705,4 4-160,1-1-96,0-5-1121,4-10-1057,8-15-1474,-1-17-2305,-4-18-2147</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2.059"/>
    </inkml:context>
    <inkml:brush xml:id="br0">
      <inkml:brushProperty name="width" value="0.025" units="cm"/>
      <inkml:brushProperty name="height" value="0.025" units="cm"/>
    </inkml:brush>
  </inkml:definitions>
  <inkml:trace contextRef="#ctx0" brushRef="#br0">184 15 23254,'0'0'6833,"-9"-3"-5151,3 0-1514,4 2-150,1 0 0,-1 0 0,0 0 0,1 0 0,-1 1 0,0-1 0,0 0 0,0 1 0,0 0-1,1-1 1,-1 1 0,0 0 0,0 0 0,0 0 0,0 0 0,0 0 0,0 0 0,0 1 0,0-1 0,0 1-1,1-1 1,-1 1 0,0 0 0,0-1 0,1 1 0,-1 0 0,0 0 0,1 0 0,-1 1 0,1-1 0,-1 0-1,1 1 1,0-1 0,-2 2 0,-12 20-2,0 0-1,2 1 1,1 0 0,-15 42-1,21-50-40,1 0 0,1 1-1,1-1 1,0 1 0,1 0-1,1 0 1,0-1 0,3 30 0,-1-42 14,0 1 1,0-1 0,1 0-1,-1 0 1,1 1 0,0-1-1,0 0 1,0 0 0,1-1 0,-1 1-1,1 0 1,0-1 0,0 0-1,0 1 1,1-1 0,-1-1-1,1 1 1,-1 0 0,1-1-1,0 0 1,0 0 0,0 0-1,0 0 1,0 0 0,9 1 0,7 1 48,0 0 1,0-2 0,0 0-1,28-2 1,-46 1-28,1-1-1,0 0 1,0 0 0,0-1-1,-1 1 1,1-1 0,0 1-1,0-1 1,-1 0 0,1 0-1,0 0 1,-1 0 0,1 0-1,-1-1 1,0 1 0,1-1-1,-1 0 1,0 1 0,0-1-1,0 0 1,0 0 0,0-1 0,0 1-1,-1 0 1,1-1 0,-1 1-1,0-1 1,0 1 0,1-1-1,-2 1 1,1-1 0,0 0-1,0 0 1,-1 1 0,0-1-1,1 0 1,-1 0 0,0 0-1,-1-4 1,0 6-11,1-1 0,-1 0 0,0 0 0,0 1 0,0-1 0,0 1 0,-1-1 0,1 1 0,0-1 0,-1 1 0,1 0 0,-1 0 0,1-1 0,-1 1 0,0 0 0,1 0 0,-1 1 0,0-1 0,0 0 0,1 0 0,-1 1 0,0-1 0,0 1 0,0 0 0,-4 0 0,-56-3 0,48 4 0,-28 2 0,40-2 0,0-1 0,0 1 0,0-1 0,0 1 0,0 0 0,0-1 0,0 1 0,0 0 0,0 0 0,1 0 0,-1 1 0,0-1 0,1 0 0,-1 1 0,1-1 0,-1 1 0,-1 2 0,6-3 0,-1 0 0,1 0 0,0-1 0,0 1 0,0-1 0,-1 1 0,1-1 0,0 0 0,0 0 0,0-1 0,0 1 0,2-1 0,16-5 0,-2 0 0,1-1 0,-1-1 0,0-1 0,28-18 0,36-16 0,-83 43 0,0-1 0,0 1 0,1 0 0,-1 0 0,0 0 0,0 0 0,0 0 0,1 0 0,-1 0 0,0 0 0,0 0 0,0 0 0,1 0 0,-1-1 0,0 1 0,0 0 0,0 0 0,1 0 0,-1 0 0,0 0 0,0 1 0,0-1 0,1 0 0,-1 0 0,0 0 0,0 0 0,0 0 0,1 0 0,-1 0 0,0 0 0,0 0 0,0 0 0,0 1 0,1-1 0,-1 0 0,0 0 0,0 0 0,0 0 0,0 1 0,0-1 0,0 0 0,0 0 0,1 0 0,-1 0 0,0 1 0,0-1 0,0 6 0,0 0 0,0 0 0,-1 0 0,0 0 0,0 0 0,0 0 0,-1-1 0,0 1 0,0 0 0,0-1 0,-5 9 0,-3 10 0,7-16 0,-7 14 0,2 0 0,1 0 0,1 1 0,0-1 0,2 2 0,1-1 0,-1 40 0,4-62-94,0 0-1,0 1 1,0-1 0,0 1-1,1-1 1,-1 0 0,0 1-1,1-1 1,-1 0 0,1 1 0,-1-1-1,1 0 1,0 0 0,0 0-1,-1 1 1,1-1 0,0 0-1,0 0 1,0 0 0,0 0-1,0 0 1,0-1 0,3 2-1,21 1-6465,-4-6-8991</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2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882"/>
    </inkml:context>
    <inkml:brush xml:id="br0">
      <inkml:brushProperty name="width" value="0.025" units="cm"/>
      <inkml:brushProperty name="height" value="0.025" units="cm"/>
    </inkml:brush>
  </inkml:definitions>
  <inkml:trace contextRef="#ctx0" brushRef="#br0">50 136 17328,'-7'-9'1874,"6"8"-1894,-30-43 3340,29 43-3164,1 0 0,1 0-1,-1-1 1,0 1 0,0 0-1,0-1 1,1 1 0,-1-1-1,1 1 1,-1-1 0,1 1-1,-1-1 1,1 0 0,0 1-1,0-1 1,0 1 0,0-1 0,0 0-1,0 1 1,0-1 0,1 1-1,-1-1 1,0 1 0,1-1-1,-1 1 1,1-1 0,0 1-1,0-1 1,-1 1 0,1 0-1,0-1 1,0 1 0,0 0-1,0 0 1,2-2 0,8-2-14,-1 1 1,1 0-1,0 0 0,0 1 1,1 0-1,-1 1 1,22-1-1,88 2-143,-91 2 37,-8 0-45,1 1 1,-1 0-1,37 10 1,-51-10-19,1 1 1,-1 0-1,1 0 1,-1 1-1,0-1 1,-1 2-1,1-1 1,-1 1-1,0 1 1,0-1-1,0 1 1,7 9-1,-12-12 39,0-1-1,0 1 1,0-1 0,0 1 0,-1 0-1,1 0 1,-1 0 0,0 0 0,0 0-1,0 0 1,0 0 0,-1 0 0,1 0-1,-1 0 1,0 0 0,0 0-1,0 0 1,0 1 0,-1-1 0,0 3-1,0-1 93,-1 0 0,0 0 0,-1-1-1,1 1 1,-1-1 0,0 0 0,0 0 0,0 0-1,-1 0 1,1-1 0,-7 6 0,-9 5 113,0-1 0,-1-1 1,-1 0-1,-26 10 0,40-19-382,-4 3-34,2-2-1507,2-1-5705,14-5 370</inkml:trace>
</inkml:ink>
</file>

<file path=ppt/ink/ink2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226"/>
    </inkml:context>
    <inkml:brush xml:id="br0">
      <inkml:brushProperty name="width" value="0.025" units="cm"/>
      <inkml:brushProperty name="height" value="0.025" units="cm"/>
    </inkml:brush>
  </inkml:definitions>
  <inkml:trace contextRef="#ctx0" brushRef="#br0">127 1 18161,'-5'11'2749,"-18"33"-356,-45 97 4102,62-125-6221,1 0-1,0 0 1,1 1 0,0-1-1,2 1 1,0 0 0,0 24 0,2-40-273,0 0 1,0 1 0,0-1 0,0 0 0,0 0 0,0 1-1,0-1 1,0 0 0,1 0 0,-1 1 0,0-1 0,1 0-1,-1 0 1,1 0 0,0 0 0,-1 1 0,1-1 0,0 0-1,-1 0 1,1 0 0,0 0 0,0-1 0,0 1 0,0 0-1,0 0 1,0 0 0,0-1 0,0 1 0,0-1 0,0 1 0,1-1-1,-1 1 1,0-1 0,0 1 0,0-1 0,1 0 0,-1 0-1,0 0 1,0 0 0,1 0 0,-1 0 0,2 0 0,0-1 14,0 0 0,0 0 1,0 0-1,0 0 1,0 0-1,0-1 0,0 0 1,-1 1-1,1-1 0,-1 0 1,1 0-1,-1 0 1,0-1-1,1 1 0,-1-1 1,1-2-1,3-5 24,0-1 0,-1-1 0,-1 1 1,0 0-1,-1-1 0,0 0 0,0 0 0,0-18 0,0-15-133,-4-43 1,0 30-804,-1 49-141,-3 15-131,-3 17-807,8-18 1363,-1 0-1,1 0 1,0 1 0,0-1 0,0 0 0,1 0 0,0 1 0,0-1 0,3 8 0,-3-11 144,0 0-1,0 0 1,0 1 0,1-1 0,-1-1-1,1 1 1,-1 0 0,1 0 0,0-1-1,0 1 1,-1-1 0,1 1 0,0-1-1,1 0 1,2 2 0,28 7-8207</inkml:trace>
</inkml:ink>
</file>

<file path=ppt/ink/ink2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599"/>
    </inkml:context>
    <inkml:brush xml:id="br0">
      <inkml:brushProperty name="width" value="0.025" units="cm"/>
      <inkml:brushProperty name="height" value="0.025" units="cm"/>
    </inkml:brush>
  </inkml:definitions>
  <inkml:trace contextRef="#ctx0" brushRef="#br0">215 19 14830,'0'0'4164,"-10"-2"-2200,4 1-1727,1 0 0,0 0 0,-1 0-1,1 1 1,-1 0 0,1 0 0,0 1-1,-1-1 1,1 1 0,-1 0 0,1 0-1,0 1 1,0 0 0,0 0 0,0 0-1,0 0 1,0 1 0,1 0 0,-1 0-1,1 0 1,-1 0 0,-3 5 0,-4 3 282,1 1 0,1 0 0,0 0 0,-11 18 0,19-26-460,-1-1 0,1 1-1,0 0 1,0 1 0,0-1-1,1 0 1,-1 1 0,1-1-1,0 0 1,0 1 0,1-1-1,-1 1 1,1 0 0,0-1-1,0 1 1,1-1 0,-1 1-1,1-1 1,2 8 0,-1-10-51,0 1-1,0-1 1,0 1 0,0-1 0,0 0 0,1 0 0,-1 0 0,1 0 0,-1 0 0,1-1 0,0 1 0,0-1 0,0 0 0,0 0 0,0 0 0,0 0 0,0 0 0,0 0 0,0-1-1,0 0 1,4 1 0,6-1 37,1 1-1,-1-1 1,22-4-1,-28 3-5,0-1 0,-1 0 1,1 0-1,-1 0 0,1-1 1,-1 0-1,0 0 0,0-1 1,0 0-1,0 0 0,-1 0 0,0-1 1,1 1-1,-2-1 0,1-1 1,-1 1-1,1 0 0,-1-1 0,-1 0 1,1 0-1,-1 0 0,0-1 1,-1 1-1,1-1 0,-1 0 1,-1 1-1,1-1 0,-1 0 0,0 0 1,-1 0-1,0 0 0,0 0 1,0 0-1,-1 0 0,-2-12 1,2 16-55,0 0 1,0 0 0,0 0 0,-1 0-1,1 0 1,-1 1 0,1-1 0,-1 0 0,0 1-1,0 0 1,0-1 0,0 1 0,-1 0-1,1 0 1,0 0 0,-1 0 0,0 1 0,1-1-1,-1 0 1,0 1 0,0 0 0,0 0-1,0 0 1,0 0 0,0 0 0,0 1-1,0-1 1,0 1 0,0 0 0,0 0 0,0 0-1,0 0 1,-1 1 0,-4 1 0,4-2-106,1 1 0,-1 0 0,0 0 0,0 0 0,1 1 0,-1-1 1,1 1-1,-1 0 0,1 0 0,0 0 0,0 1 0,0-1 0,0 1 0,0-1 1,0 1-1,1 0 0,-1 0 0,1 0 0,0 1 0,0-1 0,0 1 0,0-1 1,1 1-1,-1-1 0,1 1 0,0 0 0,-1 6 0,2-9-69,0 1-1,0 0 0,0-1 1,0 1-1,1-1 0,-1 1 0,0 0 1,1-1-1,-1 1 0,1-1 1,-1 1-1,1-1 0,0 1 1,0-1-1,0 0 0,0 1 1,0-1-1,0 0 0,0 0 1,0 0-1,0 0 0,1 1 1,-1-2-1,0 1 0,1 0 1,-1 0-1,0 0 0,1-1 1,-1 1-1,1-1 0,0 1 1,-1-1-1,3 1 0,6 1-1190,0 0 1,1-1-1,-1-1 0,13 0 0,-15 0 186,44 0-6776</inkml:trace>
</inkml:ink>
</file>

<file path=ppt/ink/ink2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978"/>
    </inkml:context>
    <inkml:brush xml:id="br0">
      <inkml:brushProperty name="width" value="0.025" units="cm"/>
      <inkml:brushProperty name="height" value="0.025" units="cm"/>
    </inkml:brush>
  </inkml:definitions>
  <inkml:trace contextRef="#ctx0" brushRef="#br0">183 162 11563,'0'0'6972,"-8"-2"-4890,5 1-1934,-1 1 0,1-1 0,0 0 0,0 1 0,0 0 0,0 0 0,0 0 0,0 0 0,0 1 0,-1-1 1,1 1-1,0 0 0,0 0 0,0 0 0,1 0 0,-6 3 0,1 0 83,1 1-1,0 0 1,0 0-1,0 1 1,0 0-1,1 0 1,-5 8-1,2-5 0,1 0-1,1 1 1,-1 0 0,2 0-1,-1 1 1,1 0-1,1 0 1,0 0-1,0 0 1,1 0-1,1 1 1,0 0-1,1-1 1,-1 21 0,3-29-222,-1 0 0,1 0 0,0 0 1,0-1-1,0 1 0,1 0 0,-1 0 1,1-1-1,-1 1 0,1-1 1,0 1-1,0-1 0,0 0 0,0 0 1,1 0-1,-1 0 0,0 0 1,1 0-1,0-1 0,-1 1 0,1-1 1,0 0-1,-1 1 0,1-1 0,0 0 1,0-1-1,0 1 0,0-1 1,0 1-1,0-1 0,6 0 0,0 0 12,0 0 0,1 0 0,-1-1 0,0 0 0,0-1 0,0 0 0,0 0 0,0-1 0,13-6 0,-8 1 37,0-2-1,0 0 1,-1 0-1,-1-1 1,1-1-1,-2 0 1,0-1-1,0 0 1,-1-1-1,-1 0 1,0 0 0,10-23-1,-8 11 140,0 1-1,-2-1 0,-1-1 1,-1 1-1,-1-1 1,5-49-1,-11 75-199,0 0 1,0-1-1,0 1 0,0 0 0,0 0 0,0-1 0,0 1 0,0 0 0,0 0 0,-1 0 0,1-1 0,0 1 1,-1 0-1,1 0 0,-1 0 0,1 0 0,-1 0 0,0 0 0,0-1 0,0 1 0,1 1 0,-1 0 0,0 0 0,1-1 0,-1 1 0,0 0 0,1 0 0,-1 0 0,0 0 0,1 0 0,-1 0 0,0 0 0,1 0 0,-1 0 0,0 1 0,1-1 0,-1 0 0,0 0 0,1 0 0,-1 1 0,1-1 0,-1 0-1,1 1 1,-2 0 0,-34 32 29,18-11 222,1 1 1,1 1-1,-16 31 1,27-46-176,0 0 1,1 1-1,0-1 1,1 1-1,0 0 1,1 0-1,0 0 1,1 1-1,0-1 1,0 0-1,1 0 1,2 15-1,-2-23-72,1 1 0,-1-1 0,1 1 0,0-1 0,0 0 0,0 0 0,0 1 0,0-1 0,1 0 0,-1 0 0,1 0 0,-1 0 0,1 0 0,0 0 0,0-1 0,0 1 0,0-1 0,0 1 0,4 1 0,-1 0 0,0-1 0,0 0 0,1-1 0,-1 1 0,1-1 0,-1 0 0,1-1 0,9 1 0,-3-1 0,0-1 0,0 0 0,0-1 0,0 0 0,-1-1 0,1 0 0,21-10 0,29-27-65,-58 37 61,0 0-1,0 0 1,-1-1 0,0 1 0,1-1 0,-2 0 0,1 1 0,0-2 0,-1 1 0,1 0 0,-1 0-1,0-1 1,1-5 0,-6 7-12,-6 7-7,-8 9 30,6-1 18,1 1-1,0 0 0,-9 15 1,17-24-21,-1 1 0,0 0 1,1 0-1,0 0 1,0 1-1,1-1 1,-1 0-1,1 1 0,1-1 1,-1 1-1,0-1 1,2 11-1,-1-15-4,1 1 0,-1-1 0,1 1 0,0-1 0,0 1 0,0-1 0,0 0 0,0 1 0,0-1 0,0 0 0,0 0 0,0 0 0,0 1 0,1-1 0,-1-1 0,0 1 0,1 0 0,-1 0 0,1 0 0,-1-1 0,1 1 0,-1-1 0,1 1 0,0-1 0,-1 0 0,1 1 0,0-1 0,-1 0 0,1 0 0,0 0 0,-1 0 0,3-1 0,5 1 0,-1-1 0,1 0 0,-1-1 0,1 1 0,8-4 0,4-5 0,-1-1 0,0 0 0,-1-1 0,0-1 0,-1-1 0,-1-1 0,0 0 0,-1-1 0,0-1 0,-2 0 0,24-36 0,-48 69 0,0 1 0,2 0 0,0 0 0,1 1 0,1 0 0,1 0 0,0 0 0,-4 37 0,9-53-26,0 1 1,0-1-1,1 0 0,-1 0 0,0 0 1,1 1-1,0-1 0,-1 0 1,1 0-1,0 0 0,0 0 0,0 0 1,0 0-1,1-1 0,-1 1 0,0 0 1,1 0-1,0-1 0,-1 1 1,1-1-1,0 0 0,-1 1 0,1-1 1,0 0-1,0 0 0,0 0 1,0 0-1,0 0 0,0-1 0,0 1 1,1-1-1,1 1 0,3 0-304,-1 0-1,1-1 1,-1 0-1,0 0 1,1 0-1,-1-1 1,1 0-1,-1 0 1,0-1-1,10-3 1,23-17-6781</inkml:trace>
</inkml:ink>
</file>

<file path=ppt/ink/ink2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8.849"/>
    </inkml:context>
    <inkml:brush xml:id="br0">
      <inkml:brushProperty name="width" value="0.025" units="cm"/>
      <inkml:brushProperty name="height" value="0.025" units="cm"/>
    </inkml:brush>
  </inkml:definitions>
  <inkml:trace contextRef="#ctx0" brushRef="#br0">1 34 16752,'0'0'9550,"6"10"-7927,-1-3-1414,-1 1 0,0 0 0,0 0 0,-1 1 0,0-1 0,-1 1-1,0 0 1,0-1 0,-1 1 0,0 0 0,0 0 0,-1 0 0,0 0 0,-3 15 0,-10 44 463,7-49-499,2 1-1,1-1 1,0 1 0,2 0-1,0 28 1,1-47-173,0 0 0,1 1 0,-1-1 0,0 0 0,0 0 0,1 0 0,-1 0 0,0 0 0,1 0 0,-1 0 0,1-1 0,0 1 0,-1 0 0,1 0 0,0 0 0,-1 0 0,1-1 0,0 1 0,0 0 0,0-1 0,0 1 0,-1 0 0,1-1 0,0 1 0,0-1 0,0 0 0,0 1 0,0-1 0,0 0 0,0 0 0,1 1 0,-1-1 0,0 0 0,0 0 0,0 0 0,0 0 0,0 0 0,0-1 0,0 1 0,0 0 0,0 0 0,1-1 0,4 0 0,-1-1 0,0 0 0,0 0 0,0 0 0,0-1 0,0 1 0,5-5 0,7-6-766,-1-1 0,0-1 0,18-23 0,-27 29 222,0 1 1,-1-1 0,0-1-1,0 1 1,-1-1 0,-1 0-1,1 0 1,3-16 0,-8 26 457,0-1-1,0 1 1,1 0 0,-1 0-1,0-1 1,0 1 0,0 0 0,0 0-1,0-1 1,0 1 0,0 0-1,0 0 1,0-1 0,0 1-1,0 0 1,-1 0 0,1-1 0,0 1-1,0 0 1,0 0 0,0-1-1,0 1 1,0 0 0,0 0 0,-1 0-1,1-1 1,0 1 0,0 0-1,0 0 1,-1 0 0,1-1 0,0 1-1,0 0 1,0 0 0,-1 0-1,1 0 1,0 0 0,0 0 0,-1 0-1,1 0 1,0 0 0,0-1-1,-1 1 1,1 0 0,0 0 0,0 0-1,-1 0 1,1 0 0,0 1-1,0-1 1,-1 0 0,1 0 0,0 0-1,0 0 1,-1 0 0,1 0-1,0 0 1,0 0 0,0 0 0,-1 1-1,1-1 1,0 0 0,0 0-1,0 0 1,-1 1 0,1-1-1,0 0 1,0 1 0,-17 11-308,10-6 553,1 1-1,0 1 1,0-1-1,1 1 0,-1 0 1,2 1-1,-1-1 0,1 1 1,1-1-1,0 1 1,0 0-1,0 1 0,1-1 1,1 0-1,0 1 0,0-1 1,1 12-1,0-19-142,0-1-1,0 0 0,1 1 1,-1-1-1,0 0 1,1 1-1,-1-1 1,1 0-1,0 1 0,0-1 1,-1 0-1,1 0 1,0 0-1,0 0 1,0 0-1,0 0 0,0 0 1,0 0-1,0 0 1,0 0-1,1 0 1,1 1-1,1-1-5,-1 0 1,1 0-1,-1 0 1,0-1-1,1 1 0,-1-1 1,1 0-1,-1 0 1,6-1-1,-2 1-57,0-1 0,0-1 0,0 1 0,-1-1 0,1 0 0,0-1 0,-1 1 0,0-1 0,10-6 1,-4-2 35,0-1 1,-1 0 0,0-1 0,-1 0 0,0-1 0,-1 0 0,0-1 0,10-24 0,3-15 1321,16-59 0,-37 108-1184,3-6 179,-2 6-158,0-1 0,0 1 1,0-1-1,-1 1 0,0-1 1,0 0-1,-1 0 1,1 1-1,-1-1 0,-1-10 1,-1 15-53,1 1 0,0 0-1,0 0 1,0 0 0,-1 0 0,1 0 0,0 1 0,0-1-1,0 0 1,0 0 0,0 1 0,-1-1 0,1 1 0,0-1 0,0 1-1,0-1 1,0 1 0,0 0 0,0 0 0,1-1 0,-2 2-1,-6 5 29,1 0 0,0 1 0,1 0-1,0 0 1,0 1 0,0-1-1,1 1 1,1 1 0,-1-1-1,2 0 1,-1 1 0,-3 20-1,0 2 34,2 0-1,-2 59 0,6-68-193,-1-14-5,1-1 1,1 1-1,0-1 0,0 0 1,0 1-1,1-1 0,0 1 1,1-1-1,5 15 0,-7-22 57,1 0-1,-1-1 0,1 1 1,-1-1-1,1 1 0,-1-1 1,1 1-1,-1-1 0,1 1 1,0-1-1,-1 1 0,1-1 1,0 0-1,-1 0 0,1 1 1,0-1-1,0 0 0,-1 0 1,1 0-1,0 0 0,0 0 1,-1 0-1,1 0 0,0 0 1,0 0-1,-1 0 0,1 0 1,0 0-1,0 0 0,-1-1 1,1 1-1,0 0 0,-1-1 1,1 1-1,0 0 0,-1-1 1,1 1-1,0-1 0,-1 1 1,1-1-1,-1 1 0,1-1 1,-1 0-1,1 1 0,0-2 1,21-29 1204,-13 14-1093,-1 0-1,0 0 1,-1-1-1,-1 0 1,-1 0-1,0 0 1,-2-1-1,0 1 1,1-32-1,-4 50-125,0 0 0,0-1 0,0 1 0,0-1 0,0 1 0,0-1 0,0 1 0,0-1 0,0 1 0,0-1 0,0 1 0,0-1 0,0 1 0,0-1 0,-1 1 0,1-1 0,0 1 0,0-1 0,0 1 0,-1 0 0,1-1 0,0 1 0,-1-1 0,1 1 0,0 0 0,-1-1 0,1 1 0,0 0 0,-1-1 0,1 1 0,-1 0 0,1 0 0,-1 0 0,1-1 0,-1 1 0,1 0 0,0 0 0,-1 0 0,1 0 0,-1 0 0,1 0 0,-1 0 0,1 0 0,-1 0 0,1 0 0,-2 0 0,1 0 0,0 1 0,0-1 0,0 1 0,0-1 0,0 1 0,0-1 0,0 1 0,0 0 0,0 0 0,0 0 0,0-1 0,0 1 0,0 0 0,0 0 0,1 0 0,-1 0 0,0 2 0,-1 0 0,1 0 0,0-1 0,0 1 0,0 0 0,0 0 0,0 0 0,1 0 0,-1 0 0,1 0 0,0 0 0,0 0 0,0 0 0,0 0 0,0 0 0,1 0 0,0 0 0,-1 0 0,1 0 0,0 0 0,0 0 0,1 0 0,-1-1 0,1 1 0,-1 0 0,1-1 0,0 1 0,0-1 0,0 0 0,0 0 0,0 1 0,1-2 0,-1 1 0,1 0 0,-1 0 0,1-1 0,-1 1 0,1-1 0,0 0 0,0 0 0,3 1 0,0 0 0,0 0 0,0-1 0,0 1 0,0-1 0,0-1 0,0 1 0,0-1 0,1 0 0,-1 0 0,0-1 0,0 0 0,0 0 0,0 0 0,0-1 0,0 0 0,0 0 0,-1-1 0,1 1 0,7-6 0,48-50 0,-60 58 0,-1 1 0,1-1 0,-1 1 0,0-1 0,1 1 0,-1-1 0,0 1 0,1-1 0,-1 1 0,0 0 0,0-1 0,1 1 0,-1-1 0,0 1 0,0 0 0,0-1 0,0 1 0,0 0 0,0-1 0,0 1 0,0 0 0,0-1 0,0 1 0,-1 0 0,-11 62 0,9-52 0,0 0 0,1 0 0,0 1 0,1-1 0,0 1 0,1-1 0,2 18 0,-3-28-50,1 0 0,0 0 0,0-1 0,0 1 0,1 0 0,-1 0 0,0 0-1,0-1 1,0 1 0,0 0 0,1-1 0,-1 1 0,0 0 0,1 0 0,-1-1 0,1 1 0,-1-1 0,1 1 0,-1 0 0,1-1 0,-1 1-1,1-1 1,-1 1 0,1-1 0,0 1 0,-1-1 0,1 0 0,0 1 0,-1-1 0,1 0 0,0 1 0,0-1 0,-1 0 0,1 0 0,0 0-1,0 0 1,-1 0 0,1 0 0,0 0 0,0 0 0,-1 0 0,1 0 0,0 0 0,0 0 0,-1 0 0,1-1 0,0 1 0,0 0 0,-1-1-1,1 1 1,0 0 0,-1-1 0,1 1 0,0-1 0,-1 1 0,1-1 0,0 0 0,2-2-567,1 1 0,-1-1 0,0 0-1,0-1 1,-1 1 0,1 0 0,-1-1 0,1 1 0,1-6 0,7-25-7156</inkml:trace>
</inkml:ink>
</file>

<file path=ppt/ink/ink2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9.179"/>
    </inkml:context>
    <inkml:brush xml:id="br0">
      <inkml:brushProperty name="width" value="0.025" units="cm"/>
      <inkml:brushProperty name="height" value="0.025" units="cm"/>
    </inkml:brush>
  </inkml:definitions>
  <inkml:trace contextRef="#ctx0" brushRef="#br0">15 1 19282,'0'0'2915,"-15"72"-2050,15-37-673,12-1-288,9-2-1377,8-5-2019,-4-6-3586</inkml:trace>
</inkml:ink>
</file>

<file path=ppt/ink/ink2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9.508"/>
    </inkml:context>
    <inkml:brush xml:id="br0">
      <inkml:brushProperty name="width" value="0.025" units="cm"/>
      <inkml:brushProperty name="height" value="0.025" units="cm"/>
    </inkml:brush>
  </inkml:definitions>
  <inkml:trace contextRef="#ctx0" brushRef="#br0">89 100 12844,'0'0'16624,"-8"6"-16042,8-6-583,-51 39 976,49-37-931,-1 0-1,1 0 1,0 1-1,-1-1 1,1 1 0,0 0-1,0-1 1,1 1-1,-1 0 1,1 0 0,-1 0-1,1 0 1,0 1-1,0-1 1,0 0 0,1 0-1,-1 1 1,1-1-1,0 0 1,0 5 0,0-7-52,0 0 0,1-1 1,-1 1-1,1-1 0,-1 1 1,1 0-1,-1-1 0,1 1 1,-1-1-1,1 1 0,0-1 1,-1 0-1,1 1 0,0-1 1,-1 0-1,1 1 0,0-1 1,0 0-1,-1 0 0,1 0 1,0 1-1,0-1 0,-1 0 1,1 0-1,1 0 0,25-1-110,-21 1 46,9-1-365,-1-2 0,1 1 0,-1-2-1,0 1 1,22-10 0,-23 7 180,0 2 1,1-1-1,0 2 0,0 0 0,27-2 0,-40 5 173,-1 0-1,1 0 1,0 0 0,0 0-1,-1 1 1,1-1-1,0 0 1,-1 1 0,1-1-1,0 0 1,-1 1 0,1-1-1,0 1 1,-1-1 0,1 1-1,-1-1 1,1 1 0,-1 0-1,1-1 1,-1 1 0,1 0-1,-1-1 1,0 1-1,1 0 1,-1-1 0,0 1-1,1 0 1,-1 0 0,0-1-1,0 1 1,0 0 0,0 0-1,0 0 1,0 0 0,6 17-3774,-5-17 3502,0 0 0,-1-1 0,1 1 0,0 0 0,0-1 0,-1 1 0,1-1 0,0 1 0,0-1 0,0 1 0,0-1 0,0 0 0,0 1 0,0-1 0,0 0 0,0 0 0,0 1 0,0-1 0,0 0 0,1 0 0,16 0-7427</inkml:trace>
  <inkml:trace contextRef="#ctx0" brushRef="#br0" timeOffset="1">431 113 10474,'5'-9'4938,"0"-1"-3421,15-29 3908,-18 34-4173,0 0 1,0-1 0,-1 1 0,0-1-1,0 1 1,1-10 0,-3 14-1211,1 0 0,-1 1-1,1-1 1,-1 1 0,1-1 0,-1 1 0,1-1 0,-1 1 0,0-1 0,1 1-1,-1 0 1,0-1 0,0 1 0,1 0 0,-1 0 0,0 0 0,0-1 0,1 1 0,-1 0-1,0 0 1,0 0 0,0 0 0,1 0 0,-1 0 0,0 0 0,0 1 0,1-1-1,-2 0 1,-26 6 388,24-3-484,0 0 0,1 0 0,-1 0 0,1 0 0,-1 0 0,1 1 0,0-1 0,0 1 0,1 0 0,-5 8 0,6-10 28,0-1 0,0 0 0,0 1 0,1-1 0,-1 1 0,1-1 0,-1 1 0,1-1 0,0 1-1,-1 0 1,1-1 0,0 1 0,0-1 0,0 1 0,0-1 0,1 1 0,-1 0 0,0-1 0,0 1 0,1-1 0,-1 1 0,1-1 0,0 1 0,-1-1 0,1 0 0,0 1-1,0-1 1,0 0 0,0 1 0,0-1 0,0 0 0,0 0 0,0 0 0,1 0 0,1 2 0,24 10-1977,43 16 0,-44-20 938,0 2 0,24 14-1,-49-24 1155,1-1-1,-1 1 1,1 0-1,-1 0 1,1 0-1,-1 0 0,0 0 1,1 0-1,-1 0 1,0 0-1,0 0 1,0 0-1,0 1 0,0-1 1,0 1-1,0-1 1,0 1-1,-1-1 1,1 1-1,1 2 0,-3-3 57,1 0-1,-1 0 0,1 0 1,-1 0-1,1 0 0,-1 0 1,1 0-1,-1 0 0,0 0 1,0 0-1,1-1 0,-1 1 1,0 0-1,0-1 0,0 1 1,0 0-1,0-1 0,0 1 1,0-1-1,0 1 0,0-1 1,-2 1-1,-9 2 409,-1 1 0,0-2 0,-21 2 0,26-3-710,-46 0-416,51-1-210,0 0-1,0-1 1,0 0 0,0 0 0,0 0 0,0 0 0,0 0 0,-5-4 0,-11-14-14021</inkml:trace>
</inkml:ink>
</file>

<file path=ppt/ink/ink2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0.277"/>
    </inkml:context>
    <inkml:brush xml:id="br0">
      <inkml:brushProperty name="width" value="0.025" units="cm"/>
      <inkml:brushProperty name="height" value="0.025" units="cm"/>
    </inkml:brush>
  </inkml:definitions>
  <inkml:trace contextRef="#ctx0" brushRef="#br0">36 18 13389,'0'0'10890,"0"11"-9272,-2 177 2244,-24 108-2690,20-267-723,5-26-148,1-6 11,12-49 462,142-398-774,-153 448-20,0-1-1,-1 1 1,1 0 0,0-1-1,1 1 1,-1 0 0,0 0-1,0 0 1,1 0 0,-1 0 0,1 0-1,0 0 1,0 1 0,0-1-1,-1 1 1,1-1 0,1 1-1,3-2 1,-5 2-20,1 1-1,0 0 1,-1 0-1,1 0 1,0 0 0,-1 0-1,1 0 1,0 1-1,-1-1 1,1 0 0,-1 1-1,1-1 1,-1 1-1,1 0 1,-1 0 0,1-1-1,-1 1 1,1 0-1,-1 0 1,2 2 0,2 2-48,-1-1 0,0 1 1,0-1-1,-1 1 0,1 0 1,-1 1-1,0-1 1,-1 0-1,1 1 0,-1 0 1,0-1-1,-1 1 1,2 9-1,-2-12 111,-1 1 0,0-1 0,0 1 0,-1-1-1,1 1 1,-1-1 0,0 1 0,1-1 0,-2 1 0,1-1 0,0 0 0,-1 0 0,1 0-1,-1 1 1,0-1 0,-4 5 0,1-3 62,1-1-1,-1 0 1,0 0-1,-1 0 1,1 0-1,0-1 1,-1 0-1,0 0 1,-6 2 0,2-1 17,0-1 0,0 0 0,0 0 0,0-2 1,-1 1-1,1-1 0,-1 0 0,1-1 0,-1-1 1,0 1-1,-16-5 0,26 5-207,0 0 1,-1 0-1,1 0 1,0 0-1,-1-1 1,1 1-1,0-1 1,-1 1-1,1-1 0,0 1 1,0-1-1,-1 0 1,1 1-1,0-1 1,0 0-1,0 0 0,0 0 1,0 0-1,0 0 1,1 0-1,-1 0 1,0 0-1,0-1 1,1 1-1,-1 0 0,0 0 1,1-1-1,0 1 1,-1 0-1,1-1 1,0 1-1,-1 0 0,1-1 1,0 1-1,0 0 1,0-1-1,0 1 1,1-1-1,-1 1 1,0 0-1,0-1 0,1 1 1,-1 0-1,1 0 1,-1-1-1,1 1 1,0 0-1,0-1 0,2-4-798,1 2-1,-1-1 0,1 0 0,0 1 0,1-1 0,-1 1 0,1 0 0,-1 1 0,10-6 0,30-12-7578</inkml:trace>
</inkml:ink>
</file>

<file path=ppt/ink/ink2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1.185"/>
    </inkml:context>
    <inkml:brush xml:id="br0">
      <inkml:brushProperty name="width" value="0.025" units="cm"/>
      <inkml:brushProperty name="height" value="0.025" units="cm"/>
    </inkml:brush>
  </inkml:definitions>
  <inkml:trace contextRef="#ctx0" brushRef="#br0">184 333 15759,'0'0'6262,"-10"6"-4298,3-1-1730,-24 14 1565,-33 27 1,58-41-1612,-1 0 1,1 0-1,0 1 1,0 0-1,1 0 1,0 0-1,0 1 1,0-1 0,1 1-1,0 1 1,0-1-1,-4 14 1,8-20-189,-1-1 1,1 1 0,0 0 0,0 0-1,0 0 1,0 0 0,0-1 0,0 1-1,0 0 1,0 0 0,1 0 0,-1-1-1,0 1 1,0 0 0,1 0 0,-1-1-1,0 1 1,1 0 0,-1-1 0,1 1-1,-1 0 1,1-1 0,-1 1 0,1 0-1,-1-1 1,1 1 0,0-1 0,1 1-1,26 4 52,-20-5-33,0-1 0,-1-1 0,1 1 0,0-1 0,11-4-1,-11 2-8,1-1 0,-1 1 0,0-1-1,-1-1 1,1 1 0,-1-1-1,0-1 1,-1 1 0,1-1-1,-1 0 1,0-1 0,-1 0-1,0 1 1,0-2 0,-1 1-1,4-11 1,-5 11-368,0-1 1,-1 0-1,0 0 1,-1 0-1,0 1 1,0-12-1,-1 17-154,0 3 399,0 0 0,0 0 0,0 0 0,0-1 0,0 1 0,-1 0 0,1 0 0,0 0 0,0-1 0,0 1 0,0 0 0,0 0 0,0 0 0,0-1 0,0 1 0,0 0 0,0 0 0,0 0 0,1-1 0,-1 1 0,0 0 0,0 0 0,0 0 0,0-1 0,0 1 0,0 0 0,0 0 0,0 0 0,1 0 0,-1-1 0,0 1 0,0 0 0,0 0 0,0 0 0,1 0 0,-1 0 0,0 0 0,0-1 0,0 1 0,0 0 0,1 0 0,-1 0 0,0 0-1,0 0 1,0 0 0,1 0 0,-1 0 0,0 0 0,1 0 0,10-3 292,-2 0-314,-1-1 0,1 0 0,-1 0 0,0-1 0,0 0 0,0 0-1,-1-1 1,1 0 0,-1 0 0,-1-1 0,1 0 0,-1 0 0,-1-1 0,1 1 0,-1-1 0,6-15 0,-5 11 420,-2 0-1,1-1 1,-2 0 0,0 1 0,0-2-1,-1 1 1,-1 0 0,0 0 0,-1 0-1,0-1 1,-3-15 0,3 28-250,0-1 1,0 1-1,-1 0 1,1-1-1,0 1 1,0-1-1,-1 1 1,1 0-1,-1-1 0,1 1 1,-1 0-1,0 0 1,1-1-1,-1 1 1,0 0-1,0 0 1,-2-2-1,3 3-12,-1 0 0,0 0 0,1 0 0,-1 0 0,1 0 0,-1 0 0,0 0 0,1 0 0,-1 0 0,1 0 1,-1 1-1,0-1 0,1 0 0,-1 0 0,1 1 0,-1-1 0,1 0 0,-1 1 0,1-1 0,-1 1 0,1-1 0,0 0 0,-1 1 0,1-1 0,-1 1 0,0 0 0,-24 46 762,14-17-18,1 1 1,2 1-1,0 0 1,3 0-1,0 0 1,2 0-1,2 1 1,3 48-1,-1-74-751,0-1-1,1 1 0,0-1 1,0 1-1,0-1 0,1 0 0,6 11 1,-9-16-10,1 0-1,-1 0 1,1 0 0,-1 0 0,1 0 0,0 0 0,-1 0 0,1 0 0,0-1 0,-1 1 0,1 0 0,0 0 0,0-1 0,0 1-1,0-1 1,0 1 0,0-1 0,0 1 0,0-1 0,0 1 0,0-1 0,0 0 0,0 0 0,0 1 0,0-1 0,0 0 0,0 0-1,0 0 1,1 0 0,-1 0 0,0-1 0,0 1 0,0 0 0,0 0 0,0-1 0,0 1 0,0-1 0,0 1 0,0-1-1,0 1 1,0-1 0,0 1 0,-1-1 0,1 0 0,0 0 0,0 1 0,0-1 0,-1 0 0,1 0 0,-1 0 0,1 0 0,0 0-1,-1 0 1,0 0 0,1-1 0,5-10 1,0 0 0,-1 0 1,-1-1-1,0 1 0,0-1 0,-2 0 0,1 0 0,-2 0 0,0 0 0,0 0 1,-1 0-1,-1 0 0,0 0 0,-4-17 0,5 29-16,0 0-1,0-1 1,-1 1-1,1 0 1,0 0 0,-1-1-1,1 1 1,-1 0-1,1 0 1,-1 0 0,0 0-1,1 0 1,-1 0-1,0 0 1,0 0 0,1 0-1,-1 0 1,0 0-1,0 0 1,0 0 0,0 1-1,0-1 1,-1 0-1,0 0 1,1 1 1,0 1 1,0-1-1,0 0 1,1 1-1,-1-1 0,0 1 1,0-1-1,1 1 0,-1-1 1,1 1-1,-1 0 1,0-1-1,1 1 0,-1 0 1,1-1-1,-1 1 0,1 0 1,0 0-1,-1-1 1,1 1-1,0 0 0,-1 0 1,1 0-1,0 0 0,0-1 1,0 1-1,0 0 1,0 0-1,0 0 0,0 0 1,0 0-1,0-1 0,0 1 1,1 1-1,-2 4 10,1-1-1,0 0 1,1 1-1,-1-1 1,1 0-1,0 0 1,0 0-1,1 1 1,0-1-1,-1-1 1,2 1-1,-1 0 1,0 0 0,1-1-1,0 1 1,0-1-1,1 0 1,-1 0-1,1 0 1,0 0-1,0-1 1,0 0-1,0 1 1,0-1-1,1-1 1,-1 1-1,1-1 1,0 0-1,0 0 1,0 0-1,0 0 1,0-1 0,0 0-1,6 0 1,-6 0 8,-1 0 1,1 0 0,-1-1-1,1 1 1,0-1 0,0-1-1,-1 1 1,1 0 0,0-1-1,-1 0 1,1 0 0,-1-1-1,1 1 1,-1-1 0,0 0-1,0 0 1,1 0 0,-1-1-1,-1 0 1,1 1 0,0-1-1,-1-1 1,1 1 0,-1 0 0,0-1-1,0 0 1,0 1 0,-1-1-1,1 0 1,-1-1 0,0 1-1,0 0 1,-1-1 0,1 1-1,-1-1 1,0 1 0,0-1-1,0 1 1,-1-1 0,0 0-1,0-8 1,0 13-11,0 0-1,0-1 1,0 1 0,0 0 0,0 0-1,0-1 1,0 1 0,0 0 0,0-1-1,0 1 1,0 0 0,0 0 0,0-1-1,0 1 1,0 0 0,0 0-1,0-1 1,-1 1 0,1 0 0,0 0-1,0-1 1,0 1 0,0 0 0,-1 0-1,1 0 1,0-1 0,0 1 0,0 0-1,-1 0 1,1 0 0,0 0 0,0 0-1,-1-1 1,1 1 0,0 0-1,0 0 1,-1 0 0,1 0 0,0 0-1,0 0 1,-1 0 0,1 0 0,-1 0-1,-14 8-20,-10 16 27,21-17-3,0 0-1,0 0 0,0 1 0,1-1 0,0 1 1,0 0-1,1 0 0,0 0 0,1 0 1,0 0-1,-1 14 0,3-20-2,-1-1 0,1 1 0,-1 0 0,1-1 0,0 1 0,0-1 0,0 1 0,0-1 0,0 1 0,0-1 0,0 0 0,0 0 0,0 1 0,1-1 0,-1 0 0,0 0 0,1 0 0,-1 0 0,1-1 0,-1 1 0,1 0 0,0-1 0,-1 1 0,1-1 0,0 1 0,-1-1 0,1 0 0,0 0 0,-1 1 0,1-1 0,0-1 0,0 1 0,-1 0 0,3-1 0,7 1 0,0-1 0,0 0 0,0-1 0,12-3 0,-5-2 0,0 0 0,0-2 0,-1 0 0,24-16 0,-21 12 0,0 1 0,30-13 0,-49 25 0,-1 0 0,1 0 0,0-1 0,-1 1 0,1 0 0,-1 0 0,1 0 0,0 0 0,-1 0 0,1 0 0,-1 0 0,1 0 0,0 0 0,-1 0 0,1 0 0,-1 0 0,1 0 0,-1 0 0,1 1 0,0-1 0,-1 0 0,1 0 0,-1 1 0,1-1 0,-1 0 0,1 1 0,-1-1 0,1 1 0,-1-1 0,0 0 0,1 2 0,7 22 0,-8 44 0,-1-48 0,1-19 2,0 0 0,-1-1 1,1 1-1,0 0 0,0 0 0,0-1 0,0 1 1,0 0-1,1 0 0,-1 0 0,0-1 0,0 1 1,0 0-1,1 0 0,-1-1 0,0 1 1,1 0-1,-1-1 0,1 1 0,-1 0 0,1-1 1,-1 1-1,1-1 0,-1 1 0,2 0 0,14-7 56,15-30-632,-20 18-2087,0-1 1,-1 0-1,-2 0 0,12-35 1,-2-7-6159</inkml:trace>
</inkml:ink>
</file>

<file path=ppt/ink/ink2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1.655"/>
    </inkml:context>
    <inkml:brush xml:id="br0">
      <inkml:brushProperty name="width" value="0.025" units="cm"/>
      <inkml:brushProperty name="height" value="0.025" units="cm"/>
    </inkml:brush>
  </inkml:definitions>
  <inkml:trace contextRef="#ctx0" brushRef="#br0">107 1 17713,'0'0'1751,"-10"13"160,-2 1-895,1 1 0,1 0 0,0 0 0,1 1 0,1 0 0,0 1 0,1 0 0,-8 33 1,12-34-822,1 0 1,0 0 0,2 31-1,0-42-199,1 0 0,-1 0 1,1 0-1,0 0 0,1 0 0,-1 0 0,1 0 0,0 0 0,0-1 0,0 1 0,0-1 0,1 0 0,0 0 0,0 0 0,0 0 0,7 6 0,-9-9 12,0 0 0,0 0 0,0 0 0,1 0 0,-1 0 0,0-1-1,1 1 1,-1 0 0,1-1 0,-1 1 0,0-1 0,1 0 0,-1 1 0,1-1 0,-1 0 0,1 0 0,-1 0 0,1 0 0,-1 0 0,1 0 0,-1-1 0,1 1-1,-1 0 1,1-1 0,1 0 0,0-1 37,0 1 0,0-1 0,-1-1 0,1 1 0,-1 0 0,1-1-1,-1 1 1,0-1 0,0 0 0,3-5 0,4-8 161,-2-1-1,0 1 1,7-24-1,-13 34-195,11-37-10,-12 43 0,0 1 0,0-1 0,0 0 0,-1 0 0,1 0 0,0 0 0,0 0 0,0 0 0,0 0 0,-1 0 0,1 0 0,0 0 0,0 0 0,0 0 0,-1 0 0,1 0 0,0 0 0,0 0 0,0-1 0,0 1 0,0 0 0,-1 0 0,1 0 0,0 0 0,0 0 0,0 0 0,0 0 0,0 0 0,-1 0 0,1-1 0,0 1 0,0 0 0,0 0 0,0 0 0,0 0 0,0-1 0,0 1 0,0 0 0,0 0 0,0 0 0,-1 0 0,1 0 0,0-1 0,0 1 0,0 0 0,0 0 0,0 0 0,0-1 0,0 1 0,0 0 0,1 0 0,-1 0 0,0-1 0,-9 11 0,7-6 0,-1 0 0,1 0 0,0 0 0,1 0 0,-1 0 0,1 0 0,0 1 0,0-1 0,0 1 0,0-1 0,1 1 0,0-1 0,0 1 0,0-1 0,0 1 0,1-1 0,0 0 0,0 1 0,2 5 0,-2-7 0,1 0 0,0-1 0,0 1 0,0 0 0,0-1 0,0 1 0,0-1 0,1 0 0,-1 0 0,1 0 0,0 0 0,0 0 0,-1 0 0,1-1 0,0 1 0,0-1 0,1 0 0,-1 0 0,0 0 0,0-1 0,0 1 0,1-1 0,-1 1 0,0-1 0,1 0 0,4-1 0,-3 1 0,1-1 0,-1 0 0,0 0 0,-1-1 0,1 0 0,0 1 0,0-2 0,-1 1 0,1 0 0,-1-1 0,0 0 0,1 0 0,-2 0 0,6-5 0,0-1 0,0-1 0,-1 1 0,0-2 0,10-18 0,-21 78 0,-1-26 0,2 0 0,0 37 0,2-60-14,0 0-1,0 0 1,0 1 0,0-1 0,0 0-1,0 1 1,0-1 0,0 0 0,0 0-1,0 1 1,0-1 0,0 0 0,0 1-1,0-1 1,1 0 0,-1 0 0,0 1-1,0-1 1,0 0 0,0 0 0,1 0-1,-1 1 1,0-1 0,0 0 0,0 0-1,1 0 1,-1 0 0,0 1 0,0-1-1,1 0 1,-1 0 0,0 0 0,0 0-1,1 0 1,-1 0 0,0 0 0,0 0-1,1 0 1,-1 0 0,0 0 0,1 0-1,-1 0 1,0 0 0,0 0 0,1 0-1,-1 0 1,0 0 0,1 0-1,-1 0 1,0 0 0,0 0 0,1 0-1,-1-1 1,0 1 0,0 0 0,0 0-1,1 0 1,-1-1 0,0 1 0,0 0-1,0 0 1,1 0 0,-1-1 0,0 1-1,0 0 1,0 0 0,0-1 0,0 1-1,16-16-2722,-10 5 618,0 0-1,-1 0 1,0-1 0,0 0-1,-2 1 1,6-24 0,-1-11-4405</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2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2.217"/>
    </inkml:context>
    <inkml:brush xml:id="br0">
      <inkml:brushProperty name="width" value="0.025" units="cm"/>
      <inkml:brushProperty name="height" value="0.025" units="cm"/>
    </inkml:brush>
  </inkml:definitions>
  <inkml:trace contextRef="#ctx0" brushRef="#br0">34 106 14350,'0'0'4820,"-3"9"-3774,1 1-955,0 0-1,0 0 1,1 0-1,1 0 1,-1 0-1,2 0 1,-1 0-1,1 0 1,4 12-1,-5-18-150,1 0 1,0-1-1,0 1 0,0 0 0,1-1 0,-1 0 0,1 1 1,0-1-1,0 0 0,0 0 0,0 0 0,1 0 0,-1 0 1,1 0-1,0-1 0,0 0 0,0 1 0,0-1 0,0 0 0,0 0 1,1-1-1,-1 1 0,0 0 0,1-1 0,0 0 0,-1 0 1,1 0-1,0-1 0,-1 1 0,8-1 0,-10 0 204,0 0 0,1 0 1,-1 0-1,0 0 0,0 0 0,0 0 0,0 0 0,0 0 0,0-1 1,-1 1-1,1 0 0,0-1 0,0 1 0,0-1 0,0 1 0,0-1 1,0 1-1,-1-1 0,1 0 0,0 1 0,0-1 0,-1 0 0,1 0 0,0 1 1,-1-1-1,1 0 0,-1 0 0,1 0 0,-1 0 0,0 0 0,1 0 1,-1 0-1,0 0 0,0 0 0,1 0 0,-1 0 0,0 0 0,0 0 1,0 0-1,0 0 0,0 0 0,-1 0 0,1 0 0,0 0 0,0 0 0,-1 0 1,1 0-1,0 0 0,-1 0 0,1 0 0,-1 1 0,1-1 0,-1 0 1,0 0-1,1 0 0,-1 1 0,0-1 0,0 0 0,1 1 0,-1-1 1,0 1-1,0-1 0,0 0 0,0 1 0,0 0 0,0-1 0,0 1 0,0 0 1,-1-1-1,-2 0-60,0 0 1,0 0 0,0 1-1,0-1 1,0 1 0,0 0-1,0 0 1,0 1-1,0-1 1,0 1 0,0-1-1,0 1 1,0 1 0,0-1-1,0 0 1,1 1-1,-1 0 1,1 0 0,-1 0-1,1 0 1,-5 4 0,5-2 6,-1 0 0,1 0 0,0 0 0,0 1 0,1-1 0,-1 0 1,1 1-1,0 0 0,0 0 0,1-1 0,-1 1 0,1 0 0,0 0 1,1 0-1,-1 0 0,1 9 0,0-12-91,0-1 0,0 0 0,0 1 0,0-1 0,0 0 0,1 1 0,-1-1 0,1 0 0,-1 0 0,1 1 0,-1-1 0,1 0 0,-1 0 0,1 0 0,0 0 0,0 0 0,0 1 0,-1-2 0,1 1 0,0 0 0,0 0 0,1 0 0,-1 0 0,0-1 0,2 2 0,0-1 0,1 1 0,0-1 0,-1 0 0,1-1 0,0 1 0,0-1 0,-1 0 0,1 0 0,5 0 0,1-1 0,1-1 0,-1 0 0,0 0 0,1-1 0,-1 0 0,11-6 0,-6 2-66,-1-2 0,-1 0-1,1 0 1,-1-1 0,-1-1 0,0 0 0,-1-1-1,0 0 1,15-21 0,-32 43 151,1 1 0,0 1-1,-6 17 1,9-24-60,1 0 0,0 0 0,0-1-1,0 1 1,1 0 0,-1 0 0,1 0 0,0 0 0,0 0-1,1 0 1,0 0 0,2 8 0,-2-11-25,0 0 0,0-1 0,1 1 0,-1-1 0,0 1 0,1-1 0,-1 0 0,1 1 0,0-1 0,-1 0 0,1 0 0,0 0 0,0 0 0,-1-1 0,1 1 0,0 0 0,0-1 0,0 1 0,0-1 0,0 0 0,0 0 0,0 1 0,0-1 0,0-1 0,0 1 0,0 0 0,0 0 0,0-1 0,0 1 0,0-1 0,2-1 0,5 0 0,-1 0 0,0-1 0,0-1 0,0 1 0,0-1 0,7-5 0,-1-2 0,0 0 0,-1 0 0,-1-1 0,0-1 0,-1 0 0,0 0 0,-1-1 0,0-1 0,-1 0 0,-1 0 0,0 0 0,-1-1 0,-1 0 0,-1-1 0,0 0 0,-1 1 0,0-1 0,-2-1 0,1-27 0,-2 43 0,-1 0 0,0-1 0,0 1 0,0 0 0,0 0 0,-1-1 0,1 1 0,-1 0 0,1 0 0,-1 0 0,0-1 0,1 1 0,-1 0 0,0 0 0,-1 0 0,1 1 0,0-1 0,-1 0 0,1 0 0,-1 1 0,1-1 0,-1 0 0,0 1 0,1 0 0,-4-2 0,2 2 0,0 0 0,0 1 0,0-1 0,0 1 0,0 0 0,0 0 0,0 0 0,-1 0 0,1 1 0,0-1 0,0 1 0,0 0 0,0-1 0,0 2 0,0-1 0,1 0 0,-1 0 0,-5 4 0,-3 2 0,1 1 0,-1 0 0,2 0 0,-1 1 0,1 1 0,0-1 0,1 2 0,0-1 0,1 1 0,0 0 0,-10 21 0,10-17 0,1 1 0,0 0 0,1 0 0,1 0 0,0 1 0,1-1 0,1 1 0,0 29 0,2-40-25,1 1-1,0 0 1,0 0-1,1-1 1,-1 1-1,1-1 1,1 0 0,-1 1-1,1-1 1,1 0-1,-1 0 1,1-1-1,0 1 1,0-1 0,0 0-1,1 0 1,9 8-1,-6-7-261,1 0 0,-1 0 0,1-1 0,1 0 1,-1-1-1,1 0 0,0 0 0,0-1 0,0 0 0,20 2 0,27-3-6893</inkml:trace>
</inkml:ink>
</file>

<file path=ppt/ink/ink2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4:42.051"/>
    </inkml:context>
    <inkml:brush xml:id="br0">
      <inkml:brushProperty name="width" value="0.025" units="cm"/>
      <inkml:brushProperty name="height" value="0.025" units="cm"/>
    </inkml:brush>
  </inkml:definitions>
  <inkml:trace contextRef="#ctx0" brushRef="#br0">1 0 6758,'0'0'3476,"0"9"-2473,1 19-157,1-1 1,2 1-1,7 28 0,10 44 1174,13 167 1,-25-177-2112,3 444 1519,-14-331-1473,13 561 1518,-9-56 828,-25-458-2237,0-22 326,12 639 1441,15-391-676,4 102-79,-21 742-558,11-1192-553,5-1-1,28 174 0,-15-141-32,-10 317 0,-9-241 434,4-215-323,1 1 0,2 0-1,0-1 1,10 30 0,-8-33-171,-1-1 1,0 1-1,-2 0 1,0 0-1,-1 0 1,-1 1-1,-1 19 1,-1-35-29,1-1 0,0 1 0,-1-1 0,0 0 0,0 1 0,1-1 0,-1 0 0,0 0 0,-1 0 0,1 0 0,0 0 1,-1 0-1,1 0 0,-1 0 0,0 0 0,1 0 0,-1-1 0,0 1 0,-3 1 0,1-1-546,0 0-1,0 0 1,0 0-1,0-1 1,-1 0 0,1 0-1,-1 0 1,1 0-1,-8 0 1,-15-1-4903</inkml:trace>
</inkml:ink>
</file>

<file path=ppt/ink/ink2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4:45.456"/>
    </inkml:context>
    <inkml:brush xml:id="br0">
      <inkml:brushProperty name="width" value="0.025" units="cm"/>
      <inkml:brushProperty name="height" value="0.025" units="cm"/>
    </inkml:brush>
  </inkml:definitions>
  <inkml:trace contextRef="#ctx0" brushRef="#br0">2147 202 6983,'-93'-34'3619,"0"4"0,-141-25 1,132 39-2532,0 4-1,-133 2 1,142 12-765,0 4-1,0 4 1,1 4 0,0 4 0,2 4 0,0 4 0,-118 52-1,180-66-252,2 2 0,-1 1 0,1 1 0,1 1 0,1 1 0,1 1 0,0 1 0,2 1 0,0 1 0,1 1 0,2 1 0,0 0 0,1 2 0,2 0 0,1 0 0,1 1 0,1 1 0,-12 41 0,13-32-152,2 0-1,1 1 1,3 0 0,0 0 0,3 0 0,1 0 0,1 1-1,8 46 1,-6-69 47,2 1-1,-1-1 0,2 1 0,0-1 0,1-1 1,1 1-1,0-1 0,1 0 0,1-1 0,0 0 1,1 0-1,0-1 0,1 0 0,1-1 0,0 0 1,0-1-1,1 0 0,1-1 0,0 0 0,0-2 1,17 9-1,0-5 4,0-1-1,1-1 1,1-2 0,-1-1 0,1-1-1,61 1 1,-20-6 38,148-18 0,-73-7 89,243-74-1,132-91 86,-150 15-68,-309 138-79,-2-3 1,-1-3-1,84-74 0,-125 97-10,0-1 0,-2-2 0,0 0 0,-2-1 0,0 0 0,18-36 0,-30 49 36,0 0 1,-1 0-1,0-1 0,0 1 0,-1-1 1,-1 0-1,0 0 0,0 0 0,-1 0 0,-1 0 1,0-1-1,0 1 0,-1 0 0,-1 0 0,1 0 1,-2 0-1,0 0 0,0 0 0,-7-13 1,3 10 128,-1 1 1,-1 0 0,0 1-1,-1 0 1,-1 0 0,0 1 0,0 0-1,-1 1 1,0 0 0,0 1 0,-2 1-1,-20-11 1,0 2 67,0 3-1,-1 0 1,0 3-1,-45-10 1,3 7-52,-1 4 0,-150-2 0,-158 35-181,29 26 39,-353 94-1,674-135-148,19-5-217,-1 1 0,1 1 0,0 0 0,0 1 0,1 1 0,-22 12 0,38-19 214,0 0 0,0 0 0,0 0 0,0 0 0,0 1-1,0-1 1,0 0 0,0 0 0,0 0 0,0 0 0,0 1 0,0-1 0,0 0 0,0 0 0,0 0 0,0 0 0,0 1 0,0-1 0,1 0 0,-1 0 0,0 0 0,0 0 0,0 0 0,0 1 0,0-1 0,0 0 0,0 0 0,1 0 0,-1 0 0,0 0 0,0 0-1,0 0 1,0 0 0,1 0 0,-1 0 0,0 1 0,0-1 0,0 0 0,0 0 0,1 0 0,-1 0 0,0 0 0,0 0 0,0 0 0,0 0 0,1 0 0,-1 0 0,0 0 0,0-1 0,0 1 0,0 0 0,1 0 0,-1 0 0,0 0 0,0 0 0,0 0 0,0 0-1,0 0 1,1 0 0,-1-1 0,0 1 0,0 0 0,19-1-3014,27-17-4610</inkml:trace>
</inkml:ink>
</file>

<file path=ppt/ink/ink2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0.199"/>
    </inkml:context>
    <inkml:brush xml:id="br0">
      <inkml:brushProperty name="width" value="0.025" units="cm"/>
      <inkml:brushProperty name="height" value="0.025" units="cm"/>
    </inkml:brush>
  </inkml:definitions>
  <inkml:trace contextRef="#ctx0" brushRef="#br0">383 52 16944,'0'0'2573,"-7"-9"-624,5 6-1780,-1 0 1,1-1-1,-1 1 1,0 0-1,0 1 1,0-1-1,-1 0 1,1 1-1,-1 0 1,1 0-1,-1 0 1,0 0-1,1 0 1,-1 1-1,0-1 1,0 1-1,0 0 1,0 1-1,-1-1 1,1 1-1,0 0 0,0-1 1,0 2-1,0-1 1,0 1-1,-1-1 1,-4 3-1,-6 1-17,1 1 0,0 1-1,1 1 1,-1 0-1,1 0 1,1 1-1,-1 1 1,-16 15-1,13-10 5,1 1-1,1 0 0,0 1 0,1 1 1,-18 28-1,29-42-134,0 1 0,1-1 1,-1 1-1,1 0 0,-1-1 0,1 1 1,0 0-1,0 0 0,1 0 0,-1 0 1,1 6-1,0-8-20,1 0-1,-1-1 1,1 1 0,-1 0-1,1 0 1,0-1 0,-1 1-1,1 0 1,0-1 0,0 1-1,0-1 1,0 1 0,0-1-1,1 0 1,-1 1 0,0-1-1,1 0 1,-1 0 0,1 0-1,-1 0 1,1 0 0,-1 0-1,1 0 1,0-1 0,3 2-1,17 4 46,0-1 0,0-1 0,26 2 1,-32-5-44,1 1 1,-1 0 0,0 1-1,0 1 1,0 1-1,0 0 1,23 12 0,-36-16 5,-1 0 1,0 0-1,0 1 1,0-1-1,0 1 0,0-1 1,0 1-1,0 0 1,-1-1-1,1 1 1,0 0-1,-1 0 0,0 0 1,1 1-1,-1-1 1,0 0-1,0 0 1,0 1-1,0-1 1,-1 0-1,1 1 0,-1-1 1,1 1-1,-1-1 1,0 1-1,0-1 1,0 1-1,0-1 0,-1 1 1,1-1-1,-1 1 1,1-1-1,-1 0 1,0 1-1,0-1 0,0 0 1,0 0-1,-2 4 1,-2 1 249,0 1 0,-1-1 0,0 0 0,0 0 0,0-1-1,-1 0 1,0 0 0,0-1 0,-11 7 0,2-3-185,-1-1 1,0 0-1,-1-1 0,0-1 0,0-1 1,0-1-1,-1 0 0,1-1 0,-1-1 1,-25 0-1,42-2-89,1 0 0,-1 0 0,0 0-1,1 0 1,-1 0 0,1 0 0,-1 0 0,1 0 0,-1-1-1,0 1 1,1-1 0,-1 1 0,1-1 0,0 0 0,-1 1 0,1-1-1,-1 0 1,1 0 0,0 0 0,0 0 0,0 0 0,-1 0 0,1 0-1,0 0 1,0-1 0,0 1 0,1 0 0,-1-1 0,0 1-1,0-1 1,1 1 0,-1-1 0,0-2 0,1 2-85,1-1 0,-1 1 1,0-1-1,1 1 0,0-1 1,-1 1-1,1 0 0,0-1 1,0 1-1,0 0 0,1 0 1,-1 0-1,0 0 0,1 0 1,0 0-1,-1 0 0,1 1 0,0-1 1,0 0-1,0 1 0,0-1 1,2 0-1,80-41-11506,-36 24 1869</inkml:trace>
</inkml:ink>
</file>

<file path=ppt/ink/ink2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1.559"/>
    </inkml:context>
    <inkml:brush xml:id="br0">
      <inkml:brushProperty name="width" value="0.025" units="cm"/>
      <inkml:brushProperty name="height" value="0.025" units="cm"/>
    </inkml:brush>
  </inkml:definitions>
  <inkml:trace contextRef="#ctx0" brushRef="#br0">123 379 20531,'0'0'972,"-11"2"288,7-2-1167,0 0-1,0 1 1,0-1 0,0 1 0,0 0 0,0 0 0,0 0-1,0 1 1,0-1 0,1 1 0,-1 0 0,1 0-1,-1 0 1,1 1 0,0-1 0,0 1 0,0 0-1,0 0 1,0 0 0,1 0 0,-1 0 0,1 0-1,0 1 1,0-1 0,-2 7 0,-2 5 144,1 0 0,1 0-1,-3 22 1,6-30-224,0 0-1,1 0 0,-1 0 1,1 0-1,1 0 1,-1 0-1,2 0 0,-1 0 1,0 0-1,4 7 1,-4-12-11,0 0 1,1 0 0,0 0 0,-1 0 0,1 0 0,0 0 0,0 0-1,0 0 1,0-1 0,0 1 0,1-1 0,-1 1 0,0-1 0,1 0-1,-1 0 1,1 0 0,-1 0 0,1-1 0,-1 1 0,1-1 0,0 1-1,-1-1 1,1 0 0,0 0 0,-1 0 0,1 0 0,-1-1 0,5 0-1,1 0-30,-1-1-1,1 0 0,-1 0 0,1 0 1,-1-1-1,0 0 0,0-1 0,11-7 0,1-4-593,-1-1 0,-1-1 1,0-1-1,-2 0 0,0-1 0,-1-1 0,-1 0 0,-1-1 0,0 0 0,10-29 0,-10 18 81,-1 0 0,-2-1 0,-1 0 0,-2 0 0,-1 0 0,1-60 0,-6 86 892,0-1 1,-1 1 0,0-1 0,0 1 0,-1-1 0,-3-8-1,5 15-297,0 0-1,-1 0 0,1 0 0,-1 0 0,1 0 0,-1 0 0,1 0 1,-1 0-1,0 0 0,0 0 0,1 0 0,-1 0 0,0 1 0,0-1 0,0 0 1,0 1-1,0-1 0,0 0 0,0 1 0,0-1 0,0 1 0,0 0 1,-1-1-1,1 1 0,0 0 0,0 0 0,0-1 0,0 1 0,-1 0 0,1 0 1,0 0-1,0 1 0,0-1 0,0 0 0,-1 0 0,1 1 0,0-1 1,0 0-1,0 1 0,0-1 0,0 1 0,0-1 0,0 1 0,0 0 0,0 0 1,0-1-1,0 1 0,1 0 0,-2 1 0,-6 6 34,0 0-1,1 0 1,0 0-1,0 1 1,1 0-1,0 0 1,1 1-1,0-1 1,-4 12-1,-33 96 1275,41-113-1297,-19 80 1642,19-79-1613,0 1 1,0-1 0,1 1-1,-1-1 1,2 1 0,-1 0-1,0-1 1,1 1-1,0-1 1,1 1 0,-1-1-1,1 0 1,2 6-1,-2-8-75,1-1 0,-1 0 0,1 0 0,0 0 0,-1 0-1,1-1 1,0 1 0,0-1 0,0 0 0,0 1 0,0-1 0,0 0-1,0-1 1,1 1 0,-1-1 0,0 1 0,0-1 0,1 0-1,-1 0 1,6-1 0,4 0 41,0-1-1,-1 0 1,1 0-1,13-5 1,34-23-113,-52 24 8,1 1-1,0 0 1,1 1 0,-1 0 0,1 0 0,-1 1-1,1 0 1,19-3 0,-28 7 66,0-1 1,-1 1-1,1-1 0,0 1 0,-1 0 1,1-1-1,-1 1 0,1 0 0,-1-1 1,1 1-1,-1 0 0,0 0 0,1-1 1,-1 1-1,0 0 0,1 0 0,-1 0 1,0 0-1,0-1 0,0 1 0,0 0 1,0 0-1,0 0 0,0 0 1,0 0-1,0-1 0,0 1 0,-1 1 1,-2 29 886,-13 21-76,12-42-711,1-1-1,0 1 0,0-1 0,1 1 0,0 0 0,1 0 1,0 0-1,1 0 0,0 10 0,0-19-114,1 0 1,0 0-1,-1 0 0,1 0 1,0-1-1,-1 1 0,1 0 1,0 0-1,0 0 0,0-1 1,0 1-1,0 0 0,0-1 1,0 1-1,0-1 0,0 1 1,0-1-1,0 1 0,0-1 1,0 0-1,0 0 0,0 1 1,1-1-1,-1 0 0,0 0 1,0 0-1,0 0 0,0-1 1,0 1-1,1 0 0,-1 0 1,0-1-1,0 1 0,0 0 1,0-1-1,1 0 1,42-17 255,-34 9-250,0 0-1,0 0 1,-1-1-1,0 0 1,-1 0 0,0-1-1,-1 0 1,10-21-1,-3 3-89,-2-1-1,12-46 0,-33 106-588,2-9 813,2 1-1,0-1 0,1 1 0,-1 25 0,4-46-133,1 0-1,0 1 1,0-1-1,0 0 1,0 0-1,0 0 1,1 1-1,-1-1 1,0 0-1,0 0 1,1 0-1,-1 0 1,1 0-1,-1 0 1,1 0 0,-1 0-1,1 0 1,0 0-1,0 0 1,-1 0-1,1 0 1,0 0-1,0 0 1,0-1-1,0 1 1,0 0-1,1 0 1,0 0 10,0-1-1,0 0 1,0 0 0,0 1 0,1-1 0,-1 0 0,0-1 0,0 1 0,0 0 0,0-1 0,0 1-1,0-1 1,4-1 0,3-2 39,-1 0 0,0-1-1,1 1 1,-2-2 0,15-11-1,-8 2 95,-1-1 0,0-1 0,-1 0 0,-1-1 0,15-32 0,-36 73-124,2 1 0,-11 49 1,19-72-27,-3 11 11,1 1 1,0-1-1,0 0 0,2 24 1,0-34-7,0 0 1,0 0-1,0 0 1,1 1-1,-1-1 0,1 0 1,-1 0-1,1 0 1,0 0-1,0 0 0,0 0 1,0 0-1,0 0 1,1-1-1,-1 1 1,0 0-1,1 0 0,-1-1 1,1 1-1,0-1 1,0 0-1,-1 0 1,1 1-1,0-1 0,0 0 1,0 0-1,0-1 1,0 1-1,0 0 1,0-1-1,1 1 0,-1-1 1,0 0-1,3 1 1,0-1 0,1 0 1,-1 0 0,1-1-1,-1 0 1,0 0 0,1 0 0,-1 0-1,0-1 1,1 0 0,-1 0 0,0 0-1,0-1 1,-1 0 0,1 0-1,0 0 1,-1 0 0,0-1 0,0 0-1,0 1 1,0-2 0,-1 1 0,1 0-1,-1-1 1,0 1 0,-1-1-1,1 0 1,2-8 0,1-2 4,0 1-1,-2-1 1,0 0 0,-1 0-1,0-1 1,-1 1 0,-1 0-1,-1-27 1,0 43-15,0 1 0,0-1 0,0 0 0,-1 1 0,1-1 0,0 1 0,-1-1 0,1 0 0,-1 1 0,1-1 0,-1 0 0,0 0 0,0 1 0,0-1 0,1 0 0,-1 0 0,0 0 0,0 0 0,0 0 0,-1 0 0,1 0 0,0 0 0,0-1 0,0 1 0,-1 0 0,1-1 0,0 1 0,-1-1 0,1 1 0,0-1 0,-1 0 0,1 0 0,-1 1 0,1-1 0,-1 0 0,1 0 0,0 0 0,-1 0 0,1-1 0,-1 1 0,1 0 0,0-1 0,-1 1 0,1-1 0,0 1 0,-1-1 0,1 0 0,0 1 0,0-1 0,-1 0 0,1 0 0,0 0 0,0 0 0,0 0 0,0 0 0,0 0 0,0 0 0,1 0 0,-1-1 0,0 1 0,0-2 0,2 4 0,0 1 0,0-1 0,0 0 0,0 1 0,0-1 0,1 0 0,-1 0 0,0 0 0,1 0 0,-1 0 0,1-1 0,-1 1 0,1 0 0,-1-1 0,1 1 0,-1-1 0,4 1 0,34 6 0,-31-6 0,9 2 0,0 0 0,1-2 0,-1 0 0,0-1 0,20-3 0,-34 3 0,1 0 0,-1-1 0,0 0 0,0 1 0,0-1 0,0 0 0,1-1 0,-1 1 0,-1 0 0,1-1 0,0 0 0,0 0 0,-1 0 0,1 0 0,-1 0 0,1 0 0,-1-1 0,0 1 0,0-1 0,0 1 0,0-1 0,0 0 0,-1 0 0,1 0 0,-1 0 0,0 0 0,0 0 0,0 0 0,0 0 0,-1-1 0,1 1 0,-1 0 0,0-7 0,0 9 0,0 0 0,0 0 0,0 0 0,0-1 0,0 1 0,-1 0 0,1 0 0,0 0 0,-1 0 0,1 0 0,-1 0 0,1 0 0,-1 0 0,1 0 0,-1 0 0,0 0 0,0 0 0,1 0 0,-1 0 0,0 1 0,0-1 0,0 0 0,0 1 0,0-1 0,0 0 0,0 1 0,0-1 0,0 1 0,0 0 0,0-1 0,0 1 0,0 0 0,-1 0 0,1-1 0,0 1 0,0 0 0,0 0 0,0 0 0,0 0 0,-1 1 0,1-1 0,0 0 0,0 0 0,0 1 0,0-1 0,-1 1 0,-3 0 0,1 0 0,0 1 0,0-1 0,-1 1 0,1 0 0,0 0 0,1 1 0,-1-1 0,0 1 0,1-1 0,-5 5 0,6-3 0,-1-1 0,1 0 0,0 1 0,0-1 0,0 1 0,0 0 0,1 0 0,0 0 0,-1 0 0,1 0 0,1 0 0,-1 0 0,1 0 0,-1 0 0,1 0 0,1 7 0,-1-8 0,1-1 0,-1 1 0,1-1 0,0 1 0,0-1 0,0 0 0,0 1 0,1-1 0,-1 0 0,1 0 0,-1 0 0,1 0 0,0 0 0,-1 0 0,1 0 0,0 0 0,0-1 0,0 1 0,1-1 0,-1 1 0,0-1 0,0 0 0,1 0 0,-1 0 0,1 0 0,4 0 0,3 1 0,1 0 0,-1-1 0,0 0 0,1-1 0,-1 0 0,1 0 0,-1-1 0,0-1 0,16-4 0,1-2 0,-2-2 0,32-17 0,-41 19 0,-15 8 0,0-1 0,-1 1 0,1-1 0,0 1 0,-1-1 0,1 1 0,0 0 0,-1 0 0,1-1 0,0 1 0,0 0 0,-1 0 0,1 0 0,0 0 0,0 0 0,-1 0 0,1 0 0,0 0 0,0 0 0,0 0 0,-1 0 0,1 0 0,0 0 0,0 1 0,-1-1 0,1 0 0,0 1 0,0 0 0,0 0 0,-1 0 0,1 0 0,-1 0 0,0 0 0,0 0 0,1 1 0,-1-1 0,0 0 0,0 0 0,0 0 0,0 1 0,-1-1 0,1 0 0,0 0 0,0 0 0,-1 2 0,-26 62 0,20-49 0,5-12 0,1 0 0,-1 0 0,1-1 0,0 1 0,0 0 0,1 0 0,-1 0 0,1 0 0,0 6 0,0-8 0,1-1 0,-1 0 0,1 0 0,-1 0 0,1 0 0,-1 0 0,1 0 0,0 0 0,-1 0 0,1 0 0,0 0 0,0-1 0,0 1 0,0 0 0,0 0 0,0-1 0,0 1 0,0-1 0,0 1 0,0-1 0,0 1 0,0-1 0,0 1 0,0-1 0,0 0 0,1 0 0,-1 0 0,0 0 0,0 0 0,0 0 0,1 0 0,-1 0 0,1 0 0,11-2 0,0 0 0,0 0 0,0-2 0,0 1 0,-1-1 0,0-1 0,0-1 0,0 1 0,0-2 0,14-10 0,-11 8 0,0 0 0,0 1 0,1 0 0,0 2 0,19-6 0,-35 12 0,1 0 0,-1 0 0,1 1 0,-1-1 0,1 0 0,-1 0 0,1 1 0,-1-1 0,1 0 0,-1 0 0,0 1 0,1-1 0,-1 1 0,0-1 0,1 0 0,-1 1 0,0-1 0,1 1 0,-1-1 0,0 1 0,0-1 0,1 1 0,-1-1 0,0 1 0,0-1 0,0 1 0,0-1 0,0 1 0,0-1 0,0 1 0,0-1 0,0 1 0,0-1 0,0 1 0,0-1 0,0 1 0,0-1 0,0 1 0,0-1 0,-1 1 0,1-1 0,0 1 0,0-1 0,-1 1 0,-7 27 0,-3-8 127,8-16-215,1 0 0,0-1 0,0 1 0,0 0 0,0 0 0,1 0 0,-1 1 0,1-1 0,-1 8 0</inkml:trace>
</inkml:ink>
</file>

<file path=ppt/ink/ink2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168"/>
    </inkml:context>
    <inkml:brush xml:id="br0">
      <inkml:brushProperty name="width" value="0.025" units="cm"/>
      <inkml:brushProperty name="height" value="0.025" units="cm"/>
    </inkml:brush>
  </inkml:definitions>
  <inkml:trace contextRef="#ctx0" brushRef="#br0">22 11 18546,'0'-1'182,"0"1"1,0-1-1,0 1 1,0-1-1,0 1 1,0 0-1,0-1 1,1 1-1,-1-1 1,0 1 0,0-1-1,0 1 1,1 0-1,-1-1 1,0 1-1,1 0 1,-1-1-1,0 1 1,1 0-1,-1-1 1,0 1 0,1 0-1,-1 0 1,0-1-1,1 1 1,-1 0-1,1 0 1,-1 0-1,1 0 1,-1-1-1,0 1 1,1 0 0,-1 0-1,1 0 1,-1 0-1,1 0 1,0 0-1,5 21 2508,-6 53-2193,0-54 531,-20 198 62,2-29-220,17-187-835,1 1 0,0-1 1,-1 0-1,1 0 0,0 1 1,1-1-1,-1 0 1,0 1-1,1-1 0,-1 0 1,1 0-1,0 1 0,-1-1 1,1 0-1,0 0 0,1 0 1,-1 0-1,0 0 1,3 3-1,-2-5-18,0 1 0,0-1-1,0 0 1,0 1 0,1-1 0,-1 0 0,0-1-1,0 1 1,0 0 0,0 0 0,0-1-1,0 0 1,0 1 0,0-1 0,0 0 0,0 0-1,-1 0 1,1 0 0,0 0 0,0 0 0,-1 0-1,1-1 1,1-1 0,35-29-17,-2-2 0,-1-1 0,-2-2 0,29-41 0,-15 21 0,42-53 0,-85 104-426,-10 10-1739,2-1-187,-20 13-6222</inkml:trace>
</inkml:ink>
</file>

<file path=ppt/ink/ink2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511"/>
    </inkml:context>
    <inkml:brush xml:id="br0">
      <inkml:brushProperty name="width" value="0.025" units="cm"/>
      <inkml:brushProperty name="height" value="0.025" units="cm"/>
    </inkml:brush>
  </inkml:definitions>
  <inkml:trace contextRef="#ctx0" brushRef="#br0">0 0 21588,'0'0'7592,"73"23"-4389,-38-18-2819,1 3-384,0-2 0,-3 2-1409,-7-3-6791</inkml:trace>
</inkml:ink>
</file>

<file path=ppt/ink/ink2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916"/>
    </inkml:context>
    <inkml:brush xml:id="br0">
      <inkml:brushProperty name="width" value="0.025" units="cm"/>
      <inkml:brushProperty name="height" value="0.025" units="cm"/>
    </inkml:brush>
  </inkml:definitions>
  <inkml:trace contextRef="#ctx0" brushRef="#br0">65 1 21845,'0'0'1783,"-2"9"-171,-18 62 102,12-48-1202,1-1-1,1 1 1,1 0 0,1 1-1,1-1 1,0 28 0,3-50-510,0 0 1,1-1-1,-1 1 1,0 0 0,1-1-1,-1 1 1,0-1 0,1 1-1,-1 0 1,1-1 0,-1 1-1,1-1 1,-1 1-1,1-1 1,-1 0 0,1 1-1,0-1 1,-1 0 0,1 1-1,0-1 1,-1 0 0,1 0-1,0 1 1,-1-1-1,1 0 1,0 0 0,-1 0-1,1 0 1,0 0 0,0 0-1,-1 0 1,1 0 0,0 0-1,-1 0 1,1-1-1,0 1 1,0-1 0,29-7 169,-19 4-122,7-4-39,-1 2 0,1 0 0,1 1 0,-1 1 0,30-3 0,-44 7-16,-1 0-1,1 0 1,0 0-1,-1 1 1,1-1-1,-1 1 1,1 0-1,-1 0 1,0 1-1,1-1 1,-1 0-1,0 1 1,0 0-1,0 0 1,3 2-1,-3-1 5,-1 0 1,1 1-1,-1-1 0,1 0 0,-1 1 1,-1-1-1,1 1 0,0 0 1,-1 0-1,0 0 0,1-1 0,-2 1 1,1 0-1,0 1 0,-1-1 1,0 5-1,1-2 56,-1 0 1,0 0-1,-1 1 1,1-1-1,-2 0 1,1 0-1,-1 0 1,0-1-1,0 1 1,0 0 0,-1-1-1,0 1 1,-1-1-1,1 0 1,-1 0-1,-1 0 1,1-1-1,-1 1 1,0-1-1,0 0 1,0 0-1,-1-1 1,1 0-1,-1 0 1,0 0-1,-1-1 1,1 1-1,-1-2 1,1 1-1,-1-1 1,0 0-1,0 0 1,0-1-1,-10 2 1,11-2-56,0-1 0,0 1 0,0-1 0,0 0 0,0-1 0,0 0 0,-1 0 0,2 0 0,-1 0 0,0-1 0,0 0 0,0 0 0,1-1 0,-9-4 0,10 4 0,0 0 0,1 0 0,0-1 0,0 1 0,0-1 0,0 0 0,0 0 0,1 0 0,0 0 0,-1 0 0,2 0 0,-1 0 0,0-1 0,1 1 0,0-1 0,0 1 0,0-1 0,1 0 0,-1-7 0,1 10-191,0-1 0,0 1 0,0-1 0,1 1 0,-1 0 0,1-1 0,-1 1 0,1 0-1,0 0 1,0-1 0,0 1 0,0 0 0,0 0 0,0 0 0,1 0 0,-1 0 0,1 0 0,-1 0 0,1 1 0,0-1 0,0 0 0,-1 1 0,1 0 0,5-3-1,-1 1-850,1 0 0,-1 1-1,1-1 1,0 1-1,0 1 1,0-1-1,11 1 1,26-1-6950</inkml:trace>
</inkml:ink>
</file>

<file path=ppt/ink/ink2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3.340"/>
    </inkml:context>
    <inkml:brush xml:id="br0">
      <inkml:brushProperty name="width" value="0.025" units="cm"/>
      <inkml:brushProperty name="height" value="0.025" units="cm"/>
    </inkml:brush>
  </inkml:definitions>
  <inkml:trace contextRef="#ctx0" brushRef="#br0">1 206 20467,'0'0'11489,"8"-2"-10785,-1 0-699,0 0 0,0-1 0,0 0 1,0 0-1,-1-1 0,1 0 0,-1 0 0,0-1 0,0 0 0,-1 0 0,1 0 0,-1 0 0,0-1 0,0 0 0,-1 0 1,0 0-1,0-1 0,0 1 0,-1-1 0,3-8 0,-4 6-5,-1 1 0,1-1 0,-1 1 0,-1-1 0,0-14 0,0 21 0,-1 1 0,1-1 0,0 1 0,0-1 0,-1 0 0,1 1 0,-1-1 0,1 1 0,-1-1 0,0 1 0,1-1 0,-1 1 0,0-1 0,0 1 0,-2-2 0,2 2 0,0 1 0,0 0 0,0-1 0,0 1 0,0 0 0,0 0 0,0-1 0,0 1 0,0 0 0,0 0 0,0 0 0,0 1 0,0-1 0,0 0 0,0 0 0,0 0 0,0 1 0,0-1 0,0 1 0,0-1 0,0 1 0,0-1 0,0 1 0,0-1 0,0 1 0,1 0 0,-1-1 0,-1 2 0,-2 3 0,0-1 0,0 1 0,0 0 0,0 0 0,1 0 0,0 1 0,0-1 0,0 1 0,1 0 0,0 0 0,0 0 0,0 0 0,-1 12 0,0 4 0,0 1 0,1 34 0,2-54 0,0 1 0,0-1 0,1 0 0,-1 1 0,1-1 0,0 1 0,0-1 0,0 0 0,0 0 0,0 1 0,1-1 0,0 0 0,-1 0 0,1 0 0,0-1 0,0 1 0,1 0 0,-1-1 0,1 1 0,-1-1 0,1 0 0,0 0 0,-1 0 0,1 0 0,0 0 0,1-1 0,-1 0 0,0 1 0,0-1 0,0 0 0,1 0 0,-1-1 0,4 1 0,2 0 0,-1 0 0,1-1 0,0 0 0,-1 0 0,1-1 0,-1-1 0,1 1 0,-1-1 0,1-1 0,-1 1 0,0-1 0,12-7 0,-3 0 0,0-1 0,-2 0 0,1-1 0,-2-1 0,1 0 0,14-19 0,-21 22 0,1-1 0,-1 0 0,-1-1 0,0 1 0,-1-1 0,0-1 0,-1 1 0,0-1 0,4-22 0,-38 106 0,3-9 0,19-47 0,2 1 0,0 0 0,0 0 0,2 0 0,0 0 0,1 1 0,0 31 0,2-47-1,0 0-1,1 0 1,-1 0-1,1 0 1,-1 0-1,1-1 1,-1 1-1,1 0 1,-1 0-1,1 0 1,0 0-1,-1-1 1,1 1-1,0 0 1,0-1-1,0 1 1,-1-1-1,1 1 1,0-1 0,0 1-1,0-1 1,0 1-1,0-1 1,0 0-1,0 0 1,0 1-1,0-1 1,0 0-1,0 0 1,0 0-1,0 0 1,0 0-1,0 0 1,0-1-1,0 1 1,0 0-1,2-1 1,1 0-96,0 0 0,0 0 0,0 0 0,0 0 0,0-1 0,-1 0 0,1 0 0,5-3 0,-3 0-853,-1-1 0,0 1-1,0-1 1,-1 0 0,1 0 0,-1 0-1,6-13 1,9-24-6150</inkml:trace>
</inkml:ink>
</file>

<file path=ppt/ink/ink2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3.713"/>
    </inkml:context>
    <inkml:brush xml:id="br0">
      <inkml:brushProperty name="width" value="0.025" units="cm"/>
      <inkml:brushProperty name="height" value="0.025" units="cm"/>
    </inkml:brush>
  </inkml:definitions>
  <inkml:trace contextRef="#ctx0" brushRef="#br0">0 0 22934,'0'0'4484</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2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056"/>
    </inkml:context>
    <inkml:brush xml:id="br0">
      <inkml:brushProperty name="width" value="0.025" units="cm"/>
      <inkml:brushProperty name="height" value="0.025" units="cm"/>
    </inkml:brush>
  </inkml:definitions>
  <inkml:trace contextRef="#ctx0" brushRef="#br0">1 45 19186,'0'0'11136,"0"15"-10570,0 32-380,2 94 102,-1-128-276,0 0-1,1 0 0,1 0 1,0 0-1,1-1 0,0 1 1,1-1-1,9 18 0,-13-28 5,1 1-1,-1-1 1,0 0-1,1 0 1,-1 0-1,1-1 1,0 1-1,-1 0 1,1-1 0,0 1-1,0-1 1,0 1-1,0-1 1,0 0-1,1 0 1,-1 0-1,0 0 1,0 0-1,1 0 1,-1-1-1,1 1 1,-1-1-1,0 0 1,1 0-1,-1 0 1,1 0-1,-1 0 1,1 0-1,-1-1 1,1 1-1,-1-1 1,0 1-1,1-1 1,-1 0-1,0 0 1,0 0-1,0 0 1,1-1-1,-1 1 1,0 0-1,2-3 1,7-5 77,-1-1 0,0 1 0,-1-1 0,0-1 0,-1 0 0,7-12 0,0 1-93,-2-1 0,-1-1 0,14-39 0,-21 51 0,-2 0 0,0 0 0,0 0 0,-1-1 0,-1 1 0,0-1 0,0 1 0,-2-1 0,-2-23 0,3 34 0,-1 1 0,1-1 0,-1 0 0,1 0 0,-1 1 0,0-1 0,0 1 0,0-1 0,1 1 0,-2-1 0,1 1 0,0-1 0,0 1 0,0 0 0,-1-1 0,1 1 0,0 0 0,-1 0 0,1 0 0,-1 0 0,1 1 0,-1-1 0,0 0 0,1 0 0,-1 1 0,0-1 0,1 1 0,-1 0 0,0-1 0,0 1 0,0 0 0,1 0 0,-1 0 0,0 0 0,0 1 0,1-1 0,-3 1 0,0 0 0,0 0 0,0 0 0,1 0 0,-1 0 0,0 1 0,1-1 0,-1 1 0,1 0 0,0 0 0,0 1 0,-1-1 0,1 1 0,1-1 0,-1 1 0,0 0 0,-2 4 0,3-5-115,1 1 0,0-1 0,-1 0 0,1 1 0,0-1 0,0 1 0,0 0 0,1-1 0,-1 1 0,1 0 0,-1-1 0,1 1 0,0 0 0,0 0 0,1 4 0,-1-6-134,1 1-1,0 0 1,-1-1-1,1 1 1,0 0 0,0-1-1,0 1 1,0-1-1,0 1 1,1-1-1,-1 0 1,0 1-1,1-1 1,-1 0-1,1 0 1,-1 0-1,4 1 1,3 2-946,0-1-1,0-1 1,1 0 0,-1 0-1,1 0 1,0-1 0,-1 0-1,11-1 1,31 0-9551</inkml:trace>
</inkml:ink>
</file>

<file path=ppt/ink/ink2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415"/>
    </inkml:context>
    <inkml:brush xml:id="br0">
      <inkml:brushProperty name="width" value="0.025" units="cm"/>
      <inkml:brushProperty name="height" value="0.025" units="cm"/>
    </inkml:brush>
  </inkml:definitions>
  <inkml:trace contextRef="#ctx0" brushRef="#br0">179 26 17296,'0'0'4842,"-9"-1"-1447,4 0-3104,0 1-1,0 0 0,0 0 0,0 0 0,-1 0 0,1 1 0,0 0 1,0 0-1,0 0 0,0 1 0,1-1 0,-1 1 0,0 0 0,1 1 1,-1-1-1,1 1 0,-1 0 0,1 0 0,-6 7 0,3-4-214,1 0-1,0 1 0,0 0 1,1 0-1,0 0 0,0 0 0,1 1 1,0 0-1,0 0 0,1 0 1,0 0-1,1 1 0,0-1 0,0 1 1,0 0-1,1 0 0,1-1 1,0 19-1,0-25-75,0-1 0,1 1 0,-1 0 0,1-1 0,-1 1 0,1 0 0,-1-1 0,1 1 0,0-1 0,0 1 0,0-1 0,0 1 0,0-1 0,0 1 0,1-1 0,-1 0 0,0 0 0,0 0 0,1 0 0,-1 0 0,1 0 0,3 2 0,-2-2 0,1 0 0,0 0 0,-1-1 0,1 1 0,0-1 0,0 0 0,-1 0 0,1 0 0,0 0 0,5-2 0,0 1 0,1-2 0,-1 1 0,0-1 0,0-1 0,0 0 0,0 0 0,14-10 0,-14 8 0,-1-1 0,-1 0 0,1-1 0,-1 1 0,0-1 0,-1-1 0,0 1 0,0-1 0,-1 0 0,0-1 0,-1 1 0,0-1 0,0 0 0,-1 0 0,0 0 0,-1 0 0,0 0 0,-1-1 0,0-15 0,-1 25 0,1 0 0,-1 0 0,-1-1 0,1 1 0,0 0 0,0 0 0,0-1 0,-1 1 0,1 0 0,-1 0 0,1 0 0,-1 0 0,1-1 0,-1 1 0,0 0 0,1 0 0,-1 0 0,0 0 0,0 0 0,0 1 0,0-1 0,0 0 0,0 0 0,0 0 0,0 1 0,0-1 0,0 1 0,0-1 0,0 1 0,0-1 0,-1 1 0,1 0 0,0-1 0,0 1 0,-1 0 0,1 0 0,0 0 0,0 0 0,-1 0 0,1 0 0,0 0 0,0 0 0,-1 1 0,1-1 0,0 0 0,-2 2 0,-2-1 0,0 1 0,1 0 0,-1 0 0,1 0 0,0 0 0,0 1 0,0-1 0,0 1 0,0 0 0,0 1 0,-4 4 0,6-4-597,-1-1 1,0 1-1,1 0 1,0 0-1,0 1 1,0-1-1,1 0 0,0 1 1,-2 4-1,3-8 361,0-1 0,0 1 0,0 0 0,0 0-1,0 0 1,0 0 0,0 0 0,0-1 0,1 1 0,-1 0-1,0 0 1,0 0 0,1-1 0,-1 1 0,0 0 0,1 0-1,-1-1 1,1 1 0,-1 0 0,1-1 0,0 2-1,1-2-37,-1 1 0,0 0 0,1-1 0,-1 1-1,1-1 1,-1 1 0,1-1 0,-1 0 0,1 0-1,-1 1 1,1-1 0,-1 0 0,1 0 0,-1-1-1,1 1 1,1-1 0,25-5-8983</inkml:trace>
</inkml:ink>
</file>

<file path=ppt/ink/ink2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836"/>
    </inkml:context>
    <inkml:brush xml:id="br0">
      <inkml:brushProperty name="width" value="0.025" units="cm"/>
      <inkml:brushProperty name="height" value="0.025" units="cm"/>
    </inkml:brush>
  </inkml:definitions>
  <inkml:trace contextRef="#ctx0" brushRef="#br0">141 57 14798,'0'0'8258,"-7"10"-7083,-8 18 360,1 0 1,1 1-1,2 1 0,-12 49 1,16-55-1339,-6 21-65,2 1 1,1 0-1,3 1 1,-2 51-1,9-96-131,0-1 1,-1 1-1,1-1 0,0 0 1,0 1-1,0-1 1,1 1-1,-1-1 0,0 0 1,0 1-1,1-1 0,-1 1 1,1-1-1,-1 0 1,1 0-1,0 1 0,-1-1 1,1 0-1,0 0 0,0 0 1,0 0-1,0 0 1,0 0-1,0 0 0,0 0 1,0 0-1,0 0 0,0 0 1,0-1-1,1 1 1,-1-1-1,0 1 0,1-1 1,-1 1-1,3 0 0,-1-2-14,-1 1 0,1 0 0,0-1 0,0 1 0,-1-1 0,1 0 0,-1 0 0,1 0 0,-1 0 0,1-1 0,-1 1 0,0-1 0,1 1 0,-1-1 0,0 0 0,0 0 0,0 0 0,2-3 0,15-21-2147,-1 0-1,-1-1 1,-1-1-1,23-56 1,34-130-8074,-46 129 9650,-18 56 2326,3-9 2406,-2 14 1365,-16 49-1104,1 1-3859,-75 225 2829,69-206-3220,2 1 0,1 0 0,-1 79 0,9-123-322,4 40-2016,7-28-2277,-9-14 3893,-1 0-1,0 1 1,0-1-1,0 0 1,1 0-1,-1 0 0,0 0 1,0 0-1,0 0 1,1 0-1,-1 0 0,0 0 1,0-1-1,0 1 1,0 0-1,2-1 0,17-11-12589</inkml:trace>
</inkml:ink>
</file>

<file path=ppt/ink/ink2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5.199"/>
    </inkml:context>
    <inkml:brush xml:id="br0">
      <inkml:brushProperty name="width" value="0.025" units="cm"/>
      <inkml:brushProperty name="height" value="0.025" units="cm"/>
    </inkml:brush>
  </inkml:definitions>
  <inkml:trace contextRef="#ctx0" brushRef="#br0">111 20 22870,'0'0'1756,"-8"10"182,0 1-1576,0 1 1,1 0-1,0 0 1,1 1-1,1 0 1,0 0-1,0 0 1,2 0-1,-4 17 1,-2 23 28,-4 17 703,-6 130-1,19-199-1093,0-1 0,0 1 0,0-1 0,0 1 0,0 0 0,0-1 0,0 1 0,1-1 0,-1 1 0,0-1 0,0 1 0,0-1 0,1 1 0,-1-1 0,0 1 0,1-1 0,-1 1 0,0-1 0,1 1 0,-1-1 0,1 0 0,-1 1 0,1-1 0,-1 0 0,1 1 0,-1-1 0,1 0 0,-1 0 0,1 1 0,-1-1 0,1 0 0,-1 0 0,1 0 0,0 0 0,-1 0 0,1 0 0,-1 0 0,1 0 0,-1 0 0,1 0 0,-1 0 0,1 0 0,0 0 0,-1 0 0,2-1 0,28-11 0,-15 2 0,0 0 0,0-2 0,-1 0 0,-1 0 0,0-1 0,0-1 0,15-22 0,-2-2 0,39-74 0,-49 82 0,-1-1 0,-1-1 0,-2 0 0,15-63 0,-27 96-4,0-1 0,-1 0 1,1 1-1,0-1 0,0 0 0,-1 0 0,1 1 1,0-1-1,-1 0 0,1 0 0,0 1 1,-1-1-1,1 0 0,-1 0 0,1 0 0,0 0 1,-1 0-1,1 1 0,-1-1 0,1 0 0,0 0 1,-1 0-1,1 0 0,-1 0 0,1 0 0,-1 0 1,1-1-1,0 1 0,-1 0 0,1 0 1,-1 0-1,1 0 0,0 0 0,-1-1 0,1 1 1,0 0-1,-1 0 0,1-1 0,0 1 0,-1 0 1,1 0-1,0-1 0,0 1 0,-1 0 0,1-1 1,0 1-1,0-1 0,-1 1 0,1 0 1,0-1-1,0 1 0,0 0 0,0-1 0,0 1 1,0-1-1,0 1 0,0-1 0,0 1 0,0 0 1,0-1-1,0 0 0,-52 62-8009,18-20-811</inkml:trace>
</inkml:ink>
</file>

<file path=ppt/ink/ink2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5.558"/>
    </inkml:context>
    <inkml:brush xml:id="br0">
      <inkml:brushProperty name="width" value="0.025" units="cm"/>
      <inkml:brushProperty name="height" value="0.025" units="cm"/>
    </inkml:brush>
  </inkml:definitions>
  <inkml:trace contextRef="#ctx0" brushRef="#br0">0 1 17328,'0'0'12364,"62"22"-10346,-39-21-1185,4-1-801,0 0-1281,-4 0-3460,-3 0-7110</inkml:trace>
  <inkml:trace contextRef="#ctx0" brushRef="#br0" timeOffset="1">365 166 19218,'0'0'13549,"27"28"-16432,-22-39-9128</inkml:trace>
</inkml:ink>
</file>

<file path=ppt/ink/ink2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246"/>
    </inkml:context>
    <inkml:brush xml:id="br0">
      <inkml:brushProperty name="width" value="0.025" units="cm"/>
      <inkml:brushProperty name="height" value="0.025" units="cm"/>
    </inkml:brush>
  </inkml:definitions>
  <inkml:trace contextRef="#ctx0" brushRef="#br0">201 104 13293,'3'-13'2968,"1"1"-1890,6-30 1120,-6 5 2987,-16 73-2401,2-13-2632,-6 38 582,3 1 0,-11 110 0,17 128 1773,14-207-2376,-5-85-118,-1 1 0,1 0-1,1-1 1,-1 0 0,1 1-1,1-1 1,0-1 0,6 11-1,-4-16 25,-3-13 13,-3-18 18,0 29-68,-1-15 0,-1 0 0,0 1 0,-1-1 0,-1 1 0,-1-1 0,0 2 0,0-1 0,-9-15 0,-70-104 0,25 42 0,59 91-1,0-1 0,-1 1 0,1 0 0,0-1-1,0 1 1,0 0 0,0-1 0,-1 1 0,1-1 0,0 1 0,0 0 0,0-1 0,0 1-1,0-1 1,0 1 0,0 0 0,0-1 0,0 1 0,0-1 0,0 1 0,0 0 0,0-1-1,0 1 1,1 0 0,-1-1 0,0 1 0,0-1 0,0 1 0,1 0 0,-1-1-1,0 1 1,0 0 0,1 0 0,-1-1 0,0 1 0,0 0 0,1 0 0,-1-1 0,0 1-1,1 0 1,-1 0 0,0 0 0,1-1 0,-1 1 0,1 0 0,-1 0 0,0 0 0,1 0-1,-1 0 1,1 0 0,-1 0 0,0 0 0,1 0 0,-1 0 0,1 0 0,-1 0 0,0 0-1,1 0 1,-1 0 0,0 0 0,1 1 0,-1-1 0,1 0 0,38 7-342,-26-5 26,89 5-4643,-33-14-4494,-22-5-4420</inkml:trace>
</inkml:ink>
</file>

<file path=ppt/ink/ink2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593"/>
    </inkml:context>
    <inkml:brush xml:id="br0">
      <inkml:brushProperty name="width" value="0.025" units="cm"/>
      <inkml:brushProperty name="height" value="0.025" units="cm"/>
    </inkml:brush>
  </inkml:definitions>
  <inkml:trace contextRef="#ctx0" brushRef="#br0">1 0 18674,'0'0'6155,"6"9"-4789,0 0-1070,-2 1-1,1-1 0,-1 1 0,-1 0 1,1 0-1,-2 0 0,1 1 0,-2-1 1,1 1-1,-1-1 0,-1 1 0,-1 13 1,-1 25 299,-9 51 0,5-54-448,-1 68 0,7-112-176,0 0 0,1 0 0,-1-1 1,0 1-1,1 0 0,0 0 0,-1 0 0,1 0 0,0-1 1,0 1-1,0 0 0,0-1 0,0 1 0,0 0 0,0-1 1,1 0-1,-1 1 0,0-1 0,1 0 0,-1 0 0,1 1 1,0-1-1,-1 0 0,1-1 0,0 1 0,0 0 0,-1 0 1,1-1-1,0 1 0,0-1 0,0 0 0,0 1 1,0-1-1,2 0 0,34-3-3732,-7-10-4874,-9-6-3648</inkml:trace>
</inkml:ink>
</file>

<file path=ppt/ink/ink2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950"/>
    </inkml:context>
    <inkml:brush xml:id="br0">
      <inkml:brushProperty name="width" value="0.025" units="cm"/>
      <inkml:brushProperty name="height" value="0.025" units="cm"/>
    </inkml:brush>
  </inkml:definitions>
  <inkml:trace contextRef="#ctx0" brushRef="#br0">0 169 15663,'0'0'3320,"11"2"-298,6 1-2219,0 0 0,1-1 1,0 0-1,-1-1 0,1-2 0,0 0 1,24-4-1,-36 4-672,-1 0 0,0 0 1,0-1-1,0 0 0,0 0 0,0 0 1,0 0-1,-1-1 0,1 0 0,-1 0 1,0 0-1,0 0 0,0-1 1,0 1-1,0-1 0,-1 0 0,1 0 1,-1-1-1,0 1 0,-1-1 0,1 1 1,-1-1-1,0 0 0,0 0 0,0 0 1,-1 0-1,0 0 0,0-1 1,0 1-1,0-10 0,-1 12-121,0 1-1,0 0 1,1-1 0,-2 1-1,1 0 1,0-1 0,0 1-1,-1 0 1,0 0-1,1 0 1,-1-1 0,0 1-1,0 0 1,0 0 0,0 0-1,0 0 1,-1 0-1,1 0 1,-1 1 0,1-1-1,-1 0 1,-2-2 0,2 4-9,0-1 1,0 1-1,0-1 1,0 1 0,0 0-1,0-1 1,0 1 0,0 0-1,0 0 1,0 1-1,0-1 1,0 0 0,0 1-1,0-1 1,0 1 0,0-1-1,0 1 1,1 0-1,-1 0 1,0 0 0,0 0-1,1 0 1,-1 1-1,0-1 1,1 0 0,0 1-1,-3 1 1,-7 8-2,0 1 0,1 0 0,0 1 0,1 0 0,0 0 0,-9 22 0,14-28 0,0 1 0,1 0 0,0 0 0,0 0 0,1 0 0,0 1 0,0-1 0,1 1 0,0-1 0,1 1 0,0-1 0,0 1 0,3 14 0,-3-22-13,1 1 1,0-1-1,-1 1 0,1-1 0,0 1 1,-1-1-1,1 0 0,0 0 0,0 1 1,0-1-1,0 0 0,1 0 1,-1 0-1,0 0 0,0 0 0,1 0 1,-1 0-1,0-1 0,1 1 1,-1 0-1,3 0 0,0 0-90,0 0 0,0 0 1,0-1-1,1 1 0,-1-1 0,0 0 0,9-1 1,-4 0-294,-1-1 0,1 0 0,-1 0-1,1 0 1,-1-1 0,0-1 0,11-5 0,-5-2-2737,0 1-1,-1-2 0,14-15 1,4-9-8217</inkml:trace>
</inkml:ink>
</file>

<file path=ppt/ink/ink2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294"/>
    </inkml:context>
    <inkml:brush xml:id="br0">
      <inkml:brushProperty name="width" value="0.025" units="cm"/>
      <inkml:brushProperty name="height" value="0.025" units="cm"/>
    </inkml:brush>
  </inkml:definitions>
  <inkml:trace contextRef="#ctx0" brushRef="#br0">253 1 10570,'0'0'17681,"-15"90"-16208,-7-43-448,-4 5-512,0 0-385,1-5-96,2-9 32,5-8-160,3-10 64,4-12-417,6-8-768,0 0-1730,2-20-2113,-6-11-4261</inkml:trace>
  <inkml:trace contextRef="#ctx0" brushRef="#br0" timeOffset="1">0 94 11627,'0'0'13613,"62"23"-10859,-26-12-1408,8 2-738,2 5-383,2-2-161,-4-1-705,-5 0-1473,-9 0 128,-9-5-6182,-5-4-9160</inkml:trace>
</inkml:ink>
</file>

<file path=ppt/ink/ink2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666"/>
    </inkml:context>
    <inkml:brush xml:id="br0">
      <inkml:brushProperty name="width" value="0.025" units="cm"/>
      <inkml:brushProperty name="height" value="0.025" units="cm"/>
    </inkml:brush>
  </inkml:definitions>
  <inkml:trace contextRef="#ctx0" brushRef="#br0">0 1 24535,'0'0'7559,"0"70"-7366,0-36-97,0 2-224,5 2-1058,-3-5-896,-1-5-2178,1-11-1185,1-8-3908</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2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993"/>
    </inkml:context>
    <inkml:brush xml:id="br0">
      <inkml:brushProperty name="width" value="0.025" units="cm"/>
      <inkml:brushProperty name="height" value="0.025" units="cm"/>
    </inkml:brush>
  </inkml:definitions>
  <inkml:trace contextRef="#ctx0" brushRef="#br0">28 1 17521,'0'0'13100,"2"10"-12187,2 27-493,-1 44 0,6 50-27,-9-129-397,0 0-1,1 0 1,-1 0 0,0 0-1,1-1 1,-1 1 0,1 0-1,0 0 1,-1-1 0,1 1 0,0-1-1,0 1 1,0 0 0,0-1-1,1 0 1,-1 1 0,0-1-1,1 0 1,-1 0 0,1 1-1,-1-1 1,1 0 0,-1 0-1,1-1 1,0 1 0,-1 0-1,1 0 1,0-1 0,0 1 0,-1-1-1,1 0 1,0 0 0,0 1-1,0-1 1,3-1 0,7 0-65,-1-1 0,0 0 1,1-1-1,21-9 0,15-2-190,-46 13 245,-1 1 0,1-1-1,0 1 1,0 0 0,-1 0 0,1 0 0,0 0 0,-1 0-1,1 0 1,0 0 0,0 1 0,-1-1 0,1 1-1,0-1 1,-1 1 0,1-1 0,-1 1 0,1 0 0,0 0-1,-1 0 1,0 0 0,1 0 0,-1 0 0,0 0-1,1 1 1,-1-1 0,0 0 0,1 2 0,-1 1 99,0 1 0,0-1 0,0 1 0,0-1-1,-1 0 1,1 1 0,-1-1 0,0 1 0,-1-1 0,0 6 0,0-4-76,-1 0 0,0 0 0,0-1 0,0 1 0,-1 0 0,0-1 0,0 0 0,0 0 0,0 0 0,-1 0 0,0 0 0,0-1 0,0 1 0,-1-1 0,0 0 0,1-1 0,-1 1 0,-1-1 0,1 0 0,0 0 0,-7 2 0,-1 1-5,-1 0 1,1-2 0,-1 1-1,0-2 1,0 1 0,0-2-1,-27 2 1,40-4-76,-1 0-1,1 0 1,-1 0 0,0 0-1,1 0 1,-1 0 0,0 0-1,1 0 1,-1-1 0,1 1-1,-1 0 1,0-1-1,1 0 1,-1 1 0,1-1-1,-1 0 1,1 0 0,0 0-1,-1 0 1,1 0 0,0 0-1,0 0 1,0 0 0,0 0-1,0-1 1,0 1 0,0 0-1,0-1 1,0 1 0,0-1-1,1 1 1,-1-1 0,1 1-1,-1-1 1,1 1 0,-1-1-1,1 0 1,0 1-1,0-1 1,0 0 0,0 1-1,0-1 1,0 0 0,1 1-1,-1-1 1,0 1 0,1-1-1,-1 1 1,2-3 0,1-4-681,0-1 1,0 1 0,1 1-1,0-1 1,0 0-1,1 1 1,0 0 0,7-8-1,20-16-6246</inkml:trace>
</inkml:ink>
</file>

<file path=ppt/ink/ink2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8.349"/>
    </inkml:context>
    <inkml:brush xml:id="br0">
      <inkml:brushProperty name="width" value="0.025" units="cm"/>
      <inkml:brushProperty name="height" value="0.025" units="cm"/>
    </inkml:brush>
  </inkml:definitions>
  <inkml:trace contextRef="#ctx0" brushRef="#br0">19 1 7431,'0'0'25176,"0"50"-25016,-5-7-160,-3 3 0,5 3 0,0-3 0,3-1 0,0-8 0,0-2 0,4-12-1217,3-7-1185,1-13-2659,2-3-4036</inkml:trace>
</inkml:ink>
</file>

<file path=ppt/ink/ink2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8.709"/>
    </inkml:context>
    <inkml:brush xml:id="br0">
      <inkml:brushProperty name="width" value="0.025" units="cm"/>
      <inkml:brushProperty name="height" value="0.025" units="cm"/>
    </inkml:brush>
  </inkml:definitions>
  <inkml:trace contextRef="#ctx0" brushRef="#br0">0 94 23574,'0'0'7250,"11"5"-7015,-10-5-231,4 3 12,0-2 1,-1 1-1,1 0 0,0-1 0,0 0 0,0 0 0,9 0 0,-12-1-28,1-1 0,-1 1 0,0-1 0,1 1 0,-1-1 0,1 0 0,-1 0 0,0 0 0,0 0 0,1 0 0,-1-1 0,0 1 0,0-1 0,0 1 0,-1-1 0,1 0 0,0 0 0,0 0 0,-1 0 0,0 0 0,1 0 0,-1 0 0,1-3 0,14-46-62,-16 50 87,1-1 0,-1 1 1,0 0-1,0 0 0,0-1 1,0 1-1,0 0 0,0 0 0,0-1 1,-1 1-1,1 0 0,0 0 1,-1-1-1,1 1 0,-2-2 1,2 3-6,-1-1 0,0 1 1,1 0-1,-1 0 1,0-1-1,0 1 1,1 0-1,-1 0 1,0 0-1,0 0 0,1 0 1,-1 0-1,0 0 1,0 0-1,1 0 1,-1 0-1,0 0 1,0 0-1,1 0 0,-1 1 1,0-1-1,1 0 1,-1 1-1,0-1 1,1 0-1,-1 1 0,0-1 1,1 1-1,-1-1 1,0 1-1,-2 2 16,0 0 1,0 0-1,0 0 0,0 0 0,1 0 0,-1 1 1,1-1-1,0 1 0,0-1 0,0 1 0,1 0 1,-1 0-1,1 0 0,0 0 0,0 0 0,0 0 0,1 0 1,-1 0-1,1 1 0,0 4 0,0-6-9,0 0 0,0 1 0,0-1 0,1 0 0,-1 1 0,1-1 0,-1 0 0,1 0 0,0 1 0,1-1 0,-1 0 0,0 0 0,1 0 0,0-1 0,-1 1 0,1 0-1,1 0 1,-1-1 0,0 1 0,0-1 0,1 0 0,-1 0 0,1 0 0,0 0 0,4 2 0,0-2 8,1 1 0,-1-2 0,1 1 0,0-1 0,-1 0 0,1-1 0,0 0 0,0 0 0,0 0 0,-1-1 0,1 0-1,11-4 1,5-3-45,0 0 0,34-19-1,20-8-32,-77 35 59,0-1 0,0 0 0,0 1 0,0 0 0,0-1 1,0 1-1,0 0 0,0-1 0,0 1 0,1 0 0,-1 0 0,0 0 0,0 0 0,0 0 0,0 0 0,0 0 0,0 0 0,0 0 0,0 1 0,0-1 0,0 0 0,0 1 0,0-1 0,0 1 0,0-1 0,0 1 0,0-1 0,0 1 0,0 0 0,0-1 0,-1 1 0,1 0 0,0 0 0,0 0 0,-1 0 0,1 0 0,-1-1 0,1 1 1,-1 0-1,1 0 0,-1 0 0,0 0 0,1 2 0,0 4 29,0 0 1,-1 0-1,0 1 1,0-1-1,-3 12 1,2-7-23,1-11-11,-1 0 0,1 1 0,0-1 0,0 1 0,0-1 0,0 0 0,0 1 0,0-1 0,0 1 0,0-1 0,0 1 0,1-1 0,-1 0 0,1 1 0,-1-1 0,1 0 0,-1 0 0,1 1 0,1 1 0,-1-3 0,1 1 0,-1-1 0,1 0 0,0 0 0,-1 0 0,1 0 0,-1 0 0,1 0 0,-1 0 0,1 0 0,-1 0 0,1-1 0,-1 1 0,1-1 0,-1 1 0,1-1 0,-1 1 0,0-1 0,3-1 0,54-27-976,-36 17-673,0 1-1,1 1 0,31-8 0,-42 14-5989</inkml:trace>
</inkml:ink>
</file>

<file path=ppt/ink/ink2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084"/>
    </inkml:context>
    <inkml:brush xml:id="br0">
      <inkml:brushProperty name="width" value="0.025" units="cm"/>
      <inkml:brushProperty name="height" value="0.025" units="cm"/>
    </inkml:brush>
  </inkml:definitions>
  <inkml:trace contextRef="#ctx0" brushRef="#br0">0 0 20435,'0'0'4132,"13"51"-2434,-10-11-1,3 10-1056,-3 4-225,1 2-159,-2-4-193,1-7-320,-1-7-1282,-2-9-1345,-2-10-1601,-13-13-1442</inkml:trace>
</inkml:ink>
</file>

<file path=ppt/ink/ink2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412"/>
    </inkml:context>
    <inkml:brush xml:id="br0">
      <inkml:brushProperty name="width" value="0.025" units="cm"/>
      <inkml:brushProperty name="height" value="0.025" units="cm"/>
    </inkml:brush>
  </inkml:definitions>
  <inkml:trace contextRef="#ctx0" brushRef="#br0">1 163 18546,'7'-10'2866,"4"-4"-2003,0 1 0,0 1 0,1 0 0,1 1-1,0 0 1,1 1 0,15-9 0,-12 10-754,1 1 0,0 1 0,0 1 0,1 1 0,0 0 0,0 1 0,0 2 0,0 0 0,0 0 0,1 2 0,24 2 0,-42-2-123,1 0 0,-1 1 1,1-1-1,-1 1 0,1-1 1,-1 1-1,0 0 0,1 0 1,-1 0-1,0 0 0,0 0 1,0 0-1,0 0 0,0 1 1,0-1-1,0 1 0,0 0 1,0 0-1,-1-1 0,1 1 1,-1 0-1,1 0 0,-1 1 0,0-1 1,0 0-1,0 0 0,0 0 1,0 1-1,0-1 0,-1 1 1,1-1-1,-1 0 0,1 1 1,-1-1-1,0 1 0,0-1 1,0 1-1,-1 3 0,-1 2 96,1 0-1,-1 0 1,-1 0-1,0 0 1,0-1-1,0 1 1,-1-1-1,0 0 1,0 0-1,-9 9 1,-7 7 452,-41 37 1,52-53-533,0 1 1,-1-1-1,0 0 1,0-1-1,-1 0 1,1-1-1,-18 6 1,24-10-1798,11-4-4770,8-7-103</inkml:trace>
</inkml:ink>
</file>

<file path=ppt/ink/ink2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930"/>
    </inkml:context>
    <inkml:brush xml:id="br0">
      <inkml:brushProperty name="width" value="0.025" units="cm"/>
      <inkml:brushProperty name="height" value="0.025" units="cm"/>
    </inkml:brush>
  </inkml:definitions>
  <inkml:trace contextRef="#ctx0" brushRef="#br0">33 173 20595,'0'0'6166,"-5"8"-3822,2-3-2083,0-1-36,0 1 0,0-1 1,1 1-1,-1 0 0,1 0 0,0 0 0,1 0 0,-1 0 0,1 1 0,0-1 1,0 8-1,2-13-205,0 0 0,0 0 0,0 0-1,0 0 1,0 0 0,0 0 0,0 0 0,0 0 0,0-1 0,0 1 0,0 0 0,0-1 0,0 1 0,0-1 0,0 1 0,0-1 0,0 1 0,1-3 0,3-3 0,0-1 0,-1 0 1,0-1-1,-1 1 1,1-1-1,-1 0 0,-1 0 1,0 0-1,0 0 1,1-11-1,4-62 76,-8 86-96,2 1 0,-1 0 0,0-1 0,1 1 0,0 0 0,1-1 0,-1 1 0,1-1 0,0 1 0,0-1 0,1 0 0,0 0 0,0 0 0,3 5 0,-3-7 0,0-1 0,-1 0 0,1 1 0,0-1 0,0 0 0,0-1 0,0 1 0,1 0 0,-1-1 0,0 0 0,1 0 0,-1 0 0,1 0 0,-1 0 0,1-1 0,-1 1 0,1-1 0,0 0 0,-1 0 0,1 0 0,-1-1 0,1 0 0,-1 1 0,6-3 0,-3 1 0,0-1 0,0 0 0,0 0 0,-1 0 0,1-1 0,-1 0 0,0 0 0,0 0 0,-1-1 0,1 0 0,-1 0 0,0 0 0,7-11 0,-4 4 0,1-1 0,-1 0 0,-1 0 0,0 0 0,3-16 0,-16 57 0,0-7 0,1 0 0,2 1 0,0 0 0,-1 26 0,5-47 0,0 0 0,0 0 0,0 0 0,0 0 0,0-1 0,0 1 0,0 0 0,1 0 0,-1 0 0,0 0 0,1 0 0,-1 0 0,0 0 0,1 0 0,-1 0 0,1-1 0,-1 1 0,1 0 0,0 0 0,-1-1 0,1 1 0,0 0 0,-1-1 0,1 1 0,0-1 0,0 1 0,1 0 0,-1-1 0,1 1 0,0-1 0,1 0 0,-1 1 0,0-1 0,0 0 0,0 0 0,0 0 0,0-1 0,0 1 0,0-1 0,2 0 0,4-1 0,-1-1 0,1 0 0,-1-1 0,0 1 0,12-10 0,6-9 0,-1-1 0,-1-1 0,20-28 0,2-1 0,-49 89 0,-2-13 0,0-1 0,0 1 0,2-1 0,0 1 0,2 0 0,0 24 0,2-46-163,0 1-1,0-1 1,0 0 0,0 1 0,1-1-1,-1 1 1,0-1 0,1 0 0,-1 1-1,1-1 1,-1 0 0,1 0 0,0 1-1,-1-1 1,1 0 0,0 0 0,0 0-1,0 0 1,0 0 0,0 0 0,0 0-1,0 0 1,0 0 0,1 0 0,-1-1-1,0 1 1,0-1 0,1 1 0,-1 0-1,0-1 1,1 0 0,-1 1 0,3-1-1,-2 0-352,0 0 0,0 0 0,0 0 0,1-1-1,-1 1 1,0-1 0,0 1 0,0-1 0,0 0 0,0 1-1,0-1 1,0-1 0,0 1 0,0 0 0,0 0-1,-1-1 1,1 1 0,0-1 0,-1 1 0,1-1 0,0-1-1,15-26-14350</inkml:trace>
</inkml:ink>
</file>

<file path=ppt/ink/ink2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0.301"/>
    </inkml:context>
    <inkml:brush xml:id="br0">
      <inkml:brushProperty name="width" value="0.025" units="cm"/>
      <inkml:brushProperty name="height" value="0.025" units="cm"/>
    </inkml:brush>
  </inkml:definitions>
  <inkml:trace contextRef="#ctx0" brushRef="#br0">27 0 15086,'0'0'3780,"-27"47"-3236,27-21-736,3-7-2755,15-3-5380</inkml:trace>
</inkml:ink>
</file>

<file path=ppt/ink/ink2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0.645"/>
    </inkml:context>
    <inkml:brush xml:id="br0">
      <inkml:brushProperty name="width" value="0.025" units="cm"/>
      <inkml:brushProperty name="height" value="0.025" units="cm"/>
    </inkml:brush>
  </inkml:definitions>
  <inkml:trace contextRef="#ctx0" brushRef="#br0">129 0 11499,'0'0'15059,"-9"8"-12213,-7 5-2062,-60 52 1779,76-65-2626,-1 1 0,1-1 0,0 0 0,0 0 0,0 0 1,0 0-1,0 0 0,0 0 0,0 0 0,0 1 0,0-1 0,0 0 0,-1 0 0,1 0 0,0 0 0,0 0 1,0 1-1,0-1 0,0 0 0,0 0 0,0 0 0,0 0 0,0 0 0,0 1 0,0-1 0,0 0 1,0 0-1,0 0 0,1 0 0,-1 0 0,0 1 0,0-1 0,0 0 0,0 0 0,0 0 0,0 0 0,0 0 1,0 0-1,0 0 0,0 1 0,1-1 0,-1 0 0,0 0 0,0 0 0,0 0 0,0 0 0,0 0 0,0 0 1,1 0-1,-1 0 0,0 0 0,0 0 0,0 0 0,16 3-1615,28-1 429,-29-2 158,43 7-1982,-56-7 3155,0 0 0,1 1 0,-1-1 0,0 1 0,0-1 0,0 1 1,0 0-1,0 0 0,0-1 0,0 2 0,0-1 0,0 0 0,0 0 0,0 1 0,0-1 0,-1 1 0,1-1 0,-1 1 1,1-1-1,-1 1 0,0 0 0,2 3 0,-3-3 172,0-1 1,0 0-1,-1 0 0,1 1 1,0-1-1,-1 0 0,1 0 1,-1 1-1,1-1 0,-1 0 1,0 0-1,0 0 0,1 0 1,-1 0-1,0 0 0,0 0 1,0 0-1,0 0 0,0-1 1,0 1-1,0 0 0,0 0 1,0-1-1,-2 1 0,-35 16 929,32-14-711,-65 19 265,22-17-3828,26-5-3241</inkml:trace>
</inkml:ink>
</file>

<file path=ppt/ink/ink2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1.534"/>
    </inkml:context>
    <inkml:brush xml:id="br0">
      <inkml:brushProperty name="width" value="0.025" units="cm"/>
      <inkml:brushProperty name="height" value="0.025" units="cm"/>
    </inkml:brush>
  </inkml:definitions>
  <inkml:trace contextRef="#ctx0" brushRef="#br0">229 121 6822,'0'0'7816,"2"-9"-4298,3-28-806,-6 36-2544,1-1 1,0 1 0,0-1-1,-1 1 1,1 0 0,-1-1-1,1 1 1,-1-1 0,0 1-1,1 0 1,-1-1 0,0 1-1,0 0 1,0 0 0,0 0-1,0 0 1,0 0 0,0 0-1,0 0 1,-1 0 0,1 0-1,0 0 1,-1 1 0,1-1 0,0 0-1,-1 1 1,1-1 0,-1 1-1,1 0 1,-1-1 0,1 1-1,-1 0 1,1 0 0,-1 0-1,1 0 1,-1 0 0,1 0-1,-1 1 1,-1-1 0,-4 1 12,0 0-1,0 0 1,1 0 0,-1 0 0,0 1 0,1 0 0,-7 4 0,3 0-141,0 1-1,0 1 1,1 0 0,0 0-1,0 1 1,1 0-1,0 1 1,1-1 0,0 2-1,0-1 1,1 1 0,1-1-1,0 2 1,0-1-1,1 0 1,1 1 0,0 0-1,-2 14 1,4-25-36,1 1 0,0-1 0,0 1 0,0-1 0,0 1 0,0-1 0,0 1 0,1-1 0,-1 1 0,0-1 0,1 0 1,-1 1-1,1-1 0,-1 1 0,1-1 0,0 0 0,0 0 0,-1 1 0,1-1 0,0 0 0,0 0 0,0 0 0,0 0 0,0 0 0,3 1 0,-2 0 7,1-1-1,0 0 0,-1-1 1,1 1-1,0 0 0,0-1 1,0 0-1,0 0 0,0 1 1,0-2-1,0 1 0,3-1 1,5-1 28,0 0 0,0-1 0,-1 0 0,0-1-1,0 0 1,13-8 0,3-5-2,0-2 0,-1 0 0,-1-2 0,-1 0 0,-1-2-1,-1 0 1,-1-2 0,-1 0 0,15-29 0,-23 33 31,-21 29-206,-22 33 32,20-24 240,1 1 1,1 0-1,0 0 1,2 1-1,0 1 1,1-1-1,1 1 1,1 0-1,-4 27 1,9-46-125,0 0 1,0 1-1,0-1 0,0 1 1,0-1-1,0 0 1,0 1-1,0-1 0,0 1 1,1-1-1,-1 0 1,1 1-1,-1-1 0,1 0 1,-1 1-1,1-1 0,0 0 1,0 0-1,-1 0 1,1 0-1,0 1 0,0-1 1,0 0-1,0-1 1,0 1-1,3 2 0,-2-3 11,1 1 0,0 0 1,-1-1-1,1 1 0,0-1 0,0 0 0,-1 0 0,1 0 0,0-1 0,-1 1 0,1 0 0,0-1 0,2-1 0,9-2 44,-1-1 1,0-1-1,0 0 1,16-11-1,-2-1-65,0-1 0,-2-2 0,30-30 0,-43 39 0,-1-1 0,0 0 0,-1-1 0,0 0 0,-1 0 0,-1-1 0,0 0 0,6-18 0,-54 89 0,36-49 0,-48 93 0,47-88 0,1 0 0,0 0 0,0 1 0,1-1 0,1 1 0,-2 21 0,4-33 0,0 0 0,0 0 0,0 0 0,0 0 0,0 0 0,0 0 0,1 1 0,-1-1 0,0 0 0,1 0 0,-1 0 0,1 0 0,-1 0 0,1 0 0,-1 0 0,1 0 0,0-1 0,-1 1 0,1 0 0,0 0 0,0 0 0,0-1 0,0 1 0,0 0 0,-1-1 0,1 1 0,0-1 0,0 1 0,1-1 0,-1 1 0,0-1 0,0 0 0,0 1 0,0-1 0,0 0 0,0 0 0,0 0 0,0 0 0,1 0 0,-1 0 0,0 0 0,0-1 0,0 1 0,0 0 0,0 0 0,2-2 0,4 1 0,0-1 0,0-1 0,-1 1 0,1-1 0,0-1 0,7-4 0,10-10 0,-2 0 0,0-2 0,-1 0 0,-1-2 0,-1 0 0,-1-1 0,-1-1 0,-1 0 0,21-46 0,-67 119 0,-21 47 0,47-87-400,0 0 1,1 0-1,0 1 0,1-1 0,0 1 1,1 0-1,-1 9 0,2-18 222,0-1 0,0 1 0,0-1 1,0 0-1,0 1 0,0-1 0,0 1 0,0-1 0,0 0 0,0 1 0,0-1 0,0 1 0,0-1 0,0 0 0,0 1 0,1-1 0,-1 0 0,0 1 0,0-1 1,0 1-1,1-1 0,-1 0 0,0 0 0,0 1 0,1-1 0,-1 0 0,0 1 0,1-1 0,-1 0 0,0 0 0,1 0 0,-1 1 0,0-1 0,1 0 0,-1 0 1,0 0-1,1 0 0,-1 0 0,1 0 0,-1 1 0,0-1 0,1 0 0,-1 0 0,1 0 0,-1 0 0,0-1 0,1 1 0,-1 0 0,0 0 0,1 0 0,2 0-1018,17 0-7884</inkml:trace>
</inkml:ink>
</file>

<file path=ppt/ink/ink2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2.003"/>
    </inkml:context>
    <inkml:brush xml:id="br0">
      <inkml:brushProperty name="width" value="0.025" units="cm"/>
      <inkml:brushProperty name="height" value="0.025" units="cm"/>
    </inkml:brush>
  </inkml:definitions>
  <inkml:trace contextRef="#ctx0" brushRef="#br0">203 115 19923,'0'-12'3262,"1"-71"2177,-1 82-5355,0 0-1,0 1 1,0-1-1,1 1 1,-1-1-1,0 0 1,-1 1-1,1-1 1,0 0-1,0 1 1,0-1-1,0 0 0,0 1 1,-1-1-1,1 0 1,0 1-1,-1-1 1,1 1-1,0-1 1,-1 1-1,1-1 1,-1 1-1,1-1 1,-1 1-1,1-1 0,-1 1 1,1-1-1,-1 1 1,1 0-1,-1-1 1,1 1-1,-1 0 1,0 0-1,1-1 1,-1 1-1,0 0 1,0 0-1,-1 0-71,1 0 0,0 1 0,-1-1 0,1 1 0,0-1 0,-1 1 0,1 0 0,0-1 0,0 1 0,0 0 1,0 0-1,0 0 0,0 0 0,0 0 0,0 0 0,0 0 0,0 0 0,-1 2 0,-11 20 58,1 0 0,1 1 1,1 0-1,-12 49 0,-12 106 321,28-139-391,3 1 0,2 55 0,2-77 0,1 1 0,1-1 0,1 1 0,1-1 0,0-1 0,15 36 0,-10-35-77,-7-14 34,0 0 0,0 0 0,-1 0 0,0 1 0,0-1 0,0 1 0,-1-1 0,2 10 0,-3-15 48,-1 1 1,1-1 0,-1 0 0,1 1 0,0-1-1,-1 0 1,1 0 0,-1 0 0,1 1 0,-1-1 0,1 0-1,0 0 1,-1 0 0,1 0 0,-1 0 0,1 0-1,-1 0 1,1 0 0,-1 0 0,1 0 0,-1 0-1,1 0 1,-1 0 0,1-1 0,-1 1 0,1 0 0,0 0-1,-1 0 1,1-1 0,-1 1 0,1 0 0,0 0-1,-1-1 1,1 1 0,0 0 0,-1-1 0,1 1 0,0 0-1,-1-1 1,1 1 0,0-1 0,-20-15 214,8 0-220,1-1 0,1-1 0,1 0 0,0 0 0,2 0 0,0-1 0,1 0 0,1-1 0,0 1 0,2-1 0,0 0 0,1 0 0,2-25 0,0 40-6,0 0 0,0 1 0,1-1 0,-1 0 0,1 0 0,1 1 0,-1-1 0,0 1 0,1-1 1,0 1-1,0 0 0,1 0 0,-1 0 0,1 0 0,0 0 0,0 0 0,0 1 0,0-1 0,1 1 0,-1 0 0,1 0 0,0 0 0,0 0 0,0 1 0,0 0 0,0 0 0,8-3 0,8-1-386,2 0-1,-1 1 0,1 1 0,38-2 0,-27 3-631,11-2-6295</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2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221"/>
    </inkml:context>
    <inkml:brush xml:id="br0">
      <inkml:brushProperty name="width" value="0.025" units="cm"/>
      <inkml:brushProperty name="height" value="0.025" units="cm"/>
    </inkml:brush>
  </inkml:definitions>
  <inkml:trace contextRef="#ctx0" brushRef="#br0">26 166 12107,'0'0'10229,"-4"11"-8975,-14 34 124,17-44-1331,1 0 0,-1 1 0,1-1 0,-1 0 0,1 0 0,0 0 0,0 0 0,0 1 0,0-1-1,0 0 1,0 0 0,0 1 0,0-1 0,0 0 0,0 0 0,1 0 0,-1 0 0,0 1 0,1-1 0,-1 0 0,1 0 0,0 0 0,-1 0 0,1 0 0,0 0 0,-1 0 0,1 0 0,0 0 0,0-1 0,0 1 0,0 0 0,0 0 0,0-1 0,0 1 0,0-1 0,0 1 0,0-1 0,0 1 0,0-1 0,1 0 0,-1 1 0,0-1 0,0 0 0,2 0 0,4 1 96,-1 0 1,1-1-1,-1 0 0,1 0 1,-1-1-1,9-1 0,-5-1 38,1 0-1,-1-1 0,1-1 1,-1 0-1,-1 0 0,1-1 1,-1 0-1,0 0 0,0-1 1,11-12-1,-13 13-128,-1-1 0,0 0 0,0 0 0,0 0 0,-1 0 0,0-1 0,-1 0 0,0 0 0,0 0 0,-1-1 0,0 1 0,0-1 0,1-12 0,-3 19-45,-1-1 0,0 0 0,0 1 0,0-1 0,-1 0 0,1 0 0,-1 1 0,1-1 0,-1 1 0,0-1 0,0 0 0,0 1 0,-1 0 1,1-1-1,0 1 0,-1 0 0,0-1 0,1 1 0,-1 0 0,0 0 0,0 1 0,0-1 0,0 0 0,0 1 0,-1-1 0,1 1 0,-1-1 0,1 1 0,0 0 0,-1 0 0,0 0 0,1 1 0,-1-1 0,0 1 0,-3-1 0,0 0-68,0 0 1,0 1-1,0 0 0,0 0 0,0 0 1,1 1-1,-1-1 0,0 2 1,0-1-1,1 1 0,-1-1 0,1 2 1,-1-1-1,1 0 0,0 1 0,-6 4 1,3 1-39,-1 1 0,1-1 0,0 2 0,1-1 0,0 1 0,0 0 0,1 1 0,1 0 0,0 0 0,0 0 0,-3 13 1,3-7 76,1 1 0,0-1 0,1 1 0,1 0 0,1 0 1,2 33-1,-1-48 27,0 0 1,1 0-1,-1 0 0,1 0 1,-1 0-1,1 0 0,0-1 1,0 1-1,0 0 0,1-1 1,-1 1-1,1-1 0,-1 1 1,1-1-1,0 0 1,0 1-1,0-1 0,0 0 1,0 0-1,0-1 0,3 3 1,-1-2 22,0-1 0,0 1-1,1-1 1,-1 0 0,0 0 0,0 0 0,1-1 0,-1 1 0,0-1 0,1 0 0,-1 0-1,8-2 1,2-1 94,1 0 1,-1-1-1,0-1 0,0-1 0,-1 1 0,0-2 0,18-11 0,-13 5-48,-1 0-1,0-2 1,0 0 0,-2-1-1,16-20 1,-24 28-81,-1-2 1,1 1-1,-1-1 1,-1 1-1,0-2 1,0 1-1,-1-1 0,-1 1 1,1-1-1,-2 0 1,3-20-1,-7 28-594,-4 10 356,-4 12 56,-1 3 252,1 1 0,1 0 0,1 1 1,1 0-1,1 0 0,-4 42 1,9-64-29,1 0 0,0 0 1,0 0-1,0 0 1,0-1-1,0 1 0,0 0 1,1 0-1,-1 0 1,0 0-1,1-1 0,0 1 1,-1 0-1,1 0 0,0-1 1,0 1-1,0-1 1,0 1-1,0 0 0,0-1 1,0 0-1,1 1 1,-1-1-1,1 0 0,2 2 1,-1-2 17,0 0 1,0 0 0,0 0-1,0-1 1,1 0 0,-1 1-1,0-1 1,0 0 0,0 0-1,0-1 1,1 1 0,-1-1-1,5-1 1,9-4 90,-1 0 0,0-1 0,0-1 0,20-13 0,2-6-122,41-38-1,-23 18-112,-56 47 84,0 0 0,1 0-1,-1 0 1,0-1-1,0 1 1,0 0 0,0 0-1,0 0 1,1 0 0,-1 0-1,0-1 1,0 1 0,0 0-1,1 0 1,-1 0 0,0 0-1,0 0 1,0 0 0,1 0-1,-1 0 1,0 0 0,0 0-1,0 0 1,1 0 0,-1 0-1,0 0 1,0 0 0,0 0-1,1 0 1,-1 0 0,0 0-1,0 0 1,0 0 0,1 0-1,-1 1 1,0-1 0,0 0-1,0 0 1,0 0 0,1 0-1,-1 0 1,0 1-1,0-1 1,0 0 0,0 0-1,0 0 1,0 0 0,1 1-1,-1-1 1,0 0 0,0 0-1,0 0 1,0 1 0,0-1-1,0 0 1,0 0 0,0 0-1,0 1 1,0 20 29,-8 25 362,4-29-281,0 1 0,1 0 0,-1 19 0,4-37-102,0 1 1,0 0 0,0-1 0,0 1-1,0 0 1,0 0 0,0-1 0,0 1-1,0 0 1,0-1 0,1 1 0,-1 0-1,0-1 1,0 1 0,1 0 0,-1-1-1,0 1 1,1-1 0,-1 1 0,0 0-1,1-1 1,-1 1 0,1-1 0,-1 1-1,1-1 1,0 0 0,-1 1 0,1-1-1,-1 1 1,1-1 0,0 0 0,-1 0-1,1 1 1,1-1 0,0 0 2,1 0-1,-1 0 1,1 0 0,-1-1 0,1 1 0,-1-1-1,1 1 1,-1-1 0,1 0 0,2-1-1,50-32 28,-12-4-31,-34 28 0,0 1 0,1 1 0,0-1 0,0 1 0,1 1 0,0 0 0,0 1 0,19-8 0,-30 14 0,1 0 0,-1 0 0,0 0 0,1 0 0,-1 1 0,1-1 0,-1 0 0,0 0 0,1 1 0,-1-1 0,0 0 0,1 0 0,-1 1 0,0-1 0,0 0 0,1 1 0,-1-1 0,0 0 0,0 1 0,0-1 0,1 1 0,-1-1 0,0 0 0,0 1 0,0-1 0,0 1 0,0-1 0,0 0 0,0 1 0,0-1 0,0 1 0,0-1 0,0 1 0,0-1 0,0 0 0,0 1 0,-1 21 0,1-20 0,-1 7-478,0 0-1,-1 0 1,0 0-1,-1 0 1,0 0 0,0 0-1,0-1 1,-1 0-1,-1 0 1,1 0 0,-1 0-1,-7 7 1,5-12-6323</inkml:trace>
</inkml:ink>
</file>

<file path=ppt/ink/ink2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563"/>
    </inkml:context>
    <inkml:brush xml:id="br0">
      <inkml:brushProperty name="width" value="0.025" units="cm"/>
      <inkml:brushProperty name="height" value="0.025" units="cm"/>
    </inkml:brush>
  </inkml:definitions>
  <inkml:trace contextRef="#ctx0" brushRef="#br0">0 1 18898,'0'0'1986,"11"54"-1954,1-18-2434,4 0-4133</inkml:trace>
</inkml:ink>
</file>

<file path=ppt/ink/ink2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910"/>
    </inkml:context>
    <inkml:brush xml:id="br0">
      <inkml:brushProperty name="width" value="0.025" units="cm"/>
      <inkml:brushProperty name="height" value="0.025" units="cm"/>
    </inkml:brush>
  </inkml:definitions>
  <inkml:trace contextRef="#ctx0" brushRef="#br0">158 151 17392,'0'0'11457,"10"-1"-10662,-10 1-793,3 1 23,0-1 1,0 0-1,0 0 1,0 0-1,0-1 1,0 1-1,-1-1 0,1 1 1,0-1-1,0 0 1,-1 0-1,1 0 1,0-1-1,-1 1 1,1 0-1,-1-1 1,0 0-1,1 0 0,-1 1 1,0-1-1,0-1 1,0 1-1,0 0 1,-1 0-1,1-1 1,-1 1-1,1-1 1,-1 1-1,0-1 0,0 0 1,0 1-1,0-1 1,0 0-1,-1 0 1,1-3-1,0 3 24,-1 0 0,1 0 0,-1 0 0,0 0 0,0 0 0,-1-1 0,1 1 0,0 0 0,-1 0 0,0 0 0,0 0 0,0 0 0,0 0 0,0 0 0,-1 0 0,1 1 0,-1-1 0,1 0 0,-1 1 0,0-1 0,0 1 1,-1 0-1,-2-3 0,1 2 21,-1 1 1,0-1 0,0 1 0,0 0-1,0 1 1,0-1 0,0 1 0,0 0 0,0 0-1,-1 0 1,1 1 0,0 0 0,-8 1 0,7 0-69,0 0 0,0 1 0,0-1 0,0 1 0,0 1 0,1-1 0,-1 1 1,1 0-1,0 1 0,0-1 0,0 1 0,0 0 0,0 0 0,1 0 0,0 1 1,0-1-1,0 1 0,0 0 0,1 1 0,0-1 0,-4 9 0,2-5-2,1 0-1,0 1 0,0-1 0,1 1 1,0 0-1,1-1 0,0 1 1,1 0-1,0 1 0,0-1 0,1 0 1,3 18-1,-2-24-7,0 0-1,1 0 1,0 0 0,0 0-1,0 0 1,1 0 0,-1-1-1,1 1 1,0-1 0,0 0 0,0 0-1,1 0 1,-1 0 0,0-1-1,1 1 1,0-1 0,0 0-1,0 0 1,0 0 0,0 0-1,0-1 1,0 0 0,0 0-1,1 0 1,5 1 0,9 1-455,-1-1 0,1-1 0,1 0 0,26-4 1,15-8-7872,1-11-10718</inkml:trace>
</inkml:ink>
</file>

<file path=ppt/ink/ink2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4.345"/>
    </inkml:context>
    <inkml:brush xml:id="br0">
      <inkml:brushProperty name="width" value="0.025" units="cm"/>
      <inkml:brushProperty name="height" value="0.025" units="cm"/>
    </inkml:brush>
  </inkml:definitions>
  <inkml:trace contextRef="#ctx0" brushRef="#br0">176 29 17649,'0'0'5883,"-10"-1"-3444,4 0-2330,1 1-1,0 0 1,0 1-1,-1-1 1,1 1-1,0 0 0,0 0 1,0 1-1,0-1 1,0 1-1,0 0 1,1 1-1,-1-1 1,1 1-1,-1 0 1,1 0-1,0 0 1,0 0-1,0 1 1,1 0-1,-5 4 0,-34 47 122,40-52-232,0 0 0,0 0 1,0 0-1,1 0 0,-1 0 0,1 0 0,0 1 0,0-1 0,0 0 0,0 1 0,1-1 0,0 0 0,-1 1 0,1-1 0,0 1 0,0-1 0,1 1 0,0 3 0,0-7 2,-1 1 1,1 0 0,0-1 0,0 1 0,0 0-1,-1-1 1,1 1 0,0-1 0,0 1 0,0-1-1,0 0 1,0 1 0,0-1 0,0 0 0,0 0-1,0 0 1,0 1 0,0-1 0,0 0-1,0 0 1,0-1 0,0 1 0,0 0 0,0 0-1,0 0 1,1-1 0,28-8 148,-20 3-169,-1 0 0,1-1-1,-1-1 1,0 1-1,0-1 1,-1-1-1,0 0 1,9-14-1,-6 8-32,-1-1 1,-1 0-1,0 0 0,10-30 0,-29 141-363,8-79 456,-1-5 62,1 1-1,1-1 1,0 1 0,1 0-1,2 18 1,-2-28-54,0 0 0,1 1 0,0-1 0,-1 0-1,1 0 1,0 0 0,0 1 0,0-1 0,0 0 0,1 0 0,-1 0 0,1-1 0,-1 1 0,1 0 0,-1 0 0,1-1 0,0 1-1,0-1 1,0 0 0,0 1 0,0-1 0,0 0 0,0 0 0,0 0 0,1-1 0,-1 1 0,0 0 0,0-1 0,1 0 0,-1 1-1,0-1 1,1 0 0,3 0 0,3-1 38,-1 1 1,1-1-1,0-1 0,-1 0 0,1 0 0,-1 0 0,0-1 1,0 0-1,0-1 0,0 0 0,9-6 0,8-7-3,43-40-1,-46 37-148,42-28 1,-64 48 48,0-1 1,1 1-1,-1 0 1,0 0-1,1 0 1,-1 0-1,1-1 1,-1 1-1,0 0 1,1 0-1,-1 0 0,1 0 1,-1 0-1,1 0 1,-1 0-1,0 0 1,1 0-1,-1 0 1,1 0-1,-1 0 1,1 0-1,-1 1 1,0-1-1,1 0 1,-1 0-1,0 0 0,1 1 1,-1-1-1,1 0 1,-1 0-1,0 1 1,0-1-1,1 0 1,-1 1-1,0-1 1,1 0-1,-1 1 1,0-1-1,0 0 1,0 1-1,1-1 0,-1 1 1,0-1-1,0 0 1,0 1-1,0-1 1,0 1-1,0-1 1,0 0-1,0 1 1,0-1-1,0 1 1,0-1-1,0 1 1,0 0-1,0 35-29,-1-25 46,1 5 270,-1-9-448,1-1 0,0 1 0,0 0 1,1 0-1,0 0 0,0 0 1,4 11-1,-4-17 59,-1 0 0,1 0-1,0 0 1,-1 0 0,1 0 0,0 0 0,0 0 0,0 0 0,0 0 0,0 0 0,0 0-1,0-1 1,0 1 0,0-1 0,0 1 0,0 0 0,0-1 0,0 0 0,2 1-1,0 0-174,0-1 0,0 0 0,1 0 0,-1 0 0,0-1 0,0 1 0,0-1 1,0 0-1,0 1 0,-1-1 0,5-2 0,22-15-4137,3-7-3096</inkml:trace>
</inkml:ink>
</file>

<file path=ppt/ink/ink2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4.809"/>
    </inkml:context>
    <inkml:brush xml:id="br0">
      <inkml:brushProperty name="width" value="0.025" units="cm"/>
      <inkml:brushProperty name="height" value="0.025" units="cm"/>
    </inkml:brush>
  </inkml:definitions>
  <inkml:trace contextRef="#ctx0" brushRef="#br0">155 32 9961,'-6'9'3791,"-2"4"-2989,0 0 0,0 0 1,2 1-1,0 1 0,0-1 1,1 1-1,1 0 1,0 0-1,-1 18 0,5-7-1593,2 0-1,1 0 1,1 0-1,12 43 0,-7-36 10,7 67 0,-15-87 1275,-1 0 1,0-1-1,-1 1 0,-1 0 1,-3 13-1,3-17 269,-1-1 1,0 1-1,-1-1 1,0 1-1,0-1 1,-1-1-1,-7 11 1,9-15-485,0 1-1,1-1 1,-1 0 0,0 0-1,-1 0 1,1 0 0,-1 0 0,1-1-1,-1 1 1,0-1 0,0 0-1,0 0 1,0-1 0,0 1-1,0-1 1,-9 2 0,13-3-266,-1 0 1,0 0 0,0 0 0,0 0-1,1 0 1,-1-1 0,0 1-1,0 0 1,0 0 0,1-1 0,-1 1-1,0-1 1,1 1 0,-1 0-1,0-1 1,1 0 0,-1 1 0,0-1-1,1 1 1,-1-1 0,1 0-1,-1 1 1,1-1 0,-1 0-1,1 1 1,-1-2 0,-6-29-38,8-34-507,-1 63 506,1-16-172,2 1 0,0 0 0,1 0 1,1 0-1,1 0 0,0 1 1,1 0-1,1 0 0,0 0 1,13-16-1,10-10 90,2 2-1,41-38 1,-34 37 1099,52-68 0,-88 104-824,0 0 1,-1 0-1,1-1 1,-1 1-1,0-1 1,-1 0-1,1 0 1,-1 0 0,-1 0-1,1 0 1,-1 0-1,1-9 1,-2 14-162,0 1 1,0-1 0,0 1-1,0-1 1,0 1-1,0-1 1,0 1 0,0-1-1,0 1 1,0-1 0,0 1-1,-1-1 1,1 1-1,0-1 1,0 1 0,-1-1-1,1 1 1,0-1 0,-1 1-1,1-1 1,-1 1-1,1 0 1,0-1 0,-1 1-1,1 0 1,-1-1-1,1 1 1,-1 0 0,1 0-1,-1-1 1,0 1 0,-20 2 36,-18 20-122,29-13 78,1 1 1,0 0 0,1 0-1,0 1 1,1 0-1,-10 20 1,14-26-11,1 0 0,-1 1 0,1 0 0,0-1 1,1 1-1,-1 0 0,1 0 0,0 0 1,1 0-1,-1 0 0,1 0 0,0 0 0,1-1 1,-1 1-1,1 0 0,1 0 0,1 6 0,-2-10-122,0 0 0,1 0 0,-1 0-1,1 0 1,0 0 0,0-1-1,-1 1 1,1 0 0,0-1 0,0 0-1,0 1 1,1-1 0,-1 0 0,0 0-1,0 0 1,1 0 0,-1-1-1,0 1 1,1-1 0,-1 1 0,1-1-1,-1 0 1,5 0 0,0 0-863,0 0 1,0 0-1,0-1 1,0 0-1,0-1 1,0 1-1,9-5 1,27-16-7744</inkml:trace>
</inkml:ink>
</file>

<file path=ppt/ink/ink2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5.158"/>
    </inkml:context>
    <inkml:brush xml:id="br0">
      <inkml:brushProperty name="width" value="0.025" units="cm"/>
      <inkml:brushProperty name="height" value="0.025" units="cm"/>
    </inkml:brush>
  </inkml:definitions>
  <inkml:trace contextRef="#ctx0" brushRef="#br0">160 0 14446,'0'0'2989,"-10"3"-111,3-1-2573,1 1 0,-1 0 0,0 1 0,1 0 1,0 0-1,-1 0 0,2 1 0,-1-1 1,0 1-1,1 1 0,0-1 0,0 1 1,1 0-1,0 0 0,0 0 0,-5 11 0,2-5-11,0 0 0,1 1 0,0 0 0,1 0 0,0 0 0,1 1 0,1 0 0,0 0 0,1 0 0,1 0 0,0 0 0,1 0 0,2 27 0,-1-39-351,0 0-1,0 0 1,0 0-1,0 0 1,0 0-1,1 0 1,-1 0-1,0 0 1,1 0-1,0 0 1,-1-1-1,1 1 1,0-1-1,0 1 1,0-1-1,0 0 1,0 1-1,0-1 1,0 0-1,0-1 1,0 1-1,1 0 1,-1 0-1,0-1 1,1 0-1,-1 1 1,0-1-1,1 0 1,-1 0-1,5-1 1,10 0-640,0 0 0,0-2 0,22-6 0,-13 4 164,-20 4 543,0 0 0,0 0 0,0 1 0,0 0 0,0 1 0,0-1 0,10 3 0,-15-3 83,0 0 0,0 1 0,0-1 1,0 1-1,0-1 0,0 1 0,0-1 1,0 1-1,0-1 0,0 1 0,-1 0 1,1 0-1,0-1 0,0 1 0,-1 0 0,1 0 1,0 0-1,-1 0 0,2 1 0,-2 0 68,0 0 0,0-1-1,0 1 1,1 0 0,-1-1-1,-1 1 1,1 0 0,0-1-1,0 1 1,-1 0 0,1-1-1,-1 1 1,1-1 0,-1 1-1,0-1 1,1 1 0,-3 1-1,-1 2 5,0 0 1,0 0-1,0 0 0,-1-1 0,1 0 0,-1 0 0,-1 0 0,1-1 0,0 0 0,-1 0 0,-8 3 0,-67 23 1271,74-27-1426,0 0 1,0-1-1,0 0 0,0 0 1,0-1-1,0 0 0,-11-1 1,17 1-16,0 0 1,-1-1 0,1 1-1,0 0 1,0-1 0,-1 1-1,1-1 1,0 1 0,0-1-1,0 0 1,0 0-1,0 1 1,0-1 0,0 0-1,0 0 1,0 0 0,0 0-1,-1-2 1,2 1-15,-1 0-1,1 0 1,-1 0-1,1 0 1,0 0-1,-1 0 1,1 0-1,0 0 1,0 0-1,1 0 1,-1 0-1,0 0 1,1 0-1,-1 0 1,1 0-1,0-2 1,1 0-445,0 0-1,0 0 1,0 1-1,0-1 1,1 1-1,-1-1 1,1 1-1,0 0 1,4-4-1,33-23-9816,-3 9-4154</inkml:trace>
</inkml:ink>
</file>

<file path=ppt/ink/ink2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6.018"/>
    </inkml:context>
    <inkml:brush xml:id="br0">
      <inkml:brushProperty name="width" value="0.025" units="cm"/>
      <inkml:brushProperty name="height" value="0.025" units="cm"/>
    </inkml:brush>
  </inkml:definitions>
  <inkml:trace contextRef="#ctx0" brushRef="#br0">189 346 20147,'-12'2'2194,"-5"2"-1353,1 1 0,0 1-1,0 1 1,0 0 0,-18 11 0,29-14-555,-1-1-1,1 1 1,-1 1 0,1-1 0,0 1 0,1 0-1,-1 0 1,-5 9 0,8-11-209,1-1-1,0 1 1,-1 0 0,1 0-1,0 0 1,0 0 0,1 0-1,-1 0 1,1 0 0,-1 0-1,1 0 1,0 0-1,0 0 1,1 0 0,-1 1-1,0-1 1,1 0 0,0 0-1,2 5 1,-2-6-67,1 0 1,-1 0-1,1 0 1,0 0-1,0 0 0,0 0 1,0 0-1,1-1 1,-1 1-1,0-1 0,1 1 1,-1-1-1,1 0 0,-1 0 1,1 0-1,-1 0 1,1-1-1,0 1 0,-1-1 1,1 1-1,5-1 1,59-1 86,-58 0-147,0-1 0,-1 0 0,1-1 0,-1 1 0,0-1 0,0-1 0,0 0 0,0 0 0,0-1 0,-1 1 0,11-11 0,-6 5-16,-1-2-1,0 1 1,-1-1-1,-1-1 1,17-27-1,-9 5 49,-1-1 0,-1 0 0,-2-1 0,11-52 0,-17 60-122,-1-1-1,-1 0 1,1-32 0,-6 62 145,0 0-1,0 0 0,0-1 1,0 1-1,0 0 1,1 0-1,-1 0 1,0 0-1,0-1 0,0 1 1,0 0-1,0 0 1,0 0-1,0 0 0,-1 0 1,1-1-1,0 1 1,0 0-1,0 0 1,0 0-1,0 0 0,0-1 1,0 1-1,0 0 1,0 0-1,0 0 0,0 0 1,-1 0-1,1 0 1,0-1-1,0 1 1,0 0-1,0 0 0,0 0 1,-1 0-1,1 0 1,0 0-1,0 0 1,0 0-1,0 0 0,0 0 1,-1 0-1,1 0 1,0 0-1,0 0 0,0 0 1,0 0-1,-1 0 1,1 0-1,0 0 1,0 0-1,0 0 0,-11 8-20,-7 15-52,3 2 243,1 0 1,1 2-1,1 0 1,2 0 0,0 1-1,-6 37 1,7-16 231,2 0 0,-1 95 0,13-111-407,3-19 0,-8-14 0,0 0 0,1 0 0,-1 1 0,0-1 0,1 0 0,-1 0 0,0 0 0,1 0 0,-1 0 0,0 0 0,1 0 0,-1 0 0,0 0 0,1 0 0,-1 0 0,0 0 0,1 0 0,-1 0 0,1 0 0,-1 0 0,0-1 0,1 1 0,-1 0 0,0 0 0,0 0 0,1 0 0,-1-1 0,0 1 0,1 0 0,-1 0 0,0-1 0,0 1 0,1 0 0,-1-1 0,0 1 0,0 0 0,1-1 0,0-3 0,1-1 0,0 0 0,-1 0 0,0 1 0,0-1 0,-1 0 0,1 0 0,-1 0 0,0 0 0,0 0 0,-2-8 0,1-7 0,0-12 0,-1 1 0,-1 0 0,-2 1 0,-2-1 0,-14-44 0,18 68 0,3 12 0,8 15 0,-2-13-387,1 0 0,0 0 0,0-1 0,0 0 0,1 0 0,0-1 0,0 0 1,0-1-1,1 0 0,0 0 0,0 0 0,0-1 0,10 2 0,-6-2-290,0 0 0,0-1 0,0-1 0,0 0 0,0-1 0,0 0 0,1-1 0,-1 0 0,13-4-1,-17 2 70,0 0 0,-1-1 0,1 0-1,-1 0 1,0-1 0,14-11-1,-16 12 977,0-1 0,-1 0-1,0 0 1,0-1-1,0 1 1,0-1 0,-1 0-1,0-1 1,3-6 0,-7 13-303,0 0 1,0-1-1,0 1 1,0 0-1,0-1 1,0 1-1,0 0 1,0 0-1,0-1 1,-1 1-1,1 0 1,0 0-1,0-1 1,0 1-1,-1 0 1,1 0-1,0 0 1,0-1 0,0 1-1,-1 0 1,1 0-1,0 0 1,0 0-1,-1-1 1,1 1-1,0 0 1,-1 0-1,1 0 1,0 0-1,0 0 1,-1 0-1,1 0 1,0 0-1,-1 0 1,1 0-1,0 0 1,-1 0-1,1 0 1,0 0 0,0 0-1,-1 0 1,1 0-1,0 1 1,-1-1-1,1 0 1,0 0-1,0 0 1,-1 0-1,1 1 1,0-1-1,0 0 1,0 0-1,-1 0 1,1 1-1,0-1 1,-20 8 33,9 1 187,-1-1-1,2 1 1,-1 1-1,-10 11 1,18-17-135,-1 1-1,1-1 1,-1 0 0,1 1 0,0 0 0,1-1 0,-1 1 0,1 0-1,0 1 1,1-1 0,-1 0 0,1 0 0,-1 9 0,2-12-148,0-1 1,0 0 0,1 0-1,-1 0 1,1 0 0,-1 1-1,1-1 1,0 0-1,-1 0 1,1 0 0,0 0-1,0 0 1,-1 0-1,1-1 1,0 1 0,0 0-1,0 0 1,0-1 0,0 1-1,0 0 1,1-1-1,-1 1 1,1 0 0,34 11-553,-26-9 125,18 5-668,-21-6 1088,0-1 1,1 1-1,-1 0 1,0 0-1,0 1 1,0 0-1,-1 0 1,1 1-1,-1 0 1,0 0 0,0 0-1,10 9 1,-16-12 197,1 0 1,-1 0 0,1 0-1,-1 1 1,1-1 0,-1 0-1,0 0 1,1 0 0,-1 0-1,0 0 1,0 0 0,0 1-1,0-1 1,0 0 0,0 0-1,0 0 1,0 0 0,0 1-1,-1-1 1,1 0 0,0 0-1,-1 0 1,1 0 0,-1 0 0,1 0-1,-1 0 1,-1 1 0,0 2-2,-1-1 0,0 0 0,0 0 0,-1 0 0,1-1 0,-1 1 0,-7 3 0,-2 0-138,0 0 1,-1 0-1,-24 5 1,28-9-231,-1 0-1,0 0 1,0-2-1,-14 1 1,3-5-3357,3-5-4284,0-9-12459</inkml:trace>
</inkml:ink>
</file>

<file path=ppt/ink/ink2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036"/>
    </inkml:context>
    <inkml:brush xml:id="br0">
      <inkml:brushProperty name="width" value="0.025" units="cm"/>
      <inkml:brushProperty name="height" value="0.025" units="cm"/>
    </inkml:brush>
  </inkml:definitions>
  <inkml:trace contextRef="#ctx0" brushRef="#br0">235 116 12204,'29'-32'7752,"-22"13"-3608,-7 19-4004,0-1 0,0 1 0,0-1 0,0 1 0,0-1 0,-1 1 1,1-1-1,0 1 0,0 0 0,-1-1 0,1 1 0,0-1 1,-1 1-1,1 0 0,0-1 0,-1 1 0,1 0 0,-1-1 0,1 1 1,-1 0-1,1-1 0,-1 1 0,1 0 0,0 0 0,-1 0 0,1 0 1,-1-1-1,0 1 0,1 0 0,-1 0 0,1 0 0,-1 0 0,0 0 1,-9 0-31,0-1 0,0 2 0,0-1 0,0 1 0,1 1 1,-1 0-1,0 0 0,1 1 0,-1 0 0,1 1 1,0 0-1,0 0 0,-10 7 0,7-3-3,1 0 0,0 1-1,0 1 1,1-1 0,0 2 0,0-1 0,1 1 0,-13 22-1,21-33-102,1 1 0,-1 0-1,0 0 1,1 0 0,-1 0 0,1-1-1,-1 1 1,1 0 0,-1 0-1,1 0 1,0 0 0,-1 0-1,1 0 1,0 0 0,0 0 0,0 0-1,0 0 1,0 0 0,0 0-1,0 0 1,0 0 0,0 1-1,0-1 1,1 0 0,0 1 0,0-1 4,0-1 0,0 1 0,0-1 0,0 1 0,0-1 0,0 0 0,0 0 1,0 1-1,1-1 0,-1 0 0,0 0 0,0 0 0,0 0 0,0 0 1,0 0-1,1-1 0,-1 1 0,2-1 0,63-23 230,-58 20-236,15-6-40,2 0 0,0 1 0,0 1 0,0 1 0,1 2 0,0 1 0,32-2 0,-55 6 25,-1 0-1,0 0 1,1 1-1,-1-1 1,1 1-1,-1-1 1,1 1-1,-1 0 1,0 0 0,0 0-1,1 0 1,-1 1-1,0-1 1,0 1-1,0-1 1,0 1-1,-1-1 1,1 1-1,0 0 1,-1 0-1,1 0 1,-1 0-1,0 0 1,1 0 0,-1 1-1,0-1 1,0 0-1,0 0 1,-1 1-1,1-1 1,-1 1-1,1 3 1,0 1 107,0-1 1,-1 1-1,0-1 0,0 1 1,-1 0-1,1-1 1,-2 1-1,1-1 1,-1 0-1,1 1 0,-6 10 1,23-78 428,-5 28-523,-2 0 0,-1-1 0,7-67 0,-15 113 0,0 0 0,0-1 0,0 0 0,1 1 0,1-1 0,3 14 0,-4-22 0,-1-1 0,1 1 0,1-1 0,-1 1 0,0-1 0,1 1 0,-1-1 0,1 0 0,-1 0 0,1 0 0,0 0 0,0 0 0,0 0 0,0 0 0,1-1 0,-1 1 0,0-1 0,1 1 0,-1-1 0,1 0 0,-1 0 0,1 0 0,-1 0 0,1-1 0,0 1 0,-1-1 0,6 1 0,-2-1 0,0-1 0,0 1 0,0-1 0,0-1 0,0 1 0,0-1 0,0 0 0,0 0 0,-1-1 0,1 1 0,-1-1 0,1 0 0,-1-1 0,0 1 0,-1-1 0,1 0 0,0-1 0,5-6 0,1-2 0,-1 0 0,0-1 0,-1 0 0,0 0 0,11-26 0,-44 98 0,3 1 0,2 1 0,-13 74 0,29-110 0,3-24-4,0-1 1,0 1-1,1 0 1,-1 0-1,0 0 1,0-1-1,1 1 1,-1 0-1,0 0 1,0 0-1,1 0 1,-1-1-1,0 1 1,1 0-1,-1 0 0,0 0 1,1 0-1,-1 0 1,0 0-1,1 0 1,-1 0-1,0 0 1,1 0-1,-1 0 1,0 0-1,1 0 1,-1 0-1,0 1 1,0-1-1,1 0 0,-1 0 1,0 0-1,1 0 1,-1 1-1,0-1 1,0 0-1,1 0 1,-1 0-1,0 1 1,0-1-1,1 0 1,-1 0-1,0 1 1,0-1-1,0 0 0,0 1 1,0-1-1,1 0 1,-1 0-1,0 1 1,0-1-1,0 0 1,0 1-1,0-1 1,0 0-1,0 1 1,0-1-1,0 0 1,0 1-1,0-1 0,0 0 1,0 1-1,0-1 1,-1 0-1,1 1 1,0-1-1,0 0 1,3-2-431,0-1 0,0 0 1,-1 0-1,1 0 0,-1-1 1,1 1-1,-1 0 0,0-1 1,2-5-1,12-38-8607,-6 3-3830</inkml:trace>
</inkml:ink>
</file>

<file path=ppt/ink/ink2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379"/>
    </inkml:context>
    <inkml:brush xml:id="br0">
      <inkml:brushProperty name="width" value="0.025" units="cm"/>
      <inkml:brushProperty name="height" value="0.025" units="cm"/>
    </inkml:brush>
  </inkml:definitions>
  <inkml:trace contextRef="#ctx0" brushRef="#br0">14 0 12300,'0'0'14125,"-13"62"-14541,13-43-2531,2-1-4004</inkml:trace>
</inkml:ink>
</file>

<file path=ppt/ink/ink2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709"/>
    </inkml:context>
    <inkml:brush xml:id="br0">
      <inkml:brushProperty name="width" value="0.025" units="cm"/>
      <inkml:brushProperty name="height" value="0.025" units="cm"/>
    </inkml:brush>
  </inkml:definitions>
  <inkml:trace contextRef="#ctx0" brushRef="#br0">1 211 19731,'0'0'2626,"9"1"583,-3 0-2807,1 0 1,-1-1-1,1 0 1,-1 0-1,1 0 1,-1-1-1,1 0 1,-1 0-1,1-1 1,-1 0-1,0 0 1,0 0-1,0-1 1,10-6-1,-6 2-284,0-1-1,-1 0 1,0 0-1,0-1 0,-1 0 1,7-11-1,-12 16-98,0 0 0,0 0 0,-1 0 0,0-1 0,0 1 0,0-1 0,0 1 0,-1-1 0,0 0 0,0 0 0,0 0 0,0 0 0,-1 0 0,0 1 0,0-1 0,0 0 0,-2-8 0,2 11-32,-1 0-1,0 0 1,0 1 0,1-1-1,-1 1 1,0-1 0,0 1-1,0-1 1,-1 1 0,1-1-1,0 1 1,0 0 0,-1 0-1,1-1 1,-1 1-1,1 0 1,-1 0 0,0 1-1,1-1 1,-1 0 0,0 0-1,1 1 1,-1-1 0,0 1-1,0 0 1,0-1 0,1 1-1,-1 0 1,0 0 0,0 0-1,0 0 1,0 1 0,1-1-1,-4 1 1,0 0-38,0 0 0,0 0 0,0 1 0,1-1 0,-1 1 0,0 0 0,1 1 0,-1-1 0,1 1 1,0-1-1,-5 6 0,-2 4-15,1 0 0,1 0 0,0 1 0,1 1 0,-10 20 0,14-26 70,0-1 1,1 1-1,0 1 1,1-1-1,0 0 1,0 0-1,1 1 1,0-1-1,1 1 1,-1 0-1,3 12 1,-2-19 3,1 0-1,0 0 1,0-1 0,0 1 0,0 0-1,0-1 1,0 1 0,0-1 0,1 0-1,-1 1 1,0-1 0,1 0-1,-1 0 1,1 0 0,0 0 0,-1 0-1,1 0 1,0 0 0,-1 0-1,1-1 1,0 1 0,0-1 0,0 1-1,0-1 1,-1 0 0,1 1 0,0-1-1,3-1 1,56-2 120,-45-1-231,0-1 0,0-1 0,-1 0-1,0-2 1,0 1 0,-1-2 0,0 1-1,25-22 1,40-23 290,-79 53-182,0 0 0,1-1-1,-1 1 1,0 0 0,1 0 0,-1 0-1,0 0 1,1-1 0,-1 1 0,0 0-1,1 0 1,-1 0 0,0 0-1,1 0 1,-1 0 0,0 0 0,1 0-1,-1 0 1,0 0 0,1 0 0,-1 0-1,0 0 1,1 0 0,-1 0-1,0 1 1,1-1 0,-1 0 0,0 0-1,1 0 1,-1 0 0,0 1 0,0-1-1,1 0 1,-1 0 0,0 1-1,0-1 1,1 0 0,-1 0 0,0 1-1,3 18 137,-8 24 70,5-42-207,-5 18 54,3-11-46,0-1 0,1 1 1,-1 0-1,2 0 1,-1-1-1,1 1 0,0 0 1,0 0-1,3 10 0,-3-17-27,1 0-1,0 0 1,-1-1-1,1 1 0,0 0 1,0 0-1,-1 0 1,1 0-1,0-1 0,0 1 1,0 0-1,0-1 1,0 1-1,0-1 0,0 1 1,0-1-1,1 1 1,-1-1-1,0 0 0,0 0 1,0 1-1,0-1 1,1 0-1,-1 0 1,0 0-1,0 0 0,0-1 1,0 1-1,0 0 1,1 0-1,1-1 0,36-15-1866,-25 6-651,-1-1 0,-1-1 0,0 0 0,0 0 0,15-23 0,4-10-7823</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2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8.316"/>
    </inkml:context>
    <inkml:brush xml:id="br0">
      <inkml:brushProperty name="width" value="0.025" units="cm"/>
      <inkml:brushProperty name="height" value="0.025" units="cm"/>
    </inkml:brush>
  </inkml:definitions>
  <inkml:trace contextRef="#ctx0" brushRef="#br0">93 1 21268,'0'0'2493,"-7"13"-309,-8 19-1228,1 1 1,1 0-1,2 1 1,-8 42 0,12-13-990,1 117 1,6-161-197,13-41 517,1-7-160,-4 8-125,0-1 0,-1 0 1,-1-1-1,9-46 1,-16 67 476,-19 65 913,18-60-1391,0 0-1,0 1 1,-1-1 0,2 0-1,-1 1 1,0-1-1,1 0 1,0 1 0,-1-1-1,1 0 1,1 0-1,-1 0 1,0 0 0,1 0-1,-1 0 1,1 0-1,0 0 1,0 0-1,0-1 1,4 4 0,-4-5-3,1 1 1,-1-1 0,0 0 0,1 1-1,0-1 1,-1 0 0,1-1 0,-1 1-1,1 0 1,0-1 0,0 0 0,-1 0-1,1 1 1,0-2 0,0 1 0,0 0-1,-1 0 1,1-1 0,0 0 0,-1 1-1,1-1 1,0 0 0,-1 0-1,1-1 1,4-2 0,2-2 0,-1-1 0,1 0 0,-1 0 0,0-1 0,-1 0 0,0 0 0,0-1 0,-1 0 0,0 0 0,-1 0 0,1-1 0,-2 0 0,0 0 0,0 0 0,0-1 0,2-14 0,-6 25 0,0 0 0,0-1 0,0 1 0,0 0 0,0 0 0,0-1 0,0 1 0,0 0 0,0-1 0,0 1 0,0 0 0,0 0 0,0-1 0,-1 1 0,1 0 0,0 0 0,0-1 0,0 1 0,0 0 0,0 0 0,-1-1 0,1 1 0,0 0 0,0 0 0,0 0 0,-1-1 0,1 1 0,0 0 0,0 0 0,-1 0 0,1 0 0,0-1 0,0 1 0,-1 0 0,1 0 0,0 0 0,0 0 0,-1 0 0,1 0 0,0 0 0,-1 0 0,1 0 0,0 0 0,0 0 0,-1 0 0,1 0 0,0 0 0,0 0 0,-1 0 0,1 0 0,0 0 0,-1 1 0,1-1 0,0 0 0,0 0 0,-1 0 0,1 0 0,0 0 0,0 1 0,0-1 0,-1 0 0,1 0 0,0 1 0,0-1 0,0 0 0,-1 1 0,1-1 0,-7 7 0,0 1 0,0 1 0,1-1 0,0 1 0,0 0 0,1 0 0,1 1 0,-1 0 0,1-1 0,1 1 0,0 1 0,0-1 0,1 0 0,1 1 0,-1-1 0,2 21 0,0-30 0,0 0 0,0-1 0,0 1 0,0 0 0,0 0 0,0-1 0,1 1 0,-1 0 0,0-1 0,1 1 0,-1 0 0,0-1 0,1 1 0,-1 0 0,1-1 0,-1 1 0,1-1 0,-1 1 0,1-1 0,0 1 0,-1-1 0,1 1 0,0-1 0,-1 0 0,1 1 0,0-1 0,-1 0 0,2 1 0,27-1 0,26-17 0,-8-10-63,-37 19 22,0 1-1,1 1 0,0 0 1,1 1-1,-1 0 0,1 1 1,0 0-1,16-3 0,-27 7 31,0 1-1,0-1 0,0 1 1,-1-1-1,1 1 0,0-1 0,0 1 1,-1-1-1,1 1 0,0 0 1,-1-1-1,1 1 0,0 0 1,-1 0-1,1 0 0,-1-1 1,1 1-1,-1 0 0,0 0 1,1 0-1,-1 0 0,0 0 1,0 0-1,0 0 0,0 0 0,1-1 1,-1 1-1,0 0 0,0 0 1,-1 0-1,1 0 0,0 2 1,-3 35 92,-7 4-48,7-29 28,0 0 0,1 0 0,-2 23 1,4-36-58,0 0 1,0 0-1,0 1 1,0-1-1,0 0 1,1 0 0,-1 0-1,0 0 1,0 1-1,0-1 1,0 0-1,0 0 1,1 0-1,-1 0 1,0 1 0,0-1-1,0 0 1,1 0-1,-1 0 1,0 0-1,0 0 1,0 0 0,1 0-1,-1 0 1,0 0-1,0 0 1,1 0-1,-1 0 1,0 0 0,0 0-1,0 0 1,1 0-1,-1 0 1,0 0-1,0 0 1,1 0 0,-1 0-1,0 0 1,0 0-1,0 0 1,1 0-1,-1 0 1,0-1-1,0 1 1,0 0 0,0 0-1,1 0 1,-1 0-1,0-1 1,0 1-1,0 0 1,0 0 0,0 0-1,0 0 1,1-1-1,-1 1 1,13-11 199,45-57-1910,-40 42-621,-1-1 0,16-34 0,-11 12-1964,-3 0-1,16-62 0,-22 56-5247</inkml:trace>
</inkml:ink>
</file>

<file path=ppt/ink/ink2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8.830"/>
    </inkml:context>
    <inkml:brush xml:id="br0">
      <inkml:brushProperty name="width" value="0.025" units="cm"/>
      <inkml:brushProperty name="height" value="0.025" units="cm"/>
    </inkml:brush>
  </inkml:definitions>
  <inkml:trace contextRef="#ctx0" brushRef="#br0">92 0 6278,'-3'4'9899,"-5"9"-4416,-42 90-446,42-77-4882,1 0 1,2 0-1,0 0 0,2 0 0,1 1 1,1 0-1,1-1 0,2 1 0,0-1 0,2 1 1,1-1-1,9 29 0,-14-54-104,1 0-1,-1 0 0,0 0 1,1 0-1,-1 0 0,0 0 1,1 0-1,-1 0 0,1 0 1,0-1-1,-1 1 0,1 0 1,0 0-1,-1-1 0,1 1 1,0 0-1,0-1 0,-1 1 1,1-1-1,0 1 0,0-1 1,0 1-1,0-1 0,0 0 1,0 1-1,0-1 0,1 0 1,0 0 53,0 0 1,0-1 0,0 1 0,0-1 0,0 1 0,0-1-1,0 0 1,-1 0 0,1 0 0,0 0 0,0 0-1,2-2 1,5-5 157,-1 1-1,0-2 0,10-14 0,-9 12-245,-2 0-1,1 0 1,-2-1 0,1 0-1,-2-1 1,0 1 0,0-1-1,-1 0 1,-1-1 0,0 1-1,-1 0 1,0-1 0,-1 0-1,-1-25 1,0 38-16,0 1 0,0-1 0,0 0 0,0 0 0,0 0 0,0 0 0,0 0 0,0 1 0,-1-1 0,1 0 0,0 0 0,-1 0 0,1 1 0,0-1 0,-1 0 0,1 0 0,-1 1 0,1-1 0,-1 0 0,1 1 0,-1-1 0,0 0 0,1 1 0,-1-1 0,0 1 0,1-1 0,-1 1 0,0 0 0,0-1 0,1 1 0,-1 0 0,0-1 0,0 1 0,0 0 0,1 0 0,-1 0 0,0-1 0,0 1 0,0 0 0,0 0 0,0 0 0,1 1 0,-1-1 0,0 0 0,0 0 0,0 0 0,0 1 0,1-1 0,-1 0 0,0 1 0,-1 0 0,-1 1 0,0 0 0,-1 0 0,2 0 0,-1 0 0,0 0 0,0 1 0,1-1 0,-1 1 0,1 0 0,-4 5 0,3-3 0,1-1 0,0 1 0,0 0 0,1 0 0,0 0 0,-1 0 0,2 0 0,-1 0 0,1 0 0,-1 1 0,1-1 0,1 0 0,-1 0 0,1 0 0,0 0 0,2 9 0,-2-11 0,1 0 0,-1 0 0,1 0 0,0 1 0,0-2 0,0 1 0,0 0 0,1 0 0,-1-1 0,1 1 0,0-1 0,-1 0 0,1 1 0,0-1 0,0-1 0,0 1 0,1 0 0,-1-1 0,0 0 0,1 0 0,-1 0 0,0 0 0,1 0 0,5 0 0,0 0 0,0-1 0,0 0 0,0-1 0,0 0 0,-1 0 0,1-1 0,0 0 0,-1-1 0,1 1 0,-1-2 0,10-4 0,-13 5 0,0 1 0,0-1 0,-1 0 0,1-1 0,-1 1 0,0-1 0,0 0 0,0 0 0,0 0 0,-1 0 0,0 0 0,0-1 0,0 0 0,0 0 0,-1 0 0,0 0 0,0 0 0,0 0 0,1-7 0,-2 11 0,-1 0 0,0 0 0,0 0 0,0 0 0,1 0 0,-1 0 0,0 0 0,0 0 0,-1 0 0,1 0 0,0 0 0,0 0 0,0 0 0,-1 0 0,1 1 0,0-1 0,-1 0 0,1 0 0,-1 0 0,1 0 0,-1 0 0,1 1 0,-1-1 0,1 0 0,-1 1 0,0-1 0,0 0 0,1 1 0,-1-1 0,0 1 0,-1-1 0,0 0 0,-1 0 0,0 1 0,1-1 0,-1 1 0,0 0 0,1 0 0,-1 0 0,0 0 0,1 0 0,-1 1 0,-3 0 0,-2 1 0,0 0 0,0 1 0,0 0 0,0 0 0,1 1 0,-14 9 0,14-7 0,0 1 0,1 0 0,0 1 0,0 0 0,1 0 0,0 0 0,0 0 0,1 1 0,0 0 0,-3 9 0,6-16 0,0 0 0,0 0 0,1 1 0,-1-1 0,1 0 0,0 1 0,-1-1 0,1 0 0,0 1 0,0-1 0,0 0 0,1 1 0,-1-1 0,1 0 0,-1 1 0,1-1 0,0 0 0,-1 0 0,1 0 0,1 0 0,-1 1 0,0-1 0,0-1 0,1 1 0,-1 0 0,1 0 0,-1 0 0,1-1 0,0 1 0,0-1 0,0 1 0,0-1 0,0 0 0,0 0 0,0 0 0,0 0 0,0 0 0,0 0 0,1-1 0,-1 1 0,0-1 0,1 1 0,-1-1 0,4 0 0,-3 1-315,0-1 0,-1 0 0,1 0 1,-1 1-1,1-1 0,0-1 0,-1 1 0,1 0 0,0-1 1,4-1-1,-6 2-34,0-1 0,0 0-1,-1 0 1,1 0 0,0 1 0,0-1 0,0 0 0,-1 0 0,1 0 0,-1 0 0,1 0 0,-1 0-1,1 0 1,-1-1 0,1 1 0,-1 0 0,0 0 0,0 0 0,1 0 0,-1 0 0,0-1 0,0 1-1,0 0 1,0 0 0,-1-2 0,-1-24-13536</inkml:trace>
</inkml:ink>
</file>

<file path=ppt/ink/ink2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9.187"/>
    </inkml:context>
    <inkml:brush xml:id="br0">
      <inkml:brushProperty name="width" value="0.025" units="cm"/>
      <inkml:brushProperty name="height" value="0.025" units="cm"/>
    </inkml:brush>
  </inkml:definitions>
  <inkml:trace contextRef="#ctx0" brushRef="#br0">31 61 23510,'0'0'2947,"-31"-51"96,31 42-1025,2 9-993,14 1-1025,-3 16-705,-3 2-2594,-7 2-6342</inkml:trace>
</inkml:ink>
</file>

<file path=ppt/ink/ink2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4.446"/>
    </inkml:context>
    <inkml:brush xml:id="br0">
      <inkml:brushProperty name="width" value="0.025" units="cm"/>
      <inkml:brushProperty name="height" value="0.025" units="cm"/>
    </inkml:brush>
  </inkml:definitions>
  <inkml:trace contextRef="#ctx0" brushRef="#br0">209 245 12812,'4'-11'1412,"0"1"0,-1-1 0,0 0 0,0-1 0,-1 1 0,1-21 0,-3 30-1216,0-1 0,0 1 0,0 0 0,0-1-1,-1 1 1,1 0 0,-1-1 0,1 1 0,-1 0 0,0 0 0,0 0 0,0 0 0,0 0 0,0-1 0,0 2 0,-1-1 0,1 0 0,-1 0 0,1 0 0,-1 1 0,1-1 0,-1 1 0,0-1 0,0 1 0,0 0 0,0-1 0,0 1 0,0 0-1,0 1 1,-1-1 0,1 0 0,0 0 0,0 1 0,-1 0 0,1-1 0,0 1 0,-1 0 0,-3 0 0,1 0-135,1 1 0,-1-1 0,1 1-1,-1 0 1,1 0 0,0 1 0,0-1 0,-1 1-1,1 0 1,0 0 0,1 0 0,-1 1 0,0-1 0,-4 5-1,1 0-16,0 0 0,0 0 0,0 1-1,1 0 1,0 1 0,-5 9-1,2-1-13,1 1 0,1 0-1,0 0 1,1 0-1,1 1 1,-3 26-1,6-38-28,2 0 1,-1-1-1,1 1 0,0 0 0,0 0 0,1 0 0,0 0 0,0 0 0,3 10 0,-2-14-1,-1-1-1,1 1 0,-1-1 1,1 0-1,0 0 1,0 0-1,0 0 0,0 0 1,0 0-1,1 0 0,-1-1 1,1 1-1,-1-1 1,1 1-1,-1-1 0,1 0 1,-1 0-1,1-1 0,0 1 1,0 0-1,0-1 1,-1 1-1,1-1 0,0 0 1,4 0-1,6-1 18,0-1-1,0 1 1,-1-2 0,1 0-1,-1 0 1,1-1-1,-1-1 1,0 0 0,-1-1-1,1 0 1,-1 0-1,14-12 1,11-9 21,-1-2 1,36-38-1,-46 41 79,-1 0 0,23-33 0,-40 49-84,0-1-1,-1 0 1,0 0 0,0 0 0,-2-1-1,1 0 1,-1 0 0,-1 0-1,3-18 1,-6 29-33,0 1 0,1-1 0,-1 1 0,0-1 0,0 0 1,0 1-1,0-1 0,0 1 0,0-1 0,0 1 0,0-1 0,0 0 0,0 1 0,0-1 0,0 1 0,0-1 0,-1 0 1,1 1-1,0-1 0,0 1 0,-1-1 0,1 1 0,0-1 0,-1 1 0,1-1 0,0 1 0,-1-1 0,1 1 0,-1 0 1,0-1-1,-15 8 2,-14 28-28,11-3 15,3 1 0,0 0 1,2 1-1,2 1 0,1 0 1,2 0-1,1 1 0,-3 37 1,11-70 12,-1 0 1,1 0 0,0 0 0,0 0 0,0 0-1,0 0 1,0 0 0,1 0 0,-1 0 0,1 0-1,0 0 1,0 0 0,0 0 0,0-1 0,1 1-1,-1 0 1,1-1 0,0 1 0,-1-1-1,5 4 1,-3-4 1,0 0-1,0-1 0,1 0 0,-1 1 1,1-1-1,-1 0 0,1-1 0,-1 1 1,1-1-1,0 1 0,-1-1 0,1 0 1,0 0-1,-1-1 0,1 1 0,-1-1 1,5-1-1,7-2-3,1 0 0,-1-2 0,-1 0 0,1 0 0,-1-1 0,0-1 0,0-1 0,16-12 0,-10 4 0,0 0 0,-1-1 0,0-1 0,19-27 0,-29 34-13,-1-1-1,0 0 1,10-25 0,-16 33 8,0-1 1,0 0-1,0 1 1,-1-1-1,0 0 1,0 0-1,0 0 1,-1 0 0,1 0-1,-2 0 1,0-10-1,1 15 2,-1 1 1,1-1-1,0 0 0,0 1 0,-1-1 0,1 1 1,0-1-1,-1 0 0,1 1 0,0-1 0,-1 1 1,1-1-1,-1 1 0,1-1 0,-1 1 0,1 0 0,-1-1 1,1 1-1,-1 0 0,0-1 0,1 1 0,-1 0 1,1-1-1,-1 1 0,0 0 0,1 0 0,-1 0 1,0 0-1,1 0 0,-1 0 0,0 0 0,1 0 1,-1 0-1,0 0 0,1 0 0,-1 0 0,0 0 1,1 1-1,-1-1 0,0 0 0,1 0 0,-1 1 0,1-1 1,-1 0-1,1 1 0,-1-1 0,0 2 0,-26 20-187,14-5 211,1 0 1,0 1 0,2 1 0,0 0-1,1 0 1,1 1 0,0 0 0,2 0-1,0 1 1,2 0 0,0 0 0,-1 23 0,5-42-20,0-1 0,0 1 1,0 0-1,0-1 1,1 1-1,-1 0 1,0-1-1,1 1 1,-1-1-1,1 1 1,0-1-1,-1 1 1,1-1-1,0 1 1,0-1-1,0 1 1,0-1-1,0 0 1,0 0-1,0 1 0,1-1 1,-1 0-1,3 1 1,-1 0 1,0-1 0,0 0 0,0 0 0,0 0 0,0-1 0,1 1 0,-1-1-1,0 0 1,1 1 0,-1-2 0,5 1 0,4-2 2,-1 0 0,0-1 1,1 0-1,-1-1 0,-1 0 0,13-6 0,-1-3-6,0-1 0,-1-1 0,-1-1 0,0-1 0,-1 0 0,20-24 0,-31 31 0,1 0 0,-1-1 0,-1 0 0,0 0 0,0-1 0,-1 1 0,-1-1 0,0-1 0,-1 1 0,0-1 0,-1 1 0,0-1 0,2-24 0,-9 32 0,-4 10 0,-5 13 0,5 2-5,0 0-1,2 0 1,1 0 0,0 0-1,1 1 1,1 0 0,2 0-1,0 36 1,1-55-141,0-1 0,0 0 0,0 0 0,1 1 0,-1-1 1,0 0-1,0 0 0,1 0 0,-1 1 0,1-1 0,-1 0 0,1 0 0,0 0 0,-1 0 0,1 0 1,0 0-1,0 0 0,-1 0 0,3 1 0,-3-2-290,1 1-1,0-1 1,0 0-1,-1 1 1,1-1-1,0 0 1,0 0-1,-1 0 1,1 0 0,0 0-1,0 0 1,-1 0-1,1 0 1,0 0-1,0 0 1,-1 0-1,1-1 1,0 1-1,0 0 1,-1 0 0,1-1-1,0 0 1,14-10-14619</inkml:trace>
</inkml:ink>
</file>

<file path=ppt/ink/ink2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4.773"/>
    </inkml:context>
    <inkml:brush xml:id="br0">
      <inkml:brushProperty name="width" value="0.025" units="cm"/>
      <inkml:brushProperty name="height" value="0.025" units="cm"/>
    </inkml:brush>
  </inkml:definitions>
  <inkml:trace contextRef="#ctx0" brushRef="#br0">89 31 25816,'0'0'6022,"-53"-31"-5285,46 39-737,1 11-96,1 2-1570,-3-5-3651,-1-3-9353</inkml:trace>
</inkml:ink>
</file>

<file path=ppt/ink/ink2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9.707"/>
    </inkml:context>
    <inkml:brush xml:id="br0">
      <inkml:brushProperty name="width" value="0.025" units="cm"/>
      <inkml:brushProperty name="height" value="0.025" units="cm"/>
    </inkml:brush>
  </inkml:definitions>
  <inkml:trace contextRef="#ctx0" brushRef="#br0">273 136 15503,'10'-10'2204,"2"-1"-1565,0 2 449,-2 0 0,1-1 0,-2 0 0,1 0 0,-1-1 0,-1 0 0,13-22 0,-21 33-1053,0 0 1,0-1-1,0 1 0,0 0 1,0-1-1,0 1 1,0 0-1,0-1 1,0 1-1,0 0 1,0-1-1,0 1 1,0-1-1,0 1 1,0 0-1,0-1 1,0 1-1,0 0 0,0-1 1,-1 1-1,1 0 1,0 0-1,0-1 1,0 1-1,-1 0 1,1-1-1,0 1 1,0 0-1,-1 0 1,1-1-1,0 1 1,0 0-1,-1 0 0,1 0 1,0-1-1,-1 1 1,1 0-1,0 0 1,-1 0-1,1 0 1,0 0-1,-1 0 1,1 0-1,0 0 1,-1 0-1,1 0 0,0 0 1,-1 0-1,1 0 1,-1 0-1,1 0 1,0 0-1,-1 0 1,1 0-1,-1 1 1,-23 4 102,8 2-134,0 1-1,1 0 1,0 1-1,0 1 0,1 0 1,-20 19-1,-74 79 16,85-82 7,-25 35 0,42-52-18,0 0-1,1 1 1,-1-1-1,2 1 1,0 1-1,0-1 1,-4 22-1,7-31-10,1 1 1,0 0-1,0 0 1,0-1-1,0 1 0,0 0 1,0 0-1,0-1 1,1 1-1,-1 0 0,0-1 1,1 1-1,0 0 0,-1-1 1,1 1-1,0-1 1,0 1-1,0-1 0,0 1 1,0-1-1,0 0 0,0 1 1,1-1-1,-1 0 1,0 0-1,1 0 0,-1 0 1,1 0-1,-1 0 1,1 0-1,-1-1 0,1 1 1,0-1-1,-1 1 0,4 0 1,6 1-30,1 0-1,-1-1 1,1 0 0,16-2 0,-14 1 4,105-8-203,-81 4-226,1 1 0,38 3 1,-75 0 450,0 0-1,-1 0 1,1 0 0,0 0 0,-1 0 0,1 1 0,0-1 0,-1 1 0,1-1 0,-1 1-1,1-1 1,0 1 0,-1 0 0,0 0 0,1 0 0,-1 0 0,1 0 0,-1 0 0,0 0 0,0 0-1,0 1 1,0-1 0,0 0 0,0 1 0,0-1 0,0 1 0,0-1 0,0 1 0,-1-1 0,1 1-1,-1 0 1,1-1 0,-1 1 0,0 0 0,0-1 0,1 1 0,-1 0 0,0-1 0,-1 1-1,1 0 1,0-1 0,0 1 0,-1 0 0,1-1 0,-1 1 0,1-1 0,-1 1 0,-1 2 0,-2 6 319,0 0 0,-1-1 1,0 1-1,-1-1 1,0 0-1,-8 10 1,-1-2 75,-1 0 0,-1 0 0,-1-2 0,-27 19 1,36-27-267,-1-1 1,0-1-1,0 0 0,0 0 1,0-1-1,-1 0 1,0-1-1,1 0 1,-1-1-1,0 0 1,-14 0-1,24-2-136,0 0-1,0 0 1,0 0 0,0 0-1,0 0 1,0 0 0,1-1-1,-1 1 1,0 0 0,0 0-1,0-1 1,0 1 0,1 0-1,-1-1 1,0 1-1,0-1 1,1 1 0,-1-1-1,0 0 1,1 1 0,-1-1-1,0 0 1,1 1 0,-1-1-1,1 0 1,-1 0 0,1 1-1,0-1 1,-1 0 0,1 0-1,0 0 1,-1 0 0,1 1-1,0-1 1,0 0 0,0 0-1,0 0 1,0 0 0,0 0-1,0 0 1,0 0-1,0 1 1,1-3 0,-1 0-151,1 0 1,0 1-1,0-1 1,0 0 0,0 0-1,0 1 1,0-1-1,1 1 1,-1-1-1,1 1 1,0 0 0,4-5-1,7-2-2421,1 0 1,0 0-1,18-7 0,-13 6-443,20-11-4435</inkml:trace>
</inkml:ink>
</file>

<file path=ppt/ink/ink2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0.066"/>
    </inkml:context>
    <inkml:brush xml:id="br0">
      <inkml:brushProperty name="width" value="0.025" units="cm"/>
      <inkml:brushProperty name="height" value="0.025" units="cm"/>
    </inkml:brush>
  </inkml:definitions>
  <inkml:trace contextRef="#ctx0" brushRef="#br0">71 346 19282,'0'0'1922,"-30"51"32,17-19-321,3 0-1024,0 1-129,5-8-95,2-4-289,3-10-32,2-11-865,13-5-864,4-19-481,-1-11-1282,0-6-3074</inkml:trace>
  <inkml:trace contextRef="#ctx0" brushRef="#br0" timeOffset="1">90 0 7976,'0'0'11530,"-13"67"-20082</inkml:trace>
</inkml:ink>
</file>

<file path=ppt/ink/ink2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1.514"/>
    </inkml:context>
    <inkml:brush xml:id="br0">
      <inkml:brushProperty name="width" value="0.025" units="cm"/>
      <inkml:brushProperty name="height" value="0.025" units="cm"/>
    </inkml:brush>
  </inkml:definitions>
  <inkml:trace contextRef="#ctx0" brushRef="#br0">136 348 18770,'0'0'720,"-9"9"284,-4 2-511,1 1 1,1 0-1,0 1 0,0 0 1,2 1-1,-1 0 1,2 1-1,0 0 0,1 0 1,0 1-1,-8 32 0,14-43-361,0 0-1,0 1 1,0 0-1,1-1 0,0 1 1,0-1-1,0 1 1,2 7-1,-1-12-112,0 1 0,-1-1 0,1 1 0,0-1 0,0 1 0,0-1 0,0 0 0,0 1 0,0-1 0,1 0-1,-1 0 1,0 0 0,1 0 0,-1 0 0,1 0 0,-1 0 0,1 0 0,-1 0 0,1-1 0,-1 1 0,1-1 0,0 1 0,-1-1 0,1 0 0,0 1 0,-1-1 0,1 0-1,0 0 1,3-1 0,5 0 29,1 0 0,-1-1 0,1 0 0,-1-1 0,0 0 0,0-1 0,0 0 0,0-1 0,0 0 0,-1 0 0,0-1 0,12-10 0,4-3-257,-2-2-1,-1 0 1,23-29 0,-33 35 118,0-1 1,-1 0 0,-1-1 0,15-35-1,-21 43 69,0 0-1,-1 0 1,-1-1 0,1 1-1,-2-1 1,1 0-1,-1 1 1,-1-1-1,1 0 1,-2 0 0,-2-16-1,-8 40-714,3 10 809,1 1-1,2 0 0,0 0 0,1 1 0,2-1 0,1 1 1,1-1-1,3 29 0,-3-51-41,1-1-1,-1 0 1,1 0 0,-1 1-1,1-1 1,0 0 0,0 0-1,0 0 1,0 0 0,0 0-1,1 0 1,-1 0 0,0 0-1,1 0 1,0-1 0,-1 1-1,1-1 1,0 1 0,0-1 0,0 1-1,0-1 1,0 0 0,0 0-1,0 0 1,0 0 0,0-1-1,1 1 1,-1 0 0,0-1-1,0 0 1,1 1 0,-1-1-1,3 0 1,0 0 23,1-1-1,-1 1 1,0-1-1,1 0 1,-1 0 0,0-1-1,0 1 1,0-1 0,0 0-1,0-1 1,0 1-1,0-1 1,5-4 0,4-6 103,0-1 0,-2 0 0,1-1 1,-2 0-1,0-1 0,-1 0 0,0-1 1,-1 0-1,-1 0 0,-1-1 0,-1 0 1,6-23-1,-3 2 215,-2 0 0,-2 0 0,-1 0 0,-3-76 0,-4 103-406,-3 17-47,-3 19-100,-12 65 178,3 0 0,5 2 0,-3 125 0,15-212-3,2 0 0,-1 0 1,0 0-1,1 1 0,0-1 0,0 0 0,0 0 1,1 0-1,-1 0 0,1 0 0,0 0 0,4 6 1,-5-9-7,0 0 0,0 0 0,1 0 0,-1 0 0,0 0 0,1 0 0,-1-1 0,0 1 0,1 0 0,-1-1 0,1 1 0,-1-1 1,1 0-1,-1 1 0,1-1 0,-1 0 0,1 0 0,-1 0 0,1 0 0,-1 0 0,1 0 0,0 0 0,-1-1 0,1 1 0,-1-1 0,0 1 1,1-1-1,-1 1 0,1-1 0,-1 0 0,0 0 0,1 1 0,-1-1 0,0 0 0,0 0 0,0 0 0,0-1 0,2-1 0,2-2-23,-1 0-1,1-1 0,-1 1 0,0-1 1,-1 0-1,0 0 0,1 0 0,-2 0 1,1-1-1,-1 1 0,0-1 0,0 0 1,-1 1-1,0-1 0,0 0 0,-1 0 1,0-12-1,0 8 168,-1-1 0,0 1 1,-1 0-1,0-1 0,-1 1 1,0 0-1,0 0 0,-2 0 0,-9-19 1,-23-19 144,35 47-288,0 0 0,0-1 0,0 1 0,-1 1 0,1-1 0,-1 0-1,1 0 1,-1 1 0,1 0 0,-1-1 0,0 1 0,0 0 0,0 0 0,0 1 0,0-1 0,0 1 0,-5-1-1,6 2-58,1-1-1,0 1 0,0 0 0,0 0 0,0 0 0,0 0 0,0 0 1,0 0-1,0 0 0,1 0 0,-1 0 0,0 0 0,1 1 0,-1-1 0,0 0 1,1 0-1,0 1 0,-1-1 0,1 0 0,0 1 0,0-1 0,-1 0 1,1 1-1,0-1 0,0 1 0,1-1 0,-1 0 0,0 1 0,0-1 1,1 0-1,0 2 0,-1 3-119,1-1 1,0 0 0,0 1-1,0-1 1,1 0 0,-1 0 0,5 7-1,-3-8-85,1-1-1,-1 1 0,1-1 1,0 0-1,0 0 1,0 0-1,1 0 0,-1-1 1,1 0-1,-1 0 1,1 0-1,0 0 1,0-1-1,0 0 0,0 0 1,8 1-1,11 0 4,1-1 0,30-3 1,-14 1 347,80 0 1276,-120 1-1302,0 0 1,0 0-1,0 0 1,0 0 0,-1 0-1,1 0 1,0 1-1,0-1 1,0 0-1,0 0 1,-1 1 0,1-1-1,0 1 1,0-1-1,0 1 1,-1-1-1,1 1 1,0-1 0,-1 1-1,1 0 1,-1-1-1,1 1 1,-1 0-1,1 0 1,-1-1 0,1 3-1,3 26 1388,-19 31-257,11-51-1086,-10 30 336,13-37-388,1-1 0,-1 1 0,1 0 0,-1 0 0,1-1 0,0 1 0,0 0 1,-1 0-1,1 0 0,1 0 0,-1-1 0,0 1 0,0 0 0,1 0 0,-1 0 0,2 2 0,-1-4-21,-1 1-1,1-1 1,0 1 0,0-1 0,0 1 0,0-1-1,0 0 1,0 1 0,0-1 0,0 0-1,0 0 1,1 0 0,-1 0 0,0 0 0,0 0-1,0 0 1,0 0 0,0 0 0,0 0-1,0 0 1,0-1 0,0 1 0,0-1-1,0 1 1,2-2 0,25-13 218,-6-1-232,-1-1 0,32-33-1,-43 40-41,-1-1 0,0 1 0,-1-2-1,0 1 1,-1-1 0,0 0 0,5-16 0,-34 107-157,19-66 333,1-1-1,0 0 0,1 0 0,0 1 0,1-1 1,3 21-1,-3-31-120,1 0 0,-1 0 0,1-1 0,-1 1 0,1-1 0,0 1 0,0 0 0,0-1 0,0 1 0,0-1 0,0 0 0,0 1 0,0-1 0,1 0 0,-1 0 0,0 0 0,1 1 0,-1-1 1,1-1-1,-1 1 0,1 0 0,0 0 0,-1-1 0,1 1 0,0-1 0,-1 1 0,1-1 0,0 0 0,0 1 0,-1-1 0,1 0 0,0 0 0,0 0 0,-1-1 0,1 1 0,0 0 0,0-1 0,-1 1 0,1-1 0,0 1 0,-1-1 0,3-1 0,4-1 50,0 0-1,0-1 0,0 0 0,0-1 0,-1 1 0,1-1 0,7-7 0,-8 4-53,0 0 0,0-1 0,-1 1 0,0-1 0,0 0 0,-1-1-1,8-19 1,-10 23-10,-1-1-1,0 0 1,0 0-1,-1 0 0,0 0 1,0 0-1,-1 0 1,1 0-1,-1-1 1,-1 1-1,0 0 1,-3-13-1,4 20-5,1-1 0,-1 1 0,0 0 0,0 0 0,0 0 0,0-1 0,0 1 0,0 0 0,-1 0 0,1 0 0,0-1 0,0 1 0,0 0 0,0 0 0,0 0 0,0-1 0,0 1 0,0 0 0,0 0 0,-1 0 0,1-1 0,0 1 0,0 0 0,0 0 0,0 0 0,0 0 0,-1 0 0,1 0 0,0-1 0,0 1 0,0 0 0,-1 0 0,1 0 0,0 0 0,0 0 0,0 0 0,-1 0 0,1 0 0,0 0 0,0 0 0,0 0 0,-1 0 0,1 0 0,0 0 0,0 0 0,-1 0 0,1 0 0,0 0 0,-7 12 0,-1 16 0,7-25 0,1 1 0,0-1 0,0 0 0,0 0 0,0 0 0,0 0 0,1 0 0,-1 0 0,1 1 0,0-1 0,0 0 0,0-1 0,0 1 0,0 0 0,1 0 0,-1 0 0,1-1 0,3 4 0,-3-4 0,1 0 0,0-1 0,1 0 0,-1 1 0,0-1 0,0-1 0,0 1 0,1 0 0,-1-1 0,0 1 0,1-1 0,-1 0 0,0 0 0,1-1 0,-1 1 0,0-1 0,0 1 0,4-2 0,2-1 0,1-1 0,-1 1 0,0-2 0,-1 1 0,1-1 0,-1 0 0,0-1 0,0 0 0,-1 0 0,1-1 0,-2 0 0,1 0 0,-1-1 0,0 0 0,0 0 0,-1 0 0,0-1 0,-1 1 0,1-1 0,-2 0 0,1-1 0,-1 1 0,-1-1 0,3-17 0,-5 26 0,0 1 0,0 0 0,0 0 0,0-1 0,0 1 0,0 0 0,0 0 0,0-1 0,0 1 0,-1 0 0,1 0 0,0-1 0,0 1 0,0 0 0,0 0 0,0 0 0,-1-1 0,1 1 0,0 0 0,0 0 0,0 0 0,0 0 0,-1-1 0,1 1 0,0 0 0,0 0 0,0 0 0,-1 0 0,1 0 0,0 0 0,0 0 0,-1 0 0,1 0 0,0 0 0,0 0 0,-1 0 0,1 0 0,0 0 0,0 0 0,-1 0 0,1 0 0,0 0 0,0 0 0,-1 0 0,1 0 0,0 0 0,0 0 0,0 0 0,-1 0 0,1 0 0,0 1 0,0-1 0,0 0 0,-1 0 0,1 0 0,0 0 0,0 1 0,-14 10 0,5 0 0,1 0 0,1 1 0,0 0 0,0 0 0,2 1 0,-1 0 0,1 0 0,1 0 0,1 0 0,0 1 0,0-1 0,0 17 0,3-29 0,0 1 0,0 0 0,0-1 0,0 1 0,1 0 0,-1-1 0,0 1 0,1 0 0,-1-1 0,1 1 0,0-1 0,0 1 0,-1-1 0,1 0 0,0 1 0,0-1 0,0 0 0,0 1 0,1-1 0,-1 0 0,0 0 0,0 0 0,1 0 0,-1 0 0,1 0 0,-1 0 0,1-1 0,-1 1 0,1-1 0,-1 1 0,1-1 0,0 1 0,-1-1 0,1 0 0,0 0 0,-1 1 0,1-1 0,0-1 0,-1 1 0,1 0 0,0 0 0,2-1 0,3 0 0,0 0 0,0-1 0,0 1 0,0-1 0,0-1 0,0 1 0,0-1 0,11-7 0,-3-3 0,0 0 0,-1 0 0,-1-1 0,0-1 0,0 0 0,-2-1 0,0-1 0,-1 1 0,-1-2 0,12-26 0,-23 49 0,-39 105 0,38-98 0,0 0 0,0 0 0,2 0 0,-1 1 0,2-1 0,-1 0 0,4 23 0,-2-32-63,0 0 0,0-1 1,0 1-1,0-1 0,1 1 0,-1 0 1,1-1-1,-1 0 0,1 1 0,0-1 1,0 0-1,0 0 0,0 0 0,1 0 1,-1-1-1,0 1 0,1-1 0,-1 1 0,1-1 1,0 0-1,-1 0 0,1 0 0,0 0 1,0 0-1,-1-1 0,1 1 0,0-1 1,0 0-1,0 0 0,0 0 0,0 0 0,4-1 1,-2 1-218,0 0 0,-1-1 1,1 1-1,0-1 0,-1 0 0,1 0 1,0-1-1,-1 1 0,0-1 0,1 0 1,-1-1-1,0 1 0,0-1 0,0 1 1,0-1-1,-1 0 0,1 0 1,-1-1-1,5-5 0,1-14-7749</inkml:trace>
</inkml:ink>
</file>

<file path=ppt/ink/ink2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1.858"/>
    </inkml:context>
    <inkml:brush xml:id="br0">
      <inkml:brushProperty name="width" value="0.025" units="cm"/>
      <inkml:brushProperty name="height" value="0.025" units="cm"/>
    </inkml:brush>
  </inkml:definitions>
  <inkml:trace contextRef="#ctx0" brushRef="#br0">16 1 19186,'-10'2'3203,"4"16"-1121,6 3-801,3 3-960,12 0-257,6-1-1153,4-4-1762,5-5-1954,1-6-4355</inkml:trace>
</inkml:ink>
</file>

<file path=ppt/ink/ink2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2.249"/>
    </inkml:context>
    <inkml:brush xml:id="br0">
      <inkml:brushProperty name="width" value="0.025" units="cm"/>
      <inkml:brushProperty name="height" value="0.025" units="cm"/>
    </inkml:brush>
  </inkml:definitions>
  <inkml:trace contextRef="#ctx0" brushRef="#br0">87 0 16047,'0'0'13400,"-10"5"-12424,4-2-878,2-2-34,0 0-1,1 0 0,-1 1 0,0-1 0,1 1 0,0 0 0,-1 0 0,1 0 0,0 1 0,0-1 0,0 1 0,1 0 0,-1-1 0,1 1 0,-1 1 0,1-1 0,0 0 0,0 0 0,0 1 0,1-1 0,-1 1 1,0 4-1,1-6-67,0-1 1,1 1 0,-1 0-1,1 0 1,0-1 0,0 1-1,0 0 1,0 0 0,0-1-1,0 1 1,0 0 0,0 0-1,1-1 1,-1 1 0,0 0-1,1-1 1,0 1 0,-1 0-1,1-1 1,0 1 0,0-1-1,0 1 1,0-1 0,0 1-1,0-1 1,3 2 0,0-1-159,1 0 1,-1-1-1,1 1 1,0-1 0,0-1-1,-1 1 1,1-1-1,8 0 1,-5 1-69,4-1-296,2 1-292,0-1 0,-1 2 0,0 0 0,22 6 1,-32-7 821,-1 0 1,1 0 0,-1 0 0,1 0 0,-1 1 0,1-1 0,-1 1 0,0-1 0,0 1 0,0 0-1,0 0 1,2 3 0,-3-3 191,0 0-1,0 0 1,0 0-1,0 0 1,0 0-1,-1 0 0,1 0 1,-1 0-1,0 0 1,0 0-1,1 0 1,-1 1-1,-1-1 1,1 0-1,0 0 1,0 0-1,-1 0 1,0 3-1,-1-2-66,0 1-1,0-1 0,0 0 1,0 1-1,0-1 1,-1 0-1,0 0 1,1-1-1,-1 1 0,0 0 1,-1-1-1,1 0 1,0 0-1,-1 0 1,1 0-1,-6 2 1,-4 2 176,-1-1 1,0 0-1,-16 3 1,21-6-1192,0 0-1,-1-1 1,1 0-1,-15-1 1,23 0 712,0 0 1,-1 0 0,1 0-1,0 0 1,0 0-1,0 0 1,0 0-1,0 0 1,0-1 0,0 1-1,0 0 1,0-1-1,0 1 1,0-1 0,0 1-1,0-1 1,0 1-1,0-1 1,0 0-1,0 0 1,0 1 0,1-1-1,-1 0 1,0 0-1,1 0 1,-1 0-1,0 0 1,1 0 0,-1 0-1,1 0 1,-1 0-1,1 0 1,0 0 0,0 0-1,-1 0 1,1 0-1,0 0 1,0 0-1,0 0 1,0-1 0,0 1-1,0 0 1,0 0-1,1 0 1,-1 0 0,0 0-1,1 0 1,-1 0-1,1 0 1,0-1-1,9-15-10091</inkml:trace>
  <inkml:trace contextRef="#ctx0" brushRef="#br0" timeOffset="1">281 140 18930,'0'0'2771,"8"-1"-417,45-1 852,-32 2-2727,1-1 1,-1 0-1,28-6 0,-45 6-417,0 0-1,0 0 0,0 0 0,0-1 0,0 1 0,0-1 0,-1 0 0,1 0 0,0 0 0,-1 0 0,0-1 1,1 0-1,-1 1 0,0-1 0,-1 0 0,1-1 0,0 1 0,-1 0 0,0-1 0,1 1 0,-1-1 0,2-6 1,-4 8-44,1 1 1,-1 0 0,1 0 0,-1-1-1,0 1 1,0 0 0,1-1 0,-1 1-1,0 0 1,0 0 0,0-1 0,-1 1-1,1 0 1,0-1 0,0 1 0,-1 0-1,1-1 1,-1 1 0,1 0 0,-1 0-1,1 0 1,-1 0 0,0 0 0,0-1-1,0 1 1,1 0 0,-1 0 0,-1 0-1,-1-1 43,0 0 0,0 1-1,0 0 1,0 0 0,0 0-1,0 0 1,0 0 0,0 0-1,0 1 1,0-1 0,-6 1-1,0 0 42,0 0-1,0 1 0,0 0 1,0 1-1,1-1 0,-1 2 0,0-1 1,-10 6-1,13-5-101,1 1 0,-1 1 0,1-1 0,-1 1 0,1 0 0,1 0 0,-1 0 0,1 1 0,0 0 0,0 0 0,1 0 0,-1 0 0,1 0 0,1 1 0,-3 6 0,4-9 0,0 0 0,0-1 0,0 1 0,1 0 0,-1-1 0,1 1 0,0 0 0,0-1 0,0 1 0,1 0 0,-1-1 0,1 1 0,0 0 0,0-1 0,0 1 0,0-1 0,1 1 0,-1-1 0,1 0 0,0 0 0,0 1 0,0-1 0,1-1 0,-1 1 0,1 0 0,-1 0 0,1-1 0,0 0 0,5 4 0,-2-3-283,0 0 0,0 0 0,0-1 0,0 1 0,0-1 0,11 2 0,42-2-8295,-16-6-8890</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2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3.491"/>
    </inkml:context>
    <inkml:brush xml:id="br0">
      <inkml:brushProperty name="width" value="0.025" units="cm"/>
      <inkml:brushProperty name="height" value="0.025" units="cm"/>
    </inkml:brush>
  </inkml:definitions>
  <inkml:trace contextRef="#ctx0" brushRef="#br0">221 357 15086,'0'0'4533,"-13"-6"-1934,5 3-2107,5 1-379,0 0 0,0 0 0,0 1 0,0 0 0,0-1 0,0 1 0,-1 0 1,1 0-1,0 1 0,-1-1 0,1 1 0,-1 0 0,1 0 0,-1 0 1,1 0-1,0 0 0,-1 1 0,1 0 0,0-1 0,-1 1 0,1 0 0,0 1 1,0-1-1,0 1 0,-5 2 0,-4 6 195,0 1 1,1 0 0,1 0-1,0 1 1,-11 17-1,16-21-227,0-1 0,1 1 1,1 0-1,-1 0 0,1 0 0,1 1 0,-1-1 0,2 1 1,-1-1-1,0 18 0,2-25-75,0 0-1,0 0 1,0 0 0,0 0-1,0 0 1,0 0 0,0 0-1,1 0 1,-1-1 0,0 1-1,1 0 1,-1 0 0,1 0 0,-1 0-1,1-1 1,-1 1 0,1 0-1,-1 0 1,1-1 0,0 1-1,-1-1 1,1 1 0,0 0-1,0-1 1,-1 1 0,2-1 0,27 3 104,-19-4-65,-1-1 1,0-1-1,-1 1 1,18-9-1,-4-1-13,-1-1 0,-1 0 0,0-2 0,-1-1 0,-1 0 0,0-1 0,-1-1 0,-1 0 0,-1-2 0,0 1 0,-2-2 0,19-35 0,-30 51-15,0-1-1,-1 0 0,1 1 0,-1-1 0,0 0 0,0 0 0,-1-9 0,0 14-16,0 1-1,0-1 1,0 1-1,0-1 0,0 1 1,0-1-1,0 1 1,0-1-1,0 1 0,0-1 1,0 1-1,0-1 1,-1 1-1,1 0 1,0-1-1,0 1 0,-1-1 1,1 1-1,0 0 1,-1-1-1,1 1 0,0 0 1,-1-1-1,1 1 1,0 0-1,-1-1 0,1 1 1,-1 0-1,1 0 1,0 0-1,-1-1 0,0 1 1,-1 1-13,1-1 1,-1 1-1,0 0 0,1-1 1,-1 1-1,1 0 0,-1 0 1,1 0-1,-1 0 0,1 1 1,0-1-1,0 0 1,0 1-1,-2 2 0,-8 9 122,2 1 0,0 1-1,0 0 1,2 0 0,0 1-1,0 0 1,2 0 0,0 0-1,0 1 1,2-1 0,0 1-1,1 0 1,0 27 0,2-42-81,0 0 0,0 0-1,1 0 1,-1 0 0,0-1 0,1 1 0,-1 0 0,1 0 0,0-1 0,-1 1 0,1 0 0,0-1-1,0 1 1,0 0 0,0-1 0,0 0 0,1 1 0,-1-1 0,0 0 0,1 1 0,-1-1-1,1 0 1,-1 0 0,1 0 0,-1 0 0,1 0 0,0-1 0,0 1 0,-1 0 0,1-1 0,0 0-1,0 1 1,0-1 0,-1 0 0,1 0 0,0 0 0,0 0 0,0 0 0,0 0 0,2-1 0,4 0 69,-1 0 1,1-1 0,-1 0-1,1 0 1,-1-1 0,0 0 0,0 0-1,12-9 1,1-3-98,0-1 0,-1 0 0,-1-2 0,28-34 0,-38 41 0,1 0 0,-2-1 0,1 0 0,-2 0 0,0-1 0,0 1 0,-1-1 0,-1-1 0,0 1 0,3-16 0,-10 27 0,-1 7 0,-7 12 0,2 1 0,0 0 0,1 0 0,1 1 0,0-1 0,2 2 0,0-1 0,1 1 0,1 0 0,-1 37 0,4-57 0,0 1 0,0-1 0,0 1 0,0 0 0,1-1 0,-1 1 0,0-1 0,0 1 0,0-1 0,1 1 0,-1-1 0,0 1 0,0-1 0,1 1 0,-1-1 0,0 1 0,1-1 0,-1 1 0,1-1 0,-1 1 0,1-1 0,-1 0 0,1 1 0,-1-1 0,1 0 0,-1 1 0,1-1 0,-1 0 0,1 0 0,-1 0 0,1 0 0,1 1 0,23-6 0,20-21 0,-20 6 0,-2-2 0,-1 0 0,-1-2 0,-1-1 0,0 0 0,-2-1 0,-2-1 0,17-35 0,-58 164 0,21-89 0,0-1 0,0-1 0,1 1 0,0 0 0,1 0 0,0 0 0,1 0 0,0 0 0,1 0 0,1 15 0,0-26-6,0 0 0,-1 0 1,1 0-1,0 0 0,-1 0 0,1 0 0,0 0 0,0 0 1,0-1-1,0 1 0,0 0 0,0 0 0,0-1 0,0 1 1,0-1-1,0 1 0,1-1 0,-1 1 0,0-1 0,0 0 1,0 0-1,1 1 0,-1-1 0,0 0 0,0 0 0,0 0 1,1 0-1,-1 0 0,2-1 0,37-8-465,-24 1 44,-1 0-1,-1-1 1,1 0-1,-1-1 0,-1-1 1,0 0-1,11-13 1,-3 3-328,-2-2 1,-1 0-1,21-34 1,-28 39 767,-1-1 1,0 0-1,-2-1 0,0 0 1,-1 0-1,-1-1 0,-1 0 1,-1 0-1,3-38 0,-7 59-14,0 0 0,0 0-1,1 0 1,-1-1-1,0 1 1,0 0 0,0 0-1,0-1 1,0 1-1,0 0 1,0-1 0,1 1-1,-1 0 1,0 0-1,0-1 1,0 1 0,0 0-1,0-1 1,0 1-1,0 0 1,-1-1 0,1 1-1,0 0 1,0 0 0,0-1-1,0 1 1,0 0-1,0 0 1,0-1 0,-1 1-1,1 0 1,0 0-1,0-1 1,0 1 0,-1 0-1,1 0 1,0 0-1,0-1 1,0 1 0,-1 0-1,1 0 1,0 0-1,-1 0 1,1 0 0,0 0-1,0-1 1,-1 1-1,1 0 1,0 0 0,0 0-1,-1 0 1,1 0-1,0 0 1,-1 0 0,1 0-1,0 0 1,-1 0-1,1 0 1,0 1 0,0-1-1,-1 0 1,1 0-1,0 0 1,0 0 0,-1 0-1,-12 17-23,-12 38 561,2 0-1,4 2 1,-18 77 0,27-96 140,1 2-407,1-1 1,3 1 0,-1 67 0,15 119-2461,1-19 4002,-10-205-1716,0 0-1,0-1 1,0 1 0,0-1-1,0 1 1,0 0 0,-1-1 0,1 1-1,0-1 1,-1 1 0,1-1-1,-1 1 1,0-1 0,1 1-1,-1-1 1,0 0 0,0 1-1,0-1 1,0 0 0,0 0 0,-3 2-1,-6-7 934,2-18-589,-3-74-439,5 0 0,7-136 0,-1 225-54,1-1 0,-1 0 1,1 1-1,1-1 0,-1 0 0,1 1 1,1 0-1,-1-1 0,6-9 0,-5 13-92,-1 1 0,1-1 0,0 1 0,0-1 0,0 1 0,1 0 0,-1 0 0,1 1 0,0-1 0,0 1 0,-1 0 0,2 0 0,-1 0 0,0 0 0,0 0 0,0 1 0,6-1 0,17-4-5977,5-3-4223</inkml:trace>
</inkml:ink>
</file>

<file path=ppt/ink/ink2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5.602"/>
    </inkml:context>
    <inkml:brush xml:id="br0">
      <inkml:brushProperty name="width" value="0.025" units="cm"/>
      <inkml:brushProperty name="height" value="0.025" units="cm"/>
    </inkml:brush>
  </inkml:definitions>
  <inkml:trace contextRef="#ctx0" brushRef="#br0">129 13 20115,'-8'-2'1335,"5"2"-1252,0-1 0,0 1 1,0 0-1,0 0 0,0 0 1,-1 0-1,1 0 0,0 1 1,0-1-1,0 1 0,0 0 1,1 0-1,-1 0 0,-5 3 1,5-2-5,-1 1 0,1 0 0,-1 0 0,1 1 1,0-1-1,0 0 0,0 1 0,1 0 0,-1 0 1,1 0-1,0 0 0,-2 5 0,-2 8-49,0 1 0,1 0-1,0 0 1,2 0 0,-3 32-1,5 96-32,2-129 20,-1-5-8,0 0-1,2-1 1,-1 1-1,2 0 0,0-1 1,0 0-1,1 0 1,7 17-1,-9-25 4,-1-1-1,1 1 0,0-1 1,-1 0-1,1 1 1,0-1-1,0 0 1,1 0-1,-1 0 0,0-1 1,1 1-1,-1-1 1,1 1-1,-1-1 1,1 0-1,3 2 0,-2-3 13,-1 1-1,1-1 0,-1 0 0,1 0 0,-1 0 0,1-1 0,-1 1 0,1-1 0,-1 0 0,1 0 0,-1 0 0,0 0 0,1-1 0,-1 1 0,0-1 0,5-4 0,5-3 65,0-1 0,0-1 0,-1 0-1,-1-1 1,0 0 0,-1-1 0,16-25 0,-7 7-6,-2 0 1,20-52-1,-31 67 132,-1 1 0,0-1-1,-1-1 1,-1 1-1,2-25 1,-6 102-455,0 4 141,8 69 1,-5-115 102,1-1 0,0 0 0,2 0 0,0 0 1,1 0-1,0-1 0,2 0 0,14 25 1,-21-39 75,1-1 0,-1 1 0,1 0 0,0-1 0,0 0 0,0 1 0,0-1 0,1 0 0,-1 0 0,0 0 0,1 0 1,0-1-1,-1 1 0,1-1 0,0 1 0,0-1 0,-1 0 0,1 0 0,0 0 0,0-1 0,0 1 0,1-1 0,-1 1 0,0-1 0,0 0 1,0 0-1,0-1 0,0 1 0,0-1 0,0 1 0,0-1 0,0 0 0,0 0 0,0 0 0,0 0 0,-1-1 0,4-2 0,7-4 302,0-1 0,-1-1-1,-1 0 1,1-1 0,-2 0-1,11-13 1,5-8-268,0-2-1,-3-1 1,-1 0 0,18-40-1,-31 55-99,0 1 0,-2-1 0,-1 0 1,0-1-1,-1 0 0,-2 0 0,0 0 0,-1 0 0,-2-40 0,0 58-181,0 0 0,-1-1 0,1 1 0,-1 0 0,0 1 0,0-1 0,0 0 0,0 0 0,0 0 0,-1 0 0,1 1 0,-1-1 0,0 1 0,0-1 0,0 1 1,0 0-1,0 0 0,0 0 0,-1 0 0,-2-2 0,4 3 16,-1 1 1,0-1 0,1 1 0,-1 0 0,1-1-1,-1 1 1,0 0 0,1 0 0,-1 0 0,1 0 0,-1 0-1,0 0 1,1 1 0,-1-1 0,1 1 0,-1-1-1,1 1 1,-1-1 0,1 1 0,-1 0 0,1-1-1,-1 1 1,1 0 0,0 0 0,0 0 0,-1 0-1,1 1 1,0-1 0,0 0 0,0 0 0,0 1-1,0-1 1,0 0 0,1 1 0,-1-1 0,0 1-1,0 2 1,-29 70-11139,18-36 559</inkml:trace>
</inkml:ink>
</file>

<file path=ppt/ink/ink2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071"/>
    </inkml:context>
    <inkml:brush xml:id="br0">
      <inkml:brushProperty name="width" value="0.025" units="cm"/>
      <inkml:brushProperty name="height" value="0.025" units="cm"/>
    </inkml:brush>
  </inkml:definitions>
  <inkml:trace contextRef="#ctx0" brushRef="#br0">40 95 15471,'1'-12'3534,"0"-5"-2097,0 9-553,0 0 0,-1 0 0,0 0 1,0 0-1,-2-9 0,2 17-833,0-1 0,0 1 0,0 0 0,0 0 1,0-1-1,0 1 0,0 0 0,0-1 0,0 1 0,0 0 0,0 0 0,0-1 0,0 1 0,0 0 1,0 0-1,0-1 0,0 1 0,0 0 0,0 0 0,0-1 0,-1 1 0,1 0 0,0 0 0,0-1 0,0 1 1,0 0-1,-1 0 0,1 0 0,0-1 0,0 1 0,0 0 0,-1 0 0,1 0 0,0 0 0,0 0 1,-1-1-1,1 1 0,0 0 0,0 0 0,-1 0 0,1 0 0,0 0 0,0 0 0,-1 0 0,1 0 1,0 0-1,-1 0 0,1 0 0,0 0 0,0 0 0,-1 0 0,1 0 0,0 0 0,0 1 0,-1-1 1,1 0-1,0 0 0,0 0 0,-1 0 0,1 0 0,0 1 0,0-1 0,0 0 0,-1 0 0,1 0 1,0 1-1,0-1 0,0 0 0,0 0 0,-11 18 461,5 6-418,1-1-1,1 1 0,2 0 1,0 1-1,2 30 1,0-53-90,0 0 0,-1-1 1,1 1-1,0-1 0,0 1 1,0-1-1,1 1 0,-1-1 1,0 1-1,1-1 0,-1 1 1,0-1-1,1 1 1,0-1-1,-1 1 0,1-1 1,0 0-1,0 1 0,0-1 1,0 0-1,0 0 0,0 0 1,0 0-1,0 1 0,0-2 1,1 1-1,-1 0 0,0 0 1,1 0-1,-1-1 0,0 1 1,1 0-1,-1-1 0,1 1 1,-1-1-1,1 0 0,0 0 1,-1 1-1,1-1 0,-1 0 1,1 0-1,-1 0 0,1-1 1,-1 1-1,1 0 0,-1-1 1,1 1-1,1-1 0,5-2 44,1 0-1,-2 0 1,1-1-1,0 0 1,-1 0-1,0-1 1,11-8-1,-1-3-16,20-19 23,-35 33-60,-1 1 0,1 0 0,-1-1 1,1 1-1,0 0 0,0 0 0,0 1 0,-1-1 0,1 0 0,0 1 1,0-1-1,0 1 0,0-1 0,0 1 0,0 0 0,0 0 0,0 0 0,4 0 1,-4 1-6,-1 0 0,1 0 0,-1 1 1,1-1-1,-1 0 0,0 0 0,0 1 0,0-1 1,0 1-1,0-1 0,0 1 0,0-1 1,0 1-1,0 0 0,-1-1 0,1 1 0,-1 0 1,1 2-1,8 39 59,-7-31-41,-1-5 10,0 1-15,1 1 1,0-1-1,0 0 0,1-1 1,4 10-1,-7-16 0,0-1 1,1 1-1,-1-1 0,0 1 1,1-1-1,-1 1 0,0-1 1,1 1-1,-1-1 0,1 0 1,-1 1-1,1-1 0,-1 1 1,1-1-1,-1 0 0,1 0 1,-1 1-1,1-1 0,-1 0 0,1 0 1,0 0-1,-1 0 0,1 1 1,-1-1-1,1 0 0,0 0 1,-1 0-1,1 0 0,0-1 1,1 0 13,0 0 0,0 0 0,-1 0 0,1 0 0,0-1 0,-1 1 0,1-1 0,-1 1 0,1-1 1,-1 1-1,0-1 0,0 0 0,2-3 0,52-91-1820,-24 27-5590,-17 29 475</inkml:trace>
</inkml:ink>
</file>

<file path=ppt/ink/ink2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415"/>
    </inkml:context>
    <inkml:brush xml:id="br0">
      <inkml:brushProperty name="width" value="0.025" units="cm"/>
      <inkml:brushProperty name="height" value="0.025" units="cm"/>
    </inkml:brush>
  </inkml:definitions>
  <inkml:trace contextRef="#ctx0" brushRef="#br0">116 1 17745,'0'0'6667,"-6"16"-6085,-2 18-199,1 1-1,1 0 0,2 1 0,1 39 0,1 13 249,3 96-22,1-161-603,0-1 0,2 0 0,1 0 0,0 0 0,17 42 0,-22-64-28,0 0 0,0 0 0,0 1 0,0-1-1,0 0 1,0 0 0,0 0 0,0 1 0,0-1 0,0 0-1,0 0 1,0 0 0,0 1 0,0-1 0,0 0 0,0 0-1,0 0 1,0 1 0,0-1 0,0 0 0,0 0 0,0 0-1,0 1 1,1-1 0,-1 0 0,0 0 0,0 0 0,0 0-1,0 1 1,0-1 0,0 0 0,1 0 0,-1 0 0,0 0-1,0 0 1,0 0 0,0 0 0,1 0 0,-1 1-1,0-1 1,0 0 0,0 0 0,1 0 0,-1 0 0,0 0-1,0 0 1,0 0 0,1 0 0,-1 0 0,0 0 0,0 0-1,0 0 1,1 0 0,-1 0 0,0-1 0,0 1 0,0 0-1,1 0 1,0-17-703,-8-27 313,-60-137 413,23 73 1717,42 103-1548,0-1-1,0 0 0,1 1 1,0-1-1,0 0 0,0-9 0,3 14-273,1 0-1,-1 1 0,1-1 0,0 0 0,-1 1 0,1 0 0,0-1 1,-1 1-1,1 0 0,0 0 0,5 1 0,-4-1-649,29 1-7035,-21-1 1250</inkml:trace>
</inkml:ink>
</file>

<file path=ppt/ink/ink2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769"/>
    </inkml:context>
    <inkml:brush xml:id="br0">
      <inkml:brushProperty name="width" value="0.025" units="cm"/>
      <inkml:brushProperty name="height" value="0.025" units="cm"/>
    </inkml:brush>
  </inkml:definitions>
  <inkml:trace contextRef="#ctx0" brushRef="#br0">0 0 15471,'0'0'7911,"55"8"-18129</inkml:trace>
</inkml:ink>
</file>

<file path=ppt/ink/ink2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7.132"/>
    </inkml:context>
    <inkml:brush xml:id="br0">
      <inkml:brushProperty name="width" value="0.025" units="cm"/>
      <inkml:brushProperty name="height" value="0.025" units="cm"/>
    </inkml:brush>
  </inkml:definitions>
  <inkml:trace contextRef="#ctx0" brushRef="#br0">277 0 20403,'0'0'1970,"-8"2"75,-249 71 3128,256-73-5204,1 0 1,-1 0-1,1 0 1,-1 0-1,1 0 0,-1 0 1,1 0-1,0 0 1,-1 0-1,1 0 1,-1 0-1,1 1 1,-1-1-1,1 0 1,0 0-1,-1 1 1,1-1-1,0 0 0,-1 0 1,1 1-1,0-1 1,-1 0-1,1 1 1,0-1-1,0 1 1,-1-1-1,1 0 1,0 1-1,0-1 1,0 1-1,-1-1 1,1 0-1,0 1 0,0-1 1,0 2-1,16 8-687,46 8-320,-43-13 429,0 0 74,2 1 81,-1 0 0,0 1-1,0 0 1,-1 2 0,0 0-1,0 2 1,18 13 0,-36-23 462,1 0 0,0 0 0,-1 1 0,1-1 0,-1 1 0,0-1 0,1 1 0,-1-1 0,0 1 0,0 0 0,0 0 0,0 0 1,0-1-1,-1 1 0,1 0 0,-1 0 0,1 0 0,-1 0 0,1 0 0,-1 0 0,0 0 0,0 0 0,0 0 0,0 0 0,-1 3 0,0-1 215,-1-1-1,0 0 1,0 0 0,0 0-1,0 0 1,0 0-1,0 0 1,-1-1 0,1 1-1,-1-1 1,0 1-1,0-1 1,-3 2-1,-10 6 823,0-2-1,-1 0 0,0 0 0,-23 6 1,21-9-915,1-1 0,-1-1 0,0 0 1,-33-1-1,51-2-234,1 0 0,-1 0 0,1 0 0,-1 0 1,1 0-1,-1 0 0,1 0 0,-1-1 0,1 1 0,-1 0 0,1 0 1,-1 0-1,1-1 0,-1 1 0,1 0 0,0 0 0,-1-1 0,1 1 1,0 0-1,-1-1 0,1 1 0,0-1 0,-1 1 0,1 0 0,0-1 0,0 1 1,-1-1-1,1 1 0,0-1 0,0 1 0,0-1 0,0 1 0,-1-1 1,1 1-1,0-1 0,0 1 0,0-1 0,0 1 0,0-1 0,0 1 1,0-1-1,1 1 0,-1 0 0,0-1 0,0 1 0,0-1 0,0 1 1,1-1-1,-1 1 0,0-1 0,0 1 0,1 0 0,-1-1 0,0 1 1,1-1-1,-1 1 0,0 0 0,1-1 0,0 1 0,21-27-5441,5 5-834,4-1-3449</inkml:trace>
</inkml:ink>
</file>

<file path=ppt/ink/ink2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7.463"/>
    </inkml:context>
    <inkml:brush xml:id="br0">
      <inkml:brushProperty name="width" value="0.025" units="cm"/>
      <inkml:brushProperty name="height" value="0.025" units="cm"/>
    </inkml:brush>
  </inkml:definitions>
  <inkml:trace contextRef="#ctx0" brushRef="#br0">152 385 14350,'0'0'7281,"-8"0"-4654,1 1-2480,0 1 1,1-1 0,-1 1-1,1 0 1,0 1 0,0 0-1,0 0 1,0 0 0,0 0 0,0 1-1,1 0 1,0 0 0,0 1-1,0-1 1,0 1 0,1 0-1,0 0 1,0 1 0,0-1 0,-4 8-1,4-5 34,1-1-1,-1 1 1,1-1-1,1 1 1,-1 0-1,1 0 1,0 0-1,0 16 1,2-22-155,0 0 1,0 0 0,0 0 0,0 0 0,1 0-1,-1 0 1,1 0 0,-1-1 0,1 1-1,0 0 1,-1 0 0,1-1 0,0 1 0,0 0-1,0-1 1,1 1 0,-1-1 0,0 1-1,1-1 1,-1 0 0,1 1 0,-1-1 0,1 0-1,-1 0 1,1 0 0,0 0 0,0-1 0,-1 1-1,1 0 1,0-1 0,0 1 0,0-1-1,0 0 1,0 1 0,0-1 0,-1 0 0,1 0-1,0 0 1,0 0 0,0-1 0,3 0-1,5-1 20,1 0-1,-1 0 0,0-1 0,0-1 1,0 0-1,0 0 0,-1-1 0,0 0 1,0-1-1,0 0 0,-1 0 0,1-1 1,-2 0-1,1-1 0,-1 1 0,10-15 1,-2 3-22,0-2 0,-2 0 1,-1 0-1,0-2 0,-2 1 1,9-27-1,-10 22 136,-2 0 0,-1-1 0,-2 0 1,0 0-1,-2 0 0,-2-53 0,0 77-157,0 0-1,-1 0 1,0 0-1,0 1 1,0-1-1,0 0 1,0 0-1,-1 1 1,1-1-1,-1 1 1,0-1-1,0 1 1,-1 0-1,1-1 1,0 1-1,-1 0 1,-6-4-1,7 6-18,0 0-1,0 0 0,0 0 0,0 0 1,-1 0-1,1 1 0,0-1 0,-1 1 1,1 0-1,0 0 0,-1 0 0,1 0 0,0 0 1,-1 0-1,1 0 0,0 1 0,-1-1 1,1 1-1,0 0 0,0 0 0,-1 0 1,1 0-1,0 0 0,0 0 0,0 0 1,0 1-1,1-1 0,-1 1 0,0-1 0,0 1 1,-1 3-1,-15 13 51,2 0 0,0 2 0,1 0 0,1 0 0,1 2 0,1-1 0,0 2 0,2-1 0,1 2 0,-11 40 0,20-62-29,0 0 0,-1 0 0,1 0 0,1 0-1,-1 0 1,0 0 0,0 0 0,1 0 0,-1 0 0,1 0 0,0 0 0,-1 0 0,1 0 0,0 0 0,0 0 0,0-1 0,0 1 0,1 0 0,-1-1 0,0 1 0,1-1 0,-1 1 0,1-1 0,-1 0 0,1 1 0,0-1 0,0 0 0,-1 0 0,1 0 0,0-1 0,0 1 0,0 0-1,0-1 1,0 1 0,0-1 0,0 0 0,0 1 0,4-1 0,12 1-92,-1 0 0,1 0 0,29-5 0,-23 2-298,11 0-77,-22 0 32,1 1-1,-1 0 1,1 1 0,-1 1-1,21 3 1,-31-3 373,0-1-1,0 1 1,0 1 0,-1-1 0,1 0 0,0 1-1,0-1 1,-1 1 0,1 0 0,-1 0 0,1 0 0,-1 0-1,0 0 1,0 0 0,0 1 0,0-1 0,0 1-1,-1 0 1,1-1 0,-1 1 0,0 0 0,1 0-1,-1 0 1,-1 0 0,1 0 0,0 0 0,-1 0 0,1 6-1,0 91-4501,-1-98 4070,0-1 325,0-1-1,-1 1 0,1-1 1,0 0-1,0 1 1,0-1-1,0 1 1,0-1-1,0 0 1,0 1-1,0-1 1,0 1-1,0-1 1,0 1-1,1-1 0,-1 0 1,0 1-1,0-1 1,0 0-1,0 1 1,1-1-1,-1 0 1,0 1-1,0-1 1,1 0-1,-1 1 1,0-1-1,1 0 0,-1 1 1,0-1-1,1 0 1,-1 0-1,0 0 1,1 1-1,-1-1 1,0 0-1,1 0 1,-1 0-1,1 0 1,-1 0-1,0 0 0,1 0 1,12 1-7315</inkml:trace>
</inkml:ink>
</file>

<file path=ppt/ink/ink2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8.353"/>
    </inkml:context>
    <inkml:brush xml:id="br0">
      <inkml:brushProperty name="width" value="0.025" units="cm"/>
      <inkml:brushProperty name="height" value="0.025" units="cm"/>
    </inkml:brush>
  </inkml:definitions>
  <inkml:trace contextRef="#ctx0" brushRef="#br0">207 295 18481,'0'0'3438,"-10"4"-453,-2 2-2638,0 1 1,0 0 0,0 1 0,1 0 0,0 0-1,1 1 1,0 1 0,0 0 0,1 0 0,0 1 0,1 0-1,-7 13 1,8-14-322,0 1 0,0 0 1,1 1-1,1-1 0,0 1 0,1 0 0,0 0 0,0 1 1,-2 20-1,6-33-21,0 1 1,0-1-1,0 1 1,0-1-1,0 1 1,0-1-1,0 0 1,0 1 0,0-1-1,0 1 1,0-1-1,0 1 1,1-1-1,-1 1 1,0-1-1,0 0 1,0 1-1,1-1 1,-1 0-1,0 1 1,0-1-1,1 1 1,-1-1 0,0 0-1,1 0 1,-1 1-1,1-1 1,-1 0-1,0 0 1,1 1-1,-1-1 1,1 0-1,-1 0 1,1 0-1,19-4 267,17-18 213,-24 11-371,-1 0-1,-1-2 1,0 1 0,0-1-1,-2-1 1,1 1-1,-2-2 1,0 1 0,-1-1-1,0-1 1,-1 1 0,-1-1-1,5-20 1,-33 70 425,-3 33-539,25-62 0,-1-1 0,1 1 0,0 0 0,1-1 0,-1 1 0,1 0 0,0 0 0,0 0 0,0-1 0,1 1 0,-1 0 0,4 9 0,-3-13 0,0 0 0,-1 0 0,1 1 0,1-1 0,-1 0 0,0 0 0,0 0 0,0 0 0,0 0 0,1 0 0,-1-1 0,1 1 0,-1 0 0,0-1 0,1 1 0,-1-1 0,1 1 0,-1-1 0,1 0 0,-1 0 0,1 0 0,0 1 0,-1-1 0,1-1 0,-1 1 0,1 0 0,-1 0 0,1-1 0,1 0 0,3 0 0,-1 0 0,1-1 0,-1 0 0,0 0 0,1-1 0,-1 1 0,5-4 0,9-10-65,-2 0-1,0-2 1,0 1-1,-2-2 1,0 0 0,-2-1-1,0 0 1,-1-1-1,-1-1 1,0 0 0,12-42-1,-16 33 20,-8 21-48,-9 21-86,-16 32 245,2 1 1,-22 54-1,35-70 83,1 0 0,1 1 0,2 0 0,0 0 0,-1 32 0,7-57-149,1 0 1,0 0-1,0 0 1,0 0-1,0 0 0,1 0 1,0 0-1,0 0 1,0 0-1,0 0 1,1 0-1,3 6 1,-4-8-36,0-1 0,0 0 0,1 0 0,-1 0 0,0 0 0,1 0-1,-1 0 1,1 0 0,0 0 0,-1 0 0,1-1 0,0 1 0,-1-1 0,1 1 0,0-1 0,0 0 0,-1 0 0,1 1 0,0-1 0,0 0 0,0-1 0,-1 1 0,1 0 0,0 0 0,0-1 0,-1 1 0,1-1 0,0 0 0,-1 1 0,1-1 0,-1 0 0,3-1 0,2-2-128,0 0 1,0 0 0,0 0-1,-1-1 1,1 0 0,-1 0-1,0 0 1,-1-1-1,8-9 1,34-62-211,-44 73 375,90-192 748,15-26 439,-104 217-1194,-1 1 0,1-1 0,0 1-1,0 0 1,0 1 0,0-1 0,1 0-1,6-4 1,-10 8 4,0 0 0,1-1 0,-1 1 0,0 0 0,1 0 0,-1 0 0,0 0-1,0 0 1,1 0 0,-1 0 0,0 0 0,1 0 0,-1 0 0,0 0 0,1 0 0,-1 0-1,0 0 1,0 0 0,1 0 0,-1 0 0,0 0 0,1 0 0,-1 0 0,0 1 0,0-1 0,1 0-1,-1 0 1,0 0 0,0 0 0,0 1 0,1-1 0,-1 0 0,0 0 0,0 1 0,0-1-1,1 0 1,-1 0 0,0 1 0,0-1 0,0 0 0,0 1 0,2 28 13,-7-3 62,-1 0-1,-1 0 1,-1-1-1,-1 0 1,-19 36-1,7-16 70,-16 33-76,-20 48 21,52-111-81,0 0-1,0 0 1,2 1-1,0 0 1,0-1-1,0 19 1,3-34-6,0 0 0,0 1 0,0-1 0,0 0 0,0 0 1,0 1-1,0-1 0,0 0 0,0 0 0,0 0 0,0 1 0,0-1 0,0 0 1,0 0-1,0 1 0,0-1 0,0 0 0,0 0 0,1 0 0,-1 1 0,0-1 1,0 0-1,0 0 0,0 0 0,0 0 0,0 1 0,1-1 0,-1 0 1,0 0-1,0 0 0,0 0 0,0 0 0,1 1 0,-1-1 0,0 0 0,0 0 1,0 0-1,1 0 0,-1 0 0,0 0 0,0 0 0,0 0 0,1 0 0,-1 0 1,0 0-1,0 0 0,1 0 0,-1 0 0,0 0 0,0 0 0,14-9 15,8-17 6,27-51 59,-3-3-1,-4-1 0,-3-2 0,-5-2 0,36-128 1,-70 207-1950,-7 11 408,-3 4-1891,-2-3-4157,3-5-583</inkml:trace>
</inkml:ink>
</file>

<file path=ppt/ink/ink2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8.946"/>
    </inkml:context>
    <inkml:brush xml:id="br0">
      <inkml:brushProperty name="width" value="0.025" units="cm"/>
      <inkml:brushProperty name="height" value="0.025" units="cm"/>
    </inkml:brush>
  </inkml:definitions>
  <inkml:trace contextRef="#ctx0" brushRef="#br0">178 129 8712,'2'-4'630,"8"-18"3493,0 0-1,1 1 1,27-38-1,-34 59-1078,-3 10-2311,-2 14-468,-7 22 458,-2-1 1,-17 45-1,-1 7 0,6-10-723,3 0 0,-12 169 0,31-288-1367,-1 1-1,-1-1 1,-2 1-1,-1-1 1,-1 1 0,-14-38-1,-30-52 2507,31 77 2890,19 44-3979,0-1 0,0 1 0,-1-1 0,1 1 0,0-1 0,0 1 0,0-1 0,0 1 1,0-1-1,0 1 0,0-1 0,0 1 0,1-1 0,-1 1 0,0-1 0,0 1 0,0 0 0,0-1 0,1 1 0,-1-1 1,0 1-1,0-1 0,1 1 0,-1 0 0,0-1 0,1 1 0,-1-1 0,1 1 0,-1 0 0,0 0 0,1-1 0,-1 1 0,1 0 1,-1 0-1,1-1 0,-1 1 0,1 0 0,-1 0 0,0 0 0,1 0 0,-1 0 0,1 0 0,0 0 0,0 0 0,32-3 1840,-22 3-1629,104-9-103,125-13-1197,-200 14-5490,-4-4-9379</inkml:trace>
</inkml:ink>
</file>

<file path=ppt/ink/ink2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215"/>
    </inkml:context>
    <inkml:brush xml:id="br0">
      <inkml:brushProperty name="width" value="0.025" units="cm"/>
      <inkml:brushProperty name="height" value="0.025" units="cm"/>
    </inkml:brush>
  </inkml:definitions>
  <inkml:trace contextRef="#ctx0" brushRef="#br0">1 130 19122,'0'0'2370,"98"-31"-1633,-12 10-160,24-3-289,13 1-128,7 7-128,-4 5-32,-12 7-1281,-20 4-1218,-27 9 289,-31 9-2146,-29 5-1281</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2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544"/>
    </inkml:context>
    <inkml:brush xml:id="br0">
      <inkml:brushProperty name="width" value="0.025" units="cm"/>
      <inkml:brushProperty name="height" value="0.025" units="cm"/>
    </inkml:brush>
  </inkml:definitions>
  <inkml:trace contextRef="#ctx0" brushRef="#br0">0 63 15759,'0'0'5445,"51"4"-5221,20-6 609,18-9-224,13-2-449,11 1-96,-5 2-64,-6 1-1538,-18 4-2145,-15 1-3108</inkml:trace>
</inkml:ink>
</file>

<file path=ppt/ink/ink2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886"/>
    </inkml:context>
    <inkml:brush xml:id="br0">
      <inkml:brushProperty name="width" value="0.025" units="cm"/>
      <inkml:brushProperty name="height" value="0.025" units="cm"/>
    </inkml:brush>
  </inkml:definitions>
  <inkml:trace contextRef="#ctx0" brushRef="#br0">168 1 19923,'0'0'6534,"77"39"-4997,-38-16-415,-1 5-834,-10 7-224,-11 11-64,-17 11-160,-20 8-161,-26 6 1,-19 6-1121,-8-3-1474,-9-9-2018,2-12-5284</inkml:trace>
</inkml:ink>
</file>

<file path=ppt/ink/ink2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198"/>
    </inkml:context>
    <inkml:brush xml:id="br0">
      <inkml:brushProperty name="width" value="0.025" units="cm"/>
      <inkml:brushProperty name="height" value="0.025" units="cm"/>
    </inkml:brush>
  </inkml:definitions>
  <inkml:trace contextRef="#ctx0" brushRef="#br0">74 83 9673,'4'-11'7260,"1"-5"-5773,-4 9-924,1 1 0,0 0 0,0 0-1,0 1 1,1-1 0,0 0 0,6-8 0,-6 14 4286,0 9-3794,-2 10-782,-2 7 296,-2-1 1,-1 0 0,-1 0 0,-16 44 0,-5 28-264,26-96-306,0-1 1,0 1 0,0-1 0,0 1 0,0 0 0,0-1 0,0 1 0,0-1 0,0 1 0,0 0 0,0-1 0,0 1 0,0-1 0,1 1 0,-1-1 0,0 1 0,0-1 0,1 1 0,-1-1 0,0 1 0,1-1 0,-1 1 0,0-1 0,1 1 0,-1-1 0,1 0 0,-1 1 0,1-1 0,-1 0 0,1 1-1,-1-1 1,1 0 0,-1 1 0,1-1 0,-1 0 0,1 0 0,-1 0 0,1 0 0,0 0 0,-1 1 0,1-1 0,-1 0 0,1 0 0,-1-1 0,1 1 0,0 0 0,-1 0 0,1 0 0,-1 0 0,1 0 0,-1 0 0,1-1 0,0 1 0,-1 0 0,1-1 0,44-16-146,-30 10-160,-12 6 245,0 0 0,0 0 0,1 0 0,-1 0 0,0 1-1,1-1 1,-1 1 0,0 0 0,1 0 0,-1 0-1,0 1 1,1-1 0,6 2 0,-9-1 52,1 0 0,-1 0 0,1 1 0,-1-1 0,1 0 0,-1 0 0,0 1 0,1-1 0,-1 1 1,0 0-1,0-1 0,0 1 0,0 0 0,0-1 0,-1 1 0,1 0 0,0 0 0,-1 0 0,0-1 0,1 1 0,-1 0 0,0 0 0,0 0 0,0 3 1,1 1 59,-1 0 1,0 1-1,0-1 1,0 0 0,-1 0-1,0 0 1,0 0 0,-1 1-1,1-2 1,-1 1 0,-1 0-1,1 0 1,-1-1 0,0 1-1,0-1 1,-1 0 0,1 0-1,-1 0 1,0 0 0,-1-1-1,1 1 1,-1-1 0,0 0-1,0-1 1,0 1 0,0-1-1,-1 0 1,1 0 0,-1-1-1,0 0 1,0 0 0,0 0-1,0 0 1,0-1 0,0 0-1,-6 0 1,9-1-204,0 0 0,0 0 0,0 0 0,0-1 0,0 1 0,0-1 1,0 0-1,0 0 0,0 0 0,1 0 0,-1 0 0,0 0 0,1-1 0,-1 1 0,1-1 0,-1 0 0,1 0 0,0 0 0,0 0 1,0 0-1,0 0 0,0-1 0,0 1 0,0-1 0,1 1 0,0-1 0,-1 1 0,1-1 0,0 0 0,0 0 0,0 0 1,1 0-1,-1 1 0,1-1 0,-1-5 0,1 4-195,-1 0 1,1-1-1,0 1 1,1-1-1,-1 1 1,1-1-1,0 1 1,0 0-1,0-1 1,0 1-1,1 0 1,-1 0-1,1 0 1,1 0-1,-1 0 1,0 0-1,1 0 1,0 1-1,-1 0 1,2-1-1,-1 1 1,0 0 0,6-3-1,23-8-6407,4 5-2685</inkml:trace>
</inkml:ink>
</file>

<file path=ppt/ink/ink2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541"/>
    </inkml:context>
    <inkml:brush xml:id="br0">
      <inkml:brushProperty name="width" value="0.025" units="cm"/>
      <inkml:brushProperty name="height" value="0.025" units="cm"/>
    </inkml:brush>
  </inkml:definitions>
  <inkml:trace contextRef="#ctx0" brushRef="#br0">0 184 7527,'0'0'4725,"12"2"-220,-6-1-4372,2 1 1015,1-1 0,-1 0 0,1 0 0,0-1 0,12-1 0,-17 0-767,0 0-1,0 0 0,0 0 0,0-1 0,-1 1 1,1-1-1,0 0 0,-1 0 0,1 0 0,-1 0 1,0-1-1,0 1 0,0-1 0,0 0 1,0 0-1,4-7 0,-1 3-218,-1-1 0,0 1-1,0-2 1,-1 1 0,0 0 0,0-1-1,-1 0 1,0 0 0,-1 0 0,0 0 0,0 0-1,0-17 1,-2 26-157,0-1 1,0 0-1,0 0 0,0 0 0,0 0 1,0 0-1,0 0 0,-1 0 0,1 0 0,0 1 1,-1-1-1,1 0 0,-1 0 0,1 0 1,-1 1-1,1-1 0,-1 0 0,1 1 0,-1-1 1,0 0-1,1 1 0,-1-1 0,0 1 1,0-1-1,1 1 0,-1-1 0,0 1 0,-1-1 1,-1 0 6,1 1 0,0 0 1,-1 0-1,1 0 0,-1 0 1,1 0-1,0 0 0,-1 1 1,1-1-1,-5 2 0,0 1 7,0 0 1,0 0-1,0 0 0,0 1 0,1 0 1,-8 6-1,6-2-19,0 0 0,0 1 0,0 0 0,1 0 0,1 1 0,-1 0 0,2 0 0,-1 1 0,2-1 0,-1 1 0,1 0 0,1 0 0,0 1 0,1-1 0,0 1 0,0-1 0,1 24 0,2-32-92,-1 0 0,1 0 0,0-1-1,0 1 1,0 0 0,1-1 0,-1 1 0,1-1 0,-1 1 0,1-1 0,0 0-1,0 0 1,0 0 0,0 0 0,0 0 0,0 0 0,1 0 0,-1-1 0,1 1-1,-1-1 1,1 1 0,-1-1 0,1 0 0,0 0 0,0-1 0,-1 1-1,1 0 1,0-1 0,0 0 0,0 1 0,3-1 0,8 0-841,-1 1 0,1-2 0,-1 1-1,1-2 1,19-4 0,21-14-6065,1-7-4362</inkml:trace>
</inkml:ink>
</file>

<file path=ppt/ink/ink2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872"/>
    </inkml:context>
    <inkml:brush xml:id="br0">
      <inkml:brushProperty name="width" value="0.025" units="cm"/>
      <inkml:brushProperty name="height" value="0.025" units="cm"/>
    </inkml:brush>
  </inkml:definitions>
  <inkml:trace contextRef="#ctx0" brushRef="#br0">199 0 18706,'0'0'3726,"-10"1"-438,1 0-2964,0 1 0,0 0 0,0 1-1,0 0 1,0 0 0,1 1-1,-1 0 1,1 0 0,0 1 0,1 0-1,-1 1 1,1 0 0,-13 12 0,10-8-62,0 0 1,1 0 0,0 1-1,-13 19 1,52-30-471,21-11-163,-24 4-623,1 1 1,-1 1-1,44-1 0,-63 6 745,-1 0 75,-1 0 0,0 0 0,0 0 0,0 1 0,0 0 1,8 2-1,-13-2 229,0-1 0,0 1 0,1-1 0,-1 1 0,0 0 0,0-1 1,0 1-1,-1 0 0,1 0 0,0 0 0,0 0 0,0 0 0,0 0 0,-1 0 1,1 0-1,-1 0 0,1 0 0,-1 0 0,1 0 0,-1 0 0,1 1 0,-1-1 1,0 0-1,0 0 0,0 0 0,1 1 0,-1-1 0,-1 0 0,1 0 0,0 1 1,0-1-1,0 0 0,0 0 0,-1 0 0,1 1 0,-1-1 0,1 0 0,-2 2 1,0 1 222,-1 1 1,1-1-1,-1 0 0,0 0 1,0 0-1,-1 0 1,1 0-1,-1-1 1,0 0-1,0 1 1,0-1-1,-9 4 1,-61 29 1135,65-32-1398,-3 2-14,-1-1 1,0 0 0,0-1-1,-1 0 1,1-1 0,-1-1-1,-15 1 1,29-3-20,0 1-1,-1-1 1,1 0 0,0 0-1,-1 0 1,1 0 0,0 0-1,0 0 1,-1 0 0,1 0-1,0 0 1,-1-1 0,1 1-1,0 0 1,0 0 0,-1 0-1,1 0 1,0 0 0,-1 0-1,1-1 1,0 1 0,0 0 0,0 0-1,-1 0 1,1-1 0,0 1-1,0 0 1,0 0 0,-1 0-1,1-1 1,0 1 0,0 0-1,0-1 1,0 1 0,0 0-1,0 0 1,0-1 0,-1 1-1,1 0 1,0-1 0,7-14-1741,17-11-2655,43-33-4796,-29 21 2878</inkml:trace>
</inkml:ink>
</file>

<file path=ppt/ink/ink2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1.591"/>
    </inkml:context>
    <inkml:brush xml:id="br0">
      <inkml:brushProperty name="width" value="0.025" units="cm"/>
      <inkml:brushProperty name="height" value="0.025" units="cm"/>
    </inkml:brush>
  </inkml:definitions>
  <inkml:trace contextRef="#ctx0" brushRef="#br0">67 1 15919,'0'0'14152,"-1"10"-12972,-4 57-693,-21 95-1,13-98-305,3 1 0,-1 78 0,11-142-181,-1 0 0,1 0 0,0 0 0,0 0 0,0 0 0,0 0 0,0 0 0,1 0 0,-1 0 0,0 0 0,0 0 0,1 0 0,-1 0 0,0 0 0,1 0 0,-1 0 0,1 0 0,0 0 0,-1-1 0,2 3 0,-1-3 0,-1 0 0,1 0 0,0 0 0,-1 0 0,1 0 0,0 0 0,-1 0 0,1-1 0,-1 1 0,1 0 0,0 0 0,-1 0 0,1-1 0,-1 1 0,1 0 0,0-1 0,-1 1 0,1 0 0,-1-1 0,1 1 0,-1-1 0,1 1 0,0-1 0,26-38 0,-21 21 0,0 0 0,-1 0 0,-1 0 0,-1-1 0,0 0 0,-1 1 0,-1-1 0,-1 0 0,-1 0 0,-3-19 0,-2 23 0,-2 16 0,7 0 0,-1 1 0,1 0 0,0-1 0,0 1 0,0 0 0,0 0 0,0-1 0,1 1 0,-1 0 0,0 0 0,1 0 0,-1 3 0,0 6 0,0 0 0,1 1 0,0-1 0,0 0 0,1 0 0,1 1 0,5 19 0,-6-27 0,1-1 0,-1 1 0,1-1 0,0 1 0,0-1 0,0 0 0,0 0 0,1 0 0,-1 0 0,1 0 0,0 0 0,0 0 0,0-1 0,0 0 0,0 0 0,1 0 0,-1 0 0,1 0 0,-1 0 0,1-1 0,0 0 0,-1 0 0,1 0 0,0 0 0,0 0 0,5-1 0,-1 1 0,-1-1 0,1 0 0,0-1 0,-1 0 0,1 0 0,-1 0 0,1-1 0,-1 0 0,0-1 0,0 0 0,0 0 0,0 0 0,0-1 0,-1 0 0,0 0 0,1-1 0,-1 0 0,-1 0 0,7-7 0,0-1 0,-1-2 0,0 1 0,-2-1 0,1-1 0,-2 0 0,0 0 0,6-19 0,-29 115 0,13-73 0,0-1 0,1 1 0,0 0 0,0 0 0,1 0 0,1 12 0,-1-17 0,0-1 0,1 1 0,-1-1 0,1 0 0,0 1 0,-1-1 0,1 0 0,0 1 0,0-1 0,-1 0 0,1 0 0,0 0 0,0 0 0,1 0 0,-1 0 0,0 0 0,0 0 0,0 0 0,1 0 0,-1 0 0,0-1 0,1 1 0,-1-1 0,1 1 0,-1-1 0,0 0 0,1 1 0,-1-1 0,1 0 0,-1 0 0,1 0 0,-1 0 0,1 0 0,-1 0 0,1 0 0,1-1 0,10-2 0,0 0 0,0-1 0,0 0 0,-1-1 0,0 0 0,0-1 0,0 0 0,-1-1 0,1-1 0,10-9 0,-7 6 0,0 1 0,1 0 0,0 2 0,21-10 0,-37 18 0,1 0 0,-1 0 0,1 0 0,-1-1 0,1 1 0,-1 0 0,1 0 0,-1 0 0,1 0 0,-1 0 0,1 0 0,-1 0 0,1 0 0,-1 0 0,1 0 0,-1 0 0,1 0 0,-1 0 0,1 1 0,-1-1 0,0 0 0,1 0 0,-1 0 0,1 1 0,-1-1 0,1 0 0,-1 1 0,0-1 0,1 0 0,-1 1 0,0-1 0,1 0 0,-1 1 0,0-1 0,1 1 0,1 22 0,-13 28 0,10-48 0,0 2 0,-1-1 0,1 1 0,0-1 0,0 1 0,0 0 0,1-1 0,0 1 0,0 0 0,1 9 0,-1-14 0,0 1 0,1 0 0,-1-1 0,0 1 0,1-1 0,-1 1 0,1-1 0,-1 1 0,1-1 0,-1 1 0,1-1 0,-1 1 0,1-1 0,-1 1 0,1-1 0,-1 0 0,1 1 0,0-1 0,-1 0 0,1 0 0,0 1 0,-1-1 0,1 0 0,0 0 0,0 0 0,33-7 0,-17 0 0,-1-1 0,0-1 0,19-15 0,-23 15 0,0 1 0,0 0 0,1 1 0,0 0 0,1 1 0,18-6 0,-32 12 0,1 0 0,-1 1 0,0-1 0,1 0 0,-1 0 0,1 0 0,-1 0 0,0 1 0,1-1 0,-1 0 0,0 0 0,1 1 0,-1-1 0,0 0 0,1 1 0,-1-1 0,0 0 0,0 1 0,0-1 0,1 0 0,-1 1 0,0-1 0,0 1 0,0-1 0,0 0 0,1 1 0,-1-1 0,0 1 0,0-1 0,0 1 0,0-1 0,0 0 0,0 1 0,0-1 0,0 1 0,0-1 0,-1 1 0,1-1 0,0 0 0,0 1 0,0-1 0,0 1 0,-1-1 0,1 0 0,0 1 0,-6 18 0,-10 11 0,-7 17 0,26-47 0,-1 0 0,1-1 0,-1 1 0,1-1 0,-1 1 0,1-1 0,-1 0 0,1 0 0,-1 0 0,4-3 0,23-14-1650,10-16-5177,-18 8-1192</inkml:trace>
</inkml:ink>
</file>

<file path=ppt/ink/ink2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2.462"/>
    </inkml:context>
    <inkml:brush xml:id="br0">
      <inkml:brushProperty name="width" value="0.025" units="cm"/>
      <inkml:brushProperty name="height" value="0.025" units="cm"/>
    </inkml:brush>
  </inkml:definitions>
  <inkml:trace contextRef="#ctx0" brushRef="#br0">1 255 17489,'0'0'14728,"7"11"-15059,-5-7 398,20 29-934,8 7-3832,-7-15-1674,2-3-3370,-15-13 12079,-1 9 5359,3 2 2112,2-10-7149,-10-8-2696,1-1 1,0 0-1,0 0 1,1 0-1,-1-1 0,0 1 1,0-1-1,0 0 1,0-1-1,0 1 0,0-1 1,0 0-1,0 0 1,0-1-1,0 0 0,0 1 1,7-5-1,5-4-227,0-1 1,-1 0-1,19-17 0,3-2 47,-44 57 330,-9 8 245,11-28-242,0 1-1,0 0 1,1 1 0,0-1 0,0 0 0,1 1 0,0-1 0,1 1 0,0 0-1,0 0 1,1 10 0,0-18-113,1 0 1,-1 0-1,1 0 0,-1 0 0,1 0 0,0-1 0,-1 1 0,1 0 0,0 0 1,0-1-1,-1 1 0,1 0 0,0-1 0,0 1 0,0-1 0,0 1 1,0-1-1,0 1 0,0-1 0,0 0 0,0 1 0,0-1 0,0 0 0,0 0 1,1 0-1,-1 0 0,0 0 0,0 0 0,0 0 0,0 0 0,0 0 1,0-1-1,0 1 0,0 0 0,0-1 0,0 1 0,0-1 0,0 1 0,2-2 1,39-20 18,-18 2-359,-1-2 0,-1 0 0,-1-1 0,-1-2 0,-1 0-1,-2-1 1,0 0 0,17-39 0,-34 66 336,0-1 0,-1 0 0,1 0 0,0 0 0,0 1-1,0-1 1,0 0 0,0 0 0,0 0 0,0 1 0,0-1 0,-1 0 0,1 0 0,0 0 0,0 1-1,0-1 1,0 0 0,0 0 0,0 1 0,0-1 0,0 0 0,0 0 0,1 1 0,-1-1-1,0 0 1,0 0 0,0 0 0,0 1 0,0-1 0,0 0 0,0 0 0,0 0 0,1 1-1,-1-1 1,0 0 0,0 0 0,0 0 0,0 0 0,1 0 0,-1 1 0,0-1 0,0 0 0,0 0-1,1 0 1,-1 0 0,15-1 44,16-12 29,-20 3 30,0 0-1,-1-1 1,0 0-1,-1-1 1,0 0-1,-1 0 1,0-1-1,-1 0 1,0-1 0,-1 1-1,-1-1 1,0 0-1,-1-1 1,0 1-1,-1-1 1,-1 0-1,0-17 1,-20 69 1116,6 5-1217,0-1 0,3 2 0,2 0 0,1 0 0,3 0 0,1 0 0,7 71 0,-5-104-3,1 0-1,1 0 1,0 0 0,0 0-1,1-1 1,0 1 0,6 12-1,-18-72-946,-113-275 1927,122 325-977,1 0 0,-1 1 0,0-1 0,0 0 0,1 0 0,-1 0 0,0 0 0,0 0 0,0 0 0,1 0 0,-1 0 0,0 0 0,0 0 0,1 0 0,-1 0 0,0 0 0,0 0 0,1 0 0,-1-1 0,0 1 0,0 0 0,0 0 0,1 0 0,-1 0 0,0 0 0,0 0 0,0-1 0,1 1 0,-1 0 0,0 0 0,0 0 0,0 0 0,0-1 0,0 1 0,0 0 0,1 0 0,-1 0 0,0-1 0,0 1 0,0 0 0,0 0 0,0-1 0,0 1 0,0 0 0,0 0 0,0-1 0,0 1 0,0 0 0,0 0 0,0-1 0,0 1 0,0 0 0,0 0 0,0 0 0,0-1 0,0 1 0,-1 0 0,1 0 0,0 0 0,0-1 0,0 1 0,0 0 0,0 0 0,-1 0 0,1-1 0,13 9 0,-13-8 0,6 6-17,52 37-1834,-46-35 513,1-1 1,0 0 0,14 5 0,13 1-8326</inkml:trace>
</inkml:ink>
</file>

<file path=ppt/ink/ink2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081"/>
    </inkml:context>
    <inkml:brush xml:id="br0">
      <inkml:brushProperty name="width" value="0.025" units="cm"/>
      <inkml:brushProperty name="height" value="0.025" units="cm"/>
    </inkml:brush>
  </inkml:definitions>
  <inkml:trace contextRef="#ctx0" brushRef="#br0">150 237 14478,'-3'-2'519,"1"-1"1,-1 2-1,0-1 1,1 0-1,-1 0 1,0 1 0,0 0-1,0-1 1,0 1-1,0 0 1,-1 1-1,1-1 1,0 1-1,0-1 1,0 1-1,-1 0 1,1 0 0,0 0-1,0 1 1,-1-1-1,-4 2 1,5-1-360,0 1 1,0 0-1,0-1 1,0 1-1,1 0 1,-1 1-1,0-1 1,1 0-1,0 1 1,-1-1-1,1 1 1,0 0-1,-2 4 1,-2 2 66,1 1 0,0 0 0,1 0 0,0 0 1,0 0-1,1 1 0,0-1 0,-2 18 0,5-28-199,0 1 0,0 0 1,0 0-1,0 0 0,0 0 0,0 0 0,0 0 0,0-1 0,1 1 0,-1 0 0,0 0 0,1 0 1,-1 0-1,0-1 0,1 1 0,-1 0 0,1 0 0,-1-1 0,1 1 0,-1 0 0,1-1 0,0 1 1,-1 0-1,1-1 0,0 1 0,-1-1 0,1 1 0,0-1 0,0 0 0,-1 1 0,1-1 0,0 0 0,0 1 1,0-1-1,0 0 0,0 0 0,-1 0 0,1 0 0,0 0 0,0 0 0,0 0 0,0 0 0,0 0 1,-1 0-1,1 0 0,0-1 0,1 0 0,44-16 871,-16 0-851,-2-3 0,0 0 0,-2-1 0,0-2 0,31-36 0,-26 24-40,-3-1 0,-1-1 0,34-62 0,-98 182-8,-37 125 0,68-189 0,1-7 0,1-1 0,0 1 0,1 0 0,0 1 0,1-1 0,0 0 0,1 1 0,0-1 0,3 21 0,-2-32-123,1 1 0,0-1 0,0 1 0,0-1 0,0 0 0,0 0 0,1 0 0,-1 1 0,0-1 0,0 0 0,1-1 0,-1 1 0,1 0 0,-1 0 0,0 0 0,1-1 0,0 1 0,-1-1 0,1 1 0,-1-1 0,1 0 0,0 0 0,-1 0 0,1 0 0,0 0 0,-1 0 0,1 0 0,-1 0 0,1 0 0,1-1 0,5 0-1061,-1 0 0,1-1 0,-1 1 0,0-1 0,11-5 0,14-14-7171,-2-8-4660</inkml:trace>
</inkml:ink>
</file>

<file path=ppt/ink/ink2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442"/>
    </inkml:context>
    <inkml:brush xml:id="br0">
      <inkml:brushProperty name="width" value="0.025" units="cm"/>
      <inkml:brushProperty name="height" value="0.025" units="cm"/>
    </inkml:brush>
  </inkml:definitions>
  <inkml:trace contextRef="#ctx0" brushRef="#br0">169 4 17328,'0'0'6177,"-11"8"-4100,-14 11-666,0 1 0,1 1 1,1 1-1,-28 37 1,50-58-1407,0 0-1,0 0 1,0 0 0,1-1 0,-1 1-1,0 0 1,1 0 0,-1 0 0,1 0-1,-1 0 1,1 0 0,0 0 0,-1 0-1,1 0 1,0 0 0,0 1 0,0-1-1,0 0 1,0 0 0,0 0 0,0 0-1,0 0 1,0 0 0,0 0-1,0 0 1,1 2 0,1-2-3,-1 0-1,0-1 1,0 1 0,0 0-1,0-1 1,1 0 0,-1 1-1,0-1 1,1 0 0,-1 1 0,0-1-1,1 0 1,-1 0 0,0 0-1,1 0 1,-1 0 0,0-1-1,2 1 1,7-2-8,0 0-1,0-1 1,0 0-1,13-6 1,1-3 6,-1-2 0,0-1 0,-1 0 0,-1-2 0,0-1 0,-1 0 0,32-40 0,-58 66 0,-65 90 4,64-87-7,0 1 1,1 0-1,0 0 1,1 0-1,1 1 1,0 0-1,-4 18 1,8-29-50,0-1 1,-1 0-1,1 0 1,0 1-1,0-1 0,0 0 1,0 1-1,1-1 1,-1 0-1,0 0 0,0 1 1,1-1-1,-1 0 1,1 0-1,-1 1 0,1-1 1,0 0-1,-1 0 1,1 0-1,0 0 1,0 0-1,-1 0 0,1 0 1,0 0-1,2 1 1,0-1-126,-1 0 1,1 0-1,0 0 1,-1 0 0,1 0-1,0-1 1,0 1 0,-1-1-1,1 0 1,0 1-1,4-2 1,5 0-1025,-1-1-1,1 0 1,-1 0-1,21-8 1,13-13-4244,0-6-1634</inkml:trace>
</inkml:ink>
</file>

<file path=ppt/ink/ink2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816"/>
    </inkml:context>
    <inkml:brush xml:id="br0">
      <inkml:brushProperty name="width" value="0.025" units="cm"/>
      <inkml:brushProperty name="height" value="0.025" units="cm"/>
    </inkml:brush>
  </inkml:definitions>
  <inkml:trace contextRef="#ctx0" brushRef="#br0">268 21 10154,'0'0'9529,"-11"-5"-6636,10 4-2859,-2-1 117,0 1 0,0-1 0,0 0 1,0 1-1,0 0 0,0-1 0,-1 1 1,1 1-1,0-1 0,-1 0 1,1 1-1,-1 0 0,1-1 0,-1 2 1,1-1-1,-1 0 0,1 1 0,0-1 1,-1 1-1,1 0 0,0 0 0,-1 0 1,1 0-1,0 1 0,0 0 0,0-1 1,0 1-1,0 0 0,1 0 0,-1 1 1,-4 4-1,4-4 23,0 0 1,0 0-1,1 0 1,-1 0-1,1 1 1,0-1-1,0 1 1,0 0-1,0 0 1,1-1-1,-1 1 1,1 0-1,0 0 1,0 0-1,1 1 1,-1-1-1,1 0 1,0 7-1,0-10-160,1 0 0,-1 0 0,0 0 0,1 0 0,-1 0 0,1 0 0,0-1 0,-1 1 0,1 0 0,0 0 0,-1 0 0,1-1 0,0 1 0,0 0 0,0-1 0,0 1 0,0 0 0,-1-1 0,1 1 0,0-1 0,0 0 0,0 1 0,1-1 0,-1 0 0,0 1 0,0-1 0,1 0 0,37 3 138,-30-2-114,-2-1 41,12 1-233,0 1 1,-1 0-1,37 10 0,-52-10 122,1-1-1,0 1 0,0-1 0,-1 1 0,1 0 0,-1 1 1,1-1-1,-1 0 0,0 1 0,5 5 0,-6-6 57,-1 0 0,0 0 0,0 0 0,0 0 0,0 0 0,0 0 0,0 0-1,-1 1 1,1-1 0,-1 0 0,1 0 0,-1 1 0,0-1 0,0 0 0,0 1 0,0-1-1,-1 0 1,1 0 0,0 1 0,-2 3 0,-1-1 49,1 0-1,-1 0 1,0-1 0,-1 1 0,1-1 0,-1 0-1,1 1 1,-1-2 0,-1 1 0,1 0 0,0-1-1,-1 0 1,0 0 0,-9 5 0,-76 30 650,73-32-1356,-1-1-1,-27 5 1,31-9-1156,0 1 1,-1-2-1,-26-1 1,3-6-11579</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2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7.328"/>
    </inkml:context>
    <inkml:brush xml:id="br0">
      <inkml:brushProperty name="width" value="0.025" units="cm"/>
      <inkml:brushProperty name="height" value="0.025" units="cm"/>
    </inkml:brush>
  </inkml:definitions>
  <inkml:trace contextRef="#ctx0" brushRef="#br0">395 0 18962,'-3'7'5770,"-9"9"-4473,2-3-789,-351 508 3651,353-509-10236,20-28 2573,24-34-2455,-1-3-1221</inkml:trace>
</inkml:ink>
</file>

<file path=ppt/ink/ink2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7.676"/>
    </inkml:context>
    <inkml:brush xml:id="br0">
      <inkml:brushProperty name="width" value="0.025" units="cm"/>
      <inkml:brushProperty name="height" value="0.025" units="cm"/>
    </inkml:brush>
  </inkml:definitions>
  <inkml:trace contextRef="#ctx0" brushRef="#br0">13 1 13132,'0'0'12332,"19"55"-10955,-19-5-736,-3 7-513,2 2-64,-2 1 0,2 1-160,1-3-544,-5-7-642,5-10-639,-2-9-578,-4-12-672,-5-14-4260</inkml:trace>
</inkml:ink>
</file>

<file path=ppt/ink/ink2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050"/>
    </inkml:context>
    <inkml:brush xml:id="br0">
      <inkml:brushProperty name="width" value="0.025" units="cm"/>
      <inkml:brushProperty name="height" value="0.025" units="cm"/>
    </inkml:brush>
  </inkml:definitions>
  <inkml:trace contextRef="#ctx0" brushRef="#br0">1 94 17392,'0'0'5809,"11"-1"-5222,72-10 619,138-37 0,-150 30-1173,-63 16-18,7-1-1,-1-1 1,29-1-1,-41 5-16,-1-1 1,1 1-1,0 0 0,0 0 1,0 0-1,-1 0 1,1 0-1,0 1 0,0-1 1,0 0-1,-1 1 0,1-1 1,0 1-1,0 0 0,-1-1 1,1 1-1,-1 0 0,1 0 1,-1 0-1,1 0 0,-1 1 1,1-1-1,-1 0 0,0 0 1,0 1-1,0-1 0,0 1 1,0-1-1,0 1 0,0 0 1,1 2-1,-1 9 247,0 1-1,-1-1 1,-1 1-1,0-1 1,0 0-1,-2 1 1,1-1-1,-2 0 1,0-1-1,0 1 1,-12 22-1,8-16-59,0-1 1,2 1-1,0 1 0,-3 22 0,9-42-179,0 1-1,0-1 1,0 1 0,0-1 0,-1 0 0,1 1 0,0-1 0,0 1-1,0-1 1,0 1 0,0-1 0,0 1 0,0-1 0,1 0-1,-1 1 1,0-1 0,0 1 0,0-1 0,0 1 0,1-1-1,-1 0 1,0 1 0,0-1 0,0 1 0,1-1 0,-1 0 0,0 1-1,1-1 1,-1 0 0,0 0 0,1 1 0,-1-1 0,1 0-1,0 1 1,15-6 165,15-20 78,20-35-99,-42 48-141,0 0-1,0 1 1,2 0 0,-1 0-1,1 1 1,1 0 0,13-8-1,-25 18-13,1-1 0,-1 1 1,1-1-1,0 1 0,-1 0 0,1 0 0,0-1 0,-1 1 0,1 0 0,0 0 0,-1 0 0,1 0 0,0 0 1,-1-1-1,1 1 0,0 1 0,-1-1 0,1 0 0,0 0 0,-1 0 0,1 0 0,0 0 0,-1 1 0,1-1 1,0 0-1,-1 0 0,1 1 0,-1-1 0,1 1 0,0-1 0,0 1 0,8 25 68,-9 47-91,-1-59-202,0-2 272,2 22-5091,-1-33 4794,1-1 0,-1 1-1,0 0 1,1-1 0,-1 1 0,1-1-1,-1 1 1,1 0 0,-1-1 0,1 1-1,-1-1 1,1 0 0,-1 1-1,1-1 1,0 1 0,-1-1 0,1 0-1,0 0 1,-1 1 0,1-1 0,0 0-1,0 0 1,-1 0 0,1 0 0,0 0-1,-1 0 1,1 0 0,0 0 0,0 0-1,-1 0 1,1 0 0,0 0-1,-1 0 1,1-1 0,0 1 0,0 0-1,-1 0 1,1-1 0,-1 1 0,1 0-1,0-1 1,0 0 0,17-11-7977</inkml:trace>
</inkml:ink>
</file>

<file path=ppt/ink/ink2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408"/>
    </inkml:context>
    <inkml:brush xml:id="br0">
      <inkml:brushProperty name="width" value="0.025" units="cm"/>
      <inkml:brushProperty name="height" value="0.025" units="cm"/>
    </inkml:brush>
  </inkml:definitions>
  <inkml:trace contextRef="#ctx0" brushRef="#br0">84 19 14990,'0'0'13191,"-9"6"-13159,5-4-26,0 1-1,0-1 0,1 1 1,-1 0-1,1 0 0,-1 1 1,1-1-1,0 1 0,0-1 1,1 1-1,-1 0 0,1 0 1,0 0-1,0 0 0,0 1 1,0-1-1,1 0 0,0 1 1,-1-1-1,2 1 0,-1 0 1,1-1-1,-1 7 0,2 14 17,0 0 0,1 0 0,1 0 0,2-1 0,0 1 0,2-1 0,1 0 0,0-1-1,24 44 1,-23-47 178,-1 0-1,-1 0 0,-1 1 0,0 0 0,-2 0 0,0 0 1,0 27-1,-3-39-106,-1 0 1,0 0-1,-1 0 1,0 0-1,-1 0 0,0-1 1,0 1-1,0 0 1,-1-1-1,-1 0 0,1 0 1,-1 0-1,-1 0 1,0-1-1,0 1 1,0-1-1,-1 0 0,0-1 1,0 1-1,-7 5 1,11-11-79,1 0 1,0 0-1,-1 1 1,1-1-1,-1 0 0,0-1 1,1 1-1,-1 0 1,1 0-1,-1-1 1,0 1-1,0-1 1,1 1-1,-1-1 0,0 0 1,0 0-1,0 0 1,0 0-1,-2 0 1,3-1-6,0 1 0,-1-1 0,1 0 0,0 1 0,0-1 0,0 0 0,0 0 0,0 0 0,0 0 0,0 0 0,0 0 0,0 0 0,0 0 0,1 0 0,-1-1 0,0 1 0,1 0 0,-1 0 0,0-2 1,-1-8 12,-1 1 1,2 0-1,-1 0 1,1-1-1,1-12 1,0-18-98,1-1 0,2 1-1,2-1 1,2 1 0,1 0 0,3 1 0,1 0-1,2 1 1,27-55 0,14-1 47,-32 57 59,27-58 0,-120 206 636,65-101-665,0 1-1,1-1 1,0 1 0,0 0 0,1 1 0,1-1 0,0 0 0,0 1 0,1-1-1,0 1 1,1 0 0,1 14 0,-1-23-46,1-1 0,-1 0 0,1 0-1,-1 1 1,1-1 0,-1 0 0,1 0 0,0 1 0,0-1 0,-1 0-1,1 0 1,0 0 0,0 0 0,0 0 0,0 0 0,0 0 0,0-1-1,1 1 1,-1 0 0,0-1 0,0 1 0,1-1 0,0 1 0,2 0-220,-1 0 0,0-1-1,1 0 1,-1 1 0,0-1 0,1-1 0,-1 1 0,0 0 0,6-2 0,-2 0-637,1 0 0,-1-1 1,1 0-1,-1 0 0,0-1 1,0 0-1,10-7 0,16-22-7070</inkml:trace>
</inkml:ink>
</file>

<file path=ppt/ink/ink2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783"/>
    </inkml:context>
    <inkml:brush xml:id="br0">
      <inkml:brushProperty name="width" value="0.025" units="cm"/>
      <inkml:brushProperty name="height" value="0.025" units="cm"/>
    </inkml:brush>
  </inkml:definitions>
  <inkml:trace contextRef="#ctx0" brushRef="#br0">91 1 7783,'0'0'18263,"-6"12"-17323,-9 16-240,1 0 0,2 1 0,1 1 0,2 0 0,0 0 0,-5 41 0,14-69-696,0 0-1,0 0 0,0 0 0,0 0 1,0 0-1,1 0 0,-1 0 1,1 0-1,-1 0 0,1-1 1,0 1-1,-1 0 0,1 0 1,0 0-1,0-1 0,0 1 1,1 0-1,-1-1 0,0 1 1,1-1-1,-1 0 0,1 1 1,-1-1-1,1 0 0,-1 0 1,1 0-1,0 0 0,0 0 1,0 0-1,-1-1 0,1 1 1,0 0-1,0-1 0,0 0 1,0 1-1,0-1 0,0 0 1,0 0-1,0 0 0,0 0 1,4-1-1,11-1-286,0 0 1,0-1-1,32-10 0,-29 8-466,-10 2 497,-2 1 83,0 0 1,1 0-1,-1 1 0,17-1 0,-24 2 205,0 0 1,1 0-1,-1 0 0,0 0 1,1 0-1,-1 1 1,0-1-1,1 0 0,-1 1 1,0 0-1,0-1 1,1 1-1,-1-1 0,0 1 1,0 0-1,0 0 1,0 0-1,0 0 0,0 0 1,0 0-1,0 0 1,0 0-1,-1 0 0,1 0 1,0 0-1,-1 0 1,1 1-1,-1-1 1,1 0-1,-1 0 0,1 1 1,-1-1-1,0 0 1,0 1-1,0-1 0,0 3 1,0 7 108,0-1 0,-1 1 0,0 0-1,-1 0 1,0-1 0,-1 0 0,0 1 0,0-1 0,-7 12 0,8-17-101,-1 0 0,1 0 0,-1-1 0,0 0-1,0 1 1,-1-1 0,1 0 0,-1 0 0,0-1 0,0 1-1,0-1 1,0 0 0,-1 0 0,1 0 0,-1-1 0,0 0 0,0 0-1,0 0 1,0 0 0,-10 1 0,14-2-154,-1-1 1,1 0-1,0 0 1,-1 0-1,1 0 1,-1-1-1,1 1 0,0 0 1,-1 0-1,1-1 1,0 1-1,-1-1 1,1 1-1,0-1 0,0 0 1,-1 1-1,1-1 1,0 0-1,0 0 1,0 0-1,0 0 1,0 0-1,0 0 0,0 0 1,1 0-1,-1 0 1,-1-3-1,0 0-526,1 1 1,0-1-1,0 0 0,0 0 0,0 0 0,0 0 1,1-1-1,0 1 0,0 0 0,0-5 0,0 3-450,1 0 0,0 0 0,0 0-1,1 0 1,0 1 0,5-12-1,-7 15 815,1 0 0,0 0 0,1 0-1,-1 0 1,0 0 0,0 1 0,1-1 0,-1 0-1,1 1 1,0-1 0,-1 1 0,1-1 0,0 1-1,0 0 1,0 0 0,0 0 0,3-1 0,9 0-4837</inkml:trace>
</inkml:ink>
</file>

<file path=ppt/ink/ink2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9.509"/>
    </inkml:context>
    <inkml:brush xml:id="br0">
      <inkml:brushProperty name="width" value="0.025" units="cm"/>
      <inkml:brushProperty name="height" value="0.025" units="cm"/>
    </inkml:brush>
  </inkml:definitions>
  <inkml:trace contextRef="#ctx0" brushRef="#br0">215 426 14253,'0'0'7827,"-11"3"-6253,-2 2-1067,-1 0-1,1 1 1,0 1 0,1 0-1,0 0 1,0 2-1,0-1 1,-19 20-1,19-17 121,7-6-414,-1-1 0,1 1 0,0 0 0,0 1 0,0-1 0,1 1 0,0 0 0,0 0 0,0 1 0,1-1 0,0 1 0,-3 10 0,6-17-220,0 1 1,1-1 0,-1 1-1,0 0 1,1-1 0,-1 1 0,1-1-1,-1 1 1,1-1 0,-1 1-1,1-1 1,-1 0 0,1 1 0,0-1-1,-1 0 1,1 1 0,-1-1-1,1 0 1,0 0 0,-1 1 0,1-1-1,0 0 1,0 0 0,-1 0-1,1 0 1,0 0 0,-1 0 0,1 0-1,0 0 1,-1 0 0,2-1-1,27-2-112,-21 0 66,0-1 0,0-1-1,0 1 1,0-2 0,-1 1-1,1-1 1,-1 0 0,-1 0-1,1-1 1,-1 0 0,0 0-1,-1 0 1,9-14 0,1-5-152,-1-1 0,20-52 0,-25 52 240,-6 19 226,-8 25-141,2-9-78,1 0 0,1 0 0,-1 0 0,1 1 0,1-1 0,0 14 0,0-22-39,0 1 0,0 0 1,0-1-1,0 1 0,1-1 0,-1 1 0,0 0 0,1-1 1,-1 1-1,0-1 0,1 1 0,-1-1 0,1 1 1,-1-1-1,1 1 0,-1-1 0,1 0 0,-1 1 1,1-1-1,-1 0 0,1 1 0,0-1 0,-1 0 0,1 0 1,-1 1-1,1-1 0,0 0 0,-1 0 0,1 0 1,0 0-1,-1 0 0,1 0 0,0 0 0,-1 0 1,1 0-1,-1 0 0,1 0 0,0-1 0,-1 1 0,1 0 1,0 0-1,-1-1 0,1 1 0,-1 0 0,1-1 1,-1 1-1,1 0 0,0-1 0,31-19 412,-8-3-295,-1-1 0,-1-1 0,-1-1 0,-1-1 0,-2-1 0,-1-1 0,-1 0-1,-1-1 1,-1-1 0,-2 0 0,-1 0 0,11-61 0,-53 151-120,0 13 0,-23 84 0,46-128 0,2-1 0,0 2 0,2-1 0,1 0 0,2 1 0,2 42 0,0-67 0,0 0 0,-1 0 0,1 0 0,1 0 0,-1-1 0,0 1 0,1 0 0,0-1 0,0 1 0,0-1 0,0 0 0,5 5 0,-6-6 0,0-1 0,0 0 0,1 0 0,-1 0 0,1 0 0,-1 0 0,1 0 0,-1 0 0,1 0 0,0 0 0,-1-1 0,1 1 0,0-1 0,-1 1 0,1-1 0,0 0 0,0 1 0,0-1 0,-1 0 0,1 0 0,0 0 0,0-1 0,0 1 0,-1 0 0,1-1 0,0 1 0,-1-1 0,1 1 0,2-3 0,-2 2 0,0-1 0,0-1 0,0 1 0,0 0 0,-1 0 0,1-1 0,-1 1 0,1-1 0,-1 1 0,0-1 0,0 1 0,0-1 0,-1 0 0,1 0 0,0 1 0,-1-1 0,0 0 0,0 0 0,0 0 0,0 0 0,0 1 0,-1-1 0,0-3 0,0-5 0,0 1 0,-1-1 0,-1 1 0,-6-20 0,-7 0 0,-1 1 0,-1 1 0,-29-35 0,-14-21 0,62 84 0,-1 0 0,0-1 0,0 1 0,0 0 0,0-1 0,1 1 0,-1 0 0,0 0 0,0-1 0,1 1 0,-1 0 0,0 0 0,0-1 0,1 1 0,-1 0 0,0 0 0,1 0 0,-1-1 0,0 1 0,1 0 0,-1 0 0,0 0 0,1 0 0,-1 0 0,0 0 0,1 0 0,-1 0 0,0 0 0,1 0 0,-1 0 0,0 0 0,1 0 0,-1 0 0,1 0 0,-1 0 0,0 0 0,1 1 0,-1-1 0,25 1-288,-1 1-1,30 8 1,41 3-3710,-41-12-4688</inkml:trace>
</inkml:ink>
</file>

<file path=ppt/ink/ink2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4.643"/>
    </inkml:context>
    <inkml:brush xml:id="br0">
      <inkml:brushProperty name="width" value="0.025" units="cm"/>
      <inkml:brushProperty name="height" value="0.025" units="cm"/>
    </inkml:brush>
  </inkml:definitions>
  <inkml:trace contextRef="#ctx0" brushRef="#br0">284 42 8456,'0'0'13506,"-12"-7"-11269,-39-22-598,48 28-1561,0 0 1,0 0 0,0 0-1,0 0 1,0 1-1,0-1 1,0 1 0,0 0-1,0 0 1,0 0-1,0 1 1,0-1 0,0 1-1,0-1 1,0 1-1,0 0 1,0 0 0,1 0-1,-1 1 1,0-1-1,1 1 1,-1-1 0,1 1-1,-1 0 1,-1 2-1,-5 4 36,1 0-1,0 1 1,1 0-1,-10 16 0,3-3 232,1 2-1,0-1 1,2 2-1,-13 45 0,18-52-200,2 0-1,0 0 0,1 1 0,1-1 0,1 1 0,1-1 0,3 33 0,-2-47-134,-1 1 0,1-1 1,1 0-1,-1 1 0,1-1 0,0 0 1,-1 0-1,2 0 0,-1 0 0,0 0 1,1 0-1,0-1 0,0 1 0,0-1 1,0 0-1,1 0 0,-1 0 0,6 3 1,-3-2 6,1-1 0,-1 0 0,1 0 0,0-1 0,0 0 0,0 0 0,0-1 0,0 0 0,0 0 0,14-1 0,-10 0 6,-1 0-1,1-1 0,-1-1 0,0 0 0,0 0 0,0-1 0,0 0 0,0-1 0,-1 0 0,1 0 0,-1-1 0,0 0 0,0-1 0,-1 0 0,0 0 0,10-10 0,-15 12 6,0 0-1,0-1 1,0 1-1,0-1 1,-1 1 0,0-1-1,0 0 1,0 0-1,-1 0 1,1 0 0,-1-1-1,0 1 1,-1 0-1,1-10 1,-1 12-15,-1 0 0,1 1-1,-1-1 1,1 0 0,-1 0 0,0 1 0,0-1 0,-1 0-1,1 1 1,0-1 0,-1 1 0,1 0 0,-1-1 0,0 1-1,0 0 1,0 0 0,0 0 0,0 0 0,0 1 0,-1-1-1,1 0 1,-1 1 0,1 0 0,-1-1 0,1 1 0,-1 0-1,0 0 1,-4 0 0,-4-2-12,0 1 0,0 0 0,-1 1 0,1 1 0,-1 0 0,-21 2 0,27-1 0,1 0 0,-1 0 0,0 0 0,1 1 0,-1 0 0,1 0 0,0 0 0,0 1 0,0-1 0,0 1 0,0 0 0,0 1 0,1-1 0,0 1 0,-7 7 0,11-11 0,-1 0 0,1 1 0,0-1 0,-1 0 0,1 1 0,-1-1 0,1 1 0,0-1 0,-1 0 0,1 1 0,0-1 0,0 1 0,-1-1 0,1 1 0,0-1 0,0 1 0,0-1 0,0 1 0,-1-1 0,1 1 0,0-1 0,0 1 0,0 0 0,0-1 0,0 1 0,0-1 0,1 1 0,-1-1 0,0 1 0,0-1 0,0 1 0,0-1 0,1 1 0,-1-1 0,0 1 0,0-1 0,1 1 0,-1-1 0,0 0 0,1 1 0,-1-1 0,0 0 0,1 1 0,30 3 0,35-16 0,-42 4 0,-1-1 0,0-1 0,-1-2 0,0 0 0,-1-1 0,-1-1 0,0-1 0,0-1 0,-2 0 0,0-2 0,24-30 0,-42 48 0,0 1 0,0-1 0,0 0 0,0 0 0,0 0 0,0 0 0,0 0 0,0 1 0,0-1 0,0 0 0,0 0 0,0 0 0,0 0 0,0 1 0,0-1 0,0 0 0,0 0 0,0 0 0,0 0 0,0 0 0,0 1 0,0-1 0,0 0 0,0 0 0,0 0 0,0 0 0,0 0 0,1 0 0,-1 1 0,0-1 0,0 0 0,0 0 0,0 0 0,0 0 0,0 0 0,1 0 0,-1 0 0,0 0 0,0 0 0,0 0 0,0 0 0,0 0 0,1 0 0,-1 1 0,0-1 0,0 0 0,0 0 0,0 0 0,0 0 0,1-1 0,-1 1 0,0 0 0,0 0 0,0 0 0,0 0 0,1 0 0,-1 0 0,0 0 0,0 0 0,0 0 0,0 0 0,0 0 0,0 0 0,1 0 0,-1-1 0,0 1 0,0 0 0,0 0 0,1 25 0,-6 30 0,-12 11 0,10-43 0,1 0 0,-4 29 0,10-51-67,-1 0-1,1 0 1,0-1 0,0 1-1,0 0 1,0-1 0,0 1 0,0 0-1,0 0 1,0-1 0,1 1-1,-1 0 1,0 0 0,0-1-1,0 1 1,1 0 0,-1-1-1,0 1 1,1 0 0,-1-1 0,1 1-1,-1-1 1,1 1 0,-1-1-1,1 1 1,-1-1 0,1 1-1,0-1 1,-1 1 0,1-1-1,-1 0 1,1 1 0,0-1 0,-1 0-1,1 1 1,0-1 0,0 0-1,-1 0 1,1 0 0,0 0-1,0 0 1,-1 0 0,1 0-1,0 0 1,-1 0 0,1 0 0,0 0-1,0 0 1,-1-1 0,1 1-1,0 0 1,0-1 0,39-17-6792,-5-7-588</inkml:trace>
</inkml:ink>
</file>

<file path=ppt/ink/ink2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5.202"/>
    </inkml:context>
    <inkml:brush xml:id="br0">
      <inkml:brushProperty name="width" value="0.025" units="cm"/>
      <inkml:brushProperty name="height" value="0.025" units="cm"/>
    </inkml:brush>
  </inkml:definitions>
  <inkml:trace contextRef="#ctx0" brushRef="#br0">135 1 14574,'0'0'12267,"-11"15"-11701,-6 11-74,0 0 1,2 2-1,1 0 0,-19 56 0,26-63-170,1 1 0,1 0 1,1 0-1,1 0 0,1 0 0,1 0 0,1 1 0,4 28 0,-3-48-322,-1 0 0,1 1 0,1-1 0,-1 0 0,0 0 0,1 0 0,-1 0 0,1 0 0,0-1 0,0 1 0,0 0 0,0-1 0,1 1 0,-1-1 0,1 0 0,-1 0 0,5 3 0,-1-2 0,-1-1 0,1 1 0,-1-1 0,1 0 0,0-1 0,0 1 0,0-1 0,0-1 0,8 1 0,-4 0 0,1-2 0,0 1 0,-1-1 0,1-1 0,-1 0 0,1-1 0,-1 0 0,0 0 0,0-1 0,17-9 0,-18 7 0,0-1 0,-1 0 0,0 0 0,0 0 0,0-1 0,6-9 0,-12 14 0,0 1 0,0-1 0,0 0 0,0 0 0,-1 0 0,1 0 0,-1 0 0,0 0 0,0-1 0,0 1 0,0 0 0,0-1 0,-1 1 0,0 0 0,1-1 0,-1 1 0,-1-1 0,1 1 0,0-1 0,-1 1 0,1 0 0,-1-1 0,-2-3 0,1 4 0,0 1 0,0 0 0,0-1 0,0 1 0,0 0 0,0 0 0,-1 0 0,1 1 0,-1-1 0,1 1 0,-1-1 0,0 1 0,0 0 0,0 0 0,0 0 0,1 0 0,-1 1 0,0-1 0,0 1 0,-4-1 0,-67 1 0,66 1 0,0-1 0,1 2 0,-1-1 0,1 1 0,-1 0 0,-11 6 0,16-7 0,0 0 0,0 0 0,1 1 0,-1-1 0,0 1 0,1 0 0,-1 0 0,1 0 0,-1 0 0,1 0 0,0 0 0,0 1 0,0-1 0,0 1 0,0 0 0,-1 4 0,3-7 0,0 0 0,-1 1 0,2-1 0,-1 0 0,0 1 0,0-1 0,0 0 0,0 1 0,0-1 0,0 0 0,0 0 0,0 1 0,0-1 0,1 0 0,-1 1 0,0-1 0,0 0 0,0 0 0,0 1 0,1-1 0,-1 0 0,0 0 0,0 0 0,1 1 0,-1-1 0,0 0 0,0 0 0,1 0 0,-1 0 0,0 0 0,1 0 0,-1 1 0,0-1 0,1 0 0,-1 0 0,0 0 0,0 0 0,1 0 0,-1 0 0,0 0 0,1 0 0,-1 0 0,0 0 0,1-1 0,19 0 0,-18 1 0,14-3 0,-1-1 0,1-1 0,-1 0 0,0-1 0,0 0 0,0-1 0,-1-1 0,19-13 0,0-3 0,-2-1 0,36-36 0,-67 60 0,0 1 0,0 0 0,0-1 0,1 1 0,-1 0 0,0 0 0,0-1 0,1 1 0,-1 0 0,0 0 0,1-1 0,-1 1 0,0 0 0,0 0 0,1 0 0,-1 0 0,1 0 0,-1-1 0,0 1 0,1 0 0,-1 0 0,0 0 0,1 0 0,-1 0 0,0 0 0,1 0 0,-1 0 0,1 0 0,-1 0 0,0 0 0,1 1 0,-1-1 0,1 0 0,4 13 0,-4 28 0,-2-34 0,0 25 0,-3-1 0,0 0 0,-2 0 0,-1 0 0,-1-1 0,-20 45 0,26-68-55,-4 15-1914,0-15-2349</inkml:trace>
</inkml:ink>
</file>

<file path=ppt/ink/ink2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3:33.840"/>
    </inkml:context>
    <inkml:brush xml:id="br0">
      <inkml:brushProperty name="width" value="0.025" units="cm"/>
      <inkml:brushProperty name="height" value="0.025" units="cm"/>
    </inkml:brush>
  </inkml:definitions>
  <inkml:trace contextRef="#ctx0" brushRef="#br0">937 792 7591,'0'0'8510,"10"-5"-5932,-1-1-1523,1 0 0,-1 0-1,-1-1 1,1-1 0,7-8 0,-12 12-637,0-1 1,-1 1 0,0-1 0,0 1-1,0-1 1,-1 0 0,1 0-1,-1 0 1,0-1 0,-1 1-1,1 0 1,-1-1 0,0 1 0,0-11-1,-1-5-304,-1 0 0,-1 0 0,-1 0-1,0 1 1,-2-1 0,0 1 0,-1 0-1,-2 1 1,0-1 0,0 1 0,-2 1-1,-17-26 1,7 16-114,-1 0 0,-1 1 0,-1 1 0,-1 2 0,-2 0 0,-47-34 0,52 44 0,-1 0 0,-1 2 0,0 1 0,0 1 0,-1 1 0,0 0 0,-1 2 0,0 1 0,-45-5 0,40 9 0,-233-32 0,180 21 13,77 13-18,0-1 0,0 1 0,0 0 0,1 1 0,-1-1 0,0 1-1,1 0 1,-1 1 0,0-1 0,1 1 0,0 0 0,-6 3 0,10-4-83,0-1 0,0 0 0,1 1 0,-1-1 1,0 0-1,1 1 0,-1-1 0,1 1 0,-1-1 1,1 1-1,-1 0 0,1-1 0,-1 1 1,1 0-1,-1-1 0,1 1 0,-1 0 0,1-1 1,0 1-1,0 0 0,-1 0 0,1-1 0,0 2 1,12 7-3868,28-5-4520,-21-4 2470</inkml:trace>
</inkml:ink>
</file>

<file path=ppt/ink/ink2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3:34.309"/>
    </inkml:context>
    <inkml:brush xml:id="br0">
      <inkml:brushProperty name="width" value="0.025" units="cm"/>
      <inkml:brushProperty name="height" value="0.025" units="cm"/>
    </inkml:brush>
  </inkml:definitions>
  <inkml:trace contextRef="#ctx0" brushRef="#br0">404 228 2146,'0'0'561,"2"-11"1825,13-45 1540,0 9 4256,31-67 1,-53 117-5629,-25 14-2524,-26 19 408,-65 31-1,70-41 181,2 3-1,-53 39 1,99-64-614,1-1-1,-1 1 1,1 1 0,0-1 0,0 0 0,0 1 0,0 0-1,1 0 1,0 0 0,0 1 0,0-1 0,-3 9-1,6-11-10,-1 0-1,1 0 0,-1 0 0,1 0 0,0 0 0,0 0 0,1 0 0,-1 0 1,0 0-1,1-1 0,0 1 0,0 0 0,0 0 0,0 0 0,0-1 0,0 1 1,1 0-1,-1-1 0,1 1 0,0-1 0,0 0 0,0 0 0,0 1 0,0-1 1,0-1-1,1 1 0,2 2 0,19 13-86,1-2 0,1 0 1,1-1-1,0-2 0,48 15 0,149 30-2661,-213-55 2576,165 29-2462,-58-23-5016,-86-8-233</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2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1.787"/>
    </inkml:context>
    <inkml:brush xml:id="br0">
      <inkml:brushProperty name="width" value="0.025" units="cm"/>
      <inkml:brushProperty name="height" value="0.025" units="cm"/>
    </inkml:brush>
  </inkml:definitions>
  <inkml:trace contextRef="#ctx0" brushRef="#br0">7 1028 8520,'0'0'15401,"-2"-10"-14365,0-5-640,1 1 1,0 0-1,1-1 1,1 1-1,0-1 1,5-23-1,30-102 1245,-19 79-1253,89-296 442,-23 85-880,-80 260-124,5-33-1836,-8 45 1900,0 0 0,0 0 0,0 0 0,0-1 0,0 1 0,0 0 0,0 0 0,0 0 0,0 0 0,0-1 0,0 1 0,0 0 0,0 0 0,0 0 0,0 0 0,0-1 0,0 1 0,0 0 0,0 0 0,0 0 0,0 0 0,0 0 0,-1-1 0,1 1 0,0 0 0,0 0 0,0 0 0,0 0 0,0 0-1,0 0 1,-1-1 0,1 1 0,0 0 0,0 0 0,0 0 0,0 0 0,-1 0 0,1 0 0,0 0 0,0 0 0,0 0 0,0 0 0,-1 0 0,1 0 0,0 0 0,0 0 0,0 0 0,0 0 0,-1 0 0,1 0 0,0 0 0,0 0 0,0 0 0,-1 0 0,-1 1-1414,-13 0-5773</inkml:trace>
</inkml:ink>
</file>

<file path=ppt/ink/ink2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2.224"/>
    </inkml:context>
    <inkml:brush xml:id="br0">
      <inkml:brushProperty name="width" value="0.025" units="cm"/>
      <inkml:brushProperty name="height" value="0.025" units="cm"/>
    </inkml:brush>
  </inkml:definitions>
  <inkml:trace contextRef="#ctx0" brushRef="#br0">0 604 18225,'0'0'5130,"16"-14"-4382,23-24-33,-1-3 0,-2-1 1,41-62-1,-27 25-380,-3-1-1,45-107 1,-82 169 258,-8 42-257,-2 141-58,1 202-636,0-342-400,1 1 0,1-1 0,11 44 0,-11-58-376,2 1-1,-1-1 1,1 0-1,0 0 0,14 19 1,-2-8-6153</inkml:trace>
</inkml:ink>
</file>

<file path=ppt/ink/ink2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2.676"/>
    </inkml:context>
    <inkml:brush xml:id="br0">
      <inkml:brushProperty name="width" value="0.025" units="cm"/>
      <inkml:brushProperty name="height" value="0.025" units="cm"/>
    </inkml:brush>
  </inkml:definitions>
  <inkml:trace contextRef="#ctx0" brushRef="#br0">119 0 17168,'0'0'1639,"0"14"294,-5 186 1401,-54 290-1090,34-319-1630,14-58-4997,9-102 1740,2-11 2529,0 0 0,0 0 0,0 1 0,0-1 0,0 0 0,0 0 0,0 0 0,0 0 0,-1 0 0,1 0 0,0 1 0,0-1 0,0 0 0,0 0 0,0 0 0,0 0 0,0 0 0,-1 0 0,1 0 0,0 0 0,0 0 0,0 0 0,0 0 0,0 0 0,0 0 0,-1 0 0,1 0 0,0 1 0,0-1 0,0 0 0,0 0 0,0-1 0,-1 1 0,1 0 0,0 0 0,0 0 1,0 0-1,0 0 0,0 0 0,0 0 0,-1 0 0,1 0 0,0 0 0,0 0 0,0 0 0,0 0 0,0 0 0,0 0 0,0-1 0,-1 1 0,1 0 0,0 0 0,0 0 0,0 0 0,0 0 0,0 0 0,0-1 0,0 1 0,0 0 0,0 0 0,0 0 0,0 0 0,0 0 0,0-1 0,-10-17-8379</inkml:trace>
</inkml:ink>
</file>

<file path=ppt/ink/ink2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3.035"/>
    </inkml:context>
    <inkml:brush xml:id="br0">
      <inkml:brushProperty name="width" value="0.025" units="cm"/>
      <inkml:brushProperty name="height" value="0.025" units="cm"/>
    </inkml:brush>
  </inkml:definitions>
  <inkml:trace contextRef="#ctx0" brushRef="#br0">77 0 13068,'-27'137'1889,"5"0"-1,6 1 1,4 257-1,13-381-1694,1 1 0,0 0-1,1-1 1,1 1 0,0-1 0,1 0-1,9 21 1,-12-32-149,-1 0 0,0 0 0,1-1 0,0 1 0,0 0 0,-1-1-1,1 1 1,1-1 0,-1 0 0,0 0 0,1 0 0,-1 0 0,1 0 0,-1 0 0,1-1 0,0 1-1,0-1 1,0 0 0,0 0 0,0 0 0,0 0 0,0 0 0,0-1 0,0 1 0,0-1 0,0 0-1,1 0 1,-1 0 0,0 0 0,0-1 0,0 1 0,0-1 0,0 0 0,0 0 0,0 0 0,0 0-1,0 0 1,0-1 0,0 1 0,-1-1 0,1 0 0,2-2 0,5-3 120,-1 0 1,0-1 0,0-1-1,-1 1 1,0-1 0,0-1-1,6-10 1,43-80 520,-44 77-573,128-264 756,-91 159-3819,-23 44-4060</inkml:trace>
</inkml:ink>
</file>

<file path=ppt/ink/ink2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4"/>
    </inkml:context>
    <inkml:brush xml:id="br0">
      <inkml:brushProperty name="width" value="0.025" units="cm"/>
      <inkml:brushProperty name="height" value="0.025" units="cm"/>
    </inkml:brush>
  </inkml:definitions>
  <inkml:trace contextRef="#ctx0" brushRef="#br0">20 1 6822,'0'0'11499,"-5"15"-11226,2-6-239,0 1 0,0-1 1,1 1-1,1-1 0,-1 1 0,2 0 1,-1-1-1,1 1 0,1 0 1,-1 0-1,2-1 0,0 1 1,4 13-1,1-1 76,2-1-1,0 0 1,2-1 0,0 0-1,1 0 1,2-2-1,-1 1 1,2-2 0,26 25-1,-16-20 100,1-2 0,1-1-1,1-1 1,1-1 0,0-1-1,34 11 1,118 45 165,162 74-177,-183-56 1070,294 221-1,111 158 910,-524-434-2171,68 60 110,545 436 507,212 77 115,-704-493-665,4-8 0,5-8 0,336 143 0,-17-76 268,174 73-162,-609-216-63,-2 3 0,0 3 0,-2 1 0,-2 3 0,-1 2 1,59 55-1,-102-85-672,0-1-1,-1 1 1,0 0 0,0 0 0,0 1 0,-1-1-1,5 9 1,-8-14 420,0 1-1,0-1 1,0 0-1,0 1 1,0-1-1,0 0 1,0 1-1,0-1 1,0 0-1,0 1 1,0-1-1,0 0 1,0 1 0,0-1-1,0 0 1,-1 1-1,1-1 1,0 0-1,0 1 1,0-1-1,-1 0 1,1 0-1,0 1 1,0-1-1,0 0 1,-1 0-1,1 1 1,0-1-1,-1 0 1,1 0-1,0 0 1,-1 0-1,1 1 1,0-1 0,0 0-1,-1 0 1,1 0-1,0 0 1,-1 0-1,1 0 1,-1 0-1,1 0 1,0 0-1,-1 0 1,1 0-1,-1 0 1,-22-1-3611,20 1 2464,-51-7-12575</inkml:trace>
</inkml:ink>
</file>

<file path=ppt/ink/ink2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4.750"/>
    </inkml:context>
    <inkml:brush xml:id="br0">
      <inkml:brushProperty name="width" value="0.025" units="cm"/>
      <inkml:brushProperty name="height" value="0.025" units="cm"/>
    </inkml:brush>
  </inkml:definitions>
  <inkml:trace contextRef="#ctx0" brushRef="#br0">1 0 16592,'10'10'2882,"402"326"-2284,-310-259-603,673 479 2074,-365-269 37,763 455-299,-655-430-1346,229 123 1076,37-71 71,-427-229-1172,150 59 321,-13 28-199,-298-116-488,78 38-343,-253-134 21,0-1-1,0-1 1,1 0 0,0-2-1,36 5 1,-51-10-121,1 0 1,0-1-1,0 1 0,0-2 0,-1 1 1,1-1-1,0-1 0,-1 0 0,1 0 1,-1 0-1,1-1 0,-1 1 0,0-2 1,0 1-1,0-1 0,-1 0 1,1-1-1,-1 0 0,9-8 0,43-62-6743</inkml:trace>
</inkml:ink>
</file>

<file path=ppt/ink/ink2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432"/>
    </inkml:context>
    <inkml:brush xml:id="br0">
      <inkml:brushProperty name="width" value="0.025" units="cm"/>
      <inkml:brushProperty name="height" value="0.025" units="cm"/>
    </inkml:brush>
  </inkml:definitions>
  <inkml:trace contextRef="#ctx0" brushRef="#br0">1 0 18353,'87'6'929,"-10"-1"224,-1 5-160,-7 1-384,-6 2 256,-2 3 224,-7 2-577,-1 0-384,1 2-96,1-4-96,-1-3-1153,-4-5-448,-8-8-1026,-7-12-3171</inkml:trace>
</inkml:ink>
</file>

<file path=ppt/ink/ink2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059"/>
    </inkml:context>
    <inkml:brush xml:id="br0">
      <inkml:brushProperty name="width" value="0.025" units="cm"/>
      <inkml:brushProperty name="height" value="0.025" units="cm"/>
    </inkml:brush>
  </inkml:definitions>
  <inkml:trace contextRef="#ctx0" brushRef="#br0">0 109 14606,'0'0'4356,"112"-50"-4228,-19 43 32,31-4-96,29 2-224,24 3-1826,15-2-1121,10 2-608,0 1 1056,4-2-3555</inkml:trace>
</inkml:ink>
</file>

<file path=ppt/ink/ink2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961"/>
    </inkml:context>
    <inkml:brush xml:id="br0">
      <inkml:brushProperty name="width" value="0.025" units="cm"/>
      <inkml:brushProperty name="height" value="0.025" units="cm"/>
    </inkml:brush>
  </inkml:definitions>
  <inkml:trace contextRef="#ctx0" brushRef="#br0">29 44 20147,'1'-10'2205,"-1"4"-1981,3-22 2234,-3 54-944,-16 205 934,0 35-1416,15-201-1573,4 110 1455,9-90-3934,-8-68 137,1-1 0,11 29 0,-15-41-1878</inkml:trace>
</inkml:ink>
</file>

<file path=ppt/ink/ink2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0.300"/>
    </inkml:context>
    <inkml:brush xml:id="br0">
      <inkml:brushProperty name="width" value="0.025" units="cm"/>
      <inkml:brushProperty name="height" value="0.025" units="cm"/>
    </inkml:brush>
  </inkml:definitions>
  <inkml:trace contextRef="#ctx0" brushRef="#br0">1 464 16528,'0'0'1665,"0"66"1,14-32 576,10-3-544,8-3 63,6-9 161,11-16-609,6-4-64,6-31 129,3-20-33,2-16-1345,-1-16 0,-9-8 0,-10-2 0,-10 8-96,-16 12-3491,-9 13-5158</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6.902"/>
    </inkml:context>
    <inkml:brush xml:id="br0">
      <inkml:brushProperty name="width" value="0.025" units="cm"/>
      <inkml:brushProperty name="height" value="0.025" units="cm"/>
    </inkml:brush>
  </inkml:definitions>
  <inkml:trace contextRef="#ctx0" brushRef="#br0">0 271 12043,'6'2'4805,"6"-2"-3043,12 0-33,11-15 225,13-9 128,17-8-192,11-5-673,12-3-769,2 2-351,5 4-97,-9 12-609,-8 7-1345,-14 3-736,-18 8-994,-24 4-928</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2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002"/>
    </inkml:context>
    <inkml:brush xml:id="br0">
      <inkml:brushProperty name="width" value="0.025" units="cm"/>
      <inkml:brushProperty name="height" value="0.025" units="cm"/>
    </inkml:brush>
  </inkml:definitions>
  <inkml:trace contextRef="#ctx0" brushRef="#br0">0 82 15471,'0'0'1857,"12"-50"-1568,20 37-129,9 4 448,17 2 97,20 5 32,21 2-193,28 0-191,29 0-289,25 4 0,22 7-417,23 0-1793,10-2-1825,7 0-321,-7-1-1025</inkml:trace>
</inkml:ink>
</file>

<file path=ppt/ink/ink2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343"/>
    </inkml:context>
    <inkml:brush xml:id="br0">
      <inkml:brushProperty name="width" value="0.025" units="cm"/>
      <inkml:brushProperty name="height" value="0.025" units="cm"/>
    </inkml:brush>
  </inkml:definitions>
  <inkml:trace contextRef="#ctx0" brushRef="#br0">0 93 15054,'0'0'1666,"72"2"832,-33-2-928,5 0-706,1 0-511,8-2-257,1-5-128,6 3-897,1-1-769,1-1 225,-6 2-193,-9-3 641,-14 2 833,-13 0 288,-16-2 1346,-5-1 351,-28-5-1472,-5-9-3364</inkml:trace>
</inkml:ink>
</file>

<file path=ppt/ink/ink2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954"/>
    </inkml:context>
    <inkml:brush xml:id="br0">
      <inkml:brushProperty name="width" value="0.025" units="cm"/>
      <inkml:brushProperty name="height" value="0.025" units="cm"/>
    </inkml:brush>
  </inkml:definitions>
  <inkml:trace contextRef="#ctx0" brushRef="#br0">48 0 18898,'0'0'3715,"11"50"-2914,-11 12 288,-2 15-640,-8 18-321,-3 10-64,3 1 0,-1-5 0,5-11-32,2-16-64,1-20-513,3-21-159,0-21-481,0-34-5990,0-21-2466</inkml:trace>
</inkml:ink>
</file>

<file path=ppt/ink/ink2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2.292"/>
    </inkml:context>
    <inkml:brush xml:id="br0">
      <inkml:brushProperty name="width" value="0.025" units="cm"/>
      <inkml:brushProperty name="height" value="0.025" units="cm"/>
    </inkml:brush>
  </inkml:definitions>
  <inkml:trace contextRef="#ctx0" brushRef="#br0">0 594 17905,'0'0'2413,"9"3"-1538,-1 0-609,1 0-1,-1-1 1,1 0-1,-1 0 1,1-1-1,0 0 0,0-1 1,-1 0-1,1 0 1,0-1-1,0 0 1,-1 0-1,1-1 1,-1 0-1,1-1 0,-1 1 1,10-6-1,2-6 127,-1-1 0,0 0 1,-2-2-1,1 0 0,-2 0 0,0-2 0,-2 0 0,0-1 0,20-37 0,1-12 138,43-121 0,-60 134-376,3-10-170,-21 67 13,0-1-1,0 0 0,0 0 0,0 0 0,1 0 0,-1 0 0,0 0 1,0 1-1,0-1 0,0 0 0,0 0 0,0 0 0,0 0 0,0 0 1,0 0-1,0 0 0,0 1 0,0-1 0,1 0 0,-1 0 0,0 0 1,0 0-1,0 0 0,0 0 0,0 0 0,0 0 0,1 0 0,-1 0 1,0 0-1,0 0 0,0 0 0,0 0 0,0 0 0,0 0 0,1 0 1,-1 0-1,0 0 0,0 0 0,0 0 0,0 0 0,0 0 0,1 0 1,-1 0-1,0 0 0,0 0 0,0 0 0,0 0 0,0 0 0,-1 43-356,-1-26 211,-5 63-545,4 85 0,5-135-412,1 0 1,8 32 0,-7-43-419,2-1-1,0 1 0,1-1 1,11 21-1,29 31-12216</inkml:trace>
</inkml:ink>
</file>

<file path=ppt/ink/ink2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49.375"/>
    </inkml:context>
    <inkml:brush xml:id="br0">
      <inkml:brushProperty name="width" value="0.025" units="cm"/>
      <inkml:brushProperty name="height" value="0.025" units="cm"/>
    </inkml:brush>
  </inkml:definitions>
  <inkml:trace contextRef="#ctx0" brushRef="#br0">7457 473 16560,'-10'-14'619,"-10"-17"54,-1 2-1,-2 0 1,0 1-1,-55-47 1,47 54-671,-1 2-1,-1 1 0,0 1 1,-1 2-1,-1 2 1,-1 1-1,-54-11 1,-266-27-854,344 49 843,-1921-76-615,1560 87 773,-515 82 1,-355 147 85,505-56 94,543-125-48,-321 144 0,431-160 110,2 3-1,-97 70 1,142-87-263,2 1-1,1 2 1,1 1 0,2 1 0,1 2-1,-41 60 1,61-76-129,1 0 1,0 0-1,1 0 0,1 1 0,1 1 1,1 0-1,0-1 0,-2 27 1,6-35-15,1 0 0,1 1 0,0-1 0,1 1 0,0-1 0,1 1 0,0-1 0,1 0 0,0 0 0,1 0 0,1 0 0,0-1 0,0 0 0,1 0 0,10 14 0,1-5-66,1 0 0,0-2 1,2 0-1,0-1 0,1-2 0,0 0 0,2-1 0,-1 0 0,2-2 0,0-1 0,0-1 0,35 9 0,18 2 31,1-4 1,144 15-1,548-10 86,-599-23-40,923-19 36,5 0 16,-102 25-13,559-2 32,-422-61-12,-782 16 209,412-101-1,-376 31-24,-339 94-204,-1-2 0,-1-2 0,-2-2-1,0-1 1,69-54 0,-102 69-21,0-1 0,-1 1 0,0-2 0,-1 0 0,-1 0-1,1-1 1,-2 0 0,0 0 0,-1-1 0,0 0 0,-1-1 0,7-22 0,-10 23-2,0 0 1,-2 0 0,1 0 0,-2 0 0,0 0 0,0 0 0,-2 0 0,1 0 0,-2 0-1,0 0 1,0 0 0,-2 1 0,0 0 0,-7-15 0,-3 0 2,-2 1 1,0 0-1,-2 1 1,-1 1-1,-1 1 1,-1 1-1,-1 1 0,-2 1 1,-31-22-1,-13-4 16,-1 4-1,-110-51 0,56 42-260,-2 5-1,-1 5 0,-228-43 0,-411-14-7766,399 67-294</inkml:trace>
</inkml:ink>
</file>

<file path=ppt/ink/ink2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0.152"/>
    </inkml:context>
    <inkml:brush xml:id="br0">
      <inkml:brushProperty name="width" value="0.025" units="cm"/>
      <inkml:brushProperty name="height" value="0.025" units="cm"/>
    </inkml:brush>
  </inkml:definitions>
  <inkml:trace contextRef="#ctx0" brushRef="#br0">7227 362 15855,'-14'-1'394,"-1"-1"0,1-1 0,0-1 0,0 1 0,1-2 0,-1 0 0,1-1 0,-20-11 0,-48-19-395,23 19-529,0 2 0,-118-12 0,-129 8-270,149 13 745,-747-59 1338,-345-15 567,914 67-1594,-692-23 940,1 34 1132,704 16-1392,1 14 0,-491 106 0,662-95-1303,56-7-2971,75-26-767</inkml:trace>
</inkml:ink>
</file>

<file path=ppt/ink/ink2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0.903"/>
    </inkml:context>
    <inkml:brush xml:id="br0">
      <inkml:brushProperty name="width" value="0.025" units="cm"/>
      <inkml:brushProperty name="height" value="0.025" units="cm"/>
    </inkml:brush>
  </inkml:definitions>
  <inkml:trace contextRef="#ctx0" brushRef="#br0">72 12 15214,'0'0'1896,"8"0"-525,325-6-736,79 1-821,-376 6 186,0 2 1,0 1 0,0 2-1,-1 1 1,0 2-1,-1 2 1,0 1-1,0 1 1,33 19-1,-61-28 71,0 0-1,-1 0 1,1 0-1,-1 1 0,0 0 1,0 0-1,0 0 1,7 11-1,-10-13 65,-1-1-1,1 1 1,-1 0 0,0-1-1,0 1 1,0 0-1,-1 0 1,1 0 0,-1 0-1,1 0 1,-1 0 0,0 0-1,0 0 1,0 0 0,-1 0-1,1 0 1,-1 0-1,1 0 1,-1-1 0,0 1-1,0 0 1,-1 0 0,-1 3-1,-3 4 297,-1 0 0,0-1 0,0 0 0,-1-1 0,0 0 0,-17 12 0,-63 42 642,77-55-961,-65 38 271,-2-3 1,-121 47-1,-177 42-607,261-94-580,4-5-2950,38-19-2683,5-11-6236</inkml:trace>
</inkml:ink>
</file>

<file path=ppt/ink/ink2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089"/>
    </inkml:context>
    <inkml:brush xml:id="br0">
      <inkml:brushProperty name="width" value="0.025" units="cm"/>
      <inkml:brushProperty name="height" value="0.025" units="cm"/>
    </inkml:brush>
  </inkml:definitions>
  <inkml:trace contextRef="#ctx0" brushRef="#br0">1 160 16335,'5'-10'2376,"18"-32"-422,-22 40-1866,0 1-1,0 0 1,-1-1 0,1 1 0,0 0 0,0 0-1,0 0 1,1 0 0,-1 0 0,0 0 0,0 0-1,1 0 1,-1 0 0,0 1 0,1-1 0,-1 0-1,1 1 1,-1-1 0,2 1 0,-2 0-48,0 0 1,0 0-1,0 0 0,0 1 1,0-1-1,0 0 1,0 1-1,0-1 0,0 1 1,0-1-1,0 1 1,-1-1-1,1 1 1,0 0-1,0-1 0,-1 1 1,1 0-1,0 0 1,-1-1-1,2 3 0,1 2 96,0 1 0,0 0 0,0 0 0,-1 0 0,0 1-1,1 7 1,7 41 38,-4-1-1,-1 1 1,-3-1-1,-7 73 1,-6-19 142,-31 127 0,35-210-435,7-25 106,0 0 0,0 0 0,0 0 1,0 0-1,0 0 0,0-1 0,0 1 0,0 0 0,0 0 1,0 0-1,0 0 0,0 0 0,0 0 0,0 0 1,0 0-1,0-1 0,0 1 0,0 0 0,0 0 0,0 0 1,0 0-1,0 0 0,0 0 0,0 0 0,0 0 0,0 0 1,0-1-1,-1 1 0,1 0 0,0 0 0,0 0 0,0 0 1,0 0-1,0 0 0,0 0 0,0 0 0,0 0 0,0 0 1,0 0-1,-1 0 0,1 0 0,0 0 0,0 0 0,0 0 1,0 0-1,0 0 0,0 0 0,0 0 0,0 0 0,-1 0 1,1 0-1,0 0 0,0 0 0,0 0 0,0 0 0,-1-47-1640,2 27 1480,-13-419-6366,8 340 7569,6 75 199,-2 24-1212,0 0-1,0 0 1,0-1-1,0 1 0,0 0 1,0 0-1,0 0 1,0 0-1,0 0 1,0 0-1,0-1 1,1 1-1,-1 0 1,0 0-1,0 0 1,0 0-1,0 0 0,0 0 1,0 0-1,0 0 1,1 0-1,-1 0 1,0 0-1,0 0 1,0-1-1,0 1 1,0 0-1,0 0 1,1 0-1,-1 0 0,0 0 1,0 0-1,0 0 1,0 0-1,0 0 1,1 0-1,-1 0 1,0 1-1,0-1 1,0 0-1,0 0 1,0 0-1,0 0 0,1 0 1,-1 0-1,0 0 1,0 0-1,0 0 1,0 0-1,0 0 1,0 0-1,0 1 1,0-1-1,0 0 1,1 0-1,-1 0 0,0 0 1,0 0-1,0 0 1,0 1-1,17 36 495,11 48 194,-12-31-479,2-1 0,2 0 1,3-2-1,37 62 1,-56-107-190,1 0 1,-1 0-1,1 0 1,0 0-1,0-1 1,1 0-1,0 0 1,0-1-1,0 0 1,7 4-1,-10-6 71,0-1 0,0 0-1,1 0 1,-1 0 0,0-1-1,0 1 1,0-1 0,1 0 0,-1 0-1,0 0 1,0 0 0,1 0 0,-1-1-1,0 1 1,0-1 0,0 0 0,1 0-1,-1 0 1,0-1 0,0 1 0,-1-1-1,1 1 1,0-1 0,0 0 0,3-4-1,6-5 346,-1-1-1,0-1 0,-1 0 0,0 0 0,-1-1 1,-1-1-1,0 1 0,-1-1 0,0 0 0,7-28 1,-3 3 14,-1-1 0,-2 1 1,2-49-1,-5-67-12,-6 136-434,-1 0 0,-1 0 1,0 1-1,-2-1 0,-11-31 0,1 26-72,15 24 45,-1 1 1,1 0 0,0-1-1,-1 1 1,1-1 0,0 1-1,-1 0 1,1 0 0,-1-1-1,1 1 1,-1 0 0,1 0 0,-1 0-1,1-1 1,-1 1 0,1 0-1,-1 0 1,1 0 0,-1 0-1,1 0 1,-1 0 0,1 0-1,-1 0 1,0 0 0,1 0-1,-1 0 1,-1 2-20,1-1 0,0 1 0,-1-1 0,1 1 0,0 0 0,0-1 0,0 1 1,0 0-1,0 0 0,1 0 0,-1-1 0,0 1 0,1 0 0,-1 0 0,1 0 0,0 0 0,0 0 0,0 0 0,0 4 0,-1 10-556,1 0 1,1 0-1,0 0 1,1 0-1,1 0 1,0-1-1,1 1 1,8 19-1,-4-17-2371,0 0-1,2-1 1,18 27-1,-8-16-6159</inkml:trace>
</inkml:ink>
</file>

<file path=ppt/ink/ink2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449"/>
    </inkml:context>
    <inkml:brush xml:id="br0">
      <inkml:brushProperty name="width" value="0.025" units="cm"/>
      <inkml:brushProperty name="height" value="0.025" units="cm"/>
    </inkml:brush>
  </inkml:definitions>
  <inkml:trace contextRef="#ctx0" brushRef="#br0">35 329 17360,'0'0'6471,"9"1"-4037,-5-1-2209,0 0 0,0 0 1,0 0-1,0-1 0,0 0 0,0 1 1,0-1-1,0 0 0,0-1 0,0 1 1,0-1-1,6-3 0,0-2 133,0 0 0,-1-1 1,0 0-1,9-9 0,0-2-102,0-1 1,29-42-1,-42 54-226,0-1-1,-1 1 0,0-1 1,0 1-1,-1-1 0,0 0 1,0 0-1,-1-1 0,0 1 0,-1 0 1,1-17-1,-2 25-13,0-1-1,0 0 1,-1 0 0,1 0-1,0 0 1,0 1 0,-1-1-1,1 0 1,-1 0-1,0 1 1,1-1 0,-1 0-1,0 1 1,0-1 0,0 1-1,0-1 1,-1 1 0,1-1-1,0 1 1,0 0 0,-1 0-1,1-1 1,-3 0-1,1 1-7,0 0 0,0 0 0,1 0 0,-1 1 0,0-1 0,0 1 0,0 0 0,0 0 0,0 0 0,0 0 0,0 0 0,0 1 0,-4 1 0,-2 0-19,0 1 0,0 0-1,0 1 1,1 0-1,-1 0 1,1 1-1,0 0 1,-11 10-1,7-3 30,0 1-1,1 0 0,0 1 1,1 0-1,0 1 1,2 0-1,0 0 0,0 1 1,1 0-1,1 0 0,1 1 1,0-1-1,1 1 0,1 0 1,-1 24-1,4-38-33,-1 1 0,1 0 1,0-1-1,1 1 0,-1-1 0,0 1 0,1-1 1,0 1-1,0-1 0,0 0 0,0 1 0,1-1 1,-1 0-1,1 0 0,0 0 0,0 0 0,0 0 1,0 0-1,5 4 0,-3-4-55,0 0 1,0-1-1,1 0 0,-1 0 1,1 0-1,-1 0 0,1 0 1,0-1-1,-1 0 0,1 0 1,0 0-1,9 0 1,2-2-364,1 1 0,-1-2 1,0 0-1,1-1 1,-1-1-1,0-1 0,22-8 1,32-21-5567,-4-6-2131</inkml:trace>
</inkml:ink>
</file>

<file path=ppt/ink/ink2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778"/>
    </inkml:context>
    <inkml:brush xml:id="br0">
      <inkml:brushProperty name="width" value="0.025" units="cm"/>
      <inkml:brushProperty name="height" value="0.025" units="cm"/>
    </inkml:brush>
  </inkml:definitions>
  <inkml:trace contextRef="#ctx0" brushRef="#br0">159 110 14638,'-11'12'4543,"-5"6"-3139,-61 71 2707,70-79-3665,0-1 0,0 1 0,2 0 0,-1 0 0,1 0 0,0 1 0,1 0 0,-4 15 0,8-25-435,0-1 0,0 1 1,0 0-1,0 0 0,-1-1 0,1 1 1,0 0-1,0 0 0,0-1 0,1 1 1,-1 0-1,0-1 0,0 1 0,0 0 1,0 0-1,1-1 0,-1 1 0,0 0 1,1-1-1,-1 1 0,0-1 0,1 1 1,-1 0-1,1-1 0,-1 1 0,1-1 1,-1 1-1,1-1 0,0 1 0,-1-1 1,2 1-1,24-1 120,-17-3-96,0 0-1,0-1 0,0 0 0,9-5 0,3-4 15,-2-1 0,0-1 1,0 0-1,-2-1 0,0-1 0,15-20 1,-26 30 21,1-1 1,-2 0 0,1-1 0,-1 1-1,0-1 1,-1 0 0,0-1-1,-1 1 1,0-1 0,0 1 0,-1-1-1,0 0 1,-1 0 0,0 0 0,0 0-1,-2-20 1,1 29-54,-1-1 0,1 1 0,-1-1 0,1 1 1,-1-1-1,1 1 0,-1-1 0,0 1 0,0 0 0,0-1 0,0 1 0,0 0 0,0 0 1,0 0-1,0 0 0,0 0 0,0 0 0,0 0 0,-1 0 0,1 0 0,-1 1 0,1-1 1,0 0-1,-1 1 0,1-1 0,-1 1 0,1 0 0,-1-1 0,1 1 0,-1 0 0,1 0 1,-1 0-1,0 0 0,1 0 0,-1 0 0,1 0 0,-1 1 0,1-1 0,-1 1 0,1-1 1,-1 1-1,1-1 0,-2 2 0,-4 1-54,0 0-1,0 0 1,0 0 0,1 1 0,-1 0 0,1 0-1,-8 7 1,11-8-201,0 0 0,0 0-1,0 0 1,0 1 0,1-1 0,-1 0-1,1 1 1,0 0 0,0-1-1,1 1 1,-1 0 0,1 0 0,-1 0-1,1 0 1,1 0 0,-1 1 0,0 7-1,1-12 64,1 1 0,-1 0 0,0 0 0,1-1 0,-1 1 0,1 0 0,-1 0 0,1-1 0,-1 1 0,1-1 0,-1 1 0,1 0 0,0-1 0,-1 1 0,1-1 0,0 0 0,-1 1-1,1-1 1,0 1 0,0-1 0,0 0 0,-1 0 0,1 1 0,0-1 0,0 0 0,0 0 0,0 0 0,-1 0 0,1 0 0,0 0 0,0 0 0,0 0 0,0 0 0,-1-1 0,1 1 0,0 0 0,0 0-1,-1-1 1,2 0 0,36-13-3818,3-15-2008</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2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122"/>
    </inkml:context>
    <inkml:brush xml:id="br0">
      <inkml:brushProperty name="width" value="0.025" units="cm"/>
      <inkml:brushProperty name="height" value="0.025" units="cm"/>
    </inkml:brush>
  </inkml:definitions>
  <inkml:trace contextRef="#ctx0" brushRef="#br0">150 1 17649,'-8'13'2204,"-17"27"-465,3 1 0,1 1 0,-16 46 0,30-68-1325,0 1 1,1 0-1,1 0 0,1 1 1,0-1-1,2 1 0,1 0 0,1 0 1,3 33-1,-3-52-412,1 0 0,-1-1-1,0 1 1,1 0 0,0 0 0,0 0-1,0-1 1,0 1 0,0-1 0,0 1 0,1-1-1,-1 1 1,1-1 0,0 0 0,0 1 0,0-1-1,0 0 1,0 0 0,0-1 0,0 1-1,1 0 1,-1-1 0,1 1 0,-1-1 0,1 0-1,-1 0 1,1 0 0,0 0 0,0 0 0,-1-1-1,1 1 1,0-1 0,0 0 0,5 0-1,-2 0-15,0-1 0,-1-1-1,1 1 1,-1-1 0,1 0-1,-1 0 1,0 0 0,1-1-1,-1 0 1,-1 0 0,1 0-1,0-1 1,-1 0-1,1 1 1,-1-2 0,4-4-1,45-69-136,-38 53 113,37-45-1,-45 62-700,1 1 1,-1 0-1,2 0 0,-1 0 1,12-6-1,-7 5-3735,-7 1-1307</inkml:trace>
  <inkml:trace contextRef="#ctx0" brushRef="#br0" timeOffset="1">189 427 20083,'0'0'7911,"-37"58"-5444,37-42-962,1 0-960,19-3-449,7-2-64,7-2-128,7 0-1249,3-2-1314,-4-1-2114,-8-3-2017,-9-3-6470</inkml:trace>
</inkml:ink>
</file>

<file path=ppt/ink/ink2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486"/>
    </inkml:context>
    <inkml:brush xml:id="br0">
      <inkml:brushProperty name="width" value="0.025" units="cm"/>
      <inkml:brushProperty name="height" value="0.025" units="cm"/>
    </inkml:brush>
  </inkml:definitions>
  <inkml:trace contextRef="#ctx0" brushRef="#br0">31 0 20435,'0'0'3620,"-9"77"-2307,3-25 128,0 9-159,1 7-257,3-1-481,0-1-416,2-9-128,0-11-160,11-13-641,7-14-1089,4-19-1537,0-5-1762,6-26-9513</inkml:trace>
</inkml:ink>
</file>

<file path=ppt/ink/ink2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829"/>
    </inkml:context>
    <inkml:brush xml:id="br0">
      <inkml:brushProperty name="width" value="0.025" units="cm"/>
      <inkml:brushProperty name="height" value="0.025" units="cm"/>
    </inkml:brush>
  </inkml:definitions>
  <inkml:trace contextRef="#ctx0" brushRef="#br0">116 0 22998,'-11'14'2221,"4"-6"-1904,-11 15 1403,-31 48-1,45-64-1506,0 1 0,0-1 0,1 1 0,-1 0 0,2 0-1,-1 0 1,1 1 0,0-1 0,1 0 0,0 1 0,1-1 0,-1 1 0,2 8 0,0-14-221,0-1 0,0 0 0,0 0 0,0 0 0,0 0 0,0 0 0,1 0 0,-1-1 0,0 1 1,1 0-1,0-1 0,-1 1 0,1-1 0,0 1 0,0-1 0,0 0 0,0 0 0,0 0 0,0 0 1,0 0-1,0 0 0,1-1 0,-1 1 0,0-1 0,0 1 0,1-1 0,-1 0 0,0 0 1,0 0-1,1 0 0,3-1 0,3 0-99,0 1-1,0-2 1,0 1 0,-1-1 0,1 0 0,0-1-1,8-4 1,-5 1-133,0-1 0,-1-1 1,0 0-1,-1 0 0,1-1 0,15-18 0,-21 21 220,0 0 0,0-1 0,0 1 1,-1-1-1,0 0 0,-1 0 0,1-1 0,-1 1 0,-1-1 0,1 0 0,-1 1 0,1-13 0,-3 20 41,0 0 0,0 0 1,0-1-1,1 1 0,-1 0 0,0 0 0,0 0 0,0-1 0,0 1 0,0 0 0,0 0 0,0-1 0,0 1 0,0 0 0,0 0 0,0 0 0,0-1 1,0 1-1,0 0 0,-1 0 0,1 0 0,0-1 0,0 1 0,0 0 0,0 0 0,0 0 0,0-1 0,0 1 0,-1 0 0,1 0 0,0 0 1,0 0-1,0 0 0,0-1 0,-1 1 0,1 0 0,0 0 0,0 0 0,0 0 0,-1 0 0,1 0 0,0 0 0,0 0 0,0 0 0,-1 0 0,1 0 1,0 0-1,0 0 0,0 0 0,-1 0 0,1 0 0,0 0 0,-15 10 320,-10 19-192,19-20-126,0 1 0,1-1 0,0 1-1,1 0 1,0 1 0,0-1 0,1 1 0,1-1-1,0 1 1,-1 19 0,3-29-60,0 0 0,0 0 0,0 0 0,0 0 0,0 0 0,0 0 0,0 0 0,1 0-1,-1 0 1,0 0 0,1 0 0,-1 0 0,1-1 0,-1 1 0,1 0 0,-1 0 0,1 0 0,-1 0 0,1-1 0,0 1 0,0 0 0,-1-1 0,1 1-1,0 0 1,0-1 0,0 1 0,0-1 0,0 1 0,0-1 0,0 0 0,0 1 0,0-1 0,0 0 0,0 0 0,0 1 0,0-1 0,0 0-1,0 0 1,0 0 0,0 0 0,0-1 0,0 1 0,0 0 0,1-1 0,3 0-448,1 0 0,-1-1 1,1 1-1,-1-1 0,0-1 0,0 1 0,6-4 1,28-26-5100,4-11-3193</inkml:trace>
</inkml:ink>
</file>

<file path=ppt/ink/ink2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157"/>
    </inkml:context>
    <inkml:brush xml:id="br0">
      <inkml:brushProperty name="width" value="0.025" units="cm"/>
      <inkml:brushProperty name="height" value="0.025" units="cm"/>
    </inkml:brush>
  </inkml:definitions>
  <inkml:trace contextRef="#ctx0" brushRef="#br0">252 1 8200,'-12'6'9833,"-17"11"-8005,1 1 0,1 1-1,0 1 1,2 2 0,1 0-1,0 2 1,-25 33 0,48-57-1825,1 1 0,-1-1 0,1 1-1,-1-1 1,1 1 0,-1-1 0,1 1 0,0 0 0,-1-1 0,1 1 0,0-1-1,-1 1 1,1 0 0,0-1 0,0 1 0,0 0 0,0 0 0,-1-1-1,1 1 1,0 0 0,0-1 0,0 1 0,0 0 0,1-1 0,-1 1 0,0 0-1,0-1 1,0 1 0,1 0 0,-1-1 0,0 1 0,0 0 0,1-1 0,0 1-1,0 0 0,1 0-1,0 0 1,-1-1-1,1 1 1,0-1-1,-1 0 1,1 1-1,0-1 1,-1 0-1,1 0 1,0 0-1,0 0 1,2-1-1,59-12-592,18-13-2510,-34 10-988,70-14-1,-117 30 4167,0-1 0,1 1-1,-1 0 1,0 0 0,1 0-1,-1 0 1,1 0 0,-1 0-1,0-1 1,1 1 0,-1 0 0,1 0-1,-1 0 1,0 0 0,1 1-1,-1-1 1,0 0 0,1 0-1,-1 0 1,1 0 0,-1 0 0,0 0-1,1 0 1,-1 1 0,0-1-1,1 0 1,-1 0 0,0 1-1,1-1 1,-1 0 0,0 0 0,0 1-1,1-1 1,-1 0 0,0 1-1,0-1 1,1 0 0,-1 1-1,0-1 1,0 1 0,0-1 0,0 0-1,0 1 1,0-1 0,0 0-1,1 1 1,-1-1 0,0 1-1,-12 27 2536,-27 25 330,39-53-2933,-29 36 838,-1-1 0,-65 57 0,95-92-847,0-1 0,0 1 1,0 0-1,0 0 0,0 0 0,0 0 0,0 0 1,0 0-1,-1 0 0,1 0 0,0 0 0,0 0 0,0 0 1,0-1-1,0 1 0,0 0 0,0 0 0,0 0 1,0 0-1,0 0 0,0 0 0,0 0 0,0 0 1,-1 0-1,1 0 0,0 0 0,0 0 0,0 0 1,0 0-1,0 0 0,0 0 0,0 0 0,0 0 1,0 0-1,-1 0 0,1 0 0,0 0 0,0 0 0,0 0 1,0 0-1,0 0 0,0 0 0,0 0 0,0 0 1,0 0-1,0 0 0,0 0 0,-1 0 0,1 0 1,0 0-1,0 0 0,0 1 0,0-1 0,0 0 1,0 0-1,3-7-54,47-48-5176,-20 26-366,8-11-3041</inkml:trace>
</inkml:ink>
</file>

<file path=ppt/ink/ink2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514"/>
    </inkml:context>
    <inkml:brush xml:id="br0">
      <inkml:brushProperty name="width" value="0.025" units="cm"/>
      <inkml:brushProperty name="height" value="0.025" units="cm"/>
    </inkml:brush>
  </inkml:definitions>
  <inkml:trace contextRef="#ctx0" brushRef="#br0">227 1 19571,'0'0'2936,"-14"3"-945,1 0-1709,-1 1 0,1 1-1,0 0 1,1 1 0,-1 1 0,1-1 0,0 2 0,1 0 0,-14 12 0,18-14-109,0-1 0,1 1 0,-1 0 1,1 1-1,1 0 0,0 0 1,0 0-1,0 0 0,1 1 0,0 0 1,0 0-1,-5 15 0,9-22-182,0-1-1,0 1 0,0 0 1,0-1-1,0 1 0,0-1 1,0 1-1,0 0 1,0-1-1,0 1 0,0-1 1,1 1-1,-1 0 0,0-1 1,0 1-1,1-1 0,-1 1 1,0-1-1,0 1 1,1-1-1,-1 1 0,1-1 1,-1 1-1,1-1 0,-1 0 1,0 1-1,1-1 0,-1 0 1,1 1-1,0-1 1,24 3-301,24-13-566,-21 0-58,-5 2 60,0 0-1,1 1 1,0 1-1,32-3 1,-55 9 920,-1 0 1,1 0 0,-1 0-1,1 0 1,-1 0 0,1 0-1,-1 0 1,1 0-1,-1 0 1,0 0 0,1 1-1,-1-1 1,1 0-1,-1 0 1,1 0 0,-1 1-1,1-1 1,-1 0-1,0 0 1,1 1 0,-1-1-1,0 0 1,1 1-1,-1-1 1,0 0 0,1 1-1,-1-1 1,0 1 0,0-1-1,1 0 1,-1 1-1,0-1 1,0 1 0,0-1-1,0 1 1,1-1-1,-1 2 1,-5 23 1372,-20 23 905,-1-12-1429,-1 0 0,-2-2 0,-1-2-1,-57 48 1,101-93-3322,0-1-1,20-28 1,-23 28 367,24-30-5958</inkml:trace>
</inkml:ink>
</file>

<file path=ppt/ink/ink2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859"/>
    </inkml:context>
    <inkml:brush xml:id="br0">
      <inkml:brushProperty name="width" value="0.025" units="cm"/>
      <inkml:brushProperty name="height" value="0.025" units="cm"/>
    </inkml:brush>
  </inkml:definitions>
  <inkml:trace contextRef="#ctx0" brushRef="#br0">45 0 16688,'0'0'5861,"0"9"-5818,0-8-134,0 29-165,-6 86 8904,-1-69-8119,4-32-505,-6 25 416,1 2 1,-4 72-1,13-113-440,-1-1 0,0 0 0,0 0 0,0 0 0,1 0 0,-1 0 0,0 0 0,0 0 0,0 1 0,1-1 0,-1 0 0,0 0 0,0 0 0,0 0 0,1 0 0,-1 0 0,0 0 0,0 0 0,1 0 0,-1 0 0,0 0 0,0 0 0,0 0 0,1 0 0,-1-1 0,0 1 0,0 0 0,0 0 0,1 0 0,-1 0 0,0 0 0,0 0 0,0 0 0,1-1 0,-1 1 0,0 0 0,0 0 0,0 0 0,0 0 0,0-1 0,0 1 0,1 0 0,-1 0 0,0 0 0,0-1 0,0 1 0,0 0 0,0 0 0,0 0 0,0-1 0,0 1 0,0 0 0,10-12 0,-1-4-958,-1 0 0,9-27-1,5-38-6672,-11 33-3868</inkml:trace>
</inkml:ink>
</file>

<file path=ppt/ink/ink2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5.233"/>
    </inkml:context>
    <inkml:brush xml:id="br0">
      <inkml:brushProperty name="width" value="0.025" units="cm"/>
      <inkml:brushProperty name="height" value="0.025" units="cm"/>
    </inkml:brush>
  </inkml:definitions>
  <inkml:trace contextRef="#ctx0" brushRef="#br0">71 0 8808,'0'0'19800,"-2"9"-18534,-52 268 461,47-223-1436,2 1 1,2-1-1,6 70 1,-3-123-292,-1 0 0,1 0 0,0 0 0,0 0 0,0 0 0,0 0 0,0 0 0,0 0 0,1 0 0,-1 0 0,0 0 0,0 0 0,1 0 0,-1 0 0,1 0 0,-1 0 0,1 0 0,-1-1 0,1 1 0,-1 0 0,1 0 0,0 0 0,0-1 0,-1 1 0,1 0 0,0-1 0,0 1 0,0-1 0,-1 1 0,1-1 0,0 1 0,0-1 0,0 0 0,0 1 0,0-1 0,0 0 0,0 0 0,0 0 0,0 0 0,0 1 0,0-2 0,0 1 0,0 0 0,0 0 0,0 0 0,0 0 0,0-1 0,0 1 0,2-1 0,2-1 0,0-1 0,0 0 0,0 0 0,0-1 0,0 1 0,-1-1 0,6-6 0,30-36 0,-2-3 0,-3-1 0,51-96 0,18-25 0,-104 169-177,1 0 0,0 0 1,1 0-1,-1 1 0,0-1 0,0 0 0,1 1 1,-1-1-1,1 1 0,0-1 0,-1 1 0,1 0 1,0 0-1,0-1 0,-1 1 0,1 1 0,0-1 1,0 0-1,0 0 0,3 0 0,-4 2-97,0 0 0,0 0 1,1 0-1,-1 0 0,0 0 0,0 0 0,0 0 0,0 0 0,-1 0 0,1 1 0,0-1 1,0 0-1,-1 1 0,1-1 0,-1 0 0,1 1 0,-1-1 0,0 1 0,1-1 1,-1 1-1,0-1 0,0 1 0,0-1 0,0 1 0,0-1 0,-1 0 0,0 4 1,1 16-8813</inkml:trace>
</inkml:ink>
</file>

<file path=ppt/ink/ink2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5.578"/>
    </inkml:context>
    <inkml:brush xml:id="br0">
      <inkml:brushProperty name="width" value="0.025" units="cm"/>
      <inkml:brushProperty name="height" value="0.025" units="cm"/>
    </inkml:brush>
  </inkml:definitions>
  <inkml:trace contextRef="#ctx0" brushRef="#br0">420 537 5862,'0'0'14605,"-9"54"-10184,9-26-866,0-1-993,12 1-800,5-2-1762,1-1 0,2-4 0,0-4 0,-2-3 0,-4-7 0,-7-7-2915,-7-7-3171,-9-20-5797</inkml:trace>
  <inkml:trace contextRef="#ctx0" brushRef="#br0" timeOffset="1">0 1 28091,'0'0'4676</inkml:trace>
</inkml:ink>
</file>

<file path=ppt/ink/ink2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56.860"/>
    </inkml:context>
    <inkml:brush xml:id="br0">
      <inkml:brushProperty name="width" value="0.025" units="cm"/>
      <inkml:brushProperty name="height" value="0.025" units="cm"/>
    </inkml:brush>
  </inkml:definitions>
  <inkml:trace contextRef="#ctx0" brushRef="#br0">378 274 8552,'-82'140'1654,"-69"164"-1,121-233-1179,3 2-1,4 1 1,2 0-1,-14 107 1,31-152-250,1 0 0,1 0 1,2 0-1,6 51 0,-5-73-149,0 0 0,1 0 0,0-1 1,1 1-1,-1-1 0,1 1 0,0-1 0,1 0 0,0 0 0,7 9 0,-8-11-25,1-1 0,0 0 0,-1 0 0,1 0 0,0-1 0,0 1 0,1-1-1,-1 0 1,0 0 0,1-1 0,-1 1 0,1-1 0,0 0 0,-1 0 0,1 0-1,0-1 1,6 0 0,2-1 218,0 0 0,-1-1-1,1 0 1,-1-1 0,1 0 0,-1-1-1,0-1 1,0 0 0,-1 0 0,1-1-1,14-11 1,13-11 972,60-56 0,-86 73-1130,64-62 794,-3-2 1,76-103-1,-105 118-663,-2-3 1,-4-1-1,60-131 0,-85 159-201,-1 0 1,-2-1-1,-1 0 0,-3 0 0,0-1 1,1-52-1,-8 73-18,-1 1 0,0-1 0,-1 1 0,-1-1 0,0 1 0,-1 0 0,-9-23 0,8 30-12,1-1-1,-1 1 1,-1 0-1,0 1 1,0-1-1,0 1 1,-1 0-1,-1 1 1,1 0-1,-1 0 1,0 0-1,-17-9 1,13 10-53,0 0 1,-1 1-1,1 1 1,-1 0-1,0 0 1,-1 1-1,1 1 1,0 1-1,-1 0 1,1 0-1,-1 1 1,1 1-1,-1 0 1,-18 5-1,14-2-210,0 0-1,0 2 0,1 0 0,0 1 0,0 1 0,0 0 0,1 1 0,0 1 1,-27 23-1,41-32-77,-1 1 0,1 0 0,0 1 0,0-1 0,0 0 0,0 1 0,0-1 0,0 1 0,1-1 0,-1 1 0,1 0 0,0 0 0,0 0 0,0 0 0,-1 4 0,2-7 225,0 1-1,0-1 1,0 0-1,0 0 1,0 0 0,0 1-1,0-1 1,0 0-1,0 0 1,0 1 0,0-1-1,0 0 1,0 0-1,0 0 1,0 1 0,1-1-1,-1 0 1,0 0-1,0 0 1,0 1 0,0-1-1,0 0 1,1 0 0,-1 0-1,0 0 1,0 1-1,0-1 1,0 0 0,1 0-1,-1 0 1,0 0-1,0 0 1,0 0 0,1 0-1,-1 0 1,0 0-1,0 0 1,1 1 0,-1-1-1,0 0 1,0 0-1,1 0 1,21 0-6455</inkml:trace>
</inkml:ink>
</file>

<file path=ppt/ink/ink2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57.777"/>
    </inkml:context>
    <inkml:brush xml:id="br0">
      <inkml:brushProperty name="width" value="0.025" units="cm"/>
      <inkml:brushProperty name="height" value="0.025" units="cm"/>
    </inkml:brush>
  </inkml:definitions>
  <inkml:trace contextRef="#ctx0" brushRef="#br0">708 79 7111,'0'0'1163,"-10"-7"247,6 4-1261,1 0-98,0 1 0,1 0-1,-2-1 1,1 1 0,0 1-1,0-1 1,-1 0 0,1 1 0,-1-1-1,1 1 1,-1 0 0,1 1-1,-1-1 1,0 0 0,0 1 0,1 0-1,-1 0 1,0 0 0,1 0 0,-1 1-1,0-1 1,0 1 0,1 0-1,-1 0 1,-6 3 0,-14 10 276,1 1-1,0 0 1,1 2 0,1 0 0,0 2-1,-28 32 1,-101 141 2335,105-125-1805,1 1 0,-54 120 0,84-157-662,1 0 1,2 1-1,1 1 0,2 0 1,1 1-1,1-1 0,2 1 1,1 63-1,3-89-177,1-1 1,0 1-1,0-1 0,1 0 0,-1 1 1,2-1-1,-1 0 0,1 0 0,0 0 1,0 0-1,1-1 0,0 1 1,0-1-1,1 0 0,6 7 0,-4-8-11,0 1 0,0-1-1,1 0 1,-1-1 0,1 0-1,0 0 1,0-1 0,0 0-1,1 0 1,-1-1 0,1 0-1,15 2 1,1-3 43,1 0 0,-1-1 0,1-2 0,-1-1 0,0 0-1,0-2 1,0-1 0,-1-1 0,0-1 0,25-12 0,17-11 320,-2-3 1,78-54-1,-25 7 193,149-135 0,-194 149-447,-3-3 0,112-149 0,-160 190-118,-2 0 0,24-50 0,-38 70-44,-1 0 1,-1 0 0,0-1-1,0 1 1,-1-1 0,0 0-1,-1 0 1,0 0 0,0 0-1,-1 0 1,0 0 0,-1 0-1,-3-13 1,3 19-2,-1-1-1,1 0 1,-1 0-1,-1 1 1,1-1 0,-1 1-1,1 0 1,-1 0-1,-1 0 1,1 0 0,0 0-1,-1 1 1,0-1-1,0 1 1,0 0 0,0 0-1,0 1 1,-1-1-1,1 1 1,-1 0 0,1 0-1,-9-2 1,-6 0-134,1 0-1,0 1 1,-1 1 0,-35 1-1,13 2-180,0 3 0,0 2 0,1 1 0,-1 2 0,-72 26-1,-192 99-2690,149-60-59,79-41-1559</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2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29.525"/>
    </inkml:context>
    <inkml:brush xml:id="br0">
      <inkml:brushProperty name="width" value="0.025" units="cm"/>
      <inkml:brushProperty name="height" value="0.025" units="cm"/>
    </inkml:brush>
  </inkml:definitions>
  <inkml:trace contextRef="#ctx0" brushRef="#br0">60 78 3171,'0'0'10597,"-8"0"-8611,-1 2-1265,-12 0-16,3-5 2919,15 7 2009,3-3-5559,0 0 0,0 0 0,0 0-1,0 0 1,1 0 0,-1 0 0,0 0 0,0 0 0,1 0 0,-1 0-1,1 0 1,-1-1 0,1 1 0,-1 0 0,1 0 0,0 0 0,-1-1 0,1 1-1,0 0 1,0-1 0,-1 1 0,1-1 0,0 1 0,0-1 0,0 1-1,0-1 1,0 1 0,-1-1 0,1 0 0,0 0 0,2 1 0,51 1 609,-1-3 0,85-11 0,44-1 561,-104 20-1037,-63-5-140,1 0-1,0 0 1,0-2-1,-1 0 1,1 0-1,24-5 1,-39 4-208,0 1 0,0 0 0,0-1 0,-1 0 0,1 1 0,0-1 1,-1 1-1,1-1 0,-1 0 0,1 1 0,-1-1 0,1 0 0,-1 0 0,1 1 0,-1-1 0,0 0 0,1 0 0,-1 0 1,0 0-1,0 1 0,1-1 0,-1 0 0,0 0 0,0-1 0,1-31-7170,1 7 1153,1 14-713</inkml:trace>
</inkml:ink>
</file>

<file path=ppt/ink/ink2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30.008"/>
    </inkml:context>
    <inkml:brush xml:id="br0">
      <inkml:brushProperty name="width" value="0.025" units="cm"/>
      <inkml:brushProperty name="height" value="0.025" units="cm"/>
    </inkml:brush>
  </inkml:definitions>
  <inkml:trace contextRef="#ctx0" brushRef="#br0">32 44 9513,'0'0'20254,"-7"-4"-19512,-17-13-299,28 14-342,0 1 1,0 0-1,0 1 1,0-1-1,0 1 1,1-1-1,-1 1 0,0 1 1,6-2-1,3 0-83,0 0 0,1 0-1,-1 1 1,1 1 0,-1 0-1,1 1 1,-1 1 0,1 0-1,-1 0 1,15 6 0,-23-6-8,0 0 0,0 0 0,-1 1 0,1-1 0,0 1 0,-1 0 0,0 1 0,0-1 0,0 1 0,0 0 0,0 0 0,-1 0 0,0 0 0,1 1 0,-2-1 1,1 1-1,0 0 0,-1 0 0,0 0 0,0 0 0,-1 0 0,1 0 0,-1 1 0,0-1 0,-1 1 0,1-1 0,-1 0 0,0 6 0,-2 3 5,1 0 0,-2 0 0,0-1 0,0 1 0,-1-1 0,-1 0 0,0 0 0,-1 0 0,-1-1 0,0 1 0,0-2 0,-1 1 0,0-1 0,-1 0 0,-1-1 0,0 0 0,0-1 0,0 0 0,-1 0 0,-16 9 0,26-18-43,1 1 0,-1-1 0,1 1 0,-1-1 0,0 1 0,1-1 0,-1 0-1,0 1 1,1-1 0,-1 0 0,0 1 0,0-1 0,1 0 0,-1 0 0,0 0 0,0 0 0,1 0 0,-1 0 0,0 0 0,0 0 0,1 0-1,-1 0 1,0 0 0,0 0 0,1 0 0,-1-1 0,0 1 0,1 0 0,-1-1 0,-1 0 0,4-23-3885,2 8-3476</inkml:trace>
</inkml:ink>
</file>

<file path=ppt/ink/ink2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45.608"/>
    </inkml:context>
    <inkml:brush xml:id="br0">
      <inkml:brushProperty name="width" value="0.025" units="cm"/>
      <inkml:brushProperty name="height" value="0.025" units="cm"/>
    </inkml:brush>
  </inkml:definitions>
  <inkml:trace contextRef="#ctx0" brushRef="#br0">0 1 15118,'0'0'4420,"9"-1"-12523</inkml:trace>
</inkml:ink>
</file>

<file path=ppt/ink/ink2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57.150"/>
    </inkml:context>
    <inkml:brush xml:id="br0">
      <inkml:brushProperty name="width" value="0.025" units="cm"/>
      <inkml:brushProperty name="height" value="0.025" units="cm"/>
    </inkml:brush>
  </inkml:definitions>
  <inkml:trace contextRef="#ctx0" brushRef="#br0">34 0 5637,'0'0'17750,"-5"0"-16217,-23 0 2054,52 6-3715,35-1 504,85-4 1,27 1-1685,-166 2-1146</inkml:trace>
</inkml:ink>
</file>

<file path=ppt/ink/ink2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57.495"/>
    </inkml:context>
    <inkml:brush xml:id="br0">
      <inkml:brushProperty name="width" value="0.025" units="cm"/>
      <inkml:brushProperty name="height" value="0.025" units="cm"/>
    </inkml:brush>
  </inkml:definitions>
  <inkml:trace contextRef="#ctx0" brushRef="#br0">79 2 15054,'0'0'2162,"10"0"-635,14-1-481,58 1 223,-75 0-1121,1 0-1,-1 1 1,1 0 0,-1 1 0,0-1 0,0 2 0,0-1 0,11 6 0,-16-7-75,-1 0 0,1 0 0,-1 1-1,1-1 1,-1 1 0,0-1 0,1 1 0,-1 0 0,0 0-1,0-1 1,0 1 0,0 0 0,-1 0 0,1 0 0,0 0-1,-1 0 1,1 0 0,-1 0 0,0 0 0,0 0-1,0 0 1,0 0 0,0 0 0,0 0 0,0 0 0,-1 0-1,1 0 1,-1 0 0,1 0 0,-1 0 0,0 0-1,-1 2 1,-1 4 265,-1-1 0,0 0-1,0 0 1,-1-1 0,0 1 0,-11 11-1,-2-2 62,-1-1-1,-1 0 0,-1-1 0,-25 12 0,-44 19-4129,72-38-2061,6-6-4671</inkml:trace>
</inkml:ink>
</file>

<file path=ppt/ink/ink2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09.489"/>
    </inkml:context>
    <inkml:brush xml:id="br0">
      <inkml:brushProperty name="width" value="0.025" units="cm"/>
      <inkml:brushProperty name="height" value="0.025" units="cm"/>
    </inkml:brush>
  </inkml:definitions>
  <inkml:trace contextRef="#ctx0" brushRef="#br0">695 799 6726,'25'-26'1339,"58"-58"7,36-49-3497,-89 95 2100,42-68 0,-56 77 2544,19-47 1,-31 67-2063,-1-1 1,0 0 0,0 0-1,-1 0 1,0 0 0,0-1-1,-1-11 1,-1 18-360,0 1-1,-1-1 1,1 1 0,-1 0 0,0-1 0,0 1-1,0 0 1,0-1 0,0 1 0,-1 0 0,1 0-1,-1 0 1,0 0 0,0 0 0,0 1-1,-1-1 1,1 0 0,-1 1 0,1 0 0,-1 0-1,0 0 1,0 0 0,0 0 0,-4-2-1,-12-4 110,-1 0-1,1 2 1,-1 0-1,-1 2 1,1 0-1,-33-2 1,11 4 316,0 3 0,-54 6 0,68-3-436,0 3 1,0 0-1,1 2 1,0 0-1,1 2 1,0 1-1,0 2 1,1 0-1,1 1 0,1 2 1,0 0-1,1 1 1,-36 40-1,24-21 88,3 2 0,1 1-1,2 1 1,1 2 0,3 0 0,1 2-1,-18 54 1,26-58-89,2 2 1,2-1-1,2 2 1,1-1-1,3 1 0,1 0 1,3 0-1,1 0 1,11 74-1,-6-87-109,2 0 1,1 0-1,1-1 0,2 0 0,1 0 0,1-1 0,1-1 1,2 0-1,1-1 0,1-1 0,1-1 0,1 0 1,2-2-1,26 24 0,-28-30-51,1-1 1,0-1 0,1-1-1,1 0 1,0-2-1,1-1 1,0-1 0,45 13-1,-54-19 111,-1-1 0,1-1 0,0 0 0,0-1-1,0-1 1,0 0 0,0-1 0,0 0 0,0-1 0,0-1 0,0-1 0,-1 0-1,0-1 1,0 0 0,0-1 0,21-13 0,-8 1 272,-1-2 0,-1-1-1,-1-1 1,-1-1 0,-1-1 0,36-50 0,-20 17 468,-3-3 0,35-76 0,-44 79-456,-3-1 0,-3-1 0,-1-1 0,-4-1 1,-2-1-1,-3 0 0,3-116 0,-13 141-712,-1-1 1,-2 1-1,-2 0 1,-2 1-1,-1-1 1,-1 1-1,-3 1 1,0 0 0,-3 1-1,0 0 1,-3 1-1,0 1 1,-2 0-1,-37-44 1,-8 9-2905,-4 8-1932</inkml:trace>
</inkml:ink>
</file>

<file path=ppt/ink/ink2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4.759"/>
    </inkml:context>
    <inkml:brush xml:id="br0">
      <inkml:brushProperty name="width" value="0.025" units="cm"/>
      <inkml:brushProperty name="height" value="0.025" units="cm"/>
    </inkml:brush>
  </inkml:definitions>
  <inkml:trace contextRef="#ctx0" brushRef="#br0">208 0 11723,'0'0'17483,"-6"11"-16986,-15 26-319,-2-2 1,-41 49 0,-30 43-4868,108-139-7045,6-14 3267</inkml:trace>
</inkml:ink>
</file>

<file path=ppt/ink/ink2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5.132"/>
    </inkml:context>
    <inkml:brush xml:id="br0">
      <inkml:brushProperty name="width" value="0.025" units="cm"/>
      <inkml:brushProperty name="height" value="0.025" units="cm"/>
    </inkml:brush>
  </inkml:definitions>
  <inkml:trace contextRef="#ctx0" brushRef="#br0">179 1 15439,'0'0'6790,"9"72"-5637,-22-27 0,-1 2-544,2 4-1,3-3-63,6 0-385,3-8-128,0-6-416,0-8-1026,0-4-447,0-12-1058</inkml:trace>
  <inkml:trace contextRef="#ctx0" brushRef="#br0" timeOffset="1">1 241 12236,'0'0'9609,"77"-41"-8328,-44 41-929,6 0-320,4 8-961,-2-2-1889,0-3-2948</inkml:trace>
</inkml:ink>
</file>

<file path=ppt/ink/ink2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5.474"/>
    </inkml:context>
    <inkml:brush xml:id="br0">
      <inkml:brushProperty name="width" value="0.025" units="cm"/>
      <inkml:brushProperty name="height" value="0.025" units="cm"/>
    </inkml:brush>
  </inkml:definitions>
  <inkml:trace contextRef="#ctx0" brushRef="#br0">345 54 18097,'0'0'352,"-29"50"577,14-17 609,3 3-769,2 1-97,4 1-223,-1-4-385,5-3-865,-2-1-1890,-2-6-960,-2-6-865,-3-6-1634</inkml:trace>
  <inkml:trace contextRef="#ctx0" brushRef="#br0" timeOffset="1">1 28 11563,'8'-4'2941,"2"0"-2239,0 0 0,1 0 0,0 1 0,-1 1 0,1-1 0,0 2 1,0 0-1,16 0 0,-6 2-105,0 0 0,-1 2 1,1 0-1,22 8 0,-12-2-385,-1 2 0,0 1 0,-1 1 0,-1 2 0,0 0 0,26 21 0,-48-31-184,0-1 1,0 2-1,0-1 0,-1 1 0,0 0 1,0 0-1,0 0 0,-1 1 0,6 10 0,-9-15 53,0 1 0,0 0 0,0 1 0,0-1 0,0 0 0,-1 0 0,1 0 0,-1 0 0,0 1 0,0-1 0,0 0 0,0 0-1,-1 0 1,1 1 0,-1-1 0,0 0 0,0 0 0,0 0 0,0 0 0,-1 0 0,1 0 0,-1-1 0,1 1 0,-1 0 0,-4 4 0,-3 2 198,-1 0 1,1-1 0,-1 0 0,-1-1-1,0 0 1,0 0 0,0-1 0,-1-1 0,0 0-1,0-1 1,-18 5 0,2-3-80,1-1-1,-1-1 1,0-1 0,-34-2 0,57-1-339,0 0 0,0-1 0,-1 0 0,1 0 0,0-1 1,0 1-1,0-1 0,0 0 0,-4-3 0,7 4-104,1 0 0,0 0-1,-1 0 1,1 0 0,0 0-1,0 0 1,0 0 0,0 0-1,0 0 1,0-1 0,0 1 0,0 0-1,1-1 1,-1 1 0,0-3-1,0 3-187,1 0 0,0-1 0,0 1 0,0-1 0,0 1 0,0-1 0,1 1 0,-1-1 0,0 1 0,1-1 0,-1 1 0,1-1 0,-1 1 0,1 0 0,0-1 0,0 1 0,-1 0 0,1 0 0,2-2 0,15-13-8318</inkml:trace>
</inkml:ink>
</file>

<file path=ppt/ink/ink2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5.848"/>
    </inkml:context>
    <inkml:brush xml:id="br0">
      <inkml:brushProperty name="width" value="0.025" units="cm"/>
      <inkml:brushProperty name="height" value="0.025" units="cm"/>
    </inkml:brush>
  </inkml:definitions>
  <inkml:trace contextRef="#ctx0" brushRef="#br0">0 25 20756,'0'0'4003,"48"-6"1,-25 3-1634,-1-1-1216,1-1-674,1 4-480,0 0-96,8 1-1762,-2-2-1793,1 0-4549</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2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6.226"/>
    </inkml:context>
    <inkml:brush xml:id="br0">
      <inkml:brushProperty name="width" value="0.025" units="cm"/>
      <inkml:brushProperty name="height" value="0.025" units="cm"/>
    </inkml:brush>
  </inkml:definitions>
  <inkml:trace contextRef="#ctx0" brushRef="#br0">1 10 18097,'0'0'10607,"6"13"-9913,0 3-600,-1 0-1,0 0 1,-1 0-1,-1 0 1,0 1-1,-1 0 0,-1-1 1,-1 1-1,0 0 1,-2 0-1,-2 16 1,-2 1-71,1-15-11,2 1-1,-2 39 1,6-59-7,-1 1-1,0 0 1,0-1-1,1 1 1,-1-1-1,0 1 1,1-1 0,-1 1-1,1-1 1,-1 1-1,1-1 1,-1 1-1,1-1 1,-1 1-1,1-1 1,-1 0-1,1 1 1,-1-1-1,1 0 1,0 1-1,-1-1 1,1 0-1,0 0 1,-1 0 0,1 0-1,0 1 1,-1-1-1,1 0 1,0 0-1,-1 0 1,1-1-1,0 1 1,-1 0-1,1 0 1,0 0-1,-1 0 1,1-1-1,-1 1 1,1 0 0,0 0-1,-1-1 1,1 0-1,32-12 687,8-12-538,-1-2-1,-1-3 0,-1 0 0,-2-3 0,-1 0 0,-2-3 0,40-54 1,-69 85-455,0 0 0,0 0 1,-1-1-1,0 1 0,0 0 1,-1-1-1,3-8 1,-5 14 142,0-1 0,0 1-1,0 0 1,0-1 0,0 1 0,0 0 0,0-1 0,0 1 0,0 0 0,0 0 0,0-1 0,-1 1 0,1 0 0,0-1 0,0 1 0,0 0 0,-1 0-1,1-1 1,0 1 0,0 0 0,-1 0 0,1 0 0,0-1 0,0 1 0,-1 0 0,1 0 0,0 0 0,-1 0 0,1 0 0,0 0 0,-1 0 0,1-1-1,0 1 1,-1 0 0,1 0 0,0 0 0,-1 0 0,1 0 0,0 0 0,-1 1 0,1-1 0,0 0 0,-1 0 0,1 0 0,0 0 0,0 0 0,-1 0-1,1 1 1,0-1 0,-1 0 0,1 0 0,0 0 0,0 1 0,-1-1 0,-20 9-6109,-9 14-5493</inkml:trace>
</inkml:ink>
</file>

<file path=ppt/ink/ink2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7.205"/>
    </inkml:context>
    <inkml:brush xml:id="br0">
      <inkml:brushProperty name="width" value="0.025" units="cm"/>
      <inkml:brushProperty name="height" value="0.025" units="cm"/>
    </inkml:brush>
  </inkml:definitions>
  <inkml:trace contextRef="#ctx0" brushRef="#br0">7 254 11915,'0'0'3598,"-2"9"-1350,2-8-2236,-1 1 155,0 0-1,0 0 1,1 1-1,0-1 1,-1 0-1,1 1 1,0-1-1,0 0 0,0 0 1,0 1-1,0-1 1,2 4-1,-1-4-33,0-1 0,0 0 0,1 0 0,-1 1 0,1-1-1,-1 0 1,1 0 0,-1-1 0,1 1 0,0 0 0,-1 0 0,1-1-1,0 1 1,-1-1 0,1 1 0,0-1 0,0 0 0,0 0 0,-1 0-1,1 0 1,0 0 0,0 0 0,2-1 0,81-6 2002,-65 3-2569,1-1 1,28-11 0,-39 13 149,0-1 0,-1 0-1,0 0 1,0-1 0,0-1 0,0 0 0,-1 0 0,0 0 0,0-1 0,-1 0 0,0-1 0,0 0 0,0 0 0,-1 0 0,7-12 0,-8-2 1361,-5 21-1033,-1 1 0,1 0 0,0 0 0,-1 0 0,1 0 0,-1-1 0,1 1 0,0 0 0,-1 0 0,1 0 0,-1 0 0,1 0 0,0 0 0,-1 0 0,1 0 0,-1 0 0,1 1 0,0-1 0,-1 0 0,1 0 0,-1 0 0,1 0 0,0 0 0,-1 1 0,1-1 0,0 0 0,-1 0 0,1 1 0,-1 0 0,-32 29 1466,31-27-1390,-22 37 1180,23-38-1203,0 0 0,0 1-1,0-1 1,0 1 0,0-1 0,0 1 0,1-1-1,-1 1 1,1-1 0,0 1 0,0-1-1,0 1 1,0 0 0,0-1 0,1 4 0,0-5-98,1 0 0,-1 0 0,0 0 0,0 0 0,0-1 0,1 1 0,-1 0 0,0-1 0,1 1 0,-1-1 0,1 1 0,-1-1 0,0 1 0,1-1 0,-1 0 0,1 0 0,-1 0 0,1 0 0,-1 0 0,1 0 0,-1-1 0,1 1 0,-1 0 0,3-2 0,37-9-476,-28 3 308,0 0-1,-1-1 1,0-1 0,-1 0 0,0 0-1,-1-1 1,0-1 0,16-23 0,-25 34 176,-7 33 30,2-19 94,1-4-33,0 1 0,1-1 0,0 1 0,0-1 1,1 1-1,0 0 0,0-1 0,3 20 0,-2-28-83,1 1-1,0-1 1,0 0 0,0 1-1,0-1 1,0 0 0,1 0-1,-1 0 1,0 1-1,0-1 1,1-1 0,-1 1-1,1 0 1,-1 0-1,1 0 1,-1-1 0,1 1-1,-1-1 1,1 1-1,-1-1 1,1 0 0,0 1-1,-1-1 1,1 0-1,0 0 1,2 0 0,46-4-159,-37 2-35,0-2-1,-1 0 1,0 0-1,19-11 1,20-6 526,-48 9 5060,29-50-4781,-27 54-577,15-29 17,26-33 0,-45 70-149,1 0-1,-1 1 1,0-1-1,1 1 1,-1-1-1,0 1 1,0 0-1,1-1 1,-1 1-1,0 0 1,0 0-1,0 0 1,0 0-1,0 0 1,0 0-1,0 0 1,0 0-1,0 1 1,4 3-520,4-1-82,0 0 0,-1-1 0,1 0-1,0 0 1,0-1 0,0-1 0,1 1 0,-1-1-1,0-1 1,1 0 0,-1 0 0,18-4-1,47 4-965,-74 0 1768,1 1 0,-1-1 0,1 0 0,-1 1 0,0-1 0,1 1 0,-1-1 0,0 1 0,1-1 0,-1 1 0,0-1 1,0 1-1,1-1 0,-1 1 0,0 0 0,0-1 0,0 1 0,0-1 0,0 1 0,0 0 0,0-1 0,0 1 0,0-1 0,0 1 0,0-1 0,0 1 0,-1 0 0,1-1 0,0 1 0,0-1 0,0 1 0,-1-1 0,1 1 0,0-1 0,-1 1 0,0 0 0,-2 13 1660,4-14-1761,-1 1 0,0-1 0,1 0 0,-1 0 0,1 1 1,-1-1-1,0 0 0,1 0 0,-1 0 0,1 0 0,-1 0 0,0 1 0,1-1 0,-1 0 0,1 0 0,-1 0 0,1 0 0,-1 0 0,0 0 0,1-1 0,-1 1 0,1 0 0,-1 0 0,1 0 0,-1 0 0,0 0 0,1-1 0,-1 1 0,0 0 0,1 0 0,-1-1 0,1 1 0,-1 0 0,0 0 0,1-1 0,15-9 256,0 1 0,0-2 1,-1 0-1,-1-1 0,0-1 0,-1 0 1,14-17-1,-26 29-264,0 0 0,0 0 1,0 0-1,0 0 0,-1 0 0,1 0 0,0 0 1,-1-1-1,1 1 0,-1 0 0,1-1 1,-1 1-1,1 0 0,-1-1 0,0 1 0,0 0 1,0-1-1,0 1 0,0 0 0,0-3 1,0 4-11,-1-1 0,0 0 0,1 1 0,-1-1 1,1 0-1,-1 1 0,0-1 0,1 1 0,-1-1 0,0 1 1,1-1-1,-1 1 0,0-1 0,0 1 0,0 0 1,1 0-1,-1-1 0,0 1 0,0 0 0,0 0 1,0 0-1,0 0 0,-1 0 0,-2 0 0,-1 0 0,1 0-1,-1 1 1,1 0 0,0 0-1,-1 0 1,1 0 0,0 1-1,0-1 1,0 1 0,-6 4-1,2 0 205,1 0 0,0 1 0,0 0 0,1 0 0,0 0 0,0 1 0,-8 15 0,11-18-134,1-1 1,0 0 0,0 1-1,0-1 1,1 1-1,-1 0 1,1 0 0,0-1-1,1 1 1,-1 0 0,1 0-1,0 0 1,0 0-1,1 0 1,-1 0 0,1-1-1,2 8 1,-2-10-104,1 1-1,-1-1 1,1 1-1,0-1 1,0 1 0,0-1-1,0 0 1,0 0 0,1 0-1,-1-1 1,1 1-1,-1 0 1,1-1 0,0 0-1,-1 1 1,1-1-1,0 0 1,0 0 0,0-1-1,4 2 1,61 4-5201,-25-6-2243</inkml:trace>
</inkml:ink>
</file>

<file path=ppt/ink/ink2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7.818"/>
    </inkml:context>
    <inkml:brush xml:id="br0">
      <inkml:brushProperty name="width" value="0.025" units="cm"/>
      <inkml:brushProperty name="height" value="0.025" units="cm"/>
    </inkml:brush>
  </inkml:definitions>
  <inkml:trace contextRef="#ctx0" brushRef="#br0">20 33 8616,'5'-11'3119,"2"-11"12483,-11 37-13701,-2 3-1484,1-5-284,1 0 0,0 1-1,1-1 1,1 1 0,0 0 0,1 0-1,0 20 1,2-33-134,-1 0 1,1 0-1,0 0 0,0 0 1,0 0-1,-1 0 0,1 0 1,0-1-1,0 1 0,0 0 1,0-1-1,0 1 0,1-1 1,-1 1-1,0-1 0,0 1 1,0-1-1,0 0 0,1 1 1,-1-1-1,0 0 0,0 0 1,0 0-1,1 0 0,-1 0 1,0 0-1,0-1 0,0 1 1,1 0-1,-1-1 0,1 1 1,43-11 443,-25 1-349,0-1 1,0-1-1,-2-1 1,25-20-1,4-3-6,-47 36-109,0-1 0,0 1 0,1 0 0,-1-1 0,0 1 0,0 0 0,1 0 0,-1-1 0,0 1 0,1 0 0,-1 0 0,0 0 0,1-1 0,-1 1 0,0 0 0,1 0 0,-1 0 0,0 0 0,1 0 0,-1 0 1,0 0-1,1-1 0,-1 1 0,1 0 0,-1 0 0,0 1 0,1-1 0,-1 0 0,0 0 0,1 0 0,-1 0 0,1 0 0,-1 0 0,0 0 0,1 1 0,-1-1 0,0 0 0,1 0 0,-1 0 0,0 1 0,0-1 0,1 0 0,-1 0 0,0 1 0,0-1 0,1 0 0,-1 1 0,0-1 0,0 0 0,0 1 0,0 27-525,-14 32-1585,14-59 1975,-11 45-1768,11-21-1225,0-25 2846,0 1 0,0-1 1,0 1-1,0 0 0,0-1 0,1 1 1,-1-1-1,0 1 0,0-1 0,1 1 1,-1-1-1,0 1 0,1-1 1,-1 1-1,0-1 0,1 0 0,-1 1 1,1-1-1,-1 1 0,0-1 1,1 0-1,-1 1 0,1-1 0,-1 0 1,1 0-1,0 0 0,-1 1 1,1-1-1,17 1-6530</inkml:trace>
</inkml:ink>
</file>

<file path=ppt/ink/ink2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8.159"/>
    </inkml:context>
    <inkml:brush xml:id="br0">
      <inkml:brushProperty name="width" value="0.025" units="cm"/>
      <inkml:brushProperty name="height" value="0.025" units="cm"/>
    </inkml:brush>
  </inkml:definitions>
  <inkml:trace contextRef="#ctx0" brushRef="#br0">196 0 16400,'0'0'1943,"-12"4"299,-2 0-1673,0 2 0,0 0 0,1 0 1,0 2-1,0-1 0,-19 17 0,26-20-486,1 1-1,-1-1 1,1 1-1,0 1 1,0-1-1,0 1 1,1-1-1,0 1 1,0 1-1,1-1 1,-1 1-1,2-1 1,-1 1-1,0 0 1,1 0-1,1 0 1,-1 0-1,0 8 1,2-14-125,0-1 1,0 1 0,0 0 0,1 0-1,-1-1 1,0 1 0,0 0-1,0 0 1,1-1 0,-1 1-1,0 0 1,1 0 0,-1-1-1,1 1 1,-1-1 0,1 1 0,-1 0-1,1-1 1,-1 1 0,1-1-1,0 1 1,-1-1 0,1 1-1,0-1 1,-1 0 0,1 1-1,1 0 1,28 1-298,-22-2 350,-1-2-1,1 1 1,-1-1 0,0 0 0,0 0 0,8-4 0,-5 0-58,0 0 0,-1-1 0,0 0 0,0-1-1,0 0 1,-1-1 0,0 1 0,-1-1 0,0-1 0,0 1 0,-1-1 0,0-1 0,-1 1 0,0-1 0,4-12 0,-39 63-1341,13 8-772,17-45 1590,0-1 0,-1 0 0,1 1 0,0-1 0,0 1 0,0-1 0,1 0 0,-1 1 0,0-1 0,1 0 0,1 4 0,6 1-9611</inkml:trace>
</inkml:ink>
</file>

<file path=ppt/ink/ink2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8.539"/>
    </inkml:context>
    <inkml:brush xml:id="br0">
      <inkml:brushProperty name="width" value="0.025" units="cm"/>
      <inkml:brushProperty name="height" value="0.025" units="cm"/>
    </inkml:brush>
  </inkml:definitions>
  <inkml:trace contextRef="#ctx0" brushRef="#br0">121 375 9449,'-10'7'6166,"2"-2"-5844,-6 4 900,0 0-1,-22 21 1,33-27-974,-1 1 0,1 0 0,-1-1 0,1 1 0,0 1 0,1-1-1,-1 0 1,1 1 0,0 0 0,0-1 0,0 1 0,0 0 0,1 0 0,0 0 0,-1 6 0,2-10-244,0 0 0,0 1 0,0-1 0,0 0 0,1 0 0,-1 0 0,0 1 0,1-1-1,-1 0 1,0 0 0,1 0 0,0 0 0,-1 0 0,1 0 0,-1 0 0,1 0 0,0 0 0,0 0 0,0 0 0,0 0 0,-1 0 0,1-1 0,2 2 0,1 0-20,-1-1 1,1 1-1,-1-1 1,1 0-1,-1 0 1,1 0 0,0 0-1,3-1 1,4 1-3,0-1 0,0 0 0,0-1 0,21-4 1,-19 0 18,0 0 1,0-1 0,-1 0 0,0 0 0,0-2 0,0 1 0,-1-2 0,0 1 0,-1-2 0,0 1 0,0-1 0,9-13 0,1-3 304,-1 0-1,-2-2 1,-1 0-1,14-32 1,-21 40-15,-1 1-1,0-1 1,-2 0 0,-1 0-1,0-1 1,-1 1-1,-1-1 1,-1-37 0,-1 57-304,-1-1 1,0 0 0,0 1-1,0-1 1,0 0 0,-1 1-1,1-1 1,0 0 0,-1 1-1,1-1 1,-1 1 0,0-1-1,1 1 1,-1-1 0,0 1-1,0-1 1,0 1-1,0 0 1,0 0 0,0-1-1,0 1 1,-1 0 0,1 0-1,0 0 1,-1 0 0,1 0-1,-1 0 1,1 1 0,-1-1-1,1 0 1,-1 1 0,1-1-1,-1 1 1,1 0 0,-1-1-1,0 1 1,1 0 0,-1 0-1,0 0 1,1 0-1,-1 0 1,0 1 0,1-1-1,-1 0 1,-2 2 0,-4 0-6,1 0 1,0 1-1,-1 0 1,1 1-1,1-1 0,-1 1 1,0 1-1,-8 7 1,5-3 144,0 0 0,1 1 0,1 0 0,-1 1 0,2 0 0,-1 0 0,2 1 0,-11 23 0,15-30-124,0-1 0,1 1 1,0 0-1,0-1 0,0 1 0,0 0 0,1 0 1,0 0-1,0 0 0,0 0 0,1 0 1,-1 0-1,1-1 0,0 1 0,1 0 0,-1 0 1,1-1-1,0 1 0,0-1 0,0 0 0,1 1 1,-1-1-1,1 0 0,0 0 0,1-1 1,-1 1-1,5 3 0,19 17-349,-14-14-177,-1 1-1,0 0 1,14 17-1,-23-23 490,1 0 0,-1 0 0,-1 0 0,1 0 1,-1 1-1,1-1 0,-2 1 0,1-1 0,0 1 0,-1 0 0,0-1 0,-1 1 0,1 8 0,-1 18-1792,0-22-3031</inkml:trace>
</inkml:ink>
</file>

<file path=ppt/ink/ink2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4.322"/>
    </inkml:context>
    <inkml:brush xml:id="br0">
      <inkml:brushProperty name="width" value="0.025" units="cm"/>
      <inkml:brushProperty name="height" value="0.025" units="cm"/>
    </inkml:brush>
  </inkml:definitions>
  <inkml:trace contextRef="#ctx0" brushRef="#br0">0 1 6438,'0'0'13266,"9"2"-11334,35 8 318,1-2 0,85 4-1,-15-3-4299,-81-4-3297,44 11 0,-70-14 933</inkml:trace>
</inkml:ink>
</file>

<file path=ppt/ink/ink2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4.682"/>
    </inkml:context>
    <inkml:brush xml:id="br0">
      <inkml:brushProperty name="width" value="0.025" units="cm"/>
      <inkml:brushProperty name="height" value="0.025" units="cm"/>
    </inkml:brush>
  </inkml:definitions>
  <inkml:trace contextRef="#ctx0" brushRef="#br0">100 1 1954,'0'0'10570,"-58"9"-7848,38-5-63,6-2-705,9 0-128,3 1-417,2 1-480,5 1-737,16-2 192,12 1 609,10 0-160,11-3-641,4-1-128,6 0-993,-4 0-1793,-5-4-1474,-10-9-2947</inkml:trace>
</inkml:ink>
</file>

<file path=ppt/ink/ink2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5.010"/>
    </inkml:context>
    <inkml:brush xml:id="br0">
      <inkml:brushProperty name="width" value="0.025" units="cm"/>
      <inkml:brushProperty name="height" value="0.025" units="cm"/>
    </inkml:brush>
  </inkml:definitions>
  <inkml:trace contextRef="#ctx0" brushRef="#br0">76 0 13357,'0'0'10345,"10"0"-9272,-1 0-830,0 1-1,0 0 0,0 0 0,-1 1 0,1 0 1,0 0-1,8 5 0,-13-6-211,-1 1-1,1 0 1,-1 0-1,1 0 1,-1 0-1,0 0 1,1 1 0,-1 0-1,0 0 1,-1 0-1,1 0 1,-1 0 0,1 0-1,-1 0 1,0 1-1,0 0 1,0-1 0,-1 1-1,1 0 1,-1 0-1,1 5 1,-1 0-49,0 0-1,-1 0 1,0 0 0,0 1 0,-1-1 0,-1 0-1,1 0 1,-2 0 0,1 0 0,-1-1 0,0 1-1,-1-1 1,0 1 0,0-1 0,-9 12-1,-1-1-623,-1 0 0,-1 0 0,-1-1 0,-31 25 0,8-15-3522,5-12-4153</inkml:trace>
</inkml:ink>
</file>

<file path=ppt/ink/ink2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5.858"/>
    </inkml:context>
    <inkml:brush xml:id="br0">
      <inkml:brushProperty name="width" value="0.025" units="cm"/>
      <inkml:brushProperty name="height" value="0.025" units="cm"/>
    </inkml:brush>
  </inkml:definitions>
  <inkml:trace contextRef="#ctx0" brushRef="#br0">222 183 5541,'0'0'17094,"-8"-3"-15028,3 1-1930,0-1 0,1 2 1,-2-1-1,1 0 0,0 1 1,0 0-1,0 0 0,-1 0 1,1 1-1,0 0 0,-1 0 1,1 0-1,0 1 0,0 0 1,-1 0-1,1 0 0,0 0 1,0 1-1,0 0 0,0 0 1,0 0-1,1 1 0,-1 0 1,1 0-1,-8 6 0,5-3-39,1 0 0,-1 0 0,1 1 1,0-1-1,1 2 0,0-1 0,0 1 0,0-1 0,1 1 0,1 0 0,-1 1 0,1-1 0,0 1 0,1-1 0,0 1 0,-1 9 0,3-16-89,0-1 1,0 0-1,0 0 0,0 1 1,1-1-1,-1 0 0,0 0 1,0 0-1,1 1 0,-1-1 1,1 0-1,-1 0 1,1 0-1,-1 0 0,1 0 1,0 0-1,0 0 0,-1 0 1,1 0-1,0 0 0,0 0 1,0-1-1,0 1 0,0 0 1,0 0-1,0-1 0,0 1 1,0-1-1,1 1 0,-1-1 1,0 0-1,0 1 1,0-1-1,1 0 0,-1 0 1,0 0-1,0 0 0,0 0 1,1 0-1,-1 0 0,0 0 1,2 0-1,5-1 62,1-1 0,-1 1 0,1-1 0,-1-1 0,10-3 0,10-6-30,0-2 0,0-1 0,-2-1 0,0-1 0,-1-2-1,0 0 1,-2-2 0,0 0 0,-1-2 0,-2 0 0,0-2-1,21-34 1,-40 58-37,2-4 38,0-1-1,0 1 0,0-1 0,0 0 1,-1 0-1,0 0 0,0 0 0,-1-1 1,1-6-1,-19 19 248,0 12-242,0 1-1,1 0 0,1 1 1,1 1-1,1 0 0,1 1 1,0 0-1,2 1 1,-8 25-1,17-45-42,-1 1 0,1 0-1,0 0 1,0 0 0,0 0 0,0 0 0,1 0-1,-1 0 1,1 0 0,0 1 0,1-1 0,0 6-1,0-8-41,0-1 0,0 0 0,0 1 0,1-1 0,-1 1 0,0-1 0,0 0 0,1 0 0,-1 0 0,1 0 0,-1 0 0,1 0 0,0 0 0,-1-1 0,1 1 0,0 0 0,0-1 0,-1 1 0,1-1 0,0 0 0,0 0 1,0 0-1,-1 0 0,1 0 0,0 0 0,0 0 0,0 0 0,1-1 0,4 0-590,0 1 1,1-1 0,-1-1 0,0 1-1,11-6 1,31-21-7277,-19 3-231</inkml:trace>
</inkml:ink>
</file>

<file path=ppt/ink/ink2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6.217"/>
    </inkml:context>
    <inkml:brush xml:id="br0">
      <inkml:brushProperty name="width" value="0.025" units="cm"/>
      <inkml:brushProperty name="height" value="0.025" units="cm"/>
    </inkml:brush>
  </inkml:definitions>
  <inkml:trace contextRef="#ctx0" brushRef="#br0">99 1 19859,'0'0'2098,"-10"8"128,2-1-1897,-40 33 2981,45-37-3035,0 0 0,0 1 0,0-1 0,0 1 0,0 0-1,1 0 1,0 0 0,0 0 0,0 0 0,0 0-1,0 1 1,-1 7 0,3-11-277,1 0-1,-1 0 0,0-1 1,0 1-1,1 0 1,-1 0-1,1-1 1,-1 1-1,0 0 1,1-1-1,-1 1 0,1 0 1,0-1-1,-1 1 1,1-1-1,-1 1 1,1-1-1,0 1 1,0-1-1,-1 0 1,1 1-1,0-1 0,0 0 1,-1 1-1,1-1 1,0 0-1,0 0 1,-1 0-1,1 0 1,0 0-1,0 0 1,0 0-1,0 0 0,0 0 1,37-1-166,-32 1 110,5-2-48,0 1-1,0-1 1,0-1 0,-1 0-1,1-1 1,-1 0 0,0 0-1,0-1 1,-1 0-1,1-1 1,-1 0 0,12-11-1,-27 23 1322,2-3-1116,1 0-1,-1 0 1,1 1-1,-1-1 0,1 1 1,0 0-1,0 0 0,1 1 1,-1-1-1,1 0 1,0 1-1,0-1 0,0 1 1,-1 8-1,3-12-126,0-1 1,1 1-1,-1-1 1,0 1-1,1-1 1,-1 1-1,0-1 1,1 0-1,-1 1 1,0-1-1,1 0 1,-1 1-1,1-1 1,-1 0-1,1 1 1,-1-1-1,1 0 1,-1 0-1,1 0 1,-1 1-1,1-1 1,-1 0-1,1 0 1,-1 0-1,1 0 1,-1 0-1,1 0 1,0 0-1,-1 0 1,2 0-1,21-1-1111,-20 0 857,9-1-1338,0-1-1,-1 0 1,1-1 0,-1 0 0,0-1 0,0 0-1,0-1 1,-1 0 0,19-14 0,0-3-5534</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2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6.560"/>
    </inkml:context>
    <inkml:brush xml:id="br0">
      <inkml:brushProperty name="width" value="0.025" units="cm"/>
      <inkml:brushProperty name="height" value="0.025" units="cm"/>
    </inkml:brush>
  </inkml:definitions>
  <inkml:trace contextRef="#ctx0" brushRef="#br0">89 0 11435,'0'0'12588,"-11"8"-10672,6-4-1317,-38 28 2549,40-30-3037,1 0 1,-1 0-1,1 1 1,0-1 0,0 1-1,0 0 1,0-1-1,0 1 1,1 0-1,-1 0 1,1 0-1,0 0 1,-1 0-1,2 1 1,-1-1-1,0 4 1,1-6-129,0 0-1,1 0 1,-1 0 0,1 0 0,0 0-1,-1 0 1,1 0 0,0 0 0,-1 0-1,1 0 1,0-1 0,0 1 0,0 0-1,0 0 1,0-1 0,0 1 0,0-1-1,0 1 1,0-1 0,0 1 0,0-1 0,0 0-1,1 1 1,-1-1 0,0 0 0,0 0-1,1 0 1,45 6-945,-31-4 528,-9-1 152,0 1 0,0-1 0,0 2 0,-1-1 0,1 1 0,-1 0 0,0 0 0,9 6 0,-14-9 315,0 1 0,0 0 1,0 0-1,0 0 1,0 0-1,0 0 0,0 0 1,0 0-1,-1 0 1,1 0-1,0 0 0,0 1 1,-1-1-1,1 0 0,-1 0 1,1 1-1,-1-1 1,0 0-1,0 1 0,1-1 1,-1 0-1,0 1 1,0-1-1,0 1 0,0-1 1,0 0-1,-1 1 0,1-1 1,0 0-1,-1 1 1,1-1-1,-1 0 0,1 0 1,-1 1-1,0-1 1,1 0-1,-1 0 0,0 0 1,0 0-1,0 0 0,0 0 1,0 0-1,0 0 1,0 0-1,0 0 0,0-1 1,0 1-1,-2 1 1,-5 4 250,-1 1 1,1-1 0,-1-1-1,-11 6 1,15-9-552,1-1 1,0 1-1,-1-1 0,1 0 1,0 0-1,-1-1 0,-6 1 1,0-1-5308</inkml:trace>
</inkml:ink>
</file>

<file path=ppt/ink/ink2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7.087"/>
    </inkml:context>
    <inkml:brush xml:id="br0">
      <inkml:brushProperty name="width" value="0.025" units="cm"/>
      <inkml:brushProperty name="height" value="0.025" units="cm"/>
    </inkml:brush>
  </inkml:definitions>
  <inkml:trace contextRef="#ctx0" brushRef="#br0">25 1 17809,'0'0'6064,"-1"10"-4905,-4 16-597,-2 6 187,2 2 0,1-1 0,2 1 1,2 36-1,0-69-763,1 1-1,-1-1 1,1 1 0,0-1-1,0 1 1,0-1 0,0 1 0,0-1-1,0 0 1,0 1 0,1-1 0,-1 0-1,0 0 1,1 0 0,-1 0 0,0 0-1,1 0 1,-1-1 0,1 1 0,0 0-1,-1-1 1,1 1 0,0-1 0,-1 1-1,1-1 1,2 0 0,57 4-653,-42-3 475,-10-1 99,0 2 1,0-1-1,-1 1 1,1 0-1,0 1 1,15 7-1,-23-10 140,1 1-1,-1 0 0,1-1 0,-1 1 0,0 0 0,1 0 0,-1 0 0,0 0 1,0 0-1,0 0 0,0 0 0,0 0 0,0 1 0,0-1 0,0 0 0,0 1 0,-1-1 1,1 0-1,0 1 0,-1-1 0,1 1 0,-1-1 0,0 1 0,1-1 0,-1 1 0,0 0 1,0-1-1,0 1 0,0-1 0,0 1 0,0-1 0,-1 1 0,1-1 0,0 1 1,-1-1-1,1 1 0,-1-1 0,0 1 0,1-1 0,-1 1 0,0-1 0,0 0 0,0 0 1,0 1-1,0-1 0,0 0 0,0 0 0,-2 1 0,-4 4 143,0-1 0,0 0 1,0-1-1,-1 1 0,0-2 0,0 1 0,0-1 1,0 0-1,0 0 0,-1-1 0,1-1 0,-1 1 0,1-1 1,-1-1-1,-12 0 0,20 1-241,0-1 1,0 0-1,-1 0 0,1 0 1,0 0-1,0-1 1,0 1-1,0 0 0,0 0 1,0-1-1,0 1 0,0 0 1,1-1-1,-1 1 1,0-1-1,0 1 0,0-1 1,0 1-1,0-1 0,1 0 1,-1 0-1,0 1 1,0-1-1,1 0 0,-1 0 1,1 0-1,-1 0 0,0-1 1,1 0-245,-1 0 1,1-1 0,0 1-1,0 0 1,0-1-1,0 1 1,0 0-1,0-1 1,1 1 0,-1 0-1,1-1 1,0-1-1,2-4-1386,0 0-1,1 1 1,-1-1-1,2 1 1,-1 0 0,9-10-1,12-7-8075</inkml:trace>
</inkml:ink>
</file>

<file path=ppt/ink/ink2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7.463"/>
    </inkml:context>
    <inkml:brush xml:id="br0">
      <inkml:brushProperty name="width" value="0.025" units="cm"/>
      <inkml:brushProperty name="height" value="0.025" units="cm"/>
    </inkml:brush>
  </inkml:definitions>
  <inkml:trace contextRef="#ctx0" brushRef="#br0">9 63 10922,'0'0'16042,"8"1"-14382,-1 0-1485,0-1 0,-1 0 0,1 0 0,-1 0-1,1-1 1,-1 0 0,7-2 0,-10 2-148,0 0-1,-1 1 1,1-1 0,-1-1 0,1 1 0,-1 0 0,1 0 0,-1-1 0,0 1 0,0-1 0,1 0 0,-1 0 0,-1 0 0,1 0-1,0 0 1,0 0 0,-1 0 0,1-1 0,-1 1 0,0-1 0,1 1 0,-1-1 0,-1 1 0,2-4 0,-2 5-7,0 1 0,0-1 0,0 1 0,0-1 0,-1 1 0,1-1 0,0 1 0,0-1 1,-1 1-1,1-1 0,0 1 0,-1-1 0,1 1 0,0 0 0,-1-1 0,1 1 0,-1 0 0,1-1 1,0 1-1,-1 0 0,1-1 0,-1 1 0,1 0 0,-1 0 0,1-1 0,-1 1 0,1 0 0,-1 0 1,0 0-1,1 0 0,-1 0 0,1 0 0,-1 0 0,1 0 0,-1 0 0,1 0 0,-1 0 0,1 0 0,-1 0 1,1 0-1,-1 1 0,0-1 0,1 0 0,0 0 0,-1 1 0,1-1 0,-1 1 0,-29 10-173,23-6 153,1 1 1,-1 1-1,2-1 0,-1 1 0,1 0 1,0 0-1,0 1 0,0 0 1,1-1-1,1 1 0,-1 1 0,1-1 1,1 0-1,0 1 0,0 0 0,0-1 1,1 1-1,0 0 0,1 15 0,1-22-98,0 0 0,0 0-1,1 0 1,-1 0-1,0 0 1,1 0-1,-1-1 1,1 1-1,0 0 1,-1-1-1,1 1 1,0-1-1,0 0 1,0 1-1,0-1 1,0 0-1,0 0 1,0 0 0,1-1-1,-1 1 1,0 0-1,0-1 1,1 1-1,-1-1 1,0 0-1,1 0 1,2 0-1,8 1-2133,-1-1 0,1-1 0,22-3 0,3-7-7025</inkml:trace>
</inkml:ink>
</file>

<file path=ppt/ink/ink2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7.791"/>
    </inkml:context>
    <inkml:brush xml:id="br0">
      <inkml:brushProperty name="width" value="0.025" units="cm"/>
      <inkml:brushProperty name="height" value="0.025" units="cm"/>
    </inkml:brush>
  </inkml:definitions>
  <inkml:trace contextRef="#ctx0" brushRef="#br0">203 157 19635,'-9'2'1937,"-7"1"-1109,0 1 0,1 1-1,-1 1 1,1 0 0,0 1 0,-16 10-1,24-13-650,1 0 0,0 1-1,0 0 1,0 0 0,0 1-1,1-1 1,-7 10 0,10-12-175,0 1 1,0-1-1,0 0 1,1 1-1,0-1 0,-1 1 1,1 0-1,0-1 1,1 1-1,-1 0 1,1-1-1,-1 1 1,1 0-1,0 0 1,0 0-1,2 4 1,-2-7-6,1 0 1,0 0 0,0 0-1,0 0 1,1 0-1,-1 0 1,0 0-1,0 0 1,0 0-1,1 0 1,-1-1-1,0 1 1,1 0-1,-1-1 1,1 1-1,-1-1 1,1 0-1,-1 1 1,1-1 0,-1 0-1,1 0 1,-1 0-1,1 0 1,-1 0-1,1 0 1,-1-1-1,3 0 1,46-8 151,-35 3-122,1-1 0,-2-1 0,1-1 0,-1 0 0,0 0 0,-1-2 0,0 0 1,-1 0-1,20-24 0,-10 8 14,-1-1 1,-1-2 0,26-49 0,-33 39 228,-13 40-262,0 0 0,0 0-1,0 0 1,0 0 0,0 0 0,1-1 0,-1 1-1,0 0 1,0 0 0,0 0 0,0 0-1,0-1 1,0 1 0,0 0 0,0 0 0,0 0-1,0 0 1,0-1 0,-1 1 0,1 0 0,0 0-1,0 0 1,0 0 0,0 0 0,0-1-1,0 1 1,0 0 0,0 0 0,0 0 0,0 0-1,-1 0 1,1 0 0,0-1 0,0 1-1,0 0 1,0 0 0,0 0 0,-1 0 0,1 0-1,0 0 1,0 0 0,0 0 0,0 0 0,-1 0-1,1 0 1,0 0 0,0 0 0,0 0-1,0 0 1,-1 0 0,1 0 0,0 0 0,-17 15 184,-3 9-195,1 1-1,2 1 1,-19 35-1,29-48 3,1 1 1,0-1-1,1 1 0,0 1 1,2-1-1,-1 0 0,2 1 0,0 0 1,0 16-1,2-29-67,0 0 0,1 0 0,-1 0 0,1-1 0,0 1 0,-1 0 0,1 0 0,0 0 0,0 0 0,0-1-1,0 1 1,1 0 0,-1-1 0,0 1 0,1-1 0,-1 0 0,1 1 0,-1-1 0,1 0 0,0 0 0,-1 0 0,1 0 0,0 0 0,0 0 0,0-1 0,0 1 0,0 0 0,0-1 0,0 0 0,0 1 0,0-1 0,0 0 0,0 0 0,3-1 0,4 2-1217,-1-1 1,0-1-1,0 0 1,1 0-1,-1-1 1,0 0-1,12-4 1,12-10-5555</inkml:trace>
</inkml:ink>
</file>

<file path=ppt/ink/ink2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8.392"/>
    </inkml:context>
    <inkml:brush xml:id="br0">
      <inkml:brushProperty name="width" value="0.025" units="cm"/>
      <inkml:brushProperty name="height" value="0.025" units="cm"/>
    </inkml:brush>
  </inkml:definitions>
  <inkml:trace contextRef="#ctx0" brushRef="#br0">2 37 16496,'0'0'11771,"8"8"-11622,-6-5-152,0-1 0,0 1 0,0-1-1,1 0 1,-1 1 0,0-1 0,1 0 0,0-1-1,-1 1 1,1 0 0,0-1 0,0 1 0,0-1-1,0 0 1,0 0 0,0 0 0,0-1 0,1 1-1,-1-1 1,0 1 0,0-1 0,0 0 0,1 0-1,-1-1 1,0 1 0,0-1 0,0 1 0,1-1-1,-1 0 1,0 0 0,0-1 0,0 1 0,-1-1-1,7-3 1,-7 4 17,0 0 1,0 0-1,0-1 1,0 1-1,-1-1 0,1 0 1,0 1-1,-1-1 0,1 0 1,-1 0-1,1 0 1,-1 0-1,0 0 0,0 0 1,0 0-1,0-1 0,0 1 1,0 0-1,-1-1 1,1 1-1,-1 0 0,0-1 1,0 1-1,0-1 0,0-2 1,0 4-20,-1 0 0,0 1 0,0-1 0,1 0 0,-1 1-1,0-1 1,0 1 0,0-1 0,1 1 0,-1 0 0,0-1 0,0 1 0,0 0 0,0-1 0,0 1 0,0 0 0,0 0 0,0 0 0,0 0 0,0 0 0,0 0 0,0 0 0,0 0 0,0 1 0,0-1-1,0 0 1,1 0 0,-1 1 0,0-1 0,-1 1 0,-30 11-169,24-6 157,0 0 0,1 0 1,0 1-1,0 0 0,1 0 1,-11 14-1,14-17 59,0 0 1,1 1-1,-1-1 0,1 1 1,0-1-1,0 1 0,0 0 1,1 0-1,-1 0 0,1 0 0,0 0 1,1 0-1,-1 0 0,1 6 1,1-9-44,-1-1-1,1 1 1,0-1 0,-1 0 0,1 0 0,0 1 0,0-1-1,0 0 1,0 0 0,0 0 0,0 0 0,0 0 0,0 0 0,0 0-1,0 0 1,1-1 0,-1 1 0,0 0 0,1-1 0,-1 1 0,0-1-1,1 1 1,-1-1 0,1 0 0,-1 1 0,1-1 0,2 0 0,49 1-339,-42-1 172,1-2-138,1 1 0,0-2 0,-1 1 0,1-2 0,-1 0 0,0 0 0,0-1 0,15-9 0,-19 10 172,1-1-1,-1 0 0,-1 0 0,1-1 0,-1 0 0,0 0 1,0-1-1,-1 0 0,0 0 0,0-1 0,9-16 0,-16 20 786,-8 8-245,-9 10 123,-26 40 1216,42-50-1593,-1 0 0,1 0 0,0 0 0,0 1 0,1-1 0,-1 0 0,1 1 0,0-1 0,0 1 0,1 0 0,-1-1 0,1 9 0,1-12-143,-1 0 0,1 1 0,0-1 0,0 1 0,0-1 0,0 0 0,0 0 0,0 1 0,0-1 0,0 0 0,0 0 0,0 0 0,1 0 0,-1 0 0,0 0 0,1-1 0,-1 1 0,1 0 0,-1-1 0,1 1 0,-1-1 0,1 0 0,-1 1 0,1-1 0,0 0 0,-1 0 0,1 0 0,-1 0 0,1 0 0,-1 0 0,1 0 0,2-1 0,54-9 201,-42 3-664,0 0 1,-1-1-1,0-1 0,-1-1 1,0 0-1,21-20 1,18-12-910,-59 48 1293,0 1-1,1 1 1,0-1-1,-8 16 1,3-4 193,6-14-16,0 1 1,1-1-1,0 1 1,0 0-1,0 0 1,1 1-1,0-1 0,0 0 1,1 1-1,0-1 1,0 1-1,0 0 1,1-1-1,0 9 1,0-14-137,0 0 1,1 0-1,-1 0 1,0 0-1,0-1 1,1 1-1,-1 0 1,1 0 0,-1 0-1,1-1 1,-1 1-1,1 0 1,-1-1-1,1 1 1,0 0-1,-1-1 1,1 1-1,0-1 1,0 1-1,-1-1 1,1 1-1,0-1 1,0 0-1,0 1 1,-1-1-1,2 0 1,28-1-1256,-23-1 715,0-1-1,0 1 1,-1-1 0,1 0 0,-1-1-1,7-4 1,15-19-3307,1-6-1675</inkml:trace>
</inkml:ink>
</file>

<file path=ppt/ink/ink2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9.168"/>
    </inkml:context>
    <inkml:brush xml:id="br0">
      <inkml:brushProperty name="width" value="0.025" units="cm"/>
      <inkml:brushProperty name="height" value="0.025" units="cm"/>
    </inkml:brush>
  </inkml:definitions>
  <inkml:trace contextRef="#ctx0" brushRef="#br0">155 1 11787,'-5'8'4634,"4"-6"-4520,-98 198 6054,89-175-6089,1 0-1,2 1 1,0 0 0,2 0 0,1 0-1,-2 46 1,6-71-77,-1 0 0,1-1 0,0 1 0,0-1 0,0 1 0,0 0-1,0-1 1,0 1 0,0 0 0,0-1 0,0 1 0,0 0 0,0-1 0,0 1 0,0 0 0,0-1 0,0 1 0,1-1 0,-1 1 0,0 0-1,1-1 1,-1 1 0,0-1 0,1 1 0,-1-1 0,1 1 0,-1-1 0,1 1 0,-1-1 0,1 1 0,-1-1 0,1 0 0,-1 1 0,1-1-1,-1 0 1,2 1 0,0-2 15,0 1 0,-1-1 0,1 0-1,0 0 1,-1 0 0,1 0 0,-1-1-1,0 1 1,1 0 0,-1 0 0,0-1-1,2-2 1,33-50-119,0-23-1286,-35 77 1398,-1 0 0,1 0 0,-1-1 0,1 1 0,0 0-1,-1 0 1,1 0 0,-1 0 0,1 0 0,-1 0 0,1 0 0,-1 0 0,1 0 0,-1 0 0,1 0 0,-1 0 0,1 0 0,0 0 0,-1 0-1,1 0 1,-1 1 0,1-1 0,-1 0 0,1 0 0,-1 1 0,0-1 0,1 0 0,-1 1 0,1 0 0,21 15 270,-11-8-180,-3-4-106,1 0 0,-1-1 0,1 0-1,-1-1 1,1 0 0,0 0 0,14 0 0,-19-2 57,-1 0 1,1 0-1,-1 0 0,1-1 0,0 1 1,-1-1-1,1 0 0,-1 0 1,6-3-1,-7 4 46,-1-1 0,0 0 0,0 0 1,0 0-1,0 1 0,0-1 0,0 0 0,0-1 0,0 1 1,0 0-1,0 0 0,0 0 0,-1 0 0,1-1 1,0 1-1,-1 0 0,1-1 0,-1 1 0,0-1 0,1 1 1,-1 0-1,0-1 0,0 1 0,0-3 0,0 4-95,-1-1-1,1 1 1,-1-1-1,1 1 0,0-1 1,-1 1-1,1 0 1,-1-1-1,0 1 0,1-1 1,-1 1-1,1 0 1,-1 0-1,1-1 1,-1 1-1,0 0 0,1 0 1,-1 0-1,0 0 1,1-1-1,-1 1 1,1 0-1,-1 0 0,0 0 1,1 0-1,-1 1 1,0-1-1,1 0 1,-1 0-1,0 0 0,1 0 1,-1 1-1,1-1 1,-1 0-1,0 1 1,1-1-1,-1 0 0,0 1 1,-25 12-116,25-11 111,-1-1 1,1 1 0,0 0 0,0-1-1,0 1 1,0 0 0,1 0 0,-1-1 0,0 1-1,1 0 1,-1 0 0,1 0 0,-1 0-1,1 0 1,0 0 0,0 0 0,0 0 0,0-1-1,0 1 1,1 0 0,0 3 0,-1-4-1,1 0 0,0 1-1,0-1 1,0 0 0,-1 0 0,1 1 0,1-1 0,-1 0 0,0 0 0,0 0 0,0 0 0,0-1 0,1 1 0,-1 0 0,0 0 0,1-1 0,-1 1 0,1-1 0,-1 1 0,1-1 0,-1 0 0,1 1 0,-1-1-1,1 0 1,2 0 0,11-1-73,-1 0-1,1-2 0,0 1 0,-1-2 0,1 0 1,-1 0-1,0-1 0,0-1 0,-1-1 1,0 1-1,17-13 0,-2 0-425,-1-1 0,-2-1-1,0-1 1,24-27 0,-40 39 194,0 0 0,0-1 1,-1 1-1,-1-2 0,1 1 1,-2-1-1,0 0 0,0 0 1,-1-1-1,6-21 0,-11 33 302,0 0 0,0 1 0,1-1-1,-1 0 1,0 0 0,0 0 0,0 1-1,0-1 1,0 0 0,0 0 0,0 0-1,0 0 1,-1 1 0,1-1 0,0 0 0,0 0-1,-1 1 1,1-1 0,0 0 0,-1 0-1,1 1 1,0-1 0,-1 0 0,0 1-1,1-1 1,-1 0 0,1 1 0,-2-1-1,1 1 57,0-1 0,0 1-1,0 0 1,-1 0 0,1 0-1,0 0 1,0 1 0,0-1-1,0 0 1,-1 0-1,1 1 1,0-1 0,0 1-1,0-1 1,0 1 0,-2 1-1,-3 1 252,1 1-1,-1 0 1,1 1 0,-1-1-1,-7 11 1,4-2 87,1 1 0,0 1 0,1-1 0,0 1 1,1 0-1,1 1 0,1 0 0,0-1 0,-3 26 0,6-29-471,1 0 0,0 0-1,0 0 1,1-1 0,1 1-1,2 13 1,-2-18-325,1 0 0,-1 0 0,1 0 0,0 0 0,1 0 0,-1-1-1,1 0 1,1 0 0,-1 0 0,8 7 0,-11-12-361,-1-4 745,0 0 0,0 0 0,-1 0 0,1 0-1,-1-1 1,1 1 0,-1 0 0,0 0-1,0 1 1,0-1 0,-1 0 0,1 0 0,-1 0-1,-2-3 1,3 4 14,-40-59 2389,30 46-1469,0-1 1,1 0 0,-9-19-1,19 35-863,0-1-1,0 0 1,0 0 0,0 0-1,-1 1 1,1-1-1,0 0 1,0 0-1,1 1 1,-1-1-1,0 0 1,0 0-1,0 1 1,0-1-1,1 0 1,-1 0-1,0 1 1,1-1-1,-1 0 1,0 1-1,1-1 1,-1 0-1,1 1 1,-1-1-1,1 1 1,0-1 0,-1 1-1,1-1 1,-1 1-1,1-1 1,0 1-1,-1 0 1,1-1-1,0 1 1,0 0-1,-1-1 1,1 1-1,0 0 1,0 0-1,-1 0 1,1 0-1,0 0 1,0 0-1,-1 0 1,2 0-1,48-3-1319,-34 3 294,21-4-2688,1-1-3268</inkml:trace>
</inkml:ink>
</file>

<file path=ppt/ink/ink2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9.825"/>
    </inkml:context>
    <inkml:brush xml:id="br0">
      <inkml:brushProperty name="width" value="0.025" units="cm"/>
      <inkml:brushProperty name="height" value="0.025" units="cm"/>
    </inkml:brush>
  </inkml:definitions>
  <inkml:trace contextRef="#ctx0" brushRef="#br0">133 61 14350,'0'-3'324,"-1"1"1,1 0 0,0-1-1,-1 1 1,0 0 0,0-1-1,1 1 1,-2 0 0,1 0-1,0 0 1,0 0 0,0 0 0,-1 0-1,1 0 1,-1 0 0,0 0-1,1 1 1,-1-1 0,0 1-1,0-1 1,0 1 0,0 0-1,0 0 1,-1 0 0,1 0 0,-3-1-1,3 1-233,-1 0 0,1 1-1,0 0 1,-1-1 0,1 1-1,-1 0 1,1 0 0,-1 0 0,1 0-1,0 0 1,-1 1 0,1-1 0,0 1-1,-1 0 1,1 0 0,0-1-1,0 1 1,-1 1 0,1-1 0,0 0-1,0 0 1,0 1 0,0-1-1,1 1 1,-1 0 0,-2 3 0,0 1-73,0 0 1,0 1 0,1 0 0,0 0 0,0 0 0,-2 10 0,4-16-10,1 1 0,-1-1 0,1 0 0,-1 1 0,1-1 0,0 1 0,-1-1 0,1 0 0,0 1 0,0-1 0,0 1 0,0-1 0,0 1 1,0-1-1,0 0 0,1 1 0,-1-1 0,1 0 0,-1 1 0,1-1 0,-1 0 0,1 1 0,0-1 0,-1 0 0,1 0 0,0 0 0,0 1 1,0-1-1,0 0 0,0 0 0,0 0 0,0-1 0,0 1 0,1 0 0,-1 0 0,0-1 0,0 1 0,3 0 0,5 0 31,-1 0 0,1-1 0,-1-1 0,1 1 0,-1-1 0,1-1 0,-1 0 0,0 0 0,0 0 0,0-1 0,0 0 0,0-1-1,12-7 1,9-7 103,-1-2 1,27-25-1,-38 31 43,-16 13-220,-1 1 0,0-1 0,1 1 0,-1-1 0,1 1 0,-1-1 0,1 1 0,-1 0 0,1-1 0,0 1 0,-1 0 0,1-1 0,-1 1 0,1 0 0,0-1 0,-1 1 0,1 0 0,0 0 0,-1 0 0,1 0 0,0 0 0,-1 0 0,1 0 0,0 0 0,0 0 0,0 0 0,1 17-646,-18 37-434,12-44 756,0 2 49,-1 3-327,0 1 0,0 0-1,2 0 1,0 0 0,-1 23 0,4-38 533,0 0 0,0-1 0,0 1 0,0 0 0,0 0 0,0 0 0,0 0 0,1 0 0,-1-1 0,0 1 0,1 0 0,-1 0 0,0-1 0,1 1 0,-1 0 0,1 0 0,-1-1 0,1 1 0,0 0 0,-1-1 0,1 1 0,0-1 0,-1 1 0,1-1 0,0 1 1,-1-1-1,1 1 0,0-1 0,0 0 0,0 0 0,-1 1 0,1-1 0,0 0 0,0 0 0,0 0 0,0 0 0,0 0 0,0 0 0,-1 0 0,1 0 0,0 0 0,0 0 0,0 0 0,0-1 0,0 1 0,4-1-335,0-1 0,0 1-1,0-1 1,-1 0 0,1 0 0,-1 0-1,5-4 1,23-20-1991,0-8-1420</inkml:trace>
</inkml:ink>
</file>

<file path=ppt/ink/ink2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0.183"/>
    </inkml:context>
    <inkml:brush xml:id="br0">
      <inkml:brushProperty name="width" value="0.025" units="cm"/>
      <inkml:brushProperty name="height" value="0.025" units="cm"/>
    </inkml:brush>
  </inkml:definitions>
  <inkml:trace contextRef="#ctx0" brushRef="#br0">40 123 8104,'3'-15'2728,"1"0"-2121,0 1 146,0 0 0,-1 0 0,-1 0 0,1-22 0,-15 60 3109,2-6-3390,2 1-171,1 1-1,1-1 1,0 1-1,2 1 1,0-1-1,-1 27 1,5-44-281,0-1 1,1 0-1,-1 0 1,1 0-1,0 0 1,-1 0-1,1 0 1,0 0-1,0 0 1,0 0-1,0 0 1,1-1-1,-1 1 1,0 0-1,1-1 1,-1 1-1,1-1 1,0 1-1,-1-1 1,1 0-1,0 0 1,0 0-1,0 0 1,0 0-1,0 0 1,0 0-1,0-1 1,0 1-1,0-1 1,4 1-1,10 2-309,1-1-1,-1-1 1,20 0-1,-9-1-997,-21 1 1290,0 0 0,0 0-1,0 0 1,-1 1 0,1 0-1,10 4 1,-16-5 89,1-1 0,0 0-1,0 1 1,-1-1 0,1 0 0,0 1 0,0-1-1,-1 1 1,1-1 0,-1 1 0,1 0 0,0-1-1,-1 1 1,1 0 0,-1-1 0,0 1 0,1 0-1,-1 0 1,0-1 0,1 1 0,-1 0-1,0 0 1,0-1 0,1 1 0,-1 0 0,0 0-1,0 0 1,0 0 0,0-1 0,0 1 0,0 0-1,0 0 1,-1 0 0,1-1 0,0 1-1,0 0 1,-1 0 0,1 0 0,0-1 0,-1 1-1,1 0 1,-1-1 0,1 1 0,-1 0 0,1-1-1,-1 1 1,1 0 0,-1-1 0,0 1 0,1-1-1,-1 1 1,0-1 0,0 0 0,1 1-1,-1-1 1,0 0 0,0 1 0,0-1 0,-10 8 944,-1-1 1,0-1-1,0 0 1,-22 7-1,22-9-876,-1-1-1,1 0 0,0-1 1,-1 0-1,-15 0 1,28-2-270,-1 0 0,0 0 1,1 0-1,-1-1 0,1 1 0,-1 0 1,1 0-1,-1 0 0,1 0 1,-1-1-1,1 1 0,-1 0 0,1 0 1,-1-1-1,1 1 0,-1-1 1,1 1-1,-1 0 0,1-1 0,0 1 1,-1-1-1,1 1 0,0-1 1,-1 1-1,1-1 0,0 1 0,0-1 1,-1 0-1,1-1-417,-1 1 0,1 0 0,0-1 0,0 1-1,0-1 1,0 1 0,0 0 0,0-1 0,0 1 0,0-1 0,1 1 0,-1 0 0,1-1 0,-1 1 0,1 0-1,-1-1 1,1 1 0,1-2 0,13-8-6856</inkml:trace>
</inkml:ink>
</file>

<file path=ppt/ink/ink2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0.525"/>
    </inkml:context>
    <inkml:brush xml:id="br0">
      <inkml:brushProperty name="width" value="0.025" units="cm"/>
      <inkml:brushProperty name="height" value="0.025" units="cm"/>
    </inkml:brush>
  </inkml:definitions>
  <inkml:trace contextRef="#ctx0" brushRef="#br0">95 152 14478,'0'0'4479,"5"-9"-177,15-25-874,-20 34-3318,0-1 1,1 1 0,-1-1 0,1 1-1,-1-1 1,0 0 0,0 1 0,0-1 0,1 1-1,-1-1 1,0 0 0,0 1 0,0-1-1,0 0 1,0 1 0,0-1 0,0 0 0,0 1-1,0-1 1,0 1 0,0-1 0,-1 0-1,1 1 1,0-1 0,0 0 0,-1 1-1,1-1 1,0 1 0,-1-1 0,0 0 0,-19-4 877,-22 12-1022,38-5 28,0 1 1,0-1 0,0 1-1,0-1 1,1 1-1,-1 0 1,1 1 0,0-1-1,0 1 1,0-1-1,0 1 1,0 0 0,1 0-1,-3 6 1,4-9-24,1 1 0,-1 0 0,1-1 0,-1 1 0,1 0 0,-1 0 0,1-1 0,0 1 0,0 0 0,0 0 0,0 0 0,0-1 0,0 1 0,1 0 0,-1 0 0,1 0 0,-1-1 0,1 1 0,-1 0 0,1-1 0,0 1 0,0-1 0,0 1 0,0-1 0,0 1 0,0-1 0,0 1 0,1-1 0,-1 0 0,0 0 0,1 0 0,-1 0 0,1 0 0,-1 0 0,1 0 0,0 0 0,-1 0 0,4 0 0,6 3-127,1 0-1,0-1 1,0-1-1,0 0 1,0 0-1,0-1 1,0-1 0,1 0-1,-1-1 1,13-2-1,-17 2 251,1-1 0,-1 1 0,0-2 0,0 1 0,0-1-1,0 0 1,-1-1 0,1 0 0,-1 0 0,0-1 0,0 1 0,0-2-1,-1 1 1,0-1 0,7-7 0,-11 10-41,0 1-1,-1 0 1,1 0 0,-1 0-1,0-1 1,1 1 0,-1-1 0,0 1-1,0-1 1,-1 1 0,1-1-1,-1 0 1,1 1 0,-1-1-1,0 0 1,0 1 0,0-1-1,0 0 1,0 0 0,-1 1-1,0-4 1,-2 0 158,0 0-1,0 0 1,0 0-1,-1 0 1,0 1-1,-7-8 0,-13-23 281,24 36-516,0-1-1,0 1 1,0-1-1,1 1 1,-1-1-1,0 1 1,1-1-1,-1 1 1,0-1-1,1 1 1,-1 0 0,0-1-1,1 1 1,-1 0-1,1-1 1,-1 1-1,1 0 1,-1-1-1,1 1 1,-1 0-1,1 0 1,-1 0 0,1 0-1,-1-1 1,1 1-1,-1 0 1,1 0-1,0 0 1,-1 0-1,1 0 1,-1 0-1,1 0 1,-1 0 0,1 1-1,-1-1 1,2 0-1,31 0-2225,-28 0 1472,35 0-3625,5 0-2498</inkml:trace>
</inkml:ink>
</file>

<file path=ppt/ink/ink2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0.901"/>
    </inkml:context>
    <inkml:brush xml:id="br0">
      <inkml:brushProperty name="width" value="0.025" units="cm"/>
      <inkml:brushProperty name="height" value="0.025" units="cm"/>
    </inkml:brush>
  </inkml:definitions>
  <inkml:trace contextRef="#ctx0" brushRef="#br0">1 1 18962,'0'0'8456,"13"81"-8360,-13-42-128,0-1-1185,0-2-321,0-5-544,5-8-1665,1-9-3140</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2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1.244"/>
    </inkml:context>
    <inkml:brush xml:id="br0">
      <inkml:brushProperty name="width" value="0.025" units="cm"/>
      <inkml:brushProperty name="height" value="0.025" units="cm"/>
    </inkml:brush>
  </inkml:definitions>
  <inkml:trace contextRef="#ctx0" brushRef="#br0">124 192 10602,'-11'9'1249,"1"-2"-1240,-6 5 857,1 1 1,-21 20 0,33-30-640,0 1 0,-1 0 0,1-1 0,0 1 0,1 1 1,-1-1-1,1 0 0,0 1 0,0-1 0,0 1 0,0-1 1,1 1-1,0 0 0,0 0 0,0 0 0,0 9 0,2-13-198,-1 1-1,1-1 1,0 1 0,0-1-1,0 0 1,0 0-1,0 0 1,0 1-1,0-1 1,0 0 0,0 0-1,0 0 1,1-1-1,-1 1 1,0 0-1,1 0 1,-1-1 0,0 1-1,1-1 1,-1 1-1,1-1 1,-1 1-1,1-1 1,-1 0 0,1 0-1,-1 0 1,1 0-1,-1 0 1,1 0-1,0 0 1,-1 0 0,1-1-1,1 0 1,7 0 199,-1 0 1,1-1-1,0 0 1,12-6-1,-2-1 207,-1-2 0,0 0 0,0-1-1,-1-1 1,-1-1 0,0-1 0,-1 0-1,0-1 1,-2 0 0,0-1 0,0-1-1,-2-1 1,0 0 0,-1 0-1,14-35 1,-23 48-374,0 1-1,0 0 1,0-1-1,-1 1 1,0-1-1,0 1 1,0-1-1,-1 0 1,0 0-1,0 1 1,-1-9-1,0 14-62,0 0-1,0-1 0,1 1 1,-1 0-1,0 0 0,0 0 1,1 0-1,-1 0 0,0 0 1,0 0-1,0 0 0,0 0 1,1 0-1,-1 0 0,0 0 1,0 1-1,1-1 0,-1 0 1,0 1-1,0-1 0,1 0 1,-1 1-1,0-1 1,1 1-1,-1-1 0,0 1 1,1-1-1,-1 1 0,1-1 1,-1 1-1,1 0 0,-1-1 1,1 1-1,-1 0 0,1 1 1,-21 24-31,-47 92-26,60-103 76,1 0 0,1 1 0,1 0-1,0 0 1,1 0 0,-2 19 0,6-33-33,-1 0 0,1 0-1,1 0 1,-1 0 0,0 0 0,0 0 0,1 0 0,-1 0 0,1 0-1,0 0 1,-1 0 0,1 0 0,0-1 0,0 1 0,0 0 0,0 0-1,1-1 1,-1 1 0,0-1 0,1 1 0,-1-1 0,1 0-1,-1 0 1,1 1 0,0-1 0,-1 0 0,1 0 0,0-1 0,0 1-1,0 0 1,-1 0 0,1-1 0,0 0 0,0 1 0,0-1 0,0 0-1,0 0 1,0 0 0,4 0 0,42-4-2690,-8-9-3759,-6-7-3406</inkml:trace>
</inkml:ink>
</file>

<file path=ppt/ink/ink2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1.948"/>
    </inkml:context>
    <inkml:brush xml:id="br0">
      <inkml:brushProperty name="width" value="0.025" units="cm"/>
      <inkml:brushProperty name="height" value="0.025" units="cm"/>
    </inkml:brush>
  </inkml:definitions>
  <inkml:trace contextRef="#ctx0" brushRef="#br0">115 172 17392,'-9'7'1938,"2"-1"-1508,-44 42 2549,48-45-2680,1 0 1,-1 0-1,1-1 0,0 2 1,-1-1-1,1 0 1,1 0-1,-1 1 1,0-1-1,1 1 0,-1-1 1,1 1-1,0-1 1,1 1-1,-1 0 1,0 5-1,2-9-303,0 1 0,-1 0 0,1 0 0,0-1 0,0 1 0,0-1-1,0 1 1,-1-1 0,1 1 0,0-1 0,0 0 0,0 1 0,0-1 0,0 0 0,0 0 0,0 0 0,0 1 0,0-1 0,0 0 0,0 0-1,0-1 1,0 1 0,2 0 0,25-3-496,-14-1-390,-1 0 1,1-1-1,-1 0 0,-1-2 0,1 1 0,-1-1 1,0-1-1,0 0 0,13-13 0,19-12-3387,-44 33 4239,0-1 0,1 1 0,-1 0 0,1-1 1,-1 1-1,1-1 0,-1 1 0,0 0 0,1-1 0,-1 1 0,1 0 0,-1 0 1,1-1-1,0 1 0,-1 0 0,1 0 0,-1 0 0,1 0 0,-1 0 1,1 0-1,0 0 0,-1 0 0,1 0 0,-1 0 0,1 0 0,-1 0 0,1 0 1,-1 0-1,1 0 0,0 1 0,-1-1 0,1 0 0,-1 0 0,1 1 0,0 0 1,0 21 871,-17 32 837,-40 48 1828,-19 43 2496,67-123-5900,0 0 1,-8 39-1,12-41-517,-15 60-2369,18-75 2637,-1 0 1,0 0-1,-1 1 1,1-2-1,-1 1 1,0 0-1,0 0 1,0-1-1,-1 0 1,0 1-1,-7 5 1,10-9 214,1-1 0,-1 1 1,1 0-1,-1-1 0,1 0 1,-1 1-1,1-1 0,-1 1 1,0-1-1,1 0 0,-1 1 1,0-1-1,1 0 0,-1 1 1,0-1-1,1 0 0,-1 0 1,0 0-1,0 0 0,1 0 1,-1 0-1,0 0 0,0 0 1,1 0-1,-1 0 0,0 0 1,1 0-1,-1-1 0,0 1 0,1 0 1,-1-1-1,0 1 0,1 0 1,-1-1-1,-1 0 0,1-1 44,0 0 0,0 0 0,0 0 0,1 0-1,-1 0 1,1-1 0,-1 1 0,1 0 0,0 0-1,-1-1 1,2-3 0,8-68 743,7 18-822,3 0-1,2 1 0,2 2 1,3 0-1,2 1 0,2 2 1,57-73-1,-68 100 239,0 0 1,2 2-1,45-38 0,-58 53-198,0-1 0,1 2 0,-1-1 0,1 2 0,0-1 0,1 1 1,-1 0-1,1 1 0,0 0 0,0 1 0,0 0 0,0 0 0,0 1 0,0 0 0,12 1 0,-20 1-43,0-1 1,0 1-1,-1-1 0,1 1 1,-1-1-1,1 1 0,0 0 1,-1 0-1,1 0 1,-1 0-1,0 0 0,1 0 1,-1 0-1,0 1 0,0-1 1,0 0-1,0 1 0,0-1 1,0 1-1,0-1 0,0 1 1,0-1-1,-1 1 0,1 0 1,-1-1-1,1 1 0,-1 0 1,0 0-1,1-1 0,-1 1 1,0 0-1,0 0 0,0-1 1,-1 1-1,1 0 0,0 0 1,-1-1-1,0 3 0,0 5 146,-1-1 0,0 1 0,-1-1 0,0 1 0,0-1 0,-6 11 0,-28 30 633,30-41-566,-1 1-1,1 1 1,1-1-1,-1 1 1,-6 15-1,17-23-642,0-1 1,0 0-1,0 0 0,0-1 0,0 1 1,0-1-1,0 0 0,0 0 0,6-1 1,-7 1-198,25-1-2496,42 0-1486,-66 1 4558,-1 1 0,0-1 1,0 0-1,0 1 0,0 0 1,0 0-1,1 0 0,-1 0 0,-1 0 1,1 0-1,0 1 0,0 0 1,0-1-1,-1 1 0,1 0 1,3 4-1,-5-5 181,0 0 0,-1 0 0,1 0 0,0 0-1,-1 0 1,1 0 0,-1 0 0,0 0 0,1 0 0,-1 0 0,0 1-1,1-1 1,-1 0 0,0 0 0,0 0 0,0 0 0,0 0 0,0 1 0,0-1-1,0 0 1,-1 0 0,1 0 0,0 0 0,-1 0 0,1 1 0,0-1-1,-1 0 1,-1 1 0,0 1 23,0 0-1,-1-1 0,0 1 1,1-1-1,-1 0 0,0 0 1,0 0-1,0 0 1,-6 2-1,-7 2 375,1 0 0,-34 6 0,-13-4 70,22-10-3392,16-5-4707</inkml:trace>
</inkml:ink>
</file>

<file path=ppt/ink/ink2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2.682"/>
    </inkml:context>
    <inkml:brush xml:id="br0">
      <inkml:brushProperty name="width" value="0.025" units="cm"/>
      <inkml:brushProperty name="height" value="0.025" units="cm"/>
    </inkml:brush>
  </inkml:definitions>
  <inkml:trace contextRef="#ctx0" brushRef="#br0">205 40 15759,'0'0'8365,"-8"-8"-6753,4 5-1499,2 0-67,0 1 1,1 0 0,-1 0 0,0 0-1,0 0 1,0 0 0,-1 1 0,1-1 0,0 1-1,-1-1 1,1 1 0,-1 0 0,1 0 0,-1 0-1,1 0 1,-1 1 0,0-1 0,1 1-1,-1-1 1,0 1 0,0 0 0,1 0 0,-1 0-1,0 0 1,1 1 0,-1-1 0,0 1 0,1 0-1,-1-1 1,0 1 0,1 0 0,-1 1-1,-3 1 1,-6 7 11,0 1 0,1-1 0,-20 25-1,26-29-64,1 0-1,-1 1 1,1-1 0,0 1-1,1 0 1,0 0-1,0 0 1,0 0 0,1 0-1,-1 9 1,3-16-9,1 1 1,0 0 0,-1 0-1,1 0 1,0 0-1,0-1 1,0 1-1,0 0 1,0-1 0,0 1-1,0-1 1,0 1-1,0-1 1,0 0 0,0 1-1,0-1 1,0 0-1,0 0 1,1 0-1,-1 1 1,0-1 0,0 0-1,0-1 1,0 1-1,0 0 1,0 0 0,1 0-1,-1-1 1,0 1-1,1-1 1,42-7-180,-28 4-34,-9 1 126,0 1 1,0-1 0,0 2-1,0-1 1,0 1-1,0 0 1,0 1-1,0-1 1,1 2 0,12 1-1,-20-2 96,1 0 0,-1 1-1,1-1 1,-1 0 0,1 1 0,-1-1 0,1 1-1,-1-1 1,0 1 0,1-1 0,-1 1-1,0-1 1,1 1 0,-1 0 0,0-1 0,0 1-1,0-1 1,1 1 0,-1 0 0,0-1-1,0 1 1,0-1 0,0 1 0,0 0 0,0-1-1,0 1 1,0 0 0,0-1 0,-1 1-1,1-1 1,0 1 0,0 0 0,0-1-1,-1 1 1,1-1 0,0 1 0,-1-1 0,1 1-1,-1 0 1,-15 21 99,-105 73 1338,166-113-842,5-9-766,-2-2 1,-1-2 0,-2-2 0,49-46-1,-73 64 155,-21 15 27,0 1 0,0-1-1,1 0 1,-1 0 0,0 0 0,0 0 0,0 0 0,1 0-1,-1 0 1,0 0 0,0 0 0,0 1 0,1-1 0,-1 0 0,0 0-1,0 0 1,0 0 0,0 1 0,0-1 0,1 0 0,-1 0-1,0 0 1,0 1 0,0-1 0,0 0 0,0 0 0,0 0 0,0 1-1,0-1 1,0 0 0,0 0 0,0 1 0,0-1 0,0 0-1,0 0 1,0 1 0,0-1 0,0 0 0,0 0 0,0 0 0,0 1-1,0-1 1,0 0 0,0 0 0,-1 1 0,-15 43 488,10-29-399,-2 0 51,2-1 0,0 1 0,1 0 0,0 0 0,1 0 0,1 1 0,0-1-1,0 20 1,3-35-163,0 1 0,0-1 0,0 1 0,1 0 0,-1-1-1,0 1 1,0-1 0,1 1 0,-1-1 0,0 0 0,1 1-1,-1-1 1,0 1 0,1-1 0,-1 0 0,1 1 0,-1-1-1,1 0 1,-1 1 0,1-1 0,-1 0 0,1 0 0,-1 1-1,1-1 1,-1 0 0,1 0 0,0 0 0,-1 0 0,1 0-1,-1 0 1,1 0 0,-1 0 0,1 0 0,0 0 0,-1 0 0,1 0-1,-1 0 1,1 0 0,-1-1 0,1 1 0,-1 0 0,1 0-1,0-1 1,26-13-3707,-10-8-1890,-1-6-3662</inkml:trace>
</inkml:ink>
</file>

<file path=ppt/ink/ink2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3.024"/>
    </inkml:context>
    <inkml:brush xml:id="br0">
      <inkml:brushProperty name="width" value="0.025" units="cm"/>
      <inkml:brushProperty name="height" value="0.025" units="cm"/>
    </inkml:brush>
  </inkml:definitions>
  <inkml:trace contextRef="#ctx0" brushRef="#br0">1 0 16656,'0'0'5765,"47"60"-8071,-17-37-1954,3-4-5029</inkml:trace>
</inkml:ink>
</file>

<file path=ppt/ink/ink2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3.399"/>
    </inkml:context>
    <inkml:brush xml:id="br0">
      <inkml:brushProperty name="width" value="0.025" units="cm"/>
      <inkml:brushProperty name="height" value="0.025" units="cm"/>
    </inkml:brush>
  </inkml:definitions>
  <inkml:trace contextRef="#ctx0" brushRef="#br0">102 278 8200,'0'0'16607,"-8"4"-15411,2-2-1044,0 0 0,1 0 0,-1 1 0,1 0 0,0 0 0,0 1 0,0-1 0,0 1 1,1 0-1,-1 0 0,1 1 0,0 0 0,0-1 0,1 1 0,-1 0 0,1 1 0,0-1 0,1 0 0,-1 1 0,1 0 0,0-1 0,-1 8 0,3-12-152,0 0 0,1 0 1,-1 0-1,0 0 0,0 0 0,1 0 1,-1-1-1,0 1 0,1 0 0,-1 0 1,1 0-1,0 0 0,-1-1 0,1 1 1,-1 0-1,1 0 0,0-1 1,0 1-1,-1-1 0,1 1 0,0-1 1,0 1-1,0-1 0,0 1 0,0-1 1,0 0-1,-1 1 0,1-1 0,0 0 1,0 0-1,0 0 0,0 1 0,0-1 1,0 0-1,0-1 0,0 1 0,1 0 1,44-3 74,-31-1-104,-1 0 0,1 0 0,-1-2 0,1 0-1,-2 0 1,1-1 0,-1-1 0,0 0 0,13-11 0,-2-1-179,0-1 1,-1-1 0,28-34-1,-42 45 95,0 0 0,0-1-1,-1 0 1,-1 0 0,0 0-1,-1-1 1,0 0 0,-1 0-1,0-1 1,-1 1 0,0-1-1,1-15 1,-5 28 101,0 0-1,0 0 1,0 0 0,0-1 0,0 1 0,0 0 0,0 0-1,0 0 1,0 0 0,0-1 0,-1 1 0,1 0-1,0 0 1,-1 0 0,1 0 0,-1 0 0,0 0 0,1 0-1,-1 0 1,0 0 0,1 0 0,-1 0 0,0 0-1,0 1 1,0-1 0,0 0 0,0 0 0,0 1-1,-2-2 1,1 2 18,-1-1 0,0 1 0,0 0 1,0 0-1,1 0 0,-1 0 0,0 0 0,0 1 0,0-1 0,1 1 0,-1 0 0,-3 1 0,-6 3 86,-1 0-1,1 1 1,0 1-1,-15 11 1,1 2 770,-42 44 0,59-55-656,0 1 0,1 0 1,0 1-1,0 0 0,2 0 0,-1 0 0,-6 20 1,12-30-228,0 1 0,0 1 1,0-1-1,1 0 1,0 0-1,-1 0 0,1 0 1,0 0-1,0 0 0,0 1 1,0-1-1,0 0 1,0 0-1,1 0 0,-1 0 1,1 0-1,-1 0 1,1 0-1,0 0 0,0 0 1,0 0-1,0 0 1,0 0-1,0 0 0,1-1 1,-1 1-1,1-1 1,-1 1-1,1-1 0,-1 1 1,3 1-1,4 1-1021,0 0 0,0-1-1,1 0 1,-1 0 0,1-1-1,10 2 1,-5-1-1962,17 5-8404</inkml:trace>
</inkml:ink>
</file>

<file path=ppt/ink/ink2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4.040"/>
    </inkml:context>
    <inkml:brush xml:id="br0">
      <inkml:brushProperty name="width" value="0.025" units="cm"/>
      <inkml:brushProperty name="height" value="0.025" units="cm"/>
    </inkml:brush>
  </inkml:definitions>
  <inkml:trace contextRef="#ctx0" brushRef="#br0">120 222 14189,'0'0'5478,"-10"-2"-3087,3 0-2091,1 0 1,-1 1-1,0 0 0,0 0 0,1 1 1,-14 1-1,17-1-219,1 0 1,0 1 0,-1-1-1,1 1 1,0 0-1,0 0 1,0 0 0,-1 0-1,1 0 1,0 0 0,0 0-1,1 1 1,-1-1-1,0 1 1,0 0 0,1-1-1,-1 1 1,1 0-1,-1 0 1,1 0 0,0 0-1,0 0 1,-1 0-1,2 0 1,-1 0 0,0 1-1,0-1 1,0 4-1,1-5-75,0-1-1,0 1 1,0-1 0,-1 1-1,1 0 1,0-1-1,0 1 1,0-1-1,0 1 1,0 0-1,1-1 1,-1 1-1,0 0 1,0-1-1,0 1 1,0-1-1,1 1 1,-1-1-1,0 1 1,1-1-1,-1 1 1,0-1-1,1 1 1,-1-1-1,1 1 1,-1-1 0,1 1-1,-1-1 1,1 0-1,-1 1 1,1-1-1,-1 0 1,1 1-1,-1-1 1,2 0-1,28 2 113,31-19-109,-41 8-23,-1-1-1,0-1 1,-1-1-1,0 0 1,-1-2-1,-1 0 1,0 0-1,-1-2 1,0 0-1,-1 0 1,-1-2-1,-1 1 1,20-40-1,-25 32 92,-8 25-79,1 0 0,0 0-1,0 0 1,-1 0 0,1-1-1,0 1 1,0 0 0,-1 0-1,1 0 1,0 0 0,-1 0-1,1 0 1,0 0 0,0 0-1,-1 0 1,1 0 0,0 0-1,-1 0 1,1 0 0,0 0-1,0 0 1,-1 0 0,1 0-1,0 0 1,-1 0 0,1 1-1,0-1 1,0 0 0,-1 0-1,1 0 1,0 0 0,0 1-1,-1-1 1,1 0 0,0 0-1,0 0 1,0 1 0,0-1-1,-1 0 1,-33 36 24,15-10 38,-32 57 1,46-74 28,1 0 0,0 0 0,0 0 0,1 1 0,0-1 0,1 1 0,0 0 0,0 0-1,1 0 1,0 19 0,2-28-74,-1 1-1,0-1 0,1 1 1,-1-1-1,1 1 0,-1-1 1,1 1-1,0-1 1,-1 0-1,1 1 0,0-1 1,0 0-1,0 1 0,0-1 1,0 0-1,0 0 0,1 0 1,-1 0-1,0 0 1,1 0-1,1 1 0,2-1 14,-1 1-1,0 0 1,1-1-1,-1 0 1,1 0-1,-1-1 1,8 1-1,1-1 26,0 0 0,0-1 0,0-1 0,22-6 0,-21 4-118,-1-1 0,1-1 0,-1 0 0,-1-1 0,24-16 0,-32 20 52,0-1-1,1 1 1,-1 0-1,0-1 1,-1 0-1,1 0 1,-1 0-1,0-1 1,0 1-1,0-1 1,0 1 0,-1-1-1,0 0 1,0 0-1,0 0 1,0 0-1,-1-1 1,1-8-1,-2 13 9,0 1 0,1 0 0,-1 0 0,0 0 0,0-1 0,0 1 0,0 0 0,0 0 0,0 0 0,0 0 0,0-1 0,0 1 0,-1 0 0,1 0 0,0 0 0,0 0 0,0-1 0,0 1 0,0 0 0,0 0 0,0 0 0,0 0 0,0 0 0,0-1-1,-1 1 1,1 0 0,0 0 0,0 0 0,0 0 0,0 0 0,0 0 0,-1 0 0,1-1 0,0 1 0,0 0 0,0 0 0,0 0 0,-1 0 0,1 0 0,0 0 0,0 0 0,0 0 0,0 0 0,-1 0 0,1 0 0,0 0 0,0 0 0,0 0 0,0 0 0,-1 0 0,-11 8-7,-6 11 168,14-14-79,1 0 0,0 1-1,0-1 1,1 1 0,0 0 0,0 0 0,0 0 0,-1 8-1,3-13-51,0 1-1,0-1 0,0 1 0,0-1 0,0 1 0,0-1 0,1 0 1,-1 1-1,0-1 0,1 0 0,-1 1 0,1-1 0,0 0 1,-1 1-1,1-1 0,0 0 0,0 0 0,0 0 0,0 0 0,0 0 1,0 0-1,0 0 0,0 0 0,0 0 0,0 0 0,1 0 0,-1-1 1,0 1-1,1-1 0,-1 1 0,0-1 0,1 1 0,-1-1 1,0 0-1,1 0 0,-1 1 0,1-1 0,-1 0 0,1 0 0,1-1 1,11 2 58,0-1 1,-1-1 0,1 0 0,0-1-1,-1-1 1,1 0 0,23-9 0,-29 9-69,0-1 1,0 0 0,0 0 0,-1 0 0,1-1-1,-1 0 1,-1 0 0,1-1 0,-1 0 0,0 0 0,0-1-1,0 0 1,7-12 0,-12 16-4,0 1 1,0 0-1,0 0 0,0-1 1,0 1-1,0 0 1,-1-1-1,0 1 0,1 0 1,-1-1-1,0 1 0,0-1 1,0 1-1,0-1 0,-1-2 1,1 5-10,-1-1 1,1 1 0,0-1-1,0 1 1,0 0-1,0-1 1,-1 1 0,1 0-1,0-1 1,0 1 0,-1 0-1,1-1 1,0 1-1,-1 0 1,1-1 0,0 1-1,-1 0 1,1 0 0,-1 0-1,1-1 1,0 1-1,-1 0 1,1 0 0,-1 0-1,1 0 1,0 0 0,-1 0-1,1 0 1,-1-1-1,-19 13-21,14-6 70,1 0-1,0 0 0,0 1 0,0-1 0,1 1 0,0 0 1,1 0-1,-1 0 0,1 1 0,1-1 0,-1 1 1,1-1-1,1 1 0,-1 0 0,1 0 0,0 10 0,2-16-52,0 1 0,0-1 0,0 1 0,0-1 0,0 0 0,0 0-1,0 1 1,1-1 0,-1 0 0,1 0 0,0 0 0,0-1-1,-1 1 1,1 0 0,0-1 0,0 1 0,1-1 0,-1 0 0,0 1-1,0-1 1,1 0 0,-1 0 0,1-1 0,-1 1 0,1 0-1,-1-1 1,1 1 0,-1-1 0,4 0 0,40 0-2690,-43-1 2024,0 1 0,0-1 0,0 0 0,0 0 0,-1 0 0,1 0 0,0-1 0,0 1 0,-1-1 0,4-2 0,12-15-6994</inkml:trace>
</inkml:ink>
</file>

<file path=ppt/ink/ink2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4.413"/>
    </inkml:context>
    <inkml:brush xml:id="br0">
      <inkml:brushProperty name="width" value="0.025" units="cm"/>
      <inkml:brushProperty name="height" value="0.025" units="cm"/>
    </inkml:brush>
  </inkml:definitions>
  <inkml:trace contextRef="#ctx0" brushRef="#br0">1 0 11243,'0'0'16559</inkml:trace>
</inkml:ink>
</file>

<file path=ppt/ink/ink2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9.478"/>
    </inkml:context>
    <inkml:brush xml:id="br0">
      <inkml:brushProperty name="width" value="0.025" units="cm"/>
      <inkml:brushProperty name="height" value="0.025" units="cm"/>
    </inkml:brush>
  </inkml:definitions>
  <inkml:trace contextRef="#ctx0" brushRef="#br0">163 63 929,'0'0'19042,"-10"-5"-17393,4 2-1312,4 1-271,0 0 0,-1 0 1,1 1-1,-1-1 1,1 1-1,-1 0 0,1 0 1,-1 0-1,0 0 1,1 0-1,-1 0 1,0 1-1,0-1 0,0 1 1,0 0-1,1 0 1,-1 0-1,0 0 1,0 1-1,0-1 0,0 1 1,1-1-1,-1 1 1,-4 2-1,0 3-35,1 0 0,-1 1-1,1 0 1,0 0 0,1 0 0,0 1 0,0 0 0,0 0-1,1 0 1,1 0 0,-1 1 0,1 0 0,1-1-1,-1 1 1,1 0 0,1 0 0,0 1 0,0-1 0,1 0-1,0 0 1,2 10 0,-1-17-29,-1 0-1,1 0 1,0 0-1,0-1 1,1 1 0,-1 0-1,0 0 1,0-1-1,1 1 1,-1-1 0,1 0-1,0 1 1,-1-1-1,1 0 1,0 0 0,0 0-1,-1 0 1,1 0-1,0 0 1,0-1 0,0 1-1,0-1 1,0 1-1,0-1 1,0 0 0,0 1-1,1-1 1,-1 0-1,0-1 1,0 1 0,0 0-1,2-1 1,3 0 23,-1 0-1,0 0 1,1 0-1,-1-1 1,0 0 0,0-1-1,0 1 1,0-1-1,7-4 1,-5 0-82,0 1-1,-1-1 1,1 0 0,-1-1-1,-1 0 1,1 0 0,-1 0-1,-1-1 1,1 0 0,-2 0-1,1 0 1,-1-1 0,-1 1-1,1-1 1,-2 0 0,1 0-1,-1 0 1,-1-1 0,0 1-1,0 0 1,-1 0 0,-2-12-1,2 21 53,0 0-1,0 0 0,0 0 0,0 0 0,0 0 0,0 0 1,0 0-1,-1 1 0,1-1 0,0 0 0,-1 0 0,1 0 1,-1 1-1,1-1 0,0 0 0,-1 0 0,0 1 1,1-1-1,-1 0 0,1 1 0,-1-1 0,0 1 0,0-1 1,1 1-1,-1-1 0,0 1 0,0-1 0,0 1 0,1 0 1,-1-1-1,0 1 0,0 0 0,0 0 0,0 0 1,0-1-1,1 1 0,-1 0 0,0 0 0,0 1 0,0-1 1,0 0-1,0 0 0,-1 1 0,0-1-19,0 1-1,0 0 1,0 0-1,0 0 1,0 0-1,0 1 1,0-1 0,0 0-1,1 1 1,-1-1-1,1 1 1,-1 0-1,1-1 1,-1 1 0,1 0-1,-2 3 1,2-1-83,-1-1 0,1 0 0,0 0 0,0 0 0,0 1 0,0-1 0,1 0-1,0 1 1,-1-1 0,1 1 0,0-1 0,0 0 0,1 1 0,-1-1 0,1 1 0,0-1 0,0 0 0,1 5 0,0-6-316,0 0 0,-1 0 0,1 0 0,0 0 0,0-1 0,0 1 0,0 0 0,1-1 0,-1 1-1,0-1 1,1 0 0,-1 0 0,1 0 0,-1 0 0,1 0 0,-1-1 0,1 1 0,-1-1 0,1 1 0,0-1 0,-1 0 0,1 0 0,4-1-1,23 0-6472</inkml:trace>
</inkml:ink>
</file>

<file path=ppt/ink/ink2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9.807"/>
    </inkml:context>
    <inkml:brush xml:id="br0">
      <inkml:brushProperty name="width" value="0.025" units="cm"/>
      <inkml:brushProperty name="height" value="0.025" units="cm"/>
    </inkml:brush>
  </inkml:definitions>
  <inkml:trace contextRef="#ctx0" brushRef="#br0">145 0 10378,'0'0'8493,"-3"9"-7414,-7 18-202,1 0 1,2 0 0,1 1 0,0 0-1,3 0 1,-1 57 0,4-82-857,0 0 0,1 0 1,-1-1-1,1 1 0,0 0 0,0 0 1,0-1-1,0 1 0,1-1 0,-1 1 0,0-1 1,1 1-1,0-1 0,0 0 0,0 0 1,0 0-1,0 0 0,0 0 0,0 0 1,0-1-1,1 1 0,-1-1 0,1 1 0,-1-1 1,6 2-1,8 2-546,0-1 0,0 0 0,27 3 1,-30-6-591,-1 1 0,0 0 0,0 1 0,15 5 1,-26-8 1174,0 0 1,-1 1 0,1-1 0,0 0 0,0 1-1,0-1 1,-1 0 0,1 1 0,0-1 0,-1 1-1,1-1 1,0 1 0,-1-1 0,1 1 0,-1 0-1,1-1 1,-1 1 0,1-1 0,-1 1 0,1 0-1,-1 0 1,0-1 0,1 1 0,-1 0 0,0 0-1,0 0 1,1-1 0,-1 2 0,-1-1 111,1 0-1,-1 0 1,0 0 0,1 0-1,-1 0 1,0 0 0,0 0 0,0 0-1,1 0 1,-1-1 0,0 1-1,0 0 1,0-1 0,0 1 0,-1-1-1,-1 1 1,-49 14 2902,22-11-2083,-56-1 1,74-3-1203,1-1 0,0 0 0,0-1 1,0 0-1,0-1 0,0 0 0,0-1 0,-11-5 1,-1-9-2778,23 18 2729,-1-1 1,1 0 0,-1 1 0,0-1-1,1 0 1,0 0 0,-1 1 0,1-1-1,-1 0 1,1 0 0,0 0 0,0 0-1,-1 1 1,1-1 0,0 0 0,0 0-1,0 0 1,0 0 0,0 0 0,0 0-1,0 1 1,0-1 0,0 0 0,1 0-1,-1 0 1,0 0 0,1 0 0,-1 1-1,1-2 1,12-9-8006</inkml:trace>
</inkml:ink>
</file>

<file path=ppt/ink/ink2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0.215"/>
    </inkml:context>
    <inkml:brush xml:id="br0">
      <inkml:brushProperty name="width" value="0.025" units="cm"/>
      <inkml:brushProperty name="height" value="0.025" units="cm"/>
    </inkml:brush>
  </inkml:definitions>
  <inkml:trace contextRef="#ctx0" brushRef="#br0">99 77 16848,'0'0'7671,"1"-8"-6955,0 5-614,0-2-119,0 0 0,-1 1-1,1-1 1,-1 0 0,0 0 0,0 0 0,-2-8-1,2 12-11,-1 0 0,1 0 0,-1 0 0,1 0 0,0 0 0,-1 0 0,0 0 0,1 0 0,-1 0-1,0 1 1,1-1 0,-1 0 0,0 0 0,0 1 0,1-1 0,-1 0 0,0 1 0,0-1 0,-1 0-1,0 1-9,0-1 0,-1 1 0,1 0 0,0-1 0,0 1 0,0 0 0,0 0 0,-1 0 0,1 1 0,0-1 0,0 1 0,0-1 0,-3 2 0,1 0 64,0 1 0,1-1 1,-1 1-1,1 0 0,-1 0 0,1 0 1,0 1-1,0-1 0,0 1 0,1 0 1,-1 0-1,1 0 0,0 0 0,-3 8 1,4-8 35,0-1 0,-1 1-1,1-1 1,1 1 0,-1 0 0,1-1 0,-1 1 0,1 6 0,0-8-55,0-1 1,1 0-1,-1 0 0,0 0 0,0 1 1,1-1-1,-1 0 0,1 0 0,-1 0 1,1 0-1,-1 0 0,1 0 0,0 0 1,0 0-1,-1 0 0,1 0 0,0 0 1,0 0-1,0 0 0,0-1 0,0 1 1,0 0-1,0-1 0,2 2 0,5 0-51,-1 0-1,0 0 0,1-1 0,-1 0 0,1 0 1,-1 0-1,1-1 0,0 0 0,-1-1 1,14-2-1,5-3-470,44-18 0,2 1-1477,-71 22 2047,0 1-1,-1 0 1,1-1 0,0 1-1,0 0 1,0 0 0,-1-1 0,1 1-1,0 0 1,0 0 0,0 0-1,0 0 1,-1 0 0,1 0 0,0 0-1,0 1 1,0-1 0,0 0-1,-1 0 1,1 1 0,0-1 0,0 0-1,-1 1 1,1-1 0,0 1-1,-1-1 1,1 1 0,0-1 0,-1 1-1,1-1 1,-1 1 0,1 0-1,0-1 1,-1 1 0,1 1 0,-1 30 3698,-1-21-3363,1-2 134,-1-6-377,1-1 0,-1 1 0,1-1 0,0 1 0,0 0 1,1-1-1,-1 1 0,0-1 0,1 1 0,0 3 0,0-5-120,0 0 0,0 0 0,0 0-1,1 0 1,-1 0 0,0-1 0,0 1-1,0 0 1,1-1 0,-1 1 0,0-1-1,1 1 1,-1-1 0,0 1 0,1-1-1,-1 0 1,1 0 0,-1 0-1,0 0 1,1 0 0,-1 0 0,3 0-1,18-2 37,0 0 0,-1-2 0,29-7 0,-6 1-3297,-1 3-5597,-31 6-259</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2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1.152"/>
    </inkml:context>
    <inkml:brush xml:id="br0">
      <inkml:brushProperty name="width" value="0.025" units="cm"/>
      <inkml:brushProperty name="height" value="0.025" units="cm"/>
    </inkml:brush>
  </inkml:definitions>
  <inkml:trace contextRef="#ctx0" brushRef="#br0">9 4 16752,'0'0'3945,"-2"9"-2002,0 5-1393,0-1-1,0 1 1,2-1-1,-1 1 1,2-1 0,3 25-1,-3-34-493,0 0 0,0 0 0,0 0 0,0 0-1,1 0 1,0-1 0,0 1 0,0 0 0,0-1 0,1 1 0,-1-1-1,1 0 1,0 0 0,0 0 0,0 0 0,0 0 0,0-1-1,1 1 1,-1-1 0,1 0 0,0 0 0,0 0 0,-1-1-1,1 1 1,0-1 0,0 0 0,1 0 0,6 1 0,-6-2 15,1 0 0,-1 1 1,1-2-1,-1 1 0,0-1 1,1 1-1,-1-1 0,0-1 1,1 1-1,-1-1 0,0 0 1,0 0-1,0-1 0,-1 1 1,1-1-1,0 0 0,-1 0 1,0-1-1,0 1 0,0-1 1,0 0-1,-1 0 0,1 0 1,2-6-1,0 1-183,-1 0 0,0-1 0,0 0 0,-1 1-1,-1-2 1,1 1 0,-2 0 0,1-1 0,-2 1 0,1-1-1,-1-15 1,-2 50-909,0-18 966,1 0 1,0 0 0,0-1-1,0 1 1,1 0 0,0 0-1,2 9 1,-2-13 73,0 0 0,1 0-1,-1 0 1,1 0 0,-1 0 0,1 0-1,0 0 1,-1 0 0,1 0 0,0-1-1,0 1 1,0-1 0,1 1 0,-1-1-1,0 0 1,0 0 0,1 0 0,-1 0-1,1 0 1,-1-1 0,1 1 0,3 0-1,3 0 31,-1 0-1,1 0 1,0 0 0,0-1-1,0-1 1,-1 1-1,1-2 1,0 1-1,11-4 1,-16 4-31,-1 0 0,0 0-1,0 0 1,0-1 0,0 1 0,-1-1 0,1 0 0,0 1 0,-1-1 0,1-1-1,-1 1 1,0 0 0,1 0 0,-1-1 0,0 1 0,0-1 0,-1 0-1,1 0 1,0 0 0,-1 0 0,0 0 0,0 0 0,0 0 0,0 0 0,0 0-1,-1 0 1,1 0 0,-1-6 0,0 8-21,0 1 0,0-1 0,0 0 0,0 1-1,0-1 1,0 0 0,0 1 0,-1-1 0,1 0 0,0 1 0,0-1 0,-1 1 0,1-1 0,-1 1-1,1-1 1,0 1 0,-1-1 0,1 1 0,-1-1 0,1 1 0,-1-1 0,1 1 0,-1-1-1,1 1 1,-1 0 0,0 0 0,1-1 0,-1 1 0,1 0 0,-1 0 0,0-1 0,1 1 0,-1 0-1,0 0 1,1 0 0,-1 0 0,0 0 0,1 0 0,-1 0 0,0 0 0,1 0 0,-1 1 0,0-1-1,1 0 1,-1 0 0,1 1 0,-1-1 0,0 0 0,1 0 0,-1 1 0,1-1 0,-1 1-1,1-1 1,-1 1 0,-3 1-24,0 0 0,1 0-1,-1 0 1,1 1-1,0-1 1,-1 1 0,-4 5-1,6-5 29,0 0 0,0 0 0,1 0-1,-1 0 1,1 0 0,-1 0 0,1 1-1,0-1 1,0 0 0,1 1 0,-1-1-1,1 1 1,-1-1 0,1 1 0,0-1 0,1 1-1,0 4 1,0-5-15,0-1 0,0 0 0,0 1-1,0-1 1,0 0 0,1 0 0,-1 0 0,1 0 0,0 0 0,0 0-1,0 0 1,0 0 0,0-1 0,0 1 0,0-1 0,0 1 0,0-1 0,1 0-1,-1 0 1,1 0 0,-1 0 0,0-1 0,5 2 0,15 2-264,0 0 0,1-2 1,-1 0-1,1-1 1,-1-2-1,40-5 0,-58 5 489,0 0-1,0-1 0,-1 1 0,1-1 0,-1 0 0,1 1 0,-1-2 0,0 1 0,0 0 0,0-1 0,0 1 0,0-1 0,0 0 0,-1 0 0,1 0 0,-1-1 0,0 1 1,0 0-1,0-1 0,-1 1 0,1-1 0,-1 0 0,0 1 0,0-1 0,0 0 0,0 0 0,0-5 0,-1 6-193,1-1 0,-1 0 0,0 0 0,0 1 0,0-1 0,-1 0 0,1 1 0,-1-1 0,0 1 0,0-1 0,0 0-1,0 1 1,-1 0 0,0-1 0,1 1 0,-1 0 0,0 0 0,-1 0 0,1 0 0,0 0 0,-1 1 0,0-1 0,1 1 0,-1-1 0,0 1 0,0 0 0,-1 0 0,1 0 0,-4-1 0,41 1-14384,-14 2 11394,15 0-443</inkml:trace>
</inkml:ink>
</file>

<file path=ppt/ink/ink2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1.480"/>
    </inkml:context>
    <inkml:brush xml:id="br0">
      <inkml:brushProperty name="width" value="0.025" units="cm"/>
      <inkml:brushProperty name="height" value="0.025" units="cm"/>
    </inkml:brush>
  </inkml:definitions>
  <inkml:trace contextRef="#ctx0" brushRef="#br0">170 8 14125,'0'0'5819,"-10"-1"-2610,4 0-2790,-8-1 39,0 0 1,0 1-1,0 1 0,-22 2 0,34-2-453,-1 0 0,0 0 1,1 1-1,-1-1 0,0 1 0,1 0 1,-1-1-1,1 1 0,-1 1 0,1-1 0,-1 0 1,1 0-1,0 1 0,0 0 0,0-1 1,0 1-1,0 0 0,0 0 0,0 0 0,0 0 1,1 0-1,-1 0 0,1 1 0,0-1 1,-1 0-1,1 1 0,0-1 0,0 1 1,1 0-1,-1-1 0,1 1 0,-1-1 0,1 1 1,0 3-1,0-5-70,0 1 0,1-1 0,-1 0 0,1 0 0,-1 1 0,1-1 0,0 0 0,-1 0 0,1 0 0,0 0-1,0 0 1,0 0 0,0 0 0,0 0 0,0 0 0,0 0 0,0 0 0,0-1 0,1 1 0,-1 0 0,0-1 0,0 1 0,1-1 0,-1 0 0,0 1 0,2-1 0,42 9-2761,-39-8 2070,44 5-3710,31 5-3646,-30 3 9975,-50-14-1655,0 0-1,-1 0 1,1 0-1,-1 0 1,1 0-1,0 0 1,-1 0-1,1 1 1,0-1-1,-1 0 1,1 0-1,-1 1 1,1-1-1,-1 0 1,1 1-1,-1-1 1,1 1-1,-1-1 1,1 0-1,-1 1 1,1-1-1,-1 1 1,0-1-1,1 1 1,-1 0-1,0-1 1,1 1-1,-1-1 1,0 1-1,0 0 1,0-1-1,0 1 1,1-1-1,-1 1 1,0 0-1,0-1 1,0 1-1,0 0 1,0-1-1,-1 1 1,1 0-1,0-1 1,0 1-1,0-1 1,0 1-1,-1 0 1,1-1-1,0 1 1,-1-1-1,1 1 1,0-1-1,-1 1 1,1-1-1,-1 1 1,1-1-1,-1 1 1,1-1-1,-1 1 1,1-1-1,-1 0 1,1 1-1,-2-1 1,-39 24 3251,37-22-3479,-4 2 65,-66 28 1152,24-23-3517,49-19-7925</inkml:trace>
</inkml:ink>
</file>

<file path=ppt/ink/ink2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1.949"/>
    </inkml:context>
    <inkml:brush xml:id="br0">
      <inkml:brushProperty name="width" value="0.025" units="cm"/>
      <inkml:brushProperty name="height" value="0.025" units="cm"/>
    </inkml:brush>
  </inkml:definitions>
  <inkml:trace contextRef="#ctx0" brushRef="#br0">53 253 14189,'0'0'6545,"-7"10"-5968,3-6-554,-26 39 1325,28-40-1253,1-1 0,0 1 0,-1 0 0,1-1 0,0 1 0,0 0 0,1 0 0,-1 0 0,1 0 0,-1 0 0,1-1 0,0 1 0,0 0 0,0 0 0,0 0 0,1 0 0,-1 0 0,2 5 0,0-7-84,-1 1 0,1-1 0,-1 1 0,1-1 0,-1 0 0,1 0 0,0 0 0,0 0 0,-1 0 0,1 0-1,0 0 1,0-1 0,0 1 0,0 0 0,0-1 0,0 0 0,0 0 0,0 1 0,0-1 0,0 0 0,3-1 0,46-5-476,-39 1 269,-1 0 1,1-1-1,-1 0 0,0-1 0,0 0 1,-1-1-1,0 0 0,-1 0 1,0-1-1,0 0 0,0-1 0,-1 0 1,-1 0-1,7-13 0,-8 13 465,0 0 0,-1 0 0,0 0 0,-1-1 0,0 0 0,0 1-1,-2-2 1,1 1 0,-1 0 0,-1 0 0,0-1 0,-1 1 0,0-1 0,0 1 0,-5-22 0,5 30-256,-1 0 0,0 1 0,1-1 0,-1 1-1,0-1 1,0 1 0,-1 0 0,1-1 0,-1 1 0,1 0 0,-1 0 0,1 0 0,-1 0 0,0 0 0,0 0 0,0 0 0,0 1 0,-1-1 0,1 1 0,0 0 0,-1-1 0,1 1 0,0 0 0,-1 0 0,0 1 0,1-1 0,-1 0 0,1 1 0,-1 0 0,0-1 0,1 1 0,-1 0 0,0 1 0,1-1 0,-1 0 0,0 1 0,1-1 0,-1 1 0,-3 1 0,-1 1-30,-1-1 0,1 2 0,-1-1 0,1 1 0,0 0 0,0 0 0,1 1 0,-1 0 0,1 0 0,0 1 0,-10 11 0,10-7 93,-1 0 0,1 0 0,1 0 0,-8 22 0,12-30-83,0 0 1,0 0 0,0 0 0,0 1-1,1-1 1,-1 0 0,1 1 0,0-1-1,-1 1 1,1-1 0,0 0 0,0 1 0,1-1-1,-1 1 1,0-1 0,1 0 0,0 1-1,-1-1 1,1 0 0,0 0 0,0 1-1,0-1 1,0 0 0,1 0 0,-1 0 0,1 0-1,-1-1 1,1 1 0,-1 0 0,3 1-1,12 5-1206,0-1 0,1-1-1,0-1 1,0 0 0,0-1-1,22 2 1,51 13-3577,-36 6 6083,-52-24-998,0 1 0,0-1-1,0 1 1,-1-1 0,1 1 0,0 0-1,-1-1 1,1 1 0,-1 0-1,1 0 1,-1 0 0,0 0 0,0 1-1,0-1 1,0 0 0,0 0-1,0 1 1,-1-1 0,1 0-1,-1 1 1,0-1 0,0 0 0,0 4-1,0 0-119,-1 0 0,0 0 0,-1 0 0,1 0 0,-1 0 0,-1 0 0,-4 9-1,6-10-669,12-12-19669</inkml:trace>
</inkml:ink>
</file>

<file path=ppt/ink/ink2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2.278"/>
    </inkml:context>
    <inkml:brush xml:id="br0">
      <inkml:brushProperty name="width" value="0.025" units="cm"/>
      <inkml:brushProperty name="height" value="0.025" units="cm"/>
    </inkml:brush>
  </inkml:definitions>
  <inkml:trace contextRef="#ctx0" brushRef="#br0">0 0 17296,'0'0'8584,"0"57"-9320,0-41-930,0-3-1056,0-1-1250,0-6-4196</inkml:trace>
</inkml:ink>
</file>

<file path=ppt/ink/ink2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2.606"/>
    </inkml:context>
    <inkml:brush xml:id="br0">
      <inkml:brushProperty name="width" value="0.025" units="cm"/>
      <inkml:brushProperty name="height" value="0.025" units="cm"/>
    </inkml:brush>
  </inkml:definitions>
  <inkml:trace contextRef="#ctx0" brushRef="#br0">41 324 18866,'0'0'4196,"11"6"-3748,-3 0-473,1-2 1,0 0-1,0 0 0,0 0 0,0-1 1,1 0-1,-1-1 0,1 0 0,0-1 1,10 1-1,-20-2 34,0 0-1,0 0 1,1-1 0,-1 1 0,0 0-1,0 0 1,0 0 0,1 0 0,-1 0 0,0 0-1,0 0 1,0-1 0,1 1 0,-1 0-1,0 0 1,0 0 0,0 0 0,0-1-1,0 1 1,1 0 0,-1 0 0,0 0-1,0-1 1,0 1 0,0 0 0,0 0-1,0 0 1,0-1 0,0 1 0,0 0-1,0 0 1,0-1 0,0 1 0,0 0-1,0 0 1,0 0 0,0-1 0,0 1-1,0 0 1,0 0 0,0-1 0,0 1-1,0 0 1,0 0 0,-1 0 0,1-1-1,0 1 1,0 0 0,0 0 0,0 0-1,0 0 1,-1-1 0,1 1 0,0 0-1,0 0 1,0 0 0,-1 0 0,1 0-1,0 0 1,0 0 0,0-1 0,-1 1-1,1 0 1,0 0 0,0 0 0,-1 0-1,-13-11 634,9 9-567,0 0 0,0 1 1,0 0-1,0 0 0,0 0 1,-1 1-1,1 0 0,0 0 1,0 0-1,-1 0 0,1 1 1,0 0-1,0 0 0,0 1 0,0-1 1,0 1-1,-9 4 0,10-4-43,1 0-1,0 0 1,0 1-1,0-1 1,0 1-1,0-1 0,1 1 1,-1 0-1,1 0 1,-1 0-1,1 0 1,0 0-1,1 1 0,-1-1 1,0 1-1,1-1 1,0 1-1,0-1 1,0 1-1,0 0 0,1 0 1,-1-1-1,1 1 1,0 0-1,0 5 1,1-7-119,0-1 1,-1 1 0,1-1 0,0 1 0,0-1-1,0 0 1,0 1 0,0-1 0,0 0 0,0 0-1,0 0 1,0 0 0,1 0 0,-1 0 0,1 0 0,-1 0-1,0 0 1,1-1 0,-1 1 0,1 0 0,0-1-1,-1 1 1,1-1 0,-1 0 0,1 0 0,0 1-1,-1-1 1,1 0 0,-1-1 0,1 1 0,0 0-1,-1 0 1,4-1 0,3 0-971,0 0 0,0-1 0,0 1 0,-1-1 0,1-1 0,7-3 0,19-14-6572</inkml:trace>
  <inkml:trace contextRef="#ctx0" brushRef="#br0" timeOffset="1">199 0 14221,'0'0'5510,"-44"52"-4261,38-31-1089,2 1-160,4-1-1409,0-6-1634,4-3-3075</inkml:trace>
</inkml:ink>
</file>

<file path=ppt/ink/ink2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2.980"/>
    </inkml:context>
    <inkml:brush xml:id="br0">
      <inkml:brushProperty name="width" value="0.025" units="cm"/>
      <inkml:brushProperty name="height" value="0.025" units="cm"/>
    </inkml:brush>
  </inkml:definitions>
  <inkml:trace contextRef="#ctx0" brushRef="#br0">183 1 21204,'0'0'1794,"-6"10"469,-14 26-309,2 1 0,-23 67 0,32-77-1804,2 1 1,1 0-1,0 0 0,3 1 1,-1 33-1,4-61-181,0 0 0,1 1 0,-1-1 0,1 0 0,-1 1 0,1-1 1,0 0-1,-1 0 0,1 0 0,0 0 0,0 0 0,0 0 0,0 0 0,0 0 0,0 0 0,0 0 0,0 0 0,0 0 1,0-1-1,0 1 0,1 0 0,-1-1 0,0 1 0,1-1 0,-1 0 0,0 1 0,1-1 0,-1 0 0,0 0 0,1 0 1,-1 0-1,0 0 0,3 0 0,54-2-3301,-51 1 2350,85-6-4346,-93 8 5365,1-1 1,0 0-1,0 0 0,-1 0 0,1 0 0,0 0 1,0 1-1,0-1 0,0 0 0,-1 0 0,1 0 1,0 1-1,0-1 0,0 0 0,0 0 0,0 1 1,-1-1-1,1 0 0,0 0 0,0 1 0,0-1 1,0 0-1,0 0 0,0 1 0,0-1 0,0 0 1,0 0-1,0 1 0,0-1 0,0 0 1,0 1-1,0-1 0,1 0 0,-1 0 0,0 1 1,0-1-1,0 0 0,0 0 0,0 0 0,0 1 1,1-1-1,-1 0 0,0 0 0,0 0 0,0 1 1,1-1-1,-1 0 0,0 0 0,0 0 0,1 0 1,-1 0-1,0 1 0,0-1 0,0 0 0,1 0 1,-1 0-1,0 0 0,1 0 0,-1 0 0,0 0 1,0 0-1,1 0 0,-1 0 0,0 0 0,0 0 1,1 0-1,-1 0 0,0 0 0,1-1 0,-18 15 2212,-5-2-1652,-1 0 0,0-2 1,0-1-1,-1-1 0,-1-1 1,1 0-1,-1-2 0,-29 2 1,58-19-4132,42-24-7864,-15 11-266</inkml:trace>
</inkml:ink>
</file>

<file path=ppt/ink/ink2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3.324"/>
    </inkml:context>
    <inkml:brush xml:id="br0">
      <inkml:brushProperty name="width" value="0.025" units="cm"/>
      <inkml:brushProperty name="height" value="0.025" units="cm"/>
    </inkml:brush>
  </inkml:definitions>
  <inkml:trace contextRef="#ctx0" brushRef="#br0">103 0 17457,'0'0'3363,"-24"48"-1506,8-12-127,-2 7-641,1 5-96,4 0-256,3 0-257,6-5-416,3-4-416,1-8-833,0-6-128,0-8-737,0-9-128</inkml:trace>
</inkml:ink>
</file>

<file path=ppt/ink/ink2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3.656"/>
    </inkml:context>
    <inkml:brush xml:id="br0">
      <inkml:brushProperty name="width" value="0.025" units="cm"/>
      <inkml:brushProperty name="height" value="0.025" units="cm"/>
    </inkml:brush>
  </inkml:definitions>
  <inkml:trace contextRef="#ctx0" brushRef="#br0">13 69 13389,'0'0'5445,"-12"-50"-2851,24 41-95,18 4-481,9 1-897,11 3-769,4 1-256,6 0-64,2 0-1473,-3 0-3300,3 0-8039</inkml:trace>
</inkml:ink>
</file>

<file path=ppt/ink/ink2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27.541"/>
    </inkml:context>
    <inkml:brush xml:id="br0">
      <inkml:brushProperty name="width" value="0.025" units="cm"/>
      <inkml:brushProperty name="height" value="0.025" units="cm"/>
    </inkml:brush>
  </inkml:definitions>
  <inkml:trace contextRef="#ctx0" brushRef="#br0">0 65 19474,'0'0'2098,"11"-1"-608,172-28 2762,-127 17-4546,2 2-1,85-3 0,-134 17-2978,-18 4 1536,-17 6-502,-82 11-8598,65-17 4831</inkml:trace>
</inkml:ink>
</file>

<file path=ppt/ink/ink2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27.899"/>
    </inkml:context>
    <inkml:brush xml:id="br0">
      <inkml:brushProperty name="width" value="0.025" units="cm"/>
      <inkml:brushProperty name="height" value="0.025" units="cm"/>
    </inkml:brush>
  </inkml:definitions>
  <inkml:trace contextRef="#ctx0" brushRef="#br0">135 1 1313,'-22'4'3867,"13"-3"-2554,0 1-1,0 0 1,0 0 0,1 0-1,-1 1 1,1 0-1,0 1 1,0 0-1,0 0 1,-13 10 0,20-13-1199,1 0 0,-1-1 1,1 1-1,-1 0 0,1-1 1,-1 1-1,1 0 1,-1 0-1,1-1 0,-1 1 1,1 0-1,0 0 0,0 0 1,-1 0-1,1-1 1,0 1-1,0 0 0,0 0 1,0 0-1,0 0 0,0 0 1,0 0-1,0-1 1,1 1-1,-1 0 0,0 0 1,0 0-1,1 0 0,0 1 18,0-1-1,1 1 1,-1-1-1,0 0 1,1 0-1,-1 0 1,1 0-1,-1 0 1,1 0-1,0 0 1,-1-1-1,4 2 0,57 8 1452,-58-9-1369,182 7 1110,-123-10-3322,-2-1-3392,-36-1-1401,-4-6-4969</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2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28.240"/>
    </inkml:context>
    <inkml:brush xml:id="br0">
      <inkml:brushProperty name="width" value="0.025" units="cm"/>
      <inkml:brushProperty name="height" value="0.025" units="cm"/>
    </inkml:brush>
  </inkml:definitions>
  <inkml:trace contextRef="#ctx0" brushRef="#br0">3 5 17328,'0'0'7154,"12"-1"-5793,14-1-635,1 0 0,45 5-1,-64-3-703,-1 0-1,1 1 0,-1 0 0,0 1 0,1 0 0,-1 0 0,0 0 0,0 1 0,0 0 0,-1 1 0,1-1 0,-1 1 1,1 0-1,-1 1 0,-1 0 0,11 10 0,-14-12 4,0 0 1,-1 1 0,1 0-1,-1-1 1,0 1-1,0 0 1,0 0 0,0-1-1,-1 1 1,1 0-1,-1 0 1,0 0 0,0 0-1,-1 0 1,1 0-1,-1-1 1,0 1-1,0 0 1,0 0 0,0-1-1,-1 1 1,1 0-1,-1-1 1,0 0 0,-4 6-1,-5 7 310,-1 0-1,-1-1 1,-23 23-1,33-36-293,-18 19 55,-62 59 763,27-31-3783,40-38-3904,8-9-5926</inkml:trace>
</inkml:ink>
</file>

<file path=ppt/ink/ink2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0.898"/>
    </inkml:context>
    <inkml:brush xml:id="br0">
      <inkml:brushProperty name="width" value="0.025" units="cm"/>
      <inkml:brushProperty name="height" value="0.025" units="cm"/>
    </inkml:brush>
  </inkml:definitions>
  <inkml:trace contextRef="#ctx0" brushRef="#br0">207 226 13613,'0'0'11766,"-1"-8"-10149,-3-28-624,3 35-963,1 1-1,-1-1 0,1 0 1,-1 0-1,1 0 0,-1 1 1,1-1-1,-1 0 1,0 1-1,1-1 0,-1 0 1,0 1-1,0-1 0,0 1 1,1-1-1,-1 1 1,0 0-1,0-1 0,0 1 1,0 0-1,0 0 0,0-1 1,0 1-1,0 0 1,0 0-1,0 0 0,1 0 1,-1 0-1,0 0 0,0 0 1,0 1-1,0-1 1,0 0-1,0 0 0,-1 1 1,-30 11 103,20-4-82,0 0 1,0 1 0,1 1 0,0 0 0,1 1 0,0 0 0,1 0-1,0 1 1,1 0 0,0 0 0,1 1 0,0 0 0,-6 19 0,13-32-51,0 1-1,0-1 1,0 1 0,0-1 0,0 0 0,0 1 0,0-1 0,0 0-1,0 1 1,0-1 0,0 1 0,0-1 0,0 0 0,0 1 0,0-1 0,0 0-1,1 1 1,-1-1 0,0 0 0,0 1 0,0-1 0,1 0 0,-1 1 0,0-1-1,1 0 1,-1 1 0,0-1 0,0 0 0,1 0 0,-1 0 0,1 1 0,-1-1-1,0 0 1,1 0 0,-1 0 0,0 0 0,1 0 0,-1 0 0,1 0 0,-1 1-1,0-1 1,1 0 0,-1 0 0,0-1 0,1 1 0,-1 0 0,1 0 0,-1 0-1,0 0 1,1 0 0,-1 0 0,0 0 0,1-1 0,-1 1 0,0 0 0,1 0-1,-1 0 1,1-1 0,26-10 140,4-7-10,0-2-1,-2 0 1,38-35 0,73-82-62,-125 121 125,-1 0-1,-1-1 1,22-34-1,-34 49 347,-3 5-525,1 1 0,-1 0 1,0-1-1,0 0 1,-1 1-1,1-1 1,-6 5-1,-3 6-10,-9 16 11,9-15-13,0 1 1,1 0-1,1 0 1,1 0 0,0 2-1,1-1 1,1 1-1,-5 21 1,11-39-56,0 1-1,0 0 1,-1 0 0,1 0-1,0-1 1,0 1 0,0 0-1,1 0 1,-1 0 0,0-1 0,0 1-1,0 0 1,1 0 0,-1 0-1,0-1 1,1 1 0,-1 0 0,0-1-1,1 1 1,-1 0 0,1-1-1,-1 1 1,1 0 0,-1-1 0,1 1-1,0-1 1,-1 1 0,2 0-1,25 1-2481,-19-3 1090,-1-1 0,1 0 0,-1 0-1,0-1 1,12-6 0,14-13-8059</inkml:trace>
</inkml:ink>
</file>

<file path=ppt/ink/ink2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1.694"/>
    </inkml:context>
    <inkml:brush xml:id="br0">
      <inkml:brushProperty name="width" value="0.025" units="cm"/>
      <inkml:brushProperty name="height" value="0.025" units="cm"/>
    </inkml:brush>
  </inkml:definitions>
  <inkml:trace contextRef="#ctx0" brushRef="#br0">168 1 11627,'0'0'11792,"-9"3"-10404,-4 4-1046,1 0-1,0 0 0,1 1 0,0 1 0,0 0 0,1 0 0,0 1 0,0 0 1,-12 18-1,18-23-291,0-1 1,1 1-1,-1 0 1,1 0-1,0 1 1,1-1-1,-1 1 1,1-1 0,0 1-1,1 0 1,-1 0-1,1 0 1,0 0-1,0 11 1,1-16-59,1 0 0,0 0 1,-1 0-1,1 0 0,0-1 1,0 1-1,0 0 0,0 0 0,0-1 1,0 1-1,0-1 0,0 1 1,0-1-1,0 1 0,0-1 1,0 0-1,0 1 0,0-1 1,0 0-1,0 0 0,0 0 0,0 0 1,0 0-1,1 0 0,-1 0 1,2 0-1,31-4-185,-23 0-30,0 0 0,0 0 0,-1-1 0,1 0 0,-1-1 0,0-1 0,-1 1 0,1-1 0,9-10 0,2-4 75,0 0 0,26-35 0,-51 60 482,-34 52 853,34-51-1110,1 0 0,0 0 0,1 1-1,0-1 1,0 1 0,0 0 0,0 0 0,1-1 0,-1 9 0,2-13-69,0 0 1,1-1-1,-1 1 1,1-1-1,-1 1 1,1-1-1,-1 1 1,1-1-1,-1 0 0,1 1 1,0-1-1,-1 0 1,1 1-1,0-1 1,-1 0-1,1 1 1,0-1-1,-1 0 0,1 0 1,0 0-1,-1 0 1,1 0-1,0 0 1,-1 0-1,1 0 0,0 0 1,-1 0-1,1 0 1,1-1-1,23-2 209,-2-4-381,-1-2 0,-1 0 0,41-24-1,-40 20-66,1 0 0,48-16-1,-71 28 239,0 1 0,1 0-1,-1 0 1,1-1 0,-1 1-1,1 0 1,-1 0 0,0 0-1,1 0 1,-1-1 0,1 1-1,-1 0 1,1 0 0,-1 0-1,1 0 1,-1 0 0,1 0-1,-1 0 1,1 0 0,-1 1-1,1-1 1,-1 0 0,0 0-1,1 0 1,-1 0 0,1 1-1,-1-1 1,1 0 0,-1 0-1,0 1 1,1-1 0,-1 0-1,0 1 1,1-1 0,-1 0-1,0 1 1,1-1 0,-1 0-1,0 2 1,-5 20 608,-23 23 548,-20 26 892,49-71-2031,1 0 0,-1 1 1,1-1-1,-1 0 0,1 0 0,-1 0 0,1 0 0,-1 0 1,0-1-1,1 1 0,-1 0 0,1-1 0,-1 1 1,0-1-1,1 1 0,0-2 0,72-39 404,-55 29-659,0 0 0,1 2 0,27-11 0,-47 21 222,0 0 0,1 0 0,-1 0 0,0 0 0,1 0 1,-1 0-1,1 0 0,-1 0 0,0 0 0,1 0 1,-1 0-1,0 0 0,1 0 0,-1 0 0,0 0 0,1 0 1,-1 1-1,0-1 0,1 0 0,-1 0 0,0 0 0,1 0 1,-1 1-1,0-1 0,1 0 0,-1 0 0,0 1 0,0-1 1,0 0-1,1 1 0,-1-1 0,0 0 0,0 0 0,0 1 1,1-1-1,-1 0 0,0 1 0,0-1 0,0 0 1,0 1-1,0-1 0,0 1 0,0-1 0,0 0 0,0 1 1,0-1-1,0 0 0,0 1 0,0-1 0,0 0 0,0 1 1,0-1-1,-1 0 0,1 1 0,0 0 0,-9 34 399,4-4 211,7-30-566,1-1 0,0 0-1,0 1 1,0-1 0,-1-1-1,1 1 1,0 0 0,0 0-1,-1-1 1,1 0 0,0 1 0,-1-1-1,4-2 1,48-27 309,-46 24-496,1 0 0,0 1 0,0 1-1,0-1 1,0 1 0,14-3 0,-23 7 137,0 0 0,1 1 0,-1-1 0,0 0 0,1 1-1,-1-1 1,0 0 0,1 1 0,-1-1 0,0 1 0,0-1 0,0 1-1,0-1 1,1 0 0,-1 1 0,0-1 0,0 1 0,0-1 0,0 1-1,0-1 1,0 1 0,0-1 0,0 1 0,0-1 0,0 1 0,0-1 0,-1 1-1,1-1 1,0 1 0,0-1 0,0 0 0,-1 2 0,-4 17 93,-2-2-78,5-13-96,0 0 0,0 0-1,0 0 1,1 0 0,-1 1 0,1-1 0,1 0 0,-1 1 0,0 8 0,1-13-111,1 1 1,-1 0-1,1-1 1,0 0 0,-1 1-1,1-1 1,-1 1-1,1-1 1,0 0 0,-1 1-1,1-1 1,0 0-1,-1 0 1,1 1-1,0-1 1,0 0 0,-1 0-1,1 0 1,0 0-1,0 0 1,-1 0 0,1 0-1,0 0 1,-1 0-1,1-1 1,0 1 0,0 0-1,-1 0 1,1-1-1,0 1 1,25-9-8151,-8-4-3473</inkml:trace>
</inkml:ink>
</file>

<file path=ppt/ink/ink2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2.311"/>
    </inkml:context>
    <inkml:brush xml:id="br0">
      <inkml:brushProperty name="width" value="0.025" units="cm"/>
      <inkml:brushProperty name="height" value="0.025" units="cm"/>
    </inkml:brush>
  </inkml:definitions>
  <inkml:trace contextRef="#ctx0" brushRef="#br0">48 2 14350,'0'-2'12844,"-8"16"-11691,1 4-288,-6 1-161,3 2-255,2 0-289,7-3-32,1-6-224,0-4 128,3-5-352,9-3-353,5 0-768,-1-9-1314,5-9-2306,2-7-2946</inkml:trace>
</inkml:ink>
</file>

<file path=ppt/ink/ink2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2.719"/>
    </inkml:context>
    <inkml:brush xml:id="br0">
      <inkml:brushProperty name="width" value="0.025" units="cm"/>
      <inkml:brushProperty name="height" value="0.025" units="cm"/>
    </inkml:brush>
  </inkml:definitions>
  <inkml:trace contextRef="#ctx0" brushRef="#br0">186 0 11050,'0'0'11675,"-8"9"-9555,-4 3-1621,2 2 0,-1-1 0,2 1 0,0 1 1,0 0-1,2 0 0,0 1 0,0-1 0,2 1 0,0 1 0,-4 23 1,8-30-507,-3 51 32,4-57-72,0-1 0,0 0 0,0 0 0,0 0-1,1 1 1,0-1 0,-1 0 0,1 0 0,0 0 0,0 0-1,1 0 1,-1 0 0,1 0 0,3 4 0,-5-7-40,0 0 0,0 1 0,0-1 0,0 0 0,0 0 0,0 0 0,1 0 0,-1 1 0,0-1 0,0 0 0,0 0 0,0 0 0,1 0 0,-1 0 1,0 0-1,0 0 0,0 1 0,1-1 0,-1 0 0,0 0 0,0 0 0,0 0 0,1 0 0,-1 0 0,0 0 0,0 0 0,0 0 0,1 0 0,-1 0 0,0 0 0,0 0 0,0 0 0,1 0 0,-1-1 0,0 1 0,0 0 0,0 0 1,1 0-1,-1 0 0,0 0 0,0 0 0,0-1 0,0 1 0,1 0 0,-1 0 0,0 0 0,0 0 0,0-1 0,0 1 0,0 0 0,0 0 0,0 0 0,1 0 0,-1-1 0,0 1 0,0 0 0,0-1 0,1-20-4377,-10-26-3159,-29-18 6351,-8 5 10947,46 60-9433,-1 0 1,1-1-1,0 1 1,-1-1-1,1 1 1,-1-1-1,1 1 1,0-1-1,0 1 1,-1-1-1,1 1 1,0-1-1,0 1 1,0-1-1,-1 0 1,1 1-1,0-1 1,0 1 0,0-1-1,0 0 1,0 1-1,0-1 1,0 1-1,1-2 1,10-6 1722,30 5-2693,-31 2 1200,101-3-508,-87 4-4921,0 0-5141,-30 0 836</inkml:trace>
</inkml:ink>
</file>

<file path=ppt/ink/ink2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3.079"/>
    </inkml:context>
    <inkml:brush xml:id="br0">
      <inkml:brushProperty name="width" value="0.025" units="cm"/>
      <inkml:brushProperty name="height" value="0.025" units="cm"/>
    </inkml:brush>
  </inkml:definitions>
  <inkml:trace contextRef="#ctx0" brushRef="#br0">0 23 16976,'0'0'7079,"51"-22"-20724</inkml:trace>
</inkml:ink>
</file>

<file path=ppt/ink/ink2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3.704"/>
    </inkml:context>
    <inkml:brush xml:id="br0">
      <inkml:brushProperty name="width" value="0.025" units="cm"/>
      <inkml:brushProperty name="height" value="0.025" units="cm"/>
    </inkml:brush>
  </inkml:definitions>
  <inkml:trace contextRef="#ctx0" brushRef="#br0">0 158 12684,'0'0'15375,"3"2"-14404,-3-1-932,1-1 0,0 1 0,0-1-1,0 1 1,0-1 0,0 1 0,0-1 0,0 0 0,0 0-1,0 1 1,-1-1 0,1 0 0,0 0 0,0 0 0,0 0 0,1 0-1,-2 0 1,1 0 0,0-1 0,0 1 0,0 0 0,0 0-1,0-1 1,0 1 0,0-1 0,0 1 0,0-1 0,1 0-1,33-28 301,-27 22-323,-2-1 1,1 0-1,-1-1 1,0 1-1,-1-1 1,8-19-1,-12 27-25,-1 0-1,1 0 1,-1 0-1,0-1 1,1 1 0,-1 0-1,0 0 1,0 0-1,0-1 1,0 1-1,0 0 1,0 0-1,0-1 1,0 1-1,-1 0 1,1 0 0,0-1-1,-1 1 1,1 0-1,-2-2 1,2 3-2,-1-1 1,0 1 0,1 0 0,-1-1 0,0 1 0,0 0-1,1 0 1,-1-1 0,0 1 0,0 0 0,1 0 0,-1 0-1,0 0 1,0 0 0,0 0 0,1 0 0,-1 0-1,0 0 1,0 0 0,0 1 0,1-1 0,-3 1 0,-1 1-19,-1 0 1,1 0-1,0 0 1,-1 1-1,1 0 1,0 0 0,0 0-1,-5 5 1,3 0 18,0-1 1,1 1-1,0 0 1,0 0-1,0 0 0,1 1 1,1-1-1,-1 1 1,2 0-1,-1 0 1,1 1-1,0-1 1,0 12-1,2-20 10,0 0 0,1 0 0,-1 0 0,0 0 0,1 0 0,-1 0 0,0 0 0,1 0 0,-1 0 0,1 0 0,0 0 0,-1 0 0,1 0 0,0-1 0,-1 1 0,1 0 0,0-1 0,0 1-1,0 0 1,0-1 0,-1 1 0,1-1 0,0 1 0,0-1 0,0 0 0,0 1 0,0-1 0,0 0 0,0 0 0,0 0 0,0 0 0,1 1 0,-1-1 0,0-1 0,0 1 0,0 0 0,1 0 0,44-7 37,-45 7-35,99-30 127,-77 21-139,0 1 0,1 2 0,0 0 0,0 2 0,41-3 0,-65 7 9,1-1 1,0 1 0,0 0-1,-1 0 1,1 1-1,0-1 1,-1 0-1,1 0 1,0 0-1,0 0 1,-1 1-1,1-1 1,0 0-1,-1 1 1,1-1-1,-1 0 1,1 1-1,0-1 1,-1 1-1,1-1 1,-1 1-1,1-1 1,-1 1-1,1-1 1,-1 1-1,0 0 1,1-1-1,-1 1 1,1 0 0,0 23 604,-1-15-46,-22-130 1166,21 111-1732,2-18-264,-1 27 237,1 0 1,-1 1 0,1-1 0,-1 0-1,1 0 1,-1 1 0,1-1 0,-1 0-1,1 1 1,0-1 0,-1 1 0,1-1-1,0 1 1,-1-1 0,1 1 0,0-1-1,0 1 1,-1-1 0,1 1 0,0 0-1,0 0 1,0-1 0,0 1 0,0 0-1,-1 0 1,1 0 0,0 0 0,0 0-1,1 0 1,37 0-5104,2 0-3614,-11 0-1963</inkml:trace>
</inkml:ink>
</file>

<file path=ppt/ink/ink2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4.115"/>
    </inkml:context>
    <inkml:brush xml:id="br0">
      <inkml:brushProperty name="width" value="0.025" units="cm"/>
      <inkml:brushProperty name="height" value="0.025" units="cm"/>
    </inkml:brush>
  </inkml:definitions>
  <inkml:trace contextRef="#ctx0" brushRef="#br0">78 0 18898,'0'0'3625,"-7"11"-2568,-3 6-435,0 1-1,1 0 1,1 0 0,1 0 0,1 1 0,0 0 0,1 1 0,2-1 0,-3 28 0,6-46-609,0 1-1,1-1 1,-1 0 0,1 1 0,0-1 0,-1 0 0,1 0-1,0 0 1,-1 1 0,1-1 0,0 0 0,0 0-1,0 0 1,0 0 0,0 0 0,0 0 0,1-1-1,-1 1 1,0 0 0,0 0 0,1-1 0,-1 1 0,0-1-1,1 1 1,-1-1 0,0 0 0,1 1 0,-1-1-1,1 0 1,-1 0 0,0 0 0,1 0 0,-1 0-1,1-1 1,-1 1 0,3-1 0,57-10 346,-22-3-404,-28 9-93,1 1 0,-1 0 1,1 0-1,0 2 0,0-1 0,18 0 1,-30 3 131,1 0 0,0 0 0,-1 0 0,1 0 0,-1 0 0,1 0 1,0 0-1,-1 1 0,1-1 0,-1 0 0,1 0 0,-1 1 0,1-1 1,-1 0-1,1 1 0,-1-1 0,1 0 0,-1 1 0,1-1 0,-1 1 0,0-1 1,1 1-1,-1-1 0,0 1 0,1-1 0,-1 1 0,0-1 0,0 1 0,1-1 1,-1 1-1,0 0 0,0 0 0,-2 28 157,-16 24 410,8-35-464,7-14-115,0 1 1,1-1-1,-1 1 0,1 0 1,0-1-1,0 1 1,0 0-1,1 1 1,0-1-1,-1 10 0,4-15-428,0-1 0,0 1 0,0-1-1,-1 0 1,1 1 0,0-1-1,0 0 1,0 0 0,0-1 0,-1 1-1,1 0 1,0 0 0,-1-1-1,2-1 1,15-16-5282,-1-4-3406</inkml:trace>
</inkml:ink>
</file>

<file path=ppt/ink/ink2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4.690"/>
    </inkml:context>
    <inkml:brush xml:id="br0">
      <inkml:brushProperty name="width" value="0.025" units="cm"/>
      <inkml:brushProperty name="height" value="0.025" units="cm"/>
    </inkml:brush>
  </inkml:definitions>
  <inkml:trace contextRef="#ctx0" brushRef="#br0">84 250 15407,'0'0'2679,"-10"9"23,3-3-2211,1-2-31,0 1-1,0-1 0,1 1 1,0 1-1,0-1 1,1 0-1,-1 1 1,1 0-1,0 0 1,1 0-1,-1 1 1,1-1-1,-4 14 1,8-19-445,0 0 0,-1 0 0,1 0 0,0 0 1,0 0-1,0 0 0,0 0 0,0 0 0,0 0 1,0 0-1,0 0 0,0-1 0,0 1 0,0 0 1,1-1-1,-1 1 0,0-1 0,0 0 0,1 1 1,-1-1-1,0 0 0,1 0 0,-1 1 0,0-1 1,1 0-1,-1-1 0,0 1 0,3 0 0,45-3 345,-42 0-335,1 1 0,-1-1-1,0-1 1,-1 0 0,1 0-1,-1 0 1,0-1 0,0 1 0,0-1-1,10-12 1,-13 15 7,-1-1 0,1 0 0,-1 0 0,1 1 0,-1-2 0,0 1 0,0 0 0,0 0 0,-1-1 0,1 1 1,-1-1-1,0 1 0,0-1 0,0 1 0,0-1 0,-1 0 0,1 0 0,-1 1 0,0-1 0,0 0 0,-1 0 0,1 1 0,-1-1 0,-1-4 0,2 7-30,-1-1-1,0 1 1,0 0-1,0 0 1,0 1-1,0-1 1,0 0-1,0 0 1,0 0-1,0 1 1,0-1-1,-1 0 1,1 1-1,0-1 1,0 1-1,-1-1 1,1 1-1,0 0 1,-1 0-1,1 0 1,0-1-1,-1 1 1,1 0-1,0 1 1,-1-1-1,1 0 1,0 0-1,-1 1 1,1-1-1,-2 1 1,2-1 2,-1 1-1,0-1 1,0 1 0,1-1-1,-1 1 1,1 0 0,-1 0-1,0 0 1,1 0 0,-1 0 0,1 0-1,0 0 1,-1 0 0,1 1-1,0-1 1,0 0 0,0 1 0,0-1-1,0 1 1,0-1 0,-1 4-1,2-4 2,0-1-1,0 1 0,1-1 0,-1 1 0,0 0 1,1-1-1,-1 1 0,0-1 0,1 1 0,-1-1 0,1 1 1,-1-1-1,1 1 0,-1-1 0,1 1 0,-1-1 1,1 0-1,-1 1 0,1-1 0,-1 0 0,1 0 0,0 1 1,-1-1-1,1 0 0,0 0 0,-1 0 0,1 0 1,0 0-1,-1 0 0,1 0 0,-1 0 0,1 0 1,0 0-1,0 0 0,33 0 58,-26 0-30,6-1-265,1-1 0,-1 0 0,0-1 0,0 0 0,0-1 0,-1-1 0,1 0 0,-1-1 0,0 0 1,19-13-1,-23 13-355,1-1 0,-1 0 0,0 0 0,-1 0 0,0-1 0,0 0 0,-1-1 0,0 0 0,0 0 0,-1 0 0,0-1-1,-1 0 1,9-21 0,-13 27 792,-1 0 0,1 0-1,-1 0 1,1-1-1,-1 1 1,0 0 0,-1 0-1,1 0 1,-2-5 0,2 8-111,0 1 0,0-1 0,0 1 0,-1-1 1,1 1-1,0-1 0,0 1 0,0-1 1,-1 1-1,1-1 0,0 1 0,-1-1 0,1 1 1,0 0-1,-1-1 0,1 1 0,-1-1 1,1 1-1,0 0 0,-1 0 0,1-1 1,-1 1-1,1 0 0,-1 0 0,1-1 0,-2 1 1,1 0-73,0 1 0,0-1 1,0 0-1,0 1 1,0-1-1,0 1 0,0 0 1,0-1-1,0 1 0,0 0 1,0-1-1,0 1 1,0 0-1,1 0 0,-1 0 1,0 0-1,1 0 0,-2 1 1,-10 18 355,0 0 0,1 1 1,0 0-1,2 0 0,1 1 0,1 1 1,0-1-1,-5 40 0,11-59-348,1 0-1,-1 0 1,1 0-1,0 1 1,0-1 0,0 0-1,0 1 1,1-1-1,-1 0 1,1 0 0,0 0-1,1 4 1,0-5-43,-1-1 1,1 0 0,-1 0 0,1 0-1,0 0 1,-1 0 0,1 0 0,0 0-1,0 0 1,0-1 0,0 1 0,-1-1-1,1 1 1,0-1 0,0 0 0,0 0-1,0 0 1,0 0 0,0 0 0,0 0-1,2-1 1,1 0-331,0 0-1,0 0 0,0-1 1,0 1-1,0-1 1,0 0-1,0-1 1,-1 1-1,1-1 1,-1 0-1,0 0 0,7-7 1,49-51-5856,-44 43 4158,25-30-5752,-21 21 2445</inkml:trace>
</inkml:ink>
</file>

<file path=ppt/ink/ink2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5.172"/>
    </inkml:context>
    <inkml:brush xml:id="br0">
      <inkml:brushProperty name="width" value="0.025" units="cm"/>
      <inkml:brushProperty name="height" value="0.025" units="cm"/>
    </inkml:brush>
  </inkml:definitions>
  <inkml:trace contextRef="#ctx0" brushRef="#br0">111 14 9257,'0'0'16469,"-2"-13"-15893,-2 21-362,0 1-1,0-1 1,0 1-1,1 0 1,-2 11-1,2-10-90,-10 31 68,2 0 1,2 0-1,2 1 0,2 0 1,0 48-1,5-102-767,0 3 406,1 1 1,-1-1 0,-1 1-1,0 0 1,0-1 0,-4-10-1,0 5 312,0 0-1,1 0 1,1 0-1,0 0 1,-2-30-1,49 42-2,0 5-2303,-18 0-1168,1-2-3349,-17-1 868</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2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5.764"/>
    </inkml:context>
    <inkml:brush xml:id="br0">
      <inkml:brushProperty name="width" value="0.025" units="cm"/>
      <inkml:brushProperty name="height" value="0.025" units="cm"/>
    </inkml:brush>
  </inkml:definitions>
  <inkml:trace contextRef="#ctx0" brushRef="#br0">25 1 9993,'0'0'8184,"9"2"-5344,-6-2-2641,-1 0 0,1 1-1,0-1 1,0 1 0,-1 0 0,1 0-1,-1 0 1,1 0 0,-1 0-1,1 1 1,-1-1 0,1 1 0,-1-1-1,0 1 1,0 0 0,0 0 0,0 0-1,0 0 1,0 0 0,-1 1-1,1-1 1,-1 0 0,0 1 0,1-1-1,-1 1 1,0 0 0,0-1 0,-1 1-1,1 0 1,0 3 0,0 6 242,0 0 0,0 0 0,-1 0 0,-1 0-1,0 1 1,-1-1 0,-6 21 0,-1-4-19,-24 47 0,-5 15-224,37-90-190,1-1 0,0 0-1,-1 1 1,1-1 0,0 0 0,0 1-1,-1-1 1,1 1 0,0-1-1,0 1 1,0-1 0,-1 1-1,1-1 1,0 1 0,0-1-1,0 1 1,0-1 0,0 1 0,0-1-1,0 1 1,0-1 0,0 1-1,0-1 1,0 1 0,0-1-1,1 0 1,-1 1 0,0-1-1,0 1 1,0-1 0,1 1 0,-1-1-1,0 1 1,0-1 0,1 0-1,-1 1 1,0-1 0,1 0-1,-1 1 1,1-1 0,-1 0-1,0 1 1,1-1 0,-1 0 0,1 0-1,0 1 1,27-12 200,31-32-324,72-67-1806,-125 110 1747,-6 9 102,-3 10 86,-27 39 261,24-48-246,0 0 0,1 1 0,0-1 0,0 1 0,1 0 0,-4 17 0,8-27-29,0-1-1,0 0 1,0 0 0,0 1-1,0-1 1,0 0 0,0 0-1,0 1 1,0-1 0,0 0-1,0 0 1,0 1-1,0-1 1,0 0 0,0 0-1,0 1 1,0-1 0,0 0-1,1 0 1,-1 1 0,0-1-1,0 0 1,0 0-1,0 0 1,1 1 0,-1-1-1,0 0 1,0 0 0,0 0-1,1 0 1,-1 1 0,0-1-1,0 0 1,0 0-1,1 0 1,-1 0 0,0 0-1,0 0 1,1 0 0,-1 0-1,0 0 1,1 0 0,-1 0-1,0 0 1,0 0-1,1 0 1,-1 0 0,0 0-1,0 0 1,1 0 0,-1 0-1,0 0 1,0 0-1,1 0 1,-1 0 0,0-1-1,0 1 1,0 0 0,1 0-1,-1 0 1,0 0 0,0-1-1,0 1 1,1 0-1,-1 0 1,0 0 0,0-1-1,15-10-526,-15 11 434,6-7-1286,0 0 0,0 0 0,-1-1 0,0 0 0,-1 0 0,0 0 0,4-10 0,2-16-6905</inkml:trace>
</inkml:ink>
</file>

<file path=ppt/ink/ink2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6.263"/>
    </inkml:context>
    <inkml:brush xml:id="br0">
      <inkml:brushProperty name="width" value="0.025" units="cm"/>
      <inkml:brushProperty name="height" value="0.025" units="cm"/>
    </inkml:brush>
  </inkml:definitions>
  <inkml:trace contextRef="#ctx0" brushRef="#br0">33 1 19186,'0'0'9775,"-5"9"-8574,1 0-1052,-1 1 1,2-1-1,-1 1 1,1 0-1,1 0 1,0 0-1,0 0 1,0 19-1,2 34 79,6 159-2,-6-221-236,0 0 0,0 0 1,0 0-1,0 0 0,0 0 1,0 0-1,0 1 0,0-1 0,1 0 1,-1 0-1,0 0 0,1 0 0,-1 0 1,1 0-1,-1 0 0,1 0 0,-1 0 1,1 0-1,0 0 0,0-1 0,-1 1 1,1 0-1,0 0 0,0 0 1,0-1-1,0 1 0,0-1 0,0 1 1,0-1-1,0 1 0,0-1 0,0 1 1,0-1-1,0 0 0,0 0 0,0 1 1,0-1-1,1 0 0,-1 0 1,0 0-1,0 0 0,0-1 0,0 1 1,2 0-1,-2-1-126,1 0 0,0 0 0,-1 0-1,1 0 1,0 0 0,-1 0 0,1 0 0,-1 0 0,0-1 0,1 1 0,-1 0-1,0-1 1,0 1 0,0-1 0,0 0 0,0 1 0,0-1 0,0 0 0,-1 0-1,1 1 1,0-1 0,-1 0 0,0 0 0,1 0 0,-1-3 0,-1-1-64,1 1 0,-1 0 0,-1 0 0,1 0 1,-1-1-1,0 1 0,0 1 0,0-1 0,-1 0 0,0 1 0,-4-7 1,3 6 230,1 1 1,0-1 0,0 0-1,1 0 1,-1 0 0,1-1-1,0 1 1,1 0 0,-1-1 0,1 1-1,-1-10 1,2 14 14,0 0 1,0 0-1,0 0 1,0 0 0,0 0-1,0 0 1,0 0-1,0 0 1,1 0-1,-1 0 1,0 0-1,0 0 1,1 0-1,-1 0 1,1 0-1,-1 0 1,1 0-1,-1 1 1,1-1-1,0 0 1,-1 0-1,1 1 1,0-1-1,0 0 1,0 1-1,0-2 1,28 0 1399,-15 3-1255,11-1-3024,36 0-11331</inkml:trace>
</inkml:ink>
</file>

<file path=ppt/ink/ink2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6.885"/>
    </inkml:context>
    <inkml:brush xml:id="br0">
      <inkml:brushProperty name="width" value="0.025" units="cm"/>
      <inkml:brushProperty name="height" value="0.025" units="cm"/>
    </inkml:brush>
  </inkml:definitions>
  <inkml:trace contextRef="#ctx0" brushRef="#br0">139 0 3716,'0'0'24508,"-5"11"-23195,-5 18-818,2 0 0,1 1-1,1-1 1,1 1 0,0 52-1,2 92-483,5-166-122,2-10-852,2-17-1417,-7 11 1656,-1-1-1,1 1 1,-2-1 0,1 1-1,-1-1 1,-1 1 0,1 0-1,-1 1 1,-1-1 0,1 1-1,-1-1 1,-9-9 0,-20-33 802,32 45 381,-1-1 1,1 1 0,0-1 0,0 1 0,0-1 0,1 1 0,0-1 0,-1-6 0,3 12-319,-1-1 1,0 0 0,0 0 0,0 1-1,1-1 1,-1 0 0,0 1 0,1-1 0,-1 1-1,1-1 1,-1 0 0,0 1 0,1-1-1,0 1 1,-1-1 0,1 1 0,-1-1 0,1 1-1,-1 0 1,1-1 0,0 1 0,-1 0-1,1-1 1,0 1 0,0 0 0,-1 0 0,1 0-1,0 0 1,-1-1 0,1 1 0,1 0-1,30-2 434,-23 2-161,196-4-1204,-201 4 231,12 4-5619</inkml:trace>
</inkml:ink>
</file>

<file path=ppt/ink/ink2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7.213"/>
    </inkml:context>
    <inkml:brush xml:id="br0">
      <inkml:brushProperty name="width" value="0.025" units="cm"/>
      <inkml:brushProperty name="height" value="0.025" units="cm"/>
    </inkml:brush>
  </inkml:definitions>
  <inkml:trace contextRef="#ctx0" brushRef="#br0">1 73 1057,'0'0'27930,"59"-23"-26200,-34 15-929,0 3-449,1-2-320,1 2-320,-2-1-1442,-1 1-1601,-2 0-1570,-7 1-1633,-4-1-224</inkml:trace>
</inkml:ink>
</file>

<file path=ppt/ink/ink2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7.542"/>
    </inkml:context>
    <inkml:brush xml:id="br0">
      <inkml:brushProperty name="width" value="0.025" units="cm"/>
      <inkml:brushProperty name="height" value="0.025" units="cm"/>
    </inkml:brush>
  </inkml:definitions>
  <inkml:trace contextRef="#ctx0" brushRef="#br0">29 0 480,'0'0'12588,"-5"4"-7687,-2 7-1794,-1 1-737,3 0-192,2-4-512,3-1-833,0-3-641,13-4-1025,0 0-3811,4-10-6759</inkml:trace>
</inkml:ink>
</file>

<file path=ppt/ink/ink2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8.632"/>
    </inkml:context>
    <inkml:brush xml:id="br0">
      <inkml:brushProperty name="width" value="0.025" units="cm"/>
      <inkml:brushProperty name="height" value="0.025" units="cm"/>
    </inkml:brush>
  </inkml:definitions>
  <inkml:trace contextRef="#ctx0" brushRef="#br0">0 0 10218,'0'0'15406,"18"73"-14189,-12-40-640,1 1-481,3-7 0,3-4-64,8-11-32,4-10-608,3-2 31,4-12-480,1-11-1441,-5-4-1602,-5-4-2466,-5 1-3524</inkml:trace>
</inkml:ink>
</file>

<file path=ppt/ink/ink2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8.979"/>
    </inkml:context>
    <inkml:brush xml:id="br0">
      <inkml:brushProperty name="width" value="0.025" units="cm"/>
      <inkml:brushProperty name="height" value="0.025" units="cm"/>
    </inkml:brush>
  </inkml:definitions>
  <inkml:trace contextRef="#ctx0" brushRef="#br0">177 0 11050,'0'0'6631,"-33"74"-4229,15-33-865,-2 4-255,-2 5-65,-1 1-64,3 4-256,2-2-257,5-5-351,7-8-193,3-6-64,3-8-1378,0-8-1504,2-4-1410,-1-4-1634,-1-1-3138</inkml:trace>
</inkml:ink>
</file>

<file path=ppt/ink/ink2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40.188"/>
    </inkml:context>
    <inkml:brush xml:id="br0">
      <inkml:brushProperty name="width" value="0.025" units="cm"/>
      <inkml:brushProperty name="height" value="0.025" units="cm"/>
    </inkml:brush>
  </inkml:definitions>
  <inkml:trace contextRef="#ctx0" brushRef="#br0">247 252 14478,'0'0'6662,"-8"-4"-4249,5 2-2312,0 1 1,0 0-1,0 0 0,-1-1 1,1 2-1,0-1 0,0 0 1,-1 1-1,1-1 0,0 1 1,-1 0-1,1 0 0,-6 1 1,4 1-30,0 0 0,0 0 0,-1 0 0,1 0 1,0 1-1,1 0 0,-1 0 0,0 0 0,-6 7 1,-7 6-13,1 0 1,1 2 0,-17 22 0,27-32-49,0 0 0,1 0-1,0 1 1,1 0 0,-1 0 0,2 0 0,-1 0 0,1 0 0,1 1-1,-2 12 1,4-22-12,0 1 0,0 0 0,-1-1 0,2 1 0,-1 0 0,0-1-1,0 1 1,0 0 0,0-1 0,0 1 0,0 0 0,1-1 0,-1 1 0,0 0-1,1-1 1,-1 1 0,0 0 0,1-1 0,-1 1 0,1-1 0,-1 1 0,1-1 0,-1 1-1,1-1 1,-1 1 0,1-1 0,0 0 0,-1 1 0,2-1 0,25 2 2,29-19 5,-38 7-48,1 0 1,-1-2 0,-1 0 0,0-1 0,-1 0-1,-1-2 1,0 0 0,-1 0 0,0-2 0,-1 1-1,-1-2 1,-1 0 0,0 0 0,10-26-1,-16 23 851,-16 26-254,-17 30-160,23-28-308,-3 5-8,0-1-1,1 2 1,0-1 0,1 1 0,0 0 0,1 0 0,0 0 0,1 1-1,-2 15 1,6-28-59,0 0 0,0-1 0,0 1 0,0 0-1,1 0 1,-1-1 0,0 1 0,0 0 0,1 0 0,-1-1-1,1 1 1,-1 0 0,1-1 0,-1 1 0,1 0 0,-1-1 0,1 1-1,-1-1 1,1 1 0,-1-1 0,1 1 0,0-1 0,0 1-1,-1-1 1,1 0 0,0 1 0,-1-1 0,1 0 0,0 0-1,0 0 1,0 1 0,-1-1 0,1 0 0,0 0 0,0 0-1,0 0 1,-1 0 0,1-1 0,0 1 0,0 0 0,-1 0 0,1 0-1,0-1 1,1 0 0,39-12 419,-26 5-463,1-1 1,-1 0-1,-1-2 1,0 1-1,0-2 1,12-13-1,-17 16-39,0 0 0,-1-1 0,0-1 0,-1 1 0,0-1 0,0-1 0,-2 1 0,10-24 0,-45 70-306,16-14 394,7-13 78,1 0 0,1 1 0,-1 0 0,1 0 1,1 1-1,0-1 0,0 1 0,1 0 0,-3 14 1,6-23-96,0-1 1,0 1-1,0-1 0,0 1 1,1-1-1,-1 1 1,0-1-1,0 0 1,1 1-1,-1-1 1,0 0-1,0 1 1,1-1-1,-1 1 1,1-1-1,-1 0 1,0 0-1,1 1 1,-1-1-1,1 0 1,-1 0-1,0 1 1,1-1-1,-1 0 1,1 0-1,-1 0 0,1 0 1,-1 0-1,1 0 1,-1 0-1,1 0 1,-1 0-1,1 0 1,-1 0-1,0 0 1,1 0-1,-1 0 1,1 0-1,-1 0 1,1 0-1,-1-1 1,1 1-1,23-7 219,-3-4-277,-1 0 1,-1-2-1,0 0 1,-1-1-1,0 0 1,-1-2-1,0 0 1,-2-1-1,0 0 1,22-36-1,-68 101-502,17-28 812,1 1-1,1 0 1,1 0 0,-9 24 0,20-45-252,0 1 0,-1-1 0,1 1 0,0-1 0,0 1 1,0-1-1,-1 1 0,1-1 0,0 1 0,0-1 0,0 1 1,0-1-1,0 1 0,0-1 0,0 1 0,0-1 0,0 1 1,0-1-1,0 1 0,0-1 0,0 1 0,0-1 0,0 1 0,0-1 1,1 1-1,-1-1 0,0 0 0,0 1 0,1-1 0,-1 1 1,0-1-1,1 1 0,-1-1 0,0 0 0,1 1 0,-1-1 1,1 0-1,-1 0 0,0 1 0,1-1 0,-1 0 0,1 0 0,0 1 1,29-8 186,28-26-464,-36 14-483,0-1 0,-2-1 0,0-1 1,-1-1-1,-2 0 0,0-2 0,-1 0 1,-2 0-1,-1-2 0,14-35 0,-22 37 1054,-5 25-274,-1-1-1,1 1 0,0 0 1,0 0-1,-1 0 0,1 0 1,0 0-1,0 0 0,-1 0 1,1 0-1,0 0 0,0-1 1,-1 1-1,1 0 0,0 0 1,-1 1-1,1-1 0,0 0 1,0 0-1,-1 0 0,1 0 1,0 0-1,0 0 0,-1 0 1,1 0-1,0 0 0,0 0 1,0 1-1,-1-1 1,1 0-1,0 0 0,0 0 1,0 1-1,-1-1 0,1 0 1,0 0-1,0 0 0,0 1 1,0-1-1,0 0 0,-1 1 1,-29 38 1061,15-14-609,2 0 0,1 1 0,1 0 0,1 1 0,1 0 0,1 1 0,-5 43 0,3 18-484,2 95 0,5-95-268,3-77 229,1-6 44,-1 0 0,0 0-1,-1 1 1,1-1 0,-1 0 0,0 0-1,-1-1 1,1 1 0,-1 0 0,-1 0-1,-2 5 1,5-10 19,-1-1 0,1 0 0,-1 1 0,1-1 1,-1 0-1,1 0 0,-1 1 0,1-1 0,-1 0 0,0 0 0,1 0 0,-1 0 0,1 0 0,-1 0 1,1 0-1,-1 0 0,0 0 0,1 0 0,-1 0 0,1 0 0,-1 0 0,1 0 0,-1 0 0,1-1 1,-1 1-1,1 0 0,-1 0 0,1-1 0,-1 1 0,1 0 0,-1-1 0,1 1 0,-1 0 0,1-1 1,0 1-1,-1-1 0,1 1 0,0-1 0,-1 1 0,1-1 0,0 1 0,0-1 0,-1 1 1,1-1-1,0 1 0,0-1 0,0 1 0,0-2 0,-13-27 698,13 28-705,-6-17 156,0-1-1,1 0 1,1-1 0,1 1-1,1-1 1,0 1 0,2-1-1,3-35 1,-2 46-259,1-1-1,1 1 1,-1 0-1,1 0 1,1 1-1,0-1 1,0 1-1,0-1 1,1 1-1,1 0 1,-1 1-1,1-1 1,1 1-1,-1 1 1,1-1-1,0 1 1,0 0-1,1 1 1,0-1-1,11-4 1,70-31-7535,-40 20-549</inkml:trace>
</inkml:ink>
</file>

<file path=ppt/ink/ink2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40.890"/>
    </inkml:context>
    <inkml:brush xml:id="br0">
      <inkml:brushProperty name="width" value="0.025" units="cm"/>
      <inkml:brushProperty name="height" value="0.025" units="cm"/>
    </inkml:brush>
  </inkml:definitions>
  <inkml:trace contextRef="#ctx0" brushRef="#br0">1 6 13196,'0'-5'14172,"7"14"-11193,10 18-3223,-15-21 317,1 1 0,1 0 0,-1-1 0,1 0 1,0 1-1,1-1 0,0-1 0,-1 1 0,2-1 0,-1 0 0,11 8 0,-10-10-153,-1-1 0,1 0 0,-1 0-1,1 0 1,-1 0 0,1-1 0,0 0 0,0 0 0,0-1-1,0 0 1,0 0 0,0 0 0,-1-1 0,1 1 0,9-4-1,-2 0-620,-1 0 0,0-1-1,0 0 1,0-1-1,-1-1 1,1 0-1,-1 0 1,-1-1-1,0-1 1,0 0-1,-1 0 1,0-1-1,0 0 1,8-12-1,-240 417 9570,215-382-8800,4-6-124,0 0 1,0-1-1,0 1 1,1 1-1,0-1 1,1 0-1,-1 1 1,1 0-1,1-1 1,-1 1-1,1 8 1,1-16-296,1 1-1,-1 0 1,1-1 0,0 1 0,-1-1 0,1 1 0,0-1 0,-1 0-1,1 1 1,0-1 0,0 1 0,-1-1 0,1 0 0,0 0 0,0 0 0,0 1-1,-1-1 1,1 0 0,0 0 0,0 0 0,0 0 0,-1 0 0,1 0 0,0-1-1,0 1 1,0 0 0,-1 0 0,1 0 0,0-1 0,1 0 0,6-7-7561</inkml:trace>
</inkml:ink>
</file>

<file path=ppt/ink/ink2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41.248"/>
    </inkml:context>
    <inkml:brush xml:id="br0">
      <inkml:brushProperty name="width" value="0.025" units="cm"/>
      <inkml:brushProperty name="height" value="0.025" units="cm"/>
    </inkml:brush>
  </inkml:definitions>
  <inkml:trace contextRef="#ctx0" brushRef="#br0">36 0 19474,'0'0'10474,"0"68"-9609,-10-29-352,-1 2-353,3 0-96,1-2-32,7-7-288,0-13-1762,8-10-3748,10-9-6854</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2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49.100"/>
    </inkml:context>
    <inkml:brush xml:id="br0">
      <inkml:brushProperty name="width" value="0.025" units="cm"/>
      <inkml:brushProperty name="height" value="0.025" units="cm"/>
    </inkml:brush>
  </inkml:definitions>
  <inkml:trace contextRef="#ctx0" brushRef="#br0">1 0 21396,'0'0'6919,"4"72"-6183,-4-38-543,0 1-129,0-1-64,0 0-321,0-5-415,0-4 159,0-4-1152,1-7-1026,4-6-1281</inkml:trace>
</inkml:ink>
</file>

<file path=ppt/ink/ink2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49.534"/>
    </inkml:context>
    <inkml:brush xml:id="br0">
      <inkml:brushProperty name="width" value="0.025" units="cm"/>
      <inkml:brushProperty name="height" value="0.025" units="cm"/>
    </inkml:brush>
  </inkml:definitions>
  <inkml:trace contextRef="#ctx0" brushRef="#br0">154 137 13965,'0'0'4356,"2"-8"-3090,5-26 276,-7 34-1464,0-1 0,0 1 0,0-1 0,0 1-1,0-1 1,0 1 0,0-1 0,0 1 0,0-1 0,0 0-1,0 1 1,0-1 0,-1 1 0,1-1 0,0 1 0,0-1-1,0 1 1,-1-1 0,1 1 0,0-1 0,-1 1 0,1 0-1,0-1 1,-1 1 0,1-1 0,-1 1 0,1 0 0,-1-1-1,1 1 1,0 0 0,-1 0 0,1-1 0,-1 1 0,1 0-1,-1 0 1,0 0 0,1-1 0,-1 1 0,1 0 0,-1 0 0,1 0-1,-1 0 1,1 0 0,-1 0 0,1 0 0,-1 0 0,0 1-1,-26 5 1163,17 1-1035,1 0 0,-1 1 0,1 0 0,1 0 1,0 1-1,0 0 0,0 1 0,1-1 0,1 2 1,-1-1-1,2 0 0,0 1 0,0 0 0,0 1 1,-2 14-1,6-25-199,1 0 0,0-1 1,-1 1-1,1 0 0,0 0 1,0 0-1,0 0 0,0 0 1,0 0-1,0 0 0,0 0 1,0 0-1,0 0 0,0 0 0,0 0 1,1 0-1,-1 0 0,0 0 1,1-1-1,-1 1 0,1 0 1,-1 0-1,1 0 0,-1-1 1,1 1-1,0 0 0,-1 0 0,1-1 1,0 1-1,-1 0 0,3 0 1,-1-1 3,0 1 0,0-1 1,1 0-1,-1 0 0,0 0 1,0 0-1,1 0 0,-1-1 1,0 1-1,0-1 0,0 1 1,0-1-1,3-1 0,7-3 43,0-1-1,0 0 0,18-13 0,-7 1 172,0-2-1,-1 0 1,0-1-1,-2-1 1,-1-1 0,-1 0-1,0-2 1,22-42 0,-110 261-27,70-192-183,-10 47-506,9-48 388,1 0 0,0 0 0,0 0 1,0 0-1,0 0 0,1 0 0,-1-1 0,0 1 1,0 0-1,0 0 0,1 0 0,-1 0 1,1-1-1,-1 1 0,0 0 0,1 0 0,-1-1 1,1 1-1,0 0 0,-1-1 0,1 1 1,-1 0-1,1-1 0,0 1 0,0-1 1,-1 1-1,1-1 0,0 0 0,0 1 0,-1-1 1,1 0-1,0 1 0,0-1 0,0 0 1,0 0-1,0 0 0,0 0 0,-1 0 1,1 0-1,0 0 0,0 0 0,0 0 0,0 0 1,0 0-1,-1-1 0,1 1 0,0 0 1,0 0-1,0-1 0,1 0 0,22-11-3948,2-8-2327</inkml:trace>
</inkml:ink>
</file>

<file path=ppt/ink/ink2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0.020"/>
    </inkml:context>
    <inkml:brush xml:id="br0">
      <inkml:brushProperty name="width" value="0.025" units="cm"/>
      <inkml:brushProperty name="height" value="0.025" units="cm"/>
    </inkml:brush>
  </inkml:definitions>
  <inkml:trace contextRef="#ctx0" brushRef="#br0">109 1 18257,'-3'8'2264,"-38"89"4126,30-77-5893,1 1-1,2 0 0,-1 0 1,2 1-1,1 0 1,1 0-1,-4 34 1,9-55-502,0 0 1,1-1-1,-1 1 1,0 0-1,0-1 1,0 1 0,0 0-1,1-1 1,-1 1-1,0-1 1,1 1-1,-1 0 1,0-1 0,1 1-1,-1-1 1,1 1-1,-1-1 1,1 1 0,-1-1-1,1 1 1,-1-1-1,1 0 1,-1 1-1,1-1 1,0 0 0,-1 1-1,1-1 1,0 0-1,0 1 1,29 1-109,26-14-330,-47 9 339,1 1 0,-1-1 0,0 1 1,1 1-1,-1 0 0,1 0 0,0 1 0,15 1 1,-24 0 105,1-1-1,-1 1 1,1 0 0,-1-1 0,0 1 0,0 0 0,1 0 0,-1 0-1,0 0 1,0 0 0,0 0 0,0 1 0,0-1 0,0 0 0,0 0-1,-1 1 1,1-1 0,0 0 0,-1 1 0,1-1 0,-1 1 0,1-1 0,-1 1-1,0-1 1,0 1 0,1-1 0,-1 1 0,0-1 0,0 1 0,-1-1-1,1 1 1,0-1 0,0 1 0,-1-1 0,1 1 0,-1-1 0,1 1-1,-2 1 1,0 4 172,0-1 0,-1 1 0,0-1-1,0 0 1,0 0 0,0 0 0,-7 7-1,4-7 18,0 0 1,0 0-1,-1-1 0,0 0 0,-11 6 0,15-9-131,0 0 0,-1-1-1,1 1 1,-1-1 0,1 0 0,-1 0 0,0 0 0,1-1 0,-1 1 0,0-1-1,0 0 1,1 0 0,-1 0 0,-7-2 0,10 2-267,0-1 0,0 1 1,-1-1-1,1 0 0,0 0 0,0 1 1,0-1-1,0 0 0,0 0 0,1 0 1,-1 0-1,0 0 0,0 0 0,1-1 1,-1 1-1,0 0 0,1 0 0,-1 0 1,1-1-1,0 1 0,-1 0 0,1-1 1,0 1-1,0 0 0,0 0 0,0-1 1,0 1-1,0 0 0,0-1 0,0 1 1,0 0-1,1-1 0,-1 1 0,1 0 1,-1 0-1,1-2 0,0-1-990,1 0-1,-1-1 1,1 1-1,0 0 1,0 0 0,0 0-1,0 1 1,1-1 0,5-6-1,9-2-8902</inkml:trace>
</inkml:ink>
</file>

<file path=ppt/ink/ink2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0.393"/>
    </inkml:context>
    <inkml:brush xml:id="br0">
      <inkml:brushProperty name="width" value="0.025" units="cm"/>
      <inkml:brushProperty name="height" value="0.025" units="cm"/>
    </inkml:brush>
  </inkml:definitions>
  <inkml:trace contextRef="#ctx0" brushRef="#br0">0 117 14830,'10'-2'3593,"-6"2"-3278,9-2 866,-1-1-1,0 0 1,0 0 0,-1-1 0,1 0-1,-1-1 1,0-1 0,0 0 0,0 0-1,9-8 1,-14 2-888,-18 11 51,-19 13 60,20-4-404,1 0 0,0 1 0,1 1 0,-9 10 0,16-18 0,-1 1 0,1 0 0,0 0 0,0 0 0,0 0 0,0 0 0,1 0 0,-1 1 0,1-1 0,0 1 0,0-1 0,0 1 0,0-1 0,1 1 0,-1-1 0,1 1 0,0 0 0,0-1 0,0 1 0,1 3 0,0-5-3,0 0 1,0-1-1,0 1 1,1-1-1,-1 1 0,0-1 1,1 1-1,-1-1 0,1 0 1,-1 1-1,1-1 1,0 0-1,-1 0 0,1 0 1,0-1-1,0 1 1,0 0-1,-1-1 0,1 1 1,0-1-1,0 1 0,3-1 1,50 3-164,-45-3 114,12 0-29,1-1-1,43-7 0,-61 7 106,0 0 1,0 0-1,0 0 1,0-1-1,0 0 1,0 0-1,-1-1 0,1 1 1,-1-1-1,1 0 1,-1 0-1,0 0 1,0-1-1,0 1 1,-1-1-1,1 0 0,-1 0 1,5-9-1,-6 11-21,-1-1 0,0 1 0,0-1-1,0 1 1,0-1 0,-1 1 0,1-1-1,-1 0 1,1 0 0,-1 1 0,0-1 0,0 0-1,0 1 1,-1-1 0,1 0 0,-1 0-1,1 1 1,-1-1 0,0 1 0,0-1-1,0 1 1,0-1 0,0 1 0,-1-1 0,-2-2-1,-3-3-3,0 1-1,0 1 1,-1-1-1,1 1 0,-15-8 1,0-2-3,28 15-423,0-1 0,1 1 0,0 0 0,-1 1 0,12 0 0,33-1-5211,-17 0-1024,15-4-10634</inkml:trace>
</inkml:ink>
</file>

<file path=ppt/ink/ink2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1.380"/>
    </inkml:context>
    <inkml:brush xml:id="br0">
      <inkml:brushProperty name="width" value="0.025" units="cm"/>
      <inkml:brushProperty name="height" value="0.025" units="cm"/>
    </inkml:brush>
  </inkml:definitions>
  <inkml:trace contextRef="#ctx0" brushRef="#br0">29 170 7623,'0'0'18919,"-5"10"-18513,-1 1-288,3-7-84,1 0-1,0 0 0,0 0 1,1 0-1,-1 0 0,1 0 0,-1 0 1,1 1-1,1-1 0,-1 0 1,0 9-1,1-12-27,0-1 1,0 1-1,0 0 1,0-1-1,1 1 1,-1-1-1,0 1 0,0 0 1,0-1-1,0 1 1,1-1-1,-1 1 1,0-1-1,1 1 0,-1-1 1,0 1-1,1-1 1,-1 1-1,0-1 1,1 1-1,-1-1 0,1 0 1,-1 1-1,1-1 1,-1 0-1,1 1 1,-1-1-1,1 0 0,-1 0 1,1 1-1,0-1 1,0 0-1,25-2 330,26-20 435,-28 6-510,-1 0 0,-1-2 0,0-1 0,-1 0-1,-1-2 1,-1 0 0,-1-1 0,26-42 0,-36 44-198,-11 16-51,-19 29-33,11-8 34,1 0 1,0 1-1,2 0 0,0 0 1,1 1-1,1 0 0,0 0 1,2 1-1,-4 37 0,8-56-9,0 0 0,0 1-1,0-1 1,0 0-1,0 1 1,0-1 0,0 0-1,1 1 1,-1-1 0,1 0-1,-1 1 1,1-1-1,-1 0 1,1 0 0,0 0-1,0 1 1,0-1 0,-1 0-1,1 0 1,0 0-1,0 0 1,0 0 0,0-1-1,1 1 1,-1 0 0,0 0-1,2 0 1,1 0 9,-1 0 0,1 0 0,0-1 0,-1 1 0,1-1 0,0 0 0,-1 0 0,1-1 1,-1 1-1,6-2 0,3-1 26,0 0 0,0-1 0,-1 0 0,1-1 1,16-10-1,-15 6 14,0-1 0,-1 0 0,12-12 0,-21 19-20,-1 1 0,1 0 0,-1-1-1,0 1 1,0-1 0,0 0 0,0 1 0,-1-1-1,1 0 1,-1 0 0,0 0 0,1 0 0,-1-1-1,-1 1 1,1 0 0,0 0 0,-1-1 0,0 1 0,1 0-1,-1-1 1,-1-3 0,0 6-32,1 0 0,-1 0 0,1 1 0,-1-1 0,0 0 0,1 1 1,-1-1-1,0 1 0,0-1 0,1 1 0,-1-1 0,0 1 0,0-1 0,0 1 0,0 0 0,0-1 0,1 1 0,-1 0 1,0 0-1,0 0 0,0 0 0,0 0 0,0 0 0,0 0 0,0 0 0,0 0 0,0 0 0,0 0 0,0 1 0,0-1 1,1 0-1,-1 1 0,0-1 0,0 1 0,0-1 0,0 1 0,-32 18-9,-18 32 8,47-47 0,1 1 0,0-1 0,0 1 0,0-1 0,0 1 0,1 0 0,0 0 0,0 0 0,0 0 0,1 0 0,-2 7 0,3-11 0,1 0 0,-1 0 0,0 0 0,0 0 0,1-1 0,-1 1 0,0 0 0,1 0 0,-1 0 0,1 0 0,-1-1 0,1 1 0,-1 0 0,1 0 0,0-1 0,-1 1 0,1 0 0,0-1 0,-1 1 0,1-1 0,0 1 0,0-1 0,0 1 0,-1-1 0,1 0 0,0 1 0,0-1 0,0 0 0,0 0 0,0 1 0,0-1 0,0 0 0,0 0 0,0 0 0,1-1 0,45 1 0,-37-1 0,88-12-36,-70 8-12,0 2-1,54-1 1,-81 3 48,0 1 1,0 0 0,0 0 0,0 0 0,0 0 0,0 1 0,0-1 0,0 0 0,0 0-1,0 1 1,0-1 0,0 0 0,-1 1 0,1-1 0,0 1 0,0-1 0,0 1 0,0-1-1,-1 1 1,1 0 0,0-1 0,0 1 0,-1 0 0,1 0 0,-1-1 0,1 1 0,-1 0-1,1 0 1,-1 0 0,1 0 0,-1 0 0,0 0 0,1 0 0,-1 0 0,0 0-1,0 0 1,0 0 0,0-1 0,0 1 0,0 0 0,0 2 0,-6-60 99,4 43-92,0-1 1,1 0 0,1 0 0,1-21 0,0 35-40,-1-1-1,1 1 1,0 0-1,0 0 1,0 0-1,0 0 1,0 0-1,0 0 1,0 1-1,0-1 1,0 0-1,0 0 1,0 1-1,1-1 1,-1 1-1,0-1 1,0 1-1,1-1 1,-1 1-1,0 0 1,0 0-1,1 0 1,1 0 0,42-5-2689,-29 4 403,23-3-5952</inkml:trace>
</inkml:ink>
</file>

<file path=ppt/ink/ink2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1.738"/>
    </inkml:context>
    <inkml:brush xml:id="br0">
      <inkml:brushProperty name="width" value="0.025" units="cm"/>
      <inkml:brushProperty name="height" value="0.025" units="cm"/>
    </inkml:brush>
  </inkml:definitions>
  <inkml:trace contextRef="#ctx0" brushRef="#br0">39 1 16143,'0'0'3139,"-10"48"-961,-1-14 128,3 6-672,3 4-993,0 2-513,5-2-96,0-2-385,11-5-1184,1-7-1506,-6-11-3395</inkml:trace>
</inkml:ink>
</file>

<file path=ppt/ink/ink2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2.097"/>
    </inkml:context>
    <inkml:brush xml:id="br0">
      <inkml:brushProperty name="width" value="0.025" units="cm"/>
      <inkml:brushProperty name="height" value="0.025" units="cm"/>
    </inkml:brush>
  </inkml:definitions>
  <inkml:trace contextRef="#ctx0" brushRef="#br0">0 90 14286,'0'0'9256,"63"17"-8103,-16-17-160,10 0-128,4-11-481,0-2-127,-3-1-161,-9 1-96,-10 0-1506,-15 2-1729,-10-3-1089,-14-4-4260</inkml:trace>
</inkml:ink>
</file>

<file path=ppt/ink/ink2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2.440"/>
    </inkml:context>
    <inkml:brush xml:id="br0">
      <inkml:brushProperty name="width" value="0.025" units="cm"/>
      <inkml:brushProperty name="height" value="0.025" units="cm"/>
    </inkml:brush>
  </inkml:definitions>
  <inkml:trace contextRef="#ctx0" brushRef="#br0">0 34 17457,'0'0'7142,"55"-5"-5092,-8-2-416,10 0-1154,6 1-416,2 2-192,1 0-1698,-10 4-2466,-10 0-1313,-13 0-4805</inkml:trace>
</inkml:ink>
</file>

<file path=ppt/ink/ink2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2.817"/>
    </inkml:context>
    <inkml:brush xml:id="br0">
      <inkml:brushProperty name="width" value="0.025" units="cm"/>
      <inkml:brushProperty name="height" value="0.025" units="cm"/>
    </inkml:brush>
  </inkml:definitions>
  <inkml:trace contextRef="#ctx0" brushRef="#br0">22 0 16047,'-4'8'2808,"2"-3"-2556,-1 1 577,1 1 0,-1-1-1,1 1 1,0 0 0,-1 13 0,3-19-738,0 0 0,0 1 0,0-1 0,0 1 0,0-1 0,0 0 0,0 1 0,1-1 0,-1 0 0,1 1 0,-1-1 0,1 0 1,-1 1-1,1-1 0,0 0 0,-1 0 0,1 0 0,0 0 0,0 1 0,0-1 0,0 0 0,0-1 0,0 1 0,0 0 0,1 0 0,-1 0 0,0-1 0,0 1 0,1 0 0,-1-1 0,0 0 1,1 1-1,-1-1 0,0 0 0,1 1 0,-1-1 0,0 0 0,1 0 0,-1 0 0,2 0 0,15-1-9,1 0 0,-1-1-1,0-1 1,0 0 0,0-1 0,-1-2 0,1 1-1,-1-2 1,27-14 0,32-12-46,-75 33-40,-1 0-1,1-1 1,-1 1-1,1 0 1,-1 0-1,1 0 1,-1 0-1,1 0 1,-1 0-1,1-1 1,-1 1-1,1 0 1,-1 1-1,1-1 1,-1 0 0,1 0-1,-1 0 1,1 0-1,-1 0 1,1 0-1,-1 1 1,1-1-1,-1 0 1,1 0-1,-1 1 1,0-1-1,1 0 1,-1 1-1,1-1 1,-1 0-1,0 1 1,1 0-1,4 21 330,-12 43 784,3-34-799,4-30-302,1-1 0,-1 1-1,1-1 1,-1 1 0,0-1-1,1 1 1,-1-1-1,1 0 1,-1 1 0,1-1-1,0 0 1,-1 1 0,1-1-1,-1 0 1,1 0 0,0 0-1,-1 0 1,1 1-1,-1-1 1,1 0 0,0 0-1,-1 0 1,1 0 0,0 0-1,-1 0 1,1 0 0,-1-1-1,1 1 1,0 0 0,-1 0-1,1 0 1,-1-1-1,1 1 1,-1 0 0,1-1-1,0 1 1,-1 0 0,1-1-1,0 0 1,25-11 39,16-17-861,-30 20-137,0 0 1,0 1-1,1 0 0,0 1 1,1 0-1,0 1 1,15-4-1,-29 9 914,1 1 0,-1 0 0,1 0 0,-1 0 0,0 0 0,1 0 0,-1 0 0,1 0-1,-1 0 1,1 0 0,-1 0 0,0 0 0,1 0 0,-1 0 0,1 1 0,-1-1 0,0 0 0,1 0 0,-1 0 0,0 1 0,1-1 0,-1 0 0,0 0 0,1 1 0,-1-1 0,0 0-1,0 0 1,1 1 0,-1-1 0,0 0 0,0 1 0,1-1 0,-1 0 0,0 1 0,0-1 0,0 1 0,0-1 0,0 0 0,1 1 0,-1-1 0,0 1 0,0-1 0,0 0-1,0 1 1,0-1 0,-1 1 0,-2 22-2518,2-20 1188,-2 9-4852</inkml:trace>
</inkml:ink>
</file>

<file path=ppt/ink/ink2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3.170"/>
    </inkml:context>
    <inkml:brush xml:id="br0">
      <inkml:brushProperty name="width" value="0.025" units="cm"/>
      <inkml:brushProperty name="height" value="0.025" units="cm"/>
    </inkml:brush>
  </inkml:definitions>
  <inkml:trace contextRef="#ctx0" brushRef="#br0">138 26 6726,'0'0'17265,"-8"11"-15909,-9 18-803,0 0 0,2 2 0,1 0 0,-15 50 0,26-73-475,-6 22-414,2 0 0,0 0 0,2 1 0,-2 36 0,19-75 150,4-14 290,-1 0 0,-2-2 0,0 1 0,12-34 1,7-10 62,-16 35-136,35-64-4,-46 88-36,1-1-1,0 1 1,1 0 0,-1 0 0,1 1 0,1 0-1,15-11 1,-22 17-7,0 0 1,0 0-1,0 0 0,0 0 0,0 0 0,1 1 1,-1-1-1,0 1 0,1-1 0,-1 1 1,0-1-1,1 1 0,-1 0 0,1 0 0,-1-1 1,0 1-1,1 0 0,-1 0 0,1 0 0,-1 1 1,1-1-1,-1 0 0,2 1 0,-2 0 5,0 0 0,-1 0 0,1 0-1,0 0 1,-1 0 0,1 0 0,0 0-1,-1 0 1,1 0 0,-1 0 0,0 0-1,1 1 1,-1-1 0,0 0 0,0 0 0,0 0-1,0 1 1,0-1 0,0 0 0,0 2-1,-1 3 19,1 0 0,-1 0 0,-1-1 0,1 1 0,-1-1 0,0 1 0,0-1-1,0 0 1,-1 1 0,-3 4 0,-2-1 347,1-1 0,-2 1 0,1-2 0,-1 1 0,0-1 0,0 0 0,-1-1 0,0 0-1,-16 7 1,75-53-12936,-23 22 5129</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7.259"/>
    </inkml:context>
    <inkml:brush xml:id="br0">
      <inkml:brushProperty name="width" value="0.025" units="cm"/>
      <inkml:brushProperty name="height" value="0.025" units="cm"/>
    </inkml:brush>
  </inkml:definitions>
  <inkml:trace contextRef="#ctx0" brushRef="#br0">470 0 14125,'0'0'10442,"-7"12"-10116,-70 105 595,-139 162 0,197-256-651,-75 98 1001,86-109-1158,0-1-1,2 1 0,-1 1 0,2 0 0,0-1 1,0 2-1,1-1 0,-4 24 0,8-35-110,0 0-1,-1 0 1,1 0-1,0 1 1,1-1 0,-1 0-1,0 0 1,0 0-1,1 0 1,-1 0-1,1 0 1,0 0-1,0 0 1,0 0-1,0 0 1,0 0-1,0 0 1,0 0-1,1-1 1,-1 1-1,0-1 1,1 1-1,0-1 1,-1 1 0,1-1-1,0 0 1,0 0-1,-1 1 1,1-2-1,0 1 1,0 0-1,0 0 1,0 0-1,3 0 1,8 1-5,-1 0 1,1-1 0,0 0-1,23-3 1,-25 2 19,55-6-271,0-3-1,74-20 1,-35 6-969,91-21-6240,-110 17-1511</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2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3.512"/>
    </inkml:context>
    <inkml:brush xml:id="br0">
      <inkml:brushProperty name="width" value="0.025" units="cm"/>
      <inkml:brushProperty name="height" value="0.025" units="cm"/>
    </inkml:brush>
  </inkml:definitions>
  <inkml:trace contextRef="#ctx0" brushRef="#br0">75 235 14061,'0'0'5574,"-9"9"-3482,2-2-1793,2-3 57,0 0 1,0 1-1,0 0 1,1 0-1,-1 0 0,1 1 1,1 0-1,-1-1 0,1 1 1,0 1-1,0-1 0,1 0 1,0 1-1,0-1 0,-2 9 1,5-14-348,-1 0 1,1 0 0,-1 0-1,0 0 1,1 0 0,0-1-1,-1 1 1,1 0 0,-1 0-1,1-1 1,0 1 0,-1 0-1,1-1 1,0 1 0,0-1-1,0 1 1,-1-1 0,1 1-1,0-1 1,0 0 0,0 1 0,0-1-1,0 0 1,0 0 0,0 0-1,0 1 1,0-1 0,0 0-1,0 0 1,0 0 0,0-1-1,0 1 1,1 0 0,37-5 226,-18-3-207,0 0 0,-1-1 0,0-1-1,0-1 1,-1-1 0,-1-1-1,22-19 1,-27 19-51,-14 9-225,-22 18 415,18-11-83,1 1 0,0 0 0,0 0 0,0 0 0,1 0 0,0 0 0,0 1 0,0 0 0,0 0 0,0 0 0,1 0 0,0 0 0,0 0 0,-2 11 0,5-15-79,-1 0-1,1 0 0,-1 0 1,1-1-1,0 1 0,-1 0 0,1 0 1,0-1-1,0 1 0,-1 0 1,1-1-1,0 1 0,0-1 0,0 1 1,0-1-1,0 1 0,0-1 1,0 0-1,0 0 0,0 1 1,0-1-1,0 0 0,0 0 0,0 0 1,0 0-1,0 0 0,0 0 1,0 0-1,2-1 0,33-1 98,-24-1-154,0-1-1,0 0 1,-1 0 0,1-1-1,-1 0 1,0-1 0,-1-1-1,20-14 1,-5 0 20,0-1 0,24-28 0,-31 30 66,26-41 0,-38 53-20,-1 0 0,-1 0-1,0-1 1,0 1 0,0-1-1,-1 0 1,-1 0 0,3-15 0,-5 23-7,0 0 1,0 1 0,0-1-1,0 0 1,0 1-1,0-1 1,-1 1 0,1-1-1,0 0 1,0 1 0,-1-1-1,1 1 1,0-1 0,-1 1-1,1-1 1,0 1 0,-1-1-1,1 1 1,-1-1-1,1 1 1,-1-1 0,1 1-1,-1 0 1,1-1 0,-1 1-1,0 0 1,1-1 0,-1 1-1,1 0 1,-1 0-1,0 0 1,1 0 0,-1-1-1,0 1 1,1 0 0,-1 0-1,0 0 1,1 0 0,-1 1-1,1-1 1,-1 0-1,0 0 1,1 0 0,-1 0-1,0 1 1,0-1 0,-32 11 140,23-4-9,0 0 0,0 1 0,0-1 0,1 2 0,0-1 0,1 2 1,-1-1-1,2 1 0,0 0 0,-10 18 0,12-20-106,1 1 0,0-1 1,1 1-1,0 0 0,0 1 1,1-1-1,0 0 0,1 1 0,0-1 1,0 1-1,1-1 0,0 1 1,1-1-1,2 14 0,-1-19-168,-1 0-1,1 0 1,0 0-1,0-1 1,0 1-1,1-1 1,-1 1-1,1-1 0,0 0 1,0 0-1,0 0 1,0 0-1,1 0 1,-1-1-1,1 1 1,-1-1-1,1 0 1,0 0-1,0-1 1,0 1-1,0-1 1,4 1-1,0 0-781,-1 0 0,0-1-1,0 1 1,1-2 0,-1 1-1,0-1 1,1 0 0,-1-1-1,0 0 1,1 0 0,-1 0-1,9-4 1,12-10-4412</inkml:trace>
</inkml:ink>
</file>

<file path=ppt/ink/ink2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3.858"/>
    </inkml:context>
    <inkml:brush xml:id="br0">
      <inkml:brushProperty name="width" value="0.025" units="cm"/>
      <inkml:brushProperty name="height" value="0.025" units="cm"/>
    </inkml:brush>
  </inkml:definitions>
  <inkml:trace contextRef="#ctx0" brushRef="#br0">132 1 17328,'-9'0'3086,"8"0"-3039,-10 0 945,0 0 1,1 0 0,-1 1-1,1 0 1,-1 1-1,1 1 1,-1-1-1,1 1 1,-17 8-1,28-11-1006,-1 0 0,0 0 1,0 0-1,1 0 0,-1 0 0,0 0 0,0 0 0,1 0 0,-1 0 1,0 0-1,0 1 0,1-1 0,-1 0 0,0 0 0,0 0 0,1 0 1,-1 0-1,0 0 0,0 1 0,0-1 0,1 0 0,-1 0 0,0 0 1,0 1-1,0-1 0,0 0 0,1 0 0,-1 0 0,0 1 0,0-1 1,0 0-1,0 0 0,0 1 0,0-1 0,0 0 0,0 0 1,0 1-1,0-1 0,0 0 0,0 0 0,0 1 0,0-1 0,0 0 1,0 0-1,0 1 0,0-1 0,0 0 0,0 0 0,0 1 0,0-1 1,0 0-1,0 0 0,-1 1 0,1-1 0,0 0 0,0 0 0,0 0 1,0 1-1,-1-1 0,1 0 0,0 0 0,0 0 0,0 0 0,-1 1 1,25 1-497,-23-2 441,38 1-1035,-27-2 690,1 1 0,-1 1-1,1 0 1,-1 0 0,1 2 0,16 4 0,-29-7 429,1 0 1,-1 0-1,1 0 1,-1 1 0,1-1-1,-1 0 1,0 0 0,1 0-1,-1 1 1,1-1 0,-1 0-1,1 1 1,-1-1 0,0 0-1,1 1 1,-1-1 0,0 0-1,1 1 1,-1-1-1,0 1 1,1-1 0,-1 1-1,0-1 1,0 0 0,0 1-1,1-1 1,-1 1 0,0-1-1,0 1 1,0-1 0,0 1-1,0-1 1,0 1-1,0-1 1,0 1 0,0 0-1,0-1 1,0 1 0,0-1-1,-1 1 1,1-1 0,0 0-1,0 1 1,0-1 0,-1 1-1,1-1 1,0 1-1,-1-1 1,1 0 0,0 1-1,-1-1 1,1 1 0,0-1-1,-1 0 1,1 1 0,-1-1-1,0 0 1,-27 18 1036,-38 4-750,20-16-3946,25-6-3990</inkml:trace>
</inkml:ink>
</file>

<file path=ppt/ink/ink2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4.216"/>
    </inkml:context>
    <inkml:brush xml:id="br0">
      <inkml:brushProperty name="width" value="0.025" units="cm"/>
      <inkml:brushProperty name="height" value="0.025" units="cm"/>
    </inkml:brush>
  </inkml:definitions>
  <inkml:trace contextRef="#ctx0" brushRef="#br0">21 0 22517,'0'0'4613,"-15"67"-4133,11-47-384,2-3-256,2-4-1570,2-8-1633,5-5-1826,0 0-2914</inkml:trace>
</inkml:ink>
</file>

<file path=ppt/ink/ink2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4.559"/>
    </inkml:context>
    <inkml:brush xml:id="br0">
      <inkml:brushProperty name="width" value="0.025" units="cm"/>
      <inkml:brushProperty name="height" value="0.025" units="cm"/>
    </inkml:brush>
  </inkml:definitions>
  <inkml:trace contextRef="#ctx0" brushRef="#br0">1 1 16944,'0'0'9097,"32"32"-11724,-7-16-1473,7-1-1921</inkml:trace>
</inkml:ink>
</file>

<file path=ppt/ink/ink2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4.933"/>
    </inkml:context>
    <inkml:brush xml:id="br0">
      <inkml:brushProperty name="width" value="0.025" units="cm"/>
      <inkml:brushProperty name="height" value="0.025" units="cm"/>
    </inkml:brush>
  </inkml:definitions>
  <inkml:trace contextRef="#ctx0" brushRef="#br0">136 1 14894,'0'0'4100,"-12"2"-1233,-2 1-2058,1-2 7,0 1 1,0 1-1,0 0 0,0 1 1,1 0-1,-21 10 0,98-9-3816,-47-5 2083,0 1 0,27 4 0,-40-4 640,0 0 1,0 0 0,0 1-1,0-1 1,-1 1-1,1 0 1,-1 0 0,1 1-1,-1 0 1,0-1-1,0 1 1,0 0 0,-1 1-1,5 3 1,-7-5 350,0-1-1,0 1 1,-1-1 0,1 1-1,0-1 1,-1 1 0,1-1-1,-1 1 1,1 0 0,-1-1 0,0 1-1,0 0 1,1 0 0,-1-1-1,-1 1 1,1 0 0,0-1 0,0 1-1,-1 0 1,1-1 0,0 1-1,-1 0 1,0-1 0,1 1-1,-1-1 1,0 1 0,0-1 0,0 0-1,0 1 1,0-1 0,0 0-1,0 1 1,-1-1 0,1 0 0,0 0-1,-1 0 1,1 0 0,-1 0-1,-2 1 1,-7 4 673,0 1 0,0-1 0,-22 8 0,13-6-573,-1-1-1,1-1 1,-38 6-1,58-12-244,0 0-1,0 0 1,-1 0 0,1 0 0,0 0-1,0 0 1,0 1 0,0-1-1,-1 0 1,1 0 0,0 0-1,0 0 1,0 0 0,0 0-1,-1 0 1,1 0 0,0 0-1,0 0 1,0-1 0,0 1-1,-1 0 1,1 0 0,0 0-1,0 0 1,0 0 0,0 0 0,-1 0-1,1 0 1,0 0 0,0-1-1,0 1 1,0 0 0,0 0-1,0 0 1,-1 0 0,1 0-1,0 0 1,0-1 0,0 1-1,0 0 1,0 0 0,0 0-1,0 0 1,0-1 0,0 1-1,0 0 1,0 0 0,0 0 0,0-1-1,0 1 1,7-12-2661,20-13-2463,-24 22 3974,29-27-7780</inkml:trace>
</inkml:ink>
</file>

<file path=ppt/ink/ink2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5.261"/>
    </inkml:context>
    <inkml:brush xml:id="br0">
      <inkml:brushProperty name="width" value="0.025" units="cm"/>
      <inkml:brushProperty name="height" value="0.025" units="cm"/>
    </inkml:brush>
  </inkml:definitions>
  <inkml:trace contextRef="#ctx0" brushRef="#br0">139 1 2915,'0'0'16954,"-9"10"-15667,-1 3-1104,1 0 0,1 0 0,0 1 0,1 0 0,0 1 0,2-1 0,-1 1 0,2 1 0,0-1 0,-3 22 0,4-3 412,3 62 1,11-12-2572,-8-53-2247,-5-25 1231,-7-17 2840,0-6 1287,1-1 0,1 1 0,0-2 0,1 1 1,1 0-1,1-1 0,0 0 0,2 0 0,0 0 0,1-33 0,2 48-1074,0 1-1,-1-1 1,1 1-1,1 0 1,-1 0-1,0 0 1,1 0-1,0 0 1,0 0-1,0 0 1,0 0-1,0 1 1,0-1-1,1 1 1,-1-1-1,1 1 1,0 0-1,0 0 1,-1 0-1,1 1 1,0-1-1,1 1 1,-1-1-1,0 1 0,0 0 1,1 0-1,-1 0 1,7 0-1,12-2-772,-1 1-1,1 1 1,35 3-1,-21-1-2552,22-1-4599</inkml:trace>
</inkml:ink>
</file>

<file path=ppt/ink/ink2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5.836"/>
    </inkml:context>
    <inkml:brush xml:id="br0">
      <inkml:brushProperty name="width" value="0.025" units="cm"/>
      <inkml:brushProperty name="height" value="0.025" units="cm"/>
    </inkml:brush>
  </inkml:definitions>
  <inkml:trace contextRef="#ctx0" brushRef="#br0">16 44 12043,'0'0'8168,"-4"9"-6625,3-6-1426,-1 0 31,1 0-1,-1 1 1,1-1-1,0 0 1,0 0-1,0 1 0,1-1 1,-1 5-1,1-7-81,0 1-1,1-1 1,-1 1-1,0-1 1,1 0-1,-1 1 1,1-1-1,-1 0 1,1 0-1,0 1 1,0-1-1,-1 0 1,1 0 0,0 0-1,0 0 1,0 0-1,0 0 1,0 0-1,0 0 1,1 0-1,-1-1 1,0 1-1,0 0 1,1-1-1,-1 1 1,0-1-1,1 1 1,-1-1-1,0 0 1,2 1-1,8 1 52,1 0 0,-1-1-1,0 0 1,1-1 0,-1 0 0,1-1-1,-1 0 1,0 0 0,1-1-1,-1-1 1,0 0 0,0-1 0,-1 0-1,1 0 1,-1-1 0,0-1-1,0 0 1,0 0 0,-1-1 0,0 0-1,10-10 1,-17 16-105,-1-1-1,0 1 1,1 0 0,-1-1 0,0 1-1,0-1 1,0 1 0,1-1 0,-2 0-1,1 1 1,0-1 0,0 0 0,-1 0-1,1 1 1,-1-1 0,1 0 0,-1-3-1,0 4-7,0 0-1,0 0 0,-1 1 0,1-1 1,0 0-1,-1 0 0,1 1 0,-1-1 1,1 0-1,-1 1 0,1-1 0,-1 0 0,0 1 1,1-1-1,-1 1 0,0-1 0,1 1 1,-1 0-1,0-1 0,0 1 0,0-1 1,1 1-1,-1 0 0,0 0 0,0 0 1,-1-1-1,-2 1-18,0-1 0,0 1 0,0 0 0,0 0 0,0 0 0,0 1 0,0 0 0,0-1 0,0 1 0,0 1 0,0-1 0,0 0 0,0 1 0,1 0 0,-5 2 0,-1 4-30,0 0 0,1 1 0,0 0 0,0 0 0,1 1 0,0 0 0,1 0 0,0 0 0,1 1 0,-8 19 0,6-9 46,1-1 1,1 1-1,0 0 1,2 0-1,-2 25 1,5-44-1,0 0 0,-1 0-1,1 0 1,0 0 0,0 0 0,1 0 0,-1 0-1,0 0 1,1 0 0,-1 0 0,1 0 0,-1 0-1,1-1 1,0 1 0,0 0 0,0 0 0,0-1-1,0 1 1,0 0 0,1-1 0,-1 1 0,0-1 0,1 0-1,-1 1 1,4 1 0,-2-2-37,1 0 1,-1 0-1,0 0 1,1-1-1,-1 1 0,1-1 1,-1 0-1,1 0 1,-1 0-1,1 0 0,-1-1 1,0 1-1,6-3 1,7-2-682,-1 0 0,0-1 0,0-1 1,-1 0-1,19-13 0,20-23-4888,-2-8-3695</inkml:trace>
</inkml:ink>
</file>

<file path=ppt/ink/ink2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6.492"/>
    </inkml:context>
    <inkml:brush xml:id="br0">
      <inkml:brushProperty name="width" value="0.025" units="cm"/>
      <inkml:brushProperty name="height" value="0.025" units="cm"/>
    </inkml:brush>
  </inkml:definitions>
  <inkml:trace contextRef="#ctx0" brushRef="#br0">124 0 11755,'0'0'6694,"-6"8"-4067,-10 15-1785,1 1 0,2 1 0,0 0 0,2 0 0,-14 45-1,18-49-656,2 0-1,1 1 0,0 0 1,2 0-1,0-1 0,1 1 1,2 0-1,3 27 0,14-7-596,-18-41 385,0 0 0,0 0 1,1-1-1,-1 1 0,0 0 0,1-1 0,-1 1 1,0-1-1,1 1 0,-1 0 0,1-1 1,-1 1-1,1-1 0,-1 1 0,1-1 1,0 1-1,-1-1 0,1 0 0,-1 1 1,1-1-1,0 0 0,-1 1 0,1-1 1,0 0-1,0 0 0,-1 0 0,1 1 1,0-1-1,-1 0 0,1 0 0,0 0 1,0 0-1,-1 0 0,1-1 0,0 1 0,-1 0 1,1 0-1,0 0 0,0-1 0,-1 1 1,1 0-1,0-1 0,-1 1 0,1 0 1,-1-1-1,1 1 0,0-1 0,-1 1 1,1-1-1,-1 1 0,0-1 0,1 1 1,-1-1-1,1 0 0,-1 1 0,0-1 1,1-1-1,30-65-1349,-27 55 917,0 0-1,1 1 0,1 0 0,0-1 0,0 2 0,1-1 1,0 1-1,1 0 0,14-14 0,-21 23 471,0 0 0,0 0 0,-1 1 0,1-1 0,0 0 0,0 1-1,0-1 1,0 0 0,0 1 0,0-1 0,0 1 0,0 0 0,0-1 0,1 1 0,-1 0 0,0-1 0,0 1-1,0 0 1,0 0 0,0 0 0,1 0 0,-1 0 0,0 0 0,0 1 0,0-1 0,0 0 0,2 1 0,-2 0 63,1 1 0,-1-1 1,0 0-1,0 1 1,0-1-1,0 1 1,0 0-1,0-1 1,-1 1-1,1-1 0,0 1 1,-1 0-1,1 0 1,-1-1-1,0 4 1,2 8 733,-1 1 0,-1-1 1,-2 20-1,-17 63 852,19-96-1685,-1 1-1,1-1 1,0 1-1,0-1 0,0 0 1,0 1-1,0-1 1,0 0-1,0 1 1,0-1-1,0 0 1,0 1-1,1-1 1,-1 0-1,0 1 1,0-1-1,0 0 0,0 1 1,0-1-1,1 0 1,-1 1-1,0-1 1,0 0-1,0 1 1,1-1-1,-1 0 1,0 0-1,1 1 0,-1-1 1,0 0-1,0 0 1,1 0-1,-1 0 1,0 1-1,1-1 1,-1 0-1,0 0 1,1 0-1,-1 0 1,1 0-1,19-5-591,16-16-292,-20 5 522,0-1 0,-2 0 0,0-1 0,-1-1 0,13-23 0,-31 87 2698,3-38-2095,1 0 0,0 0 1,0 0-1,0 0 0,1 0 0,0 0 0,1 0 0,1 11 0,-1-16-170,0 0-1,0 0 1,0 1 0,0-1-1,0 0 1,0 0 0,1 0 0,-1 0-1,1 0 1,-1 0 0,1 0-1,0-1 1,0 1 0,0-1 0,0 1-1,0-1 1,0 0 0,0 0-1,0 1 1,1-2 0,-1 1 0,0 0-1,1 0 1,-1-1 0,0 1-1,1-1 1,3 0 0,11 2 139,0-1-1,-1-1 1,1 0 0,-1-2-1,1 0 1,24-6 0,-34 7-160,-1-1 1,1-1-1,0 1 1,0-1-1,-1 0 1,1-1-1,-1 1 0,0-1 1,0 0-1,-1-1 1,1 0-1,-1 1 1,0-2-1,0 1 0,0-1 1,-1 1-1,6-11 1,-9 13-7,1 1 1,-1-1-1,0 0 1,0 0-1,0 1 0,0-1 1,-1 0-1,1 0 1,-1 0-1,0 0 1,0 0-1,0 0 1,0 0-1,0 0 1,-1 0-1,1 0 0,-1 0 1,0 0-1,1 0 1,-2 0-1,1 0 1,0 1-1,0-1 1,-1 1-1,0-1 0,1 1 1,-1-1-1,0 1 1,0 0-1,0 0 1,-1 0-1,-3-3 1,0 1 47,0 0 0,-1 0 0,0 1 1,1 0-1,-1 0 0,0 0 0,-1 1 1,1 0-1,0 1 0,-1 0 0,1 0 1,-10 0-1,63 14-2411,26-10-5322,-31-3 1207</inkml:trace>
</inkml:ink>
</file>

<file path=ppt/ink/ink2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6.851"/>
    </inkml:context>
    <inkml:brush xml:id="br0">
      <inkml:brushProperty name="width" value="0.025" units="cm"/>
      <inkml:brushProperty name="height" value="0.025" units="cm"/>
    </inkml:brush>
  </inkml:definitions>
  <inkml:trace contextRef="#ctx0" brushRef="#br0">123 1 17392,'-11'6'3070,"3"-2"-2489,-57 35 3922,63-37-4292,-1-1 1,0 1-1,1 0 0,-1 0 1,1 0-1,-1 1 1,1-1-1,0 0 1,0 1-1,0-1 0,0 1 1,1 0-1,-1 0 1,1 0-1,0 0 1,-1 0-1,1 0 0,1 0 1,-1 0-1,-1 6 1,3-8-217,-1-1 1,1 1 0,-1 0 0,1-1-1,-1 1 1,1 0 0,0-1-1,-1 1 1,1-1 0,-1 1 0,1-1-1,0 1 1,0-1 0,-1 0 0,1 1-1,0-1 1,0 0 0,-1 0-1,1 1 1,0-1 0,0 0 0,0 0-1,-1 0 1,1 0 0,0 0-1,1 0 1,28 0-22,-25-1 13,4 1-79,-1-1 0,0 0 0,0-1 0,0 0 0,0 0-1,0-1 1,0 0 0,-1 0 0,1 0 0,-1-1 0,8-6 0,5-5-271,-1-1 0,23-24-1,-38 36 386,-3 3-315,-2 10 187,0-1 0,0 1 1,-1-1-1,0 0 1,-6 15-1,5-15 17,0-1-1,1 0 0,0 1 1,1 0-1,-1-1 0,1 1 1,0 9-1,2-15-115,-1-1 1,1 0-1,-1 1 1,1-1-1,-1 0 1,1 0-1,0 0 1,-1 0-1,1 0 1,0 0-1,0 0 1,0 0-1,0 0 0,0 0 1,0 0-1,0 0 1,0-1-1,1 1 1,-1 0-1,0-1 1,0 1-1,1-1 1,-1 1-1,0-1 1,0 0-1,1 1 1,-1-1-1,0 0 0,1 0 1,-1 0-1,1 0 1,-1 0-1,0 0 1,1-1-1,-1 1 1,0 0-1,3-2 1,3 1-547,0 0 0,0 0 0,-1-1 0,1-1 0,13-5 0,8-11-3088</inkml:trace>
</inkml:ink>
</file>

<file path=ppt/ink/ink2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7.194"/>
    </inkml:context>
    <inkml:brush xml:id="br0">
      <inkml:brushProperty name="width" value="0.025" units="cm"/>
      <inkml:brushProperty name="height" value="0.025" units="cm"/>
    </inkml:brush>
  </inkml:definitions>
  <inkml:trace contextRef="#ctx0" brushRef="#br0">73 1 6534,'0'0'11857,"-10"8"-10469,4-3-1312,2-2 182,-1 0 0,1 0 0,0 1 1,0-1-1,0 1 0,1 0 0,-1 0 0,1 1 0,0-1 0,0 1 0,1 0 1,-1-1-1,1 1 0,0 0 0,0 0 0,1 1 0,-1-1 0,0 7 0,3-10-373,-1 0-1,1 0 0,0 0 0,-1 0 1,1 0-1,0 0 0,0 0 1,0-1-1,1 1 0,-1 0 0,0-1 1,1 1-1,-1-1 0,1 1 0,-1-1 1,1 0-1,0 0 0,-1 1 0,1-1 1,0 0-1,0-1 0,0 1 1,4 1-1,59 18-6305,-41-14 3357,-22-5 3208,0-1 0,-1 0-1,1 1 1,-1-1 0,1 1 0,-1-1-1,1 1 1,-1 0 0,0-1 0,1 1-1,-1 0 1,0 0 0,0 0 0,1 0-1,-1 0 1,0 0 0,0 1 0,0-1-1,0 0 1,-1 0 0,1 1 0,0-1-1,1 3 1,-2-2 218,-1-1 1,1 1-1,0-1 0,-1 1 1,1-1-1,-1 0 0,1 1 1,-1-1-1,0 0 0,0 1 0,1-1 1,-1 0-1,0 0 0,0 0 1,0 0-1,0 0 0,0 0 0,-1 0 1,-1 2-1,-3 1 901,-1 0 0,0 0 0,1-1-1,-15 6 1,-7-2-2695,11-8-453,3-4-3357</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2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7.959"/>
    </inkml:context>
    <inkml:brush xml:id="br0">
      <inkml:brushProperty name="width" value="0.025" units="cm"/>
      <inkml:brushProperty name="height" value="0.025" units="cm"/>
    </inkml:brush>
  </inkml:definitions>
  <inkml:trace contextRef="#ctx0" brushRef="#br0">6 91 17617,'0'0'10100,"0"9"-9774,-2 6-140,1-3-48,-1 0-1,1 1 0,1-1 0,0 0 1,1 0-1,4 19 0,-4-30-127,0 1 0,0-1-1,0 1 1,1-1 0,-1 0 0,1 1-1,-1-1 1,1 0 0,-1 0 0,1 0-1,0 0 1,-1 0 0,1-1-1,0 1 1,0 0 0,0-1 0,0 0-1,0 1 1,-1-1 0,1 0 0,0 0-1,0 0 1,0 0 0,3 0-1,48-10 213,-40 5-212,-1-2 1,0 1 0,0-2-1,-1 1 1,0-2 0,0 1-1,-1-2 1,0 1 0,-1-1-1,0-1 1,0 0 0,-1 0 0,-1 0-1,10-20 1,-18 37-50,-4 25-243,0 42 0,5-72 286,0 0 0,1-1 1,-1 1-1,0 0 1,1 0-1,-1-1 1,1 1-1,-1 0 0,1-1 1,-1 1-1,1 0 1,0-1-1,-1 1 0,1-1 1,0 1-1,-1-1 1,1 1-1,0-1 0,0 1 1,-1-1-1,1 0 1,0 0-1,0 1 1,0-1-1,-1 0 0,1 0 1,0 0-1,0 0 1,0 0-1,0 0 0,0 0 1,-1 0-1,1 0 1,0 0-1,1-1 0,34-8 227,-21 0-210,-1-1-1,0-1 1,0 0-1,-1-1 1,-1 0-1,0-1 1,-1-1-1,-1 0 1,0 0-1,0-1 0,8-18 1,-29 113 347,11-78-335,0 32 940,0-33-958,0 0 0,1 0 0,-1-1 0,1 1 0,-1 0 1,1 0-1,-1-1 0,1 1 0,0 0 0,-1-1 0,1 1 0,0 0 1,-1-1-1,1 1 0,0-1 0,0 1 0,0-1 0,-1 0 1,1 1-1,0-1 0,0 0 0,0 1 0,0-1 0,0 0 0,0 0 1,0 0-1,0 0 0,0 0 0,-1 0 0,1 0 0,0 0 1,1-1-1,6 0-24,0-1 1,-1 0-1,0-1 1,1 0 0,-1 0-1,0 0 1,0-1-1,-1 0 1,1 0-1,10-10 1,-7 6-296,0-1 0,0-1 0,0 0 0,-1 0 0,10-17 0,-18 26 252,0 0 0,0 0-1,-1 0 1,1 0 0,0 0-1,-1 0 1,1 0 0,-1-1 0,1 1-1,-1 0 1,0 0 0,0-1-1,1 1 1,-1 0 0,0-1 0,0 1-1,0 0 1,0 0 0,-1-2-1,1 2-21,-1 1-1,1-1 0,-1 1 0,1-1 0,-1 1 0,1 0 0,-1-1 1,1 1-1,-1-1 0,1 1 0,-1 0 0,0 0 0,1-1 0,-1 1 1,0 0-1,1 0 0,-1 0 0,0 0 0,1 0 0,-1 0 0,0 0 1,1 0-1,-1 0 0,-1 0 0,-3 1-350,1-1 0,-1 1 0,0 1 0,1-1 0,-1 1 0,1 0 0,0 0 0,-7 4 0,-12 10-2736,1 0-2583</inkml:trace>
</inkml:ink>
</file>

<file path=ppt/ink/ink2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8.302"/>
    </inkml:context>
    <inkml:brush xml:id="br0">
      <inkml:brushProperty name="width" value="0.025" units="cm"/>
      <inkml:brushProperty name="height" value="0.025" units="cm"/>
    </inkml:brush>
  </inkml:definitions>
  <inkml:trace contextRef="#ctx0" brushRef="#br0">1 0 21620,'0'0'6118</inkml:trace>
</inkml:ink>
</file>

<file path=ppt/ink/ink2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9.535"/>
    </inkml:context>
    <inkml:brush xml:id="br0">
      <inkml:brushProperty name="width" value="0.025" units="cm"/>
      <inkml:brushProperty name="height" value="0.025" units="cm"/>
    </inkml:brush>
  </inkml:definitions>
  <inkml:trace contextRef="#ctx0" brushRef="#br0">51 262 11179,'0'0'3272,"5"-9"150,-1 3-2433,16-29 1430,-12 8 3681,-10 27-6005,1 0 1,0 0 0,0 0 0,0 0-1,0 1 1,0-1 0,0 0 0,0 1 0,0-1-1,0 1 1,0-1 0,0 1 0,0 0-1,0-1 1,0 1 0,-1 1 0,-6 7-80,1 1 0,0 0 0,1 0 0,0 1 0,0-1 0,1 1 0,0 1 0,1-1 0,1 1 0,0-1 0,0 1 0,1 0 0,-1 23 0,3-34-15,0 0 0,0-1 0,0 1 0,1 0 0,-1 0 0,0-1 0,0 1 0,1 0 0,-1-1 0,0 1 0,1 0 0,-1-1 0,1 1 0,-1 0 0,1-1 0,-1 1 0,1-1 0,-1 1 0,1-1 0,0 1 0,-1-1 0,1 1 0,0-1 0,-1 0 0,1 0 0,0 1 0,0-1 0,-1 0 0,1 0 0,0 1 0,0-1 0,-1 0 0,1 0 0,0 0 0,0 0-1,-1 0 1,1 0 0,0-1 0,0 1 0,-1 0 0,1 0 0,0 0 0,0-1 0,-1 1 0,2-1 0,38-17 93,-19 1-58,0-1-1,-1 0 1,-1-2 0,0-1-1,-2 0 1,0-1 0,-2 0 0,0-2-1,-2 0 1,-1 0 0,0-1 0,12-42-1,-18 28 392,-6 39-423,0-1 0,-1 1 0,1 0 0,0 0 0,0 0-1,0 0 1,0 0 0,0 0 0,0-1 0,0 1 0,-1 0-1,1 0 1,0 0 0,0 0 0,0 0 0,0 0 0,0 0-1,-1 0 1,1 0 0,0 0 0,0 0 0,0 0 0,0 0-1,-1 0 1,1 0 0,0 0 0,0 0 0,0 0 0,0 0-1,-1 0 1,1 0 0,0 0 0,0 0 0,0 0 0,0 0 0,0 0-1,-1 0 1,1 0 0,0 0 0,0 0 0,0 1 0,0-1-1,0 0 1,0 0 0,-1 0 0,1 0 0,0 0 0,0 0-1,0 1 1,0-1 0,0 0 0,0 0 0,0 0 0,0 0-1,0 0 1,0 1 0,-13 18-6,0 0 0,2 1 0,0 0-1,2 1 1,0 0 0,-8 33 0,16-52 7,-4 11 36,1 1 1,0 0-1,0 0 1,2 0-1,0 0 1,0 0-1,1 0 1,2 17-1,-1-30-38,1 0-1,-1 0 0,1 0 1,-1 0-1,1 0 1,-1 0-1,1 0 1,0 0-1,0 0 0,0 0 1,-1 0-1,1 0 1,0-1-1,0 1 1,0 0-1,0-1 0,0 1 1,0-1-1,1 1 1,-1-1-1,0 1 1,0-1-1,0 0 0,0 1 1,1-1-1,-1 0 1,0 0-1,0 0 1,0 0-1,1 0 0,-1 0 1,0-1-1,0 1 1,0 0-1,3-1 1,43-14 112,23-34-638,-53 36 183,1 0 0,25-13 0,-42 25 333,0 1 0,-1 0 0,1-1-1,-1 1 1,1-1 0,0 1 0,-1 0 0,1 0-1,0 0 1,-1-1 0,1 1 0,0 0 0,-1 0-1,1 0 1,0 0 0,-1 0 0,1 0 0,0 0-1,-1 0 1,1 0 0,0 0 0,-1 1 0,1-1-1,0 0 1,-1 0 0,1 1 0,0-1 0,-1 0-1,1 1 1,-1-1 0,1 1 0,-1-1-1,1 1 1,-1-1 0,1 1 0,0 0 0,0 1 26,0 1 0,0-1-1,-1 1 1,1-1 0,-1 1 0,1 0 0,-1-1 0,0 1 0,0-1 0,0 5 0,-12 68 719,11-71-702,-4 50 417,5-53-445,0-1 0,0 1 0,1-1 0,-1 0 0,0 1 0,0-1 0,1 1-1,-1-1 1,0 0 0,1 1 0,-1-1 0,0 0 0,1 0 0,-1 1 0,1-1 0,-1 0-1,0 0 1,1 1 0,-1-1 0,1 0 0,-1 0 0,1 0 0,-1 0 0,0 0-1,1 0 1,-1 0 0,1 0 0,-1 0 0,1 0 0,-1 0 0,1 0 0,-1 0 0,1 0-1,-1 0 1,0 0 0,1-1 0,-1 1 0,1 0 0,-1 0 0,0 0 0,1-1 0,-1 1-1,1 0 1,-1-1 0,0 1 0,1-1 0,21-13 198,-12 1-247,-1-1 0,0 0 0,-2-1 0,0 0 0,0 0 0,-1-1 0,-1 1 0,4-23 1,-9 40 36,0-1 1,0 1 0,0 0 0,1-1-1,-1 1 1,0-1 0,1 1-1,-1-1 1,1 1 0,-1-1 0,1 1-1,0-1 1,-1 1 0,1-1 0,0 0-1,0 0 1,0 1 0,0-1 0,0 0-1,0 0 1,1 0 0,-1 0 0,0 0-1,2 1 1,0-1 3,-1 0 1,1-1-1,0 1 0,0 0 1,0-1-1,0 0 0,0 1 1,-1-1-1,1-1 0,0 1 1,0 0-1,4-1 0,1-1 14,1-1 1,-1 1-1,0-1 1,1-1-1,-2 1 0,1-2 1,13-8-1,0-10-24,1 1-119,-19 24 11,-9 17-41,0-4 188,0 0 1,1 0 0,0 1-1,1 0 1,1 0 0,-2 26 0,5-41-28,0 0-1,0 0 1,0 0 0,0 0 0,1 0 0,-1 0 0,0 0-1,0 0 1,1 0 0,-1-1 0,0 1 0,1 0 0,-1 0-1,1 0 1,0 0 0,-1 0 0,1-1 0,-1 1 0,1 0-1,0 0 1,0-1 0,-1 1 0,1-1 0,0 1 0,0-1-1,1 1 1,0 0 9,1 0 0,0 0 0,-1-1 0,1 1 0,0-1 0,-1 0 0,1 0-1,0 0 1,4 0 0,2-1 16,-1-1 0,0 0 0,0 0 0,0 0 0,14-7 0,-4-2-102,0 0 0,-1-2 0,0 1 0,15-17 0,-25 23 53,0 0 0,-1-1 1,0-1-1,0 1 0,-1-1 1,0 0-1,0 0 0,-1 0 1,0-1-1,0 1 0,3-14 1,-7 22 18,1-1 0,-1 1 1,0-1-1,1 1 0,-1 0 1,0-1-1,0 1 0,0-1 1,0 1-1,1-1 0,-1 1 0,0-1 1,0 1-1,0-1 0,0 1 1,0-1-1,0 1 0,0-1 1,0 1-1,-1-1 0,1 1 1,0-1-1,0 1 0,0-1 0,0 1 1,-1-1-1,1 1 0,0 0 1,0-1-1,-1 1 0,1-1 1,0 1-1,-1 0 0,1-1 0,-1 1 1,1 0-1,-1-1 0,-16 13 22,-15 29 145,28-35-113,0 0 0,0 1 0,1-1-1,0 1 1,1 0 0,-1 0 0,1 0 0,0 0 0,1 0 0,0 0 0,0 1 0,1-1-1,-1 0 1,3 13 0,-2-19-107,1 0-1,-1 0 1,1 0-1,0 0 1,0-1-1,-1 1 1,1 0-1,0 0 1,0 0-1,0-1 1,0 1-1,0-1 1,0 1-1,0 0 1,0-1-1,0 0 0,0 1 1,0-1-1,0 0 1,1 1-1,-1-1 1,0 0-1,0 0 1,0 0-1,0 0 1,0 0-1,1 0 1,-1 0-1,0-1 1,0 1-1,2-1 1,0 1-626,0-1-1,0 0 1,-1 0 0,1 1 0,0-2 0,-1 1 0,1 0-1,-1 0 1,1-1 0,-1 1 0,0-1 0,3-2-1,8-16-8798</inkml:trace>
</inkml:ink>
</file>

<file path=ppt/ink/ink2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9.877"/>
    </inkml:context>
    <inkml:brush xml:id="br0">
      <inkml:brushProperty name="width" value="0.025" units="cm"/>
      <inkml:brushProperty name="height" value="0.025" units="cm"/>
    </inkml:brush>
  </inkml:definitions>
  <inkml:trace contextRef="#ctx0" brushRef="#br0">0 1 15503,'0'0'6726,"19"48"-10249,5-30-3940</inkml:trace>
</inkml:ink>
</file>

<file path=ppt/ink/ink2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0.235"/>
    </inkml:context>
    <inkml:brush xml:id="br0">
      <inkml:brushProperty name="width" value="0.025" units="cm"/>
      <inkml:brushProperty name="height" value="0.025" units="cm"/>
    </inkml:brush>
  </inkml:definitions>
  <inkml:trace contextRef="#ctx0" brushRef="#br0">110 97 15375,'0'0'3042,"-4"12"-132,-2 10-2376,1 0 1,1 0-1,0 1 1,2-1-1,1 1 1,1 0-1,3 31 1,0-35-203,-1 0 1,0 1-1,-3 29 0,1-43-244,0 0-1,-1 0 1,0-1 0,-1 1-1,1-1 1,-1 1-1,0-1 1,0 0 0,-1 1-1,1-1 1,-1 0 0,0-1-1,-1 1 1,1 0-1,-1-1 1,-6 6 0,9-9-50,0 0 0,1 0 0,-1-1 0,0 1 0,0-1 0,1 1 1,-1 0-1,0-1 0,0 0 0,0 1 0,0-1 0,0 1 1,0-1-1,0 0 0,0 0 0,0 0 0,0 0 0,0 1 0,0-1 1,0 0-1,0-1 0,0 1 0,0 0 0,0 0 0,0 0 1,1 0-1,-3-1 0,2 0 2,-1-1 0,1 1 0,0 0 1,0-1-1,0 1 0,0 0 0,0-1 1,0 1-1,0-1 0,0 0 0,1 1 0,-1-1 1,0 0-1,1-1 0,-9-62 226,9 63-271,0-12-36,0 0 0,1 0-1,1 0 1,0 0 0,0 0 0,2 0-1,0 1 1,7-19 0,0 10-56,1 0 1,1 0-1,29-37 0,1 8 101,-23 28 4,-1-1-1,25-41 1,-42 60-182,-14 21 111,-16 28 150,22-34-19,1 1 0,1 0 0,0 0-1,1 1 1,0-1 0,1 1 0,0 0 0,1-1-1,0 22 1,1-31-59,1 0 0,-1 0-1,1 0 1,0 0 0,-1 0-1,1 0 1,0 0 0,0-1 0,1 1-1,-1 0 1,0-1 0,1 1-1,-1 0 1,0-1 0,1 0 0,0 1-1,-1-1 1,1 0 0,0 0-1,0 0 1,0 0 0,0 0-1,0 0 1,0 0 0,0-1 0,0 1-1,0-1 1,0 0 0,0 1-1,0-1 1,0 0 0,2 0 0,10 0-80,0 1 1,0-2-1,22-2 1,-20 0-202,-1-1 1,1 0 0,0-1 0,-1-1 0,0 0-1,0-1 1,-1 0 0,0-1 0,15-12 0,-28 19 320,1 0 0,-1 0 1,1 0-1,-1-1 0,0 1 1,1 0-1,-1-1 0,0 1 1,0-1-1,0 1 0,0-1 1,0 0-1,-1 0 0,1 1 1,0-1-1,-1 0 0,1 0 1,-1 0-1,0 1 0,0-1 1,0 0-1,0 0 0,0 0 1,0 0-1,0 0 0,0 0 1,-1 1-1,1-1 0,-1 0 1,1 0-1,-1 0 0,0 1 1,0-1-1,1 0 0,-1 1 1,-1-1-1,1 1 0,0-1 1,0 1-1,-2-2 0,-7-7 531,0 0 0,-1 1-1,0 0 1,-18-11-1,6 4-177,33 14-2263,14 1-5076,3 1-761</inkml:trace>
</inkml:ink>
</file>

<file path=ppt/ink/ink2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0.939"/>
    </inkml:context>
    <inkml:brush xml:id="br0">
      <inkml:brushProperty name="width" value="0.025" units="cm"/>
      <inkml:brushProperty name="height" value="0.025" units="cm"/>
    </inkml:brush>
  </inkml:definitions>
  <inkml:trace contextRef="#ctx0" brushRef="#br0">194 132 17072,'0'0'3011,"-8"-4"-134,4 2-2697,0-1 0,-1 1-1,1 1 1,0-1 0,-1 1-1,1-1 1,-1 1 0,0 1-1,1-1 1,-1 1 0,0-1-1,1 1 1,-1 1 0,0-1-1,1 1 1,-1-1 0,0 1-1,1 1 1,-1-1 0,1 1-1,-1-1 1,1 1-1,0 1 1,0-1 0,-5 4-1,3-1-90,0 0 0,1 0 0,0 0 0,0 1 0,0 0 0,1 0 0,0 0 0,0 1 0,0-1 0,1 1 0,0 0 0,0 0 0,1 0 0,-3 11 0,5-17-83,0 0-1,0 0 1,0-1-1,0 1 1,0 0-1,0-1 1,0 1-1,0 0 1,0 0-1,1-1 1,-1 1-1,0 0 1,0-1-1,1 1 1,-1-1-1,0 1 1,1 0-1,-1-1 1,1 1-1,-1-1 1,1 1-1,-1-1 1,1 1-1,-1-1 1,1 1-1,-1-1 1,1 0-1,1 1 1,25 4 93,31-14 42,-44 4-131,-1-1-1,1 0 0,-2-1 0,1 0 0,-1-1 0,18-14 0,61-66-248,-52 49-77,-47 77-202,3-25 570,2-5 23,0 0 1,0 1-1,1-1 1,0 1-1,0 0 0,1-1 1,0 1-1,1 0 1,0 0-1,2 16 0,-1-24-42,-1 0 0,1 0 1,0 0-1,0 0 0,0 0 0,0 0 0,0 0 0,0 0 0,0 0 0,0 0 0,0-1 0,0 1 0,0 0 0,0-1 0,1 1 0,-1-1 0,0 1 0,0-1 0,1 0 1,-1 1-1,0-1 0,1 0 0,-1 0 0,0 0 0,1 0 0,-1 0 0,0 0 0,0-1 0,1 1 0,1-1 0,41-12 848,-30 4-794,0 0 0,-1 0 1,0-2-1,0 1 0,-1-2 0,16-19 0,-20 22-99,-1 0-1,-1 0 0,1-1 0,-2 0 1,1 0-1,-1-1 0,-1 0 0,0 1 0,0-1 1,2-13-1,-7 24 4,1 0 1,0 1-1,-1-1 1,1 0-1,0 0 1,0 1-1,-1-1 1,1 0-1,0 0 1,-1 1-1,1-1 1,-1 0-1,1 0 1,0 0-1,-1 0 1,1 0-1,0 0 1,-1 0-1,1 0 1,-1 0-1,1 0 1,0 0-1,-1 0 1,1 0-1,-1 0 1,1 0-1,0 0 1,-1 0-1,1 0 1,-1 0-1,1 0 1,0-1-1,-1 1 1,1 0-1,0 0 1,-1-1-1,1 1 1,0 0-1,0 0 1,-1-1-1,1 1 1,0 0-1,0-1 1,-1 1-1,1 0 1,0-1-1,0 1 1,0 0-1,0-1 1,-1 1-1,1-1 1,0 1-1,0 0 1,0-1-1,0 1 1,0 0-1,0-1 1,0 1-1,0-1 1,0 1-1,0 0 1,0-1-1,0 1 1,1-1-1,-1 1 1,0 0-1,0-1 1,0 1-1,1-1 1,-25 21-64,3 5 374,0 1 0,-26 46 0,42-64-237,0 0 0,1 1 1,0 0-1,1 0 0,-1 0 1,2 0-1,-1 0 0,1 1 0,1-1 1,0 1-1,0-1 0,1 1 1,1 15-1,0-22-63,0-1-1,1 1 1,-1-1-1,1 1 1,-1-1-1,1 0 1,0 0 0,-1 0-1,1 0 1,1 0-1,-1 0 1,0 0 0,0-1-1,1 1 1,-1-1-1,0 0 1,1 0-1,-1 1 1,1-2 0,0 1-1,-1 0 1,1 0-1,0-1 1,0 0 0,-1 1-1,5-1 1,5 1-45,-1 0 0,1-1 1,0-1-1,22-3 0,-29 4-164,-1-1 0,0 0 0,0 0-1,0-1 1,0 1 0,0-1 0,0 0-1,0 0 1,-1 0 0,1-1 0,-1 1 0,1-1-1,-1 0 1,0 0 0,0 0 0,2-4 0,-3 5-591,0-1 0,-1-1 0,1 1 1,-1 0-1,0 0 0,0 0 0,0-1 0,0 1 1,-1 0-1,0-1 0,1 1 0,-1-1 1,-1-3-1,0-8-6057</inkml:trace>
</inkml:ink>
</file>

<file path=ppt/ink/ink2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1.296"/>
    </inkml:context>
    <inkml:brush xml:id="br0">
      <inkml:brushProperty name="width" value="0.025" units="cm"/>
      <inkml:brushProperty name="height" value="0.025" units="cm"/>
    </inkml:brush>
  </inkml:definitions>
  <inkml:trace contextRef="#ctx0" brushRef="#br0">102 17 17809,'0'0'12716,"-11"-4"-12721,-34-9-38,43 13 45,0 1 1,1-1 0,-1 0-1,0 1 1,0-1-1,0 1 1,1 0 0,-1 0-1,0-1 1,1 1-1,-1 0 1,1 0 0,-1 1-1,1-1 1,-1 0-1,1 0 1,0 1 0,0-1-1,0 1 1,0-1 0,0 1-1,0-1 1,0 1-1,0 0 1,0 0 0,0 1-1,0 0-15,0-1 0,0 1 0,0 0 0,0 0 0,0-1 0,1 1 0,-1 0 0,1 0 0,0-1-1,0 1 1,0 0 0,0 0 0,0 0 0,0 0 0,2 3 0,-1-4-60,1-1 1,-1 0-1,1 1 0,-1-1 0,1 0 1,0 0-1,0 0 0,-1 0 0,1 0 1,0 0-1,0-1 0,0 1 0,0-1 1,0 1-1,0-1 0,0 0 0,4 0 1,43 2-2047,-36-3 972,12 1-897,-18-1 1574,-1 1-1,1-1 1,0 2 0,0-1-1,0 1 1,-1 0 0,1 0-1,0 1 1,-1-1 0,12 6 0,-17-7 550,-1 0 0,1 1 1,-1-1-1,1 0 0,-1 0 1,0 1-1,1-1 1,-1 0-1,1 1 0,-1-1 1,0 1-1,1-1 0,-1 0 1,0 1-1,1-1 1,-1 1-1,0-1 0,0 1 1,1-1-1,-1 1 0,0-1 1,0 1-1,0-1 1,0 1-1,1-1 0,-1 1 1,0-1-1,0 1 0,0-1 1,0 1-1,0-1 1,-1 2-1,-13 10 2429,-27 2-48,39-13-2519,-66 10 302,24-14-6985,26-5-5185</inkml:trace>
</inkml:ink>
</file>

<file path=ppt/ink/ink2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1.977"/>
    </inkml:context>
    <inkml:brush xml:id="br0">
      <inkml:brushProperty name="width" value="0.025" units="cm"/>
      <inkml:brushProperty name="height" value="0.025" units="cm"/>
    </inkml:brush>
  </inkml:definitions>
  <inkml:trace contextRef="#ctx0" brushRef="#br0">31 1 18001,'0'0'6262,"-4"9"-3876,3-8-2349,-4 10 350,1 0 1,0 0-1,1 1 0,-4 21 1,6-31-364,1 0-1,-1 0 1,1 0 0,0 1-1,0-1 1,0 0 0,0 0 0,0 1-1,1-1 1,-1 0 0,1 0 0,-1 0-1,1 0 1,0 0 0,0 0-1,0 0 1,0 0 0,0 0 0,0 0-1,0 0 1,1 0 0,-1-1-1,1 1 1,-1 0 0,1-1 0,0 0-1,-1 1 1,1-1 0,0 0-1,0 0 1,0 0 0,0 0 0,0 0-1,0 0 1,0-1 0,0 1 0,1-1-1,2 1 1,5 0 30,1 0 0,0-1 0,-1-1 0,1 1 1,0-2-1,-1 1 0,1-1 0,-1-1 0,15-5 0,5-5 1,49-29 0,2-1 20,-80 42-74,0 1-1,-1-1 1,1 1 0,0-1 0,0 1-1,-1-1 1,1 1 0,0 0 0,0-1-1,0 1 1,-1 0 0,1 0-1,0-1 1,0 1 0,0 0 0,0 0-1,0 0 1,-1 0 0,1 0-1,0 0 1,0 0 0,0 1 0,0-1-1,0 0 1,-1 0 0,1 1 0,0-1-1,0 0 1,-1 1 0,1-1-1,0 1 1,0-1 0,-1 1 0,1-1-1,0 1 1,-1 0 0,1-1 0,-1 1-1,1 0 1,0 0 0,1 37 282,-3-21-142,1 60 152,0-77-278,0 1-1,0-1 0,0 0 1,0 1-1,0-1 1,0 1-1,0-1 0,1 0 1,-1 1-1,0-1 0,0 0 1,0 1-1,1-1 0,-1 0 1,0 1-1,0-1 1,1 0-1,-1 1 0,0-1 1,0 0-1,1 0 0,-1 0 1,0 1-1,1-1 0,-1 0 1,1 0-1,-1 0 1,0 0-1,1 1 0,-1-1 1,0 0-1,1 0 0,-1 0 1,1 0-1,0 0 0,21-3 275,20-12-96,-17 4-270,1 0 1,0 2 0,1 1-1,0 1 1,0 2 0,0 0-1,0 2 1,1 1 0,33 1-1,-58 2 87,1 0-1,-1 0 0,0 0 0,0 0 1,0 0-1,0 1 0,0-1 1,0 1-1,4 3 0,-6-3-130,1-1 0,0 0 0,-1 1 0,1-1 0,0 0 0,0 0 0,0 0 0,0 0 0,0-1 0,0 1 0,1 0 0,-1-1 0,0 0 0,0 1 0,0-1 0,4 0 0,-5-1-452,1 0 1,-1-1 0,0 1-1,0-1 1,0 1-1,0 0 1,0-1 0,-1 0-1,1 1 1,0-1-1,-1 1 1,1-1 0,-1 0-1,1 1 1,-1-1-1,0 0 1,0 0 0,0 1-1,0-1 1,0-2-1,0 2-352,1-20-9239</inkml:trace>
</inkml:ink>
</file>

<file path=ppt/ink/ink2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2.304"/>
    </inkml:context>
    <inkml:brush xml:id="br0">
      <inkml:brushProperty name="width" value="0.025" units="cm"/>
      <inkml:brushProperty name="height" value="0.025" units="cm"/>
    </inkml:brush>
  </inkml:definitions>
  <inkml:trace contextRef="#ctx0" brushRef="#br0">1 1 10698,'0'0'17553</inkml:trace>
</inkml:ink>
</file>

<file path=ppt/ink/ink2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2.646"/>
    </inkml:context>
    <inkml:brush xml:id="br0">
      <inkml:brushProperty name="width" value="0.025" units="cm"/>
      <inkml:brushProperty name="height" value="0.025" units="cm"/>
    </inkml:brush>
  </inkml:definitions>
  <inkml:trace contextRef="#ctx0" brushRef="#br0">263 0 16335,'0'0'11019,"39"61"-10987,-37-30 0,-1 2-416,-1 0-225,0-1-544,-1-5-1185,-9-3-2403,-5-7-4323</inkml:trace>
  <inkml:trace contextRef="#ctx0" brushRef="#br0" timeOffset="1">1 271 19474,'0'0'7624,"75"-45"-6311,-25 29 64,7-2-576,3 2-481,2 0-288,-6 3-480,-8 3-1826,-12 1-2691,-13 0-1825,-13 0-3941</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2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2.993"/>
    </inkml:context>
    <inkml:brush xml:id="br0">
      <inkml:brushProperty name="width" value="0.025" units="cm"/>
      <inkml:brushProperty name="height" value="0.025" units="cm"/>
    </inkml:brush>
  </inkml:definitions>
  <inkml:trace contextRef="#ctx0" brushRef="#br0">1 66 15503,'0'0'7687,"64"-45"-7687,-18 40-32,11 0-1345,0 1-2627,5-3-3523</inkml:trace>
</inkml:ink>
</file>

<file path=ppt/ink/ink2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3.338"/>
    </inkml:context>
    <inkml:brush xml:id="br0">
      <inkml:brushProperty name="width" value="0.025" units="cm"/>
      <inkml:brushProperty name="height" value="0.025" units="cm"/>
    </inkml:brush>
  </inkml:definitions>
  <inkml:trace contextRef="#ctx0" brushRef="#br0">305 1 448,'-9'1'15300,"-47"11"-10372,33-5-3855,0 1-1,-24 12 1,33-13-576,-1 1 1,2 0-1,-1 1 0,1 0 0,0 1 0,1 1 0,1 0 0,-15 16 0,25-25-481,-1 0 0,1 0 0,-1 0-1,1 0 1,0 0 0,0 0 0,0 0 0,0 0-1,0 1 1,0-1 0,0 0 0,1 1 0,-1-1-1,1 0 1,0 1 0,0-1 0,0 5-1,0-6-60,1 1 0,0-1 0,-1 0-1,1 1 1,0-1 0,0 1-1,0-1 1,0 0 0,0 0-1,0 0 1,0 0 0,1 0 0,-1 0-1,0 0 1,0 0 0,1 0-1,-1 0 1,1-1 0,-1 1-1,2 0 1,10 3-505,0-2-1,0 1 1,0-1 0,0-1-1,15 0 1,-15-1 72,-2 0 74,19 1-753,0 1-1,-1 1 1,52 13-1,-79-16 1290,-1 0 0,0 0 0,0 0 0,0 0-1,0 1 1,0-1 0,0 0 0,-1 1 0,1-1 0,0 1 0,0-1-1,0 1 1,0-1 0,0 1 0,0 0 0,-1-1 0,1 1 0,0 0-1,-1 0 1,1-1 0,0 1 0,-1 0 0,1 0 0,-1 0 0,1 0-1,-1 0 1,0 0 0,1 0 0,-1 0 0,0 1 0,0 0 76,-1 0 1,0-1-1,0 1 1,0 0-1,0-1 1,0 1-1,0-1 1,0 1-1,0-1 1,-1 0-1,1 1 1,0-1-1,-1 0 0,1 0 1,-3 1-1,-11 7 844,-1 0-1,-23 9 0,35-16-1079,0-1 81,-9 6-119,-1-1 1,-1 0 0,1-1-1,-1-1 1,0 0 0,0-1-1,-27 2 1,41-5-153,1 0 1,-1 0-1,1-1 0,0 1 1,-1 0-1,1-1 0,-1 1 0,1 0 1,0-1-1,-1 1 0,1 0 1,0-1-1,0 1 0,-1 0 1,1-1-1,0 1 0,0-1 0,0 1 1,0-1-1,-1 1 0,1-1 1,0 1-1,0-1 0,0 1 1,0 0-1,0-1 0,0 1 0,0-1 1,0 1-1,0-1 0,0 1 1,1-1-1,-1 1 0,0-1 1,0 1-1,0 0 0,0-1 0,1 1 1,-1-1-1,0 0-485,8-17-9723</inkml:trace>
  <inkml:trace contextRef="#ctx0" brushRef="#br0" timeOffset="1">500 194 23510,'0'0'6919,"70"-4"-6823,-39 3-128,4-4-865,4-2-1922,-2-6-3234,1-2-6183</inkml:trace>
</inkml:ink>
</file>

<file path=ppt/ink/ink2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3.714"/>
    </inkml:context>
    <inkml:brush xml:id="br0">
      <inkml:brushProperty name="width" value="0.025" units="cm"/>
      <inkml:brushProperty name="height" value="0.025" units="cm"/>
    </inkml:brush>
  </inkml:definitions>
  <inkml:trace contextRef="#ctx0" brushRef="#br0">3 6 7111,'0'0'9684,"9"-1"-5392,24-4-1196,-33 5-2976,1 0 0,0 1 0,-1-1 0,1 0 0,-1 0 1,1 1-1,0-1 0,-1 0 0,1 1 0,-1-1 0,1 0 0,-1 1 0,0-1 1,1 1-1,-1-1 0,1 1 0,-1-1 0,0 1 0,1-1 0,-1 1 0,0-1 1,1 1-1,-1 0 0,0-1 0,0 1 0,0-1 0,0 1 0,0 0 0,1-1 0,-1 1 1,0 0-1,0-1 0,-1 1 0,1 0 0,-1 26 822,1-24-531,-2 10-183,0 0 0,-1 0 1,-1 1-1,0-2 0,-8 19 0,7-19-224,0-1 1,1 1-1,0 0 0,1 0 0,1 0 1,-2 22-1,4-33-2,0 0 0,0 0 1,0 0-1,1 1 0,-1-1 1,1 0-1,-1 0 0,1 0 1,-1 0-1,1 1 0,-1-1 0,1 0 1,0 0-1,0 0 0,-1-1 1,1 1-1,0 0 0,0 0 1,0 0-1,0 0 0,0-1 1,0 1-1,0-1 0,1 1 0,-1-1 1,0 1-1,0-1 0,0 1 1,0-1-1,1 0 0,-1 0 1,0 0-1,2 0 0,50 1-21,-35-2-94,6 1-725,0-1-1,30-6 0,12-12-6147,-31 3-183</inkml:trace>
</inkml:ink>
</file>

<file path=ppt/ink/ink2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4.179"/>
    </inkml:context>
    <inkml:brush xml:id="br0">
      <inkml:brushProperty name="width" value="0.025" units="cm"/>
      <inkml:brushProperty name="height" value="0.025" units="cm"/>
    </inkml:brush>
  </inkml:definitions>
  <inkml:trace contextRef="#ctx0" brushRef="#br0">144 3 18546,'0'0'5172,"-10"13"-3704,-9 11-751,2 1-1,0 0 1,2 1-1,-24 56 1,35-70-642,0-3-50,0 0 0,1 1 0,0-1 0,1 1 1,0 0-1,0 0 0,1 0 0,0 0 0,1 0 1,1 13-1,-1-22-5,0-1 1,1 0 0,-1 0-1,1 1 1,-1-1-1,0 0 1,1 0-1,-1 0 1,1 1-1,-1-1 1,0 0-1,1 0 1,-1 0-1,1 0 1,-1 0-1,1 0 1,-1 0 0,1 0-1,-1 0 1,0 0-1,1 0 1,-1 0-1,1 0 1,-1 0-1,1-1 1,-1 1-1,0 0 1,1 0-1,-1 0 1,1-1 0,-1 1-1,0 0 1,1-1-1,-1 1 1,0 0-1,1 0 1,-1-1-1,0 1 1,0-1-1,1 1 1,-1-1-1,16-13 346,-3-2-460,-1-1-1,-1-1 1,0 0 0,-1 0 0,-1-1 0,-1 0-1,-1-1 1,0 0 0,-1 0 0,-2 0 0,0 0-1,-1-1 1,1-24 0,-5 45 89,1-1 0,0 1 0,0 0 0,0 0 0,0 0 0,-1 0-1,1 0 1,0 0 0,0 0 0,0-1 0,-1 1 0,1 0 0,0 0 0,0 0 0,0 0 0,-1 0-1,1 0 1,0 0 0,0 0 0,-1 0 0,1 0 0,0 0 0,0 0 0,0 0 0,-1 0 0,1 0 0,0 1-1,0-1 1,0 0 0,-1 0 0,1 0 0,0 0 0,0 0 0,0 0 0,0 1 0,-1-1 0,1 0-1,0 0 1,0 0 0,0 0 0,0 1 0,0-1 0,-1 0 0,1 0 0,0 0 0,0 0 0,0 1-1,0-1 1,0 0 0,0 0 0,0 1 0,0-1 0,0 0 0,0 0 0,0 1 0,-9 11 50,6-7-21,1 0 0,0 1 0,0-1 1,1 0-1,0 1 0,0-1 0,0 1 0,0 6 0,2-11-14,-1 1 1,0-1-1,0 0 0,1 1 0,-1-1 0,0 1 0,1-1 0,0 0 0,-1 0 1,1 1-1,0-1 0,0 0 0,-1 0 0,1 0 0,0 0 0,0 0 0,0 0 1,0 0-1,1 0 0,-1 0 0,0 0 0,0 0 0,1-1 0,-1 1 0,0-1 1,0 1-1,1-1 0,-1 1 0,1-1 0,-1 0 0,0 1 0,1-1 0,-1 0 1,1 0-1,2 0 0,4 0 45,0 0 1,0-1 0,1 0 0,-1 0-1,0 0 1,0-1 0,0-1-1,0 1 1,11-6 0,2-3 9,38-27 0,-42 26-46,1 0 0,0 1 0,22-9 0,-40 20-22,1 0-1,-1 0 1,1 0-1,-1 0 1,1 0-1,-1 0 0,1 0 1,-1 0-1,1 0 1,-1 0-1,1 0 1,-1 0-1,1 1 1,-1-1-1,1 0 1,-1 0-1,1 1 1,-1-1-1,0 0 1,1 0-1,-1 1 0,1-1 1,-1 0-1,0 1 1,1-1-1,-1 1 1,0-1-1,1 0 1,-1 1-1,0-1 1,0 1-1,0-1 1,1 1-1,-1-1 1,0 1-1,0-1 0,0 1 1,0-1-1,0 1 1,0-1-1,0 1 1,0-1-1,0 1 1,0-1-1,0 1 1,0-1-1,0 1 1,0-1-1,-1 1 1,1-1-1,0 1 0,0-1 1,-1 1-1,-5 32 350,-10 16 19,9-34-351,1 1 0,1 0 1,1 0-1,0 0 0,2 0 0,-1 1 0,2-1 1,0 1-1,2 24 0,0-38-108,-1-1 0,1 1 0,0-1 0,-1 1 0,1-1-1,0 1 1,0-1 0,1 1 0,-1-1 0,0 0 0,1 0 0,0 0 0,-1 0-1,1 0 1,0 0 0,0 0 0,0 0 0,0-1 0,0 1 0,1-1 0,-1 0-1,5 3 1,-2-3-651,0 1-1,0-1 1,0 0 0,0 0-1,0-1 1,9 1-1,14-1-5404</inkml:trace>
</inkml:ink>
</file>

<file path=ppt/ink/ink2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4.536"/>
    </inkml:context>
    <inkml:brush xml:id="br0">
      <inkml:brushProperty name="width" value="0.025" units="cm"/>
      <inkml:brushProperty name="height" value="0.025" units="cm"/>
    </inkml:brush>
  </inkml:definitions>
  <inkml:trace contextRef="#ctx0" brushRef="#br0">1 0 19090,'0'0'11723,"64"54"-11242,-39-48-321,3-2-673,-2-4-2626,-1 0-5381</inkml:trace>
</inkml:ink>
</file>

<file path=ppt/ink/ink2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5.147"/>
    </inkml:context>
    <inkml:brush xml:id="br0">
      <inkml:brushProperty name="width" value="0.025" units="cm"/>
      <inkml:brushProperty name="height" value="0.025" units="cm"/>
    </inkml:brush>
  </inkml:definitions>
  <inkml:trace contextRef="#ctx0" brushRef="#br0">64 82 17296,'0'0'5600,"-1"9"-4431,-5 24-352,-16 55-1,13-60-454,1 0 0,2 0 0,1 1 1,-2 33-1,12-56 703,6-11-379,7-12 323,-8 2-841,0-1 0,-1 0 0,-1 0 0,-1 0 0,0-1 0,-1 0 0,8-35 0,-9 23-289,-1 0 1,-2-1 0,0 1-1,-4-34 1,-1 58-500,-2 17 368,-1 19 45,5-29 202,1 0 0,0 1 0,-1-1-1,1 0 1,0 1 0,0-1 0,1 0 0,-1 0-1,0 1 1,1-1 0,-1 0 0,1 0-1,0 0 1,0 0 0,0 0 0,0 0 0,0 0-1,0 0 1,0 0 0,1 0 0,-1 0 0,1-1-1,-1 1 1,1-1 0,2 3 0,0-3 19,0 0 1,1 0 0,-1 0-1,0 0 1,0 0 0,1-1-1,-1 0 1,0 0-1,1 0 1,-1 0 0,0-1-1,1 0 1,4-1 0,7-3-1,0-1 0,-1-1 1,0 0-1,0-1 0,0 0 0,-1-1 1,0-1-1,-1-1 0,21-20 0,-18 17-76,-16 14-15,0 0 0,0-1 0,1 1 1,-1 0-1,0 0 0,0-1 0,0 1 0,1 0 0,-1-1 1,0 1-1,0 0 0,1 0 0,-1 0 0,0-1 1,1 1-1,-1 0 0,0 0 0,0 0 0,1 0 0,-1 0 1,0-1-1,1 1 0,-1 0 0,0 0 0,1 0 1,-1 0-1,1 0 0,-1 0 0,0 0 0,1 0 1,-1 0-1,0 0 0,1 0 0,-1 1 0,0-1 0,1 0 1,-1 0-1,0 0 0,1 0 0,-1 1 0,0-1 1,0 0-1,1 1 0,-1 18-1257,-13 27 437,-15 21-1995,20-51 1542,1 0 1,0 0 0,1 1-1,1 0 1,0 0-1,1 1 1,-2 26 0,6-29-3029</inkml:trace>
</inkml:ink>
</file>

<file path=ppt/ink/ink2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5.490"/>
    </inkml:context>
    <inkml:brush xml:id="br0">
      <inkml:brushProperty name="width" value="0.025" units="cm"/>
      <inkml:brushProperty name="height" value="0.025" units="cm"/>
    </inkml:brush>
  </inkml:definitions>
  <inkml:trace contextRef="#ctx0" brushRef="#br0">113 0 17681,'-9'3'3080,"2"-1"-2639,0 0 0,0 1 0,1 0 0,-1 0 0,1 1 0,0 0 0,0 0 0,0 0 0,-6 7 0,9-9-308,0 2-1,0-1 1,1 0-1,-1 1 1,0-1 0,1 1-1,0 0 1,0 0 0,0-1-1,1 1 1,-1 1 0,1-1-1,0 0 1,0 0-1,0 0 1,0 1 0,1-1-1,0 0 1,0 7 0,1-9-115,0 0 1,-1-1 0,1 0-1,0 1 1,0-1 0,0 1-1,0-1 1,0 0 0,0 0 0,0 1-1,1-1 1,-1 0 0,0 0-1,1 0 1,-1-1 0,1 1-1,-1 0 1,1 0 0,-1-1-1,1 1 1,-1-1 0,1 1-1,-1-1 1,1 0 0,0 0 0,-1 1-1,1-1 1,0 0 0,-1-1-1,4 1 1,4 0 17,0-1-1,-1 0 1,1 0 0,14-4 0,-13 1 12,0 0 1,-1-1-1,0-1 1,0 1-1,0-1 1,14-13-1,9-18-1925,-30 34 1074,0 0 0,0 1 1,-1-1-1,0 0 0,0 0 1,0 0-1,0 0 0,0-1 1,0 1-1,0-6 1</inkml:trace>
  <inkml:trace contextRef="#ctx0" brushRef="#br0" timeOffset="1">202 94 1602</inkml:trace>
</inkml:ink>
</file>

<file path=ppt/ink/ink2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5.832"/>
    </inkml:context>
    <inkml:brush xml:id="br0">
      <inkml:brushProperty name="width" value="0.025" units="cm"/>
      <inkml:brushProperty name="height" value="0.025" units="cm"/>
    </inkml:brush>
  </inkml:definitions>
  <inkml:trace contextRef="#ctx0" brushRef="#br0">186 159 4452,'0'0'6022,"-8"1"-1874,-3 3-3447,0 0 0,1 0 0,-1 1 0,1 0-1,0 1 1,0 0 0,1 1 0,-1 0 0,1 0 0,1 1 0,0 0 0,0 0 0,0 1 0,1 0 0,1 1 0,-1-1 0,2 1 0,-1 1-1,-7 18 1,13-28-684,0 0-1,0 0 0,0 0 0,0 0 0,0 0 0,0-1 0,0 1 0,0 0 0,0 0 0,0 0 0,0 0 0,1-1 0,-1 1 1,0 0-1,0 0 0,1 0 0,-1-1 0,1 1 0,-1 0 0,1 0 0,-1-1 0,1 1 0,-1 0 0,1-1 0,0 1 1,-1-1-1,1 1 0,0-1 0,-1 1 0,1-1 0,0 1 0,0-1 0,-1 0 0,1 0 0,0 1 0,0-1 0,0 0 0,0 0 1,-1 0-1,1 0 0,0 0 0,0 0 0,0 0 0,0 0 0,0 0 0,1 0 0,45-8 205,-22-1-188,-1-2 0,-1 0 0,0-2 0,0 0 0,-2-2 0,1 0 0,-2-2 0,0 0 0,-1-1 0,29-36 0,-39 43-15,1-1 0,-2 0 0,0-1 0,0 0-1,-1 0 1,-1 0 0,0-1 0,6-26 0,-12 40-19,0 0 0,0 1 1,0-1-1,-1 0 1,1 0-1,0 0 1,0 0-1,-1 1 0,1-1 1,0 0-1,0 0 1,-1 0-1,1 0 1,0 0-1,-1 0 1,1 0-1,0 0 0,0 0 1,-1 0-1,1 0 1,0 0-1,0 0 1,-1 0-1,1 0 1,0 0-1,-1 0 0,1-1 1,0 1-1,0 0 1,-1 0-1,1 0 1,0 0-1,0 0 1,0-1-1,-1 1 0,1 0 1,0 0-1,0 0 1,0-1-1,-1 1 1,1 0-1,0 0 0,0-1 1,0 1-1,0 0 1,0 0-1,0-1 1,0 1-1,-1 0 1,1 0-1,0-1 0,0 1 1,0 0-1,0-1 1,0 1-1,0 0 1,0 0-1,1-1 1,-1 1-1,0 0 0,0-1 1,0 1-1,0 0 1,0 0-1,0-1 1,0 1-1,0 0 1,1 0-1,-1-1 0,-18 16 169,-10 15 86,2 1 1,2 1-1,0 1 0,3 1 1,-26 53-1,43-80-196,1 1 0,0-1 0,0 1 0,1 0 0,-2 10 0,4-16-65,0-1 0,-1 0 1,1 0-1,0 1 0,0-1 0,0 0 1,0 0-1,0 0 0,0 1 1,0-1-1,1 0 0,-1 0 0,0 0 1,1 1-1,-1-1 0,1 0 1,-1 0-1,1 0 0,0 0 0,-1 0 1,1 0-1,0 0 0,0 0 1,0 0-1,0 0 0,-1-1 0,1 1 1,0 0-1,0 0 0,1-1 1,-1 1-1,0-1 0,0 1 1,0-1-1,0 1 0,0-1 0,1 0 1,-1 0-1,0 1 0,0-1 1,1 0-1,0 0 0,47-1-3536,-16-8-3719,-6-5-3057</inkml:trace>
</inkml:ink>
</file>

<file path=ppt/ink/ink2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6.206"/>
    </inkml:context>
    <inkml:brush xml:id="br0">
      <inkml:brushProperty name="width" value="0.025" units="cm"/>
      <inkml:brushProperty name="height" value="0.025" units="cm"/>
    </inkml:brush>
  </inkml:definitions>
  <inkml:trace contextRef="#ctx0" brushRef="#br0">80 106 16111,'0'0'8275,"9"-3"-4763,-1 0-2892,-1 0 0,1 0 0,-1 0 0,0-1 0,9-6 0,-14 9-585,0 0-1,-1-1 1,1 1 0,0-1 0,0 0 0,-1 1 0,1-1 0,-1 0 0,1 0 0,-1 0 0,0 0 0,0-1 0,0 1 0,0 0 0,0 0 0,0-1 0,-1 1 0,1 0 0,-1-1 0,0 1 0,1 0-1,-1-1 1,0 1 0,-1-1 0,1 1 0,0 0 0,-1-4 0,0 5-62,0 0-1,0-1 1,-1 1 0,1 0-1,0 0 1,0 0-1,-1 0 1,1 0 0,-1 0-1,1 0 1,0 1 0,-1-1-1,0 1 1,1-1-1,-1 1 1,1-1 0,-1 1-1,0 0 1,1 0-1,-1-1 1,1 1 0,-1 0-1,0 1 1,1-1 0,-1 0-1,-3 1 1,-43 11-88,42-9 136,1 0 0,0 0 0,0 1 0,0 0 0,1 0 0,-1 1 0,1-1 0,0 1 0,0 0-1,1 0 1,-1 0 0,1 1 0,0-1 0,1 1 0,-1-1 0,1 1 0,0 0 0,1 0 0,-1 0 0,1 0 0,0 0 0,1 1 0,0-1 0,0 0 0,1 8 0,0-11-26,1 0 1,-1 0 0,1-1-1,0 1 1,0-1 0,0 1-1,0-1 1,1 0 0,-1 0-1,0 0 1,1 0 0,0 0 0,-1-1-1,1 1 1,0-1 0,0 0-1,0 0 1,0 0 0,0 0-1,0 0 1,0 0 0,0-1-1,0 0 1,1 1 0,3-1-1,5 0-362,-1 1 0,1-1-1,0-1 1,0 0-1,18-5 1,-21 3-602,-1 0 1,0 0-1,0-1 0,0 0 1,12-9-1,-11 7-943,-1 0-1,-1-1 0,1 0 1,10-13-1,0-6-4642</inkml:trace>
</inkml:ink>
</file>

<file path=ppt/ink/ink2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7.004"/>
    </inkml:context>
    <inkml:brush xml:id="br0">
      <inkml:brushProperty name="width" value="0.025" units="cm"/>
      <inkml:brushProperty name="height" value="0.025" units="cm"/>
    </inkml:brush>
  </inkml:definitions>
  <inkml:trace contextRef="#ctx0" brushRef="#br0">93 0 8808,'0'0'17847,"-4"12"-16678,-14 35-643,-28 78 13,40-107-684,1 2 0,0-1 1,2 0-1,-2 33 0,5-51 117,0 0-1,0 0 0,0 0 0,0-1 0,0 1 0,0 0 1,1 0-1,-1 0 0,0 0 0,1 0 0,-1-1 1,0 1-1,1 0 0,-1 0 0,1-1 0,0 1 1,-1 0-1,1-1 0,-1 1 0,1 0 0,0-1 0,0 1 1,-1-1-1,1 1 0,0-1 0,0 1 0,-1-1 1,1 0-1,0 0 0,0 1 0,0-1 0,0 0 1,0 0-1,0 0 0,-1 0 0,1 0 0,0 0 0,0 0 1,0 0-1,0 0 0,0 0 0,0 0 0,0-1 1,1 1-1,4-2-57,-1 1-1,1-1 1,0 0 0,-1 0-1,0-1 1,6-3 0,6-6 152,0-1 1,-1-1-1,0 0 1,-1-1-1,-1-1 1,0 0 0,-2-1-1,1 0 1,-2-1-1,-1-1 1,0 1-1,13-37 1,-61 138 1803,26-62-1864,2 1 1,-11 31-1,18-43-102,0 1-1,1-1 0,0 0 1,0 12-1,6 2-3824,7-15-3494</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2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7.380"/>
    </inkml:context>
    <inkml:brush xml:id="br0">
      <inkml:brushProperty name="width" value="0.025" units="cm"/>
      <inkml:brushProperty name="height" value="0.025" units="cm"/>
    </inkml:brush>
  </inkml:definitions>
  <inkml:trace contextRef="#ctx0" brushRef="#br0">63 1 19731,'0'0'5381,"-35"66"-3267,21-36-1121,6 0-801,2-5-160,6-2 0,0-3-352,7-8-1410,7-9-1153,0-3-2049,2 0-4325</inkml:trace>
</inkml:ink>
</file>

<file path=ppt/ink/ink2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7.736"/>
    </inkml:context>
    <inkml:brush xml:id="br0">
      <inkml:brushProperty name="width" value="0.025" units="cm"/>
      <inkml:brushProperty name="height" value="0.025" units="cm"/>
    </inkml:brush>
  </inkml:definitions>
  <inkml:trace contextRef="#ctx0" brushRef="#br0">169 103 17200,'-10'0'1543,"1"1"-1203,0 0 0,0 0 1,0 1-1,0 0 0,0 1 0,1 0 0,-1 0 1,-14 9-1,19-9-176,-1 0 0,0 0 0,1 0-1,0 0 1,0 1 0,0 0 0,0-1 0,1 2 0,-1-1 0,1 0 0,0 1 0,0-1 0,1 1 0,-1 0 0,1 0 0,0 0 0,0 0 0,-1 10 0,3-14-161,0 0 1,0 1 0,0-1 0,0 0 0,0 0-1,0 0 1,1 0 0,-1 0 0,0 0 0,1 0 0,-1 0-1,1 0 1,-1 0 0,1 0 0,0 0 0,-1 0-1,1 0 1,0-1 0,-1 1 0,1 0 0,0 0-1,0-1 1,0 1 0,0 0 0,0-1 0,0 1 0,0-1-1,0 0 1,0 1 0,0-1 0,0 0 0,0 1-1,0-1 1,0 0 0,0 0 0,0 0 0,1 0-1,-1 0 1,0 0 0,1 0 0,50-5 155,-34-1-5,1 0 0,-1-2 0,0 0 0,-1-1 0,0 0 1,0-2-1,-1 0 0,0-1 0,-1 0 0,-1-2 1,0 1-1,-1-2 0,0 0 0,-1 0 0,-1-1 0,12-22 1,-13 16 23,-22 33-263,-22 33 29,22-27 21,0-1-84,0 0-1,2 1 0,-1 0 0,2 1 0,1 1 1,0-1-1,-7 27 0,15-18-2574,1-26 2377,0 0 0,0 0-1,-1 0 1,1 0-1,0 0 1,0 0 0,0 0-1,0 0 1,0-1-1,0 1 1,0 0-1,1-1 1,-1 1 0,0 0-1,0-1 1,0 0-1,1 1 1,-1-1-1,0 0 1,0 1 0,1-1-1,-1 0 1,0 0-1,1 0 1,-1 0 0,2-1-1,33 2-7374</inkml:trace>
</inkml:ink>
</file>

<file path=ppt/ink/ink2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8.097"/>
    </inkml:context>
    <inkml:brush xml:id="br0">
      <inkml:brushProperty name="width" value="0.025" units="cm"/>
      <inkml:brushProperty name="height" value="0.025" units="cm"/>
    </inkml:brush>
  </inkml:definitions>
  <inkml:trace contextRef="#ctx0" brushRef="#br0">178 1 17200,'-12'7'2024,"2"-1"-1639,-17 10 1479,-38 29 0,60-42-1561,0 1 0,0 0 0,0 1-1,0-1 1,1 1 0,-1 0 0,1 0-1,1 1 1,-1-1 0,1 1 0,0-1-1,0 1 1,0 0 0,1 0 0,-2 9-1,4-14-297,0-1 0,1 1 0,-1 0 0,1-1 0,-1 1 0,1 0 0,-1-1 0,1 1 0,-1-1 0,1 1 0,-1-1 0,1 1 0,0-1 0,-1 1-1,1-1 1,0 1 0,-1-1 0,1 0 0,0 0 0,0 1 0,-1-1 0,1 0 0,0 0 0,0 0 0,0 0 0,-1 0 0,1 0 0,0 0 0,0 0 0,0 0 0,-1 0 0,2-1-1,31-1 100,-22-1-168,1 0-1,-1-1 0,0 0 0,0-1 1,-1 0-1,1-1 0,-1 0 0,0 0 1,17-16-1,-15 12-36,0-1 1,-1 0 0,-1-1-1,0 0 1,0-1-1,14-26 1,-93 141 238,69-102-136,-5 8 70,0-1 0,1 1 0,0 0 0,0 1 0,0-1 0,1 1 0,1-1 0,-1 1 0,1 0-1,1 0 1,-1 17 0,2-25-157,0 0 0,0 0 0,0 0 0,0 0 1,1 0-1,-1 0 0,0 0 0,1 0 0,-1 0 0,1 0 0,-1 0 0,1-1 0,-1 1 0,1 0 0,0 0 0,-1-1 0,1 1 0,0 0 0,0-1 0,0 1 0,-1 0 0,1-1 0,0 1 0,0-1 1,0 0-1,2 1 0,28 1-5154,-1-3-1269</inkml:trace>
</inkml:ink>
</file>

<file path=ppt/ink/ink2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8.740"/>
    </inkml:context>
    <inkml:brush xml:id="br0">
      <inkml:brushProperty name="width" value="0.025" units="cm"/>
      <inkml:brushProperty name="height" value="0.025" units="cm"/>
    </inkml:brush>
  </inkml:definitions>
  <inkml:trace contextRef="#ctx0" brushRef="#br0">0 241 18930,'0'0'9449,"12"-5"-7944,152-76 60,-141 67-1585,0 0-1,-1-1 0,-1-2 1,0 0-1,23-26 1,-64 69-221,1 1 0,1 0 1,2 2-1,1 0 0,1 1 0,-12 37 1,-55 210 1285,77-263-950,1-3 45,-12 41 134,14-49-220,0 0 1,0-1 0,0 1 0,-1 0-1,1 0 1,-1 0 0,0-1 0,0 1-1,0-1 1,0 0 0,0 1-1,-1-1 1,-2 2 0,4-7-7,0 0 1,0 0-1,0 0 1,0 0-1,1-1 1,-1 1-1,1 0 1,0 0-1,0 0 1,0-1-1,1-4 1,0-10-58,2-1 1,0 1-1,2 0 1,0 0-1,11-27 1,46-87-1050,-51 110 768,16-26 159,3 2 1,1 1-1,2 1 0,2 2 0,65-62 0,-145 142-391,30-27 777,0 1 0,-19 21 0,31-30-164,0 1 0,0 0-1,0 0 1,0 0-1,1 0 1,0 0-1,0 0 1,0 1 0,0-1-1,1 0 1,0 1-1,0 0 1,0-1-1,-1 10 1,3-13-100,-1 0 0,0 0 0,1 1 0,-1-1 0,1 0 0,-1 0 0,1 0 0,0 0 0,0 0 0,-1 0 0,1 0 0,0 0 0,0 0 0,0 0 0,0-1 0,0 1 0,0 0 0,0 0 0,0-1 0,0 1 0,0-1 0,0 1 0,0-1 0,1 0 0,-1 1 0,0-1-1,0 0 1,0 0 0,1 0 0,-1 1 0,0-1 0,0-1 0,2 1 0,49-2-1865,-50 2 1653,7-1-1288,0-1 1,0 0-1,0-1 1,-1 0-1,1 0 1,12-7-1,15-12-8554</inkml:trace>
</inkml:ink>
</file>

<file path=ppt/ink/ink2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9.471"/>
    </inkml:context>
    <inkml:brush xml:id="br0">
      <inkml:brushProperty name="width" value="0.025" units="cm"/>
      <inkml:brushProperty name="height" value="0.025" units="cm"/>
    </inkml:brush>
  </inkml:definitions>
  <inkml:trace contextRef="#ctx0" brushRef="#br0">207 0 18033,'0'0'9385,"-5"9"-7906,-49 77-489,-31 53 902,73-117-1694,1 1-1,1 0 1,1 1-1,-8 30 1,17-52-198,-1 0 0,0-1 1,1 1-1,-1 0 0,1-1 0,0 1 1,-1 0-1,1 0 0,0 0 0,0-1 0,0 1 1,1 0-1,-1 0 0,0-1 0,0 1 0,1 0 1,0-1-1,-1 1 0,1 0 0,0-1 1,-1 1-1,1-1 0,0 1 0,0-1 0,0 1 1,1-1-1,-1 0 0,0 1 0,0-1 0,3 1 1,0 0-4,0-1 1,0 0-1,0-1 0,0 1 1,0-1-1,1 1 1,-1-1-1,0-1 1,0 1-1,0-1 0,1 1 1,4-3-1,7-2-453,0 0 0,0-1-1,-1-1 1,0-1 0,-1 0-1,15-11 1,25-13-1822,-75 80 1857,17-42 541,1-1 1,0 1-1,1 0 1,-1 1 0,-2 11-1,5-17-81,0-1 1,-1 1-1,1 0 0,0 0 0,0 0 0,0 0 1,1 0-1,-1-1 0,0 1 0,0 0 0,0 0 1,1 0-1,-1 0 0,0-1 0,1 1 0,-1 0 0,1 0 1,-1-1-1,1 1 0,0 1 0,0-1 17,1-1-1,-1 1 0,0 0 1,1-1-1,-1 1 0,1-1 1,-1 1-1,1-1 1,-1 0-1,1 1 0,-1-1 1,1 0-1,-1 0 0,1 0 1,-1 0-1,2-1 0,6 0 20,-1-1 0,1 0-1,-1-1 1,0 0 0,0 0-1,0-1 1,0 0 0,-1 0-1,0-1 1,11-9-1,9-7-65,29-33 0,-28 25 56,-2-1 1,27-40-1,-43 57-43,-1-2 1,-1 1-1,0-1 0,-2-1 0,1 1 0,-2-1 0,8-31 0,-13 47-26,0 0-1,0 0 0,0-1 0,0 1 1,0 0-1,0-1 0,0 1 0,1 0 1,-1 0-1,0-1 0,0 1 0,0 0 1,0-1-1,0 1 0,0 0 1,0 0-1,-1-1 0,1 1 0,0 0 1,0-1-1,0 1 0,0 0 0,0 0 1,0-1-1,0 1 0,-1 0 1,1 0-1,0-1 0,0 1 0,0 0 1,-1 0-1,1 0 0,0-1 0,0 1 1,0 0-1,-1 0 0,1 0 0,-1-1 1,-11 7-110,-9 15 71,7 1 43,0 0 0,2 1 0,0 0 0,2 0 0,1 1 0,0 1 0,2-1 0,1 1 0,1 1 0,1-1 0,1 1 0,2-1 0,0 1 0,4 34 0,8-25-3061,-10-32 1060,-4-10 733,-1-2 1138,-47-110 3172,46 105-2409,1 0 0,1 0 0,0 0 0,1 0 1,0 0-1,2-29 0,0 41-606,1 0-1,-1-1 1,1 1 0,0 0 0,0 0-1,0 0 1,0 0 0,0 0 0,0 0-1,1 0 1,-1 1 0,1-1 0,-1 0-1,1 1 1,0-1 0,-1 1 0,1-1-1,0 1 1,0 0 0,0 0 0,0 0-1,0 0 1,0 0 0,1 0 0,-1 1-1,0-1 1,0 1 0,0-1 0,1 1-1,2 0 1,10-2-98,1 1-1,0 1 0,18 1 1,-27 0 19,8 0-1186,0 1 0,-1 1 0,16 5 0,-7-2-4524,3-1-7258</inkml:trace>
</inkml:ink>
</file>

<file path=ppt/ink/ink2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0.618"/>
    </inkml:context>
    <inkml:brush xml:id="br0">
      <inkml:brushProperty name="width" value="0.025" units="cm"/>
      <inkml:brushProperty name="height" value="0.025" units="cm"/>
    </inkml:brush>
  </inkml:definitions>
  <inkml:trace contextRef="#ctx0" brushRef="#br0">192 83 12588,'0'0'3454,"-4"-9"91,0 3-2908,1 0 0,-1 0 0,-1 0 0,1 1 0,-1-1 0,1 1 0,-2 0 0,1 1 1,-8-6-1,11 8-497,-1 0 1,1 1-1,-1-1 1,0 1-1,1 0 1,-1 0-1,0 0 1,0 0-1,0 0 1,0 0-1,0 1 1,0 0-1,0-1 1,0 1-1,0 0 1,0 0-1,0 1 1,0-1-1,0 1 1,0-1-1,0 1 1,0 0-1,1 0 1,-1 0-1,0 1 1,0-1-1,1 1 1,-1-1-1,-2 4 1,-1 1-108,2 0 1,-1 0 0,1 1 0,-1 0 0,2 0-1,-1 0 1,1 0 0,0 1 0,1-1 0,0 1-1,0 0 1,0-1 0,1 1 0,1 0 0,-1 0-1,1 0 1,1 9 0,-1-15-35,0 0-1,0-1 1,0 1 0,1 0-1,-1-1 1,1 1 0,-1-1-1,1 1 1,-1 0 0,1-1-1,0 1 1,0-1-1,0 0 1,0 1 0,0-1-1,0 0 1,0 0 0,0 1-1,0-1 1,1 0 0,-1 0-1,1 0 1,1 1-1,1-1 0,-1 1-1,1-1 1,0 0-1,-1-1 1,1 1-1,0 0 0,0-1 1,-1 0-1,1 0 1,4-1-1,2 0-32,0 0 0,0-1 0,0-1 0,-1 0 0,1 0 0,-1 0 0,13-8-1,-12 5-83,-1-1 0,0 0 0,0 0 0,-1-1 0,12-14 0,-16 18 106,-1-1 0,0 1 0,0-1 0,0 0 0,-1 0 0,1 0 0,-1 0 0,0 0 0,-1 0 0,1-1 0,-1 1 0,0-1 0,0-7 0,-1 13 6,0-1 1,0 1 0,0-1-1,0 1 1,0-1-1,0 1 1,0-1 0,0 1-1,0-1 1,0 1 0,0-1-1,0 1 1,-1-1 0,1 1-1,0-1 1,0 1 0,0-1-1,-1 1 1,1 0 0,0-1-1,-1 1 1,1-1-1,0 1 1,-1 0 0,1-1-1,-1 1 1,1 0 0,0-1-1,-1 1 1,1 0 0,-1 0-1,1 0 1,-1-1 0,1 1-1,-1 0 1,1 0-1,-1 0 1,1 0 0,-1 0-1,1 0 1,-1 0 0,1 0-1,-1 0 1,1 0 0,-1 0-1,1 0 1,-1 0 0,1 1-1,-1-1 1,1 0-1,0 0 1,-1 0 0,1 1-1,-1-1 1,1 0 0,-1 0-1,1 1 1,0-1 0,-1 1-1,1-1 1,0 0 0,-1 1-1,-25 24-212,20-17 234,1 1-1,0 1 1,1-1 0,0 1-1,0 0 1,1 0-1,0 0 1,1 0-1,0 0 1,-1 14 0,3-24-8,0 1 0,0 0 0,0 0 0,0-1 0,0 1 0,1 0 0,-1-1-1,0 1 1,0 0 0,0-1 0,1 1 0,-1 0 0,0-1 0,1 1 0,-1 0 0,0-1 0,1 1 0,-1-1 0,1 1 0,-1-1 0,1 1 0,-1-1 0,1 1 0,0-1 0,-1 0 0,1 1 0,-1-1 0,1 0 0,0 1 0,-1-1 0,2 0 0,28-1 258,26-23 181,-39 13-424,-1-1 1,0-1-1,0-1 1,-2 0-1,0 0 1,0-2 0,-1 0-1,17-28 1,-40 84-707,6-18 764,0-6 63,1 0-1,0 0 0,2 0 1,0 1-1,1 28 0,0-44-115,0 1 0,0-1-1,1 1 1,-1-1-1,0 0 1,0 1 0,1-1-1,-1 0 1,1 1-1,-1-1 1,1 0-1,-1 1 1,1-1 0,0 0-1,0 0 1,-1 0-1,1 0 1,0 0-1,0 0 1,0 0 0,0 0-1,1 0 1,-1 0-1,0 0 1,0 0 0,0-1-1,2 1 1,0 0 34,0-1 1,0 1-1,0-1 1,0 0-1,-1 0 1,1-1-1,0 1 1,0 0-1,0-1 1,0 0 0,0 1-1,4-3 1,2-1 42,0-1 0,1 0 0,-2 0 1,1 0-1,-1-1 0,15-13 1,-18 13-126,1 0 0,-1-1 1,0 1-1,-1-1 0,0 0 1,0 0-1,0-1 1,-1 1-1,0-1 0,0 0 1,-1 1-1,0-1 0,0 0 1,0-10-1,-6 16-729,-4 10 398,-5 9 7,-3 40-1930,16-26-2555,0-30 4335,0 0 1,1 0 0,-1 0 0,0-1 0,0 1-1,1 0 1,-1 0 0,1 0 0,-1 0-1,1-1 1,-1 1 0,1 0 0,-1-1-1,1 1 1,-1 0 0,1-1 0,0 1-1,0-1 1,-1 1 0,1-1 0,0 1 0,0-1-1,1 1 1,17 1-9510</inkml:trace>
</inkml:ink>
</file>

<file path=ppt/ink/ink2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1.011"/>
    </inkml:context>
    <inkml:brush xml:id="br0">
      <inkml:brushProperty name="width" value="0.025" units="cm"/>
      <inkml:brushProperty name="height" value="0.025" units="cm"/>
    </inkml:brush>
  </inkml:definitions>
  <inkml:trace contextRef="#ctx0" brushRef="#br0">86 192 16720,'0'0'6956,"-10"4"-6214,3-1-555,0 0 1,0 0-1,1 1 1,0 0 0,-1 0-1,-6 7 1,11-9-108,0 0 0,0 0-1,0 0 1,0 0 0,1 0 0,-1 0 0,1 1 0,-1-1 0,1 0 0,0 1 0,0-1-1,0 1 1,0 0 0,1-1 0,-1 1 0,1 0 0,-1-1 0,1 1 0,0 0 0,0-1-1,0 1 1,0 0 0,1 0 0,-1-1 0,1 1 0,1 4 0,-1-6-86,0 1 1,1-1-1,-1 0 1,0 1-1,1-1 1,-1 0-1,0 0 1,1 0-1,0 0 1,-1 0-1,1 0 1,0 0-1,-1 0 1,1-1-1,0 1 1,0-1-1,-1 1 1,1-1-1,0 0 1,0 0-1,0 0 1,0 0-1,3 0 1,45-6-216,-37 1 109,0 0-1,0-1 0,-1-1 0,0 0 0,-1-1 0,1 0 0,-1 0 1,-1-1-1,0-1 0,14-16 0,-16 18 208,-1-1-1,-1 0 1,1 0 0,-2 0 0,1-1 0,-1 0-1,-1 0 1,0 0 0,0-1 0,-1 1-1,0-1 1,-1 0 0,2-18 0,-4 27-45,0 0 1,0-1-1,-1 1 0,1 0 1,0-1-1,-1 1 1,1 0-1,-1 0 0,0 0 1,0-1-1,0 1 1,0 0-1,0 0 0,0 0 1,-1 0-1,1 1 1,-1-1-1,1 0 0,-1 1 1,0-1-1,1 1 0,-1-1 1,0 1-1,0 0 1,0-1-1,0 1 0,0 0 1,0 1-1,-1-1 1,1 0-1,0 0 0,0 1 1,-1 0-1,1-1 1,0 1-1,-1 0 0,-2 0 1,-2 0-70,0 1 0,1-1 0,-1 1 1,0 0-1,1 1 0,-1 0 0,1 0 1,0 0-1,-1 1 0,1-1 0,0 2 0,-7 4 1,4-1 72,0 0 0,1 1-1,0 0 1,-11 13 0,17-18-34,-1 1-1,1 0 0,-1 0 0,1 0 1,0 0-1,0 0 0,1 0 0,-1 1 1,1-1-1,0 1 0,0-1 0,1 1 1,-1 8-1,1-10-84,1-1 1,0 0-1,0 1 1,0-1-1,0 0 1,0 0-1,1 1 1,-1-1-1,0 0 1,1 0-1,0 0 1,-1-1-1,1 1 1,0 0-1,0-1 1,0 1-1,0-1 1,0 0-1,1 1 1,-1-1-1,0 0 1,5 1-1,61 19-2909,-55-18 1912,1 1 358,12 2-3663,42 17-1,-63-21 3735,1 1 0,-1-1 0,0 1 0,0 0 0,0 0 0,-1 1 0,1-1-1,-1 1 1,0 0 0,1 0 0,-2 1 0,1-1 0,-1 1 0,4 5 0,-1 7-2821</inkml:trace>
</inkml:ink>
</file>

<file path=ppt/ink/ink2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1.748"/>
    </inkml:context>
    <inkml:brush xml:id="br0">
      <inkml:brushProperty name="width" value="0.025" units="cm"/>
      <inkml:brushProperty name="height" value="0.025" units="cm"/>
    </inkml:brush>
  </inkml:definitions>
  <inkml:trace contextRef="#ctx0" brushRef="#br0">48 120 17777,'0'0'10944,"-7"11"-10555,4-7-348,-25 45 339,26-46-350,1 0 0,-1 0 0,1 1 0,0-1 0,0 0 0,1 1 0,-1-1 0,1 1 0,-1-1 0,1 1 0,0-1 0,0 1 0,1-1 0,-1 1 0,1-1 0,0 1 0,1 4 0,0-6-31,-1-1 0,1 1 0,-1 0 1,1-1-1,-1 0 0,1 1 0,0-1 0,0 0 0,-1 0 0,1 0 0,0 0 1,0 0-1,0 0 0,0 0 0,0-1 0,1 1 0,-1-1 0,0 0 0,0 1 1,0-1-1,0 0 0,0 0 0,1 0 0,-1-1 0,0 1 0,0-1 0,3 0 0,2 0-46,0-1-1,0 0 1,1 0-1,-2-1 1,1 0-1,12-7 0,-5 0-151,-1-1-1,0 0 0,-1-1 0,0 0 0,0-1 0,13-20 0,-19 24 317,0 0 0,-1 0 0,0 0 0,0-1 0,-1 0 1,-1 0-1,1 0 0,-2-1 0,1 1 0,-1-1 0,0-13 0,-1 24-99,-1-1 1,0 1 0,0 0-1,0-1 1,0 1-1,0 0 1,0-1 0,0 1-1,0 0 1,0-1-1,0 1 1,0 0-1,0-1 1,0 1 0,0 0-1,0 0 1,0-1-1,0 1 1,0 0 0,0-1-1,-1 1 1,1 0-1,0 0 1,0-1 0,0 1-1,-1 0 1,1 0-1,0-1 1,0 1-1,0 0 1,-1 0 0,1-1-1,0 1 1,0 0-1,-1 0 1,1 0 0,0 0-1,-1 0 1,1 0-1,0-1 1,-1 1 0,1 0-1,0 0 1,0 0-1,-1 0 1,1 0-1,0 0 1,-1 0 0,-16 13 178,-12 25-206,24-27 84,0-1-1,1 1 0,1 0 0,0 0 1,0 1-1,1-1 0,0 1 0,1-1 0,1 22 1,0-31-71,0-1 0,0 0 0,0 1 1,0-1-1,0 0 0,0 1 0,1-1 1,-1 0-1,1 0 0,-1 0 0,1 1 1,-1-1-1,1 0 0,0 0 1,-1 0-1,1 0 0,0 0 0,0 0 1,0 0-1,0 0 0,0 0 0,0 0 1,0-1-1,0 1 0,0 0 0,2 0 1,0 0-18,0 0 0,1 0 1,-1-1-1,0 1 0,1-1 1,-1 0-1,0 0 0,1 0 0,-1-1 1,5 0-1,1-1-145,0 0 0,0-1 0,0 0-1,-1 0 1,1-1 0,16-9 0,-24 12 124,43-36-589,-42 35 657,1 0-1,-1 0 1,0-1 0,0 0 0,0 1 0,0-1 0,0 0-1,0 0 1,-1 0 0,0 0 0,1 0 0,-1 0 0,0 0-1,1-6 1,-4 10 45,0 0-1,0 0 0,1 0 1,-1 1-1,0-1 0,1 1 0,-1-1 1,1 1-1,0-1 0,-1 1 1,0 2-1,0-1-57,0 1 0,0-1 1,1 0-1,0 0 0,-1 1 1,1-1-1,0 1 0,1-1 1,-1 1-1,1-1 0,-1 1 1,1-1-1,0 1 0,1 0 1,-1-1-1,0 1 0,1-1 1,0 1-1,0-1 0,1 4 0,0-4-9,0-1-1,0 1 1,0-1-1,0 0 0,1 0 1,-1 0-1,0 0 1,1 0-1,0 0 1,-1 0-1,1-1 0,0 0 1,0 1-1,0-1 1,0 0-1,0-1 0,0 1 1,0 0-1,0-1 1,0 0-1,0 1 0,7-2 1,-1 1-16,0 0 1,0-1-1,0-1 1,0 0-1,0 0 1,0 0-1,0-1 0,-1 0 1,1-1-1,-1 0 1,0-1-1,0 1 1,0-1-1,-1-1 0,0 1 1,0-1-1,0-1 1,-1 1-1,0-1 1,0 0-1,-1-1 1,1 1-1,3-10 0,-7 1 373,-13 15-234,9 2-128,0 0-1,0 0 0,0 0 0,1 0 1,-1 0-1,0 1 0,1-1 1,-1 1-1,1-1 0,-1 1 0,1-1 1,0 1-1,0 0 0,-2 2 0,2-2-11,0 0 0,1 0 0,-1 0-1,1 0 1,-1 0 0,1 0 0,0 0 0,0 0-1,-1 0 1,2 0 0,-1 0 0,0 0 0,0 0-1,1 0 1,-1 1 0,1-1 0,-1-1 0,1 1-1,0 0 1,0 0 0,0 0 0,0 0-1,0 0 1,0-1 0,0 1 0,1-1 0,-1 1-1,1-1 1,-1 1 0,1-1 0,-1 0 0,1 1-1,0-1 1,0 0 0,2 1 0,-1-1-386,0 0 0,1 0 0,-1 0 0,0 0 0,1 0 0,-1-1 0,1 1 0,-1-1 0,5 0 0,-4-1-674,-1 1 0,1-1 0,-1 1 0,0-1 0,1 0 0,-1 0 0,0 0 0,0-1 0,0 1 0,3-3 0,11-11-13514</inkml:trace>
</inkml:ink>
</file>

<file path=ppt/ink/ink2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2.108"/>
    </inkml:context>
    <inkml:brush xml:id="br0">
      <inkml:brushProperty name="width" value="0.025" units="cm"/>
      <inkml:brushProperty name="height" value="0.025" units="cm"/>
    </inkml:brush>
  </inkml:definitions>
  <inkml:trace contextRef="#ctx0" brushRef="#br0">44 96 15919,'0'0'9577,"-40"-62"-8136,37 52-1216,3 2-514,0 2-3106,3-3-9641</inkml:trace>
</inkml:ink>
</file>

<file path=ppt/ink/ink2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2.466"/>
    </inkml:context>
    <inkml:brush xml:id="br0">
      <inkml:brushProperty name="width" value="0.025" units="cm"/>
      <inkml:brushProperty name="height" value="0.025" units="cm"/>
    </inkml:brush>
  </inkml:definitions>
  <inkml:trace contextRef="#ctx0" brushRef="#br0">25 1 10762,'0'0'9930,"-14"58"-7977,10-23-127,1 3-577,0-2-1056,3-4-97,0-2-321,0-8-1056,0-5-1345,1-6-1186,1-6-2114</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2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2.797"/>
    </inkml:context>
    <inkml:brush xml:id="br0">
      <inkml:brushProperty name="width" value="0.025" units="cm"/>
      <inkml:brushProperty name="height" value="0.025" units="cm"/>
    </inkml:brush>
  </inkml:definitions>
  <inkml:trace contextRef="#ctx0" brushRef="#br0">8 174 15375,'-1'-11'2066,"-1"3"-1736,-3-40 1752,5 45-1920,0 0-1,1 0 0,-1 0 0,1 0 0,-1 0 0,1 0 0,0 0 0,0 0 0,0 1 0,0-1 1,1 0-1,-1 1 0,1-1 0,-1 1 0,1-1 0,3-2 0,4-2 153,0 1 0,0 0 0,1 0 0,0 1 0,0 0 0,0 1 0,1 0 0,0 1 0,-1 0 0,1 1 0,0 0 0,0 0 0,18 1 0,-20 0-287,0 1 1,-1 0-1,1 1 1,0 0-1,-1 0 1,1 1-1,-1 0 0,1 0 1,-1 1-1,0 0 1,0 1-1,0 0 1,-1 0-1,1 0 1,-1 1-1,0 0 1,11 12-1,-14-13-3,-1 0 1,0 0-1,-1 0 0,1 1 0,-1 0 1,0-1-1,0 1 0,-1 0 1,1 0-1,-1 0 0,0 0 0,0 0 1,-1 0-1,1 0 0,-1 0 1,0 1-1,-1-1 0,1 0 0,-1 0 1,0 0-1,0 0 0,-1 0 1,1 0-1,-1-1 0,0 1 0,-1 0 1,1-1-1,-1 1 0,0-1 1,-6 7-1,2-2 108,0 0 0,-1-1-1,-1 1 1,1-2 0,-1 0 0,0 0 0,-1 0-1,1-1 1,-1 0 0,-1-1 0,1 0 0,-23 6-1,33-11-199,0 0 0,1 0 0,-1 0 0,0 0 0,0 0 0,0 0 0,0 0 0,0 0 0,0-1 1,0 1-1,0 0 0,0 0 0,0 0 0,0 0 0,0 0 0,0 0 0,0 0 0,0 0 0,0 0 0,0 0 0,0 0 0,0 0 0,0 0 0,0 0 0,0 0 0,-1-1 0,1 1 0,0 0 0,0 0 0,0 0 0,0 0 0,0 0 0,0 0 0,0 0 0,0 0 0,0 0 0,0 0 0,0 0 0,0 0 0,0 0 0,0 0 0,0 0 0,0 0 0,0 0 0,0 0 0,-1 0 0,1 0 0,0 0 0,0 0 0,0 0 0,0 0 0,9-8-2721,15-10-2861,10-4-4380</inkml:trace>
</inkml:ink>
</file>

<file path=ppt/ink/ink2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3.159"/>
    </inkml:context>
    <inkml:brush xml:id="br0">
      <inkml:brushProperty name="width" value="0.025" units="cm"/>
      <inkml:brushProperty name="height" value="0.025" units="cm"/>
    </inkml:brush>
  </inkml:definitions>
  <inkml:trace contextRef="#ctx0" brushRef="#br0">77 5 15791,'0'0'4927,"-5"10"-2060,-8 11-1729,5-10-406,0 1-1,1 0 0,0 1 0,1 0 0,1 0 1,0 0-1,0 0 0,-2 19 0,7-32-725,0 0 0,0 1 0,1-1 0,-1 0 0,0 0 0,1 1-1,-1-1 1,0 0 0,1 0 0,-1 1 0,1-1 0,-1 0 0,0 0-1,1 0 1,-1 0 0,1 1 0,-1-1 0,0 0 0,1 0 0,-1 0 0,1 0-1,-1 0 1,1 0 0,-1 0 0,0 0 0,1 0 0,-1-1 0,1 1-1,-1 0 1,1 0 0,-1 0 0,0 0 0,1-1 0,-1 1 0,0 0 0,1 0-1,-1-1 1,0 1 0,1 0 0,-1 0 0,0-1 0,1 1 0,-1-1 0,0 1-1,20-13 110,-12 3-419,0-1 0,0 1-1,-1-1 1,0-1 0,-1 1 0,0-1-1,-1 0 1,-1 0 0,5-18-1,-9 29 225,1 42-315,0-38 416,-1 0 1,1 0-1,1 0 0,-1 0 0,0 0 0,1-1 0,-1 1 1,1 0-1,0-1 0,0 1 0,0-1 0,0 1 0,0-1 1,1 0-1,-1 0 0,1 0 0,-1 0 0,1 0 0,0-1 1,0 1-1,-1-1 0,1 0 0,0 0 0,0 0 0,1 0 1,-1 0-1,0-1 0,0 1 0,0-1 0,0 0 1,5 0-1,2 0 38,-1 0 0,1 0 1,-1-1-1,1-1 0,-1 0 1,1 0-1,-1 0 0,0-1 1,14-7-1,-13 5-31,0-1 1,0-1 0,-1 0-1,0 0 1,0 0 0,-1-1-1,0-1 1,0 0 0,-1 0-1,9-14 1,-15 22 19,-3 2-24,0 1-1,0 0 1,0 0 0,0 0 0,0 0-1,0 1 1,0-1 0,1 0 0,-1 1-1,1-1 1,-2 5 0,1-3 54,-3 3 8,0 0 0,0 0 0,1 1 1,1 0-1,-1 0 0,1-1 0,1 2 0,-1-1 0,1 0 1,1 0-1,0 1 0,0-1 0,0 12 0,2-18-74,-1-1 0,1 0-1,0 1 1,-1-1 0,1 0-1,0 0 1,0 1-1,0-1 1,0 0 0,0 0-1,1 0 1,-1 0 0,0 0-1,0 0 1,0-1-1,1 1 1,-1 0 0,1-1-1,-1 1 1,0-1 0,1 1-1,-1-1 1,1 0 0,-1 1-1,1-1 1,-1 0-1,1 0 1,-1 0 0,1 0-1,-1 0 1,1-1 0,-1 1-1,4-1 1,1 0-16,0 0 0,1 0 0,-1-1 0,0 0 0,0 0 1,10-5-1,-4 0-186,-1-1-1,0-1 1,0 0 0,-1 0 0,10-13 0,-16 18 156,0-1 0,0 0 1,-1 0-1,0 0 0,0 0 1,0-1-1,-1 1 0,0-1 1,0 1-1,0-1 0,-1 0 1,1 0-1,-1-11 0,-1 17 29,0-1 0,1 1 0,-1 0-1,0 0 1,0 0 0,0 0-1,0 0 1,-1 0 0,1 0-1,0 0 1,0-1 0,0 1-1,0 0 1,0 0 0,0 0 0,0 0-1,0 0 1,0 0 0,0 0-1,0 0 1,0-1 0,0 1-1,0 0 1,0 0 0,0 0-1,-1 0 1,1 0 0,0 0-1,0 0 1,0 0 0,0 0 0,0 0-1,0 0 1,0 0 0,0 0-1,-1 0 1,1 0 0,0 0-1,0 0 1,0 0 0,0 0-1,0 0 1,0 0 0,0 0 0,0 0-1,-1 0 1,1 0 0,0 0-1,0 0 1,0 0 0,0 0-1,0 0 1,0 0 0,0 0-1,0 0 1,-1 0 0,1 0-1,0 0 1,0 0 0,0 0 0,0 1-1,-10 7-105,-6 11 130,-15 48 481,30-63-679,-1 0 0,1 0 0,-1 0 0,1 1 1,1-1-1,-1 0 0,0 1 0,1-1 0,0 1 0,0-1 0,1 1 0,-1-1 0,1 0 0,1 5 0,6-3-4438,4-5-1501</inkml:trace>
</inkml:ink>
</file>

<file path=ppt/ink/ink2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3.628"/>
    </inkml:context>
    <inkml:brush xml:id="br0">
      <inkml:brushProperty name="width" value="0.025" units="cm"/>
      <inkml:brushProperty name="height" value="0.025" units="cm"/>
    </inkml:brush>
  </inkml:definitions>
  <inkml:trace contextRef="#ctx0" brushRef="#br0">0 1 14958,'0'0'4271,"9"2"-6358,4 4 1117,0 0 1,-1 1 0,1 0-1,-1 1 1,-1 0 0,1 1-1,-1 0 1,-1 1 0,14 16 0,19 15 4256,2-5 8382,-63-35-3060,-42 21-8351,15 7 253,43-27-515,0 0 0,0-1 0,0 1 1,0 0-1,0 0 0,0 0 0,1 1 1,-1-1-1,1 0 0,0 1 0,0-1 1,0 1-1,0-1 0,0 1 1,0-1-1,0 1 0,1 3 0,0-5-58,0 0 0,0-1 0,1 1 0,-1 0 1,0 0-1,1 0 0,-1 0 0,1 0 0,-1-1 0,1 1 0,-1 0 0,1 0 0,0-1 0,-1 1 0,1 0 0,0-1 0,-1 1 0,1-1 0,0 1 0,0-1 0,0 1 0,-1-1 0,1 0 0,0 1 0,0-1 0,0 0 0,0 0 0,0 1 0,0-1 1,0 0-1,1 0 0,37 1-2595,-30-1 1568,105 0-9298,-38 0 9484,-76 0 1013,1 0 1,-1 0 0,0 0-1,0 0 1,0 0 0,0 0 0,0 0-1,0 0 1,1 0 0,-1 0-1,0 0 1,0 0 0,0 0-1,0 0 1,0 0 0,0 0 0,1 0-1,-1 0 1,0 0 0,0 0-1,0 0 1,0 0 0,0 0 0,0 0-1,0 1 1,1-1 0,-1 0-1,0 0 1,0 0 0,0 0 0,0 0-1,0 0 1,0 0 0,0 0-1,0 1 1,0-1 0,0 0-1,0 0 1,0 0 0,0 0 0,0 0-1,0 0 1,0 1 0,0-1-1,0 0 1,0 0 0,0 0 0,0 0-1,0 0 1,0 0 0,0 1-1,0-1 1,0 0 0,0 0 0,0 0-1,0 0 1,0 0 0,-8 10 2633,-11 6-832,-3-4 22,0-1 1,-39 13-1,50-20-2045,1-2 0,-1 1 0,0-2 0,-20 2-1,30-3-60,1 0-1,0 0 0,-1 0 0,1 0 1,-1 0-1,1 0 0,0 0 1,-1 0-1,1 0 0,-1 0 0,1 0 1,0 0-1,-1 0 0,1 0 1,0-1-1,-1 1 0,1 0 0,0 0 1,-1 0-1,1-1 0,0 1 1,-1 0-1,1 0 0,0-1 0,0 1 1,-1 0-1,1-1 0,0 1 1,0 0-1,0-1 0,-1 1 0,1 0 1,0-1-1,0 1 0,0 0 0,0-1 1,0 1-1,0-1 0,0 1 1,0 0-1,0-1 0,0 1 0,0-1 1,0 1-1,0 0 0,0-1 1,0 0-1,0-15-8144</inkml:trace>
</inkml:ink>
</file>

<file path=ppt/ink/ink2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3.972"/>
    </inkml:context>
    <inkml:brush xml:id="br0">
      <inkml:brushProperty name="width" value="0.025" units="cm"/>
      <inkml:brushProperty name="height" value="0.025" units="cm"/>
    </inkml:brush>
  </inkml:definitions>
  <inkml:trace contextRef="#ctx0" brushRef="#br0">1 123 5125,'0'0'9177,"11"1"-3674,-1-1-4576,-1 0-1,1-1 1,-1 0-1,1-1 0,-1 0 1,0 0-1,0-1 1,0 0-1,0 0 1,0-1-1,-1 0 0,15-10 1,-18 11-862,0 0 1,0-1 0,-1 1-1,0-1 1,1 0-1,-1 0 1,-1 0-1,1-1 1,-1 0 0,1 1-1,-1-1 1,-1 0-1,5-9 1,-7 14-66,-1-1 0,1 0 0,0 0 0,0 0 0,0 1 0,0-1 0,-1 0 0,1 0 0,0 1 0,-1-1 0,1 0 0,-1 1 0,1-1 0,0 1 0,-1-1 0,0 0 0,1 1 0,-1-1 0,1 1 0,-1-1 0,0 1 0,1-1 0,-1 1 0,0 0 0,1-1 0,-1 1 0,0 0 0,1 0 0,-1-1 0,0 1 0,0 0 0,0 0 0,1 0 0,-1 0 0,0 0 0,0 0 0,1 0 0,-1 0 0,-1 1 0,-35 2 0,31-2 0,-1 1 0,1 0 0,0 1 0,0 0 0,0 0 0,0 0 0,0 0 0,1 1 0,0 0 0,-1 0 0,1 0 0,1 1 0,-1 0 0,1 0 0,0 0 0,0 0 0,0 1 0,1 0 0,0 0 0,0 0 0,0 0 0,1 0 0,0 0 0,0 0 0,0 1 0,1-1 0,0 1 0,0 11 0,1-15-66,1-1 1,-1 1-1,1-1 1,0 0-1,0 1 1,0-1-1,0 0 1,0 1-1,1-1 1,-1 0-1,1 0 1,-1 0-1,1 0 1,0 0-1,0-1 1,0 1-1,0 0 1,0-1-1,0 0 1,0 1-1,0-1 1,1 0-1,-1 0 1,4 1-1,2 1-722,1-1-1,-1 0 0,1 0 0,-1-1 1,1 0-1,9-1 0,17 0-8932</inkml:trace>
</inkml:ink>
</file>

<file path=ppt/ink/ink2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7.069"/>
    </inkml:context>
    <inkml:brush xml:id="br0">
      <inkml:brushProperty name="width" value="0.025" units="cm"/>
      <inkml:brushProperty name="height" value="0.025" units="cm"/>
    </inkml:brush>
  </inkml:definitions>
  <inkml:trace contextRef="#ctx0" brushRef="#br0">168 130 18033,'-9'0'1441,"2"1"-1204,-1 0 0,1 0 0,0 0 0,0 1 0,0 1 0,0-1-1,0 1 1,0 0 0,1 0 0,-1 1 0,1 0 0,0 0 0,0 1-1,0-1 1,1 1 0,0 1 0,0-1 0,-5 7 0,7-8-175,-1 0 1,1 1 0,0 0 0,0 0-1,1-1 1,-1 2 0,1-1-1,0 0 1,0 0 0,1 1 0,0-1-1,0 1 1,0-1 0,0 1 0,1 6-1,0-11-39,1 1 0,-1-1 0,1 0 0,0 0 1,-1 0-1,1-1 0,0 1 0,0 0 0,0 0 0,0 0 0,0 0 0,-1-1 0,1 1 0,1-1 0,-1 1 0,0 0 0,0-1 0,0 0 0,0 1 0,0-1 0,0 0 0,0 1 0,1-1 0,-1 0 0,0 0 0,0 0 0,0 0 0,0 0 0,1 0 1,-1 0-1,0-1 0,0 1 0,2-1 0,42-12 784,-38 9-703,-1-1 0,1 0 0,-1 0 0,0-1-1,0 1 1,-1-1 0,1-1 0,-1 1 0,-1-1 0,8-12 0,-20 76-238,0-2 139,8-55-2,1 1-1,-1-1 0,0 1 0,1-1 0,-1 1 0,0-1 0,1 1 1,-1-1-1,1 1 0,-1-1 0,1 0 0,-1 1 0,1-1 1,-1 0-1,1 1 0,-1-1 0,1 0 0,-1 0 0,1 1 0,0-1 1,-1 0-1,1 0 0,-1 0 0,1 0 0,0 0 0,-1 0 0,1 0 1,0 0-1,-1 0 0,1 0 0,-1 0 0,1 0 0,0 0 0,0-1 1,24-4 172,-4-7-121,-1 0-1,0-1 0,-1-2 1,0 1-1,-1-2 1,-1-1-1,-1 0 0,0-1 1,17-25-1,-27 36 120,-6 13-114,-12 31-62,6-20 243,1 0 1,0 0-1,-3 21 1,8-37-223,1 0 0,-1-1 0,0 1 0,0 0 0,1 0 0,-1-1 0,1 1 0,-1-1 0,0 1 0,1 0 0,-1-1 0,1 1 0,0-1 0,-1 1 0,1-1 0,-1 1 0,1-1 0,0 1 0,-1-1 0,1 0 0,0 1 0,-1-1 0,1 0 0,0 0 0,0 1 0,-1-1 0,1 0 0,0 0 0,0 0 0,0 0 0,-1 0 0,1 0 0,0 0 0,0 0 0,-1-1 0,1 1 0,1 0 0,33-9 189,-21 1-237,1 0 1,-2-1-1,0-1 1,0 0-1,0-1 0,-1-1 1,-1 0-1,20-26 0,-62 117-1283,29-74 1323,0 0-1,1 0 1,0 1 0,0-1 0,0 0 0,0 1-1,1-1 1,0 0 0,1 11 0,-1-15-1,0 0 0,0 0 0,1 0 1,-1 0-1,1 0 0,-1-1 0,1 1 1,-1 0-1,1 0 0,-1 0 0,1 0 1,0-1-1,-1 1 0,1 0 1,0 0-1,0-1 0,0 1 0,-1-1 1,1 1-1,2 0 0,-1 0 8,0-1-1,1 1 1,-1-1-1,0 0 1,1 0-1,-1 0 1,0 0-1,1 0 1,-1 0 0,0-1-1,1 1 1,3-2-1,5-3 23,0 0 0,0 0 0,0-1 0,-1 0 0,1-1 0,-2 0 1,17-14-1,-4-1-22,36-44 0,-49 56 2,0-1 0,-1 0 0,-1 0 0,0 0 0,-1-1-1,0 0 1,-1 0 0,0-1 0,-1 0 0,0 0 0,-1 0 0,2-14 0,-28 53-147,3 5 195,2 1 1,1 1 0,2 1 0,-21 69 0,30-82-72,2 1 0,1 0 0,0 0 0,2 0 0,0 0 0,1 0 0,2 1 0,0-1 0,9 35 0,-5-36-149,-3-8 215,1 1 0,-2-1 1,3 27-1,-6-40 41,0 0 0,-1-1 1,1 1-1,0 0 0,0 0 0,0 0 1,0-1-1,0 1 0,0-1 1,0 1-1,0-1 0,0 1 0,0-1 1,0 1-1,0-1 0,0 0 1,0 0-1,0 1 0,-1-3 1,-11-14 7,1 0 0,1-1 0,0-1 0,-10-24 0,17 35-161,1 1-1,0-1 0,0 0 0,1 0 0,0 0 0,1 0 0,0 0 0,0 0 0,0-1 0,1 1 0,0 0 0,1-1 0,0 1 0,2-8 0,-1 12-24,0 1 0,0 0 0,0-1 0,1 1 0,-1 0 0,1 0 0,-1 1 0,1-1 0,0 1 0,0-1 0,0 1 0,1 0 0,-1 0 0,0 0 0,1 1 0,-1-1 0,8-1 0,70-17-4927,-67 18 3192,32-7-4922,2-1-5567</inkml:trace>
</inkml:ink>
</file>

<file path=ppt/ink/ink2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7.444"/>
    </inkml:context>
    <inkml:brush xml:id="br0">
      <inkml:brushProperty name="width" value="0.025" units="cm"/>
      <inkml:brushProperty name="height" value="0.025" units="cm"/>
    </inkml:brush>
  </inkml:definitions>
  <inkml:trace contextRef="#ctx0" brushRef="#br0">41 1 18834,'4'-1'10378,"-4"11"-9802,0 12-159,0 6 31,0 4-224,-3 3-160,-4 0-224,1-2-545,1-5-672,-1-3-1249,0-7-866,2-5-1024,-4-7-2210</inkml:trace>
</inkml:ink>
</file>

<file path=ppt/ink/ink2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7.772"/>
    </inkml:context>
    <inkml:brush xml:id="br0">
      <inkml:brushProperty name="width" value="0.025" units="cm"/>
      <inkml:brushProperty name="height" value="0.025" units="cm"/>
    </inkml:brush>
  </inkml:definitions>
  <inkml:trace contextRef="#ctx0" brushRef="#br0">1 112 18033,'0'0'1671,"2"-10"630,0 6-2108,-1 0-1,1 0 1,-1 0 0,1 0 0,0 0-1,0 0 1,1 0 0,-1 0 0,1 1 0,0-1-1,0 1 1,0 0 0,0 0 0,1 0-1,-1 1 1,1-1 0,0 1 0,0-1 0,0 1-1,0 0 1,0 1 0,0-1 0,0 1-1,1 0 1,-1 0 0,6-1 0,28-6 79,0 1 0,1 2 1,-1 2-1,1 1 0,0 2 0,-1 2 1,39 6-1,-74-8-276,-1 1 1,1-1-1,-1 0 1,1 1 0,-1 0-1,1-1 1,-1 1-1,0 0 1,0 0-1,1 0 1,-1 1-1,0-1 1,0 0-1,0 1 1,0-1-1,0 1 1,-1 0 0,1 0-1,0 0 1,-1 0-1,1 0 1,-1 0-1,0 0 1,0 0-1,0 0 1,0 1-1,0-1 1,0 0-1,0 1 1,0 3 0,-2-2 76,1 1 1,-1-1 0,0 1 0,0-1 0,0 0 0,-1 1-1,1-1 1,-1 0 0,0 0 0,0 0 0,-1 0-1,1-1 1,-1 1 0,0 0 0,0-1 0,-3 3 0,3-2-69,-72 66 978,68-64-1213,0 0 0,0-1 1,-1 0-1,1 0 1,-2-1-1,1 0 0,0 0 1,-18 4-1,41-26-11077,8-3 4207</inkml:trace>
</inkml:ink>
</file>

<file path=ppt/ink/ink2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8.132"/>
    </inkml:context>
    <inkml:brush xml:id="br0">
      <inkml:brushProperty name="width" value="0.025" units="cm"/>
      <inkml:brushProperty name="height" value="0.025" units="cm"/>
    </inkml:brush>
  </inkml:definitions>
  <inkml:trace contextRef="#ctx0" brushRef="#br0">36 0 15310,'0'0'14606,"-9"50"-13453,0-20-96,1 0-416,3 0-641,0-3 0,5-1 0,0-4-128,0-9-2563</inkml:trace>
</inkml:ink>
</file>

<file path=ppt/ink/ink2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8.882"/>
    </inkml:context>
    <inkml:brush xml:id="br0">
      <inkml:brushProperty name="width" value="0.025" units="cm"/>
      <inkml:brushProperty name="height" value="0.025" units="cm"/>
    </inkml:brush>
  </inkml:definitions>
  <inkml:trace contextRef="#ctx0" brushRef="#br0">169 133 2338,'5'-8'13901,"-4"6"-13265,24-48 5970,-25 47-6304,1 1-1,0 0 1,-1 0 0,0-1-1,1 1 1,-1 0 0,0 0-1,0-1 1,0 1 0,-1-4 0,1 5-200,-1 0 1,1 0-1,0 0 1,-1 0-1,1 1 1,-1-1-1,1 0 1,-1 0-1,1 1 1,-1-1-1,0 0 1,1 1 0,-1-1-1,0 1 1,0-1-1,0 1 1,1-1-1,-1 1 1,0-1-1,0 1 1,0 0-1,0-1 1,0 1 0,1 0-1,-1 0 1,0 0-1,-1 0 1,-5 0-42,1 0 0,0 0 0,0 1 0,0 0 0,0 0 0,0 0 0,1 1 0,-1 0 0,0 0 0,1 1 0,-1-1 1,1 1-1,0 0 0,0 1 0,0-1 0,0 1 0,-7 7 0,7-5-88,-1 0 0,0 0 0,1 0 0,0 1 0,1-1 0,0 1 0,0 0-1,0 1 1,1-1 0,0 1 0,0 0 0,-3 14 0,6-22 1,0 1-1,0 0 1,0-1 0,0 1-1,0 0 1,-1-1 0,1 1-1,0 0 1,0-1-1,1 1 1,-1 0 0,0-1-1,0 1 1,0 0 0,0-1-1,1 1 1,-1 0-1,0-1 1,0 1 0,1-1-1,-1 1 1,1 0 0,-1-1-1,0 1 1,1-1-1,-1 1 1,1-1 0,-1 1-1,1-1 1,-1 0 0,1 1-1,0-1 1,-1 0-1,1 1 1,-1-1 0,2 0-1,1 1 1,-1-1 0,1 0 0,0 0 0,-1 0 0,1-1-1,0 1 1,-1-1 0,1 1 0,4-3 0,52-25-157,-43 17-54,28-15-916,-41 25 1038,-1 0 0,0 0-1,1 0 1,-1 0 0,0 0-1,1 0 1,-1 1 0,1-1-1,-1 1 1,1 0 0,-1 0-1,1 0 1,-1 0 0,1 0-1,2 1 1,-3 1 88,-1 0 0,0 0 0,1 0 0,-1 1 1,0-1-1,0 0 0,-1 1 0,1-1 0,0 0 0,-1 1 0,0-1 0,1 1 0,-1-1 0,0 1 0,0 0 1,0-1-1,-1 1 0,0 3 0,1 3 36,-1 23 318,-2 1-1,0-1 1,-3 0 0,0 0-1,-18 49 1,15-57 215,0 0 0,-2 0-1,-1-1 1,-1-1 0,0 0 0,-2-1-1,-26 30 1,39-50-507,1 1-3,-1 1 0,0-1 0,0 0 0,0 0 1,0 1-1,0-2 0,-1 1 0,1 0 0,-1 0 0,1-1 1,-1 1-1,0-1 0,1 0 0,-1 0 0,0 0 1,0 0-1,0 0 0,-6 0 0,8-2-44,0 0-1,1 0 0,-1-1 1,0 1-1,0 0 1,1 0-1,-1 0 1,0-1-1,1 1 1,0 0-1,-1-1 0,1 1 1,0 0-1,-1-1 1,1 1-1,0 0 1,0-1-1,0 1 1,0-1-1,1 1 0,-1-2 1,4-33-465,1 19 358,0 1-1,0 0 1,2 0-1,0 0 0,1 1 1,1 0-1,0 0 0,15-17 1,0 3 116,0 2 1,54-46 0,6 8 78,34-29 20,-102 79-75,-1 0 0,0-1 0,-1-1 0,20-29 0,-24 19 11,-10 26-31,0 1 1,0-1-1,0 0 1,0 1-1,0-1 1,0 1-1,-1-1 1,1 1-1,0-1 1,0 0-1,-1 1 0,1-1 1,0 1-1,0-1 1,-1 1-1,1-1 1,-1 1-1,1-1 1,0 1-1,-1 0 0,1-1 1,-1 1-1,1 0 1,-1-1-1,0 0 1,-2 1-6,1 0 1,-1-1-1,1 1 0,-1 0 1,0 0-1,1 0 1,-1 1-1,1-1 1,-1 0-1,1 1 1,-1 0-1,1 0 0,0 0 1,-1 0-1,1 0 1,0 0-1,-4 3 1,-9 6 23,0 0 0,1 2 0,0-1 1,1 2-1,0 0 0,1 1 0,0 0 0,1 0 1,1 2-1,0-1 0,1 1 0,1 0 0,-8 22 1,15-36-56,1-1 0,-1 1 1,1-1-1,-1 0 1,1 1-1,-1-1 0,1 1 1,0 0-1,0-1 1,0 1-1,0-1 1,0 1-1,0-1 0,0 1 1,0-1-1,1 1 1,-1-1-1,0 1 0,1-1 1,0 1-1,-1-1 1,1 1-1,0-1 0,-1 0 1,1 0-1,0 1 1,0-1-1,0 0 1,0 0-1,1 0 0,-1 0 1,0 0-1,0 0 1,0 0-1,1 0 0,-1-1 1,1 1-1,-1 0 1,2 0-1,4 0-625,0 0-1,0 0 1,1-1-1,-1 0 0,0-1 1,0 1-1,12-3 1,23-11-4849,2-9-3123</inkml:trace>
</inkml:ink>
</file>

<file path=ppt/ink/ink2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9.227"/>
    </inkml:context>
    <inkml:brush xml:id="br0">
      <inkml:brushProperty name="width" value="0.025" units="cm"/>
      <inkml:brushProperty name="height" value="0.025" units="cm"/>
    </inkml:brush>
  </inkml:definitions>
  <inkml:trace contextRef="#ctx0" brushRef="#br0">138 0 14542,'0'0'5231,"-8"3"-3058,-1-1-1841,0 2 1,0-1-1,1 1 0,-1 0 1,1 1-1,0 0 0,0 1 1,1-1-1,0 1 0,0 1 1,0-1-1,1 1 0,0 0 0,0 1 1,-8 13-1,13-20-350,1 0-1,0-1 1,0 1-1,0 0 1,0 0-1,0-1 1,-1 1-1,1 0 1,0-1-1,1 1 1,-1 0-1,0-1 1,0 1-1,0 0 1,0 0-1,1-1 1,-1 1-1,0 0 1,0-1 0,1 1-1,-1-1 1,0 1-1,1 0 1,-1-1-1,1 1 1,-1-1-1,1 1 1,-1-1-1,1 0 1,0 1-1,-1-1 1,1 1-1,-1-1 1,1 0-1,0 1 1,-1-1-1,1 0 1,0 0-1,-1 0 1,1 0-1,0 1 1,-1-1-1,1 0 1,0 0 0,0 0-1,-1 0 1,2-1-1,45 3-494,-35-2 93,7 0 20,-10 0 356,0-1 1,0 2 0,0-1 0,0 1-1,0 0 1,-1 1 0,1 0 0,0 1 0,-1 0-1,16 7 1,-23-9 87,0 0-1,0 0 1,0-1 0,0 1-1,-1 0 1,1 0 0,0 0-1,-1 0 1,1 0-1,-1 0 1,1 0 0,-1 0-1,1 1 1,-1-1-1,0 0 1,0 0 0,0 0-1,1 0 1,-1 1 0,0-1-1,0 0 1,0 0-1,-1 0 1,1 0 0,0 1-1,0-1 1,-1 0-1,1 0 1,0 0 0,-1 0-1,0 0 1,1 0 0,-1 0-1,1 0 1,-1 0-1,0 0 1,0 0 0,1 0-1,-1 0 1,0-1-1,0 1 1,-1 1 0,-41 28 2114,42-29-2135,-17 9 597,8-3-535,-1 0 0,1-1 0,-2 0-1,1-1 1,-1-1 0,1 1 0,-1-2-1,-18 4 1,33-17-5135,42-39-4410,-13 13 2739</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2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9.866"/>
    </inkml:context>
    <inkml:brush xml:id="br0">
      <inkml:brushProperty name="width" value="0.025" units="cm"/>
      <inkml:brushProperty name="height" value="0.025" units="cm"/>
    </inkml:brush>
  </inkml:definitions>
  <inkml:trace contextRef="#ctx0" brushRef="#br0">117 0 15567,'0'0'10313,"2"10"-8935,-2 0-1185,1 0 0,-2 0 0,1 1 0,-1-1 0,-1 0 0,0-1 0,0 1 0,-5 12 0,-37 82 1024,32-80-877,1 0 0,1 1 0,1 0 1,-8 36-1,17-61-331,0 1 0,0-1 0,0 0 0,-1 1 1,1-1-1,0 0 0,0 1 0,0-1 0,0 0 0,0 1 0,0-1 0,0 1 1,0-1-1,0 0 0,0 1 0,0-1 0,0 1 0,0-1 0,0 0 1,0 1-1,0-1 0,0 0 0,1 1 0,-1-1 0,0 0 0,0 1 1,0-1-1,1 0 0,-1 1 0,0-1 0,0 0 0,1 1 0,-1-1 0,0 0 1,1 0-1,-1 1 0,0-1 0,1 0 0,13-8 204,13-23-190,15-62-514,-28 59 296,-8 27-464,-6 11 648,1 0-1,-1 0 1,1-1-1,0 1 0,-1 0 1,2 0-1,-1 0 1,0-1-1,1 1 1,0-1-1,0 1 1,0-1-1,0 0 1,0 1-1,1-1 0,-1 0 1,1-1-1,0 1 1,0 0-1,0-1 1,0 0-1,0 0 1,1 1-1,-1-2 1,1 1-1,4 1 1,-3-1 20,1-1 1,0 0 0,-1-1-1,1 1 1,-1-1-1,1 0 1,0 0 0,-1-1-1,1 0 1,-1 0 0,1 0-1,-1-1 1,1 1 0,-1-1-1,0-1 1,0 1 0,0-1-1,5-3 1,3-1 10,-2-1 1,1-1-1,-1 1 0,0-2 0,-1 1 1,0-2-1,-1 1 0,0-1 1,8-13-1,-55 63 220,30-30-158,0 0 0,1 1 0,1 0 0,0 1 0,0-1 0,1 1 0,0 0 0,1 1 0,0-1 0,-4 20 0,8-31-77,0 1 0,0 0 0,0-1-1,0 1 1,0 0 0,0-1-1,0 1 1,0 0 0,1 0 0,-1-1-1,0 1 1,0 0 0,1-1 0,-1 1-1,0-1 1,1 1 0,-1 0 0,0-1-1,1 1 1,-1-1 0,1 1 0,-1-1-1,1 1 1,-1-1 0,1 1 0,-1-1-1,1 0 1,0 1 0,-1-1 0,1 0-1,0 1 1,28 0 143,-20-3-133,0 0 0,-1 0 0,1-1-1,11-6 1,4-4-106,-2-1-1,32-25 1,-47 34 18,-1-1-1,0 0 1,0 0 0,0-1 0,0 1-1,-1-1 1,0 0 0,-1-1 0,0 1-1,0-1 1,5-13 0,-20 28-83,-5 10 173,9-7 35,0 0-1,1 0 1,-1 0-1,2 1 0,0 0 1,0 0-1,1 0 1,0 1-1,1 0 1,0-1-1,1 1 1,1 0-1,-1 15 1,2-26-145,0 0-1,0 0 1,1 0 0,-1-1 0,1 1 0,-1 0-1,0 0 1,1 0 0,-1 0 0,1-1 0,0 1-1,-1 0 1,1-1 0,0 1 0,-1 0-1,1-1 1,0 1 0,0-1 0,-1 1 0,1-1-1,0 0 1,0 1 0,0-1 0,0 0 0,0 1-1,-1-1 1,1 0 0,0 0 0,0 0 0,1 0-1,-1 0-315,1 0 0,-1 0 0,0 0 0,0 0 0,0 0 0,0 0 0,1-1 0,-1 1 0,0 0-1,0-1 1,0 1 0,0-1 0,0 1 0,0-1 0,0 0 0,1 0 0,12-16-7545</inkml:trace>
</inkml:ink>
</file>

<file path=ppt/ink/ink2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0.196"/>
    </inkml:context>
    <inkml:brush xml:id="br0">
      <inkml:brushProperty name="width" value="0.025" units="cm"/>
      <inkml:brushProperty name="height" value="0.025" units="cm"/>
    </inkml:brush>
  </inkml:definitions>
  <inkml:trace contextRef="#ctx0" brushRef="#br0">1 1 18481,'0'0'4645</inkml:trace>
</inkml:ink>
</file>

<file path=ppt/ink/ink2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0.632"/>
    </inkml:context>
    <inkml:brush xml:id="br0">
      <inkml:brushProperty name="width" value="0.025" units="cm"/>
      <inkml:brushProperty name="height" value="0.025" units="cm"/>
    </inkml:brush>
  </inkml:definitions>
  <inkml:trace contextRef="#ctx0" brushRef="#br0">234 0 18802,'0'0'3603,"-9"1"-976,2 0-2360,1 1 0,0-1 1,0 1-1,0 0 0,1 0 1,-1 1-1,0-1 0,1 1 1,0 1-1,-1-1 1,1 1-1,0 0 0,1 0 1,-1 0-1,1 1 0,0-1 1,0 1-1,0 0 0,1 0 1,0 1-1,0-1 0,0 1 1,0-1-1,-2 11 0,-1 32 141,14 24-4019,-4-56 1877,-2 1 0,1 27 0,-3-38 1647,-1-1 0,0 1 0,1 0 0,-2-1 0,1 1 0,-1-1 0,0 1 0,0-1 0,0 0 0,-1 0 0,-5 8 0,-33 34 632,39-44-324,-1 0 1,0-1-1,0 1 1,0-1-1,-1 0 1,1 0 0,0 0-1,-1 0 1,1-1-1,-1 1 1,0-1-1,1 0 1,-7 1 0,10-4-131,0 0 1,1 1 0,-1-1 0,0 0 0,1 1 0,-1-1 0,1 1 0,-1-1 0,1 0-1,0 1 1,-1-1 0,1 1 0,2-2 0,15-19-67,2 1 0,0 1 0,1 0 0,30-19-1,20-19 28,-60 48-47,70-70 33,-73 71-35,0 0-1,0-1 1,-1 0 0,-1 0-1,0 0 1,0-1 0,4-12-1,-10 22 4,1 0-1,-1 0 1,1 0-1,-1 0 1,0 0 0,1 0-1,-1 0 1,0-1-1,0 1 1,0 0-1,0 0 1,0 0-1,0 0 1,0 0 0,0 0-1,0 0 1,-1 0-1,0-2 1,1 2 3,-1 1 0,1 0 0,-1 0 0,1-1 0,-1 1 0,1 0 0,-1 0 0,1 0 1,-1 0-1,1 0 0,-1 0 0,1 0 0,-1 0 0,1 0 0,-1 0 0,1 0 0,-1 0 0,1 0 1,-1 0-1,1 0 0,-1 1 0,1-1 0,-1 0 0,1 0 0,-1 1 0,0-1 0,-33 27 478,28-21-386,1 0 0,-1 1-1,1 0 1,1 0 0,-1 1-1,1-1 1,0 1 0,1 0-1,-1 0 1,2 0 0,-1 1-1,1-1 1,-1 13 0,3-20-91,1 0 1,0 0-1,-1 0 1,1 0-1,-1-1 1,1 1-1,0 0 1,0 0 0,0 0-1,0 0 1,-1-1-1,1 1 1,0 0-1,0-1 1,0 1-1,0-1 1,1 1-1,-1-1 1,0 1-1,0-1 1,0 0 0,0 0-1,0 0 1,0 1-1,1-1 1,-1 0-1,0 0 1,0 0-1,0-1 1,2 1-1,41-3 160,-21-3-588,-1-1-1,36-15 0,-34 12-469,47-13 0,-70 23 919,-1-1 0,1 1-1,0-1 1,-1 1 0,1 0 0,0 0 0,-1-1 0,1 1-1,0 0 1,0 0 0,-1 0 0,1 0 0,0 0-1,0 0 1,-1 0 0,1 0 0,0 0 0,0 0-1,-1 1 1,1-1 0,0 0 0,0 0 0,-1 1 0,1-1-1,0 0 1,-1 1 0,1-1 0,-1 1 0,1-1-1,0 1 1,-1-1 0,1 1 0,-1-1 0,1 1-1,-1 0 1,0-1 0,1 1 0,-1-1 0,0 1-1,1 0 1,-1 1 0,-6 33 2571,5-33-2459,0 1 1,0-1-1,0 1 0,0 0 1,1 0-1,-1-1 0,1 1 1,0 0-1,0 0 0,0-1 1,1 6-1,2-7-217,0-1-1,0 0 1,0 0 0,1 0-1,-1 0 1,0 0 0,0 0-1,0-1 1,0 0-1,0 0 1,1 0 0,-1 0-1,4-2 1,10-7-6167,-10 2-2012</inkml:trace>
</inkml:ink>
</file>

<file path=ppt/ink/ink2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1.240"/>
    </inkml:context>
    <inkml:brush xml:id="br0">
      <inkml:brushProperty name="width" value="0.025" units="cm"/>
      <inkml:brushProperty name="height" value="0.025" units="cm"/>
    </inkml:brush>
  </inkml:definitions>
  <inkml:trace contextRef="#ctx0" brushRef="#br0">230 39 15182,'0'0'9220,"-12"-6"-6572,-2 0-2172,0 1 0,0 0 1,-1 1-1,1 0 1,-18-1-1,28 4-433,-1 0 1,1 0-1,-1 1 0,1 0 0,-1 0 1,1 0-1,-1 0 0,1 1 0,-1 0 0,1 0 1,-1 0-1,1 0 0,0 1 0,0 0 1,0 0-1,0 0 0,0 0 0,0 0 0,0 1 1,0 0-1,1 0 0,0 0 0,-1 0 1,1 0-1,-4 7 0,7-9-62,-1-1 0,1 1 1,-1 0-1,1 0 0,-1 0 0,1 0 1,-1 0-1,1 0 0,0 0 0,0 0 0,0 1 1,-1-1-1,1 0 0,0 0 0,0 0 1,0 0-1,1 0 0,-1 0 0,0 0 0,0 0 1,1 0-1,-1 0 0,0 0 0,1 0 1,-1 0-1,1 0 0,-1 0 0,1 0 0,0 0 1,-1 0-1,1-1 0,0 1 0,0 0 0,-1 0 1,1-1-1,0 1 0,0 0 0,0-1 1,0 1-1,0-1 0,0 1 0,0-1 0,0 0 1,0 1-1,2-1 0,7 3-179,0-1 1,1 0-1,20 1 0,-14-1 70,3 1-32,-1 0 1,1 2-1,-1 0 1,25 11-1,-40-14 135,0 0 0,0 0 0,0 0 0,-1 0 0,1 1 0,-1 0 0,0-1 0,0 1 0,0 0 1,0 1-1,0-1 0,3 4 0,-6-4 43,1-1 0,0 0 0,0 0 0,-1 1 0,1-1 0,-1 0 0,1 1 0,-1-1 0,0 0 0,0 1 0,0-1 0,-1 0 1,1 1-1,0-1 0,-1 0 0,0 1 0,1-1 0,-1 0 0,0 0 0,0 0 0,0 1 0,-1-1 0,-1 3 0,-3 1 138,1 0 0,-1 0 0,0-1 0,0 0 0,-1 0 0,0 0 0,1-1-1,-2 0 1,1 0 0,0-1 0,-1 0 0,1 0 0,-1-1 0,0 0 0,0 0-1,0-1 1,0 0 0,0-1 0,-8 1 0,15-1-172,1 0-1,0 0 1,-1 0-1,1 0 1,0 0 0,-1 0-1,1 0 1,0 0-1,-1 0 1,1 0 0,0 0-1,-1 0 1,1 0-1,0 0 1,-1-1 0,1 1-1,0 0 1,-1 0-1,1 0 1,0 0-1,-1-1 1,1 1 0,0 0-1,0 0 1,-1 0-1,1-1 1,0 1 0,0 0-1,0-1 1,-1 1-1,1 0 1,0 0 0,0-1-1,0 1 1,0 0-1,0-1 1,-1 0 0,8-13-1251,17-11-1525,91-51-12193,-71 49 6465</inkml:trace>
</inkml:ink>
</file>

<file path=ppt/ink/ink2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1.614"/>
    </inkml:context>
    <inkml:brush xml:id="br0">
      <inkml:brushProperty name="width" value="0.025" units="cm"/>
      <inkml:brushProperty name="height" value="0.025" units="cm"/>
    </inkml:brush>
  </inkml:definitions>
  <inkml:trace contextRef="#ctx0" brushRef="#br0">36 0 10250,'0'0'11269,"-3"10"-9593,-3 5-1155,0-2 590,1 0 0,1 1 0,0-1 0,-4 28-1,8-40-1071,0-1-1,0 1 0,0 0 1,1-1-1,-1 1 0,0-1 1,0 1-1,0 0 0,0-1 1,1 1-1,-1 0 0,0-1 1,0 1-1,1-1 0,-1 1 1,0-1-1,1 1 0,-1-1 1,1 1-1,-1-1 0,1 1 1,-1-1-1,1 0 0,-1 1 1,1-1-1,-1 0 0,1 1 1,0-1-1,-1 0 0,2 1 1,26 0 368,25-15-214,23-21-165,-47 20-347,60-19 1,-88 34 319,-1-1 0,1 1 0,-1 0 0,1-1 0,-1 1 0,1 0 0,0 0 0,-1 0 0,1 0 0,-1-1 0,1 1-1,0 0 1,-1 0 0,1 0 0,0 0 0,-1 0 0,1 1 0,0-1 0,-1 0 0,1 0 0,-1 0 0,1 0 0,-1 1 0,1-1 0,0 0 0,-1 1 0,1-1 0,-1 0-1,1 1 1,-1-1 0,1 1 0,-1-1 0,0 1 0,1-1 0,-1 1 0,1-1 0,-1 1 0,0-1 0,0 1 0,1-1 0,-1 1 0,0 0 0,0-1 0,0 1 0,1-1-1,-1 1 1,0 0 0,0-1 0,0 1 0,0 0 0,0-1 0,0 1 0,-1-1 0,1 1 0,0 1 0,-15 49 497,4-13 254,12-38-711,1 1 0,-1-1 0,0 0 1,1 0-1,-1 0 0,0 1 0,1-1 1,-1-1-1,0 1 0,1 0 0,-1 0 0,0 0 1,1-1-1,-1 1 0,0 0 0,0-1 1,2 0-1,19-10-316,0-2 1,-1 0-1,34-28 0,-14 10-5150,-37 28 3900,0 1-538</inkml:trace>
</inkml:ink>
</file>

<file path=ppt/ink/ink2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2.144"/>
    </inkml:context>
    <inkml:brush xml:id="br0">
      <inkml:brushProperty name="width" value="0.025" units="cm"/>
      <inkml:brushProperty name="height" value="0.025" units="cm"/>
    </inkml:brush>
  </inkml:definitions>
  <inkml:trace contextRef="#ctx0" brushRef="#br0">187 161 21492,'0'0'3769,"-3"-9"-261,-11-28-1095,13 36-2376,0-1 0,0 1 1,0-1-1,0 1 1,-1-1-1,1 1 1,-1 0-1,1-1 1,-1 1-1,1 0 1,-1 0-1,0 0 1,1 0-1,-1 1 1,0-1-1,0 0 1,0 1-1,1-1 1,-1 1-1,0 0 1,0-1-1,0 1 1,0 0-1,0 0 1,0 0-1,0 1 1,0-1-1,0 0 1,0 1-1,1-1 1,-1 1-1,-2 0 1,-2 1 5,0 0 1,0 1-1,0 0 1,0 0-1,1 0 1,-1 0-1,-6 7 1,4-3-44,1 1 0,0 0 0,0 0 0,-9 17 0,14-22 0,0 0 0,0 0 0,1 0 0,-1 0 0,1 0 0,0 1 0,0-1 0,0 0 0,1 0 0,-1 1 0,1-1 0,0 1 0,0-1 0,0 0 0,0 1 0,0-1 0,1 0 0,-1 1 0,3 3 0,-2-5 0,1 1 0,0-2 0,0 1 0,0 0 0,0 0 0,1-1 0,-1 1 0,0-1 0,1 0 0,-1 1 0,1-1 0,-1 0 0,1-1 0,0 1 0,-1 0 0,1-1 0,0 1 0,-1-1 0,1 0 0,5 0 0,58-4 0,-52 1 0,1-1 0,-1-1 0,0 0 0,-1-1 0,1 0 0,-1-1 0,0 0 0,-1-1 0,0-1 0,11-9 0,-9 6 0,-1 0 0,-1 0 0,0-1 0,0-1 0,-2 0 0,1-1 0,-2 0 0,8-16 0,-16 28 0,1-1 0,-1 1 0,0 0 0,0-1 0,0 1 0,-1-1 0,1 1 0,-1-1 0,0-5 0,0 9 0,0-1 0,0 0 0,0 0 0,-1 1 0,1-1 0,0 0 0,-1 1 0,1-1 0,0 0 0,-1 1 0,1-1 0,-1 1 0,1-1 0,-1 1 0,1-1 0,-1 1 0,0-1 0,1 1 0,-1-1 0,1 1 0,-1 0 0,0-1 0,0 1 0,1 0 0,-1 0 0,0-1 0,1 1 0,-1 0 0,0 0 0,0 0 0,1 0 0,-1 0 0,0 0 0,0 0 0,1 0 0,-1 0 0,0 0 0,1 1 0,-1-1 0,0 0 0,0 0 0,1 1 0,-1-1 0,0 0 0,1 1 0,-1-1 0,1 1 0,-1-1 0,0 2 0,-8 3-184,1 1-1,0 0 1,0 1-1,1 0 1,0 0 0,0 0-1,1 1 1,0 0-1,0 1 1,1-1-1,0 1 1,1 0 0,-1 0-1,2 1 1,-1-1-1,2 1 1,-1-1 0,1 1-1,0 0 1,1 0-1,0 20 1,9-17-8470,12-9-7975</inkml:trace>
</inkml:ink>
</file>

<file path=ppt/ink/ink2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3.434"/>
    </inkml:context>
    <inkml:brush xml:id="br0">
      <inkml:brushProperty name="width" value="0.025" units="cm"/>
      <inkml:brushProperty name="height" value="0.025" units="cm"/>
    </inkml:brush>
  </inkml:definitions>
  <inkml:trace contextRef="#ctx0" brushRef="#br0">31 58 13132,'8'-27'2033,"1"-3"6852,-20 53-2843,3-5-5824,2 1-1,0 0 1,1 1-1,1-1 0,1 1 1,-2 31-1,5-51-213,0 1-1,0 0 1,0-1 0,0 1 0,0 0 0,0-1-1,0 1 1,1 0 0,-1-1 0,0 1-1,0 0 1,0-1 0,1 1 0,-1-1 0,0 1-1,1 0 1,-1-1 0,0 1 0,1-1-1,-1 1 1,1-1 0,-1 1 0,1-1 0,-1 0-1,1 1 1,-1-1 0,1 0 0,-1 1 0,1-1-1,0 0 1,0 1 0,23-4 147,22-22 52,-21 4-189,-1-2 0,-1 0 0,-1-1 0,34-48-1,-94 173-541,34-90 477,2-4 87,-1-1 0,1 0 0,0 1 0,1-1 0,0 1 0,-1 8 0,2-14-23,0 0 0,0 0 0,0 0 0,0 0 0,0 0 0,1-1 0,-1 1 0,0 0 0,1 0 0,-1 0 0,0 0 0,1-1 0,-1 1 0,1 0 0,-1 0 0,1-1-1,0 1 1,-1 0 0,1-1 0,1 2 0,-1-2 5,1 1 0,0 0-1,0-1 1,0 1 0,-1-1-1,1 1 1,0-1 0,0 0-1,0 0 1,0 0 0,-1 0-1,1 0 1,4-1 0,17-6 30,0 0 1,0-2 0,-1 0 0,0-2-1,-1 0 1,0-1 0,19-16 0,-1 4-23,12-4-58,-56 54-59,-39 61 214,44-86-123,0-1 0,-1 0 0,1 0 1,0 1-1,0-1 0,0 0 0,0 0 0,0 1 0,0-1 0,0 0 0,0 0 1,0 1-1,0-1 0,0 0 0,0 0 0,1 1 0,-1-1 0,0 0 0,0 0 1,0 1-1,0-1 0,0 0 0,0 0 0,0 0 0,1 1 0,-1-1 0,0 0 1,0 0-1,0 0 0,1 0 0,-1 1 0,0-1 0,0 0 0,0 0 0,1 0 1,-1 0-1,0 0 0,0 0 0,1 0 0,-1 0 0,0 0 0,0 0 0,1 0 1,-1 0-1,0 0 0,0 0 0,1 0 0,-1 0 0,0 0 0,0 0 0,1 0 1,-1 0-1,10-1-34,58-24-3971,-24 4-8000,-21 9-2195</inkml:trace>
</inkml:ink>
</file>

<file path=ppt/ink/ink2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3.780"/>
    </inkml:context>
    <inkml:brush xml:id="br0">
      <inkml:brushProperty name="width" value="0.025" units="cm"/>
      <inkml:brushProperty name="height" value="0.025" units="cm"/>
    </inkml:brush>
  </inkml:definitions>
  <inkml:trace contextRef="#ctx0" brushRef="#br0">87 97 18642,'0'0'11990,"-9"5"-11926,2-1-31,-1 1 0,1 1 1,1-1-1,-1 1 0,-11 13 1,15-16-8,1 0 0,-1 0 0,1 1 0,0-1 0,0 1 0,0-1 0,1 1 0,-1 0 0,1-1 0,0 1 0,0 0 0,0 0 0,0 0 0,1 0 0,-1 0 0,1 0 0,0 0 0,1 7 0,0-10-15,0 0 1,0 0 0,-1 0 0,1-1-1,0 1 1,0 0 0,0 0-1,0-1 1,0 1 0,0-1 0,0 1-1,0-1 1,0 1 0,0-1-1,0 0 1,0 1 0,0-1 0,1 0-1,-1 0 1,0 0 0,0 0-1,0 0 1,0 0 0,0 0 0,2 0-1,32-4 160,-20 0-142,1-1 0,-1 0 1,0-1-1,-1-1 0,18-10 1,69-49-33,-89 58 27,4-3 0,47-35 177,-58 42-166,0 0 0,0-1 0,-1 0 1,0 0-1,0 0 0,0 0 0,0 0 0,-1-1 1,4-6-1,-22 18-14,2 6-126,0 2 1,0-1-1,1 2 0,1 0 0,1 0 0,-13 24 1,19-31-1506,1-1 1,0 1 0,0 0 0,0 0 0,-1 12 0,3-11-9933</inkml:trace>
</inkml:ink>
</file>

<file path=ppt/ink/ink2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4.360"/>
    </inkml:context>
    <inkml:brush xml:id="br0">
      <inkml:brushProperty name="width" value="0.025" units="cm"/>
      <inkml:brushProperty name="height" value="0.025" units="cm"/>
    </inkml:brush>
  </inkml:definitions>
  <inkml:trace contextRef="#ctx0" brushRef="#br0">167 261 12107,'0'0'6796,"3"-9"-3475,0 1-2998,-1 3 349,0-1-1,0-1 1,0 1-1,-1 0 0,2-11 1,-3 15-585,0 1 0,0 0 1,0 0-1,0 0 1,0-1-1,-1 1 0,1 0 1,0 0-1,-1 0 1,1-1-1,0 1 0,-1 0 1,0 0-1,1 0 0,-1 0 1,0 0-1,1 0 1,-1 0-1,0 0 0,0 0 1,0 0-1,0 1 1,0-1-1,0 0 0,0 1 1,0-1-1,0 0 1,0 1-1,0-1 0,0 1 1,-1 0-1,1-1 0,0 1 1,0 0-1,0 0 1,-1 0-1,1 0 0,0 0 1,-3 0-1,-2 0-51,0 1-1,0 0 0,0 0 1,0 1-1,0-1 1,0 1-1,0 1 1,1-1-1,-1 1 0,1 0 1,-1 0-1,1 1 1,0-1-1,-7 8 0,6-5-30,0 0 0,0 0-1,1 0 1,0 0-1,0 1 1,0 0 0,1 0-1,0 1 1,1-1-1,-5 14 1,7-21-5,1 1 1,0 0-1,0 0 1,-1 0-1,1-1 0,0 1 1,0 0-1,0 0 1,0 0-1,0 0 0,0-1 1,0 1-1,0 0 1,0 0-1,0 0 0,1 0 1,-1-1-1,0 1 0,0 0 1,1 0-1,-1-1 1,1 1-1,-1 0 0,0 0 1,1-1-1,0 1 1,-1 0-1,1-1 0,-1 1 1,1-1-1,1 2 1,0-2 9,0 1 1,0 0 0,1-1 0,-1 1 0,0-1-1,1 0 1,-1 0 0,0 0 0,0 0-1,1 0 1,3-1 0,6-1 47,0-1 0,0-1 0,19-8 0,8-7-18,0-2 0,58-42-1,-75 47 178,-1-2 0,0 0 0,-2-1-1,0-1 1,23-31 0,-41 49-192,2-1-5,-1 1 0,0-1-1,0 1 1,-1-1 0,1 0-1,-1 0 1,1 0 0,-1 0-1,0 0 1,0 0-1,0 0 1,0-1 0,-1 1-1,1-7 1,-2 10-20,0 0 0,0 0 0,0 0 0,0 0 0,0 0 0,0 0 0,0 0 0,0 0 0,0 0 0,1 0 0,-1 1 0,0-1 0,0 0 0,0 1 0,0-1 0,0 0 0,0 1 0,1-1 0,-1 1 0,0-1 0,0 1 0,1 0 0,-1-1 0,0 1 0,1 0 0,-2 0 0,-20 19 0,-4 8-1415,-40 56-1,59-74 950,1-1 0,0 1 0,0 0-1,2 1 1,-1-1 0,1 1 0,0 0-1,1 0 1,1 0 0,-3 17-1,9-13-4994,14-9-1778</inkml:trace>
</inkml:ink>
</file>

<file path=ppt/ink/ink2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4.748"/>
    </inkml:context>
    <inkml:brush xml:id="br0">
      <inkml:brushProperty name="width" value="0.025" units="cm"/>
      <inkml:brushProperty name="height" value="0.025" units="cm"/>
    </inkml:brush>
  </inkml:definitions>
  <inkml:trace contextRef="#ctx0" brushRef="#br0">165 1 8680,'0'0'15530,"-11"0"-13694,4 1-1695,0 0 0,0 1 1,0 0-1,0 0 0,0 0 0,0 1 0,0 0 1,1 0-1,0 1 0,-1 0 0,1 0 0,1 0 1,-1 1-1,1-1 0,-1 2 0,1-1 0,1 0 1,-1 1-1,-3 6 0,-16 35 794,23-46-932,1 0-1,-1-1 0,1 1 0,-1 0 1,1 0-1,0 0 0,-1 0 1,1 0-1,0 0 0,-1 0 1,1 0-1,0 0 0,0 0 0,0 0 1,0 0-1,0 0 0,0 0 1,0 0-1,1 0 0,-1 0 1,0 0-1,1 0 0,-1 0 0,0 0 1,1 0-1,-1 0 0,1-1 1,-1 1-1,1 0 0,0 0 1,-1 0-1,1-1 0,0 1 0,-1 0 1,1-1-1,0 1 0,0 0 1,0-1-1,0 1 0,0-1 0,-1 0 1,1 1-1,0-1 0,0 0 1,1 1-1,8-1-11,-1 0 0,0-1 0,1 0 0,-1 0 1,0-1-1,0 0 0,0-1 0,0 0 0,0 0 0,-1-1 0,0 0 0,16-10 1,-11 5-34,1-1 1,-2-1-1,1 1 1,-1-2-1,-1 0 1,16-21-1,-21 19 71,-11 10-61,3 5 27,0-1 0,0 1 0,0-1 0,0 1 0,0 0 0,0 0-1,1 0 1,-1 0 0,0 0 0,1 0 0,-4 2 0,-5 6-9,-54 55 72,60-60-49,0 0-1,1 0 1,0 0 0,0 1-1,0 0 1,0 0 0,1 0-1,-1 0 1,1 0 0,1 0 0,-1 0-1,1 1 1,-1 6 0,3-11-64,0 0 0,0-1 0,0 1 1,0-1-1,0 1 0,0-1 0,1 1 0,-1-1 1,0 1-1,0-1 0,1 0 0,-1 0 0,0 0 1,0 0-1,1 0 0,-1 0 0,0 0 1,1 0-1,0-1 0,30-2-3195,-10-8-1960,3-4-3662</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2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5.481"/>
    </inkml:context>
    <inkml:brush xml:id="br0">
      <inkml:brushProperty name="width" value="0.025" units="cm"/>
      <inkml:brushProperty name="height" value="0.025" units="cm"/>
    </inkml:brush>
  </inkml:definitions>
  <inkml:trace contextRef="#ctx0" brushRef="#br0">216 155 14382,'0'0'6657,"1"-8"-3572,4-26-405,-5 33-2599,0 1 0,0-1 1,0 1-1,0-1 0,0 0 0,-1 1 0,1-1 0,0 1 1,0-1-1,0 0 0,0 1 0,-1-1 0,1 1 0,0-1 1,-1 1-1,1-1 0,0 0 0,-1 1 0,1 0 0,-1-1 0,1 1 1,-1-1-1,1 1 0,-1-1 0,1 1 0,-1 0 0,1 0 1,-1-1-1,1 1 0,-1 0 0,1 0 0,-1-1 0,0 1 1,1 0-1,-1 0 0,0 0 0,0 0 0,-26 1 87,24 0-25,-7 1-111,0 1-1,1 0 1,0 1-1,-1 0 0,1 0 1,1 1-1,-1 0 1,1 1-1,0 0 1,-11 10-1,12-11 29,1 1 0,0-1 0,1 2 0,-1-1 0,1 0 0,0 1 0,1 0 0,-1 0 0,1 1 1,1-1-1,0 1 0,-5 16 0,8-23-59,0 0 0,0 0-1,0 0 1,0 0 0,0 0 0,1 0 0,-1 0 0,0 0 0,1 0 0,-1 0 0,1 0 0,-1 0 0,1 0 0,-1 0 0,1 0 0,0 0 0,0 0-1,-1 0 1,1-1 0,0 1 0,0 0 0,0-1 0,0 1 0,0-1 0,0 1 0,0-1 0,0 1 0,0-1 0,0 1 0,0-1 0,0 0 0,0 0 0,0 1-1,0-1 1,0 0 0,0 0 0,0 0 0,2-1 0,48-1-43,-36-2-12,-1 0 0,0 0 0,0-2 0,0 0 0,-1 0 0,0-1 0,0-1 0,19-15 0,-1-2 60,-1-1-1,27-31 1,-47 47 28,1-2 43,0 0 0,0 0 0,-1-1 0,-1 0 0,12-21 0,-74 94-232,37-41 123,-31 48 239,44-64-190,1 1 0,0 1 0,0-1-1,0 0 1,1 0 0,0 1 0,0-1 0,0 1-1,0-1 1,0 1 0,1-1 0,0 1 0,0-1-1,1 9 1,0-11-3,1 0 0,-1-1 0,0 1 0,1 0-1,-1-1 1,1 1 0,0-1 0,-1 1 0,1-1 0,0 0 0,0 0-1,0 0 1,0 0 0,0 0 0,0 0 0,0 0 0,0-1-1,0 1 1,0-1 0,0 0 0,1 1 0,-1-1 0,0 0-1,0 0 1,0 0 0,4-1 0,3 1 25,0-1 0,0 0 0,-1 0 1,1-1-1,13-4 0,17-18 85,-37 23-119,0-1 1,0 1-1,-1-1 1,1 0 0,-1 0-1,1 1 1,-1-1-1,0 0 1,1 0-1,-1 0 1,0 0 0,0-1-1,-1 1 1,1 0-1,0 0 1,-1-1-1,1-1 1,-1 3-11,0 1-1,-1 0 1,1 0-1,0-1 1,0 1 0,0 0-1,-1 0 1,1-1-1,0 1 1,0 0 0,-1 0-1,1 0 1,0 0 0,0-1-1,-1 1 1,1 0-1,0 0 1,-1 0 0,1 0-1,0 0 1,-1 0-1,1 0 1,0 0 0,-1 0-1,1 0 1,0 0-1,-1 0 1,1 0 0,0 0-1,-1 0 1,1 0-1,0 0 1,0 0 0,-1 0-1,1 0 1,0 1-1,-1-1 1,1 0 0,0 0-1,0 0 1,-1 1-1,1-1 1,0 0 0,0 0-1,-1 1 1,1-1 0,0 0-1,0 0 1,0 1-1,-15 11-23,14-11 26,1 0-1,0-1 1,-1 1-1,1 0 1,0 0-1,0 0 1,-1 0-1,1 0 1,0 0-1,0-1 1,0 1-1,0 0 1,0 0-1,0 0 1,0 0 0,1 0-1,-1 0 1,0 0-1,0-1 1,1 1-1,-1 0 1,0 0-1,1 0 1,-1-1-1,1 1 1,-1 0-1,2 1 1,26 12-65,44-4 35,-63-10 44,-8 1 2,1-1 0,-1 0 0,1 0-1,-1 0 1,1 0 0,-1 0 0,1 0-1,0 0 1,-1 0 0,1-1 0,-1 1-1,1-1 1,-1 1 0,0-1 0,1 1-1,-1-1 1,1 0 0,-1 0 0,0 1-1,0-1 1,1 0 0,-1 0 0,0-1-1,0 1 1,0 0 0,0 0 0,1-3 0,0-1 40,-1 0 0,1 0 1,-1 0-1,-1-1 0,1 1 1,-1 0-1,0-6 1,1 0-38,-1-80-16,0 91-37,0-1 0,0 1 0,1-1 0,-1 1 0,0 0-1,0-1 1,1 1 0,-1 0 0,0 0 0,1-1 0,-1 1 0,0 0 0,1-1 0,-1 1 0,0 0 0,1 0 0,-1 0-1,0 0 1,1-1 0,-1 1 0,1 0 0,-1 0 0,0 0 0,1 0 0,-1 0 0,1 0 0,-1 0 0,1 0-1,-1 0 1,0 0 0,1 0 0,-1 0 0,1 0 0,-1 0 0,0 1 0,1-1 0,-1 0 0,1 0 0,-1 0 0,1 1-1,16 5-2964,-17-5 2822,85 39-14367,-49-27 5194</inkml:trace>
</inkml:ink>
</file>

<file path=ppt/ink/ink2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5.875"/>
    </inkml:context>
    <inkml:brush xml:id="br0">
      <inkml:brushProperty name="width" value="0.025" units="cm"/>
      <inkml:brushProperty name="height" value="0.025" units="cm"/>
    </inkml:brush>
  </inkml:definitions>
  <inkml:trace contextRef="#ctx0" brushRef="#br0">93 255 6919,'0'0'12700,"3"-9"-9460,12-28-149,-15 37-3034,0-1 1,1 1-1,-1-1 1,0 0-1,0 1 1,0-1-1,0 0 1,0 1-1,0-1 1,1 0-1,-1 1 1,-1-1-1,1 0 1,0 1-1,0-1 1,0 1-1,0-1 1,0 0-1,-1 1 1,1-1-1,0 0 1,0 1-1,-1-1 1,1 1-1,-1-1 1,1 1-1,0-1 1,-1 1-1,1-1 1,-1 1-1,1-1 1,-1 1-1,1 0 1,-1-1-1,1 1 1,-1 0-1,0-1 1,1 1-1,-1 0 1,1 0-1,-1 0 1,0-1-1,1 1 1,-1 0-1,0 0 1,1 0-1,-1 0 1,0 0-1,1 0 1,-1 0-1,0 1 1,1-1-1,-1 0 1,0 0-1,1 0 1,-1 1-1,1-1 1,-1 0-1,0 1 1,-37 13-204,1 26 1175,36-38-950,0-1 1,-1 1-1,1 0 0,0-1 0,0 1 1,0 0-1,0 0 0,0 0 0,0 0 1,1 0-1,-1 0 0,1 0 0,-1 0 1,1 0-1,0 0 0,0 0 0,0 1 1,0-1-1,0 0 0,0 0 0,1 0 1,-1 0-1,1 3 0,1-4-60,-1 0 0,0 0-1,1 0 1,-1 0 0,1 0-1,-1 0 1,1-1 0,-1 1-1,1 0 1,-1-1 0,1 1-1,0-1 1,-1 0 0,1 1 0,0-1-1,-1 0 1,1 0 0,3 0-1,37-3 203,-38 2-215,18-3-42,-1 0 0,0-2 0,0-1 0,-1 0 0,0-2 0,0 0 0,-1-1 0,0-1 0,-1-1 1,0-1-1,-1 0 0,0-1 0,-1-1 0,17-21 0,-29 31 33,-1 0 0,1-1 0,-1 1 1,0-1-1,-1 0 0,1 0 0,-1 0 1,0 0-1,-1-1 0,2-11 0,-3 16-29,0 0 0,0 0 0,0 0 0,0 0 0,0-1 0,-1 1 0,1 0 0,-1 0 0,0 0 0,1 0-1,-1 1 1,0-1 0,0 0 0,0 0 0,0 0 0,0 1 0,-1-1 0,1 0 0,-1 1 0,1 0 0,-1-1 0,1 1 0,-1 0 0,0-1-1,1 1 1,-1 0 0,0 0 0,0 1 0,0-1 0,0 0 0,0 1 0,0-1 0,0 1 0,0-1 0,0 1 0,-2 0 0,-5-1-6,0 0 1,-1 1 0,1 0-1,0 0 1,0 1-1,0 0 1,0 1 0,1 0-1,-1 0 1,0 1 0,1 0-1,-1 0 1,1 1 0,0 0-1,0 1 1,1 0-1,-1 0 1,1 1 0,0 0-1,0 0 1,-9 11 0,15-15 59,-1-1 0,1 1 0,0 0 1,0 0-1,0 0 0,0 0 0,0 0 0,0 1 1,0-1-1,1 0 0,-1 0 0,1 0 1,0 1-1,-1-1 0,1 0 0,0 0 1,0 1-1,1-1 0,-1 0 0,0 1 1,1-1-1,-1 0 0,1 0 0,0 0 0,0 0 1,0 0-1,0 0 0,0 0 0,0 0 1,0 0-1,1 0 0,2 3 0,6 4 6,-1 0 1,2 0-1,-1-1 0,21 11 0,3 4-86,-21-13 18,-1 1-1,0 0 0,-1 0 1,0 2-1,13 17 1,-20-24-331,-1-1 0,0 1 0,0 0 0,0 1 1,0-1-1,-1 1 0,0-1 0,0 1 0,-1 0 1,0-1-1,0 1 0,-1 0 0,0 0 0,0 0 1,-1 9-1,-7 11-5752</inkml:trace>
</inkml:ink>
</file>

<file path=ppt/ink/ink2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6.598"/>
    </inkml:context>
    <inkml:brush xml:id="br0">
      <inkml:brushProperty name="width" value="0.025" units="cm"/>
      <inkml:brushProperty name="height" value="0.025" units="cm"/>
    </inkml:brush>
  </inkml:definitions>
  <inkml:trace contextRef="#ctx0" brushRef="#br0">18 0 19506,'0'0'4100,"-7"56"-2402,3-15-321,0 11-384,1 7-352,3 4-385,0-3-192,0-3-32,5-10-288,4-10-801,-2-10-192,0-12 448,-4-9-704,-5-26-11179</inkml:trace>
</inkml:ink>
</file>

<file path=ppt/ink/ink2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6.941"/>
    </inkml:context>
    <inkml:brush xml:id="br0">
      <inkml:brushProperty name="width" value="0.025" units="cm"/>
      <inkml:brushProperty name="height" value="0.025" units="cm"/>
    </inkml:brush>
  </inkml:definitions>
  <inkml:trace contextRef="#ctx0" brushRef="#br0">0 24 13805,'0'0'13709,"30"-23"-13869,3 32 192,12-1-384,2-7-2851,2-1-2819,-3 0-6854</inkml:trace>
</inkml:ink>
</file>

<file path=ppt/ink/ink2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7.378"/>
    </inkml:context>
    <inkml:brush xml:id="br0">
      <inkml:brushProperty name="width" value="0.025" units="cm"/>
      <inkml:brushProperty name="height" value="0.025" units="cm"/>
    </inkml:brush>
  </inkml:definitions>
  <inkml:trace contextRef="#ctx0" brushRef="#br0">102 352 15246,'0'0'2696,"-10"5"-1083,4-3-1293,0 1 1,0 0-1,1 1 1,-1-1-1,1 1 1,0 0-1,0 0 1,0 1-1,1 0 1,-1-1-1,1 2 1,0-1 0,1 0-1,-1 1 1,1-1-1,0 1 1,0 0-1,1 0 1,0 0-1,0 1 1,-2 10 0,4-16-306,0-1 0,0 1 1,0 0-1,0-1 0,0 1 1,0-1-1,0 1 1,0-1-1,0 1 0,0 0 1,1-1-1,-1 1 0,0-1 1,0 1-1,1-1 1,-1 1-1,0-1 0,0 1 1,1-1-1,-1 1 1,1-1-1,-1 1 0,0-1 1,1 1-1,-1-1 0,1 0 1,-1 1-1,1-1 1,-1 0-1,1 1 0,-1-1 1,1 0-1,-1 0 1,1 0-1,1 1 0,27-5 400,26-21 42,-34 10-389,-1-1-1,31-31 1,-44 40-46,0 0 0,-1-1 0,-1 0-1,1 0 1,-1 0 0,0 0 0,-1-1 0,0 0-1,0 0 1,3-14 0,-36 81-123,24-47 236,1 0 0,0 1 0,1-1 0,0 1 0,1 0 0,0 0 0,1 0 0,1 0 0,1 24 0,0-35-121,0 0-1,0 1 1,0-1 0,0 0-1,0 1 1,0-1 0,1 0-1,-1 0 1,0 0 0,1 0-1,-1 0 1,0 0 0,1 0-1,-1-1 1,1 1 0,0-1-1,-1 1 1,1-1 0,-1 1-1,1-1 1,0 0 0,-1 0-1,1 0 1,0 0 0,-1 0-1,1 0 1,0 0 0,-1 0-1,1-1 1,1 0 0,5 0 25,-1 0 1,1 0 0,-1-1 0,1 0-1,8-5 1,9-7-449,-1-1 0,0-2 0,-1 0 0,0-2 0,28-31 0,-3-3 1255,42-62-1,-34 29 446,-52 78-1253,1-1 0,-1 1 0,-1-1 0,0 0 0,0 0 0,-1 0 0,0-1 0,2-13 0,-15 32-604,-28 56 563,3 2-1,-41 105 1,73-163 31,0 0 0,0 0-1,1 1 1,0-1 0,1 1 0,0-1 0,1 1 0,0 0 0,0 0 0,1 0 0,0 0 0,2 14 0,0-22-42,-1 0 1,1 0 0,0 0-1,-1 0 1,1 0 0,0 0-1,0-1 1,0 1-1,1 0 1,-1-1 0,0 0-1,0 1 1,1-1 0,-1 0-1,1 0 1,-1-1 0,1 1-1,0 0 1,-1-1-1,1 0 1,-1 1 0,1-1-1,0 0 1,-1 0 0,5-1-1,-3 1-367,1-1 0,-1 1 0,0-1 0,1 0-1,-1 0 1,0 0 0,5-3 0,-7 3-147,-1 0 0,1 1 0,0-1 0,-1 0-1,1 0 1,-1-1 0,0 1 0,1 0 0,-1 0 0,0-1 0,0 1 0,0-1 0,0 1 0,0-1 0,0 1-1,1-3 1,2-16-8627</inkml:trace>
</inkml:ink>
</file>

<file path=ppt/ink/ink2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7.725"/>
    </inkml:context>
    <inkml:brush xml:id="br0">
      <inkml:brushProperty name="width" value="0.025" units="cm"/>
      <inkml:brushProperty name="height" value="0.025" units="cm"/>
    </inkml:brush>
  </inkml:definitions>
  <inkml:trace contextRef="#ctx0" brushRef="#br0">1 1 14382,'0'0'8776</inkml:trace>
</inkml:ink>
</file>

<file path=ppt/ink/ink2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8.613"/>
    </inkml:context>
    <inkml:brush xml:id="br0">
      <inkml:brushProperty name="width" value="0.025" units="cm"/>
      <inkml:brushProperty name="height" value="0.025" units="cm"/>
    </inkml:brush>
  </inkml:definitions>
  <inkml:trace contextRef="#ctx0" brushRef="#br0">1 92 18866,'0'0'10041,"6"-5"-10073,-5 4 35,21-14-82,-17 20 241,-9 17 398,0-9-46,-10 44 572,14-56-1081,0 0 0,-1 0-1,1 1 1,0-1 0,0 0-1,0 1 1,0-1 0,1 0-1,-1 1 1,0-1 0,0 0-1,1 0 1,-1 1-1,1-1 1,-1 0 0,1 0-1,0 0 1,-1 0 0,1 0-1,0 1 1,0-1 0,0-1-1,0 1 1,0 0 0,0 0-1,0 0 1,0 0 0,0-1-1,0 1 1,0 0 0,0-1-1,0 1 1,1-1 0,-1 1-1,0-1 1,2 0 0,6 1-5,-1-1-1,0 0 1,0-1 0,1 0 0,-1 0 0,0-1 0,0 0 0,0 0 0,0-1 0,0 0 0,-1 0 0,1-1 0,-1 0-1,11-8 1,-8 6-83,-2-1-1,1 0 0,-1 0 0,0-1 0,0 0 0,-1 0 0,0-1 1,-1 0-1,0 0 0,8-17 0,-27 50-868,8-15 933,1 0 0,0 0 0,0 0 1,-4 13-1,6-13 78,0 0 0,1 0 1,0 0-1,0-1 0,1 1 1,1 14-1,-1-21-22,0-1-1,1 1 1,-1 0 0,1-1-1,-1 1 1,1-1 0,0 1-1,0-1 1,0 1-1,-1-1 1,1 0 0,1 1-1,-1-1 1,0 0 0,0 0-1,0 0 1,1 0-1,-1 0 1,0 0 0,1 0-1,-1 0 1,1-1 0,-1 1-1,1 0 1,-1-1 0,1 1-1,-1-1 1,1 0-1,0 1 1,-1-1 0,1 0-1,0 0 1,-1 0 0,1 0-1,0 0 1,-1-1-1,1 1 1,0 0 0,-1-1-1,1 1 1,2-2 0,2 0 23,0-1 1,0 0-1,0 0 1,0 0 0,-1-1-1,1 1 1,-1-1-1,0-1 1,0 1-1,0-1 1,-1 0 0,0 0-1,0 0 1,0 0-1,0-1 1,3-7 0,-2 4-136,0-1 1,0 0 0,-1 0 0,-1 0 0,1 0 0,-2-1-1,1 0 1,-2 1 0,2-13 0,-3 23 64,0 0 1,0 0-1,0 0 1,0 1-1,0-1 1,0 0-1,0 0 1,-1 0-1,1 0 1,0 0-1,0 1 1,0-1-1,0 0 1,0 0-1,0 0 0,0 0 1,0 0-1,0 0 1,0 1-1,0-1 1,-1 0-1,1 0 1,0 0-1,0 0 1,0 0-1,0 0 1,0 0-1,-1 0 1,1 0-1,0 0 1,0 0-1,0 1 1,0-1-1,0 0 1,-1 0-1,1 0 0,0 0 1,0 0-1,0 0 1,0 0-1,0 0 1,-1 0-1,1 0 1,0-1-1,0 1 1,0 0-1,0 0 1,-1 0-1,1 0 1,0 0-1,0 0 1,0 0-1,0 0 1,0 0-1,0 0 1,0-1-1,-1 1 1,1 0-1,0 0 0,0 0 1,0 0-1,0 0 1,0 0-1,0-1 1,0 1-1,0 0 1,0 0-1,-8 11-47,7-8 74,0-1-1,0 0 0,1 0 1,-1 0-1,1 1 1,0-1-1,-1 0 1,1 0-1,0 1 0,0-1 1,1 0-1,-1 1 1,0-1-1,1 0 1,-1 0-1,1 1 0,0-1 1,0 0-1,0 0 1,0 0-1,0 0 1,0 0-1,0 0 0,1 0 1,-1-1-1,1 1 1,-1 0-1,1-1 1,0 1-1,0-1 0,0 0 1,0 1-1,3 1 1,0-2 15,1 1-1,-1-1 1,1 0 0,0 0 0,-1-1-1,1 0 1,0 0 0,-1 0 0,1 0 0,0-1-1,-1 0 1,1 0 0,6-3 0,-3 1-31,0-1 0,-1 0-1,0-1 1,0 1 0,0-2 0,0 1 0,13-13 0,-18 15 0,-1 1 0,1 0 0,0-1 0,-1 0 0,0 0 0,0 1 0,0-1 0,0 0 0,0-1 0,0 1 0,-1 0 0,1 0 0,-1-1 0,0 1 0,0-1 0,0 1 1,-1-1-1,1 0 0,-1 1 0,0-1 0,0 1 0,0-1 0,-1-4 0,0 7-3,1 1 1,-1-1-1,1 0 1,-1 1-1,0-1 1,0 1-1,1-1 1,-1 1-1,0-1 1,0 1-1,0-1 1,1 1-1,-1 0 1,0-1-1,0 1 1,0 0-1,0 0 1,0 0-1,0 0 1,0 0-1,0 0 1,1 0-1,-1 0 1,0 0-1,0 0 1,0 0-1,0 0 1,0 1-1,0-1 1,-1 1-1,-27 12-63,24-8 103,0 0 1,1 0-1,0 1 0,0-1 1,1 1-1,-1 0 0,1 0 1,0 0-1,1 1 1,0-1-1,0 0 0,0 1 1,1 0-1,-1-1 1,2 1-1,-1 0 0,1 0 1,0-1-1,0 1 0,2 9 1,-1-14-32,1-1-1,-1 1 1,0 0 0,0-1 0,1 1 0,-1-1 0,1 1-1,-1-1 1,1 0 0,-1 0 0,1 0 0,0 0-1,0 0 1,0 0 0,-1 0 0,1 0 0,0-1 0,0 1-1,0-1 1,0 1 0,0-1 0,0 0 0,0 0-1,1 0 1,-1 0 0,0 0 0,2-1 0,6 1-87,0 0 0,0-1 0,-1-1 0,15-3 1,-13 1-315,0-1 0,0-1 0,0 0 0,0 0 0,18-15 0,-25 18 285,0-1 1,0 1-1,0 0 0,-1-1 1,1 0-1,-1 1 1,0-1-1,0-1 0,0 1 1,-1 0-1,0-1 1,1 1-1,-1-1 0,-1 0 1,1 0-1,-1 0 1,1-5-1,-2 10 90,0 0 0,0 0 1,0-1-1,0 1 0,-1 0 1,1 0-1,0 0 0,0-1 0,0 1 1,0 0-1,0 0 0,-1 0 0,1-1 1,0 1-1,0 0 0,0 0 0,-1 0 1,1 0-1,0-1 0,0 1 1,0 0-1,-1 0 0,1 0 0,0 0 1,0 0-1,-1 0 0,1 0 0,0 0 1,0 0-1,-1 0 0,1 0 0,0 0 1,0 0-1,-1 0 0,1 0 1,0 0-1,0 0 0,-1 0 0,1 0 1,0 0-1,0 0 0,-1 0 0,1 1 1,0-1-1,0 0 0,-1 0 0,1 0 1,0 0-1,0 1 0,0-1 1,0 0-1,-1 0 0,1 0 0,0 1 1,0-1-1,0 0 0,0 0 0,0 0 1,0 1-1,-1-1 0,-12 14 73,7-5-71,1 1 0,0-1 0,1 1 0,0 1 0,1-1 0,0 0 0,0 1 0,1 0 0,1-1 0,-1 20 0,3-22-5119</inkml:trace>
</inkml:ink>
</file>

<file path=ppt/ink/ink2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9.080"/>
    </inkml:context>
    <inkml:brush xml:id="br0">
      <inkml:brushProperty name="width" value="0.025" units="cm"/>
      <inkml:brushProperty name="height" value="0.025" units="cm"/>
    </inkml:brush>
  </inkml:definitions>
  <inkml:trace contextRef="#ctx0" brushRef="#br0">0 0 17168,'0'0'11035,"11"10"-13422,11 12 2010,54 55-10353,-50-43 18500,-32-31-4706,-22 22-3212,27-24 103,0 0 1,0 0-1,0 1 0,0-1 1,0 0-1,0 1 1,0-1-1,1 0 0,-1 1 1,0-1-1,1 1 1,-1-1-1,1 1 1,0 0-1,0-1 0,-1 1 1,1-1-1,0 1 1,0 0-1,1-1 1,-1 1-1,0-1 0,0 1 1,1-1-1,-1 1 1,1-1-1,-1 1 0,1-1 1,0 1-1,-1-1 1,1 1-1,0-1 1,0 0-1,0 0 0,0 1 1,0-1-1,2 1 1,5 4-1185,0-1 1,1 1 0,-1-2-1,1 1 1,13 4-1,24 14-3746,-45-22 5339,0 0 1,1 0-1,-1 0 1,0 1-1,0-1 1,0 0 0,0 1-1,0-1 1,0 1-1,0-1 1,0 1-1,0-1 1,-1 1-1,1 0 1,-1-1 0,1 1-1,-1 0 1,0-1-1,1 1 1,-1 0-1,0 0 1,0-1-1,0 1 1,-1 0-1,1-1 1,0 1 0,-1 0-1,1 0 1,-1-1-1,1 1 1,-1-1-1,0 1 1,0-1-1,0 1 1,0-1 0,0 1-1,0-1 1,0 0-1,0 1 1,0-1-1,-1 0 1,1 0-1,0 0 1,-4 2-1,2 0 70,-1-1-1,0 1 1,-1 0-1,1-1 1,0 0-1,-1 0 0,-5 1 1,7-2-563,0 0-1,1-1 1,-1 1 0,0-1 0,0 0-1,0 0 1,0 0 0,1 0 0,-1 0 0,0 0-1,-5-2 1,7 1-166,1 1-1,-1-1 1,1 1 0,-1-1-1,1 1 1,-1-1 0,1 0-1,-1 1 1,1-1 0,0 0-1,-1 1 1,1-1 0,0 0-1,-1 1 1,1-1 0,0 0-1,0 0 1,0 1 0,0-1-1,0 0 1,0 0 0,0 0-1,0 1 1,0-1 0,0-1-1,0-1-1111,0-19-7972</inkml:trace>
</inkml:ink>
</file>

<file path=ppt/ink/ink2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9.425"/>
    </inkml:context>
    <inkml:brush xml:id="br0">
      <inkml:brushProperty name="width" value="0.025" units="cm"/>
      <inkml:brushProperty name="height" value="0.025" units="cm"/>
    </inkml:brush>
  </inkml:definitions>
  <inkml:trace contextRef="#ctx0" brushRef="#br0">14 73 19090,'0'0'2157,"8"-1"635,67-18 2003,-69 17-4684,-1 1-1,1-1 1,-1-1-1,0 1 1,1-1-1,-1 0 1,0 0-1,-1 0 1,1-1-1,-1 1 0,1-1 1,-1-1-1,4-4 1,-11 8-46,0 0 0,-1 0 0,1 0 0,0 0 0,-1 1 0,1 0 0,-1 0 0,1 0 0,-1 0 0,-6 1 0,2 1-42,0 1-1,1-1 0,-1 1 1,1 0-1,-1 1 1,1 0-1,0 0 1,0 0-1,-9 9 1,12-10-12,1 0 1,-1 0 0,1 1 0,0-1 0,0 1-1,0-1 1,1 1 0,-1 0 0,1 0-1,0 0 1,0 1 0,0-1 0,1 0 0,-1 1-1,1-1 1,0 1 0,1-1 0,-1 6 0,1-8-52,0-1 1,0 1 0,1 0 0,-1-1 0,1 1 0,-1 0-1,1-1 1,0 1 0,-1-1 0,1 1 0,0-1 0,0 0-1,0 1 1,0-1 0,0 0 0,1 1 0,-1-1 0,0 0-1,0 0 1,1 0 0,-1 0 0,1-1 0,-1 1 0,1 0-1,-1 0 1,3 0 0,3 1-1122,0 0 0,-1 0 0,1-1 0,0 0 0,10 0 0,19-1-8074</inkml:trace>
</inkml:ink>
</file>

<file path=ppt/ink/ink2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0.190"/>
    </inkml:context>
    <inkml:brush xml:id="br0">
      <inkml:brushProperty name="width" value="0.025" units="cm"/>
      <inkml:brushProperty name="height" value="0.025" units="cm"/>
    </inkml:brush>
  </inkml:definitions>
  <inkml:trace contextRef="#ctx0" brushRef="#br0">185 216 11563,'0'0'12353,"-4"-8"-9737,3 5-2429,0 0 0,-1 0 0,1 0 1,-1 0-1,0 0 0,0 1 0,0-1 0,0 0 1,-1 1-1,1 0 0,-5-3 0,5 4-139,0 0 1,0 0-1,0 1 0,0-1 1,0 1-1,0-1 0,0 1 1,0 0-1,0 0 0,0 0 0,-1 0 1,1 0-1,0 0 0,0 1 1,0-1-1,0 1 0,0 0 0,0-1 1,0 1-1,0 0 0,0 0 1,0 0-1,1 0 0,-1 1 0,-2 1 1,-4 2-60,0 1 1,1 0 0,0 0-1,0 1 1,0 0-1,1 0 1,0 0 0,0 1-1,1 0 1,0 0 0,0 0-1,1 1 1,0 0-1,0 0 1,1 0 0,1 0-1,-3 13 1,5-21 6,0 0 1,-1 0-1,1 0 1,0 0-1,0 0 1,0-1-1,0 1 1,0 0-1,1 0 0,-1 0 1,0 0-1,0 0 1,1-1-1,-1 1 1,0 0-1,1 0 1,-1 0-1,1-1 0,-1 1 1,1 0-1,-1-1 1,1 1-1,-1 0 1,1-1-1,0 1 1,-1-1-1,1 1 0,0-1 1,-1 1-1,1-1 1,0 1-1,1 0 1,1-1 7,0 0 1,0 0-1,0 0 1,0 0-1,0 0 1,-1 0-1,1-1 1,0 1-1,0-1 1,4-1 0,5-3 29,1 0 0,-1-1 0,18-11 0,4-7 52,-1-1-1,-1-2 1,-1-1-1,-1-1 0,-2-2 1,-1-1-1,38-57 1,-54 64 290,-9 17-62,-10 15 271,-6 15-575,1 1 0,0 1 0,2-1 0,1 2-1,1 0 1,0 0 0,2 0 0,1 1 0,2 0-1,0 0 1,0 31 0,4-56-60,0 1 0,0-1-1,-1 1 1,1 0 0,0-1 0,1 1-1,-1-1 1,0 1 0,0 0 0,1-1 0,-1 1-1,1-1 1,-1 1 0,1-1 0,0 1 0,0-1-1,0 0 1,-1 1 0,1-1 0,0 0-1,1 0 1,-1 0 0,0 1 0,0-1 0,0 0-1,1 0 1,-1-1 0,0 1 0,1 0 0,-1 0-1,1-1 1,-1 1 0,1-1 0,-1 1-1,1-1 1,0 0 0,-1 1 0,1-1 0,-1 0-1,1 0 1,0 0 0,-1 0 0,1-1 0,-1 1-1,1 0 1,0-1 0,-1 1 0,1-1-1,-1 1 1,3-2 0,40-19-4662,-12-3-3859,1-8-6457</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2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0.674"/>
    </inkml:context>
    <inkml:brush xml:id="br0">
      <inkml:brushProperty name="width" value="0.025" units="cm"/>
      <inkml:brushProperty name="height" value="0.025" units="cm"/>
    </inkml:brush>
  </inkml:definitions>
  <inkml:trace contextRef="#ctx0" brushRef="#br0">123 1 20211,'0'0'1762,"-12"12"-161,2-3-1316,-51 56 2415,57-60-2299,-1 1 0,1-1 0,1 1 1,-1 0-1,1 0 0,0 0 0,0 1 1,1-1-1,-1 1 0,1-1 0,-1 13 1,3-18-396,0 0 1,1 0-1,-1 0 1,0 0-1,1 0 1,-1 0-1,1 0 1,0 0-1,-1 0 1,1 0-1,0-1 1,-1 1-1,1 0 1,0-1-1,0 1 1,-1 0-1,1-1 1,0 1-1,0-1 1,0 1-1,0-1 1,0 0-1,0 1 1,0-1-1,0 0 1,0 1-1,0-1 1,0 0-1,0 0 1,0 0-1,0 0 1,0 0-1,0 0 1,2-1-1,41-4-527,-34 2-209,-1-1 1,1 0-1,0-1 0,-1 0 0,0-1 0,0 0 1,-1 0-1,16-15 0,-19 17 279,0 0-1,-1-1 1,1 0 0,-1 0-1,-1 0 1,1-1 0,0 1 0,-1-1-1,0 0 1,-1 0 0,1 0-1,-1 0 1,0 0 0,-1-1-1,2-10 1,-29 56 2154,19-26-1506,-2 3 825,0 1 1,2 1-1,0-1 1,0 1-1,-4 22 0,11-40-1012,0 0 0,0 0-1,0 1 1,0-1-1,0 0 1,0 0 0,0 0-1,0 1 1,0-1 0,0 0-1,0 0 1,0 1-1,0-1 1,0 0 0,0 0-1,0 1 1,0-1 0,0 0-1,0 0 1,1 0 0,-1 1-1,0-1 1,0 0-1,0 0 1,0 0 0,0 1-1,1-1 1,-1 0 0,0 0-1,0 0 1,0 0-1,0 0 1,1 1 0,-1-1-1,0 0 1,0 0 0,0 0-1,1 0 1,-1 0 0,0 0-1,0 0 1,1 0-1,-1 0 1,0 0 0,0 0-1,1 0 1,-1 0 0,0 0-1,0 0 1,1 0-1,16-7-101,15-15-1150,-12 8-314,-12 9 1111,0-1 1,-1 1-1,0-1 1,0-1 0,7-8-1,-14 15 703,-10 13 5185,-23 25-1914,29-48-6027,4-8-4516,0 17 5791,0-9-6224</inkml:trace>
</inkml:ink>
</file>

<file path=ppt/ink/ink2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1.157"/>
    </inkml:context>
    <inkml:brush xml:id="br0">
      <inkml:brushProperty name="width" value="0.025" units="cm"/>
      <inkml:brushProperty name="height" value="0.025" units="cm"/>
    </inkml:brush>
  </inkml:definitions>
  <inkml:trace contextRef="#ctx0" brushRef="#br0">153 0 15182,'0'0'13010,"-11"10"-12151,-1 2-509,0 0-1,1 1 0,1 0 1,0 1-1,0 0 0,-12 26 0,11-15-15,3-10-200,1-1 0,1 1 0,0 0 0,1 0-1,1 1 1,-4 19 0,9-34-198,-1-1 0,0 1 0,0-1 0,1 1 0,-1-1 0,0 0 0,1 1 1,-1-1-1,1 1 0,-1-1 0,0 0 0,1 0 0,-1 1 0,1-1 0,-1 0 0,1 0 0,-1 1 0,1-1 0,-1 0 0,1 0 0,-1 0 0,1 0 1,-1 0-1,1 0 0,-1 0 0,1 0 0,-1 0 0,1 0 0,0 0 0,-1 0 0,1 0 0,-1 0 0,1 0 0,-1 0 0,1-1 0,-1 1 0,1 0 1,-1 0-1,0-1 0,1 1 0,0-1 0,5-3-1338,-1 0 0,0 0 0,0 0 0,0-1 0,-1 0 1,1 0-1,-1 0 0,0-1 0,4-7 0,-6 10 639,16-25-8067</inkml:trace>
</inkml:ink>
</file>

<file path=ppt/ink/ink2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1.531"/>
    </inkml:context>
    <inkml:brush xml:id="br0">
      <inkml:brushProperty name="width" value="0.025" units="cm"/>
      <inkml:brushProperty name="height" value="0.025" units="cm"/>
    </inkml:brush>
  </inkml:definitions>
  <inkml:trace contextRef="#ctx0" brushRef="#br0">0 1 16976,'0'0'8120,"4"10"-5355,-3-5-2589,1 1 0,0-1 1,0 0-1,0 0 0,0 1 0,1-2 0,0 1 0,0 0 1,1-1-1,-1 1 0,1-1 0,0 0 0,0 0 0,0 0 1,1-1-1,-1 1 0,1-1 0,0 0 0,0-1 0,0 1 1,0-1-1,1 0 0,-1 0 0,0-1 0,1 1 0,5-1 1,4 1-157,-1-2 0,1 0 1,-1 0-1,1-2 1,18-3-1,-30 5-19,0-1 0,0 0 0,0 1 0,0-1 0,0 0-1,0 0 1,0-1 0,0 1 0,-1-1 0,1 1 0,0-1 0,-1 0 0,1 0-1,-1 0 1,0 0 0,0-1 0,0 1 0,0-1 0,0 1 0,0-1-1,0 0 1,-1 1 0,0-1 0,1 0 0,-1 0 0,0 0 0,0 0-1,-1 0 1,1 0 0,0-6 0,-2 8-1,1 0 0,-1 0 0,0-1 0,1 1 0,-1 0 0,0 1 0,0-1 0,1 0 0,-1 0 0,0 0 0,0 0 0,0 1 0,0-1 0,0 0 0,0 1 0,0-1 0,-1 1 0,1-1 0,0 1 0,0-1 0,0 1 0,-1 0 0,1 0 0,0 0 0,0 0 0,0 0 0,-1 0 0,1 0 0,0 0 0,-3 1 0,-42 4 0,40-2 0,0 0 0,0 1 0,1-1 0,-1 1 0,1 0 0,0 0 0,0 1 0,0 0 0,0-1 0,1 2 0,-6 8 0,7-11 0,0 1 0,1 0 0,0 0 0,0 1 0,0-1 0,0 0 0,1 1 0,-1-1 0,1 1 0,0-1 0,1 1 0,-1 0 0,1-1 0,0 1 0,0 0 0,0-1 0,2 9 0,-1-11-175,0 0 1,0 0-1,1 0 0,-1 0 0,1-1 1,0 1-1,-1 0 0,1-1 0,0 1 1,0-1-1,0 0 0,0 1 0,0-1 1,0 0-1,0 0 0,1 0 0,-1-1 1,0 1-1,1 0 0,-1-1 0,0 0 1,1 1-1,-1-1 0,0 0 0,1 0 1,-1 0-1,0-1 0,5 0 1,-1 1-688,0-1 0,-1 0 0,1 0 0,0 0 1,0-1-1,-1 0 0,1 0 0,-1 0 0,0-1 1,9-5-1,8-14-9639</inkml:trace>
</inkml:ink>
</file>

<file path=ppt/ink/ink2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1.874"/>
    </inkml:context>
    <inkml:brush xml:id="br0">
      <inkml:brushProperty name="width" value="0.025" units="cm"/>
      <inkml:brushProperty name="height" value="0.025" units="cm"/>
    </inkml:brush>
  </inkml:definitions>
  <inkml:trace contextRef="#ctx0" brushRef="#br0">57 115 15182,'0'0'5830,"-26"-62"-1922,14 39-866,3 5-1792,5 9-642,1 6-480,1 3-1057</inkml:trace>
</inkml:ink>
</file>

<file path=ppt/ink/ink2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2.421"/>
    </inkml:context>
    <inkml:brush xml:id="br0">
      <inkml:brushProperty name="width" value="0.025" units="cm"/>
      <inkml:brushProperty name="height" value="0.025" units="cm"/>
    </inkml:brush>
  </inkml:definitions>
  <inkml:trace contextRef="#ctx0" brushRef="#br0">1 49 18065,'0'0'11051,"9"-3"-10352,11-2-519,1 0 1,-1 1 0,1 2-1,0 0 1,24 1 0,-44 1-184,0 0 1,1 0 0,-1 1 0,0-1 0,0 1 0,0-1 0,0 1 0,0 0-1,0-1 1,0 1 0,0 0 0,0 0 0,0-1 0,-1 1 0,1 0 0,0 0 0,0 0-1,-1 0 1,1 0 0,-1 0 0,1 0 0,-1 0 0,1 1 0,-1-1 0,0 0-1,1 0 1,-1 0 0,0 0 0,0 1 0,0-1 0,0 0 0,0 0 0,0 0 0,0 1-1,0-1 1,0 0 0,-1 0 0,1 0 0,-1 2 0,-16 49 60,-23 14 35,30-52-66,1-1-1,0 2 0,1-1 0,-11 31 0,19-45-24,0 0-1,0 1 1,0-1-1,0 0 1,-1 0-1,1 0 1,0 1-1,0-1 1,0 0-1,0 0 1,0 0-1,0 1 1,0-1-1,0 0 1,0 0-1,0 0 1,0 1-1,0-1 1,0 0-1,0 0 1,0 0-1,1 1 1,-1-1-1,0 0 1,0 0-1,0 0 1,0 1 0,0-1-1,0 0 1,0 0-1,1 0 1,-1 0-1,0 1 1,0-1-1,0 0 1,0 0-1,1 0 1,-1 0-1,0 0 1,0 0-1,0 0 1,1 0-1,-1 0 1,0 0-1,0 1 1,0-1-1,1 0 1,-1 0-1,0 0 1,0 0-1,0 0 1,1 0-1,16-6 79,16-13 43,-3-3-113,-2-1 0,0-2 0,-1 0 0,-2-2 0,-1-1 0,32-48-1,-55 75-131,-14 40-161,9-27 296,0-4 46,2-1 0,-1 0 0,1 1 0,0 0 0,0 0 0,1-1 0,0 1 0,0 0 0,1 0 0,0 0-1,3 14 1,-3-21-38,1 0 0,0 0 0,0 0-1,0 0 1,1 0 0,-1 0 0,0 0-1,0 0 1,0 0 0,1-1-1,-1 1 1,1 0 0,-1-1 0,0 1-1,1-1 1,-1 1 0,1-1 0,-1 0-1,1 0 1,-1 0 0,1 0 0,-1 0-1,1 0 1,-1 0 0,1 0-1,-1 0 1,1-1 0,1 0 0,45-13 344,-27 3-354,-1-1 1,0-1 0,31-27-1,-40 30-12,0 1 0,-1-2 0,-1 1 0,1-1 0,-2-1-1,0 0 1,10-18 0,-14 16 1,-11 20 0,-12 18 0,13-13-851,0 1 0,0-1 0,2 1 0,-1 0 0,1 0 0,1 1 0,0-1 0,1 1 1,-1 21-1,3-34 525,0 1 1,0 0 0,-1 0-1,1 0 1,0 0 0,0 0-1,0-1 1,1 1 0,-1 0-1,0 0 1,0 0 0,0 0-1,1 0 1,-1-1 0,0 1-1,1 0 1,-1 0 0,0-1-1,1 1 1,-1 0 0,1 0-1,-1-1 1,1 1 0,0 0-1,-1-1 1,1 1 0,0-1-1,-1 1 1,1-1 0,0 1-1,0-1 1,0 0 0,-1 1-1,3-1 1,13 3-10016</inkml:trace>
</inkml:ink>
</file>

<file path=ppt/ink/ink2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2.778"/>
    </inkml:context>
    <inkml:brush xml:id="br0">
      <inkml:brushProperty name="width" value="0.025" units="cm"/>
      <inkml:brushProperty name="height" value="0.025" units="cm"/>
    </inkml:brush>
  </inkml:definitions>
  <inkml:trace contextRef="#ctx0" brushRef="#br0">82 1 16367,'0'0'8675,"-9"3"-8354,3-1-230,1 1 0,-1-1-1,1 1 1,0 0 0,0 0 0,0 1 0,0-1 0,-5 7 0,8-8-87,0 0-1,0 1 1,0-1-1,1 0 1,-1 1 0,1-1-1,-1 1 1,1-1-1,0 1 1,0 0-1,0-1 1,0 1-1,1 0 1,-1 0 0,1 0-1,0 0 1,0 0-1,0-1 1,0 1-1,0 0 1,1 0-1,-1 0 1,1 0 0,1 4-1,-1-6-160,0 1 1,0-1-1,0 0 0,0 1 0,0-1 0,1 0 0,-1 0 1,0 0-1,1 0 0,-1 0 0,0 0 0,1 0 0,0 0 1,-1 0-1,1-1 0,2 2 0,36 8-2800,-20-5 1256,-3 0 587,27 11-54,-23-1 6402,-22-7 520,-10-1-3709,-17 2-2218,24-8 560,-35 8-1674,14-7-3811,22-4 587,2-6-2429</inkml:trace>
</inkml:ink>
</file>

<file path=ppt/ink/ink2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3.109"/>
    </inkml:context>
    <inkml:brush xml:id="br0">
      <inkml:brushProperty name="width" value="0.025" units="cm"/>
      <inkml:brushProperty name="height" value="0.025" units="cm"/>
    </inkml:brush>
  </inkml:definitions>
  <inkml:trace contextRef="#ctx0" brushRef="#br0">196 16 17745,'0'0'9732,"-11"-2"-9156,5 1-568,0 0 0,-1 1 0,1-1 0,0 1 0,0 1 0,0-1 0,0 1 0,-1 0 0,1 0 0,0 1 0,0 0 0,1 0 0,-1 0 0,0 1 0,1 0 0,-1 0 0,-8 7 0,5-3 8,1 0 0,0 1 0,0 0 0,-9 13 0,15-19 5,0 1 0,0-1 0,1 1 0,-1-1 0,1 1 1,-1 0-1,1-1 0,0 1 0,0 0 0,0 0 0,0 0 0,1 0 0,-1 0 1,1 0-1,0 0 0,0 0 0,0 0 0,0 0 0,0 1 0,2 4 1,-1-7-28,0 1 1,1-1 0,-1 0-1,0 1 1,1-1 0,-1 0 0,1 0-1,-1 0 1,1 0 0,-1 0 0,1-1-1,0 1 1,-1 0 0,1-1 0,0 1-1,0-1 1,-1 0 0,1 0 0,0 1-1,0-1 1,0 0 0,-1-1-1,1 1 1,3-1 0,46-9-61,-36 3-37,0 0-1,-1-1 1,0-1-1,0 0 1,-1-1-1,0-1 1,-1 0-1,0 0 1,-1-1-1,0-1 1,-1 0-1,17-28 1,-27 40 119,-3 4-157,1 0-1,0 1 1,-1-1 0,1 1 0,0-1 0,0 1 0,-1 4-1,2-6-42,-3 7-658,0-1 0,0 1 0,1-1 0,0 1 0,1 0 0,0 0 0,0 0 0,1 0 0,0 1 0,1 16 0,3-20-4245</inkml:trace>
</inkml:ink>
</file>

<file path=ppt/ink/ink2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3.469"/>
    </inkml:context>
    <inkml:brush xml:id="br0">
      <inkml:brushProperty name="width" value="0.025" units="cm"/>
      <inkml:brushProperty name="height" value="0.025" units="cm"/>
    </inkml:brush>
  </inkml:definitions>
  <inkml:trace contextRef="#ctx0" brushRef="#br0">117 0 18257,'0'0'9455,"-10"10"-9306,0-1-131,1 1-1,0 0 1,0 0-1,1 1 1,1 0 0,0 1-1,0-1 1,1 1 0,-7 22-1,8-18 41,0 1 0,1 0 0,1 0 0,1 1-1,0 17 1,2-34-56,0 1-1,1-1 0,-1 0 1,1 0-1,-1 0 1,1 0-1,0 0 0,-1 0 1,1 0-1,0 0 1,0 0-1,0 0 0,0 0 1,-1-1-1,1 1 1,0 0-1,1-1 0,-1 1 1,0 0-1,0-1 1,0 1-1,0-1 0,0 0 1,0 1-1,1-1 1,-1 0-1,0 0 0,0 0 1,1 0-1,-1 0 1,0 0-1,2 0 0,51-1-999,-41 0 167,-11 1 755,2-1-38,1 1-1,-1 0 0,0 0 0,1 0 1,-1 0-1,0 1 0,0 0 1,1 0-1,4 2 0,-7-2 193,-1 0 1,0 0-1,0 0 0,0 1 0,0-1 1,0 0-1,-1 1 0,1-1 0,0 1 1,-1-1-1,1 1 0,-1-1 0,1 1 1,-1 0-1,0-1 0,1 1 0,-1-1 1,0 1-1,0 0 0,0-1 0,-1 1 1,1 0-1,0-1 0,0 1 0,-1-1 1,1 1-1,-1-1 0,-1 3 0,-17 34 1349,17-35-1379,-1 0 1,1 1 0,0-1-1,0 0 1,0 1-1,0 0 1,0 0-1,1-1 1,0 1 0,0 0-1,0 0 1,0 0-1,0 0 1,1 0 0,0 0-1,0 1 1,0 3-1,4-7 21,-1 0-1,0-1 1,1 1-1,-1-1 1,1 0-1,-1 0 1,1 0-1,-1 0 1,0 0-1,4-2 1,-6 2-54,9-1 169,1-2 1,-1 1-1,1-2 0,-1 1 0,16-9 1,9-14-2049,-33 25 1153,-1-1-1,1 0 1,-1 0 0,0 0 0,1 0 0,-1 0 0,0 0 0,0 0 0,0 0-1,-1-1 1,1 1 0,0 0 0,0-5 0,-1-11-8081</inkml:trace>
</inkml:ink>
</file>

<file path=ppt/ink/ink2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3.814"/>
    </inkml:context>
    <inkml:brush xml:id="br0">
      <inkml:brushProperty name="width" value="0.025" units="cm"/>
      <inkml:brushProperty name="height" value="0.025" units="cm"/>
    </inkml:brush>
  </inkml:definitions>
  <inkml:trace contextRef="#ctx0" brushRef="#br0">117 192 13645,'0'0'13997,"69"-34"-12876,-28 30-352,4 3-385,-3 0-224,0-1-95,-7 2-738,-9 0-2370,-13 0-3075</inkml:trace>
  <inkml:trace contextRef="#ctx0" brushRef="#br0" timeOffset="1">0 27 10218,'0'0'11723,"61"-22"-12524,-23 18-5605</inkml:trace>
</inkml:ink>
</file>

<file path=ppt/ink/ink2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4.582"/>
    </inkml:context>
    <inkml:brush xml:id="br0">
      <inkml:brushProperty name="width" value="0.025" units="cm"/>
      <inkml:brushProperty name="height" value="0.025" units="cm"/>
    </inkml:brush>
  </inkml:definitions>
  <inkml:trace contextRef="#ctx0" brushRef="#br0">6 330 4292,'-1'12'11680,"-3"35"-8450,4-45-3124,-1-1 0,1 1 0,0 0 0,0-1 0,0 1 0,0-1 0,0 1 0,1-1 0,-1 1 0,0-1 0,1 1 0,-1-1 0,1 1 0,-1-1 0,1 1 0,0-1 0,-1 0 0,1 1 0,0-1 0,0 0 1,0 0-1,0 0 0,0 0 0,3 2 0,-2-2 13,0 0 1,0 0 0,1-1-1,-1 1 1,0-1 0,1 1 0,-1-1-1,1 0 1,-1 0 0,0 0-1,1 0 1,-1-1 0,0 1 0,4-1-1,5-3 306,1 1-1,-1-2 1,0 1-1,0-2 1,10-6-1,18-14 75,-1-1 0,40-38 0,-60 48-192,-1 0-1,0-2 1,-1 0 0,-1-1-1,22-40 1,-16 5 99,-20 52-412,0-1 1,0 1-1,-1 0 0,1-1 0,-1 1 1,0 0-1,0-1 0,0 1 1,0-1-1,0 1 0,-1 0 0,0-1 1,0 1-1,-2-6 0,3 8-12,-1 0-1,0 0 0,0 0 1,0 0-1,1 0 1,-1 0-1,0 1 0,0-1 1,0 0-1,0 0 0,-1 1 1,1-1-1,0 1 1,0-1-1,0 1 0,0-1 1,-1 1-1,1 0 0,0 0 1,0-1-1,0 1 1,-1 0-1,1 0 0,0 0 1,0 0-1,-1 1 0,1-1 1,0 0-1,0 0 1,-1 1-1,1-1 0,0 1 1,0-1-1,0 1 0,0-1 1,0 1-1,0 0 1,0 0-1,0-1 0,0 1 1,0 0-1,-1 2 0,-5 3-121,0 0-1,1 1 0,0 0 0,-8 12 0,-2 4 187,2 0 0,0 2 0,1-1 0,2 2 0,0 0 0,2 0 0,-11 50 0,20-74-44,-1 0 0,1 0 0,0 0 0,0 0 0,0 0 0,0 0 0,0 0 0,0 0 0,0 0 0,1 0 0,-1 0 0,1 0 0,-1 0 0,1 0 0,0 0 0,0 0 0,0-1 0,0 1 0,0 0 0,0-1 0,0 1 0,1 0 0,-1-1 0,0 0 0,1 1 0,1 0 0,1 0 6,0 0 0,1-1 0,-1 0 0,0 0 0,1 0 0,-1 0 0,1-1 0,-1 0 0,1 0 0,-1 0 0,6-1 0,5-1-8,-1-1 1,0 0 0,0-1 0,0-1-1,0 0 1,-1-1 0,1 0 0,-2-1-1,20-13 1,-21 13-13,-1-1 0,0 0 0,-1 0-1,0-1 1,0 0 0,-1 0 0,0-1 0,-1 0-1,0 0 1,-1-1 0,9-18 0,-13 24 106,-1-1 1,0 1 0,0 0-1,0-1 1,0 1-1,-1-9 1,0 13-82,0 0 0,0 1 0,0-1 0,0 0-1,0 0 1,0 0 0,0 1 0,0-1 0,0 0 0,0 0 0,-1 1 0,1-1 0,0 0 0,-1 0 0,1 1 0,0-1 0,-1 0 0,1 1 0,-1-1 0,1 0-1,-1 1 1,1-1 0,-1 1 0,0-1 0,1 1 0,-1-1 0,0 1 0,1 0 0,-1-1 0,0 1 0,0 0 0,1-1 0,-1 1 0,0 0 0,0 0-1,1 0 1,-1 0 0,0 0 0,0 0 0,0 0 0,1 0 0,-1 0 0,0 0 0,0 0 0,1 0 0,-1 0 0,0 1 0,0-1 0,1 0 0,-1 1-1,-1 0 1,-1 0 8,0 1-1,0 1 1,0-1-1,1 0 1,-1 1-1,1-1 1,-1 1-1,1 0 1,0 0 0,0 0-1,0 0 1,0 0-1,1 0 1,-1 0-1,1 1 1,0-1-1,0 0 1,-1 6-1,-9 65 34,11-69-34,-1 0 1,1 1-1,0-1 1,1 0 0,-1 0-1,1 0 1,0 0-1,0 0 1,1 0-1,-1 0 1,1 0 0,3 4-1,-3-6-6,0-1 0,0 0-1,0 0 1,0 0 0,0 0-1,0 0 1,1 0 0,-1 0-1,1-1 1,0 1-1,-1-1 1,1 0 0,0 0-1,0 0 1,-1 0 0,1 0-1,0-1 1,0 1 0,0-1-1,0 0 1,0 0 0,4 0-1,-6 0-23,4 0-152,-1 0 0,1 0 0,0 0 0,-1-1 0,1 0 0,-1 0 1,8-2-1,-10 2-271,0 0 1,-1 0 0,1 0 0,0-1 0,-1 1 0,1 0-1,-1-1 1,1 1 0,-1-1 0,1 1 0,-1-1 0,2-3 0,4-12-6370</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2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4.930"/>
    </inkml:context>
    <inkml:brush xml:id="br0">
      <inkml:brushProperty name="width" value="0.025" units="cm"/>
      <inkml:brushProperty name="height" value="0.025" units="cm"/>
    </inkml:brush>
  </inkml:definitions>
  <inkml:trace contextRef="#ctx0" brushRef="#br0">0 0 20980,'0'0'8488,"57"27"-36867</inkml:trace>
</inkml:ink>
</file>

<file path=ppt/ink/ink2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5.272"/>
    </inkml:context>
    <inkml:brush xml:id="br0">
      <inkml:brushProperty name="width" value="0.025" units="cm"/>
      <inkml:brushProperty name="height" value="0.025" units="cm"/>
    </inkml:brush>
  </inkml:definitions>
  <inkml:trace contextRef="#ctx0" brushRef="#br0">116 213 17104,'0'0'1228,"-10"3"256,1 0-1192,1 0-1,0 1 1,0-1-1,1 2 1,-1-1-1,1 1 0,-11 9 1,15-11-171,0-1 0,1 1 0,-1-1 0,1 1-1,-1 0 1,1 0 0,0 0 0,0 1 0,1-1 0,-1 0 0,1 1 0,-1-1 0,1 1 0,0 0-1,0-1 1,1 1 0,-1 0 0,1-1 0,0 1 0,0 0 0,0-1 0,0 1 0,1 0 0,1 5-1,-1-7-108,0 0 0,0 0 0,0-1 0,1 1 0,-1 0 0,0-1 0,1 0 0,-1 1 0,1-1 0,0 0 0,-1 0 0,1 1 0,0-1 0,0-1 0,0 1-1,0 0 1,0 0 0,0-1 0,0 1 0,0-1 0,0 1 0,0-1 0,0 0 0,0 0 0,0 0 0,0 0 0,0-1 0,0 1 0,0 0 0,0-1-1,3 0 1,5-1 27,-1 0 0,1-1-1,-1 1 1,0-2 0,12-5-1,-1-4 169,-1-1 0,-1-1 0,0-1 0,-1 0 0,-1-1 0,0-1 0,-2 0 0,0-1 0,-1-1 0,-1 0 0,-1-1 0,11-25 0,-20 40-188,0 0 0,0 0 0,-1-1-1,0 1 1,0 0 0,0-1 0,-1 1 0,0-1 0,-1-10 0,1 16-26,0 0 0,-1 0 1,1 0-1,0 1 0,0-1 1,-1 0-1,1 0 1,0 0-1,-1 0 0,1 0 1,-1 1-1,1-1 0,-1 0 1,0 0-1,1 1 0,-1-1 1,0 0-1,1 1 1,-1-1-1,0 1 0,0-1 1,0 1-1,1-1 0,-1 1 1,0 0-1,-1-1 1,0 1-9,-1 0 1,1 0 0,0 1 0,0-1 0,-1 1 0,1 0 0,0-1 0,0 1 0,0 0 0,0 0 0,0 0 0,0 0 0,0 1 0,0-1 0,0 1-1,-2 1 1,-7 7 67,1 0-1,-1 1 0,2 0 1,-1 1-1,2 0 0,-1 0 1,2 1-1,0 0 0,0 1 1,1-1-1,1 1 0,0 0 1,1 1-1,-4 23 0,8-36-73,0 1 0,0 0-1,1 0 1,-1-1 0,0 1-1,1-1 1,0 1 0,0 0 0,-1-1-1,2 1 1,-1-1 0,0 1-1,0-1 1,1 0 0,-1 0-1,1 0 1,0 1 0,0-1 0,-1-1-1,1 1 1,1 0 0,-1 0-1,0-1 1,0 1 0,1-1 0,-1 0-1,0 0 1,1 0 0,-1 0-1,4 1 1,11 3-775,0-1 0,0 0 0,31 2 0,-10-1-1686,23 9-2195,-22-1-3228,-20-5-680</inkml:trace>
  <inkml:trace contextRef="#ctx0" brushRef="#br0" timeOffset="0.5">496 365 5477,'0'0'897</inkml:trace>
</inkml:ink>
</file>

<file path=ppt/ink/ink2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5.650"/>
    </inkml:context>
    <inkml:brush xml:id="br0">
      <inkml:brushProperty name="width" value="0.025" units="cm"/>
      <inkml:brushProperty name="height" value="0.025" units="cm"/>
    </inkml:brush>
  </inkml:definitions>
  <inkml:trace contextRef="#ctx0" brushRef="#br0">0 117 4388,'0'0'17633,"9"-7"-15081,-8 6-2510,4-3 207,0 1-1,0-1 1,0 1 0,0 0 0,1 0 0,-1 0-1,1 1 1,0 0 0,0 0 0,0 1 0,0-1-1,0 1 1,0 0 0,7 1 0,-1-1-17,1 0 0,0-1 0,-1 0 1,20-6-1,-27 6-154,-1 1 1,0 0 0,1-1-1,-1 0 1,0 0-1,0 0 1,0-1-1,0 1 1,0-1 0,0 0-1,-1 0 1,0 0-1,1 0 1,-1-1 0,4-7-1,-6 11-65,-1 0 1,0 0-1,0-1 0,0 1 1,0 0-1,0 0 0,0-1 1,0 1-1,0 0 0,0-1 1,0 1-1,0 0 0,0-1 1,0 1-1,0 0 0,0 0 1,0-1-1,0 1 0,0 0 1,0-1-1,0 1 0,-1 0 1,1 0-1,0-1 1,0 1-1,0 0 0,0 0 1,-1-1-1,1 1 0,0 0 1,0 0-1,0 0 0,-1-1 1,1 1-1,0 0 0,-1 0 1,1 0-1,-1 0 0,-17-4 194,-20 5-87,38-1-113,-6 2 23,0 0 0,1-1-1,-1 2 1,1-1-1,-1 1 1,1-1 0,0 1-1,0 1 1,1-1 0,-1 1-1,1 0 1,-1 0 0,1 0-1,0 1 1,1-1 0,-1 1-1,1 0 1,0 0 0,0 0-1,-4 11 1,6-13-106,-1 1-1,1 0 1,0-1 0,0 1 0,0 0-1,0-1 1,1 1 0,0 0-1,0 0 1,0 0 0,0 0 0,0-1-1,1 1 1,-1 0 0,1 0 0,0-1-1,3 7 1,-3-7-214,1-1 0,0 1 0,0-1 0,0 1 0,0-1 0,0 0-1,0 0 1,1 0 0,-1 0 0,1-1 0,-1 1 0,1 0 0,-1-1 0,1 0 0,5 2-1,20 3-6846</inkml:trace>
</inkml:ink>
</file>

<file path=ppt/ink/ink2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6.414"/>
    </inkml:context>
    <inkml:brush xml:id="br0">
      <inkml:brushProperty name="width" value="0.025" units="cm"/>
      <inkml:brushProperty name="height" value="0.025" units="cm"/>
    </inkml:brush>
  </inkml:definitions>
  <inkml:trace contextRef="#ctx0" brushRef="#br0">31 57 8616,'0'0'20617,"1"10"-19720,0 38-649,-2 0-1,-1 0 1,-3 0 0,-19 82-1,50-208-3067,-14 44 1870,-1-1 1,11-58-1,-15 12 887,-8 58-13,-5 59 135,2-4 87,1 0 1,2 36 0,0-62-39,1 1 0,1 0 0,-1-1 0,1 0 0,0 1 0,1-1 1,0 1-1,0-1 0,0 0 0,0 0 0,1 0 0,0 0 0,1-1 1,-1 1-1,1-1 0,0 0 0,8 9 0,-9-12-32,0 0 0,0-1-1,0 1 1,0 0 0,0-1 0,1 0-1,-1 0 1,0 0 0,1 0 0,-1 0-1,0-1 1,1 1 0,-1-1 0,1 0-1,-1 0 1,1 0 0,4-2 0,-2 1 61,1-1 1,-1 0-1,0-1 1,0 1 0,-1-1-1,1 0 1,-1-1-1,10-7 1,-1-1 22,-1 0 0,-1-1-1,0 0 1,-1-1 0,18-29 0,-24 34-107,1-1 1,-1 1-1,0-1 0,-1-1 1,0 1-1,-1 0 1,0-1-1,-1 0 0,0 0 1,0 1-1,-1-1 0,-1 0 1,0 0-1,-2-21 1,1 31-79,1 0 0,0-1 0,0 1 1,-1 0-1,1-1 0,0 1 1,-1 0-1,0 0 0,1-1 0,-1 1 1,0 0-1,1 0 0,-1 0 1,0 0-1,0 0 0,0 0 1,0 0-1,0 0 0,0 0 0,0 1 1,0-1-1,-1 0 0,1 1 1,0-1-1,0 0 0,0 1 0,-1 0 1,1-1-1,0 1 0,-1 0 1,1 0-1,0-1 0,-1 1 0,1 0 1,0 0-1,-1 1 0,1-1 1,-1 0-1,1 0 0,-2 1 0,0 0-33,0 1-1,0-1 0,0 1 0,0 0 0,0-1 1,1 1-1,-1 0 0,1 1 0,-1-1 1,1 0-1,0 1 0,0-1 0,0 1 0,0 0 1,-2 3-1,-1 5-112,1 0 0,-1 1 1,2 0-1,0-1 1,-3 22-1,4 6-5051,3-32 455,8-5-1308</inkml:trace>
</inkml:ink>
</file>

<file path=ppt/ink/ink2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6.762"/>
    </inkml:context>
    <inkml:brush xml:id="br0">
      <inkml:brushProperty name="width" value="0.025" units="cm"/>
      <inkml:brushProperty name="height" value="0.025" units="cm"/>
    </inkml:brush>
  </inkml:definitions>
  <inkml:trace contextRef="#ctx0" brushRef="#br0">27 1 15599,'0'0'3235,"0"10"-828,0 2-1697,-1-1 0,0 1 0,-1-1 0,0 0 0,-1 0 0,0 0 0,-1 0 0,-7 14 0,13-79 764,0 39-1473,-2 11-41,0 0 1,0 0-1,1-1 0,0 1 1,0 0-1,0 0 0,0 0 1,0 0-1,1 0 0,0 1 0,3-7 1,-4 45-976,-3 5 805,1-23-1233,1-1-1,0 1 1,4 26-1,-4-42 1304,0 0 0,1 0 1,-1-1-1,0 1 0,1 0 0,-1 0 0,0-1 0,1 1 0,-1 0 0,1 0 1,-1-1-1,1 1 0,-1 0 0,1-1 0,0 1 0,-1-1 0,1 1 1,0-1-1,0 1 0,-1-1 0,1 1 0,0-1 0,0 0 0,0 0 1,-1 1-1,1-1 0,0 0 0,0 0 0,0 0 0,0 0 0,0 0 1,-1 0-1,1 0 0,0 0 0,0 0 0,0 0 0,0 0 0,1-1 0,32-15-5845,-9-5-1323</inkml:trace>
</inkml:ink>
</file>

<file path=ppt/ink/ink2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7.153"/>
    </inkml:context>
    <inkml:brush xml:id="br0">
      <inkml:brushProperty name="width" value="0.025" units="cm"/>
      <inkml:brushProperty name="height" value="0.025" units="cm"/>
    </inkml:brush>
  </inkml:definitions>
  <inkml:trace contextRef="#ctx0" brushRef="#br0">136 285 15150,'0'0'11878,"-12"9"-11499,1-1-251,1 0 0,0 1 0,0 1-1,1-1 1,0 2 0,0-1 0,1 1-1,1 1 1,0-1 0,0 1 0,1 0-1,1 1 1,0-1 0,-4 19 0,8-29-124,1-1 1,0 0 0,0 1-1,-1-1 1,1 0-1,0 1 1,0-1-1,0 0 1,1 1 0,-1-1-1,0 0 1,0 0-1,1 1 1,-1-1 0,1 0-1,-1 0 1,1 1-1,-1-1 1,1 0 0,0 0-1,-1 0 1,1 0-1,0 0 1,0 0 0,0 0-1,0 0 1,0 0-1,0-1 1,0 1 0,0 0-1,0-1 1,1 1-1,-1 0 1,0-1 0,0 0-1,1 1 1,-1-1-1,0 0 1,1 1-1,-1-1 1,0 0 0,0 0-1,1 0 1,-1 0-1,0 0 1,3-1 0,4 0 6,-1 0 0,0-1 0,0 0 0,0 0 0,0 0 0,0-1 0,10-5 0,2-4-28,0-1 0,-1 0-1,-1-2 1,0 0 0,-1-1 0,0 0 0,-1-2-1,-1 1 1,17-31 0,-22 35 5,-2-1-1,1-1 1,-2 1-1,0-1 1,-1 0 0,0 0-1,-1-1 1,-1 1 0,0-1-1,-2 0 1,1 0 0,-2 0-1,0 0 1,-3-20-1,2 33-24,1 0 0,-1 0 0,0 0 0,1 1 0,-2-1 0,1 0 0,0 1 0,0-1 0,-1 0 0,1 1 0,-1 0 0,0-1-1,0 1 1,0 0 0,0 0 0,0 0 0,0 0 0,0 0 0,-1 1 0,1-1 0,-1 1 0,1-1 0,-1 1 0,0 0 0,0 0 0,1 0 0,-1 1-1,0-1 1,0 1 0,0-1 0,0 1 0,0 0 0,0 0 0,1 0 0,-1 0 0,0 1 0,0-1 0,0 1 0,0 0 0,1 0 0,-1 0 0,0 0-1,0 0 1,1 0 0,-1 1 0,1-1 0,0 1 0,-1 0 0,1 0 0,0 0 0,0 0 0,-3 4 0,-5 5 157,1 2 0,0-1 0,1 1 0,0 1 0,1-1 1,1 1-1,0 1 0,1-1 0,0 1 0,1 0 0,1 0 0,0 0 0,0 20 0,2-32-121,1 0 0,1 0 0,-1 0 0,0-1 0,1 1 0,-1 0 0,1 0 0,0 0 0,0 0 0,0 0 0,0-1 0,1 1 0,-1-1 0,1 1 0,-1-1-1,1 1 1,0-1 0,0 0 0,0 0 0,0 0 0,1 0 0,-1 0 0,1 0 0,-1-1 0,1 1 0,-1-1 0,1 1 0,0-1 0,-1 0 0,6 1 0,10 2-274,0 0 0,0-1 1,1-1-1,21 0 1,-24-2 113,0 1 0,-1 1 0,17 3-1,-29-4 162,0-1-1,0 1 1,1 0-1,-1 1 1,0-1-1,0 1 0,0-1 1,-1 1-1,1 0 1,0 0-1,-1 0 1,1 0-1,-1 0 0,1 1 1,-1-1-1,0 1 1,0-1-1,0 1 1,-1 0-1,1 0 0,-1 0 1,1 0-1,-1 0 1,0 0-1,0 0 1,0 1-1,-1-1 0,1 0 1,-1 0-1,0 1 1,0 5-1,-1-3 25,0 0-1,0-1 1,-1 1-1,0-1 1,0 1-1,-1-1 1,1 0 0,-1 0-1,0 0 1,0-1-1,-1 1 1,1-1-1,-1 1 1,0-1 0,-1 0-1,1 0 1,-9 5-1,-7-1-2024,6-7-3060,3-2-7533</inkml:trace>
</inkml:ink>
</file>

<file path=ppt/ink/ink2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8.743"/>
    </inkml:context>
    <inkml:brush xml:id="br0">
      <inkml:brushProperty name="width" value="0.025" units="cm"/>
      <inkml:brushProperty name="height" value="0.025" units="cm"/>
    </inkml:brush>
  </inkml:definitions>
  <inkml:trace contextRef="#ctx0" brushRef="#br0">176 0 13901,'0'0'13357,"-5"9"-12903,-10 25 8,2 1 0,2 0 0,1 0 0,-9 70 0,-4 9 468,-3-12-620,8-37-145,-17 122 1,64-239 496,46-142-527,-39 94-148,-36 98 7,1 0 1,-1 0-1,1 0 0,0 0 0,0 0 0,-1 0 0,1 0 0,1 1 0,-1-1 1,0 0-1,0 1 0,1-1 0,-1 1 0,1-1 0,-1 1 0,1-1 0,-1 1 0,1 0 1,0 0-1,0 0 0,3-1 0,-4 2-5,1 0 0,-1 0 0,1 0 0,-1 1 1,1-1-1,-1 1 0,1-1 0,-1 1 0,1 0 0,-1-1 0,1 1 0,-1 0 1,0 0-1,1 0 0,-1 0 0,0 0 0,0 0 0,0 0 0,0 1 0,0-1 1,1 2-1,5 7-60,-1 1-1,0-1 1,0 2 0,-1-1 0,6 20 0,-7-10-33,-4-17 129,0 0 0,0 0 0,1 0-1,0 0 1,0 0 0,0 0 0,1 0-1,-1 0 1,4 6 0,5-29 899,-2-6-1021,-1 1 0,-1-1 0,-1 0 0,-2 0 0,2-51 0,-5 76-3,0-1 1,0 1-1,0 0 0,0 0 1,0 0-1,0-1 1,1 1-1,-1 0 1,0 0-1,0 0 1,0-1-1,0 1 1,0 0-1,1 0 0,-1 0 1,0 0-1,0-1 1,0 1-1,0 0 1,1 0-1,-1 0 1,0 0-1,0 0 1,0 0-1,1 0 0,-1 0 1,0 0-1,0 0 1,1-1-1,-1 1 1,0 0-1,0 0 1,0 0-1,1 0 1,-1 1-1,0-1 0,0 0 1,1 0-1,-1 0 1,0 0-1,0 0 1,0 0-1,1 0 1,-1 0-1,0 0 0,0 0 1,0 1-1,1-1 1,17 8-2442,-5-2 650,-1-3 566,1-1 1,-1-1 0,1 0 0,0-1-1,0 0 1,-1-1 0,1 0 0,23-6 0,-26 4 1095,0 0 0,-1 0 1,1-1-1,-1 0 1,10-7-1,-15 8 996,1 0-1,0-1 0,-1 0 0,1 1 1,-1-2-1,0 1 0,-1 0 0,1-1 1,4-7-1,-8 11-593,1 1 0,0-1 0,-1 1 0,1-1-1,-1 0 1,1 0 0,-1 1 0,0-1 0,1 0 0,-1 0 0,0 1 0,1-1 0,-1 0 0,0 0 0,0 0-1,0 1 1,0-1 0,0 0 0,0 0 0,0 0 0,0 0 0,0 0 0,0 1 0,0-1 0,0 0 0,-1 0-1,1 0 1,0 1 0,0-1 0,-1 0 0,1 0 0,-1 1 0,1-1 0,-1 0 0,1 0 0,-1 1 0,1-1-1,-1 1 1,0-1 0,1 1 0,-1-1 0,0 1 0,0-1 0,0 0 0,-1 1-61,0 0 0,0 0 1,0-1-1,0 1 0,0 0 0,0 1 1,0-1-1,0 0 0,0 1 0,0-1 0,0 1 1,0-1-1,0 1 0,0 0 0,0 0 1,0 0-1,1 0 0,-3 2 0,-6 5 5,1 0 0,0 1 0,1 1-1,0-1 1,0 1 0,1 1 0,0-1-1,1 1 1,0 1 0,1-1 0,0 1 0,1 0-1,0 0 1,1 0 0,-3 17 0,6-29-107,0 1 0,0-1-1,0 1 1,0 0 0,0-1 0,0 1 0,0-1 0,0 1 0,1-1 0,-1 1 0,0-1 0,0 1-1,0-1 1,1 1 0,-1-1 0,0 1 0,0-1 0,1 1 0,-1-1 0,0 1 0,1-1 0,-1 1 0,1-1-1,-1 0 1,0 1 0,1-1 0,-1 0 0,1 1 0,-1-1 0,1 0 0,-1 0 0,1 1 0,-1-1 0,1 0-1,0 0 1,-1 0 0,2 0 0,26-6 277,25-24-75,-35 17-499,0-2 0,-2 0-1,28-30 1,-39 38-132,1 1-1,-1-1 1,-1 0 0,1 0-1,-1-1 1,0 1 0,-1-1-1,0 0 1,0 0 0,-1 0-1,0 0 1,0-1 0,1-9-1,-26 63-1667,19-36 2254,1 0 0,0 0 0,1 0 0,0 0 0,1 0 0,-1 15 0,2-23-159,0 0-1,1-1 1,-1 1 0,0-1-1,0 1 1,1-1-1,-1 1 1,0-1 0,1 0-1,-1 1 1,0-1 0,1 1-1,-1-1 1,1 0 0,-1 1-1,0-1 1,1 0 0,-1 1-1,1-1 1,-1 0-1,1 0 1,-1 1 0,1-1-1,0 0 1,-1 0 0,1 0-1,-1 0 1,1 0 0,-1 0-1,1 0 1,-1 0 0,1 0-1,0 0 1,-1 0-1,1 0 1,-1 0 0,1-1-1,-1 1 1,1 0 0,-1 0-1,1-1 1,25-9 50,-5-15 124,-18 21-100,0 0 1,0 0 0,0 1 0,0-1-1,0 1 1,1 0 0,4-4-1,-5 48-156,-4-10 380,-1 0 0,-2 0 0,-1 0 0,-2-1 0,-15 47-1,15-58-36,0 0-1,-1-1 0,-1-1 0,0 1 0,-2-1 0,0-1 0,0 0 0,-2-1 0,-26 26 0,39-40-306,-1-1-1,1 1 1,-1-1-1,1 1 1,0-1-1,-1 1 1,1-1 0,-1 0-1,0 1 1,1-1-1,-1 0 1,1 1-1,-1-1 1,0 0-1,1 0 1,-1 0 0,1 1-1,-1-1 1,0 0-1,1 0 1,-1 0-1,0 0 1,1 0 0,-1 0-1,0 0 1,0-1-1,-2-13-553,13-25 407,1 18 203,1 1 1,0 0-1,2 1 1,0 0-1,24-23 1,94-81 686,-80 77 6,-21 19-474,54-53 358,-76 71-544,-1-1 0,0 0 1,-1 0-1,1-1 0,-2 0 0,9-19 0,-14 29-30,-1 0 0,1 0 1,-1 0-1,1 0 0,-1 0 0,0 0 0,1 0 0,-1 0 0,0 0 1,0 0-1,0 0 0,0 0 0,0-1 0,0 1 0,0 0 0,0 0 1,0 0-1,0 0 0,-1 0 0,1 0 0,0 0 0,-1 0 0,0-1 1,0 1-4,0 1 0,1-1 0,-1 1 0,0-1 0,0 1 1,0 0-1,0-1 0,0 1 0,0 0 0,0 0 1,0 0-1,0 0 0,0 0 0,0 0 0,0 0 1,0 0-1,0 0 0,0 1 0,0-1 0,-1 1 0,-5 1 35,1 0 0,-1 1 0,1 0 0,-1 0 0,-10 8 0,6-2 87,-1 1 0,1 1-1,1 0 1,0 0 0,-14 21 0,20-26-85,0 0 0,0 1 0,1 0-1,0-1 1,0 1 0,1 0 0,0 1 0,0-1-1,1 0 1,-1 1 0,2-1 0,-1 1 0,1 9 0,0-15-138,1 0 1,-1 0-1,0 0 1,1-1-1,-1 1 1,1 0 0,0 0-1,0 0 1,0-1-1,0 1 1,0 0-1,0-1 1,0 1 0,0-1-1,1 1 1,-1-1-1,0 1 1,1-1-1,-1 0 1,1 0 0,0 0-1,-1 0 1,1 0-1,2 1 1,1 0-629,1-1 0,0 1 1,-1-1-1,1 0 0,0 0 0,11-1 1,12 1-6380</inkml:trace>
</inkml:ink>
</file>

<file path=ppt/ink/ink2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9.364"/>
    </inkml:context>
    <inkml:brush xml:id="br0">
      <inkml:brushProperty name="width" value="0.025" units="cm"/>
      <inkml:brushProperty name="height" value="0.025" units="cm"/>
    </inkml:brush>
  </inkml:definitions>
  <inkml:trace contextRef="#ctx0" brushRef="#br0">119 119 17360,'0'-1'191,"0"0"-1,0 0 0,0 0 0,0 0 0,0 0 1,0 0-1,-1 0 0,1 0 0,0 0 0,-1 0 1,1 0-1,-1 0 0,1 0 0,-1 0 0,1 1 1,-1-1-1,0 0 0,1 0 0,-1 1 0,0-1 1,1 0-1,-1 1 0,0-1 0,0 1 1,0-1-1,0 1 0,0-1 0,0 1 0,0-1 1,0 1-1,1 0 0,-1 0 0,0-1 0,0 1 1,-1 0-1,1 0 0,0 0 0,0 0 0,0 0 1,0 1-1,0-1 0,0 0 0,0 0 0,1 1 1,-3 0-1,-1-1-57,0 1 1,1 1-1,-1-1 1,0 0-1,1 1 1,-1 0-1,1 0 1,0 0-1,0 0 1,-6 6-1,4-3-133,1 1 0,0 0 0,0 0 0,0 0 0,1 0 0,0 1 0,0-1 0,0 1 0,1 0 0,0 0 0,1 0 0,0 0 0,-1 13 0,2-19-1,0-1 1,0 1-1,0-1 0,0 1 0,0-1 1,0 0-1,1 1 0,-1-1 0,0 0 1,0 1-1,0-1 0,1 0 0,-1 1 0,0-1 1,1 0-1,-1 1 0,0-1 0,1 0 1,-1 0-1,0 1 0,1-1 0,-1 0 1,0 0-1,1 0 0,-1 1 0,1-1 1,-1 0-1,1 0 0,-1 0 0,0 0 1,1 0-1,-1 0 0,1 0 0,-1 0 1,0 0-1,1 0 0,-1 0 0,1 0 1,-1 0-1,1-1 0,-1 1 0,0 0 1,1 0-1,22-9 109,2-8-37,-1-1 1,-1-1-1,-1-1 0,-1-1 1,0-1-1,-2-1 1,18-27-1,-11 19-684,-45 71-1966,-6 13 1052,22-45 1206,-3 4-707,1 1 0,0 0 0,1 0 0,1 0 0,0 1 0,-1 22 0,7-26-2756,14-9-444</inkml:trace>
</inkml:ink>
</file>

<file path=ppt/ink/ink2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9.706"/>
    </inkml:context>
    <inkml:brush xml:id="br0">
      <inkml:brushProperty name="width" value="0.025" units="cm"/>
      <inkml:brushProperty name="height" value="0.025" units="cm"/>
    </inkml:brush>
  </inkml:definitions>
  <inkml:trace contextRef="#ctx0" brushRef="#br0">87 81 12268,'3'-11'4452,"2"-3"-3505,-3 9-573,0 0-1,0-1 0,-1 0 1,1 1-1,-1-1 0,0 0 1,-1-11-1,-4 24 2647,-7 11-2815,2 14 7,1 1 1,1 1 0,2-1 0,2 1-1,1-1 1,2 36 0,1-67-117,-1-1 0,0 1 0,1-1 0,-1 1 0,1-1 0,-1 0-1,1 1 1,0-1 0,0 1 0,-1-1 0,1 0 0,0 0 0,0 0 0,0 1 0,0-1 0,1 0 0,-1 0 0,0 0-1,0-1 1,1 1 0,-1 0 0,0 0 0,1-1 0,-1 1 0,1-1 0,-1 1 0,1-1 0,-1 1 0,1-1 0,-1 0-1,2 0 1,-1 0-95,0 0 0,-1 1 0,1-1 0,0 0 0,-1 1 0,1-1 0,0 1 0,-1-1-1,1 1 1,-1 0 0,1-1 0,-1 1 0,0 0 0,1 0 0,-1 0 0,0 0 0,1 1-1,-1-1 1,0 0 0,0 0 0,0 1 0,0-1 0,0 1 0,0-1 0,-1 1 0,1-1 0,0 1-1,-1-1 1,1 1 0,-1 0 0,0-1 0,0 1 0,1 0 0,-1-1 0,0 4 0,-1-3 81,0 0 1,-1 1-1,1-1 1,0 0-1,-1 0 1,1 0-1,-1-1 1,1 1-1,-1 0 1,0 0-1,0-1 1,0 0-1,0 1 1,0-1-1,0 0 1,0 0-1,-1 0 1,1 0-1,0 0 1,-1 0-1,1-1 1,0 1-1,-4-1 1,2 2-57,-1-1 0,1 0 1,-1-1-1,0 1 0,1-1 1,-1 0-1,1 0 0,-1 0 1,1-1-1,-1 1 0,1-1 0,-5-2 1,7 2-237,0-1 1,0 0-1,1 1 1,-1-1-1,1 0 0,0 0 1,-1 0-1,1-1 1,0 1-1,0 0 1,1 0-1,-1-1 0,0 1 1,1 0-1,-1-1 1,1 1-1,0 0 1,0-3-1,1-46-10782,6 33 3118</inkml:trace>
</inkml:ink>
</file>

<file path=ppt/ink/ink2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0.219"/>
    </inkml:context>
    <inkml:brush xml:id="br0">
      <inkml:brushProperty name="width" value="0.025" units="cm"/>
      <inkml:brushProperty name="height" value="0.025" units="cm"/>
    </inkml:brush>
  </inkml:definitions>
  <inkml:trace contextRef="#ctx0" brushRef="#br0">188 78 15983,'0'0'7063,"3"-8"-4319,-1 4-2629,11-34 3002,-13 37-3054,1 0 1,-1 0 0,0 0-1,0 0 1,0 0 0,0 0-1,0 0 1,0 0 0,-1 0-1,1 0 1,0 0-1,0 0 1,-1 0 0,1 0-1,-1 1 1,1-1 0,0 0-1,-1 0 1,0 0 0,1 0-1,-1 1 1,1-1 0,-1 0-1,0 1 1,0-1 0,1 0-1,-1 1 1,0-1-1,0 1 1,0-1 0,0 1-1,1 0 1,-1-1 0,0 1-1,0 0 1,0 0 0,0-1-1,0 1 1,0 0 0,0 0-1,0 0 1,0 0-1,-1 1 1,-8-1-67,1 1 0,-1 0-1,1 1 1,0 0 0,-1 1 0,1 0-1,0 0 1,1 1 0,-1 0 0,-9 6 0,13-7-9,-1 0 1,1 0-1,1 1 1,-1-1 0,0 1-1,1 0 1,0 1 0,0-1-1,0 1 1,1 0-1,-1 0 1,1 0 0,0 0-1,1 0 1,-1 1 0,1-1-1,-2 9 1,4-13-37,0 0 0,0 0 1,1 0-1,-1 0 0,0 0 1,0-1-1,1 1 0,-1 0 1,1 0-1,-1 0 0,1 0 0,-1-1 1,1 1-1,0 0 0,-1 0 1,1-1-1,0 1 0,-1-1 0,1 1 1,0 0-1,0-1 0,0 0 1,-1 1-1,1-1 0,0 1 1,0-1-1,0 0 0,0 0 0,0 1 1,0-1-1,0 0 0,0 0 1,0 0-1,0 0 0,0 0 0,0 0 1,1-1-1,47 0-1114,-41 0 806,45-4-1220,-27 1 1192,50 1 0,-75 3 399,-1 0 1,0 0-1,0 0 0,1 0 1,-1 0-1,0 0 0,1 0 1,-1 0-1,0 0 0,0 0 0,1 0 1,-1 0-1,0 0 0,1 0 1,-1 0-1,0 1 0,0-1 0,1 0 1,-1 0-1,0 0 0,0 0 1,1 1-1,-1-1 0,0 0 0,0 0 1,0 1-1,0-1 0,1 0 1,-1 0-1,0 1 0,0-1 0,0 0 1,0 0-1,0 1 0,0-1 1,0 0-1,1 1 0,-1-1 1,0 1-1,-7 13 1401,-16 9 555,3-11-1854,-1-1 1,1-1-1,-2-1 0,1-1 1,-29 7-1,45-14-5936,11-3 1536,14-3-2970,7-6-4785</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2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0.609"/>
    </inkml:context>
    <inkml:brush xml:id="br0">
      <inkml:brushProperty name="width" value="0.025" units="cm"/>
      <inkml:brushProperty name="height" value="0.025" units="cm"/>
    </inkml:brush>
  </inkml:definitions>
  <inkml:trace contextRef="#ctx0" brushRef="#br0">120 54 11499,'0'0'13581,"-9"-2"-12135,7 1-1431,0 0-1,-1 1 1,1-1-1,-1 0 1,0 1-1,1 0 0,-1 0 1,1 0-1,-1 0 1,1 0-1,-1 0 1,0 0-1,1 1 0,-1 0 1,1-1-1,-1 1 1,1 0-1,0 0 1,-1 0-1,1 1 0,0-1 1,0 0-1,-1 1 1,1-1-1,0 1 1,1 0-1,-1 0 0,0 0 1,0 0-1,1 0 1,0 0-1,-1 0 1,1 1-1,0-1 0,0 0 1,-1 3-1,-23 53 676,24-54-559,0-1 0,0 0-1,0 1 1,0-1 0,0 1 0,1-1-1,0 1 1,-1 0 0,2-1-1,-1 1 1,0-1 0,1 1-1,-1-1 1,1 1 0,2 4 0,-2-7-94,0 0 0,0 0 0,1 0 0,-1 0 0,0 0 0,1 0 1,-1 0-1,1 0 0,-1-1 0,1 1 0,-1-1 0,1 1 0,-1-1 1,1 0-1,-1 1 0,1-1 0,0 0 0,2 0 0,38-1 286,-32 0-273,28-3-59,50-12 0,-46 8-80,-42 8 107,1 0 0,0-1 0,-1 1 0,1 0 0,-1-1 0,1 1 0,-1 0 0,1-1 0,-1 1 0,0-1 0,1 1 0,-1-1 0,1 1 0,-1-1 0,0 1 0,1-1 0,-1 1 0,0-1 0,0 1 0,0-1 0,1 0 0,-1 1 0,0-1 0,0 0 0,0 1 0,0-1 0,0 1 0,0-1 0,0 0 0,0 1 0,0-1 0,0 1 1,0-1-1,-1 0 0,1 1 0,0-1 0,0 1 0,0-1 0,-1 1 0,1-1 0,0 0 0,-1 1 0,0-1 0,-16-31 1050,13 27-975,-1-4-93,-1 0 0,0-1 0,1 0 0,0 0 0,0 0 0,1-1 0,1 1 0,0-1 0,-4-21 0,9 30-324,0 1-1,0 0 1,0 1 0,1-1-1,-1 0 1,0 1 0,0-1-1,1 1 1,-1-1 0,0 1-1,1 0 1,-1 0 0,0 0-1,0 0 1,1 1 0,2 0-1,2-1-994,41 0-6678,-22 0 1687</inkml:trace>
</inkml:ink>
</file>

<file path=ppt/ink/ink2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0.984"/>
    </inkml:context>
    <inkml:brush xml:id="br0">
      <inkml:brushProperty name="width" value="0.025" units="cm"/>
      <inkml:brushProperty name="height" value="0.025" units="cm"/>
    </inkml:brush>
  </inkml:definitions>
  <inkml:trace contextRef="#ctx0" brushRef="#br0">140 1 6342,'0'0'21610,"-9"8"-20975,2-1-551,1 1 1,0 0-1,0 0 1,0 0-1,1 1 1,0 0-1,1 0 0,0 0 1,0 1-1,1-1 1,1 1-1,-1 0 0,1 0 1,1 0-1,-1 20 1,2-26-122,0 0 0,1 1 0,-1-1 1,1 0-1,0 0 0,0 0 0,0 0 1,0 0-1,1 0 0,0 0 0,0 0 1,0-1-1,0 1 0,0-1 1,1 1-1,0-1 0,-1 0 0,7 5 1,15 20-713,-22-26 666,0 0 0,0 0 0,-1 1 1,1-1-1,-1 0 0,1 1 0,-1-1 0,0 0 1,0 1-1,0-1 0,-1 1 0,1 0 0,0-1 1,-1 1-1,0 0 0,0-1 0,0 1 0,0 4 0,-1-6 151,0 1 0,0-1 0,0 1 0,0-1 0,0 1-1,-1-1 1,1 0 0,0 0 0,-1 0 0,1 0 0,-1 0-1,1 0 1,-1 0 0,0 0 0,1-1 0,-1 1 0,0 0-1,1-1 1,-1 0 0,0 1 0,0-1 0,1 0-1,-1 0 1,0 0 0,0 0 0,0 0 0,-2-1 0,-5 1-4,-1 1 369,-1-1 0,1-1-1,-20-3 1,29 4-524,0 0-1,0 0 1,-1 0 0,1 0 0,0-1-1,0 1 1,0 0 0,0-1 0,0 1-1,0-1 1,0 1 0,0-1 0,0 0-1,0 1 1,0-1 0,0 0-1,0 0 1,0 1 0,0-1 0,1 0-1,-1 0 1,0 0 0,1 0 0,-1 0-1,1 0 1,-1 0 0,1-1 0,-1 1-1,1 0 1,0 0 0,0 0 0,-1 0-1,1 0 1,0-1 0,0 1-1,0 0 1,0 0 0,1 0 0,-1-1-1,0 1 1,0 0 0,1 0 0,-1 0-1,1-1 1,1-1-683,-1 0 1,1 0-1,0 1 0,0-1 0,1 1 1,-1-1-1,1 1 0,-1 0 0,6-4 1,-8 6 663,23-16-6729</inkml:trace>
</inkml:ink>
</file>

<file path=ppt/ink/ink2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1.827"/>
    </inkml:context>
    <inkml:brush xml:id="br0">
      <inkml:brushProperty name="width" value="0.025" units="cm"/>
      <inkml:brushProperty name="height" value="0.025" units="cm"/>
    </inkml:brush>
  </inkml:definitions>
  <inkml:trace contextRef="#ctx0" brushRef="#br0">75 235 13997,'0'0'15551,"-2"10"-14782,-28 81-61,19-64-483,1 2-1,-10 53 1,20-82-237,-1 0-1,1 1 0,0-1 0,0 1 1,0-1-1,0 0 0,-1 1 0,1-1 1,0 1-1,0-1 0,0 0 0,0 1 1,0-1-1,0 1 0,0-1 0,0 0 1,0 1-1,1-1 0,-1 1 0,0-1 1,0 0-1,0 1 0,0-1 0,0 0 1,1 1-1,-1-1 0,0 0 0,0 1 1,1-1-1,-1 0 0,0 1 0,0-1 1,1 0-1,-1 0 0,0 1 0,1-1 1,-1 0-1,1 0 0,13-9-569,14-25-1099,-17 12-229,-1 0 0,-1-1 0,-1 0-1,-1 0 1,8-48 0,-15 74 2209,1 1-1,-1-1 1,1 0 0,-1 0-1,1 0 1,0 0 0,0 1-1,1-1 1,-1-1 0,1 1-1,-1 0 1,1 0 0,0 0-1,0-1 1,0 1 0,0-1-1,1 0 1,-1 1 0,0-1-1,1 0 1,5 3 0,-5-4-185,0 0 1,1 0-1,-1 0 0,0 0 1,0-1-1,0 1 1,1-1-1,-1 0 1,0 0-1,1 0 1,-1-1-1,0 1 1,0-1-1,1 1 1,-1-1-1,0 0 0,0 0 1,0-1-1,0 1 1,0-1-1,0 1 1,3-3-1,12-11 14,22-11-202,-50 52 186,4-13-88,0 0 1,1 0-1,0 1 1,1 0 0,1 0-1,0 0 1,1 0-1,0 0 1,1 19-1,1-32-47,0 0-1,0 0 0,0 0 1,0 0-1,0 0 0,1-1 0,-1 1 1,0 0-1,1 0 0,-1 0 1,0 0-1,1-1 0,-1 1 1,1 0-1,-1 0 0,1-1 1,0 1-1,-1 0 0,1-1 1,0 1-1,-1-1 0,1 1 1,0-1-1,0 1 0,-1-1 0,1 1 1,0-1-1,0 0 0,0 1 1,0-1-1,0 0 0,-1 0 1,1 0-1,0 0 0,0 1 1,0-1-1,0 0 0,0-1 1,0 1-1,0 0 0,0 0 0,-1 0 1,1-1-1,0 1 0,0 0 1,0-1-1,1 0 0,4 0 40,-1-1 0,0-1 0,1 1 0,-1-1 0,0 1 0,7-6 0,8-10-252,0 1-1,17-23 1,-16 15-1025,-2-1 1,-1-1-1,-1-1 1,-1 0 0,20-52-1,-22 43 1292,15-72 0,-28 91 6027,-12 32-4773,-13 34-968,11-18 4,2 1 0,1 0 0,1 0 0,2 1 0,1 1 0,2-1 0,1 1 0,2 59 0,3-82-429,-1-13-293,-5-19-78,-21-31 559,17 39 367,0 0-1,1 0 1,1-1 0,1 1-1,0-1 1,1-1 0,0 1-1,-2-29 1,6 43-425,1 0 1,-1-1-1,1 1 1,-1 0-1,1 0 1,0 0-1,-1 0 0,1-1 1,0 1-1,0 0 1,0 0-1,0 0 1,0 1-1,0-1 1,0 0-1,0 0 1,0 1-1,0-1 1,0 0-1,0 1 0,1-1 1,-1 1-1,0-1 1,0 1-1,1 0 1,-1 0-1,0-1 1,1 1-1,-1 0 1,0 0-1,2 1 0,56-2 459,-44 2-431,21 1-3567,-2-1-7011,-50-14 1703</inkml:trace>
</inkml:ink>
</file>

<file path=ppt/ink/ink2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2.184"/>
    </inkml:context>
    <inkml:brush xml:id="br0">
      <inkml:brushProperty name="width" value="0.025" units="cm"/>
      <inkml:brushProperty name="height" value="0.025" units="cm"/>
    </inkml:brush>
  </inkml:definitions>
  <inkml:trace contextRef="#ctx0" brushRef="#br0">77 59 9769,'0'0'13069,"-63"-40"-9354,53 30-1088,6 6-513,15 4-4292,1-4-4517</inkml:trace>
</inkml:ink>
</file>

<file path=ppt/ink/ink2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3.156"/>
    </inkml:context>
    <inkml:brush xml:id="br0">
      <inkml:brushProperty name="width" value="0.025" units="cm"/>
      <inkml:brushProperty name="height" value="0.025" units="cm"/>
    </inkml:brush>
  </inkml:definitions>
  <inkml:trace contextRef="#ctx0" brushRef="#br0">105 1 11211,'0'0'11856,"-6"12"-9251,-10 15-1455,3-6-578,0 0 1,2 1-1,0 0 1,2 1-1,1 0 1,-9 35-1,17-57-559,0 0 0,0 1 0,0-1 0,-1 0-1,1 0 1,0 0 0,1 1 0,-1-1 0,0 0 0,0 0-1,0 0 1,1 1 0,-1-1 0,1 0 0,-1 0 0,1 0-1,-1 0 1,1 0 0,0 0 0,-1 0 0,1 0 0,0 0-1,0 0 1,0 0 0,0 0 0,0-1 0,0 1 0,0 0 0,2 0-1,0 0 26,0 0-1,1 0 0,-1-1 1,0 1-1,1-1 0,-1 0 0,0 0 1,1 0-1,-1-1 0,7-1 1,2 0 68,0-2-1,-1 1 1,1-2 0,-1 0 0,14-8 0,-3-1-7,-1-1 0,25-24 0,-41 35-85,0-1 0,-1 0 0,1 0 0,-1 0 0,0 0 0,-1 0 0,1-1 0,-1 0 0,0 1 0,-1-1 0,1-1 0,-1 1 0,-1 0 0,3-12 0,-7 14-14,-4 10 0,-5 10 0,7-4 0,-1 0 0,2 0 0,0 1 0,0 0 0,1 0 0,1 0 0,0 0 0,1 0 0,0 0 0,2 20 0,0-31 0,0 0 0,-1 0 0,1-1 0,0 1 0,0 0 0,0 0 0,0-1 0,0 1 0,1 0 0,-1-1 0,0 1 0,1-1 0,-1 0 0,1 1 0,-1-1 0,1 0 0,0 0 0,0 0 0,-1 0 0,1 0 0,0-1 0,0 1 0,0 0 0,0-1 0,0 0 0,0 1 0,0-1 0,0 0 0,0 0 0,0 0 0,0 0 0,0 0 0,0-1 0,0 1 0,2-1 0,5 0 0,-1-1 0,0 1 0,0-1 0,0-1 0,0 0 0,0 0 0,9-5 0,-4 0 0,-2 0 0,1 0 0,-1-1 0,-1-1 0,1 0 0,15-20 0,-22 23 0,0 1 0,0 0 0,0-1 0,-1 1 0,0-1 0,0 0 0,-1 0 0,0-1 0,0 1 0,-1 0 0,0-1 0,0 1 0,-1 0 0,0-14 0,0 20 0,0 1 0,0-1 0,0 0 0,0 0 0,0 1 0,0-1 0,-1 0 0,1 1 0,0-1 0,0 0 0,-1 0 0,1 1 0,0-1 0,-1 1 0,1-1 0,-1 0 0,1 1 0,-1-1 0,1 1 0,-1-1 0,1 1 0,-1-1 0,1 1 0,-1-1 0,0 1 0,1 0 0,-1-1 0,0 1 0,1 0 0,-1-1 0,0 1 0,1 0 0,-1 0 0,0 0 0,0 0 0,1 0 0,-1 0 0,0 0 0,0 0 0,1 0 0,-1 0 0,0 0 0,0 0 0,1 0 0,-1 1 0,0-1 0,0 1 0,-2-1 0,1 1 0,-1 1 0,1-1 0,0 0 0,-1 1 0,1-1 0,0 1 0,0-1 0,0 1 0,0 0 0,0 0 0,-2 3 0,0 2 0,1-1 0,-1 2 0,1-1 0,0 0 0,1 1 0,-4 14 0,6-21 0,-1 1 0,1-1 0,0 1 0,0-1 0,0 1 0,0 0 0,0-1 0,0 1 0,0-1 0,0 1 0,0-1 0,1 1 0,-1-1 0,1 1 0,-1-1 0,1 1 0,0-1 0,-1 0 0,1 1 0,0-1 0,0 0 0,0 1 0,0-1 0,0 0 0,0 0 0,0 0 0,0 0 0,1 0 0,-1 0 0,0 0 0,1-1 0,-1 1 0,0 0 0,1-1 0,-1 1 0,1-1 0,-1 1 0,1-1 0,-1 0 0,3 0 0,5 1-38,0-1 1,0 0-1,0-1 1,0 0-1,0-1 1,0 0-1,0 0 1,0-1-1,-1 0 1,1 0-1,-1-1 1,0 0-1,0-1 1,0 0-1,11-9 1,-1 3 7,-17 18-81,-1 0 1,1 1-1,-1-1 1,0 1-1,-1-1 1,-2 13-1,2-18 102,0 0 0,1-1 0,-1 1-1,1 0 1,-1 0 0,1 0 0,0 0 0,-1 0 0,1 0-1,0-1 1,1 1 0,-1 0 0,0 0 0,0 0 0,1 0 0,-1 0-1,1 0 1,0-1 0,-1 1 0,1 0 0,2 2 0,-1-3 39,0 0 0,0-1 0,0 1 0,0-1 0,0 0 0,0 0 0,1 1 0,-1-1 0,0-1 0,0 1 1,0 0-1,0 0 0,0-1 0,0 1 0,1-1 0,-1 0 0,0 0 0,-1 0 0,5-2 0,16-5 148,-1-2 0,23-14 0,-39 22-152,-1-1 0,0 0 1,0 1-1,0-2 0,0 1 0,0 0 0,0-1 0,-1 0 0,0 1 0,0-1 0,0-1 0,0 1 1,-1 0-1,1-1 0,-1 1 0,0-1 0,1-5 0,-3 9-177,0 0-1,1 0 1,-1 0 0,0 0 0,0-1-1,0 1 1,0 0 0,0 0-1,-1 0 1,1 0 0,0 0-1,-1-1 1,1 1 0,0 0 0,-1 0-1,1 0 1,-1 0 0,0 0-1,1 0 1,-1 0 0,0 0-1,1 1 1,-1-1 0,0 0 0,0 0-1,-1-1 1,-12-16-5053,12 10-1746</inkml:trace>
</inkml:ink>
</file>

<file path=ppt/ink/ink2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3.507"/>
    </inkml:context>
    <inkml:brush xml:id="br0">
      <inkml:brushProperty name="width" value="0.025" units="cm"/>
      <inkml:brushProperty name="height" value="0.025" units="cm"/>
    </inkml:brush>
  </inkml:definitions>
  <inkml:trace contextRef="#ctx0" brushRef="#br0">0 0 18417,'0'0'10026,"47"56"-13646,-25-34-255,4 1-609,1-2 159,2-2-1728</inkml:trace>
</inkml:ink>
</file>

<file path=ppt/ink/ink2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3.881"/>
    </inkml:context>
    <inkml:brush xml:id="br0">
      <inkml:brushProperty name="width" value="0.025" units="cm"/>
      <inkml:brushProperty name="height" value="0.025" units="cm"/>
    </inkml:brush>
  </inkml:definitions>
  <inkml:trace contextRef="#ctx0" brushRef="#br0">220 174 10602,'1'-8'7516,"1"2"-6386,-1-1-1,0 1 0,-1-1 0,0 1 0,0-1 1,0 1-1,-3-13 0,2 17-1005,1-1 0,-1 1 0,0 0 0,-1 0-1,1-1 1,0 1 0,-1 0 0,1 0 0,-1 0 0,1 0 0,-1 1 0,0-1 0,0 0 0,0 1-1,0-1 1,0 1 0,0 0 0,0 0 0,-1-1 0,1 1 0,0 1 0,-1-1 0,1 0-1,0 1 1,-1-1 0,1 1 0,-6-1 0,1 1-87,0 0-1,0 0 1,-1 0 0,1 1-1,0 0 1,0 0 0,0 1 0,0 0-1,0 0 1,0 1 0,0 0-1,1 0 1,-12 8 0,14-8 42,-1 0-1,1 0 1,0 1 0,0-1-1,1 1 1,-1 0 0,1 1-1,0-1 1,0 0 0,0 1-1,0 0 1,1 0 0,0-1-1,0 1 1,0 1 0,1-1-1,-1 0 1,1 0 0,0 9-1,1-13-76,0 0 1,0 0-1,0 0 0,0 1 0,0-1 0,1 0 1,-1 0-1,0 0 0,1 0 0,-1 0 0,1 0 0,-1 0 1,1 0-1,-1 0 0,1 0 0,0 0 0,-1 0 0,1 0 1,0 0-1,0-1 0,0 1 0,0 0 0,0 0 0,0-1 1,0 1-1,2 0 0,1 1 0,0-1 0,0 0 0,1 0-1,-1 0 1,0 0 0,1 0 0,6-1 0,3 0-5,-1-1 0,1-1 0,0 0 0,16-4 0,1-6 3,0-2 0,-1 0 0,-1-2 0,0-2 0,-1 0 0,-1-2 0,34-31 0,-57 48 0,-2 1 0,1 0 0,-1 0 0,0 0 0,1 0 0,-1 0 0,0 0 0,0-1 0,-1 1 0,1-1 0,0 1 0,-1-1 0,1 0 0,-1 1 0,0-1 0,1-4 0,-26 20-523,10 0 155,0 0 0,0 1 0,2 1 0,0 0 0,0 1 0,-9 17 1,14-21-253,1 1 0,0 0 1,1 0-1,-7 23 0,10-27-460,1 0-1,0 0 0,0-1 0,1 16 1,3 1-6634</inkml:trace>
  <inkml:trace contextRef="#ctx0" brushRef="#br0" timeOffset="1">646 224 31262,'0'0'1505,"-50"25"-1505,43-11 0,5 1 0,-1-3 0,1-6-5285</inkml:trace>
</inkml:ink>
</file>

<file path=ppt/ink/ink2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4.225"/>
    </inkml:context>
    <inkml:brush xml:id="br0">
      <inkml:brushProperty name="width" value="0.025" units="cm"/>
      <inkml:brushProperty name="height" value="0.025" units="cm"/>
    </inkml:brush>
  </inkml:definitions>
  <inkml:trace contextRef="#ctx0" brushRef="#br0">122 0 24952,'0'0'6085,"14"93"-4579,-30-36-1282,-8 8-224,-3 1 0,-2 0 0,9-4 0,5-4 0,11-8 0,4-5 0,0-8-2402,12-7-3300,-3-11-6629</inkml:trace>
  <inkml:trace contextRef="#ctx0" brushRef="#br0" timeOffset="1">27 917 13805,'0'0'18962,"-11"47"-18962,20-44 0,4-3 0,0 0 0,-4-8-5605</inkml:trace>
</inkml:ink>
</file>

<file path=ppt/ink/ink2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7.742"/>
    </inkml:context>
    <inkml:brush xml:id="br0">
      <inkml:brushProperty name="width" value="0.025" units="cm"/>
      <inkml:brushProperty name="height" value="0.025" units="cm"/>
    </inkml:brush>
  </inkml:definitions>
  <inkml:trace contextRef="#ctx0" brushRef="#br0">0 90 7399,'0'0'7089,"5"-9"-3800,-2 2-2721,19-41 1992,-2 22 3665,-15 79-4026,-8 7-1744,-11 63 1,7-79-441,2 1 0,2 1 0,4 64 1,-1-110-28,0 1 1,0 0-1,0-1 1,0 1-1,0 0 1,0-1-1,0 1 1,0 0-1,0 0 1,1-1-1,-1 1 1,0 0-1,0-1 1,1 1-1,-1-1 1,0 1-1,1 0 1,-1-1-1,1 1 1,-1-1-1,1 1 1,-1-1-1,1 1 1,-1-1-1,1 1 1,-1-1-1,1 0 1,0 1-1,-1-1 1,1 0-1,0 1 1,-1-1-1,1 0 1,0 0-1,-1 0 1,1 1-1,0-1 1,-1 0-1,1 0 1,0 0-1,-1 0 1,1 0-1,0-1 1,0 1-1,-1 0 1,1 0-1,0-1 0,1 1-288,-1-1 0,1 0-1,-1 0 1,0 1-1,0-1 1,1 0-1,-1 0 1,0 0-1,0-1 1,0 1-1,0 0 1,0 0-1,0 0 1,-1-1-1,1 1 1,0-1-1,-1 1 1,1 0-1,-1-1 1,1 1 0,-1-1-1,1-1 1,-1-17-6128,0-1-4024</inkml:trace>
</inkml:ink>
</file>

<file path=ppt/ink/ink2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8.112"/>
    </inkml:context>
    <inkml:brush xml:id="br0">
      <inkml:brushProperty name="width" value="0.025" units="cm"/>
      <inkml:brushProperty name="height" value="0.025" units="cm"/>
    </inkml:brush>
  </inkml:definitions>
  <inkml:trace contextRef="#ctx0" brushRef="#br0">0 18 16496,'0'0'10185,"50"-18"-10121,-24 18-64,8 0-64,1 0-256,4 5-1314,3-2-1825,2-3-1602,-2-4-4644</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8.472"/>
    </inkml:context>
    <inkml:brush xml:id="br0">
      <inkml:brushProperty name="width" value="0.025" units="cm"/>
      <inkml:brushProperty name="height" value="0.025" units="cm"/>
    </inkml:brush>
  </inkml:definitions>
  <inkml:trace contextRef="#ctx0" brushRef="#br0">1 1 18674,'0'0'6534,"66"51"-4901,-40-28-608,1-3-448,1 3-417,1-5-64,0-9-64,-2-5 0,2-4-416,-5-5-513,1-15-993,-5-4-1505,-5-4-1986,-2-3-4773</inkml:trace>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2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8.968"/>
    </inkml:context>
    <inkml:brush xml:id="br0">
      <inkml:brushProperty name="width" value="0.025" units="cm"/>
      <inkml:brushProperty name="height" value="0.025" units="cm"/>
    </inkml:brush>
  </inkml:definitions>
  <inkml:trace contextRef="#ctx0" brushRef="#br0">280 0 12940,'0'0'12770,"-5"10"-12124,-16 24-29,-1-1 0,-2-1 0,-50 53 0,39-48-306,3 1-1,-35 53 1,76-97-6468,48-53-978,-23 18 1743,3-4-2157</inkml:trace>
</inkml:ink>
</file>

<file path=ppt/ink/ink2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9.310"/>
    </inkml:context>
    <inkml:brush xml:id="br0">
      <inkml:brushProperty name="width" value="0.025" units="cm"/>
      <inkml:brushProperty name="height" value="0.025" units="cm"/>
    </inkml:brush>
  </inkml:definitions>
  <inkml:trace contextRef="#ctx0" brushRef="#br0">5 0 10025,'0'0'13266,"6"12"-12347,-6-11-900,3 5 52,0 1 1,-1-1 0,1 0 0,-1 1 0,-1 0 0,1-1 0,-1 1-1,0 0 1,-1 0 0,0 0 0,0 0 0,0-1 0,-3 13 0,-6 27 171,1 1 0,3 1 1,2-1-1,3 56 1,8-61-2428,4-18-4910</inkml:trace>
</inkml:ink>
</file>

<file path=ppt/ink/ink2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9.637"/>
    </inkml:context>
    <inkml:brush xml:id="br0">
      <inkml:brushProperty name="width" value="0.025" units="cm"/>
      <inkml:brushProperty name="height" value="0.025" units="cm"/>
    </inkml:brush>
  </inkml:definitions>
  <inkml:trace contextRef="#ctx0" brushRef="#br0">0 19 13773,'0'0'9609,"6"53"-8744,18-48-64,9-2-353,5-3-256,7 0-64,6-5 33,5-6-33,3-3-96,-1-1-1121,0-1-2883,-7-3-3363</inkml:trace>
</inkml:ink>
</file>

<file path=ppt/ink/ink2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50.013"/>
    </inkml:context>
    <inkml:brush xml:id="br0">
      <inkml:brushProperty name="width" value="0.025" units="cm"/>
      <inkml:brushProperty name="height" value="0.025" units="cm"/>
    </inkml:brush>
  </inkml:definitions>
  <inkml:trace contextRef="#ctx0" brushRef="#br0">324 7 15407,'0'0'3454,"-11"-2"-1714,4 1-1549,-1-1 0,1 1 1,0 1-1,0-1 0,-1 1 1,1 0-1,0 1 0,0 0 0,-1 0 1,1 1-1,0-1 0,0 2 1,0-1-1,1 1 0,-1 0 0,1 0 1,-8 5-1,-6 8 88,1 0 0,1 0 1,1 2-1,-30 38 0,40-46-145,0 0-1,1 1 1,0-1 0,0 1-1,1 1 1,1-1 0,0 1-1,1 0 1,0 0 0,0 0 0,-1 22-1,4-30-119,0-1-1,1 1 1,-1-1-1,0 0 1,1 1-1,0-1 1,0 1-1,0-1 1,0 0-1,0 0 1,1 0-1,0 0 1,-1 0-1,1 0 1,0 0-1,0 0 0,1-1 1,2 4-1,0-2 41,0-1-1,0 1 0,0-1 0,1 0 0,-1-1 1,1 1-1,0-1 0,0 0 0,9 2 0,8-1 111,1 0 0,-1-1 0,1-1-1,28-4 1,-39 2-21,0-1 0,0 0 0,-1-1 0,1-1 0,13-6 0,-22 9-43,-1 0 1,0 0 0,0 0-1,1-1 1,-1 1 0,0-1-1,-1 0 1,1 0 0,0 0-1,0 0 1,-1 0 0,1-1-1,-1 1 1,0-1 0,0 0-1,0 0 1,0 0-1,0 0 1,-1 0 0,1 0-1,-1 0 1,0 0 0,0 0-1,1-4 1,-3 6-87,1 0 1,0 0-1,-1 0 1,1 0-1,-1 0 1,1 0-1,-1 1 1,0-1-1,1 0 1,-1 0-1,0 1 1,0-1-1,1 0 1,-1 1-1,0-1 1,0 1-1,0-1 1,0 1-1,0-1 1,0 1-1,0 0 1,0-1-1,0 1 0,0 0 1,0 0-1,0 0 1,0 0-1,0 0 1,0 0-1,-1 0 1,-44 0 252,34 0-241,2 0-26,1 0 0,-1 1 0,0 0 0,1 1 0,-1 0 0,1 0 0,0 1 0,0 0 0,0 1 0,0 0 0,-11 7 0,20-11 0,0 0 0,0 0 0,0 0 0,0 0 0,0 0 0,1 0 0,-1 0 0,0 0 0,0 0 0,0 0 0,0 0 0,0 0 0,0 0 0,0 0 0,0 0 0,0 0 0,1 0 0,-1 0 0,0 0 0,0 0 0,0 0 0,0 0 0,0 0 0,0 1 0,0-1 0,0 0 0,0 0 0,0 0 0,0 0 0,0 0 0,0 0 0,0 0 0,1 0 0,-1 0 0,0 1 0,0-1 0,0 0 0,0 0 0,0 0 0,0 0 0,0 0 0,0 0 0,0 0 0,0 0 0,0 1 0,0-1 0,-1 0 0,1 0 0,0 0 0,0 0 0,0 0 0,0 0 0,0 0 0,0 0 0,0 1 0,0-1 0,0 0 0,0 0 0,0 0 0,0 0 0,0 0 0,0 0 0,-1 0 0,1 0 0,0 0 0,17 1 0,20-4 0,2-9 0,62-28 0,-14 4 0,-87 36 0,1-1 0,-1 1 0,0 0 0,0 0 0,1 0 0,-1 0 0,0 0 0,1 0 0,-1 0 0,0 0 0,0 0 0,1 0 0,-1 0 0,0 0 0,1 0 0,-1 0 0,0 0 0,0 0 0,1 0 0,-1 1 0,0-1 0,1 0 0,-1 0 0,0 0 0,0 0 0,1 1 0,-1-1 0,0 0 0,0 0 0,0 0 0,1 1 0,-1-1 0,0 0 0,0 0 0,0 1 0,0-1 0,0 0 0,1 0 0,-1 1 0,0-1 0,0 0 0,0 1 0,0-1 0,0 0 0,0 0 0,0 1 0,-2 23 0,-10 22 0,5-25 0,-1-3 0,2 0 0,0 0 0,1 1 0,1 0 0,1 0 0,-2 30 0,5-48-115,0 1 0,0-1 0,1 1 1,-1-1-1,0 1 0,1 0 0,-1-1 0,1 0 0,-1 1 1,1-1-1,0 1 0,-1-1 0,1 0 0,0 1 0,0-1 1,0 0-1,0 0 0,0 0 0,0 0 0,3 2 0,-1-1-734,-1-1 1,1 0-1,0 1 0,0-1 0,0 0 0,-1-1 0,1 1 0,0-1 0,0 1 0,4-1 0,12 1-17221</inkml:trace>
</inkml:ink>
</file>

<file path=ppt/ink/ink2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2.278"/>
    </inkml:context>
    <inkml:brush xml:id="br0">
      <inkml:brushProperty name="width" value="0.025" units="cm"/>
      <inkml:brushProperty name="height" value="0.025" units="cm"/>
    </inkml:brush>
  </inkml:definitions>
  <inkml:trace contextRef="#ctx0" brushRef="#br0">40 0 14798,'0'0'5274,"-9"2"-2935,-1-1-2405,-10 4 3006,54-4-722,115 5-2579,-49 3-5438,-56-6-2203,-28-3 2092</inkml:trace>
</inkml:ink>
</file>

<file path=ppt/ink/ink2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2.622"/>
    </inkml:context>
    <inkml:brush xml:id="br0">
      <inkml:brushProperty name="width" value="0.025" units="cm"/>
      <inkml:brushProperty name="height" value="0.025" units="cm"/>
    </inkml:brush>
  </inkml:definitions>
  <inkml:trace contextRef="#ctx0" brushRef="#br0">1 21 13645,'0'0'9652,"11"-4"-8974,3 0-618,1 0 1,-1 1-1,1 1 1,0 0-1,20 1 1,-26 0-61,1 2 0,-1-1 0,0 1 0,1 1 0,-1 0 0,0 0 0,0 1 0,0 0 0,0 0 0,-1 1 0,12 7 0,-18-10 51,-1 0 0,1 0 0,0 0 1,-1 0-1,0 1 0,1-1 0,-1 0 1,0 1-1,0-1 0,1 1 0,-1-1 0,0 1 1,-1 0-1,1 0 0,0-1 0,0 1 1,-1 0-1,1 0 0,-1 0 0,1 0 0,-1-1 1,0 1-1,0 0 0,0 0 0,0 0 1,0 0-1,0 0 0,-1 0 0,1 0 1,-1 0-1,1-1 0,-1 1 0,0 0 0,1 0 1,-1-1-1,0 1 0,0 0 0,0-1 1,0 1-1,-1-1 0,-1 2 0,-6 8 544,-1 0 0,-1-1-1,1-1 1,-18 12 0,14-10-734,4-3 0,-31 28 822,39-34-894,1 0 1,-1 0 0,0 0-1,1 0 1,-1 0 0,1 1-1,0-1 1,0 1-1,0-1 1,0 1 0,0-1-1,1 1 1,-1 0 0,1-1-1,0 1 1,-1 4 0,1-6-38,1 0 0,-1-1 1,0 1-1,0 0 0,0 0 1,1 0-1,-1-1 0,0 1 1,1 0-1,-1 0 0,1-1 1,-1 1-1,1 0 0,-1-1 1,1 1-1,-1-1 0,1 1 1,0-1-1,-1 1 0,1-1 1,0 1-1,0-1 0,-1 1 1,1-1-1,0 0 0,0 0 1,1 1-1,15 4-5208</inkml:trace>
</inkml:ink>
</file>

<file path=ppt/ink/ink2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2.978"/>
    </inkml:context>
    <inkml:brush xml:id="br0">
      <inkml:brushProperty name="width" value="0.025" units="cm"/>
      <inkml:brushProperty name="height" value="0.025" units="cm"/>
    </inkml:brush>
  </inkml:definitions>
  <inkml:trace contextRef="#ctx0" brushRef="#br0">37 0 13997,'0'0'12028,"3"12"-10998,-1-2-918,0 0 1,-1 0 0,0 0-1,-1 1 1,0-1-1,0 0 1,-1 0-1,-1 0 1,1 0-1,-2 0 1,-3 12 0,-2 2 20,1 0 1,1 1-1,-3 35 1,7-31-3747,1 2-3857</inkml:trace>
</inkml:ink>
</file>

<file path=ppt/ink/ink2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3.322"/>
    </inkml:context>
    <inkml:brush xml:id="br0">
      <inkml:brushProperty name="width" value="0.025" units="cm"/>
      <inkml:brushProperty name="height" value="0.025" units="cm"/>
    </inkml:brush>
  </inkml:definitions>
  <inkml:trace contextRef="#ctx0" brushRef="#br0">12 406 14221,'0'0'11371,"74"34"-10250,-27-43-672,2-3-289,4-2-128,-5-2-32,-5 3-256,-9 0-1570,-7-2-929,-13 0-1409,-14-1-2434</inkml:trace>
  <inkml:trace contextRef="#ctx0" brushRef="#br0" timeOffset="1">0 85 13613,'0'0'8232,"14"-57"-6887,10 45-64,6 2-896,5 4-385,4 6 0,4 0-449,11 0-1569,-1 1-1729,4 3-2211</inkml:trace>
</inkml:ink>
</file>

<file path=ppt/ink/ink2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3.679"/>
    </inkml:context>
    <inkml:brush xml:id="br0">
      <inkml:brushProperty name="width" value="0.025" units="cm"/>
      <inkml:brushProperty name="height" value="0.025" units="cm"/>
    </inkml:brush>
  </inkml:definitions>
  <inkml:trace contextRef="#ctx0" brushRef="#br0">218 1 9641,'0'0'11616,"-8"1"-10030,-7 2-1213,1 1 0,0 1 0,0 0 0,0 1 0,0 1-1,1 0 1,0 0 0,0 2 0,1-1 0,0 2 0,1-1 0,0 2 0,-13 14 0,23-23-374,-1-1 0,1 1 0,0-1 0,-1 1 0,1 0 0,0 0 0,0-1 0,0 1 0,0 0 0,1 0 0,-1 0 0,0 0 0,1 0 0,-1 0 0,1 0 0,0 0 0,0 0 0,0 0 0,0 0 0,0 0 1,0 0-1,0 1 0,1-1 0,-1 0 0,1 0 0,0-1 0,-1 1 0,1 0 0,0 0 0,0 0 0,0 0 0,0-1 0,0 1 0,1 0 0,-1-1 0,1 1 0,-1-1 0,1 1 0,-1-1 0,1 0 0,0 0 0,3 2 0,8 3 36,0 0-1,1-1 1,0-1-1,0 0 1,17 2-1,1 2 46,-23-6-79,0 1-1,0 0 0,0 1 0,-1 0 1,1 0-1,9 8 0,-16-11 13,-1 0-1,1 0 1,-1 0-1,1 1 1,-1-1-1,1 1 0,-1-1 1,0 1-1,0-1 1,0 1-1,0 0 1,0-1-1,0 1 1,0 0-1,-1 0 1,1 0-1,0 0 0,-1 0 1,0 0-1,1-1 1,-1 1-1,0 0 1,0 0-1,0 0 1,0 0-1,-1 0 1,1 0-1,0 0 0,-1 0 1,0 0-1,1 0 1,-1 0-1,0-1 1,0 1-1,0 0 1,0 0-1,-1 1 1,-9 9 287,0 0 1,-1-1-1,0 0 1,0-1 0,-1-1-1,0 0 1,-1-1-1,0 0 1,0-1-1,-1 0 1,0-2 0,-17 6-1,30-11-192,-8 0-1468,6-10-5358,4-9-2437</inkml:trace>
</inkml:ink>
</file>

<file path=ppt/ink/ink2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6.172"/>
    </inkml:context>
    <inkml:brush xml:id="br0">
      <inkml:brushProperty name="width" value="0.025" units="cm"/>
      <inkml:brushProperty name="height" value="0.025" units="cm"/>
    </inkml:brush>
  </inkml:definitions>
  <inkml:trace contextRef="#ctx0" brushRef="#br0">1 1 21652,'0'0'1826</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2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6.549"/>
    </inkml:context>
    <inkml:brush xml:id="br0">
      <inkml:brushProperty name="width" value="0.025" units="cm"/>
      <inkml:brushProperty name="height" value="0.025" units="cm"/>
    </inkml:brush>
  </inkml:definitions>
  <inkml:trace contextRef="#ctx0" brushRef="#br0">0 1 15983,'0'0'4741,"20"21"-9418,-2-35-3202</inkml:trace>
</inkml:ink>
</file>

<file path=ppt/ink/ink2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6.876"/>
    </inkml:context>
    <inkml:brush xml:id="br0">
      <inkml:brushProperty name="width" value="0.025" units="cm"/>
      <inkml:brushProperty name="height" value="0.025" units="cm"/>
    </inkml:brush>
  </inkml:definitions>
  <inkml:trace contextRef="#ctx0" brushRef="#br0">0 1 16496,'0'0'8039,"39"54"-7462,-21-36-321,2-4-192,1-1 32,4-3-128,1-6-897,2-2-640,-2-2-1218,-1-2-1024,-6-11-1763</inkml:trace>
</inkml:ink>
</file>

<file path=ppt/ink/ink2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7.218"/>
    </inkml:context>
    <inkml:brush xml:id="br0">
      <inkml:brushProperty name="width" value="0.025" units="cm"/>
      <inkml:brushProperty name="height" value="0.025" units="cm"/>
    </inkml:brush>
  </inkml:definitions>
  <inkml:trace contextRef="#ctx0" brushRef="#br0">181 1 2274,'0'0'14990,"-49"57"-13869,30-24 0,-4 3-64,3 6-320,0 2-288,2 0-225,5-3-64,2-3-96,4-5-64,7-9-448,0-7-1122,0-12-992,4-5-1987,6 0-4900</inkml:trace>
</inkml:ink>
</file>

<file path=ppt/ink/ink2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7.543"/>
    </inkml:context>
    <inkml:brush xml:id="br0">
      <inkml:brushProperty name="width" value="0.025" units="cm"/>
      <inkml:brushProperty name="height" value="0.025" units="cm"/>
    </inkml:brush>
  </inkml:definitions>
  <inkml:trace contextRef="#ctx0" brushRef="#br0">78 1 17168,'0'0'4260,"-21"67"-3971,11-36-193,2 1-64,0-4 32,4-3-64,1-2-321,-1-7-1024,-2-3-609,1-5-2178,-4-7-4324</inkml:trace>
</inkml:ink>
</file>

<file path=ppt/ink/ink2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7.888"/>
    </inkml:context>
    <inkml:brush xml:id="br0">
      <inkml:brushProperty name="width" value="0.025" units="cm"/>
      <inkml:brushProperty name="height" value="0.025" units="cm"/>
    </inkml:brush>
  </inkml:definitions>
  <inkml:trace contextRef="#ctx0" brushRef="#br0">0 53 16047,'0'0'3913,"12"-8"-2119,-2 0-1420,-6 4-269,0 1 1,0-1 0,1 1-1,0 0 1,-1 0 0,1 1 0,0-1-1,1 1 1,-1 0 0,0 0-1,0 1 1,1 0 0,-1 0-1,8-1 1,2 2-11,0 0-1,0 1 1,0 0-1,0 1 1,0 1 0,0 1-1,18 6 1,-28-8-109,0-1-1,-1 1 1,0 0 0,1 0 0,-1 1-1,0-1 1,0 1 0,-1 0 0,1 0-1,0 1 1,-1-1 0,0 1 0,0-1-1,0 1 1,0 0 0,-1 0 0,1 0-1,-1 1 1,0-1 0,0 1 0,-1-1-1,1 1 1,-1-1 0,0 1 0,0 0-1,-1-1 1,1 6 0,-2-2 169,1 0-1,-2 1 1,1-1 0,-1-1 0,0 1-1,-1 0 1,0 0 0,0-1 0,0 1 0,-1-1-1,0 0 1,-1 0 0,1-1 0,-1 1 0,-1-1-1,1 0 1,-1-1 0,0 1 0,0-1-1,-8 5 1,4-3 59,0-1 0,-1 0 0,0 0 0,0-1 0,0-1 0,-1 0 0,1 0 0,-1-1 0,0-1 0,0 0 0,0 0 0,-22-1 0,31-1-295,1 0 1,-1 0-1,1-1 1,-1 1-1,1-1 0,-1 0 1,1 0-1,0 0 0,-1 0 1,1 0-1,0 0 0,0-1 1,0 1-1,0-1 0,0 1 1,0-1-1,-2-2 0,-4-9-3604,6-4-3787,2 12 68</inkml:trace>
</inkml:ink>
</file>

<file path=ppt/ink/ink2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8.247"/>
    </inkml:context>
    <inkml:brush xml:id="br0">
      <inkml:brushProperty name="width" value="0.025" units="cm"/>
      <inkml:brushProperty name="height" value="0.025" units="cm"/>
    </inkml:brush>
  </inkml:definitions>
  <inkml:trace contextRef="#ctx0" brushRef="#br0">0 28 13357,'0'0'7463,"63"3"-6438,-13-3 192,12-7-448,7 1-545,-2 1-160,-1 0-128,-6 1-1217,-14 2-1698,-13 1-1986,-12 1-8776</inkml:trace>
  <inkml:trace contextRef="#ctx0" brushRef="#br0" timeOffset="1">124 186 11627,'0'0'5381,"48"5"-3651,-7-12-225,6-1-128,5-1-864,1 0-385,-2 1-1057,-10-1-4100,-7 0-7462</inkml:trace>
</inkml:ink>
</file>

<file path=ppt/ink/ink2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8.812"/>
    </inkml:context>
    <inkml:brush xml:id="br0">
      <inkml:brushProperty name="width" value="0.025" units="cm"/>
      <inkml:brushProperty name="height" value="0.025" units="cm"/>
    </inkml:brush>
  </inkml:definitions>
  <inkml:trace contextRef="#ctx0" brushRef="#br0">1 0 15214,'0'0'6823,"48"25"-6311,-26-12-319,-1-1-97,2-1-64,3-2-929,3-5-865,3-4-768,-4 0-2083,1-6-3426</inkml:trace>
</inkml:ink>
</file>

<file path=ppt/ink/ink2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9.183"/>
    </inkml:context>
    <inkml:brush xml:id="br0">
      <inkml:brushProperty name="width" value="0.025" units="cm"/>
      <inkml:brushProperty name="height" value="0.025" units="cm"/>
    </inkml:brush>
  </inkml:definitions>
  <inkml:trace contextRef="#ctx0" brushRef="#br0">135 1 16400,'0'0'3299,"-57"71"-1730,37-41-576,-1 5-64,4-3-128,5 0-289,6-5-256,4-1-192,2-7-64,0-4-1121,11-8-2178,-2-7-2498</inkml:trace>
</inkml:ink>
</file>

<file path=ppt/ink/ink2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9.527"/>
    </inkml:context>
    <inkml:brush xml:id="br0">
      <inkml:brushProperty name="width" value="0.025" units="cm"/>
      <inkml:brushProperty name="height" value="0.025" units="cm"/>
    </inkml:brush>
  </inkml:definitions>
  <inkml:trace contextRef="#ctx0" brushRef="#br0">7 0 12524,'0'0'8808,"58"8"-7783,-20-8-128,10 0-641,5-2-160,0 0-64,-5 2-192,-8 0-1666,-14 0-1377,-15 1-1473,-11 8-1666</inkml:trace>
  <inkml:trace contextRef="#ctx0" brushRef="#br0" timeOffset="1">1 134 16015,'0'0'4901,"61"2"-3043,-12-7-609,7-4-673,5 0-480,-2-4-576,-4-1-3364,-9-1-5188</inkml:trace>
</inkml:ink>
</file>

<file path=ppt/ink/ink2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9.980"/>
    </inkml:context>
    <inkml:brush xml:id="br0">
      <inkml:brushProperty name="width" value="0.025" units="cm"/>
      <inkml:brushProperty name="height" value="0.025" units="cm"/>
    </inkml:brush>
  </inkml:definitions>
  <inkml:trace contextRef="#ctx0" brushRef="#br0">205 18 17424,'0'0'9626,"-10"-4"-9295,5 1-310,2 2-17,1-1 1,-1 1-1,0 0 0,0 0 1,0 0-1,0 0 0,0 0 0,0 1 1,0-1-1,0 1 0,0 0 0,0 0 1,0 0-1,0 0 0,0 0 0,0 1 1,0 0-1,0-1 0,0 1 0,0 0 1,0 0-1,0 1 0,1-1 0,-5 3 1,-10 9 29,0 0 1,-21 22-1,34-31-8,0 1 1,0-1-1,0 1 0,1 0 0,0 0 0,0 0 0,0 1 1,1-1-1,-1 1 0,1 0 0,1-1 0,-1 1 0,-1 9 0,4-13-21,-1 0 0,0 0 0,1 1 0,-1-1 0,1 0 0,0 0 0,-1 0 0,1 0 0,0-1-1,0 1 1,0 0 0,1 0 0,-1 0 0,0-1 0,1 1 0,-1-1 0,1 1 0,-1-1 0,1 0-1,0 1 1,-1-1 0,1 0 0,0 0 0,0 0 0,0 0 0,0-1 0,0 1 0,0 0 0,0-1-1,0 1 1,4-1 0,9 3-386,1 0 0,0-1-1,15-1 1,-25-1 63,106-1-8432,-53-7-1681</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2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0.325"/>
    </inkml:context>
    <inkml:brush xml:id="br0">
      <inkml:brushProperty name="width" value="0.025" units="cm"/>
      <inkml:brushProperty name="height" value="0.025" units="cm"/>
    </inkml:brush>
  </inkml:definitions>
  <inkml:trace contextRef="#ctx0" brushRef="#br0">90 1 20179,'0'0'3331,"-38"50"-2978,25-21-65,-1 9-224,5-1 32,0 2-96,5-1 0,2-6-480,2-5-1218,0-7-672,0-9-577</inkml:trace>
</inkml:ink>
</file>

<file path=ppt/ink/ink2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0.697"/>
    </inkml:context>
    <inkml:brush xml:id="br0">
      <inkml:brushProperty name="width" value="0.025" units="cm"/>
      <inkml:brushProperty name="height" value="0.025" units="cm"/>
    </inkml:brush>
  </inkml:definitions>
  <inkml:trace contextRef="#ctx0" brushRef="#br0">1 140 14862,'0'0'8552,"54"-14"-7655,-21 10-32,8 3-321,8 1-448,-4 0-96,0 0-993,0 0-2882,-3 0-3716</inkml:trace>
  <inkml:trace contextRef="#ctx0" brushRef="#br0" timeOffset="1">680 1 17104,'0'0'2595,"-9"54"-1731,8-30-351,-1 3-289,1 2-160,-1 2 0,-1 0-128,0-2-1313,-1-3-545,1-3-865,-5-5-1441,3-8-6406</inkml:trace>
</inkml:ink>
</file>

<file path=ppt/ink/ink2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1.039"/>
    </inkml:context>
    <inkml:brush xml:id="br0">
      <inkml:brushProperty name="width" value="0.025" units="cm"/>
      <inkml:brushProperty name="height" value="0.025" units="cm"/>
    </inkml:brush>
  </inkml:definitions>
  <inkml:trace contextRef="#ctx0" brushRef="#br0">9 317 13741,'0'0'10570,"59"-43"-9193,-21 35-192,6 0-576,5 0-417,-3 1-128,1 2-96,-5 1-993,-9-1-1569,-10-2-1186,-10-1-1697,-10-2-4997</inkml:trace>
  <inkml:trace contextRef="#ctx0" brushRef="#br0" timeOffset="1">0 1 13389,'0'0'5573,"78"1"-3779,-29-1-769,6 0-257,2 4-543,3 0-257,-7-1-2435,-4-2-5060</inkml:trace>
</inkml:ink>
</file>

<file path=ppt/ink/ink2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1.384"/>
    </inkml:context>
    <inkml:brush xml:id="br0">
      <inkml:brushProperty name="width" value="0.025" units="cm"/>
      <inkml:brushProperty name="height" value="0.025" units="cm"/>
    </inkml:brush>
  </inkml:definitions>
  <inkml:trace contextRef="#ctx0" brushRef="#br0">116 0 15855,'0'0'3587,"-2"60"-2017,3-34-225,7-1-544,-2 4-609,1-1-128,-3 0-160,-1-3-1441,-2-2-449,-1-4 0,0-5-192,0-6-1217</inkml:trace>
  <inkml:trace contextRef="#ctx0" brushRef="#br0" timeOffset="1">0 187 11243,'0'0'8328,"3"-54"-7047,25 45-641,7 0-544,10 2-32,6 2-1377,5 1-2338,3-3-3876</inkml:trace>
</inkml:ink>
</file>

<file path=ppt/ink/ink2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1.786"/>
    </inkml:context>
    <inkml:brush xml:id="br0">
      <inkml:brushProperty name="width" value="0.025" units="cm"/>
      <inkml:brushProperty name="height" value="0.025" units="cm"/>
    </inkml:brush>
  </inkml:definitions>
  <inkml:trace contextRef="#ctx0" brushRef="#br0">354 1 17136,'-16'0'1436,"-3"-1"-782,0 2 0,1 1 0,-1 0 0,1 1 0,0 1 0,-1 1 0,-30 12 0,36-10-254,0 0-1,0 1 1,1 1 0,0 0 0,0 0-1,1 1 1,-15 17 0,21-21-326,0 1-1,0 0 1,1 0 0,0 0-1,0 0 1,1 0 0,-1 1 0,2 0-1,-1-1 1,1 1 0,0 0-1,1 0 1,0 0 0,0 1 0,1 9-1,0-14-53,1-1-1,0 1 1,0-1 0,0 1-1,0-1 1,1 0-1,-1 1 1,1-1-1,0 0 1,-1 0-1,2 0 1,-1 0 0,0-1-1,0 1 1,1 0-1,0-1 1,-1 0-1,1 0 1,0 0-1,0 0 1,0 0 0,1 0-1,-1-1 1,0 1-1,0-1 1,1 0-1,-1 0 1,7 1-1,9 1 75,-1 0 0,1-1 0,0-1-1,20-1 1,-37 0-30,0 0 0,-1-1-1,1 1 1,0 0 0,0-1 0,0 1 0,0-1 0,0 0-1,-1 1 1,1-1 0,0 0 0,-1 0 0,1 0-1,-1 0 1,1 0 0,-1-1 0,1 1 0,-1 0 0,0-1-1,1 1 1,-1-1 0,1-2 0,-1 2-27,-1 1 0,1 0 1,-1 0-1,0 0 0,1 0 0,-1 0 0,0-1 1,0 1-1,0 0 0,0 0 0,0 0 1,0 0-1,0-1 0,0 1 0,-1 0 0,1 0 1,0 0-1,-1 0 0,1 0 0,-1 0 1,1-1-1,-1 1 0,1 0 0,-1 0 0,0 1 1,0-1-1,1 0 0,-1 0 0,0 0 1,0 0-1,0 1 0,0-1 0,0 0 1,0 1-1,-2-2 0,22-2-188,1 0 0,30-2 0,-35 4-79,-2 1 56,-8 0 28,-1 0 1,0 0-1,0 1 1,0 0-1,1 0 0,-1 0 1,0 0-1,7 2 1,-10-2 125,-1 0-1,1 1 1,-1-1 0,0 0 0,1 1-1,-1-1 1,1 0 0,-1 1 0,1-1-1,-1 1 1,0-1 0,1 1 0,-1-1-1,0 1 1,1-1 0,-1 1 0,0-1-1,0 1 1,0-1 0,1 1-1,-1-1 1,0 1 0,0-1 0,0 1-1,0 0 1,-8 27-57,5-21-40,-22 52 467,24-55-526,0 0-1,0 1 1,0-1 0,0 1-1,1-1 1,-1 1-1,1-1 1,0 1-1,1-1 1,-1 1-1,3 7 1,-3-12-199,0 1 1,0 0-1,1 0 1,-1-1-1,1 1 1,-1 0-1,1 0 1,-1-1-1,1 1 1,-1 0-1,1-1 1,0 1-1,-1-1 0,1 1 1,0-1-1,-1 1 1,1-1-1,1 1 1,21 3-12673</inkml:trace>
</inkml:ink>
</file>

<file path=ppt/ink/ink2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2.517"/>
    </inkml:context>
    <inkml:brush xml:id="br0">
      <inkml:brushProperty name="width" value="0.025" units="cm"/>
      <inkml:brushProperty name="height" value="0.025" units="cm"/>
    </inkml:brush>
  </inkml:definitions>
  <inkml:trace contextRef="#ctx0" brushRef="#br0">659 118 11755,'2'-8'2098,"-1"5"-2015,0 1 104,0-1 0,-1 0 0,1 0 0,0 0 0,-1 0 0,0 0 0,0 0 0,0 0 0,0 0-1,0 0 1,0 0 0,-1 1 0,1-1 0,-1 0 0,0 0 0,0 0 0,0 0 0,0 1 0,-1-1 0,1 1 0,-1-1-1,1 1 1,-1-1 0,0 1 0,0 0 0,0 0 0,0 0 0,-1 0 0,1 0 0,-3-1 0,-3-1-92,-1 0 1,1 1 0,-1 0-1,0 0 1,0 1-1,-1 0 1,1 1 0,0 0-1,0 0 1,-1 1 0,1 0-1,0 1 1,-1 0-1,1 0 1,-14 5 0,5-1-93,1 2 0,-1-1 1,1 2-1,1 1 0,-1 0 1,-26 20-1,6 0 186,1 2 1,2 2-1,-50 59 0,66-69-135,0 1 1,2 1-1,0 1 0,2 0 1,1 1-1,-18 52 0,28-70-50,1 0-1,0 0 0,0 0 0,1 1 1,0-1-1,0 0 0,1 1 1,1-1-1,0 1 0,2 12 0,-1-16 7,0-1 0,0 0 0,1 1 0,-1-1 0,1 0 0,1 0-1,-1 0 1,1 0 0,-1-1 0,1 0 0,1 0 0,-1 0 0,0 0-1,1 0 1,0-1 0,0 0 0,8 4 0,5 1 40,0 0 0,0-2 0,1 0 0,0-1 0,0-1 0,0 0 0,21 0 0,14-2 62,72-5 0,-82-1 325,1-2-1,0-1 1,-1-3-1,-1-2 1,0-2-1,0-1 1,-2-2-1,0-3 1,-1 0-1,-1-3 1,-1-1 0,60-50-1,-85 61-376,0 0-1,-1-1 1,0 0-1,-1-1 1,-1 0-1,0-1 1,-1 0 0,11-27-1,-17 36-89,0 0 0,-1-1-1,0 0 1,-1 1 0,1-1-1,-1 0 1,-1 0 0,1 1 0,-1-1-1,-1 0 1,0 0 0,0 0 0,0 0-1,-1 1 1,0-1 0,-1 1 0,1-1-1,-1 1 1,-1 0 0,1 0-1,-1 0 1,-7-8 0,2 5-296,-1 0 1,0 0 0,-1 1-1,0 0 1,0 1-1,-1 1 1,0-1-1,0 2 1,-1 0 0,0 0-1,0 1 1,0 1-1,-27-5 1,-4 1-1668,0 3-1,0 1 1,-49 4 0,-1 1-4611</inkml:trace>
</inkml:ink>
</file>

<file path=ppt/ink/ink2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41.041"/>
    </inkml:context>
    <inkml:brush xml:id="br0">
      <inkml:brushProperty name="width" value="0.025" units="cm"/>
      <inkml:brushProperty name="height" value="0.025" units="cm"/>
    </inkml:brush>
  </inkml:definitions>
  <inkml:trace contextRef="#ctx0" brushRef="#br0">0 0 9257,'0'0'16143,"3"14"-14878,4 74-710,-6 139-1,-3-99-10396</inkml:trace>
</inkml:ink>
</file>

<file path=ppt/ink/ink2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41.387"/>
    </inkml:context>
    <inkml:brush xml:id="br0">
      <inkml:brushProperty name="width" value="0.025" units="cm"/>
      <inkml:brushProperty name="height" value="0.025" units="cm"/>
    </inkml:brush>
  </inkml:definitions>
  <inkml:trace contextRef="#ctx0" brushRef="#br0">11 320 14029,'0'0'9364,"-3"-8"-8398,2 5-912,0 1 0,-1-1-1,2 1 1,-1-1 0,0 0-1,0 1 1,1-1 0,0 0 0,-1 1-1,1-1 1,0 0 0,0 0 0,0 1-1,1-1 1,-1 0 0,1 1-1,0-1 1,-1 0 0,1 1 0,0-1-1,1 1 1,-1-1 0,0 1 0,1 0-1,-1-1 1,1 1 0,0 0-1,-1 0 1,1 0 0,4-2 0,22-30 1407,27-43 1,24-29-312,-78 105-1152,0 0 1,0 0 0,0 0 0,-1 0-1,1 0 1,0 0 0,0 0-1,0 0 1,1 0 0,-1 1-1,0-1 1,0 0 0,0 1-1,0-1 1,1 1 0,-1-1-1,0 1 1,1 0 0,-1 0-1,0-1 1,0 1 0,1 0-1,-1 0 1,3 0 0,-3 1 0,1 0 0,-1 0 0,1 0 0,-1 0 0,1 0 0,-1 0 0,0 1 1,1-1-1,-1 0 0,0 1 0,0-1 0,0 0 0,0 1 0,0 0 0,0-1 0,0 3 0,5 10 24,-1 0 0,-1 1 0,4 23 0,-5-25 41,0 6-259,0-5 244,0 0-1,0-1 0,9 21 0,-10-31-291,-1 0-1,1 0 1,0-1-1,0 1 1,0 0-1,0-1 1,0 1-1,4 3 1,-4-5-117,-1 0 1,1 0 0,0 0 0,-1 0 0,1-1 0,0 1 0,0 0 0,-1-1 0,1 1 0,0-1 0,0 0 0,0 1 0,0-1 0,0 0-1,3 0 1,22-4-7237</inkml:trace>
</inkml:ink>
</file>

<file path=ppt/ink/ink2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4.574"/>
    </inkml:context>
    <inkml:brush xml:id="br0">
      <inkml:brushProperty name="width" value="0.025" units="cm"/>
      <inkml:brushProperty name="height" value="0.025" units="cm"/>
    </inkml:brush>
  </inkml:definitions>
  <inkml:trace contextRef="#ctx0" brushRef="#br0">147 268 7271,'0'0'4233,"9"-9"-645,-2 4-2927,-1 0 65,0-1 1,0 0-1,0 0 1,8-12 0,-12 15-266,0 0 0,-1 0 0,1 0 0,-1 0 0,0 0 1,0 0-1,0 0 0,0-1 0,-1 1 0,1 0 0,-1-4 1,0 5-382,0 1 1,0 0 0,-1 0-1,1 0 1,0 0 0,-1 0-1,1 0 1,-1 0 0,1 0-1,-1 0 1,0 1 0,1-1-1,-1 0 1,0 0 0,0 0-1,0 1 1,1-1-1,-1 0 1,0 1 0,0-1-1,0 1 1,0-1 0,0 1-1,0-1 1,0 1 0,0 0-1,0-1 1,0 1 0,0 0-1,-1 0 1,1 0 0,0 0-1,0 0 1,0 0 0,0 0-1,0 0 1,0 1 0,0-1-1,0 0 1,0 0 0,0 1-1,-2 0 1,-3 0-58,0 1 0,0 0 0,0 0 0,0 0 0,0 0 1,-7 6-1,0 2-10,0 1 0,1 0 0,0 1 0,1 0 1,-19 27-1,26-33-15,-1 0 0,2 1 1,-1-1-1,1 1 1,-1 0-1,2 0 0,-1 0 1,1 0-1,0 0 1,1 0-1,0 1 0,0-1 1,0 1-1,1-1 1,1 12-1,-1-18 2,1 1 0,-1-1 0,0 0 0,1 0 0,0 1 1,-1-1-1,1 0 0,0 0 0,-1 0 0,1 0 0,0 0 0,0 0 0,0 0 0,0 0 0,0 0 0,0-1 0,0 1 0,0 0 1,0 0-1,0-1 0,1 1 0,-1-1 0,1 1 0,2 0 20,0 0 0,1 0 0,-1-1 0,0 0-1,0 1 1,0-1 0,7-1 0,-1-1 32,-1 1 1,1-1-1,-1-1 0,1 0 1,15-7-1,-12 2-8,0-1 0,0 0 0,-1-1 0,0 0 0,12-14 1,-18 18-12,-1 0 1,0 0-1,0-1 1,0 0-1,-1 0 1,0 0 0,0-1-1,-1 1 1,0-1-1,0 0 1,2-11-1,-7 14-110,-6 10 10,-4 8-7,7-7 74,1 0 53,-1 0 0,1 0 0,0 1 0,0-1 0,0 1 0,1 0 0,0 0 0,1 0-1,0 0 1,0 1 0,0-1 0,-1 14 0,4-20-42,-1-1-1,0 1 0,0 0 1,1-1-1,-1 1 0,0 0 0,1-1 1,-1 1-1,0-1 0,1 1 1,-1-1-1,1 1 0,-1-1 1,1 1-1,-1-1 0,1 1 1,-1-1-1,1 0 0,0 1 1,-1-1-1,1 0 0,0 1 0,-1-1 1,1 0-1,0 0 0,-1 0 1,2 0-1,28 2 301,28-11 285,-40 4-534,0-1 0,-1-1-1,1-1 1,-1 0 0,-1-1 0,0-1-1,0 0 1,-1-1 0,0-1 0,-1-1 0,-1 0-1,0 0 1,18-24 0,-36 44-161,-2 4 115,0 0 1,0 0-1,1 1 0,1 0 1,0 0-1,1 1 1,-4 15-1,8-27-13,0 0-1,0-1 1,0 1 0,0 0 0,0 0 0,0 0-1,0-1 1,1 1 0,-1 0 0,0 0 0,0 0-1,1-1 1,-1 1 0,1 0 0,-1-1-1,1 1 1,-1 0 0,1-1 0,-1 1 0,1 0-1,-1-1 1,1 1 0,0-1 0,-1 1 0,1-1-1,0 0 1,-1 1 0,3 0 0,30 4 128,-23-5-85,1-1 0,-1 0 0,0-1 1,15-3-1,-18 1-45,0 1 0,0-1 0,0 1 0,-1-2 0,0 1 0,1-1 0,-2 0 0,1 0 0,0-1 0,-1 0 0,0 0 0,-1 0 0,1 0 0,-1-1 0,4-8 0,-28 45-1,-11 14 0,30-41 0,0-1 0,0 0 0,0 1 0,0-1 0,0 1 0,1-1 0,-1 1 0,1-1 0,0 1 0,-1-1 0,1 1 0,0-1 0,1 1 0,-1-1 0,0 1 0,1-1 0,0 5 0,0-6 0,0-1 0,0 1 0,0 0 0,0 0 0,0-1 0,1 1 0,-1-1 0,0 1 0,0-1 0,0 1 0,0-1 0,1 0 0,-1 1 0,0-1 0,0 0 0,0 0 0,1 0 0,-1 0 0,0 0 0,2-1 0,29-2 0,-23 1 0,0-1 0,0 0 0,0-1 0,-1 0 0,1 0 0,-1-1 0,0 0 0,-1-1 0,1 0 0,-1 0 0,0 0 0,0-1 0,9-12 0,3-6 0,0 0 0,26-51 0,-28 46 0,-9 16 0,0 0 0,-1 0 0,0-1 0,-1 0 0,0 0 0,5-24 0,-34 70-251,9-7 243,1 1 0,1 0 0,2 0 0,0 1 1,2 1-1,0 0 0,-5 44 0,9-29 12,2 0 0,2 0 0,1 1 0,10 54 0,-8-78-4,0-6 3,-1 1 0,0-1 0,-1 1 0,-1 0 0,0-1 0,0 1 0,-2 0 0,-2 15 0,4-29 0,0 1-1,0 0 1,0 0-1,-1 0 1,1-1 0,0 1-1,0 0 1,0 0-1,-1-1 1,1 1-1,0 0 1,-1-1 0,1 1-1,-1 0 1,1-1-1,-1 1 1,1-1-1,-1 1 1,1 0 0,-1-1-1,0 1 1,1-1-1,-1 0 1,0 1 0,1-1-1,-1 1 1,0-1-1,1 0 1,-1 0-1,0 1 1,0-1 0,1 0-1,-1 0 1,0 0-1,0 0 1,0 0-1,1 0 1,-1 0 0,0 0-1,0 0 1,1 0-1,-1-1 1,0 1 0,0 0-1,1 0 1,-1-1-1,0 1 1,1-1-1,-1 1 1,0 0 0,1-1-1,-1 1 1,0-1-1,1 0 1,-1 1-1,1-1 1,-1 0 0,-2-3 11,-1 0 1,1 0 0,1 0-1,-1 0 1,1-1 0,0 1-1,-3-8 1,-2-14-15,1 0 0,1-1 0,1 0 0,1 0 0,2 0 0,3-41 0,-1 64-45,-1 0-1,2-1 1,-1 1-1,0 0 1,1-1-1,0 1 1,0 0 0,0 0-1,0 0 1,1 1-1,-1-1 1,1 1-1,0-1 1,0 1 0,0 0-1,1 0 1,-1 0-1,1 0 1,0 1-1,-1 0 1,1-1 0,0 1-1,7-2 1,10-4-939,1 1 1,0 2-1,35-6 1,-12 2-1808,5-3-8388</inkml:trace>
</inkml:ink>
</file>

<file path=ppt/ink/ink2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5.658"/>
    </inkml:context>
    <inkml:brush xml:id="br0">
      <inkml:brushProperty name="width" value="0.025" units="cm"/>
      <inkml:brushProperty name="height" value="0.025" units="cm"/>
    </inkml:brush>
  </inkml:definitions>
  <inkml:trace contextRef="#ctx0" brushRef="#br0">113 144 16432,'5'-10'1935,"22"-50"6672,-25 52-7804,1 1 1,-1-1-1,0 0 1,-1 0 0,1-16-1,-2 24-789,0 0-1,0-1 0,0 1 0,0-1 0,0 1 0,0-1 0,0 1 0,0-1 1,0 1-1,-1 0 0,1-1 0,0 1 0,0-1 0,0 1 0,-1 0 1,1-1-1,0 1 0,-1 0 0,1-1 0,0 1 0,-1 0 0,1-1 1,0 1-1,-1 0 0,1 0 0,0-1 0,-1 1 0,1 0 0,-1 0 0,1 0 1,-1 0-1,1 0 0,-1-1 0,1 1 0,0 0 0,-1 0 0,1 0 1,-1 0-1,1 0 0,-1 0 0,1 1 0,-1-1 0,1 0 0,-1 0 1,1 0-1,0 0 0,-1 0 0,1 1 0,-1-1 0,0 1 0,-22 12 289,9-1-302,1 1 0,1 0 0,0 1 0,1 0 0,1 1 0,0 0 0,1 0 0,-14 33 0,23-47 0,-1 0 0,1-1 0,0 1 0,-1 0 0,1 0 0,0 0 0,0 0 0,-1 0 0,1-1 0,0 1 0,0 0 0,0 0 0,0 0 0,0 0 0,0 0 0,0 0 0,0 0 0,1-1 0,-1 1 0,0 0 0,1 0 0,-1 0 0,0 0 0,1-1 0,-1 1 0,1 0 0,-1 0 0,1-1 0,-1 1 0,1 0 0,0-1 0,-1 1 0,1-1 0,0 1 0,-1-1 0,1 1 0,0-1 0,0 1 0,0-1 0,-1 0 0,1 1 0,0-1 0,0 0 0,0 0 0,0 0 0,1 1 0,8 0 0,1-1 0,-1 0 0,20-2 0,-23 1 0,1 0 0,-1 0 0,0 1 0,0 0 0,0 1 0,10 1 0,-14 0-3,0 0 1,0 0-1,0 1 1,0-1-1,-1 1 1,1-1-1,0 1 1,-1 0-1,0 0 0,0 0 1,0 0-1,0 1 1,0-1-1,-1 1 1,1-1-1,-1 1 1,0-1-1,0 1 1,-1-1-1,1 1 0,-1 0 1,1 4-1,0 1 0,-1 1 0,1-1-1,-2 1 1,1 0 0,-1-1-1,-1 0 1,-4 17 0,3-18 12,0-1 1,-1 1 0,0-1 0,0 0 0,-7 7-1,10-12-7,-1 1-1,0-1 0,1 0 1,-1-1-1,0 1 0,0 0 1,0 0-1,-1-1 0,1 1 1,0-1-1,0 0 0,-1 0 1,1 0-1,-1 0 0,1 0 1,-1 0-1,1 0 0,-1-1 1,-5 1-1,7-2-1,0 0 0,0 1 0,-1-1 0,1 0 0,0 0 0,0 0 0,0 0 0,0 0 0,0-1 0,0 1 0,0 0 0,1 0 0,-1 0 0,0-1 0,1 1 0,-1 0 0,1-1 0,-1 1 0,1-1 0,0 1 0,-1-1 0,1 1 0,0 0 0,0-1 0,0-2 0,-1-49 0,1 44 0,0-12 0,2 1 0,0 0 0,1 0 0,9-33 0,-11 47 0,1-1 0,1 1 0,-1 0 0,1 0 0,0-1 0,0 2 0,0-1 0,1 0 0,0 1 0,0 0 0,1-1 0,-1 2 0,1-1 0,0 1 0,1-1 0,-1 1 0,12-6 0,-9 8 0,0 0 0,0 0 0,1 1 0,-1 0 0,0 0 0,1 1 0,-1 1 0,0-1 0,1 1 0,13 4 0,-14-4 0,-1 1 0,1-1 0,0 0 0,0 0 0,-1-1 0,1 0 0,0-1 0,-1 1 0,1-2 0,0 1 0,-1-1 0,12-4 0,-7 0 0,1 0 0,-1-1 0,-1 0 0,0-1 0,0-1 0,0 0 0,-1 0 0,14-17 0,-49 107 0,24-80 0,0 1 0,0 0 0,0-1 0,1 1 0,-1 0 0,1 0 0,-1 0 0,1 0 0,0 0 0,0-1 0,0 1 0,0 0 0,0 0 0,0 0 0,0 0 0,0 0 0,1 0 0,-1 0 0,1-1 0,0 1 0,-1 0 0,1 0 0,0-1 0,0 1 0,0 0 0,0-1 0,0 1 0,1-1 0,1 2 0,1-1 0,0-1 0,0 1 0,0-1 0,1-1 0,-1 1 0,1 0 0,-1-1 0,0 0 0,1 0 0,-1 0 0,0-1 0,6 0 0,2-2-735,1 0 0,-1 0 0,0-1 0,0-1 0,12-5 0,-14 5-324,0 0 0,0 1 0,0 0 0,1 1 0,-1 1 0,1-1 0,19 0 0,-20 3-5667,2 0-3710</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2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6.018"/>
    </inkml:context>
    <inkml:brush xml:id="br0">
      <inkml:brushProperty name="width" value="0.025" units="cm"/>
      <inkml:brushProperty name="height" value="0.025" units="cm"/>
    </inkml:brush>
  </inkml:definitions>
  <inkml:trace contextRef="#ctx0" brushRef="#br0">90 171 14446,'0'0'12230,"-11"6"-11632,6-3-481,-40 29 914,42-30-993,1 1-1,-1 0 1,1-1 0,0 1-1,0 0 1,0 0 0,0 1-1,0-1 1,0 0 0,1 0-1,0 1 1,0-1 0,0 1-1,0-1 1,0 1-1,0 6 1,1-9-36,0-1 1,0 1-1,1 0 0,-1-1 0,0 1 0,0 0 0,1-1 1,-1 1-1,0 0 0,1-1 0,-1 1 0,0 0 1,1-1-1,-1 1 0,1-1 0,-1 1 0,1-1 1,-1 1-1,1-1 0,0 0 0,-1 1 0,1-1 0,-1 1 1,1-1-1,0 0 0,1 1 0,27 4 143,29-8 212,-41-1-271,0 0-1,0 0 1,-1-2 0,0 0 0,0-1 0,0 0 0,-1-2 0,0 0 0,-1 0-1,0-1 1,0-1 0,-1 0 0,-1-1 0,0-1 0,0 0 0,-1 0 0,-1-1 0,0 0-1,-1-1 1,-1 0 0,0-1 0,6-18 0,-13 33-72,-1-1 1,1 1 0,0-1-1,-1 1 1,0-1-1,1 0 1,-1 1 0,0-1-1,0 1 1,0-1-1,0 0 1,0 1 0,0-1-1,0 0 1,0 1-1,-1-1 1,1 1 0,-1-3-1,0 4 1,0 0-1,0 0 1,1-1-1,-1 1 1,0 0-1,1 0 1,-1 0-1,0 0 1,0 0-1,1 0 1,-1 0-1,0 0 1,1 1-1,-1-1 1,0 0-1,0 0 1,1 0-1,-1 1 1,1-1-1,-1 0 1,0 1-1,1-1 1,-1 1-1,1-1 1,-1 1-1,0 0 1,-7 5 85,0 1 0,1-1 0,0 2 0,-9 10 0,10-10-136,1 1 0,-1 0 0,1 1 0,0-1 0,1 1 1,1 0-1,-1 0 0,1 0 0,-1 12 0,3-19-28,1 1 0,0-1 0,-1 1 0,2-1 0,-1 1 0,0 0 0,1-1 0,-1 1 0,1-1 0,0 1 0,0-1 0,1 1 0,-1-1 0,1 0 0,-1 0 0,1 0 0,0 1 0,0-2 0,0 1 0,1 0 0,-1 0 0,1-1 0,0 1 0,-1-1 0,1 0 0,0 0 0,0 0 0,1 0 0,4 2 0,30 7-4640,6-6-3367</inkml:trace>
</inkml:ink>
</file>

<file path=ppt/ink/ink2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7.043"/>
    </inkml:context>
    <inkml:brush xml:id="br0">
      <inkml:brushProperty name="width" value="0.025" units="cm"/>
      <inkml:brushProperty name="height" value="0.025" units="cm"/>
    </inkml:brush>
  </inkml:definitions>
  <inkml:trace contextRef="#ctx0" brushRef="#br0">120 239 10090,'0'0'5600,"6"-11"-2088,-6 10-3212,22-40 2393,-20 39-2395,-1 0 0,0-1-1,0 1 1,0 0-1,0-1 1,-1 1 0,1-1-1,0 1 1,-1-1 0,0 0-1,0 1 1,1-1 0,-2 1-1,1-1 1,0 1-1,0-1 1,-1 1 0,-1-5-1,1 7-242,0-1 0,0 0-1,0 0 1,0 1 0,0-1 0,0 0-1,0 1 1,0-1 0,-1 1-1,1 0 1,0-1 0,0 1-1,-1 0 1,1 0 0,0 0-1,-1 0 1,1 0 0,0 0 0,0 0-1,-1 0 1,1 1 0,0-1-1,-1 0 1,1 1 0,0-1-1,0 1 1,0-1 0,-2 2 0,-33 20-115,29-17 49,0 2-1,-1-1 1,2 1-1,-1 0 1,1 0-1,0 1 1,1 0 0,0 0-1,0 0 1,1 0-1,0 1 1,0 0-1,-4 16 1,8-25 11,0 1 1,0 0-1,1 0 0,-1-1 0,0 1 1,0 0-1,0-1 0,1 1 0,-1 0 1,0-1-1,1 1 0,-1 0 1,0-1-1,1 1 0,-1 0 0,1-1 1,-1 1-1,1-1 0,0 1 0,-1-1 1,1 0-1,-1 1 0,1-1 1,0 1-1,-1-1 0,1 0 0,0 0 1,-1 1-1,1-1 0,0 0 1,0 0-1,-1 0 0,1 0 0,0 0 1,0 0-1,-1 0 0,3 0 0,30-2 150,-16-2-33,0-1 0,0-1 1,0 0-1,-1-1 0,0 0 0,-1-2 0,27-18 0,-18 10 185,-2-1 1,0-1-1,38-43 0,-51 52-173,0-1 0,-1 1 0,-1-1-1,1-1 1,-2 1 0,0-1 0,5-14-1,-48 69-133,18-14 4,-30 51 22,45-72-19,0 0 0,1 0 0,0 0 0,0 0 0,1 1 0,0-1 0,1 1 0,-1 12 0,2-20-1,0 0 0,0 0 0,0 0 0,0-1 0,1 1 0,-1 0 0,0 0 0,0 0 0,1-1 0,-1 1 0,1 0 0,-1 0 0,0-1 0,1 1 0,-1 0 0,1-1 0,0 1 0,-1-1 0,1 1 0,-1 0 0,1-1 0,0 0 0,0 1 0,-1-1 0,1 1 0,0-1 0,1 1 0,31 2 61,-24-3-44,1-1 1,-1-1-1,1 0 0,16-6 0,-14 2-18,1 0 0,-1-1 0,0 0 0,-1-2 0,0 1 0,0-1 0,-1 0 0,0-1 0,15-19 0,-43 50 0,14-16 0,-1 0 0,1 0 0,0 0 0,0 0 0,0 1 0,0-1 0,1 1 0,0 0 0,1 0 0,-1 0 0,1 0 0,0 1 0,-2 11 0,5-17 0,-1 0 0,0 0 0,1 0 0,-1 0 0,1 0 0,-1 0 0,1-1 0,-1 1 0,1 0 0,0 0 0,-1-1 0,1 1 0,0 0 0,-1-1 0,1 1 0,0-1 0,0 1 0,0-1 0,0 1 0,-1-1 0,1 0 0,0 1 0,0-1 0,0 0 0,0 0 0,0 1 0,0-1 0,0 0 0,2 0 0,37 2 0,-32-2 0,-1 0 0,15 0 0,46-4 0,-63 3 0,1 0 0,-1 0 0,1 0 0,-1-1 0,0 0 0,0 0 0,0 0 0,0 0 0,0-1 0,0 0 0,0 0 0,-1 0 0,8-8 0,-10 8 0,-1 1 0,1-1 0,-1 1 0,0-1 0,0 1 0,0-1 0,0 0 0,-1 0 0,1 1 0,-1-1 0,1 0 0,-1 0 0,0 0 0,0 1 0,0-1 0,-2-5 0,-11-42 0,41 63-304,2-1-2280,8-2-4553</inkml:trace>
</inkml:ink>
</file>

<file path=ppt/ink/ink2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1.290"/>
    </inkml:context>
    <inkml:brush xml:id="br0">
      <inkml:brushProperty name="width" value="0.025" units="cm"/>
      <inkml:brushProperty name="height" value="0.025" units="cm"/>
    </inkml:brush>
  </inkml:definitions>
  <inkml:trace contextRef="#ctx0" brushRef="#br0">0 28 17905,'0'0'12011,"53"-25"-11626,6 24-193,7 0-160,-2 1-1025,-4 0-1569,-13 0-1538,-15 0-1057,-19 1-4580</inkml:trace>
</inkml:ink>
</file>

<file path=ppt/ink/ink2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1.634"/>
    </inkml:context>
    <inkml:brush xml:id="br0">
      <inkml:brushProperty name="width" value="0.025" units="cm"/>
      <inkml:brushProperty name="height" value="0.025" units="cm"/>
    </inkml:brush>
  </inkml:definitions>
  <inkml:trace contextRef="#ctx0" brushRef="#br0">57 11 3523,'0'0'15823,"-54"9"-12812,51-9-1409,3 1-962,16-1 1,16 0 608,11 0-256,12-1-673,6-3-192,1 3-640,-3 1-2050,-10-1-866,-6-4-2241,-14-3-4869</inkml:trace>
</inkml:ink>
</file>

<file path=ppt/ink/ink2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1.995"/>
    </inkml:context>
    <inkml:brush xml:id="br0">
      <inkml:brushProperty name="width" value="0.025" units="cm"/>
      <inkml:brushProperty name="height" value="0.025" units="cm"/>
    </inkml:brush>
  </inkml:definitions>
  <inkml:trace contextRef="#ctx0" brushRef="#br0">113 1 15375,'0'0'6950,"52"45"-5765,-41-16-32,-5 4-224,-6 5-96,0 6 32,-17 1 0,-8 4-257,-4 1-287,-4-4-193,8-7-96,1-8-1570,7-12-3715,6-14-6342</inkml:trace>
</inkml:ink>
</file>

<file path=ppt/ink/ink2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0.160"/>
    </inkml:context>
    <inkml:brush xml:id="br0">
      <inkml:brushProperty name="width" value="0.025" units="cm"/>
      <inkml:brushProperty name="height" value="0.025" units="cm"/>
    </inkml:brush>
  </inkml:definitions>
  <inkml:trace contextRef="#ctx0" brushRef="#br0">0 502 15919,'0'0'8216,"13"-14"-6716,18-21-1113,140-173 1900,-148 177-1693,-2-1 1,-1-1-1,-1-1 1,-2 0-1,15-47 0,-55 154-457,-41 129 126,-45 249-1,107-467-5004,6-49-7273,1 36 3986</inkml:trace>
</inkml:ink>
</file>

<file path=ppt/ink/ink2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0.490"/>
    </inkml:context>
    <inkml:brush xml:id="br0">
      <inkml:brushProperty name="width" value="0.025" units="cm"/>
      <inkml:brushProperty name="height" value="0.025" units="cm"/>
    </inkml:brush>
  </inkml:definitions>
  <inkml:trace contextRef="#ctx0" brushRef="#br0">0 100 12332,'0'0'20067,"3"-8"-19747,-3 5-318,1-1 0,0 1 0,1 0 0,-1-1 0,0 1-1,1 0 1,0 0 0,0 0 0,0 0 0,0 0 0,0 1 0,1-1 0,-1 0 0,1 1 0,0 0 0,-1 0 0,1 0 0,0 0-1,0 0 1,1 0 0,-1 1 0,0 0 0,0-1 0,6 0 0,71-18-2012,-46 16-1640,56 0 0,-75 4-4016</inkml:trace>
</inkml:ink>
</file>

<file path=ppt/ink/ink2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3.589"/>
    </inkml:context>
    <inkml:brush xml:id="br0">
      <inkml:brushProperty name="width" value="0.025" units="cm"/>
      <inkml:brushProperty name="height" value="0.025" units="cm"/>
    </inkml:brush>
  </inkml:definitions>
  <inkml:trace contextRef="#ctx0" brushRef="#br0">0 510 8104,'0'0'13260,"15"18"-7222,-12-19-5908,0 0 1,0 0-1,0 0 1,0-1-1,0 1 1,0-1-1,0 0 1,-1 0-1,1 0 1,-1 0 0,1 0-1,-1 0 1,0-1-1,0 1 1,3-6-1,6-4 104,31-32-46,117-132 106,-141 154-254,-1-1 0,-2-1 1,0-1-1,-2 0 0,-1 0 0,12-34 1,-23 54-21,1-1 0,-1 1 0,0-1 0,0 1 0,-1 0 0,0-1 0,0-9 0,-1 14-21,1 1 1,0 0-1,0-1 1,-1 1-1,1-1 1,0 1-1,-1 0 1,1 0-1,-1-1 1,1 1-1,0 0 1,-1-1-1,1 1 1,-1 0-1,1 0 1,-1 0-1,1-1 1,-1 1-1,1 0 1,-1 0-1,1 0 1,0 0-1,-1 0 1,1 0-1,-1 0 1,1 0-1,-1 0 1,1 0-1,-1 0 1,1 1-1,-1-1 1,1 0-1,-1 0 1,1 0-1,-1 1 1,0-1-1,-19 9-130,7 1 115,0 1 0,0 1 0,1 0 0,0 1 1,1 1-1,-11 17 0,-52 93 319,35-40 238,36-76-481,1-1 0,0 1 0,0 0 1,1 0-1,0 0 0,0 0 0,1 0 0,0 0 1,1 11-1,0-17-53,0 1-1,0-1 1,0 0 0,0 0 0,0 0 0,1 1-1,-1-1 1,1-1 0,0 1 0,-1 0-1,1 0 1,0-1 0,0 1 0,0 0 0,0-1-1,0 0 1,0 0 0,1 0 0,-1 0 0,0 0-1,1 0 1,-1 0 0,0-1 0,1 1 0,-1-1-1,1 0 1,-1 1 0,3-1 0,13 1 55,-1 0 0,32-4 0,-40 2-23,3 0-15,-1 0 0,0-2 0,0 1 0,1-1 0,-1-1 0,-1 0 0,1-1 0,-1 0 0,0 0 0,0-1 0,11-9 0,-15 11-13,-1 0 0,1-1 0,-1 0 1,0 0-1,-1-1 0,1 1 0,-1-1 0,0 0 1,-1 0-1,1-1 0,-1 1 0,-1-1 1,1 1-1,-1-1 0,0 0 0,0 0 0,-1 0 1,0 0-1,0-8 0,-1 14-11,0-1 0,0 1 0,0-1 0,0 1 0,0-1 0,0 1 0,0-1 0,-1 1 0,1 0 0,0-1 0,-1 1 0,1-1 0,-1 1 0,0 0 0,1 0 0,-1-1 0,0 1 0,0 0 0,0 0 0,0 0 0,0 0 0,0 0 0,0 0 0,0 0 0,0 0 0,-1 0 0,1 0 0,0 1 0,-2-1 0,1 0 0,0 1 0,-1 0 0,1 0 0,0 0 0,-1 0 0,1 0 0,0 1 0,0-1 0,-1 1 0,1-1 0,0 1 0,0 0 0,0 0 0,0 0 0,0 0 0,0 0 0,0 0 0,-3 3 0,-7 5 0,1 1 0,0 0 0,1 0 0,0 1 0,-9 13 0,15-18 0,0 0 0,0 1 0,0-1 0,1 1 0,0 0 0,0 0 0,0 0 0,1 0 0,0 0 0,1 1 0,-2 12 0,4-18 1,-1 0 1,0-1-1,1 1 0,-1-1 0,1 1 1,-1-1-1,1 1 0,0-1 0,-1 0 1,1 1-1,0-1 0,0 0 0,0 1 1,0-1-1,0 0 0,0 0 0,1 0 1,-1 0-1,0 0 0,0 0 0,1 0 1,-1-1-1,1 1 0,-1 0 0,1-1 1,-1 1-1,1-1 0,-1 0 0,1 1 1,2-1-1,56 4-114,-50-4 27,19 1-726,42-1-4920,-27-11-4321,-17-2-3491</inkml:trace>
</inkml:ink>
</file>

<file path=ppt/ink/ink2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3.946"/>
    </inkml:context>
    <inkml:brush xml:id="br0">
      <inkml:brushProperty name="width" value="0.025" units="cm"/>
      <inkml:brushProperty name="height" value="0.025" units="cm"/>
    </inkml:brush>
  </inkml:definitions>
  <inkml:trace contextRef="#ctx0" brushRef="#br0">224 1 12204,'0'0'18193,"-31"52"-17489,10-23-191,-2 2-321,-1 0-128,3-4-64,0-3-32,1-4-641,4-6-704,1-7-801,2-5-961,6-2-1089,-1-13-1441,5-9-3972</inkml:trace>
  <inkml:trace contextRef="#ctx0" brushRef="#br0" timeOffset="1">4 40 13485,'0'0'9833,"53"40"-9096,-29-17-481,-1-2-160,2 0 0,3-5-1025,-2-6-2530,-3-6-2627,1-4-3971</inkml:trace>
</inkml:ink>
</file>

<file path=ppt/ink/ink2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4.288"/>
    </inkml:context>
    <inkml:brush xml:id="br0">
      <inkml:brushProperty name="width" value="0.025" units="cm"/>
      <inkml:brushProperty name="height" value="0.025" units="cm"/>
    </inkml:brush>
  </inkml:definitions>
  <inkml:trace contextRef="#ctx0" brushRef="#br0">28 245 13965,'0'0'9898,"-10"62"-9066,4-35-415,-1 0-257,2-3-160,5-1-1698,0-7-1793,0-8-993</inkml:trace>
  <inkml:trace contextRef="#ctx0" brushRef="#br0" timeOffset="1">18 1 21332,'0'0'4837,"-15"55"-15503</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2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5.009"/>
    </inkml:context>
    <inkml:brush xml:id="br0">
      <inkml:brushProperty name="width" value="0.025" units="cm"/>
      <inkml:brushProperty name="height" value="0.025" units="cm"/>
    </inkml:brush>
  </inkml:definitions>
  <inkml:trace contextRef="#ctx0" brushRef="#br0">76 0 5894,'0'0'16239,"1"10"-15214,-1 25 148,0-1 0,-3 0 0,-12 63 0,11-81-818,-1 5 257,0 0 0,1 0 0,-1 30 0,5-50-604,0 0 0,1 0 0,-1-1 0,0 1 1,1 0-1,-1 0 0,0 0 0,1-1 0,-1 1 0,1 0 0,-1-1 0,1 1 1,0 0-1,-1-1 0,1 1 0,-1-1 0,1 1 0,0-1 0,0 1 0,-1-1 0,1 0 1,0 1-1,0-1 0,0 0 0,-1 0 0,1 1 0,0-1 0,0 0 0,0 0 1,0 0-1,-1 0 0,3 0 0,35-1 199,-29 1-164,47-6-413,-41 4 3,0 0 1,0 1-1,19 1 0,-33 0 362,0 0-1,0 0 0,0 0 0,0 0 1,0 1-1,0-1 0,0 0 0,0 0 1,0 1-1,0-1 0,0 1 0,0-1 1,0 1-1,0-1 0,0 1 0,0-1 1,0 1-1,0 0 0,0 0 0,-1-1 1,1 1-1,0 0 0,-1 0 0,1 0 1,0 0-1,-1 0 0,1 0 0,-1 0 1,0 0-1,1 0 0,-1 0 0,0 0 1,1 0-1,-1 0 0,0 0 0,0 0 1,0 0-1,0 0 0,0 0 0,0 0 1,0 1-1,-1-1 0,1 0 0,-1 1 1,1 1 79,-1 0 0,0-1 0,-1 1 1,1 0-1,0-1 0,-1 1 0,1-1 0,-1 0 1,0 1-1,0-1 0,0 0 0,0 0 1,0 0-1,-1 0 0,-3 3 0,-12 3 177,0-1-1,-1-1 0,0 0 1,0-1-1,0-1 1,0-1-1,0-1 0,-1 0 1,-30-2-1,49 0-281,1 0 0,-1 0 0,1 0-1,-1 0 1,1 0 0,-1 0 0,1 0 0,-1 0 0,1 0 0,-1 0 0,1 0-1,-1 0 1,1 0 0,-1 0 0,1-1 0,-1 1 0,1 0 0,0 0 0,-1-1-1,1 1 1,-1 0 0,1-1 0,0 1 0,-1 0 0,1-1 0,-1 1-1,1 0 1,0-1 0,0 1 0,-1-1 0,1 1 0,0 0 0,-1-2 0,10-14-2595,29-17-4030,-34 30 5481,28-24-6160,6-6-4980</inkml:trace>
</inkml:ink>
</file>

<file path=ppt/ink/ink2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5.555"/>
    </inkml:context>
    <inkml:brush xml:id="br0">
      <inkml:brushProperty name="width" value="0.025" units="cm"/>
      <inkml:brushProperty name="height" value="0.025" units="cm"/>
    </inkml:brush>
  </inkml:definitions>
  <inkml:trace contextRef="#ctx0" brushRef="#br0">114 0 22357,'0'0'2445,"-5"9"-726,-12 23-633,1 0-1,1 1 1,2 1-1,-11 46 1,16-50-984,2 0 1,2 1 0,0 0-1,2 0 1,4 53-1,-2-83-188,-1 0 0,1 0 0,0 0 0,0 0 0,0 0 0,0 0 0,1 0 0,-1 0 0,0 0 0,0 0-1,1-1 1,-1 1 0,0 0 0,1 0 0,-1 0 0,1 0 0,-1 0 0,1-1 0,-1 1 0,1 0 0,0 0 0,-1-1 0,1 1 0,0 0 0,0-1 0,-1 1-1,1-1 1,0 1 0,0-1 0,0 0 0,0 1 0,0-1 0,1 1 0,-1-2-199,0 1 0,0 0 0,0-1-1,0 1 1,0-1 0,1 0 0,-1 1 0,0-1 0,-1 0-1,1 0 1,0 0 0,0 1 0,0-1 0,0 0 0,-1 0-1,1 0 1,0 0 0,-1 0 0,1-1 0,-1 1 0,1 0-1,-1 0 1,0 0 0,1 0 0,-1-3 0,13-60-8239,-7 0 9371,-2 61 5460,6 7-3680,15 11-2571,-14-8 814,-3-4-627,1 0 1,-1 0-1,1-1 1,0 0-1,-1 0 0,1-1 1,0 0-1,0-1 1,0 0-1,0 0 0,0-1 1,0 0-1,-1 0 0,1-1 1,0-1-1,-1 1 1,1-1-1,-1-1 0,0 0 1,0 0-1,13-9 0,-20 13-77,-7 8 15,5-7-181,-24 45 528,24-45-513,1 0-1,-1 0 1,1 0-1,0 0 1,-1 0-1,1 0 1,0 0-1,0 0 1,0 0-1,-1 1 1,1-1-1,1 0 1,-1 0-1,0 0 1,0 0-1,0 0 1,0 0-1,1 0 1,-1 0-1,0 0 1,1 0-1,-1 0 1,1 0-1,0 0 1,-1 0-1,1 0 1,-1 0-1,1-1 1,0 1-1,0 0 0,0 0 1,-1-1-1,1 1 1,0 0-1,0-1 1,0 1-1,0-1 1,0 0-1,0 1 1,0-1-1,0 0 1,0 1-1,0-1 1,2 0-1,18 2 157,0-1 0,1 0 0,-1-2-1,0-1 1,0-1 0,0 0 0,0-2 0,22-7-1,-13 4-392,1 1 0,51-4-1,-81 11 214,0-1-1,0 1 0,-1 0 0,1 0 0,0 0 1,0 0-1,0 0 0,-1 0 0,1 0 0,0 0 0,0 0 1,0 1-1,-1-1 0,1 0 0,0 0 0,0 1 1,-1-1-1,1 0 0,0 1 0,-1-1 0,1 1 0,0-1 1,-1 1-1,1-1 0,-1 1 0,1 0 0,0-1 1,-1 1-1,0 0 0,1-1 0,-1 1 0,1 0 0,-1-1 1,0 1-1,1 0 0,-1 0 0,0-1 0,0 2 1,-7 35 405,6-35-511,0 0 0,0 0 0,0 1-1,1-1 1,-1 1 0,1-1 0,-1 0-1,1 1 1,0-1 0,0 1 0,0-1-1,0 1 1,0-1 0,0 1 0,1-1-1,-1 1 1,2 2 0,8-3-3665,9-1-3736</inkml:trace>
</inkml:ink>
</file>

<file path=ppt/ink/ink2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6.038"/>
    </inkml:context>
    <inkml:brush xml:id="br0">
      <inkml:brushProperty name="width" value="0.025" units="cm"/>
      <inkml:brushProperty name="height" value="0.025" units="cm"/>
    </inkml:brush>
  </inkml:definitions>
  <inkml:trace contextRef="#ctx0" brushRef="#br0">37 0 18802,'0'0'3043,"-23"51"-1986,15-14 1057,3 2-1570,5-3-448,0 0-32,3-9-96,10-4-961,-2-2-1249,-4-8-1089,-7-6-1281</inkml:trace>
</inkml:ink>
</file>

<file path=ppt/ink/ink2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6.397"/>
    </inkml:context>
    <inkml:brush xml:id="br0">
      <inkml:brushProperty name="width" value="0.025" units="cm"/>
      <inkml:brushProperty name="height" value="0.025" units="cm"/>
    </inkml:brush>
  </inkml:definitions>
  <inkml:trace contextRef="#ctx0" brushRef="#br0">13 189 11275,'-3'-14'3181,"-5"-47"92,7 57-3033,1 0 1,-1 0-1,1 1 1,0-1-1,1 0 1,-1 0-1,1 1 1,-1-1-1,1 0 1,0 1-1,1-1 1,-1 1 0,0-1-1,1 1 1,0 0-1,0-1 1,0 1-1,0 0 1,1 0-1,-1 0 1,1 1-1,-1-1 1,1 1-1,0-1 1,0 1-1,0 0 1,1 0-1,-1 0 1,0 1-1,1-1 1,-1 1-1,1 0 1,3-1-1,11-3 20,0 2-1,0 0 1,1 1-1,-1 0 0,20 2 1,-35 0-188,14 1 14,0 1 1,-1 0-1,1 1 0,-1 1 0,0 0 0,0 1 0,0 1 0,21 11 0,-30-13-77,-1 0 0,0 0 0,1 0 0,-2 1 0,1 0 0,-1 0 0,1 0 0,-1 1 0,7 10 0,-10-13 22,0 1 1,0 0-1,0 0 0,-1 0 0,0 0 0,1 0 0,-1 1 0,-1-1 0,1 0 1,-1 0-1,1 1 0,-1-1 0,-1 0 0,1 1 0,0-1 0,-1 0 1,-2 8-1,0-4 120,-1 0 0,0 0 0,-1 0 0,1-1 0,-1 1 0,-1-1 0,1 0 0,-1-1 1,-1 1-1,1-1 0,-1-1 0,0 1 0,-9 5 0,-3 1 187,0-1 0,-1 0 1,-1-2-1,-22 8 0,34-13-346,0-1 0,0-1 0,0 0 0,0 0 0,-11 0 0,57-24-6291,37-2-5398,-31 14 2003</inkml:trace>
</inkml:ink>
</file>

<file path=ppt/ink/ink2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6.910"/>
    </inkml:context>
    <inkml:brush xml:id="br0">
      <inkml:brushProperty name="width" value="0.025" units="cm"/>
      <inkml:brushProperty name="height" value="0.025" units="cm"/>
    </inkml:brush>
  </inkml:definitions>
  <inkml:trace contextRef="#ctx0" brushRef="#br0">77 57 15567,'0'0'4164,"-4"10"-497,-61 113 4629,58-105-7845,17-22-113,16-21-54,-15 13-284,-1-1 0,-1 0 0,0-1 0,-1 0 0,0-1 0,-1 0 0,9-27 0,-16 137 0,0-94 0,0 1 0,0-1 0,1 0 0,-1 1 0,0-1 0,1 0 0,-1 1 0,1-1 0,0 0 0,-1 0 0,1 0 0,0 0 0,0 0 0,0 0 0,-1 0 0,1 0 0,0 0 0,0 0 0,0 0 0,1 0 0,-1-1 0,0 1 0,0 0 0,2 0 0,2 1 0,-1-1 0,0 0 0,1 0 0,-1-1 0,1 1 0,-1-1 0,8 0 0,0 0 0,-1-2 0,0 1 0,0-1 0,0-1 0,16-6 0,-6-2 0,-1 0 0,-1-2 0,0 0 0,-1-1 0,0-1 0,-1-1 0,-1-1 0,16-20 0,-46 59 0,1 1 0,-18 43 0,30-64 0,0 0 0,0 0 0,0-1 0,0 1 0,0 0 0,1 0 0,-1 0 0,1 0 0,-1 0 0,1 0 0,0 0 0,0 0 0,0 0 0,0 0 0,0 0 0,0 0 0,0 0 0,1 0 0,-1 0 0,1 0 0,0 0 0,-1 0 0,1 0 0,2 2 0,-2-3 0,1 0 0,0 0 0,0 0 0,0 0 0,0 0 0,0-1 0,0 1 0,0-1 0,0 0 0,0 1 0,0-1 0,1 0 0,-1 0 0,0 0 0,0 0 0,0-1 0,0 1 0,4-2 0,10-2 0,0-1 0,0-1 0,0-1 0,22-12 0,-12 2 0,-1-1 0,-1-1 0,0-2 0,32-35 0,-71 93 0,-1-8-50,9-19-109,1 0 0,0 1 0,0 0 0,1 0 0,1 0 0,0 1-1,0-1 1,1 1 0,1 0 0,0 0 0,-1 16 0,3-27-36,0 0 1,0 0-1,1 0 1,-1 0-1,0-1 1,0 1-1,0 0 0,1 0 1,-1 0-1,0-1 1,1 1-1,-1 0 1,1 0-1,-1-1 1,1 1-1,-1-1 1,1 1-1,-1 0 0,1-1 1,0 1-1,-1-1 1,1 1-1,0-1 1,0 1-1,-1-1 1,1 0-1,0 1 1,0-1-1,1 1 0,16-2-7421,-1-5-4774</inkml:trace>
</inkml:ink>
</file>

<file path=ppt/ink/ink2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7.282"/>
    </inkml:context>
    <inkml:brush xml:id="br0">
      <inkml:brushProperty name="width" value="0.025" units="cm"/>
      <inkml:brushProperty name="height" value="0.025" units="cm"/>
    </inkml:brush>
  </inkml:definitions>
  <inkml:trace contextRef="#ctx0" brushRef="#br0">1 1 13613,'0'0'11942,"7"9"-13277,32 33 752,-23-26-2603,0-1 0,23 15 0,11-1-1316,-13-15 4307,-28-11 1807,1-1-1,0 0 1,0-1 0,17 1 0,-16-2 897,-2 0 2476,-12 1-302,-11 2-1117,-3 4-4528,8-2 1036,1 0 0,-1 1-1,1 0 1,-14 13 0,20-16-63,-1 0 0,1 0 0,-1 0 0,1 0 0,0 1 0,0-1 0,0 1 0,0-1 0,1 1 0,0-1 0,-1 1 0,1 0 0,1 0 0,-1 0 0,0 6 0,1-9-85,0 0-1,0 0 1,1 0 0,-1 0 0,0-1-1,1 1 1,-1 0 0,1 0 0,-1 0-1,1 0 1,-1 0 0,1-1-1,0 1 1,-1 0 0,1 0 0,0-1-1,0 1 1,-1-1 0,1 1 0,1 0-1,-1 0-42,0-1 0,1 1 0,-1 0 0,0 0 0,0 0-1,0 0 1,0 0 0,-1 0 0,1 0 0,0 0 0,0 0-1,-1 0 1,1 1 0,0-1 0,-1 0 0,1 0 0,-1 1-1,0-1 1,1 0 0,-1 1 0,0 1 0,0 0-266,0 0 1,0 0 0,0 0-1,-1 0 1,0 0 0,1 0-1,-1 0 1,0 0-1,-2 4 1,-12 11-6071,3-10-2739</inkml:trace>
</inkml:ink>
</file>

<file path=ppt/ink/ink2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7.960"/>
    </inkml:context>
    <inkml:brush xml:id="br0">
      <inkml:brushProperty name="width" value="0.025" units="cm"/>
      <inkml:brushProperty name="height" value="0.025" units="cm"/>
    </inkml:brush>
  </inkml:definitions>
  <inkml:trace contextRef="#ctx0" brushRef="#br0">147 105 13357,'6'-9'5626,"-3"4"-4972,1 0 35,-1-1 0,1 0 0,-1 0 0,0-1 0,0 1 0,-1-1 0,0 1-1,0-1 1,-1 0 0,2-9 0,-4 15-605,1 0 0,0 1 1,-1-1-1,1 0 0,-1 1 0,1-1 0,-1 0 0,1 1 0,-1-1 1,1 1-1,-1-1 0,0 1 0,1-1 0,-1 1 0,0-1 0,1 1 1,-1 0-1,0-1 0,0 1 0,0 0 0,1 0 0,-1-1 0,0 1 1,0 0-1,0 0 0,1 0 0,-1 0 0,0 0 0,0 0 0,0 0 1,1 1-1,-1-1 0,0 0 0,-1 1 0,-32 6 591,24-1-670,0 0 0,0 0 1,0 1-1,1 1 0,0-1 1,0 2-1,1-1 0,0 1 1,0 0-1,1 1 0,1 0 1,0 0-1,0 0 0,-5 12 1,11-21-16,0 0 0,0 0 0,0 0 0,0 0 0,0 0 1,0 1-1,0-1 0,1 0 0,-1 0 0,0 0 0,1 0 0,-1 0 1,0 0-1,1 0 0,-1 0 0,1 0 0,0-1 0,-1 1 1,1 0-1,0 0 0,-1 0 0,1-1 0,0 1 0,0 0 0,0-1 1,0 1-1,-1 0 0,1-1 0,0 1 0,0-1 0,0 0 1,0 1-1,0-1 0,0 0 0,1 0 0,-1 1 0,1-1 1,51 7-429,-41-6 198,34 3-572,-19-3 270,-1 2 0,0 1 1,44 11-1,-69-15 545,-1 0 1,1 1-1,0-1 0,0 0 0,-1 0 1,1 0-1,0 0 0,0 1 0,-1-1 1,1 0-1,0 1 0,-1-1 0,1 1 1,0-1-1,-1 0 0,1 1 0,-1 0 1,1-1-1,0 1 0,-1-1 0,0 1 1,1-1-1,-1 1 0,1 0 0,-1 0 1,0-1-1,1 1 0,-1 0 0,0-1 1,0 1-1,1 0 0,-1 0 0,0 0 1,0-1-1,0 2 0,-1 0 105,0 0 0,0-1 0,-1 1 0,1 0 0,0-1 0,-1 1 0,1-1 0,-1 0 0,0 1 0,1-1-1,-1 0 1,-3 2 0,-59 24 1757,51-22-1934,0-1 0,-1 0 0,1-1 1,0 0-1,-1-2 0,0 1 1,-20-2-1,33 0-64,0 0 0,0 0 1,1-1-1,-1 1 0,0 0 1,0-1-1,1 1 0,-1-1 1,0 1-1,1-1 1,-1 1-1,0-1 0,1 1 1,-1-1-1,1 0 0,-1 1 1,1-1-1,-1 0 0,1 1 1,-1-1-1,1 0 0,0 0 1,-1 1-1,1-1 0,0 0 1,0 0-1,0 0 0,0 1 1,-1-1-1,1 0 0,0 0 1,0 0-1,1 0 0,-1 1 1,0-1-1,0 0 0,1-1 1,9-34-5734,14-6-1383</inkml:trace>
</inkml:ink>
</file>

<file path=ppt/ink/ink2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8.588"/>
    </inkml:context>
    <inkml:brush xml:id="br0">
      <inkml:brushProperty name="width" value="0.025" units="cm"/>
      <inkml:brushProperty name="height" value="0.025" units="cm"/>
    </inkml:brush>
  </inkml:definitions>
  <inkml:trace contextRef="#ctx0" brushRef="#br0">83 0 16111,'0'0'6412,"4"13"-4656,-4-13-1751,3 6 219,0 1 1,-1-1 0,0 1-1,0 0 1,-1 0-1,0-1 1,0 1 0,-1 0-1,1 0 1,-1 0-1,-1 0 1,0 0 0,0 0-1,-2 8 1,-37 99 1850,-13 53 366,52-166-2435,1 0-1,-1-1 1,1 1-1,0 0 1,0 0 0,-1 0-1,1 0 1,0 0-1,0-1 1,0 1 0,0 0-1,0 0 1,0 0-1,0 0 1,0 0 0,0 0-1,0 0 1,1-1-1,-1 1 1,0 0-1,1 0 1,-1 0 0,0 0-1,1-1 1,-1 1-1,1 0 1,0 0 0,0-1 5,0 0 0,1 0 0,-1 0 0,0 0 0,0 0 0,0 0 0,0 0 0,0-1 0,0 1 0,0-1 0,0 1 0,0 0 0,0-1 0,0 0 0,0 1 0,0-1 0,1-1 0,41-38 232,-28 18-243,-1-1 0,-1 0 0,-1 0 0,9-26 0,-9 19 0,-12 36-25,0-1-1,0 0 1,0 0 0,1 1-1,-1-1 1,1 0 0,0 0-1,1 1 1,0-1-1,-1 0 1,2-1 0,-1 1-1,0 0 1,1-1 0,0 1-1,0-1 1,0 0 0,1 0-1,4 4 1,-4-5 34,1-1 0,1 0 0,-1 0 0,0-1 0,0 0 0,1 0 0,-1 0 0,0 0 0,1-1 0,-1 0 0,1 0 0,-1 0 0,1-1 0,-1 0 0,0 0 0,1 0 0,-1-1 0,0 0 0,0 0-1,0 0 1,0 0 0,0-1 0,0 0 0,-1 0 0,6-4 0,0-1 16,-1 1 0,0-1 0,0-1 0,-1 0 0,0 0 0,0-1 0,-1 1-1,-1-2 1,1 1 0,6-16 0,-29 48-25,-24 43 0,40-65 0,-5 10 0,1 0 0,0 1 0,0-1 0,1 1 0,-2 11 0,4-20 0,1-1 0,0 1 0,0 0 0,0-1 0,0 1 0,0-1 0,0 1 0,0 0 0,0-1 0,1 1 0,-1-1 0,1 1 0,-1 0 0,1-1 0,0 0 0,-1 1 0,1-1 0,0 1 0,0-1 0,0 0 0,0 1 0,0-1 0,0 0 0,1 0 0,-1 0 0,0 0 0,0 0 0,1 0 0,-1 0 0,1-1 0,-1 1 0,1 0 0,-1-1 0,1 1 0,-1-1 0,1 0 0,0 1 0,-1-1 0,1 0 0,-1 0 0,1 0 0,2 0 0,5 0 0,0 0 0,0-1 0,0 0 0,-1 0 0,1-1 0,0 0 0,-1 0 0,1-1 0,-1-1 0,0 1 0,0-1 0,14-9 0,0-4 0,-1 0 0,35-37 0,-34 33 0,-58 82 0,31-52-130,-23 39-2537,26-45 2410,1-1 0,0 1 1,0 0-1,0-1 1,0 1-1,0 0 1,1 0-1,-1 0 0,1 0 1,0 0-1,0 0 1,0 0-1,0 0 1,0 0-1,1 3 0,0-5-156,-1-1-1,1 0 0,0 1 0,-1-1 0,1 0 1,-1 1-1,1-1 0,0 0 0,-1 0 0,1 0 0,0 1 1,-1-1-1,1 0 0,0 0 0,-1 0 0,1 0 0,0 0 1,-1 0-1,1 0 0,0-1 0,-1 1 0,1 0 1,-1 0-1,1 0 0,0-1 0,0 1 0,15-9-9376</inkml:trace>
</inkml:ink>
</file>

<file path=ppt/ink/ink2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9.337"/>
    </inkml:context>
    <inkml:brush xml:id="br0">
      <inkml:brushProperty name="width" value="0.025" units="cm"/>
      <inkml:brushProperty name="height" value="0.025" units="cm"/>
    </inkml:brush>
  </inkml:definitions>
  <inkml:trace contextRef="#ctx0" brushRef="#br0">16 269 9513,'9'3'1836,"-1"0"-1349,1-1-1,-1 0 0,0-1 0,1 0 0,-1 0 0,1-1 1,-1 0-1,1 0 0,-1-1 0,1 0 0,-1 0 0,0-1 1,14-5-1,-21 7-411,-1 0 0,0 0 0,0 0 0,0-1 0,1 1 0,-1 0 0,0 0 1,0 0-1,0 0 0,1 0 0,-1 0 0,0 0 0,0 0 0,1 0 0,-1 0 0,0 0 0,0 0 0,0 0 0,1 0 0,-1 0 1,0 0-1,0 0 0,1 0 0,-1 0 0,0 0 0,0 0 0,0 0 0,1 0 0,-1 0 0,0 0 0,0 1 0,0-1 1,1 0-1,-1 0 0,0 0 0,0 0 0,0 1 0,0-1 0,1 0 0,-1 0 0,0 0 0,0 0 0,0 1 0,0-1 1,0 0-1,0 0 0,0 1 0,-2 16 1908,-18 32-293,13-32-719,-1 7-438,2 1 0,1 0 0,1 1 0,1-1 1,1 0-1,3 45 0,-1-32 353,-8 72 0,7-104-822,-1 1 0,0 0 0,-1-1 0,0 0 1,0 0-1,0 0 0,-7 10 0,9-15-57,1 0 0,-1 0 0,0 0-1,1 0 1,-1 0 0,0 0 0,0 0 0,1 0-1,-1 0 1,0 0 0,0-1 0,0 1-1,0 0 1,0 0 0,0-1 0,-1 1 0,1-1-1,0 1 1,0-1 0,0 0 0,0 1-1,-1-1 1,1 0 0,0 0 0,0 0 0,-1 0-1,1 0 1,0 0 0,0 0 0,-1 0-1,1 0 1,0-1 0,0 1 0,0 0 0,0-1-1,-1 1 1,1-1 0,0 1 0,0-1-1,0 0 1,0 1 0,0-1 0,0 0 0,0 0-1,0 0 1,1 0 0,-1 0 0,0 0-1,0 0 1,0-1 0,-2-5-5,-1 1-1,1-1 1,1 0-1,0 0 1,0 0-1,0 0 1,1 0 0,0-1-1,0 1 1,1-13-1,0 4-22,0-1-1,2 0 0,6-28 1,-3 27-177,2 0 1,0 0-1,1 0 1,1 1-1,1 0 1,13-18-1,79-93-1296,-82 105 1210,148-159-1340,-66 74 1561,-90 92 331,-15 13 485,-21 21 25,10-2-640,1 1 0,0 0 0,1 1 0,2 1 0,-1-1 0,2 2-1,1-1 1,0 1 0,2 1 0,0-1 0,1 1 0,1 0 0,1 0-1,1 1 1,1-1 0,1 25 0,1-41-120,-1 1 0,1 0 1,0-1-1,0 1 0,1-1 1,-1 0-1,1 1 0,1-1 0,-1 0 1,4 6-1,-4-8-35,0-1 0,-1 0-1,1 1 1,0-1 0,0 0 0,1 0 0,-1-1 0,0 1 0,0 0-1,1-1 1,-1 1 0,1-1 0,0 0 0,-1 0 0,1 0 0,0 0-1,0 0 1,-1-1 0,1 1 0,0-1 0,4 1 0,-6-1-40,0 0 0,0 0 0,0-1 1,0 1-1,0 0 0,0 0 0,-1 0 0,1-1 1,0 1-1,0-1 0,0 1 0,0 0 0,0-1 0,0 0 1,-1 1-1,1-1 0,0 1 0,-1-1 0,1 0 1,0 0-1,-1 1 0,1-1 0,-1 0 0,1 0 1,-1 0-1,1-1 0,4-31-1018,-6 25 1034,0 0 1,0 1-1,-1-1 0,1 0 1,-2 1-1,-4-11 0,-41-53 1361,37 56-1009,0 1 1,1-2 0,0 1-1,-10-25 1,20 39-340,-1 0 0,1 0 1,0 1-1,-1-1 0,1 0 1,0 0-1,0 0 0,0 1 1,0-1-1,0 0 0,0 0 1,0 0-1,0 0 0,0 1 1,0-1-1,0 0 0,0 0 0,0 0 1,1 0-1,-1 1 0,0-1 1,1 0-1,-1 0 0,1 1 1,-1-1-1,1 0 0,-1 1 1,1-1-1,-1 0 0,1 1 1,-1-1-1,1 1 0,0-1 1,0 1-1,-1-1 0,1 1 1,0 0-1,0-1 0,-1 1 1,1 0-1,0-1 0,0 1 0,0 0 1,-1 0-1,1 0 0,0 0 1,1 0-1,51 1-5459,-39 1 2181,25 1-6586</inkml:trace>
</inkml:ink>
</file>

<file path=ppt/ink/ink2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0.137"/>
    </inkml:context>
    <inkml:brush xml:id="br0">
      <inkml:brushProperty name="width" value="0.025" units="cm"/>
      <inkml:brushProperty name="height" value="0.025" units="cm"/>
    </inkml:brush>
  </inkml:definitions>
  <inkml:trace contextRef="#ctx0" brushRef="#br0">0 394 6790,'0'0'18829,"8"-1"-16384,1 0-2254,0-1 0,-1 0-1,1-1 1,-1 0 0,0 0 0,0-1 0,0 0 0,0-1-1,0 0 1,-1 0 0,0 0 0,0-1 0,8-9 0,21-21 798,34-42 0,-57 62-936,23-33-53,-80 131-427,23-19 387,3 1-1,-14 100 1,20-90 298,-33 106 0,43-173-241,-11 25 6,13-31-24,-1 0 1,1 0 0,-1 0-1,1 0 1,-1 0 0,1 0-1,-1 0 1,0-1 0,0 1 0,1 0-1,-1 0 1,0-1 0,0 1-1,0 0 1,0-1 0,0 1-1,0-1 1,0 1 0,0-1-1,0 0 1,0 1 0,0-1-1,-2 0 1,2 0 0,0 0 0,1-1 0,-1 1 0,0-1 0,1 1 0,-1-1 0,0 0 0,1 1 0,-1-1 0,1 0 0,-1 1 0,1-1 0,-1 0 0,1 1 0,0-1 0,-1 0 0,1 0 0,0 0 0,0 1 0,-1-1 0,1 0 0,0 0 0,0 0 0,0 0 0,0 1 0,0-1 0,0-1 0,0-32 0,0 25 0,2-11 0,0 0 0,1 0 0,1 0 0,1 0 0,1 1 0,1 0 0,0 0 0,1 0 0,2 1 0,-1 1 0,2-1 0,20-24 0,18-18 0,108-102 0,-129 135 0,28-26 0,97-100 0,-150 149 0,1 1 0,-1-1 0,0 0 0,0 0 0,-1 0 0,1 0 0,2-7 0,-5 11 0,0-1 0,0 1 0,0 0 0,-1 0 0,1-1 0,0 1 0,0 0 0,0 0 0,0-1 0,-1 1 0,1 0 0,0 0 0,0-1 0,-1 1 0,1 0 0,0 0 0,0 0 0,-1 0 0,1 0 0,0-1 0,0 1 0,-1 0 0,1 0 0,0 0 0,-1 0 0,1 0 0,0 0 0,-1 0 0,1 0 0,0 0 0,-1 0 0,1 0 0,0 0 0,0 0 0,-1 0 0,1 0 0,0 0 0,-1 1 0,1-1 0,0 0 0,0 0 0,-1 0 0,1 0 0,0 0 0,0 1 0,-1-1 0,1 0 0,0 0 0,0 1 0,-1-1 0,1 0 0,0 1 0,-18 13-16,0 1 0,1 1 0,1 0 0,0 2-1,1 0 1,-12 20 0,20-28 22,-10 12 11,-45 65 44,57-79-58,0 1 0,1-1 0,0 1 1,0 0-1,1 1 0,0-1 0,1 1 1,-2 12-1,4-21-6,0 0 1,0 0-1,0 0 1,0 0-1,1 0 0,-1 0 1,1 0-1,-1 0 1,1 0-1,-1 0 0,1 0 1,-1 0-1,1 0 1,0 0-1,-1-1 0,1 1 1,0 0-1,0 0 1,0-1-1,-1 1 0,1-1 1,0 1-1,0 0 1,0-1-1,0 0 0,0 1 1,0-1-1,0 0 0,0 1 1,0-1-1,0 0 1,1 0-1,-1 0 0,0 0 1,0 0-1,1 0 1,44-2-888,-44 2 819,2-1-606,1 0 1,0 0-1,-1 0 0,1-1 1,0 1-1,-1-1 1,0 0-1,1-1 0,-1 1 1,0-1-1,7-5 0,12-19-6449</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2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0.513"/>
    </inkml:context>
    <inkml:brush xml:id="br0">
      <inkml:brushProperty name="width" value="0.025" units="cm"/>
      <inkml:brushProperty name="height" value="0.025" units="cm"/>
    </inkml:brush>
  </inkml:definitions>
  <inkml:trace contextRef="#ctx0" brushRef="#br0">0 0 21268,'0'0'8104,"29"66"-10859,-6-42-1601,-1-3-2306,5-5-8264</inkml:trace>
</inkml:ink>
</file>

<file path=ppt/ink/ink2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0.999"/>
    </inkml:context>
    <inkml:brush xml:id="br0">
      <inkml:brushProperty name="width" value="0.025" units="cm"/>
      <inkml:brushProperty name="height" value="0.025" units="cm"/>
    </inkml:brush>
  </inkml:definitions>
  <inkml:trace contextRef="#ctx0" brushRef="#br0">200 0 22229,'0'0'1356,"-8"12"139,-30 52 304,3 2 0,3 1 0,-44 132 0,73-192-1793,1 0 1,1 0-1,-1 0 0,1 0 1,0 1-1,1 12 0,0-19-7,0 0-1,0 0 0,0 0 1,1 0-1,-1 0 1,0 0-1,1 0 0,-1 0 1,0-1-1,1 1 0,-1 0 1,1 0-1,0 0 1,-1 0-1,1-1 0,0 1 1,-1 0-1,1-1 0,0 1 1,0 0-1,1 0 1,0-1 0,0 1 0,0-1 0,0 1 0,0-1 0,0 0 0,0 0 0,0 0 0,0 0 0,0 0 0,0 0 0,0-1 0,0 1 0,0-1 0,3 0 1,12-7-564,-1 1 1,0-2 0,-1 0 0,0-1-1,0-1 1,25-24 0,-21 19-262,1 0 1,33-21-1,-53 37 838,0 0 0,1-1 0,-1 1 0,1 0 0,-1-1 1,1 1-1,-1 0 0,0 0 0,1-1 0,-1 1 0,1 0 0,-1 0 0,1 0 1,-1 0-1,1 0 0,-1-1 0,1 1 0,0 0 0,-1 0 0,1 0 0,-1 1 1,1-1-1,-1 0 0,1 0 0,-1 0 0,1 0 0,-1 0 0,1 1 1,-1-1-1,1 0 0,-1 0 0,0 1 0,1-1 0,-1 0 0,1 0 0,-1 1 1,0-1-1,1 1 0,0 0 0,0 25 665,-19 41 435,16-60-1027,1-5-64,-2 7 79,0-1 0,0 1-1,1-1 1,0 1 0,1 0 0,0 0 0,0 0 0,1 0 0,0 0 0,2 16 0,-1-24-69,0 0 0,0 0 0,0 0 1,0 0-1,0 0 0,0-1 0,0 1 0,0 0 1,1 0-1,-1-1 0,0 1 0,0-1 0,1 1 1,-1-1-1,0 0 0,1 1 0,-1-1 0,0 0 1,1 0-1,-1 0 0,0 0 0,1 0 0,-1 0 1,0-1-1,1 1 0,-1 0 0,0-1 0,1 1 1,-1 0-1,0-1 0,0 0 0,1 1 0,-1-1 1,2-1-1,43-25 939,-15-1-864,-1 0-1,-2-2 1,0-1 0,-2-1 0,-2-1-1,-1-2 1,-1 0 0,-3-1 0,0-1-1,-2-1 1,13-47 0,-22 32-107,-8 53 0,-1 0 0,0-1 0,1 1 0,-1 0 0,1 0 0,-1-1 0,1 1 0,-1 0 0,0 0 0,1 0 0,-1 0 0,1-1 0,-1 1 0,0 0 0,1 0 0,-1 0 0,0 1 0,1-1 0,-1 0 0,1 0 0,-1 0 0,0 0 0,1 0 0,-1 1 0,1-1 0,-1 0 0,1 1 0,-1-1 0,1 0 0,-1 1 0,0 0 0,-7 5 0,-1 1 0,1 0 0,1 0 0,-1 1 0,1 0 0,1 0 0,-7 10 0,-38 69 0,50-86 0,-11 22 0,1 0 0,2 1 0,0 0 0,-8 37 0,13-46 0,2 1 0,0-1 0,0 1 0,2-1 0,0 1 0,0-1 0,2 1 0,5 25 0,-6-37-61,2 0-1,-1 1 1,0-1-1,1 0 1,0 0-1,0-1 1,0 1-1,0 0 1,1-1-1,-1 0 1,1 0-1,4 3 1,-7-5 37,0 0 1,0-1 0,0 1 0,-1 0 0,1 0-1,0-1 1,1 1 0,-1 0 0,0-1 0,0 1-1,0-1 1,0 0 0,0 1 0,0-1 0,1 0-1,-1 0 1,0 1 0,0-1 0,0 0 0,1 0-1,-1 0 1,0-1 0,0 1 0,0 0 0,1 0 0,-1-1-1,0 1 1,0-1 0,0 1 0,0-1 0,0 1-1,0-1 1,0 0 0,0 1 0,0-1 0,0 0-1,0 0 1,0 0 0,0 1 0,-1-1 0,1 0-1,0 0 1,-1 0 0,1 0 0,0-1 0,-1 1-1,1 0 1,-1 0 0,1-2 0,1-5-135,-1-1 0,0 1 0,0-1 0,0 1 1,-1 0-1,0-1 0,-1 1 0,0-1 0,0 1 0,-1 0 1,0-1-1,-1 1 0,-5-13 0,-5-7 669,-2 1-1,-27-38 0,-3-7 1930,45 72-2434,-1-1-1,1 1 0,0-1 0,-1 0 0,1 1 0,0-1 0,-1 0 0,1 1 0,0-1 0,0 0 0,0 0 0,-1 1 0,1-1 0,0 0 0,0 0 0,0 1 0,0-1 0,0 0 0,1 1 0,-1-1 0,0 0 0,0 0 0,0 1 0,1-1 1,-1 0-1,0 1 0,1-1 0,-1 0 0,1 0 0,22-7 84,41 10-336,-55-1 88,76 11-7384,-40-7-2264</inkml:trace>
</inkml:ink>
</file>

<file path=ppt/ink/ink2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2.248"/>
    </inkml:context>
    <inkml:brush xml:id="br0">
      <inkml:brushProperty name="width" value="0.025" units="cm"/>
      <inkml:brushProperty name="height" value="0.025" units="cm"/>
    </inkml:brush>
  </inkml:definitions>
  <inkml:trace contextRef="#ctx0" brushRef="#br0">1 558 16367,'0'0'10426,"12"-9"-9038,8-6-1067,-1 0 0,-1-2-1,22-23 1,-32 30-256,0 0 1,0-1-1,0 0 1,-2 0 0,1-1-1,-2 1 1,1-1-1,-2-1 1,6-17-1,-9-5-16,-5 27-200,-7 23-153,4 4 169,0 0 0,1 0 0,1 1-1,0 0 1,2 0 0,0 1 0,2-1 0,0 30-1,1-48 126,0 0 0,0-1 0,1 1 0,-1 0-1,0-1 1,1 1 0,-1-1 0,1 1 0,0-1-1,-1 1 1,1-1 0,0 1 0,0-1 0,0 0 0,0 1-1,0-1 1,0 0 0,0 0 0,0 0 0,0 0-1,1 0 1,2 2 0,-1-2 18,0 1 1,1-1-1,-1 0 0,1 0 1,-1-1-1,1 1 0,-1-1 1,1 0-1,-1 0 0,5 0 1,5-1 97,-1-1 1,0 0-1,0-1 1,-1-1-1,17-6 1,13-10 133,0-2 0,-2-1 0,0-2 1,53-47-1,-66 56-1168,-18 20 225,-8 12 247,-3-3 396,2-10-280,0 0-1,0 0 0,0 0 1,1 0-1,0 1 1,-1-1-1,1 0 1,0 0-1,1 5 1,-1-8 282,0 0 1,1 1 0,-1-1-1,0 0 1,0 1-1,1-1 1,-1 0-1,0 1 1,0-1-1,1 0 1,-1 1 0,0-1-1,1 0 1,-1 0-1,0 0 1,1 1-1,-1-1 1,1 0 0,-1 0-1,0 0 1,1 0-1,-1 0 1,1 0-1,-1 1 1,0-1-1,1 0 1,-1 0 0,1-1-1,24-6-203,-5-5 232,-1-1 1,0-1-1,-1 0 0,0-2 1,-1 0-1,-1 0 0,0-2 1,-2 0-1,0-1 0,14-24 1,-23 34 92,0 0-1,0-1 1,0 0 0,-2 0-1,1-1 1,-1 1 0,-1-1-1,0 0 1,0 1 0,-1-1-1,0 0 1,-1 0 0,-1-12-1,1 23-68,0-1 0,-1 1 0,1 0-1,0-1 1,0 1 0,0 0 0,-1-1-1,1 1 1,0 0 0,0-1 0,-1 1-1,1 0 1,0-1 0,-1 1 0,1 0-1,0 0 1,-1-1 0,1 1 0,0 0-1,-1 0 1,1 0 0,-1 0 0,1 0-1,0-1 1,-1 1 0,1 0 0,-1 0-1,1 0 1,-1 0 0,1 0 0,0 0-1,-1 0 1,1 0 0,-1 1 0,1-1-1,0 0 1,-1 0 0,1 0 0,-1 0-1,1 0 1,0 1 0,-1-1 0,1 0-1,0 0 1,-1 1 0,1-1 0,0 0-1,-1 1 1,1-1 0,0 0 0,0 1-1,-1-1 1,1 0 0,0 1 0,0-1-1,0 0 1,0 1 0,-1 0 0,-16 21 90,-7 21 203,1 1 0,-29 82 1,41-96-13,3 1-1,0 0 1,2 0 0,1 0 0,0 46 0,5-74-263,0 1 1,0-1 0,0 1-1,0-1 1,1 1-1,0-1 1,0 0 0,0 1-1,0-1 1,0 0-1,1 0 1,-1 0 0,1 0-1,0 0 1,4 5-1,-5-6 35,1-1 0,0 1-1,0-1 1,1 0 0,-1 0-1,0 0 1,0 0 0,1 0-1,-1 0 1,0-1 0,1 1-1,-1-1 1,1 1 0,-1-1-1,1 0 1,-1 0 0,0 0-1,1 0 1,-1 0 0,1-1-1,-1 1 1,1-1 0,2-1-1,-2 0-16,1 0-1,-1 0 1,0 0-1,1 0 1,-1-1 0,0 1-1,-1-1 1,1 0-1,0 0 1,-1 0 0,0 0-1,1 0 1,-1-1-1,0 1 1,-1-1-1,1 1 1,-1-1 0,1 0-1,-1 1 1,0-1-1,-1 0 1,1 0 0,-1 0-1,0 0 1,0-4-1,1-4 2,0 0 0,-1 1 1,-1-1-1,0 1 0,-1-1 0,0 1 0,-5-17 0,-29-43 458,32 66-338,1-1 0,-1 1-1,0 0 1,0 0 0,-1 0-1,0 0 1,0 1 0,0 0-1,-10-7 1,40 31-515,-14-16 339,1-1-1,0 0 1,0-1-1,0 0 1,0-1-1,0 0 1,0-1 0,0-1-1,0 0 1,1 0-1,18-6 1,-12 2-422,-1 0 1,0-2 0,0-1-1,0 0 1,-1-1-1,24-17 1,-27 16 266,-1-1 0,0 0 0,-1-2 0,0 1 0,-1-1 0,13-19 0,-18 23 439,-1 0 0,1-1 0,-1 0 0,-1 0 0,0 0 0,0 0 0,-1 0 0,0-1 0,-1 1 0,2-23 0,-13 43 775,-20 34-864,-73 117 1107,86-134-788,2 1-1,1 1 0,-18 57 0,29-79-452,0 0-1,1 1 0,0-1 1,0 0-1,0 1 0,1-1 1,0 1-1,2 10 0,-2-16-30,1 0-1,0 1 1,0-1-1,0 0 1,0 0-1,0 0 1,0 0-1,1 0 0,-1 0 1,0 0-1,1 0 1,0 0-1,-1 0 1,1-1-1,0 1 1,0-1-1,0 0 1,0 1-1,0-1 1,0 0-1,1 0 1,-1 0-1,0-1 1,0 1-1,1 0 1,-1-1-1,0 1 1,5-1-1,4 1-623,0 0 0,0-1 0,0 0 0,-1-1 0,22-4 0,-18 1-923,-1 0 0,1-1 0,-1-1 0,0 0 0,-1-1 0,0 0 0,12-9-1,10-8-11024</inkml:trace>
</inkml:ink>
</file>

<file path=ppt/ink/ink2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2.589"/>
    </inkml:context>
    <inkml:brush xml:id="br0">
      <inkml:brushProperty name="width" value="0.025" units="cm"/>
      <inkml:brushProperty name="height" value="0.025" units="cm"/>
    </inkml:brush>
  </inkml:definitions>
  <inkml:trace contextRef="#ctx0" brushRef="#br0">175 0 23254,'-7'1'207,"-14"3"1573,0 1 0,-38 14-1,55-18-1606,0 0-1,0 1 1,0 0-1,1 0 1,-1 0-1,1 0 1,-1 0-1,1 1 1,0 0-1,0-1 0,0 1 1,0 0-1,0 1 1,1-1-1,0 0 1,-1 1-1,1-1 1,0 1-1,1 0 1,-1 0-1,1 0 1,-2 4-1,3-7-172,0 1 0,0-1 0,0 0 0,0 0 0,0 1 0,0-1 0,0 0 0,1 0 0,-1 0 0,0 1 0,1-1 0,-1 0 0,1 0 0,-1 0 0,1 0 0,-1 0 0,1 0 0,0 0 0,-1 0 0,1 0 0,0 0 0,0 0 0,1 1 0,1 0 0,0-1 0,0 1 0,0-1 0,0 1 0,0-1 0,0 0 0,0 0 0,0-1 0,4 1 0,9 1 0,1-1 0,30-2 0,-36 0 0,11-2-225,0 0 1,-1-2-1,1 0 1,-1-2-1,25-10 1,-24 8-144,0 1 0,0 1 0,1 1 0,27-3 0,-49 9 239,-1 0 1,1 0-1,0 1 0,0-1 1,0 0-1,0 1 0,0-1 1,-1 1-1,1-1 0,0 1 1,0-1-1,-1 1 0,1 0 1,0-1-1,-1 1 0,1 0 1,0 0-1,-1-1 0,1 1 1,-1 0-1,0 0 0,1 0 1,-1 0-1,0-1 0,1 1 1,-1 0-1,0 0 0,0 0 0,0 0 1,0 0-1,0 0 0,0 0 1,0 0-1,0 0 0,0 1 1,-1 49-5548,-1-32 770,2-3-780</inkml:trace>
</inkml:ink>
</file>

<file path=ppt/ink/ink2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3.089"/>
    </inkml:context>
    <inkml:brush xml:id="br0">
      <inkml:brushProperty name="width" value="0.025" units="cm"/>
      <inkml:brushProperty name="height" value="0.025" units="cm"/>
    </inkml:brush>
  </inkml:definitions>
  <inkml:trace contextRef="#ctx0" brushRef="#br0">320 46 13421,'0'0'8984,"-8"-8"-8018,-27-24-304,34 31-642,0 1 0,-1-1 0,1 0-1,-1 1 1,0-1 0,1 1-1,-1 0 1,1-1 0,-1 1 0,0 0-1,1 0 1,-1 0 0,1 0 0,-1 0-1,0 1 1,1-1 0,-1 0-1,1 1 1,-1-1 0,1 1 0,-1-1-1,1 1 1,-1 0 0,1 0-1,0 0 1,-1 0 0,1 0 0,0 0-1,-2 1 1,-28 32 472,32-31 2337,-7 17-2263,-1-8-354,0 0-1,1 0 0,1 1 0,0-1 1,1 1-1,0 0 0,1 0 0,-3 25 1,4 1-157,4 66 1,1-78 21,-2 1 1,-1-1-1,-1 0 1,-2 0-1,-9 48 0,5-53 117,5-9-18,-2 0 0,0 0 0,0 0 0,-1-1 0,-1 0 0,0 0 0,0 0 0,-15 19 0,20-30-176,0 0 0,0 0 0,0 0 0,1 0 0,-1 0 0,0 0 0,0 0 0,-1 0 0,1-1 0,0 1 0,0 0 0,0-1 0,0 1 0,-1-1 0,1 1 0,0-1 0,0 1 0,-1-1 0,1 0 0,0 0 0,-1 0 0,1 0 0,-1 0 0,1 0 0,0 0 0,-1 0 0,1 0 0,0-1 0,-1 1 0,1 0 0,0-1 0,0 1 0,-1-1 0,1 1 0,0-1 0,0 0 0,0 0 0,0 0 0,0 1 0,-2-3 0,1 0 0,-1 0 0,1-1 0,0 1 0,0-1 0,1 0 0,-1 1 0,1-1 0,0 0 0,0 0 0,0 0 0,0 0 0,0-6 0,1-6-126,1 0-1,0-1 1,1 1-1,0 0 1,2 0 0,0 1-1,1-1 1,0 1-1,1 0 1,1 0-1,0 0 1,1 1 0,1 0-1,0 1 1,1 0-1,0 0 1,15-13 0,-4 6-475,1 1 0,0 1 0,2 1 1,0 1-1,0 1 0,2 1 1,0 2-1,54-20 0,-27 17-6803</inkml:trace>
</inkml:ink>
</file>

<file path=ppt/ink/ink2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4.399"/>
    </inkml:context>
    <inkml:brush xml:id="br0">
      <inkml:brushProperty name="width" value="0.025" units="cm"/>
      <inkml:brushProperty name="height" value="0.025" units="cm"/>
    </inkml:brush>
  </inkml:definitions>
  <inkml:trace contextRef="#ctx0" brushRef="#br0">224 292 4324,'1'-9'13111,"0"6"-12667,-1 0 0,1 0 1,-1 0-1,0 0 0,0 0 0,0 0 0,-1 0 0,1 0 1,-1 0-1,1 0 0,-1 0 0,0 0 0,0 0 0,-2-3 1,1 4-292,1 0-1,-1 1 1,0-1 0,0 1 0,0-1 0,0 1 0,0 0 0,0-1 0,0 1-1,0 0 1,0 1 0,-1-1 0,1 0 0,0 1 0,-1-1 0,1 1 0,0-1 0,-1 1-1,1 0 1,0 0 0,-1 0 0,1 1 0,-1-1 0,-1 1 0,-4 1-127,1 0 0,0 0 0,0 0 0,0 1 0,0 0 0,0 1 1,1-1-1,0 1 0,-1 1 0,1-1 0,1 1 0,-1 0 0,1 0 0,0 1 0,0-1 1,-5 9-1,3-6-47,1 1 0,1 0 0,0 0 0,0 1 0,0-1 0,1 1 0,1 0 0,0 0 0,0 1 0,1-1 0,-1 12 0,3-21 14,0-1 0,0 1 0,0 0 0,0 0 0,0 0 0,0 0 0,0 0 0,0 0 0,0-1 1,0 1-1,1 0 0,-1 0 0,0 0 0,1-1 0,-1 1 0,1 0 0,-1 0 0,1-1 0,-1 1 0,1 0 0,-1-1 0,1 1 0,0 0 0,-1-1 0,1 1 0,0-1 1,-1 1-1,1-1 0,1 1 0,1 0 5,-1-1 0,1 0-1,-1 1 1,1-1 0,-1 0 0,1 0 0,-1 0 0,1-1 0,-1 1 0,5-2 0,2-1 25,0 0 1,0 0-1,0-1 0,0-1 1,8-5-1,13-12 8,-1-1 0,-1-2 0,-1 0 0,43-55 0,-55 61 228,-2 1-1,0-2 1,-1 0-1,-1 0 1,-1-1 0,-1 0-1,-1-1 1,11-44 0,-21 58 949,-6 17-984,-9 18-349,4 7 155,1 0 0,1 1 0,2 0-1,2 0 1,1 1 0,-1 40 0,7-74-24,0-1 1,0 1 0,0 0 0,0-1 0,0 1 0,1 0-1,-1-1 1,0 1 0,1-1 0,0 1 0,-1-1 0,1 1-1,0-1 1,0 1 0,0-1 0,0 1 0,0-1 0,0 0-1,0 0 1,0 1 0,0-1 0,1 0 0,-1 0 0,3 1-1,0 0 17,-1-1 0,1 0 0,-1 0 0,1 0 0,0-1-1,0 1 1,-1-1 0,1 0 0,0 0 0,7-1-1,0-1 25,1 0-1,-1 0 1,1-2-1,-1 1 1,0-1-1,17-10 1,-12 5-47,-2-1 0,0-1 0,18-17 0,-28 25 0,0 0 0,-1-1 0,0 1 0,0-1 0,0 0 0,0 0 0,0 0 0,-1 0 0,0 0 0,0 0 0,0-1 0,0 1 0,-1-1 0,0 1 0,0-1 0,0 0 0,0-7 0,-16 20 0,3 6 0,0 0 0,1 1 0,0 0 0,1 1 0,1 0 0,0 1 0,1 0 0,1 0 0,-7 27 0,14-43 0,0 1 0,-1-1 0,1 0 0,0 1 0,0-1 0,0 1 0,0-1 0,0 1 0,0-1 0,0 0 0,1 1 0,-1-1 0,0 1 0,1-1 0,-1 0 0,1 1 0,-1-1 0,1 0 0,0 1 0,0-1 0,0 0 0,-1 0 0,3 2 0,0-1 0,-1-1 0,1 1 0,-1-1 0,1 0 0,0 0 0,-1 0 0,1 0 0,0 0 0,0 0 0,0-1 0,4 1 0,10-1 0,0 0 0,0-1 0,24-5 0,-32 4 0,115-27 0,-40 7 0,-84 21 0,1 1 0,-1 0 0,1 0 0,-1 0 0,1-1 0,-1 1 0,1 0 0,-1-1 0,0 1 0,1 0 0,-1-1 0,1 1 0,-1-1 0,0 1 0,1-1 0,-1 1 0,0-1 0,0 1 0,1-1 0,-1 1 0,0-1 0,0 1 0,0-1 0,0 1 0,0-1 0,1 1 0,-1-1 0,0 1 0,0-1 0,0 0 0,0 1 0,-1-1 0,1 1 0,0-1 0,0 1 0,0-1 0,0 1 0,-1-1 0,1 1 0,0-1 0,0 1 0,-1-1 0,1 1 0,0-1 0,-1 1 0,1 0 0,0-1 0,-2 0 0,-22-31 0,17 25 0,-35-42 0,-21-28 0,63 77 0,0 0 0,0-1 0,0 1 0,0 0 0,0 0 0,0-1 0,-1 1 0,1 0 0,0-1 0,0 1 0,0 0 0,0 0 0,0-1 0,0 1 0,0 0 0,0-1 0,1 1 0,-1 0 0,0 0 0,0-1 0,0 1 0,0 0 0,0 0 0,0-1 0,0 1 0,1 0 0,-1 0 0,0-1 0,0 1 0,0 0 0,1 0 0,-1 0 0,0-1 0,0 1 0,0 0 0,1 0 0,-1 0 0,0 0 0,0 0 0,1 0 0,-1-1 0,0 1 0,1 0 0,-1 0 0,0 0 0,0 0 0,1 0 0,-1 0 0,0 0 0,0 0 0,1 0 0,-1 0 0,0 0 0,1 0 0,-1 1 0,0-1 0,0 0 0,1 0 0,24 1 0,-22 0 0,50 5-303,52 4-2722,3-7-4628,-17-7-10193</inkml:trace>
</inkml:ink>
</file>

<file path=ppt/ink/ink2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5.928"/>
    </inkml:context>
    <inkml:brush xml:id="br0">
      <inkml:brushProperty name="width" value="0.025" units="cm"/>
      <inkml:brushProperty name="height" value="0.025" units="cm"/>
    </inkml:brush>
  </inkml:definitions>
  <inkml:trace contextRef="#ctx0" brushRef="#br0">271 54 8616,'0'0'8461,"9"-7"-4051,23-21-1228,-28 28-1414,-6 7-1380,-4 10-318,-40 68 531,-4-2 1,-72 91-1,119-170-642,-8 11-128,0-1 0,-1 0 0,0-1 0,-28 22 0,63-62-5088,-8 7 3638,126-163-13293,-85 101 12254,-9 12 5036,1 2 5970,-27 45-4780,-21 23-3521,0-1 0,0 1 0,0-1 0,0 1 0,0 0 0,1 0 0,-1-1 0,0 1 0,0 0 0,1-1 0,-1 1 0,0 0 0,0 0 0,1-1 0,-1 1 0,0 0 0,1 0 0,-1 0 0,0 0 0,1-1 0,-1 1 0,0 0 0,1 0 0,-1 0 0,0 0 0,1 0 0,-1 0 0,1 0 0,-1 0 0,0 0 0,1 0 0,-1 0 0,0 0 0,1 0 0,-1 0 1,1 0-1,-1 0 0,0 1 0,1-1 0,-1 0 0,0 0 0,0 0 0,1 1 0,-1-1 0,0 0 0,1 0 0,-1 1 0,0-1 0,0 0 0,1 0 0,-1 1 0,0-1 0,0 0 0,0 1 0,1-1 0,-1 0 0,0 1 0,0-1 0,0 0 0,0 1 0,0-1 0,0 1 0,0-1 0,0 0 0,0 1 0,0-1 0,0 0 0,0 1 0,-1 30 862,-2-1 1,0 1-1,-2-1 1,-2 0-1,0 0 0,-15 33 1,-7 37 481,20-67-1022,2 1 1,1-1 0,-2 52 0,8-84-381,0 0 1,-1 0 0,1 0-1,0-1 1,0 1 0,0 0 0,0 0 0,-1-1 0,1 1-1,0 0 1,0 0 0,1-1 0,-1 1 0,0 0-1,0 0 1,0-1 0,0 1 0,1 0 0,-1 0 0,0-1-1,0 1 1,1 0 0,-1-1 0,1 1 0,-1 0-1,1-1 1,-1 1 0,1-1 0,-1 1 0,1-1-1,-1 1 1,1-1 0,0 1 0,-1-1 0,1 1 0,0-1-1,-1 0 1,1 0 0,0 1 0,0-1 0,-1 0-1,1 0 1,1 0 0,-2 0-123,1 0 0,-1-1 1,0 1-1,1 0 0,-1-1 0,1 1 0,-1 0 1,0-1-1,1 1 0,-1-1 0,0 1 0,1-1 1,-1 1-1,0-1 0,0 1 0,0-1 0,1 1 0,-1-1 1,0 1-1,0-1 0,0 1 0,0-1 0,0 1 1,0-1-1,0 0 0,0 1 0,0-1 0,0 1 0,0-1 1,-1 1-1,1-1 0,0 1 0,0-1 0,-1 0 1,-6-22-4509,-14-6-2544,-6-3-3214</inkml:trace>
</inkml:ink>
</file>

<file path=ppt/ink/ink2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6.301"/>
    </inkml:context>
    <inkml:brush xml:id="br0">
      <inkml:brushProperty name="width" value="0.025" units="cm"/>
      <inkml:brushProperty name="height" value="0.025" units="cm"/>
    </inkml:brush>
  </inkml:definitions>
  <inkml:trace contextRef="#ctx0" brushRef="#br0">0 46 16015,'0'0'5702,"62"-4"-4870,-11 4-127,12-1-545,11-5-160,3-1-1986,-1-5-2402,-5-3-4997</inkml:trace>
</inkml:ink>
</file>

<file path=ppt/ink/ink2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6.644"/>
    </inkml:context>
    <inkml:brush xml:id="br0">
      <inkml:brushProperty name="width" value="0.025" units="cm"/>
      <inkml:brushProperty name="height" value="0.025" units="cm"/>
    </inkml:brush>
  </inkml:definitions>
  <inkml:trace contextRef="#ctx0" brushRef="#br0">318 5 20467,'0'0'3246,"-10"-2"-320,4 1-2742,0 0 1,-1 1-1,1 0 1,0 0 0,-1 0-1,1 1 1,0 0-1,0 0 1,0 1-1,0 0 1,0 0 0,0 0-1,0 1 1,0 0-1,1 0 1,-1 0 0,1 1-1,-9 7 1,-17 13 713,-45 44-1,67-59-815,0 1 0,0 0-1,1 0 1,1 1 0,0 0-1,0 0 1,1 0 0,-8 23-1,13-32-103,1 0 1,-1 0-1,1 0 0,0 0 0,-1 0 1,1-1-1,0 1 0,0 0 0,1 0 0,-1 0 1,0 0-1,1 0 0,-1 0 0,1 0 1,-1 0-1,1 0 0,0-1 0,0 1 0,0 0 1,0 0-1,0-1 0,0 1 0,0-1 1,1 1-1,-1-1 0,1 1 0,-1-1 0,1 0 1,-1 0-1,1 0 0,0 0 0,-1 0 1,1 0-1,0 0 0,0-1 0,3 2 0,8 2-205,1-1 0,0 0 0,0 0-1,17-1 1,-10 0 23,66 6-851,-44-5 547,81 16 0,-122-19 509,0 1-1,0-1 1,-1 1-1,1-1 1,0 1 0,0 0-1,0 0 1,0 0-1,-1 0 1,1 0 0,0 0-1,-1 0 1,1 0-1,1 3 1,-3-4 33,1 1 0,-1 0-1,0-1 1,0 1 0,0-1 0,0 1 0,0 0 0,0-1-1,1 1 1,-1-1 0,0 1 0,-1 0 0,1-1 0,0 1-1,0 0 1,0-1 0,0 1 0,0-1 0,-1 1 0,1-1-1,0 1 1,-1 0 0,1-1 0,0 1 0,-1-1-1,1 1 1,0-1 0,-2 1 0,-2 3 180,-1 0 0,0-1 0,1 1 0,-2-1-1,1 0 1,0-1 0,-11 4 0,-22 7-128,-1-2-1,0-2 0,0-1 1,-1-2-1,-66 1 1,77-8-3711,8-7-3795</inkml:trace>
</inkml:ink>
</file>

<file path=ppt/ink/ink2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7.002"/>
    </inkml:context>
    <inkml:brush xml:id="br0">
      <inkml:brushProperty name="width" value="0.025" units="cm"/>
      <inkml:brushProperty name="height" value="0.025" units="cm"/>
    </inkml:brush>
  </inkml:definitions>
  <inkml:trace contextRef="#ctx0" brushRef="#br0">1 45 19699,'0'0'11466,"69"-19"-11177,-17 15-193,9-2-64,7-1-320,-5 6-1890,1 1-1538,-12-4-2370,-7 0-6822</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2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7.346"/>
    </inkml:context>
    <inkml:brush xml:id="br0">
      <inkml:brushProperty name="width" value="0.025" units="cm"/>
      <inkml:brushProperty name="height" value="0.025" units="cm"/>
    </inkml:brush>
  </inkml:definitions>
  <inkml:trace contextRef="#ctx0" brushRef="#br0">136 0 17168,'0'0'3492,"-10"12"-1811,-4 7-966,1-1 1,1 2-1,0 0 1,2 0-1,-12 33 0,11-20 92,2 1 1,2 0-1,1 0 0,-3 67 0,9-100-790,0 0-1,-1-1 1,1 1 0,0 0 0,0 0-1,1 0 1,-1-1 0,0 1 0,0 0-1,0 0 1,0 0 0,1-1-1,-1 1 1,0 0 0,1 0 0,-1-1-1,1 1 1,-1 0 0,1-1-1,-1 1 1,1-1 0,-1 1 0,1 0-1,-1-1 1,1 1 0,0-1 0,-1 0-1,1 1 1,1 0 0,0-1 33,0 0-1,0 0 1,0 0 0,-1 0 0,1 0 0,0 0 0,0 0 0,0-1-1,0 1 1,0-1 0,-1 1 0,4-2 0,51-32 813,-53 32-858,194-148 95,-164 122-105,-2-2 0,0-2 0,42-57 0,-72 86-1095,-8 8-1729,-9 8-5175,16-12 7899,-23 20-9349</inkml:trace>
</inkml:ink>
</file>

<file path=ppt/ink/ink2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8.209"/>
    </inkml:context>
    <inkml:brush xml:id="br0">
      <inkml:brushProperty name="width" value="0.025" units="cm"/>
      <inkml:brushProperty name="height" value="0.025" units="cm"/>
    </inkml:brush>
  </inkml:definitions>
  <inkml:trace contextRef="#ctx0" brushRef="#br0">0 80 17745,'0'0'9305,"9"7"-7570,-5-3-1649,0-1 1,0 0-1,1 0 1,-1 0 0,1-1-1,-1 1 1,1-1 0,0 0-1,0 0 1,0-1-1,0 0 1,1 0 0,-1 0-1,0 0 1,0-1 0,1 0-1,-1 0 1,0 0 0,1-1-1,-1 1 1,8-3-1,6-3-330,0 0 0,0-1 0,25-13 0,-35 16 28,-1-1 0,1 0 0,-1-1 0,0 0 0,0-1 0,-1 1 0,0-1 0,11-14 0,-14 12 110,-10 13 33,-12 13 71,14-10 14,-32 55 686,34-58-622,1 0 0,-1 0 1,1 1-1,-1-1 0,1 0 0,0 1 1,1-1-1,-1 0 0,1 1 0,0-1 1,0 1-1,0-1 0,2 6 0,0-9-63,0 0-1,1 0 0,-1 0 1,0 0-1,1 0 0,-1-1 1,1 1-1,0-1 0,-1 0 1,1 0-1,-1 0 0,1 0 1,-1 0-1,1-1 0,4 0 1,-6 1 3,7-2-84,0 0 0,0 0 0,-1-1 0,1 0 0,-1 0 0,0-1 0,0 0 0,0 0 0,0-1 0,-1 1 0,7-7 0,7-8-296,34-39 1,-68 90 1241,-13 47 1,27-78-860,0-1 0,0 1 0,0-1 0,0 1 0,-1-1 0,1 1 0,0 0 0,0-1 0,1 1 0,-1-1 0,0 1 0,0-1 0,0 1 0,0-1 0,0 1 0,1-1 0,-1 1 0,0 0 0,0-1 0,1 0 0,-1 1 0,0-1 0,1 1 0,-1-1 0,1 1 0,-1-1 0,0 0 0,1 1 0,-1-1 0,1 0 0,-1 1 0,1-1 0,-1 0 0,1 0 0,0 1 0,28-1 339,28-18-82,-18 1-291,-27 11-105,0 0-1,1 1 1,0 0 0,0 1 0,0 1 0,0 0-1,16-2 1,-28 6 109,0 0 0,-1-1 0,1 1 0,0 0-1,-1 0 1,1 0 0,-1 0 0,1 0 0,-1 0 0,0 0-1,1 0 1,-1 0 0,0 0 0,0 0 0,0 0 0,0 0 0,0 0-1,0 0 1,0 0 0,0 0 0,0 1 0,0 33 163,-1-28-80,1-5-27,0 0-1,0 0 1,-1 0 0,1 0 0,0 0-1,1 0 1,-1 0 0,0-1 0,0 1-1,1 0 1,-1 0 0,1 0 0,0 0-1,0-1 1,-1 1 0,1 0 0,0-1-1,0 1 1,1 0 0,-1-1 0,0 1 0,3 1-1,-2-3 13,0 0 1,0 0-1,1 0 0,-1 0 0,0 0 1,0-1-1,0 1 0,1-1 0,-1 1 1,0-1-1,0 0 0,0 0 0,0 0 1,0 0-1,0 0 0,-1-1 0,1 1 1,0 0-1,-1-1 0,4-2 0,0 0-69,0 0-1,0 0 0,0 0 0,-1-1 1,1 1-1,-1-1 0,0 0 1,-1-1-1,1 1 0,-1 0 0,0-1 1,0 0-1,-1 0 0,0 0 1,0 0-1,0 0 0,0 0 0,-1 0 1,0-1-1,0-8 0,-1 16 8,0-1-1,0 1 1,1 0-1,-1-1 1,0 1-1,0 0 1,0-1-1,0 1 0,0 0 1,0-1-1,0 1 1,0 0-1,0-1 1,0 1-1,0 0 1,-1-1-1,1 1 1,0 0-1,0-1 0,-1 1 1,1-1-1,0 1 1,-1-1-1,1 1 1,0 0-1,-1-1 1,1 1-1,-1-1 1,1 0-1,-1 1 1,1-1-1,-1 1 0,1-1 1,-1 0-1,0 1 1,1-1-1,-1 0 1,1 0-1,-1 1 1,0-1-1,1 0 1,-1 0-1,0 0 0,1 0 1,-1 0-1,0 0 1,1 0-1,-1 0 1,0 0-1,1 0 1,-2-1-1,8 5 21,1-1 0,-1-1 0,1 1 0,-1-1 0,1 0 0,0-1 0,0 0 0,0 0 0,0 0 0,11-1 0,3 0 44,0-2 0,27-4 0,-30 3-35,-1-1 1,0-1-1,-1-1 1,1 0 0,-1-1-1,0 0 1,-1-2-1,1 0 1,22-18-1,-38 24-23,-10 5-11,-13 7-7,12-3 46,0 1 1,1 0 0,0 1 0,0 0-1,1 1 1,-9 10 0,16-17-24,0 0-1,1 1 1,0-1 0,-1 0 0,1 1 0,0-1-1,0 1 1,0-1 0,1 1 0,-1 0-1,1-1 1,-1 1 0,1 0 0,0-1 0,0 1-1,0 0 1,0-1 0,1 1 0,-1 0-1,1-1 1,-1 1 0,1-1 0,0 1 0,0-1-1,0 1 1,1-1 0,-1 0 0,0 1 0,1-1-1,-1 0 1,1 0 0,0 0 0,0 0-1,0 0 1,3 2 0,-3-2-220,1 1 0,0-1 0,0 0-1,0 0 1,1 0 0,-1 0 0,0 0 0,1-1 0,-1 1 0,5 0-1,-4-1-416,0 0-1,0-1 0,0 1 0,0-1 0,0 0 0,0 0 0,0-1 0,0 1 0,5-2 0,16-7-9271</inkml:trace>
</inkml:ink>
</file>

<file path=ppt/ink/ink2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9.084"/>
    </inkml:context>
    <inkml:brush xml:id="br0">
      <inkml:brushProperty name="width" value="0.025" units="cm"/>
      <inkml:brushProperty name="height" value="0.025" units="cm"/>
    </inkml:brush>
  </inkml:definitions>
  <inkml:trace contextRef="#ctx0" brushRef="#br0">206 309 10282,'7'-6'1186,"-1"0"1,0-1-1,0 1 1,0-1-1,-1 0 1,1-1-1,4-9 1,-8 14-737,-1-1-1,1 0 1,0 0-1,-1 1 1,0-1-1,0 0 1,0 0-1,-1 0 1,1 0-1,-1 0 1,0-1-1,0 1 1,0 0-1,-1 0 1,1 0-1,-1 0 1,0 0-1,-2-5 1,2 7-368,-1 0 0,1 0 0,0 1 0,-1-1 1,1 0-1,-1 1 0,1-1 0,-1 1 0,0-1 0,0 1 0,1 0 1,-1 0-1,0 0 0,0 0 0,0 0 0,0 0 0,0 1 1,-1-1-1,1 1 0,0-1 0,0 1 0,0 0 0,-1 0 0,1 0 1,0 0-1,0 0 0,0 0 0,0 1 0,-1-1 0,-2 2 1,-3 0-78,0 0 1,1 1 0,-1-1 0,1 1 0,0 1 0,0 0 0,-9 6 0,-2 4 15,1 1 0,-29 31 0,39-38-6,1-1 0,1 1 0,-1 0 1,1 0-1,1 1 0,-1-1 0,1 1 0,1 0 0,-4 13 0,7-21-15,0 0 1,-1-1 0,1 1 0,0 0-1,0 0 1,0 0 0,0 0-1,0 0 1,0 0 0,0 0-1,0 0 1,1 0 0,-1 0-1,0 0 1,1 0 0,-1 0-1,0 0 1,1 0 0,-1 0-1,1 0 1,-1 0 0,1-1 0,0 1-1,-1 0 1,1 0 0,0-1-1,-1 1 1,3 0 0,-1 1 4,1-1 1,-1-1 0,1 1 0,-1 0-1,1-1 1,-1 1 0,1-1 0,0 0-1,-1 0 1,6 0 0,6-2 30,0 0 1,-1-1 0,18-6-1,5-4 7,-1-3 1,-1 0-1,-1-3 0,0 0 0,-1-2 0,-1-2 0,-1 0 1,-2-2-1,0-2 0,-2 0 0,35-46 0,-30 21 192,-32 47-58,-6 9-181,-10 10-73,-21 36 84,2 2-1,3 1 1,-45 95 0,72-135-64,-14 30 62,19-41-71,0 1 0,0-1 0,0 1 0,1-1 0,-1 1 1,1-1-1,-1 1 0,1-1 0,0 1 0,0 0 0,0-1 0,1 1 0,-1-1 0,1 4 0,0-5-26,0 0 0,0 0 0,0 0 0,0 0 0,0-1 0,1 1 0,-1 0 0,0 0 0,0-1 0,0 1 0,1-1 0,-1 1 0,0-1 0,1 1 0,-1-1 1,0 0-1,1 1 0,-1-1 0,1 0 0,-1 0 0,0 0 0,1 0 0,-1-1 0,0 1 0,3-1 0,37-9-2183,-26 3 153,0 0 0,0-2 0,23-16 0,4-10-4861</inkml:trace>
</inkml:ink>
</file>

<file path=ppt/ink/ink2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9.628"/>
    </inkml:context>
    <inkml:brush xml:id="br0">
      <inkml:brushProperty name="width" value="0.025" units="cm"/>
      <inkml:brushProperty name="height" value="0.025" units="cm"/>
    </inkml:brush>
  </inkml:definitions>
  <inkml:trace contextRef="#ctx0" brushRef="#br0">198 4 15567,'0'0'8931,"-8"6"-7084,-16 14-1097,1 1 1,1 1-1,1 1 1,0 1-1,2 0 0,-30 53 1,48-75-746,0-1 0,0 1-1,0-1 1,0 0 0,0 1 0,0 0 0,0-1 0,1 1-1,-1-1 1,1 1 0,-1 0 0,1-1 0,0 1 0,-1 0-1,1 0 1,0-1 0,0 1 0,0 0 0,1-1 0,-1 1-1,0 0 1,1 2 0,1-3 11,-1 0 0,0-1 0,0 1 0,0-1 0,1 1 0,-1-1 0,0 0 0,0 0 0,1 1 0,-1-1 0,0 0 0,1 0 0,-1 0 0,0 0 0,1 0 1,-1-1-1,0 1 0,1 0 0,-1-1 0,0 1 0,2-1 0,10-4 70,0 0 1,0-1 0,-1-1-1,13-8 1,-3 0-51,-1-1 1,-1-1 0,-1-1-1,-1 0 1,0-2-1,24-34 1,-59 78-415,7-12 189,1-1 0,0 2 1,1-1-1,0 1 0,1 1 1,0-1-1,1 1 0,-4 14 0,10-27-59,0 0 0,0 0 0,0 0 0,0 0 0,0 0 0,0 0 0,0 0 0,0 0 0,0 0 0,0 0 0,1 0 0,-1 0 0,0 0 0,1 0 0,-1 0 0,1 0 0,-1 0 0,1 0 0,-1 0 0,1-1 0,-1 1 0,1 0 0,0 0 0,0-1 0,-1 1 0,2 0 0,1 1-107,-1-1 0,1 0 0,-1 0 1,1-1-1,0 1 0,-1 0 0,1-1 0,-1 0 1,1 1-1,3-1 0,4-1-609,1 0 1,0 0-1,-1-1 1,17-4-1,-12 0-1340,1 0 1,27-16-1,-26 13 1569,-2-2-1,28-22 1,-34 24 1582,0 0 0,-1 0 0,0-1 0,0 0 0,7-12 0,-12 16 512,0 0 0,0 0 1,0 0-1,-1-1 0,0 1 1,0-1-1,-1 0 0,1 0 1,-1 1-1,-1-8 0,0 13-1280,0 1 0,0 0 0,0-1-1,0 1 1,0-1 0,-1 1 0,1 0 0,0-1-1,0 1 1,0 0 0,-1-1 0,1 1 0,0 0-1,-1-1 1,1 1 0,0 0 0,-1 0 0,1-1-1,0 1 1,-1 0 0,1 0 0,-1-1 0,1 1-1,0 0 1,-1 0 0,1 0 0,-1 0 0,1 0-1,0 0 1,-1 0 0,1 0 0,-1 0 0,1 0 0,-1 0-1,1 0 1,0 0 0,-1 0 0,1 0 0,-1 0-1,1 1 1,0-1 0,-1 0 0,1 0 0,-1 0-1,1 1 1,0-1 0,-1 0 0,1 0 0,0 1-1,-1-1 1,1 0 0,-1 1 0,-21 16-188,18-12 103,0 0 0,1 0 0,0 0 0,0 0 0,0 1 0,0 0-1,1 0 1,0-1 0,0 1 0,0 0 0,1 1 0,0-1 0,0 0 0,1 0 0,-1 0 0,1 1 0,1-1 0,-1 0 0,1 0-1,0 1 1,1-1 0,-1 0 0,1 0 0,0 0 0,1-1 0,0 1 0,-1-1 0,7 9 0,-2-5-140,-1 0 0,-1 1 1,1 0-1,-1-1 0,3 12 0,-7-19 121,-1-1 0,1 1 0,-1-1 0,1 1 0,-1-1 0,0 1-1,0-1 1,1 1 0,-1-1 0,0 1 0,0-1 0,-1 1 0,1-1 0,0 1-1,0-1 1,-1 1 0,1-1 0,-1 1 0,1-1 0,-1 0 0,0 1 0,0-1-1,1 0 1,-1 1 0,0-1 0,0 0 0,0 0 0,0 0 0,0 0 0,-1 0-1,1 0 1,0 0 0,0 0 0,-1-1 0,1 1 0,0 0 0,-1-1 0,1 1-1,-1-1 1,1 1 0,-1-1 0,1 0 0,-1 1 0,1-1 0,-1 0 0,-1 0 0,-39-1-5538,20-8-870</inkml:trace>
</inkml:ink>
</file>

<file path=ppt/ink/ink2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0.097"/>
    </inkml:context>
    <inkml:brush xml:id="br0">
      <inkml:brushProperty name="width" value="0.025" units="cm"/>
      <inkml:brushProperty name="height" value="0.025" units="cm"/>
    </inkml:brush>
  </inkml:definitions>
  <inkml:trace contextRef="#ctx0" brushRef="#br0">143 1 18898,'0'0'6822,"-31"60"-6533,15-19 223,-1 7-160,4-2-288,-1 2-64,5-9-416,2-4-865,4-6-961,-5-6-1185,-2-11-1218,-4-7-5380</inkml:trace>
</inkml:ink>
</file>

<file path=ppt/ink/ink2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0.440"/>
    </inkml:context>
    <inkml:brush xml:id="br0">
      <inkml:brushProperty name="width" value="0.025" units="cm"/>
      <inkml:brushProperty name="height" value="0.025" units="cm"/>
    </inkml:brush>
  </inkml:definitions>
  <inkml:trace contextRef="#ctx0" brushRef="#br0">1 153 14510,'2'-13'2098,"-1"7"-1821,0 0 0,0 0 0,1 0 0,0 0 0,0 0 1,0 0-1,1 1 0,-1-1 0,1 1 0,1 0 0,-1 0 0,1 0 0,0 0 1,0 0-1,0 1 0,1 0 0,-1 0 0,1 0 0,0 0 0,0 1 0,1 0 1,8-4-1,3 1-52,0 2 0,0-1 0,0 2 0,1 1 0,-1 0 0,1 1 0,-1 0 0,1 2 0,27 3 0,-24 0-156,-1 0 0,1 1 0,-1 1 0,0 0 0,0 2 0,-1 1 0,30 17 0,-44-23-64,1 1-1,-1 0 0,0 0 1,0 0-1,-1 1 0,1-1 0,-1 1 1,0 0-1,0 1 0,4 7 0,-7-10 78,0-1-1,0 1 0,0-1 1,0 1-1,-1 0 0,1-1 1,-1 1-1,0 0 0,1 0 0,-1-1 1,0 1-1,-1 0 0,1 0 1,0-1-1,-1 1 0,0 0 1,1-1-1,-1 1 0,0-1 0,-1 1 1,1-1-1,0 1 0,-1-1 1,1 0-1,-1 1 0,-3 2 1,-6 6 260,-1 0 0,0-1 0,0 0 1,-2-1-1,1-1 0,-1 0 1,-25 10-1,-1-2 659,-67 17 0,95-30-1514,13-5-869,29-11-3060,48-17-4617,-32 14 2803</inkml:trace>
</inkml:ink>
</file>

<file path=ppt/ink/ink2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1.035"/>
    </inkml:context>
    <inkml:brush xml:id="br0">
      <inkml:brushProperty name="width" value="0.025" units="cm"/>
      <inkml:brushProperty name="height" value="0.025" units="cm"/>
    </inkml:brush>
  </inkml:definitions>
  <inkml:trace contextRef="#ctx0" brushRef="#br0">115 19 16656,'0'0'9678,"-4"12"-8455,-93 193 3053,95-199-4228,-1-1 0,1 1 0,1 0 0,-1 0 0,1 0 0,-1 10 0,2-16-40,0 0 0,0 1 0,1-1 0,-1 0 0,0 0 0,0 1 1,0-1-1,1 0 0,-1 0 0,0 0 0,0 1 0,1-1 0,-1 0 0,0 0 0,1 0 0,-1 0 0,0 0 0,0 1 0,1-1 0,-1 0 0,0 0 0,1 0 0,-1 0 1,0 0-1,1 0 0,-1 0 0,0 0 0,1 0 0,-1 0 0,0 0 0,1-1 0,-1 1 0,0 0 0,1 0 0,-1 0 0,0 0 0,0 0 0,1-1 0,-1 1 1,0 0-1,1-1 0,13-6 203,-6-2-206,0-1 0,0 0 0,-1 0 0,0-1 0,-1 0 0,0 0 0,-1-1 0,0 0 0,-1 0 0,3-13 0,11-26-12,-21 114-217,3-62 221,-1 1 0,1-1 0,0 1 0,-1 0 0,1-1 0,0 1 0,0-1 0,0 1 1,1 0-1,-1-1 0,0 1 0,1-1 0,-1 1 0,1-1 0,-1 1 0,1-1 0,-1 1 0,1-1 0,0 0 1,0 1-1,0-1 0,0 0 0,0 0 0,0 0 0,0 1 0,0-1 0,1 0 0,1 1 0,0-1 9,1 0 1,-1 0-1,1 0 0,0 0 0,-1-1 0,1 0 0,-1 1 0,1-1 0,0 0 0,-1-1 0,1 1 1,3-2-1,10-1 36,0-2 1,-1 0 0,1-1-1,21-11 1,-20 7-38,0-1 0,-1 0 0,28-25 0,-37 29-5,-1 0-1,0-1 1,0 0-1,-1 0 1,0 0 0,0-1-1,-1 0 1,0 0-1,5-15 1,-10 24 0,0 0 0,0 0 0,0 0 0,0 0 0,0 0 0,-1 0 0,1 0 0,0 0 0,0 0 0,0 0 0,0 0 0,0 0 0,0 0 0,-1 0 0,1 0 0,0 0 0,0 0 0,0 0 0,0 0 0,0 0 0,0 0 0,0 0 0,0-1 0,0 1 0,0 0 0,-1 0 0,1 0 0,0 0 0,0 0 0,0 0 0,0 0 0,0 0 0,0-1 0,0 1 0,0 0 0,0 0 0,0 0 0,0 0 0,0 0 0,0 0 0,0-1 0,0 1 0,0 0 0,0 0 0,0 0 0,-15 17 0,-16 27 0,20-25 0,3-7 0,0 0 0,1 1 0,0 0 0,1 0 0,0 1 0,1 0 0,1 0 0,-5 28 0,9-41 0,0 0 0,1 0 0,-1 0 0,0 1 0,1-1 0,-1 0 0,1 0 0,-1 0 0,1 0 0,-1 0 0,1 0 0,0 0 0,-1 0 0,1 0 0,0-1 0,0 1 0,0 0 0,0 0 0,0-1 0,0 1 0,0 0 0,0-1 0,0 1 0,0-1 0,0 0 0,0 1 0,0-1 0,0 0 0,0 1 0,1-1 0,-1 0 0,0 0 0,0 0 0,0 0 0,0 0 0,0 0 0,3-1 0,49-6 0,-31 0 0,-1-1 0,-1-1 0,1 0 0,-1-1 0,-1-2 0,24-17 0,101-91 0,-248 270-3102,83-117 24,9-12-2540,7-9-3596</inkml:trace>
</inkml:ink>
</file>

<file path=ppt/ink/ink2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1.377"/>
    </inkml:context>
    <inkml:brush xml:id="br0">
      <inkml:brushProperty name="width" value="0.025" units="cm"/>
      <inkml:brushProperty name="height" value="0.025" units="cm"/>
    </inkml:brush>
  </inkml:definitions>
  <inkml:trace contextRef="#ctx0" brushRef="#br0">33 51 7495,'0'0'19827,"-27"-51"-17681,24 51-1730,1 2-576,2 16-448,0 4-802,5 10-1729,7 0-1505,-1 3-2275</inkml:trace>
</inkml:ink>
</file>

<file path=ppt/ink/ink2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1.723"/>
    </inkml:context>
    <inkml:brush xml:id="br0">
      <inkml:brushProperty name="width" value="0.025" units="cm"/>
      <inkml:brushProperty name="height" value="0.025" units="cm"/>
    </inkml:brush>
  </inkml:definitions>
  <inkml:trace contextRef="#ctx0" brushRef="#br0">209 49 15503,'0'0'14130,"-12"-8"-13190,-37-25-476,47 32-459,0 0 0,0 0-1,-1 0 1,1 0-1,-1 1 1,1-1 0,0 1-1,-1-1 1,1 1-1,-1 0 1,1 0-1,-1 0 1,1 0 0,-1 0-1,1 0 1,-1 1-1,1 0 1,-1-1 0,1 1-1,0 0 1,-1 0-1,1 0 1,0 0 0,0 1-1,0-1 1,0 0-1,0 1 1,0 0 0,-2 2-1,1-1-67,0 0-1,0 0 0,1 0 1,0 1-1,-1 0 0,1-1 1,0 1-1,1 0 0,-1 0 1,1 0-1,0 0 1,0 0-1,0 0 0,-1 6 1,3-8 16,-1-1 0,1 0 0,-1 1 0,1-1 0,-1 1 0,1-1 0,0 0 0,0 0 0,0 0 0,0 1 0,0-1 0,0 0 0,0 0 0,0 0-1,0 0 1,0 0 0,1-1 0,-1 1 0,0 0 0,0-1 0,1 1 0,-1 0 0,1-1 0,-1 0 0,0 1 0,1-1 0,2 1 0,54 7-667,-37-6 252,-18-2 464,0 1 0,0-1 0,-1 1 0,1 0 0,0 0 0,0 0 0,-1 0 0,1 0 0,0 1 0,-1-1 0,1 1 0,-1 0 0,0 0 0,1 0 0,2 4 0,-4-5 34,-1 0 0,1 1 0,-1-1 1,1 0-1,-1 1 0,0-1 0,0 1 0,0-1 0,1 0 0,-1 1 0,-1-1 0,1 1 0,0-1 0,0 0 0,0 1 0,-1-1 0,1 0 0,-1 1 0,1-1 0,-1 0 0,0 0 0,1 1 0,-1-1 1,0 0-1,0 0 0,0 0 0,0 0 0,0 0 0,0 0 0,0 0 0,0 0 0,0 0 0,0-1 0,0 1 0,-1 0 0,0 0 0,-10 7 94,1-1-1,-1 0 0,-1-1 1,1-1-1,-1 1 0,0-2 1,-14 4-1,-25-2-3214,30-6-3428</inkml:trace>
</inkml:ink>
</file>

<file path=ppt/ink/ink2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2.313"/>
    </inkml:context>
    <inkml:brush xml:id="br0">
      <inkml:brushProperty name="width" value="0.025" units="cm"/>
      <inkml:brushProperty name="height" value="0.025" units="cm"/>
    </inkml:brush>
  </inkml:definitions>
  <inkml:trace contextRef="#ctx0" brushRef="#br0">1 1 14189,'0'0'10480,"3"10"-8441,1 1-1634,-1-1 0,-1 1 1,0 0-1,0-1 0,-1 1 1,0 0-1,-1 0 0,-1 0 0,1 0 1,-2 0-1,-2 12 0,3-20-324,-5 32 509,6-34-583,0 0 0,0-1 0,0 1 0,0 0 0,0-1 0,1 1 0,-1 0 1,0-1-1,0 1 0,1-1 0,-1 1 0,0 0 0,1-1 0,-1 1 0,1-1 0,-1 1 0,1-1 0,-1 1 0,1-1 1,-1 0-1,1 1 0,0-1 0,-1 0 0,1 1 0,-1-1 0,1 0 0,0 0 0,-1 1 0,1-1 0,0 0 0,-1 0 1,1 0-1,0 0 0,-1 0 0,1 0 0,0 0 0,-1 0 0,1 0 0,0 0 0,-1-1 0,1 1 0,0 0 0,0-1 0,10-2 12,1-1-1,-2 0 1,1-1-1,0 0 0,-1-1 1,0 0-1,0-1 0,-1 0 1,0 0-1,0-1 1,-1 0-1,9-11 0,-5 6-59,0 1 0,1 1-1,1 0 1,21-13-1,-35 29-64,0 1 0,0-1 0,0 1 0,-1-1 0,0 0 0,-3 11 0,-6 11 96,6-15 55,-1 0 0,2 0 1,-1 0-1,2 0 1,-3 25-1,5-36-35,1 0 0,-1 0-1,0 0 1,1 0 0,-1-1 0,1 1-1,0 0 1,-1-1 0,1 1 0,0 0-1,-1-1 1,1 1 0,0-1 0,0 1-1,-1-1 1,1 1 0,0-1 0,0 1 0,0-1-1,0 0 1,0 0 0,0 1 0,-1-1-1,1 0 1,0 0 0,0 0 0,0 0-1,0 0 1,0 0 0,0 0 0,0 0-1,0-1 1,0 1 0,0 0 0,-1 0 0,1-1-1,1 0 1,40-11 281,-22 0-291,0 0 0,-1-2 0,0 0 0,-2-1 0,1-1 0,-2-1 0,0 0 0,-1-1 0,22-36 0,-89 167 0,45-100-80,0-1 0,1 1 0,1 1 0,0-1 0,-5 24 0,10-36-41,0-1 0,0 0 0,0 0 0,0 1 0,0-1 0,0 0 0,0 0 0,0 1 0,0-1 0,0 0 0,0 1 0,0-1 0,0 0 0,0 0 0,0 1 0,0-1 0,0 0 0,0 0 0,0 1 0,1-1 0,-1 0 0,0 0 0,0 1 0,0-1 0,0 0 0,0 0 0,1 0 0,-1 1 0,0-1 0,0 0 1,1 0-1,-1 0 0,0 0 0,0 0 0,0 1 0,1-1 0,-1 0 0,0 0 0,0 0 0,1 0 0,-1 0 0,15-5-3282,11-13-4630,-3-9-7096</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2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2.640"/>
    </inkml:context>
    <inkml:brush xml:id="br0">
      <inkml:brushProperty name="width" value="0.025" units="cm"/>
      <inkml:brushProperty name="height" value="0.025" units="cm"/>
    </inkml:brush>
  </inkml:definitions>
  <inkml:trace contextRef="#ctx0" brushRef="#br0">36 0 17424,'0'0'5414,"-35"68"-18291</inkml:trace>
</inkml:ink>
</file>

<file path=ppt/ink/ink2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3.690"/>
    </inkml:context>
    <inkml:brush xml:id="br0">
      <inkml:brushProperty name="width" value="0.025" units="cm"/>
      <inkml:brushProperty name="height" value="0.025" units="cm"/>
    </inkml:brush>
  </inkml:definitions>
  <inkml:trace contextRef="#ctx0" brushRef="#br0">59 0 11851,'0'0'15215,"-4"10"-14569,-9 17-110,4-10 272,1 0 0,1 1 0,-11 34 0,18-52-791,1 1 0,-1-1 0,0 0 0,0 0-1,0 1 1,0-1 0,1 0 0,-1 1-1,0-1 1,0 0 0,1 0 0,-1 0-1,0 1 1,0-1 0,1 0 0,-1 0-1,0 0 1,1 1 0,-1-1 0,0 0-1,1 0 1,-1 0 0,0 0 0,1 0 0,-1 0-1,0 0 1,1 0 0,-1 0 0,0 0-1,1 0 1,-1 0 0,0 0 0,1 0-1,-1 0 1,0 0 0,1 0 0,-1-1-1,0 1 1,1 0 0,0 0 0,16-5 582,29-15-599,-35 14 0,0 1 0,1 1 0,-1-1 0,1 2 0,0 0 0,13-2 0,-24 5 0,0 0 0,0 0 0,0 0 0,-1 0 0,1 0 0,0 0 0,0 0 0,-1 0 0,1 1 0,0-1 0,0 0 0,-1 1 0,1-1 0,0 0 0,-1 1 0,1-1 0,0 1 0,-1-1 0,1 1 0,-1-1 0,1 1 0,-1 0 0,1-1 0,-1 1 0,1 0 0,-1-1 0,0 1 0,1 0 0,0 1 0,3 31 0,-14 33 0,10-63 0,-5 14 0,1 0 0,1 0 0,-2 28 0,5-44 0,0-1 0,0 1 0,0-1 0,-1 1 0,1-1 0,1 1 0,-1-1 0,0 1 0,0-1 0,0 1 0,0-1 0,0 1 0,0-1 0,0 1 0,1-1 0,-1 1 0,0-1 0,0 1 0,1-1 0,-1 0 0,0 1 0,1-1 0,-1 1 0,0-1 0,1 0 0,-1 0 0,1 1 0,-1-1 0,0 0 0,1 1 0,-1-1 0,1 0 0,-1 0 0,1 0 0,-1 0 0,1 0 0,-1 1 0,1-1 0,24-8 0,16-23 0,-31 19 0,0 0 0,-1 0 0,-1 0 0,0-1 0,-1-1 0,0 1 0,-1-1 0,0 0 0,-1-1 0,-1 1 0,0-1 0,2-27 0,-6 53 0,-1-7 0,1 0 0,0 0 0,0 1 0,0-1 0,0 0 0,1 0 0,-1 0 0,2 5 0,-1-7 0,0-1 0,0 1 0,0 0 0,0-1 0,1 1 0,-1 0 0,0-1 0,1 0 0,-1 1 0,1-1 0,-1 0 0,1 0 0,0 0 0,-1 0 0,1 0 0,0 0 0,0 0 0,0 0 0,0-1 0,-1 1 0,1-1 0,0 0 0,4 1 0,5 0 0,0-1 0,0 0 0,-1 0 0,1-1 0,0-1 0,0 0 0,-1 0 0,1-1 0,-1 0 0,0-1 0,0 0 0,0-1 0,0 0 0,-1 0 0,0-1 0,0 0 0,0-1 0,-1 0 0,0 0 0,0-1 0,-1 0 0,10-13 0,-17 20 0,1 0 0,0 0 0,-1 0 0,1 0 0,-1 0 0,1 1 0,-1-1 0,0 0 0,1 0 0,-1 0 0,0 0 0,1-1 0,-1 1 0,0 0 0,0 0 0,0 0 0,0 0 0,0 0 0,0 0 0,0 0 0,-1-2 0,0 3 0,1-1 0,-1 1 0,1-1 0,-1 1 0,0-1 0,1 1 0,-1 0 0,0-1 0,1 1 0,-1 0 0,0 0 0,0 0 0,1-1 0,-1 1 0,0 0 0,0 0 0,1 0 0,-1 0 0,0 0 0,0 0 0,1 1 0,-2-1 0,-3 1 0,0 0 0,0 0 0,0 1 0,0 0 0,0 0 0,0 0 0,-6 5 0,-6 5 0,1 0 0,-28 30 0,39-36 0,1-1 0,-1 0 0,1 1 0,1 0 0,-1 0 0,1 0 0,0 1 0,0-1 0,1 1 0,0-1 0,0 1 0,-2 11 0,4-17-40,1 1 0,-1 0 0,0-1 0,0 1 0,1 0-1,-1-1 1,1 1 0,-1 0 0,1-1 0,0 1 0,-1-1 0,1 1 0,0-1 0,0 1 0,0-1-1,0 0 1,0 1 0,1-1 0,-1 0 0,0 0 0,1 0 0,-1 0 0,0 0 0,1 0 0,-1 0-1,1-1 1,0 1 0,-1 0 0,1-1 0,0 1 0,-1-1 0,1 0 0,0 0 0,-1 1 0,1-1 0,2-1-1,10 3-650,-1-2 0,1 0 0,18-3 0,-27 3 449,10-2-540,0-1-1,-1-1 0,0 0 0,0-1 1,0 0-1,0-1 0,-1-1 1,0 0-1,16-12 0,-17 11 592,-1-1 1,-1-1-1,1 1 1,9-14-1,-14 16 548,-1 1 1,0-2 0,-1 1-1,0-1 1,0 1-1,0-1 1,2-10-1,-5 16-90,0 1-1,-1-1 1,1 0 0,0 1-1,-1-1 1,0 1-1,1-1 1,-1 0 0,0 1-1,0-1 1,0 0-1,0 1 1,0-1 0,0 1-1,0-1 1,-1 0-1,1 1 1,-1-1 0,1 0-1,-2-2 1,1 4-180,0 0 1,0-1-1,0 1 0,0 0 1,0 0-1,0 0 1,0 0-1,0 0 0,0 0 1,0 0-1,0 0 1,0 1-1,0-1 1,0 0-1,0 1 0,0-1 1,0 0-1,0 1 1,0-1-1,0 1 0,0 0 1,0-1-1,0 2 1,-11 6 92,0 2 1,1-1-1,-11 13 1,21-21-168,-56 67 1124,53-63-1067,0 1 1,1-1-1,-1 1 0,1 0 0,1 0 0,-1 0 0,1 1 0,0-1 0,0 0 0,1 1 0,-1 9 0,2-16-70,0 1 0,0 0 0,0 0 0,0 0 0,1-1 0,-1 1 0,0 0 0,0 0 0,1-1 0,-1 1 0,0 0 0,1-1 0,-1 1 0,1 0 0,-1-1 0,1 1 0,-1-1 0,1 1 0,-1 0 0,1-1 0,0 1 0,-1-1 0,1 0 0,0 1 0,-1-1 0,1 0 0,0 1 0,0-1 0,0 0 0,31 3 0,-22-5 0,0 1 0,0-1 0,-1-1 0,15-5 0,4-6 0,-1-2 0,0-1 0,-1-1 0,-1-2 0,-1 0 0,29-32 0,-62 62 0,-45 53 0,50-58 0,0 1 0,1-1 0,0 1 0,0-1 0,0 1 0,1 0 0,-1 0 0,2 0 0,-1 0 0,1 1 0,-2 9 0,4-15 0,-1-1 0,1 1 0,-1 0 0,1 0 0,-1 0 0,1-1 0,0 1 0,-1 0 0,1-1 0,0 1 0,-1-1 0,1 1 0,0 0 0,0-1 0,0 0 0,0 1 0,-1-1 0,1 0 0,0 1 0,0-1 0,0 0 0,0 0 0,0 0 0,0 1 0,0-1 0,0 0 0,0-1 0,0 1 0,0 0 0,-1 0 0,1 0 0,0 0 0,2-1 0,37-8 0,-10-5 0,0-1 0,-1-2 0,-1-1 0,0-1 0,-2-1 0,45-44 0,-90 83 0,2 1 0,-25 37 0,36-49 0,1 1 0,0-1 0,0 1 0,1 0 0,0 0 0,1 0 0,0 1 0,0-1 0,1 1 0,0-1 0,0 15 0,2-23 0,0 1 0,0-1 0,1 0 0,-1 0 0,0 0 0,1 1 0,-1-1 0,0 0 0,1 0 0,-1 0 0,1 0 0,0 0 0,-1 0 0,1 0 0,0 0 0,0 0 0,0 0 0,0 0 0,0 0 0,-1-1 0,1 1 0,1 0 0,1 1 0,0-1 0,0 0 0,0 0 0,0 0 0,1 0 0,-1-1 0,1 1 0,-1-1 0,7 0 0,-2-1 0,0 1 0,0-2 0,0 1 0,0-1 0,0 0 0,0-1 0,8-3 0,-14 5 0,43-28-1105,-43 27 704,0 0-1,0 0 1,0-1 0,0 1-1,-1 0 1,1-1 0,-1 1-1,0 0 1,1-1-1,0-4 1,2-12-11568</inkml:trace>
</inkml:ink>
</file>

<file path=ppt/ink/ink2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4.748"/>
    </inkml:context>
    <inkml:brush xml:id="br0">
      <inkml:brushProperty name="width" value="0.025" units="cm"/>
      <inkml:brushProperty name="height" value="0.025" units="cm"/>
    </inkml:brush>
  </inkml:definitions>
  <inkml:trace contextRef="#ctx0" brushRef="#br0">111 0 22197,'-8'23'1730,"-12"11"-1090,1 11 802,2 6-642,1 3-543,0-1-129,9-4-64,2-7-32,2-6-545,3-8-1216,0-9-1314,0-11-1089</inkml:trace>
</inkml:ink>
</file>

<file path=ppt/ink/ink2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5.091"/>
    </inkml:context>
    <inkml:brush xml:id="br0">
      <inkml:brushProperty name="width" value="0.025" units="cm"/>
      <inkml:brushProperty name="height" value="0.025" units="cm"/>
    </inkml:brush>
  </inkml:definitions>
  <inkml:trace contextRef="#ctx0" brushRef="#br0">64 89 18610,'-8'-3'3096,"-3"-1"-1828,7 3-776,0-1-1,0 1 0,0-1 1,0 0-1,0 0 0,0 0 1,1 0-1,-7-6 1,10 8-420,0 0 1,-1 0-1,1-1 1,0 1-1,0 0 1,-1 0-1,1-1 1,0 1-1,0 0 1,-1 0-1,1-1 1,0 1-1,0 0 1,0-1-1,0 1 1,-1 0-1,1-1 1,0 1-1,0 0 1,0-1-1,0 1 1,0-1 0,0 1-1,0 0 1,0-1-1,0 1 1,0 0-1,0-1 1,0 1-1,0 0 1,0-1-1,1 1 1,-1-1-1,0 1 1,0-1-1,14-8 621,22-1-955,-34 9 376,62-10 37,0 3 1,0 2-1,1 4 0,0 2 1,-1 3-1,1 3 1,101 22-1,-156-26-149,6 1-6,0 0 0,0 1-1,-1 1 1,0 1 0,0 0 0,0 0 0,21 15-1,-34-21 10,-1 1 0,0 0 0,0 0 0,1 0 1,-1-1-1,0 1 0,0 1 0,0-1 0,0 0 0,0 0 0,0 0 0,0 0 0,-1 1 0,1-1 0,0 0 0,-1 1 0,1-1 0,-1 1 0,1-1 0,-1 0 0,0 1 0,0-1 0,1 1 0,-1-1 0,0 1 0,0-1 0,-1 3 0,0-1 19,0-1-1,-1 0 1,1 0-1,-1 0 1,1 0-1,-1 0 1,0 0-1,0 0 1,0 0-1,0-1 1,0 1-1,0-1 1,0 1-1,-4 0 1,-9 6 111,-2-2 1,1 0-1,-23 6 1,38-12-136,-37 8 0,1-2 0,-1-2 0,0-1 0,-51-3 0,69-5-1607,19 5 1488,1-1-1,0 1 1,0 0-1,-1 0 1,1-1-1,0 1 1,-1 0-1,1-1 1,0 1-1,0-1 1,0 1-1,-1 0 1,1-1-1,0 1 1,0-1-1,0 1 1,0 0-1,0-1 1,0 1-1,0-1 0,0 1 1,0-1-1,0 1 1,0 0-1,0-1 1,0 1-1,0-1 1,0 1-1,0-1 1,1 1-1,-1 0 1,0-1-1,0 1 1,0 0-1,1-1 1,-1 1-1,0 0 1,0-1-1,1 1 1,-1 0-1,0-1 1,1 1-1,0-1 1,16-10-8807</inkml:trace>
</inkml:ink>
</file>

<file path=ppt/ink/ink2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7.629"/>
    </inkml:context>
    <inkml:brush xml:id="br0">
      <inkml:brushProperty name="width" value="0.025" units="cm"/>
      <inkml:brushProperty name="height" value="0.025" units="cm"/>
    </inkml:brush>
  </inkml:definitions>
  <inkml:trace contextRef="#ctx0" brushRef="#br0">193 91 10410,'0'0'3678,"-8"-10"-3678,-1 1 204,6 7 22,0-1 0,0 0 0,0-1-1,0 1 1,0 0 0,1-1 0,0 1 0,0-1 0,0 0 0,0 0 0,-2-6 0,3 8 86,0 1 1,0-1-1,0 0 0,0 1 1,0-1-1,0 1 0,-1 0 1,1-1-1,-1 1 1,1 0-1,-1 0 0,1 0 1,-1 0-1,0 0 0,1 0 1,-1 1-1,0-1 1,0 0-1,0 1 0,1-1 1,-1 1-1,0 0 1,0 0-1,0 0 0,0 0 1,0 0-1,0 0 0,-2 0 1,0 0-134,1 1 1,-1-1 0,0 1-1,0 0 1,1 0 0,-1 0-1,0 0 1,1 0-1,-1 1 1,1 0 0,-1-1-1,1 1 1,-3 3-1,1 1-96,0 0 0,1 0 1,0 0-1,0 0 0,1 1 0,0-1 0,0 1 0,0 0 0,1 0 0,0 0 0,0 0 0,1 1 0,0-1 0,0 0 0,1 1 0,0-1 0,2 12 0,-2-17-80,1-1 1,0 0-1,0 0 0,0 0 0,0 0 0,0 0 1,0 0-1,0 0 0,0 0 0,0 0 0,1 0 1,-1 0-1,0-1 0,1 1 0,-1 0 0,0-1 1,1 1-1,-1-1 0,1 0 0,-1 1 0,0-1 1,1 0-1,-1 0 0,1 0 0,-1 0 0,1 0 1,-1 0-1,1-1 0,1 0 0,48-8 200,-38 4-170,0-1 1,-1 0-1,0 0 1,0-1-1,-1-1 0,0 0 1,0 0-1,0-1 0,-2-1 1,1 0-1,-1 0 0,0-1 1,-1 0-1,0 0 1,11-23-1,-77 156-284,55-116 255,-14 48-7,17-28 39,0-26-32,0 1-1,0 0 1,1-1-1,-1 1 1,0 0-1,0-1 1,1 1-1,-1-1 1,0 1-1,1-1 1,-1 1-1,1-1 1,-1 1-1,0-1 1,1 1-1,-1-1 1,1 0-1,0 1 1,-1-1-1,1 0 1,-1 1-1,1-1 1,-1 0-1,1 0 1,0 1-1,-1-1 1,1 0-1,1 0 1,5 0 21,1 0 1,0 0-1,0-1 0,0 0 1,-1 0-1,1-1 1,0 0-1,-1 0 0,0-1 1,1 0-1,-1 0 1,0-1-1,0 0 0,-1 0 1,1 0-1,5-7 1,11-9 143,-2-1 1,36-45-1,-35 40-138,-29 54-388,-24 29 351,24-49 74,2 1 0,-1 1 0,1-1 0,1 1 1,-1 0-1,2 0 0,-4 14 0,7-24-60,0 1 1,0-1-1,0 0 1,1 1-1,-1-1 1,0 1-1,0-1 1,0 0-1,1 1 1,-1-1-1,0 1 1,0-1-1,1 0 1,-1 1-1,0-1 1,1 0-1,-1 0 1,0 1-1,1-1 0,-1 0 1,1 0-1,-1 1 1,0-1-1,1 0 1,-1 0-1,1 0 1,-1 0-1,1 0 1,-1 0-1,0 0 1,1 0-1,-1 0 1,1 0-1,-1 0 1,1 0-1,-1 0 1,1 0-1,-1 0 1,0 0-1,1 0 1,-1 0-1,2-1 1,21-5 208,-6-1-192,-1-2-1,0 0 1,0-1 0,-1 0 0,0-1 0,0-1-1,-2-1 1,19-19 0,27-24-8,-59 56-17,0-1 0,0 1 0,0 0 0,0 0 0,0 0 0,1 0 0,-1-1 0,0 1 0,0 0 0,0 0 0,0 0 0,0 0 0,1 0 0,-1 0 0,0 0 0,0-1 0,0 1 0,1 0 0,-1 0 0,0 0 0,0 0 0,0 0 0,1 0 0,-1 0 0,0 0 0,0 0 0,0 0 0,1 0 0,-1 0 0,0 0 0,0 0 0,0 0 0,1 0 0,-1 0 0,0 1 0,0-1 0,0 0 0,0 0 0,1 0 0,-1 0 0,0 0 0,0 0 0,0 0 0,0 1 0,1-1 0,-1 0 0,0 0 0,0 0 0,0 0 0,0 1 0,0-1 0,0 0 0,0 0 0,0 0 0,0 1 0,0-1 0,1 0 0,-1 0 0,0 0 0,0 1 0,0-1 0,0 0 0,-1 24 0,-11 25 0,10-45-20,-1 5-563,-1 0 1,1-1-1,0 1 0,1 1 0,0-1 1,1 0-1,-1 16 0,2-24 365,0-1 0,0 1 0,0-1 0,0 1 0,1-1 0,-1 0 0,0 1-1,0-1 1,1 1 0,-1-1 0,0 0 0,0 1 0,1-1 0,-1 0 0,0 1 0,1-1 0,-1 0-1,1 1 1,-1-1 0,0 0 0,1 0 0,-1 1 0,1-1 0,-1 0 0,0 0 0,1 0 0,-1 0-1,1 0 1,-1 0 0,1 0 0,-1 1 0,1-1 0,-1-1 0,1 1 0,-1 0 0,1 0 0,-1 0-1,0 0 1,1 0 0,-1 0 0,1 0 0,0-1 0,2 1-1225,19-3-8262</inkml:trace>
</inkml:ink>
</file>

<file path=ppt/ink/ink2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8.054"/>
    </inkml:context>
    <inkml:brush xml:id="br0">
      <inkml:brushProperty name="width" value="0.025" units="cm"/>
      <inkml:brushProperty name="height" value="0.025" units="cm"/>
    </inkml:brush>
  </inkml:definitions>
  <inkml:trace contextRef="#ctx0" brushRef="#br0">266 1 14926,'0'0'9049,"-9"13"-8072,-22 43 521,2 1 1,3 2 0,-20 66 0,35-88-1225,1 1 0,2 1 0,2-1 0,1 1 0,1 46 0,15-49-166,-11-35-107,0 0 1,0-1-1,1 1 0,-1 0 1,0-1-1,0 1 0,1 0 1,-1-1-1,1 1 0,-1-1 1,0 1-1,1-1 0,-1 1 1,1-1-1,-1 1 0,1-1 1,0 1-1,-1-1 0,1 1 1,-1-1-1,1 0 0,0 1 1,-1-1-1,1 0 0,0 0 1,0 0-1,-1 1 0,1-1 1,0 0-1,-1 0 0,1 0 1,0 0-1,0 0 0,-1 0 1,1 0-1,0-1 0,-1 1 1,1 0-1,0 0 0,-1 0 1,1-1-1,0 1 0,-1 0 1,1-1-1,0 1 0,-1-1 1,1 1-1,-1 0 0,1-1 1,0-1-1,1 0-58,-1-1 0,1 1 0,-1-1 0,0 0 1,0 0-1,0 0 0,0 0 0,0 0 0,-1 1 0,1-1 0,-1 0 0,0-1 0,0 1 0,0 0 1,0 0-1,-1 0 0,1 0 0,-2-4 0,0 0-140,1 0 0,-2 1-1,1-1 1,0 1 0,-1 0 0,0 0 0,-5-8-1,-32-24-1033,-4-4 1082,42 39 201,0 1 0,0-1 0,0 1 0,0-1 1,0 0-1,1 0 0,-1 1 0,1-1 0,0 0 0,0-1 0,0 1 0,0 0 0,0-6 0,1 8-49,1-1 0,-1 1 0,0 0 0,1 0 0,-1 0 0,1-1 0,0 1-1,-1 0 1,1 0 0,0 0 0,0 0 0,0 0 0,0 0 0,0 0 0,0 1 0,0-1 0,0 0 0,0 0 0,0 1-1,0-1 1,0 1 0,0-1 0,1 1 0,-1-1 0,0 1 0,2-1 0,42-8-214,-34 7 135,34-5-1136,6-2-2474,-1-5-4009,-18 2-2587</inkml:trace>
</inkml:ink>
</file>

<file path=ppt/ink/ink2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8.613"/>
    </inkml:context>
    <inkml:brush xml:id="br0">
      <inkml:brushProperty name="width" value="0.025" units="cm"/>
      <inkml:brushProperty name="height" value="0.025" units="cm"/>
    </inkml:brush>
  </inkml:definitions>
  <inkml:trace contextRef="#ctx0" brushRef="#br0">30 0 16560,'0'0'14157,"-6"48"-13068,-1-9-384,1 5-449,2 1-256,1-2 0,0-1 0,3-7 0,0-4-609,0-9-704,0-6-384,0-6-1026</inkml:trace>
</inkml:ink>
</file>

<file path=ppt/ink/ink2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8.959"/>
    </inkml:context>
    <inkml:brush xml:id="br0">
      <inkml:brushProperty name="width" value="0.025" units="cm"/>
      <inkml:brushProperty name="height" value="0.025" units="cm"/>
    </inkml:brush>
  </inkml:definitions>
  <inkml:trace contextRef="#ctx0" brushRef="#br0">3 93 17649,'0'0'3064,"-1"-8"-107,0 6-2780,1 0 0,-1 0 0,1-1 0,0 1-1,0 0 1,0-1 0,1 1 0,-1 0-1,0 0 1,1 0 0,-1-1 0,1 1 0,0 0-1,0 0 1,0 0 0,0 0 0,1-3-1,1 3-20,0-1 0,1 1-1,-1-1 1,0 1-1,1 0 1,-1 0 0,1 0-1,0 1 1,-1-1-1,1 1 1,0 0 0,5-1-1,24-4 146,0 0 0,1 3 0,0 1-1,0 1 1,52 6 0,-76-4-291,0 1 1,1 0-1,-1 1 1,0 0 0,0 1-1,-1 0 1,12 6-1,-19-9-6,0 0-1,0 0 1,0 0-1,0 0 1,0 0-1,0 0 0,-1 1 1,1-1-1,0 1 1,-1 0-1,1-1 1,-1 1-1,1 0 1,-1 0-1,0 0 0,0 0 1,0 0-1,0 0 1,0 0-1,0 0 1,-1 0-1,1 1 1,-1-1-1,1 0 0,-1 0 1,0 1-1,0-1 1,0 0-1,0 1 1,0-1-1,-1 0 0,1 0 1,-1 1-1,1-1 1,-1 0-1,0 0 1,0 0-1,-2 4 1,-1-1 73,0 0 0,0-1 1,-1 1-1,1-1 1,-1 0-1,0 0 0,0-1 1,0 1-1,-1-1 1,1-1-1,-1 1 0,-7 2 1,-74 21 784,55-21-862,-1-1 0,1-1 0,-36-2 0,56-2-588,15-2-937,20-2-2902,28 5-7739,-21 0 1564</inkml:trace>
</inkml:ink>
</file>

<file path=ppt/ink/ink2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9.301"/>
    </inkml:context>
    <inkml:brush xml:id="br0">
      <inkml:brushProperty name="width" value="0.025" units="cm"/>
      <inkml:brushProperty name="height" value="0.025" units="cm"/>
    </inkml:brush>
  </inkml:definitions>
  <inkml:trace contextRef="#ctx0" brushRef="#br0">1 0 18546,'0'0'14221,"14"83"-14221,-14-44 0,-2-2 0,2-5 0,0-1 0,5-8 0,10-10-3075,1-13-3747,3 0-8233</inkml:trace>
</inkml:ink>
</file>

<file path=ppt/ink/ink2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6.106"/>
    </inkml:context>
    <inkml:brush xml:id="br0">
      <inkml:brushProperty name="width" value="0.025" units="cm"/>
      <inkml:brushProperty name="height" value="0.025" units="cm"/>
    </inkml:brush>
  </inkml:definitions>
  <inkml:trace contextRef="#ctx0" brushRef="#br0">1 1 6790,'0'0'16560,"66"0"-14542,-34 0-32,2 0-673,6 0-256,0 0-448,0 4-513,-2 3-96,-7-1-737,-6 4-1473,-10 0-1506,-12 0-1665,-3 2-3107</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2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6.498"/>
    </inkml:context>
    <inkml:brush xml:id="br0">
      <inkml:brushProperty name="width" value="0.025" units="cm"/>
      <inkml:brushProperty name="height" value="0.025" units="cm"/>
    </inkml:brush>
  </inkml:definitions>
  <inkml:trace contextRef="#ctx0" brushRef="#br0">51 28 14029,'0'0'6118,"-49"13"-3491,47-10-1090,2-1-480,16-2-128,8 0 544,12 0-63,6-1-642,9-6-608,1 0-160,2 0-1409,-5 1-2659,-9-2-1953,-6-2-3877</inkml:trace>
</inkml:ink>
</file>

<file path=ppt/ink/ink2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6.846"/>
    </inkml:context>
    <inkml:brush xml:id="br0">
      <inkml:brushProperty name="width" value="0.025" units="cm"/>
      <inkml:brushProperty name="height" value="0.025" units="cm"/>
    </inkml:brush>
  </inkml:definitions>
  <inkml:trace contextRef="#ctx0" brushRef="#br0">189 0 18257,'0'0'5670,"50"7"-3652,-34 6 31,-4 5-447,-6 10-737,-6 2-225,-4 7 33,-18 6-32,-12 5-289,-5 1-352,-6 0 0,4-8 0,4-7-1826,7-14-3299,9-12-6950</inkml:trace>
</inkml:ink>
</file>

<file path=ppt/ink/ink2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7.283"/>
    </inkml:context>
    <inkml:brush xml:id="br0">
      <inkml:brushProperty name="width" value="0.025" units="cm"/>
      <inkml:brushProperty name="height" value="0.025" units="cm"/>
    </inkml:brush>
  </inkml:definitions>
  <inkml:trace contextRef="#ctx0" brushRef="#br0">8 0 21140,'0'0'2883,"0"50"-1410,0-17 449,0 6-865,0 4-705,0-1-288,0-2-64,0-4-544,0-8-513,3-2-481,0-8 97,-3-8-545,0-5-1089,-3-5-1569,-8 0-1506</inkml:trace>
</inkml:ink>
</file>

<file path=ppt/ink/ink2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7.610"/>
    </inkml:context>
    <inkml:brush xml:id="br0">
      <inkml:brushProperty name="width" value="0.025" units="cm"/>
      <inkml:brushProperty name="height" value="0.025" units="cm"/>
    </inkml:brush>
  </inkml:definitions>
  <inkml:trace contextRef="#ctx0" brushRef="#br0">132 279 2274,'-31'-41'7275,"-34"-49"599,60 82-7006,0-1 1,1 1-1,0-1 1,0 0 0,1 0-1,0-1 1,0 1-1,-1-16 1,4 24-761,0-1-1,0 1 1,0-1 0,1 1 0,-1-1-1,1 1 1,-1-1 0,1 1-1,-1 0 1,1-1 0,0 1 0,-1 0-1,1-1 1,0 1 0,0 0-1,0 0 1,0 0 0,0 0 0,0 0-1,1 0 1,-1 0 0,0 0 0,0 0-1,1 0 1,-1 1 0,0-1-1,1 0 1,-1 1 0,1 0 0,2-1-1,53-8 772,-47 8-661,58-5 725,82 5 1,-127 2-898,0 1 0,0 1 1,0 1-1,0 1 1,-1 1-1,0 1 1,30 13-1,-49-19-32,0 0-1,0 1 1,-1-1-1,1 1 0,0 0 1,-1-1-1,1 1 1,-1 0-1,0 0 1,0 1-1,1-1 0,-2 0 1,1 1-1,0 0 1,0-1-1,-1 1 1,1 0-1,-1 0 0,0 0 1,0-1-1,0 1 1,0 1-1,-1-1 1,1 0-1,-1 0 0,1 0 1,-1 0-1,0 0 1,-1 0-1,1 4 1,-2-1 13,0 0 1,0 0 0,-1-1 0,0 1-1,0-1 1,0 0 0,0 0 0,-1 0-1,0 0 1,0-1 0,0 1 0,0-1-1,-1 0 1,-8 5 0,1 0-379,0-1 1,0 0-1,-1-1 0,0 0 0,0-1 1,-1 0-1,0-1 0,0-1 0,-24 4 1,33-8-7322</inkml:trace>
</inkml:ink>
</file>

<file path=ppt/ink/ink2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8.891"/>
    </inkml:context>
    <inkml:brush xml:id="br0">
      <inkml:brushProperty name="width" value="0.025" units="cm"/>
      <inkml:brushProperty name="height" value="0.025" units="cm"/>
    </inkml:brush>
  </inkml:definitions>
  <inkml:trace contextRef="#ctx0" brushRef="#br0">95 105 15375,'0'-11'2824,"2"-37"155,-1 7 1782,-4 37-1783,-3 14-2369,-5 15-769,-12 80 1704,-17 186-1,30-200-1229,6-25-314,11-71 0,1-9 0,-2-8 0,-1 1 0,0-1 0,-2-1 0,-1 1 0,-1 0 0,0-1 0,-5-35 0,-3 35 0,7 23 0,-1 0 0,1 0 0,0 0 0,0 0 0,-1 0 0,1 0 0,0 0 0,0 0 0,-1 0 0,1 0 0,0 1 0,0-1 0,-1 0 0,1 0 0,0 0 0,0 0 0,0 1 0,0-1 0,-1 0 0,1 0 0,0 0 0,0 1 0,0-1 0,0 0 0,0 0 0,-1 0 0,1 1 0,0-1 0,0 0 0,0 0 0,0 1 0,0-1 0,0 0 0,0 0 0,0 1 0,0-1 0,0 0 0,0 0 0,0 1 0,0-1 0,0 1 0,0 0 0,0 1 0,0 0 0,0 0 0,0 0 0,0 0 0,1 0 0,-1-1 0,0 1 0,1 0 0,-1 0 0,1 0 0,0-1 0,0 1 0,-1 0 0,1-1 0,0 1 0,1-1 0,-1 1 0,0-1 0,0 1 0,1-1 0,-1 0 0,0 0 0,1 0 0,1 1 0,4 2 0,0-2 0,0 1 0,1-1 0,-1 0 0,0-1 0,1 0 0,-1 0 0,1 0 0,-1-1 0,1 0 0,0-1 0,-1 0 0,1 0 0,10-3 0,-4 0 0,0-1 0,0 0 0,-1-1 0,0 0 0,0-1 0,18-12 0,-25 21 0,-2 11 0,-2 29 0,-2-19 0,1-22 0,-1 1 0,0-1 0,0 0 0,1 0 0,-1 0 0,0 0 0,1 0 0,-1 0 0,1 0 0,-1 0 0,1 0 0,0 0 0,-1 0 0,1 0 0,0 0 0,0 0 0,0-1 0,-1 1 0,1 0 0,0-1 0,0 1 0,0 0 0,0-1 0,2 1 0,0 0 0,0 0 0,0-1 0,0 0 0,-1 0 0,1 0 0,0 0 0,0 0 0,0 0 0,-1-1 0,4 0 0,6-2 0,0-1 0,-1-1 0,19-9 0,-11 2 0,-13 8 0,-1 1 0,1-1 0,0 1 0,0 0 0,0 1 0,0-1 0,0 1 0,12-2 0,-15 9-3266,-2 13-8157,0-6 3819</inkml:trace>
</inkml:ink>
</file>

<file path=ppt/ink/ink2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9.235"/>
    </inkml:context>
    <inkml:brush xml:id="br0">
      <inkml:brushProperty name="width" value="0.025" units="cm"/>
      <inkml:brushProperty name="height" value="0.025" units="cm"/>
    </inkml:brush>
  </inkml:definitions>
  <inkml:trace contextRef="#ctx0" brushRef="#br0">0 126 9673,'0'0'4741,"9"-59"-1154,-7 33-1025,1 5-608,-2 6-288,2 10-481,0 5-929,2 2-704,1 11-962,5 3-2241,5 5-2819</inkml:trace>
</inkml:ink>
</file>

<file path=ppt/ink/ink2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9.842"/>
    </inkml:context>
    <inkml:brush xml:id="br0">
      <inkml:brushProperty name="width" value="0.025" units="cm"/>
      <inkml:brushProperty name="height" value="0.025" units="cm"/>
    </inkml:brush>
  </inkml:definitions>
  <inkml:trace contextRef="#ctx0" brushRef="#br0">85 247 20435,'0'0'5841,"-9"-1"-4021,7 1-1792,-3 0 159,-1 0 1,1 0-1,-1 0 1,1 1-1,0-1 1,-7 3-1,11-3-122,-1 1-1,0-1 0,1 1 1,-1 0-1,1 0 1,-1 0-1,1-1 0,-1 1 1,1 1-1,0-1 1,-1 0-1,1 0 0,0 0 1,0 1-1,0-1 1,0 1-1,0-1 0,0 0 1,0 1-1,1 0 1,-1-1-1,1 1 1,-1-1-1,1 1 0,-1 0 1,1 0-1,0-1 1,0 1-1,0 3 0,0-4-63,1-1 0,0 1 0,0 0 1,-1-1-1,1 1 0,0-1 0,0 1 0,0 0 0,0-1 0,-1 0 0,1 1 0,0-1 0,0 0 0,0 1 0,0-1 0,0 0 0,0 0 0,0 0 0,0 0 0,0 0 0,0 0 0,0 0 0,0 0 0,0 0 0,0 0 0,0-1 0,2 0 0,32-5 232,-21 0-190,0-1-1,0 0 1,-1-1 0,0-1-1,-1 0 1,22-19 0,-13 7 12,-1 0 0,29-40 0,-40 49-15,0-2 0,-1 1 0,8-18 1,-37 49 97,1 9-70,0 2 0,-18 37-1,32-55-50,1 1 0,0-1 0,1 1 1,0 0-1,1 0 0,1 1 0,0-1 0,0 0 0,0 21 0,3-31-17,-1 0 0,0 0 0,0 0 0,1-1 0,-1 1 0,1 0 0,-1-1 0,1 1 0,0 0 0,0-1 0,0 1 0,-1-1 0,2 1 0,-1-1 0,0 1 0,0-1 0,0 0 0,1 0 0,-1 0 0,0 1 0,3 0 0,0 0 0,0 0 0,0-1 0,0 1 0,0-1 0,1 0 0,-1 0 0,0 0 0,9-1 0,-2 1 0,1-2 0,-1 0 0,0 0 0,1-1 0,-1 0 0,15-6 0,-11 1 0,0 0 0,-1-1 0,1 0 0,-2-1 0,19-15 0,-27 20 0,1-1 0,-1 0 0,0 0 0,0 0 0,-1-1 0,1 1 0,-1-1 0,0 0 0,-1 0 0,0-1 0,0 1 0,0-1 0,-1 0 0,3-11 0,-5 17 0,0 1 0,0-1 0,0 0 0,0 1 0,0-1 0,0 1 0,-1-1 0,1 1 0,0-1 0,0 1 0,-1-1 0,1 1 0,0-1 0,-1 1 0,1-1 0,0 1 0,-1-1 0,1 1 0,-1 0 0,1-1 0,-1 1 0,1 0 0,-1-1 0,1 1 0,-1 0 0,1 0 0,-1-1 0,0 1 0,1 0 0,-1 0 0,1 0 0,-1 0 0,1 0 0,-1 0 0,0 0 0,1 0 0,-1 0 0,1 0 0,-1 0 0,0 0 0,1 0 0,-1 0 0,1 1 0,-1-1 0,1 0 0,-1 0 0,0 1 0,-31 12 0,27-9 0,0-1 0,0 1 0,0 0 0,1 0 0,-1 1 0,1 0 0,0-1 0,1 1 0,-1 1 0,1-1 0,0 0 0,0 1 0,1 0 0,-1-1 0,1 1 0,1 0 0,-1 0 0,1 0 0,0 0 0,0 8 0,1-13 0,1 1 0,-1 0 0,1 0 0,0-1 0,0 1 0,0 0 0,0-1 0,0 1 0,0-1 0,0 1 0,0-1 0,1 0 0,-1 0 0,1 1 0,-1-1 0,1 0 0,-1 0 0,1 0 0,-1 0 0,1-1 0,0 1 0,0 0 0,-1-1 0,1 1 0,0-1 0,0 0 0,0 1 0,0-1 0,3 0 0,65 0 0,-56 0 0,-1-2-351,-1 1-1,1-2 1,-1 0-1,1 0 1,-1-1 0,0 0-1,-1-1 1,1-1-1,-1 0 1,0 0 0,0-1-1,-1-1 1,0 1 0,0-2-1,-1 1 1,13-16-1,-10 10-121,-1 0-1,-1-1 0,0 0 0,-1 0 0,-1-1 1,0 0-1,-1 0 0,-1-1 0,0 0 1,-1 0-1,3-24 0,-8 40 645,1 0-1,-1 0 1,0-1-1,0 1 1,0 0 0,0 0-1,0-1 1,0 1-1,0 0 1,0-1 0,0 1-1,0 0 1,-1 0-1,1 0 1,0-1 0,-1 1-1,-1-2 1,2 3-67,-1 0 1,1 0-1,-1 0 0,1 0 1,-1 0-1,1 0 1,-1 0-1,1 0 0,-1 0 1,0 0-1,1 0 1,-1 0-1,1 1 0,-1-1 1,1 0-1,-1 0 1,1 1-1,0-1 0,-1 0 1,1 1-1,-1-1 1,1 0-1,-1 1 0,1-1 1,0 1-1,-1 0 1,-27 39 2258,21-20-2129,1 0 0,1 0 0,0 0 1,1 0-1,2 1 0,0-1 0,1 1 0,1 0 0,1 0 0,3 21 0,-1-24-538,0 0 1,2 0-1,0 0 0,1 0 0,1-1 0,15 30 1,-22-47 268,0 0 0,0 0 1,0-1-1,0 1 1,0 0-1,0 0 1,1 0-1,-1 0 0,0 0 1,0 0-1,0 0 1,0 0-1,0 0 0,0 0 1,0-1-1,0 1 1,0 0-1,0 0 1,0 0-1,0 0 0,0 0 1,0 0-1,0 0 1,1 0-1,-1 0 1,0 0-1,0 0 0,0 0 1,0 0-1,0 0 1,0 0-1,0 0 1,0 0-1,0 0 0,1 0 1,-1 0-1,0 0 1,0 0-1,0 0 1,0 0-1,0 0 0,0 0 1,0 0-1,0 0 1,0 0-1,0 0 1,1 0-1,-1 0 0,0 0 1,0 0-1,0 0 1,0 1-1,-1-19-770,-8-24 293,-4 13 1534,-31-44 1,29 50-66,1 0 0,-21-50 1,35 73-932,0-1 1,-1 0-1,1 0 0,0 0 1,0 0-1,0 0 1,0 0-1,0 0 1,0 0-1,0 0 1,0 0-1,0 0 1,0 0-1,1 0 1,-1 0-1,0 0 1,1 0-1,-1 0 1,1 0-1,-1 0 1,1 1-1,-1-1 1,1 0-1,0 0 1,-1 1-1,1-1 0,0 0 1,-1 1-1,1-1 1,0 0-1,0 1 1,0-1-1,0 1 1,-1 0-1,1-1 1,0 1-1,0 0 1,0-1-1,0 1 1,0 0-1,0 0 1,0 0-1,0 0 1,0 0-1,2 0 1,61 0-2105,-43 1 263,27-1-4607,3 0-4687</inkml:trace>
</inkml:ink>
</file>

<file path=ppt/ink/ink2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0.607"/>
    </inkml:context>
    <inkml:brush xml:id="br0">
      <inkml:brushProperty name="width" value="0.025" units="cm"/>
      <inkml:brushProperty name="height" value="0.025" units="cm"/>
    </inkml:brush>
  </inkml:definitions>
  <inkml:trace contextRef="#ctx0" brushRef="#br0">209 122 8776,'2'-1'600,"-1"0"0,0-1 0,0 1 0,0-1 0,0 1-1,-1-1 1,1 1 0,0-1 0,-1 0 0,1 1 0,-1-1 0,1 0-1,-1 0 1,0 1 0,1-1 0,-1 0 0,0 0 0,0 1 0,-1-1-1,1 0 1,0 0 0,-1-2 0,0 3-265,0-1 1,0 1-1,-1 0 0,1 0 1,0-1-1,0 1 0,-1 0 1,1 0-1,-1 1 0,1-1 1,-1 0-1,1 0 0,-1 1 1,0-1-1,1 1 0,-1-1 0,0 1 1,-2-1-1,-5 1 41,0-1 0,-1 1-1,1 0 1,0 1 0,0 0 0,0 1-1,-17 5 1,18-5-354,0 1 0,0 0 0,0 1-1,0 0 1,1 0 0,-1 1 0,1 0 0,0 0-1,1 1 1,-1-1 0,-10 14 0,17-18-44,1-1 0,-1 1 0,0-1 0,1 1 1,-1 0-1,0-1 0,1 1 0,-1-1 0,1 1 0,-1-1 0,1 1 1,-1-1-1,1 1 0,-1-1 0,1 0 0,0 1 0,-1-1 0,1 0 1,-1 1-1,1-1 0,0 0 0,-1 0 0,1 0 0,0 0 1,-1 0-1,1 1 0,0-1 0,0 0 0,-1-1 0,1 1 0,0 0 1,-1 0-1,1 0 0,0 0 0,0-1 0,40 2 190,-33-1-211,33-2 65,-27 1-44,-1 0 0,1 1 0,0 0-1,-1 1 1,1 0 0,17 5-1,-29-5 20,-1 0 0,1-1 0,0 1 0,-1 0 0,1 0 0,-1 0 0,0 0 0,1 0 0,-1 1 0,0-1 0,0 0 0,1 0 0,-1 1 0,0-1 0,0 1 0,-1-1 0,1 1 0,0-1 0,0 1 0,-1 0 0,1-1 0,-1 1 0,1 0 0,-1 0 0,0-1 0,0 1 0,0 0 0,0 0 0,0-1 0,0 1 0,0 0 0,0 0 0,-1-1 0,1 1 0,-1 0 0,1-1 0,-1 1 0,-1 2 0,-2 5 181,0-1 1,0 0-1,0 0 1,-1 0-1,-1-1 1,-6 8-1,2-2-134,-1-1 0,-1-1-1,0 0 1,-19 13 0,27-24-44,7-7 0,9-9 0,35-33 0,-7 10 0,-2-2 0,-1-2 0,-2-1 0,32-56 0,-61 93-14,-3 9-22,-2 22-70,-8 37-10,3-38 147,0-3 9,0 0 0,2 0 0,0 0 1,2 0-1,2 38 0,-2-57-99,1 1-1,-1-1 1,0 0 0,0 0-1,1 0 1,-1 0 0,1 0-1,-1 0 1,1-1 0,-1 1-1,1 0 1,-1 0 0,1 0-1,0 0 1,0-1 0,-1 1-1,1 0 1,0 0 0,0-1-1,0 1 1,0-1 0,0 1-1,0-1 1,0 1 0,0-1-1,0 0 1,0 1 0,0-1-1,0 0 1,0 0 0,0 0 0,0 0-1,0 0 1,0 0 0,0 0-1,0 0 1,0 0 0,0 0-1,0-1 1,0 1 0,0 0-1,0-1 1,2 0 0,0 0-357,0 0 1,0-1 0,0 1 0,-1-1 0,1 1 0,0-1-1,0 0 1,-1 0 0,0-1 0,1 1 0,-1 0 0,4-6-1,6-21-7057,-3-6-5137</inkml:trace>
</inkml:ink>
</file>

<file path=ppt/ink/ink2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0.966"/>
    </inkml:context>
    <inkml:brush xml:id="br0">
      <inkml:brushProperty name="width" value="0.025" units="cm"/>
      <inkml:brushProperty name="height" value="0.025" units="cm"/>
    </inkml:brush>
  </inkml:definitions>
  <inkml:trace contextRef="#ctx0" brushRef="#br0">0 1 10410,'0'0'7239,"17"65"-8264,4-38-993,4 1-1473,5-4-3236</inkml:trace>
</inkml:ink>
</file>

<file path=ppt/ink/ink2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1.295"/>
    </inkml:context>
    <inkml:brush xml:id="br0">
      <inkml:brushProperty name="width" value="0.025" units="cm"/>
      <inkml:brushProperty name="height" value="0.025" units="cm"/>
    </inkml:brush>
  </inkml:definitions>
  <inkml:trace contextRef="#ctx0" brushRef="#br0">42 387 10218,'0'0'15129,"-5"7"-14350,4-5-756,-25 42 839,25-41-774,-1 1 0,1-1 0,0 1 0,0-1 0,0 1 0,0 0 0,0-1 0,1 1 0,0 0 0,0 0 0,0-1 0,0 1 0,0 0 0,2 3 0,-1-5-72,0-1 1,0 0 0,0 1-1,0-1 1,1 0 0,-1 0-1,0 0 1,1 0 0,-1 0-1,1 0 1,-1 0 0,1 0-1,0-1 1,-1 1 0,1-1-1,0 1 1,-1-1 0,1 0-1,0 1 1,0-1 0,-1 0-1,1 0 1,0 0 0,0 0-1,-1-1 1,1 1 0,0 0-1,0-1 1,1 0 0,54-15 369,-39 7-284,-1 0 1,-1-1-1,0-1 0,0 0 0,-1-1 1,0-1-1,-1 0 0,-1-1 1,0 0-1,-1-1 0,0-1 0,-1 0 1,-1-1-1,-1 1 0,0-2 1,-1 1-1,-1-1 0,-1-1 0,-1 1 1,0-1-1,-1 0 0,-1 0 1,-1 0-1,0-27 0,-2 42-119,0 1 1,0-1-1,0 1 1,-1-1-1,1 1 1,-1-1-1,0 1 0,0-1 1,0 1-1,0 0 1,-1-1-1,1 1 1,-1 0-1,0 0 0,0 0 1,0 0-1,0 1 1,0-1-1,-1 0 1,1 1-1,-1 0 0,0-1 1,0 1-1,0 0 1,0 1-1,0-1 1,0 0-1,0 1 0,0 0 1,-1 0-1,1 0 1,-1 0-1,1 0 1,-1 1-1,1-1 0,-1 1 1,1 0-1,-1 0 1,1 0-1,-1 1 1,1-1-1,-1 1 0,1 0 1,-1 0-1,1 0 1,0 0-1,-5 3 1,-7 4 107,0 1 0,1 1 0,0 0 0,1 1 0,0 1 1,0 0-1,2 0 0,-1 1 0,1 1 0,1 0 0,1 0 1,-9 18-1,16-29-68,1 0 0,0-1 0,0 1 1,0 0-1,0 0 0,1 0 0,-1 0 0,1 0 1,0 0-1,-1 0 0,2 0 0,-1 0 0,0 0 1,0 0-1,1 0 0,0 0 0,-1 0 0,1 0 1,0-1-1,1 1 0,-1 0 0,0 0 0,1-1 1,0 1-1,-1-1 0,1 0 0,0 1 0,0-1 1,0 0-1,5 3 0,5 4-592,1-1-1,0-1 1,0 0 0,0-1 0,18 6-1,4 2-3561,0 2-2403</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2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1.715"/>
    </inkml:context>
    <inkml:brush xml:id="br0">
      <inkml:brushProperty name="width" value="0.025" units="cm"/>
      <inkml:brushProperty name="height" value="0.025" units="cm"/>
    </inkml:brush>
  </inkml:definitions>
  <inkml:trace contextRef="#ctx0" brushRef="#br0">26 0 6919,'0'0'21236,"-3"8"-19421,1-2-1628,-2 7 155,-1 0-1,2 1 0,0-1 0,-2 21 1,5-32-319,0 0 1,-1 1 0,1-1 0,0 0 0,0 1-1,0-1 1,1 0 0,-1 0 0,1 1-1,-1-1 1,1 0 0,0 0 0,-1 0 0,1 0-1,0 0 1,1 0 0,-1 0 0,0 0-1,0 0 1,1 0 0,-1 0 0,1-1-1,0 1 1,-1-1 0,1 1 0,0-1 0,0 0-1,0 0 1,0 0 0,0 0 0,0 0-1,0 0 1,1 0 0,-1-1 0,0 1 0,0-1-1,3 1 1,11-1-24,-1 0 0,0-1 0,0-1 0,0 0 0,0-2 0,-1 1 0,1-2 0,-1 0 0,0 0 0,0-1 0,0-1 0,13-10 0,1 3 0,43-17 0,-71 31 0,1 0 0,0 0 0,-1 0 0,1 0 0,-1 1 0,1-1 0,-1 0 0,1 0 0,0 0 0,-1 1 0,1-1 0,-1 0 0,1 1 0,-1-1 0,0 0 0,1 1 0,-1-1 0,1 0 0,-1 1 0,1-1 0,-1 1 0,0-1 0,1 1 0,-1-1 0,0 1 0,0-1 0,1 1 0,-1-1 0,0 1 0,0 0 0,0-1 0,0 1 0,0-1 0,0 1 0,0 0 0,0-1 0,0 1 0,0 0 0,3 39 0,-1-16 0,-2-23-82,0 0 1,0 1-1,0-1 0,1 0 1,-1 0-1,0 0 1,1 0-1,-1 0 0,0 0 1,1 0-1,-1 0 0,1 0 1,0 0-1,-1 0 0,1 0 1,0 0-1,0 0 0,-1 0 1,1 0-1,0-1 1,0 1-1,0 0 0,0-1 1,0 1-1,0-1 0,0 1 1,0-1-1,0 1 0,1-1 1,-1 0-1,0 0 0,0 1 1,0-1-1,0 0 1,0 0-1,1 0 0,-1 0 1,0 0-1,0-1 0,0 1 1,0 0-1,0 0 0,0-1 1,1 1-1,-1-1 0,0 1 1,0-1-1,0 1 1,0-1-1,0 0 0,1 0 1,2-2-689,0 0 1,1 0-1,-1-1 0,-1 1 1,1-1-1,0 0 1,-1 0-1,0 0 0,0 0 1,4-8-1,2-15-9196</inkml:trace>
</inkml:ink>
</file>

<file path=ppt/ink/ink2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2.041"/>
    </inkml:context>
    <inkml:brush xml:id="br0">
      <inkml:brushProperty name="width" value="0.025" units="cm"/>
      <inkml:brushProperty name="height" value="0.025" units="cm"/>
    </inkml:brush>
  </inkml:definitions>
  <inkml:trace contextRef="#ctx0" brushRef="#br0">0 0 20852,'0'0'10185,"65"60"-29787</inkml:trace>
</inkml:ink>
</file>

<file path=ppt/ink/ink2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2.478"/>
    </inkml:context>
    <inkml:brush xml:id="br0">
      <inkml:brushProperty name="width" value="0.025" units="cm"/>
      <inkml:brushProperty name="height" value="0.025" units="cm"/>
    </inkml:brush>
  </inkml:definitions>
  <inkml:trace contextRef="#ctx0" brushRef="#br0">91 133 22838,'0'0'9192,"-8"-5"-8514,5 4-664,2-1-13,0 1 0,-1 0 0,1 0 0,-1 0 0,1 0 0,0 0 0,-1 0 0,0 1 0,1-1 0,-1 0 0,1 1 0,-1-1 0,0 1 0,1 0 0,-1 0-1,0-1 1,0 1 0,1 0 0,-1 0 0,0 1 0,1-1 0,-1 0 0,0 0 0,1 1 0,-1-1 0,0 1 0,1 0 0,-1-1 0,1 1 0,-1 0 0,1 0 0,-1 0 0,1 0 0,0 0 0,-1 0 0,1 0 0,0 1 0,0-1 0,0 0 0,0 1 0,0-1 0,0 1 0,0-1 0,1 1 0,-2 3 0,0-2-1,0 0 0,1 0 0,-1 0 0,1 1 0,0-1 0,0 0 0,0 1 0,0-1 0,0 1 0,1 0 0,0-1 0,0 1 0,0 4 0,0-7 0,1 1 0,0-1 0,0 0 0,-1 0 0,1 1 0,0-1 0,0 0 0,0 0 0,0 0 0,0 0 0,0 0 0,1 0 0,-1 0 0,0 0 0,0-1 0,1 1 0,-1 0 0,1-1 0,-1 1 0,0-1 0,1 1 0,-1-1 0,1 0 0,-1 0 0,1 0 0,-1 0 0,1 0 0,-1 0 0,1 0 0,-1 0 0,1 0 0,2-1 0,5-1 0,0 0 0,-1-1 0,1 0 0,0 0 0,-1 0 0,0-1 0,0-1 0,0 1 0,0-1 0,-1-1 0,0 1 0,0-1 0,0-1 0,6-7 0,14-17 0,40-58 0,-63 84 0,9-12 0,-10 17 0,-14 31 0,9-26 0,-4 10 0,1 0 0,1 0 0,0 1 0,1 0 0,0 0 0,1 0 0,1 0 0,1 19 0,1-33 0,0 0 0,-1 0 0,1 0 0,0 0 0,0 0 0,0 0 0,0 0 0,1 0 0,-1 0 0,0 0 0,1-1 0,-1 1 0,1-1 0,0 1 0,0-1 0,-1 1 0,1-1 0,0 0 0,0 0 0,0 0 0,0 0 0,0 0 0,0-1 0,1 1 0,-1-1 0,0 1 0,0-1 0,0 0 0,1 1 0,-1-1 0,4-1 0,4 2 0,1-1 0,0-1 0,-1 0 0,1 0 0,15-4 0,-13 0 0,1-1 0,-1 0 0,0-1 0,-1-1 0,0 1 0,0-2 0,-1 0 0,15-15 0,-31 68 0,5-42 0,-1 4 0,1 1 0,-1-1 0,1 1 0,1-1 0,-1 1 0,3 7 0,-3-12 0,1-1 0,-1 0 0,1 0 0,-1 0 0,1 0 0,-1 0 0,1 0 0,0 0 0,0 0 0,0 0 0,0 0 0,-1 0 0,1-1 0,0 1 0,0 0 0,1 0 0,-1-1 0,0 1 0,0-1 0,0 1 0,0-1 0,0 1 0,1-1 0,-1 0 0,0 0 0,0 0 0,1 0 0,-1 1 0,0-1 0,0-1 0,1 1 0,-1 0 0,0 0 0,0 0 0,0-1 0,1 1 0,-1-1 0,0 1 0,2-2 0,0 1 0,0-1 0,0 1 0,0-1 0,0 0 0,0 0 0,0-1 0,-1 1 0,1-1 0,-1 1 0,1-1 0,-1 0 0,0 0 0,0 0 0,0 0 0,-1 0 0,1 0 0,-1 0 0,1-1 0,-1 1 0,1-5 0,1-5 0,0-1 0,0 0 0,0-24 0,-3 18 0,0 15 0,-1-1 0,1 1 0,0 0 0,1-1 0,-1 1 0,1 0 0,0 0 0,0-1 0,1 1 0,2-5 0,-3 9-11,0 0 0,0 0-1,0 0 1,1 1 0,-1-1 0,0 1 0,0-1 0,1 1-1,-1-1 1,0 1 0,1 0 0,-1 0 0,1-1 0,-1 1-1,0 0 1,1 0 0,-1 1 0,1-1 0,-1 0-1,2 1 1,35 8-1490,-27-6 189,29 4-5324,8-4-3699</inkml:trace>
</inkml:ink>
</file>

<file path=ppt/ink/ink2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3.100"/>
    </inkml:context>
    <inkml:brush xml:id="br0">
      <inkml:brushProperty name="width" value="0.025" units="cm"/>
      <inkml:brushProperty name="height" value="0.025" units="cm"/>
    </inkml:brush>
  </inkml:definitions>
  <inkml:trace contextRef="#ctx0" brushRef="#br0">0 0 21877,'0'0'7612,"2"14"-6613,7 74 140,-7 168 1,-2-255-1140,0-1 0,1 1 0,-1 0 0,0-1 0,1 1 0,-1-1 0,1 1 0,-1-1 0,1 1 0,-1-1 0,1 0 0,-1 1 0,1-1 0,0 1 0,-1-1 0,1 0 0,0 0 0,-1 1 0,1-1 0,0 0 0,-1 0 0,1 0 0,0 0 0,-1 0 0,1 0 0,0 0 0,-1 0 0,1 0 0,0 0 0,-1 0 0,1 0 0,0 0 0,-1-1 0,1 1 0,0 0 0,-1 0 0,1-1 0,0 1 0,-1-1 0,100-23-2594,-73 16-770,43-19 1,-31 6-6502</inkml:trace>
</inkml:ink>
</file>

<file path=ppt/ink/ink2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3.599"/>
    </inkml:context>
    <inkml:brush xml:id="br0">
      <inkml:brushProperty name="width" value="0.025" units="cm"/>
      <inkml:brushProperty name="height" value="0.025" units="cm"/>
    </inkml:brush>
  </inkml:definitions>
  <inkml:trace contextRef="#ctx0" brushRef="#br0">77 47 21524,'0'0'6022,"-7"11"-5435,1-3-488,2-1-71,0-1-1,0 1 1,0 0-1,1 0 1,0 0-1,1 0 1,-1 0-1,1 1 0,-1 8 1,-10 54 32,7-44 13,1 1-1,-3 47 1,21-83 1213,-2-4-1212,-1-1-1,-1 0 1,0 0-1,0-1 1,-2 0-1,0-1 0,0 0 1,-2 0-1,0 0 1,0 0-1,-2-1 1,0 0-1,-1 0 1,-1 0-1,0 0 1,-4-33-1,3 48-101,0 1-1,0-1 0,-1 0 0,1 0 0,0 1 1,-1-1-1,1 0 0,-1 0 0,0 1 1,0-1-1,1 1 0,-1-1 0,0 1 0,0-1 1,0 1-1,-3-3 0,3 4 11,1-1 0,-1 1-1,0 0 1,0-1 0,0 1 0,0 0-1,1 0 1,-1 0 0,0-1 0,0 1-1,0 0 1,0 0 0,0 0-1,0 0 1,1 1 0,-1-1 0,0 0-1,0 0 1,0 0 0,0 1 0,0-1-1,1 0 1,-2 2 0,-1-1 11,0 2 0,0-1 1,0 0-1,1 0 0,-1 1 0,1-1 1,0 1-1,0 0 0,0 0 0,0 0 0,0 0 1,0 0-1,1 0 0,0 0 0,-2 4 1,2-4 0,0-1 1,1 1-1,-1-1 1,0 1 0,1-1-1,-1 1 1,1 0 0,0-1-1,0 1 1,0-1-1,0 1 1,1 0 0,-1-1-1,1 1 1,-1-1-1,1 1 1,0-1 0,0 1-1,0-1 1,0 1 0,1-1-1,-1 0 1,0 0-1,1 0 1,3 4 0,-1-4 40,1 1 1,0-1 0,-1 0 0,1 0 0,0-1 0,0 0-1,0 1 1,0-2 0,0 1 0,1-1 0,-1 1-1,8-2 1,-1 0 67,0 0 1,0-1-1,0-1 0,0 0 0,-1 0 0,1-1 0,-1-1 0,0 0 0,0 0 0,-1-1 1,0 0-1,0-1 0,0 0 0,0-1 0,-1 0 0,-1-1 0,1 1 0,7-12 0,-12 24-1845,-2 15 1301,-3 20 521,-8 22-242,4-32-106,1 1 0,0 57 0,11-57-3992,9-17-2445,9-11-6129</inkml:trace>
</inkml:ink>
</file>

<file path=ppt/ink/ink2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4.134"/>
    </inkml:context>
    <inkml:brush xml:id="br0">
      <inkml:brushProperty name="width" value="0.025" units="cm"/>
      <inkml:brushProperty name="height" value="0.025" units="cm"/>
    </inkml:brush>
  </inkml:definitions>
  <inkml:trace contextRef="#ctx0" brushRef="#br0">0 42 18481,'0'0'10667,"80"-2"-9931,-36-6-640,5 4-576,-4-3-2050,-1-1-1923,-8-5-2978</inkml:trace>
</inkml:ink>
</file>

<file path=ppt/ink/ink2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4.477"/>
    </inkml:context>
    <inkml:brush xml:id="br0">
      <inkml:brushProperty name="width" value="0.025" units="cm"/>
      <inkml:brushProperty name="height" value="0.025" units="cm"/>
    </inkml:brush>
  </inkml:definitions>
  <inkml:trace contextRef="#ctx0" brushRef="#br0">74 0 16624,'0'0'3277,"-7"9"-1189,-1 0-1854,1 1 0,1-1 0,0 2 0,0-1 0,1 1 0,0-1 0,1 1 0,0 1 0,1-1 0,0 1 1,1-1-1,-2 19 0,3-12-55,-1 6 130,1 1-1,5 47 1,-4-71-267,0 1 1,1-1-1,-1 1 1,1-1-1,-1 1 1,1-1-1,-1 0 1,1 1 0,0-1-1,0 0 1,0 1-1,-1-1 1,1 0-1,0 0 1,1 0-1,-1 0 1,0 0-1,0 0 1,0 0-1,1 0 1,-1-1-1,0 1 1,1 0-1,-1-1 1,0 1 0,1-1-1,-1 0 1,1 1-1,-1-1 1,1 0-1,-1 0 1,1 0-1,-1 0 1,1 0-1,-1 0 1,1 0-1,-1 0 1,1-1-1,-1 1 1,2-1-1,4-1 182,0 0 0,0-1 0,-1 1 0,1-1-1,-1 0 1,0-1 0,8-5 0,12-12-39,-1 0 1,30-34 0,-45 43-229,0 0 0,0-1 0,-2 0 0,1 0 0,-2-1 0,0 0 0,7-17 0,-14 20-3790,-8 18 1266,-13 18-2325,21-25 4733,-18 23-6263</inkml:trace>
</inkml:ink>
</file>

<file path=ppt/ink/ink2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4.866"/>
    </inkml:context>
    <inkml:brush xml:id="br0">
      <inkml:brushProperty name="width" value="0.025" units="cm"/>
      <inkml:brushProperty name="height" value="0.025" units="cm"/>
    </inkml:brush>
  </inkml:definitions>
  <inkml:trace contextRef="#ctx0" brushRef="#br0">1 140 11435,'0'0'10266,"12"4"-8569,-8-3-1564,4 2-39,-1 0-1,1-1 0,0 0 0,-1-1 0,1 0 0,0 0 0,0-1 0,0 0 0,0 0 0,0-1 0,0 0 0,0 0 0,8-3 0,-3-1-153,0-2 0,0 0 0,-1 0 0,0-1-1,18-15 1,-26 19 12,1 0 0,-1 0 0,0 0 0,0 0-1,0-1 1,-1 1 0,0-1 0,0 0 0,0 0 0,0 0-1,-1 0 1,0-1 0,0 1 0,0-1 0,-1 1 0,2-12-1,-30 49-853,25-28 950,-3 4 137,1-1 0,-1 1-1,2 0 1,-1 0 0,1 0-1,0 0 1,1 1 0,0-1 0,-1 11-1,3-18-166,0-1-1,0 0 1,0 1-1,0-1 1,1 1-1,-1-1 0,0 1 1,0-1-1,1 0 1,-1 1-1,0-1 1,1 0-1,-1 1 0,1-1 1,-1 0-1,0 0 1,1 1-1,-1-1 1,1 0-1,-1 0 1,0 0-1,1 1 0,-1-1 1,1 0-1,-1 0 1,1 0-1,-1 0 1,1 0-1,-1 0 0,1 0 1,-1 0-1,1 0 1,-1 0-1,1 0 1,19-3 359,-8-2-286,-1 1-1,0-1 1,0-1 0,0 0-1,13-11 1,-16 12-205,-1-1 0,1 1 0,0 1 0,0-1 1,0 1-1,0 0 0,1 1 0,0 0 0,0 1 0,0 0 1,12-2-1,-20 4 104,0 1 0,-1-1 0,1 1 0,-1-1 0,1 0 0,-1 1 0,1-1 0,-1 1 0,1-1 1,-1 1-1,0 0 0,1-1 0,-1 1 0,0-1 0,1 1 0,-1 0 0,0-1 0,0 1 0,1 0 0,-1-1 0,0 1 0,0 0 0,0-1 0,0 1 1,0 0-1,0-1 0,0 2 0,0 28 133,0-20-70,0-8-74,0 0-1,0 0 1,0 0-1,1 0 1,-1 0-1,1 0 1,-1 0-1,1 0 1,0-1-1,0 1 1,-1 0-1,1 0 1,1-1-1,-1 1 1,0-1-1,0 1 1,1-1 0,-1 1-1,0-1 1,1 0-1,0 0 1,-1 1-1,1-1 1,0 0-1,-1-1 1,4 2-1,23 2-2775,2-12-3301,-9-5-1323</inkml:trace>
</inkml:ink>
</file>

<file path=ppt/ink/ink2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5.227"/>
    </inkml:context>
    <inkml:brush xml:id="br0">
      <inkml:brushProperty name="width" value="0.025" units="cm"/>
      <inkml:brushProperty name="height" value="0.025" units="cm"/>
    </inkml:brush>
  </inkml:definitions>
  <inkml:trace contextRef="#ctx0" brushRef="#br0">25 28 128,'0'0'19571,"-3"9"-18664,-1-1-644,1 0-137,0 0 1,0 0 0,1 0 0,-3 17 0,4-23-127,1-1 0,0 1 0,0-1 0,0 1 0,0-1 1,0 1-1,0 0 0,0-1 0,1 1 0,-1-1 0,1 1 0,-1-1 1,1 0-1,-1 1 0,1-1 0,0 1 0,0-1 0,-1 0 1,1 1-1,0-1 0,0 0 0,1 0 0,-1 0 0,0 0 0,0 0 1,0 0-1,1 0 0,-1 0 0,0-1 0,1 1 0,-1 0 1,1-1-1,-1 1 0,1-1 0,-1 0 0,3 1 0,7 0 161,1 0 0,-1-1 0,0 0 0,0-1-1,1-1 1,-1 1 0,0-2 0,0 0 0,-1 0 0,20-9-1,-13 5-93,-1-1 0,0-1 0,-1-1 0,0 0-1,-1-1 1,15-13 0,-28 23-10,0 0 0,1 0 1,-1-1-1,0 1 0,1 0 0,-1-1 0,0 1 0,0 0 0,0-1 1,0 0-1,-1 1 0,1-1 0,0 1 0,-1-1 0,1 0 1,-1 1-1,1-5 0,-1 6-21,0-1 0,-1 0 0,1 0 0,-1 1-1,1-1 1,0 0 0,-1 1 0,1-1 0,-1 1 0,1-1 0,-1 1 0,0-1 0,1 1 0,-1-1 0,0 1 0,1-1-1,-1 1 1,0 0 0,1-1 0,-1 1 0,0 0 0,0-1 0,1 1 0,-1 0 0,0 0 0,-1 0 0,-3-1 5,0 1 0,0 0 0,0 0 0,0 1 1,0-1-1,0 1 0,1 0 0,-1 0 1,0 0-1,0 1 0,-5 2 0,3 0 143,1 0-1,-1 0 1,1 1-1,-1 0 1,1 0-1,0 1 1,1-1-1,0 1 1,0 0 0,0 1-1,0-1 1,1 1-1,0 0 1,1 0-1,-1 0 1,1 1-1,1-1 1,-1 1-1,1 0 1,-1 10-1,3-16-143,0-1 0,1 1 0,-1-1 0,0 0 0,1 1 0,-1-1 0,0 1 0,1-1 0,0 0 0,-1 1 0,1-1 0,0 0 0,0 0 0,0 0 0,0 1 0,-1-1 0,2 0-1,-1 0 1,0 0 0,0 0 0,2 1 0,37 13 631,-20-12-888,1-1-1,24 0 1,-43-2 110,30-1-3283,-2-1-3924</inkml:trace>
</inkml:ink>
</file>

<file path=ppt/ink/ink2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8.496"/>
    </inkml:context>
    <inkml:brush xml:id="br0">
      <inkml:brushProperty name="width" value="0.025" units="cm"/>
      <inkml:brushProperty name="height" value="0.025" units="cm"/>
    </inkml:brush>
  </inkml:definitions>
  <inkml:trace contextRef="#ctx0" brushRef="#br0">38 93 20083,'0'0'8483,"-2"14"-8462,-3 12 41,-7 43 78,-6 104 0,18-173-113,0 0 1,0 0 0,1 0-1,-1 0 1,0 0 0,0 1-1,1-1 1,-1 0 0,0 0-1,1 0 1,-1 0 0,0 0-1,0 0 1,1 0 0,-1 0-1,0 0 1,0 0 0,1 0-1,-1 0 1,0 0 0,1-1-1,-1 1 1,0 0-1,0 0 1,1 0 0,-1 0-1,0 0 1,0 0 0,0-1-1,1 1 1,-1 0 0,0 0-1,0 0 1,0-1 0,1 1-1,-1 0 1,0 0 0,0 0-1,0-1 1,0 1 0,0 0-1,1-1 1,-1 1 0,0 0-1,0-1 1,11-11 552,-2-3-536,-1-1 0,-1-1-1,0 1 1,-1-1 0,-1 0 0,-1 0 0,0-1-1,-1 1 1,-1-1 0,-1 0 0,0 0-1,-1 0 1,-1 0 0,-6-28 0,2 34-572,2 22 166,3-8 353,0 1 1,0-1-1,0 0 1,0 0-1,0 0 0,1 0 1,-1 0-1,1 0 1,-1 0-1,1 0 1,0 0-1,0 0 0,0 0 1,0 0-1,0-1 1,2 4-1,1-3 17,0 1 0,1-1 0,-1 0 0,0 0 0,1-1 0,0 0 0,-1 1 0,1-1 0,0-1 0,-1 1 0,1-1-1,0 0 1,0 0 0,-1 0 0,1 0 0,6-2 0,3-1 52,1 0 0,-1-1-1,26-10 1,-16 3 61,-2-1 1,1-1 0,-2-1 0,38-31-1,-59 45-127,0-1-1,0 1 1,0 0-1,1 0 1,-1 0-1,0 0 1,0-1-1,0 1 1,1 0-1,-1 0 0,0 0 1,0 0-1,0 0 1,1 0-1,-1-1 1,0 1-1,0 0 1,1 0-1,-1 0 1,0 0-1,0 0 1,1 0-1,-1 0 1,0 0-1,0 0 0,0 0 1,1 0-1,-1 0 1,0 0-1,0 1 1,1-1-1,-1 0 1,0 0-1,0 0 1,0 0-1,1 0 1,-1 0-1,0 0 0,0 1 1,0-1-1,1 0 1,-1 0-1,0 0 1,0 1-1,0-1 1,0 0-1,0 0 1,1 0-1,-1 1 1,0-1-1,0 0 1,0 0-1,0 0 0,0 1 1,0-1-1,0 0 1,0 0-1,0 1 1,0-1-1,0 1 1,0 26-235,-9 34 160,8-58 85,-4 19 7,0 1-1,2-1 1,0 1 0,2 0 0,0 0 0,3 24 0,-1-45-84,-1 1-1,1-1 1,-1 0 0,1 0 0,0 0-1,0 0 1,0 0 0,0 0 0,0 0-1,1 0 1,-1-1 0,0 1 0,1 0-1,0-1 1,1 2 0,19 5-6047,-17-9-292</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8.815"/>
    </inkml:context>
    <inkml:brush xml:id="br0">
      <inkml:brushProperty name="width" value="0.025" units="cm"/>
      <inkml:brushProperty name="height" value="0.025" units="cm"/>
    </inkml:brush>
  </inkml:definitions>
  <inkml:trace contextRef="#ctx0" brushRef="#br0">73 1 17264,'0'0'2819,"-9"54"-160,0-15-417,-2 7-961,-2 8-64,4 4-160,-1 1-448,4-2-385,1-3-192,4-7 0,1-7-481,0-8-576,10-10-992,1-9-962,-1-10-1954,1-3-2914</inkml:trace>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2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8.827"/>
    </inkml:context>
    <inkml:brush xml:id="br0">
      <inkml:brushProperty name="width" value="0.025" units="cm"/>
      <inkml:brushProperty name="height" value="0.025" units="cm"/>
    </inkml:brush>
  </inkml:definitions>
  <inkml:trace contextRef="#ctx0" brushRef="#br0">0 31 17873,'0'0'7335,"9"2"-5888,16 3-968,0-2 0,1-1 1,-1-1-1,27-3 0,114-14 2346,-48 3-1934,83 2-4704,100 10-7956,-170 1 8256,-118 0-2664</inkml:trace>
</inkml:ink>
</file>

<file path=ppt/ink/ink2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9.159"/>
    </inkml:context>
    <inkml:brush xml:id="br0">
      <inkml:brushProperty name="width" value="0.025" units="cm"/>
      <inkml:brushProperty name="height" value="0.025" units="cm"/>
    </inkml:brush>
  </inkml:definitions>
  <inkml:trace contextRef="#ctx0" brushRef="#br0">44 0 9001,'0'0'11627,"2"48"-8424,-2-17-513,0 10-672,0 6-1025,-7 7-641,0 1-288,1 0-256,4-5-993,-2-8-1538,2-8 962,1-9-449,-4-9-321,3-9-2145,-8-7-3972</inkml:trace>
</inkml:ink>
</file>

<file path=ppt/ink/ink2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9.504"/>
    </inkml:context>
    <inkml:brush xml:id="br0">
      <inkml:brushProperty name="width" value="0.025" units="cm"/>
      <inkml:brushProperty name="height" value="0.025" units="cm"/>
    </inkml:brush>
  </inkml:definitions>
  <inkml:trace contextRef="#ctx0" brushRef="#br0">2 138 7623,'0'-9'9081,"0"5"-8698,-1 0 0,1 0 0,0 0 0,0-1 0,0 1 1,1 0-1,-1 0 0,1 0 0,0 0 0,0 0 0,0 1 0,1-1 0,-1 0 0,1 0 1,0 1-1,0-1 0,0 1 0,1 0 0,-1-1 0,1 1 0,0 0 0,0 1 1,0-1-1,0 0 0,0 1 0,1 0 0,-1 0 0,1 0 0,6-3 0,17-2 89,0 1 0,0 1 0,1 2-1,-1 0 1,1 2 0,45 4 0,-44-2-315,-17-2-169,0 1 0,1 1 0,-1 0 0,0 1 0,0 0 0,0 0 0,0 2 0,-1-1 0,1 2 1,-1-1-1,0 2 0,15 8 0,-24-13-8,-1 0 1,1 0 0,-1 0-1,0 1 1,1-1 0,-1 0-1,0 0 1,0 1-1,0-1 1,0 1 0,0-1-1,0 1 1,0 0-1,-1-1 1,1 1 0,-1 0-1,1-1 1,-1 1 0,1 0-1,-1-1 1,0 1-1,0 0 1,0 0 0,0 0-1,0-1 1,-1 4-1,0-2 41,-1 0 0,1 0-1,-1 0 1,0 0 0,0-1-1,0 1 1,0-1 0,-1 1-1,1-1 1,-1 0 0,1 0 0,-1 0-1,-3 2 1,-10 5 209,0-1 1,-1 0-1,1-2 1,-19 6-1,13-5-194,0-1 0,0 0 0,-1-2 0,0-1 0,1 0 0,-1-2 0,-25-2 0,48 1-142,0-1-1,0 0 0,0 0 0,0 0 0,1 1 1,-1-1-1,0 0 0,0 0 0,1 0 1,-1 1-1,1-1 0,-1 0 0,1 1 1,-1-1-1,1 0 0,-1 1 0,1-1 0,0 1 1,0-2-1,13-8-1993,1 1-1,0 1 1,0 0 0,18-7 0,-10 5-1519,31-12-6780</inkml:trace>
</inkml:ink>
</file>

<file path=ppt/ink/ink2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9.866"/>
    </inkml:context>
    <inkml:brush xml:id="br0">
      <inkml:brushProperty name="width" value="0.025" units="cm"/>
      <inkml:brushProperty name="height" value="0.025" units="cm"/>
    </inkml:brush>
  </inkml:definitions>
  <inkml:trace contextRef="#ctx0" brushRef="#br0">73 33 16207,'0'0'16015,"83"-14"-15470,-46 6-545,5 3 0,-1 1 0,-3 3 0,-5 1-1569,-7 0-834,-10 1-2818,-6 5-1953</inkml:trace>
  <inkml:trace contextRef="#ctx0" brushRef="#br0" timeOffset="1">1 178 20595,'0'0'4869,"49"2"-2659,3-9-576,2-3-769,7-3-545,-2 0-256,-5 7-64,-6 2-769,-7 2-2370,-2 0-3843,-3 1-5094</inkml:trace>
</inkml:ink>
</file>

<file path=ppt/ink/ink2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0.460"/>
    </inkml:context>
    <inkml:brush xml:id="br0">
      <inkml:brushProperty name="width" value="0.025" units="cm"/>
      <inkml:brushProperty name="height" value="0.025" units="cm"/>
    </inkml:brush>
  </inkml:definitions>
  <inkml:trace contextRef="#ctx0" brushRef="#br0">69 0 8584,'0'0'18882,"4"12"-17809,-3-10-1005,1 4 9,0 0 0,0-1 0,0 1 0,-1 0 0,0 0 0,0-1 0,-1 1 0,1 0 0,-1 0 0,0 0 0,-1 0 0,0 0 0,0 0 0,-2 8-1,-30 60 250,24-56-206,0 1-1,1 0 1,2 0-1,-8 30 1,14-48-102,0 0 0,0 0 0,0 0 0,0 0 0,0 0 0,0-1 1,0 1-1,0 0 0,0 0 0,0 0 0,1 0 0,-1 0 0,0 0 0,1-1 0,-1 1 0,0 0 0,1 0 0,-1 0 0,1-1 1,0 1-1,-1 0 0,1-1 0,-1 1 0,3 1 0,25 7 387,46-9 154,-51-1-464,1 1-325,82-4 213,-54-8-3063,-6-11-4852,-24 3-2307</inkml:trace>
</inkml:ink>
</file>

<file path=ppt/ink/ink2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0.832"/>
    </inkml:context>
    <inkml:brush xml:id="br0">
      <inkml:brushProperty name="width" value="0.025" units="cm"/>
      <inkml:brushProperty name="height" value="0.025" units="cm"/>
    </inkml:brush>
  </inkml:definitions>
  <inkml:trace contextRef="#ctx0" brushRef="#br0">1 0 21428,'0'0'7111,"6"50"-6566,-4-20-353,1 3-160,-2 0-577,1 0-1601,-2-6-1121,0-4-1762,0-8-2946</inkml:trace>
</inkml:ink>
</file>

<file path=ppt/ink/ink2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1.173"/>
    </inkml:context>
    <inkml:brush xml:id="br0">
      <inkml:brushProperty name="width" value="0.025" units="cm"/>
      <inkml:brushProperty name="height" value="0.025" units="cm"/>
    </inkml:brush>
  </inkml:definitions>
  <inkml:trace contextRef="#ctx0" brushRef="#br0">0 35 13997,'0'0'9631,"9"-5"-8339,1 0-1072,0 0 0,1 1-1,-1 0 1,1 1 0,0 0 0,1 1 0,-1 0 0,0 1 0,0 0 0,1 1 0,-1 0 0,0 1 0,1 0 0,16 4 0,-14-2-190,0 1 0,0 0-1,0 1 1,0 0 0,-1 1 0,0 1 0,0 0-1,0 1 1,-1 0 0,0 1 0,16 15-1,-25-21-6,0-1-1,-1 1 0,1-1 0,-1 1 1,0 0-1,0 0 0,0 0 0,0 0 1,0 1-1,-1-1 0,1 0 0,-1 1 1,0-1-1,0 1 0,0-1 0,-1 1 1,1-1-1,-1 1 0,0 0 0,0-1 0,0 1 1,0 0-1,-1-1 0,1 1 0,-1-1 1,0 1-1,0-1 0,-1 1 0,1-1 1,-1 0-1,1 0 0,-1 1 0,0-1 1,0 0-1,0-1 0,-1 1 0,1 0 1,-1-1-1,1 1 0,-1-1 0,-5 4 1,-29 18 294,-1-2 0,0-1 0,-2-2 0,-77 25 0,115-43-591,-23 5 157,25-6-43,-1 0-1,1 0 0,-1 0 0,1 0 1,-1 0-1,1 1 0,-1-1 0,1 0 0,-1 0 1,1 0-1,-1 0 0,1-1 0,-1 1 1,1 0-1,0 0 0,-1 0 0,1 0 0,-1 0 1,1-1-1,-1 1 0,1 0 0,0 0 1,-1 0-1,1-1 0,-1 1 0,1 0 0,0-1 1,-1 1-1,1 0 0,0-1 0,0 1 0,-1-1 1,1 1-1,0 0 0,0-1 0,-1 1 1,1-1-1,0 1 0,0-1 0,0 0 0,0-19-7040</inkml:trace>
</inkml:ink>
</file>

<file path=ppt/ink/ink2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1.643"/>
    </inkml:context>
    <inkml:brush xml:id="br0">
      <inkml:brushProperty name="width" value="0.025" units="cm"/>
      <inkml:brushProperty name="height" value="0.025" units="cm"/>
    </inkml:brush>
  </inkml:definitions>
  <inkml:trace contextRef="#ctx0" brushRef="#br0">182 0 12812,'0'0'15300,"-2"10"-14814,-7 15-295,-1-2 0,-1 0 0,0 0 0,-29 40 0,26-44-71,1 1 0,1 1 0,1 0 0,1 1 1,0 0-1,2 0 0,-11 45 0,19-64-119,-1 0-1,1 0 1,0 0-1,0 0 0,0 0 1,0 0-1,0 0 1,1 0-1,0 0 1,-1 0-1,1 0 1,0 0-1,1 0 1,-1 0-1,0-1 0,1 1 1,-1 0-1,1-1 1,0 1-1,2 1 1,0 0-51,0-1 1,0 0-1,1-1 1,-1 1-1,0-1 0,1 0 1,0 0-1,-1 0 1,1 0-1,0-1 1,6 1-1,14 1-1174,-1-1 0,0-2 1,1 0-1,25-4 0,-44 3 609,46-8-5257,-5-8-3668</inkml:trace>
</inkml:ink>
</file>

<file path=ppt/ink/ink2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2.005"/>
    </inkml:context>
    <inkml:brush xml:id="br0">
      <inkml:brushProperty name="width" value="0.025" units="cm"/>
      <inkml:brushProperty name="height" value="0.025" units="cm"/>
    </inkml:brush>
  </inkml:definitions>
  <inkml:trace contextRef="#ctx0" brushRef="#br0">54 13 17521,'0'0'5578,"-9"4"-4062,7-2-1429,-1-1-27,1 0 0,-1 1 0,1-1 0,-1 1 0,1 0 0,-1-1 0,1 1 0,0 0 0,0 0-1,0 1 1,0-1 0,0 0 0,0 1 0,1-1 0,-1 1 0,1 0 0,0-1 0,0 1 0,-1 0 0,2 0 0,-1 0 0,0-1 0,1 1 0,-1 0 0,1 0 0,0 0 0,0 0 0,1 6 0,0-8-54,-1 0 0,1 1 0,0-1 0,0 1 0,0-1 0,0 0-1,1 0 1,-1 0 0,0 0 0,1 0 0,-1 0 0,0 0 0,1 0 0,-1 0 0,1-1 0,-1 1 0,1 0 0,-1-1 0,1 1 0,0-1-1,-1 0 1,1 0 0,0 1 0,-1-1 0,1 0 0,0-1 0,-1 1 0,1 0 0,0 0 0,-1-1 0,3 0 0,4 0-81,0 0 1,0-1 0,0 0-1,0 0 1,9-4 0,3-6-353,1 0 0,22-19 0,16-10 341,-59 43 132,1-1 0,-1 1 1,0 0-1,0 0 0,0-1 0,0 1 0,0 0 0,0-1 0,-1 1 1,1 0-1,-1-1 0,1 1 0,-2 2 0,-18 39 484,-1-2-1,-27 39 1,22-40 365,-37 82 0,62-121-839,-7 25-670,8-25 501,0-1 0,0 1 0,0-1 0,0 0 0,0 1 0,0-1 0,0 1 0,0-1-1,0 1 1,0-1 0,0 0 0,0 1 0,0-1 0,1 1 0,-1-1 0,0 0 0,0 1 0,0-1 0,0 1 0,1-1 0,-1 0 0,0 1 0,1-1 0,-1 0 0,0 0 0,0 1 0,1-1-1,-1 0 1,0 0 0,1 1 0,-1-1 0,1 0 0,-1 0 0,0 0 0,1 0 0,-1 1 0,1-1 0,-1 0 0,0 0 0,1 0 0,-1 0 0,1 0 0,-1 0 0,1 0 0,-1 0-1,0 0 1,1 0 0,-1 0 0,1-1 0,-1 1 0,0 0 0,1 0 0,16-6-6325</inkml:trace>
</inkml:ink>
</file>

<file path=ppt/ink/ink2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2.349"/>
    </inkml:context>
    <inkml:brush xml:id="br0">
      <inkml:brushProperty name="width" value="0.025" units="cm"/>
      <inkml:brushProperty name="height" value="0.025" units="cm"/>
    </inkml:brush>
  </inkml:definitions>
  <inkml:trace contextRef="#ctx0" brushRef="#br0">122 1 20467,'0'0'7527,"-38"72"-6405,22-40-738,-1 4-288,4 0-96,-1-1-673,2-3-768,8-3-353,-2-4-544,4-6-673,2-9-352,12-10-11563</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2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2.879"/>
    </inkml:context>
    <inkml:brush xml:id="br0">
      <inkml:brushProperty name="width" value="0.025" units="cm"/>
      <inkml:brushProperty name="height" value="0.025" units="cm"/>
    </inkml:brush>
  </inkml:definitions>
  <inkml:trace contextRef="#ctx0" brushRef="#br0">31 1 14253,'0'0'16758,"-2"11"-16673,-6 23-36,2-16-25,2-1-1,0 2 0,1-1 0,-1 21 1,4-38-19,0 0 1,1 0 0,-1-1 0,0 1 0,0 0 0,1 0 0,-1 0 0,0 0 0,1 0-1,-1 0 1,1 0 0,-1 0 0,1 0 0,-1-1 0,1 1 0,0 0 0,0 0 0,-1-1-1,1 1 1,0-1 0,0 1 0,-1 0 0,1-1 0,0 0 0,1 1 0,32 4-437,3-10-1964,-11-7-3346,-6-9-1572</inkml:trace>
</inkml:ink>
</file>

<file path=ppt/ink/ink2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3.211"/>
    </inkml:context>
    <inkml:brush xml:id="br0">
      <inkml:brushProperty name="width" value="0.025" units="cm"/>
      <inkml:brushProperty name="height" value="0.025" units="cm"/>
    </inkml:brush>
  </inkml:definitions>
  <inkml:trace contextRef="#ctx0" brushRef="#br0">1 0 20884,'0'0'7143,"26"50"-30654</inkml:trace>
</inkml:ink>
</file>

<file path=ppt/ink/ink2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3.582"/>
    </inkml:context>
    <inkml:brush xml:id="br0">
      <inkml:brushProperty name="width" value="0.025" units="cm"/>
      <inkml:brushProperty name="height" value="0.025" units="cm"/>
    </inkml:brush>
  </inkml:definitions>
  <inkml:trace contextRef="#ctx0" brushRef="#br0">364 1 14734,'0'0'6438,"10"66"-3683,-6-30-737,0 5-801,-4 9-256,0 6-417,-4 5-288,-15 6-160,-10 3 161,-11 2 191,-11 1-320,-7-3-96,-6-9-1089,3-11-2947,6-17-5444</inkml:trace>
</inkml:ink>
</file>

<file path=ppt/ink/ink2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1.540"/>
    </inkml:context>
    <inkml:brush xml:id="br0">
      <inkml:brushProperty name="width" value="0.025" units="cm"/>
      <inkml:brushProperty name="height" value="0.025" units="cm"/>
    </inkml:brush>
  </inkml:definitions>
  <inkml:trace contextRef="#ctx0" brushRef="#br0">49 0 10826,'0'0'17777,"12"75"-17713,-14-36-32,-5 1 32,1-2-32,-2-1-736,1-7-1667,1-4-960,-3-8-577,1-9-1441,0-9-4164</inkml:trace>
</inkml:ink>
</file>

<file path=ppt/ink/ink2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1.913"/>
    </inkml:context>
    <inkml:brush xml:id="br0">
      <inkml:brushProperty name="width" value="0.025" units="cm"/>
      <inkml:brushProperty name="height" value="0.025" units="cm"/>
    </inkml:brush>
  </inkml:definitions>
  <inkml:trace contextRef="#ctx0" brushRef="#br0">2 156 14990,'0'0'2968,"0"-10"-571,-1 3-2020,1 4-261,0 0 0,-1 0 0,1 0 0,0 1 0,1-1-1,-1 0 1,0 0 0,1 0 0,-1 1 0,1-1 0,0 0 0,0 1 0,0-1 0,0 0-1,1 1 1,-1 0 0,1-1 0,-1 1 0,1 0 0,0 0 0,0-1 0,0 1-1,0 1 1,0-1 0,3-1 0,13-8 376,1 2-1,0 1 0,0 0 1,1 1-1,-1 1 1,36-5-1,-11 5-182,1 2 0,47 1 0,-80 3-294,0 1 1,0 1 0,0-1-1,0 2 1,0 0-1,0 0 1,18 9-1,-27-11-14,0 0 0,0 0-1,0 1 1,0 0 0,-1-1 0,1 1-1,0 0 1,-1 0 0,0 1-1,1-1 1,-1 0 0,0 1 0,0-1-1,-1 1 1,1 0 0,0 0-1,-1-1 1,0 1 0,1 0 0,-1 0-1,0 1 1,-1-1 0,1 0-1,-1 0 1,1 0 0,-1 0 0,0 1-1,0-1 1,0 0 0,0 0 0,-1 0-1,0 1 1,1-1 0,-2 3-1,-1 0 105,0 0-1,-1 0 0,1 0 1,-1-1-1,0 1 0,-1-1 0,1 0 1,-1 0-1,0-1 0,0 1 0,0-1 1,-1 0-1,0-1 0,0 1 1,0-1-1,-8 3 0,-15 6 411,-1 0 0,-31 6 0,58-18-523,-27 10-53,-17 4 4,17-10-5622</inkml:trace>
</inkml:ink>
</file>

<file path=ppt/ink/ink2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2.241"/>
    </inkml:context>
    <inkml:brush xml:id="br0">
      <inkml:brushProperty name="width" value="0.025" units="cm"/>
      <inkml:brushProperty name="height" value="0.025" units="cm"/>
    </inkml:brush>
  </inkml:definitions>
  <inkml:trace contextRef="#ctx0" brushRef="#br0">113 1 22645,'0'0'1089,"-19"67"-448,8-31 768,0 4-768,1 3-481,1 2-128,-1-2 0,3-3-96,-3-3-801,5-8-1056,-3-11-1635,3-11 481,-3-7-2242</inkml:trace>
</inkml:ink>
</file>

<file path=ppt/ink/ink2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2.614"/>
    </inkml:context>
    <inkml:brush xml:id="br0">
      <inkml:brushProperty name="width" value="0.025" units="cm"/>
      <inkml:brushProperty name="height" value="0.025" units="cm"/>
    </inkml:brush>
  </inkml:definitions>
  <inkml:trace contextRef="#ctx0" brushRef="#br0">0 494 18385,'0'0'9359,"16"-14"-9141,39-37-123,151-146 330,-170 158-12,-1-1 1,-1-2-1,40-69 0,-74 111-409,0 1 1,0-1-1,0 0 0,0 0 0,0 0 1,0 0-1,0 0 0,0 0 0,0 1 0,0-1 1,0 0-1,0 0 0,0 0 0,0 0 1,0 0-1,0 0 0,0 1 0,0-1 1,0 0-1,0 0 0,0 0 0,0 0 0,1 0 1,-1 0-1,0 0 0,0 1 0,0-1 1,0 0-1,0 0 0,0 0 0,0 0 1,1 0-1,-1 0 0,0 0 0,0 0 0,0 0 1,0 0-1,0 0 0,1 0 0,-1 0 1,0 0-1,0 0 0,0 0 0,0 0 1,0 0-1,0 0 0,1 0 0,-1 0 0,0 0 1,0 0-1,0 0 0,0 0 0,0 0 1,0 0-1,1 0 0,-1-1 0,0 1 1,0 0-1,0 0 0,0 0 0,0 0 1,3 25 25,-2 43-95,-1-57 120,-1 29-964,0-10 1512,2 1-1,5 43 1,-4-64-1203,0 0 0,1 0 1,0 0-1,7 14 0,-7-19-553,0 1-1,0-1 1,1 1-1,0-1 1,0 0-1,0 0 1,1-1-1,5 5 1,2-1-12364</inkml:trace>
</inkml:ink>
</file>

<file path=ppt/ink/ink2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4.918"/>
    </inkml:context>
    <inkml:brush xml:id="br0">
      <inkml:brushProperty name="width" value="0.025" units="cm"/>
      <inkml:brushProperty name="height" value="0.025" units="cm"/>
    </inkml:brush>
  </inkml:definitions>
  <inkml:trace contextRef="#ctx0" brushRef="#br0">166 186 9161,'0'-1'324,"0"-1"-1,0 1 1,0 0 0,0-1 0,0 1 0,0 0 0,0-1-1,0 1 1,-1 0 0,1-1 0,0 1 0,-1 0 0,0-1-1,1 1 1,-1 0 0,1 0 0,-1 0 0,0 0 0,0 0-1,0 0 1,0 0 0,0 0 0,0 0 0,-1-1 0,0 1-124,0 1 0,1 0 0,-1-1 1,0 1-1,1 0 0,-1 0 0,0 0 1,0 0-1,1 0 0,-1 0 1,0 1-1,1-1 0,-1 0 0,0 1 1,1-1-1,-3 2 0,-3 1-43,0 1 1,0 0-1,0 0 0,1 1 1,-1 0-1,1 0 0,-6 7 0,5-5 44,0 1-1,1 0 0,0 0 0,1 1 0,-1 0 1,2 0-1,-1 0 0,1 0 0,1 1 0,0-1 0,-4 19 1,7-28-191,0 1 0,1 0 0,-1-1 0,0 1 0,0-1 0,0 1 0,0-1 0,1 1 0,-1 0 0,0-1 0,0 1 0,1-1 0,-1 1 1,0-1-1,1 0 0,-1 1 0,0-1 0,1 1 0,-1-1 0,1 0 0,-1 1 0,1-1 0,-1 0 0,1 1 0,-1-1 0,1 0 0,-1 0 0,1 1 0,0-1 1,-1 0-1,1 0 0,-1 0 0,1 0 0,-1 0 0,1 0 0,0 0 0,-1 0 0,1 0 0,-1 0 0,1 0 0,0 0 0,0-1 0,29-6 204,-12-1-110,-1 0 1,0-1-1,-1-1 1,0 0-1,0-1 1,-1-1-1,17-18 1,-10 9-46,-2-1 0,0-1 0,31-50 1,-10-16 634,-52 109-752,-61 136 35,63-134 40,1 1 0,1-1 0,2 2 0,0-1 0,-2 29 0,7-50-43,-1 0 1,1 1-1,0-1 0,0 0 0,0 0 1,0 0-1,1 0 0,-1 0 1,0 0-1,1 0 0,0 1 1,-1-1-1,1 0 0,0-1 1,0 1-1,0 0 0,0 0 0,1 0 1,-1-1-1,3 4 0,-1-3-149,-1-1-1,1 0 0,0 0 0,0 0 0,-1 0 1,1-1-1,0 1 0,0-1 0,0 1 0,0-1 1,0 0-1,0 0 0,0 0 0,-1-1 0,5 0 0,2-1-819,-1 0 0,0-1 0,1 0 0,-1 0 0,-1-1-1,1 0 1,0-1 0,-1 0 0,0 0 0,0 0 0,11-12 0,14-13-5951</inkml:trace>
</inkml:ink>
</file>

<file path=ppt/ink/ink2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5.244"/>
    </inkml:context>
    <inkml:brush xml:id="br0">
      <inkml:brushProperty name="width" value="0.025" units="cm"/>
      <inkml:brushProperty name="height" value="0.025" units="cm"/>
    </inkml:brush>
  </inkml:definitions>
  <inkml:trace contextRef="#ctx0" brushRef="#br0">211 1 11275,'0'0'3496,"-11"7"-939,-8 6-2013,1 1-1,0 0 0,1 2 0,0 0 0,2 1 0,0 0 1,1 1-1,0 1 0,2 0 0,0 1 0,-12 28 1,23-46-523,1-1 1,-1 0 0,0 1 0,1-1-1,0 0 1,-1 1 0,1-1 0,0 1 0,-1-1-1,1 1 1,0-1 0,0 1 0,0-1-1,0 1 1,1-1 0,-1 0 0,0 1-1,1-1 1,-1 1 0,0-1 0,1 0 0,0 1-1,-1-1 1,1 0 0,1 2 0,-1-2-6,1-1 1,-1 1-1,1 0 1,0-1-1,-1 1 1,1-1 0,-1 0-1,1 0 1,0 1-1,-1-1 1,1 0-1,0 0 1,-1-1-1,1 1 1,0 0 0,-1 0-1,1-1 1,1 0-1,11-4 92,-1 0 1,0 0-1,24-15 0,-14 7-116,0-2 0,-1 0 1,-1-1-1,0-2 0,-1 0 1,-1-1-1,-1-1 0,28-38 0,-49 62-31,-48 78 304,46-74-166,0 0 0,1 0 0,1 1 0,-1-1 0,2 1 0,-1 0 1,1 0-1,0 0 0,1 1 0,0-1 0,0 10 0,2-18-97,-1 0 1,1 0-1,-1 1 1,1-1-1,0 0 0,0 0 1,-1 0-1,1 0 1,0 0-1,0 0 0,0 0 1,0-1-1,0 1 0,0 0 1,0 0-1,1-1 1,-1 1-1,0-1 0,0 1 1,1-1-1,-1 1 1,0-1-1,0 0 0,1 1 1,-1-1-1,0 0 0,3 0 1,45 0-1052,-38-1-30,22-2-3923,-1-9-3838</inkml:trace>
</inkml:ink>
</file>

<file path=ppt/ink/ink2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5.806"/>
    </inkml:context>
    <inkml:brush xml:id="br0">
      <inkml:brushProperty name="width" value="0.025" units="cm"/>
      <inkml:brushProperty name="height" value="0.025" units="cm"/>
    </inkml:brush>
  </inkml:definitions>
  <inkml:trace contextRef="#ctx0" brushRef="#br0">49 1 14253,'0'0'9001,"3"58"-8104,-3-22-513,0 5-288,-4 4-64,-1 0 0,1-5 0,-1-1-224,1-10-1025,-2-7-897,-5-12-1601,-1-10-3877</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2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6.165"/>
    </inkml:context>
    <inkml:brush xml:id="br0">
      <inkml:brushProperty name="width" value="0.025" units="cm"/>
      <inkml:brushProperty name="height" value="0.025" units="cm"/>
    </inkml:brush>
  </inkml:definitions>
  <inkml:trace contextRef="#ctx0" brushRef="#br0">1 117 11723,'0'-9'2066,"0"5"-1869,0 0 1,0 0-1,1 0 0,0 0 1,-1 0-1,1 0 0,1 0 1,-1 0-1,0 1 1,1-1-1,0 0 0,0 1 1,0-1-1,0 1 0,1 0 1,-1-1-1,1 1 0,0 1 1,0-1-1,0 0 0,0 1 1,1-1-1,-1 1 0,1 0 1,-1 0-1,1 0 0,0 1 1,-1-1-1,1 1 0,6-2 1,7-1 39,1 1 0,0 1 1,0 0-1,-1 1 0,1 1 1,0 0-1,0 2 0,23 4 0,-9 1-186,1 1 0,-2 2-1,48 20 1,-70-26-66,-1 0 1,0 0-1,0 1 0,-1 0 1,1 1-1,-1-1 0,0 2 0,0-1 1,-1 1-1,9 11 0,-13-15 72,-1-1 1,1 1-1,-1 0 0,0 0 0,0-1 0,0 1 0,0 0 0,0 0 1,-1 0-1,1 0 0,-1 0 0,0 0 0,0 0 0,0 0 0,0 0 0,-1 0 1,1 0-1,-1 0 0,0 0 0,0 0 0,0 0 0,0 0 0,0 0 1,0-1-1,-1 1 0,0 0 0,1-1 0,-1 1 0,0-1 0,0 0 0,0 0 1,-1 0-1,1 0 0,0 0 0,-4 2 0,-3 4 56,-1-1 0,-1-1 0,1 1 0,-1-1 0,0-1-1,0 0 1,-1-1 0,1 0 0,-1-1 0,0 0 0,0-1 0,0 0-1,-13 0 1,25-2-255,-1 0-1,1 0 1,-1 0 0,1 0-1,-1 0 1,1 0-1,0 0 1,-1 0 0,1 0-1,-1 0 1,1 0-1,-1 0 1,1 0-1,0-1 1,-1 1 0,1 0-1,-1 0 1,1 0-1,0-1 1,-1 1 0,1 0-1,0-1 1,-1 1-1,1 0 1,0-1-1,0 1 1,-1 0 0,1-1-1,0 1 1,0 0-1,0-1 1,-1 1 0,1-1-1,0 1 1,0 0-1,0-1 1,0 1-1,0-1 1,0 1 0,0-1-1,0 1 1,0-1-1,0 1 1,0-1 0,0-1-646,-1-16-8223</inkml:trace>
</inkml:ink>
</file>

<file path=ppt/ink/ink2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7.298"/>
    </inkml:context>
    <inkml:brush xml:id="br0">
      <inkml:brushProperty name="width" value="0.025" units="cm"/>
      <inkml:brushProperty name="height" value="0.025" units="cm"/>
    </inkml:brush>
  </inkml:definitions>
  <inkml:trace contextRef="#ctx0" brushRef="#br0">79 4 14670,'3'-4'4868,"-3"8"-3522,0 15-898,0 9 673,-8 7-32,-2 10-512,-3 5-321,-2 2-160,2-2-64,2-7 32,4-5-64,3-10-416,4-12-417,0-13-640,1-12-5446,2-14-4612</inkml:trace>
</inkml:ink>
</file>

<file path=ppt/ink/ink2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7.643"/>
    </inkml:context>
    <inkml:brush xml:id="br0">
      <inkml:brushProperty name="width" value="0.025" units="cm"/>
      <inkml:brushProperty name="height" value="0.025" units="cm"/>
    </inkml:brush>
  </inkml:definitions>
  <inkml:trace contextRef="#ctx0" brushRef="#br0">1 413 13965,'0'0'11350,"13"-9"-10075,21-15-1003,0-2-1,-2-2 0,-1 0 0,32-39 1,-17 13-136,72-115 0,-118 168-145,0 1 1,0 0-1,0-1 1,0 1 0,0 0-1,0-1 1,0 1-1,1 0 1,-1 0 0,0-1-1,0 1 1,0 0-1,1-1 1,-1 1 0,0 0-1,0 0 1,1 0-1,-1-1 1,0 1 0,1 0-1,-1 0 1,0 0-1,0-1 1,1 1 0,-1 0-1,0 0 1,1 0-1,-1 0 1,0 0 0,1 0-1,-1 0 1,1 0-1,-1 0 1,1 0 0,3 13-225,-3 37 16,-1-31 261,1 7-22,1-1-1,10 45 0,10-12-1605,-19-53 932,0 0 0,1 0 0,-1 0 0,1 0 0,0-1 0,1 1-1,7 5 1,15 6-5877</inkml:trace>
</inkml:ink>
</file>

<file path=ppt/ink/ink2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9.379"/>
    </inkml:context>
    <inkml:brush xml:id="br0">
      <inkml:brushProperty name="width" value="0.025" units="cm"/>
      <inkml:brushProperty name="height" value="0.025" units="cm"/>
    </inkml:brush>
  </inkml:definitions>
  <inkml:trace contextRef="#ctx0" brushRef="#br0">135 246 10346,'0'0'4794,"-1"-8"-1479,1 4-2943,0 0 1,-1 0-1,0 0 0,0 1 1,0-1-1,-1 0 1,1 0-1,-1 1 1,0-1-1,-4-5 0,5 8-277,0-1-1,-1 1 0,1 0 0,0-1 1,-1 1-1,1 0 0,-1 0 0,0 0 1,1 0-1,-1 1 0,0-1 0,1 0 1,-1 1-1,0-1 0,0 1 0,0 0 1,1-1-1,-1 1 0,0 0 0,0 0 1,0 0-1,0 0 0,1 1 0,-1-1 1,0 0-1,0 1 0,0-1 0,1 1 1,-1 0-1,0-1 0,0 1 0,-1 2 1,-1-1-83,0 1 0,0 0 0,0 0 1,1 1-1,-1-1 0,1 1 0,0-1 1,0 1-1,0 0 0,1 0 0,-1 1 1,1-1-1,0 0 0,0 1 1,1 0-1,-2 7 0,0-2-23,1-1 1,0 1-1,1 0 0,0 0 1,1-1-1,0 1 0,1 13 0,0-22 12,-1 1 0,1-1-1,-1 1 1,1-1 0,-1 1-1,1-1 1,0 1 0,0-1-1,0 0 1,0 1 0,0-1-1,0 0 1,0 0 0,0 0 0,0 0-1,0 0 1,1 0 0,-1 0-1,0 0 1,1-1 0,-1 1-1,1 0 1,-1-1 0,1 1-1,-1-1 1,1 0 0,-1 1-1,1-1 1,0 0 0,-1 0-1,1 0 1,-1 0 0,1 0-1,-1 0 1,1-1 0,2 0-1,2 0 35,0 0 0,1 0-1,-2-1 1,1 0-1,0 0 1,0-1 0,-1 1-1,6-5 1,-1 1-3,-1 0 1,0-1 0,0 0 0,-1-1-1,0 0 1,0 0 0,-1 0 0,0-1-1,0-1 1,-1 1 0,0-1 0,-1 0-1,0 0 1,5-16 0,-24 61-383,12-31 346,0 0 1,0 0-1,0 0 0,0 0 0,1 0 0,0 0 0,0 0 1,0 0-1,0 1 0,1-1 0,-1 1 0,1-1 0,0 0 0,0 1 1,2 3-1,-2-7 8,1 0-1,0 0 1,-1-1 0,1 1 0,0-1-1,0 1 1,-1 0 0,1-1 0,0 1 0,0-1-1,0 0 1,0 1 0,0-1 0,0 0 0,-1 0-1,1 1 1,0-1 0,0 0 0,0 0-1,0 0 1,0 0 0,0 0 0,0 0 0,1-1-1,25-2 351,-15-1-275,-1-1-1,0 0 1,0-1-1,-1 0 1,0-1-1,0 0 1,0-1-1,-1 0 1,0 0-1,0-1 1,-1 0-1,0 0 1,-1-1-1,0 0 1,-1-1-1,7-13 1,-21 42-347,-28 68 44,34-78 240,-1 0 1,1 0 0,0 1 0,1-1-1,0 0 1,0 1 0,1-1-1,1 13 1,-1-20-7,1 0 0,-1 0-1,1-1 1,-1 1 0,1 0-1,0 0 1,-1 0 0,1-1 0,0 1-1,0 0 1,0 0 0,-1-1-1,1 1 1,0-1 0,0 1 0,0-1-1,0 1 1,0-1 0,0 0-1,0 1 1,0-1 0,0 0 0,0 0-1,0 0 1,0 0 0,0 0 0,0 0-1,0 0 1,0 0 0,0 0-1,1 0 1,-1 0 0,0-1 0,0 1-1,0 0 1,-1-1 0,1 1-1,2-2 1,39-16 332,-28 7-299,0 1-1,0-2 1,-1 0 0,-1 0-1,0-2 1,-1 1 0,0-1-1,-1-1 1,11-20 0,-29 56-552,2-1 1,0 1-1,-5 37 1,11-56 434,-1-1 0,1 0 0,0 0-1,0 0 1,0 0 0,0 0 0,0 0 0,0 0 0,0 0 0,0 0-1,1 1 1,-1-1 0,0 0 0,1 0 0,-1 0 0,1 0-1,-1 0 1,1 0 0,-1 0 0,1-1 0,0 1 0,-1 0 0,1 0-1,0 0 1,0 0 0,-1-1 0,1 1 0,0 0 0,0-1 0,0 1-1,0-1 1,0 1 0,0-1 0,0 0 0,0 1 0,0-1 0,0 0-1,0 0 1,1 1 0,-1-1 0,0 0 0,0 0 0,0 0 0,0 0-1,0-1 1,0 1 0,0 0 0,0 0 0,0-1 0,2 0-1,4-1-360,0 0 0,-1 0 0,1 0 0,-1-1 0,1 0-1,10-8 1,3-5-606,-1-1 0,0 0 0,-1-1-1,-2-1 1,29-41 0,-35 46 1544,-2-1-1,0 0 0,0 0 1,-2-1-1,1 0 1,-2 0-1,0 0 1,-2-1-1,5-31 1,-19 58 1890,-3 10-2432,4-2 260,1 0 0,0 1 0,1 0 0,1 1 0,1 0 0,1 0 0,1 0 1,-3 29-1,4 6 377,9 107 1,-4-131-557,0-1 0,-7 62-1,3-82 1,1 1 0,-2-1 1,1 1-1,-2-1 0,1 0 0,-1 0 0,-1-1 0,0 1 0,0-1 0,-1 0 0,0 0 0,-9 9 1,14-17 56,0 1 0,0-1 0,0 0 0,0 0 1,0 0-1,0 0 0,-1 0 0,1 0 0,0 0 0,0 0 1,-1-1-1,1 1 0,-1-1 0,1 1 0,-1-1 1,1 1-1,-1-1 0,-1 1 0,2-2-30,1 1-1,-1 0 0,0-1 1,0 1-1,1 0 0,-1-1 0,0 1 1,1-1-1,-1 1 0,1-1 1,-1 1-1,0-1 0,1 0 1,-1 1-1,1-1 0,0 0 1,-1 1-1,1-1 0,0 0 1,-1 0-1,1 1 0,0-1 1,0 0-1,-1-1 0,-1-7 218,1-1-1,0 0 1,0 0-1,2-12 1,-1 13-497,0-11 257,1-1-1,1 0 0,0 0 0,2 1 0,1-1 1,0 1-1,12-28 0,-12 37-197,1 0 1,0 0-1,0 0 0,1 1 1,0 0-1,1 1 0,0-1 1,1 1-1,0 1 0,0 0 1,1 0-1,0 1 0,22-12 1,33-11-7777,-29 15 508</inkml:trace>
</inkml:ink>
</file>

<file path=ppt/ink/ink2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9.724"/>
    </inkml:context>
    <inkml:brush xml:id="br0">
      <inkml:brushProperty name="width" value="0.025" units="cm"/>
      <inkml:brushProperty name="height" value="0.025" units="cm"/>
    </inkml:brush>
  </inkml:definitions>
  <inkml:trace contextRef="#ctx0" brushRef="#br0">96 1 16816,'-26'31'1633,"3"4"321,5 6-705,5 1-576,3 3-32,5-3-289,5-6-256,0-3-32,0-6-288,1-4-961,3-9-513,-2-5-544,-2-5-1730</inkml:trace>
</inkml:ink>
</file>

<file path=ppt/ink/ink2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00.115"/>
    </inkml:context>
    <inkml:brush xml:id="br0">
      <inkml:brushProperty name="width" value="0.025" units="cm"/>
      <inkml:brushProperty name="height" value="0.025" units="cm"/>
    </inkml:brush>
  </inkml:definitions>
  <inkml:trace contextRef="#ctx0" brushRef="#br0">1 274 11563,'0'-8'2616,"0"5"-2370,0-1 1,1 0 0,-1 1-1,1-1 1,0 0-1,0 1 1,0-1-1,0 1 1,1-1 0,0 1-1,-1 0 1,1 0-1,0 0 1,0 0 0,1 0-1,-1 0 1,1 0-1,-1 1 1,1-1 0,0 1-1,0 0 1,0 0-1,0 0 1,0 0 0,7-2-1,7-4 157,1 2-1,-1 0 1,2 1 0,-1 1-1,0 0 1,1 2-1,0 0 1,0 1 0,0 0-1,-1 2 1,29 4-1,-42-4-404,0 0 0,0 1 0,-1-1 0,1 1 0,-1 0 0,1 0 0,-1 0 0,0 1 0,1 0 0,-1 0 0,-1 0 0,1 0 0,0 0 0,-1 1 0,1-1 0,-1 1 0,0 0 0,-1 0 0,1 0 0,2 7 0,-3-8 53,-1 0 0,0 1 0,0-1 0,0 1 0,-1 0 1,1-1-1,-1 1 0,0 0 0,0-1 0,0 1 0,-1-1 0,1 1 0,-1 0 0,0-1 0,0 1 0,0-1 0,0 1 1,0-1-1,-1 0 0,0 0 0,0 1 0,0-1 0,0 0 0,0 0 0,0-1 0,-1 1 0,-5 4 0,-3 2 411,0 0 0,-1-1-1,-14 9 1,23-15-400,-1 0 1,1-1 0,0 1-1,-1 0 1,1-1 0,-1 0-1,0 0 1,1 0-1,-1 0 1,0-1 0,0 1-1,1-1 1,-1 0-1,0 0 1,0 0 0,0-1-1,-4 0 1,8 0-225,-1 0 0,0 0 0,1 1 1,-1-1-1,0 0 0,1 0 0,-1 0 1,1 0-1,0 0 0,-1 1 0,1-1 0,0 0 1,-1 0-1,1 0 0,0 0 0,0 0 0,0 0 1,0 0-1,0 0 0,0 0 0,0 0 0,0 0 1,0 0-1,1 0 0,-1 0 0,0 0 1,1 0-1,-1 0 0,1-1 0,13-28-8122,5 5-1763</inkml:trace>
  <inkml:trace contextRef="#ctx0" brushRef="#br0" timeOffset="1">637 0 14221,'0'0'14318,"-13"69"-13709,-4-33-417,0 5-160,1-1 0,4-6-801,7-13-3427,5-13-4612</inkml:trace>
</inkml:ink>
</file>

<file path=ppt/ink/ink2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3.620"/>
    </inkml:context>
    <inkml:brush xml:id="br0">
      <inkml:brushProperty name="width" value="0.025" units="cm"/>
      <inkml:brushProperty name="height" value="0.025" units="cm"/>
    </inkml:brush>
  </inkml:definitions>
  <inkml:trace contextRef="#ctx0" brushRef="#br0">0 0 11243,'0'0'6085,"63"2"-3778,-30-2-738,7 0-416,1 0-320,2 0-545,-4 0-256,-3-1-128,-7 0-1057,-10 1-897,-10 0-416,-16 9-5318,-17 1 514</inkml:trace>
</inkml:ink>
</file>

<file path=ppt/ink/ink2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3.981"/>
    </inkml:context>
    <inkml:brush xml:id="br0">
      <inkml:brushProperty name="width" value="0.025" units="cm"/>
      <inkml:brushProperty name="height" value="0.025" units="cm"/>
    </inkml:brush>
  </inkml:definitions>
  <inkml:trace contextRef="#ctx0" brushRef="#br0">0 34 7271,'0'0'17392,"42"7"-15758,6-13-673,2-2-737,2 4-192,-3-1-993,-2 0-2210,-14 2-2498,-7-7-2819</inkml:trace>
</inkml:ink>
</file>

<file path=ppt/ink/ink2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4.322"/>
    </inkml:context>
    <inkml:brush xml:id="br0">
      <inkml:brushProperty name="width" value="0.025" units="cm"/>
      <inkml:brushProperty name="height" value="0.025" units="cm"/>
    </inkml:brush>
  </inkml:definitions>
  <inkml:trace contextRef="#ctx0" brushRef="#br0">41 1 17457,'0'0'4932,"52"3"-3587,-27 6 97,0 2 223,-1 1-896,-3 6-577,-6 2-128,-7 5-96,-8 6 32,-11 2 32,-14 4 64,-11-1 1,-1-2-33,-2-5-801,5-11-2690,6-10-4613</inkml:trace>
</inkml:ink>
</file>

<file path=ppt/ink/ink2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5.163"/>
    </inkml:context>
    <inkml:brush xml:id="br0">
      <inkml:brushProperty name="width" value="0.025" units="cm"/>
      <inkml:brushProperty name="height" value="0.025" units="cm"/>
    </inkml:brush>
  </inkml:definitions>
  <inkml:trace contextRef="#ctx0" brushRef="#br0">0 32 15118,'0'0'7693,"3"10"-6940,3 40 361,-1 0 0,-4 74 0,-1-98-314,0-24 145,2-5-647,1 0 0,-2 0 1,1 0-1,0 0 0,0 0 0,-1 0 0,0-1 1,2-6-1,-2 7-121,8-29-145,-2 0 1,-1-1-1,3-61 0,-9 99-37,0 0 1,0 1-1,1-1 1,0 0 0,0 0-1,0 1 1,0-1 0,1 0-1,0 0 1,0-1-1,0 1 1,1 0 0,-1-1-1,1 1 1,0-1 0,1 0-1,-1 0 1,1 0-1,-1 0 1,1-1 0,0 1-1,1-1 1,-1 0-1,1-1 1,-1 1 0,1-1-1,0 1 1,0-1 0,5 1-1,-2-1 55,-1-1 0,0 0 0,0 0 0,1 0 0,-1-1 0,0 0 0,0-1 0,1 0 0,-1 0 0,0 0 0,0-1 0,0 0 0,0-1 0,0 1 0,0-1 0,-1 0 0,1-1 0,-1 0 0,0 0 0,11-9 0,-12 8-40,1 0 0,-2 0 0,1-1-1,0 1 1,-1-1 0,0 0 0,0 0 0,-1-1 0,0 1 0,0-1 0,0 0 0,-1 1 0,0-1 0,0 0-1,-1 0 1,0-1 0,0 1 0,0 0 0,-1 0 0,-1-8 0,1 15-10,0-1 0,0 1 0,0 0 0,0-1 0,0 1 0,0 0 0,0 0 0,0-1 0,0 1 0,0 0 0,0 0 0,0-1 0,0 1 0,0 0 0,-1 0 0,1-1 0,0 1 0,0 0 0,0 0 0,0-1 0,-1 1 0,1 0 0,0 0 0,0 0 0,0 0 0,-1-1 0,1 1 0,0 0 0,0 0 0,-1 0 0,1 0 0,0 0 0,0 0 0,-1 0 0,1 0 0,0-1 0,-1 1 0,1 0 0,0 0 0,0 0 0,-1 0 0,1 1 0,-13 7 0,-7 17 0,-25 62 0,42-79 0,0 1 0,0-1 0,1 0 0,0 1 0,0 0 0,1-1 0,0 1 0,0 0 0,1 10 0,1-18 0,-1 0 0,1-1 0,-1 1 0,1 0 0,-1 0 0,1 0 0,-1-1 0,1 1 0,0 0 0,-1-1 0,1 1 0,0 0 0,0-1 0,-1 1 0,1-1 0,0 1 0,0-1 0,0 1 0,0-1 0,0 0 0,0 1 0,-1-1 0,1 0 0,0 0 0,0 0 0,2 0 0,32 2 0,-26-2 0,40 4-1586,-26-2-1353,-1 0-1,33-3 0,-43-2-6097</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2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5.913"/>
    </inkml:context>
    <inkml:brush xml:id="br0">
      <inkml:brushProperty name="width" value="0.025" units="cm"/>
      <inkml:brushProperty name="height" value="0.025" units="cm"/>
    </inkml:brush>
  </inkml:definitions>
  <inkml:trace contextRef="#ctx0" brushRef="#br0">157 219 18129,'0'0'4960,"0"-9"-2355,2-30-635,-2 38-1917,0 0 0,0 0 1,0 0-1,0 0 1,0 0-1,0 0 1,0 0-1,-1 0 0,1 0 1,0 0-1,0 0 1,-1 0-1,1 0 1,-1 0-1,1 1 1,-1-1-1,1 0 0,-1 0 1,0 0-1,1 0 1,-1 1-1,0-1 1,1 0-1,-1 1 0,0-1 1,0 1-1,0-1 1,0 0-1,1 1 1,-1 0-1,0-1 1,0 1-1,0 0 0,0-1 1,0 1-1,0 0 1,0 0-1,0 0 1,0 0-1,0 0 0,0 0 1,0 0-1,0 0 1,0 0-1,0 1 1,0-1-1,0 0 1,0 1-1,0-1 0,-1 1 1,-4 1-36,1 0 1,0 0 0,0 1 0,0 0-1,0 0 1,-9 7 0,6-3 21,1 1 0,0 0 0,0 0 0,1 0 1,0 1-1,0 0 0,1 0 0,0 1 0,1-1 1,0 1-1,1 0 0,-1 0 0,2 1 1,-2 11-1,4-20-35,-1-1 0,1 0 0,0 0 0,1 0-1,-1 1 1,0-1 0,0 0 0,0 0 0,1 0 0,-1 1 0,1-1 0,-1 0 0,1 0 0,-1 0 0,1 0 0,0 0 0,-1 0 0,1 0 0,0 0 0,0 0-1,0 0 1,-1-1 0,1 1 0,0 0 0,0 0 0,0-1 0,3 2 0,-1-1 13,1 0 0,0 0 0,0 0-1,0 0 1,0-1 0,0 1 0,0-1 0,-1 0 0,6-1 0,1 0 19,1-1 1,-1 0 0,0 0 0,0-1 0,0 0 0,14-7 0,-15 4-19,0 0-1,0 0 1,0-1 0,-1 0 0,0-1 0,-1 1 0,0-2 0,0 1-1,-1-1 1,1 0 0,-2 0 0,0 0 0,0-1 0,5-15 0,-23 38-264,-7 17-7,15-21 250,0 0 0,1 0 1,1 0-1,0 0 0,-3 12 0,6-20 2,-1 1 1,1-1-1,0 1 1,0-1-1,0 0 0,0 1 1,0-1-1,0 1 0,0-1 1,0 1-1,0-1 1,1 0-1,-1 1 0,1-1 1,-1 0-1,1 1 0,0-1 1,-1 0-1,1 1 1,0-1-1,0 0 0,0 0 1,0 0-1,0 0 0,0 0 1,0 0-1,0 0 0,0 0 1,0 0-1,1-1 1,-1 1-1,0 0 0,1-1 1,-1 1-1,0-1 0,1 0 1,-1 1-1,0-1 1,1 0-1,-1 0 0,1 0 1,-1 0-1,4 0 0,8-1 22,0 0 0,0 0-1,0-2 1,-1 1 0,1-2-1,0 0 1,-1 0 0,0-1-1,0-1 1,-1 0 0,1 0-1,-1-1 1,0-1 0,17-15-1,-10 7 1,-1 0-1,-1-1 1,0-1-1,-1-1 1,-1 0-1,-1-1 0,15-30 1,-7-10 32,-20 58-58,-1 1-1,0-1 0,1 1 0,-1-1 1,0 1-1,0-1 0,0 1 0,0-1 0,0 0 1,-1 1-1,1-1 0,0 1 0,-1 0 1,1-1-1,-1 1 0,0-2 0,0 2-6,0 1-1,1-1 0,-1 1 0,0 0 1,0-1-1,0 1 0,0 0 0,0-1 1,0 1-1,0 0 0,0 0 0,0 0 1,0 0-1,0 0 0,0 0 0,0 0 1,0 0-1,0 1 0,1-1 0,-1 0 1,0 0-1,0 1 0,0-1 0,0 1 1,0-1-1,0 1 0,1-1 0,-1 1 1,-1 0-1,-9 6-12,0 0-1,1 1 1,0 0 0,0 1 0,0 0-1,1 1 1,-9 13 0,3-4 107,1 1 0,1 1 1,-11 23-1,22-38-61,-1 0 1,1-1-1,0 1 1,0 0-1,0 0 1,1 0-1,0 0 1,0 0-1,1 0 1,0 12-1,1-15-17,-1-1-1,1 1 0,0-1 1,-1 0-1,1 1 0,1-1 1,-1 0-1,0 1 0,0-1 0,1 0 1,0 0-1,-1 0 0,1 0 1,0 0-1,0-1 0,0 1 1,0 0-1,0-1 0,0 0 1,0 1-1,1-1 0,-1 0 0,0 0 1,1 0-1,-1 0 0,1-1 1,3 2-1,10 1 23,0-1 0,-1 0 0,1-1 0,0 0 0,0-1 0,0-1 0,17-4 0,-26 4-16,0 0 1,-1 0 0,1-1-1,-1 0 1,1-1 0,-1 1-1,0-1 1,0 0-1,0-1 1,-1 1 0,1-1-1,-1 0 1,0-1 0,0 1-1,0-1 1,0 0 0,-1 0-1,0-1 1,4-7-1,-7 13-9,0-1 0,-1 1 0,1-1 0,-1 0 0,0 1 0,1-1 0,-1 0 0,1 1 0,-1-1 0,0 0-1,0 0 1,1 1 0,-1-1 0,0 0 0,0 0 0,0 0 0,0 1 0,0-1 0,0 0 0,0 0 0,0 0 0,0 1-1,0-1 1,0 0 0,-1 0 0,1 1 0,0-1 0,-1 0 0,1 0 0,0 1 0,-1-1 0,1 0 0,-1 1-1,1-1 1,-1 0 0,1 1 0,-1-1 0,1 1 0,-1-1 0,0 1 0,1-1 0,-1 1 0,0 0 0,0-1-1,1 1 1,-1 0 0,0-1 0,0 1 0,1 0 0,-1 0 0,0 0 0,0 0 0,0 0 0,1 0 0,-1 0-1,0 0 1,-1 0 0,-3 0 9,0 0 0,0 1 0,-1 0 0,1 0-1,0 0 1,0 1 0,-9 3 0,8-2-10,1 0-1,0 1 1,0-1-1,0 1 1,0 0 0,1 0-1,0 1 1,0-1 0,0 1-1,0 0 1,1 0-1,-1 0 1,1 1 0,-2 6-1,4-10-1,0 0 0,1 0 0,-1 1 0,1-1 0,-1 0-1,1 1 1,0-1 0,0 0 0,0 1 0,0-1-1,1 0 1,-1 1 0,1-1 0,-1 0 0,1 1 0,0-1-1,0 0 1,0 0 0,0 0 0,0 0 0,0 0 0,0 0-1,1 0 1,-1 0 0,1 0 0,0-1 0,-1 1 0,1-1-1,0 1 1,0-1 0,0 0 0,0 1 0,0-1 0,0 0-1,0 0 1,1-1 0,-1 1 0,0 0 0,4 0 0,9 3-586,0 0 0,0-1 0,0-1 0,26 1 0,29-4-6376,2-3-7477</inkml:trace>
</inkml:ink>
</file>

<file path=ppt/ink/ink2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6.661"/>
    </inkml:context>
    <inkml:brush xml:id="br0">
      <inkml:brushProperty name="width" value="0.025" units="cm"/>
      <inkml:brushProperty name="height" value="0.025" units="cm"/>
    </inkml:brush>
  </inkml:definitions>
  <inkml:trace contextRef="#ctx0" brushRef="#br0">354 91 7399,'6'-8'4458,"14"-31"-300,-19 38-4007,-1 0 0,1-1 1,-1 1-1,1 0 0,-1 0 0,0 0 0,1 0 0,-1 0 0,0 0 1,0-1-1,0 1 0,0 0 0,0 0 0,0 0 0,0 0 0,0-1 1,-1 1-1,1 0 0,0 0 0,-1 0 0,1 0 0,-1 0 0,1 0 1,-1 0-1,1 0 0,-1 0 0,0 0 0,0 0 0,1 0 0,-1 0 1,0 1-1,0-1 0,0 0 0,0 0 0,0 1 0,0-1 0,0 1 1,0-1-1,0 1 0,0-1 0,0 1 0,0 0 0,0-1 0,-1 1 1,1 0-1,0 0 0,-2 0 0,-7-1 374,0 0 0,1 1 0,-1 0 0,-11 2 0,20-2-481,-12 3 84,0 0 0,0 0-1,1 2 1,0-1 0,-1 2 0,2 0-1,-1 0 1,1 1 0,0 0 0,0 1-1,1 0 1,0 1 0,0 0 0,1 0-1,0 1 1,1 1 0,-11 17 0,7-11 17,1 1 1,1 1 0,1 0 0,0 0-1,1 1 1,2 0 0,0 0-1,1 0 1,1 1 0,-2 29 0,5-46-116,1 1 1,0-1-1,0 0 1,0 0-1,1 0 1,0 1-1,0-1 1,0 0 0,0 0-1,0 0 1,1 0-1,0-1 1,0 1-1,0 0 1,0-1 0,1 1-1,-1-1 1,1 1-1,3 2 1,-2-3 20,-1-1 1,1 0-1,0 0 1,0 0 0,1 0-1,-1 0 1,0-1-1,0 0 1,1 0-1,-1 0 1,1 0-1,-1-1 1,1 0 0,-1 0-1,1 0 1,-1 0-1,1-1 1,4 0-1,-5-1 27,0 1-1,0-1 1,0 0-1,0 0 0,-1 0 1,1 0-1,-1-1 1,0 1-1,1-1 0,4-6 1,-6 8-61,-1 0 0,0-1 1,1 1-1,-1-1 0,0 1 0,0-1 1,0 1-1,0-1 0,0 1 0,0-1 1,-1 0-1,1 0 0,0 1 0,-1-1 1,1 0-1,-1 0 0,0 0 0,0 0 1,1 0-1,-1 1 0,0-1 0,-1 0 1,1 0-1,0 0 0,-1 0 0,1 0 1,-1-1-1,-7 1-618,18 2-239,6-3 832,0-1 1,-1-1-1,0 0 1,0-1-1,0 0 0,26-17 1,12-5 86,-52 28-82,-1 0 0,0-1 0,1 1-1,-1 0 1,1 0 0,-1 0-1,1-1 1,-1 1 0,0 0 0,1 0-1,-1 0 1,1 0 0,-1 0 0,1 0-1,-1 0 1,1 0 0,-1 0 0,1 0-1,-1 0 1,1 0 0,-1 0 0,1 0-1,-1 0 1,1 1 0,-1-1-1,1 0 1,-1 0 0,0 1 0,1-1-1,-1 0 1,1 0 0,-1 1 0,0-1-1,1 0 1,-1 1 0,0-1 0,1 1-1,-1 0 1,2 23 46,-15 29 191,-5-13-160,12-28-285,0 1-1,1-1 1,1 1 0,-5 18 0,9-31 96,0 0 0,0 1 0,0-1 1,-1 0-1,1 0 0,0 1 1,0-1-1,0 0 0,0 0 0,0 0 1,0 1-1,0-1 0,0 0 1,0 0-1,0 1 0,0-1 0,0 0 1,0 0-1,0 1 0,0-1 1,0 0-1,0 0 0,0 0 1,0 1-1,0-1 0,1 0 0,-1 0 1,0 1-1,0-1 0,0 0 1,0 0-1,0 0 0,1 0 0,-1 1 1,0-1-1,0 0 0,0 0 1,1 0-1,-1 0 0,0 0 0,0 0 1,0 1-1,1-1 0,-1 0 1,0 0-1,0 0 0,1 0 0,-1 0 1,0 0-1,0 0 0,0 0 1,1 0-1,15-9-2859,15-20-3518,-9 3-3037</inkml:trace>
</inkml:ink>
</file>

<file path=ppt/ink/ink2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7.157"/>
    </inkml:context>
    <inkml:brush xml:id="br0">
      <inkml:brushProperty name="width" value="0.025" units="cm"/>
      <inkml:brushProperty name="height" value="0.025" units="cm"/>
    </inkml:brush>
  </inkml:definitions>
  <inkml:trace contextRef="#ctx0" brushRef="#br0">1 292 3651,'0'0'18989,"11"5"-17649,1 0-1159,1-1 1,0 0-1,0-1 1,1 0-1,-1-1 1,19 1-1,-27-3-163,-1 1 0,1-1 1,0 0-1,0-1 0,0 1 0,0-1 0,-1 0 0,1 0 1,0 0-1,-1-1 0,1 1 0,-1-1 0,1 0 0,-1-1 1,0 1-1,0-1 0,0 0 0,0 0 0,-1 0 0,1 0 1,-1-1-1,0 1 0,1-1 0,3-8 0,-6 11 19,0 0-1,0 0 1,-1 0-1,1 0 0,0 0 1,-1 0-1,1-1 1,-1 1-1,1 0 0,-1 0 1,0-1-1,0 1 1,1 0-1,-1 0 1,0-1-1,0 1 0,0 0 1,0-1-1,0 1 1,-1 0-1,1 0 0,0-1 1,-1 1-1,1 0 1,-1 0-1,1-1 1,-1 1-1,1 0 0,-1 0 1,0 0-1,0 0 1,1 0-1,-1 0 0,0 0 1,0 0-1,0 0 1,0 1-1,0-1 1,0 0-1,0 0 0,-1 1 1,1-1-1,0 1 1,0-1-1,0 1 0,-1 0 1,1-1-1,0 1 1,-3 0-1,-1-1-26,0 1 0,-1-1-1,1 1 1,0 1 0,-1-1 0,1 1-1,0 0 1,-1 0 0,1 1 0,0-1-1,-5 3 1,-1 2 0,1 1 0,0 0 0,0 0 0,0 1 0,-11 13 0,17-18 46,1 0-1,0 0 1,0 1 0,0-1 0,0 1-1,1 0 1,0 0 0,0 0-1,0 0 1,0 0 0,0 0-1,1 1 1,0-1 0,0 0-1,0 1 1,0-1 0,0 9-1,2-12-45,-1 0 0,1 0 0,-1 0 0,1 0 0,0 0 0,-1 0 0,1-1 0,0 1 0,0 0-1,-1 0 1,1 0 0,0-1 0,0 1 0,0-1 0,0 1 0,0-1 0,0 1 0,0-1 0,0 1-1,0-1 1,0 0 0,0 1 0,1-1 0,-1 0 0,0 0 0,0 0 0,1 0 0,37 0 165,-33-1-115,12-1 32,0-1 0,0-1 0,0-1-1,-1 0 1,1-1 0,-1-1 0,0-1 0,-1 0 0,0-1 0,0-1 0,-1-1-1,-1 0 1,15-14 0,-8 6-96,-1-1-1,0-2 0,-2 0 1,0-1-1,-2 0 0,0-2 1,19-42-1,-27 36-237,-8 30 231,0 1-1,0 0 1,0-1 0,0 1-1,0-1 1,0 1 0,0 0-1,0-1 1,0 1 0,0 0-1,-1-1 1,1 1 0,0-1-1,0 1 1,0 0 0,-1-1-1,1 1 1,0 0 0,0 0-1,-1-1 1,1 1 0,0 0-1,-1 0 1,1-1 0,0 1-1,-1 0 1,1 0 0,0 0-1,-1-1 1,1 1 0,-1 0-1,1 0 1,0 0 0,-1 0-1,0 0 1,-2 1-17,-1 0 0,1 0 0,-1 0 0,1 0 0,0 1 0,-1 0 0,1-1 0,0 1 0,0 0 0,0 1 0,1-1 0,-6 5 0,-27 27 77,-50 61 0,71-77 33,0 1 1,2 0-1,0 1 0,1 1 1,-13 33-1,23-51-90,-1 1-1,1-1 0,0 0 0,0 0 0,0 1 0,1-1 1,-1 0-1,1 1 0,0-1 0,0 0 0,0 1 0,0-1 1,1 1-1,-1-1 0,1 0 0,0 1 0,0-1 0,0 0 1,2 4-1,0-5-71,-1 1 1,0-1-1,1 0 1,0 0-1,-1 0 1,1-1-1,0 1 1,0-1-1,0 1 1,0-1-1,0 0 1,0 0-1,0 0 1,0-1-1,1 1 1,-1-1-1,0 1 0,0-1 1,5-1-1,57-3-4169,-55 2 2672,0 0 0,-1 0 0,1-2 0,12-5 0,19-12-7968</inkml:trace>
</inkml:ink>
</file>

<file path=ppt/ink/ink2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7.908"/>
    </inkml:context>
    <inkml:brush xml:id="br0">
      <inkml:brushProperty name="width" value="0.025" units="cm"/>
      <inkml:brushProperty name="height" value="0.025" units="cm"/>
    </inkml:brush>
  </inkml:definitions>
  <inkml:trace contextRef="#ctx0" brushRef="#br0">157 124 5990,'0'0'13912,"-9"1"-11697,-1 2-1816,0 0 1,1 0 0,-1 1-1,1 1 1,0-1-1,0 1 1,1 1-1,-13 10 1,17-13-293,0 0 0,0 0 0,0 1-1,0 0 1,0 0 0,1 0 0,0 0 0,0 0 0,0 0 0,1 1-1,-1 0 1,1-1 0,0 1 0,0 0 0,1 0 0,-1 0 0,1 1 0,0-1-1,1 0 1,-1 10 0,2-14-106,0 1-1,-1-1 1,1 0 0,0 1-1,0-1 1,0 0-1,0 0 1,0 0-1,0 0 1,1 0 0,-1 0-1,0 0 1,0-1-1,1 1 1,-1 0 0,1-1-1,-1 1 1,0-1-1,1 1 1,-1-1 0,1 0-1,-1 1 1,1-1-1,-1 0 1,1 0 0,-1 0-1,1 0 1,1-1-1,47-3-156,-38 1 133,-1-1-1,0 0 1,-1-1-1,1 0 1,-1-1-1,0 0 0,0 0 1,-1-1-1,0-1 1,10-9-1,5-7 7,-2-1 1,25-35-1,-45 57 31,5-5-220,0-1-1,-1 0 0,0 0 0,-1 0 0,0-1 0,0 0 0,-1 0 0,5-20 1,-9 29 198,-1 1 0,1 0 0,-1-1 0,1 1 0,-1 0 0,1 0 0,-1-1 0,1 1 0,-1 0 0,1 0 0,-1 0 0,1-1 0,-1 1 0,1 0 0,-1 0 0,0 0-1,1 0 1,-1 0 0,1 0 0,-1 0 0,1 0 0,-1 0 0,1 1 0,-1-1 0,0 0 0,1 0 0,-1 0 0,1 1 0,-1-1 0,1 0 0,-1 1 0,1-1 0,-1 1 0,-12 7 3,1 0-1,0 2 1,0-1 0,1 1-1,0 1 1,-10 14-1,-55 76 407,71-95-429,1 0 0,0 0 0,0 1 0,0-1 0,0 1 0,1 0 0,0 0 0,1 0 0,0 1 0,0-1 0,0 1 0,1-1 0,0 1 0,1-1 0,0 16 0,1-21-86,0-1 0,1 1 0,-1 0 0,0 0 0,1-1 0,-1 1-1,1-1 1,0 1 0,0-1 0,-1 0 0,1 0 0,0 0 0,0 0 0,0 0 0,0 0 0,0 0 0,0 0 0,1-1 0,-1 1 0,0-1 0,0 0 0,0 0-1,1 0 1,-1 0 0,0 0 0,0 0 0,3-1 0,63-7-4588,-51 3 3031,-1-1 0,0 0 0,15-10 0,11-4 1759,1 7 5825,-43 13-5788,0 0-1,1 0 0,-1 0 1,0 0-1,0 0 1,0 0-1,1 0 1,-1 0-1,0 0 1,0 0-1,0 0 0,0 0 1,1 0-1,-1 0 1,0 0-1,0 0 1,0 0-1,0 0 0,0 0 1,1 1-1,-1-1 1,0 0-1,0 0 1,0 0-1,0 0 1,0 0-1,0 1 0,0-1 1,0 0-1,1 0 1,-1 0-1,0 0 1,0 0-1,0 1 0,0-1 1,0 0-1,0 0 1,0 0-1,0 0 1,0 1-1,0-1 1,0 0-1,0 0 0,0 0 1,0 1-1,0-1 1,0 0-1,-3 15 1972,3-14-2062,-1 0-1,1 1 0,-1-1 0,1 0 0,-1 0 0,1 0 0,0 1 0,0-1 0,-1 0 0,1 0 0,0 1 0,0-1 0,0 0 0,1 0 0,-1 1 1,0-1-1,0 0 0,1 0 0,-1 1 0,0-1 0,1 0 0,0 0 0,-1 0 0,1 0 0,-1 0 0,1 0 0,1 2 0,10-1 28,-1-1 0,1 0 0,-1-1 0,1 0 0,0 0 0,-1-1 0,1-1 0,-1 0 0,0-1 0,1 0 0,17-8 0,-13 6-231,-1 0 0,1 1 0,0 1 1,31-3-1,-46 6 192,-1 0 1,0 0-1,1 1 1,-1-1-1,0 0 1,0 0-1,1 0 1,-1 1-1,0-1 1,0 0-1,1 0 1,-1 1-1,0-1 1,0 0-1,0 0 1,1 1-1,-1-1 1,0 0-1,0 1 1,0-1-1,0 0 1,0 1-1,0-1 1,0 0-1,0 1 0,0-1 1,0 0-1,0 1 1,0-1-1,0 0 1,0 1-1,0-1 1,0 0-1,0 1 1,0-1-1,0 0 1,0 0-1,0 1 1,-1-1-1,1 0 1,0 1-1,0-1 1,0 0-1,-1 0 1,1 1-1,0-1 1,0 0-1,-1 0 1,1 0-1,0 1 1,0-1-1,-1 0 1,1 0-1,0 0 0,-1 0 1,-11 15 981,0-4-451,8-9-441,1 1 0,0 0 0,0-1 0,0 1 0,0 0-1,0 1 1,1-1 0,-1 0 0,1 1 0,0-1 0,0 1 0,0 0 0,0 0 0,-1 5 0,4-8-80,0 0 1,-1-1-1,1 1 1,0-1-1,0 1 1,0-1 0,0 1-1,0-1 1,0 1-1,0-1 1,-1 0-1,1 0 1,0 1-1,0-1 1,0 0-1,0 0 1,0 0-1,0 0 1,0 0-1,0 0 1,0-1-1,2 1 1,27-3 585,38-22-258,-55 18-498,1 2-1,0 0 1,0 0 0,1 2 0,24-4 0,-38 7 123,-1 0 1,1 0 0,-1 1 0,1-1-1,-1 0 1,1 1 0,-1-1 0,1 0 0,-1 1-1,0-1 1,1 1 0,-1-1 0,0 1-1,1-1 1,-1 1 0,0-1 0,0 1-1,1-1 1,-1 1 0,0-1 0,0 1-1,0-1 1,0 1 0,0 0 0,1-1 0,-1 1-1,0-1 1,-1 1 0,1-1 0,0 1-1,0 0 1,0-1 0,0 1 0,0-1-1,0 1 1,-1-1 0,1 1 0,0-1-1,-1 2 1,-8 24 66,8-23-196,0-1-1,-1 1 1,1 0 0,0 0 0,1 0-1,-1 0 1,0 0 0,1 1 0,0-1-1,-1 0 1,1 0 0,1 6 0,0-8-76,-1 1 0,1-1 1,0 0-1,0 0 0,0 0 0,-1 1 1,1-1-1,1 0 0,-1 0 0,0 0 1,0-1-1,0 1 0,0 0 0,1 0 1,-1-1-1,0 1 0,0 0 0,1-1 1,-1 1-1,1-1 0,-1 0 0,1 1 1,-1-1-1,0 0 0,1 0 0,-1 0 1,1 0-1,1-1 0,4 2-905,0-1 0,1 0 0,-1-1 1,0 0-1,0 0 0,7-3 0,20-10-4838</inkml:trace>
</inkml:ink>
</file>

<file path=ppt/ink/ink2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8.268"/>
    </inkml:context>
    <inkml:brush xml:id="br0">
      <inkml:brushProperty name="width" value="0.025" units="cm"/>
      <inkml:brushProperty name="height" value="0.025" units="cm"/>
    </inkml:brush>
  </inkml:definitions>
  <inkml:trace contextRef="#ctx0" brushRef="#br0">121 9 7143,'0'0'20248,"-9"-3"-19479,3 2-637,0-1-1,0 1 1,0 0-1,0 1 1,0-1-1,0 1 1,-8 1-1,11-1-91,1 0 0,-1 1-1,0 0 1,1-1-1,-1 1 1,0 0-1,1 0 1,-1 1-1,1-1 1,0 0 0,-1 1-1,1-1 1,0 1-1,0 0 1,0 0-1,0 0 1,0 0 0,0 0-1,1 0 1,-1 1-1,1-1 1,0 0-1,-2 5 1,2-7-49,1 1 0,0 0 1,0-1-1,-1 1 0,1 0 1,0-1-1,0 1 0,0 0 0,0 0 1,0-1-1,0 1 0,0 0 1,0-1-1,0 1 0,0 0 1,1-1-1,-1 1 0,0 0 0,0-1 1,1 1-1,-1 0 0,0-1 1,1 1-1,-1-1 0,0 1 0,1-1 1,-1 1-1,1-1 0,-1 1 1,1-1-1,-1 1 0,1-1 0,0 1 1,-1-1-1,1 0 0,-1 1 1,1-1-1,0 0 0,-1 0 1,1 0-1,0 1 0,-1-1 0,1 0 1,0 0-1,0 0 0,-1 0 1,2 0-1,43 0-692,-31 0 101,83-6-3676,22 1 3758,-118 5 573,0 0-1,0 0 1,-1 1 0,1-1 0,0 0-1,0 1 1,0-1 0,0 1 0,0-1-1,-1 1 1,1-1 0,0 1-1,0 0 1,-1-1 0,1 1 0,-1 0-1,1 0 1,0-1 0,-1 1-1,1 0 1,-1 0 0,0 0 0,1 0-1,-1 0 1,0 0 0,0-1 0,1 3-1,-1-2-68,1 1 0,-1-1-1,1 1 1,-1-1 0,1 1-1,0-1 1,0 1 0,0-1-1,-1 0 1,1 0 0,0 1-1,1-1 1,-1 0 0,0 0-1,0 0 1,0 0 0,1 0-1,1 0 1,8 2-1141,0-1 0,1 0 0,-1-1 0,1 0 0,-1-1 0,1 0 0,-1-1 0,1 0 0,-1-1 0,14-4 0,14-5-5444</inkml:trace>
</inkml:ink>
</file>

<file path=ppt/ink/ink2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8.647"/>
    </inkml:context>
    <inkml:brush xml:id="br0">
      <inkml:brushProperty name="width" value="0.025" units="cm"/>
      <inkml:brushProperty name="height" value="0.025" units="cm"/>
    </inkml:brush>
  </inkml:definitions>
  <inkml:trace contextRef="#ctx0" brushRef="#br0">75 1 6854,'0'0'8136,"-49"30"-5990,34-16-640,9 2-289,1 0-577,5 0-415,0-1-161,0 1-705,9 1-384,0 3-897,4-1-1281,-1 4-801,2-1-1729,-3 2 2082</inkml:trace>
</inkml:ink>
</file>

<file path=ppt/ink/ink2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8.990"/>
    </inkml:context>
    <inkml:brush xml:id="br0">
      <inkml:brushProperty name="width" value="0.025" units="cm"/>
      <inkml:brushProperty name="height" value="0.025" units="cm"/>
    </inkml:brush>
  </inkml:definitions>
  <inkml:trace contextRef="#ctx0" brushRef="#br0">157 403 8712,'0'0'3070,"-10"6"-17,10-5-3015,-57 31 4101,52-29-3434,-1-1 0,1 0 0,-1 0 0,0 0 0,1-1 0,-1 0-1,0 0 1,0 0 0,0-1 0,0 0 0,-8-1 0,13 1-637,1 0 0,-1-1 0,0 1-1,0-1 1,1 1 0,-1-1 0,0 1-1,1-1 1,-1 0 0,0 1 0,1-1-1,-1 0 1,1 1 0,-1-1 0,1 0-1,-1 0 1,1 0 0,0 1 0,-1-1-1,1 0 1,0 0 0,0 0 0,0 0-1,0 0 1,0 1 0,-1-1 0,2 0-1,-1 0 1,0 0 0,0 0 0,0 0-1,1-1 1,8-31-19,2 21-109,0 0 1,1 0-1,0 1 1,0 1-1,1 0 0,1 1 1,0 1-1,23-12 0,-5 2 101,63-37-335,159-124 0,-250 177 396,-1-1-1,0 0 1,0 1-1,0-1 0,-1-1 1,1 1-1,-1 0 1,4-6-1,-6 9-74,0-1-1,0 1 1,0 0-1,0 0 1,0-1 0,0 1-1,0 0 1,0-1-1,0 1 1,0 0 0,0 0-1,0-1 1,0 1-1,0 0 1,0-1 0,0 1-1,0 0 1,0 0-1,0-1 1,-1 1 0,1 0-1,0 0 1,0-1-1,0 1 1,0 0 0,-1 0-1,1-1 1,0 1-1,0 0 1,0 0 0,-1 0-1,1 0 1,0-1-1,0 1 1,-1 0-1,1 0 1,-1 0 0,-23 0 276,15 2-207,-1 1 1,1 0-1,0 0 1,0 1-1,1 0 1,-1 1-1,1 0 1,0 0-1,-11 10 1,14-12-54,1 1 0,0-1 0,0 1 0,0 0 0,1 1 0,-1-1 0,1 0 0,0 1 0,0 0 0,1 0 0,-1 0 1,1 0-1,0 0 0,1 0 0,-1 0 0,1 1 0,-1 10 0,2-14-61,0 0 1,1 0-1,-1 0 1,1 0 0,0 0-1,0 0 1,-1 0-1,1-1 1,0 1-1,1 0 1,-1 0-1,0-1 1,0 1-1,1-1 1,-1 1-1,1-1 1,-1 0-1,1 1 1,0-1-1,-1 0 1,1 0-1,0 0 1,0 0 0,0-1-1,4 2 1,2 1-671,1-1 1,0 1-1,0-2 1,16 2-1,25-2-4805</inkml:trace>
</inkml:ink>
</file>

<file path=ppt/ink/ink2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9.978"/>
    </inkml:context>
    <inkml:brush xml:id="br0">
      <inkml:brushProperty name="width" value="0.025" units="cm"/>
      <inkml:brushProperty name="height" value="0.025" units="cm"/>
    </inkml:brush>
  </inkml:definitions>
  <inkml:trace contextRef="#ctx0" brushRef="#br0">30 32 19699,'0'0'3357,"-2"9"-2876,-8 38-53,2 0 0,2 1 0,2-1 0,5 93 1,-1-140-391,0 0 0,0 1 0,0-1 0,0 0 0,0 0 0,1 1 0,-1-1 0,0 0 0,0 0 0,0 0 0,0 0 0,0 1 0,0-1 0,1 0 0,-1 0 0,0 0 0,0 0 0,0 1 0,1-1 0,-1 0 0,0 0 0,0 0 1,0 0-1,1 0 0,-1 0 0,0 0 0,0 0 0,0 0 0,1 0 0,-1 0 0,0 0 0,0 0 0,1 0 0,-1 0 0,0 0 0,0 0 0,1 0 0,-1 0 0,0 0 0,0 0 0,0 0 0,1 0 0,-1 0 0,0 0 0,0 0 0,0-1 0,1 1 0,-1 0 0,0 0 1,0 0-1,0 0 0,0-1 0,1 1 0,-1 0 0,0 0 0,0 0 0,0 0 0,0-1 0,0 1 0,11-13 1358,3-12-1162,-1-1-1,-2 0 1,-1-1 0,-1 0 0,-1 0 0,-1-1 0,-2-1-1,-1 1 1,1-33 0,-5 59-346,0 5-134,-6 25 21,4-19 224,0 0 0,0 0-1,1 0 1,0 0 0,0 0 0,1 1 0,1 9-1,0-18 3,-1 0-1,0 1 0,1-1 0,-1 0 0,1 0 0,-1 0 1,1 0-1,-1 0 0,1 0 0,0 0 0,0 0 0,-1 0 1,1 0-1,0 0 0,0 0 0,0 0 0,0 0 1,0-1-1,0 1 0,0-1 0,0 1 0,1 0 0,-1-1 1,1 1-1,2 0 8,0-1 1,-1 1-1,1-1 1,0 0 0,-1 0-1,1 0 1,0 0-1,5-2 1,2 0 24,0-1 0,0-1-1,-1 1 1,18-10 0,-10 3-3,0-1 1,-1 0-1,-1-2 1,0 1-1,0-2 1,-1 0-1,-1-1 0,0-1 1,21-32-1,-49 78-401,2 0-1,1 1 1,1 1 0,2-1-1,1 1 1,-4 53-1,11-82-5,0 0-1,0 1 0,0-1 0,1 0 0,-1 0 1,1 0-1,0 0 0,0 1 0,0-1 0,1-1 0,-1 1 1,2 3-1,-1-4-233,-1 0 0,1-1 0,-1 1 1,1-1-1,0 1 0,-1-1 0,1 0 1,0 1-1,0-1 0,0 0 0,3 1 1,11 1-7425</inkml:trace>
</inkml:ink>
</file>

<file path=ppt/ink/ink2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0.308"/>
    </inkml:context>
    <inkml:brush xml:id="br0">
      <inkml:brushProperty name="width" value="0.025" units="cm"/>
      <inkml:brushProperty name="height" value="0.025" units="cm"/>
    </inkml:brush>
  </inkml:definitions>
  <inkml:trace contextRef="#ctx0" brushRef="#br0">50 103 16335,'0'0'4837,"-49"24"-3043,56-24-1410,27 0 385,17 0 1473,14-9-512,12-5-834,15-1-159,8-3-288,9 1-321,-2 2-32,1 4-288,-6 2-1474,-13 3-2530,-13-1-64,-13 2-4324</inkml:trace>
</inkml:ink>
</file>

<file path=ppt/ink/ink2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0.904"/>
    </inkml:context>
    <inkml:brush xml:id="br0">
      <inkml:brushProperty name="width" value="0.025" units="cm"/>
      <inkml:brushProperty name="height" value="0.025" units="cm"/>
    </inkml:brush>
  </inkml:definitions>
  <inkml:trace contextRef="#ctx0" brushRef="#br0">0 0 3043,'0'0'17264,"5"12"-14749,3 15-1740,-1 0 1,-1 1 0,-1 0 0,-2 0 0,0 32 0,-3 63-904,0-70-4047,2-62-1436,-2-10 27</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2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1.545"/>
    </inkml:context>
    <inkml:brush xml:id="br0">
      <inkml:brushProperty name="width" value="0.025" units="cm"/>
      <inkml:brushProperty name="height" value="0.025" units="cm"/>
    </inkml:brush>
  </inkml:definitions>
  <inkml:trace contextRef="#ctx0" brushRef="#br0">71 89 13773,'0'0'3203,"-9"-5"-379,-4-1-1810,7 3-395,0 0 1,0 0-1,0 0 0,1-1 1,-10-7-1,14 10-564,1 1 1,0 0-1,-1-1 1,1 1 0,0 0-1,0-1 1,-1 1-1,1 0 1,0-1-1,0 1 1,-1-1-1,1 1 1,0 0-1,0-1 1,0 1-1,0-1 1,0 1-1,0-1 1,0 1 0,0-1-1,0 1 1,0 0-1,0-1 1,0 1-1,0-1 1,0 1-1,0-1 1,0 1-1,0-1 1,1 1-1,-1 0 1,0-1-1,0 1 1,0-1 0,1 1-1,-1 0 1,0-1-1,1 1 1,-1 0-1,0-1 1,1 1-1,-1 0 1,0 0-1,1-1 1,-1 1-1,1 0 1,-1 0-1,0 0 1,1-1 0,-1 1-1,1 0 1,-1 0-1,1 0 1,-1 0-1,0 0 1,1 0-1,0 0 1,30-8-484,-29 7 619,34-6-63,0 0 0,0 3 0,1 1 1,-1 1-1,1 3 0,0 0 0,52 11 0,-80-10-131,0 1 0,0 1 0,0-1 1,-1 2-1,1-1 0,-1 1 0,12 9 0,-18-13 6,-1 1 0,1-1 1,0 1-1,0-1 0,-1 1 0,1 0 0,-1-1 0,1 1 0,-1 0 0,0 0 0,1 0 0,-1 0 0,0 0 0,0 1 0,-1-1 0,1 0 0,0 0 1,-1 1-1,0-1 0,1 0 0,-1 0 0,0 1 0,0-1 0,0 0 0,0 1 0,-1-1 0,1 0 0,-1 1 0,1-1 0,-1 0 0,0 0 0,0 0 1,0 1-1,0-1 0,0 0 0,-2 2 0,-1 1 134,-1-1 0,0 0-1,1 0 1,-1 0 0,-1-1 0,1 0 0,0 0 0,-1 0 0,0 0 0,1-1 0,-1 0-1,0-1 1,0 1 0,0-1 0,-7 1 0,-3 0 123,0-1 0,0 0 1,0-1-1,-28-3 0,43 3-289,1 0 0,-1 0 0,1 0 0,-1 0 0,0 0 0,1 0 0,-1 0 0,1 0 0,-1-1 0,1 1 0,-1 0 0,0 0 0,1 0 0,-1-1 0,1 1 0,-1 0 0,1-1 0,-1 1 0,1 0 0,0-1 0,-1 1 0,1 0 0,-1-1 0,1 1 0,0-1 0,-1 1 0,1-1 0,0 1 0,-1-1 0,1 1 0,0-2 0,11-12-3564,29-8-7287,-5 7-1452</inkml:trace>
</inkml:ink>
</file>

<file path=ppt/ink/ink2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2.189"/>
    </inkml:context>
    <inkml:brush xml:id="br0">
      <inkml:brushProperty name="width" value="0.025" units="cm"/>
      <inkml:brushProperty name="height" value="0.025" units="cm"/>
    </inkml:brush>
  </inkml:definitions>
  <inkml:trace contextRef="#ctx0" brushRef="#br0">1 98 11691,'5'-11'4559,"-2"4"-3530,18-45 2045,-20 49-2654,1 1 0,-1 0-1,1-1 1,-1 1 0,1 0-1,0 0 1,0 0 0,0 0-1,0 0 1,0 1 0,3-3-1,-4 4-375,-1 0-1,0 0 1,1 0-1,-1 0 1,1 0 0,-1 0-1,1 0 1,-1 0-1,0 0 1,1 1-1,-1-1 1,1 0-1,-1 0 1,0 0-1,1 0 1,-1 1-1,0-1 1,1 0-1,-1 1 1,0-1 0,1 0-1,-1 0 1,0 1-1,0-1 1,1 0-1,-1 1 1,0-1-1,0 1 1,1-1-1,-1 0 1,0 1-1,0-1 1,0 1-1,0-1 1,0 0-1,0 1 1,0-1 0,0 1-1,0-1 1,0 1-1,0-1 1,0 1-1,2 24 349,-2-22-205,-1 54-65,-2 0 0,-3 0 0,-3 0 1,-15 54-1,9-39-2986,14-67 1660,-2 6-1348,0-6-3840</inkml:trace>
</inkml:ink>
</file>

<file path=ppt/ink/ink2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2.533"/>
    </inkml:context>
    <inkml:brush xml:id="br0">
      <inkml:brushProperty name="width" value="0.025" units="cm"/>
      <inkml:brushProperty name="height" value="0.025" units="cm"/>
    </inkml:brush>
  </inkml:definitions>
  <inkml:trace contextRef="#ctx0" brushRef="#br0">29 14 18449,'0'0'2467,"-4"10"-647,-3 15-1120,2 1-1,0 1 0,1-1 0,2 0 1,1 1-1,0-1 0,2 1 1,2-1-1,7 38 0,-9-60-649,-1 0 0,2 0 0,-1 0 0,0 0-1,1 0 1,-1-1 0,1 1 0,0-1 0,1 1-1,-1-1 1,0 0 0,1 1 0,0-1-1,0-1 1,0 1 0,0 0 0,0-1 0,1 1-1,-1-1 1,1 0 0,-1 0 0,1-1-1,0 1 1,-1-1 0,1 1 0,0-1 0,0-1-1,0 1 1,0 0 0,0-1 0,1 0 0,3 0-1,4-1 78,-1-1 0,0-1 0,1 0-1,-1 0 1,-1-1 0,1 0 0,0-1 0,-1 0-1,0-1 1,13-9 0,20-16-677,-2-2 1,60-61-1,-65 55-2240,33-48 1,-21 19-11059</inkml:trace>
</inkml:ink>
</file>

<file path=ppt/ink/ink2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7.300"/>
    </inkml:context>
    <inkml:brush xml:id="br0">
      <inkml:brushProperty name="width" value="0.025" units="cm"/>
      <inkml:brushProperty name="height" value="0.025" units="cm"/>
    </inkml:brush>
  </inkml:definitions>
  <inkml:trace contextRef="#ctx0" brushRef="#br0">0 14 13357,'0'0'6235,"14"1"-4570,265-9 3103,-101 2-6162,-178 6 1281,0 0 1,0 0-1,0 0 0,0 0 0,-1 0 0,1 0 0,0 1 0,0-1 0,0 0 1,0 0-1,0 0 0,0 0 0,0 0 0,-1 1 0,1-1 0,0 0 0,0 0 0,0 0 1,0 0-1,0 1 0,0-1 0,0 0 0,0 0 0,0 0 0,0 1 0,0-1 1,0 0-1,0 0 0,0 0 0,0 0 0,0 1 0,0-1 0,0 0 0,0 0 1,0 0-1,1 0 0,-1 1 0,0-1 0,0 0 0,0 0 0,0 0 0,0 0 0,0 0 1,0 1-1,1-1 0,-1 0 0,0 0 0,0 0 0,0 0 0,0 0 0,0 0 1,1 0-1,-1 0 0,0 0 0,0 0 0,0 0 0,0 0 0,1 1 0,-1-1 1,0 0-1,0 0 0,0 0 0,1 0 0,-1-1 0,0 1 0,0 0 0,0 0 1,1 0-1,-12 6-5648</inkml:trace>
</inkml:ink>
</file>

<file path=ppt/ink/ink2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7.644"/>
    </inkml:context>
    <inkml:brush xml:id="br0">
      <inkml:brushProperty name="width" value="0.025" units="cm"/>
      <inkml:brushProperty name="height" value="0.025" units="cm"/>
    </inkml:brush>
  </inkml:definitions>
  <inkml:trace contextRef="#ctx0" brushRef="#br0">77 5 11883,'0'0'4677,"-53"29"-2723,36-18 768,10-1-960,7-4-737,9-1-225,16-4 97,16-1 385,8 0-450,10-1-607,3-6-193,0-1 0,-2 0-673,-4-1-1537,-4 0-481,-8-2-736,-2-3-3107</inkml:trace>
</inkml:ink>
</file>

<file path=ppt/ink/ink2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8.019"/>
    </inkml:context>
    <inkml:brush xml:id="br0">
      <inkml:brushProperty name="width" value="0.025" units="cm"/>
      <inkml:brushProperty name="height" value="0.025" units="cm"/>
    </inkml:brush>
  </inkml:definitions>
  <inkml:trace contextRef="#ctx0" brushRef="#br0">89 1 16944,'0'0'2050,"9"0"-240,6 0-1059,0 1 0,0 0 0,0 1 0,0 1 0,-1 0 0,1 1 0,14 6 0,-25-8-708,-1-1 0,1 0-1,-1 1 1,1 0 0,-1-1-1,0 1 1,0 0-1,0 1 1,0-1 0,0 1-1,-1-1 1,1 1 0,-1 0-1,1 0 1,-1 0-1,0 0 1,0 0 0,0 1-1,-1-1 1,1 0 0,-1 1-1,0 0 1,0-1-1,0 1 1,0-1 0,-1 1-1,1 0 1,-1 0 0,0-1-1,0 1 1,-1 0-1,1 0 1,-1-1 0,0 1-1,1 0 1,-4 5 0,-4 7 31,-1 0 1,-1-1 0,-1 0 0,0-1 0,0 0 0,-2 0 0,0-2 0,-17 14 0,4-1-29,15-14-127,-54 51-32,22-20-2933,17-16-2805</inkml:trace>
</inkml:ink>
</file>

<file path=ppt/ink/ink2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9.718"/>
    </inkml:context>
    <inkml:brush xml:id="br0">
      <inkml:brushProperty name="width" value="0.025" units="cm"/>
      <inkml:brushProperty name="height" value="0.025" units="cm"/>
    </inkml:brush>
  </inkml:definitions>
  <inkml:trace contextRef="#ctx0" brushRef="#br0">105 48 18674,'0'0'7404,"-8"-7"-5963,-28-18-688,35 25-744,0-1 0,-1 1 0,1-1 0,0 1 0,-1 0 1,1-1-1,0 1 0,-1 0 0,1 0 0,0 0 0,-1 0 0,1 0 0,0 0 0,-1 0 0,1 0 0,0 1 0,-1-1 0,1 1 1,0-1-1,-1 1 0,1-1 0,0 1 0,0-1 0,0 1 0,0 0 0,-1 0 0,1 0 0,0 0 0,0 0 0,1 0 0,-1 0 1,0 0-1,0 0 0,0 0 0,1 0 0,-1 1 0,1-1 0,-1 2 0,-2 1-15,1 1 0,0 0-1,0-1 1,0 1 0,0 0 0,1 1 0,-1 8-1,38-13 344,-32-1-344,0 0 1,-1 0 0,1 0 0,0 0-1,-1 1 1,1-1 0,0 1 0,-1 0 0,1 0-1,0 1 1,-1-1 0,0 1 0,1 0-1,-1-1 1,5 5 0,-4-2-7,-1 1-1,0-1 1,0 1 0,0 0 0,0 0-1,-1 0 1,0 0 0,0 0 0,0 0-1,1 9 1,4 14-25,-1 1 1,-2 0-1,-1 0 0,-1 45 1,-2-60 311,0 0 1,-2-1 0,0 1-1,0-1 1,-1 0-1,-1 0 1,0 0 0,-1 0-1,0 0 1,-1-1-1,-14 22 1,19-32-254,0-1 0,0 0 0,1 1 0,-1-1 0,0 0 0,0 0 0,0 0 0,-1 1-1,1-1 1,0 0 0,0-1 0,-1 1 0,1 0 0,0 0 0,-1 0 0,1-1 0,-1 1 0,1-1 0,-1 1 0,1-1 0,-3 1 0,3-2-8,0 1 0,0-1 0,1 0 0,-1 1 0,0-1 0,0 0 0,0 1 0,1-1 0,-1 0 0,0 0 0,1 0 0,-1 1 0,0-1 0,1 0 0,-1 0 0,1 0 0,0 0 0,-1 0 0,1 0 0,0 0 0,-1 0 0,1-2 0,-2-12 44,0 1 1,1-1-1,1-17 1,0 25-55,0-2-3,0-1 0,1 1 0,0 0 0,0 0 0,1 0 0,0 0 0,1 0 0,0 0 0,0 0 0,1 1 0,0 0 0,6-10 0,-2 8 0,-1 1 0,2 1 0,-1-1 0,1 1 0,0 1 0,1 0 0,0 0 0,0 1 0,12-6 0,6-2 0,-2-2 0,0 0 0,34-29 0,-53 40 0,-1-1 0,0 0 0,0 0 0,-1 0 0,0 0 0,0-1 0,0 0 0,-1 0 0,0-1 0,0 1 0,-1-1 0,0 1 0,0-1 0,-1 0 0,0-1 0,0 1 0,0-14 0,-2 22 0,0-1 0,0 1 0,-1-1 0,1 1 0,0-1 0,-1 1 0,1-1 0,0 1 0,-1 0 0,1-1 0,-1 1 0,1 0 0,0-1 0,-1 1 0,1 0 0,-1-1 0,1 1 0,-1 0 0,0 0 0,1 0 0,-1-1 0,1 1 0,-1 0 0,1 0 0,-1 0 0,1 0 0,-1 0 0,0 0 0,1 0 0,-1 0 0,1 0 0,-1 0 0,1 0 0,-1 1 0,1-1 0,-1 0 0,0 0 0,1 1 0,-1-1 0,1 0 0,0 0 0,-1 1 0,1-1 0,-1 1 0,-26 14 0,13-2 0,1 0 0,-18 26 0,27-35 0,1 1 0,0 0 0,1 0 0,-1 0 0,1 0 0,0 1 0,0-1 0,1 1 0,-1-1 0,1 1 0,1-1 0,-1 1 0,1 6 0,0-11-98,1 0 0,-1 0 0,1 0 0,-1 0 0,1 0 0,-1 0 0,1 0 0,0 0 0,0 0 0,-1 0-1,1-1 1,0 1 0,0 0 0,0-1 0,0 1 0,0-1 0,0 1 0,0-1 0,0 1 0,0-1 0,0 1 0,0-1 0,0 0 0,0 0 0,0 0 0,1 0 0,-1 1 0,0-1 0,2-1 0,36-2-6527,-14-10-2066</inkml:trace>
</inkml:ink>
</file>

<file path=ppt/ink/ink2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0.215"/>
    </inkml:context>
    <inkml:brush xml:id="br0">
      <inkml:brushProperty name="width" value="0.025" units="cm"/>
      <inkml:brushProperty name="height" value="0.025" units="cm"/>
    </inkml:brush>
  </inkml:definitions>
  <inkml:trace contextRef="#ctx0" brushRef="#br0">31 0 13997,'0'0'14654,"1"13"-13533,2 42-628,-2-1 1,-3 1-1,-2-1 0,-11 56 1,10-91-680,-3 16 604,7-13-4131,12-33-9510,-4 0 3197</inkml:trace>
</inkml:ink>
</file>

<file path=ppt/ink/ink2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1.078"/>
    </inkml:context>
    <inkml:brush xml:id="br0">
      <inkml:brushProperty name="width" value="0.025" units="cm"/>
      <inkml:brushProperty name="height" value="0.025" units="cm"/>
    </inkml:brush>
  </inkml:definitions>
  <inkml:trace contextRef="#ctx0" brushRef="#br0">60 84 6374,'0'0'22026,"4"-5"-21695,-2 3-345,0 0 95,0-1 0,0 1 1,0-1-1,0 0 0,0 1 0,-1-1 1,1 0-1,-1 0 0,0 0 0,0 0 1,0 0-1,0 0 0,0 0 1,-1-1-1,1 1 0,-1 0 0,0 0 1,0 0-1,0-1 0,-1-4 0,1 8-84,0-1 0,-1 1 0,1-1 0,-1 0 0,1 1 0,0-1 0,-1 1-1,1-1 1,-1 1 0,0-1 0,1 1 0,-1-1 0,1 1 0,-1 0 0,0-1 0,1 1-1,-1 0 1,0-1 0,1 1 0,-1 0 0,0 0 0,1 0 0,-1-1 0,0 1-1,1 0 1,-1 0 0,0 0 0,0 0 0,1 0 0,-1 1 0,0-1 0,1 0-1,-1 0 1,0 0 0,1 1 0,-1-1 0,0 0 0,1 1 0,-1-1 0,0 0-1,1 1 1,-1-1 0,1 1 0,-1-1 0,1 1 0,-1-1 0,0 1 0,-25 27-157,21-21 177,1 0 0,0 1 0,1 0 0,0 0 1,0 0-1,0 0 0,1 0 0,1 1 0,-1-1 0,1 1 1,1-1-1,0 1 0,0 8 0,1-15-8,-1-1 0,1 1 0,0-1-1,0 1 1,-1-1 0,1 1 0,0-1 0,0 0 0,1 1-1,-1-1 1,0 0 0,0 0 0,0 0 0,1 0-1,-1 0 1,1 0 0,-1 0 0,1 0 0,-1-1 0,1 1-1,-1 0 1,1-1 0,0 0 0,-1 1 0,1-1 0,0 0-1,-1 0 1,1 0 0,0 0 0,-1 0 0,1 0 0,2-1-1,3 1 67,1 0-1,-1-1 0,1 0 1,-1-1-1,1 0 0,7-3 0,-4 0-38,-1 0-1,0-1 0,0 0 0,0-1 0,-1 0 1,0-1-1,0 0 0,-1 0 0,0-1 0,0 0 0,-1 0 1,0-1-1,-1 0 0,0 0 0,-1 0 0,8-19 0,-31 69-180,15-35 195,0 0 1,1 1 0,-1-1-1,1 1 1,0-1 0,1 1-1,-1 0 1,1 0-1,0 0 1,0 0 0,1 0-1,0 5 1,0-9-40,1 0 1,0-1 0,0 0-1,-1 1 1,1-1-1,0 1 1,0-1-1,0 0 1,0 0 0,1 0-1,-1 0 1,0 0-1,0 0 1,1 0-1,-1 0 1,1 0 0,-1 0-1,1-1 1,-1 1-1,1 0 1,-1-1-1,1 0 1,-1 1 0,1-1-1,0 0 1,-1 0-1,3 0 1,53 3-367,-47-3-105,-5 0-691,26 0-1458,-23-2-2325</inkml:trace>
</inkml:ink>
</file>

<file path=ppt/ink/ink2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1.434"/>
    </inkml:context>
    <inkml:brush xml:id="br0">
      <inkml:brushProperty name="width" value="0.025" units="cm"/>
      <inkml:brushProperty name="height" value="0.025" units="cm"/>
    </inkml:brush>
  </inkml:definitions>
  <inkml:trace contextRef="#ctx0" brushRef="#br0">1 1 18514,'0'0'3875,"54"13"-15662</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2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1.781"/>
    </inkml:context>
    <inkml:brush xml:id="br0">
      <inkml:brushProperty name="width" value="0.025" units="cm"/>
      <inkml:brushProperty name="height" value="0.025" units="cm"/>
    </inkml:brush>
  </inkml:definitions>
  <inkml:trace contextRef="#ctx0" brushRef="#br0">67 342 15214,'0'0'2477,"-8"10"-80,5-5-2148,-38 53 2782,39-54-2937,0-1-1,0 0 1,1 1 0,-1-1 0,1 1-1,0 0 1,0 0 0,0-1 0,0 1-1,1 0 1,0 0 0,-1 0 0,2 0-1,-1-1 1,0 1 0,1 0 0,-1 0-1,3 5 1,-2-7-74,0-1-1,0 0 1,0 0 0,0 0 0,0 0-1,0 0 1,0 0 0,0-1-1,1 1 1,-1 0 0,0 0-1,1-1 1,-1 1 0,0-1-1,1 1 1,-1-1 0,1 0-1,-1 0 1,1 1 0,-1-1-1,1 0 1,-1 0 0,1 0-1,-1-1 1,0 1 0,1 0-1,-1 0 1,2-1 0,1 0 123,0 0 0,-1 0 0,1 0 1,-1 0-1,0-1 0,1 1 0,-1-1 1,0 0-1,0 0 0,4-3 0,6-11-70,-1 0 0,0-1 0,-1-1-1,-1 0 1,-1 0 0,0-1 0,11-38 0,-10 18-83,-1 0 1,-1 0-1,2-44 1,-9 69 2,0 5-50,0 0 1,-1 0-1,0 1 1,-2-17-1,2 24 39,-1-1-1,1 1 1,0-1-1,-1 1 0,0-1 1,1 1-1,-1-1 1,0 1-1,1 0 1,-1-1-1,0 1 0,0 0 1,0 0-1,0 0 1,0 0-1,0 0 1,-1 0-1,1 0 0,0 0 1,-1 0-1,1 0 1,0 0-1,-1 1 1,1-1-1,-1 1 0,1-1 1,-1 1-1,1 0 1,-1-1-1,1 1 1,-1 0-1,-1 0 0,-3 0 23,0 1 0,-1 0-1,1 0 1,0 1 0,1 0-1,-1 0 1,0 0 0,0 0-1,1 1 1,-1 0-1,1 0 1,0 1 0,0 0-1,0-1 1,1 2 0,-1-1-1,1 0 1,0 1 0,-5 8-1,3-5 111,0 0-1,1 1 1,0 0 0,0 0-1,1 0 1,1 1-1,-1-1 1,2 1 0,-1 0-1,1 0 1,-1 16 0,3-23-104,1 0 1,-1 0 0,1 0 0,0 0 0,0 0 0,0 0 0,0 0 0,0 0-1,0-1 1,1 1 0,-1 0 0,1-1 0,0 1 0,0-1 0,0 0 0,0 1 0,0-1-1,5 3 1,54 34 155,-27-18-277,-28-18 41,0 1-1,0 1 0,-1-1 1,1 1-1,-1-1 1,0 2-1,-1-1 1,1 0-1,-1 1 1,0 0-1,-1 0 0,1 0 1,-1 0-1,0 1 1,-1-1-1,3 8 1,0 44-5943,-5-54 157</inkml:trace>
</inkml:ink>
</file>

<file path=ppt/ink/ink2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2.446"/>
    </inkml:context>
    <inkml:brush xml:id="br0">
      <inkml:brushProperty name="width" value="0.025" units="cm"/>
      <inkml:brushProperty name="height" value="0.025" units="cm"/>
    </inkml:brush>
  </inkml:definitions>
  <inkml:trace contextRef="#ctx0" brushRef="#br0">0 134 10314,'0'0'16896,"12"-6"-16122,-1 1-644,60-33 541,-66 35-633,0 0 0,0-1 0,0 1-1,-1-1 1,0 0 0,0 0-1,0-1 1,0 1 0,0-1 0,-1 0-1,0 0 1,4-7 0,-7 11-33,0 1 0,1-1 0,-1 0 1,0 1-1,0-1 0,1 1 0,-1-1 0,0 1 1,0-1-1,0 0 0,0 1 0,0-1 0,0 0 1,0 1-1,0-1 0,0 1 0,0-1 0,0 0 1,0 1-1,0-1 0,0 1 0,-1-1 0,1 0 1,0 1-1,0-1 0,-1 1 0,1-1 0,0 1 1,-1-1-1,1 1 0,-1-1 0,1 1 0,0 0 1,-1-1-1,1 1 0,-1-1 0,1 1 0,-1 0 1,1-1-1,-1 1 0,0 0 0,1 0 0,-1 0 1,1-1-1,-1 1 0,0 0 0,1 0 0,-1 0 1,1 0-1,-1 0 0,0 0 0,1 0 0,-1 0 1,1 0-1,-1 0 0,0 1 0,1-1 0,-1 0 1,1 0-1,-1 0 0,0 1 0,1-1 0,-1 0 1,0 1-1,-3 1-25,-1-1 1,1 1-1,0 0 1,0 0-1,0 0 0,0 1 1,-6 4-1,-2 7 76,0 0 0,1 1-1,-14 25 1,22-34-39,0 0 1,0-1-1,0 1 0,1 0 0,0 1 1,0-1-1,1 0 0,0 0 0,0 1 1,0-1-1,1 1 0,0-1 0,1 11 1,0-15-16,-1 0 0,1-1 0,0 1 0,1-1 0,-1 0 0,0 1 1,0-1-1,0 0 0,1 0 0,-1 0 0,1 0 0,-1 0 0,1 0 1,-1 0-1,1 0 0,0 0 0,-1-1 0,1 1 0,0-1 0,0 1 1,-1-1-1,1 0 0,0 0 0,0 0 0,2 0 0,53 1-1429,-51-1 850,39-6-4783,3-11-5178</inkml:trace>
</inkml:ink>
</file>

<file path=ppt/ink/ink2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3.167"/>
    </inkml:context>
    <inkml:brush xml:id="br0">
      <inkml:brushProperty name="width" value="0.025" units="cm"/>
      <inkml:brushProperty name="height" value="0.025" units="cm"/>
    </inkml:brush>
  </inkml:definitions>
  <inkml:trace contextRef="#ctx0" brushRef="#br0">49 111 16944,'0'0'8963,"-7"12"-8925,6-10-35,-31 64 56,31-61-13,-1 0 1,0 0 0,1 0 0,0 0 0,0 0 0,1 1-1,-1-1 1,1 0 0,0 1 0,1-1 0,-1 0 0,1 0-1,0 1 1,1-1 0,1 6 0,-1-9 37,0 1 1,-1-1-1,1 0 1,1 0-1,-1 0 1,0 0-1,0 0 1,1-1-1,-1 1 1,1-1-1,-1 0 1,1 1-1,-1-1 1,1 0-1,0 0 1,0-1-1,0 1 1,-1-1-1,1 1 1,0-1-1,0 0 1,0 0-1,0 0 1,0 0-1,0-1 1,-1 1-1,4-2 1,4 1 145,1-2 0,-1 1 0,0-1 1,-1 0-1,1-1 0,12-7 0,-3-1-105,0-1 1,-1 0-1,0-2 0,15-16 0,-26 24-96,0 0 0,-1 0 0,0-1 0,-1 1 0,0-1 0,0 0 0,0-1 1,-1 1-1,-1-1 0,1 0 0,-1 0 0,2-12 0,-7 17-303,-4 13 109,-6 14 59,-17 58 52,28-75 53,-1 1 1,1 0-1,0 1 1,0-1 0,1 0-1,-1 0 1,2 0-1,-1 0 1,4 14-1,-4-20 2,1 1-1,-1-1 0,1 0 0,0 1 1,-1-1-1,1 0 0,0 0 0,0 0 0,0 1 1,0-1-1,0 0 0,0 0 0,0 0 1,0 0-1,0-1 0,1 1 0,-1 0 0,0 0 1,1-1-1,-1 1 0,3 0 0,0 0 21,1 0-1,-1-1 1,0 1-1,0-1 1,1 0-1,-1 0 1,7-2-1,0 0 105,-1 0 0,0-1 0,0 0 0,0-1 0,15-7 0,-14 4-78,1-1 1,-2 0 0,1 0 0,-1-1 0,0-1-1,-1 0 1,0 0 0,-1-1 0,8-12-1,-12 16-33,0 0 0,0 0 0,-1-1 0,1 1 0,-2-1 0,1 1 0,-1-1 0,-1 0 0,1 0 0,-1 0 0,-1 0 0,1 0 0,-1 0 0,-1 0 0,1 0 0,-4-13 0,4 20-65,0 0 0,0 0 0,0 0 0,-1 0 0,1 0 0,0 0 0,0 1 0,-1-1 0,1 0 0,0 0 0,-1 0 0,1 0 0,-1 1 0,1-1 0,-1 0 0,0 1 0,1-1 0,-1 0 0,0 1 0,1-1 0,-1 1 0,0-1 0,0 1 0,1-1 0,-1 1 0,0-1 0,0 1 0,0 0 0,0-1 0,0 1 0,1 0 0,-1 0 0,0 0 0,0 0 0,0 0 0,0 0 0,0 0 0,0 0 0,0 0 0,0 0 0,0 0 0,1 1 0,-1-1 0,0 0 0,-1 1 0,0 0-255,-1 1 0,1-1 0,0 1 0,0 0 0,0-1 0,0 1 0,0 0 0,0 0 0,0 0 0,1 1 0,-1-1 0,1 0 0,-2 5 0,0-1-1363,1 1-1,0 1 1,1-1 0,0 0 0,-1 10 0,0 12-6734</inkml:trace>
</inkml:ink>
</file>

<file path=ppt/ink/ink2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3.491"/>
    </inkml:context>
    <inkml:brush xml:id="br0">
      <inkml:brushProperty name="width" value="0.025" units="cm"/>
      <inkml:brushProperty name="height" value="0.025" units="cm"/>
    </inkml:brush>
  </inkml:definitions>
  <inkml:trace contextRef="#ctx0" brushRef="#br0">0 254 16111,'0'0'11980,"9"-2"-10640,37-6-537,59-20 0,-105 28-798,1-1 0,-1 1 0,1-1 0,-1 1-1,0-1 1,1 1 0,-1-1 0,0 1 0,0-1-1,1 1 1,-1-1 0,0 1 0,0-1 0,0 1 0,0-1-1,0 1 1,1-1 0,-1 0 0,0 1 0,0-1-1,-1 1 1,1-1 0,0 0 0,0 1 0,0-1-1,0 1 1,0-1 0,0 1 0,-1-1 0,1 1-1,0-1 1,-1 1 0,1-2 0,-13-23 221,9 19-189,4 5-64,0 1-1,0-1 1,0 1-1,0-1 0,0 1 1,1-1-1,-1 1 1,0 0-1,0-1 0,0 1 1,1 0-1,-1-1 1,0 1-1,1-1 0,-1 1 1,0 0-1,1 0 1,-1-1-1,0 1 1,1 0-1,-1-1 0,0 1 1,1 0-1,-1 0 1,1 0-1,-1 0 0,1-1 1,-1 1-1,0 0 1,1 0-1,-1 0 0,1 0 1,-1 0-1,1 0 1,-1 0-1,1 0 0,0 0 1,33-4-2352,8-2-829,-35 2 2371,1 0 0,-1 0 0,0 0 0,0-1 0,-1 0 0,1 0 0,-1-1 0,0 0 0,0 0 0,-1 0 0,0-1 1,0 0-1,0 0 0,-1 0 0,0 0 0,-1-1 0,4-8 0,3-15-4443</inkml:trace>
</inkml:ink>
</file>

<file path=ppt/ink/ink2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4.379"/>
    </inkml:context>
    <inkml:brush xml:id="br0">
      <inkml:brushProperty name="width" value="0.025" units="cm"/>
      <inkml:brushProperty name="height" value="0.025" units="cm"/>
    </inkml:brush>
  </inkml:definitions>
  <inkml:trace contextRef="#ctx0" brushRef="#br0">43 1 3972,'0'0'15817,"-4"7"-15726,-3 11-206,0-1 0,1 2 0,1-1 0,-4 24 0,7-30 282,1-1 0,0 0 0,0 1 0,1-1 0,1 1 0,0-1 0,0 1 0,1-1 0,5 14 0,-7-25-118,0 1 0,0-1 1,0 1-1,1-1 0,-1 1 1,0-1-1,1 1 0,-1-1 1,1 1-1,-1-1 0,0 1 1,1-1-1,-1 0 0,1 1 1,-1-1-1,1 0 0,-1 0 1,1 1-1,-1-1 0,1 0 1,0 0-1,-1 0 0,1 0 1,-1 1-1,1-1 0,-1 0 1,1 0-1,0 0 0,-1 0 1,1 0-1,-1-1 0,1 1 1,-1 0-1,1 0 0,-1 0 1,1 0-1,0-1 0,-1 1 1,1 0-1,-1 0 0,1-1 1,-1 1-1,0 0 0,1-1 1,-1 1-1,1-1 0,-1 1 1,0 0-1,1-1 0,-1 1 1,0-1-1,1 1 0,-1-1 1,0 1-1,1-2 0,20-27 851,-4-16-235,-14 35-225,1 1 1,-1-1-1,2 1 0,8-15 0,-15 70-173,-4-25-268,4-14 2,0 0 0,0 0 0,0 0 0,1 0 0,0 0 0,0 0 0,1 0 0,0 0 0,0 0 0,1 0 0,2 11 0,-2-17-1,0 1 1,1-1-1,0 1 1,-1-1-1,1 0 1,0 1-1,-1-1 1,1 0-1,0 0 1,0 0-1,0 0 1,0-1-1,0 1 1,0 0-1,1-1 1,-1 1-1,0-1 1,3 0-1,43 2-1453,-43-2 1023,6 1-146,-1-2 0,1 1 0,-1-1 0,0-1 0,19-5 0,-25 5 368,0 1 0,0-1-1,0 0 1,-1 0 0,1 0 0,-1-1 0,1 1 0,-1-1 0,0 0 0,0 0 0,0 0 0,0 0 0,-1-1 0,1 1 0,-1-1 0,0 1 0,2-5 0,-5 9 280,0 0 1,1 0 0,-1 0-1,1 1 1,-1-1 0,1 0-1,-1 1 1,1-1 0,0 1 0,-1-1-1,1 0 1,0 1 0,0-1-1,0 0 1,0 1 0,1-1-1,-1 1 1,0-1 0,0 0-1,1 1 1,-1-1 0,1 0-1,-1 1 1,1-1 0,0 0-1,-1 0 1,1 0 0,0 1 0,1 0-1,0 0-282,1-1 0,0 1 0,-1-1 1,1 0-1,0 1 0,0-1 0,0 0 0,0-1 0,0 1 0,0-1 0,0 1 0,6-1 0,2 0-1000,0 0 0,0-1 0,0 0 0,0-1 0,-1 0 0,1-1 0,18-7 0,-7-5-520,3-1 2493,-11 11 4342,-13 13 79,-9 24-3060,5-18-1774,1 0 0,0 0 1,2 0-1,-1 0 0,2 0 1,0 0-1,1 0 0,0 0 0,1 0 1,0-1-1,8 21 0,-4-11-334,-1-1-1,5 44 0,-10-56-61,-1 1 0,0 0 0,-1-1 0,0 1 0,-3 12 0,4-21 131,-1 0 1,1 1-1,-1-1 1,0 1 0,0-1-1,0 0 1,0 1-1,0-1 1,-1 0-1,1 0 1,-1 0 0,1 0-1,-1 0 1,0-1-1,0 1 1,0 0-1,0-1 1,0 1-1,0-1 1,0 0 0,0 0-1,0 1 1,-1-2-1,1 1 1,0 0-1,-1 0 1,-4 0 0,6-1 31,0-1 0,-1 1 1,1 0-1,0-1 0,-1 1 1,1-1-1,0 1 0,0-1 1,-1 0-1,1 1 1,0-1-1,0 0 0,0 0 1,0 0-1,0 0 0,0 0 1,0 0-1,0 0 1,1 0-1,-1 0 0,0-1 1,1 1-1,-1 0 0,0 0 1,1-1-1,0 1 0,-1 0 1,1-1-1,0 1 1,0-1-1,-1 1 0,1 0 1,0-1-1,0 1 0,1-3 1,1-57-5,-2 58-37,1-7-110,1 1 0,0 0 0,1 1 0,0-1 0,0 0 0,1 1 0,0-1 0,0 1 0,1 0 0,0 1 0,0-1 0,1 1 0,9-10 0,40-31-2331,4 6-4221,-13 11-2842</inkml:trace>
</inkml:ink>
</file>

<file path=ppt/ink/ink2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5.488"/>
    </inkml:context>
    <inkml:brush xml:id="br0">
      <inkml:brushProperty name="width" value="0.025" units="cm"/>
      <inkml:brushProperty name="height" value="0.025" units="cm"/>
    </inkml:brush>
  </inkml:definitions>
  <inkml:trace contextRef="#ctx0" brushRef="#br0">1 87 16912,'-1'-13'7945,"13"5"-5295,22-1-2656,-28 8 852,14-2-489,0 0 1,0 1 0,36 0 0,-55 3-360,0-1 1,0 0-1,0 0 1,0 0-1,0 0 1,0 1-1,0-1 1,0 0-1,0 1 1,0-1-1,-1 1 1,1-1-1,0 1 1,0-1-1,-1 1 1,1 0-1,0-1 1,0 1-1,-1 0 1,1-1-1,-1 1 1,1 0-1,-1 0 1,1 0-1,-1 0 1,0-1-1,1 3 1,0 30 93,-3-20-31,-1-1-1,-1 0 1,-7 15 0,5-2-57,6-24-4,0-1-1,0 1 1,1-1 0,-1 1-1,0-1 1,0 1-1,0-1 1,0 1 0,0-1-1,1 1 1,-1-1-1,0 0 1,1 1-1,-1-1 1,0 1 0,0-1-1,1 0 1,-1 1-1,1-1 1,-1 0-1,0 1 1,1-1 0,-1 0-1,1 0 1,-1 1-1,1-1 1,2 0 20,0 0 1,0 0-1,0 0 0,0 0 1,0 0-1,0-1 0,-1 0 1,1 1-1,0-1 0,0 0 1,-1 0-1,1-1 0,3-1 1,8-4 78,0-1 1,0 0-1,-1-1 1,0 0-1,0-1 1,-1-1-1,0 0 1,-1 0-1,-1-1 1,18-26-1,-47 111-537,17-69 439,1-1 0,0 1-1,1 0 1,-1 0-1,1 0 1,0 1-1,0-1 1,0 5 0,1-8 4,-1 0 0,0 0 0,1 0 0,-1 0 1,1 0-1,0 0 0,-1 0 0,1 0 0,0 0 0,-1 0 1,1 0-1,0 0 0,0 0 0,0-1 0,0 1 0,0 0 1,0-1-1,0 1 0,0 0 0,0-1 0,0 1 0,0-1 1,0 0-1,0 1 0,0-1 0,1 0 0,-1 0 0,0 0 1,0 0-1,0 0 0,2 0 0,5 0 58,1-1-1,-1 1 1,0-2-1,0 1 1,0-1-1,0-1 1,0 1-1,0-1 1,0-1 0,-1 1-1,1-1 1,-1-1-1,11-8 1,-13 9-26,0 0 1,0 0 0,0-1-1,-1 1 1,0-1 0,0 0-1,0 0 1,-1-1-1,0 1 1,0-1 0,0 1-1,0-1 1,-1 0 0,0 0-1,0-1 1,-1 1 0,0 0-1,1-11 1,-3 17-38,0 0 0,0 0 0,0 0 0,0 0 0,0 0 0,0 0 0,0 0 0,0 1 0,0-1 0,0 0 0,0 0 0,0 1 0,0-1 0,0 0 0,0 1 0,0-1 0,1 1 0,-1 0 0,0-1 0,0 1 0,-1 1 0,-2 2 0,-1 0 0,1 0 0,0 0 0,0 1 0,0 0 0,1 0 0,0 0 0,0 0 0,0 0 0,0 1 0,1-1 0,-2 9 0,4-14 0,0 1 0,1 0 0,0-1 0,-1 1 0,1-1 0,-1 1 0,1-1 0,0 0 0,-1 1 0,1-1 0,0 0 0,-1 1 0,1-1 0,0 0 0,0 0 0,-1 0 0,1 1 0,0-1 0,0 0 0,-1 0 0,1 0 0,0 0 0,0 0 0,-1-1 0,1 1 0,0 0 0,0 0 0,-1 0 0,2-1 0,27-4 0,-14-1 2,0-1 0,-1 0 0,25-17 0,-24 14-15,0 1-1,27-12 1,-42 21-14,1 1 0,-1-1 0,0 0 0,0 0 0,1 1 0,-1-1 0,0 0 0,0 1 0,0-1 0,1 0 0,-1 1 0,0-1 0,0 0 0,0 1 0,0-1 0,0 1 1,0-1-1,0 0 0,0 1 0,0-1 0,0 0 0,0 1 0,0-1 0,0 1 0,0-1 0,0 0 0,0 1 0,0-1 0,0 0 0,0 1 0,0-1 0,-1 0 0,1 1 0,0-1 0,0 0 0,-1 1 0,1-1 0,0 0 0,-1 1 0,-6 17 81,5-16-47,1 1 0,-1 0 0,1-1 0,-1 1 1,1 0-1,0 0 0,0 0 0,0 0 0,0 0 0,1 0 0,-1 1 0,1-1 1,0 0-1,0 4 0,4-6 58,0-1 0,0 0 1,0 1-1,0-2 0,0 1 0,0 0 0,0-1 1,8-2-1,-5 0-49,0 0 1,-1-1-1,1 0 0,-1 0 1,0 0-1,0-1 1,5-5-1,-8 7-20,0 0 1,-1 0-1,1 0 1,-1 0-1,0 0 1,0 0-1,0-1 1,0 1-1,0-1 1,-1 1-1,1-1 1,-1 0-1,0 1 1,0-1-1,0-5 1,-1 9-6,0-1 0,0 1 0,0 0 0,-1-1 0,1 1 0,0 0 0,0-1 0,0 1 0,-1 0 0,1-1 0,0 1 0,0 0 0,-1-1 0,1 1 0,0 0 0,0 0 0,-1 0 0,1-1 0,0 1 0,-1 0 0,1 0 0,0 0 0,-1 0 0,1-1 0,0 1 0,-1 0 0,1 0 0,-1 0 0,1 0 0,0 0 0,-1 0 0,1 0 0,0 0 0,-1 0 0,1 0 0,0 0 0,-1 0 0,1 0 0,-1 1 0,1-1 0,0 0 0,-1 0 0,1 0 0,0 0 0,-1 1 0,1-1 0,0 0 0,0 0 0,-1 1 0,1-1 0,0 0 0,0 1 0,-1-1 0,1 0 0,0 0 1,0 1-1,-20 16-120,16-11 165,1 0 0,-1 1 1,1 0-1,0-1 0,1 1 0,-1 1 0,2-1 0,-1 0 0,1 0 0,0 1 1,0-1-1,1 11 0,0-17-32,0 1 1,0-1-1,0 0 1,1 0 0,-1 0-1,0 0 1,1 0-1,-1 0 1,1 0-1,-1 1 1,1-1-1,0-1 1,-1 1-1,1 0 1,0 0-1,0 0 1,0 0-1,0 0 1,-1-1-1,1 1 1,0 0-1,0-1 1,0 1 0,2 0-1,36 9 228,-31-9-496,1-1 1,0 0-1,0 0 1,-1-1-1,1 0 0,16-4 1,-4-11-3709,-12-8-5754,-5 6-3124</inkml:trace>
</inkml:ink>
</file>

<file path=ppt/ink/ink2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5.847"/>
    </inkml:context>
    <inkml:brush xml:id="br0">
      <inkml:brushProperty name="width" value="0.025" units="cm"/>
      <inkml:brushProperty name="height" value="0.025" units="cm"/>
    </inkml:brush>
  </inkml:definitions>
  <inkml:trace contextRef="#ctx0" brushRef="#br0">0 0 21364,'0'0'8777</inkml:trace>
</inkml:ink>
</file>

<file path=ppt/ink/ink2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7.796"/>
    </inkml:context>
    <inkml:brush xml:id="br0">
      <inkml:brushProperty name="width" value="0.025" units="cm"/>
      <inkml:brushProperty name="height" value="0.025" units="cm"/>
    </inkml:brush>
  </inkml:definitions>
  <inkml:trace contextRef="#ctx0" brushRef="#br0">45 25 16239,'13'-19'4675,"-7"18"-758,-8 36-1030,0-26-3294,-3 22 590,-2-1-1,-13 36 0,-6 26 1118,26-91-1262,0-1 1,-1 0-1,1 1 0,0-1 0,0 1 1,0-1-1,0 0 0,-1 1 0,1-1 1,0 1-1,0-1 0,0 1 0,0-1 1,0 1-1,0-1 0,0 0 0,0 1 0,1-1 1,-1 1-1,0-1 0,0 1 0,0-1 1,0 0-1,1 1 0,-1-1 0,0 0 1,0 1-1,0-1 0,1 1 0,-1-1 1,0 0-1,1 0 0,-1 1 0,0-1 0,1 0 1,-1 1-1,1-1 0,-1 0 0,0 0 1,1 0-1,-1 0 0,1 1 0,23-9 857,25-25 9,-48 33-871,2-3-26,37-25-10,-2-3 1,-1 0-1,-1-3 1,50-61-1,-78 79-1138,-23 12-18367</inkml:trace>
</inkml:ink>
</file>

<file path=ppt/ink/ink2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8.123"/>
    </inkml:context>
    <inkml:brush xml:id="br0">
      <inkml:brushProperty name="width" value="0.025" units="cm"/>
      <inkml:brushProperty name="height" value="0.025" units="cm"/>
    </inkml:brush>
  </inkml:definitions>
  <inkml:trace contextRef="#ctx0" brushRef="#br0">0 1 19763,'0'0'8456,"57"54"-7976,-25-47-384,0-3-448,-4-1-2947,2-3-2659,-6 0-4772</inkml:trace>
</inkml:ink>
</file>

<file path=ppt/ink/ink2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8.481"/>
    </inkml:context>
    <inkml:brush xml:id="br0">
      <inkml:brushProperty name="width" value="0.025" units="cm"/>
      <inkml:brushProperty name="height" value="0.025" units="cm"/>
    </inkml:brush>
  </inkml:definitions>
  <inkml:trace contextRef="#ctx0" brushRef="#br0">64 1 18802,'0'0'3192,"-9"8"-1089,3-2-1746,2-3-98,0 1 0,0-1-1,0 1 1,1 0 0,-1 0 0,1 0 0,0 0 0,0 1-1,0-1 1,1 1 0,0 0 0,0 0 0,0 0-1,0 0 1,1 0 0,-1 7 0,3-11-244,0 0-1,0 0 1,1-1 0,-1 1-1,0 0 1,1-1 0,-1 1-1,1-1 1,-1 1 0,0-1-1,1 0 1,-1 0 0,1 0-1,-1 1 1,1-1 0,-1-1-1,1 1 1,2 0 0,32-3 133,13-11 34,-41 11-192,-1 1 0,0-1 0,1 1-1,0 1 1,-1-1 0,1 1 0,0 1 0,12-1 0,-19 2 0,0-1 1,0 0 0,0 0-1,0 1 1,0-1-1,0 0 1,-1 1-1,1-1 1,0 1 0,0-1-1,0 1 1,-1-1-1,1 1 1,0 0-1,-1-1 1,1 1 0,0 0-1,-1-1 1,1 1-1,-1 0 1,1 0 0,-1 0-1,0 0 1,1-1-1,-1 1 1,0 0-1,0 0 1,1 2 0,0 32-4,1-7-694,-2-28 637,1 1 0,-1-1 0,1 1 0,0 0 0,-1-1 0,1 1 0,-1-1 0,1 0 0,0 1 0,-1-1 0,1 1 1,0-1-1,0 0 0,-1 0 0,1 1 0,0-1 0,0 0 0,-1 0 0,1 0 0,0 0 0,0 0 0,0 0 0,-1 0 0,1 0 0,0 0 0,0 0 0,-1 0 0,1-1 0,0 1 1,0 0-1,-1 0 0,1-1 0,0 1 0,0-1 0,-1 1 0,1 0 0,-1-1 0,1 1 0,0-1 0,-1 0 0,1 1 0,0-2 0,29-23-1994,12-30-5810,-19 21 705</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2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8.823"/>
    </inkml:context>
    <inkml:brush xml:id="br0">
      <inkml:brushProperty name="width" value="0.025" units="cm"/>
      <inkml:brushProperty name="height" value="0.025" units="cm"/>
    </inkml:brush>
  </inkml:definitions>
  <inkml:trace contextRef="#ctx0" brushRef="#br0">115 0 32,'0'0'19523,"-11"13"-17452,0-2-1689,0 2 1,1-1 0,1 1-1,0 1 1,0 0-1,2 0 1,0 0-1,0 1 1,1 0 0,1 0-1,-6 30 1,11-42-389,-1 0 0,1 0 0,0 0 0,-1 0 0,1 0 0,0 0 0,1 0 0,-1 0 0,1 0 0,-1 0 0,1 0 0,0 0 0,0 0 0,0 0 0,0 0 0,1 0 0,-1-1 0,1 1 0,0-1 0,3 5 0,-1-5 23,1 0 0,-1 0 0,0 0 0,1 0 0,0-1 0,-1 0 0,1 0 0,0 0 0,-1-1 1,1 1-1,0-1 0,8-1 0,-13 1-11,13 0-30,0 0 0,0 0 1,0 2-1,14 2 1,-23-2 124,1-1 0,-1 1 1,0 0-1,0 0 1,0 0-1,0 0 1,0 1-1,-1 0 1,1-1-1,-1 1 0,0 1 1,0-1-1,0 0 1,0 1-1,3 4 1,-6-7-57,0-1 0,0 1 0,1 0 1,-1-1-1,0 1 0,1-1 1,-1 1-1,0 0 0,1-1 0,-1 1 1,1-1-1,-1 1 0,1-1 1,-1 1-1,1-1 0,0 0 0,-1 1 1,1-1-1,-1 0 0,1 1 1,0-1-1,-1 0 0,1 0 0,0 0 1,0 1-1,-1-1 0,1 0 1,0 0-1,-1 0 0,1 0 0,0 0 1,-1 0-1,1 0 0,0-1 1,0 1-1,-1 0 0,1 0 0,0 0 1,-1-1-1,1 1 0,-1 0 0,1-1 1,0 1-1,-1-1 0,1 1 1,-1 0-1,1-1 0,-1 0 0,1 1 1,-1-1-1,1 1 0,-1-1 1,0 1-1,1-1 0,-1 0 0,0 1 1,1-1-1,-1 0 0,0 1 1,0-1-1,0 0 0,0 1 0,1-2 1,13-49 508,-13 48-600,2-38 41,-3 34-131,0 0 0,0-1 0,1 1 0,0 0 0,1 0 0,-1 0 1,1 0-1,3-8 0,-4 15-52,-1-1 0,1 0 0,0 1 0,-1-1 0,1 1 1,0-1-1,-1 1 0,1-1 0,0 1 0,-1 0 0,1-1 0,0 1 1,0 0-1,-1-1 0,1 1 0,0 0 0,0 0 0,0 0 0,-1 0 0,2 0 1,12-5-7938,-13 0 2877</inkml:trace>
</inkml:ink>
</file>

<file path=ppt/ink/ink2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9.179"/>
    </inkml:context>
    <inkml:brush xml:id="br0">
      <inkml:brushProperty name="width" value="0.025" units="cm"/>
      <inkml:brushProperty name="height" value="0.025" units="cm"/>
    </inkml:brush>
  </inkml:definitions>
  <inkml:trace contextRef="#ctx0" brushRef="#br0">1 1 15791,'0'0'5253,"59"0"-5157,-13 7-32,5-1-32,1 3-2146,-1 1-3075,0 1-8744</inkml:trace>
  <inkml:trace contextRef="#ctx0" brushRef="#br0" timeOffset="1">640 72 11403,'0'0'7207,"-10"9"-3252,3-3-3504,-34 33 2497,39-36-2761,-1 0 1,1 0-1,-1 1 0,1 0 1,0-1-1,0 1 0,1 0 1,-1 0-1,1 0 1,0 0-1,0 0 0,0 0 1,0 7-1,1-10-183,0 0-1,0 1 1,0-1 0,1 0 0,-1 1-1,1-1 1,-1 0 0,1 1-1,-1-1 1,1 0 0,0 0-1,-1 0 1,1 0 0,0 0 0,0 0-1,0 0 1,0 0 0,0 0-1,0 0 1,0 0 0,0 0-1,0-1 1,1 1 0,-1-1-1,0 1 1,0-1 0,1 1 0,-1-1-1,0 1 1,1-1 0,-1 0-1,0 0 1,1 0 0,-1 0-1,0 0 1,1 0 0,-1 0 0,1 0-1,1-1 1,2 0 20,0 1 0,0-1 1,0 0-1,0-1 0,0 1 0,0-1 0,0 0 0,-1 0 1,8-5-1,67-78-302,-80 98-1126,-24 41 1172,18-42 55,0 1 0,1 0 0,-6 21 0,11-29-473,0 0 1,0 0-1,0-1 1,1 1 0,0 0-1,0 0 1,0 0-1,2 8 1,-1-13 468,-1 1 0,0-1 0,0 1 0,1-1 0,-1 1-1,0-1 1,1 1 0,-1-1 0,1 1 0,-1-1 0,1 0 0,-1 1 0,1-1 0,-1 0 0,1 1-1,-1-1 1,1 0 0,-1 0 0,1 0 0,-1 1 0,1-1 0,-1 0 0,1 0 0,0 0 0,-1 0-1,1 0 1,-1 0 0,1 0 0,0 0 0,-1 0 0,1 0 0,-1 0 0,2-1 0,1 1-1093,15-1-7097</inkml:trace>
</inkml:ink>
</file>

<file path=ppt/ink/ink2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9.510"/>
    </inkml:context>
    <inkml:brush xml:id="br0">
      <inkml:brushProperty name="width" value="0.025" units="cm"/>
      <inkml:brushProperty name="height" value="0.025" units="cm"/>
    </inkml:brush>
  </inkml:definitions>
  <inkml:trace contextRef="#ctx0" brushRef="#br0">151 1 10025,'-9'12'5606,"-15"22"-3575,1 1 1,-28 56-1,44-76-1525,0 1 1,1 0-1,0 0 1,1 1-1,1-1 0,1 1 1,1 0-1,0 0 0,1 0 1,1 18-1,0-32-472,0-1 0,0 0 0,1 0 0,-1 1 0,1-1 0,-1 0 0,1 0 0,0 0 0,0 1 0,0-1-1,0 0 1,0 0 0,1-1 0,-1 1 0,1 0 0,-1 0 0,1-1 0,-1 1 0,1 0 0,0-1 0,0 0 0,0 1 0,0-1 0,0 0 0,0 0 0,0 0 0,0 0-1,0-1 1,1 1 0,-1-1 0,0 1 0,0-1 0,1 0 0,-1 0 0,0 1 0,4-2 0,0 1 145,0-1 1,1 0-1,-1 0 0,0-1 1,0 0-1,0 0 0,0 0 1,0-1-1,-1 1 0,1-2 1,-1 1-1,7-5 1,12-12-116,-1 0 1,-2-2 0,0 0 0,-1-1 0,-1-1-1,25-42 1,-44 66-138,0-1 0,0 1-1,0 0 1,1 0 0,-1 0 0,0 0-1,0 0 1,0 0 0,0 0-1,0-1 1,0 1 0,0 0 0,0 0-1,0 0 1,0 0 0,1 0-1,-1 0 1,0-1 0,0 1-1,0 0 1,0 0 0,0 0 0,0 0-1,0-1 1,0 1 0,0 0-1,0 0 1,0 0 0,0 0 0,0 0-1,-1-1 1,1 1 0,0 0-1,0 0 1,0 0 0,0 0 0,0 0-1,0 0 1,0-1 0,0 1-1,0 0 1,0 0 0,-1 0 0,1 0-1,0 0 1,0 0 0,0 0-1,0 0 1,0-1 0,0 1-1,-1 0 1,1 0 0,0 0 0,0 0-1,0 0 1,-13 4-2855,-12 11-4048,5 0-2793</inkml:trace>
</inkml:ink>
</file>

<file path=ppt/ink/ink2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9.869"/>
    </inkml:context>
    <inkml:brush xml:id="br0">
      <inkml:brushProperty name="width" value="0.025" units="cm"/>
      <inkml:brushProperty name="height" value="0.025" units="cm"/>
    </inkml:brush>
  </inkml:definitions>
  <inkml:trace contextRef="#ctx0" brushRef="#br0">0 1 6951,'0'0'5349,"68"17"-3972,-43-17-865,2 0-640,-1-13-3811</inkml:trace>
</inkml:ink>
</file>

<file path=ppt/ink/ink2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0.529"/>
    </inkml:context>
    <inkml:brush xml:id="br0">
      <inkml:brushProperty name="width" value="0.025" units="cm"/>
      <inkml:brushProperty name="height" value="0.025" units="cm"/>
    </inkml:brush>
  </inkml:definitions>
  <inkml:trace contextRef="#ctx0" brushRef="#br0">89 1 12460,'-7'9'5808,"-3"6"-4747,0 0 0,1 1 0,1 0 0,0 1 0,1-1 0,1 1 0,-7 33 0,7 8-111,2 72 0,5-135-801,0-1-1,1 1 1,-1 0-1,1 0 0,0 0 1,5-8-1,3-11-71,26-73-381,-36 97 306,-3 8 42,2 0 0,-1-1 0,1 1 0,0 0 0,1 12 0,0-18-38,0 0 0,0-1 0,1 1 1,-1-1-1,0 1 0,1-1 0,0 1 0,-1-1 0,1 0 0,0 1 0,-1-1 1,1 0-1,0 1 0,0-1 0,0 0 0,0 0 0,0 0 0,1 0 0,-1 0 0,0 0 1,0 0-1,1 0 0,-1 0 0,1-1 0,-1 1 0,0 0 0,1-1 0,-1 0 1,1 1-1,-1-1 0,1 0 0,0 1 0,-1-1 0,3 0 0,3-1-6,-1 1 0,1-1-1,-1 0 1,0-1-1,0 1 1,0-1 0,0-1-1,0 1 1,0-1 0,0 0-1,-1 0 1,1 0-1,-1-1 1,0 0 0,0 0-1,0-1 1,6-7 0,33-24-335,-53 67 335,5-24 101,1 1 1,-1-1-1,2 0 0,-1 1 1,1 0-1,0-1 1,1 1-1,-1 0 1,1 12-1,2-18-82,-1-1 1,1 0 0,0 0-1,0 0 1,0 0-1,0 0 1,0 0-1,0 0 1,0 0-1,1 0 1,-1-1-1,0 1 1,0 0-1,1-1 1,-1 1-1,0-1 1,1 1-1,-1-1 1,0 0-1,1 0 1,-1 1-1,1-1 1,-1 0-1,0 0 1,1 0-1,-1-1 1,1 1-1,1 0 1,46-4 129,13-17-926,-52 16 545,-1 1 0,1 1 0,0-1 0,0 2-1,0-1 1,17-1 0,-35 30 766,6-22-381,-1 0-1,1 1 1,0-1 0,0 1 0,0-1-1,1 1 1,0 0 0,-1 8 0,2-12-111,0 0 1,0 0-1,0 0 0,0 0 1,0 0-1,0 1 0,1-1 1,-1 0-1,1 0 1,-1 0-1,0 0 0,1 0 1,0 0-1,-1 0 0,1 0 1,0 0-1,-1 0 1,1-1-1,0 1 0,0 0 1,0 0-1,0-1 0,0 1 1,0 0-1,0-1 1,0 1-1,0-1 0,0 0 1,0 1-1,0-1 0,0 0 1,0 1-1,0-1 1,0 0-1,0 0 0,1 0 1,-1 0-1,0 0 0,0 0 1,2-1-1,2 1-35,0 0 0,0-1-1,0 0 1,0 0 0,0-1 0,0 1 0,0-1-1,-1 0 1,1 0 0,-1-1 0,1 1 0,-1-1-1,0 0 1,0 0 0,0 0 0,0-1-1,-1 0 1,1 1 0,-1-1 0,0 0 0,0-1-1,-1 1 1,1 0 0,3-9 0,-1 0-5,0 0 0,0 0 0,-1-1 0,-1 1 0,-1-1 1,0 0-1,1-27 0,2 43-2,-5-2 0,0 0 0,1 0 0,-1 0 0,0 0 0,1 0 0,-1 0 0,1 0 0,-1 1 0,0-1 0,1 0 0,-1 0 0,0 0 0,1 0 0,-1 0 0,0 1 0,1-1 0,-1 0 0,0 0 0,1 1 0,-1-1 0,0 0 0,0 0 0,1 1 0,-1-1 0,0 0 0,0 1 0,0-1 0,1 0 0,-1 1 0,0-1 0,0 0 0,0 1 0,0-1 0,0 1 0,0-1 0,0 0 0,0 1 0,0-1 0,0 0 0,0 1 0,0-1 0,0 1 0,0-1 0,0 0 0,0 1 0,0-1 0,0 0 0,0 1 0,-1-1 0,1 0 0,0 1 0,0-1 0,0 0 0,-1 1 0,1-1 0,0 0 0,-1 0 0,1 1 0,0-1 0,0 0 0,-1 0 0,1 1 0,-1-1 0,-4 5 0,1 1 0,0-1 0,0 1 0,0 0 0,1 0 0,0 0 0,0 0 0,0 1 0,1-1 0,0 1 0,0 0 0,1 0 0,0-1 0,0 1 0,0 0 0,1 0 0,1 11 0,0-16 0,-1 0 0,1 0 0,1 0 0,-1 0 0,0-1 0,0 1 0,1 0 0,-1-1 0,1 1 0,-1-1 0,1 1 0,0-1 0,0 1 0,0-1 0,-1 0 0,1 0 0,0 0 0,0 0 0,1-1 0,-1 1 0,0 0 0,0-1 0,0 0 0,0 1 0,5-1 0,61 4 0,-62-4 0,8 1-937,12-2-5137,-25 1 5793,-1 0 0,1-1-1,0 1 1,-1 0 0,1-1-1,0 1 1,-1-1 0,1 1-1,-1-1 1,1 1 0,-1-1-1,1 1 1,-1-1 0,1 1-1,-1-1 1,0 0 0,1 1-1,-1-1 1,0 0 0,1 1-1,-1-1 1,0 0-1,0 0 1,0 1 0,0-1-1,1 0 1,-1 0 0,0 1-1,0-1 1,-1-1 0,0-15-13583</inkml:trace>
</inkml:ink>
</file>

<file path=ppt/ink/ink2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0.871"/>
    </inkml:context>
    <inkml:brush xml:id="br0">
      <inkml:brushProperty name="width" value="0.025" units="cm"/>
      <inkml:brushProperty name="height" value="0.025" units="cm"/>
    </inkml:brush>
  </inkml:definitions>
  <inkml:trace contextRef="#ctx0" brushRef="#br0">1 0 9065,'0'0'20371</inkml:trace>
</inkml:ink>
</file>

<file path=ppt/ink/ink2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1.543"/>
    </inkml:context>
    <inkml:brush xml:id="br0">
      <inkml:brushProperty name="width" value="0.025" units="cm"/>
      <inkml:brushProperty name="height" value="0.025" units="cm"/>
    </inkml:brush>
  </inkml:definitions>
  <inkml:trace contextRef="#ctx0" brushRef="#br0">331 88 10602,'-3'-10'3315,"3"6"-3041,-1 1 0,0-1 0,0 0 1,0 1-1,0-1 0,-1 0 0,1 1 0,-1 0 0,0-1 0,0 1 0,0 0 0,0 0 0,-1 0 0,0 0 0,1 0 1,-1 1-1,0-1 0,0 1 0,0 0 0,0 0 0,-1 0 0,1 0 0,-1 0 0,1 1 0,-1 0 0,1-1 1,-1 2-1,0-1 0,0 0 0,0 1 0,1-1 0,-1 1 0,0 0 0,-5 1 0,1 0-82,0 1-1,0 0 1,0 1 0,0 0-1,0 0 1,1 1-1,-1 0 1,1 0 0,0 1-1,1 0 1,-1 0-1,1 0 1,0 1 0,0 0-1,0 0 1,-5 8-1,-4 5 97,1 1 1,1 1-1,1 0 0,-13 30 0,20-40-142,1 0 0,0 1 0,0-1 0,2 1 0,-1 0 0,0 19 0,2-29-123,1 1 0,0-1-1,0 1 1,0 0-1,1-1 1,-1 1 0,1-1-1,-1 1 1,1-1-1,0 1 1,0-1-1,0 0 1,0 1 0,0-1-1,0 0 1,1 0-1,-1 0 1,1 0-1,0 0 1,0 0 0,-1 0-1,1-1 1,0 1-1,0 0 1,1-1-1,-1 0 1,0 1 0,0-1-1,1 0 1,-1 0-1,0-1 1,1 1-1,-1 0 1,1-1 0,-1 1-1,4-1 1,5 1 141,0-1 0,0 0 1,0-1-1,0 0 0,0 0 1,0-1-1,-1-1 0,18-6 1,-21 7-84,-1-1 1,0 0-1,0 0 1,1-1-1,-2 0 1,1 0-1,0 0 1,-1 0-1,0-1 1,0 0-1,0 0 1,-1-1-1,0 1 0,7-11 1,-11 15-82,1 0 0,0 0 0,-1 0 0,1 0 0,-1-1 0,1 1 0,-1 0 0,0 0 0,1 0 0,-1 0 0,0 0 0,0-1 0,0 1 0,0 0 0,0 0 0,0 0 0,0-1 0,0 1 0,0 0 0,-1 0 0,1 0 0,0 0 0,-1-2 0,0 2 0,0 0 0,0 0 0,0 1 0,0-1 0,0 0 0,0 1 0,0-1 0,-1 1 0,1-1 0,0 1 0,0 0 0,0-1 0,0 1 0,-1 0 0,1 0 0,0 0 0,0 0 0,-3 0 0,-1 1 0,0-1 0,0 1 0,-1 0 0,1 1 0,0-1 0,0 1 0,0 0 0,0 0 0,-6 4 0,6-2 0,4-4 0,-1 1 0,1 0 0,0 0 0,-1 0 0,1 0 0,0 0 0,-1 0 0,1 1 0,0-1 0,0 0 0,0 0 0,0 1 0,0-1 0,1 1 0,-1-1 0,0 1 0,1-1 0,-2 4 0,6-5 0,-1 1 0,1 0 0,-1-1 0,1 1 0,-1-1 0,1 0 0,-1 0 0,1-1 0,4 0 0,6-3 0,-1 0 0,1 0 0,-1-1 0,0-1 0,18-11 0,-18 9 0,0 1 0,1 1 0,0 0 0,24-6 0,-38 12-1,1 0 1,-1 0-1,1 0 0,-1 0 0,1 0 1,-1 0-1,1 0 0,-1 0 1,0 0-1,1 0 0,-1 0 1,1 1-1,-1-1 0,0 0 0,1 0 1,-1 0-1,0 1 0,1-1 1,-1 0-1,0 1 0,1-1 0,-1 0 1,0 1-1,1-1 0,-1 0 1,0 1-1,0-1 0,0 0 0,1 1 1,-1-1-1,0 1 0,0-1 1,0 1-1,4 23-99,-7 24-497,-2-25-564,-2 16-4762,14-40-2495,4-11 2636</inkml:trace>
</inkml:ink>
</file>

<file path=ppt/ink/ink2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2.028"/>
    </inkml:context>
    <inkml:brush xml:id="br0">
      <inkml:brushProperty name="width" value="0.025" units="cm"/>
      <inkml:brushProperty name="height" value="0.025" units="cm"/>
    </inkml:brush>
  </inkml:definitions>
  <inkml:trace contextRef="#ctx0" brushRef="#br0">0 196 16303,'0'0'5750,"3"10"-5227,-2-4-424,12 35 341,-12-39-392,0 0-1,0-1 0,0 1 0,0-1 0,0 1 0,0-1 1,1 1-1,-1-1 0,0 0 0,1 1 0,-1-1 1,1 0-1,-1 0 0,1 0 0,-1 0 0,1 0 1,0-1-1,0 1 0,-1 0 0,1-1 0,0 1 0,0-1 1,0 0-1,2 0 0,1 0 106,0-2 0,0 1 0,0 0-1,0-1 1,0 0 0,-1 0 0,1-1 0,0 1 0,-1-1 0,0 0-1,0 0 1,0-1 0,0 1 0,0-1 0,0 0 0,-1 0 0,0 0-1,0 0 1,0-1 0,0 1 0,-1-1 0,0 1 0,0-1 0,0 0-1,0 0 1,-1 0 0,0 0 0,0 0 0,0-9 0,-1 14-157,1-1 0,-1 1 0,0-1 0,0 1 1,-1 0-1,1-1 0,0 1 0,0 0 0,0-1 1,0 1-1,0 0 0,0-1 0,0 1 0,0 0 1,-1-1-1,1 1 0,0 0 0,0 0 0,0-1 0,-1 1 1,1 0-1,0-1 0,0 1 0,-1 0 0,1 0 1,0 0-1,-1-1 0,1 1 0,0 0 0,-1 0 1,1 0-1,0 0 0,-1 0 0,1 0 0,0-1 0,-1 1 1,1 0-1,0 0 0,-1 0 0,1 0 0,0 0 1,-1 0-1,1 1 0,0-1 0,-1 0 0,1 0 1,0 0-1,-1 0 0,1 0 0,0 0 0,-1 1 1,1-1-1,0 0 0,-1 0 0,1 0 0,0 1 0,0-1 1,-1 0-1,1 0 0,0 1 0,-1-1 0,-18 17-256,12-9 325,0 0 0,1 0 0,0 1 0,0 0 0,1 0-1,0 0 1,1 1 0,0 0 0,1 0 0,0 0 0,0 0 0,-1 12 0,4-20-58,0-1 1,0 0-1,0 0 0,0 0 1,0 0-1,0 0 1,0 1-1,1-1 1,-1 0-1,1 0 0,-1 0 1,0 0-1,1 0 1,0 0-1,-1 0 1,1 0-1,0 0 0,-1 0 1,1 0-1,0-1 1,0 1-1,0 0 1,0 0-1,0-1 0,0 1 1,1 0-1,1 0 24,0 1-1,1-1 0,-1 0 1,1-1-1,-1 1 1,1-1-1,-1 1 0,7-1 1,3-1 120,0 0-1,0-1 1,0-1 0,14-4-1,-7 0-53,0-1 0,-1-1 0,0-1-1,0-1 1,-1 0 0,0-2 0,25-23-1,-30 25 6,-1-1-1,-1-1 1,0 0-1,0 0 1,-2-1-1,0 0 0,0-1 1,-1 0-1,-1-1 1,6-18-1,-7-3-15,-6 36-90,0 1 1,0-1-1,0 1 1,0-1-1,0 0 1,-1 1-1,1-1 1,0 0 0,0 1-1,0-1 1,0 1-1,-1-1 1,1 0-1,0 1 1,-1-1-1,1 1 1,0-1-1,-1 1 1,1-1 0,-1 1-1,1-1 1,0 1-1,-1 0 1,1-1-1,-1 1 1,0 0-1,1-1 1,-1 1 0,1 0-1,-1 0 1,1-1-1,-1 1 1,0 0-1,1 0 1,-1 0-1,0 0 1,1 0-1,-1 0 1,1 0 0,-1 0-1,0 0 1,1 0-1,-1 0 1,0 0-1,1 0 1,-1 1-1,1-1 1,-1 0-1,1 0 1,-2 1 0,-8 4-25,1 0 1,-1 0 0,1 1-1,0 0 1,1 1-1,-1 0 1,1 0 0,-10 13-1,-4 5 176,-28 41-1,44-58-119,1 1 0,0 0 0,0 0 1,1 1-1,0-1 0,-3 15 1,6-22-110,1 0 1,-1-1-1,1 1 1,0 0-1,-1 0 1,1 0-1,0 0 1,0 0-1,0 0 1,1-1 0,-1 1-1,0 0 1,1 0-1,-1 0 1,1 0-1,0-1 1,-1 1-1,1 0 1,0-1-1,0 1 1,0 0-1,0-1 1,1 1-1,-1-1 1,0 0-1,0 1 1,1-1 0,-1 0-1,1 0 1,-1 0-1,1 0 1,0 0-1,-1 0 1,1 0-1,0-1 1,0 1-1,0 0 1,-1-1-1,1 0 1,0 1-1,3-1 1,56 2-7426,-26-5 689</inkml:trace>
</inkml:ink>
</file>

<file path=ppt/ink/ink2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2.400"/>
    </inkml:context>
    <inkml:brush xml:id="br0">
      <inkml:brushProperty name="width" value="0.025" units="cm"/>
      <inkml:brushProperty name="height" value="0.025" units="cm"/>
    </inkml:brush>
  </inkml:definitions>
  <inkml:trace contextRef="#ctx0" brushRef="#br0">147 38 17232,'0'0'2712,"-12"4"-96,5-2-2326,-1 0 0,1 1 0,-1 0 0,1 1 0,0 0 0,0 0 0,1 0 0,-1 1-1,1 0 1,0 0 0,0 1 0,1 0 0,-1 0 0,1 0 0,-5 8 0,6-7-56,0 1 0,1-1-1,0 1 1,0 0 0,0 0 0,1 0 0,-2 14 0,4-20-217,0 0 1,0 0 0,0 0 0,0 0 0,0 0 0,0 0-1,1 0 1,-1 0 0,1 0 0,-1-1 0,1 1 0,0 0-1,0 0 1,-1 0 0,1-1 0,1 1 0,-1 0 0,0-1-1,0 1 1,1-1 0,-1 1 0,0-1 0,1 0 0,0 0-1,-1 0 1,1 0 0,0 0 0,-1 0 0,1 0 0,0 0-1,0 0 1,0-1 0,0 1 0,0-1 0,0 0 0,3 1-1,4-1 113,0 0 0,0 0-1,0-1 1,0 0-1,-1 0 1,1-1-1,0 0 1,-1-1-1,0 1 1,1-2-1,-1 1 1,0-1-1,-1-1 1,1 1-1,-1-1 1,0-1 0,9-7-1,0-2-56,-1 0 1,-1 0-1,0-1 1,-1-1-1,-1-1 0,13-22 1,-23 36-155,1-1 1,-1 1-1,0-1 0,0 0 1,0 0-1,-1 0 1,1 0-1,-1 0 0,0-8 1,-18 16-908,7 5 932,0 1-1,1-1 1,0 1 0,0 1-1,1 0 1,0 0 0,0 0-1,2 1 1,-1 0 0,-6 15-1,11-19-444,-1 0 0,1-1 0,0 1 1,0 0-1,1 1 0,-2 11 0,6 3-4998,12-7-2332</inkml:trace>
</inkml:ink>
</file>

<file path=ppt/ink/ink2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2.743"/>
    </inkml:context>
    <inkml:brush xml:id="br0">
      <inkml:brushProperty name="width" value="0.025" units="cm"/>
      <inkml:brushProperty name="height" value="0.025" units="cm"/>
    </inkml:brush>
  </inkml:definitions>
  <inkml:trace contextRef="#ctx0" brushRef="#br0">0 0 10730</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2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3.115"/>
    </inkml:context>
    <inkml:brush xml:id="br0">
      <inkml:brushProperty name="width" value="0.025" units="cm"/>
      <inkml:brushProperty name="height" value="0.025" units="cm"/>
    </inkml:brush>
  </inkml:definitions>
  <inkml:trace contextRef="#ctx0" brushRef="#br0">121 0 17553,'0'0'9881,"0"11"-9411,-1 14-266,-1-1 0,-1 1 0,-2 0 0,-9 32 0,-42 102 689,17-51 584,39-107-1136,7-23 460,71-144-461,-63 138-469,2 1 0,0 1 0,40-44 0,-53 65-20,0 0-1,1 0 1,0 1 0,0 0 0,0 0 0,0 0-1,1 0 1,-1 1 0,1 0 0,0 0 0,0 1-1,0 0 1,1 0 0,-1 0 0,0 0 0,1 1-1,-1 0 1,1 1 0,9 0 0,-15 0 117,-1 0 1,1 0 0,0 0 0,-1 0-1,1 0 1,0 0 0,-1 1 0,1-1 0,0 0-1,-1 0 1,1 1 0,-1-1 0,1 1-1,-1-1 1,1 0 0,0 1 0,-1-1-1,0 1 1,1-1 0,-1 1 0,1-1-1,-1 1 1,0 0 0,1-1 0,-1 1-1,0-1 1,1 1 0,-1 0 0,0-1-1,0 1 1,0 0 0,0-1 0,0 1-1,0 0 1,1-1 0,-2 1 0,1 0 0,0-1-1,0 1 1,0 0 0,0-1 0,-1 2-1,1 0 0,-1 1 0,0-1 0,1 1 0,-1-1-1,0 0 1,-1 0 0,1 0 0,0 1 0,-1-1-1,1 0 1,-3 2 0,-14 10 398,-1-2 1,0-1-1,-1 0 0,0-1 0,-1-1 1,-36 11-1,-2 1-848,80-26-6953,2 0 3398,11-9-2780</inkml:trace>
</inkml:ink>
</file>

<file path=ppt/ink/ink2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3.679"/>
    </inkml:context>
    <inkml:brush xml:id="br0">
      <inkml:brushProperty name="width" value="0.025" units="cm"/>
      <inkml:brushProperty name="height" value="0.025" units="cm"/>
    </inkml:brush>
  </inkml:definitions>
  <inkml:trace contextRef="#ctx0" brushRef="#br0">135 143 15246,'0'0'2878,"-10"5"-273,-2 1-2023,1 0 0,1 1 0,-1 0 0,1 1-1,-11 11 1,16-15-347,0 1-1,1-1 0,0 1 0,0 0 0,1 1 0,-1-1 1,1 0-1,0 1 0,0 0 0,1 0 0,0 0 0,0 0 1,0 0-1,-1 11 0,3-16-221,0 0 0,0 0 1,0-1-1,0 1 0,0 0 0,0 0 1,0 0-1,0 0 0,1 0 0,-1-1 1,0 1-1,0 0 0,1 0 0,-1 0 1,1-1-1,-1 1 0,0 0 0,1 0 1,-1-1-1,1 1 0,0-1 0,-1 1 1,1 0-1,0-1 0,-1 1 0,1-1 1,0 1-1,0-1 0,-1 0 0,1 1 1,1-1-1,1 1 55,0 0 1,0-1 0,0 0-1,0 0 1,0 0 0,0 0-1,0 0 1,0-1 0,5 0-1,2-2 138,1 0 0,0-1 0,-1 0 1,14-8-1,-12 5-260,0 0 0,-1-1 0,0-1 1,0 0-1,-1 0 0,0-1 0,-1-1 1,0 1-1,-1-1 0,0-1 0,0 0 1,-1 0-1,-1 0 0,7-21 1,-13 25-316,-9 19-139,-9 23-137,17-33 653,0 1 0,1-1 0,-1 1 0,1-1 0,-1 1 0,1 0 0,0-1 0,0 1 0,0-1 0,0 1-1,0 0 1,0-1 0,0 1 0,0-1 0,1 1 0,-1 0 0,1-1 0,-1 1 0,1-1 0,-1 1 0,1-1 0,0 0 0,0 1 0,0-1 0,0 0 0,1 2 0,1-1 22,-1-1 0,0 0 0,0-1 0,1 1 0,-1 0 0,0 0 0,1-1 0,-1 0 0,1 1 0,-1-1 0,1 0 0,-1 0 0,1 0 0,-1-1 0,4 0 0,5-1 82,-1-1 0,1 0 0,0 0 0,-1-1 0,0-1 0,18-10 0,-13 5-40,-1-2 0,-1 1 1,22-24-1,-32 32-74,0 0-1,0-1 1,-1 1 0,1-1-1,-1 1 1,0-1 0,0 0-1,0 0 1,0 0 0,0 0-1,-1 0 1,0-1 0,0 1-1,0 0 1,-1 0 0,1-1-1,-1 1 1,0-1 0,0 1-1,-1-8 1,0 11-12,1 1 1,0-1-1,-1 1 0,1-1 1,-1 1-1,1-1 0,-1 1 1,1-1-1,0 1 0,-1 0 1,0-1-1,1 1 0,-1 0 1,1 0-1,-1-1 0,1 1 1,-1 0-1,0 0 0,1 0 1,-1-1-1,1 1 0,-1 0 1,0 0-1,1 0 0,-1 0 1,0 0-1,1 0 0,-1 1 1,1-1-1,-1 0 0,0 0 1,1 0-1,-1 0 0,1 1 1,-1-1-1,1 0 0,-1 1 1,0-1-1,-23 14-126,10-1 197,0 1 0,1 0 0,0 1 0,-15 24 0,23-32 39,1 0 1,-1 1 0,1-1 0,1 1 0,-1 0-1,1 0 1,1 0 0,-1 0 0,1 1 0,1-1 0,0 1-1,-1 13 1,3-21-91,-1 0 1,0 0-1,0 0 0,1 0 1,-1 1-1,1-1 0,-1 0 1,1 0-1,-1-1 0,1 1 1,0 0-1,-1 0 0,1 0 1,0 0-1,0 0 0,-1-1 1,1 1-1,0 0 0,0-1 1,0 1-1,0-1 0,0 1 1,2 0-1,33 5 156,-24-6-120,-1-1 0,0 0 0,0 0 0,15-5-1,-14 2-38,0-1 0,-1-1 0,1 0 0,-1 0 0,-1-1 0,1-1 0,13-12 0,-19 16 3,1-1-1,-2 0 1,1 0-1,0-1 1,-1 1-1,0-1 1,0 0-1,-1 0 1,0 0-1,0 0 1,0 0-1,-1-1 1,0 0-1,0 1 1,1-10-1,-3 16-7,0 0 0,0-1 0,0 1 0,0 0 0,0-1 0,0 1 0,0 0 0,0 0 0,0-1 0,0 1 0,0 0 0,-1-1 0,1 1 0,0 0 0,0 0 0,0-1 0,0 1 0,-1 0 0,1 0-1,0-1 1,0 1 0,-1 0 0,1 0 0,0 0 0,0-1 0,-1 1 0,1 0 0,0 0 0,0 0 0,-1 0 0,1 0 0,0-1 0,-1 1 0,1 0 0,0 0 0,-1 0 0,1 0 0,0 0 0,0 0-1,-1 0 1,1 0 0,0 0 0,-1 0 0,1 1 0,0-1 0,-1 0 0,1 0 0,0 0 0,0 0 0,-1 0 0,1 0 0,0 1 0,-1-1 0,1 0 0,0 0 0,0 0 0,0 1 0,-1-1 0,1 0 0,0 0-1,0 1 1,0-1 0,-1 0 0,1 1 0,0-1 0,0 0 0,-18 17-31,13-10 58,0 0 1,0 0 0,1 1 0,-1 0 0,2 0 0,-1 0 0,1 0 0,0 1-1,1-1 1,0 1 0,0 0 0,0 14 0,2-21-77,1 0 0,-1-1 0,1 1 0,-1 0 0,1 0 0,0-1 0,-1 1 0,1 0 0,0-1 0,0 1 0,0-1-1,1 1 1,-1-1 0,0 0 0,0 0 0,1 1 0,-1-1 0,1 0 0,-1 0 0,1 0 0,-1 0 0,1 0 0,0-1 0,-1 1 0,1 0 0,0-1 0,0 0 0,0 1 0,-1-1 0,1 0 0,0 0 0,0 0 0,0 0 0,2 0 0,36-2-3972,-8-4-3370,3-8-5825</inkml:trace>
</inkml:ink>
</file>

<file path=ppt/ink/ink2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4.193"/>
    </inkml:context>
    <inkml:brush xml:id="br0">
      <inkml:brushProperty name="width" value="0.025" units="cm"/>
      <inkml:brushProperty name="height" value="0.025" units="cm"/>
    </inkml:brush>
  </inkml:definitions>
  <inkml:trace contextRef="#ctx0" brushRef="#br0">117 0 6086,'0'0'11979,"-6"9"-8370,-8 13-2528,1 1 0,1 0-1,2 1 1,0 0 0,1 0 0,-5 27 0,5-13-809,2 0 0,1 0 0,0 67-1,6-106-269,0 1 0,0 0 0,0 0-1,0 0 1,1 0 0,-1 0-1,0-1 1,0 1 0,0 0 0,1 0-1,-1 0 1,0 0 0,0 0 0,0 0-1,1 0 1,-1 0 0,0 0-1,0 0 1,1 0 0,-1 0 0,0 0-1,0 0 1,0 0 0,1 0 0,-1 0-1,0 0 1,0 0 0,1 0-1,-1 0 1,0 1 0,0-1 0,0 0-1,1 0 1,-1 0 0,0 0 0,0 0-1,0 1 1,0-1 0,0 0-1,1 0 1,-1 0 0,0 0 0,0 1-1,0-1 1,0 0 0,0 1-1,10-25-407,-6-12-657,-2-68 1,-3 60 1163,24 59 716,-15-10-790,-1-1 1,1-1-1,0 1 0,0-1 0,0-1 0,0 1 1,1-1-1,-1-1 0,1 0 0,-1 0 0,1 0 1,-1-1-1,1 0 0,-1-1 0,1 0 0,10-3 1,-12 3 12,1-1 0,0 0 1,-1-1-1,1 0 1,-1 0-1,0-1 1,0 1-1,0-1 1,-1-1-1,1 0 1,-1 1-1,0-2 0,0 1 1,-1-1-1,1 0 1,-1 0-1,6-10 1,-38 61-72,18-33 61,1 0 0,1 0 0,0 1 0,0 0 0,1 0 0,1 1 0,1 0 0,0 0 0,0 0 0,-1 19 0,5-32-153,0 0 0,0 0 0,0 0 0,0 0 0,1 0-1,-1 0 1,0 0 0,1 0 0,-1 0 0,1 0 0,-1 0 0,1 0 0,-1-1 0,1 1 0,-1 0 0,1 0 0,0-1 0,0 1 0,-1 0 0,1-1 0,0 1 0,0-1 0,0 1 0,0-1 0,0 1 0,0-1 0,-1 1 0,1-1 0,0 0 0,0 0 0,0 0 0,0 1 0,0-1 0,0 0 0,0 0 0,0 0-1,0-1 1,0 1 0,0 0 0,0 0 0,0 0 0,0-1 0,2 0 0,6 1-2284,14 0-4138</inkml:trace>
</inkml:ink>
</file>

<file path=ppt/ink/ink2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4.758"/>
    </inkml:context>
    <inkml:brush xml:id="br0">
      <inkml:brushProperty name="width" value="0.025" units="cm"/>
      <inkml:brushProperty name="height" value="0.025" units="cm"/>
    </inkml:brush>
  </inkml:definitions>
  <inkml:trace contextRef="#ctx0" brushRef="#br0">54 1 18610,'0'0'4938,"1"11"-3903,-1 51 722,-2-1-1,-13 81 0,2-83-1016,6-31-334,1 1 0,1-1 1,-1 35-1,6-63-395,0 1 1,1-1-1,-1 0 0,0 1 0,1-1 1,-1 0-1,1 1 0,-1-1 1,1 0-1,-1 0 0,0 1 0,1-1 1,-1 0-1,1 0 0,-1 0 0,1 0 1,-1 0-1,1 0 0,-1 0 0,1 0 1,-1 0-1,1 0 0,-1 0 1,1 0-1,-1 0 0,1 0 0,-1 0 1,1 0-1,-1 0 0,1-1 0,-1 1 1,1 0-1,0-1 0,19-7 156,0-7-167,0-2 0,-2 0 0,0-1 0,-1-1 0,-1 0 0,25-40 0,-15 23 0,150-204-443,-180 246-6040,-6 7 42,-7-1-1556</inkml:trace>
</inkml:ink>
</file>

<file path=ppt/ink/ink2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5.087"/>
    </inkml:context>
    <inkml:brush xml:id="br0">
      <inkml:brushProperty name="width" value="0.025" units="cm"/>
      <inkml:brushProperty name="height" value="0.025" units="cm"/>
    </inkml:brush>
  </inkml:definitions>
  <inkml:trace contextRef="#ctx0" brushRef="#br0">354 456 11851,'0'0'5670,"-4"59"-2019,4-33 353,9-4-1057,6 1-1122,3-5-479,3-2-706,-1-1-544,1-3-480,-3-3-1314,-6-7-1601,-3-2-3203</inkml:trace>
  <inkml:trace contextRef="#ctx0" brushRef="#br0" timeOffset="1">1 1 21204,'0'0'3395</inkml:trace>
</inkml:ink>
</file>

<file path=ppt/ink/ink2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6.270"/>
    </inkml:context>
    <inkml:brush xml:id="br0">
      <inkml:brushProperty name="width" value="0.025" units="cm"/>
      <inkml:brushProperty name="height" value="0.025" units="cm"/>
    </inkml:brush>
  </inkml:definitions>
  <inkml:trace contextRef="#ctx0" brushRef="#br0">108 1 14798,'0'0'9977,"3"12"-9437,4 44 375,-1 1-1,-3 67 1,-2-92-366,-2-31-523,1 1 0,0-1 0,0 0 0,0 1 0,-1-1 1,2 0-1,-1 1 0,0-1 0,0 0 0,0 1 0,1-1 0,-1 0 0,0 0 0,1 1 0,-1-1 0,1 0 0,0 0 0,-1 0 0,1 1 0,0-1 0,0 0 0,0 0 0,-1 0 0,1 0 0,0-1 0,0 1 0,1 0 0,-1 0 0,0-1 0,0 1 0,0 0 0,0-1 0,1 1 0,-1-1 0,0 1 0,1-1 0,-1 0 0,0 0 0,0 0 0,1 1 0,-1-1 0,0 0 0,1-1 0,1 1 0,6-2 62,1-1 0,0 0-1,-1-1 1,0 0 0,11-6-1,22-8-161,-41 18 56,-1 1 0,0-1 1,1 0-1,-1 1 0,1-1 0,-1 0 0,1 1 0,-1-1 0,0 1 0,1-1 0,-1 0 0,0 1 0,1-1 0,-1 1 1,0-1-1,1 1 0,-1-1 0,0 1 0,0-1 0,0 1 0,0-1 0,0 1 0,1 0 0,-1-1 0,0 1 1,0-1-1,0 1 0,0-1 0,0 1 0,-1-1 0,1 1 0,0-1 0,0 1 0,0 0 0,0-1 0,-1 1 0,1-1 1,-1 1-1,-6 24 145,2-16 3,0-1-1,-1 0 0,0 0 1,0-1-1,-1 1 1,0-1-1,-1-1 1,1 1-1,-1-1 1,0-1-1,-1 1 1,0-1-1,1-1 0,-1 0 1,-1 0-1,1-1 1,-1 0-1,1 0 1,-1-1-1,0-1 1,0 1-1,0-2 1,-13 1-1,21-1-213,-1-1-1,0 1 1,1-1 0,-1 1 0,0-1-1,1 0 1,-1 0 0,1 0-1,-1 0 1,1 0 0,0 0 0,-1-1-1,1 1 1,0-1 0,0 0-1,0 0 1,0 0 0,0 0 0,0 0-1,1 0 1,-1 0 0,1 0 0,-1-1-1,1 1 1,0-1 0,0 1-1,0-1 1,0 1 0,1-1 0,-1 0-1,1 1 1,-1-6 0,1 4-160,-1 0 0,1-1 0,0 1 1,0 0-1,1 0 0,0 0 0,-1-1 0,1 1 1,1 0-1,-1 0 0,0 0 0,1 1 0,0-1 1,0 0-1,0 1 0,1-1 0,-1 1 1,1-1-1,-1 1 0,7-5 0,-3 4-1332,1 0 0,0 0 0,0 0 0,0 1-1,0 0 1,0 1 0,11-3 0,20-3-9112</inkml:trace>
</inkml:ink>
</file>

<file path=ppt/ink/ink2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6.678"/>
    </inkml:context>
    <inkml:brush xml:id="br0">
      <inkml:brushProperty name="width" value="0.025" units="cm"/>
      <inkml:brushProperty name="height" value="0.025" units="cm"/>
    </inkml:brush>
  </inkml:definitions>
  <inkml:trace contextRef="#ctx0" brushRef="#br0">1 151 16976,'0'0'9129,"8"2"-7127,-4-1-1915,0 0 1,0-1 0,1 1-1,-1-1 1,0 0 0,0 0-1,1 0 1,-1 0 0,0-1-1,0 0 1,0 0 0,0 0-1,0 0 1,0-1 0,0 1-1,0-1 1,0 0 0,-1 0-1,1-1 1,-1 1 0,0-1-1,1 0 1,-1 0 0,0 0-1,3-4 1,-2 3 13,0-1 0,-1 0 1,1 0-1,-1 0 0,0-1 0,-1 1 1,1-1-1,-1 1 0,0-1 0,0 0 0,1-8 1,-3 12-77,1 0 0,-1 1 1,0-1-1,0 0 0,0 1 1,0-1-1,-1 0 0,1 1 1,0-1-1,-1 1 0,1-1 1,-1 1-1,1-1 1,-1 1-1,0-1 0,0 1 1,0-1-1,0 1 0,0 0 1,0-1-1,0 1 0,0 0 1,0 0-1,0 0 0,-1 0 1,1 0-1,0 0 1,-1 0-1,1 0 0,-1 1 1,1-1-1,-1 1 0,1-1 1,-1 1-1,0-1 0,1 1 1,-1 0-1,0 0 0,1 0 1,-1 0-1,1 0 1,-1 0-1,0 0 0,1 0 1,-3 1-1,1 0-28,0 0 0,-1 0 0,1 0 0,0 1 0,0-1 0,0 1-1,0 0 1,0 0 0,0 0 0,1 0 0,-1 0 0,0 1 0,1-1 0,0 1 0,0 0 0,0-1 0,0 1 0,0 0-1,0 0 1,1 0 0,-1 1 0,1-1 0,0 0 0,0 0 0,-1 6 0,-1 1-9,1 1 1,-1 0 0,2-1-1,0 1 1,0 0-1,1 22 1,1-32 12,-1 1 0,0-1 0,1 1 0,-1-1 0,1 1 0,-1-1 0,1 1 1,0-1-1,-1 1 0,1-1 0,0 0 0,0 1 0,0-1 0,0 0 0,0 0 0,1 0 0,-1 0 0,0 0 1,0 0-1,1 0 0,-1 0 0,3 0 0,0 1 5,0-1 0,0 0 0,0 0 0,1 0 0,-1 0 1,0-1-1,0 0 0,7 0 0,-1-1 4,-1 0 0,1-1 0,-1 1 0,1-2 0,-1 0 0,0 0 0,10-5 0,-2-2-10,-1 0 0,-1-1 0,19-18 0,-29 24 0,1 0 0,-1 0 0,0-1 0,-1 0 0,1 0 0,-1 0 0,0-1 0,-1 1 0,1-1 0,-1 0 0,2-9 0,-32 47-454,20-20 274,1-1-1,0 1 1,1 0-1,0 1 1,0-1-1,1 1 0,1 0 1,0 0-1,1 0 1,-2 15-1,4-26-17,0 0 0,0-1 0,0 1-1,0-1 1,0 1 0,0-1 0,0 1-1,0 0 1,0-1 0,0 1-1,0-1 1,0 1 0,0 0 0,0-1-1,0 1 1,1-1 0,-1 1 0,0-1-1,0 1 1,1-1 0,-1 1 0,0-1-1,1 1 1,-1-1 0,1 1-1,-1-1 1,0 1 0,1-1 0,-1 0-1,1 1 1,-1-1 0,1 0 0,-1 1-1,1-1 1,0 0 0,-1 0 0,1 0-1,-1 0 1,1 1 0,-1-1-1,1 0 1,1 0 0,15 0-7607</inkml:trace>
</inkml:ink>
</file>

<file path=ppt/ink/ink2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7.005"/>
    </inkml:context>
    <inkml:brush xml:id="br0">
      <inkml:brushProperty name="width" value="0.025" units="cm"/>
      <inkml:brushProperty name="height" value="0.025" units="cm"/>
    </inkml:brush>
  </inkml:definitions>
  <inkml:trace contextRef="#ctx0" brushRef="#br0">0 0 20628,'0'0'3715</inkml:trace>
</inkml:ink>
</file>

<file path=ppt/ink/ink2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7.517"/>
    </inkml:context>
    <inkml:brush xml:id="br0">
      <inkml:brushProperty name="width" value="0.025" units="cm"/>
      <inkml:brushProperty name="height" value="0.025" units="cm"/>
    </inkml:brush>
  </inkml:definitions>
  <inkml:trace contextRef="#ctx0" brushRef="#br0">1 0 19731,'0'0'5445,"28"71"-4837,-26-34-127,0 4-257,-1-1-160,-1 0-64,0-8-512,0-4-577,0-10-673,0-9-512</inkml:trace>
</inkml:ink>
</file>

<file path=ppt/ink/ink2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7.844"/>
    </inkml:context>
    <inkml:brush xml:id="br0">
      <inkml:brushProperty name="width" value="0.025" units="cm"/>
      <inkml:brushProperty name="height" value="0.025" units="cm"/>
    </inkml:brush>
  </inkml:definitions>
  <inkml:trace contextRef="#ctx0" brushRef="#br0">1 67 11691,'0'0'16293,"3"-9"-15167,-3 6-1093,1 0-1,0 0 1,0 0 0,1 1-1,-1-1 1,1 0 0,-1 1-1,1-1 1,0 1-1,0-1 1,0 1 0,0 0-1,0 0 1,0 0-1,4-2 1,-1 1 3,1 1 0,0 0 0,-1 0 0,1 0 0,0 1-1,0 0 1,0 0 0,0 1 0,8-1 0,14 0 19,-1 1 0,50 7 0,-69-6-65,0 1 0,0-1 1,0 1-1,0 1 0,-1 0 0,1 0 0,-1 0 0,0 1 0,1 0 0,-2 1 0,1-1 0,-1 1 0,1 1 0,6 7 0,-11-11 31,-1-1 0,1 1 0,-1 0-1,0 0 1,1 0 0,-1 0 0,0 0 0,0 0 0,0 0-1,-1 0 1,1 0 0,0 1 0,-1-1 0,0 0 0,1 0-1,-1 1 1,0-1 0,0 0 0,0 1 0,-1-1 0,1 0-1,0 0 1,-1 1 0,1-1 0,-1 0 0,0 0 0,0 0 0,0 0-1,0 0 1,0 0 0,0 0 0,-1 0 0,1 0 0,-1 0-1,1-1 1,-1 1 0,0-1 0,1 1 0,-1-1 0,0 1-1,-2 0 1,-5 3 182,1 0 0,-1 0 0,1-1 0,-1 0 0,-1-1 0,1 1-1,0-2 1,-14 3 0,-4-1-527,1-1 0,-1-2-1,-49-2 1,82 0-7429,4-2 3350,4-1-785,15 0-8879</inkml:trace>
</inkml:ink>
</file>

<file path=ppt/ink/ink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2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8.176"/>
    </inkml:context>
    <inkml:brush xml:id="br0">
      <inkml:brushProperty name="width" value="0.025" units="cm"/>
      <inkml:brushProperty name="height" value="0.025" units="cm"/>
    </inkml:brush>
  </inkml:definitions>
  <inkml:trace contextRef="#ctx0" brushRef="#br0">1 1 21172,'0'0'8424,"51"18"-7815,-18-18-289,4 0-192,0 0-96,2 0-224,-7-2-1153,-11 2-193,-5 0-2530</inkml:trace>
</inkml:ink>
</file>

<file path=ppt/ink/ink2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8.508"/>
    </inkml:context>
    <inkml:brush xml:id="br0">
      <inkml:brushProperty name="width" value="0.025" units="cm"/>
      <inkml:brushProperty name="height" value="0.025" units="cm"/>
    </inkml:brush>
  </inkml:definitions>
  <inkml:trace contextRef="#ctx0" brushRef="#br0">0 54 20948,'0'0'5285,"57"4"-3139,-17-12-865,7-1-768,0 0-321,-2 0-224,-5 2-1858,-8-1-3491,-4 1-4036</inkml:trace>
</inkml:ink>
</file>

<file path=ppt/ink/ink2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8.884"/>
    </inkml:context>
    <inkml:brush xml:id="br0">
      <inkml:brushProperty name="width" value="0.025" units="cm"/>
      <inkml:brushProperty name="height" value="0.025" units="cm"/>
    </inkml:brush>
  </inkml:definitions>
  <inkml:trace contextRef="#ctx0" brushRef="#br0">37 0 16656,'0'0'9828,"-4"13"-9017,-5 26-176,2 1 1,1 1-1,2-1 0,2 45 0,0 0 283,0-43-739,1 0 0,3-1 0,10 65 0,-5-166 398,-7-235-2168,4 301 1519,-1 0 1,1 0 0,0 0-1,1 0 1,0-1-1,0 0 1,7 7 0,-3-6 58,0 0 0,1 0 1,0-1-1,0 0 1,0 0-1,0-1 0,1-1 1,0 0-1,0 0 1,-1-1-1,1 0 0,1-1 1,15 0-1,-20-1 71,-1-1-1,1 1 0,0-1 1,-1 0-1,1-1 1,-1 0-1,0 0 1,1 0-1,-1-1 1,10-5-1,-13 6 35,1-1 1,-1 1-1,0-1 0,-1 0 1,1 0-1,0 0 0,-1 0 1,0 0-1,1 0 0,-1-1 1,-1 1-1,1-1 1,0 1-1,-1-1 0,0 0 1,0 0-1,0 0 0,1-7 1,-2 10-96,0 1 1,0 0-1,0 0 1,0-1-1,0 1 0,0 0 1,0 0-1,0-1 1,0 1-1,0 0 1,0 0-1,0 0 1,-1-1-1,1 1 1,0 0-1,0 0 1,0-1-1,0 1 0,0 0 1,-1 0-1,1 0 1,0 0-1,0-1 1,0 1-1,0 0 1,-1 0-1,1 0 1,0 0-1,0 0 1,-1 0-1,1 0 1,0-1-1,0 1 0,-1 0 1,1 0-1,0 0 1,0 0-1,0 0 1,-1 0-1,1 0 1,0 0-1,0 0 1,-1 0-1,1 0 1,0 0-1,0 1 0,-1-1 1,1 0-1,0 0 1,0 0-1,0 0 1,-1 0-1,1 0 1,0 1-1,0-1 1,0 0-1,-1 0 1,1 0-1,0 0 1,0 1-1,-12 7-72,2 3 104,0 0 0,1 1 0,1 1-1,0-1 1,1 1 0,-6 16 0,5-5-4472,5-1-4790</inkml:trace>
</inkml:ink>
</file>

<file path=ppt/ink/ink2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9.230"/>
    </inkml:context>
    <inkml:brush xml:id="br0">
      <inkml:brushProperty name="width" value="0.025" units="cm"/>
      <inkml:brushProperty name="height" value="0.025" units="cm"/>
    </inkml:brush>
  </inkml:definitions>
  <inkml:trace contextRef="#ctx0" brushRef="#br0">0 1 22774,'0'0'4708,"37"67"-5156,-20-48-3108,-1 2-3170,4-6-6310</inkml:trace>
  <inkml:trace contextRef="#ctx0" brushRef="#br0" timeOffset="1">308 185 17809,'0'0'6694,"-51"48"-4099,21-21-577,0 6-833,-5 0-577,5 2-416,3-4-192,4-4-608,10-9-1250,3-8-704,7-9-1602,2-11-9801</inkml:trace>
</inkml:ink>
</file>

<file path=ppt/ink/ink2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9.585"/>
    </inkml:context>
    <inkml:brush xml:id="br0">
      <inkml:brushProperty name="width" value="0.025" units="cm"/>
      <inkml:brushProperty name="height" value="0.025" units="cm"/>
    </inkml:brush>
  </inkml:definitions>
  <inkml:trace contextRef="#ctx0" brushRef="#br0">0 1 16624,'0'0'10890,"49"4"-9256,-28 13-609,0 3-641,3 1-288,3 4-64,-1 0-320,-1-2-1986,-6 3-3396,-1-3-6661</inkml:trace>
</inkml:ink>
</file>

<file path=ppt/ink/ink2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0.443"/>
    </inkml:context>
    <inkml:brush xml:id="br0">
      <inkml:brushProperty name="width" value="0.025" units="cm"/>
      <inkml:brushProperty name="height" value="0.025" units="cm"/>
    </inkml:brush>
  </inkml:definitions>
  <inkml:trace contextRef="#ctx0" brushRef="#br0">0 16 20083,'0'0'2594,"93"0"-1505,-32 0-768,11-6-225,3-1-64,2 5-160,-4 1-673,-11 1-480,-14 0-577,-20 2-1057,-18 7-2786,-10 0-4581</inkml:trace>
</inkml:ink>
</file>

<file path=ppt/ink/ink2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0.801"/>
    </inkml:context>
    <inkml:brush xml:id="br0">
      <inkml:brushProperty name="width" value="0.025" units="cm"/>
      <inkml:brushProperty name="height" value="0.025" units="cm"/>
    </inkml:brush>
  </inkml:definitions>
  <inkml:trace contextRef="#ctx0" brushRef="#br0">1 18 14958,'0'0'4645,"91"14"-3012,-36-14-896,12 0 192,7 0-65,-2 0-575,-1-8-385,-10-2-2339,-11-4-5348</inkml:trace>
</inkml:ink>
</file>

<file path=ppt/ink/ink2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1.144"/>
    </inkml:context>
    <inkml:brush xml:id="br0">
      <inkml:brushProperty name="width" value="0.025" units="cm"/>
      <inkml:brushProperty name="height" value="0.025" units="cm"/>
    </inkml:brush>
  </inkml:definitions>
  <inkml:trace contextRef="#ctx0" brushRef="#br0">158 1 21268,'0'0'3171,"20"66"-833,-10-40-736,-1 2-289,-5-1-416,-4-1-641,0 1-128,-18 1-64,-8 1-32,-10-1-448,-4-2-1153,-2-10-2083,4-4-3651</inkml:trace>
</inkml:ink>
</file>

<file path=ppt/ink/ink2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1.584"/>
    </inkml:context>
    <inkml:brush xml:id="br0">
      <inkml:brushProperty name="width" value="0.025" units="cm"/>
      <inkml:brushProperty name="height" value="0.025" units="cm"/>
    </inkml:brush>
  </inkml:definitions>
  <inkml:trace contextRef="#ctx0" brushRef="#br0">29 50 12844,'0'0'5755,"4"-8"-2018,14-25-401,-18 33-3255,0-1 0,0 1 0,0 0-1,0-1 1,1 1 0,-1-1 0,0 1 0,0-1-1,1 1 1,-1 0 0,0-1 0,0 1-1,1-1 1,-1 1 0,0 0 0,1-1 0,-1 1-1,1 0 1,-1 0 0,1-1 0,-1 1-1,0 0 1,1 0 0,-1 0 0,1-1 0,-1 1-1,1 0 1,-1 0 0,1 0 0,-1 0-1,1 0 1,-1 0 0,1 0 0,-1 0 0,1 0-1,-1 0 1,1 0 0,-1 1 0,1-1-1,-1 0 1,0 0 0,1 0 0,-1 1 0,1-1-1,-1 0 1,1 0 0,-1 1 0,1-1-1,7 18 847,-5 0-783,-1 0 0,0 0-1,-1 0 1,-2 0 0,1 0 0,-2 0 0,-7 34-1,-6 3 356,-25 62-1,23-72-435,17-45-63,0 1 0,-1-1 0,1 1 0,0-1 0,0 1 0,0-1 0,-1 1 0,1 0 0,0-1 0,0 1 0,0-1 0,0 1 0,0-1 0,0 1 0,0 0 0,1-1 0,-1 1 0,0-1 0,0 1 0,0-1 0,0 1 0,1 0 0,-1-1 0,0 1 0,1-1 0,-1 1 0,0-1 0,1 0 0,-1 1 0,1-1 0,0 1 0,21 3 0,35-14 0,-51 9 0,89-19-525,-39 9-2050,100-32 0,-121 26-5406,-8 0-4243</inkml:trace>
</inkml:ink>
</file>

<file path=ppt/ink/ink2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2.124"/>
    </inkml:context>
    <inkml:brush xml:id="br0">
      <inkml:brushProperty name="width" value="0.025" units="cm"/>
      <inkml:brushProperty name="height" value="0.025" units="cm"/>
    </inkml:brush>
  </inkml:definitions>
  <inkml:trace contextRef="#ctx0" brushRef="#br0">169 45 23831,'0'0'1622,"-9"11"-15,-15 27-822,2 0 0,2 2-1,1 0 1,-18 56 0,28-69-668,1 0 1,1 1-1,-5 39 1,12-66-110,0 0 0,0-1 0,-1 1 0,1-1 0,0 1 0,0 0 0,0 0 0,0-1 0,0 1 0,0 0 1,0-1-1,0 1 0,0 0 0,0-1 0,0 1 0,0 0 0,0-1 0,1 1 0,-1 0 0,0-1 0,1 1 0,-1 0 0,0-1 0,1 1 1,-1-1-1,0 1 0,1-1 0,-1 1 0,1-1 0,-1 1 0,1-1 0,0 1 0,-1-1 0,1 0 0,-1 1 0,1-1 0,0 0 0,-1 1 0,1-1 1,0 0-1,-1 0 0,1 0 0,0 0 0,-1 0 0,1 0 0,0 0 0,-1 0 0,1 0 0,0 0 0,0 0 0,-1 0 0,1 0 0,0 0 1,-1-1-1,1 1 0,-1 0 0,1 0 0,0-1 0,-1 1 0,1-1 0,0 1 0,4-3 64,0 0 0,0 0 0,-1-1 0,1 1 0,-1-1-1,5-5 1,0-2-62,-1 0 1,-1 0-1,0 0 0,-1-1 0,0 0 0,-1-1 0,0 1 0,-1-1 0,0 0 1,3-22-1,-2-9-310,-1-84-1,-5 100 102,2 16 91,-1 7 80,1 1 0,-1-1-1,0 0 1,0 1 0,0-1-1,0 0 1,-1 1 0,0-1-1,0 1 1,0-1 0,-1 1-1,0-1 1,1 1 0,-1 0 0,-5-8-1,6 12 24,1 0-1,0 0 1,-1-1-1,1 1 1,0 0-1,-1 0 1,1 0-1,-1 0 1,1 0-1,0 0 1,-1 0-1,1 0 1,0 0-1,-1 0 1,1 0-1,0 0 1,-1 0-1,1 0 1,-1 0-1,1 0 1,0 0-1,-1 0 1,1 0 0,0 1-1,-1-1 1,1 0-1,0 0 1,-1 0-1,1 1 1,0-1-1,0 0 1,-1 0-1,1 1 1,0-1-1,0 0 1,-1 0-1,1 1 1,0-1-1,0 0 1,0 1-1,0-1 1,0 0-1,-1 1 1,1-1-1,0 1 1,0-1-1,0 0 1,0 1-1,0-1 1,0 0-1,0 1 1,0-1-1,0 1 1,-2 22-17,2-22 25,-1 8 33,1-1-1,0 1 1,1 0-1,0 0 1,0 0 0,1-1-1,0 1 1,1-1-1,3 10 1,-4-14-18,0 0 0,1-1 0,-1 1 0,1-1 0,0 0 0,0 1 0,0-1 0,0-1 0,1 1 0,-1 0 0,1-1 0,-1 0 0,1 1 1,0-2-1,0 1 0,0 0 0,0-1 0,0 0 0,0 0 0,1 0 0,4 1 0,2-1 24,0 0 1,0-1-1,0 0 0,0 0 1,0-1-1,0-1 0,-1 0 1,1 0-1,0-1 0,-1 0 1,1-1-1,-1 0 0,15-10 1,-5 2 45,0-1 0,-2-1 0,0-1 0,0-1 0,21-25 0,-39 41-88,0 0 0,0 0 0,0 0 0,0-1 0,0 1 0,0 0 0,0 0 0,0-1 0,0 1 0,0 0 0,0 0 0,1 0 0,-1 0 0,0-1 0,0 1 0,0 0 0,0 0 0,0 0 0,1 0 0,-1-1 0,0 1 0,0 0 0,0 0 0,1 0 0,-1 0 0,0 0 0,0 0 0,0 0 0,1 0 0,-1 0 0,0 0 0,0 0 0,1 0 0,-1 0 0,0 0 0,0 0 0,0 0 0,1 0 0,-1 0 0,0 0 0,0 0 0,1 0 0,-1 0 0,0 0 0,0 0 0,0 0 0,1 0 0,-1 0 0,0 1 0,0-1 0,0 0 0,0 0 0,1 0 0,-1 0 0,0 1 0,0-1 0,0 0 0,0 0 0,0 0 0,0 1 0,1-1 0,-1 0 0,0 0 0,0 0 0,0 1 0,0-1 0,-1 26 0,-11 33 0,-11 50-2476,22-100 1780,0 1-1,0 0 0,1-1 0,0 1 0,1 0 1,0 0-1,1-1 0,0 1 0,3 10 0,9 2-10967</inkml:trace>
</inkml:ink>
</file>

<file path=ppt/ink/ink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2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3.196"/>
    </inkml:context>
    <inkml:brush xml:id="br0">
      <inkml:brushProperty name="width" value="0.025" units="cm"/>
      <inkml:brushProperty name="height" value="0.025" units="cm"/>
    </inkml:brush>
  </inkml:definitions>
  <inkml:trace contextRef="#ctx0" brushRef="#br0">14 38 11018,'0'0'5723,"2"-9"-3192,6-19 3138,-11 49-4452,2-17-1146,-5 22 127,1 0 0,1 1 0,1 0 0,2-1 0,0 1 0,6 45 0,-5-69-137,1-1-1,-1 0 1,1 0-1,0 1 1,-1-1-1,1 0 1,0 0-1,0 0 1,1 0-1,-1 0 1,0 0-1,1 0 0,-1 0 1,1 0-1,-1-1 1,1 1-1,0-1 1,0 1-1,0-1 1,0 0-1,0 1 1,0-1-1,0 0 1,0 0-1,0-1 0,0 1 1,1 0-1,-1-1 1,0 1-1,0-1 1,1 0-1,-1 0 1,0 0-1,1 0 1,-1 0-1,0 0 1,1-1-1,-1 1 1,0-1-1,4-1 0,3-1 172,-1 0-1,0 0 1,1-1-1,-1-1 1,-1 1-1,1-1 1,-1 0-1,0-1 1,8-7-1,-7 2-205,0-1-1,0 1 1,-1-1 0,-1-1-1,0 1 1,-1-1-1,0 0 1,-1 0-1,-1 0 1,0-1-1,-1 0 1,0 1-1,0-25 1,-2 42-35,0 0-1,1 0 1,-1 0-1,1 0 1,0-1-1,0 1 1,0 0 0,1 0-1,-1-1 1,1 1-1,0-1 1,0 0-1,0 1 1,0-1-1,1 0 1,-1 0 0,1 0-1,0-1 1,0 1-1,0-1 1,0 1-1,0-1 1,1 0 0,-1 0-1,1 0 1,-1-1-1,5 2 1,1 0-14,1 0 1,-1-1-1,1 0 0,-1 0 1,1-1-1,0-1 1,0 0-1,-1 0 1,1 0-1,10-3 1,-16 2 30,0 0 0,-1 0 1,1-1-1,-1 1 1,0-1-1,1 0 1,-1 0-1,0 0 1,0 0-1,0-1 1,0 1-1,-1-1 0,1 0 1,-1 0-1,1 0 1,-1 0-1,0 0 1,0 0-1,-1 0 1,1-1-1,-1 1 0,1-1 1,-1 1-1,0-1 1,0 0-1,-1 1 1,1-1-1,-1 0 1,0 0-1,0 1 1,0-1-1,0 0 0,0 1 1,-1-1-1,-1-5 1,1 7-30,0 1-1,1 0 1,-1-1 0,0 1 0,0 0 0,0-1-1,0 1 1,0 0 0,-1 0 0,1 0-1,0 0 1,0 0 0,-1 0 0,1 0 0,0 1-1,-1-1 1,1 0 0,-1 1 0,1-1 0,-1 1-1,1-1 1,-1 1 0,0 0 0,1 0 0,-1 0-1,1 0 1,-1 0 0,0 0 0,1 0-1,-1 0 1,1 0 0,-1 1 0,1-1 0,-1 1-1,1-1 1,-1 1 0,1 0 0,-1 0 0,-1 1-1,-2 1-25,-1 0-1,1 0 1,1 0-1,-1 1 1,0 0-1,1 0 1,0 0-1,0 0 0,-4 7 1,6-8 44,-1 0 1,1 1-1,0-1 0,1 1 1,-1 0-1,1-1 1,0 1-1,-1 0 0,2 0 1,-1 0-1,0 0 0,1 0 1,0 0-1,0 0 1,0 0-1,1 5 0,0-7-12,0 1-1,0 0 0,0 0 1,1-1-1,0 1 0,-1-1 0,1 0 1,0 1-1,0-1 0,0 0 1,0 0-1,0 0 0,1 0 1,-1 0-1,1-1 0,-1 1 1,1-1-1,0 0 0,-1 1 1,1-1-1,4 1 0,22 5-754,1-1 1,0-1-1,0-1 0,0-2 1,55-2-1,-45 0 509,-37 0 355,0 0 1,-1 0-1,1 0 1,0-1-1,-1 1 1,1-1-1,0 1 1,-1-1-1,1 0 1,-1 0-1,1 0 1,-1 0-1,1 0 1,-1-1-1,0 1 0,1-1 1,-1 1-1,0-1 1,0 0-1,0 0 1,3-4-1,-4 3 56,0 1 0,0-1 0,0 0 0,0 0 0,-1 0 0,1 0 0,-1 0 0,0 1-1,1-1 1,-1 0 0,-1 0 0,1 0 0,0 0 0,-1 0 0,1 0 0,-1 0 0,0 1-1,0-1 1,0 0 0,-3-4 0,0-1-87,-1 0 0,-1 1 0,1 0 0,-1 0-1,-1 0 1,1 1 0,-10-8 0,11 10-277,0 0 1,0 1-1,0-1 1,0 1-1,0 0 0,-1 0 1,1 1-1,-1 0 0,0 0 1,0 0-1,0 1 1,-6-2-1,24 5-5948,8 6 2238,8 2 55,12-6-1613,6-1 741</inkml:trace>
</inkml:ink>
</file>

<file path=ppt/ink/ink2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3.539"/>
    </inkml:context>
    <inkml:brush xml:id="br0">
      <inkml:brushProperty name="width" value="0.025" units="cm"/>
      <inkml:brushProperty name="height" value="0.025" units="cm"/>
    </inkml:brush>
  </inkml:definitions>
  <inkml:trace contextRef="#ctx0" brushRef="#br0">210 22 12107,'0'0'14291,"-10"-5"-12267,9 5-2003,-2-2 50,-1-1 0,-1 1 0,1 1 0,0-1 1,0 0-1,-1 1 0,1 0 0,-1 0 0,1 1 1,-1-1-1,1 1 0,-1 0 0,1 0 0,-1 0 1,1 0-1,-1 1 0,1 0 0,-1 0 0,1 0 0,0 1 1,-1-1-1,1 1 0,-5 3 0,1 0 5,1-1 0,0 1 0,0 1-1,1-1 1,0 1 0,0 0 0,0 1 0,1-1-1,0 1 1,0 0 0,0 0 0,1 1 0,0-1-1,-4 15 1,8-21-99,0 1 1,0-1-1,0 0 0,1 1 0,-1-1 1,1 1-1,-1-1 0,1 0 0,0 0 1,-1 1-1,1-1 0,0 0 0,0 0 0,0 0 1,0 0-1,0 0 0,0 0 0,0 0 1,0 0-1,0 0 0,1 0 0,-1-1 0,0 1 1,0 0-1,1-1 0,-1 1 0,1-1 1,-1 1-1,0-1 0,1 0 0,2 0 0,58 11-1331,-46-10 789,15 4-176,-16-4 403,0 1-1,0 1 1,0 0 0,0 1-1,0 0 1,-1 2-1,15 6 1,-28-11 396,0-1 0,-1 0 0,1 1 1,-1-1-1,1 1 0,0-1 0,-1 1 0,1-1 1,-1 1-1,1-1 0,-1 1 0,0-1 0,1 1 1,-1 0-1,1-1 0,-1 1 0,0 0 0,0-1 1,1 1-1,-1 0 0,0-1 0,0 1 0,0 0 1,0-1-1,0 1 0,0 0 0,0 0 0,0-1 1,0 1-1,0 0 0,0-1 0,0 1 0,-1 0 1,1 0-1,0-1 0,0 1 0,-1 0 0,1-1 1,0 1-1,-1-1 0,1 1 0,-1 0 0,1-1 1,-1 1-1,1-1 0,-1 1 0,1-1 0,-1 0 1,0 1-1,1-1 0,-1 1 0,0-1 0,1 0 1,-1 0-1,0 1 0,0-1 0,-42 20 1585,40-19-1580,-9 4 24,-1-1 0,-1-1 0,1 0 0,0-1 0,-1 0 0,-18 0 0,31-3-305,1 1 0,-1 0 0,1-1 1,-1 1-1,1 0 0,-1-1 0,1 1 1,-1-1-1,1 1 0,-1-1 0,1 1 0,-1-1 1,1 1-1,0-1 0,-1 0 0,1 1 1,0-1-1,0 1 0,-1-1 0,1 0 0,0 1 1,0-1-1,0 0 0,0 1 0,0-1 0,0 0 1,0 1-1,0-1 0,0 0 0,0 1 1,0-1-1,0 0 0,0 1 0,1-1 0,-1 0 1,0 1-1,0-1 0,1 1 0,-1-1 1,1 1-1,-1-1 0,0 0 0,2 0 0,15-14-7122</inkml:trace>
</inkml:ink>
</file>

<file path=ppt/ink/ink2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3.975"/>
    </inkml:context>
    <inkml:brush xml:id="br0">
      <inkml:brushProperty name="width" value="0.025" units="cm"/>
      <inkml:brushProperty name="height" value="0.025" units="cm"/>
    </inkml:brush>
  </inkml:definitions>
  <inkml:trace contextRef="#ctx0" brushRef="#br0">139 315 18417,'-8'3'2574,"-4"3"-1807,0-1 0,1 2 0,0-1 1,0 2-1,0-1 0,-10 11 1,18-15-595,-1 0 0,1 0 0,0 0 0,0 0 0,0 1 0,0-1 1,1 1-1,-1 0 0,1 0 0,0 0 0,0 0 0,0 0 1,1 0-1,-1 0 0,1 1 0,0-1 0,0 0 0,1 1 0,-1-1 1,1 1-1,0-1 0,0 1 0,1-1 0,1 7 0,-1-9-162,0-1 0,0 1-1,0-1 1,0 1-1,1-1 1,-1 1 0,1-1-1,-1 0 1,1 0 0,0 0-1,-1 0 1,1 0-1,0 0 1,0 0 0,-1-1-1,1 1 1,0 0 0,0-1-1,0 0 1,0 1-1,0-1 1,0 0 0,3 0-1,49-4 173,-42 0-200,-1 0 1,0-1-1,0 0 0,0 0 0,0-2 0,-1 1 1,0-1-1,-1 0 0,1-1 0,-2-1 1,1 1-1,-1-1 0,0 0 0,-1-1 0,0 0 1,7-12-1,0-3 43,-1 0 0,-1-1 0,-2-1 1,0 0-1,10-49 0,-16 63 14,-2-1 0,0 0 0,0-1 0,-1 1 0,-1 0 0,-1 0 0,-2-18 0,3 31-40,-1-1 0,0 1 0,1-1 0,-1 1 0,0-1 0,0 1 0,0-1 0,0 1 0,0 0 0,0 0 0,0-1-1,0 1 1,-1 0 0,1 0 0,0 0 0,-1 0 0,1 1 0,-1-1 0,1 0 0,-1 1 0,1-1 0,-1 1 0,1-1 0,-1 1 0,0-1-1,1 1 1,-1 0 0,0 0 0,1 0 0,-1 0 0,1 0 0,-1 1 0,0-1 0,-2 1 0,-3 0-10,0 0 0,1 1 1,-1 0-1,0 0 0,1 1 1,0 0-1,-7 4 0,-4 3 27,2 2-1,-1 0 0,2 1 1,-23 23-1,31-29 6,0 0-1,1 0 1,0 1 0,0 0-1,0 0 1,1 0 0,0 0-1,1 1 1,0-1 0,0 1-1,-3 17 1,6-23-20,0 0 0,1-1 0,-1 1 0,1-1 0,-1 1 0,1-1 0,0 1 0,0-1 0,0 1 0,0-1 0,1 0 0,-1 0 0,0 1 0,1-1 0,0 0 0,-1 0 0,1-1 0,0 1 0,0 0 0,0 0 0,0-1 0,0 1 0,4 1 0,10 5-171,-1 0 0,27 10 0,-10-5-354,-19-7 188,0 1 0,-1 0 1,0 1-1,0 1 0,18 15 1,-27-20 139,0-1 1,0 0-1,0 1 0,-1 0 1,1 0-1,-1 0 1,0 0-1,0 0 1,0 0-1,-1 0 0,1 1 1,0 4-1,-2-5-300,1-1 0,-1 1 0,0-1 0,-1 1 0,1 0 0,0-1 0,-1 1 0,0-1 0,0 1 0,-2 5 0,-4 1-10257</inkml:trace>
</inkml:ink>
</file>

<file path=ppt/ink/ink2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4.426"/>
    </inkml:context>
    <inkml:brush xml:id="br0">
      <inkml:brushProperty name="width" value="0.025" units="cm"/>
      <inkml:brushProperty name="height" value="0.025" units="cm"/>
    </inkml:brush>
  </inkml:definitions>
  <inkml:trace contextRef="#ctx0" brushRef="#br0">10 1 20948,'0'0'8584,"-9"59"-8008,9-39-31,0-1-481,2-2-32,1-3-32,1-4-544,2-1-930,1-6-1088,-2-3-481,3 0-705,0-8-1473,-1-9-4260</inkml:trace>
</inkml:ink>
</file>

<file path=ppt/ink/ink2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4.798"/>
    </inkml:context>
    <inkml:brush xml:id="br0">
      <inkml:brushProperty name="width" value="0.025" units="cm"/>
      <inkml:brushProperty name="height" value="0.025" units="cm"/>
    </inkml:brush>
  </inkml:definitions>
  <inkml:trace contextRef="#ctx0" brushRef="#br0">0 62 13773,'0'0'4180,"6"8"-2386,-3-5-1629,-1 1 0,0-1 1,1 1-1,0-1 0,0 0 1,0 0-1,0 0 0,1 0 1,-1-1-1,1 0 0,-1 1 1,1-1-1,0 0 0,0-1 1,0 1-1,0-1 0,0 1 1,0-1-1,0-1 0,1 1 1,-1 0-1,0-1 0,0 0 1,1 0-1,-1 0 0,0-1 1,1 1-1,-1-1 0,0 0 1,0 0-1,0-1 0,0 1 1,0-1-1,5-3 0,-6 3-108,0 0 0,0-1 0,0 0 0,0 1-1,0-1 1,-1 0 0,0 0 0,1 0 0,-1 0-1,0-1 1,0 1 0,-1-1 0,1 1 0,-1-1-1,0 0 1,1-4 0,-1 6-35,-1 0-1,0 0 1,0 1-1,0-1 1,0 0-1,0 1 1,-1-1-1,1 0 1,0 1-1,-1-1 1,1 0-1,-1 1 1,0-1-1,1 1 1,-1-1-1,0 1 1,0-1-1,0 1 1,0 0-1,0-1 1,0 1-1,-1 0 1,1 0-1,0 0 1,-1 0-1,1 0 1,0 0-1,-1 0 1,1 0-1,-1 1 1,0-1-1,1 0 1,-1 1-1,1 0 1,-1-1-1,0 1 1,-2 0 0,-1-1-50,1 1 0,-1 0 0,1 0 0,0 0 0,-1 1 0,1-1 1,0 1-1,-1 0 0,1 1 0,0-1 0,0 1 0,0-1 1,0 1-1,0 1 0,0-1 0,1 0 0,-1 1 0,1 0 0,-1 0 1,1 0-1,0 0 0,0 0 0,0 1 0,1-1 0,-4 7 1,2-4-1,1 0 0,0 0 0,0 1 1,0-1-1,1 1 0,0-1 0,0 1 0,1 0 1,0 0-1,0-1 0,1 1 0,-1 0 1,1 0-1,1 0 0,0 0 0,1 8 1,-1-14-86,0 1 0,-1 0 1,1-1-1,0 1 0,0 0 0,1-1 1,-1 0-1,0 1 0,0-1 0,1 0 1,-1 1-1,1-1 0,-1 0 1,1 0-1,-1 0 0,1 0 0,0 0 1,-1-1-1,1 1 0,0 0 0,0-1 1,0 0-1,0 1 0,2-1 1,46 0-5094,-22-7-143</inkml:trace>
</inkml:ink>
</file>

<file path=ppt/ink/ink2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5.126"/>
    </inkml:context>
    <inkml:brush xml:id="br0">
      <inkml:brushProperty name="width" value="0.025" units="cm"/>
      <inkml:brushProperty name="height" value="0.025" units="cm"/>
    </inkml:brush>
  </inkml:definitions>
  <inkml:trace contextRef="#ctx0" brushRef="#br0">32 0 17264,'0'0'4805,"-32"77"-4773,32-42-64,0 1-128,15-5-1826,3-5-1730,3-7-2754</inkml:trace>
</inkml:ink>
</file>

<file path=ppt/ink/ink2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5.486"/>
    </inkml:context>
    <inkml:brush xml:id="br0">
      <inkml:brushProperty name="width" value="0.025" units="cm"/>
      <inkml:brushProperty name="height" value="0.025" units="cm"/>
    </inkml:brush>
  </inkml:definitions>
  <inkml:trace contextRef="#ctx0" brushRef="#br0">171 1 11179,'0'0'9224,"1"13"-7782,2 78 769,-4-41 399,11 80 0,-9-128-2569,0 0 1,-1 1-1,1-1 0,-1 0 1,0 1-1,1-1 0,-1 1 1,0-1-1,-1 0 1,1 1-1,-1 2 0,0-4-36,0-1 0,0 1 0,0-1 0,-1 1-1,1-1 1,0 1 0,-1-1 0,1 0 0,0 1-1,-1-1 1,1 0 0,0 0 0,-1 0 0,1 0-1,-1 0 1,1 0 0,-2-1 0,-6 1-145,-124 3 80,114-2-3404,42-5 1775,0 0-1,0-1 1,-1-1-1,0-1 0,0-1 1,-1-1-1,40-24 1,-8 4-3847</inkml:trace>
</inkml:ink>
</file>

<file path=ppt/ink/ink2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5.848"/>
    </inkml:context>
    <inkml:brush xml:id="br0">
      <inkml:brushProperty name="width" value="0.025" units="cm"/>
      <inkml:brushProperty name="height" value="0.025" units="cm"/>
    </inkml:brush>
  </inkml:definitions>
  <inkml:trace contextRef="#ctx0" brushRef="#br0">307 1 9353,'0'0'14061,"-11"1"-13879,8-1-164,-1 1 0,0-1 0,1 1 0,-1 0 0,0 0 0,1 0 0,-1 0 0,1 1 0,-1 0 0,1-1 0,0 1 0,0 0 0,0 1 0,0-1 0,0 0 0,0 1 0,1 0 0,-1 0 0,1-1-1,0 1 1,0 1 0,0-1 0,0 0 0,0 0 0,1 1 0,-3 5 0,-7 21-163,1 1 0,1 0-1,2 0 1,1 1 0,1 0 0,2 0-1,1 0 1,4 53 0,-2-84 107,0 0 1,0 0 0,-1 0 0,2 0-1,-1 0 1,0 0 0,0 0-1,0 0 1,0 0 0,0 0 0,1-1-1,-1 1 1,0 0 0,1 0 0,-1 0-1,1 0 1,-1-1 0,1 1 0,-1 0-1,1 0 1,0-1 0,-1 1 0,1 0-1,0-1 1,0 1 0,-1-1 0,2 1-1,0-6-703,-14-10-181,-25-18 1070,11 11 1906,-30-33 1,50 49-1576,1 0 1,1 0-1,-1 0 1,1-1-1,0 0 0,0 0 1,1 0-1,0 0 0,0 0 1,1 0-1,-3-12 0,5 17-423,0 1-1,0-1 1,0 0-1,1 0 0,-1 0 1,0 1-1,1-1 1,-1 0-1,1 1 0,0-1 1,-1 0-1,1 1 1,0-1-1,0 1 0,0-1 1,0 1-1,0-1 1,1 1-1,-1 0 0,0-1 1,1 1-1,-1 0 1,1 0-1,-1 0 0,1 0 1,-1 0-1,1 1 1,0-1-1,-1 0 0,3 0 1,8-2-37,-1-1-1,0 2 1,19-3 0,-20 4 46,35-3-1130,67 1 1,-73 4-1996,10-1-3474</inkml:trace>
</inkml:ink>
</file>

<file path=ppt/ink/ink2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6.203"/>
    </inkml:context>
    <inkml:brush xml:id="br0">
      <inkml:brushProperty name="width" value="0.025" units="cm"/>
      <inkml:brushProperty name="height" value="0.025" units="cm"/>
    </inkml:brush>
  </inkml:definitions>
  <inkml:trace contextRef="#ctx0" brushRef="#br0">211 30 18161,'0'0'8515,"-12"-5"-7335,-39-16-764,47 20-410,0 0 0,0 0 0,0 1-1,0 0 1,0 0 0,0 0 0,0 0 0,0 1 0,0-1-1,1 1 1,-1 0 0,0 0 0,0 0 0,1 1 0,-1-1-1,1 1 1,-1 0 0,1 0 0,0 0 0,-4 3 0,-2 3-164,-1 0 0,1 1 0,1 0 0,-12 15 0,19-24 109,0 1 1,0 0 0,1 0-1,-1 0 1,0-1-1,1 1 1,-1 0-1,1 0 1,-1 0 0,1 0-1,-1 0 1,1 0-1,0 0 1,-1 0-1,1 0 1,0 0 0,0 1-1,0-1 1,0 0-1,0 0 1,0 0-1,0 0 1,0 0 0,0 0-1,0 0 1,1 0-1,-1 0 1,0 0-1,1 0 1,-1 0 0,1 0-1,-1 0 1,1 0-1,0 0 1,-1 0-1,1 0 1,0 0 0,-1-1-1,1 1 1,0 0-1,0-1 1,1 2-1,4 1-55,1 1-1,0-1 0,0-1 0,0 1 0,10 1 0,3 2 254,25 9-193,137 54-542,-181-68 623,0-1 0,0 0-1,0 1 1,0-1-1,0 1 1,0-1 0,0 1-1,0-1 1,0 1-1,0 0 1,0 0 0,0 0-1,0-1 1,-1 1-1,1 0 1,0 0 0,0 0-1,-1 0 1,1 0-1,-1 0 1,1 2 0,-1-3 9,0 1 0,-1 0 0,1 0 0,0-1 0,-1 1 0,1 0 0,-1-1 0,1 1 0,-1 0 0,1-1 0,-1 1 0,1-1 0,-1 1 0,1-1 0,-1 1 0,0-1 1,1 1-1,-1-1 0,0 1 0,0-1 0,1 0 0,-2 1 0,-57 14 1399,49-13-1482,-22 5 48,0-1-1,-58 3 1,96-18-3657,22-5-849,11-4-1628</inkml:trace>
</inkml:ink>
</file>

<file path=ppt/ink/ink2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6.546"/>
    </inkml:context>
    <inkml:brush xml:id="br0">
      <inkml:brushProperty name="width" value="0.025" units="cm"/>
      <inkml:brushProperty name="height" value="0.025" units="cm"/>
    </inkml:brush>
  </inkml:definitions>
  <inkml:trace contextRef="#ctx0" brushRef="#br0">123 216 17136,'0'0'1986,"-44"53"-416,22-19 255,-1 5-543,4-1 159,7-4 32,9-5-576,3-7-577,5-8-191,15-10 63,3-4-384,3-4-257,-1-15-1248,-1-7-1442,-4-4-1666,-4-10-2914</inkml:trace>
  <inkml:trace contextRef="#ctx0" brushRef="#br0" timeOffset="1">154 1 15150,'0'0'1922,"-26"49"-705,19-22 97,7 4-962,0 0-224,10-2-128,8-2-1377,4-1-1762,2-7-2915</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9.159"/>
    </inkml:context>
    <inkml:brush xml:id="br0">
      <inkml:brushProperty name="width" value="0.025" units="cm"/>
      <inkml:brushProperty name="height" value="0.025" units="cm"/>
    </inkml:brush>
  </inkml:definitions>
  <inkml:trace contextRef="#ctx0" brushRef="#br0">0 154 22934,'0'0'4644,"72"1"-3747,-24-16 64,4-5-385,2-6-383,-3-2-161,-5 5-193,-10 1-767,-13 8-1923,-15 8-2210</inkml:trace>
  <inkml:trace contextRef="#ctx0" brushRef="#br0" timeOffset="1">93 285 18097,'0'0'12748,"46"-9"-11563,-5-4-448,8 0-737,4 1 0,1 2 0,-3 6-1313,-7-1-2883,-12 0-3331</inkml:trace>
</inkml:ink>
</file>

<file path=ppt/ink/ink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2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6.943"/>
    </inkml:context>
    <inkml:brush xml:id="br0">
      <inkml:brushProperty name="width" value="0.025" units="cm"/>
      <inkml:brushProperty name="height" value="0.025" units="cm"/>
    </inkml:brush>
  </inkml:definitions>
  <inkml:trace contextRef="#ctx0" brushRef="#br0">100 289 5990,'0'0'15727,"-10"10"-14686,8-9-1057,-11 12 845,-1 1 1,-18 27-1,28-36-613,1-1 0,0 1 0,0 0 0,1-1 1,-1 1-1,1 1 0,0-1 0,1 0 0,-1 0 0,1 1 1,0-1-1,0 1 0,1-1 0,-1 1 0,1-1 1,1 1-1,0 6 0,0-10-196,0 0-1,0 0 1,1-1 0,-1 1-1,0-1 1,1 1 0,0-1 0,-1 1-1,1-1 1,0 0 0,-1 0-1,1 0 1,0 0 0,0 0-1,0 0 1,0 0 0,0-1 0,0 1-1,0-1 1,0 1 0,0-1-1,0 0 1,1 0 0,-1 0 0,0 0-1,2 0 1,60-7 211,-46 2-230,-1-1 1,0-1-1,-1 0 0,0-1 0,0-1 0,0-1 0,-1 0 1,-1-1-1,0 0 0,0-1 0,-1-1 0,-1 0 0,0-1 1,-1 0-1,0-1 0,-1 0 0,-1 0 0,-1-1 0,0-1 0,0 1 1,-2-1-1,6-25 0,-9 29-160,-1 0 0,-1 0 0,0-1 0,0 1 0,-4-26 0,3 35 102,-1 1 1,1-1-1,-1 1 1,0-1-1,0 1 0,-1 0 1,1-1-1,-1 1 0,1 0 1,-1 0-1,0 0 1,0 0-1,0 0 0,-1 0 1,1 1-1,-1-1 1,1 1-1,-1-1 0,0 1 1,0 0-1,0 0 1,0 1-1,0-1 0,-1 1 1,1-1-1,-7-1 1,0 2-26,0 0 1,0 0-1,-1 1 1,1 0 0,0 1-1,-1 0 1,1 1-1,0 0 1,0 0-1,0 1 1,1 0 0,-1 1-1,-9 5 1,7-3 300,1 0 0,0 1 0,0 0 0,1 0 0,0 1 1,0 1-1,1-1 0,0 2 0,1-1 0,-10 14 0,17-21-213,0 0 0,0 0 0,0 0 0,0 1 0,0-1 0,0 0 0,1 0 0,-1 0 0,1 1 0,-1-1 0,1 0 0,0 1 0,0-1 0,0 0 0,0 1 0,0-1 0,1 0 0,-1 1 0,1-1 0,0 0 0,-1 0 0,1 0 0,0 1 0,0-1 0,0 0 0,1 0 0,-1 0 0,0-1 0,1 1 0,-1 0 0,1 0 0,0-1 0,2 2 0,8 7-173,0-1 0,1 0 0,0-1 0,17 8 0,7 5-1161,32 35-1976,-28-14-5740,-24-22-5348</inkml:trace>
</inkml:ink>
</file>

<file path=ppt/ink/ink2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7.579"/>
    </inkml:context>
    <inkml:brush xml:id="br0">
      <inkml:brushProperty name="width" value="0.025" units="cm"/>
      <inkml:brushProperty name="height" value="0.025" units="cm"/>
    </inkml:brush>
  </inkml:definitions>
  <inkml:trace contextRef="#ctx0" brushRef="#br0">1 1 12075,'0'0'14163,"2"9"-13741,8 129 400,-10-136-821,1-1-1,-1 0 1,0 1 0,1-1 0,-1 1-1,1-1 1,-1 0 0,1 1 0,-1-1-1,1 0 1,0 0 0,0 0 0,0 1-1,0-1 1,0 0 0,0 0 0,0 0-1,0 0 1,0-1 0,0 1 0,1 0-1,-1 0 1,0-1 0,3 2-1,-1-1 51,0-1-1,1 1 1,-1-1-1,1 1 1,-1-1-1,1 0 1,-1-1-1,1 1 1,6-2-1,3-1 133,-1-1-1,0 0 1,0-1-1,19-11 1,58-47 71,-22 13-1015,-67 50 683,0 0 0,1 0 0,-1 0 1,0 0-1,0 0 0,1 0 0,-1 0 0,0 0 1,0 0-1,1 0 0,-1 0 0,0 0 0,0 0 0,0 0 1,1 0-1,-1 1 0,0-1 0,0 0 0,0 0 1,1 0-1,-1 0 0,0 1 0,0-1 0,0 0 0,0 0 1,1 0-1,-1 1 0,0-1 0,0 0 0,0 0 1,0 0-1,0 1 0,0-1 0,0 0 0,0 0 1,0 1-1,0-1 0,0 0 0,0 0 0,0 1 0,0-1 1,0 0-1,0 0 0,0 1 0,0-1 0,0 0 1,0 0-1,0 0 0,0 1 0,0-1 0,0 0 0,0 0 1,-1 1-1,1-1 0,0 0 0,0 0 0,0 0 1,-1 1-1,-3 17-872,-7 14-2134,-7 27-7338,18-45 5895</inkml:trace>
</inkml:ink>
</file>

<file path=ppt/ink/ink2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7.926"/>
    </inkml:context>
    <inkml:brush xml:id="br0">
      <inkml:brushProperty name="width" value="0.025" units="cm"/>
      <inkml:brushProperty name="height" value="0.025" units="cm"/>
    </inkml:brush>
  </inkml:definitions>
  <inkml:trace contextRef="#ctx0" brushRef="#br0">99 1 13229,'0'0'1937,"-10"13"-42,1 0-1544,-39 57 1539,43-62-1340,1 0 1,0 1 0,0-1 0,0 1-1,1 0 1,1 1 0,-4 16 0,6-25-535,1 0 0,-1 0 0,0 0 0,0 0 0,1 1 0,-1-1 0,0 0 0,1 0 0,-1 0 0,1 0 0,0 0 0,-1 0 0,1 0 0,0 0 0,-1 0 0,1 0 0,0-1 0,0 1 0,0 0 0,0 0 0,0-1 0,0 1 0,0-1 1,0 1-1,0-1 0,0 1 0,0-1 0,0 1 0,0-1 0,1 0 0,-1 0 0,0 0 0,0 0 0,0 0 0,0 0 0,1 0 0,-1 0 0,0 0 0,0 0 0,0 0 0,2-2 0,5 2 5,0-1 1,0-1-1,0 0 0,-1 0 0,10-4 1,-1-2-245,0-1 0,-1 0 1,0-1-1,0-1 1,17-17-1,-26 23 120,-1 0 1,0-1-1,0 1 0,0-1 0,-1 0 1,1 0-1,-2 0 0,1-1 1,-1 1-1,0-1 0,0 0 1,0 0-1,-1 0 0,-1 0 0,3-13 1,-4 20 82,0 0 1,0-1-1,0 1 1,0 0-1,0 0 1,-1-1-1,1 1 1,0 0-1,0 0 1,0 0-1,0-1 1,0 1 0,0 0-1,0 0 1,-1 0-1,1-1 1,0 1-1,0 0 1,0 0-1,0 0 1,-1 0-1,1 0 1,0-1-1,0 1 1,0 0-1,-1 0 1,1 0-1,0 0 1,0 0-1,0 0 1,-1 0-1,1 0 1,0 0 0,0 0-1,-1 0 1,1 0-1,0 0 1,0 0-1,0 0 1,-1 0-1,1 0 1,0 0-1,0 0 1,-1 0-1,1 0 1,0 0-1,0 0 1,0 1-1,-1-1 1,1 0-1,0 0 1,0 0-1,0 0 1,0 1 0,-1-1-1,1 0 1,0 0-1,0 0 1,0 0-1,0 1 1,0-1-1,0 0 1,-1 0-1,1 0 1,0 1-1,-12 12-104,5-1-59,0-1 0,1 1-1,1 0 1,-6 20 0,9-27-66,0 1 0,1 0 0,-1-1 0,2 1 0,-1 0 0,1 0 0,-1 0 0,2 0 0,-1 0 0,1-1 0,-1 1 0,4 10 0,10-2-3621,7-7-2173</inkml:trace>
</inkml:ink>
</file>

<file path=ppt/ink/ink2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8.329"/>
    </inkml:context>
    <inkml:brush xml:id="br0">
      <inkml:brushProperty name="width" value="0.025" units="cm"/>
      <inkml:brushProperty name="height" value="0.025" units="cm"/>
    </inkml:brush>
  </inkml:definitions>
  <inkml:trace contextRef="#ctx0" brushRef="#br0">177 243 10474,'0'0'1505,"-11"0"252,6 0-1498,-1 0 1,0 1 0,0-1-1,0 2 1,0-1-1,0 1 1,1-1 0,-1 2-1,1-1 1,-1 1-1,1-1 1,0 1 0,0 1-1,0-1 1,0 1-1,1 0 1,0 0 0,-5 6-1,3-6 125,0 2 0,1-1 0,0 1 0,0 0 0,1 0 0,-1 0 0,1 1 0,1-1 0,-1 1 0,1 0 0,0 0 0,1 0 0,-3 13 0,5-19-378,0 0 1,1 0-1,-1 0 0,0 0 1,1 0-1,-1 0 0,1 0 1,0 0-1,-1 0 0,1 0 0,-1 0 1,1 0-1,0-1 0,0 1 1,0 0-1,0 0 0,-1-1 1,1 1-1,0-1 0,0 1 1,0-1-1,0 1 0,0-1 0,0 0 1,0 1-1,0-1 0,0 0 1,1 0-1,-1 0 0,0 0 1,0 0-1,0 0 0,0 0 1,0 0-1,2 0 0,44-4 29,-34 0-112,0 0 1,-1 0-1,0-1 1,0-1 0,0 0-1,-1-1 1,0 0-1,19-16 1,-13 9 36,-1-1 1,-1-1-1,0-1 0,19-26 0,-26 30 107,-1 1-1,0-1 1,-1 0-1,0 0 1,5-21-1,-9 27-92,0-1 0,-1 1 1,0 0-1,0 0 0,-1 0 1,0-1-1,0 1 0,0 0 0,-1 0 1,0-1-1,-1 1 0,-3-12 1,4 17-8,-1 0 0,1 0 1,0-1-1,-1 1 1,0 0-1,1 1 0,-1-1 1,0 0-1,0 0 1,0 1-1,0-1 0,0 1 1,0 0-1,-1-1 1,1 1-1,0 0 0,-1 0 1,1 1-1,-1-1 1,1 0-1,-1 1 0,1-1 1,-1 1-1,1 0 1,-1 0-1,1 0 0,-1 0 1,1 1-1,-6 0 1,1 0 10,0 1 0,-1 0 0,1 0 0,0 1 0,0 0 1,0 0-1,0 0 0,-12 9 0,9-4 206,0 0 0,1 1 0,-1 0 1,2 1-1,-1 0 0,2 0 0,-1 1 0,1 0 0,-10 21 0,15-28-208,0 1-1,1 0 1,-1 0-1,1 0 0,0-1 1,0 1-1,1 0 1,-1 0-1,1 0 1,0 0-1,0 1 0,1-1 1,0-1-1,-1 1 1,2 0-1,-1 0 1,0 0-1,1 0 0,0-1 1,0 1-1,1-1 1,-1 1-1,1-1 1,0 0-1,0 0 0,0 0 1,7 5-1,58 43-3346,-49-39 1544,0 0 1,31 30-1,-46-38 1680,0-1 0,0 1 0,0 0 1,0 0-1,-1 0 0,0 1 0,0-1 1,-1 1-1,1 0 0,-1 0 0,0 0 0,-1 0 1,0 0-1,1 0 0,-1 7 0,-1 1-4332</inkml:trace>
</inkml:ink>
</file>

<file path=ppt/ink/ink2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7.245"/>
    </inkml:context>
    <inkml:brush xml:id="br0">
      <inkml:brushProperty name="width" value="0.025" units="cm"/>
      <inkml:brushProperty name="height" value="0.025" units="cm"/>
    </inkml:brush>
  </inkml:definitions>
  <inkml:trace contextRef="#ctx0" brushRef="#br0">109 0 13261,'0'0'7148,"-8"10"-6940,-2 6-151,1 1 0,0 0 0,1 0 0,1 1 0,-10 36-1,5-10 106,5-20-132,0-1 0,2 1 1,1 0-1,1 0 0,1 1 1,1 35-1,1-59-33,1 0-1,-1 1 1,0-1-1,1 0 1,-1 0-1,1 0 1,0 1-1,-1-1 0,1 0 1,0 0-1,-1 0 1,1 0-1,0 0 1,0 0-1,0 0 1,0 0-1,0 0 1,0-1-1,0 1 1,1 0-1,-1-1 1,0 1-1,0-1 1,0 1-1,1-1 1,-1 1-1,0-1 0,1 0 1,-1 0-1,0 0 1,0 1-1,1-1 1,-1-1-1,0 1 1,1 0-1,-1 0 1,0 0-1,1-1 1,-1 1-1,0-1 1,0 1-1,2-1 1,5-2-45,0 1 0,-1-1 1,1-1-1,-1 1 0,12-9 0,-1-1 173,-1-2 0,-1 0 0,0-1 0,-1 0-1,0-1 1,-2-1 0,20-33 0,-37 59-25,0 1 0,0-1 0,1 1 0,0-1 0,0 1 0,1 0 0,0 0 0,1 0 1,0 0-1,1 1 0,0 8 0,0-17-98,1 0 1,0-1-1,-1 1 1,1 0 0,0 0-1,0-1 1,0 1-1,0-1 1,0 1-1,-1-1 1,1 1-1,0-1 1,0 0-1,0 1 1,0-1 0,0 0-1,0 0 1,1 1-1,-1-1 1,0 0-1,0 0 1,0 0-1,0-1 1,0 1-1,0 0 1,0 0-1,0 0 1,0-1 0,0 1-1,1-1 1,34-10 147,26-26-34,-53 30-192,1 0-1,1 1 1,-1 0-1,1 0 1,0 1-1,0 0 1,21-5-1,-32 10 56,1 0 1,-1 0-1,0 0 0,1 0 1,-1 0-1,1 0 1,-1 0-1,1 0 0,-1 1 1,0-1-1,1 0 1,-1 0-1,1 0 0,-1 0 1,0 0-1,1 1 0,-1-1 1,1 0-1,-1 0 1,0 1-1,1-1 0,-1 0 1,0 1-1,0-1 1,1 0-1,-1 1 0,0-1 1,0 0-1,1 1 1,-1-1-1,0 1 0,0-1 1,0 0-1,0 1 0,0 0 1,1 22-61,-11 21 311,9-43-223,1 0 0,-1 0 0,1 0-1,-1 0 1,1 0 0,0 0 0,-1 0-1,1 0 1,0 0 0,0 0 0,0 0-1,0 1 1,0-1 0,0 0 0,0 0-1,0 0 1,0 0 0,0 0-1,1 0 1,0 3 0,-1-4 7,1 0 0,0 0-1,0 0 1,-1 0 0,1 1 0,0-1 0,0 0-1,0 0 1,-1 0 0,1-1 0,0 1 0,0 0 0,-1 0-1,1 0 1,0 0 0,0-1 0,-1 1 0,1 0-1,0-1 1,-1 1 0,1 0 0,1-2 0,50-37 467,-42 31-535,6-5 51,-10 7-3,-1 1 0,1 0 0,0 1 0,0-1 0,1 1 0,-1 0 0,1 1 0,0 0 0,0 0 0,0 0 0,12-2 0,-18 5-13,0 1 0,0-1-1,0 1 1,0 0 0,0-1 0,0 1 0,0 0 0,-1 0 0,1 0 0,0 0 0,0 0 0,0-1-1,-1 1 1,1 1 0,-1-1 0,1 0 0,-1 0 0,1 0 0,-1 0 0,1 0 0,-1 0-1,0 0 1,0 1 0,0-1 0,0 0 0,0 0 0,0 0 0,0 1 0,0-1 0,0 2-1,-3 41 100,-8-4 482,4-26-1431,7-14 770,0 0 0,0 0-1,0 0 1,0 0 0,0 0-1,0 0 1,0 0 0,0 0 0,0-1-1,0 1 1,0 0 0,0 0-1,0 0 1,0 0 0,0 0 0,0 0-1,0 0 1,0-1 0,0 1-1,0 0 1,0 0 0,0 0 0,0 0-1,0 0 1,0 0 0,0 0 0,0-1-1,0 1 1,0 0 0,0 0-1,0 0 1,0 0 0,-1 0 0,1 0-1,0 0 1,0 0 0,0 0-1,0 0 1,0 0 0,0 0 0,0 0-1,0-1 1,-1 1 0,1 0 0,0 0-1,0 0 1,0 0 0,0 0-1,0 0 1,0 0 0,0 0 0,-1 0-1,1 0 1,0 0 0,0 1-1,0-24-5996</inkml:trace>
</inkml:ink>
</file>

<file path=ppt/ink/ink2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7.588"/>
    </inkml:context>
    <inkml:brush xml:id="br0">
      <inkml:brushProperty name="width" value="0.025" units="cm"/>
      <inkml:brushProperty name="height" value="0.025" units="cm"/>
    </inkml:brush>
  </inkml:definitions>
  <inkml:trace contextRef="#ctx0" brushRef="#br0">0 0 14638,'0'0'929</inkml:trace>
</inkml:ink>
</file>

<file path=ppt/ink/ink2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7.964"/>
    </inkml:context>
    <inkml:brush xml:id="br0">
      <inkml:brushProperty name="width" value="0.025" units="cm"/>
      <inkml:brushProperty name="height" value="0.025" units="cm"/>
    </inkml:brush>
  </inkml:definitions>
  <inkml:trace contextRef="#ctx0" brushRef="#br0">89 0 17809,'0'0'2573,"-1"10"-1623,-6 22-188,-1 0 0,-16 38 0,13-43-678,2 0 0,1 1 0,1 0 1,-6 55-1,13-82-76,-1 0 1,1 0 0,0 0 0,0 0-1,0-1 1,0 1 0,0 0 0,0 0-1,0 0 1,1-1 0,-1 1 0,0 0-1,0 0 1,1 0 0,-1-1 0,0 1-1,1 0 1,-1 0 0,1-1 0,-1 1-1,1 0 1,-1-1 0,1 1 0,-1-1-1,1 1 1,0-1 0,-1 1-1,1-1 1,1 2 0,0-2 58,-1 0 0,1 0 1,-1 0-1,1 0 0,0-1 0,-1 1 0,1 0 1,0-1-1,-1 1 0,1-1 0,-1 1 0,1-1 1,-1 0-1,2 0 0,46-35 1263,0-8-973,-2-2 1,80-102 0,-127 147-425,15-21-918,-10 9-1066,-6 3-3292,-6 8-1816</inkml:trace>
  <inkml:trace contextRef="#ctx0" brushRef="#br0" timeOffset="1">148 235 13068,'0'0'2819,"-20"54"-385,14-31-352,6-3-288,0 0-737,4-5-545,11-4-319,3-3-193,5-3-833,2-5-1698,0 0-1440,1-10-1891</inkml:trace>
</inkml:ink>
</file>

<file path=ppt/ink/ink2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8.306"/>
    </inkml:context>
    <inkml:brush xml:id="br0">
      <inkml:brushProperty name="width" value="0.025" units="cm"/>
      <inkml:brushProperty name="height" value="0.025" units="cm"/>
    </inkml:brush>
  </inkml:definitions>
  <inkml:trace contextRef="#ctx0" brushRef="#br0">172 1 13805,'0'0'4602,"-11"2"-2659,-67 20 739,70-19-2491,1 0-1,-1 0 1,1 1 0,0 0 0,0 0 0,1 1 0,-1 0 0,1 0 0,-10 10 0,16-14-195,-1-1 1,1 0-1,0 1 0,-1-1 0,1 0 1,0 1-1,0-1 0,-1 1 1,1-1-1,0 0 0,0 1 1,0-1-1,0 1 0,0-1 1,-1 1-1,1-1 0,0 1 0,0-1 1,0 1-1,0-1 0,0 1 1,0-1-1,0 0 0,1 1 1,-1-1-1,0 1 0,0-1 1,0 1-1,0-1 0,1 1 1,-1-1-1,0 0 0,0 1 0,1-1 1,-1 1-1,0-1 0,1 0 1,-1 1-1,0-1 0,1 0 1,-1 0-1,0 1 0,1-1 1,-1 0-1,1 0 0,-1 1 0,0-1 1,1 0-1,-1 0 0,1 0 1,-1 0-1,1 0 0,-1 0 1,1 0-1,-1 0 0,1 0 1,-1 0-1,1 0 0,-1 0 0,0 0 1,1 0-1,40 0-512,-31-1 172,-1 1 84,5 0 29,-1 0 0,0 1 0,0 0-1,0 1 1,15 4 0,-26-6 219,1 1 1,-1 0 0,1 0-1,-1 0 1,0 0-1,1 1 1,-1-1 0,0 1-1,0-1 1,0 1-1,0 0 1,0-1 0,0 1-1,0 0 1,-1 0-1,1 1 1,-1-1 0,0 0-1,1 0 1,-1 1-1,0-1 1,0 1 0,0-1-1,-1 1 1,1-1-1,-1 1 1,1 0 0,-1-1-1,0 1 1,0-1-1,0 1 1,-1 4 0,0-4 194,0 1 1,-1-1-1,1 0 1,-1 0-1,0 0 1,1 0-1,-2 0 1,1 0-1,0-1 1,-1 1-1,1 0 1,-1-1-1,1 0 1,-1 0-1,0 0 1,0 0-1,0 0 1,0-1-1,-1 1 1,1-1-1,-5 2 1,-5 2 362,0-1 1,0 0-1,-1-1 0,-15 2 1,27-4-600,0-1 0,0 0 1,0 1-1,0-1 1,0 0-1,0 0 0,0 0 1,0 0-1,0-1 0,0 1 1,1-1-1,-1 1 0,0-1 1,0 1-1,0-1 0,0 0 1,0 0-1,1 0 1,-3-2-1,-3-13-3958,5-8-3695,2-1-6264</inkml:trace>
</inkml:ink>
</file>

<file path=ppt/ink/ink2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8.835"/>
    </inkml:context>
    <inkml:brush xml:id="br0">
      <inkml:brushProperty name="width" value="0.025" units="cm"/>
      <inkml:brushProperty name="height" value="0.025" units="cm"/>
    </inkml:brush>
  </inkml:definitions>
  <inkml:trace contextRef="#ctx0" brushRef="#br0">90 146 4132,'0'0'7874,"8"-9"-3785,25-29-1153,-32 37-2671,1 0-1,-1 0 0,0 0 0,0-1 0,0 1 0,0 0 1,0-1-1,-1 1 0,1-1 0,0 1 0,-1-1 0,1 1 1,-1-1-1,1 1 0,-1-1 0,1-3 0,-2 5-200,1-1-1,-1 1 1,1-1-1,0 1 1,-1 0 0,1-1-1,-1 1 1,1 0-1,-1-1 1,1 1-1,-1 0 1,0 0-1,1-1 1,-1 1-1,1 0 1,-1 0-1,1 0 1,-1 0-1,0 0 1,1 0 0,-1 0-1,1 0 1,-1 0-1,0 0 1,1 0-1,-1 0 1,1 0-1,-2 1 1,-4 0-30,0 1 0,1 0 0,-1 0 0,0 0 0,1 1 0,-7 3 0,4 0-24,1 0 0,0 0 1,1 1-1,-1 0 0,1 1 1,0-1-1,1 1 0,0 0 1,0 0-1,1 1 0,0-1 0,1 1 1,-5 17-1,7-25-15,1 0 0,0 0 1,1 0-1,-1 0 0,0 0 0,0 0 1,0 0-1,1 0 0,-1 0 0,0 0 0,1 0 1,-1 0-1,1 0 0,-1 0 0,1 0 0,-1 0 1,1 0-1,0-1 0,0 1 0,-1 0 1,1 0-1,0-1 0,0 1 0,0 0 0,0-1 1,0 1-1,0-1 0,-1 1 0,1-1 0,0 0 1,1 1-1,-1-1 0,0 0 0,0 0 1,0 0-1,0 0 0,0 0 0,0 0 0,0 0 1,0 0-1,0 0 0,0 0 0,0 0 0,2-1 1,4 0 62,1 0 0,-1 0 0,1 0 0,-1-1 0,9-4 0,-7 2-17,0-1-1,-1 0 0,0 0 0,0-1 0,0 0 0,-1-1 0,0 1 1,0-1-1,-1-1 0,10-13 0,-13 17-71,0-1 1,0 1-1,0-1 0,-1 0 1,1 0-1,-1 0 0,-1 0 0,1 0 1,-1-1-1,1 1 0,-2 0 1,1-1-1,0 1 0,-1-1 1,0 1-1,-1-1 0,1 1 1,-1-1-1,0 1 0,-3-10 1,4 14-99,-1-1 0,1 1 1,-1 0-1,0-1 0,1 1 1,-1 0-1,0 0 1,0 0-1,0-1 0,0 1 1,0 0-1,0 0 0,0 1 1,0-1-1,0 0 0,0 0 1,-1 0-1,1 1 1,0-1-1,-1 1 0,1-1 1,0 1-1,-1-1 0,1 1 1,-1 0-1,1-1 0,0 1 1,-1 0-1,1 0 1,-1 0-1,1 0 0,0 1 1,-1-1-1,1 0 0,-3 1 1,2 0-106,0 0 1,0 0-1,0 0 0,0 0 1,0 1-1,0-1 1,1 1-1,-1-1 1,0 1-1,1-1 1,-1 1-1,1 0 0,0 0 1,-1 0-1,1 0 1,0 0-1,0 0 1,0 0-1,0 0 0,1 0 1,-2 4-1,2 38-7101,5-26-1142</inkml:trace>
</inkml:ink>
</file>

<file path=ppt/ink/ink2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9.238"/>
    </inkml:context>
    <inkml:brush xml:id="br0">
      <inkml:brushProperty name="width" value="0.025" units="cm"/>
      <inkml:brushProperty name="height" value="0.025" units="cm"/>
    </inkml:brush>
  </inkml:definitions>
  <inkml:trace contextRef="#ctx0" brushRef="#br0">214 0 14350,'0'0'3886,"-9"12"-3342,-16 22 460,-27 49 0,44-70-810,1 0 1,1 1-1,0-1 1,1 1-1,1 0 1,0 0 0,1 1-1,-3 25 1,6-39-201,0 0 1,0 0-1,0 0 0,0 0 1,1 0-1,-1 0 1,0 0-1,1 0 1,-1-1-1,0 1 1,1 0-1,-1 0 1,1 0-1,-1-1 0,1 1 1,-1 0-1,1-1 1,0 1-1,-1 0 1,1-1-1,0 1 1,0-1-1,-1 1 1,1-1-1,2 1 1,29 5-376,33-12-776,-29-4-314,-29 7 1157,1 1 1,-1 0-1,1 0 0,0 0 0,-1 1 1,1 0-1,0 1 0,0-1 1,-1 2-1,11 0 0,-18 0 319,1-1 1,-1 1-1,1-1 1,-1 1-1,1 0 0,-1-1 1,1 1-1,-1 0 0,0-1 1,1 1-1,-1 0 0,0-1 1,1 1-1,-1 0 1,0 0-1,0-1 0,0 1 1,0 0-1,0 0 0,0 0 1,0-1-1,0 1 1,0 0-1,0 0 0,0-1 1,-1 1-1,1 0 0,0 0 1,0-1-1,-1 1 0,1 0 1,-1-1-1,1 1 1,0 0-1,-1-1 0,1 1 1,-1-1-1,-1 2 0,-17 25 1462,7-16-985,0 0-1,-1-1 1,0 0-1,-1-1 0,0-1 1,0 0-1,-1-1 1,0 0-1,0-1 0,0-1 1,-1-1-1,0 0 0,0-1 1,0 0-1,0-2 1,-20 1-1,34-2-586,1 0 1,0-1-1,-1 1 0,1 0 1,0-1-1,-1 1 0,1-1 1,0 1-1,-1-1 0,1 1 1,0-1-1,0 0 0,0 0 1,0 0-1,0 0 0,0 0 1,0 0-1,0 0 0,0 0 1,0 0-1,0 0 0,1 0 1,-1 0-1,0-1 0,1 1 1,-1 0-1,1-1 0,-1 1 1,1 0-1,0-3 0,-1 1-697,1-1 0,-1 1 0,1-1 0,0 1-1,0-1 1,1 1 0,-1-1 0,1 1 0,0-1 0,0 1-1,2-6 1,11-11-5524</inkml:trace>
</inkml:ink>
</file>

<file path=ppt/ink/ink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2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9.860"/>
    </inkml:context>
    <inkml:brush xml:id="br0">
      <inkml:brushProperty name="width" value="0.025" units="cm"/>
      <inkml:brushProperty name="height" value="0.025" units="cm"/>
    </inkml:brush>
  </inkml:definitions>
  <inkml:trace contextRef="#ctx0" brushRef="#br0">69 169 12204,'0'0'10543,"9"-7"-9726,9-7-492,54-43 115,-68 53-394,1 0 0,-1 0 0,-1 0 0,1-1 0,-1 1 0,1-1 0,-1 0 0,0 0 0,-1 0 0,0 0 0,1 0 0,-2 0 0,3-10 0,-3 14-38,-1 1 0,0-1 0,0 1 0,0-1 0,0 0-1,-1 1 1,1-1 0,0 1 0,0-1 0,0 1 0,0-1 0,0 1 0,-1-1 0,1 1 0,0-1 0,0 1 0,-1-1 0,1 1-1,0-1 1,-1 1 0,1-1 0,-1 1 0,1 0 0,-1-1 0,1 1 0,0 0 0,-1-1 0,1 1 0,-1 0 0,-1-1 0,-21 0-45,-20 16-183,25-3 226,0 1-1,2 1 1,-17 16-1,27-25-10,1 1 0,0-1-1,1 1 1,-1-1-1,1 2 1,0-1 0,1 0-1,-1 1 1,1-1-1,1 1 1,-1 0 0,-2 12-1,5-18-6,0 0 0,0 0-1,1 0 1,-1 0 0,0-1-1,0 1 1,1 0 0,-1 0 0,0 0-1,1 0 1,-1 0 0,1 0-1,-1-1 1,1 1 0,-1 0 0,1 0-1,0-1 1,-1 1 0,1 0-1,0-1 1,0 1 0,-1-1 0,1 1-1,0-1 1,0 1 0,0-1-1,0 1 1,0-1 0,-1 0 0,1 0-1,0 1 1,0-1 0,0 0-1,0 0 1,2 0 0,42 0-176,-36 0 162,5-2-265,0 0 0,0 0 0,0-1 0,-1-1 0,1-1 0,16-7 1,77-45-1590,-52 27 2016,-55 29-118,0 1 0,1 0 0,-1-1 0,0 1 0,0 0 0,1-1 1,-1 1-1,0 0 0,1 0 0,-1-1 0,1 1 0,-1 0 0,0 0 0,1 0 0,-1 0 0,1 0 0,-1-1 0,0 1 0,1 0 0,-1 0 0,1 0 0,-1 0 1,0 0-1,1 0 0,-1 0 0,1 0 0,-1 1 0,1-1 0,-1 0 0,0 0 0,1 0 0,-1 0 0,1 0 0,-1 1 0,0-1 0,1 0 0,-1 0 1,0 1-1,1-1 0,-1 1 0,-5 19 751,-27 37 472,26-48-1034,0 1 10,4-8-164,0 1 1,0-1-1,1 1 0,0-1 0,-1 1 0,1 0 0,0 0 0,0 0 0,1-1 0,-1 1 0,0 3 0,3-5-51,-1 0 1,0 0 0,1-1 0,-1 1-1,1-1 1,0 1 0,-1-1 0,1 1-1,-1-1 1,1 0 0,0 0 0,-1 0-1,1 0 1,0 0 0,-1 0 0,1 0-1,-1 0 1,3-1 0,-1 0 30,15-2-444,0-1-1,0-1 1,-1-1-1,1-1 0,-1 0 1,0-1-1,-1-1 1,17-12-1,16-7-2552,-49 28 2968,0-1-1,1 1 0,-1 0 1,0 0-1,0 0 1,1-1-1,-1 1 0,0 0 1,1 0-1,-1 0 0,0 0 1,0 0-1,1-1 0,-1 1 1,0 0-1,1 0 0,-1 0 1,0 0-1,1 0 0,-1 0 1,0 0-1,1 0 0,-1 0 1,0 0-1,1 0 0,-1 1 1,0-1-1,1 0 1,-1 0-1,0 0 0,1 0 1,-1 0-1,0 1 0,0-1 1,1 0-1,-1 0 0,0 1 1,0-1-1,1 0 0,-1 0 1,0 1-1,0-1 0,0 0 1,1 0-1,-1 1 0,0 0 1,-1 22 620,-17 35 937,15-51-1330,0 1-149,1-5-137,0 1 1,1 0-1,-1-1 0,1 1 1,0 0-1,0 0 1,0 0-1,1 0 0,-1 0 1,1 0-1,0 0 1,0 0-1,0 0 0,1 5 1,6-7-4404</inkml:trace>
</inkml:ink>
</file>

<file path=ppt/ink/ink2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20.220"/>
    </inkml:context>
    <inkml:brush xml:id="br0">
      <inkml:brushProperty name="width" value="0.025" units="cm"/>
      <inkml:brushProperty name="height" value="0.025" units="cm"/>
    </inkml:brush>
  </inkml:definitions>
  <inkml:trace contextRef="#ctx0" brushRef="#br0">6 1 18866,'0'0'4644,"2"59"-3683,-2-28-256,0 11-481,0-1-160,0 3 0,0 4-416,-2-3-2915,-3-2-4613</inkml:trace>
</inkml:ink>
</file>

<file path=ppt/ink/ink2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20.560"/>
    </inkml:context>
    <inkml:brush xml:id="br0">
      <inkml:brushProperty name="width" value="0.025" units="cm"/>
      <inkml:brushProperty name="height" value="0.025" units="cm"/>
    </inkml:brush>
  </inkml:definitions>
  <inkml:trace contextRef="#ctx0" brushRef="#br0">1 1 7559,'0'0'-544</inkml:trace>
</inkml:ink>
</file>

<file path=ppt/ink/ink2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13.107"/>
    </inkml:context>
    <inkml:brush xml:id="br0">
      <inkml:brushProperty name="width" value="0.025" units="cm"/>
      <inkml:brushProperty name="height" value="0.025" units="cm"/>
    </inkml:brush>
  </inkml:definitions>
  <inkml:trace contextRef="#ctx0" brushRef="#br0">2379 53 13261,'-17'-5'2135,"-39"-9"-1320,0 2 0,-88-6 0,-605 14 3189,597 10-3790,-217 37 0,287-27-8,0 3 0,2 4-1,0 3 1,-91 44 0,141-56-91,1 2 0,0 0-1,2 2 1,0 1 0,1 1 0,1 2 0,1 0-1,-27 32 1,43-44-105,0 1 0,0 0 0,1 1 0,1 0-1,0 0 1,0 1 0,1-1 0,1 1 0,0 0 0,1 0 0,0 1-1,1-1 1,0 1 0,1-1 0,1 1 0,0 0 0,1-1 0,1 1-1,0-1 1,0 0 0,1 1 0,8 17 0,-1-6-8,2 0 1,1-1-1,1-1 1,1 0-1,1-1 1,1 0-1,0-2 1,2 0-1,0-1 1,32 24-1,-9-12-33,1-1 0,2-3 0,0-1 0,77 31 0,-50-31-6,2-4 0,1-2 0,0-4 0,1-3 0,0-3 0,1-4 0,0-3 0,95-8 0,-23-10 130,-2-6-1,0-6 1,184-59-1,88-62 1672,-344 116-912,-2-4 0,-1-3 1,95-68-1,-147 93-710,-2-2-1,0 0 1,0 0-1,-2-2 1,0 0-1,-1-1 1,15-25-1,-26 37-115,0 1 0,0-1 0,-1 0 0,0 0 0,-1 0 0,1-1-1,-1 1 1,-1 0 0,1-1 0,-1 1 0,-1-1 0,1 0 0,-1 1 0,-1-1-1,1 0 1,-1 1 0,-1-1 0,1 1 0,-1-1 0,-1 1 0,1 0 0,-1 0 0,0 0-1,-1 0 1,0 1 0,-8-11 0,0 3-18,-1 1-1,0 1 1,-1 0 0,-1 1-1,0 1 1,0 0-1,-1 1 1,0 1 0,-1 0-1,0 1 1,0 1 0,-29-6-1,-15-2-99,0 3 1,-88-5-1,-409 15-3877,207 7-6454,225-9-2032</inkml:trace>
</inkml:ink>
</file>

<file path=ppt/ink/ink2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4.646"/>
    </inkml:context>
    <inkml:brush xml:id="br0">
      <inkml:brushProperty name="width" value="0.025" units="cm"/>
      <inkml:brushProperty name="height" value="0.025" units="cm"/>
    </inkml:brush>
  </inkml:definitions>
  <inkml:trace contextRef="#ctx0" brushRef="#br0">23 7 15118,'6'-5'2979,"-2"3"1666,-3 7-3460,-1 14 320,0 7 65,0 5-898,0 5-448,-4 0-160,-3 0 33,2-1-97,0-4-833,3-5-1121,-1-5-961,0-5-704,-1-7-2787</inkml:trace>
</inkml:ink>
</file>

<file path=ppt/ink/ink2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5.023"/>
    </inkml:context>
    <inkml:brush xml:id="br0">
      <inkml:brushProperty name="width" value="0.025" units="cm"/>
      <inkml:brushProperty name="height" value="0.025" units="cm"/>
    </inkml:brush>
  </inkml:definitions>
  <inkml:trace contextRef="#ctx0" brushRef="#br0">21 194 15727,'0'0'2840,"-4"-11"-219,3 9-2570,-2-6 543,0 0 0,1 0 0,0 0 0,0-1 0,-1-14 0,3 19-447,0 1 1,0-1 0,0 1 0,1-1 0,0 1 0,0-1 0,0 1 0,0-1 0,0 1 0,1 0 0,-1 0 0,1 0 0,0-1 0,0 2-1,0-1 1,0 0 0,1 0 0,-1 1 0,1-1 0,3-2 0,3-1-116,1 0 0,0 0-1,0 1 1,0 1 0,1 0 0,0 0-1,-1 1 1,1 0 0,1 1 0,-1 0 0,0 1-1,0 0 1,1 0 0,-1 2 0,0-1-1,1 1 1,15 4 0,-20-3-40,0-1 0,0 1 1,0 0-1,-1 0 0,1 1 0,0-1 1,-1 2-1,0-1 0,0 1 0,0 0 1,0 0-1,-1 0 0,1 1 0,-1 0 1,0 0-1,-1 0 0,1 1 0,-1 0 1,0 0-1,-1 0 0,1 0 0,-1 0 1,0 1-1,-1-1 0,0 1 0,0 0 1,0 0-1,1 11 0,-2-6 193,-1 0 1,0-1-1,0 1 0,-2 0 1,1 0-1,-1-1 0,-1 1 0,0-1 1,-1 0-1,0 0 0,0 0 1,-1 0-1,-1-1 0,0 0 0,0 0 1,-1 0-1,0-1 0,-1 0 1,0-1-1,0 1 0,-1-2 0,0 1 1,-11 6-1,11-6-180,0-1 0,-1 0 0,0-1 0,0 0 0,0 0 0,-1-1-1,1-1 1,-1 0 0,0 0 0,-1-1 0,1 0 0,-22 1 0,31-4-47,-1-1 0,1 1 0,-1-1 0,1 0 0,0 0 0,-1 0 0,1-1-1,0 1 1,0 0 0,0-1 0,0 0 0,0 1 0,0-1 0,1 0 0,-1 0 0,0 0 0,1 0 0,-1 0 0,1 0 0,0 0 0,0-1 0,0 1 0,0 0-1,0-1 1,0 1 0,1-1 0,-1 1 0,1-3 0,-1 2-99,0 0-1,1 0 1,-1 0-1,1 0 1,0 0-1,0 0 1,0 0-1,0-1 1,0 1 0,1 0-1,-1 0 1,1 1-1,0-1 1,0 0-1,0 0 1,0 0-1,1 0 1,-1 1-1,1-1 1,0 1-1,-1-1 1,5-3-1,1 2-1899,0 0 0,0 1 0,0-1 0,0 2 0,14-4 0,14-4-8337</inkml:trace>
</inkml:ink>
</file>

<file path=ppt/ink/ink2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5.523"/>
    </inkml:context>
    <inkml:brush xml:id="br0">
      <inkml:brushProperty name="width" value="0.025" units="cm"/>
      <inkml:brushProperty name="height" value="0.025" units="cm"/>
    </inkml:brush>
  </inkml:definitions>
  <inkml:trace contextRef="#ctx0" brushRef="#br0">1 75 23478,'0'0'7180,"0"11"-5391,3 77-2344,-3-88 500,0 1 1,0 0-1,0-1 1,0 1-1,0 0 1,0-1-1,0 1 1,0-1-1,0 1 1,1 0 0,-1-1-1,0 1 1,0-1-1,1 1 1,-1 0-1,0-1 1,1 1-1,-1-1 1,1 1 0,-1-1-1,0 1 1,1-1-1,-1 0 1,1 1-1,0-1 1,-1 0-1,1 1 1,-1-1 0,1 0-1,-1 0 1,1 1-1,0-1 1,-1 0-1,1 0 1,0 0-1,-1 0 1,1 0 0,-1 0-1,1 0 1,0 0-1,-1 0 1,1 0-1,0 0 1,-1 0-1,1 0 1,-1-1-1,1 1 1,0 0 0,-1 0-1,2-1 1,1 0-257,0-1 0,0 1 1,1-1-1,-1 0 0,0 1 0,0-1 1,0-1-1,3-2 0,4-8-1931,0-1 1,-1 1-1,0-1 0,13-29 0,-9 16 3287,-17 44 3733,2 19-2234,2-20-1234,-1-14-1193,1 0 0,0 0-1,0 0 1,0 0 0,0 0 0,0 0 0,0 0-1,0 0 1,1 0 0,-1 0 0,1 0-1,-1 0 1,1 0 0,0 0 0,0 0-1,0 0 1,0 0 0,0-1 0,0 1 0,2 2-1,0-3-10,-1 1 0,1-1 0,0 0 0,0 0 0,-1-1 0,1 1 0,0 0 0,0-1 0,0 0 0,0 0 0,0 0 0,0 0-1,0 0 1,3-1 0,3 0 54,0-1-1,0 0 0,1-1 0,-1 0 1,-1 0-1,1-1 0,0 0 1,-1-1-1,0 0 0,0 0 0,8-8 1,-11 10-136,0-1 1,0 0-1,0-1 1,-1 1 0,0-1-1,0 0 1,0 0-1,-1 0 1,1 0 0,-1-1-1,-1 0 1,1 1-1,-1-1 1,0 0 0,0 0-1,-1 0 1,2-11 0,-3 17-30,0-1 0,0 1 1,0-1-1,0 1 0,0-1 1,-1 1-1,1-1 0,0 1 1,0-1-1,-1 1 0,1 0 1,0-1-1,0 1 0,-1-1 1,1 1-1,0 0 1,-1-1-1,1 1 0,-1 0 1,1 0-1,0-1 0,-1 1 1,1 0-1,-1 0 0,1 0 1,-1-1-1,1 1 0,-1 0 1,1 0-1,-1 0 0,1 0 1,-1 0-1,1 0 1,-1 0-1,1 0 0,-1 0 1,1 0-1,-1 0 0,1 0 1,-1 0-1,1 1 0,0-1 1,-1 0-1,1 0 0,-1 0 1,1 1-1,-1-1 0,1 0 1,-1 1-1,-24 14-254,15-5 290,0 0 0,1 1 0,-15 23 0,21-29-17,0 0 0,1 0 0,-1 1 0,1-1 0,0 0 0,0 1 0,1 0-1,0-1 1,0 1 0,0 0 0,0-1 0,1 10 0,1-13-178,-1-1 1,1 1 0,0 0 0,0-1-1,0 1 1,-1-1 0,2 1-1,-1-1 1,0 0 0,0 0 0,0 1-1,0-1 1,1 0 0,-1 0-1,1 0 1,-1 0 0,1 0 0,-1-1-1,1 1 1,-1 0 0,1-1 0,0 1-1,-1-1 1,1 1 0,0-1-1,0 0 1,-1 0 0,1 0 0,0 0-1,0 0 1,2-1 0,0 2-515,-1-1 0,1-1 1,0 1-1,-1-1 0,1 1 0,-1-1 1,1 0-1,-1 0 0,1 0 1,-1-1-1,0 1 0,1-1 1,-1 0-1,4-3 0,6-14-12332</inkml:trace>
</inkml:ink>
</file>

<file path=ppt/ink/ink2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5.866"/>
    </inkml:context>
    <inkml:brush xml:id="br0">
      <inkml:brushProperty name="width" value="0.025" units="cm"/>
      <inkml:brushProperty name="height" value="0.025" units="cm"/>
    </inkml:brush>
  </inkml:definitions>
  <inkml:trace contextRef="#ctx0" brushRef="#br0">26 50 14926,'0'0'12236,"-21"-50"-11275,18 50-929,2 0-1730</inkml:trace>
</inkml:ink>
</file>

<file path=ppt/ink/ink2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6.207"/>
    </inkml:context>
    <inkml:brush xml:id="br0">
      <inkml:brushProperty name="width" value="0.025" units="cm"/>
      <inkml:brushProperty name="height" value="0.025" units="cm"/>
    </inkml:brush>
  </inkml:definitions>
  <inkml:trace contextRef="#ctx0" brushRef="#br0">86 1 13229,'0'0'14958,"-17"76"-13933,10-27-321,-7 5-576,5 2-64,0-5-64,2-5-512,2-9-865,2-8-513,1-9-288,-1-12-1281,-1-8-1602,-2 0-1858</inkml:trace>
</inkml:ink>
</file>

<file path=ppt/ink/ink2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6.565"/>
    </inkml:context>
    <inkml:brush xml:id="br0">
      <inkml:brushProperty name="width" value="0.025" units="cm"/>
      <inkml:brushProperty name="height" value="0.025" units="cm"/>
    </inkml:brush>
  </inkml:definitions>
  <inkml:trace contextRef="#ctx0" brushRef="#br0">1 135 12684,'0'-10'3315,"-1"-36"-69,2 43-3017,-1 0 0,1 0 0,0 0 0,0 0 0,0 0-1,0 0 1,1 0 0,-1 1 0,1-1 0,-1 0 0,1 1 0,0-1 0,0 1 0,0 0 0,1 0 0,-1 0 0,0 0 0,1 0 0,-1 0-1,1 1 1,0-1 0,0 1 0,-1-1 0,1 1 0,0 0 0,0 0 0,3 0 0,10-3 162,0 0 0,0 2 0,26-2 0,-37 3-176,11 0-87,1 0 0,-1 1 0,0 0-1,1 1 1,-1 1 0,24 6 0,-37-7-80,1 0 0,-1 1 0,0-1 0,1 1 0,-1-1 0,0 1 0,0 0-1,0 0 1,0 1 0,-1-1 0,1 0 0,-1 1 0,1 0 0,-1 0 0,0-1 0,0 1 0,0 1 0,0-1 0,-1 0 0,1 0 0,-1 1 0,0-1 0,0 0 0,0 1 0,0-1 0,-1 1 0,1 0 0,-1-1-1,0 1 1,0-1 0,0 1 0,-1-1 0,1 1 0,-1 0 0,-2 5 0,-1 4 166,0 0 0,-1 0 0,-1-1 0,0 0 0,-1 0 0,0-1 0,-1 0-1,-12 15 1,8-11-17,1 0 0,0 1-1,-10 23 1,20-38-202,0 0 1,1 0-1,-1 0 1,1 0-1,0 0 0,-1 0 1,1 0-1,0 0 0,0 0 1,-1 0-1,1 1 1,0-1-1,0 0 0,0 0 1,1 0-1,-1 0 0,0 0 1,0 1-1,0-1 1,1 0-1,-1 0 0,1 0 1,-1 0-1,1 0 0,-1 0 1,1 0-1,0 0 1,-1 0-1,2 1 0,1 0-34,0-1-1,-1 1 0,1-1 1,0 0-1,-1 0 0,1 0 1,0 0-1,0 0 0,0 0 1,0-1-1,4 1 0,11-1-734,1 0 0,33-4-1,-52 4 766,13-3-2940,1 0-1,-1 0 1,21-9-1,1-3-8922</inkml:trace>
</inkml:ink>
</file>

<file path=ppt/ink/ink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2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6.907"/>
    </inkml:context>
    <inkml:brush xml:id="br0">
      <inkml:brushProperty name="width" value="0.025" units="cm"/>
      <inkml:brushProperty name="height" value="0.025" units="cm"/>
    </inkml:brush>
  </inkml:definitions>
  <inkml:trace contextRef="#ctx0" brushRef="#br0">138 1 18385,'0'0'7581,"-11"0"-4939,6 0-2547,0 0 0,0 0 0,0 0-1,0 1 1,0 0 0,0 0 0,1 0-1,-1 0 1,0 1 0,1-1 0,-1 1-1,1 1 1,0-1 0,-1 1 0,1-1 0,0 1-1,1 0 1,-1 1 0,0-1 0,1 1-1,0-1 1,0 1 0,0 0 0,0 0-1,1 0 1,-1 1 0,-2 6 0,3-7-91,0 1 1,1-1-1,-1 0 1,1 0-1,0 1 1,0-1-1,0 0 1,1 1-1,0 7 1,0-11-4,0 1-1,1-1 1,-1 0 0,1 1-1,-1-1 1,1 0 0,0 0 0,-1 1-1,1-1 1,0 0 0,0 0-1,0 0 1,0 0 0,0 0 0,0 0-1,0 0 1,0 0 0,0-1-1,0 1 1,0 0 0,1-1-1,-1 1 1,0-1 0,0 1 0,1-1-1,-1 1 1,1-1 0,-1 0-1,0 0 1,1 0 0,-1 0 0,0 0-1,3 0 1,5 0 6,0-1 0,0 1 0,0-2 0,-1 1 0,1-1 0,0-1 0,-1 1 0,0-2 0,1 1 0,-1-1 0,0 0 0,-1-1 0,9-5 0,-6 2-5,-1 0 1,0 0-1,0-1 0,0 0 0,-1-1 0,0 1 0,-1-2 0,11-20 0,-44 72-331,19-33 319,1 0 0,0 0 1,1 1-1,0 0 0,0 0 0,1 1 1,0-1-1,1 1 0,-4 18 0,6-27-32,1 0 0,0-1-1,0 1 1,0 0 0,0 0-1,0-1 1,0 1-1,0 0 1,1-1 0,-1 1-1,0 0 1,0-1 0,0 1-1,1 0 1,-1-1-1,0 1 1,1-1 0,-1 1-1,1 0 1,-1-1 0,1 1-1,-1-1 1,1 1 0,-1-1-1,1 1 1,-1-1-1,1 0 1,-1 1 0,1-1-1,0 1 1,26 0-1315,-20-3 536,1 0 0,-1 0 0,0-1 1,15-6-1,-12 2-1747,0 0 0,0 0 1,16-17-1,0-5-4906</inkml:trace>
</inkml:ink>
</file>

<file path=ppt/ink/ink2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7.297"/>
    </inkml:context>
    <inkml:brush xml:id="br0">
      <inkml:brushProperty name="width" value="0.025" units="cm"/>
      <inkml:brushProperty name="height" value="0.025" units="cm"/>
    </inkml:brush>
  </inkml:definitions>
  <inkml:trace contextRef="#ctx0" brushRef="#br0">107 1 15599,'0'0'8418,"-8"11"-7350,-9 15-108,0 1 0,-17 41 0,29-56-856,0 0 1,0 0 0,2 1-1,-1-1 1,1 1-1,1 0 1,0-1 0,1 1-1,1 0 1,0 16 0,1-27-92,0-1 0,0 1 1,-1 0-1,1-1 0,0 1 1,0 0-1,0-1 0,1 1 1,-1-1-1,0 1 0,1-1 1,-1 0-1,0 0 0,1 1 1,0-1-1,-1 0 0,1-1 1,0 1-1,-1 0 1,1 0-1,0-1 0,0 1 1,0-1-1,0 1 0,-1-1 1,1 0-1,0 0 0,0 1 1,0-2-1,0 1 0,2 0 1,6 0 66,-1-1 0,0 0 0,0 0 0,-1-1 0,13-4 0,-6 0-44,0-2-1,0 1 1,-1-2-1,17-13 1,-16 12-6,0 0-1,30-15 1,-45 25-28,0 0-1,0 0 1,0 0 0,0 0-1,0 0 1,1 0 0,-1-1-1,0 1 1,0 0 0,0 0-1,0 0 1,1 0 0,-1 0-1,0 0 1,0 0-1,0 0 1,0 0 0,0 0-1,1 0 1,-1 1 0,0-1-1,0 0 1,0 0 0,0 0-1,0 0 1,1 0 0,-1 0-1,0 0 1,0 0 0,0 0-1,0 0 1,0 1 0,0-1-1,0 0 1,1 0 0,-1 0-1,0 0 1,0 0 0,0 0-1,0 1 1,0-1-1,0 0 1,0 0 0,0 0-1,0 0 1,0 0 0,0 1-1,0-1 1,0 0 0,0 0-1,0 1 1,-2 13 212,-7 13 335,7-23-471,-9 27 588,11-30-654,0-1 0,0 1 0,0 0 0,0-1 0,0 1 0,0 0 0,0-1 0,1 1 0,-1 0 0,0-1 0,0 1 0,1 0-1,-1-1 1,0 1 0,0-1 0,1 1 0,-1-1 0,1 1 0,-1-1 0,1 1 0,-1-1 0,1 1 0,-1-1 0,1 1 0,-1-1 0,1 0 0,-1 1 0,1-1 0,0 0 0,-1 1 0,1-1 0,-1 0 0,1 0 0,0 0 0,-1 0 0,1 0 0,0 0 0,-1 0-1,1 0 1,0 0 0,-1 0 0,1 0 0,1 0 0,14-1 39,1-1 0,-1-1-1,0 0 1,0-1 0,0-1 0,0-1-1,17-8 1,56-17-1108,-87 30 1055,-1 1 0,0 0 0,0-1 1,1 1-1,-1 0 0,0 0 0,0-1 0,1 1 0,-1 0 0,0 1 1,0-1-1,1 0 0,-1 0 0,0 0 0,0 1 0,1-1 0,1 1 1,-3 0 8,1 0 0,-1-1 0,0 1 0,1-1 1,-1 1-1,0-1 0,0 1 0,1 0 0,-1-1 1,0 1-1,0-1 0,0 1 0,0 0 0,0-1 1,0 1-1,0 0 0,0-1 0,0 1 0,0 0 1,0-1-1,0 1 0,-1-1 0,1 1 1,0 0-1,-1 0 0,-31 52 604,12-21-367,20-32-244,1 1 0,-1-1 0,1 1 0,-1-1 0,1 0 0,-1 1 0,1-1 0,-1 1 0,1-1 0,-1 0 0,1 1 0,-1-1 0,1 0 0,-1 0 0,1 0 0,0 1 0,-1-1 0,1 0 0,-1 0 0,1 0 0,0 0 0,-1 0 0,1 0 0,0 0 0,-1 0 0,1 0 0,0 0 0,-1 0 0,1-1 0,0 1 0,-1 0 0,18-3 0,-1-1 0,0-1 0,0-1 0,0 0 0,0-1 0,27-16 0,20-8 0,-57 28 1,29-11 3,-35 13-5,0 1-1,1-1 1,-1 1-1,1-1 1,-1 1 0,1 0-1,-1 0 1,1-1 0,-1 1-1,0 0 1,1 0-1,-1 0 1,1 1 0,-1-1-1,1 0 1,-1 0-1,1 1 1,1 0 0,-2 0 1,-1 0 1,1 0-1,-1 0 0,1 0 1,-1 0-1,0 0 1,1 0-1,-1-1 1,0 2-1,0-1 0,0 0 1,1 0-1,-1 0 1,0 0-1,0 0 1,-1 0-1,1 0 0,0 0 1,0 0-1,0 0 1,-1 0-1,0 1 1,-11 28 16,2-8-151,10-16-476</inkml:trace>
</inkml:ink>
</file>

<file path=ppt/ink/ink2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8.155"/>
    </inkml:context>
    <inkml:brush xml:id="br0">
      <inkml:brushProperty name="width" value="0.025" units="cm"/>
      <inkml:brushProperty name="height" value="0.025" units="cm"/>
    </inkml:brush>
  </inkml:definitions>
  <inkml:trace contextRef="#ctx0" brushRef="#br0">1 71 15695,'0'0'10666,"9"7"-9865,-5-3-687,-1-1-48,0 0-1,0-1 1,0 1-1,0-1 1,0 0-1,0 0 1,1 0-1,-1 0 1,1-1-1,-1 1 1,1-1-1,-1 0 0,1 0 1,0 0-1,0 0 1,0-1-1,-1 0 1,1 1-1,0-2 1,7 0-1,4-2 32,-1-2 0,0 0 0,1-1 0,-2 0 0,1-1 0,-1 0 1,0-1-1,0-1 0,-1 0 0,15-15 0,-18 8 88,-16 12 111,5 4-291,-1 1 0,1-1 1,-1 1-1,1-1 0,0 1 0,-1 0 1,1 0-1,0 0 0,0 1 1,-1-1-1,-1 2 0,-7 7-41,0 0 0,1 0-1,0 1 1,-14 21 0,20-26 68,-1 1 1,2-1-1,-1 1 1,1 0-1,0 0 1,0 0-1,1 0 1,0 1-1,0-1 1,-1 15-1,4-21 2,0 0 0,-1 0 1,1 0-1,0 0 0,0 0 0,0-1 0,1 1 0,-1 0 0,0-1 0,0 1 0,0-1 0,0 1 0,1-1 0,-1 1 0,0-1 0,0 0 0,1 0 0,-1 0 0,0 1 0,0-1 0,1 0 0,-1-1 0,0 1 0,1 0 0,-1 0 0,0-1 0,0 1 0,3-1 0,42-9 672,-22-1-735,-2 0 1,1-1-1,-2-2 1,0 0-1,21-19 1,-23 18-586,-16 16-817,-3 7 978,-6 15 749,5-18-427,1-4 138,0-1-1,1 0 1,-1 1 0,1-1 0,-1 0-1,1 0 1,-1 1 0,0-1-1,1 0 1,-1 0 0,1 0 0,-1 0-1,1 0 1,-1 0 0,1 0-1,-1 1 1,1-1 0,-1 0 0,1-1-1,-1 1 1,1 0 0,-1 0-1,1 0 1,-1 0 0,0 0 0,1 0-1,-1-1 1,1 1 0,-1 0-1,1 0 1,-1-1 0,1 1 0,16-7 219,2-3-97,30-15-11,-47 24-135,1 0 0,0 0 0,-1 0 0,1 0 0,-1 1 0,1-1-1,0 1 1,-1-1 0,1 1 0,0 0 0,-1 0 0,1 1 0,0-1 0,0 0 0,2 2 0,-4-1 7,0 0 0,0 0 1,0 0-1,-1 0 0,1 0 1,0 0-1,-1 0 0,1 0 1,-1 0-1,0 0 0,1 1 1,-1-1-1,0 0 0,1 0 1,-1 0-1,0 1 0,0-1 1,0 0-1,0 2 0,-1 32 382,0-24-145,6 14-745,4-22-2407,7-11-3625,-1-5-4207</inkml:trace>
</inkml:ink>
</file>

<file path=ppt/ink/ink2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8.997"/>
    </inkml:context>
    <inkml:brush xml:id="br0">
      <inkml:brushProperty name="width" value="0.025" units="cm"/>
      <inkml:brushProperty name="height" value="0.025" units="cm"/>
    </inkml:brush>
  </inkml:definitions>
  <inkml:trace contextRef="#ctx0" brushRef="#br0">157 0 19442,'0'0'5878,"-8"6"-5761,-15 10 987,1 2 0,0 0 0,-22 26-1,84-61 178,-36 15-1284,-1 0-40,0 0 0,-1 0 0,1 1 0,0-1 1,0 1-1,0 0 0,0 0 0,0 0 1,5 0-1,-7 1 31,0 1 1,0-1-1,0 1 1,-1-1-1,1 1 1,0-1-1,0 1 1,0 0-1,-1 0 1,1-1-1,0 1 1,0 0-1,-1 0 1,1 0-1,-1 0 1,1 0-1,-1 0 1,1 0-1,-1 0 1,0 0-1,0 0 1,1 0-1,-1 0 1,0 0-1,0 0 1,0 0-1,0 0 1,0 0-1,0 0 1,0 0-1,0 0 1,-1 2-1,0 10 175,0-1 0,-1 0 0,0 1 0,-1-1 0,0 0 0,-1 0 0,-1 0 0,0-1 0,0 0 0,-1 0 0,0 0 0,-1 0 0,0-1 0,-12 12 0,-7-8-6892,25-14 6425,0 0-1,0 1 1,1-1-1,-1 0 1,0 1 0,0-1-1,0 0 1,0 0 0,1 0-1,-1 1 1,0-1-1,0 0 1,0 0 0,0 0-1,1-1 1,-1 1 0,0 0-1,0 0 1,0 0-1,0-1 1,1 1 0,-1 0-1,0-1 1,0 1 0,1 0-1,-1-1 1,0 1 0,1-1-1,-1 0 1,-1 0-1,1-8-5727</inkml:trace>
</inkml:ink>
</file>

<file path=ppt/ink/ink2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9.343"/>
    </inkml:context>
    <inkml:brush xml:id="br0">
      <inkml:brushProperty name="width" value="0.025" units="cm"/>
      <inkml:brushProperty name="height" value="0.025" units="cm"/>
    </inkml:brush>
  </inkml:definitions>
  <inkml:trace contextRef="#ctx0" brushRef="#br0">1 100 14798,'0'0'11526,"10"-4"-9541,7-1-1261,55-21 1388,-66 24-1992,-1-1-1,1 0 1,0 0-1,-1 0 1,0-1-1,0 0 0,0 0 1,0 0-1,8-10 1,-12 14-114,-1-1 0,1 0 0,-1 1 0,0-1 0,1 1 0,-1-1 0,1 0 0,-1 0 0,0 1 0,0-1 0,1 0 0,-1 1 0,0-1 0,0 0 0,0 0 0,0 1 1,0-1-1,0 0 0,0 0 0,0 1 0,0-1 0,0-1 0,-13-1 133,-22 16 10,25-6-172,0 2 0,1-1 0,-15 17 0,22-23 8,0 1-1,0-1 1,0 1-1,0-1 1,0 1-1,1 0 1,-1 0 0,1 0-1,-1 0 1,1 0-1,0 0 1,1 0 0,-1 0-1,0 0 1,1 1-1,0-1 1,0 0-1,0 0 1,1 7 0,-1-9-141,1 1 0,1-1 1,-1 1-1,0-1 1,0 0-1,0 0 1,1 0-1,-1 0 1,1 0-1,-1 0 0,1 0 1,-1 0-1,1 0 1,-1-1-1,1 1 1,0-1-1,0 1 0,-1-1 1,1 0-1,0 1 1,-1-1-1,1 0 1,3 0-1,45-2-5615,-47 2 5181,32-7-7066,-2-7-6159</inkml:trace>
</inkml:ink>
</file>

<file path=ppt/ink/ink2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9.697"/>
    </inkml:context>
    <inkml:brush xml:id="br0">
      <inkml:brushProperty name="width" value="0.025" units="cm"/>
      <inkml:brushProperty name="height" value="0.025" units="cm"/>
    </inkml:brush>
  </inkml:definitions>
  <inkml:trace contextRef="#ctx0" brushRef="#br0">128 66 14414,'0'0'4794,"-8"4"-1458,-60 37 1050,64-39-4139,0 2-1,0-1 0,0 0 1,0 1-1,0 0 1,1 0-1,-1 0 0,1 0 1,0 0-1,0 1 1,1-1-1,-1 1 0,1 0 1,-3 9-1,6-13-234,0 0 0,0 0-1,-1 0 1,1-1-1,0 1 1,0 0 0,0-1-1,0 1 1,0 0-1,0-1 1,0 1 0,0-1-1,0 0 1,0 1-1,0-1 1,0 0 0,0 0-1,1 1 1,-1-1-1,0 0 1,0 0 0,0 0-1,0-1 1,0 1-1,1 0 1,-1 0 0,1-1-1,39-4 257,-28 0-266,-1 0 1,1-2-1,-1 1 0,-1-1 1,1-1-1,-1 0 0,0-1 1,-1 0-1,0-1 1,0 0-1,-1 0 0,-1-1 1,0 0-1,0-1 0,-1 0 1,0 0-1,7-19 1,-14 31 13,0 0 0,0 0 0,-1 0 1,1 0-1,0 0 0,0 0 1,0 0-1,0 0 0,0 0 1,0 0-1,0 0 0,0 0 0,0 0 1,0 0-1,-1 0 0,1 0 1,0 0-1,0 0 0,0 0 1,0 0-1,0 0 0,0 0 0,0 0 1,0 0-1,0 0 0,0 0 1,-1 0-1,1 0 0,0 0 0,0 0 1,0 0-1,0 0 0,0 0 1,0 0-1,0 0 0,0 0 1,0 0-1,0-1 0,0 1 0,0 0 1,-14 15 152,-13 23-126,22-29 19,0 0-1,0 0 0,1 0 0,1 1 1,-1-1-1,2 1 0,-4 14 0,6-22-166,0 0 0,-1 1 0,1-1 0,0 1 0,0-1 0,0 1 0,0-1 0,1 1 0,-1-1 0,1 0 0,0 1 0,-1-1 0,1 0 0,0 1-1,0-1 1,0 0 0,1 0 0,-1 0 0,1 0 0,-1 0 0,1 0 0,-1 0 0,1 0 0,0-1 0,0 1 0,0-1 0,0 1 0,0-1 0,0 0 0,0 0 0,1 0 0,-1 0 0,0 0-1,5 1 1,22 2-5142,6-3-4111</inkml:trace>
</inkml:ink>
</file>

<file path=ppt/ink/ink2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0.261"/>
    </inkml:context>
    <inkml:brush xml:id="br0">
      <inkml:brushProperty name="width" value="0.025" units="cm"/>
      <inkml:brushProperty name="height" value="0.025" units="cm"/>
    </inkml:brush>
  </inkml:definitions>
  <inkml:trace contextRef="#ctx0" brushRef="#br0">1 0 14029,'0'0'13357,"20"54"-13741,-11-54-4325,-1 0-8071</inkml:trace>
</inkml:ink>
</file>

<file path=ppt/ink/ink2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1.382"/>
    </inkml:context>
    <inkml:brush xml:id="br0">
      <inkml:brushProperty name="width" value="0.025" units="cm"/>
      <inkml:brushProperty name="height" value="0.025" units="cm"/>
    </inkml:brush>
  </inkml:definitions>
  <inkml:trace contextRef="#ctx0" brushRef="#br0">171 24 8232,'0'0'18593,"-10"-6"-17797,4 3-714,4 1-77,0 1 1,0-1-1,0 1 0,0 0 0,0 0 0,0 0 0,0 0 0,0 0 0,-1 0 0,1 0 0,0 1 1,-1-1-1,1 1 0,0 0 0,-1 0 0,1 0 0,-1 0 0,1 0 0,0 0 0,-1 1 0,1-1 0,0 1 1,-1-1-1,1 1 0,0 0 0,0 0 0,0 0 0,0 0 0,0 0 0,0 1 0,-3 1 0,-3 4-14,1 0 0,-1 1 0,1 0 0,1 0 0,0 0-1,0 1 1,0 0 0,1 0 0,0 1 0,1-1 0,0 1 0,1 0-1,-4 18 1,7-27 9,0 0 0,1 0 0,-1 1 0,0-1 0,1 0 0,-1 0 0,1 0 0,0 0 0,-1 0 0,1 0 0,0 0 0,-1 0 0,1 0-1,0 0 1,0 0 0,0 0 0,0 0 0,0-1 0,0 1 0,0 0 0,0-1 0,0 1 0,0 0 0,0-1 0,1 0 0,-1 1 0,0-1 0,0 0 0,0 1 0,1-1 0,-1 0-1,0 0 1,0 0 0,1 0 0,-1 0 0,2-1 0,50-3 210,-37 0-198,0-1-1,0-1 0,-1-1 0,1 0 0,-2-1 0,1-1 0,-1 0 0,-1-1 1,1 0-1,-2-1 0,22-24 0,-40 49 292,0 0 0,1 1 0,-5 23 0,10-37-254,1-1 0,-1 1 0,1 0 0,-1 0 0,1-1 0,-1 1 0,1-1 0,0 1 0,-1 0 0,1-1 0,0 1 0,-1-1 0,1 1 1,0-1-1,0 0 0,-1 1 0,1-1 0,0 0 0,0 0 0,0 1 0,0-1 0,-1 0 0,1 0 0,0 0 0,0 0 0,0 0 0,0 0 0,0 0 0,-1 0 0,1-1 0,0 1 1,0 0-1,1-1 0,34-6 936,-16-1-832,-1-1-1,0 0 1,29-21-1,-29 18-81,0 0-1,41-17 1,-60 29-72,0 0 0,0 0 1,1 0-1,-1 0 0,0 0 0,0 0 1,1 0-1,-1 0 0,0 0 0,0 0 0,1 0 1,-1 0-1,0 0 0,0 0 0,1 0 1,-1 0-1,0 1 0,0-1 0,1 0 0,-1 0 1,0 0-1,0 0 0,0 0 0,1 1 0,-1-1 1,0 0-1,0 0 0,0 0 0,0 1 1,0-1-1,1 0 0,-1 0 0,0 1 0,0-1 1,0 0-1,0 0 0,0 1 0,0-1 1,0 0-1,0 0 0,0 1 0,0-1 0,0 1 1,0 19-69,-7 19 39,2-24 80,2-7-36,0 0 0,0 0 0,1 1-1,0-1 1,0 12 0,2-19-14,0-1 0,0 0 0,1 1 0,-1-1 0,0 1 0,1-1 0,-1 0 0,0 1 0,1-1 0,-1 0 0,1 1 0,-1-1 0,0 0 0,1 1 0,-1-1 0,1 0 0,-1 0 0,1 0 0,-1 0 0,1 1 0,-1-1 0,1 0 0,-1 0 0,1 0 0,-1 0 0,1 0 0,-1 0 0,1 0 0,-1 0 0,1 0 0,0-1 0,18-1 0,0-4-1284,0-1 0,-1-1 0,0-1 0,0 0 1,29-21-1,-21 13-681,7-4-3645</inkml:trace>
</inkml:ink>
</file>

<file path=ppt/ink/ink2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2.161"/>
    </inkml:context>
    <inkml:brush xml:id="br0">
      <inkml:brushProperty name="width" value="0.025" units="cm"/>
      <inkml:brushProperty name="height" value="0.025" units="cm"/>
    </inkml:brush>
  </inkml:definitions>
  <inkml:trace contextRef="#ctx0" brushRef="#br0">168 159 13997,'0'0'4949,"-9"4"-4020,-13 5 378,1 2 0,-20 13 0,35-20-855,-1 0 1,1 0-1,0 1 0,0-1 1,1 2-1,-1-1 0,1 0 1,1 1-1,-1 0 0,1 0 0,0 1 1,-4 8-1,7-15-446,1 1 1,0-1-1,0 1 1,-1 0-1,1-1 0,0 1 1,0 0-1,0-1 0,0 1 1,0 0-1,0-1 0,0 1 1,0 0-1,0-1 1,0 1-1,1 0 0,-1-1 1,0 1-1,0-1 0,0 1 1,1 0-1,-1-1 0,0 1 1,1-1-1,-1 1 1,1-1-1,-1 1 0,1-1 1,-1 1-1,1-1 0,-1 1 1,1-1-1,0 1 1,28 3 170,-20-5-139,0 0-1,1-1 1,-1 0-1,12-5 1,-1-2-142,-1-1-1,-1-1 1,0-1 0,-1-1-1,0 0 1,25-26 0,-11 6 75,-1-2 0,26-39 0,-37 36 52,-19 38-22,0 0-1,0-1 0,0 1 0,0 0 0,1 0 0,-1-1 0,0 1 0,0 0 1,0 0-1,0 0 0,0-1 0,0 1 0,0 0 0,0 0 0,0-1 1,0 1-1,0 0 0,-1 0 0,1 0 0,0-1 0,0 1 0,0 0 0,0 0 1,0-1-1,0 1 0,0 0 0,-1 0 0,1 0 0,0 0 0,0-1 1,0 1-1,0 0 0,-1 0 0,1 0 0,0 0 0,0 0 0,0-1 0,-1 1 1,1 0-1,0 0 0,0 0 0,0 0 0,-1 0 0,-20 10 19,3 4 136,0 0-1,1 1 1,-29 33-1,40-42-105,0 1-1,1 0 1,0 0-1,0 1 1,1 0-1,-1-1 1,2 1-1,-1 1 1,1-1-1,1 0 1,-1 1-1,2 0 1,-2 9-1,3-16-46,0-1 0,0 0 0,0 1 0,0-1 0,0 0 0,1 1 0,-1-1 0,0 0 0,1 0 0,-1 0 0,1 1 0,0-1 0,-1 0 0,1 0 0,0 0 0,0 0 0,-1 0 0,1 0 0,0 0 0,0 0 0,0 0 0,0-1 0,0 1 0,0 0 0,2 0 0,0 0-22,0 1-1,1-1 0,-1-1 0,1 1 0,-1 0 0,1-1 0,-1 1 0,1-1 0,5-1 0,-2 1-112,1-1 0,0 0 0,-1-1 0,1 1-1,-1-2 1,1 1 0,-1-1 0,11-6 0,16-23-336,-29 27 452,0-1-1,-1 1 1,2 1 0,-1-1-1,0 1 1,1 0 0,0 0-1,7-4 1,-5 56 38,-7-44-2,0 1 0,0-1 0,0 0-1,0 0 1,0 0 0,1 0 0,0-1-1,0 1 1,0 0 0,0-1 0,1 1 0,0-1-1,-1 0 1,1 0 0,0 0 0,0 0-1,1 0 1,-1-1 0,0 0 0,1 1-1,0-1 1,-1 0 0,1-1 0,0 1 0,0-1-1,0 1 1,0-1 0,0-1 0,1 1-1,5 0 1,-9-2 56,0 1 0,0-1-1,-1 1 1,1-1 0,0 0-1,0 1 1,0-1 0,-1 0 0,1 0-1,0 0 1,-1 0 0,1 0-1,-1 0 1,1 0 0,-1 0 0,1 0-1,-1 0 1,0 0 0,1 0-1,-1 0 1,0 0 0,0-2 0,7-34 700,-6 27-669,2-16-14,6-23-104,-6 48-120,0 0 0,0 0 1,0 0-1,0 0 0,0 0 0,0 1 0,0-1 1,0 1-1,0 0 0,0 0 0,0 0 1,0 0-1,6 2 0,0-2-505,34 2-2856,9 1-4935,-17-3-1347</inkml:trace>
</inkml:ink>
</file>

<file path=ppt/ink/ink2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2.757"/>
    </inkml:context>
    <inkml:brush xml:id="br0">
      <inkml:brushProperty name="width" value="0.025" units="cm"/>
      <inkml:brushProperty name="height" value="0.025" units="cm"/>
    </inkml:brush>
  </inkml:definitions>
  <inkml:trace contextRef="#ctx0" brushRef="#br0">0 35 12492,'0'0'13388,"6"9"-12074,-4-6-1247,1 0 1,-1 1-1,1-1 0,0 0 1,0 0-1,0-1 1,0 1-1,0-1 0,1 1 1,-1-1-1,1 0 0,-1 0 1,1-1-1,0 1 1,0-1-1,0 1 0,0-1 1,0-1-1,0 1 1,0 0-1,0-1 0,0 0 1,5 0-1,-1 0-13,0-1 1,0 0-1,0 0 0,0 0 0,0-1 0,0 0 0,10-5 1,-15 6-41,-1 0 1,1-1-1,-1 1 1,1 0-1,-1-1 1,0 0-1,0 1 1,1-1-1,-1 0 1,-1 0 0,1 0-1,0 0 1,0 0-1,-1-1 1,1 1-1,-1-1 1,0 1-1,0-1 1,0 1-1,0-1 1,0 1 0,0-1-1,-1 0 1,1 1-1,-1-5 1,0 6-22,0 1 0,0-1 1,0 0-1,0 1 0,0-1 1,-1 1-1,1-1 0,0 0 1,0 1-1,-1-1 0,1 1 1,0-1-1,-1 1 0,1-1 1,-1 1-1,1-1 0,-1 1 1,1-1-1,-1 1 0,1-1 1,-1 1-1,1 0 0,-1-1 1,1 1-1,-1 0 0,0 0 1,1-1-1,-1 1 0,1 0 1,-1 0-1,0 0 0,1 0 1,-1 0-1,0 0 0,1 0 1,-1 0-1,0 0 0,1 0 1,-1 0-1,1 0 0,-1 0 1,0 1-1,1-1 0,-1 0 1,1 0-1,-1 1 0,0-1 1,1 0-1,-1 1 0,1-1 1,-1 1-1,0 0 0,-32 20 67,-4 27 494,36-46-480,-1 1 1,1 0-1,-1 0 1,1 0-1,0 0 1,0 0-1,0 1 1,0-1-1,1 0 1,-1 0-1,1 0 1,0 1-1,0-1 1,0 0-1,0 1 1,1 3-1,0-6-45,0 1 0,0-1-1,0 0 1,0 0 0,1 1-1,-1-1 1,0 0 0,0 0 0,1 0-1,-1 0 1,1 0 0,-1-1-1,1 1 1,-1 0 0,1-1-1,-1 1 1,1-1 0,0 1-1,-1-1 1,1 0 0,0 0-1,2 0 1,48 1 325,-38-2-284,7 0-287,0-2 0,0-1 0,0 0 1,0-2-1,-1 0 0,30-14 0,11-2 160,-60 21 73,-1 1 0,0 0-1,1 0 1,-1-1-1,1 1 1,-1 0 0,1 0-1,-1 0 1,0-1 0,1 1-1,-1 0 1,1 0-1,-1 0 1,1 0 0,-1 0-1,1 0 1,-1 0 0,0 0-1,1 0 1,-1 0-1,1 0 1,-1 0 0,1 1-1,-1-1 1,1 0-1,-1 0 1,0 0 0,1 0-1,-1 1 1,1-1 0,-1 0-1,0 1 1,1-1-1,-1 0 1,0 0 0,1 1-1,-1-1 1,0 1 0,0-1-1,1 0 1,-1 1-1,0-1 1,0 1 0,0-1-1,0 0 1,1 1 0,-1-1-1,0 1 1,0-1-1,0 1 1,0-1 0,0 1-1,0-1 1,0 1-1,0-1 1,0 0 0,0 1-1,-1-1 1,1 1 0,0 0-1,0 0 3,0-1 0,-1 1 0,1 0 0,0 0 0,0 0 0,0 0 0,0-1 0,1 1 0,-1 0 0,0 0 0,0 0 0,0-1 0,1 1 0,-1 0 0,0 0 0,1 0 0,-1-1 0,1 1 0,-1 0-1,1-1 1,-1 1 0,1 0 0,-1-1 0,1 1 0,-1-1 0,1 1 0,0-1 0,-1 1 0,1-1 0,0 1 0,0-1 0,-1 0 0,1 1 0,0-1 0,0 0 0,1 0 0,49 4-314,-17-6-5222,-26-1-626,-5-5-2483</inkml:trace>
</inkml:ink>
</file>

<file path=ppt/ink/ink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ink/ink2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3.115"/>
    </inkml:context>
    <inkml:brush xml:id="br0">
      <inkml:brushProperty name="width" value="0.025" units="cm"/>
      <inkml:brushProperty name="height" value="0.025" units="cm"/>
    </inkml:brush>
  </inkml:definitions>
  <inkml:trace contextRef="#ctx0" brushRef="#br0">0 68 19731,'0'0'4324,"51"-22"-2947,-8 12 32,17 3-256,9 0-1056,11-1-3044,7-6-5669</inkml:trace>
</inkml:ink>
</file>

<file path=ppt/ink/ink2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4.121"/>
    </inkml:context>
    <inkml:brush xml:id="br0">
      <inkml:brushProperty name="width" value="0.025" units="cm"/>
      <inkml:brushProperty name="height" value="0.025" units="cm"/>
    </inkml:brush>
  </inkml:definitions>
  <inkml:trace contextRef="#ctx0" brushRef="#br0">249 17 18449,'0'0'2782,"-10"-3"-1005,5 0-1602,-1 1-1,1 0 0,-1 0 0,1 1 1,-1 0-1,0 0 0,0 0 0,0 1 1,0-1-1,0 1 0,1 1 0,-1-1 1,0 1-1,0 0 0,0 1 0,1-1 1,-1 1-1,1 0 0,-1 0 0,1 1 1,0 0-1,0 0 0,0 0 0,-5 4 1,-48 46-115,55-49-52,-1 0 0,0 0 0,1 0 0,0 1 0,0-1 1,0 1-1,0 0 0,1 0 0,0 0 0,0 0 0,0 0 0,-1 7 0,5-11-4,0 0 0,1 0 1,-1 0-1,0 0 0,0-1 0,0 1 0,1-1 1,-1 1-1,0-1 0,1 0 0,-1 0 1,0 0-1,1 0 0,-1 0 0,0 0 0,3-1 1,1 0 24,177 1-1336,-181 0 1305,-1 0 0,1 0 1,0 0-1,0 0 1,0 1-1,0-1 1,0 0-1,-1 1 0,1-1 1,0 1-1,0 0 1,-1-1-1,1 1 1,0 0-1,-1 0 1,1 0-1,1 2 0,-2-2 41,-1 0-1,1 0 1,-1 0 0,1 0-1,-1 0 1,1 0-1,-1 0 1,1 0-1,-1 0 1,0 0-1,0 0 1,0 1-1,0-1 1,1 0-1,-2 0 1,1 0-1,0 0 1,0 1-1,0-1 1,-1 1-1,-1 4 173,0-1-1,0 0 0,-1 0 0,0 0 0,0 0 1,0 0-1,0 0 0,-1-1 0,-5 6 0,-153 115 3351,209-151-4350,3-2-2010,-2-1 0,0-2 0,51-45 0,-81 56 2126,-4 5 5617,-14 16-4814,1 0 1,-1 0-1,0 0 1,0 0-1,1 0 1,-1 0-1,0 0 1,0 0-1,0 0 0,0 0 1,0 0-1,0 0 1,0-1-1,0 1 1,0 0-1,-1 0 1,1 0-1,0 0 0,-1 0 1,1 0-1,0 0 1,-2 1-1,-9 34 972,8-27-821,0 0-1,0 0 1,0 1-1,1-1 1,1 1 0,0-1-1,0 1 1,0-1-1,3 17 1,-2-25-298,0-1 0,0 1 0,1 0 1,-1-1-1,1 1 0,-1-1 0,0 1 0,1-1 1,-1 1-1,1-1 0,-1 0 0,1 1 0,-1-1 1,1 1-1,0-1 0,-1 0 0,1 0 0,-1 1 1,1-1-1,0 0 0,-1 0 0,1 0 0,0 1 1,-1-1-1,1 0 0,0 0 0,-1 0 0,1 0 0,-1 0 1,1 0-1,0-1 0,-1 1 0,1 0 0,0 0 1,-1 0-1,1-1 0,0 1 0,-1 0 0,1-1 1,24-13-3727,-10-7-2428,-2-6-4282</inkml:trace>
</inkml:ink>
</file>

<file path=ppt/ink/ink2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4.463"/>
    </inkml:context>
    <inkml:brush xml:id="br0">
      <inkml:brushProperty name="width" value="0.025" units="cm"/>
      <inkml:brushProperty name="height" value="0.025" units="cm"/>
    </inkml:brush>
  </inkml:definitions>
  <inkml:trace contextRef="#ctx0" brushRef="#br0">1 1 21364,'0'0'9289,"62"54"-21236,-34-37-257</inkml:trace>
</inkml:ink>
</file>

<file path=ppt/ink/ink2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4.811"/>
    </inkml:context>
    <inkml:brush xml:id="br0">
      <inkml:brushProperty name="width" value="0.025" units="cm"/>
      <inkml:brushProperty name="height" value="0.025" units="cm"/>
    </inkml:brush>
  </inkml:definitions>
  <inkml:trace contextRef="#ctx0" brushRef="#br0">123 166 15054,'0'0'4164,"-11"8"-1164,1-1-2518,-5 3 695,2 0 1,-22 20 0,31-26-888,0-1 0,1 1 0,0 0 0,0 0 0,0 0-1,0 1 1,1-1 0,0 1 0,0-1 0,0 1 0,0 0 0,1-1 0,-1 1 0,1 0 0,0 8 0,1-12-283,1 1 0,0-1 0,-1 0 1,1 0-1,0 0 0,0 0 0,-1 0 0,1 0 0,0 0 0,0 0 1,0-1-1,0 1 0,0 0 0,0-1 0,1 1 0,-1 0 1,0-1-1,0 1 0,0-1 0,1 0 0,-1 1 0,0-1 1,0 0-1,1 0 0,-1 0 0,0 0 0,0 0 0,1 0 1,-1 0-1,0 0 0,1-1 0,1 1 0,50-9 211,-37 2-243,-1 0 1,1-1 0,-1-1 0,-1-1 0,0 0 0,0-1 0,-1 0-1,-1-1 1,1 0 0,-2-1 0,0-1 0,-1 0 0,0 0-1,-1-1 1,0 0 0,-2-1 0,1 1 0,4-19 0,-10 29-20,-1 1 1,0-1 0,0 1-1,-1-1 1,1 0 0,-1 1 0,0-1-1,0 0 1,-1-5 0,1 9 28,-1 0 0,1 0 1,-1 0-1,1 0 0,-1 0 1,0 0-1,1 0 0,-1 0 0,0 0 1,0 1-1,0-1 0,0 0 1,1 0-1,-1 1 0,0-1 1,0 0-1,0 1 0,0-1 0,-1 1 1,1 0-1,0-1 0,0 1 1,0 0-1,0-1 0,0 1 0,-1 0 1,1 0-1,0 0 0,0 0 1,0 0-1,0 0 0,0 1 1,-1-1-1,1 0 0,0 1 0,0-1 1,0 0-1,0 1 0,0-1 1,-1 2-1,-10 3 131,0 2 0,0-1 1,1 1-1,0 1 0,1 0 1,0 1-1,0 0 0,1 0 1,0 1-1,0 0 0,1 1 0,0 0 1,-10 21-1,17-30-112,1-1 0,-1 1 0,1-1-1,0 1 1,0 0 0,-1-1 0,1 1 0,0-1 0,0 1-1,1 0 1,-1-1 0,0 1 0,0-1 0,1 1 0,-1-1-1,1 1 1,-1-1 0,1 1 0,0-1 0,0 1-1,0-1 1,0 0 0,0 1 0,0-1 0,0 0 0,0 0-1,0 0 1,0 0 0,0 0 0,1 0 0,-1 0 0,1 0-1,-1 0 1,0-1 0,1 1 0,2 0 0,9 4-183,0-1 1,0 0-1,21 3 1,-11-3-910,43 16-6583,-42-13 1590</inkml:trace>
</inkml:ink>
</file>

<file path=ppt/ink/ink2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5.267"/>
    </inkml:context>
    <inkml:brush xml:id="br0">
      <inkml:brushProperty name="width" value="0.025" units="cm"/>
      <inkml:brushProperty name="height" value="0.025" units="cm"/>
    </inkml:brush>
  </inkml:definitions>
  <inkml:trace contextRef="#ctx0" brushRef="#br0">47 52 17040,'0'0'5130,"-6"9"-2893,1-1-1948,0 0 0,0 0 0,1 1 0,0-1 0,0 1 0,1 0 0,1 0 0,-1 0 0,1 1 0,1-1 0,0 1 0,0-1 0,1 1 0,1 13 0,-1-22-282,1 1 1,0-1 0,-1 0-1,1 0 1,0 1 0,0-1-1,-1 0 1,1 0-1,0 0 1,0 0 0,0 0-1,0 0 1,1 0 0,-1-1-1,0 1 1,0 0-1,0-1 1,1 1 0,-1 0-1,0-1 1,1 0-1,-1 1 1,0-1 0,1 0-1,-1 0 1,1 1 0,-1-1-1,0 0 1,1-1-1,-1 1 1,1 0 0,-1 0-1,0 0 1,3-2 0,4 1 60,0-1 0,0 0 1,0 0-1,14-7 0,0-3 7,0-1-1,-1-1 0,-1-1 0,0-1 1,-1-1-1,-1-1 0,0 0 0,-2-1 1,0-1-1,18-30 0,-43 67-131,0 0-1,1 1 1,0 0-1,1 0 1,2 1-1,0 0 0,0 0 1,-1 26-1,6-45 1,0 1 0,0 0 0,0-1 0,0 1 0,0-1-1,0 1 1,0-1 0,0 1 0,0-1 0,1 1 0,-1-1 0,0 1-1,0-1 1,1 1 0,-1-1 0,0 1 0,1-1 0,-1 1 0,0-1-1,1 0 1,-1 1 0,1-1 0,-1 0 0,0 1 0,1-1 0,-1 0-1,1 1 1,-1-1 0,1 0 0,-1 0 0,2 1 0,21-3-1539,22-18-1396,-27 6-372,-1-1 1,20-22 0,-1-4-6064</inkml:trace>
</inkml:ink>
</file>

<file path=ppt/ink/ink2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5.612"/>
    </inkml:context>
    <inkml:brush xml:id="br0">
      <inkml:brushProperty name="width" value="0.025" units="cm"/>
      <inkml:brushProperty name="height" value="0.025" units="cm"/>
    </inkml:brush>
  </inkml:definitions>
  <inkml:trace contextRef="#ctx0" brushRef="#br0">157 0 15951,'0'0'5936,"-10"12"-4211,-4 2-1557,-67 82 3131,75-88-2931,0 0 1,0 1 0,1 0-1,0 0 1,0 1-1,1-1 1,0 1 0,1 0-1,0 0 1,-2 14-1,6-23-357,-1 0 0,0 1 0,1-1 0,-1 0 0,1 0 0,-1 0 0,1 0-1,-1 0 1,1 0 0,0 0 0,0 0 0,0 0 0,-1 0 0,1 0-1,0-1 1,0 1 0,0 0 0,0-1 0,0 1 0,0 0 0,0-1-1,1 1 1,-1-1 0,0 0 0,0 1 0,0-1 0,0 0 0,1 0 0,-1 0-1,0 1 1,0-1 0,1-1 0,-1 1 0,2 0 0,48-2 308,-49 1-309,64-14-184,-56 11-143,1 1 0,-1 0 0,1 1 0,0 0 0,0 1 0,0 0 0,0 1 1,11 1-1,-21-1 305,-1 0 1,1 1 0,0-1 0,0 1 0,-1-1 0,1 1 0,-1-1 0,1 1-1,0 0 1,-1-1 0,1 1 0,-1 0 0,1-1 0,-1 1 0,0 0 0,1 0-1,-1-1 1,0 1 0,1 0 0,-1 0 0,0 0 0,0-1 0,0 1 0,0 0-1,1 0 1,-1 0 0,-1 0 0,1-1 0,0 1 0,0 0 0,0 0 0,0 0-1,-1 1 1,-9 31 747,4-23-455,-1 0 1,-1 0-1,1-1 0,-2 0 0,1 0 1,-14 10-1,17-15-165,0 0 0,0 0 0,0-1 0,-1 1 0,0-1 0,1 0 0,-1-1 0,0 1 0,0-1 0,-1-1 0,1 1 0,0-1 0,-12 1 0,17-3-204,0 1 1,1-1-1,-1 0 1,0 1-1,1-1 1,-1 0-1,0 0 1,1 0-1,-1 1 1,1-1-1,-1 0 1,1 0-1,0 0 0,-1 0 1,1 0-1,0 0 1,0 0-1,0 0 1,-1 0-1,1 0 1,0 0-1,0 0 1,0 0-1,1 0 1,-1 0-1,0-2 0,5-30-5166,10 11-1963,3 0-3764</inkml:trace>
</inkml:ink>
</file>

<file path=ppt/ink/ink2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5.985"/>
    </inkml:context>
    <inkml:brush xml:id="br0">
      <inkml:brushProperty name="width" value="0.025" units="cm"/>
      <inkml:brushProperty name="height" value="0.025" units="cm"/>
    </inkml:brush>
  </inkml:definitions>
  <inkml:trace contextRef="#ctx0" brushRef="#br0">18 140 10570,'8'-2'4490,"-1"1"-3041,-1-1 1,1 0 0,0 0 0,-1-1-1,13-6 1,-17 8-1139,0 0 0,0 0 1,0 0-1,0-1 0,-1 1 0,1-1 0,0 0 0,-1 0 1,1 1-1,-1-1 0,0 0 0,1 0 0,-1 0 1,0 0-1,0-1 0,0 1 0,0 0 0,-1 0 1,1 0-1,-1-1 0,1 1 0,-1 0 0,0-1 0,0 1 1,0-5-1,-1 6-300,1 0-1,-1 1 1,1-1 0,-1 0 0,1 0-1,-1 1 1,1-1 0,-1 0 0,0 1-1,1-1 1,-1 0 0,0 1 0,0-1-1,0 1 1,1-1 0,-1 1 0,0 0-1,0-1 1,0 1 0,0 0 0,0 0-1,0-1 1,0 1 0,1 0 0,-1 0-1,0 0 1,0 0 0,0 0 0,0 0-1,0 0 1,0 1 0,0-1 0,0 0-1,0 1 1,0-1 0,1 0 0,-1 1-1,0-1 1,-1 1 0,-35 17-244,34-16 231,0 0 0,0 1 0,0-1 0,1 1 0,0 0 0,-1 0 0,1-1 0,0 2 0,0-1 0,0 0 0,1 0 0,-1 0 0,1 1 0,0-1 0,0 1 0,0-1 0,0 1 0,1 0 0,-1-1 0,1 1 0,0 6 0,1-7 6,0 0 1,0-1-1,1 1 1,-1 0-1,1 0 0,-1-1 1,1 1-1,0-1 1,0 0-1,0 1 0,0-1 1,1 0-1,-1 0 1,1 0-1,-1-1 1,1 1-1,-1-1 0,1 1 1,0-1-1,0 0 1,0 0-1,0 0 0,0 0 1,0 0-1,0-1 1,3 1-1,13 2 14,0-1 0,1 0-1,-1-1 1,0-1 0,32-5 0,-50 5-12,1-1 0,-1 1 1,1-1-1,0 0 0,-1 1 0,1-1 1,-1 0-1,0 0 0,1 0 0,-1 0 1,0-1-1,1 1 0,-1 0 0,0 0 1,0-1-1,0 1 0,0-1 0,0 1 0,-1-1 1,1 1-1,0-1 0,-1 1 0,1-1 1,-1 0-1,1 1 0,-1-1 0,0 0 1,0 1-1,0-1 0,0 0 0,0 0 1,0 1-1,-1-3 0,0-10 65,-1 1 0,0-1 1,-6-16-1,3 7-29,4 19-475,0 0-1,0 0 1,1 0 0,0 0-1,0-1 1,0 1 0,0 0-1,1 0 1,1-6 0,-1 9 244,-1 0 0,1 0 0,-1 0 0,1 0 1,-1 1-1,1-1 0,0 0 0,0 0 1,-1 0-1,1 1 0,0-1 0,0 0 0,0 1 1,0-1-1,0 1 0,0-1 0,-1 1 1,1 0-1,0-1 0,1 1 0,-1 0 0,0 0 1,0-1-1,0 1 0,0 0 0,0 0 0,0 0 1,0 0-1,0 1 0,0-1 0,0 0 1,0 0-1,0 0 0,0 1 0,0-1 0,0 1 1,0-1-1,0 1 0,0-1 0,0 1 1,1 0-1</inkml:trace>
</inkml:ink>
</file>

<file path=ppt/ink/ink2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6.345"/>
    </inkml:context>
    <inkml:brush xml:id="br0">
      <inkml:brushProperty name="width" value="0.025" units="cm"/>
      <inkml:brushProperty name="height" value="0.025" units="cm"/>
    </inkml:brush>
  </inkml:definitions>
  <inkml:trace contextRef="#ctx0" brushRef="#br0">141 76 9353,'0'0'22469,"-8"-2"-21577,0 2-881,0 0 0,0 1 0,0 0 0,0 0 0,-14 5 0,-34 3-24,55-9-17,0 0 1,1 0-1,-1 0 0,1 0 0,-1 0 1,1 0-1,-1 0 0,0 0 0,1 0 1,-1 0-1,1-1 0,-1 1 0,1 0 1,-1 0-1,1-1 0,-1 1 0,1 0 1,-1-1-1,1 1 0,0-1 1,-1 1-1,1 0 0,-1-1 0,1 1 1,0-1-1,-1 1 0,1-1 0,0 1 1,0-1-1,-1 1 0,1-2 0,2-20-2515,0 17 1401,0 0-1,0 0 0,1 0 1,0 0-1,-1 0 0,6-5 0,14-10-9766</inkml:trace>
</inkml:ink>
</file>

<file path=ppt/ink/ink2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7.529"/>
    </inkml:context>
    <inkml:brush xml:id="br0">
      <inkml:brushProperty name="width" value="0.025" units="cm"/>
      <inkml:brushProperty name="height" value="0.025" units="cm"/>
    </inkml:brush>
  </inkml:definitions>
  <inkml:trace contextRef="#ctx0" brushRef="#br0">35 0 16816,'0'0'7618,"1"10"-6898,-2 18 248,-1 1-1,-2-1 0,-9 38 0,0 7-778,12-72-184,1 0 0,0 1 0,-1-1 1,1 0-1,0 0 0,0 0 0,0 0 0,0 1 1,0-1-1,0 0 0,0 0 0,0 1 1,0-1-1,1 0 0,-1 0 0,0 0 0,1 0 1,-1 0-1,1 1 0,-1-1 0,1 0 1,0 0-1,-1 0 0,1 0 0,0 0 0,0-1 1,0 1-1,1 1 0,0-1 18,0-1 1,0 0-1,0 0 0,0 0 0,0 0 0,0 0 1,0 0-1,0-1 0,0 1 0,0-1 0,0 1 1,0-1-1,-1 0 0,1 0 0,0 0 1,0 0-1,-1 0 0,3-1 0,7-6 45,-1 0-1,0 0 0,0-2 1,13-14-1,30-26 50,-53 50-140,1 1 0,-1-1 0,1 0 0,-1 1 0,1-1 0,-1 1 0,0-1 0,1 1 0,-1-1 0,1 1 0,-1-1 0,0 1 0,0-1 1,1 1-1,-1-1 0,0 1 0,0-1 0,0 1 0,0-1 0,1 1 0,-1 0 0,0-1 0,0 1 0,0-1 0,0 1 0,0 0 0,0-1 0,-1 1 0,1-1 0,0 2 0,0 30 129,0-28-135,0 18 7,-1-16 58,1-1 0,0 1 1,0 0-1,0 0 0,1-1 0,0 1 0,2 10 1,-2-14 7,0-1 0,0 0 0,0 1 0,1-1 0,-1 0 0,0 1 0,0-1 0,1 0 0,-1 0 0,0 0 0,1 0 0,0 0 0,-1-1 0,1 1 0,-1 0 0,1-1 0,0 1 0,-1-1 0,1 1 0,0-1 0,-1 0 0,1 0 0,0 0 0,0 0 0,-1 0 0,1 0 0,0 0 0,0-1 0,-1 1 0,1-1 0,1 0 0,7-2 89,-1-1-1,0 1 1,0-2 0,0 1 0,0-2-1,-1 1 1,0-1 0,0 0 0,-1 0-1,1-1 1,9-12 0,35-47-525,-58 77 383,1 0-1,0 0 1,0 1-1,1-1 1,1 1-1,0 0 1,0 0-1,-1 21 1,4-32 10,0-1 1,0 1 0,0 0-1,1 0 1,-1 0 0,0 0 0,0 0-1,0-1 1,1 1 0,-1 0-1,0 0 1,1 0 0,-1-1 0,1 1-1,-1 0 1,1-1 0,-1 1-1,1 0 1,0-1 0,-1 1-1,1-1 1,0 1 0,-1-1 0,1 1-1,0-1 1,1 1 0,27 3 120,-20-5-91,-1-1-1,0 1 1,0-1 0,0-1-1,9-3 1,-5 0-31,1-1 0,-1-1 0,-1 0 0,19-15 0,-25 18 0,0 0 0,1-1 0,-1 1 0,-1-1 0,1 0 0,-1 0 0,0-1 0,-1 1 0,0-1 0,4-10 0,-6 17 0,-1-1 0,0 1 0,0 0 0,0 0 0,0-1 0,0 1 0,0 0 0,0 0 0,0-1 0,1 1 0,-1 0 0,0 0 0,0-1 0,0 1 0,0 0 0,0 0 0,-1-1 0,1 1 0,0 0 0,0 0 0,0-1 0,0 1 0,0 0 0,0 0 0,0-1 0,0 1 0,0 0 0,-1 0 0,1-1 0,0 1 0,0 0 0,0 0 0,-1 0 0,1 0 0,0-1 0,0 1 0,0 0 0,-1 0 0,-11 3 0,-11 12 0,-13 24 4,33-36-6,1 0 1,-1 0-1,1 1 0,0-1 1,0 0-1,1 1 0,-1-1 1,1 1-1,-1 0 0,1-1 1,-1 8-1,9-10-2,-1 0 1,0-1-1,1 1 1,-1-1-1,13-2 1,10-3-286,1-1 1,-1-1 0,49-20 0,-73 26 218,35-20-1080,-38 20 675,-1 0 0,1 0 0,-1-1 1,0 1-1,0 0 0,1-1 0,-1 1 0,0-1 0,0 1 0,0-1 0,-1 1 0,1-1 0,1-2 0,-1-12-6033</inkml:trace>
</inkml:ink>
</file>

<file path=ppt/ink/ink2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7.859"/>
    </inkml:context>
    <inkml:brush xml:id="br0">
      <inkml:brushProperty name="width" value="0.025" units="cm"/>
      <inkml:brushProperty name="height" value="0.025" units="cm"/>
    </inkml:brush>
  </inkml:definitions>
  <inkml:trace contextRef="#ctx0" brushRef="#br0">1 1 22069,'0'0'5958</inkml:trace>
</inkml:ink>
</file>

<file path=ppt/ink/ink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2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8.401"/>
    </inkml:context>
    <inkml:brush xml:id="br0">
      <inkml:brushProperty name="width" value="0.025" units="cm"/>
      <inkml:brushProperty name="height" value="0.025" units="cm"/>
    </inkml:brush>
  </inkml:definitions>
  <inkml:trace contextRef="#ctx0" brushRef="#br0">71 0 19538,'0'0'1842,"0"10"-694,-5 73 2498,-26 137 0,5-52-2733,17-89 384,23-111-722,-6 17-466,26-60-97,-4 5-176,3 1 0,55-83-1,-83 145 61,0 0 0,1 1 0,-1-1 0,2 1 0,7-6 0,-13 10 62,1 1 0,0 0 0,0-1 0,0 1 0,0 0 0,0 0-1,0 0 1,0 0 0,0 0 0,1 1 0,-1-1 0,0 1 0,1-1 0,-1 1 0,0 0 0,1 0 0,-1 0 0,0 0 0,0 0 0,1 1 0,-1-1 0,0 1 0,4 1 0,-5-2 35,0 1 0,0-1 1,0 1-1,-1 0 1,1 0-1,0-1 0,-1 1 1,1 0-1,-1 0 1,1 0-1,-1-1 0,1 1 1,-1 0-1,1 0 1,-1 0-1,0 0 0,0 0 1,1 0-1,-1 0 0,0 0 1,0 0-1,0 0 1,0 0-1,0 0 0,0 0 1,-1 0-1,1 0 1,0 0-1,0 0 0,-1 0 1,1 0-1,-1 1 1,0 2 11,-1-1 1,1 1 0,-1-1 0,0 0 0,0 0 0,0 0-1,0 0 1,-3 3 0,-12 9 253,-1-2 1,0 0-1,-1-1 0,0 0 0,-1-2 0,-1 0 1,1-2-1,-36 11 0,42-19-956,26-9-1044,26-11-2788,36-6-7348,-33 15-957</inkml:trace>
</inkml:ink>
</file>

<file path=ppt/ink/ink2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8.777"/>
    </inkml:context>
    <inkml:brush xml:id="br0">
      <inkml:brushProperty name="width" value="0.025" units="cm"/>
      <inkml:brushProperty name="height" value="0.025" units="cm"/>
    </inkml:brush>
  </inkml:definitions>
  <inkml:trace contextRef="#ctx0" brushRef="#br0">0 132 17168,'0'0'15423,"9"-4"-15263,7-4-157,-2-1 0,1 0 1,-1 0-1,18-18 0,-32 27-3,0 0 0,0 0 0,0 0 0,0 0 0,0 0 0,1 0 0,-1 0 0,0 0 0,0 0 0,0 0 0,0-1 0,0 1 0,0 0 0,0 0 0,1 0 0,-1 0 0,0 0 0,0 0 0,0 0 0,0 0 0,0 0 0,0 0 0,1 0 0,-1 0 0,0 0 0,0 0 0,0 0 0,0 0 0,0 0 0,0 0 0,1 0 0,-1 0 0,0 1 0,0-1 0,0 0 0,0 0 0,0 0 0,0 0 0,0 0 0,0 0 0,1 0 0,-1 0 0,0 0 0,0 0 0,0 1 0,0-1 0,0 0 0,0 0 0,0 0 0,0 0 0,0 0 0,0 0 0,0 1 0,0-1 0,0 0 0,0 0 0,0 0 0,0 0 0,0 0 0,0 0 0,0 1 0,0-1 0,0 0 0,0 0 0,0 0 0,0 0 0,0 0 0,0 19 0,-6 16 0,-5 7 0,15-44 0,0 0 0,0 0 0,-1 0 0,1 0 0,-1-1 0,0 0 0,0 1 0,4-5 0,5-6 0,2 0 0,-1-1 0,-1 0 0,0 0 0,-1-1 0,17-32 0,-27 46-58,-1 1-1,1-1 1,0 0 0,0 0-1,-1 1 1,1-1 0,0 0-1,0 1 1,0-1 0,-1 1-1,1-1 1,0 1 0,0 0-1,0-1 1,0 1-1,0 0 1,0-1 0,0 1-1,0 0 1,0 0 0,0 0-1,0 0 1,0 0 0,0 0-1,2 1 1,32 5-3276,-23-3 1683,16 0-4745,6-3-6651</inkml:trace>
</inkml:ink>
</file>

<file path=ppt/ink/ink2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9.893"/>
    </inkml:context>
    <inkml:brush xml:id="br0">
      <inkml:brushProperty name="width" value="0.025" units="cm"/>
      <inkml:brushProperty name="height" value="0.025" units="cm"/>
    </inkml:brush>
  </inkml:definitions>
  <inkml:trace contextRef="#ctx0" brushRef="#br0">145 72 10826,'9'-7'3844,"-1"-1"-2655,34-30 2954,-11 20 2931,-31 35-4970,-5-4-1939,1-1-1,-2 0 1,0 0 0,0 0 0,-15 19 0,-48 55 178,51-65-330,-16 17 36,19-22-26,0 1 0,-20 31-1,35-48-45,0 0-1,0 0 0,0 0 0,0 0 0,0-1 0,0 1 1,0 0-1,0 0 0,0 0 0,0 0 0,1 0 1,-1 0-1,0 0 0,0 0 0,0 0 0,0 0 1,0 0-1,0 0 0,0 0 0,0 0 0,0 0 0,0 0 1,1 0-1,-1 0 0,0 0 0,0 0 0,0 0 1,0 0-1,0 0 0,0 1 0,0-1 0,0 0 1,0 0-1,0 0 0,0 0 0,1 0 0,-1 0 0,0 0 1,0 0-1,0 0 0,0 0 0,0 0 0,0 0 1,0 0-1,0 0 0,0 1 0,0-1 0,0 0 1,0 0-1,0 0 0,0 0 0,0 0 0,0 0 0,0 0 1,0 0-1,0 0 0,0 0 0,0 1 0,0-1 1,14-7-707,14-12-437,7-13-1242,-1-2 1,53-70 0,1-22 5319,-87 124-1736,-1 7-1107,-2 0 0,1-1 1,0 1-1,-1 0 1,0 0-1,0-1 0,-1 1 1,1-1-1,-4 5 0,-6 13-25,-54 144 421,59-144 40,0 1 0,2-1 0,0 1 0,-2 38 0,6-94 540,0 18-871,1 0 1,0-1-1,1 1 1,1 0-1,4-21 0,-5 33-175,0-1 0,0 1 0,1 0-1,-1 0 1,1 0 0,-1 0 0,1 0 0,0 0-1,1 0 1,-1 1 0,0-1 0,1 1-1,-1-1 1,1 1 0,0 0 0,0 0 0,-1 0-1,1 1 1,1-1 0,-1 1 0,0-1-1,0 1 1,1 0 0,-1 0 0,0 1 0,1-1-1,-1 1 1,1-1 0,3 1 0,8-1-44,1 1 1,-1 0 0,0 1 0,0 1 0,0 0 0,0 1 0,0 1 0,-1 0-1,1 1 1,24 12 0,-38-16 38,1 0-1,-1 0 0,1 0 1,-1 0-1,0 0 1,1 1-1,-1-1 0,0 0 1,0 1-1,0-1 0,0 1 1,0-1-1,0 1 1,0 0-1,-1-1 0,1 1 1,-1 0-1,1 0 1,-1 0-1,1 2 0,-4 38 858,1-15-211,21-27-409,-8-4-153,1 0 0,0-1 0,-1 0-1,0 0 1,0-2 0,0 1 0,9-9 0,-12 8-128,0 1 1,1 0 0,-1 1-1,1 0 1,0 0 0,1 1-1,-1 0 1,1 1 0,0 0-1,0 0 1,16-1 0,-25 7 11,0 1 0,0-1 1,0 1-1,-1-1 0,1 1 0,-1 0 1,0-1-1,0 1 0,-1-1 1,1 1-1,-2 5 0,-8 15-516,0-3-2153,8-7-2826,13-26-4070,-5 6 6839,9-11-5814</inkml:trace>
</inkml:ink>
</file>

<file path=ppt/ink/ink2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0.269"/>
    </inkml:context>
    <inkml:brush xml:id="br0">
      <inkml:brushProperty name="width" value="0.025" units="cm"/>
      <inkml:brushProperty name="height" value="0.025" units="cm"/>
    </inkml:brush>
  </inkml:definitions>
  <inkml:trace contextRef="#ctx0" brushRef="#br0">20 1 5830,'0'0'20275,"0"9"-19224,-20 99 2035,20-107-3073,0-1 1,0 0-1,0 1 0,0-1 1,0 1-1,0-1 1,0 1-1,1-1 0,-1 0 1,0 1-1,0-1 1,0 1-1,0-1 0,1 0 1,-1 1-1,0-1 0,0 0 1,1 1-1,-1-1 1,0 0-1,0 1 0,1-1 1,-1 0-1,0 1 1,1-1-1,-1 0 0,1 0 1,-1 0-1,0 1 0,1-1 1,-1 0-1,1 0 1,-1 0-1,0 0 0,1 0 1,0 0-1,22-3 393,20-16-47,5-11-366,-31 19-229,-1 0 1,1 1-1,1 1 1,0 1-1,25-8 1,-42 16 221,-1 0-1,0 0 1,1 0 0,-1 0 0,0 0-1,1 1 1,-1-1 0,0 0 0,1 0-1,-1 1 1,0-1 0,0 0 0,1 0-1,-1 1 1,0-1 0,0 0 0,0 1-1,1-1 1,-1 0 0,0 1 0,0-1-1,0 1 1,0-1 0,0 0 0,0 1-1,0-1 1,0 0 0,0 1 0,0-1-1,0 1 1,0-1 0,0 0 0,0 1 0,0-1-1,0 0 1,0 1 0,0-1 0,0 1-1,0-1 1,-1 0 0,1 1 0,0-1-1,0 0 1,0 1 0,-1-1 0,1 0-1,0 0 1,-1 1 0,1-1 0,0 0-1,-11 22 5,-5-1-11,10-15-15,1 1 0,-1 0 0,1 1 0,1-1 1,-1 1-1,-3 10 0,9-17-470,0-1 1,0 0-1,0 1 0,0-1 1,0 0-1,0 0 0,0 0 1,0 0-1,-1 0 0,1 0 1,0 0-1,0 0 0,0 0 1,0 0-1,0-1 0,0 1 1,1-1-1,15-10-8094</inkml:trace>
</inkml:ink>
</file>

<file path=ppt/ink/ink2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0.644"/>
    </inkml:context>
    <inkml:brush xml:id="br0">
      <inkml:brushProperty name="width" value="0.025" units="cm"/>
      <inkml:brushProperty name="height" value="0.025" units="cm"/>
    </inkml:brush>
  </inkml:definitions>
  <inkml:trace contextRef="#ctx0" brushRef="#br0">118 50 10698,'0'0'19170,"-11"-1"-18860,8 0-281,-1 1-1,0-1 1,0 1 0,0 0 0,0 0 0,0 1-1,0-1 1,0 1 0,0 0 0,0 0 0,1 0-1,-1 1 1,0-1 0,1 1 0,-1 0 0,1 0-1,0 0 1,-1 0 0,1 1 0,0 0 0,0-1-1,1 1 1,-1 0 0,1 0 0,-1 0 0,1 1-1,0-1 1,0 0 0,0 1 0,1 0 0,-1-1-1,1 1 1,0 0 0,0 0 0,0-1 0,0 1-1,0 7 1,2-10-14,-1 0-1,1 0 0,0-1 0,-1 1 1,1 0-1,-1 0 0,1-1 1,0 1-1,0-1 0,-1 1 1,1 0-1,0-1 0,0 1 1,0-1-1,0 0 0,0 1 0,-1-1 1,1 0-1,0 1 0,0-1 1,0 0-1,0 0 0,0 0 1,0 0-1,0 0 0,0 0 1,0 0-1,0 0 0,0 0 0,2-1 1,34-5 449,-21-1-545,1-1 0,-2 0 0,1-2 0,-1 0 0,-1 0 0,0-1-1,0-1 1,-1-1 0,0 0 0,18-25 0,-60 73-882,-15 20 963,42-51-36,0 1 0,0-1 1,0 0-1,0 1 0,1-1 1,-1 1-1,1 0 1,0-1-1,1 1 0,-1 0 1,1 0-1,0-1 0,1 6 1,-1-9-140,1 0 0,-1 0 1,1 0-1,0 0 1,-1 0-1,1 0 1,0-1-1,0 1 1,-1 0-1,1 0 0,0-1 1,0 1-1,0-1 1,0 1-1,0-1 1,0 1-1,0-1 0,0 0 1,0 1-1,0-1 1,1 0-1,-1 0 1,0 0-1,0 0 1,0 0-1,0 0 0,0 0 1,2 0-1,34-5-4857,-11-10-200,0-4-4398</inkml:trace>
</inkml:ink>
</file>

<file path=ppt/ink/ink2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1.248"/>
    </inkml:context>
    <inkml:brush xml:id="br0">
      <inkml:brushProperty name="width" value="0.025" units="cm"/>
      <inkml:brushProperty name="height" value="0.025" units="cm"/>
    </inkml:brush>
  </inkml:definitions>
  <inkml:trace contextRef="#ctx0" brushRef="#br0">131 0 9385,'0'0'12561,"-9"8"-11792,-3 4-393,0 1 0,1 0 0,1 0 1,0 1-1,0 0 0,2 1 0,0 0 0,0 0 0,2 1 1,0 0-1,0 0 0,2 1 0,0-1 0,-2 20 0,6-34-338,0 0-1,0 0 0,0 0 0,0 0 0,1 0 0,-1 0 0,0 0 0,1 0 0,0-1 0,-1 1 0,1 0 0,0 0 1,0 0-1,0-1 0,0 1 0,0 0 0,1-1 0,-1 1 0,0-1 0,1 0 0,2 3 0,-1-2 6,1 0 0,-1-1 0,1 1 0,-1-1 0,1 0 0,-1 0 0,1-1-1,-1 1 1,1 0 0,0-1 0,4 0 0,3-1-109,0 0 0,0 0-1,0-1 1,0 0 0,0-1 0,0-1-1,12-5 1,95-62-41,-124 94 1808,6-23-1674,0 1 0,-1 0 0,1 0 1,0-1-1,0 1 0,0 0 0,0 0 0,-1 0 0,1-1 0,0 1 0,0 0 0,1 0 0,-1 0 0,0-1 0,0 1 1,0 0-1,0 0 0,1 0 0,-1-1 0,0 1 0,1 0 0,-1-1 0,0 1 0,1 0 0,-1-1 0,1 1 0,-1 0 1,1-1-1,0 1 0,-1-1 0,1 1 0,0 0 0,15-1-19,0-1 1,0 0-1,-1-1 1,1-1-1,-1 0 1,26-9-1,42-8-1199,-83 20 1201,0-1 0,1 1 0,-1 0-1,1 0 1,-1 0 0,1 0 0,-1 0 0,0 0-1,1 0 1,-1 1 0,1-1 0,-1 0 0,1 0-1,-1 0 1,0 0 0,1 0 0,-1 1 0,1-1-1,-1 0 1,0 0 0,1 1 0,-1-1 0,0 0-1,0 1 1,1-1 0,-1 0 0,0 1 0,1-1-1,-1 0 1,0 1 0,0-1 0,0 0-1,0 1 1,1-1 0,-1 1 0,0-1 0,0 0-1,0 1 1,0-1 0,0 1 0,0-1 0,0 1-1,0-1 1,0 0 0,0 1 0,0-1 0,0 1-1,0-1 1,-1 1 0,1-1 0,0 0 0,0 1-1,0-1 1,0 1 0,-1-1 0,1 0 0,0 1-1,-1-1 1,1 0 0,-1 1 0,-20 37 634,9-18-364,11-19-274,1 0 0,-1 0 0,1 1 1,-1-1-1,1 0 0,0 0 1,-1 0-1,1 0 0,0 0 0,0 1 1,0-1-1,0 0 0,0 0 0,0 0 1,0 0-1,0 1 0,0-1 0,1 0 1,-1 0-1,1 0 0,-1 0 1,0 0-1,1 0 0,0 0 0,-1 0 1,1 0-1,0 0 0,1 2 0,0-2 12,0 0-1,0 0 1,0-1-1,0 1 1,0 0-1,0-1 0,1 1 1,-1-1-1,0 0 1,0 0-1,1 1 1,-1-2-1,4 1 0,7-2 45,0-1-1,0 0 0,0 0 0,15-8 0,30-19-751,-45 22 406,1 0 1,0 1-1,1 1 0,20-7 0,-34 13 277,-1 0-1,0 0 0,0 0 0,0 0 0,0 0 1,0 0-1,1 0 0,-1 0 0,0 0 1,0 1-1,0-1 0,0 0 0,0 0 1,1 0-1,-1 0 0,0 0 0,0 0 0,0 0 1,0 0-1,0 0 0,0 1 0,0-1 1,0 0-1,1 0 0,-1 0 0,0 0 0,0 0 1,0 1-1,0-1 0,0 0 0,0 0 1,0 0-1,0 0 0,0 0 0,0 1 0,0-1 1,0 0-1,0 0 0,0 0 0,0 0 1,0 0-1,0 1 0,0-1 0,0 0 1,0 0-1,0 0 0,0 0 0,-1 0 0,1 1 1,0-1-1,0 0 0,0 0 0,0 0 1,0 0-1,0 0 0,0 0 0,0 0 0,-1 0 1,1 1-1,0-1 0,-9 18 258,-4 15-768,42-32-12609,-11-5 790</inkml:trace>
</inkml:ink>
</file>

<file path=ppt/ink/ink2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1.574"/>
    </inkml:context>
    <inkml:brush xml:id="br0">
      <inkml:brushProperty name="width" value="0.025" units="cm"/>
      <inkml:brushProperty name="height" value="0.025" units="cm"/>
    </inkml:brush>
  </inkml:definitions>
  <inkml:trace contextRef="#ctx0" brushRef="#br0">1 33 14894,'0'0'8659,"9"6"-7084,-2-2-1307,0 0 1,0 0-1,0-1 0,0 0 1,1 0-1,-1-1 0,1 0 1,-1 0-1,1-1 1,14 1-1,-19-2-192,8 1 294,0-2-1,0 0 1,21-4-1,-30 5-339,0 0 0,0-1-1,-1 1 1,1-1 0,0 1 0,-1-1-1,1 0 1,0 1 0,-1-1 0,1 0-1,-1 0 1,1 0 0,-1 0 0,0-1-1,0 1 1,1 0 0,-1-1 0,0 1-1,0 0 1,0-1 0,0 0 0,0 1-1,-1-1 1,1 1 0,0-1-1,-1 0 1,1 1 0,-1-1 0,0 0-1,1 0 1,-1 1 0,0-5 0,-1 5-28,0-1 0,0 1 0,0 0 1,0 0-1,0-1 0,0 1 0,0 0 1,0 0-1,0 0 0,-1 0 0,1 0 1,0 0-1,-1 0 0,1 1 0,-1-1 1,1 0-1,-1 1 0,1-1 0,-1 1 1,1 0-1,-1-1 0,1 1 0,-1 0 1,0 0-1,1 0 0,-1 0 0,-2 1 1,-47 2 14,46-1 24,1 0 0,-1 1 1,0-1-1,1 1 0,-1 0 0,1 0 1,0 0-1,0 0 0,0 1 1,1 0-1,-1 0 0,1 0 0,0 0 1,0 0-1,-3 6 0,5-8-31,0-1-1,0 1 0,0 0 1,0 0-1,0 0 1,1 0-1,-1 0 0,1 0 1,-1 0-1,1 0 0,0 0 1,0 0-1,-1 0 1,2 0-1,-1 0 0,0 0 1,0 0-1,1 0 0,-1 0 1,1 0-1,-1 0 1,1 0-1,0 0 0,0-1 1,0 1-1,0 0 0,0 0 1,0-1-1,1 1 1,-1-1-1,0 1 0,1-1 1,-1 1-1,1-1 0,0 0 1,-1 0-1,1 0 1,0 0-1,3 2 0,5 1-539,-1-1 0,1 1 0,0-2 0,0 1 0,0-1 0,13 0 0,33 0-6287</inkml:trace>
</inkml:ink>
</file>

<file path=ppt/ink/ink2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3.044"/>
    </inkml:context>
    <inkml:brush xml:id="br0">
      <inkml:brushProperty name="width" value="0.025" units="cm"/>
      <inkml:brushProperty name="height" value="0.025" units="cm"/>
    </inkml:brush>
  </inkml:definitions>
  <inkml:trace contextRef="#ctx0" brushRef="#br0">0 46 14862,'0'0'5077,"8"-8"-2573,26-23-481,-34 31-1971,0-1 1,0 1-1,0 0 1,0-1-1,1 1 0,-1 0 1,0-1-1,0 1 1,0 0-1,1 0 1,-1-1-1,0 1 0,0 0 1,1 0-1,-1-1 1,0 1-1,0 0 1,1 0-1,-1 0 0,0 0 1,1-1-1,-1 1 1,0 0-1,1 0 1,-1 0-1,0 0 0,1 0 1,-1 0-1,0 0 1,1 0-1,-1 0 1,0 0-1,1 0 1,-1 0-1,0 0 0,1 0 1,-1 0-1,0 0 1,1 1-1,-1-1 1,0 0-1,1 0 0,-1 0 1,0 0-1,0 1 1,1-1-1,-1 0 1,0 0-1,0 1 0,1-1 1,-1 0-1,0 0 1,0 1-1,0-1 1,1 0-1,-1 1 0,0 16 112,0-16 15,-1 12 198,0 0-1,-1-1 1,-7 24 0,6-24-139,0 1 1,0-1-1,-1 24 1,5-35-221,0 0 0,-1 0-1,1-1 1,-1 1 0,1 0 0,0 0-1,0-1 1,-1 1 0,1-1 0,0 1 0,0-1-1,0 1 1,0-1 0,0 1 0,0-1 0,0 0-1,0 1 1,0-1 0,0 0 0,0 0 0,0 0-1,0 0 1,0 0 0,0 0 0,0 0 0,0 0-1,0 0 1,0 0 0,0 0 0,0-1-1,0 1 1,-1 0 0,3-1 0,37-10 370,-27 5-356,-1-1 0,1 0 0,-2-1 0,1 0 0,-1-1 0,0-1 0,-1 1 0,0-2 0,0 1 0,-1-1 0,9-15 0,-17 39-349,-6 12 469,2-16-72,0 0 1,1 0 0,0 0-1,0 1 1,1-1 0,1 0-1,-1 1 1,2 12 0,0-21-70,0 0-1,0 1 1,-1-1 0,1 0-1,0 1 1,0-1 0,0 0 0,0 0-1,0 0 1,1 0 0,-1 0-1,0 0 1,0 0 0,1 0 0,-1-1-1,1 1 1,-1 0 0,0-1-1,1 1 1,-1-1 0,1 0 0,-1 1-1,1-1 1,0 0 0,-1 0-1,1 0 1,-1 0 0,1 0 0,-1 0-1,1 0 1,-1-1 0,4 0-1,3 0 27,-1-1-1,1 1 0,0-1 1,0-1-1,7-3 0,-2-2-36,0 0 0,0-1 0,-1 0 0,0-1 0,-1-1 0,0 1 0,0-2 0,-1 0 0,-1 0 0,0 0 0,11-22 0,-35 70 0,-10 42 0,23-68-1717,0 11-7766,8-32 3226</inkml:trace>
</inkml:ink>
</file>

<file path=ppt/ink/ink2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3.376"/>
    </inkml:context>
    <inkml:brush xml:id="br0">
      <inkml:brushProperty name="width" value="0.025" units="cm"/>
      <inkml:brushProperty name="height" value="0.025" units="cm"/>
    </inkml:brush>
  </inkml:definitions>
  <inkml:trace contextRef="#ctx0" brushRef="#br0">1 1 16496,'0'0'2082,"23"64"-2050,-9-39-673,5-2-1857,4-3-2211</inkml:trace>
</inkml:ink>
</file>

<file path=ppt/ink/ink2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3.749"/>
    </inkml:context>
    <inkml:brush xml:id="br0">
      <inkml:brushProperty name="width" value="0.025" units="cm"/>
      <inkml:brushProperty name="height" value="0.025" units="cm"/>
    </inkml:brush>
  </inkml:definitions>
  <inkml:trace contextRef="#ctx0" brushRef="#br0">85 274 13164,'0'0'9871,"-10"9"-9091,7-7-774,-7 7 301,-1 1-1,1 0 1,-10 15 0,17-23-200,1 0 0,1 0 0,-1 1 1,0-1-1,0 1 0,1 0 0,0-1 0,-1 1 0,1 0 1,0 0-1,1 0 0,-1 0 0,0 0 0,1 0 0,-1 0 1,1 0-1,0 0 0,0 0 0,0 0 0,1 0 0,-1 0 1,1 0-1,-1 0 0,1-1 0,3 7 0,-3-8-76,1 0-1,-1 1 0,1-1 1,0 0-1,-1 0 0,1-1 0,0 1 1,0 0-1,0-1 0,0 1 1,0-1-1,0 1 0,-1-1 0,1 0 1,0 0-1,0 0 0,0 0 1,0 0-1,3-1 0,1 1 90,-1-1 0,0 1 1,1-1-1,-1-1 0,0 1 0,8-4 0,-3-1-49,-1-1 0,0 0 0,0-1 0,0 0 0,-1 0 0,0-1 0,-1 0 0,0 0-1,0-1 1,-1 0 0,6-13 0,-1 1-64,-1-1 0,-1-1 0,-1 1 0,6-30 0,-10 35-19,-1 0-1,1-35 1,-4 48-6,-1 0 0,1 1 1,-1-1-1,1 0 0,-2 1 0,1-1 0,-3-6 0,3 9 4,1 1 0,-1-1-1,0 1 1,0-1 0,0 1-1,0-1 1,0 1 0,-1 0 0,1 0-1,0 0 1,-1 0 0,1 0-1,0 0 1,-1 0 0,0 0-1,1 0 1,-1 1 0,1-1-1,-1 0 1,-2 0 0,-2 1-2,-1-1 0,1 1-1,0 0 1,0 1 0,0-1 0,0 1 0,0 0 0,0 1 0,0-1 0,0 1 0,0 1-1,1-1 1,-12 7 0,14-7 11,-1 0-1,1 0 1,0 1-1,-1-1 1,1 1-1,0 0 1,0 0-1,1 0 1,-1 0-1,1 1 0,-1-1 1,1 1-1,0-1 1,0 1-1,1 0 1,-1 0-1,1 0 1,0 0-1,0 0 1,0 0-1,0 7 1,1-9-22,1 1 0,-1-1 0,1 1 1,0-1-1,0 0 0,0 1 0,0-1 1,0 0-1,0 0 0,1 0 0,-1 1 1,1-1-1,-1-1 0,1 1 0,0 0 1,0 0-1,0-1 0,0 1 0,0-1 1,4 3-1,54 25-1295,-35-18 574,0 1-565,-11-6 398,1 1 0,-1 1 0,0 0 0,24 19 0,-35-25 959,-1 1 0,1 0-1,0 0 1,-1 0 0,0 0-1,1 0 1,-1 1 0,-1-1 0,1 1-1,0-1 1,-1 1 0,0 0-1,1-1 1,-2 1 0,1 0 0,0 0-1,-1 0 1,0 0 0,1 0-1,-2 0 1,1 0 0,0-1 0,-1 1-1,0 0 1,-1 4 0,7-24-6322,1-2-176</inkml:trace>
</inkml:ink>
</file>

<file path=ppt/ink/ink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2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4.105"/>
    </inkml:context>
    <inkml:brush xml:id="br0">
      <inkml:brushProperty name="width" value="0.025" units="cm"/>
      <inkml:brushProperty name="height" value="0.025" units="cm"/>
    </inkml:brush>
  </inkml:definitions>
  <inkml:trace contextRef="#ctx0" brushRef="#br0">55 1 8616,'0'0'13768,"4"9"-13213,1 10-82,-1 0-1,-1 1 1,0-1-1,-1 39 1,-2-40-348,0 0 0,1-1 1,1 1-1,1 0 1,0 0-1,1-1 0,1 1 1,14 29-1,-4-28-2016,-14-18 1749,-1-1 1,0 0-1,0 0 0,1 0 0,-1 0 0,0 0 0,1 1 0,-1-1 0,0 0 0,0 0 0,1 0 0,-1 0 1,0 0-1,1 0 0,-1 0 0,0 0 0,0 0 0,1 0 0,-1 0 0,0 0 0,1 0 0,-1 0 1,0 0-1,1 0 0,-1 0 0,0-1 0,0 1 0,1 0 0,-1 0 0,0 0 0,0 0 0,1 0 0,-1-1 1,0 1-1,1 0 0,-1-2-177,0 0 0,1 1-1,-1-1 1,0 1 0,0-1 0,0 0 0,0 1 0,0-1 0,0 1 0,-1-1 0,1 0 0,0 1-1,-1-1 1,1 1 0,-1-1 0,0 1 0,1-1 0,-1 1 0,0 0 0,0-1 0,0 1 0,-1-2-1,-35-44-368,-9-13 3478,39 50-1576,1 0 1,-1 0-1,2-1 0,-1 0 1,2 0-1,-8-22 0,12 32-1116,1 0-1,-1 1 0,0-1 1,0 1-1,0-1 0,0 0 1,0 1-1,0-1 0,1 1 1,-1-1-1,0 1 0,0-1 1,1 1-1,-1-1 0,1 1 1,-1-1-1,0 1 0,1-1 1,-1 1-1,1-1 0,-1 1 1,1 0-1,-1-1 0,1 1 1,-1 0-1,1-1 0,-1 1 1,1 0-1,-1 0 0,1 0 1,0 0-1,-1-1 0,1 1 1,-1 0-1,1 0 0,0 0 1,-1 0-1,1 0 0,0 0 1,-1 1-1,1-1 0,-1 0 1,1 0-1,-1 0 0,1 0 1,0 1-1,0-1 0,34 9 426,9 6-432,46 15-1294,-30-15-6670,-37-11 1878</inkml:trace>
</inkml:ink>
</file>

<file path=ppt/ink/ink2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4.448"/>
    </inkml:context>
    <inkml:brush xml:id="br0">
      <inkml:brushProperty name="width" value="0.025" units="cm"/>
      <inkml:brushProperty name="height" value="0.025" units="cm"/>
    </inkml:brush>
  </inkml:definitions>
  <inkml:trace contextRef="#ctx0" brushRef="#br0">0 77 14542,'0'0'6598,"84"16"-2915,-11-14-704,25 0-1473,23-2-641,19 0 160,7 0 288,1 0-1057,-8-6-256,-14-3 0,-19-3 0,-19-5-1345,-14-6-2787,-10-7-7976</inkml:trace>
</inkml:ink>
</file>

<file path=ppt/ink/ink2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5.243"/>
    </inkml:context>
    <inkml:brush xml:id="br0">
      <inkml:brushProperty name="width" value="0.025" units="cm"/>
      <inkml:brushProperty name="height" value="0.025" units="cm"/>
    </inkml:brush>
  </inkml:definitions>
  <inkml:trace contextRef="#ctx0" brushRef="#br0">0 17 12268,'0'0'10794,"83"19"-9289,-16-19-384,12-10-929,9-1-127,-4 1-33,-11 6-1378,-15 4-2081,-25 0-1089,-20 4-2307</inkml:trace>
</inkml:ink>
</file>

<file path=ppt/ink/ink2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5.618"/>
    </inkml:context>
    <inkml:brush xml:id="br0">
      <inkml:brushProperty name="width" value="0.025" units="cm"/>
      <inkml:brushProperty name="height" value="0.025" units="cm"/>
    </inkml:brush>
  </inkml:definitions>
  <inkml:trace contextRef="#ctx0" brushRef="#br0">0 59 17392,'0'0'5061,"65"4"-3812,-16-6-31,7-5-386,10-2-575,1 1-225,-1-1-1570,-6-5-3138,-10 0-2307</inkml:trace>
</inkml:ink>
</file>

<file path=ppt/ink/ink2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5.960"/>
    </inkml:context>
    <inkml:brush xml:id="br0">
      <inkml:brushProperty name="width" value="0.025" units="cm"/>
      <inkml:brushProperty name="height" value="0.025" units="cm"/>
    </inkml:brush>
  </inkml:definitions>
  <inkml:trace contextRef="#ctx0" brushRef="#br0">154 0 16816,'0'0'4901,"-7"12"-3476,-21 40-822,27-49-572,1-1 0,-1 0-1,1 1 1,-1-1 0,1 1 0,0-1-1,0 1 1,0-1 0,0 1 0,1-1-1,-1 0 1,1 1 0,-1-1 0,1 1-1,0-1 1,0 0 0,0 0 0,0 1-1,0-1 1,1 0 0,-1 0 0,1 0-1,-1 0 1,1 0 0,2 2 0,5 4 87,0 0 1,0-1 0,19 11 0,-15-10-70,4 3-21,-8-6-3,1 1 1,-1 1-1,0-1 1,15 16-1,-23-21-51,0 1 0,0-1-1,0 0 1,0 1 0,0-1 0,0 1-1,0 0 1,0-1 0,0 1-1,-1 0 1,1-1 0,-1 1 0,1 0-1,-1 0 1,0-1 0,0 1-1,0 0 1,0 0 0,0-1 0,0 1-1,0 0 1,0 0 0,-1 0-1,1-1 1,-1 1 0,1 0 0,-1-1-1,0 1 1,1 0 0,-1-1 0,0 1-1,0-1 1,0 1 0,-1-1-1,1 0 1,0 1 0,-2 0 0,-25 21-1353,0-1 0,-2-2 0,-1-1 1,0-1-1,-36 14 0,49-24 325,-27 14-2538</inkml:trace>
</inkml:ink>
</file>

<file path=ppt/ink/ink2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7.179"/>
    </inkml:context>
    <inkml:brush xml:id="br0">
      <inkml:brushProperty name="width" value="0.025" units="cm"/>
      <inkml:brushProperty name="height" value="0.025" units="cm"/>
    </inkml:brush>
  </inkml:definitions>
  <inkml:trace contextRef="#ctx0" brushRef="#br0">205 350 12876,'0'0'16496,"-9"5"-16470,-24 16-15,62-51-17,-24 24-108,1-1 0,-1 1-1,1 0 1,0 0-1,0 1 1,1 0-1,0 0 1,13-7 0,-19 12 96,-1-1 0,0 1 1,1 0-1,-1 0 0,0 0 1,0 0-1,1 1 1,-1-1-1,0 0 0,1 0 1,-1 0-1,0 0 0,1 0 1,-1 0-1,0 0 1,0 0-1,1 1 0,-1-1 1,0 0-1,0 0 1,1 0-1,-1 1 0,0-1 1,0 0-1,0 0 0,1 1 1,-1-1-1,0 0 1,0 0-1,0 1 0,0-1 1,0 0-1,1 1 0,-1-1 1,0 0-1,0 0 1,0 1-1,0-1 0,0 0 1,0 1-1,0-1 1,0 1-1,0 18-554,0-13 487,-1 41 164,-1 0 0,-3-1 0,-1 1 0,-15 49 0,17-78 149,-1 0 0,-2 0 0,1-1 0,-2 0 0,0 0 0,-2-1 0,1 0 0,-2 0 0,0-1 0,-1-1 0,0 0 0,-1 0 0,-19 14 0,26-24-211,0 0 0,0-1 0,0 0 0,-1 0 0,-8 2 0,14-4-33,0 0 0,0-1 0,0 1 0,0-1 0,0 0 0,0 1 0,-1-1 0,1 0 0,0 0 0,0 0 0,0 0 0,0 0 0,0 0 0,0 0 0,-1 0 0,1 0 0,0 0 0,0 0 0,0-1 0,0 1 0,0-1 0,0 1 0,0-1 0,0 1 0,0-1-1,0 1 1,0-1 0,0 0 0,0 1 0,1-1 0,-1 0 0,0 0 0,0 0 0,1 0 0,-1 0 0,1 0 0,-1 0 0,1 0 0,-1 0 0,0-1 0,0-7-61,1 1 1,0-1-1,0 1 0,1-1 1,0 1-1,1 0 0,0-1 1,0 1-1,0 0 0,1 0 1,1 0-1,-1 1 1,1-1-1,9-12 0,7-9-32,2 1 1,29-29-1,-45 50 64,180-171-61,-13 15 372,-153 143 221,-20 20-478,0 0 0,0 0 0,0 0 0,0 0 0,0 0 0,0 0 0,0 0 0,0 1 0,0-1 0,0 0 0,0 0 1,0 0-1,0 0 0,0 0 0,0 0 0,0 0 0,0 0 0,0 0 0,0 0 0,0 0 0,0 1 0,0-1 0,1 0 0,-1 0 0,0 0 0,0 0 0,0 0 1,0 0-1,0 0 0,0 0 0,0 0 0,0 0 0,0 0 0,0 0 0,0 0 0,1 0 0,-29 40 261,9-12-359,8-11 99,-34 60-5,41-69 54,1-1-1,0 1 0,0 0 0,0 0 1,1 0-1,0 1 0,1-1 0,-1 10 1,2-18-49,0 1 0,0-1 0,0 1 0,0-1 0,0 1 1,1-1-1,-1 1 0,0-1 0,0 1 0,0-1 0,1 0 1,-1 1-1,0-1 0,0 1 0,1-1 0,-1 0 1,0 1-1,1-1 0,-1 1 0,1-1 0,-1 0 0,0 0 1,1 1-1,-1-1 0,1 0 0,-1 0 0,1 1 0,-1-1 1,1 0-1,-1 0 0,1 0 0,0 0 0,24-1 224,23-15 56,-30 7-320,-1-2 1,0 0-1,0-1 1,-1-1-1,-1 0 1,0-1-1,-1-1 0,-1 0 1,0-1-1,-1 0 1,-1-1-1,19-36 1,-25 32-283,-5 21 303,0 0-1,0 0 0,0 0 1,0 0-1,0 0 1,0 0-1,0-1 0,0 1 1,0 0-1,0 0 0,0 0 1,0 0-1,0 0 0,0 0 1,-1 0-1,1 0 0,0-1 1,0 1-1,0 0 1,0 0-1,0 0 0,0 0 1,0 0-1,0 0 0,-1 0 1,1 0-1,0 0 0,0 0 1,0 0-1,0 0 1,0 0-1,0 0 0,0 0 1,-1 0-1,1 0 0,0 0 1,0 0-1,0 0 0,0 0 1,0 0-1,0 0 0,-1 0 1,1 0-1,0 0 1,0 0-1,0 0 0,0 0 1,0 0-1,0 0 0,0 0 1,0 0-1,-1 0 0,1 0 1,0 1-1,0-1 1,0 0-1,0 0 0,0 0 1,0 0-1,0 0 0,0 0 1,-21 30-502,20-29 508,-19 50-64,19-48 64,0 0 1,0-1 0,0 1-1,1 0 1,-1 0 0,1 0 0,-1 0-1,1 0 1,0 0 0,0 0-1,1 0 1,-1 0 0,1 0-1,-1 0 1,3 4 0,-2-6 8,0 0 0,0 0 0,0-1 0,1 1 0,-1 0 0,0-1 0,0 0 1,1 1-1,-1-1 0,0 0 0,1 1 0,-1-1 0,1 0 0,-1 0 0,0 0 0,1 0 0,-1 0 0,0-1 0,1 1 0,-1 0 1,2-1-1,30-9 244,-7-3-203,-2-2 0,0-1 0,0 0 0,-1-2 0,-2 0 0,0-2 0,0 0 0,-2-2 0,26-36 0,-37 48-76,-1-1 0,0 0 1,0 0-1,-1-1 0,-1 0 0,0 0 0,-1 0 0,0 0 1,4-22-1,-8 33 20,0 1 0,0 0 0,0 0 0,0-1 0,0 1 1,0 0-1,0-1 0,1 1 0,-1 0 0,0-1 0,-1 1 0,1 0 1,0 0-1,0-1 0,0 1 0,0 0 0,0-1 0,0 1 0,0 0 1,0-1-1,0 1 0,-1 0 0,1 0 0,0-1 0,0 1 0,0 0 1,-1 0-1,1-1 0,0 1 0,0 0 0,0 0 0,-1 0 0,1-1 0,0 1 1,-1 0-1,1 0 0,0 0 0,0 0 0,-1 0 0,1 0 0,0 0 1,-1 0-1,1 0 0,0-1 0,-1 1 0,1 0 0,0 0 0,0 1 1,-1-1-1,1 0 0,0 0 0,-1 0 0,1 0 0,0 0 0,-1 0 1,1 0-1,0 0 0,0 1 0,-1-1 0,1 0 0,0 0 0,0 0 1,-1 0-1,1 1 0,0-1 0,0 0 0,-1 1 0,-18 16-371,0 6 350,1 2 0,1 0 0,1 1 0,-13 28 0,22-39 28,0 0 0,1 1 1,1 0-1,0 1 1,1-1-1,1 1 0,0-1 1,0 32-1,3-47 9,1 1 0,-1 0 0,0 0 0,1 0 0,-1 0 0,1 0 0,-1 0 0,1 0 0,0 0 0,0-1 0,0 1 0,0 0 0,0-1 0,0 1 0,0 0 0,1-1 0,-1 0 0,1 1 0,-1-1-1,1 0 1,-1 0 0,1 1 0,0-1 0,0-1 0,-1 1 0,1 0 0,0 0 0,0-1 0,0 1 0,0-1 0,0 1 0,0-1 0,0 0 0,0 0 0,0 0 0,0 0 0,0 0 0,0 0 0,2-1 0,4 0 34,1 0-1,-1-1 1,1 0 0,-1 0 0,0-1 0,0 0-1,0 0 1,7-5 0,6-5-1,-2-1-1,0-1 1,0 0-1,-2-2 1,0 0-1,18-23 1,-24 26-5,-1 0 0,0-1-1,-1 0 1,0-1 0,-2 0 0,1 0-1,-2 0 1,-1-1 0,5-19 0,-10 36-42,0-1 0,1 1 1,-1 0-1,0-1 1,0 1-1,0-1 1,1 1-1,-1-1 1,0 1-1,0 0 0,0-1 1,0 1-1,0-1 1,0 1-1,0-1 1,0 1-1,0-1 0,0 1 1,0 0-1,0-1 1,0 1-1,0-1 1,0 1-1,-1-1 1,1 1-1,0-1 0,0 1 1,0 0-1,-1-1 1,1 1-1,0 0 1,-1-1-1,1 1 1,0 0-1,-1-1 0,-12 14-164,-12 29 50,14-16 139,1 0 0,1 0 0,1 1 1,2 0-1,0 0 0,2 0 0,1 1 0,1 0 0,2 37 1,8-41-200,-4-22-475,-6-16 195,-3-6 252,-1 0 0,-2 0 0,-15-31 0,15 37 397,1 0 0,1 0 0,0-1-1,1 0 1,1 0 0,0 0 0,1-1 0,-1-17-1,4 32-158,0 1 0,1-1 0,-1 0-1,0 1 1,0-1 0,1 0 0,-1 1-1,0-1 1,1 1 0,-1-1-1,1 1 1,-1-1 0,1 1 0,-1-1-1,1 1 1,-1-1 0,1 1 0,-1 0-1,1-1 1,-1 1 0,1 0 0,0-1-1,-1 1 1,1 0 0,0 0-1,-1 0 1,1 0 0,0 0 0,-1-1-1,1 1 1,0 0 0,0 1 0,30-1-191,-21 0 139,35 4-1331,-16 2-3303,-14-2-1658</inkml:trace>
</inkml:ink>
</file>

<file path=ppt/ink/ink2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7.505"/>
    </inkml:context>
    <inkml:brush xml:id="br0">
      <inkml:brushProperty name="width" value="0.025" units="cm"/>
      <inkml:brushProperty name="height" value="0.025" units="cm"/>
    </inkml:brush>
  </inkml:definitions>
  <inkml:trace contextRef="#ctx0" brushRef="#br0">14 11 13100,'-11'-9'7656,"9"7"-5094,2 8-3811,9 3-1794,2 4-4484</inkml:trace>
</inkml:ink>
</file>

<file path=ppt/ink/ink2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8.364"/>
    </inkml:context>
    <inkml:brush xml:id="br0">
      <inkml:brushProperty name="width" value="0.025" units="cm"/>
      <inkml:brushProperty name="height" value="0.025" units="cm"/>
    </inkml:brush>
  </inkml:definitions>
  <inkml:trace contextRef="#ctx0" brushRef="#br0">65 41 17745,'0'0'8648,"-8"11"-8563,1 0-71,0 0 0,0 1 0,1 0 0,1 0 0,0 0 0,0 1 0,2-1-1,-1 1 1,2 0 0,0 0 0,0 1 0,1-1 0,1 0 0,1 15 0,-1-27-4,1 1 1,0 0 0,0 0 0,-1-1 0,1 1 0,1 0-1,-1-1 1,0 1 0,0-1 0,0 1 0,1-1-1,-1 0 1,1 1 0,-1-1 0,1 0 0,-1 0 0,1 0-1,0 0 1,0 0 0,-1-1 0,1 1 0,0 0-1,0-1 1,0 0 0,0 1 0,0-1 0,0 0 0,-1 0-1,1 0 1,0 0 0,0 0 0,2-1 0,4 1 126,0-1 0,0 1 1,0-2-1,0 1 0,0-1 1,13-6-1,-11 3-96,0-1 0,0-1 0,-1 1 0,0-2 0,0 1 0,-1-1 0,0-1 0,0 0 1,-1 0-1,0 0 0,-1-1 0,0 1 0,0-2 0,-1 1 0,7-19 0,-19 52-115,2 0 0,0 1 1,2 0-1,-1 44 0,4-67 87,0 0 0,0 0 0,0 0-1,0 0 1,0 0 0,0 0-1,1 0 1,-1 0 0,0 0 0,1 0-1,-1 0 1,0 0 0,1 0-1,-1 0 1,1 0 0,0-1-1,-1 1 1,1 0 0,0 0 0,-1-1-1,1 1 1,0 0 0,0-1-1,-1 1 1,1-1 0,0 1 0,2 0-1,-1 0 95,1-1-1,0 1 0,-1-1 1,1 0-1,-1 0 0,1 0 1,0 0-1,-1-1 0,1 1 1,4-2-1,2 0 221,-1-1-1,1-1 1,-1 1 0,0-1 0,13-9-1,-8 3-230,-2-1-1,1 0 0,-2 0 1,1-1-1,10-16 1,-16 20-84,0 1 1,-1-1 0,0 1 0,0-1 0,-1 0-1,0 0 1,-1-1 0,1 1 0,-2 0 0,1-1 0,0-10-1,-12 38-935,9-15 907,0 0 0,0 0 0,0 0 0,1 0 0,0 0 0,0 1 0,0-1 0,0 0 0,1 0 0,-1 0 0,1 0 0,0 0 0,0-1 0,1 1 0,2 6 0,-1-7 26,-1-1 0,0 0-1,1 0 1,0 0 0,-1 0 0,1-1 0,0 1 0,0-1 0,0 1 0,0-1 0,0 0 0,0 0 0,0-1-1,0 1 1,1-1 0,-1 1 0,0-1 0,0 0 0,1 0 0,2-1 0,2 1 18,0-1 0,-1 0 0,1-1-1,-1 0 1,1 0 0,-1-1 0,0 1 0,0-1 0,0-1 0,0 0 0,0 0 0,-1 0 0,0-1-1,10-8 1,-12 9-10,0 0 0,0 0 0,0-1 0,0 1 1,-1-1-1,1 0 0,-1 0 0,0 0 0,-1-1 0,1 1 0,-1-1 0,0 1 0,-1-1 0,1 0 0,-1 1 0,0-1 0,-1 0 0,1 0 0,-2-10 0,1 14-26,0 1 0,-1-1 0,1 1 0,-1-1-1,1 1 1,-1-1 0,0 1 0,0-1 0,0 1-1,0 0 1,0-1 0,0 1 0,0 0 0,0 0 0,0 0-1,0 0 1,-1 0 0,1 0 0,0 0 0,-1 0 0,1 0-1,0 1 1,-1-1 0,1 1 0,-1-1 0,0 1-1,1-1 1,-1 1 0,1 0 0,-1 0 0,1 0 0,-1 0-1,0 0 1,1 0 0,-3 1 0,-1-1-22,0 1 0,1-1 1,-1 1-1,1 1 0,-1-1 0,1 0 1,0 1-1,0 0 0,0 0 0,0 0 1,-6 5-1,3 0 35,-1 0 0,1 1 0,0 0 0,0 0 0,1 1 0,1 0 0,-1 0 0,1 1 1,-6 17-1,9-24-3,1 1 1,0-1-1,0 0 1,1 1 0,-1-1-1,1 1 1,-1-1-1,1 1 1,0-1 0,1 1-1,-1-1 1,0 0-1,1 1 1,0-1-1,0 1 1,0-1 0,0 0-1,1 0 1,-1 0-1,1 0 1,0 0 0,-1 0-1,1 0 1,1 0-1,-1 0 1,0-1 0,1 0-1,-1 1 1,1-1-1,0 0 1,0 0 0,0 0-1,3 1 1,7 3-469,0 0 1,0-1 0,1 0 0,-1-1-1,21 3 1,2-3-3755,-1-3-3347,-22-1 531</inkml:trace>
</inkml:ink>
</file>

<file path=ppt/ink/ink2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8.694"/>
    </inkml:context>
    <inkml:brush xml:id="br0">
      <inkml:brushProperty name="width" value="0.025" units="cm"/>
      <inkml:brushProperty name="height" value="0.025" units="cm"/>
    </inkml:brush>
  </inkml:definitions>
  <inkml:trace contextRef="#ctx0" brushRef="#br0">83 1 13581,'0'0'14296,"-6"8"-13922,-8 13 44,1 1 1,-13 29 0,22-43-403,1 0 1,-1 0 0,1 0 0,1 0-1,0 1 1,0-1 0,0 1-1,1 0 1,1-1 0,-1 1 0,1 0-1,2 8 1,-2-16-137,0 0 0,1-1 0,-1 1 0,1 0-1,-1 0 1,1-1 0,0 1 0,-1-1 0,1 1 0,-1 0 0,1-1 0,0 1-1,0-1 1,-1 1 0,1-1 0,0 0 0,0 1 0,-1-1 0,1 0 0,0 0-1,0 1 1,0-1 0,0 0 0,1 0 0,22-1-7639,-10-4 1033</inkml:trace>
</inkml:ink>
</file>

<file path=ppt/ink/ink2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9.227"/>
    </inkml:context>
    <inkml:brush xml:id="br0">
      <inkml:brushProperty name="width" value="0.025" units="cm"/>
      <inkml:brushProperty name="height" value="0.025" units="cm"/>
    </inkml:brush>
  </inkml:definitions>
  <inkml:trace contextRef="#ctx0" brushRef="#br0">141 0 18065,'0'0'5392,"-6"11"-4543,-24 43 534,-27 66 0,48-98-1171,0 1 0,2 1-1,0-1 1,2 1 0,1 0 0,-2 37 0,6-61-197,-1 0 0,1 0 0,0 0 0,0 0 0,0 1 0,0-1 0,0 0 0,0 0 0,0 0 0,0 0 0,0 1 0,0-1 0,0 0 0,0 0 0,0 0 0,0 1 0,0-1 0,0 0 0,0 0 0,1 0 0,-1 0 0,0 1 0,0-1 0,0 0 0,0 0 0,0 0 0,0 0 0,0 0 0,0 0 0,1 1 0,-1-1 0,0 0 0,0 0 0,0 0 0,0 0 0,0 0 0,1 0 0,-1 0 0,0 0 0,0 0 0,0 0 0,0 1 0,1-1 0,-1 0 0,0 0 0,0 0 0,0 0 0,1 0 0,-1 0 0,0-1 0,10-6 314,7-15-179,-11 10-578,-1 0-1,0-1 1,-1 0 0,0 0 0,-1 0-1,0-1 1,-1 1 0,1-28 0,-26 63 865,17-14-319,2-2 8,-1-1-1,2 1 1,-1 0 0,0 0 0,1 0 0,1 0 0,-1 1 0,1-1 0,0 1 0,0-1 0,-1 14 0,3-19-122,1 0 1,-1 0 0,1 0 0,-1 0 0,1 0 0,0 0 0,0-1 0,0 1 0,-1 0 0,1 0 0,0 0-1,0-1 1,0 1 0,0-1 0,0 1 0,0 0 0,0-1 0,0 0 0,0 1 0,1-1 0,-1 0 0,0 1-1,0-1 1,0 0 0,2 0 0,39 6 214,-33-5-154,55 5-2,-33-4-52,0 1 0,0 2 0,0 1-1,35 12 1,-64-15 284,-12-1 384,8-2-587,0 0-1,1 0 0,-1 0 1,0-1-1,0 1 0,0 0 1,0-1-1,0 1 0,0-1 0,1 0 1,-1 0-1,0 1 0,-1-2 1,-4-5 22,1 0 0,0-1 0,0 1 0,1-1 0,0 0 0,1 0 0,-1-1 0,2 1 0,-5-15 0,3 9 25,1-1 0,0 0 0,2 0 1,-1 0-1,1-18 0,2 33-288,1-1 0,-1 0 0,1 0 0,-1 1-1,1-1 1,-1 0 0,1 1 0,0-1 0,-1 1 0,1-1 0,0 1 0,-1-1-1,1 1 1,0-1 0,0 1 0,-1 0 0,1-1 0,0 1 0,0 0 0,0 0-1,-1 0 1,1-1 0,0 1 0,0 0 0,0 0 0,0 0 0,-1 0 0,3 1 0,34-1-8180,-27 0 5325</inkml:trace>
</inkml:ink>
</file>

<file path=ppt/ink/ink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2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9.571"/>
    </inkml:context>
    <inkml:brush xml:id="br0">
      <inkml:brushProperty name="width" value="0.025" units="cm"/>
      <inkml:brushProperty name="height" value="0.025" units="cm"/>
    </inkml:brush>
  </inkml:definitions>
  <inkml:trace contextRef="#ctx0" brushRef="#br0">1 1 18770,'0'0'5157,"61"7"-9257,-36 6-1762</inkml:trace>
</inkml:ink>
</file>

<file path=ppt/ink/ink2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9.912"/>
    </inkml:context>
    <inkml:brush xml:id="br0">
      <inkml:brushProperty name="width" value="0.025" units="cm"/>
      <inkml:brushProperty name="height" value="0.025" units="cm"/>
    </inkml:brush>
  </inkml:definitions>
  <inkml:trace contextRef="#ctx0" brushRef="#br0">63 1 22069,'0'0'5167,"-7"12"-4846,-2 4-199,1 0 0,1 0 0,0 1 0,2-1 1,0 2-1,0-1 0,2 1 0,-2 22 0,4-32-120,1 1 17,-1 0 0,1 1 1,1-1-1,0 0 1,0 1-1,5 16 1,-5-24-14,0 0 0,0 0 0,0 0 0,1-1 0,-1 1-1,0 0 1,1-1 0,-1 1 0,1-1 0,0 1 0,0-1 0,-1 0 0,1 1 0,0-1 0,0 0 0,0 0 0,0-1 0,0 1 0,0 0 0,1-1 0,-1 1 0,0-1 0,0 1 0,0-1 0,0 0 0,1 0 0,-1 0 0,0-1 0,0 1 0,0 0 0,1-1 0,-1 1 0,0-1 0,0 0 0,2-1 0,6-2-11,-1 0 0,0-1 0,0 0 0,0-1 0,-1 0 0,1 0 1,-2-1-1,1 0 0,-1 0 0,0-1 0,10-14 0,-18 29 29,0-1-1,0 1 1,0-1-1,0 1 1,1 0-1,1 7 1,-1-6 14,0-6-8,0 1-1,0-1 1,0 1 0,0-1 0,0 1-1,1-1 1,-1 1 0,1-1-1,-1 0 1,1 1 0,0-1 0,0 0-1,0 1 1,1-1 0,-1 0 0,0 0-1,1 0 1,-1 0 0,1 0-1,2 2 1,0-2 96,0 0 1,1 0-1,-1 0 0,0-1 0,0 0 0,1 1 1,-1-2-1,1 1 0,-1 0 0,9-1 0,15 0 223,-1-1-1,1-2 1,49-10-1,-18 2-359,-60 11-35,1 1 0,0-1 0,-1 0 1,1 0-1,0 1 0,0-1 0,-1 0 0,1 0 0,0 1 0,0-1 0,0 0 0,-1 1 0,1-1 1,0 0-1,0 1 0,0-1 0,0 0 0,0 1 0,0-1 0,0 0 0,0 1 0,0-1 0,-1 0 1,1 1-1,1-1 0,-1 0 0,0 1 0,0-1 0,0 0 0,0 1 0,0-1 0,0 0 0,0 1 1,0-1-1,1 0 0,-1 1 0,0-1 0,0 0 0,0 1 0,1-1 0,-1 0 0,0 0 0,0 1 1,1-1-1,-1 0 0,0 0 0,0 0 0,1 1 0,-1-1 0,0 0 0,1 0 0,-1 0 0,0 0 1,1 0-1,-1 0 0,0 1 0,1-1 0,-1 0 0,1 0 0,-1 0 0,0 0 0,1 0 0,-1-1 1,0 1-1,1 0 0,-13 13-3787,0-7-4984,3-6 1397</inkml:trace>
</inkml:ink>
</file>

<file path=ppt/ink/ink2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0.270"/>
    </inkml:context>
    <inkml:brush xml:id="br0">
      <inkml:brushProperty name="width" value="0.025" units="cm"/>
      <inkml:brushProperty name="height" value="0.025" units="cm"/>
    </inkml:brush>
  </inkml:definitions>
  <inkml:trace contextRef="#ctx0" brushRef="#br0">0 0 12300,'0'0'14830</inkml:trace>
</inkml:ink>
</file>

<file path=ppt/ink/ink2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2.242"/>
    </inkml:context>
    <inkml:brush xml:id="br0">
      <inkml:brushProperty name="width" value="0.025" units="cm"/>
      <inkml:brushProperty name="height" value="0.025" units="cm"/>
    </inkml:brush>
  </inkml:definitions>
  <inkml:trace contextRef="#ctx0" brushRef="#br0">315 66 16400,'29'-33'5189,"1"1"4206,-75 89-8021,11-11-1403,-200 206 192,205-222-198,4 1-704,19-21-2085,17-22-3766,37-44-3521,-16 17 2370</inkml:trace>
</inkml:ink>
</file>

<file path=ppt/ink/ink2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2.604"/>
    </inkml:context>
    <inkml:brush xml:id="br0">
      <inkml:brushProperty name="width" value="0.025" units="cm"/>
      <inkml:brushProperty name="height" value="0.025" units="cm"/>
    </inkml:brush>
  </inkml:definitions>
  <inkml:trace contextRef="#ctx0" brushRef="#br0">0 0 4132,'0'0'21604,"6"11"-20082,-1-3-1337,-1 1 0,0-1 1,-1 1-1,1 0 0,-2 0 0,1 0 0,-2 0 1,1 0-1,0 15 0,-4 66 635,0-31-614,7 77 1,-2-122-344,-2-3 1164,0-5-3215,-1-4-2869,-12-14-14767</inkml:trace>
</inkml:ink>
</file>

<file path=ppt/ink/ink2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2.949"/>
    </inkml:context>
    <inkml:brush xml:id="br0">
      <inkml:brushProperty name="width" value="0.025" units="cm"/>
      <inkml:brushProperty name="height" value="0.025" units="cm"/>
    </inkml:brush>
  </inkml:definitions>
  <inkml:trace contextRef="#ctx0" brushRef="#br0">1 3 13613,'0'0'11210,"63"-1"-9896,-21 1 511,14 0-1152,-1 0-577,1 0-32,-3 0-1601,-9 0-3780,-11-1-3011</inkml:trace>
</inkml:ink>
</file>

<file path=ppt/ink/ink2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3.436"/>
    </inkml:context>
    <inkml:brush xml:id="br0">
      <inkml:brushProperty name="width" value="0.025" units="cm"/>
      <inkml:brushProperty name="height" value="0.025" units="cm"/>
    </inkml:brush>
  </inkml:definitions>
  <inkml:trace contextRef="#ctx0" brushRef="#br0">250 68 9993,'0'0'3166,"9"-8"251,3-1-2177,-7 5-585,0 0 0,0 1 0,0-2 0,-1 1 0,0 0 0,0-1 0,6-9 0,-10 14-554,0 0 0,0-1 0,1 1 0,-1 0 0,0 0 0,0 0-1,0 0 1,0 0 0,0-1 0,0 1 0,0 0 0,1 0 0,-1 0-1,0 0 1,0-1 0,0 1 0,0 0 0,0 0 0,0 0-1,0-1 1,0 1 0,0 0 0,0 0 0,0 0 0,0-1 0,0 1-1,0 0 1,0 0 0,0 0 0,-1 0 0,1-1 0,0 1-1,0 0 1,0 0 0,0 0 0,0 0 0,0-1 0,0 1 0,-1 0-1,1 0 1,0 0 0,0 0 0,0 0 0,0 0 0,0 0 0,-1-1-1,1 1 1,0 0 0,0 0 0,0 0 0,0 0 0,-1 0-1,1 0 1,0 0 0,0 0 0,-1 0 0,-17 1 919,-20 10-1527,13 1 632,0 1-1,2 1 0,-1 1 1,2 1-1,0 1 0,-37 37 1,58-53-116,-1 0 0,1 1 1,-1-1-1,1 1 0,0-1 1,0 1-1,0 0 1,0 0-1,0-1 0,0 1 1,1 0-1,-1 0 0,0 0 1,1 0-1,-1 0 0,1 0 1,0 2-1,0-3-1,0 0 1,1 0-1,-1 0 0,1 0 0,-1-1 0,1 1 1,-1 0-1,1 0 0,-1 0 0,1 0 0,0-1 0,-1 1 1,1 0-1,0-1 0,0 1 0,0 0 0,-1-1 1,1 1-1,0-1 0,0 1 0,0-1 0,0 0 1,1 1-1,8 2 54,1-1 0,-1-1 1,1 0-1,20 0 0,-19 0-34,25-1-72,-23-1-29,0 1 0,0 0 0,0 1 1,0 1-1,0 0 0,0 1 0,0 0 1,17 8-1,-29-11 58,-1 1-1,1 0 1,0 0 0,-1-1 0,1 1-1,-1 0 1,0 0 0,1 0 0,-1 0-1,0 1 1,0-1 0,0 0 0,1 1-1,-1-1 1,0 0 0,-1 1 0,1-1-1,0 1 1,0-1 0,-1 1 0,1 0-1,-1-1 1,1 1 0,-1 0 0,0-1-1,0 1 1,1 2 0,-2-1 23,0 0 0,0 0 0,0 0 1,-1 0-1,1-1 0,-1 1 0,1 0 1,-1-1-1,0 1 0,0-1 0,0 0 1,0 1-1,-5 2 0,-5 5 202,-1-1-1,0 0 1,0-1 0,-25 11 0,16-11 52,-1-1 0,1-1 1,-1-1-1,0-1 0,0 0 1,-46-1-1,68-3-356,0 0 0,-1 0 1,1 0-1,-1 0 0,1 0 0,-1-1 1,1 1-1,0 0 0,-1-1 0,1 1 0,0-1 1,-1 1-1,1-1 0,-2-1 0,3 2-144,-1-1-1,1 0 0,-1 0 0,1 0 1,-1 0-1,1 1 0,0-1 1,0 0-1,-1 0 0,1 0 0,0 0 1,0 0-1,0 0 0,0 0 1,0 0-1,0 0 0,0 0 0,0 0 1,0 1-1,1-1 0,-1 0 1,1-2-1,7-20-10321</inkml:trace>
</inkml:ink>
</file>

<file path=ppt/ink/ink2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4.030"/>
    </inkml:context>
    <inkml:brush xml:id="br0">
      <inkml:brushProperty name="width" value="0.025" units="cm"/>
      <inkml:brushProperty name="height" value="0.025" units="cm"/>
    </inkml:brush>
  </inkml:definitions>
  <inkml:trace contextRef="#ctx0" brushRef="#br0">98 0 13677,'0'0'7693,"4"11"-5846,-3-7-1649,1 1-33,0-1 1,-1 0 0,0 0 0,1 1-1,-1-1 1,-1 0 0,1 1 0,-1-1-1,0 1 1,0-1 0,0 1 0,0-1 0,-1 1-1,0-1 1,0 1 0,0-1 0,-4 8-1,-92 144 1271,96-155-1422,0 0-1,0 1 0,1-1 1,-1 1-1,0-1 0,1 1 1,-1 0-1,1-1 0,0 1 1,0-1-1,-1 1 0,1 0 1,0-1-1,0 1 0,1 0 1,-1 1-1,0-2-3,1 0 1,-1-1-1,1 1 0,-1 0 0,1 0 1,-1 0-1,1-1 0,0 1 1,-1 0-1,1-1 0,0 1 0,0-1 1,-1 1-1,1-1 0,0 1 0,0-1 1,0 1-1,0-1 0,0 0 1,1 1-1,6 0-15,0 0-1,0 0 1,0-1 0,0 0 0,11-1 0,1 0-316,-4 0-923,-1 0 0,0-1 1,1 0-1,17-6 0,14-7-4863</inkml:trace>
</inkml:ink>
</file>

<file path=ppt/ink/ink2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4.399"/>
    </inkml:context>
    <inkml:brush xml:id="br0">
      <inkml:brushProperty name="width" value="0.025" units="cm"/>
      <inkml:brushProperty name="height" value="0.025" units="cm"/>
    </inkml:brush>
  </inkml:definitions>
  <inkml:trace contextRef="#ctx0" brushRef="#br0">126 13 17873,'-10'3'2466,"1"1"-1750,-52 18 2416,58-21-2922,0 0-1,0 1 1,0-1-1,0 1 1,0 0-1,0 0 1,1 0-1,-1 0 1,1 0-1,-1 0 1,1 1-1,0-1 1,0 1-1,0-1 1,0 1-1,-2 5 1,4-8-206,0 1-1,0-1 1,0 0 0,0 1 0,0-1 0,1 1-1,-1-1 1,0 0 0,0 1 0,0-1 0,0 0-1,1 0 1,-1 1 0,0-1 0,0 0-1,1 1 1,-1-1 0,0 0 0,1 0 0,-1 0-1,0 1 1,1-1 0,-1 0 0,0 0-1,1 0 1,-1 0 0,0 0 0,1 1 0,-1-1-1,1 0 1,-1 0 0,0 0 0,1 0 0,-1 0-1,0 0 1,1 0 0,0-1 0,20 2 76,-16-2-48,12 0-24,1-1-1,-1-1 1,-1-1-1,1-1 1,0 0 0,-1-1-1,0 0 1,0-2-1,-1 0 1,0 0-1,26-21 1,-41 29-13,0 0 1,0 0 0,0-1-1,0 1 1,0 0-1,0 0 1,0 0 0,0 0-1,1-1 1,-1 1-1,0 0 1,0 0-1,0 0 1,0 0 0,0 0-1,1-1 1,-1 1-1,0 0 1,0 0-1,0 0 1,0 0 0,1 0-1,-1 0 1,0 0-1,0 0 1,0 0 0,1 0-1,-1 0 1,0 0-1,0 0 1,0 0-1,1 0 1,-1 0 0,0 0-1,0 0 1,0 0-1,1 0 1,-1 0-1,0 0 1,0 0 0,0 0-1,0 0 1,1 1-1,-1-1 1,0 0 0,0 0-1,0 0 1,0 0-1,0 0 1,1 1-1,-1-1 1,0 0 0,0 0-1,0 0 1,0 0-1,0 1 1,0-1-1,0 0 1,0 0 0,-4 17 35,-14 19 347,17-35-321,0 0-1,0 0 1,1 0-1,-1 0 1,0 0 0,1 0-1,-1 0 1,1 0-1,0 0 1,-1 0-1,1 0 1,0 0 0,-1 0-1,1 0 1,0 0-1,0 0 1,0 0-1,0 1 1,0-1 0,0 0-1,0 0 1,1 0-1,-1 0 1,0 0-1,0 0 1,1 2 0,1-3-6,-1 1 0,0 0 0,0 0 0,0-1 0,1 1 0,-1-1 1,0 1-1,1-1 0,-1 0 0,0 1 0,1-1 0,-1 0 0,1 0 1,-1 0-1,0 0 0,1 0 0,1-1 0,65-15 533,-66 16-584,34-13-658,2-1 756,-12 6-2987,-4 4-3052,-1 2-4469</inkml:trace>
</inkml:ink>
</file>

<file path=ppt/ink/ink2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4.867"/>
    </inkml:context>
    <inkml:brush xml:id="br0">
      <inkml:brushProperty name="width" value="0.025" units="cm"/>
      <inkml:brushProperty name="height" value="0.025" units="cm"/>
    </inkml:brush>
  </inkml:definitions>
  <inkml:trace contextRef="#ctx0" brushRef="#br0">214 46 11307,'0'0'12326,"1"-8"-10196,-1 6-1989,1-1 0,-1 0-1,0 0 1,0 0 0,0 1 0,0-1-1,0 0 1,-1 0 0,-1-4-1,2 7-118,0-1-1,0 1 0,0 0 0,0-1 0,-1 1 0,1 0 1,0-1-1,-1 1 0,1 0 0,0-1 0,-1 1 0,1 0 1,0 0-1,-1-1 0,1 1 0,0 0 0,-1 0 0,1 0 1,0 0-1,-1-1 0,1 1 0,-1 0 0,1 0 0,-1 0 1,1 0-1,0 0 0,-1 0 0,1 0 0,-1 0 0,-23 14 217,20-11-157,0 0 0,0 1 0,0 0 0,0-1 0,1 1 0,-1 0 0,1 1 0,0-1 0,1 0 0,-1 1 0,1 0 0,-1 0 1,2-1-1,-1 1 0,-1 7 0,6-11-26,0 0 0,1 0 0,-1 0 0,1-1 0,-1 1 0,0-1 0,1 0 0,-1 0 0,1 0 0,-1 0 0,1-1 0,5-1 0,-2 0-96,-1-1 1,1 0-1,-1 0 1,1 0-1,9-8 0,-11 7-193,0 1 1,1-1-1,-1 1 0,1 0 0,0 1 1,0-1-1,7-1 0,-12 7 147,0 0 0,0 1 0,-1-1-1,1 0 1,-1 0 0,0 1 0,0-1 0,0 0-1,0 0 1,0 1 0,-2 5 0,-79 301 2841,76-293-2592,-1 0-1,-1 0 0,0-1 0,-1 0 1,-12 17-1,17-29-78,0 0 1,1 0-1,-1 0 1,-1-1-1,1 0 0,0 1 1,-1-1-1,0 0 1,1-1-1,-1 1 1,0-1-1,-1 0 1,1 1-1,0-2 0,-1 1 1,1-1-1,-1 1 1,1-1-1,-1 0 1,0-1-1,1 1 1,-1-1-1,0 0 0,-7-1 1,10 1-81,0-1 0,0 1 0,1-1 0,-1 1 0,0-1 0,1 0 0,-1 0 0,1 0 0,-1 0 0,1 0 0,0 0 1,-1 0-1,1 0 0,0 0 0,0-1 0,0 1 0,0-1 0,0 1 0,0-1 0,-1-1 0,0-2-1,0 0 0,0 0 0,1 0 0,0 0 0,0 0 0,0 0 0,0-6 0,1-1-5,0-1 1,1 1-1,0 0 0,1-1 1,5-15-1,-4 18-77,1 0 0,0 1 0,1-1 0,0 1 0,0 0 0,1 1 0,0-1 0,1 1 0,-1 0 0,2 0 0,-1 1 0,1 0 0,0 1 0,1-1 0,0 2 0,-1-1 0,19-7 0,7 0-1019,1 1 1,0 2-1,64-10 0,-31 6-5910</inkml:trace>
</inkml:ink>
</file>

<file path=ppt/ink/ink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2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6.893"/>
    </inkml:context>
    <inkml:brush xml:id="br0">
      <inkml:brushProperty name="width" value="0.025" units="cm"/>
      <inkml:brushProperty name="height" value="0.025" units="cm"/>
    </inkml:brush>
  </inkml:definitions>
  <inkml:trace contextRef="#ctx0" brushRef="#br0">92 1 15919,'-5'-1'2579,"-6"12"-1907,-9 14-576,13-15-26,0 0 0,1 0 0,0 1-1,1 0 1,0 1 0,1-1 0,0 1 0,1-1 0,1 1-1,-1 0 1,2 0 0,-1 21 0,2-32-69,0 1-1,0-1 1,1 1 0,-1-1 0,1 0 0,-1 1-1,1-1 1,-1 0 0,1 1 0,0-1 0,0 0-1,-1 0 1,1 1 0,0-1 0,0 0 0,0 0 0,0 0-1,1 0 1,-1 0 0,0-1 0,0 1 0,1 0-1,-1 0 1,3 0 0,0 0 17,0 0 1,0 0-1,0 0 1,1-1-1,-1 0 1,0 0-1,0 0 1,8-1-1,1-1 68,-1-1-1,1 0 1,0-1-1,21-9 1,-15 3-55,0-2 0,0 0 0,-1 0 1,-1-2-1,24-23 0,6-17 3038,-52 63-2914,1 1 0,0 0 0,0 0-1,1 1 1,1-1 0,-1 0 0,2 1 0,-2 20-1,3-30-154,0 1 0,0-1 0,0 0 0,0 1 0,0-1 0,1 1-1,-1-1 1,0 0 0,1 0 0,-1 1 0,0-1 0,1 0 0,0 1 0,-1-1-1,1 0 1,0 0 0,-1 0 0,1 0 0,0 0 0,0 0 0,0 0-1,0 0 1,0 0 0,2 1 0,-1-1 11,1 0 1,-1 0-1,1 0 0,0 0 1,-1-1-1,1 1 0,0-1 1,0 0-1,-1 0 0,1 0 1,4 0-1,3-1 8,-1-1 0,1 0 0,-1-1 1,1 1-1,-1-2 0,10-4 0,35-28-902,-44 28 288,-1 1 0,1 0 0,0 1 0,1 0 0,0 1 0,0 0 1,17-6-1,-27 11 496,-1 0 1,0 0-1,1 0 1,-1 0-1,1 0 1,-1 0 0,0 1-1,1-1 1,-1 0-1,0 0 1,1 0-1,-1 0 1,1 1-1,-1-1 1,0 0-1,0 0 1,1 1 0,-1-1-1,0 0 1,1 0-1,-1 1 1,0-1-1,0 0 1,0 1-1,1-1 1,-1 0 0,0 1-1,0-1 1,0 0-1,0 1 1,1-1-1,-1 1 1,0-1-1,0 0 1,0 1 0,0 0-1,2 22-1219,0-3-2519,4-7-1790</inkml:trace>
</inkml:ink>
</file>

<file path=ppt/ink/ink2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7.267"/>
    </inkml:context>
    <inkml:brush xml:id="br0">
      <inkml:brushProperty name="width" value="0.025" units="cm"/>
      <inkml:brushProperty name="height" value="0.025" units="cm"/>
    </inkml:brush>
  </inkml:definitions>
  <inkml:trace contextRef="#ctx0" brushRef="#br0">178 135 10154,'0'0'9406,"-9"2"-8162,-2 2-1050,1 0 1,-1 0-1,1 2 1,1-1-1,-1 1 1,1 0 0,0 1-1,-15 14 1,18-15-27,0-1 1,0 1 0,1 1-1,-1-1 1,1 1 0,1 0 0,-1 0-1,1 0 1,0 0 0,1 1-1,0 0 1,0 0 0,1 0-1,-2 8 1,4-15-164,1 0 1,-1 0-1,0-1 0,1 1 1,-1 0-1,1-1 0,-1 1 1,1 0-1,-1-1 0,1 1 0,-1-1 1,1 1-1,0-1 0,-1 1 1,1-1-1,0 1 0,0-1 1,-1 0-1,1 1 0,0-1 1,0 0-1,-1 0 0,1 1 1,0-1-1,0 0 0,0 0 0,0 0 1,-1 0-1,1 0 0,0 0 1,0 0-1,0 0 0,1-1 1,33-3 107,-16-2-214,0 0 1,-1-1-1,0-1 1,-1-1-1,29-18 0,77-65-630,-93 68 777,0-1 0,-1-1 0,-2-2 0,27-34 0,-135 154 1817,79-90-1855,-14 18 358,0 2 0,-12 23 0,24-40-301,2 1 0,-1-1 1,0 1-1,1 0 1,0 0-1,0 0 1,1 0-1,0 0 0,0 0 1,0 0-1,1 0 1,0 0-1,0 1 1,2 10-1,-1-15-139,-1 0 0,1-1 1,0 1-1,1 0 0,-1-1 0,0 1 0,0-1 0,1 1 1,-1-1-1,1 1 0,-1-1 0,1 0 0,0 0 1,-1 0-1,1 0 0,0 0 0,0 0 0,0-1 0,0 1 1,-1 0-1,1-1 0,0 1 0,0-1 0,0 0 1,0 0-1,4 0 0,2 0-759,-1 0-1,1 0 1,0-1 0,-1 0 0,1 0-1,7-3 1,23-13-5888</inkml:trace>
</inkml:ink>
</file>

<file path=ppt/ink/ink2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9.007"/>
    </inkml:context>
    <inkml:brush xml:id="br0">
      <inkml:brushProperty name="width" value="0.025" units="cm"/>
      <inkml:brushProperty name="height" value="0.025" units="cm"/>
    </inkml:brush>
  </inkml:definitions>
  <inkml:trace contextRef="#ctx0" brushRef="#br0">18 51 10218,'0'0'15097,"2"12"-14713,0 0-306,-1 1 1,0-1-1,-1 0 0,-1 1 0,0-1 1,0 0-1,-1 0 0,-6 19 1,6-26-50,-6 37 62,8-41-82,0-1-1,0 1 1,0 0-1,0 0 0,0-1 1,0 1-1,0 0 1,1-1-1,-1 1 0,0 0 1,1-1-1,-1 1 1,0-1-1,1 1 0,-1-1 1,1 1-1,-1-1 1,1 1-1,-1-1 0,1 1 1,-1-1-1,1 1 1,0-1-1,-1 0 0,1 1 1,-1-1-1,1 0 1,0 1-1,-1-1 0,1 0 1,0 0-1,-1 0 1,1 0-1,0 0 0,0 0 1,-1 0-1,1 0 1,0 0-1,-1 0 0,1 0 1,0 0-1,-1 0 1,1-1-1,0 1 0,-1 0 1,1 0-1,0-1 1,-1 1-1,1-1 0,-1 1 1,1 0-1,0-2 1,9-2 41,0-2 1,0 0-1,-1 0 1,0 0-1,0-1 1,-1-1-1,0 1 1,10-13-1,-2 1-219,0-1-1,20-36 1,-19 20 126,-17 29-46,-11 21 61,-19 42 186,28-52-131,0 0 0,1-1 1,-1 1-1,1 0 0,0 0 0,0 0 0,1 0 1,-1 0-1,1 1 0,0-1 0,0 0 1,0 0-1,1 5 0,0-8-12,0 0 0,-1-1 0,1 1 0,0-1 0,-1 0 0,1 1 0,0-1 0,-1 1 0,1-1 0,0 0 0,0 0 0,-1 1 0,1-1 0,0 0 0,0 0 0,0 0 0,-1 0 0,1 0 0,0 0 0,0 0 0,0 0 0,-1 0 0,1 0 0,0-1 0,0 1 0,0 0 0,-1-1 0,1 1 0,0-1 0,25-9 245,-5-3-210,0-1 0,0-2 0,-1 0 0,-1-1 0,-1 0 0,-1-2 0,26-34 1,-43 53-68,0 0 1,0 0 0,0 0 0,0 0 0,0 0-1,0 0 1,0 0 0,0 0 0,0 0 0,0 1-1,0-1 1,1 0 0,-1 0 0,0 0-1,0 0 1,0 0 0,0 0 0,0 0 0,0 0-1,0 0 1,0 0 0,0 0 0,0 0 0,0 0-1,0 0 1,1 0 0,-1 1 0,0-1 0,0 0-1,0 0 1,0 0 0,0 0 0,0 0 0,0 0-1,0 0 1,0 0 0,1 0 0,-1 0 0,0 0-1,0 0 1,0-1 0,0 1 0,-4 20-152,-10 24 232,10-32-1,0 1 0,1-1 0,0 0 0,1 1 1,0 15-1,2-27-52,0-1 0,1 1 0,-1 0 0,0-1 0,1 1-1,-1-1 1,1 1 0,-1 0 0,1-1 0,-1 1 0,1-1 0,-1 1 0,1-1 0,-1 1 0,1-1 0,0 0 0,-1 1 0,1-1 0,0 0 0,-1 0 0,1 1 0,0-1-1,0 0 1,-1 0 0,1 0 0,0 0 0,0 0 0,-1 0 0,1 0 0,0 0 0,0 0 0,-1 0 0,1 0 0,0 0 0,-1-1 0,1 1 0,0 0 0,-1-1 0,1 1-1,0 0 1,-1-1 0,2 0 0,34-15 250,-13-1-416,0-2 0,22-22 0,1-2-725,-50 68-12,-13 19 1263,11-30-192,0 0 1,1 0 0,1 0-1,0 1 1,1 0 0,-2 28 0,5-42-190,0 0 1,0-1-1,0 1 0,1 0 1,-1 0-1,0 0 1,1 0-1,-1-1 1,1 1-1,-1 0 1,0 0-1,1-1 1,0 1-1,-1 0 0,1-1 1,-1 1-1,1 0 1,0-1-1,0 1 1,-1-1-1,1 1 1,0-1-1,0 0 1,0 1-1,-1-1 0,1 0 1,0 1-1,0-1 1,0 0-1,0 0 1,0 0-1,0 0 1,-1 0-1,1 0 1,0 0-1,0 0 0,0 0 1,0 0-1,0 0 1,0-1-1,-1 1 1,1 0-1,0-1 1,0 1-1,0-1 1,0 0-1,5 0-548,-1-1 0,-1 0 0,1 0 1,0-1-1,0 1 0,-1-1 0,5-3 0,11-16-5618,-2-4-5206</inkml:trace>
</inkml:ink>
</file>

<file path=ppt/ink/ink2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0.073"/>
    </inkml:context>
    <inkml:brush xml:id="br0">
      <inkml:brushProperty name="width" value="0.025" units="cm"/>
      <inkml:brushProperty name="height" value="0.025" units="cm"/>
    </inkml:brush>
  </inkml:definitions>
  <inkml:trace contextRef="#ctx0" brushRef="#br0">135 0 17296,'0'0'9882,"-5"12"-9263,-3 4-418,-71 165 1227,70-156-1294,1 1 0,1-1 0,1 1 1,1 1-1,-2 45 0,7-71-130,0-1-1,0 0 0,0 0 1,0 1-1,0-1 1,0 0-1,0 0 0,0 1 1,0-1-1,0 0 1,0 1-1,0-1 0,0 0 1,0 0-1,0 1 1,0-1-1,0 0 0,0 0 1,0 1-1,0-1 1,0 0-1,1 0 0,-1 1 1,0-1-1,0 0 1,0 0-1,0 0 0,1 1 1,-1-1-1,0 0 1,0 0-1,0 0 0,1 0 1,-1 1-1,0-1 1,0 0-1,1 0 0,-1 0 1,0 0-1,0 0 1,1 0-1,-1 0 0,1 0 1,11-8 36,8-20-513,-15 14 145,-1 0-1,-1-1 0,0 1 0,-1-1 1,0 0-1,-1 0 0,-1 0 1,-2-19-1,2-1 52,0 36 282,0 0-1,1 0 0,-1 0 1,1 0-1,-1 0 1,1 0-1,-1 1 0,1-1 1,0-1-1,-1 1 0,1 0 1,0 0-1,0 0 1,0 0-1,0 0 0,0-1 1,0 1-1,0 0 1,0-1-1,0 1 0,0-1 1,0 1-1,0-1 0,0 1 1,0-1-1,1 0 1,-1 0-1,0 0 0,0 1 1,0-1-1,3-1 1,38 1 244,-36-1-253,0 0 1,1 0-1,-1-1 0,0 0 0,0 0 1,0-1-1,0 0 0,0 0 1,-1 0-1,1-1 0,-1 1 1,0-1-1,0-1 0,6-5 1,5-8-385,0-1 1,19-32 0,12-14 397,-50 98-143,-43 103 1289,-1-1 1083,42-118-1963,3-10-211,0 0 0,0 0-1,0 0 1,1 0 0,0 0 0,0 0-1,1 0 1,0 0 0,1 12 0,-1-19-56,1 0 0,-1 0 0,0 1 0,0-1 0,1 0 0,-1 0 0,0 0 0,1 0 0,-1 1 0,0-1 0,1 0 0,-1 0 0,0 0 0,1 0 0,-1 0 0,0 0 1,1 0-1,-1 0 0,0 0 0,1 0 0,-1 0 0,0 0 0,1 0 0,-1 0 0,0 0 0,1-1 0,-1 1 0,0 0 0,1 0 0,-1 0 0,0 0 0,0-1 0,1 1 0,-1 0 0,0 0 0,0 0 0,1-1 0,-1 1 0,0 0 1,0 0-1,0-1 0,1 1 0,-1 0 0,0-1 0,0 1 0,12-14 119,-5 1-355,0 0 0,-1 0 0,-1-1 0,0 0 0,-1 0 0,-1-1-1,0 1 1,-1-1 0,0 0 0,-2-25 0,0 39 13,14 31-560,-10-27 785,0 0-1,-1-1 0,1 0 1,1 0-1,-1 0 1,0 0-1,0-1 0,1 1 1,-1-1-1,1 0 1,-1-1-1,1 1 0,-1-1 1,1 0-1,-1 0 0,1 0 1,0-1-1,-1 1 1,7-3-1,-4 2 23,1-1-1,0-1 1,-1 1-1,1-1 1,-1-1-1,0 1 1,0-1 0,0-1-1,0 1 1,7-8-1,-11 10-24,0-1 0,0 0-1,0 0 1,0 0 0,-1 0-1,0 0 1,1 0 0,-1-1-1,0 1 1,-1-1 0,1 0-1,0 1 1,-1-1 0,0 0-1,1-7 1,-2 10-13,0 1 1,0-1-1,0 0 1,-1 1-1,1-1 0,0 1 1,0 0-1,-1-1 1,1 1-1,0-1 0,-1 1 1,1-1-1,-1 1 1,1 0-1,0-1 0,-1 1 1,1 0-1,-1-1 1,1 1-1,-1 0 0,1 0 1,-1-1-1,1 1 1,-1 0-1,1 0 1,-1 0-1,0 0 0,1 0 1,-1 0-1,1 0 1,-1 0-1,1 0 0,-1 0 1,1 0-1,-1 0 1,0 0-1,1 0 0,-1 0 1,1 1-1,-1-1 1,1 0-1,-1 0 0,1 1 1,-1-1-1,1 0 1,0 1-1,-1-1 0,0 1 1,-27 15-187,21-8 227,-1-1 1,1 2-1,1-1 1,0 1-1,0 0 1,0 0-1,-5 14 1,8-17 46,0 0 0,1 0 0,0 1 0,1-1 0,-1 1 0,1-1 0,0 1 0,1 0 0,0 0 0,0-1 0,0 1 1,3 12-1,-2-17-63,0 0 0,0 0 0,0 0 0,1 0 0,-1 0 0,1 0 0,0 0 0,-1 0 0,1-1 0,0 1 0,0-1 0,0 1 0,0-1 0,0 0 0,0 0 0,1 0 0,-1 0 0,0 0 0,0 0 0,1-1 0,-1 1 0,1-1 0,-1 0 0,0 1 0,1-1 0,-1 0 0,1 0 0,-1-1 0,1 1 0,2-1 0,5 0 66,0 0 1,0-1 0,-1 0 0,1-1 0,-1 0 0,12-5-1,-2-2-44,-1-1 0,0-1-1,0-1 1,-1 0-1,-1-1 1,19-22-1,-27 27-76,0 0 0,-1 0 0,0-1-1,0 0 1,-1 0 0,-1 0 0,0-1-1,0 0 1,-1 0 0,-1 0-1,1-1 1,-2 1 0,2-13 0,-4 22 23,1 0 0,-1 0 0,1 0 1,-1 0-1,0 0 0,0 0 1,0 0-1,0 0 0,-1 0 0,1 0 1,0 0-1,-1 0 0,1 0 1,-1 0-1,0 0 0,0 0 1,0 0-1,0 0 0,0 1 0,0-1 1,0 0-1,-1 1 0,1-1 1,0 1-1,-1-1 0,1 1 0,-1 0 1,0 0-1,1 0 0,-1-1 1,0 2-1,0-1 0,0 0 1,0 0-1,0 1 0,0-1 0,1 1 1,-2-1-1,1 1 0,0 0 1,0 0-1,0 0 0,0 0 0,0 0 1,0 0-1,0 0 0,-4 2 1,-1 0-18,-1 0 0,0 0 0,1 1 0,-1 0 1,1 0-1,0 1 0,0 0 0,0 1 0,1-1 1,-1 1-1,-7 8 0,8-6 126,0 1-1,1-1 1,0 1 0,0 1-1,1-1 1,0 0-1,1 1 1,0 0 0,0 0-1,1 0 1,-3 18 0,4-22-153,1 0 0,0-1 1,0 1-1,1 0 1,-1-1-1,1 1 0,0 0 1,0-1-1,1 1 1,-1-1-1,4 6 0,-4-7-262,1 0 0,0 0 0,1 0 0,-1-1 0,0 1-1,1 0 1,0-1 0,-1 0 0,1 0 0,0 0-1,0 0 1,0 0 0,0 0 0,1-1 0,-1 1 0,5 0-1,-4-2-4218,-4-4-1586</inkml:trace>
</inkml:ink>
</file>

<file path=ppt/ink/ink2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0.432"/>
    </inkml:context>
    <inkml:brush xml:id="br0">
      <inkml:brushProperty name="width" value="0.025" units="cm"/>
      <inkml:brushProperty name="height" value="0.025" units="cm"/>
    </inkml:brush>
  </inkml:definitions>
  <inkml:trace contextRef="#ctx0" brushRef="#br0">0 0 18706,'0'0'4132,"20"59"-10827</inkml:trace>
</inkml:ink>
</file>

<file path=ppt/ink/ink2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1.167"/>
    </inkml:context>
    <inkml:brush xml:id="br0">
      <inkml:brushProperty name="width" value="0.025" units="cm"/>
      <inkml:brushProperty name="height" value="0.025" units="cm"/>
    </inkml:brush>
  </inkml:definitions>
  <inkml:trace contextRef="#ctx0" brushRef="#br0">153 0 13068,'0'0'11376,"-10"11"-11018,3-4-277,0-1 17,0 1 0,1 0 1,0 1-1,0 0 1,1 0-1,0 0 1,0 0-1,-6 15 0,-5 22 390,1 0-1,2 1 0,3 0 1,1 0-1,2 1 0,0 72 1,7-118-486,0 0 1,0-1 0,0 1 0,0 0 0,0-1 0,1 1 0,-1 0-1,0-1 1,0 1 0,0 0 0,1-1 0,-1 1 0,1 0 0,-1-1-1,0 1 1,1-1 0,-1 1 0,1-1 0,-1 1 0,1-1 0,-1 1-1,1-1 1,0 1 0,-1-1 0,1 0 0,-1 1 0,1-1 0,0 0-1,-1 1 1,1-1 0,0 0 0,-1 0 0,1 0 0,0 0 0,0 0-1,-1 0 1,1 0 0,0 0 0,-1 0 0,1 0 0,0 0 0,0 0-1,-1 0 1,1-1 0,0 1 0,-1 0 0,1-1 0,0 1 0,-1 0-1,1-1 1,35-20 273,-3-11-324,-2-1 0,-1-2 0,-2 0 0,-1-2 0,24-45 0,-60 96-610,-3 18 462,30-43 484,74-85-80,-92 96-211,0-1-1,0 1 0,0 0 0,1-1 0,-1 1 0,0 0 1,1 0-1,-1-1 0,0 1 0,1 0 0,-1 0 0,0 0 1,1-1-1,-1 1 0,0 0 0,1 0 0,-1 0 0,0 0 1,1 0-1,-1 0 0,1 0 0,-1 0 0,0 0 0,1 0 1,-1 0-1,0 0 0,1 0 0,-1 0 0,1 0 0,-1 0 1,0 0-1,1 0 0,-1 1 0,0-1 0,1 0 0,-1 0 1,0 0-1,1 1 0,-1-1 0,0 0 0,0 0 0,1 1 1,-1-1-1,0 0 0,0 1 0,1-1 0,-1 0 0,0 1 1,0-1-1,0 0 0,0 1 0,1-1 0,-1 0 0,0 1 1,0-1-1,0 0 0,0 1 0,0-1 0,0 1 0,0-1 1,0 0-1,0 1 0,0-1 0,-1 1 0,4 41 144,-2-21-89,-1-20-24,0 0 0,0 0 0,1 0 0,-1 0 0,0 0 0,0 0 0,1 0 0,-1 0 0,0 0 0,1 0 0,-1 0 0,1-1 0,-1 1 0,1 0 0,0 0 0,-1 0 0,1-1 0,0 1 0,-1 0 0,1-1 0,0 1 1,0-1-1,0 1 0,-1-1 0,1 1 0,0-1 0,0 0 0,0 1 0,0-1 0,2 0 0,-1 0 44,0 0 1,1 0-1,-1-1 1,1 0 0,-1 1-1,0-1 1,1 0-1,-1 0 1,0 0-1,0-1 1,0 1-1,2-2 1,9-7 169,-1 0 0,20-22 0,-30 30-303,7-6-1353,-6 11 201,-14 26-1344,5-16-135,0 0 1,-1-1 0,-14 18-1,14-25-1914</inkml:trace>
</inkml:ink>
</file>

<file path=ppt/ink/ink2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1.553"/>
    </inkml:context>
    <inkml:brush xml:id="br0">
      <inkml:brushProperty name="width" value="0.025" units="cm"/>
      <inkml:brushProperty name="height" value="0.025" units="cm"/>
    </inkml:brush>
  </inkml:definitions>
  <inkml:trace contextRef="#ctx0" brushRef="#br0">0 1 19506,'0'0'3812,"51"57"-6759,-30-45-1409,5-5-2819</inkml:trace>
</inkml:ink>
</file>

<file path=ppt/ink/ink2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1.897"/>
    </inkml:context>
    <inkml:brush xml:id="br0">
      <inkml:brushProperty name="width" value="0.025" units="cm"/>
      <inkml:brushProperty name="height" value="0.025" units="cm"/>
    </inkml:brush>
  </inkml:definitions>
  <inkml:trace contextRef="#ctx0" brushRef="#br0">110 1 9865,'0'0'12220,"-6"9"-10587,-57 69 1293,65-76-3090,0-1 1,0 1-1,0-1 1,0 0-1,0 1 1,0-1-1,0 0 1,1 0-1,-1-1 1,0 1-1,0 0 1,5 0-1,-3 0-16,5 2 10,-1-1-80,0 1 0,0 0-1,0 0 1,13 8 0,-20-11 250,0 1 0,0-1 0,-1 1 0,1 0 1,0-1-1,0 1 0,0 0 0,-1-1 0,1 1 0,0 0 0,-1 0 0,1 0 1,-1 0-1,1 0 0,-1 0 0,1-1 0,-1 1 0,1 0 0,-1 0 0,0 0 1,0 0-1,0 1 0,1-1 0,-1 0 0,0 0 0,0 0 0,0 0 0,-1 0 1,1 0-1,0 0 0,0 0 0,-1 0 0,1 0 0,0 0 0,-1 0 0,1 0 1,-1 0-1,1-1 0,-1 1 0,1 0 0,-1 0 0,0 0 0,1 0 0,-1-1 1,0 1-1,0 0 0,-1 0 0,-6 7 330,-1-1 0,0-1 0,0 0 0,0 0 0,0-1 0,-1 0 0,0 0 0,0-1 0,-1 0 0,-19 4 0,29-8-339,1 0 0,-1 0 0,0 0 0,1 0 1,-1 0-1,1 0 0,-1 0 0,0 0 0,1 0 0,-1-1 0,1 1 0,-1 0 0,1 0 0,-1 0 1,1-1-1,-1 1 0,1 0 0,-1 0 0,1-1 0,-1 1 0,1-1 0,-1 1 0,1 0 0,-1-1 0,1 1 1,0-1-1,-1 1 0,1-1 0,0 1 0,0-1 0,-1 1 0,1-1 0,0 1 0,0-1 0,0 0 0,-1 0 1,5-27-1732,22-27-2971,27-31-4252,-23 38 2797</inkml:trace>
</inkml:ink>
</file>

<file path=ppt/ink/ink2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2.225"/>
    </inkml:context>
    <inkml:brush xml:id="br0">
      <inkml:brushProperty name="width" value="0.025" units="cm"/>
      <inkml:brushProperty name="height" value="0.025" units="cm"/>
    </inkml:brush>
  </inkml:definitions>
  <inkml:trace contextRef="#ctx0" brushRef="#br0">1 35 4933,'0'0'5429,"9"-6"-1094,28-19-1095,-37 25-3180,1 0 0,-1-1 0,1 1 1,-1 0-1,0 0 0,1-1 0,-1 1 0,0 0 0,1 0 1,-1-1-1,1 1 0,-1 0 0,1 0 0,-1 0 0,1 0 1,-1 0-1,1 0 0,-1 0 0,1 0 0,-1 0 0,0 0 1,1 0-1,-1 0 0,1 0 0,-1 0 0,1 0 0,-1 0 1,1 0-1,-1 1 0,1-1 0,-1 0 0,0 0 0,1 0 1,-1 1-1,1-1 0,-1 0 0,0 1 0,1-1 0,-1 0 1,0 1-1,1-1 0,-1 1 0,0-1 0,0 0 0,1 1 1,-1-1-1,0 1 0,0-1 0,0 1 0,0 0 0,1 24 990,-1-20-721,-2 26 630,-1 1 1,-1-1-1,-10 34 1,-1 11 775,14-75-1714,1 1 0,-1 0 0,1 0 0,-1 0 0,1 0-1,0-1 1,0 1 0,0 0 0,0 0 0,0 0 0,0 0 0,0 0 0,1-1 0,-1 1 0,1 0-1,-1 0 1,1 0 0,0-1 0,0 1 0,-1 0 0,1-1 0,0 1 0,1-1 0,-1 1-1,0-1 1,2 2 0,-1-3 1,0 1 0,0-1 1,0 0-1,0 0 0,0 0 0,0 0 0,1-1 0,-1 1 0,0 0 0,0-1 0,0 1 0,0-1 0,-1 0 1,1 0-1,0 0 0,0 0 0,0 0 0,-1 0 0,1 0 0,0-1 0,-1 1 0,1-1 0,2-2 0,40-42-463,-41 42 444,0 1-1,0-1 0,-1 0 1,0 1-1,1-1 0,-2 0 1,1 0-1,0 0 0,-1-1 0,1 1 1,-1 0-1,0-7 0,-23 54-108,21-40 127,0 0 1,0 1-1,0-1 0,0 1 1,0-1-1,0 1 1,1-1-1,0 1 1,0 0-1,0-1 1,0 1-1,1-1 0,-1 1 1,2 3-1,-1-6 14,0 1-1,0-1 0,1 0 0,-1 1 1,0-1-1,1 0 0,-1 0 0,1 0 1,-1 0-1,1 0 0,0 0 1,-1-1-1,1 1 0,0 0 0,0-1 1,0 1-1,-1-1 0,1 0 0,0 0 1,0 0-1,0 0 0,0 0 1,-1 0-1,1 0 0,0 0 0,0-1 1,3 0-1,6-2-139,0 0 0,-1-1 0,1 0 0,-1-1 0,0 0 0,0 0 0,-1-1 0,0 0 0,0-1 0,0 0 0,-1 0 0,0-1 0,0 0 0,-1-1 0,0 1 0,0-1 0,5-11 0,-11 19-44,0 0 1,-1 0-1,1 0 0,-1 0 0,0 0 0,1 0 1,-1 0-1,0 0 0,0 0 0,1 0 0,-1 0 1,0 0-1,0 0 0,0 0 0,0 0 1,0 0-1,0 0 0,-1 0 0,1 0 0,0 0 1,0 1-1,-1-1 0,1 0 0,-1 0 0,1 0 1,-1 0-1,1 0 0,-1 0 0,1 1 0,-1-1 1,0 0-1,1 0 0,-3-1 0,1 2-250,0-1 0,0 1 0,0 0 0,0-1-1,-1 1 1,1 0 0,0 0 0,0 0 0,0 0 0,-1 1-1,1-1 1,0 1 0,0-1 0,0 1 0,-3 1 0,-11 5-3589</inkml:trace>
</inkml:ink>
</file>

<file path=ppt/ink/ink2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2.583"/>
    </inkml:context>
    <inkml:brush xml:id="br0">
      <inkml:brushProperty name="width" value="0.025" units="cm"/>
      <inkml:brushProperty name="height" value="0.025" units="cm"/>
    </inkml:brush>
  </inkml:definitions>
  <inkml:trace contextRef="#ctx0" brushRef="#br0">3 0 18257,'0'0'2274,"-2"56"-3234,12-30-610,4-1-1505,1 0-1537,3-2-865</inkml:trace>
  <inkml:trace contextRef="#ctx0" brushRef="#br0" timeOffset="1">134 187 8200,'0'0'3000,"8"-3"-1356,28-14 443,-36 17-1925,1 0-1,-1 0 0,1-1 1,-1 1-1,1 0 0,-1 0 1,1 0-1,-1-1 0,1 1 0,-1 0 1,1-1-1,-1 1 0,1-1 1,-1 1-1,1 0 0,-1-1 1,0 1-1,1-1 0,-1 1 0,0-1 1,0 1-1,1-1 0,-1 1 1,0-1-1,0 0 0,0 1 1,1-1-1,-1 1 0,0-1 0,0 1 1,0-1-1,0-1 0,-1 2-69,1 0-1,0 0 0,-1 0 0,1 0 0,-1-1 1,1 1-1,0 0 0,-1 0 0,1 0 0,-1 0 1,1 0-1,0 0 0,-1 0 0,1 0 0,-1 0 1,1 0-1,-1 0 0,1 0 0,0 0 1,-1 1-1,1-1 0,-1 0 0,1 0 0,0 0 1,-1 1-1,1-1 0,0 0 0,-1 0 0,1 1 1,0-1-1,-1 0 0,1 0 0,-1 1 0,-3 5-77,1-1-1,-1 1 1,1 0-1,0-1 1,0 2-1,0-1 0,1 0 1,0 0-1,0 1 1,1-1-1,0 1 1,0-1-1,0 13 1,0 14-64,5 47 0,-3-69 47,12 74 174,-9-66 97,0 0-1,-2 0 1,0 0 0,-1 0-1,-1 1 1,-3 26-1,3-45-139,0 1-1,-1 0 0,0 0 0,1-1 1,-1 1-1,0 0 0,0-1 0,0 1 1,0 0-1,0-1 0,0 0 0,0 1 1,0-1-1,-1 0 0,1 1 0,-1-1 1,1 0-1,-1 0 0,1 0 0,-1 0 1,1-1-1,-1 1 0,0 0 0,0-1 1,1 1-1,-1-1 0,0 1 0,0-1 1,0 0-1,1 0 0,-1 0 1,0 0-1,-3 0 0,3 0-24,0-1 0,-1 1 0,1 0 0,0-1 0,0 0 0,-1 1-1,1-1 1,0 0 0,0 0 0,0-1 0,0 1 0,0 0 0,0 0 0,0-1 0,1 0 0,-1 1 0,0-1 0,1 0-1,0 1 1,-1-1 0,1 0 0,0 0 0,0 0 0,0-1 0,0 1 0,-1-4 0,-1-10-288,0-1 0,2 1 1,0-1-1,0 1 0,2-1 0,0 1 1,1-1-1,1 1 0,0-1 0,9-23 0,-6 25-1248,0 1-1,0-1 0,1 2 0,1-1 0,1 1 0,18-23 0,2 5-6627</inkml:trace>
</inkml:ink>
</file>

<file path=ppt/ink/ink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2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3.549"/>
    </inkml:context>
    <inkml:brush xml:id="br0">
      <inkml:brushProperty name="width" value="0.025" units="cm"/>
      <inkml:brushProperty name="height" value="0.025" units="cm"/>
    </inkml:brush>
  </inkml:definitions>
  <inkml:trace contextRef="#ctx0" brushRef="#br0">29 0 11435,'0'0'16672,"-1"11"-16048,-8 31-28,4-25-412,1-1 1,1 1-1,0 0 1,1 0 0,1 26-1,1-42-170,0 0 0,0 0-1,1 0 1,-1 0 0,0 0 0,1 0-1,-1 0 1,1 0 0,-1 0 0,1 0-1,-1 0 1,1-1 0,-1 1 0,1 0-1,0 0 1,0-1 0,-1 1 0,1 0-1,0-1 1,0 1 0,0-1-1,0 1 1,0-1 0,0 1 0,1 0-1,31 0 329,-25-3-260,1 0 0,-1 0 0,0-1 0,1 0 0,10-7 0,-9 5-50,0-2 1,-1 1-1,1-1 0,-2 0 1,1-1-1,-1 0 1,0-1-1,-1 1 1,0-2-1,0 1 1,7-14-1,-20 38-157,1 0 0,1 0 0,1 1 0,0-1 0,1 1 0,-1 22 0,3-37 130,0 0 1,0 0-1,0 0 1,0 1-1,0-1 1,0 0-1,1 0 1,-1 0-1,0 0 1,1 1-1,-1-1 1,1 0-1,-1 0 1,1 0-1,-1 0 1,1 0-1,0 0 1,0 0-1,-1 0 1,1 0-1,0 0 1,0-1-1,0 1 1,0 0-1,0-1 1,1 2-1,1-1 29,-1-1 1,1 1-1,-1-1 0,1 1 0,-1-1 0,1 0 0,-1 0 0,1 0 0,-1-1 0,1 1 0,-1 0 0,3-2 1,5 0 80,-1-1 1,0-1 0,0 0 0,-1 0 0,16-10-1,-4-1-44,0 0-1,26-29 0,-41 40-61,-1-1 0,1 0-1,-1-1 1,-1 1 0,1-1 0,-1 1-1,0-1 1,0 0 0,-1 0-1,1-1 1,-1 1 0,-1 0 0,1-1-1,0-11 1,-2 17-13,0 0-1,0 1 1,0-1-1,0 0 1,0 1-1,0-1 1,0 0-1,0 1 1,-1-1-1,1 0 1,0 1-1,0-1 1,-1 0-1,1 1 1,0-1-1,-1 1 1,1-1-1,0 1 1,-1-1-1,1 1 1,-1-1-1,1 1 1,-1-1-1,1 1 1,-1 0-1,0-1 1,1 1-1,-1 0 1,1-1-1,-1 1 1,0 0-1,1 0 1,-1 0-1,0-1 1,1 1-1,-1 0 1,0 0-1,1 0 1,-1 0-1,0 0 1,1 0-1,-1 0 1,0 1-1,1-1 1,-1 0-1,1 0 1,-1 0-1,0 1 1,1-1-1,-1 0 1,1 1-1,-1-1 1,0 0-1,1 1 1,-1-1-1,0 2 1,-34 24-285,1 25 220,32-49 80,1 1 0,-1-1 0,1 1 0,0 0 0,0 0 0,0 0 0,0 0 0,0 0 0,1 0 0,0 0 0,-1 0 0,1 0 0,0 0-1,0 0 1,1 0 0,-1 0 0,1-1 0,1 6 0,-1-7-1,0 1 0,1-1 0,-1 0 0,0 1 0,1-1 0,-1 0 0,1 0 0,0 0 0,-1 0 0,1-1 0,0 1 0,0 0 0,-1-1 0,1 1 0,0-1 0,0 1 0,0-1 0,0 0 0,2 0 0,47 0 137,-32-1-104,166-6-1057,-184 7 1185,-1-25 688,-3-79-1019,25 113-10186,-4 1 3876</inkml:trace>
</inkml:ink>
</file>

<file path=ppt/ink/ink2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3.957"/>
    </inkml:context>
    <inkml:brush xml:id="br0">
      <inkml:brushProperty name="width" value="0.025" units="cm"/>
      <inkml:brushProperty name="height" value="0.025" units="cm"/>
    </inkml:brush>
  </inkml:definitions>
  <inkml:trace contextRef="#ctx0" brushRef="#br0">189 68 16143,'0'0'2899,"0"-9"432,-1-28-523,0 35-2694,1 1 0,0 0 0,-1 0 0,1 0-1,-1 0 1,0 0 0,1 0 0,-1 0 0,0 0 0,1 0 0,-1 0-1,0 0 1,0 0 0,0 0 0,0 1 0,0-1 0,0 0 0,0 1-1,0-1 1,0 0 0,0 1 0,-1 0 0,1-1 0,0 1 0,0 0-1,0-1 1,-1 1 0,1 0 0,0 0 0,0 0 0,-2 0-1,-37 3 55,39-3-141,-7 3-7,0-1 0,0 1-1,0 0 1,0 1 0,1 0-1,-1 0 1,-8 8 0,12-10 8,1 0 1,0 0-1,0 1 1,0-1 0,0 1-1,0 0 1,1 0 0,-1 0-1,1 0 1,-1 0 0,1 1-1,1-1 1,-1 1 0,0-1-1,1 1 1,-1 0-1,0 7 1,2-11-34,0 1-1,1 0 1,-1-1 0,1 1-1,-1-1 1,1 1 0,-1-1-1,1 1 1,-1-1 0,1 1-1,0-1 1,-1 1 0,1-1-1,0 1 1,-1-1 0,1 0-1,0 0 1,0 1 0,-1-1-1,1 0 1,0 0 0,0 0-1,-1 0 1,1 0 0,0 0-1,0 0 1,-1 0 0,2 0-1,30 0-289,-24 0 126,160 0-3152,-167-1 3311,-1 1-1,1 0 1,0 0-1,-1 0 0,1 0 1,0 0-1,-1 0 1,1 0-1,-1 0 0,1 0 1,0 0-1,-1 0 1,1 0-1,0 0 0,-1 0 1,1 1-1,-1-1 1,1 0-1,0 1 0,-1-1 1,1 0-1,-1 1 1,1-1-1,-1 0 1,1 1-1,-1-1 0,0 1 1,1-1-1,-1 1 1,1-1-1,-1 1 0,0-1 1,1 1-1,-1 1 1,-12 18 939,-31 16 717,22-22-1197,13-8-368,1-1 0,-1 1 0,0-1 0,0-1 0,-1 1 0,0-1-1,0-1 1,0 0 0,0 0 0,0-1 0,-10 2 0,27-22-13165,6 5 2364</inkml:trace>
</inkml:ink>
</file>

<file path=ppt/ink/ink2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4.615"/>
    </inkml:context>
    <inkml:brush xml:id="br0">
      <inkml:brushProperty name="width" value="0.025" units="cm"/>
      <inkml:brushProperty name="height" value="0.025" units="cm"/>
    </inkml:brush>
  </inkml:definitions>
  <inkml:trace contextRef="#ctx0" brushRef="#br0">146 120 5477,'0'0'20670,"-8"-5"-19196,5 4-1439,0-1 0,0 0 1,-1 1-1,1 0 0,0 0 1,-1 0-1,1 0 0,-1 1 1,1-1-1,-1 1 0,1 0 1,-1 0-1,1 0 0,-1 0 1,1 1-1,0-1 0,-1 1 1,1 0-1,-1 0 0,1 0 1,0 0-1,0 1 0,0 0 1,-1-1-1,2 1 0,-1 0 1,0 0-1,0 1 0,1-1 1,-1 0-1,1 1 0,0 0 1,-4 4-1,3-3 34,0 0 1,0 0-1,1 0 1,-1 0-1,1 1 0,0-1 1,0 1-1,0 0 1,1 0-1,-1 0 1,0 5-1,2-9-53,0 1-1,0-1 1,0 1-1,0 0 1,0-1 0,0 1-1,0-1 1,0 1-1,1 0 1,-1-1-1,1 1 1,-1-1 0,1 1-1,-1-1 1,1 1-1,0-1 1,0 0 0,0 1-1,0-1 1,0 0-1,0 1 1,0-1-1,0 0 1,0 0 0,1 0-1,-1 0 1,0 0-1,1-1 1,-1 1 0,1 0-1,-1-1 1,1 1-1,-1 0 1,1-1 0,-1 0-1,1 1 1,1-1-1,7 1-2,0 0 0,-1-1-1,1 0 1,0-1 0,-1 0-1,1 0 1,-1-1 0,1 0-1,-1-1 1,0 0 0,0-1-1,0 0 1,0 0 0,0-1-1,-1 0 1,14-10 0,-9 4-133,0 0 0,0-1 0,-1-1 0,-1 0 0,0 0-1,-1-1 1,0-1 0,12-24 0,-11 1-354,-11 38 453,0-1 1,0 0 0,0 1 0,0-1 0,0 1 0,0-1-1,0 0 1,0 1 0,0-1 0,-1 0 0,1 1-1,0-1 1,-1 1 0,1-1 0,0 1 0,-1-1 0,1 1-1,0-1 1,-1 1 0,1-1 0,-1 1 0,1-1 0,-1 1-1,1-1 1,-1 1 0,1 0 0,-1-1 0,0 1 0,1 0-1,-1 0 1,1 0 0,-1-1 0,0 1 0,1 0 0,-1 0-1,1 0 1,-1 0 0,0 0 0,1 0 0,-1 0 0,0 0-1,1 0 1,-1 0 0,0 1 0,1-1 0,-1 0 0,1 0-1,-1 0 1,0 1 0,1-1 0,-1 0 0,1 1-1,-2 0 1,-5 3 25,-1 1 0,1 0 1,-1 1-1,1 0 0,1 0 0,-1 0 0,1 1 0,0-1 0,1 2 0,0-1 0,0 0 0,0 1 0,1 0 0,0 0 1,1 1-1,0-1 0,0 1 0,0-1 0,1 1 0,-1 13 0,4-21 8,-1 1-1,1-1 1,-1 1-1,1-1 1,0 0-1,0 1 1,0-1 0,0 0-1,0 1 1,0-1-1,0 0 1,0 0-1,0 0 1,1 0 0,-1 0-1,0 0 1,1 0-1,-1-1 1,1 1-1,-1 0 1,1-1 0,-1 1-1,1-1 1,-1 1-1,1-1 1,0 0-1,-1 0 1,1 0 0,-1 0-1,1 0 1,0 0-1,2-1 1,58-3-1688,-46 0-451,0-1-1,1-1 1,27-13 0,-1-1 478,-42 27 5851,-9 23-1926,8-29-2188,-2 2 316,1 1 1,-1-1-1,1 1 1,0-1-1,-1 1 1,2 0-1,-1-1 1,0 1-1,1 0 1,0 0-1,0-1 1,0 1-1,1 5 1,-1-9-412,0 1 1,1-1-1,-1 0 1,0 1-1,1-1 0,-1 0 1,1 0-1,-1 1 1,1-1-1,-1 0 0,1 0 1,-1 0-1,1 0 1,-1 1-1,1-1 0,-1 0 1,1 0-1,-1 0 1,1 0-1,-1 0 0,1 0 1,-1 0-1,1-1 1,-1 1-1,1 0 0,-1 0 1,0 0-1,1 0 1,-1-1-1,1 1 0,11-2-4486,-12 3 4176,1-1 0,-1 0 0,1 0 0,-1 1 0,0-1 0,1 0 0,-1 1 0,0-1 0,1 0 0,-1 1-1,0-1 1,0 0 0,1 1 0,-1-1 0,0 1 0,0-1 0,0 1 0,0-1 0,0 0 0,1 1 0,-1-1 0,0 1 0,0-1-1,0 1 1,0-1 0,0 1 0,0-1 0,-1 1 0,1 3-4077</inkml:trace>
</inkml:ink>
</file>

<file path=ppt/ink/ink2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5.024"/>
    </inkml:context>
    <inkml:brush xml:id="br0">
      <inkml:brushProperty name="width" value="0.025" units="cm"/>
      <inkml:brushProperty name="height" value="0.025" units="cm"/>
    </inkml:brush>
  </inkml:definitions>
  <inkml:trace contextRef="#ctx0" brushRef="#br0">11 1 11018,'0'0'6161,"-1"8"-5163,0-2-931,-7 35 860,8-39-802,0-1 0,0 0 1,0 0-1,0 1 0,0-1 0,0 0 1,0 0-1,0 0 0,0 1 0,1-1 1,-1 0-1,0 0 0,1 0 0,-1 0 1,1 1-1,0-1 0,-1 0 1,1 0-1,0 0 0,-1 0 0,1 0 1,0-1-1,0 1 0,0 0 0,0 0 1,0 0-1,0-1 0,0 1 0,0-1 1,0 1-1,3 0 0,8 2 187,0-2 0,0 1 0,0-1 0,1-1 0,-1-1 0,21-2 0,-29 2-279,-1 1 0,0-1 1,1 1-1,-1-1 0,0 0 1,0-1-1,0 1 0,0-1 1,0 1-1,0-1 0,0 0 1,0 0-1,-1 0 0,1 0 1,-1 0-1,1-1 0,-1 1 0,0-1 1,0 0-1,0 0 0,0 1 1,-1-1-1,1 0 0,-1 0 1,1-1-1,-1 1 0,0 0 1,0-6-1,0 8-9,-1 1-1,0-1 1,0 0-1,0 1 1,0-1 0,0 0-1,0 0 1,0 1-1,-1-1 1,1 0 0,0 1-1,0-1 1,0 0-1,-1 1 1,1-1 0,0 0-1,-1 1 1,1-1 0,-1 0-1,1 1 1,0-1-1,-1 1 1,1-1 0,-1 1-1,0-1 1,1 1-1,-1 0 1,1-1 0,-2 0-1,-25-1-44,21 3-9,0 0-1,0 0 1,0 1-1,0-1 1,0 1-1,0 1 1,-5 2-1,3 1 139,1 1-1,0-1 1,-1 1-1,2 0 1,-11 14-1,15-18-43,0-1 0,1 1 0,-1-1 0,0 1 0,1 0 0,0-1-1,0 1 1,0 0 0,0 0 0,0 0 0,0 0 0,1 0-1,-1 0 1,1 0 0,0 0 0,0 0 0,0 0 0,0 0 0,1 0-1,-1 0 1,1 0 0,1 5 0,0-6-33,0-1 0,-1 1-1,1-1 1,0 0 0,0 1 0,0-1-1,0 0 1,0 0 0,0-1 0,0 1-1,0 0 1,1-1 0,-1 1 0,0-1-1,0 0 1,1 1 0,-1-1 0,0 0-1,2-1 1,47-2-1767,-6-13-6624,-24 6 1094</inkml:trace>
</inkml:ink>
</file>

<file path=ppt/ink/ink2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5.430"/>
    </inkml:context>
    <inkml:brush xml:id="br0">
      <inkml:brushProperty name="width" value="0.025" units="cm"/>
      <inkml:brushProperty name="height" value="0.025" units="cm"/>
    </inkml:brush>
  </inkml:definitions>
  <inkml:trace contextRef="#ctx0" brushRef="#br0">76 1 12107,'0'0'15994,"-5"10"-14910,-10 24-268,6-18-471,1 0 1,1 1 0,0 0 0,2 0 0,0 0-1,0 1 1,-1 18 0,6-35-353,0 0 0,0 0 1,1 0-1,-1 0 0,0 0 0,0 0 0,1 0 1,-1 0-1,0-1 0,1 1 0,-1 0 0,1 0 1,-1 0-1,1 0 0,0-1 0,-1 1 0,1 0 1,0 0-1,0-1 0,-1 1 0,1-1 0,0 1 1,0-1-1,0 1 0,1 0 0,32 7-427,40-11-625,-70 2 978,46-4-1318,-44 10 1686,-12 4-33,-8 6 102,1-4-76,-1-1-1,-1-1 1,-18 10-1,28-16-343,0 0 0,-1-1 0,1 0 1,0 0-1,-1-1 0,1 1 0,-1-1 0,1 0 1,-1-1-1,1 1 0,-1-1 0,0 0 0,-10-2 0,16 2-75,0-1-1,-1 1 0,1 0 0,-1-1 1,1 1-1,0 0 0,-1-1 0,1 1 1,0-1-1,0 1 0,-1-1 0,1 1 1,0-1-1,0 1 0,0 0 0,-1-1 1,1 1-1,0-1 0,0 1 0,0-1 1,0 1-1,0-1 0,0 0 0,0 1 1,0-1-1,0 1 0,0-1 0,1 1 0,-1-1 1,0 1-1,0 0 0,0-1 0,1 1 1,-1-1-1,9-18-4941,8-3-1912</inkml:trace>
</inkml:ink>
</file>

<file path=ppt/ink/ink2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5.756"/>
    </inkml:context>
    <inkml:brush xml:id="br0">
      <inkml:brushProperty name="width" value="0.025" units="cm"/>
      <inkml:brushProperty name="height" value="0.025" units="cm"/>
    </inkml:brush>
  </inkml:definitions>
  <inkml:trace contextRef="#ctx0" brushRef="#br0">145 0 21172,'0'0'5098,"-6"11"-3341,-4 7-1231,0 1 1,1-1 0,1 2-1,1-1 1,1 1 0,0 1 0,2-1-1,-4 32 1,8 48-5577,0-100 4914,0 0 0,0 1 0,-1-1 0,1 0 0,0 1 0,0-1 0,0 0 1,0 1-1,-1-1 0,1 0 0,0 0 0,0 1 0,-1-1 0,1 0 0,0 0 0,0 1 0,-1-1 0,1 0 1,0 0-1,-1 0 0,1 0 0,0 1 0,-1-1 0,1 0 0,0 0 0,-1 0 0,1 0 0,0 0 0,-1 0 0,1 0 1,0 0-1,-1 0 0,1 0 0,-1 0 0,1 0 0,0 0 0,-1 0 0,1 0 0,0-1 0,-1 1 0,1 0 1,0 0-1,0 0 0,-1 0 0,1-1 0,0 1 0,-1 0 0,1 0 0,0-1 0,0 1 0,-1 0 0,1 0 0,0-1 1,0 1-1,0 0 0,0-1 0,-1 0 0,-17-14-934,2-10 514,-2-22 4304,17 45-3591,1 1 1,-1-1 0,1 0 0,0 0 0,0 0 0,-1 0 0,1 0 0,1 0 0,-1 0 0,0 0 0,0 0 0,1 1 0,-1-1 0,1 0 0,0 0 0,-1 0-1,1 1 1,0-1 0,0 0 0,0 1 0,0-1 0,0 0 0,1 1 0,-1 0 0,0-1 0,1 1 0,-1 0 0,1 0 0,-1-1 0,1 1 0,0 0-1,-1 1 1,1-1 0,0 0 0,0 0 0,0 1 0,2-1 0,81-12 90,-11 3-5343,-30-1-3826</inkml:trace>
</inkml:ink>
</file>

<file path=ppt/ink/ink2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6.621"/>
    </inkml:context>
    <inkml:brush xml:id="br0">
      <inkml:brushProperty name="width" value="0.025" units="cm"/>
      <inkml:brushProperty name="height" value="0.025" units="cm"/>
    </inkml:brush>
  </inkml:definitions>
  <inkml:trace contextRef="#ctx0" brushRef="#br0">98 37 15407,'0'0'11696,"-8"-5"-11194,3 2-459,3 2-38,-1-1 0,1 0 0,0 1 0,-1 0 0,1 0 0,-1-1 0,1 1 0,-1 1-1,1-1 1,-1 0 0,0 1 0,1-1 0,-1 1 0,0 0 0,0 0 0,1 0 0,-1 0 0,0 0 0,1 1 0,-1-1 0,0 1 0,1 0 0,-1 0 0,0-1 0,1 2 0,0-1 0,-1 0 0,1 1 0,-3 1 0,4-3-48,1 1 0,0-1 0,-1 1-1,1-1 1,-1 1 0,1-1 0,0 1 0,-1-1 0,1 1 0,0-1-1,0 1 1,-1-1 0,1 1 0,0 0 0,0-1 0,0 1 0,0-1-1,0 1 1,0 0 0,0-1 0,0 1 0,0 0 0,0-1 0,0 1-1,0-1 1,0 1 0,1 0 0,-1-1 0,0 1 0,0-1 0,1 1 0,-1-1-1,0 1 1,1-1 0,-1 1 0,0-1 0,1 1 0,-1-1 0,1 1-1,-1-1 1,1 0 0,-1 1 0,1-1 0,-1 0 0,1 1 0,-1-1-1,1 0 1,-1 0 0,1 1 0,0-1 0,-1 0 0,1 0 0,-1 0-1,1 0 1,0 0 0,53 15-665,-28-9 223,-16-3 306,1 1-1,-1-1 1,1 2 0,-1-1-1,-1 2 1,1-1 0,-1 1-1,1 1 1,8 8 0,-17-14 205,0-1 0,0 1 0,-1 0 0,1 0 0,0 0 0,-1 0 0,1 0 0,-1 0 0,1 0 0,-1 0 0,0 0 0,1 0 0,-1 0 0,0 0 0,0 0 0,1 0 0,-1 0 0,0 0 0,0 0 0,0 0 0,0 1 0,-1-1 0,1 0 0,0 0 0,0 0 0,-1 0 0,1 0 0,-1 1 0,-1 1 150,0-1-1,0 0 1,0 1 0,0-1-1,0 0 1,0 0 0,-1 0-1,1-1 1,-1 1 0,-3 1-1,-8 4 762,0-1 0,-30 8-1,43-14-950,-5 1 171,-35 10 574,30-12-494,22-8-204,93-50-2179,-67 40 1772,-1-1 1,-2-2-1,0-1 1,51-45-1,-85 68 389,0 0 0,0 0 0,0 0 0,0-1 0,0 1 0,0 0 0,0 0 0,0 0 0,0-1 0,0 1 0,0 0 0,0 0 0,1 0 0,-1 0 0,0-1 0,0 1 0,0 0 0,0 0 0,0 0 0,0 0 0,1 0 0,-1 0 0,0 0 0,0-1 0,0 1-1,1 0 1,-1 0 0,0 0 0,0 0 0,0 0 0,0 0 0,1 0 0,-1 0 0,0 0 0,0 0 0,0 0 0,1 0 0,-1 0 0,0 0 0,0 0 0,0 0 0,1 0 0,-1 0 0,0 0 0,0 1 0,0-1 0,0 0 0,1 0 0,-1 0 0,0 0 0,0 0 0,0 0 0,0 0 0,1 1 0,-1-1 0,-2 17 263,-14 31-158,13-40 74,-2 8 48,0 0 1,1 1-1,1-1 1,0 1-1,1 0 1,1 32-1,1-48-263,0-1 1,0 1-1,0 0 0,0 0 0,1-1 0,-1 1 0,0 0 0,0 0 1,1-1-1,-1 1 0,1 0 0,-1-1 0,1 1 0,-1 0 0,1-1 0,-1 1 1,1-1-1,-1 1 0,1 0 0,-1-1 0,1 0 0,0 1 0,-1-1 1,1 1-1,0-1 0,0 0 0,-1 1 0,1-1 0,0 0 0,0 0 1,-1 0-1,1 0 0,0 0 0,0 0 0,0 0 0,-1 0 0,3 0 1,-2 0-261,0 0 1,1-1 0,-1 1 0,0 0 0,1-1 0,-1 1 0,0-1 0,0 0 0,0 1 0,1-1-1,-1 0 1,0 0 0,0 1 0,0-1 0,1-2 0,11-17-5299</inkml:trace>
</inkml:ink>
</file>

<file path=ppt/ink/ink2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6.977"/>
    </inkml:context>
    <inkml:brush xml:id="br0">
      <inkml:brushProperty name="width" value="0.025" units="cm"/>
      <inkml:brushProperty name="height" value="0.025" units="cm"/>
    </inkml:brush>
  </inkml:definitions>
  <inkml:trace contextRef="#ctx0" brushRef="#br0">0 0 13805,'0'0'2883,"29"53"-2851,-11-34-705,7 1-256,3-2-1281,1 1-1185,-1-5-1570</inkml:trace>
</inkml:ink>
</file>

<file path=ppt/ink/ink2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7.351"/>
    </inkml:context>
    <inkml:brush xml:id="br0">
      <inkml:brushProperty name="width" value="0.025" units="cm"/>
      <inkml:brushProperty name="height" value="0.025" units="cm"/>
    </inkml:brush>
  </inkml:definitions>
  <inkml:trace contextRef="#ctx0" brushRef="#br0">42 177 1345,'0'0'5227,"9"-2"-797,-7 2-3878,32-10 1921,-32 9-2247,-1 1-1,1 0 1,-1-1 0,1 0-1,-1 1 1,0-1 0,1 0-1,-1 0 1,0 0-1,0 1 1,0-1 0,1-1-1,-1 1 1,0 0 0,0 0-1,0 0 1,-1 0 0,1-1-1,0 1 1,0 0-1,-1-1 1,1 1 0,0-3-1,-12 7 1324,2 4-1152,0 0 0,1 1 0,0 0 0,0 0 0,1 1 0,0 0 0,0 0 0,1 0 0,1 1 0,-1 0 0,2 1 0,-1-1 0,1 1 0,1-1 0,-3 17 0,5-25-370,1-1-1,0 0 1,0 0-1,0 1 1,0-1-1,1 0 1,-1 1-1,0-1 1,0 0-1,1 0 1,-1 1-1,1-1 1,-1 0-1,1 0 1,-1 0-1,1 0 1,0 0-1,0 0 1,0 0-1,-1 0 1,1 0-1,0 0 1,2 1-1,0 0 5,-1-1-1,1 0 1,0 0-1,-1 0 0,1 0 1,0 0-1,0-1 1,0 1-1,-1-1 0,6 0 1,2 0 27,1-1 0,-1 0 0,0 0 0,1-1 0,12-5 0,-5 0-98,1 0 1,-2-2-1,1 0 1,-1-1-1,-1-1 1,0 0-1,0-1 1,16-17 0,-25 23-62,0-2 0,0 1 0,-1-1 0,0 0 0,0 0 0,-1 0 0,0-1 0,-1 0 0,1 0 0,-2 0 0,1 0 0,-1-1 0,-1 0 0,0 1 0,0-1 0,-1 0 0,1-19 0,-2 27 73,-1 0 0,1 0 0,0-1 1,0 1-1,-1 0 0,1 0 0,-1 0 0,0 0 0,0 0 0,0 0 0,0 0 0,0 0 0,0 0 1,0 0-1,0 1 0,-1-1 0,1 0 0,-1 1 0,1-1 0,-1 1 0,0 0 0,-2-2 1,1 2-10,0 0 1,0 0 0,0 0 0,0 0 0,0 1 0,0-1-1,0 1 1,-1 0 0,1 0 0,0 0 0,0 1 0,0-1 0,-5 2-1,-3 1 9,1 0 0,-1 1 0,1 0 0,0 1 0,1 0 0,-1 1 0,-15 11 0,19-11 237,-1 0 0,1 0-1,0 0 1,0 1 0,1 0-1,-1 0 1,-3 8 0,8-13-184,0-1 1,1 1-1,-1 0 1,0 0-1,1-1 1,-1 1-1,1 0 1,0 0-1,0 0 1,-1-1-1,1 1 1,0 0 0,1 0-1,-1 0 1,0 0-1,0-1 1,1 1-1,-1 0 1,1 0-1,0-1 1,-1 1-1,1 0 1,0-1-1,0 1 1,0-1-1,0 1 1,0-1-1,1 1 1,-1-1-1,0 0 1,1 1-1,-1-1 1,1 0 0,-1 0-1,1 0 1,-1 0-1,1-1 1,0 1-1,2 1 1,63 26-384,16 8-3405,-34 0-3936,-31-18-1915</inkml:trace>
</inkml:ink>
</file>

<file path=ppt/ink/ink2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7.943"/>
    </inkml:context>
    <inkml:brush xml:id="br0">
      <inkml:brushProperty name="width" value="0.025" units="cm"/>
      <inkml:brushProperty name="height" value="0.025" units="cm"/>
    </inkml:brush>
  </inkml:definitions>
  <inkml:trace contextRef="#ctx0" brushRef="#br0">176 152 15951,'0'0'3123,"2"-10"75,1-29-636,-3 38-2505,-1 0-1,1 0 1,-1 1-1,1-1 1,-1 0 0,1 0-1,-1 0 1,0 0-1,0 1 1,1-1 0,-1 0-1,0 1 1,0-1-1,0 0 1,0 1-1,0-1 1,0 1 0,1 0-1,-1-1 1,0 1-1,0 0 1,0-1 0,-1 1-1,1 0 1,0 0-1,0 0 1,0 0-1,0 0 1,0 0 0,0 0-1,0 0 1,0 1-1,0-1 1,0 0-1,0 1 1,0-1 0,0 0-1,-1 1 1,1 0 16,-8 2-34,1 0 0,0 0 0,1 1 0,-1 0 0,1 0 0,0 1 1,0 0-1,0 0 0,0 1 0,1 0 0,0 0 0,-6 9 0,7-10-27,0 1 0,1 0-1,0 0 1,0 0 0,0 0-1,1 1 1,0 0-1,0-1 1,1 1 0,0 0-1,0 0 1,0 1 0,1-1-1,0 12 1,1-18-9,0 0 1,0-1-1,0 1 0,0 0 1,1 0-1,-1 0 0,0-1 1,1 1-1,-1 0 0,1 0 1,-1-1-1,1 1 0,-1 0 1,1-1-1,-1 1 1,1 0-1,0-1 0,-1 1 1,1-1-1,0 1 0,-1-1 1,1 0-1,0 1 0,0-1 1,-1 0-1,2 1 0,30 2 144,29-14 118,-40 2-219,-1 0 1,0-1-1,-1-1 0,0 0 1,-1-2-1,0 0 0,-1-1 1,-1-1-1,0 0 1,-1-1-1,0-1 0,-1 0 1,-2-1-1,1-1 0,14-30 1,-22 28 282,-5 21-325,0 0 0,0 0-1,0 0 1,0 0 0,0-1 0,0 1-1,0 0 1,-1 0 0,1 0 0,0 0-1,0 0 1,0 0 0,0 0 0,0-1 0,-1 1-1,1 0 1,0 0 0,0 0 0,0 0-1,0 0 1,-1 0 0,1 0 0,0 0-1,0 0 1,0 0 0,0 0 0,-1 0-1,1 0 1,0 0 0,0 0 0,0 0 0,0 0-1,-1 0 1,1 0 0,0 0 0,0 0-1,0 0 1,0 0 0,0 1 0,-1-1-1,1 0 1,0 0 0,0 0 0,0 0 0,0 0-1,0 0 1,-1 0 0,1 1 0,0-1-1,-26 29-24,6 2 26,-22 48 0,36-68-83,1 1 0,1 1 0,0-1 0,1 1 0,1 0 0,-1-1 0,1 23 0,2-34-103,0 1 1,0 0-1,0 0 0,0 0 0,0-1 0,1 1 0,-1 0 0,1-1 0,-1 1 0,1 0 0,0-1 1,0 1-1,0 0 0,-1-1 0,2 1 0,-1-1 0,0 0 0,0 1 0,0-1 0,1 0 0,-1 0 1,0 0-1,1 0 0,-1 0 0,1 0 0,-1 0 0,1 0 0,0 0 0,-1-1 0,1 1 1,0-1-1,0 1 0,2-1 0,3 1-1155,0 0 0,0-1 0,1 0 0,-1-1 1,0 0-1,0 0 0,10-2 0,25-13-9757</inkml:trace>
</inkml:ink>
</file>

<file path=ppt/ink/ink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2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8.500"/>
    </inkml:context>
    <inkml:brush xml:id="br0">
      <inkml:brushProperty name="width" value="0.025" units="cm"/>
      <inkml:brushProperty name="height" value="0.025" units="cm"/>
    </inkml:brush>
  </inkml:definitions>
  <inkml:trace contextRef="#ctx0" brushRef="#br0">154 92 641,'6'-10'8093,"2"0"-6157,10-18 490,-10-2 2052,-7 30-4345,-1-1-1,0 1 1,0-1 0,0 1-1,0-1 1,0 1 0,0-1-1,0 1 1,0-1 0,0 1 0,0-1-1,0 1 1,-1 0 0,1-1-1,0 1 1,0-1 0,0 1-1,-1-1 1,1 1 0,0 0-1,0-1 1,-1 1 0,1-1-1,0 1 1,-1 0 0,1-1 0,-1 1-1,1 0 1,0 0 0,-1-1-1,1 1 1,-1 0 0,0-1-1,-20 3 1918,-20 17-566,-32 40 341,68-53-1606,-1-1 0,1 1 0,0 1 0,0-1 0,1 0 0,-1 1 0,2 0 0,-1 0-1,-4 13 1,7-19-207,1 0-1,0 0 0,0-1 1,0 1-1,0 0 1,0 0-1,0 0 0,0 0 1,0 0-1,0-1 0,0 1 1,0 0-1,0 0 1,1 0-1,-1 0 0,0-1 1,1 1-1,-1 0 0,0 0 1,1-1-1,-1 1 1,1 0-1,-1-1 0,1 1 1,-1 0-1,1-1 0,1 1 1,25 8 198,39-12-155,-60 3-89,14-4-383,1-1 0,-1-1 0,-1-1 0,1 0 0,-1-1 0,26-16 0,41-17 726,-86 41-296,0 0 0,0 1-1,1-1 1,-1 0 0,0 0 0,0 1 0,1-1 0,-1 0 0,0 0 0,0 1 0,0-1 0,0 0-1,0 1 1,1-1 0,-1 0 0,0 1 0,0-1 0,0 0 0,0 1 0,0-1 0,0 0 0,0 1-1,0-1 1,0 0 0,0 1 0,0-1 0,0 0 0,0 1 0,0-1 0,-1 0 0,1 1-1,0-1 1,0 0 0,0 1 0,0-1 0,-1 0 0,1 0 0,0 1 0,-1-1 0,-5 16 95,4-12-4,0 0 0,1 0-1,-1 0 1,1 0-1,-1 0 1,1 0-1,0 0 1,1 0 0,-1 8-1,1-11-74,0 0 0,1 1 0,-1-1 0,1 0 0,-1 0 0,1 0 0,0 0 0,-1 0-1,1 0 1,0 0 0,0 0 0,0 0 0,-1 0 0,1 0 0,0 0 0,0 0 0,0-1 0,1 1 0,-1 0-1,0-1 1,0 1 0,0-1 0,0 1 0,1-1 0,-1 0 0,0 1 0,0-1 0,1 0 0,-1 0 0,0 0-1,1 0 1,-1 0 0,0 0 0,0 0 0,2-1 0,34-1-28,0-1-1,-1-2 1,1-2 0,-1-2 0,52-18 0,-46 14-273,-40 12 416,-31 29 913,26-25-967,-1 0 0,1 0-1,-1 0 1,1 1 0,0 0-1,0-1 1,1 1 0,-1 0-1,1 1 1,0-1 0,0 0-1,0 1 1,1-1 0,-2 6-1,3-9-83,1-1-1,-1 1 0,0-1 1,1 1-1,-1-1 0,0 1 0,1-1 1,-1 1-1,1-1 0,-1 1 1,1-1-1,-1 0 0,1 1 0,-1-1 1,1 0-1,-1 0 0,1 1 0,0-1 1,-1 0-1,1 0 0,-1 0 1,1 1-1,0-1 0,-1 0 0,1 0 1,0 0-1,-1 0 0,2-1 1,26 2 50,-20-2-52,15 0-59,0-2 0,0-1 0,-1 0-1,42-15 1,16-3-310,-79 22 304,-1-1 0,1 1 0,0 0-1,-1 0 1,1 0 0,0-1 0,-1 1-1,1 0 1,0 0 0,-1 0-1,1 0 1,0 0 0,0 0 0,-1 0-1,1 0 1,0 0 0,-1 1 0,1-1-1,0 0 1,-1 0 0,1 1-1,0-1 1,-1 0 0,1 1 0,0-1-1,0 1 1,-6 15-1529,-10 3-2257,2-7-4575</inkml:trace>
</inkml:ink>
</file>

<file path=ppt/ink/ink2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8.965"/>
    </inkml:context>
    <inkml:brush xml:id="br0">
      <inkml:brushProperty name="width" value="0.025" units="cm"/>
      <inkml:brushProperty name="height" value="0.025" units="cm"/>
    </inkml:brush>
  </inkml:definitions>
  <inkml:trace contextRef="#ctx0" brushRef="#br0">1 1 18674,'0'0'11146,"3"58"-10217,-1-45-577,0-3-255,7 0-33,2-5-128,5-4-385,5-1-288,2 0-800,0-9-2275,0-4-1473,-1-4-1569,0-4-3972</inkml:trace>
</inkml:ink>
</file>

<file path=ppt/ink/ink2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9.403"/>
    </inkml:context>
    <inkml:brush xml:id="br0">
      <inkml:brushProperty name="width" value="0.025" units="cm"/>
      <inkml:brushProperty name="height" value="0.025" units="cm"/>
    </inkml:brush>
  </inkml:definitions>
  <inkml:trace contextRef="#ctx0" brushRef="#br0">137 106 9129,'0'0'4318,"2"-8"-1761,2-17 1103,3-47-1,-27 107-3418,-72 241 5316,92-275-5531,-3 7 110,1-1-1,0 1 0,0-1 0,1 1 1,0 0-1,0 0 0,1 0 0,1 10 1,-1-18-133,0 0 1,0 1-1,0-1 0,1 1 1,-1-1-1,0 0 1,0 1-1,1-1 0,-1 0 1,0 1-1,0-1 1,1 0-1,-1 1 0,0-1 1,1 0-1,-1 0 1,0 0-1,1 1 0,-1-1 1,1 0-1,-1 0 1,0 0-1,1 0 0,-1 1 1,1-1-1,-1 0 1,1 0-1,-1 0 0,0 0 1,1 0-1,-1 0 1,1 0-1,-1 0 0,1-1 1,-1 1-1,0 0 1,1 0-1,-1 0 0,1 0 1,-1 0-1,0-1 1,1 1-1,-1 0 1,0 0-1,1-1 0,-1 1 1,0 0-1,1-1 1,-1 1-1,0 0 0,0-1 1,1 1-1,-1 0 1,0-1-1,0 1 0,1-1 1,15-21-1116,-15 16 745,0 1 1,-1-1 0,0 0-1,0 1 1,0-1 0,-1 0-1,0 1 1,0-1-1,0 1 1,-1-1 0,0 1-1,0 0 1,0 0 0,-1-1-1,1 2 1,-1-1 0,0 0-1,-1 0 1,-5-5 0,-17-30 1174,26 39-679,0 1-1,0-1 0,0 1 0,-1-1 0,1 0 1,0 1-1,0-1 0,0 0 0,0 1 0,0-1 1,0 0-1,0 1 0,0-1 0,0 0 0,0 1 1,1-1-1,-1 1 0,0-1 0,0 0 0,1 1 1,-1-1-1,0 1 0,1-1 0,-1 1 1,0-1-1,1 1 0,-1-1 0,1 1 0,-1-1 1,1 1-1,-1-1 0,1 1 0,-1 0 0,1-1 1,-1 1-1,1 0 0,0 0 0,-1-1 0,1 1 1,0 0-1,-1 0 0,1 0 0,-1 0 0,1 0 1,0 0-1,-1 0 0,1 0 0,0 0 0,-1 0 1,1 0-1,0 0 0,49 0 745,-37 1-389,101 1-2059,-112-2 777,0-1-2331,-3-2-1758,-5-11-4850</inkml:trace>
</inkml:ink>
</file>

<file path=ppt/ink/ink2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9.747"/>
    </inkml:context>
    <inkml:brush xml:id="br0">
      <inkml:brushProperty name="width" value="0.025" units="cm"/>
      <inkml:brushProperty name="height" value="0.025" units="cm"/>
    </inkml:brush>
  </inkml:definitions>
  <inkml:trace contextRef="#ctx0" brushRef="#br0">1 1 22069,'0'0'6470</inkml:trace>
</inkml:ink>
</file>

<file path=ppt/ink/ink2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0.310"/>
    </inkml:context>
    <inkml:brush xml:id="br0">
      <inkml:brushProperty name="width" value="0.025" units="cm"/>
      <inkml:brushProperty name="height" value="0.025" units="cm"/>
    </inkml:brush>
  </inkml:definitions>
  <inkml:trace contextRef="#ctx0" brushRef="#br0">296 1 4068,'0'0'22245,"-6"13"-21434,-12 24-626,-1-2 0,-3-1-1,-1 0 1,-27 30 0,10-16-214,7-7-568,-51 48 0,86-103-6994,11-14 593</inkml:trace>
</inkml:ink>
</file>

<file path=ppt/ink/ink2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0.640"/>
    </inkml:context>
    <inkml:brush xml:id="br0">
      <inkml:brushProperty name="width" value="0.025" units="cm"/>
      <inkml:brushProperty name="height" value="0.025" units="cm"/>
    </inkml:brush>
  </inkml:definitions>
  <inkml:trace contextRef="#ctx0" brushRef="#br0">1 1 18481,'0'0'5862,"0"51"-5478,0-16 802,0 7 95,0 1-384,2-3-385,7 0-160,0-8-191,4-1-97,-2-7-32,-2-4-32,0-6-193,-4-3-1504,-5-5-2179</inkml:trace>
</inkml:ink>
</file>

<file path=ppt/ink/ink2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0.997"/>
    </inkml:context>
    <inkml:brush xml:id="br0">
      <inkml:brushProperty name="width" value="0.025" units="cm"/>
      <inkml:brushProperty name="height" value="0.025" units="cm"/>
    </inkml:brush>
  </inkml:definitions>
  <inkml:trace contextRef="#ctx0" brushRef="#br0">0 1 20595,'0'0'2499,"78"13"255,-32-13-1761,8 0-128,5 0-641,2 0-192,-2 0-2017,-6-2-2564,-6-5-3618</inkml:trace>
</inkml:ink>
</file>

<file path=ppt/ink/ink2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1.342"/>
    </inkml:context>
    <inkml:brush xml:id="br0">
      <inkml:brushProperty name="width" value="0.025" units="cm"/>
      <inkml:brushProperty name="height" value="0.025" units="cm"/>
    </inkml:brush>
  </inkml:definitions>
  <inkml:trace contextRef="#ctx0" brushRef="#br0">324 1 19699,'-9'0'2888,"-4"1"-2397,0 1 1,0 0-1,0 1 1,0 0 0,0 1-1,1 1 1,0 0-1,0 0 1,0 1 0,-13 10-1,1-1 136,1 2 0,1 0 0,0 2-1,-20 22 1,39-38-594,1-1-1,-1 1 1,1 0 0,-1 0-1,1 0 1,0 1-1,0-1 1,0 0 0,1 1-1,-1-1 1,1 1 0,0-1-1,0 1 1,0 0-1,0 0 1,0 6 0,1-9-41,0 0-1,1 1 1,-1-1 0,1 0 0,-1 0 0,1 1 0,-1-1 0,1 0-1,0 0 1,-1 0 0,1 0 0,0 0 0,0 0 0,0 0 0,0 0-1,0 0 1,0 0 0,1 1 0,1-1-32,1 1-1,-1-1 0,0 1 1,1-1-1,-1 0 1,1 0-1,-1 0 1,1-1-1,3 1 1,73 2-825,-58-4 530,0 2 1,0 0-1,0 2 1,0 0-1,22 7 1,-43-10 349,1 0 1,-1 0-1,0 1 0,1-1 1,-1 1-1,0-1 1,0 1-1,0 0 1,0-1-1,1 1 0,-1 0 1,0 0-1,0-1 1,0 1-1,-1 0 0,1 0 1,0 0-1,0 0 1,0 1-1,-1-1 1,1 0-1,0 2 0,-1-2 28,0 0 0,0 0 0,0 1 0,0-1-1,-1 0 1,1 0 0,0 0 0,-1 1 0,1-1-1,-1 0 1,1 0 0,-1 0 0,1 0 0,-1 0-1,0 0 1,0 0 0,1 0 0,-3 1-1,-5 5 258,1-1-1,-1 0 0,0-1 0,-12 6 1,17-9-254,-26 14 125,0 0 0,-1-3 0,0 0 0,-1-2 0,-36 9 1,50-19-2711,8-3-3218,5-7-5475</inkml:trace>
</inkml:ink>
</file>

<file path=ppt/ink/ink2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4.657"/>
    </inkml:context>
    <inkml:brush xml:id="br0">
      <inkml:brushProperty name="width" value="0.025" units="cm"/>
      <inkml:brushProperty name="height" value="0.025" units="cm"/>
    </inkml:brush>
  </inkml:definitions>
  <inkml:trace contextRef="#ctx0" brushRef="#br0">18 16 12043,'12'-16'10469,"-12"35"-7065,-1-8-4267,-13 69 1023,10-62-41,0 0 0,1 0 0,-1 22-1,4-39-103,0-1-1,0 0 1,0 1 0,0-1-1,0 0 1,0 1-1,1-1 1,-1 0-1,0 0 1,0 1-1,0-1 1,0 0 0,0 0-1,0 1 1,1-1-1,-1 0 1,0 0-1,0 1 1,0-1-1,1 0 1,-1 0 0,0 0-1,0 1 1,1-1-1,-1 0 1,0 0-1,0 0 1,1 0-1,-1 0 1,0 0 0,0 1-1,1-1 1,-1 0-1,0 0 1,1 0-1,-1 0 1,1 0-1,16-4 426,15-11 297,48-35-244,-44 26-457,41-20 1,-77 44-46,1 0 0,-1-1 0,1 1 0,-1 0 0,1-1 0,-1 1 0,1 0 0,-1 0 0,1-1 0,-1 1 0,1 0 0,0 0 0,-1 0 0,1 0 0,-1 0 0,1 0 0,0 0 0,-1 0 0,1 0 0,-1 0 0,1 0 0,-1 0 0,1 0 0,0 1 0,-1-1 0,1 0 0,-1 0 0,1 1 0,-1-1 0,1 0 0,-1 1 0,1-1 0,-1 0 0,1 1 0,-1-1 0,0 1 0,1-1 0,0 1 0,0 28 65,-16 32 367,6-40-304,6-13-48,0-1 0,1 1 0,-1-1 0,1 1 0,-1 9-1,3-16-74,1-1-1,-1 1 1,0-1 0,0 0-1,0 1 1,0-1-1,1 0 1,-1 1-1,0-1 1,0 0-1,1 1 1,-1-1-1,0 0 1,1 0-1,-1 1 1,0-1-1,1 0 1,-1 0-1,0 0 1,1 1-1,-1-1 1,1 0-1,-1 0 1,0 0-1,1 0 1,-1 0-1,1 0 1,-1 0-1,0 0 1,1 0-1,-1 0 1,1 0 0,-1 0-1,1 0 1,-1 0-1,1 0 1,17-3-989,-11 0-431,0 0 0,0-1 1,0 0-1,0 0 0,11-10 0,-17 14 1148,29-24-8634</inkml:trace>
</inkml:ink>
</file>

<file path=ppt/ink/ink2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5.017"/>
    </inkml:context>
    <inkml:brush xml:id="br0">
      <inkml:brushProperty name="width" value="0.025" units="cm"/>
      <inkml:brushProperty name="height" value="0.025" units="cm"/>
    </inkml:brush>
  </inkml:definitions>
  <inkml:trace contextRef="#ctx0" brushRef="#br0">85 1 17200,'0'0'2888,"-9"6"-763,6-4-2035,-45 39 2443,46-38-2459,-1-1 0,1 1-1,0 0 1,0 0 0,0 0 0,0 1-1,0-1 1,1 0 0,-1 1 0,1-1-1,0 1 1,0-1 0,1 1 0,-1-1-1,1 1 1,-1 0 0,2 6-1,-1-8-72,1-1 0,0 0 0,0 0-1,0 0 1,0 0 0,0 0 0,1 0 0,-1-1-1,0 1 1,0 0 0,1-1 0,-1 1-1,0 0 1,1-1 0,-1 0 0,0 1-1,1-1 1,-1 0 0,1 0 0,-1 1 0,1-1-1,-1 0 1,0-1 0,1 1 0,-1 0-1,1 0 1,0-1 0,43-6-17,-39 4-120,0 0 0,0 0 0,0-1 0,0 0 0,10-8 0,-14 10 143,0 0 0,0 0 0,1 0 1,-2 0-1,1-1 0,0 1 0,0-1 0,-1 1 0,1-1 1,-1 1-1,0-1 0,0 0 0,0 1 0,0-1 0,-1 0 1,2-4-1,-4 7 35,0 1 0,0-1 1,0 1-1,0-1 1,0 1-1,0 0 0,0 0 1,0 0-1,1 0 0,-1 0 1,0 0-1,1 1 0,-1-1 1,-1 2-1,-3 3-50,0 0 0,0 0 0,1 0 1,0 1-1,0 0 0,0 0 0,1 0 0,0 1 0,1-1 1,0 1-1,0 0 0,0 0 0,1 0 0,0 0 0,1 0 0,-1 14 1,2-21-87,1 0 1,0 0 0,-1 0-1,1 0 1,0 0 0,0 0 0,0 0-1,0 0 1,0 0 0,0-1-1,0 1 1,0 0 0,0-1 0,0 1-1,0 0 1,0-1 0,0 0-1,1 1 1,-1-1 0,0 0 0,0 1-1,0-1 1,1 0 0,-1 0-1,0 0 1,1 0 0,-1 0 0,0 0-1,0-1 1,1 1 0,-1 0-1,2-1 1,47-11-4521,-15-9-1942,4-6-5172</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0.654"/>
    </inkml:context>
    <inkml:brush xml:id="br0">
      <inkml:brushProperty name="width" value="0.025" units="cm"/>
      <inkml:brushProperty name="height" value="0.025" units="cm"/>
    </inkml:brush>
  </inkml:definitions>
  <inkml:trace contextRef="#ctx0" brushRef="#br0">1 88 15439,'1'6'6942,"3"6"-3383,29 63-2156,-27-62-1347,0-1 0,1 0 0,0 0-1,1-1 1,0 0 0,0 0 0,19 17 0,-24-26-123,0 1 1,0-1-1,0 1 1,1-1-1,-1 0 1,1 0-1,0-1 1,-1 1-1,1-1 1,0 0-1,0 0 1,0 0-1,0 0 1,0-1-1,0 0 1,0 0-1,0 0 1,0 0-1,0 0 1,0-1-1,0 0 1,0 1-1,-1-2 1,1 1-1,0 0 1,0-1-1,-1 0 1,1 1-1,-1-2 1,1 1-1,3-4 1,3-2-468,0-1 0,0-1 0,-2 0 0,1 0 0,-1-1 1,0 0-1,-1 0 0,-1-1 0,0 0 0,0 0 0,-1 0 1,-1-1-1,0 0 0,-1 0 0,0 0 0,-1 0 0,0 0 1,-1 0-1,0-1 0,-3-22 0,-2 17 491,-4 15 1365,7 5-1204,0 0 1,0 0-1,0 0 1,0 0-1,0 0 0,0 1 1,1-1-1,-1 0 1,0 1-1,1-1 0,-1 0 1,1 1-1,-1-1 1,1 1-1,0-1 0,-1 1 1,1-1-1,0 4 1,-6 201 4467,2-22-2142,0 42-2844,10-190-385,3-20-1409,-9-16 1998,0 1 0,1-1 0,-1 0 0,1 0 0,-1 1 0,0-1 0,1 0 0,-1 0 0,1 0 0,-1 0 0,0 0 0,1 0 1,-1 1-1,1-1 0,-1 0 0,1 0 0,-1 0 0,0 0 0,1-1 0,-1 1 0,1 0 0,-1 0 0,0 0 0,1 0 0,-1 0 0,1 0 0,-1-1 0,0 1 1,1 0-1,-1 0 0,0 0 0,1-1 0,0 0 0,7-10-7854</inkml:trace>
</inkml:ink>
</file>

<file path=ppt/ink/ink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2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5.409"/>
    </inkml:context>
    <inkml:brush xml:id="br0">
      <inkml:brushProperty name="width" value="0.025" units="cm"/>
      <inkml:brushProperty name="height" value="0.025" units="cm"/>
    </inkml:brush>
  </inkml:definitions>
  <inkml:trace contextRef="#ctx0" brushRef="#br0">92 161 13741,'0'0'4175,"-9"11"-2803,-5 6-557,1 1 1,-12 21-1,21-31-363,-1 0-1,1 0 0,1 1 1,0 0-1,0-1 1,1 1-1,0 0 1,0 1-1,0 12 1,2-21-429,0 1 0,0-1 1,0 0-1,0 0 0,0 1 0,0-1 0,1 0 1,-1 0-1,0 0 0,1 0 0,-1 1 1,1-1-1,-1 0 0,1 0 0,0 0 1,-1 0-1,1 0 0,0 0 0,0 0 1,0-1-1,-1 1 0,1 0 0,0 0 1,0 0-1,0-1 0,0 1 0,0-1 1,2 2-1,1-2 11,-1 1 1,1 0 0,-1-1-1,1 0 1,-1 0 0,1 0-1,-1 0 1,1 0 0,-1-1-1,5 0 1,4-2 20,0-1-1,-1 0 1,1-1-1,-1 0 1,12-7-1,0-3-10,-1-2-1,0 0 0,-1-2 0,-1 0 0,23-27 0,-36 37-30,-1 1-1,1-1 1,-2 1-1,1-2 0,-1 1 1,0-1-1,-1 1 1,0-1-1,-1 0 0,0-1 1,0 1-1,-1-1 1,-1 1-1,0-1 0,0 1 1,-2-20-1,1 29-15,0 0 0,0 0 0,0 0 0,-1 0 0,1-1 0,0 1-1,-1 0 1,1 0 0,-1 0 0,1 0 0,-1 0 0,1 0 0,-1 0 0,0 1 0,1-1 0,-1 0-1,0 0 1,0 0 0,0 1 0,1-1 0,-1 0 0,0 1 0,0-1 0,0 1 0,0-1-1,0 1 1,-2-1 0,1 1-13,-1-1 0,0 1 0,1 0 0,-1 0 0,0 1 0,1-1-1,-1 0 1,0 1 0,1 0 0,-1-1 0,-2 3 0,-4 0-33,0 1-1,1 1 1,0 0-1,0 0 1,-12 11 0,5-3 165,1 2-1,-15 20 1,25-31-61,1 1-1,0 0 1,0-1-1,1 1 1,-1 0-1,1 1 1,0-1-1,0 0 1,1 1-1,0-1 1,0 1-1,0-1 1,0 8-1,2-11-49,-1 0 1,1 0-1,0 0 0,0-1 1,0 1-1,0 0 0,0 0 0,0-1 1,0 1-1,1-1 0,-1 1 1,0-1-1,1 1 0,0-1 0,-1 0 1,1 0-1,0 0 0,-1 0 1,1 0-1,0 0 0,0 0 0,0-1 1,0 1-1,0-1 0,2 1 1,63 12 63,-48-10-196,-16-2 54,11 1-267,-1 1 0,0 0 0,0 1-1,22 9 1,-32-11 313,0-1-1,0 1 1,-1 0-1,1 0 1,0 0-1,-1 0 1,0 0-1,1 1 1,-1-1-1,0 1 1,0-1-1,0 1 1,0 0-1,-1 0 1,1 0-1,-1 0 1,0 0 0,0 0-1,0 0 1,0 1-1,0-1 1,-1 0-1,0 0 1,1 6-1,-2 4-110,1 15-1884,5-19-2270,8-10-3792,7-10-687</inkml:trace>
</inkml:ink>
</file>

<file path=ppt/ink/ink2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5.765"/>
    </inkml:context>
    <inkml:brush xml:id="br0">
      <inkml:brushProperty name="width" value="0.025" units="cm"/>
      <inkml:brushProperty name="height" value="0.025" units="cm"/>
    </inkml:brush>
  </inkml:definitions>
  <inkml:trace contextRef="#ctx0" brushRef="#br0">116 0 19378,'0'0'6652,"-9"6"-5558,-2 1-791,0 1 0,1 0 0,0 1 0,-16 18 0,21-23-187,1 1 1,1 1 0,-1-1 0,1 1 0,0-1 0,0 1 0,1 0-1,-1 0 1,1 0 0,1 0 0,-1 0 0,1 1 0,0-1 0,0 7-1,1-12-107,0 0-1,0 1 1,0-1-1,0 0 1,0 0-1,1 0 0,-1 0 1,0 0-1,0 0 1,1 0-1,-1 0 1,1 0-1,-1 0 0,1 0 1,-1 0-1,1 0 1,0-1-1,0 1 1,-1 0-1,1 0 0,0-1 1,0 1-1,0 0 1,0-1-1,0 1 1,-1-1-1,3 1 0,0 0 18,0 0-1,0 0 0,0-1 0,0 1 0,0-1 0,0 0 1,0 0-1,1 0 0,4-1 0,0-1 18,-1 1-1,1-1 0,-1 0 1,0-1-1,0 0 1,0 0-1,12-7 1,-14 6-80,0-1 1,-1 1-1,0-1 1,1 0-1,-1 0 1,-1 0-1,1-1 1,-1 0-1,0 1 1,0-1-1,-1 0 1,0 0-1,0 0 1,0-1-1,-1 1 0,0 0 1,0-1-1,0-8 1,-1 15 26,0-1 0,0 0-1,0 1 1,0-1 0,0 1 0,0-1 0,0 0 0,-1 1-1,1-1 1,0 1 0,0-1 0,-1 1 0,1-1 0,0 1-1,-1-1 1,1 1 0,0-1 0,-1 1 0,1-1 0,-1 1-1,1 0 1,0-1 0,-1 1 0,1 0 0,-1-1 0,1 1 0,-1 0-1,0-1 1,1 1 0,-1 0 0,1 0 0,-1 0 0,1 0-1,-1 0 1,0 0 0,1 0 0,-1-1 0,1 2 0,-1-1-1,0 0 1,1 0 0,-1 0 0,1 0 0,-2 1 0,0-1-21,1 0 1,-1 1-1,0-1 1,0 1 0,1 0-1,-1 0 1,1-1 0,-1 1-1,1 0 1,-1 0 0,1 0-1,-1 1 1,1-1-1,-2 2 1,2-1-1,-1 0 1,1 0-1,0 0 0,-1 0 0,1 0 1,0 0-1,0 1 0,0-1 0,1 0 0,-1 1 1,0-1-1,1 1 0,0-1 0,-1 1 1,1-1-1,0 1 0,0-1 0,1 1 1,-1-1-1,0 1 0,1-1 0,0 1 1,-1-1-1,3 4 0,-1-4-292,0 0-1,0-1 1,0 1-1,0 0 1,0-1-1,0 1 1,1-1 0,-1 1-1,1-1 1,-1 0-1,1 0 1,-1 0-1,1-1 1,0 1-1,-1-1 1,1 1-1,0-1 1,0 0 0,-1 0-1,1 0 1,4-1-1,20-4-3690,1-10 426</inkml:trace>
</inkml:ink>
</file>

<file path=ppt/ink/ink2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6.124"/>
    </inkml:context>
    <inkml:brush xml:id="br0">
      <inkml:brushProperty name="width" value="0.025" units="cm"/>
      <inkml:brushProperty name="height" value="0.025" units="cm"/>
    </inkml:brush>
  </inkml:definitions>
  <inkml:trace contextRef="#ctx0" brushRef="#br0">73 0 12075,'0'0'13154,"-3"9"-11985,-22 60 909,17-50-1362,0 1-1,1-1 0,1 2 0,1-1 0,-5 37 0,10-55-743,0-1-1,1 0 1,-1 1-1,0-1 1,1 0-1,-1 1 1,1-1-1,-1 0 1,1 1-1,0-1 1,-1 0-1,1 0 1,0 0-1,0 0 1,0 0-1,0 0 1,0 0-1,0 0 1,0 0-1,0 0 1,0 0-1,0-1 1,1 1-1,-1 0 1,0-1-1,1 1 1,-1-1-1,0 1 1,1-1-1,-1 0 1,2 0-1,57 5-1647,-22-3 863,-37-2 796,1 1 0,0-1-1,0 0 1,-1 1-1,1-1 1,0 1-1,-1-1 1,1 1-1,-1 0 1,1-1-1,0 1 1,-1 0-1,0 0 1,1 0-1,-1 1 1,0-1-1,1 0 1,-1 0 0,0 1-1,0-1 1,0 0-1,0 1 1,1 2-1,-2-2 97,0 0-1,0 0 0,0 0 1,0-1-1,-1 1 1,1 0-1,0 0 1,-1 0-1,0-1 1,1 1-1,-1 0 0,0 0 1,0-1-1,0 1 1,0-1-1,0 1 1,-2 2-1,-7 6 385,0 0 1,0-1-1,-1 0 1,-16 11-1,21-17-479,1 1-42,0 0 0,0-1 0,-1 1-1,1-1 1,-1-1 0,0 1 0,0-1-1,0 0 1,0 0 0,-10 1 0,16-3-83,0 0 1,-1 0-1,1 0 1,0 0-1,0 0 0,0 0 1,-1 0-1,1-1 1,0 1-1,0 0 1,-1 0-1,1 0 1,0 0-1,0 0 1,0 0-1,-1-1 1,1 1-1,0 0 1,0 0-1,0 0 0,0 0 1,-1-1-1,1 1 1,0 0-1,0 0 1,0 0-1,0-1 1,0 1-1,0 0 1,0 0-1,-1-1 1,1 1-1,0 0 1,0 0-1,0-1 0,0 1 1,0 0-1,0 0 1,0 0-1,0-1 1,0 1-1,1 0 1,-1 0-1,0-1 1,0 1-1,0 0 1,0-3-1306,0-14-7309</inkml:trace>
</inkml:ink>
</file>

<file path=ppt/ink/ink2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6.613"/>
    </inkml:context>
    <inkml:brush xml:id="br0">
      <inkml:brushProperty name="width" value="0.025" units="cm"/>
      <inkml:brushProperty name="height" value="0.025" units="cm"/>
    </inkml:brush>
  </inkml:definitions>
  <inkml:trace contextRef="#ctx0" brushRef="#br0">12 68 18225,'0'0'10794,"8"-2"-10607,-4 1-172,37-15 42,-39 15-49,0 0 0,0-1-1,-1 1 1,1-1 0,-1 1 0,1-1 0,-1 1-1,1-1 1,-1 0 0,0 0 0,0 0 0,0 1-1,0-1 1,0 0 0,0 0 0,0-1-1,-1 1 1,1 0 0,-1 0 0,0 0 0,1 0-1,-1-3 1,-1 5-3,1-1-1,0 1 1,-1 0-1,1-1 1,-1 1-1,1 0 1,0 0-1,-1-1 1,1 1-1,-1 0 1,1 0-1,-1-1 1,1 1-1,-1 0 1,1 0-1,-1 0 1,1 0-1,-1 0 1,1 0-1,-1 0 1,1 0-1,-1 0 1,1 0-1,-1 0 1,1 0-1,-1 0 1,1 0-1,-1 1 1,1-1-1,-1 0 1,1 0-1,-1 0 1,1 1-1,-1-1 1,1 0-1,0 1 1,-1-1 0,1 0-1,0 1 1,-1-1-1,0 1 1,-21 14 147,18-11-87,-1 1 1,1 0-1,0 1 0,0-1 1,0 1-1,1-1 1,0 1-1,0 0 0,0 0 1,1 1-1,0-1 1,0 0-1,0 1 0,1-1 1,-1 13-1,2-18-52,1 0 0,-1 1 0,0-1 0,1 0-1,-1 1 1,1-1 0,0 0 0,-1 1 0,1-1 0,0 0-1,0 0 1,-1 0 0,1 0 0,0 0 0,0 0 0,0 0-1,1 0 1,-1 0 0,0 0 0,0 0 0,0-1 0,1 1-1,-1 0 1,0-1 0,1 1 0,-1-1 0,0 0 0,1 1-1,-1-1 1,1 0 0,1 0 0,54 3 137,-45-4-156,6 0-272,-1-1-1,1 0 1,-1-2-1,1 0 0,23-9 1,26-7 284,-67 21 30,1-1-1,-1 0 1,1 0 0,-1 1-1,0-1 1,1 0 0,-1 1-1,1-1 1,-1 0 0,0 1 0,1-1-1,-1 1 1,0-1 0,1 1-1,-1-1 1,0 1 0,0-1-1,1 1 1,-1-1 0,0 1 0,0-1-1,0 1 1,0-1 0,0 1-1,0-1 1,0 1 0,0-1 0,0 1-1,0-1 1,0 1 0,0-1-1,0 1 1,0-1 0,0 1-1,-1-1 1,1 1 0,0 0 0,-1 0 26,1 1 0,0-1 0,0 0 0,-1 0 0,1 1 0,0-1 0,0 0 0,1 1 0,-1-1 0,0 0 0,0 0 0,0 1 0,1-1 0,-1 0 0,1 0 0,-1 0 0,1 1 1,0-1-1,-1 0 0,1 0 0,0 0 0,0 0 0,-1 0 0,1 0 0,0 0 0,2 0 0,11 2-193,1-1-1,0 0 1,-1-2 0,1 1 0,0-2-1,-1 0 1,1-1 0,23-6-1,-15 4-358,48-3 0,-80 15-6856,-5-3 1351</inkml:trace>
</inkml:ink>
</file>

<file path=ppt/ink/ink2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7.893"/>
    </inkml:context>
    <inkml:brush xml:id="br0">
      <inkml:brushProperty name="width" value="0.025" units="cm"/>
      <inkml:brushProperty name="height" value="0.025" units="cm"/>
    </inkml:brush>
  </inkml:definitions>
  <inkml:trace contextRef="#ctx0" brushRef="#br0">97 1 16496,'0'0'8023,"-5"11"-7019,-9 24-330,2 0 0,1 0 0,2 1 0,2 1 1,1-1-1,-2 42 0,8-76-663,0-1 1,0 1-1,0-1 1,0 0-1,1 1 1,-1-1-1,0 1 0,1-1 1,-1 1-1,1-1 1,-1 0-1,1 1 1,0-1-1,0 0 1,-1 0-1,1 1 0,0-1 1,0 0-1,0 0 1,0 0-1,0 0 1,0 0-1,1 0 1,-1-1-1,3 2 0,-1 0 17,1-1-1,-1 0 0,1 0 0,0-1 0,0 1 0,0-1 0,-1 0 0,1 0 1,7-1-1,6-1-189,-1-1-1,1-1 1,24-10 0,-31 10 49,-1 1 0,1 0 0,0 0 0,1 1 1,-1 1-1,14-1 0,-23 2 127,0 1 1,0-1-1,0 1 1,0 0-1,0 0 1,0 0 0,0-1-1,0 1 1,-1 0-1,1 0 1,0 0-1,-1 0 1,1 0-1,-1 0 1,1 0-1,-1 1 1,1-1 0,-1 0-1,0 0 1,0 0-1,1 0 1,-1 1-1,0-1 1,0 0-1,0 0 1,0 0-1,0 1 1,-1-1-1,1 0 1,-1 2 0,1 2 71,0-1 0,-1 1 1,0-1-1,0 0 0,0 1 1,0-1-1,-1 0 0,-1 5 1,-4-1 27,-1 0 0,0-1 0,0 0 0,0 0-1,-1-1 1,0 1 0,0-2 0,-1 0 0,-10 5 0,-1-1 143,-1-1 0,0-1 0,-27 6 0,46-12-320,0 0-1,1-1 1,-1 0-1,0 1 1,0-1 0,1 0-1,-1-1 1,0 1-1,0 0 1,1-1 0,-1 1-1,0-1 1,1 0 0,-1 0-1,-4-2 1,6 2-10,0 0 1,0 0-1,1 0 1,-1 0 0,0-1-1,1 1 1,-1 0-1,1 0 1,-1 0-1,1-1 1,0 1 0,-1 0-1,1 0 1,0-1-1,0 1 1,0 0-1,0-1 1,0 1 0,0 0-1,0 0 1,0-1-1,1 1 1,-1 0-1,1 0 1,-1-1 0,0 1-1,1 0 1,0 0-1,-1 0 1,1 0-1,0 0 1,0 0 0,-1 0-1,1 0 1,0 0-1,1-1 1,3-3-1194,-1 1 0,1 0 1,0 0-1,1 1 0,-1-1 1,1 1-1,-1 0 0,1 0 1,0 1-1,11-4 0,16-4-5428</inkml:trace>
</inkml:ink>
</file>

<file path=ppt/ink/ink2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8.250"/>
    </inkml:context>
    <inkml:brush xml:id="br0">
      <inkml:brushProperty name="width" value="0.025" units="cm"/>
      <inkml:brushProperty name="height" value="0.025" units="cm"/>
    </inkml:brush>
  </inkml:definitions>
  <inkml:trace contextRef="#ctx0" brushRef="#br0">47 227 14926,'0'0'13325,"-13"50"-12204,2-26-417,1 0-479,3-1-97,2-5-96,5-3-64,0-7-705,0-4-896,8-21-15696</inkml:trace>
  <inkml:trace contextRef="#ctx0" brushRef="#br0" timeOffset="1">77 1 20563,'0'0'7239,"27"59"-16656,-11-47 1506</inkml:trace>
</inkml:ink>
</file>

<file path=ppt/ink/ink2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8.594"/>
    </inkml:context>
    <inkml:brush xml:id="br0">
      <inkml:brushProperty name="width" value="0.025" units="cm"/>
      <inkml:brushProperty name="height" value="0.025" units="cm"/>
    </inkml:brush>
  </inkml:definitions>
  <inkml:trace contextRef="#ctx0" brushRef="#br0">139 1 18033,'0'0'6604,"-8"7"-4389,-118 85 1565,126-92-3805,-1 0 0,1 0 0,0 0 1,0 0-1,-1 0 0,1 0 0,0 1 0,0-1 1,0 0-1,0 0 0,-1 0 0,1 0 0,0 1 1,0-1-1,0 0 0,0 0 0,0 0 1,-1 1-1,1-1 0,0 0 0,0 0 0,0 1 1,0-1-1,0 0 0,0 0 0,0 1 1,0-1-1,0 0 0,0 0 0,0 0 0,0 1 1,0-1-1,0 0 0,0 0 0,0 1 0,0-1 1,0 0-1,0 0 0,1 1 0,-1-1 1,0 0-1,0 0 0,0 0 0,0 1 0,1-1 1,14 7-1445,36 2-1543,-34-7 1960,-4 0 1081,-1 0 0,1 1 1,-1 0-1,0 1 0,0 0 1,0 1-1,0 0 1,-1 1-1,16 11 0,-26-17 49,0 1-1,0 0 1,-1-1-1,1 1 1,0 0-1,-1 0 1,1 0-1,-1-1 1,1 1-1,-1 0 1,1 0-1,-1 0 1,0 0-1,1 0 1,-1 0-1,0 0 1,0 0-1,0 0 1,0 0-1,0 0 1,0 0-1,0 0 1,0 0-1,0 0 1,0 0-1,0 0 1,-1 0-1,1 0 1,0 0-1,-1 0 1,1 0-1,-1 0 1,1 0-1,-1 0 0,0 0 1,1-1-1,-1 1 1,0 0-1,1 0 1,-1-1-1,0 1 1,0-1-1,0 1 1,0-1-1,1 1 1,-1-1-1,0 1 1,-1 0-1,-50 19 1832,49-19-1775,-10 3-27,0 0 0,-1-2 0,0 1 0,-23 0-1,37-4-336,-1 1 1,1 0-1,-1 0 0,1 0 0,-1-1 0,1 1 0,-1 0 0,1-1 0,-1 1 0,1 0 1,-1-1-1,1 1 0,0-1 0,-1 1 0,1-1 0,0 1 0,-1-1 0,1 1 0,0-1 0,0 1 1,-1-1-1,1 1 0,0-1 0,0 1 0,0-1 0,0 1 0,0-1 0,0 0 0,0 1 1,0-1-1,0 1 0,0-1 0,0 1 0,0-1 0,0 0 0,0 1 0,0-1 0,1 1 1,-1-1-1,0 1 0,0-1 0,1 1 0,-1-1 0,0 1 0,1-1 0,0 0 0,11-15-9245</inkml:trace>
</inkml:ink>
</file>

<file path=ppt/ink/ink2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9.327"/>
    </inkml:context>
    <inkml:brush xml:id="br0">
      <inkml:brushProperty name="width" value="0.025" units="cm"/>
      <inkml:brushProperty name="height" value="0.025" units="cm"/>
    </inkml:brush>
  </inkml:definitions>
  <inkml:trace contextRef="#ctx0" brushRef="#br0">165 129 14253,'0'0'9668,"-9"3"-8104,-10 4-214,1 2 0,-36 20 0,50-27-1180,-1 1 0,1 0 0,-1 0 0,1 0 0,0 1 0,0-1 0,1 1 1,-1 0-1,1 0 0,0 0 0,-1 0 0,2 1 0,-1-1 0,1 1 0,-1 0 1,1 0-1,1 0 0,-3 9 0,4-13-170,0-1 0,0 1 0,0 0 0,0-1 0,0 1 0,1 0 0,-1-1 0,0 1 0,0 0 0,1-1 0,-1 1 0,0-1 0,1 1 0,-1 0 0,1-1 0,-1 1 0,1-1 0,-1 1 0,1-1 0,-1 0 0,1 1 0,-1-1 0,1 1 0,0-1 0,-1 0 0,1 0 0,0 1 0,28 4 0,29-8 0,-43-2-28,1 1 1,-1-2-1,0 0 0,0-1 1,0 0-1,-1-2 0,0 1 1,-1-2-1,0 0 0,0 0 1,-1-1-1,-1 0 0,1-1 1,-2-1-1,0 0 0,-1 0 1,0-1-1,0 0 0,-2-1 1,0 1-1,6-19 0,-12 31 25,-1 1-1,1-1 0,-1 1 0,1-1 0,-1 0 0,0 1 1,0-1-1,1 0 0,-1 1 0,0-1 0,-1 0 0,1 1 0,0-1 1,0 0-1,-1 1 0,0-2 0,1 2-1,-1 1 1,1 0-1,-1-1 0,1 1 1,-1 0-1,1 0 0,-1-1 0,1 1 1,-1 0-1,1 0 0,-1 0 1,1 0-1,-1 0 0,1 0 1,-1 0-1,1 0 0,-1 0 1,1 0-1,-1 0 0,1 0 0,-1 0 1,1 1-1,-1-1 0,0 0 1,1 0-1,0 0 0,-1 1 1,1-1-1,-1 0 0,0 1 1,-4 3-29,0-1 1,-1 1-1,1 0 1,1 1-1,-1-1 1,-6 9 0,4-2 29,-1 1 1,2 0 0,-1 0 0,-5 16 0,11-24-1,-1 0 0,0 1-1,1-1 1,0 1 0,0 0 0,1-1 0,-1 1 0,1 0 0,0 0 0,0-1-1,1 1 1,-1 0 0,1-1 0,0 1 0,0-1 0,2 6 0,-1-7 2,0-1 0,0 0 1,0 1-1,0-1 0,0 0 1,1 0-1,-1-1 0,1 1 1,-1 0-1,1-1 0,-1 1 1,1-1-1,0 0 1,0 0-1,0 0 0,0 0 1,0-1-1,0 1 0,0-1 1,0 0-1,0 1 0,0-2 1,0 1-1,0 0 0,0 0 1,4-2-1,2 1-30,-1-1 1,0 0-1,-1 0 0,1-1 1,0 0-1,-1 0 0,1-1 1,11-7-1,-14 8 64,-1-1 0,0 1 0,0-1 0,0 0 0,0 0 0,0 0 0,-1 0 0,0-1 0,0 0 0,0 1 0,0-1 0,-1 0 0,0 0 0,0 0 0,2-11 1,-4 16-27,0-1 1,-1 1 0,1-1-1,0 1 1,0 0 0,-1-1-1,1 1 1,0 0 0,-1-1-1,1 1 1,0 0 0,-1 0 0,1-1-1,-1 1 1,1 0 0,-1 0-1,1 0 1,0 0 0,-1-1-1,1 1 1,-1 0 0,1 0-1,-1 0 1,1 0 0,-1 0 0,1 0-1,-1 0 1,1 0 0,-1 0-1,1 0 1,-1 1 0,1-1-1,0 0 1,-1 0 0,1 0 0,-1 1-1,-20 6-78,16-4 99,-1 1 0,1 0 0,0 0 0,0 0 0,1 0 1,-1 1-1,1 0 0,0 0 0,0 0 0,1 0 0,-1 1 0,1-1 0,0 1 0,1 0 0,-1 0 0,1 0 0,1 0 1,-1 1-1,1-1 0,0 0 0,0 1 0,1 11 0,0-16-27,1 0-1,0 0 1,0 0 0,0 0-1,0 0 1,0 0 0,1 0-1,-1-1 1,0 1 0,1-1-1,-1 1 1,1-1 0,0 1-1,-1-1 1,1 0 0,0 0-1,0 1 1,0-1 0,0-1-1,0 1 1,0 0 0,0 0-1,0-1 1,0 1 0,0-1-1,1 0 1,3 0 0,71 3-13,-59-4 0,-10 1 11,1 0 1,-1 0 0,0-1-1,0 0 1,0-1 0,0 0-1,0 0 1,0-1-1,0 0 1,-1 0 0,1-1-1,-1 1 1,0-2 0,7-5-1,-8 5 3,-1 0-1,0 0 1,0-1 0,-1 0-1,0 0 1,0 0-1,0 0 1,-1-1-1,0 0 1,0 1 0,-1-1-1,0 0 1,0 0-1,0 0 1,-1-1-1,0-6 1,2-60-2,19 85-363,-16-8-627,0-1 1,0 1-1,0-1 1,0 0-1,1-1 0,-1 1 1,10 0-1,23-1-7097</inkml:trace>
</inkml:ink>
</file>

<file path=ppt/ink/ink2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0.400"/>
    </inkml:context>
    <inkml:brush xml:id="br0">
      <inkml:brushProperty name="width" value="0.025" units="cm"/>
      <inkml:brushProperty name="height" value="0.025" units="cm"/>
    </inkml:brush>
  </inkml:definitions>
  <inkml:trace contextRef="#ctx0" brushRef="#br0">139 286 16143,'1'-2'352,"-1"0"0,1 1-1,-1-1 1,1 0 0,-1 0-1,1 0 1,-1 0 0,0 0-1,0 0 1,0 0 0,0 0 0,-1 0-1,1 0 1,0 0 0,-1 0-1,1 0 1,-1 0 0,0 0-1,0 1 1,0-1 0,1 0-1,-2 0 1,1 1 0,0-1-1,0 1 1,0-1 0,-1 1-1,-2-3 1,2 4-256,0-1-1,-1 1 1,1 0-1,0 0 1,-1 0 0,1 0-1,-1 0 1,1 1-1,0-1 1,-1 1-1,1-1 1,0 1-1,0 0 1,-1 0 0,1 0-1,0 0 1,0 0-1,0 0 1,0 1-1,0-1 1,0 1 0,1-1-1,-1 1 1,-2 2-1,-3 3-79,1-1-1,-1 1 1,1 0 0,1 0-1,-1 1 1,1-1-1,0 1 1,1 1 0,0-1-1,0 0 1,1 1-1,-3 12 1,6-21-12,0 0 1,0 1-1,0-1 1,0 0-1,0 1 0,0-1 1,0 1-1,0-1 1,0 0-1,1 1 0,-1-1 1,0 0-1,0 1 0,0-1 1,0 0-1,1 1 1,-1-1-1,0 0 0,1 0 1,-1 1-1,0-1 1,0 0-1,1 0 0,-1 1 1,0-1-1,1 0 0,-1 0 1,0 0-1,1 0 1,-1 1-1,1-1 0,-1 0 1,0 0-1,1 0 1,-1 0-1,23 0 153,20-10 158,-26 3-266,-1-2 0,0 0-1,-1 0 1,21-18 0,-28 20-31,0 0-1,0 0 1,-1 0 0,0-1 0,0 0 0,-1-1-1,0 1 1,-1-1 0,6-11 0,-26 48 16,8-15-43,1-1 0,0 1 0,1 0 0,-6 20 0,9-26 5,1-1 1,0 1-1,0-1 0,1 1 0,0-1 1,0 1-1,0-1 0,2 11 1,-1-16 7,0 1 0,0 0 1,0 0-1,0-1 1,0 1-1,0 0 0,0-1 1,0 1-1,1-1 0,-1 0 1,1 1-1,-1-1 1,1 0-1,-1 0 0,1 0 1,0 0-1,0 0 0,-1 0 1,1-1-1,0 1 1,0-1-1,0 1 0,0-1 1,0 1-1,0-1 1,0 0-1,0 0 0,-1 0 1,1 0-1,0-1 0,2 1 1,4-2 5,0 1-1,0-1 1,0 0 0,-1-1-1,1 0 1,-1 0 0,0-1 0,0 0-1,0 0 1,-1 0 0,1-1 0,-1 0-1,10-11 1,10-10 31,34-46 1,-59 70-42,29-36-56,-3-1 1,-1-2-1,-2-1 1,24-59-1,-47 101-152,-20 23-417,-15 11 1056,2 2 0,-32 46 1,55-70-323,2 1 1,-1-1 0,2 1 0,-1 1-1,2-1 1,0 1 0,1 0 0,0 0-1,1 0 1,0 1 0,0 22 0,3-33-106,0-1 0,0 0 1,0 0-1,1 0 0,0 0 1,0 0-1,-1 0 0,2 0 1,-1 0-1,0-1 0,0 1 1,1 0-1,0-1 0,0 1 1,-1-1-1,1 1 0,1-1 1,-1 0-1,0 0 0,0 0 1,1 0-1,-1 0 0,1 0 1,0-1-1,-1 0 0,1 1 1,0-1-1,0 0 0,0 0 1,0 0-1,0-1 0,0 1 1,3 0-1,1-1-149,0 1 1,0-1-1,0 0 0,0 0 1,0-1-1,0 1 0,0-2 0,0 1 1,-1-1-1,1 0 0,0 0 1,-1-1-1,0 0 0,8-4 0,-4-1-816,0 0-1,0-1 0,-1 1 0,10-13 0,14-21-5888,-12 13-1723</inkml:trace>
</inkml:ink>
</file>

<file path=ppt/ink/ink2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0.943"/>
    </inkml:context>
    <inkml:brush xml:id="br0">
      <inkml:brushProperty name="width" value="0.025" units="cm"/>
      <inkml:brushProperty name="height" value="0.025" units="cm"/>
    </inkml:brush>
  </inkml:definitions>
  <inkml:trace contextRef="#ctx0" brushRef="#br0">147 1 19186,'0'0'2851,"-9"9"-481,-5 6-1558,2 1 0,0 1 0,1-1 0,0 2 0,1 0 0,1 0 0,1 0 0,1 1 0,-7 27 0,6-9-838,-7 36-153,11-27-3657,4-52-1844,0-13 4962,0 15 304,0-21 210,-1 15 554,0 1 1,1-1 0,0 1-1,1-1 1,0 1 0,1-1 0,-1 1-1,5-11 1,-5 19-237,-1 1 0,1-1 0,0 0 0,0 1 1,-1-1-1,1 1 0,0 0 0,0-1 0,0 1 0,0 0 0,-1-1 0,1 1 0,0 0 0,0 0 1,0 0-1,0 0 0,0 0 0,0 0 0,0 0 0,0 0 0,0 0 0,-1 0 0,1 0 1,0 0-1,1 1 0,24 7 298,-3 0-230,0 0-1,1-2 1,-1-1-1,1 0 1,0-2-1,0-1 1,1-1-1,27-2 1,-46 0-35,0 0 0,-1-1 0,1 1 0,0-1 0,-1 0 0,1-1-1,-1 1 1,0-1 0,8-5 0,-11 7-125,-1 0-1,1 0 0,-1 0 1,1 0-1,-1 0 0,1-1 1,-1 1-1,0 0 0,0-1 0,0 1 1,0-1-1,0 0 0,0 1 1,0-1-1,0 0 0,0 1 1,-1-1-1,1 0 0,-1 0 0,1 1 1,-1-1-1,0 0 0,0 0 1,0 0-1,0 0 0,0 0 1,0 1-1,0-1 0,-1 0 1,1 0-1,-1 0 0,1 0 0,-2-2 1,1 2-23,-1 1-1,1-1 1,-1 1 0,1 0 0,-1 0 0,1 0-1,-1 0 1,0 0 0,0 0 0,1 0 0,-1 0 0,0 0-1,0 1 1,0-1 0,0 1 0,0 0 0,0-1-1,0 1 1,0 0 0,0 0 0,0 0 0,0 1-1,0-1 1,0 0 0,-2 2 0,-2-2-22,1 2-1,0-1 1,-1 1 0,1-1 0,0 1-1,0 1 1,0-1 0,-5 5 0,2 0 85,1 0 1,0 0-1,0 1 1,1 0-1,0 0 1,1 1 0,-1 0-1,-5 15 1,9-20-25,1-1 0,0 1 0,0 0 0,0 0 0,0 0 0,0 0 0,1 1 0,0-1 0,0 0 0,1 7 0,-1-8-28,1-1-1,-1 0 0,1 0 0,0 0 0,0 0 0,0 0 1,0 0-1,1 0 0,-1 0 0,0 0 0,1 0 0,-1-1 1,1 1-1,0-1 0,-1 1 0,1-1 0,0 1 0,0-1 1,0 0-1,3 1 0,14 5-421,1-2-1,-1 0 1,1-1-1,-1-1 1,1-1 0,0-1-1,27-1 1,6 0-7243</inkml:trace>
</inkml:ink>
</file>

<file path=ppt/ink/ink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2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1.971"/>
    </inkml:context>
    <inkml:brush xml:id="br0">
      <inkml:brushProperty name="width" value="0.025" units="cm"/>
      <inkml:brushProperty name="height" value="0.025" units="cm"/>
    </inkml:brush>
  </inkml:definitions>
  <inkml:trace contextRef="#ctx0" brushRef="#br0">8 4 13581,'4'-4'7844,"-1"12"-3149,-4 30-1862,-7 51-3156,2 4 1150,6-93-822,0 1 0,0-1 0,0 0 1,0 1-1,0-1 0,0 1 0,0-1 0,0 0 0,0 1 0,1-1 0,-1 0 0,0 1 0,0-1 1,0 0-1,0 1 0,0-1 0,1 0 0,-1 1 0,0-1 0,0 0 0,0 0 0,1 1 0,-1-1 1,0 0-1,1 0 0,-1 1 0,0-1 0,0 0 0,1 0 0,-1 0 0,0 1 0,1-1 0,-1 0 1,0 0-1,1 0 0,-1 0 0,1 0 0,-1 0 0,0 0 0,1 0 0,19-7 210,16-18 23,63-89-606,-99 114 358,0-1 1,1 1-1,-1 0 1,0-1-1,0 1 1,1 0-1,-1-1 1,0 1-1,0 0 1,1 0-1,-1-1 1,0 1-1,1 0 0,-1 0 1,0 0-1,1-1 1,-1 1-1,0 0 1,1 0-1,-1 0 1,1 0-1,-1 0 1,0 0-1,1 0 1,-1 0-1,0 0 1,1 0-1,-1 0 1,1 0-1,-1 0 1,0 0-1,1 0 1,-1 0-1,0 0 1,1 0-1,-1 1 0,1-1 1,-1 0-1,0 0 1,1 0-1,-1 1 1,0-1-1,0 0 1,1 0-1,-1 1 1,0-1-1,0 0 1,1 1-1,-1-1 1,0 0-1,0 1 1,0-1-1,1 1 1,4 33-139,-10 40 377,-9 17 743,14-90-965,1-1-1,-1 1 1,1-1-1,-1 1 1,0-1 0,1 0-1,-1 1 1,1-1 0,-1 0-1,0 1 1,1-1-1,-1 0 1,1 0 0,-1 1-1,1-1 1,0 0-1,-1 0 1,1 0 0,-1 0-1,1 1 1,-1-1 0,1 0-1,-1 0 1,1 0-1,0 0 1,-1-1 0,1 1-1,-1 0 1,1 0-1,-1 0 1,1 0 0,0-1-1,22-4 96,-16 2-501,0-1 0,0 0 0,0 0 0,0 0 0,10-11 0,26-32-8257,-29 23 146</inkml:trace>
</inkml:ink>
</file>

<file path=ppt/ink/ink2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3.392"/>
    </inkml:context>
    <inkml:brush xml:id="br0">
      <inkml:brushProperty name="width" value="0.025" units="cm"/>
      <inkml:brushProperty name="height" value="0.025" units="cm"/>
    </inkml:brush>
  </inkml:definitions>
  <inkml:trace contextRef="#ctx0" brushRef="#br0">69 238 13549,'0'0'14034,"-7"7"-13889,1 0 13,0 0 0,0 0 1,0 1-1,1 0 0,0 1 1,0-1-1,1 1 1,1 0-1,-1 0 0,1 0 1,1 0-1,-1 0 0,2 1 1,-2 13-1,3-22-152,0-1-1,0 1 1,0 0 0,0 0-1,0-1 1,0 1-1,1 0 1,-1-1 0,0 1-1,0 0 1,0 0 0,1-1-1,-1 1 1,0-1-1,1 1 1,-1 0 0,1-1-1,-1 1 1,1-1 0,-1 1-1,1-1 1,-1 1-1,1-1 1,-1 1 0,1-1-1,0 0 1,-1 1 0,1-1-1,0 0 1,-1 0-1,2 1 1,28-3 194,-21-1-157,-1 0 1,0 0 0,0-1-1,15-9 1,-12 5-70,0 0 0,-1-1 1,0 0-1,0-1 0,-1 0 0,0-1 0,-1 0 1,0 0-1,-1 0 0,0-1 0,10-25 0,-18 29-416,-8 17 142,-10 19-132,13-16 131,1 0 1,0 0-1,0 0 1,2 0-1,-1 0 1,2 1-1,-1 0 1,2 0-1,-1 15 0,2-28 215,0 1-1,0 0 0,0-1 1,0 1-1,0 0 0,0-1 1,0 1-1,0 0 0,1 0 0,-1-1 1,0 1-1,0 0 0,1-1 1,-1 1-1,0-1 0,1 1 0,-1 0 1,1-1-1,-1 1 0,0-1 1,1 1-1,-1-1 0,1 1 0,0-1 1,-1 1-1,1-1 0,-1 0 1,1 1-1,0-1 0,-1 0 1,1 0-1,1 1 0,25-6-1427,-19 1 1145,0-1 1,0 1-1,-1-1 0,12-9 0,5-11-851,0-1 0,36-52 0,-41 48 1662,0 0 0,-2-1-1,-2-1 1,-1-1 0,12-39 0,-22 55 1289,-6 14-650,-13 24-290,-19 45-668,-20 73 1629,49-123-1481,1 1 0,0 0-1,1 0 1,1 1-1,0-1 1,2 27 0,0-43-261,0-1 0,0 1 1,0 0-1,0-1 0,0 1 1,0 0-1,0 0 1,1-1-1,-1 1 0,0 0 1,0-1-1,1 1 0,-1-1 1,1 1-1,-1 0 0,0-1 1,1 1-1,-1-1 0,1 1 1,-1-1-1,1 1 1,-1-1-1,1 1 0,-1-1 1,1 0-1,0 1 0,-1-1 1,1 0-1,0 0 0,0 1 1,23-6 526,-18 2-449,0 0 1,-1 0-1,1-1 0,-1 0 0,9-9 1,-9 7-136,1-1 1,-2 0-1,1 0 1,-1 0 0,0-1-1,0 1 1,-1-1 0,0 0-1,-1 0 1,0 0-1,0-1 1,0 1 0,-1 0-1,0-1 1,-1-11 0,0 20 48,0 0 0,0 0 0,0-1 1,0 1-1,1 0 0,-1 0 0,0 0 1,0-1-1,0 1 0,0 0 1,0 0-1,0-1 0,0 1 0,0 0 1,0 0-1,0 0 0,0-1 1,0 1-1,0 0 0,0 0 0,0-1 1,0 1-1,0 0 0,0 0 0,0 0 1,0-1-1,-1 1 0,1 0 1,0 0-1,0 0 0,0-1 0,0 1 1,0 0-1,0 0 0,-1 0 0,1 0 1,0 0-1,0-1 0,0 1 1,-1 0-1,1 0 0,0 0 0,0 0 1,0 0-1,-1 0 0,1 0 0,0 0 1,0 0-1,0 0 0,-1 0 1,1 0-1,0 0 0,0 0 0,-1 0 1,1 0-1,0 0 0,0 0 1,0 0-1,-1 0 0,1 0 0,0 0 1,0 0-1,-1 0 0,1 0 0,0 0 1,0 1-1,-8 13-117,6-5 127,1-1-1,1 1 1,0-1 0,0 1 0,1 0-1,0-1 1,0 1 0,4 10-1,-5-17 2,1 0 0,0 0-1,0 0 1,0 0 0,0 0-1,0 0 1,1 0-1,-1-1 1,0 1 0,1 0-1,-1-1 1,1 1 0,0-1-1,-1 0 1,1 1-1,0-1 1,0 0 0,0 0-1,0 0 1,0 0 0,0-1-1,0 1 1,0 0-1,0-1 1,1 0 0,-1 1-1,0-1 1,0 0 0,0 0-1,1 0 1,-1 0-1,0-1 1,0 1 0,0-1-1,0 1 1,0-1 0,0 0-1,3-1 1,1-1 0,0 0 1,0-1 0,0 0 0,0 0-1,-1 0 1,0-1 0,0 0-1,0 0 1,0 0 0,-1 0-1,0-1 1,0 0 0,0 0 0,-1 0-1,0 0 1,0-1 0,-1 1-1,1-1 1,-1 1 0,-1-1-1,1 0 1,-1-8 0,-1 15-22,0 0 0,0-1 1,0 1-1,0-1 0,0 1 1,0 0-1,0-1 0,-1 1 1,1-1-1,0 1 0,0 0 1,-1-1-1,1 1 0,0 0 1,0-1-1,-1 1 0,1 0 1,0-1-1,-1 1 0,1 0 0,-1 0 1,1 0-1,0-1 0,-1 1 1,1 0-1,-1 0 0,1 0 1,0 0-1,-1 0 0,1-1 1,-1 1-1,1 0 0,-1 0 1,1 0-1,0 0 0,-1 0 1,1 1-1,-1-1 0,1 0 1,-1 0-1,1 0 0,0 0 0,-1 0 1,1 1-1,-1-1 0,1 0 1,0 0-1,-1 0 0,1 1 1,0-1-1,-1 0 0,1 1 1,-1 0-1,-21 15-127,15-7 258,1 0-1,1 1 1,0-1 0,0 1 0,-4 13-1,7-18-36,0 0-1,1 0 1,0 0-1,0 0 0,0 0 1,0 0-1,1 0 1,0 1-1,0-1 1,0 0-1,1 0 1,0 0-1,1 7 0,0-10-71,-1-1 0,1 1-1,0-1 1,-1 1-1,1-1 1,0 0-1,0 0 1,0 0-1,0 0 1,0 0 0,0 0-1,0 0 1,0-1-1,0 1 1,0-1-1,1 0 1,-1 1 0,0-1-1,0 0 1,0 0-1,1 0 1,-1-1-1,3 0 1,52-8 194,-32 0-318,-20 6 147,0 1 0,0-1-1,1 1 1,-1 0 0,1 1 0,-1 0 0,1 0 0,-1 0 0,1 0-1,0 1 1,0 0 0,-1 0 0,8 1 0,-12-1 0,-1 0 0,1 1 1,-1-1-1,1 0 0,-1 0 1,1 0-1,0 0 0,-1 0 0,1 0 1,-1 0-1,1 0 0,0 0 0,-1 0 1,1 0-1,-1 0 0,1 0 0,0 0 1,-1-1-1,1 1 0,-1 0 0,1 0 1,-1-1-1,1 1 0,-1 0 0,1-1 1,-1 1-1,1-1 0,-1 1 0,0-1 1,1 1-1,-1 0 0,0-1 0,1 1 1,-1-2-1,9-29 429,-8-50-1633,-2 62 244,19 26 510,-1-1 0,29 7 0,-35-13 440,-1 0 1,1 0-1,-1-1 0,1 0 1,-1 0-1,0-2 0,1 1 0,-1-1 1,0-1-1,-1 1 0,1-2 1,14-7-1,-19 8 7,0 1 1,1-1 0,-1 0-1,-1-1 1,1 1-1,-1-1 1,1 0 0,-1 0-1,-1 0 1,1-1-1,-1 1 1,0-1 0,0 0-1,0 0 1,-1 0-1,0 0 1,0 0 0,-1 0-1,0-1 1,0 1-1,0-12 1,-1 18-28,0-1 0,0 1 0,1-1 0,-1 1 1,0-1-1,0 1 0,0-1 0,-1 1 0,1-1 0,0 1 0,0-1 0,0 1 1,0-1-1,0 1 0,-1-1 0,1 1 0,0-1 0,0 1 0,-1-1 0,1 1 1,0-1-1,-1 1 0,1 0 0,0-1 0,-1 1 0,1 0 0,-1-1 0,1 1 1,0 0-1,-1 0 0,1-1 0,-1 1 0,0 0 0,-17 6-97,14-3 60,-1 0 0,1 0 0,0 1-1,1-1 1,-1 1 0,-4 7 0,2-1 126,0 1 0,1 0-1,0 1 1,1-1 0,0 1-1,1 0 1,0 0 0,1 0 0,0 0-1,1 1 1,0-1 0,1 0-1,3 20 1,-3-30-84,1 0 1,0 0-1,0 0 1,0-1-1,0 1 0,0 0 1,0 0-1,0-1 0,1 1 1,-1 0-1,1-1 0,-1 1 1,1-1-1,-1 0 0,1 0 1,0 0-1,0 1 0,0-2 1,-1 1-1,1 0 1,0 0-1,0 0 0,0-1 1,0 1-1,0-1 0,1 0 1,-1 0-1,0 0 0,0 0 1,0 0-1,0 0 0,0 0 1,0 0-1,4-2 1,2 1 33,1-1 0,-1 0 0,0 0 0,0-1 0,-1 0 0,1-1 0,10-6 0,-5 3-78,-1-2 1,0 0 0,-1 0-1,0-1 1,0 0-1,-1-1 1,0 0-1,14-22 1,-39 61-323,-22 47 335,35-70 26,0 0-1,1 0 1,-1 0 0,1 0 0,0 1 0,1-1 0,-1 0 0,1 1 0,0-1 0,0 1 0,1-1 0,1 9 0,-1-14-60,-1 1 1,0-1-1,0 1 1,1-1-1,-1 1 1,0-1-1,1 1 1,-1-1-1,0 1 0,1-1 1,-1 1-1,1-1 1,-1 0-1,0 1 1,1-1-1,-1 0 1,1 0-1,-1 1 1,1-1-1,0 0 0,-1 0 1,1 1-1,-1-1 1,1 0-1,-1 0 1,1 0-1,-1 0 1,1 0-1,0 0 0,-1 0 1,1 0-1,-1 0 1,1 0-1,-1 0 1,1-1-1,0 1 1,-1 0-1,1 0 0,-1-1 1,1 1-1,-1 0 1,1 0-1,-1-1 1,1 0-1,20-17-4746,-7-6-1351</inkml:trace>
</inkml:ink>
</file>

<file path=ppt/ink/ink2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3.749"/>
    </inkml:context>
    <inkml:brush xml:id="br0">
      <inkml:brushProperty name="width" value="0.025" units="cm"/>
      <inkml:brushProperty name="height" value="0.025" units="cm"/>
    </inkml:brush>
  </inkml:definitions>
  <inkml:trace contextRef="#ctx0" brushRef="#br0">14 14 15695,'-6'-9'5253,"1"4"-1730,2 5 673,3 3-4228,8 8-64,4 6-449,6 1-1633,4 1-320,0-1-961,4 0-929,-3-2-2435</inkml:trace>
</inkml:ink>
</file>

<file path=ppt/ink/ink2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4.140"/>
    </inkml:context>
    <inkml:brush xml:id="br0">
      <inkml:brushProperty name="width" value="0.025" units="cm"/>
      <inkml:brushProperty name="height" value="0.025" units="cm"/>
    </inkml:brush>
  </inkml:definitions>
  <inkml:trace contextRef="#ctx0" brushRef="#br0">30 222 6342,'0'0'14782,"3"10"-13175,-1-5-1459,-1 0 0,1 0 0,-1 1 0,0-1 0,0 1 0,-1-1 0,0 0 0,0 1 0,0-1 0,-1 1 0,1-1 0,-1 1 0,-1-1 0,1 0 0,-1 0 0,0 0 0,-3 7 0,1-4 111,0 1 1,0 0-1,0-1 1,2 2 0,-1-1-1,1 0 1,-2 14-1,5-23-247,-1 1-1,0-1 0,0 1 0,1-1 0,-1 1 1,1-1-1,-1 1 0,0-1 0,1 1 0,-1-1 1,1 1-1,-1-1 0,1 0 0,-1 1 1,1-1-1,-1 0 0,1 1 0,0-1 0,-1 0 1,1 0-1,-1 0 0,1 1 0,0-1 0,-1 0 1,1 0-1,-1 0 0,1 0 0,0 0 0,-1 0 1,1 0-1,0-1 0,-1 1 0,1 0 1,-1 0-1,1 0 0,-1 0 0,1-1 0,0 1 1,-1 0-1,1-1 0,-1 1 0,1 0 0,0-2 1,28-12 162,-13-1-185,0 1 0,-1-2 0,-1 0 0,0-1 0,-2 0 0,0-1 0,17-34 1,52-140 113,-67 149 89,-13 35-60,-12 25-72,-1 5 217,1 1 0,0 0 0,2 1 1,1 0-1,1 0 0,1 1 0,1 0 0,1 0 0,1 1 1,2-1-1,1 28 0,0-49-278,1 0 1,-1-1 0,1 1-1,0 0 1,0-1 0,0 1-1,1-1 1,-1 1 0,1-1-1,0 0 1,0 1 0,0-1-1,0 0 1,1 0 0,-1-1-1,1 1 1,0 0 0,0-1-1,-1 0 1,2 0 0,-1 1-1,0-2 1,0 1 0,1 0-1,-1-1 1,8 3 0,-6-3-1,0 0 0,0-1 1,0 1-1,0-1 1,0 0-1,0-1 0,0 1 1,0-1-1,0 0 1,0 0-1,0 0 0,-1-1 1,1 0-1,0 0 1,-1 0-1,1 0 0,-1-1 1,0 0-1,7-5 0,45-47-26,-53 52 30,-1 0 0,1-1 1,-1 0-1,1 1 1,-1-1-1,0 0 0,-1 0 1,1 0-1,-1 0 1,1-1-1,-1 1 0,0 0 1,-1-1-1,1 1 1,-1-7-1,0 9 0,-1 1-1,1 0 1,-1 0-1,0 0 1,1 0-1,-1-1 0,0 1 1,0 0-1,0 0 1,0 0-1,0 1 1,0-1-1,0 0 1,0 0-1,0 1 1,0-1-1,0 0 1,-1 1-1,1-1 1,0 1-1,0-1 1,-1 1-1,1 0 1,0 0-1,0-1 0,-1 1 1,1 0-1,0 0 1,-1 0-1,1 0 1,0 1-1,-1-1 1,-1 1-1,-1-1-18,-1 0-1,0 1 1,0 0-1,0 0 1,0 1-1,1-1 1,-1 1 0,-5 2-1,5 0 23,1 0 1,-1 0-1,1 0 1,0 1-1,0-1 0,0 1 1,1 0-1,0 0 0,0 0 1,0 1-1,-2 6 1,4-11 6,0 1 0,0 0 0,1 0 0,-1 0 0,0 0 0,1 0 0,0 0 0,-1 0 0,1 0 0,0 0 0,0 0 0,0 0 0,0 0 0,1 0 0,-1 0 0,0 0 0,1 0 0,0 0 0,-1 0 0,1 0 0,0-1 0,0 1 0,0 0 0,0 0 0,0-1 0,0 1 0,1-1 0,-1 1 0,0-1 0,1 1 0,0-1 0,-1 0 0,1 0 0,0 1 0,2 0 0,9 3-97,0-2 1,1 1 0,-1-1 0,1-1-1,-1-1 1,1 0 0,0 0 0,14-3-1,-7 2-1446,-21 0 1366,0 1 1,1-1-1,-1 0 1,0 0-1,1 0 0,-1 0 1,0 0-1,1 0 0,-1 0 1,1 0-1,-1 0 0,0 0 1,1 0-1,-1 0 0,0 0 1,1 0-1,-1-1 1,0 1-1,1 0 0,-1 0 1,0 0-1,1 0 0,-1-1 1,0 1-1,1 0 0,-1 0 1,0-1-1,1 1 1,-1 0-1,0 0 0,0-1 1,0 1-1,1 0 0,-1-1 1,0 1-1,0 0 0,0-1 1,0 1-1,0-1 0,1 1 1,-1 0-1,0-1 1,0 1-1,0 0 0,0-1 1,0 1-1,0-1 0,0 1 1,0 0-1,-1-1 0,1 0 1,0-12-8715</inkml:trace>
</inkml:ink>
</file>

<file path=ppt/ink/ink2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4.497"/>
    </inkml:context>
    <inkml:brush xml:id="br0">
      <inkml:brushProperty name="width" value="0.025" units="cm"/>
      <inkml:brushProperty name="height" value="0.025" units="cm"/>
    </inkml:brush>
  </inkml:definitions>
  <inkml:trace contextRef="#ctx0" brushRef="#br0">25 72 10794,'0'0'14158,"-24"-49"-11212,24 40-1248,17 4-865,5 1-737,13 4-128,6 0-64,4 0-2563,0-5-5092</inkml:trace>
</inkml:ink>
</file>

<file path=ppt/ink/ink2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5.105"/>
    </inkml:context>
    <inkml:brush xml:id="br0">
      <inkml:brushProperty name="width" value="0.025" units="cm"/>
      <inkml:brushProperty name="height" value="0.025" units="cm"/>
    </inkml:brush>
  </inkml:definitions>
  <inkml:trace contextRef="#ctx0" brushRef="#br0">207 108 12139,'0'0'4693,"4"-10"-2013,8-33 229,-11 42-2756,-1 0 1,0 0-1,0 0 0,1 0 0,-1 1 0,0-1 0,0 0 1,0 0-1,0 0 0,0 0 0,0 0 0,0 0 0,0 0 0,-1 0 1,1 0-1,0 0 0,0 0 0,-1 0 0,1 1 0,-1-1 1,1 0-1,-1 0 0,1 0 0,-1 1 0,1-1 0,-1 0 1,0 0-1,-1 0 0,0 0-25,1 0 1,-1 0 0,0 1-1,0-1 1,0 1-1,0-1 1,0 1 0,-1 0-1,1 0 1,0 0-1,0 0 1,-3 1-1,-2 0-57,0 0 0,-1 1 0,1-1 0,0 2 0,0-1-1,-8 5 1,3 2-61,0 0 0,1 0 0,0 1 0,1 1 0,0-1 0,-15 24 0,20-28-10,1 1 0,0 0 1,0 0-1,0 0 0,1 0 1,0 1-1,1 0 0,0-1 1,0 1-1,0 0 0,1 0 1,0 0-1,1 0 1,0 9-1,0-16 3,0 0-1,1 0 1,-1 1 0,0-1-1,1 0 1,-1 0 0,1 1 0,-1-1-1,1 0 1,0 0 0,-1 0 0,1 0-1,0 0 1,0 0 0,0 0-1,0 0 1,0 0 0,0 0 0,0-1-1,0 1 1,0 0 0,0-1 0,2 2-1,1-1 13,-1 0 0,1 0 0,-1-1 0,0 1 0,1-1 0,-1 0 0,1 0 0,-1 0 0,5-1 0,0 0 19,0-1-1,0 0 1,1 0 0,-2-1 0,1 0 0,0 0 0,9-5 0,-2-4 22,1 0 0,-1 0 0,-1-1 0,0-1 0,15-21 0,-22 27-13,-2 0-1,1 0 0,-1 0 0,0-1 1,-1 0-1,0 0 0,-1 0 1,1 0-1,-2 0 0,1-1 0,-1 0 1,1-14-1,-3 23-149,0 0 0,0-1 1,0 1-1,0 0 0,0 0 1,0 0-1,0 0 0,0 0 1,0 0-1,-1 0 0,1 0 0,0 0 1,0 0-1,-1 0 0,1 0 1,-1 0-1,1 0 0,-1 0 1,0 1-1,1-1 0,-1 0 1,0 0-1,1 0 0,-1 1 0,0-1 1,0 0-1,0 1 0,0-1 1,1 1-1,-1-1 0,0 1 1,0-1-1,0 1 0,0 0 0,0-1 1,0 1-1,0 0 0,-1 0 1,1 0-1,0 0 0,0 0 1,0 0-1,0 0 0,0 0 1,0 0-1,0 0 0,0 1 0,0-1 1,0 0-1,-2 2 0,0-1-845,-1 0 0,0 1 0,1 0 0,-1 0 0,1 0-1,0 0 1,0 1 0,0-1 0,0 1 0,0 0 0,0 0-1,-4 6 1,-7 18-6132</inkml:trace>
</inkml:ink>
</file>

<file path=ppt/ink/ink2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5.777"/>
    </inkml:context>
    <inkml:brush xml:id="br0">
      <inkml:brushProperty name="width" value="0.025" units="cm"/>
      <inkml:brushProperty name="height" value="0.025" units="cm"/>
    </inkml:brush>
  </inkml:definitions>
  <inkml:trace contextRef="#ctx0" brushRef="#br0">0 304 15182,'0'0'13539,"8"2"-13497,-3 0-19,1 1-1,-1-2 1,1 1-1,-1-1 1,1 1 0,0-2-1,-1 1 1,1-1-1,0 1 1,0-2-1,-1 1 1,1 0 0,0-1-1,0 0 1,-1-1-1,1 1 1,-1-1-1,1 0 1,-1-1 0,0 1-1,9-7 1,-9 6-106,0 0 1,-1-1-1,1 0 1,-1 0-1,0 0 0,0 0 1,-1-1-1,1 0 1,-1 1-1,0-1 1,0 0-1,3-9 1,-21 30-1408,12-8 1484,-1-1 1,2 1-1,-1-1 0,1 1 0,0 0 0,0 0 1,1 0-1,0 0 0,0 0 0,1 10 0,1-16 22,-1 0 0,0 1 0,0-1 0,1 0 0,-1 0 0,1 0 0,-1 0-1,1 0 1,0 0 0,0-1 0,0 1 0,0 0 0,0 0 0,1 0 0,-1-1 0,0 1-1,1-1 1,-1 1 0,1-1 0,0 0 0,-1 1 0,1-1 0,0 0 0,0 0 0,0 0-1,-1 0 1,1-1 0,0 1 0,0 0 0,1-1 0,-1 0 0,0 1 0,0-1 0,0 0-1,0 0 1,0 0 0,0 0 0,0 0 0,0-1 0,0 1 0,0-1 0,0 1 0,3-2 0,2 0 68,-1-1 0,1 0 0,-1 0 0,1 0 0,-1-1 0,0 0 0,-1 0 1,1 0-1,9-11 0,48-54-87,-47 50 45,76-99 49,-82 102-226,0 1 0,-1-1 0,-1-1 0,0 1 0,-1-1 0,4-19 0,-11 33-58,-5 8 95,-10 19 112,-15 33 306,21-35-171,0 0-1,2 0 1,1 0-1,0 1 1,2 0-1,1 0 1,0 0 0,2 0-1,1 0 1,1 0-1,3 25 1,-3-45-388,-1 0-1,1 1 1,0-1 0,0 0 0,0 0-1,1 1 1,-1-1 0,1 0 0,-1-1-1,4 5 1,-12-19-3274,-12-18 2507,3 5 2022,-23-46 0,36 65-664,1 0-1,-1 0 1,1 0-1,0 0 1,1-1-1,0 1 1,0-1-1,0 1 1,1-1-1,-1 0 1,2 1-1,-1-1 1,2-9-1,-1 15-328,0-1-1,-1 1 0,1 0 1,0 0-1,0 0 0,-1 1 1,1-1-1,0 0 0,0 0 1,0 0-1,0 1 0,0-1 1,0 0-1,0 1 0,1-1 1,-1 1-1,0-1 0,0 1 1,0 0-1,1-1 0,-1 1 1,0 0-1,3 0 0,34-1-324,-29 1 106,7 1-1607,1 0 0,-1 2 1,0 0-1,22 7 0,-9-3-3901,3 2-980</inkml:trace>
</inkml:ink>
</file>

<file path=ppt/ink/ink2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6.201"/>
    </inkml:context>
    <inkml:brush xml:id="br0">
      <inkml:brushProperty name="width" value="0.025" units="cm"/>
      <inkml:brushProperty name="height" value="0.025" units="cm"/>
    </inkml:brush>
  </inkml:definitions>
  <inkml:trace contextRef="#ctx0" brushRef="#br0">151 0 16592,'0'0'3069,"-5"9"-581,-18 32 441,-32 82-1,39-77-2431,2 0 1,1 0-1,3 1 0,-5 49 1,15-88-487,3-29-54,1 0 1,0 0-1,2 0 1,1 1 0,0 0-1,15-28 1,-9 19-147,0-1-438,32-55 0,-40 77 614,0 0-1,0 1 0,1-1 0,0 1 0,1 0 0,0 1 0,0 0 0,0 0 0,1 0 0,-1 1 1,15-7-1,-20 11 24,0 0 0,1 0 0,-1 0 1,0 0-1,0 1 0,1-1 0,-1 1 1,0-1-1,1 1 0,-1 0 0,1 0 1,-1 0-1,0 0 0,1 1 0,-1-1 1,0 0-1,1 1 0,2 1 0,-3-1 1,-1 0-1,0 0 1,0 0-1,1 0 1,-1 1-1,0-1 1,0 0-1,0 1 1,0-1-1,0 0 1,-1 1-1,1-1 1,0 1-1,-1 0 0,1-1 1,-1 1-1,1-1 1,-1 1-1,1 3 1,-1 0 13,0 1 0,0-1 0,-1 1 0,1-1 0,-1 0 0,-1 1-1,1-1 1,0 0 0,-1 0 0,0 0 0,-1 0 0,1 0 0,-1 0 0,-5 7 0,5-8-13,0 0-1,0 0 1,-1 0 0,0 0-1,0-1 1,0 0 0,0 1 0,0-1-1,-1-1 1,1 1 0,-1 0-1,0-1 1,1 0 0,-1 0-1,0-1 1,0 0 0,-10 2-1,15-3-251,0-1 0,-1 1 0,1 0 0,0 0 0,-1-1 0,1 1 0,0-1 0,0 1 0,-1 0 0,1-1-1,0 1 1,0 0 0,0-1 0,0 1 0,-1-1 0,1 1 0,0-1 0,0 1 0,0 0 0,0-1 0,0 1 0,0-1-1,0 1 1,0-1 0,0 1 0,0-1 0,0 1 0,1-1 0,-1-1-1512,0-14-7333</inkml:trace>
</inkml:ink>
</file>

<file path=ppt/ink/ink2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6.873"/>
    </inkml:context>
    <inkml:brush xml:id="br0">
      <inkml:brushProperty name="width" value="0.025" units="cm"/>
      <inkml:brushProperty name="height" value="0.025" units="cm"/>
    </inkml:brush>
  </inkml:definitions>
  <inkml:trace contextRef="#ctx0" brushRef="#br0">71 199 18898,'0'0'3929,"-9"11"-1762,5-6-2013,-35 47 2438,36-49-2397,1 1 1,0 0-1,0 0 1,0 0-1,1 0 0,-1 0 1,1 0-1,0 1 1,0-1-1,1 0 0,-1 1 1,1-1-1,0 0 1,0 1-1,2 8 1,-2-12-184,1 0 0,0 0 0,0 0 0,-1-1 0,1 1 0,0 0 0,0 0 0,0 0 0,0-1 0,0 1 0,0 0 0,0-1 0,0 1 0,1-1 0,-1 0 0,0 1 0,0-1 0,0 0 0,0 0 0,1 1 0,-1-1 0,0 0 0,0 0 1,0 0-1,1-1 0,-1 1 0,0 0 0,0 0 0,0-1 0,1 1 0,-1 0 0,0-1 0,2 0 0,39-19-155,-23 3-541,-1-1 0,-1-1 0,24-34 0,-8 10-3861,-40 91 4625,4-39 167,1 0-1,0 0 1,0 0-1,1 0 1,1 0-1,-1 11 1,1-18-216,0-1 1,1 1-1,-1-1 1,0 1-1,1-1 1,-1 1-1,1-1 1,-1 1-1,1-1 1,-1 1-1,1-1 1,0 0-1,0 1 1,0-1-1,0 0 1,0 0-1,0 1 1,0-1-1,0 0 1,1 0-1,-1 0 1,0 0-1,1-1 1,-1 1-1,1 0 1,-1-1-1,0 1 1,1-1-1,-1 1 1,1-1-1,0 1 1,-1-1-1,1 0 1,-1 0-1,1 0 1,0 0-1,-1 0 1,1 0-1,-1-1 1,1 1-1,-1 0 1,3-1-1,4-2 53,-1 1-1,1-1 1,-1 0-1,0 0 1,0-1-1,0 0 1,0-1-1,-1 1 1,0-1-1,8-8 1,55-60-311,-66 70 229,7-9 8,0 0 1,-1-1-1,-1-1 0,14-27 0,-18 33-5,-2 1 0,1-1 0,-1 1 0,0-1 1,0 1-1,-1-1 0,0 0 0,-1 0 0,0 0 0,0 0 0,-2-14 0,2 22-13,0-1 0,0 0 0,-1 1 0,1-1 0,0 1 0,0-1 0,0 1 0,-1-1 0,1 1 0,0-1 0,0 1 0,-1-1 0,1 1 0,-1-1 0,1 1 0,0-1 0,-1 1 0,1 0 0,-1-1 0,1 1 0,-1 0 0,1-1 0,-1 1 0,1 0 0,-1 0 0,1-1 0,-1 1 0,1 0 0,-1 0 0,0 0 0,1 0 0,-1 0 0,1 0 0,-1 0 0,0 0 0,1 0 0,-1 0 0,1 0 0,-1 0 0,1 0 0,-1 1 0,1-1 0,-1 0 0,0 0 0,1 1 0,-1-1 0,1 0 0,-1 0 0,1 1 0,0-1 0,-1 1 0,1-1 0,-1 0 0,1 1 0,0-1 0,-1 1 0,1 0 0,-25 27-206,18-12 265,0 0-1,1 0 1,1 1-1,1-1 0,0 1 1,-2 32-1,3-7-159,6 70-1,-1-91-1839,-1-15-1904,-8-27-6833,-2 3 12701,-18-15 1806,22 29-2881,0-2 0,0 1 0,0 0 0,1-1 0,0 0 0,0 0 0,0 0 1,1 0-1,0-1 0,0 1 0,1-1 0,-3-11 0,5 17-849,1 0-1,-1 0 0,1 0 0,0 0 1,-1 1-1,1-1 0,0 0 1,0 0-1,-1 1 0,1-1 0,0 1 1,0-1-1,0 1 0,0-1 1,0 1-1,0-1 0,0 1 0,0 0 1,0-1-1,0 1 0,0 0 1,0 0-1,0 0 0,0 0 0,0 0 1,2 0-1,36-1 34,-33 1-22,90 2-329,-46-1-1920,-1 0-3727,-7-1-3003</inkml:trace>
</inkml:ink>
</file>

<file path=ppt/ink/ink2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7.513"/>
    </inkml:context>
    <inkml:brush xml:id="br0">
      <inkml:brushProperty name="width" value="0.025" units="cm"/>
      <inkml:brushProperty name="height" value="0.025" units="cm"/>
    </inkml:brush>
  </inkml:definitions>
  <inkml:trace contextRef="#ctx0" brushRef="#br0">1 54 15022,'0'0'9113,"1"8"-6914,-1-5-2074,0 0-1,0 0 1,1 0-1,-1 0 1,1 0 0,0 0-1,0 0 1,0 0-1,0-1 1,0 1-1,1 0 1,-1-1 0,1 1-1,-1-1 1,1 0-1,0 1 1,0-1-1,0 0 1,0 0 0,1 0-1,-1 0 1,1-1-1,-1 1 1,1-1-1,-1 1 1,1-1-1,0 0 1,-1 0 0,1 0-1,0 0 1,0-1-1,0 1 1,0-1-1,0 1 1,5-1-1,9 0-293,1 0-1,0-1 0,-1 0 0,1-2 0,-1 0 0,0-1 0,31-11 0,-37 11-373,-1 0 1,1-1 0,-1-1 0,0 0 0,0 0 0,-1-1-1,0 0 1,0 0 0,0-1 0,-1-1 0,0 1 0,12-19 0,-58 71 344,-162 299 7378,193-333-7353,-12 26 830,14-10-4552</inkml:trace>
</inkml:ink>
</file>

<file path=ppt/ink/ink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2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8.170"/>
    </inkml:context>
    <inkml:brush xml:id="br0">
      <inkml:brushProperty name="width" value="0.025" units="cm"/>
      <inkml:brushProperty name="height" value="0.025" units="cm"/>
    </inkml:brush>
  </inkml:definitions>
  <inkml:trace contextRef="#ctx0" brushRef="#br0">18 0 17328,'0'0'11953,"-1"9"-11510,-5 41 123,1-9-371,-1 78 0,7-118-202,-1 0 0,0 0 1,1 0-1,-1 0 1,0 0-1,1 0 0,0-1 1,-1 1-1,1 0 1,-1 0-1,1 0 0,0 0 1,0-1-1,-1 1 1,1 0-1,0-1 0,0 1 1,0-1-1,0 1 1,0-1-1,0 1 0,0-1 1,0 0-1,0 1 1,0-1-1,0 0 1,0 0-1,0 0 0,0 0 1,0 0-1,0 0 1,0 0-1,0 0 0,0 0 1,0 0-1,0 0 1,0-1-1,0 1 0,0 0 1,0-1-1,1 0 0,43-18-495,-17-2 4,41-42-1,-13 9 877,-55 54-349,-1 0 1,0 0-1,0-1 1,0 1-1,0 0 1,1-1-1,-1 1 1,0 0-1,0 0 1,0-1-1,1 1 0,-1 0 1,0 0-1,0 0 1,1-1-1,-1 1 1,0 0-1,1 0 1,-1 0-1,0 0 0,0 0 1,1 0-1,-1 0 1,0-1-1,1 1 1,-1 0-1,0 0 1,1 0-1,-1 0 0,0 0 1,1 0-1,-1 0 1,0 1-1,1-1 1,-1 0-1,0 0 1,1 0-1,-1 0 1,0 0-1,0 0 0,1 1 1,-1-1-1,0 0 1,0 0-1,1 0 1,-1 1-1,0-1 1,0 0-1,1 0 0,-1 1 1,0-1-1,0 0 1,0 0-1,0 1 1,0-1-1,1 1 1,-2 28 882,-13 36-86,14-64-789,-4 19 586,2-4-2321,0-10-6980,8-14-4535</inkml:trace>
</inkml:ink>
</file>

<file path=ppt/ink/ink2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9.604"/>
    </inkml:context>
    <inkml:brush xml:id="br0">
      <inkml:brushProperty name="width" value="0.025" units="cm"/>
      <inkml:brushProperty name="height" value="0.025" units="cm"/>
    </inkml:brush>
  </inkml:definitions>
  <inkml:trace contextRef="#ctx0" brushRef="#br0">0 194 11339,'0'0'14456,"9"5"-13639,-6-4-766,0 1 0,0 0 0,0-1 0,1 0 0,-1 0 1,0 0-1,1 0 0,-1 0 0,0-1 0,1 1 0,-1-1 0,1 0 0,6-1 0,-5 0 3,1-1-1,0 1 0,0-2 1,-1 1-1,0-1 1,1 1-1,-1-1 0,0-1 1,7-5-1,-1 0-9,-1 1 0,1-2 0,12-15-1,-20 22-28,-1 1 0,0-1 0,0 0 0,0 0 0,0 0 0,-1 0 0,1-1 0,-1 1 0,0 0 0,1-1 0,-2 1 0,1 0 0,0-1 0,-1 1 0,1-1 0,-1 0 0,0 1 0,-1-1 0,1-3 0,-1 5-15,0 0-1,0 0 0,0 0 1,0 1-1,-1-1 0,1 1 1,0-1-1,-1 1 1,1-1-1,-1 1 0,1 0 1,-1 0-1,0 0 0,1-1 1,-1 2-1,0-1 1,0 0-1,0 0 0,0 1 1,0-1-1,0 1 0,1-1 1,-1 1-1,-1 0 1,1 0-1,0 0 0,0 0 1,0 0-1,0 0 0,0 0 1,0 1-1,-3 0 1,-1 0-22,0 0 0,0 1 0,0-1 0,1 1 0,-1 0 0,0 1 0,1-1 0,-1 1 0,-7 6 0,8-5 21,1 0 0,0-1 0,0 2-1,0-1 1,0 0 0,1 1 0,0 0 0,0 0 0,0 0 0,1 0 0,-1 0-1,1 0 1,1 1 0,-1-1 0,1 1 0,0-1 0,0 1 0,0 10 0,1-15 8,1 1-1,0 0 1,-1-1 0,1 0 0,0 1 0,0-1 0,0 1 0,0-1 0,0 0 0,1 0 0,-1 0 0,0 1 0,0-1 0,1-1 0,-1 1 0,1 0 0,-1 0 0,1 0 0,-1-1 0,1 1 0,0-1 0,-1 1 0,1-1 0,0 0 0,-1 1 0,3-1 0,52 3 130,-43-2-115,48-1 19,-35-1-29,1 1 1,0 2 0,-1 0 0,1 2-1,49 13 1,-74-16 71,1 0-1,-1 1 1,0-1-1,1 1 1,-1-1-1,0 1 1,0 0 0,0 0-1,0 0 1,0 0-1,0 0 1,1 3-1,-2-5-51,-1 1 0,0-1 0,1 1 0,-1-1 0,0 1 0,0-1 0,0 1 1,0-1-1,1 1 0,-1-1 0,0 1 0,0-1 0,0 1 0,0-1 0,0 1 0,0-1 0,0 1 0,0-1 0,0 1 0,-1-1 0,1 1 0,0-1 0,0 1 0,0-1 0,-1 1 0,0 0-1,1 0 0,-1-1 0,0 1 0,0-1 0,0 1 0,0-1 0,0 1 0,0-1 0,0 0 0,0 1 0,0-1 0,0 0 0,0 0 0,0 0 0,0 0 0,-1 0 0,-1 0 0,2 0 22,0-1 0,-1 0 0,1 1 0,0-1 0,0 0 0,-1 1 0,1-1 0,0 0 0,0 0 0,0 0 0,0 0 0,0 0 0,0 0 1,0 0-1,0-1 0,0 1 0,1 0 0,-1 0 0,0-1 0,1 1 0,-1 0 0,1-1 0,0 1 0,-1-1 0,1 1 0,0-1 0,0-1 0,-6-45-65,6 45 60,-1-1-71,0-1-1,1 1 0,0 0 0,0-1 0,1 1 1,-1 0-1,1-1 0,0 1 0,0 0 0,0 0 0,1 0 1,-1 0-1,3-5 0,-2 7 7,0 0 1,1 0-1,-1 0 0,0 0 0,1 0 1,-1 1-1,1-1 0,-1 1 1,1-1-1,0 1 0,0 0 1,0 0-1,-1 1 0,1-1 1,0 0-1,0 1 0,0 0 1,0-1-1,5 2 0,9-2-16,-6-1 17,0 2 0,0 0 0,0 0 0,0 1-1,0 0 1,12 3 0,-20-3 8,-1 0-1,1 0 1,-1 0 0,0 0 0,1 1 0,-1-1-1,0 1 1,0-1 0,0 1 0,0 0 0,0 0 0,0 0-1,-1 0 1,1 0 0,-1 0 0,1 1 0,-1-1-1,0 0 1,0 1 0,0-1 0,0 1 0,0-1-1,0 1 1,-1-1 0,1 1 0,-1 0 0,0-1-1,0 1 1,0 0 0,0 2 0,-1 3 58,0-1 1,0 0 0,0 0 0,-1 0-1,0 0 1,0 0 0,-1-1 0,0 1-1,0-1 1,-6 9 0,-11 28 656,73-132-675,-47 74-91,-1 0-1,0-1 1,-1 0-1,-1 1 1,0-1-1,0-19 1,-3 40 12,2 0 1,-1 0 0,0 0 0,1-1 0,0 1-1,0 0 1,0-1 0,1 0 0,-1 1 0,1-1-1,0 0 1,0 0 0,1-1 0,3 4 0,-2-2 52,-1-1 1,1 1-1,0-1 1,0-1-1,1 1 1,-1-1-1,1 0 1,-1 0-1,1 0 1,0-1-1,0 0 1,8 2-1,-3-3 26,-1-1-1,1 0 1,0-1-1,-1 0 1,1-1 0,-1 0-1,0 0 1,1-1-1,-1 0 1,0-1-1,-1-1 1,11-5 0,-13 7-12,0-1 1,0-1-1,0 1 0,-1-1 1,0 0-1,0-1 1,0 1-1,-1-1 1,1 0-1,-1-1 0,-1 1 1,1-1-1,-1 0 1,-1 0-1,1 0 1,3-12-1,-6 17-21,-1 1 0,1-1 0,-1 0 0,1 1 0,-1-1 0,0 0 0,0 1 0,0-1 1,0 0-1,0 1 0,0-1 0,0 0 0,-1 1 0,1-1 0,0 0 0,-1 1 0,0-1 0,1 1 0,-2-4 0,1 5-7,0-1 0,0 0 0,0 1-1,0-1 1,0 1 0,0-1 0,0 1 0,0 0 0,0-1 0,0 1-1,0 0 1,0 0 0,0 0 0,0 0 0,-1 0 0,1 0 0,0 0 0,0 0-1,0 0 1,0 0 0,0 0 0,-1 1 0,-4 1-19,1 0 1,0 0 0,0 0-1,0 1 1,0 0 0,0 0-1,1 0 1,-1 0-1,1 1 1,-5 5 0,4-3 18,1 0 0,0 0 0,0 0 0,1 0 0,-1 1 1,1-1-1,1 1 0,-4 13 0,5-19 9,1 1 1,0 0-1,-1-1 1,1 1-1,0-1 0,0 1 1,0 0-1,0-1 1,0 1-1,0 0 0,1-1 1,-1 1-1,0 0 1,1-1-1,-1 1 0,1-1 1,0 1-1,0-1 1,-1 1-1,1-1 0,0 1 1,0-1-1,0 0 1,0 0-1,1 1 0,-1-1 1,0 0-1,0 0 0,1 0 1,-1 0-1,1-1 1,-1 1-1,1 0 0,-1 0 1,1-1-1,-1 1 1,1-1-1,-1 0 0,1 1 1,0-1-1,-1 0 1,3 0-1,2 1-39,1-1 0,-1 0 0,0 0 0,0-1 0,0 1 0,0-1 0,0-1 0,0 1 0,0-1 0,0 0 0,0-1 0,0 1 0,-1-1 0,1 0 1,7-6-1,2-4-43,-1 0 1,-1 0 0,21-27-1,-19 22 140,-19 24-115,1 1-1,-1 0 1,1 0 0,1 0 0,-4 11-1,0 1 21,-16 59-628,19-45-6487</inkml:trace>
</inkml:ink>
</file>

<file path=ppt/ink/ink2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9.947"/>
    </inkml:context>
    <inkml:brush xml:id="br0">
      <inkml:brushProperty name="width" value="0.025" units="cm"/>
      <inkml:brushProperty name="height" value="0.025" units="cm"/>
    </inkml:brush>
  </inkml:definitions>
  <inkml:trace contextRef="#ctx0" brushRef="#br0">1 9 17104,'0'-9'5317,"9"21"-5413,6 4-1858,0 1-3459</inkml:trace>
</inkml:ink>
</file>

<file path=ppt/ink/ink2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0.509"/>
    </inkml:context>
    <inkml:brush xml:id="br0">
      <inkml:brushProperty name="width" value="0.025" units="cm"/>
      <inkml:brushProperty name="height" value="0.025" units="cm"/>
    </inkml:brush>
  </inkml:definitions>
  <inkml:trace contextRef="#ctx0" brushRef="#br0">173 270 9737,'0'0'13997,"-11"-1"-12075,6 0-1740,-1 1-1,1 0 1,-1 0-1,1 0 1,0 0-1,-1 1 1,1 0-1,0 0 1,0 1-1,-1 0 1,1-1-1,0 2 1,0-1-1,1 0 1,-1 1-1,1 0 1,-1 0-1,1 1 1,-6 5-1,7-6-41,-36 40 734,38-41-878,-1 0 0,1 0 0,0 0 0,-1 0 0,1 1 0,0-1 0,0 0 0,0 1 0,0-1 0,1 0 0,-1 1-1,1-1 1,-1 1 0,1-1 0,0 1 0,0-1 0,0 1 0,0-1 0,1 0 0,0 4 0,0-4-24,0-1 0,1-1 0,-1 1 0,0 0-1,1 0 1,-1 0 0,1-1 0,-1 1 0,1-1 0,-1 1 0,1-1-1,-1 1 1,1-1 0,-1 0 0,1 0 0,-1 0 0,1 0-1,3 0 1,30-4-654,-29 2 586,-1 0 1,0-1-1,0 1 0,0-1 0,0 0 0,0-1 1,-1 1-1,0-1 0,8-8 0,34-44-27,-36 43 14,3-3-52,0-1 1,-1 0 0,-2 0 0,1-1 0,-2-1 0,0 0 0,11-40-1,-20 59 159,0 0 0,0 0 0,0 1 0,0-1 0,0 0 0,0 0 0,0 0 0,0 0-1,-1 0 1,1 0 0,0 0 0,0 0 0,0 0 0,0 0 0,0 0 0,0 0 0,0 0 0,0 0-1,0 0 1,0 0 0,0 0 0,-1 0 0,1 0 0,0 0 0,0 0 0,0 0 0,0 0-1,0 0 1,0 0 0,0 0 0,0 0 0,0 0 0,0 0 0,0 0 0,-1 0 0,1 0-1,0 0 1,0 0 0,0-1 0,0 1 0,0 0 0,0 0 0,0 0 0,0 0 0,0 0-1,0 0 1,0 0 0,0 0 0,0 0 0,0 0 0,0 0 0,0 0 0,0-1 0,0 1 0,0 0-1,0 0 1,0 0 0,0 0 0,0 0 0,0 0 0,0 0 0,0 0 0,0 0 0,0 0-1,-10 8-72,-7 14 26,10-11 36,1 0 0,0 1 0,1 0 0,0 1 0,1-1 0,0 1 1,1 0-1,0 0 0,1 0 0,1 0 0,0 21 0,1-33 14,0 0 0,0 1 1,0-1-1,1 1 0,-1-1 0,1 0 1,-1 1-1,1-1 0,-1 0 0,1 0 1,0 1-1,-1-1 0,1 0 0,0 0 0,0 0 1,0 0-1,0 0 0,0 0 0,0 0 1,0 0-1,0 0 0,0-1 0,3 2 0,0 0 33,0-1 0,0 0-1,0 0 1,0 0-1,0 0 1,0-1 0,0 1-1,6-1 1,0-1 24,0 1-1,0-2 1,0 1 0,-1-1 0,1-1 0,15-6 0,17-14 3,-1-1 0,-2-3 0,0-1 0,-2-2 0,-1-1 0,34-38 0,-34 23-132,-34 44 65,-1 0 0,1 0 0,-1-1 1,0 1-1,0 0 0,0-1 0,0 1 0,0 0 1,0-1-1,-1 1 0,1-1 0,-1 1 1,0-1-1,0 1 0,1-1 0,-2 1 0,1-1 1,0 1-1,-1-5 0,0 6 4,0 1-1,1-1 1,-1 0 0,0 1-1,0-1 1,1 1 0,-1 0-1,0-1 1,0 1 0,0 0-1,0-1 1,0 1 0,1 0-1,-1 0 1,0 0 0,0 0-1,0 0 1,0 0 0,0 0-1,0 0 1,0 0 0,0 0 0,1 0-1,-1 0 1,0 1 0,0-1-1,0 0 1,0 1 0,0-1-1,1 1 1,-1-1 0,0 1-1,-1 0 1,-26 17 70,12-4 118,2-1-1,0 2 1,1 0-1,0 1 1,1 0 0,1 1-1,1 0 1,-14 31-1,18-35-104,0 0 0,2 0 0,0 1 0,0-1 0,1 1 0,1 0 0,0 0-1,1 0 1,0 0 0,1 0 0,1 0 0,0 0 0,4 18 0,-4-30-87,0 0-1,0 1 1,1-1 0,-1 0-1,0 0 1,1 0 0,-1 0-1,1 0 1,0 0 0,0-1-1,-1 1 1,1 0 0,0-1-1,0 0 1,1 1 0,-1-1-1,0 0 1,0 0 0,1 0-1,-1 0 1,5 0 0,-6 0-39,0-1 0,1 0 1,-1 1-1,0-1 0,0 0 0,1 0 1,-1 0-1,0 0 0,1 0 0,-1 0 1,0-1-1,1 1 0,-1 0 1,0-1-1,0 1 0,0-1 0,1 1 1,-1-1-1,0 1 0,0-1 0,0 0 1,0 0-1,0 0 0,0 0 0,0 1 1,0-1-1,0 0 0,-1 0 1,1-1-1,0 1 0,0 0 0,-1 0 1,1 0-1,-1 0 0,1-1 0,-1 1 1,0 0-1,1 0 0,-1-1 1,0 1-1,0-2 0,0-3-306,0 0-1,0 0 1,0 0 0,-1 0 0,0 0-1,-1 0 1,1 0 0,-1 0 0,0 0-1,-1 1 1,1-1 0,-1 1-1,-7-10 1,-4-5 352,-1 2-1,-24-23 0,-17-21 3919,56 61-3809,-1 1 0,1-1 0,-1 0 0,1 1 0,-1-1 0,1 1 0,-1-1 0,1 0 0,0 1 0,-1-1 0,1 0 0,0 0 0,-1 1 0,1-1 0,0 0 0,0 0 0,0 1 0,0-1 0,0 0 0,0 0 0,0 1 0,0-1 0,0 0 0,0 0 0,0 1 0,1-1 0,-1 0 0,0 0 0,0 1 0,1-2 0,1 1-50,-1 0 0,1 0 1,-1 0-1,1 0 0,-1 0 0,1 1 1,-1-1-1,1 1 0,0-1 0,-1 1 0,1 0 1,-1 0-1,4-1 0,65 6-542,-63-4 704,64 12-943,-18-4-2104,0-3-5539,-9-5-7027</inkml:trace>
</inkml:ink>
</file>

<file path=ppt/ink/ink2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1.200"/>
    </inkml:context>
    <inkml:brush xml:id="br0">
      <inkml:brushProperty name="width" value="0.025" units="cm"/>
      <inkml:brushProperty name="height" value="0.025" units="cm"/>
    </inkml:brush>
  </inkml:definitions>
  <inkml:trace contextRef="#ctx0" brushRef="#br0">1 5 17360,'6'-4'4773,"-1"4"-3172,-4 16-1344,-1 14 704,3 3 288,-3 5-352,0 0-513,0-1-256,0-3-64,2-7-32,-2-2-256,1-4-1249,-1-5-1154,0-7-1601,-10-6-3908</inkml:trace>
</inkml:ink>
</file>

<file path=ppt/ink/ink2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1.734"/>
    </inkml:context>
    <inkml:brush xml:id="br0">
      <inkml:brushProperty name="width" value="0.025" units="cm"/>
      <inkml:brushProperty name="height" value="0.025" units="cm"/>
    </inkml:brush>
  </inkml:definitions>
  <inkml:trace contextRef="#ctx0" brushRef="#br0">0 1 17521,'0'0'6955,"5"2"-8289,164 94-15851,-118-66 15525,-44-26 1807,25 17 1137,-20-8 2439,-8 2 4032,-5-14-7489,0 0 1,0 0 0,1 0-1,-1 0 1,0-1-1,-1 1 1,1 0 0,0-1-1,0 1 1,0 0 0,0-1-1,0 1 1,-1-1 0,1 0-1,0 1 1,0-1-1,-1 0 1,1 0 0,0 0-1,0 0 1,-1 0 0,0 0-1,-37 1 758,35-1-669,-2 1-124,-19-2 488,24 1-721,1 0 0,-1 0 1,0 0-1,1 0 1,-1 0-1,1-1 0,-1 1 1,0 0-1,1 0 1,-1 0-1,1-1 0,-1 1 1,1 0-1,-1-1 0,1 1 1,-1 0-1,1-1 1,-1 1-1,1-1 0,-1 1 1,1-1-1,0 1 1,-1-1-1,1 1 0,0-1 1,-1 1-1,1-1 1,0 1-1,0-1 0,0 0 1,-1 1-1,1-1 1,3-1-223,1 1 1,-1 1 0,0-1 0,0 0 0,1 1 0,-1-1 0,0 1-1,1 0 1,-1 0 0,6 1 0,-4 0 67,5-1 150,1 1-1,-1 0 1,0 1-1,1 0 1,-1 1-1,0 0 1,0 1-1,-1 0 1,1 1-1,-1-1 1,0 2-1,0-1 1,14 13-1,-22-17 19,0 0 0,0 0 0,-1 0 0,1 0 0,0 0 0,0 0 0,-1 0 0,1 0 0,0 1 0,-1-1 0,0 0 0,1 1 0,-1-1 0,0 0 0,1 1 0,-1-1 0,0 0-1,0 1 1,0-1 0,0 0 0,0 1 0,-1-1 0,1 0 0,0 1 0,-1-1 0,0 2 0,0 0 99,-1-1 0,0 1 0,0-1 0,0 1 1,0-1-1,-1 0 0,1 0 0,0 0 0,-1-1 0,1 1 0,-5 2 0,-6 2 448,0-1 0,0 0 0,-27 7 0,31-10-474,2 0 18,1-1 0,-1 1 0,0-1 0,0-1 0,-8 1 0,14-1-181,0 0 1,0-1-1,0 1 1,1 0-1,-1 0 1,0 0-1,0-1 1,0 1-1,1 0 1,-1-1-1,0 1 1,0-1-1,1 1 0,-1-1 1,0 1-1,1-1 1,-1 1-1,0-1 1,1 0-1,-1 1 1,1-1-1,-1 0 1,1 1-1,0-1 1,-1 0-1,1 0 1,0 0-1,-1 1 1,1-1-1,0 0 1,0 0-1,0 0 0,0 0 1,0 1-1,0-1 1,0 0-1,0 0 1,0 0-1,0 0 1,0 1-1,0-1 1,1 0-1,-1 0 1,0 0-1,1 1 1,-1-1-1,0 0 1,1 0-1,-1 1 1,2-2-1,36-58-8191,-11 20 1761</inkml:trace>
</inkml:ink>
</file>

<file path=ppt/ink/ink2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2.099"/>
    </inkml:context>
    <inkml:brush xml:id="br0">
      <inkml:brushProperty name="width" value="0.025" units="cm"/>
      <inkml:brushProperty name="height" value="0.025" units="cm"/>
    </inkml:brush>
  </inkml:definitions>
  <inkml:trace contextRef="#ctx0" brushRef="#br0">1 0 12107,'0'0'8035,"0"10"-7491,2 77 320,-2-35 407,10 84 0,-8-120-1378,1-1-1,1 0 0,0 0 0,1 0 1,1 0-1,0-1 0,1 0 0,1 0 1,0-1-1,10 14 0,-18-27-7,0-1-1,0 1 1,1 0 0,-1 0-1,0 0 1,0 0 0,0 0-1,0 0 1,0 0 0,0 0-1,0-1 1,0 1 0,0 0-1,1 0 1,-1 0-1,0 0 1,0 0 0,0 0-1,0 0 1,0 0 0,0 0-1,0 0 1,1 0 0,-1 0-1,0 0 1,0 0 0,0 0-1,0 0 1,0 0 0,0 0-1,1 0 1,-1 0 0,0 0-1,0 0 1,0 0 0,0 0-1,0 0 1,0 0 0,1 0-1,-1 0 1,0 0-1,0 0 1,0 0 0,0 1-1,0-1 1,0 0 0,0 0-1,0 0 1,0 0 0,1 0-1,-1 0 1,0 0 0,0 1-1,0-1 1,0 0 0,0 0-1,0 0 1,0 0 0,0 0-1,0 0 1,0 0 0,0 1-1,0-1 1,0 0 0,0 0-1,0 0 1,-3-15-3400,-8-19 2288,-5-1 2744,6 15-265,1 0 0,1-1 1,0 0-1,2 0 1,0 0-1,2-1 0,-3-26 1,7 47-1227,0-1 1,0 1-1,1-1 1,-1 1-1,0 0 1,1 0-1,-1-1 1,1 1-1,0 0 1,-1 0-1,1 0 1,0-1-1,0 1 1,-1 0 0,1 0-1,0 0 1,0 0-1,0 0 1,0 1-1,1-1 1,-1 0-1,0 0 1,0 1-1,0-1 1,1 1-1,-1-1 1,0 1-1,0-1 1,1 1-1,-1 0 1,0 0-1,1 0 1,1 0-1,56-1-626,-40 2 43,23 0-2668,3 2-2807</inkml:trace>
</inkml:ink>
</file>

<file path=ppt/ink/ink2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4.516"/>
    </inkml:context>
    <inkml:brush xml:id="br0">
      <inkml:brushProperty name="width" value="0.025" units="cm"/>
      <inkml:brushProperty name="height" value="0.025" units="cm"/>
    </inkml:brush>
  </inkml:definitions>
  <inkml:trace contextRef="#ctx0" brushRef="#br0">32 83 10378,'-15'6'2818,"5"-2"-543,3-2 3266,22-3-4260,12-10-160,12-4-160,13-2-384,7-1-385,5 4-128,0 3-64,-5 4 32,-8 6-929,-12 1-1890,-11 0-1345,-18 9-1441,-10 0-2178</inkml:trace>
</inkml:ink>
</file>

<file path=ppt/ink/ink2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4.860"/>
    </inkml:context>
    <inkml:brush xml:id="br0">
      <inkml:brushProperty name="width" value="0.025" units="cm"/>
      <inkml:brushProperty name="height" value="0.025" units="cm"/>
    </inkml:brush>
  </inkml:definitions>
  <inkml:trace contextRef="#ctx0" brushRef="#br0">1 55 15727,'0'0'6086,"50"41"-5446,-8-41-448,5-8-63,3-3-161,-1-5-2755,0-2-1473,-9-2-1698,-5-2-1281</inkml:trace>
</inkml:ink>
</file>

<file path=ppt/ink/ink2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5.235"/>
    </inkml:context>
    <inkml:brush xml:id="br0">
      <inkml:brushProperty name="width" value="0.025" units="cm"/>
      <inkml:brushProperty name="height" value="0.025" units="cm"/>
    </inkml:brush>
  </inkml:definitions>
  <inkml:trace contextRef="#ctx0" brushRef="#br0">0 15 16656,'0'0'1388,"9"-2"-705,12-2 89,-1 1-1,1 0 1,0 1-1,27 2 1,-42 0-572,1 1 0,0 0 1,0 1-1,0-1 0,0 1 0,-1 0 1,1 1-1,6 3 0,-10-4-172,0-1-1,0 1 0,-1 0 1,1 0-1,-1 0 1,0 1-1,1-1 1,-1 1-1,0-1 1,0 1-1,-1 0 1,1-1-1,-1 1 1,1 0-1,-1 0 0,0 0 1,0 0-1,1 5 1,-1 1 11,0 1 1,0-1-1,-1 0 1,0 0-1,-1 1 1,0-1-1,-1 0 1,1 0-1,-2 0 1,1 0-1,-1 0 1,-5 9-1,-7 10 38,0 0-1,-24 30 0,30-44-140,-18 20-1390,6-16-2553,0-12-4108</inkml:trace>
</inkml:ink>
</file>

<file path=ppt/ink/ink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2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5.746"/>
    </inkml:context>
    <inkml:brush xml:id="br0">
      <inkml:brushProperty name="width" value="0.025" units="cm"/>
      <inkml:brushProperty name="height" value="0.025" units="cm"/>
    </inkml:brush>
  </inkml:definitions>
  <inkml:trace contextRef="#ctx0" brushRef="#br0">1 0 18129,'0'0'2899,"2"15"-1666,10 81 1386,-3 99-1,-9-164-2384,-1-18-105,0-1-1,1 0 0,0 0 0,1 1 0,1-1 0,0 0 1,6 20-1,-7-31-117,-1 0 1,1 0-1,0 0 0,0 0 1,-1 0-1,1 0 1,0 0-1,0 0 0,0 0 1,0-1-1,0 1 0,0 0 1,0-1-1,0 1 1,1-1-1,-1 1 0,0-1 1,0 0-1,0 1 0,1-1 1,-1 0-1,0 0 1,0 0-1,1 0 0,-1 0 1,0 0-1,0 0 1,1 0-1,-1-1 0,0 1 1,0 0-1,0-1 0,1 1 1,-1-1-1,2 0 1,38-24 138,31-34-3121,-28 14-5065,-26 22 71</inkml:trace>
</inkml:ink>
</file>

<file path=ppt/ink/ink2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6.433"/>
    </inkml:context>
    <inkml:brush xml:id="br0">
      <inkml:brushProperty name="width" value="0.025" units="cm"/>
      <inkml:brushProperty name="height" value="0.025" units="cm"/>
    </inkml:brush>
  </inkml:definitions>
  <inkml:trace contextRef="#ctx0" brushRef="#br0">42 1 17905,'0'0'7255,"-7"9"-6919,3-3-220,0 0 1,0 0-1,1 0 1,-1 1-1,1-1 0,1 1 1,-1 0-1,1 0 1,0 0-1,1 0 0,-1 0 1,2 1-1,-1-1 0,1 12 1,0-18-100,0 0 1,0 0-1,1 0 1,-1 0-1,0 0 1,1 0-1,-1 0 0,0 0 1,1 0-1,-1 0 1,1 0-1,-1 0 1,1 0-1,0 0 1,0 0-1,-1-1 1,1 1-1,0 0 1,0 0-1,0-1 0,-1 1 1,1-1-1,0 1 1,0-1-1,0 1 1,0-1-1,2 1 1,1 0 24,0 0-1,0-1 1,0 0 0,0 1 0,0-1 0,0-1 0,0 1 0,4-1-1,4-2-17,-1 1-1,-1-2 0,1 1 1,20-11-1,-7-2-741,0-1 0,-2-2 0,32-31 0,-52 99 830,-2-46-117,0-1 0,0 0 0,0 1 1,0-1-1,1 1 0,-1-1 0,1 0 0,-1 0 0,1 1 0,0-1 1,0 0-1,0 0 0,0 0 0,1 0 0,-1 0 0,0 0 0,1 0 0,-1 0 1,1 0-1,0-1 0,0 1 0,-1-1 0,5 3 0,-3-3-11,1 0 0,0 0 0,-1 0 1,1 0-1,0-1 0,-1 1 0,1-1 0,0 0 0,0 0 0,-1-1 0,1 1 0,0-1 0,5-1 0,6-3-346,0 0-1,0-1 1,-1 0-1,0-1 1,0-1-1,13-10 1,35-34-989,-61 51 1453,-2 18 437,-16 62 537,10-48 5,1 1-1,-3 47 1,8-43-793,2 1-1,1-1 0,2 1 0,11 48 0,-13-80-288,0 3-32,1 0-1,-2 0 1,1 0 0,-1 1-1,0-1 1,-1 1-1,0-1 1,0 0 0,0 1-1,-3 9 1,3-17 77,-1-1-1,1 1 1,-1 0 0,1-1 0,0 1-1,-1 0 1,1-1 0,-1 1-1,1-1 1,-1 1 0,0 0-1,1-1 1,-1 0 0,1 1-1,-1-1 1,0 1 0,1-1-1,-1 0 1,0 1 0,0-1-1,1 0 1,-1 0 0,0 0-1,0 0 1,1 0 0,-1 0 0,0 0-1,0 0 1,0 0 0,1 0-1,-1 0 1,0 0 0,0 0-1,1 0 1,-1-1 0,0 1-1,1 0 1,-1-1 0,0 1-1,0 0 1,1-1 0,-1 1-1,0-2 1,-1 1 82,-1-1-1,1 0 0,0 0 1,0 1-1,0-2 1,0 1-1,1 0 1,-1 0-1,1-1 0,-1 1 1,0-3-1,-3-10-105,1 0 0,1-1 0,1 0 1,0 1-1,1-1 0,1 0 0,0 0 0,1 1 0,1-1 0,3-16 0,0 9-93,1 1 0,1 0 1,1 0-1,1 1 0,0 0 1,16-24-1,-11 23 31,1 2-1,1 0 1,24-23 0,3 8-3270,-58 35-11790</inkml:trace>
</inkml:ink>
</file>

<file path=ppt/ink/ink2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6.899"/>
    </inkml:context>
    <inkml:brush xml:id="br0">
      <inkml:brushProperty name="width" value="0.025" units="cm"/>
      <inkml:brushProperty name="height" value="0.025" units="cm"/>
    </inkml:brush>
  </inkml:definitions>
  <inkml:trace contextRef="#ctx0" brushRef="#br0">168 49 14862,'0'0'6091,"-2"-9"-3475,1 7-2505,1 0-44,0 1 0,0-1 0,-1 0-1,1 1 1,0-1 0,-1 1-1,1-1 1,-1 1 0,1-1 0,-1 1-1,0-1 1,0 1 0,1 0 0,-1-1-1,0 1 1,0 0 0,0 0 0,-1 0-1,1 0 1,0 0 0,0 0 0,-1 0-1,1 0 1,0 0 0,-1 0 0,1 1-1,-1-1 1,1 1 0,-1-1 0,1 1-1,-1-1 1,1 1 0,-1 0 0,0 0-1,1 0 1,-1 0 0,1 0 0,-1 0-1,0 0 1,1 1 0,-1-1 0,1 0-1,-1 1 1,1-1 0,-2 2 0,-6 3-36,1 0 0,0 1 0,0 0 0,0 0 0,1 1 0,0 0 0,0 0 0,1 0 0,0 1 1,0 0-1,1 0 0,0 1 0,0 0 0,1 0 0,0 0 0,-4 17 0,8-25-36,0-1-1,0 1 1,0 0-1,0-1 1,0 1-1,0-1 1,0 1-1,0-1 1,1 1-1,-1 0 1,0-1 0,0 1-1,0-1 1,1 1-1,-1-1 1,0 1-1,1-1 1,-1 1-1,1-1 1,-1 0-1,0 1 1,1-1-1,-1 1 1,1-1-1,-1 0 1,1 1 0,-1-1-1,1 0 1,-1 0-1,1 0 1,-1 1-1,1-1 1,0 0-1,0 0 1,30 1-638,29-14-690,-56 12 1328,0-1 1,0 1 0,0 0-1,0 1 1,0-1 0,1 1-1,-1-1 1,0 1-1,1 0 1,-1 1 0,5 0-1,-8-1 31,-1 1-1,1-1 0,0 0 1,0 1-1,-1-1 0,1 1 1,0-1-1,-1 1 0,1-1 1,-1 1-1,1 0 0,0-1 1,-1 1-1,1 0 0,-1-1 1,0 1-1,1 0 0,-1 0 1,0-1-1,1 1 0,-1 0 1,0 1-1,1 1 64,-1 0 1,0-1-1,0 1 1,0 0 0,-1 0-1,1 0 1,-1-1-1,0 1 1,-1 5-1,-2 0 153,0 0-1,-1 0 1,1-1-1,-2 1 1,1-1 0,-1 0-1,0-1 1,0 1-1,-12 8 1,12-10-99,1-1 1,-1 0-1,0 0 1,0 0-1,0 0 1,-1-1-1,0 0 1,1-1-1,-1 1 1,0-1-1,0-1 1,-11 2-1,17-5-521,0-1-1,0 1 1,0-1-1,0 1 1,1-1-1,-1 1 1,1-1-1,0 0 1,0 1-1,-1-1 1,2 0-1,-1 1 1,0-1-1,1-2 1,-1-3-1856,0-17-3889</inkml:trace>
</inkml:ink>
</file>

<file path=ppt/ink/ink2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7.748"/>
    </inkml:context>
    <inkml:brush xml:id="br0">
      <inkml:brushProperty name="width" value="0.025" units="cm"/>
      <inkml:brushProperty name="height" value="0.025" units="cm"/>
    </inkml:brush>
  </inkml:definitions>
  <inkml:trace contextRef="#ctx0" brushRef="#br0">76 1 15310,'0'0'10592,"-6"10"-9834,0 4-400,1 1-1,0-1 1,1 1 0,1 0-1,0 0 1,1 0 0,0 0-1,1 22 1,2 80 144,-5 130 1024,0-193-1240,-2 0 1,-19 80 0,44-192-460,3 1 0,2 0 0,3 2 0,62-97 0,-88 150 169,0 0-5,1-1 0,-1 1-1,1-1 1,-1 1 0,1 0 0,0 0 0,-1 0-1,1 0 1,0 0 0,1 0 0,-1 0 0,0 1-1,0-1 1,1 1 0,-1-1 0,1 1 0,-1 0-1,1 0 1,0 0 0,2 0 0,-4 1-6,-1 1 0,1-1 0,0 1 0,-1-1 0,1 1 0,0 0 0,-1-1 0,1 1 0,-1 0 0,1-1-1,-1 1 1,0 0 0,1-1 0,-1 1 0,0 0 0,1 0 0,-1 0 0,0-1 0,0 1 0,0 0 0,1 0 0,-1 0 0,0 0 0,0 0 0,-1 1 0,2 29-51,-1-27 53,0 70 82,22-90 326,-10 2-426,0-1-1,-2-1 1,0 0-1,-1 0 1,0-1-1,-1 0 1,-1-1-1,-1 0 1,7-33-1,-16 73 94,1-1-1,0 1 1,3 32-1,-1-53-51,1 1 0,-1 0 0,1-1 0,-1 1 0,1 0 0,0-1 0,-1 1 0,1-1 0,0 1 0,0-1 0,0 1 0,0-1 0,0 0 0,1 0 1,-1 1-1,0-1 0,0 0 0,1 0 0,-1 0 0,1 0 0,-1-1 0,1 1 0,-1 0 0,1-1 0,0 1 0,-1-1 0,1 1 0,0-1 0,-1 0 0,1 1 0,0-1 0,0 0 0,-1 0 0,1 0 0,0-1 0,-1 1 0,1 0 0,0-1 1,2 0-1,3-1 15,-1 1 1,1-1-1,-1 0 1,0-1-1,0 0 1,1 0-1,-2 0 1,1 0-1,5-5 1,-4 2-105,-1 0 1,0 0 0,0-1-1,0 0 1,-1 0 0,0 0-1,-1 0 1,0-1 0,0 0 0,0 0-1,-1 0 1,0 0 0,-1-1-1,3-9 1,-9 21-44,1 0 0,0 0 0,0 0 0,0 0 0,1 1-1,-1-1 1,-2 6 0,-4 12-109,2-1 0,-10 39 0,9-29-3907,6-26-151</inkml:trace>
</inkml:ink>
</file>

<file path=ppt/ink/ink2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8.137"/>
    </inkml:context>
    <inkml:brush xml:id="br0">
      <inkml:brushProperty name="width" value="0.025" units="cm"/>
      <inkml:brushProperty name="height" value="0.025" units="cm"/>
    </inkml:brush>
  </inkml:definitions>
  <inkml:trace contextRef="#ctx0" brushRef="#br0">5 0 17136,'0'0'2435,"-2"8"-2147,1-4-338,0-1 0,1 1 0,0-1 1,-1 1-1,1-1 0,1 1 0,-1 0 1,0-1-1,1 1 0,0-1 0,0 1 1,0-1-1,0 1 0,0-1 0,1 0 1,-1 0-1,1 1 0,0-1 0,0 0 0,0-1 1,1 1-1,-1 0 0,1-1 0,-1 1 1,1-1-1,0 0 0,0 1 0,0-2 1,0 1-1,5 2 0,19 10-999,-25-13 1214,0-1-1,0 1 1,0 0 0,0 0-1,0 0 1,0 0 0,0 0 0,-1 0-1,1 0 1,0 1 0,-1-1-1,1 0 1,-1 1 0,1 0-1,-1-1 1,0 1 0,0 0-1,0 0 1,0-1 0,0 1-1,0 0 1,0 0 0,-1 0 0,1 0-1,-1 0 1,1 0 0,-1 1-1,0-1 1,0 3 0,7 60 336,4 71 1496,-12-133-1944,0-1 0,0 1 0,0 0 0,0 0-1,0-1 1,0 1 0,-1 0 0,1-1 0,-1 1 0,0-1 0,0 0-1,0 0 1,0 0 0,0 0 0,-1 0 0,1 0 0,0 0 0,-1-1 0,1 1-1,-1-1 1,-3 2 0,3-1-270,0-1 0,-1 1-1,1-1 1,0 1-1,-1-1 1,1 0 0,-1-1-1,1 1 1,-1 0 0,0-1-1,1 0 1,-1 0 0,0 0-1,1 0 1,-1-1 0,1 1-1,-5-2 1,7 1-244,0 0 1,0 0-1,0 0 0,0 0 1,0 0-1,0-1 0,0 1 1,0 0-1,1 0 1,-1-1-1,0 1 0,1 0 1,-1-1-1,1 1 0,0-1 1,-1 1-1,1-1 1,0 1-1,0-1 0,0-1 1,-1-19-9037</inkml:trace>
</inkml:ink>
</file>

<file path=ppt/ink/ink2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8.562"/>
    </inkml:context>
    <inkml:brush xml:id="br0">
      <inkml:brushProperty name="width" value="0.025" units="cm"/>
      <inkml:brushProperty name="height" value="0.025" units="cm"/>
    </inkml:brush>
  </inkml:definitions>
  <inkml:trace contextRef="#ctx0" brushRef="#br0">93 1 16720,'0'0'4068,"-8"11"-2376,-2 4-1162,0 0 0,1 0 1,0 1-1,2 0 0,0 1 1,0-1-1,2 2 0,-7 32 0,10-35-135,0-1-221,0 0 1,0 0 0,1 0-1,1 0 1,1 1 0,0-1-1,0 0 1,2 0 0,3 15-1,-5-28-172,-1 0-1,0 0 1,0-1 0,0 1-1,0 0 1,1 0 0,-1-1-1,0 1 1,1 0-1,-1 0 1,0-1 0,1 1-1,-1 0 1,1-1 0,-1 1-1,1-1 1,-1 1-1,1-1 1,0 1 0,-1-1-1,1 1 1,0-1 0,-1 1-1,1-1 1,0 0 0,0 1-1,-1-1 1,1 0-1,0 0 1,0 0 0,-1 1-1,1-1 1,0 0 0,0 0-1,0 0 1,-1 0-1,1 0 1,0-1 0,0 1-1,0 0 1,-1 0 0,1 0-1,0-1 1,0 1-1,-1 0 1,1-1 0,0 1-1,-1-1 1,1 1 0,0-1-1,-1 1 1,1-1-1,-1 1 1,1-1 0,-1 1-1,1-1 1,0-1 0,2-2 5,0-1 0,0 0 0,0 1 0,-1-1 0,0 0 0,4-11 0,-4 2 11,0 0 0,-1 0 0,0-23 0,-1 24 12,-2 39 217,1-23-219,0 0 1,1 1-1,-1-1 1,1 0-1,0 0 1,0 1-1,0-1 1,0 0 0,1 1-1,-1-1 1,1 0-1,0 0 1,0 1-1,0-1 1,0 0-1,1 0 1,-1 0-1,1 0 1,0-1 0,0 1-1,0 0 1,0-1-1,0 1 1,0-1-1,1 0 1,-1 0-1,5 3 1,0-1 99,2 0-1,-1-1 1,0 0-1,1-1 1,-1 1 0,1-1-1,0-1 1,0 0-1,-1 0 1,1-1 0,12-1-1,-17 1-180,0 0 0,0-1 0,0 1 0,0-1 0,0-1-1,0 1 1,0 0 0,0-1 0,-1 0 0,1 0 0,6-4 0,-9 5-187,1-1 1,-1 0 0,1 1 0,-1-1 0,0 0-1,1 0 1,-1 0 0,0 0 0,0 0 0,0 0-1,-1 0 1,1 0 0,0 0 0,-1 0 0,0 0-1,1-1 1,-1 1 0,0 0 0,0 0 0,0 0-1,0-1 1,-1 1 0,0-2 0,1 0-664,-2 0 0,1 0 1,0 1-1,-1-1 0,0 1 0,1-1 1,-2 1-1,1 0 0,-4-5 1,-11-13-7069</inkml:trace>
</inkml:ink>
</file>

<file path=ppt/ink/ink2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8.903"/>
    </inkml:context>
    <inkml:brush xml:id="br0">
      <inkml:brushProperty name="width" value="0.025" units="cm"/>
      <inkml:brushProperty name="height" value="0.025" units="cm"/>
    </inkml:brush>
  </inkml:definitions>
  <inkml:trace contextRef="#ctx0" brushRef="#br0">0 1 12748,'0'0'15727,"54"51"-16688,-36-47-1441,0 1-801,-2-1-1153,-1-1-1666,-2 0-2498</inkml:trace>
</inkml:ink>
</file>

<file path=ppt/ink/ink2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9.231"/>
    </inkml:context>
    <inkml:brush xml:id="br0">
      <inkml:brushProperty name="width" value="0.025" units="cm"/>
      <inkml:brushProperty name="height" value="0.025" units="cm"/>
    </inkml:brush>
  </inkml:definitions>
  <inkml:trace contextRef="#ctx0" brushRef="#br0">71 0 7495,'0'0'13565,"2"11"-12209,4 29 749,1 54 1,-6-51-1702,3 1 0,10 44 1,10 0-363,-14-55 51,-1 0 0,-2 0 0,-1 0 0,3 48 0,-9-79-42,0 0 1,0 0-1,0 0 1,0 0-1,0 0 0,0 0 1,0 0-1,-1 0 1,1 0-1,-1 0 1,1 0-1,-1-1 1,0 1-1,0 0 1,0 0-1,0-1 0,0 1 1,0 0-1,0-1 1,0 1-1,-1-1 1,1 1-1,-1-1 1,1 0-1,-1 0 0,1 0 1,-1 0-1,0 0 1,0 0-1,1 0 1,-1 0-1,0 0 1,0-1-1,0 1 0,0-1 1,0 0-1,0 1 1,0-1-1,0 0 1,-3-1-1,0 1 28,1-1 0,-1 0 0,1 0 0,-1 0-1,1-1 1,0 1 0,0-1 0,0 0 0,0-1 0,0 1-1,0-1 1,0 1 0,1-1 0,-1 0 0,1-1 0,0 1 0,-3-5-1,0-1-191,0-1-1,1 0 1,0 0-1,0 0 1,2-1-1,-1 0 0,1 0 1,1 0-1,0 0 1,-1-17-1,2 22-92,1-1 0,0 1 0,0-1 0,1 1 0,0-1 0,0 1 0,0-1 0,1 1 0,0 0 0,0 0 0,1 0-1,0 0 1,0 0 0,0 0 0,1 1 0,-1 0 0,1-1 0,1 1 0,5-5 0,53-31-1544,-22 17-2869,-3-1-4627</inkml:trace>
</inkml:ink>
</file>

<file path=ppt/ink/ink2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9.919"/>
    </inkml:context>
    <inkml:brush xml:id="br0">
      <inkml:brushProperty name="width" value="0.025" units="cm"/>
      <inkml:brushProperty name="height" value="0.025" units="cm"/>
    </inkml:brush>
  </inkml:definitions>
  <inkml:trace contextRef="#ctx0" brushRef="#br0">0 272 19026,'0'0'2296,"13"-3"-215,8-3-1629,0-1-1,-1 0 1,0-2-1,-1 0 0,0-2 1,-1 0-1,0-1 1,17-14-1,-28 20-436,10-8 24,-1-1 1,17-18 0,-30 28-13,1 1 0,-1 0 0,0-1 0,0 0 0,0 0 0,-1 0 0,1 0 0,-1 0 0,-1 0 0,1 0 0,-1-1 0,0 1 0,1-11 0,-2 15-18,0 0 0,0 0 0,0 0 0,0 1-1,0-1 1,0 0 0,0 0 0,0 0-1,-1 1 1,1-1 0,0 0 0,-1 0-1,1 0 1,-1 1 0,1-1 0,-1 0-1,1 1 1,-1-1 0,1 0 0,-1 1-1,1-1 1,-1 1 0,0-1 0,1 1-1,-1-1 1,0 1 0,0-1 0,1 1-1,-2-1 1,-1 1-8,1-1-1,-1 1 1,0 0 0,1 0-1,-1 0 1,0 0-1,1 0 1,-1 0 0,-4 2-1,0 0-16,1-1 0,0 2 0,0-1-1,0 1 1,1-1 0,-1 2 0,1-1-1,-7 5 1,6-1 16,-1 0 0,1 0 0,0 1 0,1-1 0,0 1 0,0 1 0,0-1 0,1 1 0,1 0 0,-1-1 0,1 2 0,1-1 0,0 0 0,0 1 0,1-1 0,0 0 0,1 14 0,0-21 15,1 1 0,0-1 0,0 1 0,0-1 0,0 1 0,1-1 0,-1 0 0,0 0 0,1 0 0,0 0 0,0 0 0,-1 0 0,1 0 0,0 0-1,0-1 1,1 1 0,-1-1 0,0 1 0,0-1 0,1 0 0,-1 0 0,1 0 0,-1 0 0,1 0 0,-1-1 0,1 1 0,0-1 0,-1 0 0,1 0 0,3 0 0,11 2 78,0-2 1,0 0 0,21-4-1,-16 1-16,0-1 1,0-1-1,0 0 0,-1-2 0,0-1 0,0 0 0,-1-2 0,23-14 0,-42 24-38,0-1-1,0-1 1,0 1 0,0 0-1,0 0 1,0 0-1,-1 0 1,1-1-1,0 1 1,-1 0 0,1 0-1,-1-1 1,1 1-1,-1-1 1,0 1-1,0 0 1,1-1-1,-1 1 1,0-1 0,0 1-1,0-1 1,-1 1-1,1 0 1,0-1-1,0 1 1,-1-1-1,1 1 1,-2-2 0,-23-47 1516,10 22-1095,15 28-558,0-1 0,0 0 0,-1 1 1,1-1-1,0 0 0,0 1 0,0-1 0,0 0 0,0 1 1,0-1-1,0 0 0,0 1 0,0-1 0,0 0 0,1 1 0,-1-1 1,0 0-1,0 1 0,1-1 0,-1 0 0,0 1 0,1-1 0,-1 1 1,1-1-1,-1 1 0,0-1 0,1 1 0,-1-1 0,1 1 1,0-1-1,-1 1 0,1 0 0,-1-1 0,1 1 0,0 0 0,-1-1 1,1 1-1,-1 0 0,1 0 0,0 0 0,-1 0 0,1-1 1,0 1-1,0 0 0,-1 0 0,1 0 0,0 0 0,-1 1 0,1-1 1,0 0-1,-1 0 0,2 1 0,56 6-9994,-28-3 4897,10-3-3864</inkml:trace>
</inkml:ink>
</file>

<file path=ppt/ink/ink2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0.419"/>
    </inkml:context>
    <inkml:brush xml:id="br0">
      <inkml:brushProperty name="width" value="0.025" units="cm"/>
      <inkml:brushProperty name="height" value="0.025" units="cm"/>
    </inkml:brush>
  </inkml:definitions>
  <inkml:trace contextRef="#ctx0" brushRef="#br0">96 15 17072,'0'0'5926,"-7"-3"-4213,-26-8-981,31 11-716,1 0 0,0-1 1,-1 1-1,1 0 0,0 0 1,0 0-1,-1 0 0,1 1 1,0-1-1,0 0 0,-1 0 1,1 1-1,0-1 0,0 1 1,0-1-1,0 1 0,-1 0 1,1-1-1,0 1 0,0 0 1,0 0-1,0 0 0,1-1 1,-1 1-1,0 0 0,0 0 1,0 0-1,1 1 0,-1-1 1,1 0-1,-1 0 0,1 0 1,-1 0-1,1 1 0,-1-1 1,1 0-1,0 0 0,0 1 1,0 0-1,-4 56-89,4-51 85,2 9-137,0 0 1,1 0-1,0 0 0,2-1 0,10 28 0,5 15-348,-12-31 342,19 82-907,-26-99 1130,1-1 1,-2 1-1,1 0 0,-1-1 1,-1 1-1,0 0 0,0-1 1,-1 1-1,-3 11 0,4-18 76,-1 0 1,1 0-1,-1 0 0,1 0 0,-1 0 0,0 0 0,0-1 1,0 1-1,-1-1 0,1 1 0,-1-1 0,1 0 0,-1 0 0,0 0 1,1 0-1,-1 0 0,0 0 0,-1-1 0,1 0 0,0 0 1,0 0-1,0 0 0,-1 0 0,1 0 0,0-1 0,-1 0 1,-5 0-1,8 0-110,0 0 1,0-1 0,0 0 0,0 1-1,0-1 1,1 0 0,-1 1-1,0-1 1,0 0 0,1 0-1,-1 1 1,0-1 0,1 0 0,-1 0-1,1 0 1,-1 0 0,1 0-1,-1 0 1,1 0 0,0 0-1,-1 0 1,1 0 0,0 0 0,0-2-1,-1-30 156,1 24-160,1-9-250,2 0 1,0 1-1,0-1 1,2 1-1,0 0 1,1 0-1,1 0 1,0 1-1,1 0 1,14-19-1,17-23-1101,56-64 1,-87 113 1203,7-13 67,-12 17 33,0 0-1,1 0 0,-1 1 1,1-1-1,0 1 1,0 0-1,1 0 1,8-6-1,-13 50 224,-9 16 439,6-39-278,1-1 0,0 1 1,1-1-1,0 1 0,3 27 0,-1-43-380,-1 0 0,0 0 0,0 0 0,1 0 0,-1 0 0,1 0 0,-1 0 0,0-1 0,1 1 0,0 0 0,-1 0 0,1 0 1,0 0-1,-1-1 0,1 1 0,0 0 0,0-1 0,-1 1 0,1-1 0,0 1 0,0-1 0,0 1 0,0-1 0,0 1 0,0-1 0,0 0 0,0 0 0,0 1 0,0-1 0,0 0 0,0 0 0,0 0 1,0 0-1,0 0 0,0 0 0,0-1 0,0 1 0,0 0 0,0 0 0,0-1 0,0 1 0,-1 0 0,3-2 0,2 0-204,0 0 0,0 0 0,0-1 0,0 0 0,-1 0 0,8-6 0,-3 1-1412,0-1 1,-1 0-1,-1-1 1,0 0-1,0 0 1,10-21-1,1-11-4123</inkml:trace>
</inkml:ink>
</file>

<file path=ppt/ink/ink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2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0.779"/>
    </inkml:context>
    <inkml:brush xml:id="br0">
      <inkml:brushProperty name="width" value="0.025" units="cm"/>
      <inkml:brushProperty name="height" value="0.025" units="cm"/>
    </inkml:brush>
  </inkml:definitions>
  <inkml:trace contextRef="#ctx0" brushRef="#br0">49 0 12844,'0'0'9572,"-5"12"-8136,3-7-1313,-25 84 2189,25-82-2194,0 2-1,1-1 0,0 0 1,0 0-1,1 0 0,0 0 1,1 0-1,-1 1 0,2-1 1,2 13-1,-2-18-206,0 0 1,1 0-1,-1 0 0,1 0 1,-1 0-1,1 0 0,0 0 0,0-1 1,0 0-1,0 1 0,1-1 1,-1 0-1,0 0 0,1-1 0,0 1 1,-1-1-1,1 0 0,0 0 1,0 0-1,-1 0 0,8-1 1,-6 1-107,0 0 1,0 0 0,0 0 0,0 0-1,-1 1 1,1 0 0,-1 0 0,1 0-1,-1 1 1,0-1 0,1 1 0,-1 0-1,6 6 1,-9-8 395,0 1 0,0 0 0,0-1-1,0 1 1,0 0 0,0 0 0,0 0 0,-1-1 0,1 1-1,-1 0 1,0 0 0,1 0 0,-1 0 0,0 0 0,0 0-1,0 0 1,0 0 0,0 0 0,-1 0 0,0 3 0,-1-1 45,1 0 1,-1 0-1,0 0 1,-1 0 0,1 0-1,-1 0 1,1-1-1,-7 7 1,1-3-105,0 1 0,0-1 0,-1-1 0,0 0 0,0 0 0,-18 8 0,23-12-325,-1-1 1,1 0-1,0 1 1,-1-1-1,1-1 1,-1 1-1,-5 0 0,-6-8-3922,15 6 3662,0 1-1,0-1 1,1 0-1,-1 0 1,1 0-1,-1 0 1,1 0-1,-1 0 1,1 0-1,0-1 1,-1 1-1,1 0 0,0 0 1,0 0-1,0 0 1,0-2-1,0-22-10094</inkml:trace>
</inkml:ink>
</file>

<file path=ppt/ink/ink2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1.106"/>
    </inkml:context>
    <inkml:brush xml:id="br0">
      <inkml:brushProperty name="width" value="0.025" units="cm"/>
      <inkml:brushProperty name="height" value="0.025" units="cm"/>
    </inkml:brush>
  </inkml:definitions>
  <inkml:trace contextRef="#ctx0" brushRef="#br0">139 0 20756,'0'0'1564,"-8"7"32,-1 2-1199,-1 1 0,2 0 1,-1 0-1,1 1 0,1 0 1,0 1-1,1 0 0,0 0 0,0 0 1,2 1-1,-5 14 0,2 0-281,1 1-1,2 0 0,0 0 1,2 0-1,1 1 1,1-1-1,7 52 1,-7-99-5521,-7-48 3469,1 41 1889,3 15 292,0-1 1,1 1-1,0-1 1,1 0-1,0 0 1,1 0-1,2-15 1,-2 26-142,1 0 0,-1 0 0,1 0 1,0 0-1,-1 1 0,1-1 0,0 0 0,0 1 1,0-1-1,-1 0 0,1 1 0,0-1 0,0 1 0,0-1 1,0 1-1,0 0 0,0-1 0,0 1 0,0 0 1,0 0-1,0-1 0,0 1 0,0 0 0,2 0 0,32 0 581,-25 1-526,15-1-255,22 0 289,-15 0-4619</inkml:trace>
</inkml:ink>
</file>

<file path=ppt/ink/ink2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1.432"/>
    </inkml:context>
    <inkml:brush xml:id="br0">
      <inkml:brushProperty name="width" value="0.025" units="cm"/>
      <inkml:brushProperty name="height" value="0.025" units="cm"/>
    </inkml:brush>
  </inkml:definitions>
  <inkml:trace contextRef="#ctx0" brushRef="#br0">0 0 13997,'0'0'2403</inkml:trace>
</inkml:ink>
</file>

<file path=ppt/ink/ink2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2.044"/>
    </inkml:context>
    <inkml:brush xml:id="br0">
      <inkml:brushProperty name="width" value="0.025" units="cm"/>
      <inkml:brushProperty name="height" value="0.025" units="cm"/>
    </inkml:brush>
  </inkml:definitions>
  <inkml:trace contextRef="#ctx0" brushRef="#br0">7 139 16207,'0'0'363,"2"-11"-309,1 0-49,0 1 0,0 0 0,1-1 1,1 1-1,-1 1 0,2-1 0,6-9 1,23-19 4756,-47 45-1256,-5 16-3326,11-15 154,-4 4-180,6-9-138,0 1 1,1 0-1,0 0 1,-1 0-1,1 0 1,1 1-1,-1-1 1,1 1-1,0 0 1,0-1-1,0 1 1,0 0-1,-1 10 0,56-8-1574,-47-6 1489,-1 1 1,1 0-1,-1 0 1,1 0-1,-1 1 1,0-1-1,0 1 0,0 1 1,0-1-1,4 5 1,-7-7 114,-1 0 1,0 0-1,1 0 1,-1 1-1,0-1 1,0 1-1,0-1 1,0 0-1,0 1 1,0 0-1,0-1 1,-1 1-1,1-1 1,-1 1-1,1 0 1,-1 0-1,0-1 1,1 1-1,-1 0 1,0 0-1,0-1 1,0 1-1,0 0 1,-1 0-1,1-1 1,0 1-1,-1 0 0,1 0 1,-1-1-1,0 1 1,1-1-1,-1 1 1,0-1-1,0 1 1,0-1-1,-2 3 1,-37 32 2126,32-30-2016,1 1 0,-1-1 0,1 1-1,-11 14 1,45-35-456,8-13-38,-1-2 0,-1-1 0,-2-2 0,-1-1 0,-2-1 0,33-51 0,-60 84 711,-3 45 400,-10 119 1078,12-161-1862,0 0 0,0 0 1,0 0-1,1 0 0,-1 0 0,1 0 0,0 0 1,-1 0-1,1 0 0,0 0 0,0 0 0,0-1 1,0 1-1,0 0 0,1-1 0,-1 1 0,0-1 1,1 1-1,0-1 0,-1 1 0,1-1 0,2 1 1,-3-1-143,0 0 1,0-1-1,0 0 0,1 1 1,-1-1-1,0 0 1,0 1-1,1-1 1,-1 0-1,0 0 1,0 0-1,0 0 1,1 0-1,-1 0 1,2-1-1,-1 0-205,-1 1 0,0-1-1,1 0 1,-1 1 0,0-1 0,1 0 0,-1 0-1,0 0 1,0 0 0,0 0 0,0 0 0,0 0-1,0-1 1,0 1 0,1-2 0,9-18-6524</inkml:trace>
</inkml:ink>
</file>

<file path=ppt/ink/ink2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2.419"/>
    </inkml:context>
    <inkml:brush xml:id="br0">
      <inkml:brushProperty name="width" value="0.025" units="cm"/>
      <inkml:brushProperty name="height" value="0.025" units="cm"/>
    </inkml:brush>
  </inkml:definitions>
  <inkml:trace contextRef="#ctx0" brushRef="#br0">0 1 15535,'0'0'4676,"9"67"-5925,13-39-993,2-1-2146,4 0-1410</inkml:trace>
</inkml:ink>
</file>

<file path=ppt/ink/ink2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2.744"/>
    </inkml:context>
    <inkml:brush xml:id="br0">
      <inkml:brushProperty name="width" value="0.025" units="cm"/>
      <inkml:brushProperty name="height" value="0.025" units="cm"/>
    </inkml:brush>
  </inkml:definitions>
  <inkml:trace contextRef="#ctx0" brushRef="#br0">47 315 10282,'0'0'14285,"-4"4"-14290,-27 37 471,29-39-418,1 0 0,0 0 0,0 0 0,0 0 0,0 0 0,0 1 0,0-1 0,1 0 0,-1 0 0,1 1 0,-1-1 0,1 0 0,0 1 0,0-1 0,0 0 0,0 1 0,0-1 0,1 0 0,-1 1 0,1-1-1,-1 0 1,3 4 0,-2-5-36,1 0-1,-1 0 1,1 0-1,-1 0 1,1 0-1,0 0 1,-1-1-1,1 1 1,0 0-1,0-1 0,0 0 1,-1 1-1,1-1 1,0 0-1,0 0 1,0 0-1,2-1 1,36-3 96,-27 1-241,-1-1-1,1-1 1,-1 0-1,0-1 0,0 0 1,-1 0-1,1-2 1,-2 1-1,1-1 0,-1-1 1,0 0-1,-1-1 1,0 1-1,12-19 0,-10 14 163,-1 0-1,-1-1 0,-1-1 1,0 1-1,0-1 0,-2 0 1,0-1-1,-1 0 0,-1 0 1,4-29-1,-8 42-84,0 1-1,0-1 1,0 0-1,0 0 1,-1 1-1,0-1 1,0 0-1,0 1 1,0-1-1,0 0 1,-1 1-1,1 0 1,-1-1-1,0 1 1,0 0-1,-1 0 1,1 0-1,0 0 1,-1 0-1,0 1 1,0-1-1,0 1 1,0 0-1,0 0 1,0 0-1,0 0 1,-1 0-1,1 1 1,-1-1-1,1 1 1,-1 0-1,1 0 1,-1 1-1,0-1 1,0 1-1,1-1 1,-1 1-1,0 0 1,0 1-1,1-1 1,-1 1-1,0-1 1,0 1-1,1 0 1,-1 1-1,1-1 1,-4 2-1,2 0 122,0 0 0,0 0 0,0 0 0,0 1 0,1-1 0,-1 1 0,1 0 0,0 1 0,0-1 0,1 1 0,-1-1 0,1 1 0,0 0 0,0 0 0,1 1 0,0-1 0,0 1 0,0-1 0,0 1 0,1-1 0,0 1 0,0 0 0,0 0 0,1 0 0,0-1-1,0 1 1,1 0 0,-1 0 0,1 0 0,1-1 0,-1 1 0,1 0 0,0-1 0,0 1 0,0-1 0,1 0 0,0 0 0,0 0 0,0 0 0,6 6 0,24 24 167,17 21 428,-47-51-919,-1-1 1,1 1-1,-1 0 1,0 0-1,0 0 1,0 0-1,0 0 1,-1 0-1,0 1 1,0-1-1,0 10 1,-1-4-4493</inkml:trace>
</inkml:ink>
</file>

<file path=ppt/ink/ink2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3.273"/>
    </inkml:context>
    <inkml:brush xml:id="br0">
      <inkml:brushProperty name="width" value="0.025" units="cm"/>
      <inkml:brushProperty name="height" value="0.025" units="cm"/>
    </inkml:brush>
  </inkml:definitions>
  <inkml:trace contextRef="#ctx0" brushRef="#br0">167 256 5765,'0'0'4752,"9"-10"-1955,28-33 80,-35 41-2581,0 0 0,-1 0 0,1 0 0,-1 0 0,1 0 0,-1 0 1,0 0-1,0 0 0,0-1 0,0 1 0,0 0 0,0-1 0,-1 1 0,1-1 0,-1 1 0,0-1 0,1 1 0,-2-5 0,1 6-178,-1-1 1,1 1 0,-1-1-1,0 1 1,0 0-1,0-1 1,0 1 0,0 0-1,0 0 1,0 0-1,0 0 1,0 0-1,-1 0 1,1 0 0,0 0-1,-1 0 1,1 1-1,0-1 1,-1 0-1,1 1 1,-3-1 0,-2-1-50,1 1-1,-1 0 1,0 1 0,1-1 0,-1 1 0,0 0 0,0 0 0,1 1 0,-1 0 0,0 0 0,1 0 0,-1 1-1,-6 2 1,2 3-64,0 0-1,1 1 0,0 1 1,0 0-1,1 0 0,0 0 1,0 1-1,1 0 0,1 1 1,-1-1-1,2 1 0,0 1 1,0-1-1,1 1 0,-3 12 1,6-23-6,1 0 0,0 0 0,0 0 0,0 0-1,0 0 1,0 0 0,0 0 0,0 0 0,0 0 0,1 0 0,-1-1 0,0 1 0,0 0 0,1 0 0,-1 0 0,1 0 0,-1 0 0,1-1 0,-1 1 0,1 0 0,-1 0 0,1-1 0,0 1-1,-1 0 1,1-1 0,0 1 0,0-1 0,0 1 0,-1-1 0,1 1 0,0-1 0,0 1 0,0-1 0,0 0 0,0 0 0,0 1 0,0-1 0,-1 0 0,1 0 0,0 0 0,0 0 0,0 0-1,0 0 1,0 0 0,2-1 0,46-8 44,-20-2-163,-1-2 0,-1-1 0,0-1 0,-1-2 0,-1 0 0,0-1 0,-2-2-1,0-1 1,37-42 0,-54 57 149,0-1 0,-1 0 0,1 0-1,-1-1 1,-1 1 0,1-1-1,-1 0 1,-1 0 0,1 0 0,-2-1-1,1 1 1,1-10 0,-8 13 71,-7 10-48,-6 11 47,4 2-64,2 1-1,-1 0 1,2 0 0,1 1-1,0 0 1,2 1 0,0 0-1,2 0 1,0 1 0,1 0 0,-2 41-1,6-60-149,0-1-1,0 1 0,0-1 1,0 1-1,0-1 0,1 1 1,-1-1-1,1 1 0,0-1 1,0 1-1,0-1 0,0 0 1,0 1-1,0-1 0,0 0 1,1 0-1,2 3 0,-1-3-523,-1 0 0,1-1 0,-1 0 0,1 1-1,0-1 1,0 0 0,0 0 0,0 0 0,0-1 0,0 1-1,0-1 1,0 0 0,0 0 0,5 0 0,20 0-10519</inkml:trace>
</inkml:ink>
</file>

<file path=ppt/ink/ink2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4.101"/>
    </inkml:context>
    <inkml:brush xml:id="br0">
      <inkml:brushProperty name="width" value="0.025" units="cm"/>
      <inkml:brushProperty name="height" value="0.025" units="cm"/>
    </inkml:brush>
  </inkml:definitions>
  <inkml:trace contextRef="#ctx0" brushRef="#br0">140 1 6182,'0'0'15898,"-11"2"-14916,6 0-802,-1-1 1,0 1-1,0 0 0,0 1 1,1 0-1,0-1 0,-1 2 1,1-1-1,0 1 1,1-1-1,-1 1 0,0 1 1,1-1-1,0 0 1,0 1-1,1 0 0,-1 0 1,-2 6-1,4-8-67,-24 47 1037,25-47-1118,0 0 0,0 0 0,0-1 1,0 1-1,1 0 0,-1 0 0,1 0 0,0 0 0,0 1 1,0-1-1,0 0 0,0 0 0,1 0 0,-1 0 1,2 4-1,0-5-44,0-1 1,-1 1 0,1-1 0,0 0-1,0 0 1,0 0 0,0 0-1,0 0 1,0 0 0,0 0 0,0-1-1,0 1 1,0-1 0,1 1-1,-1-1 1,0 0 0,0 0 0,1 0-1,-1 0 1,4-1 0,47-6-500,-38 1 319,1 0-1,-1-2 1,0 1-1,-1-2 1,0 0-1,0 0 0,-1-2 1,-1 0-1,1 0 1,-2-1-1,1 0 1,-2-1-1,14-20 0,-15 14 466,-19 27 118,-20 26-174,-7 24 431,35-54-535,0 0 1,0 0-1,1 0 1,-1 0-1,1 0 1,0 1-1,0-1 1,0 1 0,1-1-1,-1 1 1,1-1-1,0 1 1,1 4-1,0-8-94,0 0-1,0 0 1,0 1 0,1-1-1,-1 0 1,0 0 0,1-1-1,-1 1 1,1 0 0,-1 0-1,1-1 1,-1 1 0,1 0-1,-1-1 1,1 0 0,0 1-1,-1-1 1,1 0 0,0 0-1,-1 0 1,1 0 0,0 0-1,-1 0 1,3-1 0,45-5 235,-26-1-303,-1-1 1,0-1-1,-1-1 0,0-1 1,-1 0-1,0-2 1,0-1-1,-2 0 1,32-31-1,-57 53 131,0 0 0,0 0 0,0 1 0,1 0 0,1 0 0,-1 0 0,2 1 0,-1 0 0,1 0 0,-4 19 0,7-28-66,1-1 0,0 1 0,0 0 0,0-1 0,0 1 0,0 0 0,1-1 0,-1 1 0,0-1 1,0 1-1,0 0 0,0-1 0,1 1 0,-1-1 0,0 1 0,1-1 0,-1 1 0,0-1 0,1 1 0,-1-1 0,0 1 0,1-1 0,-1 0 0,1 1 0,-1-1 0,1 1 0,-1-1 0,1 0 0,-1 0 0,1 1 0,1-1 0,24 2 325,27-16-42,-32 4-495,0 0 0,0-1-1,-1-1 1,-1-1 0,0-1-1,-1-1 1,0-1 0,23-25-1,-57 58-168,10-12 452,1 1 0,-1-1 0,1 1 0,1 0 0,-1 0 0,1 0 0,0 1 0,0-1 0,1 1 0,0 0 0,0 0 0,0 1 0,1-1 0,-2 13 0,4-19-78,0-1 0,0 1 0,0-1 0,0 1 0,0 0-1,1-1 1,-1 0 0,0 1 0,0-1 0,0 1 0,1-1 0,-1 1 0,0-1 0,0 1 0,1-1 0,-1 1 0,0-1 0,1 0 0,-1 1 0,1-1 0,-1 0-1,0 1 1,1-1 0,-1 0 0,1 0 0,-1 1 0,1-1 0,-1 0 0,1 0 0,-1 0 0,1 0 0,0 1 0,23-2 175,22-14-247,-25 1-594,0-1 0,0-1 0,-1-1 0,28-31 0,-24 24-1209,-35 36 1950,0 0 0,2 1 0,-15 22 0,21-30 14,0 0 0,1-1 0,-1 1-1,1 0 1,0 0 0,0 0 0,1 1 0,0-1 0,0 0 0,0 0 0,0 1-1,1-1 1,0 1 0,0 8 0,1-14-126,0 1 0,0 0 0,-1 0 0,1 0 0,0 0 0,0-1 0,0 1 0,0 0 0,0-1 0,0 1 0,0-1 0,0 1 0,0-1 0,0 1 0,1-1 0,-1 0 0,0 0 0,0 1 0,0-1 0,0 0 0,1 0 0,-1 0 0,0 0 0,0 0 0,0-1 0,0 1 0,1 0 0,-1 0 0,1-2 0,37-10-1331,-21 1-680,-1 0 1,-1-2 0,0 0-1,-1-1 1,18-20-1,-7 3-2669</inkml:trace>
</inkml:ink>
</file>

<file path=ppt/ink/ink2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4.583"/>
    </inkml:context>
    <inkml:brush xml:id="br0">
      <inkml:brushProperty name="width" value="0.025" units="cm"/>
      <inkml:brushProperty name="height" value="0.025" units="cm"/>
    </inkml:brush>
  </inkml:definitions>
  <inkml:trace contextRef="#ctx0" brushRef="#br0">65 221 9321,'0'0'2311,"-8"11"-474,3-4-1564,-1 1 322,0-1 1,1 1 0,0-1-1,0 2 1,1-1-1,0 0 1,0 1 0,1 0-1,0 0 1,1 0 0,-2 10-1,4-19-578,1 1-1,-1 0 0,1 0 1,-1 0-1,1 0 1,0 0-1,-1 0 0,1-1 1,0 1-1,-1 0 1,1-1-1,0 1 1,0 0-1,0-1 0,0 1 1,0-1-1,-1 0 1,1 1-1,0-1 1,0 1-1,0-1 0,0 0 1,0 0-1,0 0 1,0 0-1,0 0 1,0 0-1,1 0 0,-1 0 1,0 0-1,0 0 1,0 0-1,0-1 0,0 1 1,1-1-1,43-10 199,-22 1-362,0-2-1,-1-1 0,-1-1 1,0 0-1,0-2 1,23-23-1,-30 26 39,-1-1-1,0-1 1,-1-1-1,0 1 1,-2-2 0,0 0-1,0 0 1,11-33-1,-20 47 139,1 0 1,0-1 1,-1 1 0,0-1-1,0 0 1,0 0 0,0 0-1,-1 0 1,1 0 0,-1 1-1,0-1 1,0 0 0,-1-6-1,0 10-12,0 0 1,0 1-1,0-1 0,0 0 0,0 0 0,0 0 0,0 1 0,0-1 0,0 1 0,0-1 1,0 1-1,0-1 0,0 1 0,0-1 0,1 1 0,-1 0 0,0-1 0,0 1 1,1 0-1,-1 0 0,0 0 0,1-1 0,-1 1 0,0 2 0,-18 23 133,19-25-141,-12 19 310,1 0 0,1 1 0,0 0 0,2 1 0,1 0 0,-8 35 0,8-15-279,2 1 1,0 71 0,-16-142-4078,-29-32 3056,41 51 1121,0 0 0,1 0 1,0-1-1,0 0 0,1 0 1,0-1-1,1 0 0,0 0 1,1-1-1,0 1 0,-3-14 1,8 24-28,1 0 1,-1-1-1,0 1 1,1 0-1,-1 0 1,1 0-1,-1-1 1,1 1-1,-1 0 1,1 0-1,0 0 1,0 0 0,-1 0-1,1 0 1,0 0-1,0 1 1,0-1-1,0 0 1,0 0-1,0 1 1,0-1-1,1 1 1,-1-1-1,0 1 1,0-1-1,0 1 1,1-1-1,-1 1 1,0 0-1,0 0 1,1 0 0,-1 0-1,0 0 1,2 0-1,59-2 615,-47 2-491,3-1-445,51-3 952,-64 4-1278,0-1-1,0 0 1,1-1 0,-1 1 0,0-1-1,0 0 1,-1 0 0,1-1 0,0 1 0,5-6-1,4-7-6288</inkml:trace>
</inkml:ink>
</file>

<file path=ppt/ink/ink2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4.925"/>
    </inkml:context>
    <inkml:brush xml:id="br0">
      <inkml:brushProperty name="width" value="0.025" units="cm"/>
      <inkml:brushProperty name="height" value="0.025" units="cm"/>
    </inkml:brush>
  </inkml:definitions>
  <inkml:trace contextRef="#ctx0" brushRef="#br0">0 0 19026,'0'0'5477</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2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5.862"/>
    </inkml:context>
    <inkml:brush xml:id="br0">
      <inkml:brushProperty name="width" value="0.025" units="cm"/>
      <inkml:brushProperty name="height" value="0.025" units="cm"/>
    </inkml:brush>
  </inkml:definitions>
  <inkml:trace contextRef="#ctx0" brushRef="#br0">0 81 12780,'0'0'10949,"9"-6"-10645,10-6-259,1 1-1,0 1 0,1 1 0,0 0 1,0 2-1,40-9 0,-60 16-40,0-1 0,0 1-1,0 0 1,1 0 0,-1 0 0,0 0-1,0 0 1,0 0 0,0 1 0,0-1 0,0 0-1,0 1 1,0-1 0,0 0 0,0 1-1,0-1 1,0 1 0,0 0 0,0-1 0,0 1-1,-1 0 1,1-1 0,0 1 0,0 0-1,-1 0 1,1 0 0,0 0 0,0 2 17,0-1 1,0 0 0,-1 1-1,1-1 1,-1 1 0,0-1-1,1 1 1,-1-1 0,0 1-1,0-1 1,-1 4 0,-2 7 137,1 0 1,-2-1-1,-7 19 1,-8 15 122,10-29-188,1 1 0,1 1 0,1-1 0,0 1-1,2 0 1,-4 27 0,8-45-87,0 0 0,0 0 0,-1 1-1,1-1 1,0 0 0,1 0 0,-1 0 0,0 0-1,0 0 1,0 1 0,1-1 0,-1 0 0,0 0-1,1 0 1,-1 0 0,1 0 0,0 0 0,-1 0-1,1 0 1,0 0 0,-1 0 0,1-1 0,0 1-1,0 0 1,0 0 0,0-1 0,0 1 0,0 0-1,0-1 1,0 1 0,0-1 0,0 1 0,0-1-1,0 0 1,0 1 0,0-1 0,0 0 0,1 0-1,-1 0 1,0 0 0,0 0 0,0 0 0,0 0-1,0 0 1,1 0 0,-1-1 0,0 1 0,0 0-1,0-1 1,0 1 0,0-1 0,1 0 0,6-2 51,-1 0 0,0 0 1,0-1-1,0 1 0,-1-2 1,11-7-1,-7 2-23,-1 0-1,-1 0 1,0-1 0,0-1-1,-1 1 1,0-1 0,-1 0 0,-1 0-1,0-1 1,0 0 0,-1 0-1,-1 0 1,0 0 0,-1 0-1,1-22 1,-18 96-232,15-58 258,0-1 0,-1 1 1,1-1-1,0 1 1,0 0-1,1-1 0,-1 1 1,0-1-1,1 0 1,0 1-1,0-1 0,-1 1 1,1-1-1,0 0 1,1 0-1,-1 1 0,0-1 1,1 0-1,-1 0 1,3 2-1,-2-3-10,1 0-1,0 0 1,-1 0-1,1 0 1,0 0-1,0 0 1,-1-1 0,1 0-1,0 1 1,0-1-1,0 0 1,0 0-1,0 0 1,-1-1 0,1 1-1,0-1 1,0 0-1,0 0 1,2-1-1,3-1-26,-1 0-1,0 0 0,0-1 0,0 0 1,-1 0-1,1-1 0,-1 0 0,0 0 1,0-1-1,8-9 0,-11 12-20,0-1-1,0 1 0,-1-1 0,1 0 1,-1 1-1,0-1 0,0 0 1,0 0-1,0-1 0,-1 1 1,0 0-1,1 0 0,-2-1 1,1 1-1,0-1 0,-1 1 1,0-1-1,0 1 0,0-1 0,-2-5 1,2 9-16,-1 1-1,1-1 1,-1 1 0,1-1 0,-1 1 0,1-1-1,-1 1 1,1-1 0,-1 1 0,1-1 0,-1 1 0,0 0-1,1-1 1,-1 1 0,0 0 0,1 0 0,-1 0 0,0-1-1,1 1 1,-1 0 0,0 0 0,1 0 0,-1 0-1,0 0 1,0 0 0,1 0 0,-1 0 0,0 1 0,1-1-1,-1 0 1,0 0 0,1 1 0,-1-1 0,0 0-1,1 0 1,-1 1 0,1-1 0,-1 1 0,1-1 0,-1 1-1,0-1 1,1 1 0,0-1 0,-1 1 0,-24 21-590,14 0 1191,2-4-2624</inkml:trace>
</inkml:ink>
</file>

<file path=ppt/ink/ink2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7.021"/>
    </inkml:context>
    <inkml:brush xml:id="br0">
      <inkml:brushProperty name="width" value="0.025" units="cm"/>
      <inkml:brushProperty name="height" value="0.025" units="cm"/>
    </inkml:brush>
  </inkml:definitions>
  <inkml:trace contextRef="#ctx0" brushRef="#br0">152 1 19474,'0'0'9674,"-1"8"-9333,-1 9-262,-2 0-1,0 0 0,-1 0 1,0-1-1,-13 27 1,-49 82 167,26-53 260,40-71-505,1-1 0,0 0 1,-1 0-1,1 1 0,0-1 1,0 0-1,-1 1 0,1-1 0,0 0 1,0 1-1,0-1 0,0 0 1,-1 1-1,1-1 0,0 1 1,0-1-1,0 0 0,0 1 0,0-1 1,0 1-1,0-1 0,0 0 1,0 1-1,0-1 0,0 1 1,0-1-1,0 0 0,0 1 0,1-1 1,-1 1-1,0-1 0,0 0 1,0 1-1,1-1 0,-1 0 1,0 1-1,0-1 0,1 0 0,-1 1 1,18-4 70,23-18 55,-10-1-183,-1-2 0,-1 0 1,-1-2-1,-2-2 0,0 0 1,28-41-1,-75 102-35,-27 66-1,41-83 225,1 1 0,1-1 0,1 1 0,1 0 0,0 0-1,-1 30 1,4-46-123,0 1-1,0 0 0,0 0 1,0 0-1,0-1 0,0 1 1,1 0-1,-1 0 0,1-1 1,-1 1-1,1 0 0,0-1 1,0 1-1,-1-1 0,1 1 1,0-1-1,1 1 0,-1-1 1,0 0-1,0 1 0,0-1 1,1 0-1,1 1 0,0 0 9,-1-1 0,1 0 0,0 0-1,0-1 1,0 1 0,-1-1 0,1 1-1,0-1 1,0 0 0,0 0 0,0 0 0,0-1-1,3 0 1,3-1 22,0 0 0,0-1 0,0 0 0,0 0 0,0-1 0,-1 0 0,1-1 0,8-6 0,-3-1-12,0-1 1,-1 0-1,0-2 0,-1 1 0,0-1 1,16-30-1,-20 33-16,-2-1 0,0-1 1,0 1-1,-1-1 0,-1 0 0,-1 0 1,1 0-1,-2 0 0,1-22 0,-18 55-385,8-7 331,2-4 60,0 0 1,0 0-1,1 1 1,0 0 0,1 0-1,0 0 1,0 0 0,1 0-1,0 1 1,0-1 0,1 18-1,1-26-32,0 0 0,1 0 0,-1-1 0,1 1 0,-1 0 1,1-1-1,0 1 0,-1 0 0,1-1 0,0 1 0,-1-1 0,1 1 0,0-1 0,0 0 0,-1 1 0,1-1 0,0 0 0,0 1 0,0-1 0,-1 0 0,1 0 0,0 0 0,0 0 0,0 0 0,0 0 1,1 0-1,31 0-728,-24-1 360,45 0-1283,-23 0 1684,52 4-1,-82-3 5,-1 0-1,1 0 1,0 1 0,0-1 0,0 0-1,-1 0 1,1 1 0,0-1 0,-1 1-1,1-1 1,0 1 0,-1-1 0,1 1-1,-1-1 1,1 1 0,0-1 0,-1 1-1,1 0 1,-1-1 0,0 1 0,1 0-1,-1 0 1,0-1 0,1 1 0,-1 0 0,0 0-1,0 0 1,0-1 0,1 1 0,-1 0-1,0 0 1,0 0 0,0-1 0,0 1-1,-1 0 1,1 1 0,0-1 13,0 0 1,0 0-1,0 0 0,0 0 1,0 0-1,0-1 0,0 1 1,0 0-1,1 0 1,-1 0-1,0 0 0,0 0 1,1 0-1,-1-1 0,1 1 1,-1 0-1,1 0 1,-1 0-1,2 0 0,12-45 2009,-9 10-2045,0-47 0,-4 51 0,-1 29-6,1 0 1,-1 1-1,0-1 0,0 1 1,1-1-1,-1 1 0,0 0 0,1-1 1,-1 1-1,0-1 0,1 1 1,-1 0-1,0-1 0,1 1 1,-1 0-1,1-1 0,-1 1 0,1 0 1,-1-1-1,1 1 0,-1 0 1,1 0-1,-1 0 0,1 0 1,-1 0-1,1-1 0,0 1 0,-1 0 1,1 0-1,-1 0 0,1 0 1,-1 1-1,1-1 0,-1 0 1,1 0-1,-1 0 0,1 0 1,-1 0-1,1 1 0,0-1 0,31 10-793,-20-5 81,52 2-8090,-29-6-1869</inkml:trace>
</inkml:ink>
</file>

<file path=ppt/ink/ink2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8.076"/>
    </inkml:context>
    <inkml:brush xml:id="br0">
      <inkml:brushProperty name="width" value="0.025" units="cm"/>
      <inkml:brushProperty name="height" value="0.025" units="cm"/>
    </inkml:brush>
  </inkml:definitions>
  <inkml:trace contextRef="#ctx0" brushRef="#br0">5 214 15310,'-4'26'4903,"4"-25"-4748,0 0 1,0-1-1,1 1 1,-1-1 0,0 1-1,1 0 1,-1-1-1,0 1 1,1-1-1,-1 1 1,1-1-1,-1 1 1,1-1-1,-1 1 1,1-1-1,-1 1 1,1-1-1,0 0 1,-1 1-1,1-1 1,0 0-1,-1 1 1,2-1 0,1 0 83,1 1 1,-1-1-1,1 0 1,-1-1-1,1 1 1,-1 0 0,1-1-1,-1 0 1,1 0-1,-1 0 1,0 0 0,6-3-1,6-4-78,1-1-1,-1 0 1,0-1 0,-1 0-1,0-2 1,-1 1-1,0-2 1,-1 0-1,0 0 1,-1-1-1,-1 0 1,10-18 0,-19 30-161,1-1 1,-1 0 0,0 0 0,0 0 0,0 0 0,0 0 0,-1 0 0,1 0 0,-1-1 0,0 1 0,0 0-1,0 0 1,0 0 0,0 0 0,-1-1 0,-1-3 0,1 5-35,1 1 0,-1 0 0,0-1 1,0 1-1,0 0 0,0 0 0,-1 0 0,1 0 0,0 0 1,0 0-1,-1 0 0,1 0 0,0 1 0,-1-1 0,1 0 0,-1 1 1,1-1-1,-1 1 0,1 0 0,-1-1 0,0 1 0,1 0 1,-1 0-1,1 0 0,-1 0 0,1 0 0,-1 0 0,1 1 1,-1-1-1,1 1 0,-1-1 0,1 1 0,-1-1 0,-1 2 0,-3 1-3,1 0-1,0 0 0,0 0 0,0 1 1,1 0-1,-1 0 0,1 0 0,0 0 1,0 1-1,0 0 0,1 0 0,-1 0 1,1 0-1,-4 10 0,-33 80 135,35-83-25,0 1-1,1 0 1,1 0 0,0 0 0,0 0 0,2 0-1,-1 0 1,2 1 0,0-1 0,1 16 0,0-27-70,0 0 0,0 0 1,1 0-1,-1 0 0,0-1 1,1 1-1,-1 0 0,1 0 1,0-1-1,0 1 0,-1-1 1,1 0-1,0 1 0,0-1 1,0 0-1,0 0 0,0 0 1,1 0-1,-1-1 0,0 1 0,0-1 1,1 1-1,-1-1 0,0 0 1,1 0-1,1 0 0,6 1 37,0-1 0,1 0 0,-1-1-1,18-3 1,-11-1-18,1-1 0,-1-1 1,0 0-1,0-1 0,-1-1 0,0-1 0,29-22 1,-20 10-3,0 0 0,-1-1 0,32-42 0,-41 42 32,-5 7 402,-16 29 633,-2 0-1063,-28 58 66,34-65-39,0 0-1,0 0 1,0 0-1,1 0 1,-1 0-1,1 1 1,1-1-1,-1 0 1,1 0 0,1 8-1,0-13-37,-1 0 0,1 1-1,0-1 1,0 0 0,0 1-1,-1-1 1,1 0 0,0 0 0,1 0-1,-1 0 1,0 0 0,0 0 0,0 0-1,1 0 1,-1-1 0,0 1 0,1 0-1,-1-1 1,0 1 0,1-1 0,-1 1-1,1-1 1,-1 0 0,1 0 0,-1 0-1,1 0 1,-1 0 0,3 0-1,47-3 284,-34-2-418,1 0-1,-1-1 0,1-1 0,-2-1 0,24-13 0,45-20-345,-84 41 461,-1-1-1,1 1 0,0 0 0,-1-1 0,1 1 0,0 0 0,0 0 0,-1 0 0,1 0 0,0 0 0,0 0 0,0 0 1,-1 0-1,1 0 0,0 0 0,0 0 0,-1 0 0,1 1 0,0-1 0,0 0 0,-1 0 0,1 1 0,0-1 0,-1 0 0,1 1 1,-1-1-1,1 1 0,0-1 0,-1 1 0,1-1 0,-1 1 0,1 0 0,-1-1 0,1 1 0,-1 0 0,0-1 0,1 1 1,-1 0-1,0-1 0,0 1 0,1 0 0,-1 0 0,0-1 0,0 1 0,0 0 0,0 0 0,0-1 0,0 1 0,0 0 1,0 0-1,0-1 0,-1 3 0,-7 57 159,2-30-9,7-29-144,-1 0 1,1-1-1,-1 1 0,1-1 0,0 1 1,-1-1-1,1 1 0,0-1 1,-1 1-1,1-1 0,0 0 1,0 1-1,-1-1 0,1 0 0,0 0 1,0 1-1,-1-1 0,1 0 1,0 0-1,0 0 0,0 0 0,0 0 1,-1 0-1,1 0 0,1-1 1,25-1-350,-3-5-1223,0 0 1,0-1-1,-1-2 0,-1 0 0,30-19 0,-44 21 151,-17 4 1534,-28 4-52,24 0-2656,5-1-3621</inkml:trace>
</inkml:ink>
</file>

<file path=ppt/ink/ink2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8.435"/>
    </inkml:context>
    <inkml:brush xml:id="br0">
      <inkml:brushProperty name="width" value="0.025" units="cm"/>
      <inkml:brushProperty name="height" value="0.025" units="cm"/>
    </inkml:brush>
  </inkml:definitions>
  <inkml:trace contextRef="#ctx0" brushRef="#br0">0 0 22037,'0'0'9353</inkml:trace>
</inkml:ink>
</file>

<file path=ppt/ink/ink2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9.295"/>
    </inkml:context>
    <inkml:brush xml:id="br0">
      <inkml:brushProperty name="width" value="0.025" units="cm"/>
      <inkml:brushProperty name="height" value="0.025" units="cm"/>
    </inkml:brush>
  </inkml:definitions>
  <inkml:trace contextRef="#ctx0" brushRef="#br0">160 1 13549,'0'0'11109,"-4"10"-10837,-62 270 449,64-272-860,-1-1 0,0 0 0,0-1 0,0 1 0,-7 9 0,-9 2-3112,-8-10-4579,7-7-365</inkml:trace>
</inkml:ink>
</file>

<file path=ppt/ink/ink2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9.624"/>
    </inkml:context>
    <inkml:brush xml:id="br0">
      <inkml:brushProperty name="width" value="0.025" units="cm"/>
      <inkml:brushProperty name="height" value="0.025" units="cm"/>
    </inkml:brush>
  </inkml:definitions>
  <inkml:trace contextRef="#ctx0" brushRef="#br0">1 61 11627,'0'0'3123,"10"-9"-363,35-26-411,-41 33-2174,0 0 1,0 0 0,0 0-1,0 0 1,0 1 0,0-1-1,1 1 1,-1 0 0,0 0-1,1 1 1,-1-1 0,1 1-1,-1 0 1,1 1-1,-1-1 1,0 1 0,1-1-1,-1 1 1,0 1 0,1-1-1,-1 0 1,0 1 0,6 4-1,0 0-102,0 0-1,-1 1 0,1 0 0,-2 1 1,1 0-1,-1 0 0,7 10 1,-10-12 84,0 1 1,0 0-1,-1-1 1,0 1-1,-1 1 1,1-1-1,-1 0 1,-1 1-1,1 0 0,-2 0 1,1-1-1,-1 1 1,0 0-1,0 0 1,-1 0-1,0 0 1,-3 16-1,3-22-110,-1 1 0,0-1-1,0 0 1,-1 1 0,1-1-1,0 0 1,-1 1 0,1-1 0,-1 0-1,0 0 1,0 0 0,0-1-1,0 1 1,0 0 0,0-1-1,0 1 1,0-1 0,-1 0-1,1 0 1,-1 0 0,-3 2 0,-2-1-995,1 0 1,-1 0 0,0 0 0,1-1 0,-17 1 0,27-8-4468,20-16 372,-1 7 773</inkml:trace>
</inkml:ink>
</file>

<file path=ppt/ink/ink2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0.236"/>
    </inkml:context>
    <inkml:brush xml:id="br0">
      <inkml:brushProperty name="width" value="0.025" units="cm"/>
      <inkml:brushProperty name="height" value="0.025" units="cm"/>
    </inkml:brush>
  </inkml:definitions>
  <inkml:trace contextRef="#ctx0" brushRef="#br0">58 19 12748,'0'0'8515,"-1"11"-7335,-22 79 1768,14-60-1961,1 0 0,2 0 1,-4 37-1,10-66-972,0-1 0,0 1 0,0 0 0,-1 0 0,1-1 0,0 1 0,0 0 0,1-1 0,-1 1 0,0 0 1,0 0-1,0-1 0,0 1 0,1 0 0,-1-1 0,0 1 0,0 0 0,1-1 0,-1 1 0,1-1 0,-1 1 0,1 0 0,-1-1 0,0 1 1,1-1-1,0 1 0,-1-1 0,1 0 0,0 1 0,20-7 326,16-27-83,-28 22-354,0-1-1,0-1 0,-1 0 0,-1 0 0,0-1 0,-1 1 0,-1-1 0,0-1 0,-1 1 0,0-1 0,-1 1 0,1-20 1,-4 33-54,0 34-448,-1-8 569,1-18 112,-1 0 1,1 0-1,0 0 0,1 0 0,0 0 0,0 0 0,3 10 0,-3-15-57,0 0 0,0-1 0,0 1 0,0 0 0,0-1 0,1 0 0,-1 1 0,1-1 0,-1 0 0,1 1 0,-1-1 0,1 0 0,0 0 0,0 0 0,-1 0 0,1-1 0,0 1 1,0 0-1,0-1 0,0 1 0,0-1 0,0 0 0,0 0 0,0 0 0,0 0 0,0 0 0,0 0 0,0 0 0,0-1 0,-1 1 0,1-1 0,2 0 0,5-1 15,0-1-1,0-1 1,-1 1 0,1-1 0,-1-1-1,0 1 1,0-2 0,-1 1-1,1-1 1,-1 0 0,10-11 0,-7 7-12,-1-1 0,0 0 0,-1 0 0,0-1 0,-1 0 0,0 0 0,6-14 0,-12 20-49,-4 7-17,-11 16-60,-15 28 32,25-38 72,-24 53 141,26-56-117,0 0 0,1 1-1,-1-1 1,1 0 0,0 1 0,1-1-1,-1 1 1,1-1 0,0 1 0,0-1-1,0 1 1,2 4 0,-2-8-20,1-1 0,0 1 0,0 0-1,-1-1 1,1 1 0,0 0 0,0-1 0,0 1 0,0-1-1,0 0 1,0 1 0,0-1 0,0 0 0,0 1 0,0-1 0,0 0-1,0 0 1,0 0 0,0 0 0,0 0 0,0 0 0,2-1 0,25-2 235,-19-1-253,1 0 0,-1 0 0,0-1 0,-1 0 0,1 0 0,-1-1 0,0 0 0,0-1-1,-1 1 1,0-2 0,0 1 0,11-16 0,-11 13-24,0 0 0,-1 0 0,0-1 0,0 0 0,-1 0 1,-1-1-1,0 1 0,0-1 0,-1 0 0,2-14 0,-7 34-32,0-1 0,-1 1-1,1 0 1,-1-1 0,-1 0 0,-4 8 0,-8 18 78,6-7 22,1 0 0,-6 32 1,11-10-2638,3-45 1395,2 4-1339,4-5-3823,5-3-3338</inkml:trace>
</inkml:ink>
</file>

<file path=ppt/ink/ink2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0.595"/>
    </inkml:context>
    <inkml:brush xml:id="br0">
      <inkml:brushProperty name="width" value="0.025" units="cm"/>
      <inkml:brushProperty name="height" value="0.025" units="cm"/>
    </inkml:brush>
  </inkml:definitions>
  <inkml:trace contextRef="#ctx0" brushRef="#br0">0 1 17392,'0'0'7640,"6"11"-11361,-4-6 3846,1 2-708,1 0-1,-1 0 1,1 0-1,1 0 0,-1 0 1,1-1-1,0 0 0,1 0 1,-1 0-1,1-1 1,0 0-1,0 0 0,1 0 1,0-1-1,-1 0 1,9 3-1,8-1 492,-19-5 858,0 0-1,-1-1 0,1 1 1,0 1-1,-1-1 0,1 0 1,-1 1-1,0 0 0,4 2 1,-6-3-485,0 1 0,0-1 1,0 0-1,-1 1 1,1-1-1,0 1 0,-1-1 1,1 1-1,-1-1 1,1 1-1,-1 0 0,0-1 1,1 1-1,-1 0 1,0-1-1,0 1 0,0 0 1,0-1-1,-1 1 1,1-1-1,0 1 0,-1 0 1,1-1-1,-1 1 1,-1 2-1,-2 6 161,0 1 1,-1-1-1,0 0 1,0 0-1,-1-1 1,-1 0-1,-14 17 1,17-22-708,-1 1 1,1-1 0,-1 0 0,1 0 0,-1-1 0,0 1 0,-1-1 0,1 0 0,0-1 0,-1 1-1,0-1 1,1 0 0,-1 0 0,0-1 0,0 0 0,-8 1 0,7-5-2464,4-11-2434</inkml:trace>
</inkml:ink>
</file>

<file path=ppt/ink/ink2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1.298"/>
    </inkml:context>
    <inkml:brush xml:id="br0">
      <inkml:brushProperty name="width" value="0.025" units="cm"/>
      <inkml:brushProperty name="height" value="0.025" units="cm"/>
    </inkml:brush>
  </inkml:definitions>
  <inkml:trace contextRef="#ctx0" brushRef="#br0">94 83 9961,'0'0'2760,"3"-8"-64,1-1-1644,10-29 2198,-9 11 3499,-31 27-5516,-26 20-1138,49-19-117,-1 1 0,1-1 0,0 1 0,-1 0 0,1 0-1,0 1 1,0-1 0,0 1 0,1-1 0,-1 1 0,1 0 0,-4 4 0,6-6-37,0-1 1,0 1-1,0-1 1,0 1-1,0 0 1,0-1 0,0 1-1,0-1 1,0 1-1,0-1 1,1 1-1,-1-1 1,0 1-1,0-1 1,0 1 0,1-1-1,-1 1 1,0-1-1,0 1 1,1-1-1,-1 0 1,1 1-1,-1-1 1,0 1 0,1-1-1,-1 0 1,1 1-1,-1-1 1,1 0-1,-1 0 1,1 1-1,-1-1 1,1 0 0,-1 0-1,1 0 1,-1 0-1,1 0 1,0 1-1,27 4-268,-22-4 83,38 6-374,-28-5 529,0 0 1,0 1-1,0 1 0,-1 1 1,1 0-1,18 9 0,-33-14 95,0 1 0,0-1-1,0 1 1,0 0 0,0-1-1,0 1 1,0 0 0,0 0-1,0 0 1,0 0 0,0 0-1,0 0 1,0 0 0,-1 0-1,1 0 1,-1 0 0,1 0-1,0 0 1,-1 0 0,0 1-1,1-1 1,-1 0 0,0 0-1,0 1 1,1-1 0,-1 0-1,0 1 1,-1 0 0,1 1 136,-1 0 1,0-1-1,-1 1 1,1-1 0,0 1-1,-1-1 1,1 0-1,-1 1 1,0-1 0,0 0-1,0 0 1,-2 2-1,-8 6 532,-1-1 0,1 0 0,-21 9 0,20-11-594,-43 21 580,54-27-785,-1 0 0,0 0 0,0 0 0,0 0 0,0 0 0,0-1 0,-1 1 0,1-1 0,0 0 0,0 0 0,0 0 0,0 0 0,0 0 0,-1-1 0,-2-1 0,5 1-184,0 0 0,0 0 0,1 0 0,-1 0 0,1 0 0,-1-1-1,1 1 1,-1 0 0,1 0 0,0-1 0,-1 1 0,1 0 0,0-1 0,0 1-1,0 0 1,0-1 0,0 1 0,0 0 0,1-1 0,-1 1 0,0 0-1,1-2 1,0-1-780,6-29-6855</inkml:trace>
</inkml:ink>
</file>

<file path=ppt/ink/ink2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1.941"/>
    </inkml:context>
    <inkml:brush xml:id="br0">
      <inkml:brushProperty name="width" value="0.025" units="cm"/>
      <inkml:brushProperty name="height" value="0.025" units="cm"/>
    </inkml:brush>
  </inkml:definitions>
  <inkml:trace contextRef="#ctx0" brushRef="#br0">109 1 13453,'0'0'7997,"1"13"-6860,-4 21-492,-1 1-1,-1-1 1,-2 0 0,-19 54 0,7-35 74,10-30-316,0 1 1,2 0-1,0 0 0,2 1 1,-4 36-1,9-60-390,0-1 0,0 0 0,0 0-1,0 1 1,0-1 0,0 0 0,0 0 0,0 0 0,1 1 0,-1-1 0,0 0-1,0 0 1,0 0 0,0 1 0,0-1 0,0 0 0,1 0 0,-1 0-1,0 0 1,0 1 0,0-1 0,0 0 0,1 0 0,-1 0 0,0 0 0,0 0-1,0 0 1,1 0 0,-1 1 0,0-1 0,0 0 0,1 0 0,-1 0-1,0 0 1,0 0 0,0 0 0,1 0 0,-1 0 0,0 0 0,0 0-1,1 0 1,-1 0 0,0 0 0,0-1 0,0 1 0,1 0 0,-1 0 0,0 0-1,0 0 1,0 0 0,1 0 0,-1 0 0,0-1 0,0 1 0,0 0-1,0 0 1,1 0 0,-1 0 0,0-1 0,0 1 0,13-11 206,1-6-361,-1 0 1,-1-1-1,-1 0 1,0-1-1,-2 0 1,0-1-1,-1 0 1,-1 0-1,-1-1 1,-1 1 0,5-34-1,-11 63 107,1-1-1,1 1 1,0 0-1,0 0 1,1 0-1,0-1 0,0 1 1,6 13-1,-6-19 40,0 0-1,0 0 0,0 0 0,0 0 0,1 0 0,0 0 0,-1-1 0,1 1 0,0-1 0,0 0 0,0 0 0,1 0 1,-1 0-1,0 0 0,1-1 0,-1 0 0,1 0 0,0 0 0,-1 0 0,1 0 0,0 0 0,-1-1 0,7 0 0,-3 0 29,0 1-1,0-2 1,0 1-1,-1-1 1,1 0-1,0 0 1,-1-1-1,1 0 1,-1 0-1,1-1 0,-1 1 1,12-8-1,-9 3 4,0 0 0,-1-1-1,1 0 1,-2 0 0,1-1-1,12-18 1,8-23 220,-20 36-315,-20 35-178,8-13 221,-33 67 306,35-70-208,0 0 1,0 1-1,0 0 0,1-1 1,0 1-1,0 0 1,1-1-1,-1 1 1,1 0-1,1 0 1,1 11-1,-1-16-67,-1 0 0,1 1-1,0-1 1,1 0 0,-1 0-1,0 0 1,0 0-1,0 0 1,1 0 0,-1 0-1,0 0 1,1 0 0,-1 0-1,1-1 1,-1 1 0,1-1-1,-1 1 1,1-1 0,-1 0-1,1 1 1,0-1 0,-1 0-1,1 0 1,0 0 0,-1 0-1,3-1 1,44-5 253,-33 1-355,0-2 1,-1 1 0,0-2 0,0 0 0,-1-1-1,0 0 1,-1-1 0,0 0 0,0-1 0,-1 0-1,0-1 1,-1 0 0,-1-1 0,0 0 0,-1 0-1,0-1 1,8-19 0,-15 15-372,-13 25 98,-14 25 151,17-20 183,2 1 0,0 0 0,0 0 0,-9 27 0,10 3-4819,7-34-1053</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2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2.316"/>
    </inkml:context>
    <inkml:brush xml:id="br0">
      <inkml:brushProperty name="width" value="0.025" units="cm"/>
      <inkml:brushProperty name="height" value="0.025" units="cm"/>
    </inkml:brush>
  </inkml:definitions>
  <inkml:trace contextRef="#ctx0" brushRef="#br0">27 0 11499,'0'0'608,"-26"66"-8775</inkml:trace>
</inkml:ink>
</file>

<file path=ppt/ink/ink2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3.016"/>
    </inkml:context>
    <inkml:brush xml:id="br0">
      <inkml:brushProperty name="width" value="0.025" units="cm"/>
      <inkml:brushProperty name="height" value="0.025" units="cm"/>
    </inkml:brush>
  </inkml:definitions>
  <inkml:trace contextRef="#ctx0" brushRef="#br0">188 0 4484,'0'0'13827,"-8"9"-13315,2-2-453,0 1 0,1-1 1,-1 1-1,2 0 0,-1 0 0,1 1 0,0-1 0,1 1 1,0 0-1,0 0 0,-1 12 0,-1 55 1072,7 110 1,1-102-245,-2-82-761,-1 0 0,0 1 1,0-1-1,0 0 0,0 0 1,-1 0-1,1 0 0,-1 0 0,1 0 1,-1 0-1,1 0 0,-1 0 1,0 0-1,0 0 0,0 0 0,0 0 1,-1-1-1,1 1 0,0 0 1,-1-1-1,1 1 0,-1-1 0,1 0 1,-1 1-1,0-1 0,-1 1 1,-2 0 226,0-1 1,0 1-1,0-1 0,0 0 1,0-1-1,0 1 1,0-1-1,0 0 1,0 0-1,-6-2 0,9 2-309,-1-1 0,1 0-1,0 0 1,0 0 0,-1-1-1,1 1 1,0 0 0,0-1-1,0 1 1,1-1-1,-1 0 1,0 1 0,1-1-1,-1 0 1,1 0 0,-1 0-1,1 0 1,0-1 0,0 1-1,0 0 1,0 0 0,0-1-1,1 1 1,-1 0 0,1-1-1,-1 1 1,1-1-1,0 1 1,0-1 0,0-2-1,0-5-164,0 1 0,0 0 0,0 0 0,1 0 0,1 0 0,0 0 0,3-11 0,1 7-255,0 0 0,1 1 0,0 0 0,1 0 0,1 1 0,11-13 0,67-60-2556,-25 26 1102,-39 35 1299,-13 14 738,0 0 1,-1-1 0,0-1-1,7-10 1,-25 68 1266,7-39-1275,0 0 1,1 0-1,0-1 1,0 1-1,1 0 1,1 13-1,-1-19-168,0 0 0,0-1 0,1 1 0,-1 0 0,1 0 0,0 0 0,-1 0 0,1-1 0,0 1-1,0 0 1,0-1 0,0 1 0,0-1 0,1 1 0,-1-1 0,0 0 0,1 1 0,-1-1 0,1 0 0,-1 0 0,1 0 0,0 0 0,0 0-1,-1 0 1,1 0 0,0-1 0,0 1 0,0-1 0,-1 1 0,1-1 0,4 0 0,9 1-3,-1-1-1,1-1 1,0 0 0,0-1 0,-1-1-1,0 0 1,1-1 0,17-7 0,-22 7-18,0 0 0,0-1 1,0 0-1,-1-1 0,0 0 1,0 0-1,-1-1 1,0 0-1,0 0 0,0-1 1,-1 0-1,7-10 0,-13 17-17,-1 1-1,0 0 1,0-1-1,1 1 1,-1 0-1,0 0 1,1-1-1,-1 1 1,0 0-1,1 0 1,-1 0-1,0-1 1,1 1-1,-1 0 1,0 0-1,1 0 1,-1 0-1,1 0 1,-1 0-1,0 0 1,1 0-1,-1 0 1,1 0-1,-1 0 1,0 0-1,1 0 1,-1 0-1,0 0 1,1 0-1,-1 0 1,1 1-1,-1-1 1,0 0-1,1 0 1,-1 0-1,0 1 1,1-1-1,17 15-29,0-1 82,-7-11-458,0-1 1,-1-1-1,1 1 1,0-2 0,0 1-1,0-2 1,16-1-1,46 1-2565,-71 1 2955,-1 0-1,1 1 1,-1 0 0,1-1 0,-1 1 0,0 0 0,0 0 0,1 0 0,-1 0 0,0 0-1,0 0 1,0 0 0,0 0 0,0 1 0,0-1 0,0 0 0,0 0 0,0 1 0,-1-1-1,1 1 1,-1-1 0,1 1 0,-1-1 0,1 1 0,-1 1 0,7 48-416,-6-36 395,7 56 270,7 101 1198,-15-168-1220,-1-1 1,1 1 0,-1 0 0,0-1 0,0 1 0,0-1-1,-1 1 1,1-1 0,-1 0 0,0 0 0,0 1 0,0-1-1,-1 0 1,1-1 0,0 1 0,-1 0 0,0-1-1,-3 3 1,4-4-97,1 0 0,0 0-1,0 0 1,0-1 0,-1 1-1,1 0 1,0-1 0,-1 1-1,1-1 1,-1 0 0,1 1-1,0-1 1,-1 0-1,1 0 1,-1 0 0,1 0-1,-1 0 1,1 0 0,-1 0-1,1-1 1,0 1 0,-1 0-1,1-1 1,0 1 0,-1-1-1,1 1 1,0-1 0,-1 0-1,1 0 1,0 0 0,0 1-1,0-1 1,0 0 0,0 0-1,0-1 1,0 1 0,0 0-1,0 0 1,0 0 0,1-1-1,-1 1 1,0 0 0,1-1-1,-1 1 1,1 0 0,0-1-1,-1-1 1,-3-9-261,1 0 0,0 0 1,0 0-1,1 0 0,1-1 1,0 1-1,1-1 0,0 1 0,1 0 1,0-1-1,1 1 0,1 0 0,0 0 1,0 0-1,1 0 0,1 0 1,0 1-1,0 0 0,1 0 0,1 0 1,0 1-1,0 0 0,1 0 1,0 1-1,1 0 0,-1 0 0,14-9 1,37-19-8059,-28 17-1222</inkml:trace>
</inkml:ink>
</file>

<file path=ppt/ink/ink2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4.779"/>
    </inkml:context>
    <inkml:brush xml:id="br0">
      <inkml:brushProperty name="width" value="0.025" units="cm"/>
      <inkml:brushProperty name="height" value="0.025" units="cm"/>
    </inkml:brush>
  </inkml:definitions>
  <inkml:trace contextRef="#ctx0" brushRef="#br0">150 284 14350,'-6'0'375,"0"0"1,1 1 0,-1 0 0,0 0 0,0 1 0,0-1 0,1 1 0,-1 0 0,1 1 0,-1 0 0,1-1 0,0 2 0,-7 4-1,6-3-338,1 0-1,-1 1 0,1-1 0,0 1 0,1 0 0,0 0 1,-1 1-1,2-1 0,-1 1 0,1 0 0,0 0 0,1 0 1,-1 0-1,1 0 0,1 1 0,-2 10 0,3-16-36,0-1 1,0 1-1,0-1 0,0 1 1,0-1-1,0 0 0,0 1 1,0-1-1,0 1 0,1-1 1,-1 0-1,1 1 0,-1-1 0,1 0 1,0 1-1,-1-1 0,1 0 1,0 0-1,0 0 0,0 0 1,0 0-1,0 1 0,0-2 1,0 1-1,1 1 0,1-1 15,-1 0 0,1 0 0,-1 0 0,1 0-1,0-1 1,-1 1 0,1-1 0,0 1 0,0-1 0,-1 0 0,1 0-1,4-1 1,2-1 36,0 1 0,0-2 0,0 1 0,-1-1 0,1 0 0,0-1 0,8-5 0,0-3-30,0 0 1,0-1 0,23-25-1,-33 31 302,0-1 0,-1 1 0,0-1 0,0-1-1,-1 1 1,0-1 0,-1 0 0,0 0 0,5-18 0,-9 28-288,0-1 0,0 0 0,-1 0-1,1 0 1,0 0 0,0 0 0,-1 0 0,1 0 0,0 0 0,0 0 0,0 0 0,-1 0-1,1 0 1,0 0 0,0 0 0,-1 0 0,1 0 0,0 0 0,0 0 0,-1 0 0,1 0-1,0 0 1,0 0 0,0-1 0,-1 1 0,1 0 0,0 0 0,0 0 0,0 0 0,-1 0 0,1-1-1,0 1 1,0 0 0,0 0 0,0 0 0,0-1 0,0 1 0,-1 0 0,1 0 0,0 0-1,0-1 1,0 1 0,0 0 0,0 0 0,0-1 0,0 1 0,0 0 0,0 0 0,0-1 0,0 1-1,0 0 1,0 0 0,0-1 0,0 1 0,0 0 0,0 0 0,1-1 0,-16 16 231,8-6-58,2 0 0,-1 0 1,1 0-1,1 1 0,0-1 0,0 1 0,1 0 1,0 0-1,0 1 0,1-1 0,1 0 0,0 1 1,0-1-1,2 13 0,-1-22-182,1 1 0,-1-1 0,1 0 0,0 0 1,-1 0-1,1 1 0,0-1 0,0 0 0,0 0 0,0 0 0,0 0 1,0 0-1,0 0 0,0-1 0,1 1 0,-1 0 0,0-1 0,0 1 0,1 0 1,-1-1-1,1 0 0,-1 1 0,0-1 0,1 0 0,-1 0 0,0 1 0,1-1 1,-1 0-1,1 0 0,-1-1 0,3 1 0,48-10 510,-34 3-510,-1-1 0,0-1 0,0-1 0,-1 0 0,0-1 0,-1-1 0,-1 0 0,1-1 0,-2-1 0,0 0 0,-1-1 0,0 0 0,-1-1 0,16-29 0,-52 93-594,17-33 587,0 0-1,0 0 1,2 1 0,-1 0 0,2 0 0,1 0 0,-4 19 0,8-34-10,0 1 0,0-1 0,0 0-1,0 1 1,1-1 0,-1 0 0,0 1-1,1-1 1,-1 0 0,1 1 0,-1-1 0,1 0-1,0 0 1,-1 0 0,1 0 0,0 0 0,0 1-1,0-1 1,0-1 0,0 1 0,0 0-1,0 0 1,0 0 0,0 0 0,0-1 0,0 1-1,0 0 1,1-1 0,-1 1 0,0-1-1,1 0 1,-1 1 0,0-1 0,1 0 0,-1 0-1,0 0 1,1 0 0,-1 0 0,0 0-1,1 0 1,-1 0 0,0-1 0,3 0 0,5 0 32,1 0 0,-1-1 0,0-1 1,18-6-1,-5-1-35,0-1 0,-1-1 0,38-29 0,-49 33-69,0 0 0,-1 0 0,0-1 1,0-1-1,-1 1 0,0-2 1,-1 1-1,0-1 0,6-13 1,-12 23 39,-1 0 1,1 0 0,-1 0 0,1 1 0,-1-1 0,0 0 0,1 0 0,-1 0 0,0 0 0,0 0 0,0 0 0,0 1 0,0-1 0,0 0 0,0 0 0,0 0 0,0 0-1,0 0 1,0 0 0,-1-1 0,-11 5-401,-19 21 173,22-14 320,-1 0 0,2 1 1,0 0-1,0 0 1,1 1-1,0 0 1,1 0-1,0 0 1,-7 26-1,12-37-60,1 0 0,0-1 0,0 1 0,0 0 0,0 0 0,0 0 0,0 0-1,0-1 1,0 1 0,0 0 0,0 0 0,0 0 0,0 0 0,0-1 0,1 1 0,-1 0 0,0 0 0,1 0-1,-1-1 1,1 1 0,-1 0 0,1-1 0,-1 1 0,1 0 0,-1-1 0,1 1 0,0-1 0,-1 1 0,1 0 0,0-1-1,-1 0 1,1 1 0,0-1 0,0 1 0,1-1 0,1 1 11,0-1-1,1 1 1,-1-1 0,1 0 0,-1 0-1,1-1 1,-1 1 0,1-1 0,4-1-1,6-2-10,0-1 0,-1 0 0,21-11-1,-10 1-2,0-1-1,-1-1 0,-1-2 1,-1 0-1,-1-1 0,32-40 1,-42 47-18,-1 0 0,0 0 0,-1-1 0,-1 0 1,0 0-1,-1-1 0,0 0 0,-1 0 1,-1-1-1,0 1 0,-2-1 0,1 0 0,-1-24 1,-2 40 4,0 0 1,0-1 0,0 1 0,0 0-1,0-1 1,0 1 0,0 0 0,0-1-1,0 1 1,0 0 0,0 0 0,-1-1-1,1 1 1,0 0 0,0-1-1,0 1 1,0 0 0,-1 0 0,1 0-1,0-1 1,0 1 0,-1 0 0,1 0-1,0 0 1,0-1 0,-1 1 0,1 0-1,0 0 1,0 0 0,-1 0 0,1 0-1,0 0 1,-1-1 0,1 1 0,0 0-1,0 0 1,-1 0 0,1 0 0,0 0-1,-1 0 1,1 0 0,0 1-1,-1-1 1,1 0 0,0 0 0,0 0-1,-1 0 1,1 0 0,0 0 0,-1 0-1,1 1 1,0-1 0,0 0 0,-1 0-1,1 0 1,0 1 0,0-1 0,0 0-1,-1 1 1,-14 12-165,1 4 169,2 1 0,0 1 1,1 0-1,1 0 0,1 1 0,1 0 1,1 1-1,-6 23 0,4-5 148,1 1 0,3 0 1,-2 62-1,9-13-116,0-57-13,-1 0 1,-1 0-1,-2 0 0,-9 46 0,11-77-9,-15 43 273,14-42-240,1-1 0,0 0 1,-1 1-1,0-1 0,1 0 0,-1 0 0,0 0 0,1 1 0,-1-1 0,0 0 0,0 0 0,0 0 0,0 0 0,0 0 0,0 0 0,-1-1 0,1 1 1,0 0-1,0-1 0,-1 1 0,1 0 0,0-1 0,-1 1 0,1-1 0,0 0 0,-1 0 0,1 1 0,-2-1 0,1-1-38,1 0 0,-1 1 0,1-1 0,0 0 0,0 0-1,-1 0 1,1 0 0,0 0 0,0-1 0,0 1 0,0 0 0,0 0-1,1-1 1,-1 1 0,0-1 0,1 1 0,-1 0 0,0-1 0,1 1-1,0-1 1,-1 1 0,1-1 0,0-2 0,-5-44-20,5 39 14,-2-19-228,1 0 0,2 0 1,1 0-1,1 0 0,10-42 0,-11 61 91,1-1-1,0 0 1,1 1-1,0 0 1,1 0-1,0 0 0,0 1 1,1-1-1,0 1 1,0 0-1,1 1 1,0 0-1,1 0 0,-1 0 1,1 1-1,0 0 1,1 1-1,17-9 1,-14 8-1077,46-21-8630,-19 5-7349</inkml:trace>
</inkml:ink>
</file>

<file path=ppt/ink/ink2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5.659"/>
    </inkml:context>
    <inkml:brush xml:id="br0">
      <inkml:brushProperty name="width" value="0.025" units="cm"/>
      <inkml:brushProperty name="height" value="0.025" units="cm"/>
    </inkml:brush>
  </inkml:definitions>
  <inkml:trace contextRef="#ctx0" brushRef="#br0">143 1 20788,'-4'6'3181,"-5"10"-2233,1 1-1,1-1 1,-7 24-1,-19 108 299,8-29-676,16-84-520,4-13 33,-1-1 0,-17 41 0,44-133 1048,19-31-765,-10 23-373,74-140 1,-103 218-6,0-1 0,0 1 1,0-1-1,1 1 0,-1-1 1,0 1-1,1 0 0,-1 0 0,1-1 1,-1 1-1,1 0 0,-1 0 1,1 1-1,0-1 0,-1 0 1,1 0-1,0 1 0,0-1 1,-1 1-1,1 0 0,0-1 0,0 1 1,0 0-1,2 0 0,0 1 1,1-1-1,-1 1 0,0 0 0,1 1 0,-1-1 1,0 1-1,0 0 0,0 0 0,0 0 0,4 4 1,-2-3 1,-1 1 0,0 0 1,0 0-1,0 0 0,-1 1 1,0-1-1,0 1 0,0 0 1,0 1-1,-1-1 0,1 0 1,-1 1-1,-1 0 0,1 0 1,1 7-1,-4-11 36,0 0 0,0 0 0,0 0 0,0 0 0,-1 0 0,1 0 0,0 0 0,-1 0 0,0 0 0,1 0 0,-1-1 0,0 1 0,0 0 0,0 0 0,0-1 0,0 1 0,-1 0 0,1-1 0,-2 2 0,-2 1 53,1-1 1,-1 1 0,1-1 0,-1-1 0,0 1 0,0-1-1,-5 2 1,-9 3 134,-1-2-1,-38 5 1,35-7-164,0-1 0,-31-3 0,54 2-103,-1-1 0,1 0 0,-1 0 1,0 0-1,1 0 0,-1 0 0,1 1 1,-1-1-1,1 0 0,-1-1 0,0 1 1,1 0-1,-1 0 0,1 0 0,-1 0 1,0 0-1,1 0 0,-1-1 0,1 1 1,-1 0-1,1-1 0,-1 1 0,1 0 0,-1-1 1,1 1-1,0 0 0,-1-1 0,1 1 1,-1-1-1,1 1 0,0-1 0,-1 1 1,1-1-1,0 1 0,0-1 0,-1 1 1,1-1-1,0 1 0,0-1 0,0 0 1,0 1-1,0-1 0,0 1 0,-1-1 1,2 0-1,-1 1 0,0-1 0,0 1 1,0-1-1,0 1 0,0-1 0,0 0 1,1 0-1,0-1-627,1-1-1,-1 1 1,1 0 0,0-1-1,-1 1 1,1 0 0,0 0-1,0 0 1,5-2 0,20-13-6959</inkml:trace>
</inkml:ink>
</file>

<file path=ppt/ink/ink2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6.093"/>
    </inkml:context>
    <inkml:brush xml:id="br0">
      <inkml:brushProperty name="width" value="0.025" units="cm"/>
      <inkml:brushProperty name="height" value="0.025" units="cm"/>
    </inkml:brush>
  </inkml:definitions>
  <inkml:trace contextRef="#ctx0" brushRef="#br0">40 1 19026,'0'0'7239,"-8"71"-5702,-2-37-416,3 5-640,-1-5-257,4-4-96,2-4 0,2-8-128,0-4-865,0-10-1505,8-7-6310,5-16-993</inkml:trace>
</inkml:ink>
</file>

<file path=ppt/ink/ink2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6.451"/>
    </inkml:context>
    <inkml:brush xml:id="br0">
      <inkml:brushProperty name="width" value="0.025" units="cm"/>
      <inkml:brushProperty name="height" value="0.025" units="cm"/>
    </inkml:brush>
  </inkml:definitions>
  <inkml:trace contextRef="#ctx0" brushRef="#br0">50 0 9961,'0'0'12588,"-15"83"-10666,2-40-320,4 2-481,0 2-641,6-4-352,3-4-448,0-10-2819,0-11-3683</inkml:trace>
</inkml:ink>
</file>

<file path=ppt/ink/ink2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26.580"/>
    </inkml:context>
    <inkml:brush xml:id="br0">
      <inkml:brushProperty name="width" value="0.025" units="cm"/>
      <inkml:brushProperty name="height" value="0.025" units="cm"/>
      <inkml:brushProperty name="color" value="#E71224"/>
    </inkml:brush>
  </inkml:definitions>
  <inkml:trace contextRef="#ctx0" brushRef="#br0">2052 438 14446,'2'-12'1179,"3"-83"507,-5 84-1459,-1 0 1,0 0-1,-1 0 0,0 1 1,-1-1-1,0 1 0,-1-1 1,-5-10-1,1 7 77,-1-1-1,0 2 1,-1-1-1,0 1 1,-2 1-1,1 0 1,-1 0-1,-1 1 1,0 1 0,-29-18-1,22 17-187,-2 1 0,0 1 0,0 1 0,0 1 0,-1 1 0,0 0 0,-27-1 0,5 3-255,0 3 0,0 1 0,1 2 0,-1 3 0,1 1 0,0 2 0,-79 26 0,35-2 232,2 4 0,2 3-1,1 4 1,3 4 0,1 3 0,3 4 0,2 2-1,3 4 1,2 3 0,3 3 0,3 3 0,-73 104-1,109-133 11,2 1 1,1 1-1,3 2 0,1 0 0,2 1 0,-21 88 0,33-109-91,2 0 0,1 0 1,0 0-1,2 1 0,1-1 1,1 1-1,1-1 0,1 0 1,1 0-1,1 0 0,2 0 0,0-1 1,1 0-1,1 0 0,17 29 1,-11-29-3,1-1 0,1 0 0,1-1 0,0-1 0,2-1 0,0-1 1,2 0-1,-1-2 0,2-1 0,0 0 0,1-2 0,1 0 0,0-2 0,0-1 1,1 0-1,0-2 0,53 8 0,-26-8 176,0-3-1,0-2 1,0-3-1,1-2 1,-1-2-1,0-3 1,-1-1-1,70-22 1,-14-4 377,-3-3 1,-1-6-1,163-92 1,-192 90-375,-2-3 0,-2-4 1,-3-2-1,-2-4 1,74-82-1,-107 102-103,-2-2 0,-2-1 0,-2-1 0,44-91 0,-60 109-59,-2 0 1,0-1 0,-2 0 0,0-1 0,-2 1-1,0-1 1,-2 0 0,-1 0 0,-2 0 0,0 0-1,-5-35 1,3 51-92,0 0 0,0 1-1,-1-1 1,-1 1-1,0 0 1,0 0 0,0 0-1,-1 0 1,-1 1 0,1-1-1,-1 2 1,-1-1 0,0 1-1,0 0 1,0 0 0,-1 0-1,0 1 1,0 1-1,0-1 1,-1 1 0,0 1-1,0-1 1,0 1 0,0 1-1,-1 0 1,-16-3-1,2 2-567,1 1-1,-1 1 1,1 1-1,-1 2 1,0 0-1,1 1 0,0 1 1,-1 2-1,1 0 1,-28 11-1,-61 29-3958,3 6-1746</inkml:trace>
</inkml:ink>
</file>

<file path=ppt/ink/ink2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27.495"/>
    </inkml:context>
    <inkml:brush xml:id="br0">
      <inkml:brushProperty name="width" value="0.025" units="cm"/>
      <inkml:brushProperty name="height" value="0.025" units="cm"/>
      <inkml:brushProperty name="color" value="#E71224"/>
    </inkml:brush>
  </inkml:definitions>
  <inkml:trace contextRef="#ctx0" brushRef="#br0">1114 423 5573,'-2'-19'215,"0"0"-1,-2 0 0,0 0 0,-1 1 1,-1 0-1,0 0 0,-2 0 0,0 0 0,-1 1 1,-1 1-1,0 0 0,-1 0 0,-1 1 1,-16-17-1,18 22-4,-1 1-1,0-1 1,0 2 0,-1 0-1,0 0 1,0 1 0,-1 1-1,0 0 1,0 0 0,-25-5 0,25 8 333,0 1 1,0 0 0,0 1 0,0 1 0,0 0-1,0 1 1,-24 4 0,15 1-292,1 1 0,0 1-1,1 1 1,0 0 0,0 2 0,1 0 0,0 1 0,1 1-1,1 1 1,-24 23 0,1 4-36,2 1 1,1 1-1,-30 51 0,28-35 74,3 3-1,2 1 0,3 2 0,3 1 0,3 1 0,3 1 1,3 1-1,3 0 0,3 2 0,3 0 0,-2 122 0,13-158-235,1-1 0,2 1 0,1-1-1,2 0 1,1 0 0,2 0-1,14 32 1,-14-44-52,1 0 0,1-1-1,1 0 1,1 0 0,0-2-1,2 0 1,0 0 0,1-2-1,1 0 1,35 26 0,-25-25-10,-1-1 0,2-1-1,0-2 1,1-1 0,1-1 0,0-2 0,0-1 0,40 6 0,-30-9-8,1-2 1,0-2-1,-1-2 0,1-1 1,78-14-1,-57 1 204,0-3-1,0-3 1,-2-2-1,-1-3 1,-1-2 0,-1-3-1,-1-2 1,65-51-1,-52 30 511,-2-4-1,-3-3 1,-2-3 0,99-129-1,-129 147-355,-2-2 0,-1-1 0,-3-2 0,-2 0 0,-3-2 0,-1-1 0,-3 0 0,19-94 0,-32 115-255,-1-1 0,-2 1-1,-1-1 1,-2 1-1,-1 0 1,-1-1 0,-2 1-1,-1 0 1,-21-61-1,18 71-120,-1 0-1,-1 0 1,0 1-1,-2 1 0,-1 0 1,0 0-1,-1 2 1,-1 0-1,-1 1 0,0 0 1,-1 1-1,-1 1 1,-1 1-1,-22-12 0,12 11-413,-1 1-1,0 2 1,-1 1-1,0 2 1,-1 1-1,0 1 1,0 2-1,0 1 0,-1 2 1,0 1-1,1 2 1,-61 8-1,23 3-790,1 3 0,0 3-1,1 3 1,-125 56 0,70-13-827,22-2-2653</inkml:trace>
</inkml:ink>
</file>

<file path=ppt/ink/ink2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28.634"/>
    </inkml:context>
    <inkml:brush xml:id="br0">
      <inkml:brushProperty name="width" value="0.025" units="cm"/>
      <inkml:brushProperty name="height" value="0.025" units="cm"/>
      <inkml:brushProperty name="color" value="#E71224"/>
    </inkml:brush>
  </inkml:definitions>
  <inkml:trace contextRef="#ctx0" brushRef="#br0">1 343 18033,'0'0'5766,"41"-49"-4709,-10 13-193,1-3-479,1-4-321,-1 3-128,-4 7-385,-6 4-672,-1 7-1409,-6 4-257,-5 2-224,-7-2-2786</inkml:trace>
</inkml:ink>
</file>

<file path=ppt/ink/ink2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28.995"/>
    </inkml:context>
    <inkml:brush xml:id="br0">
      <inkml:brushProperty name="width" value="0.025" units="cm"/>
      <inkml:brushProperty name="height" value="0.025" units="cm"/>
      <inkml:brushProperty name="color" value="#E71224"/>
    </inkml:brush>
  </inkml:definitions>
  <inkml:trace contextRef="#ctx0" brushRef="#br0">0 258 14061,'0'0'6684,"9"0"-5905,1-1-657,0 0 1,1-1-1,-1 0 0,0 0 0,0-1 0,0-1 0,0 0 0,-1 0 0,0 0 0,18-13 1,97-74-5,-74 51-26,-17 13-97,-23 18-5,0 1 0,0 0 0,1 0 1,0 1-1,20-9 0,-31 16 8,1 0 0,-1 0 0,1 0 1,-1 1-1,0-1 0,1 0 0,-1 0 0,1 0 1,-1 0-1,0 1 0,1-1 0,-1 0 0,0 0 1,1 0-1,-1 1 0,0-1 0,1 0 1,-1 1-1,0-1 0,0 0 0,1 1 0,-1-1 1,0 0-1,0 1 0,0-1 0,1 1 0,-1-1 1,0 0-1,0 1 0,0-1 0,0 1 0,0-1 1,0 0-1,0 1 0,0-1 0,0 1 1,0-1-1,0 0 0,0 1 0,0-1 0,0 1 1,0-1-1,-1 0 0,1 1 0,-3 23 99,-10 26 597,-28 69 0,-5 12 37,34-85-631,-11 83-1,21-103-1562,1-1 0,2 40-1,6-33-3831</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2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3.404"/>
    </inkml:context>
    <inkml:brush xml:id="br0">
      <inkml:brushProperty name="width" value="0.025" units="cm"/>
      <inkml:brushProperty name="height" value="0.025" units="cm"/>
    </inkml:brush>
  </inkml:definitions>
  <inkml:trace contextRef="#ctx0" brushRef="#br0">432 1 20179,'0'0'8178,"-7"10"-6987,-64 84 174,-90 94 1,-13 14-1070,155-184-2239,22-35-4248,13-20-1376,-8 19 5544,11-22-4981</inkml:trace>
</inkml:ink>
</file>

<file path=ppt/ink/ink2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3.731"/>
    </inkml:context>
    <inkml:brush xml:id="br0">
      <inkml:brushProperty name="width" value="0.025" units="cm"/>
      <inkml:brushProperty name="height" value="0.025" units="cm"/>
    </inkml:brush>
  </inkml:definitions>
  <inkml:trace contextRef="#ctx0" brushRef="#br0">0 50 2851,'0'0'11146,"10"-8"-6875,31-23-1602,-39 30-2423,-1 0 1,0 0-1,1 0 0,-1 0 1,1 0-1,-1 0 0,1 1 0,0-1 1,-1 0-1,1 1 0,0-1 0,-1 1 1,1 0-1,0 0 0,-1 0 1,1 0-1,0 0 0,2 0 0,-3 1-124,1-1-1,-1 1 1,0 0-1,0-1 0,0 1 1,0 0-1,0 0 1,0 0-1,0-1 0,0 1 1,0 0-1,-1 1 0,1-1 1,0 0-1,-1 0 1,1 0-1,0 0 0,0 3 1,1 4 102,0 1 0,0 0 0,-1 0 0,0 0 0,-1 11 0,1-10 100,0 83 570,-1-52-584,9 76 0,-7-104-477,1 0 0,1 0 0,0 0 0,0 0 1,1 0-1,1-1 0,0 0 0,1 0 0,13 18 0,-19-29-358,10 13-1683,-11-6-6494,-9-7 1912</inkml:trace>
</inkml:ink>
</file>

<file path=ppt/ink/ink2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4.073"/>
    </inkml:context>
    <inkml:brush xml:id="br0">
      <inkml:brushProperty name="width" value="0.025" units="cm"/>
      <inkml:brushProperty name="height" value="0.025" units="cm"/>
    </inkml:brush>
  </inkml:definitions>
  <inkml:trace contextRef="#ctx0" brushRef="#br0">61 200 11018,'0'0'8585,"-54"0"-5094,48 0 1442,7 0-3300,25-4-704,13-6 192,16-4-64,15-3-1057,9-3 0,2-2 0,0 5 0,-2 0 0,-7 2-1922,-8-2-2690,0-4-1794,-4-5-3748</inkml:trace>
</inkml:ink>
</file>

<file path=ppt/ink/ink2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4.432"/>
    </inkml:context>
    <inkml:brush xml:id="br0">
      <inkml:brushProperty name="width" value="0.025" units="cm"/>
      <inkml:brushProperty name="height" value="0.025" units="cm"/>
    </inkml:brush>
  </inkml:definitions>
  <inkml:trace contextRef="#ctx0" brushRef="#br0">81 93 19122,'0'0'7869,"-5"11"-6839,-10 27-694,1 0-1,2 2 0,1-1 1,2 1-1,-5 66 1,19-89-82,6-19 145,12-24 176,-13 8-532,-2 0 1,0-1-1,0 0 1,-2-1 0,-1 0-1,6-35 1,-5 3-573,-1-77 0,-25 185 684,19-52-75,0 0 0,1 0 0,-1 0 1,1 0-1,-1 0 0,1 0 1,1 0-1,-1 0 0,0 0 0,1 0 1,0-1-1,0 1 0,2 6 0,-1-8-39,0 0 0,-1-1 0,1 1 0,0-1-1,0 1 1,0-1 0,0 0 0,0 0 0,0 0 0,1 0-1,-1 0 1,0 0 0,1-1 0,-1 1 0,0-1-1,1 1 1,-1-1 0,1 0 0,-1 0 0,0 0 0,1 0-1,-1 0 1,4-2 0,5 1-41,-1-1 0,0 0 0,0 0 0,0-1 0,0-1 0,0 0 0,-1 0 0,16-9 0,4-6 0,34-30 0,-42 32 0,0 1 0,44-26 0,-62 60 0,-6 3 0,-1 0 0,0 1 0,-10 25 0,6-23 0,2-1 0,-6 38 0,11-48 0,0-1 0,0 0 0,2 1 0,-1-1 0,1 0 0,1 0 0,4 17 0,-3-22 0,0-1 0,0 0 0,0 1 0,0-1 0,1-1 0,0 1 0,0 0 0,1-1 0,0 0 0,0 0 0,0 0 0,0-1 0,1 0 0,7 5 0,11 4-1564,-7-7-2787,-4-5-5493</inkml:trace>
</inkml:ink>
</file>

<file path=ppt/ink/ink2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4.759"/>
    </inkml:context>
    <inkml:brush xml:id="br0">
      <inkml:brushProperty name="width" value="0.025" units="cm"/>
      <inkml:brushProperty name="height" value="0.025" units="cm"/>
    </inkml:brush>
  </inkml:definitions>
  <inkml:trace contextRef="#ctx0" brushRef="#br0">0 0 17745,'0'0'8360,"47"80"-6599,-42-38-736,-3 7-512,0-3-321,-1 2-128,3-3-64,-1-4-1057,0-5-1537,-3-4-513,0-11-160,0-8-1890,-9-8-5413</inkml:trace>
</inkml:ink>
</file>

<file path=ppt/ink/ink2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5.104"/>
    </inkml:context>
    <inkml:brush xml:id="br0">
      <inkml:brushProperty name="width" value="0.025" units="cm"/>
      <inkml:brushProperty name="height" value="0.025" units="cm"/>
    </inkml:brush>
  </inkml:definitions>
  <inkml:trace contextRef="#ctx0" brushRef="#br0">0 103 16656,'0'0'7655,"20"-58"-4772,24 50-1698,17-2-320,20 6-513,16 0-288,13 3-32,3-4-1826,2-8-5957</inkml:trace>
</inkml:ink>
</file>

<file path=ppt/ink/ink2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17.281"/>
    </inkml:context>
    <inkml:brush xml:id="br0">
      <inkml:brushProperty name="width" value="0.025" units="cm"/>
      <inkml:brushProperty name="height" value="0.025" units="cm"/>
    </inkml:brush>
  </inkml:definitions>
  <inkml:trace contextRef="#ctx0" brushRef="#br0">215 107 5958,'0'0'5274,"-10"0"-4313,-49-4 1381,-32-1 6329,89 6-8555,-1-1 0,1 0 1,-1 1-1,1 0 0,-1 0 0,1-1 0,-1 1 1,1 1-1,0-1 0,-1 0 0,1 1 1,0-1-1,0 1 0,0-1 0,0 1 0,0 0 1,1 0-1,-1 0 0,0 0 0,1 0 0,-1 1 1,1-1-1,0 0 0,0 0 0,0 1 1,0-1-1,0 1 0,1-1 0,-1 1 0,1 0 1,-1-1-1,1 1 0,0-1 0,0 1 0,0 0 1,1-1-1,-1 1 0,1 3 0,0-5-102,-1-1 1,1 1-1,0 0 0,0 0 0,-1 0 0,1 0 1,0 0-1,0-1 0,0 1 0,0 0 0,0-1 1,0 1-1,0-1 0,0 1 0,0-1 0,0 0 1,0 1-1,0-1 0,0 0 0,1 0 0,-1 1 1,0-1-1,0 0 0,0 0 0,0 0 0,1-1 1,-1 1-1,0 0 0,0 0 0,0-1 0,0 1 0,1-1 1,39-12 1038,23-26 555,-31 18-1309,0 1-1,1 2 1,1 1 0,72-23-1,-100 38-293,6-1 39,-1 0 0,0 0 0,1 1 0,19 0-1,-29 2-36,-1 0-1,1 0 1,0 0-1,-1 1 1,1-1-1,-1 1 1,1 0-1,-1 0 1,1 0-1,-1 0 1,1 0-1,-1 0 1,0 1-1,0-1 1,1 1-1,-1-1 1,0 1-1,0 0 1,-1 0-1,1 0 1,0 0-1,-1 0 1,1 0-1,-1 0 1,1 1-1,-1-1 0,1 4 1,-1-4-215,-12-3-16048</inkml:trace>
</inkml:ink>
</file>

<file path=ppt/ink/ink2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17.608"/>
    </inkml:context>
    <inkml:brush xml:id="br0">
      <inkml:brushProperty name="width" value="0.025" units="cm"/>
      <inkml:brushProperty name="height" value="0.025" units="cm"/>
    </inkml:brush>
  </inkml:definitions>
  <inkml:trace contextRef="#ctx0" brushRef="#br0">1 0 5958,'0'0'-1698</inkml:trace>
</inkml:ink>
</file>

<file path=ppt/ink/ink2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18.075"/>
    </inkml:context>
    <inkml:brush xml:id="br0">
      <inkml:brushProperty name="width" value="0.025" units="cm"/>
      <inkml:brushProperty name="height" value="0.025" units="cm"/>
    </inkml:brush>
  </inkml:definitions>
  <inkml:trace contextRef="#ctx0" brushRef="#br0">52 92 7399,'0'0'16042,"-8"-6"-13528,-36-22 1490,108-2-1196,-51 25-2808,0 0 0,0 1 0,1 0 0,-1 1 0,1 0 0,0 1 0,0 1 0,0 0 0,0 1 0,0 1 0,0 0 0,0 1 0,-1 0 0,1 1 0,0 0 0,-1 2 0,23 9 0,-23-8 0,2 1 0,-1 0 0,0 1 0,-1 0 0,1 1 0,12 12 0,-23-18 0,0 0 0,0 0 0,-1 1 0,1-1 0,-1 1 0,1-1 0,-1 1 0,0 0 0,-1 0 0,1 0 0,-1 0 0,1 0 0,-1 0 0,-1 1 0,1-1 0,0 0 0,-1 0 0,0 1 0,0-1 0,0 0 0,-1 1 0,1-1 0,-3 8 0,-2 1 0,0-1 0,0 1 0,-1-1 0,-1 0 0,0-1 0,0 0 0,-1 0 0,-11 11 0,-80 77 0,92-93 0,5-4 0,-51 42 0,49-42 0,0 1 0,0-1 0,0 0 0,0 0 0,0 0 0,-1-1 0,1 1 0,0-1 0,-1 0 0,1 0 0,-1-1 0,-7 1 0,11-1-14,1-1-1,-1 1 1,0 0 0,1 0-1,-1-1 1,1 1-1,-1 0 1,1-1 0,-1 1-1,1 0 1,0-1 0,-1 1-1,1-1 1,-1 1 0,1-1-1,0 1 1,-1-1 0,1 1-1,0-1 1,0 1-1,-1-1 1,1 1 0,0-1-1,0 1 1,0-1 0,0 0-1,0 1 1,0-1 0,0 1-1,0-1 1,0 0-1,0 1 1,0-1 0,0 1-1,0-1 1,0 0 0,0 1-1,1-1 1,-1 1 0,0-1-1,0 1 1,1-1-1,-1 1 1,0-1 0,1 0-1,12-25-4048,-1 8-4826</inkml:trace>
</inkml:ink>
</file>

<file path=ppt/ink/ink2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28.477"/>
    </inkml:context>
    <inkml:brush xml:id="br0">
      <inkml:brushProperty name="width" value="0.025" units="cm"/>
      <inkml:brushProperty name="height" value="0.025" units="cm"/>
    </inkml:brush>
  </inkml:definitions>
  <inkml:trace contextRef="#ctx0" brushRef="#br0">716 102 8552,'0'0'3054,"-11"-9"-1181,-3-2-1529,-1 0 0,0 1 0,0 1 0,-1 1-1,0 0 1,0 1 0,-1 0 0,0 1 0,-20-3-1,22 6-173,-2 1 0,1 1-1,0 1 1,0 0 0,0 1-1,-31 6 1,37-5-110,0 1 1,0 1-1,0 0 0,1 1 0,-1-1 1,1 2-1,0-1 0,1 1 1,-1 1-1,1-1 0,-13 16 0,2 1 52,0 1-1,2 1 0,1 1 0,1 0 0,-23 55 0,11-8 4,-20 83 0,28-80-153,3 0 0,4 1 0,3 0-1,3 1 1,8 131 0,-1-195 3,1 1 1,0-1-1,1 0 1,1 0-1,0 0 1,1 0-1,0-1 1,2 1-1,-1-1 1,1-1-1,1 1 1,0-1-1,1-1 1,0 0-1,16 15 1,-12-15 31,0-2 0,1 1 0,0-1 0,0-1 0,1-1 0,0 0 0,0-1 1,1 0-1,0-1 0,-1-1 0,2-1 0,-1 0 0,23 1 0,-8-3 114,0-1-1,0-1 0,0-1 0,0-2 1,0-2-1,-1 0 0,57-21 1,-46 10 203,-2-2 1,0-1 0,-1-2-1,-1-2 1,37-30 0,-37 24-1,-2-2 0,-1-1 0,-2-2 0,-1-1 0,-1-1 0,-3-1-1,41-75 1,-53 83-119,-1 0 0,-2 0 0,-1-1 0,-2-1 0,-1 0 0,-1 0-1,-1-1 1,-2 1 0,-2-1 0,-1 0 0,-1 0 0,-5-34 0,2 50-168,0 0 1,-2 0-1,1 0 1,-2 0 0,0 1-1,-1 0 1,-1 0-1,-1 0 1,0 1 0,0 1-1,-2-1 1,0 2 0,0-1-1,-2 2 1,1-1-1,-22-14 1,14 13-181,0 1 0,-2 1 0,1 1 0,-1 1 0,-1 1 0,0 1 0,0 1 0,-1 1 0,0 1 0,0 1 0,-34-2 0,9 5-966,0 2 0,-93 14-1,-93 35-5649,140-28 384</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2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28.470"/>
    </inkml:context>
    <inkml:brush xml:id="br0">
      <inkml:brushProperty name="width" value="0.025" units="cm"/>
      <inkml:brushProperty name="height" value="0.025" units="cm"/>
    </inkml:brush>
  </inkml:definitions>
  <inkml:trace contextRef="#ctx0" brushRef="#br0">1 8 13741,'0'0'16939,"13"0"-15738,269-4 766,-159 1-4086,-28 2-7418,-127 1 3883,-9 0-1467</inkml:trace>
</inkml:ink>
</file>

<file path=ppt/ink/ink2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28.799"/>
    </inkml:context>
    <inkml:brush xml:id="br0">
      <inkml:brushProperty name="width" value="0.025" units="cm"/>
      <inkml:brushProperty name="height" value="0.025" units="cm"/>
    </inkml:brush>
  </inkml:definitions>
  <inkml:trace contextRef="#ctx0" brushRef="#br0">64 0 12236,'0'0'2434,"-10"5"363,-29 15-26,25-9 1115,19-6-1146,22-2-373,-26-4-2338,282-14 4429,-140 4-6171,1 7-5709,-112 3 1801,-4-5-1810</inkml:trace>
</inkml:ink>
</file>

<file path=ppt/ink/ink2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29.153"/>
    </inkml:context>
    <inkml:brush xml:id="br0">
      <inkml:brushProperty name="width" value="0.025" units="cm"/>
      <inkml:brushProperty name="height" value="0.025" units="cm"/>
    </inkml:brush>
  </inkml:definitions>
  <inkml:trace contextRef="#ctx0" brushRef="#br0">86 35 11179,'0'0'13308,"10"-5"-11044,3-1-1674,-1 1 0,2 1 0,-1 1 0,0-1 0,19-1 0,-27 4-477,0 1-1,0-1 1,0 1-1,0 0 1,0 0 0,0 0-1,1 1 1,-1-1-1,0 1 1,-1 1-1,1-1 1,0 1-1,0-1 1,-1 1-1,1 1 1,-1-1-1,1 1 1,-1 0-1,0 0 1,0 0-1,4 4 1,-7-5-113,1 1 0,-1-1 0,0 1 0,0 0 0,0-1 0,0 1 0,0 0 0,0 0 0,-1 0 0,0-1 0,1 1 0,-1 0 0,0 0 0,0 0 0,-1 0 0,1 0 0,0-1 0,-1 1 0,0 0 0,0 0 0,0-1 0,0 1 0,0 0 0,0-1 0,-3 3 0,-2 6 0,-1 0 0,-1-1 0,0 0 0,-11 11 0,-93 91-2374,-8-10-5614,100-87-6345</inkml:trace>
</inkml:ink>
</file>

<file path=ppt/ink/ink2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1.045"/>
    </inkml:context>
    <inkml:brush xml:id="br0">
      <inkml:brushProperty name="width" value="0.025" units="cm"/>
      <inkml:brushProperty name="height" value="0.025" units="cm"/>
    </inkml:brush>
  </inkml:definitions>
  <inkml:trace contextRef="#ctx0" brushRef="#br0">36 56 8360,'0'0'11098,"8"-8"-7035,0-3-3275,-5 7-342,0 0 1,0 0-1,0 1 0,1-1 0,-1 1 1,1 0-1,0 0 0,6-4 0,-10 7-375,0-1 0,1 1 0,-1 0 0,0 0 0,0 0 0,1 0 0,-1 0-1,0 0 1,0 0 0,1 0 0,-1-1 0,0 1 0,0 0 0,1 0-1,-1 0 1,0 0 0,1 0 0,-1 1 0,0-1 0,0 0 0,1 0-1,-1 0 1,0 0 0,0 0 0,1 0 0,-1 0 0,0 0 0,0 1 0,1-1-1,-1 0 1,0 0 0,0 0 0,0 0 0,1 1 0,-1-1 0,0 0-1,0 0 1,0 0 0,0 1 0,1-1 0,-1 0 0,0 0 0,0 1 0,0-1-1,0 1 1,4 20 661,-7 26-688,0-31-10,-2-1 0,0 1 0,-1-1 0,0 0 1,-1 0-1,-10 15 0,9-18-13,1 1-1,1 0 1,0 0 0,0 1 0,1-1 0,1 1 0,-5 28 0,10-41-21,-1 1 0,0-1 0,0 0 0,1 0 0,-1 0 0,1 0 0,-1 0 0,1 0 0,0 0 0,-1 0 0,1 0 0,0 0 0,0 0 0,-1 0 0,1 0 0,0 0 0,0-1 0,0 1 0,0 0 0,0-1 0,0 1 0,0-1 0,0 1 0,1-1 0,-1 1 0,0-1 0,0 0 0,0 1 0,0-1 0,1 0 0,-1 0 0,0 0 0,0 0 0,2 0 0,54-1 0,-47 0 0,68-12-1958,-49 5-1876,54-25 1,-39 12-4735</inkml:trace>
</inkml:ink>
</file>

<file path=ppt/ink/ink2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1.562"/>
    </inkml:context>
    <inkml:brush xml:id="br0">
      <inkml:brushProperty name="width" value="0.025" units="cm"/>
      <inkml:brushProperty name="height" value="0.025" units="cm"/>
    </inkml:brush>
  </inkml:definitions>
  <inkml:trace contextRef="#ctx0" brushRef="#br0">64 15 11371,'0'0'14168,"-3"12"-12727,-53 242 1255,51-227-1505,5-25-652,13-14 358,-3-1-941,0-1 0,-1 0 0,0-1 1,-2 0-1,1 0 0,-2 0 1,0-1-1,-1 0 0,-1 0 0,0-1 1,-1 1-1,-1-1 0,0 0 1,-2 0-1,-1-29 0,1 47 48,0-1 0,0 0-1,-1 1 1,1-1 0,0 0-1,0 1 1,0-1 0,0 0 0,0 0-1,-1 1 1,1-1 0,0 0-1,0 0 1,0 0 0,-1 1 0,1-1-1,0 0 1,0 0 0,-1 0-1,1 1 1,0-1 0,-1 0 0,1 0-1,0 0 1,0 0 0,-1 0-1,1 0 1,0 0 0,-1 0-1,1 0 1,0 0 0,-1 0 0,1 0-1,0 0 1,-1 0 0,1 0-1,0 0 1,0 0 0,-1 0 0,1 0-1,0 0 1,-1-1 0,1 1-1,0 0 1,0 0 0,-1 0 0,1-1-1,0 1 1,0 0 0,-1 0-1,1 0 1,0-1 0,0 1 0,0 0-1,0 0 1,-1-1 0,1 1-1,0 0 1,0-1 0,0 1-1,0 0 1,0-1 0,0 1 0,-12 23 52,11-19-27,0 0 0,0 0 0,0 0 0,1 0 0,-1 0 0,1 1-1,0-1 1,0 0 0,1 0 0,-1 0 0,1 0 0,0 0 0,0 0 0,1 0 0,1 4 0,-1-5-11,0-1 1,0 0-1,0 0 1,0 0-1,1 0 1,-1 0-1,0-1 1,1 1-1,0-1 1,-1 1-1,1-1 1,0 0-1,0 0 1,0 0-1,-1 0 1,1-1-1,0 1 1,0-1-1,0 0 1,0 0-1,4 0 1,3 0-19,0 0 0,0-1 0,0 0 0,0 0 0,0-1 0,-1-1 0,1 0 0,-1 0 0,1 0 0,-1-1 0,0-1 0,9-5 0,-6 1 0,-1 0 0,1-1 0,-2 0 0,1 0 0,-1-1 0,-1 0 0,13-21 0,-62 125 0,36-83-100,0-1 0,1 1 0,1 0 0,-1-1 0,2 1 0,-1 0 0,1 0 0,1 1 0,1 17 0,0-24-51,0-1-1,0 1 1,0-1-1,0 1 1,0-1-1,1 0 0,0 1 1,0-1-1,0 0 1,0 0-1,0 0 1,0 0-1,1-1 0,0 1 1,-1-1-1,1 1 1,0-1-1,0 0 1,0 0-1,0 0 1,1-1-1,-1 1 0,0-1 1,1 1-1,-1-1 1,1-1-1,0 1 1,-1 0-1,7 0 0,28 0-8875</inkml:trace>
</inkml:ink>
</file>

<file path=ppt/ink/ink2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2.687"/>
    </inkml:context>
    <inkml:brush xml:id="br0">
      <inkml:brushProperty name="width" value="0.025" units="cm"/>
      <inkml:brushProperty name="height" value="0.025" units="cm"/>
    </inkml:brush>
  </inkml:definitions>
  <inkml:trace contextRef="#ctx0" brushRef="#br0">1 16 18129,'0'0'9278,"2"13"-8301,2 36-293,-3-27-329,0-1 0,2 1 0,0 0 0,1-1 0,12 33 0,-16-53-334,1 0 0,0 0 0,0 1 0,0-1 0,0 0 0,0 0 0,0 0 0,0 0 0,0 0 0,0 0 1,0 0-1,1-1 0,-1 1 0,0 0 0,0-1 0,1 1 0,-1-1 0,1 1 0,-1-1 0,1 1 0,-1-1 1,0 0-1,1 0 0,-1 0 0,1 0 0,-1 0 0,1 0 0,-1 0 0,1-1 0,-1 1 0,1 0 1,-1-1-1,0 1 0,1-1 0,-1 0 0,0 1 0,1-1 0,-1 0 0,0 0 0,2-1 0,4-3 80,-1 1 0,0-1-1,0 0 1,0 0 0,-1-1-1,7-7 1,-6 3-101,0 0 0,0-1 0,-1 1 0,0-1 0,-1 0 0,0 0 0,0-1 0,-2 1 0,1-1 0,0-15 0,-4 21 0,-3 12 0,-3 12 0,7-17 0,-1 4 0,0 1 0,1 0 0,-1 0 0,1 0 0,1 11 0,-1-16 0,1 1 0,-1-1 0,0 0 0,1 1 0,-1-1 0,1 0 0,0 1 0,0-1 0,-1 0 0,1 0 0,0 0 0,0 0 0,0 0 0,0 0 0,0 0 0,0 0 0,0 0 0,0 0 0,1 0 0,-1-1 0,0 1 0,0-1 0,1 1 0,-1-1 0,0 1 0,1-1 0,-1 0 0,1 1 0,-1-1 0,2 0 0,12 1 0,0-1 0,0 0 0,0-2 0,0 1 0,0-2 0,0 0 0,0-1 0,23-9 0,-29 10 0,-1 0 0,1-1 0,-1 0 0,0-1 0,-1 0 0,1 0 0,-1-1 0,0 0 0,0 0 0,-1 0 0,1-1 0,-2 0 0,1 0 0,-1-1 0,8-12 0,-8-7 0,-5 27 0,0-1 0,0 1 0,0 0 0,-1-1 0,1 1 0,0 0 0,0-1 0,0 1 0,-1 0 0,1-1 0,0 1 0,0 0 0,-1-1 0,1 1 0,0 0 0,-1-1 0,1 1 0,0 0 0,-1 0 0,1 0 0,-1-1 0,1 1 0,0 0 0,-1 0 0,1 0 0,-1 0 0,1 0 0,0 0 0,-1 0 0,1 0 0,-1 0 0,1 0 0,-4 0 0,1 1 0,0 0 0,0 0 0,0 0 0,0 0 0,0 1 0,0-1 0,0 1 0,0 0 0,1 0 0,-5 3 0,-2 2 0,0 0 0,1 1 0,-1 0 0,2 0 0,-1 1 0,1 0 0,1 0 0,0 1 0,0 0 0,0 0 0,-3 11 0,9-20 0,0 0 0,0-1 0,0 1 0,-1 0 0,2 0 0,-1 0 0,0 0 0,0 0 0,0 0 0,0 0 0,1 0 0,-1 0 0,0-1 0,1 1 0,-1 0 0,0 0 0,1 0 0,-1-1 0,1 1 0,0 0 0,-1 0 0,1-1 0,0 1 0,-1-1 0,1 1 0,0 0 0,0-1 0,-1 1 0,1-1 0,0 0 0,0 1 0,0-1 0,0 0 0,-1 1 0,1-1 0,0 0 0,0 0 0,0 0 0,1 0 0,45 3 0,-37-3 0,57-2 0,-47 0 0,0 0 0,1 2 0,-1 1 0,0 0 0,0 2 0,0 0 0,27 8 0,-29 4 0,-18-15 0,1 1 0,-1-1 0,0 1 0,1-1 0,-1 1 0,0-1 0,1 1 0,-1-1 0,0 1 0,0-1 0,1 1 0,-1 0 0,0-1 0,0 1 0,0 0 0,0-1 0,0 1 0,0-1 0,0 1 0,0 0 0,0-1 0,0 1 0,0 0 0,-1-1 0,1 1 0,0-1 0,0 1 0,0 0 0,-1-1 0,1 1 0,0-1 0,-1 1 0,-5-39 0,7-52 0,-1 89-81,1 0 0,0 0-1,0-1 1,-1 1 0,1 0 0,0 0-1,0 1 1,0-1 0,0 0 0,0 0-1,0 0 1,1 1 0,-1-1 0,0 0-1,0 1 1,0-1 0,1 1 0,-1-1-1,0 1 1,0 0 0,1 0 0,-1-1-1,0 1 1,1 0 0,-1 0 0,0 0-1,2 1 1,50 0-5155,-38-1 2759,18 1-5792</inkml:trace>
</inkml:ink>
</file>

<file path=ppt/ink/ink2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3.110"/>
    </inkml:context>
    <inkml:brush xml:id="br0">
      <inkml:brushProperty name="width" value="0.025" units="cm"/>
      <inkml:brushProperty name="height" value="0.025" units="cm"/>
    </inkml:brush>
  </inkml:definitions>
  <inkml:trace contextRef="#ctx0" brushRef="#br0">159 28 13453,'0'0'13388,"-11"-5"-9886,0 1-3118,0 0-1,-1 0 0,1 1 1,-19-2-1,27 4-369,1 1 1,-1-1-1,1 1 1,-1 0-1,0 0 1,1 0-1,-1 0 1,1 1-1,-1-1 1,1 0-1,-1 1 1,1 0-1,0 0 1,-1 0-1,1 0 1,0 0-1,-1 0 1,1 0-1,0 1 1,0-1-1,0 1 1,0 0-1,0-1 1,1 1-1,-1 0 1,0 0-1,1 0 1,-1 0-1,1 0 1,0 1-1,0-1 1,0 0-1,0 1 1,-1 2-1,2-4-13,0 0 0,0 0-1,0 0 1,0 0 0,0 0 0,0 0-1,0 0 1,1 0 0,-1 0 0,0 0-1,1 0 1,-1 0 0,0 0 0,1 0-1,-1 0 1,1 0 0,0 0 0,-1-1-1,1 1 1,0 0 0,-1 0 0,1-1 0,0 1-1,0-1 1,-1 1 0,1 0 0,0-1-1,0 1 1,0-1 0,0 0 0,0 1-1,0-1 1,0 0 0,0 0 0,0 1-1,2-1 1,47 5-54,-35-4-45,26 3-846,-26-4 446,1 2-1,-1 0 1,0 0 0,0 2-1,17 5 1,-32-9 504,1 0 0,0 0 0,-1 0 0,1 1 0,0-1 0,-1 0 0,1 1 0,0-1 0,-1 0 0,1 1 0,-1-1 0,1 1 0,0-1 0,-1 1 0,1-1 0,-1 1 0,0-1 0,1 1 0,-1 0 0,1-1 0,-1 1 0,0 0 0,1-1 0,-1 1 0,0 0 0,0-1 0,0 1 0,1 0 0,-1-1 0,0 2 0,-14 18 1012,-35 11 950,47-30-1932,-17 10 245,8-4-200,0-1 0,-1 0 1,1-1-1,-1 0 0,-1-1 0,-14 3 0,26-7-99,1 0 0,0 0 0,0 0-1,-1-1 1,1 1 0,0 0 0,0 0 0,0 0 0,-1-1 0,1 1 0,0 0-1,0-1 1,0 1 0,0 0 0,0 0 0,-1-1 0,1 1 0,0 0-1,0-1 1,0 1 0,0 0 0,0 0 0,0-1 0,0 1 0,0 0 0,0-1-1,0 1 1,0 0 0,0-1 0,1 1 0,-1 0 0,0 0 0,0-1-1,0 1 1,0 0 0,0-1 0,0 1 0,1 0 0,-1 0 0,0 0-1,0-1 1,0 1 0,1 0 0,-1 0 0,0 0 0,0-1 0,1 1 0,-1 0-1,0 0 1,1 0 0,11-17-3077,13-5-2921,4-2-3679</inkml:trace>
</inkml:ink>
</file>

<file path=ppt/ink/ink2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3.581"/>
    </inkml:context>
    <inkml:brush xml:id="br0">
      <inkml:brushProperty name="width" value="0.025" units="cm"/>
      <inkml:brushProperty name="height" value="0.025" units="cm"/>
    </inkml:brush>
  </inkml:definitions>
  <inkml:trace contextRef="#ctx0" brushRef="#br0">151 192 21460,'-9'4'2365,"-11"6"-544,1 2-1,-33 24 0,46-31-1452,1 0-1,-1 1 0,1-1 1,0 1-1,0 0 0,-4 9 0,7-13-329,1 1 0,0-1 0,0 1 0,0 0-1,0-1 1,0 1 0,0 0 0,1-1-1,0 1 1,-1 0 0,1 0 0,0 0 0,0-1-1,1 1 1,-1 0 0,0 0 0,2 5-1,0-7-38,-1 1 0,0 0-1,0-1 1,1 1-1,-1-1 1,1 0-1,-1 0 1,1 1-1,-1-1 1,1 0-1,0 0 1,0 0 0,-1 0-1,1-1 1,0 1-1,0-1 1,0 1-1,0-1 1,0 1-1,0-1 1,0 0-1,0 0 1,2 0 0,49-2-301,-44 0 279,-1-1-1,1 0 1,-1 0 0,0 0-1,0-1 1,0-1-1,-1 1 1,1-1 0,-1 0-1,0-1 1,0 1-1,-1-2 1,0 1 0,0-1-1,0 1 1,-1-2 0,0 1-1,4-9 1,0 1 42,-1-1 1,0 0 0,-2 0 0,0-1-1,0 0 1,-2 0 0,0 0-1,2-20 1,-6 33-12,1-1 0,-1 1 0,0 0 0,0 0 0,0 0 1,-1-1-1,1 1 0,-1 0 0,0 0 0,0 0 0,-1 0 0,1 0 0,-1 0 0,0 0 0,0 1 0,0-1 0,0 0 0,-1 1 0,1 0 0,-1 0 0,-4-4 0,4 5 0,0 0-1,-1 1 1,1-1-1,0 1 1,-1 0-1,0 0 0,1 0 1,-1 1-1,1-1 1,-1 1-1,0 0 1,1 0-1,-1 0 0,0 0 1,1 0-1,-1 1 1,0 0-1,1 0 1,-1 0-1,1 0 1,-1 1-1,1-1 0,0 1 1,-6 4-1,2-3 16,0 2-1,1-1 0,-1 1 1,1 0-1,0 0 0,1 0 1,0 1-1,-1 0 1,2 0-1,-1 0 0,1 1 1,0-1-1,0 1 0,1 0 1,0 0-1,0 1 1,0-1-1,1 1 0,0-1 1,0 9-1,2-14-22,0 1 0,1-1 0,-1 0 0,1 0 0,-1 0 0,1 0 0,0 0 0,0 0 0,0-1 0,0 1 0,0 0 0,0 0 0,0-1 0,1 1 0,-1 0 0,1-1 0,-1 0 0,1 1 0,0-1 0,-1 0 0,1 0 0,0 0 0,0 0 0,0 0 0,0 0 0,0 0 0,0-1 0,4 2 0,8 2 0,1-1 0,30 3 0,-31-4 0,13 1-33,-15-3-15,0 2 0,-1-1 0,1 2 1,17 4-1,-27-6 48,1 0 0,-1 0 0,0 0 0,0 0 0,0 0 0,0 1 0,0-1 0,0 1 0,0-1 0,-1 1 0,1-1 0,0 1 0,-1 0 0,1 0 0,-1 0 0,0 0 0,0 0 0,0 0 0,0 0 0,0 1 0,0-1 0,0 0 0,-1 0 0,1 1 0,-1-1 0,0 0 0,1 5 0,-8 34 403,5-36-714,0 1-1,1-1 1,0 0-1,0 1 1,1-1-1,0 1 0,-1-1 1,2 1-1,0 7 1,12-11-9971,1-2 1415</inkml:trace>
</inkml:ink>
</file>

<file path=ppt/ink/ink2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3.925"/>
    </inkml:context>
    <inkml:brush xml:id="br0">
      <inkml:brushProperty name="width" value="0.025" units="cm"/>
      <inkml:brushProperty name="height" value="0.025" units="cm"/>
    </inkml:brush>
  </inkml:definitions>
  <inkml:trace contextRef="#ctx0" brushRef="#br0">7 0 20916,'0'0'11851,"-5"61"-11851,3-36 0,2 0 0,0-3 0,0-2 0,8-3-160,2-7-1698,0-4-640,1-6-1282,1 0-1633,-2-15-3203</inkml:trace>
</inkml:ink>
</file>

<file path=ppt/ink/ink2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4.302"/>
    </inkml:context>
    <inkml:brush xml:id="br0">
      <inkml:brushProperty name="width" value="0.025" units="cm"/>
      <inkml:brushProperty name="height" value="0.025" units="cm"/>
    </inkml:brush>
  </inkml:definitions>
  <inkml:trace contextRef="#ctx0" brushRef="#br0">21 43 18033,'0'0'12033,"9"6"-10885,-3-2-1019,0-1 1,0 0-1,0 0 1,0 0 0,1-1-1,-1 0 1,9 2-1,-14-4-109,1 0 0,-1 0-1,1 0 1,-1 0-1,1 0 1,-1 0-1,1 0 1,-1 0-1,1-1 1,-1 1 0,1-1-1,-1 1 1,1-1-1,-1 1 1,0-1-1,0 0 1,1 0-1,1-1 1,-2 0-12,0 1 1,1-1-1,-1 0 1,0 0 0,0 0-1,0 0 1,0 0-1,-1-1 1,1 1-1,0 0 1,-1 0-1,1 0 1,-1-1-1,0 1 1,0 0-1,0-4 1,0 5-9,0 0 0,0 0 0,0 0 0,0 0 0,-1 0 0,1 0 0,0 0 0,0 0 0,-1 0 0,1 0 0,0 0 0,-1 1 0,1-1 0,-1 0 0,1 0 0,-1 0 0,1 1 0,-1-1 0,0 0 0,1 1 0,-1-1 0,0 0 0,0 1 0,1-1 0,-1 1 0,0-1 0,-1 0 0,-1 1 0,1-1 0,-1 1 0,1-1 0,-1 1 0,1 0 0,-1 0 0,0 0 0,1 0 0,-1 0 0,-3 1 0,1 0 0,0 0 0,1 0 0,-1 1 0,1 0 0,-1-1 0,1 1 0,-1 1 0,1-1 0,0 1 0,0 0 0,-6 5 0,8-5-4,-1 0 1,1 0-1,0 0 1,0 0-1,0 0 1,0 0-1,1 1 1,-1-1-1,1 1 1,0-1-1,0 1 1,0-1-1,1 1 1,-1 0-1,1 0 1,0-1-1,0 1 1,0 0-1,0-1 1,1 1-1,0 0 0,-1-1 1,1 1-1,2 4 1,-1-4-36,1-1-1,-1 0 1,1 0 0,-1 0-1,1 0 1,0-1 0,0 1-1,0-1 1,1 0 0,-1 0-1,0 0 1,1 0-1,-1 0 1,1-1 0,0 1-1,0-1 1,-1 0 0,1 0-1,0-1 1,0 1 0,0-1-1,7 0 1,20-4-5149,-29 3 4342,-1 0-1,1 0 1,0 0-1,0-1 1,-1 1 0,1 0-1,-1-1 1,1 1-1,-1-1 1,1 1 0,-1-1-1,2-3 1,9-20-12815</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2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4.645"/>
    </inkml:context>
    <inkml:brush xml:id="br0">
      <inkml:brushProperty name="width" value="0.025" units="cm"/>
      <inkml:brushProperty name="height" value="0.025" units="cm"/>
    </inkml:brush>
  </inkml:definitions>
  <inkml:trace contextRef="#ctx0" brushRef="#br0">0 1 20756,'0'0'7046,"4"8"-6891,22 32 56,-21-35-1181,-1 0 1,1 0-1,0-1 0,1 1 1,-1-1-1,1 0 1,-1-1-1,1 1 0,0-1 1,12 4-1,23 0-762,-34 1 9098,-4 11-4046,-3 27-2049,0-35-448,0-5-723,0 0 1,1 0-1,-1 0 1,1-1 0,1 1-1,-1 0 1,1 0 0,0-1-1,0 1 1,0-1-1,1 0 1,0 1 0,4 4-1,2 0-448,0 0-1,1 0 1,0-1-1,12 9 1,20 18-1374,-40-35 1719,-1 0 1,1 0-1,-1 1 0,0-1 0,0 0 0,0 0 0,1 1 0,-1-1 0,0 1 0,-1-1 0,1 1 0,0-1 1,0 1-1,-1-1 0,1 1 0,-1 0 0,1 0 0,-1-1 0,0 1 0,1 0 0,-1 0 0,0 3 0,-1-4 99,0 1-1,0-1 0,0 0 1,0 1-1,0-1 0,0 0 1,0 0-1,0 1 0,-1-1 1,1 0-1,0 0 0,-1 0 1,1-1-1,-1 1 0,1 0 1,-1 0-1,1-1 0,-4 1 0,-6 2 226,0 0 0,0-1-1,-1-1 1,1 0-1,-18-1 1,28 0-395,0 0 0,0 0 0,0 0 0,0 0 0,0 0 1,0 0-1,1-1 0,-1 1 0,0 0 0,0-1 0,0 1 0,0 0 0,0-1 1,1 1-1,-1-1 0,0 1 0,0-1 0,1 0 0,-1 1 0,0-1 0,1 0 1,-1 1-1,1-1 0,-1 0 0,0 0 0,0-1 0,0-24-7668,2 10 738</inkml:trace>
</inkml:ink>
</file>

<file path=ppt/ink/ink2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5.001"/>
    </inkml:context>
    <inkml:brush xml:id="br0">
      <inkml:brushProperty name="width" value="0.025" units="cm"/>
      <inkml:brushProperty name="height" value="0.025" units="cm"/>
    </inkml:brush>
  </inkml:definitions>
  <inkml:trace contextRef="#ctx0" brushRef="#br0">112 1 11979,'0'0'19774,"-2"11"-19144,-5 30-191,-1 60 0,12-23-1292,-2-64-405,1 1 0,0-1 0,6 17-1,-7-27-54,1 4-6152,-9-19-7874,1 0 12406,1 4 4154,-1 2 3329,-21-22 2073,-22-24 987,45 47-7028,0 0-1,0 0 1,1 0 0,-1 0 0,1 0 0,0-1 0,0 1 0,0-1 0,1 0-1,-2-7 1,3 10-463,0 1 0,0 0 0,0 0-1,0 0 1,0 0 0,0 0 0,0 0 0,1 0-1,-1-1 1,0 1 0,1 0 0,-1 0-1,1 0 1,-1 0 0,1 0 0,0 0 0,-1 1-1,1-1 1,0 0 0,0 0 0,-1 0 0,1 1-1,1-2 1,31-10 816,42 7-1169,-66 6 334,78-2-4889,-43 1-2257</inkml:trace>
</inkml:ink>
</file>

<file path=ppt/ink/ink2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5.795"/>
    </inkml:context>
    <inkml:brush xml:id="br0">
      <inkml:brushProperty name="width" value="0.025" units="cm"/>
      <inkml:brushProperty name="height" value="0.025" units="cm"/>
    </inkml:brush>
  </inkml:definitions>
  <inkml:trace contextRef="#ctx0" brushRef="#br0">167 4 17969,'0'0'5717,"-11"-1"-4072,-2 0-1353,-1 0 1,1 0 0,-27 4-1,36-3-266,1 1 1,-1-1-1,0 1 0,1 0 0,-1 0 0,0 0 0,1 1 1,-1-1-1,1 1 0,0 0 0,0 0 0,-1 0 1,1 0-1,1 1 0,-1-1 0,0 1 0,0-1 1,1 1-1,0 0 0,-1 0 0,1 0 0,0 1 0,-1 3 1,3-7-28,-1 1 1,1 0-1,0 0 0,0-1 1,0 1-1,0 0 1,-1-1-1,1 1 1,0 0-1,0 0 0,1-1 1,-1 1-1,0 0 1,0 0-1,0-1 1,0 1-1,1 0 0,-1 0 1,0-1-1,1 1 1,-1 0-1,0-1 1,1 1-1,-1-1 0,1 1 1,-1-1-1,1 1 1,-1 0-1,1-1 1,-1 0-1,1 1 0,0-1 1,-1 1-1,1-1 1,0 0-1,-1 1 1,1-1-1,0 0 0,-1 0 1,1 0-1,0 1 1,0-1-1,0 0 1,40 3 64,-32-3-13,45-2-32,-41 1-52,0 0-1,0 0 0,0 1 0,0 1 0,0 0 0,0 1 0,0 1 0,0-1 0,24 11 0,-36-13 57,1 1 0,-1-1-1,0 1 1,0 0 0,0 0 0,1-1-1,-1 1 1,0 0 0,0 0-1,0 0 1,0 0 0,-1 1 0,1-1-1,0 0 1,0 0 0,-1 0 0,1 1-1,0-1 1,-1 0 0,0 1 0,1-1-1,-1 0 1,0 1 0,1-1-1,-1 3 1,-1-1 134,1-1-1,-1 1 0,0-1 1,0 1-1,0-1 1,0 0-1,0 0 1,-1 1-1,1-1 0,-1 0 1,1 0-1,-1 0 1,-2 1-1,-5 6 451,-1-1-1,-1 0 1,1 0-1,-16 7 1,-22 5-554,75-42-85,43-22-2823,29-18-7524,-38 14 8057,-60 53 8564,-4 22-4065,-3-7-1005,1-1 0,1 2 0,1-1 1,-1 23-1,4-41-1204,0-1 0,1 0-1,-1 0 1,0 0 0,0 0-1,0 0 1,1 1 0,-1-1 0,1 0-1,-1 0 1,1 0 0,-1 0-1,1 0 1,-1 0 0,1 0 0,0 0-1,0-1 1,-1 1 0,1 0-1,0 0 1,0-1 0,0 1 0,0 0-1,0-1 1,0 1 0,0-1-1,0 1 1,0-1 0,0 1 0,0-1-1,0 0 1,1 0 0,-1 0 0,0 1-1,0-1 1,0 0 0,0 0-1,0 0 1,1-1 0,-1 1 0,0 0-1,0 0 1,0-1 0,0 1-1,0-1 1,0 1 0,1-1 0,2 0-559,0 0 0,0-1 0,0 1 0,-1-1 0,1 0 0,0 0 0,-1 0 0,0 0 0,1-1 0,-1 1 0,0-1 0,0 0 0,2-3 0,8-21-6888</inkml:trace>
</inkml:ink>
</file>

<file path=ppt/ink/ink2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6.172"/>
    </inkml:context>
    <inkml:brush xml:id="br0">
      <inkml:brushProperty name="width" value="0.025" units="cm"/>
      <inkml:brushProperty name="height" value="0.025" units="cm"/>
    </inkml:brush>
  </inkml:definitions>
  <inkml:trace contextRef="#ctx0" brushRef="#br0">1 1 11851,'0'0'14190,"43"58"-14030,-7-46-1249,3 0-2595,0-1-2786,-1-2-6374</inkml:trace>
</inkml:ink>
</file>

<file path=ppt/ink/ink2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6.497"/>
    </inkml:context>
    <inkml:brush xml:id="br0">
      <inkml:brushProperty name="width" value="0.025" units="cm"/>
      <inkml:brushProperty name="height" value="0.025" units="cm"/>
    </inkml:brush>
  </inkml:definitions>
  <inkml:trace contextRef="#ctx0" brushRef="#br0">120 238 15887,'0'0'5285,"-10"12"-3192,-2 1-1830,-48 60 2591,55-67-2581,1 1-1,-1-1 1,2 1 0,-1 0 0,1 0 0,0 1-1,0-1 1,1 1 0,0-1 0,-1 15-1,3-20-270,0 0 0,1-1 1,-1 1-1,0 0 0,1-1 0,0 1 0,-1-1 0,1 1 0,0-1 0,0 1 0,0-1 0,0 1 0,0-1 0,0 0 0,0 0 0,0 1 0,0-1 0,1 0 0,-1 0 0,1 0 0,-1 0 0,0-1 0,1 1 0,0 0 0,-1 0 0,1-1 0,-1 1 0,1-1 0,0 0 0,-1 1 0,1-1 0,0 0 0,-1 0 0,1 0 0,0 0 0,0 0 0,2-1 0,5 1 21,1-1 0,-1 0-1,1-1 1,-1 0 0,16-5 0,-9 0 6,-1-1 0,0 0 0,0-1 0,0-1 0,-1 0 1,-1-1-1,0-1 0,0 0 0,-1-1 0,-1 0 0,0 0 0,15-25 0,-17 22-50,1 0 0,-2-1 1,0 0-1,-1 0 0,-1-1 0,-1 0 0,0 0 0,-1 0 1,-1-1-1,-1 0 0,0-27 0,-2 44 16,0 0 0,0 0-1,0 0 1,0 0 0,-1 0 0,1 0-1,0 1 1,-1-1 0,0 0 0,1 0-1,-1 0 1,0 0 0,0 1 0,0-1-1,0 1 1,0-1 0,0 0 0,-1 1-1,1 0 1,-1-1 0,1 1 0,-1 0-1,-1-2 1,0 2-12,0 0 0,0 0 1,1 1-1,-1-1 0,0 1 0,0 0 1,0-1-1,0 1 0,0 0 0,1 1 0,-1-1 1,0 1-1,0-1 0,-3 2 0,-2 0 42,-1 1 0,1 1 0,0-1 0,0 1 0,1 1 0,-1-1 0,1 1 0,0 1 0,-10 8 0,15-12 15,0 1 0,-1-1 0,1 0 0,0 1 0,0 0 0,1-1 0,-1 1 0,1 0 0,-1 0-1,1 0 1,0 0 0,0 0 0,0 0 0,0 0 0,1 0 0,-1 1 0,1-1 0,0 0 0,0 0 0,0 0 0,0 1 0,1-1 0,-1 0 0,1 0 0,0 0 0,0 0 0,0 0 0,0 0-1,3 6 1,4 2-121,1-1-1,0 1 1,0-2-1,1 1 1,22 15-1,-21-16-254,0-1 0,-1 1 0,0 0 0,16 22-1,-22-24 282,-1 0-1,0 0 0,0 1 0,0-1 0,-1 1 0,0 0 1,-1 0-1,0 0 0,1 8 0,0 9-1243,2-12-4243,5-4-6330</inkml:trace>
</inkml:ink>
</file>

<file path=ppt/ink/ink2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7.420"/>
    </inkml:context>
    <inkml:brush xml:id="br0">
      <inkml:brushProperty name="width" value="0.025" units="cm"/>
      <inkml:brushProperty name="height" value="0.025" units="cm"/>
    </inkml:brush>
  </inkml:definitions>
  <inkml:trace contextRef="#ctx0" brushRef="#br0">50 0 19955,'0'0'6422,"-4"12"-5760,-6 14-353,2 1-1,0 0 1,2 0 0,1 0 0,-3 51-1,8-76-299,0 0 0,0 0 0,0 0 0,0 0 0,0 0 0,1 0 0,-1-1 0,1 1-1,0 0 1,-1 0 0,1 0 0,0-1 0,0 1 0,0 0 0,0-1 0,0 1 0,1-1 0,-1 1-1,0-1 1,1 1 0,-1-1 0,1 0 0,-1 0 0,1 0 0,0 0 0,-1 0 0,1 0 0,0 0-1,0-1 1,0 1 0,0 0 0,0-1 0,-1 0 0,1 1 0,0-1 0,0 0 0,0 0 0,0 0 0,0 0-1,0-1 1,0 1 0,0 0 0,0-1 0,2-1 0,6 0 44,0-1 1,-1 0-1,0-1 0,0 0 1,0 0-1,0-1 0,13-9 1,-1-4-28,-1-1 1,-1 0 0,0-1 0,24-36-1,-43 93-282,-8-2 557,-1 21 193,9-55-493,0 0-1,1-1 0,-1 1 0,0-1 0,1 1 0,-1-1 0,0 1 0,1-1 1,-1 1-1,1-1 0,-1 0 0,1 1 0,-1-1 0,1 0 0,-1 1 0,1-1 1,0 0-1,-1 1 0,1-1 0,-1 0 0,1 0 0,0 0 0,-1 0 1,1 0-1,0 0 0,-1 0 0,1 0 0,-1 0 0,1 0 0,0 0 0,-1 0 1,1 0-1,0 0 0,-1 0 0,1-1 0,-1 1 0,2-1 0,26-7-1585,33-27-8045,-28 9 154</inkml:trace>
</inkml:ink>
</file>

<file path=ppt/ink/ink2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7.748"/>
    </inkml:context>
    <inkml:brush xml:id="br0">
      <inkml:brushProperty name="width" value="0.025" units="cm"/>
      <inkml:brushProperty name="height" value="0.025" units="cm"/>
    </inkml:brush>
  </inkml:definitions>
  <inkml:trace contextRef="#ctx0" brushRef="#br0">126 0 12300,'0'0'5546,"-12"9"-2732,4-3-2383,-8 6 1048,1 0 0,0 1 0,0 1 0,-18 23 0,32-36-1404,0 1 0,-1-1 0,1 0 0,1 1 0,-1-1 1,0 0-1,0 1 0,0-1 0,1 1 0,-1-1 0,1 1 0,-1-1 1,1 1-1,0 0 0,-1-1 0,1 1 0,0 0 0,0-1 1,0 1-1,0-1 0,1 1 0,-1 0 0,1 2 0,0-3-53,0 0-1,0 0 1,0 0 0,1 0-1,-1 0 1,0 0-1,1 0 1,-1 0-1,1 0 1,-1 0-1,1-1 1,-1 1-1,1-1 1,-1 1 0,1-1-1,-1 0 1,1 0-1,3 1 1,5-1-56,0 0 0,0 0 0,-1-1 0,1-1 0,0 1 0,15-6 0,-12 2-65,-1 0 0,0-1 0,0-1-1,-1 0 1,12-9 0,-18 12 92,0 1-1,0-1 1,-1 0-1,0-1 1,0 1-1,0-1 1,0 0-1,-1 0 1,1 0-1,-1 0 1,-1-1-1,1 0 1,2-6-1,-9 8-26,-7 10-53,-10 10-42,14-10 154,0 1 1,1 0-1,0 0 1,0 1-1,0 0 1,1 0-1,0 0 1,1 1 0,0 0-1,0-1 1,1 1-1,0 1 1,-3 16-1,6-25-43,0 0-1,0 0 1,0 0 0,0 0-1,1 0 1,-1 0-1,0 0 1,0 0-1,1 0 1,-1 0-1,1 0 1,-1 0 0,1 0-1,-1 0 1,1 0-1,-1 0 1,1-1-1,0 1 1,-1 0 0,1 0-1,0-1 1,0 1-1,0-1 1,0 1-1,1 0 1,33 6-1280,-22-8 220,0 0-1,0 0 1,19-6-1,-10 0-1802,0-1 0,31-16 0,-3-3-6391</inkml:trace>
</inkml:ink>
</file>

<file path=ppt/ink/ink2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8.172"/>
    </inkml:context>
    <inkml:brush xml:id="br0">
      <inkml:brushProperty name="width" value="0.025" units="cm"/>
      <inkml:brushProperty name="height" value="0.025" units="cm"/>
    </inkml:brush>
  </inkml:definitions>
  <inkml:trace contextRef="#ctx0" brushRef="#br0">154 173 14157,'-11'7'1880,"1"-1"-1533,-12 6 2500,-37 29 0,55-38-2576,0 0 0,0 0 0,0 0 0,0 1-1,1 0 1,-1 0 0,1 0 0,0 0 0,1 0 0,-1 0 0,1 1-1,-1 0 1,1-1 0,1 1 0,-1 0 0,1 0 0,-2 6 0,4-9-269,-1 0 1,1 0 0,-1 0-1,1-1 1,0 1 0,-1 0-1,1 0 1,0-1 0,0 1-1,0-1 1,0 1 0,1-1-1,-1 1 1,0-1 0,1 1 0,-1-1-1,1 0 1,-1 0 0,1 0-1,0 0 1,-1 0 0,1 0-1,0-1 1,0 1 0,-1 0-1,1-1 1,0 1 0,0-1 0,0 0-1,0 0 1,2 0 0,12 2-256,-1 0 0,28-3 0,-33 1-83,7-1-166,0-1 1,0 0-1,-1-1 1,0-1-1,1-1 0,-2 0 1,32-16-1,-31 13 562,1-1-1,-1-1 1,-1-1-1,0 0 1,0-1-1,-1-1 0,-1 0 1,0-1-1,-1 0 1,0-1-1,15-26 0,-23 34 135,-1 0-1,0 0 0,0-1 1,-1 1-1,0-1 0,0 1 1,-1-1-1,1-12 0,-2 18-140,1-1-1,-1 1 1,-1-1-1,1 1 1,0-1-1,-1 1 1,1 0-1,-1-1 1,0 1-1,1 0 1,-1-1-1,-1 1 1,1 0-1,0 0 1,0 0-1,-1 0 1,1 0-1,-1 0 1,0 0-1,1 0 1,-1 1-1,0-1 1,0 1-1,0-1 1,0 1 0,0 0-1,-1-1 1,1 1-1,-5-1 1,-1 0 6,0 1 0,-1-1 1,1 2-1,0-1 1,-1 1-1,1 1 1,-1-1-1,1 1 0,-1 1 1,1 0-1,0 0 1,0 0-1,-12 6 1,14-6 29,0 1 1,0 0 0,0 1 0,0-1 0,0 1 0,0 0 0,1 1 0,0-1 0,0 1 0,0 0 0,1 0-1,0 1 1,0-1 0,0 1 0,0 0 0,1 0 0,-3 7 0,6-12-89,0 0 0,-1 0 0,1 0 0,0 0 0,0 0-1,0 0 1,0 0 0,0 0 0,0 1 0,0-1 0,0 0 0,0 0 0,0 0 0,1 0 0,-1 0 0,1 0 0,-1 0 0,0 0 0,1 0 0,-1 0-1,1 0 1,0 0 0,-1-1 0,1 1 0,0 0 0,0 0 0,-1 0 0,1-1 0,0 1 0,0-1 0,0 1 0,0 0 0,0-1 0,0 1-1,0-1 1,0 0 0,2 1 0,46 8-165,-40-8 53,43 3-1324,-17-1-1247,47 9 0,-71-10 2639,0 1 0,-1 1-1,0-1 1,19 11 0,-27-13 187,1 1 0,-1 0 0,1 0 0,-1 0 0,0 0 0,0 0 0,0 0 0,0 1 0,0-1 0,0 1 0,-1-1 0,1 1 0,-1 0 0,0 0 0,0-1 0,0 1 0,0 0 0,0 0 0,-1 0 0,1 0 0,-1 0 0,0 0 0,0 5 0,-1 1-502,0 0 1,0 0 0,-1 1 0,0-1 0,-1 0 0,-4 9 0,4-7-6669</inkml:trace>
</inkml:ink>
</file>

<file path=ppt/ink/ink2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8.848"/>
    </inkml:context>
    <inkml:brush xml:id="br0">
      <inkml:brushProperty name="width" value="0.025" units="cm"/>
      <inkml:brushProperty name="height" value="0.025" units="cm"/>
    </inkml:brush>
  </inkml:definitions>
  <inkml:trace contextRef="#ctx0" brushRef="#br0">5 0 20724,'0'0'1452,"0"13"427,-2 41-15,-1-10-332,6 73-1,-3-116-1501,0-1 0,0 1 1,0-1-1,0 0 0,0 1 0,0-1 0,0 1 1,0-1-1,0 0 0,0 1 0,1-1 0,-1 1 1,0-1-1,0 0 0,0 1 0,1-1 0,-1 0 1,0 1-1,0-1 0,1 0 0,-1 1 0,0-1 1,1 0-1,-1 0 0,0 1 0,1-1 0,-1 0 1,0 0-1,1 0 0,-1 0 0,1 1 0,-1-1 1,0 0-1,1 0 0,-1 0 0,1 0 0,-1 0 1,1 0-1,-1 0 0,0 0 0,1 0 0,-1 0 1,1 0-1,-1 0 0,0-1 0,1 1 0,-1 0 1,1 0-1,-1 0 0,0 0 0,1-1 0,-1 1 1,0 0-1,1 0 0,-1-1 0,0 1 0,1 0 1,-1-1-1,0 1 0,0 0 0,1-1 0,-1 1 1,0 0-1,0-1 0,0 1 0,0-1 0,1 0 1,18-25 963,-11 5-1012,0-1 1,-2 0-1,6-36 0,-3 13-914,-9 48 889,-1 0 1,1 0 0,0 0-1,0 0 1,0 0-1,1 1 1,-1-1 0,1 0-1,0 0 1,0 0 0,0-1-1,0 1 1,0 0-1,0 0 1,1 0 0,0-1-1,-1 1 1,1-1 0,0 1-1,0-1 1,0 0 0,1 0-1,-1 0 1,5 3-1,-2-1 43,1 0-1,0-1 0,0 0 0,0 0 1,0 0-1,0 0 0,0-1 0,1 0 1,-1-1-1,11 2 0,-5-2 35,0-1 1,0 0-1,1-1 1,-1 0-1,0-1 1,23-6-1,-32 7-12,1 0 0,-1 0 0,0-1-1,0 1 1,0-1 0,0 0 0,0 1 0,0-1 0,0-1 0,0 1 0,-1 0 0,1-1-1,-1 1 1,0-1 0,1 0 0,-1 0 0,0 0 0,-1 0 0,1 0 0,-1 0-1,1 0 1,-1-1 0,0 1 0,0 0 0,0-1 0,-1 1 0,1-1 0,-1-5 0,0 9-25,0 0 1,0-1-1,0 1 1,0-1-1,0 1 1,0 0 0,0-1-1,0 1 1,0 0-1,0-1 1,0 1 0,0-1-1,0 1 1,0 0-1,0-1 1,-1 1 0,1 0-1,0-1 1,0 1-1,-1 0 1,1-1 0,0 1-1,0 0 1,-1 0-1,1-1 1,0 1 0,-1 0-1,1 0 1,0-1-1,-1 1 1,1 0 0,0 0-1,-1 0 1,1 0-1,0 0 1,-1 0 0,0-1-1,-16 7-127,-16 19 5,24-15 133,1 0 0,0 1 0,-12 22 1,18-28-216,0 0 0,-1 0 1,2 0-1,-1 0 0,1 0 1,-1 0-1,1 1 0,1-1 1,-1 0-1,1 1 1,0-1-1,1 9 0,-1-12-42,1-1-1,-1 0 0,0 1 1,1-1-1,-1 0 0,1 1 1,0-1-1,-1 0 0,1 0 1,0 0-1,0 0 0,0 0 1,0 0-1,0 0 0,0 0 1,0 0-1,0 0 0,0 0 1,0-1-1,0 1 0,1 0 1,-1-1-1,0 1 0,1-1 0,0 1 1,38 3-6923,-32-4 5455,34 0-8623</inkml:trace>
</inkml:ink>
</file>

<file path=ppt/ink/ink2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9.206"/>
    </inkml:context>
    <inkml:brush xml:id="br0">
      <inkml:brushProperty name="width" value="0.025" units="cm"/>
      <inkml:brushProperty name="height" value="0.025" units="cm"/>
    </inkml:brush>
  </inkml:definitions>
  <inkml:trace contextRef="#ctx0" brushRef="#br0">88 201 8584,'0'0'11029,"-9"5"-9764,1-2-988,0 1-1,0 1 0,1-1 0,-14 12 0,19-14-110,0 0 0,-1 1-1,1-1 1,0 1 0,0-1 0,0 1 0,1 0 0,-1 0-1,1 0 1,-1 0 0,1 0 0,0 0 0,0 0 0,1 0 0,-1 0-1,0 1 1,1-1 0,0 0 0,0 0 0,0 6 0,1-8-154,-1 0 0,1 0 0,0 0 0,-1 0 0,1 0 0,0 0 0,0-1 0,0 1 0,-1 0 0,1 0 0,0-1 0,0 1 1,0-1-1,0 1 0,0-1 0,0 1 0,1-1 0,-1 1 0,0-1 0,0 0 0,0 0 0,0 1 0,0-1 0,1 0 0,-1 0 0,0 0 0,2-1 1,35-2 225,-30 1-219,-1-1-1,0 0 0,1 0 1,-1-1-1,0 0 1,0-1-1,-1 1 0,1-1 1,-1 0-1,0-1 1,-1 0-1,1 0 0,-1 0 1,0 0-1,-1-1 1,0 0-1,0 0 0,0 0 1,3-10-1,0 1-18,0-1-1,-2-1 0,0 1 1,-1-1-1,-1 0 0,0 0 1,-1-25-1,-2 41-23,0 0 0,0 0-1,0 0 1,0 0-1,0 0 1,-1 0 0,1 0-1,-1 0 1,0 0 0,1 0-1,-1 0 1,-2-3 0,2 4 0,1 1 0,-1-1 0,1 0 0,-1 1 1,0-1-1,1 1 0,-1 0 0,0-1 1,1 1-1,-1-1 0,0 1 0,0 0 0,1 0 1,-1-1-1,0 1 0,0 0 0,0 0 1,1 0-1,-1 0 0,0 0 0,0 0 0,-1 0 1,-1 1-32,0 0 1,0 0-1,0 0 1,0 1-1,0-1 0,0 1 1,0 0-1,0 0 1,1 0-1,-1 0 1,1 0-1,-1 1 1,1-1-1,-2 4 1,-12 14-73,1 1 0,-16 29 0,27-43 143,1 0 0,0 0 1,0 0-1,1 0 0,0 0 0,0 1 0,0-1 0,1 0 0,0 1 0,1 0 1,0-1-1,1 12 0,-1-16-103,1-1 0,0 0 1,0 0-1,0 0 0,0 0 1,0 0-1,0 0 0,0 0 0,1 0 1,-1 0-1,1 0 0,-1-1 1,1 1-1,0-1 0,0 1 1,0-1-1,0 0 0,0 1 0,0-1 1,0 0-1,0-1 0,0 1 1,4 1-1,4 1-1575,0-1 0,0 0 0,21 1 1,9-2-6208</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1.664"/>
    </inkml:context>
    <inkml:brush xml:id="br0">
      <inkml:brushProperty name="width" value="0.025" units="cm"/>
      <inkml:brushProperty name="height" value="0.025" units="cm"/>
    </inkml:brush>
  </inkml:definitions>
  <inkml:trace contextRef="#ctx0" brushRef="#br0">0 40 12876,'0'0'6267,"9"6"-5226,3 0-762,-1-1-1,1 0 0,0-1 0,0-1 0,0 1 0,1-2 0,-1 0 0,1-1 0,-1 0 0,23-1 0,69-4-112,202-33-1,-301 36-756,25-6-82,-19 0-2004,-11-4-4187,-11-1-1997</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1.309"/>
    </inkml:context>
    <inkml:brush xml:id="br0">
      <inkml:brushProperty name="width" value="0.025" units="cm"/>
      <inkml:brushProperty name="height" value="0.025" units="cm"/>
    </inkml:brush>
  </inkml:definitions>
  <inkml:trace contextRef="#ctx0" brushRef="#br0">1 0 17008,'0'0'8552,"21"65"-8264,-10-27-127,-1 3-129,0-1-641,0-5-608,-2-8-1153,-3-7-897,-2-10-993</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3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9.550"/>
    </inkml:context>
    <inkml:brush xml:id="br0">
      <inkml:brushProperty name="width" value="0.025" units="cm"/>
      <inkml:brushProperty name="height" value="0.025" units="cm"/>
    </inkml:brush>
  </inkml:definitions>
  <inkml:trace contextRef="#ctx0" brushRef="#br0">185 3 6822,'0'0'15226,"-8"-1"-14799,6 1-406,0-1 1,0 1 0,0 0-1,0 0 1,-1 0 0,1 0-1,0 0 1,0 1 0,0-1 0,1 0-1,-1 1 1,0 0 0,0-1-1,0 1 1,0 0 0,0 0-1,1 0 1,-1 0 0,0 0 0,1 1-1,-2 0 1,-1 3 79,1 0 0,1 0 0,-1 0 1,1 0-1,-1 0 0,2 0 0,-1 0 0,-2 11 1,-2 13-62,1 0 1,1 0 0,2 1-1,1-1 1,1 1 0,1 0 0,11 55-1,-9-75-6125,-4-18 3100,-7-22 1112,-28-16 3035,-7-9 2766,41 51-3351,-1 0 1,1 0-1,0-1 0,0 1 0,0 0 1,0-1-1,1 1 0,0-1 0,0 0 0,-1-8 1,3 13-525,-1-1 0,1 0 1,-1 0-1,1 1 0,-1-1 0,1 0 1,-1 1-1,1-1 0,0 0 0,-1 1 1,1-1-1,0 1 0,-1-1 1,1 1-1,0-1 0,0 1 0,0 0 1,-1-1-1,1 1 0,0 0 1,0 0-1,0 0 0,0 0 0,0-1 1,0 1-1,-1 0 0,1 1 0,1-1 1,34-1-345,-29 1 334,50 1-2214,1 2-4039,-14 1 716</inkml:trace>
</inkml:ink>
</file>

<file path=ppt/ink/ink3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9.894"/>
    </inkml:context>
    <inkml:brush xml:id="br0">
      <inkml:brushProperty name="width" value="0.025" units="cm"/>
      <inkml:brushProperty name="height" value="0.025" units="cm"/>
    </inkml:brush>
  </inkml:definitions>
  <inkml:trace contextRef="#ctx0" brushRef="#br0">107 5 10090,'0'0'11258,"-8"-1"-8637,0 0-2341,0 0 343,0 0 0,0 1 0,0-1 0,-15 3 0,21-2-569,0 0 0,1 1 1,-1-1-1,1 0 0,-1 1 0,1 0 0,-1-1 0,1 1 1,-1 0-1,1-1 0,-1 1 0,1 0 0,0 0 1,0 0-1,-1 0 0,1 0 0,0 1 0,0-1 1,0 0-1,0 0 0,0 1 0,0-1 0,1 1 0,-1-1 1,0 0-1,1 1 0,-1 0 0,1-1 0,0 1 1,-1-1-1,1 1 0,0-1 0,0 3 0,0-2-73,1 0-1,0-1 1,-1 1-1,1-1 1,0 1-1,0-1 1,0 0-1,0 1 0,0-1 1,1 0-1,-1 0 1,0 0-1,0 0 1,1 0-1,-1 0 1,1 0-1,-1 0 1,1 0-1,-1-1 1,1 1-1,-1 0 1,4 0-1,47 14-1297,-37-11 505,-5-2 286,-1 2 1,-1-1-1,1 1 1,13 8-1,-21-12 523,0 1 0,-1-1 0,1 1 0,0-1 0,-1 1 0,1-1 0,0 1 0,-1-1 0,1 1 0,-1 0 0,1 0 0,-1-1 0,1 1 1,-1 0-1,1 0 0,-1-1 0,0 1 0,0 0 0,1 0 0,-1 0 0,0 0 0,0-1 0,0 1 0,0 1 0,-1 0 78,1-1 0,-1 0 0,0 1 0,0-1 0,0 0 0,0 0 0,0 0 0,-1 1 0,1-1 0,0 0 0,-1-1 0,1 1 1,0 0-1,-1 0 0,1-1 0,-1 1 0,1 0 0,-4 0 0,-3 2-11,-1-1 0,0 0 0,1 0 0,-15 1 0,-16-2-4409,18-1-4362</inkml:trace>
</inkml:ink>
</file>

<file path=ppt/ink/ink3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0.423"/>
    </inkml:context>
    <inkml:brush xml:id="br0">
      <inkml:brushProperty name="width" value="0.025" units="cm"/>
      <inkml:brushProperty name="height" value="0.025" units="cm"/>
    </inkml:brush>
  </inkml:definitions>
  <inkml:trace contextRef="#ctx0" brushRef="#br0">29 0 15182,'0'0'14078,"-5"10"-13603,-15 31-272,20-40-198,-1 0 1,1 0-1,-1-1 1,1 1-1,0 0 1,-1 0-1,1 0 1,0 0-1,-1 0 1,1 0-1,0 0 1,0 0 0,0 0-1,0 0 1,0 0-1,0 0 1,0 0-1,1 0 1,-1-1-1,0 1 1,0 0-1,1 0 1,-1 0-1,0 0 1,1 0-1,-1 0 1,1 0-1,-1-1 1,1 1 0,0 0-1,-1 0 1,1-1-1,0 1 1,-1-1-1,1 1 1,0 0-1,0-1 1,0 1-1,-1-1 1,1 0-1,0 1 1,0-1-1,0 0 1,0 1-1,0-1 1,0 0 0,1 0-1,48 0 210,-42-1-172,11-3-18,0 0 0,0-1 0,0 0 0,-1-2 0,0 0 0,24-14 0,17-6-19,-58 26-10,-1 1 0,1 0 0,-1-1 0,1 1-1,-1 0 1,1 0 0,0-1 0,-1 1 0,1 0 0,-1 0-1,1 0 1,0 0 0,-1 0 0,1 0 0,-1-1-1,1 2 1,0-1 0,-1 0 0,1 0 0,-1 0 0,1 0-1,0 0 1,-1 0 0,1 1 0,-1-1 0,1 0-1,-1 0 1,1 1 0,-1-1 0,1 0 0,-1 1 0,1-1-1,0 1 1,2 21 77,-3-20-62,-1-1-1,1 1 1,0 0-1,0-1 1,0 1 0,0-1-1,0 1 1,0-1-1,0 1 1,0-1-1,1 1 1,-1-1-1,0 1 1,1-1-1,0 1 1,-1-1-1,1 1 1,0-1-1,-1 0 1,1 1-1,0-1 1,0 0-1,0 0 1,0 0-1,1 0 1,-1 0 0,0 0-1,0 0 1,1 0-1,-1 0 1,0 0-1,1-1 1,-1 1-1,1-1 1,-1 1-1,1-1 1,1 1-1,11 0-518,1-1 0,-1-1 0,1 0 0,-1-1 0,24-5 0,-18 1-3042,1-1 0,-2-1 0,25-12 0,-15 5-5499</inkml:trace>
</inkml:ink>
</file>

<file path=ppt/ink/ink3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1.035"/>
    </inkml:context>
    <inkml:brush xml:id="br0">
      <inkml:brushProperty name="width" value="0.025" units="cm"/>
      <inkml:brushProperty name="height" value="0.025" units="cm"/>
    </inkml:brush>
  </inkml:definitions>
  <inkml:trace contextRef="#ctx0" brushRef="#br0">92 0 17809,'0'0'8910,"-7"11"-8329,-5 8-218,2 0-1,0 1 0,2 0 0,0 1 1,1-1-1,-7 36 0,7-10-92,-1 91-1,10-135-1154,4-9 469,3-7-18,-3-4 143,-1 0 0,-1-1 0,3-33 0,-3 22 228,26 52 9,-20-14 161,0-2-1,1 0 0,0 0 1,0 0-1,0-2 0,1 1 1,-1-2-1,21 5 0,-8-4 220,-1-2-1,0 0 0,39-2 0,-61 0-292,0 0-1,0 0 0,0 0 0,0 0 1,-1 0-1,1 0 0,0 0 0,0 0 1,0-1-1,0 1 0,0 0 1,0-1-1,0 1 0,-1 0 0,1-1 1,0 1-1,0-1 0,-1 1 0,1-1 1,0 1-1,0-1 0,-1 0 0,1 1 1,-1-1-1,1 0 0,-1 0 1,1 1-1,-1-1 0,1 0 0,-1 0 1,0 0-1,1 0 0,-1 0 0,0 1 1,0-1-1,1 0 0,-1 0 0,0 0 1,0 0-1,0 0 0,0 0 1,0 0-1,-1 0 0,1-1 0,0 2-33,-1 0-1,1-1 1,0 1 0,-1 0-1,1-1 1,0 1-1,-1 0 1,1-1-1,-1 1 1,1 0-1,-1 0 1,1-1-1,-1 1 1,1 0-1,0 0 1,-1 0-1,1 0 1,-1 0-1,1-1 1,-1 1 0,0 0-1,1 0 1,-1 0-1,1 1 1,-1-1-1,1 0 1,-1 0-1,1 0 1,-1 0-1,1 0 1,0 1-1,-1-1 1,1 0-1,-1 0 1,1 1-1,-1-1 1,1 0 0,-1 1-1,0-1 2,0 1 0,0-1 0,1 1 0,-1 0 0,0-1 0,0 1 0,0 0-1,1 0 1,-1 0 0,0-1 0,1 1 0,-1 0 0,1 0 0,-1 0 0,1 0 0,-1 0 0,1 0 0,-1 1 0,2-1 11,-1 0 1,0 0-1,1 0 1,-1 0-1,1 0 1,-1-1 0,1 1-1,-1 0 1,1 0-1,-1-1 1,1 1-1,0 0 1,-1-1-1,1 1 1,0-1 0,0 1-1,0-1 1,-1 1-1,1-1 1,0 0-1,0 1 1,0-1-1,0 0 1,0 0 0,0 1-1,-1-1 1,1 0-1,0 0 1,0 0-1,2 0 1,39 0 171,-31 0-126,187-17-1541,-198 17 1494,1 1 1,-1 0 0,1-1 0,-1 1 0,1 0 0,-1-1 0,1 1 0,-1 0 0,0-1 0,1 1 0,-1 0 0,0 0 0,0-1 0,1 1 0,-1 0 0,0 0 0,0 0 0,0-1 0,0 1 0,0 0 0,0 0 0,0 0 0,0-1-1,-1 1 1,1 0 0,0 0 0,-1 1 0,1-1 10,0 0 0,-1 0 0,1 0 0,0 0-1,0 0 1,0 0 0,0 0 0,0 0 0,0 0 0,0 1-1,0-1 1,0 0 0,0 0 0,1 0 0,-1 0 0,0 0-1,1 0 1,-1 0 0,1 0 0,-1 0 0,1 0-1,0 0 1,-1 0 0,2 1 0,32-3-4196,-9-6-3992</inkml:trace>
</inkml:ink>
</file>

<file path=ppt/ink/ink3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2.014"/>
    </inkml:context>
    <inkml:brush xml:id="br0">
      <inkml:brushProperty name="width" value="0.025" units="cm"/>
      <inkml:brushProperty name="height" value="0.025" units="cm"/>
    </inkml:brush>
  </inkml:definitions>
  <inkml:trace contextRef="#ctx0" brushRef="#br0">163 41 19250,'0'0'1922,"-10"-1"160,0 1-1859,-1 0 0,1 1 0,0-1 0,0 2 1,0 0-1,-18 6 0,24-7-225,1 0-1,-1 0 1,1 0 0,0 1-1,-1 0 1,1 0 0,0 0 0,0 0-1,0 0 1,1 0 0,-1 1-1,0-1 1,1 1 0,0 0 0,-1 0-1,1 0 1,0 0 0,1 0-1,-1 0 1,0 1 0,1-1 0,0 1-1,0-1 1,0 1 0,0-1-1,0 7 1,1-10-4,0 1 0,0 0 0,0-1 1,0 1-1,0 0 0,0-1 0,1 1 0,-1 0 0,0-1 0,0 1 0,1 0 0,-1-1 0,0 1 1,1-1-1,-1 1 0,1-1 0,-1 1 0,1-1 0,-1 1 0,1-1 0,-1 1 0,1-1 1,-1 0-1,1 1 0,-1-1 0,1 0 0,0 1 0,-1-1 0,2 0 0,28 3 47,27-14 239,-38 4-272,0-2-1,-1 0 1,27-18-1,-36 21 9,-1 0 0,0 0 1,0-1-1,0 0 0,-1 0 1,0-1-1,-1 0 0,11-17 0,-17 25-18,0 1 1,0-1-1,0 0 0,0 0 0,0 0 0,0 0 0,-1 0 0,1 0 0,0 1 0,0-1 1,0 0-1,0 0 0,0 0 0,-1 0 0,1 0 0,0 0 0,0 0 0,0 0 1,0 0-1,-1 0 0,1 0 0,0 0 0,0 0 0,0 0 0,0 0 0,-1 0 0,1 0 1,0 0-1,0 0 0,0 0 0,0 0 0,-1 0 0,1 0 0,0 0 0,0 0 0,0 0 1,0 0-1,-1 0 0,1 0 0,0 0 0,0-1 0,0 1 0,0 0 0,0 0 0,0 0 1,-1 0-1,1 0 0,0-1 0,0 1 0,0 0 0,0 0 0,0 0 0,0 0 0,0-1 1,0 1-1,0 0 0,0 0 0,0 0 0,0 0 0,0-1 0,0 1 0,0 0 0,0 0 1,0-1-1,-8 8 0,1 0 0,0-1 0,1 2 0,0-1 1,0 1-1,-6 11 0,9-15 137,0 0 0,1 0 0,0 1 0,0-1 0,0 1 0,0-1 0,1 1 0,-1 0 0,1 0 0,0-1 0,1 1 0,-1 0 0,1 0 0,1 7 0,-1-11-89,1 0-1,-1 0 1,1 0 0,0-1-1,0 1 1,-1 0 0,1 0-1,0-1 1,0 1 0,0-1-1,0 1 1,0 0 0,0-1-1,0 0 1,0 1 0,0-1-1,0 0 1,0 1 0,0-1-1,0 0 1,0 0 0,0 0-1,0 0 1,2 0-1,32 0 759,-28-1-539,11 0-234,1-2-1,-1 0 1,0-1 0,0-1-1,-1 0 1,1-1 0,-1-1-1,0-1 1,-1-1-1,0 0 1,0-1 0,-1 0-1,-1-2 1,18-16-1,-20 11-720,-22 17-85,-27 22 409,31-17 355,-28 28 281,32-31-162,1 0 0,-1 0 1,1 0-1,-1 0 1,1 0-1,0 0 1,-1 1-1,1-1 0,0 0 1,1 1-1,-1-1 1,0 0-1,1 1 0,-1 4 1,4-6-5,1 1 0,-1-1 0,1-1-1,0 1 1,0 0 0,-1-1 0,1 0 0,0 0 0,-1 0 0,1 0 0,6-2 0,-9 2-33,13-2-34,-1-1 0,1-1-1,-1 0 1,0 0 0,-1-2 0,1 1-1,-1-2 1,14-9 0,20-9-1772,-67 55 69,14-19 1624,-19 37 291,22-21 229,4-26-461,0-1 0,0 1 0,0 0 0,0-1 0,1 1 0,-1 0 0,0-1 0,0 1 0,1-1 0,-1 1 0,0-1 0,1 1 0,-1 0 0,1-1 0,-1 0 0,1 1 0,-1-1 0,1 1 0,-1-1 0,1 1 0,-1-1 0,1 0 0,-1 0 0,1 1 0,0-1 0,-1 0 0,1 0 0,0 0 0,-1 1 0,1-1 0,1 0 0,6 1-178,0-1 0,0 0 1,1 0-1,13-3 0,-15 1-656,0 1 0,0-1 0,-1-1 0,1 1-1,-1-1 1,6-4 0,17-11-5904</inkml:trace>
</inkml:ink>
</file>

<file path=ppt/ink/ink3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2.582"/>
    </inkml:context>
    <inkml:brush xml:id="br0">
      <inkml:brushProperty name="width" value="0.025" units="cm"/>
      <inkml:brushProperty name="height" value="0.025" units="cm"/>
    </inkml:brush>
  </inkml:definitions>
  <inkml:trace contextRef="#ctx0" brushRef="#br0">116 0 13004,'0'0'15391,"-4"3"-15359,-6 9 13,2-3 485,9-10 1484,-21 37-1576,1 1-1,2 1 1,-14 49 0,29-77-438,0 0 0,0 0 0,1 0 0,1 0 0,0 1 0,0-1 0,3 18 0,-2-25 0,-1 0 0,1-1 0,0 1 0,0 0 0,0-1 0,0 1 0,0-1 0,1 1 0,-1-1 0,1 0 0,-1 0 0,1 1 0,0-1 0,0 0 0,0-1 0,0 1 0,0 0 0,1-1 0,-1 1 0,0-1 0,1 1 0,-1-1 0,1 0 0,0 0 0,-1 0 0,1-1 0,0 1 0,-1-1 0,1 1 0,0-1 0,0 0 0,2 0 0,2-1-443,0 0 0,0 0-1,-1 0 1,1-1 0,-1 0 0,1-1-1,-1 1 1,0-1 0,0 0 0,0-1-1,0 0 1,0 1 0,-1-2 0,0 1-1,9-10 1,1 1-1353,-2 2-6708</inkml:trace>
</inkml:ink>
</file>

<file path=ppt/ink/ink3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3.383"/>
    </inkml:context>
    <inkml:brush xml:id="br0">
      <inkml:brushProperty name="width" value="0.025" units="cm"/>
      <inkml:brushProperty name="height" value="0.025" units="cm"/>
    </inkml:brush>
  </inkml:definitions>
  <inkml:trace contextRef="#ctx0" brushRef="#br0">194 104 12172,'0'0'3507,"5"-9"-37,-4 7-3117,16-36 2922,-16 36-2900,0 0 0,0 0-1,0 0 1,0 0 0,-1-1-1,1 1 1,-1 0-1,0 0 1,0-1 0,0 1-1,0 0 1,0 0-1,0-1 1,0 1 0,-1 0-1,1 0 1,-1 0-1,-1-5 1,1 6-344,-1 0 0,1 0 0,-1 1 0,1-1 0,-1 0 0,1 0 0,-1 1-1,1-1 1,-1 1 0,0-1 0,1 1 0,-1 0 0,0 0 0,1-1 0,-1 1 0,0 1 0,1-1 0,-1 0 0,0 0 0,1 0 0,-1 1 0,0-1 0,1 1 0,-1-1 0,1 1-1,-3 1 1,-2 1 13,1-1 0,-1 1 0,1 0 0,0 0 0,0 1 0,-6 5-1,-2 6 44,0 1-1,1 0 1,1 1-1,0 0 1,2 0-1,0 1 1,1 1-1,0-1 1,-7 31-1,9-23 38,0 1-1,2 0 1,1 0-1,1 0 1,1 0-1,5 42 1,-2-57-199,0 0-1,2-1 1,7 22-1,-10-30 41,1 1-1,-1-1 0,1 1 1,-1-1-1,1 0 1,0 0-1,0 0 0,1 0 1,-1 0-1,1 0 0,-1-1 1,1 1-1,0-1 0,0 1 1,0-1-1,5 2 0,-7-4-113,-1 0 0,1 0 0,0 0 0,0-1 0,-1 1 0,1 0 0,0-1 0,-1 1-1,1-1 1,0 1 0,-1-1 0,1 1 0,-1-1 0,1 1 0,-1-1 0,1 0 0,-1 1-1,1-1 1,-1 0 0,1 1 0,-1-1 0,0 0 0,1 1 0,-1-1 0,0 0 0,0 0-1,0 0 1,0 1 0,0-1 0,0 0 0,1 0 0,-2 1 0,1-1 0,0 0 0,0 0 0,0 0-1,-1-1 1,-1-35-4989,-7 8-932,-8-3-3182</inkml:trace>
</inkml:ink>
</file>

<file path=ppt/ink/ink3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3.726"/>
    </inkml:context>
    <inkml:brush xml:id="br0">
      <inkml:brushProperty name="width" value="0.025" units="cm"/>
      <inkml:brushProperty name="height" value="0.025" units="cm"/>
    </inkml:brush>
  </inkml:definitions>
  <inkml:trace contextRef="#ctx0" brushRef="#br0">0 8 14253,'0'0'12460,"62"-3"-10858,-17 3-737,7 0-609,3 0-160,3 0-320,-6 0-2147,-6 0-3394,-6-5-6919</inkml:trace>
</inkml:ink>
</file>

<file path=ppt/ink/ink3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4.150"/>
    </inkml:context>
    <inkml:brush xml:id="br0">
      <inkml:brushProperty name="width" value="0.025" units="cm"/>
      <inkml:brushProperty name="height" value="0.025" units="cm"/>
    </inkml:brush>
  </inkml:definitions>
  <inkml:trace contextRef="#ctx0" brushRef="#br0">153 1 16944,'0'0'13373,"0"14"-12936,1-10-405,-1 3 4,1 0 0,-1 1 0,0-1 1,-1 0-1,1 0 0,-2 1 0,1-1 0,-1 0 0,0 0 1,0 0-1,-1 0 0,-6 11 0,-47 59 194,38-54-196,1-1-1,-17 31 1,33-52-27,1 0 1,-1 1-1,0-1 0,0 0 0,1 0 0,-1 0 1,1 0-1,-1 1 0,1-1 0,0 0 0,-1 1 0,1-1 1,0 0-1,0 1 0,0-1 0,0 0 0,0 1 1,0-1-1,0 0 0,0 1 0,1-1 0,-1 0 0,0 0 1,1 1-1,-1-1 0,1 0 0,0 0 0,-1 0 1,1 1-1,0-1 0,-1 0 0,1 0 0,0 0 0,0 0 1,0 0-1,0-1 0,0 1 0,0 0 0,0 0 1,1-1-1,-1 1 0,0 0 0,0-1 0,0 1 0,1-1 1,-1 0-1,0 1 0,1-1 0,-1 0 0,2 0 1,11 2 94,0-1 0,-1 0 0,1-1 0,15-2 0,-7 1-45,-2 1-1249,0 0-1,0-2 1,0 0-1,29-8 0,-13-2-6723</inkml:trace>
</inkml:ink>
</file>

<file path=ppt/ink/ink3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4.780"/>
    </inkml:context>
    <inkml:brush xml:id="br0">
      <inkml:brushProperty name="width" value="0.025" units="cm"/>
      <inkml:brushProperty name="height" value="0.025" units="cm"/>
    </inkml:brush>
  </inkml:definitions>
  <inkml:trace contextRef="#ctx0" brushRef="#br0">96 0 19218,'0'0'6983,"-1"9"-5921,-8 29-450,-2-2-1,-22 50 1,-7 25-477,40-111-113,0 0 0,0 0-1,0 0 1,0 0 0,-1 0 0,1 0 0,0 1 0,0-1-1,0 0 1,0 0 0,0 0 0,0 0 0,0 0-1,0 0 1,0 1 0,0-1 0,0 0 0,0 0-1,0 0 1,0 0 0,0 0 0,0 0 0,0 1 0,0-1-1,0 0 1,0 0 0,0 0 0,0 0 0,0 0-1,0 0 1,0 1 0,0-1 0,0 0 0,0 0-1,0 0 1,0 0 0,1 0 0,-1 0 0,0 0 0,0 0-1,0 1 1,0-1 0,0 0 0,0 0 0,0 0-1,1 0 1,-1 0 0,0 0 0,0 0 0,0 0-1,0 0 1,0 0 0,0 0 0,0 0 0,1 0 0,-1 0-1,0 0 1,0 0 0,0 0 0,0 0 0,12-6 429,10-14-284,-2 2-134,-1-2 1,-1 0 0,-1-2 0,-1 1 0,-1-2-1,-1 0 1,-1-1 0,14-34 0,-24 39-98,-12 28-186,-11 25 67,19-31 194,-1-1 1,1 1-1,0 0 0,0 0 0,0-1 0,0 1 0,1 0 0,-1 0 0,1 0 1,0 0-1,0 0 0,0 0 0,0 0 0,0 0 0,2 5 0,-1-7 29,0 1-1,0-1 1,0 0-1,0 1 1,1-1-1,-1 0 1,1 0-1,-1 0 1,0 0-1,1 0 1,0 0-1,-1 0 1,1-1-1,-1 1 0,1 0 1,0-1-1,0 1 1,-1-1-1,1 0 1,0 0-1,0 0 1,-1 1-1,1-2 1,0 1-1,0 0 1,2-1-1,8 0 5,0-2 0,0 0 0,-1 0 0,1-1 0,-1-1 0,0 0 0,0 0 0,0-1-1,-1 0 1,1-1 0,14-13 0,40-23-80,-73 70-1490,-35 42 1330,-11 20 319,49-80-365,1 1 1,-1 0-1,2 0 0,0 0 0,0 0 0,1 1 0,-2 12 0,5-6-3460,0-17 3366,-1 1 1,1-1 0,-1 1 0,0-1 0,1 1 0,-1-1 0,1 1 0,-1-1-1,1 1 1,-1-1 0,1 0 0,-1 1 0,1-1 0,-1 0 0,1 0 0,0 1-1,-1-1 1,1 0 0,-1 0 0,1 0 0,0 0 0,-1 0 0,1 0 0,0 0-1,-1 0 1,1 0 0,-1 0 0,1 0 0,0 0 0,-1 0 0,1-1 0,0 1-1,0 0 1,16-6-10235</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3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5.123"/>
    </inkml:context>
    <inkml:brush xml:id="br0">
      <inkml:brushProperty name="width" value="0.025" units="cm"/>
      <inkml:brushProperty name="height" value="0.025" units="cm"/>
    </inkml:brush>
  </inkml:definitions>
  <inkml:trace contextRef="#ctx0" brushRef="#br0">59 1 21749,'0'0'6726,"-15"61"-4964,2-36-962,1 6-575,4 1-161,1 1-32,6-4-1217,-1-1-2563,2-7-4932</inkml:trace>
</inkml:ink>
</file>

<file path=ppt/ink/ink3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1.407"/>
    </inkml:context>
    <inkml:brush xml:id="br0">
      <inkml:brushProperty name="width" value="0.025" units="cm"/>
      <inkml:brushProperty name="height" value="0.025" units="cm"/>
    </inkml:brush>
  </inkml:definitions>
  <inkml:trace contextRef="#ctx0" brushRef="#br0">24 0 6694,'-24'6'9311,"24"-6"-9162,0 0 0,0 0-1,0 1 1,0-1 0,0 0-1,0 0 1,0 1 0,0-1-1,0 0 1,0 0 0,0 1-1,0-1 1,0 0-1,0 0 1,0 0 0,0 1-1,1-1 1,-1 0 0,0 0-1,0 1 1,0-1 0,0 0-1,0 0 1,0 0-1,1 0 1,-1 1 0,0-1-1,0 0 1,0 0 0,0 0-1,1 0 1,-1 0 0,0 1-1,0-1 1,0 0 0,1 0-1,-1 0 1,0 0-1,0 0 1,1 0 0,-1 0-1,0 0 1,0 0 0,1 0-1,20 7 3454,4-2-3553,85 2 1677,126-6 0,-103-3-5269,-122 3 2076,1-1-612,-4-3-3247</inkml:trace>
</inkml:ink>
</file>

<file path=ppt/ink/ink3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1.751"/>
    </inkml:context>
    <inkml:brush xml:id="br0">
      <inkml:brushProperty name="width" value="0.025" units="cm"/>
      <inkml:brushProperty name="height" value="0.025" units="cm"/>
    </inkml:brush>
  </inkml:definitions>
  <inkml:trace contextRef="#ctx0" brushRef="#br0">0 2 5029,'0'0'18097,"80"21"-16239,-23-24-609,6-1-929,4-2-320,0 3-1377,-8 2-1506,-8 1-800,-6-1-609,-8-3-1474</inkml:trace>
</inkml:ink>
</file>

<file path=ppt/ink/ink3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2.079"/>
    </inkml:context>
    <inkml:brush xml:id="br0">
      <inkml:brushProperty name="width" value="0.025" units="cm"/>
      <inkml:brushProperty name="height" value="0.025" units="cm"/>
    </inkml:brush>
  </inkml:definitions>
  <inkml:trace contextRef="#ctx0" brushRef="#br0">0 4 16560,'0'0'5653,"9"-1"-5098,20-1 19,-1 1 0,33 3-1,-50-1-506,-1 0-1,1 1 1,0 0-1,-1 1 1,1 0-1,-1 1 1,0 0-1,0 0 1,16 11-1,-24-13-73,1 0-1,-1 0 1,0 0-1,0 1 1,0-1-1,0 1 1,-1-1-1,1 1 1,-1 0-1,1 0 1,-1 0-1,0 0 1,0 0-1,0 0 1,0 0-1,-1 0 1,1 0-1,-1 0 1,0 0-1,0 0 1,0 0-1,0 1 0,-1-1 1,1 0-1,-1 0 1,0 0-1,-2 6 1,-1 2 44,-1 1 0,0-1 0,-1 1-1,0-1 1,-12 16 0,3-8-78,-1 0 1,0-1-1,-28 23 0,35-34-800,0 0 0,0 0 0,-1-1-1,0-1 1,-16 8 0,-7-6-7103</inkml:trace>
</inkml:ink>
</file>

<file path=ppt/ink/ink3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2.622"/>
    </inkml:context>
    <inkml:brush xml:id="br0">
      <inkml:brushProperty name="width" value="0.025" units="cm"/>
      <inkml:brushProperty name="height" value="0.025" units="cm"/>
    </inkml:brush>
  </inkml:definitions>
  <inkml:trace contextRef="#ctx0" brushRef="#br0">192 186 14510,'0'0'2701,"4"-10"86,11-32 47,-14 41-2669,-1 0-1,0 0 0,1 0 0,-1 0 1,0 1-1,1-1 0,-1 0 0,0 0 1,0 0-1,0 0 0,0 0 0,0 0 1,0 0-1,0 0 0,-1 0 0,1 0 1,0 0-1,0 0 0,-1 0 0,0-1 1,-13-1 1427,-19 15-911,18-2-658,0 1 0,0 0 0,2 1 0,-1 0 0,-17 23 0,24-27-24,0 0 0,0 1-1,1 0 1,1 0-1,0 0 1,0 1-1,1 0 1,0 0 0,0 0-1,-3 18 1,7-27-3,0-1 1,0 1 0,0 0-1,0-1 1,0 1-1,1 0 1,-1-1-1,0 1 1,0-1 0,0 1-1,1 0 1,-1-1-1,0 1 1,1-1 0,-1 1-1,0-1 1,1 1-1,-1-1 1,1 1 0,-1-1-1,1 0 1,-1 1-1,1-1 1,-1 1-1,1-1 1,-1 0 0,1 0-1,0 1 1,-1-1-1,1 0 1,0 0 0,-1 0-1,1 0 1,-1 0-1,1 0 1,0 0-1,-1 0 1,1 0 0,0 0-1,-1 0 1,1 0-1,1 0 1,31-7 203,-13-1-135,-1-1 1,0-1-1,0-1 0,-1 0 0,-1-1 0,27-24 0,-13 7-16,-2-1 0,37-47 0,-59 68-18,-1 2 10,0 1 0,-1-1 0,0 0 0,0 0 0,-1-1 0,0 1 1,0-1-1,-1 0 0,0 0 0,0 0 0,1-10 0,-5 21-41,0 0 0,0 0 0,0-1 0,0 1 1,-1 0-1,1-1 0,-1 0 0,1 1 0,-1-1 0,-3 3 1,-3 6-19,-10 16 35,-97 167 195,112-187-205,0-1 0,1 1 0,-1 0 0,2-1-1,-1 1 1,0 9 0,2-16-21,0 1 0,0 0 0,1 0 0,-1 0 0,1-1-1,-1 1 1,1 0 0,-1 0 0,1-1 0,-1 1 0,1 0 0,0-1 0,-1 1 0,1-1-1,0 1 1,-1-1 0,1 1 0,0-1 0,0 1 0,-1-1 0,1 0 0,0 0 0,0 1-1,0-1 1,0 0 0,0 0 0,-1 0 0,1 0 0,0 0 0,0 0 0,0 0 0,0 0-1,0 0 1,1-1 0,36-2-778,-26 0-21,-1 0 0,1-1 1,-1 0-1,13-7 1,41-28-6662,-20 8-405</inkml:trace>
</inkml:ink>
</file>

<file path=ppt/ink/ink3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3.015"/>
    </inkml:context>
    <inkml:brush xml:id="br0">
      <inkml:brushProperty name="width" value="0.025" units="cm"/>
      <inkml:brushProperty name="height" value="0.025" units="cm"/>
    </inkml:brush>
  </inkml:definitions>
  <inkml:trace contextRef="#ctx0" brushRef="#br0">184 0 14125,'0'0'5408,"-9"8"-3523,0 3-1253,5-7-304,1 0 0,-1 0 0,0-1 0,0 1 0,0-1 0,0 0 0,-7 4 0,-5-1 5463,-8 4-5048,14 1-611,0-1 0,1 1-1,0 1 1,-12 19 0,17-25-92,0 1 1,1-1-1,0 1 1,0-1 0,0 1-1,1 0 1,0 0-1,1 0 1,-1 1 0,1 13-1,1-20-40,0 0-1,1-1 0,-1 1 1,0 0-1,1 0 0,-1-1 1,1 1-1,0 0 0,-1-1 1,1 1-1,-1-1 0,1 1 1,0-1-1,0 1 0,-1-1 1,1 1-1,0-1 0,0 0 1,-1 1-1,1-1 0,0 0 1,0 0-1,0 0 0,0 1 1,0-1-1,-1 0 0,1 0 1,0 0-1,0 0 0,0 0 1,1-1-1,31-3 108,-15-3-182,-1 0 0,1-1 0,-1-1 1,0-1-1,-1 0 0,0-1 0,-1-1 1,0 0-1,-1-1 0,23-28 1,-22 17 63,-16 24 4,1 0 0,0 1-1,0-1 1,-1 0 0,1 0 0,0 0-1,0 0 1,-1 0 0,1 1-1,0-1 1,-1 0 0,1 0 0,0 0-1,0 0 1,-1 0 0,1 0 0,0 0-1,-1 0 1,1 0 0,0 0 0,0 0-1,-1 0 1,1 0 0,0 0-1,-1-1 1,1 1 0,0 0 0,0 0-1,-1 0 1,1 0 0,0 0 0,0-1-1,-1 1 1,1 0 0,0 0 0,0 0-1,0-1 1,-1 1 0,1 0-1,0 0 1,0-1 0,0 1 0,0 0-1,-1 0 1,1-1 0,0 1 0,0 0-1,0-1 1,0 1 0,0 0-1,0-1 1,0 1 0,0 0 0,0 0-1,0-1 1,0 1 0,0 0 0,0-1-1,0 1 1,1-1 0,-9 7 1,0 1 1,0-1 0,1 1-1,0 1 1,1-1 0,0 1-1,0 0 1,1 1 0,-1-1-1,2 1 1,-1 0 0,-4 17-1,8-26-10,1 1-1,0-1 1,0 1-1,0 0 1,0-1-1,0 1 1,0-1 0,0 1-1,0-1 1,0 1-1,0 0 1,0-1-1,0 1 1,0-1-1,1 1 1,-1-1-1,0 1 1,0-1-1,1 1 1,-1-1-1,0 1 1,1-1-1,-1 1 1,0-1-1,1 1 1,-1-1-1,1 1 1,-1-1-1,1 0 1,-1 1-1,1-1 1,-1 0-1,1 0 1,-1 1-1,1-1 1,28 1-923,29-19-2237,30-27-7837,-43 18 1382</inkml:trace>
</inkml:ink>
</file>

<file path=ppt/ink/ink3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3.344"/>
    </inkml:context>
    <inkml:brush xml:id="br0">
      <inkml:brushProperty name="width" value="0.025" units="cm"/>
      <inkml:brushProperty name="height" value="0.025" units="cm"/>
    </inkml:brush>
  </inkml:definitions>
  <inkml:trace contextRef="#ctx0" brushRef="#br0">186 1 7559,'0'0'14035,"-8"3"-11398,-10 6-1945,0 0 0,1 2-1,1-1 1,0 2 0,0 0 0,1 1 0,0 1 0,2 0 0,-17 22-1,29-36-690,1 1 0,0-1 0,0 0 0,-1 0 0,1 1 0,0-1 0,0 0 0,0 1 0,-1-1 0,1 0 0,0 1 0,0-1 0,0 0 0,0 1 0,0-1 0,0 0 0,0 1 0,0-1 0,0 1 0,0-1 0,0 0-1,0 1 1,0-1 0,0 0 0,0 1 0,0-1 0,1 0 0,-1 1 0,0-1 0,0 0 0,0 1 0,0-1 0,1 0 0,-1 1 0,0-1 0,0 0 0,1 0 0,-1 1 0,19 4 47,34-4-475,-40-2-86,15 0-665,-21 0 925,0 0-1,0 0 1,1 1 0,-1 0 0,1 1 0,-1 0 0,0 0-1,0 0 1,14 6 0,-20-7 268,0 0-1,0 1 1,-1-1 0,1 0-1,0 1 1,-1-1 0,1 1-1,-1-1 1,1 1 0,-1 0-1,1-1 1,-1 1-1,1 0 1,-1-1 0,0 1-1,1 0 1,-1-1 0,0 1-1,1 0 1,-1 0 0,0-1-1,0 1 1,0 0-1,0 0 1,0-1 0,1 1-1,-2 0 1,1 0 0,0 1-1,-16 18 816,-30 7 714,-34 4-100,53-26-3324,-1-3-3460,13-2-5470</inkml:trace>
</inkml:ink>
</file>

<file path=ppt/ink/ink3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6.199"/>
    </inkml:context>
    <inkml:brush xml:id="br0">
      <inkml:brushProperty name="width" value="0.025" units="cm"/>
      <inkml:brushProperty name="height" value="0.025" units="cm"/>
    </inkml:brush>
  </inkml:definitions>
  <inkml:trace contextRef="#ctx0" brushRef="#br0">21 0 17489,'-6'27'9201,"1"-5"-8964,1 0 1,-1 33-1,5-54-233,0-1-1,0 1 1,0-1-1,0 1 1,0-1 0,0 1-1,0-1 1,0 0 0,1 1-1,-1-1 1,0 1-1,0-1 1,0 0 0,1 1-1,-1-1 1,0 0 0,1 1-1,-1-1 1,0 0 0,1 1-1,-1-1 1,0 0-1,1 0 1,-1 1 0,0-1-1,1 0 1,-1 0 0,1 0-1,-1 1 1,0-1 0,1 0-1,-1 0 1,1 0-1,0 0 1,22-2 287,19-14 76,-24 4-301,-13 8-68,0 1-1,1-1 0,-1 1 1,1 0-1,0 0 0,-1 1 1,1-1-1,0 1 0,1 1 1,-1-1-1,0 1 0,7-1 1,-12 3 29,-1-1 0,1 1 1,0 0-1,0-1 0,-1 1 0,1 0 1,0-1-1,-1 1 0,1 0 1,0 0-1,-1-1 0,1 1 1,-1 0-1,0 0 0,1 0 0,-1 0 1,0 0-1,1 0 0,-1-1 1,0 1-1,0 0 0,0 0 0,0 0 1,0 0-1,0 0 0,0 0 1,0 0-1,0 0 0,-1 1 1,1 0-1,-1-1 1,1 0 0,0 0 0,0 1 0,0-1-1,0 0 1,0 0 0,0 1 0,0-1 0,0 0 0,0 0-1,1 0 1,-1 1 0,0-1 0,1 0 0,-1 0-1,1 0 1,0 0 0,-1 0 0,1 1 0,0-1 0,-1 0-1,1-1 1,0 1 0,0 0 0,0 0 0,0 0 0,0 0-1,0-1 1,0 1 0,0 0 0,0-1 0,0 1-1,1-1 1,0 1 0,8-2 123,-1 0 0,1-1 0,-1 0-1,0 0 1,0-1 0,0 0 0,0-1 0,0 0 0,-1-1 0,16-9-1,-16 8-155,1 0-1,0 1 0,0 1 0,1-1 1,-1 2-1,1-1 0,0 1 0,0 1 1,0 0-1,11-1 0,-20 3-7,1 0 0,-1-1 0,0 1 0,0 1 0,1-1 0,-1 0 0,0 0 0,0 0 0,1 1 0,-1-1 0,0 0 0,0 1 0,0-1 0,0 1 0,0 0 0,1-1 0,-1 1 0,0 0 0,-1 0 0,1-1 0,0 1 0,0 0 0,0 0 0,0 0 0,-1 0 0,1 0 0,0 2 0,3 32-37,-4-33 60,-1 1 0,1-1 1,0 1-1,0-1 0,0 1 0,0-1 1,1 1-1,-1-1 0,1 1 0,-1-1 1,1 0-1,0 1 0,0-1 0,0 0 1,0 1-1,3 2 0,-3-4-15,0 0 1,0-1-1,1 1 1,-1 0-1,0-1 1,0 1-1,1-1 0,-1 0 1,0 0-1,1 1 1,-1-1-1,0 0 0,1 0 1,-1 0-1,0 0 1,1 0-1,-1 0 1,0-1-1,1 1 0,-1 0 1,0-1-1,1 1 1,-1-1-1,0 1 0,0-1 1,0 0-1,1 0 1,-1 1-1,0-1 1,0 0-1,0 0 0,0 0 1,0 0-1,-1 0 1,1 0-1,0 0 0,1-2 1,1-1-711,0 0 1,0 0-1,-1 0 1,1 0-1,-1 0 1,0-1 0,0 1-1,-1-1 1,3-6-1,-3-9-4597,-1-2-2049</inkml:trace>
</inkml:ink>
</file>

<file path=ppt/ink/ink3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6.546"/>
    </inkml:context>
    <inkml:brush xml:id="br0">
      <inkml:brushProperty name="width" value="0.025" units="cm"/>
      <inkml:brushProperty name="height" value="0.025" units="cm"/>
    </inkml:brush>
  </inkml:definitions>
  <inkml:trace contextRef="#ctx0" brushRef="#br0">4 37 15182,'0'0'17233,"-3"-36"-27643,10 43-1666</inkml:trace>
</inkml:ink>
</file>

<file path=ppt/ink/ink3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6.922"/>
    </inkml:context>
    <inkml:brush xml:id="br0">
      <inkml:brushProperty name="width" value="0.025" units="cm"/>
      <inkml:brushProperty name="height" value="0.025" units="cm"/>
    </inkml:brush>
  </inkml:definitions>
  <inkml:trace contextRef="#ctx0" brushRef="#br0">93 0 22389,'0'0'7426,"-2"12"-7325,-40 202 1229,-7 43 191,56-291-1520,1 1 1,25-63-1,40-72-21,-66 152-90,1 1 0,1-1 0,0 1 0,11-14 1,-16 25 82,-1 0 0,1 1 0,-1-1 1,1 1-1,0 0 0,0 0 1,1 0-1,-1 0 0,1 1 0,-1-1 1,1 1-1,0 0 0,0 1 1,0-1-1,0 1 0,0 0 0,0 0 1,6 0-1,-8 1-8,0 0 1,0 0 0,0 0-1,0 1 1,0-1-1,0 1 1,0-1-1,-1 1 1,1 0-1,0 0 1,0 0-1,-1 1 1,1-1-1,3 3 1,-5-3 18,0 0 1,0 1-1,0-1 1,-1 0 0,1 1-1,0-1 1,-1 0 0,1 1-1,-1-1 1,0 0-1,1 1 1,-1-1 0,0 1-1,0-1 1,0 1-1,0-1 1,0 1 0,0-1-1,0 1 1,0-1 0,-1 1-1,1-1 1,-1 0-1,1 1 1,-1-1 0,1 1-1,-1-1 1,0 0 0,0 0-1,1 1 1,-1-1-1,-2 2 1,-6 9 153,-1-1 0,0-1 0,0 1 0,-1-1 0,0-1-1,-1 0 1,0-1 0,-1 0 0,1-1 0,-2 0 0,-16 6 0,29-13-136,0 1 0,0-1 0,0 0 0,-1 0-1,1 1 1,0-1 0,0 0 0,0 0 0,0 0 0,0 0 0,-1 0 0,1 0 0,0-1 0,0 1-1,0 0 1,-2-1 0,-1-12-2289,5 9 1259,0 0 0,1-1 0,-1 1 0,1 0 0,0 0 0,0 1 0,4-6 0,14-20-7236</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3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7.266"/>
    </inkml:context>
    <inkml:brush xml:id="br0">
      <inkml:brushProperty name="width" value="0.025" units="cm"/>
      <inkml:brushProperty name="height" value="0.025" units="cm"/>
    </inkml:brush>
  </inkml:definitions>
  <inkml:trace contextRef="#ctx0" brushRef="#br0">121 1 2146,'0'0'23350,"-6"11"-21850,-18 33-418,-34 67 1925,52-98-2767,1 0 0,0 0 1,1 1-1,0-1 0,1 1 1,-2 22-1,5-34-247,0-1-1,0 0 1,0 1 0,0-1-1,0 0 1,0 0-1,0 1 1,1-1 0,-1 0-1,0 0 1,1 1 0,-1-1-1,1 0 1,-1 0 0,1 0-1,0 0 1,-1 1-1,1-1 1,0 0 0,0 0-1,0-1 1,0 1 0,0 0-1,0 0 1,0 0 0,1 0-1,1 0-26,-1 0 0,1-1 0,-1 1 0,1-1 0,-1 1 0,1-1 0,0 0-1,-1 0 1,1 0 0,-1-1 0,1 1 0,4-2 0,0 0-43,1 0-1,0-1 0,-1 0 1,1-1-1,-1 0 1,0 0-1,0 0 1,6-6-1,-4-1 136,0-1 1,-1 1-1,10-20 0,-19 31 81,-12 28-68,12-26-365,-6 11 894,1 1 1,1 1-1,-7 24 1,11-37-758,1 1 0,0 0 0,-1-1 1,1 1-1,0 0 0,0-1 1,0 1-1,1 0 0,-1-1 0,1 1 1,-1-1-1,1 1 0,1 2 1,11 6-4776,9-7-3695,-13-5-4409</inkml:trace>
</inkml:ink>
</file>

<file path=ppt/ink/ink3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8.061"/>
    </inkml:context>
    <inkml:brush xml:id="br0">
      <inkml:brushProperty name="width" value="0.025" units="cm"/>
      <inkml:brushProperty name="height" value="0.025" units="cm"/>
    </inkml:brush>
  </inkml:definitions>
  <inkml:trace contextRef="#ctx0" brushRef="#br0">36 24 2723,'0'0'21620,"9"-4"-20355,-7 3-1174,35-13 1138,-35 13-1149,1 0 0,-1 1 0,0-1 0,0 1 0,1-1 0,-1 1 0,0 0 0,1 0 0,-1 0 0,1 0 0,-1 0 0,0 0 0,1 1 0,-1-1 0,0 1 0,4 1 0,-5-1-78,-1 0-1,1 0 0,0 0 1,0 0-1,-1 0 1,1 0-1,0 0 0,-1 0 1,1 1-1,-1-1 1,0 0-1,1 0 1,-1 1-1,0-1 0,0 0 1,0 1-1,0-1 1,0 0-1,0 0 0,0 1 1,0-1-1,0 0 1,-1 1-1,1-1 0,-1 0 1,1 0-1,-1 0 1,1 1-1,-1-1 1,-1 1-1,-22 33 201,-80 52 2339,106-83-1896,10-2-435,19-1-128,-28-1-10,19-1-208,1-1 0,0 0 1,28-8-1,-38 6-1738,0 1 0,0-2-1,22-11 1,-34 16 1449,7-6-2100,-6-1-4550</inkml:trace>
</inkml:ink>
</file>

<file path=ppt/ink/ink3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8.392"/>
    </inkml:context>
    <inkml:brush xml:id="br0">
      <inkml:brushProperty name="width" value="0.025" units="cm"/>
      <inkml:brushProperty name="height" value="0.025" units="cm"/>
    </inkml:brush>
  </inkml:definitions>
  <inkml:trace contextRef="#ctx0" brushRef="#br0">0 1 18097,'0'0'6086,"48"5"-4389,-14-5-479,5 0-770,-4 0-416,-1 0-512,-6 0-2051,-5 0-2658,-3-5-3523</inkml:trace>
</inkml:ink>
</file>

<file path=ppt/ink/ink3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8.754"/>
    </inkml:context>
    <inkml:brush xml:id="br0">
      <inkml:brushProperty name="width" value="0.025" units="cm"/>
      <inkml:brushProperty name="height" value="0.025" units="cm"/>
    </inkml:brush>
  </inkml:definitions>
  <inkml:trace contextRef="#ctx0" brushRef="#br0">20 1 14958,'0'0'16464,"-15"51"-16016,12-30-352,1-3-64,2 3 0,0-6-224,0-2-705,2-5-576,6-7-417,4-1-1377,-1-6-2659,2-11-7430</inkml:trace>
</inkml:ink>
</file>

<file path=ppt/ink/ink3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9.128"/>
    </inkml:context>
    <inkml:brush xml:id="br0">
      <inkml:brushProperty name="width" value="0.025" units="cm"/>
      <inkml:brushProperty name="height" value="0.025" units="cm"/>
    </inkml:brush>
  </inkml:definitions>
  <inkml:trace contextRef="#ctx0" brushRef="#br0">0 235 15054,'0'0'8365,"0"9"-7153,1 25-395,-1-33-776,1 0 0,-1-1-1,1 1 1,-1 0 0,1-1 0,-1 1 0,1 0-1,0-1 1,-1 1 0,1-1 0,0 1 0,-1-1-1,1 1 1,0-1 0,0 0 0,0 1 0,-1-1-1,1 0 1,0 0 0,0 1 0,0-1 0,0 0-1,-1 0 1,1 0 0,0 0 0,0 0 0,0 0-1,0 0 1,0 0 0,-1-1 0,1 1 0,1 0-1,26-7 226,-7-3-742,-18 8 334,1 0 1,0 0 0,0 0-1,0 1 1,0-1 0,1 1-1,-1 0 1,0 0 0,5 0-1,-8 2 154,0 0 0,-1 1-1,1-1 1,0 0-1,-1 1 1,1-1 0,-1 0-1,1 1 1,-1-1-1,0 1 1,0-1-1,1 1 1,-1-1 0,0 1-1,0-1 1,-1 1-1,1-1 1,-1 4 0,-2 32 990,3-34-982,-1 0 110,0 1 1,1 0 0,-1-1-1,1 1 1,0 0 0,0-1-1,0 1 1,1 0-1,0 4 1,0-7-76,0 0 0,0 0 0,0 0-1,0 0 1,0 0 0,0 0 0,0-1 0,0 1 0,0 0 0,1-1-1,-1 1 1,0-1 0,0 1 0,1-1 0,-1 1 0,0-1 0,0 0 0,1 0-1,-1 0 1,0 0 0,1 0 0,-1 0 0,0 0 0,1 0 0,-1 0-1,0-1 1,0 1 0,1 0 0,-1-1 0,2 0 0,6-2-6,1 0 0,-1-1 0,0 0 0,0 0 0,0-1 0,0 0 0,-1-1 0,1 1 0,-2-2-1,13-11 1,-1-2-593,0 0 0,25-39-1,-31 41-304,-1-1 0,0 0-1,-2-1 1,0 0-1,-2-1 1,0 0-1,10-42 1,-21 52 3184,-8 17-1542,-9 16-227,10-7 14,1 0-1,0 1 1,2 0 0,-1 0 0,2 0-1,-6 24 1,9-29-542,0-1 0,1 1-1,1 0 1,0 1 0,0-1-1,1 0 1,1 0 0,0 0 0,0 0-1,1 0 1,5 14 0,15 15-431,-21-38 310,1 0 0,-1 0-1,0 0 1,1 0-1,0 0 1,-1-1 0,1 1-1,0-1 1,0 1 0,0-1-1,0 0 1,0 1 0,0-1-1,0 0 1,1 0-1,3 1 1,-11-25 425,-9 2-421,-1 0 0,-26-28 0,-3-5-704,44 54 791,0 0 0,-1-1 0,1 1 0,0 0 0,0 0 0,0-1 0,-1 1 0,1 0 0,0 0 0,0-1 0,0 1 0,0 0 1,0-1-1,0 1 0,0 0 0,-1-1 0,1 1 0,0 0 0,0-1 0,0 1 0,0 0 0,0-1 0,1 1 0,-1 0 0,0-1 0,0 1 0,0 0 0,0 0 0,0-1 0,0 1 0,0 0 0,1-1 0,-1 1 0,0 0 0,0 0 0,0-1 0,1 1 0,-1 0 0,0 0 0,0-1 0,1 1 0,19-5 123,38 5-313,-41 0 3,43 0-5934,-55-3 2745,-5-4-2205</inkml:trace>
</inkml:ink>
</file>

<file path=ppt/ink/ink3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9.503"/>
    </inkml:context>
    <inkml:brush xml:id="br0">
      <inkml:brushProperty name="width" value="0.025" units="cm"/>
      <inkml:brushProperty name="height" value="0.025" units="cm"/>
    </inkml:brush>
  </inkml:definitions>
  <inkml:trace contextRef="#ctx0" brushRef="#br0">138 47 8648,'0'0'9449</inkml:trace>
  <inkml:trace contextRef="#ctx0" brushRef="#br0" timeOffset="1">1 0 20083,'0'0'8040</inkml:trace>
</inkml:ink>
</file>

<file path=ppt/ink/ink3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0.787"/>
    </inkml:context>
    <inkml:brush xml:id="br0">
      <inkml:brushProperty name="width" value="0.025" units="cm"/>
      <inkml:brushProperty name="height" value="0.025" units="cm"/>
    </inkml:brush>
  </inkml:definitions>
  <inkml:trace contextRef="#ctx0" brushRef="#br0">46 52 11243,'0'0'11290,"-1"8"-9395,-6 30-357,7-37-1468,0 0 0,0 0 0,0 0 1,0 0-1,0 0 0,0 0 0,0 0 0,0 0 0,0 0 1,0 0-1,0 1 0,1-1 0,-1 0 0,0 0 0,1 0 1,-1 0-1,1-1 0,-1 1 0,1 0 0,0 0 0,-1 0 1,1 0-1,0 0 0,0-1 0,-1 1 0,1 0 0,0-1 0,1 2 1,1-1 3,0 0 1,-1 0 0,1-1-1,0 1 1,0-1-1,0 1 1,0-1 0,-1 0-1,1 0 1,5 0 0,1-1 49,-1-1 1,1 0-1,0 0 1,-1 0 0,17-8-1,-19 6-67,1 0 0,-1-1-1,1 0 1,-1 0-1,8-9 1,-12 12-41,0-1 1,0 1-1,-1 0 1,1-1-1,-1 1 0,1 0 1,-1-1-1,0 0 1,0 1-1,0-1 0,-1 0 1,1 1-1,0-1 1,-1 0-1,0 0 0,0 1 1,0-1-1,0-5 1,-1 6-21,0 1 1,1 0 0,-1-1 0,0 1 0,0 0 0,0 0 0,0 0-1,0 0 1,0 0 0,-1 0 0,1 0 0,0 0 0,0 0 0,-1 1-1,1-1 1,0 0 0,-1 1 0,1-1 0,-1 1 0,1 0 0,-1-1 0,1 1-1,-1 0 1,1 0 0,-1 0 0,-2 0 0,-44 3-665,40 0 618,1 0 0,-1 0 1,1 1-1,-1-1 0,1 2 0,0-1 1,1 1-1,-1 0 0,1 0 0,0 1 1,0 0-1,1 0 0,-1 0 0,1 1 1,1 0-1,-1 0 0,1 0 0,0 0 1,1 1-1,0-1 0,0 1 0,1 0 1,0 0-1,-2 12 0,4-19 42,0 0 0,0 1 0,0-1 0,0 0 0,1 0 0,-1 1 0,0-1 1,1 0-1,-1 0 0,1 0 0,-1 0 0,1 0 0,0 0 0,-1 1 0,1-2 0,0 1 0,0 0 0,-1 0 0,1 0 0,0 0 0,0 0 0,0-1 0,2 2 0,0-1 4,0 1 0,0-1 0,1 0-1,-1 0 1,0 0 0,1 0-1,-1-1 1,6 1 0,5-1 45,0-1 0,0 0 1,17-4-1,0-4-25,0-1-1,0-1 1,-1-2 0,-1-2-1,0 0 1,38-28 0,-47 31-35,-30 39-104,1-12 270,-16 30 149,24-43-236,0 0-1,0 0 0,0 0 0,0 0 0,1 1 0,-1-1 0,1 0 0,-1 1 0,1-1 0,0 0 0,0 1 0,0-1 0,0 0 0,0 1 0,1-1 0,0 3 0,0-4-26,0 0 1,0-1-1,0 1 0,0 0 1,0-1-1,0 1 1,1 0-1,-1-1 1,0 1-1,1-1 1,-1 0-1,0 0 0,1 1 1,-1-1-1,0 0 1,1 0-1,-1 0 1,0 0-1,3-1 1,28-2 348,-15-2-340,0 0-1,0-1 0,0-1 0,-1 0 1,22-14-1,-21 11-232,0 1 1,1 0 0,0 2-1,28-8 1,-46 15 192,0 0 0,1 0 0,-1 0 0,0 0 0,1 0 0,-1 0 0,0 0 0,1 0 0,-1 0 0,0 0 0,0 1 0,1-1 1,-1 0-1,0 0 0,0 0 0,1 0 0,-1 1 0,0-1 0,0 0 0,0 0 0,1 1 0,-1-1 0,0 0 0,0 0 0,0 1 0,0-1 1,0 0-1,0 1 0,1-1 0,-1 0 0,0 0 0,0 1 0,0-1 0,0 0 0,0 1 0,0-1 0,0 0 0,0 1 0,0 21 131,0-20-123,-1 0 0,1-1 0,0 1 1,0-1-1,-1 1 0,1 0 0,0-1 1,1 1-1,-1-1 0,0 1 0,0 0 1,1-1-1,-1 1 0,1-1 0,-1 1 0,1-1 1,0 1-1,-1-1 0,1 1 0,0-1 1,0 0-1,1 2 0,5-3-95,0 1 0,0-2 0,-1 1-1,1-1 1,0 0 0,-1 0 0,8-3 0,6-4-3398,-4-5-4295,-8 3-2803</inkml:trace>
</inkml:ink>
</file>

<file path=ppt/ink/ink3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1.127"/>
    </inkml:context>
    <inkml:brush xml:id="br0">
      <inkml:brushProperty name="width" value="0.025" units="cm"/>
      <inkml:brushProperty name="height" value="0.025" units="cm"/>
    </inkml:brush>
  </inkml:definitions>
  <inkml:trace contextRef="#ctx0" brushRef="#br0">0 9 11050,'0'0'17393,"60"-9"-36483</inkml:trace>
</inkml:ink>
</file>

<file path=ppt/ink/ink3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1.932"/>
    </inkml:context>
    <inkml:brush xml:id="br0">
      <inkml:brushProperty name="width" value="0.025" units="cm"/>
      <inkml:brushProperty name="height" value="0.025" units="cm"/>
    </inkml:brush>
  </inkml:definitions>
  <inkml:trace contextRef="#ctx0" brushRef="#br0">0 56 11115,'0'0'11530,"9"1"-9992,4 1-1241,1 0 0,0-1 0,0-1 0,15-2 0,-24 2-485,0-1-1,-1 1 1,1-1-1,-1 0 1,1-1-1,-1 1 1,1-1-1,-1 1 1,0-2-1,0 1 1,0 0-1,0-1 1,0 1-1,-1-1 1,1 0-1,-1 0 1,1-1-1,-1 1 1,2-5-1,-4 8 208,-1 0 1,0-1-1,0 1 0,0-1 1,1 1-1,-1 0 0,0-1 0,0 1 1,0-1-1,0 1 0,0 0 1,0-1-1,0 1 0,0-1 1,0 1-1,0 0 0,0-1 0,0 1 1,0-1-1,0 1 0,0-1 1,-1 1-1,1 0 0,0-1 1,0 1-1,0 0 0,-1-1 1,1 1-1,0 0 0,0-1 0,-1 1 1,1 0-1,0-1 0,-1 1 1,1 0-1,0 0 0,-1-1 1,1 1-1,0 0 0,-1 0 0,1 0 1,-1 0-1,1-1 0,0 1 1,-1 0-1,1 0 0,-1 0 1,1 0-1,0 0 0,-1 0 0,1 0 1,-1 0-1,1 0 0,-1 1 1,-15 3-36,10 5-3261</inkml:trace>
</inkml:ink>
</file>

<file path=ppt/ink/ink3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2.649"/>
    </inkml:context>
    <inkml:brush xml:id="br0">
      <inkml:brushProperty name="width" value="0.025" units="cm"/>
      <inkml:brushProperty name="height" value="0.025" units="cm"/>
    </inkml:brush>
  </inkml:definitions>
  <inkml:trace contextRef="#ctx0" brushRef="#br0">13 1 15599,'0'0'11696,"0"9"-11109,-13 174 1250,14-182-1830,-1 0 1,1 0-1,-1 1 0,1-1 1,0 0-1,-1 0 1,1 0-1,0 0 1,0 0-1,0 0 0,0 0 1,0 0-1,0-1 1,0 1-1,0 0 1,0-1-1,0 1 0,0 0 1,0-1-1,1 1 1,-1-1-1,0 0 1,0 1-1,1-1 0,-1 0 1,0 0-1,0 0 1,1 0-1,-1 0 1,3 0-1,54-1 300,-40 0-310,-15 1-13,1 0 1,-1 0-1,1 0 0,-1 0 1,0 0-1,1 1 1,-1-1-1,1 1 1,-1 0-1,0 0 1,0 0-1,0 0 0,1 1 1,4 3-1,-6-3 23,-1 1-1,1 0 0,-1 0 0,1 0 1,-1 0-1,0 0 0,0 0 0,0 0 1,-1 0-1,1 0 0,-1 1 0,0-1 0,0 0 1,0 0-1,0 6 0,-11 44-33,17-60-12918,3-6 1115</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3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3.006"/>
    </inkml:context>
    <inkml:brush xml:id="br0">
      <inkml:brushProperty name="width" value="0.025" units="cm"/>
      <inkml:brushProperty name="height" value="0.025" units="cm"/>
    </inkml:brush>
  </inkml:definitions>
  <inkml:trace contextRef="#ctx0" brushRef="#br0">148 44 17360,'0'0'6476,"-9"-2"-4714,0 1-1554,-1 0 1,1 0 0,-1 1 0,1 0 0,0 0 0,-1 1 0,-10 3 0,17-4-176,1 0-1,-1 1 1,1 0-1,-1-1 1,1 1 0,-1 0-1,1 1 1,0-1-1,0 0 1,-1 1 0,1-1-1,0 1 1,0-1-1,0 1 1,0 0 0,1 0-1,-1 0 1,0 0-1,1 0 1,0 0-1,-1 1 1,1-1 0,0 0-1,0 1 1,0-1-1,0 1 1,1-1 0,-1 1-1,1-1 1,0 1-1,-1 0 1,1-1 0,0 1-1,0-1 1,1 1-1,0 3 1,0-4-24,-1-1 1,1 1-1,1-1 1,-1 0-1,0 1 1,0-1-1,0 0 1,1 0-1,-1 0 1,1 0-1,-1 0 0,1 0 1,-1 0-1,1 0 1,-1-1-1,1 1 1,0 0-1,-1-1 1,1 0-1,0 1 1,0-1-1,-1 0 1,1 0-1,0 0 0,0 0 1,2 0-1,51-4 398,-48 3-378,1-2 1,-1 1-1,0-1 0,0 0 1,0 0-1,-1-1 0,1 0 0,-1 0 1,0-1-1,9-8 0,-11 10-16,0-1 0,0 0 0,-1 0-1,0 0 1,0 0 0,0-1 0,0 1-1,-1-1 1,1 1 0,-1-1 0,0 0-1,-1 0 1,1 0 0,-1 0 0,0 0-1,0-7 1,-3 8-644,-4 12 96,-3 14-450,9-20 835,0-1 0,-1 0 0,1 0 0,0 1 0,0-1 0,0 0 0,0 1 0,1-1 0,-1 0 1,0 1-1,0-1 0,1 0 0,-1 0 0,1 1 0,-1-1 0,1 0 0,-1 0 0,1 0 0,0 0 0,0 0 1,0 0-1,-1 0 0,1 0 0,0 0 0,0 0 0,0 0 0,0 0 0,1-1 0,-1 1 0,0 0 0,0-1 0,0 1 1,1-1-1,-1 1 0,0-1 0,0 0 0,1 0 0,-1 1 0,0-1 0,1 0 0,-1 0 0,2 0 0,3-1-812,0 1-1,0-1 0,0 0 0,-1 0 1,1 0-1,0-1 0,-1 0 0,0 0 1,7-4-1,20-15-8566</inkml:trace>
</inkml:ink>
</file>

<file path=ppt/ink/ink3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3.631"/>
    </inkml:context>
    <inkml:brush xml:id="br0">
      <inkml:brushProperty name="width" value="0.025" units="cm"/>
      <inkml:brushProperty name="height" value="0.025" units="cm"/>
    </inkml:brush>
  </inkml:definitions>
  <inkml:trace contextRef="#ctx0" brushRef="#br0">148 0 10794,'0'0'8547,"-9"4"-6930,2-1-1427,1 0 0,0 1-1,0 0 1,0 0 0,1 0-1,-1 1 1,1-1-1,0 1 1,-8 12 0,3-3 406,0 0 0,1 1 1,-11 26-1,-2 24 1703,20-31-1751,2-33-545,0 0 0,0-1 0,0 1-1,1 0 1,-1 0 0,0 0 0,1-1 0,-1 1-1,0 0 1,1 0 0,-1-1 0,1 1-1,-1-1 1,1 1 0,0 0 0,-1-1 0,1 1-1,-1-1 1,1 1 0,0-1 0,0 1-1,-1-1 1,1 0 0,0 1 0,0-1 0,-1 0-1,1 0 1,0 1 0,1-1 0,4 1-144,0-1 0,0 1 0,0-1 0,0 0 0,0 0 0,0-1 0,0 0 0,0 0 0,0-1 0,0 1 0,0-1 0,-1 0 0,1-1 0,-1 1 0,1-1 0,-1 0 0,0-1 0,0 1 0,-1-1 0,1 0 0,-1 0 0,1-1 0,-1 1 0,-1-1 0,1 0 0,5-10 0,-26 28 1951,15-10-1725,0-1 0,0 1-1,0 0 1,0 0 0,1 0 0,-1 0-1,1 0 1,0 0 0,0 1 0,0-1-1,-1 6 1,3-9-55,-1 1 0,0-1 0,0 1 0,0-1 0,0 1 0,1-1 0,-1 1 0,0-1 0,0 1 0,1-1 0,-1 1 0,0-1 0,1 1 0,-1-1 0,0 1 0,1-1 0,-1 0 0,1 1 0,-1-1 0,1 0 0,-1 1 0,1-1 0,-1 0 0,1 1 0,26 2 381,-20-4-386,0 0 0,-1-1 0,1 0-1,0 0 1,-1 0 0,1-1 0,-1 0 0,0 0-1,0 0 1,0-1 0,0 0 0,-1 0 0,0 0-1,1-1 1,-1 0 0,4-5 0,-9 9 130,-23 19 379,1 12 424,22-29-951,0-1 0,0 1 1,0 0-1,0-1 0,0 1 0,0 0 1,0 0-1,1-1 0,-1 1 0,0 0 1,0-1-1,0 1 0,1 0 0,-1-1 1,0 1-1,1 0 0,-1-1 0,1 1 1,-1-1-1,1 1 0,-1-1 0,1 1 1,-1-1-1,1 1 0,-1-1 0,1 1 1,-1-1-1,1 0 0,0 1 0,-1-1 1,1 0-1,0 0 0,-1 1 0,1-1 1,0 0-1,0 0 0,-1 0 0,1 0 1,0 0-1,-1 0 0,1 0 0,0 0 1,0 0-1,-1 0 0,2-1 0,75 8-398,102 5 1017,-179-48 1152,-14-88-1778,19 123-346,0 0 0,1 0 0,-1 1 0,0-1 0,1 1 0,7 1 0,-8-1-568,26 0-4003,4 0-3069</inkml:trace>
</inkml:ink>
</file>

<file path=ppt/ink/ink3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5.251"/>
    </inkml:context>
    <inkml:brush xml:id="br0">
      <inkml:brushProperty name="width" value="0.025" units="cm"/>
      <inkml:brushProperty name="height" value="0.025" units="cm"/>
    </inkml:brush>
  </inkml:definitions>
  <inkml:trace contextRef="#ctx0" brushRef="#br0">54 6 14510,'8'-5'3523,"-6"5"1410,-2 14-4293,0 8 289,0 7-32,-5 6-577,-5 2-159,-1-1-129,0-1 0,2-7 0,3-5-609,0-6-640,3-8-929,0-9-865,3-14-11082</inkml:trace>
</inkml:ink>
</file>

<file path=ppt/ink/ink3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5.595"/>
    </inkml:context>
    <inkml:brush xml:id="br0">
      <inkml:brushProperty name="width" value="0.025" units="cm"/>
      <inkml:brushProperty name="height" value="0.025" units="cm"/>
    </inkml:brush>
  </inkml:definitions>
  <inkml:trace contextRef="#ctx0" brushRef="#br0">0 24 15567,'0'0'9032,"52"-24"-8007,-32 24-96,6 0-96,2 1-513,3 4-224,-1 0-32,0-2-96,-4 1-1089,-7-3-1089,-8 0-1089,-8-1-1538</inkml:trace>
  <inkml:trace contextRef="#ctx0" brushRef="#br0" timeOffset="1">54 114 14157,'0'0'10282,"73"27"-8873,-36-27-416,2 0-672,-1 0-257,-7 0-801,-13 0-2498,-11 0-1794,-7 7-1665</inkml:trace>
</inkml:ink>
</file>

<file path=ppt/ink/ink3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5.925"/>
    </inkml:context>
    <inkml:brush xml:id="br0">
      <inkml:brushProperty name="width" value="0.025" units="cm"/>
      <inkml:brushProperty name="height" value="0.025" units="cm"/>
    </inkml:brush>
  </inkml:definitions>
  <inkml:trace contextRef="#ctx0" brushRef="#br0">1 52 16560,'0'0'9801,"77"21"-8680,-34-21-769,6-11-224,-6 1-800,-2-4-2659,-3-3-1442,-10-3-2786</inkml:trace>
</inkml:ink>
</file>

<file path=ppt/ink/ink3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6.266"/>
    </inkml:context>
    <inkml:brush xml:id="br0">
      <inkml:brushProperty name="width" value="0.025" units="cm"/>
      <inkml:brushProperty name="height" value="0.025" units="cm"/>
    </inkml:brush>
  </inkml:definitions>
  <inkml:trace contextRef="#ctx0" brushRef="#br0">45 0 8456,'0'0'10164,"-7"11"-7260,-2-1-1950,6-7-661,0 0 1,0 1 0,1-1 0,-1 1 0,1 0-1,-1 0 1,1 0 0,0 0 0,1 0 0,-1 0-1,-1 7 1,3-10-238,0 0-1,1 0 0,-1-1 1,0 1-1,0 0 0,0 0 1,1 0-1,-1-1 0,1 1 1,-1 0-1,0-1 0,1 1 1,-1 0-1,1-1 0,-1 1 1,1 0-1,0-1 0,-1 1 1,1-1-1,0 1 1,-1-1-1,1 1 0,0-1 1,0 0-1,-1 1 0,1-1 1,0 0-1,0 0 0,-1 1 1,1-1-1,0 0 0,0 0 1,0 0-1,0 0 0,-1 0 1,1 0-1,0 0 0,1-1 1,43 0 42,-37 1 101,6-2-188,1-1 1,-1 0 0,0-1-1,16-6 1,-18 5-81,0 1 1,0 1 0,1 0-1,-1 0 1,20-1 0,-31 5 69,-1-1 1,1 0 0,-1 0-1,1 0 1,-1 1 0,1-1-1,-1 0 1,1 1 0,-1-1-1,0 0 1,1 1 0,-1-1-1,1 1 1,-1-1 0,0 0-1,1 1 1,-1-1 0,0 1 0,0-1-1,1 1 1,-1-1 0,0 1-1,0 0 1,0-1 0,0 1-1,1-1 1,-1 1 0,0-1-1,0 1 1,0-1 0,-1 2-1,1 27 481,1-9 178,3-19-507,0 0 0,0 0 0,0 0 0,0-1 0,0 1 0,0-1-1,1 0 1,-1 0 0,0 0 0,8-2 0,3-1-25,1 0 0,28-10 1,11-3-2663,-17 12-4435</inkml:trace>
</inkml:ink>
</file>

<file path=ppt/ink/ink3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6.595"/>
    </inkml:context>
    <inkml:brush xml:id="br0">
      <inkml:brushProperty name="width" value="0.025" units="cm"/>
      <inkml:brushProperty name="height" value="0.025" units="cm"/>
    </inkml:brush>
  </inkml:definitions>
  <inkml:trace contextRef="#ctx0" brushRef="#br0">1 1 17264,'0'0'6022,"29"57"-6150,-24-35-2338,0-3-2371,0-3-5285</inkml:trace>
  <inkml:trace contextRef="#ctx0" brushRef="#br0" timeOffset="1">225 11 12492,'0'0'12673,"-4"12"-11493,-17 49 218,9-33-697,2 0-1,1 1 1,1 0-1,-5 35 1,13-63-689,0 1 0,0-1 1,0 0-1,0 1 0,0-1 1,1 1-1,-1-1 0,0 0 1,1 1-1,-1-1 0,1 0 1,-1 0-1,1 1 0,0-1 1,-1 0-1,1 0 0,0 0 1,0 0-1,0 0 0,0 0 1,0 0-1,0 0 0,0 0 1,0 0-1,0-1 0,0 1 1,0 0-1,1-1 0,-1 1 1,0-1-1,1 1 0,-1-1 1,0 0-1,1 1 0,-1-1 1,0 0-1,1 0 0,-1 0 1,1 0-1,-1 0 0,0 0 1,1 0-1,-1-1 0,0 1 1,1-1-1,1 0 0,5 0 27,1-1-1,-1-1 1,0 0-1,0 0 0,0 0 1,10-7-1,63-45-249,-74 49-322,-1 1 1,1-1-1,-1-1 1,0 1 0,-1-1-1,1 0 1,-2 0-1,1 0 1,4-10-1,-5 3-3574,-4 4-2201,0 2-4870</inkml:trace>
</inkml:ink>
</file>

<file path=ppt/ink/ink3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6.955"/>
    </inkml:context>
    <inkml:brush xml:id="br0">
      <inkml:brushProperty name="width" value="0.025" units="cm"/>
      <inkml:brushProperty name="height" value="0.025" units="cm"/>
    </inkml:brush>
  </inkml:definitions>
  <inkml:trace contextRef="#ctx0" brushRef="#br0">0 1 17040,'0'0'9545,"48"38"-8648,-24-37-769,1 2-480,-2-3-2275,1 0-1280,-1 0-610,2-4-6309</inkml:trace>
</inkml:ink>
</file>

<file path=ppt/ink/ink3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7.282"/>
    </inkml:context>
    <inkml:brush xml:id="br0">
      <inkml:brushProperty name="width" value="0.025" units="cm"/>
      <inkml:brushProperty name="height" value="0.025" units="cm"/>
    </inkml:brush>
  </inkml:definitions>
  <inkml:trace contextRef="#ctx0" brushRef="#br0">113 1 16688,'0'0'2247,"-8"1"-37,-3 2-1223,0 0 0,1 0 0,-19 10-1,26-12-785,0 0-1,1 1 1,-1-1-1,0 1 1,1-1-1,0 1 1,-1 0-1,1 0 0,0 0 1,0 0-1,0 0 1,0 1-1,1-1 1,-1 1-1,1-1 1,-1 1-1,1-1 1,0 1-1,0 0 0,0 0 1,0-1-1,-1 6 1,3-7-192,-1 0 0,0 0 0,1-1 0,-1 1 0,1 0 0,-1-1 0,1 1 0,-1 0 0,1-1 0,-1 1 0,1-1 0,0 1 1,-1-1-1,1 1 0,0-1 0,0 0 0,-1 1 0,1-1 0,0 0 0,0 0 0,-1 1 0,1-1 0,0 0 0,0 0 0,0 0 0,-1 0 0,1 0 0,0 0 0,1 0 0,33 0 147,-27 0-97,11-1-429,-1-1 1,1-1-1,-1-1 0,0 0 1,31-12-1,4-1 628,-43 41 1387,-6-22-1582,0-1 1,1 1 0,-1-1-1,1 0 1,-1-1 0,1 1-1,0-1 1,-1 0 0,1 0-1,5-1 1,47-6-118,96-33-3699,-178 94 6011,27-53-2239,-1 0 1,0 0-1,0 0 1,0 0-1,0 0 0,1 0 1,-1 0-1,1-1 1,-1 1-1,0 0 1,1-1-1,-1 1 1,1-1-1,-1 0 0,1 1 1,-1-1-1,1 0 1,0 0-1,-1 0 1,1 0-1,-1 0 0,1 0 1,2-1-1,44-3-3096,-40 2 642,0-1 0,0-1 0,0 1 0,11-8 0,-19 11 2380,25-15-10285</inkml:trace>
</inkml:ink>
</file>

<file path=ppt/ink/ink3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7.612"/>
    </inkml:context>
    <inkml:brush xml:id="br0">
      <inkml:brushProperty name="width" value="0.025" units="cm"/>
      <inkml:brushProperty name="height" value="0.025" units="cm"/>
    </inkml:brush>
  </inkml:definitions>
  <inkml:trace contextRef="#ctx0" brushRef="#br0">44 0 16816,'0'0'8760,"-6"9"-7073,5-7-1553,-24 31 793,24-32-886,0 1 0,-1 0 0,1-1 0,0 1 0,0 0 0,0 0 0,1 0 0,-1 0 0,0 0 0,1 0 0,-1 0 0,1 0 0,0 0 0,0 0 0,0 0 0,0 0 0,0 0 0,0 0 0,0 0 0,1 3 0,1-3-19,0-1 0,0 0-1,0 0 1,0 0 0,0 0 0,0 0-1,0-1 1,0 1 0,1 0 0,-1-1 0,0 0-1,0 0 1,0 1 0,1-1 0,-1 0 0,4-1-1,39-3-247,5-14-504,-44 15 800,1 0 1,0 0 0,0 1-1,0-1 1,0 2-1,0-1 1,11 0 0,-19 5 21,1 0-1,-1 0 1,0 0 0,0 0 0,0 0 0,0 0 0,0-1 0,-3 6 0,3-7-23,0 0-1,0 0 1,1 0 0,-1 1 0,1-1-1,-1 0 1,1 1 0,-1-1 0,1 1-1,0-1 1,0 0 0,0 1-1,-1-1 1,1 1 0,1-1 0,-1 0-1,0 2 1,1-2-40,-1 0-1,0-1 1,1 1 0,-1 0-1,1-1 1,-1 1 0,1-1-1,-1 1 1,1-1 0,0 1-1,-1-1 1,1 1 0,0-1-1,-1 1 1,1-1 0,0 0-1,0 0 1,-1 1 0,1-1-1,0 0 1,0 0 0,0 0-1,7 1-37,-1-1 0,1-1 0,-1 1 0,1-1 0,9-3 0,71-24-2885,-68 20 2328,0 1 0,1 1 1,22-4-1,-43 10 606,1 0 0,-1 0 0,0 0 0,0 0 1,0 0-1,1 0 0,-1 0 0,0 0 0,0 0 0,1 0 0,-1 0 1,0 0-1,0 0 0,0 0 0,1 0 0,-1 0 0,0 0 0,0 0 1,0 0-1,1 0 0,-1 0 0,0 1 0,0-1 0,0 0 0,1 0 1,-1 0-1,0 0 0,0 0 0,0 1 0,0-1 0,0 0 0,1 0 1,-1 0-1,0 1 0,0-1 0,0 0 0,0 0 0,0 0 0,0 1 0,0-1 1,0 0-1,0 0 0,0 1 0,0-1 0,0 0 0,0 0 0,0 0 1,0 1-1,-6 15 816,-13 13-492,15-24-668,0 0-1474</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3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8.402"/>
    </inkml:context>
    <inkml:brush xml:id="br0">
      <inkml:brushProperty name="width" value="0.025" units="cm"/>
      <inkml:brushProperty name="height" value="0.025" units="cm"/>
    </inkml:brush>
  </inkml:definitions>
  <inkml:trace contextRef="#ctx0" brushRef="#br0">1 167 9897,'0'0'13907,"10"0"-12439,13-2-1146,-1-1 1,0-1-1,0-1 0,-1-1 0,1 0 1,-1-2-1,28-14 0,-44 19-304,53-34 130,-55 35-131,-1 0 1,1 0-1,-1 0 0,0-1 1,1 1-1,-1-1 1,0 1-1,-1-1 1,1 0-1,0 0 0,-1 0 1,0 0-1,1 0 1,-1 0-1,-1 0 1,1 0-1,0 0 0,0-4 1,-1 6-11,0 1 1,0-1-1,0 0 0,-1 1 1,1-1-1,0 1 1,0-1-1,0 0 0,-1 1 1,1-1-1,0 1 1,0-1-1,-1 1 1,1-1-1,-1 0 0,1 1 1,0 0-1,-1-1 1,1 1-1,-1-1 0,1 1 1,-1-1-1,1 1 1,-1 0-1,1-1 0,-1 1 1,0 0-1,1 0 1,-1 0-1,-1-1 0,-26 1 13,21 1-32,-1 1 1,1 0 0,0 0 0,0 1 0,-9 3-1,1 4-16,0 1 0,-26 23 0,37-30 59,1 0 0,-1 0 1,0 0-1,1 0 0,0 0 0,0 1 1,0-1-1,0 1 0,1 0 0,0 0 1,0 0-1,0 0 0,1 0 0,-2 7 1,3-11-22,0 0 0,1 0 1,-1-1-1,0 1 0,1 0 1,-1 0-1,1-1 1,-1 1-1,1 0 0,-1-1 1,1 1-1,-1 0 0,1-1 1,0 1-1,-1-1 0,1 1 1,0-1-1,0 0 0,-1 1 1,1-1-1,0 1 1,0-1-1,0 0 0,-1 0 1,1 0-1,0 1 0,0-1 1,0 0-1,0 0 0,-1 0 1,2 0-1,36 0 118,-30 0-69,43-3-50,-1-2 0,0-3 1,90-25-1,-100 23-36,-40 9 41,0 1 1,0 0-1,1 0 0,-1 0 0,0 0 0,0 0 0,0-1 1,1 1-1,-1 0 0,0 0 0,0 0 0,1 0 0,-1 0 1,0 0-1,0 0 0,1 0 0,-1 0 0,0 0 0,0 0 1,1 0-1,-1 0 0,0 0 0,0 0 0,1 0 0,-1 0 1,0 0-1,0 1 0,1-1 0,-1 0 0,0 0 0,0 0 1,0 0-1,1 0 0,-1 1 0,0-1 0,0 0 0,0 0 0,0 0 1,1 0-1,-1 1 0,0-1 0,0 0 0,0 0 0,0 1 1,0-1-1,0 0 0,0 0 0,0 1 0,0-1 0,1 0 1,-1 0-1,0 1 0,0-1 0,0 0 0,0 0 0,-1 1 1,1-1-1,0 0 0,0 0 0,0 1 0,0-1 0,0 0 1,0 0-1,0 0 0,0 1 0,0-1 0,-1 0 0,1 1 1,-16 26 885,13-24-781,1 1 0,-1 0 0,1 1 0,0-1 0,0 0 0,0 0 0,-1 7 0,3-11-109,1 1 0,-1 0 1,1-1-1,0 1 0,0-1 1,-1 1-1,1-1 1,0 1-1,0-1 0,-1 0 1,1 1-1,0-1 1,0 0-1,0 0 0,0 0 1,0 1-1,-1-1 1,1 0-1,0 0 0,0 0 1,0 0-1,1-1 1,31 1 220,-26 0-205,133-19-8386,-140 19 8113,1 0-1,-1 0 0,0 0 1,1 0-1,-1 0 1,1 0-1,-1 1 1,0-1-1,1 0 0,-1 0 1,0 0-1,1 0 1,-1 1-1,1-1 1,-1 0-1,0 0 0,0 1 1,1-1-1,-1 0 1,0 0-1,1 1 1,-1-1-1,0 0 0,0 1 1,0-1-1,1 1 1,-1-1-1,0 0 1,0 1-1,0-1 1,0 0-1,0 1 0,0-1 1,0 1-1,0-1 1,0 0-1,0 1 1,0-1-1,0 1 0,0-1 1,0 0-1,0 1 1,0 0-1,0 0-587,0 7-9185</inkml:trace>
</inkml:ink>
</file>

<file path=ppt/ink/ink3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9.354"/>
    </inkml:context>
    <inkml:brush xml:id="br0">
      <inkml:brushProperty name="width" value="0.025" units="cm"/>
      <inkml:brushProperty name="height" value="0.025" units="cm"/>
    </inkml:brush>
  </inkml:definitions>
  <inkml:trace contextRef="#ctx0" brushRef="#br0">0 0 13004,'4'7'10723,"5"6"-5268,8 10-4837,34 37 0,-44-55-697,1 0 0,0 0 0,0-1 0,0 0 1,1 0-1,-1-1 0,1 0 0,0 0 0,0-1 0,0-1 0,0 1 0,1-1 0,-1-1 0,12 0 0,-8-1-946,-1 0 0,1 0 0,0-1 0,15-5 0,-21 5-442,0-1 0,0 0 1,1 0-1,-2 0 0,1-1 0,0 0 0,6-6 0,9-12-6487</inkml:trace>
</inkml:ink>
</file>

<file path=ppt/ink/ink3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9.680"/>
    </inkml:context>
    <inkml:brush xml:id="br0">
      <inkml:brushProperty name="width" value="0.025" units="cm"/>
      <inkml:brushProperty name="height" value="0.025" units="cm"/>
    </inkml:brush>
  </inkml:definitions>
  <inkml:trace contextRef="#ctx0" brushRef="#br0">213 1 10730,'0'0'12908,"-54"69"-11338,31-33-161,0 0 1,-2 3-33,1-2-320,5-1-481,1 0-319,7-2-225,3-2-64,3-8-1506,3-4-2914,1-8-5381</inkml:trace>
</inkml:ink>
</file>

<file path=ppt/ink/ink3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0.552"/>
    </inkml:context>
    <inkml:brush xml:id="br0">
      <inkml:brushProperty name="width" value="0.025" units="cm"/>
      <inkml:brushProperty name="height" value="0.025" units="cm"/>
    </inkml:brush>
  </inkml:definitions>
  <inkml:trace contextRef="#ctx0" brushRef="#br0">1 0 7623,'0'0'192</inkml:trace>
</inkml:ink>
</file>

<file path=ppt/ink/ink3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1.050"/>
    </inkml:context>
    <inkml:brush xml:id="br0">
      <inkml:brushProperty name="width" value="0.025" units="cm"/>
      <inkml:brushProperty name="height" value="0.025" units="cm"/>
    </inkml:brush>
  </inkml:definitions>
  <inkml:trace contextRef="#ctx0" brushRef="#br0">1 7 13389,'26'-6'937,"-11"5"3087,-19 27 117,3-22-4012,0 0 1,0 0-1,0 0 1,0 0-1,1 0 1,0 1-1,0-1 1,0 0 0,0 0-1,1 0 1,-1 1-1,1-1 1,0 0-1,0 0 1,1 0-1,1 3 1,-1-4-99,0-1-1,0 0 1,1 0 0,-1 0-1,1 0 1,-1 0 0,1 0-1,0-1 1,-1 1 0,1-1-1,0 0 1,0 0 0,0 0 0,0 0-1,0-1 1,0 1 0,1-1-1,-1 0 1,0 0 0,0 0-1,6-1 1,-1 1 15,1-1 0,-1-1 0,1 0 0,-1 0 0,1-1 0,-1 1 0,0-2-1,0 1 1,10-7 0,-13 7 5,0 0 0,0 0 0,-1-1 1,1 1-1,-1-1 0,0 0 0,0 0 0,0-1 0,-1 1 0,1-1 0,-1 0 0,0 0 0,0 0 0,-1 0 0,3-7 0,-39 74 1102,33-60-1090,0 0 1,0 0-1,1 0 0,-1 1 1,1-1-1,-1 0 0,1 0 1,0 1-1,0-1 0,0 0 1,0 1-1,0-1 0,0 0 1,1 0-1,0 3 0,-1-4 10,1 0 0,-1 0 0,1-1 0,0 1-1,-1 0 1,1-1 0,0 1 0,-1 0 0,1-1 0,0 1-1,0-1 1,0 1 0,-1-1 0,1 0 0,0 1 0,0-1-1,0 0 1,0 0 0,0 1 0,0-1 0,0 0 0,0 0-1,0 0 1,1 0 0,7-2 164,0 1 1,0-1-1,0-1 0,0 1 0,-1-2 1,10-3-1,10-7-254,-19 9-122,1 0-1,1 0 1,-1 1 0,1 1-1,0-1 1,-1 2 0,21-3-1,-29 5 49,0 1 0,0 0 0,-1 0 0,1 0 1,0 0-1,-1 1 0,1-1 0,-1 0 0,1 1 0,-1-1 0,0 1 0,0-1 0,1 1 0,-1 0 0,0-1 0,0 1 0,-1 0 0,1 0 1,0 0-1,-1 0 0,2 2 0,16 26-2196,-15-28 1648,0 0 1,0 0-1,1-1 0,-1 1 0,1-1 0,-1 0 0,1 0 0,0 0 0,-1-1 0,1 1 0,0-1 0,-1 0 0,1 0 0,0 0 0,3-1 0,22-1-6562</inkml:trace>
</inkml:ink>
</file>

<file path=ppt/ink/ink3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1.392"/>
    </inkml:context>
    <inkml:brush xml:id="br0">
      <inkml:brushProperty name="width" value="0.025" units="cm"/>
      <inkml:brushProperty name="height" value="0.025" units="cm"/>
    </inkml:brush>
  </inkml:definitions>
  <inkml:trace contextRef="#ctx0" brushRef="#br0">130 114 15951,'0'0'6721,"-10"3"-4954,-53 34 788,57-34-2280,1 1 0,-1 0 0,1 1 0,0-1 0,1 1 0,-1 0-1,1 0 1,0 1 0,0-1 0,-5 10 0,9-14-271,0-1 0,0 1 0,0 0 0,0-1 0,0 1 0,0-1-1,0 1 1,0-1 0,1 1 0,-1 0 0,0-1 0,0 1 0,0-1 0,1 1 0,-1-1 0,0 1 0,1-1 0,-1 1 0,0-1 0,1 1 0,-1-1 0,1 1 0,-1-1 0,0 0 0,1 1 0,-1-1 0,1 0 0,-1 1 0,1-1 0,0 0 0,-1 0-1,1 0 1,-1 1 0,1-1 0,-1 0 0,1 0 0,0 0 0,-1 0 0,1 0 0,-1 0 0,1 0 0,0 0 0,-1 0 0,1 0 0,-1 0 0,1-1 0,-1 1 0,2 0 0,34-5 170,-17-1-243,0-1 0,0 0 0,-1-1 1,0-1-1,33-22 0,-13 4-104,49-46 1,-31 16 231,-67 71-77,-61 75 625,64-78-333,0 1-1,0 0 1,2 1 0,-1-1-1,-7 25 1,13-35-284,0 0-1,0 0 0,1 0 0,-1 0 1,0 1-1,1-1 0,0 0 1,0 0-1,-1 1 0,1-1 1,1 0-1,-1 0 0,0 1 0,0-1 1,1 0-1,0 0 0,-1 0 1,1 1-1,0-1 0,0 0 1,0 0-1,0 0 0,0 0 1,0-1-1,1 1 0,-1 0 0,1 0 1,-1-1-1,1 1 0,2 1 1,29 8-2531,7-9-3342,4-2-5589</inkml:trace>
</inkml:ink>
</file>

<file path=ppt/ink/ink3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2.654"/>
    </inkml:context>
    <inkml:brush xml:id="br0">
      <inkml:brushProperty name="width" value="0.025" units="cm"/>
      <inkml:brushProperty name="height" value="0.025" units="cm"/>
    </inkml:brush>
  </inkml:definitions>
  <inkml:trace contextRef="#ctx0" brushRef="#br0">230 58 16624,'0'0'1884,"-9"-4"-362,3 1-1347,0 1 0,0-1 0,0 1 0,-1 1 1,1-1-1,0 1 0,-1 0 0,1 1 0,-1-1 1,1 1-1,0 1 0,-1-1 0,1 1 0,-1 0 1,1 1-1,0-1 0,0 1 0,0 0 0,0 1 1,0-1-1,-10 8 0,6-4-182,1 1 1,0 1-1,-14 15 0,59-25 210,-30 0-229,-1 1 1,1 0-1,0 0 0,0 0 1,1 1-1,-1-1 0,0 2 0,0-1 1,0 1-1,0 0 0,0 0 0,-1 0 1,1 1-1,0 0 0,7 4 1,-9-4-39,0 1 0,0 1-1,0-1 1,-1 0 0,0 1 0,0 0 0,0-1 0,0 1 0,0 1 0,-1-1 0,0 0 0,0 1 0,0-1 0,0 1 0,-1-1 0,1 1 0,-1 0 0,0 0 0,-1-1 0,1 6 0,0 1 85,-1 0 0,0 0 0,-1 0 0,0 0 0,0 0 0,-1 0 0,-1-1 0,0 1-1,0-1 1,-1 1 0,0-1 0,-1 0 0,-12 18 0,7-14 670,-1 0-1,0 0 1,-1-1-1,0-1 1,-2 0-1,1-1 0,-1 0 1,-15 8-1,27-18-588,0 1 1,0-1-1,0 0 0,0 0 0,0 0 1,0 0-1,0 0 0,0-1 0,-1 1 0,1-1 1,0 1-1,0-1 0,-3 0 0,5 0-83,-1 0 1,1 0-1,-1 0 0,1-1 1,-1 1-1,1 0 0,-1-1 0,1 1 1,-1 0-1,1-1 0,0 1 1,-1 0-1,1-1 0,0 1 0,-1 0 1,1-1-1,0 1 0,-1-1 1,1 1-1,0-1 0,0 1 0,0-1 1,-1 1-1,1-1 0,0 1 0,0-1 1,0 1-1,0-1 0,0 1 1,0-1-1,0 0 0,0 0 0,1-5-84,0 1 0,0-1-1,0 0 1,1 1 0,0-1-1,0 1 1,1 0-1,3-7 1,7-9-532,1 0 0,1 1 0,1 1 0,0 0 0,34-29 0,105-69-1053,5-4 1314,-157 119 345,0-1 2,1 1 0,-1-1 1,0 0-1,0 0 0,-1 0 0,1 0 1,-1-1-1,0 1 0,1-1 1,-1 1-1,1-6 0,-21 10 85,6 5 8,0 0 0,1 1 0,0 0 0,0 1 0,0 0-1,1 1 1,0 0 0,1 0 0,0 1 0,-14 20 0,22-29-73,0 0 0,0 1 1,0-1-1,1 0 0,-1 0 1,0 0-1,0 0 0,1 1 1,-1-1-1,1 0 0,-1 1 0,1-1 1,0 0-1,-1 1 0,1-1 1,0 1-1,0-1 0,0 0 1,0 1-1,0-1 0,1 3 1,0-3 5,-1 0 1,1-1 0,0 1 0,0 0-1,0-1 1,-1 1 0,1 0 0,0-1-1,0 1 1,0-1 0,0 0-1,0 1 1,0-1 0,0 0 0,0 1-1,0-1 1,0 0 0,1 0 0,-1 0-1,0 0 1,1 0 0,8-1 185,1 0 1,-1 0 0,0-1-1,17-6 1,72-33-10,-66 25-163,48-14-1,-81 29-43,0 1 0,1 0 0,-1 0 0,1 0 0,-1-1 0,0 1 0,1 0 0,-1 0 0,1 0 0,-1 0 0,0 0 0,1 0 0,-1 0 0,1 0-1,-1 0 1,0 0 0,1 0 0,-1 0 0,1 0 0,-1 0 0,1 0 0,-1 0 0,0 1 0,1-1 0,-1 0 0,0 0 0,1 0 0,-1 1 0,0-1 0,1 0 0,-1 1 0,0-1 0,1 0 0,-1 0 0,0 1 0,0-1 0,1 0 0,-1 1 0,-3 19 172,-21 24 104,23-41-243,-5 6 70,4-6-24,0-1 1,0 1 0,1 0 0,-1 0-1,1 1 1,-1-1 0,1 0-1,0 0 1,-1 7 0,3-9-40,-1 0 0,1-1 1,0 1-1,-1-1 0,1 1 0,0-1 1,0 1-1,-1-1 0,1 1 0,0-1 1,0 0-1,0 1 0,0-1 0,-1 0 1,1 0-1,0 0 0,0 0 0,0 0 1,0 0-1,0 0 0,0 0 0,0 0 1,-1 0-1,1 0 0,0 0 0,0-1 1,0 1-1,0 0 0,0-1 0,-1 1 1,2-1-1,31-8 331,11-10-311,54-30 1,-58 27-670,63-25 1,-97 48 542,-9 8-41,-8 7-35,-14 10 389,17-18-87,0 1-1,1-1 1,0 1 0,0 0 0,-7 13 0,14-22-164,0 1 0,0-1 1,0 0-1,0 0 0,0 1 0,0-1 0,0 0 1,0 0-1,1 1 0,-1-1 0,0 0 1,0 0-1,0 1 0,0-1 0,0 0 1,0 0-1,1 0 0,-1 1 0,0-1 1,0 0-1,0 0 0,0 0 0,1 0 1,-1 1-1,0-1 0,0 0 0,1 0 0,-1 0 1,0 0-1,0 0 0,1 0 0,-1 0 1,0 1-1,0-1 0,1 0 0,-1 0 1,0 0-1,0 0 0,1 0 0,-1 0 1,0 0-1,0 0 0,1-1 0,-1 1 1,0 0-1,0 0 0,1 0 0,11-1 18,-12 1-21,17-3-684,1-2 0,0 0 1,-1-1-1,0 0 0,-1-2 0,0 0 0,0 0 1,0-2-1,-1 0 0,14-13 0,-92 85-2185,20-23-3252,27-24 116</inkml:trace>
</inkml:ink>
</file>

<file path=ppt/ink/ink3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3.407"/>
    </inkml:context>
    <inkml:brush xml:id="br0">
      <inkml:brushProperty name="width" value="0.025" units="cm"/>
      <inkml:brushProperty name="height" value="0.025" units="cm"/>
    </inkml:brush>
  </inkml:definitions>
  <inkml:trace contextRef="#ctx0" brushRef="#br0">216 227 19058,'0'0'9123,"-12"-7"-8802,5 2-297,5 3-23,-1 0 0,1-1-1,-1 2 1,1-1 0,-1 0-1,0 0 1,0 1 0,0 0 0,0-1-1,0 1 1,0 0 0,0 1 0,0-1-1,0 0 1,0 1 0,0 0-1,-1 0 1,1 0 0,0 0 0,0 0-1,0 0 1,-1 1 0,1 0 0,-6 2-1,-53 35 123,57-35-66,0 1-1,0 0 1,1 0 0,0 0 0,-1 0 0,2 1-1,-1-1 1,0 1 0,1 0 0,-3 6 0,6-10-56,0-1 0,0 0 0,-1 0 0,1 1 0,0-1 0,0 0 0,0 1 0,0-1 0,0 0 1,0 1-1,0-1 0,0 1 0,0-1 0,0 0 0,0 1 0,0-1 0,0 0 0,0 1 0,1-1 0,-1 0 1,0 0-1,0 1 0,0-1 0,0 0 0,1 1 0,-1-1 0,0 0 0,0 0 0,0 1 0,1-1 0,-1 0 0,0 0 1,1 1-1,-1-1 0,0 0 0,1 0 0,16 4 74,20-7 7,-19-2-436,0 0 1,0-2-1,0 0 0,-1-1 0,0-1 0,-1-1 1,0 0-1,0-1 0,-1 0 0,20-20 1,-238 266 1887,198-229-1435,-3 4-12,3-4-57,0 0 0,0 0 0,0 0 0,0 1 0,1-1 0,0 1 0,1 0 0,0 1 0,0-1 0,0 0 0,1 1 0,0 0 0,-1 10 0,27-48 627,101-132 633,-67 82-1254,4 3 0,72-70 1,-133 147-38,4-6 3,0 1-1,0 0 1,1 0 0,0 1-1,0-1 1,0 2 0,1-1-1,-1 0 1,13-3 0,-18 7-8,-1 0 0,1 0 0,-1 0 0,1 1 0,-1-1 1,1 0-1,-1 1 0,1-1 0,-1 0 0,1 1 0,-1-1 1,0 0-1,1 1 0,-1-1 0,1 1 0,-1-1 0,0 1 0,0-1 1,1 1-1,-1-1 0,0 1 0,0-1 0,1 1 0,-1 0 1,0-1-1,0 1 0,0-1 0,0 1 0,0-1 0,0 1 1,0 0-1,0-1 0,0 1 0,0-1 0,0 1 0,-1-1 1,1 1-1,0 0 0,0-1 0,-1 1 0,1-1 0,-1 1 1,-7 31-214,1-21 309,-1 1 0,0-1 0,0 0 0,-1 0 1,-13 10-1,10-8 62,1 0 1,-17 22-1,28-34-145,0-1 0,0 1 0,1-1 0,-1 1 0,0-1-1,0 1 1,1-1 0,-1 0 0,0 1 0,1-1 0,-1 1 0,0-1 0,1 0 0,-1 1 0,1-1-1,-1 0 1,1 1 0,-1-1 0,1 0 0,-1 0 0,1 0 0,-1 1 0,1-1 0,-1 0 0,1 0-1,-1 0 1,1 0 0,-1 0 0,1 0 0,-1 0 0,1 0 0,-1 0 0,1 0 0,-1 0 0,1 0-1,-1 0 1,1-1 0,0 1 0,34 0-422,-28 0 150,0 0 31,3 0-93,0 0 0,-1 0 0,1 1 0,-1 1 0,16 3 0,-24-5 341,1 1 0,-1-1 0,1 1 0,-1 0 0,1 0 0,-1-1 0,0 1 1,1 0-1,-1 0 0,0 0 0,0 0 0,0 0 0,0 1 0,0-1 0,0 0 0,0 1 0,0-1 0,0 0 0,-1 1 0,1-1 1,0 1-1,-1-1 0,1 1 0,-1-1 0,0 1 0,0-1 0,1 1 0,-1 0 0,0-1 0,0 1 0,0-1 0,-1 1 0,1-1 0,0 1 1,-1 0-1,1-1 0,-1 1 0,1-1 0,-1 0 0,1 1 0,-1-1 0,-2 3 0,-1 2 179,0 0-1,0-1 1,0 1 0,-1-1-1,0 0 1,0 0 0,-1-1-1,1 1 1,-1-1 0,0-1-1,0 1 1,0-1 0,0 0-1,-1 0 1,0-1-1,1 1 1,-1-2 0,0 1-1,0-1 1,0 0 0,0 0-1,-8-1 1,15 0-257,-1 0 0,0 0 0,1 0 0,-1-1 0,1 1 0,-1 0 0,1 0 0,-1-1 0,1 1 0,0 0 0,-1-1 0,1 1 0,-1 0 0,1-1 0,-1 1 0,1-1 0,0 1 0,-1 0 0,1-1 0,0 1 0,0-1 0,-1 1 0,1-1 0,0 0 0,-3-13-4960,3 13 4361,-1-11-8578</inkml:trace>
</inkml:ink>
</file>

<file path=ppt/ink/ink3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3.956"/>
    </inkml:context>
    <inkml:brush xml:id="br0">
      <inkml:brushProperty name="width" value="0.025" units="cm"/>
      <inkml:brushProperty name="height" value="0.025" units="cm"/>
    </inkml:brush>
  </inkml:definitions>
  <inkml:trace contextRef="#ctx0" brushRef="#br0">1 14 21140,'0'-1'128,"0"1"-1,0-1 1,0 1-1,0-1 1,1 0-1,-1 1 1,0-1-1,0 1 1,1-1 0,-1 1-1,0-1 1,0 1-1,1-1 1,-1 1-1,1-1 1,-1 1-1,0-1 1,1 1 0,-1 0-1,1-1 1,-1 1-1,1 0 1,-1-1-1,1 1 1,0 0-1,-1 0 1,1-1 0,-1 1-1,1 0 1,-1 0-1,1 0 1,0 0-1,-1 0 1,1 0-1,0 0 1,-1 0 0,1 0-1,-1 0 1,1 0-1,-1 0 1,1 0-1,0 1 1,-1-1-1,1 0 1,-1 0 0,1 1-1,-1-1 1,1 1-1,28 15 1171,-28-14-1282,1 0 1,0 0-1,0 0 0,0-1 0,0 1 0,0-1 0,0 1 0,0-1 0,0 0 0,1 0 0,-1 0 0,0 0 0,1-1 0,-1 1 0,1 0 0,-1-1 0,1 0 0,3 1 0,49-8-383,-16 2-905,-51 27-2582,-20 9-2819,15-20-3748</inkml:trace>
</inkml:ink>
</file>

<file path=ppt/ink/ink3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17.740"/>
    </inkml:context>
    <inkml:brush xml:id="br0">
      <inkml:brushProperty name="width" value="0.025" units="cm"/>
      <inkml:brushProperty name="height" value="0.025" units="cm"/>
    </inkml:brush>
  </inkml:definitions>
  <inkml:trace contextRef="#ctx0" brushRef="#br0">76 24 19667,'0'0'5642,"-2"13"-5337,-7 48-24,-27 194 759,14-83 2849,30-218-3381,2 1 0,28-78 0,-4 17-89,-24 68-419,-4 13 0,1 0 0,1 0 0,17-37 0,-24 60 0,0 1 0,0-1 0,0 0 0,0 0 0,1 0 0,-1 1 0,0-1 0,1 1 0,-1-1 0,1 1 0,-1 0 0,1-1 0,0 1 0,-1 0 0,1 0 0,0 0 0,0 0 0,0 0 0,0 1 0,0-1 0,0 1 0,0-1 0,0 1 0,0 0 0,0-1 0,0 1 0,0 0 0,0 1 0,0-1 0,0 0 0,0 0 0,0 1 0,0-1 0,0 1 0,0 0 0,0 0 0,3 1 0,-1 0 0,0 1 0,-1-1 0,0 1 0,1 0 0,-1 0 0,0 0 0,0 0 0,0 0 0,-1 1 0,1-1 0,-1 1 0,0 0 0,0-1 0,0 1 0,0 0 0,-1 0 0,2 6 0,-3-4 0,1 0 0,-1 0 0,0 1 0,-1-1 0,1 0 0,-1 0 0,0 0 0,-1 0 0,0 0 0,0 0 0,0 0 0,0 0 0,-1-1 0,0 1 0,0-1 0,-1 0 0,0 0 0,1 0 0,-2 0 0,1-1 0,0 1 0,-1-1 0,0 0 0,0-1 0,-9 6 0,6-4 0,-1 0 0,0 0 0,0-1 0,0 0 0,0 0 0,-1-1 0,1 0 0,-1-1 0,0 0 0,0-1 0,0 0 0,0 0 0,0-1 0,0-1 0,-14-1 0,22 2-32,1-1 0,0 1 0,-1 0-1,1 0 1,0-1 0,-1 1 0,1 0 0,0-1 0,0 1 0,-1-1 0,1 0-1,0 1 1,0-1 0,0 0 0,0 0 0,0 0 0,0 0 0,0 0 0,0 0-1,0 0 1,0 0 0,1 0 0,-1 0 0,0 0 0,1-1 0,-1 1 0,1 0-1,-1 0 1,1-1 0,0 1 0,0 0 0,-1-1 0,1 1 0,0 0 0,0-1-1,0 1 1,0-1 0,0 1 0,1 0 0,-1 0 0,1-2 0,0-1-238,0 1 0,1 0 0,-1 0 0,1 0 0,0 0 1,0 1-1,0-1 0,0 0 0,0 1 0,1-1 0,-1 1 0,1 0 1,0 0-1,4-3 0,22-9-6190,5 0-2343</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3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18.100"/>
    </inkml:context>
    <inkml:brush xml:id="br0">
      <inkml:brushProperty name="width" value="0.025" units="cm"/>
      <inkml:brushProperty name="height" value="0.025" units="cm"/>
    </inkml:brush>
  </inkml:definitions>
  <inkml:trace contextRef="#ctx0" brushRef="#br0">28 1 19699,'0'0'13068,"-21"72"-13068,16-41 0,4 0 0,1-3-609,0-3-2978,0-6-4645</inkml:trace>
</inkml:ink>
</file>

<file path=ppt/ink/ink3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5.628"/>
    </inkml:context>
    <inkml:brush xml:id="br0">
      <inkml:brushProperty name="width" value="0.025" units="cm"/>
      <inkml:brushProperty name="height" value="0.025" units="cm"/>
    </inkml:brush>
  </inkml:definitions>
  <inkml:trace contextRef="#ctx0" brushRef="#br0">182 135 12139,'0'0'12343,"-12"-3"-11131,5 0-1040,4 2-130,0 0-1,1-1 1,-1 1 0,0 0-1,0 1 1,0-1-1,0 1 1,0-1 0,0 1-1,0 0 1,0 0 0,0 0-1,0 0 1,0 1-1,0-1 1,0 1 0,0 0-1,0 0 1,0 0-1,0 0 1,0 0 0,1 1-1,-1-1 1,1 1 0,-4 2-1,-5 7 16,1 1 0,1-1 0,0 1 1,-15 27-1,21-34-41,0 1-1,0 0 1,1 0 0,0 0 0,0 0 0,0 0 0,1 0-1,0 0 1,0 1 0,0-1 0,1 0 0,0 1 0,0-1-1,2 9 1,-2-14-17,1 0-1,0 0 0,-1-1 0,1 1 0,0 0 1,-1 0-1,1 0 0,0 0 0,0-1 1,0 1-1,0 0 0,-1-1 0,1 1 1,0-1-1,0 1 0,0-1 0,0 1 0,1-1 1,-1 0-1,0 1 0,0-1 0,0 0 1,0 0-1,0 0 0,0 0 0,0 0 0,0 0 1,1 0-1,-1 0 0,0 0 0,0-1 1,1 1-1,39-11 215,-17-1-420,-1 0 1,0-2-1,-1 0 0,-1-1 1,0-1-1,-1-2 0,0 1 1,-2-2-1,0-1 0,-1 0 1,-1-1-1,-1-1 0,13-26 1,-26 44 272,0 0 1,0 0 0,-1 0-1,0-1 1,0 1-1,0 0 1,0-1 0,0-7-1,-1 12-46,0-1-1,0 1 0,0 0 1,0-1-1,0 1 1,0 0-1,0-1 1,0 1-1,0 0 0,-1-1 1,1 1-1,0-1 1,0 1-1,0 0 1,0 0-1,0-1 0,-1 1 1,1 0-1,0-1 1,0 1-1,-1 0 1,1 0-1,0-1 0,0 1 1,-1 0-1,1 0 1,0 0-1,-1-1 1,1 1-1,0 0 1,-1 0-1,1 0 0,0 0 1,-1 0-1,1 0 1,-1 0-1,-21 14 344,10 0-221,0 1 0,1 0 1,0 1-1,2 0 0,0 0 0,0 1 0,2 1 0,0-1 0,1 1 0,1 0 0,0 1 0,-3 32 0,8-49-125,0 1 0,0-1 0,0 1 0,0-1 0,0 1 0,0-1 0,1 1 0,-1-1 0,1 1 0,0-1 0,0 0 0,0 1-1,0-1 1,0 0 0,0 0 0,1 0 0,-1 1 0,1-1 0,-1-1 0,5 5 0,-3-4 3,0 0 1,0 0-1,1-1 0,-1 1 1,1-1-1,-1 0 1,1 1-1,-1-2 1,1 1-1,0 0 0,0-1 1,6 1-1,-1-1 5,0-1 1,0 0-1,0 0 0,0-1 0,-1 0 1,1 0-1,-1-1 0,1 0 0,-1 0 0,0-1 1,11-7-1,-13 7-50,1-1 0,-1 0 0,-1 0 0,1-1 0,-1 1 0,0-1 1,0-1-1,-1 1 0,0 0 0,0-1 0,0 0 0,-1 0 0,0 0 0,0 0 0,-1-1 0,0 1 0,2-16 1,-4 23 27,0 0 0,0 0 0,0 0 1,0 0-1,0-1 0,0 1 1,0 0-1,0 0 0,0 0 0,0 0 1,0-1-1,0 1 0,0 0 1,0 0-1,0 0 0,0 0 1,0 0-1,0-1 0,0 1 0,0 0 1,0 0-1,0 0 0,-1 0 1,1 0-1,0 0 0,0-1 0,0 1 1,0 0-1,0 0 0,0 0 1,-1 0-1,1 0 0,0 0 0,0 0 1,0 0-1,0 0 0,0 0 1,-1 0-1,1 0 0,0 0 1,0 0-1,0-1 0,0 1 0,-1 1 1,1-1-1,0 0 0,0 0 1,0 0-1,0 0 0,0 0 0,-1 0 1,1 0-1,-12 8 60,-6 11 4,12-11 23,1 1 1,0-1-1,1 1 1,0 0-1,1 1 1,-5 15-1,8-23-69,-1 0 1,1 0-1,0 0 0,-1 0 1,1 0-1,0 0 0,0 0 0,0 0 1,0-1-1,1 1 0,-1 0 0,0 0 1,1 0-1,0 0 0,-1 0 0,1 0 1,0-1-1,0 1 0,0 0 1,0-1-1,0 1 0,0-1 0,0 1 1,1-1-1,-1 1 0,0-1 0,1 0 1,0 0-1,-1 1 0,1-1 0,-1 0 1,1-1-1,0 1 0,0 0 1,0 0-1,-1-1 0,1 1 0,0-1 1,4 1-1,17 2-81,0-1 0,0-1 0,0-1 0,1-1 0,-1-2 0,0 0-1,33-9 1,-56 12 84,1 0 0,-1 0-1,0 0 1,1 0 0,-1-1-1,0 1 1,0 0 0,1 0-1,-1-1 1,0 1-1,0 0 1,1-1 0,-1 1-1,0 0 1,0 0 0,0-1-1,1 1 1,-1 0 0,0-1-1,0 1 1,0-1 0,0 1-1,0 0 1,0-1-1,0 1 1,0 0 0,0-1-1,0 1 1,0-1 0,0 1-1,0 0 1,0-1 0,0 1-1,0 0 1,0-1-1,0 1 1,-1 0 0,1-1-1,0 1 1,0 0 0,0-1-1,-1 1 1,1 0 0,0-1-1,0 1 1,-1 0 0,1 0-1,-1-1 1,-14-16 1458,13 15-1400,-3-4-82,-1 1 0,0-1 0,1 0 0,0 0 0,1-1 0,-1 0 0,1 0 0,1 0 0,-1 0 0,1 0 0,0-1 0,-3-14 0,8 21-354,0 0 1,0 0-1,0 0 0,0 1 1,0-1-1,0 0 1,0 1-1,0-1 0,1 1 1,-1 0-1,0 0 0,0 0 1,0 0-1,3 0 1,3 0-2532,25-5-5133</inkml:trace>
</inkml:ink>
</file>

<file path=ppt/ink/ink3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6.111"/>
    </inkml:context>
    <inkml:brush xml:id="br0">
      <inkml:brushProperty name="width" value="0.025" units="cm"/>
      <inkml:brushProperty name="height" value="0.025" units="cm"/>
    </inkml:brush>
  </inkml:definitions>
  <inkml:trace contextRef="#ctx0" brushRef="#br0">234 1 16239,'0'0'12871,"-6"13"-12268,-18 29-372,-2-2 0,-2 0 0,-61 66 0,47-60 669,26-27-2523,13-16-1913,26-25-9261</inkml:trace>
</inkml:ink>
</file>

<file path=ppt/ink/ink3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6.469"/>
    </inkml:context>
    <inkml:brush xml:id="br0">
      <inkml:brushProperty name="width" value="0.025" units="cm"/>
      <inkml:brushProperty name="height" value="0.025" units="cm"/>
    </inkml:brush>
  </inkml:definitions>
  <inkml:trace contextRef="#ctx0" brushRef="#br0">101 1 17457,'0'0'4548,"4"61"-3363,-8-26 384,-4 5 161,0 1-192,1-5-321,0 0-513,7-6-511,0-5-161,0-3-129,2-7-1216,6-3-1409,-4-8-1410</inkml:trace>
  <inkml:trace contextRef="#ctx0" brushRef="#br0" timeOffset="1">1 222 16143,'0'0'10058,"34"-50"-10058,-8 44-96,6 0-1153,5 0-1955,2-2-2657,2-2-6759</inkml:trace>
</inkml:ink>
</file>

<file path=ppt/ink/ink3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6.797"/>
    </inkml:context>
    <inkml:brush xml:id="br0">
      <inkml:brushProperty name="width" value="0.025" units="cm"/>
      <inkml:brushProperty name="height" value="0.025" units="cm"/>
    </inkml:brush>
  </inkml:definitions>
  <inkml:trace contextRef="#ctx0" brushRef="#br0">126 0 18610,'0'0'5605,"-10"1"-3753,5-1-1749,0 1 1,1-1-1,-1 1 0,0 1 0,0-1 0,0 1 0,1 0 0,-1 0 0,0 0 0,1 0 0,0 1 0,0 0 0,0 0 1,0 0-1,0 0 0,0 1 0,1-1 0,0 1 0,0 0 0,0 0 0,0 0 0,0 1 0,1-1 0,0 1 0,0-1 1,0 1-1,0 0 0,-1 7 0,3-10-130,0 0 0,-1-1 0,1 1 0,0 0 0,0 0 0,0 0 0,1 0 0,-1 0 0,0 0 0,1 0 0,-1 0 0,1-1 0,-1 1 0,1 0 0,0 0 0,0-1 0,0 1 0,0 0 0,0-1 0,0 1 0,1-1 0,-1 1 0,0-1 0,1 0 0,-1 1 0,1-1 0,-1 0 1,1 0-1,3 1 0,6 4-708,0-1 1,1-1 0,21 7-1,4 0-1545,-29-7 1820,0-1 1,-1 1 0,1 1-1,-1-1 1,0 1 0,10 9-1,-16-14 500,0 1-1,0 0 1,-1 0-1,1 0 0,0 0 1,-1 0-1,1 0 0,0 0 1,-1 0-1,0 0 1,1 0-1,-1 0 0,1 0 1,-1 1-1,0-1 0,0 0 1,0 0-1,0 0 1,0 0-1,0 1 0,0 1 1,-1-1 153,0 0 0,0 0 0,0-1 0,-1 1 0,1 0 0,0 0 1,-1-1-1,0 1 0,1-1 0,-1 1 0,0-1 0,1 0 0,-1 0 1,0 1-1,0-1 0,-3 1 0,-8 4 229,-1 1 1,1-2-1,-1 0 0,-1 0 0,1-1 1,-1-1-1,1-1 0,-1 0 0,-21 0 1,23-6-3531,9-9-3324,4-6-6097</inkml:trace>
</inkml:ink>
</file>

<file path=ppt/ink/ink3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7.143"/>
    </inkml:context>
    <inkml:brush xml:id="br0">
      <inkml:brushProperty name="width" value="0.025" units="cm"/>
      <inkml:brushProperty name="height" value="0.025" units="cm"/>
    </inkml:brush>
  </inkml:definitions>
  <inkml:trace contextRef="#ctx0" brushRef="#br0">0 12 15375,'0'0'15790,"62"0"-15661,-27 0-258,4 0-2689,-1-11-5574</inkml:trace>
</inkml:ink>
</file>

<file path=ppt/ink/ink3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7.582"/>
    </inkml:context>
    <inkml:brush xml:id="br0">
      <inkml:brushProperty name="width" value="0.025" units="cm"/>
      <inkml:brushProperty name="height" value="0.025" units="cm"/>
    </inkml:brush>
  </inkml:definitions>
  <inkml:trace contextRef="#ctx0" brushRef="#br0">73 1 18225,'0'0'5002,"0"11"-3160,-4 25-704,-2 0 0,-1-1-1,-16 48 1,-5 25-9,27-103-1087,0 0-1,0 0 1,1 0 0,-1 1-1,1-1 1,0 7-1,1-11-36,-1 0-1,0-1 0,0 1 1,1 0-1,-1 0 0,0 0 1,1-1-1,-1 1 0,0 0 1,1-1-1,-1 1 0,1 0 1,-1-1-1,1 1 0,0 0 1,-1-1-1,1 1 0,0-1 1,-1 1-1,1-1 0,0 0 1,-1 1-1,1-1 0,0 0 0,0 1 1,0-1-1,-1 0 0,1 0 1,0 0-1,0 0 0,0 0 1,0 0-1,-1 0 0,1 0 1,0 0-1,0 0 0,0 0 1,-1 0-1,1-1 0,0 1 1,0 0-1,0 0 0,-1-1 1,2 0-1,16-7 90,0-1 0,0 0 0,-1-2 0,-1 0 0,23-20 0,2 0-55,188-142-525,-223 167-1556,-14 7-4131,-11 8-500</inkml:trace>
</inkml:ink>
</file>

<file path=ppt/ink/ink3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8.533"/>
    </inkml:context>
    <inkml:brush xml:id="br0">
      <inkml:brushProperty name="width" value="0.025" units="cm"/>
      <inkml:brushProperty name="height" value="0.025" units="cm"/>
    </inkml:brush>
  </inkml:definitions>
  <inkml:trace contextRef="#ctx0" brushRef="#br0">0 161 16752,'0'0'4949,"11"3"-2601,-1-1-2057,1-1-1,-1 0 0,1 0 0,-1-1 0,1-1 1,-1 1-1,1-2 0,-1 1 0,1-1 1,19-8-1,-12 4-310,0-1 0,0-1 0,-1-1 0,0 0 0,0-2 0,-1 0 0,-1 0 1,0-2-1,0 0 0,20-23 0,-35 34-676,-6 7 513,-9 15 208,2 4 126,3-8 246,1 1 1,0 0-1,1 1 1,1 0-1,-9 37 0,16-55-377,-1 1 0,1 0 0,0 0 0,0-1 0,0 1-1,0 0 1,0-1 0,0 1 0,0 0 0,1-1-1,-1 1 1,0 0 0,0-1 0,0 1 0,1 0 0,-1-1-1,0 1 1,1 0 0,-1-1 0,1 1 0,-1-1-1,1 1 1,-1-1 0,0 1 0,1-1 0,0 1 0,-1-1-1,1 0 1,-1 1 0,1-1 0,0 1 0,27 1 239,26-18-15,-41 9-257,0 0 0,0-1 0,-1 0 1,0-1-1,0 0 0,-1-1 0,-1-1 1,1 0-1,-2 0 0,1-1 1,-2 0-1,10-16 0,-33 57-291,8-17 489,0 1 0,1-1 0,1 1 0,0 1 0,-4 17 0,9-30-168,0-1-1,1 1 0,-1-1 1,0 1-1,1-1 0,-1 0 1,0 1-1,1-1 0,-1 1 1,1-1-1,-1 0 1,1 0-1,-1 1 0,1-1 1,-1 0-1,1 0 0,-1 1 1,1-1-1,-1 0 0,1 0 1,0 0-1,-1 0 1,1 0-1,-1 0 0,1 0 1,-1 0-1,1 0 0,0 0 1,-1 0-1,1 0 0,-1 0 1,1-1-1,-1 1 1,1 0-1,-1 0 0,1-1 1,-1 1-1,1 0 0,0-1 1,25-8 246,20-15-396,-26 12-65,1 1-1,1 1 1,-1 1-1,2 1 1,32-7-1,-54 14 209,0 1 0,0 0 0,0 0-1,0 0 1,0 1 0,0-1-1,0 0 1,0 0 0,0 0-1,0 1 1,0-1 0,0 1 0,0-1-1,0 1 1,0-1 0,0 1-1,-1-1 1,1 1 0,0 0-1,0-1 1,0 1 0,-1 0 0,1 0-1,0 0 1,-1-1 0,1 1-1,-1 0 1,1 0 0,-1 0-1,0 0 1,1 0 0,-1 0 0,0 0-1,1 0 1,-1 0 0,0 0-1,0 0 1,0 0 0,0 0-1,0 0 1,0 0 0,-1 2 0,-7 61 708,3-32-466,8-32-145,1-1 0,-1 0 0,1 0 0,-1 0-1,0 0 1,0-1 0,1 1 0,4-5-1,3-1-155,-1 0-1,0-2 0,-1 1 0,15-17 0,-21 21 77,-1 0 0,1 1 0,-1-1 0,0 0 0,0-1 0,0 1-1,-1 0 1,1-1 0,-1 1 0,0 0 0,0-1 0,-1 0 0,1 1 0,-1-1 0,0 1 0,-1-8 0,1 11-25,0 1 0,-1-1 0,1 0 0,0 0 0,0 1 0,-1-1-1,1 0 1,-1 1 0,1-1 0,0 1 0,-1-1 0,1 0 0,-1 1 0,0-1 0,1 1 0,-1 0 0,1-1 0,-1 1 0,0-1 0,1 1 0,-1 0 0,0-1 0,1 1 0,-1 0 0,0 0 0,0 0 0,1-1 0,-1 1 0,0 0 0,1 0 0,-1 0 0,0 0 0,0 0 0,1 0 0,-1 1 0,0-1 0,0 0 0,1 0 0,-1 0 0,0 1 0,1-1 0,-1 0 0,0 1 0,1-1 0,-1 1 0,0-1 0,1 1 0,-1-1 0,1 1 0,-1-1 0,1 1 0,-1-1 0,1 1 0,-1 0 0,1-1 0,0 1 0,-1 0 0,1-1 0,0 1 0,0 0 0,-1-1 0,1 1 0,0 0 0,0 0 0,0-1 0,0 3 0,0-2-2,0 0 0,0 0 0,0 0 0,0 0 0,0 1 0,0-1 0,1 0 0,-1 0 0,0 0 0,1 0 0,-1 0 0,1 1 0,-1-1 0,1 0 0,0 0 0,-1 0 0,1-1 0,0 1 0,0 0 0,0 0 0,-1 0 0,1 0 0,0-1 0,0 1 0,0 0 0,0-1 0,2 1 0,1 1 0,1 0 0,-1-1 0,1 1 0,0-1 0,0 0 0,0-1 0,5 1 0,8 0 0,0-2 0,36-4 0,-40 1 0,-1 1 0,1-2 0,-1 1 0,0-2 0,0 0 0,-1 0 0,0-2 0,0 1 0,-1-1 0,0-1 0,18-17 0,-30 26 0,1 0-1,-1 1 1,1-1-1,0 0 1,-1 0-1,1 0 1,-1 0-1,1 0 1,-1 0-1,1 0 1,-1 0-1,1 0 1,0 0-1,-1 0 1,1-1-1,-1 1 1,1 0-1,-1 0 1,1 0-1,0 0 1,-1-1-1,1 1 1,-1 0-1,1 0 1,0-1-1,-1 1 1,1 0-1,0-1 1,0 1-1,-1 0 1,1-1-1,0 1 1,0-1-1,-1 1 1,1 0-1,0-1 1,0 1-1,0-1 1,0 1-1,-1-1 1,1 1-1,0-1 1,0 1-1,0 0 1,0-1-1,0 1 1,0-1-1,0 1 1,1-1-1,-1 1 1,0-1-1,0 1 1,0 0-1,0-1 1,0 1-1,1-1 1,-1 1-1,0 0 1,0-1-1,1 1 1,-1 0-1,0-1 1,1 1-1,-1 0 1,0-1-1,1 1 1,-1 0-1,0 0 1,1-1-1,-4 1-8,-1 0 0,0 0 0,1 1 0,-1 0-1,1-1 1,-1 1 0,1 0 0,-5 2 0,1 2 15,0 0 0,1 1 0,0-1 0,-1 1 0,2 1 1,-1-1-1,1 1 0,0 0 0,0 0 0,1 0 1,0 1-1,0 0 0,1 0 0,0 0 0,0 0 0,1 0 1,0 0-1,-1 18 0,3-24-5,1-1 0,0 1 0,0 0 0,0 0-1,0 0 1,0 0 0,0-1 0,1 1 0,-1 0 0,0-1 0,1 1 0,-1-1 0,1 0 0,0 1-1,-1-1 1,1 0 0,0 0 0,0 0 0,0 0 0,0-1 0,0 1 0,0 0 0,0-1 0,0 1-1,0-1 1,0 0 0,0 0 0,4 0 0,70 2-81,-65-2 27,26-4-1724,0-11-5083</inkml:trace>
</inkml:ink>
</file>

<file path=ppt/ink/ink3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9.636"/>
    </inkml:context>
    <inkml:brush xml:id="br0">
      <inkml:brushProperty name="width" value="0.025" units="cm"/>
      <inkml:brushProperty name="height" value="0.025" units="cm"/>
    </inkml:brush>
  </inkml:definitions>
  <inkml:trace contextRef="#ctx0" brushRef="#br0">145 50 15631,'3'-3'775,"0"-1"0,-1 0 0,0 0 0,0 0 0,0 0 1,0-1-1,0 1 0,-1-1 0,2-8 0,-25 15 747,16 1-1447,1 1 1,0-1-1,0 1 1,1 0-1,-1 0 1,1 1-1,0-1 1,0 1-1,0 0 1,1 0-1,-1 0 1,1 1 0,0-1-1,1 1 1,0 0-1,-1-1 1,2 1-1,-1 0 1,0 9-1,4-14-81,0 0 0,0 0-1,1 0 1,-1-1-1,1 1 1,-1 0 0,0-1-1,1 1 1,-1-1-1,1 0 1,-1 0 0,1 0-1,-1 0 1,6-1-1,3 0-174,-3 3 115,-1-1 0,0 1 0,0 0 0,0 1 0,0-1 0,-1 1 1,1 1-1,-1-1 0,0 1 0,0 0 0,8 7 0,-12-10 77,0 1 0,-1-1 0,1 1 0,0-1 0,-1 1 0,1-1 0,-1 1 0,0 0 0,1-1 0,-1 1 0,0 0-1,0 0 1,0 0 0,0 0 0,-1 0 0,1 0 0,0 0 0,-1 0 0,0 1 0,1-1 0,-1 0 0,0 0 0,0 0 0,0 0 0,0 1 0,-1-1-1,1 0 1,-1 0 0,1 0 0,-1 0 0,0 0 0,1 0 0,-1 0 0,0 0 0,-1 0 0,1 0 0,0 0 0,0-1 0,-1 1 0,1 0 0,-1-1 0,-1 2-1,-8 5 319,1 0-1,-1-1 0,-1-1 0,1 0 0,-1 0 0,0-1 0,0-1 0,-1 0 1,1 0-1,-1-2 0,0 1 0,0-1 0,0-1 0,-19-1 0,16-4 148,13-5-3759,4 8 2663,-1-1 0,1 1 0,-1 0 0,1-1 0,0 1 1,0 0-1,0 0 0,-1 0 0,1 0 0,0 0 0,0 0 0,0 0 1,1 0-1,-1 0 0,0 1 0,0-1 0,3-1 0,13-5-6288</inkml:trace>
</inkml:ink>
</file>

<file path=ppt/ink/ink3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0.450"/>
    </inkml:context>
    <inkml:brush xml:id="br0">
      <inkml:brushProperty name="width" value="0.025" units="cm"/>
      <inkml:brushProperty name="height" value="0.025" units="cm"/>
    </inkml:brush>
  </inkml:definitions>
  <inkml:trace contextRef="#ctx0" brushRef="#br0">114 1 19314,'0'0'6892,"-4"12"-6828,-14 44-104,-12 36 1568,-29 155 0,58-246-1509,1 0 0,-1 1-1,1-1 1,0 1 0,-1-1-1,1 0 1,0 1 0,0-1-1,0 1 1,0-1 0,0 1-1,1-1 1,-1 1 0,0-1-1,1 0 1,-1 1-1,1-1 1,-1 0 0,1 1-1,-1-1 1,1 0 0,2 3-1,-2-4 1,0 0-1,0 0 0,0 0 0,0 0 0,0-1 0,1 1 0,-1 0 1,0 0-1,0-1 0,0 1 0,0 0 0,0-1 0,0 1 1,0-1-1,0 0 0,0 1 0,0-1 0,0 0 0,0 1 0,0-1 1,0-1-1,9-7 28,0-1 1,-1-1-1,11-15 1,-14 18-181,-1-1 1,0 0-1,0 0 1,-1 0-1,0 0 1,-1-1-1,0 0 1,0 0 0,-1 1-1,0-2 1,0-12-1,-2 23 118,0 0 0,0 0 0,0 0 1,0 0-1,0 0 0,0-1 0,0 1 0,0 0 0,-1 0 0,1 0 0,0 0 0,0 0 0,0 0 0,0 0 1,0 0-1,0 0 0,0-1 0,-1 1 0,1 0 0,0 0 0,0 0 0,0 0 0,0 0 0,0 0 1,-1 0-1,1 0 0,0 0 0,0 0 0,0 0 0,0 0 0,0 0 0,-1 0 0,1 0 0,0 0 0,0 0 1,0 0-1,0 0 0,0 1 0,0-1 0,-1 0 0,1 0 0,0 0 0,0 0 0,0 0 0,0 0 0,0 0 1,0 0-1,0 0 0,0 1 0,-1-1 0,1 0 0,0 0 0,0 0 0,0 0 0,0 0 0,0 0 1,0 1-1,0-1 0,0 0 0,0 0 0,0 0 0,0 0 0,0 0 0,0 1 0,0-1 0,0 0 0,0 0 1,-7 12-238,6-9 241,0 1 0,0 1 0,0-1 0,0 0 0,1 0 0,-1 0 1,1 0-1,0 0 0,1 1 0,-1-1 0,1 0 0,-1 0 0,1 0 1,1 0-1,-1 0 0,1 0 0,-1 0 0,1 0 0,0-1 0,0 1 0,1-1 1,-1 1-1,1-1 0,-1 0 0,4 3 0,-1-3 92,-1 0 0,1-1 0,0 1 0,0-1 0,0 0 0,0 0 0,0-1 0,0 0 0,1 0 0,-1 0 0,0 0 0,0-1 0,1 0 0,-1 0 0,1 0 0,-1-1 0,0 0 0,0 0 0,11-3 0,-7 0 44,0 1 0,1-1 0,-1-1 0,-1 0 0,1 0 0,-1-1 0,0 0 0,0 0 0,12-14 0,-15 16-94,0-2 0,-1 1 0,0 0-1,0-1 1,0 0 0,0 0 0,-1 0 0,0 0 0,-1-1-1,1 1 1,-1-1 0,0 0 0,-1 1 0,2-14-1,-22 41-344,17-15 307,-19 48 117,20-50-52,0 0 1,0-1 0,1 1-1,-1 0 1,1-1 0,0 1-1,0 0 1,0 0 0,0-1-1,1 1 1,-1 0 0,1-1-1,1 5 1,0-6-39,-1-1 0,1 0 1,-1 1-1,1-1 0,0 0 0,-1 0 1,1 0-1,0 0 0,0 0 0,0 0 1,0 0-1,0-1 0,0 1 0,0-1 0,0 1 1,0-1-1,0 0 0,0 0 0,0 0 1,0 0-1,0 0 0,0 0 0,3-1 1,51-11 281,-42 6-283,-1-1 0,0 0-1,-1-1 1,1 0 0,-1-1 0,-1 0-1,18-19 1,23-18-26,-51 58-419,-6 7 389,-10 13-203,-11 30 637,19-19-4325</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3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0.788"/>
    </inkml:context>
    <inkml:brush xml:id="br0">
      <inkml:brushProperty name="width" value="0.025" units="cm"/>
      <inkml:brushProperty name="height" value="0.025" units="cm"/>
    </inkml:brush>
  </inkml:definitions>
  <inkml:trace contextRef="#ctx0" brushRef="#br0">8 0 18674,'0'0'1921,"-8"71"-1888,8-42-258,13-2-2657,0-1-4069</inkml:trace>
</inkml:ink>
</file>

<file path=ppt/ink/ink3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1.273"/>
    </inkml:context>
    <inkml:brush xml:id="br0">
      <inkml:brushProperty name="width" value="0.025" units="cm"/>
      <inkml:brushProperty name="height" value="0.025" units="cm"/>
    </inkml:brush>
  </inkml:definitions>
  <inkml:trace contextRef="#ctx0" brushRef="#br0">220 90 16752,'0'0'4660,"-10"10"-2994,3-2-1313,-1 0 1,1 0-1,1 1 0,-1-1 1,2 1-1,-1 1 1,1-1-1,0 1 0,1 0 1,1 0-1,-1 1 1,1-1-1,1 1 0,-2 20 1,3-21-276,1 22-163,-2-1 0,-11 55-1,11-77 68,-1 0 0,1 0 0,-2 0 0,1-1 0,-1 1 0,-1-1 0,1 0 0,-1 0 0,-1 0 0,0-1 0,0 0 0,0 0 0,-1-1-1,-7 7 1,13-12 42,-1 0 0,1 0-1,0 0 1,0 0 0,-1 0-1,1-1 1,-1 1 0,1 0-1,-1-1 1,1 1 0,-1-1-1,1 1 1,-1-1 0,0 0-1,1 0 1,-3 0 0,4 0 3,-1 0 1,0 0 0,1-1-1,-1 1 1,0 0 0,1-1 0,-1 1-1,1-1 1,-1 1 0,1 0-1,-1-1 1,0 1 0,1-1 0,0 0-1,-1 1 1,1-1 0,-1 1-1,1-1 1,0 0 0,-1 1 0,1-1-1,0 0 1,0 1 0,-1-2-1,1-2-7,-1 0 0,1 0 0,0 0 0,0 0 0,0 0 0,0 0 0,1 0 0,-1 0 0,1 1 0,0-1 0,3-6 0,2-2-74,1 0-1,0 0 1,0 0-1,1 1 1,1 0-1,13-12 1,67-59-61,-49 48 152,-22 17-12,45-38 144,92-107 0,-152 158-160,0 1 0,-1-1 0,1 0 0,-1 0-1,0 0 1,0 0 0,0 0 0,2-8 0,-5 12-13,1-1-1,-1 1 1,1 0 0,0-1-1,-1 1 1,1 0-1,-1 0 1,1-1 0,-1 1-1,1 0 1,-1 0 0,1 0-1,-1 0 1,1-1 0,-1 1-1,1 0 1,-1 0-1,1 0 1,-1 0 0,1 0-1,-1 0 1,1 1 0,-1-1-1,1 0 1,-1 0-1,1 0 1,-1 0 0,1 1-1,-1-1 1,1 0 0,-1 0-1,0 1 1,-10 5-13,0 0 1,1 1-1,-1 0 1,1 0-1,1 1 0,-1 0 1,-10 14-1,4-4 366,0 1-1,-23 39 1,37-57-319,1 0-1,0 1 1,0-1 0,0 0 0,1 1 0,-1-1 0,0 1 0,0-1-1,1 1 1,-1 0 0,1-1 0,-1 1 0,1 0 0,0-1 0,0 1 0,0 0-1,0-1 1,0 1 0,0 0 0,0-1 0,0 1 0,1 0 0,-1-1-1,1 1 1,0 2 0,1-3-8,-1 0 0,1 0 0,-1 0 0,1 0 0,0-1 0,0 1 0,-1 0 0,1-1 0,0 1 0,0-1 0,0 0 0,0 0-1,0 1 1,-1-1 0,1 0 0,0-1 0,0 1 0,3-1 0,12-2 43,1-1-1,-1 0 1,25-11 0,121-62-1101,-162 77 1044,-1 0 0,0-1 0,1 1 0,-1 0 0,0 0 0,1 0 0,-1 0 0,0 0 0,1 0 0,-1 0 0,0 0 0,1 0 0,-1 0 0,1 0 0,-1 0 0,0 0 0,1 0 0,-1 0 0,0 0 0,1 0 0,-1 0 0,0 0 0,1 0 0,-1 0 0,0 1 0,1-1 0,-1 0 0,0 0 0,0 0 0,1 1 0,-1-1 0,0 0 0,1 0 0,-1 1 0,0-1 0,0 1 0,1 17 206,-16 31 154,10-33-114,5-15-237,-1 0 1,1 0-1,0 0 1,0 0-1,-1 0 1,1 0-1,0 0 1,0 0-1,0 1 1,0-1-1,0 0 1,1 0-1,-1 0 1,0 0-1,0 0 1,1 0-1,-1 0 1,1 0-1,-1 0 1,1 0-1,-1 0 1,1 0-1,0 0 1,-1 0-1,1 0 1,0-1-1,0 1 1,-1 0-1,3 1 1,-1-1 6,1 0-1,0-1 1,-1 1 0,1 0-1,0-1 1,0 1 0,-1-1 0,1 0-1,0 0 1,0 0 0,4-1-1,8-2 11,0 0 0,0-1 0,21-8 0,17-11-278,-33 13-126,0 1 0,1 1 0,38-9-1,-59 17 339,1 0-1,-1 0 0,0 0 1,0 0-1,1 0 0,-1 0 1,0 0-1,0 0 0,1 0 1,-1 0-1,0 0 0,0 0 1,0 0-1,1 1 0,-1-1 1,0 0-1,0 0 0,1 0 1,-1 0-1,0 0 0,0 1 0,0-1 1,0 0-1,1 0 0,-1 0 1,0 1-1,0-1 0,0 0 1,0 0-1,0 1 0,0-1 1,0 0-1,0 0 0,0 1 1,0-1-1,0 0 0,0 0 1,0 0-1,0 1 0,0-1 1,0 0-1,0 0 0,0 1 1,0-1-1,0 0 0,0 0 0,0 1 1,0-1-1,0 0 0,-1 1 1,-4 11-8562</inkml:trace>
</inkml:ink>
</file>

<file path=ppt/ink/ink3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2.227"/>
    </inkml:context>
    <inkml:brush xml:id="br0">
      <inkml:brushProperty name="width" value="0.025" units="cm"/>
      <inkml:brushProperty name="height" value="0.025" units="cm"/>
    </inkml:brush>
  </inkml:definitions>
  <inkml:trace contextRef="#ctx0" brushRef="#br0">103 198 8776,'0'0'12193,"-2"-9"-9262,1 6-2674,1-1 0,-1 1 1,0 0-1,-1 0 0,1 0 0,0 0 0,-1 0 1,0 0-1,-3-4 0,5 7-199,-1-1 0,1 1 0,-1-1 0,0 1 0,1-1 0,-1 1 1,0 0-1,1-1 0,-1 1 0,0 0 0,1 0 0,-1-1 0,0 1 0,0 0 0,1 0 0,-1 0 0,0 0 0,0 0 1,1 0-1,-1 0 0,0 0 0,-1 0 0,0 1-18,0 0 0,0 0 0,0 0 0,0 0 0,0 0 0,0 1 0,1-1 0,-1 1 0,0-1 0,1 1 0,-4 3 0,1 0-32,-1 1 0,1 0 0,0 1-1,0-1 1,1 1 0,-1-1 0,1 1 0,1 0 0,0 0-1,0 0 1,0 0 0,1 1 0,0-1 0,-1 11 0,3-17-8,-1 0 1,1-1-1,-1 1 1,1 0-1,-1 0 1,1 0-1,0 0 1,-1 0-1,1 0 1,0-1 0,0 1-1,-1 0 1,1-1-1,0 1 1,0-1-1,0 1 1,0-1-1,0 1 1,0-1 0,0 1-1,0-1 1,0 0-1,0 0 1,0 1-1,0-1 1,0 0-1,0 0 1,0 0-1,0 0 1,0 0 0,0-1-1,0 1 1,1 0-1,-1 0 1,0-1-1,0 1 1,1-1-1,44-12 289,-21 1-309,0-2 0,-1-1 0,-1 0 1,0-2-1,-1-1 0,-1 0 0,-1-2 0,0 0 0,-2-1 0,32-47 0,-49 65 35,1 1-1,-1 0 0,0-1 0,0 1 1,0-1-1,0 1 0,-1-1 0,1 1 1,0-1-1,-1 1 0,0-1 0,0-4 1,0 7-13,0 0 0,0 0 0,0-1 0,0 1 0,0 0 0,0 0 0,0 0 0,0 0 0,0-1 0,-1 1 0,1 0 0,0 0 0,0 0 0,0 0 0,0-1 0,0 1 0,0 0 0,-1 0 0,1 0 0,0 0 0,0 0 0,0 0 0,-1 0 0,1-1 0,0 1 0,0 0 0,0 0 0,-1 0 0,1 0 0,0 0 0,0 0 0,0 0 0,-1 0 0,1 0 0,0 0 0,0 0 0,0 0 0,-1 0 0,1 0 0,0 0 0,0 1 0,0-1 0,0 0 0,-1 0 0,-16 15 16,4 1 220,1 1-1,0 0 1,2 0 0,0 1 0,1 1-1,0 0 1,2 0 0,0 0 0,1 1 0,1 0-1,1 0 1,-2 24 0,6-42-230,0-1 0,0 1-1,0-1 1,1 0 0,-1 1 0,0-1 0,0 1 0,1-1-1,-1 0 1,1 1 0,0-1 0,-1 0 0,1 0 0,0 1-1,-1-1 1,1 0 0,0 0 0,0 0 0,0 0 0,0 0 0,0 0-1,0 0 1,1 0 0,-1-1 0,0 1 0,0 0 0,2 0-1,2 1 23,-1-1-1,0 0 1,1-1 0,-1 1-1,1-1 1,-1 0-1,0 0 1,1 0-1,5-1 1,3-1 32,1-1 0,-1 0-1,0-1 1,0-1 0,16-7 0,-9 1-104,0-2-1,22-17 1,-36 26 30,0-1 0,0 0-1,-1-1 1,0 1 0,0-1 0,-1 0-1,1 0 1,-1-1 0,0 1 0,4-13-1,-52 83-216,42-60 253,0 0 1,0 0-1,0 0 1,1 1-1,-1-1 1,1 0-1,0 1 1,0-1-1,1 1 1,-1 5-1,2-9-17,-1 0-1,1 0 0,-1 1 0,1-1 0,0 0 0,-1 0 1,1 0-1,0 0 0,0 0 0,0 0 0,0 0 0,0 0 0,0 0 1,0 0-1,0-1 0,0 1 0,0 0 0,0-1 0,1 1 1,-1-1-1,0 1 0,0-1 0,1 1 0,-1-1 0,0 0 0,1 0 1,-1 0-1,0 0 0,1 0 0,-1 0 0,0 0 0,1 0 1,-1 0-1,0-1 0,3 0 0,10-1-6,0-1 0,-1-1 0,1 0 0,-1-1 0,0-1 0,0 0 0,-1 0 0,0-2 0,0 1 0,0-1 0,-1-1 0,0 0 0,-1-1 0,0 0 0,9-12 0,-18 20-2,0 0 1,1 0-1,-1 0 1,0-1-1,-1 1 0,1 0 1,0-1-1,-1 1 1,1 0-1,-1-1 1,0 1-1,0-1 0,0 1 1,0-1-1,0-2 1,0 5 0,0-1 0,-1 1 0,1-1 0,0 1 0,0-1-1,0 1 1,0-1 0,-1 1 0,1-1 0,0 1 0,0 0 0,-1-1 0,1 1 0,0-1 0,-1 1 0,1 0 0,-1-1 0,1 1 0,0 0 0,-1 0 0,1-1 0,-1 1 0,1 0 0,-1 0 0,1-1 0,0 1 0,-2 0 0,1 0-1,0 0-1,-1 1 1,1-1 0,0 0-1,-1 1 1,1-1 0,0 1 0,0-1-1,-1 1 1,1 0 0,0-1-1,0 1 1,0 0 0,0 0 0,-2 1-1,-2 3 9,0 0 1,0 1-1,0 0 0,1-1 0,0 1 0,0 1 1,0-1-1,1 1 0,0-1 0,0 1 0,1 0 0,0 0 1,-2 9-1,4-13-7,-1 0 1,1 0-1,-1 0 1,1 0-1,0 0 1,0 0-1,1 0 1,-1 0-1,0 0 1,1 0-1,0 0 1,0 0-1,0 0 1,0 0-1,0 0 0,1-1 1,-1 1-1,1 0 1,0-1-1,-1 1 1,1-1-1,1 0 1,-1 1-1,0-1 1,0 0-1,1 0 1,-1-1-1,1 1 1,0 0-1,-1-1 1,1 0-1,5 2 1,35 7-1649,-14-11-3648,-11-5-2246</inkml:trace>
</inkml:ink>
</file>

<file path=ppt/ink/ink3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2.586"/>
    </inkml:context>
    <inkml:brush xml:id="br0">
      <inkml:brushProperty name="width" value="0.025" units="cm"/>
      <inkml:brushProperty name="height" value="0.025" units="cm"/>
    </inkml:brush>
  </inkml:definitions>
  <inkml:trace contextRef="#ctx0" brushRef="#br0">0 1 22229,'0'0'4196</inkml:trace>
</inkml:ink>
</file>

<file path=ppt/ink/ink3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2.933"/>
    </inkml:context>
    <inkml:brush xml:id="br0">
      <inkml:brushProperty name="width" value="0.025" units="cm"/>
      <inkml:brushProperty name="height" value="0.025" units="cm"/>
    </inkml:brush>
  </inkml:definitions>
  <inkml:trace contextRef="#ctx0" brushRef="#br0">3 0 12588,'0'0'12171,"12"47"-11050,-12-7-128,0 4-480,-3 0-289,-2-1-160,2-7 0,1-5-224,0-5-1153,2-9-1666,0-10-1345</inkml:trace>
</inkml:ink>
</file>

<file path=ppt/ink/ink3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3.276"/>
    </inkml:context>
    <inkml:brush xml:id="br0">
      <inkml:brushProperty name="width" value="0.025" units="cm"/>
      <inkml:brushProperty name="height" value="0.025" units="cm"/>
    </inkml:brush>
  </inkml:definitions>
  <inkml:trace contextRef="#ctx0" brushRef="#br0">0 1 4548</inkml:trace>
</inkml:ink>
</file>

<file path=ppt/ink/ink3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3.635"/>
    </inkml:context>
    <inkml:brush xml:id="br0">
      <inkml:brushProperty name="width" value="0.025" units="cm"/>
      <inkml:brushProperty name="height" value="0.025" units="cm"/>
    </inkml:brush>
  </inkml:definitions>
  <inkml:trace contextRef="#ctx0" brushRef="#br0">1 111 15567,'0'0'6294,"1"-10"-3588,-1 9-2670,0-2 107,0 0 1,0 0-1,0-1 1,1 1 0,0 0-1,-1 0 1,1 0 0,0 0-1,1 0 1,-1 0-1,0 0 1,1 0 0,0 1-1,-1-1 1,1 0-1,0 1 1,0 0 0,1-1-1,-1 1 1,1 0 0,-1 0-1,1 0 1,-1 0-1,1 1 1,0-1 0,3-1-1,11-3 35,0 1 1,0 0-1,1 1 0,-1 1 0,1 0 0,0 2 0,0 0 1,-1 1-1,20 2 0,-28-2-160,1 1 0,0 1 0,-1 0 1,1 0-1,-1 1 0,0 0 0,1 1 0,-2 0 0,1 0 1,0 1-1,-1 0 0,0 0 0,0 1 0,0 0 0,-1 1 1,0 0-1,12 14 0,-17-18-3,0 0 1,0 0-1,0 1 0,0-1 1,0 0-1,-1 1 0,1-1 1,-1 1-1,0 0 0,0-1 1,-1 1-1,1 0 0,-1-1 1,0 1-1,0 0 0,0 0 1,0 0-1,0-1 1,-1 1-1,-1 5 0,0-4 39,-1-1-1,1 1 1,-1-1 0,0 0-1,0 0 1,0 0 0,-1 0-1,1-1 1,-1 1-1,0-1 1,0 0 0,0 0-1,-7 3 1,-3 2 69,0-2 0,-1 0-1,0-1 1,0 0 0,0-1 0,0-1-1,-1 0 1,-27 1 0,26-4-1883,25 0-2394,27 0-4586,-6 0 2478</inkml:trace>
</inkml:ink>
</file>

<file path=ppt/ink/ink3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3.981"/>
    </inkml:context>
    <inkml:brush xml:id="br0">
      <inkml:brushProperty name="width" value="0.025" units="cm"/>
      <inkml:brushProperty name="height" value="0.025" units="cm"/>
    </inkml:brush>
  </inkml:definitions>
  <inkml:trace contextRef="#ctx0" brushRef="#br0">37 27 19859,'0'0'5066,"0"9"-3251,-16 60 1277,10-48-2174,1 0 0,-4 39-1,8-60-914,1 1-1,0-1 0,0 1 0,0 0 0,0-1 0,0 1 0,0-1 0,0 1 0,0 0 0,1-1 0,-1 1 0,0-1 0,0 1 0,0 0 0,1-1 0,-1 1 0,0-1 0,1 1 0,-1-1 0,0 1 0,1-1 0,-1 1 0,0-1 0,1 1 0,-1-1 0,1 0 0,-1 1 0,1-1 0,-1 0 0,1 1 0,0-1 0,-1 0 0,1 0 0,-1 0 0,1 1 0,-1-1 0,1 0 0,0 0 0,-1 0 0,1 0 0,0 0 0,-1 0 0,1 0 0,-1 0 0,1 0 0,0 0 0,-1-1 0,1 1 0,-1 0 0,1 0 0,-1 0 0,1-1 0,0 1 0,-1 0 0,1-1 0,0 0 0,2 0 5,0-1 0,0 1-1,-1-1 1,1 0 0,0 0-1,-1 0 1,1 0 0,-1 0-1,4-6 1,-1-3-144,-1 0 0,0-1-1,-1 1 1,0-1 0,-1 0 0,0 0-1,-1 0 1,0 0 0,-2-23 0,1 21 84,0 13-134,0 23-625,0-19 813,0-1-1,1 1 0,-1-1 1,1 1-1,-1-1 0,1 0 1,0 1-1,0-1 0,0 0 0,1 0 1,-1 0-1,0 0 0,1 0 1,-1 0-1,1 0 0,0 0 1,0 0-1,-1-1 0,1 1 1,0-1-1,1 1 0,-1-1 1,0 0-1,0 0 0,0 0 0,1 0 1,-1 0-1,0-1 0,1 1 1,-1-1-1,1 1 0,-1-1 1,1 0-1,3 0 0,2 1 45,0-1 0,0 0 0,0-1 0,0 1-1,0-2 1,-1 1 0,1-1 0,0 0 0,12-5-1,-10 2-7,-1 0-1,1 0 0,-2-1 0,1 0 0,-1 0 0,1-1 0,-2 0 1,1-1-1,-1 0 0,0 0 0,-1 0 0,9-16 0,-44 54-303,24-23 328,1-1 0,0 1 0,0-1 0,0 1 0,1 1-1,0-1 1,0 0 0,1 1 0,0-1 0,1 1 0,-1 0 0,1-1-1,1 1 1,0 14 0,1-21-44,-1 0-1,1 1 0,0-1 1,0 0-1,1 0 0,-1 0 1,0 0-1,0 0 0,0 0 0,1 0 1,-1 0-1,0-1 0,1 1 1,-1 0-1,1-1 0,-1 1 1,1-1-1,-1 0 0,1 1 1,-1-1-1,1 0 0,0 0 1,-1 0-1,1 0 0,2-1 1,43-3 359,-35-1-373,0 0 0,0-1 1,0 0-1,-1-1 0,1 0 0,-2-1 0,1 0 1,-1 0-1,-1-1 0,1-1 0,-2 0 0,1 0 1,-1-1-1,11-20 0,-14 18-105,-8 12-128,-13 19-159,8-6 367,1 0 1,0 0-1,0 1 0,1 0 0,1 0 0,0 1 0,1-1 1,0 1-1,1 0 0,-1 21 0,4-34-191,0 0 0,0 0 0,0 0-1,0-1 1,0 1 0,0 0 0,0 0 0,0 0-1,0 0 1,1-1 0,-1 1 0,0 0 0,0 0-1,1-1 1,-1 1 0,1 0 0,-1 0 0,1-1 0,-1 1-1,1 0 1,-1-1 0,1 1 0,0-1 0,-1 1-1,1-1 1,0 1 0,0-1 0,-1 1 0,1-1-1,0 0 1,0 1 0,-1-1 0,1 0 0,0 0 0,0 0-1,0 1 1,0-1 0,-1 0 0,1 0 0,0 0-1,0 0 1,0-1 0,0 1 0,-1 0 0,3-1-1,12-1-7243</inkml:trace>
</inkml:ink>
</file>

<file path=ppt/ink/ink3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4.418"/>
    </inkml:context>
    <inkml:brush xml:id="br0">
      <inkml:brushProperty name="width" value="0.025" units="cm"/>
      <inkml:brushProperty name="height" value="0.025" units="cm"/>
    </inkml:brush>
  </inkml:definitions>
  <inkml:trace contextRef="#ctx0" brushRef="#br0">0 0 17040,'0'0'4927,"10"10"-5685,9 10 2495,-2-1-5293,1-2-1,25 20 1,6-8 3392,-22-21 4750,2-5 6395,-59 24-9556,26-23-1449,0-1 0,0 1-1,1 0 1,-1 1 0,1-1 0,0 1 0,0-1-1,1 1 1,-1 0 0,1 0 0,0 0 0,1 0 0,-1 0-1,1 1 1,0-1 0,-1 10 0,4-12-107,1-1 1,-1 1-1,0-1 0,1 0 1,-1 1-1,1-1 1,0-1-1,0 1 0,0 0 1,0-1-1,0 1 0,0-1 1,0 0-1,0 0 1,4 1-1,4 1-438,-10-2 525,7 2 94,-1 0 1,1 1 0,0 0-1,11 9 1,-18-13 26,-1 1-1,1-1 0,-1 1 1,1-1-1,-1 1 1,1 0-1,-1-1 1,1 1-1,-1 0 1,1-1-1,-1 1 1,0 0-1,1-1 0,-1 1 1,0 0-1,0 0 1,1-1-1,-1 1 1,0 0-1,0 0 1,0-1-1,0 1 1,0 0-1,0 1 0,-1-1 64,0 0 0,0 1-1,0-1 1,0 0 0,0 0-1,0 1 1,0-1 0,0 0-1,-1 0 1,1 0-1,0-1 1,-1 1 0,1 0-1,-1 0 1,1-1 0,0 1-1,-3 0 1,-79 27 2000,25-20-3447,57-9 1072,1 1 0,-1 0 0,0 0 0,1 0 0,-1 0 0,0-1 0,1 1 0,-1 0 0,0-1 0,1 1 0,-1 0 0,1-1 0,-1 1 0,0-1 0,1 1 0,-1-1 0,1 1 0,-1-1 0,1 1 0,0-1 0,-1 0 0,1 1 0,0-1 0,-1 0 0,1 1 0,0-1 0,0 0 0,-1 1 0,1-1 0,0 0 0,0 0 0,0 1 0,0-1 0,0 0 0,0 1 0,0-1 0,0 0 0,0 0 0,1 1 0,-1-1 0,0 0 0,0 1 0,1-1 0,-1 0 0,0 1 0,1-1 0,0 0 0,9-19-8360</inkml:trace>
</inkml:ink>
</file>

<file path=ppt/ink/ink3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4.762"/>
    </inkml:context>
    <inkml:brush xml:id="br0">
      <inkml:brushProperty name="width" value="0.025" units="cm"/>
      <inkml:brushProperty name="height" value="0.025" units="cm"/>
    </inkml:brush>
  </inkml:definitions>
  <inkml:trace contextRef="#ctx0" brushRef="#br0">107 92 19667,'0'0'12582,"8"-6"-12091,4-1-462,-7 4-29,0 0 0,0 0-1,-1-1 1,0 1 0,1-1-1,6-8 1,-10 12 0,-1-1 0,1 0 0,0 1 0,0-1 0,-1 1 0,1-1 0,0 0 0,-1 0 0,1 1 0,-1-1 0,1 0 0,-1 0 0,1 0 0,-1 0 0,0 1 0,1-1 0,-1 0 0,0 0 0,0 0 0,0 0 0,1 0 0,-1 0 0,0 0 0,0 0 0,0 0 0,-1 0 0,1 0 0,0 0 0,0 0 0,0 0 0,-1 1 0,1-1 0,0 0 0,-1 0 0,1 0 0,-1 0 0,1 0 0,-1 1 0,0-1 0,1 0 0,-1 1 0,0-1 0,1 0 0,-1 1 0,0-1 0,0 1 0,1-1 0,-1 1 0,0-1 0,0 1 0,0-1 0,0 1 0,0 0 0,0 0 0,-1-1 0,-3 0 0,-1 0 0,1-1 0,-1 2 0,0-1 0,1 1 0,-1 0 0,1 0 0,-8 1 0,7 1 0,0 1 0,0 0 0,0 0 0,0 0 0,1 0 0,-1 1 0,1 0 0,0 0 0,0 1 0,1-1 0,-1 1 0,1 0 0,0 0 0,-6 10 0,8-11 0,0 0 0,0 0 0,0 0 0,0 0 0,1 0 0,-1 0 0,1 0 0,0 0 0,1 1 0,-1 5 0,1-8 0,0 1 0,0-1 0,0 0 0,1 0 0,-1 0 0,1 1 0,0-1 0,0 0 0,-1 0 0,1 0 0,0 0 0,1 0 0,-1 0 0,0-1 0,1 1 0,-1 0 0,1-1 0,-1 1 0,1-1 0,3 3 0,3 1-135,1 0-1,0 0 1,0-1 0,0-1-1,0 1 1,1-1-1,-1-1 1,1 0 0,11 1-1,52-1-3944,-30-7-5540</inkml:trace>
</inkml:ink>
</file>

<file path=ppt/ink/ink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3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6.290"/>
    </inkml:context>
    <inkml:brush xml:id="br0">
      <inkml:brushProperty name="width" value="0.025" units="cm"/>
      <inkml:brushProperty name="height" value="0.025" units="cm"/>
    </inkml:brush>
  </inkml:definitions>
  <inkml:trace contextRef="#ctx0" brushRef="#br0">164 92 2242,'15'-26'14572,"-14"25"-14145,-1 0 0,0 0 0,0 0 0,1 0 0,-1 0 0,0 0 0,0 0 0,0 0 0,0 0 0,0 0 0,-1 0 0,1 0 0,0 0 0,0 0 0,-1 0 0,1 0 0,-1-1 0,-15-9 2733,-13 9-3562,22 4 472,0 0 0,-1 0 0,1 0 0,0 1 0,1 0 0,-1 1 0,0 0 0,1 0 0,0 0 0,0 0 1,0 1-1,1 0 0,-1 1 0,1-1 0,0 1 0,1 0 0,-1 0 0,1 0 0,1 1 0,-1-1 0,1 1 0,0 0 0,-2 9 0,5-16-66,0 1 0,0-1 0,0 1 0,0-1 0,0 1 0,0-1 0,0 1 0,0-1 0,0 0 0,0 1 0,1-1-1,-1 1 1,0-1 0,0 1 0,0-1 0,1 0 0,-1 1 0,0-1 0,1 1 0,-1-1 0,0 0 0,1 1 0,-1-1-1,0 0 1,1 0 0,-1 1 0,1-1 0,-1 0 0,1 0 0,-1 0 0,0 1 0,1-1 0,-1 0 0,1 0 0,-1 0-1,1 0 1,21 1 131,-16-2-73,8 0 3,-1 0 0,1-1 0,-1-1 0,0 0 0,0-1 0,0-1-1,24-11 1,-8 1 4,-1-1 0,32-25 0,-53 36-14,-1 0-1,1-1 1,-1 0 0,0 0 0,-1 0-1,1 0 1,7-13 0,-13 18 164,-3 3-233,0 0 1,0 1-1,0-1 1,0 1-1,1-1 1,-1 1 0,1 0-1,0 0 1,0 1-1,0-1 1,0 0-1,0 1 1,-1 3 0,-1 0-2,-3 5 10,-1 1 48,0 0 0,1 1-1,0-1 1,1 1-1,-6 23 1,12-36-35,0-1 1,0 0 0,0 1-1,0-1 1,0 0-1,0 1 1,0-1 0,0 0-1,0 1 1,0-1-1,1 0 1,-1 1 0,0-1-1,0 0 1,0 1 0,0-1-1,1 0 1,-1 0-1,0 1 1,0-1 0,1 0-1,-1 0 1,0 0-1,0 1 1,1-1 0,-1 0-1,0 0 1,1 0 0,-1 0-1,0 0 1,1 1-1,-1-1 1,0 0 0,1 0-1,-1 0 1,0 0-1,1 0 1,21 1 219,21-9 188,-22 0-381,-1-2-1,-1 0 1,0-1-1,0-1 0,-1-1 1,-1-1-1,0 0 1,19-21-1,-35 34-130,-2 6 44,-1 0 0,1-1 0,-1 1 0,0-1 1,-1 1-1,1-1 0,-1 0 0,-5 7 0,0 1 28,4-6 47,0 0 89,0 0 1,1 0-1,-1 1 1,1-1-1,1 1 1,-1-1-1,1 1 1,-2 10-1,4-17-104,1 0-1,-1 1 0,0-1 1,0 1-1,0-1 0,1 0 0,-1 1 1,0-1-1,0 0 0,1 1 1,-1-1-1,0 0 0,1 1 1,-1-1-1,0 0 0,1 0 1,-1 1-1,1-1 0,-1 0 0,0 0 1,1 0-1,-1 0 0,1 1 1,-1-1-1,0 0 0,1 0 1,-1 0-1,1 0 0,-1 0 0,1 0 1,-1 0-1,1 0 0,-1 0 1,0-1-1,1 1 0,18-2 56,4-6-63,-1 0 0,-1-1 0,1-2 0,-2 0 0,0-1 0,0-1 0,-1-1 0,28-26 0,-64 84 0,15-39-40,-2 2-830,0-1-1,0 1 1,1 0-1,0 0 1,1 0-1,-1 1 1,1-1 0,1 0-1,-2 13 1</inkml:trace>
</inkml:ink>
</file>

<file path=ppt/ink/ink3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8.156"/>
    </inkml:context>
    <inkml:brush xml:id="br0">
      <inkml:brushProperty name="width" value="0.025" units="cm"/>
      <inkml:brushProperty name="height" value="0.025" units="cm"/>
    </inkml:brush>
  </inkml:definitions>
  <inkml:trace contextRef="#ctx0" brushRef="#br0">11 356 3075,'0'0'4938,"5"-9"-7730,0 0 2699,0 0 0,1 0 0,0 1 0,1-1 0,0 2 0,12-12 0,-2 4 912,-1-1-1,-1-1 1,0 0 0,-1-1 0,12-20 0,-19 25-2,-1 0 1,1 0-1,-2 0 1,7-22-1,-5-27 5701,-6 62-6445,-1 0-1,0 0 1,0-1-1,0 1 1,0 0-1,0 0 0,0 0 1,0-1-1,0 1 1,0 0-1,0 0 1,0 0-1,0 0 1,0-1-1,0 1 0,0 0 1,0 0-1,0 0 1,0-1-1,0 1 1,0 0-1,0 0 1,0 0-1,0-1 1,-1 1-1,1 0 0,0 0 1,0 0-1,0 0 1,0 0-1,0-1 1,0 1-1,-1 0 1,1 0-1,0 0 0,0 0 1,0 0-1,0 0 1,-1 0-1,1 0 1,0-1-1,0 1 1,0 0-1,-1 0 0,1 0 1,0 0-1,0 0 1,0 0-1,-1 0 1,1 0-1,0 0 1,0 0-1,0 0 0,-1 0 1,1 1-1,-12 10 1028,-10 20-1073,7 2 308,1 1 0,1 0 0,2 1-1,1 0 1,-5 43 0,8-24 373,2-1-1,4 103 1,1-153-701,0 0 0,0 1-1,1-1 1,-1 0 0,1 1 0,0-1 0,0 0 0,0 0 0,0 0-1,0 0 1,1 0 0,0 0 0,2 5 0,-2-56-2788,-4 25 1389,-1 1 0,0 1 0,-2-1-1,-1 0 1,0 1 0,-14-29 0,-8-6 3298,-4 3 5116,35 50-3599,19 2-3339,98 13 723,56 2-3194,-101-14-3213</inkml:trace>
</inkml:ink>
</file>

<file path=ppt/ink/ink3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3.306"/>
    </inkml:context>
    <inkml:brush xml:id="br0">
      <inkml:brushProperty name="width" value="0.025" units="cm"/>
      <inkml:brushProperty name="height" value="0.025" units="cm"/>
    </inkml:brush>
  </inkml:definitions>
  <inkml:trace contextRef="#ctx0" brushRef="#br0">0 19 20563,'0'0'1762,"64"5"-961,-19-5 128,13 0-161,4-3-575,3-5-289,-7 0-1634,-6 5-1601,-16 1-897,-19 2-1249</inkml:trace>
</inkml:ink>
</file>

<file path=ppt/ink/ink3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3.648"/>
    </inkml:context>
    <inkml:brush xml:id="br0">
      <inkml:brushProperty name="width" value="0.025" units="cm"/>
      <inkml:brushProperty name="height" value="0.025" units="cm"/>
    </inkml:brush>
  </inkml:definitions>
  <inkml:trace contextRef="#ctx0" brushRef="#br0">0 15 16303,'0'0'10506,"87"15"-9385,-42-15-768,5-1-257,-4-5-513,-1 1-2401,-5-1-1763,-9-6-1729</inkml:trace>
</inkml:ink>
</file>

<file path=ppt/ink/ink3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4.005"/>
    </inkml:context>
    <inkml:brush xml:id="br0">
      <inkml:brushProperty name="width" value="0.025" units="cm"/>
      <inkml:brushProperty name="height" value="0.025" units="cm"/>
    </inkml:brush>
  </inkml:definitions>
  <inkml:trace contextRef="#ctx0" brushRef="#br0">0 16 20371,'0'0'1618,"12"-2"-700,17-4-119,-1 3 0,0 0-1,1 1 1,49 5 0,-71-3-684,0 1 0,-1 1 1,1-1-1,0 1 0,-1 0 1,1 1-1,-1-1 0,0 1 0,0 1 1,0-1-1,0 1 0,5 5 1,-8-6-108,0 0-1,-1 0 1,1 1 0,-1-1 0,0 1 0,0-1 0,0 1 0,-1 0 0,1 0 0,-1 0 0,0 0 0,0 0 0,0 0-1,-1 0 1,1 0 0,-1 0 0,0 1 0,0-1 0,-1 0 0,1 0 0,-1 0 0,-1 5 0,-2 3 83,0 0 0,0 0 0,-2 0 1,1-1-1,-1 0 0,-1 0 1,0 0-1,-1-1 0,-13 16 0,-8 4-80,-52 43 0,37-40-1886,13-18-4557,8-10-7794</inkml:trace>
</inkml:ink>
</file>

<file path=ppt/ink/ink3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4.425"/>
    </inkml:context>
    <inkml:brush xml:id="br0">
      <inkml:brushProperty name="width" value="0.025" units="cm"/>
      <inkml:brushProperty name="height" value="0.025" units="cm"/>
    </inkml:brush>
  </inkml:definitions>
  <inkml:trace contextRef="#ctx0" brushRef="#br0">133 190 2434,'0'0'14334,"1"-10"-9081,1-32-2082,-2 41-3078,-1 0 0,1 0 0,0 1 1,0-1-1,0 0 0,-1 0 0,1 0 0,0 0 1,-1 1-1,1-1 0,-1 0 0,1 0 0,-1 1 0,1-1 1,-1 0-1,1 1 0,-1-1 0,0 1 0,1-1 1,-1 1-1,0-1 0,0 1 0,1-1 0,-1 1 1,0 0-1,0-1 0,0 1 0,0 0 0,1 0 0,-1-1 1,0 1-1,0 0 0,0 0 0,0 0 0,0 0 1,0 0-1,1 0 0,-1 1 0,0-1 0,0 0 0,0 0 1,0 0-1,1 1 0,-1-1 0,0 1 0,0-1 1,0 0-1,0 2 0,-35 20 562,27-11-567,0 0 0,0 0 0,-12 24 1,18-30-56,1-1-1,-1 2 1,1-1 0,0 0 0,1 0 0,-1 1-1,1-1 1,0 1 0,0-1 0,1 1 0,0-1-1,0 10 1,1-14-28,-1 0 0,1 0 0,-1 0 0,1-1 0,-1 1 0,1 0 0,-1 0 0,1-1 0,0 1 0,0 0 0,-1-1 0,1 1 0,0-1 0,0 1 0,0-1 0,0 1 0,-1-1 0,1 0 0,0 1 0,0-1 0,0 0 0,0 0 0,0 1 1,0-1-1,0 0 0,0 0 0,0 0 0,0 0 0,0 0 0,0-1 0,0 1 0,0 0 0,0 0 0,0-1 0,0 1 0,1-1 0,37-13 226,-11-3-150,0 0 1,-1-1-1,-1-2 1,-1-1-1,-1-1 1,-1-1-1,-1-1 1,-1-1-1,-1 0 1,29-51-1,-72 114-13,-44 82 70,60-105-130,0 1 0,1 0 0,0 0 0,2 0 0,0 0 0,-2 21 0,5-36-80,1 1 1,0 0-1,0-1 0,0 1 1,0-1-1,1 1 0,-1 0 1,0-1-1,1 1 0,-1-1 1,1 1-1,-1 0 1,1-1-1,0 0 0,-1 1 1,1-1-1,0 1 0,0-1 1,0 0-1,0 0 0,1 1 1,-1-1-1,0 0 0,0 0 1,1 0-1,-1 0 0,0 0 1,1-1-1,-1 1 0,1 0 1,-1-1-1,1 1 0,-1-1 1,1 1-1,0-1 1,-1 0-1,1 0 0,0 0 1,-1 0-1,1 0 0,-1 0 1,1 0-1,0 0 0,2-1 1,6-1-779,0 0 0,0 0 1,-1 0-1,1-1 1,-1-1-1,12-6 1,27-19-6470,-2-6-4730</inkml:trace>
</inkml:ink>
</file>

<file path=ppt/ink/ink3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4.784"/>
    </inkml:context>
    <inkml:brush xml:id="br0">
      <inkml:brushProperty name="width" value="0.025" units="cm"/>
      <inkml:brushProperty name="height" value="0.025" units="cm"/>
    </inkml:brush>
  </inkml:definitions>
  <inkml:trace contextRef="#ctx0" brushRef="#br0">176 0 17072,'0'0'4233,"-9"11"-1350,-4 3-2282,-77 95 4266,81-98-4522,1 1 1,1 0 0,-1 1 0,2-1-1,0 1 1,0 1 0,2-1-1,-5 16 1,9-28-346,0 0 0,0-1 0,0 1 0,0 0 0,0 0 0,0-1 0,0 1 0,0 0 0,0 0 0,0-1 0,0 1 0,1 0 0,-1 0 0,0-1 0,0 1 0,1 0 0,-1-1 0,0 1 0,1 0 0,-1-1 0,1 1 0,-1 0 0,1-1 0,-1 1 0,1-1 0,0 1 0,-1-1 0,2 1 0,26 3 0,-20-5 0,1 0 0,-1-1 0,1 0 0,14-5 0,-8-1-11,-1-1 1,1 0-1,-2-1 0,1 0 1,-2-1-1,1-1 0,-1 0 1,-1-1-1,-1 0 0,1 0 1,-2-1-1,0-1 0,13-29 1,-53 95 155,-9 17-131,38-63-27,-1 1 0,1-1 0,0 1 0,1 0 0,0 0 0,-1 0 0,2 0 0,-1 0 0,1 0 0,0 8 0,0-13-78,1 0 1,-1 0 0,1-1 0,-1 1-1,1 0 1,0-1 0,-1 1 0,1 0-1,0-1 1,0 1 0,-1-1 0,1 1-1,0-1 1,0 1 0,0-1 0,0 1 0,-1-1-1,1 0 1,0 0 0,0 1 0,0-1-1,0 0 1,0 0 0,0 0 0,0 0-1,0 0 1,0 0 0,0 0 0,1-1-1,31-3-2342,-21 0 1098,0 0 0,0-1 0,-1 0-1,1-1 1,12-10 0,-23 16 1274,48-31-8278</inkml:trace>
</inkml:ink>
</file>

<file path=ppt/ink/ink3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5.406"/>
    </inkml:context>
    <inkml:brush xml:id="br0">
      <inkml:brushProperty name="width" value="0.025" units="cm"/>
      <inkml:brushProperty name="height" value="0.025" units="cm"/>
    </inkml:brush>
  </inkml:definitions>
  <inkml:trace contextRef="#ctx0" brushRef="#br0">209 114 19827,'-12'9'2893,"-18"16"-124,-51 55 0,71-69-2344,0 0 0,2 0 1,-1 1-1,1 0 0,1 0 0,0 1 1,1 0-1,0 0 0,-7 27 1,13-38-427,0-1 0,-1 1-1,1-1 1,0 0 0,0 1 0,0-1 0,0 0 0,0 1 0,0-1 0,0 1 0,1-1 0,-1 0-1,0 1 1,1-1 0,-1 0 0,1 1 0,0-1 0,-1 0 0,1 0 0,0 0 0,0 0 0,0 1-1,0-1 1,2 1 0,-1 0 2,0-1-1,1 0 0,-1 0 0,1 0 1,-1 0-1,1 0 0,-1-1 0,1 1 1,-1-1-1,1 0 0,0 1 1,3-1-1,3-1-15,0 0 1,0 0 0,-1-1-1,1 0 1,0 0 0,-1-1-1,11-5 1,-3-1-129,-1-1-1,0-1 1,0 0-1,-2-1 1,1 0-1,-2-1 1,1-1-1,-2 0 1,19-30 0,-5 2 206,-3-1 1,26-69-1,-34 63 129,-17 46 417,-3 8-380,-10 11-185,1 2-1,0 0 1,2 0-1,0 1 1,1 1-1,1 0 1,1 0-1,1 1 1,1 1-1,0 0 1,2 0-1,0 0 1,-2 27-1,8-46-42,-1 0-1,1 0 1,0 0-1,1 0 1,-1 0-1,0 0 1,1 0-1,0 0 1,-1 0-1,1 0 1,1 0-1,-1 0 1,0-1-1,1 1 1,-1 0-1,1-1 1,0 1-1,-1-1 1,1 0-1,1 1 1,-1-1-1,0 0 1,0 0-1,1-1 1,-1 1-1,1 0 1,0-1-1,-1 1 1,1-1-1,0 0 1,0 0-1,0 0 1,0 0-1,0-1 1,0 1-1,5-1 1,0 1-8,0-1 0,0 0 1,0-1-1,0 0 0,0 0 1,0 0-1,0-1 0,-1-1 1,1 1-1,-1-1 0,1 0 1,-1-1-1,9-5 0,-3-1-116,-1 0 0,0-1-1,-1 0 1,20-24-1,-26 28 126,0 0 0,0-1 0,0 1-1,-1-1 1,0 0 0,-1 0-1,1-1 1,-2 1 0,1-1 0,1-10-1,-4 19 5,0-1 0,0 1-1,0 0 1,0-1-1,0 1 1,1 0-1,-1-1 1,0 1 0,0 0-1,0-1 1,-1 1-1,1-1 1,0 1-1,0 0 1,0-1 0,0 1-1,0 0 1,0-1-1,0 1 1,-1 0-1,1-1 1,0 1 0,0 0-1,0 0 1,-1-1-1,1 1 1,0 0-1,-1-1 1,1 1 0,0 0-1,0 0 1,-1 0-1,1-1 1,0 1-1,-1 0 1,1 0 0,0 0-1,-1 0 1,-16 5 125,-14 18 17,24-17-137,0 1 0,1 0 0,0 0 0,0 1 0,0-1 0,1 1 0,0 0 0,1 1 0,0-1 0,0 1 0,1 0 0,0 0 0,1 0 0,-1 0 0,0 11 0,4-18-11,-1-1 0,1 1 0,-1-1 0,1 1 0,-1-1 0,1 1 0,0-1 0,0 0 0,0 1 0,0-1 0,0 0 0,0 1 0,0-1 0,0 0 0,1 0 0,-1 0 0,0 0 0,1 0 0,-1-1 0,1 1 0,-1 0 0,1-1 0,-1 1 0,1-1 0,-1 1 0,1-1 0,-1 0 0,1 1 0,0-1 0,-1 0 0,4 0 0,66 0 0,-54-1 0,184-12-1073,-184 20 1600,-15-6-169,-1-10-172,-1 7-184,-11-137-2,13 138-716,0 0-1,1 0 1,-1 0-1,1 1 1,0-1-1,-1 1 1,1-1-1,0 1 1,-1 0-1,1 0 1,0 0-1,-1 1 1,6 0-1,18 5-4792,6 2-828</inkml:trace>
</inkml:ink>
</file>

<file path=ppt/ink/ink3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5.814"/>
    </inkml:context>
    <inkml:brush xml:id="br0">
      <inkml:brushProperty name="width" value="0.025" units="cm"/>
      <inkml:brushProperty name="height" value="0.025" units="cm"/>
    </inkml:brush>
  </inkml:definitions>
  <inkml:trace contextRef="#ctx0" brushRef="#br0">123 278 18161,'0'0'2349,"-12"0"-85,5 1-1923,0-1 0,-1 1 0,1 0 0,0 1 0,0 0 0,0 0 0,-11 5 0,15-5-162,0-1 0,0 1 1,0 0-1,1 0 0,-1 0 0,1 1 1,0-1-1,-1 1 0,1-1 0,0 1 1,0 0-1,1-1 0,-1 1 1,0 0-1,1 0 0,0 0 0,0 1 1,0-1-1,0 0 0,0 0 0,1 1 1,-1-1-1,1 6 0,0-8-151,0 1 0,0 0 0,0-1 0,0 1 0,0-1 0,1 1 0,-1 0 0,1-1 0,-1 1 0,1-1 0,-1 1 0,1-1 0,0 1 0,0-1 0,0 1 0,0-1 0,0 0 0,0 0 0,0 1 0,0-1 0,1 0 0,-1 0 0,0 0 1,3 1-1,0 0 0,1 0 1,-1 0 0,1-1 0,0 1-1,-1-1 1,1 0 0,0-1 0,8 1 0,1-1-10,1 0-1,-1-1 1,0-1 0,1-1 0,17-5 0,-15 2-91,1-2 0,-2 0 0,1 0 0,-1-2 0,-1 0 0,0-1 0,0 0 0,-1-2 0,0 1 0,17-23 0,-22 24 76,0 0-1,-1 0 0,-1-1 1,0 0-1,0 0 0,-1 0 1,-1-1-1,0 0 0,-1 0 1,0-1-1,-1 1 0,-1-1 1,0 0-1,0-22 0,-2 34-6,0-1 0,0 1 0,0 0 0,-1 0 0,1 0 0,0-1 0,-1 1 0,0 0 0,0 0 0,1 0 0,-1 0 0,0 0 0,-1 0 0,1 0 0,0 0 0,0 1 0,-1-1 0,1 0 0,-1 1 0,0-1 0,1 1 0,-4-3 0,2 3 4,-1 0-1,1-1 0,-1 1 1,1 1-1,-1-1 0,1 0 1,-1 1-1,0 0 1,1 0-1,-1 0 0,1 0 1,-7 1-1,-2 2 59,0 0 1,0 0-1,0 1 1,0 1-1,1 0 0,0 0 1,-13 9-1,-37 36 712,57-46-698,0 0 0,1 0 0,-1 1 1,1-1-1,0 1 0,0 0 0,1 0 1,-1 0-1,1 0 0,0 0 1,-2 11-1,4-14-82,0 0 0,0 0 0,0 0 0,0 0 0,1 0 0,-1 0 1,1 1-1,0-1 0,-1 0 0,1 0 0,0-1 0,0 1 0,0 0 0,0 0 0,0 0 1,1-1-1,-1 1 0,1 0 0,-1-1 0,1 0 0,-1 1 0,1-1 0,0 0 1,-1 0-1,1 1 0,0-2 0,0 1 0,0 0 0,0 0 0,3 0 0,10 4-349,0 0 0,0-1 1,18 1-1,-14-1-412,-16-3 607,11 1-957,0 1 0,0 1 0,-1 0 1,1 1-1,13 6 0,-25-9 909,1-1 0,0 1 0,0 0-1,-1 0 1,1 0 0,-1 0 0,0 1-1,0-1 1,0 0 0,0 1 0,0 0-1,0-1 1,0 1 0,-1 0 0,0 0-1,1 0 1,-1 0 0,0 0 0,0 0 0,-1 0-1,1 1 1,-1-1 0,0 0 0,1 0-1,-1 0 1,-1 1 0,0 5 0,-2 1-6975</inkml:trace>
</inkml:ink>
</file>

<file path=ppt/ink/ink3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6.813"/>
    </inkml:context>
    <inkml:brush xml:id="br0">
      <inkml:brushProperty name="width" value="0.025" units="cm"/>
      <inkml:brushProperty name="height" value="0.025" units="cm"/>
    </inkml:brush>
  </inkml:definitions>
  <inkml:trace contextRef="#ctx0" brushRef="#br0">1 8 9449,'0'0'19085,"2"10"-18279,11 144 961,-13-152-1748,0 0-1,0 0 1,0 0 0,1 0 0,-1 0 0,1 0 0,-1 0-1,1 0 1,-1 0 0,1 0 0,0 0 0,0 0 0,0-1-1,0 1 1,0 0 0,0-1 0,1 1 0,-1-1 0,1 1-1,-1-1 1,1 0 0,-1 1 0,1-1 0,0 0 0,-1 0-1,1 0 1,0-1 0,0 1 0,0 0 0,0 0-1,0-1 1,0 0 0,0 1 0,-1-1 0,2 0 0,-1 0-1,0 0 1,0 0 0,0 0 0,0 0 0,0-1 0,-1 1-1,1-1 1,0 1 0,2-2 0,5-1 69,1-1 0,-1 1 1,-1-2-1,1 0 0,-1 0 0,0 0 1,0-1-1,7-7 0,1-3-88,-1 0 0,-1-2 0,-1 1 0,0-2 0,-2 0 0,11-22 0,-23 47-8,1 0-1,-1 1 1,1-1 0,0 0 0,2 11-1,-1 3-5,-1-18 15,1 0 0,-1 0-1,0 0 1,1 0 0,-1 0 0,1 0 0,-1 0 0,1 0 0,0-1-1,0 1 1,0 0 0,0 0 0,0-1 0,1 1 0,-1 0-1,0-1 1,1 0 0,-1 1 0,1-1 0,-1 0 0,1 0 0,0 1-1,-1-1 1,1 0 0,0-1 0,0 1 0,0 0 0,0-1-1,0 1 1,0-1 0,0 1 0,0-1 0,0 0 0,0 0-1,0 0 1,0 0 0,3 0 0,2-1 2,0 1 0,0-1 0,0 0 0,-1 0 0,1-1-1,0 1 1,-1-2 0,1 1 0,-1-1 0,8-4 0,-6 2-3,-1-1 0,1 1 0,-1-1 0,-1 0 0,1-1 0,-1 0 0,0 0 0,-1 0 0,0-1 0,0 0 0,0 0 0,-1 0 0,6-16 0,-30 48-262,15-13 263,0-1 1,1 1-1,0 0 0,1 1 0,0-1 0,0 1 0,1-1 0,1 1 0,0 19 0,2-29 4,-1 0 0,1 0 0,-1 1 0,1-1 0,0 0 0,0 0 0,0 0 0,0-1 0,1 1 0,-1 0 0,0 0 0,1 0 0,-1-1 0,1 1 0,0-1 0,-1 0 0,1 1 0,0-1 0,0 0-1,0 0 1,0 0 0,0 0 0,0 0 0,0 0 0,0-1 0,1 1 0,-1-1 0,0 0 0,3 1 0,10 1 2,0 0 0,1-1-1,16-1 1,-21 0-81,-6 0 76,0 0 1,-1 0-1,1-1 1,0 0-1,0 1 1,0-2-1,-1 1 1,1 0-1,0-1 1,-1 0-1,0 0 1,1 0-1,-1-1 1,0 0-1,0 1 1,4-5-1,-6 4 3,1 0 0,-1 0 0,0 0 1,0-1-1,0 1 0,0-1 0,0 1 0,-1-1 0,0 0 0,0 1 0,0-1 0,0 0 0,0 0 0,-1 0 0,0 0 1,0 0-1,0 0 0,0 0 0,0 0 0,-2-6 0,-1 4-5,0 0 0,0 0 0,0 0 0,-1 0 0,1 0 0,-1 1 0,-1-1 0,1 1 0,-1 0 0,0 1 0,0-1 0,-1 1 0,1 0 0,-1 0 0,0 1 0,-9-5 0,51 23-2916,-18-9-456,0 0 0,0-1-1,22 2 1,10-2-1299</inkml:trace>
</inkml:ink>
</file>

<file path=ppt/ink/ink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3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7.172"/>
    </inkml:context>
    <inkml:brush xml:id="br0">
      <inkml:brushProperty name="width" value="0.025" units="cm"/>
      <inkml:brushProperty name="height" value="0.025" units="cm"/>
    </inkml:brush>
  </inkml:definitions>
  <inkml:trace contextRef="#ctx0" brushRef="#br0">163 34 9513,'0'0'13955,"-9"-5"-10656,0 0-2831,-1 1 1,0 0 0,0 1 0,0 0 0,0 0 0,-15-1-1,23 3-437,-1 1-1,1-1 0,0 1 0,-1 0 1,1 0-1,0 0 0,-1 0 0,1 0 1,0 0-1,-1 1 0,1-1 0,0 1 1,-1-1-1,1 1 0,0 0 0,0 0 0,0 0 1,0 0-1,0 0 0,0 1 0,0-1 1,0 1-1,0-1 0,1 1 0,-1 0 1,0 0-1,1-1 0,0 1 0,-1 0 1,1 0-1,0 0 0,0 1 0,0-1 1,0 0-1,1 0 0,-1 1 0,0-1 1,1 0-1,0 1 0,-1 3 0,2-4-54,-1 0-1,0-1 1,1 1 0,-1-1-1,1 1 1,-1-1-1,1 1 1,0-1 0,0 1-1,0-1 1,0 0-1,0 1 1,0-1-1,0 0 1,0 0 0,0 0-1,1 0 1,-1 0-1,0 0 1,1 0 0,-1 0-1,1 0 1,-1-1-1,1 1 1,-1 0 0,1-1-1,-1 0 1,4 1-1,56 10-2014,-42-9 649,-11 0 803,0-1 1,0 2-1,0-1 0,-1 1 1,13 6-1,-19-9 697,0 0 0,0 1-1,0-1 1,0 1 0,-1-1-1,1 1 1,0 0 0,0-1-1,0 1 1,-1 0-1,1-1 1,0 1 0,-1 0-1,1 0 1,0 0 0,-1 0-1,1-1 1,-1 1 0,0 0-1,1 0 1,-1 0 0,0 0-1,1 0 1,-1 0 0,0 0-1,0 0 1,0 0 0,0 0-1,0 0 1,0 0 0,0 0-1,0 0 1,-1 0 0,1 0-1,0 0 1,0 0 0,-1 0-1,1 0 1,-1 0 0,1 0-1,-1 0 1,1 0 0,-1 0-1,0-1 1,1 1 0,-1 0-1,0 0 1,0-1 0,1 1-1,-1-1 1,0 1-1,0 0 1,0-1 0,0 0-1,-1 1 1,-58 38 2812,51-34-3028,0-1-1,0 0 1,0-1 0,0 0 0,-13 2 0,28-11-6785,27-24-2602,1 8-1920</inkml:trace>
</inkml:ink>
</file>

<file path=ppt/ink/ink3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7.581"/>
    </inkml:context>
    <inkml:brush xml:id="br0">
      <inkml:brushProperty name="width" value="0.025" units="cm"/>
      <inkml:brushProperty name="height" value="0.025" units="cm"/>
    </inkml:brush>
  </inkml:definitions>
  <inkml:trace contextRef="#ctx0" brushRef="#br0">157 263 19378,'-10'3'4079,"-2"1"-3303,1 1-1,-1 0 1,1 1 0,1 1 0,-1-1 0,-12 12-1,18-14-564,0 0 0,1 0 0,-1 1 0,1-1 0,0 1 0,1 0 0,-1 0 0,1 1 0,0-1 0,0 1 0,0 0 0,1 0 0,0-1 0,0 1 0,1 1-1,-2 9 1,3-14-199,0 0 0,0-1-1,0 1 1,0 0-1,0-1 1,1 1 0,-1 0-1,1-1 1,-1 1-1,1-1 1,-1 1-1,1-1 1,0 1 0,0-1-1,0 1 1,0-1-1,0 0 1,0 1 0,0-1-1,0 0 1,0 0-1,3 2 1,0-1-9,-1 0 0,1 0 0,0-1 0,0 1 0,0-1 0,0 0 1,0 0-1,0 0 0,5 0 0,1-1-39,0 0 0,-1 0 0,1 0 0,-1-1 1,1-1-1,-1 0 0,18-6 0,-14 2 14,0-2 0,-1 1 0,-1-2 0,1 0 0,-1 0 0,-1-1 0,0 0 0,0-1-1,-1 0 1,0 0 0,-1-1 0,0 0 0,-1-1 0,6-13 0,-4 6 14,0-2-1,-1 1 1,-1-1 0,-1-1 0,-1 1-1,-2-1 1,0 1 0,0-25-1,-2 45 2,-1-1 1,0 1-1,0 0 0,0-1 0,0 1 0,0-1 0,-1 1 0,1-1 0,-1 1 1,0-1-1,1 1 0,-1 0 0,0-1 0,-1 1 0,1 0 0,0 0 0,0 0 1,-1 0-1,1 0 0,-1 0 0,0 0 0,0 0 0,0 1 0,1-1 0,-2 1 0,1-1 1,0 1-1,0 0 0,0 0 0,0 0 0,-1 0 0,1 0 0,-1 1 0,1-1 1,0 0-1,-1 1 0,1 0 0,-1 0 0,1 0 0,-1 0 0,1 0 0,-1 0 0,1 1 1,-4 0-1,-3 1 53,1 0 1,0 1-1,0 0 1,0 0-1,0 1 1,1 0-1,-1 0 0,1 1 1,0 0-1,-13 11 1,15-11-12,0 0-1,0 0 1,0 0 0,1 1 0,0-1 0,0 1-1,0 0 1,1 0 0,0 1 0,0-1 0,0 0-1,1 1 1,-3 12 0,5-16-36,0 0-1,0 0 1,0-1-1,1 1 1,-1 0-1,1-1 1,0 1-1,0-1 1,0 1-1,0-1 1,0 1-1,0-1 1,0 0-1,1 1 1,0-1-1,-1 0 1,1 0-1,0 0 1,0 0-1,0 0 1,0-1-1,0 1 1,0-1-1,1 1 1,2 1-1,11 5-35,-1-1-1,1 0 1,19 4-1,15 8-168,-46-17 216,-1 0 0,1 0 0,-1 0-1,0 0 1,0 0 0,1 1 0,-1 0 0,-1 0 0,1 0 0,0 0 0,-1 0-1,1 0 1,-1 0 0,0 1 0,0-1 0,-1 1 0,1 0 0,-1-1 0,0 1-1,1 0 1,-2 0 0,1 0 0,0 0 0,-1 0 0,0 0 0,0 0 0,0 0-1,0 0 1,-1 0 0,1 0 0,-1 0 0,0 0 0,0 0 0,-1-1 0,1 1 0,-1 0-1,0-1 1,0 1 0,-3 4 0,0 4-5174,14-17-3194,2-7 1188</inkml:trace>
</inkml:ink>
</file>

<file path=ppt/ink/ink3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7.940"/>
    </inkml:context>
    <inkml:brush xml:id="br0">
      <inkml:brushProperty name="width" value="0.025" units="cm"/>
      <inkml:brushProperty name="height" value="0.025" units="cm"/>
    </inkml:brush>
  </inkml:definitions>
  <inkml:trace contextRef="#ctx0" brushRef="#br0">39 1 5221,'0'0'24887,"-14"53"-23381,4-27-513,2 2-833,4-3-160,1-4 0,3-3-1121,1-6-993,11-4-1570,2-8-800,3 0-1666,2-13-8519</inkml:trace>
</inkml:ink>
</file>

<file path=ppt/ink/ink3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8.282"/>
    </inkml:context>
    <inkml:brush xml:id="br0">
      <inkml:brushProperty name="width" value="0.025" units="cm"/>
      <inkml:brushProperty name="height" value="0.025" units="cm"/>
    </inkml:brush>
  </inkml:definitions>
  <inkml:trace contextRef="#ctx0" brushRef="#br0">1 245 18385,'0'0'5969,"1"9"-4982,-1-7-972,-1 0 18,1 0 1,-1 0-1,1 0 0,0 0 0,0 0 0,0 0 0,0 0 0,1 0 1,-1 0-1,0-1 0,1 1 0,0 0 0,-1 0 0,1 0 0,0 0 1,0-1-1,0 1 0,0 0 0,0-1 0,0 1 0,0-1 0,1 1 1,-1-1-1,0 1 0,1-1 0,-1 0 0,1 0 0,0 0 0,-1 0 1,1 0-1,0 0 0,0 0 0,0-1 0,-1 1 0,1 0 1,0-1-1,0 0 0,0 1 0,0-1 0,0 0 0,0 0 0,0 0 1,4-1-1,-4 1 21,0 0 1,0-1-1,0 0 0,1 1 1,-1-1-1,0 0 1,0 0-1,0 0 0,0 0 1,0 0-1,0 0 1,-1-1-1,1 1 0,0 0 1,-1-1-1,1 0 1,-1 1-1,1-1 0,-1 0 1,0 0-1,0 0 1,1 0-1,-2 0 0,1 0 1,0 0-1,0 0 1,-1 0-1,1 0 0,-1-1 1,1 1-1,-1 0 1,0 0-1,0-1 0,0 1 1,0 0-1,0 0 1,-1-1-1,1 1 0,-1 0 1,1 0-1,-2-2 1,1 3-43,0 0 0,1 0 0,-1 0 1,0 1-1,0-1 0,0 0 1,0 1-1,0-1 0,0 1 1,0-1-1,0 1 0,0-1 1,0 1-1,0 0 0,-1 0 1,1-1-1,0 1 0,0 0 1,0 0-1,0 0 0,0 0 1,-1 0-1,1 0 0,0 1 1,0-1-1,0 0 0,0 1 0,0-1 1,0 0-1,0 1 0,-2 1 1,0-1 13,0 0 0,0 1 1,0 0-1,0 0 0,0 0 0,1 0 0,-1 0 1,1 0-1,-5 6 0,4-3 80,0 0-1,0-1 1,1 2 0,0-1-1,0 0 1,0 0 0,0 1-1,1-1 1,0 1-1,0-1 1,1 1 0,-1 0-1,1-1 1,1 8 0,-1-10-95,1 0 0,0-1 0,0 0 0,0 1 0,0-1 0,0 0 0,0 1 0,1-1 0,-1 0 0,1 0 0,0 0 0,-1 0 0,1 0 0,0-1 0,0 1 0,0 0 0,0-1 0,1 1 0,-1-1 0,0 0 0,1 0 0,-1 0 0,0 0 0,1 0 0,-1-1 0,1 1 0,0-1 1,-1 1-1,1-1 0,-1 0 0,1 0 0,3-1 0,32 0-3309,-36 0 2655,1 0 0,-1 1-1,1-1 1,-1 0-1,1 0 1,-1 0-1,0-1 1,1 1 0,-1-1-1,0 1 1,4-4-1,11-15-8159</inkml:trace>
  <inkml:trace contextRef="#ctx0" brushRef="#br0" timeOffset="1">118 0 18481,'0'0'6791,"2"50"-6663,14-31-160,2-1-1794,3-1-2017,-3-7-1923,0-3-4163</inkml:trace>
</inkml:ink>
</file>

<file path=ppt/ink/ink3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8.610"/>
    </inkml:context>
    <inkml:brush xml:id="br0">
      <inkml:brushProperty name="width" value="0.025" units="cm"/>
      <inkml:brushProperty name="height" value="0.025" units="cm"/>
    </inkml:brush>
  </inkml:definitions>
  <inkml:trace contextRef="#ctx0" brushRef="#br0">69 0 11627,'0'0'8573,"0"11"-5823,-2 18-1838,1 71 2202,1-93-3486,1 1-1,0-1 1,1 0 0,-1 1-1,1-1 1,3 7 0,-6-11 624,0 0 0,0-1 0,0 1-1,-1-1 1,1 1 0,-1-1 0,0 0 0,0 0 0,0 0 0,0 0 0,0 0 0,0 0 0,0 0 0,-3 1 0,-1 3 214,-1-1 1,0 0 0,0 0-1,-16 7 1,25-17-5759,15-17-717,2 7-40</inkml:trace>
</inkml:ink>
</file>

<file path=ppt/ink/ink3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8.971"/>
    </inkml:context>
    <inkml:brush xml:id="br0">
      <inkml:brushProperty name="width" value="0.025" units="cm"/>
      <inkml:brushProperty name="height" value="0.025" units="cm"/>
    </inkml:brush>
  </inkml:definitions>
  <inkml:trace contextRef="#ctx0" brushRef="#br0">163 0 14318,'0'0'11338,"-6"8"-10169,-3 8-671,1 0 0,0 0-1,1 0 1,0 1 0,2 0-1,0 1 1,1-1 0,-4 35-1,5-20-653,2 1-1,3 51 1,-2-83 75,0-1 1,0 1 0,0 0 0,0-1 0,0 1 0,0-1-1,0 1 1,0 0 0,1-1 0,-1 1 0,0-1 0,0 1-1,1 0 1,-1-1 0,0 1 0,0-1 0,1 1 0,-1-1-1,1 1 1,-1-1 0,1 1 0,-1-1 0,0 0 0,1 1-1,-1-1 1,1 0 0,0 1 0,-1-1 0,1 0 0,0 1 0,-1-2-33,1 1 0,0 0 1,-1-1-1,1 1 1,-1 0-1,1-1 1,-1 1-1,1-1 1,-1 1-1,0-1 0,1 1 1,-1-1-1,0 1 1,1-1-1,-1 1 1,0-1-1,1 1 1,-1-1-1,0 0 0,0 1 1,0-1-1,0 0 1,0 1-1,1-1 1,-1 1-1,0-1 1,0 0-1,-1 1 1,1-2-1,0-4-157,0 0 0,-1-1 0,1 1 0,-1 0-1,-1 0 1,1 0 0,-1 0 0,0 1 0,0-1 0,-5-7 0,-35-46 1375,31 47-139,1-1-1,1 0 1,-10-18 0,19 31-913,-1-1 1,1 0 0,0 1 0,-1-1 0,1 0 0,0 1 0,0-1 0,0 0 0,0 1 0,-1-1 0,1 0-1,0 0 1,0 1 0,0-1 0,0 0 0,1 1 0,-1-1 0,0 0 0,0 0 0,0 1 0,0-1 0,1 0-1,-1 1 1,0-1 0,1 0 0,-1 1 0,1-1 0,-1 1 0,0-1 0,1 1 0,-1-1 0,1 0 0,0 1-1,-1 0 1,1-1 0,-1 1 0,1-1 0,0 1 0,-1 0 0,1-1 0,0 1 0,-1 0 0,1 0 0,0 0-1,-1 0 1,1-1 0,0 1 0,0 0 0,-1 0 0,2 0 0,46 0-1565,-36 0 529,20 0-4314,4 0-4783</inkml:trace>
</inkml:ink>
</file>

<file path=ppt/ink/ink3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9.655"/>
    </inkml:context>
    <inkml:brush xml:id="br0">
      <inkml:brushProperty name="width" value="0.025" units="cm"/>
      <inkml:brushProperty name="height" value="0.025" units="cm"/>
    </inkml:brush>
  </inkml:definitions>
  <inkml:trace contextRef="#ctx0" brushRef="#br0">110 9 14574,'0'0'12182,"-10"-2"-10506,-31-5-747,38 8-914,0 0 1,0 0-1,0 0 1,0 1-1,0-1 0,0 1 1,0 0-1,0-1 0,0 1 1,1 0-1,-1 1 1,1-1-1,-1 0 0,1 1 1,0-1-1,0 1 0,0 0 1,0 0-1,1 0 1,-1 0-1,1 0 0,0 0 1,0 0-1,-1 4 0,28-6-612,-21-1 437,9 0-225,1 0 0,0 1 0,28 6 0,-40-7 330,-1 1 1,1-1-1,-1 1 0,0 0 0,1-1 0,-1 1 1,0 0-1,0 1 0,0-1 0,0 0 1,0 0-1,0 1 0,0 0 0,0-1 0,0 1 1,-1 0-1,1 0 0,-1 0 0,1 0 0,-1 0 1,0 0-1,0 0 0,0 0 0,0 0 1,0 1-1,0-1 0,0 0 0,-1 1 0,1-1 1,-1 1-1,0-1 0,0 4 0,-1-4 60,1 1 0,-1 0 0,0 0-1,0-1 1,-1 1 0,1-1 0,-1 1-1,1-1 1,-1 0 0,0 1 0,0-1-1,0 0 1,0 0 0,0 0 0,0-1-1,0 1 1,-5 2 0,-49 26 1066,46-25-829,-31 14 1118,36-18-658,27-12-618,61-29-413,-34 18-332,-2-3 0,0-1 0,72-53-1,-168 203 5147,38-67-3035,10-55-1435,1-1 0,0 1 0,-1-1 0,1 0 0,0 1-1,0-1 1,0 1 0,0-1 0,1 1 0,-1-1 0,0 0 0,1 1-1,-1-1 1,1 0 0,-1 1 0,1-1 0,-1 0 0,1 1 0,0-1 0,0 0-1,0 0 1,-1 0 0,1 0 0,0 0 0,1 0 0,-1 0 0,0 0 0,0 0-1,0 0 1,0-1 0,1 1 0,-1 0 0,0-1 0,1 1 0,1 0 0,1-1-148,0 0 0,0 0 1,0 0-1,0 0 1,0-1-1,0 1 0,0-1 1,0 0-1,0 0 1,-1-1-1,1 1 1,0-1-1,-1 0 0,1 0 1,4-3-1,-3 1-739,0-1-1,0 1 0,-1-1 1,1 1-1,-1-2 0,0 1 1,-1 0-1,1-1 1,2-6-1,8-26-6483</inkml:trace>
</inkml:ink>
</file>

<file path=ppt/ink/ink3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9.984"/>
    </inkml:context>
    <inkml:brush xml:id="br0">
      <inkml:brushProperty name="width" value="0.025" units="cm"/>
      <inkml:brushProperty name="height" value="0.025" units="cm"/>
    </inkml:brush>
  </inkml:definitions>
  <inkml:trace contextRef="#ctx0" brushRef="#br0">22 0 12844,'0'0'9609,"-21"50"-9545,35-30-1121,6 3-2306,2-2-2947</inkml:trace>
</inkml:ink>
</file>

<file path=ppt/ink/ink3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0.311"/>
    </inkml:context>
    <inkml:brush xml:id="br0">
      <inkml:brushProperty name="width" value="0.025" units="cm"/>
      <inkml:brushProperty name="height" value="0.025" units="cm"/>
    </inkml:brush>
  </inkml:definitions>
  <inkml:trace contextRef="#ctx0" brushRef="#br0">82 279 16624,'0'0'11392,"-9"8"-10864,4-3-501,-41 46 880,44-47-869,-1-1 0,1 0 0,0 1 0,0 0 0,0-1 0,0 1 0,1 0 0,0 0 0,-1 0 0,1 0 0,1 0 0,-1 0 0,1 0 0,-1 0 0,1 0 0,1 6 0,-1-9-40,1 0 0,0 0 0,0 1 0,0-1 0,0 0 0,0 0-1,0 0 1,0 0 0,0 0 0,0-1 0,1 1 0,-1 0-1,0 0 1,0-1 0,1 1 0,-1-1 0,1 1 0,-1-1-1,0 0 1,1 1 0,-1-1 0,1 0 0,-1 0 0,1 0-1,-1 0 1,0 0 0,1-1 0,1 1 0,47-9-37,-38 3-9,1 0-1,-1-1 1,-1-1-1,1 0 1,-1 0 0,0-1-1,-1 0 1,0-1-1,-1 0 1,1-1 0,-2 0-1,0 0 1,0-1-1,11-23 1,-10 14-33,0 0 1,-1 0-1,-1-1 0,-1 1 1,-1-2-1,-1 1 0,-1 0 1,1-32-1,-4 53 80,0-1 0,1 1 0,-1 0 1,0 0-1,0-1 0,0 1 0,0 0 0,-1 0 0,1 0 0,0-1 0,0 1 1,-1 0-1,1 0 0,-1 0 0,1-1 0,-1 1 0,1 0 0,-1 0 0,0 0 1,1 0-1,-1 0 0,0 0 0,0 0 0,0 1 0,0-1 0,0 0 0,0 0 1,-1 0-1,0 1-2,0 0 1,0 0-1,0 0 0,0 0 1,0 0-1,0 1 1,0-1-1,1 1 0,-1-1 1,0 1-1,0 0 1,0-1-1,1 1 0,-1 0 1,-2 2-1,-8 6 23,1 0-1,0 0 0,-15 17 1,20-19 108,0 0 1,0 0 0,1 0-1,0 1 1,1-1 0,0 1-1,0 0 1,1 1 0,0-1-1,-3 10 1,6-14-133,-1 1 1,1-1-1,-1 0 1,1 1-1,0-1 1,1 0-1,-1 0 1,1 1-1,0-1 1,0 0-1,0 0 1,1 0-1,-1 0 1,1 0-1,0 0 1,0 0-1,0-1 1,1 1-1,-1-1 1,1 1-1,0-1 1,5 5-1,19 15-1001,7 6-2182,-6 5-4984,-19-17 579</inkml:trace>
</inkml:ink>
</file>

<file path=ppt/ink/ink3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1.464"/>
    </inkml:context>
    <inkml:brush xml:id="br0">
      <inkml:brushProperty name="width" value="0.025" units="cm"/>
      <inkml:brushProperty name="height" value="0.025" units="cm"/>
    </inkml:brush>
  </inkml:definitions>
  <inkml:trace contextRef="#ctx0" brushRef="#br0">52 316 19378,'0'0'7816,"-6"9"-6733,-28 60 167,32-63-1201,0 0 1,0-1 0,1 1-1,-1 0 1,1 0 0,1 0-1,-1 0 1,1 0 0,0 0-1,0 0 1,1 0 0,2 12 0,-2-16-40,1 0 0,-1 0 1,1-1-1,-1 1 1,1 0-1,0-1 1,-1 1-1,1-1 1,0 1-1,0-1 1,0 0-1,0 0 1,1 0-1,-1 0 0,0 0 1,0 0-1,1-1 1,-1 1-1,0-1 1,1 0-1,-1 1 1,0-1-1,1 0 1,-1-1-1,3 1 1,6 0 42,0-1 0,-1 0 1,1-1-1,14-3 1,-9-1-66,0 0 1,0-2-1,-1 1 1,0-2 0,-1 0-1,0-1 1,-1 0-1,1-1 1,-2 0 0,14-16-1,-18 18-7,1-1-1,-2 0 1,1 0 0,-2-1-1,1 0 1,-1 0-1,-1 0 1,0-1 0,-1 0-1,0 0 1,-1 0-1,0 0 1,0-1 0,0-17-1,-4 30 18,0 0-1,1 0 0,-1 0 0,0 0 0,1 0 1,-1 1-1,0-1 0,1 0 0,-1 0 0,1 0 0,-1 1 1,0-1-1,1 0 0,-1 1 0,1-1 0,-1 1 1,1-1-1,-1 0 0,1 1 0,-1-1 0,1 1 1,-1-1-1,1 1 0,0 0 0,-1-1 0,1 1 1,-1 0-1,-16 20-9,11-14 73,0 1-1,1 0 1,0 0 0,0 1 0,1-1 0,0 1 0,1 0 0,0 0 0,0 0 0,1 0 0,-1 13 0,3-21-47,1 1 0,-1-1 1,1 0-1,-1 0 0,1 1 0,0-1 1,0 0-1,0 0 0,-1 0 1,1 0-1,0 0 0,0 0 0,0 0 1,1-1-1,-1 1 0,0 0 0,0 0 1,0-1-1,0 1 0,1-1 0,-1 1 1,0-1-1,1 0 0,-1 1 0,0-1 1,1 0-1,-1 0 0,0 0 0,1 0 1,-1 0-1,1 0 0,1-1 0,50-2 301,-36-1-325,1 0 1,-1-1 0,-1-1-1,1-1 1,-1 0-1,0-1 1,-1-1 0,0 0-1,0-1 1,-1 0 0,0-2-1,17-17 1,-22 20-7,0 0-1,0-1 1,-1-1-1,0 0 1,-1 0 0,-1 0-1,1-1 1,-2 1 0,1-2-1,-2 1 1,0 0-1,0-1 1,-1 0 0,-1 0-1,0 0 1,-1 0 0,0-15-1,-1 27 22,0 1 1,0-1-1,0 0 0,0 0 0,0 1 0,0-1 0,0 0 1,0 1-1,-1-1 0,1 0 0,0 1 0,0-1 0,-1 0 1,1 1-1,-1-1 0,1 1 0,0-1 0,-1 1 0,1-1 1,-1 1-1,1-1 0,-1 1 0,1-1 0,-1 1 0,0-1 0,1 1 1,-1 0-1,0 0 0,1-1 0,-1 1 0,0 0 0,1 0 1,-1 0-1,0-1 0,1 1 0,-1 0 0,0 0 0,1 0 1,-1 0-1,0 0 0,0 1 0,1-1 0,-1 0 0,0 0 1,1 0-1,-1 0 0,0 1 0,1-1 0,-1 0 0,1 1 1,-1-1-1,0 1 0,1-1 0,-1 0 0,0 2 0,-35 26 21,22-12 48,1 0 0,0 2 1,1-1-1,1 1 0,0 1 0,2 0 0,-11 28 0,17-37-54,0-1-1,1 1 1,0 0-1,0-1 1,1 1 0,0 0-1,1 0 1,0 0-1,0 0 1,1 0-1,1 0 1,-1 0-1,2 0 1,-1-1-1,2 1 1,-1-1 0,9 17-1,5 6-10,15 23-77,-31-53 72,1-1 0,-1 0-1,0 0 1,0 0-1,0-1 1,1 1-1,-1 0 1,1 0-1,-1-1 1,0 1-1,1 0 1,-1-1 0,1 0-1,-1 1 1,1-1-1,0 0 1,-1 0-1,1 0 1,-1 0-1,1 0 1,-1 0-1,1 0 1,0 0 0,-1-1-1,1 1 1,-1-1-1,1 1 1,-1-1-1,0 0 1,1 1-1,-1-1 1,0 0-1,1 0 1,-1 0 0,0 0-1,0 0 1,2-2-1,5-4 23,0-1-1,-1 1 0,0-1 1,7-11-1,-7 10-25,-1-1 0,-1 0 0,0 0 0,0 0 0,-1-1 0,0 0 0,-1 0 0,0 0 0,-1 0 0,0 0 0,0-1 0,-1 1 0,-1-1 0,0 1 0,-3-20 0,3 30 0,0 0 0,0 0 0,0 0 0,-1 0 0,1 1 0,0-1 0,0 0 0,-1 0 0,1 0 0,-1 0 0,1 0 0,-1 0 0,1 0 0,-1 1 0,1-1 0,-1 0 0,0 0 0,1 1 0,-1-1 0,0 0 0,0 1 0,1-1 0,-1 1 0,0-1 0,0 1 0,0-1 0,0 1 0,0 0 0,0-1 0,0 1 0,1 0 0,-1 0 0,0 0 0,0-1 0,0 1 0,0 0 0,0 0 0,0 1 0,0-1 0,0 0 0,0 0 0,0 0 0,0 1 0,-2 0 0,0 1 0,0-1 0,0 2 0,-1-1 0,2 0 0,-1 0 0,0 1 0,0 0 0,1-1 0,-1 1 0,-2 5 0,-2 3 0,4-7 0,0 0 0,0 0 0,0 1 0,0 0 0,1-1 0,0 1 0,0 0 0,0 0 0,1 0 0,-2 6 0,49-9 0,-33-1 0,-1 1 0,1 0 0,0 1 0,-1 1 0,1 0 0,-1 0 0,0 1 0,-1 1 0,1 0 0,18 13 0,-20-11 0,1-1 0,0-1 0,1 0 0,-1-1 0,1 0 0,0 0 0,0-2 0,1 1 0,-1-2 0,23 3 0,-34-5 0,0-1 0,0 1 0,-1-1 0,1 0 0,0 1 0,0-1 0,-1 0 0,1 0 0,0 0 0,-1 1 0,1-1 0,-1 0 0,1 0 0,-1 0 0,1 0 0,-1 0 0,1 0 0,-1 0 0,0 0 0,0 0 0,0 0 0,0 0 0,1 0 0,-1 0 0,0 0 0,-1 0 0,1-2 0,0-42 0,-1 33 0,0-31 0,3-50 0,-2 92 0,1 0 0,-1 0 0,1 0 0,0 0 0,-1 0 0,1 0 0,0 0 0,0 0 0,0 0 0,0 0 0,0 1 0,0-1 0,0 0 0,0 1 0,0-1 0,0 0 0,0 1 0,0-1 0,0 1 0,0 0 0,0-1 0,1 1 0,-1 0 0,0 0 0,0 0 0,0 0 0,1 0 0,-1 0 0,0 0 0,2 0 0,40 4 0,41 18-2124,-63-15-353,1-1 0,42 6-1,-39-11-7601</inkml:trace>
</inkml:ink>
</file>

<file path=ppt/ink/ink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3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1.853"/>
    </inkml:context>
    <inkml:brush xml:id="br0">
      <inkml:brushProperty name="width" value="0.025" units="cm"/>
      <inkml:brushProperty name="height" value="0.025" units="cm"/>
    </inkml:brush>
  </inkml:definitions>
  <inkml:trace contextRef="#ctx0" brushRef="#br0">1 0 19186,'27'0'3876,"8"0"-1826,9 0 384,11 0-2114,1 0-2338,3 0-6181</inkml:trace>
</inkml:ink>
</file>

<file path=ppt/ink/ink3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2.990"/>
    </inkml:context>
    <inkml:brush xml:id="br0">
      <inkml:brushProperty name="width" value="0.025" units="cm"/>
      <inkml:brushProperty name="height" value="0.025" units="cm"/>
    </inkml:brush>
  </inkml:definitions>
  <inkml:trace contextRef="#ctx0" brushRef="#br0">356 113 5862,'0'0'16063,"5"-9"-12812,10-30-352,-15 38-2763,1 0 0,-1-1 1,0 1-1,0 0 1,0 0-1,-1-1 0,1 1 1,0 0-1,0 0 1,-1 0-1,1-1 0,-1 1 1,1 0-1,-1 0 1,1 0-1,-1 0 0,0 0 1,1 0-1,-1 0 1,0 0-1,0 0 0,0 0 1,0 0-1,0 0 1,-2-1-1,-27-15 844,27 16-873,-4-2-103,0 0 0,0 0-1,0 1 1,0 1 0,0-1-1,-1 1 1,1 0 0,0 0-1,-1 1 1,1 0 0,-1 1-1,1-1 1,0 1 0,-1 1-1,-7 2 1,4 0-3,1 0 1,-1 0-1,1 2 1,0-1-1,1 1 1,-1 1-1,1-1 1,0 2-1,-10 10 1,9-8-3,1 0 0,0 1 0,1 0 0,0 0 0,0 1 1,2-1-1,-1 2 0,1-1 0,1 1 0,1 0 0,-1 0 0,2 0 0,0 1 1,1-1-1,0 1 0,0 23 0,3-34 1,-1-1 0,1 0 0,-1 1 0,1-1 0,0 1 0,0-1 0,1 0 0,-1 0 0,0 0 0,1 0 0,-1 0 0,1 0 0,-1 0 0,1 0 0,0 0 0,0-1 0,0 1 0,0-1 0,0 1 0,0-1 0,1 0 0,-1 0 0,0 0 0,1 0 0,-1 0 0,0-1 0,1 1 0,-1-1 0,1 1 0,-1-1 0,1 0 0,-1 0 0,1 0 0,4-1 0,4 0 0,-1 0 0,1 0 0,-1-1 0,0 0 0,1-1 0,-1 0 0,11-5 0,5-7 0,-2 0 0,0-1 0,-1-2 0,-1 0 0,-1-2 0,0 0 0,-2-1 0,0-2 0,-1 1 0,-2-2 0,27-49 0,-42 70 0,1 0 0,-1 1 0,1-1 0,-1 0 0,0-1 0,0 1 0,-1 0 0,1 0 0,0-5 0,-1 8 0,0 0 0,0 0 0,0 0 0,0 0 0,0 0 0,0 0 0,0-1 0,0 1 0,0 0 0,-1 0 0,1 0 0,0 0 0,0 0 0,0 0 0,0 0 0,0 0 0,0 0 0,0-1 0,0 1 0,0 0 0,0 0 0,-1 0 0,1 0 0,0 0 0,0 0 0,0 0 0,0 0 0,0 0 0,0 0 0,-1 0 0,1 0 0,0 0 0,0 0 0,0 0 0,0 0 0,0 0 0,0 0 0,0 0 0,-1 0 0,1 0 0,0 0 0,0 0 0,0 0 0,0 0 0,0 0 0,0 0 0,0 0 0,-1 1 0,1-1 0,0 0 0,0 0 0,0 0 0,0 0 0,0 0 0,0 0 0,0 0 0,0 0 0,0 0 0,0 1 0,-14 16 0,2 1 0,1 1 0,1 0 0,0 1 0,2 0 0,0 1 0,2-1 0,0 1 0,1 0 0,1 1 0,1-1 0,-1 31 0,8-28-1223,8-15-2567,6-7-5258</inkml:trace>
</inkml:ink>
</file>

<file path=ppt/ink/ink3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4.425"/>
    </inkml:context>
    <inkml:brush xml:id="br0">
      <inkml:brushProperty name="width" value="0.025" units="cm"/>
      <inkml:brushProperty name="height" value="0.025" units="cm"/>
    </inkml:brush>
  </inkml:definitions>
  <inkml:trace contextRef="#ctx0" brushRef="#br0">202 0 18033,'0'0'6150,"-3"13"-5141,-11 29-246,-2 0 1,-2-1-1,-2-1 1,-42 65-1,1-1 486,60-103-1213,0 1 1,0 0-1,0 0 1,0 0-1,1 0 0,-1 0 1,0 0-1,1 0 1,0 0-1,-1 0 1,1 0-1,0 3 0,0-4-5,0 0-1,1 0 1,-1-1-1,0 1 1,1 0-1,-1 0 1,0-1-1,1 1 1,-1 0-1,1-1 0,-1 1 1,1-1-1,-1 1 1,1 0-1,-1-1 1,1 1-1,0-1 1,-1 0-1,1 1 1,0-1-1,-1 1 1,2-1-1,4 2 144,0-1 0,1 0 0,-1 0 0,0-1 0,0 0 0,11-1 0,1 1-57,24 0-596,-21 2-905,1-2 0,-1 0 0,1-2 0,-1 0-1,0-1 1,0-1 0,41-14 0,-36 5-8204</inkml:trace>
</inkml:ink>
</file>

<file path=ppt/ink/ink3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4.971"/>
    </inkml:context>
    <inkml:brush xml:id="br0">
      <inkml:brushProperty name="width" value="0.025" units="cm"/>
      <inkml:brushProperty name="height" value="0.025" units="cm"/>
    </inkml:brush>
  </inkml:definitions>
  <inkml:trace contextRef="#ctx0" brushRef="#br0">126 40 20788,'0'0'3325,"-7"8"-1632,-7 11-856,0-1 1,1 2-1,1 0 1,-16 38-1,21-40-713,0 0 0,1 0 0,1 0 0,1 1 0,0 0 0,-1 37 0,6-57-54,1 1 0,-1 0 0,1-1 0,-1 1 0,0-1 0,0 1 0,1-1 0,-1 0 0,0 0 0,0 1 0,0-1 1,1 0-1,-1 0 0,0 0 0,0 0 0,1-2 0,6-9-37,0 0 0,-1-1 0,0 0 1,-1 0-1,0-1 0,-1 0 0,0 0 1,-2 0-1,5-27 0,-2-7-437,-2-78 1,-26 222 88,22-92 357,-1 0 1,1 0 0,0 0 0,0 0 0,0 0-1,0 0 1,1 1 0,-1-1 0,1 0 0,0 0-1,0 0 1,1-1 0,-1 1 0,1 0 0,0 0-1,0-1 1,3 5 0,-2-6-4,1 1 1,-1-1-1,1 0 0,-1-1 1,1 1-1,0 0 0,0-1 1,-1 0-1,1 0 1,0 0-1,0 0 0,0-1 1,0 0-1,0 0 0,0 0 1,0 0-1,7-1 0,-1-1-38,0 0 1,0-1-1,-1 0 0,1-1 0,-1 0 0,0 0 0,0-1 1,0 0-1,-1-1 0,0 0 0,0 0 0,0 0 0,-1-1 1,0-1-1,0 1 0,-1-1 0,0 0 0,0 0 0,-1-1 1,0 0-1,0 0 0,5-15 0,-44 87-1,6-13 0,23-42 13,1-1-84,0 0 0,1 0 1,-1 1-1,2-1 0,-1 1 0,1 0 0,0-1 1,0 1-1,1 0 0,0 0 0,0 0 0,2 15 0,9-7-5144,9-11-5062</inkml:trace>
</inkml:ink>
</file>

<file path=ppt/ink/ink3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5.534"/>
    </inkml:context>
    <inkml:brush xml:id="br0">
      <inkml:brushProperty name="width" value="0.025" units="cm"/>
      <inkml:brushProperty name="height" value="0.025" units="cm"/>
    </inkml:brush>
  </inkml:definitions>
  <inkml:trace contextRef="#ctx0" brushRef="#br0">41 0 18610,'0'0'12908,"-25"68"-12716,18-32-96,2 4-96,2-8 32,3-1-897,0-10-1729,6-12-3236,3-9-7751</inkml:trace>
</inkml:ink>
</file>

<file path=ppt/ink/ink3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7.861"/>
    </inkml:context>
    <inkml:brush xml:id="br0">
      <inkml:brushProperty name="width" value="0.025" units="cm"/>
      <inkml:brushProperty name="height" value="0.025" units="cm"/>
    </inkml:brush>
  </inkml:definitions>
  <inkml:trace contextRef="#ctx0" brushRef="#br0">4 83 8232,'-1'-1'545,"1"-1"0,-1 0 0,1 0 1,-1 1-1,1-1 0,0 0 0,0 0 0,0 0 0,0 1 1,0-1-1,0 0 0,1 0 0,-1 0 0,1 1 1,-1-1-1,1 0 0,-1 1 0,1-1 0,0 0 1,0 1-1,0-1 0,2-2 0,0 1-178,0 0-1,0 0 0,1 1 1,-1-1-1,1 1 1,-1 0-1,1 0 0,0 0 1,6-2-1,2 0-193,-1 1 0,1 1 0,0 0 0,0 0 0,0 1 0,17 0 0,-28 1-172,0 1 1,0-1 0,0 0 0,0 0 0,0 0 0,0 1 0,0-1 0,0 0-1,0 1 1,0-1 0,0 1 0,0-1 0,0 1 0,-1-1 0,1 1 0,0 0-1,0-1 1,0 1 0,-1 0 0,1 0 0,0 0 0,-1 0 0,1-1 0,-1 1-1,1 0 1,0 1 0,-1 1 26,1 0 1,0 0-1,-1 0 1,0 0-1,0 0 0,0 0 1,0-1-1,0 1 0,-1 5 1,-1 2 98,-1-1 1,0 0-1,0 0 1,-1 0 0,-5 10-1,-20 23 74,21-32-142,0 0 0,1 0 0,0 1 0,1-1 0,-7 20 1,13-29-52,0-1 0,0 1 0,0-1 0,0 0 1,0 1-1,0-1 0,0 0 0,0 1 1,1-1-1,-1 0 0,0 1 0,0-1 1,0 0-1,1 1 0,-1-1 0,0 0 1,0 0-1,1 1 0,-1-1 0,0 0 1,1 0-1,-1 0 0,0 1 0,1-1 1,-1 0-1,0 0 0,1 0 0,-1 0 1,0 0-1,1 0 0,-1 1 0,1-1 1,-1 0-1,0 0 0,1 0 0,-1 0 1,0 0-1,1-1 0,-1 1 0,1 0 1,-1 0-1,0 0 0,1 0 0,20-3 185,0-4-103,0-2-1,-1 0 1,0-1 0,0-1 0,-1-1 0,0-1 0,-1-1 0,-1 0-1,0-1 1,-1-1 0,15-18 0,-38 45 134,1 1 0,1 0 1,0 0-1,0 0 0,1 1 0,-2 12 1,7-24-204,-1 0 1,1 0 0,0 0 0,-1 0-1,1 0 1,0 0 0,0-1 0,0 1 0,0 0-1,0 0 1,-1-1 0,1 1 0,0-1 0,0 1-1,1-1 1,-1 1 0,0-1 0,0 0 0,0 0-1,0 1 1,0-1 0,0 0 0,0 0 0,0 0-1,1 0 1,-1 0 0,0 0 0,0-1 0,0 1-1,0 0 1,0 0 0,2-2 0,43-8 743,-29 4-702,0-2 1,-1 0-1,0 0 1,0-2 0,-1 0-1,-1 0 1,1-2 0,-2 0-1,1 0 1,-2-1-1,19-25 1,-25 26-48,-13 16-12,-13 14-8,15-12 4,-45 65 0,46-65 0,0 0 0,1 0 0,0 1 0,0-1 0,1 1 0,0 0 0,0 0 0,0 0 0,0 13 0,2-19-19,1 0 0,-1 0 0,1 1 0,-1-1 0,1 0-1,0 0 1,0 0 0,0 0 0,-1 0 0,1 0 0,0 0 0,0 0 0,0 0 0,1-1 0,-1 1 0,0 0-1,0-1 1,0 1 0,0-1 0,1 1 0,-1-1 0,0 1 0,1-1 0,-1 0 0,0 0 0,1 0 0,-1 0 0,0 0-1,1 0 1,-1 0 0,0 0 0,3-1 0,48-5-3173,-26-7-4576,-4-5-6010</inkml:trace>
</inkml:ink>
</file>

<file path=ppt/ink/ink3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8.546"/>
    </inkml:context>
    <inkml:brush xml:id="br0">
      <inkml:brushProperty name="width" value="0.025" units="cm"/>
      <inkml:brushProperty name="height" value="0.025" units="cm"/>
    </inkml:brush>
  </inkml:definitions>
  <inkml:trace contextRef="#ctx0" brushRef="#br0">29 1 17136,'0'0'13907,"2"10"-12797,-2 1-1042,0 0 1,0 0-1,-1 1 0,-1-1 0,0 0 0,0 0 1,-1 0-1,-8 19 0,2-2-68,10-23 0,6-9 0,4-7 0,-3-2 0,-1-1 0,0 0 0,5-16 0,14-26 0,-27 59 0,1 0 0,0 0 0,0 0 0,0 0 0,0 0 0,0 0 0,0 1 0,1-1 0,0 0 0,-1 0 0,1 0 0,1 0 0,-1 0 0,0-1 0,1 1 0,-1 0 0,1 0 0,0-1 0,0 1 0,0-1 0,0 0 0,0 0 0,0 1 0,5 2 0,0-2 0,-1-1 0,1 0 0,0 0 0,0 0 0,0-1 0,1 0 0,-1 0 0,0-1 0,0 0 0,0 0 0,1 0 0,-1-1 0,0 0 0,0-1 0,0 0 0,0 0 0,0 0 0,0-1 0,-1 0 0,1 0 0,-1-1 0,0 0 0,0 0 0,0 0 0,-1-1 0,1 0 0,-1 0 0,0 0 0,0 0 0,-1-1 0,0 0 0,4-7 0,-8 13 0,0 0 0,0 0 0,0-1 0,0 1 0,0 0 0,0 0 0,0 0 0,0 0 0,0-1 0,0 1 0,0 0 0,0 0 0,0 0 0,0 0 0,0-1 0,0 1 0,0 0 0,0 0 0,-1 0 0,1 0 0,0 0 0,0-1 0,0 1 0,0 0 0,0 0 0,-1 0 0,1 0 0,0 0 0,0 0 0,0 0 0,0 0 0,0-1 0,-1 1 0,1 0 0,0 0 0,0 0 0,0 0 0,-1 0 0,1 0 0,0 0 0,0 0 0,0 0 0,0 0 0,-1 0 0,1 0 0,0 0 0,0 1 0,0-1 0,0 0 0,-1 0 0,1 0 0,0 0 0,0 0 0,0 0 0,0 0 0,-1 0 0,1 0 0,0 1 0,0-1 0,0 0 0,0 0 0,0 0 0,0 0 0,0 0 0,-1 1 0,-4 3 0,-1 1 0,0 0 0,1 0 0,0 0 0,0 1 0,1-1 0,0 1 0,0 0 0,0 1 0,0-1 0,1 1 0,0-1 0,1 1 0,-1 0 0,-1 11 0,4-17 0,1 0 0,-1 0 0,0 0 0,1 0 0,-1 0 0,1 0 0,-1 0 0,1-1 0,0 1 0,-1 0 0,1 0 0,0-1 0,0 1 0,-1-1 0,1 1 0,0 0 0,0-1 0,0 0 0,0 1 0,0-1 0,0 1 0,0-1 0,-1 0 0,1 0 0,0 0 0,0 1 0,0-1 0,0 0 0,0 0 0,0 0 0,0 0 0,0-1 0,0 1 0,0 0 0,0 0 0,0-1 0,0 1 0,2-1 0,41-13 0,-21-1 0,0-1 0,34-32 0,-13 10 0,-44 38-4,0 0 0,1 0 1,-1 0-1,0 0 0,0 0 0,0 0 0,0 0 0,1 0 1,-1 0-1,0 0 0,0 0 0,0 0 0,0 0 0,1 0 1,-1 0-1,0 0 0,0 0 0,0 1 0,0-1 0,1 0 1,-1 0-1,0 0 0,0 0 0,0 0 0,0 0 0,0 0 1,0 0-1,1 1 0,-1-1 0,0 0 0,0 0 0,0 0 1,0 0-1,0 0 0,0 1 0,0-1 0,0 0 0,0 0 1,0 0-1,0 0 0,0 0 0,0 1 0,0-1 0,0 0 1,0 0-1,0 0 0,0 0 0,0 1 0,0-1 0,0 0 1,0 0-1,0 0 0,0 0 0,0 1 0,0-1 0,0 0 1,0 0-1,0 0 0,0 0 0,-1 0 0,1 1 0,-1 11-313,-5 4-20,-8 36-1175,15-18-2954,8-25-713,9-4-2407</inkml:trace>
</inkml:ink>
</file>

<file path=ppt/ink/ink3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9.016"/>
    </inkml:context>
    <inkml:brush xml:id="br0">
      <inkml:brushProperty name="width" value="0.025" units="cm"/>
      <inkml:brushProperty name="height" value="0.025" units="cm"/>
    </inkml:brush>
  </inkml:definitions>
  <inkml:trace contextRef="#ctx0" brushRef="#br0">102 194 18353,'0'0'2920,"-11"6"-581,10-5-2313,-10 6 753,0 0 0,1 0 0,0 1 1,-8 9-1,15-14-590,0 0 1,0-1 0,1 2 0,0-1-1,-1 0 1,1 0 0,0 1-1,1-1 1,-1 1 0,1-1 0,-1 1-1,1 0 1,0 0 0,0 0-1,1-1 1,-1 1 0,1 0 0,0 0-1,0 0 1,1 7 0,0-9-183,0 0 1,1-1-1,-1 1 0,0-1 1,0 1-1,1-1 0,-1 0 1,1 1-1,-1-1 0,1 0 1,0 0-1,0 0 0,-1 0 1,1 0-1,0-1 0,0 1 1,0 0-1,0-1 0,0 1 1,0-1-1,0 0 0,0 0 1,0 0-1,-1 0 1,1 0-1,0 0 0,0 0 1,3-1-1,3 0-56,0 1 0,0-1 0,0-1 0,0 0 1,15-5-1,-14 2 40,-1-1 0,0 1-1,0-1 1,-1-1 0,0 0 0,0 0 0,0 0 0,-1-1 0,0 0 0,-1 0 0,1-1-1,-1 1 1,-1-1 0,0 0 0,5-16 0,-2 2 57,-1 1 1,-1-1-1,-1 0 0,-1 0 1,1-36-1,-4 58-38,0 0 0,0 0-1,1-1 1,-1 1 0,0 0 0,0 0 0,-1 0 0,1 0 0,0 0-1,0 0 1,0-1 0,-1 1 0,1 0 0,0 0 0,-1 0 0,1 0-1,-1 0 1,0 0 0,1 0 0,-1 0 0,0 1 0,1-1 0,-1 0-1,0 0 1,0 0 0,0 1 0,0-1 0,-1 0 0,0 0-13,1 1 0,-1 0 1,0 1-1,0-1 0,1 0 1,-1 0-1,0 1 0,1-1 1,-1 1-1,0-1 0,1 1 1,-1 0-1,1 0 0,-1 0 1,1 0-1,-2 1 0,-5 4 7,1 0-1,0 0 1,0 0-1,0 1 1,-9 14-1,11-11-78,0 1 0,1 0-1,1-1 1,0 1-1,0 0 1,1 0-1,0 1 1,1-1-1,1 0 1,-1 1-1,2-1 1,0 0-1,0 0 1,1 1-1,0-1 1,1 0 0,0 0-1,1-1 1,0 1-1,1-1 1,8 14-1,-4 8 28,-9-30-105,0-1 0,0 1 0,0-1 0,1 1 0,-1-1 0,0 1 0,1-1 0,-1 1 1,1-1-1,0 0 0,-1 1 0,1-1 0,0 0 0,0 0 0,0 1 0,2 1 0,23 3-5527,-8-7 192,7-1-4345</inkml:trace>
</inkml:ink>
</file>

<file path=ppt/ink/ink3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9.811"/>
    </inkml:context>
    <inkml:brush xml:id="br0">
      <inkml:brushProperty name="width" value="0.025" units="cm"/>
      <inkml:brushProperty name="height" value="0.025" units="cm"/>
    </inkml:brush>
  </inkml:definitions>
  <inkml:trace contextRef="#ctx0" brushRef="#br0">12 51 10090,'0'0'12545,"5"-8"-9139,17-34 1361,-31 85-3854,3-27-906,2-5 11,-1 1 0,2 0 0,-1 0-1,2 0 1,0 1 0,0-1-1,0 16 1,3-27-16,-1 0 1,1 0-1,-1 0 0,1 0 1,0 0-1,-1 0 0,1 0 1,0 0-1,-1 0 0,1 0 1,0 0-1,0-1 0,0 1 1,0 0-1,0 0 0,0-1 1,0 1-1,0-1 0,0 1 1,0-1-1,1 0 0,-1 1 1,0-1-1,0 0 0,0 0 0,0 1 1,1-1-1,-1 0 0,2-1 1,43 0 120,-39 1-102,5-2 8,-1 0 0,1-1 0,-1 0 0,0 0 0,0-2 1,16-7-1,39-14 66,-65 26-96,-1 0 1,1 0 0,-1 0-1,1 0 1,-1 0 0,0 0 0,1 0-1,-1 0 1,1 0 0,-1 0-1,0 0 1,1 0 0,-1 0 0,1 0-1,-1 0 1,0 0 0,1 1-1,-1-1 1,1 0 0,-1 0 0,0 0-1,1 1 1,-1-1 0,0 0-1,1 1 1,-1-1 0,0 0 0,0 1-1,1-1 1,-1 0 0,0 1-1,0-1 1,1 1 0,1 19-33,-10 34-122,5-37 22,3-16 35,0-1 0,0 1 0,0 0 0,-1-1 0,1 1 0,0 0 1,0-1-1,0 1 0,0 0 0,0-1 0,1 1 0,-1 0 0,0-1 0,0 1 0,0 0 1,1-1-1,-1 1 0,0-1 0,0 1 0,1 0 0,-1-1 0,1 1 0,-1-1 1,0 1-1,1-1 0,-1 1 0,1-1 0,-1 1 0,1-1 0,0 0 0,-1 1 1,1-1-1,-1 0 0,1 1 0,0-1 0,-1 0 0,1 0 0,0 0 0,0 1 1,2-1-493,-1-1 1,1 1-1,-1 0 1,1-1-1,-1 1 1,1-1-1,-1 0 1,1 0-1,-1 0 1,3-2-1,17-12-5880</inkml:trace>
</inkml:ink>
</file>

<file path=ppt/ink/ink3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0.186"/>
    </inkml:context>
    <inkml:brush xml:id="br0">
      <inkml:brushProperty name="width" value="0.025" units="cm"/>
      <inkml:brushProperty name="height" value="0.025" units="cm"/>
    </inkml:brush>
  </inkml:definitions>
  <inkml:trace contextRef="#ctx0" brushRef="#br0">166 1 19218,'0'0'6972,"-12"5"-6091,-7 4-551,1 0 1,0 2-1,-18 13 0,31-21-300,1 0-1,-1 0 1,1 1 0,0-1-1,0 1 1,0 0 0,1 0-1,-1 0 1,1 1-1,0-1 1,0 1 0,0 0-1,1 0 1,0 0-1,0 0 1,0 0 0,1 1-1,-1-1 1,1 0-1,0 6 1,1-10-27,1 1 1,0-1-1,0 0 0,0 0 1,0 0-1,-1-1 0,1 1 0,0 0 1,1 0-1,-1 0 0,0-1 0,0 1 1,0 0-1,0-1 0,0 1 1,1-1-1,-1 0 0,0 1 0,0-1 1,1 0-1,-1 0 0,0 0 1,1 1-1,-1-2 0,0 1 0,1 0 1,1 0-1,41-4 199,-32 1-243,0 0 0,0-2 0,0 1 0,-1-2 0,0 1 1,0-2-1,15-10 0,-4 1 169,-2-1 1,28-30-1,-82 84 379,31-33-597,0 0 0,0 0 0,0 0 0,0 0 0,0 0 0,1 1 0,0-1 0,0 1-1,0 0 1,0 0 0,1-1 0,0 1 0,0 0 0,0 0 0,1 7 0,0-11-143,1 0 0,-1 0 0,1-1 0,0 1 0,-1 0-1,1 0 1,0 0 0,0-1 0,0 1 0,0 0 0,0-1 0,0 1 0,0 0-1,0-1 1,0 0 0,0 1 0,0-1 0,0 0 0,0 1 0,0-1 0,0 0 0,0 0-1,0 0 1,0 0 0,2 0 0,35-1-4474,-31 1 2983,37-4-8707</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1.670"/>
    </inkml:context>
    <inkml:brush xml:id="br0">
      <inkml:brushProperty name="width" value="0.025" units="cm"/>
      <inkml:brushProperty name="height" value="0.025" units="cm"/>
    </inkml:brush>
  </inkml:definitions>
  <inkml:trace contextRef="#ctx0" brushRef="#br0">6 135 15727,'0'0'8055,"-1"-11"-7425,0 4-548,0 5-59,0 0 0,1 0 0,-1-1 0,1 1-1,0 0 1,-1-1 0,1 1 0,0 0 0,1-1 0,-1 1 0,0 0-1,1-1 1,-1 1 0,1 0 0,-1-1 0,1 1 0,0 0-1,0 0 1,0 0 0,1 0 0,-1 0 0,0 0 0,1 0 0,-1 0-1,1 1 1,-1-1 0,1 0 0,0 1 0,0 0 0,2-2 0,12-5 48,0 0 0,1 1 0,-1 1 0,2 0 0,-1 1 0,0 1 0,1 1 0,0 1 0,0 0 0,0 1 0,0 1 0,29 4 0,-44-3-32,1 0 0,0 0 1,-1 0-1,1 1 0,-1 0 0,0 0 0,1 0 1,-1 0-1,0 0 0,0 0 0,0 1 0,0 0 0,-1 0 1,1-1-1,-1 1 0,0 1 0,1-1 0,-1 0 1,-1 0-1,1 1 0,0-1 0,-1 1 0,0 0 1,0-1-1,0 1 0,0 0 0,-1 0 0,1 6 1,0-2 130,-1 0 1,1-1 0,-2 1 0,1 0 0,-1 0 0,0 0 0,-1-1-1,0 1 1,0 0 0,0-1 0,-1 0 0,-1 1 0,-4 8 0,-4 1 251,-1-1 0,0 0 0,-1-1 0,-1 0-1,-1-2 1,-22 17 0,28-23-415,-1 0-1,1-1 1,-1 0 0,-1-1-1,1-1 1,-1 1-1,0-2 1,0 0-1,0 0 1,0-1-1,-22 1 1,18-7-1689,18-6-2069,21-9-4173,-4 9 1374</inkml:trace>
</inkml:ink>
</file>

<file path=ppt/ink/ink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3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0.580"/>
    </inkml:context>
    <inkml:brush xml:id="br0">
      <inkml:brushProperty name="width" value="0.025" units="cm"/>
      <inkml:brushProperty name="height" value="0.025" units="cm"/>
    </inkml:brush>
  </inkml:definitions>
  <inkml:trace contextRef="#ctx0" brushRef="#br0">181 293 17168,'-12'6'2285,"-13"7"-523,-39 26 1,57-34-1280,-1 0 1,1 1 0,1-1 0,-1 1 0,1 1 0,0-1 0,0 1 0,1 0 0,0 1 0,0-1 0,-4 10 0,8-16-464,1 0 1,0 0-1,-1 0 1,1 0-1,0 0 1,0 0-1,-1 0 1,1 0-1,0 0 1,0 0-1,0 0 1,0 0 0,0 0-1,1 0 1,-1 0-1,0 0 1,0 0-1,1 0 1,-1 0-1,0 0 1,1-1-1,-1 1 1,1 0-1,-1 0 1,1 0 0,0 0-1,0 0 1,1 0-5,0 1 0,0-1 0,0 0 0,0 0 0,0-1 0,0 1 0,0 0 0,0-1 0,0 1 0,0-1 1,5 1-1,3-1 21,0 0 1,1-1-1,-1 0 1,14-4-1,-8 0-71,0 0 0,0-2 0,-1 0-1,0 0 1,-1-2 0,0 0 0,0 0 0,0-1 0,-2-1 0,1 0-1,-1-1 1,17-22 0,-9 8 182,-1 0 0,-2-2 0,0 0 0,-2 0-1,18-50 1,-30 70-154,1-1-18,0 0 1,-1 0-1,0 0 0,-1-1 1,0 0-1,-1 1 1,1-1-1,-2-12 0,0 22 11,0-1-1,-1 0 0,1 0 1,0 1-1,-1-1 1,1 0-1,-1 1 0,1-1 1,-1 1-1,0-1 1,1 0-1,-1 1 0,0-1 1,1 1-1,-1 0 0,0-1 1,1 1-1,-1 0 1,0-1-1,0 1 0,1 0 1,-1 0-1,0-1 0,0 1 1,0 0-1,1 0 1,-1 0-1,0 0 0,0 0 1,0 0-1,1 1 0,-1-1 1,0 0-1,0 0 1,0 0-1,1 1 0,-1-1 1,-1 1-1,-31 12-277,13-2 338,1 0 1,0 2-1,1 0 0,-18 18 0,29-24-19,0-1-1,0 1 1,1 0-1,0 1 1,0 0-1,1 0 0,0 0 1,0 0-1,1 1 1,0 0-1,0 0 0,-2 12 1,5-17-104,1 0 1,0 0-1,0-1 0,0 1 1,1 0-1,-1 0 0,1-1 1,0 1-1,0-1 0,0 1 1,1-1-1,-1 1 1,1-1-1,0 1 0,0-1 1,0 0-1,0 0 0,0 0 1,1 0-1,-1-1 1,1 1-1,0-1 0,6 5 1,7 3-742,1 0 1,0 0 0,29 10-1,3 3-450,-44-20 1162,0-1-1,-1 1 0,1 0 1,-1 1-1,0-1 1,0 1-1,0 0 0,0 0 1,-1 0-1,1 0 0,-1 1 1,0-1-1,-1 1 0,1 0 1,3 8-1,-5-8 245,-1-1 1,1 1-1,0 0 0,-1-1 0,0 1 1,0-1-1,-1 1 0,1-1 0,-1 1 1,0-1-1,0 1 0,-1-1 0,1 1 1,-1-1-1,0 0 0,0 0 1,0 0-1,-5 6 0,1-1-333,-6 10-1216,4-8-3136,0-2-8810</inkml:trace>
</inkml:ink>
</file>

<file path=ppt/ink/ink3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1.700"/>
    </inkml:context>
    <inkml:brush xml:id="br0">
      <inkml:brushProperty name="width" value="0.025" units="cm"/>
      <inkml:brushProperty name="height" value="0.025" units="cm"/>
    </inkml:brush>
  </inkml:definitions>
  <inkml:trace contextRef="#ctx0" brushRef="#br0">68 0 16784,'0'0'7191,"-5"9"-6289,-7 22-567,0 0 0,3 1 1,0 0-1,2 0 0,1 1 0,2 0 1,1 0-1,2 0 0,4 49 0,-3-79-326,0 0 0,0 0 0,0 0 0,0 0 0,1 0 0,0 0 0,-1-1 0,1 1-1,0 0 1,0 0 0,0 0 0,1-1 0,-1 1 0,1-1 0,-1 1 0,1-1 0,0 0 0,0 1 0,0-1-1,0 0 1,0 0 0,1 0 0,-1-1 0,1 1 0,-1-1 0,1 1 0,0-1 0,-1 0 0,1 0-1,0 0 1,0 0 0,0 0 0,-1-1 0,1 1 0,0-1 0,5 0 0,1-1 24,-1 0 1,0 0-1,0-1 0,0 0 1,0-1-1,0 0 0,0 0 1,-1-1-1,1 0 1,-1 0-1,0 0 0,6-6 1,13-13 4,40-45 1,-55 56 183,-12 55 1299,-5-20-1058,-3 30 542,9-52-997,0-1 1,0 0-1,0 1 0,1-1 0,-1 1 0,0-1 0,1 0 1,-1 1-1,0-1 0,1 1 0,-1-1 0,0 0 1,1 0-1,-1 1 0,1-1 0,-1 0 0,1 0 0,-1 1 1,0-1-1,1 0 0,-1 0 0,1 0 0,-1 0 1,1 0-1,-1 0 0,1 1 0,-1-1 0,1 0 0,-1-1 1,1 1-1,-1 0 0,1 0 0,-1 0 0,1 0 0,-1 0 1,1 0-1,-1-1 0,1 1 0,22-7 159,-3-2-206,0-1-1,26-17 1,-36 19 9,1 1 0,0 0 0,0 1 1,0 0-1,1 1 0,0 0 0,0 1 1,0 1-1,1-1 0,-1 2 1,21-2-1,-32 4 25,0 0 0,0 0 0,0 1 0,-1-1-1,1 1 1,0-1 0,0 1 0,0-1 0,-1 1 0,1-1 0,0 1 0,0 0 0,-1-1 0,1 1-1,-1 0 1,1 0 0,0-1 0,-1 1 0,0 0 0,1 0 0,-1 0 0,1 0 0,-1 0 0,0 0-1,0 0 1,1-1 0,-1 1 0,0 0 0,0 0 0,0 0 0,0 1 0,0 39 144,-1-29-99,1 47-505</inkml:trace>
</inkml:ink>
</file>

<file path=ppt/ink/ink3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2.044"/>
    </inkml:context>
    <inkml:brush xml:id="br0">
      <inkml:brushProperty name="width" value="0.025" units="cm"/>
      <inkml:brushProperty name="height" value="0.025" units="cm"/>
    </inkml:brush>
  </inkml:definitions>
  <inkml:trace contextRef="#ctx0" brushRef="#br0">0 1 23766,'0'0'4933,"62"35"-20724</inkml:trace>
</inkml:ink>
</file>

<file path=ppt/ink/ink3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2.401"/>
    </inkml:context>
    <inkml:brush xml:id="br0">
      <inkml:brushProperty name="width" value="0.025" units="cm"/>
      <inkml:brushProperty name="height" value="0.025" units="cm"/>
    </inkml:brush>
  </inkml:definitions>
  <inkml:trace contextRef="#ctx0" brushRef="#br0">114 1 19603,'0'0'3421,"-5"12"-992,-15 40-795,1-9-610,3 0 0,1 2 0,3 0 0,-14 86-1,26-130-1017,0 1-1,-1-1 0,1 1 0,0-1 0,0 1 1,0 0-1,0-1 0,0 1 0,1-1 0,-1 1 0,0 0 1,1-1-1,-1 1 0,1-1 0,0 1 0,-1-1 1,1 0-1,0 1 0,0-1 0,0 0 0,0 1 0,0-1 1,0 0-1,0 0 0,3 2 0,-2-2 7,1-1 1,-1 0-1,0 1 0,1-1 1,-1 0-1,1 0 0,-1-1 1,0 1-1,1 0 0,-1-1 0,0 1 1,0-1-1,1 0 0,-1 0 1,0 0-1,0 0 0,0 0 1,3-2-1,11-7-102,0-2 0,0 0 0,-1 0 0,0-2 0,-1 0 0,17-22 0,66-101-145,-29 24-2093,-71 118-2458,-4 2 2673,1 0-250,-15 17-6803</inkml:trace>
  <inkml:trace contextRef="#ctx0" brushRef="#br0" timeOffset="1">189 374 17777,'0'0'9193,"68"-1"-8169,-41-11-863,4-2-1250,5-4-2883,-2-6-3427,2 0-256</inkml:trace>
</inkml:ink>
</file>

<file path=ppt/ink/ink3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2.745"/>
    </inkml:context>
    <inkml:brush xml:id="br0">
      <inkml:brushProperty name="width" value="0.025" units="cm"/>
      <inkml:brushProperty name="height" value="0.025" units="cm"/>
    </inkml:brush>
  </inkml:definitions>
  <inkml:trace contextRef="#ctx0" brushRef="#br0">135 1 18097,'0'0'2498,"-11"9"-538,-1 0-1705,-49 40 1687,55-43-1571,0-1 0,1 1 1,-1 1-1,1-1 0,0 1 1,0 0-1,-6 13 0,11-19-380,0-1 0,0 1 0,-1-1 0,1 0 0,0 1 0,0-1 0,0 1 0,0-1-1,0 1 1,0 0 0,0-1 0,0 1 0,0-1 0,0 1 0,0-1 0,0 1 0,1-1 0,-1 0 0,0 1-1,0-1 1,0 1 0,1-1 0,-1 1 0,0-1 0,1 1 0,-1-1 0,0 0 0,1 1 0,-1-1 0,0 0 0,1 1-1,0-1 1,22 7-523,39-7-1519,-47-1 818,1 1 455,-7-1 464,-1 1 1,1 0-1,0 0 0,-1 1 0,1 0 1,-1 0-1,1 1 0,-1 0 1,1 1-1,-1 0 0,11 5 0,-18-7 497,0-1 0,0 1 0,0-1-1,-1 1 1,1-1 0,0 1-1,-1 0 1,1-1 0,-1 1 0,1 0-1,-1-1 1,1 1 0,-1 0 0,1 0-1,-1 0 1,0 0 0,1-1 0,-1 1-1,0 0 1,0 0 0,1 0-1,-1 0 1,0 0 0,0 0 0,0 0-1,0 0 1,-1 1 0,1 0 19,-1 0 0,0 0 0,0-1 0,0 1 0,-1 0 0,1-1 0,0 1 1,0-1-1,-1 1 0,1-1 0,-1 0 0,-1 2 0,-53 27 1578,53-28-1630,-63 21 412,20-17-5550,25-6-3116</inkml:trace>
</inkml:ink>
</file>

<file path=ppt/ink/ink3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4.137"/>
    </inkml:context>
    <inkml:brush xml:id="br0">
      <inkml:brushProperty name="width" value="0.025" units="cm"/>
      <inkml:brushProperty name="height" value="0.025" units="cm"/>
    </inkml:brush>
  </inkml:definitions>
  <inkml:trace contextRef="#ctx0" brushRef="#br0">113 229 17585,'0'0'2925,"0"-10"732,-1-32-796,1 41-2795,0 0 0,-1 0 0,1 0 0,0 1 0,0-1 0,-1 0 0,1 0 1,-1 0-1,1 0 0,-1 1 0,1-1 0,-1 0 0,1 0 0,-1 1 0,0-1 0,1 1 0,-1-1 0,0 0 0,0 1 0,1-1 0,-1 1 0,0 0 0,0-1 0,0 1 0,0 0 0,0-1 0,1 1 0,-1 0 0,0 0 0,0 0 0,0 0 0,0 0 0,0 0 0,0 0 0,0 0 0,0 0 0,0 0 0,1 0 1,-1 1-1,0-1 0,0 0 0,0 1 0,0-1 0,0 1 0,1-1 0,-1 1 0,0-1 0,-1 2 0,-2 0 15,-1 1-1,1 0 1,0 0 0,0 0 0,0 0-1,-5 8 1,3-3-67,1 1-1,0 0 1,1 0-1,0 0 1,0 1-1,1-1 1,0 1-1,1 0 1,0 0-1,1 0 1,0 0-1,0 0 1,1 0-1,2 16 1,-2-24-13,0-1-1,0 1 1,1-1 0,-1 0 0,1 1-1,-1-1 1,1 0 0,0 1-1,-1-1 1,1 0 0,0 0 0,0 1-1,0-1 1,0 0 0,0 0-1,0 0 1,0 0 0,0-1-1,1 1 1,-1 0 0,0 0 0,0-1-1,3 2 1,0-1 17,0 0 0,0 0 0,0-1 1,0 1-1,0-1 0,0 0 0,0 0 0,6-1 0,1 0 31,0-2 1,0 1-1,-1-1 0,1-1 0,15-7 0,-14 4-34,1 0 1,-2-1-1,1 0 1,-1-1-1,-1 0 0,1-1 1,-2 0-1,1 0 0,-2-1 1,1-1-1,-1 1 0,-1-1 1,0-1-1,-1 1 0,0-1 1,-1 0-1,0-1 0,-1 1 1,-1-1-1,0 0 0,-1 0 1,-1 0-1,1-22 0,-2 27 20,-1-23 96,2 32-129,-1-1 0,0 1 0,0-1 0,-1 0 0,1 1 0,0-1 0,0 1 0,0-1 0,0 0 0,0 1 0,-1-1 0,1 1 0,0-1 0,-1 1 0,1-1 0,0 1 0,-1-1 0,1 1 0,0-1 0,-1 1 0,1-1 0,-1 1 0,1 0 0,-1-1 0,1 1 0,-1 0 1,1-1-1,-1 1 0,0 0 0,1 0 0,-1-1 0,1 1 0,-1 0 0,0 0 0,1 0 0,-2 0 0,1 1-9,-1 0 0,1 1 0,0-1 0,0 1 0,0-1 0,0 1 0,0-1 0,0 1 0,0 0 0,0-1 0,1 1 0,-1 0 0,1-1 1,-1 1-1,1 0 0,0 0 0,0 0 0,-1-1 0,2 3 0,-5 38-132,3-35 149,1 0 0,0-1-1,0 1 1,1 0 0,0 0-1,0-1 1,0 1 0,4 10-1,-4-15 0,1 0-1,-1 0 0,1 0 0,0 0 0,0 0 0,-1 0 0,1-1 1,0 1-1,1-1 0,-1 1 0,0-1 0,0 0 0,1 0 0,-1 0 1,0 0-1,1 0 0,-1 0 0,1-1 0,-1 1 0,1-1 0,-1 0 1,1 0-1,-1 0 0,1 0 0,3 0 0,1-1 15,0-1 0,0 1 0,0-1 1,0 0-1,0-1 0,-1 0 0,1 0 0,-1 0 0,0-1 0,1 1 1,-2-2-1,1 1 0,0-1 0,-1 0 0,0 0 0,6-7 0,-5 5-7,-1 1 0,0-1 0,0 0-1,0 0 1,-1-1 0,0 1 0,0-1-1,-1 0 1,0 0 0,0 0 0,-1-1-1,0 1 1,1-13 0,-3 21-26,-1-1 0,1 1 1,-1 0-1,1 0 0,-1 0 0,0 0 0,1 0 1,-1 0-1,1 0 0,-1 0 0,1 0 1,-1 0-1,0 0 0,1 0 0,-1 0 0,1 0 1,-1 1-1,1-1 0,-1 0 0,1 0 0,-1 1 1,1-1-1,-2 1 0,-4 5-12,0 1 0,0 0 0,0 1 0,1-1 0,0 1 0,1 0 0,-8 16 0,-19 64 219,27-79-174,1 1 0,0-1 0,1 1 0,0 0 0,1 0 0,0-1 0,0 1 0,1 0 0,1 15 0,1-23-23,-1-1 0,0 1 0,1 0 0,-1-1 0,1 1 0,-1-1 0,1 0 0,-1 0 0,1 1 0,0-1 0,0 0 0,0 0 0,0 0 0,0-1 0,0 1 0,0 0 0,0-1 0,0 1 0,0-1 0,0 0 0,0 0 0,0 0 0,0 0 0,0 0 0,3-1 0,3 2 0,1-2 0,-1 1 0,1-1 0,-1-1 0,9-2 0,-15 4 0,0-1 1,-1 0-1,1 1 1,-1-1-1,1 0 1,-1 0-1,0 0 0,1 0 1,-1 0-1,0 0 1,0-1-1,0 1 0,0 0 1,0-1-1,0 1 1,0 0-1,0-1 1,0 1-1,-1-1 0,1 1 1,0-1-1,0-2 1,0-40-17,-2 23-21,1 21-208,28 0-3371,-26 1 3687,0-1 1,0 1-1,0-1 1,0 0-1,0 0 0,-1 0 1,1 0-1,0 0 0,0 0 1,0 0-1,0-1 0,0 1 1,0-1-1,-1 1 0,1-1 1,0 0-1,0 0 1,-1 1-1,1-1 0,0-1 1,-1 1-1,1 0 0,-1 0 1,0 0-1,1-1 0,-1 1 1,0-1-1,0 1 0,0-1 1,0 0-1,0 1 0,0-1 1,0 0-1,0 1 1,-1-1-1,1 0 0,-1 0 1,1-3-1,0 1-5,1 1-1,-1-1 1,-1 0 0,1 1-1,0-1 1,-1 0 0,0 1-1,0-1 1,0-4 0,0 8-55,-1-1 1,1 0 0,0 0 0,-1 0 0,1 0 0,-1 0 0,1 0 0,-1 1 0,1-1 0,-1 0 0,1 0-1,-1 1 1,0-1 0,1 0 0,-1 1 0,0-1 0,0 1 0,0-1 0,1 1 0,-1-1 0,0 1 0,0-1-1,0 1 1,0 0 0,0 0 0,0-1 0,0 1 0,0 0 0,0 0 0,0 0 0,0 0 0,0 0 0,1 0-1,-1 0 1,0 0 0,0 1 0,0-1 0,-1 1 0,-1 0-12,1 0 0,0 0 0,-1 0 0,1 1 0,0-1 0,0 1 0,0 0 0,0-1 0,0 1 0,1 0 0,-1 0 0,0 0 0,1 0 0,0 0 0,-1 1 0,1-1 0,0 0 0,0 1 0,0-1 0,0 1 0,1-1 0,-1 1 0,0 2 0,-1 8 0,-1-1 0,2 0 0,-1 19 0,2-29 0,0-1 0,0 1 1,0 0-1,0 0 0,1-1 0,-1 1 1,1 0-1,-1-1 0,1 1 0,-1 0 0,1-1 1,0 1-1,0-1 0,0 1 0,0-1 0,0 0 1,0 1-1,0-1 0,0 0 0,0 0 1,1 0-1,-1 0 0,1 0 0,2 2 0,0-1 1,1-1-1,-1 1 1,1-1-1,-1 0 1,1 0 0,0-1-1,-1 1 1,1-1-1,6-1 1,6 0-12,1-1 0,-1-1 1,0-1-1,19-7 0,0-3-231,-26 9 180,0 1-1,1 0 1,-1 1 0,1 0 0,0 0 0,17-1-1,-27 5 80,-1-1-1,1 1 0,-1 0 0,1 0 0,-1 0 0,0-1 1,1 1-1,-1 0 0,0 0 0,1 0 0,-1 0 1,0 0-1,0 0 0,0-1 0,0 1 0,0 0 0,0 0 1,0 0-1,0 0 0,0 0 0,0 0 0,0 0 0,-1 1 1,-3 23 315,3-23-332,1 0 0,-1 0 0,0 0 0,1-1 0,-1 1 0,1 0 0,0 0 0,0 0 0,0 0 0,0 0 0,0 0 0,0 0 0,0 0 0,1-1 0,-1 1 0,0 0 0,1 0 0,0 0 0,-1 0 0,1-1 0,0 1 0,2 2 0,0-3 0,0 0 0,0 0 0,0 0 0,0-1 0,0 0 0,0 1 0,0-1 0,0 0 0,1-1 0,-1 1 0,0 0 0,0-1 0,0 0 0,0 0 0,3-1 0,60-23-426,-56 20 303,1 0 0,-1 1 0,1 0 0,0 1 1,1 0-1,-1 0 0,15 0 0,-26 3 85,1 0 1,0 0 0,-1 1 0,1-1-1,-1 0 1,1 0 0,-1 1-1,1-1 1,-1 1 0,1-1 0,-1 1-1,1-1 1,-1 0 0,1 1-1,-1 0 1,0-1 0,1 1-1,-1-1 1,0 1 0,1-1 0,-1 1-1,0 0 1,0-1 0,0 1-1,1 0 1,-1-1 0,0 1 0,0-1-1,0 1 1,0 0 0,0-1-1,0 1 1,0 0 0,-1-1 0,1 2-1,-1 10-2999,1-5-2497</inkml:trace>
</inkml:ink>
</file>

<file path=ppt/ink/ink3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5.468"/>
    </inkml:context>
    <inkml:brush xml:id="br0">
      <inkml:brushProperty name="width" value="0.025" units="cm"/>
      <inkml:brushProperty name="height" value="0.025" units="cm"/>
    </inkml:brush>
  </inkml:definitions>
  <inkml:trace contextRef="#ctx0" brushRef="#br0">188 155 14894,'0'-1'337,"0"0"1,0 0-1,0 0 1,0 0-1,-1 0 0,1 0 1,0 0-1,-1 0 0,1 0 1,0 0-1,-1 0 0,1 0 1,-1 0-1,0 0 0,1 0 1,-1 0-1,0 1 1,0-1-1,1 0 0,-1 0 1,0 1-1,0-1 0,-1 0 1,-28-6 3490,25 6-3615,-1 2 0,1-1 1,-1 1-1,1 0 0,0 0 0,-1 0 0,1 1 0,0-1 0,-9 6 0,7-2-154,1 0 1,-1 0-1,1 1 0,0 0 0,1 1 0,0-1 1,0 1-1,0 0 0,0 0 0,1 1 1,1-1-1,-1 1 0,1 0 0,0 0 1,1 0-1,0 0 0,0 1 0,1-1 0,0 1 1,0 12-1,1-19-53,0-1 1,0 1-1,1-1 1,-1 0-1,0 1 1,0-1-1,1 1 1,-1-1-1,1 0 0,-1 1 1,1-1-1,-1 0 1,1 0-1,0 1 1,0-1-1,0 0 1,-1 0-1,1 0 0,0 0 1,0 0-1,1 0 1,-1 0-1,0-1 1,0 1-1,3 1 1,-1-1 10,1 1 1,0-1 0,0 0 0,0-1-1,0 1 1,0-1 0,0 0-1,0 0 1,5 0 0,4-2 25,-1 0 0,0 0 0,0-1 0,0-1 0,15-6 0,-15 5-38,-1-1 0,0 0 0,0-1 0,-1 0 0,0 0 0,0-1 0,-1-1 0,0 1 0,-1-2 0,0 1 0,0-1 0,-1 0 0,0-1 0,9-19 0,-14 14 30,-12 18-73,-13 20 52,17-15 51,0 1 0,0 0 0,1 1 1,1-1-1,-1 1 0,1 0 1,1 0-1,0 0 0,0 0 0,1 1 1,0-1-1,-1 12 0,3-20-55,0 0-1,0 0 0,0-1 1,0 1-1,0 0 0,1 0 0,-1 0 1,0-1-1,0 1 0,1 0 1,-1 0-1,0-1 0,1 1 1,-1 0-1,1 0 0,-1-1 0,1 1 1,-1 0-1,1-1 0,-1 1 1,1-1-1,0 1 0,-1-1 0,1 1 1,0-1-1,-1 1 0,1-1 1,0 0-1,1 1 0,30-1 334,-23-2-260,1-1 0,0 0 0,-1-1-1,14-6 1,5-7-83,50-39 0,-67 47 0,0 0 0,-1-1 0,-1 0 0,0-1 0,0 0 0,-1 0 0,8-14 0,-43 68 0,-15 29 0,39-67 0,1 0 0,0 0 0,0 1 0,1-1 0,0 0 0,0 1 0,0-1 0,0 0 0,1 1 0,0-1 0,0 1 0,1 6 0,0-11 0,-1 0 0,1 0 0,-1-1 0,1 1 0,0-1 0,-1 1 0,1 0 0,0-1 0,0 1 0,-1-1 0,1 1 0,0-1 0,0 0 0,0 1 0,-1-1 0,1 0 0,0 0 0,0 0 0,0 1 0,0-1 0,0 0 0,0 0 0,0 0 0,0 0 0,0 0 0,-1-1 0,1 1 0,2 0 0,25-6 0,-16 1 0,0-1 0,0 0 0,-1 0 0,0-1 0,0-1 0,-1 0 0,0 0 0,0-1 0,8-10 0,-6 5 0,0 0 0,-1-1 0,0 0 0,-2 0 0,15-32 0,-24 46 0,-6 8 0,-14 25 0,16-27 0,1 1 0,0 0 0,0 0 0,1-1 0,0 2 0,0-1 0,0 0 0,1 0 0,0 1 0,0-1 0,0 11 0,2-16 0,-1 0 0,1-1 0,0 1 0,-1 0 0,1-1 0,0 1 0,0-1 0,0 1 0,-1-1 0,1 1 0,0-1 0,0 1 0,0-1 0,0 0 0,0 1 0,0-1 0,0 0 0,0 0 0,0 0 0,0 0 0,0 0 0,0 0 0,0 0 0,0 0 0,0 0 0,0-1 0,0 1 0,0 0 0,1-1 0,31-8 0,-11-1-14,0-1 1,-1-1-1,-1-1 1,0-1-1,0 0 1,-2-2-1,0 0 1,0-1-1,-2-1 0,0 0 1,-1-1-1,17-30 1,-22 29-205,-16 26-190,-17 33 148,11-13 308,2 1 0,1 0 1,1 1-1,1 0 1,-4 34-1,-3 144 279,0 2-74,12-194-224,-1 0-1,0 0 1,-1 0 0,-7 16 0,10-28-27,1 1-1,-1-1 1,0 1-1,0-1 1,-1 0-1,1 1 1,0-1-1,-1 0 1,1 0-1,-1 0 1,0 0 0,0 0-1,0 0 1,0-1-1,0 1 1,0-1-1,0 1 1,-1-1-1,1 0 1,0 0 0,-1 0-1,1 0 1,-1 0-1,1 0 1,-1-1-1,1 1 1,-1-1-1,0 0 1,1 0-1,-5 0 1,5-1-2,0 0 0,0 0 0,0 0 0,0 0 0,0-1 0,0 1 0,1-1 0,-1 1 0,0-1 0,1 0 0,-1 0 0,1 1 0,-1-1 0,1 0 0,0 0 0,0 0 0,0-1 0,0 1 0,0 0 0,1 0 0,-1 0 0,1-1 0,-1-3 0,-6-58 0,7 62 0,0-16-61,0 0 0,2 0 1,0 0-1,1 0 0,1 0 0,0 1 1,1-1-1,1 1 0,1 1 0,15-30 0,-8 25-277,0 0-1,1 1 0,1 1 0,1 0 0,0 2 0,2 0 1,26-20-1,0 5-5533,1 1-3903</inkml:trace>
</inkml:ink>
</file>

<file path=ppt/ink/ink3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6.564"/>
    </inkml:context>
    <inkml:brush xml:id="br0">
      <inkml:brushProperty name="width" value="0.025" units="cm"/>
      <inkml:brushProperty name="height" value="0.025" units="cm"/>
    </inkml:brush>
  </inkml:definitions>
  <inkml:trace contextRef="#ctx0" brushRef="#br0">48 1 7783,'0'0'19181,"4"12"-18268,-3-9-869,1 2-7,0 1 0,0-1-1,0 1 1,-1 0-1,0 0 1,0 0-1,-1 0 1,1 0-1,-1 0 1,0 0-1,-1 0 1,0 0 0,0 0-1,-3 10 1,-17 37 56,12-34-73,1 1-1,1 0 0,-6 25 0,13-45-17,0 1 0,0-1 0,0 1 0,1-1 0,-1 1 0,0-1 0,0 1 0,0-1 0,0 1 0,0-1 0,1 1 0,-1-1 0,0 1 0,0-1 0,1 1-1,-1-1 1,0 0 0,1 1 0,-1-1 0,1 0 0,-1 1 0,0-1 0,1 0 0,-1 1 0,1-1 0,-1 0 0,1 0 0,-1 1 0,1-1 0,-1 0 0,1 0 0,-1 0-1,1 0 1,-1 0 0,1 0 0,-1 0 0,1 0 0,-1 0 0,1 0 0,-1 0 0,1 0 0,-1 0 0,1 0 0,-1 0 0,1-1 0,-1 1 0,1 0 0,-1 0 0,1-1-1,30-8 223,-30 8-219,22-8 85,1 1 0,46-10 1,-63 17-192,0 0 1,0 0 0,1 1 0,-1 0-1,1 0 1,-1 0 0,0 1 0,1 0-1,-1 1 1,0 0 0,0 0 0,0 0-1,0 1 1,10 5 0,-14-6-185,32 15-6258,-17-16-621</inkml:trace>
</inkml:ink>
</file>

<file path=ppt/ink/ink3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7.187"/>
    </inkml:context>
    <inkml:brush xml:id="br0">
      <inkml:brushProperty name="width" value="0.025" units="cm"/>
      <inkml:brushProperty name="height" value="0.025" units="cm"/>
    </inkml:brush>
  </inkml:definitions>
  <inkml:trace contextRef="#ctx0" brushRef="#br0">48 52 20307,'0'0'4063,"0"12"-2472,-7 53-77,-3-1 0,-20 69 1,30-131-1414,0-10 379,9-276-85,-7 284-381,1 1 0,-1-1 0,0 1 0,1 0 0,-1 0 0,0 0 0,0 0 0,0 1 0,0-1 0,0 1 0,0-1-1,2 2 1,17 12 30,-11-12-17,0 1 0,-1-1 0,1-1 0,0 0 0,0 0 0,0-1 0,1 0 0,-1-1 0,0 0 0,0-1 1,0 0-1,1 0 0,14-5 0,-12 2 26,1 0-1,-1-1 1,0-1 0,-1 0 0,1 0 0,-1-1 0,0-1-1,-1 0 1,13-12 0,-23 22-48,-1-1-1,1 1 1,-1 0 0,1-1-1,-1 1 1,1 0 0,-1 0-1,0 0 1,0-1-1,0 1 1,0 0 0,0 0-1,-1 0 1,1 2 0,-14 54-228,7-32-637,2-1 0,0 1 0,-1 41 0,8-52-6437,7-11-6930</inkml:trace>
</inkml:ink>
</file>

<file path=ppt/ink/ink3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8.530"/>
    </inkml:context>
    <inkml:brush xml:id="br0">
      <inkml:brushProperty name="width" value="0.025" units="cm"/>
      <inkml:brushProperty name="height" value="0.025" units="cm"/>
    </inkml:brush>
  </inkml:definitions>
  <inkml:trace contextRef="#ctx0" brushRef="#br0">37 0 16335,'0'0'2723,"0"9"-929,-1 15-385,-6 7 225,-1 4-673,-2 2-353,3-1-416,3-5-160,4-5 0,0-11-32,1-6-192,15-9-416,0 0-193,5-13-865,-5-8-992,2-5-1634,-4-4-1922</inkml:trace>
</inkml:ink>
</file>

<file path=ppt/ink/ink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3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8.888"/>
    </inkml:context>
    <inkml:brush xml:id="br0">
      <inkml:brushProperty name="width" value="0.025" units="cm"/>
      <inkml:brushProperty name="height" value="0.025" units="cm"/>
    </inkml:brush>
  </inkml:definitions>
  <inkml:trace contextRef="#ctx0" brushRef="#br0">22 0 11307,'0'0'9929,"-6"61"-8520,0-34-191,0 5-514,3 0-448,3-1-223,0-10-2532,0-10-6726</inkml:trace>
</inkml:ink>
</file>

<file path=ppt/ink/ink3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2.784"/>
    </inkml:context>
    <inkml:brush xml:id="br0">
      <inkml:brushProperty name="width" value="0.025" units="cm"/>
      <inkml:brushProperty name="height" value="0.025" units="cm"/>
    </inkml:brush>
  </inkml:definitions>
  <inkml:trace contextRef="#ctx0" brushRef="#br0">95 0 20307,'0'0'4890,"-10"8"-4521,2-1-295,1 0 1,0 1 0,0 0-1,1 0 1,-1 1 0,2 0 0,-1 0-1,2 0 1,-1 1 0,1-1 0,0 1-1,1 0 1,0 0 0,1 0 0,-2 16-1,3-20-18,0 1 0,1 0 0,0-1-1,0 1 1,0 0 0,1-1 0,3 13 0,-4-17-43,1 0 0,0-1 1,0 1-1,0-1 1,1 1-1,-1-1 0,0 1 1,0-1-1,1 0 1,-1 1-1,1-1 1,-1 0-1,1 0 0,0 0 1,-1 0-1,1-1 1,0 1-1,0 0 0,-1-1 1,1 1-1,0-1 1,0 0-1,0 1 1,0-1-1,0 0 0,-1 0 1,1 0-1,0-1 1,0 1-1,0 0 0,3-1 1,3-1 23,0-1-1,0 1 1,0-1 0,0-1 0,0 1 0,-1-1-1,0-1 1,0 1 0,0-1 0,0 0-1,-1-1 1,1 0 0,5-7 0,2-3 1,-1 0 0,0 0 0,-1-1 0,12-24-1,-18 28-190,-15 25 117,-13 28 231,21-38-190,-3 6 49,1 0 0,0 1-1,1-1 1,-1 1-1,0 11 1,3-19-34,0 0 0,0 1-1,0-1 1,0 0 0,0 1 0,0-1-1,0 0 1,1 1 0,-1-1-1,0 0 1,1 0 0,-1 1 0,1-1-1,0 0 1,-1 0 0,1 0 0,0 0-1,0 0 1,0 0 0,-1 0 0,1 0-1,0 0 1,0 0 0,0-1 0,1 1-1,-1 0 1,0-1 0,0 1 0,0 0-1,0-1 1,1 1 0,-1-1-1,0 0 1,1 0 0,-1 1 0,0-1-1,0 0 1,1 0 0,-1 0 0,0 0-1,1 0 1,-1-1 0,2 1 0,12-2 68,0-1 0,-1-1 0,1 0 1,-1-1-1,1 0 0,-1-1 1,-1 0-1,1-2 0,16-11 0,-16 10-137,1 0-1,0 1 1,0 1-1,1 0 0,0 1 1,0 1-1,21-5 0,-37 10 40,1 0-1,0 0 1,-1 0-1,1 0 0,-1 0 1,1 0-1,0 0 0,-1 0 1,1 0-1,-1 1 0,1-1 1,0 0-1,-1 0 1,1 0-1,-1 1 0,1-1 1,-1 0-1,1 1 0,-1-1 1,1 0-1,-1 1 1,1-1-1,-1 1 0,1-1 1,-1 1-1,0-1 0,1 1 1,-1-1-1,0 1 1,1 0-1,1 24-64,-12 26 410,0-27-181,7-17-102,0 0 0,1 0 0,0 0 0,0 0 0,0 0 0,0 11 0,2-18-47,0 1-1,1-1 1,-1 1 0,1-1 0,-1 1 0,1-1 0,-1 1-1,1-1 1,-1 1 0,1-1 0,-1 0 0,1 1-1,0-1 1,-1 0 0,1 1 0,0-1 0,-1 0-1,1 0 1,0 0 0,-1 0 0,1 0 0,0 1 0,-1-1-1,1 0 1,0-1 0,-1 1 0,1 0 0,0 0-1,-1 0 1,1 0 0,0 0 0,-1-1 0,1 1-1,0 0 1,-1-1 0,1 1 0,-1 0 0,2-1 0,27-11-332,65-29-5893,-31 14-2620,-17 9-3427</inkml:trace>
</inkml:ink>
</file>

<file path=ppt/ink/ink3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3.127"/>
    </inkml:context>
    <inkml:brush xml:id="br0">
      <inkml:brushProperty name="width" value="0.025" units="cm"/>
      <inkml:brushProperty name="height" value="0.025" units="cm"/>
    </inkml:brush>
  </inkml:definitions>
  <inkml:trace contextRef="#ctx0" brushRef="#br0">174 162 15535,'0'0'4254,"-10"-1"-1275,8 0-2811,-3 0 50,-1 0 1,1 1 0,0-1 0,0 1-1,0 0 1,0 0 0,0 1 0,-1-1 0,1 1-1,0 0 1,0 1 0,0-1 0,1 1-1,-1 0 1,0 0 0,1 1 0,-9 5-1,5-1 16,0 1 0,0 1 0,1-1 0,-10 16 0,15-21-196,0 0 1,0 0 0,1 0-1,-1 0 1,1 0 0,0 0-1,0 0 1,0 1 0,0-1 0,0 0-1,1 1 1,0-1 0,-1 0-1,1 1 1,0-1 0,1 1-1,-1-1 1,1 0 0,1 6 0,-1-8-33,0 0-1,0 1 1,0-1 0,0 0 0,1 0 0,-1 0 0,0 0 0,1 0 0,-1 0 0,1-1 0,-1 1-1,1 0 1,0-1 0,-1 1 0,1-1 0,0 1 0,-1-1 0,1 0 0,0 0 0,-1 0 0,1 0-1,2 0 1,41-4 67,-29 0-82,-1 0-1,1-1 1,-1-1 0,0 0 0,-1-1 0,0-1 0,0 0-1,16-13 1,98-87 188,-113 95-149,-1 0 1,0-1-1,-1-1 1,0 0-1,-2-1 1,18-30-1,-29 46-42,0 0-1,0 0 1,1 0-1,-1 0 1,0 0-1,0-1 0,0 1 1,0 0-1,0 0 1,0 0-1,1 0 1,-1 0-1,0-1 1,0 1-1,0 0 0,0 0 1,0 0-1,0 0 1,0-1-1,0 1 1,0 0-1,0 0 0,0 0 1,0-1-1,0 1 1,0 0-1,0 0 1,0 0-1,0 0 1,0-1-1,0 1 0,0 0 1,0 0-1,0 0 1,0-1-1,0 1 1,0 0-1,-1 0 0,1 0 1,0 0-1,0 0 1,0-1-1,0 1 1,0 0-1,0 0 1,-1 0-1,1 0 0,0 0 1,0 0-1,0 0 1,0 0-1,-1-1 1,1 1-1,0 0 1,0 0-1,-1 0 0,-12 7-326,-14 15 193,7 1 141,-32 46-1,47-61-39,1 0 0,-1 0 0,2 1 0,-1-1 0,1 1 0,0-1-1,1 1 1,0 0 0,0 0 0,0 15 0,3-8-3377,8-8-3133</inkml:trace>
</inkml:ink>
</file>

<file path=ppt/ink/ink3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4.581"/>
    </inkml:context>
    <inkml:brush xml:id="br0">
      <inkml:brushProperty name="width" value="0.025" units="cm"/>
      <inkml:brushProperty name="height" value="0.025" units="cm"/>
    </inkml:brush>
  </inkml:definitions>
  <inkml:trace contextRef="#ctx0" brushRef="#br0">1 146 10154,'0'0'6523,"2"-8"-3245,-1 2-2949,1 0-1,-1 1 1,1-1-1,1 1 1,-1 0 0,1-1-1,0 1 1,0 0 0,1 1-1,0-1 1,-1 1-1,1-1 1,1 1 0,-1 0-1,1 1 1,-1-1 0,1 1-1,0 0 1,0 0-1,1 0 1,-1 1 0,0 0-1,1 0 1,10-3 0,-14 5-338,-1 0 1,1-1 0,0 1 0,0 0-1,-1 0 1,1 0 0,0 0 0,-1 1-1,1-1 1,0 0 0,0 1-1,-1-1 1,1 1 0,-1-1 0,1 1-1,-1 0 1,1 0 0,-1 0 0,1-1-1,-1 2 1,1-1 0,-1 0 0,0 0-1,0 0 1,0 1 0,2 1-1,-2 0-2,1 0-1,-1 1 1,0-1-1,0 1 0,-1-1 1,1 1-1,-1-1 0,0 1 1,0-1-1,0 1 1,0-1-1,-1 5 0,-3 13 29,-1 0-1,-1 0 0,-11 26 1,15-41 14,-2 19-25,4-24-2,0 0 0,0-1 0,0 1 0,1-1 0,-1 1 1,0 0-1,0-1 0,1 1 0,-1-1 0,0 1 0,1-1 0,-1 1 1,1-1-1,-1 1 0,1-1 0,-1 1 0,1-1 0,-1 0 0,1 1 1,-1-1-1,1 0 0,-1 1 0,2-1 0,1 1 33,0-1-1,1 0 1,-1 0 0,0 0-1,1 0 1,-1 0 0,0-1 0,1 1-1,-1-1 1,0 0 0,0 0-1,5-2 1,20-9 68,-1-1-1,0-1 1,-1-2 0,-1 0 0,-1-2 0,0 0-1,41-43 1,-56 49-52,-12 13-179,-20 21-175,18-15 288,-45 63 220,47-65-169,0 0 1,1 1-1,-1-1 1,1 1 0,0-1-1,0 1 1,1 0 0,0 0-1,0-1 1,0 1-1,0 12 1,2-18-20,-1 1 1,1 0-1,-1 0 0,1 0 0,-1 0 1,1-1-1,0 1 0,-1 0 1,1-1-1,0 1 0,0 0 1,-1-1-1,1 1 0,0-1 0,0 1 1,0-1-1,0 1 0,0-1 1,0 0-1,0 1 0,0-1 1,-1 0-1,1 0 0,0 0 1,0 0-1,0 0 0,0 0 0,0 0 1,0 0-1,0 0 0,0 0 1,0-1-1,0 1 0,0 0 1,0-1-1,0 1 0,0-1 0,0 1 1,0-1-1,41-17 1088,-24 5-991,0-1 1,0-1-1,-2 0 0,0-2 0,0 1 1,-2-2-1,0 0 0,17-30 0,-37 56-599,-23 37 304,27-42 179,0 1 0,0-1 0,1 1 0,0 0 0,-1 0 0,1-1 0,0 1 0,1 0 0,-1 0 0,1 0 0,0 0 0,0 8 0,1-11 4,-1-1 0,1 1 0,0 0 0,0 0 0,0 0 0,-1 0 0,1-1 0,0 1 0,0 0 0,0-1 0,0 1 0,1-1 0,-1 1 0,0-1 0,0 1 0,0-1 0,0 0 0,0 1 0,0-1 0,1 0 0,-1 0 0,0 0 0,0 0 0,0 0 0,1 0 0,-1 0 0,0-1 0,2 0 0,36-7 356,-19-2-417,0-1 0,-1-1 1,-1-1-1,30-26 1,-86 96-162,36-53 217,0 0 1,0 1-1,0-1 1,1 0-1,0 1 1,0-1-1,0 1 1,0-1-1,1 1 1,-1 0-1,1-1 1,1 9-1,0-11 3,-1-1 0,1 0-1,0 0 1,-1 1 0,1-1 0,0 0-1,0 0 1,0 0 0,0 0-1,0 0 1,0 0 0,0 0-1,0 0 1,0-1 0,1 1-1,-1 0 1,0-1 0,0 1-1,1-1 1,-1 1 0,0-1-1,1 0 1,-1 1 0,1-1 0,1 0-1,42 2 163,-35-2-147,158 0-7,-168-34 695,-6-117-705,7 149-11,-1 0 0,0 1-1,1-1 1,-1 1 0,1-1 0,-1 1 0,1 0 0,0-1-1,0 1 1,-1 0 0,1-1 0,0 1 0,0 0-1,0 0 1,0 0 0,1 0 0,-1 0 0,0 0-1,0 0 1,1 0 0,-1 0 0,0 1 0,1-1 0,-1 0-1,1 1 1,-1 0 0,1-1 0,-1 1 0,1 0-1,-1-1 1,1 1 0,2 0 0,63 1-1133,-46 0 431,-13 0-461,20-1-2960,-15-7-4694,-12-6-2260</inkml:trace>
</inkml:ink>
</file>

<file path=ppt/ink/ink3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4.952"/>
    </inkml:context>
    <inkml:brush xml:id="br0">
      <inkml:brushProperty name="width" value="0.025" units="cm"/>
      <inkml:brushProperty name="height" value="0.025" units="cm"/>
    </inkml:brush>
  </inkml:definitions>
  <inkml:trace contextRef="#ctx0" brushRef="#br0">0 0 12684,'0'0'3587</inkml:trace>
</inkml:ink>
</file>

<file path=ppt/ink/ink3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5.512"/>
    </inkml:context>
    <inkml:brush xml:id="br0">
      <inkml:brushProperty name="width" value="0.025" units="cm"/>
      <inkml:brushProperty name="height" value="0.025" units="cm"/>
    </inkml:brush>
  </inkml:definitions>
  <inkml:trace contextRef="#ctx0" brushRef="#br0">17 133 12716,'0'0'2744,"-3"9"-854,0 0-1820,1-4 322,0 1 0,0-1 1,1 0-1,0 0 0,0 1 1,0-1-1,1 8 0,0-11-269,0-1 0,0 0 0,1 1-1,-1-1 1,1 1 0,-1-1 0,1 0 0,0 1-1,0-1 1,-1 0 0,1 1 0,0-1-1,0 0 1,0 0 0,0 0 0,0 0 0,1 0-1,-1 0 1,0 0 0,0-1 0,1 1-1,-1 0 1,0-1 0,1 1 0,-1-1 0,1 1-1,-1-1 1,1 1 0,-1-1 0,0 0-1,1 0 1,-1 0 0,1 0 0,-1 0 0,1 0-1,1-1 1,10 0 99,0-1-1,-1 0 1,1-1 0,0 0-1,-1-1 1,0 0 0,0-1-1,0-1 1,-1 0 0,0 0-1,0-1 1,0-1 0,-1 0-1,0 0 1,-1-1 0,0 0-1,0-1 1,-1 0 0,0 0-1,8-13 1,-15 19-197,1 1 0,-1-1 0,1 0-1,-1 0 1,0 0 0,0 0 0,-1 0 0,0 0-1,1 0 1,-2-8 0,1 11-31,0 1-1,0-1 1,0 0-1,0 0 1,0 1-1,-1-1 1,1 0-1,0 0 1,-1 1-1,1-1 1,0 0-1,-1 1 1,1-1-1,-1 0 1,1 1-1,-1-1 1,1 1-1,-1-1 1,1 1-1,-1-1 1,0 1-1,1-1 1,-2 1-1,1-1-25,-1 1 0,1 0 0,-1 0 0,1 0 0,-1 0 0,1 1 0,-1-1 0,1 0 0,0 0 0,-1 1 0,1-1 0,0 1 0,-1 0 0,1-1 0,0 1 0,-1 0 0,-1 1 0,-10 9-16,1 1-1,0 0 0,1 0 1,0 1-1,1 0 1,0 1-1,1 1 1,1-1-1,0 1 1,-7 19-1,15-33 50,0 0-1,0-1 0,-1 1 1,1 0-1,0 0 0,0-1 1,0 1-1,0 0 1,0 0-1,0-1 0,0 1 1,0 0-1,0 0 0,0-1 1,1 1-1,-1 0 1,0-1-1,0 1 0,1 0 1,-1-1-1,0 1 0,1 0 1,-1-1-1,1 1 1,-1 0-1,1-1 0,-1 1 1,1-1-1,-1 1 0,1-1 1,1 1-1,28 6 30,45-16 52,-69 8-72,91-21 117,-71 14-134,0 2 0,0 0 0,0 2 0,0 1 0,36 0 0,-61 4 11,-1-1 0,0 0-1,1 0 1,-1 0 0,0 0 0,1 0 0,-1 1-1,0-1 1,0 0 0,1 0 0,-1 0 0,0 1-1,0-1 1,1 0 0,-1 1 0,0-1-1,0 0 1,0 0 0,1 1 0,-1-1 0,0 0-1,0 1 1,0-1 0,0 0 0,0 1 0,0-1-1,0 0 1,0 1 0,0-1 0,0 0 0,0 1-1,0-1 1,0 0 0,0 1 0,0-1-1,0 0 1,0 1 0,0-1 0,0 0 0,0 1-1,-1-1 1,1 0 0,0 1 0,0-1 0,0 0-1,-1 0 1,1 1 0,0-1 0,0 0 0,-1 0-1,1 1 1,0-1 0,0 0 0,-1 0-1,0 1 1,-16 14 526,17-14-480,-1-1 1,1 0-1,-1 0 0,1 0 1,-1 0-1,1 0 0,-1 0 1,0 0-1,1 1 0,-1-2 0,1 1 1,-1 0-1,1 0 0,-1 0 1,1 0-1,-1 0 0,1 0 1,-1 0-1,1-1 0,-1 1 0,1 0 1,-1 0-1,1-1 0,-1 1 1,1 0-1,0-1 0,-1 1 0,1 0 1,0-1-1,-1 1 0,1-1 1,0 1-1,-1-1 0,1 1 1,0-1-1,0 1 0,-1-1 0,2-27 472,0 21-526,1 1 1,0-1-1,0 1 0,1-1 1,-1 1-1,7-9 1,-3 9-245,0 0 1,0 1-1,1 0 1,0 0-1,0 1 1,10-5-1,-9 5-1527,0-1-1,0 1 1,-1-2-1,1 1 1,7-8 0,6-11-7082</inkml:trace>
</inkml:ink>
</file>

<file path=ppt/ink/ink3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5.842"/>
    </inkml:context>
    <inkml:brush xml:id="br0">
      <inkml:brushProperty name="width" value="0.025" units="cm"/>
      <inkml:brushProperty name="height" value="0.025" units="cm"/>
    </inkml:brush>
  </inkml:definitions>
  <inkml:trace contextRef="#ctx0" brushRef="#br0">88 0 17905,'0'0'2456,"-4"10"-1367,-15 42 396,3 1 0,2 1 0,2 0-1,2 0 1,-2 66 0,12-119-1495,0 1 0,0-1 0,0 0 0,0 1 0,0-1-1,1 0 1,-1 1 0,0-1 0,1 0 0,-1 1-1,1-1 1,-1 0 0,1 0 0,0 1 0,0-1 0,-1 0-1,1 0 1,0 0 0,0 0 0,0 0 0,0 0 0,0 0-1,0-1 1,0 1 0,0 0 0,1 0 0,-1-1 0,0 1-1,0-1 1,1 1 0,-1-1 0,0 0 0,1 1-1,-1-1 1,0 0 0,1 0 0,-1 0 0,1 0 0,-1 0-1,0 0 1,1 0 0,-1-1 0,0 1 0,1 0 0,-1-1-1,0 1 1,2-2 0,11-2-303,0 0 0,0-2 1,20-10-1,-20 9-216,-11 5 462,0 1 0,1-1 0,-1 1 0,0 0 1,1 0-1,-1 0 0,1 0 0,-1 0 0,1 1 1,-1 0-1,1 0 0,0 0 0,-1 0 0,5 1 1,-7 0 81,1 0-1,-1 0 1,0 0 0,1 0 0,-1 0 0,0 1 0,0-1 0,0 0 0,0 1 0,0-1 0,-1 1 0,1-1 0,0 1 0,-1-1 0,1 1-1,-1 0 1,1-1 0,-1 1 0,0-1 0,0 1 0,0 0 0,0 0 0,0-1 0,0 1 0,0 0 0,0-1 0,-1 1 0,1 0 0,0-1-1,-2 3 1,0 4 63,0-1 1,0 1-1,-1-1 0,-7 14 0,7-15-68,0 0 1,0 1 0,1 0-1,0-1 1,-3 14-1,5-20-97,0 0 0,0 0 1,0 0-1,0 1 0,0-1 0,0 0 0,0 0 0,0 0 0,0 1 1,0-1-1,0 0 0,1 0 0,-1 0 0,0 0 0,0 1 1,0-1-1,0 0 0,0 0 0,0 0 0,0 0 0,1 1 0,-1-1 1,0 0-1,0 0 0,0 0 0,1 0 0,-1 0 0,0 0 0,0 0 1,0 0-1,0 0 0,1 1 0,-1-1 0,0 0 0,0 0 0,0 0 1,1 0-1,-1 0 0,0 0 0,0 0 0,0 0 0,1 0 0,-1-1 1,0 1-1,0 0 0,0 0 0,1 0 0,16-5-2567,13-11-2620,3-6-3459</inkml:trace>
</inkml:ink>
</file>

<file path=ppt/ink/ink3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6.888"/>
    </inkml:context>
    <inkml:brush xml:id="br0">
      <inkml:brushProperty name="width" value="0.025" units="cm"/>
      <inkml:brushProperty name="height" value="0.025" units="cm"/>
    </inkml:brush>
  </inkml:definitions>
  <inkml:trace contextRef="#ctx0" brushRef="#br0">201 286 17200,'0'0'4981,"-12"4"-3278,-6 4-1197,0 0 0,1 0 0,0 2 0,-17 12 0,26-17-257,1 0 0,0 0 1,1 1-1,-1 0 1,1 0-1,0 1 1,1-1-1,0 1 0,0 0 1,0 1-1,1-1 1,0 1-1,-5 12 1,9-19-248,0 0 0,0 0 1,0-1-1,-1 1 1,1 0-1,0 0 0,0-1 1,0 1-1,0 0 0,0 0 1,0 0-1,0-1 1,1 1-1,-1 0 0,0 0 1,0-1-1,1 1 1,-1 0-1,0-1 0,1 1 1,-1 0-1,1-1 0,-1 1 1,1 0-1,-1-1 1,1 1-1,-1-1 0,1 1 1,0 0-1,27 3 143,-19-5-104,-1 0 0,1-1 0,0 0 0,14-5 0,-6-2-97,0 0-1,-1-1 0,0-1 0,-1 0 0,0-1 1,-1-1-1,0 0 0,-1-1 0,0-1 1,20-31-1,-48 67-2457,7-13 2615,1 1 1,0 0-1,1 1 0,0 0 1,0 0-1,1 0 1,0 1-1,1-1 0,-4 15 1,8-25-79,0 1-1,0 0 1,0 0 0,0-1 0,0 1 0,0 0 0,0 0 0,0-1-1,0 1 1,0 0 0,1 0 0,-1-1 0,0 1 0,0 0 0,1-1 0,-1 1-1,0 0 1,1-1 0,-1 1 0,1 0 0,-1-1 0,1 1 0,-1-1-1,1 1 1,-1-1 0,1 1 0,0-1 0,-1 1 0,1-1 0,1 1 0,28 1 371,-19-4-270,0-1 1,0 0 0,18-7-1,5-6-66,0-2 0,0-2 0,-2-1-1,32-26 1,-47 32-83,0 1-1,-1-2 0,-1 0 1,-1-1-1,0-1 1,-1 0-1,-1 0 1,14-30-1,-18 17-388,-8 30 385,0 0 0,0 1 0,0-1 0,0 0 0,0 1 0,0-1-1,0 0 1,0 1 0,0-1 0,-1 1 0,1-1 0,0 0 0,-1 1 0,1-1 0,0 1 0,-1-1 0,1 1-1,-1-1 1,1 1 0,0-1 0,-1 1 0,1-1 0,-1 1 0,0 0 0,0-1 0,-1 1-2,0 0-1,-1 0 1,1 0 0,0 0 0,0 1-1,-1-1 1,1 0 0,0 1-1,0 0 1,0 0 0,0 0 0,0 0-1,0 0 1,0 0 0,0 0 0,0 0-1,0 1 1,0-1 0,1 1 0,-1 0-1,-1 1 1,-18 17 123,1 2 1,0 0-1,-24 36 0,38-50-30,1 0 1,1 0-1,-1 0 0,1 0 1,0 1-1,1 0 0,0 0 1,1 0-1,-1 0 1,2 0-1,-1 0 0,1 0 1,1 1-1,0-1 0,1 11 1,0-17-58,0 0 0,0-1 0,1 1 0,-1-1 0,1 1 0,-1-1 0,1 0 1,0 1-1,0-1 0,0 0 0,0 0 0,0 0 0,1-1 0,-1 1 0,1-1 0,-1 1 0,1-1 1,-1 0-1,1 1 0,0-1 0,0-1 0,-1 1 0,1 0 0,0-1 0,0 1 0,0-1 0,0 0 1,5-1-1,4 2 41,-1-1 0,1-1 0,-1 0 0,0-1 0,0 0 0,14-4 0,-6-2-16,-1-1 0,0-1 0,0 0 0,-1-1 1,-1-1-1,0-1 0,0 0 0,-1-1 1,-1 0-1,12-17 0,3-5 58,-2-2-1,-2 0 1,27-55 0,-48 85-117,-1 4 15,-1 1-1,0-1 1,0 1 0,-1-1 0,1 0 0,-1 0-1,1 0 1,-1 1 0,0-1 0,-1 0 0,1-1 0,-1-4-1,-22 28-300,4 6 366,0 0 0,1 1 0,2 1-1,1 0 1,1 1 0,1 1-1,2 0 1,0 1 0,2 0 0,2 0-1,1 0 1,1 1 0,0 31-1,4-62-48,-1 1 0,1-1 0,0 0 0,0 1-1,0-1 1,0 0 0,0 1 0,0-1 0,0 0-1,0 1 1,0-1 0,0 0 0,0 1 0,0-1-1,0 0 1,1 1 0,-1-1 0,0 0 0,0 1 0,0-1-1,0 0 1,0 0 0,1 1 0,-1-1 0,0 0-1,0 0 1,1 1 0,-1-1 0,0 0 0,0 0-1,1 1 1,-1-1 0,0 0 0,1 0 0,-1 0-1,0 0 1,1 0 0,-1 1 0,0-1 0,1 0-1,14-9 170,10-21 145,-15 16-333,-2 0 0,1 0 0,-2-1 0,0 1 0,-1-2 0,0 1 0,-1-1 0,-1 0 0,-1 0 0,2-18 0,-5 50-218,0-12 217,0 0-1,0 1 1,0-1 0,0 0-1,0 0 1,1 0 0,0 0-1,2 7 1,-2-9 17,1 0 0,-1 0 0,1 0 0,0-1 0,0 1 0,-1 0 1,1-1-1,0 1 0,0-1 0,0 1 0,1-1 0,-1 0 0,0 0 0,0 0 0,1 0 0,-1 0 1,5 0-1,3 2 6,-1-1 0,1 0 0,0 0 0,0-1 0,0-1 0,-1 1 0,1-2 0,0 1 0,0-1 0,0-1 0,0 0 0,-1 0 0,1-1 0,-1 0 0,0 0 0,13-8 0,-22 11-2,0 0-1,1 0 1,-1 0-1,0 0 1,1 0-1,-1 0 1,0 1-1,0-1 1,1 0-1,-1 0 1,0 0-1,1 0 1,-1 0-1,0 0 1,1 0-1,-1 1 1,0-1-1,0 0 1,1 0-1,-1 0 1,0 1-1,0-1 1,0 0-1,1 0 1,-1 1-1,0-1 1,0 0-1,0 0 1,0 1-1,1-1 1,-1 0-1,0 1 1,0-1-1,0 0 1,0 1-1,0-1 1,0 0-1,0 1 1,0-1-1,0 0 1,0 0-1,0 1 1,0-1-1,0 0 1,0 1-1,0-1 1,0 0-1,-1 1 1,1-1-1,0 0 1,0 0-1,0 1 1,-3 35 508,2 0 281,2-33-777,0-1-1,0 0 0,0 0 1,0 1-1,1-1 1,-1 0-1,1 0 0,-1-1 1,1 1-1,0 0 1,0 0-1,-1-1 0,1 1 1,0-1-1,1 1 1,-1-1-1,0 0 0,0 0 1,1 0-1,-1 0 1,0-1-1,1 1 0,-1 0 1,1-1-1,-1 0 1,4 1-1,12 1 48,0-1-1,26 0 1,-30-2-54,33-1-8,71-12 0,-58 5 0,-60 9 0,0 0 0,0 0 0,0 0 0,-1 1 0,1-1 0,0 0 0,0 0 0,0 0 0,0 1 0,0-1 0,0 0 0,0 0 0,-1 1 0,1-1 0,0 0 0,0 0 0,0 1 0,0-1 0,0 0 0,0 0 0,0 0 0,0 1 0,0-1 0,0 0 0,0 0 0,1 1 0,-1-1 0,0 0 0,0 0 0,0 1 0,0-1 0,0 0 0,0 0 0,0 0 0,1 1 0,-1-1 0,0 0 0,0 0 0,0 0 0,0 0 0,1 0 0,-1 1 0,0-1 0,0 0 0,0 0 0,1 0 0,-1 0 0,0 0 0,0 0 0,1 0 0,-1 0 0,0 0 0,0 0 0,1 0 0,-1 0 0,0 0 0,0 0 0,0 0 0,1 0 0,-1 0 0,0 0 0,0 0 0,1 0 0,-1 0 0,0 0 0,1 0 0,-11 10 0,-31 30-5952,35-37-1389</inkml:trace>
</inkml:ink>
</file>

<file path=ppt/ink/ink3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7.972"/>
    </inkml:context>
    <inkml:brush xml:id="br0">
      <inkml:brushProperty name="width" value="0.025" units="cm"/>
      <inkml:brushProperty name="height" value="0.025" units="cm"/>
    </inkml:brush>
  </inkml:definitions>
  <inkml:trace contextRef="#ctx0" brushRef="#br0">226 219 15118,'0'0'2467,"-1"-10"-476,1 7-1866,0 0 179,0-1 0,0 1-1,0 0 1,-1-1 0,1 1 0,-1 0-1,0-1 1,-2-4 0,2 7-241,0 0-1,0 0 1,0 0 0,1 0-1,-1 0 1,0 0 0,0 0 0,-1 1-1,1-1 1,0 0 0,0 1-1,0-1 1,0 0 0,-1 1 0,1-1-1,0 1 1,0 0 0,-1 0-1,1-1 1,0 1 0,-1 0 0,1 0-1,0 0 1,-1 0 0,1 0-1,0 0 1,-1 1 0,1-1 0,0 0-1,0 1 1,-1-1 0,1 1 0,-1 0-1,-6 3 16,0 0 0,1 0-1,-1 0 1,1 1 0,0 0-1,1 1 1,-1-1 0,1 1 0,0 1-1,0-1 1,-8 15 0,-2 2 88,1 1 0,-15 36 0,28-54-105,-2 0 20,1 0 0,0 1-1,0-1 1,0 1 0,1 0 0,0 0-1,1 0 1,0 0 0,0 0 0,0 0-1,1 13 1,1-19-68,0 0 1,0 0-1,0 0 0,0-1 1,0 1-1,0 0 0,0-1 0,0 1 1,0 0-1,0-1 0,1 0 0,-1 1 1,0-1-1,0 0 0,0 1 0,1-1 1,-1 0-1,0 0 0,0 0 0,1 0 1,-1 0-1,0-1 0,0 1 0,1 0 1,-1 0-1,0-1 0,0 1 0,0-1 1,0 1-1,3-2 0,9-4 71,-1 0 0,1-1 0,-1-1 0,0 0 0,0 0 0,-1-1 0,11-12 0,71-78 16,-91 96-98,100-124 53,-92 113 3,-1 0 0,0-1 0,-1 0 0,-1 0 0,0-1-1,-1 1 1,6-27 0,-12 42-50,-1 0 0,1 0 1,0 0-1,0-1 0,0 1 0,-1 0 0,1 0 0,0 0 1,0 0-1,0 0 0,-1 0 0,1 0 0,0-1 0,0 1 0,-1 0 1,1 0-1,0 0 0,0 0 0,-1 0 0,1 0 0,0 0 0,0 0 1,0 0-1,-1 1 0,1-1 0,0 0 0,0 0 0,-1 0 0,1 0 1,0 0-1,0 0 0,0 0 0,-1 0 0,1 1 0,0-1 1,0 0-1,0 0 0,0 0 0,-1 0 0,1 1 0,0-1 0,0 0 1,0 0-1,0 0 0,0 1 0,0-1 0,0 0 0,-1 0 0,1 1 1,0-1-1,0 0 0,0 0 0,0 1 0,0-1 0,0 0 0,0 1 1,-9 13 29,-1 0 1,2 1 0,0 0 0,1 0 0,-7 22 0,-23 87 11,33-110-27,1 0 0,0 1 1,0 0-1,1-1 0,1 1 1,1 0-1,2 25 0,-2-39-64,1 1-1,-1 0 0,1 0 0,-1-1 0,1 1 0,0 0 0,-1-1 0,1 1 0,0-1 1,0 1-1,0-1 0,1 1 0,-1-1 0,0 0 0,0 0 0,1 1 0,-1-1 0,1 0 1,-1 0-1,1 0 0,-1 0 0,4 0 0,-2 0-181,1 0 1,0 0-1,0-1 0,-1 1 1,1-1-1,0 0 1,0 0-1,-1 0 0,1-1 1,5-1-1,1 0-870,0-1 0,0 0 0,-1-1 0,0 0 1,0-1-1,0 0 0,11-7 0,18-23-7513</inkml:trace>
</inkml:ink>
</file>

<file path=ppt/ink/ink3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8.315"/>
    </inkml:context>
    <inkml:brush xml:id="br0">
      <inkml:brushProperty name="width" value="0.025" units="cm"/>
      <inkml:brushProperty name="height" value="0.025" units="cm"/>
    </inkml:brush>
  </inkml:definitions>
  <inkml:trace contextRef="#ctx0" brushRef="#br0">155 0 18449,'-8'13'1330,"-7"7"-826,-63 102 2884,69-107-2645,1 1 1,0 0-1,1 0 1,1 0-1,1 1 1,-5 25-1,9-41-734,1 0 0,0 0 0,0-1 0,0 1 0,0 0 0,0-1 0,0 1 0,0 0 0,0 0 0,0-1 0,0 1 0,1 0-1,-1-1 1,0 1 0,0 0 0,1-1 0,-1 1 0,0 0 0,1-1 0,-1 1 0,1-1 0,-1 1 0,1-1 0,-1 1 0,1-1 0,-1 1 0,1-1-1,-1 1 1,1-1 0,0 1 0,0-1 0,26 0 129,-20-2-157,1 0 0,-1-1 0,0 0 0,0 0 0,9-6 0,6-8-704,-1 0 0,0-2 0,34-40 0,-45 47 679,-1 0 0,0-1 0,-1 0 0,0-1 0,-1 1 0,-1-2 0,0 1 0,6-23 0,-55 122 2104,36-70-2026,1 0 1,0 0-1,2 0 0,0 1 1,0 0-1,-2 30 0,6-45-133,0 0 0,0 0-1,0 0 1,0 0 0,0 1 0,1-1-1,-1 0 1,0 0 0,0 0-1,1 0 1,-1 0 0,1 0 0,-1 0-1,1 0 1,-1 0 0,1-1-1,0 1 1,-1 0 0,1 0 0,0 0-1,0-1 1,-1 1 0,1 0-1,0-1 1,0 1 0,0-1 0,0 1-1,0-1 1,0 1 0,0-1-1,0 1 1,0-1 0,0 0-1,0 0 1,0 0 0,2 0 0,2 1-735,-1-2 0,1 1 0,0-1 0,-1 1 0,1-1 0,0 0 0,7-4 0,25-13-5647</inkml:trace>
</inkml:ink>
</file>

<file path=ppt/ink/ink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3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8.676"/>
    </inkml:context>
    <inkml:brush xml:id="br0">
      <inkml:brushProperty name="width" value="0.025" units="cm"/>
      <inkml:brushProperty name="height" value="0.025" units="cm"/>
    </inkml:brush>
  </inkml:definitions>
  <inkml:trace contextRef="#ctx0" brushRef="#br0">179 0 4708,'-9'3'11926,"-5"2"-10591,0 2-1,1-1 0,0 2 1,-23 16-1,27-18-737,0 1 0,1-1 0,0 2 0,1-1-1,0 1 1,0 1 0,0-1 0,-9 17 0,16-24-600,0 0 0,0-1-1,-1 1 1,1 0 0,0 0 0,0-1 0,0 1 0,0 0 0,0 0 0,0-1-1,0 1 1,0 0 0,0 0 0,0 0 0,0-1 0,1 1 0,-1 0 0,0 0-1,1-1 1,-1 1 0,0 0 0,1-1 0,-1 1 0,1 0 0,-1-1 0,1 1-1,-1-1 1,1 1 0,-1-1 0,1 1 0,-1-1 0,1 1 0,0-1 0,0 0-1,-1 1 1,1-1 0,0 0 0,-1 1 0,1-1 0,0 0 0,0 0 0,-1 0 0,1 0-1,0 0 1,0 0 0,0 0 0,-1 0 0,1 0 0,1 0 0,56-1-2048,-41 0 1017,-4 1 268,0-1 210,0 1-1,0 0 1,1 1-1,24 5 1,-37-6 605,1 1 0,-1-1 0,1 1 0,0 0 0,-1-1 0,1 1 0,-1 0 0,0 0 0,1 0 0,-1 0 0,0 0 0,1 0 0,-1 0 0,0 0 0,0 1 0,0-1 0,0 0 0,0 1 0,1 1 0,-2-1 154,0 1 0,0-1-1,1 0 1,-1 0-1,-1 1 1,1-1 0,0 0-1,0 0 1,-1 0-1,0 0 1,1 1 0,-1-1-1,0 0 1,0 0-1,0 0 1,0 0-1,0-1 1,-3 5 0,-2 2 101,0-1 0,-1 1 1,0-1-1,0-1 1,-1 1-1,1-1 0,-2 0 1,1-1-1,-16 8 0,-12 0-2278,0-8-4039,21-5-5993</inkml:trace>
</inkml:ink>
</file>

<file path=ppt/ink/ink3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9.287"/>
    </inkml:context>
    <inkml:brush xml:id="br0">
      <inkml:brushProperty name="width" value="0.025" units="cm"/>
      <inkml:brushProperty name="height" value="0.025" units="cm"/>
    </inkml:brush>
  </inkml:definitions>
  <inkml:trace contextRef="#ctx0" brushRef="#br0">52 1 14029,'0'0'11969,"-2"13"-10389,-13 37-583,6-23-671,2 1 0,0 0 0,-4 46 0,11-74-327,0 0-1,0 1 1,0-1-1,0 0 1,0 0 0,0 1-1,0-1 1,0 0-1,0 0 1,0 1 0,0-1-1,0 0 1,1 0-1,-1 1 1,0-1 0,0 0-1,0 0 1,0 1 0,1-1-1,-1 0 1,0 0-1,0 0 1,1 0 0,-1 0-1,0 1 1,0-1-1,1 0 1,-1 0 0,0 0-1,0 0 1,1 0-1,-1 0 1,0 0 0,0 0-1,1 0 1,-1 0-1,0 0 1,0 0 0,1 0-1,17-4 34,12-11 168,77-66-239,-75 55-59,59-38 0,-90 63 106,0 0-1,1 1 1,-1-1 0,0 0-1,0 0 1,0 1-1,0-1 1,1 1-1,-1-1 1,0 1 0,0 0-1,1-1 1,-1 1-1,0 0 1,1 0 0,-1 0-1,1 0 1,-1 0-1,0 0 1,1 0 0,-1 0-1,0 1 1,1-1-1,-1 0 1,0 1-1,2 0 1,-2 1 17,0-1 0,0 0 1,0 1-1,-1-1 0,1 1 0,0 0 0,-1-1 0,1 1 1,-1-1-1,1 1 0,-1 0 0,0-1 0,0 1 0,0 0 1,0 0-1,0-1 0,0 3 0,-2 9 112,0 0-1,0 0 0,-2-1 1,-5 16-1,-56 95-798,65-123 443,0 1-1,0-1 1,-1 0 0,1 1-1,0-1 1,0 0 0,0 1-1,0-1 1,0 1 0,0-1-1,0 0 1,1 1-1,-1-1 1,0 1 0,0-1-1,0 0 1,0 1 0,0-1-1,1 0 1,-1 1 0,0-1-1,0 0 1,0 1-1,1-1 1,-1 0 0,0 0-1,1 1 1,-1-1 0,0 0-1,0 0 1,1 1 0,-1-1-1,0 0 1,1 0 0,-1 0-1,1 0 1,-1 1-1,0-1 1,1 0 0,-1 0-1,0 0 1,1 0 0,-1 0-1,1 0 1,-1 0 0,0 0-1,1 0 1,-1 0-1,1 0 1,-1-1 0,0 1-1,1 0 1,-1 0 0,0 0-1,1 0 1,-1-1 0,0 1-1,1 0 1,0-1-1,-1 1 154,21-4-9100</inkml:trace>
</inkml:ink>
</file>

<file path=ppt/ink/ink3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9.882"/>
    </inkml:context>
    <inkml:brush xml:id="br0">
      <inkml:brushProperty name="width" value="0.025" units="cm"/>
      <inkml:brushProperty name="height" value="0.025" units="cm"/>
    </inkml:brush>
  </inkml:definitions>
  <inkml:trace contextRef="#ctx0" brushRef="#br0">62 46 20948,'0'0'5103,"-9"10"-3127,-28 31-781,35-40-1098,1 1-1,-1 0 0,1 0 1,0 0-1,0 0 0,0 0 0,0 0 1,0 0-1,0 0 0,0 0 1,0 1-1,1-1 0,-1 0 1,1 0-1,0 4 0,0-5-71,0-1 0,0 1-1,1 0 1,-1 0 0,0-1 0,1 1 0,-1 0-1,1-1 1,-1 1 0,1 0 0,-1-1 0,1 1-1,-1-1 1,1 1 0,0 0 0,-1-1 0,1 0-1,0 1 1,-1-1 0,1 1 0,0-1 0,0 0-1,-1 0 1,1 1 0,0-1 0,0 0 0,1 0-1,1 1 2,1-1 1,0 0-1,0 0 0,-1 0 0,1-1 0,0 1 0,-1-1 0,1 0 0,0 0 0,-1 0 0,0-1 1,1 1-1,-1-1 0,5-3 0,-1 0-57,-1-1-1,1 0 1,-2-1 0,1 1 0,-1-1 0,7-12-1,-10 16-8,0-1-1,0 1 0,-1-1 0,1 1 0,-1-1 0,0 1 0,0-1 0,0 0 0,0 1 0,-1-1 0,0 0 0,0 0 0,0 1 0,0-1 0,0 0 0,-1 0 0,-1-5 0,2 9 22,0 0 0,0-1 0,-1 1 0,1 0 0,0-1-1,-1 1 1,1 0 0,0-1 0,-1 1 0,1 0 0,0 0 0,-1-1-1,1 1 1,0 0 0,-1 0 0,1 0 0,-1-1 0,1 1 0,-1 0-1,1 0 1,0 0 0,-1 0 0,1 0 0,-1 0 0,1 0 0,-1 0 0,1 0-1,-1 0 1,1 0 0,0 0 0,-1 0 0,1 1 0,-1-1 0,1 0-1,0 0 1,-1 0 0,1 1 0,-1-1 0,1 0 0,0 0 0,-1 1-1,-16 11-302,7 1 275,1 0 0,0 0 0,1 0 0,0 1 0,-6 16 0,10-21 134,0 0 1,1 0-1,1 0 1,-1 0-1,1 0 0,1 0 1,-1 0-1,2 1 1,0 18-1,1-27-72,-1 0 0,1 1 0,0-1 0,0 0 0,0 0 0,0 0 0,0 0 0,0 0 0,0 0 0,0 0 0,0 0 0,1 0 0,-1-1 0,0 1 0,0 0 0,1-1 0,-1 1 0,1-1 0,-1 1 0,0-1 0,1 0 0,-1 0 0,1 1 0,-1-1 0,1 0 0,-1 0-1,1-1 1,-1 1 0,1 0 0,-1 0 0,0-1 0,3 0 0,50-13 137,-27 0-279,-1-2-1,-1 0 1,-1-2-1,0-1 1,-1 0-1,-1-2 1,-1-1-1,25-32 1,-63 78 225,1 1 1,2 0 0,-14 33 0,25-52 25,1-1 0,0 1 1,0 0-1,1 0 0,-1 0 1,0 6-1,2-11-113,1 0 0,-1 0-1,0-1 1,0 1 0,0 0 0,0 0-1,1 0 1,-1 0 0,0 0 0,1 0 0,-1-1-1,1 1 1,-1 0 0,1 0 0,-1-1 0,1 1-1,0 0 1,-1-1 0,1 1 0,0-1-1,0 1 1,-1 0 0,1-1 0,0 0 0,0 1-1,0-1 1,-1 1 0,1-1 0,0 0 0,0 0-1,0 0 1,0 1 0,0-1 0,0 0-1,0 0 1,0 0 0,-1 0 0,1 0 0,0-1-1,0 1 1,0 0 0,0 0 0,0-1 0,0 1-1,0 0 1,0-1 0,9-2 27,-1 1 0,0-1 0,0-1 0,-1 0 0,1 0 0,-1-1 0,14-9 0,56-50-241,-37 30 187,10-7-16,-58 68-208,-16 17 352,17-33-174,0 0 1,0 0-1,1 0 0,0 0 1,1 1-1,0 0 0,1 0 1,-2 17-1,5-27-325,1 6-2556,5-9-4062,9-6-6389</inkml:trace>
</inkml:ink>
</file>

<file path=ppt/ink/ink3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0.517"/>
    </inkml:context>
    <inkml:brush xml:id="br0">
      <inkml:brushProperty name="width" value="0.025" units="cm"/>
      <inkml:brushProperty name="height" value="0.025" units="cm"/>
    </inkml:brush>
  </inkml:definitions>
  <inkml:trace contextRef="#ctx0" brushRef="#br0">65 103 18161,'0'0'3150,"-8"2"133,4-1-2960,1-1-171,1 0 0,0 1-1,0-1 1,-1 0 0,1 1 0,0-1 0,0 1 0,0 0-1,0 0 1,0 0 0,0 0 0,0 0 0,0 0-1,0 0 1,0 1 0,0-1 0,1 1 0,-1-1 0,1 1-1,-1 0 1,1 0 0,0-1 0,-1 1 0,1 0-1,0 0 1,0 0 0,1 0 0,-1 1 0,0-1 0,1 0-1,-1 0 1,0 3 0,2-4-125,-1 0-1,0 0 1,1 0-1,-1 0 1,1 0 0,-1 0-1,1 0 1,0 0-1,-1 0 1,1 0 0,0-1-1,-1 1 1,1 0-1,0-1 1,0 1-1,0 0 1,0-1 0,0 1-1,0-1 1,0 1-1,0-1 1,0 0 0,0 1-1,0-1 1,0 0-1,0 0 1,0 0 0,0 0-1,0 0 1,0 0-1,0 0 1,2 0 0,39-4 499,-29-1-418,1-1 1,-1 0-1,0-1 1,-1-1-1,0 0 0,0 0 1,-1-1-1,0-1 1,0 0-1,-1 0 1,-1-1-1,15-20 0,-23 30-106,0-1-1,-1 1 1,1 0-1,0 0 1,0-1-1,-1 1 1,1-1-1,0 1 1,-1-1-1,0 1 1,1-1-1,-1 1 1,0-1-1,0 1 1,1-1-1,-1 1 1,-1-3-1,1 4-1,0-1 1,-1 0-1,1 1 0,-1-1 0,1 0 1,0 1-1,-1-1 0,1 1 0,-1-1 1,0 1-1,1 0 0,-1-1 0,1 1 1,-1-1-1,0 1 0,1 0 0,-1-1 1,0 1-1,1 0 0,-1 0 0,0 0 1,1 0-1,-1-1 0,0 1 0,0 0 1,-4 0-2,1 0 1,0 1-1,0-1 0,-1 1 1,1 0-1,0 0 1,0 0-1,0 1 1,0-1-1,0 1 1,-4 3-1,-1 1-6,0 1 1,0 0-1,0 1 1,1 0-1,0 1 1,1-1-1,0 2 1,0-1-1,1 1 1,0 0-1,0 0 1,2 0-1,-1 1 1,1 0-1,1 0 1,-1 0-1,-2 23 1,6-33 7,0 1 0,0 0 0,0 0 0,0-1 0,1 1 1,-1 0-1,0 0 0,1-1 0,0 1 0,-1 0 0,1-1 1,0 1-1,-1-1 0,1 1 0,0-1 0,0 1 1,0-1-1,1 1 0,-1-1 0,0 0 0,0 0 0,1 0 1,2 2-1,0-1 23,0 0 1,1 0 0,-1 0-1,1 0 1,0-1-1,-1 0 1,1 0 0,8 0-1,8 0-576,0-1 0,0-1 0,22-4-1,2-6-5191,-4-4-4180</inkml:trace>
</inkml:ink>
</file>

<file path=ppt/ink/ink3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1.506"/>
    </inkml:context>
    <inkml:brush xml:id="br0">
      <inkml:brushProperty name="width" value="0.025" units="cm"/>
      <inkml:brushProperty name="height" value="0.025" units="cm"/>
    </inkml:brush>
  </inkml:definitions>
  <inkml:trace contextRef="#ctx0" brushRef="#br0">278 23 17585,'0'0'5311,"-8"-5"-2940,7 5-2350,-2-3 92,-1 1 0,1 0 1,-1 0-1,0 1 0,0-1 0,0 1 1,0 0-1,0 0 0,0 0 0,0 0 0,0 1 1,0-1-1,0 1 0,0 0 0,0 0 0,-1 1 1,1 0-1,0-1 0,0 1 0,0 0 1,0 1-1,0-1 0,-5 4 0,-5 4-31,1 0-1,0 1 0,1 1 1,0 0-1,1 1 1,0 0-1,1 1 0,0 0 1,-12 21-1,16-24-42,1 0-1,0 0 0,0 0 0,1 0 1,1 1-1,0-1 0,0 1 0,1 0 1,0 0-1,1 0 0,0 1 0,0-1 1,2 0-1,2 19 0,-2-26-28,0-1 0,1 1 0,0-1 0,0 0 0,0 1 0,0-1 0,0 0 0,1 0 0,-1-1 0,1 1 0,0 0 0,0-1 0,0 1 0,0-1 0,0 0 0,1 0 0,-1-1-1,0 1 1,1-1 0,-1 1 0,1-1 0,0 0 0,0 0 0,-1-1 0,1 1 0,0-1 0,6 0 0,-1 1 21,1-1-1,0 0 0,-1-1 1,1 0-1,-1 0 1,1-1-1,-1 0 1,0-1-1,0 0 1,9-4-1,-7 1 7,-1 0 0,1-1 1,-1 0-1,11-11 0,-18 15-7,0 0 0,0 0 1,0 0-1,-1 0 0,1 0 0,-1-1 0,0 1 1,0-1-1,0 0 0,-1 1 0,1-1 0,-1 0 1,0 0-1,0 0 0,0 0 0,0-6 0,-1 9-6,0 0 0,0 0 0,0 0 0,-1 0 0,1 0-1,0 0 1,0 0 0,-1 0 0,1 0 0,0 0 0,-1 0-1,1 0 1,-1 0 0,0 1 0,1-1 0,-1 0 0,1 0-1,-1 0 1,0 1 0,0-1 0,1 1 0,-1-1 0,0 0 0,0 1-1,0-1 1,0 1 0,-1-1 0,-1 0-8,-1 0-1,1 0 1,-1 1 0,1-1 0,-1 1-1,0 0 1,1 0 0,-5 0 0,1 1-30,0 0 0,0 0 0,0 0 1,0 1-1,0 0 0,0 1 0,-12 5 1,18-7 12,-1 1 1,0-1-1,1 0 1,-1 0-1,0 1 1,1-1-1,0 1 1,-1-1-1,1 1 1,0 0 0,0-1-1,0 1 1,0 0-1,0 0 1,0 0-1,1 0 1,-1 0-1,0 3 1,1-4 0,0 0 0,1 0 0,-1 0 0,1 0 0,-1 0 0,1 0 0,0 0 1,-1 0-1,1-1 0,0 1 0,0 0 0,-1 0 0,1-1 0,0 1 0,0 0 0,0-1 1,0 1-1,0-1 0,0 1 0,0-1 0,0 1 0,0-1 0,0 0 0,0 0 0,0 1 0,0-1 1,0 0-1,1 0 0,-1 0 0,0 0 0,0 0 0,0 0 0,0-1 0,2 1 0,19-2-201,0-1-1,0 0 1,0-2-1,-1-1 1,1 0-1,27-13 1,21-6-1672,-69 24 1819,0 0-1,1 1 1,-1-1 0,0 1-1,1-1 1,-1 1-1,0-1 1,1 1 0,-1 0-1,1 0 1,-1-1-1,1 1 1,-1 0-1,0 0 1,1 1 0,-1-1-1,1 0 1,-1 0-1,1 1 1,-1-1-1,0 1 1,1-1 0,-1 1-1,0 0 1,0-1-1,1 1 1,-1 0 0,0 0-1,0 0 1,0 0-1,2 2 1,-2 0 49,0 0 1,-1 1 0,1-1-1,-1 1 1,1-1-1,-1 1 1,0-1-1,0 1 1,-1-1 0,1 1-1,-1-1 1,-1 6-1,-23 62 985,18-56-1702,1 0 1,-7 32-1,12-46 448,2 7-3100,5-9-2149,9-8-3360</inkml:trace>
</inkml:ink>
</file>

<file path=ppt/ink/ink3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1.963"/>
    </inkml:context>
    <inkml:brush xml:id="br0">
      <inkml:brushProperty name="width" value="0.025" units="cm"/>
      <inkml:brushProperty name="height" value="0.025" units="cm"/>
    </inkml:brush>
  </inkml:definitions>
  <inkml:trace contextRef="#ctx0" brushRef="#br0">195 1 18353,'0'0'8542,"-11"11"-7768,-19 20 10,2 2 0,-25 37 0,43-57-622,1 1 0,1 0 0,1 0 0,-1 1 0,2 0 0,0 1 0,1-1 0,1 1 0,-5 30 0,9-42-154,0-1 1,0 1 0,0-1 0,0 0 0,0 1 0,1-1 0,0 1 0,0-1-1,0 0 1,0 1 0,0-1 0,0 0 0,1 0 0,0 0 0,-1 0 0,1 0-1,0 0 1,1-1 0,3 5 0,-2-4 7,0 0 1,0-1-1,0 1 0,1-1 0,-1 0 1,0-1-1,1 1 0,-1-1 0,1 0 1,0 0-1,-1 0 0,1 0 0,5-1 1,-1 0-5,0 0 1,1-1-1,-1 0 1,1 0 0,-1-1-1,0 0 1,0-1 0,0 0-1,0 0 1,0-1 0,-1 0-1,1-1 1,14-11-1,-17 11 24,-1 0-1,0-1 0,-1 0 0,1 0 0,-1 0 0,-1-1 0,5-8 0,-7 14-29,0 0 0,-1 0 0,1-1 0,-1 1 0,1 0 0,-1-1 0,1 1 0,-1 0 0,0-1 0,1 1 0,-1-1 0,0 1 0,0 0 0,0-1 0,0 1 0,0-1 0,0 1 0,-1-1 0,1 1 0,0 0 0,-1-1 0,1 1 0,-1 0 0,0-1 0,1 1 0,-1 0 0,0 0 0,0 0 0,0-1 0,0 1 0,0 0 0,0 0 0,0 0 0,0 1 0,0-1 0,0 0 0,0 0 0,0 0 0,-1 1 0,1-1 0,0 1 0,-1-1 0,-1 0 0,-6 0-6,-1-1 0,1 1 0,-1 0 0,0 1 0,1 0 0,-1 1 0,-13 2 0,19-3 0,0 1 0,0-1 0,0 1 0,0 0 0,0 1 0,0-1 0,0 1 0,1-1 0,-1 1 0,1 0 0,-1 0 0,1 1 0,0-1 0,0 1 0,0 0 0,0 0 0,0 0 0,0 0 0,1 0 0,-3 4 0,5-7 0,0 0 0,0 1 0,0-1 0,0 0 0,0 1 0,0-1 0,0 0 0,0 0 0,0 1 0,0-1 0,0 0 0,0 0 0,1 1 0,-1-1 0,0 0 0,0 1 0,0-1 0,0 0 0,0 0 0,0 0 0,1 1 0,-1-1 0,0 0 0,0 0 0,0 1 0,1-1 0,-1 0 0,0 0 0,0 0 0,0 0 0,1 0 0,-1 1 0,0-1 0,0 0 0,1 0 0,-1 0 0,0 0 0,1 0 0,-1 0 0,0 0 0,0 0 0,1 0 0,-1 0 0,0 0 0,0 0 0,1 0 0,-1 0 0,0 0 0,1 0 0,18-2 0,-17 2 0,14-3-76,0-1 0,-1-1-1,0 0 1,0-2 0,0 1 0,-1-2 0,15-9 0,-9 5-74,1 1 1,24-8 0,-44 18 129,0 1 0,0 0 0,-1-1 0,1 1 0,0 0 0,-1 0 0,1-1 0,0 1 0,0 0 0,-1 0 0,1 0 1,0 0-1,0 0 0,0 0 0,-1 0 0,1 1 0,0-1 0,-1 0 0,1 0 0,0 1 0,0-1 0,-1 0 0,1 1 0,0-1 0,-1 0 0,1 1 0,0-1 0,-1 1 0,1-1 0,-1 1 0,1-1 0,-1 1 0,1 1 0,0 0 7,0 1 0,0-1 0,0 1 0,-1 0 0,1-1 0,-1 1 0,0 0 0,0-1-1,0 1 1,0 3 0,-14 65 91,13-69-96,-7 40-382,7-15-4491,1-21-2412</inkml:trace>
</inkml:ink>
</file>

<file path=ppt/ink/ink3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5.551"/>
    </inkml:context>
    <inkml:brush xml:id="br0">
      <inkml:brushProperty name="width" value="0.025" units="cm"/>
      <inkml:brushProperty name="height" value="0.025" units="cm"/>
    </inkml:brush>
  </inkml:definitions>
  <inkml:trace contextRef="#ctx0" brushRef="#br0">13 1 18225,'0'0'1575,"-1"10"-822,-1-3-607,0 1-71,-1 0 0,2 0 0,-1 1 0,1-1 0,1 0 0,-1 0 0,1 1 0,1-1 1,2 13-1,-3-20-57,0 0 0,1-1-1,-1 1 1,1 0 0,0 0 0,-1-1 0,1 1 0,0 0 0,-1-1 0,1 1 0,0 0 0,0-1 0,0 1 0,-1-1 0,1 0 0,0 1 0,0-1 0,0 0 0,0 1-1,0-1 1,0 0 0,0 0 0,0 0 0,0 0 0,0 0 0,0 0 0,-1 0 0,1 0 0,0 0 0,0 0 0,0 0 0,0-1 0,0 1 0,0 0 0,0-1 0,0 1 0,1-1-1,37-23 2150,-27 15-1423,-11 8-700,0 1-1,-1-1 0,1 1 1,0-1-1,0 1 0,0-1 1,0 1-1,0 0 0,0 0 1,0-1-1,0 1 0,0 0 1,0 0-1,0 0 0,0 0 0,0 0 1,0 0-1,0 0 0,0 0 1,0 0-1,0 1 0,0-1 1,0 0-1,0 1 0,0-1 1,0 1-1,0-1 0,0 1 1,0-1-1,-1 1 0,1-1 1,0 1-1,0 0 0,-1 0 1,1-1-1,0 1 0,-1 0 1,1 0-1,-1 0 0,1 0 1,-1 0-1,1 0 0,-1 0 0,0 0 1,1 0-1,-1 1 0,3 9 365,0 1-1,-1-1 0,1 22 1,1 5 331,-3-36-735,-1 0 0,1 0 1,-1 0-1,1-1 0,0 1 1,0 0-1,0 0 0,0-1 1,0 1-1,0-1 1,0 1-1,0-1 0,1 1 1,-1-1-1,1 0 0,-1 0 1,1 1-1,-1-1 1,1 0-1,0-1 0,-1 1 1,1 0-1,0 0 0,2 0 1,0-1 30,-1 0-1,1 0 1,-1 0 0,1 0 0,-1-1 0,1 1 0,-1-1 0,1 0-1,-1 0 1,0 0 0,1 0 0,3-3 0,9-5 232,0-2 0,0 1 0,24-24 0,-38 33-237,21-22 58,-18 17-66,0 1 0,0 0 0,0 0 0,0 0 1,1 1-1,0-1 0,0 1 0,0 1 0,0-1 0,13-4 0,-18 8-24,0 0 0,0 1 0,0-1 0,0 1 0,0-1-1,0 1 1,0 0 0,0-1 0,0 1 0,-1 0 0,1-1 0,0 1 0,0 0 0,-1 0 0,1 0 0,-1-1 0,1 1 0,-1 0 0,1 0 0,-1 0 0,1 0 0,-1 0 0,0 0 0,0 0 0,1 0 0,-1 0-1,0 1 1,0-1 0,0 0 0,0 0 0,0 0 0,-1 2 0,2 48 431,-2-40-427,1-9 4,0 0 1,0 0-1,0 0 1,0 1-1,0-1 1,0 0 0,1 0-1,-1 0 1,1 0-1,0 1 1,-1-1-1,1 0 1,0 0-1,0 0 1,0-1 0,1 1-1,-1 0 1,2 2-1,-1-3 7,0 0-1,-1-1 1,1 1-1,0-1 1,0 1-1,-1-1 1,1 0-1,0 0 1,0 0 0,0 0-1,-1 0 1,1 0-1,0-1 1,0 1-1,-1 0 1,1-1-1,0 0 1,0 1-1,-1-1 1,1 0-1,-1 0 1,1 0-1,-1 0 1,3-1-1,58-42-26,16-9-594,-72 49 35,1 1 0,0-1 0,0 2 0,0-1 0,1 1 0,-1 0 0,1 0 0,-1 1 0,13-1 0,-19 3 299,-1 0-1,1 0 1,-1 1 0,1-1 0,-1 0 0,1 0-1,-1 1 1,0-1 0,1 0 0,-1 1 0,0-1-1,0 0 1,0 1 0,0-1 0,0 0 0,0 1-1,-1-1 1,0 2 0,-3 7-5834,-3-9 1373</inkml:trace>
</inkml:ink>
</file>

<file path=ppt/ink/ink3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5.895"/>
    </inkml:context>
    <inkml:brush xml:id="br0">
      <inkml:brushProperty name="width" value="0.025" units="cm"/>
      <inkml:brushProperty name="height" value="0.025" units="cm"/>
    </inkml:brush>
  </inkml:definitions>
  <inkml:trace contextRef="#ctx0" brushRef="#br0">1 0 20628,'0'0'6918</inkml:trace>
</inkml:ink>
</file>

<file path=ppt/ink/ink3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6.350"/>
    </inkml:context>
    <inkml:brush xml:id="br0">
      <inkml:brushProperty name="width" value="0.025" units="cm"/>
      <inkml:brushProperty name="height" value="0.025" units="cm"/>
    </inkml:brush>
  </inkml:definitions>
  <inkml:trace contextRef="#ctx0" brushRef="#br0">140 173 14382,'0'0'806,"9"-12"-342,68-98 2627,-76 108-2820,0 0 1,0 1-1,1-1 1,-1 0-1,0 0 0,-1 0 1,1 0-1,0-1 0,-1 1 1,1 0-1,-1 0 0,1 0 1,-1 0-1,0-1 0,0 1 1,0 0-1,-1-4 1,1 5-121,-1 1 1,1-1 0,-1 0 0,0 0 0,0 1 0,1-1 0,-1 1-1,0-1 1,0 0 0,0 1 0,1 0 0,-1-1 0,0 1 0,0-1 0,0 1-1,0 0 1,0 0 0,0 0 0,0-1 0,0 1 0,0 0 0,0 0 0,0 0-1,0 0 1,0 1 0,-1-1 0,-7 2 119,1 0 0,0 0 0,0 0-1,0 1 1,0 1 0,0-1 0,-10 7 0,0 3-244,0 0 0,-19 18 0,30-25-49,1 0 0,1 0 0,-1 1 0,1-1 0,0 1 0,1 1 0,-1-1 0,-5 15 0,10-22-27,0 1 0,0-1 1,0 1-1,0-1 0,0 1 1,0-1-1,0 1 1,0-1-1,0 1 0,0 0 1,0-1-1,1 1 1,-1-1-1,0 1 0,0-1 1,0 1-1,1-1 1,-1 0-1,0 1 0,1-1 1,-1 1-1,0-1 1,1 1-1,-1-1 0,0 0 1,1 1-1,-1-1 1,1 0-1,-1 1 0,1-1 1,-1 0-1,1 0 1,-1 0-1,1 1 0,-1-1 1,1 0-1,-1 0 1,1 0-1,-1 0 0,1 0 1,-1 0-1,2 0 1,31 2-568,-19-2 236,0 2 144,0 1 0,0 0 0,0 1 0,0 1 0,25 11 0,-35-14 257,0 0 1,-1 0 0,1 1-1,-1-1 1,0 1 0,0 0-1,0 0 1,0 0 0,0 0-1,-1 0 1,4 6 0,-5-7 61,0 0 0,0 0 0,-1 0 1,1 0-1,-1 1 0,1-1 0,-1 0 1,0 0-1,0 0 0,0 1 0,0-1 0,0 0 1,-1 0-1,1 1 0,-1-1 0,1 0 1,-1 0-1,0 0 0,0 0 0,0 0 1,0 0-1,-2 3 0,-3 2 135,1 0-1,-2 0 1,1-1 0,-1 0-1,0 0 1,0-1 0,0 0-1,-1 0 1,1-1-1,-14 6 1,9-5 14,-1 0 1,1 0-1,-1-2 0,0 1 0,0-2 1,-20 3-1,32-5-256,0 0 1,1 0-1,-1 0 1,0 0-1,1 0 1,-1 0-1,0 0 1,1 0-1,-1 0 1,0 0-1,1 0 1,-1-1-1,1 1 1,-1 0-1,0 0 1,1-1-1,-1 1 1,1 0-1,-1-1 1,0 1-1,1 0 1,-1-1-1,1 1 1,-1-1-1,1 1 1,0-1-1,-1 1 1,1-1-1,-1 1 1,1-1-1,0 0 1,0 1-1,-1-1 1,1 0-1,0 1 1,0-1-1,0 1 1,0-1-1,-1 0 1,1 1-1,0-1 1,0 0-1,0 1 1,1-1-1,-1 0 1,0 1-1,0-1 1,0 0-1,0 1 1,1-1-1,-1 0 1,1 0-1,0-3-415,1 0 0,0 0 0,0 0 1,0 1-1,0-1 0,1 1 0,4-6 0,2 1-1060,1 0 0,0 0 0,0 1-1,1 0 1,13-6 0,26-9-5521</inkml:trace>
</inkml:ink>
</file>

<file path=ppt/ink/ink3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6.755"/>
    </inkml:context>
    <inkml:brush xml:id="br0">
      <inkml:brushProperty name="width" value="0.025" units="cm"/>
      <inkml:brushProperty name="height" value="0.025" units="cm"/>
    </inkml:brush>
  </inkml:definitions>
  <inkml:trace contextRef="#ctx0" brushRef="#br0">107 274 14926,'-10'4'4799,"4"-1"-4339,-44 21 2540,47-22-2687,0 0 0,0 0 0,0 0 0,0 1 0,0-1 0,0 1 0,0 0 0,1 0 0,-1 0 0,1 0 0,0 0 0,0 0 0,-3 7 0,5-9-297,0-1-1,-1 1 0,1-1 0,0 1 0,0-1 0,0 1 0,0-1 0,0 1 0,0-1 0,0 1 1,0 0-1,0-1 0,0 1 0,1-1 0,-1 1 0,0-1 0,0 1 0,0-1 0,1 1 1,-1-1-1,0 0 0,0 1 0,1-1 0,-1 1 0,0-1 0,1 0 0,-1 1 0,1-1 0,-1 1 1,0-1-1,2 1 0,20 4-17,25-9-501,-34 1 392,1-1-1,0-1 1,-1 0 0,0 0-1,-1-1 1,1-1 0,-1 0-1,0-1 1,-1 0 0,0-1-1,0 0 1,-1-1 0,15-17 0,-16 17 249,-1-1 0,0 0 1,0 0-1,-1-1 1,-1 0-1,0-1 0,0 1 1,-1-1-1,-1 0 1,0-1-1,-1 1 0,0-1 1,1-25-1,-4 37-105,0 0 0,0-1 0,0 1 0,0 0 0,0-1 0,-1 1 0,1 0 0,-1 0 0,1-1 0,-1 1-1,0 0 1,0 0 0,0 0 0,0 0 0,0 0 0,0 0 0,-1 0 0,1 0 0,-1 0 0,1 1 0,-1-1 0,0 0 0,-3-1 0,3 2-22,0 0-1,-1 1 1,1-1 0,-1 1 0,1 0 0,0 0 0,-1 0 0,1 0 0,-1 0-1,1 1 1,0-1 0,-1 1 0,1-1 0,0 1 0,0 0 0,-1 0 0,1 0 0,0 0-1,0 1 1,0-1 0,0 0 0,0 1 0,-2 2 0,-14 11-18,1 0-1,1 1 1,-18 25 0,27-33 78,1 0-1,0 1 1,0 0 0,1 0-1,0 1 1,1-1 0,0 1-1,1 0 1,-4 16 0,7-24-69,0-1 0,0 1 0,0 0 0,0-1 0,0 1 0,1-1 0,-1 1 1,0-1-1,1 1 0,-1-1 0,1 1 0,0-1 0,-1 0 0,1 1 0,0-1 0,0 0 1,0 1-1,0-1 0,0 0 0,0 0 0,0 0 0,1 0 0,-1 0 0,0 0 0,1 0 1,-1-1-1,0 1 0,1 0 0,-1-1 0,1 1 0,-1-1 0,3 1 0,7 2-136,1 0 0,0-1 0,18 1 0,-2 0-638,-23-2 330,1 0 0,-1 0 0,1 1 0,-1-1 0,0 1 0,0 1-1,0-1 1,0 1 0,0-1 0,-1 1 0,1 1 0,-1-1 0,1 1 0,6 7 0,-8-6-236,0 0 0,-1 0 0,0-1 0,0 1 0,0 1 0,0-1 0,-1 0 0,0 0 1,0 1-1,0-1 0,-1 1 0,0-1 0,0 0 0,0 1 0,-1 5 0,-2 9-7089</inkml:trace>
</inkml:ink>
</file>

<file path=ppt/ink/ink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3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7.238"/>
    </inkml:context>
    <inkml:brush xml:id="br0">
      <inkml:brushProperty name="width" value="0.025" units="cm"/>
      <inkml:brushProperty name="height" value="0.025" units="cm"/>
    </inkml:brush>
  </inkml:definitions>
  <inkml:trace contextRef="#ctx0" brushRef="#br0">3 40 15535,'0'0'11445,"0"10"-10751,-3 52-101,4-61-588,-1-1 1,0 1-1,1 0 1,-1 0-1,1-1 1,-1 1 0,1 0-1,-1-1 1,1 1-1,-1-1 1,1 1-1,-1-1 1,1 1-1,0-1 1,-1 1 0,1-1-1,0 0 1,0 1-1,-1-1 1,1 0-1,0 1 1,0-1-1,0 0 1,-1 0-1,1 0 1,0 0 0,0 0-1,0 0 1,-1 0-1,1 0 1,0 0-1,0 0 1,0 0-1,-1 0 1,1-1-1,0 1 1,0 0 0,-1-1-1,1 1 1,1-1-1,34-12-104,26-35-859,-52 39 916,1-1-1,0 2 1,0 0 0,1 0-1,19-9 1,-30 19 44,-1-1 1,1 0-1,-1 0 0,1 0 0,-1 1 1,0-1-1,0 0 0,0 1 0,0-1 1,0 0-1,0 0 0,0 1 0,0-1 1,0 0-1,0 1 0,-1-1 0,1 0 1,-1 2-1,-20 48 462,16-42-281,1 0 1,0 1-1,0 0 1,1 0 0,1 0-1,-1 0 1,-1 20-1,5-29-170,-1 0 1,0-1-1,0 1 0,1 0 0,-1-1 0,0 1 0,1 0 0,-1-1 1,1 1-1,-1-1 0,1 1 0,-1-1 0,1 1 0,-1-1 1,1 1-1,-1-1 0,1 0 0,-1 1 0,1-1 0,0 0 0,-1 1 1,1-1-1,0 0 0,-1 0 0,1 0 0,0 1 0,0-1 1,-1 0-1,1 0 0,0 0 0,-1 0 0,1 0 0,0-1 0,-1 1 1,1 0-1,0 0 0,-1 0 0,1 0 0,0-1 0,-1 1 1,1 0-1,0-1 0,0 0 0,33-13 209,-8-5-511,36-36-1,-53 46 39,0 0 0,-1 0-1,0-1 1,-1 0 0,0 0 0,-1-1-1,6-13 1,-68 97-262,53-68 540,0 0-1,0 1 0,0-1 1,0 1-1,1-1 0,0 1 1,0 0-1,1 0 0,-1 0 1,1 0-1,1 0 0,-1 0 0,1 9 1,1-14-168,-1-1 0,1 1 0,-1 0 0,1-1 0,0 1 0,-1 0 0,1-1 0,0 1 0,0-1 1,-1 1-1,1-1 0,0 0 0,0 1 0,0-1 0,-1 0 0,1 1 0,0-1 0,0 0 0,0 0 0,0 0 0,0 0 0,0 0 1,-1 0-1,1 0 0,0 0 0,1 0 0,26-4-3549,1-10-1916</inkml:trace>
</inkml:ink>
</file>

<file path=ppt/ink/ink3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8.064"/>
    </inkml:context>
    <inkml:brush xml:id="br0">
      <inkml:brushProperty name="width" value="0.025" units="cm"/>
      <inkml:brushProperty name="height" value="0.025" units="cm"/>
    </inkml:brush>
  </inkml:definitions>
  <inkml:trace contextRef="#ctx0" brushRef="#br0">187 0 15599,'0'0'4078,"-5"9"-1286,-76 156 4623,56-108-6670,3 1 1,-26 103 0,42-98-1168,7-63 401,0 0 0,0-1-1,0 1 1,0 0 0,0-1-1,-1 1 1,1 0 0,0-1-1,0 1 1,0-1-1,-1 0 1,1 1 0,0-1-1,-1 0 1,1 1 0,0-1-1,0-1 1,6-12-208,-1-1 0,-1 0 0,0 1-1,-1-1 1,-1-1 0,0 1 0,-1-1 0,-1 1 0,0-1 0,-2 1-1,1-1 1,-5-19 0,5 34 117,5 23 11,-2-20 119,0 1 0,0-1 0,0 0 0,0 0 0,0 0 0,1 0 0,-1-1-1,0 1 1,1-1 0,0 0 0,-1 0 0,1 0 0,0-1 0,-1 1 0,1-1 0,0 0 0,-1 0 0,1 0 0,0 0 0,0-1 0,4 0 0,1-1 25,1 0 0,0 0-1,-1-1 1,0 0-1,0-1 1,18-9 0,-8-1-216,0-1 0,-1-1 1,0 0-1,-1-1 1,-1-1-1,-1-1 0,-1 0 1,0-1-1,-2 0 1,0-1-1,14-34 0,-36 76-252,-1-1 0,-17 25 0,-2 2 835,19-28-43,-10 14 141,2 2-1,1 0 0,1 0 1,3 2-1,-18 64 1,28-81-482,3-13-1127,1-10-649,5-31-2376,-3 10 4532,-2-150 3827,0 173-4125,0 0 0,0 0 0,0 0 0,1 0 0,-1 0 0,0 0 0,1 0-1,-1 0 1,1 1 0,-1-1 0,1 0 0,-1 0 0,1 1 0,0-1 0,-1 0 0,1 1 0,0-1 0,0 0-1,-1 1 1,1-1 0,0 1 0,0-1 0,0 1 0,0 0 0,0-1 0,0 1 0,0 0 0,-1 0 0,1-1 0,0 1-1,0 0 1,2 0 0,40 0-629,-29 1 92,17-1-2614,4 0-3806</inkml:trace>
</inkml:ink>
</file>

<file path=ppt/ink/ink3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8.735"/>
    </inkml:context>
    <inkml:brush xml:id="br0">
      <inkml:brushProperty name="width" value="0.025" units="cm"/>
      <inkml:brushProperty name="height" value="0.025" units="cm"/>
    </inkml:brush>
  </inkml:definitions>
  <inkml:trace contextRef="#ctx0" brushRef="#br0">112 24 13068,'0'0'11649,"0"10"-11094,-2 24 73,-1 0 1,-1-1-1,-15 57 1,-41 104 1710,37-125-1080,24-67-746,4-7-185,17-20-63,24-35-191,40-86 0,-48 78-151,47-63 0,-81 125 53,1-1-1,1 1 0,-1 0 1,1 1-1,8-7 1,-12 10-70,1 1 1,-1 0 0,0-1-1,1 1 1,-1 0-1,1 0 1,-1 0 0,1 0-1,-1 1 1,1-1-1,0 1 1,-1 0 0,1-1-1,0 1 1,-1 0-1,1 1 1,0-1 0,4 1-1,-5 0 58,-1 0 0,0-1-1,0 1 1,0 0 0,0-1 0,0 1-1,0 0 1,0 0 0,0 0-1,0 0 1,0 0 0,0 0 0,-1 0-1,1 0 1,0 0 0,-1 1-1,1-1 1,-1 0 0,1 0 0,-1 1-1,0-1 1,1 0 0,-1 0-1,0 1 1,0-1 0,0 0 0,0 1-1,0-1 1,0 0 0,0 1 0,-1-1-1,1 0 1,0 1 0,-1-1-1,1 0 1,-1 0 0,0 2 0,-1 2 65,0 1 0,0 0 0,-1-1 0,0 0 0,0 1 1,-6 7-1,-14 9 503,-1-1 0,0-1 1,-1-2-1,-48 27 0,44-28-551,43-24-3277,1 1 0,29-10-1,-12 5-886,13-6-2660</inkml:trace>
</inkml:ink>
</file>

<file path=ppt/ink/ink3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9.081"/>
    </inkml:context>
    <inkml:brush xml:id="br0">
      <inkml:brushProperty name="width" value="0.025" units="cm"/>
      <inkml:brushProperty name="height" value="0.025" units="cm"/>
    </inkml:brush>
  </inkml:definitions>
  <inkml:trace contextRef="#ctx0" brushRef="#br0">54 118 18065,'0'0'9534,"-8"10"-8781,1-1-490,3-5-105,0 1 0,0 0 0,0 0 0,1 1-1,-1-1 1,1 1 0,1 0 0,-1 0 0,1 0-1,0 0 1,-2 9 0,5-14-149,-1 0 1,0-1-1,1 1 0,-1 0 0,1-1 1,-1 1-1,1 0 0,0-1 1,-1 1-1,1-1 0,0 1 1,-1-1-1,1 1 0,0-1 1,-1 1-1,1-1 0,0 0 1,0 1-1,0-1 0,-1 0 1,1 0-1,0 0 0,0 1 1,0-1-1,0 0 0,-1 0 1,1 0-1,0 0 0,0-1 1,0 1-1,0 0 0,-1 0 1,1 0-1,1-1 0,35-6 97,-20 1-276,-1-1 1,0-1-1,-1 0 0,1-1 0,-2-1 1,16-13-1,-20 15-1015,-1-1 1,0-1-1,12-16 0,-15 18-916,0 0 0,-1-1-1,-1 0 1,0 0 0,4-11-1,0-7-8286</inkml:trace>
</inkml:ink>
</file>

<file path=ppt/ink/ink3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9.504"/>
    </inkml:context>
    <inkml:brush xml:id="br0">
      <inkml:brushProperty name="width" value="0.025" units="cm"/>
      <inkml:brushProperty name="height" value="0.025" units="cm"/>
    </inkml:brush>
  </inkml:definitions>
  <inkml:trace contextRef="#ctx0" brushRef="#br0">131 1 11691,'0'0'7543,"-6"10"-5893,-18 31 59,-32 75 1,47-95-1377,1 0 1,1 0 0,1 0-1,1 1 1,1 0 0,-2 32 0,6-53-324,0 1 1,0-1-1,0 0 1,1 0 0,-1 0-1,0 1 1,0-1-1,1 0 1,-1 0 0,0 0-1,1 0 1,-1 0-1,1 0 1,-1 0 0,1 0-1,0 0 1,0 0-1,-1 0 1,1 0 0,0 0-1,0 0 1,0 0-1,0-1 1,0 1 0,0 0-1,0-1 1,0 1-1,0-1 1,0 1 0,0-1-1,0 0 1,1 1-1,-1-1 1,0 0 0,0 0-1,0 0 1,1 0-1,-1 0 1,0 0 0,0 0-1,0 0 1,1 0-1,-1 0 1,0-1 0,0 1-1,0-1 1,2 0-1,4-1 47,1 0 0,-1-1 0,1 0 0,-1-1 0,0 1 0,7-7 0,11-9-125,-1-2 0,-1 0 0,-1-2 0,-1 0 0,-1-2 0,-1 0 0,-1-1 1,-1-1-1,-1-1 0,19-49 0,-28 53 96,-18 39 251,-16 36 145,16-29-193,2 0 0,0 0-1,1 0 1,2 1 0,0 0-1,2 1 1,0-1 0,0 39 0,4-60-227,1 0 1,-1 0-1,1 0 0,-1-1 1,1 1-1,0 0 1,0 0-1,0 0 1,0 0-1,0-1 0,1 1 1,-1 0-1,0-1 1,1 0-1,-1 1 1,1-1-1,-1 0 0,1 1 1,0-1-1,0 0 1,0 0-1,-1 0 1,1-1-1,0 1 1,0 0-1,0-1 0,0 1 1,0-1-1,0 0 1,0 1-1,0-1 1,0 0-1,1 0 0,-1-1 1,3 1-1,-3 0-68,1 0 0,0-1 0,-1 1 0,1 0 0,0-1 0,0 0 0,-1 1 0,1-1 0,-1 0 0,1 0 0,-1-1 0,1 1 0,-1 0 0,0-1 0,1 1 0,-1-1 0,0 0 0,0 0-1,0 0 1,-1 0 0,1 0 0,0 0 0,-1-1 0,1 1 0,-1 0 0,0-1 0,2-4 0,-2 5-145,-1 0 0,0 0 0,0-1 0,0 1 0,0 0 1,0 0-1,0 0 0,-1 0 0,1-1 0,-1 1 0,1 0 0,-1 0 0,0 0 0,0 0 0,0 0 0,0 0 0,0 1 0,0-1 0,0 0 1,-1 0-1,1 1 0,-1-1 0,1 1 0,-3-3 0,-5-2-153,0 1-1,0 0 1,0 0 0,-12-4-1,13 6 1651,0 0 1,1 0-1,0-1 0,0 0 0,-12-10 0,48 12 1356,-11 1-2667,-6 1-22,68-2-2374,-27-6-5073,-11-5-3847</inkml:trace>
</inkml:ink>
</file>

<file path=ppt/ink/ink3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0.136"/>
    </inkml:context>
    <inkml:brush xml:id="br0">
      <inkml:brushProperty name="width" value="0.025" units="cm"/>
      <inkml:brushProperty name="height" value="0.025" units="cm"/>
    </inkml:brush>
  </inkml:definitions>
  <inkml:trace contextRef="#ctx0" brushRef="#br0">1 158 1890,'0'0'18439,"7"-9"-16341,6-6-1250,0 1 0,2 1 1,-1 0-1,22-13 1,-27 19-577,0 1 0,1 0 0,0 1 0,0 0-1,0 1 1,1 0 0,-1 0 0,1 1 0,0 1 0,14-2 0,-23 4-270,0 0 0,0 0 0,0 0 0,0 1 0,-1-1 0,1 1 0,0-1 0,0 1 0,-1 0 0,1 0 0,0 0 0,-1 0-1,1 0 1,-1 0 0,1 0 0,-1 0 0,0 1 0,1-1 0,-1 0 0,0 1 0,0-1 0,0 1 0,0-1 0,0 1 0,0 0 0,-1-1 0,1 1 0,0 0 0,-1 0 0,1 0 0,-1-1 0,0 1 0,1 3-1,0 9 55,1 0-1,-2 0 0,-1 22 1,0-16 67,-10 100 107,11-119-218,0 0 1,0 0-1,0-1 1,1 1-1,-1 0 1,0-1-1,0 1 1,1 0-1,-1-1 1,0 1-1,1 0 1,-1-1-1,1 1 1,-1-1-1,0 1 1,1-1-1,0 1 1,-1-1-1,1 1 1,-1-1-1,1 1 1,0-1-1,-1 0 1,1 1-1,0-1 1,-1 0-1,1 1 1,0-1-1,-1 0 1,1 0-1,0 0 1,0 0-1,-1 0 1,1 0-1,0 0 1,-1 0-1,1 0 1,0 0-1,0 0 1,-1 0-1,1-1 1,0 1-1,-1 0 1,1 0-1,1-1 1,35-16 954,-25 8-920,-1 0-1,0-1 0,0-1 0,-1 0 0,0 0 1,-1-1-1,-1 0 0,1 0 0,-2-1 0,0-1 0,0 1 1,-2-1-1,1 0 0,-2 0 0,0 0 0,-1-1 0,0 0 1,-1 1-1,0-24 0,-3 48-309,0-7 86,0 0-1,0 0 1,1 1-1,-1-1 1,1 0-1,0 1 1,0-1-1,0 0 1,0 1-1,1-1 1,-1 0-1,1 1 1,0-1-1,0 0 1,0 0-1,1 0 1,-1 0-1,2 3 1,1-2-438,-1 0 0,1-1 0,0 0 0,0 1 1,0-1-1,0-1 0,0 1 0,1-1 0,-1 0 1,1 0-1,5 2 0,28 6-6021</inkml:trace>
</inkml:ink>
</file>

<file path=ppt/ink/ink3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0.462"/>
    </inkml:context>
    <inkml:brush xml:id="br0">
      <inkml:brushProperty name="width" value="0.025" units="cm"/>
      <inkml:brushProperty name="height" value="0.025" units="cm"/>
    </inkml:brush>
  </inkml:definitions>
  <inkml:trace contextRef="#ctx0" brushRef="#br0">165 1 18834,'0'0'3454,"-12"2"-6,0 0-2961,0 1-1,1 1 0,-1 0 0,1 1 1,0 0-1,-11 6 0,18-8-393,-1-1 0,1 1-1,0 0 1,0 0 0,1 0 0,-1 0 0,1 1-1,-1-1 1,1 1 0,0 0 0,0 0 0,1 0-1,-1 0 1,1 1 0,0-1 0,0 1 0,0-1-1,1 1 1,0 0 0,0-1 0,-1 6 0,2-8-86,0-1 1,1 0 0,-1 0-1,0 0 1,1 0 0,-1 0-1,0 0 1,1 0 0,0 0-1,-1-1 1,1 1 0,-1 0-1,1 0 1,0 0 0,0 0-1,-1-1 1,1 1 0,0 0-1,0-1 1,0 1 0,0-1-1,0 1 1,0-1 0,0 1-1,0-1 1,0 0 0,0 1-1,0-1 1,0 0 0,0 0 0,0 0-1,0 0 1,1 0 0,48 1 253,-35-1-175,13-3-68,-1-2 0,0 0 0,0-1 0,-1-2 0,1-1 0,-2-1 0,26-14-1,-8 6-128,-42 17 114,0 1-1,-1 0 1,1-1-1,0 1 1,0 0-1,-1 0 1,1-1-1,0 1 1,0 0-1,0 0 1,0 0-1,-1 0 1,1 0-1,0 0 1,0 0-1,0 1 1,-1-1-1,1 0 1,0 0-1,0 1 0,-1-1 1,1 0-1,0 1 1,0-1-1,-1 0 1,1 1-1,0-1 1,-1 1-1,1 0 1,-1-1-1,1 1 1,-1-1-1,1 1 1,-1 0-1,1-1 1,-1 1-1,1 0 1,-1 0-1,0-1 1,0 1-1,1 0 1,-1 0-1,0 0 1,0-1-1,0 1 1,0 0-1,0 0 1,0 0-1,0-1 1,0 1-1,0 2 1,-5 64 638,1-19-1903,8-36-2667,4-2-4095</inkml:trace>
</inkml:ink>
</file>

<file path=ppt/ink/ink3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2.634"/>
    </inkml:context>
    <inkml:brush xml:id="br0">
      <inkml:brushProperty name="width" value="0.025" units="cm"/>
      <inkml:brushProperty name="height" value="0.025" units="cm"/>
    </inkml:brush>
  </inkml:definitions>
  <inkml:trace contextRef="#ctx0" brushRef="#br0">1381 1 7207,'-93'2'-328,"1"4"0,-1 4-1,1 5 1,1 3 0,-145 49 0,154-37 2047,-113 60-1,159-70-987,1 1 1,1 1-1,2 2 0,0 1 0,1 2 1,2 1-1,1 1 0,-30 40 1,46-52-504,1 1 1,0 0 0,1 1-1,1 0 1,1 1 0,0 0-1,-7 31 1,13-35-195,-1 0 0,2 0 0,0 0 1,1 0-1,0 0 0,1 0 0,1-1 0,1 1 0,0 0 1,11 29-1,-7-28-153,1 0-1,1-1 1,1 0 0,0-1-1,1 0 1,1 0-1,0-1 1,1-1 0,0 0-1,1-1 1,1 0 0,26 16-1,5-1-46,1-2 0,1-2 0,59 20 0,-4-7 246,2-6 1,2-3-1,0-6 0,1-4 0,145 4 0,-212-21 118,0-1 0,0-2 1,1-2-1,-2-1 0,1-3 0,-1-1 1,0-2-1,-1-1 0,-1-3 0,0-1 0,-1-1 1,-1-3-1,-1 0 0,56-47 0,-58 41 241,-1-1 0,-1-2 0,-2-1 0,-1-2-1,-2 0 1,-1-2 0,23-42 0,-34 50-294,-1 0-1,-2-1 1,0-1 0,-2 1 0,-1-1 0,-2-1 0,0 1-1,-2-1 1,-2 0 0,-1-56 0,-3 69-176,0 1 0,0 0 0,-2 0 0,0 1 0,-1-1-1,0 1 1,-1 0 0,-1 0 0,0 0 0,-1 1 0,-1 0 0,0 1 0,-1 0 0,-1 0 0,1 1 0,-20-15 0,8 8-746,-2 2 1,0 1-1,-1 1 1,0 1-1,-1 1 1,-1 1-1,0 2 1,-41-11-1,-38-5-4684</inkml:trace>
</inkml:ink>
</file>

<file path=ppt/ink/ink3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5.818"/>
    </inkml:context>
    <inkml:brush xml:id="br0">
      <inkml:brushProperty name="width" value="0.025" units="cm"/>
      <inkml:brushProperty name="height" value="0.025" units="cm"/>
    </inkml:brush>
  </inkml:definitions>
  <inkml:trace contextRef="#ctx0" brushRef="#br0">770 34 7303,'-39'8'668,"1"1"1,0 2-1,0 1 0,1 3 1,0 1-1,2 1 0,0 2 1,-50 35-1,46-24-482,1 1-1,2 2 1,1 1-1,1 2 1,2 2-1,-41 62 0,58-75-77,1 1-1,1 1 1,2 0-1,1 1 0,1 0 1,1 0-1,1 1 0,2 0 1,1 0-1,1 0 0,2 1 1,2 40-1,1-47-128,1 0-1,1 1 1,1-1-1,1 0 1,1-1 0,20 43-1,-19-50-19,0 0-1,2 0 1,-1-1 0,2 0-1,0-1 1,1 0-1,0-1 1,1 0-1,0-1 1,16 10 0,-11-10 121,1-2 1,0 0 0,1-1 0,-1-1 0,1-1-1,1-1 1,-1-1 0,1 0 0,-1-2 0,1 0 0,0-1-1,39-4 1,-11-2 288,0-3-1,-1-1 1,0-3-1,62-23 1,-49 11-112,-1-2 0,-1-3 0,-1-2 0,-2-3 0,-1-2 0,-2-3 0,-2-2 0,55-57-1,-75 65 4,-1-1-1,-2-2 0,-2-1 1,-1-1-1,26-54 0,-36 60-83,-2 0-1,-1-1 0,-2 0 0,-1-1 0,-2-1 0,-1 1 0,2-53 0,-7 74-102,-1-1 0,-1 1 1,0 0-1,-1-1 0,0 1 0,-1 0 0,-1 0 0,0 0 1,-1 0-1,-8-16 0,8 20-34,-1 0-1,0 0 1,-1 1-1,0 0 1,0 0 0,-1 1-1,0 0 1,0 0-1,0 0 1,-1 1-1,0 1 1,0-1 0,-17-6-1,3 4-255,-1 0 0,0 2 0,0 0 0,-1 2 0,0 1 0,1 0 0,-1 2 0,-47 4 0,19 3-1334,1 2 0,0 3 0,-57 19 0,-3 8-3963</inkml:trace>
</inkml:ink>
</file>

<file path=ppt/ink/ink3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8.223"/>
    </inkml:context>
    <inkml:brush xml:id="br0">
      <inkml:brushProperty name="width" value="0.025" units="cm"/>
      <inkml:brushProperty name="height" value="0.025" units="cm"/>
    </inkml:brush>
  </inkml:definitions>
  <inkml:trace contextRef="#ctx0" brushRef="#br0">9 18 8968,'5'-8'4773,"-5"1"-4549,0 5-352,-7 2-2530,1 0-3140</inkml:trace>
</inkml:ink>
</file>

<file path=ppt/ink/ink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3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8.744"/>
    </inkml:context>
    <inkml:brush xml:id="br0">
      <inkml:brushProperty name="width" value="0.025" units="cm"/>
      <inkml:brushProperty name="height" value="0.025" units="cm"/>
    </inkml:brush>
  </inkml:definitions>
  <inkml:trace contextRef="#ctx0" brushRef="#br0">421 1 21941,'0'0'5002,"-2"5"-5120,-7 12 178,0 1-1,0-1 0,-2-1 1,-21 27-1,-63 61 170,68-75-194,-107 102 221,41-43-144,106-92-838,17-14-880,-1-2-1,0-1 1,-2-1 0,48-50-1,-34 26 96,-1-2-1,33-54 1,-47 60 1889,7-11 4342,-43 68-4248,1 0-1,1 0 1,0 0 0,1 1 0,1 1 0,0-1 0,1 1-1,-3 20 1,1 13-5,-1 75 1,3-22-4160,1-86 57,-1-10-1640</inkml:trace>
</inkml:ink>
</file>

<file path=ppt/ink/ink3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9.090"/>
    </inkml:context>
    <inkml:brush xml:id="br0">
      <inkml:brushProperty name="width" value="0.025" units="cm"/>
      <inkml:brushProperty name="height" value="0.025" units="cm"/>
    </inkml:brush>
  </inkml:definitions>
  <inkml:trace contextRef="#ctx0" brushRef="#br0">0 217 17713,'0'0'9160,"82"-11"-8807,-33 11-225,5 0-192,-1-3-1570,0-4-2594,-8-4-3459</inkml:trace>
  <inkml:trace contextRef="#ctx0" brushRef="#br0" timeOffset="1">548 1 18129,'0'0'7591,"-18"51"-6598,3-17-288,-1 5-353,1 3-288,1-1-32,0 1-480,2-5-1538,4-5-1505,-5-7-1090,1-9-2593</inkml:trace>
</inkml:ink>
</file>

<file path=ppt/ink/ink3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9.434"/>
    </inkml:context>
    <inkml:brush xml:id="br0">
      <inkml:brushProperty name="width" value="0.025" units="cm"/>
      <inkml:brushProperty name="height" value="0.025" units="cm"/>
    </inkml:brush>
  </inkml:definitions>
  <inkml:trace contextRef="#ctx0" brushRef="#br0">10 70 19891,'0'0'1852,"4"-9"401,-3 5-2102,1 0 0,0 1 1,0-1-1,0 1 0,0-1 0,1 1 0,-1 0 1,1 0-1,0 0 0,0 0 0,0 1 0,0-1 1,1 1-1,-1 0 0,0 0 0,1 0 0,0 0 0,-1 1 1,1-1-1,0 1 0,0 0 0,0 0 0,0 0 1,0 1-1,0-1 0,0 1 0,7 1 0,8-2-60,-1 1-1,0 1 1,0 0-1,0 1 1,0 2-1,0-1 1,21 9-1,-30-9-97,0 1 1,-1 0-1,1 0 0,-1 1 0,0 0 0,0 1 0,0 0 0,-1 0 0,0 0 1,0 1-1,0 0 0,-1 1 0,0-1 0,-1 1 0,8 13 0,-11-16 18,1 0-1,-1 0 0,0 0 0,-1 0 1,1 1-1,-1-1 0,0 1 1,0-1-1,-1 1 0,1-1 0,-1 1 1,0 0-1,-1-1 0,0 1 1,1-1-1,-2 1 0,-1 7 0,-1-5 102,0-1-1,0 1 0,0-1 0,-1 0 1,0 0-1,0 0 0,-1-1 0,0 0 0,0 0 1,-10 7-1,-5 2 146,-1-1 0,0-1 0,-1-2 0,0 0 0,-1-1 1,-38 10-1,57-18-273,-9 2-48,0 0 0,0 0 0,-1-2 0,1 0 0,-1 0-1,0-1 1,-15-1 0,29 0-14,1-1-1,-1 1 1,1 0 0,-1 0-1,1 0 1,0 0 0,-1 0-1,1-1 1,-1 1 0,1 0-1,-1 0 1,1-1 0,0 1-1,-1 0 1,1 0 0,0-1-1,-1 1 1,1-1 0,0 1-1,0 0 1,-1-1 0,1 1-1,0 0 1,0-1 0,0 1-1,-1-1 1,1 1 0,0-1-1,0 1 1,0-1 0,0 1-1,0-1 1,0 1 0,0 0-1,0-1 1,0 1 0,0-1-1,0 1 1,0-1 0,0 1-1,0-1 1,1 1 0,-1-1-1,0 1 1,0 0 0,0-1-1,1 1 1,-1-1 0,0 1-1,1 0 1,-1-1 0,0 1-1,1-1 1,17-20-4223,12-7-2313,7-7-3038</inkml:trace>
</inkml:ink>
</file>

<file path=ppt/ink/ink3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9.777"/>
    </inkml:context>
    <inkml:brush xml:id="br0">
      <inkml:brushProperty name="width" value="0.025" units="cm"/>
      <inkml:brushProperty name="height" value="0.025" units="cm"/>
    </inkml:brush>
  </inkml:definitions>
  <inkml:trace contextRef="#ctx0" brushRef="#br0">115 19 18674,'0'0'3763,"-6"8"-2583,-2 3-943,-51 73 2798,53-74-2723,0 0 0,0 1 0,1-1 0,1 1 0,0 1 0,-6 22 0,10-33-338,0-1 0,0 1 0,0 0 0,-1 0 0,1 0-1,0 0 1,0 0 0,1 0 0,-1 0 0,0 0 0,0 0 0,0 0 0,1 0 0,-1 0 0,0 0 0,1 0 0,-1 0 0,1 0 0,-1-1 0,1 1 0,-1 0-1,1 0 1,0 0 0,-1-1 0,1 1 0,0 0 0,0-1 0,-1 1 0,1-1 0,0 1 0,0-1 0,0 1 0,0-1 0,0 0 0,0 1 0,0-1-1,0 0 1,0 0 0,-1 0 0,1 0 0,0 1 0,0-1 0,0 0 0,0-1 0,0 1 0,0 0 0,0 0 0,0 0 0,0-1 0,1 1 0,4-2-274,0 1 0,0-1 0,0 0 1,0-1-1,0 1 0,10-7 1,9-11-1047,0-2 0,-2 0 0,0-2 0,33-43 0,-10 10 1531,-31 44 1115,-16 23 1545,-18 28-355,0-9-1568,-27 47 1761,43-69-2522,-1 0-1,1 1 1,0-1-1,1 1 1,0 0 0,0-1-1,1 1 1,-1 12-1,2-19-243,-1-1 0,1 1 0,0 0 0,0-1 0,0 1-1,0 0 1,0-1 0,0 1 0,0 0 0,0-1-1,0 1 1,0-1 0,1 1 0,-1 0 0,0-1 0,0 1-1,1-1 1,-1 1 0,0 0 0,0-1 0,1 1 0,-1-1-1,1 1 1,-1-1 0,1 1 0,-1-1 0,1 0-1,-1 1 1,1-1 0,-1 1 0,1-1 0,-1 0 0,1 0-1,-1 1 1,1-1 0,0 0 0,-1 0 0,1 0-1,-1 1 1,1-1 0,0 0 0,0 0 0,19 1-6147</inkml:trace>
</inkml:ink>
</file>

<file path=ppt/ink/ink3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2.790"/>
    </inkml:context>
    <inkml:brush xml:id="br0">
      <inkml:brushProperty name="width" value="0.025" units="cm"/>
      <inkml:brushProperty name="height" value="0.025" units="cm"/>
    </inkml:brush>
  </inkml:definitions>
  <inkml:trace contextRef="#ctx0" brushRef="#br0">0 68 7111,'0'0'16015,"63"32"-14061,-11-24-321,20 1-768,16-8-449,13-1-223,8 0-97,4-14-320,-9-4-1666,-8-5-1409,-14-6-513,-14-4-1793</inkml:trace>
</inkml:ink>
</file>

<file path=ppt/ink/ink3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3.132"/>
    </inkml:context>
    <inkml:brush xml:id="br0">
      <inkml:brushProperty name="width" value="0.025" units="cm"/>
      <inkml:brushProperty name="height" value="0.025" units="cm"/>
    </inkml:brush>
  </inkml:definitions>
  <inkml:trace contextRef="#ctx0" brushRef="#br0">171 1 20275,'0'0'4426,"-7"9"-3391,3-4-785,2-3-159,0 0 0,0 0-1,0 0 1,1 0 0,-1 1 0,1-1 0,0 1-1,-1-1 1,1 1 0,0-1 0,0 1 0,1 0-1,-1-1 1,0 1 0,1 0 0,0 0 0,0 0-1,-1-1 1,2 1 0,-1 0 0,0 0 0,1-1-1,-1 1 1,2 5 0,34 55 1391,-29-53-1433,0 1 0,0 0-1,-1 1 1,-1-1 0,0 1 0,0 0 0,-2 0-1,1 1 1,1 15 0,-4-12-118,-1-1 0,-1 1 1,-1 0-1,0-1 0,-1 1 0,-1-1 1,0 0-1,-1 0 0,-1 0 0,0-1 1,-1 0-1,-10 15 0,1-2-1306,-33 38-1,-25 16-4898,37-45-1701</inkml:trace>
</inkml:ink>
</file>

<file path=ppt/ink/ink3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0.882"/>
    </inkml:context>
    <inkml:brush xml:id="br0">
      <inkml:brushProperty name="width" value="0.025" units="cm"/>
      <inkml:brushProperty name="height" value="0.025" units="cm"/>
    </inkml:brush>
  </inkml:definitions>
  <inkml:trace contextRef="#ctx0" brushRef="#br0">26 1 16432,'0'0'8888,"-4"11"-8157,-1 5-564,0-1-1,2 1 0,0 0 0,0 0 1,1 0-1,1 22 0,1-37-158,0 0-1,0 0 1,0 0 0,1 0-1,-1 0 1,0 0-1,0-1 1,1 1 0,-1 0-1,0 0 1,1 0 0,-1 0-1,1 0 1,-1 0 0,1 0-1,0-1 1,-1 1-1,1 0 1,0-1 0,0 1-1,-1 0 1,1-1 0,0 1-1,0-1 1,0 1-1,0-1 1,1 1 0,1 0 16,0-1 0,-1 0 1,1 1-1,0-1 0,-1 0 0,1-1 1,0 1-1,-1 0 0,1-1 1,3-1-1,3 0 45,0-2 1,0 1-1,0-2 0,16-9 1,77-78 196,-102 91-266,0 1 0,1 0 0,-1 0 0,1 0-1,-1-1 1,0 1 0,1 0 0,-1 0-1,1 0 1,-1 0 0,1 0 0,-1 0 0,1 0-1,-1 0 1,0 0 0,1 0 0,-1 0-1,1 0 1,-1 0 0,1 0 0,-1 0 0,0 0-1,1 1 1,-1-1 0,1 0 0,-1 0-1,0 0 1,1 1 0,-1-1 0,1 0-1,-1 1 1,0-1 0,0 0 0,1 0 0,-1 1-1,0-1 1,1 1 0,-1-1 0,0 0-1,0 1 1,0-1 0,1 1 0,-1-1 0,0 0-1,0 1 1,0-1 0,0 1 0,0-1-1,0 1 1,0-1 0,0 1 0,0-1 0,0 0-1,0 1 1,0-1 0,0 1 0,0 36 382,0-29-276,0 84 630,1-91-715,-1 0-1,1 0 1,-1-1 0,0 1-1,1 0 1,0 0-1,-1-1 1,1 1-1,-1-1 1,1 1 0,0 0-1,0-1 1,-1 1-1,1-1 1,0 1 0,0-1-1,0 0 1,-1 1-1,1-1 1,0 0-1,0 0 1,0 0 0,0 1-1,0-1 1,-1 0-1,1 0 1,0 0 0,0 0-1,0 0 1,0-1-1,0 1 1,0 0-1,0 0 1,-1-1 0,1 1-1,0 0 1,1-1-1,35-13 325,23-27-300,-38 25-602,43-23 0,-59 36-88,1 0 0,-1 0 0,1 1 0,0 0 0,0 0 0,12-1 0,-17 4 370,-1-1 0,1 0 0,-1 1 0,0 0 0,1-1 0,-1 1 0,0 0 0,0 0 1,0 0-1,1 0 0,-1 0 0,0 0 0,0 0 0,0 0 0,0 0 0,-1 0 0,1 1 0,0-1 1,0 0-1,-1 1 0,1-1 0,-1 0 0,1 1 0,-1-1 0,0 1 0,1-1 0,-1 1 0,0-1 0,0 3 1,0-2-366,1 1 1,-1-1 0,1 1-1,0-1 1,0 0 0,-1 0-1,2 1 1,-1-1 0,0 0-1,0 0 1,4 3 0,5 1-4566</inkml:trace>
</inkml:ink>
</file>

<file path=ppt/ink/ink3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1.243"/>
    </inkml:context>
    <inkml:brush xml:id="br0">
      <inkml:brushProperty name="width" value="0.025" units="cm"/>
      <inkml:brushProperty name="height" value="0.025" units="cm"/>
    </inkml:brush>
  </inkml:definitions>
  <inkml:trace contextRef="#ctx0" brushRef="#br0">84 238 7495,'0'0'3758,"9"-9"177,29-29-519,-37 37-3160,0 1-1,0-1 1,-1 0-1,1 0 1,0 0 0,0 0-1,0 0 1,-1 0-1,1 0 1,0 0-1,-1 0 1,1 0-1,-1 0 1,0 0 0,1 0-1,-1-1 1,0 1-1,1-1 1,-15 6 3456,1 8-3422,0 0-1,0 0 0,1 1 0,1 0 1,0 1-1,1 1 0,1 0 0,0 0 1,0 0-1,-7 23 0,16-37-286,-1-1 0,1 1 0,0 0 0,-1 0 0,1 0 0,0 0 0,0 0 0,0-1 0,0 1 0,0 0 0,0 0 0,0 0 0,0 0 0,0 0 0,0 0 0,0 0 0,1-1 0,-1 1 0,0 0 0,1 0 0,-1 0 0,0 0 0,1-1 0,-1 1 0,1 0 0,-1 0 0,1-1 0,0 1 0,-1-1 0,1 1 0,1 1 0,0-2 6,0 1-1,0-1 1,0 1-1,1-1 1,-1 0-1,0 0 1,0 0-1,0 0 1,0 0-1,0-1 1,1 1-1,3-2 1,6-2 33,0 0-1,-1-1 1,20-11 0,-5 1-116,-2-2 0,0-1 0,-1-1 0,0 0 0,-2-2 0,0-1 0,-2 0 0,0-2 0,-2 0 1,0-1-1,-2-1 0,20-42 0,-29 44 107,-7 23-31,1 1-1,0 0 1,0 0-1,0 0 1,0 0-1,0 0 1,-1 0-1,1 0 1,0 0-1,0 0 1,0 0-1,-1-1 1,1 1-1,0 0 1,0 0-1,0 0 1,0 0 0,-1 0-1,1 0 1,0 0-1,0 0 1,0 0-1,-1 1 1,1-1-1,0 0 1,0 0-1,0 0 1,0 0-1,-1 0 1,1 0-1,0 0 1,0 0-1,0 0 1,0 1-1,-1-1 1,1 0-1,0 0 1,0 0-1,0 0 1,0 0-1,0 1 1,0-1-1,0 0 1,0 0-1,-1 0 1,1 0 0,0 1-1,0-1 1,0 0-1,0 0 1,-27 40 148,16-21 48,0 0-1,2 1 1,0-1-1,2 2 1,0-1 0,1 1-1,1 0 1,-4 42-1,9-60-213,0 0-1,1 0 1,-1 0-1,1 0 1,-1 0-1,1-1 1,0 1-1,0 0 1,0-1-1,1 1 1,-1 0-1,0-1 1,1 1-1,0-1 1,0 0-1,0 0 1,0 1-1,0-1 1,0-1-1,0 1 1,0 0-1,1 0 1,-1-1-1,1 1 1,-1-1-1,1 0 1,0 0-1,4 1 0,39 5-3054,-1-14-4883,-17-8-3187</inkml:trace>
</inkml:ink>
</file>

<file path=ppt/ink/ink3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1.810"/>
    </inkml:context>
    <inkml:brush xml:id="br0">
      <inkml:brushProperty name="width" value="0.025" units="cm"/>
      <inkml:brushProperty name="height" value="0.025" units="cm"/>
    </inkml:brush>
  </inkml:definitions>
  <inkml:trace contextRef="#ctx0" brushRef="#br0">286 0 20083,'0'0'11365,"-4"11"-10986,-6 13-219,-1 0 1,-1-1-1,-2-1 0,-30 40 0,-82 83 9,75-89-236,37-39-799,21-19-2347,27-25-1874,-1-7-124,5-8-1515</inkml:trace>
</inkml:ink>
</file>

<file path=ppt/ink/ink3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2.154"/>
    </inkml:context>
    <inkml:brush xml:id="br0">
      <inkml:brushProperty name="width" value="0.025" units="cm"/>
      <inkml:brushProperty name="height" value="0.025" units="cm"/>
    </inkml:brush>
  </inkml:definitions>
  <inkml:trace contextRef="#ctx0" brushRef="#br0">221 1 19186,'0'0'4308,"-8"14"-2898,-6 16-465,1 0 1,1 1 0,2 0 0,1 1-1,-5 33 1,11-39-561,2-1 0,2 40-1,0-56-441,0 0 0,0-1-1,1 1 1,1 0 0,-1 0-1,1-1 1,1 0 0,-1 1-1,2-1 1,7 11-1,-5-12-1918,-7-7 1721,1 0 1,-1 0-1,0 0 1,0 0-1,1 0 0,-1 0 1,0 0-1,0-1 0,1 1 1,-1 0-1,0 0 1,0 0-1,1 0 0,-1 0 1,0-1-1,0 1 0,1 0 1,-1 0-1,0 0 0,0 0 1,0-1-1,0 1 1,1 0-1,-1 0 0,0-1 1,0 1-1,0 0 0,0 0 1,0-1-1,0 1 1,0 0-1,0 0 0,0-1 1,0 1-1,0 0 0,0-1 1,0 1-1,0 0 1,0 0-1,0-1 0,0 1 1,0 0-1,0 0 0,0-1 1,0 1-1,0-1 1,0-18-10050</inkml:trace>
  <inkml:trace contextRef="#ctx0" brushRef="#br0" timeOffset="1">0 223 14061,'0'0'13869,"78"26"-13740,-31-19-418,1-6-2561,-1-1-2403,-6 0-5189</inkml:trace>
</inkml:ink>
</file>

<file path=ppt/ink/ink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3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2.501"/>
    </inkml:context>
    <inkml:brush xml:id="br0">
      <inkml:brushProperty name="width" value="0.025" units="cm"/>
      <inkml:brushProperty name="height" value="0.025" units="cm"/>
    </inkml:brush>
  </inkml:definitions>
  <inkml:trace contextRef="#ctx0" brushRef="#br0">274 1 20115,'0'0'2077,"-11"1"-241,0 1-1431,1 0 0,-1 0-1,1 1 1,0 1 0,0 0 0,1 0-1,-1 1 1,1 0 0,0 0 0,-11 9-1,6-3 229,0 1 0,1 1 0,-14 16 0,23-24-508,0 0 1,1-1-1,0 2 0,0-1 1,0 0-1,0 1 0,1-1 1,0 1-1,0 0 1,0 0-1,1 0 0,0 0 1,-1 8-1,3-12-130,-1-1 0,1 1 0,-1-1 0,1 1-1,0-1 1,-1 1 0,1-1 0,0 0 0,0 1 0,0-1 0,0 0 0,0 0-1,0 0 1,0 0 0,1 0 0,-1 0 0,0 0 0,1 0 0,-1 0 0,1-1-1,-1 1 1,0 0 0,1-1 0,0 1 0,-1-1 0,1 0 0,2 1 0,54 7-318,-45-6 202,8 0-96,-7-1 1,1 0-1,-1 1 0,0 1 0,0 0 0,0 1 1,0 0-1,0 1 0,17 10 0,-30-15 235,0 1-1,0 0 0,0 0 0,1 0 0,-1-1 1,-1 1-1,1 0 0,0 0 0,0 0 1,0 0-1,0 0 0,-1 1 0,1-1 0,-1 0 1,1 0-1,-1 0 0,1 1 0,-1-1 1,1 0-1,-1 1 0,0-1 0,0 0 0,0 0 1,0 3-1,-1-2 34,1 0 0,-1 1 0,0-1-1,0 0 1,0 0 0,0 0 0,-1 0 0,1 0 0,0 0 0,-1-1 0,1 1 0,-1 0 0,-2 1-1,-7 6 229,-1-1 0,0-1-1,-21 11 1,27-14-257,-18 9 38,0-2 0,0 0 1,-1-1-1,-1-1 0,1-2 0,-31 6 1,56-13-67,-20-1-1046,12-7-3079,7-12-5361</inkml:trace>
</inkml:ink>
</file>

<file path=ppt/ink/ink3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5.665"/>
    </inkml:context>
    <inkml:brush xml:id="br0">
      <inkml:brushProperty name="width" value="0.025" units="cm"/>
      <inkml:brushProperty name="height" value="0.025" units="cm"/>
    </inkml:brush>
  </inkml:definitions>
  <inkml:trace contextRef="#ctx0" brushRef="#br0">17 145 19923,'0'0'7212,"0"12"-7111,-7 57 59,3-36-132,1-1 0,1 1 1,4 46-1,-2-78-26,0 0 1,0 0-1,0 0 1,1 0-1,-1 0 0,0 0 1,1 0-1,-1 0 1,0 0-1,1 0 1,-1 0-1,1 0 1,0 0-1,-1-1 1,1 1-1,-1 0 0,1 0 1,0-1-1,0 1 1,0 0-1,-1-1 1,1 1-1,0-1 1,0 1-1,0-1 1,0 0-1,1 1 1,0-1 8,0 1 1,1-1 0,-1 0 0,0 0 0,1-1 0,-1 1 0,0 0 0,1-1-1,-1 0 1,0 1 0,3-2 0,4-3 37,0 1-1,0-1 1,-1 0-1,13-11 0,-8 4 3,0-1-1,-2 0 0,1 0 1,-2-2-1,0 1 0,9-18 1,-19 32-50,0 0 0,0 1-1,0-1 1,0 0 0,0 0 0,0 0 0,0 0 0,1 0 0,-1 0-1,0 1 1,0-1 0,0 0 0,0 0 0,0 0 0,1 0 0,-1 0 0,0 0-1,0 0 1,0 0 0,0 0 0,0 0 0,1 0 0,-1 0 0,0 0 0,0 0-1,0 0 1,0 0 0,1 0 0,-1 0 0,0 0 0,0 0 0,0 0-1,0 0 1,0 0 0,1 0 0,-1 0 0,0 0 0,0 0 0,0 0 0,0-1-1,0 1 1,0 0 0,1 0 0,-1 0 0,0 0 0,0 0 0,0 0 0,0 0-1,0-1 1,0 1 0,0 0 0,0 0 0,0 0 0,1 0 0,-1 0-1,0-1 1,0 1 0,0 0 0,0 0 0,0 0 0,0 23 74,-5 29 21,5-50-82,-1-1 0,1 1 0,-1 0 0,1 0 1,0-1-1,0 1 0,0 0 0,0 0 0,0-1 0,0 1 0,0 0 0,1 0 1,-1 0-1,0-1 0,1 1 0,0 0 0,-1-1 0,1 1 0,0-1 0,0 1 0,0-1 1,0 1-1,0-1 0,0 1 0,3 1 0,-2-2 18,1-1-1,0 1 1,0-1-1,-1 0 1,1 0-1,0 0 1,-1-1-1,1 1 1,0 0-1,-1-1 1,1 0-1,0 0 1,-1 1-1,1-2 1,-1 1-1,1 0 1,3-3-1,20-12 79,-1-1-1,-1-1 1,-1-1 0,32-33-1,-14 14-64,-41 38-46,0 0-1,0 0 1,0 1 0,0-1 0,0 0 0,0 0-1,0 0 1,0 0 0,0 0 0,0 1 0,0-1-1,0 0 1,0 0 0,0 0 0,1 0 0,-1 0 0,0 0-1,0 0 1,0 1 0,0-1 0,0 0 0,0 0-1,0 0 1,1 0 0,-1 0 0,0 0 0,0 0-1,0 0 1,0 0 0,0 0 0,1 0 0,-1 0-1,0 0 1,0 0 0,0 0 0,0 0 0,0 0 0,1 0-1,-1 0 1,0 0 0,0 0 0,0 0 0,0 0-1,0 0 1,1 0 0,-1 0 0,0 0 0,0 0-1,0 0 1,0 0 0,0 0 0,0 0 0,1-1-1,-1 1 1,0 0 0,0 0 0,0 0 0,-7 23-150,-15 28-62,13-34 233,5-12-10,1 1-1,0 0 1,0 1 0,0-1-1,1 0 1,0 1 0,0-1-1,-1 13 1,3-18-4,1 0 0,0-1 0,-1 0 0,1 1 0,0-1 0,0 1 0,-1-1 0,1 0 0,0 1 0,0-1 0,-1 0 0,1 0 0,0 0 0,0 0 0,0 0 0,0 0 0,-1 0 0,1 0 0,0 0 0,0 0 0,0 0 0,-1 0 0,1 0 0,0-1 0,0 1 0,0 0 1,-1-1-1,1 1 0,1-1 0,26-9 80,1-6-109,0-1-1,28-22 1,35-21-516,-85 61 124,-7 10 232,-7 13 131,7-23 51,-17 39 47,13-33-31,0 0 1,1 1-1,0 0 0,0-1 0,1 1 0,0 0 0,0 0 0,1 0 1,-1 10-1,2-17-9,0-1-1,0 1 1,0-1 0,0 1 0,0 0-1,0-1 1,1 1 0,-1-1 0,0 1 0,0 0-1,1-1 1,-1 1 0,0-1 0,1 1 0,-1-1-1,0 1 1,1-1 0,-1 0 0,1 1-1,-1-1 1,1 1 0,-1-1 0,1 0 0,-1 0-1,1 1 1,-1-1 0,1 0 0,0 0 0,-1 1-1,1-1 1,24-2 131,21-17 27,-17 0-212,0-2 0,-2 0 0,-1-3 0,0 0 0,-2-1 0,0-1 0,-2-2 0,-2 0 0,0-1 0,-2-1 0,-1-1 0,25-64 0,-57 113-436,-9 21 567,4 0 117,-23 71 0,38-92-90,0 1 0,1-1 0,1 1 0,0-1 0,2 1-1,1 31 1,1-44-96,0-1 0,0 1 0,0-1 0,1 0 0,0 1 0,0-1 0,1 0 0,-1 0 0,1 0 0,0-1 0,0 1 0,1-1 0,-1 1 0,1-1 0,0 0 0,0-1 0,1 1 0,-1-1 0,1 1 0,5 2 0,-10-8-56,0 0 0,1 0 0,-1 1 0,0-1 0,0 0 0,-1 0 0,1 1 0,0-1 0,0 0 0,-1 1-1,1-1 1,-1 0 0,0 1 0,1-1 0,-2-1 0,-20-32-1398,-1 1-1,-2 2 0,-33-34 0,-9-13 3612,67 79-2128,0 0 1,-1 0 0,1 0 0,0 0 0,0-1 0,0 1 0,0 0-1,0 0 1,0 0 0,0-1 0,0 1 0,0 0 0,-1 0-1,1 0 1,0-1 0,0 1 0,0 0 0,0 0 0,0 0 0,0-1-1,0 1 1,1 0 0,-1 0 0,0 0 0,0-1 0,0 1 0,0 0-1,0 0 1,0 0 0,0-1 0,0 1 0,0 0 0,0 0-1,1 0 1,-1 0 0,0 0 0,0-1 0,0 1 0,0 0 0,1 0-1,-1 0 1,0 0 0,0 0 0,0 0 0,0 0 0,1 0 0,-1-1-1,0 1 1,0 0 0,0 0 0,1 0 0,-1 0 0,0 0-1,0 0 1,0 0 0,1 0 0,-1 0 0,23-1 401,27 7-561,73 22 947,-40-8-3494,-27-9-6518</inkml:trace>
</inkml:ink>
</file>

<file path=ppt/ink/ink3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6.015"/>
    </inkml:context>
    <inkml:brush xml:id="br0">
      <inkml:brushProperty name="width" value="0.025" units="cm"/>
      <inkml:brushProperty name="height" value="0.025" units="cm"/>
    </inkml:brush>
  </inkml:definitions>
  <inkml:trace contextRef="#ctx0" brushRef="#br0">1 1 21012,'0'0'4452,"67"0"-12748</inkml:trace>
</inkml:ink>
</file>

<file path=ppt/ink/ink3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6.638"/>
    </inkml:context>
    <inkml:brush xml:id="br0">
      <inkml:brushProperty name="width" value="0.025" units="cm"/>
      <inkml:brushProperty name="height" value="0.025" units="cm"/>
    </inkml:brush>
  </inkml:definitions>
  <inkml:trace contextRef="#ctx0" brushRef="#br0">0 0 3619,'0'0'15871,"1"9"-14301,6 25 728,1-1 0,1-1 0,16 37 1,-24-67-2263,1 1 0,-1-1 1,1 0-1,0 0 1,0 0-1,0-1 0,0 1 1,0 0-1,0-1 1,0 1-1,1-1 0,-1 0 1,0 1-1,1-1 1,-1 0-1,1-1 0,0 1 1,-1 0-1,1-1 1,0 1-1,-1-1 0,1 0 1,0 0-1,-1 0 1,1 0-1,0-1 0,4 0 1,3 0-180,0-1 0,0-1-1,0 1 1,0-1 0,17-9 0,-17 8-1049,-1-2 1,0 1-1,-1-1 0,1-1 1,13-13-1,-16 14-940,-1 0 0,0 0 1,-1-1-1,8-13 0,1-7-8454</inkml:trace>
</inkml:ink>
</file>

<file path=ppt/ink/ink3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6.964"/>
    </inkml:context>
    <inkml:brush xml:id="br0">
      <inkml:brushProperty name="width" value="0.025" units="cm"/>
      <inkml:brushProperty name="height" value="0.025" units="cm"/>
    </inkml:brush>
  </inkml:definitions>
  <inkml:trace contextRef="#ctx0" brushRef="#br0">214 1 3748,'0'0'10100,"-2"8"-6609,-7 21 194,-23 54 0,-24 31 265,36-78-3727,1 2 1,2 0 0,1 1 0,2 0 0,-15 73 0,30-87-1247,8-16-3375,-7-10 3888,-1 1 0,1-1 0,0 1 1,-1-1-1,1 0 0,0 0 0,-1 1 0,1-1 0,-1 0 1,1 0-1,-1-1 0,0 1 0,1 0 0,-1 0 0,0-1 1,0 1-1,0 0 0,0-1 0,0 1 0,1-3 0,16-25-9520</inkml:trace>
</inkml:ink>
</file>

<file path=ppt/ink/ink3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7.322"/>
    </inkml:context>
    <inkml:brush xml:id="br0">
      <inkml:brushProperty name="width" value="0.025" units="cm"/>
      <inkml:brushProperty name="height" value="0.025" units="cm"/>
    </inkml:brush>
  </inkml:definitions>
  <inkml:trace contextRef="#ctx0" brushRef="#br0">35 29 16239,'0'0'8851,"-2"10"-7938,-7 25-150,2-14-320,2 1 1,0 0-1,-2 31 0,7-53-444,1 1 0,-1-1-1,0 1 1,1-1 0,-1 0 0,0 1-1,1-1 1,-1 0 0,1 0 0,-1 1-1,0-1 1,1 0 0,-1 0 0,1 0 0,-1 1-1,1-1 1,-1 0 0,0 0 0,1 0-1,-1 0 1,1 0 0,-1 0 0,1 0 0,-1 0-1,1 0 1,-1 0 0,1 0 0,-1 0-1,1-1 1,-1 1 0,0 0 0,1 0-1,-1 0 1,1-1 0,-1 1 0,0 0 0,1-1-1,20-7-277,0-8-356,-1-1-1,-1-1 0,0-1 0,-1 0 1,27-39-1,-23 29 783,-10 20 1416,-18 28-1018,-18 33-347,4-19-34,13-23-12,0 1 0,0 1 0,1-1 0,1 1 0,0 0 0,1 0 0,0 0 0,-3 17 0,7-28-220,0-1-1,0 1 0,-1-1 1,1 0-1,0 1 1,0-1-1,0 1 0,0-1 1,0 1-1,0-1 0,0 1 1,0-1-1,1 0 1,-1 1-1,0-1 0,0 1 1,0-1-1,0 1 1,1-1-1,-1 0 0,0 1 1,0-1-1,1 0 1,-1 1-1,0-1 0,0 0 1,1 1-1,-1-1 0,0 0 1,1 1-1,-1-1 1,1 0-1,-1 0 0,0 0 1,1 1-1,-1-1 1,1 0-1,-1 0 0,1 0 1,-1 0-1,0 0 1,1 0-1,-1 0 0,1 0 1,-1 0-1,1 0 0,-1 0 1,1 0-1,-1 0 1,0 0-1,1 0 0,-1 0 1,1-1-1,0 1-171,18-1-5237</inkml:trace>
</inkml:ink>
</file>

<file path=ppt/ink/ink3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8.696"/>
    </inkml:context>
    <inkml:brush xml:id="br0">
      <inkml:brushProperty name="width" value="0.025" units="cm"/>
      <inkml:brushProperty name="height" value="0.025" units="cm"/>
    </inkml:brush>
  </inkml:definitions>
  <inkml:trace contextRef="#ctx0" brushRef="#br0">26 1 14446,'-11'37'7267,"7"-20"-6930,0 1 0,1 0 1,0 29-1,3-46-321,0 0 0,0 0 1,0 1-1,0-1 1,0 0-1,0 0 0,0 0 1,1 1-1,-1-1 0,1 0 1,-1 0-1,1 0 0,-1 0 1,1 0-1,0 0 0,-1 0 1,1 0-1,0 0 0,0 0 1,0 0-1,0 0 0,-1-1 1,1 1-1,0 0 0,1-1 1,-1 1-1,2 0 0,0 0 15,1 0-1,-1 0 0,1-1 1,-1 1-1,1-1 0,-1 0 1,1 0-1,0 0 0,5-2 0,3 0 15,-1-1-1,1 0 0,-1-1 0,0 0 0,13-7 0,85-65 191,-109 76-222,1 0 0,-1 0 1,0 0-1,0 1 1,1-1-1,-1 0 0,0 0 1,0 0-1,0 1 1,0-1-1,1 0 0,-1 0 1,0 1-1,0-1 1,0 0-1,0 1 0,0-1 1,0 0-1,0 0 0,0 1 1,1-1-1,-1 0 1,0 1-1,0-1 0,-1 0 1,1 1-1,0-1 1,0 0-1,0 0 0,0 1 1,0-1-1,0 0 1,0 1-1,0-1 0,0 0 1,-1 0-1,1 1 1,0-1-1,0 0 0,0 0 1,-1 0-1,1 1 0,0-1 1,0 0-1,0 0 1,-1 1-1,-7 16 479,1-5-94,3-6-251,0 0-1,1 0 1,0 0-1,0 1 1,0-1-1,1 1 0,-1 0 1,2 0-1,-3 11 1,5-17-104,-1 0-1,1-1 1,-1 0 0,1 1 0,-1-1-1,1 1 1,-1-1 0,1 0-1,0 1 1,-1-1 0,1 0 0,-1 0-1,1 1 1,0-1 0,-1 0 0,1 0-1,0 0 1,-1 0 0,1 0 0,0 0-1,-1 0 1,1 0 0,0 0 0,0 0-1,-1 0 1,1 0 0,-1-1-1,1 1 1,0 0 0,0-1 0,25-6 554,-3-4-254,38-24 0,-47 25-330,0 1 0,1 1 1,1 0-1,-1 1 0,1 1 1,29-8-1,-45 14-12,1 0 0,0 0 1,-1 0-1,1 0 0,0 0 0,-1 0 0,1 0 1,0 0-1,0 0 0,-1 0 0,1 1 0,0-1 1,-1 0-1,1 0 0,-1 1 0,1-1 0,0 0 1,-1 1-1,1-1 0,-1 1 0,1-1 0,-1 1 0,1-1 1,-1 1-1,1-1 0,-1 1 0,0-1 0,1 1 1,-1 0-1,0-1 0,1 1 0,-1 0 0,0-1 1,0 2-1,3 34 346,-17 35-37,14-71-329,-1 1-1,1 0 0,0-1 0,-1 1 0,1 0 0,0-1 0,0 1 0,-1 0 1,1-1-1,0 1 0,0 0 0,0-1 0,0 1 0,0 0 0,0-1 0,0 1 1,0 0-1,0-1 0,0 1 0,1 0 0,-1-1 0,0 1 0,0 0 0,1-1 1,-1 1-1,0 0 0,1-1 0,-1 1 0,0-1 0,1 1 0,-1-1 1,1 1-1,-1-1 0,1 1 0,-1-1 0,1 0 0,0 1 0,-1-1 0,1 0 1,-1 1-1,1-1 0,0 0 0,-1 0 0,1 1 0,0-1 0,-1 0 0,1 0 1,0 0-1,0 0 0,-1 0 0,1 0 0,0 0 0,-1 0 0,2 0 1,44-13-5795,-36 9 3368,27-9-5423</inkml:trace>
</inkml:ink>
</file>

<file path=ppt/ink/ink3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9.057"/>
    </inkml:context>
    <inkml:brush xml:id="br0">
      <inkml:brushProperty name="width" value="0.025" units="cm"/>
      <inkml:brushProperty name="height" value="0.025" units="cm"/>
    </inkml:brush>
  </inkml:definitions>
  <inkml:trace contextRef="#ctx0" brushRef="#br0">211 144 17905,'-8'-2'4575,"-7"-1"-3552,0 1-1,-1 1 1,1 0 0,0 1-1,0 1 1,-20 3 0,31-3-1006,0-1 0,1 1 0,-1 0-1,1 0 1,-1 0 0,1 1 0,-1-1 0,1 1 0,0 0 0,0 0 0,0 0 0,0 0 0,0 0 0,0 1 0,0-1 0,1 1 0,-1 0-1,1 0 1,0 0 0,0 0 0,0 0 0,0 0 0,1 0 0,-1 1 0,1-1 0,0 1 0,0-1 0,0 1 0,0 0 0,1-1 0,-1 1-1,1 0 1,0-1 0,1 6 0,-1-8-24,1 0-1,-1 1 0,1-1 1,0 1-1,0-1 1,0 0-1,0 0 0,0 1 1,0-1-1,0 0 1,0 0-1,0 0 0,0 0 1,1 0-1,-1-1 0,0 1 1,1 0-1,-1 0 1,1-1-1,-1 1 0,0-1 1,1 0-1,-1 1 1,1-1-1,0 0 0,-1 0 1,1 0-1,-1 0 0,1 0 1,-1 0-1,4-1 1,55-5-65,-43 1-48,-1 0 0,0-1-1,0-1 1,0-1-1,-1 0 1,0-1 0,-1 0-1,0-1 1,18-17 0,-16 12 311,-1 0 1,0-1 0,-1 0 0,-1-1 0,-1 0 0,0-1-1,10-24 1,-57 96 402,8-15-627,19-26 54,1 1-1,0-1 1,1 1 0,0 1 0,-5 21-1,10-33-131,1 0-1,-1 0 1,1 0-1,0 1 0,0-1 1,0 0-1,0 0 0,1 1 1,-1-1-1,1 0 1,0 0-1,0 0 0,2 5 1,-2-6-172,1 1 0,0-1 0,-1 0 0,1-1 0,0 1 1,0 0-1,0 0 0,0-1 0,0 1 0,1-1 1,-1 0-1,0 0 0,1 0 0,-1 0 0,1 0 0,-1 0 1,1 0-1,-1-1 0,5 1 0,35 1-5157,6-1-3320</inkml:trace>
</inkml:ink>
</file>

<file path=ppt/ink/ink3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9.665"/>
    </inkml:context>
    <inkml:brush xml:id="br0">
      <inkml:brushProperty name="width" value="0.025" units="cm"/>
      <inkml:brushProperty name="height" value="0.025" units="cm"/>
    </inkml:brush>
  </inkml:definitions>
  <inkml:trace contextRef="#ctx0" brushRef="#br0">184 61 18802,'-3'8'2242,"-58"157"3582,-56 250-2455,115-403-1977,5-27-843,21-81-531,-21 86 13,80-229-349,-69 206 126,1 1 1,2 0-1,1 1 1,1 1-1,26-30 1,-37 52 184,0 0 0,1 0 0,0 0 1,0 1-1,1 1 0,0 0 0,0 0 1,0 1-1,20-8 0,-26 12 16,-1 0-1,0 0 1,1 0-1,-1 0 1,1 0-1,-1 1 1,1-1 0,-1 1-1,1 0 1,-1 0-1,1 0 1,0 1-1,-1-1 1,1 1-1,-1 0 1,0 0 0,1 0-1,-1 0 1,0 0-1,1 1 1,-1 0-1,0 0 1,0 0-1,0 0 1,-1 0-1,1 0 1,0 1 0,-1-1-1,0 1 1,1 0-1,-1 0 1,0 0-1,0 0 1,-1 0-1,3 5 1,-2-5 8,-1 1-1,0 0 1,0 0-1,0 0 1,0 0 0,0 0-1,-1 0 1,1 0-1,-1 0 1,0 1-1,-1-1 1,1 0 0,-1 0-1,0 0 1,1 0-1,-2 0 1,-2 6 0,1-4 38,0 0 0,-1-1 0,0 1 0,0-1 0,0 0 0,0 0 0,-1-1 0,0 1 0,0-1 0,-8 5 0,2-2 23,0-1 1,-1 1-1,0-2 1,-1 0-1,1 0 1,-1-1-1,0-1 1,0 0-1,0-1 0,-19 1 1,31-3-119,1 0 0,-1 0 0,0 0 0,1 0 0,-1 0-1,1 0 1,-1 0 0,0 0 0,1 0 0,-1 0 0,1-1 0,-1 1 0,0 0 0,1 0 0,-1-1 0,1 1 0,-1 0-1,1-1 1,-1 1 0,1-1 0,0 1 0,-1-1 0,1 1 0,-1-1 0,1 1 0,0-1 0,-1 1 0,1-1-1,0 1 1,0-1 0,-1 1 0,1-1 0,0 0 0,0 1 0,0-1 0,0 1 0,0-1 0,0 0 0,0 1 0,0-1-1,0 0 1,0 1 0,0-1 0,0 1 0,0-1 0,0 0 0,1 1 0,-1-1 0,0 1 0,0-1 0,1 1-1,-1-1 1,1 0 0,19-32-5279,8 6-1803</inkml:trace>
</inkml:ink>
</file>

<file path=ppt/ink/ink3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0.008"/>
    </inkml:context>
    <inkml:brush xml:id="br0">
      <inkml:brushProperty name="width" value="0.025" units="cm"/>
      <inkml:brushProperty name="height" value="0.025" units="cm"/>
    </inkml:brush>
  </inkml:definitions>
  <inkml:trace contextRef="#ctx0" brushRef="#br0">112 0 10794,'0'0'20275,"-59"44"-18993,43-18-866,2 1-416,6 3 0,-2-1 0,6 6 0,4 0-480,0-1-3684,0-5-4773</inkml:trace>
</inkml:ink>
</file>

<file path=ppt/ink/ink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3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3.537"/>
    </inkml:context>
    <inkml:brush xml:id="br0">
      <inkml:brushProperty name="width" value="0.025" units="cm"/>
      <inkml:brushProperty name="height" value="0.025" units="cm"/>
    </inkml:brush>
  </inkml:definitions>
  <inkml:trace contextRef="#ctx0" brushRef="#br0">183 119 9705,'5'-11'7276,"-4"8"-6909,4-5 359,-1-1 1,0 0-1,-1 0 0,3-11 1,-5 18-585,-1 1 0,1 0 0,-1-1 0,0 1-1,1-1 1,-1 1 0,0-1 0,0 1 0,0-1 0,0 1 0,0-1 0,0 1 0,0-1 0,-1 1 0,1-1 0,-1 1 0,1-1-1,-1 1 1,1 0 0,-1-1 0,0 1 0,1 0 0,-1-1 0,0 1 0,0 0 0,0 0 0,0 0 0,0 0 0,0 0 0,-1 0-1,1 0 1,0 0 0,0 0 0,-1 1 0,1-1 0,-1 0 0,1 1 0,0-1 0,-1 1 0,-1-1 0,-4 1-67,1-1 1,-1 1-1,1 1 1,-1-1-1,1 1 1,-1 0-1,1 0 1,-1 1 0,1 0-1,0 0 1,0 1-1,0 0 1,0 0-1,0 0 1,1 0-1,-1 1 1,1 0-1,0 0 1,-6 7-1,5-5-87,1-1 0,0 1-1,0 1 1,0-1 0,1 1-1,0 0 1,0 0 0,1 0-1,0 0 1,0 1 0,1-1-1,-1 1 1,2 0 0,-1-1-1,0 15 1,2-21 7,0-1 0,0 1-1,0 0 1,0 0 0,0 0 0,0-1 0,1 1 0,-1 0-1,0 0 1,0-1 0,1 1 0,-1 0 0,1-1 0,-1 1-1,0 0 1,1-1 0,-1 1 0,1-1 0,-1 1-1,1 0 1,0-1 0,-1 0 0,1 1 0,-1-1 0,1 1-1,0-1 1,0 0 0,0 1 0,27 1-38,-19-4 32,0 0 1,-1 0-1,1-1 1,11-5-1,6-6-15,-2-2-1,0 0 0,-1-2 1,0 0-1,38-42 0,-61 59 26,0 1 1,0 0-1,0 0 0,0 0 0,0 0 0,0 0 0,0-1 1,0 1-1,1 0 0,-1 0 0,0 0 0,0 0 1,0 0-1,0 0 0,0-1 0,0 1 0,0 0 0,0 0 1,0 0-1,1 0 0,-1 0 0,0 0 0,0 0 1,0 0-1,0 0 0,0 0 0,1-1 0,-1 1 0,0 0 1,0 0-1,0 0 0,0 0 0,0 0 0,1 0 1,-1 0-1,0 0 0,0 0 0,0 0 0,0 0 0,0 0 1,1 0-1,-1 1 0,0-1 0,0 0 0,0 0 1,0 0-1,0 0 0,0 0 0,1 0 0,-1 0 0,0 0 1,0 0-1,0 0 0,0 1 0,0-1 0,0 0 1,0 0-1,0 0 0,1 0 0,-1 0 0,0 0 0,0 1 1,0-1-1,0 0 0,0 0 0,0 0 0,-1 17-37,-7 22 51,5-30-14,-2 8 8,0 0-1,0 0 1,2 1 0,-2 29-1,5-46 13,0 0 0,0 0 1,0 0-1,1 1 0,-1-1 0,0 0 0,1 0 0,-1 0 0,1 0 1,-1 0-1,1 0 0,0 0 0,-1 0 0,1 0 0,0 0 0,0 0 1,-1-1-1,1 1 0,0 0 0,0 0 0,0-1 0,0 1 0,0-1 1,0 1-1,0-1 0,0 1 0,0-1 0,0 1 0,1-1 0,-1 0 1,0 0-1,0 0 0,0 0 0,0 1 0,0-1 0,1-1 1,-1 1-1,0 0 0,0 0 0,0 0 0,2-1 0,52-14 939,-9-6-715,59-36 0,16-8-115,-120 65-128,0-1 1,0 0-1,0 1 1,0-1-1,0 1 1,0-1-1,0 1 1,0 0-1,0-1 1,0 1-1,1 0 1,-1 0-1,0 0 1,0-1-1,0 1 1,0 1-1,1-1 1,-1 0-1,0 0 1,0 0-1,0 0 1,0 1-1,0-1 1,1 1-1,-1-1 1,1 2-1,-1-1 2,-1 0-1,1 1 1,-1-1 0,1 0 0,-1 1-1,1-1 1,-1 1 0,0-1-1,0 1 1,0-1 0,0 1 0,0-1-1,0 1 1,0-1 0,0 0-1,-1 1 1,0 2 0,-4 13 17,-1 1 1,-14 25 0,15-31-16,6-11-22,-1-1 0,1 1 0,0-1 0,0 1 0,0-1 1,0 1-1,0-1 0,0 0 0,0 0 0,-1 1 1,1-1-1,0 0 0,0 0 0,0 0 0,0 0 1,0 0-1,0 0 0,0 0 0,0 0 0,0-1 1,0 1-1,0 0 0,1-1 0,29-4-1647,4-6-2574,4-3-2818</inkml:trace>
</inkml:ink>
</file>

<file path=ppt/ink/ink3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4.413"/>
    </inkml:context>
    <inkml:brush xml:id="br0">
      <inkml:brushProperty name="width" value="0.025" units="cm"/>
      <inkml:brushProperty name="height" value="0.025" units="cm"/>
    </inkml:brush>
  </inkml:definitions>
  <inkml:trace contextRef="#ctx0" brushRef="#br0">187 174 14125,'-9'0'5024,"-4"0"-3862,0 1 0,1 1 1,-1 0-1,0 1 0,-16 5 1,23-6-963,1 0 0,0 0 0,-1 0 1,1 1-1,0 0 0,0 0 0,1 0 1,-1 1-1,1-1 0,-1 1 0,1 0 0,0 0 1,1 1-1,-1-1 0,1 1 0,-4 7 1,6-11-199,1-1 1,-1 1 0,1 0 0,-1 0 0,1-1-1,0 1 1,-1 0 0,1 0 0,0 0 0,0 0 0,0 0-1,0-1 1,0 1 0,0 0 0,0 0 0,0 0-1,0 0 1,0 0 0,0-1 0,0 1 0,0 0-1,1 0 1,-1 0 0,0 0 0,1-1 0,-1 1-1,1 0 1,-1 0 0,1-1 0,-1 1 0,1 0 0,-1-1-1,1 1 1,0-1 0,-1 1 0,1 0 0,0-1-1,0 0 1,-1 1 0,1-1 0,0 1 0,0-1-1,0 0 1,-1 0 0,3 1 0,45 1 21,-39-2 20,10-2-123,-1-1-1,1 0 1,-1-2-1,0 0 1,0-1 0,-1 0-1,1-2 1,-1 0-1,-1-1 1,19-13-1,-11 6 81,-1-2 0,0 0-1,-2-1 1,0-2-1,35-43 1,-53 59 52,0 3 2,-1-1 1,0 1-1,0-1 0,0 0 0,0 0 0,0 0 0,0 0 1,-1 0-1,0 0 0,1 0 0,-1-1 0,0 1 0,-1 0 1,2-7-1,-4 10-47,0 0 1,0 1-1,0-1 0,1 0 1,-1 1-1,0-1 1,0 1-1,1 0 0,-1-1 1,0 1-1,1 0 0,-1 0 1,-2 2-1,-13 10-6,0 1 0,1 1 0,-25 28 0,33-35 25,1 1 0,1 0 0,-1 0 0,2 1 0,-1 0 0,1 0 0,1 0 0,-1 0 0,-2 14 0,6-22-27,1 0 1,0 0-1,-1 1 1,1-1-1,0 0 1,0 0-1,0 1 1,0-1-1,0 0 1,1 0-1,-1 1 1,1-1-1,0 0 1,-1 0-1,1 0 1,0 0-1,0 0 0,0 0 1,0 0-1,1 0 1,-1 0-1,2 1 1,0-1 4,-1 0 0,1-1 1,0 1-1,0-1 0,0 1 0,0-1 1,0 0-1,0 0 0,0 0 0,0-1 1,0 1-1,0-1 0,6 0 0,3 0-29,0-1-1,0 0 1,0-1-1,0 0 1,-1-1-1,1-1 0,16-6 1,-5-1-24,0-1 0,-1-1 0,0 0 0,-1-2 0,0-1-1,24-23 1,-55 49 54,2 1 0,0 0 0,0 0 0,-11 22 0,16-26-5,0 0 0,0 0 0,1 0 0,0 0 0,0 0 0,1 0 1,-1 0-1,2 1 0,-1-1 0,1 0 0,1 12 0,0-18 2,-1 0-1,1 0 0,0 1 1,0-1-1,-1 0 1,1 0-1,0 0 1,0 0-1,0 0 0,0 0 1,0-1-1,1 1 1,-1 0-1,0-1 1,0 1-1,1 0 0,-1-1 1,0 1-1,0-1 1,1 0-1,-1 1 1,0-1-1,1 0 1,-1 0-1,1 0 0,-1 0 1,0 0-1,1 0 1,-1 0-1,0-1 1,1 1-1,-1 0 0,2-2 1,4 1 13,0 0 1,0-1-1,-1 0 1,1 0-1,9-5 1,-8 3 60,-1-1 0,0 0 1,0 0-1,0 0 1,-1-1-1,0 0 0,0 0 1,0-1-1,-1 0 1,0 0-1,-1 0 1,1 0-1,-1-1 0,-1 0 1,1 0-1,-1 0 1,-1 0-1,1 0 0,-1 0 1,-1-1-1,0 1 1,0-1-1,-1-15 0,1 23-246,-1 0 0,1 0 0,0 1 0,-1-1-1,1 0 1,0 1 0,-1-1 0,1 0-1,0 1 1,0-1 0,0 1 0,-1-1 0,1 1-1,0 0 1,0-1 0,0 1 0,0 0-1,0 0 1,0-1 0,0 1 0,0 0 0,0 0-1,0 0 1,0 0 0,0 0 0,1 1 0,39-1-5337,-30 0 2715,26 0-5985</inkml:trace>
</inkml:ink>
</file>

<file path=ppt/ink/ink3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4.896"/>
    </inkml:context>
    <inkml:brush xml:id="br0">
      <inkml:brushProperty name="width" value="0.025" units="cm"/>
      <inkml:brushProperty name="height" value="0.025" units="cm"/>
    </inkml:brush>
  </inkml:definitions>
  <inkml:trace contextRef="#ctx0" brushRef="#br0">86 0 21204,'0'0'545,"-3"64"-257,-10-18 769,-1 10-256,0 1-705,-1 1-64,5-3-801,2-9-1922,4-8-1184,0-13-1731</inkml:trace>
</inkml:ink>
</file>

<file path=ppt/ink/ink3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5.270"/>
    </inkml:context>
    <inkml:brush xml:id="br0">
      <inkml:brushProperty name="width" value="0.025" units="cm"/>
      <inkml:brushProperty name="height" value="0.025" units="cm"/>
    </inkml:brush>
  </inkml:definitions>
  <inkml:trace contextRef="#ctx0" brushRef="#br0">0 219 13741,'4'-14'2034,"-2"3"-1515,1 0-1,1 0 1,0 0 0,0 1-1,1-1 1,1 1 0,-1 0 0,2 1-1,-1-1 1,1 1 0,15-14-1,-13 15-271,1 1 0,0 0 0,0 0 0,1 1 0,0 0 0,0 1 0,0 0 0,0 1 0,1 1 0,0-1 0,18-1 0,-25 4-237,0 0-1,0 1 1,-1 0 0,1 0 0,0 0 0,0 1 0,0 0-1,-1 0 1,1 0 0,-1 0 0,1 1 0,-1 0 0,1-1-1,-1 2 1,0-1 0,0 0 0,0 1 0,0 0 0,0 0-1,0 0 1,-1 1 0,0-1 0,1 1 0,-1-1-1,-1 1 1,1 0 0,-1 0 0,1 1 0,-1-1 0,0 0-1,2 9 1,-1-5 60,-1 0-1,0 1 1,0-1-1,-1 1 1,0-1-1,0 1 1,-1 0-1,0-1 1,-1 1-1,0 0 1,0-1-1,-1 1 1,0-1-1,0 0 1,-1 0-1,0 1 0,0-2 1,-8 14-1,-3-1 573,-1-1-1,0-1 0,-1 0 0,-1-1 1,-27 22-1,34-31-419,7-6-199,0 0 0,0 0 1,0 0-1,1 1 0,-1-1 1,1 1-1,-1 0 0,1 0 0,0 0 1,0 0-1,0 0 0,0 0 0,1 0 1,-3 7-1,4-10-43,0 1-1,0 0 1,1-1-1,-1 1 1,0-1-1,0 1 1,0-1-1,0 1 1,1 0-1,-1-1 1,0 1-1,0-1 1,1 1-1,-1-1 1,1 1-1,-1-1 1,0 1-1,1-1 1,-1 0-1,1 1 1,-1-1-1,1 0 1,-1 1-1,1-1 1,-1 0-1,1 1 1,-1-1-1,1 0 1,0 0-1,-1 0 1,1 0-1,-1 1 1,1-1-1,0 0 1,0 0-1,28 1-961,-23-1 625,8 0-398,48-2-4787,-20-4-1731,-2-4-4541</inkml:trace>
</inkml:ink>
</file>

<file path=ppt/ink/ink3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5.613"/>
    </inkml:context>
    <inkml:brush xml:id="br0">
      <inkml:brushProperty name="width" value="0.025" units="cm"/>
      <inkml:brushProperty name="height" value="0.025" units="cm"/>
    </inkml:brush>
  </inkml:definitions>
  <inkml:trace contextRef="#ctx0" brushRef="#br0">207 22 17969,'0'0'2135,"-8"-1"1,4 0-1998,0 0 0,0 1 0,0 0 0,0-1 0,0 1 0,0 1 1,0-1-1,0 1 0,0 0 0,0 0 0,0 0 0,0 0 0,0 0 1,0 1-1,1 0 0,-1 0 0,1 0 0,-1 0 0,1 0 0,0 1 0,0 0 1,0-1-1,-5 7 0,-3 3 71,-47 50 464,54-56-640,-1 0 0,1 0 0,1 0 0,-1 0 0,1 0 0,0 1 0,0 0 0,1-1 0,-2 12 0,4-18-33,-1 1-1,1-1 1,0 1 0,0-1 0,0 1 0,0 0 0,0-1 0,1 1-1,-1-1 1,0 1 0,0-1 0,0 1 0,0-1 0,0 1-1,1-1 1,-1 1 0,0-1 0,1 1 0,-1-1 0,0 0 0,1 1-1,-1-1 1,0 1 0,1-1 0,-1 0 0,1 1 0,-1-1 0,0 0-1,1 1 1,-1-1 0,1 0 0,0 0 0,24 2 68,25-15 98,-32 4-172,-1-1-1,0-1 1,-1 0 0,0-1-1,-1-1 1,-1 0-1,0-1 1,0-1 0,14-21-1,25-24 397,-93 122-326,21-37 7,13-19-24,1 2 0,-1-1-1,1 1 1,0-1-1,1 1 1,-1 1 0,2-1-1,-5 13 1,8-21-40,0 0-1,0 1 1,0-1-1,0 0 0,0 0 1,0 1-1,0-1 1,0 0-1,0 0 1,0 1-1,0-1 1,0 0-1,0 1 1,0-1-1,0 0 1,1 0-1,-1 1 1,0-1-1,0 0 1,0 0-1,0 0 1,1 1-1,-1-1 1,0 0-1,0 0 1,0 0-1,1 1 1,-1-1-1,0 0 1,0 0-1,1 0 1,-1 0-1,0 0 1,0 0-1,1 1 1,-1-1-1,0 0 1,0 0-1,1 0 1,-1 0-1,1 0 1,17-3 137,15-10-113,-28 10-438,33-22-1131,-29 14-1963,-5-2-3390,-3 6-4260</inkml:trace>
</inkml:ink>
</file>

<file path=ppt/ink/ink3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6.393"/>
    </inkml:context>
    <inkml:brush xml:id="br0">
      <inkml:brushProperty name="width" value="0.025" units="cm"/>
      <inkml:brushProperty name="height" value="0.025" units="cm"/>
    </inkml:brush>
  </inkml:definitions>
  <inkml:trace contextRef="#ctx0" brushRef="#br0">210 0 18065,'0'0'6342,"-1"10"-5477,0 6-484,-2-1 1,0 1-1,0-1 1,-2 1-1,0-1 0,-12 26 1,-58 93 1465,51-95-1394,1 2 1,-19 47-1,41-85-453,0-1 0,0 0 0,0 1 0,0-1 0,0 1 0,1-1-1,-1 0 1,1 1 0,0 0 0,0-1 0,0 1 0,0-1-1,0 1 1,0-1 0,1 1 0,0 2 0,0-4 4,0 0 0,1 0 0,-1 0-1,0 0 1,0-1 0,1 1 0,-1 0 0,0-1 0,1 1 0,-1-1 0,1 1 0,-1-1 0,1 0 0,-1 1-1,1-1 1,-1 0 0,1 0 0,-1 0 0,1 0 0,-1-1 0,1 1 0,-1 0 0,1 0 0,-1-1 0,1 1-1,-1-1 1,3-1 0,18-7-182,-1-1 0,0 0 0,0-2 0,-1-1 0,-1 0 0,35-32 0,10-5 111,-35 35 37,-29 14 30,0 1 0,0 0 0,1 0 0,-1 0 0,0 0 0,0 0 0,1 0 0,-1 0 0,0 0 0,1 0 0,-1 0 0,0 0 0,0 0 0,1 0 0,-1 0 0,0 0 0,1 0 0,-1 0-1,0 0 1,0 1 0,1-1 0,-1 0 0,0 0 0,0 0 0,1 0 0,-1 1 0,0-1 0,0 0 0,0 0 0,1 0 0,-1 1 0,0-1 0,0 0 0,0 0 0,0 1 0,0-1 0,1 0 0,-1 0 0,0 1 0,0-1 0,0 0-1,0 0 1,0 1 0,0-1 0,-1 6 19,0 0 0,-1 0-1,1-1 1,-1 1 0,0 0-1,-1-1 1,-3 7-1,-14 26 9,12-25-7,0 1-1,1 0 1,1 0-1,0 1 1,-5 25 0,11-40-15,0 1 0,0 0 0,0-1 1,0 1-1,0 0 0,0-1 1,0 1-1,0 0 0,0-1 0,1 1 1,-1-1-1,0 1 0,0 0 1,1-1-1,-1 1 0,0-1 1,1 1-1,-1-1 0,1 1 0,-1-1 1,1 1-1,-1-1 0,1 1 1,-1-1-1,1 0 0,-1 1 0,1-1 1,0 0-1,-1 0 0,1 1 1,-1-1-1,1 0 0,0 0 0,-1 0 1,1 0-1,0 0 0,-1 1 1,1-1-1,0 0 0,-1-1 1,1 1-1,0 0 0,-1 0 0,1 0 1,-1 0-1,1 0 0,0-1 1,-1 1-1,2-1 0,35-11 216,-5-6-224,0-1 0,-1-2 0,30-25-1,12-10-159,-82 86-178,-19 11 580,22-33-141,0 0 0,0 0 1,1 0-1,0 1 0,0 0 1,1 0-1,0 0 0,1 1 1,-4 17-1,7-27-78,0 1 1,1-1-1,-1 1 1,1-1-1,-1 1 0,1-1 1,-1 1-1,1-1 1,-1 0-1,1 1 1,-1-1-1,1 0 0,-1 1 1,1-1-1,0 0 1,-1 0-1,1 0 0,-1 1 1,1-1-1,0 0 1,-1 0-1,1 0 0,0 0 1,-1 0-1,1 0 1,0 0-1,-1 0 0,1-1 1,-1 1-1,1 0 1,0 0-1,-1 0 0,1-1 1,-1 1-1,1 0 1,0-1-1,-1 1 1,1 0-1,-1-1 0,1 0 1,28-12 220,154-113-86,-183 127-157,0-1 0,0 0 0,0 1 0,0-1 0,0 0 0,0 0 0,0 1 0,0-1 0,0 0 0,0 1 0,0-1-1,0 0 1,0 1 0,0-1 0,0 0 0,0 1 0,0-1 0,0 0 0,0 0 0,0 1 0,1-1 0,-1 0 0,0 1 0,0-1 0,0 0 0,0 0 0,1 1 0,-1-1-1,0 0 1,0 0 0,1 0 0,-1 1 0,0-1 0,0 0 0,1 0 0,-1 0 0,0 0 0,1 0 0,-1 0 0,0 1 0,0-1 0,1 0 0,-1 0 0,0 0-1,1 0 1,-1 0 0,0 0 0,1 0 0,-1 0 0,0 0 0,1 0 0,-1-1 0,0 1 0,0 0 0,1 0 0,-1 0 0,0 0 0,1 0 0,-1 0 0,0-1 0,0 1-1,1 0 1,-1 0 0,0-1 0,-13 39-224,5-14 159,41-27 435,-15-3-435,28-6-611,-21 14-2543,-25 0 2639,1 0 1,-1 1-1,0-1 1,0 0-1,0 0 0,0 1 1,0-1-1,-1 0 1,1 1-1,-1-1 0,1 0 1,-1 0-1,0 0 0,0 1 1,0-1-1,-2 3 1,-1 5-5536,4-4-3215</inkml:trace>
</inkml:ink>
</file>

<file path=ppt/ink/ink3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6.817"/>
    </inkml:context>
    <inkml:brush xml:id="br0">
      <inkml:brushProperty name="width" value="0.025" units="cm"/>
      <inkml:brushProperty name="height" value="0.025" units="cm"/>
    </inkml:brush>
  </inkml:definitions>
  <inkml:trace contextRef="#ctx0" brushRef="#br0">149 1 14574,'0'0'12646,"-8"0"-14519,-105 3 3090,112-3-1229,-1 1 0,1-1 1,-1 1-1,1 0 0,0-1 1,-1 1-1,1 0 0,0 0 1,-1 0-1,1 0 0,0 0 1,0 1-1,0-1 0,0 0 0,0 0 1,0 1-1,0-1 0,0 1 1,1-1-1,-1 1 0,1-1 1,-1 1-1,1-1 0,-1 1 1,1-1-1,0 1 0,0-1 1,0 1-1,0 0 0,0 1 0,-1 0 23,1-1-1,0 0 1,0 1-1,0-1 0,0 0 1,0 0-1,0 1 1,0-1-1,1 0 0,-1 1 1,1-1-1,0 0 1,0 0-1,0 0 0,0 0 1,0 0-1,0 0 1,0 0-1,1 0 1,-1 0-1,3 2 0,0-2 18,0 0-1,1 0 1,0 0-1,-1-1 1,1 0 0,0 0-1,-1 0 1,1 0-1,0-1 1,0 1-1,0-1 1,0-1-1,-1 1 1,1-1-1,0 0 1,0 0 0,8-3-1,1-2 26,0 0-1,-1-2 0,0 0 1,15-11-1,-16 10 270,1 0-1,-1 1 0,2 1 1,13-6-1,-27 13-325,0 0-1,1 0 1,-1 0 0,0 0-1,0 0 1,1 1-1,-1-1 1,0 0 0,0 0-1,1 0 1,-1 0-1,0 0 1,0 0 0,0 1-1,1-1 1,-1 0-1,0 0 1,0 0 0,0 1-1,0-1 1,0 0-1,1 0 1,-1 0 0,0 1-1,0-1 1,0 0-1,0 0 1,0 1 0,0-1-1,0 0 1,0 0-1,0 1 1,0-1 0,0 0-1,0 0 1,0 1-1,0-1 1,0 0 0,0 0-1,0 1 1,0-1-1,0 0 1,0 0 0,0 1-1,0-1 1,-1 0-1,1 0 1,0 0 0,0 1-1,0-1 1,-1 0-1,-4 16 5,-4 1-5,7-13-7,0-1 0,0 0 0,0 1 0,0 0-1,1-1 1,0 1 0,-1 0 0,1 0 0,1 0 0,-1 0-1,0 0 1,1 0 0,0 0 0,0 5 0,2-7-169,-1-1 0,1 0 1,0 0-1,0 0 0,-1 0 0,1 0 1,0-1-1,0 1 0,0 0 0,0-1 1,0 1-1,0-1 0,0 0 0,0 0 1,0 0-1,0 0 0,0 0 0,0 0 1,0 0-1,2-1 0,3 1-427,3 0-1340,-1-1 1,1 0-1,0 0 1,16-5-1,9-6-10559</inkml:trace>
</inkml:ink>
</file>

<file path=ppt/ink/ink3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7.283"/>
    </inkml:context>
    <inkml:brush xml:id="br0">
      <inkml:brushProperty name="width" value="0.025" units="cm"/>
      <inkml:brushProperty name="height" value="0.025" units="cm"/>
    </inkml:brush>
  </inkml:definitions>
  <inkml:trace contextRef="#ctx0" brushRef="#br0">162 0 17104,'0'0'6662,"-9"11"-4862,-20 26 250,-29 49 1,48-70-1608,0 0 0,1 1-1,1 0 1,1 1 0,1 0 0,-9 36 0,15-52-474,0 0 0,-1 0-1,1 0 1,0 0 0,1 0 0,-1 0 0,0 0 0,0 0-1,1 0 1,-1 0 0,1 0 0,0 0 0,0 0-1,-1-1 1,1 1 0,0 0 0,1 0 0,-1-1 0,0 1-1,0-1 1,1 1 0,-1-1 0,1 1 0,-1-1-1,1 0 1,0 0 0,-1 0 0,1 0 0,0 0 0,0 0-1,0 0 1,-1-1 0,1 1 0,0-1 0,0 1-1,0-1 1,3 1 0,10 0-397,0 0 1,-1 0-1,1-2 1,19-2-1,-5 1-194,-28 2 538,8 0-404,-1 0 0,1 0 0,0 0-1,0 1 1,10 3 0,-18-4 524,0 0 0,0 1 0,1-1 0,-1 1 0,0-1 0,0 1-1,0-1 1,0 1 0,0 0 0,0 0 0,0-1 0,0 1 0,0 0 0,0 0 0,0 0 0,-1 0 0,1 0 0,0 0 0,-1 0 0,1 0 0,0 0 0,-1 0-1,1 1 1,-1-1 0,0 0 0,1 0 0,-1 0 0,0 1 0,0-1 0,0 0 0,0 0 0,0 1 0,0-1 0,0 0 0,0 0 0,-1 1 0,1-1 0,0 0 0,-1 0-1,1 0 1,-1 0 0,1 1 0,-1-1 0,1 0 0,-1 0 0,-1 1 0,-1 2 146,0 0 0,0 0-1,-1 0 1,1 0 0,-1-1 0,0 1-1,0-1 1,0 0 0,0-1 0,-1 1-1,1-1 1,-1 1 0,1-1 0,-1 0-1,-8 1 1,0 1 274,-1-1 0,1 0 1,-1-1-1,-21 0 0,33-2-452,0 0-1,-1 0 1,1 0 0,0 0-1,0 0 1,0-1 0,0 1-1,0-1 1,0 1 0,0-1-1,0 0 1,0 0 0,1 0-1,-1 0 1,0 0 0,0 0-1,1 0 1,-3-2 0,3 1-203,0 1 0,0-1 0,1 1 0,-1-1 0,0 1 0,1-1 0,-1 0 0,1 1 1,-1-1-1,1 0 0,0 0 0,-1 1 0,1-1 0,0 0 0,0 0 0,1 1 1,-1-3-1,2-3-1147,-1 1 0,1 0 0,0 0 0,1 0 0,-1 0 0,1 0 0,0 1 0,1-1 0,0 1 0,5-7 0,12-11-8156</inkml:trace>
</inkml:ink>
</file>

<file path=ppt/ink/ink3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7.656"/>
    </inkml:context>
    <inkml:brush xml:id="br0">
      <inkml:brushProperty name="width" value="0.025" units="cm"/>
      <inkml:brushProperty name="height" value="0.025" units="cm"/>
    </inkml:brush>
  </inkml:definitions>
  <inkml:trace contextRef="#ctx0" brushRef="#br0">74 49 10858,'0'0'8435,"9"-3"-4367,26-13-860,-34 16-3081,0 0 0,0-1 0,-1 1 1,1-1-1,0 1 0,0 0 0,-1-1 0,1 0 0,0 1 0,-1-1 0,1 1 0,0-1 1,-1 0-1,1 1 0,-1-1 0,1 0 0,-1 1 0,0-1 0,1 0 0,-1 0 0,0 0 1,1 1-1,-1-1 0,0 0 0,0 0 0,0 0 0,0-1 0,0 1-107,0 1 0,0-1 0,0 1 0,-1-1 0,1 1 0,0-1 0,0 1 0,-1-1 0,1 1 0,0-1 0,-1 1-1,1 0 1,0-1 0,-1 1 0,1-1 0,0 1 0,-1 0 0,1-1 0,-1 1 0,1 0 0,-1 0 0,1-1 0,-1 1 0,1 0 0,-1 0 0,1 0 0,-1 0-1,-1 0 1,-5 1 21,0 1-1,0 1 0,0 0 1,0 0-1,1 0 0,-1 0 1,1 1-1,0 0 0,0 1 0,0-1 1,0 1-1,1 1 0,0-1 1,0 1-1,0-1 0,1 1 1,0 0-1,0 1 0,-5 11 0,9-17-57,0 0 0,-1-1-1,1 1 1,0 0-1,0 0 1,0 0-1,0-1 1,0 1-1,0 0 1,0 0 0,1-1-1,-1 1 1,0 0-1,0 0 1,1 0-1,-1-1 1,0 1-1,1 0 1,-1-1 0,1 1-1,-1 0 1,1-1-1,-1 1 1,1-1-1,-1 1 1,2 0-1,24 9-1637,40-8-5370,-53-2 3946,16 0-3199,-1 0-1057</inkml:trace>
</inkml:ink>
</file>

<file path=ppt/ink/ink3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7.982"/>
    </inkml:context>
    <inkml:brush xml:id="br0">
      <inkml:brushProperty name="width" value="0.025" units="cm"/>
      <inkml:brushProperty name="height" value="0.025" units="cm"/>
    </inkml:brush>
  </inkml:definitions>
  <inkml:trace contextRef="#ctx0" brushRef="#br0">190 109 17553,'-9'0'2178,"0"0"-1708,1 0 1,-1 1-1,1 0 1,-1 0-1,1 1 1,-1 0-1,1 0 1,0 1-1,0 0 1,0 0-1,0 1 1,0 0-1,1 1 1,-12 8-1,15-10-257,0 0-1,1 0 1,-1 0 0,1 0-1,0 1 1,0-1 0,0 1-1,0 0 1,1-1-1,0 1 1,-1 0 0,1 1-1,1-1 1,-1 0 0,1 1-1,-1-1 1,0 9 0,2-12-193,1 0 0,-1 0 0,1 0 0,-1 0 0,1 0 0,0 0 0,-1 0 0,1 0 0,0 0 0,0 0 0,0-1 0,-1 1 0,1 0 0,0-1 0,0 1 0,0 0 0,0-1 0,0 1 0,0-1 0,0 0 0,0 1 0,0-1 0,1 0 0,-1 0 0,0 1 0,0-1 0,0 0 0,0 0 0,0 0 0,0 0 0,2-1 0,41-1 439,-30-1-423,-1-1 0,1 0 1,-1-1-1,0 0 0,0-1 0,-1-1 0,0 0 0,21-15 0,85-79-40,-109 93 4,8-6-70,-12 10 41,0 0 1,0-1-1,0 1 0,-1-1 0,1 0 0,-1 0 0,0 0 1,-1-1-1,6-9 0,-38 41-612,15-11 713,0 1-1,1 1 0,0 0 0,2 0 0,-11 21 1,16-26-340,1 0 1,0 1 0,1-1 0,-4 22 0,5 26-4051,7-37-1608,8-5-1948</inkml:trace>
</inkml:ink>
</file>

<file path=ppt/ink/ink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3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8.313"/>
    </inkml:context>
    <inkml:brush xml:id="br0">
      <inkml:brushProperty name="width" value="0.025" units="cm"/>
      <inkml:brushProperty name="height" value="0.025" units="cm"/>
    </inkml:brush>
  </inkml:definitions>
  <inkml:trace contextRef="#ctx0" brushRef="#br0">0 0 13677,'0'0'19090,"10"56"-19090,-6-45 0,2-2-1057</inkml:trace>
</inkml:ink>
</file>

<file path=ppt/ink/ink3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3.830"/>
    </inkml:context>
    <inkml:brush xml:id="br0">
      <inkml:brushProperty name="width" value="0.025" units="cm"/>
      <inkml:brushProperty name="height" value="0.025" units="cm"/>
    </inkml:brush>
  </inkml:definitions>
  <inkml:trace contextRef="#ctx0" brushRef="#br0">122 1 8968,'0'0'12765,"-2"12"-12381,-43 174 2318,24-108-1702,3-1-1,4 2 0,-8 128 1,22-204-994,0-1 0,0 0 0,1 0 0,-1 1 0,0-1 0,1 0 0,-1 0 0,1 1 0,0-1 0,0 0 0,0 0 0,0 0 0,0 0 0,0 0 0,1 0 0,-1-1 0,1 1 0,-1 0 0,1-1 0,-1 1 0,5 2 0,-2-2-4,0 0 0,1 0 0,-1 0 1,1 0-1,-1-1 0,1 0 0,-1 0 1,1 0-1,0-1 0,6 1 0,3-2-552,0 0 0,0 0 0,0-1 0,-1-1 0,1 0 0,23-9-1,6-10-3463,1-6-2040</inkml:trace>
</inkml:ink>
</file>

<file path=ppt/ink/ink3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4.296"/>
    </inkml:context>
    <inkml:brush xml:id="br0">
      <inkml:brushProperty name="width" value="0.025" units="cm"/>
      <inkml:brushProperty name="height" value="0.025" units="cm"/>
    </inkml:brush>
  </inkml:definitions>
  <inkml:trace contextRef="#ctx0" brushRef="#br0">196 0 19090,'-11'7'1004,"-10"5"47,2 1-1,0 1 1,-31 29 0,42-36-741,1 0 1,0 1-1,1 0 0,-1 0 1,2 1-1,-1 0 0,1 0 0,0 0 1,1 0-1,0 1 0,1 0 1,-5 18-1,8-26-303,0 0-1,0-1 1,0 1 0,0 0 0,0 0 0,1-1 0,-1 1 0,0 0-1,1-1 1,-1 1 0,1 0 0,0-1 0,0 1 0,-1-1-1,1 1 1,0-1 0,0 1 0,0-1 0,1 0 0,-1 0 0,0 1-1,0-1 1,1 0 0,-1 0 0,1 0 0,-1 0 0,1 0-1,-1-1 1,1 1 0,-1 0 0,1-1 0,0 1 0,-1-1 0,1 0-1,0 1 1,0-1 0,2 0 0,9 1 18,-1 0 0,1-1-1,-1-1 1,14-1 0,-8-1-36,1-1 0,-1 0 0,-1-1 1,1-1-1,-1-1 0,0-1 0,0 0 0,25-17 0,-8 0 67,0 0 0,49-52 0,-138 188 1033,54-108-1078,-2 1 49,0 1-1,1-1 1,0 1 0,0 0 0,0-1 0,0 1 0,1 0 0,0 0 0,0 0 0,0 1 0,1-1 0,0 6 0,0-10-49,1 0-1,0 0 1,0 0 0,-1 0 0,1 0 0,0-1-1,0 1 1,0 0 0,0-1 0,0 1 0,0 0 0,0-1-1,0 1 1,0-1 0,0 0 0,0 1 0,1-1 0,-1 0-1,0 0 1,0 0 0,0 1 0,0-1 0,1-1 0,-1 1-1,0 0 1,0 0 0,2-1 0,35-3 241,-14-4-202,0 0 0,0-2 0,-1 0 1,37-24-1,-36 20-296,1 1 1,0 1-1,38-13 1,-63 25 229,1 0 0,-1 0 0,1-1 1,-1 1-1,0 0 0,1 0 0,-1 0 1,1 0-1,-1 0 0,1 0 1,-1 0-1,1 0 0,-1 0 0,1 0 1,-1 0-1,1 0 0,-1 0 1,1 0-1,-1 0 0,1 1 0,-1-1 1,1 0-1,-1 0 0,0 1 1,1-1-1,-1 0 0,1 0 0,-1 1 1,0-1-1,1 0 0,-1 1 1,0-1-1,1 1 0,-1-1 0,0 0 1,1 1-1,-2 22-76,-17 25 231,17-46-165,-3 8 47,2-6 0,0-1-1,0 1 0,1 0 0,-1 0 0,1 0 0,0 0 1,0 1-1,0 4 0,2-9-31,-1 1-1,1 0 1,-1-1 0,1 1-1,0-1 1,-1 1 0,1-1-1,0 0 1,-1 1 0,1-1-1,0 1 1,0-1 0,-1 0 0,1 0-1,0 0 1,0 1 0,-1-1-1,1 0 1,0 0 0,0 0-1,0 0 1,-1 0 0,1 0-1,0 0 1,0-1 0,1 1 0,26-3-896,-10-2-1146,-1 0 0,0-2 1,21-9-1,-36 15 1723,50-22-8644</inkml:trace>
</inkml:ink>
</file>

<file path=ppt/ink/ink3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4.716"/>
    </inkml:context>
    <inkml:brush xml:id="br0">
      <inkml:brushProperty name="width" value="0.025" units="cm"/>
      <inkml:brushProperty name="height" value="0.025" units="cm"/>
    </inkml:brush>
  </inkml:definitions>
  <inkml:trace contextRef="#ctx0" brushRef="#br0">399 46 12204,'0'0'14931,"-1"-8"-14013,-3-27-283,5 33-660,0 8 8,-3 18 38,-20 34 17,14-40-30,1 0-1,0 0 1,2 1-1,0 0 1,1 0-1,-2 38 1,8 56-35,-3 69 102,1-174 29,-2 1 0,1-1 1,-1 0-1,-1 0 0,0 0 0,0-1 1,0 1-1,-1-1 0,0 1 0,0-1 1,-1 0-1,0-1 0,0 1 0,0-1 0,-1 0 1,0 0-1,0-1 0,-1 0 0,0 0 1,0 0-1,0-1 0,0 0 0,-1 0 1,1-1-1,-1 0 0,0-1 0,0 1 1,0-1-1,0-1 0,0 0 0,0 0 1,-1 0-1,1-1 0,0 0 0,-1-1 1,1 0-1,-9-2 0,11 1-127,1 0-1,-1 0 1,1-1 0,0 0-1,0 0 1,0 0 0,0 0-1,0-1 1,1 0 0,0 0-1,0 0 1,0 0 0,0-1-1,0 0 1,1 1 0,0-1-1,0-1 1,1 1 0,-1 0-1,1-1 1,0 1 0,0-1-1,1 1 1,-1-9 0,0 6-43,1-1 0,0 1 0,1-1 0,0 0 0,0 1 0,1-1 0,0 0 0,1 1 0,0-1 0,0 1 0,0 0 0,1 0 0,1 0 0,-1 0 0,10-14 0,14-11-1705,2 2 0,2 0 0,0 3 0,55-40 0,-9 8-3526,-12 6-1013</inkml:trace>
</inkml:ink>
</file>

<file path=ppt/ink/ink3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5.403"/>
    </inkml:context>
    <inkml:brush xml:id="br0">
      <inkml:brushProperty name="width" value="0.025" units="cm"/>
      <inkml:brushProperty name="height" value="0.025" units="cm"/>
    </inkml:brush>
  </inkml:definitions>
  <inkml:trace contextRef="#ctx0" brushRef="#br0">279 1 16207,'0'0'8408,"-9"8"-7575,-11 13-256,2 1 1,1 1-1,0 0 0,2 2 1,0-1-1,-14 35 0,-66 189 1854,84-210-2265,1 1 0,2 0 1,2 0-1,-2 66 0,8-105-166,0 1 1,0 0-1,0-1 0,0 1 0,0-1 1,0 1-1,0 0 0,0-1 1,0 1-1,0-1 0,0 1 1,0 0-1,0-1 0,0 1 0,0-1 1,1 1-1,-1-1 0,0 1 1,0-1-1,1 1 0,-1-1 1,0 1-1,1-1 0,-1 1 0,1-1 1,-1 1-1,1-1 0,-1 0 1,0 1-1,1-1 0,0 0 1,-1 1-1,1-1 0,-1 0 0,1 0 1,-1 1-1,1-1 0,-1 0 1,1 0-1,0 0 0,-1 0 1,1 0-1,-1 0 0,1 0 0,0 0 1,-1 0-1,1 0 0,-1 0 1,1 0-1,0 0 0,-1-1 1,1 1-1,-1 0 0,1 0 0,-1-1 1,1 1-1,-1 0 0,1-1 1,-1 1-1,1 0 0,-1-1 1,1 1-1,-1-1 0,0 1 0,1-1 1,-1 0-1,34-31-4,42-58-140,66-104 0,-138 189 127,-3 7-26,-6 13-87,-4-5 4,8-11 125,1 1-1,-1-1 0,1 0 0,-1 1 0,1-1 0,0 0 0,-1 1 0,1-1 0,0 0 0,-1 1 0,1-1 1,0 0-1,0 0 0,0 1 0,-1-1 0,1 0 0,0 0 0,0 1 0,0-1 0,0 0 0,1 0 0,-1 0 1,0 1-1,0-2 0,1-4 0,0-1-1,0 1 1,0 0 0,1 0 0,0 0 0,0 0 0,5-10-1,-6 14-4,0-1 0,0 1 0,1-1-1,-1 1 1,1 0 0,0-1-1,-1 1 1,1 0 0,0 0-1,0 0 1,0 0 0,0 1-1,1-1 1,-1 1 0,0-1-1,1 1 1,-1 0 0,1-1 0,-1 1-1,4 0 1,-4 3 35,-1 1 0,1-1 0,-1 1 0,1-1 1,-1 1-1,0 0 0,0 0 0,0-1 0,-1 1 0,1 0 0,-1 0 1,1 0-1,-1 5 0,3 8 138,-2-14-161,-1-1-1,1 1 0,0-1 0,0 1 0,0-1 0,0 0 0,0 1 0,1-1 0,-1 0 1,0 0-1,0 0 0,1 0 0,-1 0 0,1 0 0,-1 0 0,1 0 0,-1-1 0,1 1 1,0-1-1,-1 1 0,1-1 0,0 1 0,-1-1 0,1 0 0,0 0 0,0 0 0,-1 0 1,1 0-1,0 0 0,-1-1 0,1 1 0,0 0 0,-1-1 0,1 0 0,2 0 0,9-3 24,1-1 0,-1-1 0,14-7 0,-20 10-26,37-20-2,-52 51 0,0-15 17,5-9-39,1 1 0,-1 0 0,1 0 0,0 0 0,0 1 0,0-1 0,0 0 0,1 1 0,-1 7 0,3-13-428,1 1 0,-1-1-1,0 0 1,0 0 0,0 0-1,0 0 1,1 0 0,-1 0-1,0 0 1,0 0 0,0-1-1,0 1 1,1 0 0,-1-1 0,0 1-1,2-2 1,12-11-6212,2-8-4090</inkml:trace>
</inkml:ink>
</file>

<file path=ppt/ink/ink3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5.749"/>
    </inkml:context>
    <inkml:brush xml:id="br0">
      <inkml:brushProperty name="width" value="0.025" units="cm"/>
      <inkml:brushProperty name="height" value="0.025" units="cm"/>
    </inkml:brush>
  </inkml:definitions>
  <inkml:trace contextRef="#ctx0" brushRef="#br0">5 1 10922,'0'0'14216,"-2"11"-14424,1-6 92,0 1-1,1 0 1,0-1-1,0 1 1,0-1-1,0 1 1,2 7-1,-1-9-146,1 0 0,-1 0-1,1-1 1,0 1-1,-1-1 1,2 1 0,-1-1-1,0 0 1,1 0-1,-1 0 1,1 0 0,0 0-1,0-1 1,0 1-1,4 2 1,-2-3 125,-1 0 0,0 0 0,1 0 0,-1 0 0,1-1 0,-1 1 0,1-1 0,0 0 0,0-1 0,-1 1 1,7-1-1,31 7 1617,-40-6-1284,0 0-1,0 1 1,0-1 0,-1 1-1,1-1 1,-1 1 0,1 0-1,-1 0 1,1-1 0,-1 1-1,0 0 1,0 0 0,0 0-1,0 0 1,-1 1 0,1-1-1,0 0 1,-1 0 0,1 0-1,-1 1 1,0-1 0,0 0-1,0 0 1,0 1 0,0-1-1,0 0 1,-1 0 0,0 4-1,-1 8 709,-1-1 0,-1 1 0,-4 14 0,7-26-856,-4 11 485,1-1 1,-2 1-1,0-1 0,-12 19 0,17-29-545,0 0 0,0-1 0,-1 1 1,1 0-1,0 0 0,-1-1 0,1 1 0,-1-1 0,0 0 0,0 1 0,1-1 0,-1 0 0,0 0 0,0 0 0,0 0 1,0-1-1,0 1 0,0 0 0,0-1 0,0 1 0,0-1 0,-1 0 0,1 0 0,0 0 0,0 0 0,0 0 0,0 0 0,-1 0 1,1-1-1,0 1 0,0-1 0,0 0 0,0 0 0,0 1 0,0-1 0,0 0 0,1-1 0,-4-1 0,3 2-287,1 0-1,0 0 0,0 1 0,0-1 0,0 0 0,1 0 0,-1 0 0,0 0 1,0-1-1,1 1 0,-1 0 0,0 0 0,1 0 0,-1-1 0,1 1 0,0 0 1,-1 0-1,1-1 0,0 1 0,0 0 0,0-1 0,0 1 0,0 0 0,0-1 1,0 1-1,0 0 0,0-1 0,1 1 0,0-3 0,0 1-700,1 0 1,0 0-1,-1-1 0,1 1 0,0 0 0,1 0 1,-1 1-1,1-1 0,-1 0 0,4-1 0,19-15-8079</inkml:trace>
</inkml:ink>
</file>

<file path=ppt/ink/ink3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6.232"/>
    </inkml:context>
    <inkml:brush xml:id="br0">
      <inkml:brushProperty name="width" value="0.025" units="cm"/>
      <inkml:brushProperty name="height" value="0.025" units="cm"/>
    </inkml:brush>
  </inkml:definitions>
  <inkml:trace contextRef="#ctx0" brushRef="#br0">73 83 10314,'6'-11'5087,"2"-2"-3588,-4 9-941,-1-1 0,0 0 0,0 0 0,-1 0 0,1 0 0,-1 0 0,0 0 0,-1-1 0,2-7 0,-6 14 4532,-7 9-3946,-9 13-1068,7-2 200,1 0 0,1 1 1,1 0-1,0 1 0,2-1 0,1 2 1,0-1-1,2 1 0,1 0 1,1 0-1,1 32 0,1-53-268,0-1 0,0 0-1,0 1 1,0-1 0,0 0 0,0 0-1,1 0 1,-1 1 0,1-1 0,0 0-1,0 0 1,0 0 0,0 0 0,0 0-1,0 0 1,0 0 0,3 3 0,-2-4 2,-1 0 1,0 0-1,1-1 1,-1 1 0,0-1-1,1 1 1,-1-1 0,1 1-1,-1-1 1,0 0 0,1 0-1,-1 0 1,1 0 0,-1 0-1,1 0 1,-1 0-1,1 0 1,-1 0 0,1-1-1,1 0 1,3-1 16,1-1 0,-1 0 1,0 0-1,0-1 0,-1 1 0,1-1 0,-1 0 0,1-1 1,-1 0-1,5-5 0,7-20-27,-14 24 0,0 0 0,0 1 0,1-1 0,0 1 0,7-8 0,-17 56 0,6-42 0,0 1 0,0-1 1,0 0-1,0 1 0,0-1 0,0 0 0,0 1 1,0-1-1,1 0 0,-1 1 0,1-1 0,-1 0 1,1 0-1,-1 0 0,1 1 0,-1-1 1,1 0-1,0 0 0,0 0 0,0 0 0,0 0 1,0 0-1,0 0 0,0 0 0,0-1 0,0 1 1,0 0-1,2 0 0,1 1 1,0-1-1,0 0 1,0 0-1,0 0 1,1-1 0,-1 1-1,0-1 1,0 0-1,7-1 1,2-1-11,1 0 0,-1-1 0,0 0 0,0-1 0,16-7 0,-26 10-11,9-4-20,1-1 0,-1-1 1,0 0-1,-1 0 0,1-1 0,-1-1 1,16-16-1,-41 43-488,3-4 684,1 0-1,-15 27 0,23-36-534,0 0 0,0-1 0,0 1 0,0 0 0,1 1 0,0-1 0,0 0 0,0 7 0,4-9-4354,8-4 259,2-7-3351</inkml:trace>
</inkml:ink>
</file>

<file path=ppt/ink/ink3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6.561"/>
    </inkml:context>
    <inkml:brush xml:id="br0">
      <inkml:brushProperty name="width" value="0.025" units="cm"/>
      <inkml:brushProperty name="height" value="0.025" units="cm"/>
    </inkml:brush>
  </inkml:definitions>
  <inkml:trace contextRef="#ctx0" brushRef="#br0">0 83 13036,'0'0'3972,"2"-58"-801,-2 40 0,2 11-769,4 7-832,-4 4-1602,0 14-32,-1 5 32,5 5-1666,0 0-2081,3-1-3588</inkml:trace>
</inkml:ink>
</file>

<file path=ppt/ink/ink3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6.938"/>
    </inkml:context>
    <inkml:brush xml:id="br0">
      <inkml:brushProperty name="width" value="0.025" units="cm"/>
      <inkml:brushProperty name="height" value="0.025" units="cm"/>
    </inkml:brush>
  </inkml:definitions>
  <inkml:trace contextRef="#ctx0" brushRef="#br0">193 1 18610,'0'0'5984,"-6"9"-4671,2-1-1099,0-1-1,0 0 1,0 1-1,1 0 1,0 0-1,0 0 1,1 0-1,0 1 1,1-1 0,-1 17-1,4 14-152,9 50 0,-5-55 69,-2 1 0,-1-1-1,-2 36 1,-2-60-8,1-1 0,-2 0 0,1 0 0,-2 0 1,1 0-1,-1 0 0,0 0 0,-1-1 0,0 1 0,0-1 0,-1 0 0,0 0 0,0-1 0,-1 1 0,-12 11 1,17-17-99,-1 0 1,0 0 0,0-1 0,0 1 0,0 0 0,0-1 0,0 0 0,0 1 0,0-1 0,-1 0 0,1 0 0,0 0 0,-1 0 0,1-1 0,-1 1 0,1-1 0,-1 1 0,1-1 0,-1 0 0,1 0 0,-1 0 0,-2-1 0,2 0 12,1 0 0,-1 0 0,1-1 0,0 1 0,-1-1-1,1 0 1,0 0 0,0 0 0,0 0 0,1 0 0,-1 0 0,0 0 0,1 0 0,0-1 0,-1 1 0,-1-6 0,-2-6 82,0-1 0,1-1 0,0 1 0,2 0 0,-2-30 0,3 28-400,0 7-646,1 1 0,0 0 0,0-1 0,1 1 0,2-11 0,-2 17 588,0 0-1,0-1 1,1 1-1,-1 0 1,1 0-1,0 0 1,0 1 0,0-1-1,0 0 1,0 1-1,1-1 1,-1 1 0,1 0-1,-1 0 1,1 0-1,0 0 1,6-3-1,8-4-4555</inkml:trace>
</inkml:ink>
</file>

<file path=ppt/ink/ink3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7.700"/>
    </inkml:context>
    <inkml:brush xml:id="br0">
      <inkml:brushProperty name="width" value="0.025" units="cm"/>
      <inkml:brushProperty name="height" value="0.025" units="cm"/>
    </inkml:brush>
  </inkml:definitions>
  <inkml:trace contextRef="#ctx0" brushRef="#br0">142 102 12204,'0'0'4884,"1"-8"-1211,-1 5-3313,0-26 2591,-1 28-2860,1 0 1,-1 1-1,1-1 1,-1 0-1,1 0 1,-1 0-1,0 1 1,1-1-1,-1 0 1,0 0-1,1 1 1,-1-1-1,0 1 0,0-1 1,0 1-1,0-1 1,1 1-1,-1-1 1,0 1-1,0 0 1,0 0-1,0-1 1,0 1-1,0 0 1,0 0-1,0 0 1,0 0-1,0 0 1,0 0-1,0 0 1,0 0-1,0 1 1,0-1-1,-1 1 1,-3 1-32,0 0 0,0 0 1,0 0-1,0 1 0,1 0 1,-1 0-1,1 0 0,0 0 1,0 1-1,0 0 0,0 0 1,1 0-1,-1 0 0,1 0 1,0 1-1,-3 7 0,-1-1-88,1 1-1,0 1 1,1-1-1,1 1 0,-5 19 1,8-30 20,1-1-1,-1 1 1,1-1-1,-1 1 1,1-1 0,0 1-1,0-1 1,0 1-1,0 0 1,0-1 0,0 1-1,1-1 1,-1 1-1,0-1 1,1 1 0,-1-1-1,1 1 1,-1-1-1,1 0 1,0 1 0,0-1-1,0 0 1,0 1-1,2 1 1,-2-2 6,1 0 0,0-1 0,0 1 0,0-1 0,-1 1 0,1-1 0,0 0 0,0 0 0,0 1 0,0-1 0,0-1 0,0 1 0,0 0 0,0 0 0,0-1 0,3 0 0,7-4 13,0 0 1,0 0-1,0-1 1,19-13-1,4-5-175,45-42 1,-70 57 169,-1 0 1,0-1 0,0 0 0,-1-1-1,0 0 1,-1 0 0,0 0-1,10-25 1,-47 73-242,16-17 306,1 0 0,1 2 0,0-1 0,2 2 0,0-1 0,-8 32 0,18-53-53,0 1 0,-1-1 0,1 0-1,0 0 1,0 1 0,0-1 0,0 0 0,0 1 0,0-1 0,0 0 0,1 0 0,-1 1 0,0-1 0,1 0 0,-1 0 0,1 0-1,0 1 1,-1-1 0,1 0 0,0 0 0,-1 0 0,1 0 0,0 0 0,0 0 0,0 0 0,0-1 0,0 1 0,0 0-1,0 0 1,0-1 0,0 1 0,0-1 0,1 1 0,-1-1 0,0 1 0,0-1 0,0 0 0,1 1 0,-1-1 0,0 0 0,1 0-1,0 0 1,8 0 50,0 0 0,0 0 0,0-1 0,15-3 0,3-2 16,-1-2 1,0-1-1,45-21 0,77-49-49,-101 52 15,-48 27-46,0 0 0,0 0 0,0 0 0,1-1 0,-1 1 0,0 0 0,0 0 0,0 0 0,0 0 0,1 0 0,-1 0 0,0 0 0,0 0 0,0 0 1,0 0-1,1 0 0,-1 0 0,0 0 0,0 0 0,0 0 0,1 0 0,-1 0 0,0 0 0,0 0 0,0 0 0,0 0 0,1 0 0,-1 0 0,0 0 0,0 0 0,0 1 0,0-1 0,1 0 0,-1 0 0,0 0 0,0 0 0,0 0 1,0 0-1,0 1 0,0-1 0,0 0 0,1 0 0,-1 0 0,0 0 0,0 1 0,0-1 0,0 0 0,0 0 0,0 0 0,0 0 0,0 1 0,0-1 0,0 0 0,0 0 0,0 0 0,0 1 0,-2 17 278,-9 18 76,6-25-310,2-6-33,1 1 1,-1-1 0,1 1-1,0 0 1,0 0-1,1 0 1,0 0 0,0 0-1,0 0 1,1 0-1,0 7 1,1-12 18,0-1 0,0 1-1,0 0 1,0 0 0,0 0 0,0-1 0,0 1 0,1 0 0,-1-1-1,0 1 1,0-1 0,1 0 0,-1 1 0,0-1 0,1 0 0,-1 0-1,0 0 1,1 0 0,-1 0 0,0 0 0,1 0 0,1-1 0,33-2 297,-8-3-20,0-1 0,50-19 0,-25 6-563,1 5-4114,-18 8-2059,1 5-3670</inkml:trace>
</inkml:ink>
</file>

<file path=ppt/ink/ink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3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8.588"/>
    </inkml:context>
    <inkml:brush xml:id="br0">
      <inkml:brushProperty name="width" value="0.025" units="cm"/>
      <inkml:brushProperty name="height" value="0.025" units="cm"/>
    </inkml:brush>
  </inkml:definitions>
  <inkml:trace contextRef="#ctx0" brushRef="#br0">74 261 16271,'0'0'8216,"-9"8"-7751,6-6-459,-38 39 563,39-39-476,-1 1-1,1 1 0,0-1 0,0 0 1,1 1-1,-1-1 0,1 1 1,-1-1-1,1 1 0,0-1 0,1 1 1,-1 0-1,0 0 0,1-1 1,0 1-1,0 0 0,1 4 0,-1-7-83,1 0-1,0 0 0,-1 0 0,1-1 0,0 1 1,0 0-1,0 0 0,0 0 0,0-1 0,0 1 0,0 0 1,0-1-1,0 1 0,0-1 0,0 0 0,0 1 1,1-1-1,-1 0 0,0 1 0,0-1 0,0 0 1,0 0-1,1 0 0,-1 0 0,0 0 0,0 0 1,2-1-1,35-3 88,-20-1-70,0-1 1,0-1-1,-1 0 0,0-2 0,-1 1 1,1-2-1,16-13 0,-2-1 59,-1 0 0,38-43-1,-63 62-78,4-4 27,-1 0 0,0-1 0,0 0 0,-1 0-1,7-13 1,-15 20-34,-5 6-5,-9 7-3,-87 94 16,89-90 75,1 1-1,1 1 1,0-1-1,1 2 1,-12 28 0,20-44-80,1 1 1,0 0 0,1 0-1,-1 0 1,0 0 0,0 0-1,1 0 1,-1 0 0,1 0-1,0 0 1,0 0-1,0 1 1,0-1 0,0 0-1,0 0 1,0 0 0,1 0-1,-1 0 1,1 0 0,-1 0-1,1 0 1,0 0 0,0 0-1,0 0 1,0 0-1,0-1 1,0 1 0,0 0-1,1-1 1,-1 1 0,1-1-1,-1 1 1,1-1 0,0 0-1,-1 1 1,1-1-1,0 0 1,0 0 0,0 0-1,0-1 1,0 1 0,0 0-1,0-1 1,4 1 0,10 2-104,1-1 1,0-1 0,0-1 0,29-3 0,-20 2-388,134-6-1269,-159 8 1791,0-1-1,1 0 0,-1 0 0,0 1 1,1-1-1,-1 0 0,0 1 1,0-1-1,1 1 0,-1 0 0,0-1 1,0 1-1,0 0 0,0 0 0,0 0 1,0 0-1,0 0 0,0 0 1,0 0-1,-1 0 0,1 0 0,0 0 1,-1 0-1,1 1 0,0-1 1,-1 0-1,0 0 0,1 1 0,-1-1 1,0 0-1,0 1 0,1-1 0,-1 0 1,0 1-1,0-1 0,-1 2 1,1-1 14,0-1 0,0 1 0,0-1 0,0 1 0,0-1 0,0 0 0,-1 1 0,1-1 1,-1 0-1,1 1 0,-1-1 0,1 0 0,-1 0 0,0 1 0,1-1 0,-1 0 0,0 0 0,0 0 1,0 0-1,0 0 0,0 0 0,0 0 0,0 0 0,-1 0 0,1-1 0,0 1 0,0 0 1,-1-1-1,1 1 0,0-1 0,-3 1 0,4-2-25,-1-1 1,1 0-1,0 1 0,-1-1 1,1 1-1,0-1 0,0 0 1,0 1-1,1-1 0,-1 0 1,0 1-1,1-1 1,-1 0-1,0 1 0,2-2 1,39-81-669,-9 19-440,-4 0-327,-14 29 675,1 0-1,2 1 1,2 0 0,1 2 0,33-44 0,-53 77 776,1 0 0,-1-1 0,0 1 0,0 0 0,0 0-1,1-1 1,-1 1 0,0 0 0,0 0 0,1 0 0,-1 0 0,0-1 0,1 1 0,-1 0-1,0 0 1,0 0 0,1 0 0,-1 0 0,0 0 0,1 0 0,-1 0 0,0 0-1,1 0 1,-1 0 0,0 0 0,1 0 0,-1 0 0,0 0 0,0 0 0,1 0 0,-1 0-1,0 0 1,1 1 0,-1-1 0,0 0 0,0 0 0,1 0 0,-1 0 0,0 1 0,0-1-1,1 0 1,-1 0 0,0 1 0,0-1 0,0 0 0,1 0 0,-1 1 0,0-1 0,0 0-1,0 1 1,0-1 0,0 1 0,9 28 757,-3 40-82,-11-36-399,0-1-1,-17 54 0,12-50 662,-10 61-1,19-24-720,1-71-450,0-5-11,-3-31-161,-10-66 421,8 67-44,0-1 1,1-40 0,4 72 2,0 0 0,0 0 0,0 0 0,0 0 0,0 0 0,1 0 0,-1 0 0,1 0 1,-1 0-1,1 0 0,0 0 0,0 1 0,0-1 0,0 0 0,0 0 0,0 1 0,0-1 0,1 0 0,-1 1 0,1 0 1,-1-1-1,1 1 0,-1 0 0,1-1 0,0 1 0,-1 0 0,1 0 0,0 1 0,0-1 0,0 0 0,0 1 0,0-1 1,0 1-1,0-1 0,0 1 0,0 0 0,3 0 0,9 0-640,-1 1 1,1 1 0,-1 0-1,24 7 1,3 0-7800,-29-9-1408</inkml:trace>
</inkml:ink>
</file>

<file path=ppt/ink/ink3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8.933"/>
    </inkml:context>
    <inkml:brush xml:id="br0">
      <inkml:brushProperty name="width" value="0.025" units="cm"/>
      <inkml:brushProperty name="height" value="0.025" units="cm"/>
    </inkml:brush>
  </inkml:definitions>
  <inkml:trace contextRef="#ctx0" brushRef="#br0">0 0 19891,'0'0'1569,"105"3"-159,-28-3-930,5 5-352,3 1-1569,4-3-6919</inkml:trace>
</inkml:ink>
</file>

<file path=ppt/ink/ink3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9.601"/>
    </inkml:context>
    <inkml:brush xml:id="br0">
      <inkml:brushProperty name="width" value="0.025" units="cm"/>
      <inkml:brushProperty name="height" value="0.025" units="cm"/>
    </inkml:brush>
  </inkml:definitions>
  <inkml:trace contextRef="#ctx0" brushRef="#br0">185 9 11723,'0'0'11947,"-10"-2"-10628,6 0-1228,-1 1-1,1 0 1,-1 0 0,1 0 0,-1 0-1,0 1 1,1 0 0,-1 0 0,1 0 0,-1 1-1,0 0 1,1 0 0,-1 0 0,1 0-1,-1 0 1,1 1 0,0 0 0,0 0-1,-7 4 1,-3 2 27,8-5-105,1 0 1,-1 1-1,0-1 0,1 1 1,0 0-1,0 0 0,0 1 0,0 0 1,1 0-1,-1 0 0,-2 6 1,12-10-44,1 0 1,-1 0 0,1 0-1,-1-1 1,1 1 0,10-2-1,-14 1 27,21 0-62,-11-1-89,0 1 0,0 0 0,0 1 1,0 0-1,15 5 0,-24-6 125,0 2-1,0-1 1,0 0 0,0 0-1,0 1 1,-1 0 0,1-1-1,-1 1 1,1 0 0,-1 0-1,0 0 1,0 1 0,0-1-1,0 0 1,0 1 0,0 0-1,-1-1 1,1 1 0,-1 0-1,0 0 1,0 0 0,0 0-1,0 0 1,0 0 0,0 5-1,0-2 35,0-1-1,-1 1 1,0 0-1,0 0 1,0 0-1,-1 0 1,1 0-1,-2-1 0,1 1 1,-1 0-1,1-1 1,-2 1-1,-3 8 1,-2-2 428,0 0 0,-1 0 0,-20 20 1,8-9 1064,49-51-1507,2 1 0,1 2 0,39-25 0,4-3-718,-53 37 510,2-1 28,0 0 1,-1-2-1,34-39 0,-63 71 212,0 0 0,1 0-1,-9 28 1,-2 5 126,4-19-103,6-13-7,1-1-1,0 1 1,1 1-1,1-1 1,0 1-1,-2 16 0,6-31-53,0 1-1,0 0 1,0 0-1,0 0 0,0-1 1,0 1-1,0 0 1,0 0-1,1-1 0,-1 1 1,0 0-1,0 0 1,1-1-1,-1 1 0,1 0 1,-1-1-1,1 1 1,-1 0-1,1-1 0,-1 1 1,1-1-1,-1 1 1,1-1-1,-1 1 0,1-1 1,0 1-1,0-1 1,-1 0-1,1 1 0,0-1 1,-1 0-1,1 0 1,0 0-1,0 1 0,-1-1 1,1 0-1,0 0 1,0 0-1,0 0 0,-1 0 1,1 0-1,0 0 1,0-1-1,0 1 0,-1 0 1,1 0-1,0-1 1,0 1-1,39-16-2166,-9-9-1902,-2-8-2701</inkml:trace>
</inkml:ink>
</file>

<file path=ppt/ink/ink3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9.930"/>
    </inkml:context>
    <inkml:brush xml:id="br0">
      <inkml:brushProperty name="width" value="0.025" units="cm"/>
      <inkml:brushProperty name="height" value="0.025" units="cm"/>
    </inkml:brush>
  </inkml:definitions>
  <inkml:trace contextRef="#ctx0" brushRef="#br0">36 0 14606,'0'0'5093,"-35"63"-7368,47-42-1888,10-1-3429</inkml:trace>
</inkml:ink>
</file>

<file path=ppt/ink/ink3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0.291"/>
    </inkml:context>
    <inkml:brush xml:id="br0">
      <inkml:brushProperty name="width" value="0.025" units="cm"/>
      <inkml:brushProperty name="height" value="0.025" units="cm"/>
    </inkml:brush>
  </inkml:definitions>
  <inkml:trace contextRef="#ctx0" brushRef="#br0">158 304 15727,'0'0'10009,"-11"4"-9437,1 0-476,0 1 0,0 1 1,1-1-1,0 2 0,0-1 1,0 1-1,1 1 1,0-1-1,0 2 0,0-1 1,1 1-1,1 0 1,0 0-1,0 1 0,1-1 1,0 1-1,-7 22 1,11-31-92,1 0 1,0 0 0,0-1 0,-1 1-1,1 0 1,0 0 0,0 0 0,0 0-1,0 0 1,0 0 0,0 0 0,1 0-1,-1 0 1,0 0 0,0 0 0,1 0-1,-1 0 1,1 0 0,-1 0 0,1 0-1,-1-1 1,1 1 0,-1 0 0,1 0-1,0-1 1,1 2 0,0-1 2,0 0 0,-1 0 0,1 0 0,0-1 0,0 1 0,1 0 0,-1-1-1,0 0 1,0 0 0,0 1 0,0-1 0,2-1 0,7 1 16,-1-2 0,0 0 0,1 0 0,10-4 1,6-5-41,-2 0 0,0-2 0,0 0 0,-1-2 1,38-30-1,-8-1-41,53-57 0,-87 81 46,34-46 0,-47 59-96,-1-2 1,0 1-1,0 0 0,-2-1 1,1 0-1,-1 0 0,4-20 1,-8 29 77,1 1 1,-1 0-1,1 0 1,-1 0-1,0 0 1,0-1 0,0 1-1,0 0 1,0 0-1,0 0 1,0 0-1,0-1 1,0 1-1,0 0 1,-1 0-1,1 0 1,-1 0-1,1-1 1,0 1-1,-1 0 1,0 0-1,1 0 1,-1 0-1,0 0 1,1 0-1,-1 1 1,0-1-1,0 0 1,-2-1-1,1 1 1,0 1 0,0 0 0,0-1 0,-1 1 1,1 0-1,0 0 0,0 1 0,0-1 0,-1 0 0,1 1 0,0-1 0,0 1 0,0 0 0,-3 1 0,-7 3-20,0 1 1,1 0 0,0 1-1,-14 12 1,0 3 362,1 1-1,-22 27 1,41-44-199,0 0 1,0 0-1,1 1 1,-1 0-1,1 0 0,1 0 1,0 1-1,0-1 1,0 1-1,1-1 1,0 1-1,0 0 1,1 0-1,-1 11 1,3-17-112,-1 1 0,1-1 0,0 0 0,0 0 0,-1 0 1,1 0-1,1 0 0,-1 0 0,0 0 0,0 0 0,1 0 0,-1 0 1,1-1-1,0 1 0,0-1 0,-1 1 0,1-1 0,0 0 0,0 1 1,3 0-1,54 24-1205,-19-10-2524,-12 2-3087,-4 1-5340</inkml:trace>
</inkml:ink>
</file>

<file path=ppt/ink/ink3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1.226"/>
    </inkml:context>
    <inkml:brush xml:id="br0">
      <inkml:brushProperty name="width" value="0.025" units="cm"/>
      <inkml:brushProperty name="height" value="0.025" units="cm"/>
    </inkml:brush>
  </inkml:definitions>
  <inkml:trace contextRef="#ctx0" brushRef="#br0">142 121 12620,'5'-6'1143,"0"0"-108,0 0 0,0 0-1,-1 0 1,1 0 0,-1-1 0,-1 0-1,1 0 1,-1 0 0,-1 0 0,1 0 0,-1-1-1,2-10 1,-4 18-987,-1 0 0,1-1 0,0 1 0,0-1 0,-1 1-1,1 0 1,0-1 0,0 1 0,-1-1 0,1 1 0,0 0 0,-1 0 0,1-1 0,-1 1 0,1 0-1,0 0 1,-1-1 0,1 1 0,-1 0 0,1 0 0,-1 0 0,1 0 0,0-1 0,-1 1 0,1 0-1,-1 0 1,1 0 0,-1 0 0,1 0 0,-1 0 0,1 0 0,-1 1 0,1-1 0,-1 0 0,1 0 0,0 0-1,-1 0 1,1 1 0,-1-1 0,1 0 0,-1 1 0,-21 8 38,10 0-99,1 0-1,0 1 0,1 0 1,0 1-1,0 0 1,-14 23-1,8-9-20,1 1 0,-16 37 0,30-61 30,0-1 1,1 1-1,-1-1 1,0 1 0,0-1-1,1 1 1,-1-1 0,1 1-1,0 0 1,-1 0 0,1-1-1,0 1 1,0 0-1,0-1 1,0 1 0,0 0-1,1-1 1,-1 1 0,0 0-1,1-1 1,-1 1 0,2 2-1,0-3 3,0 0-1,0 0 1,0-1 0,0 1-1,0-1 1,0 1-1,0-1 1,0 0 0,0 0-1,0 0 1,0 0-1,0 0 1,0 0 0,0 0-1,0-1 1,0 1-1,0-1 1,0 0 0,-1 1-1,4-3 1,16-5 34,0-1-1,-1-1 1,0-1 0,-1-1 0,0-1 0,21-18 0,0-4 252,55-61 1,-69 58 162,-24 32-269,-17 24-225,-9 15-122,1 0 0,2 2 0,1 0 0,2 2 0,-22 58-1,40-93 31,-1-1-1,0 1 0,0 0 0,1 0 1,-1 0-1,1 0 0,0-1 0,-1 1 0,1 0 1,0 0-1,0 0 0,0 0 0,0 0 0,1 0 1,-1 0-1,0-1 0,1 1 0,-1 0 1,1 0-1,0 0 0,0-1 0,-1 1 0,3 3 1,0-4-84,-1-1 1,0 1-1,1 0 0,-1-1 1,0 0-1,1 1 1,-1-1-1,1 0 1,-1 0-1,1 0 0,-1-1 1,0 1-1,1-1 1,-1 1-1,0-1 1,1 0-1,-1 0 1,0 0-1,4-2 0,40-23-4171,4-12-3449</inkml:trace>
</inkml:ink>
</file>

<file path=ppt/ink/ink3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1.602"/>
    </inkml:context>
    <inkml:brush xml:id="br0">
      <inkml:brushProperty name="width" value="0.025" units="cm"/>
      <inkml:brushProperty name="height" value="0.025" units="cm"/>
    </inkml:brush>
  </inkml:definitions>
  <inkml:trace contextRef="#ctx0" brushRef="#br0">201 0 17296,'0'0'5574,"-8"9"-3951,-24 28-616,2 1 1,1 2 0,2 0 0,-41 86 0,62-96-763,6-29-239,0 0-1,0-1 1,0 1 0,0 0 0,0 0-1,1 0 1,-1-1 0,0 1-1,1 0 1,-1-1 0,1 1-1,-1 0 1,0-1 0,1 1-1,-1 0 1,1-1 0,0 1 0,-1-1-1,1 1 1,0-1 0,0 1-1,3 1 13,0-1 0,0 0 0,1-1 0,-1 1 0,0-1 0,1 1 0,-1-1 0,0-1 0,9 0 0,6-2-10,0 0 1,0-2-1,27-10 1,-33 10-229,0 1 0,1 0 1,0 0-1,-1 1 0,1 1 1,0 0-1,0 1 0,20 2 1,-33-1 200,0 0 0,0 0 0,0 1 0,1-1 0,-1 0 0,0 1 0,0 0 0,0-1 0,0 1 0,0-1 0,0 1 0,0 0 0,0 0 0,0 0 0,0 0 0,0-1 0,-1 1 0,1 0 0,0 0 0,-1 1 0,1-1 0,0 0 0,0 2 0,0 1 101,0 0 0,0 0 1,0 0-1,-1 0 0,1 0 1,-1 1-1,0 5 1,-1 0 216,0-1-1,0 1 1,-1-1 0,-1 1 0,-6 17 0,4-18-156,0 0 1,0-1-1,-1 0 0,0 0 0,-1 0 0,0-1 1,0 1-1,0-2 0,-12 9 0,15-12-86,0 0 0,0 0 1,-1-1-1,1 0 0,-1 0 0,0 0 0,1 0 0,-1-1 0,0 1 1,0-1-1,0 0 0,0-1 0,0 1 0,0-1 0,0 0 0,0-1 0,0 1 1,0-1-1,0 0 0,-8-2 0,11 1-242,0 1-1,-1-1 1,1 0-1,0 1 1,0-1-1,0 0 1,0-1-1,0 1 1,0 0 0,1 0-1,-1-1 1,1 1-1,-1-1 1,1 1-1,0-1 1,0 0-1,0 0 1,0 1 0,1-1-1,-1-6 1,0 5-345,0-1 0,1 0 0,0 1 0,0-1 0,0 0 0,0 1 0,1-1 0,-1 0 0,1 1 0,1-1 0,-1 1 0,3-7 0,9-6-6143</inkml:trace>
</inkml:ink>
</file>

<file path=ppt/ink/ink3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2.207"/>
    </inkml:context>
    <inkml:brush xml:id="br0">
      <inkml:brushProperty name="width" value="0.025" units="cm"/>
      <inkml:brushProperty name="height" value="0.025" units="cm"/>
    </inkml:brush>
  </inkml:definitions>
  <inkml:trace contextRef="#ctx0" brushRef="#br0">0 158 18706,'0'0'12844,"13"-2"-12583,8-1-207,0-2-1,0-1 0,21-8 0,-36 12-33,1-1 1,0 0-1,-1 0 0,0 0 1,0-1-1,0 0 1,0 0-1,0 0 1,-1-1-1,0 0 0,0 0 1,0 0-1,0 0 1,-1-1-1,5-9 1,-8 14-15,-1 1 1,1-1 0,-1 0 0,0 1-1,1-1 1,-1 1 0,0-1 0,0 0-1,1 1 1,-1-1 0,0 0 0,0 1-1,0-1 1,0 0 0,0 0 0,0 1-1,0-1 1,0 0 0,0 1 0,0-1-1,-1 0 1,1 1 0,0-1 0,0 0-1,-1 1 1,1-1 0,-1 0 0,-15 3-37,-21 21-119,-16 35 70,49-54 77,1 1-1,-1-1 1,1 1 0,0 0 0,0 0-1,1 1 1,0-1 0,0 0-1,0 1 1,0 0 0,0 6 0,2-11 1,0-1 1,0 1 0,0-1 0,1 1 0,-1-1 0,0 0 0,0 1 0,1-1 0,-1 1 0,0-1 0,1 0 0,-1 1 0,0-1 0,1 0 0,-1 1 0,1-1 0,-1 0 0,1 0 0,-1 1 0,0-1 0,1 0 0,-1 0 0,1 0 0,-1 0 0,1 0 0,-1 0 0,1 1-1,-1-1 1,1 0 0,-1 0 0,1-1 0,0 1 0,23 0 67,-16 0-42,22-2-36,-1-1-1,40-8 0,-42 5-88,1 2-1,-1 0 0,35 1 1,-58 3 108,-4 1 2,1-1 0,-1 0 1,0 0-1,0 0 0,0 0 0,1 1 1,-1-1-1,0 0 0,1 0 1,-1 0-1,0 0 0,0 0 1,1 0-1,-1 0 0,0 0 1,0 0-1,1 0 0,-1 0 1,0 0-1,1 0 0,-1 0 1,0 0-1,0 0 0,1 0 1,-1-1-1,0 1 0,0 0 1,1 0-1,-1 0 0,0 0 1,0 0-1,1-1 0,-1 1 1,0 0-1,0 0 0,0 0 1,0-1-1,1 1 0,-1 0 1,0 0-1,0-1 0,0 1 1,0 0-1,0 0 0,0-1 1,0 1-1,1 0 0,-1 0 0,0-1 1,0 1-1,0 0 0,0-1 1,0 1-1,0 0 0,0 0 1,0-1-1,-1 1 0,1 0 1,0 0-1,0-1 0,0 1 1,0 0-1,0-1 0,0 1 1,-2-19 169,2 6-180,0 0 0,0 0 0,0 0 0,5-21 0,-5 32 0,1 0 0,-1 0 0,0 0 0,1 0 0,0 0 0,0 0 0,-1 0 0,1 0 0,0 0 0,0 1 0,1-1 0,-1 0 0,0 1 0,0-1 0,1 1 0,-1-1 0,1 1 0,0 0 0,-1-1 0,1 1 0,0 0 0,0 0 0,-1 0 0,1 0 0,0 1 0,0-1 0,0 0 0,0 1 0,4-1 0,52 1-3712,-11 0-3477,1-2-5420</inkml:trace>
</inkml:ink>
</file>

<file path=ppt/ink/ink3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9.142"/>
    </inkml:context>
    <inkml:brush xml:id="br0">
      <inkml:brushProperty name="width" value="0.025" units="cm"/>
      <inkml:brushProperty name="height" value="0.025" units="cm"/>
    </inkml:brush>
  </inkml:definitions>
  <inkml:trace contextRef="#ctx0" brushRef="#br0">1 0 19955,'0'0'1318,"1"9"-661,4 55 1953,-4 84 0,-1-9-474,-1-138-2128,1 0 1,0 0-1,0 0 0,0 0 0,0 0 0,0 0 0,0 0 0,0 0 0,1-1 0,-1 1 0,0 0 0,0 0 1,1 0-1,-1 0 0,1 0 0,-1-1 0,1 1 0,-1 0 0,1 0 0,-1-1 0,1 1 0,-1 0 0,1-1 1,0 1-1,0-1 0,-1 1 0,1-1 0,0 1 0,0-1 0,1 1 0,0-1 10,0 0 0,-1 0 0,1 0 0,0 0 0,0-1 0,0 1 0,0-1-1,-1 1 1,1-1 0,0 0 0,0 0 0,-1 0 0,4-2 0,4-3 51,0-1 1,-1 0-1,16-16 1,-11 7-70,1 0 1,-2-2 0,0 1-1,-2-1 1,0-1 0,0 0-1,6-20 1,-20 64-185,1 0-1,1 40 0,2-37 109,-1-23 71,1 0 0,0 0 1,0 0-1,1-1 0,0 1 0,0 0 0,0 0 0,3 8 0,-3-11 10,0-1 0,0 0 0,0 0 0,0 0 0,0 1 0,0-1 0,0 0 0,0 0 0,0-1-1,0 1 1,1 0 0,-1 0 0,0 0 0,1-1 0,-1 1 0,1-1 0,-1 1 0,0-1 0,1 0-1,-1 1 1,1-1 0,-1 0 0,1 0 0,-1 0 0,1 0 0,-1 0 0,1-1 0,-1 1 0,1 0-1,-1-1 1,1 1 0,-1-1 0,3 0 0,5-3 63,-1 0 1,1-1 0,-1 0-1,0 0 1,0-1-1,-1 0 1,0 0-1,0-1 1,0 1-1,7-11 1,56-81 34,-70 98-101,11-20 3,8-13 40,-15 29-233,-7 20-277,-11 32 300,6-21-316,0-1 1,2 1-1,1 0 1,-3 51-1,8-75-33,2 8-3004,5-9-1861,6-2-3461</inkml:trace>
</inkml:ink>
</file>

<file path=ppt/ink/ink3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9.483"/>
    </inkml:context>
    <inkml:brush xml:id="br0">
      <inkml:brushProperty name="width" value="0.025" units="cm"/>
      <inkml:brushProperty name="height" value="0.025" units="cm"/>
    </inkml:brush>
  </inkml:definitions>
  <inkml:trace contextRef="#ctx0" brushRef="#br0">14 0 18193,'0'0'961,"-13"61"-1281,28-39-801,6-4-1442,7-1-2305</inkml:trace>
</inkml:ink>
</file>

<file path=ppt/ink/ink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3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9.983"/>
    </inkml:context>
    <inkml:brush xml:id="br0">
      <inkml:brushProperty name="width" value="0.025" units="cm"/>
      <inkml:brushProperty name="height" value="0.025" units="cm"/>
    </inkml:brush>
  </inkml:definitions>
  <inkml:trace contextRef="#ctx0" brushRef="#br0">93 414 865,'0'0'7030,"-9"11"-3474,-4 3-2221,2 1 0,0 0 0,-13 26 0,20-34-1066,0-1 0,1 2-1,1-1 1,-1 0 0,1 0-1,0 1 1,1-1 0,-1 1-1,2 0 1,-1-1 0,1 1-1,0 0 1,2 13 0,-1-19-274,0 0 1,0 0-1,-1 0 1,2 0-1,-1 0 1,0 0-1,0 0 1,1-1 0,-1 1-1,1 0 1,-1-1-1,1 1 1,0-1-1,-1 1 1,1-1-1,0 0 1,0 0-1,0 0 1,0 0-1,0 0 1,0 0-1,0-1 1,1 1-1,-1-1 1,0 1 0,0-1-1,1 0 1,-1 0-1,0 0 1,0 0-1,3 0 1,5-1 14,-1 0 1,1 0-1,0-1 1,-1 0-1,0-1 1,11-4-1,1-2 23,-1-2 0,-1 0 0,0-1 0,0-1 0,-1-1 0,-1-1 0,0 0 0,16-20 0,-14 13 205,-1-1-1,-1 0 1,-2-1-1,0 0 1,-1-2-1,10-26 1,0-25 1309,-23 70-1440,0 1 0,0 0 1,0 0-1,-1-1 0,1 1 1,-1 0-1,-1 0 0,0-1 1,1 1-1,-3-7 0,2 12-95,1 1-1,0-1 1,0 1-1,-1-1 0,1 1 1,0-1-1,0 1 1,-1-1-1,1 1 0,-1-1 1,1 1-1,0-1 1,-1 1-1,1 0 0,-1-1 1,1 1-1,-1 0 0,1 0 1,-1-1-1,0 1 1,1 0-1,-1 0 0,1 0 1,-1-1-1,1 1 1,-1 0-1,0 0 0,1 0 1,-1 0-1,1 0 1,-1 0-1,1 0 0,-1 0 1,0 1-1,1-1 0,-1 0 1,1 0-1,-1 0 1,1 1-1,-1-1 0,1 0 1,-1 0-1,1 1 1,-1-1-1,1 1 0,-1-1 1,1 0-1,-1 1 1,1-1-1,0 1 0,-1 0 1,-20 23 308,11-5-197,1 0 0,0 0 0,2 1-1,0 0 1,1 1 0,1-1 0,1 1 0,1 0-1,1 0 1,1 0 0,0 0 0,4 30 0,-2-47-118,-1 0 0,1 0 0,0 0 1,1 0-1,-1 0 0,1 0 0,-1 0 1,1-1-1,0 1 0,1-1 0,-1 1 1,1-1-1,-1 0 0,1 0 0,0 0 0,0 0 1,0 0-1,1-1 0,-1 0 0,0 1 1,1-1-1,0 0 0,-1-1 0,1 1 1,0-1-1,0 0 0,0 1 0,6-1 1,-2 1 29,0-2-1,0 1 1,1-1 0,-1 0 0,0-1 0,1 0 0,-1 0 0,0-1 0,0 0 0,0 0-1,0-1 1,0 0 0,10-6 0,4-5 159,0-1-1,-1-1 1,0-1-1,-1-1 1,-2 0-1,1-2 1,-2 0 0,-1-1-1,19-31 1,-15 18 33,-2-1 0,-1 0 0,-2-1 1,-1 0-1,15-67 0,-23 52-280,-19 66-417,2 9 461,1 0-1,0 1 1,2 0 0,1 1-1,-7 47 1,7-11 64,0 86-1,7-133-42,1 0-1,1 1 0,0-1 0,0 0 0,2 0 0,0-1 0,0 1 0,2-1 0,0 0 0,0 0 0,1 0 1,15 21-1,-22-35-17,0 0 0,0 0 1,0 0-1,0 0 1,0 0-1,1 0 0,-1 1 1,0-1-1,0 0 1,0 0-1,0 0 1,0 0-1,0 0 0,0 0 1,0 0-1,1 0 1,-1 0-1,0 0 0,0 0 1,0 1-1,0-1 1,0 0-1,0 0 0,1 0 1,-1 0-1,0 0 1,0 0-1,0 0 0,0 0 1,0 0-1,1 0 1,-1 0-1,0 0 0,0 0 1,0 0-1,0-1 1,0 1-1,0 0 1,1 0-1,-1 0 0,0 0 1,0 0-1,0 0 1,0 0-1,0 0 0,0 0 1,0 0-1,1-1 1,-1 1-1,0 0 0,0 0 1,0 0-1,0 0 1,0 0-1,0 0 0,0 0 1,0-1-1,0 1 1,0 0-1,0 0 1,0 0-1,2-16-68,-4-21 25,-3 16-69,-1 1 0,0 0 0,-2 1 1,0 0-1,-2 0 0,0 1 0,-1 0 0,0 0 1,-2 1-1,0 1 0,-1 0 0,0 1 0,-1 1 1,-32-24-1,46 37 347,4 2-389,0-1 1,0 0-1,0 1 0,-1-1 0,1 1 0,0 0 0,0 0 0,0 0 0,3 3 0,11 2-664,2 0-1047,2-1 0,27 2 1,13-3-4716,0-3-2410</inkml:trace>
</inkml:ink>
</file>

<file path=ppt/ink/ink3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0.312"/>
    </inkml:context>
    <inkml:brush xml:id="br0">
      <inkml:brushProperty name="width" value="0.025" units="cm"/>
      <inkml:brushProperty name="height" value="0.025" units="cm"/>
    </inkml:brush>
  </inkml:definitions>
  <inkml:trace contextRef="#ctx0" brushRef="#br0">86 5 11147,'0'0'17509,"-9"-2"-17033,7 1-445,-1 0-1,0 1 1,1 0 0,-1-1 0,1 1 0,-1 0 0,1 0 0,-1 0 0,0 1 0,1-1 0,-1 1 0,1-1 0,-1 1 0,1 0 0,0 0 0,-1 0 0,1 0 0,0 0-1,-1 1 1,-2 1 0,3 0-3,0-1 0,0 1 0,0 0 0,0 0 0,0 0-1,1 0 1,-1 0 0,1 0 0,0 0 0,0 0 0,0 0-1,0 1 1,0-1 0,1 0 0,0 1 0,-1-1 0,1 1-1,0-1 1,2 7 0,-2-8-43,0-1 0,1 1-1,0-1 1,-1 1 0,1-1 0,0 1-1,-1-1 1,1 1 0,0-1 0,0 0 0,0 0-1,1 1 1,-1-1 0,0 0 0,0 0-1,1 0 1,-1 0 0,0 0 0,1 0 0,-1-1-1,1 1 1,-1 0 0,1-1 0,-1 1-1,1-1 1,2 1 0,52 7-946,-35-7 529,-15 0 433,0 0-1,0 1 1,-1-1 0,1 1 0,0 0 0,-1 1 0,1-1 0,-1 1 0,0 0 0,0 0 0,6 5-1,-10-7 100,0 0 0,0 1-1,0-1 1,0 0-1,0 0 1,-1 0-1,1 1 1,0-1-1,-1 0 1,1 1-1,-1-1 1,1 1-1,-1-1 1,1 0 0,-1 1-1,0-1 1,0 1-1,0-1 1,0 3-1,0-2 19,-1 1 0,0-1 0,0 0-1,0 1 1,0-1 0,0 0 0,-1 0 0,1 0-1,0 0 1,-1 0 0,0 0 0,1 0 0,-1 0-1,0 0 1,-3 1 0,-50 36 809,21-26-1999,32-13 624,0 1 0,0-1-1,0 0 1,0 0-1,0 0 1,0 0 0,0 0-1,0 0 1,0-1-1,0 1 1,0-1 0,0 1-1,-2-2 1,-7-8-9951</inkml:trace>
</inkml:ink>
</file>

<file path=ppt/ink/ink3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3.334"/>
    </inkml:context>
    <inkml:brush xml:id="br0">
      <inkml:brushProperty name="width" value="0.025" units="cm"/>
      <inkml:brushProperty name="height" value="0.025" units="cm"/>
    </inkml:brush>
  </inkml:definitions>
  <inkml:trace contextRef="#ctx0" brushRef="#br0">12 1 16752,'0'0'11627,"-3"59"-11659,-3-23 32,3 4-737,3 1-736,0-7-833,5-9-1634,5-10-1537,6-13-3876</inkml:trace>
</inkml:ink>
</file>

<file path=ppt/ink/ink3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3.756"/>
    </inkml:context>
    <inkml:brush xml:id="br0">
      <inkml:brushProperty name="width" value="0.025" units="cm"/>
      <inkml:brushProperty name="height" value="0.025" units="cm"/>
    </inkml:brush>
  </inkml:definitions>
  <inkml:trace contextRef="#ctx0" brushRef="#br0">323 1 18385,'-9'-1'3385,"-6"1"-3056,1 1-1,-1 0 1,1 1 0,-1 1 0,1 0-1,0 1 1,0 0 0,1 1 0,-1 0-1,1 2 1,-17 10 0,16-8-160,-57 40 496,67-46-657,0 1 0,1-1 0,-1 1 0,1 0 0,-1 0 0,1 0 0,0 0 0,1 1-1,-1-1 1,1 1 0,0 0 0,0 0 0,-2 7 0,4-11-18,0 0 1,-1-1-1,1 1 1,0-1-1,0 1 0,0-1 1,0 1-1,0-1 1,0 1-1,1-1 1,-1 1-1,0 0 0,0-1 1,0 1-1,0-1 1,1 1-1,-1-1 1,0 1-1,0-1 0,1 0 1,-1 1-1,0-1 1,1 1-1,-1-1 1,0 1-1,1-1 0,-1 0 1,1 1-1,-1-1 1,1 0-1,-1 0 1,1 1-1,-1-1 0,1 0 1,0 1-1,22 0-248,-16-2 226,27 0-263,45-9 1,-56 6 144,1 1 0,-1 1 0,1 1 0,0 1-1,25 3 1,-48-3 191,1 0 1,-1 0-1,1 0 0,-1 0 1,0 1-1,1-1 0,-1 0 0,1 1 1,-1-1-1,1 1 0,-1-1 0,0 1 1,1 0-1,-1-1 0,0 1 1,0 0-1,1 0 0,-1 0 0,0 0 1,0 0-1,0 0 0,0 0 0,0 1 1,-1-1-1,1 0 0,0 0 1,0 1-1,-1-1 0,1 1 0,-1-1 1,1 0-1,-1 1 0,0-1 0,1 1 1,-1-1-1,0 1 0,0-1 1,0 1-1,-1 1 0,0 1 96,0-1 0,0 1-1,-1-1 1,1 0 0,-1 0-1,0 0 1,0 0 0,0 0 0,0 0-1,0-1 1,-1 1 0,0-1-1,1 0 1,-1 1 0,-5 2 0,-14 8 257,0-1 0,-1-1 1,-1-1-1,1-2 0,-2 0 1,1-1-1,-51 7 0,79-17-6512,21-14 268,15-2-3364</inkml:trace>
</inkml:ink>
</file>

<file path=ppt/ink/ink3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4.818"/>
    </inkml:context>
    <inkml:brush xml:id="br0">
      <inkml:brushProperty name="width" value="0.025" units="cm"/>
      <inkml:brushProperty name="height" value="0.025" units="cm"/>
    </inkml:brush>
  </inkml:definitions>
  <inkml:trace contextRef="#ctx0" brushRef="#br0">222 290 17649,'0'0'3582,"-11"-1"-1121,3-1-2276,1 1 1,-1 0-1,0 1 0,0 0 1,1 0-1,-1 1 1,0 0-1,0 0 1,1 1-1,-1 0 0,1 0 1,-1 1-1,1 0 1,-13 8-1,-31 27 1103,48-35-1234,0 0-1,0 0 0,0 1 0,0-1 1,0 1-1,1-1 0,0 1 0,0 0 0,0 0 1,0 0-1,-2 9 0,4-12-46,0-1-1,0 1 0,0 0 1,0 0-1,0 0 0,0 0 1,0 0-1,0 0 0,0-1 1,1 1-1,-1 0 1,0 0-1,1 0 0,-1-1 1,0 1-1,1 0 0,-1 0 1,1-1-1,0 1 1,-1 0-1,1-1 0,-1 1 1,1-1-1,0 1 0,-1-1 1,1 1-1,0-1 0,0 1 1,-1-1-1,1 0 1,0 1-1,0-1 0,0 0 1,0 0-1,0 1 0,-1-1 1,1 0-1,0 0 0,0 0 1,1 0-1,44-1 217,-38 0-168,17-3-168,0-1 0,0-1 0,-1-1 0,0-1 0,0-1-1,-1-1 1,0-2 0,-1 0 0,33-24 0,-44 34 1999,-11 15-907,-16 32-474,9-24-229,7-20-263,-1 0 0,1 0 1,0 1-1,0-1 0,-1 0 0,1 0 1,0 0-1,0 0 0,0 0 0,1 0 1,-1 0-1,0 0 0,0 0 0,0 0 1,1 0-1,-1 0 0,1 0 0,-1 0 1,1 0-1,-1 0 0,1 0 0,-1 0 1,1-1-1,0 1 0,-1 0 0,1 0 1,0-1-1,0 1 0,0 0 0,0-1 1,1 1-1,1 1 9,0-1-1,0 0 1,1-1 0,-1 1 0,1-1-1,-1 1 1,1-1 0,-1 0 0,1 0-1,3-1 1,9-1-88,1-1 1,-1-1-1,21-7 0,136-67-3564,-176 92 4035,-7 5-292,5-11-125,-23 40 146,27-45-108,0-1 1,0 1-1,-1 0 0,2 0 1,-1 0-1,0 0 1,1 0-1,-1 0 0,1 0 1,0 0-1,0 0 1,0 0-1,0 0 1,1 0-1,0 3 0,-1-5-17,1-1 0,0 1-1,-1 0 1,1 0 0,0-1-1,0 1 1,0 0 0,0-1 0,-1 1-1,1-1 1,0 1 0,0-1-1,0 1 1,0-1 0,0 0-1,0 1 1,0-1 0,0 0-1,0 0 1,0 0 0,1 0-1,1 0 1,29-1 83,-25 0-69,5-1-467,0 0 0,0 0 0,-1-1 0,1-1 0,-1 0-1,1 0 1,20-13 0,-21 11-319,0-1 0,-1 0 0,0 0 0,0-1-1,0 0 1,-1-1 0,-1 0 0,1-1 0,-1 0 0,-1 0 0,0 0-1,10-21 1,-13 12 1935,-15 26 1384,-15 27-70,24-32-2248,0 1 1,1 0-1,-1 0 0,1 0 0,-1 0 1,1 0-1,0 0 0,0 0 1,0 0-1,0 0 0,1 0 0,-1 0 1,1 1-1,0-1 0,0 6 0,1-8-196,0 1 0,1-1 0,-1 1-1,0-1 1,1 0 0,-1 1-1,1-1 1,-1 0 0,1 0-1,-1 0 1,1 0 0,0 0-1,0-1 1,-1 1 0,1-1 0,0 1-1,0-1 1,0 1 0,0-1-1,-1 0 1,1 0 0,0 0-1,0 0 1,0 0 0,0 0-1,2-1 1,12-1-194,-1 0-1,0 0 1,0-2-1,0 0 1,0 0-1,0-2 1,-1 0-1,0 0 1,-1-1-1,17-12 0,-5 2-15,0-1 0,-2-1-1,0 0 1,27-33-1,-30 29 177,30-46 0,-43 58 52,-1 0-1,-1 0 1,1-1-1,-2 1 0,0-1 1,0 0-1,2-15 1,-6 27-30,1 0 0,-1 0 0,0-1 0,0 1 0,0 0 0,0-1 0,1 1 1,-1 0-1,0 0 0,0-1 0,0 1 0,0 0 0,0-1 0,0 1 0,0 0 1,0 0-1,0-1 0,0 1 0,0 0 0,0-1 0,0 1 0,0 0 0,0-1 1,0 1-1,0 0 0,0 0 0,-1-1 0,1 1 0,0 0 0,0 0 0,0-1 1,0 1-1,-1 0 0,1 0 0,0-1 0,0 1 0,-1 0 0,1 0 0,0 0 1,0-1-1,-1 1 0,1 0 0,0 0 0,0 0 0,-1 0 0,1 0 0,0 0 1,-1 0-1,1 0 0,0-1 0,-17 15 358,-14 26-241,16-11 43,2 1 1,0 0-1,2 1 1,1 0 0,-8 52-1,10-33-3,2 0-1,2 98 1,9-133 332,5-18-134,-9 2-362,1 0-1,-1-1 1,1 0 0,-1 1 0,0-1 0,0 0 0,0 1 0,1-1-1,-2 0 1,1 0 0,0 0 0,1-4 0,-2-1-173,1-1 1,-1 0-1,-1 0 0,1 0 1,-1 1-1,-1-1 1,0 0-1,0 1 0,0-1 1,-1 1-1,0 0 1,0-1-1,-9-12 0,-5-6-1600,-2 1-1,-26-28 0,16 19 989,-6-2 666,23 28 2898,33 14-1738,-1-1 0,1-1 0,30 2 0,127-5 502,-151-2-1526,-22 1-200,71-7 88,-72 6-686,1-1 1,0 1-1,-1-1 0,1 1 0,-1-1 0,0-1 1,0 1-1,4-3 0,6-10-8557</inkml:trace>
</inkml:ink>
</file>

<file path=ppt/ink/ink3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5.988"/>
    </inkml:context>
    <inkml:brush xml:id="br0">
      <inkml:brushProperty name="width" value="0.025" units="cm"/>
      <inkml:brushProperty name="height" value="0.025" units="cm"/>
    </inkml:brush>
  </inkml:definitions>
  <inkml:trace contextRef="#ctx0" brushRef="#br0">0 150 13741,'0'0'6796,"2"-10"-5339,-1 4-1207,1 0 0,-1 0 0,2 0 0,-1 0 0,1 0 0,-1 0 0,2 1 0,-1 0 0,1-1 0,-1 1 0,1 0 0,1 1 0,-1-1 0,1 1 0,0 0 0,0 0 0,0 0 0,0 1 0,0 0 0,1 0 0,0 0 0,6-2 0,-8 3-155,0 1 1,0-1 0,1 1 0,-1-1-1,0 1 1,1 0 0,-1 1 0,1-1-1,-1 1 1,1 0 0,7 1 0,-10-1-90,0 1 0,-1 0 0,1 0 0,-1 0 0,1 0 0,-1 0 0,1 0-1,-1 0 1,0 0 0,1 0 0,-1 1 0,0-1 0,0 0 0,0 1 0,0-1 0,0 1 0,0 0 0,-1-1 0,1 1 0,0 0 0,-1-1 0,1 1 0,-1 0 0,0-1 0,0 1 0,1 0 0,-1 0 0,0 0 0,0-1 0,-1 1 0,1 2 0,-2 15 22,0-1 1,-1 1 0,-1 0 0,-11 32 0,9-31-105,0 1 0,1-1 0,-3 30-1,8-49 72,0 0 0,0 0-1,0 0 1,0 0 0,0 0-1,0 0 1,1 0 0,-1-1 0,0 1-1,0 0 1,1 0 0,-1 0-1,0 0 1,1 0 0,-1-1-1,1 1 1,-1 0 0,1 0-1,0-1 1,-1 1 0,1 0 0,-1-1-1,1 1 1,0-1 0,0 1-1,-1-1 1,1 1 0,0-1-1,0 1 1,0-1 0,0 0-1,-1 0 1,1 1 0,0-1-1,0 0 1,0 0 0,0 0 0,0 0-1,0 0 1,0 0 0,0 0-1,0 0 1,-1 0 0,1 0-1,0-1 1,0 1 0,1-1-1,46-16 171,-24 4-117,-1-2 0,-1 0 1,0-1-1,-1-1 0,22-23 0,-30 27-13,-1 0 0,-1-1 0,0 0 0,-1-1 0,0 0-1,-1-1 1,-1 0 0,11-30 0,-16 28 40,-9 24-168,-12 27-17,14-21 100,0 0 1,1 0 0,0 0-1,1 1 1,0 0 0,1-1-1,1 26 1,0-37 10,0 1-1,0-1 1,0 1 0,1-1-1,-1 1 1,0-1 0,1 1 0,-1-1-1,1 1 1,0-1 0,0 0-1,-1 0 1,1 1 0,0-1-1,0 0 1,0 0 0,0 0 0,0 0-1,1 0 1,-1 0 0,0 0-1,0 0 1,1 0 0,-1 0-1,0-1 1,1 1 0,-1-1 0,1 1-1,-1-1 1,1 0 0,-1 1-1,1-1 1,-1 0 0,1 0-1,-1 0 1,1 0 0,-1 0-1,1 0 1,-1 0 0,1-1 0,-1 1-1,1-1 1,-1 1 0,1-1-1,-1 1 1,2-2 0,4-1 20,1 0 0,-1 0 1,0-1-1,-1 0 0,1 0 0,-1 0 1,11-10-1,-9 6-38,0 0 1,0-1-1,-1 0 1,0 0-1,-1-1 1,0 0-1,0 0 1,-1 0-1,0-1 1,5-18-1,-32 65-682,19-26 680,-1 0 0,1 0 1,1 0-1,0 1 0,0-1 0,0 22 1,2-29-7,1-1 0,-1 1-1,0 0 1,1-1 0,-1 1 0,1 0 0,0-1 0,0 1 0,0-1 0,0 1 0,1-1 0,-1 1 0,0-1-1,1 0 1,0 0 0,0 0 0,-1 0 0,1 0 0,0 0 0,1 0 0,-1-1 0,0 1 0,0-1 0,1 1-1,-1-1 1,1 0 0,-1 0 0,1 0 0,-1 0 0,1-1 0,4 2 0,12 1-155,-1-1-1,1 0 1,0-1 0,0-1 0,0-1 0,-1 0 0,31-7-1,-45 6 289,0 0 0,0 0-1,-1 0 1,1-1-1,-1 1 1,1-1-1,-1 0 1,0 0-1,0 0 1,0 0-1,-1 0 1,1-1-1,-1 1 1,1-1 0,-1 0-1,-1 0 1,1 0-1,0 0 1,-1 0-1,0 0 1,0 0-1,0 0 1,0 0-1,-1-1 1,1 1 0,-1 0-1,0-1 1,-1 1-1,1 0 1,-2-8-1,1 6 48,0-1 0,0 1 0,-1 0 0,0 0 0,0 0 0,0 0 0,-1 0 0,1 0 0,-1 1 0,-1-1 0,1 1 0,-1 0-1,0 0 1,0 0 0,-1 0 0,1 1 0,-1 0 0,0-1 0,0 2 0,-8-5 0,7 6-459,120 8-14596,-68-6 7362</inkml:trace>
</inkml:ink>
</file>

<file path=ppt/ink/ink3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6.330"/>
    </inkml:context>
    <inkml:brush xml:id="br0">
      <inkml:brushProperty name="width" value="0.025" units="cm"/>
      <inkml:brushProperty name="height" value="0.025" units="cm"/>
    </inkml:brush>
  </inkml:definitions>
  <inkml:trace contextRef="#ctx0" brushRef="#br0">232 10 18962,'0'0'4127,"-14"-2"-716,14 2-3376,-10-3 162,1 2 0,-1-1 1,1 1-1,-1 1 0,0 0 1,1 0-1,-1 1 0,0 0 1,1 0-1,-1 1 0,1 1 1,0 0-1,-1 0 0,1 0 1,-11 8-1,-20 22 33,39-32-269,-1 1 0,1 0 1,-1 0-1,1 0 0,0 0 1,0 0-1,0 0 0,0 0 1,0 0-1,0 0 1,1 1-1,-1-1 0,1 0 1,0 1-1,-1-1 0,1 0 1,0 0-1,0 1 0,1-1 1,-1 3-1,1-4-15,0 0-1,-1 0 1,1 1-1,0-1 1,0 0-1,0 0 1,-1-1-1,1 1 1,0 0-1,0 0 1,0 0-1,0-1 1,1 1-1,-1 0 1,0-1-1,0 1 1,0-1 0,1 1-1,-1-1 1,0 0-1,2 1 1,32 4-679,-27-4 379,84 8-2271,-46-5 1551,61 12 1,-106-16 1162,0 0 0,0 0 0,0 1 0,0-1 0,0 0 0,0 0 0,0 0 0,-1 1 0,1-1 0,0 1 0,0-1 0,0 1 0,0-1 0,0 1 0,-1-1 0,1 1 0,0 0 0,0-1 0,-1 1 0,1 0 0,0 0 0,-1-1 0,1 1 0,-1 0 0,1 0 0,-1 0 0,0 0 0,1 0 0,-1 2-1,0-2 60,0 1-1,-1 0 0,1 0 0,-1 0 0,0-1 0,1 1 0,-1 0 0,0 0 0,0-1 0,0 1 0,0-1 0,-1 1 0,1-1 1,-2 2-1,-52 40 1452,41-33-1656,-56 32 459,23-26-3149,46-16 2538,1 0-1,0 0 1,0-1-1,0 1 1,0 0-1,-1-1 1,1 1-1,0 0 1,0-1-1,0 1 1,0 0-1,0-1 1,0 1-1,0 0 1,0-1-1,0 1 1,0 0-1,0-1 1,0 1-1,0 0 1,0-1-1,0 1 1,1 0-1,-1-1 1,0 1-1,0 0 1,0 0-1,0-1 1,1 1-1,-1 0 1,0-1-1,1 1 1,13-17-6256</inkml:trace>
</inkml:ink>
</file>

<file path=ppt/ink/ink3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6.737"/>
    </inkml:context>
    <inkml:brush xml:id="br0">
      <inkml:brushProperty name="width" value="0.025" units="cm"/>
      <inkml:brushProperty name="height" value="0.025" units="cm"/>
    </inkml:brush>
  </inkml:definitions>
  <inkml:trace contextRef="#ctx0" brushRef="#br0">148 275 4548,'0'0'16768,"-9"6"-14424,-4 3-1870,1 1 0,0 0 1,1 1-1,0 0 0,1 1 1,-9 12-1,12-15-193,1 0-1,1 0 1,-1 1-1,2-1 1,-1 1-1,1 1 1,1-1-1,0 0 1,0 1-1,-2 19 1,5-29-269,0 0 0,0 1 0,0-1 0,0 1 0,0-1 0,1 1 1,-1-1-1,0 1 0,0-1 0,1 0 0,-1 1 0,1-1 0,0 0 0,-1 1 1,1-1-1,0 0 0,0 0 0,0 0 0,0 1 0,0-1 0,0 0 0,0 0 1,0-1-1,0 1 0,2 1 0,0-1 6,0 1 0,0-1-1,0 0 1,0 0 0,1-1 0,-1 1 0,0-1-1,1 0 1,-1 1 0,6-2 0,2 0 5,1-1 1,-1 0-1,0-1 0,0 0 1,19-8-1,-2-4-78,-2-1 0,0 0 0,0-3 0,-2 0 1,0-1-1,-2-1 0,0-1 0,-1-1 0,-2-1 0,0-1 0,-2-1 0,0 0 0,19-44 0,-32 61 65,1-1 0,-2 0 0,1 0-1,-1 0 1,-1 0 0,0-1 0,0 1 0,-1 0-1,-1-1 1,0 0 0,-2-17 0,2 26-15,0 1 1,-1-1-1,1 1 1,0-1-1,-1 1 0,0-1 1,1 1-1,-1 0 1,0-1-1,0 1 1,0 0-1,0 0 1,0-1-1,0 1 1,0 0-1,0 0 0,0 0 1,-1 0-1,1 0 1,0 1-1,-1-1 1,1 0-1,0 1 1,-1-1-1,-1 0 0,-1 0-1,0 1-1,0 0 1,0-1-1,1 1 0,-1 1 1,0-1-1,0 0 0,0 1 1,-7 2-1,-2 1 9,1 1 1,0 0-1,0 1 0,0 0 1,-11 9-1,19-13-9,-21 17 257,-33 29 0,52-43-191,1 1 1,0 0-1,0 0 1,0 0-1,0 0 1,1 1-1,0-1 1,1 1-1,-1 0 0,1 1 1,-3 10-1,6-16-61,0 0 0,0 0-1,0 0 1,0 0-1,0 0 1,0 0 0,0 0-1,1 0 1,-1 0-1,1 0 1,0 0-1,-1 0 1,1 0 0,0 0-1,0 0 1,0 0-1,0-1 1,1 1-1,-1 0 1,0-1 0,1 1-1,-1-1 1,1 1-1,-1-1 1,1 0 0,0 0-1,0 1 1,-1-1-1,5 1 1,6 4-130,1-2-1,0 1 1,23 4-1,-8-2-434,-23-6 431,8 3-83,0 0 0,0 1-1,-1 0 1,1 1 0,16 11-1,-26-15 191,-1 0 1,0 0-1,1 0 0,-1 0 1,0 0-1,-1 0 0,1 0 1,0 1-1,0-1 0,-1 1 1,0-1-1,1 1 0,-1 0 1,0-1-1,0 1 0,-1 0 0,1 0 1,0 0-1,-1 0 0,0 0 1,0 0-1,0 0 0,0-1 1,0 1-1,0 0 0,-1 0 1,1 0-1,-1 0 0,0 0 0,0-1 1,-3 6-1,-2 5-1248,-11 23-2106,17-35 2899,0 0 0,0 0 1,-1-1-1,1 1 0,0 0 1,0 0-1,0 0 1,0 0-1,0 0 0,0 0 1,0 0-1,0 0 0,1 0 1,-1 0-1,0-1 0,0 1 1,1 0-1,-1 0 0,1 1 1,6 0-10856</inkml:trace>
</inkml:ink>
</file>

<file path=ppt/ink/ink3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7.068"/>
    </inkml:context>
    <inkml:brush xml:id="br0">
      <inkml:brushProperty name="width" value="0.025" units="cm"/>
      <inkml:brushProperty name="height" value="0.025" units="cm"/>
    </inkml:brush>
  </inkml:definitions>
  <inkml:trace contextRef="#ctx0" brushRef="#br0">49 0 15214,'0'0'15055,"-39"60"-14895,33-37-128,3-1-96,3-4-1249,0-4-1730,5-7-1698,5-5-2754</inkml:trace>
</inkml:ink>
</file>

<file path=ppt/ink/ink3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7.413"/>
    </inkml:context>
    <inkml:brush xml:id="br0">
      <inkml:brushProperty name="width" value="0.025" units="cm"/>
      <inkml:brushProperty name="height" value="0.025" units="cm"/>
    </inkml:brush>
  </inkml:definitions>
  <inkml:trace contextRef="#ctx0" brushRef="#br0">1 341 1922,'0'0'21791,"0"12"-20723,0-6-947,0 0 0,1 0 1,0-1-1,0 1 1,0 0-1,0 0 0,4 7 1,-4-10-87,1 0 0,0-1 0,-1 1-1,1-1 1,0 1 0,0-1 0,0 0 0,0 0 0,1 0 0,-1 0 0,1 0 0,-1-1 0,1 1 0,-1-1 0,1 0 0,0 1 0,0-1 0,0 0 0,0-1 0,0 1 0,5 0 0,1 0-11,0 0 0,0-1 0,1 0 0,-1 0 0,0-1 0,0 0 0,0-1 0,0 0 0,0-1 0,12-4 0,-18 6-3,1-1 1,0 1-1,0-1 0,-1 0 0,1-1 1,-1 1-1,0 0 0,0-1 1,0 0-1,0 0 0,0 0 0,-1 0 1,1 0-1,-1 0 0,0-1 0,1 1 1,-2-1-1,1 1 0,0-1 0,-1 0 1,0 0-1,0 0 0,0 0 0,0 0 1,0-7-1,-1 10-18,0 1-1,0-1 1,0 1 0,0-1 0,0 1-1,0 0 1,0-1 0,0 1 0,0-1-1,0 1 1,0 0 0,0-1 0,0 1-1,0-1 1,-1 1 0,1 0 0,0-1-1,0 1 1,0 0 0,-1-1 0,1 1-1,0 0 1,-1-1 0,1 1 0,0 0-1,-1-1 1,1 1 0,0 0 0,-1 0-1,1 0 1,0-1 0,-1 1 0,1 0-1,-1 0 1,1 0 0,0 0 0,-1 0-1,0 0 1,-19 7-1,-16 21 113,30-21-35,-1 2-1,1-1 1,1 1 0,-1-1 0,1 1-1,1 1 1,0-1 0,0 1-1,1 0 1,0 0 0,1 0-1,0 0 1,-1 13 0,3-22-122,0 0 1,0 0-1,0 1 0,0-1 1,0 0-1,0 0 1,1 0-1,-1 0 1,0 0-1,1 0 0,-1 0 1,1 1-1,-1-1 1,1 0-1,0-1 0,-1 1 1,1 0-1,0 0 1,0 0-1,0 0 0,-1 0 1,1-1-1,0 1 1,0 0-1,0-1 1,0 1-1,0-1 0,2 1 1,-1 0-333,0-1 0,1 1 1,-1-1-1,1 0 0,-1 0 0,0 0 1,1 0-1,-1 0 0,1 0 1,-1-1-1,0 1 0,1-1 0,2-1 1,16-10-5660</inkml:trace>
  <inkml:trace contextRef="#ctx0" brushRef="#br0" timeOffset="1">288 1 18706,'0'0'3011,"-8"54"-2979,8-25-32,3 3-385,5-1-1312,4-5-994,1-3-800,0-4 31,0-8-3170</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060"/>
    </inkml:context>
    <inkml:brush xml:id="br0">
      <inkml:brushProperty name="width" value="0.025" units="cm"/>
      <inkml:brushProperty name="height" value="0.025" units="cm"/>
    </inkml:brush>
  </inkml:definitions>
  <inkml:trace contextRef="#ctx0" brushRef="#br0">1 128 22806,'0'0'8424,"66"-23"-7912,-25 5-192,4-1-320,1-2-192,0 2-993,-9 6-1409,-5 3-1987,-9 5-768,-15 5-1505</inkml:trace>
</inkml:ink>
</file>

<file path=ppt/ink/ink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3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7.786"/>
    </inkml:context>
    <inkml:brush xml:id="br0">
      <inkml:brushProperty name="width" value="0.025" units="cm"/>
      <inkml:brushProperty name="height" value="0.025" units="cm"/>
    </inkml:brush>
  </inkml:definitions>
  <inkml:trace contextRef="#ctx0" brushRef="#br0">112 1 10570,'0'0'3363,"-1"10"-587,1 8-1976,-2 72 2052,1-80-2508,0 0 0,-1 0 0,0 0-1,0 0 1,-1 0 0,-8 18 0,10-26-144,-1-1 0,1 1 0,-1 0 0,1 0 0,-1-1 0,0 1 0,0-1 0,0 0 0,0 1 0,0-1 0,0 0 0,0 0 0,0 0 0,0-1 0,0 1 0,-1 0 0,1-1 0,0 1 0,0-1 0,-1 0 0,1 0 0,0 0 0,-3 0 0,3 0-337,0 0 1,0-1 0,0 1-1,0-1 1,1 1 0,-1-1 0,0 0-1,0 1 1,1-1 0,-1 0-1,0 0 1,-2-2 0,3 2-393,0 0 1,0-1 0,0 1 0,0 0-1,1 0 1,-1 0 0,0-1 0,0 1-1,1 0 1,-1-1 0,1 1 0,-1-1 0,1 1-1,0-1 1,0 1 0,-1-1 0,1-2-1,1 3 136,-1-1 0,1 1-1,-1-1 1,1 1-1,0-1 1,-1 1 0,1-1-1,0 1 1,0 0-1,0-1 1,0 1-1,0 0 1,0 0 0,1 0-1,-1 0 1,0 0-1,1 0 1,-1 0 0,3-1-1,37-18-1452,-25 13 72,17-10-879</inkml:trace>
</inkml:ink>
</file>

<file path=ppt/ink/ink3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8.126"/>
    </inkml:context>
    <inkml:brush xml:id="br0">
      <inkml:brushProperty name="width" value="0.025" units="cm"/>
      <inkml:brushProperty name="height" value="0.025" units="cm"/>
    </inkml:brush>
  </inkml:definitions>
  <inkml:trace contextRef="#ctx0" brushRef="#br0">1 255 2594,'95'-75'11897,"102"-105"0,-211 195-11723,2 0 0,-1 1 1,2 0-1,0 1 0,1 1 1,1-1-1,1 2 1,-11 31-1,11-26-67,2 1 1,1-1 0,1 1-1,1 0 1,1 1-1,2 37 1,8-28-1382,-8-34 1057,0 0 0,1 1 0,-1-1 0,1 0 0,0 0 0,-1 0 1,1 0-1,0 0 0,0 0 0,-1 0 0,1 0 0,0-1 0,0 1 0,0 0 0,0 0 1,0-1-1,0 1 0,0 0 0,0-1 0,1 1 0,-1-1 0,0 0 0,0 1 0,0-1 1,2 0-1,1-11-4736,-5-16 3000,1 26 1828,-3-13 353,0 0 1,-1-1-1,0 1 1,-1 1-1,-1-1 0,0 1 1,-1 0-1,-10-14 1,9 14 900,0 0 0,1-1 0,0 0 0,1-1 0,0 0 0,2 0 0,-4-15 0,8 29-1058,1 0 0,-1 0 1,0 0-1,1 0 0,-1 0 0,1 0 1,-1 1-1,1-1 0,-1 0 1,1 0-1,0 1 0,-1-1 0,1 0 1,0 1-1,0-1 0,-1 0 1,1 1-1,0-1 0,0 1 0,0 0 1,0-1-1,0 1 0,0 0 1,0-1-1,0 1 0,0 0 0,0 0 1,0 0-1,0 0 0,-1 0 0,1 0 1,0 0-1,0 0 0,0 0 1,1 1-1,45 1-332,-43-2 321,77 12-4080,-36-11-1633</inkml:trace>
</inkml:ink>
</file>

<file path=ppt/ink/ink3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8.794"/>
    </inkml:context>
    <inkml:brush xml:id="br0">
      <inkml:brushProperty name="width" value="0.025" units="cm"/>
      <inkml:brushProperty name="height" value="0.025" units="cm"/>
    </inkml:brush>
  </inkml:definitions>
  <inkml:trace contextRef="#ctx0" brushRef="#br0">180 17 9673,'0'0'16474,"-11"-5"-15363,7 3-1075,1 1 0,-1-1 1,0 1-1,0-1 1,0 1-1,0 0 0,0 0 1,0 1-1,0 0 0,0-1 1,0 1-1,0 0 0,0 1 1,0-1-1,0 1 0,0 0 1,0 0-1,0 0 0,0 0 1,0 1-1,1-1 0,-1 1 1,1 0-1,-1 0 0,-3 4 1,6-6-37,-38 30 135,37-29-141,0 1 1,0 0-1,0 0 1,0 0 0,0 0-1,1 0 1,-1 1-1,1-1 1,-1 0-1,1 1 1,0-1-1,0 1 1,0-1 0,0 1-1,-1 3 1,6-5-72,0 1 0,0-1 1,0 0-1,0 0 0,0-1 1,0 1-1,0-1 0,0 0 1,5 0-1,-5 0-69,0 1-18,116 11-2594,-111-10 2673,1 0-1,-1 0 0,1 1 0,-1 0 1,0 0-1,-1 1 0,1 1 0,0-1 0,-1 1 1,9 8-1,-16-12 145,0-1-1,0 1 1,0 0 0,0 0-1,-1 0 1,1 0 0,0 0-1,-1 0 1,1 0 0,0 0-1,-1 1 1,0-1 0,1 0-1,-1 0 1,0 0 0,1 1 0,-1-1-1,0 0 1,0 0 0,0 0-1,0 1 1,0-1 0,0 0-1,-1 3 1,0-2 74,0 1-1,0 0 1,-1 0 0,1-1-1,-1 1 1,0-1 0,0 0 0,0 1-1,0-1 1,-2 2 0,-7 5 267,0 0 0,-1-1-1,-16 8 1,27-15-399,-103 48 2866,162-79-3296,-1-2 0,-1-2 0,-2-3 0,-2-2 0,69-68 0,-101 87 579,-24 27 162,-21 31 22,16-21-240,1 0 1,0 1-1,1 0 1,1 0-1,1 1 1,1 0-1,0 0 1,1 0-1,0 24 1,3-42-139,0 0 1,0 0 0,0 0 0,0-1-1,0 1 1,0 0 0,0 0-1,0 0 1,1-1 0,-1 1 0,0 0-1,1 0 1,-1-1 0,0 1-1,1 0 1,-1-1 0,1 1 0,-1 0-1,1-1 1,-1 1 0,1-1 0,0 1-1,-1-1 1,1 1 0,0-1-1,-1 1 1,1-1 0,0 1 0,0-1-1,-1 0 1,1 0 0,0 1-1,0-1 1,0 0 0,1 0 0,0 0-244,-1 0 1,1 0 0,0 0-1,-1-1 1,1 1 0,0 0-1,-1-1 1,1 1 0,-1-1-1,1 0 1,-1 0-1,1 1 1,-1-1 0,1 0-1,-1 0 1,0 0 0,0 0-1,2-2 1,12-19-5741</inkml:trace>
</inkml:ink>
</file>

<file path=ppt/ink/ink3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9.154"/>
    </inkml:context>
    <inkml:brush xml:id="br0">
      <inkml:brushProperty name="width" value="0.025" units="cm"/>
      <inkml:brushProperty name="height" value="0.025" units="cm"/>
    </inkml:brush>
  </inkml:definitions>
  <inkml:trace contextRef="#ctx0" brushRef="#br0">1 1 11723,'0'0'1698,"3"54"-1474,12-32-192,6 2-1121,6-2-288,5 3-2147,1-5-2241</inkml:trace>
</inkml:ink>
</file>

<file path=ppt/ink/ink3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9.498"/>
    </inkml:context>
    <inkml:brush xml:id="br0">
      <inkml:brushProperty name="width" value="0.025" units="cm"/>
      <inkml:brushProperty name="height" value="0.025" units="cm"/>
    </inkml:brush>
  </inkml:definitions>
  <inkml:trace contextRef="#ctx0" brushRef="#br0">42 316 5509,'0'0'9631,"8"-2"-5809,25-3-1244,-42 12-2071,1 0-1,0 1 0,0 0 0,1 1 0,0 0 0,1 0 1,-1 0-1,2 1 0,0 0 0,-7 18 0,12-27-498,0-1 0,0 1-1,0 0 1,0-1-1,1 1 1,-1-1 0,0 1-1,0 0 1,1-1 0,-1 1-1,0-1 1,1 1-1,-1-1 1,1 1 0,-1-1-1,1 1 1,-1-1 0,1 1-1,-1-1 1,1 0 0,0 1-1,-1-1 1,1 0-1,-1 1 1,1-1 0,0 0-1,-1 0 1,1 0 0,0 0-1,-1 1 1,1-1-1,0 0 1,-1 0 0,1 0-1,0 0 1,-1-1 0,2 1-1,30-2 150,-30 2-145,16-4-21,0-1 0,0 0-1,0-1 1,-1-1 0,0 0-1,28-18 1,-16 7-220,-1-1 0,47-42 0,-59 46 194,-1-1 1,0 0-1,-2-1 1,21-32 0,-30 42 23,0 0 1,0 0 0,-1 0 0,0-1-1,0 0 1,-1 1 0,0-1-1,0 0 1,-1 0 0,0 0 0,0 0-1,-1 0 1,0-1 0,0 1 0,-3-13-1,2 20 4,1-1-1,-1 1 0,1-1 0,-1 1 0,0 0 0,0-1 1,0 1-1,0 0 0,0-1 0,0 1 0,0 0 1,0 0-1,-1 0 0,1 0 0,0 0 0,-1 0 1,1 0-1,0 1 0,-1-1 0,1 0 0,-1 1 0,0-1 1,1 1-1,-1 0 0,1-1 0,-1 1 0,0 0 1,1 0-1,-1 0 0,1 0 0,-1 0 0,0 0 0,1 1 1,-4 0-1,-2 0-39,0 1 0,1 0 0,-1 0-1,0 1 1,1-1 0,-12 8 0,2 0 153,1 1 0,-1 1-1,2 0 1,0 1 0,0 0-1,1 1 1,1 1 0,1 0-1,-19 32 1,29-45-105,0 0 0,0 0 0,1 0 0,-1 0 1,1 0-1,-1 0 0,1 0 0,0 0 0,0 0 0,0 0 0,0 0 0,0 0 0,0 0 0,0 0 0,1 0 0,-1 0 0,1 0 0,0 0 0,-1 0 1,1 0-1,0 0 0,0 0 0,0 0 0,1-1 0,-1 1 0,0 0 0,1-1 0,-1 1 0,1-1 0,-1 0 0,1 1 0,2 1 0,6 3-85,1-1 0,-1 0 0,1 0 0,20 6 0,-2-1-620,-15-5 318,7 3-584,-1 1 0,21 13 0,-37-20 845,-1 0-1,1 0 0,-1 0 0,0 0 1,0 1-1,0 0 0,0-1 0,-1 1 0,1 0 1,-1 0-1,1 1 0,-1-1 0,0 0 1,0 1-1,-1-1 0,1 1 0,-1 0 1,2 7-1,-5 7-1660,-6-8-2316,-9 2-6581</inkml:trace>
</inkml:ink>
</file>

<file path=ppt/ink/ink3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0.072"/>
    </inkml:context>
    <inkml:brush xml:id="br0">
      <inkml:brushProperty name="width" value="0.025" units="cm"/>
      <inkml:brushProperty name="height" value="0.025" units="cm"/>
    </inkml:brush>
  </inkml:definitions>
  <inkml:trace contextRef="#ctx0" brushRef="#br0">277 1 20371,'0'0'8360,"-47"60"-7879,20-25-97,-2 6-320,0-1-32,-1-3 0,1 1-64,-1-5-320,4-5-609,8-8-1057,6-9-480,30-39-14799</inkml:trace>
</inkml:ink>
</file>

<file path=ppt/ink/ink3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0.414"/>
    </inkml:context>
    <inkml:brush xml:id="br0">
      <inkml:brushProperty name="width" value="0.025" units="cm"/>
      <inkml:brushProperty name="height" value="0.025" units="cm"/>
    </inkml:brush>
  </inkml:definitions>
  <inkml:trace contextRef="#ctx0" brushRef="#br0">181 0 11659,'0'0'9161,"-35"86"-7784,16-35-832,0 6 447,3 1 1,9-2-256,5-6-288,2-6-321,7-12-64,9-7-961,0-13-737,-7-8-1184</inkml:trace>
  <inkml:trace contextRef="#ctx0" brushRef="#br0" timeOffset="1">0 240 12524,'0'0'11339,"65"-40"-10955,-30 39-384,2 1-673,6-4-1825,-5-4-2627,3-1-4420</inkml:trace>
</inkml:ink>
</file>

<file path=ppt/ink/ink3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0.771"/>
    </inkml:context>
    <inkml:brush xml:id="br0">
      <inkml:brushProperty name="width" value="0.025" units="cm"/>
      <inkml:brushProperty name="height" value="0.025" units="cm"/>
    </inkml:brush>
  </inkml:definitions>
  <inkml:trace contextRef="#ctx0" brushRef="#br0">153 0 10794,'0'0'15893,"-12"9"-14740,0 0-970,-60 47 1498,66-51-1503,0 1 1,0-1 0,1 1 0,-1 0-1,1 1 1,1-1 0,-1 1 0,1 0-1,-5 12 1,9-18-199,0 0-1,0 1 1,0-1-1,0 0 1,0 0-1,0 1 0,0-1 1,0 0-1,1 1 1,-1-1-1,0 0 1,1 1-1,-1-1 1,1 0-1,0 0 1,-1 0-1,1 0 1,0 0-1,0 1 1,0-1-1,-1-1 1,1 1-1,0 0 1,0 0-1,0 0 1,1 0-1,-1-1 1,0 1-1,0 0 0,0-1 1,0 1-1,1-1 1,-1 1-1,0-1 1,1 0-1,-1 0 1,2 1-1,60 9-1490,-51-9 978,24 3-1141,-14-3 1304,0 1 0,-1 1-1,0 1 1,0 1 0,0 1 0,37 15 0,-57-20 401,0-1-1,0 1 1,1-1 0,-1 1 0,0-1 0,0 1 0,0-1-1,0 1 1,0 0 0,0 0 0,0-1 0,0 1-1,0 0 1,0 0 0,-1 0 0,1 0 0,0 0 0,0 0-1,-1 0 1,1 0 0,-1 1 0,1-1 0,-1 0 0,0 0-1,1 0 1,-1 1 0,0-1 0,0 0 0,0 0 0,0 1-1,0-1 1,0 0 0,0 0 0,0 1 0,0-1-1,-1 0 1,1 0 0,0 0 0,-1 1 0,1-1 0,-1 0-1,0 0 1,1 0 0,-1 0 0,0 0 0,1 0 0,-1 0-1,0 0 1,0 0 0,0 0 0,0-1 0,0 1-1,0 0 1,0 0 0,-2 0 0,-7 6 366,-1 0 0,0 0-1,0-2 1,-13 6 0,-7 2 571,-58 15 0,74-24-1702,0-1 1,0-1-1,-23 0 1,13-2-5593</inkml:trace>
</inkml:ink>
</file>

<file path=ppt/ink/ink3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2.674"/>
    </inkml:context>
    <inkml:brush xml:id="br0">
      <inkml:brushProperty name="width" value="0.025" units="cm"/>
      <inkml:brushProperty name="height" value="0.025" units="cm"/>
    </inkml:brush>
  </inkml:definitions>
  <inkml:trace contextRef="#ctx0" brushRef="#br0">215 107 1826,'0'0'11023,"2"-11"-7227,4-32-1527,-5 42-2147,-1-1 0,0 1 0,0 0-1,0-1 1,-1 1 0,1-1 0,0 1 0,0-1 0,-1 1 0,1 0 0,-1-1-1,1 1 1,-1 0 0,0-1 0,0 1 0,1 0 0,-1 0 0,0 0 0,0 0 0,0 0-1,0 0 1,0 0 0,0 0 0,-1 0 0,1 0 0,0 0 0,0 1 0,-1-1-1,1 0 1,0 1 0,-1-1 0,1 1 0,0 0 0,-1-1 0,1 1 0,-1 0-1,1 0 1,-1 0 0,1 0 0,-2 0 0,-3 0-41,0 0-1,0 1 1,1 0 0,-1 0-1,0 0 1,1 0-1,-1 1 1,-5 2 0,1 3-44,0-1 1,1 2 0,0 0-1,0 0 1,1 0 0,0 1-1,0 0 1,1 1-1,0 0 1,1 0 0,0 0-1,0 1 1,1 0 0,1 0-1,0 0 1,0 0 0,1 1-1,-2 15 1,5-26-35,0 0 1,1 0-1,-1 0 1,0 0-1,1-1 0,-1 1 1,1 0-1,-1-1 0,1 1 1,-1 0-1,1-1 1,-1 1-1,1 0 0,0-1 1,-1 1-1,1-1 0,0 1 1,-1-1-1,1 0 1,0 1-1,0-1 0,0 0 1,-1 1-1,1-1 1,0 0-1,0 0 0,0 0 1,0 1-1,-1-1 0,1 0 1,0 0-1,0 0 1,0-1-1,1 1 0,35-5 87,-21-1-102,0-2 0,0 1 0,0-2 0,-1 0 0,0-1 0,-1-1-1,0 0 1,-1-1 0,0 0 0,-1-1 0,-1 0 0,1-1 0,-2 0 0,12-21 0,-11-4 123,-14 28-25,-13 20-118,3 6 63,1 1-1,0 0 1,1 1 0,1 1-1,1-1 1,-9 25 0,8-21 117,6-12 196,0 0 0,1 0 0,-1 0 0,2 0 0,-1 0 0,-1 14 0,4-22-325,0-1 0,0 1-1,1-1 1,-1 1 0,0-1 0,0 1 0,0-1 0,1 1 0,-1-1 0,0 1 0,0-1-1,1 0 1,-1 1 0,0-1 0,1 1 0,-1-1 0,1 0 0,-1 1 0,0-1 0,1 0 0,-1 1-1,1-1 1,-1 0 0,1 0 0,-1 1 0,1-1 0,-1 0 0,1 0 0,-1 0 0,1 0-1,-1 0 1,1 0 0,0 0 0,-1 0 0,1 0 0,-1 0 0,1 0 0,-1 0 0,1 0-1,-1 0 1,1-1 0,-1 1 0,1 0 0,0-1 0,27-7 305,-14 2-295,0-1-1,0 0 1,0-1 0,-1-1-1,-1 0 1,1-1 0,-1 0-1,-1-1 1,0 0 0,18-24-1,-23 18-311,-17 21-36,-17 21 136,-8 24 280,4-6-2033,10-17-4894</inkml:trace>
</inkml:ink>
</file>

<file path=ppt/ink/ink3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3.187"/>
    </inkml:context>
    <inkml:brush xml:id="br0">
      <inkml:brushProperty name="width" value="0.025" units="cm"/>
      <inkml:brushProperty name="height" value="0.025" units="cm"/>
    </inkml:brush>
  </inkml:definitions>
  <inkml:trace contextRef="#ctx0" brushRef="#br0">166 1 17360,'0'0'12231,"-5"11"-11756,-21 44-40,-1-2 0,-3-1 0,-48 64 0,85-124-365,1 1-1,-1 0 1,1 1 0,10-7-1,13-10-59,19-20-57,2 2 1,64-38 0,-113 77 39,0 1 0,-1 0 0,1-1 0,0 1 0,0 0 0,0 0 0,0 0 0,0 1 1,6-2-1,-9 2 3,1 1 1,0-1 0,0 0 0,-1 0 0,1 0 0,0 0 0,0 0-1,-1 1 1,1-1 0,0 0 0,-1 1 0,1-1 0,0 1 0,-1-1-1,1 0 1,-1 1 0,1-1 0,0 1 0,-1 0 0,1-1 0,-1 1-1,0-1 1,1 1 0,-1 0 0,1 0 0,0 4 11,0 0 0,0 0 0,-1 0-1,0 1 1,0-1 0,0 0 0,0 0 0,-1 0 0,0 0 0,-2 7 0,-3 8 20,0 0 1,-1 0-1,-11 19 0,9-19 50,0 0 0,-9 33 0,18-53-73,0 0 0,0 0 0,0 1-1,0-1 1,0 0 0,0 1 0,0-1 0,0 0 0,0 1 0,0-1 0,0 0-1,0 0 1,0 1 0,0-1 0,0 0 0,0 1 0,0-1 0,1 0 0,-1 0 0,0 1-1,0-1 1,0 0 0,0 0 0,1 1 0,-1-1 0,0 0 0,0 0 0,0 0-1,1 1 1,-1-1 0,0 0 0,0 0 0,1 0 0,-1 0 0,0 0 0,0 1 0,1-1-1,-1 0 1,0 0 0,1 0 0,-1 0 0,0 0 0,0 0 0,1 0 0,-1 0-1,1 0 1,21-5 80,21-12-324,-40 15 162,61-34-3394,-27 7-3978,-21 11 349</inkml:trace>
</inkml:ink>
</file>

<file path=ppt/ink/ink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3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3.546"/>
    </inkml:context>
    <inkml:brush xml:id="br0">
      <inkml:brushProperty name="width" value="0.025" units="cm"/>
      <inkml:brushProperty name="height" value="0.025" units="cm"/>
    </inkml:brush>
  </inkml:definitions>
  <inkml:trace contextRef="#ctx0" brushRef="#br0">132 0 17104,'0'0'10469,"-10"12"-9823,-4 5-541,-90 115 2704,103-132-2804,1 0-1,0 0 0,0 0 0,0 0 0,0 0 0,0 1 0,-1-1 1,1 0-1,0 0 0,0 0 0,0 0 0,0 0 0,0 0 1,0 0-1,0 0 0,-1 0 0,1 1 0,0-1 0,0 0 0,0 0 1,0 0-1,0 0 0,0 0 0,0 0 0,0 1 0,0-1 0,0 0 1,0 0-1,0 0 0,0 0 0,0 0 0,0 1 0,0-1 0,0 0 1,0 0-1,0 0 0,0 0 0,0 0 0,0 1 0,0-1 1,0 0-1,0 0 0,0 0 0,0 0 0,0 0 0,0 1 0,1-1 1,-1 0-1,0 0 0,0 0 0,0 0 0,0 0 0,0 0 0,0 0 1,0 0-1,1 0 0,-1 1 0,0-1 0,0 0 0,0 0 1,0 0-1,0 0 0,1 0 0,-1 0 0,0 0 0,0 0 0,0 0 1,0 0-1,1 0 0,15-6 144,21-16-47,92-106-1617,-149 163 1532,-28 56 108,43-81-134,1 0 0,1 0-1,0 0 1,0 0 0,1 1 0,1-1-1,-1 15 1,2-24-93,0 0-1,0 0 1,0 0-1,0-1 1,1 1 0,-1 0-1,0 0 1,0 0-1,1 0 1,-1 0-1,1 0 1,-1 0-1,1 0 1,-1-1 0,1 1-1,0 0 1,-1 0-1,1-1 1,0 1-1,0 0 1,-1-1-1,1 1 1,0-1 0,0 1-1,0-1 1,0 0-1,0 1 1,-1-1-1,1 0 1,0 1-1,0-1 1,0 0-1,0 0 1,0 0 0,0 0-1,0 0 1,0 0-1,0 0 1,1 0-1,4-1-790,-1 1-1,0-1 1,0 0-1,0 0 1,0-1 0,9-3-1,18-15-5660</inkml:trace>
</inkml:ink>
</file>

<file path=ppt/ink/ink3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3.986"/>
    </inkml:context>
    <inkml:brush xml:id="br0">
      <inkml:brushProperty name="width" value="0.025" units="cm"/>
      <inkml:brushProperty name="height" value="0.025" units="cm"/>
    </inkml:brush>
  </inkml:definitions>
  <inkml:trace contextRef="#ctx0" brushRef="#br0">236 197 11275,'0'0'6256,"-12"8"-4553,-22 17-351,2 1 0,-30 31 0,52-47-999,0 0 0,1 0 1,0 1-1,1 0 1,0 0-1,1 1 0,0 0 1,1 1-1,0-1 0,1 1 1,-5 20-1,10-32-348,-1 0-1,1 0 0,0 0 1,0 0-1,0 0 1,0 0-1,0 0 1,0 0-1,1 0 1,-1 0-1,0 0 0,0 0 1,1 1-1,-1-1 1,1-1-1,-1 1 1,1 0-1,-1 0 1,1 0-1,-1 0 0,1 0 1,0 0-1,0-1 1,-1 1-1,1 0 1,0 0-1,0-1 1,0 1-1,1 0 1,1 0 5,1 0 0,-1 0 0,0 0 0,1 0 0,-1-1 1,0 1-1,1-1 0,-1 0 0,7-1 0,1 0-1,0 0 0,0-2 0,0 1 0,0-1-1,14-6 1,-4-3-63,-1-1-1,0-1 0,-1 0 0,0-1 1,-2-1-1,1-1 0,-2-1 0,0 0 1,17-27-1,-22 29 164,0 0 0,-1-1-1,-1 0 1,-1-1 0,-1 0 0,0 0-1,-1 0 1,-1-1 0,-1 0 0,-1 0 0,3-38-1,-6 55-106,0 0-1,0 0 0,0 0 1,0 0-1,0 0 0,-1 0 1,1 0-1,-1 1 0,1-1 0,-1 0 1,1 0-1,-1 0 0,0 0 1,0 1-1,0-1 0,0 1 1,0-1-1,0 0 0,-1 1 1,1 0-1,0-1 0,-1 1 0,1 0 1,-1 0-1,0 0 0,1 0 1,-1 0-1,0 0 0,1 0 1,-1 0-1,0 1 0,0-1 0,0 1 1,0-1-1,0 1 0,1 0 1,-1 0-1,0 0 0,0 0 1,0 0-1,0 0 0,0 0 1,0 1-1,0-1 0,0 1 0,0-1 1,-1 2-1,-7 0-29,1 2 0,0-1 1,0 1-1,0 0 0,1 1 0,-1 0 0,-14 13 0,9-6 41,1 1-1,1 0 0,-14 19 1,23-29-9,0 1 0,1 0 0,-1 0 0,1 0 0,0 1 0,0-1 0,0 0 0,0 1 0,1 0 0,0-1 0,0 1 1,0 0-1,1-1 0,-1 1 0,1 0 0,0 0 0,2 8 0,-1-10-14,0 0 1,1 0-1,-1 0 0,1 0 0,0-1 1,0 1-1,0-1 0,0 1 0,0-1 1,1 1-1,-1-1 0,1 0 0,0 0 1,-1-1-1,1 1 0,3 1 0,58 24-401,-28-13 64,-28-11 170,-1 1 0,1 0 0,-1 1-1,1 0 1,-1 0 0,-1 0-1,1 1 1,-1 0 0,9 11-1,-12-13 108,-1-1 0,-1 1 0,1-1-1,0 1 1,-1 0 0,0 0 0,1 0-1,-2 0 1,1 0 0,0-1 0,-1 2-1,0-1 1,0 0 0,0 0 0,0 0-1,0 0 1,-1 0 0,0 0-1,0-1 1,0 1 0,0 0 0,-1 0-1,-2 3 1,-8 13-4136,-1-6-4854</inkml:trace>
</inkml:ink>
</file>

<file path=ppt/ink/ink3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5.930"/>
    </inkml:context>
    <inkml:brush xml:id="br0">
      <inkml:brushProperty name="width" value="0.025" units="cm"/>
      <inkml:brushProperty name="height" value="0.025" units="cm"/>
    </inkml:brush>
  </inkml:definitions>
  <inkml:trace contextRef="#ctx0" brushRef="#br0">82 234 11307,'6'-41'14413,"-13"53"-13871,0 0-1,-1-1 1,-10 12-1,-24 36 272,72-129-551,-24 58-1062,0 0 0,1 1 0,0 0 0,1 0 1,0 1-1,0 0 0,1 0 0,0 1 0,14-10 0,-12 10 626,-1 0 0,1-2 0,-2 1 0,1-1 0,-1 0 0,-1-1 1,9-17-1,-16 29 352,-1-1 0,1 0 0,-1 0 1,0 0-1,1 1 0,-1-1 1,0 0-1,0 0 0,1 0 1,-1 0-1,0 1 0,0-1 0,0 0 1,0 0-1,0 0 0,0 0 1,0 0-1,-1 0 0,1 1 1,0-1-1,0 0 0,-1 0 0,1 0 1,-1-1-1,0 2-109,1 0 1,-1 0-1,0 0 0,1 0 0,-1 0 0,0 0 1,1 0-1,-1 0 0,0 0 0,1 0 1,-1 1-1,1-1 0,-1 0 0,0 0 1,1 0-1,-1 1 0,1-1 0,-1 0 1,0 1-1,1-1 0,-1 1 0,1-1 1,0 1-1,-1-1 0,1 1 0,-1-1 1,1 1-1,0-1 0,-1 1 0,1-1 1,0 1-1,-1 0 0,1 0 0,-45 73 1336,-53 122 0,87-173-1337,7-15-40,-2 4 4,0 1 0,0-1 0,2 1-1,0 0 1,0 1 0,-3 20 0,8-33-26,-1 0 0,0 0 0,1 0 1,-1 0-1,0 0 0,1 0 1,-1 0-1,1-1 0,-1 1 0,1 0 1,0 0-1,-1 0 0,1-1 1,0 1-1,0 0 0,-1-1 0,1 1 1,0-1-1,0 1 0,0-1 1,0 1-1,0-1 0,0 0 0,0 1 1,0-1-1,0 0 0,0 0 1,0 0-1,0 1 0,0-1 0,0 0 1,0 0-1,0-1 0,0 1 1,0 0-1,1-1 0,43-5 162,-23-3-148,-1 0 0,0-2 0,-1 0 0,0-2 1,-1 0-1,0-1 0,-1 0 0,-1-2 0,-1 0 0,0-1 0,-1-1 0,15-21 1,-37 48-81,-46 72 9,46-69 64,0 0 0,1 0 0,1 0 0,0 1 0,-7 25 1,12-37-11,0 0 1,0 0 0,0 0-1,0-1 1,0 1 0,0 0 0,0 0-1,0 0 1,0 0 0,0 0 0,0 0-1,1-1 1,-1 1 0,0 0 0,1 0-1,-1 0 1,0-1 0,1 1 0,-1 0-1,1 0 1,-1-1 0,1 1 0,0-1-1,-1 1 1,1 0 0,0-1-1,-1 1 1,1-1 0,1 1 0,1 0 10,0 0 1,-1 0 0,1 0-1,0-1 1,0 1-1,0-1 1,0 0 0,0 0-1,4 0 1,6-2 42,0 0 0,1-1-1,14-5 1,86-40-7,-4 2-73,-109 46 28,-1-1 0,1 1 0,0-1 0,-1 1-1,1 0 1,-1 0 0,1-1 0,0 1 0,-1 0 0,1 0 0,0 0 0,0 0 0,-1 0-1,1-1 1,0 1 0,-1 1 0,1-1 0,0 0 0,-1 0 0,1 0 0,0 0-1,-1 0 1,1 1 0,0-1 0,-1 0 0,1 0 0,0 1 0,-1-1 0,1 1 0,-1-1-1,1 0 1,-1 1 0,1-1 0,-1 1 0,1 0 0,-1-1 0,1 1 0,-1-1 0,0 1-1,1-1 1,-1 1 0,0 0 0,1-1 0,-1 1 0,0 0 0,0-1 0,0 1-1,0 0 1,0 0 0,0-1 0,0 1 0,0 1 0,-10 47 628,3-20 322,42-29-2033,-32 0 495,-1-1 0,1 1 1,-1-1-1,1 0 0,-1 0 1,0 0-1,1 0 0,-1 0 0,0 0 1,0-1-1,0 1 0,4-4 1,9-10-6193</inkml:trace>
</inkml:ink>
</file>

<file path=ppt/ink/ink3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6.290"/>
    </inkml:context>
    <inkml:brush xml:id="br0">
      <inkml:brushProperty name="width" value="0.025" units="cm"/>
      <inkml:brushProperty name="height" value="0.025" units="cm"/>
    </inkml:brush>
  </inkml:definitions>
  <inkml:trace contextRef="#ctx0" brushRef="#br0">0 1 19571,'0'0'9737</inkml:trace>
</inkml:ink>
</file>

<file path=ppt/ink/ink3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6.635"/>
    </inkml:context>
    <inkml:brush xml:id="br0">
      <inkml:brushProperty name="width" value="0.025" units="cm"/>
      <inkml:brushProperty name="height" value="0.025" units="cm"/>
    </inkml:brush>
  </inkml:definitions>
  <inkml:trace contextRef="#ctx0" brushRef="#br0">187 1 16496,'-2'8'1580,"-11"30"886,-1-1-1,-2-1 1,-36 60 0,26-49-930,-31 74 0,56-120-1522,0 1 0,0 0 1,1-1-1,-1 1 1,0 0-1,1-1 0,-1 1 1,1 0-1,0 0 1,-1 0-1,1-1 0,0 1 1,0 0-1,0 0 1,0 0-1,1 0 0,-1-1 1,0 1-1,1 0 1,-1 0-1,1-1 0,0 1 1,-1 0-1,1-1 0,0 1 1,2 2-1,-1-4 2,0 1-1,0 0 0,0-1 1,0 1-1,1-1 0,-1 0 1,0 0-1,0 0 0,0 0 1,1 0-1,-1 0 0,0 0 1,0-1-1,0 1 0,1-1 1,-1 0-1,0 1 0,0-1 1,0 0-1,0 0 0,2-2 1,8-4 5,-2 1 1,1-1 0,-1-1-1,0 0 1,0-1-1,15-17 1,48-69 137,-25 29-112,-12 30-6124,-17 18 698</inkml:trace>
  <inkml:trace contextRef="#ctx0" brushRef="#br0" timeOffset="1">116 376 17585,'0'0'8840,"76"32"-8744,-45-34-544,1-7-2371,-2-4-2786,-1-1-9610</inkml:trace>
</inkml:ink>
</file>

<file path=ppt/ink/ink3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6.976"/>
    </inkml:context>
    <inkml:brush xml:id="br0">
      <inkml:brushProperty name="width" value="0.025" units="cm"/>
      <inkml:brushProperty name="height" value="0.025" units="cm"/>
    </inkml:brush>
  </inkml:definitions>
  <inkml:trace contextRef="#ctx0" brushRef="#br0">151 0 20852,'-8'5'1938,"7"-5"-1896,-42 22 3299,41-21-3178,0 0-1,0 0 1,0 0 0,1 0 0,-1 0-1,0 1 1,0-1 0,1 1 0,-1-1-1,1 1 1,-1-1 0,1 1 0,0 0-1,0 0 1,-1 0 0,1 0 0,1 0-1,-1 0 1,0 0 0,0 0 0,1 0 0,-1 3-1,3-3-207,1 0 0,0 0-1,0 0 1,0 0 0,0-1-1,0 0 1,0 1 0,1-1-1,-1 0 1,0 0-1,1-1 1,5 1 0,3 2-220,-12-3 262,13 4-196,0 0-1,0 1 1,-1 0 0,17 11-1,-27-16 244,0 2 0,0-1-1,0 0 1,0 0-1,0 1 1,-1-1 0,1 1-1,-1-1 1,1 1 0,-1 0-1,1-1 1,-1 1 0,0 0-1,0 0 1,0 0 0,0 0-1,0 0 1,0 0-1,0 1 1,-1-1 0,1 0-1,-1 0 1,0 0 0,1 1-1,-1-1 1,0 0 0,0 1-1,-1-1 1,1 0 0,0 0-1,-1 0 1,1 1-1,-1-1 1,0 0 0,-2 3-1,-2 2 131,-2-1-1,1 0 1,-1-1-1,0 1 1,0-1-1,-1-1 1,1 0 0,-1 0-1,0 0 1,-13 4-1,10-4-96,-2 2-118,-1-1 1,0 0-1,-20 3 0,1-5-3944,13-3-3563</inkml:trace>
</inkml:ink>
</file>

<file path=ppt/ink/ink3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7.677"/>
    </inkml:context>
    <inkml:brush xml:id="br0">
      <inkml:brushProperty name="width" value="0.025" units="cm"/>
      <inkml:brushProperty name="height" value="0.025" units="cm"/>
    </inkml:brush>
  </inkml:definitions>
  <inkml:trace contextRef="#ctx0" brushRef="#br0">192 74 16528,'0'0'3320,"-10"-5"-928,-35-15-300,43 20-1973,0-1 0,0 1 0,-1 0 0,1-1 0,0 1 0,-1 0 0,1 1 0,0-1 1,-1 0-1,1 1 0,0-1 0,0 1 0,-1-1 0,1 1 0,0 0 0,0 0 0,0 0 0,0 0 0,0 1 0,0-1 0,0 1 0,0-1 0,1 1 0,-1-1 0,-2 4 0,-3 4-51,0 0 0,0 0-1,-8 17 1,13-22-1,-6 11-16,0 1 1,-9 31-1,15-42-53,0 1 0,1 0 0,-1-1 0,1 1 0,1 0 0,-1 0 0,1 0 0,0 0 0,0 0 0,1-1 0,0 1 0,2 7 0,-3-12 1,1 1-1,0-1 1,0 0 0,0 0-1,0 0 1,1 0 0,-1 0-1,0 0 1,0 0 0,1 0-1,-1-1 1,0 1-1,1 0 1,-1-1 0,0 1-1,1-1 1,-1 1 0,1-1-1,-1 0 1,1 0 0,-1 0-1,1 1 1,-1-1 0,1-1-1,0 1 1,-1 0-1,1 0 1,-1-1 0,1 1-1,-1 0 1,0-1 0,2 0-1,5-2 30,-1 1 0,0-1 0,0 0 0,0 0 0,8-6 0,0-2-54,0-2-1,0 0 1,-1 0 0,-1-1 0,0-1-1,16-24 1,-22 28 69,-1 1-1,0-1 0,0 0 1,-1-1-1,0 1 1,-1-1-1,-1 0 1,0-1-1,0 1 1,-1 0-1,0-14 0,-2 26-36,0 0 0,0 0 0,0 0 0,0 0 0,1-1 0,-1 1 0,0 0 0,0 0 0,0 0 0,0 0 0,0 0 0,0 0 0,0-1 0,0 1 0,0 0-1,0 0 1,0 0 0,0 0 0,0 0 0,0 0 0,0-1 0,-1 1 0,1 0 0,0 0 0,0 0 0,0 0 0,0 0 0,0 0 0,0 0 0,0 0-1,0-1 1,0 1 0,0 0 0,0 0 0,-1 0 0,1 0 0,0 0 0,0 0 0,0 0 0,0 0 0,0 0 0,0 0 0,0 0 0,-1 0 0,1 0 0,0 0-1,0 0 1,0 0 0,0 0 0,0 0 0,0 0 0,-1 0 0,1 0 0,0 0 0,0 0 0,0 0 0,0 0 0,0 0 0,0 0 0,0 0 0,-1 0-1,1 0 1,-9 9 3,-5 15-130,10-12 14,0 0 1,1 1-1,0-1 0,1 1 0,1 0 0,0-1 1,1 23-1,0-33-65,0-1 0,1 0-1,-1 1 1,1-1 0,-1 1 0,1-1 0,-1 0 0,1 0-1,0 1 1,0-1 0,0 0 0,0 0 0,0 0 0,0 0-1,0 0 1,0 0 0,0 0 0,0 0 0,0 0 0,1 0-1,-1-1 1,0 1 0,1-1 0,-1 1 0,0-1-1,1 1 1,-1-1 0,1 0 0,-1 1 0,1-1 0,-1 0-1,1 0 1,2-1 0,1 1-495,1 0-1,-1 0 0,0-1 1,1 0-1,-1-1 1,0 1-1,0-1 1,7-3-1,23-19-5450</inkml:trace>
</inkml:ink>
</file>

<file path=ppt/ink/ink3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8.053"/>
    </inkml:context>
    <inkml:brush xml:id="br0">
      <inkml:brushProperty name="width" value="0.025" units="cm"/>
      <inkml:brushProperty name="height" value="0.025" units="cm"/>
    </inkml:brush>
  </inkml:definitions>
  <inkml:trace contextRef="#ctx0" brushRef="#br0">110 1 13773,'0'0'7191,"-6"11"-5467,-11 20-1130,2 0-1,1 1 1,-17 57 0,24-65-98,1 0-1,1 1 1,1 0 0,2 0 0,0 0 0,2 36 0,0-58-493,1-1 1,-1 0-1,0 1 1,0-1-1,1 0 1,0 1-1,-1-1 1,1 0-1,0 0 1,0 0 0,0 0-1,0 1 1,1-1-1,-1 0 1,0-1-1,1 1 1,-1 0-1,1 0 1,0-1-1,0 1 1,0-1-1,-1 1 1,1-1-1,1 0 1,-1 0 0,0 0-1,0 0 1,0 0-1,0 0 1,1-1-1,-1 1 1,0-1-1,1 1 1,-1-1-1,0 0 1,4 0-1,8-1-481,1-1-1,-1-1 0,0 0 0,1-1 0,13-5 1,29-6-3955,-55 15 4447,-1-1 0,1 1 1,-1 0-1,1 0 0,-1 0 0,1 0 1,-1 0-1,1 0 0,-1 1 0,1-1 1,-1 0-1,0 1 0,1-1 1,-1 1-1,1 0 0,-1-1 0,0 1 1,2 1-1,-2-1 144,-1 0 0,1-1 1,-1 1-1,0 0 0,1 0 1,-1 0-1,0 0 0,1-1 1,-1 1-1,0 0 0,0 0 1,0 0-1,0 0 0,0 0 1,0 0-1,0 0 0,0 0 1,0 0-1,0-1 0,0 1 1,-1 2-1,-1 1 372,0 1 0,0-1 0,0 0 0,-1 1 0,1-1 0,-1-1 0,0 1 0,0 0 0,-7 6 0,-2 0 58,-1-1 1,0 0 0,-19 10-1,27-16-616,0-1 0,0 1 0,-1-1 1,1-1-1,0 1 0,-1-1 0,0 0 0,1 0 0,-1 0 0,0-1 0,1 0 0,-10-1 0,14 0-291,0 1 0,0-1-1,0 0 1,0 0 0,1 0 0,-1 0-1,0 1 1,0-1 0,0 0 0,1-1-1,-1 1 1,1 0 0,-1 0 0,1 0-1,-1 0 1,1 0 0,-1-1 0,1 1-1,0 0 1,0 0 0,0 0 0,0-1 0,0 1-1,0 0 1,0 0 0,0-1 0,0 1-1,0 0 1,1 0 0,-1-2 0,1-4-2554,-1-16-6032</inkml:trace>
</inkml:ink>
</file>

<file path=ppt/ink/ink3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8.394"/>
    </inkml:context>
    <inkml:brush xml:id="br0">
      <inkml:brushProperty name="width" value="0.025" units="cm"/>
      <inkml:brushProperty name="height" value="0.025" units="cm"/>
    </inkml:brush>
  </inkml:definitions>
  <inkml:trace contextRef="#ctx0" brushRef="#br0">35 101 12492,'0'0'9817,"9"-5"-5813,-5 2-3694,38-27 2668,-40 28-2877,1-1 0,-1 1-1,0-1 1,0 1 0,0-1 0,0 0 0,-1 1 0,1-1-1,-1 0 1,1 0 0,-1 0 0,0 0 0,0-1-1,0 1 1,-1 0 0,1-6 0,-1 9-104,0 0 0,0-1 0,0 1 0,0 0 1,0-1-1,0 1 0,0 0 0,0-1 0,0 1 0,0 0 0,-1-1 0,1 1 1,0 0-1,0-1 0,0 1 0,0 0 0,-1 0 0,1-1 0,0 1 0,0 0 0,-1 0 1,1-1-1,0 1 0,-1 0 0,1 0 0,0 0 0,0 0 0,-1-1 0,1 1 1,0 0-1,-1 0 0,1 0 0,0 0 0,-1 0 0,1 0 0,-1 0 0,-17 3-163,-14 14-20,24-10 165,1 0 1,0 1-1,0 0 1,-7 11-1,13-17 8,-1 1 0,0-1 1,1 1-1,-1 0 0,1 0 0,0 0 0,0-1 0,0 1 0,0 0 1,1 0-1,-1 0 0,1 1 0,0-1 0,0 0 0,0 0 0,0 0 1,0 0-1,2 5 0,-1-6 5,1 0 1,-1-1-1,1 1 0,-1-1 1,1 0-1,0 1 0,0-1 1,-1 0-1,1 0 0,0 0 1,0 0-1,0-1 0,0 1 1,0 0-1,0-1 0,1 0 1,-1 1-1,0-1 0,0 0 1,0 0-1,0 0 0,0 0 1,4-1-1,51-7-198,-36 2 104,-2-1 0,1-1 0,21-12 0,-27 12 22,0 0-1,1 2 1,1 0-1,-1 0 1,1 1-1,19-3 1,-34 8 108,-1 0 0,1 0 0,0 0 1,-1 0-1,1 0 0,0 0 0,-1 0 0,1 1 1,-1-1-1,1 0 0,0 0 0,-1 0 1,1 1-1,-1-1 0,1 0 0,-1 1 1,1-1-1,-1 0 0,1 1 0,-1-1 0,1 1 1,-1-1-1,1 0 0,-1 1 0,0-1 1,1 1-1,-1-1 0,0 1 0,1 0 1,-1-1-1,0 1 0,0-1 0,0 1 0,1 0 1,-1-1-1,0 2 0,1 31 791,-1 1-350,0-34-467,0 1 0,0 0-1,0 0 1,1 0 0,-1-1-1,0 1 1,0 0 0,1 0-1,-1-1 1,0 1 0,1 0-1,-1 0 1,1-1 0,-1 1-1,1 0 1,-1-1 0,1 1-1,-1-1 1,1 1 0,0-1-1,-1 1 1,1-1 0,0 1-1,-1-1 1,1 0 0,0 1-1,0-1 1,1 0-1,7 2-138,0-2-1,0 1 1,0-1-1,16-2 0,14-8-3674,-8-3-2813</inkml:trace>
</inkml:ink>
</file>

<file path=ppt/ink/ink3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9.242"/>
    </inkml:context>
    <inkml:brush xml:id="br0">
      <inkml:brushProperty name="width" value="0.025" units="cm"/>
      <inkml:brushProperty name="height" value="0.025" units="cm"/>
    </inkml:brush>
  </inkml:definitions>
  <inkml:trace contextRef="#ctx0" brushRef="#br0">127 92 18001,'0'0'2418,"-9"2"-282,3-1-1939,0 1 0,-1 0 0,1 0 0,0 0 0,0 1 0,1 0 0,-1 0 0,1 1 1,-1-1-1,1 1 0,0 0 0,0 1 0,1-1 0,-1 1 0,1 0 0,0 0 0,0 0 0,1 1 0,0-1 1,0 1-1,0 0 0,0 0 0,1 0 0,-3 11 0,5-16-193,0-1 1,0 1-1,0 0 1,0-1-1,0 1 0,0 0 1,0-1-1,0 1 1,0 0-1,0-1 1,0 1-1,1 0 0,-1-1 1,0 1-1,0 0 1,1-1-1,-1 1 0,0-1 1,1 1-1,-1 0 1,0-1-1,1 1 0,-1-1 1,1 1-1,-1-1 1,1 1-1,-1-1 1,1 0-1,0 1 0,0 0 1,25-1 150,26-21 124,-26 5-303,0-2 0,-1 0 0,-1-2 0,-1-1 0,-1 0 0,-1-2 0,33-46 0,-57 102-323,-9 14 431,4-20 207,2 0 1,0 1-1,-2 52 0,8-79-255,0 0 0,0 1-1,0-1 1,0 0 0,0 0 0,1 0-1,-1 1 1,0-1 0,1 0-1,-1 0 1,1 0 0,-1 0 0,1 0-1,0 0 1,-1 0 0,1 0-1,0 0 1,0 0 0,0 0 0,0-1-1,0 1 1,0 0 0,0-1 0,0 1-1,0 0 1,0-1 0,0 1-1,0-1 1,0 0 0,0 1 0,0-1-1,1 0 1,-1 0 0,0 1-1,0-1 1,0 0 0,1 0 0,-1 0-1,0-1 1,0 1 0,0 0 0,1 0-1,-1-1 1,0 1 0,0-1-1,0 1 1,1-1 0,7-2 154,0 0 0,0 0-1,0-1 1,14-9 0,-6 2-156,-1-1-1,0-1 1,-1 0 0,23-26 0,-30 30-84,-1 0 0,0 0 0,-1 0 0,0-1 0,-1 0 0,0 0 0,0-1 0,-1 1 0,5-22 0,-47 116-372,32-68 571,1 1 0,1-1-1,0 1 1,1 0-1,-2 29 1,5-45-140,0 0-1,0 0 1,0 0 0,0 0 0,0 0-1,0 0 1,0 0 0,0 0-1,1 0 1,-1 0 0,0 0 0,0 0-1,1 0 1,-1-1 0,1 1 0,-1 0-1,1 0 1,-1 0 0,1-1-1,-1 1 1,1 0 0,0 0 0,-1-1-1,1 1 1,0-1 0,0 1 0,0-1-1,-1 1 1,1-1 0,0 1-1,1 0 1,1-1 13,0 0 0,-1 0 1,1 0-1,0 0 0,-1-1 0,1 1 0,0-1 0,-1 1 1,1-1-1,-1 0 0,4-1 0,6-4 19,0 0 0,-1-1 1,17-13-1,-15 9-368,0 0 0,-1-1 0,0-1 0,15-20 0,-6-8-4049,-19 51-4823,-3-5 7556,0 14-4555</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3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9.651"/>
    </inkml:context>
    <inkml:brush xml:id="br0">
      <inkml:brushProperty name="width" value="0.025" units="cm"/>
      <inkml:brushProperty name="height" value="0.025" units="cm"/>
    </inkml:brush>
  </inkml:definitions>
  <inkml:trace contextRef="#ctx0" brushRef="#br0">211 1 17809,'0'0'1334,"-11"10"610,9-9-1855,-6 6 37,1-1 0,0 1 0,0 1-1,0-1 1,1 1 0,0 0 0,1 0 0,0 1-1,0 0 1,-5 12 0,-4 26 1102,1-1-1,2 2 1,-8 95 0,11 147-1208,8-232-808,-1-64 890,0 0 1,-1 1 0,1-1 0,-1 0 0,-1 0-1,-4-8 1,-3-7 379,3-1-76,0 0 1,1-1-1,2 0 1,0 1-1,2-1 1,-1-35-1,4 55-334,-1-1 0,1 1-1,0 0 1,0-1 0,0 1 0,1 0-1,-1 0 1,1 0 0,-1 0-1,1 0 1,0 0 0,0 0 0,0 1-1,1-1 1,-1 1 0,1-1 0,-1 1-1,1 0 1,0 0 0,0 0 0,0 0-1,0 1 1,5-2 0,9-5-80,1 1 0,38-9 1,-42 12-117,90-26-6346,-51 6-2408</inkml:trace>
</inkml:ink>
</file>

<file path=ppt/ink/ink3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0.076"/>
    </inkml:context>
    <inkml:brush xml:id="br0">
      <inkml:brushProperty name="width" value="0.025" units="cm"/>
      <inkml:brushProperty name="height" value="0.025" units="cm"/>
    </inkml:brush>
  </inkml:definitions>
  <inkml:trace contextRef="#ctx0" brushRef="#br0">264 0 17264,'0'0'9513,"-37"51"-8680,13-11 128,-7 9 96,-2 2-416,1-1-129,2-2-160,2-6-159,4-5-129,7-10-64,9-8-577,8-10-1441,4-9-1633,17-7-1314,11-17-3235</inkml:trace>
</inkml:ink>
</file>

<file path=ppt/ink/ink3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0.468"/>
    </inkml:context>
    <inkml:brush xml:id="br0">
      <inkml:brushProperty name="width" value="0.025" units="cm"/>
      <inkml:brushProperty name="height" value="0.025" units="cm"/>
    </inkml:brush>
  </inkml:definitions>
  <inkml:trace contextRef="#ctx0" brushRef="#br0">146 1 20115,'0'0'1217,"-35"65"-96,17-18 160,0 4-384,2-1 897,1-2-577,7-5-897,8-6-255,0-8-162,5-5-960,5-6-928,1-9-546,-4-5-640</inkml:trace>
  <inkml:trace contextRef="#ctx0" brushRef="#br0" timeOffset="1">16 239 12172,'0'0'7366,"-16"-54"-6437,30 49-128,8 4-513,5 1-256,7 0-32,8 1-704,1 2-1570,-1-3-2947</inkml:trace>
</inkml:ink>
</file>

<file path=ppt/ink/ink3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0.800"/>
    </inkml:context>
    <inkml:brush xml:id="br0">
      <inkml:brushProperty name="width" value="0.025" units="cm"/>
      <inkml:brushProperty name="height" value="0.025" units="cm"/>
    </inkml:brush>
  </inkml:definitions>
  <inkml:trace contextRef="#ctx0" brushRef="#br0">278 2 18642,'0'0'3646,"-11"-1"-1111,4 1-2365,-1 0-1,1 0 0,0 1 0,-1 0 0,1 0 0,0 1 1,0-1-1,0 2 0,0-1 0,0 1 0,0 0 0,0 1 1,1-1-1,0 1 0,-10 8 0,-47 45 790,58-52-914,0 0 0,1 1 0,-1-1 0,1 1 0,1 0 0,-1 1 0,1-1 0,0 1 0,-3 12 0,5-18-90,1 0 0,0 1 0,1-1 0,-1 0 0,0 1 0,0-1 0,0 0-1,1 1 1,-1-1 0,1 0 0,-1 0 0,1 1 0,-1-1 0,1 0 0,0 0 0,-1 0-1,1 0 1,0 0 0,0 0 0,0 0 0,0 0 0,0 0 0,0 0 0,0 0 0,0-1-1,1 1 1,-1 0 0,0-1 0,0 1 0,1-1 0,-1 1 0,0-1 0,3 1 0,55 11-1269,-40-10 510,-4 0 511,0 1 0,0 1 0,-1 0 0,1 1 0,-1 0 0,0 1 0,25 15 0,-38-21 359,0 1-1,0 0 0,0-1 0,0 1 0,0 0 1,0 0-1,-1-1 0,1 1 0,0 0 0,0 0 1,-1 0-1,1 0 0,-1 0 0,1 0 0,-1 0 1,1 0-1,-1 0 0,0 0 0,0 1 0,1-1 1,-1 0-1,0 0 0,0 0 0,0 0 0,0 0 1,0 0-1,0 1 0,-1-1 0,1 0 0,0 0 0,-1 0 1,1 0-1,0 0 0,-1 0 0,1 0 0,-1 0 1,0 0-1,1 0 0,-1 0 0,0 0 0,1-1 1,-1 1-1,0 0 0,0 0 0,0-1 0,0 1 1,0 0-1,0-1 0,-1 2 0,-8 4 479,0-1 1,0 0-1,-20 8 0,23-10-568,-16 7 355,-1-1 0,-1-1 0,0-1 0,0-2 0,0 0 0,-36 2 0,61-7-410,-1 0-1,1 0 0,0 0 1,-1 0-1,1 0 0,-1 0 1,1 0-1,0 0 0,-1 0 1,1-1-1,0 1 0,-1 0 1,1 0-1,0 0 0,-1 0 0,1-1 1,0 1-1,-1 0 0,1 0 1,0-1-1,-1 1 0,1 0 1,0-1-1,0 1 0,0 0 1,-1-1-1,1 1 0,0 0 1,0-1-1,0 1 0,0 0 1,-1-1-1,1 1 0,0-1 1,0 1-1,0 0 0,0-1 0,0 1 1,0-1-1,0 1 0,0 0 1,0-1-1,0 1 0,1-1 1,6-19-5032,9 0-2133</inkml:trace>
</inkml:ink>
</file>

<file path=ppt/ink/ink3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1.143"/>
    </inkml:context>
    <inkml:brush xml:id="br0">
      <inkml:brushProperty name="width" value="0.025" units="cm"/>
      <inkml:brushProperty name="height" value="0.025" units="cm"/>
    </inkml:brush>
  </inkml:definitions>
  <inkml:trace contextRef="#ctx0" brushRef="#br0">72 1 18161,'0'0'11328,"-8"11"-10351,-35 60 426,39-63-1322,1-1 1,0 1 0,0 0-1,1-1 1,0 1 0,1 1-1,-1-1 1,2 0 0,-1 0-1,1 10 1,0-17-114,0 0 1,1 0-1,-1 0 1,0 0-1,1 0 0,-1 0 1,0 0-1,1 0 0,-1 0 1,1 0-1,-1 0 1,1 0-1,0 0 0,-1 0 1,1-1-1,0 1 0,0 0 1,-1 0-1,1-1 1,0 1-1,0 0 0,0-1 1,0 1-1,0-1 0,1 1 1,1 0-182,0-1 0,0 1 1,0 0-1,0-1 0,1 0 0,-1 0 0,0 0 1,6-1-1,-3 0-167,0 0-1,0 0 1,0-1 0,0 0 0,0 0-1,-1 0 1,1-1 0,-1 0 0,6-3-1,-3-2-372,-1 1 0,0-1-1,-1 0 1,0-1-1,0 1 1,7-15-1,-10 75-4034,-3-29-1992</inkml:trace>
</inkml:ink>
</file>

<file path=ppt/ink/ink3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5.662"/>
    </inkml:context>
    <inkml:brush xml:id="br0">
      <inkml:brushProperty name="width" value="0.025" units="cm"/>
      <inkml:brushProperty name="height" value="0.025" units="cm"/>
    </inkml:brush>
  </inkml:definitions>
  <inkml:trace contextRef="#ctx0" brushRef="#br0">66 1 18385,'0'0'1511,"-8"8"-662,0 1-677,2 0 0,-1 0 0,1 1 0,1-1 0,-8 20 0,10-24-126,1 0 0,0 0 1,1 0-1,-1 0 0,1 1 0,0-1 0,1 1 0,-1-1 1,1 1-1,0-1 0,1 0 0,-1 1 0,1-1 0,0 1 1,0-1-1,1 0 0,1 6 0,-1-9-44,-1-1 1,0 1-1,1 0 0,-1-1 1,1 1-1,0-1 0,0 0 0,-1 1 1,1-1-1,0 0 0,0 0 1,0 0-1,0 0 0,0-1 0,0 1 1,1 0-1,-1-1 0,0 1 1,0-1-1,0 0 0,1 0 0,-1 0 1,0 0-1,0 0 0,0-1 1,1 1-1,-1 0 0,0-1 0,0 0 1,3-1-1,5-1 48,-1 0 1,0-1-1,0 0 1,0 0-1,12-9 1,-7 3-13,0-1 0,-1 0-1,-1-1 1,0-1 0,0 1 0,-1-2 0,-1 0 0,0 0 0,14-29 0,-29 60 547,0 1 1,-3 26-1,3-12-366,1-14-168,0-1-7,0 1 1,2-1-1,0 0 0,1 1 1,0 0-1,1-1 0,4 21 1,-4-36-40,0-1 1,1 1 0,-1-1-1,1 1 1,0-1-1,-1 0 1,1 1 0,0-1-1,0 1 1,0-1-1,0 0 1,0 0 0,0 0-1,0 0 1,0 0 0,1 0-1,-1 0 1,0 0-1,0 0 1,1 0 0,-1 0-1,1-1 1,1 1-1,1 0 81,0 0 0,-1-1 0,1 0 0,0 1 0,-1-2-1,1 1 1,-1 0 0,1-1 0,0 1 0,3-2 0,4-2 172,1 0 1,-1-1 0,0 0 0,0 0 0,12-9 0,13-14-83,58-58 1,-47 41-55,-46 44-131,-1 1 1,0 0 0,0-1 0,1 1 0,-1-1 0,0 1-1,0 0 1,1-1 0,-1 1 0,1-1 0,-1 1-1,0 0 1,1 0 0,-1-1 0,1 1 0,-1 0 0,1 0-1,-1 0 1,0-1 0,1 1 0,-1 0 0,1 0-1,-1 0 1,1 0 0,-1 0 0,1 0 0,-1 0 0,1 0-1,-1 0 1,1 0 0,-1 0 0,1 0 0,-1 0 0,1 1-1,-1-1 1,1 0 0,-1 0 0,1 0 0,-1 1-1,1-1 1,3 25 17,-14 38 192,9-60-220,1-2 24,0-1 0,0 1 0,-1 0 0,1-1 0,0 1 0,0-1-1,0 1 1,0-1 0,-1 1 0,1 0 0,0-1 0,0 1 0,0-1-1,0 1 1,0 0 0,1-1 0,-1 1 0,0-1 0,0 1 0,0 0-1,0-1 1,1 1 0,-1-1 0,0 1 0,0-1 0,1 1 0,-1-1-1,1 1 1,-1-1 0,0 1 0,1-1 0,-1 0 0,1 1-1,-1-1 1,1 1 0,-1-1 0,1 0 0,-1 0 0,1 1 0,-1-1-1,1 0 1,0 0 0,-1 0 0,1 0 0,-1 1 0,1-1 0,-1 0-1,1 0 1,0 0 0,-1 0 0,1 0 0,-1-1 0,1 1 0,0 0-1,32-12 164,-29 10-170,12-6-492,1 2 0,-1 0 0,20-3-1,-7 3-3388,2 2-3678,-12 1-820</inkml:trace>
</inkml:ink>
</file>

<file path=ppt/ink/ink3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6.021"/>
    </inkml:context>
    <inkml:brush xml:id="br0">
      <inkml:brushProperty name="width" value="0.025" units="cm"/>
      <inkml:brushProperty name="height" value="0.025" units="cm"/>
    </inkml:brush>
  </inkml:definitions>
  <inkml:trace contextRef="#ctx0" brushRef="#br0">132 77 17873,'0'0'5354,"-10"3"-3501,4-1-1785,0 0 0,1 1 0,-1-1 0,1 1 0,0 0 1,0 1-1,0-1 0,0 1 0,0 0 0,1 0 0,0 0 0,0 1 0,0 0 1,0-1-1,1 1 0,0 1 0,0-1 0,0 0 0,0 1 0,-2 8 0,-18 58 861,21-67-856,1 1 0,0-1 0,0 1 0,1-1 0,-1 1 0,1-1 0,1 1 0,-1-1 0,1 1 0,0-1 0,2 9 0,-2-12-62,1-1 0,-1 1 0,1 0 0,0-1 0,-1 1 0,1-1 0,0 1 0,0-1 0,0 0 0,0 0 0,0 0 0,0 0 0,0 0 1,1 0-1,-1 0 0,0-1 0,0 1 0,1-1 0,-1 0 0,0 0 0,1 0 0,-1 0 0,0 0 0,0 0 0,1 0 0,1-1 0,5 0 39,0-1 0,0 0 0,0 0 0,0 0 0,13-7 0,-5 0-24,1-2 0,-2 0 0,1-2 1,-1 1-1,-1-2 0,-1 0 1,15-18-1,-2-1 7,-1-2 0,27-48 0,-51 80 4,0 0 5,1-1 0,-1 1 0,0 0 0,-1-1 0,1 0 0,0 1 0,-1-1 0,0 0-1,0 0 1,0 1 0,0-1 0,0-4 0,-3 8-21,1 1 0,-1-1-1,1 1 1,-1 0 0,1-1 0,-1 1-1,1 0 1,0 0 0,-1 0 0,1 0-1,0 0 1,0 0 0,0 1 0,0-1-1,0 0 1,-1 2 0,2-2-16,-12 14 65,2 0 0,0 1 0,1 0 0,0 1 1,-11 30-1,15-32-335,1 0 1,0 0 0,-2 26 0,7 14-3264,5-33-4565</inkml:trace>
</inkml:ink>
</file>

<file path=ppt/ink/ink3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7.037"/>
    </inkml:context>
    <inkml:brush xml:id="br0">
      <inkml:brushProperty name="width" value="0.025" units="cm"/>
      <inkml:brushProperty name="height" value="0.025" units="cm"/>
    </inkml:brush>
  </inkml:definitions>
  <inkml:trace contextRef="#ctx0" brushRef="#br0">153 228 14253,'2'-9'2931,"0"4"-2985,0-2 1108,-1 0-1,1 0 1,-1-1-1,-1 1 0,1-13 1,-2 19-868,1 0-1,0-1 1,0 1 0,0 0-1,-1 0 1,1 0 0,0 0-1,-1 0 1,1 0 0,-1 0-1,1 0 1,-1 0 0,0 0 0,1 0-1,-1 0 1,0 1 0,0-1-1,0 0 1,1 0 0,-2 0-1,0 1-98,0-1 1,1 1-1,-1-1 0,0 1 0,0 0 0,0 0 0,1 0 0,-1 0 0,0 0 0,0 0 0,0 0 0,1 1 1,-1-1-1,0 0 0,1 1 0,-1 0 0,-2 1 0,-5 3-73,0 1-1,1 0 0,0 1 1,0 0-1,0 0 1,1 1-1,0 0 1,1 0-1,-1 1 1,2 0-1,-1 0 1,1 0-1,1 0 1,-1 1-1,2 0 1,-1 0-1,2 0 1,-4 20-1,6-30-11,0 1 0,0 0 0,0-1 0,1 1 0,-1 0 0,0-1 0,0 1 0,1 0 0,-1-1 1,0 1-1,1-1 0,-1 1 0,1-1 0,-1 1 0,1-1 0,-1 1 0,1-1 0,-1 1 0,1-1 0,0 1 0,-1-1 0,1 0 0,-1 1 0,1-1 0,0 0 0,-1 0 0,1 0 0,0 1 0,-1-1 0,1 0 0,0 0 0,0 0 0,-1 0 0,1 0 0,0 0 0,-1 0 0,1 0 0,0-1 0,-1 1 0,1 0 0,0 0 0,0-1 0,35-9 146,-3-7-124,0-1 0,-2-1-1,0-2 1,-2-1 0,0-2 0,-1 0-1,-2-2 1,34-42 0,-55 63-18,-1 0 1,0 0-1,-1 0 1,1 0 0,-1 0-1,0-1 1,0 0-1,-1 1 1,1-1-1,-1 0 1,-1 0 0,2-8-1,-4 14-35,-1 0-1,1 0 1,0 0 0,-1 0-1,1 0 1,-1 0 0,1 0-1,-1 1 1,1-1 0,0 1-1,-1-1 1,1 1-1,0-1 1,0 1 0,-3 1-1,-6 7-1,0 0-1,0 1 0,1 0 0,0 0 1,1 1-1,-9 16 0,-38 75 100,42-74 28,-15 43 1,25-60-43,0 0 0,0 0 0,1 0 0,1 0-1,0 0 1,0 1 0,2 13 0,-1-23-51,1 0 1,-1-1-1,0 1 0,1 0 0,-1 0 0,1-1 1,0 1-1,-1-1 0,1 1 0,0-1 0,0 1 1,0-1-1,0 1 0,0-1 0,0 0 0,1 1 1,-1-1-1,0 0 0,1 0 0,-1 0 0,1 0 1,2 1-1,0 0 11,0-1 0,0 0 1,0 0-1,0 0 0,0-1 0,0 1 0,0-1 1,1 0-1,5-1 0,1 0 17,-1 0-1,0-1 0,1-1 1,-1 0-1,0 0 0,0-1 1,10-6-1,0-2-6,0-2 0,-1 0 0,-1-1 0,0 0 0,-1-2 0,-1 0 0,-1-1 0,0 0 0,21-37 0,-58 84 270,-14 30-315,30-49 38,2 1 0,-1 0 0,1 0 0,1 1 1,0-1-1,0 1 0,1 0 0,0 20 1,2-31-16,0 0 1,0 0-1,0 0 1,0 0 0,1 0-1,-1 0 1,0 0 0,1 0-1,-1 0 1,1 0 0,-1 0-1,1 0 1,-1 0-1,1 0 1,0-1 0,0 1-1,-1 0 1,1 0 0,0 0-1,0-1 1,0 1 0,0-1-1,0 1 1,1 0-1,32 6 127,-26-7-110,-1 0 0,1-1-1,0 0 1,0 0 0,-1-1-1,14-4 1,-15 3 17,1-1 1,-1 1-1,0-1 0,-1 0 1,1-1-1,-1 1 0,0-1 0,0 0 1,0 0-1,-1-1 0,1 1 1,-1-1-1,-1 0 0,1 0 0,-1-1 1,0 1-1,-1-1 0,1 1 1,1-9-1,1-10 137,-2 0-1,0 0 1,-2 0 0,-1-25 0,0 31-156,1 18-15,0 1 0,-1-1 0,1 1 0,0-1 0,0 1 0,0 0 0,0-1 0,-1 1 0,1 0 0,0 0 0,0-1 1,0 1-1,0 0 0,0 0 0,0 0 0,0 0 0,0 0 0,0 0 0,0 1 0,-1-1 0,1 0 0,0 0 0,0 1 0,1-1 0,29 7-516,-31-7 459,24 6-3628,47 6-1,-11-10-4831</inkml:trace>
</inkml:ink>
</file>

<file path=ppt/ink/ink3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7.675"/>
    </inkml:context>
    <inkml:brush xml:id="br0">
      <inkml:brushProperty name="width" value="0.025" units="cm"/>
      <inkml:brushProperty name="height" value="0.025" units="cm"/>
    </inkml:brush>
  </inkml:definitions>
  <inkml:trace contextRef="#ctx0" brushRef="#br0">281 137 6790,'0'0'6412,"7"-12"-2990,21-37-417,-27 47-2681,0 0-1,0 0 1,0 0-1,-1 0 1,1 0-1,0 0 1,-1 0 0,0-1-1,1 1 1,-1 0-1,0 0 1,0 0-1,-1-4 1,1 5-193,0 0 0,-1 0 0,1 0 0,-1 0 0,1 0 0,-1 1 0,1-1 0,-1 0 0,1 0 0,-1 1 0,0-1 1,1 0-1,-1 1 0,0-1 0,0 0 0,1 1 0,-1-1 0,0 1 0,0 0 0,0-1 0,-1 1 0,-1-1 6,-1 0 1,0 1-1,1-1 0,-1 1 0,0 0 0,1 0 1,-1 0-1,0 1 0,1-1 0,-1 1 0,-6 2 0,1 1-119,0 0 0,1 1 0,-1 0 0,1 0-1,0 1 1,1 0 0,0 1 0,-8 7-1,-52 65 52,60-70-57,-14 17 190,-29 50 1,45-68-132,1-1-1,0 1 1,0 1 0,1-1 0,1 0 0,-1 1-1,1-1 1,0 1 0,1 0 0,0 0-1,1 16 1,0-24-66,0 0 0,0 1 0,0-1-1,1 0 1,-1 0 0,0 0 0,1 0 0,-1 0 0,1 0-1,0 0 1,-1 0 0,1 0 0,0 0 0,-1 0-1,1 0 1,0-1 0,0 1 0,0 0 0,0 0-1,0-1 1,0 1 0,0-1 0,0 1 0,2 0 0,0 0 7,0 0 0,1 0 0,-1-1 0,1 1 0,-1-1 1,1 0-1,-1 0 0,6-1 0,3-1 37,-1 0 0,1-1 0,-1-1 0,13-5 0,0-3 136,-1 0-1,0-2 1,-1-1-1,-1 0 0,37-36 1,-48 42-108,0-1 0,-1-1 0,0 1 0,0-2 0,-2 1 0,1-1 0,-1 0 1,-1-1-1,0 1 0,-1-1 0,0 0 0,5-26 0,-10 35-89,1 1-1,-1-1 1,0 0-1,0 0 1,0 0-1,0 1 1,-1-1-1,0 0 1,0 0-1,0 1 1,0-1-1,0 1 1,-1-1-1,1 1 1,-1-1-1,0 1 1,0 0-1,0 0 1,-1 0-1,1 0 1,-1 0 0,-5-4-1,5 4-41,-1 1-1,-1 0 1,1 0 0,0 0 0,0 0-1,-1 1 1,1-1 0,-1 1-1,1 1 1,-1-1 0,0 0-1,1 1 1,-1 0 0,0 0 0,1 1-1,-1-1 1,1 1 0,-7 2-1,6-2-371,1 1 0,0 0 0,-1 0 0,1 0 0,0 1 0,0-1 0,1 1 0,-1 0 0,0 0-1,1 0 1,0 1 0,0-1 0,0 1 0,-4 6 0,-16 35-8045,14-19 757</inkml:trace>
</inkml:ink>
</file>

<file path=ppt/ink/ink3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8.427"/>
    </inkml:context>
    <inkml:brush xml:id="br0">
      <inkml:brushProperty name="width" value="0.025" units="cm"/>
      <inkml:brushProperty name="height" value="0.025" units="cm"/>
    </inkml:brush>
  </inkml:definitions>
  <inkml:trace contextRef="#ctx0" brushRef="#br0">75 311 15439,'0'0'13735,"-8"7"-13468,1 0-219,1-1 0,0 2 0,0-1 1,0 1-1,1 0 0,-9 17 0,11-19-5,1-1 0,0 1 0,0 0 0,0 0 0,0 0 0,1 0 0,0 1 0,0-1 0,1 0 0,0 0 1,0 1-1,0-1 0,3 12 0,-3-16-39,1-1 0,0 1 0,-1-1 1,1 1-1,0-1 0,-1 0 0,1 1 0,0-1 1,0 0-1,0 0 0,0 1 0,0-1 1,1 0-1,-1 0 0,0 0 0,0-1 0,1 1 1,-1 0-1,1 0 0,-1-1 0,3 2 1,0-1 9,0 0 0,0-1 0,1 1 0,-1-1 0,0 0 0,0 0 0,9-1 1,-4 0 7,1-1 0,-1 0 1,0 0-1,1-1 1,-1-1-1,13-6 1,-6-1-84,0 0 0,0-1-1,24-24 1,-35 31 59,-1 0-1,1 1 1,-1-2-1,0 1 1,-1 0-1,1-1 0,-1 0 1,0 0-1,0 0 1,-1 0-1,0 0 1,0 0-1,0-1 0,1-11 1,-3 18-6,-1 0-1,1-1 1,0 1 0,0 0-1,0 0 1,0 0 0,0 0-1,0-1 1,-1 1 0,1 0-1,0 0 1,0 0 0,0 0 0,0 0-1,-1-1 1,1 1 0,0 0-1,0 0 1,0 0 0,-1 0-1,1 0 1,0 0 0,0 0 0,-1 0-1,1 0 1,0 0 0,0 0-1,0 0 1,-1 0 0,1 0-1,0 0 1,0 0 0,0 0-1,-1 0 1,1 0 0,0 0 0,0 0-1,0 0 1,-1 1 0,1-1-1,0 0 1,0 0 0,0 0-1,-1 0 1,1 0 0,0 1 0,0-1-1,0 0 1,0 0 0,0 0-1,-1 0 1,1 1 0,-11 8-54,2 1 72,1 0 0,0 0-1,1 1 1,0 0 0,1 0 0,0 1 0,1-1-1,0 1 1,1 1 0,1-1 0,-4 20-1,7-31 3,0-1-1,0 1 1,0 0-1,0 0 0,0-1 1,1 1-1,-1 0 1,0 0-1,0-1 0,1 1 1,-1 0-1,0-1 1,1 1-1,-1 0 0,1-1 1,-1 1-1,1-1 1,-1 1-1,1-1 0,0 1 1,-1-1-1,1 1 1,0-1-1,-1 0 0,1 1 1,0-1-1,-1 0 1,1 1-1,0-1 0,0 0 1,-1 0-1,1 0 1,0 0-1,0 0 0,-1 0 1,1 0-1,0 0 1,0 0-1,-1 0 0,1 0 1,0 0-1,0-1 1,-1 1-1,1 0 0,0 0 1,0-1-1,39-15 553,-12-1-465,0-2-1,-2-1 1,0 0-1,-1-3 1,38-42-1,-20 12-78,65-101-1,-92 127-8,0 0-1,12-32 1,-44 90-127,-33 49 1,-19 34 234,58-95-82,0 1 0,2 1-1,0-1 1,2 1 0,0 1 0,1-1-1,1 1 1,-2 38 0,6-58-32,1-1-1,-1 1 1,0 0-1,0 0 1,1-1-1,-1 1 1,1 0 0,0 0-1,-1-1 1,1 1-1,0-1 1,0 1-1,0-1 1,0 1 0,0-1-1,0 1 1,0-1-1,1 0 1,-1 0-1,1 1 1,2 0 0,-3-1-6,-1-1 0,1 0 0,0 1 0,0-1 0,-1 0 0,1 0 0,0 0-1,0 0 1,0 0 0,0 0 0,-1 0 0,1 0 0,0 0 0,0 0 0,0 0 0,-1-1 0,1 1 0,0 0 0,0 0 0,0-1 0,-1 1 0,1-1 0,0 1 0,-1-1 0,1 1 0,0-1 0,-1 1 0,1-1 0,-1 1 0,1-1 0,-1 0 0,1 1 0,-1-1 0,1 0 0,-1 0 0,0 1 0,1-1 0,-1 0 0,0 0 0,0 0 0,1 1 0,-1-1 0,0 0 0,0 0 0,0 0 0,0-1 0,1-8-267,1 1 0,-2-1 0,1 0-1,-1 0 1,-1 0 0,0 0 0,0 0-1,-1 0 1,-6-17 0,-3-6-867,-26-46-1,9 19 1643,36 61-219,-1 1 1,0 1-1,0-1 1,1 1-1,11 7 1,-6-4-179,38 14-1952,3-5-4873,-18-10-1004</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3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8.880"/>
    </inkml:context>
    <inkml:brush xml:id="br0">
      <inkml:brushProperty name="width" value="0.025" units="cm"/>
      <inkml:brushProperty name="height" value="0.025" units="cm"/>
    </inkml:brush>
  </inkml:definitions>
  <inkml:trace contextRef="#ctx0" brushRef="#br0">230 1 13196,'0'0'5285,"-10"11"-3187,-18 23-166,1 1 0,1 1 0,-37 72 0,51-82-1678,0 0 0,2 0 0,1 1 0,2 0-1,0 0 1,2 1 0,-4 48 0,4 3-291,16-90 149,66-90 96,108-188 0,-165 255-229,-19 33 16,0-1-1,-1 1 1,1-1 0,0 1 0,0 0-1,0-1 1,0 1 0,1 0 0,-1 0-1,0 0 1,0 0 0,1 0 0,-1 0 0,0 0-1,1 0 1,1 0 0,-2 1-1,-1 0 1,1 0-1,-1 0 0,1 0 1,-1 0-1,1 0 0,0 0 1,-1 0-1,1 0 0,-1 1 1,0-1-1,1 0 1,-1 0-1,1 1 0,-1-1 1,1 0-1,-1 1 0,1-1 1,-1 0-1,0 1 0,1-1 1,-1 0-1,0 1 1,1-1-1,-1 1 0,0-1 1,0 1-1,1-1 0,-1 1 1,0-1-1,0 1 0,1 2 4,-1-1 1,1 0-1,-1 0 0,0 1 0,1-1 0,-1 0 0,0 0 0,-1 1 0,1-1 0,0 0 0,-1 0 0,1 1 0,-1-1 0,1 0 0,-1 0 0,0 0 0,0 0 0,0 0 0,-1 0 0,1 0 0,0 0 0,-2 2 0,-6 4 82,1 0 1,-2-1-1,1 1 1,-1-2-1,0 1 1,0-1-1,-1-1 1,0 0-1,0-1 0,0 0 1,0 0-1,-1-1 1,-20 3-1,42-17-4463,13-4-3907,5-5-7037</inkml:trace>
</inkml:ink>
</file>

<file path=ppt/ink/ink3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9.879"/>
    </inkml:context>
    <inkml:brush xml:id="br0">
      <inkml:brushProperty name="width" value="0.025" units="cm"/>
      <inkml:brushProperty name="height" value="0.025" units="cm"/>
    </inkml:brush>
  </inkml:definitions>
  <inkml:trace contextRef="#ctx0" brushRef="#br0">67 390 13196,'0'0'12951,"-9"-3"-12742,7 2-185,-1 0-18,1 0-1,-1 0 0,0 1 1,1-1-1,-1 1 0,0-1 0,1 1 1,-1 0-1,0 0 0,-3 0 0,5 0 27,-1 1-1,1 0 1,0-1-1,0 1 0,-1 0 1,1 0-1,0 0 0,0 0 1,0 0-1,0 0 0,0 0 1,0 0-1,0 0 0,0 1 1,1-1-1,-1 0 1,0 0-1,1 1 0,-1-1 1,1 1-1,-1-1 0,1 0 1,0 1-1,-1-1 0,1 1 1,0-1-1,0 3 1,0-4-21,0 1 1,0-1 0,0 0 0,0 1 0,0-1 0,0 0 0,0 1 0,0-1 0,0 0-1,0 1 1,0-1 0,0 1 0,0-1 0,0 0 0,1 0 0,-1 1 0,0-1 0,0 0-1,0 1 1,0-1 0,1 0 0,-1 1 0,0-1 0,0 0 0,1 0 0,-1 1 0,0-1 0,0 0-1,1 0 1,-1 0 0,0 1 0,1-1 0,-1 0 0,0 0 0,1 0 0,-1 0 0,0 0-1,1 0 1,-1 0 0,20-2 224,17-16 3,32-46-116,-44 38 26,-30 71-160,2-30 37,0-1-1,0 1 0,0 26 1,3-40-26,0-1 1,0 0-1,0 1 1,0-1-1,0 1 1,0-1-1,0 0 1,0 1-1,0-1 0,1 0 1,-1 1-1,0-1 1,0 1-1,0-1 1,1 0-1,-1 1 1,0-1-1,0 0 1,1 0-1,-1 1 1,0-1-1,0 0 1,1 1-1,-1-1 1,0 0-1,1 0 1,-1 0-1,0 1 0,1-1 1,-1 0-1,1 0 1,-1 0-1,0 0 1,1 0-1,0 0 1,18-3 89,16-15 139,30-37-186,-2-4-1,-3-2 1,-2-2 0,91-133 0,-170 227-255,-99 164 369,110-174 31,0 0 0,1 1 1,1 0-1,1 0 0,1 1 1,1 0-1,-3 42 1,8-61-174,0 1 0,0-1 0,0 0 1,1 0-1,0 1 0,-1-1 0,2 0 1,-1 0-1,0 0 0,1 0 0,0 0 1,0 0-1,3 5 0,-3-7-21,-1 0-1,1-1 0,0 1 0,-1-1 1,1 1-1,0-1 0,0 0 1,0 0-1,0 0 0,0 0 1,0 0-1,0 0 0,0 0 1,0-1-1,0 1 0,1-1 1,-1 0-1,0 1 0,0-1 1,1 0-1,-1 0 0,0 0 1,0-1-1,0 1 0,1-1 1,-1 1-1,4-2 0,-4 0-66,-1 1 0,1 0 0,0 0 1,-1-1-1,0 1 0,1-1 0,-1 0 0,0 1 0,1-1 0,-1 0 0,0 0 0,0 1 0,-1-1 0,1 0 0,0 0 0,-1 0 0,1 0 0,-1 0 0,1 0 0,-1 0 0,0 0 0,0-1 0,0 1 0,0-2 0,-5-54-1012,-1 40 1021,0 0 0,-1 0-1,-1 1 1,-1 0 0,-19-28 0,-6-13 1244,33 57-1133,1 1 0,0 0 0,0-1 0,0 1 0,0 0 0,0-1 0,0 1 0,0 0 0,-1 0 0,1-1 0,0 1 0,0 0 0,0-1 0,0 1 0,0 0 0,0-1 0,1 1 0,-1 0 0,0-1 0,0 1 0,0 0 0,0-1 0,0 1 0,0 0 0,1-1 0,-1 1 0,0 0 0,0 0 0,0-1 0,1 1 0,-1 0 0,0 0 0,0-1 0,1 1 0,-1 0 0,0 0 0,0 0 0,1 0 0,-1-1 0,0 1 0,1 0 0,-1 0 0,1 0 0,23-4 315,28 7-688,31 9-3523,-36-12-2066</inkml:trace>
</inkml:ink>
</file>

<file path=ppt/ink/ink3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1.144"/>
    </inkml:context>
    <inkml:brush xml:id="br0">
      <inkml:brushProperty name="width" value="0.025" units="cm"/>
      <inkml:brushProperty name="height" value="0.025" units="cm"/>
    </inkml:brush>
  </inkml:definitions>
  <inkml:trace contextRef="#ctx0" brushRef="#br0">177 348 13453,'0'0'8856,"-12"-1"-7254,1 2-1392,-1 0 0,1 1 0,0 0 1,-1 0-1,-19 9 0,26-10-179,0 1-1,0 0 1,0 0-1,1 1 1,-1-1-1,1 1 1,-1 0 0,1 0-1,0 1 1,0-1-1,1 1 1,-1 0-1,1 0 1,0 0-1,0 0 1,0 1-1,0-1 1,-2 8-1,5-12-41,1 1 0,-1-1-1,0 1 1,1-1 0,-1 1-1,0-1 1,1 1-1,-1-1 1,1 1 0,-1-1-1,1 1 1,-1-1 0,1 0-1,-1 1 1,1-1-1,-1 0 1,1 1 0,0-1-1,-1 0 1,1 0 0,-1 0-1,1 0 1,0 1 0,-1-1-1,1 0 1,0 0-1,-1 0 1,1 0 0,0 0-1,-1-1 1,1 1 0,-1 0-1,1 0 1,0 0-1,-1 0 1,1-1 0,0 0-1,32-5 55,-8-5 24,-17 7-48,-1 0 0,1 1 0,0 0 1,16-3-1,-23 6-24,0-1 0,1 1 1,-1 0-1,1 0 0,-1 0 1,1 0-1,-1 0 1,1 0-1,-1 1 0,1-1 1,-1 1-1,1-1 1,-1 1-1,0-1 0,1 1 1,-1 0-1,0-1 1,1 1-1,-1 0 0,0 0 1,0 0-1,0 0 0,0 0 1,0 0-1,0 0 1,0 0-1,0 1 0,0-1 1,-1 0-1,1 1 1,0-1-1,0 3 0,7 26 36,-1-1 0,-1 2-1,-2-1 1,-1 1-1,-1-1 1,-4 45 0,2-49 69,-1-13 51,0 0-1,-1 0 0,-1 0 1,0 0-1,0 0 0,-1-1 1,-1 0-1,-7 16 0,9-22 42,0 0-1,-1 0 1,1 0-1,-1-1 1,-1 1-1,1-1 0,-1 0 1,0 0-1,0 0 1,0-1-1,-1 0 1,1 0-1,-1 0 1,0 0-1,0-1 1,0 0-1,-10 2 1,15-4-174,0-1 1,0 1 0,-1-1 0,1 0-1,0 0 1,0 0 0,0 0 0,-1 0-1,1 0 1,0 0 0,0 0 0,-1 0-1,1 0 1,0-1 0,0 1 0,0-1-1,0 1 1,0 0 0,-1-1 0,1 0-1,0 1 1,0-1 0,0 0 0,0 0-1,0 1 1,1-1 0,-1 0 0,-1-2-1,0 0-17,1 1 0,0-1 0,0 0 0,0 0-1,0-1 1,1 1 0,-1 0 0,1 0-1,-1 0 1,1 0 0,1-4 0,0-6-134,0-1 0,1 1 0,1 0-1,7-22 1,0 12-8,0 0 0,2 1 0,1 1 0,0 0 0,1 1 0,22-24 0,110-98 170,-11 12-48,-111 97-787,-24 33 797,0 1 0,0-1 0,0 0-1,0 0 1,0 0 0,0 0-1,0 1 1,0-1 0,0 0 0,0 0-1,-1 0 1,1 0 0,0 0-1,0 1 1,0-1 0,0 0 0,0 0-1,0 0 1,0 0 0,0 0-1,-1 0 1,1 0 0,0 1 0,0-1-1,0 0 1,0 0 0,0 0-1,-1 0 1,1 0 0,0 0 0,0 0-1,0 0 1,0 0 0,0 0-1,-1 0 1,1 0 0,0 0 0,0 0-1,0 0 1,0 0 0,-1 0-1,1 0 1,0 0 0,0 0 0,0 0-1,0 0 1,0 0 0,-1 0-1,1 0 1,0-1 0,0 1 0,0 0-1,0 0 1,0 0 0,0 0-1,-1 0 1,1 0 0,0 0 0,0-1-1,0 1 1,0 0 0,0 0-1,0 0 1,0 0 0,0 0 0,0-1-1,0 1 1,0 0 0,-11 10 56,0 0 0,1 0-1,1 2 1,0-1 0,0 1 0,1 0 0,1 1 0,0 0 0,1 0 0,0 0 0,1 1 0,0 0-1,-4 25 1,9-37-42,-1-1-1,1 1 0,0-1 1,0 1-1,0-1 0,0 1 1,1 0-1,-1-1 0,0 1 1,1-1-1,-1 1 0,1-1 1,-1 1-1,1-1 0,0 0 1,-1 1-1,1-1 0,0 0 1,0 1-1,0-1 0,0 0 1,0 0-1,0 0 0,1 0 1,-1 0-1,0 0 0,0 0 1,1 0-1,-1-1 0,1 1 1,-1 0-1,1-1 0,-1 1 1,1-1-1,-1 0 0,1 1 1,-1-1-1,1 0 0,-1 0 1,1 0-1,-1 0 0,1 0 1,0 0-1,-1 0 0,1-1 1,1 0-1,7 0 32,-1-1-1,1-1 1,-1 0 0,1 0 0,-1 0-1,10-7 1,6-4 21,0-1-1,-1-1 0,-1-2 1,0 0-1,-1-1 1,22-26-1,-32 30-26,0 0 0,0 0 0,-1-1 1,-1-1-1,-1 0 0,-1 0 0,0-1 0,-1 0 0,-1 0 0,5-24 0,-10 30-52,-4 11-36,-10 23-118,-17 40-80,23-48 275,2 0 0,-1 0 1,2 0-1,0 1 0,1 0 1,0 0-1,0 24 1,3-38-15,0 0 0,0 1 1,0-1-1,0 0 0,0 0 1,0 0-1,0 0 0,1 1 1,-1-1-1,0 0 0,1 0 1,-1 0-1,1 0 0,0 0 1,-1 0-1,1 0 0,0 0 1,-1 0-1,1 0 0,0-1 1,0 1-1,0 0 0,0 0 1,0-1-1,1 2 0,0-1 19,1-1-1,-1 1 0,1 0 0,-1-1 1,1 0-1,-1 1 0,1-1 1,-1 0-1,1 0 0,0 0 0,2-1 1,4-1 49,0 0 1,0-1 0,0 1-1,-1-2 1,1 1 0,7-6 0,14-9-46,-2-1 1,0-1 0,-2-2-1,0 0 1,-1-2 0,-2-1-1,0-1 1,-2-1-1,-1 0 1,30-55 0,-46 74-95,-1 0 0,0 0 0,0 0 0,0-1 0,1-13 1,-4 22 56,1-1 0,-1 1 1,0 0-1,0 0 0,0-1 0,0 1 1,0 0-1,0 0 0,0-1 1,0 1-1,0 0 0,0 0 0,0-1 1,0 1-1,0 0 0,0-1 1,0 1-1,0 0 0,0 0 0,0-1 1,0 1-1,0 0 0,0 0 1,0-1-1,-1 1 0,1 0 0,0 0 1,0 0-1,0-1 0,0 1 1,-1 0-1,1 0 0,0 0 0,0 0 1,0-1-1,-1 1 0,1 0 1,0 0-1,0 0 0,-1 0 0,1 0 1,0 0-1,-12 7-161,-9 17 90,5 1 129,1 2 0,1-1 0,1 2 0,1 0 0,1 0 0,2 1 0,1 0 0,2 0-1,0 1 1,2 0 0,0 41 0,4-64-38,0-1 0,1 0 0,0 0 0,0 1 0,0-1-1,1 0 1,0 0 0,0 0 0,1-1 0,0 1 0,0-1 0,0 1 0,6 7-1,-6-10-5,0 0-1,-1 0 0,1-1 1,0 1-1,0-1 0,0 0 1,1 0-1,-1 0 0,0 0 1,1-1-1,-1 1 0,1-1 1,0 0-1,0 0 0,-1 0 1,1-1-1,0 1 1,0-1-1,0 0 0,-1 0 1,1 0-1,0 0 0,5-2 1,-6 1-24,0 0 0,0 0 1,0 0-1,0-1 0,0 1 1,0-1-1,-1 0 0,1 0 1,-1 0-1,1 0 0,-1 0 1,0-1-1,0 1 1,0-1-1,0 1 0,0-1 1,0 0-1,-1 0 0,1 0 1,-1 0-1,0 0 0,0 0 1,0 0-1,0 0 0,-1 0 1,1 0-1,-1-1 1,0 1-1,0 0 0,0-4 1,0-2-84,0 0 1,-1 0 0,0 1-1,0-1 1,-1 1 0,0-1-1,0 1 1,-1-1 0,-1 1 0,-5-11-1,0 6-407,-1-1-1,0 1 1,-1 1-1,-20-17 1,24 22 535,0 1-1,0 1 1,-1-1 0,0 2-1,0-1 1,0 1 0,-1 0 0,1 0-1,-15-3 1,77 24 2456,-32-9-3090,1-1-1,32 5 1,-3-7-4821,1-5-5718</inkml:trace>
</inkml:ink>
</file>

<file path=ppt/ink/ink3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2.477"/>
    </inkml:context>
    <inkml:brush xml:id="br0">
      <inkml:brushProperty name="width" value="0.025" units="cm"/>
      <inkml:brushProperty name="height" value="0.025" units="cm"/>
    </inkml:brush>
  </inkml:definitions>
  <inkml:trace contextRef="#ctx0" brushRef="#br0">0 73 18257,'2'-3'317,"0"0"1,0 0-1,0 0 0,0 0 0,0 1 0,0-1 0,1 0 0,-1 1 0,1 0 1,0 0-1,0 0 0,0 0 0,0 0 0,0 0 0,0 1 0,0 0 0,1-1 1,4 0-1,64-15 2828,-70 17-3059,5-1 131,2-1-10,1 0 0,0 1 0,-1 0 0,1 1 0,17 1 0,-25 0-208,0-1 1,0 1 0,0-1-1,0 1 1,-1 0 0,1-1-1,0 1 1,-1 0 0,1 0-1,0 0 1,-1 1 0,1-1-1,-1 0 1,0 0 0,1 1-1,-1-1 1,0 1 0,0-1-1,0 1 1,0 0 0,0-1-1,0 1 1,0 0 0,-1 0-1,1 0 1,-1-1 0,1 1-1,-1 0 1,0 0 0,0 0-1,0 0 1,0 0 0,0 0-1,0 0 1,0 2 0,-1 3-5,0 1 1,0 0 0,-1 0 0,0 0-1,-1 0 1,1-1 0,-1 1 0,-1-1-1,-4 7 1,-44 61 119,40-62-86,2 1 0,0 0 0,0 1 0,1 1-1,-8 19 1,17-35-28,0 0 0,0 1 1,-1-1-1,1 0 0,0 0 0,0 0 0,0 1 0,0-1 0,0 0 0,0 0 0,0 1 0,0-1 0,0 0 0,-1 0 0,1 1 0,0-1 0,0 0 1,0 0-1,0 1 0,1-1 0,-1 0 0,0 0 0,0 1 0,0-1 0,0 0 0,0 0 0,0 1 0,0-1 0,0 0 0,0 0 0,1 0 0,-1 1 1,0-1-1,0 0 0,0 0 0,0 0 0,1 1 0,-1-1 0,0 0 0,0 0 0,1 0 0,-1 0 0,0 0 0,1 1 0,1-1 32,1 0 0,0 0-1,0-1 1,0 1 0,0-1 0,0 1-1,-1-1 1,1 0 0,0 0-1,-1 0 1,1 0 0,-1-1-1,4-1 1,38-27 291,-28 19-278,36-25 16,51-46 0,-87 68-76,-1 0 1,0-2-1,-2 0 1,0 0-1,0-1 1,-2-1-1,12-22 1,-19 28-128,-11 16-171,-12 17 108,19-20 204,-59 98 4,54-89 65,1 0 0,0 0 0,0 1 0,1 0 0,0 0 0,1 0 0,1 0 0,-1 13 0,2-22-54,0-1 0,0 0 0,0 0 0,0 1 0,0-1 0,0 0 1,1 0-1,-1 1 0,0-1 0,1 0 0,-1 0 0,1 0 0,-1 1 0,1-1 1,0 0-1,0 0 0,-1 0 0,1 0 0,0 0 0,0 0 0,0-1 0,0 1 0,0 0 1,0 0-1,0-1 0,0 1 0,3 0 0,-1 0 27,1 0 0,0 0 1,0 0-1,-1-1 0,1 0 0,0 0 0,0 0 1,0 0-1,6-2 0,1 0 26,0 0-1,-1-1 1,1-1-1,-1 0 1,0 0 0,12-7-1,-7 0-36,0 0-1,0-2 0,-1 1 0,14-18 0,-23 25-19,0-1-1,-1 0 1,1 0 0,-1 0-1,-1 0 1,1 0-1,-1-1 1,-1 0-1,1 1 1,-1-1 0,0 0-1,0 0 1,0-14-1,-2 21-14,0 0 0,0-1 0,0 1 0,0 0 0,0-1-1,0 1 1,0 0 0,-1 0 0,1-1 0,0 1 0,0 0 0,0 0-1,0-1 1,-1 1 0,1 0 0,0 0 0,0-1 0,-1 1-1,1 0 1,0 0 0,0 0 0,-1 0 0,1 0 0,0-1 0,-1 1-1,1 0 1,0 0 0,-1 0 0,1 0 0,0 0 0,0 0 0,-1 0-1,1 0 1,0 0 0,-1 0 0,1 0 0,0 0 0,-1 0 0,1 0-1,0 0 1,0 1 0,-1-1 0,1 0 0,0 0 0,-1 0-1,1 0 1,0 0 0,0 1 0,-1-1 0,1 0 0,0 0 0,0 1-1,0-1 1,-1 0 0,1 0 0,0 1 0,-17 13-80,8-5 93,1 1-1,1 1 1,-1 0-1,2 0 1,-1 0 0,2 1-1,-1 0 1,2 0 0,-1 0-1,2 0 1,0 1-1,-3 21 1,6-33-6,0 0 1,0 0-1,1 0 1,-1 0-1,0-1 0,0 1 1,1 0-1,-1 0 0,1 0 1,-1 0-1,1 0 1,-1-1-1,1 1 0,-1 0 1,1-1-1,0 1 0,-1 0 1,1-1-1,0 1 1,-1-1-1,1 1 0,0-1 1,0 1-1,0-1 0,0 1 1,0-1-1,-1 0 1,1 0-1,0 1 0,0-1 1,0 0-1,2 0 0,36 1 99,-26-2-43,9 0-35,0-1 0,25-6 0,-25 4-153,0 1 0,26-1 0,-47 4 103,1-39 1387,24-94-1361,-23 141-43,0 0-1,0 0 1,0 0 0,1 0-1,0 0 1,1-1-1,8 11 1,-8-13-24,1-1-1,0 1 1,1-1-1,-1 0 1,1 0 0,-1-1-1,1 0 1,0 0 0,1-1-1,-1 0 1,0 0-1,0-1 1,1 0 0,-1 0-1,1 0 1,0-1 0,-1 0-1,1-1 1,-1 0-1,0 0 1,1 0 0,-1-1-1,13-5 1,-13 5 107,-1 0 0,1 0 0,-1-1 0,0 0 0,0 0-1,0 0 1,0-1 0,-1 0 0,1 0 0,-1-1 0,0 1 0,0-1 0,-1 0 0,0 0 0,1-1 0,-2 1 0,1-1 0,-1 0-1,1 0 1,-2 0 0,1 0 0,-1-1 0,0 1 0,0-1 0,-1 1 0,2-12 0,-3 18-40,0 0 0,0 0-1,0 0 1,0 0 0,0 0 0,0 0 0,0-1 0,0 1 0,0 0 0,0 0 0,0 0-1,0 0 1,0 0 0,0 0 0,0-1 0,0 1 0,0 0 0,0 0 0,0 0 0,0 0-1,-1 0 1,1 0 0,0 0 0,0-1 0,0 1 0,0 0 0,0 0 0,0 0 0,0 0-1,0 0 1,0 0 0,-1 0 0,1 0 0,0 0 0,0 0 0,0 0 0,0 0 0,0 0-1,0 0 1,-1-1 0,1 1 0,0 0 0,0 0 0,0 0 0,0 0 0,0 0 0,0 0-1,-1 1 1,1-1 0,0 0 0,0 0 0,0 0 0,0 0 0,0 0 0,0 0-1,-1 0 1,1 0 0,0 0 0,-11 9-4,-7 12 15,11-11 69,0 1 1,1-1 0,0 1-1,1 0 1,0 1-1,0-1 1,1 1-1,1 0 1,0 0-1,-2 19 1,6-29-81,-1 0 0,0 0 0,1-1 0,0 1 0,-1 0 0,1 0 0,0-1 0,0 1 0,0-1 0,0 1 0,0-1 0,0 1 0,0-1 0,1 0 0,-1 1 0,1-1 0,-1 0 0,0 0 0,1 0 0,0 0 0,-1 0 0,1-1 0,0 1 0,-1 0 0,1-1 0,0 1 0,0-1 0,-1 0 0,1 1 0,0-1 0,0 0 0,0 0 0,0 0 0,2-1 0,8 1 0,0 0 0,-1-1 0,1 0 0,14-4 0,-14 2-11,0-1 1,0 0-1,0-1 1,0 0-1,-1-1 1,0 0-1,0-1 1,-1 0-1,14-13 1,-18 15-7,-1 1 0,0-2 0,-1 1 0,1-1 0,-1 1 0,0-1 0,0-1 0,-1 1 0,0 0 0,0-1 0,0 1 0,-1-1 0,0 0 0,0 0 0,-1 0 0,0 0 0,0-13 0,-1 19 4,0 0 0,0 1 0,0-1 0,0 1 0,0-1 0,0 0 0,-1 1 0,1-1 0,0 1 0,0-1 0,-1 1 0,1-1 0,0 1 0,-1-1 0,1 1 0,0-1 0,-1 1 0,1-1 0,-1 1 0,1-1 0,-1 1 0,1 0 0,-1-1 0,1 1 0,-1 0 0,1 0 0,-1-1 0,0 1 0,1 0 0,-1 0 0,1 0 0,-1 0 0,0 0 0,1 0 0,-1 0 0,1 0 0,-1 0 0,0 0 0,1 0 0,-1 0 0,1 0 0,-1 0 0,0 0 0,1 1 0,-1-1 0,1 0 0,-1 0 0,1 1 0,-1-1 0,1 0 0,-1 1 0,1-1 0,-1 1 0,-29 20-171,21-11 208,0 0 1,1 0-1,0 1 0,1 0 1,0 1-1,1-1 1,-8 21-1,8-6-3044,6 2-3305</inkml:trace>
</inkml:ink>
</file>

<file path=ppt/ink/ink3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2.963"/>
    </inkml:context>
    <inkml:brush xml:id="br0">
      <inkml:brushProperty name="width" value="0.025" units="cm"/>
      <inkml:brushProperty name="height" value="0.025" units="cm"/>
    </inkml:brush>
  </inkml:definitions>
  <inkml:trace contextRef="#ctx0" brushRef="#br0">148 195 20724,'0'-1'131,"0"0"1,0-1-1,0 1 1,0 0-1,0 0 0,0 0 1,0 0-1,-1-1 1,1 1-1,0 0 1,-1 0-1,1 0 1,-1 0-1,1 0 1,-1 0-1,0 0 1,1 0-1,-1 0 1,0 0-1,0 0 1,0 0-1,1 1 1,-1-1-1,0 0 1,0 1-1,0-1 1,0 0-1,-1 1 1,1-1-1,0 1 0,0 0 1,0-1-1,0 1 1,0 0-1,-1 0 1,1-1-1,0 1 1,0 0-1,0 0 1,0 1-1,-1-1 1,1 0-1,0 0 1,0 0-1,0 1 1,0-1-1,-1 1 1,1-1-1,-2 2 1,-3 0-101,1 0 1,-1 0 0,1 1 0,-1 0-1,1 0 1,0 1 0,0-1 0,-8 8-1,6-3 40,1 1-1,-1-1 0,1 1 0,-6 14 0,10-19-17,0-1-1,1 1 1,-1 0 0,1 0 0,0 0 0,0 0-1,1 0 1,-1 1 0,1-1 0,0 0 0,0 0-1,0 0 1,0 0 0,2 7 0,-1-10-39,0 1 1,0 0 0,1 0-1,-1-1 1,0 1-1,1-1 1,-1 1-1,1-1 1,0 0-1,-1 1 1,1-1 0,0 0-1,0 0 1,0 0-1,0-1 1,0 1-1,0 0 1,0-1-1,0 1 1,0-1 0,0 1-1,0-1 1,0 0-1,3 0 1,55-2 251,-44-2-262,-1 0-1,1 0 1,-1-2 0,0 0-1,0 0 1,-1-2 0,0 0 0,0 0-1,19-17 1,-16 12-62,-1-1 0,-1 0 0,0-1 0,-1-1 0,-1 0 0,21-34 0,-31 44 34,1 0-1,-2 0 1,1 0-1,-1 0 1,0 0-1,0-1 0,-1 1 1,1-1-1,-2 1 1,1-12-1,-1 16 11,0 0-1,-1-1 1,1 1 0,-1 0 0,1 0-1,-1 0 1,0-1 0,0 1-1,0 0 1,0 0 0,-1 0 0,1 0-1,0 1 1,-1-1 0,1 0-1,-1 0 1,0 1 0,0-1-1,1 1 1,-1 0 0,0-1 0,0 1-1,0 0 1,-1 0 0,1 0-1,0 1 1,0-1 0,0 0 0,-1 1-1,1-1 1,0 1 0,-5 0-1,-8-1-134,-1 0 0,1 1 0,-1 1-1,1 0 1,0 1 0,0 1 0,0 0-1,-16 6 1,22-6 172,0 0-1,1 1 1,-1 0 0,1 0-1,0 1 1,0 0 0,0 0-1,1 1 1,0 0 0,0 0-1,0 1 1,1 0-1,0 0 1,-8 13 0,13-18-21,0 0 0,0 0 0,0-1 0,0 1-1,1 0 1,-1 0 0,1 0 0,-1 0 0,1 0 0,0 0 0,0 0 0,0 0 0,0 0 0,0 0 0,0 0 0,1 0 0,-1 0 0,1 0 0,-1 0-1,1 0 1,0-1 0,0 1 0,0 0 0,0 0 0,0-1 0,0 1 0,0 0 0,0-1 0,1 1 0,-1-1 0,0 0 0,3 2 0,5 4 29,1 0 1,0-1-1,0 0 1,17 7-1,-5-3-12,18 12 85,-2 1 0,-1 2 0,64 55 0,-98-78-1051,-3-7-4965,-5-12-3724</inkml:trace>
</inkml:ink>
</file>

<file path=ppt/ink/ink3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3.338"/>
    </inkml:context>
    <inkml:brush xml:id="br0">
      <inkml:brushProperty name="width" value="0.025" units="cm"/>
      <inkml:brushProperty name="height" value="0.025" units="cm"/>
    </inkml:brush>
  </inkml:definitions>
  <inkml:trace contextRef="#ctx0" brushRef="#br0">0 7 8520,'0'0'12172,"80"-6"-9866,-31 6-769,10 13-1152,1 4-289,-4-3-1634,-5-4-6085</inkml:trace>
</inkml:ink>
</file>

<file path=ppt/ink/ink3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4.633"/>
    </inkml:context>
    <inkml:brush xml:id="br0">
      <inkml:brushProperty name="width" value="0.025" units="cm"/>
      <inkml:brushProperty name="height" value="0.025" units="cm"/>
    </inkml:brush>
  </inkml:definitions>
  <inkml:trace contextRef="#ctx0" brushRef="#br0">195 233 14029,'0'0'3385,"-4"-9"-374,-16-24-118,20 32-2831,-1 0 1,0 0-1,0 1 0,1-1 1,-1 1-1,0-1 0,0 0 0,0 1 1,0-1-1,1 1 0,-1 0 1,0-1-1,0 1 0,0 0 0,0 0 1,0-1-1,0 1 0,0 0 1,0 0-1,0 0 0,0 0 1,0 0-1,0 0 0,0 1 0,0-1 1,0 0-1,0 0 0,0 1 1,0-1-1,0 1 0,0-1 1,0 1-1,1-1 0,-1 1 0,0-1 1,0 1-1,1 0 0,-2 0 1,-24 30-6,24-29 8,-16 26-40,0 0 1,-20 46-1,32-60-24,0 1-1,1 0 1,0 0-1,2 0 1,0 1-1,0 0 0,0 21 1,3-36-2,0 0 0,0 0 0,0 0 0,0 0-1,0 0 1,0 0 0,0 0 0,1 0 0,-1-1 0,0 1 0,0 0 0,1 0 0,-1 0 0,0 0 0,1 0-1,-1-1 1,1 1 0,0 0 0,-1 0 0,1-1 0,-1 1 0,1 0 0,0-1 0,-1 1 0,1-1 0,0 1-1,0-1 1,0 1 0,1 0 0,0-1 13,0 0 0,0 1 0,0-1-1,1 0 1,-1 0 0,0 0 0,0-1-1,0 1 1,1-1 0,-1 1 0,0-1 0,2 0-1,6-3 60,-1-1 0,0 1 0,-1-1 0,15-11 0,-6 1-75,-1 0-1,0-1 1,-1-1-1,23-34 1,-31 39 30,1 0 0,-2 0 0,0-1 1,0 0-1,-1 0 0,-1 0 0,0 0 0,4-28 1,-8 41-20,0 0 1,0-1 0,1 1 0,-1 0-1,0-1 1,0 1 0,0 0 0,0-1-1,0 1 1,0 0 0,0-1 0,0 1-1,0 0 1,0-1 0,0 1 0,0-1 0,0 1-1,0 0 1,-1-1 0,1 1 0,0 0-1,0-1 1,0 1 0,0 0 0,-1 0-1,1-1 1,0 1 0,0 0 0,-1-1-1,1 1 1,0 0 0,0 0 0,-1 0 0,1-1-1,0 1 1,-1 0 0,1 0 0,-13 7 10,-11 22-113,16-17 126,2 1 0,-1 0-1,2 0 1,0 1-1,0 0 1,1 0-1,1 0 1,0 0 0,1 1-1,0 16 1,2-30-10,0 1-1,0-1 1,0 1 0,0-1 0,0 0 0,0 1 0,0-1 0,1 1 0,-1-1-1,1 1 1,-1-1 0,1 1 0,-1-1 0,1 0 0,0 0 0,0 1 0,0-1-1,0 0 1,0 0 0,0 0 0,0 0 0,0 0 0,0 0 0,0 0 0,0 0-1,1 0 1,1 1 0,1-1 63,-1-1 0,1 1 0,-1-1 0,1 1 0,-1-1 0,1 0 0,0-1 0,-1 1 0,1 0 0,-1-1 0,6-1 0,5-3 141,0 0 0,0-1 0,-1 0 0,22-14 0,-15 6-184,0-1 1,-1-1-1,-1-1 1,17-20-1,-28 28-13,1 0 0,-1-1 0,0 0-1,-1 0 1,0 0 0,-1-1 0,0 0-1,0 0 1,-1 0 0,3-16-1,-10 23-103,-6 10-3,-7 10-27,7-2 129,0 0-1,1 0 1,0 1 0,1 0 0,1 0 0,1 0 0,0 1-1,1 0 1,0 0 0,-2 25 0,7-40-3,-1 0-1,0 0 1,0 0 0,1 0 0,-1 0-1,1 0 1,-1-1 0,1 1 0,-1 0-1,1 0 1,-1-1 0,1 1 0,-1 0 0,1-1-1,0 1 1,0 0 0,-1-1 0,1 1-1,0-1 1,0 0 0,0 1 0,-1-1-1,1 1 1,0-1 0,0 0 0,0 0 0,0 0-1,0 1 1,0-1 0,0 0 0,0 0-1,0 0 1,-1 0 0,1 0 0,0-1-1,0 1 1,0 0 0,0 0 0,0-1 0,0 1-1,0-1 1,44-14 981,-30 6-959,-1 0 0,0-2 1,0 1-1,-2-2 0,1 0 0,-1 0 1,-1-2-1,-1 1 0,1-1 0,-2 0 1,14-29-1,-28 85-688,1-23 632,1-9 10,1 1 1,0-1-1,0 1 0,1-1 0,0 1 0,1-1 1,0 1-1,3 19 0,-2-28 7,-1-1-1,1 0 1,0 0 0,0 0-1,0 0 1,0 0 0,0 0-1,0-1 1,0 1 0,0 0 0,0 0-1,0-1 1,0 1 0,1-1-1,-1 1 1,0-1 0,0 1-1,1-1 1,-1 0 0,0 0-1,1 1 1,-1-1 0,0 0-1,1 0 1,-1 0 0,0-1 0,0 1-1,1 0 1,-1 0 0,3-2-1,2 1 36,0 0 0,0-1-1,-1 0 1,1 0 0,10-6 0,19-16-154,-2-1 1,-1-2 0,-1-2-1,-1 0 1,-2-2 0,-1-1-1,-1-2 1,-2 0 0,28-52 0,-38 55-105,-10 21 24,-7 19-413,-18 40 753,3 0 0,2 2 0,2 0 0,2 0 0,2 1 0,3 1 1,-1 64-1,16 26 219,0 22-27,-8-166-330,0 1-1,0 0 1,0-1 0,-1 1-1,1 0 1,0 0 0,0-1-1,0 1 1,-1 0 0,1-1-1,0 1 1,0 0 0,-1 0-1,1 0 1,0-1-1,0 1 1,-1 0 0,1 0-1,0 0 1,-1 0 0,1-1-1,0 1 1,-1 0 0,1 0-1,0 0 1,-1 0 0,1 0-1,0 0 1,-1 0 0,1 0-1,0 0 1,-1 0 0,1 0-1,0 0 1,-1 0 0,1 0-1,0 0 1,-1 1 0,1-1-1,0 0 1,-1 0 0,1 0-1,0 0 1,-1 1 0,1-1-1,0 0 1,0 0-1,-1 1 1,1-1 0,0 0-1,0 0 1,0 1 0,-1-1-1,1 0 1,0 1 0,0-1-1,0 0 1,0 1 0,0-1-1,0 0 1,-1 1 0,1-1-1,0 0 1,0 1 0,0-1-1,0 1 1,-17-24 341,10 8-406,0 0 1,2 0-1,-1 0 0,2-1 0,0 1 1,1-1-1,1 0 0,0 0 0,1 0 1,1-1-1,0 1 0,1 0 1,1 0-1,0 0 0,2 0 0,-1 0 1,2 1-1,0 0 0,1 0 1,1 0-1,0 0 0,1 1 0,0 0 1,1 1-1,1 0 0,0 0 0,1 1 1,0 0-1,0 1 0,2 1 1,23-17-1,-3 6-2508,43-19 0,-33 19-3275,2-3-5454</inkml:trace>
</inkml:ink>
</file>

<file path=ppt/ink/ink3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5.754"/>
    </inkml:context>
    <inkml:brush xml:id="br0">
      <inkml:brushProperty name="width" value="0.025" units="cm"/>
      <inkml:brushProperty name="height" value="0.025" units="cm"/>
    </inkml:brush>
  </inkml:definitions>
  <inkml:trace contextRef="#ctx0" brushRef="#br0">0 1 18546,'0'0'4708,"0"10"-3608,0 5-515,1 0 1,0-1-1,1 1 1,1 0-1,0 0 1,1-1-1,7 18 1,-9-27-523,0 0 1,1 1-1,0-1 1,0-1-1,0 1 1,1 0 0,-1-1-1,1 0 1,0 1-1,0-2 1,1 1-1,-1 0 1,1-1-1,0 0 1,0 0-1,0 0 1,0-1-1,1 0 1,-1 0-1,1 0 1,-1 0-1,1-1 1,9 1-1,-7-1-138,0 0 0,-1-1 0,1 0-1,0 0 1,0-1 0,0 1 0,-1-2 0,1 1-1,0-1 1,-1-1 0,9-3 0,-13 5-381,0-1 0,0 0 0,0 0-1,-1 0 1,1-1 0,-1 1 0,1-1 0,-1 1 0,0-1 0,0 0 0,2-3 0,-2 1-812,0 1 1,0-1-1,0 0 0,-1 1 0,0-1 1,0 0-1,0 0 0,-1 0 0,1-6 1,-1-12-6431</inkml:trace>
</inkml:ink>
</file>

<file path=ppt/ink/ink3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6.100"/>
    </inkml:context>
    <inkml:brush xml:id="br0">
      <inkml:brushProperty name="width" value="0.025" units="cm"/>
      <inkml:brushProperty name="height" value="0.025" units="cm"/>
    </inkml:brush>
  </inkml:definitions>
  <inkml:trace contextRef="#ctx0" brushRef="#br0">107 1 10186,'0'0'8589,"0"9"-7137,-5 60 819,-3 0 0,-3-1-1,-26 90 1,-2 9-1707,33-108-853,6-59 244,0 0 0,0 0 0,0 0-1,-1 0 1,1 1 0,0-1 0,0 0-1,0 0 1,0 0 0,0 1 0,0-1-1,0 0 1,0 0 0,1 0 0,-1 1-1,0-1 1,0 0 0,0 0-1,0 0 1,0 0 0,0 1 0,0-1-1,0 0 1,0 0 0,0 0 0,1 0-1,-1 0 1,0 1 0,0-1 0,0 0-1,0 0 1,0 0 0,1 0 0,-1 0-1,0 0 1,0 0 0,0 0 0,1 1-1,-1-1 1,0 0 0,0 0 0,0 0-1,0 0 1,1 0 0,-1 0 0,0 0-1,11-7-1267,5-12-996,-2-10-2709,-3-7-3486</inkml:trace>
</inkml:ink>
</file>

<file path=ppt/ink/ink3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6.430"/>
    </inkml:context>
    <inkml:brush xml:id="br0">
      <inkml:brushProperty name="width" value="0.025" units="cm"/>
      <inkml:brushProperty name="height" value="0.025" units="cm"/>
    </inkml:brush>
  </inkml:definitions>
  <inkml:trace contextRef="#ctx0" brushRef="#br0">10 1 17392,'0'0'11579,"0"8"-11306,-10 167 111,10-175-378,0 1 0,0-1 1,0 1-1,0-1 0,0 1 0,0-1 0,0 1 1,0-1-1,0 1 0,1-1 0,-1 1 0,0-1 1,0 1-1,0-1 0,1 0 0,-1 1 0,0-1 1,0 1-1,1-1 0,-1 0 0,0 1 0,1-1 1,-1 0-1,0 1 0,1-1 0,-1 0 1,0 1-1,1-1 0,-1 0 0,1 0 0,-1 0 1,1 1-1,-1-1 0,1 0 0,0 0 0,21-5 262,18-20 26,2-13-243,-28 24-63,0 1 0,25-17 1,-38 30 9,-1 0 0,0 0 0,0-1 0,1 1 0,-1 0 1,0 0-1,1 0 0,-1 0 0,0 0 0,1-1 0,-1 1 0,0 0 1,1 0-1,-1 0 0,0 0 0,1 0 0,-1 0 0,0 0 0,0 0 0,1 0 1,-1 0-1,0 0 0,1 1 0,-1-1 0,0 0 0,1 0 0,-1 0 1,0 0-1,1 0 0,-1 1 0,0-1 0,0 0 0,1 0 0,-1 0 0,0 1 1,0-1-1,0 0 0,1 0 0,-1 1 0,0-1 0,0 1 0,5 19 83,-5 38 158,-1-42-256,6 12-395,8-16-2982,-2-9-4235</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3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7.600"/>
    </inkml:context>
    <inkml:brush xml:id="br0">
      <inkml:brushProperty name="width" value="0.025" units="cm"/>
      <inkml:brushProperty name="height" value="0.025" units="cm"/>
    </inkml:brush>
  </inkml:definitions>
  <inkml:trace contextRef="#ctx0" brushRef="#br0">20 1 21492,'0'0'1089,"-3"14"-603,-4 34-3,1 1 0,2 0 1,5 72-1,-1-117-486,0-1 1,1 1-1,-1 0 1,1-1-1,0 1 1,0-1-1,0 1 1,1-1 0,-1 1-1,1-1 1,-1 0-1,1 0 1,1 1-1,-1-1 1,0-1-1,1 1 1,-1 0-1,1-1 1,4 4 0,-3-4-55,0 0 0,0 0 1,1 0-1,-1-1 0,0 1 1,1-1-1,0 0 1,-1-1-1,1 1 0,0-1 1,-1 0-1,1 0 0,6-1 1,5-2-204,-1 0 0,1-1 0,-1-1 1,1 0-1,-1-1 0,-1 0 0,24-15 1,-37 20 339,0 0 1,1 0 0,-1 0 0,0 0 0,1 0 0,-1 1 0,1-1-1,-1 1 1,1-1 0,-1 1 0,1-1 0,-1 1 0,1 0-1,0 0 1,-1 0 0,4 0 0,-5 0 11,1 0 1,-1 1 0,1-1-1,-1 1 1,1-1-1,-1 1 1,1-1-1,-1 1 1,0-1-1,1 1 1,-1-1-1,0 1 1,1-1-1,-1 1 1,0-1-1,0 1 1,0 0-1,1-1 1,-1 1-1,0-1 1,0 1-1,0 0 1,0-1-1,0 1 1,0-1-1,0 1 1,0 0-1,-1 0 1,0 4 328,0 1 1,0-1 0,-1 0 0,0 0-1,0 0 1,0 0 0,-1 0 0,-4 7-1,0-5-279,-1 0 0,0 0 0,0 0-1,0-1 1,-1 0 0,0-1-1,0 0 1,-1 0 0,1-1 0,-1 0-1,0-1 1,0 0 0,0-1 0,0 0-1,0 0 1,-1-1 0,1 0 0,-1-1-1,-20-2 1,31 2-205,-1 0-1,0 0 1,0 0-1,1 0 1,-1 0-1,0 0 1,1 0-1,-1-1 1,1 1-1,-1 0 1,0 0-1,1-1 1,-1 1-1,0 0 1,1-1-1,-1 1 1,1 0-1,-1-1 1,1 1-1,-1-1 1,1 1-1,-1-1 1,1 1-1,0-1 1,-1 1-1,1-1 1,-1 1-1,1-1 1,0 0-1,0 1 1,-1-1-1,1 0 1,0 1-1,0-1 1,0 0-1,0 1 1,0-1-1,0 0 1,0 1-1,0-1 1,0 0-1,0 1 1,0-1-1,1-1 1,-1 1-234,1-1-1,0 1 1,-1-1 0,1 1 0,0 0 0,0-1 0,0 1 0,0 0 0,0 0 0,0-1 0,0 1-1,0 0 1,1 0 0,-1 0 0,0 1 0,1-1 0,1-1 0,18-4-5410,4-2-1297</inkml:trace>
</inkml:ink>
</file>

<file path=ppt/ink/ink3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8.037"/>
    </inkml:context>
    <inkml:brush xml:id="br0">
      <inkml:brushProperty name="width" value="0.025" units="cm"/>
      <inkml:brushProperty name="height" value="0.025" units="cm"/>
    </inkml:brush>
  </inkml:definitions>
  <inkml:trace contextRef="#ctx0" brushRef="#br0">0 92 12107,'0'0'16363,"5"-6"-16422,0-1 25,-1 0 0,0 0-1,0 0 1,0 0 0,-1-1 0,0 0 0,-1 0 0,0 1-1,2-13 1,-10 53 109,-1 1 40,1 0 0,2 0-1,1 51 1,2-83-110,1 0 0,0 0-1,0 0 1,0 0 0,0 0 0,1 0 0,-1 0-1,1 0 1,-1 0 0,1 0 0,-1 0 0,1 0-1,0 0 1,0 0 0,0 0 0,0-1 0,0 1-1,1 0 1,-1-1 0,1 1 0,-1-1 0,1 1-1,-1-1 1,1 0 0,-1 0 0,1 0 0,0 1-1,0-2 1,0 1 0,0 0 0,0 0 0,0-1-1,0 1 1,0-1 0,0 1 0,0-1-1,0 0 1,0 0 0,0 0 0,0 0 0,0 0-1,0 0 1,2-1 0,4-1 25,0 0 0,-1 0 0,0-1-1,1 0 1,-1 0 0,0-1 0,-1 1 0,1-2 0,-1 1-1,10-9 1,6-9 5,-1-1 0,-1-1 0,-1 0 1,-1-2-1,-1 0 0,14-31 0,-55 139-339,23-78 302,-14 56-274,14-56 181,0 0 0,0 1 1,1-1-1,-1 0 0,1 1 0,0-1 1,1 0-1,-1 0 0,1 1 0,0-1 1,1 6-1,-1-10-200,0 1 1,0 0-1,-1-1 1,1 1-1,0-1 1,0 1-1,0-1 0,0 1 1,0-1-1,0 0 1,-1 1-1,1-1 1,0 0-1,0 0 1,0 0-1,0 1 0,0-1 1,0 0-1,0 0 1,0-1-1,2 1 1,-3 0 96,13-1-6187</inkml:trace>
</inkml:ink>
</file>

<file path=ppt/ink/ink3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8.365"/>
    </inkml:context>
    <inkml:brush xml:id="br0">
      <inkml:brushProperty name="width" value="0.025" units="cm"/>
      <inkml:brushProperty name="height" value="0.025" units="cm"/>
    </inkml:brush>
  </inkml:definitions>
  <inkml:trace contextRef="#ctx0" brushRef="#br0">51 1 16367,'0'0'7752,"-49"53"-10347,47-40-6181</inkml:trace>
</inkml:ink>
</file>

<file path=ppt/ink/ink3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8.934"/>
    </inkml:context>
    <inkml:brush xml:id="br0">
      <inkml:brushProperty name="width" value="0.025" units="cm"/>
      <inkml:brushProperty name="height" value="0.025" units="cm"/>
    </inkml:brush>
  </inkml:definitions>
  <inkml:trace contextRef="#ctx0" brushRef="#br0">187 50 10474,'0'0'1986,"5"-10"-251,11-30 827,-15 40-2459,-1 0-1,0 0 1,0 1-1,0-1 1,0 0 0,0 0-1,0 0 1,0 0-1,0 0 1,0 0-1,0 0 1,0 0-1,1 0 1,-1 1 0,0-1-1,0 0 1,0 0-1,0 0 1,0 0-1,0 0 1,0 0-1,1 0 1,-1 0 0,0 0-1,0 0 1,0 0-1,0 0 1,0 0-1,0 0 1,1 0-1,-1 0 1,0 0 0,0 0-1,0 0 1,0 0-1,0 0 1,0 0-1,1 0 1,-1 0-1,0 0 1,0-1 0,0 1-1,0 0 1,0 0-1,0 0 1,0 0-1,0 0 1,1 0 0,-1 0-1,0 0 1,0 0-1,0-1 1,0 1-1,2 23 1245,-2 30-1190,-17 242 674,12-166-515,4-106-160,-1 0 0,-1-1 0,-1 1 0,-1-1 0,-10 28 0,13-44-64,-1-1 0,1 0-1,-1 0 1,0 0 0,0 0-1,0-1 1,-1 1 0,0-1-1,0 1 1,0-1 0,-8 5-1,9-7-32,-1 0-1,1 0 0,-1-1 1,0 1-1,1-1 0,-1 0 1,0 0-1,0-1 0,0 1 1,0-1-1,0 0 1,0 0-1,0 0 0,0 0 1,0-1-1,1 1 0,-1-1 1,0 0-1,-4-2 0,6 3-37,0-1-1,0 0 1,0 0-1,0 0 1,1 0-1,-1 0 1,0 0-1,1-1 1,-1 1-1,0 0 1,1-1-1,0 1 1,-1-1-1,1 0 1,0 0 0,0 1-1,0-1 1,0 0-1,-1-3 1,0 0-20,1 0 0,0 1 0,0-1 1,1 0-1,-1 0 0,1 1 0,0-1 0,1-7 1,1 1-57,0 0 0,1-1 0,0 2 0,0-1 0,1 0 1,10-17-1,16-16-120,3 2 0,1 1 0,2 2 0,56-48 0,-53 52 170,-1-1 1,-2-2 0,-2-1-1,45-67 1,-78 104 17,1-1-1,-1 1 1,0-1 0,1 0 0,-1 0 0,0 1 0,-1-1-1,1 0 1,0 0 0,-1 0 0,0 0 0,1 0-1,-1-3 1,0 5-10,-1 1 0,1 0-1,0 0 1,0-1-1,0 1 1,0 0 0,0-1-1,0 1 1,-1 0-1,1-1 1,0 1 0,0 0-1,0 0 1,-1-1 0,1 1-1,0 0 1,0 0-1,-1 0 1,1-1 0,0 1-1,0 0 1,-1 0 0,1 0-1,0 0 1,-1-1-1,1 1 1,0 0 0,-1 0-1,1 0 1,0 0-1,-1 0 1,1 0 0,0 0-1,-1 0 1,1 0 0,-22 12-64,13-2 88,-1 0 0,2 0-1,-1 1 1,2 0 0,-1 0 0,1 1-1,1 0 1,0 0 0,1 0-1,0 1 1,1 0 0,1 0-1,0 0 1,0 0 0,1 0-1,0 17 1,2-28-23,0-1 0,1 1 1,-1-1-1,0 0 0,0 1 0,1-1 0,-1 0 0,0 1 0,1-1 1,-1 0-1,1 1 0,0-1 0,0 0 0,-1 0 0,1 0 0,0 0 1,0 0-1,0 0 0,0 0 0,0 0 0,0 0 0,0 0 0,0 0 1,3 0-1,-1 1-62,1-1 0,0 1-1,0-1 1,-1 0 0,1-1 0,0 1 0,0-1 0,8 1 0,-3-2-476,0 1 0,1-2-1,-1 1 1,0-1 0,0 0 0,0-1 0,12-5 0,15-16-3347,0-7-1698</inkml:trace>
</inkml:ink>
</file>

<file path=ppt/ink/ink3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9.605"/>
    </inkml:context>
    <inkml:brush xml:id="br0">
      <inkml:brushProperty name="width" value="0.025" units="cm"/>
      <inkml:brushProperty name="height" value="0.025" units="cm"/>
    </inkml:brush>
  </inkml:definitions>
  <inkml:trace contextRef="#ctx0" brushRef="#br0">291 1 17104,'-8'8'1191,"-27"29"-50,3 1 1,0 2 0,3 1 0,1 1-1,2 2 1,2 0 0,-22 59 0,21-26-464,23-71-654,1 0 0,0 0 1,0 0-1,1 1 0,-1-1 0,1 0 1,1 0-1,-1 1 0,1-1 0,2 8 1,-1-12-37,-1 0 0,0 1 1,1-1-1,-1 0 1,1-1-1,0 1 1,0 0-1,0 0 1,0-1-1,0 1 1,0-1-1,0 0 1,0 0-1,1 0 1,-1 0-1,0 0 1,1 0-1,-1 0 1,1-1-1,-1 1 0,1-1 1,-1 0-1,1 0 1,-1 0-1,5 0 1,3 0-280,0-1 0,0 0 0,0 0 1,0-1-1,12-3 0,-8-1-288,0 0 1,0-1-1,-1 0 1,0-1-1,0 0 1,-1-1-1,17-16 1,-14 11 585,-1-1 0,21-28 0,-40 52 116,0 0 1,0 0-1,1 0 0,1 0 0,0 0 1,0 1-1,1 0 0,0-1 1,-1 18-1,3-26-122,0 0 0,0-1 0,0 1 0,0 0 0,0-1 0,0 1 0,0 0 1,0-1-1,0 1 0,0 0 0,1-1 0,-1 1 0,0 0 0,1-1 0,-1 1 0,0-1 0,1 1 0,-1-1 0,1 1 0,-1-1 0,1 1 0,-1-1 0,1 1 1,-1-1-1,1 1 0,-1-1 0,1 0 0,0 1 0,-1-1 0,1 0 0,-1 0 0,2 1 0,27-5 260,24-22 393,-20 1-599,-1-1-1,-2-1 0,0-2 1,-2-1-1,-2-1 0,0-2 1,-3 0-1,0-2 0,-2 0 1,28-66-1,-45 91-51,-1 1 0,0 0-1,0-1 1,-1 0 0,2-10-1,-5 20-2,1 1-1,0-1 1,0 0 0,0 0-1,-1 0 1,1 1 0,0-1-1,0 0 1,0 0-1,-1 0 1,1 0 0,0 1-1,-1-1 1,1 0 0,0 0-1,0 0 1,-1 0 0,1 0-1,0 0 1,-1 0-1,1 0 1,0 0 0,0 0-1,-1 0 1,1 0 0,0 0-1,-1 0 1,1 0-1,0 0 1,0 0 0,-1 0-1,1-1 1,0 1 0,-1 0-1,1 0 1,0 0-1,0 0 1,0-1 0,-1 1-1,1 0 1,0 0 0,0 0-1,0-1 1,-1 1 0,1 0-1,0 0 1,0-1-1,0 1 1,0 0 0,0 0-1,-1-1 1,1 1 0,0 0-1,0-1 1,0 1-1,0 0 1,0 0 0,0-1-1,-18 23 141,1 5-37,1 1 0,2 0 0,0 1 0,2 0 0,2 1 0,0 1 0,2-1 0,1 2 0,2-1 0,1 0 0,1 1 0,2 46 1,2-73-92,-1 0 0,1 1 0,0-1 0,0 0 0,1 0 1,0-1-1,4 10 0,-5-12-4,0 0 0,0-1 0,0 1 1,0-1-1,0 1 0,1-1 0,-1 1 0,0-1 1,1 0-1,0 0 0,-1 1 0,1-1 0,-1-1 0,1 1 1,0 0-1,0 0 0,0 0 0,-1-1 0,1 1 0,0-1 1,0 0-1,0 1 0,3-1 0,-5-1-27,1 1 1,0 0-1,0-1 0,-1 0 1,1 1-1,0-1 0,-1 1 0,1-1 1,0 0-1,-1 1 0,1-1 0,-1 0 1,1 0-1,-1 1 0,0-1 1,1 0-1,-1 0 0,0 0 0,1 1 1,-1-1-1,0 0 0,0 0 0,0 0 1,0 0-1,0 0 0,0 0 1,0 0-1,0 1 0,0-1 0,0 0 1,0 0-1,-1-1 0,-6-33-820,-1 22 494,0 1 1,-2-1 0,1 1 0,-2 1-1,1 0 1,-1 0 0,-17-11-1,-16-18 121,33 30 313,-27-32 449,36 40-273,-1-1 0,1 0-1,0 0 1,1 0 0,-1 0-1,0 0 1,1-1 0,0 1-1,0 0 1,0-1 0,0 1-1,0-6 1,1 8-211,0 1 0,0-1 0,0 1 0,1-1 0,-1 1 0,0-1 0,1 1 0,-1-1 0,0 1 0,1-1 0,-1 1 0,0-1 0,1 1 0,-1 0 0,1-1 0,-1 1 0,1 0 0,-1-1 0,1 1 0,-1 0 0,1-1 0,-1 1 0,1 0 0,0 0 0,-1 0 0,1 0 0,-1 0 0,1 0 0,-1 0 0,2 0 0,23-2 6,-20 2 26,101 0 20,-38 1-1917,-1-2-5052,-16-1-5084</inkml:trace>
</inkml:ink>
</file>

<file path=ppt/ink/ink3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0.668"/>
    </inkml:context>
    <inkml:brush xml:id="br0">
      <inkml:brushProperty name="width" value="0.025" units="cm"/>
      <inkml:brushProperty name="height" value="0.025" units="cm"/>
    </inkml:brush>
  </inkml:definitions>
  <inkml:trace contextRef="#ctx0" brushRef="#br0">44 0 14862,'-2'40'5105,"-4"24"-2768,-2 21-917,-4 70 997,-3 77-740,14-228-1671,1-1-1,0 0 0,0 1 0,1-1 0,-1 0 1,1 1-1,0-1 0,0 0 0,0 0 0,0 0 1,0 0-1,1 0 0,-1 0 0,5 6 0,-5-8 3,1 0-1,0 1 1,0-1-1,0 0 1,0 0 0,0 0-1,0 0 1,0 0-1,0-1 1,0 1-1,1-1 1,-1 1-1,0-1 1,0 0-1,1 0 1,-1 0-1,0 0 1,0 0-1,1 0 1,-1-1-1,0 1 1,4-2-1,6-2 14,-1 0-1,0-1 0,0 0 1,0-1-1,-1 0 0,1 0 1,-2-1-1,1-1 0,-1 0 1,14-14-1,7-12-19,38-53 1,-56 70 81,-23 73 403,-4-18-615,-9 22 314,17-21-4784</inkml:trace>
</inkml:ink>
</file>

<file path=ppt/ink/ink3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1.062"/>
    </inkml:context>
    <inkml:brush xml:id="br0">
      <inkml:brushProperty name="width" value="0.025" units="cm"/>
      <inkml:brushProperty name="height" value="0.025" units="cm"/>
    </inkml:brush>
  </inkml:definitions>
  <inkml:trace contextRef="#ctx0" brushRef="#br0">196 19 3107,'0'0'13650,"-11"-1"-9673,3 0-3714,3-1-78,0 1 1,0 0-1,0 1 0,-1-1 1,1 1-1,0 0 0,0 0 0,0 0 1,0 1-1,0 0 0,0 0 1,0 0-1,0 1 0,0 0 0,0 0 1,1 0-1,-8 4 0,4 2-39,1-1-1,0 1 0,0 0 0,1 1 0,0 0 1,1 0-1,0 0 0,0 0 0,1 1 0,0 0 1,0 0-1,1 0 0,1 0 0,0 1 0,0-1 1,1 1-1,0-1 0,1 1 0,1 14 0,0-22-120,0-1-1,-1 0 1,1 1-1,0-1 1,0 0-1,0 0 1,1 0-1,-1 0 0,0 0 1,1 0-1,-1 0 1,1 0-1,0 0 1,0-1-1,0 1 1,0-1-1,0 1 0,0-1 1,0 0-1,0 1 1,0-1-1,1-1 1,-1 1-1,0 0 1,1 0-1,-1-1 0,0 1 1,1-1-1,-1 0 1,1 0-1,-1 0 1,1 0-1,-1 0 0,1-1 1,-1 1-1,3-1 1,3 0 77,1-1-1,0 0 1,-1 0 0,0-1 0,1 0-1,-1 0 1,0-1 0,-1 0 0,8-5-1,-5 2 3,0-1 0,-1 0-1,-1 0 1,1-1 0,-1 0-1,-1-1 1,0 0 0,0 0-1,-1 0 1,0-1 0,-1 0-1,0 0 1,0-1 0,-2 1-1,1-1 1,-1 0 0,-1 0-1,2-24 1,-4 35-101,0 0 0,0 0 0,0 0 0,0 0 0,0 0 0,0 0 0,0 1 0,0-1 0,0 0 1,-1 0-1,1 0 0,0 0 0,-1 0 0,1 0 0,0 0 0,-1 0 0,1 0 0,-1 1 0,1-1 0,-1 0 0,0 0 0,1 1 0,-1-1 0,0 0 0,1 1 0,-1-1 0,0 1 0,0-1 0,0 1 0,0-1 0,1 1 0,-1 0 1,0-1-1,0 1 0,0 0 0,0 0 0,0-1 0,0 1 0,0 0 0,0 0 0,0 0 0,0 0 0,0 0 0,0 1 0,0-1 0,0 0 0,0 0 0,-1 1 0,0 0-15,0 0-1,-1 0 1,1 0 0,0 0-1,0 0 1,0 1 0,0-1-1,0 1 1,0-1 0,0 1-1,1 0 1,-1 0 0,0 0-1,1 0 1,0 0 0,-1 0-1,1 0 1,-2 5 0,2-3-28,-1 1-1,1 0 1,0 0 0,0 0 0,1 0 0,0 1-1,0-1 1,0 0 0,0 0 0,1 0 0,2 10-1,-2-13-124,0 0 0,0 0 0,0 0-1,1-1 1,-1 1 0,1 0 0,-1 0-1,1-1 1,0 1 0,-1-1 0,1 1 0,0-1-1,0 0 1,0 0 0,0 0 0,0 0-1,0 0 1,1 0 0,-1-1 0,0 1-1,0-1 1,1 1 0,-1-1 0,0 0 0,1 0-1,-1 0 1,4-1 0,-2 1-464,-1 0 1,1 0 0,0-1-1,0 1 1,-1-1-1,1 0 1,0 0 0,-1 0-1,1-1 1,-1 1-1,1-1 1,-1 0 0,4-3-1,23-19-9012</inkml:trace>
</inkml:ink>
</file>

<file path=ppt/ink/ink3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1.920"/>
    </inkml:context>
    <inkml:brush xml:id="br0">
      <inkml:brushProperty name="width" value="0.025" units="cm"/>
      <inkml:brushProperty name="height" value="0.025" units="cm"/>
    </inkml:brush>
  </inkml:definitions>
  <inkml:trace contextRef="#ctx0" brushRef="#br0">213 0 19635,'0'0'1927,"-11"8"-27,-7 9-1156,0 1-1,1 0 0,1 1 1,1 1-1,0 0 0,2 1 1,-20 41-1,23-44-618,2 2 1,0-1-1,1 1 0,1 1 0,0-1 0,2 1 1,1 0-1,0 0 0,2 0 0,0 23 0,1-42-124,1 0 0,-1 1 0,0-1 0,0 0 0,1 0 0,-1 0-1,1 0 1,0 0 0,0 0 0,0 0 0,0 0 0,0 0 0,0 0-1,0 0 1,1 0 0,-1-1 0,1 1 0,-1 0 0,1-1 0,-1 1-1,1-1 1,0 0 0,0 0 0,0 0 0,0 0 0,0 0 0,0 0-1,0 0 1,0 0 0,0-1 0,0 1 0,0-1 0,1 0 0,-1 1-1,0-1 1,0 0 0,0-1 0,1 1 0,-1 0 0,0 0 0,0-1-1,0 1 1,4-3 0,4 1-171,0-2 0,-1 1-1,0-1 1,1-1 0,-1 0 0,-1 0-1,1-1 1,9-7 0,-4 0-68,-1 0 1,0-1-1,12-16 0,-24 28 201,-2 5-16,-12 24 82,9-18-72,-1-1-1,1 1 1,0 0 0,1 0-1,0 1 1,1-1 0,0 0-1,0 1 1,1 0-1,0-1 1,1 11 0,0-18-14,1-1 0,-1 0 0,1 1 0,0-1 0,0 0 0,0 1 0,0-1 0,0 0 0,0 0 0,0 0 0,0 0 0,0 0 0,0 0 0,1 0 0,-1 0 0,0 0 0,1-1 0,-1 1 0,1 0 0,-1-1 0,1 0 0,-1 1 0,1-1 0,-1 0 0,1 1 0,-1-1 0,1 0 0,-1 0 0,1 0 0,-1-1 0,1 1 0,0 0 0,-1 0 0,3-2 0,5 1-730,-1 0 0,1-1-1,0 0 1,14-6 0,-13 3 250,84-43-3276,-52 16 4945,-38 28-349,-1 0 1,1 0 0,-1 0 0,0 0 0,0-1 0,5-9-1,-8 14-757,0 0 0,0 0-1,0 0 1,0-1 0,0 1-1,1 0 1,-1 0-1,0 0 1,0 0 0,0 0-1,0-1 1,0 1 0,0 0-1,0 0 1,0 0-1,0 0 1,0-1 0,0 1-1,0 0 1,0 0 0,0 0-1,0-1 1,0 1-1,0 0 1,0 0 0,0 0-1,0 0 1,0-1 0,0 1-1,0 0 1,0 0-1,0 0 1,0 0 0,0-1-1,0 1 1,0 0-1,-1 0 1,1 0 0,0 0-1,0 0 1,0 0 0,0-1-1,0 1 1,-1 0-1,1 0 1,0 0 0,0 0-1,0 0 1,0 0 0,-1 0-1,1 0 1,0 0-1,0 0 1,0 0 0,0 0-1,-1 0 1,1 0 0,-15 6 1848,12-5-1711,1 1 1,0-1-1,0 1 1,-1 0-1,1 0 0,0 0 1,1 0-1,-1 0 1,0 0-1,0 0 0,1 1 1,0-1-1,-2 3 0,3-4-189,2-1-12,0-1 0,0 1-1,0-1 1,0 0 0,0 1 0,-1-1 0,1 0 0,0 0 0,0 0 0,-1 0 0,1-1 0,0 1-1,-1 0 1,2-3 0,6-2-191,-9 6 216,1 0-1,0 0 1,0 0 0,0 0-1,-1 1 1,1-1 0,0 0 0,0 0-1,-1 0 1,1 1 0,0-1-1,0 0 1,-1 1 0,1-1-1,0 1 1,-1-1 0,1 1 0,0-1-1,-1 1 1,1-1 0,-1 1-1,1 0 1,-1-1 0,1 1-1,-1 0 1,1 1 0,14 25 67,-7-12-21,-5-11-13,0 0 0,1-1 1,0 1-1,0-1 0,0 0 1,0 0-1,1 0 0,-1 0 0,1-1 1,-1 1-1,1-1 0,0 0 1,0-1-1,0 1 0,0-1 1,0 0-1,0-1 0,1 1 0,-1-1 1,0 0-1,0 0 0,0 0 1,1-1-1,-1 0 0,0 0 0,9-3 1,10-3 55,-1-1 0,0-1 0,-1-2 0,26-14 1,-24 11-28,-12 7-25,0 0 0,0 0-1,18-5 1,-29 12-30,-1 0 1,0 0-1,1 1 1,-1-1-1,1 0 1,-1 1-1,1-1 1,-1 1 0,0-1-1,1 0 1,-1 1-1,0-1 1,1 1-1,-1-1 1,0 1-1,0-1 1,1 1-1,-1-1 1,0 1-1,0-1 1,0 1-1,0-1 1,0 1-1,0-1 1,0 1 0,0-1-1,0 1 1,0 0-1,0-1 1,0 1-1,0-1 1,0 1-1,-1 0 1,-1 28 113,2-25-116,0-2 29,0 1 0,0-1-1,0 0 1,0 1-1,1-1 1,-1 0 0,1 1-1,0-1 1,0 0-1,-1 0 1,1 1 0,1-1-1,-1 0 1,0 0-1,0 0 1,1-1 0,-1 1-1,1 0 1,0 0-1,-1-1 1,1 1 0,0-1-1,0 1 1,0-1-1,0 0 1,0 0 0,0 0-1,0 0 1,1 0-1,-1 0 1,0-1 0,1 1-1,-1-1 1,0 0-1,4 1 1,11 1 86,1-1 1,0 0-1,31-4 0,-31 2-135,31-5 39,69-16 0,-48 8-1427,-66 12-827,-8-2-5987,-10-4 1044</inkml:trace>
</inkml:ink>
</file>

<file path=ppt/ink/ink3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2.264"/>
    </inkml:context>
    <inkml:brush xml:id="br0">
      <inkml:brushProperty name="width" value="0.025" units="cm"/>
      <inkml:brushProperty name="height" value="0.025" units="cm"/>
    </inkml:brush>
  </inkml:definitions>
  <inkml:trace contextRef="#ctx0" brushRef="#br0">1 58 18546,'0'0'1089,"89"-28"896,-27 19-287,13 2-1474,4 3-224,1 1-1954,-3-3-5156</inkml:trace>
</inkml:ink>
</file>

<file path=ppt/ink/ink3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2.668"/>
    </inkml:context>
    <inkml:brush xml:id="br0">
      <inkml:brushProperty name="width" value="0.025" units="cm"/>
      <inkml:brushProperty name="height" value="0.025" units="cm"/>
    </inkml:brush>
  </inkml:definitions>
  <inkml:trace contextRef="#ctx0" brushRef="#br0">83 1 19282,'0'0'1634,"-51"75"-833,37-26-481,8 7-256,0 1-64,5-3-801,-1-5-1601,2-9-1602,-2-12-1601</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3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3.011"/>
    </inkml:context>
    <inkml:brush xml:id="br0">
      <inkml:brushProperty name="width" value="0.025" units="cm"/>
      <inkml:brushProperty name="height" value="0.025" units="cm"/>
    </inkml:brush>
  </inkml:definitions>
  <inkml:trace contextRef="#ctx0" brushRef="#br0">0 216 15791,'5'-12'833,"2"-1"-497,-1-1 0,2 1 0,0 1-1,0 0 1,1 0 0,1 0 0,0 1 0,0 1 0,1-1 0,0 2 0,1 0 0,0 0 0,22-11 0,-20 13-166,1 1 0,0 1 1,0 1-1,0 0 0,1 0 0,-1 2 0,1 0 1,0 0-1,-1 2 0,1 0 0,0 1 0,16 3 1,-22-3-189,0 1 1,0 0 0,-1 1 0,1 0 0,-1 0-1,0 1 1,0 1 0,0-1 0,0 1-1,-1 1 1,0 0 0,0 0 0,0 0 0,-1 1-1,0 0 1,0 1 0,-1 0 0,0 0 0,10 17-1,-14-20 22,0 0 0,0 0 0,0 0 1,0 1-1,-1-1 0,0 1 0,-1-1 0,1 1 0,-1-1 0,0 1 0,0-1 0,0 1 0,-1-1 0,0 1 0,0-1 0,-1 0 0,1 1 0,-1-1 0,0 0 0,-1 0 1,1 0-1,-1 0 0,0-1 0,0 1 0,-7 7 0,-8 8 242,-2 0-1,0-2 1,-1 0 0,-27 16-1,-9 10 183,28-18-3188</inkml:trace>
</inkml:ink>
</file>

<file path=ppt/ink/ink3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3.555"/>
    </inkml:context>
    <inkml:brush xml:id="br0">
      <inkml:brushProperty name="width" value="0.025" units="cm"/>
      <inkml:brushProperty name="height" value="0.025" units="cm"/>
    </inkml:brush>
  </inkml:definitions>
  <inkml:trace contextRef="#ctx0" brushRef="#br0">99 10 17136,'0'0'3977,"-10"10"-1740,-4 6-1001,0 1 0,-18 32-1,28-43-1093,0 0 1,1 0-1,0 1 0,0-1 0,1 1 0,-1 0 1,2 0-1,-1 0 0,1 0 0,0 0 0,0 0 1,1 1-1,0-1 0,1 10 0,0-16-184,-1 1 0,1-1 0,0 1 0,0-1 0,-1 1-1,1-1 1,0 0 0,1 1 0,-1-1 0,0 0 0,0 0 0,0 0-1,1 0 1,-1 0 0,1 0 0,-1 0 0,1 0 0,-1-1 0,1 1 0,-1 0-1,1-1 1,-1 0 0,1 1 0,0-1 0,-1 0 0,1 0 0,0 0-1,-1 0 1,1 0 0,0 0 0,-1 0 0,1 0 0,0-1 0,1 0-1,3 0-126,1 0-1,-1-1 1,0 1 0,0-1-1,0-1 1,0 1-1,0-1 1,5-4-1,-1-3 89,0 0 0,0-1 0,-1 0 0,-1-1 0,0 0 0,0 0 0,-1-1 0,-1 0 0,0 0 0,5-18 0,-25 77 36,9-32 111,0 0 1,1 1-1,1-1 0,1 1 0,-2 17 0,4-31-48,1-1 0,-1 0 0,0 1 0,0-1 0,0 0 0,1 1 0,-1-1 0,0 0 0,0 1 0,1-1 0,-1 0 0,0 1 0,1-1 0,-1 0-1,0 0 1,1 0 0,-1 1 0,0-1 0,1 0 0,-1 0 0,0 0 0,1 0 0,-1 0 0,1 0 0,-1 0 0,0 0 0,1 0 0,-1 0 0,1 0 0,-1 0 0,0 0 0,1 0 0,-1 0 0,1 0 0,-1 0 0,0 0 0,1 0 0,-1-1 0,0 1 0,1 0 0,0-1 0,19-7 727,0-5-698,-1-2 0,-1 0 0,0-1-1,-1-1 1,0 0 0,-1-1 0,-2-1 0,25-40 0,-26 36-773,-19 29 65,-21 38 462,-15 53 638,39-88-256,0 0 1,1 0 0,0 1-1,0-1 1,1 0-1,0 1 1,1-1-1,0 1 1,2 10-1,-2-19-154,1 0-1,-1 0 0,1 0 0,0 0 0,-1 0 0,1 0 0,0 0 0,0 0 0,-1 0 1,1-1-1,0 1 0,0 0 0,0 0 0,0-1 0,0 1 0,0-1 0,0 1 0,0-1 1,1 1-1,-1-1 0,0 1 0,0-1 0,0 0 0,0 0 0,1 0 0,-1 0 0,0 0 1,0 0-1,0 0 0,1 0 0,-1 0 0,1-1 0,42-8 480,-34 4-617,1 0 0,0 0-1,-1-1 1,0 0-1,-1-1 1,1 0-1,-1 0 1,-1-1 0,14-16-1,-22 24 15,1 0 0,-1 0-1,0 0 1,0 0 0,0-1-1,0 1 1,0 0 0,0 0 0,1 0-1,-1 0 1,0-1 0,0 1 0,0 0-1,0 0 1,0 0 0,0 0 0,0-1-1,0 1 1,0 0 0,0 0-1,0 0 1,0-1 0,0 1 0,0 0-1,0 0 1,0 0 0,0 0 0,0-1-1,0 1 1,0 0 0,0 0 0,0 0-1,-1-1 1,1 1 0,0 0-1,0 0 1,0 0 0,0 0 0,0 0-1,0 0 1,-1-1 0,1 1 0,0 0-1,0 0 1,0 0 0,0 0 0,-1 0-1,1 0 1,0 0 0,0 0-1,-12 0-5302,8 0 4167,-10 0-4385</inkml:trace>
</inkml:ink>
</file>

<file path=ppt/ink/ink3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3.909"/>
    </inkml:context>
    <inkml:brush xml:id="br0">
      <inkml:brushProperty name="width" value="0.025" units="cm"/>
      <inkml:brushProperty name="height" value="0.025" units="cm"/>
    </inkml:brush>
  </inkml:definitions>
  <inkml:trace contextRef="#ctx0" brushRef="#br0">0 1 23062,'0'0'6438</inkml:trace>
</inkml:ink>
</file>

<file path=ppt/ink/ink3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4.269"/>
    </inkml:context>
    <inkml:brush xml:id="br0">
      <inkml:brushProperty name="width" value="0.025" units="cm"/>
      <inkml:brushProperty name="height" value="0.025" units="cm"/>
    </inkml:brush>
  </inkml:definitions>
  <inkml:trace contextRef="#ctx0" brushRef="#br0">205 6 17617,'0'0'6902,"-8"0"-4366,-8-2-1934,-75-1 413,85 2-1012,1 2 0,-1-1 1,1 1-1,-1 0 0,1 0 0,0 0 1,-1 1-1,1 0 0,0 0 0,0 0 1,0 1-1,0-1 0,0 1 0,-5 5 1,10-8-13,-1 0 0,1 1 1,-1-1-1,1 1 0,0-1 1,-1 1-1,1-1 1,0 0-1,-1 1 0,1 0 1,0-1-1,-1 1 1,1-1-1,0 1 0,0-1 1,0 1-1,0-1 1,0 1-1,-1 0 0,1-1 1,0 1-1,0-1 1,0 1-1,1 0 0,-1-1 1,0 1-1,0-1 0,0 1 1,0-1-1,1 2 1,16 9-407,33 0-807,-45-10 937,13 1-524,0 0 360,0 1-1,0 1 0,-1 1 0,21 7 0,-35-11 495,-1 0-1,1-1 1,-1 1-1,0 0 1,1 1-1,-1-1 1,0 0-1,0 1 1,0-1-1,0 1 1,0 0-1,0 0 1,0-1-1,-1 1 1,1 0-1,-1 1 1,1-1-1,-1 0 1,0 0-1,0 1 1,0-1-1,0 0 1,0 1-1,0-1 1,-1 1-1,1-1 1,-1 1-1,0 0 1,0-1-1,0 1 1,0-1-1,0 1 1,0-1-1,-1 1 1,1-1-1,-1 1 1,-1 4-1,-2-1 164,0 1-1,0-1 1,-1 0 0,1 0-1,-1 0 1,-1-1 0,1 1-1,-1-1 1,0-1 0,0 1-1,-8 4 1,1-1-251,1-1 1,-1-1 0,-1 1-1,-27 7 1,13-10-2016,10-4-3865,2-5-8032</inkml:trace>
</inkml:ink>
</file>

<file path=ppt/ink/ink3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4.937"/>
    </inkml:context>
    <inkml:brush xml:id="br0">
      <inkml:brushProperty name="width" value="0.025" units="cm"/>
      <inkml:brushProperty name="height" value="0.025" units="cm"/>
    </inkml:brush>
  </inkml:definitions>
  <inkml:trace contextRef="#ctx0" brushRef="#br0">10 34 16015,'0'0'6273,"0"13"-5622,-3 23-216,0-7-116,1 0 1,1 0 0,5 46 0,-4-75-318,0 1 0,0-1 0,1 1 1,-1-1-1,1 0 0,-1 1 1,0-1-1,1 1 0,-1-1 0,1 0 1,-1 1-1,1-1 0,-1 0 0,1 0 1,-1 1-1,1-1 0,0 0 1,-1 0-1,1 0 0,-1 0 0,1 0 1,-1 0-1,1 0 0,0 0 0,-1 0 1,1 0-1,-1 0 0,1 0 1,-1 0-1,1 0 0,-1 0 0,1-1 1,0 1-1,-1 0 0,1 0 0,0-1 1,21-9 393,-1-8 83,0-1 0,-2 0 1,0-2-1,-1 0 0,-1-1 0,17-28 0,-17 25-256,-17 25-230,0 0 0,0-1 1,0 1-1,0 0 0,0 0 1,1-1-1,-1 1 0,0 0 1,0 0-1,0 0 0,0-1 1,0 1-1,0 0 0,0 0 1,0 0-1,1-1 0,-1 1 1,0 0-1,0 0 0,0 0 0,0 0 1,1 0-1,-1-1 0,0 1 1,0 0-1,0 0 0,1 0 1,-1 0-1,0 0 0,0 0 1,1 0-1,-1 0 0,0 0 1,0 0-1,0 0 0,1 0 0,-1 0 1,0 0-1,0 0 0,1 0 1,-1 0-1,0 0 0,0 0 1,0 0-1,1 0 0,-1 0 1,0 0-1,0 1 0,0-1 1,1 0-1,-1 0 0,0 0 1,0 0-1,0 0 0,0 1 0,1-1 1,-1 0-1,0 0 0,0 0 1,0 1-1,0-1 0,0 0 1,0 0-1,1 1 0,2 24-99,-5 35 156,0-40-35,-5 85 71,7-104-79,0 0 1,0-1-1,0 1 1,0-1-1,0 1 0,0 0 1,1-1-1,-1 1 0,0 0 1,0-1-1,0 1 0,1-1 1,-1 1-1,0-1 0,1 1 1,-1-1-1,0 1 1,1-1-1,-1 1 0,1-1 1,-1 1-1,1-1 0,-1 0 1,1 1-1,-1-1 0,1 0 1,-1 1-1,1-1 0,0 0 1,0 1-1,25-3 500,21-20 450,-13-2-935,-1-2-1,-1 0 0,-1-3 1,-1 0-1,-2-2 1,35-49-1,-97 131-57,2 1 0,2 2 0,-40 104 0,70-158-38,0 0 0,0 0 0,0 0 1,0-1-1,0 1 0,0 0 0,1 0 0,-1 0 1,0 0-1,0 0 0,0 0 0,0 0 0,0-1 1,0 1-1,1 0 0,-1 0 0,0 0 0,0 0 1,0 0-1,0 0 0,0 0 0,1 0 0,-1 0 1,0 0-1,0 0 0,0 0 0,0 0 0,0 0 1,1 0-1,-1 0 0,0 0 0,0 0 0,0 0 1,0 0-1,1 0 0,-1 0 0,0 0 0,0 0 1,0 0-1,0 0 0,0 0 0,0 1 0,1-1 1,-1 0-1,0 0 0,0 0 0,0 0 0,0 0 1,0 0-1,0 0 0,0 1 0,0-1 1,1 0-1,-1 0 0,0 0 0,0 0 0,0 0 1,0 1-1,0-1 0,0 0 0,0 0 0,0 0 1,0 1-1,13-12-2415,9-16-3837,3-8-4613</inkml:trace>
</inkml:ink>
</file>

<file path=ppt/ink/ink3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5.267"/>
    </inkml:context>
    <inkml:brush xml:id="br0">
      <inkml:brushProperty name="width" value="0.025" units="cm"/>
      <inkml:brushProperty name="height" value="0.025" units="cm"/>
    </inkml:brush>
  </inkml:definitions>
  <inkml:trace contextRef="#ctx0" brushRef="#br0">49 1 13613,'0'0'4484,"-43"67"-4452,37-40-192,6-6-1281,0-3-2307,0-4-4676</inkml:trace>
</inkml:ink>
</file>

<file path=ppt/ink/ink3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5.658"/>
    </inkml:context>
    <inkml:brush xml:id="br0">
      <inkml:brushProperty name="width" value="0.025" units="cm"/>
      <inkml:brushProperty name="height" value="0.025" units="cm"/>
    </inkml:brush>
  </inkml:definitions>
  <inkml:trace contextRef="#ctx0" brushRef="#br0">1 103 16720,'0'0'2450,"9"-4"412,-6 3-2653,6-4 374,1 1 0,0 1 0,-1-1 0,17-2 1,-25 6-539,1-1 1,-1 1-1,1 0 1,-1-1-1,1 1 1,-1 0 0,1 0-1,-1 0 1,1 0-1,0 0 1,-1 0-1,1 1 1,-1-1 0,1 1-1,-1-1 1,1 1-1,-1-1 1,1 1-1,-1 0 1,0-1 0,1 1-1,-1 0 1,0 0-1,0 0 1,1 0-1,-1 0 1,0 1 0,0-1-1,0 0 1,-1 0-1,1 1 1,0-1-1,0 1 1,-1-1 0,1 0-1,0 1 1,-1-1-1,0 1 1,1 0-1,-1-1 1,0 1 0,0-1-1,0 4 1,-1 5 204,0-1 0,-1 1 0,0 0 0,0-1-1,-1 1 1,-1-1 0,1 0 0,-1 0 0,-1 0 0,-7 10 0,7-11-157,0 1-1,0 0 0,1 0 1,0 0-1,1 1 0,0-1 1,0 1-1,1 0 0,-2 16 0,4-26-86,0 1 0,0-1 0,0 1 0,0-1 0,0 0 0,0 1 0,0-1 0,0 1 0,1-1 0,-1 0 0,0 1 0,0-1 0,0 1 0,0-1 0,1 0 0,-1 1 0,0-1 0,1 0 0,-1 1 0,0-1-1,0 0 1,1 1 0,-1-1 0,0 0 0,1 0 0,-1 0 0,1 1 0,-1-1 0,0 0 0,1 0 0,-1 0 0,1 0 0,-1 0 0,0 1 0,2-1 0,19-4 276,19-16 177,-16 2-397,-2-1-1,0-2 1,23-26 0,-35 36-56,-1-1 1,-1 1-1,0-2 0,-1 1 1,0-1-1,0 0 1,-2 0-1,7-23 0,-11 19-405,-10 25 178,-10 24 105,18-29 109,0 1 0,0-1 0,0 0 0,1 1 0,-1-1 0,1 1 0,0-1 0,0 1 1,0-1-1,1 5 0,-1-7 8,0 1 1,1-1 0,-1 0 0,1 1-1,0-1 1,-1 1 0,1-1 0,0 0-1,0 0 1,0 1 0,0-1 0,0 0-1,0 0 1,0 0 0,0 0 0,0 0-1,2 1 1,3 0 17,-1 0 1,0-1-1,1 1 0,-1-1 1,1 0-1,0-1 0,-1 1 0,1-1 1,0 0-1,-1 0 0,8-2 1,3 0 4,0-2 1,0 0-1,0 0 1,0-2-1,0 0 1,21-11-1,-7 0-28,-1 0 1,31-25-1,-59 41 0,2-1 0,0 1 0,-1-1-1,0 0 1,1 1 0,-1-1-1,0 0 1,0 0-1,0-1 1,0 1 0,-1 0-1,1 0 1,-1-1 0,1 1-1,-1-1 1,0 0-1,0 1 1,0-1 0,0 0-1,1-5 1,-3 8 1,1-1 1,-1 0 0,1 1-1,-1-1 1,0 0-1,1 1 1,-1-1 0,0 1-1,0-1 1,1 1-1,-1-1 1,0 1-1,0 0 1,0-1 0,1 1-1,-1 0 1,0 0-1,0 0 1,0 0 0,0 0-1,0-1 1,1 1-1,-1 1 1,0-1-1,0 0 1,0 0 0,-1 0-1,-28 4-89,18 1 78,1 0 0,-1 0 0,1 1 1,0 0-1,1 1 0,0 1 0,0-1 0,-17 19 1,13-13 79,1 2 1,1 0 0,0 0 0,1 1 0,-10 20 0,19-34-57,0 1-1,1-1 1,0 1-1,0-1 1,0 1-1,0 0 0,0-1 1,0 1-1,1 0 1,-1 0-1,1-1 1,0 1-1,0 0 1,0 0-1,0 0 0,0 0 1,0-1-1,1 1 1,0 0-1,-1 0 1,3 3-1,-1-4-27,0 0 0,0 0-1,0 0 1,0-1 0,0 1-1,1-1 1,-1 1 0,1-1 0,-1 0-1,1 0 1,-1 0 0,1 0-1,0 0 1,0 0 0,-1-1 0,1 0-1,0 1 1,0-1 0,0 0-1,3-1 1,11 1-1105,1 0 1,0-2-1,-1 0 0,35-9 0,-30 4-1477,0-1 0,-1-1-1,29-16 1,0-5-4004</inkml:trace>
</inkml:ink>
</file>

<file path=ppt/ink/ink3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6.122"/>
    </inkml:context>
    <inkml:brush xml:id="br0">
      <inkml:brushProperty name="width" value="0.025" units="cm"/>
      <inkml:brushProperty name="height" value="0.025" units="cm"/>
    </inkml:brush>
  </inkml:definitions>
  <inkml:trace contextRef="#ctx0" brushRef="#br0">174 11 15951,'0'0'10047,"-13"7"-9108,-6 3-434,0 1 0,1 0-1,-22 20 1,34-27-381,1 0 0,0 1 0,0 0-1,0 0 1,1 0 0,0 0 0,0 1 0,0-1 0,0 1 0,1 0 0,0 0 0,1 1 0,-1-1 0,1 1 0,0-1 0,1 1 0,-2 9 0,4-15-119,-1 0 0,1 0 1,-1 0-1,1 0 0,0 0 1,-1 0-1,1 0 0,0 0 0,0 0 1,-1 0-1,1 0 0,0 0 1,0 0-1,0-1 0,0 1 1,0 0-1,0-1 0,0 1 0,1-1 1,-1 1-1,0-1 0,0 1 1,0-1-1,0 0 0,1 0 0,-1 1 1,0-1-1,0 0 0,1 0 1,-1 0-1,3-1 0,44-3 87,-35 0-117,-1 0-1,1-2 0,-1 1 0,0-2 1,0 1-1,-1-2 0,0 0 0,16-14 0,-5 2 31,0 0-1,33-44 1,-42 41-8,-9 13-70,-9 11-268,-9 11 328,1 0 0,0 1 0,1 1 0,-19 28 0,25-33 122,0 0-1,1 0 1,0 1-1,0-1 1,1 1-1,1 0 0,-1 0 1,2 0-1,-4 21 1,6-30-103,0 0 1,0 0 0,0 0-1,0 0 1,1 0-1,-1-1 1,0 1-1,0 0 1,1 0 0,-1 0-1,0 0 1,1-1-1,-1 1 1,1 0-1,-1 0 1,1-1 0,-1 1-1,1 0 1,0-1-1,-1 1 1,1-1-1,0 1 1,-1 0 0,1-1-1,0 0 1,0 1-1,-1-1 1,2 1-1,33 2 238,-26-4-179,1 0-1,0-1 1,0 0 0,18-8 0,2-4-32,0-3-1,36-25 1,-52 32-60,0-1 0,-1 0 0,-1-1 0,1 0 0,-2-1 0,15-21 0,-56 63-405,21-17 455,0 1-1,1 0 1,1 1 0,-7 17 0,11-25-4,1 1 0,0-1 0,0 0 1,1 1-1,0 0 0,0-1 0,0 1 0,1 0 0,0-1 0,0 1 0,1 0 1,1 8-1,-2-14-111,1 1 1,-1-1-1,1 0 0,0 0 1,-1 0-1,1 0 1,0 0-1,-1 1 1,1-1-1,0 0 1,0-1-1,0 1 1,0 0-1,0 0 0,0 0 1,0 0-1,0-1 1,1 1-1,-1-1 1,0 1-1,0-1 1,1 1-1,-1-1 0,0 0 1,3 1-1,22 1-6982,0-2-6069</inkml:trace>
</inkml:ink>
</file>

<file path=ppt/ink/ink3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7.028"/>
    </inkml:context>
    <inkml:brush xml:id="br0">
      <inkml:brushProperty name="width" value="0.025" units="cm"/>
      <inkml:brushProperty name="height" value="0.025" units="cm"/>
    </inkml:brush>
  </inkml:definitions>
  <inkml:trace contextRef="#ctx0" brushRef="#br0">187 1 18706,'0'0'1398,"-3"9"-68,-74 254 2355,8-23-3110,32-137 343,154-341 584,-62 131-1429,-38 73-40,-3 3 15,2 0 0,1 0-1,2 2 1,37-47 0,-53 74-22,-1 0 1,1 0-1,-1 0 1,1 0-1,0 0 1,0 0-1,0 1 1,0-1-1,0 1 1,0 0-1,1 0 1,-1 0-1,0 0 1,1 0-1,-1 1 1,0 0-1,1 0 0,-1 0 1,0 0-1,1 0 1,-1 0-1,1 1 1,-1 0-1,0 0 1,0 0-1,1 0 1,-1 0-1,0 1 1,4 2-1,-2-2-37,0 1-1,-1 0 1,1 1-1,-1-1 1,0 1-1,0 0 1,0 0-1,-1 0 1,1 0-1,-1 1 1,0-1-1,0 1 1,-1 0-1,1 0 1,-1 0-1,0 0 1,2 8-1,-4-11 9,0 0-1,0 0 1,0-1-1,0 1 1,-1 0-1,1 0 1,0-1 0,-1 1-1,0 0 1,1-1-1,-1 1 1,0 0-1,0-1 1,0 1-1,0-1 1,0 1 0,0-1-1,0 0 1,0 0-1,0 1 1,-1-1-1,1 0 1,-1 0-1,1 0 1,-1 0-1,1 0 1,-1-1 0,1 1-1,-1 0 1,-3 0-1,-57 16 417,55-16-367,-33 5 99,0-2-1,-60-2 0,99-2-248,-1 1 0,1-1 0,-1 0 0,0 0 0,1-1 0,-1 1 0,0 0 0,1 0-1,-1-1 1,1 1 0,-1-1 0,1 1 0,-1-1 0,1 0 0,0 0 0,-1 0 0,1 1 0,0-1 0,-1-1 0,1 1 0,0 0 0,0 0 0,0 0 0,-2-3 0,3 3-229,0-1 1,0 1-1,0-1 0,0 1 1,0-1-1,0 0 1,0 1-1,1-1 1,-1 1-1,1-1 0,-1 1 1,1-1-1,-1 1 1,1-1-1,0 1 1,-1-1-1,1 1 0,0 0 1,0 0-1,0-1 1,0 1-1,1 0 1,-1 0-1,0 0 0,2-1 1,28-22-7072</inkml:trace>
</inkml:ink>
</file>

<file path=ppt/ink/ink3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7.387"/>
    </inkml:context>
    <inkml:brush xml:id="br0">
      <inkml:brushProperty name="width" value="0.025" units="cm"/>
      <inkml:brushProperty name="height" value="0.025" units="cm"/>
    </inkml:brush>
  </inkml:definitions>
  <inkml:trace contextRef="#ctx0" brushRef="#br0">21 116 13132,'7'-11'3118,"6"-14"-1669,13-22 1705,-6 14 2172,-34 81-3922,-8-1-1414,13-29 20,0 1 1,1 1 0,1-1-1,-9 40 1,15-59-41,1 1 1,0 0-1,0 0 0,0-1 0,0 1 0,0 0 1,0-1-1,0 1 0,0 0 0,0 0 0,0-1 0,0 1 1,0 0-1,1 0 0,-1-1 0,0 1 0,0 0 1,1-1-1,-1 1 0,1 0 0,-1-1 0,0 1 1,1-1-1,-1 1 0,1-1 0,-1 1 0,1-1 1,0 1-1,-1-1 0,1 1 0,-1-1 0,1 0 1,0 1-1,-1-1 0,1 0 0,0 0 0,0 1 1,-1-1-1,1 0 0,0 0 0,0 0 0,-1 0 0,1 0 1,0 0-1,-1 0 0,1 0 0,0 0 0,0 0 1,-1 0-1,1-1 0,0 1 0,-1 0 0,1-1 1,0 1-1,-1 0 0,2-1 0,40-20-620,-20 6-903,0-1 0,-1-1 0,29-30-1,-39 36 1686,-1-1 0,-1 0 0,0 0 0,-1-1 0,0 0 0,-1 0 0,10-27 0,-28 79 5436,-4 26-3734,8-31-3803,2 1 0,-2 40 0,7-57-9717</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3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13.923"/>
    </inkml:context>
    <inkml:brush xml:id="br0">
      <inkml:brushProperty name="width" value="0.025" units="cm"/>
      <inkml:brushProperty name="height" value="0.025" units="cm"/>
      <inkml:brushProperty name="color" value="#E71224"/>
    </inkml:brush>
  </inkml:definitions>
  <inkml:trace contextRef="#ctx0" brushRef="#br0">1737 264 7495,'-17'-7'3513,"-72"-30"-3147,-2 4 0,-1 4 0,-103-19 0,158 41-196,0 2 0,0 1 1,0 2-1,0 1 0,0 3 0,0 0 1,0 3-1,1 1 0,-1 1 1,1 2-1,-60 24 0,51-10-52,2 1 0,0 3-1,1 1 1,2 2 0,1 1 0,1 3-1,-42 49 1,32-28 325,2 3-1,4 1 1,1 3-1,-43 90 1,61-105-194,3 0 0,1 2 0,3 0-1,-15 76 1,27-104-232,1 0 1,0 0-1,2 0 0,1 0 0,1 0 0,0 0 0,2 0 0,0 0 0,1 0 1,2 0-1,0-1 0,1 0 0,16 33 0,-9-30-7,1-1-1,0 0 1,2 0-1,1-2 1,0 0-1,2-1 1,34 25 0,-22-21 0,1-2 0,1-2 1,0-1-1,64 23 0,-27-18 53,2-4 1,0-3-1,0-3 0,1-3 0,80 0 0,-35-10 280,1-5-1,-1-4 1,-1-6-1,0-6 1,131-39-1,-119 19-229,-2-5-1,-2-6 0,-3-5 0,149-93 0,-198 103 90,-2-3 0,-2-4 0,-3-2 0,-3-3 0,67-79 0,-98 98-108,-2-2 1,-2-1-1,-2-1 1,22-50-1,-34 61-52,-1-1 1,-3-1-1,0 0 0,-2-1 1,-2 0-1,4-50 1,-10 67 28,0 1 1,-2-1 0,0 1-1,-1-1 1,-1 1 0,0 0 0,-2 0-1,0 0 1,-11-24 0,10 29-4,-2-1 0,1 1-1,-2 0 1,0 1 0,0 0 0,-1 1 0,-1 0 0,0 0 0,0 1 0,-1 1 0,-24-16 0,9 11-42,0 1 1,-1 1 0,-1 2-1,0 1 1,0 1 0,-1 1-1,0 1 1,0 2 0,-55 0-1,18 4-110,1 4 0,0 2 0,-92 21 0,38 5-1893,-168 70-1,108-35-3590,99-43-924</inkml:trace>
</inkml:ink>
</file>

<file path=ppt/ink/ink3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14.656"/>
    </inkml:context>
    <inkml:brush xml:id="br0">
      <inkml:brushProperty name="width" value="0.025" units="cm"/>
      <inkml:brushProperty name="height" value="0.025" units="cm"/>
      <inkml:brushProperty name="color" value="#E71224"/>
    </inkml:brush>
  </inkml:definitions>
  <inkml:trace contextRef="#ctx0" brushRef="#br0">23 599 14253,'0'0'2723,"-21"75"-865,19-45-97,2-12-575,10-16-514,14-10-95,12-39 352,9-22 256,11-22-577,6-14-415,-2-2-129,-4 9 0,-8 20-1121,-12 20-929,-16 21-1089,-14 18-1698,-6 13-1601</inkml:trace>
</inkml:ink>
</file>

<file path=ppt/ink/ink3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14.997"/>
    </inkml:context>
    <inkml:brush xml:id="br0">
      <inkml:brushProperty name="width" value="0.025" units="cm"/>
      <inkml:brushProperty name="height" value="0.025" units="cm"/>
      <inkml:brushProperty name="color" value="#E71224"/>
    </inkml:brush>
  </inkml:definitions>
  <inkml:trace contextRef="#ctx0" brushRef="#br0">1 367 16496,'0'0'2215,"5"-13"-485,-1 2-1465,1-1 0,0 1 0,1 0 0,0 1 0,1 0 1,0 0-1,0 0 0,18-16 0,26-21 813,85-57-1,-118 91-1052,1 1-1,1 1 1,-1 1-1,2 1 1,-1 1-1,1 0 1,0 2-1,40-8 1,-58 14-29,1 0 0,0 0 0,-1 0 0,1 0 0,0 1 0,0-1 1,-1 1-1,1 0 0,-1 0 0,1 0 0,-1 1 0,1-1 1,-1 1-1,0 0 0,1 0 0,-1 0 0,0 0 0,-1 0 0,1 1 1,0-1-1,-1 1 0,1 0 0,-1 0 0,0 0 0,0 0 1,0 0-1,0 1 0,0-1 0,-1 0 0,0 1 0,2 4 1,2 11 11,0-1 1,-1 2-1,-1-1 1,0 36-1,-4 40 117,-4 1 0,-33 177 0,17-139-67,15-90-304,0 77 1,11-79-2814,-4-41 2679,-1 0 0,1 0-1,0 1 1,0-1 0,0 0 0,0 0 0,0 0 0,0 0 0,0 0 0,0 0-1,0 0 1,0 0 0,1-1 0,1 2 0,-3-2 348</inkml:trace>
</inkml:ink>
</file>

<file path=ppt/ink/ink3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8:07.317"/>
    </inkml:context>
    <inkml:brush xml:id="br0">
      <inkml:brushProperty name="width" value="0.025" units="cm"/>
      <inkml:brushProperty name="height" value="0.025" units="cm"/>
    </inkml:brush>
  </inkml:definitions>
  <inkml:trace contextRef="#ctx0" brushRef="#br0">9351 463 11435,'-997'-102'1353,"580"66"-1425,-123-19 643,-775-54 529,200 108 1197,0 48-2261,858-34-11,-1118 76-282,15 107 1717,1122-142-919,-274 100 1,504-151-532,-4 1 22,0 0-1,1 1 0,0 0 1,0 1-1,-14 10 0,24-15-46,-1 0 0,1 0 0,-1 1 0,1-1 0,0 0 0,-1 1-1,1-1 1,0 1 0,0 0 0,0-1 0,0 1 0,0 0 0,1-1-1,-1 1 1,0 0 0,1 0 0,0 0 0,-1 0 0,1 0 0,0 0 0,0 0-1,0-1 1,0 1 0,0 0 0,0 0 0,1 0 0,-1 0 0,1 0-1,-1 0 1,1-1 0,0 1 0,-1 0 0,1 0 0,0-1 0,0 1-1,0 0 1,1-1 0,-1 0 0,0 1 0,0-1 0,4 3 0,6 6-37,0 0 1,0-1 0,1 0 0,1 0 0,-1-2 0,1 1-1,28 10 1,-1-4-54,68 17 0,-4-11 94,0-4 0,107 3-1,216-13 56,-329-6-59,721-15 41,3-1 418,205 14-188,1276 7-181,-266 58-569,-212-2 486,-1034-55-377,251 7 156,-937-10 249,-4 2-17,149-13 1,-238 7-6,-1-1-1,0 0 1,20-8 0,-30 10 5,1 0-1,-1 0 1,0-1 0,1 1-1,-1-1 1,0 1 0,0-1-1,1 1 1,-1-1 0,0 0-1,0 1 1,0-1 0,0 0 0,0 0-1,0 0 1,0 0 0,0 0-1,-1 0 1,1 0 0,0 0-1,0 0 1,-1-1 0,1 1-1,-1 0 1,1 0 0,-1-1-1,1 1 1,-1 0 0,0 0 0,0-1-1,0 1 1,0 0 0,0-1-1,0 1 1,0 0 0,0-1-1,0 1 1,0 0 0,-1-1-1,1 1 1,-1 0 0,1 0-1,-1-1 1,0 0 0,-7-7 14,-1 0 0,0 1-1,-1 0 1,1 0 0,-1 1 0,-1 1 0,1 0 0,-1 0 0,-22-7-1,2-2-8,-127-58 167,-4 8 0,-270-72 0,-357-39 576,682 155-778,-1177-217 145,-11 77-572,264 88-4361,686 44-123</inkml:trace>
</inkml:ink>
</file>

<file path=ppt/ink/ink3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1:34.031"/>
    </inkml:context>
    <inkml:brush xml:id="br0">
      <inkml:brushProperty name="width" value="0.025" units="cm"/>
      <inkml:brushProperty name="height" value="0.025" units="cm"/>
    </inkml:brush>
  </inkml:definitions>
  <inkml:trace contextRef="#ctx0" brushRef="#br0">2031 449 4516,'-13'-15'1591,"-45"-52"-184,7 5 1524,-87-79 1,119 124-2383,-1 1 1,0 0-1,-2 2 0,0 0 1,0 2-1,-1 0 1,0 1-1,-1 2 1,-27-8-1,3 8-407,0 2 0,0 1 0,0 3-1,0 2 1,-1 2 0,1 2 0,0 3 0,0 1 0,0 3-1,1 1 1,1 3 0,0 1 0,-76 38 0,62-22-156,1 2 0,2 3 0,1 2 0,2 3 0,1 2 1,3 2-1,2 3 0,2 1 0,-50 70 0,68-80-3,2 2 0,2 1 0,2 1 0,1 1 0,-25 84 0,36-93-15,2 1-1,1 0 1,2 0-1,1 0 0,2 1 1,2 0-1,1-1 1,7 46-1,-4-60 3,2-1 0,0 0 0,1 0 1,0 0-1,2-1 0,1-1 0,0 1 0,1-2 0,2 1 0,-1-2 0,2 1 0,0-2 0,1 0 0,1-1 0,1 0 0,20 14 0,-8-10 53,1-1 0,1-1-1,1-1 1,0-2-1,0-1 1,2-2 0,-1-1-1,1-2 1,51 6-1,1-6 257,-1-4-1,1-4 0,-1-4 1,0-3-1,0-4 0,123-32 1,-101 13 11,-2-5 0,-1-4 1,-2-4-1,150-90 1,-188 94-219,-2-2 1,-1-4 0,-3-2-1,-2-2 1,51-57-1,-84 80-39,-1-1 0,-1-1 0,-1-1 0,-1 0 0,-2-1 0,-1-1 0,-1-1 0,-2 0 1,-2-1-1,0 0 0,-2-1 0,8-69 0,-16 84-23,-1 0 1,0 0-1,-1 0 0,-2 0 1,0 1-1,0-1 1,-2 1-1,-1-1 1,0 2-1,-1-1 0,-1 1 1,0 0-1,-1 0 1,-1 1-1,-19-24 0,11 20 2,0 1 0,-1 1-1,-1 1 1,-1 0-1,0 2 1,-1 0-1,-1 2 1,0 0-1,0 1 1,-47-15-1,17 12-18,-1 2 0,0 2 0,0 3 0,-1 2 0,0 2 0,-56 4 0,28 5-132,0 3 1,1 3-1,-107 30 1,-113 61-3304,109-20-3526,67-25-3095</inkml:trace>
</inkml:ink>
</file>

<file path=ppt/ink/ink3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00.819"/>
    </inkml:context>
    <inkml:brush xml:id="br0">
      <inkml:brushProperty name="width" value="0.025" units="cm"/>
      <inkml:brushProperty name="height" value="0.025" units="cm"/>
    </inkml:brush>
  </inkml:definitions>
  <inkml:trace contextRef="#ctx0" brushRef="#br0">209 215 7687,'0'0'6865,"-3"-10"-6245,-7-32 228,9 41-782,1-1 0,0 1 0,0 0 0,0-1 0,0 1 0,0 0 0,0 0 0,1-1 0,-1 1 0,0 0 0,1-1 0,-1 1 0,1 0 0,-1 0 0,1 0 0,-1-1 0,1 1 0,0 0 0,0 0 0,0 0-1,0 0 1,-1 0 0,1 0 0,0 0 0,0 1 0,1-1 0,-1 0 0,0 1 0,0-1 0,0 0 0,0 1 0,1-1 0,-1 1 0,0 0 0,1-1 0,-1 1 0,0 0 0,0 0 0,1 0 0,-1 0-1,2 0 1,7 0 92,-1 0-1,1 1 1,-1 0 0,12 3-1,-15-2-100,35 4 451,1-1 1,0-2-1,0-2 1,49-5-1,171-30 947,-169 19-1641,40-5 229,79-13 3,324-9-1,-334 40-39,232 4 118,-3 31-73,-41 49-54,-87-13 38,206-13 78,5-41 154,-113-6 538,698 7-484,-920-32-257,-64 5 139,-1684 1-1378,582 8 41,-1067 5 1190,950 51-27,485-14-21,587-40-291,1209-51-957,-500 12 895,1822 18-8037,-2144 24 2937</inkml:trace>
</inkml:ink>
</file>

<file path=ppt/ink/ink3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12.306"/>
    </inkml:context>
    <inkml:brush xml:id="br0">
      <inkml:brushProperty name="width" value="0.025" units="cm"/>
      <inkml:brushProperty name="height" value="0.025" units="cm"/>
    </inkml:brush>
  </inkml:definitions>
  <inkml:trace contextRef="#ctx0" brushRef="#br0">1 194 7015,'0'0'1948,"10"-1"-1147,263-27 4553,387-12-4382,297 13-890,133 0 2099,-680 24-2129,473 8 564,-790 0-504,-56-3-104,-30-1-29,-10-1-20,-699-13-38,28-1 137,-176 19-46,-369-3 8,1008-7-161,-246-37-1,448 39 110,12 1-46,26-2-155,46 0-102,1299 17-1306,-540 3 875,1195 17 1059,-1769-29-223,-410-7-5590,64-2-272</inkml:trace>
</inkml:ink>
</file>

<file path=ppt/ink/ink3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2.030"/>
    </inkml:context>
    <inkml:brush xml:id="br0">
      <inkml:brushProperty name="width" value="0.025" units="cm"/>
      <inkml:brushProperty name="height" value="0.025" units="cm"/>
    </inkml:brush>
  </inkml:definitions>
  <inkml:trace contextRef="#ctx0" brushRef="#br0">830 203 10154,'0'0'4174,"-10"-12"-2658,10 12-1508,-6-7 152,-1 0 0,1 0 0,-1 0 0,0 1 0,-1 0 0,1 1 0,-1 0 0,0 0 0,-1 0 0,1 1 0,-1 0 0,0 1 0,0 0 0,-9-2 0,-1 3-24,-1 2 1,1-1-1,0 2 0,0 1 0,0 0 1,0 2-1,1 0 0,-1 1 1,1 0-1,0 2 0,0 0 1,1 1-1,0 1 0,0 1 1,1 0-1,0 1 0,-16 15 0,-1 3-34,1 1 0,1 2 0,2 1-1,1 1 1,2 2 0,-31 54 0,37-54-76,2 0 1,2 2-1,1 0 1,-10 42-1,18-53-30,1-1-1,2 1 1,1 1-1,1-1 1,1 1 0,5 53-1,-2-71 2,0 1 0,0-1-1,1 1 1,0-1 0,0 0 0,1 0-1,1 0 1,0-1 0,0 1 0,1-1-1,0 0 1,1-1 0,0 1 0,11 10-1,-8-11-13,0-1-1,1 1 1,0-2-1,0 1 1,0-2-1,1 0 1,0 0-1,0-1 0,0 0 1,24 3-1,-9-4 281,-1-1-1,0-1 1,1-2 0,-1 0-1,0-2 1,0-1-1,0-1 1,0-1 0,-1-1-1,0-2 1,30-14-1,-5-2 649,-1-4 0,-1-1 0,-2-2-1,-1-2 1,-1-2 0,55-60 0,-70 65-787,-2-2 1,0-1 0,-3-1 0,0-1 0,-3-1-1,-1-1 1,-2 0 0,-1-2 0,12-45 0,-23 63-199,-1-1 1,-1 0 0,-1 1-1,-1-1 1,-1 0 0,-3-41-1,0 54-88,1-1-1,-2 0 0,1 1 1,-1 0-1,-1-1 1,0 1-1,0 0 0,-1 1 1,-1-1-1,1 1 1,-1 0-1,-1 0 0,0 1 1,0 0-1,-1 0 1,-10-8-1,1 4-493,0 2 1,0 0-1,-1 2 1,-1 0-1,1 0 1,-1 2-1,0 0 0,-1 2 1,1 0-1,-40-3 1,11 5-1533,0 1 0,0 3 1,-67 10-1,26 6-3545</inkml:trace>
</inkml:ink>
</file>

<file path=ppt/ink/ink3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10.928"/>
    </inkml:context>
    <inkml:brush xml:id="br0">
      <inkml:brushProperty name="width" value="0.025" units="cm"/>
      <inkml:brushProperty name="height" value="0.025" units="cm"/>
    </inkml:brush>
  </inkml:definitions>
  <inkml:trace contextRef="#ctx0" brushRef="#br0">139 31 5381,'0'0'13794,"7"-6"-13532,22-16-75,-27 21-155,0 1 1,0-1-1,0 1 0,1 0 1,-1 0-1,0-1 0,0 1 1,0 1-1,0-1 0,0 0 1,0 0-1,0 1 0,0-1 1,0 1-1,0 0 0,0 0 1,0-1-1,0 1 0,0 1 1,0-1-1,2 1 0,8 4 63,37 0 132,-30-4 297,-43-1-69,-156 10-7,82-3 813,368-13-1154,-30 0-198,-380-4 1559,95 9-1315,0 2 0,0 3 0,0 1 0,1 2 0,-54 17 0,76-15-42,14-3-326,12-3-1037,5-4 479,0 0-1,1-1 1,-1 0-1,0-1 1,0 0 0,0 0-1,9-4 1,43-20-6669</inkml:trace>
</inkml:ink>
</file>

<file path=ppt/ink/ink3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21.159"/>
    </inkml:context>
    <inkml:brush xml:id="br0">
      <inkml:brushProperty name="width" value="0.025" units="cm"/>
      <inkml:brushProperty name="height" value="0.025" units="cm"/>
    </inkml:brush>
  </inkml:definitions>
  <inkml:trace contextRef="#ctx0" brushRef="#br0">34 1917 8008,'0'0'8584,"-6"3"-8120,5-2-413,-1-1-35,0 1 1,1-1-1,-1 1 0,1 0 1,-1-1-1,1 1 1,-1 0-1,1 0 1,-1 0-1,1 0 1,0 0-1,0 0 1,-1 1-1,1-1 1,0 0-1,0 1 1,-1 2-1,2-3-15,1-1 0,-1 1 0,1 0 0,0-1 0,-1 1 0,1-1 0,0 1 0,0-1 0,-1 0 0,1 1 0,0-1 0,0 0 0,0 1 0,-1-1 1,1 0-1,0 0 0,0 0 0,0 0 0,0 0 0,0 0 0,-1 0 0,1 0 0,0 0 0,1 0 0,24-2 37,-16-1 70,0 0 0,0-1 0,-1 0 1,1-1-1,-1 0 0,0-1 0,9-6 0,17-11 271,66-33 152,448-239-144,146-68-296,-669 349-91,759-336 292,-529 247-173,125-49 300,183-78-374,-6-13 1712,-515 224-759,0 2 0,90-22 1,-136 44-2819,-8-1-6760</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3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26.920"/>
    </inkml:context>
    <inkml:brush xml:id="br0">
      <inkml:brushProperty name="width" value="0.025" units="cm"/>
      <inkml:brushProperty name="height" value="0.025" units="cm"/>
    </inkml:brush>
  </inkml:definitions>
  <inkml:trace contextRef="#ctx0" brushRef="#br0">290 0 8680,'0'0'651,"-10"5"-255,0 0-215,1 0 0,-1 1 0,1 0 0,1 1 0,-1-1 0,1 2 0,0-1 0,1 1 0,0 0 0,0 1 0,-11 17 0,-9 30 1480,2 1 0,2 1 1,-20 85-1,10-33-949,29-97-688,0-1 1,1 1 0,0-1 0,1 1 0,-1 18 0,15-35 50,-2-7 5,0 0 1,0-1-1,-1-1 1,-1 1-1,0-1 1,-1-1 0,8-19-1,0 4-30,213-417 473,-255 523 427,5-26-905,-43 114 77,56-138-118,2-1 0,0 2 0,2-1 0,-3 34 0,8-60-9,0 0 0,0 0 0,0 0 1,0 0-1,0 0 0,0 0 0,0 0 0,0 0 1,0 0-1,0 0 0,0 0 0,1-1 0,-1 1 0,0 0 1,1 0-1,-1 0 0,1 0 0,-1 0 0,1-1 0,-1 1 1,1 0-1,-1 0 0,1-1 0,0 1 0,-1-1 0,1 1 1,0 0-1,1 0 0,0-1 3,0 1 0,0-1 0,-1 0 1,1 0-1,0 0 0,0 0 0,0-1 1,-1 1-1,1 0 0,0-1 0,0 1 0,-1-1 1,1 0-1,1 0 0,8-5 49,-1 1 0,0-2 0,17-12 0,27-29 41,-2-2-1,-3-3 0,-1-1 0,-3-3 0,53-87 1,-85 121 203,-16 25-12,-27 40 94,16-23-356,6-8 8,-93 141 154,91-135-176,1 0-1,0 1 1,1 0-1,1 1 1,1 0 0,1 0-1,-3 20 1,7-38-8,1 0 0,0 1 1,0-1-1,-1 1 1,1-1-1,0 0 0,0 1 1,0-1-1,0 1 1,0-1-1,1 0 1,-1 1-1,0-1 0,1 1 1,-1-1-1,1 0 1,-1 0-1,1 1 0,0-1 1,-1 0-1,1 0 1,0 0-1,0 1 0,0-1 1,0 0-1,0 0 1,0-1-1,0 1 0,0 0 1,0 0-1,1 0 1,-1-1-1,0 1 0,1-1 1,-1 1-1,0-1 1,1 1-1,-1-1 0,0 0 1,1 0-1,-1 1 1,0-1-1,1 0 1,-1 0-1,2-1 0,4 1 10,1-2-1,-1 1 1,0-1-1,0 0 0,0 0 1,0-1-1,11-5 0,11-9 59,-1-2 0,0-1 0,-2 0 0,35-35 0,87-106 55,-137 148-107,37-45 26,-108 118-32,-28 52 118,80-100-112,0 1 1,1 0-1,0 0 0,1 1 1,0 0-1,1 0 0,-5 21 1,10-33-12,0-1 0,-1 0 0,1 1 0,0-1 0,-1 0 1,1 1-1,0-1 0,0 1 0,0-1 0,0 0 0,0 1 0,1-1 1,-1 1-1,0-1 0,1 0 0,-1 1 0,1-1 0,-1 0 0,1 0 0,0 1 1,-1-1-1,1 0 0,0 0 0,0 0 0,0 0 0,0 0 0,0 0 1,0 0-1,2 1 0,0-1 1,0 0 0,0 0 0,0-1 0,0 0 1,0 1-1,0-1 0,0 0 0,0-1 0,0 1 0,0 0 0,-1-1 1,1 0-1,4-1 0,10-4 22,0 0 0,-1-2 0,26-14 0,1-6 14,-2-1 1,0-2-1,-2-2 0,-2-2 1,-1-1-1,53-70 0,-145 174-197,-11 15 199,61-74-43,0 0 0,1 0 0,0 0-1,0 1 1,1 0 0,0 0 0,-2 14 0,6-24-2,0 1 1,-1-1-1,1 1 1,0 0 0,0-1-1,0 1 1,1-1-1,-1 1 1,0 0 0,0-1-1,0 1 1,0-1-1,0 1 1,1-1 0,-1 1-1,0-1 1,1 1-1,-1-1 1,0 1 0,1-1-1,-1 1 1,0-1-1,1 1 1,-1-1 0,1 0-1,-1 1 1,1-1-1,-1 0 1,1 1-1,-1-1 1,1 0 0,-1 0-1,1 1 1,0-1-1,-1 0 1,1 0 0,-1 0-1,1 0 1,-1 0-1,1 0 1,0 0 0,-1 0-1,1 0 1,-1 0-1,2 0 1,30-6-13,-4-5 61,-1-2 0,0 0 0,-1-2 1,-1-1-1,44-37 0,9-4 18,-78 58-64,0-1 0,0 0 0,0 0 0,0 0 0,0 0 0,0 0 0,0 0 0,0 0 0,0 0 0,1 0 0,-1 0 0,0 0 0,0 1 0,0-1 0,0 0 0,0 0 0,0 0 0,0 0 0,0 0 0,0 0 0,0 0 0,0 0 0,0 0 0,0 0 0,0 0-1,0 0 1,1 0 0,-1 0 0,0 0 0,0 0 0,0 0 0,0 0 0,0 0 0,0 0 0,0 0 0,0 0 0,0 0 0,0 0 0,0 0 0,1 0 0,-1 0 0,0 0 0,0 0 0,0 0 0,0 0 0,0 0 0,0 0 0,0 0 0,0 0 0,0 0 0,0 0 0,0 0 0,0 0 0,1 0 0,-1 0 0,0 0 0,-6 10-135,-66 83 196,-32 45 325,90-115-333,1-1-1,0 2 1,2-1 0,-13 39-1,23-60-136,0 0 1,0 0-1,0 0 1,1 0-1,-1 1 1,1-1-1,0 0 0,-1 0 1,1 0-1,0 1 1,0-1-1,1 0 1,-1 0-1,0 1 0,1-1 1,-1 0-1,1 0 1,0 0-1,0 0 0,-1 0 1,2 0-1,-1 0 1,2 3-1,-1-4-75,-1 0 0,1-1 0,0 1 0,0-1 0,0 1 0,0-1 0,0 1 0,0-1 0,0 0 0,0 0 0,0 0 0,0 0 0,0-1 0,0 1 0,0 0 0,0-1 0,-1 1 0,1-1 0,0 0 0,0 0 0,0 1 0,-1-1 0,1 0 0,0-1 0,-1 1 0,1 0 0,1-2 0,26-21-5726</inkml:trace>
</inkml:ink>
</file>

<file path=ppt/ink/ink3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44.434"/>
    </inkml:context>
    <inkml:brush xml:id="br0">
      <inkml:brushProperty name="width" value="0.025" units="cm"/>
      <inkml:brushProperty name="height" value="0.025" units="cm"/>
    </inkml:brush>
  </inkml:definitions>
  <inkml:trace contextRef="#ctx0" brushRef="#br0">99 84 3267,'0'0'22544,"-4"-7"-21514,3 6-988,0-1 0,0 1 0,0-1 0,0 1 0,0 0 0,0 0 0,0-1 0,0 1 0,-1 0 0,1 0 0,0 0 0,-1 0 1,-1 0-1,2 0-25,1 1 1,-1 0 0,0 0 0,1 0-1,-1 0 1,0 0 0,0 0 0,1 0-1,-1 0 1,0 0 0,1 0 0,-1 0-1,0 1 1,1-1 0,-1 0 0,0 0-1,1 1 1,-1-1 0,0 1-1,1-1 1,-1 0 0,0 2 0,-5 4 29,2 0 1,-1 0-1,1 1 1,0 0 0,0 0-1,-3 8 1,3-9 10,1 1 1,-1 0 0,1 0 0,0 1-1,1-1 1,0 0 0,0 1-1,1 0 1,0-1 0,0 1 0,1 0-1,0 8 1,0-15-58,1-1-1,-1 1 1,1 0 0,0-1-1,-1 1 1,1 0 0,0-1-1,-1 1 1,1 0 0,0-1 0,0 1-1,-1-1 1,1 0 0,0 1-1,0-1 1,0 0 0,0 1-1,0-1 1,-1 0 0,1 0-1,0 0 1,0 0 0,0 0-1,0 0 1,0 0 0,0 0-1,0 0 1,0 0 0,0 0-1,1-1 1,28-8 213,-21 4-100,-2 0 0,1 0 0,0-1 0,-1-1 0,0 1 1,-1-1-1,1 0 0,-1 0 0,-1-1 0,1 0 0,-2 0 0,1 0 0,-1-1 0,0 0 1,0 1-1,-1-1 0,-1-1 0,1 1 0,-1 0 0,-1 0 0,0-1 0,0 1 0,-1-15 1,-1 23-99,1 0 0,0 0 0,-1 0 1,1 0-1,-1 0 0,1 0 0,-1 0 0,0 0 1,1 0-1,-1 0 0,0 0 0,0 1 1,0-1-1,0 0 0,1 1 0,-1-1 1,0 0-1,0 1 0,0-1 0,0 1 1,0 0-1,0-1 0,-1 1 0,1 0 1,0-1-1,0 1 0,0 0 0,0 0 1,0 0-1,0 0 0,0 0 0,-1 0 1,1 0-1,0 1 0,0-1 0,0 0 1,0 1-1,0-1 0,0 0 0,-2 2 1,-2-1-18,0 1 1,1 0-1,-1 0 1,0 0-1,1 1 0,-1-1 1,-6 6-1,-17 29-68,21-15 8,7-21 57,0-1 0,0 0 1,0 1-1,0-1 0,1 1 1,-1-1-1,0 1 0,0-1 1,0 1-1,0-1 0,1 0 1,-1 1-1,0-1 0,0 1 1,1-1-1,-1 0 0,0 1 1,1-1-1,-1 0 0,0 1 0,1-1 1,-1 0-1,1 0 0,-1 1 1,1-1-1,-1 0 0,0 0 1,1 0-1,-1 0 0,1 0 1,-1 1-1,1-1 0,-1 0 1,1 0-1,-1 0 0,1 0 1,3 0 19,1 1 1,-1-1-1,0 0 1,0 0-1,0 0 1,0-1 0,0 0-1,0 1 1,0-1-1,0-1 1,0 1 0,0 0-1,0-1 1,0 0-1,-1 0 1,1 0 0,-1 0-1,1-1 1,-1 1-1,0-1 1,0 0-1,0 0 1,-1 0 0,1 0-1,-1-1 1,1 1-1,1-5 1,-4 8-17,0 0 0,0 0 0,0-1 0,-1 1 0,1 0 0,0 0 0,0 0 0,0-1 0,0 1 0,0 0 0,-1 0 0,1 0 0,0 0 0,0-1 0,0 1 0,-1 0 0,1 0 0,0 0 0,0 0 0,-1 0 0,1 0 0,0 0 0,0 0 0,-1 0 0,1 0 0,0 0 0,0 0 0,-1 0 0,1 0 0,0 0 0,0 0 0,-1 0 0,1 0 0,0 0 0,0 0 0,0 0 0,-1 0 0,1 0 0,0 0 0,0 0 0,-1 1 0,1-1 0,0 0 0,0 0 0,0 0 0,0 0 0,-1 1 0,1-1 0,0 0 0,0 0 0,0 1 0,-6 3 0,1 1 0,0-1 0,1 1 0,-1 0 0,1 1 0,0-1 0,1 1 0,-1-1 0,1 1 0,0 1 0,0-1 0,1 0 0,0 0 0,0 1 0,-2 13 0,4-20 0,1 1 0,-1-1 0,0 1 0,0-1 0,1 1 0,-1-1 0,0 1 0,1-1 0,-1 1 0,1-1 0,-1 1 0,1-1 0,-1 1 0,1-1 0,-1 0 0,1 1 0,-1-1 0,1 0 0,-1 0 0,1 1 0,0-1 0,-1 0 0,1 0 0,0 0 0,-1 0 0,1 0 0,-1 0 0,1 0 0,0 0 0,-1 0 0,1 0 0,0 0 0,-1 0 0,1 0 0,0-1 0,26-6 0,-21 3 0,0 0 0,-1 0 0,1-1 0,-1 1 0,-1-1 0,1-1 0,-1 1 0,1-1 0,-2 1 0,1-1 0,0-1 0,-1 1 0,-1 0 0,1-1 0,-1 1 0,0-1 0,2-8 0,-4 15 0,0 0 0,0-1 0,0 1 0,-1 0 0,1-1 0,0 1 0,0 0 0,0 0 0,0-1 0,0 1 0,0 0 0,0 0 0,-1-1 0,1 1 0,0 0 0,0 0 0,0 0 0,0-1 0,-1 1 0,1 0 0,0 0 0,0 0 0,-1 0 0,1-1 0,0 1 0,0 0 0,-1 0 0,1 0 0,0 0 0,0 0 0,-1 0 0,1 0 0,0 0 0,-1 0 0,1 0 0,0 0 0,0 0 0,-1 0 0,1 0 0,0 0 0,-1 0 0,1 0 0,0 0 0,0 0 0,-1 0 0,1 0 0,0 1 0,0-1 0,-1 0 0,1 0 0,0 0 0,-16 9 0,-22 24-2003,31-25 665,0 1 0,1 0 0,0 0 0,0 0 0,-4 11 0</inkml:trace>
</inkml:ink>
</file>

<file path=ppt/ink/ink3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6.587"/>
    </inkml:context>
    <inkml:brush xml:id="br0">
      <inkml:brushProperty name="width" value="0.025" units="cm"/>
      <inkml:brushProperty name="height" value="0.025" units="cm"/>
    </inkml:brush>
  </inkml:definitions>
  <inkml:trace contextRef="#ctx0" brushRef="#br0">4481 791 2883,'-164'-163'6878,"134"138"-6547,0 1-1,-2 1 0,-67-35 0,29 26 21,0 4-1,-2 3 0,-134-29 1,-236-14-359,260 43 2,1-1 102,-433-51 806,492 69-771,-1 5 0,0 6 0,-126 19 0,87 6-123,-302 93 1,-135 119 33,558-221-25,1 2 0,1 2 0,1 1 0,1 2 0,-65 60 0,87-71-37,0 1-1,2 0 0,0 1 0,1 1 1,0 0-1,1 0 0,2 1 0,0 1 1,1 0-1,0 0 0,2 0 1,1 1-1,0 0 0,-2 33 0,6-23 0,2 1 0,1-1-1,1 0 1,2 0-1,1 0 1,2-1-1,0 1 1,3-2-1,0 1 1,2-2 0,1 0-1,1 0 1,22 30-1,-2-9 19,2-3 1,2 0-1,2-3 0,2-1 0,1-3 0,55 38 0,-25-28-16,1-5-1,3-2 0,1-4 1,2-3-1,1-4 1,1-4-1,123 24 0,0-15 107,414 19-1,-118-48 70,0-22 0,-1-22 1,610-125-1,-472 17-106,-494 103 33,-2-7 0,178-86 0,-283 116-15,-1-1 1,-1-1 0,0-3-1,63-54 1,-87 67-2,-1-1 1,0 0-1,0-1 0,-1 0 1,-1-1-1,-1 0 0,0-1 0,0 1 1,-1-1-1,-1-1 0,-1 1 1,0-1-1,-1 0 0,-1 0 0,2-30 1,-5 23 51,-1 1 0,-1-1 0,0 1 1,-2 0-1,-1 0 0,-1 0 1,-1 0-1,-1 1 0,0 0 0,-22-36 1,2 11 152,-2 2 1,-2 1-1,-58-60 1,20 33-39,-4 4 0,-2 3 0,-3 3 0,-2 4 1,-3 3-1,-2 4 0,-2 4 0,-170-61 0,110 58-168,-1 7-1,-2 6 0,-2 7 1,-301-16-1,297 42-583,0 7 1,1 7-1,0 7 0,1 7 0,1 6 0,2 7 1,2 6-1,-172 78 0,1 20-3892,30-17-3010</inkml:trace>
</inkml:ink>
</file>

<file path=ppt/ink/ink3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3.122"/>
    </inkml:context>
    <inkml:brush xml:id="br0">
      <inkml:brushProperty name="width" value="0.025" units="cm"/>
      <inkml:brushProperty name="height" value="0.025" units="cm"/>
    </inkml:brush>
  </inkml:definitions>
  <inkml:trace contextRef="#ctx0" brushRef="#br0">1 135 7015,'0'0'4991,"8"-8"-3998,1 0-643,0 0-1,0 1 1,1 0 0,0 1-1,0 0 1,1 1 0,-1 0-1,1 0 1,0 1 0,1 0-1,-1 1 1,0 1 0,23-3-1,20 7-108,-1 2 0,1 2 1,-1 3-1,52 15 0,53 9-166,578 39 1072,-297-39 717,942 53-796,854-130-913,-1138-11-52,1 71-9,586 53-350,-1339-69-401,-424-4 116,-115-20-1,35 2 574,-689-41 65,-4 33-240,267 10-1130,409 14 815,-2128-77-1469,1 38 2828,1477 37-1168,1578 6 214,1399 17 1537,675 24-1110,-2513-39 83,1398 6 593,-4 42-1004,-1430-26-735,-248-15-42,-40-2-514,-51-1 584,-477-1 857,-287 6-216,-1202 70-5245,1160-34-509,502-24-301</inkml:trace>
</inkml:ink>
</file>

<file path=ppt/ink/ink3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14.859"/>
    </inkml:context>
    <inkml:brush xml:id="br0">
      <inkml:brushProperty name="width" value="0.025" units="cm"/>
      <inkml:brushProperty name="height" value="0.025" units="cm"/>
    </inkml:brush>
  </inkml:definitions>
  <inkml:trace contextRef="#ctx0" brushRef="#br0">0 144 13773,'0'0'4837,"15"6"-4464,-6-2-275,-1-1 0,1 0-1,0 0 1,0-1-1,0 0 1,0-1 0,0 1-1,1-2 1,-1 0-1,0 0 1,1 0 0,-1-1-1,10-3 1,-17 4-83,334-74 1919,-245 59-1665,159-6 1,76 29-138,97-4 654,-314-18 196,-136 17-647,-1 0 1,1 2-1,-48 14 1,14-3-327,-370 68-110,238-52-270,-325 100-1,428-98 381,49-16 77,-1-3 0,-50 11 0,119-32-454,0-2 0,33-16 0,20-5 372,379-90 23,121-40-1185,-571 156 1096,6-2-45,-1 0-1,1-2 1,23-13 0,-38 20 114,1 0 0,0 0 1,-1-1-1,1 1 1,-1 0-1,1 0 0,0-1 1,-1 1-1,1 0 1,-1-1-1,1 1 1,-1-1-1,1 1 0,-1-1 1,0 1-1,1-1 1,-1 1-1,1-1 0,-1 1 1,0-1-1,0 1 1,1-1-1,-1 0 1,0 1-1,0-1 0,0 1 1,1-1-1,-1 0 1,0 1-1,0-1 0,0 0 1,0 1-1,0-1 1,0 0-1,0 1 1,-1-1-1,1 1 0,0-1 1,0 0-1,0 1 1,-1-1-1,1 1 0,0-1 1,-1 1-1,1-1 1,0 0-1,-1 1 1,1-1-1,-1 1 0,1 0 1,-1-1-1,1 1 1,-1-1-1,1 1 0,-1 0 1,1-1-1,-2 1 1,-36-13 939,-9 7-744,1 1 1,-1 3-1,0 1 1,-53 7-1,7 5 36,-97 25 0,-359 104 588,531-135-1005,1-1 0,-2-1 0,1 0 0,0-1 0,-32-2 0,48 0 56,1 0 0,0 0 0,-1-1 0,1 1-1,0 0 1,-1-1 0,1 1 0,0-1 0,-1 1 0,1-1-1,0 1 1,0-1 0,0 0 0,0 0 0,-1 0-1,1 0 1,0 0 0,0 0 0,1 0 0,-1 0-1,0 0 1,-1-2 0,-3-29-4809,5 26 3752,1-52-12567</inkml:trace>
</inkml:ink>
</file>

<file path=ppt/ink/ink3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7.544"/>
    </inkml:context>
    <inkml:brush xml:id="br0">
      <inkml:brushProperty name="width" value="0.025" units="cm"/>
      <inkml:brushProperty name="height" value="0.025" units="cm"/>
    </inkml:brush>
  </inkml:definitions>
  <inkml:trace contextRef="#ctx0" brushRef="#br0">307 88 16912,'0'0'1185,"-10"-9"283,5 4-1236,-1-1 0,0 1 0,0 1 0,0-1 1,0 1-1,-1 0 0,-12-5 0,15 8-188,0 0-1,0 0 1,0 0 0,0 0 0,-1 0 0,1 1 0,0 0-1,0 0 1,-1 0 0,1 1 0,0-1 0,0 1 0,-1 0-1,1 0 1,0 1 0,0-1 0,0 1 0,1 0 0,-8 4-1,1 1 8,-1 1-1,2 1 0,-1-1 1,1 2-1,0-1 0,1 1 1,0 0-1,1 1 1,0 0-1,1 0 0,0 1 1,0 0-1,-7 23 0,6-10 142,1 0 1,1 1-1,1-1 0,1 1 0,1 52 0,2-73-175,0 1-1,0-1 1,1 0 0,0 1-1,0-1 1,0 1-1,1-1 1,0 0 0,0 0-1,0 0 1,0 0 0,1 0-1,0 0 1,0-1-1,0 1 1,8 7 0,-7-9 24,1 0 0,-1-1 0,1 1 0,-1-1 0,1 0 0,0 0 0,0 0 0,0-1 0,0 1 0,0-1 0,0 0 0,0-1 0,1 1 0,-1-1 0,0 0 0,0-1 0,0 1 0,6-2 1,1-1 161,-1 0 0,1-1 0,-1 0 0,0 0 0,-1-1 0,1-1 0,-1 0 0,0 0 0,0-1 0,-1 0 0,0-1 0,0 0 1,-1 0-1,0-1 0,12-17 0,-9 11-64,-2 0 1,1 0-1,-2 0 1,0-1-1,-1 0 1,-1-1-1,0 0 1,-2 0-1,6-34 1,-8 35-64,-1 0 0,-1 0 0,-1-1 0,0 1 0,-1 1-1,-8-32 1,9 42-103,0 1-1,0 0 1,-1 0-1,0-1 1,0 1-1,0 1 1,0-1-1,-1 0 1,1 0-1,-1 1 1,0 0-1,0-1 1,0 1-1,-1 0 1,1 0-1,-1 1 1,0-1-1,1 1 1,-1 0-1,0 0 1,0 0-1,-1 0 1,1 1-1,0 0 1,0 0-1,-1 0 1,1 0-1,-1 1 1,-5-1-1,8 1-126,0 1 0,0-1 0,-1 0 0,1 1 0,0-1 0,0 1-1,0 0 1,0-1 0,0 1 0,0 0 0,0 0 0,0 1 0,0-1 0,0 0-1,0 1 1,1-1 0,-1 1 0,1-1 0,-1 1 0,1 0 0,-1 0 0,1-1-1,0 1 1,0 0 0,0 0 0,0 0 0,-1 4 0,-1 4-1450,1-1 0,0 1 0,0 0 0,1 0 1,0 10-1,0 10-4866</inkml:trace>
</inkml:ink>
</file>

<file path=ppt/ink/ink3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7.999"/>
    </inkml:context>
    <inkml:brush xml:id="br0">
      <inkml:brushProperty name="width" value="0.025" units="cm"/>
      <inkml:brushProperty name="height" value="0.025" units="cm"/>
    </inkml:brush>
  </inkml:definitions>
  <inkml:trace contextRef="#ctx0" brushRef="#br0">17 0 17200,'0'0'6177,"-3"11"-5254,0 0-629,1-2 15,-1 2-1,1-1 1,0 0-1,0 18 1,2-26-286,0 1 0,0-1 0,1 0 1,-1 1-1,0-1 0,1 1 0,-1-1 0,1 0 1,0 1-1,0-1 0,0 0 0,0 0 0,0 1 1,1-1-1,-1 0 0,0 0 0,1-1 0,0 1 0,-1 0 1,1 0-1,0-1 0,0 1 0,0-1 0,0 0 1,0 1-1,0-1 0,1 0 0,1 1 0,9 1 21,-1-1 0,0 0 0,1 0 0,-1-1 0,1-1 0,-1 0 0,1-1 0,-1 0 0,0-1 0,1-1 0,-1 1 0,0-2 0,0 0 0,0 0 0,-1-1 0,0-1 0,0 0 0,0 0 0,-1-1 0,1 0 0,-2-1 0,1 0 0,-1-1 0,11-13 0,-17 23-308,-1 8 153,0 26 195,0 3 218,-1-36-282,0-1 0,1 1 1,-1-1-1,0 0 0,0 1 1,1-1-1,-1 0 0,1 0 1,-1 0-1,1 0 0,-1 0 0,1 0 1,0 0-1,0-1 0,-1 1 1,1-1-1,0 1 0,0-1 1,0 0-1,-1 1 0,1-1 1,0 0-1,0 0 0,0 0 0,0-1 1,1 1-1,52-10 601,-42 5-558,-1-1-1,0-1 1,16-10 0,-17 10-42,1-1 0,0 2 1,17-8-1,-28 14-43,0 0 0,0 0-1,0 0 1,-1-1 0,1 1 0,0 0-1,0 0 1,0 0 0,-1 1 0,1-1 0,0 0-1,0 0 1,-1 0 0,1 1 0,0-1-1,0 0 1,-1 1 0,1-1 0,0 0-1,-1 1 1,1-1 0,0 1 0,-1-1-1,1 1 1,-1 0 0,2 0 0,14 24 18,5 4 37,-17-27-262,1 0 0,0 0 0,-1 0 0,1-1 0,0 0 0,0 0 0,0 0 0,-1 0 0,1-1 1,0 0-1,0 0 0,0 0 0,0-1 0,6 0 0,-3-1-827,0 0 0,1 0-1,-2-1 1,1 1 0,0-2 0,-1 1 0,12-8 0,8-10-4897</inkml:trace>
</inkml:ink>
</file>

<file path=ppt/ink/ink3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8.690"/>
    </inkml:context>
    <inkml:brush xml:id="br0">
      <inkml:brushProperty name="width" value="0.025" units="cm"/>
      <inkml:brushProperty name="height" value="0.025" units="cm"/>
    </inkml:brush>
  </inkml:definitions>
  <inkml:trace contextRef="#ctx0" brushRef="#br0">146 0 14830,'0'0'6641,"-10"1"-5782,4 0-776,0-1 0,0 1 0,0 1 1,1-1-1,-1 1 0,0 0 0,1 0 0,0 0 0,-1 1 0,1 0 0,0 0 0,0 0 0,1 1 0,-1 0 0,1 0 0,0 0 0,0 0 0,0 1 0,-6 9 0,6-10-1,1 0 0,0 1 1,0-1-1,1 1 0,-1 0 1,1 0-1,0 0 0,1 0 0,-1 0 1,1 0-1,-1 9 0,2-14-68,1 1-1,-1 0 0,1-1 0,-1 1 1,1-1-1,-1 1 0,1-1 1,0 1-1,-1-1 0,1 1 0,0-1 1,-1 1-1,1-1 0,0 0 1,-1 0-1,1 1 0,0-1 0,0 0 1,0 0-1,-1 0 0,1 0 0,0 0 1,0 0-1,-1 0 0,1 0 1,0 0-1,0 0 0,0 0 0,-1-1 1,1 1-1,0 0 0,1-1 1,30-8 428,-17-1-468,-1 0-1,0-1 0,-1 0 1,0-1-1,15-17 0,0 0-416,-28 28 432,0 1 1,0 0 0,0 0-1,0 0 1,0 0-1,0 0 1,0 0-1,0-1 1,1 1-1,-1 0 1,0 0 0,0 0-1,0 0 1,0 0-1,0 0 1,0 0-1,0 0 1,1 0 0,-1 0-1,0 0 1,0 0-1,0 0 1,0 0-1,0 0 1,1 0-1,-1 0 1,0 0 0,0 0-1,0 0 1,0 0-1,0 0 1,1 0-1,-1 0 1,0 0-1,0 0 1,0 0 0,0 0-1,0 0 1,0 0-1,1 0 1,-1 0-1,0 0 1,0 0-1,0 0 1,0 1 0,0-1-1,0 0 1,0 0-1,0 0 1,0 0-1,1 0 1,-1 0 0,0 0-1,0 1 1,0-1-1,0 0 1,0 0-1,0 0 1,0 0-1,0 1 1,1 15-103,-5 31 693,2-32-277,2-13-266,-1-1 0,1 0 0,0 1 0,0-1-1,0 1 1,0-1 0,0 0 0,0 1 0,0-1 0,0 1-1,1-1 1,-1 0 0,0 1 0,1-1 0,-1 0 0,1 1-1,0-1 1,-1 0 0,1 0 0,0 0 0,0 1-1,0-1 1,-1 0 0,1 0 0,0 0 0,1 0 0,-1-1-1,2 3 1,2-2 74,-1 0 0,1-1-1,-1 1 1,1-1 0,0 0 0,-1 0-1,10-2 1,-3 0-162,0-1 0,0 0 1,0-1-1,-1 0 0,1 0 0,-1-2 0,0 1 0,-1-1 0,1 0 1,16-16-1,20-11-7371,-26 22-2865,-10 3 6753</inkml:trace>
</inkml:ink>
</file>

<file path=ppt/ink/ink3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9.204"/>
    </inkml:context>
    <inkml:brush xml:id="br0">
      <inkml:brushProperty name="width" value="0.025" units="cm"/>
      <inkml:brushProperty name="height" value="0.025" units="cm"/>
    </inkml:brush>
  </inkml:definitions>
  <inkml:trace contextRef="#ctx0" brushRef="#br0">39 0 9705,'0'0'14158,"-3"15"-13689,-25 127 1265,25-121-1610,1 0 1,0 0 0,2 1 0,0-1 0,6 37 0,-5-57-123,-1 0 1,0 1-1,0-1 1,1 1-1,-1-1 1,1 0-1,-1 1 1,1-1-1,0 0 1,-1 1-1,1-1 1,0 0-1,0 0 1,0 0-1,0 0 1,0 0-1,0 0 1,0 0-1,0 0 1,2 1-1,-2-2 15,0 0-1,0 0 1,0 0 0,0 0-1,0 0 1,0 0-1,0 0 1,0 0 0,0 0-1,0 0 1,0-1-1,0 1 1,0 0-1,0-1 1,0 1 0,0-1-1,0 1 1,0-1-1,0 0 1,1 0 0,2-3 45,0 0 1,0-1 0,0 1-1,0-1 1,0 1 0,-1-1-1,4-8 1,0-2-115,-2 1-1,0-1 1,0 0 0,-2 0 0,0-1 0,0 1 0,-2 0-1,1-18 1,-4 31-90,-1 8 101,-3 12 64,6-15-6,-1 0 0,1 0 0,0 0 0,0 0 0,0 0-1,1 0 1,-1 0 0,1 0 0,0-1 0,0 1 0,0 0 0,0 0 0,0 0 0,0-1 0,1 1 0,-1-1 0,4 5-1,-2-5 18,0 1 0,0-1 0,1 0 0,-1 0 0,1 0 0,-1 0 0,1-1 0,-1 0 0,1 1 0,0-1 0,-1-1 0,1 1-1,7 0 1,0 0 44,1 0-1,-1-1 0,1 0 0,-1-1 1,1-1-1,-1 1 0,0-2 0,16-4 1,-21 5-44,-1-1 1,1 1 0,-1-1-1,1 0 1,-1 0-1,0 0 1,0-1 0,-1 1-1,1-1 1,-1-1 0,0 1-1,0-1 1,0 1-1,0-1 1,-1 0 0,0 0-1,5-11 1,-16 30 636,5-10-686,0 1 0,0 0 0,0 0 0,1 1 0,0-1 0,-2 9 0,3-11-20,0 0-1,1 0 1,0 0 0,0 0 0,0-1 0,0 1 0,0 0-1,1 0 1,-1 0 0,1 0 0,0 0 0,0 0 0,0-1-1,0 1 1,0 0 0,1-1 0,-1 1 0,3 2 0,-3-4-106,1 0 1,-1 0-1,1 0 0,-1 0 1,1 0-1,-1 0 1,1-1-1,0 1 1,-1-1-1,1 1 1,0-1-1,0 0 0,-1 1 1,1-1-1,0 0 1,0 0-1,-1 0 1,1 0-1,0-1 1,0 1-1,-1 0 1,1-1-1,0 1 0,-1-1 1,1 0-1,0 1 1,-1-1-1,1 0 1,-1 0-1,1 0 1,-1 0-1,2-2 0,2-1-611,0 0 0,0-1-1,-1 1 1,1-1-1,-1 0 1,0 0-1,-1-1 1,1 1 0,3-9-1,22-56-7786,-13 23 2272</inkml:trace>
</inkml:ink>
</file>

<file path=ppt/ink/ink3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9.785"/>
    </inkml:context>
    <inkml:brush xml:id="br0">
      <inkml:brushProperty name="width" value="0.025" units="cm"/>
      <inkml:brushProperty name="height" value="0.025" units="cm"/>
    </inkml:brush>
  </inkml:definitions>
  <inkml:trace contextRef="#ctx0" brushRef="#br0">30 65 4292,'1'-10'5680,"0"-2"-3902,0-9 336,0-1 2888,-4 35-978,-5 11-2994,-1 5-783,3-1 88,3 0 0,0 1 0,2 0 0,0-1 0,3 1 0,0 0 0,10 43 0,-11-69-318,0 1 1,0-1 0,0 0 0,1 0-1,-1 0 1,1 0 0,0 0 0,0 0-1,0 0 1,5 5 0,-7-8-9,1 0 0,-1 0-1,0 1 1,0-1 0,1 0 0,-1 0 0,0 0-1,1 0 1,-1 1 0,1-1 0,-1 0-1,0 0 1,1 0 0,-1 0 0,0 0 0,1 0-1,-1 0 1,1 0 0,-1 0 0,0 0 0,1 0-1,-1 0 1,0 0 0,1 0 0,-1 0 0,0-1-1,1 1 1,-1 0 0,0 0 0,1 0 0,-1 0-1,0-1 1,1 1 0,7-25 185,-6-91-2169,-1 115 1941,-1 1-1,1-1 1,-1 0-1,1 1 1,0-1-1,-1 0 1,1 1-1,0-1 1,0 1-1,-1-1 1,1 1-1,0 0 1,0-1-1,0 1 1,0 0-1,0-1 1,-1 1-1,1 0 1,0 0-1,0 0 1,0 0-1,0 0 0,0 0 1,0 0-1,0 0 1,0 0-1,-1 1 1,1-1-1,0 0 1,0 0-1,2 1 1,39 9-554,-35-8 433,8 1-578,0 0-1,1-1 1,-1-1-1,17 0 1,-28-2 648,1 1 0,-1 0 0,0-1 0,1 0 0,-1 0 0,0 0 0,0-1 0,7-3 0,-9 4 255,-1 1 0,0-1 1,1 0-1,-1 0 0,0-1 0,0 1 1,0 0-1,0 0 0,0 0 0,0-1 0,0 1 1,0-1-1,0 1 0,0 0 0,-1-1 0,1 0 1,-1 1-1,1-1 0,-1 1 0,0-1 0,0 0 1,1 1-1,-1-3 0,-1 4-89,1-1 1,-1 1-1,1-1 0,-1 1 1,1 0-1,-1-1 0,1 1 0,-1 0 1,1-1-1,-1 1 0,1 0 0,-1 0 1,1 0-1,-1-1 0,0 1 1,1 0-1,-1 0 0,1 0 0,-1 0 1,0 0-1,1 0 0,-1 0 1,1 0-1,-1 1 0,0-1 0,1 0 1,-1 0-1,1 0 0,-1 1 1,1-1-1,-1 0 0,1 0 0,-1 1 1,1-1-1,-1 0 0,1 1 0,-1-1 1,1 1-1,-1 0 0,-24 14 512,19-9-333,0 1 1,0 1 0,1-1-1,0 1 1,-5 11 0,8-17-215,1 1 0,-1 0-1,1 0 1,0 0 0,0 0 0,0 0 0,0 0 0,1 0 0,-1 0 0,1 0 0,0 0 0,0 0 0,0 0 0,0 0 0,1 0-1,-1 0 1,1 1 0,0-1 0,2 4 0,-2-5-31,0 0 1,1-1-1,0 1 0,-1-1 0,1 0 1,0 1-1,0-1 0,0 0 1,0 0-1,0 0 0,0 0 0,0-1 1,0 1-1,0 0 0,1-1 0,-1 0 1,0 1-1,0-1 0,0 0 0,1 0 1,-1 0-1,0-1 0,0 1 1,0 0-1,0-1 0,1 1 0,2-2 1,2 0-30,1-1 0,-1 0 0,0 0 0,1 0 1,-2-1-1,12-6 0,16-23-461,9-7-1650,-40 80 572,-3-38 1459,0-1-1,-1 1 1,1-1 0,0 1-1,1-1 1,-1 1 0,0-1-1,0 1 1,1-1 0,-1 0 0,1 1-1,-1-1 1,1 1 0,-1-1-1,1 0 1,0 1 0,0-1-1,0 0 1,0 0 0,0 0 0,0 0-1,0 0 1,0 0 0,0 0-1,0 0 1,1 0 0,-1 0-1,0 0 1,1-1 0,-1 1 0,0-1-1,1 1 1,-1-1 0,1 1-1,-1-1 1,3 0 0,-1 0-315,0 0 0,0 0 0,0-1 0,0 1 0,0-1 0,-1 0 0,1 0 0,0 0 0,-1 0 1,1 0-1,0-1 0,-1 1 0,1-1 0,-1 0 0,0 0 0,0 1 0,0-1 0,3-4 0,14-20-5137</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3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0.319"/>
    </inkml:context>
    <inkml:brush xml:id="br0">
      <inkml:brushProperty name="width" value="0.025" units="cm"/>
      <inkml:brushProperty name="height" value="0.025" units="cm"/>
    </inkml:brush>
  </inkml:definitions>
  <inkml:trace contextRef="#ctx0" brushRef="#br0">36 66 4548,'1'-9'4757,"0"-4"-3146,1-8 422,-1-1 2768,-3 26-1192,-5 8-2405,-3 4-1196,4 10 323,0-1 1,2 1-1,1 0 0,1 0 1,1 0-1,1 0 1,2 0-1,0 0 1,2 0-1,1-1 0,15 51 1,-8-55-89,-12-21-228,1 0-1,-1 0 1,0 0 0,0 0 0,1 0-1,-1 0 1,0-1 0,0 1 0,1 0-1,-1 0 1,0 0 0,0 0 0,1 0 0,-1-1-1,0 1 1,0 0 0,0 0 0,1 0-1,-1-1 1,0 1 0,0 0 0,0 0-1,0 0 1,1-1 0,-1 1 0,0 0 0,0 0-1,0-1 1,0 1 0,0 0 0,0-1-1,0 1 1,0 0 0,0 0 0,0-1-1,0 1 1,0 0 0,0 0 0,0-1 0,0 1-1,0-5-34,1 0-1,-1 1 0,-1-1 0,1 0 1,0 1-1,-1-1 0,0 1 0,-2-7 1,-1 1-28,1 4-511,0-1 0,1 0 0,-1 0 0,2 0 0,-3-9 0,4 14 443,0 1 0,0-1 0,0 1 0,0 0-1,0-1 1,1 1 0,-1-1 0,0 1 0,1-1 0,-1 1 0,1 0 0,-1-1 0,1 1-1,0 0 1,-1-1 0,1 1 0,0 0 0,0 0 0,0 0 0,0 0 0,0 0 0,0 0-1,0 0 1,1 0 0,-1 0 0,0 1 0,0-1 0,1 0 0,-1 1 0,0-1-1,1 1 1,1-1 0,28-7-260,0 1-1,57-4 1,32-6 1713,-108 12 1784,-16 3 1353,-12 3-1180,6 2-4552,7-2 1256,0 0 1,1 0 0,-1 1-1,1-1 1,0 1-1,-1 0 1,1 0 0,0 0-1,0 0 1,0 0-1,0 0 1,0 1 0,1-1-1,-1 1 1,1-1-1,0 1 1,-1-1-1,1 1 1,-1 5 0,2-6-36,-1-1 0,1 1 0,0 0 0,0 0 0,0 0 0,0 0 0,0 0 0,0 0 0,1-1 0,-1 1 0,1 0 0,-1 0 0,1 0 0,0-1 0,0 1 0,0 0 0,0-1 0,0 1 0,0 0 0,0-1 0,0 0 0,0 1 0,1-1 0,-1 0 0,1 1 0,-1-1 0,1 0 0,-1 0 0,1 0 0,3 1 0,48 13-2302,-45-14 2156,0 1 0,1 0 0,-1 0 1,0 1-1,-1 0 0,11 6 0,-17-8 232,-1-1 1,1 0-1,-1 1 0,0-1 1,0 1-1,1-1 0,-1 1 1,0-1-1,0 0 1,1 1-1,-1-1 0,0 1 1,0-1-1,0 1 0,0-1 1,0 1-1,0-1 0,0 1 1,0-1-1,0 1 0,0 0 1,0-1-1,0 1 1,0-1-1,0 1 0,0-1 1,-1 0-1,1 1 0,0-1 1,0 1-1,-1-1 0,1 1 1,0-1-1,-1 1 0,1-1 1,0 0-1,-1 1 1,1-1-1,0 0 0,-1 1 1,1-1-1,-1 0 0,1 0 1,-1 1-1,1-1 0,-1 0 1,1 0-1,-1 0 0,1 0 1,-1 1-1,1-1 1,-1 0-1,-31 15 1326,29-14-1368,-7 3-202,-45 16 515,19-14-6130,21-6-4392</inkml:trace>
</inkml:ink>
</file>

<file path=ppt/ink/ink3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1.249"/>
    </inkml:context>
    <inkml:brush xml:id="br0">
      <inkml:brushProperty name="width" value="0.025" units="cm"/>
      <inkml:brushProperty name="height" value="0.025" units="cm"/>
    </inkml:brush>
  </inkml:definitions>
  <inkml:trace contextRef="#ctx0" brushRef="#br0">6 1 11435,'0'0'9689,"1"8"-9406,3 52 736,-8 119 0,-2-35 2020,6-144-3019,0 0-1,0 1 1,0-1 0,-1 0 0,1 1 0,0-1-1,0 0 1,0 0 0,0 1 0,0-1 0,0 0-1,0 1 1,0-1 0,0 0 0,0 1 0,0-1-1,0 0 1,0 1 0,0-1 0,0 0 0,0 0-1,1 1 1,-1-1 0,0 0 0,0 1 0,0-1-1,0 0 1,1 0 0,-1 1 0,0-1 0,0 0-1,0 0 1,1 0 0,-1 1 0,0-1 0,0 0-1,1 0 1,-1 0 0,0 0 0,1 1 0,-1-1 0,0 0-1,0 0 1,1 0 0,-1 0 0,1 0 0,11-14 512,10-26-36,-11 5-580,-1 0 1,-2-1-1,-2-1 0,2-42 1,-2 27-924,-2 48 851,3 10-94,10 18-236,-12-17 401,-3-4 140,1 0-1,-1-1 1,1 1 0,0-1 0,0 1 0,0-1 0,1 0 0,-1 0 0,0-1 0,1 1 0,-1-1 0,1 1-1,0-1 1,-1 0 0,1 0 0,0-1 0,0 1 0,0-1 0,-1 0 0,6 0 0,-6-1-17,-1 1 0,1 0 0,-1-1 0,0 0 0,1 1 0,-1-1 0,1 0 0,-1 0 0,0-1 0,0 1 0,0 0 0,0-1 0,0 1 0,0-1 0,0 0 0,0 0 0,-1 0 0,1 1 0,0-2 0,-1 1 0,0 0 1,0 0-1,1 0 0,-1-1 0,0 1 0,-1 0 0,1-1 0,0 1 0,-1-1 0,1 1 0,-1-4 0,-1-42 213,1 47-258,0 0-1,0 0 1,0 1-1,0-1 1,0 0-1,0 0 0,0 1 1,0-1-1,0 0 1,-1 0-1,1 1 1,0-1-1,-1 0 0,1 1 1,0-1-1,-1 0 1,1 1-1,-1-1 1,1 0-1,-1 1 0,1-1 1,-1 1-1,1-1 1,-1 1-1,0 0 1,1-1-1,-1 1 0,0-1 1,1 1-1,-1 0 1,0 0-1,0-1 0,1 1 1,-1 0-1,0 0 1,0 0-1,1 0 1,-1 0-1,0 0 0,0 0 1,0 0-1,1 0 1,-1 0-1,0 0 1,0 1-1,1-1 0,-1 0 1,0 0-1,1 1 1,-1-1-1,0 1 1,1-1-1,-1 0 0,0 1 1,1-1-1,-1 1 1,1-1-1,-1 1 1,0 1-1,-4 3-35,1 0 1,0 0-1,0 0 1,1 0-1,0 1 1,0 0-1,0 0 1,0 0-1,1 0 1,-3 12-1,0 2 23,1-1 0,-3 28 0,7-43 29,-1 1 0,1 0 0,0 0 0,0 0 1,0 0-1,1 0 0,0 0 0,0 0 1,0-1-1,0 1 0,1 0 0,0-1 1,0 1-1,3 4 0,-2-6-2,0 0 1,0 0-1,0 0 1,0 0-1,1-1 1,-1 0-1,1 1 0,-1-1 1,1-1-1,0 1 1,0 0-1,0-1 1,0 0-1,0 0 1,0 0-1,0 0 0,5-1 1,18 2-50,0-1 0,1-2 0,-1 0 0,35-8-1,-53 8 40,-9 1 15,1 0 0,-1 0 1,1 1-1,-1-1 0,1 0 0,-1 1 0,0-1 0,1 1 0,-1-1 0,1 0 0,-1 1 0,0-1 0,1 1 0,-1-1 1,0 1-1,0-1 0,1 1 0,-1-1 0,0 1 0,0 0 0,0-1 0,1 1 0,-1-1 0,0 1 0,0-1 1,0 1-1,0 0 0,0-1 0,0 1 0,0-1 0,-1 1 0,1-1 0,0 2 0,-2 21 202,2-22-268,0 0-134,1-1 0,-1 1-1,1-1 1,-1 1-1,1-1 1,-1 0 0,1 1-1,-1-1 1,1 0-1,0 0 1,-1 1 0,1-1-1,0 0 1,-1 0-1,1 0 1,0 0 0,-1 0-1,1 0 1,-1 0-1,1 0 1,0 0 0,-1 0-1,1 0 1,0 0-1,-1 0 1,1 0 0,0-1-1,-1 1 1,1 0-1,-1-1 1,1 1 0,0-1-1,23-8-5023,-11-5-2091</inkml:trace>
</inkml:ink>
</file>

<file path=ppt/ink/ink3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1.580"/>
    </inkml:context>
    <inkml:brush xml:id="br0">
      <inkml:brushProperty name="width" value="0.025" units="cm"/>
      <inkml:brushProperty name="height" value="0.025" units="cm"/>
    </inkml:brush>
  </inkml:definitions>
  <inkml:trace contextRef="#ctx0" brushRef="#br0">0 24 13196,'0'0'10031,"10"3"-8541,-8-2-1451,64 15 2394,-63-15-2246,1-1 0,-1 0 0,0 0 1,1 0-1,-1 0 0,1-1 1,-1 1-1,0-1 0,4-1 0,-6 2-126,0-1-1,0 1 1,0-1-1,0 1 1,0-1-1,0 0 1,-1 1-1,1-1 1,0 0-1,0 0 0,0 1 1,-1-1-1,1 0 1,-1 0-1,1 0 1,0 0-1,-1 0 1,0 0-1,1 0 1,-1 0-1,0 0 1,1 0-1,-1 0 1,0-1-1,0 1 1,0 0-1,0-1 0,0 1-57,-1 0 0,1 0 0,-1 0 0,1 0 0,-1 0-1,1 1 1,-1-1 0,1 0 0,-1 1 0,0-1 0,0 0-1,1 1 1,-1-1 0,0 0 0,0 1 0,0 0 0,1-1 0,-1 1-1,0-1 1,0 1 0,0 0 0,0 0 0,0-1 0,0 1-1,0 0 1,0 0 0,0 0 0,0 0 0,0 0 0,0 0-1,0 0 1,0 1 0,0-1 0,0 0 0,1 0 0,-3 1-1,-2 0-46,0 0-1,1 0 0,-1 0 0,0 1 1,1-1-1,-9 5 0,9-2 2,-1-1 0,1 1 0,0 0 0,0 0-1,0 0 1,1 1 0,-1-1 0,1 1 0,0 0 0,1 0-1,-1 0 1,1 0 0,-3 9 0,5-12-32,-1 0-1,1 0 1,0 0 0,0 0 0,-1 0-1,1 0 1,1 0 0,-1 0 0,0 0-1,0 0 1,1 0 0,-1 0 0,1 0-1,0 0 1,-1 0 0,1 0 0,0-1 0,0 1-1,0 0 1,0 0 0,1-1 0,-1 1-1,0-1 1,1 1 0,-1-1 0,1 0-1,-1 1 1,1-1 0,0 0 0,-1 0-1,1 0 1,0 0 0,0 0 0,0-1-1,0 1 1,0 0 0,0-1 0,0 0-1,4 1 1,12 2-1713,0-1-1,0-1 1,1-1 0,29-2-1,-1-5-5631</inkml:trace>
</inkml:ink>
</file>

<file path=ppt/ink/ink3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1.927"/>
    </inkml:context>
    <inkml:brush xml:id="br0">
      <inkml:brushProperty name="width" value="0.025" units="cm"/>
      <inkml:brushProperty name="height" value="0.025" units="cm"/>
    </inkml:brush>
  </inkml:definitions>
  <inkml:trace contextRef="#ctx0" brushRef="#br0">148 0 16688,'0'0'3213,"-13"3"-469,2-1-2327,1 1 0,-1 0 0,1 0 0,0 1 0,0 1-1,-12 6 1,19-9-297,-1 1 0,1-1-1,-1 0 1,1 1 0,0 0 0,0 0 0,0 0-1,0 0 1,1 0 0,-1 0 0,1 1-1,0-1 1,0 1 0,0 0 0,0 0-1,1-1 1,0 1 0,-1 0 0,1 0-1,1 1 1,-1-1 0,1 0 0,-1 6 0,2-8-116,-1 0 1,1 0 0,0 0 0,0 0 0,0 0 0,0 0 0,0 0 0,0-1-1,0 1 1,1 0 0,-1-1 0,0 1 0,1-1 0,-1 0 0,1 1 0,0-1-1,0 0 1,-1 0 0,1 0 0,0 0 0,0 0 0,0-1 0,0 1-1,0 0 1,0-1 0,0 1 0,0-1 0,0 0 0,0 0 0,0 0 0,4 0-1,0 0 45,0 0-1,0 0 1,0 0-1,0-1 1,0 0-1,0 0 0,0 0 1,0-1-1,0 0 1,6-3-1,-4 0-52,0-1 1,-1 0-1,1 0 0,11-14 1,-16 17-74,-1 1 0,0-1 1,0 0-1,0 0 1,0 0-1,0-1 1,-1 1-1,1 0 0,-1-1 1,0 1-1,0-1 1,0 1-1,0-1 1,-1 1-1,1-7 0,-2 9-24,1 1 0,-1-1-1,1 1 1,0-1 0,-1 1-1,1 0 1,-1-1 0,1 1 0,-1 0-1,1-1 1,-1 1 0,1 0-1,-1 0 1,0 0 0,1-1-1,-1 1 1,1 0 0,-1 0-1,0 0 1,1 0 0,-1 0-1,1 0 1,-1 0 0,1 0-1,-1 0 1,0 1 0,1-1 0,-1 0-1,1 0 1,-1 0 0,1 1-1,-1-1 1,0 0 0,-19 11-3725,19-8 3021,-3 5-1843,1-3-1939</inkml:trace>
</inkml:ink>
</file>

<file path=ppt/ink/ink3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2.600"/>
    </inkml:context>
    <inkml:brush xml:id="br0">
      <inkml:brushProperty name="width" value="0.025" units="cm"/>
      <inkml:brushProperty name="height" value="0.025" units="cm"/>
    </inkml:brush>
  </inkml:definitions>
  <inkml:trace contextRef="#ctx0" brushRef="#br0">0 0 7751,'0'0'19843,"5"13"-19320,1 0-436,-1 2 0,0-1 0,-1 0 0,-1 1 0,0 0 0,0 17 0,-1 31 148,-1-63-227,-1 0 1,0 1 0,0-1 0,0 0-1,0 0 1,1 0 0,-1 0 0,0 1-1,0-1 1,0 0 0,1 0 0,-1 0-1,0 0 1,0 0 0,1 0 0,-1 1-1,0-1 1,0 0 0,1 0-1,-1 0 1,0 0 0,0 0 0,1 0-1,-1 0 1,0 0 0,0 0 0,1 0-1,-1 0 1,0 0 0,0-1 0,1 1-1,-1 0 1,0 0 0,0 0 0,1 0-1,-1 0 1,0 0 0,0-1 0,0 1-1,1 0 1,-1 0 0,0 0-1,0 0 1,0-1 0,0 1 0,1 0-1,-1 0 1,0-1 0,0 1 0,0 0-1,0 0 1,0 0 0,0-1 0,0 1-1,0 0 1,0 0 0,0-1 0,0 1-1,9-15 272,-4 0-353,-1-1 0,-1 0 0,0 0-1,-1 0 1,-1 0 0,0-18 0,-1 33-2,1 28-384,0-24 477,1-1 1,0 1 0,0-1-1,-1 1 1,1-1-1,1 0 1,-1 0 0,0 0-1,1 0 1,-1 0-1,1-1 1,-1 1 0,1-1-1,0 0 1,-1 1-1,1-1 1,0 0 0,0-1-1,0 1 1,0 0-1,0-1 1,0 0-1,0 0 1,0 1 0,0-2-1,6 0 1,-1 1 61,1-1 0,-1 0 0,1 0 0,-1-1 0,0 0 0,0 0 0,0-1 0,12-6 0,-18 8-65,4-2 11,0 0 0,0-1 0,0 1 0,-1-1 0,0-1 0,1 1 0,-2-1 0,1 0 0,0 0 0,-1 0 0,0 0 0,5-9 0,-9 14-28,0 0 1,0 0-1,0 0 1,0 1-1,-1-1 1,1 0 0,0 0-1,0 0 1,0 0-1,0 0 1,0 1-1,0-1 1,0 0-1,0 0 1,0 0 0,0 0-1,0 0 1,0 0-1,-1 1 1,1-1-1,0 0 1,0 0-1,0 0 1,0 0 0,0 0-1,0 0 1,-1 0-1,1 0 1,0 0-1,0 0 1,0 0-1,0 0 1,0 0 0,-1 0-1,1 0 1,0 0-1,0 0 1,0 0-1,0 0 1,0 0-1,-1 0 1,1 0 0,0 0-1,0 0 1,0 0-1,0 0 1,0 0-1,-1 0 1,1 0-1,0 0 1,0 0 0,0 0-1,0-1 1,0 1-1,0 0 1,0 0-1,-1 0 1,1 0 0,0 0-1,0 0 1,0 0-1,0-1 1,0 1-1,0 0 1,0 0-1,0 0 1,0 0 0,0 0-1,0-1 1,-10 9-91,8-4 96,-1 0-1,1 0 0,-1 0 0,1 0 0,0 1 0,1-1 0,-1 1 0,1-1 0,0 1 0,0-1 0,0 1 0,0 0 0,1-1 0,0 1 0,0 5 1,1-7 15,0-1 1,-1 0 0,1 0 0,0 0 0,0 0 0,0 0 0,0 0-1,1 0 1,-1 0 0,0 0 0,1 0 0,-1-1 0,1 1 0,0-1 0,-1 1-1,1-1 1,0 0 0,0 1 0,0-1 0,0 0 0,0 0 0,0 0-1,1-1 1,-1 1 0,0 0 0,0-1 0,0 0 0,1 1 0,-1-1 0,0 0-1,1 0 1,2-1 0,9 1-1,0-1 1,0-1-1,-1 0 1,1-1-1,-1 0 0,0-1 1,0-1-1,0 0 0,-1 0 1,1-1-1,-1-1 0,-1 0 1,1-1-1,-1 0 0,14-14 1,-29 26-30,1 0 0,-1 0 0,1 1 0,0-1 0,1 1 0,-1 0 0,1-1 0,0 1 0,0 0 0,1 0 0,-1 1 0,1-1 0,0 0 0,0 0 0,1 7 0,0-12-34,0 0 1,0 1-1,0-1 1,0 0-1,0 0 1,0 0 0,0 0-1,0 1 1,0-1-1,0 0 1,0 0-1,0 0 1,0 1-1,0-1 1,0 0 0,0 0-1,0 0 1,0 0-1,0 1 1,1-1-1,-1 0 1,0 0-1,0 0 1,0 0 0,0 0-1,0 0 1,0 1-1,1-1 1,-1 0-1,0 0 1,0 0-1,0 0 1,0 0 0,1 0-1,-1 0 1,0 0-1,0 0 1,0 0-1,0 0 1,1 0-1,-1 0 1,0 0 0,0 0-1,0 0 1,1 0-1,-1 0 1,0 0-1,0 0 1,0 0 0,0 0-1,1 0 1,-1 0-1,0 0 1,0 0-1,0 0 1,0-1-1,1 1 1,-1 0 0,0 0-1,0 0 1,0 0-1,0 0 1,0 0-1,0-1 1,1 1-1,-1 0 1,9-12-3735,-4-8-1806,-1-6-2520</inkml:trace>
</inkml:ink>
</file>

<file path=ppt/ink/ink3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2.944"/>
    </inkml:context>
    <inkml:brush xml:id="br0">
      <inkml:brushProperty name="width" value="0.025" units="cm"/>
      <inkml:brushProperty name="height" value="0.025" units="cm"/>
    </inkml:brush>
  </inkml:definitions>
  <inkml:trace contextRef="#ctx0" brushRef="#br0">1 0 15086,'0'0'7271</inkml:trace>
</inkml:ink>
</file>

<file path=ppt/ink/ink3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3.271"/>
    </inkml:context>
    <inkml:brush xml:id="br0">
      <inkml:brushProperty name="width" value="0.025" units="cm"/>
      <inkml:brushProperty name="height" value="0.025" units="cm"/>
    </inkml:brush>
  </inkml:definitions>
  <inkml:trace contextRef="#ctx0" brushRef="#br0">1 1 18866,'0'0'11291,"4"11"-10998,43 154-3210,-31-74-3663,-9 1-4033,-8-38 6707,-1 1 3430,-1 88 7149,4-133-5354,-1 1 1745,0 1 0,2 0 0,-1-1 0,5 13 0,-3-21-1548,1 0-2686</inkml:trace>
</inkml:ink>
</file>

<file path=ppt/ink/ink3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2.939"/>
    </inkml:context>
    <inkml:brush xml:id="br0">
      <inkml:brushProperty name="width" value="0.025" units="cm"/>
      <inkml:brushProperty name="height" value="0.025" units="cm"/>
    </inkml:brush>
  </inkml:definitions>
  <inkml:trace contextRef="#ctx0" brushRef="#br0">0 135 10794,'15'-2'561,"16"0"-132,0 1 1,1 1 0,-1 1 0,0 2-1,35 8 1,48 13 1083,0-3 0,226 8 0,237-36-697,-187-2-795,431 28 577,-30 1 1041,266-59-134,-580 4-1161,582-52 1597,-773 53-1121,147-12-268,-428 45-491,15 3-1266,-16 8-3619,-4-4-1502</inkml:trace>
</inkml:ink>
</file>

<file path=ppt/ink/ink3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4.883"/>
    </inkml:context>
    <inkml:brush xml:id="br0">
      <inkml:brushProperty name="width" value="0.025" units="cm"/>
      <inkml:brushProperty name="height" value="0.025" units="cm"/>
    </inkml:brush>
  </inkml:definitions>
  <inkml:trace contextRef="#ctx0" brushRef="#br0">1 1 9321,'147'34'1192,"3"-6"-1,275 15 1,307-39 90,-479-8-1185,755 21 790,86-2 409,-20-48-1001,-353 9-232,45 1-46,1537-25 2656,-1075 68-2011,-996-17-5989,-131-3-3332</inkml:trace>
</inkml:ink>
</file>

<file path=ppt/ink/ink3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9.328"/>
    </inkml:context>
    <inkml:brush xml:id="br0">
      <inkml:brushProperty name="width" value="0.025" units="cm"/>
      <inkml:brushProperty name="height" value="0.025" units="cm"/>
    </inkml:brush>
  </inkml:definitions>
  <inkml:trace contextRef="#ctx0" brushRef="#br0">13884 9 7143,'0'0'678,"10"-1"2071,-3-1-2439,-2 1-86,0-1 1,1 1-1,-1 0 1,1 1-1,-1-1 1,1 1-1,-1 0 1,0 1-1,1-1 1,-1 1-1,1 0 1,-1 0-1,0 1 1,0 0-1,0-1 1,0 2-1,0-1 0,6 4 1,5 9-73,0 0 0,-1 2 0,0-1 0,-1 2 0,-1 0 0,-1 1 0,-1 0 0,0 0 0,-1 1 0,-2 1 0,0 0 0,-1 0 0,7 37 0,-7-19 12,-1 1 0,-2 0 1,-2 0-1,-2 0 0,-2 0 0,-11 71 1,-8-16 290,-4 0 1,-4-1 0,-4-2-1,-4-2 1,-84 147-1,30-87-435,-7-4-1,-151 174 1,56-107 166,-9-9 1,-305 239 0,-499 296 433,471-380-606,-14-24 1,-15-25 0,-602 237-1,-793 149 45,-39-116-496,-214 68 95,1063-228 468,940-326 97,3 9 1,6 10-1,-246 181 0,377-242 234,2 4-1,2 2 0,-76 90 1,136-143-466,1 0 0,1 1 0,-1-1 0,1 1 0,0-1 0,0 1 0,0 0 0,-2 9 0,5 12-3786,2-24-1420</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3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9.734"/>
    </inkml:context>
    <inkml:brush xml:id="br0">
      <inkml:brushProperty name="width" value="0.025" units="cm"/>
      <inkml:brushProperty name="height" value="0.025" units="cm"/>
    </inkml:brush>
  </inkml:definitions>
  <inkml:trace contextRef="#ctx0" brushRef="#br0">878 51 7495,'0'0'4404,"1"-9"-2706,0-1-1947,3-20 3163,-6 28-1076,-4 20-618,-9 23-802,-3 0 0,-1-2 0,-2-1 0,-28 40 0,32-51-314,-317 454 1356,54-83 913,273-386-2302,-10 11 53,1 1 0,1 0-1,2 2 1,0-1 0,2 2 0,0 0 0,-6 27 0,17-52-127,-1 0 0,0 0 1,1 0-1,0 0 0,-1 0 1,1 0-1,0 0 0,0 0 0,0 0 1,1 0-1,-1 0 0,0 0 0,1 0 1,-1 0-1,1 0 0,0-1 0,-1 1 1,1 0-1,0 0 0,0 0 0,0-1 1,0 1-1,1-1 0,-1 1 0,0-1 1,1 1-1,-1-1 0,1 0 0,-1 1 1,1-1-1,-1 0 0,1 0 0,0 0 1,3 1-1,3-1-7,-1 1 0,0-1 0,1 0 0,-1-1 0,1 0-1,-1 0 1,0-1 0,13-2 0,11-3 45,0-2 0,-1-1-1,0-1 1,33-17 0,113-67 201,-133 69-197,457-269-344,-58 34-3741,-356 208 966,-27 9-2131</inkml:trace>
</inkml:ink>
</file>

<file path=ppt/ink/ink3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31.298"/>
    </inkml:context>
    <inkml:brush xml:id="br0">
      <inkml:brushProperty name="width" value="0.025" units="cm"/>
      <inkml:brushProperty name="height" value="0.025" units="cm"/>
    </inkml:brush>
  </inkml:definitions>
  <inkml:trace contextRef="#ctx0" brushRef="#br0">11564 636 12364,'-94'-37'-225,"-1"4"-1,-2 4 1,-109-18 0,-304-26-1237,438 64 1769,-1063-114 3787,314 36-719,-1580-94-1186,1765 165-2737,-849 87 1,955-10 388,-533 133 1,792-126 262,3 11 1,3 12 0,-441 219 0,568-235 141,-151 108 0,230-139-233,2 1-1,1 4 1,3 2-1,-80 98 1,117-128-34,0 0 1,2 1 0,1 1-1,1 0 1,1 1 0,0 0-1,-12 48 1,21-62 11,0 1 0,0-1 0,1 1-1,1-1 1,0 1 0,0-1 0,1 1 0,0 0-1,1-1 1,0 0 0,1 1 0,0-1 0,0 0 0,1-1-1,1 1 1,-1 0 0,1-1 0,1 0 0,0-1 0,0 1-1,1-1 1,8 8 0,10 6 12,1-1 0,1-1 0,1-2 0,0 0 0,2-2 0,-1-2 0,62 22 0,233 51 74,-320-87-76,404 79 97,437 26 1,425-33-59,-1100-64-27,2033 77 115,1-48 1,933-103 1072,-3075 63-1127,592-50 297,-544 37-338,0-5 0,-2-4 0,195-74-1,-268 85-21,-1-2 0,0-1-1,-2-2 1,0-2 0,-1 0-1,-1-2 1,31-31 0,-46 39 89,-1 0 1,-1-2 0,0 1 0,-2-2-1,1 0 1,-2 0 0,-1-1-1,0 0 1,-1-1 0,-1 1 0,-1-1-1,-1-1 1,0 1 0,1-27 0,-4 21-23,0 1 0,-2 0 0,-1 0 0,-1-1 1,-1 1-1,-1 0 0,-1 1 0,-2-1 0,0 1 0,-2 0 1,0 1-1,-2-1 0,0 2 0,-2 0 0,0 0 1,-27-31-1,1 8-77,-2 2 0,-2 2 1,-1 2-1,-84-57 0,-216-103 20,-335-100 739,-26 57 508,440 163-993,-2 11 0,-3 12 0,-537-39 0,-12 107-1149,5 70-6409,387-25-1515</inkml:trace>
</inkml:ink>
</file>

<file path=ppt/ink/ink3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32.275"/>
    </inkml:context>
    <inkml:brush xml:id="br0">
      <inkml:brushProperty name="width" value="0.025" units="cm"/>
      <inkml:brushProperty name="height" value="0.025" units="cm"/>
    </inkml:brush>
  </inkml:definitions>
  <inkml:trace contextRef="#ctx0" brushRef="#br0">3012 54 13485,'-162'-25'325,"-1"7"1,-1 8 0,-312 19-1,281 12-197,0 7 1,-363 104-1,458-101 288,1 5 0,2 3 0,2 5 0,-150 93 1,200-106-317,2 2 0,1 1 0,1 3 0,-49 57 0,66-64-73,1 1 0,1 0 0,2 2 0,1 0 0,2 1 0,1 1 0,-11 38 0,19-49 3,1 1 0,1 0-1,1 0 1,2 0 0,0 1 0,1-1-1,2 1 1,1 0 0,1-1 0,1 1-1,1-1 1,1 0 0,1 0 0,1-1 0,2 0-1,0 0 1,2 0 0,0-2 0,2 1-1,0-1 1,1-1 0,2-1 0,0 0 0,1-1-1,22 20 1,3-4 51,1-3 0,1 0 0,2-3 0,1-2 0,1-2 0,1-3 0,2-1 0,0-2 0,59 12 0,31 1 168,0-7 1,178 9 0,-20-19 401,313-23 0,-447-4-520,-1-8 0,-1-7 0,-1-6 0,303-108 0,-343 93 151,-2-6 0,-2-5-1,-3-5 1,-3-5 0,-3-4-1,170-151 1,-232 181-258,-2-3 0,-3-1-1,-1-2 1,57-90 0,-84 116-22,-1 0 0,-1-1-1,-2 0 1,0-1 0,-1 0 0,-1 0 0,-2-1-1,-1 0 1,0 0 0,-2 0 0,-1 0-1,-1-1 1,-6-49 0,3 61 15,-1 1 0,-1-1 0,-1 1-1,0 0 1,-1 0 0,0 0 0,-1 1 0,0 0-1,-1 0 1,-1 1 0,-11-13 0,4 9 45,1 1 1,-2 0-1,0 1 1,-1 1-1,0 1 1,-38-19-1,8 10-33,0 3 0,-1 1-1,-1 3 1,-1 2 0,-88-9-1,-198 4-2531,150 12-1122,26-6-2012</inkml:trace>
</inkml:ink>
</file>

<file path=ppt/ink/ink3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34.008"/>
    </inkml:context>
    <inkml:brush xml:id="br0">
      <inkml:brushProperty name="width" value="0.025" units="cm"/>
      <inkml:brushProperty name="height" value="0.025" units="cm"/>
    </inkml:brush>
  </inkml:definitions>
  <inkml:trace contextRef="#ctx0" brushRef="#br0">3 1 12204,'0'0'12321,"0"11"-12252,0 157 901,-3-69-337,19 163 1,-16-260-697,11 46 356,-11-47-359,0 1 0,0-1 1,0 0-1,1 0 0,-1 1 0,1-1 1,-1 0-1,1 0 0,-1 0 0,1 0 1,0 1-1,0-1 0,0 0 0,-1 0 1,1-1-1,0 1 0,0 0 0,0 0 1,0 0-1,0 0 0,0-1 0,1 1 1,-1-1-1,0 1 0,0-1 0,0 1 1,1-1-1,-1 0 0,0 1 0,1-1 1,1 0-1,-2 0-157,0-1 0,-1 1 0,1-1 0,-1 1-1,1-1 1,0 1 0,-1-1 0,1 1 0,-1-1 0,1 1 0,-1-1 0,0 0 0,1 1 0,-1-1-1,0 0 1,1 1 0,-1-1 0,0 0 0,0 0 0,1 1 0,-1-1 0,0 0 0,0 0 0,0 1-1,0-2 1,0-2-1247,4-19-7183</inkml:trace>
</inkml:ink>
</file>

<file path=ppt/ink/ink3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19.320"/>
    </inkml:context>
    <inkml:brush xml:id="br0">
      <inkml:brushProperty name="width" value="0.025" units="cm"/>
      <inkml:brushProperty name="height" value="0.025" units="cm"/>
    </inkml:brush>
  </inkml:definitions>
  <inkml:trace contextRef="#ctx0" brushRef="#br0">26 0 16688,'0'0'1094,"-1"17"-992,-8 210 1262,21 238 0,14 173-480,-32 1-11,-1-101 2083,10-366-2001,-8 205-725,-7-289-1157,-5-33-3553,8-37-1088</inkml:trace>
</inkml:ink>
</file>

<file path=ppt/ink/ink3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19.974"/>
    </inkml:context>
    <inkml:brush xml:id="br0">
      <inkml:brushProperty name="width" value="0.025" units="cm"/>
      <inkml:brushProperty name="height" value="0.025" units="cm"/>
    </inkml:brush>
  </inkml:definitions>
  <inkml:trace contextRef="#ctx0" brushRef="#br0">0 79 13965,'0'0'8050,"16"-4"-8263,12-3 198,0 1 1,0 1-1,41 0 1,111 2 48,-120 2-37,1085 4 31,525-7 1359,1052 55 834,-2565-45-2547,-156-6 321,-1 0-1,1 0 1,-1 0 0,0 0 0,1 0-1,-1 0 1,1 0 0,-1 0-1,0 0 1,1 0 0,-1 0 0,1 0-1,-1 0 1,0 0 0,1 0-1,-1 0 1,0 0 0,1-1 0,-1 1-1,1 0 1,-1 0 0,0 0-1,1-1 1,-1 1 0,0 0 0,0 0-1,1-1 1,-1 1 0,0 0-1,0-1 1,1 1 0,-1 0-1,0-1 1,-7-10-334,-23-11-772,30 22 1033,-70-48-6040,53 31 870</inkml:trace>
</inkml:ink>
</file>

<file path=ppt/ink/ink3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0.472"/>
    </inkml:context>
    <inkml:brush xml:id="br0">
      <inkml:brushProperty name="width" value="0.025" units="cm"/>
      <inkml:brushProperty name="height" value="0.025" units="cm"/>
    </inkml:brush>
  </inkml:definitions>
  <inkml:trace contextRef="#ctx0" brushRef="#br0">344 4 18514,'-11'-1'379,"-93"-1"2306,105 2-2651,-1 0 0,0 0 1,1 1-1,-1-1 0,0 0 0,1 0 1,-1 1-1,0-1 0,0 0 1,0 0-1,1 1 0,-1-1 0,0 0 1,0 1-1,0-1 0,0 0 1,1 1-1,-1-1 0,0 0 0,0 1 1,0-1-1,0 0 0,0 1 1,0-1-1,0 1 0,0-1 0,0 0 1,0 1-1,0-1 0,0 0 0,0 1 1,0-1-1,-1 0 0,1 1 1,0-1-1,0 0 0,0 1 0,0-1 1,-1 0-1,1 1 0,0-1 1,0 0-1,-1 0 0,1 1 0,0-1 1,0 0-1,-1 0 0,1 0 1,0 1-1,-1-1 0,1 0 0,0 0 1,-1 0-1,1 0 0,0 0 1,-1 0-1,1 0 0,0 0 0,-1 1 1,1-1-1,-1 0 0,1 0 1,0-1-1,-1 1 0,1 0 0,0 0 1,-1 0-1,24 19-177,33 9 499,82 29 0,-83-37-218,102 55 0,-151-72-138,1 1 0,-1 0 0,-1 1 0,1-1 1,0 1-1,-1 0 0,0 0 0,-1 1 0,1 0 0,5 8 0,-9-11 2,0 0-1,1 1 0,-1-1 1,0 0-1,-1 1 1,1-1-1,0 1 1,-1-1-1,0 1 1,0-1-1,0 1 1,0-1-1,-1 1 0,1-1 1,-1 1-1,0-1 1,0 0-1,0 1 1,-1-1-1,1 0 1,-1 0-1,1 0 1,-1 0-1,-3 4 0,-4 5 133,0-1-1,-1 0 0,-1 0 0,0-1 0,-23 17 0,-72 39 455,66-42-485,-78 43-11,-54 33 146,142-80-559,0 1-1,2 1 1,-33 34-1,33-22-3351,18-9-3021</inkml:trace>
</inkml:ink>
</file>

<file path=ppt/ink/ink3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1.142"/>
    </inkml:context>
    <inkml:brush xml:id="br0">
      <inkml:brushProperty name="width" value="0.025" units="cm"/>
      <inkml:brushProperty name="height" value="0.025" units="cm"/>
    </inkml:brush>
  </inkml:definitions>
  <inkml:trace contextRef="#ctx0" brushRef="#br0">1 876 3748,'0'0'15481,"7"-9"-14622,301-319 2194,-203 224-2801,278-278-226,-365 362-45,-16 17 11,1-1 1,0 1-1,0 0 0,1 0 1,-1 0-1,1 0 0,0 0 1,-1 1-1,8-4 0,-9 7-73,-3 7 24,-50 146 272,34-109-158,1 1-1,-12 63 0,25-89-40,0 0 1,1 0-1,1 0 0,1 0 1,0 0-1,2 0 0,0 0 0,8 29 1,-7-40-281,1 0 1,-1 0 0,1 0-1,1-1 1,0 0 0,0 0 0,0 0-1,1 0 1,0-1 0,0 0-1,1-1 1,0 1 0,1-1-1,-1 0 1,1-1 0,0 0-1,0 0 1,1-1 0,16 7-1,26 1-5186,-4-10-1623</inkml:trace>
</inkml:ink>
</file>

<file path=ppt/ink/ink3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1.500"/>
    </inkml:context>
    <inkml:brush xml:id="br0">
      <inkml:brushProperty name="width" value="0.025" units="cm"/>
      <inkml:brushProperty name="height" value="0.025" units="cm"/>
    </inkml:brush>
  </inkml:definitions>
  <inkml:trace contextRef="#ctx0" brushRef="#br0">0 1 18033,'0'0'513,"32"59"-545,-18-6 96,-2 16 0,1 16 32,-1 13-64,-2 6 0,-2 4-353,-2-5-768,-3-12-1409,-3-14-1057,0-15-2755</inkml:trace>
</inkml:ink>
</file>

<file path=ppt/ink/ink3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1.876"/>
    </inkml:context>
    <inkml:brush xml:id="br0">
      <inkml:brushProperty name="width" value="0.025" units="cm"/>
      <inkml:brushProperty name="height" value="0.025" units="cm"/>
    </inkml:brush>
  </inkml:definitions>
  <inkml:trace contextRef="#ctx0" brushRef="#br0">1 713 10442,'0'-63'1108,"12"-103"0,-8 143-621,1 0 0,1 0 0,1 1 0,0 0 0,2 0 0,1 1 0,22-37 0,-18 37-334,1 1-1,1 0 0,1 1 0,0 0 1,2 2-1,0 0 0,0 1 0,2 1 1,0 1-1,0 0 0,2 2 0,-1 1 1,2 1-1,-1 0 0,1 2 0,0 1 1,1 1-1,0 1 0,0 1 1,0 1-1,0 1 0,46 3 0,-64 0-169,-1 0 0,0 0 1,1 1-1,-1 0 0,0 0 0,0 0 0,0 1 0,-1-1 0,1 2 0,0-1 0,-1 0 0,7 7 0,-10-9 38,-1 1 0,1 0-1,0 0 1,-1 0 0,1 0 0,-1 0 0,0 1-1,0-1 1,0 0 0,0 1 0,0-1 0,0 0-1,-1 1 1,1-1 0,-1 1 0,1-1-1,-1 1 1,0-1 0,0 1 0,0 0 0,-1-1-1,1 1 1,0-1 0,-1 1 0,0-1-1,0 0 1,1 1 0,-1-1 0,-1 0 0,1 1-1,0-1 1,0 0 0,-1 0 0,-2 3-1,-4 5 464,-1-1-1,0 0 0,0 0 1,-1-1-1,0 0 0,-21 12 0,-73 34 1284,86-45-1632,-55 22 259,41-18-949,-51 29 1,77-37-2352,13-4-1776,-5-1 3686,29 0-8058</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387"/>
    </inkml:context>
    <inkml:brush xml:id="br0">
      <inkml:brushProperty name="width" value="0.025" units="cm"/>
      <inkml:brushProperty name="height" value="0.025" units="cm"/>
    </inkml:brush>
  </inkml:definitions>
  <inkml:trace contextRef="#ctx0" brushRef="#br0">1 155 18834,'0'0'9289,"59"-13"-7816,-21-7-480,6-5-705,2 1-256,0-2-1441,-7 1-3107,-5 4-3332</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3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2.316"/>
    </inkml:context>
    <inkml:brush xml:id="br0">
      <inkml:brushProperty name="width" value="0.025" units="cm"/>
      <inkml:brushProperty name="height" value="0.025" units="cm"/>
    </inkml:brush>
  </inkml:definitions>
  <inkml:trace contextRef="#ctx0" brushRef="#br0">388 76 12236,'13'-9'576,"-4"2"-385,2-1 491,0-1 0,0 2 0,1 0 0,0 0 0,0 1 0,26-9 0,-37 15-656,-1-1 1,0 1 0,1 0-1,-1 0 1,0 0-1,1 0 1,-1 0 0,1 0-1,-1 0 1,0 0-1,1 0 1,-1 0 0,0 0-1,1 0 1,-1 0-1,0 1 1,1-1 0,-1 0-1,1 0 1,-1 0 0,0 0-1,0 1 1,1-1-1,-1 0 1,0 0 0,1 1-1,-1-1 1,0 0-1,0 1 1,1-1 0,-1 0-1,0 1 1,0-1-1,0 0 1,0 1 0,1-1-1,-1 0 1,0 1-1,0 0 1,-2 21 771,-15 22 495,-26 32-173,-102 133 0,97-144-990,4-5-184,-96 133 786,54-63-2979,82-129-1812,6-12 1765,8-24-1715</inkml:trace>
</inkml:ink>
</file>

<file path=ppt/ink/ink3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2.674"/>
    </inkml:context>
    <inkml:brush xml:id="br0">
      <inkml:brushProperty name="width" value="0.025" units="cm"/>
      <inkml:brushProperty name="height" value="0.025" units="cm"/>
    </inkml:brush>
  </inkml:definitions>
  <inkml:trace contextRef="#ctx0" brushRef="#br0">0 1 17585,'0'0'1441,"12"75"-448,11-39 0,11-3-256,13 0-225,13-4-256,15-2-128,5-8-1697,-3-6-1538,-8-5-4196</inkml:trace>
</inkml:ink>
</file>

<file path=ppt/ink/ink3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3.221"/>
    </inkml:context>
    <inkml:brush xml:id="br0">
      <inkml:brushProperty name="width" value="0.025" units="cm"/>
      <inkml:brushProperty name="height" value="0.025" units="cm"/>
    </inkml:brush>
  </inkml:definitions>
  <inkml:trace contextRef="#ctx0" brushRef="#br0">0 0 20147,'11'0'310,"528"19"-190,-449-9-474,0 3 0,0 5 0,-1 3 0,88 34 0,182 97 509,95 33 1793,562 117 1087,6 2-1585,-726-198-1078,85 28 11,9-29-423,-319-94-1160,-48-9-1586,-1-2-3360</inkml:trace>
</inkml:ink>
</file>

<file path=ppt/ink/ink3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3.801"/>
    </inkml:context>
    <inkml:brush xml:id="br0">
      <inkml:brushProperty name="width" value="0.025" units="cm"/>
      <inkml:brushProperty name="height" value="0.025" units="cm"/>
    </inkml:brush>
  </inkml:definitions>
  <inkml:trace contextRef="#ctx0" brushRef="#br0">0 1917 11851,'0'0'4180,"14"2"-3545,3-2-346,0 1-1,0-2 0,0 0 1,-1-1-1,1-1 0,0 0 0,16-7 1,130-48 1607,-124 43-1657,719-316 728,-15-40-1111,338-155 2225,-378 230-1246,13 50-768,-536 200-233,-103 36-6330</inkml:trace>
</inkml:ink>
</file>

<file path=ppt/ink/ink3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4.749"/>
    </inkml:context>
    <inkml:brush xml:id="br0">
      <inkml:brushProperty name="width" value="0.025" units="cm"/>
      <inkml:brushProperty name="height" value="0.025" units="cm"/>
    </inkml:brush>
  </inkml:definitions>
  <inkml:trace contextRef="#ctx0" brushRef="#br0">109 439 5349,'-1'-12'1746,"1"10"-1680,-3-16 380,2-1-1,0 0 1,2 0-1,0 0 0,1 0 1,0 0-1,8-26 1,1 20 105,1 0 0,1 1 0,30-40-1,-32 49 472,0 0-1,2 2 0,0-1 1,0 1-1,1 1 0,24-15 1,-38 27-974,0 0 1,0 1-1,-1-1 1,1 1-1,0-1 1,0 1-1,0-1 1,0 1-1,0-1 1,0 1-1,0-1 1,0 1-1,0-1 1,0 1-1,0-1 1,0 1-1,0-1 1,0 1-1,1-1 1,-1 1-1,0-1 1,0 1-1,0-1 1,1 1-1,-1-1 1,0 0-1,1 1 1,-1-1-1,0 1 1,1-1-1,-1 0 0,0 1 1,1-1-1,-1 0 1,1 0-1,-1 1 1,1-1-1,-1 0 1,1 0-1,-1 0 1,1 0-1,-1 1 1,1-1-1,-1 0 1,1 0-1,-1 0 1,1 0-1,-1 0 1,1 0-1,-1 0 1,1 0-1,-1-1 1,1 1-1,-1 0 1,1 0-1,-1 0 1,0 0-1,1-1 1,-1 1-1,1 0 1,-1 0-1,1-1 1,-1 1-1,0 0 1,1-1-1,-1 0 1,-13 42 700,-13 7-315,-1-1 1,-2-1-1,-64 76 0,47-66-2664,-48 81 1,93-134 1214,15-23-9683</inkml:trace>
</inkml:ink>
</file>

<file path=ppt/ink/ink3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5.141"/>
    </inkml:context>
    <inkml:brush xml:id="br0">
      <inkml:brushProperty name="width" value="0.025" units="cm"/>
      <inkml:brushProperty name="height" value="0.025" units="cm"/>
    </inkml:brush>
  </inkml:definitions>
  <inkml:trace contextRef="#ctx0" brushRef="#br0">213 1 13325,'0'0'5189,"-2"13"-4138,-28 121 412,15-74-1774,2 1 0,2 0 0,-2 82 0,13-73-1114,0-41-8179,0-36 4917</inkml:trace>
  <inkml:trace contextRef="#ctx0" brushRef="#br0" timeOffset="1">63 321 5221,'0'0'3876,"-34"-82"288,22 56-193,1 10-1088,5 12-160,11 4-2723,17 12-129,8 5 129,13 3 65,9 3-642,5-3-2242,-4 3-2306,-2 0-3651</inkml:trace>
</inkml:ink>
</file>

<file path=ppt/ink/ink3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5.533"/>
    </inkml:context>
    <inkml:brush xml:id="br0">
      <inkml:brushProperty name="width" value="0.025" units="cm"/>
      <inkml:brushProperty name="height" value="0.025" units="cm"/>
    </inkml:brush>
  </inkml:definitions>
  <inkml:trace contextRef="#ctx0" brushRef="#br0">61 0 11691,'0'0'11648,"2"12"-10703,3 12-895,-2 1 0,-1-1 0,-1 1-1,-1-1 1,-1 1 0,-5 25 0,2-25-1164,-1-1 1,-1 0 0,-15 39-1,20-61 851,1 0 0,-1 0 0,0 1 0,0-1 0,0 0 0,-1 0 0,1 0 0,0 0 1,-1 0-1,1 0 0,-4 2 0,5-4 196,-1 0 1,1 0-1,-1 0 1,1 0-1,0 0 1,-1 0-1,1-1 1,-1 1-1,1 0 1,0 0-1,-1 0 1,1 0 0,0-1-1,-1 1 1,1 0-1,0 0 1,-1-1-1,1 1 1,0 0-1,0-1 1,-1 1-1,1 0 1,0-1-1,0 1 1,0 0-1,-1-1 1,1 1-1,0 0 1,0-1 0,0 1-1,0 0 1,0-1-1,0 1 1,0-1-1,0 1 1,0 0-1,0-2 1,-4-61-3483,4 29 1953,3-1 0,7-40-1,8-8-3250</inkml:trace>
</inkml:ink>
</file>

<file path=ppt/ink/ink3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5.907"/>
    </inkml:context>
    <inkml:brush xml:id="br0">
      <inkml:brushProperty name="width" value="0.025" units="cm"/>
      <inkml:brushProperty name="height" value="0.025" units="cm"/>
    </inkml:brush>
  </inkml:definitions>
  <inkml:trace contextRef="#ctx0" brushRef="#br0">1 154 10922,'0'0'7090,"2"12"-5542,2 20-1129,1 0 0,2-1 0,2 0 0,0-1 0,20 42 0,-28-71-414,6 14 77,1 0 0,1 0 0,0-1 0,1-1-1,1 0 1,0 0 0,1-1 0,17 14 0,-27-25 2,0 0 0,0 0 1,0 0-1,0 0 0,0 0 0,0-1 0,0 1 0,0-1 0,0 0 0,0 1 0,1-1 0,-1 0 0,0 0 0,0-1 0,0 1 1,0 0-1,1-1 0,-1 1 0,0-1 0,0 0 0,0 0 0,0 1 0,0-1 0,-1 0 0,1-1 0,0 1 0,0 0 1,-1-1-1,1 1 0,0-1 0,-1 1 0,0-1 0,1 0 0,-1 1 0,0-1 0,0 0 0,2-3 0,6-10 451,-1-1 0,0 0 0,8-27-1,-10 28-284,14-39-43,-2-2 0,-3 0 1,-2 0-1,9-95 0,-24 128-1883,1 22 1460,0 0-1,1 1 1,-1-1 0,0 1-1,1-1 1,-1 1 0,0 0-1,0-1 1,1 1 0,-1 0-1,0-1 1,0 1 0,0 0-1,1 0 1,-1 0 0,0 0-1,0 0 1,0 0 0,0 0-1,0 0 1,1 0 0,-1 0-1,0 0 1,-1 1 0,-19 3-6826</inkml:trace>
</inkml:ink>
</file>

<file path=ppt/ink/ink3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6.359"/>
    </inkml:context>
    <inkml:brush xml:id="br0">
      <inkml:brushProperty name="width" value="0.025" units="cm"/>
      <inkml:brushProperty name="height" value="0.025" units="cm"/>
    </inkml:brush>
  </inkml:definitions>
  <inkml:trace contextRef="#ctx0" brushRef="#br0">44 1 14574,'0'0'5925,"-7"67"-5476,-1-14 127,0 12-191,0 10-193,1 3-96,2 3-64,5 8-609,-1 0-1152,1-5-1602,0-3-1954,0-14-4901</inkml:trace>
</inkml:ink>
</file>

<file path=ppt/ink/ink3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6.706"/>
    </inkml:context>
    <inkml:brush xml:id="br0">
      <inkml:brushProperty name="width" value="0.025" units="cm"/>
      <inkml:brushProperty name="height" value="0.025" units="cm"/>
    </inkml:brush>
  </inkml:definitions>
  <inkml:trace contextRef="#ctx0" brushRef="#br0">20 1 12588,'0'0'3267,"-14"56"-801,10-32-672,3-4-1057,1 4-449,0 3-224,0 7-32,2 10 0,1 9-32,0 4-128,0-4-128,-1-4-385,0-15-64,5-21-800,4-15-2915,5-38-7656</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3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7.253"/>
    </inkml:context>
    <inkml:brush xml:id="br0">
      <inkml:brushProperty name="width" value="0.025" units="cm"/>
      <inkml:brushProperty name="height" value="0.025" units="cm"/>
    </inkml:brush>
  </inkml:definitions>
  <inkml:trace contextRef="#ctx0" brushRef="#br0">0 63 9801,'0'0'5477,"73"-15"-3715,-21 4-801,8 1-577,7 4-255,7-1-65,13 5-32,3 0-289,0 0-2369,0-6-3140</inkml:trace>
</inkml:ink>
</file>

<file path=ppt/ink/ink3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7.580"/>
    </inkml:context>
    <inkml:brush xml:id="br0">
      <inkml:brushProperty name="width" value="0.025" units="cm"/>
      <inkml:brushProperty name="height" value="0.025" units="cm"/>
    </inkml:brush>
  </inkml:definitions>
  <inkml:trace contextRef="#ctx0" brushRef="#br0">1 0 15503,'0'0'3459,"68"41"-2498,-38-22-641,5 0-192,13 2-224,12-9-673,13-7-736,12-5-2371,6-8-448,0-14-96</inkml:trace>
  <inkml:trace contextRef="#ctx0" brushRef="#br0" timeOffset="1">1025 15 9513,'50'0'2723,"-10"0"-353,-6 8-1249,-4 2-448,-4 1 159,0-2-447,2-3-321,4-6-32,3 0-32,-2-10-1313,-3-11-3556</inkml:trace>
</inkml:ink>
</file>

<file path=ppt/ink/ink3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39.812"/>
    </inkml:context>
    <inkml:brush xml:id="br0">
      <inkml:brushProperty name="width" value="0.025" units="cm"/>
      <inkml:brushProperty name="height" value="0.025" units="cm"/>
    </inkml:brush>
  </inkml:definitions>
  <inkml:trace contextRef="#ctx0" brushRef="#br0">235 97 6694,'3'-9'3102,"-2"6"-2661,13-34 997,-13 35-1094,0-1 0,-1 1 0,1-1 0,-1 1 0,1-1 0,-1 1 0,0-1 0,0 1 0,0-1 0,0 1 0,-1-1 0,1 1 0,0-1 0,-1 1 0,-1-4 0,2 6-301,-1-1 1,1 1-1,-1 0 1,1-1-1,-1 1 1,1 0-1,-1-1 1,1 1-1,-1 0 1,1-1-1,-1 1 0,1 0 1,-1 0-1,0 0 1,1 0-1,-1-1 1,1 1-1,-1 0 1,0 0-1,1 0 1,-1 0-1,1 1 0,-1-1 1,0 0-1,1 0 1,-1 0-1,1 0 1,-1 0-1,1 1 1,-1-1-1,0 0 1,1 1-1,-1-1 1,1 0-1,-1 1 0,1-1 1,0 1-1,-1-1 1,1 0-1,-1 1 1,1-1-1,0 1 1,-1-1-1,1 1 1,0-1-1,-1 2 1,-16 24 32,-30 77-120,5 1 0,4 3 0,-30 135 0,63-221-1204,1 0 0,1 1 1,-1 24-1,4-40-1235</inkml:trace>
</inkml:ink>
</file>

<file path=ppt/ink/ink3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0.207"/>
    </inkml:context>
    <inkml:brush xml:id="br0">
      <inkml:brushProperty name="width" value="0.025" units="cm"/>
      <inkml:brushProperty name="height" value="0.025" units="cm"/>
    </inkml:brush>
  </inkml:definitions>
  <inkml:trace contextRef="#ctx0" brushRef="#br0">127 36 6054,'0'0'10079,"-9"13"-9519,-60 98-20,61-96-547,1 1 0,0-1 0,1 1 0,0 0 0,2 1 0,-6 29 0,10-45-7,0 0 0,0-1 1,0 1-1,0 0 0,0-1 0,0 1 0,0 0 0,0-1 0,0 1 0,0 0 1,0-1-1,1 1 0,-1 0 0,0-1 0,0 1 0,1-1 0,-1 1 0,1-1 0,-1 1 1,0-1-1,1 1 0,-1-1 0,1 1 0,-1-1 0,1 1 0,-1-1 0,1 0 1,-1 1-1,1-1 0,0 0 0,-1 1 0,1-1 0,0 0 0,28-1-265,25-22-972,-18-3-870,-1-1-1,-2-2 0,0-1 1,55-69-1,-22 25 3580,-53 64 494,-13 18 70,-13 24 90,-53 84 1203,32-60-1847,-30 70 0,63-125-1460,0 0 0,0 0 0,1 0 0,-1 0 0,1 0 0,-1 0 0,1 0 0,-1 1-1,1-1 1,0 0 0,-1 0 0,1 0 0,0 1 0,0-1 0,0 0 0,0 0 0,0 1 0,0-1 0,0 0-1,1 0 1,-1 1 0,0-1 0,1 0 0,-1 0 0,2 2 0,-1-3-13,0 1 0,0-1 0,1 0 0,-1 0 0,1 0 1,-1 0-1,0 0 0,1 0 0,-1 0 0,0 0 0,1-1 0,-1 1 0,0 0 1,0-1-1,1 1 0,-1-1 0,0 1 0,2-2 0,62-40-599,51-58-4739,-56 42 912</inkml:trace>
</inkml:ink>
</file>

<file path=ppt/ink/ink3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1.071"/>
    </inkml:context>
    <inkml:brush xml:id="br0">
      <inkml:brushProperty name="width" value="0.025" units="cm"/>
      <inkml:brushProperty name="height" value="0.025" units="cm"/>
    </inkml:brush>
  </inkml:definitions>
  <inkml:trace contextRef="#ctx0" brushRef="#br0">121 33 10090,'-11'14'1756,"-89"115"1997,99-128-3667,0-1 0,0 1 0,0 0 0,1 0 1,-1 0-1,0 0 0,1 0 0,-1 0 0,1 1 0,-1-1 1,1 0-1,-1 0 0,1 0 0,0 0 0,0 1 0,0-1 1,-1 0-1,2 2 0,-1-3-67,1 1-1,-1-1 1,1 0 0,-1 0 0,1 1 0,-1-1 0,1 0-1,-1 0 1,1 0 0,0 0 0,-1 0 0,1 1 0,-1-1-1,1 0 1,0-1 0,-1 1 0,1 0 0,-1 0-1,1 0 1,-1 0 0,1 0 0,0 0 0,-1-1 0,2 0-1,43-21 74,24-30-613,-46 34-988,46-29 0,-69 46 1509,0 1 0,0 0 1,1 0-1,-1 0 0,0 0 0,0-1 1,0 1-1,1 0 0,-1 0 1,0 0-1,0 0 0,0 0 0,1 0 1,-1 0-1,0 0 0,0 0 1,1 0-1,-1 0 0,0 0 0,0 0 1,0 0-1,1 0 0,-1 0 0,0 0 1,0 0-1,1 0 0,-1 0 1,0 0-1,0 0 0,0 0 0,1 0 1,-1 0-1,0 0 0,0 1 0,0-1 1,1 0-1,-1 0 0,0 0 1,0 0-1,0 1 0,1-1 0,-2 12 386,-8 14 463,9-26-835,-4 9 188,0-1-61,1 0 0,-1 1 1,2 0-1,-1-1 0,1 1 0,-2 15 0,5-23-135,-1-1-1,0 0 1,0 1 0,1-1-1,-1 1 1,0-1-1,1 0 1,-1 1 0,0-1-1,1 0 1,-1 1 0,1-1-1,-1 0 1,1 0-1,-1 1 1,0-1 0,1 0-1,-1 0 1,1 0 0,-1 0-1,1 1 1,-1-1-1,1 0 1,-1 0 0,1 0-1,-1 0 1,1 0-1,-1 0 1,1 0 0,-1-1-1,1 1 1,-1 0 0,1 0-1,-1 0 1,1 0-1,-1-1 1,1 1 0,-1 0-1,0 0 1,1-1 0,-1 1-1,1 0 1,-1-1-1,25-12 357,4-6 137,42-39 0,-50 40-459,0 0 0,2 1 0,37-21 0,-60 38-44,1 0-1,-1 0 0,0-1 1,0 1-1,0 0 0,0 0 1,1 0-1,-1 0 1,0-1-1,0 1 0,0 0 1,1 0-1,-1 0 1,0 0-1,0 0 0,0 0 1,1 0-1,-1 0 1,0 0-1,0 0 0,1 0 1,-1 0-1,0 0 0,0 0 1,0 0-1,1 0 1,-1 0-1,0 0 0,0 0 1,1 0-1,-1 0 1,0 0-1,0 0 0,1 0 1,-1 0-1,0 1 1,0-1-1,0 0 0,0 0 1,1 0-1,-1 0 0,0 0 1,0 1-1,0-1 1,0 0-1,1 0 0,-1 0 1,0 1-1,0-1 1,-4 16 179,-15 17 521,-5-3-219,17-22-381,0 0 1,0 0-1,1 1 1,0 0-1,1 0 0,0 0 1,0 1-1,1 0 0,0 0 1,-3 11-1,7-21-101,0 0-1,0 1 1,0-1-1,0 0 1,0 0-1,1 1 1,-1-1-1,0 0 1,0 0-1,0 0 1,0 1-1,0-1 1,0 0 0,0 0-1,0 0 1,1 1-1,-1-1 1,0 0-1,0 0 1,0 0-1,0 0 1,1 0-1,-1 1 1,0-1-1,0 0 1,0 0-1,1 0 1,-1 0-1,0 0 1,0 0-1,0 0 1,1 0-1,-1 0 1,0 0-1,0 0 1,1 0 0,-1 0-1,0 0 1,0 0-1,0 0 1,1 0-1,-1 0 1,0 0-1,18-4-26,12-9 161,50-43 205,-65 44-348,1 0 0,1 1 0,-1 0 1,1 2-1,30-13 0,-47 22 3,1 0-1,-1 0 1,0 0-1,1 0 1,-1 0-1,0 0 1,1 1-1,-1-1 1,0 0 0,0 0-1,1 0 1,-1 0-1,0 1 1,1-1-1,-1 0 1,0 0 0,0 1-1,0-1 1,1 0-1,-1 0 1,0 1-1,0-1 1,0 0-1,0 0 1,1 1 0,-1-1-1,0 0 1,0 1-1,0-1 1,0 0-1,0 1 1,0-1-1,0 0 1,0 1 0,0-1-1,0 0 1,0 1-1,0-1 1,0 0-1,0 1 1,0-1 0,0 0-1,0 1 1,-1-1-1,1 0 1,0 0-1,0 1 1,0-1-1,0 0 1,-1 1 0,1-1-1,0 0 1,-1 1-1,-6 19 48,-12 12 197,14-26-227,1 1 1,0 0 0,0-1-1,1 1 1,0 1 0,0-1-1,0 0 1,1 1-1,-3 15 1,6-23-14,-1 1-1,0-1 1,1 1 0,-1-1-1,1 1 1,-1-1 0,0 1-1,1-1 1,-1 1 0,1-1-1,-1 1 1,1-1 0,0 0-1,-1 1 1,1-1 0,-1 0-1,1 0 1,0 1 0,-1-1-1,1 0 1,0 0 0,-1 0-1,1 0 1,-1 0 0,1 0-1,0 0 1,-1 0-1,1 0 1,0 0 0,-1 0-1,1 0 1,0 0 0,-1 0-1,1-1 1,0 1 0,0-1-1,29-8 50,-15 1 16,-2-1 0,1 0 0,-1-1 0,21-21 0,-20 18-12,1 0 0,26-17 0,-41 62 156,-14 14 580,9-34-724,1 0 1,0 0-1,1 0 0,1 0 1,-2 24-1,4-36-62,0 1 0,0 0 1,1 0-1,-1 0 0,0 0 0,1 0 0,-1-1 0,0 1 1,1 0-1,-1 0 0,1-1 0,0 1 0,-1 0 0,1-1 0,-1 1 1,1 0-1,0-1 0,0 1 0,-1-1 0,1 1 0,0-1 1,0 0-1,0 1 0,-1-1 0,1 0 0,0 1 0,0-1 0,0 0 1,0 0-1,0 0 0,0 0 0,-1 0 0,1 0 0,0 0 0,0 0 1,0 0-1,0 0 0,0 0 0,1-1 0,40-10 115,-27 4-30,0-1 0,-1-1-1,16-12 1,-18 12-110,0 1 0,1 0-1,0 1 1,16-7 0,-28 14 14,-1-1-1,1 1 1,-1 0 0,1 0 0,-1 0 0,1-1 0,0 1 0,-1 0 0,1 0 0,-1 0 0,1 0 0,0 0 0,-1 0 0,1 1 0,-1-1 0,1 0-1,0 0 1,-1 0 0,1 0 0,-1 1 0,1-1 0,-1 0 0,1 1 0,-1-1 0,1 0 0,-1 1 0,1-1 0,-1 1 0,0-1 0,1 0 0,-1 1 0,1-1-1,-1 1 1,0-1 0,1 1 0,-1 0 0,0-1 0,0 1 0,0-1 0,1 1 0,-1-1 0,0 1 0,0 0 0,0-1 0,0 1 0,0-1 0,0 1-1,0 0 1,0-1 0,0 1 0,0-1 0,-1 1 0,1 0 0,0-1 0,0 1 0,-1 0 0,-10 47 333,7-35-306,3-11-12,1 0 0,-1 0-1,1 1 1,0-1 0,0 0 0,0 0-1,0 0 1,0 0 0,0 1 0,1-1-1,-1 0 1,1 0 0,-1 0 0,2 3-1,-1-4-5,-1 0-1,1 0 1,0 0 0,0 0-1,-1-1 1,1 1 0,0 0-1,0 0 1,0-1-1,0 1 1,0-1 0,0 1-1,0 0 1,0-1 0,0 0-1,0 1 1,1-1-1,-1 0 1,2 1 0,3-1 12,1-1 0,-1 1 1,0-1-1,1 0 0,-1-1 0,0 1 1,0-1-1,10-5 0,11-6 174,41-27-1,-52 28-171,1 2 1,0 0-1,1 1 0,0 0 0,0 2 1,21-6-1,-38 13-2,0 0 0,-1 0 1,1 0-1,0 0 1,0 0-1,0 0 0,0 1 1,0-1-1,-1 0 0,1 0 1,0 1-1,0-1 0,-1 0 1,1 1-1,0-1 0,0 1 1,-1-1-1,1 1 0,0-1 1,-1 1-1,1 0 0,-1-1 1,1 1-1,-1 0 1,1-1-1,-1 1 0,1 0 1,-1 0-1,0-1 0,1 1 1,-1 0-1,0 0 0,0 0 1,0 0-1,1-1 0,-1 1 1,0 0-1,0 0 0,0 0 1,0 0-1,-1-1 0,1 1 1,0 0-1,0 0 0,-1 1 1,-7 46 1137,8-45-1118,-2 4 5,0-1-1,1 1 0,0 0 0,1-1 0,-1 1 1,2 12-1,-1-17-62,0-1 1,1 1 0,-1 0-1,1-1 1,0 1-1,-1 0 1,1-1-1,0 1 1,0-1-1,0 1 1,0-1 0,0 0-1,0 1 1,1-1-1,-1 0 1,0 0-1,1 0 1,-1 0-1,1 0 1,-1 0 0,1 0-1,-1 0 1,1-1-1,-1 1 1,1-1-1,0 1 1,-1-1-1,1 0 1,0 1 0,2-1-1,2 1-615,0-1 0,0 0 0,-1 0 0,1 0-1,0 0 1,0-1 0,-1 0 0,7-2 0,15-13-7921</inkml:trace>
</inkml:ink>
</file>

<file path=ppt/ink/ink3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2.425"/>
    </inkml:context>
    <inkml:brush xml:id="br0">
      <inkml:brushProperty name="width" value="0.025" units="cm"/>
      <inkml:brushProperty name="height" value="0.025" units="cm"/>
    </inkml:brush>
  </inkml:definitions>
  <inkml:trace contextRef="#ctx0" brushRef="#br0">1 246 12172,'0'0'2653,"1"3"-288,7 30-1553,98 329 1258,-98-338-2100,11 30-88,-18-52 102,0 1 0,1 0 0,-1-1 0,1 1 0,-1-1 0,1 0 0,0 1-1,0-1 1,0 0 0,0 0 0,0 0 0,0 0 0,1-1 0,2 3 0,-4-4 17,0 0 1,0 0-1,0 0 1,0 0 0,0 0-1,0 0 1,0-1-1,-1 1 1,1 0 0,0-1-1,0 1 1,0 0-1,-1-1 1,1 1 0,0-1-1,0 1 1,-1-1-1,1 0 1,0 1 0,-1-1-1,1 1 1,0-1-1,-1 0 1,1 0 0,-1 1-1,0-1 1,1 0-1,-1 0 1,0 0 0,1 0-1,-1 1 1,0-1-1,1-2 1,9-34 256,-9 35-255,8-56 3,-3 0 1,-2 0 0,-7-109-1,3 164-8,0-13-2,-1 0-1,0-1 1,-1 1 0,-1 0 0,0 1-1,-10-29 1,13 44 16,0-1 1,-1 0-1,1 1 0,0-1 0,0 1 0,0-1 1,-1 0-1,1 1 0,0-1 0,-1 1 0,1-1 1,-1 1-1,1-1 0,0 1 0,-1-1 0,1 1 0,-1-1 1,1 1-1,-1 0 0,0-1 0,1 1 0,-1 0 1,1-1-1,-2 1 0,-3 12 115,3 31-58,2-41-52,-1 15 1,2 1 0,0-1-1,1 0 1,1 0 0,1 0 0,0 0 0,1-1-1,1 0 1,0 0 0,1 0 0,1-1 0,0 1-1,1-2 1,16 20 0,-24-32-15,1 0 1,0 0-1,0 0 0,0 0 1,0 0-1,0 0 0,0-1 1,0 1-1,0-1 0,1 1 1,-1-1-1,0 0 1,1 0-1,-1 0 0,1 0 1,0-1-1,-1 1 0,1-1 1,0 1-1,-1-1 0,1 0 1,0 0-1,-1 0 0,1 0 1,0-1-1,-1 1 0,1-1 1,-1 0-1,1 1 0,0-1 1,-1 0-1,0 0 1,1-1-1,-1 1 0,0 0 1,1-1-1,-1 0 0,0 1 1,0-1-1,0 0 0,-1 0 1,1 0-1,0 0 0,-1-1 1,1 1-1,-1 0 0,0-1 1,0 1-1,0 0 0,2-6 1,4-15 52,0 0 1,-2-1-1,-1 0 1,3-34-1,-5-100-292,-2 101 126,-2 42 46,-2 26-182,-2 26 11,4-6 312,2 0 0,0 0 1,2 0-1,11 53 0,-10-74-73,-1-1 1,2 0 0,-1-1-1,1 1 1,0 0-1,1-1 1,0 0-1,11 14 1,-12-18-6,0 0 0,0 0 0,1 0 0,-1-1 0,1 0 0,0 0 0,0 0 0,1 0 0,-1-1 0,0 1 0,1-1 0,-1-1 0,1 1 0,0-1 0,9 1 0,-8-2 29,-1 1 0,1-1 0,0-1 0,-1 1 0,1-1 0,0 0-1,-1-1 1,1 0 0,-1 0 0,0 0 0,0 0 0,1-1 0,9-7-1,-8 4 5,1 0-1,-1-1 0,0-1 0,-1 1 0,0-1 0,0-1 0,-1 1 0,6-10 0,1-6 7,-1 0 0,-2-1-1,0 0 1,-1-1 0,-2 0 0,5-27 0,-6 16 15,-3 0 0,0-51 1,-2 88-53,-1-1 0,0 0-1,0 1 1,0-1 0,1 0 0,-1 1 0,0-1 0,0 1 0,0-1 0,0 0 0,0 1 0,0-1 0,0 0 0,-1 1 0,1-1 0,0 0 0,0 1 0,0-1 0,-1 1-1,1-1 1,0 1 0,0-1 0,-1 0 0,1 1 0,-1-1 0,1 1 0,0-1 0,-1 1 0,1 0 0,-1-1 0,1 1 0,-1-1 0,1 1 0,-2-1 0,1 2-4,0 0 1,0 0-1,0 0 1,0 0 0,0 0-1,0 1 1,0-1-1,0 0 1,1 0 0,-1 1-1,0-1 1,1 0 0,-1 1-1,1-1 1,-1 2-1,-4 16 85,0 0 0,1 0-1,1 0 1,1 0 0,1 0-1,1 26 1,1-34-69,0 1 1,0-1-1,1 1 0,0-1 1,1 0-1,0 0 0,1 0 0,0 0 1,1-1-1,0 1 0,12 17 1,-13-23-20,-1-1 1,1 0 0,0 0-1,0-1 1,0 1 0,0-1-1,1 0 1,0 0 0,-1 0-1,1-1 1,0 0 0,0 1-1,0-2 1,1 1 0,-1-1-1,9 2 1,-7-3 17,1 0 0,-1 0 1,1-1-1,-1 0 0,1 0 0,-1-1 0,0 0 0,1 0 0,-1 0 0,12-7 1,-3-1 6,0 0 1,0 0-1,-1-2 1,0 0-1,-1 0 1,-1-1-1,0-1 1,18-26 0,-19 25-171,-1-1 0,-1-1 0,-1 0 0,0 0 0,-2-1 0,0 0 0,0 0 0,-2-1 0,0 0 0,3-33 0,-8 52 156,0 0-1,-1-1 1,1 1-1,-1 0 0,1 0 1,0 0-1,-1 0 1,1 0-1,0 0 1,-1 0-1,1 0 0,0 0 1,-1 0-1,1 0 1,0 0-1,-1 1 1,1-1-1,0 0 0,-1 0 1,1 0-1,0 0 1,-1 1-1,1-1 1,0 0-1,-1 0 0,1 0 1,0 1-1,0-1 1,-1 0-1,1 1 1,0-1-1,0 0 0,0 0 1,0 1-1,-1-1 1,1 0-1,0 1 1,0-1-1,0 0 0,0 1 1,-5 9 131,1 0-1,0 0 1,1 0 0,0 1-1,1-1 1,0 1 0,1-1-1,0 1 1,0 0 0,1 0-1,2 14 1,-1-22-133,-1 0 0,1-1 0,0 0 0,0 1 0,0-1 0,0 1 0,1-1 0,-1 0 0,1 0 0,-1 0 0,1 0 0,0 0 0,0 0 0,-1 0 0,1-1 0,1 1-1,-1-1 1,0 1 0,0-1 0,1 0 0,-1 0 0,0 0 0,1 0 0,-1 0 0,1 0 0,-1-1 0,1 1 0,0-1 0,-1 0 0,1 0 0,-1 0 0,1 0 0,0 0 0,3-1 0,4 0 60,0 0 0,-1 0 0,1-1 0,-1-1 0,1 0 0,-1 0 1,18-9-1,-5-1 53,-1-1 0,-1-1 0,25-23 0,-36 30-102,-1 0 0,0-1 0,-1 0 0,0 0 0,0-1-1,-1 0 1,0 0 0,0 0 0,5-16 0,-11 27-18,-1-1 1,1 0-1,0 0 1,0 0-1,0 0 0,0 0 1,-1 1-1,1-1 1,0 0-1,0 0 1,0 0-1,-1 0 0,1 0 1,0 0-1,0 0 1,0 0-1,-1 0 1,1 0-1,0 1 0,0-1 1,0 0-1,-1 0 1,1 0-1,0 0 1,0-1-1,-1 1 0,1 0 1,0 0-1,0 0 1,0 0-1,-1 0 1,1 0-1,0 0 0,0 0 1,0 0-1,-1 0 1,1-1-1,0 1 1,0 0-1,0 0 0,0 0 1,0 0-1,-1-1 1,1 1-1,0 0 1,0 0-1,0 0 0,0-1 1,0 1-1,0 0 1,0 0-1,0 0 1,0-1-1,0 1 0,0 0 1,0 0-1,0 0 1,0-1-1,0 1 1,0 0-1,0 0 0,0-1 1,0 1-1,0 0 1,-16 11-96,8-2 12,0 0-1,1 0 1,0 1 0,-7 13-1,-3 5-6847</inkml:trace>
</inkml:ink>
</file>

<file path=ppt/ink/ink3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2.769"/>
    </inkml:context>
    <inkml:brush xml:id="br0">
      <inkml:brushProperty name="width" value="0.025" units="cm"/>
      <inkml:brushProperty name="height" value="0.025" units="cm"/>
    </inkml:brush>
  </inkml:definitions>
  <inkml:trace contextRef="#ctx0" brushRef="#br0">29 618 9129,'-27'32'10477,"27"-32"-10418,0 0 1,0 0-1,-1 1 0,1-1 1,0 0-1,0 0 1,0 1-1,0-1 0,0 0 1,0 0-1,0 1 1,0-1-1,0 0 0,0 1 1,0-1-1,0 0 1,0 0-1,0 1 0,0-1 1,0 0-1,0 0 1,0 1-1,0-1 0,0 0 1,0 0-1,1 1 1,-1-1-1,0 0 0,0 0 1,0 0-1,0 1 1,0-1-1,1 0 0,-1 0 1,0 0-1,0 1 0,1-1 1,-1 0-1,0 0 1,0 0-1,1 0 0,23-3 775,-8-4-494,-1-1 1,0 0-1,-1-1 1,0 0 0,0-1-1,19-18 1,1-1 184,312-257 2333,-121 90-6869,-208 181 2709,16-15-1179,-12 9-4012</inkml:trace>
</inkml:ink>
</file>

<file path=ppt/ink/ink3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3.111"/>
    </inkml:context>
    <inkml:brush xml:id="br0">
      <inkml:brushProperty name="width" value="0.025" units="cm"/>
      <inkml:brushProperty name="height" value="0.025" units="cm"/>
    </inkml:brush>
  </inkml:definitions>
  <inkml:trace contextRef="#ctx0" brushRef="#br0">123 0 14286,'0'0'4228,"-27"76"-2659,11-25-224,-1 8-960,1 7-289,-1 5-96,3-3-513,5-2-480,3-12-704,6-12-1250,0-15-769,5-18 513,8-9 96</inkml:trace>
</inkml:ink>
</file>

<file path=ppt/ink/ink3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3.471"/>
    </inkml:context>
    <inkml:brush xml:id="br0">
      <inkml:brushProperty name="width" value="0.025" units="cm"/>
      <inkml:brushProperty name="height" value="0.025" units="cm"/>
    </inkml:brush>
  </inkml:definitions>
  <inkml:trace contextRef="#ctx0" brushRef="#br0">1 383 8872,'0'0'14329,"9"0"-12787,-3 0-1380,-1-1 0,1 0 0,-1 0-1,0 0 1,1 0 0,-1-1 0,0 0-1,0 0 1,0-1 0,0 1 0,0-1-1,-1 0 1,1 0 0,-1-1 0,0 1-1,0-1 1,0 0 0,0 0 0,3-6-1,37-44 10,78-92 321,-32 56-3418,-87 87 2551,17-17-1330,-13 5-2274,-22 15-11865</inkml:trace>
</inkml:ink>
</file>

<file path=ppt/ink/ink3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3.813"/>
    </inkml:context>
    <inkml:brush xml:id="br0">
      <inkml:brushProperty name="width" value="0.025" units="cm"/>
      <inkml:brushProperty name="height" value="0.025" units="cm"/>
    </inkml:brush>
  </inkml:definitions>
  <inkml:trace contextRef="#ctx0" brushRef="#br0">1 0 18866,'0'0'6278,"61"69"-6054,-40-41-160,-3 0-128,-1 3-352,-3-3-449,-4-2-865,4-8-704,-1-11-545,-2-7-2338,-1-2-3299</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3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4.156"/>
    </inkml:context>
    <inkml:brush xml:id="br0">
      <inkml:brushProperty name="width" value="0.025" units="cm"/>
      <inkml:brushProperty name="height" value="0.025" units="cm"/>
    </inkml:brush>
  </inkml:definitions>
  <inkml:trace contextRef="#ctx0" brushRef="#br0">1 0 13164,'0'0'10602,"11"72"-9256,-11-24-770,0 3-448,0 7-480,0-3-897,0-7-1602,0-11-1441,0-14-3075</inkml:trace>
</inkml:ink>
</file>

<file path=ppt/ink/ink3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4.484"/>
    </inkml:context>
    <inkml:brush xml:id="br0">
      <inkml:brushProperty name="width" value="0.025" units="cm"/>
      <inkml:brushProperty name="height" value="0.025" units="cm"/>
    </inkml:brush>
  </inkml:definitions>
  <inkml:trace contextRef="#ctx0" brushRef="#br0">0 234 16752,'0'-8'849,"1"0"-588,0 0 0,0 1 1,1-1-1,0 0 0,1 1 0,-1-1 1,2 1-1,-1 0 0,1-1 1,0 2-1,0-1 0,1 0 0,-1 1 1,2 0-1,-1 0 0,1 1 0,7-7 1,3-2 213,0 1 0,1 1 0,27-16 0,-35 24-290,-1 0-1,1 0 1,-1 1-1,1 0 0,0 0 1,1 1-1,-1 0 1,0 1-1,0 0 0,13 1 1,-17 1-149,0 0 0,0 1 0,0 0 0,0 0-1,-1 0 1,1 1 0,-1-1 0,1 1 0,-1 0 0,0 1 0,0-1 0,0 1 0,-1-1 0,1 1 0,-1 0 0,0 1-1,5 7 1,7 12 186,21 47 0,-34-68-223,16 48 109,-18-49-99,0 0-1,1 0 1,-1 0-1,0-1 1,0 1 0,0 0-1,0 0 1,-1 0-1,1 0 1,0 0-1,-1 0 1,1 0-1,-1-1 1,0 1 0,1 0-1,-1 0 1,0-1-1,0 1 1,0 0-1,-1-1 1,1 1 0,0-1-1,0 0 1,-1 1-1,-2 1 1,-14 7 274,0-1 1,0-1 0,-1-1-1,-28 7 1,26-8-63,0 1-1,0 1 1,-29 15 0,48-22-213,0 0 1,1 0-1,-1 0 1,0 0-1,1 1 1,-1-1-1,1 0 1,-1 1 0,1-1-1,-1 1 1,1-1-1,0 1 1,0 0-1,0-1 1,0 1-1,-1 2 1,2-3-10,0 0 0,0 0 0,0 0 0,0 0 1,0 0-1,0 0 0,1-1 0,-1 1 0,0 0 0,0 0 1,1 0-1,-1 0 0,0 0 0,1 0 0,-1-1 0,1 1 0,-1 0 1,1 0-1,0-1 0,-1 1 0,1 0 0,0-1 0,1 2 1,2 1 3,1 0 0,0 0 1,0 0-1,1-1 0,-1 0 1,0 0-1,1 0 0,10 1 0,90 5 213,-80-8-275,0 2 0,-1 0-1,49 12 1,-71-13-216,1 0 0,-1 0 0,0 0 0,1 1 0,-1 0 0,0 0 0,0 0 0,0 0 0,-1 0 0,1 0-1,3 4 1,-5-5-342,0 1 0,0 0 0,0 0 0,0 0 0,0 0 0,0-1 0,0 1 0,0 1 0,-1-1 0,1 0 0,-1 0 0,1 2-1,-1 7-7096</inkml:trace>
</inkml:ink>
</file>

<file path=ppt/ink/ink3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4.985"/>
    </inkml:context>
    <inkml:brush xml:id="br0">
      <inkml:brushProperty name="width" value="0.025" units="cm"/>
      <inkml:brushProperty name="height" value="0.025" units="cm"/>
    </inkml:brush>
  </inkml:definitions>
  <inkml:trace contextRef="#ctx0" brushRef="#br0">1 75 6246,'0'0'4020,"8"-8"-1132,5-10-1301,8-9 916,-3 7 2754,-17 20-5195,-1 0 0,0 0 0,0-1 0,1 1 0,-1 0-1,0 0 1,0 0 0,1 0 0,-1 0 0,0 0 0,1 0 0,-1 0 0,0 0-1,1 0 1,-1 0 0,0 0 0,0 0 0,1 0 0,-1 0 0,0 0-1,1 0 1,-1 0 0,0 0 0,1 0 0,-1 0 0,0 0 0,0 0 0,1 1-1,-1-1 1,0 0 0,0 0 0,1 0 0,-1 1 0,0-1 0,0 0-1,0 0 1,1 1 0,-1-1 0,0 0 0,0 0 0,0 1 0,0-1-1,0 0 1,1 1 0,-1-1 0,0 0 0,0 0 0,0 1 0,0-1 0,0 0-1,0 1 1,0-1 0,0 0 0,0 1 0,0-1 0,0 1 0,3 22-332,-3-20 483,8 109 838,11 97-1182,-14-179-2517,1-1-1,16 43 1,-11-47-4159</inkml:trace>
</inkml:ink>
</file>

<file path=ppt/ink/ink3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5.313"/>
    </inkml:context>
    <inkml:brush xml:id="br0">
      <inkml:brushProperty name="width" value="0.025" units="cm"/>
      <inkml:brushProperty name="height" value="0.025" units="cm"/>
    </inkml:brush>
  </inkml:definitions>
  <inkml:trace contextRef="#ctx0" brushRef="#br0">0 1 15278,'0'0'5958,"3"49"-4292,-3-13-673,0 4-769,0 2-160,0-1-64,0-6-160,0-4-865,2-4-1153,-2-9-2018,0-8-1986</inkml:trace>
</inkml:ink>
</file>

<file path=ppt/ink/ink3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5.675"/>
    </inkml:context>
    <inkml:brush xml:id="br0">
      <inkml:brushProperty name="width" value="0.025" units="cm"/>
      <inkml:brushProperty name="height" value="0.025" units="cm"/>
    </inkml:brush>
  </inkml:definitions>
  <inkml:trace contextRef="#ctx0" brushRef="#br0">0 213 17008,'0'-12'1639,"0"4"-1402,1 1 0,-1 0 0,1 0 0,0 0 0,1 0 0,-1 0 0,1 0 0,1 0 0,0 0 0,0 1 0,0-1 0,0 1 0,1 0-1,0 0 1,1 0 0,-1 1 0,9-9 0,-2 5-122,1 1 0,0 0 0,0 1 1,1 1-1,0-1 0,0 2 0,0 0 0,1 1 0,0 0 0,0 1 0,21-3 0,-27 6-96,-1-1 1,1 1-1,0 0 1,0 1-1,-1 0 0,1 0 1,-1 0-1,1 1 1,-1 1-1,10 3 1,-13-4 14,0 0 0,0 1 1,0-1-1,-1 1 1,1 0-1,-1 0 0,1 0 1,-1 1-1,0-1 0,0 1 1,-1 0-1,1-1 1,-1 1-1,0 0 0,0 1 1,0-1-1,0 0 0,1 6 1,-2-5 111,0 0 1,0-1-1,-1 1 0,1 0 1,-1-1-1,0 1 1,-1 0-1,1 0 0,-1-1 1,0 1-1,0 0 0,0-1 1,0 1-1,-1-1 1,0 0-1,0 1 0,0-1 1,-1 0-1,1 0 1,-1 0-1,0 0 0,0-1 1,0 1-1,-1-1 0,-5 5 1,2-3-202,0 0 1,0-1-1,0 0 1,0 0-1,-1 0 1,1-1-1,-1 0 1,0-1-1,0 0 1,0 0-1,-1-1 1,1 0-1,-16 0 1,23-1-235,0 0 0,0 0 0,0 0 1,1 0-1,-1-1 0,0 1 0,0 0 0,0-1 1,0 1-1,0-1 0,1 1 0,-1-1 1,0 1-1,0-1 0,1 1 0,-1-1 0,0 0 1,1 1-1,-1-1 0,1 0 0,-1 0 0,1 0 1,-1 1-1,1-1 0,-1 0 0,1 0 1,0 0-1,0 0 0,-1 0 0,1 0 0,0 0 1,0 0-1,0 1 0,0-1 0,0 0 1,0 0-1,0 0 0,0 0 0,0 0 0,1 0 1,-1-1-1,0-15-8898</inkml:trace>
</inkml:ink>
</file>

<file path=ppt/ink/ink3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6.035"/>
    </inkml:context>
    <inkml:brush xml:id="br0">
      <inkml:brushProperty name="width" value="0.025" units="cm"/>
      <inkml:brushProperty name="height" value="0.025" units="cm"/>
    </inkml:brush>
  </inkml:definitions>
  <inkml:trace contextRef="#ctx0" brushRef="#br0">27 1 18129,'0'0'3267,"0"63"-2562,0-18-225,0 9-319,0 1-33,0 1-64,-3-2 0,-1-4-96,0-9-481,0-9-1248,0-13-1474,1-12-1410,-1-7-2466</inkml:trace>
</inkml:ink>
</file>

<file path=ppt/ink/ink3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6.379"/>
    </inkml:context>
    <inkml:brush xml:id="br0">
      <inkml:brushProperty name="width" value="0.025" units="cm"/>
      <inkml:brushProperty name="height" value="0.025" units="cm"/>
    </inkml:brush>
  </inkml:definitions>
  <inkml:trace contextRef="#ctx0" brushRef="#br0">1 208 17040,'0'0'1783,"5"-12"107,-4 10-1840,1-6 193,1 1 1,1-1-1,0 1 0,0 0 1,0 0-1,1 0 1,0 1-1,0-1 0,1 1 1,-1 0-1,1 1 0,10-8 1,4 0 45,0 1 1,1 0-1,0 2 1,1 0 0,0 2-1,0 0 1,1 1 0,0 2-1,0 0 1,1 1-1,42-1 1,-64 5-283,0 0-1,0 0 1,0 0 0,0 0 0,0 0-1,0 0 1,-1 0 0,1 1-1,0-1 1,0 1 0,0-1 0,0 1-1,0 0 1,-1 0 0,1 0 0,0 0-1,-1 0 1,1 0 0,-1 0-1,1 0 1,-1 1 0,1-1 0,-1 1-1,0-1 1,0 1 0,0-1-1,1 1 1,-2 0 0,1-1 0,0 1-1,0 0 1,-1 0 0,1 0 0,-1 0-1,1 0 1,-1 0 0,0-1-1,0 1 1,1 0 0,-2 3 0,1 2 83,-1-1 1,-1 0-1,1-1 1,-1 1-1,0 0 1,0 0-1,0-1 1,-1 1-1,0-1 1,0 0-1,0 0 0,-6 6 1,-18 18 940,-41 32 0,40-37-290,28-24-730,0 1 1,0-1-1,0 0 1,0 1-1,0-1 1,0 1-1,0-1 1,0 0-1,1 1 0,-1-1 1,0 0-1,0 1 1,0-1-1,0 0 1,0 0-1,0 1 1,1-1-1,-1 0 1,0 1-1,0-1 1,1 0-1,-1 0 1,0 1-1,0-1 1,1 0-1,-1 0 1,0 0-1,0 1 1,1-1-1,-1 0 1,0 0-1,1 0 1,-1 0-1,0 0 1,1 0-1,-1 1 1,0-1-1,1 0 1,-1 0-1,0 0 1,1 0-1,0-1 1,30 12 51,9 4-49,40 37 87,-59-36-220,2-1 0,33 16 1,-46-27-482,1 0 0,0 0 0,0-1 0,0 0 0,13 1 1,19-2-5423,-3-2-4703</inkml:trace>
</inkml:ink>
</file>

<file path=ppt/ink/ink3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7.715"/>
    </inkml:context>
    <inkml:brush xml:id="br0">
      <inkml:brushProperty name="width" value="0.025" units="cm"/>
      <inkml:brushProperty name="height" value="0.025" units="cm"/>
    </inkml:brush>
  </inkml:definitions>
  <inkml:trace contextRef="#ctx0" brushRef="#br0">102 0 21813,'0'0'192,"-45"66"416,23-12-159,2 11 320,10 5-97,5 6-416,5 4-192,5-2-1345,5-2-2658,2-5-2371,-9-6-3300</inkml:trace>
</inkml:ink>
</file>

<file path=ppt/ink/ink3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8.047"/>
    </inkml:context>
    <inkml:brush xml:id="br0">
      <inkml:brushProperty name="width" value="0.025" units="cm"/>
      <inkml:brushProperty name="height" value="0.025" units="cm"/>
    </inkml:brush>
  </inkml:definitions>
  <inkml:trace contextRef="#ctx0" brushRef="#br0">20 545 1569,'0'0'851,"-11"-107"4119,4 41-2590,5-118 0,2 177-2056,1 0 0,-1 0 0,1 0 0,0 0 0,1 0 0,-1 0 0,2 1 0,-1-1 0,1 1 0,-1 0 0,2-1 0,-1 1 0,1 0 0,0 1 0,0-1 0,0 1 0,1 0 0,0 0 0,0 0 0,0 1 0,1-1 0,0 1 0,-1 1 0,2-1 0,-1 1 0,0 0 0,0 0 0,11-2 0,10-3 105,1 1 1,0 2 0,0 1-1,0 1 1,39 1-1,-52 2-404,-1 1-1,0 0 0,0 1 0,0 1 1,0 0-1,0 1 0,0 0 1,-1 1-1,0 1 0,0 0 1,0 1-1,16 11 0,-26-16 25,1 1 0,-1 0 0,0 0 0,0 0 0,0 0 0,0 0 0,0 1 0,0-1 0,-1 1 0,0-1 0,0 1 0,0 0 0,0 0 0,-1 0 0,1 0 0,-1 0 0,0 1 0,0-1 0,0 0 0,-1 0 0,0 1 0,0-1 0,0 0 1,0 1-1,-1-1 0,1 0 0,-1 1 0,0-1 0,0 0 0,-1 0 0,1 0 0,-1 0 0,0 0 0,0 0 0,0 0 0,-1-1 0,1 1 0,-1-1 0,0 0 0,0 0 0,0 0 0,-1 0 0,-5 4 0,-7 4 279,-1 0 0,0-2 0,0 0 0,-1 0 0,0-2 0,0 0 0,-1-2 0,0 0 0,0 0 0,-1-2 0,1-1 0,0 0 0,-1-1-1,0-1 1,-26-4 0,44 4-402,0 0-1,0-1 1,1 1-1,-1 0 0,0-1 1,0 0-1,0 1 0,0-1 1,0 0-1,0 0 0,1 0 1,-1 0-1,0 0 0,1-1 1,-1 1-1,1 0 0,-1-1 1,1 1-1,0-1 0,0 1 1,0-1-1,-1 0 0,2 1 1,-1-1-1,0 0 1,0 0-1,0 0 0,1 0 1,-1 0-1,1 0 0,0 0 1,-1 0-1,1 0 0,0 0 1,0 0-1,0 0 0,1-3 1,0-1-806,1 0 0,0 0 1,0 0-1,0 0 0,0 0 1,1 0-1,0 1 0,0-1 1,1 1-1,6-8 0,20-20-7079</inkml:trace>
</inkml:ink>
</file>

<file path=ppt/ink/ink3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8.567"/>
    </inkml:context>
    <inkml:brush xml:id="br0">
      <inkml:brushProperty name="width" value="0.025" units="cm"/>
      <inkml:brushProperty name="height" value="0.025" units="cm"/>
    </inkml:brush>
  </inkml:definitions>
  <inkml:trace contextRef="#ctx0" brushRef="#br0">280 0 18001,'0'0'1025,"-4"9"-534,-23 44 845,-2-1-1,-3-1 1,-2-2 0,-77 84-1,111-132-1313,0-1-1,0 0 0,0 0 0,0 0 1,0 0-1,0 1 0,-1-1 0,1 0 1,0 0-1,0 0 0,0 0 0,0 1 1,0-1-1,0 0 0,0 0 0,-1 0 1,1 0-1,0 0 0,0 1 0,0-1 1,0 0-1,-1 0 0,1 0 0,0 0 1,0 0-1,0 0 0,-1 0 0,1 0 1,0 0-1,0 0 0,0 0 0,0 0 1,-1 0-1,1 0 0,0 0 1,0 0-1,0 0 0,-1 0 0,1 0 1,0 0-1,0 0 0,0 0 0,-1 0 1,1 0-1,0 0 0,0 0 0,0-1 1,0 1-1,-1 0 0,1 0 0,0 0 1,0 0-1,0 0 0,0 0 0,0-1 1,0 1-1,-1 0 0,1 0 0,0 0 1,0-1-1,0 1 0,0-22-90,11-38-1412,-9 48 1350,5-38-151,2-59-1,-10 133 307,-1 4 60,2 0 1,6 52-1,-5-70-65,2 0-1,-1-1 1,1 0-1,0 0 0,1 0 1,0 0-1,1 0 1,0-1-1,0 0 1,1 0-1,0 0 1,9 9-1,-9-10 5,1-1 0,-1 0-1,1-1 1,0 1-1,1-1 1,-1-1-1,1 1 1,0-1 0,0-1-1,1 0 1,-1 0-1,17 4 1,-25-7-7,0 0 0,1 0 1,-1 0-1,0 0 0,0 0 0,1 0 1,-1 0-1,0 0 0,1 0 0,-1 0 1,0 0-1,1 0 0,-1 0 0,0 0 0,0 0 1,1 0-1,-1 0 0,0 0 0,1 0 1,-1 0-1,0 0 0,0-1 0,1 1 0,-1 0 1,0 0-1,0 0 0,1 0 0,-1-1 1,0 1-1,0 0 0,0 0 0,1-1 1,-1 1-1,0 0 0,0 0 0,0-1 0,0 1 1,1-1-1,-6-12 483,-15-11-152,-30-28-246,17 19-72,1-2 1,1-1-1,-44-67 1,75 102-36,-1 0 0,1 1 0,-1-1-1,1 0 1,-1 0 0,1 1 0,0-1 0,-1 0 0,1 0 0,0 1 0,-1-1 0,1 0 0,0 0 0,0 0 0,0 0 0,0 0 0,0 1 0,0-1 0,0 0 0,0 0 0,0 0 0,0 0 0,1 0 0,-1 1 0,0-1 0,0 0 0,1-1 0,0 2-7,0-1 0,0 1-1,0-1 1,1 1 0,-1-1 0,0 1 0,0 0 0,0 0 0,0-1 0,0 1 0,1 0 0,-1 0 0,0 0 0,0 0 0,0 0 0,0 1 0,2-1 0,55 17-228,-57-16 245,55 20-113,81 30-4266,-68-29-2293</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3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9.177"/>
    </inkml:context>
    <inkml:brush xml:id="br0">
      <inkml:brushProperty name="width" value="0.025" units="cm"/>
      <inkml:brushProperty name="height" value="0.025" units="cm"/>
    </inkml:brush>
  </inkml:definitions>
  <inkml:trace contextRef="#ctx0" brushRef="#br0">364 0 14157,'0'0'7143,"-84"73"-7015,42-34 641,0 7 0,3 0-353,1 2-352,6-5-32,5-5-96,6-7-641,6-8 65,6-12-834,2-11-1024,3-6-1634,1-22-4260</inkml:trace>
</inkml:ink>
</file>

<file path=ppt/ink/ink3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9.534"/>
    </inkml:context>
    <inkml:brush xml:id="br0">
      <inkml:brushProperty name="width" value="0.025" units="cm"/>
      <inkml:brushProperty name="height" value="0.025" units="cm"/>
    </inkml:brush>
  </inkml:definitions>
  <inkml:trace contextRef="#ctx0" brushRef="#br0">1 1 6246,'0'0'12364,"52"16"-10731,-24 4-159,4 9-353,2 5-705,-2 5-288,-2 3-64,-1 1-32,-4-2 0,-3-6-672,2-3-417,-2-9-321,-4-8-800,-1-3-2338,-4-11-7431</inkml:trace>
</inkml:ink>
</file>

<file path=ppt/ink/ink3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9.989"/>
    </inkml:context>
    <inkml:brush xml:id="br0">
      <inkml:brushProperty name="width" value="0.025" units="cm"/>
      <inkml:brushProperty name="height" value="0.025" units="cm"/>
    </inkml:brush>
  </inkml:definitions>
  <inkml:trace contextRef="#ctx0" brushRef="#br0">101 1 15727,'0'0'2450,"8"0"-1649,2 0-342,0 0 1,0 1-1,0 0 0,-1 0 1,1 1-1,16 5 0,-23-5-400,0-1 0,0 1 1,1-1-1,-1 1 0,-1 0 0,1 0 0,0 1 0,0-1 0,-1 1 0,1-1 0,-1 1 0,0 0 0,0-1 0,0 1 0,0 1 0,-1-1 1,1 0-1,-1 0 0,1 0 0,-1 1 0,0-1 0,-1 1 0,1-1 0,0 1 0,-1 4 0,0-1-39,-1 0 0,0 0 0,0 0 0,0-1 0,-1 1 0,0 0 0,-1-1 0,1 0 0,-1 1 0,0-1 1,-1 0-1,1 0 0,-1-1 0,-1 1 0,1-1 0,-1 0 0,0 0 0,0 0 0,-8 5 0,3-2 297,0 0 0,-1-1 0,1-1 0,-2 1 0,1-2 0,0 0 0,-1 0 0,0-1 0,-25 5 1,37-9-325,-1 0 1,0 1-1,0-1 1,0 0 0,0 0-1,0 0 1,1 0 0,-1 0-1,0 0 1,0-1 0,0 1-1,0 0 1,0 0 0,1-1-1,-1 1 1,0 0 0,0-1-1,0 1 1,1-1 0,-1 1-1,0-1 1,1 1 0,-1-1-1,0 1 1,1-1-1,-1 0 1,1 1 0,-1-1-1,1 0 1,-1-1 0,0 0-88,0-1 1,1 0 0,-1 1-1,1-1 1,0 1 0,0-1-1,0 0 1,0 0 0,0 1-1,1-4 1,20-65-1827,-20 69 1903,2-6-204,49-141-1811,-58 173 2122,2-1-1,0 0 0,2 1 1,0 0-1,2 0 0,2 29 1,-1-46-68,0 1 0,1-1 1,0 0-1,0 0 0,0-1 1,1 1-1,0 0 0,1-1 1,-1 0-1,9 12 0,-8-14 9,0-1 0,0 1 0,0-1 1,0 0-1,0 0 0,1 0 0,-1-1 0,1 1 0,0-1 0,0 0 0,0 0 0,0-1 0,0 0 0,0 0 0,0 0 0,10 0 0,-12 0-2,-1-1 1,0 0-1,1 0 0,-1 0 0,0 0 1,1-1-1,-1 1 0,0 0 1,1-1-1,-1 0 0,0 1 0,0-1 1,0 0-1,0 0 0,0 0 0,0-1 1,0 1-1,3-3 0,-4 3-8,0-1-1,-1 1 1,1 0-1,-1-1 1,0 1-1,1-1 0,-1 1 1,0-1-1,0 1 1,0-1-1,0 1 1,0-1-1,0 1 1,0-1-1,0 1 1,-1-1-1,1 1 1,0-1-1,-1 1 0,1-1 1,-1 1-1,0 0 1,0-1-1,1 1 1,-1 0-1,0 0 1,0-1-1,0 1 1,0 0-1,-2-2 0,-9-9-2,-1 1 0,0 0 0,0 0 0,-1 1 0,0 1 0,-26-12 0,24 13 21,0-2 1,0 1 0,1-2-1,0 0 1,-19-18 0,28 15 248,14 8 17,25 9-215,8 10-1,-1 1-1,0 2 1,46 26 0,14 6-1133,-37-22-3440,-9-5-5264</inkml:trace>
</inkml:ink>
</file>

<file path=ppt/ink/ink3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2.886"/>
    </inkml:context>
    <inkml:brush xml:id="br0">
      <inkml:brushProperty name="width" value="0.025" units="cm"/>
      <inkml:brushProperty name="height" value="0.025" units="cm"/>
    </inkml:brush>
  </inkml:definitions>
  <inkml:trace contextRef="#ctx0" brushRef="#br0">4 1 8488,'0'0'14643,"-1"14"-13794,-2 71-411,5-1 1,17 124-1,-4-60-3643,-15-146 2545,2 21-394,1-14-5287</inkml:trace>
</inkml:ink>
</file>

<file path=ppt/ink/ink3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3.232"/>
    </inkml:context>
    <inkml:brush xml:id="br0">
      <inkml:brushProperty name="width" value="0.025" units="cm"/>
      <inkml:brushProperty name="height" value="0.025" units="cm"/>
    </inkml:brush>
  </inkml:definitions>
  <inkml:trace contextRef="#ctx0" brushRef="#br0">1 1 10154,'0'0'11413,"-1"9"-11333,1 21-31,1 1-1,2 0 1,11 54-1,4 37-1027,-16-83-146,7 49-6254,-7-80 4459</inkml:trace>
</inkml:ink>
</file>

<file path=ppt/ink/ink3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3.559"/>
    </inkml:context>
    <inkml:brush xml:id="br0">
      <inkml:brushProperty name="width" value="0.025" units="cm"/>
      <inkml:brushProperty name="height" value="0.025" units="cm"/>
    </inkml:brush>
  </inkml:definitions>
  <inkml:trace contextRef="#ctx0" brushRef="#br0">9 1 9897,'0'0'4709,"-9"68"-3940,9-24 288,0 7-481,10 4-256,2 4-224,2 2-31,-1-2-33,0-2 0,-2-6 0,-1-11-449,-5-12-864,2-12-481,-1-16-928,-1-8-1090,-2-20-3875</inkml:trace>
</inkml:ink>
</file>

<file path=ppt/ink/ink3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3.898"/>
    </inkml:context>
    <inkml:brush xml:id="br0">
      <inkml:brushProperty name="width" value="0.025" units="cm"/>
      <inkml:brushProperty name="height" value="0.025" units="cm"/>
    </inkml:brush>
  </inkml:definitions>
  <inkml:trace contextRef="#ctx0" brushRef="#br0">0 0 288,'0'0'11948,"0"52"-11372,0-18 609,0 4 673,0 5-481,6 6-704,5-1-513,4-1-96,-1-6-32,3-7-704,-1-10-482,-1-15-575,2-9-577,-3-5-65,-1-19-3971</inkml:trace>
  <inkml:trace contextRef="#ctx0" brushRef="#br0" timeOffset="1">245 54 12492,'0'0'1505,"0"58"-192,0-23-576,0 3 128,0 0-417,0 0-255,9-2-129,0 1-32,2-5-160,-2-5-225,3-8-287,1-14-898,2-5-1248,3-26-514</inkml:trace>
</inkml:ink>
</file>

<file path=ppt/ink/ink3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4.256"/>
    </inkml:context>
    <inkml:brush xml:id="br0">
      <inkml:brushProperty name="width" value="0.025" units="cm"/>
      <inkml:brushProperty name="height" value="0.025" units="cm"/>
    </inkml:brush>
  </inkml:definitions>
  <inkml:trace contextRef="#ctx0" brushRef="#br0">60 1 12332,'0'0'3107,"-25"94"-961,8-38-929,6 2 128,5-1-160,5-8-704,1-7-385,4-5-353,13-9-2113,-1-12-2498</inkml:trace>
</inkml:ink>
</file>

<file path=ppt/ink/ink3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15.403"/>
    </inkml:context>
    <inkml:brush xml:id="br0">
      <inkml:brushProperty name="width" value="0.025" units="cm"/>
      <inkml:brushProperty name="height" value="0.025" units="cm"/>
    </inkml:brush>
  </inkml:definitions>
  <inkml:trace contextRef="#ctx0" brushRef="#br0">1 1200 8360,'0'0'5461,"8"-10"-4052,3-1-963,0 0 0,1 1 0,0 0 0,0 1 0,1 0 0,1 1 0,-1 0 0,1 1 0,1 1 0,-1 0 0,1 1 0,16-3 0,9 1 223,0 2-1,0 2 1,64 2 0,126 22-213,-22-2-352,622-11 1317,-366-9-360,-353 7-735,0 5 0,172 40-1,-196-37-45,142 5 0,74-15 802,-232-4-12,-87-1-1028,0 1-1,0-2 1,0 0 0,0-1-1,0 0 1,1-1 0,-1-1-1,1-1 1,0 0 0,1-1-1,-1 0 1,1-1-1,1-1 1,-20-16 0,-56-41-56,-2 4 1,-129-64 0,155 89 47,5 7 13,0 1-1,-102-31 0,-133-20-99,-2-1 112,-580-162-124,817 230 76,2-2 0,0-3-1,1-2 1,0-3 0,-92-52 0,87 42-42,-1 3 0,-2 2 0,-98-27 1,160 54-74,-1 0 0,0 0 0,1 0 0,-1 0 0,0 1 0,0 0 0,1 0 0,-7 0 0,9 0 76,0 1 0,0-1 0,0 0 0,0 1 0,1-1 0,-1 1-1,0-1 1,0 1 0,0 0 0,0-1 0,1 1 0,-1 0 0,0-1 0,1 1 0,-1 0-1,0 0 1,1 0 0,-1 0 0,1 0 0,-1-1 0,1 1 0,0 0 0,-1 0 0,1 0 0,0 0-1,0 0 1,-1 0 0,1 0 0,0 0 0,0 0 0,0 1 0,1 1 0,35 32-74,-26-20 91,-1 0 0,0 0 1,-1 1-1,-1 0 0,-1 0 0,0 1 0,-1 0 0,5 28 0,11 145-76,-20-169 85,2 193 7,6 55 1,-7-253 17,2 1 0,0-1 0,1 0-1,0 0 1,1-1 0,1 0 0,0 0 0,2 0 0,-1-1 0,2 0-1,0-1 1,0 0 0,1 0 0,1-1 0,0-1 0,1 0-1,0 0 1,0-1 0,1-1 0,0-1 0,1 0 0,0 0 0,1-2-1,30 10 1,-61-27 203,1-1-1,0-1 0,0 0 0,-15-20 1,12 6-2180,11 5-4100,6 2-3149</inkml:trace>
</inkml:ink>
</file>

<file path=ppt/ink/ink3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17.926"/>
    </inkml:context>
    <inkml:brush xml:id="br0">
      <inkml:brushProperty name="width" value="0.025" units="cm"/>
      <inkml:brushProperty name="height" value="0.025" units="cm"/>
    </inkml:brush>
  </inkml:definitions>
  <inkml:trace contextRef="#ctx0" brushRef="#br0">4 51 9289,'0'0'16303,"-1"5"-15016,0-5-1252,1 1-1,0-1 1,0 1 0,-1-1 0,1 1-1,0 0 1,0-1 0,0 1 0,0 0-1,0-1 1,0 1 0,0-1 0,0 1-1,0 0 1,0-1 0,0 1 0,0-1 0,0 1-1,0 0 1,1-1 0,-1 1 0,0-1-1,1 1 1,-1 0 0,0-1 0,1 1-1,-1-1 1,0 0 0,1 1 0,-1-1 0,1 1-1,-1-1 1,1 1 0,-1-1 0,1 0-1,-1 1 1,1-1 0,-1 0 0,1 0-1,0 1 1,0-1 0,38 0 652,-36 0-683,1 0 15,-1-1 1,0 0-1,0 0 1,0 0-1,-1 0 0,1 0 1,0 0-1,0-1 0,-1 0 1,5-2-1,-6 3 2,0 1-1,-1-1 1,1 1-1,0-1 1,0 0 0,0 0-1,-1 0 1,1 1-1,0-1 1,-1 0-1,1 0 1,-1 0 0,1 0-1,-1 0 1,1 0-1,-1 0 1,0 0 0,0 0-1,1 0 1,-1 0-1,0 0 1,0-1 0,0 1-1,0 0 1,0 0-1,0 0 1,0 0-1,-1 0 1,1 0 0,0 0-1,-1 0 1,1 0-1,-1-2 1,0 3-1,1-1 0,-1 1 0,1-1-1,-1 1 1,0-1 0,1 1 0,-1-1 0,0 1 0,0-1 0,1 1 0,-1 0-1,0-1 1,0 1 0,0 0 0,1 0 0,-1 0 0,0-1 0,0 1 0,0 0-1,1 0 1,-1 0 0,0 1 0,0-1 0,0 0 0,0 0 0,1 0 0,-1 0-1,0 1 1,0-1 0,0 0 0,0 1 0,-23 15-74,20-10 54,0 0 0,1-1 0,-1 1 0,1 1 0,0-1 0,1 0 0,-1 1 0,1-1 0,1 1 0,-1 0 0,1 0 0,0-1 0,1 1 0,-1 0 0,2 10 0,-1-16 3,1 0 0,-1-1-1,1 1 1,-1 0 0,1 0 0,-1-1 0,1 1 0,-1 0-1,1-1 1,0 1 0,-1 0 0,1-1 0,0 1 0,0-1 0,0 1-1,-1-1 1,1 1 0,0-1 0,0 0 0,0 1 0,0-1-1,0 0 1,-1 0 0,1 0 0,0 0 0,0 1 0,0-1 0,0-1-1,0 1 1,0 0 0,0 0 0,0 0 0,0 0 0,0-1-1,-1 1 1,1 0 0,2-1 0,32-16 225,-30 11-152,1 1 0,-1 0 0,0-1 0,-1 0 0,1 0 0,-1-1 0,0 1 0,-1-1 0,1 0 0,-1 0 0,-1 0 0,0 0 0,0-1 0,0 1 0,0 0 0,-1-11 0,-1 17-67,1 0 0,-1 0 0,-1 0 0,1 0 0,0 0 0,0 0 0,0 0 0,0 0 0,-1 0-1,1 1 1,0-1 0,-1 0 0,1 0 0,-1 0 0,1 0 0,-1 0 0,1 1 0,-1-1 0,0 0 0,1 1 0,-1-1 0,0 0 0,0 1 0,1-1 0,-1 1 0,0-1-1,0 1 1,0-1 0,0 1 0,1 0 0,-1-1 0,0 1 0,0 0 0,0 0 0,0 0 0,0-1 0,0 1 0,0 0 0,0 0 0,0 1 0,0-1 0,0 0-1,0 0 1,0 0 0,0 1 0,-1 0 0,0-1-32,-1 1-1,1 0 0,0-1 1,1 1-1,-1 0 1,0 0-1,0 1 0,0-1 1,0 0-1,1 1 1,-1-1-1,1 1 0,-1-1 1,1 1-1,-1 0 1,1-1-1,0 1 0,0 0 1,0 0-1,0 0 0,0 0 1,0 3-1,0-4-147,1 1 0,0-1 1,0 1-1,0 0 0,0-1 0,0 1 0,0 0 0,0-1 0,0 1 0,1 0 0,-1-1 0,0 1 0,2 1 1,-1-2-173,0 0 0,0 0 0,0 0 1,0 0-1,0 0 0,0 0 0,0 0 0,1 0 1,-1-1-1,0 1 0,1 0 0,-1-1 1,0 1-1,1-1 0,-1 0 0,1 0 1,-1 1-1,1-1 0,-1 0 0,1 0 0,-1 0 1,2-1-1,33 2-8663</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3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34.725"/>
    </inkml:context>
    <inkml:brush xml:id="br0">
      <inkml:brushProperty name="width" value="0.025" units="cm"/>
      <inkml:brushProperty name="height" value="0.025" units="cm"/>
    </inkml:brush>
  </inkml:definitions>
  <inkml:trace contextRef="#ctx0" brushRef="#br0">6 854 6854,'0'0'13101,"-1"-6"-12877,-4-25 107,6 33-235,-1-1 0,1 0 0,-1 1 0,1-1 1,0 0-1,0 0 0,0 0 0,-1 1 0,1-1 0,0 0 0,0 0 0,1 0 0,-1-1 0,0 1 0,0 0 1,0 0-1,1-1 0,-1 1 0,2 0 0,-3 67 262,1-68-343,0 0 1,0 0 0,0-1-1,0 1 1,1 0 0,-1 0-1,0 0 1,0-1 0,0 1 0,0-1-1,0 1 1,0-1 0,0 1-1,0-1 1,0 1 0,1-2-1,6-5 93,0-1-1,-1 1 0,1-2 1,-2 1-1,1-1 0,-1 0 1,0 0-1,-1 0 0,7-18 0,-47 66 283,30-32-378,1-2-16,0 0 1,0 0-1,1 1 1,0 0-1,-1 0 1,2 0-1,-1 0 1,1 0-1,0 1 1,-1 6 0,4-13-6,1 0 0,-1-1 0,1 1 0,-1 0 0,1 0 0,-1-1 0,1 1 0,-1-1 0,1 1 1,-1-1-1,0 0 0,1 1 0,-1-1 0,2-2 0,9-6 53,-1-2 1,0 0-1,-1 0 0,0-1 0,0 0 0,12-24 1,-72 96-115,17-4 367,30-51-89,21-35-104,-9 15-56,4-8-66,-23 47 25,-2-1 59,12-23-57,0 0-1,0 0 1,0 0-1,0 0 1,0-1 0,0 1-1,0 0 1,0 0-1,0 0 1,0 0-1,0 0 1,0 0-1,0 0 1,0 0-1,0 0 1,0 0 0,0 0-1,-1 0 1,1 0-1,0 0 1,0 0-1,0 0 1,0 0-1,0 0 1,0 0-1,0 0 1,13-40 524,-2 7-535,-7 7 34,-1 0 0,-1 1 0,-1-1 0,-4-45 1,1 1-2,-2-72-43,5-115-14,1 198 13,-3 45 11,1 0 0,1-1 0,0 1 0,1 0 1,0 0-1,9-27 0,-12 186-388,-18 20 406,-27 461 64,46-599-209,0-26 36,0-16 123,14-507 77,-10 471-126,2 0-1,3 0 1,2 1 0,25-70 0,-35 116 14,1-3 7,0-1-1,0 1 1,0 0 0,-1-1-1,0-8 1,-28 68-728,17-24 663,2 1 0,0-1 0,2 2 0,1-1 0,2 0 0,-1 35 0,-5 42-275,5-74-384,-10 59-2675,2-31-1965,3-24-703</inkml:trace>
</inkml:ink>
</file>

<file path=ppt/ink/ink3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37.652"/>
    </inkml:context>
    <inkml:brush xml:id="br0">
      <inkml:brushProperty name="width" value="0.025" units="cm"/>
      <inkml:brushProperty name="height" value="0.025" units="cm"/>
    </inkml:brush>
  </inkml:definitions>
  <inkml:trace contextRef="#ctx0" brushRef="#br0">84 164 8584,'0'0'4847,"-10"2"-3411,0 0-897,4-1-34,0 0 0,-1 0 0,1 1-1,0-1 1,0 1 0,0 1 0,0-1 0,-9 7 0,51-8 899,-2 1-715,-1 1 1,54 12-1,-15-2-542,8-11 147,-80-2-274,0 0 0,0 0 0,0 0 1,-1 0-1,1 0 0,0 0 1,0-1-1,0 1 0,0 0 1,-1 0-1,1 0 0,0-1 1,0 1-1,0 0 0,0 0 0,0 0 1,0-1-1,0 1 0,0 0 1,-1 0-1,1-1 0,0 1 1,0 0-1,0 0 0,0 0 0,0-1 1,0 1-1,0 0 0,0 0 1,1-1-1,-1 1 0,0 0 1,0 0-1,0-1 0,0 1 1,0 0-1,0 0 0,0 0 0,0-1 1,1 1-1,-1 0 0,0 0 1,0 0-1,0 0 0,0-1 1,1 1-1,-1 0 0,0 0 0,0 0 1,0 0-1,1 0 0,-1 0 1,0 0-1,0-1 0,0 1 1,1 0-1,-1 0 0,0 0 1,0 0-1,1 0 0,-20-12 866,-24 0-611,0 1 0,-1 3 0,0 1 0,-47 0 0,53 3-166,27 1-59,16-2-113,20-5-116,481-118 227,-493 124 150,-13 2-51,-26-1 22,-48 4-149,12 4 21,1 3-1,1 2 1,0 3-1,-64 24 1,116-35-286,-25 11 308,33-13-284,-1 1 1,0-1-1,0 0 0,1 1 0,-1 0 0,0-1 0,1 1 1,-1-1-1,0 1 0,1 0 0,-1 0 0,1-1 0,-1 1 1,1 0-1,-1 0 0,1 0 0,0-1 0,-1 3 0,17-6-13792</inkml:trace>
</inkml:ink>
</file>

<file path=ppt/ink/ink3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40.283"/>
    </inkml:context>
    <inkml:brush xml:id="br0">
      <inkml:brushProperty name="width" value="0.025" units="cm"/>
      <inkml:brushProperty name="height" value="0.025" units="cm"/>
    </inkml:brush>
  </inkml:definitions>
  <inkml:trace contextRef="#ctx0" brushRef="#br0">55 32 10186,'0'-2'360,"0"0"0,0 1 0,0-1 1,-1 0-1,1 0 0,0 0 1,-1 1-1,1-1 0,-1 0 0,0 1 1,0-1-1,0 0 0,0 1 1,0-1-1,-2-2 0,-8 3 2779,0 16-3074,5 8 231,1 0 0,1 1 1,0-1-1,2 1 0,1 0 0,3 35 0,-2-19-111,0-25-114,-1 30 5,1-1-1,3 1 0,1-1 1,2 0-1,18 66 0,-23-108-80,-1 0 0,1 0 0,-1 0 1,1-1-1,0 1 0,0 0 0,-1 0 0,1 0 0,1-1 0,-1 1 0,0-1 0,0 1 0,0-1 0,1 1 0,-1-1 0,1 0 0,-1 1 0,1-1 0,2 1 0,-3-2 3,0 0 0,0 0 1,0 0-1,0 0 0,0 0 0,1-1 1,-1 1-1,0 0 0,0-1 1,0 1-1,0 0 0,0-1 0,0 0 1,0 1-1,0-1 0,0 1 1,0-1-1,-1 0 0,1 0 0,0 1 1,0-1-1,-1 0 0,2-2 0,5-7 20,-1 0-1,1-1 1,-2 0 0,6-16-1,47-157 193,-42 123-358,44-105 1,-60 166 140,0 0 0,0 0 0,-1 0 0,1 0 1,0 1-1,0-1 0,1 0 0,-1 0 1,0 0-1,0 0 0,0 0 0,0 0 0,0 0 1,0 1-1,0-1 0,0 0 0,0 0 0,0 0 1,0 0-1,0 0 0,0 0 0,0 0 1,0 0-1,0 0 0,0 1 0,1-1 0,-1 0 1,0 0-1,0 0 0,0 0 0,0 0 0,0 0 1,0 0-1,0 0 0,0 0 0,1 0 1,-1 0-1,0 0 0,0 0 0,0 0 0,0 0 1,0 0-1,0 0 0,0 0 0,1 0 0,-1 0 1,0 0-1,0 0 0,0 0 0,0 0 0,0 0 1,0 0-1,0 0 0,1 0 0,-1 0 1,0 0-1,0-1 0,0 1 0,0 0 0,0 0 1,0 0-1,4 20-121,0 24 148,-2-8 25,-2-13-29,1-1-1,2 0 1,0 0-1,9 29 1,-12-50-19,0 1-1,0-1 1,1 0 0,-1 0-1,0 0 1,1 1 0,0-1-1,-1 0 1,1 0 0,0 0-1,-1 0 1,1 0 0,0 0 0,0 0-1,0 0 1,0 0 0,0-1-1,0 1 1,0 0 0,0 0-1,0-1 1,0 1 0,0-1-1,0 1 1,1-1 0,-1 0 0,0 1-1,2-1 1,-1 0 4,1-1 1,-1 1 0,0-1-1,0 0 1,1 0-1,-1 0 1,0 0 0,0 0-1,0 0 1,0-1-1,0 1 1,-1-1-1,1 1 1,1-3 0,8-8 40,0 0 0,-2-1 0,11-17 0,-20 30-42,109-200 171,-136 327 421,19-97-528,2 0 1,1 0-1,-2 42 0,7-71-66,-1 0 1,1 0 0,0 0 0,0 0 0,0 0 0,0 0-1,0 0 1,0 0 0,0 0 0,0 0 0,1 0-1,-1 0 1,0 0 0,1 0 0,-1 0 0,0 0 0,1 0-1,-1-1 1,1 1 0,-1 0 0,1 0 0,0 0-1,-1-1 1,1 1 0,0 0 0,0-1 0,-1 1 0,1-1-1,1 2 1,0-2 3,0 0-1,-1 0 1,1-1-1,0 1 1,-1 0-1,1-1 1,-1 1-1,1-1 1,0 0-1,-1 1 1,0-1-1,1 0 1,-1 0-1,1 0 1,1-1-1,7-7 53,0 0-1,0 0 1,10-14-1,3-9 78,36-67 0,-4 4-62,-53 107-362,-5 17 453,-2 0 0,-11 36 1,8-36-53,2 0 1,-5 41-1,11-70-108,0 0-1,0 0 1,0 0-1,0 0 1,0 0-1,0 1 1,0-1 0,0 0-1,0 0 1,0 0-1,0 0 1,0 1-1,0-1 1,0 0 0,0 0-1,0 0 1,0 0-1,0 0 1,0 1-1,0-1 1,0 0-1,0 0 1,0 0 0,0 0-1,0 0 1,1 1-1,-1-1 1,0 0-1,0 0 1,0 0 0,0 0-1,0 0 1,0 0-1,0 0 1,1 0-1,-1 1 1,0-1 0,0 0-1,0 0 1,0 0-1,0 0 1,1 0-1,-1 0 1,0 0 0,0 0-1,0 0 1,0 0-1,1 0 1,-1 0-1,0 0 1,0 0 0,0 0-1,0 0 1,1 0-1,-1 0 1,0 0-1,0 0 1,0 0 0,0-1-1,0 1 1,0 0-1,1 0 1,-1 0-1,0 0 1,0 0 0,15-13 55,12-20 99,27-49 79,-28 42-296,49-62 0,-72 99 10,-1 1-1,1-1 1,0 0 0,-1 1-1,1 0 1,0 0 0,1 0-1,-1 0 1,0 0 0,6-2-1,-8 4 29,0 0 0,0 0-1,0 0 1,-1 0 0,1 0 0,0 0-1,0 0 1,0 0 0,0 1 0,0-1 0,0 0-1,0 1 1,-1-1 0,1 0 0,0 1-1,0-1 1,0 1 0,-1-1 0,1 1-1,0 0 1,-1-1 0,1 1 0,0 0-1,-1-1 1,1 1 0,-1 0 0,1 0-1,-1-1 1,0 1 0,1 0 0,-1 0 0,0 0-1,1 0 1,-1 0 0,0 0 0,0 0-1,0-1 1,0 1 0,0 0 0,0 0-1,0 0 1,0 0 0,0 1 0,2 154 294,-3-85 156,1-70-421,-1-1 1,1 1-1,0-1 1,0 1-1,0-1 1,0 1-1,1-1 1,-1 1-1,0-1 1,0 1-1,0-1 1,0 1-1,0-1 1,1 1-1,-1-1 0,0 1 1,0-1-1,1 0 1,-1 1-1,0-1 1,0 1-1,1-1 1,-1 0-1,1 1 1,-1-1-1,0 0 1,1 0-1,-1 1 1,1-1-1,-1 0 1,1 0-1,-1 0 1,0 1-1,2-1 1,19-5 120,17-20 73,-1-9-42,-28 24-212,1 0 0,0 0 0,1 2 1,0-1-1,0 1 0,1 1 0,0 0 0,15-7 0,-26 14 48,0 0 1,0 0-1,0 0 1,0 0-1,0 0 0,0 0 1,0 0-1,0 0 0,0 0 1,0 0-1,0 0 1,0 1-1,0-1 0,0 0 1,-1 1-1,1-1 1,0 0-1,0 1 0,0-1 1,0 1-1,-1 0 0,1-1 1,0 1-1,0 0 1,-1-1-1,1 1 0,0 0 1,-1 0-1,1 0 0,-1-1 1,1 1-1,-1 0 1,0 0-1,1 0 0,-1 0 1,0 0-1,0 0 0,1 0 1,-1 0-1,0 0 1,0 0-1,0 1 0,0 53 399,0-40-214,-2 14-32,1-20-138,1 0 0,-1 0 0,1 0 0,1 0 0,3 16 0,-4-24-9,0-1-1,1 1 1,-1-1-1,0 0 1,1 1-1,-1-1 1,1 1 0,-1-1-1,1 0 1,-1 1-1,1-1 1,-1 0-1,1 1 1,-1-1-1,1 0 1,-1 0 0,1 0-1,-1 0 1,1 1-1,0-1 1,-1 0-1,1 0 1,-1 0-1,1 0 1,0 0 0,-1 0-1,1-1 1,-1 1-1,1 0 1,-1 0-1,1 0 1,0 0-1,-1-1 1,1 1 0,-1 0-1,1-1 1,-1 1-1,1-1 1,21-12-20,-8 0-553,-1-1 1,0 0 0,11-16 0,11-24-6813,-16 16-4929</inkml:trace>
</inkml:ink>
</file>

<file path=ppt/ink/ink3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5.587"/>
    </inkml:context>
    <inkml:brush xml:id="br0">
      <inkml:brushProperty name="width" value="0.025" units="cm"/>
      <inkml:brushProperty name="height" value="0.025" units="cm"/>
    </inkml:brush>
  </inkml:definitions>
  <inkml:trace contextRef="#ctx0" brushRef="#br0">18 111 16944,'0'0'7137,"3"-3"-6891,-3 2-245,0 1 0,0 0 0,1-1 0,-1 1 0,0-1 0,1 1 0,-1-1 0,0 1-1,1 0 1,-1-1 0,1 1 0,-1 0 0,0-1 0,1 1 0,-1 0 0,1 0 0,-1 0 0,1-1 0,-1 1 0,1 0 0,-1 0 0,1 0 0,-1 0 0,1 0 0,-1 0-1,1 0 1,-1 0 0,1 0 0,-1 0 0,1 0 0,0 0 0,-1 0 0,1 0 0,-1 0 0,0 1 0,1-1 0,-1 0 0,1 0 0,-1 1 0,1-1 0,-1 0 0,1 1-1,-1-1 1,0 0 0,1 1 0,-1-1 0,0 0 0,1 1 0,-1-1 0,0 1 0,1 0 0,0 0-9,1 1-1,-1-1 1,1 1 0,-1-1-1,1 0 1,0 0 0,0 0-1,0 0 1,0 0 0,-1 0-1,1 0 1,0-1 0,0 1-1,0-1 1,0 1 0,1-1 0,-1 0-1,0 0 1,2 0 0,-1 0 77,-1-1 1,0 1 0,0-1 0,1 1 0,-1-1 0,0 0 0,0 0-1,0 0 1,0 0 0,0 0 0,0-1 0,0 1 0,0-1 0,0 1 0,0-1-1,-1 0 1,1 1 0,-1-1 0,1 0 0,-1 0 0,0 0 0,0 0-1,1-3 1,0 0 240,0 0-1,0 0 1,-1 0 0,0 0-1,0 0 1,0 0-1,-1 0 1,1 0 0,-2-10-1,1 14-286,0 0-1,0 0 1,0 0-1,0 0 1,-1 0-1,1 0 1,0 0-1,-1 0 1,1 0-1,-1 0 1,1 0-1,-1 0 1,1 1-1,-1-1 1,0 0-1,1 0 1,-1 0-1,0 1 1,0-1-1,0 0 1,1 1-1,-1-1 1,0 1-1,0-1 1,0 1-1,-1-1 1,-1 0-4,0 1 1,1-1 0,-1 1 0,0 0-1,1 0 1,-1 0 0,1 0 0,-1 1-1,0-1 1,-4 2 0,2-1-19,0 1-1,0-1 1,0 1 0,0 1 0,1-1-1,-1 1 1,1 0 0,-1 0-1,1 0 1,-7 6 0,10-8-13,1 0 1,-1 0-1,0 0 1,0 1-1,0-1 0,1 0 1,-1 0-1,0 0 1,1 1-1,-1-1 0,1 0 1,0 1-1,-1-1 1,1 0-1,0 1 0,0-1 1,0 1-1,0-1 1,0 0-1,0 1 1,0-1-1,1 2 0,-1-2-1,1 0 0,0 0 0,0 0 0,-1 0-1,1 0 1,0-1 0,0 1 0,0 0 0,0 0-1,0-1 1,0 1 0,0-1 0,0 1-1,0-1 1,0 0 0,1 1 0,-1-1 0,0 0-1,0 0 1,2 1 0,1-1 11,0 0-1,0 0 0,0 0 1,0 0-1,0-1 1,1 0-1,-2 0 1,1 0-1,0 0 1,0 0-1,0-1 1,0 0-1,-1 1 1,6-5-1,-5 2 135,0 0 1,-1 0-1,1-1 1,-1 1-1,0-1 0,0 1 1,3-9-1,-6 12-77,1 0 0,-1 0-1,0 1 1,0-1 0,1 0-1,-1 0 1,0 0 0,0 1 0,0-1-1,0 0 1,0 0 0,0 0 0,0 1-1,0-1 1,0 0 0,-1 0 0,1 0-1,0 1 1,0-1 0,-1 0 0,1 0-1,-1 0 1,0 0-5,0 0 0,0 1 0,0-1 0,0 1 0,-1-1 0,1 1 0,0-1 0,0 1 0,0 0 0,-1 0 0,1 0 0,0-1 0,0 1 0,-1 0 0,1 1 0,0-1 0,0 0 0,-1 0 0,1 0 0,-1 1 1,-5 1-33,1 1 1,0-1 0,0 1-1,0 0 1,0 1 0,0-1 0,1 1-1,-1 0 1,1 1 0,-7 6-1,9-7-41,-1 0 1,1-1-1,-1 1 0,1 0 0,0 1 0,0-1 0,1 0 0,-1 1 0,1 0 0,0-1 0,0 1 0,1 0 0,-1 0 0,0 7 0,2-12-24,0 1 1,0-1-1,1 1 0,-1-1 1,0 0-1,0 1 0,0-1 1,0 1-1,1-1 1,-1 0-1,0 1 0,0-1 1,1 0-1,-1 1 1,0-1-1,1 0 0,-1 1 1,0-1-1,1 0 0,-1 0 1,0 1-1,1-1 1,-1 0-1,1 0 0,-1 0 1,1 0-1,-1 0 1,0 1-1,1-1 0,-1 0 1,1 0-1,-1 0 1,1 0-1,-1 0 0,0 0 1,1 0-1,-1-1 0,1 1 1,-1 0-1,1 0 1,-1 0-1,1-1 0,20-8-2032,-16 4 1162,-1 0 0,0 0 0,0 0 0,0 0 1,-1-1-1,0 0 0,3-6 0,6-20-5938</inkml:trace>
</inkml:ink>
</file>

<file path=ppt/ink/ink3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6.506"/>
    </inkml:context>
    <inkml:brush xml:id="br0">
      <inkml:brushProperty name="width" value="0.025" units="cm"/>
      <inkml:brushProperty name="height" value="0.025" units="cm"/>
    </inkml:brush>
  </inkml:definitions>
  <inkml:trace contextRef="#ctx0" brushRef="#br0">7 198 18546,'-6'0'2210,"35"-7"-2499,27-11 1346,14-5 577,15-7-737,8 1-641,-1 0-224,-5 4 32,-12 6-128,-14 7-545,-16 7-928,-21 5-705,-20 0-64,-7 12-65,-28 4 33,-13 4-2819,-13 3-1729</inkml:trace>
</inkml:ink>
</file>

<file path=ppt/ink/ink3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6.864"/>
    </inkml:context>
    <inkml:brush xml:id="br0">
      <inkml:brushProperty name="width" value="0.025" units="cm"/>
      <inkml:brushProperty name="height" value="0.025" units="cm"/>
    </inkml:brush>
  </inkml:definitions>
  <inkml:trace contextRef="#ctx0" brushRef="#br0">307 1 7527,'-79'11'3616,"40"-7"-1168,1 2 0,-51 15 0,133-23-140,-11 4-1306,65-14 435,47-2 24,-144 13-1461,1 1-1,-1 0 1,0 0-1,0 0 1,0 0-1,0 0 0,0 0 1,0 0-1,0 0 1,0 0-1,0 0 1,0 1-1,0-1 0,0 0 1,1 1-1,-1-1 1,-1 1-1,1-1 1,0 1-1,0-1 1,0 1-1,0 0 0,0-1 1,0 1-1,-1 0 1,1 0-1,0 0 1,-1-1-1,1 1 0,0 1 1,-1 0-2,0 0 0,0 0 0,-1 0-1,1 0 1,0 0 0,-1-1 0,0 1 0,1 0 0,-1 0 0,0 0 0,0-1 0,0 1 0,0 0 0,0-1-1,-2 2 1,-9 12 2,-1-1 0,-21 17 0,33-29 3,-139 110 353,-25 23 1312,137-102-1195,21-14-381,7-18-98,0-1 1,0 1 0,1-1 0,-1 1 0,0-1 0,0 1 0,0-1-1,1 1 1,-1-1 0,0 1 0,1-1 0,-1 1 0,0-1 0,1 1-1,-1-1 1,0 0 0,1 1 0,-1-1 0,1 0 0,-1 1-1,1-1 1,-1 0 0,1 1 0,-1-1 0,1 0 0,-1 0 0,1 0-1,-1 0 1,1 0 0,-1 1 0,1-1 0,0 0 0,19 2-63,-1-1 1,1 0 0,-1-1 0,1-1 0,36-7-1,102-31 160,-87 19-74,87-17-2084,-55 15-4297,-43 10-1410</inkml:trace>
</inkml:ink>
</file>

<file path=ppt/ink/ink3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7.425"/>
    </inkml:context>
    <inkml:brush xml:id="br0">
      <inkml:brushProperty name="width" value="0.025" units="cm"/>
      <inkml:brushProperty name="height" value="0.025" units="cm"/>
    </inkml:brush>
  </inkml:definitions>
  <inkml:trace contextRef="#ctx0" brushRef="#br0">36 1 12075,'0'0'10725,"0"13"-9406,-2 68-514,-14 100 0,-1-15-5581,16-148 1997,5-29-3154,0-12 803</inkml:trace>
</inkml:ink>
</file>

<file path=ppt/ink/ink3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7.782"/>
    </inkml:context>
    <inkml:brush xml:id="br0">
      <inkml:brushProperty name="width" value="0.025" units="cm"/>
      <inkml:brushProperty name="height" value="0.025" units="cm"/>
    </inkml:brush>
  </inkml:definitions>
  <inkml:trace contextRef="#ctx0" brushRef="#br0">1 254 6470,'0'0'11467,"8"-11"-9615,17-15-518,1 0-1,0 2 1,2 1 0,33-20-1,67-57-68,-128 102-1900,1 0-1,0 0 0,-1 0 1,1 0-1,-1 0 0,1 0 1,-1 0-1,0 0 1,0 0-1,0 0 0,0 0 1,-1 1-1,1-1 1,-1 3-1,-8 13-5220</inkml:trace>
</inkml:ink>
</file>

<file path=ppt/ink/ink3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8.137"/>
    </inkml:context>
    <inkml:brush xml:id="br0">
      <inkml:brushProperty name="width" value="0.025" units="cm"/>
      <inkml:brushProperty name="height" value="0.025" units="cm"/>
    </inkml:brush>
  </inkml:definitions>
  <inkml:trace contextRef="#ctx0" brushRef="#br0">13 1 13773,'0'0'4452,"-13"58"-2818,19-35 288,12-1-833,2-1-897,6 0-96,-5 1-352,-2-4-737,-4-1-64,-3-3-321,-6-2 578,0-1 351,-3-3-544,0-4-1953</inkml:trace>
</inkml:ink>
</file>

<file path=ppt/ink/ink3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8.482"/>
    </inkml:context>
    <inkml:brush xml:id="br0">
      <inkml:brushProperty name="width" value="0.025" units="cm"/>
      <inkml:brushProperty name="height" value="0.025" units="cm"/>
    </inkml:brush>
  </inkml:definitions>
  <inkml:trace contextRef="#ctx0" brushRef="#br0">21 0 11851,'0'0'11595,"6"77"-11178,-6-34-353,0 5-289,0-1-575,0-4-97,0-2 32,0-3-576,-2-8-161,-2-4 321,-2-6-289,-2-8-960,1-9-2178</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3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8.842"/>
    </inkml:context>
    <inkml:brush xml:id="br0">
      <inkml:brushProperty name="width" value="0.025" units="cm"/>
      <inkml:brushProperty name="height" value="0.025" units="cm"/>
    </inkml:brush>
  </inkml:definitions>
  <inkml:trace contextRef="#ctx0" brushRef="#br0">3 146 13549,'0'-9'2984,"-1"3"-2711,1 3-89,-1 0-1,1-1 1,-1 1 0,1 0 0,0-1 0,0 1 0,1 0 0,-1-1-1,1 1 1,-1 0 0,1 0 0,0 0 0,0-1 0,1 1 0,-1 0-1,0 0 1,1 0 0,0 1 0,0-1 0,0 0 0,0 1 0,0-1-1,0 1 1,1 0 0,-1 0 0,6-4 0,8-2 175,1 1 1,1 0-1,-1 1 0,1 1 1,0 1-1,0 0 0,0 1 0,1 1 1,-1 1-1,1 0 0,-1 2 1,22 3-1,-37-4-357,-1 0 0,0 1-1,0 0 1,0 0 0,0-1 0,0 1-1,0 0 1,0 1 0,0-1 0,0 0 0,0 0-1,-1 1 1,1-1 0,0 1 0,-1 0-1,1-1 1,-1 1 0,0 0 0,0 0-1,1 0 1,0 3 0,-1-2 10,0 1 1,-1 0-1,1-1 1,-1 1-1,1 0 1,-1 0-1,0 0 1,-1-1-1,1 1 0,-1 0 1,-1 6-1,-1 1 32,-1-1-1,0 1 0,-1-1 0,0 0 0,-1 0 0,0 0 1,-9 12-1,-26 16 467,33-31-196,0-1 1,0 2 0,0-1-1,1 1 1,1 0-1,-12 18 1,17-25-322,1 1 0,-1-1 1,1 1-1,0-1 0,-1 1 1,1-1-1,0 1 0,0-1 1,0 1-1,0-1 0,1 1 1,-1 0-1,0-1 0,0 1 1,1-1-1,-1 1 0,1-1 0,0 0 1,-1 1-1,1-1 0,0 1 1,0-1-1,0 0 0,0 0 1,0 0-1,0 1 0,0-1 1,0 0-1,0 0 0,1 0 1,-1-1-1,0 1 0,1 0 1,-1 0-1,0-1 0,1 1 1,2 0-1,9 4-146,0 0 0,1-1 0,18 4 0,-13-4-839,6 5-1486,-8-3-549,2-1-3474,-2-3-4037</inkml:trace>
  <inkml:trace contextRef="#ctx0" brushRef="#br0" timeOffset="1">605 75 20275,'0'0'4356,"-7"81"-1505,4-40-1634,3 3-1025,0-1-224,0-1-416,4-5-705,2-5-577,-3-5-704,-1-7-897,-2-9 608,-8-16-5188</inkml:trace>
</inkml:ink>
</file>

<file path=ppt/ink/ink3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9.173"/>
    </inkml:context>
    <inkml:brush xml:id="br0">
      <inkml:brushProperty name="width" value="0.025" units="cm"/>
      <inkml:brushProperty name="height" value="0.025" units="cm"/>
    </inkml:brush>
  </inkml:definitions>
  <inkml:trace contextRef="#ctx0" brushRef="#br0">0 144 11018,'0'0'7720,"72"17"-6055,-22-17-800,6 0-641,7-4-128,0-8-832,-9-1-834,-7 1-2722</inkml:trace>
  <inkml:trace contextRef="#ctx0" brushRef="#br0" timeOffset="1">549 0 13389,'0'0'2594,"-45"51"-1249,36-21-352,8 1-416,1 0-417,13 2-128,5-1-801,2-1-1857,-8-4-1026,-3-5-2369</inkml:trace>
</inkml:ink>
</file>

<file path=ppt/ink/ink3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9.532"/>
    </inkml:context>
    <inkml:brush xml:id="br0">
      <inkml:brushProperty name="width" value="0.025" units="cm"/>
      <inkml:brushProperty name="height" value="0.025" units="cm"/>
    </inkml:brush>
  </inkml:definitions>
  <inkml:trace contextRef="#ctx0" brushRef="#br0">0 167 16720,'0'0'1713,"5"-10"-522,0 1-934,0 1 0,1 0 0,0 1 0,0-1 0,1 1 0,-1 1 0,1-1 0,1 1-1,0 0 1,-1 1 0,2 0 0,-1 0 0,1 0 0,11-3 0,3-3-30,0 2-1,1 0 0,0 2 1,0 1-1,1 1 0,0 0 1,0 2-1,0 1 0,38 2 1,-59 1-221,-1 0-1,0-1 1,1 2 0,-1-1 0,0 0 0,1 1 0,-1-1 0,0 1 0,0 0 0,0 0 0,-1 0-1,1 0 1,0 1 0,-1-1 0,0 1 0,1 0 0,-1 0 0,0-1 0,0 1 0,-1 0 0,1 1-1,0-1 1,-1 0 0,0 0 0,0 1 0,0-1 0,0 1 0,-1-1 0,1 1 0,-1-1 0,0 1-1,0-1 1,-1 8 0,1-3 20,0-1 0,-1 1 1,0 0-1,-1 0 0,0-1 0,0 1 0,-1-1 0,1 1 0,-2-1 1,1 0-1,-1 0 0,0 0 0,0-1 0,-9 10 0,5-9 41,0-1-1,-1-1 0,0 1 1,0-1-1,-1-1 1,1 0-1,-1 0 1,0-1-1,-16 3 0,14-3-437,-1 1 1,0 0-1,1 1 0,-18 9 0,29-13 47,-6 4-1373,3 0-4012</inkml:trace>
</inkml:ink>
</file>

<file path=ppt/ink/ink3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9.875"/>
    </inkml:context>
    <inkml:brush xml:id="br0">
      <inkml:brushProperty name="width" value="0.025" units="cm"/>
      <inkml:brushProperty name="height" value="0.025" units="cm"/>
    </inkml:brush>
  </inkml:definitions>
  <inkml:trace contextRef="#ctx0" brushRef="#br0">91 0 19474,'0'0'2723,"-24"51"-1057,15-17-481,-1 4-993,4 2-256,1-3-801,4 2-480,-1-2 288,-4-1-224,-3-4-737,-2-6-2082,3-9-4933</inkml:trace>
</inkml:ink>
</file>

<file path=ppt/ink/ink3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0.249"/>
    </inkml:context>
    <inkml:brush xml:id="br0">
      <inkml:brushProperty name="width" value="0.025" units="cm"/>
      <inkml:brushProperty name="height" value="0.025" units="cm"/>
    </inkml:brush>
  </inkml:definitions>
  <inkml:trace contextRef="#ctx0" brushRef="#br0">0 118 17392,'4'-9'1442,"-1"3"-1176,0 0 1,0 0 0,1 1-1,0-1 1,0 1 0,0 0-1,0 0 1,1 0 0,0 1-1,0-1 1,0 1-1,0 0 1,1 1 0,0 0-1,0-1 1,0 2 0,0-1-1,7-2 1,1 0 13,-1 1 1,1 0-1,0 1 1,0 1-1,0 0 1,1 0-1,-1 2 1,0-1 0,0 2-1,19 3 1,-31-4-270,1 1 1,0 0 0,-1 0 0,1 0 0,-1 0 0,0 0 0,1 1 0,-1-1 0,0 1 0,0-1 0,0 1 0,0 0 0,0 0 0,0 0 0,0 0 0,0 0 0,-1 0 0,1 0-1,-1 1 1,0-1 0,0 1 0,0-1 0,0 1 0,0-1 0,0 1 0,-1 0 0,1-1 0,-1 1 0,0 0 0,0-1 0,0 1 0,0 0 0,-1 4 0,0 1 33,0 0 1,-1-1-1,0 1 1,0-1 0,0 1-1,-1-1 1,0 0-1,-1 0 1,0 0-1,-7 9 1,1-5 168,-1 0 0,1-1 0,-2 0 0,0-1 0,0 0 0,0-1 0,-1-1 0,0 0 0,-1 0 0,1-1 0,-19 5 0,33-6-406,15 4 111,31 11 50,-31-13-18,9 7 51,0 0 0,29 23-1,-27-17 73,38 19 0,-56-34-702,1-1 0,-1 0 0,1-1 0,-1 1 0,1-2 0,0 0 1,1 0-1,13 0 0,-7-1-5308</inkml:trace>
</inkml:ink>
</file>

<file path=ppt/ink/ink3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0.843"/>
    </inkml:context>
    <inkml:brush xml:id="br0">
      <inkml:brushProperty name="width" value="0.025" units="cm"/>
      <inkml:brushProperty name="height" value="0.025" units="cm"/>
    </inkml:brush>
  </inkml:definitions>
  <inkml:trace contextRef="#ctx0" brushRef="#br0">0 3 14510,'0'0'11467,"6"10"-10501,-1-2-874,-1 1 0,0 0 0,0 0 1,-1 0-1,-1 1 0,1-1 0,-1 1 0,-1-1 1,0 1-1,0 14 0,-2-1-53,-1-1 1,-6 28-1,0-6-71,26-50-38,2-9 170,-1-1-1,-1-1 0,0 0 1,-1-1-1,-1-2 1,0 1-1,17-32 1,11-38 519,-50 100-619,0 0 1,1 0-1,0 0 1,1 0-1,0 1 0,1 0 1,0 0-1,1 0 1,0 0-1,1 0 1,0 16-1,2-27-4,-1 1 0,0-1 0,1 0 0,-1 1 0,1-1 0,0 0 0,-1 1 0,1-1 0,0 0 0,0 0-1,0 0 1,0 0 0,0 0 0,0 0 0,0 0 0,0 0 0,0 0 0,0 0 0,1-1 0,-1 1 0,0 0 0,1-1 0,-1 1 0,0-1 0,1 1 0,-1-1-1,1 0 1,-1 0 0,0 1 0,1-1 0,-1 0 0,1 0 0,-1-1 0,3 1 0,55-7 61,-44 3-76,0-1 0,1-1 1,-2 0-1,1-1 0,-1-1 1,0 0-1,15-12 0,-72 43-5501,10 13-2653,22-22 1709</inkml:trace>
</inkml:ink>
</file>

<file path=ppt/ink/ink3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1.327"/>
    </inkml:context>
    <inkml:brush xml:id="br0">
      <inkml:brushProperty name="width" value="0.025" units="cm"/>
      <inkml:brushProperty name="height" value="0.025" units="cm"/>
    </inkml:brush>
  </inkml:definitions>
  <inkml:trace contextRef="#ctx0" brushRef="#br0">132 75 10858,'0'0'10640,"-11"1"-8953,0 2-1249,0-1 1,1 1-1,0 1 0,0 0 1,-13 6-1,20-8-401,1-1-1,-1 0 0,0 1 1,1-1-1,-1 1 0,1 0 0,-1 0 1,1 0-1,0 0 0,0 1 1,0-1-1,0 0 0,0 1 1,0 0-1,1-1 0,-1 1 0,1 0 1,0 0-1,0-1 0,0 1 1,0 0-1,0 0 0,1 0 1,-1 1-1,1-1 0,0 0 0,0 0 1,0 3-1,1-5-38,0 0 1,0-1-1,0 1 0,-1-1 1,1 1-1,0-1 0,0 0 0,0 1 1,0-1-1,0 0 0,0 1 1,0-1-1,0 0 0,0 0 0,0 0 1,0 0-1,0 0 0,0 0 1,1 0-1,-1 0 0,1-1 0,25-3 109,-5-5-33,0 0-1,-1-2 1,-1-1-1,1 0 0,-2-1 1,0-2-1,18-16 1,-54 44 373,11-9-484,1 1 0,-1-1 1,0 1-1,1 1 1,0-1-1,1 1 0,-1-1 1,-3 8-1,5-9-297,1 1 0,0-1 0,0 1-1,0 0 1,1 0 0,-1-1 0,1 1 0,0 0-1,0 6 1,1-9 157,0-1-1,1 1 0,-1-1 1,0 1-1,0-1 0,1 0 1,-1 1-1,1-1 0,0 1 1,-1-1-1,1 0 0,0 1 1,0-1-1,0 0 1,0 0-1,0 0 0,0 0 1,0 0-1,0 0 0,0 0 1,0 0-1,0 0 0,1 0 1,-1-1-1,0 1 0,1-1 1,-1 1-1,1-1 0,-1 1 1,1-1-1,-1 0 1,0 1-1,1-1 0,-1 0 1,2 0-1,7 0-443,-1 1 1,0-1 0,0-1-1,0 0 1,1 0-1,-1-1 1,10-3-1,-2-1 252,-1 0 0,0-1 1,19-11-1,1-5 981,0-1 1,35-33-1,-64 52-345,-1 0 503,1 0 0,-1-1 0,0 0 0,0 0 1,-1 0-1,0-1 0,7-11 0,-13 15 2249,-15 4-1474,4 3-1212,0 0-1,1 1 1,0 1 0,0 0-1,0 0 1,1 1 0,0 1 0,0 0-1,1 0 1,0 0 0,-13 16-1,7-5-1159,1 0 0,0 1-1,2 0 1,0 1 0,-10 26-1,17-31-774,5-9-870,4-9-5380,5-9-2872</inkml:trace>
</inkml:ink>
</file>

<file path=ppt/ink/ink3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1.700"/>
    </inkml:context>
    <inkml:brush xml:id="br0">
      <inkml:brushProperty name="width" value="0.025" units="cm"/>
      <inkml:brushProperty name="height" value="0.025" units="cm"/>
    </inkml:brush>
  </inkml:definitions>
  <inkml:trace contextRef="#ctx0" brushRef="#br0">0 1 12812,'0'0'15086,"73"48"-13997,-33-14-832,3 4-193,1 5-1025,-6-2-2691,-5-5-5060</inkml:trace>
</inkml:ink>
</file>

<file path=ppt/ink/ink3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2.183"/>
    </inkml:context>
    <inkml:brush xml:id="br0">
      <inkml:brushProperty name="width" value="0.025" units="cm"/>
      <inkml:brushProperty name="height" value="0.025" units="cm"/>
    </inkml:brush>
  </inkml:definitions>
  <inkml:trace contextRef="#ctx0" brushRef="#br0">315 480 7175,'9'-17'1719,"97"-147"4032,-55 91-782,64-123 0,-105 167-4451,-10 29-493,0 0 1,0 0-1,0 0 0,0 0 1,0 0-1,0 0 0,0 0 1,0 0-1,-1 1 0,1-1 1,0 0-1,0 0 0,0 0 1,0 0-1,0 0 0,0 0 1,0 0-1,0 0 0,0 0 1,0 0-1,0 0 0,-1 0 1,1 0-1,0 0 0,0 0 0,0 0 1,0 0-1,0 0 0,0-1 1,0 1-1,0 0 0,0 0 1,0 0-1,0 0 0,0 0 1,0 0-1,-1 0 0,1 0 1,0 0-1,0 0 0,0 0 1,0 0-1,0 0 0,0 0 1,0 0-1,0 0 0,0-1 1,0 1-1,0 0 0,0 0 1,0 0-1,-11 12 543,-12 22-88,-98 185 831,-166 427-1,228-451-4054,40-123 297,-43 104-1,48-154-569,13-23 2895,1 1 0,-1 0 0,1 0 0,0-1-1,-1 1 1,1 0 0,0-1 0,-1 1 0,1 0 0,0-1 0,-1 1 0,1 0 0,0-1 0,0 1 0,-1-1 0,1 1 0,0 0-1,0-1 1,0 1 0,0-1 0,-1 1 0,1-1 0,0 1 0,0-1 0,0 1 0,0 0 0,0-1 0,0 1 0,1-2 0,-1-55-4312,0 49 4769,12-170-4766,-12 113 843</inkml:trace>
</inkml:ink>
</file>

<file path=ppt/ink/ink3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2.527"/>
    </inkml:context>
    <inkml:brush xml:id="br0">
      <inkml:brushProperty name="width" value="0.025" units="cm"/>
      <inkml:brushProperty name="height" value="0.025" units="cm"/>
    </inkml:brush>
  </inkml:definitions>
  <inkml:trace contextRef="#ctx0" brushRef="#br0">102 124 1409,'0'-14'3529,"1"-7"-1865,0-29 1505,-5 11 8829,1 46-10661,-2 12-1034,-74 705 5783,74-680-5989,2-24-110,1 1-1,0-1 0,2 1 1,0 0-1,6 38 1,-6-58-18,1 1 1,-1-1-1,1 1 1,-1-1 0,1 0-1,-1 1 1,1-1 0,0 0-1,0 1 1,-1-1-1,1 0 1,0 0 0,0 0-1,0 0 1,0 0-1,1 0 1,-1 0 0,0 0-1,0-1 1,1 1 0,-1 0-1,0-1 1,1 1-1,-1 0 1,0-1 0,1 0-1,-1 1 1,1-1-1,-1 0 1,1 0 0,-1 0-1,1 0 1,-1 0 0,1 0-1,-1 0 1,0-1-1,1 1 1,1-1 0,5-1-29,-1-1 0,0 1 0,0-1 1,0-1-1,-1 1 0,10-8 0,20-17-867,-3-2 0,0-2 0,-2-1 0,-1-2-1,41-61 1,19-33-7049</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3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1.168"/>
    </inkml:context>
    <inkml:brush xml:id="br0">
      <inkml:brushProperty name="width" value="0.025" units="cm"/>
      <inkml:brushProperty name="height" value="0.025" units="cm"/>
    </inkml:brush>
  </inkml:definitions>
  <inkml:trace contextRef="#ctx0" brushRef="#br0">6118 596 11371,'-276'-127'7211,"-387"-107"-7824,15 78 193,466 125 382,-298-13 0,160 41 132,-427 49 1,535-18 563,2 9-1,-409 130 1,518-130-472,1 4 0,2 4 0,2 4 0,2 5 0,3 3 0,2 5 0,3 3 0,3 4 0,3 3 0,3 4 0,4 4 0,-115 161 0,117-131-312,6 2 0,4 4 0,5 2 0,6 3 0,-60 214 0,82-221 4,5 0-1,5 1 1,5 1 0,6 0-1,4 1 1,20 190 0,-6-236 241,3 0 0,2-2 0,4 0 0,3-1 0,54 112 0,-32-94 53,4-2 1,4-3 0,108 127-1,-63-99 74,205 175 0,140 45-130,-202-177-87,6-10 0,7-11 0,336 123 0,-286-147 2,5-14 0,528 88-1,-574-145 48,2-11-1,0-12 1,1-12-1,-1-11 0,0-12 1,-1-11-1,464-121 1,-491 84 20,427-190 1,-517 188-89,-4-7-1,-2-5 0,236-189 1,-303 208 40,-3-2 0,-2-3 0,-4-4 0,-3-2 0,-4-3 1,78-136-1,-98 142-7,-4-2-1,-2-1 1,-4-1 0,-3-1 0,-4-1 0,-3-1 0,-4-1-1,5-101 1,-16 109-2,-4 1 0,-2-1 0,-4 1 0,-3-1-1,-3 2 1,-3 0 0,-3 1 0,-4 1 0,-2 0 0,-3 2-1,-3 1 1,-3 2 0,-3 1 0,-2 2 0,-3 2-1,-58-63 1,33 50-28,-4 2-1,-3 3 1,-120-83-1,80 75-82,-241-117-1,-150-10-1770,-12 38-3209,151 56-2248</inkml:trace>
</inkml:ink>
</file>

<file path=ppt/ink/ink3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1.878"/>
    </inkml:context>
    <inkml:brush xml:id="br0">
      <inkml:brushProperty name="width" value="0.025" units="cm"/>
      <inkml:brushProperty name="height" value="0.025" units="cm"/>
    </inkml:brush>
  </inkml:definitions>
  <inkml:trace contextRef="#ctx0" brushRef="#br0">48 0 19218,'4'44'5809,"-2"85"-4651,-14 121-1286,9-237-2697,-4-17 83,-6-24-2420,10 20 3351,-12-24-5812</inkml:trace>
</inkml:ink>
</file>

<file path=ppt/ink/ink3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2.223"/>
    </inkml:context>
    <inkml:brush xml:id="br0">
      <inkml:brushProperty name="width" value="0.025" units="cm"/>
      <inkml:brushProperty name="height" value="0.025" units="cm"/>
    </inkml:brush>
  </inkml:definitions>
  <inkml:trace contextRef="#ctx0" brushRef="#br0">8 125 11499,'-1'13'2445,"-1"4"-2029,-1 23 2189,1 53 0,2-83-2256,1 0 0,0 0 0,0 0 1,1 0-1,0-1 0,1 1 1,0 0-1,0-1 0,1 0 1,0 0-1,10 16 0,-12-23-312,0 0 1,-1 0-1,1-1 0,0 1 0,0 0 1,0-1-1,0 1 0,0-1 0,0 0 1,1 1-1,-1-1 0,0 0 0,1 0 1,-1-1-1,1 1 0,-1 0 0,1-1 1,-1 0-1,1 1 0,-1-1 0,4 0 1,-1-1 146,0 0 1,0 0 0,0-1-1,0 1 1,-1-1 0,1 0-1,0-1 1,-1 1 0,9-6-1,4-6 531,-2 1 0,1-2 0,25-30-1,2-11 388,44-74 0,-11-1-2574,-72 122 929,-1 2-1178</inkml:trace>
</inkml:ink>
</file>

<file path=ppt/ink/ink3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2.564"/>
    </inkml:context>
    <inkml:brush xml:id="br0">
      <inkml:brushProperty name="width" value="0.025" units="cm"/>
      <inkml:brushProperty name="height" value="0.025" units="cm"/>
    </inkml:brush>
  </inkml:definitions>
  <inkml:trace contextRef="#ctx0" brushRef="#br0">0 1 12812,'0'0'14387,"5"11"-13303,1 7-909,-1 1 0,0 0 1,-1 0-1,-1 0 0,-1 0 1,-1 25-1,-8 136-768,-1-38-7093,11-208-220,-3 16 699</inkml:trace>
</inkml:ink>
</file>

<file path=ppt/ink/ink3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2.893"/>
    </inkml:context>
    <inkml:brush xml:id="br0">
      <inkml:brushProperty name="width" value="0.025" units="cm"/>
      <inkml:brushProperty name="height" value="0.025" units="cm"/>
    </inkml:brush>
  </inkml:definitions>
  <inkml:trace contextRef="#ctx0" brushRef="#br0">25 561 15919,'0'0'4506,"-5"8"-2659,-12 26-310,16-34-1504,1 0 1,0 1-1,0-1 0,0 1 0,-1-1 0,1 0 0,0 1 1,0-1-1,0 1 0,0-1 0,0 1 0,0-1 0,0 0 1,0 1-1,0-1 0,0 1 0,0-1 0,0 1 0,0-1 1,0 0-1,0 1 0,0-1 0,0 1 0,0-1 1,1 1-1,-1-1 0,0 0 0,0 1 0,1-1 0,-1 0 1,0 1-1,0-1 0,1 0 0,-1 1 0,0-1 0,1 0 1,-1 0-1,0 1 0,1-1 0,-1 0 0,1 0 0,-1 0 1,0 1-1,1-1 0,-1 0 0,1 0 0,-1 0 0,1 0 1,-1 0-1,0 0 0,1 0 0,-1 0 0,1 0 1,-1 0-1,1 0 0,24-3 640,-19 0-568,1 0 1,-1 0-1,0-1 1,0 0 0,-1 0-1,1 0 1,-1 0 0,0-1-1,0 0 1,0 0 0,-1-1-1,6-7 1,47-81 1014,-49 79-912,40-83 689,-5-1 0,44-147-1,-82 367-1590,-7-55 319,1-20 163,4 54 1,-2-88-544,0-1 0,1 1 0,1 0 0,0 0 0,0-1 0,1 1-1,1-1 1,0 0 0,10 15 0,8 3-7391</inkml:trace>
</inkml:ink>
</file>

<file path=ppt/ink/ink3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2:58.222"/>
    </inkml:context>
    <inkml:brush xml:id="br0">
      <inkml:brushProperty name="width" value="0.025" units="cm"/>
      <inkml:brushProperty name="height" value="0.025" units="cm"/>
    </inkml:brush>
  </inkml:definitions>
  <inkml:trace contextRef="#ctx0" brushRef="#br0">0 1223 20275,'0'0'3758,"14"-10"-2231,110-82 664,315-224-180,-328 243-1818,371-256 436,-30-38-725,-418 332-988,-46 35-2541,-14 14-288,-13 2-2675</inkml:trace>
</inkml:ink>
</file>

<file path=ppt/ink/ink3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2:58.562"/>
    </inkml:context>
    <inkml:brush xml:id="br0">
      <inkml:brushProperty name="width" value="0.025" units="cm"/>
      <inkml:brushProperty name="height" value="0.025" units="cm"/>
    </inkml:brush>
  </inkml:definitions>
  <inkml:trace contextRef="#ctx0" brushRef="#br0">840 1 17232,'-9'2'2242,"-1"1"-1894,1 1 0,-1 0 0,0 1 0,1 0 0,0 1 0,0-1 0,1 2-1,0-1 1,0 1 0,0 1 0,-7 8 0,-67 87 1010,3 3 0,-80 148 0,106-167-926,39-63-309,-272 470 2540,277-478-2469,1 1-1,0 0 1,-9 35-1,16-51-191,1 0-1,0 0 1,-1 0-1,1 0 1,0 0-1,0 1 0,0-1 1,0 0-1,0 0 1,0 0-1,0 0 1,0 0-1,0 0 0,1 0 1,-1 0-1,0 0 1,1 0-1,-1 0 1,1 0-1,-1 0 1,1 0-1,-1 0 0,1 0 1,0 0-1,-1-1 1,1 1-1,0 0 1,0 0-1,0-1 0,0 1 1,-1 0-1,1-1 1,0 1-1,0-1 1,0 1-1,0-1 1,0 0-1,0 1 0,0-1 1,2 0-1,3 1-3,0-1 0,0 0-1,0 0 1,0 0 0,0-1-1,8-1 1,19-6 78,0-2 0,-1 0 0,37-18 1,97-56 387,-76 38-283,506-250-549,-477 233-2691,-22 4-4121</inkml:trace>
</inkml:ink>
</file>

<file path=ppt/ink/ink3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2:59.417"/>
    </inkml:context>
    <inkml:brush xml:id="br0">
      <inkml:brushProperty name="width" value="0.025" units="cm"/>
      <inkml:brushProperty name="height" value="0.025" units="cm"/>
    </inkml:brush>
  </inkml:definitions>
  <inkml:trace contextRef="#ctx0" brushRef="#br0">1 124 25368,'0'0'3982,"3"11"-3304,32 197-265,-9-41-334,-26-164-55,1 0 0,-1 1 0,1-1 0,0 0 0,0 0 0,0 0 0,1 0 0,-1 0 0,1 0 0,0 0 0,-1 0 1,1-1-1,4 5 0,-5-7 10,0 1 0,-1-1 0,1 1-1,0-1 1,0 0 0,0 1 0,-1-1 0,1 0 0,0 0 0,0 0 0,0 0 0,0 0 0,0 1 0,-1-1 0,1-1 0,0 1 0,0 0 0,0 0 0,0 0 0,1-1 0,24-18 816,-10 0-812,-1-1-1,0-1 1,-2-1-1,0 0 1,-2 0-1,0-1 1,-1-1-1,12-46 1,-11 26-36,-3-1-1,-1-1 1,-2 1 0,-1-49 0,-6 75-271,-3 16-555,4 4 581,0 1-1,1-1 1,-1 1-1,0-1 1,0 1 0,1 0-1,-1-1 1,1 1 0,-1 0-1,1-1 1,0 1-1,0 0 1,0 2 0,-1 23-5331,1 1-1648</inkml:trace>
</inkml:ink>
</file>

<file path=ppt/ink/ink3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2:59.761"/>
    </inkml:context>
    <inkml:brush xml:id="br0">
      <inkml:brushProperty name="width" value="0.025" units="cm"/>
      <inkml:brushProperty name="height" value="0.025" units="cm"/>
    </inkml:brush>
  </inkml:definitions>
  <inkml:trace contextRef="#ctx0" brushRef="#br0">146 75 23478,'0'0'849,"-12"6"-86,9-5-704,-3 2 29,-1 0-1,1 1 1,0 0 0,0 0-1,0 0 1,0 1 0,1 0 0,0 0-1,0 0 1,0 0 0,0 1-1,1 0 1,-6 11 0,1 4 285,0 0 0,2 0 0,1 0 0,1 1 0,0 0 0,2 0 0,-1 42 0,4-61-347,-1 0 0,2 0 0,-1 0 0,0 0 0,1-1 0,-1 1 0,1 0 0,0 0 0,0-1-1,0 1 1,0 0 0,0-1 0,1 1 0,-1-1 0,1 1 0,0-1 0,-1 0 0,1 0 0,0 0 0,0 0 0,1 0 0,-1 0 0,0 0 0,4 1-1,-3-2 102,1 1-1,-1-1 1,1 0-1,0-1 0,-1 1 1,1-1-1,0 1 1,-1-1-1,1 0 0,0-1 1,-1 1-1,1 0 1,0-1-1,-1 0 0,1 0 1,-1 0-1,1-1 1,-1 1-1,5-3 0,2-2-108,0-1 0,-1 0 0,0 0 0,-1-1 0,0 0 0,0 0 0,0-1 0,-1 0 0,-1 0 0,1-1 0,-2 0 0,1 0 0,-1 0 0,-1-1-1,5-13 1,-3 3-26,0 0 0,-1-1 0,-1 0 0,-1 0-1,-1 0 1,-2-43 0,-1 60 12,0 0 0,0-1 0,0 1 0,-1 0 0,0 0 0,0 1 0,0-1 0,0 0 0,-1 1 0,0-1 0,0 1 0,-5-6 0,7 8-9,0 1-1,0 0 1,0 0-1,-1 0 1,1 0 0,0 0-1,0 1 1,0-1-1,-1 0 1,1 1-1,0-1 1,-1 0 0,1 1-1,-1 0 1,1-1-1,0 1 1,-1 0-1,1 0 1,-1 0 0,1 0-1,-1 0 1,1 0-1,-1 0 1,1 0-1,-1 0 1,1 1 0,-1-1-1,1 1 1,0-1-1,-1 1 1,1 0 0,0-1-1,0 1 1,-1 0-1,1 0 1,0 0-1,0 0 1,0 0 0,0 0-1,0 0 1,0 0-1,0 0 1,0 1-1,1-1 1,-1 0 0,0 0-1,0 3 1,-3 2-332,1 1 0,0 0 0,0 0 1,1 0-1,0 0 0,0 0 0,1 0 1,0 1-1,-1 11 0,2-14-275,0 0 1,0 1-1,1-1 1,0 0-1,0 0 1,2 7-1,-2-9-53,0 0-1,1-1 1,-1 1 0,0-1-1,1 1 1,0-1 0,-1 0-1,1 0 1,0 1 0,0-1-1,0-1 1,3 4 0,22 8-11304</inkml:trace>
</inkml:ink>
</file>

<file path=ppt/ink/ink3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0.120"/>
    </inkml:context>
    <inkml:brush xml:id="br0">
      <inkml:brushProperty name="width" value="0.025" units="cm"/>
      <inkml:brushProperty name="height" value="0.025" units="cm"/>
    </inkml:brush>
  </inkml:definitions>
  <inkml:trace contextRef="#ctx0" brushRef="#br0">85 2 16400,'-6'10'3443,"-6"13"-2325,1 1 0,1 0 1,1 1-1,2-1 0,0 2 0,-6 46 0,8-25 54,1 0-1,3 0 1,5 53-1,-3-86-1119,1 0 0,1 0 1,0-1-1,1 1 0,0-1 0,1 0 0,10 18 1,-13-26-54,0-1 1,1 0 0,0 1 0,0-1-1,0 0 1,0-1 0,1 1-1,-1-1 1,1 1 0,0-1 0,0 0-1,1 0 1,-1-1 0,0 1 0,1-1-1,-1 0 1,1 0 0,0-1-1,0 1 1,0-1 0,0 0 0,0 0-1,8 0 1,-9-2 0,0 0 0,1 0 0,-1 0 0,0-1 0,0 1 0,1-1 0,-1 0 0,0 0 0,-1 0 0,1-1 0,0 1 0,-1-1 0,1 0 0,-1 0 0,0 0 0,0-1 0,0 1 0,-1-1 0,1 0 0,-1 1 0,4-9 0,5-9 0,-1-1 0,12-40 0,-22 61 0,29-103 0,-6-2 0,13-133 0,-30 192 0,-24 159 0,9-65 0,1 1 0,3 0 0,2 0 0,3 52 0,1-89-224,1 1 0,1-1-1,0 0 1,0 0 0,1-1 0,6 12 0,-9-18-108,1 0 0,0 0 1,0-1-1,0 1 1,1 0-1,-1-1 1,1 0-1,0 0 1,0 0-1,0 0 1,0 0-1,1 0 1,-1-1-1,1 0 1,0 1-1,-1-1 1,1-1-1,0 1 1,5 1-1,7-2-12224</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3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0.650"/>
    </inkml:context>
    <inkml:brush xml:id="br0">
      <inkml:brushProperty name="width" value="0.025" units="cm"/>
      <inkml:brushProperty name="height" value="0.025" units="cm"/>
    </inkml:brush>
  </inkml:definitions>
  <inkml:trace contextRef="#ctx0" brushRef="#br0">4 305 15439,'0'-9'4895,"-2"-3"-3568,1 8-894,1 0 0,0-1 0,-1 1 0,1 0 1,0 0-1,1 0 0,-1-1 0,1 1 0,1-5 1,-1 9-396,-1 0 0,0 0 1,0-1-1,1 1 0,-1 0 1,0 0-1,1 0 1,-1 0-1,0-1 0,1 1 1,-1 0-1,0 0 0,1 0 1,-1 0-1,0 0 1,1 0-1,-1 0 0,0 0 1,1 0-1,-1 0 0,0 0 1,1 0-1,-1 0 0,0 0 1,1 0-1,-1 1 1,0-1-1,1 0 0,-1 0 1,0 0-1,1 0 0,-1 1 1,0-1-1,0 0 1,1 0-1,-1 1 0,0-1 1,0 0-1,1 0 0,-1 1 1,0-1-1,0 0 0,0 1 1,0-1-1,1 0 1,-1 1-1,0 0 0,9 17 132,-2 1 0,0 0 0,-1 1 0,0 0 0,2 23 0,4 10-63,1 4 20,-5-20 140,2 1 0,25 61 1,-34-96-238,0-1-1,1 1 1,-1-1 0,0 1 0,1-1 0,0 1 0,-1-1 0,1 0 0,0 0 0,0 0 0,0 0-1,0 0 1,1 0 0,-1-1 0,0 1 0,1-1 0,4 3 0,-5-4 20,1 0-1,-1 1 1,0-1 0,0 0-1,1 0 1,-1-1 0,0 1-1,0 0 1,1-1 0,-1 1 0,0-1-1,0 0 1,0 0 0,0 0-1,0 0 1,0 0 0,3-2 0,5-6 140,0 0 0,0 0 1,-1 0-1,-1-2 0,0 1 1,9-15-1,12-21-146,-2-1 0,-3-2 0,35-96 0,30-181-727,-115 395-9604,3-15 598</inkml:trace>
</inkml:ink>
</file>

<file path=ppt/ink/ink3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0.993"/>
    </inkml:context>
    <inkml:brush xml:id="br0">
      <inkml:brushProperty name="width" value="0.025" units="cm"/>
      <inkml:brushProperty name="height" value="0.025" units="cm"/>
    </inkml:brush>
  </inkml:definitions>
  <inkml:trace contextRef="#ctx0" brushRef="#br0">1 67 14382,'0'0'6854,"49"-32"-3651,-21 21 1121,3 5-2882,-1 6-1282,1 0-64,-2 4-96,3 1-673,-1-3-1505,-2-2-1922,-2-6-1249,-4-17-2146</inkml:trace>
</inkml:ink>
</file>

<file path=ppt/ink/ink3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1.398"/>
    </inkml:context>
    <inkml:brush xml:id="br0">
      <inkml:brushProperty name="width" value="0.025" units="cm"/>
      <inkml:brushProperty name="height" value="0.025" units="cm"/>
    </inkml:brush>
  </inkml:definitions>
  <inkml:trace contextRef="#ctx0" brushRef="#br0">68 132 6470,'0'0'7533,"-9"15"-5686,-2 7-806,0 0 1,-9 29 0,16-40-419,1 0-1,0 0 1,1 0 0,0 0 0,1 0-1,0 0 1,1 0 0,0 0 0,2 14 0,-2-24-589,0 0 0,1 1 0,-1-1 0,1 0 0,-1 0 0,1 0 0,-1 0 0,1-1 0,-1 1 0,1 0 0,0 0 0,0 0 0,-1 0 0,1-1 0,0 1 0,0 0 0,0-1 0,0 1 0,0 0 0,0-1 0,0 1 0,0-1 0,0 0 0,0 1 0,0-1 0,0 0 0,0 0 0,1 1 0,-1-1 0,0 0 0,0 0 0,0 0 0,0-1 0,0 1 0,0 0 0,0 0 0,1 0 0,-1-1 0,1 0 0,3 0 121,0-1-1,0 0 0,0 0 0,-1 0 0,1 0 1,-1-1-1,8-5 0,4-8 64,-1-1-1,-1-1 1,0 0 0,19-35 0,-21 33-256,1 0 1,1 0 0,32-33 0,-45 52-6,-1 0 0,1 0 1,0 0-1,0 1 0,0-1 1,0 0-1,-1 1 1,1-1-1,0 0 0,0 1 1,0-1-1,0 1 1,0-1-1,1 1 0,-1 0 1,0 0-1,0-1 1,0 1-1,0 0 0,0 0 1,2 0-1,-2 1 24,0-1 0,0 1 0,-1-1 0,1 1 0,0-1 0,0 1 0,-1 0 0,1 0 0,-1-1 0,1 1 0,-1 0 1,1 0-1,-1 0 0,1-1 0,-1 1 0,0 0 0,0 0 0,1 0 0,-1 0 0,0 1 0,2 58 100,-2-49-1,-1 2 6,1-8 40,0 0 0,0 1 0,0-1 0,0 1 0,1-1 1,2 7-1,-3-11-107,0 0 0,1 0 0,-1 0 0,1 0 1,-1-1-1,1 1 0,0 0 0,-1 0 0,1 0 0,0 0 1,0-1-1,0 1 0,-1 0 0,1-1 0,0 1 1,0-1-1,0 1 0,0-1 0,0 1 0,0-1 1,0 0-1,0 1 0,0-1 0,0 0 0,0 0 0,0 0 1,0 0-1,0 0 0,0 0 0,0 0 0,1 0 1,-1 0-1,0-1 0,0 1 0,0 0 0,0-1 0,1 0 1,6-2 166,-1 0 1,0 0 0,0-1 0,0 0-1,-1 0 1,1-1 0,-1 1 0,6-7-1,48-52 532,-29 30-767,-12 12 35,-11 12-169,0 0-1,0 1 0,0 0 0,1 0 0,1 1 0,-1 0 0,15-8 0,-23 15 154,-1-1-1,0 1 0,1 0 0,-1 0 0,1 0 1,-1 0-1,0 0 0,1 0 0,-1 0 0,0 0 1,1 0-1,-1 0 0,0 0 0,1 0 0,-1 0 1,1 1-1,-1-1 0,0 0 0,1 0 0,-1 0 1,0 0-1,1 1 0,-1-1 0,0 0 0,0 0 1,1 1-1,-1-1 0,0 0 0,0 0 0,1 1 1,-1-1-1,0 0 0,0 1 0,0-1 0,0 0 1,1 1-1,3 20-23,-5 28 815,1-44-782,-3 61 1371,3-66-1345,0 1 0,0-1-1,0 1 1,0-1 0,0 1-1,0-1 1,1 1 0,-1-1-1,0 1 1,1-1 0,-1 1-1,0-1 1,1 1 0,-1-1-1,0 1 1,1-1 0,-1 0-1,1 1 1,-1-1 0,0 0-1,1 1 1,-1-1 0,1 0-1,-1 0 1,1 0 0,-1 1-1,1-1 1,0 0 0,-1 0-1,1 0 1,-1 0 0,1 0-1,-1 0 1,1 0 0,-1 0-1,1 0 1,-1 0 0,1 0-1,0 0 1,-1 0-1,1-1 1,-1 1 0,1 0-1,-1 0 1,1-1 0,-1 1-1,1 0 1,-1 0 0,0-1-1,1 1 1,-1-1 0,1 0-1,29-18 283,124-146-420,-153 164 101,0 0 0,0 0 0,0 0 0,0 0 1,0 1-1,0-1 0,0 0 0,0 0 0,0 0 0,0 1 0,0-1 1,1 1-1,-1-1 0,0 1 0,0-1 0,1 1 0,-1 0 1,0 0-1,1 0 0,-1-1 0,0 1 0,3 1 0,-4-1 31,1 1-1,0 0 0,0-1 1,-1 1-1,1 0 1,-1 0-1,1 0 0,0 0 1,-1 0-1,0 0 1,1 0-1,-1 0 0,1 0 1,-1 0-1,0 0 0,0 0 1,0 0-1,0 0 1,0 0-1,0 0 0,0 1 1,0 13 242,-2-1 1,-5 28 0,6-37-183,-4 18 173,2-8-12,-1 0-1,2 1 0,0 0 1,1 27-1,1-43-219,0 1 0,0 0 0,1-1 0,-1 1 0,0 0 0,1-1 0,-1 1 0,1 0 0,-1-1 0,1 1 0,-1-1 0,1 1 0,-1-1 0,1 1 0,-1-1 0,1 1 0,0-1 0,-1 1 0,1-1 0,0 0 0,-1 1 0,1-1 0,0 0 0,-1 0 0,1 0 0,0 1 0,0-1 0,-1 0 0,1 0 0,0 0 0,0 0 0,-1 0 0,1 0 0,0-1 0,0 1 0,-1 0 0,1 0 0,0 0 0,0-1 0,-1 1 0,1 0 0,0-1 0,-1 1 0,2-1 0,30-17 0,-25 12-492,-1-1 0,0 1-1,0-1 1,-1-1 0,0 1 0,0-1 0,-1 0-1,0 0 1,4-11 0,1-18-6725</inkml:trace>
</inkml:ink>
</file>

<file path=ppt/ink/ink3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2.173"/>
    </inkml:context>
    <inkml:brush xml:id="br0">
      <inkml:brushProperty name="width" value="0.025" units="cm"/>
      <inkml:brushProperty name="height" value="0.025" units="cm"/>
    </inkml:brush>
  </inkml:definitions>
  <inkml:trace contextRef="#ctx0" brushRef="#br0">41 274 18193,'0'0'4623,"-7"11"-2749,-20 32-833,21-22 135,6-21-1163,0 1 0,0-1 0,0 0 1,0 1-1,1-1 0,-1 0 1,0 1-1,0-1 0,1 0 0,-1 0 1,0 1-1,0-1 0,1 0 1,-1 0-1,0 0 0,1 1 0,-1-1 1,0 0-1,1 0 0,-1 0 1,0 0-1,1 0 0,-1 0 0,0 0 1,1 0-1,-1 0 0,0 0 1,1 0-1,-1 0 0,0 0 0,1 0 1,28-11 200,-7-8 104,-2 0 0,0-2-1,-1 0 1,-2-1 0,28-43 0,-11 15-63,-17 25 77,18-26 439,-33 48-755,1 0 1,-1 0 0,1 1-1,0-1 1,0 0 0,0 1-1,0 0 1,0 0 0,0 0-1,1 0 1,6-2 0,-10 4-27,1 0 0,0 0 0,-1 0 0,1 0 0,0 0-1,-1 1 1,1-1 0,0 0 0,-1 1 0,1-1 0,0 0 0,-1 1 0,1-1 0,-1 0 0,1 1 0,-1-1 0,1 1 0,-1-1 0,1 1 0,-1 0 0,0-1 0,1 1 0,-1-1 0,0 1 0,1 0 0,-1-1 0,0 1 0,0 0 0,1-1 0,-1 1 0,0 0 0,0-1 0,0 1 0,0 0 0,0-1-1,0 1 1,0 1 0,2 35-107,-2-29 114,-7 142 44,-1-17 51,8-133-91,0 0-1,0 1 0,0-1 1,0 0-1,-1 1 0,1-1 1,0 1-1,0-1 0,0 0 1,0 1-1,0-1 0,0 0 1,1 1-1,-1-1 0,0 0 1,0 1-1,0-1 0,0 0 1,0 1-1,0-1 0,1 0 1,-1 1-1,0-1 0,0 0 1,0 1-1,1-1 0,-1 0 1,0 0-1,0 1 0,1-1 1,-1 0-1,0 0 0,1 0 1,-1 0-1,0 1 0,1-1 1,-1 0-1,0 0 0,1 0 1,-1 0-1,0 0 0,1 0 1,-1 0-1,0 0 0,1 0 1,-1 0-1,0 0 0,1 0 1,-1 0-1,0 0 0,1 0 1,-1 0-1,1 0 0,-1 0 1,0 0-1,0-1 0,1 1 1,-1 0-1,0 0 0,1 0 1,-1-1-1,0 1 0,0 0 1,1 0-1,-1-1 0,0 1 1,20-19 419,10-20-66,-2-1-1,27-51 0,-29 47-42,54-72 0,-79 114-311,1 0 0,0 0 0,0-1 0,0 1 0,0 1 0,0-1 0,0 0 0,1 1 0,-1-1 0,1 1 0,-1-1 0,6-1 0,-7 3 0,0 1 0,0-1 0,-1 0 0,1 0 0,0 0 0,0 1 0,0-1 0,0 0 0,-1 1 0,1-1 0,0 1 0,0-1 0,-1 1 0,1 0 0,0-1 0,-1 1 0,1-1 0,0 1 0,-1 0 0,1 0 0,-1-1 0,1 1 0,-1 0 0,0 0 0,1 0 0,-1-1 0,0 1 0,0 0 0,1 0 0,-1 0 0,0 0 0,0 0 0,0 0 0,0 0 0,0-1 0,0 1 0,0 0 0,-1 0 0,1 2 0,0 41 0,-9 77 0,-1 12 0,10-133 0,0-1 0,0 1 0,0 0 0,0 0 0,0 0 0,0-1 0,1 1 0,-1 0 0,0 0 0,0 0 0,0-1 0,0 1 0,1 0 0,-1 0 0,0 0 0,0 0 0,0 0 0,1-1 0,-1 1 0,0 0 0,0 0 0,0 0 0,1 0 0,-1 0 0,0 0 0,0 0 0,1 0 0,-1 0 0,0 0 0,0 0 0,1 0 0,-1 0 0,0 0 0,0 0 0,0 0 0,1 0 0,-1 0 0,0 0 0,0 0 0,1 1 0,-1-1 0,0 0 0,0 0 0,0 0 0,1 0 0,-1 0 0,0 1 0,0-1 0,0 0 0,0 0 0,0 0 0,1 1 0,-1-1 0,0 0 0,0 0 0,0 0 0,0 1 0,0-1 0,0 0 0,0 0 0,0 1 0,0-1 0,0 0 0,0 0 0,0 1 0,0-1 0,0 0 0,0 1 0,14-16 0,-8 4-443,0 1 1,0-1-1,-1 1 0,5-17 1,6-24-5256,-15 48 5222,15-58-13270</inkml:trace>
</inkml:ink>
</file>

<file path=ppt/ink/ink3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2.516"/>
    </inkml:context>
    <inkml:brush xml:id="br0">
      <inkml:brushProperty name="width" value="0.025" units="cm"/>
      <inkml:brushProperty name="height" value="0.025" units="cm"/>
    </inkml:brush>
  </inkml:definitions>
  <inkml:trace contextRef="#ctx0" brushRef="#br0">1 0 13357,'0'0'640</inkml:trace>
</inkml:ink>
</file>

<file path=ppt/ink/ink3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2.846"/>
    </inkml:context>
    <inkml:brush xml:id="br0">
      <inkml:brushProperty name="width" value="0.025" units="cm"/>
      <inkml:brushProperty name="height" value="0.025" units="cm"/>
    </inkml:brush>
  </inkml:definitions>
  <inkml:trace contextRef="#ctx0" brushRef="#br0">1 165 13068,'0'0'11355,"12"5"-9177,1 0-1678,1-1 0,1 0 0,-1-1-1,16 1 1,-24-3-433,0-1 0,0 0 0,1 0 0,-1 0 0,0-1 0,0 0 0,0 0 0,0-1 0,-1 0 0,1 0 0,0 0 0,-1 0 0,1-1 0,-1 0 1,6-4-1,-6 2-41,1 1 1,-1-1 0,-1 0 0,1-1 0,-1 1 0,1-1 0,-2 0 0,1 0-1,-1 0 1,0-1 0,0 1 0,4-13 0,-7 16-45,1 1 1,-1-1-1,0 1 0,1 0 1,-1-1-1,0 1 0,0-1 1,-1 1-1,1-1 0,0 1 1,-1 0-1,0-1 0,1 1 0,-1 0 1,0 0-1,0-1 0,0 1 1,-1 0-1,1 0 0,0 0 1,-1 0-1,1 0 0,-1 1 1,0-1-1,0 0 0,1 1 1,-1-1-1,0 1 0,0-1 1,-1 1-1,1 0 0,0 0 1,0 0-1,0 0 0,-1 1 1,1-1-1,0 1 0,-1-1 1,-2 1-1,-1-2-62,0 1 0,0 1-1,0-1 1,-1 1 0,1 0 0,0 0 0,0 1 0,0 0-1,0 0 1,0 1 0,0-1 0,0 1 0,1 0 0,-1 1 0,1-1-1,-1 1 1,1 0 0,0 1 0,0-1 0,0 1 0,0 0-1,1 0 1,0 1 0,-1-1 0,-2 6 0,2-3 72,0 0 0,1 1 0,0-1 0,1 1 0,-1 0 1,1 0-1,1 0 0,0 0 0,0 1 0,0-1 0,1 0 0,1 1 0,-1-1 0,1 1 0,1 0 1,-1-1-1,4 15 0,-3-19 15,0-1-1,0 0 1,0 0 0,0 0 0,1 0 0,-1 0-1,1 0 1,0 0 0,0 0 0,0-1-1,0 1 1,0-1 0,0 1 0,1-1 0,-1 0-1,1 0 1,0 0 0,4 2 0,-1-1 46,-1-1 0,1 0 0,0-1-1,-1 1 1,1-1 0,0 0 0,0-1 0,0 1 0,-1-1 0,7-1 0,2 0 175,0-1 0,-1-1 1,1 0-1,-1-1 0,0 0 0,0-1 1,0 0-1,16-11 0,6-9 241,-2-1 0,0-2 0,-3-2-1,42-49 1,-48 52-400,-23 27-69,-1-1 0,0 1 0,0-1 0,1 1 0,-1 0 0,0-1 0,0 1 0,1 0 0,-1-1 0,0 1 0,1 0 0,-1 0 0,0-1 0,1 1 0,-1 0 0,1 0 0,-1-1 0,0 1 0,1 0 0,-1 0 0,1 0 0,-1 0 0,0 0 0,1 0 0,-1 0 0,1 0 0,-1 0 0,1 0 0,-1 0 0,1 0 0,-1 0 0,0 0 0,1 0 0,-1 0 0,1 1 0,5 16 0,-5 41 0,-2-44 0,1-1 0,-1-6 0,1 0 0,0 0 0,1 1 0,0-1 0,0 0 0,3 11 0,-4-17 0,1 0 0,-1 0 0,1 0 0,-1 0 0,1 0 0,0 0 0,-1 0 0,1 0 0,0 0 0,0 0 0,-1-1 0,1 1 0,0 0 0,0-1 0,0 1 0,0 0 0,0-1 0,0 1 0,2 0 0,-1-1 0,0 0 0,1 0 0,-1 0 0,0 0 0,0 0 0,0 0 0,1-1 0,-1 1 0,0-1 0,0 0 0,0 1 0,0-1 0,0 0 0,2-1 0,11-7 0,-1-1 0,0 0 0,-1-1 0,21-21 0,10-9 0,29-11-1892,-64 47 1129,0 0 1,0 1 0,0 0 0,1 0-1,-1 1 1,19-3 0,-4 5-7256</inkml:trace>
</inkml:ink>
</file>

<file path=ppt/ink/ink3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3.856"/>
    </inkml:context>
    <inkml:brush xml:id="br0">
      <inkml:brushProperty name="width" value="0.025" units="cm"/>
      <inkml:brushProperty name="height" value="0.025" units="cm"/>
    </inkml:brush>
  </inkml:definitions>
  <inkml:trace contextRef="#ctx0" brushRef="#br0">257 278 12684,'0'0'4911,"2"-9"-2215,7-26-730,14-60 2439,-21 88-4062,-1 0 0,0 0 0,-1-1 0,0 1-1,0 0 1,0 0 0,-1-1 0,0 1 0,0 0 0,-4-10 0,3 13-283,-1 0 0,0 1 0,0-1-1,0 1 1,0 0 0,0 0 0,-1 0 0,1 0-1,-1 1 1,0 0 0,0-1 0,0 1 0,0 0 0,0 1-1,0-1 1,0 1 0,0 0 0,-1 0 0,1 0-1,-1 0 1,1 1 0,-1 0 0,1 0 0,-1 0 0,1 1-1,0-1 1,-1 1 0,1 0 0,-1 0 0,1 0-1,0 1 1,0 0 0,0 0 0,0 0 0,0 0 0,0 0-1,1 1 1,-6 4 0,2 3-60,1 0 0,0 1 0,1-1 0,0 1 0,0 1 0,1-1 0,1 1 0,-1-1 0,2 1 0,-2 13 0,0 21 0,1 57 0,3-86 0,-1 42 0,3 0 0,2 0 0,14 69 0,-14-111 0,0 0 0,1 0 0,0-1 0,2 1 0,0-1 0,0-1 0,2 1 0,0-1 0,0-1 0,2 0 0,-1 0 0,2-1 0,0-1 0,0 0 0,21 16 0,-32-28 0,0 1 1,0 0-1,0 0 0,0 0 0,1 0 1,-1-1-1,0 1 0,0-1 1,0 1-1,1-1 0,-1 1 0,0-1 1,0 0-1,1 1 0,-1-1 1,0 0-1,1 0 0,2 0 0,-4-1 1,1 1-1,-1-1 0,0 1 0,1-1 0,-1 1 1,0-1-1,1 0 0,-1 1 0,0-1 0,0 1 1,1-1-1,-1 0 0,0 1 0,0-1 0,0 0 1,0 1-1,0-1 0,0 0 0,0 1 0,0-1 1,0 0-1,0 1 0,-1-1 0,1 1 1,0-2-1,-3-6-11,1 0 0,-1 1 1,0-1-1,-9-13 0,-33-43-1166,14 29-3490,-63-59 1,8 20 6133,119 68 2857,-17 3-4125,0 0 0,0-1 0,-1-1 0,0 0 0,1-1-1,-2-1 1,1 0 0,19-14 0,-21 12-1170,0-1 0,-1 0 0,15-16 1,-18 16-522,0-1 1,-1 0-1,0 0 1,7-15 0,9-29-7099</inkml:trace>
</inkml:ink>
</file>

<file path=ppt/ink/ink3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4.354"/>
    </inkml:context>
    <inkml:brush xml:id="br0">
      <inkml:brushProperty name="width" value="0.025" units="cm"/>
      <inkml:brushProperty name="height" value="0.025" units="cm"/>
    </inkml:brush>
  </inkml:definitions>
  <inkml:trace contextRef="#ctx0" brushRef="#br0">1 0 19122,'0'0'2552,"2"13"-774,15 182 1886,-15-135-2251,2 1-1,4-1 1,22 92 0,-28-147-1660,0 0 0,0 0 0,0-1 0,1 1 0,-1 0 0,1-1 0,0 1 0,1-1 0,4 5 0,-7-8 166,-1-1 1,1 1 0,-1-1 0,1 1-1,0-1 1,-1 1 0,1-1-1,0 1 1,0-1 0,0 0 0,-1 0-1,1 1 1,0-1 0,0 0 0,0 0-1,-1 0 1,1 0 0,0 0-1,0 0 1,0 0 0,0 0 0,-1 0-1,1 0 1,1-1 0,0 0-12,-1 0 0,0 0 0,1 0 1,-1 0-1,0-1 0,0 1 0,1-1 0,-1 1 1,0-1-1,-1 1 0,1-1 0,0 1 0,0-1 1,-1 0-1,1 1 0,0-4 0,18-87-8407,-16 69 4750,1-1 0,11-32 0,-15 55 3954,1 0 0,-1 0 0,0 1 0,0-1 1,1 0-1,-1 0 0,1 1 0,-1-1 0,0 0 1,1 0-1,-1 1 0,1-1 0,0 0 0,-1 1 0,1-1 1,-1 1-1,1-1 0,0 1 0,0-1 0,-1 1 1,1 0-1,0-1 0,0 1 0,-1 0 0,1-1 1,0 1-1,0 0 0,0 0 0,0 0 0,-1 0 1,1 0-1,0 0 0,0 0 0,1 0 0,29 15 7675,-1-1-5960,-25-13-1753,0-1 0,0 0 1,0 0-1,0 0 0,0-1 0,1 0 1,-2 0-1,1 0 0,0 0 0,0-1 0,0 0 1,-1 0-1,1 0 0,-1 0 0,1-1 1,-1 0-1,0 0 0,0 0 0,0 0 1,-1-1-1,1 1 0,5-9 0,-5 7 44,0 0 1,-1 0-1,0-1 0,0 1 0,0-1 0,-1 0 0,1 0 0,-2 0 1,1 0-1,-1 0 0,1-1 0,-2 1 0,1 0 0,-1 0 1,0-1-1,0 1 0,0 0 0,-3-8 0,3 12-215,0 1-1,-1-1 1,1 0-1,-1 1 1,0-1 0,0 0-1,0 1 1,1-1-1,-1 1 1,-1-1-1,1 1 1,0 0 0,0-1-1,0 1 1,-1 0-1,1 0 1,-1 0 0,1 0-1,-1 0 1,1 0-1,-1 0 1,1 1-1,-1-1 1,0 1 0,1-1-1,-1 1 1,0-1-1,0 1 1,1 0 0,-1 0-1,0 0 1,0 0-1,0 0 1,-2 1-1,0-1-72,0 1 0,0 0-1,0 0 1,0 1-1,0-1 1,0 1 0,0 0-1,0 0 1,1 0-1,-1 0 1,1 1-1,-1-1 1,-3 5 0,-4 7 62,1 0 0,0 0 0,1 1 0,1 0 0,0 0 0,-7 21 0,11-24 69,0 0 1,0 0-1,2 0 0,-1 0 0,1 1 0,1 0 1,0-1-1,1 1 0,2 15 0,-2-26-58,0 0-1,1-1 0,-1 1 0,0-1 0,1 1 0,0-1 1,-1 1-1,1-1 0,0 1 0,-1-1 0,1 1 1,0-1-1,0 0 0,0 0 0,0 1 0,1-1 1,-1 0-1,0 0 0,0 0 0,1 0 0,-1 0 1,1-1-1,1 2 0,0-1-42,0 0 1,0-1-1,0 1 1,0-1-1,1 0 0,-1 0 1,0 0-1,0 0 1,0 0-1,0-1 0,5-1 1,1 0-385,0-1 1,1-1-1,-1 0 0,0 0 1,-1-1-1,16-10 1,2-8-4004,-1-2 0,-2 0 1,31-43-1,-10 9-936</inkml:trace>
</inkml:ink>
</file>

<file path=ppt/ink/ink3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4.710"/>
    </inkml:context>
    <inkml:brush xml:id="br0">
      <inkml:brushProperty name="width" value="0.025" units="cm"/>
      <inkml:brushProperty name="height" value="0.025" units="cm"/>
    </inkml:brush>
  </inkml:definitions>
  <inkml:trace contextRef="#ctx0" brushRef="#br0">252 0 11115,'0'0'7847,"-46"87"-5028,13-27-481,3 6-641,3-1-287,7-4-193,7-10-705,11-15-576,2-11-1057,0-13-352,0-26-2050,-1-10-417,-12-15-2755,-2-8-5124</inkml:trace>
  <inkml:trace contextRef="#ctx0" brushRef="#br0" timeOffset="1">1 125 12684,'0'0'13805,"65"48"-13132,-38-44-257,8-2-288,0 1-96,0-2-1153,1-1-2626,-5 0-2019,-1 0-6405</inkml:trace>
</inkml:ink>
</file>

<file path=ppt/ink/ink3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5.050"/>
    </inkml:context>
    <inkml:brush xml:id="br0">
      <inkml:brushProperty name="width" value="0.025" units="cm"/>
      <inkml:brushProperty name="height" value="0.025" units="cm"/>
    </inkml:brush>
  </inkml:definitions>
  <inkml:trace contextRef="#ctx0" brushRef="#br0">21 0 22133,'0'0'4933,"-20"52"-4677,20-27 32,2 2-32,10 0-256,4-4-608,-2-2-1859,0-3-1248,-3-7-2307,-3-5-6918</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3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5.394"/>
    </inkml:context>
    <inkml:brush xml:id="br0">
      <inkml:brushProperty name="width" value="0.025" units="cm"/>
      <inkml:brushProperty name="height" value="0.025" units="cm"/>
    </inkml:brush>
  </inkml:definitions>
  <inkml:trace contextRef="#ctx0" brushRef="#br0">25 204 21044,'-3'13'1633,"-4"17"-595,2-1 0,0 1-1,1 40 1,3-56-757,1-1-1,1 0 1,0 0-1,1 0 0,0 0 1,1 0-1,1 0 1,0-1-1,1 0 1,0 1-1,10 16 1,-13-27-364,0 1-1,0 0 1,0-1 0,0 1 0,1-1 0,-1 0-1,1 0 1,0 0 0,-1 0 0,1-1-1,0 1 1,0-1 0,0 1 0,1-1-1,-1 0 1,0 0 0,0 0 0,1-1 0,-1 1-1,0-1 1,1 0 0,-1 0 0,6-1-1,6-1-678,0-1 0,-1 0-1,1-2 1,16-7 0,-18 7 211,0 1 0,0 0 0,16-3 0,-28 7 527,1 0-1,0-1 1,-1 1 0,1 0-1,0 0 1,-1 0 0,1 0-1,0 0 1,-1 0 0,1 1 0,0-1-1,-1 0 1,1 1 0,-1-1-1,1 1 1,-1 0 0,1 0-1,-1-1 1,1 1 0,-1 0-1,1 0 1,0 2 0,-1-2 134,-1 1 1,0-1 0,1 1-1,-1-1 1,0 1-1,0-1 1,0 1 0,0-1-1,0 1 1,0-1 0,-1 1-1,1-1 1,0 1-1,-1-1 1,1 1 0,-1-1-1,0 1 1,1-1-1,-1 0 1,0 1 0,0-1-1,0 0 1,0 0 0,0 0-1,-1 2 1,-8 9 521,-2 0 1,1 0-1,-1-1 0,-1 0 1,0-1-1,-16 9 1,20-13-284,-1 0 0,0-1 1,0 0-1,0-1 0,0 0 0,-1-1 1,0 0-1,0 0 0,1-1 1,-13 0-1,22-2-396,0 0 0,-1 0 0,1 0 0,0 0-1,-1 0 1,1 0 0,0-1 0,0 1 0,-1 0 0,1-1 0,0 1 0,0-1-1,0 0 1,-1 1 0,1-1 0,0 0 0,0 0 0,0 1 0,0-1 0,0 0-1,0 0 1,1 0 0,-1 0 0,0 0 0,-1-3 0,1 1-235,0 0 0,0 0 0,1 0-1,-1 0 1,1 0 0,0 0 0,-1 0 0,1 0 0,1-1 0,0-4 0,1-5-1399,1 1 0,1-1 1,0 1-1,9-20 0,11-15-8232</inkml:trace>
  <inkml:trace contextRef="#ctx0" brushRef="#br0" timeOffset="1">395 1 19314,'0'0'7976,"-18"86"-5926,9-37-192,4 4-834,2-1-607,3-5-289,0-5-128,7-1 0,1-11-833,0-2-576,1-11-673,-5-5-1153,1-11-1986,0-1-2050</inkml:trace>
</inkml:ink>
</file>

<file path=ppt/ink/ink3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5.751"/>
    </inkml:context>
    <inkml:brush xml:id="br0">
      <inkml:brushProperty name="width" value="0.025" units="cm"/>
      <inkml:brushProperty name="height" value="0.025" units="cm"/>
    </inkml:brush>
  </inkml:definitions>
  <inkml:trace contextRef="#ctx0" brushRef="#br0">0 135 10570,'0'0'12022,"8"9"-10319,-5-5-1578,-1-1 48,1 1-1,0-1 0,0 0 1,0 0-1,0 0 1,0 0-1,1-1 1,-1 1-1,1-1 0,0 0 1,-1 0-1,1 0 1,0 0-1,0-1 0,1 1 1,-1-1-1,0 0 1,0-1-1,0 1 1,1-1-1,7 1 0,-1-3-86,1 0 0,-1-1 0,0 0-1,0-1 1,0 0 0,0-1 0,-1 0-1,0-1 1,12-7 0,-16 9-14,0 0-1,0 0 1,0-1 0,0 0 0,-1 0 0,0 0 0,0-1 0,0 0 0,-1 0-1,1 0 1,-2 0 0,1 0 0,-1-1 0,0 0 0,4-10 0,-7 15-52,0 1 0,0-1 0,0 0 0,1 1 1,-1-1-1,-1 1 0,1-1 0,0 1 1,0-1-1,-1 0 0,1 1 0,-1-1 0,1 1 1,-1-1-1,1 1 0,-1 0 0,0-1 0,0 1 1,0 0-1,0-1 0,0 1 0,0 0 0,0 0 1,0 0-1,-1 0 0,1 0 0,0 0 1,0 0-1,-1 0 0,1 1 0,-1-1 0,1 0 1,-1 1-1,1-1 0,-1 1 0,1 0 0,-1-1 1,0 1-1,1 0 0,-1 0 0,-1 0 1,-3 0-19,-1 0 0,1 0 0,-1 0 0,1 1 0,-1 0 0,1 0 0,0 1 1,0 0-1,-9 3 0,5 1 12,1-1 1,0 2-1,0-1 1,1 1-1,0 0 1,0 1-1,1 0 1,0 0-1,0 1 1,-9 15-1,11-17 35,1 0 1,1-1-1,0 2 0,0-1 0,0 0 0,1 1 0,0-1 0,0 1 0,1-1 0,0 1 0,0 0 0,1 0 0,0-1 0,0 1 1,3 14-1,-2-18-51,1 0 0,0 0 0,0 0 1,1 0-1,-1 0 0,1-1 1,0 1-1,0-1 0,0 0 0,0 0 1,1 0-1,-1 0 0,1 0 1,0-1-1,0 0 0,-1 0 0,2 0 1,-1 0-1,0 0 0,0-1 0,0 0 1,1 0-1,-1 0 0,5 0 1,15 3-308,-1-2 1,0 0 0,26-3 0,-33 1-742,1-2 0,28-5-1,6-10-4334,15-14-6621</inkml:trace>
</inkml:ink>
</file>

<file path=ppt/ink/ink3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6.110"/>
    </inkml:context>
    <inkml:brush xml:id="br0">
      <inkml:brushProperty name="width" value="0.025" units="cm"/>
      <inkml:brushProperty name="height" value="0.025" units="cm"/>
    </inkml:brush>
  </inkml:definitions>
  <inkml:trace contextRef="#ctx0" brushRef="#br0">1 1 12139,'0'0'11756,"21"50"-11148,-5 3 321,4 14 801,7 7-1378,2 5-224,0-5-96,-2-2-736,0-13-1763,-5-15-1729,-5-15-1922</inkml:trace>
</inkml:ink>
</file>

<file path=ppt/ink/ink3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6.469"/>
    </inkml:context>
    <inkml:brush xml:id="br0">
      <inkml:brushProperty name="width" value="0.025" units="cm"/>
      <inkml:brushProperty name="height" value="0.025" units="cm"/>
    </inkml:brush>
  </inkml:definitions>
  <inkml:trace contextRef="#ctx0" brushRef="#br0">1 327 14734,'0'0'9646,"7"-12"-9000,5-5-228,1 0-1,0 2 0,2-1 1,0 2-1,0 0 0,2 0 1,27-16-1,11-6 94,79-36 1,-102 57-483,1 1 1,46-12-1,-64 22-118,1 0 1,-1 2 0,1 0-1,0 0 1,-1 1-1,1 1 1,26 4 0,-37-4 43,0 1 1,0 0 0,0 1-1,0-1 1,0 1 0,0 0-1,-1 0 1,1 1 0,-1-1-1,0 1 1,1 0 0,-1 0-1,-1 0 1,1 1 0,0-1-1,-1 1 1,1 0 0,-1 0-1,0 0 1,-1 1 0,1-1-1,-1 1 1,0-1 0,0 1-1,0 0 1,-1 0 0,1 0-1,-1 0 1,0 5 0,0-2 98,-1 1 0,0 0 0,0-1 0,-1 1 0,0 0 0,0-1 0,-1 1 0,0-1 0,-1 0 0,0 1 0,0-1 0,-1 0 0,0-1 0,0 1 0,-1-1 0,-7 9 0,-5 4 421,-1 0 0,-2 0-1,0-2 1,-1 0-1,0-2 1,-1 0-1,-1-2 1,-47 23-1,49-33-1017,21-4 486,0 0-1,0 0 1,0 0 0,-1 0-1,1 0 1,0 0-1,0-1 1,0 1 0,0 0-1,-1 0 1,1 0 0,0 0-1,0 0 1,0-1-1,0 1 1,0 0 0,0 0-1,0 0 1,0 0 0,-1-1-1,1 1 1,0 0 0,0 0-1,0 0 1,0-1-1,0 1 1,0 0 0,0 0-1,0 0 1,0-1 0,0 1-1,0 0 1,0 0-1,0 0 1,0 0 0,1-1-1,-1 1 1,0 0 0,0 0-1,0 0 1,0 0-1,0-1 1,0 1 0,0 0-1,1 0 1,22-26-4886,14-2-833,6-3-1676</inkml:trace>
</inkml:ink>
</file>

<file path=ppt/ink/ink3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7.046"/>
    </inkml:context>
    <inkml:brush xml:id="br0">
      <inkml:brushProperty name="width" value="0.025" units="cm"/>
      <inkml:brushProperty name="height" value="0.025" units="cm"/>
    </inkml:brush>
  </inkml:definitions>
  <inkml:trace contextRef="#ctx0" brushRef="#br0">28 153 13164,'0'0'7197,"3"15"-4923,0-2-1837,-1 0 0,0 1 0,-1-1 0,0 1 0,-1-1 0,-1 1 0,-3 22 0,-1-14 50,-4 11 251,2 0-1,2 1 1,0 0-1,2 62 1,2-95-734,1 0-1,0 0 1,0 0 0,0-1 0,1 1-1,-1 0 1,0 0 0,0 0-1,0 0 1,1 0 0,-1-1-1,0 1 1,1 0 0,-1 0 0,1 0-1,-1-1 1,1 1 0,-1 0-1,1-1 1,-1 1 0,1 0-1,0-1 1,-1 1 0,1-1 0,0 1-1,-1-1 1,1 1 0,0-1-1,0 0 1,0 1 0,-1-1-1,1 0 1,0 0 0,0 1 0,0-1-1,0 0 1,0 0 0,0 0-1,-1 0 1,1 0 0,0 0-1,0 0 1,0-1 0,0 1 0,0 0-1,0-1 1,2 0 38,0 0-1,0 0 1,-1 0 0,1 0 0,-1-1-1,1 1 1,-1-1 0,0 0-1,0 0 1,0 0 0,0 0 0,0 0-1,2-3 1,3-8 6,-1 0 0,0-1 1,-1 0-1,-1 0 0,0 0 0,-1 0 0,0-1 0,-1 0 1,0-17-1,-2-20 93,-6-61-1,4 92-161,-2 0 0,0 1-1,-8-24 1,20 144-262,-6-93 313,0 0 1,0 0-1,1 0 1,0 0-1,1 0 0,0 0 1,0-1-1,0 0 0,1 0 1,-1 0-1,2 0 0,5 5 1,-9-10-4,1 1-1,-1 0 1,1 0 0,0-1 0,0 0 0,0 1 0,0-1 0,0 0 0,0-1-1,0 1 1,0 0 0,0-1 0,0 0 0,0 1 0,0-1 0,0 0 0,1-1-1,-1 1 1,0-1 0,0 1 0,0-1 0,0 0 0,0 0 0,0 0 0,0-1-1,-1 1 1,1-1 0,0 1 0,-1-1 0,1 0 0,3-4 0,6-4-21,-1-1 1,-1 0 0,0-1-1,0 0 1,-1 0 0,-1-1-1,0 0 1,-1-1 0,6-14-1,-4 8-8,-2-1 0,-1 1 0,0-1-1,-2 0 1,4-39 0,-37 162 2,23-77 0,1 0 0,1-1 0,1 2 0,1-1 0,2 35 0,0-58 0,1 0 0,-1 0 0,0-1 0,0 1 0,1 0 0,-1 0 0,1-1 0,-1 1 0,1 0 0,0-1 0,0 1 0,0-1 0,0 1 0,0-1 0,0 0 0,0 1 0,0-1 0,1 0 0,-1 1 0,0-1 0,1 0 0,-1 0 0,3 1 0,-1-1 0,-1-1 0,1 1 0,0-1 0,0 1 0,-1-1 0,1 0 0,0 0 0,-1-1 0,1 1 0,0 0 0,0-1 0,-1 1 0,5-3 0,2 0 0,-1 0 0,0-1 0,-1 0 0,1-1 0,-1 1 0,0-2 0,0 1 0,9-10 0,2-9 0,-2-1 0,0-1 0,-2 0 0,-1-1 0,-1-1 0,-2 0 0,0 0 0,6-35 0,-29 162 0,2-52 0,-10 59 0,20-93 0,0-1 0,0 1 0,1-1 0,0 1 0,1-1 0,4 16 0,-5-27-180,0 1 0,1-1 1,-1 0-1,1 1 0,0-1 0,-1 0 0,1 1 0,0-1 1,0 0-1,0 0 0,0 0 0,0 0 0,0 0 1,0 0-1,0 0 0,0 0 0,0 0 0,1 0 0,-1 0 1,0-1-1,1 1 0,-1-1 0,0 1 0,1-1 1,-1 1-1,1-1 0,-1 0 0,1 0 0,-1 0 0,0 0 1,1 0-1,-1 0 0,1 0 0,-1 0 0,1 0 1,-1-1-1,3 0 0,13-12-6087</inkml:trace>
</inkml:ink>
</file>

<file path=ppt/ink/ink3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7.516"/>
    </inkml:context>
    <inkml:brush xml:id="br0">
      <inkml:brushProperty name="width" value="0.025" units="cm"/>
      <inkml:brushProperty name="height" value="0.025" units="cm"/>
    </inkml:brush>
  </inkml:definitions>
  <inkml:trace contextRef="#ctx0" brushRef="#br0">1 1 21396,'0'0'5846,"0"12"-5387,0-8-416,0 1 29,0 0-1,0 1 1,0-1-1,0 0 0,1 0 1,0 0-1,0 0 1,0 0-1,0 0 0,1-1 1,0 1-1,0 0 1,1-1-1,-1 1 0,1-1 1,0 0-1,0 0 0,0 0 1,0 0-1,5 4 1,29 15-93,-24-17-742,0-1-1,0 0 1,1-1-1,0 0 1,-1-1-1,1 0 1,0-1-1,1-1 1,-1-1-1,24-1 1,-12-8 668,-25 9 150,0 0-1,-1-1 1,1 1-1,0 0 1,-1 0-1,1-1 1,-1 1-1,1 0 1,0-1-1,-1 1 1,1 0 0,-1-1-1,1 1 1,-1-1-1,1 1 1,-1-1-1,1 0 1,-1 1-1,0-1 1,1 1-1,-1-1 1,0 0-1,1 1 1,-1-1 0,0 0-1,0 1 1,0-1-1,0 0 1,0 1-1,0-1 1,0 0-1,0 1 1,0-1-1,0 0 1,0 0-1,-1 0 6,1 1-1,-1-1 0,0 1 0,0 0 0,0 0 0,0-1 0,1 1 0,-1 0 0,0 0 0,0 0 0,0 0 0,0 0 0,0 0 0,1 0 0,-1 0 0,0 0 0,0 1 1,0-1-1,0 0 0,1 0 0,-1 1 0,0-1 0,0 0 0,0 1 0,1-1 0,-1 1 0,0-1 0,0 2 0,-22 13-37,7-3 305,2 1 0,0 0 0,-17 21 0,26-29-67,1 0-1,0 1 0,0-1 0,1 1 1,0 0-1,0 0 0,0 1 1,1-1-1,0 1 0,0-1 1,0 1-1,1-1 0,-1 10 0,3-15-261,-1 0 0,0 0 0,1 1 0,-1-1 0,0 0 0,1 0 0,0 0 0,-1 0-1,1 0 1,0 0 0,-1 0 0,1 0 0,0 0 0,0 0 0,0 0 0,0 0 0,0 0-1,0-1 1,0 1 0,0 0 0,0-1 0,0 1 0,0-1 0,0 1 0,1-1 0,-1 0-1,0 1 1,0-1 0,0 0 0,1 0 0,1 0 0,51 3-426,-41-4 219,92 0-1238,128 3 983,-228-1 355,1-1 1,-1 1-1,0 0 1,0 0-1,0 1 1,0 0-1,0-1 1,0 2-1,0-1 1,8 6-1,-12-7 169,0-1-1,0 1 0,-1 0 0,1 0 1,0 0-1,0 0 0,-1 0 1,1 0-1,0 0 0,-1 0 1,1 0-1,-1 0 0,1 0 1,-1 0-1,0 0 0,1 0 0,-1 1 1,0-1-1,0 0 0,0 2 1,0-1 99,-1 0 1,0 1-1,1-1 1,-1 0 0,0 0-1,0 0 1,0-1-1,0 1 1,-1 0-1,1 0 1,0 0-1,-1-1 1,0 1 0,1-1-1,-4 3 1,-15 11 202,0-1 0,-1-1 1,-1-1-1,0 0 0,-29 9 1,-1-2 255,-67 15 1,104-30-576,8-2-133,-1 1 0,0-1 0,0-1-1,0 0 1,0 0 0,0 0-1,0-1 1,0 0 0,-15-3 0,23 3-492,-1-1 0,1 0 1,0 1-1,0-1 0,0 1 1,0-1-1,1 0 0,-1 1 1,0-1-1,0 1 0,0-1 1,0 0-1,1 1 0,-1-1 1,0 1-1,0-1 0,1 1 1,-1-1-1,1 1 0,-1-1 1,0 1-1,1-1 0,0 0 1,18-13-14420</inkml:trace>
</inkml:ink>
</file>

<file path=ppt/ink/ink3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7.967"/>
    </inkml:context>
    <inkml:brush xml:id="br0">
      <inkml:brushProperty name="width" value="0.025" units="cm"/>
      <inkml:brushProperty name="height" value="0.025" units="cm"/>
    </inkml:brush>
  </inkml:definitions>
  <inkml:trace contextRef="#ctx0" brushRef="#br0">49 271 23094,'0'0'8018,"14"1"-7046,12-1-875,-1-1 1,0-2 0,0 0-1,0-2 1,0 0-1,30-12 1,-14 2-98,61-31 0,-92 40 0,0 1 0,0-2 0,0 1 0,-1-1 0,0-1 0,-1 1 0,1-1 0,-1-1 0,-1 0 0,0 0 0,7-12 0,-12 19 0,-1 0 0,0 0 0,0-1 0,0 1 0,0-1 0,0 1 0,-1-1 0,1 1 0,-1-1 0,0 1 0,1-1 0,-1 1 0,0-1 0,0 0 0,-1-4 0,0 6 0,0-1 0,1 1 0,-1-1 0,0 1 0,0-1 0,0 1 0,0 0 0,0 0 0,0-1 0,0 1 0,-1 0 0,1 0 0,0 0 0,-1 0 0,1 0 0,0 1 0,-1-1 0,-2-1 0,-3 0 0,0 1 0,0-1 0,0 1 0,0 0 0,0 1 0,0 0 0,0 0 0,0 1 0,0-1 0,-8 3 0,-3 2-18,-1 1 1,1 0-1,1 1 1,-1 1-1,1 1 1,-26 18-1,6-1-43,-56 52-1,71-57 103,0 0 0,-33 45 0,50-59-33,0 0 1,0 0-1,1 1 0,0 0 0,0 0 0,1 0 1,0 0-1,0 1 0,1-1 0,0 1 0,1 0 0,0-1 1,0 1-1,1 10 0,0-15-11,1-1 0,0 1 1,0 0-1,1 0 0,-1-1 0,1 1 1,0-1-1,0 1 0,0-1 0,0 0 1,0 0-1,1 0 0,-1 0 0,1 0 1,0-1-1,0 1 0,0-1 0,0 0 0,1 1 1,-1-1-1,1-1 0,-1 1 0,1-1 1,-1 1-1,1-1 0,0 0 0,4 0 1,11 4-110,1-2 1,1 0-1,36 0 1,-22-4-1268,1-1 1,-1-1 0,62-15-1,-41 3-4856,84-35-1,-25 1-4788</inkml:trace>
</inkml:ink>
</file>

<file path=ppt/ink/ink3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08.780"/>
    </inkml:context>
    <inkml:brush xml:id="br0">
      <inkml:brushProperty name="width" value="0.025" units="cm"/>
      <inkml:brushProperty name="height" value="0.025" units="cm"/>
    </inkml:brush>
  </inkml:definitions>
  <inkml:trace contextRef="#ctx0" brushRef="#br0">12662 343 25304,'2'-10'411,"3"-17"-543,-2 9-320,0 0-1,-1 1 0,0-26 0,-2 38 417,0 0 1,0 0-1,-1 0 0,0 1 1,0-1-1,0 0 0,-1 0 1,1 1-1,-1-1 0,0 1 0,-1-1 1,1 1-1,-1 0 0,0 0 1,0 0-1,0 0 0,0 1 1,-5-4-1,-3-1 87,0 0 0,-1 1 0,0 0-1,-1 1 1,0 1 0,0 0 0,0 1 0,-16-4 0,-117-13 55,127 19-152,-609-36-3669,-7 34 4117,395 5 733,-1396 59 3151,7 109-6629,470 18-763,-557 235 5631,336 86 1088,964-316-3581,-470 294 0,93 54-282,592-381 186,-309 316-1,431-391 94,4 4 0,-119 183 0,169-230-18,2 0 0,2 2 0,2 0 0,2 1 0,1 1 0,3 1 0,1 0 0,3 0 0,-7 86 1,16-112-11,1 0 1,0 0-1,1-1 1,1 1-1,1-1 1,1 0-1,1 0 1,0 0-1,2-1 1,0 1-1,0-2 1,22 31-1,-16-29 12,1-1-1,1 0 0,1-2 0,0 0 1,1 0-1,1-2 0,0 0 1,1-2-1,1 0 0,33 14 0,-8-8 30,0-2 0,1-2 0,1-2-1,0-2 1,49 3 0,255-2 65,-96-23-86,347-59 0,255-95-153,-675 127 62,2700-564 812,-748 123-689,-43-150-3154,-1030 171 3230,-782 308 20,420-300 0,-526 322 724,280-270-1,-412 357-352,63-84-1,-95 112-363,0-1 0,-2 0 0,1 0 0,-2-1 0,0 0 0,-1 0 0,-1-1 0,0 0 0,-1 0 0,2-25 0,-5 34-77,-1-1 0,0 1 0,-1-1 0,0 1 1,0-1-1,-1 1 0,0 0 0,-1 0 0,1 0 0,-2 0 0,1 0 0,-7-10 0,2 6-57,0 0 0,-1 1 0,-1 0 0,1 1-1,-2 0 1,-20-16 0,-8 1-417,0 2-1,-1 1 1,-76-28 0,-24 0-3444,-186-42 1,21 23-3673</inkml:trace>
</inkml:ink>
</file>

<file path=ppt/ink/ink3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33:15.422"/>
    </inkml:context>
    <inkml:brush xml:id="br0">
      <inkml:brushProperty name="width" value="0.025" units="cm"/>
      <inkml:brushProperty name="height" value="0.025" units="cm"/>
    </inkml:brush>
  </inkml:definitions>
  <inkml:trace contextRef="#ctx0" brushRef="#br0">1029 53 17457,'-17'-9'186,"8"3"-71,0 0-1,-1 1 0,0 1 1,0-1-1,0 1 0,0 1 1,-1 0-1,1 1 1,-1 0-1,1 0 0,-1 1 1,0 0-1,0 1 0,0 1 1,0-1-1,1 2 0,-1 0 1,-20 5-1,9 4 78,0 0 0,1 1 0,0 1 0,1 1 0,0 1 0,2 1 0,-1 1 0,-19 23-1,-13 19 192,-57 88 0,44-48-270,4 2 0,4 2-1,5 3 1,-43 131 0,67-157-59,4 2 1,4 0-1,4 1 1,3 1-1,3 0 1,5 133-1,6-177-165,2 0 0,1-1 0,3 0 0,1 0 0,1-1-1,3-1 1,1 1 0,1-2 0,2 0 0,2-1 0,1-1 0,2-1 0,1 0 0,2-2 0,0-1 0,2-1 0,2-1-1,0-2 1,2 0 0,45 27 0,-43-33-326,1-1-1,1-1 1,54 18 0,-68-29 259,0-1 0,0-1 1,0-1-1,1-1 0,-1-1 0,1-1 1,38-2-1,-50-1 221,1 0 0,-1 0 1,1-1-1,-1-1 0,0 0 0,0 0 0,-1-1 0,1 0 1,-1-1-1,0 0 0,0 0 0,-1-1 0,0 0 0,0 0 0,-1-1 1,0 0-1,9-13 0,6-12 681,-2 0 0,-1-2 0,21-57 0,17-53 2138,57-238 0,-11-167-1144,-64 126-2107,-37 336-280,-4 0-1,-24-158 1,26 245 661,-9-47-378,-20-65 0,25 101 276,0 0 1,-1 0 0,-1 0 0,0 1 0,0 0 0,-1 0 0,-1 0 0,0 1-1,0 0 1,-12-11 0,16 18-20,1 0 0,0 0 0,-1 1 0,0-1 0,1 1 0,-1 0 0,0 0-1,0 1 1,0-1 0,0 1 0,-1 0 0,1 0 0,0 0 0,0 0 0,-1 1 0,1-1 0,-1 1 0,1 0 0,0 1-1,-1-1 1,1 1 0,0 0 0,0 0 0,-1 0 0,1 1 0,0-1 0,0 1 0,0 0 0,-3 3 0,-9 5-482,2 2 0,-1 0 0,2 0 0,-1 1 0,-16 22 0,-36 46-4166</inkml:trace>
</inkml:ink>
</file>

<file path=ppt/ink/ink3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26.224"/>
    </inkml:context>
    <inkml:brush xml:id="br0">
      <inkml:brushProperty name="width" value="0.025" units="cm"/>
      <inkml:brushProperty name="height" value="0.025" units="cm"/>
    </inkml:brush>
  </inkml:definitions>
  <inkml:trace contextRef="#ctx0" brushRef="#br0">0 104 7431,'0'0'10431,"9"0"-9438,76-8 1410,49-3-540,894 2 1382,76 7-2273,202-5-150,-155-2-720,-380 6-55,1109 0 418,-1331-25-424,221 5 3,-764 23-651,0 0 0,0 1 0,1 0-1,-1 1 1,0-1 0,11 5 0,-15-5 285,-1 0-1,1 0 1,0 0 0,-1 0 0,1 0 0,0 0 0,-1 1 0,0-1 0,1 0 0,-1 1 0,0-1-1,1 1 1,-1-1 0,0 1 0,0 0 0,0-1 0,-1 1 0,1 0 0,0 0 0,-1 0 0,1 0-1,-1-1 1,1 1 0,-1 0 0,0 3 0</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3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0.756"/>
    </inkml:context>
    <inkml:brush xml:id="br0">
      <inkml:brushProperty name="width" value="0.025" units="cm"/>
      <inkml:brushProperty name="height" value="0.025" units="cm"/>
    </inkml:brush>
  </inkml:definitions>
  <inkml:trace contextRef="#ctx0" brushRef="#br0">1042 98 3908,'0'0'12529,"-14"-1"-11296,-187-21 1091,122 10-2132,-96-2 1,150 14-175,-1 1 0,0 1 1,1 1-1,-1 1 1,1 2-1,0 0 1,-47 20-1,51-16 50,-1 2-1,2 0 1,0 1 0,0 1 0,1 1-1,1 1 1,1 0 0,0 1-1,1 1 1,1 1 0,0 0-1,2 1 1,0 0 0,1 1-1,2 1 1,0-1 0,1 2 0,1-1-1,1 1 1,1 1 0,1-1-1,1 1 1,1 0 0,1 27-1,2-4-47,2 0-1,3 1 0,1-1 0,2-1 0,3 1 0,1-2 0,3 1 1,1-2-1,2 0 0,3-1 0,1-1 0,2-1 0,1-1 1,3-2-1,1 0 0,54 53 0,-70-78 7,1-2 0,0 0 0,1-1 0,0 0 0,1-1 0,0-1 1,0 0-1,1-1 0,0-1 0,0-1 0,0 0 0,1-1 0,0-1 0,35 1 0,-24-4 224,1-1 0,0-2 1,-1-1-1,0-2 0,0-1 0,0-1 0,-1-1 0,37-17 0,17-13 168,-2-3 0,-1-4-1,-3-3 1,-2-4-1,-2-2 1,-3-4 0,-3-2-1,73-87 1,-117 120-291,-1-1 1,-2-1 0,-1 0-1,-1-2 1,-2 0 0,-1 0 0,-1-2-1,-2 1 1,-1-2 0,-2 1-1,4-44 1,-10 58-69,-2 1 1,0 0-1,-1 0 0,-1 0 1,0 0-1,-2 0 0,0 0 1,-1 0-1,-12-28 0,9 33-50,0-1-1,0 1 1,-1 0-1,-1 1 1,0 0 0,-1 1-1,0 0 1,-1 0-1,-1 1 1,1 1-1,-2 0 1,-19-11 0,12 10-30,1 1 1,-1 0-1,0 2 1,-1 1 0,0 0-1,0 2 1,-1 0 0,-27-1-1,18 4 59,-1 2 0,0 1-1,0 2 1,1 1 0,-39 9-1,23 0-492,0 1 0,-83 39 0,76-25-2023,-89 59 1,69-33-2403,11-3-3165</inkml:trace>
</inkml:ink>
</file>

<file path=ppt/ink/ink3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2.717"/>
    </inkml:context>
    <inkml:brush xml:id="br0">
      <inkml:brushProperty name="width" value="0.025" units="cm"/>
      <inkml:brushProperty name="height" value="0.025" units="cm"/>
    </inkml:brush>
  </inkml:definitions>
  <inkml:trace contextRef="#ctx0" brushRef="#br0">1 421 7399,'0'0'10292,"13"-3"-9726,337-98 3871,-114 29-3327,716-161-491,-932 230-1020,10-2 260,-25 3-1826,-15 1-2512,-33 1-272</inkml:trace>
</inkml:ink>
</file>

<file path=ppt/ink/ink3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3.063"/>
    </inkml:context>
    <inkml:brush xml:id="br0">
      <inkml:brushProperty name="width" value="0.025" units="cm"/>
      <inkml:brushProperty name="height" value="0.025" units="cm"/>
    </inkml:brush>
  </inkml:definitions>
  <inkml:trace contextRef="#ctx0" brushRef="#br0">481 0 13068,'-11'0'1703,"-80"0"3022,69 26-5078,-132 138 460,105-116 670,-72 90 0,116-132-674,1 0 1,0 0 0,1 0 0,-1 1 0,1-1-1,0 1 1,1 0 0,-3 8 0,5-14-101,0 0 0,1 0 0,-1 0 0,0 0 0,0 0 0,0 0 0,1-1-1,-1 1 1,0 0 0,1 0 0,-1 0 0,1 0 0,-1 0 0,1 0 0,-1-1 0,1 1 0,0 0 0,-1 0 0,1-1 0,0 1 0,-1 0 0,1-1 0,0 1 0,0-1 0,0 1 0,0-1-1,0 0 1,0 1 0,-1-1 0,1 0 0,0 1 0,0-1 0,0 0 0,0 0 0,0 0 0,0 0 0,0 0 0,0 0 0,2 0 0,48-2 507,-47 1-444,55-8 362,-1-4 1,107-37-1,-41 11-288,253-50-23,-123 43-3266,-100 19-2109</inkml:trace>
</inkml:ink>
</file>

<file path=ppt/ink/ink3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3.954"/>
    </inkml:context>
    <inkml:brush xml:id="br0">
      <inkml:brushProperty name="width" value="0.025" units="cm"/>
      <inkml:brushProperty name="height" value="0.025" units="cm"/>
    </inkml:brush>
  </inkml:definitions>
  <inkml:trace contextRef="#ctx0" brushRef="#br0">1 0 17649,'0'0'4612,"2"13"-4137,0 9-107,16 89 474,-16-101-810,1 0-1,0 0 0,0 0 0,1 0 0,0-1 0,1 0 0,0 0 0,0 0 1,8 9-1,-12-16 59,1 0 1,-1-1 0,1 1 0,-1-1 0,1 1 0,0-1 0,0 0-1,0 0 1,-1 1 0,1-1 0,0 0 0,0-1 0,0 1 0,1 0-1,-1-1 1,0 1 0,0-1 0,0 1 0,0-1 0,1 0-1,-1 0 1,0 0 0,3-1 0,-2 0 74,0 0-1,0-1 1,0 1-1,0-1 1,0 0-1,0 1 1,0-1-1,-1-1 1,1 1-1,-1 0 1,1-1-1,-1 1 1,3-5-1,2-3 137,-1-1 0,0 1 0,-1-1 0,0 0 0,0-1 0,-1 1 0,3-17 0,-5 7-8,0 0-1,-1 0 0,-3-24 1,2 45-298,0 0 0,0 0 0,1-1 1,-1 1-1,0-1 0,0 1 1,0 0-1,0-1 0,0 1 0,0 0 1,0-1-1,0 1 0,0 0 1,0-1-1,0 1 0,0 0 0,0-1 1,0 1-1,0-1 0,0 1 1,0 0-1,0-1 0,-1 1 0,1 0 1,0-1-1,0 1 0,0 0 1,-1 0-1,1-1 0,0 1 0,0 0 1,-1-1-1,1 1 0,0 0 1,-1 0-1,1 0 0,0-1 0,0 1 1,-1 0-1,1 0 0,0 0 1,-1 0-1,1 0 0,-1 0 1,1 0-1,0 0 0,-1-1 0,1 1 1,0 0-1,-1 0 0,1 1 1,0-1-1,-2 0 0,2 1-14,-1-1-1,0 1 1,1 0 0,-1 0-1,0 0 1,1 0-1,-1 0 1,1-1 0,-1 1-1,1 0 1,0 0 0,-1 0-1,1 1 1,0-1-1,0 0 1,-1 0 0,1 2-1,0 0 21,0 0 0,0-1 0,0 1 0,0 0 0,0 0 0,1 0 0,0 0 0,-1 0 0,1 0-1,0-1 1,0 1 0,0 0 0,1-1 0,-1 1 0,1-1 0,-1 1 0,1-1 0,3 4 0,-2-4-93,0 0 1,1-1 0,-1 1 0,1 0 0,0-1-1,0 0 1,-1 0 0,1 0 0,0 0-1,0-1 1,0 0 0,0 0 0,7 0-1,-10 0-18,6 0-851,-1 1 0,1-1 0,-1-1 0,0 1 0,1-1 0,-1-1 0,0 1 0,0-1 0,0 0-1,8-4 1,10-9-5231</inkml:trace>
</inkml:ink>
</file>

<file path=ppt/ink/ink3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4.438"/>
    </inkml:context>
    <inkml:brush xml:id="br0">
      <inkml:brushProperty name="width" value="0.025" units="cm"/>
      <inkml:brushProperty name="height" value="0.025" units="cm"/>
    </inkml:brush>
  </inkml:definitions>
  <inkml:trace contextRef="#ctx0" brushRef="#br0">92 1 16688,'0'0'1847,"-9"6"11,-72 50 3053,80-55-4799,26-16-37,-18 11-59,2-2-47,-1 1-1,1 0 1,19-8 0,-27 12 20,1 1 1,0-1 0,-1 1 0,1-1-1,-1 1 1,1 0 0,0-1 0,0 1-1,-1 0 1,1 0 0,0 0-1,-1 0 1,1 0 0,0 1 0,-1-1-1,1 1 1,0-1 0,-1 1 0,1-1-1,-1 1 1,1 0 0,-1 0-1,1 0 1,-1-1 0,1 2 0,-1-1-1,0 0 1,0 0 0,0 0 0,1 0-1,0 2 1,10 20 21,0 0-1,-2 0 1,0 1-1,-2 0 1,0 1 0,4 31-1,-4-9 563,-2 1 1,0 68-1,-6-110-522,0-1-1,-1 1 1,1 0 0,-1 0 0,0 0 0,-1 0 0,0 0 0,0-1-1,0 1 1,0-1 0,-1 0 0,-5 9 0,6-12 17,0 1 0,0-1 0,0 0 0,0-1 0,-1 1 0,1 0-1,0-1 1,-1 1 0,1-1 0,-1 1 0,0-1 0,1 0 0,-1 0 0,0-1 0,0 1 0,0-1 0,1 1 0,-1-1 0,0 0 0,0 0 0,0 0 0,0 0 0,0 0 0,1-1 0,-1 0 0,0 1 0,0-1 0,-3-2 0,0 1 0,1-1 1,0 0 0,-1-1 0,1 1 0,0-1-1,1 0 1,-1-1 0,1 1 0,0-1 0,0 0 0,0 0-1,0 0 1,1 0 0,0 0 0,0-1 0,1 0 0,-1 1-1,1-1 1,-2-9 0,1 3-68,0 0-1,0 0 1,2 0-1,-1-1 1,1 1 0,1 0-1,1-1 1,-1 1 0,4-13-1,-3 19 30,1-1 1,0 1-1,1 0 0,-1 0 1,1 0-1,0 0 0,1 1 0,0-1 1,-1 1-1,2 0 0,5-6 0,4-2-729,1 1-1,25-16 0,-17 13-2278,-15 8-267,0 0-1,-1 0 0,1-1 0,9-12 1,-4 3-5105</inkml:trace>
</inkml:ink>
</file>

<file path=ppt/ink/ink3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4.770"/>
    </inkml:context>
    <inkml:brush xml:id="br0">
      <inkml:brushProperty name="width" value="0.025" units="cm"/>
      <inkml:brushProperty name="height" value="0.025" units="cm"/>
    </inkml:brush>
  </inkml:definitions>
  <inkml:trace contextRef="#ctx0" brushRef="#br0">45 0 13325,'0'0'8712,"-35"74"-7271,29-31 321,2 3-321,4-1-352,0 1-416,4-9-225,10-5-288,3-6-63,2-8-1,2-2-577,-2-5-1665,-3-7-2370,-6-4-2947</inkml:trace>
</inkml:ink>
</file>

<file path=ppt/ink/ink3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5.128"/>
    </inkml:context>
    <inkml:brush xml:id="br0">
      <inkml:brushProperty name="width" value="0.025" units="cm"/>
      <inkml:brushProperty name="height" value="0.025" units="cm"/>
    </inkml:brush>
  </inkml:definitions>
  <inkml:trace contextRef="#ctx0" brushRef="#br0">1 1 22069,'0'0'8039</inkml:trace>
</inkml:ink>
</file>

<file path=ppt/ink/ink3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5.521"/>
    </inkml:context>
    <inkml:brush xml:id="br0">
      <inkml:brushProperty name="width" value="0.025" units="cm"/>
      <inkml:brushProperty name="height" value="0.025" units="cm"/>
    </inkml:brush>
  </inkml:definitions>
  <inkml:trace contextRef="#ctx0" brushRef="#br0">0 110 14189,'0'0'2227,"2"-8"282,3-20 264,-2 18-346,-2 24-1595,-9 267 113,8-279-897,0 1 1,0-1-1,0 0 1,0 1-1,1-1 1,-1 0-1,0 0 1,1 1-1,0-1 1,-1 0-1,1 0 1,0 0-1,0 0 0,0 0 1,1 0-1,-1 0 1,0 0-1,1 0 1,-1-1-1,1 1 1,0-1-1,-1 1 1,1-1-1,0 1 1,0-1-1,0 0 1,0 0-1,3 1 1,-1-1 92,0 0 0,0-1 0,0 0 0,0 0 0,0 0 0,0 0 0,0-1 0,0 1 0,0-1 0,0 0 0,0-1 0,0 1 0,0 0 0,-1-1 0,8-4 0,12-9 73,-1-1-1,0-1 1,-2-1-1,0-1 1,-1-1-1,0-1 1,-2 0-1,-1-1 1,0-1-1,-2 0 1,0-1-1,-2-1 1,-1 0-1,9-28 1,-18 46-214,-1 4 0,1-1 0,-1 1 0,0-1 0,0 1 0,-1-1 0,1 1 0,-1-1 0,1 1 0,-1-1 0,0 1 0,0-1 0,-2-6 0,-1 13-115,1-1 0,-1 1 1,1 0-1,-1 0 0,1 0 0,0 0 1,0 0-1,0 0 0,-2 8 0,-12 46-4742,14-17-3936,2-23 1714</inkml:trace>
</inkml:ink>
</file>

<file path=ppt/ink/ink3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5.972"/>
    </inkml:context>
    <inkml:brush xml:id="br0">
      <inkml:brushProperty name="width" value="0.025" units="cm"/>
      <inkml:brushProperty name="height" value="0.025" units="cm"/>
    </inkml:brush>
  </inkml:definitions>
  <inkml:trace contextRef="#ctx0" brushRef="#br0">0 264 4068,'0'0'17953,"10"-1"-15460,-6 1-2336,0 0 1,0 0-1,0-1 0,-1 0 1,1 0-1,0 0 1,0 0-1,-1-1 1,1 1-1,-1-1 0,1 0 1,-1 0-1,0 0 1,0 0-1,0-1 0,0 1 1,0-1-1,0 0 1,-1 0-1,1 0 0,-1 0 1,0 0-1,0-1 1,0 1-1,0 0 0,-1-1 1,1 0-1,-1 1 1,0-1-1,0 0 0,0 0 1,-1 0-1,1 1 1,-1-6-1,0 8-155,0 1-1,0-1 1,0 0-1,-1 0 1,1 0-1,0 0 1,-1 0-1,1 1 1,0-1-1,-1 0 1,1 0-1,-1 0 1,1 1 0,-1-1-1,1 0 1,-1 1-1,0-1 1,1 1-1,-1-1 1,0 0-1,0 1 1,1 0-1,-1-1 1,0 1-1,0-1 1,0 1-1,0 0 1,1 0-1,-1-1 1,0 1 0,0 0-1,0 0 1,0 0-1,0 0 1,0 0-1,1 0 1,-1 0-1,0 0 1,0 0-1,0 1 1,0-1-1,0 0 1,0 1-1,1-1 1,-1 0 0,0 1-1,0-1 1,0 1-1,-4 1-26,1-1 0,0 1 0,0 0 0,1 0-1,-1 0 1,0 1 0,1-1 0,-1 1 0,-3 3 0,6-5 18,0 1 1,-1-1-1,1 0 1,0 1-1,0 0 0,0-1 1,0 1-1,0 0 1,0-1-1,1 1 0,-1 0 1,1 0-1,-1 0 1,1 0-1,-1-1 1,1 1-1,0 0 0,0 0 1,0 0-1,0 0 1,0 0-1,1 0 0,-1 0 1,1 2-1,1-2 0,-1-1-1,1 1 1,-1-1 0,1 0-1,0 1 1,-1-1-1,1 0 1,0 0 0,0-1-1,0 1 1,0 0-1,0 0 1,0-1-1,0 0 1,0 1 0,0-1-1,0 0 1,0 0-1,0 0 1,4 0 0,10-2-205,1 0 0,-1 0 1,0-2-1,0 0 1,-1-1-1,26-11 1,19-6-70,-35 17 1039,-22 5-712,0 0 0,0 0-1,0-1 1,0 0 0,-1 1 0,1-1-1,0 0 1,0 0 0,-1-1 0,1 1-1,-1 0 1,1-1 0,2-2 0,13-10-1009,-1-2 1,25-28 0,-34 34-2151,-1-1 0,1 0 1,8-18-1,-1-4-8567</inkml:trace>
</inkml:ink>
</file>

<file path=ppt/ink/ink3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6.579"/>
    </inkml:context>
    <inkml:brush xml:id="br0">
      <inkml:brushProperty name="width" value="0.025" units="cm"/>
      <inkml:brushProperty name="height" value="0.025" units="cm"/>
    </inkml:brush>
  </inkml:definitions>
  <inkml:trace contextRef="#ctx0" brushRef="#br0">43 1 7687,'0'0'12578,"-4"10"-10406,-4 9-1271,1 1-1,1 1 0,0-1 1,2 1-1,-3 37 1,8-31-821,1 1 0,1-1 0,2 1 0,0-1 0,2-1 0,13 33 0,-20-59-82,0 0-1,0 0 1,0-1-1,0 1 1,0 0-1,0 0 1,0 0-1,1 0 1,-1 0-1,0 0 1,0 0-1,0 0 1,0 0-1,0 0 1,0 0-1,0 0 1,1 0 0,-1 0-1,0 0 1,0 0-1,0 0 1,0 0-1,0 0 1,0 0-1,0 0 1,1 0-1,-1 0 1,0 0-1,0 0 1,0 0-1,0 0 1,0 0-1,0 0 1,0 0-1,1 0 1,-1 0-1,0 0 1,0 0-1,0 0 1,0 1-1,0-1 1,0 0-1,0 0 1,0 0-1,0 0 1,0 0 0,0 0-1,0 0 1,1 0-1,-1 0 1,0 1-1,0-1 1,0 0-1,0 0 1,0 0-1,0 0 1,0 0-1,0 0 1,0 1-1,0-1 1,4-17-2,-1-22-12,-1 9-244,-1 21 228,0 0 1,0-1-1,-1 1 1,0 0-1,-1 0 0,0 0 1,0-1-1,-6-16 1,7 26 33,0 0 0,0-1 0,0 1 0,0 0 0,0 0 0,0 0 0,0-1 0,0 1 1,0 0-1,0 0 0,0 0 0,0-1 0,0 1 0,0 0 0,0 0 0,-1 0 0,1 0 0,0 0 0,0-1 0,0 1 0,0 0 0,0 0 1,0 0-1,-1 0 0,1 0 0,0-1 0,0 1 0,0 0 0,0 0 0,-1 0 0,1 0 0,0 0 0,0 0 0,0 0 0,0 0 0,-1 0 1,1 0-1,0 0 0,0 0 0,0 0 0,-1 0 0,1 0 0,0 0 0,0 0 0,0 0 0,-1 0 0,1 0 0,0 0 0,0 0 0,0 0 1,0 0-1,-1 0 0,1 1 0,0-1 0,0 0 0,-3 15 32,3-11-37,0 0 0,0-1 1,0 1-1,1 0 0,-1-1 0,1 1 1,0-1-1,0 1 0,2 4 1,1-4 6,1 0 0,-1 0 0,1 0 0,-1-1-1,1 1 1,0-1 0,0 0 0,1-1 0,-1 1 0,0-1 0,1 0 0,0 0 0,-1-1 0,1 0 0,0 0 0,8 1 0,-2-1 114,-1 0 1,0-1-1,0 0 1,0-1-1,1 0 0,-1-1 1,20-6-1,-26 6-47,1-1-1,-1 0 1,-1 0 0,1-1-1,0 1 1,-1-1 0,7-7-1,-10 10-58,0 0 0,0 0 0,1-1 0,-1 1 0,0 0 0,0 0 0,0-1 0,0 1 1,-1-1-1,1 1 0,0 0 0,-1-1 0,1 0 0,0 1 0,-1-1 0,0 1 0,1-1 0,-1 0 0,0 1 0,0-1 0,0 1 0,0-1 0,0 0 0,0 1 0,-1-1 0,1 0 0,-1 1 0,1-1 0,-1 1 0,1-1 0,-2-2 0,1 3-20,0 1 0,0-1 0,0 0 0,0 1 0,0-1 0,0 1 0,0-1 0,0 1-1,0-1 1,0 1 0,-1 0 0,1 0 0,0-1 0,0 1 0,0 0 0,0 0 0,-1 0 0,1 0 0,0 0 0,0 1-1,0-1 1,0 0 0,-1 0 0,1 1 0,0-1 0,0 1 0,0-1 0,0 1 0,0-1 0,0 1 0,0 0 0,0-1 0,0 1-1,0 0 1,1 0 0,-1 0 0,0 0 0,0 1 0,-29 36 83,27-33-50,0 0 0,1 0-1,0 0 1,0 0 0,0 0 0,1 0-1,0 1 1,-1 9 0,2-14-21,0 1 0,0-1 0,0 0 0,0 1 0,0-1 0,1 0 0,-1 0 0,1 1 0,-1-1 0,1 0 0,-1 0 0,1 0 0,0 1 0,-1-1 0,1 0 1,0 0-1,0 0 0,0 0 0,0-1 0,0 1 0,0 0 0,0 0 0,0 0 0,0-1 0,0 1 0,0-1 0,1 1 0,-1-1 0,0 1 0,0-1 0,1 0 0,-1 1 0,0-1 0,0 0 0,1 0 0,-1 0 0,0 0 0,1 0 0,1-1 0,7 1 39,0-1 0,0-1-1,0 1 1,0-2 0,0 0-1,-1 0 1,1 0-1,-1-1 1,0-1 0,0 1-1,14-11 1,3-4-21,-2-1-1,31-32 1,-65 86-599,6-26 394,0 0-1,1 0 1,0 0 0,0 0-1,1 0 1,0 1-1,0-1 1,1 1-1,0-1 1,1 15-1,6-22-7540,-4-6 1547</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856"/>
    </inkml:context>
    <inkml:brush xml:id="br0">
      <inkml:brushProperty name="width" value="0.025" units="cm"/>
      <inkml:brushProperty name="height" value="0.025" units="cm"/>
    </inkml:brush>
  </inkml:definitions>
  <inkml:trace contextRef="#ctx0" brushRef="#br0">239 1 16335,'0'0'8200,"-8"0"-6913,1 0-1198,1 1 0,-1 0-1,1 0 1,0 1 0,-1 0 0,1 0 0,0 0 0,0 1 0,0 0-1,1 0 1,-1 0 0,1 1 0,-1 0 0,1 0 0,0 0 0,-7 8 0,-4 4 109,1 0 0,0 1 0,1 1 0,-14 24 0,23-34-48,0 1 0,0 0 0,1 0 0,1 1 0,0-1 0,0 1 0,1-1 0,0 1 1,0 0-1,1 0 0,1 0 0,0 10 0,0-18-145,0-1-1,0 1 1,1-1 0,-1 1 0,1-1-1,-1 1 1,1-1 0,-1 0 0,1 1-1,0-1 1,0 0 0,0 1 0,-1-1-1,1 0 1,0 0 0,1 0 0,-1 0-1,0 0 1,0 0 0,0 0 0,3 1-1,0 0 11,0 0 0,0-1 0,1 1 0,-1-1 0,0 0 0,0-1-1,9 1 1,3-1-81,1 0-1,0-2 1,19-3-1,-15 0-799,0-1 0,-1 0-1,21-10 1,25-16-7072,-13 2-5445</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3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6.906"/>
    </inkml:context>
    <inkml:brush xml:id="br0">
      <inkml:brushProperty name="width" value="0.025" units="cm"/>
      <inkml:brushProperty name="height" value="0.025" units="cm"/>
    </inkml:brush>
  </inkml:definitions>
  <inkml:trace contextRef="#ctx0" brushRef="#br0">0 0 16271,'0'0'1314,"9"51"-3396,3-36-2178</inkml:trace>
</inkml:ink>
</file>

<file path=ppt/ink/ink3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7.314"/>
    </inkml:context>
    <inkml:brush xml:id="br0">
      <inkml:brushProperty name="width" value="0.025" units="cm"/>
      <inkml:brushProperty name="height" value="0.025" units="cm"/>
    </inkml:brush>
  </inkml:definitions>
  <inkml:trace contextRef="#ctx0" brushRef="#br0">87 0 18449,'0'0'1501,"-7"11"196,-6 11-771,0 1-1,2 0 1,1 0-1,1 1 1,-10 36 0,18-53-782,-1 0 1,1 0 0,1 1-1,-1-1 1,1 1-1,1-1 1,-1 0 0,1 1-1,0-1 1,1 0 0,2 9-1,-2-12-176,0 0-1,1 0 0,-1 0 1,1 0-1,0 0 0,-1-1 1,1 0-1,1 1 0,-1-1 1,1 0-1,-1-1 1,1 1-1,0 0 0,0-1 1,0 0-1,0 0 0,0 0 1,0-1-1,1 1 0,5 0 1,-4-1-164,0 0-1,1 0 1,-1-1 0,1 0 0,-1 0 0,1 0 0,-1-1 0,1 0-1,-1 0 1,0-1 0,1 0 0,-1 0 0,0 0 0,0-1-1,-1 0 1,1 0 0,0 0 0,-1-1 0,10-8 0,40-20 227,-55 31-3,1 1 0,0 0 1,0-1-1,0 1 0,0-1 0,0 1 0,0 0 0,0 0 1,0 0-1,0 0 0,0-1 0,0 1 0,0 0 1,0 1-1,0-1 0,0 0 0,0 0 0,0 0 0,0 1 1,0-1-1,0 0 0,0 1 0,-1-1 0,1 1 0,0-1 1,1 2-1,14 23 992,-15-22-975,1 0-1,-1-1 1,0 1-1,1 0 1,0 0 0,-1-1-1,1 1 1,0-1 0,0 0-1,1 1 1,-1-1-1,0 0 1,1 0 0,2 1-1,2 0 1,-1-1 0,1 0 0,-1-1 0,1 1-1,0-1 1,0-1 0,0 1 0,-1-1 0,1 0-1,9-1 1,68-19-1427,-68 15 838,0 1 0,1 0 0,-1 1 0,23-1 1,-38 4 563,-1 1 1,1-1-1,0 0 1,0 1-1,0-1 1,0 1-1,-1-1 1,1 1-1,0 0 1,-1-1-1,1 1 1,0-1-1,-1 1 1,1 0-1,-1 0 1,1-1-1,-1 1 1,1 0-1,-1 0 0,1 0 1,-1 0-1,0 0 1,0-1-1,1 1 1,-1 0-1,0 0 1,0 0-1,0 0 1,0 0-1,0 1 1,1 38 1168,-2-30-969,3 25 740,12 65 1,-9-80-930,-1 1 0,-1-1 0,-1 1 0,-1 0 0,0 0 0,-2 0 0,0 0 0,-8 37 0,7-54 107,0 1 0,0-1 0,0 0 0,-1 1 1,1-1-1,-1 0 0,0-1 0,0 1 0,-1 0 1,1-1-1,-1 0 0,1 0 0,-7 4 0,8-6-57,1 0 0,-1 0 0,1 0 0,-1 0 0,1-1-1,-1 1 1,0-1 0,0 1 0,1-1 0,-1 0 0,0 1-1,0-1 1,1 0 0,-1 0 0,0 0 0,0-1 0,1 1-1,-1 0 1,0-1 0,0 1 0,1-1 0,-1 1 0,0-1 0,1 0-1,-1 0 1,1 0 0,-1 1 0,1-2 0,-1 1 0,1 0-1,0 0 1,0 0 0,-1-1 0,1 1 0,0 0 0,0-1-1,0 1 1,-1-4 0,-4-7-55,0-1 0,1 0 0,0 0 1,1 0-1,0 0 0,1-1 0,-2-23 0,3 6-966,1-1 0,4-39 1,-2 64 332,0 0 0,1 0 0,-1 0 0,1 0 0,1 0 0,-1 1 0,1-1 0,1 1 0,-1-1 0,1 1 0,0 0 0,0 1 0,1-1 0,-1 1 0,1-1 0,1 2 0,-1-1 0,1 0 0,8-4 0,19-12-5132</inkml:trace>
</inkml:ink>
</file>

<file path=ppt/ink/ink3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7.656"/>
    </inkml:context>
    <inkml:brush xml:id="br0">
      <inkml:brushProperty name="width" value="0.025" units="cm"/>
      <inkml:brushProperty name="height" value="0.025" units="cm"/>
    </inkml:brush>
  </inkml:definitions>
  <inkml:trace contextRef="#ctx0" brushRef="#br0">116 0 20531,'0'0'8601,"-8"0"-7705,2 1-771,1-1 0,-1 1 0,1 1 0,0-1 0,-1 1 0,1 0 0,0 0 0,0 0 0,0 1 0,1 0 0,-1 0 0,-4 3 0,6-4-103,0 1 1,1-1-1,-1 1 1,0 0-1,1-1 1,-1 1-1,1 0 1,0 1-1,0-1 1,0 0-1,1 1 1,-1-1-1,1 0 1,0 1-1,0 0 1,0-1-1,0 1 1,0 0-1,1 0 1,0-1-1,0 8 1,1-9-104,0 0 0,-1 0 0,1 1 0,1-1 0,-1-1 1,0 1-1,0 0 0,1 0 0,-1 0 0,1-1 0,-1 1 0,1 0 1,0-1-1,0 0 0,-1 1 0,1-1 0,0 0 0,0 0 0,1 0 1,-1 0-1,0-1 0,2 2 0,58 14-1792,-48-13 1282,-9-2 219,47 15-1437,-51-15 1796,0-1 1,0 0-1,-1 0 0,1 1 0,0-1 0,0 0 0,-1 1 0,1-1 0,0 1 0,-1-1 1,1 1-1,0-1 0,-1 1 0,1 0 0,-1-1 0,1 1 0,-1 0 0,1-1 0,-1 1 1,0 0-1,1 0 0,-1-1 0,0 1 0,1 0 0,-1 0 0,0 0 0,0-1 1,0 1-1,0 0 0,0 0 0,0 0 0,0-1 0,0 1 0,0 0 0,0 0 0,0 0 1,0 0-1,-1-1 0,1 1 0,0 0 0,-1 0 0,1-1 0,-1 1 0,1 0 0,0-1 1,-1 1-1,1 0 0,-1-1 0,0 1 0,1-1 0,-1 1 0,0-1 0,1 1 1,-1-1-1,0 1 0,-1 0 0,-9 7-204,-1-1 0,0 1 0,0-2 0,-1 0-1,0 0 1,0-1 0,-1-1 0,-14 3 0,-11-2-4545</inkml:trace>
</inkml:ink>
</file>

<file path=ppt/ink/ink3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8.390"/>
    </inkml:context>
    <inkml:brush xml:id="br0">
      <inkml:brushProperty name="width" value="0.025" units="cm"/>
      <inkml:brushProperty name="height" value="0.025" units="cm"/>
    </inkml:brush>
  </inkml:definitions>
  <inkml:trace contextRef="#ctx0" brushRef="#br0">20 48 14029,'0'0'13288,"-2"8"-12963,-4 13-103,2 0-1,1 1 1,-2 30-1,26-74 2230,15-65-2078,-36 86-380,0 1-1,0 0 1,0-1-1,0 1 0,0 0 1,1-1-1,-1 1 0,0 0 1,0-1-1,0 1 1,0 0-1,1 0 0,-1-1 1,0 1-1,0 0 1,1 0-1,-1-1 0,0 1 1,0 0-1,1 0 1,-1 0-1,0 0 0,1-1 1,-1 1-1,0 0 1,1 0-1,-1 0 0,0 0 1,1 0-1,-1 0 1,0 0-1,1 0 0,-1 0 1,0 0-1,1 0 1,-1 0-1,0 0 0,1 0 1,-1 0-1,0 0 1,1 0-1,-1 0 0,0 1 1,1-1-1,-1 0 1,0 0-1,1 0 0,-1 1 1,0-1-1,0 0 1,1 0-1,-1 1 0,0-1 1,1 1-1,12 20-375,-9-14 384,1 0 6,0 0 0,1-1 0,-1 0 0,1 0 0,1 0 0,-1-1 0,1 0 0,-1 0 0,2-1 0,-1 0 0,0 0 0,1-1 0,0 1 1,-1-2-1,1 1 0,9 1 0,-11-3 16,-1-1 0,0 1 0,0-1 1,1 0-1,-1 0 0,0-1 0,0 0 1,0 0-1,1 0 0,-1 0 0,0-1 1,0 0-1,-1 0 0,1 0 0,0 0 0,-1-1 1,1 0-1,-1 0 0,0 0 0,0-1 1,0 1-1,0-1 0,-1 0 0,1 0 1,-1 0-1,4-7 0,-4 6-18,0-1 0,0 1 0,-1 0 0,1-1 0,-1 1 0,-1-1 0,1 0 0,-1 1 0,0-1 0,0 0 0,-1 0 0,1 0 0,-1 0 0,-1 0 0,0-7 0,1 12-16,-1 1 0,1-1 0,0 0 0,-1 1 0,1-1 0,-1 0 0,1 1 0,-1-1 0,1 1 0,-1-1 0,1 1 0,-1-1 0,1 1 0,-1-1 0,0 1 0,1 0 0,-1-1 0,0 1 0,1 0-1,-1-1 1,0 1 0,1 0 0,-1 0 0,0 0 0,0 0 0,1-1 0,-1 1 0,0 0 0,0 0 0,1 1 0,-1-1 0,0 0 0,0 0 0,1 0 0,-1 0 0,0 1 0,1-1 0,-1 0 0,0 1 0,1-1 0,-1 0 0,0 1 0,1-1 0,-1 1 0,1-1 0,-1 1 0,1-1 0,-1 1 0,0 1 0,-28 27-463,28-28 474,-9 10 66,-25 34 460,33-43-507,0 0 0,1 0-1,0 0 1,0 0 0,-1 1-1,1-1 1,0 0 0,1 1 0,-1-1-1,0 1 1,1-1 0,-1 1-1,1-1 1,0 1 0,0-1 0,0 1-1,1 3 1,0-5-75,0 1 0,0-1-1,0 0 1,0 1 0,1-1 0,-1 0-1,1 0 1,-1 0 0,1 0 0,-1 0 0,1 0-1,-1-1 1,1 1 0,0 0 0,0-1-1,-1 1 1,1-1 0,0 0 0,0 1 0,-1-1-1,3 0 1,44 2-4221,-42-2 2888,27 0-5759</inkml:trace>
</inkml:ink>
</file>

<file path=ppt/ink/ink3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8.828"/>
    </inkml:context>
    <inkml:brush xml:id="br0">
      <inkml:brushProperty name="width" value="0.025" units="cm"/>
      <inkml:brushProperty name="height" value="0.025" units="cm"/>
    </inkml:brush>
  </inkml:definitions>
  <inkml:trace contextRef="#ctx0" brushRef="#br0">107 253 20083,'-8'3'1260,"0"-1"-689,0 1 0,0 0 1,1 1-1,0 0 0,-1 0 1,1 1-1,-7 6 0,11-9-488,1 0 0,0 0 0,-1 0 0,1 0 0,0 0 0,0 1 0,0-1 0,0 1 0,1-1 0,-1 1 0,1 0 0,-1 0 0,1 0 0,0 0 0,0 0 0,0 0 0,1 0 1,-1 0-1,1 0 0,-1 0 0,1 0 0,0 0 0,0 0 0,1 0 0,-1 1 0,1 2 0,0-4-86,1 0 0,-1 0 0,0 0 0,0 0 0,1 0 0,-1-1 0,1 1 0,-1-1 0,1 1 0,0-1 0,0 1 0,0-1 0,-1 0 0,1 0 1,0 0-1,1 0 0,-1 0 0,0-1 0,0 1 0,0 0 0,0-1 0,5 1 0,53 1-155,-51-2 165,-3 0-9,1-1 1,-1 1 0,1-2-1,-1 1 1,0-1 0,0 1-1,0-2 1,0 1-1,0-1 1,0 0 0,-1 0-1,1 0 1,7-7 0,-5 3-59,0-1 1,0 0 0,-1-1-1,0 0 1,0 0 0,-1 0 0,7-14-1,-4 5-53,-1-2-1,-1 1 0,0-1 0,-2 0 0,0 0 0,-1-1 1,2-39-1,-6 56 107,0 0-1,0-1 1,0 1 0,-1-1 0,1 1-1,-1 0 1,0 0 0,0-1 0,-1 1 0,1 0-1,-1 0 1,0 0 0,0 0 0,0 1 0,-6-8-1,6 10 16,0-1-1,0 1 0,0-1 1,0 1-1,-1 0 0,1 0 0,-1 0 1,1 0-1,0 0 0,-1 1 1,0-1-1,1 1 0,-1 0 0,1-1 1,-1 1-1,0 0 0,1 1 1,-1-1-1,1 0 0,-1 1 1,1-1-1,-1 1 0,1 0 0,-1 0 1,1 0-1,0 0 0,-1 0 1,-2 3-1,-6 2 119,0 1 0,1 1 0,0 0 0,1 0 1,0 1-1,0 0 0,1 1 0,0-1 0,0 2 0,1-1 1,1 1-1,0 0 0,0 0 0,1 1 0,0 0 0,1 0 0,1 0 1,-4 20-1,7-30-128,0 1 0,1-1 0,-1 0 0,1 0 0,-1 0 0,1 1 0,0-1 0,-1 0 0,1 0 0,0 0 0,0 0 0,1 0 0,-1 0 0,0-1 0,1 1 0,-1 0 0,1-1 0,0 1 0,-1-1 0,1 1 0,0-1 0,0 0 0,0 0 0,0 0 0,0 0 0,0 0 0,0 0 0,0 0 0,0-1 0,0 1 0,1-1 0,3 1 0,12 1-100,-1 0 0,1 0-1,22-3 1,-17 1-272,-18 0 210,5 0-56,0 0 1,0 1-1,0 0 0,0 1 0,17 4 0,-24-5 143,-1 0 0,0 0 1,0 1-1,0-1 1,0 0-1,0 1 0,0-1 1,0 1-1,0 0 1,0 0-1,-1 0 0,1 0 1,-1 0-1,1 0 1,-1 0-1,0 0 0,0 0 1,0 0-1,0 1 1,0-1-1,0 1 0,-1-1 1,1 0-1,-1 1 1,0-1-1,0 1 0,0-1 1,0 4-1,0 9-3387,0-2-3193</inkml:trace>
</inkml:ink>
</file>

<file path=ppt/ink/ink3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9.576"/>
    </inkml:context>
    <inkml:brush xml:id="br0">
      <inkml:brushProperty name="width" value="0.025" units="cm"/>
      <inkml:brushProperty name="height" value="0.025" units="cm"/>
    </inkml:brush>
  </inkml:definitions>
  <inkml:trace contextRef="#ctx0" brushRef="#br0">0 1 11723,'0'0'14702,"2"10"-14472,3 20-69,-3-10 33,2 0-1,8 31 1,-12-50-179,1 0 1,-1 0-1,1-1 1,-1 1-1,1 0 1,0-1-1,-1 1 1,1-1-1,0 1 1,-1-1 0,1 1-1,0-1 1,0 1-1,-1-1 1,1 1-1,0-1 1,0 0-1,0 0 1,-1 1-1,1-1 1,0 0-1,0 0 1,0 0 0,0 0-1,0 0 1,0 0-1,-1 0 1,1 0-1,0 0 1,0-1-1,0 1 1,0 0-1,0-1 1,-1 1-1,1 0 1,0-1 0,0 1-1,1-2 1,30-18 552,-12 5-747,-2-2 0,0 0 1,22-27-1,-67 103-521,26-56-8,-4 7 2569,3-7-4204</inkml:trace>
</inkml:ink>
</file>

<file path=ppt/ink/ink3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50.653"/>
    </inkml:context>
    <inkml:brush xml:id="br0">
      <inkml:brushProperty name="width" value="0.025" units="cm"/>
      <inkml:brushProperty name="height" value="0.025" units="cm"/>
    </inkml:brush>
  </inkml:definitions>
  <inkml:trace contextRef="#ctx0" brushRef="#br0">1 7 15182,'0'0'11633,"1"8"-11324,-1-6-296,0 1-1,0 0 1,0 0 0,0-1-1,1 1 1,-1-1-1,1 1 1,0 0-1,0-1 1,0 1-1,0-1 1,0 0 0,0 1-1,1-1 1,-1 0-1,1 0 1,0 1-1,0-1 1,-1-1-1,1 1 1,0 0-1,1 0 1,-1-1 0,0 1-1,0-1 1,1 0-1,-1 1 1,1-1-1,-1-1 1,1 1-1,-1 0 1,1 0 0,-1-1-1,1 1 1,0-1-1,3 0 1,3 0-8,1-1 1,0 1 0,-1-2-1,0 1 1,1-2-1,-1 1 1,0-1-1,0 0 1,0-1 0,0 0-1,-1-1 1,0 1-1,16-13 1,28-14-132,-51 31 112,1 0 0,-1 0 0,0 1 1,0-1-1,0 1 0,0-1 0,0 1 1,0-1-1,0 1 0,0-1 0,0 1 1,0 0-1,0 0 0,0-1 0,0 1 0,-1 0 1,1 0-1,0 0 0,-1 0 0,1 0 1,-1 0-1,1 0 0,-1 0 0,1 0 1,-1 1-1,1-1 0,-1 2 0,1 0 45,1 0-1,-1-1 1,1 1-1,-1 0 1,1 0-1,0-1 1,0 0-1,0 1 1,1-1-1,-1 0 0,0 0 1,5 3-1,2-2 55,0 0-1,1-1 0,-1-1 1,1 1-1,-1-1 0,1-1 0,0 0 1,-1 0-1,14-3 0,7-3-109,46-15 0,-2 1-1814,-72 19 1809,0 1 0,-1 0 1,1-1-1,-1 1 0,1 0 0,0 0 0,-1 0 0,1 1 0,-1-1 1,1 0-1,0 0 0,-1 1 0,1-1 0,-1 1 0,1-1 1,-1 1-1,1 0 0,-1 0 0,0 0 0,1 0 0,-1 0 0,0 0 1,0 0-1,0 0 0,0 0 0,1 0 0,-2 1 0,1-1 1,0 0-1,0 1 0,0-1 0,-1 1 0,1-1 0,0 1 0,-1-1 1,1 1-1,-1 1 0,3 10 168,-1-1-1,-1 0 1,0 1 0,-1 13-1,1 0 154,2 22 348,1-7-298,-1 0 0,-3 1 0,-1-1 0,-2 0 0,-9 44 0,10-77-203,-1-1 0,1 0-1,-1 0 1,-1 0-1,1 0 1,-1 0-1,-1-1 1,1 1-1,-1-1 1,0-1 0,0 1-1,-1 0 1,-9 6-1,11-9-61,0 0-1,0-1 0,-1 1 0,1-1 0,0 0 1,-1-1-1,1 1 0,-1-1 0,0 0 1,0 0-1,1 0 0,-1 0 0,0-1 1,0 0-1,0 0 0,1-1 0,-1 1 1,0-1-1,0 0 0,1 0 0,-1 0 1,0-1-1,-4-2 0,4 1-75,0 0 0,1 0 0,-1-1 0,1 1 0,0-1 0,0 0 0,0 0 0,0-1 0,1 1 0,-1-1 0,1 0 0,0 0 0,1 0 0,-1 0 0,1 0 0,0-1 0,1 1 0,-2-7 0,-1-7 0,0 0 0,2 0 0,-1-38 0,3 44 0,1 0 1,0 0-1,0 0 0,1 1 1,1-1-1,0 1 1,1-1-1,0 1 0,1 0 1,9-15-1,-8 18-1,0 0-1,0 1 1,1 0-1,0 0 1,1 1-1,-1 0 1,1 0 0,1 1-1,-1 0 1,1 0-1,0 1 1,1 0-1,12-4 1,10-2-1204,43-9-1,20-7-6825,-47 8 904</inkml:trace>
</inkml:ink>
</file>

<file path=ppt/ink/ink3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51.010"/>
    </inkml:context>
    <inkml:brush xml:id="br0">
      <inkml:brushProperty name="width" value="0.025" units="cm"/>
      <inkml:brushProperty name="height" value="0.025" units="cm"/>
    </inkml:brush>
  </inkml:definitions>
  <inkml:trace contextRef="#ctx0" brushRef="#br0">33 0 20243,'0'0'10858,"-23"78"-10313,20-45-321,3 0-128,0 0-224,4 0-1281,3-3-1442,-3-6-3139,-1-6-4548</inkml:trace>
  <inkml:trace contextRef="#ctx0" brushRef="#br0" timeOffset="1">28 439 6470,'0'0'25881,"-28"53"-25465,28-50-416,0 0 0,2-2 0,7 1-96,-2-2-3427</inkml:trace>
</inkml:ink>
</file>

<file path=ppt/ink/ink3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56.298"/>
    </inkml:context>
    <inkml:brush xml:id="br0">
      <inkml:brushProperty name="width" value="0.025" units="cm"/>
      <inkml:brushProperty name="height" value="0.025" units="cm"/>
    </inkml:brush>
  </inkml:definitions>
  <inkml:trace contextRef="#ctx0" brushRef="#br0">566 132 11147,'-14'2'1713,"0"0"-1572,0 1-1,0 0 1,0 1-1,1 0 1,0 1 0,0 0-1,0 1 1,1 1-1,0 0 1,0 1 0,-18 15-1,0 5 183,2 1 1,1 2-1,2 0 1,0 2-1,3 0 0,-27 52 1,19-24 141,3 2 1,3 0 0,-17 69 0,26-74-194,3 0 0,3 0 0,2 1 1,2 1-1,3-1 0,7 69 0,-3-114-276,0 0 0,0 0 0,1 0 0,1 0 0,1 0 0,0-1-1,0 1 1,1-1 0,1-1 0,0 1 0,1-1 0,15 18 0,-17-25 47,-1 0 0,1 0 0,0-1 0,0 1 0,0-1 0,0-1 0,1 1 1,-1-1-1,1 0 0,0-1 0,0 1 0,0-1 0,0-1 0,1 0 0,-1 0 0,0 0 1,1-1-1,-1 1 0,0-2 0,1 1 0,-1-1 0,0-1 0,0 1 0,1-1 1,-1 0-1,9-4 0,2-3 215,0 1 0,-1-2 0,0 0 0,-1-1 0,0-1 0,0-1 0,-1 0-1,23-26 1,-1-5 498,57-87 0,-45 52-147,-3-2 0,69-172-1,-94 193-533,-1-2 0,-4 0-1,-2 0 1,-3-2-1,3-76 1,-13 116-48,-1-1 0,-1 1 0,-1 0 1,-1-1-1,-11-43 0,11 60-79,0-1 0,0 1 0,-1-1-1,0 1 1,0 1 0,-1-1 0,0 0 0,0 1 0,-1 0 0,0 0 0,0 1-1,-1 0 1,0 0 0,0 0 0,0 1 0,-1 0 0,1 0 0,-17-6 0,12 6-599,-1 2 0,0-1 0,0 2 0,0-1 0,-1 2 0,1 0 0,-1 1 0,1 0 0,0 0 0,-1 2 0,1 0 0,0 0 0,0 1 0,0 1 0,-13 5 0,-40 27-6134</inkml:trace>
</inkml:ink>
</file>

<file path=ppt/ink/ink3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18.382"/>
    </inkml:context>
    <inkml:brush xml:id="br0">
      <inkml:brushProperty name="width" value="0.025" units="cm"/>
      <inkml:brushProperty name="height" value="0.025" units="cm"/>
    </inkml:brush>
  </inkml:definitions>
  <inkml:trace contextRef="#ctx0" brushRef="#br0">1446 260 6342,'-23'-28'1432,"-1"1"0,-2 2 0,0 0 0,-2 2 0,-37-25 0,46 36-1171,0 1 1,-1 1 0,0 1 0,-1 1 0,0 0 0,0 2 0,-1 0 0,0 1 0,-38-2 0,35 6-163,1 1 1,-1 1 0,0 1 0,1 2 0,0 0 0,0 2 0,0 0 0,-24 10 0,9 2-37,0 0 1,2 3-1,-64 45 1,-156 141 157,213-166 52,2 1 0,2 3 0,-52 75 0,82-104-150,0 0-1,1 1 1,1 0 0,1 1 0,0 0-1,1 0 1,1 0 0,1 1 0,1-1-1,0 1 1,1 0 0,2 33 0,2-26-71,1 0 0,2-1 0,1 0 1,1 0-1,0 0 0,2-1 0,1 0 1,25 42-1,-11-27-37,1 0-1,3-1 1,0-2 0,3-1 0,1-2 0,1 0-1,59 42 1,-42-40-8,2-3-1,1-2 0,1-2 0,2-3 1,62 20-1,-16-14-8,2-4 0,120 15 1,212 2-11,-325-36 67,247 8-153,-309-17 107,0-3 0,0-2 0,0-2 0,-1-2 0,59-20-1,-22-1 103,-2-4 0,-1-3 0,102-66-1,-140 75 9,0-2 0,-2-3 0,-2-1 0,-1-2 0,-2-1 0,64-86 0,-68 76 188,-2-2 0,-3 0 0,35-85 0,-59 122-152,0 0-1,0 0 1,-1 0-1,-1 0 1,0-1 0,-1 0-1,-1 1 1,0-1-1,0 1 1,-2-1 0,1 1-1,-2-1 1,0 1-1,0 0 1,-1 0 0,-1 0-1,0 1 1,-1 0-1,-1 0 1,1 0 0,-2 0-1,0 1 1,0 1-1,-16-17 1,-17-15 56,-1 3 0,-2 1 1,-1 3-1,-71-43 0,38 33-259,-2 4 1,-95-36-1,114 55-48,-1 3 0,0 2-1,-1 3 1,-99-10 0,113 21 49,-1 2 0,1 2-1,0 2 1,-1 2 0,1 2 0,-72 21-1,53-7-272,2 3-1,-108 56 0,132-56-1730,1 1 0,-59 49-1,83-58-3281</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3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1.229"/>
    </inkml:context>
    <inkml:brush xml:id="br0">
      <inkml:brushProperty name="width" value="0.025" units="cm"/>
      <inkml:brushProperty name="height" value="0.025" units="cm"/>
    </inkml:brush>
  </inkml:definitions>
  <inkml:trace contextRef="#ctx0" brushRef="#br0">1 0 18674,'0'0'6347,"12"3"-5012,376 59 3151,-61-14-8631,-323-47 3233,18 3-1934,-12-6-4884,-10-2 1618</inkml:trace>
</inkml:ink>
</file>

<file path=ppt/ink/ink3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1.555"/>
    </inkml:context>
    <inkml:brush xml:id="br0">
      <inkml:brushProperty name="width" value="0.025" units="cm"/>
      <inkml:brushProperty name="height" value="0.025" units="cm"/>
    </inkml:brush>
  </inkml:definitions>
  <inkml:trace contextRef="#ctx0" brushRef="#br0">0 10 16496,'0'0'8226,"14"-2"-7297,142-5 1728,-138 7-2621,-1 0-1,1 2 1,-1 0-1,0 1 1,1 1-1,-1 1 1,30 12-1,-43-15-33,-1 0-1,0 0 1,0 0 0,0 1-1,0-1 1,0 1-1,0 0 1,-1-1-1,0 1 1,1 1-1,-1-1 1,0 0 0,0 0-1,0 1 1,-1-1-1,1 1 1,-1 0-1,0-1 1,0 1-1,0 0 1,-1-1-1,1 1 1,-1 0 0,0 0-1,0 0 1,0 0-1,-1-1 1,1 1-1,-1 0 1,0 0-1,-1 4 1,-3 6 150,1 0 1,-2-1-1,0 0 0,-1 0 0,0 0 1,-16 22-1,-72 77 1206,22-28-3212,69-79-3832</inkml:trace>
</inkml:ink>
</file>

<file path=ppt/ink/ink3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2.321"/>
    </inkml:context>
    <inkml:brush xml:id="br0">
      <inkml:brushProperty name="width" value="0.025" units="cm"/>
      <inkml:brushProperty name="height" value="0.025" units="cm"/>
    </inkml:brush>
  </inkml:definitions>
  <inkml:trace contextRef="#ctx0" brushRef="#br0">41 1 19859,'0'0'6246,"-5"8"-5659,-2 10-432,1 0 0,0 1-1,1-1 1,1 1 0,1 0 0,1 0 0,-1 34-1,3 19 1373,11-93 795,23-154-1537,-34 175-787,0 0 0,0 0-1,0 0 1,0-1 0,1 1-1,-1 0 1,0 0 0,0 0-1,0 0 1,1 0 0,-1 0 0,0 0-1,0 0 1,0 0 0,1 0-1,-1 0 1,0 0 0,0 0 0,1 0-1,-1 0 1,0 0 0,0 0-1,0 0 1,1 0 0,-1 0-1,0 0 1,0 0 0,0 0 0,1 0-1,-1 0 1,0 0 0,0 1-1,0-1 1,1 0 0,-1 0-1,0 0 1,0 0 0,0 0 0,0 1-1,0-1 1,1 0 0,-1 0-1,0 0 1,0 1 0,0-1-1,0 0 1,0 0 0,0 0 0,0 1-1,0-1 1,0 0 0,0 1-1,15 18-216,-4-4 117,-4-10 111,-1 0-1,1-1 0,0 1 1,0-2-1,1 1 1,-1-1-1,1 0 1,-1-1-1,1 1 1,0-2-1,0 1 1,0-1-1,0 0 1,0-1-1,0 0 0,1 0 1,-1-1-1,10-2 1,-10 3 10,0-1 0,0-1 0,0 0 0,-1 0 0,1 0 0,-1-1 0,1 0 0,-1 0 1,0-1-1,0 0 0,0-1 0,-1 1 0,0-1 0,1 0 0,-2-1 0,1 1 0,-1-1 0,9-12 0,-13 16-16,0 0 0,0 0 0,1 0 0,-2 0 0,1-1 0,0 1 0,0 0 0,-1-1 0,1 1 0,-1-1 0,0 1 0,1-1 0,-1 1 0,0 0 0,-1-1 0,1-2 0,-1 4-2,1 0 1,-1 0 0,0 0-1,1 0 1,-1 0-1,0 0 1,1 0-1,-1 0 1,0 1-1,0-1 1,0 0 0,1 1-1,-1-1 1,0 1-1,0-1 1,0 1-1,0-1 1,0 1-1,0-1 1,0 1-1,0 0 1,-1 0 0,1-1-1,-2 1 1,-1 0 0,-1 0 0,1 1 0,-1-1 0,1 1 0,-1 0 0,1 0 0,-1 1 0,1-1 0,0 1 0,0 0 1,0 0-1,0 1 0,0-1 0,0 1 0,-6 5 0,-1 3-2,0 2 0,0 0 0,1 0 0,-14 26 0,20-33 0,1 1 0,-1 0 0,2 0 0,-1 0 0,1 0 0,0 1 0,0-1 0,0 0 0,1 1 0,1-1 0,-1 1 0,2 14 0,0-21-24,-1 1-1,1-1 1,0 1-1,0-1 1,0 1-1,0-1 1,0 1 0,0-1-1,1 0 1,-1 0-1,0 1 1,1-1-1,-1 0 1,1 0-1,-1 0 1,1-1 0,-1 1-1,1 0 1,-1 0-1,1-1 1,0 1-1,0-1 1,-1 0 0,1 1-1,0-1 1,0 0-1,-1 0 1,3 0-1,54-4-1748,-50 2 887,0 0 1,-1 0 0,1-1 0,-1 0-1,12-7 1,-10 4-1081,-1 1 1,1-1-1,-1-1 1,8-8-1,11-17-8503</inkml:trace>
</inkml:ink>
</file>

<file path=ppt/ink/ink3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2.742"/>
    </inkml:context>
    <inkml:brush xml:id="br0">
      <inkml:brushProperty name="width" value="0.025" units="cm"/>
      <inkml:brushProperty name="height" value="0.025" units="cm"/>
    </inkml:brush>
  </inkml:definitions>
  <inkml:trace contextRef="#ctx0" brushRef="#br0">113 0 15535,'-7'12'2231,"-58"121"4141,57-113-5617,0 0 0,2 0 0,0 1-1,2-1 1,-5 41 0,10-30-676,1 0-1,1 0 0,10 37 1,4 46 210,6-228 2590,-12 67-2261,-2 5-641,0-6-105,2 1 1,2 0-1,37-86 0,-48 129 107,1 0 1,0 0-1,0 1 0,0-1 1,0 1-1,1-1 0,0 1 1,-1 0-1,1 0 0,0 1 1,1-1-1,-1 1 0,0 0 1,1 0-1,-1 1 0,1-1 0,5 0 1,-8 1 12,0 1 0,-1-1 0,1 1 0,0 0 0,0 0 0,0 0 0,0 0 0,0 0 0,0 0 0,0 0 0,0 1 0,0-1 0,0 1 0,-1-1 0,1 1 0,0 0 0,0 0 0,-1 0 0,1 0 0,0 0 0,-1 0 0,1 0 0,-1 0 0,1 1 0,-1-1 0,0 1 0,0-1 0,1 1 0,-1-1 0,0 1 0,0 0 1,-1-1-1,1 1 0,0 0 0,0 0 0,-1 0 0,1 0 0,-1 0 0,0-1 0,0 1 0,1 0 0,-2 3 0,1 1 37,-1 0 1,0 0-1,0-1 0,-1 1 1,0-1-1,0 0 0,0 1 1,-1-1-1,1 0 0,-1 0 1,0 0-1,-1-1 1,1 1-1,-1-1 0,0 0 1,0 0-1,-1 0 0,1 0 1,-1-1-1,-8 5 0,5-1 29,-2-2-1,1 1 1,-1-1-1,0-1 1,0 1-1,0-2 1,0 0-1,-1 0 1,1 0-1,-14 0 1,22-3-183,0 0 0,1 0 0,-1 0 0,0 0 0,0 0 0,1 0 0,-1-1 0,0 1 0,0-1-1,1 1 1,-1-1 0,1 0 0,-1 0 0,0 0 0,1 1 0,-1-2 0,1 1 0,0 0 0,-3-2 0,4 2-44,-1 0 0,1 0 0,0 0 0,-1-1 0,1 1 0,0 0 0,0 0 0,-1 0 0,1-1 0,0 1 0,0 0 0,0 0 0,1 0 0,-1-1 0,0 1 0,0 0 0,1 0 0,-1 0 0,0 0 0,1 0 0,-1-1 0,1 1-1,0 0 1,-1 0 0,1 0 0,0 0 0,0 1 0,-1-1 0,1 0 0,2-1 0,18-15-5863,9 0-951</inkml:trace>
</inkml:ink>
</file>

<file path=ppt/ink/ink3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3.365"/>
    </inkml:context>
    <inkml:brush xml:id="br0">
      <inkml:brushProperty name="width" value="0.025" units="cm"/>
      <inkml:brushProperty name="height" value="0.025" units="cm"/>
    </inkml:brush>
  </inkml:definitions>
  <inkml:trace contextRef="#ctx0" brushRef="#br0">88 1 20499,'0'0'5451,"-7"10"-3620,-3 6-1169,-6 10 853,-20 42 0,33-62-1459,0 0 1,0 0 0,1 0 0,0 0-1,1 0 1,-1 1 0,1-1 0,0 1-1,1-1 1,-1 1 0,1 0 0,1-1-1,-1 1 1,3 8 0,-3-14-52,1 0 0,-1-1 0,0 1 0,1 0 0,-1-1 0,1 1 0,-1 0 1,1-1-1,0 1 0,-1-1 0,1 1 0,0 0 0,-1-1 0,1 0 0,0 1 0,-1-1 0,1 1 0,0-1 0,0 0 1,0 0-1,-1 1 0,1-1 0,0 0 0,0 0 0,0 0 0,0 0 0,-1 0 0,1 0 0,0 0 0,0 0 0,0 0 0,0 0 1,-1-1-1,1 1 0,0 0 0,0 0 0,0-1 0,2 0 16,-1 0 1,1 0-1,-1 0 0,0-1 0,1 1 1,-1 0-1,0-1 0,0 0 0,0 1 1,3-5-1,2-4-20,-1 0 0,-1 0 1,0 0-1,0-1 0,-1 0 0,0 0 1,-1 0-1,-1-1 0,1 1 0,-2-1 1,1 1-1,-2-15 0,-6 32-1328,5-5 1249,1 0 0,0-1-1,0 1 1,-1 0 0,1-1-1,0 1 1,0 0 0,0-1-1,0 1 1,0 0 0,0 0-1,0-1 1,0 1 0,0 0-1,0-1 1,0 1 0,1 0 0,-1-1-1,0 1 1,0 0 0,1-1-1,-1 1 1,0 0 0,1-1-1,-1 1 1,0-1 0,1 1-1,0 0 1,3 1-443,-1 0-1,1-1 1,0 1 0,0-1 0,0 0 0,0 0-1,0 0 1,0 0 0,0-1 0,0 1-1,0-1 1,5-1 0,52-4-3001,-54 3 2995,-1 0 0,0 0 0,0 0 0,0-1 0,0 0 0,10-7 0,-14 9 706,0-1-1,0 0 1,1 1 0,-1-1 0,0 0 0,-1 0 0,1 0 0,0 0 0,0 0-1,-1 0 1,0-1 0,1 1 0,-1 0 0,0-1 0,0 1 0,0-1-1,0 0 1,-1 1 0,1-4 0,-1 6-101,0 0 1,0 0-1,0-1 1,0 1-1,0 0 1,0 0-1,0 0 0,0-1 1,0 1-1,0 0 1,0 0-1,0 0 0,0-1 1,0 1-1,0 0 1,0 0-1,0 0 0,0 0 1,-1-1-1,1 1 1,0 0-1,0 0 1,0 0-1,0 0 0,0 0 1,-1 0-1,1-1 1,0 1-1,0 0 0,0 0 1,-1 0-1,1 0 1,0 0-1,0 0 0,0 0 1,0 0-1,-1 0 1,1 0-1,0 0 0,0 0 1,0 0-1,-1 0 1,1 0-1,0 0 1,-1 0-1,-12 6 1046,-9 11-565,16-11-294,1 1 0,0-1 0,1 1 0,0 0-1,0 0 1,0 1 0,1-1 0,0 1-1,0 0 1,1 0 0,0 0 0,0 0 0,1 0-1,-1 12 1,3-19-247,-1 0-1,1 0 1,0 1-1,-1-1 0,1 0 1,0 0-1,0 0 1,0 0-1,0 0 1,0 0-1,0 0 1,0 0-1,0 0 0,0 0 1,1 0-1,-1-1 1,0 1-1,0 0 1,1-1-1,-1 1 1,0-1-1,1 0 0,-1 1 1,1-1-1,-1 0 1,0 0-1,1 0 1,-1 0-1,1 0 1,-1 0-1,1 0 0,-1-1 1,0 1-1,3-1 1,3 0 59,1 0 0,-1 0 0,0-1 0,0 0 0,12-5 0,-9 1-58,0 0 0,0-1 0,0 0-1,11-12 1,-17 16-10,-1-1 0,1 1 0,-1-1-1,0 0 1,0 0 0,0 0 0,-1-1-1,1 1 1,-1-1 0,0 0 0,0 1 0,2-10-1,-4 13-72,-19 34-133,16-29 164,-20 47 271,22-50-256,1 0 0,-1 0 1,1 0-1,0 0 0,-1 0 0,1 0 0,0 0 1,0 0-1,0 0 0,0 0 0,0 0 0,0 0 1,0 0-1,0 0 0,0 0 0,0 0 0,0 0 1,1 0-1,-1 0 0,0 0 0,1 0 0,-1 0 0,1 0 1,-1 0-1,1 0 0,-1-1 0,1 1 0,0 0 1,-1 0-1,1-1 0,0 1 0,0 0 0,0-1 1,-1 1-1,1 0 0,0-1 0,0 0 0,0 1 1,0-1-1,0 1 0,0-1 0,0 0 0,0 0 0,0 0 1,1 1-1,9 0-1010,0-1 1,0 0-1,0 0 0,0-1 1,-1-1-1,1 0 0,13-4 1,17-10-6111</inkml:trace>
</inkml:ink>
</file>

<file path=ppt/ink/ink3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3.708"/>
    </inkml:context>
    <inkml:brush xml:id="br0">
      <inkml:brushProperty name="width" value="0.025" units="cm"/>
      <inkml:brushProperty name="height" value="0.025" units="cm"/>
    </inkml:brush>
  </inkml:definitions>
  <inkml:trace contextRef="#ctx0" brushRef="#br0">158 1 18449,'-9'4'1735,"-18"7"680,0 2-1,1 1 0,-37 26 1,63-40-2418,0 1 1,-1-1-1,1 0 1,0 0 0,0 0-1,-1 0 1,1 0 0,0 1-1,0-1 1,-1 0-1,1 0 1,0 0 0,0 0-1,-1 1 1,1-1 0,0 0-1,0 0 1,0 1-1,0-1 1,0 0 0,-1 0-1,1 1 1,0-1 0,0 0-1,0 1 1,0-1-1,0 0 1,0 1 0,0-1-1,0 0 1,0 0 0,0 1-1,0-1 1,0 0-1,0 1 1,0-1 0,0 0-1,0 0 1,0 1-1,1-1 1,-1 0 0,0 1-1,0-1 1,0 0 0,1 1-1,17 4-194,38-5-714,-47 0 436,30-2-1068,-29 1 1376,0 0 0,1 0 0,-1 1 0,1 1 0,-1 0 0,21 4 0,-30-4 205,0-1-1,0 1 1,0 0-1,0 0 0,0-1 1,0 1-1,0 0 1,-1 0-1,1 0 0,0 0 1,0 0-1,-1 0 0,1 0 1,-1 0-1,1 1 1,-1-1-1,1 0 0,-1 0 1,0 0-1,1 0 1,-1 1-1,0-1 0,0 0 1,0 0-1,0 1 1,0-1-1,0 0 0,0 0 1,-1 1-1,1-1 0,0 0 1,-1 0-1,1 0 1,-1 0-1,1 1 0,-2 0 1,-21 40 1915,-27 9 938,47-48-2843,0 0 0,0-1 1,-1 1-1,1-1 0,-1 0 0,1 0 0,-1 0 1,0-1-1,0 1 0,0-1 0,0 0 0,0 0 1,0 0-1,-7 0 0,10-2-391,0 0 0,0-1 1,0 1-1,1 0 0,-1 0 0,1-1 0,-1 1 0,1 0 1,-1-1-1,1 1 0,0 0 0,-1-1 0,1 1 0,0-1 1,0 1-1,0-1 0,0 1 0,0 0 0,1-3 1,1-30-10237,3 9-2100</inkml:trace>
</inkml:ink>
</file>

<file path=ppt/ink/ink3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4.082"/>
    </inkml:context>
    <inkml:brush xml:id="br0">
      <inkml:brushProperty name="width" value="0.025" units="cm"/>
      <inkml:brushProperty name="height" value="0.025" units="cm"/>
    </inkml:brush>
  </inkml:definitions>
  <inkml:trace contextRef="#ctx0" brushRef="#br0">0 93 13613,'0'0'10170,"9"2"-8387,18 4-777,0-2 0,1-1 0,37 0 1,-63-3-1007,1 0 1,-1 1-1,1 0 1,-1-1-1,0 1 1,1 0-1,-1 0 1,0 0-1,0 1 1,0-1 0,0 0-1,0 1 1,0-1-1,0 1 1,0 0-1,0 0 1,-1 0-1,3 3 1,-2-2 5,0-1 1,0 1-1,0-1 1,1 0-1,-1 0 0,1 0 1,-1 0-1,1 0 1,0 0-1,-1-1 1,1 1-1,0-1 1,0 0-1,3 1 0,3-1-227,0 0-1,1 0 1,-1-1-1,0-1 1,0 0-1,0 0 1,0 0-1,0-1 1,0-1-1,-1 1 1,1-2 0,-1 1-1,0-1 1,9-5-1,-4 1-1581,-1 0 0,1-1 1,-1-1-1,-1 0 0,0-1 0,0 0 0,14-20 1,2-9-5731</inkml:trace>
</inkml:ink>
</file>

<file path=ppt/ink/ink3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4.506"/>
    </inkml:context>
    <inkml:brush xml:id="br0">
      <inkml:brushProperty name="width" value="0.025" units="cm"/>
      <inkml:brushProperty name="height" value="0.025" units="cm"/>
    </inkml:brush>
  </inkml:definitions>
  <inkml:trace contextRef="#ctx0" brushRef="#br0">83 1 10378,'0'0'5205,"-7"9"-2531,-3 2-1894,1 1 0,0 1 0,1 0 0,1 0 0,-10 22 0,14-27-588,0-1-1,1 1 0,0 0 0,0 0 1,1 0-1,0 1 0,0-1 0,0 0 0,1 0 1,1 1-1,0-1 0,0 0 0,0 0 1,3 8-1,-1-9-292,-1-1 0,1 0 0,1 0 1,-1 0-1,1 0 0,0 0 0,0-1 1,1 0-1,0 0 0,-1 0 0,2 0 0,8 6 1,-12-10 117,-1 0 0,1 0 1,0 0-1,0 0 0,0 0 0,0-1 1,0 1-1,0 0 0,0-1 0,0 0 1,0 1-1,0-1 0,0 0 1,0 0-1,0 0 0,1 0 0,-1-1 1,0 1-1,0 0 0,0-1 1,0 0-1,0 1 0,0-1 0,0 0 1,-1 0-1,1 0 0,0 0 0,0 0 1,-1 0-1,1-1 0,0 1 1,-1-1-1,1 1 0,-1-1 0,0 0 1,0 1-1,0-1 0,1 0 0,-1 0 1,-1 0-1,1 0 0,0 1 1,0-5-1,1 1 201,0-1 0,-1 1-1,0-1 1,0 0 0,0 1 0,-1-1 0,0-9 0,0 14-103,0 1-101,0-1 1,0 1-1,0 0 1,0-1-1,0 1 1,-1 0 0,1 0-1,0-1 1,0 1-1,0 0 1,0 0-1,-1-1 1,1 1-1,0 0 1,0 0 0,-1-1-1,1 1 1,0 0-1,0 0 1,-1 0-1,1 0 1,0 0-1,0-1 1,-1 1 0,1 0-1,0 0 1,-1 0-1,1 0 1,0 0-1,-1 0 1,1 0-1,0 0 1,-1 0 0,1 0-1,0 0 1,0 0-1,-1 0 1,1 0-1,0 0 1,-1 1-1,1-1 1,0 0 0,0 0-1,-1 0 1,1 0-1,-1 1 1,1-1-15,-1 0 0,0 1 0,0-1 0,1 0 0,-1 1 0,0-1 0,1 1-1,-1-1 1,1 1 0,-1-1 0,0 1 0,1-1 0,-1 1 0,1 0 0,-1-1 0,1 1 0,0 0 0,-1-1 0,1 1 0,0 0 0,-1 1 0,1 0 5,0-1 0,0 1 0,0-1 0,0 1 0,0 0 0,0-1 1,1 1-1,-1-1 0,1 1 0,-1 0 0,1-1 0,-1 1 0,1-1 0,0 0 0,0 1 0,0-1 0,0 1 1,0-1-1,0 0 0,0 0 0,0 0 0,1 0 0,-1 0 0,0 0 0,3 2 0,1-1 8,-1 0 1,1 0-1,0-1 0,0 1 0,0-1 1,0 0-1,0-1 0,9 1 0,-4 0-41,0-2 0,0 1 1,0-1-1,0 0 0,0-1 0,0-1 0,-1 1 0,16-7 0,-19 6 18,0 0 1,0-1-1,-1 0 0,1 1 0,-1-2 1,0 1-1,0 0 0,-1-1 1,1 0-1,5-8 0,-38 36-177,24-18 324,0 1 0,1 0 0,-1 0 0,1 0 0,1 0 0,-4 11 0,5-16-117,1 0-1,-1 0 1,1 0-1,-1 0 1,1 1 0,0-1-1,0 0 1,0 0-1,-1 0 1,1 1-1,0-1 1,0 0-1,1 0 1,-1 0-1,0 0 1,0 1-1,1-1 1,-1 0 0,0 0-1,1 0 1,-1 0-1,1 0 1,0 0-1,-1 0 1,1 0-1,0 0 1,-1 0-1,1 0 1,0 0-1,0 0 1,0-1 0,0 1-1,0 0 1,0-1-1,0 1 1,0-1-1,0 1 1,0-1-1,0 1 1,1-1-1,-1 0 1,0 1 0,0-1-1,0 0 1,2 0-1,8 1-139,0-1-1,1-1 1,-1 0-1,0-1 1,0 0-1,1 0 1,-2-1 0,1-1-1,0 0 1,14-7-1,23-8-4229,-34 14-409,-10 4 3563,0-1 1,1 1-1,-1-1 1,0 0 0,0 0-1,0 0 1,5-5 0,8-6-4133</inkml:trace>
</inkml:ink>
</file>

<file path=ppt/ink/ink3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4.882"/>
    </inkml:context>
    <inkml:brush xml:id="br0">
      <inkml:brushProperty name="width" value="0.025" units="cm"/>
      <inkml:brushProperty name="height" value="0.025" units="cm"/>
    </inkml:brush>
  </inkml:definitions>
  <inkml:trace contextRef="#ctx0" brushRef="#br0">120 1 2114,'0'0'23201,"2"13"-22289,0 14-536,0-2-139,1 0 0,1 0 1,1 0-1,1 0 0,12 30 1,-13-44-286,28 53-353,-7-27-2674,-67-80-1514,-3-3 3421,-97-87 6573,150 129-641,47 2-4094,10 4-463,29 1-1955,-36-10-8028,-25-8-7947</inkml:trace>
</inkml:ink>
</file>

<file path=ppt/ink/ink3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5.865"/>
    </inkml:context>
    <inkml:brush xml:id="br0">
      <inkml:brushProperty name="width" value="0.025" units="cm"/>
      <inkml:brushProperty name="height" value="0.025" units="cm"/>
    </inkml:brush>
  </inkml:definitions>
  <inkml:trace contextRef="#ctx0" brushRef="#br0">194 68 14350,'0'0'3267,"-10"-7"-1287,4 2-1600,-1 1-1,0 0 1,0 0-1,0 1 1,0 0-1,-1 0 1,1 1-1,-9-2 1,12 3-280,1 1 0,-1-1 0,1 1 0,-1 0 1,0 0-1,1 0 0,-1 0 0,1 1 0,-1 0 1,1-1-1,-1 1 0,1 1 0,-1-1 0,1 0 1,0 1-1,0 0 0,0-1 0,0 1 0,0 1 0,0-1 1,0 0-1,0 1 0,1-1 0,-3 4 0,1-1-71,1 1-1,0-1 1,0 1-1,0 0 0,1-1 1,0 1-1,0 0 1,1 0-1,-2 11 0,2-15-29,1 0 1,0 0-1,0-1 0,-1 1 0,1 0 0,0 0 0,0 0 0,1-1 1,-1 1-1,0 0 0,1 0 0,-1-1 0,1 1 0,-1 0 0,1-1 0,0 1 1,0-1-1,-1 1 0,1 0 0,0-1 0,1 0 0,-1 1 0,0-1 1,0 0-1,0 1 0,1-1 0,-1 0 0,1 0 0,-1 0 0,1 0 0,-1-1 1,1 1-1,0 0 0,-1-1 0,1 1 0,0-1 0,2 1 0,5 0 43,1-1 0,0-1-1,-1 0 1,1 0-1,-1 0 1,1-1 0,-1-1-1,0 0 1,0 0-1,0-1 1,0 0 0,0 0-1,-1-1 1,15-11-1,-4 2 97,-2-1 0,0-1 0,0 0 0,-2-1 0,16-22 0,-20 24 89,-13 18-275,-17 27-264,4-1 304,-17 49 0,29-69 48,0 0 0,1 0-1,0 0 1,0 0 0,1 0 0,0 1 0,1-1-1,0 0 1,0 0 0,3 14 0,-2-21-13,0 0 0,-1-1 1,1 1-1,0-1 1,1 1-1,-1-1 0,0 0 1,0 1-1,1-1 1,-1 0-1,0 0 0,1 0 1,-1 0-1,1 0 0,0 0 1,-1 0-1,1 0 1,0-1-1,-1 1 0,1-1 1,0 1-1,0-1 0,-1 0 1,1 0-1,0 0 1,0 0-1,0 0 0,3 0 1,2-1 105,0 1 0,1-1-1,-1 0 1,0-1 0,0 0 0,8-2 0,-3-2-85,-1 0 0,1 0 0,-1-1 0,0-1 0,-1 0 0,1 0 0,-2-1 0,1 0 0,-1-1 0,-1 0 0,1-1 1,-2 1-1,0-1 0,0-1 0,-1 0 0,7-17 0,-12 28-288,-8 47-733,5-39 994,0-1 1,1 1-1,0 0 1,1-1-1,-1 1 1,2 11-1,0-16 2,-1-1 0,1 1 1,0-1-1,0 0 0,-1 0 0,1 1 0,0-1 0,0 0 0,0 0 0,0 0 0,1 0 0,-1 0 0,0 0 0,0 0 0,1-1 0,-1 1 0,0 0 0,1-1 0,-1 1 0,1-1 0,-1 1 0,0-1 0,1 0 0,-1 1 0,1-1 0,-1 0 0,1 0 0,0 0 0,1-1 0,49-4 776,-32-2-737,0 0 0,0-1 0,-1-1 0,0-1 0,0-1 1,-2-1-1,1 0 0,-1-1 0,-1-1 0,23-24 0,-37 36-57,0 0 0,-1 0 0,1 0 0,0 0 0,-1 0 0,1-1 0,-1 1 0,1 0 0,-1-1 0,0 1 0,0-1 0,0 0 0,-1 1 1,1-1-1,0 0 0,-1-5 0,0 8-13,-1-1 1,1 1 0,-1 0 0,1-1-1,-1 1 1,0 0 0,1 0 0,-1-1-1,1 1 1,-1 0 0,0 0 0,1 0-1,-1 0 1,1 0 0,-1 0 0,0 0-1,1 0 1,-1 0 0,0 0 0,1 0-1,-1 0 1,1 0 0,-1 0 0,0 1-1,1-1 1,-1 0 0,1 1 0,-1-1-1,1 0 1,-1 1 0,1-1 0,-1 0-1,1 1 1,-1-1 0,0 2 0,-20 13-90,14-9 142,1 1 0,0-1 0,0 1 0,0 1 0,1-1 0,0 1 0,1 0 0,0 0 0,0 0 0,0 1 0,1-1 0,1 1 0,-1 0 0,1 0 1,-1 18-1,3-25-59,1 0 0,0 1 1,-1-1-1,1 0 1,0 1-1,0-1 1,0 0-1,1 0 1,-1 0-1,0 0 1,1 0-1,-1 0 0,1 0 1,0-1-1,-1 1 1,1-1-1,0 1 1,0-1-1,0 1 1,0-1-1,1 0 1,-1 0-1,0 0 1,0 0-1,3 0 0,31 4-3610,-33-5 2705,-1 0 1,1-1-1,-1 1 0,1-1 0,-1 0 1,1 1-1,-1-1 0,1 0 0,-1 0 1,4-3-1,13-16-12443</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3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6.237"/>
    </inkml:context>
    <inkml:brush xml:id="br0">
      <inkml:brushProperty name="width" value="0.025" units="cm"/>
      <inkml:brushProperty name="height" value="0.025" units="cm"/>
    </inkml:brush>
  </inkml:definitions>
  <inkml:trace contextRef="#ctx0" brushRef="#br0">52 1 21172,'0'0'256,"-51"37"-15822</inkml:trace>
</inkml:ink>
</file>

<file path=ppt/ink/ink3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6.615"/>
    </inkml:context>
    <inkml:brush xml:id="br0">
      <inkml:brushProperty name="width" value="0.025" units="cm"/>
      <inkml:brushProperty name="height" value="0.025" units="cm"/>
    </inkml:brush>
  </inkml:definitions>
  <inkml:trace contextRef="#ctx0" brushRef="#br0">93 1 14926,'0'0'7271,"-34"67"-6823,23-16-127,1 7 31,2 4-288,1-5-32,4-5 32,3-5-288,-2-9-1057,-1-8-1282,-4-12-928,-1-13-3460</inkml:trace>
</inkml:ink>
</file>

<file path=ppt/ink/ink3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6.942"/>
    </inkml:context>
    <inkml:brush xml:id="br0">
      <inkml:brushProperty name="width" value="0.025" units="cm"/>
      <inkml:brushProperty name="height" value="0.025" units="cm"/>
    </inkml:brush>
  </inkml:definitions>
  <inkml:trace contextRef="#ctx0" brushRef="#br0">0 109 13293,'7'-10'2557,"-2"2"-2176,0 1 0,1 0 0,0 0 0,1 0 0,0 1 0,0-1 0,0 2 0,1-1 0,0 1 0,0 0 0,0 1 0,0 0 0,1 0 0,0 1 0,-1 0 0,1 1 0,0-1 0,13 0 0,-9 1-80,1 1 0,0 1 1,0 0-1,0 1 1,0 1-1,-1 0 1,26 7-1,-34-8-256,0 1-1,0 0 1,-1 0-1,1 1 1,-1-1 0,1 1-1,-1 0 1,0 0-1,0 0 1,0 1-1,0 0 1,-1-1-1,1 1 1,-1 1-1,0-1 1,0 0-1,-1 1 1,1-1-1,-1 1 1,0 0 0,0 0-1,-1 0 1,3 9-1,-3-6 169,0-1 0,-1 1 0,0 0-1,0-1 1,-1 1 0,1-1 0,-2 1 0,1-1 0,-1 0-1,0 1 1,-4 8 0,-3 3 511,-1 0 0,-21 28 0,5-6-256,25-40-484,0 0-1,0-1 1,0 1-1,0 0 1,1 0-1,-1 0 1,0 0-1,1 1 1,-1-1-1,1 0 1,-1 0-1,1 0 0,0 0 1,-1 0-1,1 1 1,0-1-1,0 0 1,0 0-1,0 0 1,0 1-1,0-1 1,0 0-1,0 0 1,1 0-1,-1 1 1,0-1-1,1 0 1,-1 0-1,1 0 0,-1 0 1,1 0-1,-1 0 1,1 0-1,0 0 1,0 0-1,-1 0 1,1 0-1,0 0 1,0 0-1,0-1 1,0 1-1,0 0 1,0-1-1,0 1 1,0 0-1,0-1 0,0 0 1,1 1-1,-1-1 1,0 0-1,0 1 1,0-1-1,1 0 1,-1 0-1,0 0 1,2 0-1,11 1-721,0-1-1,-1 0 1,26-4-1,-36 3 584,14-1-1781,0-2 1,31-10-1,4-8-5246,-15 1-1519</inkml:trace>
</inkml:ink>
</file>

<file path=ppt/ink/ink3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7.317"/>
    </inkml:context>
    <inkml:brush xml:id="br0">
      <inkml:brushProperty name="width" value="0.025" units="cm"/>
      <inkml:brushProperty name="height" value="0.025" units="cm"/>
    </inkml:brush>
  </inkml:definitions>
  <inkml:trace contextRef="#ctx0" brushRef="#br0">168 1 12332,'0'0'5295,"-10"0"-1558,5 0-3487,-1 0 0,1 0 1,-1 0-1,1 1 0,-1 0 0,1 0 0,-1 1 0,1-1 0,0 1 0,0 0 0,0 1 0,0-1 1,0 1-1,0 0 0,1 0 0,-1 1 0,1-1 0,0 1 0,-4 4 0,3-3-38,-1 1 0,1-1 0,1 1 0,-1 0 0,1 1 0,0-1 0,1 1 0,-1-1 0,1 1 0,1 0 0,-1 1 0,1-1 0,-2 13 0,4-19-207,0 0 0,0-1 0,0 1-1,0 0 1,0 0 0,0-1 0,1 1 0,-1 0-1,0 0 1,0-1 0,1 1 0,-1 0-1,0 0 1,1-1 0,-1 1 0,1 0-1,-1-1 1,1 1 0,-1-1 0,1 1-1,0-1 1,-1 1 0,1-1 0,-1 1 0,1-1-1,0 1 1,0-1 0,0 1 0,29 3 93,-22-5-77,0 0-1,0 0 0,0-1 0,0 1 0,11-6 0,-11 3-102,-1 0 1,0-1-1,-1 0 1,1 0-1,-1 0 0,0-1 1,0 0-1,0 0 0,-1-1 1,7-11-1,-3 4-466,-1-1 0,0-1-1,5-17 1,-29 73 401,10-29 171,1 0 0,1 1-1,0-1 1,0 1 0,1 0-1,1 0 1,-2 20 0,4-31-97,0 1 1,0-1-1,1 0 0,-1 0 0,0 0 1,1 1-1,-1-1 0,1 0 1,0 0-1,-1 0 0,1 0 1,0 0-1,0 0 0,-1 0 1,1 0-1,0 0 0,0 0 1,0 0-1,0-1 0,0 1 0,0 0 1,1-1-1,-1 1 0,0-1 1,0 1-1,0-1 0,1 0 1,-1 1-1,0-1 0,0 0 1,1 0-1,-1 0 0,0 0 1,0 0-1,1 0 0,-1 0 1,0 0-1,0-1 0,1 1 0,-1 0 1,2-2-1,3 1-925,1 0 1,-1 0-1,0-1 0,0 0 1,0-1-1,0 1 0,8-6 0,15-16-7885</inkml:trace>
</inkml:ink>
</file>

<file path=ppt/ink/ink3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7.660"/>
    </inkml:context>
    <inkml:brush xml:id="br0">
      <inkml:brushProperty name="width" value="0.025" units="cm"/>
      <inkml:brushProperty name="height" value="0.025" units="cm"/>
    </inkml:brush>
  </inkml:definitions>
  <inkml:trace contextRef="#ctx0" brushRef="#br0">115 0 16720,'-9'15'1511,"4"-6"-1303,-19 33 2421,-24 60 0,43-89-2243,0 1-1,0 0 1,1-1 0,1 2 0,0-1 0,1 0 0,1 1 0,0-1-1,1 0 1,2 18 0,-1-28-379,0 1-1,0-1 1,0 0-1,0 0 1,1 0-1,0 0 1,0 0-1,0 0 1,0-1-1,1 1 1,-1-1-1,1 1 1,0-1 0,0 0-1,0 0 1,0 0-1,1 0 1,-1-1-1,1 0 1,-1 1-1,1-1 1,0 0-1,0-1 1,0 1-1,0-1 1,0 0-1,1 0 1,-1 0 0,0 0-1,1-1 1,3 1-1,3-1-153,-1 0-1,0-1 1,1 0 0,-1-1 0,0 0-1,0 0 1,0-1 0,0 0-1,0-1 1,-1 0 0,17-10-1,-17 7 92,-6 5 84,0 0 0,0 0 0,0 0 0,0 0-1,0 1 1,1-1 0,-1 1 0,0 0 0,1 0-1,-1 0 1,5-1 0,-6 47 1680,-2-43-1670,-1 0-1,1 0 1,0-1 0,0 1-1,0 0 1,1 0-1,-1 0 1,0-1-1,1 1 1,-1 0 0,1-1-1,-1 1 1,1 0-1,0-1 1,0 1 0,-1-1-1,1 1 1,2 1-1,-1-2-17,0-1-1,0 1 0,-1-1 1,1 1-1,0-1 0,0 0 1,0 0-1,0 0 0,0 0 1,0 0-1,0 0 0,0 0 1,0-1-1,0 1 0,0-1 1,-1 1-1,3-2 1,18-6-157,0 0 1,28-17-1,-36 17-50,0 1 0,1 0 0,1 1 0,-1 0 0,1 2 0,29-6 0,-44 10 216,0 0 0,0 0 0,0 0-1,-1 0 1,1 0 0,0 0 0,0 0 0,-1 1 0,1-1 0,0 0 0,0 1 0,-1-1 0,1 1 0,0-1 0,-1 0 0,1 1 0,-1 0 0,1-1 0,-1 1 0,1-1 0,-1 1 0,1 0 0,-1-1 0,1 1 0,-1 0 0,0-1 0,1 1 0,-1 0 0,0 0 0,0-1 0,1 1 0,-1 0 0,0 0 0,0-1 0,0 1 0,0 0 0,0 0 0,0 0 0,0-1 0,0 1 0,-1 0 0,1 0 0,0-1 0,0 1 0,-1 1 0,-13 50 1573,7-30-939,7-21-650,0 0 0,0-1 0,0 1 0,-1 0 1,1-1-1,0 1 0,0 0 0,1-1 0,-1 1 0,0 0 1,0-1-1,0 1 0,0 0 0,0-1 0,1 1 1,-1-1-1,0 1 0,1 0 0,-1-1 0,0 1 1,1-1-1,-1 1 0,1-1 0,-1 1 0,0-1 0,1 1 1,0-1-1,-1 0 0,1 1 0,-1-1 0,1 0 1,-1 1-1,1-1 0,1 0 0,28-2 392,31-21-1,-60 22-404,49-24-95,-27 13-209,-1 0-1,2 2 1,0 1-1,35-9 1,-58 17 319,-1 1 0,1 0 0,0 0 0,0 0 0,-1 0 0,1 0 0,0 0 0,-1 0 0,1 0 0,0 0 0,-1 0 0,1 0 0,0 1 0,-1-1 0,1 0 0,0 0 0,-1 1 0,1-1 0,0 0 0,-1 1 0,1-1 0,-1 1 0,1-1 0,-1 1 0,1-1 0,-1 1 0,1-1 0,-1 1 0,1-1 0,-1 1 0,0 0 0,1-1 0,-1 1 0,0-1 0,0 1 0,0 0 0,1-1 0,-1 1 0,0 1 0,0 34-608,-1-21-2820</inkml:trace>
</inkml:ink>
</file>

<file path=ppt/ink/ink3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8.258"/>
    </inkml:context>
    <inkml:brush xml:id="br0">
      <inkml:brushProperty name="width" value="0.025" units="cm"/>
      <inkml:brushProperty name="height" value="0.025" units="cm"/>
    </inkml:brush>
  </inkml:definitions>
  <inkml:trace contextRef="#ctx0" brushRef="#br0">21 137 5958,'0'0'18593,"10"6"-17125,-5-4-1362,-2 1 19,1-2-1,-1 1 0,1 0 0,-1-1 1,1 1-1,-1-1 0,1 0 1,0 0-1,4 0 0,-6-1-73,1 0 0,-1-1-1,0 1 1,0-1 0,0 1 0,0-1 0,0 0-1,0 0 1,0 0 0,0 0 0,0 0 0,0 0-1,0-1 1,-1 1 0,1-1 0,0 1-1,-1-1 1,1 0 0,-1 1 0,0-1 0,1 0-1,-1 0 1,1-2 0,2-3-38,0 1 0,0 0-1,-1-1 1,0 0 0,0 0 0,-1 0 0,1 0 0,-2-1-1,1 1 1,-1 0 0,0-1 0,0 1 0,-1-1-1,-1-13 1,0 20-26,1 1 0,0-1 0,-1 0 0,1 1 0,0-1 0,-1 1-1,1-1 1,-1 1 0,1-1 0,-1 1 0,1-1 0,-1 1 0,1 0 0,-1-1 0,1 1-1,-1 0 1,0-1 0,1 1 0,-1 0 0,0 0 0,1-1 0,-1 1 0,0 0 0,1 0-1,-1 0 1,0 0 0,1 0 0,-1 0 0,0 0 0,1 0 0,-1 0 0,0 0 0,1 1-1,-1-1 1,0 0 0,1 0 0,-2 1 0,-23 13-354,15-5 357,0 1-1,1 0 0,0 1 1,1 0-1,1 0 0,-1 1 1,2 0-1,0 0 0,0 1 1,1 0-1,0 0 0,1 0 1,1 0-1,0 1 0,0 14 1,2-26 11,1 0 1,0 0 0,0-1-1,0 1 1,1 0-1,-1 0 1,0 0 0,1 0-1,-1-1 1,1 1 0,0 0-1,-1-1 1,1 1 0,0 0-1,0-1 1,0 1-1,0-1 1,0 1 0,1-1-1,-1 0 1,0 1 0,1-1-1,-1 0 1,1 0 0,1 1-1,1 0 9,1 0-1,-1 0 1,1-1-1,-1 0 1,1 0-1,0 0 0,0 0 1,-1-1-1,10 0 1,2-1 34,0-1 0,0 0-1,1-2 1,-2 1 0,17-7 0,5-6-32,-2-2-1,46-29 1,-68 38 12,-12 9-34,-1 0 1,0 0-1,0 0 1,0 0 0,1-1-1,-1 1 1,0 0-1,0 0 1,1 0 0,-1 0-1,0 0 1,1 0-1,-1 0 1,0 0-1,0 0 1,1 0 0,-1 0-1,0 0 1,0 0-1,1 0 1,-1 0-1,0 0 1,1 0 0,-1 0-1,0 0 1,0 0-1,1 0 1,-1 1 0,0-1-1,0 0 1,1 0-1,-1 0 1,0 0-1,0 1 1,0-1 0,1 0-1,-1 0 1,0 0-1,0 1 1,0-1 0,0 0-1,1 1 1,2 17-10,-6 33 447,2-39-331,1-10-72,-1-1 0,1 0-1,0 0 1,0 1 0,0-1 0,0 0-1,0 1 1,0-1 0,0 0 0,0 1-1,1-1 1,-1 0 0,0 1 0,1-1-1,-1 0 1,1 0 0,-1 0 0,1 1-1,0-1 1,-1 0 0,1 0 0,0 0-1,0 0 1,0 0 0,0 0 0,0 0 0,0 0-1,0-1 1,0 1 0,2 1 0,0-2 30,0 0 1,1 0-1,-1 0 1,0 0-1,0-1 1,1 1-1,-1-1 1,0 0-1,0 1 1,0-2-1,0 1 1,5-2 0,73-36-171,-55 25-3336,-1-3-4968,-9 6-9102</inkml:trace>
</inkml:ink>
</file>

<file path=ppt/ink/ink3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8.931"/>
    </inkml:context>
    <inkml:brush xml:id="br0">
      <inkml:brushProperty name="width" value="0.025" units="cm"/>
      <inkml:brushProperty name="height" value="0.025" units="cm"/>
    </inkml:brush>
  </inkml:definitions>
  <inkml:trace contextRef="#ctx0" brushRef="#br0">51 1 17104,'0'0'6630,"-2"13"-5957,-15 65 369,7-41-782,2 0-1,-5 69 0,13-105-260,0 0 0,0 0 0,0 0 0,0 0 0,0 0 0,0 0-1,0 0 1,1-1 0,-1 1 0,0 0 0,1 0 0,-1 0-1,0 0 1,1-1 0,-1 1 0,1 0 0,0 0 0,-1-1-1,1 1 1,-1 0 0,1-1 0,0 1 0,0-1 0,-1 1-1,1-1 1,1 1 0,28 2 114,40-22 110,-56 14-266,-11 4 28,0 0 0,-1 0 1,1 1-1,0-1 0,-1 1 0,1 0 1,0-1-1,0 1 0,-1 0 0,1 1 0,0-1 1,0 0-1,-1 1 0,1 0 0,0-1 1,-1 1-1,1 0 0,-1 1 0,1-1 0,-1 0 1,3 2-1,-4-1 66,1 0-1,-1-1 1,0 1 0,0 0-1,0 0 1,0 0 0,-1-1-1,1 1 1,0 0 0,-1 0 0,1 0-1,-1 0 1,0 0 0,0 0-1,0 1 1,0-1 0,0 0-1,0 0 1,0 0 0,-1 0 0,1 0-1,-1 0 1,1 0 0,-1 0-1,0-1 1,0 1 0,0 0-1,0 0 1,-1 2 0,-1 0 131,0 0 1,-1-1 0,1 1-1,-1-1 1,0 1 0,0-1-1,0 0 1,0 0-1,0-1 1,0 1 0,-1-1-1,0 0 1,1 0-1,-1 0 1,-5 0 0,3 1-129,0-2 0,-1 1 0,1-1 1,0 0-1,-1 0 0,1-1 1,-1 0-1,1 0 0,-12-3 0,17 3-233,1 0-1,0-1 1,0 1-1,0-1 1,0 0-1,0 1 0,0-1 1,0 0-1,0 1 1,0-1-1,0 0 1,0 0-1,1 0 0,-1 0 1,0 0-1,1 0 1,-1 0-1,0 0 1,1 0-1,0 0 0,-1 0 1,1-1-1,-1 1 1,1 0-1,0 0 1,0 0-1,0 0 0,0-1 1,0 1-1,0 0 1,0 0-1,0-1 1,0 1-1,1 0 0,-1-2 1,1 1-693,0-1 0,-1 0 0,1 0 0,0 0-1,1 0 1,-1 1 0,0-1 0,1 1 0,0-1 0,-1 1 0,1-1 0,0 1 0,3-2 0,19-12-7760</inkml:trace>
</inkml:ink>
</file>

<file path=ppt/ink/ink3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9.272"/>
    </inkml:context>
    <inkml:brush xml:id="br0">
      <inkml:brushProperty name="width" value="0.025" units="cm"/>
      <inkml:brushProperty name="height" value="0.025" units="cm"/>
    </inkml:brush>
  </inkml:definitions>
  <inkml:trace contextRef="#ctx0" brushRef="#br0">123 105 11275,'0'0'10997,"7"-10"-9438,-6 8-1627,4-4 438,-1-1 0,0 1 0,-1-1 0,1 0 0,3-10 0,-7 16-310,1-1-1,-1 1 1,0 0 0,1 0-1,-1-1 1,0 1-1,0 0 1,0-1 0,0 1-1,0 0 1,0-1-1,0 1 1,-1 0 0,1-1-1,0 1 1,-1 0-1,1 0 1,-1-1 0,1 1-1,-1 0 1,1 0-1,-1 0 1,0 0 0,0-1-1,0 1 1,0 1 0,0-1-1,0 0 1,0 0-1,0 0 1,0 0 0,0 1-1,0-1 1,0 0-1,0 1 1,-1-1 0,1 1-1,0-1 1,0 1-1,-1 0 1,1 0 0,0-1-1,-1 1 1,1 0-1,0 0 1,-3 1 0,-1-1-61,1 0 0,-1 0 1,1 1-1,0-1 1,-1 1-1,1 0 1,0 1-1,0-1 0,0 1 1,0-1-1,0 1 1,0 1-1,0-1 0,0 0 1,1 1-1,-1 0 1,1 0-1,0 0 1,0 0-1,0 0 0,0 1 1,1 0-1,-4 5 1,2-2 17,0 0 0,0 1 0,0 0 0,1 0 1,0 0-1,1 0 0,0 1 0,0-1 0,1 1 0,0-1 1,0 13-1,1-19-55,1 0 1,-1 0 0,1 0 0,0 1-1,0-1 1,0 0 0,0 0 0,0 0-1,0 0 1,1-1 0,-1 1-1,1 0 1,-1 0 0,1-1 0,0 1-1,-1-1 1,1 1 0,0-1-1,0 0 1,0 0 0,0 0 0,0 0-1,0 0 1,0 0 0,0-1-1,1 1 1,-1-1 0,0 1 0,0-1-1,1 0 1,3 0 0,6 1-894,0 0 1,1-1-1,-1-1 1,22-3-1,11-10-4514,0-8-3433</inkml:trace>
</inkml:ink>
</file>

<file path=ppt/ink/ink3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9.629"/>
    </inkml:context>
    <inkml:brush xml:id="br0">
      <inkml:brushProperty name="width" value="0.025" units="cm"/>
      <inkml:brushProperty name="height" value="0.025" units="cm"/>
    </inkml:brush>
  </inkml:definitions>
  <inkml:trace contextRef="#ctx0" brushRef="#br0">175 170 14798,'-8'7'2696,"-1"1"-2014,-22 21 1624,-36 44-1,60-66-2015,1 1-1,0 0 0,1 0 0,-1 1 1,1-1-1,1 1 0,0 0 0,0 0 1,1 1-1,0-1 0,1 1 1,-3 15-1,5-24-289,0 0 1,0-1-1,0 1 1,1 0-1,-1-1 1,0 1-1,0 0 1,0-1-1,0 1 1,1-1-1,-1 1 1,0 0-1,1-1 1,-1 1-1,0-1 1,1 1-1,-1-1 0,1 1 1,-1-1-1,1 1 1,-1-1-1,1 0 1,-1 1-1,1-1 1,-1 1-1,1-1 1,0 0-1,0 1 1,25 0-43,24-17-42,-34 6 92,-1-1-1,0 0 1,0-1 0,-1-1 0,-1 0 0,0-1 0,-1-1 0,20-30-1,0-7 89,34-78-1,-47 88 97,1-4-500,-19 44 216,-2 6 16,-10 27 13,-37 74 749,-8 19 1233,51-109-1658,0 0 1,0 0 0,2 1-1,0 0 1,1 0 0,-1 17-1,3-32-269,0 1-1,0 0 1,1 0-1,-1 0 1,0 0 0,1-1-1,-1 1 1,1 0-1,-1 0 1,1-1-1,0 1 1,0 0-1,0-1 1,0 1-1,0-1 1,0 1-1,0-1 1,0 0-1,1 1 1,-1-1-1,3 2 1,-1-1-111,0-1 1,0 1-1,1-1 1,-1 0 0,1 1-1,-1-2 1,1 1-1,-1 0 1,1-1 0,5 1-1,42-5-3942,-9-8-4402,-6-3-4402</inkml:trace>
</inkml:ink>
</file>

<file path=ppt/ink/ink3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9.956"/>
    </inkml:context>
    <inkml:brush xml:id="br0">
      <inkml:brushProperty name="width" value="0.025" units="cm"/>
      <inkml:brushProperty name="height" value="0.025" units="cm"/>
    </inkml:brush>
  </inkml:definitions>
  <inkml:trace contextRef="#ctx0" brushRef="#br0">27 0 14830,'0'0'11627,"-27"50"-11307,37-50-2466,1-18-3683</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3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0.340"/>
    </inkml:context>
    <inkml:brush xml:id="br0">
      <inkml:brushProperty name="width" value="0.025" units="cm"/>
      <inkml:brushProperty name="height" value="0.025" units="cm"/>
    </inkml:brush>
  </inkml:definitions>
  <inkml:trace contextRef="#ctx0" brushRef="#br0">0 0 5445,'0'0'7399</inkml:trace>
</inkml:ink>
</file>

<file path=ppt/ink/ink3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1.214"/>
    </inkml:context>
    <inkml:brush xml:id="br0">
      <inkml:brushProperty name="width" value="0.025" units="cm"/>
      <inkml:brushProperty name="height" value="0.025" units="cm"/>
    </inkml:brush>
  </inkml:definitions>
  <inkml:trace contextRef="#ctx0" brushRef="#br0">80 0 64,'0'0'19715,"-5"12"-18749,0 2-787,-10 21 483,2 0 1,1 2-1,2 0 1,-9 57-1,19-93-655,0 0 0,0 0 0,0 0 0,0 0 0,0 1 0,0-1 0,0 0 0,0 0 0,0 0 0,1 0 0,-1 0-1,0 0 1,1 0 0,-1 0 0,1-1 0,-1 1 0,1 0 0,-1 0 0,1 0 0,-1 0 0,1 0 0,0-1 0,0 1 0,-1 0 0,1-1-1,2 2 1,-2-2 21,1 1-1,0-1 0,0 1 1,0-1-1,-1 0 1,1 0-1,0 0 0,0 0 1,0 0-1,0-1 0,-1 1 1,1 0-1,3-2 0,5-2 148,-1 0-1,0 0 0,0-1 0,13-9 1,4-7-39,-1-1 0,30-35 0,28-24 593,-83 81-719,0 0 1,1-1-1,-1 1 0,0 0 1,0 0-1,1 0 1,-1-1-1,0 1 0,0 0 1,1 0-1,-1 0 1,0 0-1,0 0 0,1-1 1,-1 1-1,0 0 1,1 0-1,-1 0 0,0 0 1,1 0-1,-1 0 1,0 0-1,0 0 1,1 0-1,-1 0 0,0 0 1,1 0-1,-1 0 1,0 1-1,1-1 0,-1 0 1,0 0-1,0 0 1,1 0-1,-1 0 0,0 1 1,0-1-1,1 0 1,-1 0-1,0 0 1,0 1-1,0-1 0,1 0 1,-1 0-1,0 1 1,0-1-1,0 0 0,0 1 1,0-1-1,1 0 1,-1 0-1,0 1 0,4 27 361,-9 32 212,3-47-498,1-8 0,0 1 1,0 0-1,0 0 1,1 1-1,1 9 1,-1-15-69,0-1 0,1 1 0,0 0 0,-1-1 0,1 1 0,-1-1 0,1 1 0,0-1 0,-1 0 0,1 1 0,0-1 0,-1 0 0,1 1 0,0-1 0,0 0 0,0 0 0,-1 0 0,1 1 0,0-1 0,0 0 0,-1 0 0,1 0 0,0 0 0,0 0 0,0-1 0,-1 1 0,1 0 0,0 0 0,1-1 0,25-6 236,-10-1-153,1-1-1,-2-1 0,27-19 0,-32 20-112,0 0-1,1 1 1,0 1-1,0 0 1,1 1-1,0 0 1,0 1-1,0 0 1,20-4-1,-32 9 3,0 0-1,0 0 1,0 0 0,0 0-1,0 0 1,0 0-1,0 0 1,0 1 0,0-1-1,0 0 1,0 0 0,0 1-1,0-1 1,0 1-1,0-1 1,0 1 0,0-1-1,0 1 1,0 0 0,0 0-1,-1-1 1,1 1-1,0 0 1,0 1 0,9 29-116,-11 40 167,1-65-21,-1 2-218,0 0 1,-1-1 0,1 1 0,-2-1-1,1 1 1,-5 9 0,7-31-10846,0 10 8598,0-21-11370</inkml:trace>
</inkml:ink>
</file>

<file path=ppt/ink/ink3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1.541"/>
    </inkml:context>
    <inkml:brush xml:id="br0">
      <inkml:brushProperty name="width" value="0.025" units="cm"/>
      <inkml:brushProperty name="height" value="0.025" units="cm"/>
    </inkml:brush>
  </inkml:definitions>
  <inkml:trace contextRef="#ctx0" brushRef="#br0">0 1 11787,'0'0'10570,"20"53"-10538,3-32-608,11-1-1923,5-1-3651</inkml:trace>
</inkml:ink>
</file>

<file path=ppt/ink/ink3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1.965"/>
    </inkml:context>
    <inkml:brush xml:id="br0">
      <inkml:brushProperty name="width" value="0.025" units="cm"/>
      <inkml:brushProperty name="height" value="0.025" units="cm"/>
    </inkml:brush>
  </inkml:definitions>
  <inkml:trace contextRef="#ctx0" brushRef="#br0">143 189 17617,'-10'6'1970,"5"-2"-1562,-67 52 3676,66-51-3789,1 0 1,0 0 0,0 1-1,0-1 1,1 1-1,0 0 1,0 1 0,0-1-1,1 1 1,0-1 0,-4 13-1,7-18-293,0 0 1,-1 0-1,1 0 0,0 0 0,0 0 0,0 0 1,0 0-1,0 0 0,0 0 0,0 0 1,0 0-1,1 0 0,-1-1 0,0 1 0,1 0 1,-1 0-1,0 0 0,1 0 0,-1 0 1,1 0-1,-1-1 0,1 1 0,0 0 0,-1-1 1,1 1-1,0 0 0,-1-1 0,1 1 1,0 0-1,1 0 0,1 0-12,0 0-1,0 0 1,0-1 0,-1 1-1,1-1 1,0 0 0,0 1-1,0-1 1,0 0-1,4-1 1,3-1-67,1 1 0,-1-2 0,0 1 0,0-2 0,12-4 0,-4-3-71,1-1-1,-1 0 1,-1-1 0,-1-1-1,0-1 1,0 0 0,23-32-1,-20 21 492,-1-1 0,-1 0 0,-2-1 0,19-49 0,-27 52 688,-21 41-665,-19 38-262,27-42-64,1 0 1,0 0-1,0 0 1,1 1-1,1-1 1,0 1-1,1 0 1,-1 22-1,2-32-29,1 1 0,0-1 0,1 1 1,-1-1-1,1 1 0,-1-1 0,1 1 0,0-1 0,0 0 0,0 1 0,1-1 0,-1 0 0,1 0 0,0 0 0,0 0 0,0 0 0,0-1 0,0 1 0,1-1 1,-1 1-1,1-1 0,0 0 0,-1 0 0,1 0 0,0 0 0,0 0 0,0-1 0,1 1 0,-1-1 0,0 0 0,0 0 0,1 0 0,-1 0 0,1-1 1,-1 1-1,6-1 0,-1 0 6,0 1 0,0-2 1,0 1-1,0-1 0,-1 0 0,1-1 1,0 0-1,0 0 0,-1-1 1,1 1-1,8-7 0,3-2 3,-2 0 1,0-2-1,16-15 0,-32 28 44,-19 32 53,15-29-97,2 1-1,-1 0 0,0 0 0,1 0 0,-1-1 0,1 1 1,0 1-1,1-1 0,-1 0 0,1 0 0,-1 0 0,1 0 1,0 0-1,1 0 0,1 8 0,-1-9-8,0-1 1,0 0-1,1 1 1,-1-1-1,1 0 0,-1 0 1,1 0-1,0 0 0,0-1 1,0 1-1,0 0 1,0-1-1,0 1 0,1-1 1,-1 0-1,0 0 1,1 0-1,-1 0 0,1 0 1,-1 0-1,1-1 0,-1 1 1,1-1-1,-1 0 1,1 0-1,2 0 0,23 2-41,0-1 1,51-5-1,-72 4 71,0-1 1,0 0 0,0-1 0,0 0-1,0 0 1,0 0 0,-1-1-1,1 0 1,-1 0 0,0 0-1,1-1 1,-2 0 0,1-1-1,0 1 1,-1-1 0,7-8 0,-9 10-13,-1-1 0,0 0 0,0 0 0,0 1 0,0-2 0,-1 1 0,1 0 0,-1 0 0,0 0 0,-1-1 0,1 1 0,-1 0 0,1-1 1,-1 1-1,-1-1 0,1 1 0,-1 0 0,1-1 0,-1 1 0,-3-8 0,-2-3 65,-1 1 0,-1-1 0,0 2 0,-13-18 0,-2-4-32,65 38-414,29 3-6663,-28-6-1185</inkml:trace>
</inkml:ink>
</file>

<file path=ppt/ink/ink3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2.524"/>
    </inkml:context>
    <inkml:brush xml:id="br0">
      <inkml:brushProperty name="width" value="0.025" units="cm"/>
      <inkml:brushProperty name="height" value="0.025" units="cm"/>
    </inkml:brush>
  </inkml:definitions>
  <inkml:trace contextRef="#ctx0" brushRef="#br0">56 78 10890,'0'0'13645,"-1"12"-13052,-4 23 313,-15 52 0,12-61-732,2 1-1,0 0 1,2-1-1,0 2 1,2-1-1,3 40 1,-1-66-156,0 0 0,0 0 0,0 0 0,1 1 0,-1-1 0,0 0 0,1 0 0,-1-1 0,1 1 0,-1 0 0,1 0 0,-1 0 0,1 0 0,0 0 0,-1 0 0,1-1 0,0 1 0,0 0 1,0-1-1,-1 1 0,1-1 0,0 1 0,0-1 0,0 1 0,2 0 0,0-1 51,-1 1 0,1-1-1,0 0 1,0 0 0,-1 0 0,1 0 0,0 0 0,0 0 0,5-2-1,1-1 149,0 0-1,0-1 0,-1 1 1,1-2-1,9-6 0,11-10-1,-2-2-1,0-1 1,-1-1-1,-2-1 0,29-40 1,-16 13 75,-3-1 0,30-64 0,-54 97-1266,-25 49-1441,-3 4-1028,-1-1-2540,-1-1-1691</inkml:trace>
</inkml:ink>
</file>

<file path=ppt/ink/ink3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2.944"/>
    </inkml:context>
    <inkml:brush xml:id="br0">
      <inkml:brushProperty name="width" value="0.025" units="cm"/>
      <inkml:brushProperty name="height" value="0.025" units="cm"/>
    </inkml:brush>
  </inkml:definitions>
  <inkml:trace contextRef="#ctx0" brushRef="#br0">76 213 9257,'0'0'18818,"5"-12"-16443,2-6-2085,-1 0-1,0 0 1,-2 0 0,0 0-1,-1-1 1,-1 1-1,-1-30 1,-1 47-299,0 0 0,0 0 0,0 0-1,0 0 1,0 0 0,-1 0 0,1-1 0,0 1 0,-1 1-1,1-1 1,0 0 0,-1 0 0,0 0 0,1 0 0,-1 0-1,1 0 1,-1 0 0,0 1 0,0-1 0,0 0 0,1 1-1,-1-1 1,0 0 0,0 1 0,0-1 0,0 1 0,0-1 0,0 1-1,0 0 1,0-1 0,0 1 0,0 0 0,0 0 0,0 0-1,0 0 1,0 0 0,0 0 0,0 0 0,0 0 0,-1 0-1,1 0 1,0 0 0,-1 1 0,-1 0-31,-1 0-1,0 0 1,1 0 0,-1 1 0,1 0-1,0-1 1,0 1 0,-1 0 0,1 0-1,0 1 1,-3 2 0,2 1 13,0-1-1,0 1 1,0 0 0,1 0 0,-1 0 0,2 0-1,-1 0 1,1 1 0,0-1 0,-2 9 0,4-13 22,-1-1 1,1 1-1,0 0 1,0 0-1,0-1 1,0 1-1,0 0 1,0 0-1,1-1 1,-1 1-1,0 0 1,1 0 0,0-1-1,-1 1 1,1 0-1,0-1 1,0 1-1,0-1 1,0 1-1,0-1 1,0 0-1,0 1 1,0-1-1,1 0 1,-1 0 0,0 1-1,1-1 1,-1 0-1,1-1 1,-1 1-1,1 0 1,0 0-1,-1-1 1,1 1-1,0-1 1,0 1-1,-1-1 1,1 0 0,0 0-1,0 1 1,-1-1-1,4-1 1,6 1 9,1-1 1,-1 0 0,1 0-1,-1-2 1,0 1-1,0-2 1,0 1 0,0-1-1,0-1 1,-1 0-1,0 0 1,0-1 0,-1-1-1,1 1 1,-1-1-1,-1-1 1,1 0 0,-1 0-1,9-13 1,-17 21 2,0 0 0,1 0 0,-1 0 0,0 0 0,0 0 1,1-1-1,-1 1 0,0 0 0,0 0 0,0 0 0,1-1 0,-1 1 0,0 0 1,0 0-1,0 0 0,0-1 0,0 1 0,1 0 0,-1 0 0,0-1 1,0 1-1,0 0 0,0-1 0,0 1 0,0 0 0,0 0 0,0-1 0,0 1 1,0 0-1,0 0 0,0-1 0,0 1 0,0 0 0,0-1 0,0 1 0,0 0 1,-1 0-1,1-1 0,0 1 0,0 0 0,0 0 0,0-1 0,0 1 0,-1 0 1,1 0-1,0 0 0,0-1 0,-17-1 857,2 0-2781,8-4-4854,22 0-6571</inkml:trace>
</inkml:ink>
</file>

<file path=ppt/ink/ink3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3.414"/>
    </inkml:context>
    <inkml:brush xml:id="br0">
      <inkml:brushProperty name="width" value="0.025" units="cm"/>
      <inkml:brushProperty name="height" value="0.025" units="cm"/>
    </inkml:brush>
  </inkml:definitions>
  <inkml:trace contextRef="#ctx0" brushRef="#br0">161 0 14990,'0'0'6662,"-9"7"-6277,0 1-162,0-1-1,1 1 1,0 0 0,1 1 0,0 0-1,0 0 1,1 1 0,0-1 0,0 1-1,-4 14 1,-3 6 377,1-1 0,2 2-1,1 0 1,1 0 0,2 1-1,1-1 1,2 1 0,1 49-1,2-78-591,0-1-1,0 1 0,0 0 0,1 0 1,-1 0-1,1-1 0,0 1 0,0-1 1,0 1-1,0 0 0,0-1 0,1 1 1,-1-1-1,1 0 0,-1 0 1,1 1-1,3 2 0,-3-4 7,0 0-1,0 0 1,0 0 0,0 0 0,0 0-1,0-1 1,0 1 0,0 0-1,1-1 1,-1 0 0,0 0 0,0 0-1,0 0 1,1 0 0,-1 0 0,0 0-1,4-1 1,1-2 21,1 1 0,-1-1-1,0 0 1,0-1 0,0 1 0,0-2 0,-1 1-1,1-1 1,-1 0 0,0 0 0,5-6 0,27-38 409,-2-1 1,-2-2 0,50-104-1,-22 37-429,-61 118-185,-7 35-1523,3-10 154,-4 12-3250,7-34 4163,-1-1 0,1 0 0,-1 0 0,0 0 0,1 0 0,-1 0-1,0 0 1,0 0 0,0 0 0,0 0 0,0 0 0,0-1 0,0 1-1,0 0 1,-1 0 0,-10 4-10435</inkml:trace>
</inkml:ink>
</file>

<file path=ppt/ink/ink3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3.756"/>
    </inkml:context>
    <inkml:brush xml:id="br0">
      <inkml:brushProperty name="width" value="0.025" units="cm"/>
      <inkml:brushProperty name="height" value="0.025" units="cm"/>
    </inkml:brush>
  </inkml:definitions>
  <inkml:trace contextRef="#ctx0" brushRef="#br0">0 0 5701,'0'0'11195,"4"8"-9070,1 1-1219,6 12 67,-7 2 3789,-4-23-4895,1 1 0,0-1 0,-1 0 0,1 0 1,0 0-1,-1 1 0,1-1 0,0 0 0,-1 0 1,1 0-1,0 0 0,0 0 0,-1 0 0,1 0 0,0-1 1,-1 1-1,1 0 0,0 0 0,-1 0 0,1-1 1,-1 1-1,1 0 0,0-1 0,-1 1 0,1 0 1,-1-1-1,1 1 0,-1-1 0,1 1 0,-1-1 0,1 1 1,0-2-1,4-22-2104,-5 7-2264,0 13 2302,0 0-1014</inkml:trace>
</inkml:ink>
</file>

<file path=ppt/ink/ink3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4.114"/>
    </inkml:context>
    <inkml:brush xml:id="br0">
      <inkml:brushProperty name="width" value="0.025" units="cm"/>
      <inkml:brushProperty name="height" value="0.025" units="cm"/>
    </inkml:brush>
  </inkml:definitions>
  <inkml:trace contextRef="#ctx0" brushRef="#br0">0 53 16367,'0'0'12199,"10"-5"-10769,-4 2-1242,5-4 28,0 1-1,0 1 1,0 0-1,1 0 1,0 1 0,-1 1-1,2 0 1,-1 0-1,20-1 1,-31 5-230,0-1 1,1 1-1,-1-1 0,0 1 0,1-1 1,-1 1-1,0 0 0,0 0 1,0 0-1,0-1 0,0 1 1,0 0-1,0 0 0,0 0 0,0 1 1,0-1-1,0 0 0,-1 0 1,1 0-1,-1 1 0,1-1 1,-1 0-1,1 1 0,-1-1 0,1 0 1,-1 1-1,0-1 0,0 1 1,0 1-1,2 52-350,-3-42 301,0 12-21,1-16-143,-1 0-1,1 0 0,0 0 0,3 15 0,-2-24 60,-1 1-1,0 0 0,1-1 1,-1 1-1,0 0 0,1-1 1,-1 1-1,1-1 0,0 1 1,-1-1-1,1 1 0,-1-1 1,1 1-1,0-1 0,-1 0 1,1 1-1,0-1 0,-1 0 1,1 1-1,0-1 1,-1 0-1,1 0 0,1 0 1,10-2-11330,-5-7-1090</inkml:trace>
</inkml:ink>
</file>

<file path=ppt/ink/ink3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4.879"/>
    </inkml:context>
    <inkml:brush xml:id="br0">
      <inkml:brushProperty name="width" value="0.025" units="cm"/>
      <inkml:brushProperty name="height" value="0.025" units="cm"/>
    </inkml:brush>
  </inkml:definitions>
  <inkml:trace contextRef="#ctx0" brushRef="#br0">139 56 480,'0'0'20564,"1"-8"-17292,-1 7-3241,1-1 186,-1 0 1,1-1-1,-1 1 0,0 0 1,0 0-1,0 0 1,0-1-1,0 1 1,0 0-1,0 0 0,-1 0 1,-1-5-1,1 6-108,-1 0 1,1 0-1,-1-1 0,1 1 0,-1 0 0,0 0 0,1 0 0,-1 1 1,0-1-1,0 0 0,1 1 0,-1-1 0,0 1 0,0-1 1,0 1-1,0 0 0,0 0 0,0 0 0,0 0 0,0 0 0,-2 1 1,-3-1-79,0 1 0,0 1 1,0-1-1,1 1 1,-1 0-1,-10 5 0,14-6-54,1 0-1,0 0 0,-1 0 0,1 0 1,0 0-1,0 1 0,0-1 1,0 0-1,0 1 0,0 0 0,1-1 1,-1 1-1,0 0 0,1 0 1,-1 0-1,1 0 0,0 0 1,0 1-1,0-1 0,0 0 0,0 0 1,-1 4-1,8-4-105,-1 0 1,1 0-1,0 0 1,0-1-1,0 0 0,-1 0 1,13 1-1,-13-2 5,14 2-176,61 10-178,-74-10 465,1 0 0,-1 0 0,1 0 0,-1 1 0,0-1 0,0 2 0,0-1 0,0 1 0,7 6 0,-12-9 46,1 0 0,-1 0-1,1 1 1,-1-1-1,0 1 1,0-1-1,0 1 1,0-1-1,0 1 1,0 0 0,-1 0-1,1-1 1,0 1-1,-1 0 1,1 0-1,-1 0 1,0 0 0,0-1-1,1 1 1,-1 0-1,0 0 1,-1 4-1,0-3 66,0 1 0,-1-1 0,1 0 0,-1 1 0,0-1 0,0 0 0,0 0 0,0 0-1,0 0 1,-1-1 0,-2 4 0,-7 4 126,0 0 0,-1-1 0,1-1-1,-22 11 1,24-14-231,0-1 1,0 0-1,0 0 0,-1-1 0,-19 4 0,-6-9-4089,20-7-2460</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3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5.941"/>
    </inkml:context>
    <inkml:brush xml:id="br0">
      <inkml:brushProperty name="width" value="0.025" units="cm"/>
      <inkml:brushProperty name="height" value="0.025" units="cm"/>
    </inkml:brush>
  </inkml:definitions>
  <inkml:trace contextRef="#ctx0" brushRef="#br0">1 149 15150,'0'0'2552,"5"-12"-64,2-1-1701,0-1 1,1 1-1,0 1 1,16-18-1,-21 26-549,1-1-1,0 1 0,0 0 1,0 0-1,1 0 1,-1 0-1,1 1 0,0 0 1,0 0-1,0 0 0,0 1 1,0 0-1,1 0 1,-1 0-1,1 0 0,0 1 1,9-1-1,-14 2-233,0 1-1,-1 0 1,1 0-1,0 0 1,-1-1-1,1 1 1,-1 0 0,1 0-1,-1 0 1,1 0-1,-1 0 1,0 0-1,1 0 1,-1 0-1,0 0 1,0 0 0,0 0-1,0 0 1,0 0-1,0 0 1,0 0-1,0 0 1,0 0-1,0 0 1,-1 0 0,1 0-1,0 0 1,-1 1-1,-6 33 97,-15 36 132,12-45-289,2 0-1,1 1 1,1 0 0,1 0-1,-1 38 1,6-63 46,0-1 0,0 1 0,0-1 0,0 0 0,0 1 0,0-1 0,0 1 0,1-1 0,-1 0 0,1 1 0,-1-1 0,1 1-1,-1-1 1,1 0 0,0 0 0,-1 1 0,1-1 0,0 0 0,0 0 0,0 0 0,0 0 0,0 0 0,0 0 0,2 1 0,-1-1 20,0-1 0,1 1 0,-1-1 0,0 1 0,0-1 0,0 0 0,1 0 0,-1 0 0,0 0 0,0 0 0,0 0 0,1-1 0,-1 1 0,2-2 0,5 0 86,-1-2 0,1 1 0,-1-1 0,-1 0-1,1-1 1,14-10 0,-10 3 58,0-1-1,0 0 1,-1 0 0,16-25-1,-22 30-169,0-1 0,-1 1 0,0-1 0,0 1 0,-1-1 1,0 0-1,-1-1 0,0 1 0,0 0 0,0-12 0,-26 49-896,3 19 1064,18-21 100,3-25-243,0-1 0,0 1 0,1-1 0,-1 1 0,0 0 0,0-1 0,0 1 0,1-1 0,-1 1 0,0-1 0,1 1 0,-1-1 0,0 1-1,1-1 1,-1 0 0,0 1 0,1-1 0,-1 1 0,1-1 0,-1 0 0,1 1 0,-1-1 0,1 0 0,-1 0 0,1 1 0,0-1 0,-1 0 0,1 0 0,-1 0 0,1 0-1,0 1 1,7-1 32,-1-1 0,1 1 0,-1-1-1,0-1 1,0 1 0,1-1 0,-1 0-1,0-1 1,-1 0 0,1 0 0,0 0-1,-1-1 1,9-6 0,-7 4 4,-1 1 0,0-1 0,0 0 0,0-1 0,-1 0 0,0 0 0,0 0 0,-1-1 0,0 0 0,7-14 0,-28 55-85,12-27 32,1 0 0,-1 1-1,1-1 1,1 1 0,-1 0 0,1 0-1,0 0 1,1 0 0,-1 0 0,2 0-1,-1 1 1,1-1 0,0 12 0,1-18 28,0 0 0,0 0 0,-1 0 1,1 0-1,0 0 0,0 0 0,0 0 1,0-1-1,0 1 0,0 0 1,0-1-1,0 1 0,0 0 0,0-1 1,0 0-1,1 1 0,-1-1 0,0 1 1,0-1-1,0 0 0,1 0 1,-1 0-1,0 0 0,0 0 0,1 0 1,-1 0-1,0 0 0,0-1 0,2 1 1,38-9 581,-24 2-523,-1-1 0,-1 0 0,1-2 0,-2 1 0,16-14 0,32-20 4,-61 44-124,-1 0-1,1 1 1,0-1-1,0 1 0,-1-1 1,1 1-1,-1-1 1,1 1-1,-1-1 1,0 1-1,0 0 1,0-1-1,0 1 0,0-1 1,0 1-1,0 0 1,0-1-1,0 1 1,-2 2-1,5 29-2501,-1-32 2358,-1 0-1,1-1 1,0 1 0,0-1 0,-1 1-1,1-1 1,0 0 0,0 1 0,0-1-1,-1 0 1,1 0 0,0 0 0,0-1-1,0 1 1,-1 0 0,1-1 0,0 1-1,0-1 1,-1 0 0,1 1 0,0-1-1,-1 0 1,1 0 0,1-1 0,41-32-3095,-36 28 2100,53-52-8855,-30 23 651</inkml:trace>
</inkml:ink>
</file>

<file path=ppt/ink/ink3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6.313"/>
    </inkml:context>
    <inkml:brush xml:id="br0">
      <inkml:brushProperty name="width" value="0.025" units="cm"/>
      <inkml:brushProperty name="height" value="0.025" units="cm"/>
    </inkml:brush>
  </inkml:definitions>
  <inkml:trace contextRef="#ctx0" brushRef="#br0">144 0 14990,'-5'9'1799,"-14"18"-178,2 0-1,2 2 1,0 0-1,-20 59 0,32-75-1452,-1 0-1,1 1 0,1-1 0,1 0 1,0 1-1,0-1 0,2 1 0,-1-1 1,2 1-1,0-1 0,0 0 0,1 0 1,1 0-1,0 0 0,8 16 0,-4-12-128,10 22-777,-14-36 503,-10-24 433,-53-120 50,42 104 486,17 36-702,0 1 1,0 0-1,0 0 1,0-1-1,0 1 1,0 0-1,0-1 1,0 1-1,0 0 1,0 0-1,0-1 1,0 1-1,0 0 1,0 0-1,0-1 1,0 1-1,0 0 1,0 0-1,0-1 1,0 1-1,0 0 1,0 0-1,1-1 0,-1 1 1,0 0-1,0 0 1,0-1-1,0 1 1,1 0-1,-1 0 1,0 0-1,0 0 1,0-1-1,1 1 1,-1 0-1,0 0 1,0 0-1,1 0 1,-1 0-1,0 0 1,1 0-1,18-3 161,28 5-1091,-41-1 816,8 0-431,77 4-5242,-82-5 4367,1 0 0,-1-1 0,1 0 0,-1-1 0,0 0 0,0-1 0,12-4 0,9-8-4890</inkml:trace>
</inkml:ink>
</file>

<file path=ppt/ink/ink3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6.656"/>
    </inkml:context>
    <inkml:brush xml:id="br0">
      <inkml:brushProperty name="width" value="0.025" units="cm"/>
      <inkml:brushProperty name="height" value="0.025" units="cm"/>
    </inkml:brush>
  </inkml:definitions>
  <inkml:trace contextRef="#ctx0" brushRef="#br0">168 0 4837,'0'0'12604,"-9"1"-10549,0 0-1742,1 0 1,0 1 0,0 0 0,0 1-1,0-1 1,1 2 0,-1-1-1,1 1 1,0 0 0,-1 1 0,2-1-1,-1 1 1,1 1 0,0-1-1,0 1 1,-10 13 0,10-12 109,4-5-291,1-1 1,-1 1 0,0 0 0,1 0-1,-1 0 1,1 0 0,-1 1 0,1-1 0,0 0-1,0 1 1,0-1 0,0 0 0,1 1-1,-1-1 1,1 1 0,-1 2 0,4-4-160,0 0-1,0 0 1,0 0 0,0-1 0,0 1 0,0-1 0,0 0-1,0 0 1,0 0 0,5-1 0,-2 1-101,49-1-1762,67 2-3433,-109 1 5178,1 0-1,-1 0 1,24 9 0,-36-11 221,0 0 0,1 1 0,-1-1 1,0 0-1,0 1 0,0-1 1,0 1-1,0-1 0,0 1 0,0 0 1,0-1-1,0 1 0,0 0 1,0-1-1,-1 1 0,1 0 0,0 0 1,0 0-1,-1 0 0,1 0 1,0 0-1,-1 0 0,1 0 0,-1 0 1,0 0-1,1 2 0,-1-1 50,-1-1-1,1 0 0,-1 1 0,1-1 0,-1 1 1,0-1-1,0 0 0,0 0 0,0 1 0,0-1 1,0 0-1,0 0 0,0 0 0,0 0 0,0 0 1,0 0-1,-2 1 0,-11 6 830,0 0 0,-28 11 0,35-16-937,-1 0 106,-6 4-123,1-1-1,-1-1 1,-1 0-1,1-1 1,-1-1-1,-24 3 1,39-6-103,-1 0 1,1 0-1,0 0 1,0 0-1,-1 0 1,1 0-1,0 0 1,0 0-1,0 0 0,-1 0 1,1 0-1,0 0 1,0-1-1,-1 1 1,1 0-1,0 0 1,0 0-1,0 0 1,0-1-1,-1 1 1,1 0-1,0 0 1,0 0-1,0-1 0,0 1 1,0 0-1,0 0 1,-1 0-1,1-1 1,0 1-1,0 0 1,0 0-1,0-1 1,0 1-1,0 0 1,0 0-1,0-1 0,0 1 1,0 0-1,0 0 1,0-1-1,0 1 1,0 0-1,0 0 1,1 0-1,-1-1 1,0 1-1,0 0 1,0 0-1,0-1 1,0 1-1,0 0 0,1 0 1,7-14-4495,11-3-1687</inkml:trace>
</inkml:ink>
</file>

<file path=ppt/ink/ink3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7.041"/>
    </inkml:context>
    <inkml:brush xml:id="br0">
      <inkml:brushProperty name="width" value="0.025" units="cm"/>
      <inkml:brushProperty name="height" value="0.025" units="cm"/>
    </inkml:brush>
  </inkml:definitions>
  <inkml:trace contextRef="#ctx0" brushRef="#br0">14 446 13325,'0'0'6000,"-2"9"-4318,-1 5-1148,0-7-80,2-1-1,-1 1 1,1 0 0,0 1-1,0 9 1,2-16-375,1-1 0,-1 0-1,1 0 1,-1 0 0,1 0 0,-1 0 0,0 0 0,1 0-1,-1 0 1,1 0 0,-1-1 0,0 1 0,1 0-1,-1-1 1,0 0 0,2 0 0,6-5-24,0 1 0,-1-2 0,0 1 0,0-1 0,-1 0 0,0-1 1,0 0-1,-1 0 0,9-14 0,0-3 101,-1 0 0,13-35 1,-16 33 21,-2-1 1,0-1 0,-2 1 0,-1-1 0,-2-1 0,0 1-1,-2-51 1,-2 78-193,1 0 1,-1 1-1,0-1 0,0 1 0,0-1 1,-1 0-1,1 1 0,0-1 0,-1 1 0,1-1 1,-1 1-1,1-1 0,-1 1 0,0-1 0,1 1 1,-1 0-1,0-1 0,0 1 0,0 0 1,0 0-1,0-1 0,0 1 0,0 0 0,-1 0 1,1 0-1,0 0 0,-1 1 0,1-1 1,-1 0-1,1 1 0,-1-1 0,1 0 0,-1 1 1,1 0-1,-1-1 0,1 1 0,-1 0 0,1 0 1,-1 0-1,0 0 0,1 0 0,-3 0 1,-1 2-9,0-1 0,-1 1 0,1-1 0,0 1 1,0 1-1,0-1 0,0 1 0,0 0 0,1 0 1,-1 0-1,-4 5 0,-4 5 118,0 0 0,1 0 0,1 1 0,-19 31 0,25-37 5,1 0 0,0 0 0,1 1 0,0-1 0,0 1 0,1 0 0,0-1 0,1 1 0,-1 0 1,2 0-1,-1 0 0,2 10 0,0-16-107,0 0 0,-1 1 0,2-1-1,-1 0 1,0 0 0,1 0 0,0 0 0,-1 0 0,1 0 0,0 0 0,1 0 0,-1-1 0,0 1 0,1-1 0,-1 0-1,1 0 1,0 0 0,0 0 0,0 0 0,0 0 0,0-1 0,0 0 0,0 1 0,5 0 0,13 4-827,-1 0 0,42 4 1,-23-4-1600,-28-4 1873,0 1 1,0-1 0,0 2 0,-1 0 0,1 0 0,-1 1-1,14 8 1,-22-11 637,0-1 0,0 1-1,0 0 1,0 0-1,0 1 1,0-1 0,-1 0-1,1 0 1,-1 1 0,1-1-1,-1 1 1,0-1-1,0 1 1,0 0 0,0-1-1,-1 1 1,1 0-1,-1 0 1,0-1 0,1 1-1,-1 0 1,-1 0 0,1 0-1,0-1 1,-1 1-1,1 0 1,-1 0 0,0-1-1,0 1 1,0 0 0,0-1-1,0 1 1,0-1-1,-4 5 1,-6 12 646,7-15-665,1 1 1,1 0 0,-1 0-1,1-1 1,-1 1 0,1 1-1,1-1 1,-3 10 0,4-15-97,0 0 1,0 1-1,0-1 1,0 0 0,0 0-1,1 1 1,-1-1 0,0 0-1,0 0 1,0 1 0,0-1-1,0 0 1,1 0-1,-1 1 1,0-1 0,0 0-1,0 0 1,1 0 0,-1 1-1,0-1 1,0 0 0,0 0-1,1 0 1,-1 0-1,0 0 1,1 1 0,-1-1-1,0 0 1,0 0 0,1 0-1,-1 0 1,0 0 0,1 0-1,-1 0 1,0 0-1,0 0 1,1 0 0,-1 0-1,0 0 1,0 0 0,1 0-1,-1-1 1,0 1 0,1 0-1,-1 0 1,0 0-1,0 0 1,1-1 0,15-6-1697,5-13-2197,3-6-2760</inkml:trace>
</inkml:ink>
</file>

<file path=ppt/ink/ink3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7.777"/>
    </inkml:context>
    <inkml:brush xml:id="br0">
      <inkml:brushProperty name="width" value="0.025" units="cm"/>
      <inkml:brushProperty name="height" value="0.025" units="cm"/>
    </inkml:brush>
  </inkml:definitions>
  <inkml:trace contextRef="#ctx0" brushRef="#br0">104 307 16784,'0'0'4191,"-11"9"-2985,8-7-1236,-51 49 1740,50-46-1392,1 0 0,-1 0 0,0 0 0,1 0 0,0 1 0,0 0 0,1-1 0,0 1 0,0 0 0,0 0 0,1 0 0,-2 9-1,3-14-306,0 0 0,0 0-1,0-1 1,0 1-1,0 0 1,0-1-1,1 1 1,-1 0-1,0 0 1,0-1-1,0 1 1,1 0-1,-1-1 1,0 1-1,1 0 1,-1-1-1,1 1 1,-1-1-1,1 1 1,-1-1-1,1 1 1,-1-1-1,1 1 1,-1-1-1,1 1 1,0-1-1,-1 0 1,2 1-1,24 2 192,-17-4-228,-1 0 1,-1 0-1,1-1 1,15-5 0,-8-1-592,0 0 0,0-1 1,0-1-1,-1 0 1,-1-1-1,0 0 0,0-1 1,-1-1-1,-1 0 1,0 0-1,15-25 1,-67 95 1380,11-17-124,11-12 856,2 1 1,-19 41 0,32-62-1334,0 1-1,1 0 0,0 0 1,1 0-1,0 0 0,0 1 1,1-1-1,0 0 0,1 1 1,0-1-1,0 1 1,1-1-1,2 12 0,-2-19-156,-1 0-1,1 0 1,0 0 0,0 0-1,0 0 1,0-1-1,0 1 1,0 0-1,0-1 1,1 1 0,-1-1-1,1 1 1,-1-1-1,1 1 1,-1-1 0,1 0-1,0 0 1,0 0-1,-1 0 1,1 0 0,0 0-1,0-1 1,0 1-1,0-1 1,0 1-1,0-1 1,0 0 0,0 1-1,0-1 1,0 0-1,0 0 1,0-1 0,0 1-1,0 0 1,3-2-1,1 1-2,1-1-1,-1 0 1,0 0 0,-1 0-1,1-1 1,0 0-1,-1 0 1,1 0 0,-1-1-1,6-5 1,14-17-136,-2-1-1,0 0 1,35-61 0,43-102 235,-71 130-125,-16 31 35,91-190-697,-139 283 739,14-31 111,-15 38 1,25-45 36,1 1 1,1 0-1,2 0 1,1 1-1,1 0 0,-1 37 1,5-48-153,0 0 1,1 0-1,1 0 1,1 0-1,0 0 1,2 0-1,-1-1 1,2 1-1,0-1 1,1-1-1,14 24 1,-8-26 84,-8-21 614,-10-27-197,-5 20-824,0-1 1,-1 1-1,-1 1 0,0 0 1,-1 1-1,0 0 0,-23-16 1,22 17 186,-141-107 341,151 111 1320,15 4-897,24 4-475,-26 0-47,126 6-87,-81-2-161,0-2 0,86-9 0,-136 6-216,1 0-1,0 0 0,0 0 1,-1-1-1,1 0 1,-1 0-1,1 0 1,-1-1-1,0 1 1,7-6-1,-4 2-1033,-1-1 1,0 0-1,0 0 0,0 0 0,-1-1 0,0 0 1,7-16-1,8-22-5839</inkml:trace>
</inkml:ink>
</file>

<file path=ppt/ink/ink3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8.121"/>
    </inkml:context>
    <inkml:brush xml:id="br0">
      <inkml:brushProperty name="width" value="0.025" units="cm"/>
      <inkml:brushProperty name="height" value="0.025" units="cm"/>
    </inkml:brush>
  </inkml:definitions>
  <inkml:trace contextRef="#ctx0" brushRef="#br0">54 0 9673,'0'0'21396,"-5"70"-20114,-3-30-866,-2 1-416,3 4 0,2 1 0,2-3-833,0-3-2210,-1-6-2082,2-8-1921,-4-9-4934</inkml:trace>
</inkml:ink>
</file>

<file path=ppt/ink/ink3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8.482"/>
    </inkml:context>
    <inkml:brush xml:id="br0">
      <inkml:brushProperty name="width" value="0.025" units="cm"/>
      <inkml:brushProperty name="height" value="0.025" units="cm"/>
    </inkml:brush>
  </inkml:definitions>
  <inkml:trace contextRef="#ctx0" brushRef="#br0">31 1 18802,'0'0'6758,"-29"53"-3587,28-45-1185,1-2-833,0-4-736,7-2-289,3 0-224,1 0-2243,-4-9-3522,-1-6-5574</inkml:trace>
</inkml:ink>
</file>

<file path=ppt/ink/ink3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00.016"/>
    </inkml:context>
    <inkml:brush xml:id="br0">
      <inkml:brushProperty name="width" value="0.025" units="cm"/>
      <inkml:brushProperty name="height" value="0.025" units="cm"/>
    </inkml:brush>
  </inkml:definitions>
  <inkml:trace contextRef="#ctx0" brushRef="#br0">104 1 15086,'-3'26'12745,"1"12"-9464,-4 51-2560,-16 470 213,22-573-1030,1-10-946,-2 0 0,0 0 0,-2 1 0,-9-44 0,-7 14 116,12 35 1214,0 0-1,1 0 1,1 0 0,1-1 0,-3-29-1,8 47-179,-1 0 0,0 0-1,1 0 1,-1 0-1,1 0 1,-1 0-1,1 0 1,-1 0 0,1 0-1,0 0 1,-1 1-1,1-1 1,0 0-1,0 0 1,0 1-1,0-1 1,0 1 0,-1-1-1,1 0 1,0 1-1,0 0 1,0-1-1,1 1 1,-1 0 0,0-1-1,0 1 1,0 0-1,0 0 1,2 0-1,42-3 696,-33 2-444,36 0-399,34-3 115,-30-7-3858,-21-2-4395</inkml:trace>
</inkml:ink>
</file>

<file path=ppt/ink/ink3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00.798"/>
    </inkml:context>
    <inkml:brush xml:id="br0">
      <inkml:brushProperty name="width" value="0.025" units="cm"/>
      <inkml:brushProperty name="height" value="0.025" units="cm"/>
    </inkml:brush>
  </inkml:definitions>
  <inkml:trace contextRef="#ctx0" brushRef="#br0">167 113 10410,'3'-8'4281,"21"-51"1060,-3 14 2856,-24 79-7992,3-10-244,-34 197 1442,-13 147 1566,47-365-2969,-4 57 0,2-1 0,3 1 0,2 0 0,17 84 0,-10-89 0,-9-136-1201,-17 2-1129,5 43-2554,-21-46 0,-25-30-798,17 40 10618,40 72-4589,-1-1 1,1 0-1,-1 1 1,1-1-1,0 0 1,0 0-1,-1 1 1,1-1-1,0 0 1,0 0-1,0 0 1,0 1-1,0-1 1,0 0 0,0 0-1,0 0 1,0 1-1,0-1 1,0 0-1,0 0 1,1 1-1,-1-1 1,0 0-1,1 0 1,-1 1-1,1-2 1,20-12 3062,43-1-3607,-46 12 1256,81-13-325,-18 4-2742,-29 0-5227,-19 1-5679</inkml:trace>
</inkml:ink>
</file>

<file path=ppt/ink/ink3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07.640"/>
    </inkml:context>
    <inkml:brush xml:id="br0">
      <inkml:brushProperty name="width" value="0.025" units="cm"/>
      <inkml:brushProperty name="height" value="0.025" units="cm"/>
    </inkml:brush>
  </inkml:definitions>
  <inkml:trace contextRef="#ctx0" brushRef="#br0">0 97 11275,'0'0'5674,"10"-6"-5492,11-4 70,1 1 0,0 1 0,0 1 0,1 1 0,31-4 0,133-11 418,-162 19-631,950-16 361,170 101 2369,-38-2-2132,84-57 740,-1095-24-923,-96 0-441,0 0 1,0 0-1,0-1 1,0 1-1,1 0 1,-1 0-1,0 0 0,0-1 1,0 1-1,0 0 1,0-1-1,0 1 1,0 0-1,1 0 1,-1-1-1,0 1 0,0 0 1,0 0-1,0-1 1,0 1-1,0 0 1,0-1-1,-1 1 1,1 0-1,0 0 0,0-1 1,0 1-1,0 0 1,0-1-1,0 1 1,0 0-1,-1 0 0,1 0 1,0-1-1,0 1 1,0 0-1,0 0 1,-1-1-1,1 1 1,0 0-1,0 0 0,-1 0 1,-8-12 428,-1 7-888,0 0 0,-1 1 0,1 1 0,-1 0-1,0 0 1,0 1 0,0 0 0,0 1 0,0 0 0,0 1 0,0 0 0,0 1 0,0 0 0,0 0 0,0 1 0,0 1 0,0 0 0,1 1 0,-17 7 0</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3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11.789"/>
    </inkml:context>
    <inkml:brush xml:id="br0">
      <inkml:brushProperty name="width" value="0.025" units="cm"/>
      <inkml:brushProperty name="height" value="0.025" units="cm"/>
    </inkml:brush>
  </inkml:definitions>
  <inkml:trace contextRef="#ctx0" brushRef="#br0">1 122 8104,'15'0'-1207,"109"1"2849,245-30-1,-68-15 1682,358-6 1,956 90-1323,208 58-15,-1145-96-1217,-673-2-788,0 0 0,-1 0 0,1 0 0,0 1 0,0 0 1,-1 0-1,6 2 0,-9-3-164,0 1 0,1 0 0,-1 0 0,0 0 0,0 0 0,0 0 0,0 0 0,0 0 0,0 0 0,0 0 0,0 0 0,0 1 0,0-1 0,-1 0 0,1 0 0,-1 1 0,1-1 0,-1 1 0,1-1 0,-1 1 0,0-1 0,1 0 0,-1 4 0,1 0-4563</inkml:trace>
</inkml:ink>
</file>

<file path=ppt/ink/ink3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0:13.224"/>
    </inkml:context>
    <inkml:brush xml:id="br0">
      <inkml:brushProperty name="width" value="0.025" units="cm"/>
      <inkml:brushProperty name="height" value="0.025" units="cm"/>
    </inkml:brush>
  </inkml:definitions>
  <inkml:trace contextRef="#ctx0" brushRef="#br0">0 159 7911,'0'0'6529,"11"2"-5984,55 7 184,198 18 998,370-33-576,212 5 1093,596 36-1759,-1-96 669,-717 10-829,2 55 508,-182 18-504,-439-24-281,0-5-1,0-4 0,117-28 0,-217 38 10,0 0 0,1-1 1,-1 0-1,0 1 0,0-2 1,-1 1-1,7-4 0,-10 5-149,0 0-1,0 1 1,-1-1 0,1 0-1,0 0 1,-1 0 0,1 0 0,0 0-1,-1 0 1,1 0 0,-1 0-1,0 0 1,1-1 0,-1 1-1,0 0 1,0 0 0,0 0-1,1 0 1,-1 0 0,0-1-1,-1 1 1,1 0 0,0 0-1,0 0 1,0 0 0,-1 0 0,1-1-1,0 1 1,-1 0 0,1 0-1,-1 0 1,0 0 0,1 0-1,-1 0 1,0 0 0,0-1-1,-4-8-3996,5-2-2349</inkml:trace>
</inkml:ink>
</file>

<file path=ppt/ink/ink3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7.628"/>
    </inkml:context>
    <inkml:brush xml:id="br0">
      <inkml:brushProperty name="width" value="0.025" units="cm"/>
      <inkml:brushProperty name="height" value="0.025" units="cm"/>
    </inkml:brush>
  </inkml:definitions>
  <inkml:trace contextRef="#ctx0" brushRef="#br0">460 217 14574,'1'-9'2018,"1"-2"-1589,-1 0 0,0-1 0,-1 1 0,0 0 0,-1-1 0,0 1 0,-1 0 0,0 0 0,-5-15 0,6 21-272,-2 1 0,1-1 0,0 0 1,-1 1-1,0-1 0,0 1 0,0 0 1,-1 0-1,0 0 0,1 0 0,-1 1 1,0 0-1,-1-1 0,1 1 0,0 1 1,-1-1-1,0 1 0,0 0 0,1 0 1,-1 0-1,-1 1 0,1-1 0,0 1 1,-6 0-1,0 0-32,0 1 1,1 0-1,-1 1 0,1 0 1,-1 1-1,1 0 1,-1 1-1,1 0 0,0 0 1,0 1-1,1 0 1,-1 1-1,1 0 0,0 1 1,0 0-1,1 0 0,-1 1 1,1 0-1,-9 11 1,0 1 34,0 0 0,2 1 1,0 0-1,1 2 0,1-1 0,2 2 1,-11 24-1,18-36-78,0 0 0,0 0 1,1 1-1,1-1 0,0 1 0,1-1 0,0 1 0,0-1 0,2 21 1,0-27-69,0 0 0,0-1 0,0 1 0,1-1 1,0 1-1,0-1 0,0 1 0,0-1 0,0 0 1,1 0-1,0 0 0,0 0 0,0-1 0,0 1 0,1-1 1,-1 0-1,1 0 0,0 0 0,0 0 0,0-1 1,0 1-1,0-1 0,1 0 0,-1-1 0,10 3 1,6 1 46,0-1 1,1-1 0,-1-1 0,1-1 0,0-1 0,-1-1 0,1-1 0,-1 0 0,1-2 0,-1 0 0,32-11 0,-29 7 72,-1-1 0,0-1 0,-1 0-1,0-2 1,0-1 0,-1 0 0,-1-1 0,0-2 0,28-29-1,-40 38-72,-1-1-1,0 0 0,-1 0 1,0-1-1,0 1 0,-1-1 1,0 0-1,0 0 0,-1-1 1,0 1-1,-1 0 0,0-1 1,0-10-1,-1 14-60,-1 0-1,-1 0 1,1 0-1,-1 1 1,0-1-1,0 0 1,0 1-1,-1-1 1,0 1-1,0 0 1,0-1-1,-1 1 1,0 0-1,0 0 1,0 0-1,-1 1 1,1-1-1,-1 1 1,0 0-1,0 0 1,-1 0-1,1 1 1,-6-4-1,-1 1-152,0 0 0,0 1 0,0 0 0,0 1 1,-1 0-1,1 1 0,-1 0 0,-13-1 0,-36 0-2301,0 3-3930,52 1 4945,-10 0-5651</inkml:trace>
</inkml:ink>
</file>

<file path=ppt/ink/ink3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36.643"/>
    </inkml:context>
    <inkml:brush xml:id="br0">
      <inkml:brushProperty name="width" value="0.025" units="cm"/>
      <inkml:brushProperty name="height" value="0.025" units="cm"/>
    </inkml:brush>
  </inkml:definitions>
  <inkml:trace contextRef="#ctx0" brushRef="#br0">12421 495 6022,'-403'-100'5697,"-2"15"-4039,-416-28-1080,-523 29-290,761 51-149,-3336-47 1142,2059 172-1030,1446-54-239,3 17 1,-564 151-1,443-44-33,425-122 15,2 4 1,-183 107 0,263-136-4,0 2 1,1 0-1,1 2 0,0 1 1,1 0-1,-23 31 1,36-40 0,2 0 1,0 0-1,0 1 1,1 0-1,0 0 1,1 1 0,1-1-1,0 1 1,0 0-1,1 0 1,1 1-1,1-1 1,0 1-1,0-1 1,1 0-1,2 16 1,1-12-10,1-2 0,1 1 0,0 0 1,0-1-1,2 0 0,0 0 0,1 0 0,0-1 0,1-1 1,1 1-1,0-1 0,0-1 0,2 0 0,-1-1 0,1 0 1,20 14-1,13 6-31,0-2 1,3-2 0,83 36 0,17-3-1,235 60-1,169 2 140,1445 129 62,17-147-7,1122-67 239,-1863-85-540,2296-388 0,-3502 424 143,415-86 157,-337 63 160,176-69-1,-297 95-194,1-1-1,-2-1 1,0-2-1,0 0 1,-1-1-1,34-29 1,-50 37-45,0 0 0,0 0-1,0-1 1,-1 0 0,0 0 0,0-1 0,0 1-1,-1-1 1,-1 0 0,1 0 0,-1 0 0,0 0-1,-1-1 1,0 1 0,-1-1 0,1 0 0,-1 1-1,-1-1 1,0 0 0,0 0 0,-1 1 0,0-1 0,-4-13-1,1 6-33,-2 1-1,0 0 1,0 0-1,-2 0 1,0 1-1,0 0 1,-1 1-1,-1 0 0,-16-17 1,-7-4-6,-1 2 0,-43-30-1,6 12-1,-2 3-1,-2 3 1,-132-57 0,-262-67 31,105 66-437,-5 17 0,-378-38 1,-764-5-6179,998 100 2045</inkml:trace>
</inkml:ink>
</file>

<file path=ppt/ink/ink3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38.434"/>
    </inkml:context>
    <inkml:brush xml:id="br0">
      <inkml:brushProperty name="width" value="0.025" units="cm"/>
      <inkml:brushProperty name="height" value="0.025" units="cm"/>
    </inkml:brush>
  </inkml:definitions>
  <inkml:trace contextRef="#ctx0" brushRef="#br0">1950 0 5733,'-86'4'-1198,"-1"3"0,1 5 0,-103 26-1,97-12 1825,0 4 1,-147 70-1,172-67-161,1 2 1,2 3 0,2 3-1,1 3 1,2 2-1,3 3 1,1 2 0,-69 85-1,53-42 620,4 2 0,-77 147 0,111-178-726,3 2 0,3 1 0,3 1-1,3 2 1,-12 72 0,27-109-318,2 0 0,1 0-1,2 1 1,1-1 0,5 37 0,-2-52-92,1-1 0,0 1 0,1-1 0,1 1 0,1-1 0,1-1 1,0 0-1,2 0 0,0 0 0,18 23 0,7 0-87,2-1 0,2-1 0,1-2-1,1-2 1,2-2 0,2-2 0,1-2 0,0-1 0,55 20-1,-18-14 118,1-3-1,2-5 1,0-3-1,150 17 1,139-4 122,467-16 1,-735-22-275,-1-5 0,0-5 1,0-4-1,-1-5 1,-2-5-1,111-43 0,-154 46-1,0-3-1,-2-3 0,-1-2 1,-2-2-1,-1-3 0,-1-2 1,-3-3-1,-1-1 0,-3-3 0,-1-2 1,46-64-1,-59 65 594,-2-1 1,-1-2-1,-3-1 0,-3-1 0,33-106 1,-45 117 33,-1-1 1,-3 0 0,-1-1-1,-2 1 1,-2-1-1,-2 0 1,-2 0 0,-11-67-1,8 90-477,0 0 0,-1-1 1,-2 2-1,0-1 0,0 1 0,-2 1 0,0-1 0,-2 2 0,0-1 0,0 2 0,-2-1 0,0 2 0,-30-26 0,20 23-455,-1 0-1,0 2 1,-1 0-1,-1 2 1,0 1-1,-1 1 1,-1 2-1,0 0 1,-31-5-1,-78-9-2125</inkml:trace>
</inkml:ink>
</file>

<file path=ppt/ink/ink3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08.016"/>
    </inkml:context>
    <inkml:brush xml:id="br0">
      <inkml:brushProperty name="width" value="0.025" units="cm"/>
      <inkml:brushProperty name="height" value="0.025" units="cm"/>
    </inkml:brush>
  </inkml:definitions>
  <inkml:trace contextRef="#ctx0" brushRef="#br0">757 217 6022,'0'-15'267,"1"-6"-218,0 7-90,-1 0 0,0 0 0,-1 0 1,-6-27-1,6 37 106,0 0 0,0 0 0,-1 0 1,0 0-1,0 0 0,0 0 0,0 1 1,0-1-1,-1 1 0,0-1 0,1 1 0,-1 0 1,-1 0-1,1 0 0,0 0 0,-1 1 1,1-1-1,-1 1 0,0 0 0,0 0 0,0 0 1,-6-1-1,-6-1 138,1 1 0,0 1 1,-1 1-1,1 0 0,-1 1 1,1 1-1,-1 0 0,1 1 0,0 0 1,-1 2-1,1 0 0,1 0 1,-1 1-1,1 1 0,-1 1 0,2 0 1,-1 0-1,-20 17 0,5-3 154,2 1 0,0 2-1,2 0 1,0 2 0,2 1-1,1 0 1,-22 37 0,20-22-358,2 2 1,2 0-1,2 2 1,1 0-1,3 1 1,2 0-1,2 1 1,2 0 0,2 1-1,2-1 1,4 75-1,0-105-2,2 0 1,0 0-1,1 0 0,1 0 0,1 0 0,0-1 0,2 0 0,0 0 1,0 0-1,2-1 0,10 17 0,-11-24-23,-1 1-1,1-1 0,0-1 1,1 0-1,0 0 1,0-1-1,1 0 0,0 0 1,0-1-1,1 0 1,-1-1-1,1 0 1,0-1-1,1 0 0,-1-1 1,1 0-1,22 2 1,-5-3 93,-1-2 1,1-1-1,-1-1 1,0-1 0,0-2-1,0-1 1,0-1-1,-1-1 1,0-1-1,47-24 1,-41 15 73,-1 0 1,-1-2-1,0-1 0,-2-2 1,0-1-1,-2-1 0,46-54 1,-57 56 122,0-1 1,-2-1 0,-1 0-1,0-1 1,-2 0 0,-1-1-1,-1 0 1,-2-1 0,-1 1-1,0-1 1,-2-1 0,0-52-1,-4 59-188,0 0-1,-2-1 1,0 1-1,-1 0 1,-2 0-1,0 0 1,-1 1-1,-1 0 1,-2 0-1,0 0 1,-1 1-1,0 1 1,-2-1-1,0 2 1,-2 0-1,-26-28 1,30 37-349,0 0 0,-1 1 0,0 1 0,-1 0 0,0 0 0,0 1 0,-1 1 0,1 0 0,-1 0 0,-21-3 0,11 4-969,0 1 1,0 1-1,0 1 1,-1 1-1,-30 4 0,-7 8-3962</inkml:trace>
</inkml:ink>
</file>

<file path=ppt/ink/ink3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0.834"/>
    </inkml:context>
    <inkml:brush xml:id="br0">
      <inkml:brushProperty name="width" value="0.025" units="cm"/>
      <inkml:brushProperty name="height" value="0.025" units="cm"/>
    </inkml:brush>
  </inkml:definitions>
  <inkml:trace contextRef="#ctx0" brushRef="#br0">1835 512 8712,'0'0'-560,"-6"-11"1382,-25-43-598,-2 2 0,-45-56 0,52 76 845,-1 2-1,-1 0 1,-2 2 0,-53-39 0,60 53-906,-1 1 0,0 1 0,0 1 1,-2 1-1,1 2 0,-1 0 0,0 2 0,0 1 0,-40-3 0,17 5 38,1 2 1,-1 2-1,1 3 0,-66 13 0,69-8-223,0 2 0,1 2-1,1 2 1,1 2 0,0 2 0,-70 43-1,81-42 3,2 2 0,0 1 0,2 2 0,0 0 0,2 2 0,1 0 0,1 2 0,-38 63 0,21-14 17,3 2 0,4 1-1,3 2 1,4 1 0,3 2 0,4 0 0,4 1-1,4 0 1,0 121 0,11-176-1,1 0 0,1 1 1,2-1-1,1 0 0,2 0 0,1-1 1,16 42-1,-15-54-20,0 0 1,1-1-1,1 0 1,1 0-1,0-1 1,1-1-1,1 0 0,1-1 1,0 0-1,1-2 1,0 1-1,26 14 1,-17-13-43,1-1 0,1-1 0,1-2 0,-1 0 1,2-2-1,54 10 0,-41-13-43,1-2 0,0-2 1,1-1-1,48-7 0,-1-7 71,0-4-1,0-4 1,150-57-1,-97 24 319,-2-7-1,136-79 1,-219 105-253,-1-2 0,-2-2 1,-2-3-1,-2-2 0,-1-3 1,-3-1-1,43-57 0,-71 79 58,-2-2-1,-1 0 1,-1-1-1,-1 0 0,-2-2 1,0 1-1,-3-1 1,11-51-1,-17 68-8,-2-1 0,0 0 0,-1 0 0,-1 0 0,0 1-1,-1-1 1,0 0 0,-2 0 0,1 1 0,-2-1 0,0 1 0,-1 0-1,0 0 1,-1 0 0,0 1 0,-1 0 0,-1 0 0,0 1 0,-1 0-1,0 0 1,-12-11 0,7 10-30,-1 0 0,0 2-1,-1-1 1,0 2 0,-1 0-1,0 1 1,0 1 0,-1 0-1,-27-7 1,15 8-83,0 1-1,-1 1 1,1 2 0,-1 1 0,-40 2 0,-18 9-1375,0 4 0,0 3 1,-86 29-1,-11 8-5122</inkml:trace>
</inkml:ink>
</file>

<file path=ppt/ink/ink3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29.796"/>
    </inkml:context>
    <inkml:brush xml:id="br0">
      <inkml:brushProperty name="width" value="0.025" units="cm"/>
      <inkml:brushProperty name="height" value="0.025" units="cm"/>
    </inkml:brush>
  </inkml:definitions>
  <inkml:trace contextRef="#ctx0" brushRef="#br0">4300 435 8680,'-645'-218'3446,"556"186"-2845,-37-11-189,-3 6 0,-1 5 0,-1 5-1,-1 7 1,-210-6 0,-463 50-925,629-6 1465,2 9 1,-267 75-1,364-78-695,1 3 0,2 3 0,0 3 0,3 4-1,1 3 1,-125 93 0,162-105-295,0 2-1,2 1 1,1 2 0,2 1-1,-46 73 1,57-76-87,1 0 0,1 0 0,2 2 0,2-1 0,1 2 0,1 0 0,2 0 0,-4 46 0,8-35 83,1 1-1,3-1 1,2 1 0,2-1 0,2 0-1,1-1 1,3 0 0,1 0-1,3-1 1,1-1 0,2 0-1,38 62 1,-13-37 183,3-1-1,3-3 1,3-2-1,2-2 1,3-3-1,2-3 1,3-1-1,2-4 1,79 46-1,-37-33-92,3-5 0,2-5 0,2-4 0,3-6 0,152 35-1,-76-37 29,362 26 0,199-48-67,-542-20 8,0-10 0,410-77 0,-494 61 6,-1-6 1,-2-6-1,-2-5 0,-2-5 0,-2-5 0,111-72 0,-181 98 22,-2-3-1,-1-1 1,-2-3-1,50-53 1,-75 69 143,0 0 1,-2-1-1,-1-1 1,0 0-1,-2-1 0,-1-1 1,-1 0-1,-1 0 1,-1-1-1,11-51 1,-15 41-59,-1 0-1,-1 0 1,-3 0 0,0 0 0,-3-1 0,0 1 0,-3 0 0,-19-69 0,9 61-95,-1 1 0,-2 0 0,-2 1 1,-2 2-1,-1 0 0,-40-48 0,17 31-60,-3 2 0,-2 2 0,-84-64 0,52 54 91,-161-91-1,143 101-317,-3 5 0,-2 5 0,-2 4 0,-147-32 0,47 29-4213,-302-21-1,233 43-5351</inkml:trace>
</inkml:ink>
</file>

<file path=ppt/ink/ink3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54.705"/>
    </inkml:context>
    <inkml:brush xml:id="br0">
      <inkml:brushProperty name="width" value="0.025" units="cm"/>
      <inkml:brushProperty name="height" value="0.025" units="cm"/>
    </inkml:brush>
  </inkml:definitions>
  <inkml:trace contextRef="#ctx0" brushRef="#br0">0 343 7687,'83'-3'385,"139"-22"0,79-35 976,-115 21 229,557-67 3061,2 46-1716,-678 59-2660,-47 1-359,0 0 1,0-1 0,35-7-1,-53 7-241,0 1 0,0-1 0,-1 0-1,1 1 1,0-1 0,0 0 0,0 0-1,-1 0 1,1 0 0,0-1 0,-1 1-1,3-3 1,7-20-11659</inkml:trace>
</inkml:ink>
</file>

<file path=ppt/ink/ink3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55.591"/>
    </inkml:context>
    <inkml:brush xml:id="br0">
      <inkml:brushProperty name="width" value="0.025" units="cm"/>
      <inkml:brushProperty name="height" value="0.025" units="cm"/>
    </inkml:brush>
  </inkml:definitions>
  <inkml:trace contextRef="#ctx0" brushRef="#br0">0 189 18193,'1203'-31'422,"-343"-15"-130,255-17-4759,-823 36 85,-168 6-2057</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3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57.009"/>
    </inkml:context>
    <inkml:brush xml:id="br0">
      <inkml:brushProperty name="width" value="0.025" units="cm"/>
      <inkml:brushProperty name="height" value="0.025" units="cm"/>
    </inkml:brush>
  </inkml:definitions>
  <inkml:trace contextRef="#ctx0" brushRef="#br0">1 392 13004,'15'-2'-176,"104"-17"-1133,780-102 2357,-605 99-655,991-80 1349,492-7 1557,-1633 100-8168,-65 1-960</inkml:trace>
</inkml:ink>
</file>

<file path=ppt/ink/ink3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2.668"/>
    </inkml:context>
    <inkml:brush xml:id="br0">
      <inkml:brushProperty name="width" value="0.025" units="cm"/>
      <inkml:brushProperty name="height" value="0.025" units="cm"/>
    </inkml:brush>
  </inkml:definitions>
  <inkml:trace contextRef="#ctx0" brushRef="#br0">5206 547 8168,'-14'-10'6400,"-30"-18"-6125,-1 2 0,-2 2 0,-76-29 0,-158-32-1039,-532-90 1,-305 48 1799,470 108 2478,517 26-3054,0 6 1,-246 56-1,221-26-570,-250 105-1,309-103 51,1 3 1,2 5 0,-130 97-1,186-120 117,1 2 0,1 1 1,2 2-1,-52 68 0,69-80-24,1 1 1,2 1-1,1 1 0,0 0 1,2 1-1,1 0 0,1 0 1,2 1-1,-6 38 0,9-30-27,2 0 0,1 1 0,2-1 0,1 0 0,2 0 0,2 0 0,1 0-1,17 51 1,-6-40 28,1 0-1,3-2 0,1 0 0,3-1 1,46 60-1,-6-26 33,3-2-1,3-4 1,3-2-1,4-5 1,130 86-1,-53-54-117,3-6-1,4-8 0,4-7 0,2-7 0,4-7 1,2-9-1,3-6 0,256 32 0,-56-40 216,660-18 0,-895-27 294,1-7 0,-2-6-1,196-52 1,-244 45-134,-2-5 0,-1-4-1,-1-3 1,-3-5 0,159-103-1,-207 118-339,-1-2 0,-1-1 0,-2-1 0,-1-3 0,-2 0-1,-2-2 1,-1-1 0,27-46 0,-41 56-1,-1 0 0,-2 0 0,0-1 0,-2-1 0,-1 0 0,-2 0 0,-1-1 0,-1 1 0,-1-1 1,-2-1-1,-1 1 0,-2 0 0,-6-46 0,1 42 62,-2 1 1,-1 0-1,-2 1 1,-1 0-1,-1 1 1,-30-52-1,16 42 57,0 1 1,-3 1-1,-1 2 0,-46-43 0,14 25 37,-2 2 0,-2 4 0,-3 2-1,-1 4 1,-108-50 0,64 44-136,-2 5 0,-147-36 1,-252-28-4585,253 65-1968</inkml:trace>
</inkml:ink>
</file>

<file path=ppt/ink/ink3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4.208"/>
    </inkml:context>
    <inkml:brush xml:id="br0">
      <inkml:brushProperty name="width" value="0.025" units="cm"/>
      <inkml:brushProperty name="height" value="0.025" units="cm"/>
    </inkml:brush>
  </inkml:definitions>
  <inkml:trace contextRef="#ctx0" brushRef="#br0">69 35 3427,'-23'-8'160,"4"-1"-288,4-1-865,4 2-1441</inkml:trace>
</inkml:ink>
</file>

<file path=ppt/ink/ink3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4.541"/>
    </inkml:context>
    <inkml:brush xml:id="br0">
      <inkml:brushProperty name="width" value="0.025" units="cm"/>
      <inkml:brushProperty name="height" value="0.025" units="cm"/>
    </inkml:brush>
  </inkml:definitions>
  <inkml:trace contextRef="#ctx0" brushRef="#br0">1 0 1057,'0'0'64</inkml:trace>
</inkml:ink>
</file>

<file path=ppt/ink/ink3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5.223"/>
    </inkml:context>
    <inkml:brush xml:id="br0">
      <inkml:brushProperty name="width" value="0.025" units="cm"/>
      <inkml:brushProperty name="height" value="0.025" units="cm"/>
    </inkml:brush>
  </inkml:definitions>
  <inkml:trace contextRef="#ctx0" brushRef="#br0">64 388 10922,'0'0'7132,"-5"7"-6747,-5 12-379,1 1 0,1 0-1,1 0 1,1 1 0,0 0 0,2 0 0,0 0 0,2 0 0,0 41 0,2-58-13,0 0 0,1 1 0,-1-1 1,1 0-1,0 0 0,1 0 1,-1 0-1,1 0 0,-1-1 1,1 1-1,1 0 0,-1-1 1,0 1-1,1-1 0,-1 0 1,1 0-1,0 0 0,0 0 1,1 0-1,-1-1 0,0 1 1,1-1-1,-1 0 0,1 0 1,0 0-1,0-1 0,0 1 1,0-1-1,8 2 0,13 2 57,0 0-1,0-2 1,48 1-1,-41-3-68,863 8 61,-531-12 7,1256 36 538,-128 4-543,-62-3-2,1027 42-64,-481-74 54,-1826-4-9,706-22 157,-824 23-69,-10 1 4,-1 0-1,0-2 0,0 0 0,0-2 0,0 0 1,0-1-1,29-12 0,-47 15-55,-1 0 0,1 0 0,0 0 0,-1 0 0,1-1 0,-1 1-1,0-1 1,0 0 0,0 0 0,0 1 0,0-1 0,-1 0 0,1-1 0,-1 1 0,0 0 0,0 0 0,0-1-1,0 1 1,-1 0 0,1-1 0,-1 1 0,0-6 0,0-11 109,-1 1 1,-7-38-1,2 12-31,6-8-140,3 0 0,1 0 0,3 0 0,18-65 0,-13 64 52,-2-1 0,-2 0 0,1-94 0,-16 130-1097,-6 15-7001</inkml:trace>
</inkml:ink>
</file>

<file path=ppt/ink/ink3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5.660"/>
    </inkml:context>
    <inkml:brush xml:id="br0">
      <inkml:brushProperty name="width" value="0.025" units="cm"/>
      <inkml:brushProperty name="height" value="0.025" units="cm"/>
    </inkml:brush>
  </inkml:definitions>
  <inkml:trace contextRef="#ctx0" brushRef="#br0">7 326 15759,'-6'2'445,"9"-1"-183,26 0-101,45-5-9,-12-11-81,-2-3 1,0-2 0,-1-4-1,-2-1 1,0-3 0,62-43-1,-86 50 190,-1-1-1,-2-1 0,36-36 0,-68 65-151,-1 1-1,1-1 0,0 0 1,1 1-1,-1-1 0,0 13 0,2-17-70,-1 8-28,0 0 0,1 0 0,0 0 1,0 0-1,1 0 0,0 0 0,1-1 0,0 1 1,1 0-1,4 11 0,-4-15-157,0 1 1,1-1-1,0 0 1,0 0-1,0 0 0,1 0 1,0-1-1,0 0 0,0 0 1,1 0-1,0-1 0,0 0 1,0 0-1,12 5 0,43 14-4614</inkml:trace>
</inkml:ink>
</file>

<file path=ppt/ink/ink3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8.170"/>
    </inkml:context>
    <inkml:brush xml:id="br0">
      <inkml:brushProperty name="width" value="0.025" units="cm"/>
      <inkml:brushProperty name="height" value="0.025" units="cm"/>
    </inkml:brush>
  </inkml:definitions>
  <inkml:trace contextRef="#ctx0" brushRef="#br0">20 469 8456,'0'0'5264,"-4"-9"-3892,-10-29 181,14 36-1422,-1 1-1,1-1 1,0 0-1,0 1 1,-1-1-1,1 0 1,0 1-1,0-1 1,1 0-1,-1 1 1,0-1-1,1 0 1,-1 1 0,1-1-1,-1 0 1,1 1-1,0-1 1,-1 1-1,1-1 1,0 1-1,0 0 1,0-1-1,0 1 1,0 0-1,3-2 1,36-22 1272,-26 18-1219,97-64-74,-2-4 0,105-96 1,-203 161-115,-8 8-2,-1-1 1,0 1-1,1 0 1,-1 0-1,1 0 1,0 1-1,0-1 1,-1 0 0,6-1-1,-4 10-223,-5 18 243,-1 0 0,-1-1 0,-6 27 1,3-23 86,2-1 1,1 1-1,0 41 1,3-62-236,1 0-1,0 0 1,0 1 0,0-1-1,1 0 1,0 0 0,1 0 0,-1-1-1,1 1 1,1 0 0,-1-1-1,1 0 1,0 0 0,1 0 0,-1 0-1,1-1 1,10 10 0,-10-12-459,0 0-1,-1 0 1,1 0 0,0 0 0,1-1 0,-1 1 0,0-1-1,10 2 1,50 0-9971</inkml:trace>
</inkml:ink>
</file>

<file path=ppt/ink/ink3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4.036"/>
    </inkml:context>
    <inkml:brush xml:id="br0">
      <inkml:brushProperty name="width" value="0.025" units="cm"/>
      <inkml:brushProperty name="height" value="0.025" units="cm"/>
    </inkml:brush>
  </inkml:definitions>
  <inkml:trace contextRef="#ctx0" brushRef="#br0">1 0 15663,'0'0'1414,"8"11"-607,-4-6-711,2 3 73,0 0 0,0 0-1,1-1 1,1 0 0,-1 0-1,1 0 1,0-1-1,1 0 1,13 7 0,28 7 519,0-1 0,0-3 0,56 10 0,162 19 128,-197-35-439,576 99 867,-576-98-1130,110 3 0,-151-13-47,0-2 1,1-2-1,-1 0 0,0-2 0,0-2 1,34-11-1,-61 17-81,0 0-4,-1 1 0,1-1-1,-1 1 1,0-1 0,1 0-1,-1 0 1,0 0 0,0-1-1,1 1 1,-1 0 0,0-1 0,0 1-1,-1-1 1,1 0 0,0 0-1,0 1 1,-1-1 0,1 0-1,-1 0 1,0-1 0,2-2-1,-4 4-66,0-1 0,0 1 0,0 0-1,0 0 1,0 0 0,0 0 0,0 1-1,-1-1 1,1 0 0,0 0 0,0 1-1,-1-1 1,1 1 0,-1-1 0,1 1-1,0-1 1,-1 1 0,1 0 0,-1 0-1,1 0 1,-1 0 0,1 0 0,-3 0-1,-2-1-462,-44-7-2991,-9-1-1693</inkml:trace>
</inkml:ink>
</file>

<file path=ppt/ink/ink3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4.443"/>
    </inkml:context>
    <inkml:brush xml:id="br0">
      <inkml:brushProperty name="width" value="0.025" units="cm"/>
      <inkml:brushProperty name="height" value="0.025" units="cm"/>
    </inkml:brush>
  </inkml:definitions>
  <inkml:trace contextRef="#ctx0" brushRef="#br0">140 588 12908,'-11'4'1047,"2"-1"-808,-65 25 2233,69-25-1821,-1 0 0,0 1 1,1-1-1,0 1 1,-1 0-1,-6 8 0,12-12-612,0 0-1,1 0 1,-1 0-1,0 0 1,0 0-1,0 0 1,0 0-1,1 0 1,-1 0-1,0 0 1,0 0-1,0 0 1,1 0-1,-1 0 1,0 0-1,0 1 1,0-1-1,0 0 1,1 0-1,-1 0 1,0 0-1,0 0 1,0 0-1,0 1 1,0-1-1,0 0 1,1 0-1,-1 0 1,0 0-1,0 1 1,0-1-1,0 0 1,0 0-1,0 0 1,0 0-1,0 1 1,0-1-1,0 0 1,0 0-1,0 0 1,0 1-1,0-1 1,0 0-1,0 0 1,0 0-1,0 1 1,0-1-1,0 0 1,0 0-1,0 0 1,0 0-1,0 1 1,-1-1-1,1 0 1,0 0-1,0 0 1,0 0-1,0 1 0,18-7 718,18-14 335,0-1 0,-2-2 0,61-54 1,-93 76-1085,31-26 76,-1-2-1,-2 0 0,-1-3 1,-1 0-1,-2-1 0,-2-2 1,-1 0-1,-1-2 0,-2-1 0,-2 0 1,15-44-1,-30 70-110,11-30 149,-14 41-132,0 0-1,1 1 1,-1-1-1,0 0 1,1 1-1,-1-1 1,0 0-1,1 0 1,-1 1-1,1-1 1,-1 1-1,1-1 1,-1 0-1,1 1 1,0-1-1,-1 1 1,1-1-1,0 1 1,-1 0-1,1-1 1,0 1-1,0 0 1,-1-1-1,1 1 1,0 0-1,0 0 1,-1 0-1,1 0 1,0 0-1,0 0 1,0 0-1,-1 0 1,1 0-1,0 0 1,0 0-1,0 0 1,-1 0-1,1 1 1,0-1-1,0 0 1,0 1-1,10 7-95,-1 0 0,-1 0 1,0 1-1,12 15 0,19 18 177,-11-17-176,2-1 0,0-2 1,1-1-1,1-2 0,44 20 1,-46-26-1615,0-2 1,1-1 0,50 10 0,25-7-6524</inkml:trace>
</inkml:ink>
</file>

<file path=ppt/ink/ink3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5.671"/>
    </inkml:context>
    <inkml:brush xml:id="br0">
      <inkml:brushProperty name="width" value="0.025" units="cm"/>
      <inkml:brushProperty name="height" value="0.025" units="cm"/>
    </inkml:brush>
  </inkml:definitions>
  <inkml:trace contextRef="#ctx0" brushRef="#br0">0 130 15054,'0'0'2322,"0"-8"-394,1 2-1699,-1 1 0,1 0 0,0 0 0,1 0 0,-1 0 0,1 1 1,0-1-1,0 0 0,1 1 0,-1-1 0,1 1 0,0 0 0,0 0 1,0 0-1,1 0 0,-1 0 0,1 1 0,0-1 0,0 1 0,0 0 1,1 1-1,-1-1 0,1 1 0,-1 0 0,9-3 0,-6 2-32,0 0 1,0 1-1,1-1 0,-1 2 0,14-3 0,-20 4-197,1 0 0,-1-1 0,0 1 0,1 0 0,-1 0 0,1 0 0,-1 0-1,1 1 1,-1-1 0,1 0 0,-1 0 0,0 1 0,1-1 0,-1 1 0,0 0 0,1-1 0,-1 1 0,0 0-1,0 0 1,1 0 0,-1-1 0,0 1 0,0 0 0,0 1 0,0-1 0,0 0 0,-1 0 0,1 0 0,0 1-1,0-1 1,-1 0 0,1 0 0,-1 1 0,1 2 0,1 4-3,-2 0-1,1 0 1,-1 0-1,0 0 1,-1 0 0,0-1-1,0 1 1,0 0-1,-5 13 1,-3 1 66,-21 40-1,23-50 20,0 0-1,1 1 0,0-1 0,1 1 0,0 1 1,2-1-1,-1 0 0,-2 24 0,6-36-66,0 0 0,0 0 0,1-1 0,-1 1 0,0 0 0,0-1 0,0 1 0,1 0 0,-1-1 0,0 1 0,1 0-1,-1-1 1,1 1 0,-1-1 0,1 1 0,-1-1 0,1 1 0,-1-1 0,1 1 0,-1-1 0,1 1 0,-1-1 0,1 0 0,0 1 0,-1-1 0,1 0 0,0 0 0,-1 1-1,1-1 1,0 0 0,0 0 0,-1 0 0,1 0 0,0 0 0,-1 0 0,1 0 0,0 0 0,0 0 0,0 0 0,33-7 460,-8-5-313,-1-1-1,0-1 1,-1-2 0,0 0-1,-1-2 1,24-23-1,-29 25-123,9-6 11,-10 9-20,-1-1 1,0 0-1,-1-1 0,0-1 0,15-21 0,-77 86-151,37-35 146,0 0 0,1 1 0,1 0 1,1 1-1,0 0 0,1 0 1,0 0-1,1 1 0,1 0 0,-3 31 1,7-47-26,0 1 1,0-1 0,0 0-1,0 1 1,0-1 0,1 0 0,-1 1-1,0-1 1,1 0 0,-1 1-1,1-1 1,0 0 0,-1 0-1,1 0 1,0 0 0,-1 1 0,1-1-1,0 0 1,0 0 0,0 0-1,0-1 1,0 1 0,0 0-1,1 0 1,-1-1 0,0 1 0,0 0-1,0-1 1,1 1 0,-1-1-1,0 1 1,1-1 0,-1 0 0,0 0-1,1 0 1,-1 1 0,0-1-1,1 0 1,-1-1 0,0 1-1,1 0 1,0-1 0,6 0 34,0 0 1,-1-1 0,1 0-1,-1 0 1,1-1 0,10-6-1,3-2 33,-1-2-1,0-1 0,0 0 1,-2-1-1,25-26 1,-34 32-39,-1 0 1,0 0-1,-1-1 1,0 0-1,0-1 1,-1 1-1,0-1 0,-1-1 1,0 1-1,-1-1 1,-1 0-1,4-17 1,-9 12 5,-7 17-154,-12 22 14,9-2 177,2 0 0,-12 34 1,19-46-13,0 1 0,1-1 0,0 1 0,1 0 1,0-1-1,0 1 0,1 0 0,0 0 1,2 14-1,-2-21-49,1-1 0,0 1 0,0-1 1,0 0-1,0 1 0,0-1 0,0 0 0,0 0 0,0 0 1,1 0-1,-1 0 0,0 0 0,1 0 0,-1 0 1,0 0-1,1-1 0,-1 1 0,1-1 0,-1 1 1,1-1-1,0 1 0,-1-1 0,1 0 0,-1 0 0,1 0 1,0 0-1,-1 0 0,1 0 0,0 0 0,-1 0 1,3-1-1,5 0 52,0 0-1,0-1 1,0 0 0,12-5 0,-7 1-13,1-1-1,-1-1 0,0 0 1,0-1-1,-1 0 1,0-1-1,-1-1 1,0 0-1,-1-1 1,0 0-1,-1 0 1,14-22-1,-28 80-374,1-33 342,1 1 0,0-1 0,1 1 0,1 0-1,1 14 1,-1-25-12,0 0 1,1 0-1,-1 0 0,1-1 1,0 1-1,0 0 1,0-1-1,0 1 0,0 0 1,0-1-1,1 1 0,-1-1 1,1 0-1,0 0 0,-1 1 1,1-1-1,0 0 0,1-1 1,-1 1-1,0 0 0,0 0 1,1-1-1,-1 0 0,1 1 1,-1-1-1,1 0 1,0 0-1,-1 0 0,1-1 1,5 2-1,-2-2-1,1 1 0,-1-1 0,0 0 1,0 0-1,1-1 0,-1 0 0,0 0 0,0-1 0,0 1 1,0-1-1,0-1 0,-1 1 0,1-1 0,-1 0 0,1 0 1,-1 0-1,0-1 0,0 0 0,0 0 0,-1 0 0,1-1 1,-1 1-1,6-10 0,-5 6-1,0 0 0,-1 0 0,0 0 0,0 0 1,-1 0-1,0-1 0,-1 0 0,0 1 0,0-1 0,-1 0 0,0 0 0,0 0 1,-1 0-1,-1 0 0,1 0 0,-3-9 0,1 12-2,-1-1 0,0 1 0,0 0 0,-1 1 0,0-1 0,0 1 0,0-1 0,0 1 0,-1 0 0,0 1 0,0-1 0,-1 1 0,1 0 0,-1 0 0,-10-5 0,53 31-2239,-13-8-4067,48 19 0,-38-21-2449</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3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6.058"/>
    </inkml:context>
    <inkml:brush xml:id="br0">
      <inkml:brushProperty name="width" value="0.025" units="cm"/>
      <inkml:brushProperty name="height" value="0.025" units="cm"/>
    </inkml:brush>
  </inkml:definitions>
  <inkml:trace contextRef="#ctx0" brushRef="#br0">193 115 16111,'0'0'4570,"-1"-10"-2002,-6-29-566,7 37-1890,-1 1 0,1-1 0,-1 1 1,0-1-1,0 1 0,1-1 1,-1 1-1,0 0 0,-1-1 1,1 1-1,0 0 0,0 0 1,0 0-1,-1 0 0,1 0 0,0 0 1,-1 0-1,1 0 0,-1 0 1,1 1-1,-1-1 0,0 1 1,1-1-1,-1 1 0,0-1 1,1 1-1,-1 0 0,0 0 0,1 0 1,-1 0-1,0 0 0,1 0 1,-3 1-1,-1 0-79,0 0 0,-1 0 0,1 0 0,0 1 0,0 0 0,0 0 0,0 0 0,-5 3 0,3 0 33,0-1 0,1 1 1,0 0-1,0 1 0,0-1 0,1 1 0,0 0 0,0 1 0,0-1 0,1 1 0,0 0 0,0 0 0,0 0 0,1 1 0,1-1 0,-1 1 0,1 0 0,-1 7 0,3-13-54,0-1 0,0 0 1,1 0-1,-1 1 0,1-1 0,-1 0 0,1 0 1,-1 0-1,1 0 0,0 0 0,-1 0 0,1 0 1,0 0-1,0 0 0,0 0 0,0 0 0,0 0 1,0 0-1,0-1 0,0 1 0,0 0 1,0-1-1,0 1 0,0-1 0,1 1 0,-1-1 1,0 0-1,0 0 0,1 1 0,-1-1 0,0 0 1,0 0-1,1 0 0,-1 0 0,2-1 0,50-4 328,-39 0-304,-1 0 0,1-1 0,-1-1 0,0 0 0,-1-1 0,0 0 0,0-1 0,-1 0 0,0-1 0,0 0 0,-1-1 0,-1 0 0,0 0 0,0-1 0,-1-1 0,0 1 0,-1-1 0,9-24 0,-40 89-446,-5 13 302,28-61-133,0 0-1,0 0 0,0 0 1,0 0-1,1 0 0,0 0 1,0-1-1,0 1 0,0 0 1,1 0-1,-1 0 0,1 0 0,0 0 1,3 6-1,-3-8-64,0 0-1,0-1 1,0 1-1,0-1 1,1 1-1,-1-1 1,1 1 0,-1-1-1,1 0 1,-1 0-1,1 0 1,0 0-1,0 0 1,-1 0 0,1 0-1,0 0 1,0-1-1,0 1 1,3 0-1,39 2-6120,-10-3-1431</inkml:trace>
</inkml:ink>
</file>

<file path=ppt/ink/ink3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6.495"/>
    </inkml:context>
    <inkml:brush xml:id="br0">
      <inkml:brushProperty name="width" value="0.025" units="cm"/>
      <inkml:brushProperty name="height" value="0.025" units="cm"/>
    </inkml:brush>
  </inkml:definitions>
  <inkml:trace contextRef="#ctx0" brushRef="#br0">141 275 16464,'0'0'2055,"-8"3"-107,-2 1-1506,1 0 0,0 1 0,0 0 0,1 1 0,0 0 0,0 0 0,0 1 0,-13 14-1,16-16-208,1-1 1,1 0-1,-1 1 0,1 0 0,0 0 0,0 0 0,0 0 0,0 0 0,1 1 0,0-1 0,0 1 0,1-1 0,0 1 0,0 0 0,0-1 0,0 1 0,1 0 0,0 0 0,1 7 0,0-10-216,0-1 0,1 0 0,-1 0 0,0 0 1,1 0-1,0 0 0,-1 0 0,1-1 0,0 1 0,0 0 0,0-1 1,0 0-1,0 1 0,1-1 0,-1 0 0,0 0 0,0 0 1,1 0-1,-1-1 0,1 1 0,-1-1 0,1 1 0,-1-1 0,1 0 1,-1 0-1,5 0 0,68-3 235,-62 0-226,-1 0-1,0-1 0,0 0 1,0 0-1,0-1 1,-1-1-1,0 0 0,0-1 1,-1 0-1,1 0 0,-1-1 1,-1 0-1,0-1 1,0 0-1,-1-1 0,0 0 1,0 0-1,-1-1 0,8-16 1,-3 5 0,-1 0 1,-1-1 0,-1-1-1,-1 0 1,-1 0 0,-1 0-1,-2-1 1,4-46 0,-8 68-44,0-1 0,0 0 0,0 0 0,0 0 0,0 0 1,-1 0-1,0 1 0,0-1 0,0 0 0,0 1 0,-1-1 0,-3-6 1,4 9 7,-1-1 0,1 1 0,0 0 0,-1 0 0,1 0 0,-1 0 0,0 1 0,1-1 0,-1 0 0,0 1 0,1-1 0,-1 1 0,0-1 0,0 1 0,1 0 0,-1 0 0,0 0 0,0 0 1,0 0-1,1 0 0,-1 0 0,0 0 0,0 1 0,1-1 0,-1 1 0,0 0 0,1-1 0,-1 1 0,0 0 0,-1 1 0,-12 6 71,1 1 1,-1 0-1,2 1 0,-1 0 1,2 2-1,-1-1 0,1 1 0,1 1 1,0 0-1,1 1 0,-16 29 0,25-41-53,-1 0-1,1 0 1,0 0-1,0 0 1,1 1-1,-1-1 1,0 0-1,1 1 1,-1-1-1,1 0 1,0 1-1,0-1 1,0 0-1,0 1 1,0-1-1,0 1 0,1-1 1,-1 0-1,1 1 1,0-1-1,0 0 1,0 1-1,0-1 1,0 0-1,0 0 1,0 0-1,1 0 1,-1 0-1,1 0 1,-1-1-1,1 1 1,0 0-1,0-1 0,0 1 1,0-1-1,4 3 1,7 2-86,0-1 1,1 0-1,0 0 0,0-1 1,18 2-1,10 3-615,-30-5 487,1 0-1,-1 1 1,-1 0-1,1 0 1,-1 1-1,17 12 0,-24-15 249,0 1-1,0 0 0,0 0 1,0 0-1,-1 0 0,0 0 0,1 1 1,-2-1-1,1 1 0,0 0 0,-1 0 1,0 0-1,0 0 0,-1 0 1,1 1-1,-1-1 0,1 10 0,-2-14-107,0 1 0,0 0-1,0 0 1,1-1 0,-1 1-1,0 0 1,1-1-1,0 1 1,-1-1 0,1 1-1,0-1 1,0 1-1,0-1 1,-1 1 0,2-1-1,-1 0 1,0 1 0,0-1-1,0 0 1,1 0-1,-1 0 1,0 0 0,1 0-1,-1 0 1,1 0 0,-1 0-1,3 0 1,0 0-774,-1-1 1,1 1-1,0-1 0,0 0 1,0 0-1,0 0 1,0 0-1,0-1 0,0 1 1,0-1-1,5-2 0,23-11-9490</inkml:trace>
</inkml:ink>
</file>

<file path=ppt/ink/ink3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6.822"/>
    </inkml:context>
    <inkml:brush xml:id="br0">
      <inkml:brushProperty name="width" value="0.025" units="cm"/>
      <inkml:brushProperty name="height" value="0.025" units="cm"/>
    </inkml:brush>
  </inkml:definitions>
  <inkml:trace contextRef="#ctx0" brushRef="#br0">159 1 17392,'-9'0'5024,"-1"-1"-3627,-63 3 3778,69-2-4979,0 1 0,0-1 0,0 1 0,0 0 0,0 0 0,1 0 0,-1 1 0,0-1 0,1 1 0,-1 0 0,1 0 0,0 0 0,0 0 0,-1 0 0,1 1 0,1 0 0,-4 3 0,6-6-195,0 1 1,-1-1-1,1 1 0,0 0 0,0-1 1,0 1-1,0-1 0,0 1 0,0-1 1,0 1-1,0 0 0,0-1 0,1 1 1,-1-1-1,0 1 0,0-1 0,0 1 1,1-1-1,-1 1 0,0-1 0,0 1 1,1-1-1,-1 1 0,1-1 0,-1 0 0,0 1 1,1-1-1,-1 1 0,1-1 0,-1 0 1,1 1-1,-1-1 0,1 0 0,-1 0 1,1 0-1,-1 1 0,1-1 0,-1 0 1,1 0-1,0 0 0,0 0 0,33 10-243,-24-8 64,30 10-751,-22-8 650,-1 1 0,1 0 0,-1 1 0,0 1 0,0 1 0,-1 1 0,24 16 0,-39-24 302,1 0-1,-1 0 0,0 0 0,1 0 0,-1 0 1,0 0-1,0 0 0,0 1 0,0-1 1,0 0-1,0 1 0,0-1 0,0 1 0,-1-1 1,1 1-1,-1-1 0,1 1 0,-1-1 0,1 1 1,-1 0-1,0-1 0,0 1 0,0 0 1,0-1-1,0 1 0,0 0 0,0-1 0,-1 1 1,1 0-1,0-1 0,-1 1 0,1-1 0,-1 1 1,0-1-1,0 1 0,1-1 0,-1 1 0,0-1 1,0 0-1,0 1 0,-1-1 0,1 0 1,-2 1-1,0 1-27,-1 0 0,0 0 0,-1 0 0,1-1 0,0 1 0,-1-1 0,0-1 0,1 1 0,-1 0 0,0-1 0,0 0 0,0 0 0,-7 0 0,12-2-256,-1 1 0,1 0 0,-1-1 0,1 1 0,-1 0-1,1-1 1,-1 1 0,1-1 0,-1 1 0,1-1 0,0 1 0,-1-1 0,1 1 0,0-1 0,-1 0 0,1 1 0,0-1 0,0 1-1,0-1 1,-1 0 0,1 1 0,0-1 0,0 0 0,0 1 0,0-1 0,0 1 0,0-1 0,0 0 0,0 1 0,1-1-1,-1 0 1,0 1 0,1-2 0,-1-3-1752,0-15-4756</inkml:trace>
</inkml:ink>
</file>

<file path=ppt/ink/ink3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7.180"/>
    </inkml:context>
    <inkml:brush xml:id="br0">
      <inkml:brushProperty name="width" value="0.025" units="cm"/>
      <inkml:brushProperty name="height" value="0.025" units="cm"/>
    </inkml:brush>
  </inkml:definitions>
  <inkml:trace contextRef="#ctx0" brushRef="#br0">1 124 16592,'11'-3'3929,"33"-6"-825,-2 1-164,-2-1 1,69-27 0,-107 36-2929,0-1 1,0 0-1,0-1 1,0 1-1,0 0 0,0-1 1,0 1-1,-1-1 1,1 1-1,-1-1 1,1 0-1,-1 0 1,1 0-1,-1 0 1,0 0-1,0 0 0,1-3 1,-2 4-11,0 0 1,0 0-1,0 0 1,0 0-1,0 0 0,0 0 1,0 0-1,-1 0 1,1 0-1,0 0 0,-1 0 1,1 0-1,-1 1 1,1-1-1,-1 0 0,1 0 1,-1 0-1,0 0 1,1 1-1,-1-1 0,0 0 1,0 1-1,1-1 1,-1 1-1,0-1 0,0 1 1,0-1-1,0 1 1,0-1-1,0 1 0,0 0 1,0 0-1,0-1 1,0 1-1,0 0 0,0 0 1,0 0-1,0 0 1,-1 0-1,-10-1-17,1 0 0,-1 0 0,1 1 1,-1 1-1,1 0 0,-22 5 0,29-5 10,1-1 1,-1 1-1,1 1 0,-1-1 1,1 0-1,0 1 1,-1 0-1,1-1 0,0 1 1,0 1-1,0-1 0,0 0 1,1 1-1,-1-1 1,1 1-1,-1 0 0,1 0 1,0 0-1,0 0 1,0 0-1,1 0 0,-1 1 1,1-1-1,0 0 0,-2 7 1,3-7 5,0 0 0,0-1 0,0 1 0,1-1 1,-1 1-1,1 0 0,-1-1 0,1 1 0,0-1 1,0 0-1,0 1 0,0-1 0,1 0 0,-1 1 0,1-1 1,-1 0-1,1 0 0,0 0 0,0 0 0,0-1 0,0 1 1,0 0-1,0-1 0,0 1 0,0-1 0,1 0 0,-1 0 1,6 2-1,5 2 41,1 0 0,0-1 0,26 5 1,7-4-892,91 0 0,-127-5 160,-10 0 574,-1 0-1,0 0 0,1 1 1,-1-1-1,0 0 0,1 0 1,-1 0-1,1 0 0,-1 0 1,0 0-1,1 0 0,-1 0 1,0 0-1,1 0 0,-1 0 1,0 0-1,1 0 0,-1 0 1,1-1-1,-1 1 0,0 0 1,1 0-1,-1 0 0,0 0 1,0-1-1,1 1 0,-1 0 1,0 0-1,1-1 0,-1 1 1,0 0-1,0 0 0,0-1 1,1 1-1,-1 0 0,0-1 1,0 1-1,0 0 0,0-1 1,0 1-1,1 0 0,-1-1 1,0 1-1,0-1 0,0 1 1,0 0-1,0-1 0,0 1 1,0 0-1,0-1 0,0 1 1,0 0-1,-1-1 0,1 1 1,0 0-1,0-1 1,0 1-1,0 0 0,-1-1 0,-4-15-6871</inkml:trace>
</inkml:ink>
</file>

<file path=ppt/ink/ink3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7.540"/>
    </inkml:context>
    <inkml:brush xml:id="br0">
      <inkml:brushProperty name="width" value="0.025" units="cm"/>
      <inkml:brushProperty name="height" value="0.025" units="cm"/>
    </inkml:brush>
  </inkml:definitions>
  <inkml:trace contextRef="#ctx0" brushRef="#br0">0 91 17617,'0'0'864,"72"-25"193,-18 12 737,11-2-1666,6 2-672,7 1-3684,3-1-10314</inkml:trace>
</inkml:ink>
</file>

<file path=ppt/ink/ink3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8.607"/>
    </inkml:context>
    <inkml:brush xml:id="br0">
      <inkml:brushProperty name="width" value="0.025" units="cm"/>
      <inkml:brushProperty name="height" value="0.025" units="cm"/>
    </inkml:brush>
  </inkml:definitions>
  <inkml:trace contextRef="#ctx0" brushRef="#br0">88 149 10602,'0'0'13074,"-9"3"-12311,4 0-717,0 0 1,1-1-1,-1 2 1,1-1-1,0 0 0,0 1 1,0 0-1,0 0 0,0 0 1,1 0-1,0 1 0,0-1 1,0 1-1,0 0 0,1 0 1,0 0-1,0 0 0,0 0 1,1 1-1,-1-1 0,1 7 1,-2-3-29,1-1 0,1 1 0,0-1 1,0 1-1,1 0 0,0 0 0,0-1 1,1 1-1,2 9 0,-3-17-9,1 1 1,0 0-1,0 0 0,-1 0 0,1 0 0,0 0 1,1-1-1,-1 1 0,0-1 0,0 1 1,1 0-1,-1-1 0,1 0 0,-1 1 1,1-1-1,0 0 0,2 1 0,-1-1 18,0 0 0,0 0 0,0 0 0,0 0 0,1-1 0,-1 0 0,0 0 0,1 0 0,-1 0 0,0 0 0,0 0 0,1-1 0,5-1 0,3-2 113,-1-1 0,1 0 0,-1 0 0,-1-1 0,1 0 0,-1-1 1,0 0-1,10-10 0,70-71 403,-72 68-275,0 0 0,-2-1-1,0-1 1,-2-1 0,0 0-1,12-30 1,-33 72-225,-46 131 101,48-135-83,2 1 1,0-1-1,1 1 0,1 0 1,0 0-1,1 0 1,4 31-1,-3-45-39,-1 1 0,1-1 1,0 1-1,0-1 0,0 0 0,0 1 1,0-1-1,0 0 0,1 0 1,-1 0-1,1 0 0,0 0 0,0 0 1,-1 0-1,1-1 0,0 1 0,0-1 1,1 1-1,-1-1 0,0 0 0,0 0 1,1 0-1,-1 0 0,0 0 0,1 0 1,-1-1-1,1 1 0,-1-1 1,1 0-1,-1 0 0,1 0 0,2 0 1,2 0 72,-1 0 1,1-1 0,0 0 0,-1 0 0,1-1-1,-1 0 1,0 0 0,1 0 0,-1-1 0,0 0 0,7-5-1,0-2-76,0 0 0,-1-1 0,0-1 0,0 0 0,-2-1 0,1 0 0,-2 0 0,0-1 0,0-1 0,-1 1 0,-1-1 0,-1-1 0,0 1 0,-1-1 0,0 0 0,-1 0 0,3-33 0,-7 47-19,0 1 0,0-1 0,0 1 0,0-1 0,0 1 0,0-1 0,0 1 0,-1-1 0,1 1 0,-1-1 0,1 1 0,-1-1 0,1 1 0,-2-2 0,2 3 0,0 0 0,-1-1 0,1 1 0,0 0 0,-1 0 0,1-1 0,0 1 0,-1 0 0,1 0 0,-1 0 0,1-1 0,-1 1 0,1 0 0,0 0 0,-1 0 0,1 0 0,-1 0 0,1 0 0,-1 0 0,1 0 0,0 0 0,-1 0 0,1 0 0,-1 0 0,1 1 0,-1-1 0,1 0 0,0 0 0,-1 0 0,0 1 0,-1 0 0,0 1 0,-1 0 0,1 0 0,0 0 0,0 0 0,0 0 0,0 0 0,1 1 0,-1-1 0,1 1 0,-1-1 0,1 1 0,-2 3 0,1-1 0,0 1 0,1 0 0,-1 0 0,1 1 0,0-1 0,1 0 0,-1 0 0,2 12 0,-1-16 0,0 0 0,1 1 0,-1-1 0,1 0 0,0 0 0,-1 0 0,1 0 0,0 0 0,0 0 0,0 0 0,1 0 0,-1 0 0,0-1 0,1 1 0,-1 0 0,1-1 0,-1 1 0,1-1 0,0 0 0,0 1 0,0-1 0,0 0 0,0 0 0,0 0 0,0 0 0,0-1 0,4 2 0,5 0 0,1-1 0,-1 0 0,1-1 0,0 0 0,0 0 0,-1-2 0,1 1 0,-1-1 0,1-1 0,-1 0 0,0-1 0,18-8 0,-21 8 0,0 1 0,0-2 0,0 1 0,0-1 0,-1 0 0,0-1 0,0 0 0,-1 0 0,1-1 0,-1 1 0,-1-1 0,1 0 0,-1-1 0,0 0 0,-1 1 0,0-1 0,3-9 0,-6 16 0,0-1 0,-1 1 0,1 0 0,-1 0 0,0 0 0,1-1 0,-1 1 0,0 0 0,0 0 0,0-1 0,0 1 0,0 0 0,0 0 0,0-1 0,0 1 0,-1 0 0,1 0 0,0-1 0,-1 1 0,1 0 0,-1 0 0,1 0 0,-1 0 0,0-2 0,-1 3 0,1-1 0,0 1 0,0-1 0,0 1 0,0 0 0,-1 0 0,1-1 0,0 1 0,0 0 0,-1 0 0,1 0 0,0 0 0,0 0 0,-1 1 0,1-1 0,0 0 0,0 0 0,0 1 0,-2 0 0,-6 3 0,1-1 0,-1 2 0,1-1 0,0 1 0,-9 8 0,11-8 0,-53 50 0,54-50 0,1 0 0,0 0 0,0 0 0,1 1 0,-1-1 0,1 1 0,0 0 0,1 0 0,-1 0 0,-1 8 0,4-14 0,0 1 0,0 0 0,0-1 0,0 1 0,0-1 0,0 1 0,0 0 0,0-1 0,0 1 0,1-1 0,-1 1 0,0-1 0,0 1 0,1-1 0,-1 1 0,0 0 0,1-1 0,-1 1 0,0-1 0,1 0 0,-1 1 0,0-1 0,1 1 0,-1-1 0,1 0 0,-1 1 0,1-1 0,-1 0 0,1 1 0,-1-1 0,1 0 0,0 0 0,-1 0 0,1 1 0,-1-1 0,1 0 0,0 0 0,0 0 0,29 1 0,-21-1 0,182-12 0,-2 1 0,-120 12 0,-68-1 0,-1 0 0,1 0 0,-1-1 0,1 1 0,-1 0 0,0 0 0,1 0 0,-1-1 0,1 1 0,-1 0 0,0 0 0,1-1 0,-1 1 0,0 0 0,1-1 0,-1 1 0,0 0 0,0-1 0,1 1 0,-1-1 0,0 1 0,0-1 0,0 1 0,1 0 0,-1-1 0,0 1 0,0-1 0,0 1 0,0-1 0,0 1 0,0-1 0,0 1 0,0 0 0,0-1 0,0 0 0,-2-17 0,2 17 0,-3-10 7,0 0-1,0 0 1,-1 1-1,-1-1 1,0 1-1,-11-18 1,9 17-80,1 1 0,1-1 1,-1-1-1,2 1 1,-4-14-1,8 25-36,-1-1 0,1 1 0,0-1 0,0 1 0,0 0-1,0-1 1,0 1 0,0-1 0,0 1 0,0-1 0,0 1-1,0-1 1,0 1 0,1-1 0,-1 1 0,0-1 0,0 1-1,0 0 1,1-1 0,-1 1 0,0-1 0,0 1 0,1 0-1,-1-1 1,0 1 0,1 0 0,-1-1 0,0 1 0,1 0 0,-1-1-1,1 1 1,-1 0 0,1 0 0,-1 0 0,0-1 0,1 1-1,-1 0 1,1 0 0,21-1-3291,-16 1 2719,78 0-6702,-33 0 977</inkml:trace>
</inkml:ink>
</file>

<file path=ppt/ink/ink3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9.183"/>
    </inkml:context>
    <inkml:brush xml:id="br0">
      <inkml:brushProperty name="width" value="0.025" units="cm"/>
      <inkml:brushProperty name="height" value="0.025" units="cm"/>
    </inkml:brush>
  </inkml:definitions>
  <inkml:trace contextRef="#ctx0" brushRef="#br0">199 172 16015,'0'0'4057,"-4"-9"-800,3 6-3058,-1-1 0,0 1-1,1 0 1,-2 0 0,1 0 0,0 0 0,0 0 0,-1 0 0,0 1 0,1-1 0,-1 1-1,-4-3 1,5 4-136,0 0-1,-1 1 1,1-1 0,0 0-1,-1 1 1,1-1-1,0 1 1,-1 0-1,1 0 1,-1 0-1,1 0 1,0 0 0,-1 0-1,1 1 1,-1-1-1,1 1 1,0 0-1,0 0 1,-1-1-1,1 1 1,0 1 0,0-1-1,0 0 1,0 1-1,-3 2 1,-4 3 70,1 0 1,0 1 0,0 0 0,1 0-1,0 0 1,0 1 0,1 0 0,0 1-1,1-1 1,0 1 0,1 0 0,0 1-1,0-1 1,1 1 0,0-1 0,1 1-1,0 0 1,0 22 0,2-32-124,1 1 1,-1 0-1,0-1 1,1 1-1,-1 0 0,1-1 1,0 1-1,0-1 1,-1 1-1,1-1 1,0 1-1,0-1 1,0 0-1,0 1 1,1-1-1,-1 0 0,0 0 1,1 0-1,-1 0 1,0 0-1,4 1 1,-1 0 9,0 0 0,1-1 0,-1 0 1,0 0-1,1 0 0,-1 0 0,1-1 0,6 0 1,1 0 45,-1-1 1,1 0-1,0-1 1,0-1 0,21-6-1,-10-3-25,-1 0-1,-1-1 0,0-1 1,0-1-1,-2-1 0,0-1 1,0 0-1,-2-1 1,0-1-1,-1-1 0,-2 0 1,0-2-1,0 1 0,-2-1 1,10-27-1,-20 44-39,0 1 1,0-1-1,-1 1 0,1-1 0,-1 0 0,-1 0 0,1 1 1,0-8-1,-3 12-16,0 0-1,0 1 1,1-1 0,-1 1 0,0-1 0,1 1-1,-1-1 1,1 1 0,-1 0 0,1 0 0,-1 0 0,-1 1-1,-17 16 113,1 1 0,1 0 0,1 1-1,0 1 1,2 1 0,0 0 0,-17 38-1,29-55-65,0 1-1,1-1 1,0 1-1,0 0 1,1-1-1,-1 1 0,1 0 1,0 0-1,1 0 1,0 0-1,0 0 1,0 0-1,0 0 0,3 7 1,-2-9-24,0-1 1,1 0-1,-1 0 0,1 0 1,0 0-1,0 0 0,1 0 1,-1 0-1,0-1 0,1 1 1,0-1-1,-1 0 1,1 1-1,0-1 0,0-1 1,0 1-1,1 0 0,-1-1 1,0 1-1,1-1 1,-1 0-1,0 0 0,1-1 1,5 1-1,-3 1-37,0-1 0,0-1 0,0 1 0,0-1 0,0 0 0,0-1 0,0 0 0,0 0 0,0 0 0,0 0-1,0-1 1,0 0 0,-1 0 0,1-1 0,-1 1 0,1-1 0,-1 0 0,0-1 0,0 1 0,-1-1 0,1 0 0,-1 0 0,1-1 0,-1 1 0,-1-1 0,1 0 0,-1 0 0,0 0 0,0-1 0,0 1 0,-1-1-1,1 1 1,-2-1 0,3-8 0,-6 2 189,-8 18-17,-9 18 80,17-21-215,1 0 0,-1-1 0,1 1-1,0 0 1,0 0 0,0 0 0,0 0-1,0 0 1,1 0 0,0 0 0,-1 0-1,1 0 1,0 0 0,0 0 0,1 0-1,-1 1 1,1-1 0,1 5 0,-1-6 2,1 0 0,-1 0-1,1 1 1,0-1 0,-1 0 0,1-1 0,0 1 0,0 0 0,1 0 0,-1-1 0,0 1 0,0-1 0,1 0 0,-1 0 0,1 0 0,-1 0 0,4 1 0,12 2 29,0-2 1,0 1 0,0-2 0,1 0-1,18-3 1,-20 2-32,10-2-7,-1-1 0,0-2 0,48-14 0,17-3 0,-90 22-14,10-1-2042,-11 1 1857,0 0-1,1 0 1,-1 0-1,0 0 1,0 0-1,1 0 1,-1 0 0,0 0-1,1 0 1,-1 0-1,0 1 1,0-1-1,1 0 1,-1 0 0,0 0-1,0 0 1,0 0-1,1 1 1,-1-1-1,0 0 1,0 0 0,0 0-1,1 1 1,-1-1-1,0 0 1,0 0-1,0 1 1,0-1 0,0 0-1,1 0 1,-1 1-1,0-1 1,0 0-1,0 0 1,0 1-1,0-1 1</inkml:trace>
</inkml:ink>
</file>

<file path=ppt/ink/ink3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31.079"/>
    </inkml:context>
    <inkml:brush xml:id="br0">
      <inkml:brushProperty name="width" value="0.025" units="cm"/>
      <inkml:brushProperty name="height" value="0.025" units="cm"/>
    </inkml:brush>
  </inkml:definitions>
  <inkml:trace contextRef="#ctx0" brushRef="#br0">237 367 17264,'0'0'1687,"-13"-4"171,8 3-1692,-10-4 667,0 1 0,0 1 0,-1 1 0,-25-2 0,39 4-781,-1 0 0,0 0-1,1 0 1,-1 0 0,0 0-1,1 0 1,-1 1 0,0-1-1,1 1 1,-1 0 0,1 0 0,-1 0-1,1 0 1,0 0 0,-1 1-1,1-1 1,0 1 0,0-1-1,0 1 1,0 0 0,0 0 0,0 0-1,0 0 1,0 0 0,1 0-1,-1 0 1,1 1 0,0-1-1,0 0 1,0 1 0,0-1 0,0 1-1,0 0 1,1-1 0,-1 1-1,1 0 1,0-1 0,0 5-1,-1-5-77,1 0 0,0 0 0,0 0 1,0 0-1,0 0 0,1 0 0,-1 0 0,0 0 0,1-1 0,-1 1 0,1 0 0,0 0 0,-1 0 0,1-1 0,0 1 0,0 0 0,0-1 0,0 1 0,1-1 0,-1 1 0,0-1 0,1 0 0,-1 0 0,1 1 0,-1-1 0,4 1 0,0 0-50,1-1 0,-1 0-1,1 0 1,0 0 0,-1-1-1,1 0 1,0 0 0,7-1-1,13-5 36,13-1 124,-38 6-93,1 1 1,-1 0-1,0 0 1,0 0-1,0 1 0,0-1 1,0 0-1,0 0 1,0 0-1,0 1 1,0-1-1,0 0 0,0 1 1,0-1-1,0 1 1,0 0-1,-1-1 1,1 1-1,0-1 0,0 1 1,0 0-1,-1 0 1,1 0-1,0-1 1,-1 1-1,1 0 0,-1 0 1,1 0-1,0 1 1,7 32 28,-2 0 0,-1 0 0,-2 0 0,-1 1 0,-2-1 0,-4 42 0,2-57 247,0 1-1,-2-1 1,0 1 0,-1-1-1,-1 0 1,-1-1-1,0 0 1,-2 0 0,0 0-1,0-1 1,-2 0-1,0-1 1,-1-1-1,-1 1 1,-17 15 0,28-29-215,-1 0 1,0 0 0,0 0-1,0 0 1,-1 0 0,1 0-1,0-1 1,-1 0 0,1 1-1,0-1 1,-1 0 0,0-1-1,-6 1 1,9-1-27,-1 0 1,0 0-1,1-1 0,-1 1 1,0-1-1,1 1 1,-1-1-1,1 1 0,-1-1 1,1 0-1,-1 0 1,1 0-1,0 0 1,-1 0-1,1 0 0,0 0 1,0-1-1,0 1 1,0 0-1,0-1 0,0 1 1,0 0-1,0-1 1,0 1-1,1-1 0,-1 0 1,1 1-1,-1-1 1,1 0-1,-1-2 0,-3-16-54,1 0-1,1 0 1,1-1-1,0 1 1,1 0-1,2-1 1,0 1-1,1 0 1,1 0-1,1 0 1,0 1-1,2 0 1,0 0 0,1 0-1,13-21 1,0 8-161,0 0 1,2 1 0,2 2 0,0 0-1,2 2 1,1 1 0,37-27 0,-28 25-449,-15 13 389,0-2 0,-1-1 0,25-28 0,-45 46 261,-1 0-1,1 0 1,-1-1-1,1 1 1,-1 0 0,0-1-1,1 1 1,-1-1-1,1 1 1,-1-1 0,0 1-1,0-1 1,1 1-1,-1-1 1,0 1 0,0-1-1,0 1 1,1-1-1,-1 1 1,0-1 0,0 1-1,0-1 1,0 1-1,0-1 1,0 0 0,0 1-1,0-1 1,0 1-1,0-1 1,-1 1 0,1-2-1,-17 1 241,-25 16 32,29-5-205,0 0-1,-23 24 0,31-29-85,1 0 0,0 0 1,0 1-1,0-1 0,1 1 0,-1 0 1,1 0-1,1 0 0,-1 1 0,-1 7 1,4-14 14,0 1 0,0-1 0,1 1 0,-1-1 0,0 1 0,0-1 0,1 0 0,-1 1 0,0-1 0,0 1 0,1-1 0,-1 0 0,0 1-1,1-1 1,-1 0 0,1 1 0,-1-1 0,0 0 0,1 1 0,-1-1 0,1 0 0,-1 0 0,1 0 0,-1 1 0,1-1 0,-1 0 0,1 0 0,-1 0 0,1 0 0,-1 0 0,1 0 0,-1 0 0,1 0 0,-1 0 0,1 0 0,0 0 0,25-1 424,-23 0-369,31-3 88,-1-1-1,40-13 1,-40 9-170,1 2 0,36-4 0,-50 11 14,20-5 79,-39 1 89,0 0 0,0 0 0,-1 0-1,1 0 1,-1-1 0,0 1 0,0 0 0,-1-8 0,0 3-102,1-6-15,-1 10-45,0 0-1,1 0 1,0 0 0,0-1-1,1 1 1,-1 0 0,1 0-1,0 0 1,1 0 0,1-6-1,-2 10-8,-1 1 0,0 0 0,1 0 0,-1-1 0,1 1 0,-1 0 0,0 0 0,1 0 0,-1-1 0,1 1 0,-1 0 0,1 0 0,-1 0 0,0 0 0,1 0 0,-1 0 0,1 0 0,-1 0 0,1 0-1,-1 0 1,1 0 0,-1 0 0,0 0 0,1 1 0,-1-1 0,1 0 0,-1 0 0,1 0 0,-1 1 0,0-1 0,1 0 0,-1 0 0,0 1 0,1-1 0,-1 0 0,0 1 0,1-1 0,-1 0 0,0 1 0,17 18-118,-13-14 114,5 5 26,1-1 0,0 0 0,0-1-1,1 0 1,0-1 0,0 0 0,0-1 0,1 0-1,0-1 1,1 0 0,-1-1 0,16 3-1,-2-2 15,0-1 0,0-1 0,0-2 0,0 0 0,31-4 0,-45 1-1,1 0 0,-1 0-1,-1-1 1,1-1 0,0 0-1,-1 0 1,0-1 0,0-1-1,0 0 1,-1 0 0,0-1 0,0-1-1,0 1 1,-1-2 0,9-9-1,-18 18-127,22 22-102,-17-20 209,0 1-1,0-1 1,0-1-1,0 1 1,1-1-1,-1 0 1,1 0-1,-1 0 1,1-1 0,-1 0-1,1 0 1,-1 0-1,1-1 1,5-1-1,-1 1-87,0-1 0,-1-1 0,1 0 0,-1 0 0,1-1 0,15-9 0,-19 10-265,-1-1 0,1 0 0,-1 0 0,0-1 0,-1 1 0,1-1 0,7-10 0,-10 12-253,-1 0 0,1 1 0,-1-1 0,0 0-1,0 0 1,0-1 0,0 1 0,-1 0 0,1 0 0,-1 0 0,1-4-1,-2 7 554,0 0-1,0 0 1,0 0-1,1 1 1,-1-1 0,0 0-1,0 0 1,0 1-1,1-1 1,-1 1-1,0-1 1,1 1-1,-1-1 1,0 1-1,1-1 1,-1 1-1,0-1 1,0 2-1,0 0-175,-1 0 1,1 0-1,0 0 0,0 0 0,0 0 0,1 1 0,-1-1 0,0 0 1,1 0-1,0 1 0,-1-1 0,1 0 0,0 0 0,0 1 1,0-1-1,0 0 0,1 0 0,-1 1 0,1-1 0,0 4 0,2-1-991,0 1 0,1-1 0,-1 0 0,1 0 0,8 9 0,8 9-535,-6 3 3835,-10-12-1431,0-1 1,0 0-1,-2 1 0,1 0 0,-2 0 0,0 0 1,-1 0-1,-1 18 0,-1-21 122,0-1 1,-1 0-1,1 0 0,-2 0 1,0 0-1,0 0 0,0-1 1,-1 0-1,-1 0 1,0 0-1,-10 12 0,-3-2 1510,28-34-158,27-38-843,16-14-950,-8 13 324,-2-3 0,66-119 1,-107 174-638,0 0-1,0 0 1,0 0 0,-1 0 0,1 0 0,0-1 0,-1 1 0,0 0 0,1 0 0,-1-1 0,0-3 0,-1 5-15,1 0 1,0 1-1,0-1 0,0 0 1,-1 1-1,1-1 0,0 1 1,-1-1-1,1 0 0,0 1 1,-1-1-1,1 1 0,-1-1 1,1 1-1,-1-1 0,1 1 1,-1-1-1,1 1 0,-1 0 1,1-1-1,-1 1 0,0 0 1,1 0-1,-1-1 1,-1 1-1,-1 0-7,1 0 1,-1 0-1,0 0 1,0 0-1,0 1 0,1-1 1,-1 1-1,0 0 1,0 0-1,1 0 0,-1 0 1,1 0-1,-1 0 1,1 1-1,0-1 1,-1 1-1,-1 2 0,3-3-5,0-1-1,0 1 1,0-1 0,0 1-1,0 0 1,0 0-1,0 0 1,0-1-1,0 1 1,1 0-1,-1 0 1,0 0-1,1 0 1,-1 0-1,1 0 1,-1 1-1,1-1 1,-1 0-1,1 0 1,0 0 0,0 0-1,0 1 1,-1-1-1,1 0 1,0 0-1,0 0 1,1 0-1,-1 1 1,0-1-1,0 0 1,0 0-1,1 0 1,-1 0-1,1 1 1,-1-1 0,1 0-1,-1 0 1,1 0-1,0 0 1,-1 0-1,1 0 1,0-1-1,0 1 1,0 0-1,0 0 1,0 0-1,-1-1 1,1 1-1,1 0 1,-1-1-1,2 1 1,7 5-14,1 0-1,1-1 1,23 7 0,-27-9 40,7 2 7,0-1 0,0-1 0,1 0 0,-1-1 0,0-1-1,1 0 1,-1-1 0,1-1 0,28-5 0,-39 6-20,0-1 0,0-1 0,0 1 0,1-1 0,-2 0 0,1 0 0,0 0 0,0-1 0,-1 0 0,1 0 0,-1 0 0,0 0 0,0-1 0,0 1 0,0-1 0,-1 0 0,1 0 0,-1-1 0,0 1 0,0-1 0,-1 1 0,0-1 0,1 0 0,-1 0 0,-1 0 0,1 0 0,-1 0 0,0 0 0,0-1 0,-1 1 0,1-10 0,-12-119-9,12 133 0,-1 0 0,0 0 0,0 0 0,0 0 0,0 0 0,1 0 0,-1 0 0,0 0 0,1 0 0,-1 0 0,1 0 0,-1 0 0,1 1 0,-1-1 0,1 0 0,0 0 0,0 0 0,-1 1 0,1-1 0,0 0 0,0 1 0,0-1 0,-1 1 0,1-1 0,0 1 0,0-1 0,0 1 0,0 0 0,0-1 0,0 1 0,0 0 0,2 0 0,39-2 0,-27 3 0,90 7-2435,-32-1-1440,0-4-2691</inkml:trace>
</inkml:ink>
</file>

<file path=ppt/ink/ink3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2.027"/>
    </inkml:context>
    <inkml:brush xml:id="br0">
      <inkml:brushProperty name="width" value="0.025" units="cm"/>
      <inkml:brushProperty name="height" value="0.025" units="cm"/>
    </inkml:brush>
  </inkml:definitions>
  <inkml:trace contextRef="#ctx0" brushRef="#br0">1 73 7111,'15'-2'2423,"96"-9"283,630-45-354,-555 52 315,117 9-1562,595 86 0,-308 28 66,236 38-687,510-28 198,-478-56 782,1205 160-97,-2011-227-2095,103 17-1013,-135-18-496,-1 0-1,0 1 0,19 10 1,-30-12-1911</inkml:trace>
</inkml:ink>
</file>

<file path=ppt/ink/ink3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2.371"/>
    </inkml:context>
    <inkml:brush xml:id="br0">
      <inkml:brushProperty name="width" value="0.025" units="cm"/>
      <inkml:brushProperty name="height" value="0.025" units="cm"/>
    </inkml:brush>
  </inkml:definitions>
  <inkml:trace contextRef="#ctx0" brushRef="#br0">5 66 14286,'0'0'4404,"-1"-9"-2221,0 7-2087,0 0-1,1 0 1,-1-1-1,1 1 1,0 0-1,0 0 1,0 0-1,0 0 1,0-1-1,0 1 1,1 0-1,-1 0 1,1 0-1,-1 0 1,2-3 0,0 4-34,0-1 1,0 0-1,0 1 1,0 0-1,0-1 1,0 1 0,1 0-1,-1 0 1,0 0-1,1 0 1,-1 1-1,1-1 1,-1 1-1,1-1 1,-1 1 0,1 0-1,-1 0 1,5 1-1,1-2 63,77-3 825,93 8-1,-154-2-933,-1 1-1,1 0 0,-1 2 1,0 1-1,0 1 0,0 1 1,-1 1-1,41 22 0,-58-28-17,-1 0-1,0 0 0,1 0 1,-1 1-1,0-1 0,-1 1 0,1 0 1,-1 0-1,1 0 0,-1 1 0,0-1 1,-1 1-1,1 0 0,-1-1 1,0 1-1,0 0 0,-1 0 0,1 1 1,-1-1-1,0 0 0,-1 0 1,1 10-1,-2-8 45,0 1-1,0-1 1,-1 0-1,0 0 1,0 0 0,-1 0-1,0 0 1,0-1-1,-1 1 1,0-1 0,0 0-1,0 0 1,-1 0-1,0 0 1,-9 8 0,-28 20 501,-89 59 0,45-36-4646,69-46-3119</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3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3.103"/>
    </inkml:context>
    <inkml:brush xml:id="br0">
      <inkml:brushProperty name="width" value="0.025" units="cm"/>
      <inkml:brushProperty name="height" value="0.025" units="cm"/>
    </inkml:brush>
  </inkml:definitions>
  <inkml:trace contextRef="#ctx0" brushRef="#br0">0 89 18097,'3'-12'1041,"9"-39"945,0 28 279,-11 23-2223,-1-1 0,0 1 1,1 0-1,-1 0 0,0 0 1,1-1-1,-1 1 0,0 0 0,1 0 1,-1 0-1,0 0 0,1 0 0,-1 0 1,0 0-1,1 0 0,-1 0 0,1 0 1,-1 0-1,0 0 0,1 0 0,-1 0 1,0 0-1,1 0 0,-1 0 0,0 0 1,1 1-1,-1-1 0,0 0 1,1 0-1,-1 0 0,0 1 0,1-1 1,-1 0-1,2 3 40,0-1 0,-1 0 0,1 1 0,-1-1 0,1 1 0,-1-1 1,0 1-1,0-1 0,0 1 0,-1 0 0,2 2 0,6 63 482,-3-1 0,-6 116 0,0-14 552,0-168-1077,1 0 1,0 1-1,0-1 1,0 0-1,0 0 1,1 0-1,-1 0 0,0 0 1,0 0-1,1 0 1,-1 0-1,0 0 0,1 0 1,-1-1-1,1 1 1,-1 0-1,1 0 0,0 0 1,-1 0-1,1-1 1,0 1-1,-1 0 0,1 0 1,0-1-1,0 1 1,1 0-1,0-1 38,-1 1-1,1-1 1,0 0 0,-1 0-1,1 0 1,0 0 0,-1 0-1,1 0 1,0-1 0,-1 1-1,1-1 1,0 1 0,-1-1 0,3-1-1,5-2 230,0-1-1,-1-1 1,0 1 0,13-12-1,28-31-250,-3-1 1,-1-2-1,-3-3 0,-2-1 0,44-81 0,-69 113-1763,-13 19-2049,-8 12-2149,-6 10-2699</inkml:trace>
</inkml:ink>
</file>

<file path=ppt/ink/ink3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3.480"/>
    </inkml:context>
    <inkml:brush xml:id="br0">
      <inkml:brushProperty name="width" value="0.025" units="cm"/>
      <inkml:brushProperty name="height" value="0.025" units="cm"/>
    </inkml:brush>
  </inkml:definitions>
  <inkml:trace contextRef="#ctx0" brushRef="#br0">26 1 11018,'0'0'11339,"-26"54"-8680,26-46-193,19-2-352,9-3-897,5-3-993,5 0-448,6 0-1826,0-2-2338,-5-8-929,0-4-2210</inkml:trace>
</inkml:ink>
</file>

<file path=ppt/ink/ink3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3.820"/>
    </inkml:context>
    <inkml:brush xml:id="br0">
      <inkml:brushProperty name="width" value="0.025" units="cm"/>
      <inkml:brushProperty name="height" value="0.025" units="cm"/>
    </inkml:brush>
  </inkml:definitions>
  <inkml:trace contextRef="#ctx0" brushRef="#br0">65 1 13196,'0'0'13144,"-9"8"-12264,4-4-766,0-1-18,2 0-1,-1 0 1,0 1-1,1-1 1,-1 1-1,1 0 0,0 0 1,0 0-1,0 0 1,1 0-1,0 0 1,0 1-1,0 0 0,0-1 1,0 1-1,1 0 1,0 0-1,-1 9 1,3-13-88,-1 0 0,1 0 0,0 0 0,0-1 1,-1 1-1,1 0 0,0 0 0,0 0 0,0-1 0,0 1 1,0-1-1,0 1 0,0 0 0,0-1 0,0 0 1,0 1-1,0-1 0,1 0 0,-1 1 0,0-1 1,0 0-1,0 0 0,0 0 0,0 0 0,1 0 0,-1 0 1,0-1-1,1 1 0,38-5 128,-23 0-162,0-1-1,28-16 1,-36 17-9,0 0 0,0 0 0,0 1 1,1 0-1,-1 1 0,1 0 1,0 0-1,0 1 0,0 1 0,0-1 1,0 2-1,0-1 0,13 2 0,-19 0 23,-1 1 0,1-1-1,-1 0 1,0 1-1,1 0 1,-1 0-1,0 0 1,0 0-1,0 1 1,-1-1 0,1 1-1,4 4 1,-5-3 11,1-1 0,0-1 1,-1 1-1,1 0 0,1-1 0,-1 1 1,0-1-1,0 0 0,1 0 1,0-1-1,-1 1 0,6 1 1,-2-2-334,0 0 1,1 0 0,-1-1 0,1 0 0,-1 0-1,0 0 1,1-1 0,-1-1 0,0 1 0,1-1-1,-1 0 1,10-5 0,46-30-9824,-33 15 1562</inkml:trace>
</inkml:ink>
</file>

<file path=ppt/ink/ink3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4.197"/>
    </inkml:context>
    <inkml:brush xml:id="br0">
      <inkml:brushProperty name="width" value="0.025" units="cm"/>
      <inkml:brushProperty name="height" value="0.025" units="cm"/>
    </inkml:brush>
  </inkml:definitions>
  <inkml:trace contextRef="#ctx0" brushRef="#br0">78 1 3812,'0'0'9550,"-8"10"-6069,8-9-3483,-9 11 697,1 0 1,0 0-1,1 1 0,0-1 0,1 2 0,0-1 1,1 1-1,1 0 0,-5 27 0,9 6-990,10 76-1,0 19 17,-9-110 604,-1-32-294,0 0-1,1 0 1,-1 0 0,0 0 0,0 0 0,0 0 0,0-1 0,0 1 0,0 0 0,0 0 0,0 0 0,0 0 0,0 0 0,0 0-1,0 0 1,0 0 0,1 0 0,-1 0 0,0 0 0,0 0 0,0 0 0,0 0 0,0 0 0,0 0 0,0 0 0,0 0 0,1 0 0,-1 0-1,0 0 1,0 0 0,0 0 0,0 0 0,0 0 0,0 0 0,0 0 0,0 0 0,0 0 0,1 0 0,8-55 2668,-3 16-2658,-1 14 88,29-122 96,-28 127-275,0 1 1,2-1 0,0 2 0,1-1 0,13-19-1,-18 34 30,-1 0-1,1 0 0,1 1 0,-1-1 0,0 1 0,1 0 0,-1 0 1,1 0-1,0 1 0,0 0 0,0 0 0,0 0 0,1 0 0,-1 1 1,0 0-1,1 0 0,-1 0 0,0 1 0,8 0 0,-5 0 26,-1 0 0,0 1-1,0-1 1,0 1 0,0 1-1,0-1 1,0 1 0,0 1-1,-1-1 1,1 1 0,-1 0-1,1 0 1,-1 1 0,7 5-1,-12-8 33,0 0-1,0 0 0,0 0 0,0 0 1,0 0-1,-1 0 0,1 0 0,0 0 1,0 0-1,-1 0 0,1 0 0,-1 0 1,1 0-1,-1 1 0,1-1 0,-1 0 1,0 0-1,0 0 0,1 1 0,-1-1 1,0 0-1,0 1 0,0-1 0,0 0 1,-1 0-1,1 1 0,-1 1 0,0 0 131,-1-1 0,0 1 0,1-1 0,-1 1 0,0-1 0,0 0 0,0 0 0,-1 0 0,1 0 0,0 0 0,-5 2 0,-6 4 544,0-2 0,0 0-1,-26 8 1,26-10-711,-1 0 0,1-2 0,-1 0 0,0 0 0,0-1 0,0-1 0,-16-2 0,29 2-96,1 0 0,-1 0-1,0 0 1,0-1 0,1 1 0,-1 0-1,0 0 1,1-1 0,-1 1 0,0-1 0,1 1-1,-1-1 1,1 1 0,-1-1 0,1 1 0,-1-1-1,1 1 1,-1-1 0,1 0 0,0 1-1,-1-1 1,1 1 0,0-1 0,-1 0 0,1 0-1,0 1 1,0-1 0,0 0 0,0 1 0,-1-1-1,1-1 1,4-24-10038,7 1-8107</inkml:trace>
</inkml:ink>
</file>

<file path=ppt/ink/ink3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5.025"/>
    </inkml:context>
    <inkml:brush xml:id="br0">
      <inkml:brushProperty name="width" value="0.025" units="cm"/>
      <inkml:brushProperty name="height" value="0.025" units="cm"/>
    </inkml:brush>
  </inkml:definitions>
  <inkml:trace contextRef="#ctx0" brushRef="#br0">133 344 14958,'3'-9'2755,"-1"5"-2506,12-50 4303,-13 53-4419,-1-1 0,0 1 0,0-1 0,1 1 0,-1 0-1,0-1 1,0 1 0,0-1 0,-1 1 0,1-1 0,0 1 0,0 0-1,-1-1 1,1 1 0,-1 0 0,1-1 0,-1 1 0,0 0-1,1 0 1,-1-1 0,0 1 0,0 0 0,0 0 0,0 0 0,0 0-1,0 0 1,0 0 0,0 1 0,0-1 0,-1 0 0,1 0 0,0 1-1,-1-1 1,1 1 0,0-1 0,-1 1 0,1-1 0,-2 1 0,-2 0-82,0 0 0,0 0 1,0 0-1,0 0 1,0 1-1,0 0 0,1 0 1,-1 1-1,0-1 1,0 1-1,1 0 0,-1 0 1,1 1-1,0-1 1,0 1-1,0 0 0,0 0 1,0 0-1,0 1 1,1-1-1,0 1 0,-1 0 1,1 0-1,1 0 1,-1 1-1,1-1 0,-1 0 1,1 1-1,1 0 1,-1-1-1,1 1 0,-1 0 1,1 0-1,0 7 1,1-11-51,0-1 1,0 1-1,0 0 1,0 0-1,0 0 1,0 0-1,0-1 1,0 1 0,0 0-1,0 0 1,1 0-1,-1-1 1,0 1-1,1 0 1,-1 0-1,1-1 1,-1 1 0,0 0-1,1-1 1,0 1-1,-1 0 1,1-1-1,-1 1 1,1-1-1,0 1 1,-1-1 0,1 1-1,0-1 1,0 1-1,30 1 97,-22-3-57,0-1-1,-1 0 1,1-1-1,15-6 1,111-81-1237,-135 90 1144,1 0 0,-1 0 1,1-1-1,-1 1 0,1 0 1,-1 0-1,1 0 0,-1 0 1,1 0-1,0 0 1,-1 0-1,1 0 0,-1 0 1,1 0-1,-1 0 0,1 0 1,-1 1-1,1-1 0,-1 0 1,1 0-1,-1 1 0,0-1 1,1 0-1,-1 0 0,1 1 1,-1-1-1,1 0 0,-1 1 1,0-1-1,1 1 0,-1-1 1,0 0-1,0 1 0,1-1 1,-1 1-1,0-1 0,0 1 1,1-1-1,-1 1 0,0-1 1,0 1-1,0-1 0,0 1 1,0-1-1,0 1 0,0-1 1,0 1-1,0-1 0,0 2 1,1 36-276,-2-27 269,1-7 49,0-1 1,0 1 0,0-1-1,1 1 1,0-1-1,-1 0 1,1 1 0,0-1-1,0 0 1,1 0 0,-1 1-1,1-1 1,-1 0 0,1 0-1,0-1 1,0 1-1,4 3 1,-4-4 5,0-2-1,0 1 1,0 0 0,1 0-1,-1-1 1,0 1-1,0-1 1,1 1 0,-1-1-1,0 0 1,1 0-1,-1 0 1,0-1 0,1 1-1,-1 0 1,0-1-1,0 1 1,1-1 0,-1 0-1,0 0 1,0 0-1,0 0 1,0 0 0,0 0-1,0-1 1,0 1-1,3-4 1,14-10 84,0 0 0,-2-1-1,1-2 1,-2 1 0,0-2 0,-1 0 0,-1-1-1,-1 0 1,-1-1 0,-1-1 0,-1 0 0,0 0-1,-2-1 1,11-45 0,-19 66-105,1 0 1,-1 0-1,1 1 0,-1-1 1,0 0-1,1 0 1,-1 0-1,0 0 0,0 0 1,-1 1-1,1-1 1,0 0-1,-1 0 0,1 0 1,-1 1-1,0-4 1,0 6-7,-1-1 1,1 1 0,1-1 0,-1 1-1,0-1 1,0 1 0,0 0 0,0 0-1,0-1 1,0 1 0,1 0 0,-1 0-1,0 0 1,1 0 0,-1 0 0,1 0-1,-1 0 1,0 1 0,-31 64-157,22-42 433,0 0 0,1 0 0,2 1 0,1 0 0,0 0 0,2 1 0,-2 47 0,6-71-238,0-1 0,0 1-1,0 0 1,0-1 0,1 1 0,-1-1 0,1 1 0,-1 0 0,1-1 0,-1 1 0,1-1 0,0 1 0,-1-1 0,1 0-1,0 1 1,0-1 0,0 0 0,0 1 0,0-1 0,1 0 0,-1 0 0,0 0 0,1 0 0,-1 0 0,0 0 0,1-1 0,-1 1-1,1 0 1,-1-1 0,1 1 0,-1-1 0,1 1 0,3-1 0,-3 0 11,0 0 0,1 0-1,-1 0 1,0 0 0,1-1 0,-1 1-1,0-1 1,1 0 0,-1 1 0,0-1-1,0 0 1,0 0 0,0-1 0,0 1 0,0 0-1,0-1 1,0 1 0,0-1 0,0 0-1,-1 1 1,1-1 0,1-3 0,4-6 67,-2 1-1,1-1 1,-2-1 0,1 1 0,-2-1 0,1 1 0,-2-1 0,1 0 0,-2 0-1,1-17 1,-2 29-140,0 3 38,0 1-1,1 0 1,-1 0 0,1 0-1,0 0 1,0 0-1,1 3 1,1-4 30,0 0 0,0-1 0,0 0-1,1 1 1,-1-1 0,1 0 0,-1-1 0,1 1-1,0-1 1,-1 0 0,1 0 0,0 0 0,0 0-1,0 0 1,0-1 0,0 0 0,0 0 0,0 0-1,0 0 1,7-2 0,-3 1 12,-1 0 0,1-1 0,-1 0 0,1 0 1,-1-1-1,0 0 0,0 0 0,0-1 0,11-7 0,-15 12-85,-5 8-68,-4 9-42,-21 49 391,25-62-215,1 1 1,-1-1-1,1 0 1,0 1 0,1-1-1,-1 1 1,1-1-1,0 1 1,0-1-1,1 1 1,1 5-1,-2-10-70,1 0 1,-1 0-1,0-1 0,1 1 0,-1 0 0,1 0 0,-1-1 0,1 1 0,-1 0 1,1-1-1,-1 1 0,1-1 0,0 1 0,-1-1 0,1 1 0,0-1 0,0 1 1,-1-1-1,1 0 0,0 1 0,0-1 0,-1 0 0,1 0 0,0 1 0,0-1 0,0 0 1,0 0-1,-1 0 0,1 0 0,0 0 0,0 0 0,0 0 0,0-1 0,-1 1 1,1 0-1,0 0 0,0-1 0,1 1 0,0-1-488,0 0 0,0 0 1,0 0-1,0 0 0,0 0 0,-1 0 0,1-1 0,0 1 1,-1 0-1,1-1 0,0 1 0,-1-1 0,3-3 0,6-17-7249</inkml:trace>
</inkml:ink>
</file>

<file path=ppt/ink/ink3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5.353"/>
    </inkml:context>
    <inkml:brush xml:id="br0">
      <inkml:brushProperty name="width" value="0.025" units="cm"/>
      <inkml:brushProperty name="height" value="0.025" units="cm"/>
    </inkml:brush>
  </inkml:definitions>
  <inkml:trace contextRef="#ctx0" brushRef="#br0">1 1 22069,'0'0'7399,"1"50"-11499,15-41-1025,1-7-2594</inkml:trace>
</inkml:ink>
</file>

<file path=ppt/ink/ink3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5.730"/>
    </inkml:context>
    <inkml:brush xml:id="br0">
      <inkml:brushProperty name="width" value="0.025" units="cm"/>
      <inkml:brushProperty name="height" value="0.025" units="cm"/>
    </inkml:brush>
  </inkml:definitions>
  <inkml:trace contextRef="#ctx0" brushRef="#br0">135 0 17457,'0'0'1500,"-3"12"459,-6 22-978,2-11 125,0 0-1,2 0 0,1 0 0,0 1 0,1 30 0,3-51-1162,0-1 0,1 1 0,-1 0 0,1-1 0,0 1 0,0-1 0,0 1 0,0-1 0,0 0-1,0 1 1,1-1 0,-1 0 0,1 0 0,0 0 0,-1 0 0,1 0 0,0 0 0,0 0 0,0-1 0,4 3-1,4 1-798,0 0 0,0 0 0,19 5 0,23 13-2784,-51-23 3675,0 1 1,0-1 0,0 1 0,0 0 0,0-1 0,0 1 0,0 0 0,0 0 0,0 0 0,0-1 0,-1 1 0,1 0 0,0 0 0,-1 0 0,1 0 0,-1 0 0,1 1 0,-1-1 0,1 0 0,-1 0 0,0 0 0,0 0-1,1 0 1,-1 1 0,0-1 0,0 0 0,0 0 0,-1 3 0,0-2 217,0 0 1,0 0-1,0 0 0,-1 0 1,1 0-1,-1 0 0,1-1 0,-1 1 1,0 0-1,1-1 0,-1 1 1,0-1-1,-3 2 0,-5 2 617,1 0-1,-1 0 1,0-1 0,0-1-1,-15 4 1,16-5-538,0-1 0,0 0 0,0-1-1,-1 0 1,1 0 0,0-1 0,0-1 0,-13-2-1,19 3-438,0 0 0,0 0 0,0 0 0,0-1 0,0 1 0,0-1 0,1 1 0,-1-1 0,0 0 0,1 0 0,-1 0 0,1-1 0,0 1 0,0-1 0,0 1 0,0-1 0,0 0 0,0 1 0,1-1-1,-1 0 1,1 0 0,0 0 0,0 0 0,0-1 0,1 1 0,-2-6 0,2 8-148,0-1 0,0 1 0,0 0 0,1 0 0,-1-1 0,0 1 0,0 0 0,1 0 0,-1-1 0,1 1 0,-1 0 0,1 0 0,0 0 0,-1 0 0,1 0 0,0 0 0,0 0 0,0 0 0,-1 0 0,1 0 0,0 0 0,0 0 0,1 1 0,-1-1 0,0 0 0,0 1 0,2-2 0,37-10-5664,-35 11 5168,30-5-5741</inkml:trace>
</inkml:ink>
</file>

<file path=ppt/ink/ink3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6.073"/>
    </inkml:context>
    <inkml:brush xml:id="br0">
      <inkml:brushProperty name="width" value="0.025" units="cm"/>
      <inkml:brushProperty name="height" value="0.025" units="cm"/>
    </inkml:brush>
  </inkml:definitions>
  <inkml:trace contextRef="#ctx0" brushRef="#br0">0 358 7399,'0'0'17264,"9"-2"-15374,8-3-1255,1 0-1,-1-2 1,31-15-1,-39 17-577,-1 1 0,1-2 0,-1 1 0,-1-1 0,1 0 0,-1-1 1,0 1-1,0-1 0,-1-1 0,7-9 0,-13 16-53,1 0 0,0 0 0,-1 0-1,1 0 1,0-1 0,-1 1 0,0 0 0,1 0 0,-1-1 0,0 1 0,1 0 0,-1 0 0,0-1 0,0 1 0,0 0-1,0 0 1,-1-2 0,1 2-8,0 1-1,-1-1 1,1 1-1,0 0 1,-1-1-1,1 1 1,0-1-1,-1 1 1,1 0-1,-1 0 1,1-1 0,-1 1-1,1 0 1,-1 0-1,1-1 1,-1 1-1,1 0 1,-1 0-1,1 0 1,-1 0-1,1 0 1,-1 0-1,1 0 1,-1 0-1,0 0 1,0 0-1,-3 1-12,1-1 0,-1 1 0,1 0-1,-1 0 1,1 1 0,0-1 0,-1 1-1,1 0 1,0-1 0,-5 5 0,-1 2 44,1 1 1,1-1 0,-1 1 0,2 0 0,-1 1 0,-6 12 0,10-17-1,1-1 1,0 1-1,0 0 1,0 0-1,0 0 1,1 0-1,0 0 0,0 0 1,1 0-1,-1 0 1,1 0-1,0 0 1,0 0-1,1 1 1,-1-1-1,3 8 1,-1-11-19,-1 0 0,0 0 0,1 0 0,0 0 0,-1 0 1,1 0-1,0-1 0,0 1 0,0 0 0,0-1 0,0 0 1,0 1-1,1-1 0,-1 0 0,0 0 0,1 0 0,-1-1 1,1 1-1,-1-1 0,1 1 0,-1-1 0,1 0 1,3 0-1,63-3 278,-51 0-253,-1-2 0,-1 0 1,1-1-1,-1 0 0,0-2 0,0 1 1,-1-2-1,0 0 0,16-14 1,-2 0-5,-2 0 0,0-2 1,33-41-1,-47 49-4,0-1 0,19-33 0,-27 42-93,-1 1 1,-1-1-1,0 1 0,0-1 0,0 0 0,-1 0 1,-1 0-1,2-17 0,-3 25 55,0 0 1,0 0-1,0 0 0,0 0 1,0 1-1,0-1 1,0 0-1,0 0 0,-1 0 1,1 0-1,0 1 1,0-1-1,-1 0 0,1 0 1,-1 1-1,1-1 0,-1 0 1,1 0-1,-1 1 1,1-1-1,-1 1 0,1-1 1,-1 0-1,0 1 1,0-1-1,1 1 0,-1 0 1,-1-1-1,0 0-3,0 1 1,0 0-1,0-1 0,0 1 0,0 0 1,0 0-1,0 1 0,0-1 0,0 0 1,0 1-1,-3 0 0,-3 2 23,0 0 1,0 1-1,1-1 0,0 2 0,-9 5 0,1 2 148,0 0-1,1 1 1,1 1-1,0 0 1,-16 25-1,24-33-160,1 1 0,0-1 0,1 1 0,-1 0 0,1 0 0,1 1 1,-1-1-1,1 1 0,1-1 0,-1 1 0,1-1 0,1 1 0,-1 0 0,1 0 0,1-1 0,1 13 0,-1-17-244,0 0-1,0 0 1,0 0-1,0 0 1,0 0 0,1-1-1,0 1 1,-1 0-1,1-1 1,0 1-1,4 3 1,18 10-4845,16-5-6838</inkml:trace>
</inkml:ink>
</file>

<file path=ppt/ink/ink3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8.240"/>
    </inkml:context>
    <inkml:brush xml:id="br0">
      <inkml:brushProperty name="width" value="0.025" units="cm"/>
      <inkml:brushProperty name="height" value="0.025" units="cm"/>
    </inkml:brush>
  </inkml:definitions>
  <inkml:trace contextRef="#ctx0" brushRef="#br0">1 324 19090,'0'0'7404,"0"12"-7067,0-9-305,0 4 5,0 1 0,0 0 0,1 0 1,0-1-1,0 1 0,1-1 0,3 8 0,-5-13-28,1 0 0,1 0 1,-1 0-1,0 0 0,0 0 0,1 0 0,-1-1 1,1 1-1,-1-1 0,1 1 0,0-1 0,0 1 1,-1-1-1,1 0 0,0 0 0,0 0 0,0 0 1,1 0-1,-1 0 0,0-1 0,0 1 0,0-1 1,0 0-1,1 1 0,-1-1 0,0 0 0,0 0 1,1 0-1,-1-1 0,0 1 0,0 0 0,0-1 1,0 0-1,4-1 0,-1 1 30,0-2 1,0 1-1,0 0 0,-1-1 1,1 0-1,-1 0 0,1-1 1,-1 1-1,0-1 0,0 0 1,0 0-1,5-8 1,-2 3 279,-1-1 0,1-1 1,-2 1-1,9-21 1,-15 43-251,0 0 1,0 0-1,1 0 1,2 17-1,0 8 32,-2-35-92,0-1-1,0 1 0,0 0 1,0 0-1,0 0 1,0-1-1,1 1 1,-1 0-1,1 0 1,-1 0-1,1-1 1,0 1-1,-1 0 0,1-1 1,0 1-1,0-1 1,0 1-1,1-1 1,-1 0-1,0 1 1,2 1-1,-1-2 32,0-1-1,0 1 1,-1-1 0,1 0-1,0 1 1,0-1 0,0 0-1,-1 0 1,1 0-1,0 0 1,0 0 0,0-1-1,-1 1 1,1 0 0,0-1-1,-1 1 1,1-1-1,0 0 1,-1 0 0,1 0-1,0 1 1,-1-1 0,2-2-1,12-9 119,-1 0-1,-1-2 1,0 0-1,0 0 1,-2-1-1,0 0 1,0-1-1,-2-1 1,11-22-1,-29 98-851,8-53 699,-4 12 13,1 0-1,1 1 0,-2 24 1,5-42-17,0 0 0,0-1 1,1 1-1,-1 0 1,0-1-1,0 1 0,0 0 1,1-1-1,-1 1 0,0-1 1,1 1-1,-1-1 1,1 1-1,-1 0 0,1-1 1,-1 0-1,1 1 1,-1-1-1,1 1 0,-1-1 1,1 1-1,-1-1 0,1 0 1,0 0-1,-1 1 1,1-1-1,0 0 0,-1 0 1,1 0-1,0 1 0,-1-1 1,1 0-1,0 0 1,-1 0-1,1 0 0,0 0 1,-1-1-1,1 1 0,0 0 1,-1 0-1,1 0 1,0 0-1,-1-1 0,1 1 1,-1 0-1,1-1 0,1 0 1,32-16 220,-20 5-172,0-2 0,0 0 0,-1 0 0,16-25 0,27-29-786,-50 69-346,-3 12 727,-3 21 452,0-29-161,0 5 67,0-3 15,0 1 0,0-1 0,0 1 0,1-1 0,0 0 0,4 14 0,-4-20-7,-1 0-1,1 0 0,-1-1 1,0 1-1,1 0 1,0 0-1,-1 0 1,1-1-1,-1 1 1,1 0-1,0-1 1,0 1-1,-1-1 1,1 1-1,0-1 1,0 1-1,0-1 1,0 1-1,0-1 1,-1 0-1,1 1 1,0-1-1,2 0 1,-1 0 25,1 0 1,0-1-1,-1 1 0,1-1 1,-1 0-1,1 1 1,-1-1-1,1 0 1,-1-1-1,1 1 0,-1 0 1,4-4-1,10-7 62,-1-1 0,-1-1-1,0 0 1,-1-1 0,0 0-1,-1-1 1,-1 0-1,0-1 1,9-22 0,-6 10-80,-1 0-1,-2-1 1,-1 0 0,-2-1 0,6-32 0,-11 38-333,-2 18-43,-4 17-207,-5 31 425,0-6 277,1 0-1,2 1 1,0 45-1,4-73-136,1 1 1,1 0-1,0-1 0,0 1 0,1-1 1,0 1-1,0-1 0,1 0 0,0 1 0,1-1 1,-1-1-1,2 1 0,-1-1 0,1 1 1,0-1-1,0 0 0,1-1 0,0 0 0,7 6 1,-8-12-930,-8-11 774,-7-14 166,-128-188-1569,127 198 1738,10 13 82,23 10-65,18 10 288,82 23 0,-108-38-2412,-1-1 1,1 0-1,16 0 0,-31-20-16245</inkml:trace>
</inkml:ink>
</file>

<file path=ppt/ink/ink3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8.597"/>
    </inkml:context>
    <inkml:brush xml:id="br0">
      <inkml:brushProperty name="width" value="0.025" units="cm"/>
      <inkml:brushProperty name="height" value="0.025" units="cm"/>
    </inkml:brush>
  </inkml:definitions>
  <inkml:trace contextRef="#ctx0" brushRef="#br0">0 0 18225,'0'0'6022</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3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9.376"/>
    </inkml:context>
    <inkml:brush xml:id="br0">
      <inkml:brushProperty name="width" value="0.025" units="cm"/>
      <inkml:brushProperty name="height" value="0.025" units="cm"/>
    </inkml:brush>
  </inkml:definitions>
  <inkml:trace contextRef="#ctx0" brushRef="#br0">0 133 13613,'3'-12'3683,"-1"3"-2694,9-43 981,-8 28 4328,3 113-6194,23 121 0,-28-206-62,0-1 0,0 1 0,0-1 0,0 1 0,0-1 0,1 1 0,-1-1 0,1 0 0,0 0 0,0 0 0,5 5 0,-6-7 17,0 0-1,1 0 1,-1-1 0,1 1 0,-1 0 0,1 0 0,-1-1-1,1 1 1,-1-1 0,1 0 0,0 1 0,-1-1 0,1 0 0,0 0-1,-1 0 1,1 0 0,0 0 0,-1 0 0,1-1 0,-1 1 0,1 0-1,0-1 1,-1 0 0,1 1 0,-1-1 0,1 0 0,-1 1-1,1-1 1,0-1 0,10-6 282,-1 0 0,0-1 0,-1 0 0,0-1 0,-1 0 0,11-14 0,50-75 568,-60 83-772,9-13-76,-1-1-1,-1 0 1,-2-2 0,12-33 0,-28 87-2447,0 76-9524,1-71 5675</inkml:trace>
</inkml:ink>
</file>

<file path=ppt/ink/ink3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9.732"/>
    </inkml:context>
    <inkml:brush xml:id="br0">
      <inkml:brushProperty name="width" value="0.025" units="cm"/>
      <inkml:brushProperty name="height" value="0.025" units="cm"/>
    </inkml:brush>
  </inkml:definitions>
  <inkml:trace contextRef="#ctx0" brushRef="#br0">8 27 15278,'0'0'12861,"0"9"-12221,-7 130 449,7-138-1070,0-1-1,0 1 1,0-1 0,0 1-1,0-1 1,0 1-1,0-1 1,0 1-1,1-1 1,-1 1 0,0-1-1,0 1 1,0-1-1,1 0 1,-1 1-1,0-1 1,1 1 0,-1-1-1,0 0 1,1 1-1,-1-1 1,1 0-1,-1 1 1,0-1 0,1 0-1,-1 0 1,1 1-1,-1-1 1,1 0-1,-1 0 1,1 0 0,-1 0-1,1 1 1,-1-1-1,1 0 1,-1 0-1,1 0 1,-1 0 0,1 0-1,-1-1 1,1 1-1,-1 0 1,1 0-1,-1 0 1,1 0 0,-1 0-1,1-1 1,-1 1-1,1 0 1,-1 0 0,0-1-1,1 1 1,-1 0-1,1-1 1,25-18 902,-19 10-847,-1 1-1,-1-1 1,1-1-1,-1 1 1,-1-1-1,0 1 1,0-1-1,-1-1 1,0 1-1,-1 0 1,0-1-1,1-15 1,-3 25-74,0 0 0,-1 0 0,1 0 0,0 0 0,0 1 0,0-1 0,-1 0 0,1 0 0,0 0 0,-1 0 0,1 0 0,-1 0 0,1 0 0,-1 1 0,1-1 0,-1 0 0,0 0 0,1 1 0,-1-1 0,0 0 0,1 1 0,-1-1 0,0 1 0,0-1 0,0 1 0,0-1 0,1 1 0,-1 0 0,0-1 0,0 1 0,0 0 0,0 0 0,0 0 0,0 0 0,0-1 0,0 1 0,0 1 0,0-1 0,0 0 0,0 0 0,0 0 0,0 0 0,0 1 0,0-1 0,0 0 0,1 1 0,-2 0 0,-1 0 0,0-1 0,0 2 0,0-1 0,0 0 0,0 1 0,0-1 0,1 1 0,-1 0 0,0 0 0,1 0 0,0 0 0,-1 0 0,1 0 0,-3 4 0,4-4-27,0 0 0,0 1 0,0-1 0,0 0 0,0 0 1,0 1-1,0-1 0,1 0 0,-1 1 0,1-1 0,0 1 0,0-1 0,0 1 0,0-1 0,0 0 0,0 1 0,0-1 1,1 1-1,0-1 0,0 4 0,1-5-45,-1 1 0,0 0 0,1-1 0,-1 1 0,1-1 0,0 1 1,-1-1-1,1 0 0,0 0 0,0 0 0,0 0 0,0 0 0,0 0 0,0 0 0,0-1 1,0 1-1,0-1 0,3 1 0,4 0-215,-1-1 0,1 0 0,-1 0 0,1-1 0,-1 0 0,0 0 0,1-1 0,-1 0 0,0 0 0,13-7 1,-10 3-1415,1 0 0,-2-1 0,1-1 0,16-15 0,3-9-6071</inkml:trace>
</inkml:ink>
</file>

<file path=ppt/ink/ink3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0.135"/>
    </inkml:context>
    <inkml:brush xml:id="br0">
      <inkml:brushProperty name="width" value="0.025" units="cm"/>
      <inkml:brushProperty name="height" value="0.025" units="cm"/>
    </inkml:brush>
  </inkml:definitions>
  <inkml:trace contextRef="#ctx0" brushRef="#br0">1 78 8808,'0'0'18135,"3"10"-17068,3 12-714,-2 0-1,-1 0 0,0 0 0,-2 1 1,0-1-1,-4 32 0,2-21-37,1 1 0,6 51 1,-6-83-312,0-1 0,1 1 1,-1 0-1,0 0 1,1-1-1,-1 1 0,1 0 1,0-1-1,-1 1 1,1-1-1,0 1 0,0-1 1,0 1-1,0-1 0,0 1 1,1-1-1,-1 0 1,3 2-1,-3-2 2,0-1-1,0 0 1,0 1-1,1-1 1,-1 0-1,0 0 1,0 0 0,1 0-1,-1 0 1,0 0-1,0 0 1,1 0 0,-1 0-1,0 0 1,0-1-1,1 1 1,-1-1-1,0 1 1,2-2 0,2-1-2,0 0 1,0-1-1,0 0 1,-1 0-1,1 0 1,-1 0-1,0-1 1,-1 1-1,5-8 1,9-19-147,-2 0 1,-1-1-1,-1-1 0,-2 0 0,-1-1 1,-2 0-1,-1-1 0,-2 0 1,-2 0-1,0-41 0,-5 109-114,-9 55-1,-3 23 498,13-84-47,-2 39 235,3-62-425,0 0-1,1 0 0,-1-1 1,1 1-1,-1 0 1,1-1-1,0 1 0,1 0 1,-1-1-1,0 1 0,1-1 1,3 5-1,-4-7-77,0 1 1,0-1-1,0 0 0,0 0 0,0-1 1,1 1-1,-1 0 0,0 0 0,0-1 0,1 1 1,-1 0-1,0-1 0,1 1 0,-1-1 1,1 0-1,-1 1 0,0-1 0,1 0 0,-1 0 1,1 0-1,-1 0 0,1 0 0,-1 0 1,1-1-1,-1 1 0,0 0 0,1-1 0,-1 1 1,1-1-1,-1 1 0,0-1 0,0 0 1,1 0-1,-1 1 0,0-1 0,0 0 1,0 0-1,0 0 0,0 0 0,0 0 0,0 0 1,0-1-1,1-1 0,3-4-1147,1-1 1,-1 1-1,-1-1 0,0-1 1,5-12-1,7-26-6568</inkml:trace>
</inkml:ink>
</file>

<file path=ppt/ink/ink3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0.497"/>
    </inkml:context>
    <inkml:brush xml:id="br0">
      <inkml:brushProperty name="width" value="0.025" units="cm"/>
      <inkml:brushProperty name="height" value="0.025" units="cm"/>
    </inkml:brush>
  </inkml:definitions>
  <inkml:trace contextRef="#ctx0" brushRef="#br0">24 0 16976,'0'0'1666,"-2"13"389,-7 45 1581,-3 98 0,11-131-3222,2 0 0,1 1 0,1-1 0,1 0 0,1 0 0,17 47 0,-21-71-392,-1 1 0,1-1 0,-1 1 1,1-1-1,0 0 0,0 0 0,0 1 1,0-1-1,0 0 0,0 0 0,0 0 1,0 0-1,0 0 0,0 0 0,1 0 1,-1-1-1,0 1 0,1 0 1,-1-1-1,1 1 0,-1-1 0,0 1 1,1-1-1,-1 0 0,1 1 0,-1-1 1,1 0-1,-1 0 0,1 0 0,0 0 1,-1 0-1,1-1 0,-1 1 0,0 0 1,1-1-1,-1 1 0,1-1 1,-1 1-1,0-1 0,1 0 0,-1 0 1,0 0-1,1 1 0,-1-1 0,0 0 1,1-2-1,8-4 149,0-1 0,-1 0-1,0-1 1,8-10 0,7-10-416,-1 0 0,29-50 0,-44 65 27,-1 0 0,0-1 0,-1 0 0,-1 0 0,0 0 1,-1-1-1,-1 1 0,3-26 0,-6 38-527,-1-2-1869,-4 4-2574,-7 1-3524</inkml:trace>
</inkml:ink>
</file>

<file path=ppt/ink/ink3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0.838"/>
    </inkml:context>
    <inkml:brush xml:id="br0">
      <inkml:brushProperty name="width" value="0.025" units="cm"/>
      <inkml:brushProperty name="height" value="0.025" units="cm"/>
    </inkml:brush>
  </inkml:definitions>
  <inkml:trace contextRef="#ctx0" brushRef="#br0">1 0 3299,'0'0'16848,"6"53"-13036,13-46-641,5 0-1250,1-5-1088,4-2-673,-5 0-768,1 0-1442,0 0-1345,-5-9-1122,-2-3-1825,-4-5-640</inkml:trace>
</inkml:ink>
</file>

<file path=ppt/ink/ink3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1.326"/>
    </inkml:context>
    <inkml:brush xml:id="br0">
      <inkml:brushProperty name="width" value="0.025" units="cm"/>
      <inkml:brushProperty name="height" value="0.025" units="cm"/>
    </inkml:brush>
  </inkml:definitions>
  <inkml:trace contextRef="#ctx0" brushRef="#br0">71 51 13805,'0'0'6646,"-9"5"-4772,3-2-1568,0 1 0,0 0 0,0 0 1,1 1-1,0 0 0,-6 5 0,10-8-158,-1 1 0,0-1 0,1 0 0,-1 0-1,1 1 1,0-1 0,0 1 0,0-1 0,0 1 0,0-1 0,0 1 0,1 0 0,-1-1-1,1 1 1,0 0 0,0-1 0,0 1 0,0 0 0,0 0 0,1-1 0,-1 1 0,1 0 0,0-1-1,1 4 1,-1-5-99,0 1-1,0-1 1,1 1-1,-1-1 0,1 0 1,-1 0-1,1 0 1,-1 0-1,1 0 0,0 0 1,0 0-1,-1 0 1,1-1-1,0 1 0,0-1 1,0 1-1,0-1 1,-1 0-1,1 0 1,0 0-1,4 0 0,44-4 660,-36 0-670,0 0 1,0-2 0,0 0 0,0 0 0,14-10-1,-19 10-198,2 0 0,-1 1 1,1 0-1,-1 0 0,1 1 0,1 0 0,-1 1 0,0 1 0,17-3 0,-27 6 154,-1-1 0,1 0-1,0 1 1,-1-1 0,1 1 0,-1-1 0,1 1-1,0-1 1,-1 1 0,1-1 0,-1 1 0,0-1-1,1 1 1,-1-1 0,1 1 0,-1 0 0,0-1-1,0 1 1,1 0 0,-1 0 0,0-1 0,0 1-1,0 0 1,0-1 0,0 2 0,5 27 200,-3-14-56,-1-13-108,-1-1 1,1 1-1,0-1 1,-1 1-1,1-1 0,0 0 1,0 1-1,0-1 1,1 0-1,-1 1 1,0-1-1,0 0 0,1 0 1,-1 0-1,0 0 1,1 0-1,-1-1 0,1 1 1,-1 0-1,1-1 1,0 1-1,-1-1 1,1 1-1,0-1 0,-1 0 1,1 1-1,0-1 1,-1 0-1,1 0 1,0-1-1,-1 1 0,1 0 1,0 0-1,-1-1 1,1 1-1,0-1 1,2-1-1,8-2 65,1-1 0,-1 0 0,19-12 0,-24 13-142,23-13-146,-22 11-21,0 1 0,0 0 0,1 0 0,-1 1 0,1 0 0,0 1 0,0 0 0,18-4 0,-27 8 208,1-1-1,0 1 1,-1-1 0,1 1 0,0-1 0,-1 1-1,1-1 1,-1 1 0,1-1 0,-1 1-1,1 0 1,-1-1 0,0 1 0,1 0 0,-1 0-1,0-1 1,1 1 0,-1 0 0,0 0-1,0-1 1,0 1 0,1 0 0,-1 0 0,0 0-1,0-1 1,0 1 0,0 0 0,-1 1-1,0 32 553,1-30-441,0-2-66,-1 0 1,1 0-1,0-1 1,0 1-1,0 0 1,0 0-1,0 0 1,0-1 0,1 1-1,-1 0 1,1 0-1,-1-1 1,1 1-1,-1 0 1,1-1-1,0 1 1,0 0-1,0-1 1,0 0-1,0 1 1,2 2-1,0-3-5,0 0 0,-1-1 0,1 1-1,-1-1 1,1 1 0,0-1 0,0 0-1,-1 0 1,1 0 0,0 0-1,-1 0 1,1-1 0,0 1 0,-1-1-1,4-1 1,11-3-236,-1-2 0,0 0 0,0-1 0,-1 0 0,0-1 0,17-15 0,20-10-1357,-52 33 1574,1 1 0,0-1 0,-1 1 1,1 0-1,0-1 0,-1 1 1,1 0-1,0 0 0,0-1 0,0 1 1,-1 0-1,1 0 0,0 0 1,0 0-1,-1 0 0,1 0 0,0 0 1,0 0-1,0 0 0,-1 0 1,1 1-1,0-1 0,0 0 0,-1 0 1,1 1-1,0-1 0,-1 0 1,1 1-1,0-1 0,-1 1 1,1-1-1,0 1 0,-1-1 0,1 1 1,-1 0-1,1-1 0,-1 1 1,0-1-1,1 2 0,0-1 52,0 0 1,0 0-1,0 0 0,0 0 1,0 0-1,0 0 0,0 0 0,0 0 1,0-1-1,0 1 0,1 0 0,-1-1 1,0 1-1,0-1 0,1 1 1,-1-1-1,0 0 0,3 1 0,6-2-23,-1 0-1,0 0 0,0-1 0,0-1 0,0 1 1,0-2-1,0 1 0,0-1 0,-1 0 1,0-1-1,0 0 0,9-7 0,-5 4-223,0 0-1,1 1 1,26-11-1,-38 18 195,-1 0 1,0 0-1,1 0 0,-1 0 1,0 0-1,1 0 0,-1 0 0,0 0 1,1 0-1,-1 0 0,0 0 0,1 0 1,-1 0-1,0 0 0,1 0 0,-1 0 1,0 1-1,1-1 0,-1 0 1,0 0-1,1 0 0,-1 0 0,0 1 1,0-1-1,1 0 0,-1 0 0,0 0 1,0 1-1,0-1 0,1 0 0,-1 1 1,0-1-1,0 0 0,0 0 0,0 1 1,1-1-1,-1 0 0,0 1 1,0-1-1,0 1 0,3 21 592,-4-20-545,1 0 0,0 1 0,1-1 1,-1 1-1,0-1 0,1 0 0,-1 1 0,1-1 0,0 0 1,0 1-1,0-1 0,2 4 0,1-3 8,1-1 1,0 1-1,0-1 0,0 1 1,0-1-1,1-1 0,-1 1 1,0-1-1,1 0 0,-1 0 1,1-1-1,-1 1 0,1-1 0,-1 0 1,10-2-1,5 0 162,-1-1 1,0-1-1,22-7 0,-12 1-347,-17 5-33,0 0 0,0 1 0,1 1 0,0 0 0,-1 0 0,1 2 0,0-1 0,25 2 0,-24 5-927,-5-1-2787,1-3-4459,1-5-7485</inkml:trace>
</inkml:ink>
</file>

<file path=ppt/ink/ink3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2.089"/>
    </inkml:context>
    <inkml:brush xml:id="br0">
      <inkml:brushProperty name="width" value="0.025" units="cm"/>
      <inkml:brushProperty name="height" value="0.025" units="cm"/>
    </inkml:brush>
  </inkml:definitions>
  <inkml:trace contextRef="#ctx0" brushRef="#br0">1 91 19635,'1'27'7083,"5"35"-5609,-4-42-1540,1 1 1,1-1 0,0 0 0,13 33 0,-15-50 80,-1 0 1,1-1-1,0 1 0,0 0 0,0-1 0,0 1 0,0-1 0,1 1 0,-1-1 0,1 0 0,0 0 1,-1 0-1,1 0 0,0-1 0,0 1 0,0-1 0,0 0 0,0 0 0,0 0 0,1 0 0,-1 0 1,0-1-1,0 1 0,1-1 0,-1 0 0,0 0 0,1 0 0,-1 0 0,0-1 0,1 1 0,-1-1 1,0 0-1,5-2 0,4-1 131,-1-1 1,0 0 0,0-1-1,0-1 1,0 1 0,-1-1 0,15-15-1,-9 8-52,-1-1 0,-1-1 0,-1 0 0,0-1-1,-1 0 1,-1-1 0,0-1 0,-2 1 0,0-2-1,-1 1 1,-1-1 0,-1 0 0,7-37 0,-13 57-101,0 0 1,-1 0 0,1 0 0,0 0-1,0 0 1,0 0 0,0 0 0,0 0 0,0 0-1,0 0 1,0 0 0,-1 0 0,1 0 0,0 0-1,0 0 1,0 0 0,0-1 0,0 1-1,0 0 1,0 0 0,0 0 0,0 0 0,-1 0-1,1 0 1,0 0 0,0 0 0,0 0 0,0-1-1,0 1 1,0 0 0,0 0 0,0 0 0,0 0-1,0 0 1,0 0 0,0 0 0,0 0-1,0-1 1,0 1 0,0 0 0,0 0 0,0 0-1,0 0 1,0 0 0,-8 17-422,-8 28-135,8-13 565,1 0 1,1 1-1,2 0 0,2 1 0,0-1 1,6 53-1,-4-83 32,1 0-1,-1 1 1,1-1-1,0 0 1,-1 0-1,1 0 1,1 0-1,-1-1 1,0 1-1,1 0 1,0 0-1,-1-1 1,1 1-1,0-1 1,0 1-1,1-1 1,-1 0-1,0 0 1,1 0-1,-1 0 1,1-1-1,0 1 1,-1 0-1,1-1 1,0 0-1,0 0 1,0 0-1,0 0 1,0 0-1,0-1 1,0 1-1,0-1 1,6 0 0,-2 0 102,1-1 1,-1 0 0,0 0-1,0-1 1,0 0 0,0 0 0,0-1-1,0 0 1,-1 0 0,1 0-1,-1-1 1,0 0 0,10-8 0,-4 0-140,-1 0 0,0-1 0,0 0 0,-1-1 0,-1 0 0,0 0 0,-1-1 0,-1-1 0,0 1 0,-1-1 0,-1 0 0,0 0 0,-1-1 0,-1 1 1,-1-1-1,0 0 0,-1 0 0,-1 0 0,-2-24 0,2 40-51,0 0 1,0 0-1,0 0 1,0 1-1,0-1 1,0 0-1,0 0 1,0 1-1,0-1 1,-1 0-1,1 0 1,0 0-1,0 1 1,-1-1-1,1 0 1,0 1-1,-1-1 0,1 0 1,-1 1-1,1-1 1,-1 0-1,1 1 1,-1-1-1,1 1 1,-1-1-1,1 1 1,-1-1-1,0 1 1,1 0-1,-1-1 1,0 1-1,0 0 1,1-1-1,-1 1 1,0 0-1,0 0 1,1 0-1,-1-1 1,0 1-1,0 0 1,0 0-1,1 0 0,-1 1 1,0-1-1,0 0 1,1 0-1,-2 0 1,0 2-284,0-1 1,0 0-1,0 1 0,0 0 1,0-1-1,0 1 1,1 0-1,-1 0 0,1 0 1,-1 0-1,1 0 1,0 0-1,-2 4 0,-15 60-9096,15-33 3246</inkml:trace>
</inkml:ink>
</file>

<file path=ppt/ink/ink3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2.433"/>
    </inkml:context>
    <inkml:brush xml:id="br0">
      <inkml:brushProperty name="width" value="0.025" units="cm"/>
      <inkml:brushProperty name="height" value="0.025" units="cm"/>
    </inkml:brush>
  </inkml:definitions>
  <inkml:trace contextRef="#ctx0" brushRef="#br0">66 139 8680,'0'0'7661,"10"-12"-3775,-3 6-3344,34-38 2138,-37 40-2363,-1 0 1,0 0-1,0 0 0,-1 0 1,0-1-1,1 1 1,-1-1-1,0 1 1,-1-1-1,1 0 0,0-6 1,-2 10-277,0 0 1,0 0 0,0 1-1,0-1 1,-1 0 0,1 0-1,0 1 1,0-1 0,-1 0-1,1 1 1,0-1 0,-1 0-1,1 1 1,-1-1 0,1 0-1,-1 1 1,1-1 0,-1 1 0,1-1-1,-1 1 1,1-1 0,-1 1-1,0-1 1,1 1 0,-1 0-1,0-1 1,1 1 0,-1 0-1,0 0 1,0 0 0,1-1-1,-1 1 1,0 0 0,0 0-1,1 0 1,-1 0 0,0 0-1,0 0 1,1 0 0,-1 1-1,0-1 1,1 0 0,-1 0-1,0 0 1,-1 1 0,-35 14-101,28-9 61,1 1 1,0 0-1,0 0 1,1 1 0,0 0-1,-10 14 1,14-17 42,-1 0 1,1 1-1,1-1 0,-1 1 1,1 0-1,0-1 1,0 1-1,1 0 0,-1 0 1,1 0-1,1 0 1,-1 12-1,1-16-33,1-1-1,0 1 1,-1 0-1,1-1 1,0 1-1,0 0 1,0-1-1,0 1 1,0-1-1,0 1 1,0-1-1,0 0 1,0 1-1,1-1 1,-1 0-1,1 0 1,-1 0-1,1 0 1,-1 0-1,1 0 1,0 0-1,-1-1 1,1 1-1,0-1 1,0 1-1,-1-1 1,1 0-1,0 1 0,3-1 1,61 2 4,-58-2-83,-2 0-181,-1-1 1,0 1-1,1-1 0,-1 0 1,0-1-1,0 1 1,0-1-1,0 0 0,0 0 1,0-1-1,0 1 0,-1-1 1,1 0-1,-1 0 1,0-1-1,0 1 0,4-6 1,-2 2-992,0-1 0,-1 0-1,0 0 1,0-1 0,-1 0 0,0 1 0,0-1-1,4-18 1,3-24-6571</inkml:trace>
</inkml:ink>
</file>

<file path=ppt/ink/ink3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2.946"/>
    </inkml:context>
    <inkml:brush xml:id="br0">
      <inkml:brushProperty name="width" value="0.025" units="cm"/>
      <inkml:brushProperty name="height" value="0.025" units="cm"/>
    </inkml:brush>
  </inkml:definitions>
  <inkml:trace contextRef="#ctx0" brushRef="#br0">73 102 15054,'0'9'2157,"17"203"5477,1 44-6193,-21-219-2155,2-37 693,1 0 0,0 0-1,0 0 1,0 0 0,0 0 0,0 0 0,0 0-1,0 0 1,0 1 0,0-1 0,0 0 0,-1 0-1,1 0 1,0 0 0,0 0 0,0 0 0,0 0-1,0 0 1,0 0 0,0 0 0,-1 0 0,1 0-1,0 0 1,0 0 0,0 0 0,0 0 0,0 0-1,0 0 1,-1 0 0,1 0 0,0 0 0,0 0-1,0 0 1,0 0 0,0 0 0,0 0 0,-1 0-1,1 0 1,0 0 0,0 0 0,0 0 0,0 0-1,0 0 1,0-1 0,0 1 0,0 0-1,-1 0 1,1 0 0,0 0 0,0 0 0,0 0-1,0 0 1,0-1 0,0 1 0,0 0 0,0 0-1,0 0 1,0 0 0,-10-22-1382,-27-69-2047,19 50 3859,-15-54 0,33 94-293,0 0 0,0 1-1,0-1 1,0 0 0,0 1 0,0-1 0,0 1 0,1-1 0,-1 0-1,0 1 1,1-1 0,-1 1 0,0-1 0,1 1 0,-1-1 0,0 1-1,1-1 1,-1 1 0,1-1 0,-1 1 0,1-1 0,-1 1 0,1 0-1,-1-1 1,1 1 0,0 0 0,-1-1 0,1 1 0,-1 0-1,1 0 1,0 0 0,-1 0 0,1 0 0,0-1 0,-1 1 0,1 0-1,-1 0 1,1 1 0,0-1 0,-1 0 0,1 0 0,0 0 0,0 1-1,40 3 277,-36-3-9,11 2-303,0-1-1,0-1 1,0 0 0,0-1-1,26-3 1,-38 3-214,1-2 1,-1 1-1,0 0 1,1-1-1,-1 0 0,0 0 1,0 0-1,0 0 1,0-1-1,0 0 1,-1 0-1,1 0 0,-1 0 1,0 0-1,0 0 1,0-1-1,0 0 1,-1 0-1,1 0 1,-1 0-1,0 0 0,0 0 1,0 0-1,1-6 1,6-21-1237,-1-1 0,-2 0 0,-1-1 0,1-38 0,-7-13 2929,-8 92 1548,2 7-2754,1 0 0,1 0-1,1 1 1,0 0 0,1 0 0,0 0-1,0 23 1,6 118 2810,2-114-2818,3 0 1,1-1 0,19 53 0,-22-77-299,-1-3-240,-17-40-16515,-6 1 5081</inkml:trace>
</inkml:ink>
</file>

<file path=ppt/ink/ink3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3.277"/>
    </inkml:context>
    <inkml:brush xml:id="br0">
      <inkml:brushProperty name="width" value="0.025" units="cm"/>
      <inkml:brushProperty name="height" value="0.025" units="cm"/>
    </inkml:brush>
  </inkml:definitions>
  <inkml:trace contextRef="#ctx0" brushRef="#br0">1 40 17392,'0'0'8328,"74"-33"-6854,-35 28-898,3 4-512,3 1-416,-4 0-1858,-5 0-2018,-7 0-2627,-7 0-2946</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3.603"/>
    </inkml:context>
    <inkml:brush xml:id="br0">
      <inkml:brushProperty name="width" value="0.025" units="cm"/>
      <inkml:brushProperty name="height" value="0.025" units="cm"/>
    </inkml:brush>
  </inkml:definitions>
  <inkml:trace contextRef="#ctx0" brushRef="#br0">56 1 9673,'0'0'12305,"-4"9"-11125,-8 29-1027,1-1 0,2 1-1,2 1 1,1 0 0,2 0 0,1 0 0,6 75-1,-2-107-181,0 0 1,1-1-1,0 1 0,0-1 0,0 0 0,1 1 0,0-1 0,0 0 0,0 0 0,1-1 0,0 1 0,0-1 0,0 0 0,1 0 0,0 0 0,-1-1 0,2 1 1,-1-1-1,1 0 0,-1-1 0,1 1 0,0-1 0,0 0 0,0-1 0,1 0 0,8 3 0,-8-4-497,1 0 0,-1 0 0,0-1 0,0 0 0,1 0 0,-1 0 0,0-1 0,0 0 0,0-1 0,0 0 0,0 0 0,0 0-1,0-1 1,-1 0 0,12-7 0,17-14-8474</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3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3.623"/>
    </inkml:context>
    <inkml:brush xml:id="br0">
      <inkml:brushProperty name="width" value="0.025" units="cm"/>
      <inkml:brushProperty name="height" value="0.025" units="cm"/>
    </inkml:brush>
  </inkml:definitions>
  <inkml:trace contextRef="#ctx0" brushRef="#br0">87 0 15855,'0'0'4143,"-5"13"-2147,-2 8-907,1 1 0,1-1 0,1 1 0,1 0 0,-1 38 0,3-51-953,1 0-1,0 0 1,1 0-1,0 1 0,0-1 1,1 0-1,0 0 1,1-1-1,0 1 1,0 0-1,1-1 0,0 0 1,0 1-1,1-2 1,0 1-1,0-1 1,1 1-1,9 7 0,-9-11-335,0-1-1,1-1 0,-1 1 0,1-1 0,-1-1 0,1 1 0,0-1 1,0 0-1,0-1 0,0 1 0,0-1 0,-1-1 0,11-1 1,9 2-896,-26 0 1119,0 0 0,1 0 1,-1 1-1,0-1 0,0 0 0,1 1 1,-1-1-1,0 1 0,0-1 1,0 0-1,0 1 0,1-1 1,-1 1-1,0-1 0,0 0 0,0 1 1,0-1-1,0 1 0,0-1 1,0 0-1,0 1 0,0-1 0,0 1 1,-1-1-1,1 0 0,0 1 1,0-1-1,0 1 0,0-1 0,-1 0 1,1 1-1,0-1 0,0 0 1,-1 1-1,1-1 0,0 0 1,0 1-1,-1-1 0,0 0 0,-9 17 711,-1-9-462,1-1 0,-1 0 0,0 0 0,-1-1-1,1-1 1,-22 7 0,25-9-242,0-1 0,0 0 0,-1 0 0,1-1 0,0 0 0,-1 0 1,1-1-1,-1-1 0,1 1 0,-1-1 0,-10-3 0,18 4-144,0 0 0,0-1 0,0 1 1,-1-1-1,1 1 0,0-1 0,0 0 1,0 1-1,0-1 0,0 0 0,0 0 0,0 0 1,0 1-1,0-1 0,0 0 0,1 0 1,-1 0-1,0-1 0,1 1 0,-1 0 1,0 0-1,1 0 0,0 0 0,-1-1 0,1 1 1,0 0-1,-1 0 0,1-1 0,0 1 1,0 0-1,0-1 0,0 1 0,1-2 0,-1 0-457,1 1-1,-1 0 0,1 0 0,0 0 0,0 0 0,0 0 0,0-1 0,0 2 1,0-1-1,1 0 0,-1 0 0,0 0 0,1 1 0,0-1 0,-1 0 0,1 1 1,0 0-1,3-2 0,23-10-6752</inkml:trace>
</inkml:ink>
</file>

<file path=ppt/ink/ink3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4.488"/>
    </inkml:context>
    <inkml:brush xml:id="br0">
      <inkml:brushProperty name="width" value="0.025" units="cm"/>
      <inkml:brushProperty name="height" value="0.025" units="cm"/>
    </inkml:brush>
  </inkml:definitions>
  <inkml:trace contextRef="#ctx0" brushRef="#br0">35 230 13965,'0'0'15444,"9"-6"-14664,1-1-583,1 1-38,-1-1 0,0 0-1,14-15 1,-21 20-137,-1 0 0,0 0 0,0 0-1,-1 0 1,1-1 0,0 1 0,-1 0 0,0-1-1,1 0 1,-1 1 0,0-1 0,0 0 0,-1 1-1,1-1 1,0 0 0,-1 0 0,0 0 0,0 0-1,0 0 1,0 1 0,0-1 0,0 0 0,-1-3 0,0 5-25,1 0 0,-1 1 0,0-1 0,1 0 1,-1 0-1,0 1 0,0-1 0,1 1 0,-1-1 1,0 0-1,0 1 0,0 0 0,0-1 0,0 1 1,0-1-1,0 1 0,0 0 0,0 0 0,0 0 1,1 0-1,-1-1 0,0 1 0,0 0 0,0 1 1,0-1-1,0 0 0,0 0 0,0 0 0,-2 1 1,-30 12-187,26-7 212,1 1 0,-1 1 0,1-1-1,1 1 1,0 0 0,0 0 0,0 0-1,1 1 1,0 0 0,1 0 0,0 0-1,0 0 1,1 0 0,0 1 0,1-1-1,0 1 1,1-1 0,0 15 0,0-22-14,0 1 1,1-1 0,-1 1 0,1-1-1,-1 1 1,1-1 0,0 1-1,0-1 1,0 0 0,0 0 0,0 1-1,1-1 1,-1 0 0,1 0 0,-1 0-1,1 0 1,0-1 0,0 1-1,0 0 1,0-1 0,0 1 0,0-1-1,0 0 1,0 1 0,0-1 0,1 0-1,-1-1 1,1 1 0,-1 0-1,0-1 1,1 1 0,-1-1 0,1 0-1,-1 1 1,1-1 0,0-1 0,-1 1-1,5-1 1,1 0-23,0 0 1,0 0-1,0-1 0,0 0 1,0-1-1,0 0 0,-1 0 1,1 0-1,-1-1 1,13-9-1,-7 2-16,-1-1 1,0 0-1,-1-1 1,0 0-1,12-20 1,-18 25-85,0-1 0,0 0 0,-1 0 0,-1 0 0,1 0 0,-1 0-1,-1-1 1,0 0 0,0 1 0,0-16 0,-2 25 102,0 0-1,0 0 1,0-1-1,0 1 1,0 0-1,0 0 1,0 0-1,0-1 1,0 1-1,0 0 1,0 0-1,0 0 1,0-1-1,0 1 1,0 0-1,0 0 1,0-1-1,0 1 1,0 0-1,0 0 1,-1 0-1,1 0 1,0-1-1,0 1 1,0 0-1,0 0 1,0 0-1,-1 0 1,1-1-1,0 1 1,0 0-1,0 0 1,0 0-1,-1 0 1,1 0-1,0 0 1,0 0-1,-1 0 1,1 0-1,0 0 1,0-1-1,0 1 1,-1 0-1,1 0 1,0 0-1,0 0 1,0 1-1,-1-1 1,-12 8-216,-9 15 168,17-13 176,0 0 1,1 0-1,0 0 0,1 1 0,0-1 0,-2 17 0,4-25-100,1 0 0,-1 1-1,1-1 1,0 0 0,0 1 0,0-1 0,0 0 0,0 1-1,0-1 1,1 0 0,-1 1 0,1-1 0,0 0 0,-1 0-1,1 0 1,0 1 0,1-1 0,-1 0 0,0 0 0,0 0-1,1-1 1,-1 1 0,1 0 0,0 0 0,-1-1-1,1 1 1,0-1 0,0 0 0,0 1 0,0-1 0,0 0-1,0 0 1,1 0 0,-1 0 0,4 0 0,3 1 10,0-2-1,0 1 1,0-1 0,0 0 0,1-1-1,-1 0 1,0 0 0,0-1 0,0 0-1,-1-1 1,10-4 0,-12 5-31,-1 0 1,1-1 0,-1 0 0,1 0-1,-1 0 1,0-1 0,0 0-1,-1 1 1,1-2 0,-1 1-1,0-1 1,0 1 0,0-1 0,-1 0-1,0-1 1,0 1 0,4-8-1,-6-2-305,-9 14-59,-13 18 132,18-13 275,0 1-1,0 0 0,1-1 0,0 1 0,0 0 0,0 0 0,0 0 1,1 1-1,0-1 0,0 0 0,0 0 0,1 1 0,0-1 0,0 0 0,1 7 1,-1-9-10,1-1 0,0 1 0,0-1 1,0 1-1,0-1 0,0 0 1,0 1-1,1-1 0,-1 0 1,1 0-1,0 0 0,-1 0 1,1 0-1,0 0 0,0-1 1,0 1-1,0 0 0,1-1 1,-1 0-1,0 1 0,1-1 0,-1 0 1,1 0-1,-1-1 0,1 1 1,-1 0-1,1-1 0,0 0 1,-1 1-1,1-1 0,4-1 1,4 2 14,0-2 0,0 1 1,0-2-1,0 1 1,0-2-1,0 1 0,-1-2 1,1 1-1,-1-1 1,0-1-1,12-6 0,-17 8-45,0-1 0,0 1 0,0-1 0,-1 0 0,1 0 0,-1-1 0,0 1-1,0-1 1,-1 0 0,1 0 0,-1 0 0,0 0 0,0-1 0,-1 1 0,0-1 0,0 0-1,0 0 1,-1 0 0,1 0 0,-2 0 0,1 0 0,0-6 0,-2 9 5,1 1 0,-1 0 0,0 0 0,0 0 0,0 0 1,0 0-1,0 0 0,0 0 0,0 1 0,0-1 0,-1 0 0,1 1 0,-1-1 1,1 1-1,-1-1 0,0 1 0,0 0 0,1-1 0,-1 1 0,0 0 0,0 0 1,0 0-1,0 1 0,0-1 0,-1 0 0,1 1 0,0 0 0,0-1 0,0 1 1,0 0-1,-1 0 0,-3 1 0,3-2 2,-1 1-1,1 0 1,-1 0 0,1 0-1,-1 0 1,1 1 0,-1-1 0,1 1-1,0 0 1,-1 0 0,1 0 0,0 0-1,0 1 1,0-1 0,0 1-1,0 0 1,0 0 0,0 0 0,0 0-1,-3 5 1,6-6-6,0-1 0,0 1 0,1 0 0,-1-1 0,0 1 0,1-1 0,-1 1 0,1-1 0,-1 0 0,1 1 0,-1-1 0,1 1 0,-1-1 0,1 0 0,-1 1 0,1-1 0,-1 0 0,1 0 0,0 1 0,-1-1 0,1 0 0,0 0 0,-1 0 0,1 0 0,-1 0 0,1 0 0,0 0 0,-1 0 0,1 0 0,0 0 0,-1 0 0,1 0 0,1-1 0,33 2 0,-30-1 0,37-2-193,-30 0 90,0 1 0,0 1 0,0 0 1,0 1-1,0 0 0,17 4 0,-25-2 95,0 0 0,0 0-1,0 0 1,0 0 0,-1 1 0,1-1-1,-1 1 1,0 0 0,0 0 0,0 0-1,2 5 1,-1-2 15,0-1-1,0 0 1,1-1 0,0 1 0,0-1-1,8 7 1,-11-11 19,-1 0-1,1 0 1,0 0 0,-1 0 0,1-1 0,0 1-1,0-1 1,-1 0 0,1 1 0,0-1 0,0 0-1,0 0 1,-1 0 0,1 0 0,0 0 0,0 0-1,0-1 1,-1 1 0,1-1 0,0 1 0,0-1-1,-1 0 1,1 1 0,0-1 0,-1 0 0,1 0-1,-1 0 1,1 0 0,-1-1 0,2-1 0,5-4 91,-1 0 1,0-1 0,0 0 0,-1 0 0,0-1 0,0 0 0,-1 0 0,0 0-1,-1 0 1,0-1 0,3-10 0,8-48-2215,-12 34-2692,-2 1-3651</inkml:trace>
</inkml:ink>
</file>

<file path=ppt/ink/ink3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4.844"/>
    </inkml:context>
    <inkml:brush xml:id="br0">
      <inkml:brushProperty name="width" value="0.025" units="cm"/>
      <inkml:brushProperty name="height" value="0.025" units="cm"/>
    </inkml:brush>
  </inkml:definitions>
  <inkml:trace contextRef="#ctx0" brushRef="#br0">47 40 14670,'0'0'8547,"0"-8"-4853,0-24-1431,-21 81 150,20-45-2371,-3 13 52,0 1 0,1-1 0,0 1 0,1 34 0,2-47-167,1-1 1,-1 1 0,1-1 0,0 0 0,0 1 0,1-1 0,-1 0 0,1 0-1,0 0 1,0 0 0,0 0 0,1 0 0,-1 0 0,1-1 0,0 1-1,0-1 1,0 0 0,0 0 0,1 0 0,0 0 0,-1-1 0,1 1 0,0-1-1,7 3 1,6 1-766,1 0-1,31 5 1,27 10 2376,-76-21-1506,1 0 0,-1 0 0,1 0 0,-1 0 0,1 0-1,-1 0 1,0 1 0,1-1 0,-1 0 0,0 0-1,1 0 1,-1 1 0,1-1 0,-1 0 0,0 0 0,0 1-1,1-1 1,-1 0 0,0 1 0,1-1 0,-1 0-1,0 1 1,0-1 0,0 1 0,1-1 0,-1 0 0,0 1-1,0-1 1,0 1 0,0-1 0,0 0 0,0 1-1,0-1 1,0 1 0,0-1 0,0 1 0,0-1 0,0 0-1,0 1 1,0-1 0,0 1 0,0-1 0,-1 0-1,1 1 1,0-1 0,0 1 0,0-1 0,-1 0 0,1 1-1,0-1 1,-1 0 0,1 1 0,0-1 0,0 0-1,-1 0 1,1 1 0,0-1 0,-1 0 0,1 0 0,-1 0-1,1 1 1,-1-1 0,-25 13 1412,9-8-1444,-1-1 0,1 0 0,-1-1 0,1-2 0,-1 1 0,0-2 0,0 0 0,-31-5 0,49 5-66,-1-1 1,0 1-1,0 0 0,0 0 1,0 0-1,0-1 0,0 1 1,0 0-1,1-1 1,-1 1-1,0-1 0,0 1 1,0-1-1,1 0 0,-1 1 1,0-1-1,1 0 0,-1 1 1,1-1-1,-1 0 0,1 1 1,-1-1-1,1 0 0,-1 0 1,1 0-1,0 0 1,-1 0-1,1 1 0,0-1 1,0 0-1,0 0 0,-1 0 1,1 0-1,0 0 0,0 0 1,1 0-1,-1 0 0,0 0 1,0 0-1,0 1 0,1-1 1,-1 0-1,0 0 1,1 0-1,-1 0 0,0 0 1,1 1-1,-1-1 0,1 0 1,0 0-1,-1 1 0,1-1 1,0 0-1,-1 1 0,1-1 1,0 1-1,0-1 1,-1 1-1,1-1 0,0 1 1,0 0-1,0-1 0,1 1 1,23-15-8258</inkml:trace>
</inkml:ink>
</file>

<file path=ppt/ink/ink3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7.239"/>
    </inkml:context>
    <inkml:brush xml:id="br0">
      <inkml:brushProperty name="width" value="0.025" units="cm"/>
      <inkml:brushProperty name="height" value="0.025" units="cm"/>
    </inkml:brush>
  </inkml:definitions>
  <inkml:trace contextRef="#ctx0" brushRef="#br0">174 307 10698,'4'-9'2808,"24"-75"2226,-25 75-4441,-1-1 1,0 0 0,0 0 0,-1 0 0,-1 0 0,0 0-1,0 0 1,-2-11 0,2 21-545,0-1-1,-1 1 1,1-1 0,0 1 0,-1-1-1,1 1 1,0-1 0,-1 1 0,1-1-1,-1 1 1,1 0 0,-1-1 0,1 1 0,-1 0-1,1-1 1,-1 1 0,1 0 0,-1 0-1,1-1 1,-1 1 0,1 0 0,-1 0-1,0 0 1,1 0 0,-1 0 0,1 0-1,-1 0 1,1 0 0,-1 0 0,0 0-1,1 0 1,-1 0 0,1 0 0,-1 0-1,0 1 1,1-1 0,-2 0 0,-22 12 441,12-2-467,0 2 0,0-1 0,1 1-1,0 1 1,1 0 0,-10 18-1,2 0-2,-26 60-1,40-82-32,1-1 1,0 1-1,0 0 1,1 0-1,0 0 0,-1 17 1,3-25 10,0 0 0,0 0 0,1 1 0,-1-1 0,0 0 0,0 0 0,0 0 0,1 1 0,-1-1-1,1 0 1,-1 0 0,1 0 0,-1 0 0,1 0 0,0 0 0,-1 0 0,1 0 0,0 0 0,0-1 0,0 1 0,0 0 0,1 1 0,1-1 2,-1-1 1,0 1-1,1-1 1,-1 0-1,0 0 0,1 1 1,-1-2-1,0 1 1,1 0-1,-1 0 0,0-1 1,1 1-1,-1-1 1,0 0-1,0 0 0,4-1 1,11-6 68,-1-1 0,0-1 0,-1 0 0,0-1 0,-1 0 0,21-21 0,72-88 291,-99 110-310,70-95 715,-73 97-634,0-1 0,0 0-1,0 0 1,-1-1 0,-1 1 0,1-1-1,-2 0 1,1 1 0,-1-1-1,0-13 1,-17 34 622,-2 12-747,1 1 1,1 0-1,1 1 0,1 1 1,1 0-1,2 1 1,1 0-1,0 1 1,-5 38-1,13-62-14,1-1 0,-1 1 0,1 0 0,0-1 0,0 1 1,0 0-1,1-1 0,-1 1 0,1-1 0,0 1 0,0-1 0,0 1 0,0-1 0,3 5 1,-3-7-12,1 1 1,0-1-1,-1 0 1,1 1 0,-1-1-1,1 0 1,0 0 0,0 0-1,0-1 1,0 1 0,0 0-1,0-1 1,0 1 0,0-1-1,0 1 1,0-1 0,0 0-1,0 0 1,0 0-1,0 0 1,0 0 0,0-1-1,0 1 1,0-1 0,0 1-1,2-2 1,8-2-404,-1 0 1,0-1-1,0 0 0,0-1 1,-1 0-1,1 0 0,-2-1 0,1-1 1,-1 0-1,14-15 0,-11 11-1427,-1-2-1,16-24 1,-21 28 78,0-1 0,-1 0 0,0 0 0,4-12 0,-9 22 1749,1 0 1,-1 1-1,0-1 1,1 0-1,-1 0 1,0 1-1,1-1 1,-1 0-1,0 0 0,0 1 1,0-1-1,0 0 1,0 0-1,0 0 1,0 1-1,0-1 1,0 0-1,0 0 0,0 0 1,-1 1-1,1-1 1,0 0-1,0 0 1,-1 1-1,1-1 1,-1-1-1,-15 11 2659,-19 29 2760,34-36-5241,0 0 0,-1 0 0,1 0 0,0 0 0,0 1 1,0-1-1,0 0 0,1 1 0,-1-1 0,1 0 0,-1 1 0,1-1 0,0 1 0,0-1 0,0 1 0,0-1 0,0 1 0,1-1 0,-1 0 0,1 1 0,-1-1 0,1 0 0,0 1 0,0-1 0,0 0 0,0 0 0,0 0 0,1 1 0,-1-1 0,1-1 0,-1 1 0,5 3 0,-4-3-37,1-1-1,-1 0 1,1 1-1,-1-1 0,1-1 1,0 1-1,-1 0 1,1-1-1,0 1 1,0-1-1,0 0 1,-1 0-1,1 0 1,0 0-1,0 0 0,0-1 1,-1 1-1,1-1 1,0 0-1,0 1 1,-1-2-1,1 1 1,-1 0-1,1 0 1,-1-1-1,0 1 1,1-1-1,2-2 0,35-35 852,-38 36-943,-1 1-1,1 0 1,0-1-1,0 1 1,-1-1-1,0 0 1,1 1-1,-1-1 1,0 0-1,0 0 1,0 0-1,-1 0 1,1 0-1,-1 0 1,0 0-1,0-3 0,0 5-11,0 1-1,0-1 0,-1 1 0,1-1 0,-1 1 0,1-1 0,0 1 0,-1 0 0,1-1 1,-1 1-1,1 0 0,-1-1 0,1 1 0,-1 0 0,1-1 0,-1 1 0,1 0 0,-1 0 1,0 0-1,1 0 0,-1 0 0,1 0 0,-1-1 0,1 1 0,-1 0 0,0 1 0,1-1 1,-1 0-1,1 0 0,-1 0 0,1 0 0,-1 0 0,0 1 0,1-1 0,-2 1 0,-19 7 98,14-3-68,1 0 0,0 1-1,0 0 1,1 0 0,0 0 0,0 0 0,0 1 0,1 0 0,0 0 0,0 0 0,1 0-1,0 1 1,0 0 0,1-1 0,0 1 0,0 0 0,-1 10 0,3-17-32,1 0 0,-1 0 0,0 0 1,0 1-1,0-1 0,1 0 0,-1 0 0,0 0 1,1 0-1,-1 0 0,1 1 0,-1-1 0,1 0 1,0 0-1,-1 0 0,1-1 0,0 1 0,0 0 1,0 0-1,0 0 0,0 0 0,0-1 0,0 1 1,0-1-1,0 1 0,0 0 0,0-1 0,0 0 1,0 1-1,0-1 0,0 0 0,1 1 0,-1-1 1,0 0-1,0 0 0,0 0 0,1 0 0,-1 0 1,2-1-1,5 1 97,1-1 1,-1 0-1,1 0 1,13-4-1,-4-2 14,0-1 0,0 0-1,-1-2 1,0 0 0,0-1-1,17-14 1,-11 8 38,48-28-1,-71 45-163,1 0 0,-1-1 0,1 1 1,0 0-1,-1 0 0,1 0 0,-1 0 0,1 0 0,-1-1 0,1 1 0,-1 0 0,1 0 0,0 1 0,-1-1 0,1 0 0,-1 0 0,1 0 0,-1 0 1,1 0-1,0 1 0,-1-1 0,1 0 0,-1 0 0,1 1 0,-1-1 0,0 0 0,1 1 0,-1-1 0,1 0 0,-1 1 0,1-1 0,-1 1 1,0-1-1,1 1 0,-1-1 0,0 1 0,0-1 0,1 1 0,-1-1 0,0 1 0,0-1 0,0 1 0,0-1 0,0 1 0,1 0 0,-1-1 0,0 1 1,0-1-1,0 1 0,-1 1 0,2 48 133,-2-45-130,1 1 0,0 0-1,0 0 1,0 0 0,1-1-1,1 8 1,-1-12-3,1 0 1,-1 1 0,0-1-1,1 0 1,-1 0-1,1 0 1,0 0-1,-1-1 1,1 1-1,-1 0 1,1-1-1,0 1 1,0-1-1,-1 0 1,1 1-1,0-1 1,0 0 0,-1 0-1,1 0 1,0 0-1,0 0 1,0-1-1,-1 1 1,1 0-1,0-1 1,-1 1-1,3-2 1,48-18 103,22-26 12,-55 33-112,-1 1-1,2 0 1,0 1 0,0 2-1,1 0 1,28-8-1,-47 16-15,-1 1 0,0-1 0,0 1-1,0 0 1,0 0 0,0-1 0,0 1 0,1 0-1,-1 0 1,0 0 0,0 0 0,0 1-1,0-1 1,1 0 0,-1 0 0,0 1 0,0-1-1,0 1 1,0-1 0,0 1 0,0-1-1,0 1 1,0-1 0,0 1 0,0 0 0,0 0-1,0-1 1,1 3 0,4 29 715,-6-28-754,0-1 0,0 0-1,0 1 1,1-1-1,-1 0 1,1 0-1,0 1 1,0-1 0,2 3-1,-2-4-114,0-1 0,0 0 0,0 0-1,0 0 1,0 0 0,1 0 0,-1-1 0,0 1 0,0 0 0,1 0-1,-1-1 1,1 1 0,-1-1 0,1 1 0,-1-1 0,1 0-1,-1 0 1,1 0 0,-1 1 0,1-1 0,-1-1 0,1 1-1,-1 0 1,1 0 0,-1 0 0,3-2 0,11-4-6141,-1-9-4554</inkml:trace>
</inkml:ink>
</file>

<file path=ppt/ink/ink3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8.225"/>
    </inkml:context>
    <inkml:brush xml:id="br0">
      <inkml:brushProperty name="width" value="0.025" units="cm"/>
      <inkml:brushProperty name="height" value="0.025" units="cm"/>
    </inkml:brush>
  </inkml:definitions>
  <inkml:trace contextRef="#ctx0" brushRef="#br0">28 1 14606,'-4'37'10336,"-4"6"-7205,3-23-3260,1 0 0,1 0 0,1 0 0,0 23 1,2-42 128,1-1 0,-1 1 0,0-1 0,0 1 0,0-1 0,1 1 0,-1-1 1,0 1-1,1-1 0,-1 1 0,1-1 0,-1 1 0,0-1 0,1 0 0,-1 1 1,1-1-1,-1 0 0,1 1 0,-1-1 0,1 0 0,-1 1 0,1-1 0,-1 0 1,1 0-1,0 0 0,-1 0 0,1 0 0,-1 0 0,1 0 0,-1 0 0,1 0 1,0 0-1,-1 0 0,1 0 0,-1 0 0,2 0 0,22-7 97,-10-1-12,-1 0 0,0-2-1,0 1 1,-1-2 0,19-20 0,27-23 212,-57 54-295,-1 0 0,0 0 0,0 0 0,0-1 0,0 1 0,1 0 0,-1 0 0,0 0 0,0-1 0,0 1 0,1 0 0,-1 0 0,0 0 0,0 0 0,1 0 0,-1 0 0,0 0 0,0-1 0,1 1 0,-1 0 0,0 0 0,0 0 0,1 0 0,-1 0 0,0 0 0,0 0 0,1 0 0,-1 0 0,0 0 0,0 1 0,1-1 0,-1 0 0,0 0 0,0 0 0,1 0 0,-1 0 0,0 0 0,0 0 0,1 1 0,-1-1 0,0 0 0,0 0 0,1 1 0,0 14 68,-9 20 39,3-23-79,2-2-19,-1 0 0,1-1 0,1 1 0,0 0 0,-1 11 0,4-20-9,0-1 1,-1 1-1,1-1 0,0 0 0,0 1 0,0-1 0,0 0 1,0 0-1,0 0 0,0 0 0,0 0 0,-1 0 1,1 0-1,0 0 0,0 0 0,0 0 0,0 0 0,0-1 1,0 1-1,0 0 0,1-1 0,10-5 81,0-1-1,0-1 1,0 0-1,-1 0 0,0-1 1,-1 0-1,0-1 1,0 0-1,10-14 1,-6 7-66,2 1 0,26-23 0,-48 67 36,-10 9-9,11-26-67,0 0-1,1 0 1,0 0 0,0 0-1,-2 17 1,6-28-40,0 1 0,0-1 0,0 1 1,0-1-1,0 1 0,0-1 0,0 0 0,1 1 0,-1-1 0,0 1 0,0-1 1,0 1-1,0-1 0,0 1 0,1-1 0,-1 0 0,0 1 0,0-1 1,1 0-1,-1 1 0,0-1 0,1 0 0,-1 1 0,0-1 0,1 0 1,-1 1-1,0-1 0,1 0 0,-1 0 0,1 0 0,-1 1 0,1-1 0,-1 0 1,0 0-1,1 0 0,-1 0 0,1 0 0,-1 0 0,1 0 0,-1 0 1,1 0-1,-1 0 0,1 0 0,-1 0 0,0 0 0,1 0 0,-1 0 1,1-1-1,-1 1 0,1 0 0,-1 0 0,0 0 0,1-1 0,-1 1 1,0 0-1,1 0 0,-1-1 0,1 0 0,26-15-3723,-1-8-3005,4-5-5268</inkml:trace>
</inkml:ink>
</file>

<file path=ppt/ink/ink3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8.571"/>
    </inkml:context>
    <inkml:brush xml:id="br0">
      <inkml:brushProperty name="width" value="0.025" units="cm"/>
      <inkml:brushProperty name="height" value="0.025" units="cm"/>
    </inkml:brush>
  </inkml:definitions>
  <inkml:trace contextRef="#ctx0" brushRef="#br0">108 15 16720,'-10'7'3059,"3"-3"-2663,-51 33 4117,56-35-4360,-1 0-1,1-1 1,0 1-1,-1 0 1,1 0 0,0 0-1,0 1 1,1-1-1,-1 0 1,0 1-1,1-1 1,0 1 0,-1 0-1,1-1 1,0 1-1,0 0 1,1 0-1,-1-1 1,1 1 0,-1 0-1,1 0 1,0 3-1,0-4-155,1-1-1,0 0 1,0 0-1,0 1 0,0-1 1,0 0-1,0 0 1,0 0-1,0 0 0,0 0 1,0 0-1,1 0 0,-1 0 1,0-1-1,1 1 1,-1 0-1,0-1 0,1 1 1,-1-1-1,1 0 1,-1 1-1,1-1 0,-1 0 1,1 0-1,-1 0 1,3 0-1,44-1-36,-46 0 44,9 0 21,0-2 1,0 1-1,-1-1 1,1-1-1,-1 0 1,0 0-1,0-1 1,-1-1-1,1 1 1,-1-1-1,-1-1 1,1 0-1,-1 0 1,0-1-1,0 0 1,-1 0-1,10-16 1,-16 24-18,0-1 1,-1 0-1,1 0 1,-1 0-1,1 0 1,-1 0-1,1 0 1,-1 0-1,0 0 1,1 0-1,-1 0 1,0 0-1,0 0 1,0 0-1,0 0 0,0 0 1,0 0-1,0 0 1,0 0-1,0 0 1,0 0-1,0 0 1,-1-2-1,0 3-2,0 0 0,0-1 0,0 1 0,1 0 0,-1-1 0,0 1 0,0 0 0,0 0 0,0 0 0,0 0 0,0 0 0,1 0 0,-1 0 0,0 0 0,0 0 0,0 0 0,0 1 0,0-1 0,0 0 0,-1 1 0,-5 2 4,0 0 0,-1 1 0,1 0 0,-12 8 0,-26 33 87,43-42-79,-1 0-1,0 1 1,1 0-1,0-1 1,0 1 0,0 0-1,0 0 1,1 0-1,0 0 1,-1 0-1,2 0 1,-2 8 0,2-11-23,1 0 0,0 0 0,-1 0 0,1 0 0,0-1 0,-1 1 0,1 0 0,0-1 0,0 1 0,0 0 0,0-1 0,0 1 0,0-1 0,0 1 0,0-1 0,0 0 1,0 0-1,0 1 0,0-1 0,0 0 0,0 0 0,0 0 0,0 0 0,0 0 0,0 0 0,0 0 0,0 0 0,0 0 0,0-1 0,0 1 0,0 0 0,2-1 0,40-9-1011,15-17-3102,-2-6-3615,-20 11 152</inkml:trace>
</inkml:ink>
</file>

<file path=ppt/ink/ink3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8.944"/>
    </inkml:context>
    <inkml:brush xml:id="br0">
      <inkml:brushProperty name="width" value="0.025" units="cm"/>
      <inkml:brushProperty name="height" value="0.025" units="cm"/>
    </inkml:brush>
  </inkml:definitions>
  <inkml:trace contextRef="#ctx0" brushRef="#br0">180 0 11371,'0'0'13175,"-2"11"-12620,-2 4-379,0-1 0,-1 0 1,0 0-1,-1 0 0,-1-1 0,0 0 0,-1 0 0,-18 23 1,-6 3 373,7-7 272,-23 36 0,70-124-11099,-14 16 3300</inkml:trace>
</inkml:ink>
</file>

<file path=ppt/ink/ink3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9.273"/>
    </inkml:context>
    <inkml:brush xml:id="br0">
      <inkml:brushProperty name="width" value="0.025" units="cm"/>
      <inkml:brushProperty name="height" value="0.025" units="cm"/>
    </inkml:brush>
  </inkml:definitions>
  <inkml:trace contextRef="#ctx0" brushRef="#br0">9 1 13293,'0'0'8007,"-8"65"-5220,10-40-577,16-2-320,6 0-865,6-3-641,6-5-320,3 2-448,-2-7-2211,-6 0-2594,-5-3-5733</inkml:trace>
</inkml:ink>
</file>

<file path=ppt/ink/ink3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0.212"/>
    </inkml:context>
    <inkml:brush xml:id="br0">
      <inkml:brushProperty name="width" value="0.025" units="cm"/>
      <inkml:brushProperty name="height" value="0.025" units="cm"/>
    </inkml:brush>
  </inkml:definitions>
  <inkml:trace contextRef="#ctx0" brushRef="#br0">272 77 12364,'0'0'3080,"1"-9"-576,0 0-2349,-1 6 213,1-1-1,-1 0 1,0 1 0,0-1 0,0 1-1,0-1 1,-1 1 0,-1-7-1,1 8-238,1 1-1,-1 0 0,0-1 0,0 1 0,0 0 0,0 0 0,0 0 0,-1 0 1,1 0-1,0 0 0,0 0 0,-1 0 0,1 0 0,0 0 0,-1 1 0,1-1 0,-1 0 1,1 1-1,-1 0 0,1-1 0,-1 1 0,0 0 0,1 0 0,-1 0 0,1 0 0,-1 0 1,-2 0-1,-2 1-41,0 0-1,-1 0 1,1 1 0,0-1 0,0 1 0,0 1 0,0-1-1,1 1 1,-1 0 0,1 1 0,0-1 0,-1 1 0,2 0-1,-1 0 1,-5 6 0,-9 10 187,-34 46 1,51-63-249,-9 12 110,1 0 0,0 1 0,-14 33-1,22-44-96,1-1 0,-1 1 0,1-1 0,0 1 0,0 0 0,1-1-1,0 1 1,-1 0 0,2 5 0,-1-7-21,1-1 0,-1 0 0,1 0 0,0 0-1,-1 0 1,1 0 0,0 0 0,0 0 0,0 0 0,1 0 0,-1 0 0,0-1 0,1 1 0,-1 0 0,1-1 0,0 1-1,-1-1 1,1 0 0,0 0 0,3 2 0,13 5 99,0-2-1,0 0 1,0-1-1,1-1 1,0-1-1,0 0 1,0-2 0,0 0-1,0-1 1,0-1-1,23-4 1,-38 5-89,-1-1 0,0 0 0,0 1 1,0-1-1,-1-1 0,1 1 1,0 0-1,0-1 0,0 1 0,-1-1 1,1 0-1,-1 0 0,0 0 0,1 0 1,-1 0-1,0-1 0,0 1 0,0-1 1,3-5-1,-5 7 17,1 0 0,-1-1 1,0 1-1,1-1 0,-1 1 0,0-1 1,0 1-1,0-1 0,0 0 0,0 1 1,0-1-1,-1 1 0,1-1 1,0 1-1,-1-1 0,1 1 0,-1 0 1,1-1-1,-1 1 0,0-1 0,0 1 1,0 0-1,0 0 0,1 0 1,-2-1-1,1 1 0,0 0 0,0 0 1,0 0-1,0 0 0,-1 1 0,1-1 1,0 0-1,-1 0 0,1 1 0,-1-1 1,1 1-1,0-1 0,-1 1 1,1 0-1,-3-1 0,-10-2-25,0 0 0,-1 1 1,1 1-1,-1 0 0,-23 2 0,9-1-56,28 0-12,26-1-224,-10-2 277,1-2-1,-1 1 1,0-2 0,0 0-1,-1-1 1,17-10 0,-16 8-256,0 1 0,0 1 0,1 1 0,0 0 0,22-5 0,-37 11 239,0 1 0,-1-1 0,1 1 0,-1-1 1,1 1-1,0 0 0,-1 0 0,0-1 0,1 1 0,-1 0 1,1 0-1,-1-1 0,0 1 0,1 0 0,-1 0 0,0 0 0,0 0 1,0-1-1,0 1 0,0 0 0,0 0 0,0 0 0,0 0 1,0 0-1,0-1 0,0 1 0,0 0 0,-1 0 0,1 0 0,-1 1 1,-5 32 84,-18 26 102,19-50-152,1 0 0,-1 0 0,2 0 0,-1 1-1,2-1 1,-1 1 0,-1 14 0,5-24-71,-1-1 0,0 1 1,1-1-1,-1 1 0,0-1 1,1 0-1,-1 1 0,0-1 0,1 0 1,-1 1-1,1-1 0,-1 0 0,1 0 1,-1 1-1,1-1 0,-1 0 1,1 0-1,-1 0 0,1 1 0,-1-1 1,1 0-1,-1 0 0,1 0 1,-1 0-1,1 0 0,-1 0 0,1 0 1,-1 0-1,1-1 0,-1 1 0,1 0 1,-1 0-1,1 0 0,-1 0 1,1-1-1,-1 1 0,1 0 0,-1-1 1,1 1-1,0-1 0,22-10-2084,-12 3 343,0 0 1,-1-1 0,0 0-1,11-14 1,13-18-7154</inkml:trace>
</inkml:ink>
</file>

<file path=ppt/ink/ink3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1.725"/>
    </inkml:context>
    <inkml:brush xml:id="br0">
      <inkml:brushProperty name="width" value="0.025" units="cm"/>
      <inkml:brushProperty name="height" value="0.025" units="cm"/>
    </inkml:brush>
  </inkml:definitions>
  <inkml:trace contextRef="#ctx0" brushRef="#br0">69 138 16624,'0'0'7660,"9"-6"-7302,-4 3-200,39-30-209,-41 30 182,-1 1 1,1-1-1,-1 0 0,0 0 0,0 0 1,0 0-1,0 0 0,-1-1 0,1 1 1,-1 0-1,0-1 0,0 1 0,0-1 0,0 1 1,-1-1-1,1-3 0,-1 6-90,0 1-1,0-1 1,0 1-1,0 0 1,0-1-1,0 1 1,0-1-1,0 1 0,0 0 1,0-1-1,0 1 1,-1-1-1,1 1 1,0 0-1,0-1 1,0 1-1,0 0 1,-1-1-1,1 1 1,0 0-1,0-1 1,-1 1-1,1 0 1,0-1-1,-1 1 1,1 0-1,0 0 1,-1-1-1,1 1 1,0 0-1,-1 0 1,1 0-1,-1 0 0,1-1 1,-1 1-1,-16 5 280,-13 18-469,19-11 144,1 0-1,0 1 0,1 0 0,0 1 0,1 0 1,1 0-1,0 1 0,1 0 0,1 0 1,0 1-1,-6 31 0,11-46 3,0 0 0,0 0 0,0-1 0,0 1-1,0 0 1,0 0 0,0 0 0,0 0 0,0 0 0,0 0 0,0 0 0,1 0 0,-1 0-1,0 0 1,1 0 0,-1 0 0,0-1 0,1 1 0,-1 0 0,1 0 0,0 0 0,-1-1-1,1 1 1,0 0 0,-1-1 0,1 1 0,0 0 0,0-1 0,-1 1 0,1-1-1,0 1 1,0-1 0,0 0 0,0 1 0,0-1 0,0 0 0,0 0 0,0 0 0,-1 1-1,1-1 1,0 0 0,0 0 0,0 0 0,0 0 0,0-1 0,0 1 0,0 0 0,0 0-1,0-1 1,0 1 0,0 0 0,0-1 0,0 0 0,6-1-44,0-1 0,0 0 1,-1 0-1,1-1 0,10-7 1,4-7-247,-1 0 0,-1-1 1,22-28-1,-33 37 175,0-2 0,0 1 0,-1-1 1,0 0-1,-1 0 0,0-1 0,-1 0 0,4-17 0,-12 30-99,-6 9 158,-9 14 95,8-6-7,3-7 97,0 0 1,0 1-1,1 0 0,0 1 0,1-1 1,1 1-1,0 0 0,0 0 1,-2 19-1,6-31-119,0 1-1,1-1 1,-1 1 0,0-1 0,1 1 0,-1-1 0,1 1 0,-1-1-1,1 1 1,-1-1 0,1 0 0,-1 1 0,1-1 0,-1 0 0,1 0-1,-1 1 1,1-1 0,-1 0 0,1 0 0,0 0 0,-1 0 0,1 0-1,-1 0 1,1 0 0,0 0 0,-1 0 0,1 0 0,-1 0 0,1 0-1,0 0 1,22-3 165,-9-2-107,0-1-1,0-1 0,-1 0 1,0 0-1,16-12 0,30-17 68,-58 35 28,-4 2-150,0 0 0,1-1-1,-1 1 1,1 1 0,-1-1 0,1 0 0,0 1-1,0-1 1,-1 1 0,1-1 0,-2 4 0,5-9-80,0 3 22,-1-1-1,1 1 0,0-1 1,0 0-1,0 1 0,0 0 0,0-1 1,0 1-1,0 0 0,0-1 0,0 1 1,0 0-1,1 0 0,-1 0 1,1 0-1,-1 0 0,1 0 0,-1 0 1,1 1-1,-1-1 0,1 0 1,-1 1-1,4-1 0,-1-3 120,0-1 1,-1 1-1,1-1 1,-1 0-1,0 0 0,0 0 1,3-8-1,6-17 653,-22 48-295,5-7-369,-1 1 35,0 0 0,1 0 0,0 0 1,1 1-1,0-1 0,1 1 0,0 0 0,1 0 0,1 1 0,0-1 0,1 14 0,1-26-91,-1 1 0,1-1 0,-1 0 0,1 1-1,0-1 1,0 0 0,-1 1 0,1-1 0,0 0-1,0 0 1,0 0 0,0 0 0,1 0 0,-1 0-1,0 0 1,0 0 0,1 0 0,-1 0 0,0-1-1,1 1 1,-1 0 0,1-1 0,-1 1 0,0-1-1,1 0 1,-1 0 0,1 1 0,0-1 0,-1 0-1,1 0 1,-1 0 0,1 0 0,-1-1 0,1 1-1,-1 0 1,1-1 0,-1 1 0,3-2 0,2 1 39,0-1 1,0 0-1,1 0 1,-2-1-1,1 0 1,0 0-1,9-7 1,-6 2 18,0 0-1,-1-1 1,0 0-1,-1-1 1,0 0-1,-1 0 1,0 0-1,0-1 1,-1 0-1,0 0 1,-1 0-1,0-1 1,-1 0-1,-1 1 1,0-1-1,0 0 1,-1 0 0,0-14-1,-2 26-62,1-1 0,0 1 0,0-1-1,0 1 1,-1 0 0,1-1 0,0 1 0,-1-1 0,1 1-1,0 0 1,-1-1 0,1 1 0,0-1 0,-1 1 0,1 0-1,-1 0 1,1-1 0,-1 1 0,1 0 0,-1 0 0,1 0-1,-1-1 1,1 1 0,-1 0 0,1 0 0,-1 0 0,1 0-1,-1 0 1,1 0 0,-1 0 0,1 0 0,-1 0 0,1 0 0,-1 0-1,1 1 1,-1-1 0,1 0 0,-1 0 0,1 0 0,0 1-1,-1-1 1,1 0 0,-1 0 0,1 1 0,-1-1 0,1 0-1,0 1 1,-1-1 0,1 1 0,0-1 0,-1 1 0,-22 18-115,19-13 103,1 0-1,0 0 1,0 1 0,0-1-1,0 1 1,1 0-1,0-1 1,1 1 0,-1 0-1,1 0 1,0 12 0,1-19 12,0 1 0,0-1 0,0 1 0,0-1 0,1 0 0,-1 1 0,0-1 0,0 1 1,0-1-1,0 1 0,0-1 0,0 0 0,1 1 0,-1-1 0,0 0 0,0 1 0,1-1 0,-1 0 0,0 1 1,1-1-1,-1 0 0,0 1 0,1-1 0,-1 0 0,0 0 0,1 1 0,-1-1 0,0 0 0,1 0 0,-1 0 1,1 0-1,-1 0 0,1 1 0,20-4 43,15-14 123,22-41-37,-66 99-438,6-35 307,0-1-1,0 1 0,0-1 0,0 1 0,1 0 0,0 0 0,0 0 0,1-1 0,-1 1 1,2 12-1,0-17-1,0-1 0,0 1 0,-1 0 0,1 0 1,0-1-1,0 1 0,0-1 0,0 1 0,0-1 0,0 1 1,0-1-1,0 0 0,0 1 0,0-1 0,0 0 0,0 0 1,0 0-1,0 0 0,0 0 0,0 0 0,1 0 0,0 0 1,28-3 59,-30 3-53,16-4 43,0 0-1,-1-2 0,0 0 1,0 0-1,0-2 1,23-14-1,27-14-200,-60 88-218,-1-51 388,1 0 0,-1 1-1,1-2 1,0 1-1,-1 0 1,1-1-1,0 0 1,-1 0-1,1-1 1,-1 1 0,1-1-1,7-2 1,2-1-154,-2-1 0,1 0 0,18-10 0,11-11-3939,-30 15 489,-9 2-2045,-2-2-4674</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3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2.085"/>
    </inkml:context>
    <inkml:brush xml:id="br0">
      <inkml:brushProperty name="width" value="0.025" units="cm"/>
      <inkml:brushProperty name="height" value="0.025" units="cm"/>
    </inkml:brush>
  </inkml:definitions>
  <inkml:trace contextRef="#ctx0" brushRef="#br0">9 1 17328,'-6'0'6118,"3"0"-1185,18 4-5029,6 3-609,0 0-2530,-1-1-2466,1-1-3684</inkml:trace>
</inkml:ink>
</file>

<file path=ppt/ink/ink3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2.446"/>
    </inkml:context>
    <inkml:brush xml:id="br0">
      <inkml:brushProperty name="width" value="0.025" units="cm"/>
      <inkml:brushProperty name="height" value="0.025" units="cm"/>
    </inkml:brush>
  </inkml:definitions>
  <inkml:trace contextRef="#ctx0" brushRef="#br0">21 54 14478,'0'0'3699,"-2"9"-1222,-2 6-1753,0-3-288,1-1 1,1 1-1,0 0 1,0 0 0,1 0-1,1 22 1,1-33-426,-1 0 0,1 1 1,0-1-1,-1 0 0,1 0 1,0 0-1,0 0 0,0 0 1,0 0-1,0-1 0,0 1 1,1 0-1,-1 0 0,0-1 1,0 1-1,0-1 0,1 1 1,-1-1-1,0 0 0,1 1 1,-1-1-1,0 0 0,1 0 1,-1 0-1,0 0 0,1 0 1,1 0-1,41-4 350,-26-1-261,1 0 0,-2-2 0,1 0 1,16-11-1,-21 11-157,0 0 1,1 1-1,0 1 0,0 0 1,0 0-1,0 2 0,24-4 1,-37 7 30,0 0 1,-1 1 0,1-1-1,0 0 1,-1 1-1,1-1 1,-1 0-1,1 1 1,-1-1-1,1 1 1,-1-1 0,1 1-1,-1-1 1,1 1-1,-1 0 1,1-1-1,-1 1 1,0-1 0,0 1-1,1 0 1,-1-1-1,0 1 1,0 0-1,0-1 1,1 1 0,-1 0-1,0-1 1,0 1-1,0 0 1,0 0-1,0-1 1,-1 1-1,1 0 1,0-1 0,0 1-1,-1 1 1,-6 39-33,4-22-1153,3-17 870,0-2 257,-1 0 0,1 1 1,0-1-1,0 0 1,0 0-1,0 0 1,0 1-1,0-1 0,0 0 1,0 0-1,0 0 1,0 0-1,0 1 1,0-1-1,0 0 0,1 0 1,-1 0-1,0 0 1,0 1-1,0-1 1,0 0-1,0 0 0,0 0 1,0 0-1,0 0 1,0 1-1,1-1 0,-1 0 1,0 0-1,0 0 1,0 0-1,0 0 1,0 0-1,1 0 0,-1 0 1,0 1-1,0-1 1,0 0-1,0 0 1,1 0-1,-1 0 0,0 0 1,0 0-1,0 0 1,0 0-1,1 0 1,-1 0-1,0 0 0,0 0 1,0 0-1,1 0 1,10 0-5336</inkml:trace>
  <inkml:trace contextRef="#ctx0" brushRef="#br0" timeOffset="1">754 0 23927,'0'0'6406,"67"8"-6342,-42-2-64,4 0-673,1 1-512,-4 1-641,-4 0-1024,-11 1-2051,-10 0-1825</inkml:trace>
</inkml:ink>
</file>

<file path=ppt/ink/ink3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2.779"/>
    </inkml:context>
    <inkml:brush xml:id="br0">
      <inkml:brushProperty name="width" value="0.025" units="cm"/>
      <inkml:brushProperty name="height" value="0.025" units="cm"/>
    </inkml:brush>
  </inkml:definitions>
  <inkml:trace contextRef="#ctx0" brushRef="#br0">0 56 21172,'0'0'4644,"54"-4"-2113,-11-5-737,4-2-353,0 2-897,-2 2-480,-4 3-1121,-8 0-2017,-7 1-4806,-4-2-11787</inkml:trace>
</inkml:ink>
</file>

<file path=ppt/ink/ink3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29.806"/>
    </inkml:context>
    <inkml:brush xml:id="br0">
      <inkml:brushProperty name="width" value="0.025" units="cm"/>
      <inkml:brushProperty name="height" value="0.025" units="cm"/>
    </inkml:brush>
  </inkml:definitions>
  <inkml:trace contextRef="#ctx0" brushRef="#br0">13530 558 5445,'-194'-56'6647,"-93"-41"-4347,-252-71-1408,-451 13 248,-11 82-1164,-1460 64 2912,11 234-2445,-471 348-2691,1882-246 3600,750-214-971,-410 225 0,379-143-350,281-168-36,1 3 0,1 1 0,2 1-1,1 2 1,-48 64 0,72-84-5,1 0 0,1 0-1,0 1 1,1 0 0,0 1 0,2-1-1,0 1 1,0 1 0,1-1 0,-2 25-1,6-30-14,0 0 0,0 0 0,1 0 0,0 1 0,1-1 0,0 0 0,1-1 0,0 1 0,1 0 0,0-1 0,1 0-1,0 0 1,0 0 0,1 0 0,0-1 0,11 12 0,6 3-98,1-1-1,1-1 1,1-1 0,1-1-1,1-1 1,0-2-1,38 17 1,15 2-192,131 39-1,-14-20 306,3-8 0,224 21 0,421-7 121,442-62 251,3-75 253,2816-329 2059,-2764 197-408,-29-113-347,-1144 269-1714,-2-9 0,272-138-1,-297 111-123,-127 76-83,0 0-1,0-2 0,-2 0 0,1 0 0,19-27 0,-30 35-31,0 0-1,0 0 0,0-1 1,-1 1-1,0-1 0,0 0 1,-1 0-1,0 0 0,0 0 1,0 0-1,-1 0 1,0 0-1,-1 0 0,1-1 1,-2 1-1,0-13 0,-1 12-141,-1-1 0,0 1 0,0-1 0,-1 1 0,0 0 0,0 1 0,-1-1 0,0 1 0,0-1 0,-1 2 0,-12-13 0,-11-5-1126,-1 1 1,0 2-1,-2 1 0,0 2 1,-52-22-1,-146-54-8457</inkml:trace>
</inkml:ink>
</file>

<file path=ppt/ink/ink3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30.522"/>
    </inkml:context>
    <inkml:brush xml:id="br0">
      <inkml:brushProperty name="width" value="0.025" units="cm"/>
      <inkml:brushProperty name="height" value="0.025" units="cm"/>
    </inkml:brush>
  </inkml:definitions>
  <inkml:trace contextRef="#ctx0" brushRef="#br0">9301 615 22742,'0'-2'-38,"0"0"1,0 0-1,0 0 1,0 0-1,0 0 1,0 0 0,-1 0-1,1 0 1,-1 0-1,1 0 1,-1 1-1,0-1 1,1 0 0,-1 0-1,0 0 1,0 1-1,0-1 1,-1 0-1,1 1 1,0-1 0,-1 1-1,1-1 1,-1 1-1,1 0 1,-1 0-1,0 0 1,-1-1 0,-60-31-1205,47 26 1151,-64-26-424,-1 3 1,-1 4-1,-88-16 1,-262-30-3030,402 68 3215,-691-94-4461,-3 8 6270,-1462-42 6052,-94 176-5743,1550-24-2174,250-13 253,-394 17 932,825-21-537,-82 9 620,116-9-767,0 0-1,1 0 0,-1 2 1,1 0-1,-1 0 0,-14 9 0,27-13-110,0 0-1,-1 1 0,1-1 0,0 0 0,0 1 0,0 0 0,0-1 0,1 1 0,-1 0 0,0 0 0,1 0 0,-1 0 0,1 0 1,-1 3-1,1-4-17,1 0 1,0 0 0,0 0 0,-1 1 0,1-1-1,0 0 1,0 0 0,0 0 0,1 0 0,-1 1-1,0-1 1,0 0 0,1 0 0,-1 0 0,0 0-1,1 0 1,-1 1 0,1-1 0,0 0 0,-1 0-1,2 1 1,2 2-142,0 0 0,0-1 0,0 1 0,1-1 1,0 0-1,-1 0 0,1 0 0,0 0 0,1-1 0,7 3 0,80 17-4154,28-6-4570</inkml:trace>
</inkml:ink>
</file>

<file path=ppt/ink/ink3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30.247"/>
    </inkml:context>
    <inkml:brush xml:id="br0">
      <inkml:brushProperty name="width" value="0.025" units="cm"/>
      <inkml:brushProperty name="height" value="0.025" units="cm"/>
    </inkml:brush>
  </inkml:definitions>
  <inkml:trace contextRef="#ctx0" brushRef="#br0">1872 283 12172,'-15'-11'-139,"-13"-12"39,-23-18 945,-1 2 0,-87-48-1,105 72-365,0 2 1,-1 2-1,0 1 0,-1 1 1,-59-5-1,-184 4 1006,226 12-1344,0 2 0,0 2 0,0 3-1,1 2 1,1 2 0,-74 29-1,88-27 11,2 2 0,0 2 0,1 0 0,1 3-1,1 1 1,1 1 0,1 1 0,1 2 0,-36 44 0,36-34-89,3 1 1,0 1 0,3 1 0,1 2 0,2 0 0,2 1 0,2 1 0,2 1 0,2 0 0,2 0 0,-5 48 0,11-57-62,2 0 0,1 0 0,2 0-1,1 0 1,2 0 0,2 0 0,1-1 0,1 0 0,2 0 0,2-1 0,1-1 0,1 0-1,2 0 1,37 54 0,-37-67-3,1 0 0,0-2 0,2 0-1,0 0 1,1-2 0,1-1 0,0 0 0,1-2-1,0 0 1,1-2 0,1 0 0,0-2 0,48 13-1,-1-6 32,1-4 0,0-3 1,122 1-1,-106-10 269,-1-3 0,1-5 0,-1-3 0,0-4 0,-2-4 0,132-46 0,-164 44 87,0-3 1,-2-1-1,0-3 1,70-53-1,-87 54-243,-1-1 0,-1-2 0,-1-1 0,-2-2 0,-1-1 0,36-58 0,-50 68-104,-1 1 0,-1-2 0,-2 0-1,0 0 1,-2-1 0,-1 0 0,6-40 0,-11 53-61,-1 0 1,-1 0 0,0 0 0,-1 0 0,0 0 0,-1 0-1,-6-20 1,5 25-67,0-1 0,-1 2-1,1-1 1,-1 0 0,-1 1-1,0-1 1,0 1 0,0 1 0,-1-1-1,0 1 1,0 0 0,-10-8-1,1 5-235,0 0 0,0 0 0,-1 1-1,0 1 1,-1 1 0,1 1-1,-1 0 1,0 1 0,-30-4 0,-16 3-1891,-85 3 1,114 2 1250,-102 3-4395</inkml:trace>
</inkml:ink>
</file>

<file path=ppt/ink/ink3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3.906"/>
    </inkml:context>
    <inkml:brush xml:id="br0">
      <inkml:brushProperty name="width" value="0.025" units="cm"/>
      <inkml:brushProperty name="height" value="0.025" units="cm"/>
    </inkml:brush>
  </inkml:definitions>
  <inkml:trace contextRef="#ctx0" brushRef="#br0">926 162 9897,'-13'-6'2013,"-3"0"-1960,-14-8 1283,0 2-1,-49-12 0,71 22-1180,-1 0 0,0 1 0,0-1 0,-1 2 0,1-1 0,0 1 0,0 1 0,0-1 0,0 2 0,0-1 0,0 1 0,0 1 0,0-1 0,1 2 0,-11 4 0,1 5-149,0 0-1,1 1 0,1 1 0,0 1 1,1 0-1,0 1 0,2 0 0,-18 31 1,-79 163 68,109-209-73,-58 136-2,6 3-1,6 2 1,7 2-1,-24 158 1,31-70 5,-6 445-1,39-624-1,3 0 0,17 104 1,-16-141-23,0-1 0,0 1 0,2 0 0,0-1 0,1 0 0,0-1 0,2 0 0,0 0 0,0 0 1,1-1-1,1-1 0,0 0 0,16 14 0,-20-21-11,0-1 0,0 0 0,1 0 1,-1-1-1,1 1 0,0-2 0,0 1 0,1-1 0,-1-1 0,1 0 0,-1 0 1,1 0-1,0-1 0,16 0 0,-12-2 25,0-1-1,0 0 1,0-1-1,0 0 1,0-1-1,-1 0 1,0-1-1,1-1 1,10-6 0,15-13 189,-1-2 0,-1-1 1,-1-2-1,49-55 1,-6 2 101,-4-4 1,-4-2-1,-3-4 1,-5-2 0,-4-3-1,-5-3 1,-3-1 0,-6-3-1,36-125 1,-47 107-144,-6-2 0,13-149 0,-33 187-99,-4 0 0,-3-1 0,-5 1 0,-15-92-1,13 142-65,-1 0-1,-2 0 0,-2 1 1,-1 1-1,-2 0 0,-34-60 0,41 83-17,0 0-1,-1 1 1,0 0-1,-1 1 0,0 0 1,0 0-1,-1 1 0,-1 1 1,-16-11-1,19 15-20,0 0 0,0 0-1,-1 1 1,1 0 0,-1 1 0,0 0-1,1 0 1,-1 1 0,0 0 0,0 1-1,0 0 1,0 1 0,0 0 0,-17 4-1,13-1-262,-1 0 0,1 2 0,1 0 0,-1 0 0,1 1 0,0 1 0,-15 11 0,-4 6-2793,-41 41 1,13-4-4650</inkml:trace>
</inkml:ink>
</file>

<file path=ppt/ink/ink3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4.636"/>
    </inkml:context>
    <inkml:brush xml:id="br0">
      <inkml:brushProperty name="width" value="0.025" units="cm"/>
      <inkml:brushProperty name="height" value="0.025" units="cm"/>
    </inkml:brush>
  </inkml:definitions>
  <inkml:trace contextRef="#ctx0" brushRef="#br0">395 133 11435,'0'0'2861,"-12"-8"-1660,6 3-943,4 3-210,0 0 0,0 0-1,0 1 1,-1-1 0,1 0 0,0 1 0,-1-1 0,1 1-1,-1 0 1,1 0 0,-1 0 0,0 0 0,1 0 0,-1 0-1,0 1 1,0-1 0,0 1 0,1 0 0,-1 0 0,0 0-1,0 0 1,0 1 0,1-1 0,-1 1 0,0-1-1,0 1 1,1 0 0,-1 0 0,0 0 0,-2 3 0,-8 8-41,0 0 0,1 1 0,1 1 0,0 0 0,1 1 0,0 0 0,1 0 0,-7 19 1,-51 140-51,36-77 233,5 2 1,5 1-1,3 1 1,5 0-1,1 165 0,12-243-187,1-1 0,2 0 1,0 1-1,1-1 0,1 0 0,1-1 0,1 0 0,11 23 0,-15-39-6,-1 1 1,1-1-1,0 0 1,0 0-1,1 0 0,0 0 1,0 0-1,0-1 1,0 0-1,1 0 1,0 0-1,-1 0 1,1-1-1,1 0 1,-1 0-1,0 0 1,1-1-1,-1 0 0,1 0 1,0 0-1,0-1 1,0 1-1,0-1 1,0-1-1,0 1 1,0-1-1,0 0 1,0-1-1,0 1 1,0-1-1,0 0 0,0-1 1,-1 1-1,1-1 1,7-3-1,1-2 76,0 0-1,0 0 0,-1-1 0,0-1 0,0 0 0,-1-1 0,21-21 1,1-6 327,35-50 0,-16 12-88,-3-2 0,-4-2 0,54-126 1,-73 137-278,-3 0 0,-2-2 0,-4 0 1,18-137-1,-35 197-32,3-32-178,-2-77 1,-3 109 121,0 0 1,0 0 0,0 0 0,-2 1-1,1-1 1,-1 1 0,0-1-1,-1 1 1,0 0 0,-1 0 0,1 1-1,-2-1 1,-8-10 0,10 15 2,0 0 1,0 1 0,0-1-1,0 1 1,-1 0 0,1 1-1,-1-1 1,0 1 0,0 0-1,0 0 1,0 0 0,0 1-1,0 0 1,0 0 0,0 0-1,-1 0 1,1 1 0,0 0-1,-1 0 1,1 0 0,0 1 0,0 0-1,-1 0 1,1 0 0,0 1-1,0 0 1,0 0 0,-6 3-1,-7 5-227,0 0 0,1 1 1,0 0-1,1 2 0,0 0 0,-14 16 0,-111 133-3983,86-90 27</inkml:trace>
</inkml:ink>
</file>

<file path=ppt/ink/ink3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5.458"/>
    </inkml:context>
    <inkml:brush xml:id="br0">
      <inkml:brushProperty name="width" value="0.025" units="cm"/>
      <inkml:brushProperty name="height" value="0.025" units="cm"/>
    </inkml:brush>
  </inkml:definitions>
  <inkml:trace contextRef="#ctx0" brushRef="#br0">374 346 4484,'0'0'86,"0"-9"309,0-264 9283,1 271-9601,-1 1 0,0-1 0,0 1 0,0-1 0,0 0 0,0 1 0,0-1 1,0 0-1,-1 1 0,1-1 0,-1 0 0,1 1 0,-1-1 0,0 1 0,1-1 0,-1 1 0,0-1 0,0 1 0,0 0 0,0-1 0,0 1 0,0 0 0,0 0 0,-1 0 0,1 0 0,0 0 0,-1 0 0,1 0 0,0 0 0,-1 1 0,1-1 0,-1 0 1,0 1-1,1-1 0,-1 1 0,1 0 0,-1-1 0,0 1 0,1 0 0,-1 0 0,-2 0 0,-1 1-56,0 0 1,0 1-1,0-1 0,0 1 0,1 0 1,-1 0-1,0 0 0,1 1 1,0-1-1,0 1 0,0 0 1,0 1-1,-4 3 0,-11 14-17,2 1 0,0 0 0,1 1 0,2 1 0,0 1 0,-11 29 0,-52 162 54,60-158-59,2 0 0,2 2 0,4-1 1,2 1-1,2 0 0,4 65 0,1-118-21,1-1 0,-1 1 0,2 0 0,-1-1 0,0 1 0,1-1 0,1 0 0,-1 0 0,1 1 0,0-1 0,0-1 0,0 1 0,1 0 0,0-1 0,0 0 0,1 0 0,-1 0 0,1 0 0,7 4 0,-6-5-2,0-1 0,0-1 0,0 1-1,0-1 1,1 0 0,-1-1 0,0 1 0,1-1 0,-1-1-1,1 1 1,0-1 0,-1 0 0,1-1 0,-1 1 0,1-1-1,-1-1 1,0 1 0,1-1 0,10-5 0,4-1 171,-2-2 0,1-1 1,-1 0-1,-1-2 0,28-23 1,77-82 591,-81 74-319,-2-2 0,39-59 1,-66 86-338,-1-1 1,-1-1-1,0 0 1,-2-1-1,0 0 1,-2 0-1,0-1 1,5-39-1,-9 40-166,-2 0-1,0-1 1,-1 1 0,-2-1-1,0 1 1,-1 0 0,-2 0-1,-12-39 1,11 44-541,-2 0 1,0 1 0,-1-1-1,-1 2 1,0-1-1,-23-25 1,-26-15-3829</inkml:trace>
</inkml:ink>
</file>

<file path=ppt/ink/ink3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6.083"/>
    </inkml:context>
    <inkml:brush xml:id="br0">
      <inkml:brushProperty name="width" value="0.025" units="cm"/>
      <inkml:brushProperty name="height" value="0.025" units="cm"/>
    </inkml:brush>
  </inkml:definitions>
  <inkml:trace contextRef="#ctx0" brushRef="#br0">901 71 6598,'-23'0'13,"0"1"-1,1 1 1,-1 1 0,1 1-1,0 1 1,0 1-1,0 1 1,1 1-1,0 0 1,0 2 0,1 1-1,0 0 1,-21 16-1,-3 6 511,1 2 0,1 1 1,2 3-1,2 1 0,2 1 0,1 2 0,-56 94 0,61-83-241,2 1 0,3 2 1,2 1-1,2 0 0,3 1 1,-19 117-1,23-66 24,5 1 1,5 0-1,12 129 1,-3-176-579,4 0 0,3-1 0,2 0 0,3-1 0,2 0 0,53 109 0,-61-149 175,1 0 0,2-1 0,0-1 0,1 0 0,33 34 0,-42-48 166,0-1 1,0 0-1,0 0 1,1-1-1,0 1 0,-1-1 1,2-1-1,-1 1 1,0-1-1,1-1 0,-1 1 1,1-1-1,0-1 1,-1 1-1,1-1 0,0-1 1,0 1-1,0-1 1,0-1-1,0 1 0,0-1 1,11-3-1,-5-1 124,-1-1 0,0 0 0,0 0 0,0-1 0,-1-1 0,1 0 0,-2-1 0,15-14 0,80-91 1401,-102 109-1519,104-126 857,-6-5 0,-7-4 0,-5-4 0,137-303 1,-201 382-978,-2-1 0,-3-1 1,-3-1-1,-3 0 1,-3-1-1,6-125 1,-19 160-26,0 1 1,-2 0 0,-2 0 0,-1 0 0,-1 0 0,-2 1-1,-13-32 1,12 42 35,-1 1-1,0-1 1,-2 2 0,0 0-1,-1 1 1,-1 0-1,-1 1 1,-1 0 0,0 2-1,-34-25 1,31 27-10,0 1 0,-2 2 0,1 0 0,-1 1 0,-1 2 1,0 0-1,0 1 0,0 1 0,-1 1 0,0 2 0,0 0 1,0 1-1,0 2 0,0 0 0,-33 6 0,19 0-260,0 1 0,1 2 0,0 2 0,0 2 0,1 1 0,1 1 0,0 3 0,-57 37 0,24-6-2873,17-12-2391</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3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3.702"/>
    </inkml:context>
    <inkml:brush xml:id="br0">
      <inkml:brushProperty name="width" value="0.025" units="cm"/>
      <inkml:brushProperty name="height" value="0.025" units="cm"/>
    </inkml:brush>
  </inkml:definitions>
  <inkml:trace contextRef="#ctx0" brushRef="#br0">76 1 16656,'0'0'7415,"1"9"-6689,11 60-185,32 164 648,-35-198-1754,1-1 0,2 0 0,2-1 0,28 52 0,-33-73-1205,-7-14-1260,-10-23 68,-10-5 1194,0 2 0,-44-51 0,-5-6 1561,57 70 914,1 0 0,0 0 1,1 0-1,-6-18 0,13 29-475,-1 1-1,1 0 1,0-1-1,1 1 1,-1 0-1,0-1 1,1 1-1,0-1 1,0 1-1,0-1 1,0 1-1,0-1 1,1 1-1,0-1 1,-1 1-1,1 0 0,0-1 1,1 1-1,-1 0 1,1 0-1,-1 0 1,1 0-1,0 0 1,0 0-1,0 0 1,1 1-1,3-4 1,3-1-20,1 0 0,0 0 0,1 1-1,0 1 1,0 0 0,20-6 0,-16 5-111,0 1 0,1 1 0,0 1 0,0 0 0,26-1 0,-39 4-31,1-1 1,-1 1 0,0 0-1,0 0 1,0 1 0,0-1-1,1 1 1,-1-1 0,0 1-1,0 0 1,0 0 0,0 0-1,0 1 1,-1-1 0,1 1-1,0 0 1,-1-1 0,1 1-1,-1 0 1,1 1 0,-1-1-1,0 0 1,0 1 0,0-1-1,0 1 1,0-1 0,-1 1-1,1 0 1,-1 0 0,0 0-1,0 0 1,0 0 0,0 0-1,0 0 1,0 5 0,-1-4 83,0 1 0,0 0 1,-1 0-1,0-1 0,1 1 1,-1 0-1,-1-1 0,1 1 1,-1-1-1,0 1 0,0-1 0,0 0 1,-1 0-1,1 0 0,-1 0 1,0 0-1,0-1 0,0 1 1,-1-1-1,1 0 0,-1 0 1,0 0-1,0 0 0,0-1 1,0 1-1,0-1 0,0 0 0,-8 2 1,2 0-114,0-1 1,0 0-1,0 0 0,0-1 1,0 0-1,-1-1 0,1 0 1,-1-1-1,1 0 0,-1-1 1,1 0-1,-16-3 0,26 4-119,-1 0-1,1 0 0,-1 0 0,1 0 0,-1 0 0,1 0 0,-1-1 0,1 1 1,-1 0-1,1 0 0,-1 0 0,1-1 0,-1 1 0,1 0 0,0 0 0,-1-1 0,1 1 1,-1-1-1,1 1 0,0 0 0,-1-1 0,1 1 0,0-1 0,0 1 0,-1 0 0,1-1 1,0 1-1,0-1 0,-1 1 0,1-1 0,0 1 0,0-1 0,0 1 0,0-1 0,0 0 1,0 1-1,0-1 0,0 1 0,0-1 0,0 1 0,0-1 0,0 1 0,0-1 0,1 1 1,-1-1-1,0 1 0,0-1 0,1 1 0,-1-1 0,0 1 0,0 0 0,1-1 1,-1 1-1,0-1 0,1 1 0,-1 0 0,1-1 0,-1 1 0,0 0 0,1 0 0,0-1 1,28-19-4795,4 6 169,7-2-2433</inkml:trace>
</inkml:ink>
</file>

<file path=ppt/ink/ink3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4.369"/>
    </inkml:context>
    <inkml:brush xml:id="br0">
      <inkml:brushProperty name="width" value="0.025" units="cm"/>
      <inkml:brushProperty name="height" value="0.025" units="cm"/>
    </inkml:brush>
  </inkml:definitions>
  <inkml:trace contextRef="#ctx0" brushRef="#br0">20 188 3043,'0'0'23083,"2"-6"-22421,7-15-249,-4 12-92,-1 1-1,-1-1 1,1-1 0,-2 1 0,1 0 0,2-18 0,-8 26-304,-1 0 0,1 1 0,0-1 0,0 1 0,0 0 0,0 0 1,0 0-1,0 0 0,0 0 0,0 1 0,0-1 0,0 1 1,-5 2-1,7-3-26,1 1 1,-1-1 0,0 0 0,1 1-1,-1-1 1,1 1 0,-1-1 0,1 1-1,0 0 1,-1-1 0,1 1 0,-1-1-1,1 1 1,0 0 0,0-1 0,-1 1-1,1 0 1,0-1 0,0 1 0,0 0-1,0-1 1,0 1 0,0 0 0,0 0-1,0-1 1,0 1 0,0 0 0,0 1-1,19 7-68,38-7 132,-50-2-49,126 0-215,-131-1 236,-1 0-1,1 1 1,-1-1-1,0 0 1,1 0-1,-1 0 0,0 0 1,1 0-1,-1-1 1,0 1-1,0 0 1,0-1-1,0 1 1,0 0-1,0-1 1,0 1-1,-1-1 0,1 1 1,0-1-1,-1 0 1,0 1-1,1-1 1,-1 0-1,0 1 1,0-1-1,1 0 1,-1 1-1,-1-3 0,3-51 505,-2 55-527,0-1 0,0 0 1,-1 0-1,1 1 1,0-1-1,0 0 0,0 1 1,-1-1-1,1 0 1,0 1-1,-1-1 1,1 1-1,0-1 0,-1 0 1,1 1-1,-1-1 1,1 1-1,-1-1 1,1 1-1,-1 0 0,0-1 1,1 1-1,-1-1 1,1 1-1,-1 0 1,0 0-1,1-1 0,-1 1 1,0 0-1,1 0 1,-1 0-1,0 0 0,0 0 1,1 0-1,-1 0 1,0 0-1,1 0 1,-1 0-1,0 0 0,1 0 1,-1 0-1,0 0 1,1 1-1,-1-1 1,0 0-1,0 1 0,-1 0-14,-1 0-1,1 0 0,0 0 1,0 0-1,0 0 0,0 0 1,0 1-1,0-1 1,0 1-1,0-1 0,1 1 1,-3 3-1,3-4 2,0 0 0,0 0 0,1 0 0,-1 0 0,0 0 0,1 1 0,-1-1 0,1 0 0,0 0 0,-1 0 0,1 1 1,0-1-1,0 0 0,-1 1 0,1-1 0,0 0 0,0 0 0,1 1 0,-1-1 0,0 0 0,0 0 0,1 1 0,0 1 0,0-2-25,0-1-1,0 1 1,0 0 0,0 0 0,0-1-1,0 1 1,0-1 0,0 1-1,1-1 1,-1 0 0,0 0 0,0 1-1,0-1 1,1 0 0,-1 0-1,0 0 1,0 0 0,1 0 0,0-1-1,8 0-849,-1-1-1,0 0 0,0 0 1,0-1-1,11-5 0,10-8-4069,1-2-1916</inkml:trace>
</inkml:ink>
</file>

<file path=ppt/ink/ink3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5.322"/>
    </inkml:context>
    <inkml:brush xml:id="br0">
      <inkml:brushProperty name="width" value="0.025" units="cm"/>
      <inkml:brushProperty name="height" value="0.025" units="cm"/>
    </inkml:brush>
  </inkml:definitions>
  <inkml:trace contextRef="#ctx0" brushRef="#br0">0 46 3011,'0'0'7666,"0"-9"-3764,0-21-766,0 24-365,0 25-1605,0 36-77,3 1-1,2-1 0,2-1 1,3 1-1,2-1 0,23 65 0,-34-116-1059,0 0-1,1 0 0,0 0 0,-1 0 0,1 0 1,0 0-1,0 0 0,5 4 0,3-6 328,-2-19 102,-6 6-406,0 0 1,0 0-1,-2 0 0,1 0 1,-2 0-1,1 0 0,-2 0 1,0 0-1,0 0 0,-1 0 1,0 0-1,-1 1 0,-1-1 0,-7-14 1,8 28-678,3 10 440,8 17 157,-6-27 37,1 0 1,0 0 0,0 0-1,0 0 1,0 0 0,1-1-1,-1 1 1,0-1 0,1 1-1,-1-1 1,1 0 0,-1 0-1,1 0 1,0 0 0,-1 0-1,1-1 1,0 1 0,0-1-1,-1 0 1,1 0 0,0 0 0,0 0-1,-1 0 1,1-1 0,0 1-1,0-1 1,-1 0 0,1 0-1,4-2 1,2 0 28,-1-1 0,0 0-1,0-1 1,-1 0 0,1 0 0,-1-1-1,13-12 1,7-23 134,-16 22-146,-11 19-34,0 0 1,0 0-1,1 0 1,-1 0 0,0 0-1,0 0 1,0 0-1,0 1 1,0-1 0,0 0-1,0 0 1,0 0 0,0 0-1,0 0 1,0 0-1,0 0 1,0 0 0,0 0-1,1 1 1,-1-1-1,0 0 1,0 0 0,0 0-1,0 0 1,0 0-1,0 0 1,0 0 0,1 0-1,-1 0 1,0 0 0,0 0-1,0 0 1,0 0-1,0 0 1,0 0 0,0 0-1,1 0 1,-1 0-1,0 0 1,0 0 0,0 0-1,0 0 1,0 0 0,0 0-1,0 0 1,1-1-1,-1 1 1,0 0 0,0 0-1,0 0 1,0 0-1,-2 35-34,0-27 86,1 1 0,1-1 0,0 0 1,0 1-1,0-1 0,4 16 0,-3-22-40,0-1 0,0 1-1,0-1 1,1 1 0,-1-1-1,0 0 1,1 0 0,-1 1 0,1-1-1,0 0 1,-1 0 0,1-1-1,0 1 1,-1 0 0,1 0-1,0-1 1,0 1 0,0-1 0,-1 0-1,1 1 1,0-1 0,0 0-1,0 0 1,0 0 0,0 0-1,0-1 1,1 1 0,5-1-255,0 0-1,0 0 1,-1-1 0,1 0 0,8-3-1,32-26-5741,-21 5-2571,-8 4-5631</inkml:trace>
</inkml:ink>
</file>

<file path=ppt/ink/ink3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6.230"/>
    </inkml:context>
    <inkml:brush xml:id="br0">
      <inkml:brushProperty name="width" value="0.025" units="cm"/>
      <inkml:brushProperty name="height" value="0.025" units="cm"/>
    </inkml:brush>
  </inkml:definitions>
  <inkml:trace contextRef="#ctx0" brushRef="#br0">18 22 15951,'0'0'12177,"-2"12"-11536,-4 16-137,2 0 1,-1 57 0,5-73-395,1 0 1,0-1-1,1 1 1,0 0-1,4 11 1,-4-18-102,0 0 0,0-1 1,0 1-1,0-1 0,1 1 0,0-1 0,0 0 1,0 0-1,0-1 0,0 1 0,1-1 0,0 1 1,4 3-1,-6-6 8,0 0 1,0 0 0,-1 0-1,1 0 1,0 0 0,0 0-1,0-1 1,0 1 0,0-1-1,0 1 1,1-1-1,-1 0 1,0 1 0,0-1-1,0-1 1,0 1 0,0 0-1,0 0 1,0-1 0,0 1-1,1-1 1,2-1 0,-1 0-9,0-1 0,0 1 1,-1-1-1,0 0 0,1 0 1,-1 0-1,0 0 0,0-1 1,-1 1-1,4-7 0,3-6-417,-1-1 0,0 0 0,-1-1 0,4-18 0,-4 2-1138,-8 28-52,-4 22 289,-1 2 1202,2 1-1,0 0 0,1-1 1,1 1-1,0 36 0,3-53 59,-1 0-1,0-1 0,0 1 0,0 0 0,1-1 0,-1 1 0,1 0 1,0-1-1,-1 1 0,1 0 0,0-1 0,0 1 0,0-1 0,0 0 0,0 1 1,0-1-1,0 0 0,1 1 0,-1-1 0,0 0 0,1 0 0,-1 0 0,1 0 1,-1-1-1,1 1 0,0 0 0,-1 0 0,1-1 0,-1 1 0,1-1 1,0 0-1,0 1 0,-1-1 0,1 0 0,0 0 0,0 0 0,-1 0 0,1-1 1,0 1-1,0 0 0,-1-1 0,1 1 0,0-1 0,1 0 0,5-2-666,0 1 0,0-1-1,0 0 1,0-1 0,-1 1-1,0-2 1,0 1 0,7-6 0,-7 3-293,0 0 0,-1 0 1,0 0-1,10-16 1,10-36-561,-17 27 4461,8-63 0,-6 29 4128,-14 99-2745,6 24-2676,-1-19-896,-2-27-664,2 1 0,-1-1-1,1 0 1,1 1 0,0-1 0,1 0-1,0-1 1,1 1 0,9 17 0,-9-21-100,-1-1 1,1 1 0,0-1 0,0 0-1,0 0 1,1-1 0,0 1 0,0-1-1,0 0 1,1-1 0,0 0-1,0 0 1,0 0 0,0-1 0,8 3-1,-13-6 68,-1 1 0,1-1-1,-1 1 1,1-1-1,-1 0 1,1 1-1,0-1 1,-1 0-1,1 0 1,-1 0 0,1 0-1,0-1 1,-1 1-1,1 0 1,-1-1-1,1 1 1,-1-1 0,1 1-1,-1-1 1,1 0-1,-1 1 1,1-1-1,-1 0 1,0 0-1,0 0 1,1 0 0,-1 0-1,0 0 1,0-1-1,0 1 1,0 0-1,0-1 1,-1 1 0,1 0-1,0-1 1,0 1-1,-1-1 1,1 1-1,-1-1 1,0 1-1,1-1 1,-1 0 0,0 1-1,0-1 1,0 1-1,0-1 1,0 0-1,-1-1 1,1-3 100,0 0-1,0 0 1,-1 0 0,0 0-1,-1 0 1,1 0 0,-1 1-1,0-1 1,0 1 0,-1-1-1,0 1 1,-4-7 0,4 8-70,-1 0 1,1 0 0,-1 0-1,0 1 1,0-1-1,-1 1 1,1 0 0,-1 0-1,0 1 1,1-1-1,-1 1 1,0 0 0,-1 0-1,1 1 1,0-1 0,0 1-1,-1 0 1,1 1-1,0-1 1,-1 1 0,-8 1-1,14-1-43,1 0 1,-1 0-1,0 1 0,1-1 1,-1 0-1,1 0 0,-1 0 0,0 1 1,1-1-1,-1 0 0,0 1 1,0-1-1,1 0 0,-1 0 0,0 1 1,0-1-1,1 1 0,-1-1 0,0 0 1,0 1-1,0-1 0,1 0 1,-1 1-1,0-1 0,0 1 0,0-1 1,0 0-1,0 1 0,0-1 1,0 1-1,0-1 0,0 1 0,0-1 1,0 0-1,0 1 0,0-1 1,-1 1-1,1-1 0,0 0 0,0 1 1,0-1-1,-1 0 0,1 1 0,0-1 1,0 0-1,-1 1 0,1-1 1,0 0-1,0 1 0,-1-1 0,1 0 1,0 0-1,-1 1 0,1-1 1,-1 0-1,12-1-68,0-1 0,0 0 0,0 0-1,0-2 1,-1 1 0,1-1 0,-1-1 0,0 0 0,0 0 0,9-7 0,7-5-224,-2-2 0,34-30 1,-56 53 1331,-4 17-291,-3 50 289,5-67-976,-1-1 0,2 1-1,-1-1 1,0 1 0,1-1 0,-1 0 0,1 1-1,0-1 1,0 0 0,0 1 0,1-1 0,-1 0 0,1 0-1,0 0 1,0 0 0,4 5 0,-1-5-97,-1 0 1,1-1-1,0 1 0,0-1 1,0 0-1,1 0 0,-1 0 1,0-1-1,1 0 0,-1 0 1,1 0-1,-1-1 0,10 0 1,-9 0-657,-1 0 1,1-1-1,0 0 0,0-1 1,-1 1-1,1-1 1,-1 0-1,6-3 0,30-22-10326</inkml:trace>
</inkml:ink>
</file>

<file path=ppt/ink/ink3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6.898"/>
    </inkml:context>
    <inkml:brush xml:id="br0">
      <inkml:brushProperty name="width" value="0.025" units="cm"/>
      <inkml:brushProperty name="height" value="0.025" units="cm"/>
    </inkml:brush>
  </inkml:definitions>
  <inkml:trace contextRef="#ctx0" brushRef="#br0">0 24 12236,'2'-23'6188,"3"29"-2471,7 43-1242,-11-45-2444,18 99 1247,-9-47-278,25 86 0,-34-139-966,0 0 0,0 0 0,0 0 0,0 0 0,1 0-1,-1 0 1,1-1 0,-1 1 0,1-1 0,0 1 0,0-1 0,1 0 0,-1 1 0,0-1-1,1 0 1,-1-1 0,1 1 0,0 0 0,4 1 0,-5-2 18,1-1 1,-1 0 0,1 0-1,-1 0 1,1 0-1,-1 0 1,1-1-1,-1 1 1,0-1 0,1 1-1,-1-1 1,0 0-1,1 0 1,-1 0-1,0 0 1,0-1 0,0 1-1,0 0 1,0-1-1,0 0 1,0 1-1,0-1 1,-1 0 0,1 0-1,1-2 1,27-36 222,-2-1 0,-2-1-1,-1-1 1,-2-1 0,17-51 0,-35 82 514,-3 4-3301,-3 8 2259,1 1 1,0 0-1,0-1 0,0 1 1,0 0-1,-1-1 0,1 1 1,0 0-1,0 0 0,-1-1 1,1 1-1,0 0 0,-1 0 1,1-1-1,0 1 0,-1 0 1,1 0-1,0 0 0,-1-1 1,1 1-1,0 0 0,-1 0 1,1 0-1,0 0 0,-1 0 1,1 0-1,-1 0 0,1 0 1,0 0-1,-1 0 0,1 0 1,0 0-1,-1 0 0,1 0 1,-1 0-1,1 1 0,0-1 1,-1 0-1,1 0 0,0 0 1,-1 0-1,1 1 0,0-1 1,-1 0-1,1 0 0,0 1 1,0-1-1,-1 1 0,-15 6-11304</inkml:trace>
</inkml:ink>
</file>

<file path=ppt/ink/ink3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7.809"/>
    </inkml:context>
    <inkml:brush xml:id="br0">
      <inkml:brushProperty name="width" value="0.025" units="cm"/>
      <inkml:brushProperty name="height" value="0.025" units="cm"/>
    </inkml:brush>
  </inkml:definitions>
  <inkml:trace contextRef="#ctx0" brushRef="#br0">1 229 17328,'0'0'7768,"11"0"-6813,0 0-837,0-1 1,-1-1-1,1 0 0,-1 0 0,1-1 0,-1-1 0,11-4 0,-9 2-844,0 0 0,0-1 0,17-12 0,-24 15 1066,24-14-8795,-19 22 3521,-5 16 4504,-5 12 4187,-1-22-2664,1 1 0,0-1 0,1 1 1,0-1-1,1 0 0,0 1 0,4 10 0,-6-20-1027,1 0 0,0 0 0,0 0 1,-1 0-1,1 0 0,0 0 0,0 0 0,0 0 0,0 0 0,0-1 0,0 1 0,0 0 0,0-1 0,0 1 0,1-1 1,-1 1-1,0-1 0,0 1 0,1-1 0,-1 0 0,0 0 0,0 1 0,1-1 0,-1 0 0,0 0 0,0-1 1,1 1-1,-1 0 0,0 0 0,0 0 0,1-1 0,1 0 0,3-1 144,0 0 1,-1 0-1,1-1 1,-1 1-1,11-8 0,63-58 821,-61 50-1026,1 1 1,0 1-1,1 1 0,36-20 0,-55 34-13,0 0-1,0 0 0,0 1 0,0-1 1,0 0-1,0 1 0,1-1 0,-1 1 1,0-1-1,0 1 0,1 0 0,-1 0 0,0 0 1,1-1-1,-1 1 0,0 0 0,1 1 1,-1-1-1,0 0 0,1 0 0,-1 0 1,0 1-1,0-1 0,1 1 0,-1-1 1,0 1-1,0-1 0,0 1 0,0 0 0,0 0 1,0-1-1,0 1 0,0 0 0,0 0 1,0 0-1,0 0 0,0 0 0,0 0 1,0 2-1,2 5 174,0 0 0,-1 0 0,-1 0 0,1 0 0,0 15 0,-2-17 58,1 0-1,-1 1 1,1-1 0,1 0 0,-1 0 0,5 11 0,-5-16-204,0 0-1,0 0 1,-1 0-1,1 0 1,0-1 0,0 1-1,0 0 1,0-1 0,1 1-1,-1 0 1,0-1 0,0 1-1,0-1 1,0 1 0,1-1-1,-1 0 1,0 0 0,0 0-1,0 1 1,1-1-1,-1 0 1,0 0 0,0-1-1,1 1 1,-1 0 0,0 0-1,0-1 1,1 1 0,-1 0-1,0-1 1,0 1 0,0-1-1,0 0 1,0 1 0,2-2-1,37-29-138,-38 29 65,18-16-261,23-20-4749,-26 21 135,0 0 0,0-1 0,23-31 9659,-36 54 1612,5 15-1194,11 38-8101,-14-37 4545,94 276 609,-104-374 191,-6 12-3594,3 0 0,4-131 1,3 193 1186,0 1-1,0-1 1,1 1 0,-1-1 0,1 0 0,0 1 0,0-1 0,0 1 0,0 0 0,0-1 0,0 1 0,1 0 0,-1 0 0,1-1 0,0 1 0,-1 0 0,1 1 0,0-1 0,0 0 0,0 1-1,1-1 1,-1 1 0,0-1 0,0 1 0,1 0 0,-1 0 0,5-1 0,-4 1 9,-1 1 0,0 0 0,1 0 0,-1 0 0,0 0 0,0 0 0,1 1 0,-1-1 0,0 1 0,0-1 0,0 1 0,0 0 0,0 0 0,1 0 1,-1 0-1,-1 0 0,1 1 0,0-1 0,0 0 0,0 1 0,-1-1 0,1 1 0,-1 0 0,1 0 0,-1-1 0,0 1 0,0 0 0,0 0 0,0 0 0,0 0 0,1 5 0,1 1 230,-1-1 1,0 1-1,0 0 1,-1 0-1,0 0 0,0 0 1,-1 1-1,0-1 0,-1 0 1,1 0-1,-2 0 1,-3 14-1,4-18-115,0 0 0,-1-1 0,1 1 0,-1-1 0,0 1 0,0-1 0,0 0 0,0 1 1,-1-1-1,1-1 0,-1 1 0,0 0 0,1 0 0,-2-1 0,1 0 0,0 0 0,0 0 0,-1 0 0,1 0 0,-1 0 0,1-1 0,-1 0 0,0 0 0,1 0 0,-1 0 0,0 0 1,0-1-1,-4 0 0,5 1-201,0-1 0,0 0-1,0 0 1,0-1 0,0 1 0,0-1 0,0 1 0,0-1 0,1 0 0,-1 0 0,0 0 0,0 0 0,1-1 0,-1 1 0,1-1 0,-1 0 0,1 1 0,-1-1-1,1 0 1,0 0 0,0-1 0,-2-2 0,3 2-437,-1 0 0,1 0-1,0 0 1,0-1 0,0 1-1,0 0 1,1-1 0,0 1 0,-1 0-1,1-1 1,0 1 0,1 0-1,-1-1 1,0 1 0,1-1 0,0 1-1,0 0 1,0 0 0,0 0-1,2-4 1,15-24-6372,6-2-4069</inkml:trace>
</inkml:ink>
</file>

<file path=ppt/ink/ink3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9.265"/>
    </inkml:context>
    <inkml:brush xml:id="br0">
      <inkml:brushProperty name="width" value="0.025" units="cm"/>
      <inkml:brushProperty name="height" value="0.025" units="cm"/>
    </inkml:brush>
  </inkml:definitions>
  <inkml:trace contextRef="#ctx0" brushRef="#br0">13 177 17328,'0'0'10111,"1"12"-8216,-7 89-313,2-68-1119,1 1-1,2 0 1,7 65 0,-6-97-477,0 0-1,1-1 1,-1 1-1,1 0 1,-1 0-1,1-1 1,0 1-1,0 0 1,0-1-1,0 1 1,0 0-1,0-1 1,0 0-1,0 1 1,0-1 0,1 0-1,-1 1 1,1-1-1,-1 0 1,1 0-1,-1 0 1,1 0-1,-1-1 1,4 2-1,-3-2-12,-1 0-1,1 0 1,-1 0 0,1 0-1,-1 0 1,1 0-1,-1-1 1,0 1 0,1-1-1,-1 1 1,1-1-1,-1 1 1,0-1-1,0 0 1,1 0 0,-1 1-1,0-1 1,0 0-1,0 0 1,0 0-1,0 0 1,0-1 0,0 1-1,0 0 1,0 0-1,-1-1 1,1 1-1,0 0 1,-1-1 0,1-1-1,16-55-4073,-11-33-7503,-7 107 16687,1-13-4480,-1 1 0,1-1 0,0 0 0,0 0 0,1 1 0,-1-1 0,0 0 0,1 0 0,1 6 0,-1-8-540,1 1-1,-1-1 0,0 0 0,0 1 0,0-1 0,1 0 1,-1 0-1,1 0 0,-1 0 0,1 0 0,-1 0 0,1 0 1,-1-1-1,1 1 0,0-1 0,-1 1 0,1-1 0,0 1 1,0-1-1,-1 0 0,1 0 0,0 0 0,0 0 0,2 0 1,1-1-27,1 1 0,0-1 0,-1 0 0,1 0 0,-1-1 0,1 0 0,-1 0 0,0 0 0,0 0 0,0-1 0,7-4 0,-9 5-35,-1 0 1,1 0 0,0 0 0,-1 0 0,1-1 0,-1 1 0,1-1 0,-1 1 0,0-1-1,0 0 1,-1 0 0,1 0 0,0 0 0,-1 0 0,0 0 0,0-1 0,0 1 0,0 0 0,1-7-1,-3 10-8,1 0-1,-1 0 0,1 0 0,-1 0 0,1 0 0,-1 0 0,1 0 1,-1 0-1,1 0 0,0 0 0,-1 0 0,1 0 0,-1 1 0,1-1 1,-1 0-1,1 0 0,0 1 0,-1-1 0,1 0 0,-1 0 1,1 1-1,0-1 0,-1 0 0,1 1 0,0-1 0,0 1 0,-1-1 1,1 0-1,0 1 0,0-1 0,-1 1 0,1-1 0,0 1 0,-14 17-8,10-8 166,0 0-1,1 0 1,0 1-1,-2 13 0,6 10 523,-1-33-637,0 0 1,1 0-1,-1 0 0,1 0 0,-1 0 0,1 0 0,-1 0 0,1-1 0,-1 1 0,1 0 0,0 0 0,-1 0 0,1-1 0,0 1 0,0 0 0,0-1 0,0 1 1,-1 0-1,1-1 0,0 1 0,0-1 0,0 0 0,0 1 0,1-1 0,3 1 14,0 0-1,0-1 1,0 0 0,0 0 0,0 0-1,0 0 1,-1-1 0,1 0-1,0 0 1,0 0 0,-1 0 0,1-1-1,0 0 1,6-4 0,5-4-245,-1 0 0,24-21 0,-31 23 94,1 1 1,0 0 0,0 0-1,0 1 1,1 0 0,-1 1 0,1 0-1,1 0 1,13-3 0,-24 7 104,1 1 1,0 0-1,0 0 1,-1 0-1,1-1 1,0 1-1,0 0 0,0 0 1,0 0-1,-1 0 1,1 1-1,0-1 1,0 0-1,-1 0 0,1 0 1,0 1-1,0-1 1,-1 0-1,1 1 1,0-1-1,0 0 1,-1 1-1,1-1 0,0 1 1,-1 0-1,1-1 1,-1 1-1,1-1 1,-1 1-1,1 0 1,-1-1-1,1 2 1,3 28 1092,-4-28-1011,0 0 0,0 1 0,0-1 1,0 0-1,0 1 0,0-1 0,1 0 0,-1 1 1,1-1-1,0 0 0,0 0 0,-1 0 0,2 1 1,-1-1-1,2 3 0,-2-4-82,1 0 0,-1-1 0,0 1 0,0-1 0,1 1-1,-1-1 1,0 0 0,0 1 0,1-1 0,-1 0 0,0 0 0,1 0 0,-1 0 0,0 0 0,1 0 0,-1-1-1,0 1 1,1 0 0,-1-1 0,0 1 0,1 0 0,-1-1 0,0 0 0,0 1 0,0-1 0,2-1 0,32-26-14,-25 20 7,-6 4-5,41-29-407,-43 32 397,1-1 0,-1 1-1,0 0 1,1 0 0,-1 0 0,0 0-1,1 0 1,-1 1 0,1-1 0,0 1 0,-1-1-1,1 1 1,-1 0 0,1 0 0,-1 0 0,1 0-1,0 1 1,3 0 0,-5 0 36,1 0 0,-1 0 1,1 1-1,-1-1 0,0 0 1,0 1-1,1-1 0,-1 1 0,0-1 1,0 1-1,-1-1 0,1 1 0,0 0 1,0-1-1,-1 1 0,1 0 0,0 3 1,-1-3-1,0-1 1,0 1 0,1 0 0,-1 0-1,1-1 1,-1 1 0,1 0 0,0-1-1,0 1 1,0 0 0,0-1 0,0 1-1,0-1 1,0 0 0,0 1 0,1-1-1,-1 0 1,1 0 0,-1 0 0,1 0-1,-1 0 1,1 0 0,-1 0 0,1 0-1,0-1 1,2 2 0,1-2-94,-1 0 0,1-1 1,-1 1-1,0-1 0,1 0 0,-1 0 0,0 0 0,0-1 1,0 1-1,0-1 0,0 0 0,0 0 0,0-1 0,0 1 1,-1-1-1,1 0 0,-1 0 0,0 0 0,5-6 1,-5 5-12,1 1 1,-1-1 0,1 1 0,0 0 0,0 0 0,0 0 0,0 0 0,0 1 0,1 0 0,-1-1 0,1 2 0,0-1 0,-1 0 0,1 1 0,8-1 0,14 14-272,-22-12-337,1-1 0,-1 0 0,0 0 0,0 0 0,1-1 0,-1 1 0,0-1 0,5-3 0,-3 1 800,0 1 0,0-1-1,0-1 1,0 0 0,-1 0-1,0 0 1,0 0 0,0-1-1,-1 0 1,0 0-1,0-1 1,0 0 0,-1 1-1,0-1 1,3-9 0,-2-7-1329,-2-1 0,-1 1 0,0 0 0,-4-43 1,0 10-997,4 42 1655,6 8 4164,1 15 2,-4 4-4161,1 28 2020,3 74 0,-9-87-731,1-1 0,2 1 0,1-1 0,0 0 1,2 0-1,15 41 0,-21-68-720,0 1 0,0-1 0,0 0 0,0 0 0,0 0 0,0 1 0,0-1 0,0 0 0,0 0 0,0 0 0,0 0 1,0 1-1,0-1 0,0 0 0,0 0 0,0 0 0,0 1 0,0-1 0,0 0 0,0 0 0,0 0 0,0 0 0,1 1 0,-1-1 0,0 0 0,0 0 1,0 0-1,0 0 0,0 0 0,0 1 0,1-1 0,-1 0 0,0 0 0,0 0 0,0 0 0,0 0 0,1 0 0,-1 0 0,0 0 0,0 0 1,0 1-1,1-1 0,-1 0 0,0 0 0,0 0 0,0 0 0,0 0 0,1 0 0,-1 0 0,0 0 0,0 0 0,0-1 0,1 1 0,-1 0 0,0 0 1,0 0-1,0 0 0,0 0 0,1 0 0,-1 0 0,0 0 0,0 0 0,0-1 0,0 1 0,1 0 0,2-19 247,-5-28-155,-2 34-103,0 0-1,-1 0 0,0 1 0,-13-21 0,-2-7-148,26 43 239,-1 0 0,1 0 0,-1-1 0,1 0 0,0 0 0,0-1 0,0 1 0,0-1 1,9 0-1,-2 0-66,1 0 1,-1 0 0,0-2 0,0 1 0,0-2 0,0 0-1,0 0 1,0-1 0,24-10 0,-30 10-14,0 0 0,0-1 0,0 0 0,-1 0 0,0-1 0,0 0 0,0 0 0,0 0 0,-1-1 0,0 0 1,0 0-1,-1 0 0,1 0 0,-1-1 0,-1 0 0,1 0 0,-1 0 0,3-11 0,-5 17-9,0 0 0,-1 0 0,1 0 0,-1 0 0,1 0 0,-1-1 0,0 1 0,0 0 0,1 0 0,-1 0 0,0-1 0,0 1 0,0 0 0,0 0 0,0 0 0,0-1 0,0 1 0,-1 0 0,1 0 0,0 0 0,-1 0 0,1-1 0,-1 1 0,1 0 0,-1 0 0,1 0 0,-1 0 0,0 0 0,0 0 0,1 0 0,-1 1 0,0-1 0,0 0 0,0 0 0,0 1 0,0-1 0,0 0 0,0 1 0,0-1 0,0 1 0,0-1 0,-1 1 0,1 0 0,0-1 0,0 1 0,0 0 0,-1 0 0,1 0 0,0 0 0,-2 0 0,-1 0 0,-1 1 0,0-1 0,0 1 0,1 0 0,-1 1 0,0-1 0,1 1 0,0 0 0,-1 0 0,1 0 0,-7 5 0,3 0 0,0 1 0,0 0 0,1 0 0,1 0 0,-1 1 0,1 0 0,-7 14 0,10-19 0,1 1 0,0 0 0,0-1 0,0 1 0,1 0 0,-1 0 0,1 0 0,1 0 0,-1 0 0,1 0 0,-1 0 0,1 0 0,1 0 0,-1 0 0,1 1 0,0-1 0,0 0 0,2 5 0,-1-7-3,1 0 0,0 0 0,0 0 0,0 0 0,0 0 0,0 0 0,0-1 0,1 0 0,-1 1-1,1-1 1,-1 0 0,1-1 0,0 1 0,0-1 0,0 0 0,0 0 0,0 0 0,0 0 0,0-1 0,6 1 0,10 1-830,1-1 0,34-4 1,-19-2-6343</inkml:trace>
</inkml:ink>
</file>

<file path=ppt/ink/ink3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30.711"/>
    </inkml:context>
    <inkml:brush xml:id="br0">
      <inkml:brushProperty name="width" value="0.025" units="cm"/>
      <inkml:brushProperty name="height" value="0.025" units="cm"/>
    </inkml:brush>
  </inkml:definitions>
  <inkml:trace contextRef="#ctx0" brushRef="#br0">2312 169 13196,'-16'-7'678,"-78"-37"1534,-59-26-1258,128 60-745,0 1 1,-1 1-1,0 2 0,-28-5 0,9 8 45,1 2 0,-1 2 0,0 2 0,1 2 0,0 2 0,-66 19 0,-10 11-337,-119 56 1,194-75 58,1 3 0,1 1 0,1 2 0,1 2 0,1 2 0,1 2-1,-51 50 1,-389 400 61,397-399 17,76-76-47,-24 24 199,1 1-1,1 1 0,2 2 0,-30 45 1,51-67-154,-1-1 0,2 1 0,-1 0 1,1 0-1,1 0 0,0 0 0,1 1 1,-2 19-1,4-23-60,0 1 0,1 0 0,0-1 0,0 1 0,1-1 1,0 0-1,0 0 0,1 1 0,0-2 0,1 1 0,0 0 0,0-1 0,7 10 1,6 5 12,2 0 1,0-2-1,2 0 1,0-1 0,1-1-1,1-1 1,0-1 0,42 21-1,0-5 28,0-4 0,88 26 0,-51-25 19,1-5 0,198 20 0,215-35-69,-404-15 22,0-6 0,0-4 0,215-62 0,-256 55 517,-1-3-1,-1-3 0,-2-3 0,-1-2 1,-1-4-1,-3-3 0,59-48 0,-91 63-275,-1-2 0,-1 0-1,-1-2 1,-1-1-1,-2-2 1,-2 0-1,-1-1 1,-1-1-1,21-52 1,-31 59-141,-1 1 0,-1-2 1,-1 1-1,-2-1 0,-1 0 0,-1 0 1,-1 0-1,-2 0 0,-1 0 0,-1-1 1,-2 1-1,-1 0 0,-13-44 0,6 38-101,-1 1 0,-1 1 0,-3 0 0,0 1 0,-2 0 0,-1 2 0,-2 0 0,0 2 0,-2 0 0,-2 2-1,0 1 1,-49-37 0,51 45-40,-1 1 0,0 1 0,-2 1 0,1 2 0,-1 0 0,-1 2 1,0 1-1,0 1 0,-1 2 0,0 0 0,0 2 0,-1 1 0,1 2 0,-1 1 0,1 1 0,-35 6 0,19 2-742,0 2-1,1 2 1,-55 24 0,-125 69-5218,205-96 5330,-155 79-7379</inkml:trace>
</inkml:ink>
</file>

<file path=ppt/ink/ink3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35.758"/>
    </inkml:context>
    <inkml:brush xml:id="br0">
      <inkml:brushProperty name="width" value="0.025" units="cm"/>
      <inkml:brushProperty name="height" value="0.025" units="cm"/>
    </inkml:brush>
  </inkml:definitions>
  <inkml:trace contextRef="#ctx0" brushRef="#br0">1 1 705,'0'0'1505</inkml:trace>
</inkml:ink>
</file>

<file path=ppt/ink/ink3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36.319"/>
    </inkml:context>
    <inkml:brush xml:id="br0">
      <inkml:brushProperty name="width" value="0.025" units="cm"/>
      <inkml:brushProperty name="height" value="0.025" units="cm"/>
    </inkml:brush>
  </inkml:definitions>
  <inkml:trace contextRef="#ctx0" brushRef="#br0">26 73 865,'13'-6'-568,"-2"-6"8039,-10 12-7039,-1-1-1,0 1 1,1-1-1,-1 1 0,0-1 1,0 1-1,1-1 1,-1 0-1,0 1 0,0-1 1,0 1-1,0-1 0,1 0 1,-1 1-1,0-1 1,0 0-1,0 1 0,-1-1 1,1 1-1,0-1 1,0 0-1,0 1 0,0-1 1,-1 1-1,1-1 0,0 0 1,0 1-1,-1-1 1,1 1-1,0-1 0,-1 1 1,1-1-1,-1 1 1,1-1-1,-1 1 0,1 0 1,-1-1-1,1 1 0,-1 0 1,1-1-1,-1 1 1,1 0-1,-1 0 0,1-1 1,-1 1-1,0 0 1,0 0-1,0 5 911,0-4-1340,1-1-1,0 1 1,-1 0-1,1-1 1,0 1-1,0-1 1,-1 1-1,1 0 1,0-1-1,0 1 1,0 0-1,0 0 1,0-1-1,0 1 1,0 0-1,0-1 1,0 1-1,0 0 1,0-1-1,0 1 1,1 0-1,-1-1 1,0 1-1,0 0 1,1-1-1,-1 1 1,0-1-1,1 1 1,-1-1-1,1 1 1,-1 0-1,1-1 1,-1 0-1,1 1 1,-1-1-1,1 1 1,-1-1-1,1 0 1,0 1-1,0-1 1,1 0 44,-1 0-1,0 0 1,1 0-1,-1 0 1,0 0 0,1-1-1,-1 1 1,0-1-1,1 1 1,-1-1 0,0 1-1,0-1 1,1 0-1,-1 1 1,0-1-1,0 0 1,0 0 0,0 0-1,0 0 1,0 0-1,0 0 1,-1 0 0,1 0-1,0-1 1,0 1-1,-1 0 1,1 0 0,-1-1-1,1 1 1,-1 0-1,0-1 1,1 1 0,-1 0-1,0-1 1,0 1-1,0-1 1,0 1 0,0 0-1,0-1 1,-1 1-1,1 0 1,0-1 0,-1 1-1,1 0 1,0-1-1,-1 1 1,-1-2 0,2 2-34,-1 0 0,1 0 1,-1 0-1,0 1 1,1-1-1,-1 0 0,0 1 1,1-1-1,-1 0 0,0 1 1,0-1-1,1 1 1,-1-1-1,0 1 0,0 0 1,0-1-1,0 1 0,0 0 1,0-1-1,0 1 0,1 0 1,-1 0-1,0 0 1,0 0-1,0 0 0,0 0 1,0 0-1,0 0 0,0 0 1,0 1-1,0-1 1,0 0-1,0 1 0,0-1 1,1 0-1,-2 2 0,-30 16 230,21 2-242,11-20 0,0 0 0,1 1 0,-1-1 0,0 0 0,1 0 0,-1 0 0,0 1 0,1-1 0,-1 0 0,0 0 0,1 0 0,-1 0 0,1 0 0,-1 0 0,0 1 0,1-1 0,-1 0 0,1 0 0,-1 0 0,0 0 0,1-1 0,-1 1 0,1 0 0,-1 0 0,0 0 0,1 0 0,-1 0 0,1 0 0,-1-1 0,1 1 0,39-21 0,-26 6 0,-12 10 0,-10 10 0,4-2 0,1 0 0,0 0 0,0 0 0,0 0 0,1 0 0,-1 1 0,1-1 0,-1 1 0,1 0 0,-2 6 0,6-10-56,1 0 0,-1 0 0,1 0 0,-1 0 0,1-1 0,-1 1 0,1-1 0,-1 1 0,5-3-1,11-10-3589,3-5-3934</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3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50.730"/>
    </inkml:context>
    <inkml:brush xml:id="br0">
      <inkml:brushProperty name="width" value="0.025" units="cm"/>
      <inkml:brushProperty name="height" value="0.025" units="cm"/>
    </inkml:brush>
  </inkml:definitions>
  <inkml:trace contextRef="#ctx0" brushRef="#br0">97 539 1153,'0'0'6134,"-10"2"-2995,5 0-2355,-42 8 1519,16-12 2879,30 0-5088,0 0 0,1 0 0,0 0-1,-1 0 1,1 0 0,0 1 0,0-1 0,0 0 0,0 0-1,0 0 1,1 0 0,-1 0 0,0 0 0,1 0 0,0 0 0,-1 0-1,1 0 1,1-1 0,6-10-20,1 2 0,0-1 0,1 1 0,0 0 0,1 1 0,0 0 0,13-8 0,94-57-63,-86 56 37,54-32-37,3 3 0,2 4-1,1 5 1,2 3 0,2 5-1,171-34 1,-266 65-11,20-4-5,0 1 1,1 1-1,42 2 0,-60 1 23,1-1-1,0 1 0,0 0 0,0 0 0,-1 0 1,1 1-1,0-1 0,-1 1 0,0 0 1,1 1-1,-1-1 0,0 1 0,0 0 1,0 0-1,0 0 0,-1 0 0,1 1 1,-1-1-1,0 1 0,0 0 0,0 0 1,-1 0-1,4 6 0,18 56 1026,-19-49-913,1 0 0,1 0-1,15 26 1,-18-37-113,0 0 1,1 0-1,-1-1 0,1 0 1,0 0-1,1 0 0,-1 0 1,1-1-1,0 0 0,0 0 1,1-1-1,-1 0 0,8 3 0,-5-2-192,-1 0 3393,-21 1-1910,12-4-1062</inkml:trace>
</inkml:ink>
</file>

<file path=ppt/ink/ink3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51.260"/>
    </inkml:context>
    <inkml:brush xml:id="br0">
      <inkml:brushProperty name="width" value="0.025" units="cm"/>
      <inkml:brushProperty name="height" value="0.025" units="cm"/>
    </inkml:brush>
  </inkml:definitions>
  <inkml:trace contextRef="#ctx0" brushRef="#br0">0 232 9417,'0'0'11365,"11"6"-10607,13 9-523,-1 2 0,0 0 0,-1 1 0,-1 1 0,28 32 0,-42-40-383,17 17 1356,-24-27-1130,1-1 1,0 0-1,0 0 1,0 1-1,0-1 0,0 0 1,-1 0-1,1 0 0,0 0 1,0 0-1,0 0 0,0 0 1,0 0-1,0 0 0,-1 0 1,1-1-1,0 1 0,0 0 1,0 0-1,0-1 0,-1 1 1,1-1-1,0 1 0,0-1 1,-1 1-1,1-1 0,0 1 1,-1-1-1,1 0 1,-1 1-1,1-1 0,-1 0 1,1 1-1,-1-1 0,1 0 1,-1 0-1,0 0 0,1-1 1,15-23 634,-2-1 1,-1 0 0,-1-1 0,11-37 0,-16 37-869,0 0 1,-2-1 0,-2 1-1,2-49 1,-5 73-422,0 1 0,0 0 1,0 0-1,-1 0 0,1 0 0,0 0 0,-1 0 1,0 0-1,1 0 0,-1 0 0,0 0 1,0 0-1,-2-3 0,-9-10-7773</inkml:trace>
</inkml:ink>
</file>

<file path=ppt/ink/ink3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51.829"/>
    </inkml:context>
    <inkml:brush xml:id="br0">
      <inkml:brushProperty name="width" value="0.025" units="cm"/>
      <inkml:brushProperty name="height" value="0.025" units="cm"/>
    </inkml:brush>
  </inkml:definitions>
  <inkml:trace contextRef="#ctx0" brushRef="#br0">0 57 10666,'0'0'2504,"5"-8"-481,-1-2-1374,-2 7-400,-1-1 0,0 1 0,1 0 0,0 0 1,0 0-1,0 0 0,0 0 0,0 0 1,0 0-1,6-4 0,-7 7-220,-1 0 1,0 0-1,1 0 0,-1 0 1,1 0-1,-1 0 0,1 0 1,-1 0-1,1 0 0,-1 0 1,0 0-1,1 0 0,-1 0 1,1 1-1,-1-1 0,1 0 1,-1 0-1,0 0 1,1 1-1,-1-1 0,0 0 1,1 1-1,-1-1 0,0 0 1,1 1-1,-1-1 0,0 0 1,0 1-1,1-1 0,-1 1 1,0-1-1,0 0 0,0 1 1,0-1-1,0 1 0,1-1 1,-1 1-1,0-1 0,0 1 1,0-1-1,0 0 0,0 1 1,0-1-1,0 1 1,-1-1-1,1 1 0,0 0 1,4 31-166,-4-29 262,1 20-40,-1 0-1,-1 0 1,-1 0 0,0 0 0,-2 0 0,-1 0 0,-1-1 0,-1 0 0,-9 22 0,10-22 188,6-21-272,0-1 0,0 0 0,0 0-1,0 1 1,0-1 0,0 0 0,0 0 0,0 0 0,0 1-1,0-1 1,0 0 0,0 0 0,0 0 0,0 1 0,0-1-1,1 0 1,-1 0 0,0 0 0,0 1 0,0-1 0,0 0-1,0 0 1,1 0 0,-1 0 0,0 0 0,0 1 0,0-1-1,0 0 1,1 0 0,-1 0 0,0 0 0,0 0 0,0 0-1,1 0 1,-1 0 0,0 0 0,0 0 0,1 0 0,-1 0-1,0 0 1,0 0 0,1 0 0,32-19 142,6-6-244,74-38 0,-15 11-6528,-52 24-2213</inkml:trace>
</inkml:ink>
</file>

<file path=ppt/ink/ink3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4.286"/>
    </inkml:context>
    <inkml:brush xml:id="br0">
      <inkml:brushProperty name="width" value="0.025" units="cm"/>
      <inkml:brushProperty name="height" value="0.025" units="cm"/>
    </inkml:brush>
  </inkml:definitions>
  <inkml:trace contextRef="#ctx0" brushRef="#br0">17 39 22485,'0'0'2883,"-1"10"-2467,-5 56 1142,-4 78-119,10-127-1307,0 1 1,2-1-1,0 0 0,0 1 0,11 32 1,-13-48-95,1-1 0,-1 1 0,0 0 0,1-1 0,0 1 0,-1 0 1,1-1-1,0 1 0,0-1 0,0 1 0,0-1 0,0 1 0,0-1 1,0 0-1,0 0 0,0 1 0,1-1 0,-1 0 0,1 0 0,-1 0 1,1-1-1,-1 1 0,1 0 0,-1 0 0,1-1 0,0 1 0,-1-1 1,1 1-1,0-1 0,-1 0 0,1 0 0,0 0 0,0 0 0,-1 0 1,1 0-1,0 0 0,0 0 0,-1-1 0,1 1 0,0-1 0,-1 1 1,1-1-1,-1 0 0,4-1 0,2-3 146,1 0 1,-1-1-1,0 0 1,0 0-1,-1 0 1,0-1-1,7-8 1,15-24-185,-1-1 0,-2-1 0,-2-1 0,-1-1 0,-3-1 0,17-54 0,-35 89-1739,1-3-2513,-1 23-8110</inkml:trace>
</inkml:ink>
</file>

<file path=ppt/ink/ink3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4.619"/>
    </inkml:context>
    <inkml:brush xml:id="br0">
      <inkml:brushProperty name="width" value="0.025" units="cm"/>
      <inkml:brushProperty name="height" value="0.025" units="cm"/>
    </inkml:brush>
  </inkml:definitions>
  <inkml:trace contextRef="#ctx0" brushRef="#br0">175 1 23126,'0'0'1778,"-12"10"-444,-15 11-192,-34 37 0,52-49-935,1 0-1,0 0 0,1 0 0,0 1 0,1 0 0,0 1 0,0-1 0,1 1 0,-5 18 1,9-28-205,1 0 1,0 0-1,-1 0 1,1 0-1,0 0 1,0 0-1,0 0 1,0 0-1,0 0 1,0 0-1,0 0 1,0 0-1,0 0 1,0 0-1,1 0 1,-1 0-1,0 0 1,1 0-1,-1 0 1,1 0-1,0 1 1,0-1 0,0-1 1,0 1 0,-1-1 0,1 0 0,0 0 0,0 1 0,0-1 0,-1 0 0,1 0 0,0 0 0,0 0 0,0 0 0,0 0 0,-1 0-1,1 0 1,0 0 0,0 0 0,0-1 0,0 1 0,1-1 0,3-1 56,1 0 1,-1-1-1,0 0 1,0 0-1,0-1 1,5-4-1,3-4 51,-2 0 0,1 0 0,-2-1 0,17-26 0,-22 31-28,-1 0-1,0 0 1,0-1-1,-1 0 1,0 0-1,0 0 1,-1 0-1,0 0 1,-1 0-1,1-11 1,-2 20-82,0-1 0,0 1 0,0 0 0,0 0 0,0-1 0,0 1 0,0 0 0,0-1 0,0 1 0,0 0 0,0 0 0,0-1 0,0 1 0,0 0 0,0-1 0,0 1 0,-1 0 0,1 0 0,0-1 0,0 1 0,0 0 0,0 0 0,-1 0 1,1-1-1,0 1 0,0 0 0,0 0 0,-1 0 0,1-1 0,0 1 0,0 0 0,-1 0 0,1 0 0,0 0 0,0 0 0,-1 0 0,1-1 0,-12 7-123,-8 15-121,17-15 39,0-1 0,1 1 0,-1 0 0,1 0 0,1 0-1,-1 0 1,1 0 0,0 1 0,0-1 0,1 9 0,0-13-22,0-1 1,0 1-1,0-1 1,0 1-1,1-1 1,-1 1-1,1-1 1,-1 1-1,1-1 1,0 0-1,-1 1 1,1-1-1,0 0 1,0 0-1,0 0 1,0 0-1,0 1 1,0-1-1,2 1 1,-1-1-195,0-1 1,0 1-1,0 0 1,0-1-1,0 1 1,1-1-1,-1 1 1,0-1-1,0 0 1,0 0-1,1 0 0,-1 0 1,0-1-1,0 1 1,1-1-1,-1 1 1,2-2-1,22-9-5318</inkml:trace>
</inkml:ink>
</file>

<file path=ppt/ink/ink3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5.002"/>
    </inkml:context>
    <inkml:brush xml:id="br0">
      <inkml:brushProperty name="width" value="0.025" units="cm"/>
      <inkml:brushProperty name="height" value="0.025" units="cm"/>
    </inkml:brush>
  </inkml:definitions>
  <inkml:trace contextRef="#ctx0" brushRef="#br0">68 143 7431,'-3'9'6769,"1"-2"-6282,-46 171 10621,43-150-10099,1 0 0,-1 41 0,5-67-1005,0 0 1,0 0-1,0 0 1,0 0-1,0-1 1,0 1-1,1 0 1,-1 0-1,1 0 1,0 0-1,-1-1 1,1 1-1,0 0 1,0 0-1,2 2 1,-2-3-12,0 0 0,0-1 0,0 1 0,0-1 1,0 1-1,0-1 0,0 1 0,0-1 0,0 0 1,0 1-1,0-1 0,0 0 0,0 0 1,0 0-1,0 0 0,0 0 0,0 0 0,0 0 1,1 0-1,0 0 0,3-2-52,-1 1 1,1-1-1,-1 0 1,0 0-1,1-1 0,-1 1 1,0-1-1,-1 0 1,1 0-1,0 0 0,3-4 1,17-24-250,-2-1 0,0-1 0,-2 0 0,-2-2 1,22-57-1,-19 43 914,54-92 0,-74 139-565,0 1 0,0-1 1,0 1-1,0-1 0,0 0 1,0 1-1,1 0 0,-1-1 0,1 1 1,-1 0-1,1 0 0,-1 0 1,4-2-1,-5 3-31,1 0 1,-1 0-1,1 0 0,-1 1 1,1-1-1,-1 0 0,0 0 1,1 0-1,-1 1 0,1-1 1,-1 0-1,0 1 0,1-1 0,-1 0 1,0 1-1,1-1 0,-1 0 1,0 1-1,0-1 0,1 0 1,-1 1-1,0-1 0,0 1 1,0-1-1,0 1 0,1-1 0,-1 0 1,0 1-1,0-1 0,0 1 1,0-1-1,0 1 0,0 0 1,0 9 71,0 0 0,0 0 0,-1 0 0,-1 10 1,-9 33 582,-19 53 0,20-76-329,1 1-1,1-1 1,1 2-1,2-1 1,1 1-1,2-1 1,1 34-1,2-63-512,-1 0 0,0-1-1,0 1 1,1-1 0,-1 1 0,1-1 0,-1 1-1,1-1 1,-1 0 0,1 1 0,0-1 0,0 0-1,0 1 1,0-1 0,0 0 0,0 0 0,0 0-1,0 0 1,0 0 0,1 0 0,1 1 0,-1-1-414,0 0 0,0-1 1,0 1-1,0-1 1,0 1-1,0-1 0,0 0 1,0 0-1,0 0 1,0 0-1,0 0 0,0 0 1,0-1-1,0 1 1,0 0-1,3-2 0,14-9-14842</inkml:trace>
</inkml:ink>
</file>

<file path=ppt/ink/ink3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5.692"/>
    </inkml:context>
    <inkml:brush xml:id="br0">
      <inkml:brushProperty name="width" value="0.025" units="cm"/>
      <inkml:brushProperty name="height" value="0.025" units="cm"/>
    </inkml:brush>
  </inkml:definitions>
  <inkml:trace contextRef="#ctx0" brushRef="#br0">32 0 7655,'0'0'25112,"-32"49"-25112,37-38 0,1-2 0,-1-4 0,5-5 0,-2-1-1826,-3-18-2402,-2-11-4516</inkml:trace>
</inkml:ink>
</file>

<file path=ppt/ink/ink3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6.472"/>
    </inkml:context>
    <inkml:brush xml:id="br0">
      <inkml:brushProperty name="width" value="0.025" units="cm"/>
      <inkml:brushProperty name="height" value="0.025" units="cm"/>
    </inkml:brush>
  </inkml:definitions>
  <inkml:trace contextRef="#ctx0" brushRef="#br0">275 121 13293,'2'-9'4340,"-1"3"-4168,1-1 879,0-1 0,-1 1 1,0-1-1,0 0 0,-1 1 0,-1-11 0,1 16-883,0-1 0,-1 1 0,1 0 0,-1 1 0,0-1 0,1 0 0,-1 0 0,0 0 0,0 0 0,0 1 0,-1-1 0,1 0 0,0 1 0,-1-1 0,1 1 0,-1-1 0,1 1 0,-1 0 0,1 0 0,-1-1 0,0 1 0,0 1 0,0-1 0,0 0 0,1 0 0,-1 1 0,0-1 0,0 1-1,0-1 1,0 1 0,-1 0 0,-2 0 0,-5 0-162,0 0-1,0 1 0,0 1 0,1-1 0,-1 2 0,0-1 0,1 1 0,-1 1 1,1 0-1,0 0 0,-15 10 0,14-8-7,0 1 0,0 0 0,1 1 0,0 0 1,0 0-1,1 1 0,0 0 0,0 1 0,-8 14 0,15-22-12,0-1-1,0 1 1,0-1-1,1 1 0,-1-1 1,0 1-1,1 0 1,0-1-1,-1 1 1,1 0-1,0-1 1,0 1-1,0 0 1,0 0-1,0-1 1,0 1-1,0 0 1,0-1-1,1 1 1,-1 0-1,1-1 1,1 3-1,-1-1-21,1-1-1,0 0 1,0 0 0,0 0 0,0 0-1,0 0 1,0-1 0,0 1-1,1-1 1,-1 1 0,1-1-1,4 2 1,9 2-166,0 0-1,0-2 1,31 4 0,-33-5 136,2 0-67,0 0 1,0 1 0,0 1 0,0 1 0,28 12 0,-41-16 130,-1 1-1,1-1 1,0 1 0,-1 0-1,1 0 1,-1 0 0,0 0-1,0 1 1,0-1 0,0 1-1,0-1 1,0 1-1,0 0 1,-1-1 0,2 6-1,-2-4 71,0-1 0,-1 1 0,0 0 0,0-1 0,0 1 0,0 0 0,0-1 0,-1 1 0,0 0 0,0-1 0,0 1 0,0-1 0,0 1 0,-1-1 0,1 0 0,-5 6 0,-3 5 203,0 0 0,-2-1-1,1 0 1,-2-1 0,0 0 0,-15 11-1,19-16-147,0 0 1,-1-1-1,1-1 0,-1 1 0,-1-1 1,1-1-1,-1 0 0,1 0 0,-1-1 1,-1 0-1,-9 1 0,19-4-143,0 1 1,0-1 0,0 0-1,1 0 1,-1 0-1,0 0 1,0 0-1,0 0 1,1 0-1,-1 0 1,0-1-1,0 1 1,0 0-1,1 0 1,-1-1-1,0 1 1,1 0-1,-1-1 1,0 1-1,0-1 1,1 1-1,-1-1 1,1 1-1,-1-1 1,1 1-1,-1-1 1,1 0-1,-1 1 1,1-1-1,-1 0 1,0 0-1,1-2-104,0 1-1,0 0 1,0 0 0,0 0-1,0 0 1,0 0-1,0 0 1,1 0 0,-1 0-1,1 0 1,-1 0 0,2-2-1,2-6-811,1 0-1,0 1 0,0 0 1,7-9-1,21-20-4924,6-1-1853</inkml:trace>
</inkml:ink>
</file>

<file path=ppt/ink/ink3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6.830"/>
    </inkml:context>
    <inkml:brush xml:id="br0">
      <inkml:brushProperty name="width" value="0.025" units="cm"/>
      <inkml:brushProperty name="height" value="0.025" units="cm"/>
    </inkml:brush>
  </inkml:definitions>
  <inkml:trace contextRef="#ctx0" brushRef="#br0">51 0 16111,'-2'10'2910,"-15"50"1509,9-39-2851,2 1 1,0 0 0,2 0-1,-3 29 1,7-50-1573,0 0 1,0-1 0,1 1-1,-1 0 1,0 0-1,1-1 1,-1 1-1,0 0 1,1-1 0,-1 1-1,1 0 1,-1-1-1,1 1 1,-1-1-1,1 1 1,0-1 0,-1 1-1,1-1 1,0 1-1,-1-1 1,1 0-1,0 1 1,-1-1-1,1 0 1,0 1 0,0-1-1,-1 0 1,1 0-1,0 0 1,0 0-1,0 0 1,-1 0 0,1 0-1,0 0 1,0 0-1,0 0 1,-1 0-1,1-1 1,0 1-1,0 0 1,-1 0 0,1-1-1,0 1 1,-1-1-1,2 0 1,38-17-389,-23 4-623,0-2 1,-1 1-1,-1-2 0,0 0 1,20-32-1,9-10 1113,-48 102 1611,-10 8-600,7-31-777,2 1 0,0 0 0,2 0 0,0 0 0,0 24 0,3-44-399,0 0-1,0 0 0,0 0 0,0 0 1,0 0-1,0 0 0,0 0 0,1 0 1,-1 0-1,0 0 0,1 0 0,-1 0 1,1 0-1,-1 0 0,1 0 0,-1 0 1,1 0-1,0 0 0,0-1 1,-1 1-1,1 0 0,0 0 0,0-1 1,0 1-1,0-1 0,-1 1 0,1-1 1,0 1-1,0-1 0,0 1 0,0-1 1,0 0-1,0 0 0,1 1 0,-1-1 1,0 0-1,0 0 0,0 0 1,0 0-1,0 0 0,0 0 0,2-1 1,0 0-352,0 1 0,0-1-1,0 0 1,0 0 0,-1 0 0,1 0 0,0-1 0,0 1 0,-1-1 0,1 0 0,-1 0 0,1 0 0,-1 0 0,3-3 0,14-25-5666,-1-7-3252</inkml:trace>
</inkml:ink>
</file>

<file path=ppt/ink/ink3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7.172"/>
    </inkml:context>
    <inkml:brush xml:id="br0">
      <inkml:brushProperty name="width" value="0.025" units="cm"/>
      <inkml:brushProperty name="height" value="0.025" units="cm"/>
    </inkml:brush>
  </inkml:definitions>
  <inkml:trace contextRef="#ctx0" brushRef="#br0">76 1 11627,'0'0'11558,"-2"8"-9749,0-2-1386,-4 15 359,1-1 1,1 1-1,1 0 0,1 0 1,1 0-1,2 31 0,-1-50-842,1 0 0,-1 0 1,1 1-1,0-1 0,0 0 0,0 0 0,0 0 0,0 0 0,1 0 0,-1 0 1,0 0-1,1-1 0,0 1 0,-1 0 0,1-1 0,0 1 0,0-1 0,0 1 0,0-1 1,0 0-1,0 0 0,0 0 0,4 1 0,4 1-655,1-1 1,-1 0-1,1-1 1,12 1-1,-15-2 401,-1 0 0,0 0 0,0 1 0,0 1 0,0-1 0,0 1 0,10 4 0,-16-6 433,0 1-1,-1 0 1,1 0-1,0-1 1,0 1-1,0 0 1,-1 0-1,1 0 1,-1 0-1,1 0 1,0 0-1,-1 0 1,0 0-1,1 0 0,-1 0 1,0 0-1,1 0 1,-1 1-1,0-1 1,0 0-1,0 0 1,0 0-1,0 0 1,0 0-1,0 1 1,0-1-1,-1 0 1,1 0-1,0 0 0,-1 0 1,1 0-1,-1 0 1,1 0-1,-1 0 1,1 0-1,-1 0 1,0 0-1,0 0 1,1 0-1,-1 0 1,0-1-1,-1 2 1,-38 36 3038,39-37-3166,1 0 11,-75 53 877,69-50-854,0 0 0,-1-1-1,0 0 1,0 0 0,0-1-1,0 0 1,0 0 0,0 0 0,-1-1-1,-8 0 1,15-1-121,0 0 0,0 0 0,0 0 0,1 0 0,-1 0-1,0 0 1,0 0 0,1-1 0,-1 1 0,0 0 0,0 0 0,1-1 0,-1 1 0,0-1 0,1 1 0,-1 0-1,0-1 1,1 1 0,-1-1 0,1 0 0,-1 1 0,0-1 0,1 1 0,0-1 0,-1 0 0,1 1 0,-1-1-1,1 0 1,0 0 0,-1 1 0,1-1 0,0 0 0,0-1 0,3-28-6534,8 8-865</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3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7.502"/>
    </inkml:context>
    <inkml:brush xml:id="br0">
      <inkml:brushProperty name="width" value="0.025" units="cm"/>
      <inkml:brushProperty name="height" value="0.025" units="cm"/>
    </inkml:brush>
  </inkml:definitions>
  <inkml:trace contextRef="#ctx0" brushRef="#br0">177 1 22742,'0'0'1430,"-11"0"295,-2 0-1225,-1 0 1,0 1 0,1 1 0,-1 0 0,-18 6 0,28-7-479,1 0 0,-1 0 0,1 1 0,-1-1 0,1 1 0,0 0-1,0 0 1,-1 0 0,1 0 0,1 1 0,-1-1 0,0 1 0,1 0 0,-1 0 0,1 0 0,0 0-1,0 0 1,0 1 0,0-1 0,0 0 0,1 1 0,0-1 0,0 1 0,0 0 0,0-1 0,0 1-1,1 0 1,-1 7 0,2-10-56,-1 1 1,1-1-1,-1 0 0,1 1 0,0-1 0,-1 1 0,1-1 0,0 0 1,0 0-1,0 1 0,0-1 0,0 0 0,0 0 0,0 0 0,1 0 1,-1 0-1,0-1 0,0 1 0,1 0 0,-1 0 0,1-1 0,-1 1 1,0-1-1,1 1 0,-1-1 0,1 0 0,0 0 0,-1 1 0,1-1 1,-1 0-1,3-1 0,63 2-2070,-49-2 1111,88-4-2930,-106 4 3956,0 1-1,1 0 1,-1 0 0,0 0 0,1 0 0,-1 0 0,0 0 0,1 0 0,-1 1 0,1-1 0,-1 0 0,0 0-1,1 0 1,-1 0 0,0 0 0,1 0 0,-1 1 0,0-1 0,0 0 0,1 0 0,-1 1 0,0-1 0,1 0-1,-1 0 1,0 1 0,0-1 0,0 0 0,1 1 0,-1-1 0,0 0 0,0 1 0,0-1 0,0 0 0,1 1-1,-1-1 1,0 0 0,0 1 0,0-1 0,0 0 0,0 2 0,-8 18 1747,-17 16 541,7-16-1511,8-7-615,-1-1 0,0 0 0,-1-1 0,-1 0 1,-14 9-1,27-19-298,0-1 1,-1 0-1,1 0 1,0 0-1,0 0 1,-1 1-1,1-1 1,0 0-1,0 0 1,-1 0-1,1 0 1,0 0-1,0 0 1,-1 0-1,1 0 1,0 0-1,-1 0 1,1 0 0,0 0-1,0 0 1,-1 0-1,1 0 1,0 0-1,-1 0 1,1 0-1,0 0 1,0 0-1,-1 0 1,1 0-1,0 0 1,0-1-1,-1 1 1,1 0-1,0 0 1,0 0-1,-1 0 1,1-1-1,0 1 1,-1-14-2843,9-19-2688,-8 32 5187,14-42-8896</inkml:trace>
</inkml:ink>
</file>

<file path=ppt/ink/ink3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7.956"/>
    </inkml:context>
    <inkml:brush xml:id="br0">
      <inkml:brushProperty name="width" value="0.025" units="cm"/>
      <inkml:brushProperty name="height" value="0.025" units="cm"/>
    </inkml:brush>
  </inkml:definitions>
  <inkml:trace contextRef="#ctx0" brushRef="#br0">84 1 11691,'-1'12'5168,"-7"44"-211,-22 77 1,17-84-4170,2 0 0,3 0 1,-5 73-1,34-175-2470,8-85 2264,-30 150-462,-1 0 63,1 0 0,0 0 0,0 1 0,1-1 1,3 17-1,-3-27-163,1 0 1,-1 0-1,1 0 1,-1 0 0,1-1-1,0 1 1,0 0-1,-1 0 1,1-1 0,1 1-1,-1 0 1,0-1-1,0 0 1,0 1-1,1-1 1,-1 0 0,1 1-1,-1-1 1,1 0-1,0 0 1,-1 0-1,1 0 1,0-1 0,0 1-1,-1 0 1,1-1-1,0 1 1,0-1 0,0 0-1,0 1 1,0-1-1,0 0 1,0 0-1,0 0 1,-1 0 0,1-1-1,0 1 1,0-1-1,0 1 1,0-1-1,0 1 1,2-2 0,2-2 10,0 1 1,0-1-1,-1 0 1,1 0-1,-1 0 0,0-1 1,0 0-1,-1 0 1,1 0-1,-1-1 1,0 0-1,0 1 1,2-8-1,22-41 164,-33 66-179,0 0 0,1 0 0,0 0 0,1 1 0,1-1 0,0 1 0,0 0 0,1 17 0,1-30-48,0 1-1,0 0 1,0-1-1,0 1 1,1 0-1,-1-1 1,0 1-1,0 0 1,0-1 0,1 1-1,-1 0 1,0-1-1,1 1 1,-1-1-1,1 1 1,-1 0-1,0-1 1,1 1 0,-1-1-1,1 0 1,-1 1-1,1-1 1,0 1-1,-1-1 1,1 0-1,-1 1 1,1-1 0,0 0-1,-1 0 1,1 1-1,0-1 1,-1 0-1,1 0 1,0 0-1,0 0 1,-1 0-1,1 0 1,0 0 0,-1 0-1,1 0 1,0 0-1,-1 0 1,2-1-1,1 0-305,-1 1-1,1-1 0,-1 0 0,1 1 0,-1-1 1,0-1-1,1 1 0,-1 0 0,0-1 0,0 1 1,3-3-1,2-4-1593,0-1 1,-1 1 0,-1-1-1,6-10 1,7-18-5180</inkml:trace>
</inkml:ink>
</file>

<file path=ppt/ink/ink3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8.580"/>
    </inkml:context>
    <inkml:brush xml:id="br0">
      <inkml:brushProperty name="width" value="0.025" units="cm"/>
      <inkml:brushProperty name="height" value="0.025" units="cm"/>
    </inkml:brush>
  </inkml:definitions>
  <inkml:trace contextRef="#ctx0" brushRef="#br0">50 1 19571,'-3'8'2263,"-7"25"9,0 1 0,2-1 1,-5 55-1,9-38-1830,2-1 0,6 54 0,2-73-956,1-22 244,3-19 253,-1-10-208,-1 0-1,0-1 0,-2 0 0,0 0 1,-2-1-1,3-29 0,-8 62 344,0 0 0,1-1 0,1 1 0,-1-1 0,2 1 0,-1 0 0,1-1 0,1 0 0,6 18 0,-8-24-64,1 0-1,0 0 1,0 0-1,0 0 1,0 0-1,1-1 1,-1 1 0,1-1-1,-1 1 1,1-1-1,0 0 1,0 0-1,0 0 1,0 0-1,0-1 1,1 1 0,-1-1-1,0 0 1,1 0-1,-1 0 1,1 0-1,-1-1 1,1 1-1,-1-1 1,1 0 0,0 0-1,-1 0 1,1-1-1,-1 1 1,5-2-1,0-1-50,0 0 0,0 0 0,-1-1-1,1-1 1,-1 1 0,0-1 0,0 0 0,-1 0-1,0-1 1,1 0 0,-2 0 0,1-1 0,-1 1-1,0-1 1,0-1 0,-1 1 0,0 0 0,0-1-1,-1 0 1,3-8 0,-6 16-3,-1 0 0,1 1 0,0-1 0,0 0 0,0 0 0,0 0 0,0 0 0,0 0 0,0 0 0,-1 1 0,1-1 0,0 0 0,0 0 0,0 0 0,0 0 0,0 0 0,-1 0 0,1 0 0,0 0 0,0 0 0,0 0 0,0 0 0,-1 0 0,1 0 0,0 0 0,0 0 0,0 0 0,0 0 0,-1 0 0,1 0 0,0 0 0,0 0 0,0 0 0,-1 0 0,1 0 0,0 0 0,0 0 0,0 0 0,0 0 0,0 0 0,-1 0 0,1 0 0,0-1 0,0 1 0,0 0 0,0 0 0,0 0 0,0 0 0,-1 0 0,1-1 0,0 1 0,0 0 0,0 0 0,0 0 0,0 0 0,0-1 0,0 1 0,0 0 0,-7 8 0,1 1 0,0-1 0,1 1 0,0 1 0,0-1 0,1 1 0,0 0 0,1 0 0,0 0 0,1 0 0,0 1 0,0-1 0,0 12 0,2-21 0,1-1 0,-1 1 0,0-1 0,0 1 0,0-1 0,1 1 0,-1-1 0,0 1 0,0-1 0,1 1 0,-1-1 0,1 0 0,-1 1 0,0-1 0,1 0 0,-1 1 0,1-1 0,-1 0 0,0 0 0,1 1 0,-1-1 0,1 0 0,-1 0 0,1 0 0,-1 1 0,1-1 0,-1 0 0,1 0 0,-1 0 0,1 0 0,-1 0 0,1 0 0,-1 0 0,1 0 0,0 0 0,-1-1 0,1 1 0,-1 0 0,1 0 0,-1 0 0,0 0 0,2-1 0,23-10 0,-16 2-51,1-1 1,-1 1-1,-1-2 0,1 1 0,-2-1 1,0 0-1,0-1 0,-1 0 1,0 0-1,-1 0 0,5-20 0,-27 73 268,13-32-138,-1 0-1,1 0 0,1 1 1,-5 18-1,7-24-138,-1 42-4957,2-45 4838,0 0 0,1 0 1,-1 0-1,0 0 0,0 0 1,1 0-1,-1 0 0,1 0 1,-1 0-1,1-1 1,-1 1-1,1 0 0,0 0 1,-1 0-1,1-1 0,0 1 1,0-1-1,-1 1 0,1 0 1,0-1-1,0 1 1,0-1-1,0 0 0,0 1 1,0-1-1,0 0 0,0 1 1,0-1-1,-1 0 0,1 0 1,0 0-1,0 0 1,0 0-1,0 0 0,0 0 1,0 0-1,0 0 0,0 0 1,0-1-1,0 1 0,0 0 1,1-1-1,16-6-7529</inkml:trace>
</inkml:ink>
</file>

<file path=ppt/ink/ink3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9.044"/>
    </inkml:context>
    <inkml:brush xml:id="br0">
      <inkml:brushProperty name="width" value="0.025" units="cm"/>
      <inkml:brushProperty name="height" value="0.025" units="cm"/>
    </inkml:brush>
  </inkml:definitions>
  <inkml:trace contextRef="#ctx0" brushRef="#br0">58 0 16111,'0'0'5333,"-3"9"-2295,-11 46-1381,1 1 0,4-1 0,1 1 0,1 62 0,5-88-1657,1-22 0,0 0 0,1 0 0,0 0 0,1 0 0,-1 0 0,3 10 0,15-55-1222,-4-7-811,-8 25 232,0 0-1,12-25 1,-17 43 1876,0 1 1,0-1-1,0 0 0,-1 0 0,1 1 0,0-1 0,0 0 1,0 1-1,0-1 0,0 1 0,0-1 0,0 1 1,0 0-1,0-1 0,0 1 0,0 0 0,1 0 0,-1 0 1,0 0-1,0 0 0,0 0 0,0 0 0,0 0 1,0 0-1,0 0 0,0 0 0,3 2 0,37 12 2203,-21-6-1488,1-4-388,0 0 1,1-1-1,-1-1 0,36-2 0,-47 0-296,-1-1-1,0 0 0,1-1 1,-1 0-1,0 0 0,0-1 1,0 0-1,0 0 0,-1-1 1,1 0-1,-1-1 0,0 0 1,8-6-1,-15 10-105,0 0 0,1 0 0,-1 0 0,0 0 0,0 0 0,0-1 0,0 1 0,0 0 0,0-1 0,0 1 0,-1 0 0,1-1 0,0 1 0,-1-1 0,1 1 0,-1-1 0,0 1 0,1-2 0,-1 2 0,0 0 0,-1 0 0,1 1 0,0-1 0,-1 0 0,1 1 0,0-1 0,-1 0 0,1 1 0,-1-1 0,1 1 0,-1-1 0,1 0 0,-1 1 0,0-1 0,1 1 0,-1 0 0,0-1 0,1 1 0,-1-1 0,0 1 0,1 0 0,-1 0 0,0-1 0,-1 1 0,-2-1 0,0 0 0,0 1 0,-1 0 0,1-1 0,0 1 0,0 1 0,-1-1 0,1 1 0,0-1 0,0 1 0,0 0 0,-5 2 0,2 1 10,0 0 1,1 0-1,0 0 1,-1 1-1,2 0 1,-1 0-1,0 0 0,1 1 1,0 0-1,0 0 1,1 0-1,0 0 1,0 1-1,0 0 0,-3 9 1,3-7-123,1 0-1,0 1 1,1 0 0,0-1 0,0 1 0,1 0-1,0 0 1,1 0 0,0 0 0,1 0-1,2 13 1,11 9-5765,8-8-4939</inkml:trace>
</inkml:ink>
</file>

<file path=ppt/ink/ink3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7.886"/>
    </inkml:context>
    <inkml:brush xml:id="br0">
      <inkml:brushProperty name="width" value="0.025" units="cm"/>
      <inkml:brushProperty name="height" value="0.025" units="cm"/>
    </inkml:brush>
  </inkml:definitions>
  <inkml:trace contextRef="#ctx0" brushRef="#br0">8447 3315 12364,'0'0'1308,"-10"-10"-513,-16-18-152,-15-16 723,-2 1 0,-1 2 0,-68-47 0,52 53-759,-2 3 0,-81-32 0,-141-35 799,48 18-901,-311-144-176,-269-93-205,-484-43-371,384 115-488,585 151 703,-798-226 219,846 238 171,-347-154 1,426 144-43,5-10 0,-243-165 1,314 178-104,-229-142 1127,348 227-1560,-4-2-1121,-1 0 0,2-2 0,-14-10 0,-4-11-4980</inkml:trace>
</inkml:ink>
</file>

<file path=ppt/ink/ink3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8.871"/>
    </inkml:context>
    <inkml:brush xml:id="br0">
      <inkml:brushProperty name="width" value="0.025" units="cm"/>
      <inkml:brushProperty name="height" value="0.025" units="cm"/>
    </inkml:brush>
  </inkml:definitions>
  <inkml:trace contextRef="#ctx0" brushRef="#br0">183 25 15054,'-3'-2'396,"0"-1"0,1 1 0,-1 0 0,0 0 0,0 0 0,-1 0 0,1 0 1,0 1-1,0 0 0,-1-1 0,1 1 0,-1 0 0,1 1 0,-1-1 0,1 1 0,-1-1 0,0 1 0,1 0 0,-1 1 0,0-1 0,-6 2 0,6 0-231,0 0 1,0 0-1,0 1 0,0 0 0,0 0 1,1 0-1,-1 0 0,1 0 1,0 1-1,0-1 0,0 1 0,0 0 1,1 0-1,-4 7 0,-2 7-125,0 0-1,2 1 0,0 0 0,1 1 1,1-1-1,-3 35 0,5-36-8,1-3-1,0 0 0,1 0 0,0 0 0,4 22 1,-4-37-33,0 1 0,0 0 0,0 0 0,0 0 0,0 0 0,0-1 0,0 1 0,1 0 0,-1 0 0,0 0 0,0-1 0,1 1 0,-1 0 0,0 0 1,1-1-1,-1 1 0,1 0 0,-1-1 0,1 1 0,-1 0 0,1-1 0,0 1 0,-1-1 0,1 1 0,0-1 0,-1 1 0,1-1 0,0 0 0,0 1 0,-1-1 0,1 0 1,0 0-1,0 1 0,0-1 0,-1 0 0,1 0 0,0 0 0,0 0 0,0 0 0,0 0 0,-1 0 0,1 0 0,0 0 0,0-1 0,0 1 0,-1 0 0,1 0 1,0-1-1,0 1 0,-1 0 0,1-1 0,0 1 0,-1-1 0,2 0 0,2-2 27,0 0 1,-1 0-1,1-1 0,-1 0 1,0 1-1,0-1 0,5-7 1,3-10-15,-6 9-37,1 0-1,1 1 0,0 0 0,0 0 0,15-16 0,-20 26 23,0-1 0,0 1 1,0-1-1,-1 1 0,1 0 0,1-1 0,-1 1 0,0 0 1,0 0-1,0 1 0,0-1 0,1 0 0,-1 1 0,0-1 1,1 1-1,-1 0 0,0 0 0,1 0 0,-1 0 0,1 0 1,-1 0-1,0 1 0,1-1 0,-1 1 0,0 0 0,0-1 1,1 1-1,-1 0 0,0 0 0,0 1 0,0-1 1,0 0-1,0 1 0,-1-1 0,1 1 0,0-1 0,-1 1 1,2 2-1,11 11 275,-1 0 0,-1 0 1,0 2-1,-1-1 0,-1 1 1,0 1-1,-2 0 0,0 0 1,-1 1-1,-1 0 0,0 0 1,-2 0-1,0 1 0,-1 0 0,-1 0 1,-1 29-1,-1-46-230,0 0 1,0 0-1,0 0 0,0-1 0,0 1 1,-1 0-1,0 0 0,1-1 0,-1 1 0,0 0 1,0-1-1,-1 1 0,1-1 0,0 1 1,-1-1-1,0 1 0,1-1 0,-1 0 1,0 0-1,0 0 0,0 0 0,0 0 1,-1-1-1,1 1 0,0-1 0,-1 1 0,1-1 1,-6 2-1,4-2-17,0-1 0,0 1 0,0-1 1,-1 0-1,1 0 0,0 0 0,-1-1 0,1 1 0,0-1 1,0 0-1,0 0 0,0-1 0,0 1 0,0-1 0,0 0 1,0 0-1,1 0 0,-5-4 0,-13-10-24,0 0 0,-32-35 0,46 44 0,1-1 0,0 1 0,0-1 0,0 0 0,1-1 0,1 0 0,-1 1 0,1-1 0,1-1 0,-5-16 0,8 23-111,-1 0 0,1-1 0,0 1 0,1 0 0,-1-1 0,0 1 0,1 0 0,0-1 0,0 1 0,0 0 0,0 0 0,0 0 0,1 0 0,-1 0 0,1 0 0,2-3 0,41-41-4135,-20 24 1571,7-14-5333,0-3-5925</inkml:trace>
</inkml:ink>
</file>

<file path=ppt/ink/ink3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9.762"/>
    </inkml:context>
    <inkml:brush xml:id="br0">
      <inkml:brushProperty name="width" value="0.025" units="cm"/>
      <inkml:brushProperty name="height" value="0.025" units="cm"/>
    </inkml:brush>
  </inkml:definitions>
  <inkml:trace contextRef="#ctx0" brushRef="#br0">0 374 19154,'0'0'10704,"4"0"-10640,-3 0-52,0 1-1,0-1 1,1 0 0,-1 0 0,0 0 0,0 0 0,0-1 0,0 1 0,0 0 0,1 0 0,-1-1 0,0 1 0,0-1 0,0 1-1,0-1 1,0 1 0,0-1 0,0 1 0,0-1 0,0 0 0,0 0 0,-1 1 0,1-1 0,0 0 0,0 0 0,-1 0 0,1 0 0,-1 0-1,1 0 1,0-2 0,1-2 32,-1-1-1,1 1 0,-2 0 0,1-1 1,0 1-1,-1-9 0,-3 4 61,-2 13-180,-4 18-192,8-18 249,-1 85-59,2-83 110,0 0-1,1 0 1,-1 0 0,1 0 0,0 0-1,1 0 1,-1 0 0,1-1 0,0 1-1,0 0 1,1-1 0,-1 1 0,1-1-1,6 7 1,-8-10-21,0 0 0,0 0 0,0 0 0,1 0 0,-1 0 0,0-1 0,1 1 0,-1 0 0,1-1 0,-1 1 0,1-1 0,-1 1 0,1-1 0,-1 0 0,1 1 0,-1-1 0,1 0 0,-1 0 0,1 0-1,-1 0 1,1-1 0,0 1 0,-1 0 0,1-1 0,1 0 0,0-1 13,1 1-1,-1-2 0,1 1 0,-1 0 0,0-1 1,0 1-1,0-1 0,0 0 0,4-6 1,2-4 41,0 0 1,-1-1-1,12-28 0,-11 17-10,-1 0-1,-1-1 1,-1 0-1,3-27 1,-7 72-119,1 0 0,1 0 0,1 0-1,1 0 1,8 17 0,-14-35 82,1 1-1,-1-1 0,1 0 1,0 1-1,0-1 1,0 0-1,0 0 0,0 0 1,0 0-1,0 0 0,0 0 1,0 0-1,0 0 0,0 0 1,1 0-1,-1-1 1,0 1-1,1 0 0,-1-1 1,0 1-1,1-1 0,-1 0 1,1 1-1,2-1 0,-2 0 4,0-1 0,0 1 0,0-1 0,0 0 0,0 0 0,0 0 0,0 0 0,-1 0 0,1 0-1,0 0 1,-1-1 0,1 1 0,0-1 0,-1 1 0,2-2 0,4-6 46,0-1 1,-1 0-1,0 0 0,9-20 0,-10 12-77,0 1-1,-1-1 0,3-35 1,-7 59-2,1 1 0,0 0 1,0-1-1,0 1 0,1-1 1,0 0-1,0 1 0,1-1 0,6 11 1,-8-15 15,1 0 0,-1 0 0,1 0 1,-1 0-1,1-1 0,-1 1 0,1-1 0,0 1 0,0-1 1,0 1-1,0-1 0,0 0 0,0 0 0,0 0 1,0 0-1,0-1 0,0 1 0,1 0 0,-1-1 1,0 0-1,1 1 0,-1-1 0,0 0 0,1 0 1,-1 0-1,0 0 0,0-1 0,1 1 0,-1-1 1,0 1-1,0-1 0,4-2 0,-1 1 5,0-1 1,-1 0-1,1 0 1,-1 0-1,1-1 1,-1 0-1,0 0 0,-1 0 1,1 0-1,-1-1 1,0 1-1,0-1 0,0 0 1,0 0-1,-1 0 1,0 0-1,3-11 1,-1 1 12,0 0 1,-1-1 0,-1 0-1,1-31 1,-3 46-23,0 0 0,0 0 0,0 1 0,0-1 0,0 0 0,0 0 0,0 0 0,0 1 0,0-1 0,-1 0 0,1 0 0,0 1 0,0-1 0,-1 0 0,1 0 0,-1 1 0,1-1 0,-1 0 0,1 1 0,-1-1 0,1 1 0,-1-1 0,1 1 0,-1-1 0,0 1 0,1-1 0,-1 1 0,0-1 0,0 1 0,0-1 0,0 1 0,1 1 0,-1-1 0,1 0 0,-1 0 0,0 0 0,1 0 0,-1 0 0,1 0 0,-1 1 0,1-1 0,-1 0 0,1 1 0,-1-1 0,1 0 0,-1 1 0,1-1 0,-1 0 0,1 1 0,-1-1 0,1 1 0,0-1 0,-1 1 0,1-1 0,0 1 0,-1-1 0,1 1 0,0-1 0,0 1 0,0-1 0,-1 1 0,1 0 0,0-1 0,0 1 0,0-1 0,0 1 0,0 0 0,0 0 0,0 2 0,0 0 0,-1-1 0,1 1 0,0 0 0,1 0 0,-1-1 0,0 1 0,1 0 0,0 0 0,0-1 0,-1 1 0,2-1 0,-1 1 0,0-1 0,0 1 0,1-1 0,-1 0 0,3 3 0,-2-3 0,0-1 0,0 0 0,-1 0 0,1 0 0,0 0 0,0 0 0,0 0 0,0-1 0,0 1 0,0-1 0,0 1 0,1-1 0,-1 0 0,0 0 0,0 0 0,0 0 0,0 0 0,0 0 0,0-1 0,0 1 0,1-1 0,-1 0 0,0 1 0,-1-1 0,4-2 0,-1 2 0,-1-1 0,0 0 0,0 0 0,1 0 0,-2 0 0,1-1 0,0 1 0,0-1 0,-1 0 0,1 0 0,-1 0 0,0 0 0,0 0 0,3-7 0,16-53 0,-9 22 0,-13 52 0,1-1 0,1 1 0,0 0 0,1 0 0,4 16 0,7 10-2325,-13-36 2187,1 0 0,-1 0-1,1 0 1,-1 0 0,1 0 0,0 0 0,-1 0-1,1 0 1,0 0 0,0-1 0,-1 1 0,1 0-1,0 0 1,0-1 0,0 1 0,0-1-1,0 1 1,0-1 0,0 1 0,0-1 0,0 1-1,0-1 1,0 0 0,0 0 0,1 0 0,-1 1-1,0-1 1,0 0 0,0 0 0,0 0-1,2-1 1,-3 1-221,1-1-1,0 1 1,-1-1-1,1 1 1,-1-1 0,1 1-1,-1-1 1,1 1-1,-1-1 1,0 0-1,1 1 1,-1-1-1,0 1 1,1-1 0,-1 0-1,0 1 1,0-1-1,0 0 1,0 0-1,0 1 1,1-1-1,-1 0 1,0 1-1,0-1 1,-1 0 0,1 0-1,0 0 1,0-3-1668,0-19-10203</inkml:trace>
</inkml:ink>
</file>

<file path=ppt/ink/ink3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0.092"/>
    </inkml:context>
    <inkml:brush xml:id="br0">
      <inkml:brushProperty name="width" value="0.025" units="cm"/>
      <inkml:brushProperty name="height" value="0.025" units="cm"/>
    </inkml:brush>
  </inkml:definitions>
  <inkml:trace contextRef="#ctx0" brushRef="#br0">1 1 17553,'0'0'4099,"43"58"-7173,-21-48-3621</inkml:trace>
</inkml:ink>
</file>

<file path=ppt/ink/ink3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1.031"/>
    </inkml:context>
    <inkml:brush xml:id="br0">
      <inkml:brushProperty name="width" value="0.025" units="cm"/>
      <inkml:brushProperty name="height" value="0.025" units="cm"/>
    </inkml:brush>
  </inkml:definitions>
  <inkml:trace contextRef="#ctx0" brushRef="#br0">6 539 16207,'0'9'2419,"-2"3"-1598,0 1 523,1-1 1,0 1-1,1-1 0,3 24 0,-3-34-1290,0-1 0,0 1 1,1 0-1,-1 0 0,0 0 0,1-1 0,0 1 0,-1 0 0,1 0 0,0-1 1,0 1-1,0-1 0,0 1 0,0-1 0,0 1 0,1-1 0,-1 0 0,0 1 1,1-1-1,-1 0 0,1 0 0,-1 0 0,1 0 0,0 0 0,-1 0 0,1-1 1,0 1-1,0-1 0,-1 1 0,1-1 0,0 1 0,0-1 0,0 0 0,0 0 1,-1 0-1,1 0 0,0 0 0,0 0 0,0-1 0,0 1 0,-1-1 0,1 1 1,2-2-1,0 1-36,-1-1 0,1 0 0,0-1 1,-1 1-1,0 0 0,1-1 1,-1 0-1,0 0 0,0 0 0,-1 0 1,1 0-1,-1 0 0,1-1 0,-1 0 1,0 1-1,0-1 0,-1 0 0,1 0 1,-1 0-1,0 0 0,0 0 1,1-4-1,1-11 41,0 0 0,-1 0 0,0-27 0,-3 21-12,0 0 0,-2 0 0,-8-37 0,8 50-93,0 1 1,-1-1-1,-1 0 1,0 1-1,0 0 1,-1 0 0,0 0-1,-1 1 1,-8-10-1,14 19 40,1 0-1,-1 1 0,0-1 0,1 0 0,-1 0 0,0 0 1,1 1-1,-1-1 0,0 0 0,0 1 0,0-1 0,0 1 0,0-1 1,0 1-1,0-1 0,0 1 0,0 0 0,0-1 0,0 1 1,0 0-1,0 0 0,0 0 0,-2 0 0,2 0 0,0 1 0,0 0 0,1-1-1,-1 1 1,0 0 0,0-1 0,1 1-1,-1 0 1,1 0 0,-1 0 0,0 0 0,1 0-1,-1-1 1,1 1 0,0 0 0,-1 0-1,1 0 1,0 0 0,-1 2 0,-3 53-165,4-53 167,0 8 5,1 0 0,0 0 0,1 0 0,0 0 0,1 0 0,0-1 1,0 1-1,1-1 0,1 0 0,5 10 0,-8-16-76,0-1 0,1 1 1,-1-1-1,1 1 0,0-1 0,0 0 0,0 0 0,0 0 0,0-1 1,1 1-1,-1-1 0,1 1 0,-1-1 0,1-1 0,0 1 0,0 0 1,0-1-1,0 0 0,0 0 0,1 0 0,-1 0 0,0-1 0,0 1 1,0-1-1,1 0 0,-1-1 0,0 1 0,0-1 0,5-1 0,-5 1 32,0-1-1,-1 1 0,1-1 0,-1 0 1,1-1-1,-1 1 0,0-1 0,0 1 0,0-1 1,0 0-1,0 0 0,-1 0 0,1 0 1,-1-1-1,0 1 0,0-1 0,0 1 0,-1-1 1,1 0-1,-1 0 0,1-3 0,3-11 91,0 0 1,-2 0-1,2-22 0,-1-10 63,-4-87 1,-7 116 66,1 21 75,0 14 74,2 6-150,1 1 0,0-1 0,2 1 0,0 0 0,2 0 0,0 0 0,1 0 0,9 38 0,-7-44-110,0 0 0,1-1 0,1 0-1,0 0 1,1 0 0,0 0 0,1-1 0,0-1-1,1 1 1,1-1 0,0-1 0,0 0 0,13 11 0,-19-20-56,-1 1 0,1-1 1,-1 0-1,1 0 0,-1 0 1,1 0-1,0-1 1,0 1-1,0-1 0,0 0 1,0 0-1,6 0 0,-8-1 4,0 0-1,0 0 1,-1-1-1,1 1 1,0 0 0,-1-1-1,1 1 1,0-1-1,-1 0 1,1 0-1,-1 0 1,1 1-1,-1-1 1,1-1 0,-1 1-1,0 0 1,1 0-1,-1 0 1,0-1-1,0 1 1,0-1-1,0 1 1,0-1-1,0 1 1,0-1 0,-1 1-1,1-1 1,-1 0-1,1 1 1,-1-1-1,1-2 1,2-11 56,0-1 1,-2 0-1,1 0 1,-2 0-1,0 0 0,-3-16 1,3 23-27,-2-1 0,1 1 0,-1-1 0,-1 1 0,0 0 1,0 0-1,-1 1 0,0-1 0,0 1 0,-1-1 0,-7-9 0,12 17-31,-1 1 0,1 0 0,0-1 0,0 1 0,0 0 0,0 0 0,-1-1 0,1 1 0,0 0 0,0-1 0,0 1 0,-1 0 0,1 0 0,0 0 0,0-1 0,-1 1 0,1 0 0,0 0 0,-1 0 0,1 0 0,0-1 0,-1 1 0,1 0-1,0 0 1,-1 0 0,1 0 0,0 0 0,-1 0 0,1 0 0,0 0 0,-1 0 0,1 0 0,0 0 0,-1 0 0,1 0 0,0 0 0,-1 0 0,1 1 0,0-1 0,-1 0 0,1 0 0,0 0 0,-1 0 0,1 1 0,0-1 0,0 0 0,-1 1 0,-4 21 41,10 30-131,-4-49 78,0 0 0,0 0-1,0 0 1,0 0 0,1-1 0,0 1-1,-1 0 1,1-1 0,0 1 0,0-1-1,0 1 1,1-1 0,-1 0 0,1 0-1,-1 0 1,1 0 0,0-1-1,-1 1 1,1-1 0,0 1 0,0-1-1,0 0 1,0 0 0,0 0 0,0-1-1,1 1 1,3-1 0,-3 0-6,0 0-1,0 0 1,0-1 0,0 1 0,-1-1 0,1 0 0,0-1-1,0 1 1,-1-1 0,1 1 0,-1-1 0,1 0 0,-1 0-1,0-1 1,0 1 0,0-1 0,0 1 0,0-1-1,-1 0 1,1 0 0,-1 0 0,2-4 0,3-7-37,0 0 1,-1 0 0,-1-1 0,0 1-1,-2-1 1,1-1 0,-2 1-1,0 0 1,0-1 0,-2 1 0,0-1-1,-3-22 1,-1 26 439,1 19-280,3-5-121,-1 0 1,1-1-1,0 1 0,0 0 1,1 0-1,-1-1 0,0 1 1,0 0-1,1 0 1,-1-1-1,1 1 0,0 0 1,-1-1-1,1 1 0,0-1 1,0 1-1,1 1 0,-1-2 8,0 1-1,0-1 0,0 0 1,1 0-1,-1 1 0,0-1 0,1 0 1,-1 0-1,0 0 0,1-1 1,-1 1-1,1 0 0,0 0 1,-1-1-1,1 1 0,0-1 1,-1 1-1,1-1 0,0 0 0,-1 0 1,1 0-1,0 0 0,-1 0 1,1 0-1,0 0 0,1-1 1,0 0-13,-1-1 1,0 1 0,-1-1-1,1 1 1,0-1 0,0 0-1,-1 0 1,1 0 0,-1 0-1,0 0 1,1 0 0,-1 0-1,0-1 1,0 1 0,1-4-1,2-10-78,0 1 0,-1-1-1,-1 0 1,1-20 0,-2 27 26,-1-26-99,0 34 153,1-1 1,-1 1 0,0 0 0,0 0 0,-1 0-1,1 0 1,0 0 0,0 0 0,0 0 0,-1 0-1,1 0 1,0 0 0,-1 0 0,1 0 0,-1 0-1,0 0 1,1 0 0,-1 0 0,0 0 0,1 0-1,-3-1 1,3 3 8,-1-1 1,1 1-1,-1-1 0,1 0 1,-1 1-1,1 0 0,-1-1 0,1 1 1,0-1-1,-1 1 0,1-1 0,0 1 1,0 0-1,-1-1 0,1 1 0,0 0 1,0-1-1,0 1 0,0 0 1,0-1-1,0 1 0,0 0 0,0 0 1,0-1-1,0 2 0,-1 25 93,1-25-83,1 15 76,1 0 0,0 0 0,1 0 0,1-1 0,1 1 0,0-1 0,1 0 0,1-1 0,0 1 1,1-1-1,1-1 0,0 0 0,1 0 0,0 0 0,21 19 0,-29-31-78,-1-1-1,0 1 1,1-1-1,-1 1 1,1-1-1,-1 0 1,1 0-1,0 0 1,0 0-1,-1 0 1,1 0-1,0 0 1,0 0-1,0-1 1,0 1-1,0-1 1,0 1-1,0-1 1,0 0-1,0 0 1,0 0-1,3 0 1,-3-1 13,0 0 1,-1 0 0,1-1-1,-1 1 1,0 0-1,1 0 1,-1-1-1,0 1 1,0-1-1,0 1 1,0-1 0,0 0-1,0 1 1,0-1-1,-1 0 1,1 0-1,-1 1 1,1-1-1,-1-2 1,3-12 112,-1 0 1,-1 0-1,0 1 1,-3-22-1,1 28-136,0 0 0,0 0 0,-1 0 0,0 1 0,-1-1 0,0 1 0,-1-1 0,1 1 0,-10-15 0,13 23 0,0 0 0,-1-1 0,1 1 0,0 0 0,0 0 0,0-1 0,0 1 0,0 0 0,0-1 0,-1 1 0,1 0 0,0 0 0,0 0 0,0-1 0,-1 1 0,1 0 0,0 0 0,0 0 0,-1-1 0,1 1 0,0 0 0,0 0 0,-1 0 0,1 0 0,0 0 0,-1 0 0,1 0 0,0-1 0,0 1 0,-1 0 0,1 0 0,0 0 0,-1 0 0,1 0 0,0 0 0,-1 0 0,1 1 0,0-1 0,0 0 0,-1 0 0,1 0 0,0 0 0,0 0 0,-1 0 0,1 0 0,-1 1 0,-4 17 0,7 25 0,-1-39 4,1-1 0,1 1-1,-1-1 1,0 0 0,1 1 0,-1-1 0,1 0 0,0-1-1,0 1 1,0 0 0,1-1 0,-1 0 0,1 0 0,-1 0-1,1 0 1,-1 0 0,1-1 0,0 0 0,0 1 0,0-1-1,0-1 1,5 1 0,10 2-114,1-1 0,0-1 0,21-1 0,5-7-2624,-3-15-4238</inkml:trace>
</inkml:ink>
</file>

<file path=ppt/ink/ink3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1.894"/>
    </inkml:context>
    <inkml:brush xml:id="br0">
      <inkml:brushProperty name="width" value="0.025" units="cm"/>
      <inkml:brushProperty name="height" value="0.025" units="cm"/>
    </inkml:brush>
  </inkml:definitions>
  <inkml:trace contextRef="#ctx0" brushRef="#br0">155 20 15983,'-1'-2'493,"-1"1"0,1-1 1,0 1-1,-1 0 0,1-1 0,0 1 0,-1 0 1,0 0-1,1 0 0,-1 0 0,0 0 0,1 0 1,-1 1-1,0-1 0,0 0 0,-3 0 0,2 1-185,1 0 1,-1 0-1,0 0 0,0 0 0,0 1 0,1-1 0,-1 1 1,0-1-1,0 1 0,-3 2 0,1-1-206,-1 1-1,1 0 1,0 0 0,0 1-1,0 0 1,1-1 0,0 1-1,-1 1 1,1-1 0,-3 6-1,2-2-59,0 0-1,1 1 1,0-1-1,1 1 0,0 0 1,0 0-1,1 0 1,0 1-1,-1 16 0,2-23-46,1-1 0,0 1 0,0-1 0,0 1 0,0 0 0,0-1 0,0 1-1,1 0 1,-1-1 0,1 1 0,0-1 0,0 1 0,0-1 0,0 1-1,0-1 1,1 0 0,-1 1 0,1-1 0,-1 0 0,1 0 0,0 0-1,0 0 1,0-1 0,0 1 0,0 0 0,0-1 0,0 1 0,1-1-1,-1 0 1,1 0 0,-1 0 0,1 0 0,-1 0 0,1 0 0,-1-1 0,1 1-1,5-1 1,2 0-199,0-1 0,0 0 0,0-1 0,0 0 0,0-1 0,0 1 0,-1-2 1,0 0-1,12-6 0,-14 6-5,1 0 1,1 1 0,-1-1 0,0 2 0,1-1 0,-1 1-1,1 0 1,0 1 0,0 0 0,0 0 0,0 1 0,9 1-1,-16-1 168,1 1 1,-1 0-1,0 0 0,0 0 0,0 0 0,0 0 0,0 1 0,0-1 0,0 1 0,0-1 0,0 1 1,0 0-1,-1-1 0,1 1 0,-1 0 0,0 0 0,1 0 0,-1 0 0,0 0 0,0 1 0,0-1 0,0 0 1,-1 0-1,1 1 0,0 4 0,1 6 258,0 0 0,-1 1 0,0 17-1,-1-25-20,-1 6 306,0-1 0,0 1 0,-1-1 0,-1 1 0,-6 16 0,9-24-303,-1-1-1,0 0 0,-1 0 0,1 0 0,-1 0 0,1 0 0,-1 0 1,0 0-1,0 0 0,0-1 0,0 1 0,-1-1 0,1 1 0,-1-1 0,1 0 1,-1 0-1,0 0 0,0 0 0,0-1 0,0 1 0,0-1 0,0 0 1,-5 2-1,6-4-181,0 1 0,0 0 0,1-1 0,-1 0 0,0 1 0,1-1 0,-1 0 0,0 0 1,1 0-1,-1 0 0,1 0 0,-1 0 0,1 0 0,0-1 0,-1 1 0,1 0 0,0-1 0,0 1 1,0-1-1,0 1 0,0-1 0,0 0 0,1 1 0,-1-1 0,0 0 0,1 0 0,-1 1 0,1-4 1,-13-58 136,12 58-153,-1-10-47,0 0-1,1 0 1,1-1-1,0 1 1,1 0-1,1-1 1,0 1-1,1 0 1,6-19 0,-5 25 18,0 0 1,0 1 0,1 0-1,0 0 1,1 0 0,0 0-1,0 1 1,0 0 0,1 0-1,0 0 1,0 1 0,1 0-1,0 1 1,0 0 0,0 0-1,10-4 1,11-8 492,-29 17-460,0 0 1,0 0 0,1-1 0,-1 1 0,0 0 0,0 0 0,0 0 0,0 0 0,0 0 0,0 0 0,0 0 0,0-1-1,0 1 1,0 0 0,0 0 0,0 0 0,0 0 0,0 0 0,1 0 0,-1-1 0,0 1 0,0 0 0,0 0-1,0 0 1,0 0 0,-1 0 0,1 0 0,0-1 0,0 1 0,0 0 0,0 0 0,0 0 0,0 0 0,0 0 0,0 0-1,0-1 1,0 1 0,0 0 0,0 0 0,0 0 0,0 0 0,-1 0 0,1 0 0,0 0 0,0 0 0,0 0 0,0-1-1,0 1 1,0 0 0,-1 0 0,1 0 0,0 0 0,0 0 0,-20-2 139,17 2-150,1 1 0,-1 0 0,1-1 0,-1 1 0,1 0 0,0 0 0,0 0-1,-1 0 1,1 1 0,0-1 0,0 1 0,0-1 0,0 1 0,0 0 0,1 0 0,-1-1 0,0 1 0,1 1 0,-1-1 0,1 0-1,0 0 1,0 0 0,0 1 0,0-1 0,0 0 0,0 1 0,1-1 0,-1 1 0,1-1 0,0 1 0,0-1 0,0 1 0,0 0 0,0 2 0,0-2-29,-1 0 1,1 0-1,0 0 1,1 0-1,-1 0 1,0 0-1,1 0 1,0 0-1,0 0 1,0 0-1,0 0 1,0 0 0,0 0-1,1-1 1,-1 1-1,1 0 1,0-1-1,0 1 1,0-1-1,0 0 1,0 0-1,1 0 1,-1 0 0,0 0-1,1 0 1,0-1-1,-1 1 1,7 2-1,-2-3-1012,0 0 1,0 0-1,1-1 0,-1 0 0,0 0 0,1 0 0,-1-1 1,0 0-1,0-1 0,10-2 0,13-12-6353</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3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2.301"/>
    </inkml:context>
    <inkml:brush xml:id="br0">
      <inkml:brushProperty name="width" value="0.025" units="cm"/>
      <inkml:brushProperty name="height" value="0.025" units="cm"/>
    </inkml:brush>
  </inkml:definitions>
  <inkml:trace contextRef="#ctx0" brushRef="#br0">54 40 16592,'0'0'7959,"-8"11"-6656,-26 34 31,33-43-1257,0 0 0,-1 0-1,1 0 1,0 0 0,0 0-1,0 0 1,0 0 0,1 0-1,-1 0 1,1 1 0,-1-1-1,1 0 1,0 1 0,-1-1-1,1 0 1,1 4 0,-1-5-65,1 0 1,-1 0 0,1 0-1,-1 0 1,1 0 0,0 0-1,-1-1 1,1 1-1,0 0 1,-1 0 0,1-1-1,0 1 1,0 0 0,0-1-1,0 1 1,0-1 0,0 1-1,0-1 1,0 0 0,0 1-1,0-1 1,0 0-1,2 1 1,2-1-24,0 1 1,0-1-1,1 0 0,-1-1 1,0 1-1,0-1 0,0 0 1,0 0-1,0-1 0,10-4 1,43-33-2017,-48 31 1823,0 1-1,1 0 1,-1 0 0,1 1-1,0 0 1,1 1-1,15-5 1,-26 10 274,-1-1 0,1 1 1,0 0-1,0 0 0,-1 0 0,1 0 1,0 0-1,0 0 0,-1 0 1,1 0-1,0 0 0,-1 1 1,1-1-1,0 0 0,-1 0 0,1 1 1,0-1-1,-1 0 0,1 1 1,0-1-1,-1 1 0,1-1 1,-1 0-1,1 1 0,-1 0 0,1-1 1,-1 1-1,1 0 0,8 24 1252,-9-23-1238,1 1 0,-1 0 1,1 0-1,0-1 0,0 1 0,0 0 0,0-1 0,1 1 0,2 3 1,-3-5-82,1 0 1,-1 0 0,0-1 0,0 1-1,1-1 1,-1 1 0,0-1 0,0 1 0,1-1-1,-1 0 1,1 0 0,-1 1 0,0-1 0,1 0-1,-1 0 1,0-1 0,1 1 0,-1 0 0,0 0-1,1-1 1,-1 1 0,0 0 0,1-1 0,-1 0-1,0 1 1,0-1 0,2-1 0,7-3-477,-1-1 0,0-1 0,0 1 0,-1-1 0,10-11 1,22-18-4597,-35 33 3639,-1 0 0,0 0 0,1 1 0,-1-1 0,1 1 0,0 0-1,8-2 1,-4 9-2583,-5 10 3845,-4 27 3980,0-30-3389,0-12-480,0 0 1,0 1-1,0-1 1,0 0-1,0 0 1,0 0-1,0 1 0,0-1 1,0 0-1,0 0 1,0 0-1,0 1 1,0-1-1,0 0 1,0 0-1,0 0 1,0 1-1,0-1 1,0 0-1,0 0 0,0 0 1,0 0-1,1 0 1,-1 1-1,0-1 1,0 0-1,0 0 1,0 0-1,0 0 1,1 0-1,-1 0 1,0 1-1,0-1 0,0 0 1,0 0-1,1 0 1,-1 0-1,0 0 1,0 0-1,0 0 1,1 0-1,-1 0 1,0 0-1,0 0 1,0 0-1,1 0 0,-1 0 1,0 0-1,0 0 1,0 0-1,0 0 1,1 0-1,-1 0-90,10 0-5523</inkml:trace>
</inkml:ink>
</file>

<file path=ppt/ink/ink3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2.681"/>
    </inkml:context>
    <inkml:brush xml:id="br0">
      <inkml:brushProperty name="width" value="0.025" units="cm"/>
      <inkml:brushProperty name="height" value="0.025" units="cm"/>
    </inkml:brush>
  </inkml:definitions>
  <inkml:trace contextRef="#ctx0" brushRef="#br0">53 101 3011,'0'0'25325,"4"-7"-24823,1-3-402,-1 5-70,-1-1 1,0 1 0,0-1 0,0 0-1,-1 0 1,0 0 0,0 0 0,-1 0-1,1 0 1,0-13 0,-2 19-29,-1-1 0,1 1 0,0-1 0,-1 1 0,1-1 0,0 1 0,-1 0 1,1-1-1,-1 1 0,1 0 0,-1-1 0,1 1 0,0 0 0,-1-1 0,1 1 0,-1 0 1,0 0-1,1 0 0,-1 0 0,1-1 0,-1 1 0,1 0 0,-1 0 0,1 0 0,-1 0 0,1 0 1,-1 0-1,0 0 0,1 0 0,-1 1 0,1-1 0,-1 0 0,1 0 0,-1 0 0,1 0 1,-1 1-1,1-1 0,-1 0 0,1 1 0,-1-1 0,1 0 0,0 1 0,-1 0 0,-23 15 77,17-6 41,1 1 0,1 0 1,0 0-1,-6 17 1,9-22-43,0 0 0,1 0 1,-1 0-1,1 0 0,1 0 0,-1 0 0,1 1 1,0-1-1,0 0 0,3 11 0,-2-16-110,0-1 0,-1 1 0,1 0 0,0-1 0,0 1 0,0-1 0,1 0 0,-1 1 0,0-1 0,0 0 1,0 0-1,0 0 0,0 1 0,0-1 0,0 0 0,0-1 0,1 1 0,-1 0 0,0 0 0,1-1 0,26-3-2131,-3-2-1238,3 1-2225,-12-2-1870,-7 0-1750</inkml:trace>
</inkml:ink>
</file>

<file path=ppt/ink/ink3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3.239"/>
    </inkml:context>
    <inkml:brush xml:id="br0">
      <inkml:brushProperty name="width" value="0.025" units="cm"/>
      <inkml:brushProperty name="height" value="0.025" units="cm"/>
    </inkml:brush>
  </inkml:definitions>
  <inkml:trace contextRef="#ctx0" brushRef="#br0">17 0 20307,'0'0'4629,"-3"9"-3626,-1 12-407,0-1 1,1 0-1,1 1 0,1-1 0,1 1 0,3 23 0,-1-28-452,0 0-1,1 0 0,1-1 0,0 1 0,1-1 1,1 0-1,0-1 0,1 1 0,10 15 0,-16-29-168,0 0-1,-1 1 0,1-1 1,0 0-1,0 0 0,0 0 1,0 0-1,0 0 0,0 0 0,1 0 1,-1-1-1,0 1 0,0 0 1,1-1-1,-1 1 0,0-1 0,1 1 1,-1-1-1,1 1 0,-1-1 1,0 0-1,1 0 0,-1 0 0,1 0 1,-1 0-1,1 0 0,-1 0 1,0 0-1,1-1 0,-1 1 0,1 0 1,-1-1-1,0 1 0,1-1 1,-1 0-1,0 1 0,0-1 0,1 0 1,-1 0-1,0 0 0,0 0 1,0 0-1,0 0 0,0 0 0,1-2 1,8-7-593,-1-1 1,-1 0 0,14-23 0,-10 15 3,-9 15 520,-2 1 71,1 1 0,-1 0 0,1-1 0,0 1 0,0 0 0,0 0 0,0 0 0,0 0 0,0 1 0,1-1 0,-1 0 0,0 1 0,6-3 0,-7 7 71,0-1 1,1 1-1,-1 0 1,0-1-1,0 1 1,-1 0-1,1 0 1,-1 0 0,1-1-1,-1 1 1,0 0-1,0 0 1,0 4-1,0-4 9,6 38 471,-6-40-513,0-1-1,0 1 0,0 0 0,1-1 1,-1 1-1,0 0 0,0-1 1,0 1-1,1 0 0,-1-1 1,0 1-1,1-1 0,-1 1 1,0 0-1,1-1 0,-1 1 0,1-1 1,-1 1-1,1-1 0,-1 1 1,1-1-1,-1 0 0,1 1 1,-1-1-1,1 0 0,0 1 1,-1-1-1,1 0 0,0 0 0,-1 1 1,1-1-1,0 0 0,-1 0 1,1 0-1,0 0 0,-1 0 1,1 0-1,0 0 0,-1 0 1,1 0-1,0 0 0,-1-1 0,1 1 1,0 0-1,-1 0 0,1-1 1,0 1-1,-1 0 0,1-1 1,-1 1-1,1 0 0,-1-1 1,1 1-1,-1-1 0,1 1 0,-1-1 1,1 1-1,0-2 0,5-7 35,0-1-1,-1 0 0,0 0 1,-1 0-1,0-1 1,0 0-1,-1 0 0,-1 1 1,3-22-1,-1 10 13,-1 37 249,0-1-1,2 0 1,-1-1-1,13 24 1,-16-34-315,1-1 0,-1 0 0,1 0 0,0 0 0,0 0 0,-1 0 0,1 0 0,0 0 0,0-1 0,1 1 0,-1-1 0,0 1 0,1-1 0,-1 0 0,0 0 0,1 0-1,0 0 1,-1 0 0,1-1 0,-1 1 0,1-1 0,0 0 0,-1 0 0,1 0 0,0 0 0,-1 0 0,1 0 0,0-1 0,3 0 0,-3 0-155,0-1-1,0 1 1,0-1 0,0 0-1,0 0 1,-1 1 0,1-2 0,0 1-1,-1 0 1,0-1 0,1 1-1,-1-1 1,0 1 0,0-1-1,-1 0 1,1 0 0,0 0-1,-1 0 1,0 0 0,0-1-1,0 1 1,1-5 0,1-44-8366,-6 24 556</inkml:trace>
</inkml:ink>
</file>

<file path=ppt/ink/ink3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3.613"/>
    </inkml:context>
    <inkml:brush xml:id="br0">
      <inkml:brushProperty name="width" value="0.025" units="cm"/>
      <inkml:brushProperty name="height" value="0.025" units="cm"/>
    </inkml:brush>
  </inkml:definitions>
  <inkml:trace contextRef="#ctx0" brushRef="#br0">0 0 17521,'0'0'8231,"69"20"-7782,-44-20-321,1 0-1634,0 0-3586,-4 0-2371,-4-2 1473</inkml:trace>
</inkml:ink>
</file>

<file path=ppt/ink/ink3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3.940"/>
    </inkml:context>
    <inkml:brush xml:id="br0">
      <inkml:brushProperty name="width" value="0.025" units="cm"/>
      <inkml:brushProperty name="height" value="0.025" units="cm"/>
    </inkml:brush>
  </inkml:definitions>
  <inkml:trace contextRef="#ctx0" brushRef="#br0">90 0 5189,'0'0'18108,"-10"7"-16587,1 0-828,0 0-1,0 0 1,-14 16-1,20-20-477,0 1 1,0 0-1,0 0 1,0 1-1,1-1 0,0 1 1,0-1-1,0 1 0,0-1 1,1 1-1,0 0 0,0 0 1,0 0-1,0 7 0,2-11-265,0 0 0,-1-1 0,1 1-1,0 0 1,-1 0 0,1-1 0,0 1-1,0-1 1,0 1 0,-1-1-1,1 1 1,0-1 0,0 1 0,0-1-1,0 0 1,0 1 0,0-1 0,0 0-1,0 0 1,0 0 0,0 0 0,0 0-1,0 0 1,0 0 0,0 0-1,0 0 1,0 0 0,0-1 0,0 1-1,0 0 1,-1-1 0,1 1 0,1-1-1,36-10-4165,-14-3 305,-19 11 3168,-1 0 0,1 0 0,0 0 1,-1 1-1,1-1 0,0 1 0,0 1 1,1-1-1,9-1 0,-12 8 7877,-7 6-4826,-5 8-1073,-50 84 1861,57-109-13137,2-11 699</inkml:trace>
</inkml:ink>
</file>

<file path=ppt/ink/ink3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4.286"/>
    </inkml:context>
    <inkml:brush xml:id="br0">
      <inkml:brushProperty name="width" value="0.025" units="cm"/>
      <inkml:brushProperty name="height" value="0.025" units="cm"/>
    </inkml:brush>
  </inkml:definitions>
  <inkml:trace contextRef="#ctx0" brushRef="#br0">1 235 15983,'0'0'9396,"7"9"-8072,23 25-433,-29-33-847,1 1-1,-1-1 1,1 0 0,-1-1-1,1 1 1,-1 0 0,1 0-1,-1-1 1,1 1 0,0-1-1,0 1 1,-1-1 0,1 0-1,0 1 1,0-1 0,-1 0-1,1 0 1,0 0 0,0-1-1,-1 1 1,1 0 0,0-1-1,0 1 1,-1-1 0,1 0-1,0 1 1,-1-1 0,1 0-1,-1 0 1,1 0 0,-1 0-1,0 0 1,3-2-1,2-3 57,0 0-1,0-1 0,0 1 0,8-13 1,-5 4-114,0-1 1,-1 1 0,-1-1-1,0-1 1,-1 1 0,-1-1-1,0 0 1,-2 0 0,0-1-1,0 1 1,-1-34-1,-20 96 762,15-30-541,0 0-1,1 0 1,1 0-1,1 1 1,0-1 0,0 1-1,6 27 1,-5-39-179,0 0 0,1-1 0,-1 1-1,1 0 1,-1-1 0,1 0 0,0 1 0,0-1 0,1 0 0,-1 0-1,0 0 1,1 0 0,0-1 0,0 1 0,4 2 0,-3-3-41,0 0 1,0-1 0,0 1 0,0-1-1,0 0 1,0 0 0,1 0-1,-1-1 1,0 1 0,1-1-1,-1 0 1,0-1 0,1 1 0,-1-1-1,0 0 1,7-2 0,-4 1-34,1-2 0,-1 1 0,0-1-1,0 0 1,-1-1 0,1 0 0,-1 0 0,0 0 0,-1-1 0,1 0 0,-1 0 0,0 0 0,0 0 0,-1-1 0,0 0 0,0 0 0,-1 0 0,0 0 0,0-1 0,0 0 0,-1 1 0,0-1 0,1-11 0,-18 47 724,14-23-650,0 0 0,0 0 0,1 0 0,-1 0 1,1 0-1,0 0 0,2 8 0,-2-12-23,0 0 0,0 0-1,1 0 1,-1 0 0,0-1 0,1 1-1,-1 0 1,0 0 0,1 0 0,-1-1-1,1 1 1,-1 0 0,1 0 0,-1-1 0,1 1-1,0 0 1,-1-1 0,1 1 0,0-1-1,0 1 1,-1-1 0,1 1 0,0-1-1,0 0 1,0 1 0,0-1 0,0 0 0,-1 1-1,1-1 1,0 0 0,0 0 0,0 0-1,0 0 1,0 0 0,0 0 0,0 0-1,0 0 1,-1-1 0,1 1 0,0 0 0,0 0-1,0-1 1,0 1 0,0 0 0,-1-1-1,1 1 1,0-1 0,1-1 0,0 0 0,1 0-1,-1 0 1,0 0 0,0-1 0,0 1 0,0-1 0,-1 1 0,1-1-1,1-4 1,-2 6-3,0-1 1,0 1-1,-1 0 0,1-1 1,0 1-1,-1-1 0,0 1 0,1-1 1,-1 0-1,0 1 0,1-1 0,-1 1 1,0-1-1,0 0 0,0 1 0,-1-1 1,1 1-1,0-1 0,-1 1 1,0-3-1,1 3-6,0 1-1,0 0 1,0 0 0,0-1-1,-1 1 1,1 0 0,0 0 0,0 0-1,0-1 1,0 1 0,-1 0-1,1 0 1,0 0 0,0 0 0,-1-1-1,1 1 1,0 0 0,0 0 0,0 0-1,-1 0 1,1 0 0,0 0-1,-1 0 1,1 0 0,0 0 0,0 0-1,-1 0 1,1 0 0,0 0-1,0 0 1,-1 0 0,1 0 0,0 0-1,0 0 1,-1 0 0,1 0 0,0 0-1,0 0 1,-1 0 0,1 1-1,0-1 1,0 0 0,0 0 0,-1 0-1,1 1 1,-6 14-267,2 17-1802,5-14-2118,1-4-3384</inkml:trace>
</inkml:ink>
</file>

<file path=ppt/ink/ink3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5.227"/>
    </inkml:context>
    <inkml:brush xml:id="br0">
      <inkml:brushProperty name="width" value="0.025" units="cm"/>
      <inkml:brushProperty name="height" value="0.025" units="cm"/>
    </inkml:brush>
  </inkml:definitions>
  <inkml:trace contextRef="#ctx0" brushRef="#br0">1 116 20692,'0'0'6229,"0"10"-5791,0 1-315,-1 47 1834,12 87-1,-11-144-1948,0 0 0,0 0 0,0-1 0,0 1 0,0 0 0,0 0 0,0-1 0,0 1 1,0 0-1,1 0 0,-1-1 0,0 1 0,0 0 0,1-1 0,-1 1 0,0 0 0,1-1 0,-1 1 0,1 0 0,-1-1 0,1 1 0,-1-1 0,1 1 0,-1-1 0,1 1 1,0-1-1,-1 0 0,1 1 0,0-1 0,-1 1 0,1-1 0,0 0 0,-1 0 0,1 1 0,0-1 0,0 0 0,-1 0 0,1 0 0,1 0 0,-1-1 11,1 0-1,-1 0 1,1 0 0,-1 0-1,0 0 1,0 0-1,0 0 1,1-1-1,-1 1 1,0 0 0,0-1-1,-1 1 1,1-1-1,0 1 1,0-1-1,-1 1 1,1-4 0,4-13-71,-1 0 0,-1 0 0,0-1 0,-2 0 0,0 1 0,-1-1 0,-1 0 0,-1 1 0,0-1 0,-2 1 0,0 0 0,-1 0 0,0 0 0,-15-30 0,20 48 51,0-1 1,0 1-1,0 0 0,0 0 0,0 0 0,0 0 1,0-1-1,0 1 0,0 0 0,0 0 0,0 0 0,0 0 1,0 0-1,0-1 0,0 1 0,0 0 0,0 0 1,0 0-1,0 0 0,0 0 0,-1 0 0,1-1 0,0 1 1,0 0-1,0 0 0,0 0 0,0 0 0,0 0 1,0 0-1,0 0 0,-1 0 0,1-1 0,0 1 0,0 0 1,0 0-1,0 0 0,0 0 0,-1 0 0,1 0 1,0 0-1,0 0 0,0 0 0,0 0 0,0 0 1,-1 0-1,1 0 0,0 0 0,0 0 0,0 0 0,0 0 1,0 0-1,-1 0 0,1 0 0,0 0 0,0 0 1,0 1-1,0-1 0,0 0 0,0 0 0,-1 0 0,1 0 1,0 0-1,0 0 0,0 0 0,0 0 0,0 1 1,0-1-1,0 0 0,-1 17-27,1-12 42,1 0-1,0 0 1,0 0-1,0 0 1,1-1-1,3 9 1,-3-10 16,0 0-1,0 0 1,0 0 0,0-1-1,1 1 1,-1-1 0,1 0-1,0 1 1,-1-1 0,1-1-1,0 1 1,0 0 0,1-1-1,-1 1 1,0-1 0,0 0 0,1 0-1,-1 0 1,0-1 0,1 1-1,-1-1 1,1 0 0,-1 0-1,1 0 1,-1 0 0,1 0-1,-1-1 1,0 0 0,1 0-1,-1 0 1,0 0 0,1 0-1,-1 0 1,0-1 0,0 0-1,0 0 1,0 1 0,-1-2-1,1 1 1,0 0 0,-1 0 0,1-1-1,-1 0 1,0 1 0,0-1-1,0 0 1,0 0 0,-1 0-1,3-5 1,9-50-30,-9 43 0,-3 49 0,-1-12 0,1-1 0,1 1 0,1 0 0,1-1 0,1 1 0,0-1 0,2-1 0,16 38 0,-22-56 0,0 0 0,0-1 0,0 1 0,0 0 0,0 0 0,1 0 0,-1-1 0,0 1 0,1-1 0,0 1 0,-1-1 0,1 0 0,0 1 0,-1-1 0,1 0 0,0 0 0,0 0 0,0 0 0,0-1 0,0 1 0,0 0 0,0-1 0,0 0 0,0 1 0,0-1 0,0 0 0,1 0 0,-1 0 0,0 0 0,0 0 0,3-2 0,-1 1 0,0-1 0,-1 0 0,1 0 0,-1 0 0,0 0 0,0 0 0,0-1 0,0 0 0,0 0 0,0 1 0,-1-1 0,1-1 0,-1 1 0,0 0 0,0-1 0,1-3 0,5-16-121,-1-1 0,-2 0 0,-1 0 0,0 0 0,0-38 0,-4 79 231,0 0 1,2 0-1,0 0 0,1 0 0,9 29 1,-11-42-191,1 0 0,0 0 0,0 0 0,0 0 0,0 0 0,1-1 0,0 1 0,-1-1 1,1 0-1,0 1 0,0-1 0,6 4 0,-6-6-237,0 0 0,0 1 0,0-1 0,0 0 0,0 0 0,0 0 0,1-1 0,-1 1 0,0-1 1,0 0-1,1 0 0,-1 0 0,0 0 0,0 0 0,1-1 0,-1 1 0,0-1 0,0 0 0,4-2 0,12-9-4968,-2-8-2872</inkml:trace>
</inkml:ink>
</file>

<file path=ppt/ink/ink3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6.208"/>
    </inkml:context>
    <inkml:brush xml:id="br0">
      <inkml:brushProperty name="width" value="0.025" units="cm"/>
      <inkml:brushProperty name="height" value="0.025" units="cm"/>
    </inkml:brush>
  </inkml:definitions>
  <inkml:trace contextRef="#ctx0" brushRef="#br0">1 141 13421,'0'0'12758,"0"12"-11669,10 89 187,4-1 0,33 115 0,-44-202-1372,-1-5-111,1-9 64,0-19-25,-1-32-216,-3 36 298,-1 1-1,0-1 1,-1 0 0,0 1-1,-2 0 1,1 0 0,-2 0-1,0 1 1,-1-1 0,0 2-1,-10-14 1,53 25 300,-30 1-217,0 0 0,1 0 1,-1-1-1,0 0 1,0 0-1,0-1 0,0 0 1,0 0-1,0 0 1,-1-1-1,0 0 1,0 0-1,0 0 0,0 0 1,0-1-1,-1 0 1,0 0-1,0 0 0,0-1 1,-1 1-1,0-1 1,0 0-1,4-9 0,-1-1-20,0 0-1,0 0 1,-2 0-1,0-1 1,-1 0-1,0 0 0,0-21 1,-6 129-44,2 62 1586,2-130-1157,1-1 0,1 1 0,1-1 0,10 33 0,-13-52-339,13 30 71,-13-32-88,-1 0 1,1 0 0,0 0 0,-1-1 0,1 1 0,0 0 0,0 0 0,-1 0 0,1-1 0,0 1 0,0 0 0,0-1 0,0 1 0,0 0 0,0-1 0,0 1-1,0-1 1,0 0 0,0 1 0,0-1 0,0 0 0,0 0 0,0 0 0,0 0 0,1 1 0,0-2 0,0 1 1,-1-1 0,0 0-1,0 0 1,0 0 0,0 0 0,0 0 0,0-1 0,0 1 0,-1 0-1,1 0 1,0-1 0,-1 1 0,1 0 0,-1-1 0,1 1 0,-1 0 0,0-1-1,1 1 1,-1-1 0,0 1 0,0 0 0,0-3 0,2-42-246,-2 39 145,1-21-95,-1-42-488,0 66 645,0-1 0,-1 1 1,0-1-1,1 1 0,-2 0 0,1 0 0,0-1 0,-1 1 1,0 0-1,0 0 0,0 0 0,-4-3 0,12 46 154,-2-35-87,-1 1 0,1-1-1,0-1 1,0 1 0,0 0 0,0-1 0,1 0-1,-1 0 1,1 0 0,0-1 0,0 0 0,0 1-1,0-2 1,0 1 0,0-1 0,0 1 0,1-1-1,-1-1 1,1 1 0,-1-1 0,0 0 0,1 0-1,-1-1 1,1 1 0,-1-1 0,0 0 0,1-1-1,-1 0 1,0 1 0,0-1 0,0-1 0,0 1 0,-1-1-1,1 0 1,-1 0 0,1 0 0,-1-1 0,0 1-1,0-1 1,3-5 0,-1-1-36,0 0 0,-1-1 0,0 0 0,5-17 0,-8 23 0,-1 0 0,0 0 0,1-1 0,-2 1 0,1-1 0,-1 1 0,1 0 0,-1-1 0,-1 1 0,1-1 0,-3-9 0,3 14-2,0 1-1,-1-1 1,1 1-1,0-1 1,0 1-1,0 0 1,-1-1-1,1 1 1,0-1-1,-1 1 1,1-1-1,0 1 1,-1 0-1,1-1 1,0 1 0,-1 0-1,1-1 1,-1 1-1,1 0 1,-1 0-1,1-1 1,0 1-1,-1 0 1,1 0-1,-1 0 1,1 0-1,-1-1 1,1 1-1,-1 0 1,1 0 0,-1 0-1,0 0 1,-16 11-184,-8 21-145,19-19 374,0 0 0,1 1-1,1-1 1,0 1 0,1 0-1,1 0 1,0 0 0,1 1-1,0-1 1,1 0 0,0 1 0,4 14-1,-4-26-40,1 0 0,-1 0-1,1-1 1,0 1-1,0 0 1,0 0 0,1-1-1,-1 1 1,1-1-1,-1 1 1,1-1 0,0 0-1,0 0 1,0 0 0,0 1-1,0-2 1,1 1-1,-1 0 1,0 0 0,1-1-1,-1 0 1,1 1-1,0-1 1,-1 0 0,1 0-1,0 0 1,0-1 0,0 1-1,0-1 1,0 1-1,-1-1 1,7 0 0,-3-1-3,0 1 0,-1-1 1,1 0-1,0-1 0,-1 1 1,1-1-1,-1 0 0,1 0 1,-1-1-1,0 0 0,0 0 1,0 0-1,-1 0 0,1-1 1,7-7-1,-3-1 1,0 0 0,-1 0 0,-1-1 0,0 0 0,0 0 0,-2-1 0,1 0 0,-2 0 0,6-26 0,-4 3 0,-1 0 0,-1-62 0,-4 90 0,0 0 0,-1 0 0,0 0 0,-3-13 0,4 20 0,0 1 0,-1 0 0,1 0 0,0-1 0,-1 1 0,1 0 0,-1 0 0,0 0 0,1-1 0,-1 1 0,0 0 0,0 0 0,0 0 0,0 0 0,1 0 0,-1 0 0,0 1 0,-1-1 0,1 0 0,0 0 0,0 1 0,0-1 0,0 1 0,-1-1 0,1 1 0,0-1 0,0 1 0,-1 0 0,1 0 0,0 0 0,-1 0 0,1-1 0,0 2 0,0-1 0,-1 0 0,1 0 0,0 0 0,-1 1 0,-1 0 0,-1 1-1,0 0 0,1 0-1,-1 1 1,1-1 0,0 1 0,0 0 0,0 0-1,0 0 1,1 0 0,-1 1 0,1-1-1,0 1 1,0-1 0,0 1 0,0 0 0,0 0-1,1 0 1,0 0 0,0 0 0,0 0 0,0 8-1,-3 10 4,2 1 0,0 34 0,2-49-29,0-1 1,1 1-1,0-1 1,0 1-1,1-1 1,0 0-1,0 0 0,0 0 1,1 0-1,0 0 1,1 0-1,0-1 1,0 1-1,0-1 1,1 0-1,-1 0 1,10 7-1,27 12-3084,-35-22 1932,0-1-1,1-1 0,-1 1 1,1-1-1,10 1 1,19-1-13182</inkml:trace>
</inkml:ink>
</file>

<file path=ppt/ink/ink3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8.722"/>
    </inkml:context>
    <inkml:brush xml:id="br0">
      <inkml:brushProperty name="width" value="0.025" units="cm"/>
      <inkml:brushProperty name="height" value="0.025" units="cm"/>
    </inkml:brush>
  </inkml:definitions>
  <inkml:trace contextRef="#ctx0" brushRef="#br0">16 0 4452,'-7'1'11829,"2"5"-4621,2 17-1534,7 34-7504,-3-43 3890,3 30-1459,-3-15-399,2 0 0,1 0 0,16 56 0,-20-83-196,0-1-1,1 1 0,-1-1 1,0 0-1,1 1 0,-1-1 0,1 0 1,-1 1-1,1-1 0,0 0 1,-1 1-1,1-1 0,0 0 0,0 0 1,0 0-1,0 0 0,0 0 1,0 0-1,0 0 0,0 0 0,1-1 1,-1 1-1,0 0 0,1 0 1,-1-1-1,0 1 0,1-1 0,-1 0 1,0 1-1,1-1 0,-1 0 1,1 0-1,-1 0 0,1 0 0,-1 0 1,0 0-1,1 0 0,-1 0 1,1-1-1,-1 1 0,0 0 0,1-1 1,-1 1-1,0-1 0,1 0 1,-1 1-1,0-1 0,0 0 0,0 0 1,1 0-1,-1 0 0,0 0 0,0 0 1,0 0-1,1-2 0,10-10-3,-1 1 0,-1-2 0,16-24 0,-19 26-220,-5 9 196,-1 1 0,0 0 1,1 0-1,-1 0 0,1 0 0,0 0 0,-1 0 1,1 1-1,0-1 0,0 1 0,0-1 1,0 1-1,1-1 0,-1 1 0,0 0 1,1 0-1,-1 0 0,0 1 0,1-1 0,-1 0 1,1 1-1,4-1 0,-6 2 27,1 0-1,0-1 0,0 1 1,-1 0-1,1 0 1,-1 0-1,1 0 1,-1 1-1,1-1 1,-1 0-1,1 1 0,-1-1 1,0 0-1,0 1 1,0 0-1,0-1 1,0 1-1,0 0 1,0-1-1,-1 1 0,1 0 1,-1 0-1,1 0 1,-1-1-1,0 1 1,1 0-1,-1 0 1,0 0-1,0 0 0,-1 2 1,2 3 69,-1 0 0,0 0 0,0 0 0,-1 0 0,0 1 0,-1-2 0,1 1 0,-1 0 1,0 0-1,-1 0 0,0-1 0,0 1 0,0-1 0,-1 0 0,-7 9 0,8-11-26,-1 0 0,0-1 0,0 1 0,0-1 0,-1 0 0,1 0 0,-1 0 0,1-1 0,-1 0 0,0 0 0,0 0 1,0 0-1,0-1 0,0 0 0,-1 0 0,1 0 0,0 0 0,-1-1 0,1 0 0,0 0 0,-9-2 0,11 1-423,-1 0 0,1 0 0,-1 0 1,1-1-1,0 1 0,-1-1 0,1 0 0,0 0 0,0 0 0,1 0 0,-1-1 1,0 1-1,1-1 0,-1 1 0,1-1 0,-3-4 0,5 6 171,-1 0 0,0 0-1,0 0 1,0-1 0,1 1-1,-1 0 1,0-1-1,1 1 1,-1-1 0,1 1-1,0 0 1,0-1 0,-1 1-1,1-1 1,0 1 0,0-1-1,0 1 1,0-1-1,1 1 1,-1-1 0,0 1-1,1-1 1,-1 1 0,1 0-1,-1-1 1,1 1 0,-1 0-1,1-1 1,0 1-1,0 0 1,0 0 0,0 0-1,0-1 1,0 1 0,0 0-1,0 0 1,0 1 0,0-1-1,3-1 1,40-20-7254,-17 14 2269</inkml:trace>
</inkml:ink>
</file>

<file path=ppt/ink/ink3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9.372"/>
    </inkml:context>
    <inkml:brush xml:id="br0">
      <inkml:brushProperty name="width" value="0.025" units="cm"/>
      <inkml:brushProperty name="height" value="0.025" units="cm"/>
    </inkml:brush>
  </inkml:definitions>
  <inkml:trace contextRef="#ctx0" brushRef="#br0">1 175 7431,'0'0'19192,"2"-6"-19091,21-44-192,3 15 5465,-23 32-5373,0 0 1,0 0-1,-1 0 0,1 0 1,-1-1-1,1 1 1,-1-1-1,0 1 0,-1-1 1,1 0-1,-1 0 0,1 1 1,-1-1-1,0 0 1,-1 0-1,2-8 0,-2 11 7,0 1 0,0-1 0,0 1 0,1 0 0,-1-1 0,0 1 0,0-1 0,0 1 0,0 0 0,0-1 0,0 1 0,0-1-1,0 1 1,0 0 0,0-1 0,0 1 0,0-1 0,0 1 0,0 0 0,0-1 0,0 1 0,0-1 0,-1 1 0,1 0 0,0-1 0,0 1 0,0 0 0,-1-1-1,1 1 1,0 0 0,-1-1 0,1 1 0,0 0 0,0-1 0,-1 1 0,1 0 0,-1 0 0,1 0 0,0-1 0,-1 1 0,1 0 0,0 0 0,-1 0 0,1 0-1,-1 0 1,1 0 0,0 0 0,-1-1 0,1 1 0,-1 0 0,1 1 0,-1-1 0,1 0 0,0 0 0,-1 0 0,1 0 0,-1 0 0,1 0 0,0 0 0,-1 1-1,1-1 1,0 0 0,-1 0 0,1 0 0,0 1 0,-1-1 0,1 0 0,-1 1 0,-19 25-59,14-6 61,0 0 1,2 0 0,0 0-1,2 1 1,0 0 0,1-1 0,2 31-1,-1-49-8,0-1 0,0 0 0,-1 0 1,1 0-1,0 1 0,0-1 0,0 0 0,0 0 0,0 0 0,1 1 0,-1-1 0,0 0 1,0 0-1,1 0 0,-1 0 0,1 1 0,-1-1 0,1 0 0,0 0 0,-1 0 0,1 0 0,0 0 1,-1 0-1,1 0 0,0-1 0,0 1 0,0 0 0,0 0 0,0-1 0,0 1 0,0 0 0,0-1 1,0 1-1,1-1 0,-1 0 0,0 1 0,0-1 0,0 0 0,1 1 0,-1-1 0,0 0 0,0 0 1,0 0-1,1 0 0,-1 0 0,0-1 0,0 1 0,0 0 0,1-1 0,-1 1 0,0 0 0,0-1 1,2-1-1,3 0 2,0-2 1,0 1-1,0-1 1,0 0 0,-1 0-1,0 0 1,0-1-1,6-6 1,-1-2-5,0-1 0,-1 1 0,-1-1 0,-1-1 0,0 0 0,0 0 0,-2 0 0,0 0 0,0-1 0,2-20 0,-9 51 0,-2 25 0,2 0 0,3 48 0,-1-86-6,-1-1 0,1 0 0,0 1 0,0-1 0,1 1 0,-1-1 0,0 0 0,0 1 1,1-1-1,-1 1 0,0-1 0,1 0 0,0 0 0,-1 1 0,1-1 0,0 0 0,-1 0 0,1 0 0,0 0 0,0 0 0,0 0 0,0 0 0,0 0 0,0 0 0,0 0 1,1 0-1,-1-1 0,0 1 0,0 0 0,1-1 0,-1 1 0,0-1 0,1 0 0,-1 1 0,0-1 0,1 0 0,-1 0 0,1 0 0,-1 0 0,0 0 0,1 0 0,-1 0 1,0 0-1,1 0 0,-1-1 0,1 1 0,-1-1 0,0 1 0,0-1 0,2 0 0,2-1-119,-1-1 0,1 1 0,-1-1 0,0 0 0,0 0 0,0-1 0,0 1 1,0-1-1,-1 0 0,0 0 0,0 0 0,5-7 0,-4 0-1711,-1 0 0,0 0 0,0 0 1,-1-1-1,-1 1 0,0 0 0,0-1 0,-2-15 1,1-20-8639</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3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9.746"/>
    </inkml:context>
    <inkml:brush xml:id="br0">
      <inkml:brushProperty name="width" value="0.025" units="cm"/>
      <inkml:brushProperty name="height" value="0.025" units="cm"/>
    </inkml:brush>
  </inkml:definitions>
  <inkml:trace contextRef="#ctx0" brushRef="#br0">21 0 18289,'0'0'8873,"-20"51"-7816,25-33-737,10-1-288,7-7-929,0-1-2210,3-7-2082,-1-2-4964</inkml:trace>
</inkml:ink>
</file>

<file path=ppt/ink/ink3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0.088"/>
    </inkml:context>
    <inkml:brush xml:id="br0">
      <inkml:brushProperty name="width" value="0.025" units="cm"/>
      <inkml:brushProperty name="height" value="0.025" units="cm"/>
    </inkml:brush>
  </inkml:definitions>
  <inkml:trace contextRef="#ctx0" brushRef="#br0">41 57 16592,'0'0'3849,"-5"12"-1250,-2 6-1775,1 0-1,0 0 0,1 0 1,1 1-1,1 0 0,0 0 1,1 0-1,2 33 0,1-50-819,-1-1 0,0 1 0,1 0 0,-1-1 0,1 1 0,-1-1 0,1 0 0,0 1 0,0-1 0,-1 1 0,1-1-1,0 0 1,0 0 0,0 1 0,1-1 0,-1 0 0,0 0 0,0 0 0,1 0 0,-1-1 0,0 1 0,1 0 0,-1 0 0,1-1 0,-1 1 0,1-1 0,-1 1 0,1-1 0,0 0-1,-1 0 1,1 1 0,-1-1 0,1 0 0,2-1 0,-1 1-13,1 0 0,-1-1 0,1 0-1,-1 1 1,0-1 0,1-1 0,-1 1 0,0 0-1,0-1 1,0 0 0,0 1 0,0-1 0,0 0-1,3-4 1,1-2-139,0 0 0,-1-1 0,0 0 0,0 0 0,-1 0 0,-1-1 0,0 0-1,0 0 1,0 0 0,-2 0 0,4-15 0,-3-4 75,0-1 0,-2-52 0,-5 71 449,-3 20-26,-5 20-142,7-2-60,0 0-1,-1 32 1,6-50-88,-1 0 0,1-1 1,1 1-1,0 0 0,0 0 0,0-1 0,1 1 0,1-1 1,-1 1-1,8 13 0,-9-19-71,0 0 1,1-1 0,-1 0-1,1 1 1,0-1-1,0 0 1,0 0-1,0 0 1,0 0-1,0 0 1,0-1 0,0 1-1,1-1 1,-1 1-1,1-1 1,-1 0-1,1 0 1,-1 0-1,1 0 1,0 0 0,0-1-1,-1 1 1,1-1-1,0 0 1,0 0-1,0 0 1,-1 0-1,1 0 1,0 0 0,0-1-1,-1 1 1,1-1-1,3-1 1,-1-1-13,0 0-1,0 0 1,0 0 0,0-1 0,-1 1 0,1-1 0,-1 0-1,0 0 1,-1-1 0,1 1 0,-1-1 0,1 0-1,-1 0 1,-1 0 0,3-6 0,13-57 746,-18 57-212,-9 46-250,5-14 74,1 0 0,1-1 0,1 42 0,1-60-332,0-1 1,0 0 0,1 1 0,-1-1 0,0 1 0,0-1 0,1 0 0,-1 1 0,1-1 0,-1 0 0,1 1 0,0-1 0,-1 0 0,1 0 0,0 0 0,0 0 0,0 1 0,0-1 0,0 0-1,0-1 1,0 1 0,0 0 0,0 0 0,0 0 0,1-1 0,-1 1 0,0 0 0,1-1 0,-1 1 0,0-1 0,1 0 0,-1 1 0,0-1 0,1 0 0,-1 0 0,1 0 0,-1 0 0,0 0 0,1 0-1,-1 0 1,1-1 0,-1 1 0,0 0 0,1-1 0,-1 1 0,2-2 0,4 0-14,1-1-1,-1 1 1,0-2-1,0 1 1,0-1-1,0 0 0,7-6 1,114-110-1693,-128 120 1716,0-1 1,1 1-1,-1-1 0,1 1 1,-1-1-1,1 1 0,-1-1 0,1 1 1,-1-1-1,1 1 0,0 0 1,-1-1-1,1 1 0,-1 0 1,1 0-1,0-1 0,0 1 1,-1 0-1,1 0 0,0 0 1,-1 0-1,1 0 0,0 0 0,-1 0 1,1 0-1,0 0 0,-1 0 1,1 0-1,0 0 0,-1 1 1,1-1-1,0 0 0,-1 0 1,1 1-1,0-1 0,-1 1 0,1-1 1,-1 0-1,2 2 0,8 29 1249,-2 1-2352,-7-31 811,-1 0 0,1 0-1,-1 0 1,1 1 0,0-1 0,-1 0-1,1 0 1,0 0 0,0 0 0,0 0-1,0 0 1,0 0 0,0-1 0,0 1-1,0 0 1,0-1 0,0 1 0,3 1-1,6-1-6900</inkml:trace>
</inkml:ink>
</file>

<file path=ppt/ink/ink3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0.556"/>
    </inkml:context>
    <inkml:brush xml:id="br0">
      <inkml:brushProperty name="width" value="0.025" units="cm"/>
      <inkml:brushProperty name="height" value="0.025" units="cm"/>
    </inkml:brush>
  </inkml:definitions>
  <inkml:trace contextRef="#ctx0" brushRef="#br0">0 0 19346,'0'0'2691,"8"55"224,-3-14-225,3 7-1056,3 4-737,1-3-417,1-3-352,1-10-128,3-7 0,-4-10-416,-2-10-481,-2-7-512,-3-2-1666,-12-14-8745</inkml:trace>
</inkml:ink>
</file>

<file path=ppt/ink/ink3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0.886"/>
    </inkml:context>
    <inkml:brush xml:id="br0">
      <inkml:brushProperty name="width" value="0.025" units="cm"/>
      <inkml:brushProperty name="height" value="0.025" units="cm"/>
    </inkml:brush>
  </inkml:definitions>
  <inkml:trace contextRef="#ctx0" brushRef="#br0">9 163 15439,'0'0'5947,"-2"-9"-3529,1 7-2320,0-1 1,0 1-1,0-1 1,0 0 0,1 1-1,-1-1 1,1 0-1,0 1 1,0-1-1,0 0 1,0 1-1,0-1 1,1 0-1,-1 1 1,1-1-1,0 0 1,-1 1-1,1-1 1,0 1-1,1-1 1,-1 1 0,0 0-1,1-1 1,-1 1-1,1 0 1,0 0-1,0 0 1,0 0-1,0 0 1,0 1-1,0-1 1,0 1-1,0-1 1,3 0-1,14-9-5,-1 1 0,2 1 0,-1 1-1,1 1 1,0 0 0,1 2-1,-1 0 1,1 1 0,0 1-1,23 0 1,-42 3-101,-1 0 0,1 0 1,-1 0-1,1 0 0,-1 0 0,0 0 0,1 1 0,-1-1 1,1 0-1,-1 1 0,1-1 0,-1 1 0,0-1 0,1 1 1,-1 0-1,0 0 0,0-1 0,0 1 0,0 0 0,1 0 1,-1 0-1,0 0 0,0 0 0,-1 1 0,1-1 1,1 2-1,-1 0 64,0 0 1,-1 0 0,1-1 0,-1 1-1,0 0 1,0 0 0,0 0-1,0-1 1,-1 1 0,1 0-1,-1 0 1,-1 5 0,-4 6 443,1 0 0,-2 0-1,-16 25 1,-33 36 916,35-50-1160,-22 38-1,42-61-708,17-20-4117,34-31-4537,-19 20 2428</inkml:trace>
</inkml:ink>
</file>

<file path=ppt/ink/ink3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1.373"/>
    </inkml:context>
    <inkml:brush xml:id="br0">
      <inkml:brushProperty name="width" value="0.025" units="cm"/>
      <inkml:brushProperty name="height" value="0.025" units="cm"/>
    </inkml:brush>
  </inkml:definitions>
  <inkml:trace contextRef="#ctx0" brushRef="#br0">0 5 8648,'0'0'4938,"4"9"-395,7 31-2,9 55 1,-3-9-332,-17-85-4195,0 0 0,0 0 0,1 0 0,-1-1 0,0 1 1,0 0-1,0 0 0,1 0 0,-1 0 0,0 0 0,1-1 0,-1 1 1,1 0-1,-1 0 0,1-1 0,-1 1 0,1 0 0,-1-1 0,1 1 0,0 0 1,-1-1-1,1 1 0,1 0 0,9-14 431,1-34 90,-11 37-573,2-61-872,-3 67 854,0 0 1,0 0-1,0 0 0,-1 0 0,0 0 1,0 0-1,0 0 0,0 0 0,-1 0 1,1 0-1,-1 1 0,0-1 1,0 1-1,-3-4 0,4 6-281,20 4-3887,-1 2 2187,1-1 1,26 2-1,-41-6 1652,0 1 0,1-1 1,-1 0-1,0 0 0,0 0 0,0 0 1,0-1-1,0 0 0,0 0 0,0 0 0,0 0 1,0-1-1,0 1 0,0-1 0,0 0 1,-1 0-1,5-4 0,-7 6 542,-1 0-1,1-1 1,-1 1-1,1 0 1,-1-1-1,0 1 1,1 0-1,-1-1 1,1 1-1,-1 0 1,0-1 0,0 1-1,1-1 1,-1 1-1,0-1 1,0 1-1,1-1 1,-1 1-1,0-1 1,0 1-1,0-1 1,0 1 0,0-1-1,0 1 1,0-1-1,0 1 1,0-1-1,0 1 1,0-1-1,0 1 1,0-1-1,0 1 1,0-1 0,0 1-1,-1-1 1,1 1-1,0-1 1,0 1-1,-1-1 1,1 1-1,0-1 1,-1 1-1,1 0 1,0-1 0,-1 1-1,1 0 1,-1-1-1,0 1 1,-14 1 4616,4 6-4392,7-1-170,0 0 1,0 0-1,0 0 0,1 1 0,0-1 0,0 1 0,1 0 0,0 0 1,0 0-1,0 0 0,1 0 0,0 0 0,0 15 0,1-20-176,0 0 0,0 1 1,0-1-1,0 1 0,0-1 0,0 1 0,1-1 0,-1 1 0,1-1 0,0 1 0,0-1 0,0 0 0,0 1 0,0-1 1,0 0-1,1 0 0,-1 0 0,1 0 0,-1 0 0,1 0 0,0-1 0,0 1 0,0 0 0,0-1 0,0 1 0,0-1 1,0 0-1,0 0 0,0 0 0,1 0 0,-1 0 0,1 0 0,-1-1 0,0 1 0,1-1 0,-1 1 0,1-1 0,-1 0 1,1 0-1,-1 0 0,1-1 0,2 1 0,-1-2-13,0 1 1,-1-1 0,1 1-1,0-1 1,-1 0-1,1 0 1,-1-1 0,0 1-1,0-1 1,0 0-1,0 0 1,0 0 0,0 0-1,-1 0 1,0 0-1,1-1 1,-1 1 0,-1-1-1,1 1 1,0-1-1,-1 0 1,2-8 0,0 4-56,0-1 1,-1 0 0,-1 0-1,1 0 1,-1 0 0,-1 0-1,0 0 1,0-1 0,-2-11-1,1 19-79,0 0 0,1 0 0,-1 1 0,0-1 0,0 0 0,0 1 0,0-1 0,0 1-1,0-1 1,-1 1 0,1-1 0,0 1 0,-1 0 0,1 0 0,-1-1 0,0 1 0,1 0-1,-1 1 1,0-1 0,1 0 0,-1 0 0,0 1 0,0-1 0,-3 0 0,-27-1-5327,31 2 5124,1 0 1,-1 1 0,1-1 0,-1 0 0,1 1-1,0-1 1,-1 0 0,1 1 0,0-1 0,-1 0 0,1 1-1,0-1 1,-1 1 0,1-1 0,0 1 0,0-1-1,0 1 1,-1-1 0,1 1 0,0-1 0,0 1 0,0-1-1,0 1 1,0-1 0,0 1 0,0-1 0,0 1-1,0-1 1,0 1 0,0 0 0,0-1 0,0 1-1,1-1 1,-1 1 0,0-1 0,0 1 0,1-1 0,-1 0-1,0 1 1,0-1 0,1 1 0,11 8-7962</inkml:trace>
</inkml:ink>
</file>

<file path=ppt/ink/ink3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1.745"/>
    </inkml:context>
    <inkml:brush xml:id="br0">
      <inkml:brushProperty name="width" value="0.025" units="cm"/>
      <inkml:brushProperty name="height" value="0.025" units="cm"/>
    </inkml:brush>
  </inkml:definitions>
  <inkml:trace contextRef="#ctx0" brushRef="#br0">72 171 929,'0'0'22752,"-9"0"-21529,7 0-1191,0-1 1,0 1-1,-1 0 1,1 0-1,0 0 1,0 0-1,0 0 1,0 0-1,0 0 1,0 1-1,0-1 1,0 1 0,0-1-1,0 1 1,0 0-1,0 0 1,0 0-1,0 0 1,1 0-1,-1 0 1,0 1-1,1-1 1,-1 1-1,1-1 1,-1 1 0,1-1-1,0 1 1,0 0-1,-1 0 1,1 0-1,0-1 1,1 1-1,-1 0 1,0 0-1,1 0 1,-1 0-1,1 0 1,-1 0 0,1 1-1,0-1 1,0 3-1,0-1 84,-1 0 0,1 0-1,0 0 1,0 0 0,0 0 0,1 0 0,-1 0-1,1 0 1,0 0 0,0 0 0,1 0-1,-1 0 1,1-1 0,3 7 0,-3-8-85,0 0 0,0-1 0,1 1 0,-1-1 0,0 1 0,1-1 0,-1 0 0,0 0 0,1 0 0,-1 0 1,1 0-1,0 0 0,-1-1 0,1 1 0,0-1 0,-1 0 0,1 0 0,0 0 0,-1 0 0,1 0 0,0-1 0,-1 1 0,5-2 1,-1 0-18,-1 0 0,1 0 0,-1-1 1,0 1-1,0-1 0,0 0 1,0-1-1,0 1 0,-1-1 1,1 0-1,-1 0 0,0 0 1,-1-1-1,1 1 0,-1-1 1,1 0-1,-1 0 0,3-8 0,0 1-98,-1 0 0,0 0 0,-1-1 0,0 1 0,-1-1 0,0 0 0,0-15 0,-2 19 29,0-50-118,-1 57 177,0 0 0,0 1 0,0-1 0,0 0 0,0 0 0,0 1 0,-1-1 0,1 0 0,-1 1 0,1-1 0,-1 1 0,0-1 0,0 1 0,0-1 0,0 1-1,0-1 1,0 1 0,0 0 0,0-1 0,0 1 0,0 0 0,-1 0 0,1 0 0,0 0 0,-1 0 0,1 0 0,-3 0 0,3 1 6,0 0 0,0 0 0,1 0 0,-1 1 0,0-1 0,0 0 0,0 1 0,1-1-1,-1 0 1,0 1 0,0-1 0,1 1 0,-1-1 0,0 1 0,1 0 0,-1-1 0,0 1 0,1 0 0,-1-1 0,1 1 0,0 0 0,-1 0 0,1-1 0,-1 1 0,1 0 0,0 0 0,0 0 0,-1 0 0,1 1 0,-7 29-140,6-28 132,-3 19 147,2 0 1,0 0 0,1 1-1,3 37 1,-1-52-310,1 0 1,-1-1-1,1 1 1,0 0 0,1-1-1,0 1 1,0-1-1,1 0 1,5 8-1,-6-11-340,0 0 0,0-1 0,0 0 0,0 0 0,1 0 0,0 0 0,-1 0-1,1-1 1,0 1 0,6 2 0,15 0-7603,1-4-5852</inkml:trace>
</inkml:ink>
</file>

<file path=ppt/ink/ink3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2.090"/>
    </inkml:context>
    <inkml:brush xml:id="br0">
      <inkml:brushProperty name="width" value="0.025" units="cm"/>
      <inkml:brushProperty name="height" value="0.025" units="cm"/>
    </inkml:brush>
  </inkml:definitions>
  <inkml:trace contextRef="#ctx0" brushRef="#br0">0 10 4356,'0'0'28411,"53"-10"-34305</inkml:trace>
</inkml:ink>
</file>

<file path=ppt/ink/ink3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3.544"/>
    </inkml:context>
    <inkml:brush xml:id="br0">
      <inkml:brushProperty name="width" value="0.025" units="cm"/>
      <inkml:brushProperty name="height" value="0.025" units="cm"/>
    </inkml:brush>
  </inkml:definitions>
  <inkml:trace contextRef="#ctx0" brushRef="#br0">58 161 18930,'0'0'5616,"-9"2"-4068,6-1-1507,1-1-1,-1 1 1,1 0-1,-1 0 1,1 0-1,-1 0 1,1 0-1,0 1 1,0-1-1,-1 1 1,1-1-1,0 1 1,0 0-1,-1 2 1,1-1-25,0 1 1,0 0-1,1 0 1,0-1-1,0 1 1,0 0 0,0 0-1,0 0 1,1 0-1,0 1 1,0 6-1,3 19 303,0-1 0,2-1-1,1 1 1,1-1 0,1 0 0,2 0 0,1-1-1,1-1 1,1 0 0,1 0 0,2-2-1,0 1 1,31 33 0,-46-57-316,2 2 11,0 1 0,0-1-1,0 0 1,1 0 0,-1 0 0,1-1 0,-1 1-1,1-1 1,0 0 0,5 2 0,-9-4 7,1-1 1,-1 1-1,1-1 0,-1 1 1,0-1-1,1 0 0,-1 1 1,0-1-1,1 0 0,-1 1 1,0-1-1,0 0 0,0 1 1,0-1-1,1 0 0,-1 1 1,0-1-1,0 0 0,0 1 1,-1-1-1,1 0 0,0 1 1,0-1-1,0 0 1,0 1-1,-1-1 0,1-1 1,-5-23 245,-6 1-199,-2 0 1,0 0 0,-1 1-1,-28-33 1,-1-4-28,80 56-2417,-20 4 1371,-9 1-454,0-1 0,0 0 0,0-1 0,1 0 0,14-3 1,-21 3 1193,0 0 0,0 0 0,-1 0 0,1 0 0,0 0 0,-1 0 0,1 0 0,0 0 0,-1 0 0,0-1 0,1 1 0,1-3 0,-2 2 274,0 0 0,0 0-1,0 0 1,0 0 0,0-1 0,-1 1-1,1 0 1,0-1 0,-1 1-1,0 0 1,0-1 0,0-2 0,-2-21 3450,-5 32 1586,0 23-831,5-10-4755,1-8 1058,1-6-340,0-1 0,0 1-1,0-1 1,0 1 0,0-1 0,1 0 0,1 6-1,-1-9-164,-1 0 0,1 0-1,0-1 1,-1 1 0,1 0-1,0 0 1,-1 0-1,1 0 1,0-1 0,0 1-1,0 0 1,0-1 0,0 1-1,0-1 1,0 1 0,0-1-1,0 1 1,0-1 0,0 0-1,0 1 1,0-1-1,0 0 1,0 0 0,0 0-1,0 0 1,0 0 0,1 0-1,-1 0 1,0 0 0,0 0-1,0-1 1,0 1-1,2-1 1,0 0-45,0-1-1,0 1 0,0-1 1,-1 1-1,1-1 1,0 0-1,-1 0 0,0 0 1,1-1-1,-1 1 1,0-1-1,0 1 0,0-1 1,0 0-1,-1 1 1,1-1-1,-1 0 0,1 0 1,-1 0-1,1-3 1,18-72-2807,-17 64 2077,6-15-4665,-4 27 2371,-2 18 3502,-3-16-413,0 1 0,0-1 0,0 1 0,0-1 0,0 1 0,-1-1 0,1 1 0,1-1 0,-1 1 0,0-1-1,0 1 1,0 0 0,0-1 0,0 1 0,0-1 0,1 1 0,-1-1 0,0 1 0,0-1 0,1 0 0,-1 1-1,0-1 1,1 1 0,-1-1 0,0 0 0,1 1 0,-1-1 0,1 0 0,-1 1 0,1 0 0,9-14 587,6-29-781,-9-66-1258,-6 64 2315,-1 38 670,0 14 1020,0-4-2621,4 109 1724,-3-101-1294,1 0 0,1 1 0,0-1 0,0 0 0,1 0 0,11 22-1,-14-32-378,0 0 0,0 0 0,0 0 0,0 0-1,1 0 1,-1 0 0,1 0 0,-1-1 0,1 1-1,0 0 1,-1-1 0,1 0 0,0 1 0,0-1-1,0 0 1,0 0 0,0 0 0,1 0 0,2 1-1,-3-2-14,0 0-1,-1 0 1,1-1-1,0 1 0,0 0 1,0-1-1,-1 1 1,1-1-1,0 0 1,0 1-1,-1-1 0,1 0 1,-1 0-1,1 0 1,-1 0-1,1 0 0,-1-1 1,3-1-1,2-5-253,0 0 1,0 0-1,-1 0 0,0-1 0,0 1 0,-1-1 1,5-14-1,0-14-506,-1 0 0,-2 0 0,-2-1 0,-1 0 1,-2-49-1,-3 153 2685,0-31-606,1 1-1,6 36 1,-4-61-1192,1-1 0,0 0 0,0 0 0,1 0 0,1 0-1,0 0 1,0-1 0,1 1 0,0-1 0,0 0 0,11 12 0,-14-18-122,0-1 0,0 0-1,1 1 1,-1-1 0,1 0 0,-1 0 0,1 0-1,0-1 1,-1 1 0,1-1 0,0 1-1,0-1 1,0 0 0,0 0 0,0 0 0,0-1-1,1 1 1,3-1 0,-7 0-13,1 0-1,-1 0 1,1 0 0,-1 0-1,0 0 1,1 0 0,-1 0 0,0 0-1,1 0 1,-1 0 0,1-1 0,-1 1-1,0 0 1,1 0 0,-1 0-1,0-1 1,0 1 0,1 0 0,-1-1-1,0 1 1,0 0 0,1 0 0,-1-1-1,0 1 1,0 0 0,0-1 0,1 1-1,-1-1 1,0 1 0,0 0-1,0-1 1,0 1 0,0 0 0,0-2-1,-2-18-136,-13-16 25,9 28 152,0 0 1,-1 0 0,-1 1 0,1 0 0,-1 0-1,0 0 1,-1 1 0,1 0 0,-1 1 0,0 0-1,-1 1 1,1 0 0,-16-5 0,82 27 1899,-30-15-2401,49 1-1,-68-4-479,0 0-1,-1-1 1,1 0 0,0 0-1,0-1 1,-1 0 0,1 0 0,-1 0-1,1-1 1,12-8 0,-11 0-99,-11-4 4698,1 15-3557,1 0 0,-1-1 0,1 1-1,0 0 1,-1-1 0,1 1-1,-1 0 1,1 0 0,-1-1 0,1 1-1,-1 0 1,1 0 0,-1 0-1,1 0 1,-1 0 0,1 0 0,-1 0-1,1 0 1,-1 0 0,1 0-1,-1 0 1,1 0 0,-1 0 0,1 0-1,-1 0 1,1 0 0,-1 0-1,1 1 1,-1-1 0,1 0 0,0 0-1,-1 1 1,1-1 0,-1 0-1,1 1 1,0-1 0,-1 0 0,1 1-1,0-1 1,-1 1 0,1-1-1,0 0 1,-1 1 0,1-1 0,0 1-1,0-1 1,0 1 0,0-1-1,-1 1 1,1-1 0,0 1 0,0 0-1,-2 3-4,1 0-1,-1 0 0,1 1 1,0-1-1,0 1 0,1-1 1,-1 0-1,1 1 0,0-1 1,0 1-1,1-1 1,-1 1-1,1-1 0,0 0 1,0 1-1,3 7 0,-3-11-83,0 1 0,-1-1 1,1 1-1,0-1 0,0 1 0,1-1 0,-1 0 0,0 0 0,0 1 0,1-1 0,-1 0 0,0 0 0,1 0 0,-1-1 0,1 1 0,0 0 0,-1 0 0,3 0 0,-1-1 4,-1 0-1,1 1 1,0-1-1,0 0 1,-1-1-1,1 1 1,0 0-1,-1-1 0,1 0 1,0 0-1,-1 1 1,1-1-1,-1-1 1,1 1-1,2-2 1,14-10 140,0 0-1,0-1 1,-1-2 0,-1 0-1,28-33 1,-43 46-40,-2 3-65,0-1 0,0 1 0,1-1 0,-1 1 0,0 0 0,0-1 0,0 1 0,0 0-1,1-1 1,-1 1 0,0 0 0,0 0 0,1-1 0,-1 1 0,0 0 0,1 0 0,-1-1 0,0 1 0,1 0 0,-1 0-1,0 0 1,1 0 0,-1-1 0,0 1 0,1 0 0,-1 0 0,1 0 0,-1 0 0,0 0 0,1 0 0,-1 0 0,1 0-1,-1 0 1,0 0 0,1 0 0,15 2 402,-11-2-471,-1-1 0,0 1 0,0-1 0,1 1 0,-1-1 0,0-1 0,0 1 0,0 0 0,0-1 0,0 0 0,0 0 0,-1 0 0,1-1 0,0 1 0,-1-1 0,0 0 0,5-4 0,19-16-77,-26 23 142,0-1-1,1 1 1,-1-1 0,0 1-1,0 0 1,0-1 0,0 1 0,1 0-1,-1 0 1,0 0 0,0 0-1,1 0 1,-1 0 0,0 0 0,0 1-1,0-1 1,0 0 0,1 1-1,-1-1 1,0 1 0,0-1 0,0 1-1,0-1 1,0 1 0,0 0-1,0-1 1,0 1 0,1 2 0,20 7-1771,-6-16-4273,-3-12-8174</inkml:trace>
</inkml:ink>
</file>

<file path=ppt/ink/ink3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4.281"/>
    </inkml:context>
    <inkml:brush xml:id="br0">
      <inkml:brushProperty name="width" value="0.025" units="cm"/>
      <inkml:brushProperty name="height" value="0.025" units="cm"/>
    </inkml:brush>
  </inkml:definitions>
  <inkml:trace contextRef="#ctx0" brushRef="#br0">192 5 20083,'-3'-1'115,"-1"0"-1,1 0 1,-1 0 0,1 1-1,-1-1 1,0 1 0,1 0 0,-1 0-1,0 1 1,1-1 0,-1 1-1,1 0 1,-1 0 0,1 0-1,-1 0 1,-5 3 0,3 0 183,-1 0 1,2 0-1,-1 1 1,0-1-1,1 1 1,0 1-1,0-1 1,-4 7-1,-2 2 189,2 2-1,0-1 0,0 1 0,2 1 0,0-1 0,-5 21 1,5 6-530,7-43 42,0 1 0,0 0 0,0 0 0,1 0 0,-1-1 0,0 1 1,0 0-1,1 0 0,-1-1 0,1 1 0,-1 0 0,1-1 0,-1 1 0,1-1 0,-1 1 0,1 0 0,-1-1 1,1 1-1,0-1 0,-1 1 0,1-1 0,0 0 0,-1 1 0,1-1 0,0 0 0,0 1 0,-1-1 0,1 0 1,0 0-1,0 0 0,0 0 0,-1 1 0,1-1 0,0 0 0,0-1 0,0 1 0,0 0 0,-1 0 0,1 0 1,0 0-1,0-1 0,-1 1 0,1 0 0,0-1 0,0 1 0,0-1 0,11-4-48,-1 0 1,0-1-1,0 0 0,-1-1 1,0 0-1,10-9 0,41-26-246,-57 39 300,1 1 1,0 0 0,-1 0 0,1 0 0,0 0 0,0 1 0,0 0 0,0 0 0,0 0 0,1 1-1,5 0 1,-10 2 162,0-1-1,-1 1 0,1 0 0,0 0 0,-1 0 0,1-1 1,-1 1-1,0 0 0,0 0 0,0 0 0,0 0 1,0 0-1,0 0 0,0 0 0,-1 2 0,1-1 73,-3 10-70,1 0 0,-2 0 0,0-1 0,0 1 0,-1-1 0,-1 0 1,0 0-1,-1-1 0,0 0 0,-1 0 0,0 0 0,0-1 0,-12 10 0,7-13-242,14-18-200,12-18-1210,67-69-12307,-51 65 6214</inkml:trace>
</inkml:ink>
</file>

<file path=ppt/ink/ink3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4.626"/>
    </inkml:context>
    <inkml:brush xml:id="br0">
      <inkml:brushProperty name="width" value="0.025" units="cm"/>
      <inkml:brushProperty name="height" value="0.025" units="cm"/>
    </inkml:brush>
  </inkml:definitions>
  <inkml:trace contextRef="#ctx0" brushRef="#br0">0 89 10250,'0'0'15262,"3"9"-13052,-2-5-2032,2 4 250,-1-1 0,1 0 1,0 0-1,0 0 0,0 0 1,6 7-1,-7-12-350,0 1 0,0-1 0,0 0-1,1 0 1,-1-1 0,0 1 0,1 0 0,-1-1 0,1 1 0,-1-1 0,1 0-1,0 0 1,-1 0 0,1 0 0,0 0 0,0-1 0,0 1 0,0-1 0,-1 0-1,1 0 1,0 0 0,0 0 0,3-1 0,1-1-264,-1 0 0,0 0 0,0-1 0,0 0 0,0 0-1,0 0 1,0-1 0,-1 1 0,0-2 0,0 1 0,0 0 0,0-1 0,0 0 0,-1 0 0,5-8 0,-4 6-194,0 0 0,0-1 1,0 1-1,-1-1 1,-1 0-1,1 0 0,-1 0 1,-1-1-1,0 1 1,0-1-1,1-11 1,-8 14-6207,3 5 5009,-8-2-4701</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3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4.955"/>
    </inkml:context>
    <inkml:brush xml:id="br0">
      <inkml:brushProperty name="width" value="0.025" units="cm"/>
      <inkml:brushProperty name="height" value="0.025" units="cm"/>
    </inkml:brush>
  </inkml:definitions>
  <inkml:trace contextRef="#ctx0" brushRef="#br0">0 299 14029,'0'0'11627,"64"2"-11050,-35-2-385,6 0-448,0-7-3492,-1-2-1825,-3-5-833</inkml:trace>
  <inkml:trace contextRef="#ctx0" brushRef="#br0" timeOffset="1">300 226 19026,'0'0'5765,"-5"9"-4489,5-8-1230,-20 39 1397,19-39-1293,0 1 0,0 0 0,0 0 0,0 0 0,1 0 1,-1-1-1,1 1 0,0 0 0,-1 0 0,1 0 0,0 0 0,0 0 1,0 0-1,0 0 0,1 0 0,-1 0 0,0 0 0,1 0 1,-1 0-1,1 0 0,0 0 0,0-1 0,0 1 0,1 2 1,0-3-130,0 0 0,0 0 0,0 0 0,0 0 0,0 0 0,0 0 0,1 0 0,-1-1 0,0 1 0,0-1 0,1 1 0,-1-1 0,0 0 0,1 0 0,-1 0 0,0-1 0,1 1 0,-1 0 0,0-1 0,1 1 0,-1-1 0,0 0 0,0 0 0,0 0 0,0 0 0,3-2 0,1-1 4,0 1-1,0-1 1,-1 0 0,0 0 0,0-1-1,0 0 1,0 0 0,4-6 0,-3 1-84,-1 0 1,0 0 0,-1-1-1,0 0 1,0 1 0,-1-1-1,-1-1 1,0 1 0,0 0-1,-1-21 1,0 24 75,-1-1 0,-1 1 0,1 0 0,-2 0 0,1-1 1,-1 1-1,0 0 0,0 0 0,-1 0 0,0 1 0,-1-1 0,0 1 0,0 0 0,0 0 0,-7-8 0,10 14-7,1 1 0,0-1 0,-1 1 0,1-1-1,0 1 1,-1-1 0,1 1 0,-1 0-1,1-1 1,-1 1 0,1 0 0,-1-1 0,1 1-1,-1 0 1,1 0 0,-1 0 0,1-1 0,-1 1-1,0 0 1,1 0 0,-1 0 0,1 0-1,-1 0 1,1 0 0,-1 0 0,0 0 0,1 0-1,-1 0 1,1 0 0,-1 0 0,0 1 0,-8 16 1,3 31-130,6-45 148,0 5 15,-1 0-1,2 0 0,-1 1 1,1-1-1,0 0 1,1 0-1,0 0 0,0 0 1,0 0-1,7 13 1,-6-17-224,0 0 0,0 0 0,0 0 0,0-1 0,1 1 1,-1-1-1,1 0 0,0 0 0,0 0 0,0-1 0,0 1 1,0-1-1,1 0 0,-1 0 0,1-1 0,-1 1 0,1-1 1,0 0-1,-1 0 0,7 0 0,30 0-6792,2-1-9374</inkml:trace>
</inkml:ink>
</file>

<file path=ppt/ink/ink3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5.628"/>
    </inkml:context>
    <inkml:brush xml:id="br0">
      <inkml:brushProperty name="width" value="0.025" units="cm"/>
      <inkml:brushProperty name="height" value="0.025" units="cm"/>
    </inkml:brush>
  </inkml:definitions>
  <inkml:trace contextRef="#ctx0" brushRef="#br0">1 53 16271,'0'0'15017,"9"6"-14921,33 20-26,-41-26-61,1 1 0,0 0 1,-1-1-1,1 1 0,0-1 1,0 0-1,-1 1 0,1-1 1,0 0-1,0 0 0,-1 0 1,1-1-1,0 1 0,0 0 1,-1 0-1,1-1 0,0 1 1,-1-1-1,1 0 1,0 0-1,-1 1 0,3-3 1,27-24 174,-25 21-167,5-6 14,-7 7-27,0 1 1,0-1 0,1 1 0,0 0 0,10-7-1,-14 11-13,0-1-1,0 1 0,0-1 0,0 1 1,0 0-1,0 0 0,0-1 0,0 1 1,0 0-1,0 0 0,0 0 0,1 0 1,-1 0-1,0 0 0,0 1 0,0-1 1,0 0-1,0 0 0,0 1 0,0-1 1,0 1-1,0-1 0,0 1 0,0-1 0,0 1 1,0 0-1,0-1 0,0 1 0,0 0 1,-1 0-1,1-1 0,0 1 0,-1 0 1,1 0-1,0 0 0,-1 0 0,1 0 1,-1 0-1,1 1 0,10 22-161,18 28 185,-28-50-139,1 0 0,-1-1 0,0 1 0,1-1 0,0 1 0,-1-1 0,1 1 0,0-1 1,0 0-1,-1 0 0,1 0 0,0 0 0,0 0 0,0-1 0,0 1 0,0 0 0,1-1 1,-1 0-1,0 1 0,0-1 0,0 0 0,0 0 0,4 0 0,-4-2-382,1 1 0,-1 0 0,1-1 0,-1 0 0,1 1 0,-1-1 0,0 0 0,0 0 1,0-1-1,0 1 0,0 0 0,0-1 0,0 1 0,-1-1 0,0 1 0,1-1 0,-1 0 0,0 1 0,1-7 0,-1 8 49,10-30-6663</inkml:trace>
</inkml:ink>
</file>

<file path=ppt/ink/ink3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6.235"/>
    </inkml:context>
    <inkml:brush xml:id="br0">
      <inkml:brushProperty name="width" value="0.025" units="cm"/>
      <inkml:brushProperty name="height" value="0.025" units="cm"/>
    </inkml:brush>
  </inkml:definitions>
  <inkml:trace contextRef="#ctx0" brushRef="#br0">10 240 17489,'-2'11'1494,"1"-2"-989,-1 0 107,0-1 1,1 0-1,0 1 1,0-1 0,1 1-1,0-1 1,1 0-1,0 1 1,2 9 0,-2-17-544,0 0 1,-1 0 0,1 0 0,0 0 0,0 0 0,0 0 0,0 0-1,0 0 1,0 0 0,0 0 0,0 0 0,1-1 0,-1 1 0,0 0-1,0-1 1,1 1 0,-1-1 0,0 0 0,1 1 0,-1-1 0,0 0-1,1 0 1,-1 0 0,1 0 0,-1 0 0,0 0 0,1 0 0,-1 0-1,0-1 1,1 1 0,-1 0 0,0-1 0,1 1 0,-1-1 0,0 0-1,0 1 1,3-3 0,1 1 40,1-2-1,-1 1 1,1-1 0,-1 0-1,0 0 1,8-9-1,-5 2-233,-1 0 0,0-1-1,0 0 1,-1 0 0,-1-1-1,0 0 1,0 0 0,-2 0-1,0 0 1,2-16 0,-3 19-561,-1-1 0,0 1 0,-1 0 0,0 0 0,-1 0 0,0-1 0,0 1 0,-1 0 0,-1 0 0,0 1 0,0-1 0,-1 0 0,0 1-1,-6-11 1,10 19 695,0 1 0,-1-1 0,1 0 0,-1 0 0,1 0 0,0 0 0,-1 0 0,0 1 0,1-1 0,-1 0 0,1 0 0,-1 1 0,0-1 0,0 0 0,1 1 0,-1-1 0,0 1 0,0-1 0,0 1 0,0-1 0,1 1 0,-1 0 0,0-1 0,0 1 0,0 0 0,0 0 0,0 0 0,0-1 0,0 1 0,-2 0 0,2 2 76,0-1 0,0 0 0,0 1 0,0-1-1,1 1 1,-1-1 0,0 1 0,1-1 0,-1 1 0,1-1 0,-1 1-1,1-1 1,0 1 0,-1 0 0,1 2 0,-1 8 762,1 0 1,0 0-1,0-1 1,3 15-1,-2-23-817,0 0 0,1-1 0,-1 1 0,0-1 0,1 0 1,-1 1-1,1-1 0,0 0 0,0 0 0,0 0 0,0 0 0,0 0 0,0-1 0,0 1 0,1-1 0,2 2 0,-4-2-67,0 0 0,0-1 0,1 1 0,-1-1 0,0 1 0,0-1 0,0 0 0,1 1 0,-1-1 0,0 0 0,0 0 0,0 0 0,1 0-1,-1 0 1,0 0 0,0 0 0,1-1 0,-1 1 0,0 0 0,0 0 0,1-1 0,-1 1 0,0-1 0,0 0 0,0 1 0,0-1 0,0 0 0,0 1-1,0-1 1,0 0 0,0 0 0,0 0 0,-1 0 0,1 0 0,0 0 0,1-2 0,0-3-218,1 0-1,-1 0 1,0-1 0,0 1-1,-1 0 1,0-1 0,0 1-1,0-10 1,-1 14 316,0 0 1,0-1-1,0 1 0,0 0 1,0 0-1,0-1 0,-1 1 0,1 0 1,-1 0-1,0 0 0,0-1 1,1 1-1,-1 0 0,0 0 1,-1 0-1,1 0 0,0 1 0,-1-1 1,1 0-1,-1 0 0,1 1 1,-1-1-1,0 1 0,0 0 1,0-1-1,1 1 0,-4-1 0,4 2-61,1 0 0,0 0 0,-1 0-1,1 0 1,-1 0 0,1 0-1,0 0 1,-1 0 0,1 1-1,0-1 1,-1 0 0,1 0-1,0 0 1,-1 1 0,1-1-1,0 0 1,0 0 0,-1 1 0,1-1-1,0 0 1,0 1 0,-1-1-1,1 0 1,0 1 0,0-1-1,0 0 1,0 1 0,0-1-1,0 0 1,-1 1 0,1-1-1,0 1 1,0-1 0,0 0 0,0 1-1,0 0 1,0-1 21,0 1 1,0 0-1,0-1 0,0 1 0,0 0 1,0 0-1,0-1 0,-1 1 1,1-1-1,0 1 0,-1 0 1,1-1-1,0 1 0,-1-1 1,1 1-1,-1 0 0,1-1 1,-1 0-1,1 1 0,-1-1 1,1 1-1,-1-1 0,1 1 0,-1-1 1,0 0-1,1 0 0,-1 1 1,-1-1-1,2 0-289</inkml:trace>
</inkml:ink>
</file>

<file path=ppt/ink/ink3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6.692"/>
    </inkml:context>
    <inkml:brush xml:id="br0">
      <inkml:brushProperty name="width" value="0.025" units="cm"/>
      <inkml:brushProperty name="height" value="0.025" units="cm"/>
    </inkml:brush>
  </inkml:definitions>
  <inkml:trace contextRef="#ctx0" brushRef="#br0">1 0 11819,'0'0'16090,"1"9"-15535,2 9-249,1-1 0,0 0 0,1-1 0,1 1 0,1-1 0,1 0 0,0-1 0,0 0 0,18 23 0,-2-7-206,0-2 0,2-1 0,47 40 0,-71-66-105,0 0 3,1 1 1,0-1 0,-1 0-1,1 0 1,0 0 0,1 0-1,-1 0 1,0-1-1,0 0 1,1 1 0,3 0-1,-7-4-190,1 0 1,-1 1-1,0-1 0,0 0 0,0 1 0,0-1 0,0 0 1,0 1-1,0-1 0,0 0 0,-1 0 0,1 1 0,-1-1 1,0-2-1,-3-1-581,0 0 1,-1 0-1,1 1 1,-1-1-1,0 1 1,0 0-1,-1 0 1,1 0-1,-12-5 1,-63-24-3436,42 19 4023,26 10 444,-29-13 1676,40 17-1614,-1-1 0,1 0 1,0 1-1,-1-1 0,1 0 0,0 0 0,-1 0 0,1 0 0,0 0 0,0 0 0,0 0 0,0 0 0,0 0 0,0 0 0,0-1 0,1 1 0,-1 0 0,0-1 0,0 1 0,0-3 0,3 2-201,0 0 1,0-1-1,0 1 0,0 0 0,0 0 1,1 1-1,-1-1 0,0 0 0,1 1 1,0 0-1,-1-1 0,1 1 0,0 0 1,0 0-1,-1 1 0,4-2 0,2 0 14,31-12-250,5-3-2325,-16 5-3837,-7 3-3491</inkml:trace>
</inkml:ink>
</file>

<file path=ppt/ink/ink3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7.026"/>
    </inkml:context>
    <inkml:brush xml:id="br0">
      <inkml:brushProperty name="width" value="0.025" units="cm"/>
      <inkml:brushProperty name="height" value="0.025" units="cm"/>
    </inkml:brush>
  </inkml:definitions>
  <inkml:trace contextRef="#ctx0" brushRef="#br0">0 76 14318,'0'0'10548,"0"-10"-8386,2-30-603,-1 38-1501,-1 1 1,1-1-1,0 1 0,0-1 0,0 1 1,0 0-1,0-1 0,0 1 0,0 0 0,0 0 1,0 0-1,0 0 0,1 0 0,-1 0 1,0 0-1,1 0 0,-1 0 0,1 1 1,-1-1-1,1 1 0,-1-1 0,1 1 1,-1-1-1,1 1 0,0 0 0,-1 0 1,1 0-1,-1 0 0,4 0 0,-1 0-15,0 0 0,0 0 1,0 0-1,0 1 0,0 0 0,-1 0 0,1 0 0,0 0 0,0 0 0,4 3 0,-5-1-40,0 0 1,0 0 0,0 0-1,0 0 1,-1 0 0,1 1-1,-1-1 1,0 1-1,0 0 1,0-1 0,-1 1-1,1 0 1,-1 0-1,0 0 1,0 0 0,0 5-1,1 9 147,0 0-1,-2 26 0,-1-21 292,1-22-217,0-32 273,0 30-598,-3-47-542,-2 33-4230,-2 0-6422,2 7-2062</inkml:trace>
</inkml:ink>
</file>

<file path=ppt/ink/ink3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7.810"/>
    </inkml:context>
    <inkml:brush xml:id="br0">
      <inkml:brushProperty name="width" value="0.025" units="cm"/>
      <inkml:brushProperty name="height" value="0.025" units="cm"/>
    </inkml:brush>
  </inkml:definitions>
  <inkml:trace contextRef="#ctx0" brushRef="#br0">1 42 12396,'0'0'17344,"7"8"-16954,6 11-209,0 2 0,10 21-1,-7-12 478,24 35 0,-39-63-650,-1-1 0,1 0 0,0 0 0,0 0 1,0 1-1,0-1 0,0 0 0,0 0 0,0 0 0,0-1 1,0 1-1,0 0 0,1 0 0,-1 0 0,0-1 0,0 1 1,1-1-1,-1 1 0,1-1 0,-1 1 0,0-1 1,1 0-1,-1 0 0,1 0 0,-1 0 0,3 0 0,-2-1 9,0 0-1,0 0 0,0 0 0,0-1 0,0 1 0,-1-1 0,1 1 0,0-1 0,-1 1 0,1-1 0,-1 0 0,0 0 0,0 0 0,0 0 0,2-2 0,1-7 35,1 0-1,-1 1 0,-1-1 0,0-1 1,2-18-1,-4 24-50,0-54 0,-1 59 0,0-1 0,0 0 0,0 1 0,0-1 0,0 1 0,0-1 0,0 1 0,0-1 0,-1 1 0,1 0 0,-1-1 0,1 1 0,-1-1 0,1 1 0,-1 0 0,0-1 0,0 1 0,0 0 0,0 0 0,0-1 0,0 1 0,0 0 0,0 0 0,0 0 0,0 0 0,0 1 0,-1-1 0,1 0 0,0 0 0,-1 1 0,-1-1 0,2 4 0,0 0 0,0 0 0,1 0 0,-1 0 0,1 0 0,-1 0 0,1 1 0,0-1 0,1 0 0,-1 4 0,1-3 0,-1 4 0,1 0 0,1 0 0,0 0 0,0 0 0,0-1 0,1 1 0,0-1 0,1 0 0,-1 1 0,1-2 0,10 14 0,-12-17 0,1 1 0,0-1 0,0 0 0,-1 0 0,2 0 0,-1 0 0,0-1 0,1 1 0,-1-1 0,1 0 0,-1 0 0,1 0 0,0 0 0,0-1 0,0 1 0,0-1 0,0 0 0,1-1 0,-1 1 0,0-1 0,0 1 0,0-1 0,1 0 0,5-2 0,-8 1 0,1 0 0,-1 0 0,0 0 0,0-1 0,0 1 0,1-1 0,-1 0 0,-1 0 0,1 0 0,0 0 0,0 0 0,-1 0 0,1 0 0,-1 0 0,0-1 0,1 1 0,-1 0 0,0-1 0,-1 1 0,1-1 0,0 1 0,-1-1 0,1 0 0,-1 1 0,0-4 0,2-10 0,-1-1 0,-2-26 0,1 40 0,-5-41 0,5 42 0,-1 0 0,1 0 0,-1-1 0,1 1 0,-1 0 0,0 0 0,0 0 0,0 0 0,0 0 0,0 0 0,0 0 0,0 1 0,-1-1 0,1 0 0,-1 1 0,1-1 0,-3-1 0,3 7 0,1 1 0,-1-1 0,1 0 0,0 1 0,0-1 0,0 1 0,1 5 0,0-7 0,1-1 0,-1 1 0,1-1 0,-1 0 0,1 0 0,0 0 0,0 0 0,0 0 0,0 0 0,0-1 0,0 1 0,0 0 0,1-1 0,-1 0 0,0 0 0,1 0 0,-1 0 0,1 0 0,0 0 0,-1 0 0,1-1 0,0 1 0,-1-1 0,1 0 0,0 0 0,0 0 0,-1 0 0,1-1 0,0 1 0,2-1 0,4 0 0,-1-1 0,1 0 0,-1 0 0,1-1 0,-1 0 0,0 0 0,0-1 0,8-5 0,3-6-1695,-16 12 894,0 0 0,0 1 0,1-1 0,-1 0 0,1 1 0,0 0 0,0 0 0,0 0 1,0 0-1,0 1 0,0 0 0,0-1 0,7 0 0,-5 2-5931,1 0-3512</inkml:trace>
</inkml:ink>
</file>

<file path=ppt/ink/ink3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8.784"/>
    </inkml:context>
    <inkml:brush xml:id="br0">
      <inkml:brushProperty name="width" value="0.025" units="cm"/>
      <inkml:brushProperty name="height" value="0.025" units="cm"/>
    </inkml:brush>
  </inkml:definitions>
  <inkml:trace contextRef="#ctx0" brushRef="#br0">32 130 15150,'0'0'13133,"-6"11"-12466,-18 34-58,24-44-591,-1 0 0,1 0 1,0 0-1,-1 0 0,1 0 0,0 0 1,0 0-1,0 0 0,0 0 1,0 0-1,0 0 0,0 0 1,0 0-1,1 0 0,-1 0 0,0-1 1,0 1-1,1 0 0,-1 0 1,1 0-1,-1 0 0,1 0 0,-1 0 1,1-1-1,0 1 0,-1 0 1,1 0-1,0-1 0,-1 1 1,1 0-1,0-1 0,0 1 0,0-1 1,-1 1-1,1-1 0,0 0 1,0 1-1,0-1 0,0 0 1,0 1-1,0-1 0,0 0 0,0 0 1,0 0-1,0 0 0,0 0 1,0 0-1,1 0 0,3 0 46,-1 0-1,0 0 1,1-1-1,-1 1 1,0-1 0,0 0-1,1 0 1,-1 0-1,5-2 1,-2-3-40,0 0-1,0 0 1,0-1 0,-1 1 0,0-1 0,0-1 0,-1 1 0,0-1-1,0 0 1,6-17 0,-4 9-57,-1 1 0,-1-2 0,-1 1 0,0 0 0,1-20 0,-10 71 173,1-10 302,-2 52 0,6-71-403,0 0 0,0 0 0,1 0 0,0 0 1,0 1-1,1-1 0,-1 0 0,1-1 1,0 1-1,1 0 0,-1 0 0,1-1 1,1 0-1,3 6 0,-6-9-39,0-1 0,0 1 0,1-1 0,-1 0 0,0 1 0,1-1 0,-1 0 0,1 0 0,-1 0 0,1 0 0,0 0 0,-1 0 0,1 0 0,0-1 0,0 1 0,-1-1 0,1 1 0,0-1 0,0 0 0,0 1 0,0-1 0,0 0 0,0 0 0,-1-1 0,3 1 0,-1-1 0,0-1 0,0 1 0,0-1 0,-1 0 0,1 1 0,-1-1 0,1 0 0,-1 0 0,0-1 0,0 1 0,0 0 0,0-1 0,3-4 0,2-5 0,-1-1 0,0 0 0,0 0 0,-2 0 0,6-21 0,-7 3 0,-14 97 0,11-62 0,0 2 0,-1 0 0,2 0 0,-1 0 0,1 0 0,2 12 0,-3-17 0,1 0 0,-1 0 0,1 0 0,-1 0 0,1 0 0,0 0 0,-1-1 0,1 1 0,0 0 0,0 0 0,-1 0 0,1 0 0,0-1 0,0 1 0,0-1 0,0 1 0,0 0 0,0-1 0,0 1 0,0-1 0,0 0 0,0 1 0,0-1 0,0 0 0,0 0 0,0 0 0,1 0 0,-1 0 0,0 0 0,0 0 0,0 0 0,0 0 0,0 0 0,0 0 0,0-1 0,1 1 0,-1-1 0,1 0 0,1 0-74,1-1-1,-1 0 1,0-1-1,0 1 1,0 0-1,-1-1 1,1 0-1,-1 1 1,1-1 0,-1 0-1,0 0 1,0 0-1,0-1 1,0 1-1,-1 0 1,0-1 0,3-6-1,-1-2-404,1 1-1,-1-1 1,-1 0 0,1-15-1,-2 20-287,-1-36-4987,0 42 5492,0 0 1,0 0 0,0 0 0,0 0 0,0 0 0,0 0 0,0 0-1,-1 0 1,1 0 0,0 0 0,-1 0 0,1 0 0,0 0-1,-1 0 1,0 0 0,1 1 0,-1-1 0,1 0 0,-1 0 0,0 0-1,0 1 1,1-1 0,-1 0 0,0 1 0,0-1 0,0 1-1,0-1 1,0 1 0,0-1 0,1 1 0,-1-1 0,-2 1-1,0 20-760,6-11 1642,7-16-2283,-2-6 681,7-2 11756,-5 20-5121,-1 9-5799,11 18 694,2 0-1,2-1 1,0-2-1,34 31 0,-14-13-460,-37-39 31,-1 0-1,0 1 1,0 0-1,-1 0 1,0 0-1,-1 1 0,0 0 1,0 0-1,-1 0 1,-1 0-1,3 12 1,-4-18-73,-1 0 1,1 0-1,-1 1 1,0-1-1,0 0 0,0 0 1,0 0-1,-1 0 1,0 0-1,1 0 1,-1 0-1,-1 0 1,1 0-1,-1 0 1,0 0-1,1 0 1,-2-1-1,1 1 0,0-1 1,-1 0-1,1 0 1,-1 1-1,0-2 1,0 1-1,0 0 1,-1-1-1,1 1 1,-1-1-1,1 0 1,-7 3-1,6-4-45,1 0 0,-1 0 0,0 0 0,0 0 0,1-1 0,-1 1 0,0-1 0,0 0 0,0 0 0,0-1 0,0 1 0,1-1 0,-1 0 0,0 0 0,0 0 0,1 0 0,-5-2 0,1-1 0,0 0 0,0-1 0,0 0 0,1 0 0,0 0 0,0-1 0,-10-11 0,5 3 0,1-1 0,0 1 0,1-1 0,1-1 0,1 0 0,0 0 0,-6-20 0,11 26-90,0 0-1,0 0 1,1 0-1,1 0 1,-1 0-1,2 0 1,-1-1-1,1 1 1,1 0-1,0 0 1,0 0-1,1 1 1,0-1-1,1 0 1,0 1-1,1 0 1,0 0 0,7-10-1,23-47-9272,-24 33-247</inkml:trace>
</inkml:ink>
</file>

<file path=ppt/ink/ink3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9.110"/>
    </inkml:context>
    <inkml:brush xml:id="br0">
      <inkml:brushProperty name="width" value="0.025" units="cm"/>
      <inkml:brushProperty name="height" value="0.025" units="cm"/>
    </inkml:brush>
  </inkml:definitions>
  <inkml:trace contextRef="#ctx0" brushRef="#br0">57 38 19282,'0'0'11211,"-53"-32"-9802,50 28-544,3 3-865,1 1 0,11 0-1890,5 0-2978,4 1-3108</inkml:trace>
</inkml:ink>
</file>

<file path=ppt/ink/ink3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9.439"/>
    </inkml:context>
    <inkml:brush xml:id="br0">
      <inkml:brushProperty name="width" value="0.025" units="cm"/>
      <inkml:brushProperty name="height" value="0.025" units="cm"/>
    </inkml:brush>
  </inkml:definitions>
  <inkml:trace contextRef="#ctx0" brushRef="#br0">15 50 9993,'0'0'20564,"-15"-50"-18354,18 69-2210,9 7 0,6 11 0,6 8 0,4 2 0,0 4-2562,2 0-866,0-2-1344,-3 0-769,2-8-2691</inkml:trace>
  <inkml:trace contextRef="#ctx0" brushRef="#br0" timeOffset="1">310 537 7207,'0'0'14413,"18"48"-9608,-16-38-1538,-2-6-993,0-3-1473,0-3-801,0-15-2466,-5-9-5990</inkml:trace>
</inkml:ink>
</file>

<file path=ppt/ink/ink3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21.486"/>
    </inkml:context>
    <inkml:brush xml:id="br0">
      <inkml:brushProperty name="width" value="0.025" units="cm"/>
      <inkml:brushProperty name="height" value="0.025" units="cm"/>
    </inkml:brush>
  </inkml:definitions>
  <inkml:trace contextRef="#ctx0" brushRef="#br0">6 189 8552,'0'0'2595,"-1"-8"-562,-3-28-885,4 34-1069,0-1 0,1 1-1,-1-1 1,1 1 0,0 0 0,0-1-1,-1 1 1,2 0 0,-1 0 0,0 0 0,0-1-1,1 2 1,-1-1 0,1 0 0,0 0-1,-1 0 1,1 1 0,0-1 0,0 1-1,0-1 1,4-1 0,50-23 1127,-50 23-1070,40-13 186,1 2 1,1 2-1,0 2 0,1 2 1,57-1-1,249 12-307,444 92-1040,-378 7 485,36 6-303,-454-107 845,27 5-3,1-2 0,-1-1 0,1-1-1,43-4 1,-67 2 18,0-1 0,-1 0 0,1 0 0,0-1 0,-1 0 0,1 0 0,-1 0 0,0-1 0,0 0 0,0 0 0,0-1 0,0 0 0,-1 0 0,1 0 0,-1-1 0,0 1 0,-1-1 0,1 0 0,-1-1 0,0 1 0,0-1 0,0 0 0,-1 0 0,0 0 0,4-12 0,-6 15-113,0-1 1,0 1-1,-1-1 1,1 1-1,-1-1 0,0 1 1,0-1-1,0 0 1,-1-6-1,-4-6-4543</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3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6.228"/>
    </inkml:context>
    <inkml:brush xml:id="br0">
      <inkml:brushProperty name="width" value="0.025" units="cm"/>
      <inkml:brushProperty name="height" value="0.025" units="cm"/>
    </inkml:brush>
  </inkml:definitions>
  <inkml:trace contextRef="#ctx0" brushRef="#br0">788 227 128,'-9'-10'5686,"9"9"-5659,-7-7 338,0 0 0,-1 0 0,1 1 0,-1 0 0,-1 0 0,1 1 0,-1 0 0,0 1 0,-1 0 0,1 0 0,-1 1 0,-14-5 0,1 6 173,-1 1 1,1 0-1,0 2 0,0 1 0,-1 0 1,1 2-1,0 1 0,0 0 0,1 2 1,0 1-1,0 0 0,-33 17 1,29-11-285,0 1 1,1 1 0,1 2 0,1 0-1,0 1 1,1 2 0,1 0 0,1 1-1,-29 38 1,41-47-190,0 1 1,1-1-1,0 1 1,1 0-1,0 1 0,1 0 1,1 0-1,0 0 0,1 0 1,1 0-1,-2 22 0,4-28-55,0 0-1,1 0 0,0 0 0,0 0 0,1-1 0,0 1 0,0 0 0,1-1 0,0 1 0,0-1 0,1 0 0,0 0 0,0 0 0,0-1 0,1 1 1,0-1-1,1 0 0,-1 0 0,1-1 0,0 0 0,0 0 0,9 5 0,2 0 51,0-2 1,1 0 0,0-1-1,0 0 1,1-2-1,0 0 1,0-1-1,38 3 1,-10-5 339,1-1 0,72-10 1,-46-3-269,-1-3 0,-1-4 0,-1-3 1,-1-2-1,-1-4 0,-1-3 1,-1-3-1,69-47 0,-99 56-111,0-1-1,52-50 1,-78 66 83,-1-1 1,0 0-1,0-1 0,-1 0 0,-1 0 1,0-1-1,-1 0 0,0-1 1,-1 0-1,0 0 0,5-20 0,-10 28 22,0 0 0,0 0 0,-1 0 0,0 0 0,0 0-1,0-1 1,0 1 0,-1 0 0,0 0 0,-1 0 0,1 1 0,-1-1 0,0 0-1,0 0 1,-7-9 0,4 8-27,0 0-1,0 0 0,-1 1 1,0 0-1,-1 0 1,1 1-1,-1 0 1,0 0-1,0 0 1,-10-4-1,-7-1-16,-1 0-1,0 2 1,0 1-1,-1 1 1,0 1-1,-37-2 1,-29 2 7,-150 11 0,-91 30-521,281-29 173,9-1-277,4-1-797,-41 1 0,67-6-57,0 0 1,0-2-1,-25-4 1,-5-14-6528</inkml:trace>
</inkml:ink>
</file>

<file path=ppt/ink/ink3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6.682"/>
    </inkml:context>
    <inkml:brush xml:id="br0">
      <inkml:brushProperty name="width" value="0.025" units="cm"/>
      <inkml:brushProperty name="height" value="0.025" units="cm"/>
    </inkml:brush>
  </inkml:definitions>
  <inkml:trace contextRef="#ctx0" brushRef="#br0">1 0 13741,'0'0'-929</inkml:trace>
</inkml:ink>
</file>

<file path=ppt/ink/ink3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7.558"/>
    </inkml:context>
    <inkml:brush xml:id="br0">
      <inkml:brushProperty name="width" value="0.025" units="cm"/>
      <inkml:brushProperty name="height" value="0.025" units="cm"/>
    </inkml:brush>
  </inkml:definitions>
  <inkml:trace contextRef="#ctx0" brushRef="#br0">4626 817 22902,'0'0'293,"-9"0"-20,-97 10-674,105-10 350,0 0-1,0 0 1,0 0-1,0 0 0,0-1 1,-1 1-1,1-1 1,0 1-1,0 0 1,0-1-1,0 0 1,0 1-1,0-1 1,0 0-1,1 1 0,-1-1 1,0 0-1,0 0 1,0 0-1,1 0 1,-1 0-1,0-1 1,-16-28-633,10 16 370,-55-90 780,-5 3 0,-148-171 0,190 246-220,-1 2-1,0 1 1,-2 1-1,-1 2 0,-1 0 1,0 2-1,-1 2 1,-50-20-1,28 18-154,0 2 0,-2 3 0,1 2 0,-94-6 0,-533 6-210,531 13 110,-180-1 9,-430 11-12,9 64 446,682-65-304,0 3-1,1 4 1,1 2 0,1 3-1,-79 40 1,121-50-51,1 1 1,1 1-1,0 1 0,1 1 0,1 1 0,1 1 0,-19 22 0,26-24-31,0-1 0,1 2 0,1-1 0,0 2 0,2-1-1,0 1 1,1 0 0,1 1 0,1 0 0,-4 27 0,4-10-369,2 0 1,3 73 0,1-91-317,1 0 1,1-1-1,1 0 0,1 1 1,0-1-1,1-1 1,15 30-1,-18-41 225,1 0-1,0-1 1,0 1 0,1-1 0,-1 1-1,1-1 1,8 6 0,-11-9 242,0-1 1,0 0-1,0 1 1,0-1 0,0 0-1,0 0 1,0 0-1,0 0 1,1-1-1,-1 1 1,0-1 0,1 1-1,-1-1 1,0 0-1,1 0 1,-1 0-1,0 0 1,0 0 0,1 0-1,-1-1 1,0 1-1,1-1 1,-1 1 0,0-1-1,3-1 1,26-28-4412</inkml:trace>
</inkml:ink>
</file>

<file path=ppt/ink/ink3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8.040"/>
    </inkml:context>
    <inkml:brush xml:id="br0">
      <inkml:brushProperty name="width" value="0.025" units="cm"/>
      <inkml:brushProperty name="height" value="0.025" units="cm"/>
    </inkml:brush>
  </inkml:definitions>
  <inkml:trace contextRef="#ctx0" brushRef="#br0">4928 825 18257,'0'0'192,"-4"-10"-442,0-9 271,0 1 0,2-1 1,0 0-1,1-26 0,0 33 243,-1 0-1,0 1 1,0-1-1,-1 1 1,-1-1-1,0 1 0,0 0 1,-1 0-1,0 1 1,-1 0-1,-1 0 1,1 0-1,-1 0 1,-15-13-1,-12-12 106,-1 2 1,-49-34-1,77 62-411,-45-32 111,-2 2 0,-2 3 1,-1 2-1,-1 2 0,-2 4 0,0 1 0,-1 4 0,-86-16 0,-58 0 70,-254-8 0,439 41-147,-3 1 17,-559-32 250,401 31-171,-221 26-1,267-4 142,0 6 1,1 6-1,2 6 0,2 6 0,-235 113 1,211-75 159,4 6 0,3 7 0,5 6 0,-154 142-1,286-233-364,-41 36 315,-68 77 0,109-111-446,0 1 0,0-1 0,2 1 0,-1 1 0,2 0 1,0 0-1,0 0 0,2 1 0,-1 0 0,2 0 0,0 0 0,-2 23 0,5-35-200,1 0 0,0 1-1,0-1 1,0 0 0,1 0 0,-1 1 0,1-1 0,0 0 0,-1 0 0,2 0 0,-1 1-1,0-1 1,0 0 0,1-1 0,0 1 0,0 0 0,-1 0 0,1-1 0,1 1 0,-1-1-1,0 1 1,1-1 0,-1 0 0,1 0 0,0 0 0,-1-1 0,1 1 0,0-1 0,0 1-1,0-1 1,1 0 0,-1 0 0,6 1 0,69 10-12569</inkml:trace>
</inkml:ink>
</file>

<file path=ppt/ink/ink3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9.006"/>
    </inkml:context>
    <inkml:brush xml:id="br0">
      <inkml:brushProperty name="width" value="0.025" units="cm"/>
      <inkml:brushProperty name="height" value="0.025" units="cm"/>
    </inkml:brush>
  </inkml:definitions>
  <inkml:trace contextRef="#ctx0" brushRef="#br0">56 1547 18481,'-10'-4'17,"9"3"-3,-3 0-40,1-1 0,-1 0 0,1 0 0,-1 0 0,1 0 1,-1-1-1,1 1 0,-5-7 0,7 8-7,0-1 0,0 0 0,0 0 0,0 0 0,1 1 0,-1-1 0,0 0 0,1 0 0,-1 0 0,1 0 0,0 0 0,0-1 0,0 1 0,0 0 0,0 0 0,0 0 0,1 0 0,-1 0 0,1 0 0,-1 0 0,1 0 0,0 0 0,-1 1 0,1-1 0,0 0 0,0 0 0,3-2 0,6-12-55,2 1 0,0 0 0,0 1 0,2 1 0,27-23 0,88-56 19,-105 76 63,182-113 12,433-200-1,258-24 107,-30 74 1127,-683 233-476,2 8 0,340-26 0,-379 59-475,0 6-1,0 6 0,0 6 1,-2 7-1,202 55 1,-246-48-298,-1 5 0,113 53 1,-182-70 243,0 1 0,-2 2 0,0 0 0,-1 2 0,0 1 0,-2 2 1,-1 0-1,-1 1 0,0 2 0,31 46 0,-24-20 167,-2 2 0,-2 1 0,-3 1 1,-2 1-1,-2 1 0,12 64 0,-31-108-150,0-9-1653,-1-27-12245</inkml:trace>
</inkml:ink>
</file>

<file path=ppt/ink/ink3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9.407"/>
    </inkml:context>
    <inkml:brush xml:id="br0">
      <inkml:brushProperty name="width" value="0.025" units="cm"/>
      <inkml:brushProperty name="height" value="0.025" units="cm"/>
    </inkml:brush>
  </inkml:definitions>
  <inkml:trace contextRef="#ctx0" brushRef="#br0">1 246 16912,'0'0'96,"9"10"160,39 40 1837,58 79 0,-36-19 212,-29-44-1620,73 91 1,-99-139-638,0-2 1,1 0 0,0-1 0,1-1 0,1 0-1,0-1 1,1-1 0,1-1 0,37 16 0,-50-24 75,0-1 1,1 0-1,0-1 1,-1 0 0,1 0-1,-1 0 1,1-1 0,0 0-1,0 0 1,-1-1-1,1 0 1,0-1 0,-1 0-1,0 0 1,1 0 0,-1-1-1,0 0 1,0 0-1,0-1 1,-1 0 0,1 0-1,7-7 1,8-9 97,0-1 1,-1-1 0,-1 0-1,23-35 1,-35 46-252,232-352-2372,-95 110-6046,-77 130 493</inkml:trace>
</inkml:ink>
</file>

<file path=ppt/ink/ink3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04.530"/>
    </inkml:context>
    <inkml:brush xml:id="br0">
      <inkml:brushProperty name="width" value="0.025" units="cm"/>
      <inkml:brushProperty name="height" value="0.025" units="cm"/>
    </inkml:brush>
  </inkml:definitions>
  <inkml:trace contextRef="#ctx0" brushRef="#br0">4446 628 10314,'-129'-110'3686,"77"69"-3746,-2 3 1,-2 2 0,-113-55-1,32 35-125,-2 6-1,-3 6 1,-1 6-1,-207-28 1,68 35 3256,-385 5 1,553 28-2754,-1 6 1,1 4-1,1 5 1,0 5-1,2 5 1,0 5-1,-161 71 1,198-70-474,2 4 0,1 3 0,2 3 0,2 3 0,2 3 0,2 3 0,3 3 0,2 1 0,3 4 0,2 2 1,-63 96-1,79-100-26,3 2 1,2 2-1,3 1 1,3 0-1,-32 121 1,51-149 261,0 0-1,2 0 1,2 0 0,1 1 0,2-1 0,2 1-1,0-1 1,3 0 0,1 0 0,1 0-1,2-1 1,2 0 0,16 35 0,8 1 43,3-1 1,3-2-1,3-2 1,3-2-1,2-2 1,63 59-1,-6-20 25,3-5 0,170 112 0,-126-108-111,3-7 1,5-8-1,282 107 0,-234-121-76,3-8-1,363 56 1,-154-68 30,801-10 0,-1092-44 419,-1-5 1,0-6-1,-1-5 1,0-7 0,211-72-1,-267 71-68,-1-4 0,-2-3 0,-2-2 1,87-65-1,-105 64-275,-2-3 1,-1-1 0,-2-3-1,-3-1 1,-1-2 0,35-56-1,-47 60-94,-2-1-1,-2-1 0,-3-2 1,-1 0-1,-2-1 0,-3-1 1,-1 0-1,-3-1 0,6-72 1,-14 80-25,-2 0 1,-2 0 0,-2 0-1,-2 0 1,-1 0 0,-3 1 0,-1 0-1,-2 1 1,-2 0 0,-2 1-1,-36-67 1,21 56 28,-1 3 0,-3 0 0,-2 2-1,-1 2 1,-62-54 0,39 46-276,-2 4 0,-1 2 0,-105-55 1,43 40-538,-3 5 0,-1 6 0,-3 6 0,-172-34 1,-323-22-5049,310 70 678</inkml:trace>
</inkml:ink>
</file>

<file path=ppt/ink/ink3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41.550"/>
    </inkml:context>
    <inkml:brush xml:id="br0">
      <inkml:brushProperty name="width" value="0.025" units="cm"/>
      <inkml:brushProperty name="height" value="0.025" units="cm"/>
    </inkml:brush>
  </inkml:definitions>
  <inkml:trace contextRef="#ctx0" brushRef="#br0">0 499 11499,'0'0'9187,"16"-3"-8269,670-63 4033,-475 53-4254,708-65 857,-705 68-1592,-157 9-7745,-69 1 6931,1-1 0,0 0-1,0-1 1,0 0 0,0-1 0,0 0-1,1-1 1,-13-6 0,8 2 587,1 0-1,0-1 1,0 0-1,1-1 1,-13-13 0,7 4 1244,2 0 0,0-1 0,2-1 0,0 0 0,1-2 0,1 1 0,-10-27-1,22 48-880,1 0-1,-1 0 0,1 0 0,-1 0 0,1 0 0,-1 0 0,1 0 0,0 0 0,-1 0 0,1 0 0,0 0 0,0 0 0,0 0 0,0 0 0,0 0 0,0 0 0,0-1 0,0 1 0,0 0 0,0 0 0,1 0 0,-1 0 0,0 0 0,1 0 0,-1 0 0,1 0 0,-1 0 0,1 0 0,0 0 0,-1 1 0,1-1 0,0 0 0,0 0 0,-1 0 0,1 1 0,0-1 0,0 0 0,0 1 1,0-1-1,0 1 0,0-1 0,0 1 0,0 0 0,0-1 0,0 1 0,0 0 0,0 0 0,0-1 0,0 1 0,0 0 0,1 0 0,-1 0 0,2 1 0,9-1-32,1 1 0,0 0 0,21 6 0,-24-5 249,158 37 997,174 65-1,-340-103-1248,-1-1 0,1 1-1,-1-1 1,1 1 0,-1 0 0,1-1-1,-1 1 1,1 0 0,-1 0-1,0 0 1,1 0 0,-1 0 0,0 0-1,0 0 1,0 1 0,1 1 0,-1-2-36,-1-1 1,0 1-1,0 0 0,0 0 1,0-1-1,0 1 1,0 0-1,0 0 1,0-1-1,0 1 1,0 0-1,-1 0 1,1-1-1,0 1 0,0 0 1,-1 0-1,1-1 1,-1 1-1,1 0 1,0-1-1,-1 1 1,1-1-1,-1 1 1,0 0-1,-6 5 152,0 0 1,-1-1-1,1 0 1,-16 8-1,6-3 257,-45 28-572,-5 2 1441,-76 61 0,122-83-2520,1 0-1,-28 33 1,38-38-767,0 1 1,1 0-1,0 0 0,1 1 1,-7 18-1,10-12-10813</inkml:trace>
</inkml:ink>
</file>

<file path=ppt/ink/ink3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43.510"/>
    </inkml:context>
    <inkml:brush xml:id="br0">
      <inkml:brushProperty name="width" value="0.025" units="cm"/>
      <inkml:brushProperty name="height" value="0.025" units="cm"/>
    </inkml:brush>
  </inkml:definitions>
  <inkml:trace contextRef="#ctx0" brushRef="#br0">1 2658 12940,'0'-14'475,"-1"-216"1366,3-291 1665,30-1-1833,25 113-782,-23 192-664,10-332 1,-43 509-245,1 28-194,-1 0 0,-1-1 0,0 1 1,-1 0-1,0-1 0,-1 1 0,-1 0 0,1 0 1,-9-22-1,10 33 87,0 0 1,1 1-1,-1-1 1,1 0-1,-1 0 1,0 1-1,0-1 1,1 0-1,-1 1 0,0-1 1,0 0-1,0 1 1,0-1-1,0 1 1,0 0-1,0-1 1,0 1-1,0 0 1,0 0-1,0-1 0,0 1 1,0 0-1,0 0 1,0 0-1,0 0 1,0 0-1,0 0 1,0 1-1,0-1 1,0 0-1,0 0 0,0 1 1,0-1-1,-1 1 1,-23 16-4639</inkml:trace>
</inkml:ink>
</file>

<file path=ppt/ink/ink3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43.841"/>
    </inkml:context>
    <inkml:brush xml:id="br0">
      <inkml:brushProperty name="width" value="0.025" units="cm"/>
      <inkml:brushProperty name="height" value="0.025" units="cm"/>
    </inkml:brush>
  </inkml:definitions>
  <inkml:trace contextRef="#ctx0" brushRef="#br0">1 1235 12748,'0'0'4452,"1"-14"-3683,2-11-539,2 0 0,1 0 0,0 0 0,12-25 0,51-112 585,-26 65-693,-18 36-86,287-639-13,-312 700-24,25-42-128,-24 41 119,-1 1 1,1-1-1,-1 1 0,1-1 1,-1 1-1,1-1 1,-1 1-1,1-1 0,-1 1 1,1-1-1,0 1 0,-1 0 1,1-1-1,0 1 0,-1 0 1,1 0-1,0-1 1,-1 1-1,1 0 0,0 0 1,-1 0-1,2 0 0,-1 0-12,0 1 0,-1 0-1,1-1 1,0 1 0,0 0-1,-1 0 1,1 0 0,-1-1-1,1 1 1,-1 0-1,1 0 1,-1 0 0,1 0-1,-1 0 1,0 0 0,1 0-1,-1 0 1,0 0 0,0 0-1,0 0 1,0 2 0,9 81 117,-3 102-1,-1-20 170,-4-137-292,22 205 492,-19-212-636,0-1 0,2 1 1,0-1-1,1 0 0,1-1 0,1 0 0,1 0 1,15 23-1,-22-40-313,0 1-1,-1-1 1,1 1 0,1-1-1,-1 0 1,0 0 0,1-1-1,-1 1 1,1-1 0,6 4 0,-6-5-987,1 0 1,-1 0-1,1 0 1,-1 0 0,1-1-1,0 1 1,5-2-1</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3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0.847"/>
    </inkml:context>
    <inkml:brush xml:id="br0">
      <inkml:brushProperty name="width" value="0.025" units="cm"/>
      <inkml:brushProperty name="height" value="0.025" units="cm"/>
    </inkml:brush>
  </inkml:definitions>
  <inkml:trace contextRef="#ctx0" brushRef="#br0">147 130 7239,'0'0'6694,"-5"-10"-5194,-16-29 54,20 37-1326,-1 0 1,0 0 0,0 0 0,0 0-1,-1 0 1,1 0 0,0 1-1,-1-1 1,1 1 0,0 0 0,-1 0-1,0 0 1,1 0 0,-1 0-1,0 0 1,0 1 0,1-1 0,-1 1-1,-4 0 1,-45 3 1565,51-3-1750,0 0-1,1 1 1,-1-1-1,0 0 0,0 0 1,1 0-1,-1 1 0,0-1 1,0 0-1,1 1 0,-1-1 1,0 0-1,1 1 1,-1-1-1,1 1 0,-1-1 1,0 1-1,1-1 0,-1 1 1,1 0-1,-1-1 0,1 1 1,0 0-1,-1-1 1,0 2-1,2-1-33,-1-1 1,0 1-1,1-1 0,-1 1 1,0-1-1,1 1 0,-1-1 1,0 1-1,1-1 0,-1 0 1,1 1-1,-1-1 0,1 1 1,-1-1-1,1 0 0,-1 0 1,1 1-1,-1-1 0,1 0 1,-1 0-1,1 0 0,-1 0 1,1 1-1,0-1 0,-1 0 1,1 0-1,-1 0 0,1 0 1,-1 0-1,1 0 0,0-1 1,-1 1-1,1 0 0,0 0 1,3-1 43,1 0 0,-1 0 1,0 0-1,0-1 0,0 1 1,0-1-1,0 0 0,0 0 1,0 0-1,7-6 0,-9 6 40,0 1-1,0-1 1,0 0-1,0 0 0,0 0 1,0-1-1,0 1 1,0 0-1,-1-1 1,1 1-1,-1-1 1,0 1-1,0-1 1,0 0-1,0 0 0,0 1 1,0-7-1,-1 9-77,0-1 0,0 1 0,-1-1 0,1 1 0,0 0 0,0-1 0,-1 1 0,1 0 0,0-1 0,-1 1 0,1 0 0,0-1 0,-1 1 0,1 0 0,0-1 0,-1 1 0,1 0 0,-1 0 0,1 0 0,-1-1 0,1 1 0,-1 0 0,1 0 0,0 0 0,-1 0 0,1 0 0,-1 0 0,1 0 0,-1 0 0,1 0 0,-1 0 0,1 0 0,-1 0 0,1 0 0,-1 1 0,1-1 0,-1 0 0,1 0 0,0 0 0,-1 1 0,1-1 0,-1 0 0,1 0 0,-1 1 0,-21 11 391,0 18-402,21-29-4,1 0 1,-1 0-1,0 0 0,0 0 1,1 0-1,-1 0 0,1 0 1,-1 0-1,1 1 0,0-1 1,-1 0-1,1 0 0,0 0 1,0 1-1,0-1 0,0 0 1,0 0-1,0 0 0,0 1 1,0-1-1,0 0 0,0 0 1,1 0-1,-1 1 0,1-1 1,-1 0-1,1 1 0,1-1 24,-1 0 0,1-1-1,0 1 1,-1-1-1,1 1 1,0-1-1,-1 0 1,1 1-1,0-1 1,-1 0-1,1 0 1,0 0-1,0-1 1,-1 1-1,1 0 1,0-1 0,-1 1-1,1-1 1,-1 1-1,1-1 1,0 0-1,-1 1 1,1-1-1,-1 0 1,0 0-1,1 0 1,1-2-1,33-32 357,-28 18-167,-12 11 123,2 7-331,0 0 1,0-1 0,1 1 0,-1 0-1,0 0 1,1 0 0,-1 0-1,0 0 1,1 0 0,-1 1 0,1-1-1,0 0 1,-1 1 0,-1 2-1,-3 4-13,1-1 0,0 1-1,0 0 1,1 0-1,-1 1 1,2-1 0,-1 1-1,1 0 1,1 0-1,0 0 1,0 0 0,0 10-1,1-18 10,1 0 0,0 0 0,0 0 0,0-1 0,1 1 0,-1 0 0,0 0 0,0 0 0,0-1 0,0 1 0,1 0-1,-1 0 1,0-1 0,1 1 0,-1 0 0,1-1 0,-1 1 0,1 0 0,-1-1 0,1 1 0,-1-1 0,1 1 0,0-1 0,-1 1 0,1-1-1,0 1 1,-1-1 0,1 1 0,0-1 0,1 1 0,0-1 19,1 0-1,-1 1 1,0-1 0,1 0-1,-1 0 1,1-1 0,-1 1-1,1 0 1,-1-1 0,4-1-1,2 0 59,0-1-1,0-1 1,0 0-1,-1 0 1,10-6-1,-14 8-43,1-1 0,-1 0-1,0 0 1,1 0 0,-1 0 0,-1 0-1,1-1 1,0 1 0,-1-1-1,0 0 1,0 0 0,0 0-1,0 0 1,0 0 0,-1 0 0,0 0-1,0-1 1,0 1 0,-1 0-1,1-1 1,-1-5 0,0 9-23,-1 0 0,0 0 1,0 0-1,0 0 0,0 0 0,1 0 1,-1 0-1,0 0 0,-1 0 1,1 0-1,0 0 0,0 1 0,0-1 1,0 1-1,-1-1 0,1 0 1,0 1-1,0 0 0,-1-1 0,1 1 1,0 0-1,-1 0 0,1 0 0,0 0 1,-1 0-1,1 0 0,0 0 1,-1 0-1,-2 1 0,-41 8-49,40-7 37,0 0 1,0 1-1,0-1 0,1 1 1,-1 0-1,1 0 1,-1 1-1,1-1 0,0 1 1,1 0-1,-1 0 1,-5 8-1,60-9-336,-46-3 232,18 3-4382,-22-2 4098,0-1 0,0 1 1,-1 0-1,1-1 1,-1 1-1,1 0 0,0-1 1,-1 1-1,1 0 1,-1 0-1,0-1 0,1 1 1,-1 0-1,0 0 1,1 0-1,-1 0 0,0 0 1,0 0-1,0 0 1,0-1-1,0 1 0,0 0 1,0 0-1,0 1 1,0 16-8603</inkml:trace>
</inkml:ink>
</file>

<file path=ppt/ink/ink3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2.954"/>
    </inkml:context>
    <inkml:brush xml:id="br0">
      <inkml:brushProperty name="width" value="0.025" units="cm"/>
      <inkml:brushProperty name="height" value="0.025" units="cm"/>
    </inkml:brush>
  </inkml:definitions>
  <inkml:trace contextRef="#ctx0" brushRef="#br0">543 47 10090,'-16'-1'934,"-8"1"-282,1 1 0,-1 0 0,1 2 0,-1 1 1,-43 13-1,50-11-355,1 2-1,-1 0 1,2 1 0,-1 1-1,1 0 1,0 1 0,1 1 0,1 0-1,0 1 1,-22 28 0,20-20-233,1 2 1,1 0-1,1 1 1,1 0-1,1 1 1,-13 51-1,4 10 145,4 1-1,3 1 0,5 0 0,3 1 0,4 0 1,14 103-1,-11-164-208,2 0 1,0 0 0,2-1 0,2 0-1,0 0 1,1-1 0,2 0 0,27 43-1,-31-57 0,0-1 0,1 0 0,0-1 0,1 0 0,0 0 0,1-1 0,0 0 0,0-1 0,1 0 0,0-1 0,0-1 0,1 0 0,-1 0-1,1-1 1,1-1 0,-1 0 0,1-1 0,-1 0 0,24 1 0,-23-4 74,0 0 0,0 0 1,1-2-1,-1 0 0,0 0 0,0-2 1,-1 1-1,1-2 0,-1 0 0,18-9 0,-12 4 237,0-2 0,0-1-1,-1 0 1,-1-1-1,31-33 1,-11 2 359,-1-2 1,-2-1-1,-3-2 1,30-62-1,-31 50-385,-2-2-1,-3-1 1,-2-1 0,-4-1-1,-3-1 1,-2 0-1,-4-1 1,-2 0-1,-3-118 1,-6 166-266,-1 0 0,-1 0 1,0 0-1,-2 0 0,0 1 0,-16-37 1,17 47-23,-1 1 1,0-1 0,-1 1 0,0 0 0,-1 1 0,0-1 0,0 1 0,-1 1 0,0 0 0,0 0 0,-1 0 0,0 1-1,0 0 1,0 1 0,-12-6 0,-1 3-76,1 2-1,-1 0 0,0 1 1,-1 1-1,1 1 1,-1 1-1,0 1 0,0 1 1,-26 3-1,4 2-568,1 3 0,-1 1 0,-69 24 0,-17 22-1401,47-12-3602,44-21-2667</inkml:trace>
</inkml:ink>
</file>

<file path=ppt/ink/ink3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7.808"/>
    </inkml:context>
    <inkml:brush xml:id="br0">
      <inkml:brushProperty name="width" value="0.025" units="cm"/>
      <inkml:brushProperty name="height" value="0.025" units="cm"/>
    </inkml:brush>
  </inkml:definitions>
  <inkml:trace contextRef="#ctx0" brushRef="#br0">205 226 6470,'0'0'545,"0"-12"2284,0 9-2698,0-13 1328,-1 0-1,0 0 1,-6-27-1,6 39-1123,0 0 0,-1 0-1,1 0 1,-1 1-1,1-1 1,-1 1 0,0-1-1,0 1 1,-1 0 0,-3-5-1,5 7-237,-1 0-1,1 0 0,-1 0 1,1 0-1,-1 0 0,0 0 0,0 0 1,1 1-1,-1-1 0,0 1 1,0-1-1,0 1 0,1-1 1,-1 1-1,0 0 0,0 0 1,0 0-1,0 0 0,0 0 1,0 1-1,1-1 0,-1 1 1,-2 0-1,0 1-74,0 1 0,1-1 0,0 1 0,-1 0 0,1 0 0,0 0 0,1 0 0,-1 1 0,0-1 0,1 1 1,0 0-1,0 0 0,0 0 0,0 0 0,1 0 0,0 0 0,-1 0 0,1 0 0,1 1 0,-1-1 0,1 0 0,0 7 0,0-11-30,1 1 0,0 0 0,0 0 0,0-1 0,0 1 0,0 0 0,0-1-1,0 1 1,0-1 0,1 1 0,-1-1 0,0 0 0,0 0 0,0 1 0,0-1 0,1 0 0,-1 0 0,0 0 0,0 0 0,0 0-1,1 0 1,-1-1 0,1 1 0,33-5 95,-22 0-53,0-1-1,-1 0 0,0-1 1,16-11-1,22-12 62,-49 29 102,-10 2 1656,-90 14 612,59-8-1007,-82 5 0,120-12-1405,5-2-181,38-23-418,1 3 1,1 1-1,86-29 0,-122 49 640,-7 3 52,-15 12 257,-50 31 540,18-12-431,40-26-938,11-6-1903,15-9-2070,6-16-2247,4-10-5445</inkml:trace>
</inkml:ink>
</file>

<file path=ppt/ink/ink3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8.479"/>
    </inkml:context>
    <inkml:brush xml:id="br0">
      <inkml:brushProperty name="width" value="0.025" units="cm"/>
      <inkml:brushProperty name="height" value="0.025" units="cm"/>
    </inkml:brush>
  </inkml:definitions>
  <inkml:trace contextRef="#ctx0" brushRef="#br0">793 166 5926,'-11'-10'3438,"1"1"-2704,0 1 1,0 0-1,-1 0 1,0 1-1,-1 1 1,1 0-1,-1 0 1,0 1 0,-25-6-1,20 8-456,0 1-1,-1 1 1,1 1-1,0 0 1,-1 1-1,1 1 1,0 1-1,0 0 1,0 1-1,0 1 1,0 1-1,1 0 1,0 1-1,-27 17 1,22-10-292,1 0 0,1 2 0,1 0 0,0 1 0,1 1 0,0 0 0,2 2 0,0-1 0,2 2 0,-13 23 0,-1 12 161,3 1-1,2 0 0,2 2 1,4 1-1,-17 102 0,20-54 12,4 1-1,8 148 1,2-212-164,3-1 0,2 1 0,2-1-1,1 0 1,3-1 0,18 48 0,-22-74-7,0 0 0,1-1 0,0 0 0,1-1 0,1 0 0,1-1 0,21 23 0,-23-29 15,0 0 0,0-1 0,0 0 0,1 0-1,0-1 1,1 0 0,-1-1 0,1-1 0,0 0 0,0 0-1,0-1 1,17 2 0,-12-4 103,0-1 0,0-1 0,0 0 0,0-1 0,0-1 0,-1 0 0,1-1 0,-1-1 0,0-1 0,0 0 0,0-1 0,-1-1 0,0 0 0,-1-1 0,0 0 0,18-16 0,11-13 330,-1-1-1,-3-2 1,54-71-1,-31 30-35,-3-4 0,-4-1-1,-4-3 1,41-99-1,-66 125-342,-2-1-1,-4-1 1,-2-2-1,-3 1 0,-3-2 1,6-136-1,-18 179-63,-1 0-1,-2 0 0,0 0 1,-2 1-1,0-1 1,-2 1-1,-1 1 0,-21-46 1,26 63-105,-1-1 0,-1 0 0,1 1 0,-1 0 0,-1 0-1,1 1 1,-1-1 0,0 1 0,0 0 0,-1 1 0,0 0 0,0 0 0,0 0 0,-1 1 0,1 0 0,-1 0 0,0 1 0,0 0 0,0 0 0,-1 1 0,1 0 0,0 1 0,-1 0 0,0 0 0,1 0 0,-1 1-1,1 1 1,-1 0 0,1 0 0,-12 3 0,1 2-564,0 1 0,0 0-1,1 2 1,0 0 0,1 1-1,0 1 1,-19 16 0,-47 37-5137</inkml:trace>
</inkml:ink>
</file>

<file path=ppt/ink/ink3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00.507"/>
    </inkml:context>
    <inkml:brush xml:id="br0">
      <inkml:brushProperty name="width" value="0.025" units="cm"/>
      <inkml:brushProperty name="height" value="0.025" units="cm"/>
    </inkml:brush>
  </inkml:definitions>
  <inkml:trace contextRef="#ctx0" brushRef="#br0">2722 431 3331,'8'-2'2920,"-4"1"-2665,4-1 439,0-1 1,-1 1 0,1-1-1,-1-1 1,11-5-1,-17 8-582,0 0 1,0 0-1,0 1 0,0-1 0,0 0 0,0 0 0,0 0 0,0 0 0,0 0 0,0 0 0,-1 0 0,1-1 0,0 1 0,-1 0 0,1 0 0,-1-1 0,1 1 1,-1 0-1,1 0 0,-1-1 0,0 1 0,0-1 0,0 1 0,0 0 0,0-1 0,0 1 0,0 0 0,0-1 0,-1 1 0,1 0 0,0-1 0,-1 1 1,1 0-1,-1 0 0,1-1 0,-1 1 0,0 0 0,0 0 0,1 0 0,-1 0 0,0 0 0,0 0 0,0 0 0,0 0 0,0 0 0,-2-1 0,-17-16 381,-1 0-1,0 2 0,-2 0 0,0 1 0,-33-15 0,-130-49 196,109 52-388,0 3 0,-2 4 0,-1 3-1,-87-6 1,21 12 216,-202 12 0,260 5-456,-1 4 0,2 4 0,-155 46-1,133-23-58,2 4-1,-150 81 0,207-95 15,1 1 0,2 3 0,1 2 0,2 2 0,-69 70 1,96-86-10,2 0 1,0 2-1,1-1 1,1 2-1,1 0 1,-15 36-1,21-42-15,1 2 0,1-1 0,0 1 0,1-1 0,1 1 0,1 0 0,0 0 0,1 0 0,1 0 0,4 19 0,-1-18 8,1-1 1,1 1-1,1-1 0,0 0 1,1-1-1,1 0 0,1 0 1,1-1-1,0 0 0,1 0 1,0-2-1,1 1 0,1-2 0,0 0 1,1 0-1,29 18 0,-1-5 32,0-2-1,2-1 1,1-3-1,0-1 1,66 16-1,86 16 24,2-9 1,2-10-1,1-7 1,295-4-1,-391-25 4,-1-4-1,0-5 0,-1-4 1,162-49-1,-177 36 159,-1-3-1,-2-4 1,-2-4-1,-2-4 1,109-76-1,-158 96-156,-1-2 0,-1-1 0,-1-1 0,-1-2 0,-2-1 0,-2-1 0,43-69 0,-58 83-51,-1 0 0,-1 0 0,-1-1 0,-1 0 1,-1 0-1,0-1 0,-2 0 0,0 0 1,-1 0-1,-2 0 0,0 0 0,-1-1 1,-1 1-1,-1 0 0,0-1 0,-2 1 0,-10-32 1,6 34-20,-1 0 0,0 1 0,-1 1 1,-1-1-1,-1 2 0,0-1 0,-1 2 0,-1 0 1,0 0-1,-1 1 0,-1 1 0,0 1 0,-25-15 1,-2 2-4,-1 1 0,-2 2 1,0 3-1,-64-19 1,2 10-157,-1 4 1,-1 5-1,-165-7 1,-340 23-7623,566 4 6525,-153 4-6218</inkml:trace>
</inkml:ink>
</file>

<file path=ppt/ink/ink3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29.960"/>
    </inkml:context>
    <inkml:brush xml:id="br0">
      <inkml:brushProperty name="width" value="0.025" units="cm"/>
      <inkml:brushProperty name="height" value="0.025" units="cm"/>
    </inkml:brush>
  </inkml:definitions>
  <inkml:trace contextRef="#ctx0" brushRef="#br0">1472 106 7495,'-1'-11'929,"0"5"-536,2 3-220,-1-1 0,0 1 0,-1 0 0,1 0 0,0 0 0,-1 0 0,0 0 0,1 0 0,-1 0 0,0 0 0,-1 0-1,1 0 1,0 1 0,-1-1 0,0 0 0,0 1 0,1-1 0,-1 1 0,-1 0 0,1-1 0,0 1 0,-1 0 0,1 1 0,-1-1 0,-5-3 0,-3 1 35,-1 1 0,0 0 0,0 1 0,0 0 0,-1 1 1,1 0-1,0 1 0,-1 0 0,1 1 0,0 0 0,0 1 0,-16 4 0,-1 3-56,0 0 0,0 2 0,1 2 0,-28 15 0,-23 20 353,2 3 0,2 3 0,3 3 0,-102 104 0,93-74 154,4 3 0,3 3 0,-68 115 1,101-138-408,3 1 0,-41 107 0,62-131-230,2 2-1,2-1 1,2 2 0,-8 100 0,17-132-31,2 1 1,1-1 0,0 1-1,1-1 1,1 0 0,1 0 0,0 0-1,1 0 1,15 31 0,-15-38 27,1-1 0,0-1 0,1 1 0,0-1 0,1 0 0,0-1 1,0 0-1,1 0 0,-1-1 0,2 0 0,-1 0 0,1-1 0,0 0 1,1-1-1,-1 0 0,1-1 0,11 3 0,7 1 234,-1-2-1,2-2 1,-1 0-1,0-2 1,1-1-1,0-2 1,-1 0-1,0-2 1,35-8-1,5-5 170,-1-4 0,114-47-1,-92 27-301,-3-4 0,-1-3-1,-3-5 1,-2-2-1,139-123 1,-164 124-84,-2-3-1,-3-1 1,-2-3 0,-3-2 0,-3-2-1,-2-2 1,61-138 0,-86 166-13,-2-1 1,-2 0-1,-2-1 0,-1 0 1,4-52-1,-11 78-17,-1-1-1,-1 1 1,0-1-1,-2 0 1,1 1 0,-1-1-1,-1 1 1,-1 0-1,0 0 1,-1 0-1,0 0 1,-1 1-1,-1 0 1,0 0 0,0 1-1,-2 0 1,-18-22-1,10 19-24,-1 0 0,0 2 1,-1 0-1,-1 1 0,0 1 0,0 1 0,-1 1 0,-1 1 0,1 1 0,-1 0 0,-39-5 0,-7 2-136,-1 4-1,-107 2 0,109 6-313,1 3 0,-82 15-1,120-14 34,0 1-1,1 1 1,-1 1-1,2 2 0,-1 0 1,2 2-1,-40 26 1,58-34-51,-1 1 1,1 0 0,1 0 0,-1 0-1,-6 10 1,11-13-170,0 0-1,0 1 1,0-1 0,1 0 0,-1 0-1,1 1 1,0-1 0,-2 7-1,5 13-8701</inkml:trace>
</inkml:ink>
</file>

<file path=ppt/ink/ink3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0.391"/>
    </inkml:context>
    <inkml:brush xml:id="br0">
      <inkml:brushProperty name="width" value="0.025" units="cm"/>
      <inkml:brushProperty name="height" value="0.025" units="cm"/>
    </inkml:brush>
  </inkml:definitions>
  <inkml:trace contextRef="#ctx0" brushRef="#br0">15 0 20083,'0'0'3459,"-15"50"-2113,28-36 63,20-1 256,11-3-415,12-1-418,11-1-415,12-3-225,-2-5-64,3 0-96,-9 0 32,-4 0-384,-11-9-897,-10-4-1634,-12-8-1281,-9-4-1121,-14-3-2947</inkml:trace>
</inkml:ink>
</file>

<file path=ppt/ink/ink3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0.720"/>
    </inkml:context>
    <inkml:brush xml:id="br0">
      <inkml:brushProperty name="width" value="0.025" units="cm"/>
      <inkml:brushProperty name="height" value="0.025" units="cm"/>
    </inkml:brush>
  </inkml:definitions>
  <inkml:trace contextRef="#ctx0" brushRef="#br0">17 0 14029,'0'0'8979,"15"2"-7724,213 7 3192,-16-3-3694,-204-5-807,0 0 0,0 0 0,0 0 0,0 1 0,0 1 0,0-1 0,0 1 0,12 7 0,-18-8 25,0-1-1,1 1 0,-1 0 0,0 0 0,-1-1 0,1 1 0,0 1 0,0-1 0,-1 0 0,1 0 0,-1 1 0,0-1 1,0 0-1,0 1 0,0 0 0,0-1 0,0 1 0,-1-1 0,1 1 0,-1 0 0,0-1 0,0 1 0,0 0 0,0 0 1,0-1-1,0 1 0,-1 0 0,1-1 0,-3 5 0,0 4 28,-1 0 0,-1-1 0,0 0 0,0 0 0,-1 0 0,0 0 0,-9 8 0,-58 61 201,50-55-142,-249 223 443,154-145-4443,73-62-2613</inkml:trace>
</inkml:ink>
</file>

<file path=ppt/ink/ink3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2.630"/>
    </inkml:context>
    <inkml:brush xml:id="br0">
      <inkml:brushProperty name="width" value="0.025" units="cm"/>
      <inkml:brushProperty name="height" value="0.025" units="cm"/>
    </inkml:brush>
  </inkml:definitions>
  <inkml:trace contextRef="#ctx0" brushRef="#br0">61 0 15278,'-9'3'1431,"-29"7"139,25-3-405,13-2-25,20 0 99,189 0 3512,107-23-2823,-62 3-1581,959 47-1613,-832-9 2427,1-17-1,432-50 0,-767 38-1138,-18 2-27,1 1-1,-1 1 1,1 1-1,35 4 1,-64-3-40,1 0 0,-1 1-1,0-1 1,0 0 0,1 1 0,-1-1 0,0 1 0,0 0 0,0-1 0,1 1 0,-1 0-1,0 0 1,0-1 0,0 1 0,0 0 0,0 0 0,-1 0 0,1 0 0,0 0 0,0 0-1,-1 1 1,1-1 0,0 0 0,-1 0 0,1 1 0,-1-1 0,0 0 0,1 2 0,1 14-6329</inkml:trace>
</inkml:ink>
</file>

<file path=ppt/ink/ink3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3.079"/>
    </inkml:context>
    <inkml:brush xml:id="br0">
      <inkml:brushProperty name="width" value="0.025" units="cm"/>
      <inkml:brushProperty name="height" value="0.025" units="cm"/>
    </inkml:brush>
  </inkml:definitions>
  <inkml:trace contextRef="#ctx0" brushRef="#br0">146 1 11787,'-8'0'7218,"7"0"-7105,-57 4 6119,57-4-6061,0 0 1,0 1-1,0-1 0,0 0 1,0 0-1,0 1 0,0-1 1,1 1-1,-1-1 0,0 1 1,0-1-1,0 1 0,0 0 0,0-1 1,1 1-1,-1 0 0,0-1 1,1 1-1,-1 0 0,1 0 1,-2 1-1,2 0-86,0-1 0,1 1 1,-1-1-1,0 1 0,1-1 0,-1 0 1,1 1-1,-1-1 0,1 0 0,0 1 1,0-1-1,-1 0 0,1 0 1,0 0-1,0 1 0,0-1 0,0 0 1,0 0-1,0-1 0,1 1 0,1 1 1,9 7 65,1 0 0,0-1-1,1 0 1,0-1 0,0-1 0,20 6 0,96 23 190,-108-30-324,166 32 90,-187-37-105,-1 0-1,1 0 0,0-1 1,-1 2-1,1-1 1,-1 0-1,1 0 0,0 0 1,-1 0-1,1 0 1,0 0-1,-1 1 0,1-1 1,-1 0-1,1 0 1,-1 1-1,1-1 0,-1 1 1,1-1-1,-1 0 1,1 1-1,-1-1 0,1 1 1,-1-1-1,1 1 1,-1-1-1,0 1 0,0-1 1,1 1-1,-1 0 1,0-1-1,1 2 0,-16 13 75,-43 14 48,52-26-119,-70 30-5,-106 52 0,154-71 0,1 2 0,1 2 0,0 0 0,-27 26 0,52-44-2,-34 38-2705,34-36 2224,-1 0 0,1 0 0,-1 0-1,1 0 1,0 0 0,0 0-1,-1 0 1,2 0 0,-1 1-1,0-1 1,0 1 0,1-1-1,-1 0 1,1 1 0,0-1 0,0 1-1,0 3 1</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3.959"/>
    </inkml:context>
    <inkml:brush xml:id="br0">
      <inkml:brushProperty name="width" value="0.025" units="cm"/>
      <inkml:brushProperty name="height" value="0.025" units="cm"/>
    </inkml:brush>
  </inkml:definitions>
  <inkml:trace contextRef="#ctx0" brushRef="#br0">0 0 20115,'0'0'4869,"23"61"-4165,-6-44-479,0-1-97,4-7-128,-2-5-353,2-4-255,-1-3-577,-4-12-1058,-3-5-1760,-5-7-3172</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3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4.071"/>
    </inkml:context>
    <inkml:brush xml:id="br0">
      <inkml:brushProperty name="width" value="0.025" units="cm"/>
      <inkml:brushProperty name="height" value="0.025" units="cm"/>
    </inkml:brush>
  </inkml:definitions>
  <inkml:trace contextRef="#ctx0" brushRef="#br0">0 128 11050,'0'0'15914,"10"-5"-13330,0 0-2212,-1 1-1,1 0 1,1 1 0,-1 0-1,20-4 1,-25 7-320,0 0 0,-1-1 0,1 1 0,0 1 0,0-1 0,-1 1 0,1 0 0,0 0 1,-1 0-1,1 1 0,-1-1 0,0 1 0,1 0 0,-1 1 0,0-1 0,0 1 0,0-1 0,5 6 0,11 13-171,-16-16 21,1 0-1,0 0 1,-1-1 0,2 0 0,-1 1 0,7 3 0,-9-7 75,-1 0 0,1 0-1,0-1 1,-1 1 0,1 0 0,0-1 0,0 0-1,-1 1 1,1-1 0,0 0 0,0-1-1,0 1 1,-1 0 0,1-1 0,0 1-1,-1-1 1,1 0 0,0 0 0,2-2-1,17-9-573,-1-1 1,0 0-1,-1-2 0,0-1 0,20-21 0,-13 12-677,35-24 1,-57 48 2248,-8 10-28,-95 140 4116,6-14-4690,80-114-375,1 0 1,1 1 0,0 0-1,-9 39 1,12-14-127,9-24-2896,-2-23 2563,0 1 0,0 0 0,1-1 0,-1 1 0,0-1 0,0 1 0,1 0 0,-1-1 0,0 1 0,1-1 0,-1 1 0,1-1 0,-1 1 0,1-1 0,-1 1 0,1-1 0,-1 0 0,1 1 0,-1-1 0,1 0 0,-1 1 0,1-1 0,0 0 0,9 1-14230</inkml:trace>
</inkml:ink>
</file>

<file path=ppt/ink/ink3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6.882"/>
    </inkml:context>
    <inkml:brush xml:id="br0">
      <inkml:brushProperty name="width" value="0.025" units="cm"/>
      <inkml:brushProperty name="height" value="0.025" units="cm"/>
    </inkml:brush>
  </inkml:definitions>
  <inkml:trace contextRef="#ctx0" brushRef="#br0">375 104 9737,'-1'-9'2798,"1"6"-2384,-6-40 1727,5 40-1746,1 0 0,-1 0 0,1 0 1,0 0-1,1 0 0,-1 0 0,0 0 0,1 0 0,0 0 1,-1 0-1,1 0 0,2-4 0,-2 7-340,-1-1 1,0 1-1,1-1 0,-1 1 1,0 0-1,1-1 0,-1 1 0,0 0 1,1-1-1,-1 1 0,1 0 1,-1 0-1,0-1 0,1 1 0,-1 0 1,1 0-1,-1 0 0,1-1 1,-1 1-1,1 0 0,-1 0 1,1 0-1,-1 0 0,1 0 0,-1 0 1,1 0-1,-1 0 0,1 0 1,-1 1-1,1-1 0,-1 0 0,1 0 1,-1 0-1,1 0 0,-1 1 1,1-1-1,-1 0 0,0 0 0,1 1 1,-1-1-1,1 0 0,-1 1 1,0-1-1,1 1 0,-1-1 0,0 0 1,0 1-1,1-1 0,-1 1 1,0-1-1,0 1 0,1-1 0,-1 1 1,0 0-1,10 28 646,-6 1-418,-1 0 0,-2 0-1,-1 1 1,-1-1 0,-9 50-1,-43 150-217,41-184 16,-41 154-15,-86 350 135,38 8-78,75-322-27,10 1 0,15 265 0,8-421-44,1 70 126,-8-151-180,0 1 1,0 0 0,0 0 0,0-1 0,0 1 0,0 0 0,0 0-1,0-1 1,0 1 0,0 0 0,-1-1 0,1 1 0,0 0-1,0 0 1,-1-1 0,1 1 0,-1-1 0,1 1 0,-1 0-1,1-1 1,-1 1 0,0 0 0,1-1-34,-1-1 1,1 1-1,-1 0 0,1 0 1,-1-1-1,1 1 1,0 0-1,-1-1 0,1 1 1,-1 0-1,1-1 0,0 1 1,-1 0-1,1-1 1,0 1-1,0-1 0,-1 1 1,1-1-1,0 1 0,0-1 1,0 1-1,-1-1 1,1 1-1,0-1 0,0 1 1,0-1-1,0 1 0,0-1 1,0 1-1,0-1 1,0 1-1,0-1 0,0 1 1,1-1-1,-3-30-2962,2 1 1,3-31-1,5 10-3051</inkml:trace>
</inkml:ink>
</file>

<file path=ppt/ink/ink3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7.923"/>
    </inkml:context>
    <inkml:brush xml:id="br0">
      <inkml:brushProperty name="width" value="0.025" units="cm"/>
      <inkml:brushProperty name="height" value="0.025" units="cm"/>
    </inkml:brush>
  </inkml:definitions>
  <inkml:trace contextRef="#ctx0" brushRef="#br0">18 9 21813,'-1'0'82,"0"1"1,0-1-1,0 1 1,0-1-1,0 1 1,1-1 0,-1 1-1,0-1 1,0 1-1,1 0 1,-1-1-1,0 1 1,1 0-1,-1-1 1,1 1 0,-1 0-1,1 0 1,-1 0-1,1 0 1,0 0-1,-1-1 1,1 1-1,0 0 1,0 0 0,-1 0-1,1 0 1,0 0-1,0 0 1,0 1-1,-1 35 61,1-32 51,1 37 47,3-1 0,1 0 0,3 0 0,14 47 0,62 160 44,-57-173-131,-16-45 40,-4-7 104,1 1 1,2-2 0,0 1 0,1-1-1,22 30 1,-32-49-250,1-1 0,-1 0 0,1 0 0,0 0 0,0 0 0,0 0 0,0-1-1,0 1 1,0 0 0,0-1 0,0 0 0,0 1 0,1-1 0,-1 0 0,1 0 0,-1 0 0,1-1 0,-1 1 0,1-1 0,-1 1 0,1-1-1,0 0 1,-1 0 0,1 0 0,0 0 0,-1 0 0,1-1 0,-1 1 0,1-1 0,-1 0 0,1 0 0,-1 0 0,1 0 0,-1 0-1,0 0 1,5-3 0,3-4 182,0-1-1,0 0 0,-1 0 0,0-1 0,-1 0 1,9-14-1,36-55 415,61-124 1,24-96-1291,-53 110-3626,-79 175-1355</inkml:trace>
</inkml:ink>
</file>

<file path=ppt/ink/ink3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08.685"/>
    </inkml:context>
    <inkml:brush xml:id="br0">
      <inkml:brushProperty name="width" value="0.025" units="cm"/>
      <inkml:brushProperty name="height" value="0.025" units="cm"/>
    </inkml:brush>
  </inkml:definitions>
  <inkml:trace contextRef="#ctx0" brushRef="#br0">325 0 7239,'0'0'15369,"2"10"-13655,-1 12-1157,-1 0 1,-1-1-1,0 1 1,-2 0-1,-1-1 1,-8 29 0,-49 138 125,40-129-572,-146 346 474,116-287 443,44-94-490,7-24-533,0 1 0,0-1 1,0 0-1,0 1 0,1-1 0,-1 0 0,0 1 0,0-1 0,0 0 1,0 0-1,0 1 0,0-1 0,1 0 0,-1 0 0,0 1 1,0-1-1,0 0 0,1 0 0,-1 1 0,0-1 0,0 0 0,1 0 1,-1 0-1,0 1 0,0-1 0,1 0 0,-1 0 0,0 0 0,1 0 1,-1 0-1,0 0 0,1 0 0,-1 0 0,0 0 0,1 0 0,38-13-75,-37 12 68,53-24 182,1 3 0,108-29 0,-39 30-2402,-63 14-3185,-5-2-4245</inkml:trace>
</inkml:ink>
</file>

<file path=ppt/ink/ink3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34.018"/>
    </inkml:context>
    <inkml:brush xml:id="br0">
      <inkml:brushProperty name="width" value="0.025" units="cm"/>
      <inkml:brushProperty name="height" value="0.025" units="cm"/>
    </inkml:brush>
  </inkml:definitions>
  <inkml:trace contextRef="#ctx0" brushRef="#br0">0 89 6951,'0'0'14846,"9"-6"-13640,17-12-831,1 1 0,1 2 0,33-14 0,-29 25 5581,9 11-4090,44 19-3011,-51-15 1734,16 7-535,83 43 1,-26-10-4,-54-26 11,-2 3 0,0 1 0,-2 3 0,-1 2-1,80 76 1,190 231 389,-264-279-435,5 12-16,55 91 0,42 53 0,-50-90 0,-6 5 0,116 202 0,-94-85 0,-62-121 0,-44-93 0,-1 1 0,-2 1 0,-2 0 0,-1 0 0,7 71 0,-5 199 0,-12-276 0,3 7 0,-2-30 0,0-1 0,0 0 0,-1 1 0,0-1 0,0 1 0,-3 11 0,3-19-55,0-1 0,0 1 0,-1-1 0,1 1 0,0-1 0,-1 1 0,1-1 0,-1 0 0,1 1 0,0-1 0,-1 1 0,1-1 0,-1 0 0,1 1 0,-1-1 0,0 0 0,1 0 0,-1 1 0,1-1-1,-1 0 1,1 0 0,-1 0 0,0 0 0,1 0 0,-2 0 0,-15-2-5860,4-9-5124</inkml:trace>
</inkml:ink>
</file>

<file path=ppt/ink/ink3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00.937"/>
    </inkml:context>
    <inkml:brush xml:id="br0">
      <inkml:brushProperty name="width" value="0.025" units="cm"/>
      <inkml:brushProperty name="height" value="0.025" units="cm"/>
    </inkml:brush>
  </inkml:definitions>
  <inkml:trace contextRef="#ctx0" brushRef="#br0">0 46 9321,'0'0'3101,"11"0"-3031,1053-28 7073,223 10-4154,-574 30-2136,116 6-820,-265 2 24,-409-17-50,-109 2-38,-38-4-58,0 1 0,1-1-1,-1 0 1,1-1-1,-1 0 1,1 0 0,-1-1-1,1 0 1,-1-1-1,13-3 1,-20 4-248,0 1 0,0-1 1,0 1-1,0-1 0,0 0 0,0 0 0,0 1 1,0-1-1,-1 0 0,1 0 0,0 0 0,-1 0 1,1 0-1,-1 0 0,1 0 0,-1 0 0,1 0 1,-1 0-1,0 0 0,1 0 0,-1-3 0,4-19-10841</inkml:trace>
</inkml:ink>
</file>

<file path=ppt/ink/ink3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19.972"/>
    </inkml:context>
    <inkml:brush xml:id="br0">
      <inkml:brushProperty name="width" value="0.025" units="cm"/>
      <inkml:brushProperty name="height" value="0.025" units="cm"/>
    </inkml:brush>
  </inkml:definitions>
  <inkml:trace contextRef="#ctx0" brushRef="#br0">63 90 6726,'0'0'5269,"6"-10"-2220,1-7-1804,11-22 1045,-3 15 5887,-26 39-8031,2 0 0,-1 1 0,2 0 0,0 0 0,-8 26 0,-20 90 515,33-120-496,0 0 0,2 0 0,-1 0-1,1 0 1,1 0 0,0 0 0,1 1-1,3 17 1,-3-26-308,0 0 0,1-1-1,-1 1 1,1-1 0,0 1-1,-1-1 1,2 0 0,-1 0-1,0 0 1,0 0 0,1 0 0,5 4-1,-4-4-764,0-1-1,0 1 0,0-1 1,0 0-1,1-1 0,-1 1 1,0-1-1,1 0 0,0 0 1,-1 0-1,1 0 0,8-1 1,7 0-14264</inkml:trace>
</inkml:ink>
</file>

<file path=ppt/ink/ink3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48.925"/>
    </inkml:context>
    <inkml:brush xml:id="br0">
      <inkml:brushProperty name="width" value="0.025" units="cm"/>
      <inkml:brushProperty name="height" value="0.025" units="cm"/>
    </inkml:brush>
  </inkml:definitions>
  <inkml:trace contextRef="#ctx0" brushRef="#br0">155 208 10698,'-16'-2'11797,"12"-1"-4839,20-9-3056,26-4-6258,-30 13 3953,31-1-1538,-38 5-52,1-1-1,-1 0 1,0 0-1,0-1 1,1 1 0,-1-1-1,0 0 1,0-1-1,0 1 1,0-1-1,0 0 1,0 0 0,-1 0-1,1-1 1,-1 0-1,8-6 1,-12 9-7,0 0 0,0 0 0,1-1 0,-1 1 0,0 0 0,0 0 0,0 0 0,0 0 0,0-1 0,0 1 0,0 0 0,0 0 0,0 0 0,0-1 0,0 1 0,0 0 0,0 0 0,-1 0 0,1-1 0,0 1 0,0 0 0,0 0 0,0 0 0,0 0 0,0-1 0,0 1 0,0 0 0,-1 0 0,1 0 0,0 0 0,0 0 0,0-1 0,0 1 0,-1 0 0,1 0 0,0 0 0,0 0 0,0 0 0,0 0 0,-1 0 0,1 0 0,0 0 0,0 0 0,0 0 0,-1 0 0,1 0 0,0 0 0,0 0 0,0 0 0,-1 0 0,1 0 0,-22-3 0,-23 4 0,17 4 0,-54 16 0,57-14 0,1 0 0,-1-2 0,-28 3 0,95-25 0,-13 3 0,8 0 0,0 3 0,1 0 0,0 3 0,0 1 0,45-2 0,-361 15 0,318-10 0,1-1 0,-1-3 0,-1-1 0,39-14 0,-59 18 0,-4-1 0,-30 6 0,-33 9 0,-83 42 0,84-31 0,-75 21 0,122-41 0,0 0 0,0 0 0,0 0 0,0 0 0,0-1 0,0 1 0,1 0 0,-1 0 0,0 0 0,0 0 0,0 0 0,0 0 0,0-1 0,0 1 0,0 0 0,0 0 0,0 0 0,0 0 0,0-1 0,0 1 0,0 0 0,0 0 0,0 0 0,0 0 0,0-1 0,0 1 0,0 0 0,0 0 0,0 0 0,0 0 0,0-1 0,0 1 0,0 0 0,0 0 0,0 0 0,0 0 0,0 0 0,0-1 0,-1 1 0,1 0 0,0 0 0,0 0 0,0 0 0,0 0 0,0 0 0,0 0 0,-1-1 0,1 1 0,0 0 0,0 0 0,0 0 0,0 0 0,-1 0 0,1 0 0,0 0 0,0 0 0,0 0 0,0 0 0,-1 0 0,1 0 0,9-11 0,9-2 0,1 0 0,1 1 0,-1 1 0,2 0 0,0 2 0,0 1 0,0 0 0,1 1 0,0 2 0,1 0 0,-1 2 0,1 0 0,38 1 0,-61 2 0,0 0 0,-1 0 0,1 0 0,0 0 0,0 1 0,0-1 0,0 0 0,0 0 0,0 1 0,-1-1 0,1 0 0,0 0 0,0 1 0,0-1 0,0 0 0,0 0 0,0 0 0,0 1 0,0-1 0,0 0 0,0 0 0,0 1 0,0-1 0,0 0 0,0 0 0,1 1 0,-1-1 0,0 0 0,0 0 0,0 0 0,0 1 0,0-1 0,0 0 0,1 0 0,-1 0 0,0 1 0,0-1 0,0 0 0,0 0 0,1 0 0,-1 0 0,0 0 0,0 1 0,1-1 0,-1 0 0,0 0 0,0 0 0,0 0 0,1 0 0,-1 0 0,0 0 0,0 0 0,1 0 0,-1 0 0,0 0 0,0 0 0,1 0 0,-1 0 0,0 0 0,0 0 0,1 0 0,-1 0 0,0 0 0,1-1 0,-13 11 0,-12 1 0,1 0 0,-2-2 0,0 0 0,0-2 0,0-1 0,-1-1 0,1-1 0,-1-1 0,-49-1 0,67-5 0,18-3 0,20-3 0,143-3 0,-117 10 0,81-12 0,-129 11 0,-14 1 0,-15-1 0,-54 7 0,-86 14 0,22-2 0,212-26 0,96-28 0,-67 14 0,-34 5 0,-62 17 0,-9 3 0,-34 12 0,-40 17 0,51-18 0,0-1 0,-1-1 0,0-2 0,-1-1 0,1 0 0,-47 3 0,73-10 1,0 0 1,0 1-1,-1-1 0,1 0 1,0 0-1,0 0 0,0 0 1,0 0-1,0 0 0,0 0 1,0 0-1,0-1 0,0 1 1,0 0-1,0-1 0,0 1 1,0 0-1,0-1 0,0 1 1,0-1-1,0 0 0,0 1 1,1-1-1,-1 0 0,0 1 1,0-1-1,1 0 0,-1 0 1,0 0-1,1 1 0,-1-1 1,1 0-1,-1 0 0,1 0 1,0 0-1,-1 0 0,1 0 1,0 0-1,0 0 0,-1 0 1,1 0-1,0-1 0,0 1 1,0 0-1,0 0 0,1-2 1,0 0-26,0-1-1,1 1 1,-1-1 0,1 1 0,0-1 0,0 1 0,0 0 0,0 0 0,1 0-1,-1 0 1,1 1 0,3-4 0,25-16-2512,2 0-5375</inkml:trace>
</inkml:ink>
</file>

<file path=ppt/ink/ink3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51.513"/>
    </inkml:context>
    <inkml:brush xml:id="br0">
      <inkml:brushProperty name="width" value="0.025" units="cm"/>
      <inkml:brushProperty name="height" value="0.025" units="cm"/>
    </inkml:brush>
  </inkml:definitions>
  <inkml:trace contextRef="#ctx0" brushRef="#br0">180 198 7847,'0'0'7004,"-9"0"-3512,-3 1-2292,-23 1 1122,10-5 4640,24 3-6924,1 0-1,0 0 1,0 0-1,-1 0 1,1 0-1,0 0 1,0 0-1,-1 0 1,1-1-1,0 1 1,0 0-1,0 0 1,-1 0-1,1 0 1,0 0-1,0-1 1,0 1-1,0 0 1,-1 0-1,1 0 1,0-1-1,0 1 1,0 0-1,0 0 1,0-1-1,0 1 1,0 0-1,0 0 1,0 0-1,-1-1 0,1 1 1,0 0-1,0 0 1,0-1-1,0 1 1,1 0-1,-1 0 1,0-1-1,0 1 1,0 0-1,0 0 1,0-1-1,0 1 1,0 0-1,0 0 1,0-1-1,1 1 1,-1 0-1,0 0 1,0 0-1,0 0 1,0-1-1,1 1 1,-1 0-1,0 0 1,0 0-1,0 0 1,1 0-1,-1-1 1,0 1-1,0 0 1,0 0-1,1 0 1,-1 0-1,1 0 1,15-9 1427,113-17-1465,46-13 0,-237 50 0,0-4 0,-115 0 0,177-6 0,0-1 0,-1 0 0,1 0 0,0 0 0,-1 0 0,1-1 0,0 1 0,0 0 0,-1 0 0,1 0 0,0 0 0,0 0 0,-1 0 0,1 0 0,0 0 0,0-1 0,-1 1 0,1 0 0,0 0 0,0 0 0,-1 0 0,1-1 0,0 1 0,0 0 0,0 0 0,0-1 0,-1 1 0,1 0 0,0 0 0,0-1 0,0 1 0,0 0 0,0 0 0,0-1 0,0 1 0,0 0 0,0-1 0,0 1 0,0 0 0,0 0 0,0-1 0,0 1 0,0 0 0,0-1 0,0 1 0,0 0 0,0 0 0,0-1 0,0 1 0,1 0 0,-1 0 0,0-1 0,0 1 0,0 0 0,0 0 0,1 0 0,-1-1 0,0 1 0,13-15 0,3 5 0,-1 0 0,2 2 0,-1-1 0,1 2 0,1 0 0,-1 1 0,1 1 0,0 1 0,0 0 0,0 1 0,1 1 0,-1 1 0,25 1 0,-42 0 0,0 1 0,0-1 0,0 0 0,0 0 0,0 0 0,0 0 0,0 1 0,-1-1 0,1 0 0,0 1 0,0-1 0,0 1 0,0-1 0,-1 1 0,1-1 0,0 1 0,-1 0 0,1-1 0,0 1 0,-1 0 0,1 0 0,-1-1 0,1 1 0,-1 0 0,1 0 0,-1 0 0,0-1 0,1 1 0,-1 0 0,0 0 0,0 0 0,0 0 0,0 0 0,0 0 0,1 0 0,-2 0 0,1 0 0,0 0 0,0-1 0,0 1 0,0 0 0,-1 0 0,1 0 0,0 0 0,-1 0 0,1 0 0,0-1 0,-1 1 0,1 0 0,-1 0 0,0-1 0,1 1 0,-1 0 0,1-1 0,-1 1 0,0 0 0,0-1 0,1 1 0,-1-1 0,-1 1 0,-14 7 0,-1 0 0,0-2 0,0 0 0,0-1 0,-1-1 0,-33 4 0,7-3 0,-72-4 0,88-5 0,28 4 0,-1 0 0,0 0 0,1 0 0,-1 0 0,1 0 0,-1 0 0,1 0 0,-1-1 0,1 1 0,-1 0 0,0 0 0,1-1 0,0 1 0,-1 0 0,1-1 0,-1 1 0,1-1 0,-1 1 0,1 0 0,0-1 0,-1 1 0,1-1 0,0 1 0,-1-1 0,1 1 0,0-1 0,0 0 0,0 1 0,-1-1 0,1 1 0,0-1 0,0 1 0,0-1 0,0 1 0,0-1 0,0 0 0,0 1 0,0-1 0,0 0 0,3-1 0,-1 0 0,1 0 0,-1 1 0,1-1 0,0 1 0,0 0 0,-1 0 0,1 0 0,0 0 0,0 0 0,4 0 0,4-2 0,258-85 0,-495 174 0,86-30 0,216-81 0,0 4 0,140-21 0,-216 42 0,0 0 0,-1 0 0,1 0 0,0 1 0,0-1 0,0 0 0,0 0 0,0 0 0,0 1 0,0-1 0,-1 0 0,1 0 0,0 0 0,0 1 0,0-1 0,0 0 0,0 0 0,0 1 0,0-1 0,0 0 0,0 0 0,0 0 0,0 1 0,0-1 0,0 0 0,0 0 0,1 0 0,-1 1 0,0-1 0,0 0 0,0 0 0,0 0 0,0 1 0,0-1 0,0 0 0,1 0 0,-1 0 0,0 0 0,0 1 0,0-1 0,0 0 0,1 0 0,-1 0 0,0 0 0,0 0 0,0 0 0,1 0 0,-1 1 0,0-1 0,0 0 0,0 0 0,1 0 0,-1 0 0,0 0 0,0 0 0,1 0 0,-1 0 0,0 0 0,0 0 0,0 0 0,1 0 0,-1 0 0,0-1 0,-11 12 0,-13 6 0,-2 0 0,0-1 0,-36 15 0,46-24 0,0-1 0,-1 0 0,0-1 0,0-1 0,0 0 0,0-1 0,-21 0 0,38-3 0,0 0 0,1 0 0,-1 0 0,0-1 0,0 1 0,0 0 0,0 0 0,1 0 0,-1 0 0,0-1 0,0 1 0,0 0 0,0 0 0,0 0 0,1 0 0,-1-1 0,0 1 0,0 0 0,0 0 0,0-1 0,0 1 0,0 0 0,0 0 0,0 0 0,0-1 0,0 1 0,0 0 0,0 0 0,0-1 0,0 1 0,0 0 0,0 0 0,0 0 0,0-1 0,0 1 0,0 0 0,-1 0 0,1 0 0,0-1 0,0 1 0,0 0 0,0 0 0,0 0 0,0-1 0,-1 1 0,1 0 0,0 0 0,0 0 0,0 0 0,-1 0 0,1 0 0,0-1 0,0 1 0,0 0 0,-1 0 0,1 0 0,0 0 0,0 0 0,0 0 0,-1 0 0,1 0 0,0 0 0,0 0 0,-1 0 0,1 0 0,0 0 0,0 0 0,0 0 0,-1 0 0,15-12 0,6 2 0,1 0 0,0 2 0,0 0 0,1 2 0,0 0 0,0 1 0,35-2 0,-20 1 0,50-13 0,-173 29 0,20 6 0,23-5 0,1-2 0,-71 6 0,199-20-518,1-4 0,124-29 1,-305 34 1787,39 8-1176,1 3 1,-82 21-1,186-29-94,47-12-1503,123-2 0,-272 19 2255,0 2-1,1 2 0,-80 24 1,130-32-752,-18 5-3246,19-17-4270</inkml:trace>
</inkml:ink>
</file>

<file path=ppt/ink/ink3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57.329"/>
    </inkml:context>
    <inkml:brush xml:id="br0">
      <inkml:brushProperty name="width" value="0.025" units="cm"/>
      <inkml:brushProperty name="height" value="0.025" units="cm"/>
    </inkml:brush>
  </inkml:definitions>
  <inkml:trace contextRef="#ctx0" brushRef="#br0">1594 183 6054,'-5'-8'64,"-1"-4"517,-1 1 0,0 1 0,-1-1 1,-1 2-1,1-1 0,-2 1 0,1 0 1,-1 1-1,0 0 0,-1 0 0,0 1 0,0 1 1,0 0-1,-1 0 0,-15-4 0,-3 3-469,1 2 0,-1 0 0,-1 3 0,1 0 0,0 2 0,-1 1 0,1 1 0,0 2 0,0 1 0,-55 17 0,-12 10-151,-170 85-1,184-78 272,1 3 0,-120 85 0,178-109-70,1 1 0,1 0 0,1 2 0,0 1 0,2 0 0,1 1 1,0 1-1,2 1 0,1 1 0,1 0 0,1 0 0,-11 35 0,9-11 95,3 1 0,2 1 0,-6 82 0,13 160-79,5-231-157,3 0-1,21 97 0,-20-132-32,2-1 1,0 1-1,2-2 1,1 1-1,1-1 1,1-1 0,2 0-1,17 23 1,-23-38-3,0 0-1,0 0 1,1-1 0,0 0 0,1 0-1,0-1 1,0-1 0,1 0 0,-1-1-1,2 0 1,19 7 0,-15-8 42,1-1-1,0 0 1,0-2 0,0 0 0,0-1-1,0-1 1,32-3 0,-5-5 101,0-2 0,-1-1 0,-1-3 1,0-1-1,-1-2 0,41-24 0,40-25 317,-3-5 0,186-144-1,-231 153-10,-2-4 1,-3-3-1,-3-3 0,96-133 0,-142 172-232,0-2 0,-2-1 0,-2 0 0,-1-1 1,-2-1-1,-2 0 0,-1-1 0,-2 0 0,-2 0 0,3-52 0,-8 65-114,-2 1-1,0-1 1,-2 1-1,-1 0 1,-1 0-1,0 0 1,-2 0-1,-2 1 1,0 0-1,-1 0 1,-1 1 0,-1 0-1,-1 1 1,-2 0-1,0 1 1,-1 1-1,-21-24 1,22 31-116,-1 0 1,1 1-1,-2 0 1,0 2-1,0 0 1,-1 0 0,0 2-1,0 0 1,-1 1-1,0 1 1,-1 0-1,1 1 1,-1 2-1,0 0 1,0 0 0,0 2-1,-1 0 1,1 2-1,0 0 1,-31 6-1,17 6-2094,12-4-909,-1-4-3867,9-4-4880</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3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0.993"/>
    </inkml:context>
    <inkml:brush xml:id="br0">
      <inkml:brushProperty name="width" value="0.025" units="cm"/>
      <inkml:brushProperty name="height" value="0.025" units="cm"/>
    </inkml:brush>
  </inkml:definitions>
  <inkml:trace contextRef="#ctx0" brushRef="#br0">0 5 8008,'0'0'7911,"0"-1"-7815,0-2 32,2 3-1729,1 0-737,0 0-2115</inkml:trace>
</inkml:ink>
</file>

<file path=ppt/ink/ink3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2.464"/>
    </inkml:context>
    <inkml:brush xml:id="br0">
      <inkml:brushProperty name="width" value="0.025" units="cm"/>
      <inkml:brushProperty name="height" value="0.025" units="cm"/>
    </inkml:brush>
  </inkml:definitions>
  <inkml:trace contextRef="#ctx0" brushRef="#br0">0 1 11563,'0'0'7047,"9"8"-7384,-9-7 329,1-1 1,-1 0-1,0 1 0,1-1 0,-1 1 0,0-1 0,1 0 0,-1 1 0,1-1 1,-1 0-1,1 1 0,-1-1 0,1 0 0,-1 0 0,1 1 0,-1-1 1,1 0-1,-1 0 0,1 0 0,0 0 0,-1 0 0,1 0 0,-1 0 0,1 0 1,-1 0-1,1 0 0,0 0 0,-1 0 0,1 0 0,-1 0 0,1-1 1,12 1 1486,-12-1-1608,0 1 0,0-1 0,0 1 0,0 0 0,0-1 0,1 1 0,-1 0 0,0 0 0,0 0 0,0 0 0,0 0 0,0 0 0,1 0 0,-1 0 0,0 0 0,0 1 0,0-1 0,0 0 0,0 1 0,0-1 0,0 1 1,0-1-1,0 1 0,1 0 0,9 2-3848,5-3-1661</inkml:trace>
</inkml:ink>
</file>

<file path=ppt/ink/ink3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3.246"/>
    </inkml:context>
    <inkml:brush xml:id="br0">
      <inkml:brushProperty name="width" value="0.025" units="cm"/>
      <inkml:brushProperty name="height" value="0.025" units="cm"/>
    </inkml:brush>
  </inkml:definitions>
  <inkml:trace contextRef="#ctx0" brushRef="#br0">61 25 12748,'-5'-18'3627,"5"17"-3580,0 1 0,0 0 0,0-1 0,0 1 0,-1 0 0,1 0 0,0-1 0,0 1 0,0 0 0,0 0 0,0-1 0,-1 1-1,1 0 1,0 0 0,0-1 0,-1 1 0,1 0 0,0 0 0,0 0 0,-1 0 0,1-1 0,0 1 0,0 0 0,-1 0-1,1 0 1,0 0 0,-1 0 0,1 0 0,0 0 0,0 0 0,-1 0 0,1 0 0,0 0 0,-1 0 0,1 0 0,0 0-1,-1 0 1,1 0 0,0 0 0,0 0 0,-1 0 0,1 1 0,0-1 0,-1 0 0,1 0 0,0 0 0,0 0 0,-1 1-1,1-1 1,0 0 0,0 0 0,0 0 0,-1 1 0,1-1 0,0 0 0,0 0 0,0 1 0,0-1 0,0 0 0,-1 1 0,1-1-1,0 0 1,0 1 0,-5 7-288,5-6-16,-1-1 0,0 1-1,0-1 1,0 1 0,0-1 0,0 0 0,0 1 0,0-1 0,0 0 0,-1 0 0,1 0 0,0 0-1,-1 0 1,1 0 0,-1 0 0,-1 0 0,-12 5-4227</inkml:trace>
</inkml:ink>
</file>

<file path=ppt/ink/ink3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7.972"/>
    </inkml:context>
    <inkml:brush xml:id="br0">
      <inkml:brushProperty name="width" value="0.025" units="cm"/>
      <inkml:brushProperty name="height" value="0.025" units="cm"/>
    </inkml:brush>
  </inkml:definitions>
  <inkml:trace contextRef="#ctx0" brushRef="#br0">14 16 3171,'0'0'8787,"-4"-2"-8477,1 0-155,3 2-135,-1 0 1,1 0-1,0-1 1,-1 1 0,1 0-1,0 0 1,0 0-1,-1 0 1,1 0-1,0-1 1,-1 1-1,1 0 1,0 0-1,0-1 1,-1 1-1,1 0 1,0 0-1,0-1 1,0 1-1,0 0 1,-1 0-1,1-1 1,0 1-1,0 0 1,0-1-1,0 1 1,0 0-1,0-1 1,0 1 0,0 0-1,0-1 1,0 1-1,0-1 1,0-2 871,0 3-880,0 0 0,0 1 0,0-1 0,0 0 1,0 0-1,1 0 0,-1 0 0,0 0 0,0 0 0,0 1 0,0-1 0,0 0 0,0 0 0,1 0 0,-1 0 0,0 0 0,0 0 0,0 0 0,0 0 0,1 0 0,-1 0 0,0 0 1,0 0-1,0 0 0,0 0 0,1 0 0,-1 0 0,0 0 0,0 0 0,0 0 0,0 0 0,1 0 0,-1 0 0,0 0 0,0 0 0,0 0 0,0 0 0,0-1 0,1 1 0,-1 0 1,0 0-1,0 0 0,0 0 0,0 0 0,0 0 0,0-1 0,1 1 0,2 9-997,-4-5-3872</inkml:trace>
</inkml:ink>
</file>

<file path=ppt/ink/ink3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1.450"/>
    </inkml:context>
    <inkml:brush xml:id="br0">
      <inkml:brushProperty name="width" value="0.025" units="cm"/>
      <inkml:brushProperty name="height" value="0.025" units="cm"/>
    </inkml:brush>
  </inkml:definitions>
  <inkml:trace contextRef="#ctx0" brushRef="#br0">327 243 2691,'-3'-11'14,"-7"-28"501,-1 0 0,-2 1 0,-2 0 0,-20-36 0,35 73-511,0 1 1,-1 0 0,1 0 0,0-1-1,-1 1 1,1 0 0,-1 0-1,1-1 1,0 1 0,-1 0 0,1 0-1,-1 0 1,1 0 0,-1 0 0,1-1-1,0 1 1,-1 0 0,1 0-1,-1 0 1,1 0 0,-1 0 0,1 1-1,-1-1 1,1 0 0,-1 0 0,1 0-1,0 0 1,-1 0 0,1 1 0,-1-1-1,1 0 1,0 0 0,-1 1-1,1-1 1,0 0 0,-1 0 0,1 1-1,0-1 1,-1 1 0,1-1 0,-1 1-1,-13 15 278,-9 18-76,2 1 0,1 1 0,2 1 0,-19 52 0,11-12 654,-19 97-1,39-145-777,1 0 0,1 1 0,1 0-1,2-1 1,1 1 0,6 45-1,-4-66-37,0 0 0,0 0-1,1-1 1,0 1 0,0-1-1,1 1 1,0-1 0,1 0-1,-1 0 1,2-1 0,5 8-1,-6-10 26,0-1 0,1 1 0,0-1 0,-1 0 0,1 0 0,0-1 0,1 0 0,-1 0 0,1 0 0,-1-1 0,1 0 0,0 0 0,0-1 0,-1 0 0,1 0 0,9 0 0,-8-1 32,-1-1 1,0 0-1,1 0 0,-1-1 0,0 0 1,0 0-1,0-1 0,0 0 0,0 0 1,-1-1-1,1 1 0,-1-1 0,0-1 1,0 1-1,0-1 0,-1 0 0,0 0 1,10-12-1,6-10 115,-2-2-1,30-53 1,-42 69-128,10-19 119,-1 0 0,-2-1 0,16-54 1,-25 69-135,-1 1 1,-1-1-1,0 0 1,-2 0-1,0 0 1,-1 0-1,-1 0 1,0 0-1,-5-19 1,4 29-67,-1-1-1,0 0 1,-1 1 0,0 0-1,0 0 1,-1 0 0,0 0-1,0 1 1,-1 0 0,0 0-1,0 0 1,0 1 0,-1-1-1,0 2 1,0-1 0,-1 1-1,0 0 1,0 1 0,0 0-1,0 0 1,-1 0 0,1 1-1,-1 1 1,0-1 0,0 2-1,0-1 1,0 1 0,0 0-1,0 1 1,0 0 0,-12 2-1,17-1-198,1 1 0,-1-1 0,1 1 0,0 0 0,0 1 0,-1-1 0,2 0 0,-1 1 0,0-1 0,0 1 0,1 0 0,0 0 0,-1 0-1,1 0 1,0 1 0,-1 3 0,-7 8-1523,-11 13-2593</inkml:trace>
</inkml:ink>
</file>

<file path=ppt/ink/ink3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6.240"/>
    </inkml:context>
    <inkml:brush xml:id="br0">
      <inkml:brushProperty name="width" value="0.025" units="cm"/>
      <inkml:brushProperty name="height" value="0.025" units="cm"/>
    </inkml:brush>
  </inkml:definitions>
  <inkml:trace contextRef="#ctx0" brushRef="#br0">1 2 10794,'0'0'16603,"5"0"-15776,24-1-415,30 1-266,-23 1-5946,-35-1 5424,4 1-3182</inkml:trace>
</inkml:ink>
</file>

<file path=ppt/ink/ink3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6.587"/>
    </inkml:context>
    <inkml:brush xml:id="br0">
      <inkml:brushProperty name="width" value="0.025" units="cm"/>
      <inkml:brushProperty name="height" value="0.025" units="cm"/>
    </inkml:brush>
  </inkml:definitions>
  <inkml:trace contextRef="#ctx0" brushRef="#br0">0 46 10314,'0'0'13485,"52"15"-13389,-34-27-353,0-1-960,0 1-1537,-7-1-1635,-5 3-3074</inkml:trace>
</inkml:ink>
</file>

<file path=ppt/ink/ink3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6.962"/>
    </inkml:context>
    <inkml:brush xml:id="br0">
      <inkml:brushProperty name="width" value="0.025" units="cm"/>
      <inkml:brushProperty name="height" value="0.025" units="cm"/>
    </inkml:brush>
  </inkml:definitions>
  <inkml:trace contextRef="#ctx0" brushRef="#br0">171 63 16624,'0'0'8493,"-10"3"-8247,7-2-240,-1 0-13,0 0 0,0 0 0,1 1 0,-1-1 1,1 1-1,-1 0 0,1 0 0,0 0 1,-1 0-1,1 0 0,0 1 0,1 0 1,-1-1-1,0 1 0,1 0 0,-1 1 0,1-1 1,-3 7-1,-18 40-114,-19 60 0,35-87 127,0 1 1,2 1 0,0-1 0,-1 47 0,6-69 8,0-1 1,0 0-1,0 0 0,0 0 1,0 0-1,0 0 1,1 0-1,-1 0 0,0 0 1,1 0-1,-1 0 1,0 0-1,1 0 1,-1 0-1,1 0 0,0-1 1,-1 1-1,1 0 1,0 0-1,-1 0 0,1-1 1,0 1-1,0 0 1,0-1-1,-1 1 1,1-1-1,0 1 0,0-1 1,0 1-1,0-1 1,0 1-1,0-1 0,0 0 1,0 0-1,0 0 1,0 0-1,0 1 1,1-1-1,-1-1 0,0 1 1,0 0-1,0 0 1,0 0-1,0 0 0,1-1 1,4 0 198,0-1-1,0 0 1,0 0 0,-1 0-1,1-1 1,9-6-1,2-3 130,-1 0 0,0-1 0,-1-1 0,-1-1 0,0 0 0,-1-1-1,0 0 1,18-33 0,-24 37-168,-1-1-1,0 0 1,0 0 0,-2 0-1,1 0 1,-2-1 0,0 0-1,0 0 1,-1 0-1,-1 0 1,-1 0 0,0 0-1,-3-25 1,3 36-231,-1-1 1,0 1-1,0-1 0,0 1 0,0 0 1,-1-1-1,1 1 0,-1 0 1,0 0-1,0 0 0,0 0 0,0 0 1,-1 0-1,1 1 0,-1-1 0,1 1 1,-1 0-1,0 0 0,0 0 1,0 0-1,0 0 0,0 0 0,-1 1 1,1 0-1,0 0 0,-1 0 1,1 0-1,-1 0 0,1 0 0,-1 1 1,-5 0-1,8 0-229,0 0-1,0 0 1,-1 1-1,1-1 1,0 0 0,0 1-1,0-1 1,0 1-1,0-1 1,0 1-1,0 0 1,1-1 0,-1 1-1,0 0 1,0 0-1,0 0 1,1 0 0,-1-1-1,0 1 1,1 0-1,-1 0 1,1 0-1,-1 0 1,1 0 0,0 0-1,-1 1 1,1 0-1,-8 17-6947</inkml:trace>
</inkml:ink>
</file>

<file path=ppt/ink/ink3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4.094"/>
    </inkml:context>
    <inkml:brush xml:id="br0">
      <inkml:brushProperty name="width" value="0.025" units="cm"/>
      <inkml:brushProperty name="height" value="0.025" units="cm"/>
    </inkml:brush>
  </inkml:definitions>
  <inkml:trace contextRef="#ctx0" brushRef="#br0">1 53 9449,'0'0'5755,"6"8"-5205,-2-3-418,1-1 0,-1 1 0,1 0-1,0-1 1,0 0 0,0-1 0,0 1 0,1-1 0,0 0 0,0 0 0,0 0 0,0-1 0,0 0 0,0 0 0,0-1 0,1 0 0,6 1 0,46 3 59,1-3 0,0-2 0,0-3 0,-1-2 0,1-3 0,-2-2 0,1-4 0,83-29 0,-128 38-277,10-4-458,1 2-1,0 0 1,33-4 0,-58 10 435,0 1 1,1 0-1,-1 0 0,0 0 1,0 0-1,1 0 1,-1-1-1,0 1 1,1 0-1,-1 0 1,0 0-1,1 0 1,-1 0-1,0 0 0,1 0 1,-1 0-1,0 0 1,0 0-1,1 0 1,-1 0-1,0 0 1,1 0-1,-1 1 1,0-1-1,1 0 0,-1 0 1,0 0-1,0 0 1,1 0-1,-1 1 1,0-1-1,0 0 1,1 0-1,-1 1 0,0-1 1,0 0-1,0 0 1,1 1-1,-1-1 1,0 0-1,0 0 1,0 1-1,0-1 1,0 0-1,0 1 0,0-1 1,0 0-1,1 0 1,-1 1-1,0-1 1,0 0-1,0 1 1,0-1-1,-1 0 1,1 1-1,0-1 0,-1 12-8629</inkml:trace>
</inkml:ink>
</file>

<file path=ppt/ink/ink3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5.309"/>
    </inkml:context>
    <inkml:brush xml:id="br0">
      <inkml:brushProperty name="width" value="0.025" units="cm"/>
      <inkml:brushProperty name="height" value="0.025" units="cm"/>
    </inkml:brush>
  </inkml:definitions>
  <inkml:trace contextRef="#ctx0" brushRef="#br0">33 0 12844,'0'0'3363,"-33"55"-5541,41-46-769,5-3-1665</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3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8.340"/>
    </inkml:context>
    <inkml:brush xml:id="br0">
      <inkml:brushProperty name="width" value="0.025" units="cm"/>
      <inkml:brushProperty name="height" value="0.025" units="cm"/>
    </inkml:brush>
  </inkml:definitions>
  <inkml:trace contextRef="#ctx0" brushRef="#br0">91 83 11179,'0'0'206,"-1"-1"0,1 1 0,0-1 0,-1 1 0,1-1 1,0 1-1,-1-1 0,1 1 0,0-1 0,0 1 0,0-1 1,0 1-1,-1-1 0,1 0 0,0 1 0,0-1 0,0 1 1,0-1-1,0 0 0,0 1 0,0-1 0,1 1 0,-1-1 1,0 1-1,0-1 0,0 0 0,0 1 0,1-1 0,-1 1 1,1-2-1,18-6 1921,31 5-1835,-46 3 234,486-9 1898,-531 11-2236,0 2-1,-47 12 1,-29 2-73,-249 4 1935,390-23-2089,-1-2-1,0-1 1,43-13 0,2-1 89,97-9 89,1 8 0,282 2 0,-526 22 364,1 3 1,0 4 0,-79 22 0,-57 10-4228,172-39-466,13-5-2115</inkml:trace>
</inkml:ink>
</file>

<file path=ppt/ink/ink3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5.773"/>
    </inkml:context>
    <inkml:brush xml:id="br0">
      <inkml:brushProperty name="width" value="0.025" units="cm"/>
      <inkml:brushProperty name="height" value="0.025" units="cm"/>
    </inkml:brush>
  </inkml:definitions>
  <inkml:trace contextRef="#ctx0" brushRef="#br0">66 0 17521,'0'0'608,"-59"5"-544,53 1-64,6 5-32,0 0-224,6 0-1602,9-1-1473,3-9-2915</inkml:trace>
</inkml:ink>
</file>

<file path=ppt/ink/ink3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6.847"/>
    </inkml:context>
    <inkml:brush xml:id="br0">
      <inkml:brushProperty name="width" value="0.025" units="cm"/>
      <inkml:brushProperty name="height" value="0.025" units="cm"/>
    </inkml:brush>
  </inkml:definitions>
  <inkml:trace contextRef="#ctx0" brushRef="#br0">1082 115 3331,'0'0'582,"-12"-8"710,-10-5-314,-1 0 0,0 2 0,-1 1 0,-49-15 0,-77-4 1262,129 27-2185,-1 0 1,0 1-1,1 1 1,-1 1-1,-23 4 1,34-2-60,0 1 0,0 0 0,0 0 0,1 1 1,0 1-1,0 0 0,0 0 0,0 1 0,1 0 0,-11 11 0,-8 10-62,-42 53-1,32-31-66,3 2 1,2 2-1,2 1 0,-30 72 1,30-45 397,2 2 1,-25 128-1,29-69-858,-9 188 1,25-19-3807,8-152-1585</inkml:trace>
</inkml:ink>
</file>

<file path=ppt/ink/ink3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7.177"/>
    </inkml:context>
    <inkml:brush xml:id="br0">
      <inkml:brushProperty name="width" value="0.025" units="cm"/>
      <inkml:brushProperty name="height" value="0.025" units="cm"/>
    </inkml:brush>
  </inkml:definitions>
  <inkml:trace contextRef="#ctx0" brushRef="#br0">1 2102 3427,'7'21'748,"2"-1"-1,0 0 1,1-1-1,23 32 1,-28-44-612,0-1-1,1 0 1,0 0 0,0 0 0,1-1-1,0 0 1,0 0 0,0 0 0,0-1-1,0 0 1,1-1 0,0 0 0,0 0-1,0 0 1,14 2 0,-3-4 197,-1 0 0,1-1 0,-1 0 0,1-2 0,-1 0 0,0-1 0,0-1 0,0-1 0,0-1 0,-1 0 0,1-1 1,-2-1-1,1 0 0,-1-1 0,16-13 0,17-14 641,-1-1 0,-2-3 0,52-59 0,-50 47-805,-3-2 0,-2-2 0,-3-2 0,-2-1 0,-3-2 0,-3-2 0,-2-1 0,-3-1 0,-3-1 0,-3-1 0,22-125 0,-27 85-212,-4-2 1,-5 1-1,-5-1 0,-14-119 1,9 198 44,-1-1 0,-2 1 1,-1 0-1,-2 1 1,-1 0-1,-1 0 0,-23-44 1,25 59-78,0-1 1,-1 1 0,-1 1 0,0 0 0,-1 0-1,0 1 1,-1 0 0,0 2 0,-1-1-1,0 1 1,-1 1 0,0 1 0,0 0-1,-32-11 1,21 12-1090,-1 0 0,-38-3-1,25 5-1646,0-2-1711</inkml:trace>
</inkml:ink>
</file>

<file path=ppt/ink/ink3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8.645"/>
    </inkml:context>
    <inkml:brush xml:id="br0">
      <inkml:brushProperty name="width" value="0.025" units="cm"/>
      <inkml:brushProperty name="height" value="0.025" units="cm"/>
    </inkml:brush>
  </inkml:definitions>
  <inkml:trace contextRef="#ctx0" brushRef="#br0">0 459 11851,'0'0'6630,"7"-9"-4553,59-69 1491,50-60-881,45-82-3048,-161 220 233,1 0 0,-1 0 0,0 0 1,1-1-1,-1 1 0,0 0 0,0-1 1,0 1-1,1 0 0,-1-1 1,0 1-1,0 0 0,0 0 0,0-1 1,0 1-1,1-1 0,-1 1 0,0 0 1,0-1-1,0 1 0,0 0 0,0-1 1,0 1-1,0 0 0,0-1 0,0 1 1,-1-1-1,1 1 0,0 0 0,0-1 1,0 1-1,0 0 0,0-1 0,-1 1 1,1 0-1,0-1 0,-13 0-7045,8 1 5951,-16 0-10314</inkml:trace>
</inkml:ink>
</file>

<file path=ppt/ink/ink3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8.984"/>
    </inkml:context>
    <inkml:brush xml:id="br0">
      <inkml:brushProperty name="width" value="0.025" units="cm"/>
      <inkml:brushProperty name="height" value="0.025" units="cm"/>
    </inkml:brush>
  </inkml:definitions>
  <inkml:trace contextRef="#ctx0" brushRef="#br0">257 0 6566,'0'0'9460,"-8"3"-6038,3-2-3229,0 1 1,1 0-1,0 1 1,-1-1-1,1 1 0,0-1 1,0 1-1,1 1 1,-1-1-1,0 0 1,1 1-1,0 0 1,0 0-1,0 0 1,0 0-1,1 0 0,0 0 1,0 1-1,0-1 1,-2 7-1,-97 272 442,54-144-554,44-132-74,-2 7 176,0 0 0,1 1 1,0-1-1,-2 29 0,6-42-171,0-1-1,0 1 0,0 0 1,0-1-1,0 1 1,0 0-1,0-1 0,0 1 1,0-1-1,0 1 1,0 0-1,1-1 1,-1 1-1,0-1 0,0 1 1,1-1-1,-1 1 1,0-1-1,1 1 0,-1-1 1,0 1-1,1-1 1,-1 1-1,1-1 1,-1 0-1,1 1 0,-1-1 1,1 0-1,-1 1 1,1-1-1,0 0 0,24-1 128,23-19 83,58-43 72,57-30-2349,-47 41-8323,-78 38 774</inkml:trace>
</inkml:ink>
</file>

<file path=ppt/ink/ink3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9.530"/>
    </inkml:context>
    <inkml:brush xml:id="br0">
      <inkml:brushProperty name="width" value="0.025" units="cm"/>
      <inkml:brushProperty name="height" value="0.025" units="cm"/>
    </inkml:brush>
  </inkml:definitions>
  <inkml:trace contextRef="#ctx0" brushRef="#br0">332 120 352,'0'-12'10277,"0"9"-10061,1-4 609,-1-1 1,0 0 0,0 0 0,-1 1 0,0-1 0,-1 0 0,-2-9 0,3 15-655,0 0 1,0 0-1,0 0 0,-1 0 1,1 0-1,0 0 1,-1 0-1,0 1 1,1-1-1,-1 0 0,0 1 1,0-1-1,0 1 1,0 0-1,0 0 0,0 0 1,0 0-1,0 0 1,0 0-1,-1 0 1,1 1-1,0-1 0,-1 1 1,1 0-1,0-1 1,-1 1-1,1 0 1,0 0-1,-1 1 0,1-1 1,-1 0-1,1 1 1,0 0-1,-3 0 1,-4 2-44,1 0 1,-1 1 0,1 0 0,0 0 0,0 1 0,0 0-1,0 0 1,1 1 0,0 0 0,0 0 0,-10 14 0,-8 9 296,-29 46 0,42-56-113,0 1-1,1 0 0,-8 23 0,15-35-271,1 0-1,1 1 1,0-1-1,0 1 1,0-1-1,1 1 1,1 0-1,-1-1 1,1 1-1,1 0 1,1 10-1,0-16-43,-1 1 0,1 0-1,0-1 1,0 0-1,0 1 1,0-1-1,0 0 1,1 0 0,0 0-1,-1 0 1,1-1-1,0 1 1,1-1-1,-1 0 1,0 0-1,1 0 1,-1 0 0,1 0-1,-1-1 1,1 1-1,0-1 1,0 0-1,-1 0 1,1-1 0,0 1-1,6-1 1,-1 1 44,0 0 0,0-1 0,0 0 0,0 0 0,0-1 0,0 0 0,0-1 0,0 0 0,-1-1 0,13-4 0,21-18 147,-40 24-149,0-1 0,0 1 1,-1-1-1,1 1 0,0-1 0,-1 0 0,1 0 1,-1 1-1,1-1 0,-1 0 0,0-1 1,0 1-1,0 0 0,0 0 0,0 0 1,-1 0-1,2-4 0,-3 5 27,1-1 0,-1 1 1,0 0-1,1 0 0,-1-1 0,0 1 0,0 0 0,0 0 0,0 0 0,0 0 0,0 0 1,0 0-1,0 0 0,0 0 0,0 0 0,-1 0 0,1 1 0,0-1 0,0 0 0,-1 1 1,1-1-1,-1 1 0,1 0 0,0-1 0,-3 1 0,-41-9 83,43 9-104,-21 0 26,-5-1-137,27-1-162,15-2-207,36-10 402,-36 10 50,0 0 0,0 0 1,1 2-1,22-3 1,-36 6-26,0-1 1,0 1 0,0-1 0,0 1-1,0 0 1,0-1 0,0 1-1,-1 0 1,1-1 0,0 1-1,0 0 1,-1 0 0,1 0-1,0 0 1,-1 0 0,1 0 0,-1 0-1,1 0 1,-1 0 0,0 0-1,1 0 1,-1 0 0,0 0-1,0 1 1,0-1 0,0 0-1,0 0 1,0 0 0,0 0 0,0 0-1,0 2 1,-4 41 55,-11 4 98,12-42-177,0 1-1,0-1 0,1 0 1,0 1-1,0 0 1,1-1-1,0 1 1,0 0-1,0 0 1,1-1-1,0 1 1,2 13-1,-2-20-61,1 0-1,-1 1 1,0-1-1,1 0 0,-1 1 1,1-1-1,-1 0 1,1 1-1,-1-1 0,0 0 1,1 0-1,-1 0 1,1 0-1,-1 1 1,1-1-1,-1 0 0,1 0 1,-1 0-1,1 0 1,0 0-1,-1 0 0,1 0 1,-1 0-1,1-1 1,-1 1-1,1 0 1,-1 0-1,1 0 0,-1 0 1,0-1-1,1 1 1,-1 0-1,1 0 0,0-1 1,17-11-2687,0-11-1479,1-7-2626</inkml:trace>
</inkml:ink>
</file>

<file path=ppt/ink/ink3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9.999"/>
    </inkml:context>
    <inkml:brush xml:id="br0">
      <inkml:brushProperty name="width" value="0.025" units="cm"/>
      <inkml:brushProperty name="height" value="0.025" units="cm"/>
    </inkml:brush>
  </inkml:definitions>
  <inkml:trace contextRef="#ctx0" brushRef="#br0">37 0 13773,'0'0'9006,"-6"11"-8376,2-3-584,-1 1 0,2-1 0,-1 1 0,1 0 0,0 0 0,1 0 1,0 1-1,0-1 0,1 0 0,0 11 0,0 49 216,2-68-242,0-1 1,-1 1 0,1-1 0,0 1 0,0-1 0,-1 1 0,1-1 0,0 0 0,0 1-1,0-1 1,-1 0 0,1 0 0,0 1 0,0-1 0,0 0 0,0 0 0,0 0 0,-1 0-1,1 0 1,0 0 0,0 0 0,0 0 0,0-1 0,0 1 0,-1 0 0,3-1 0,25-6 306,-18 3-270,0-1-1,-1 0 1,0-1-1,0 0 1,-1-1 0,10-9-1,-14 12 28,0 1 0,-1-1 0,1 1 0,-1-1 0,0 0 0,-1 0 0,1-1 0,-1 1 0,0-1 0,0 1 0,0-1 0,0 0 0,-1 1 0,0-1 0,1-8 0,-2 13-60,0 0 0,0 0 0,0-1 0,0 1 0,0 0 0,0 0 0,-1 0-1,1-1 1,0 1 0,0 0 0,0 0 0,-1 0 0,1 0 0,0-1 0,0 1-1,0 0 1,-1 0 0,1 0 0,0 0 0,0 0 0,-1 0 0,1 0 0,0 0 0,0-1-1,-1 1 1,1 0 0,0 0 0,0 0 0,-1 0 0,1 0 0,0 1 0,0-1 0,-1 0-1,1 0 1,0 0 0,0 0 0,0 0 0,-1 0 0,1 0 0,0 0 0,0 0-1,-1 1 1,1-1 0,0 0 0,0 0 0,0 0 0,0 0 0,-1 1 0,1-1 0,0 0-1,0 0 1,0 1 0,0-1 0,0 0 0,0 0 0,-1 0 0,1 1 0,-12 10-102,9-5 84,0 0-1,0 1 0,0-1 1,1 1-1,-1-1 0,2 1 1,-1 0-1,1 0 0,-1 9 1,3-15-14,-1 0 0,1 0 0,0-1 0,-1 1 0,1 0 0,0-1 0,-1 1 0,1-1 0,0 1 0,0 0 0,0-1 0,0 0 0,-1 1 0,1-1 0,0 0 1,0 1-1,0-1 0,0 0 0,0 0 0,0 0 0,0 0 0,0 1 0,0-2 0,0 1 0,0 0 0,0 0 0,1 0 0,30-3 38,32-17 177,-50 14-260,0 1 0,0 0 0,20-3 0,-29 8-309,0-1 1,0 1 0,0 0 0,0 0 0,0 1 0,0-1-1,0 1 1,6 2 0,6 11-3647,-5-2-1157,-1-8-2136,1-4-947</inkml:trace>
</inkml:ink>
</file>

<file path=ppt/ink/ink3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0.327"/>
    </inkml:context>
    <inkml:brush xml:id="br0">
      <inkml:brushProperty name="width" value="0.025" units="cm"/>
      <inkml:brushProperty name="height" value="0.025" units="cm"/>
    </inkml:brush>
  </inkml:definitions>
  <inkml:trace contextRef="#ctx0" brushRef="#br0">1 97 1121,'10'-8'5253,"-2"1"-4687,59-44 4944,-61 47-4898,1 0 0,-1 0 0,1 1 0,0 0 0,0 1-1,0-1 1,0 1 0,0 0 0,1 1 0,9-1 0,-16 2-569,0 0 0,0 0-1,-1 0 1,1 0 0,0 0 0,0 1 0,-1-1 0,1 0 0,0 1 0,-1-1-1,1 0 1,0 1 0,-1-1 0,1 1 0,0-1 0,-1 1 0,1-1 0,-1 1-1,1-1 1,-1 1 0,1 0 0,-1-1 0,1 1 0,-1 0 0,0-1 0,1 1 0,-1 0-1,0 0 1,0-1 0,0 1 0,1 0 0,-1 0 0,0-1 0,0 1 0,0 0-1,0 0 1,0 0 0,0-1 0,-1 1 0,1 0 0,0 0 0,0-1 0,0 1-1,-1 0 1,1-1 0,0 1 0,-1 0 0,0 1 0,-18 36 520,-90 84 3115,109-121-3668,-1-1 0,1 0 0,0 0 0,-1 1 1,1-1-1,0 0 0,0 0 0,-1 1 0,1-1 0,0 0 1,0 1-1,-1-1 0,1 0 0,0 1 0,0-1 0,0 0 0,0 1 1,0-1-1,-1 1 0,1-1 0,0 0 0,0 1 0,0-1 1,0 1-1,0-1 0,0 0 0,0 1 0,0-1 0,1 1 1,-1-1-1,0 0 0,0 1 0,0-1 0,0 0 0,0 1 0,1-1 1,-1 0-1,0 1 0,0-1 0,1 0 0,-1 1 0,0-1 1,0 0-1,1 0 0,-1 1 0,25 0 376,28-14 197,17-11-1075,-23 9-4141,-35 9-300,-8 0-3736</inkml:trace>
</inkml:ink>
</file>

<file path=ppt/ink/ink3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0.669"/>
    </inkml:context>
    <inkml:brush xml:id="br0">
      <inkml:brushProperty name="width" value="0.025" units="cm"/>
      <inkml:brushProperty name="height" value="0.025" units="cm"/>
    </inkml:brush>
  </inkml:definitions>
  <inkml:trace contextRef="#ctx0" brushRef="#br0">1 71 17040,'0'0'5093,"61"-30"-5029,-23 17-865,-2 0-2434,3-1-3203</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3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1.031"/>
    </inkml:context>
    <inkml:brush xml:id="br0">
      <inkml:brushProperty name="width" value="0.025" units="cm"/>
      <inkml:brushProperty name="height" value="0.025" units="cm"/>
    </inkml:brush>
  </inkml:definitions>
  <inkml:trace contextRef="#ctx0" brushRef="#br0">80 7 12748,'0'0'6289,"-6"11"-5222,-3 5-867,1 1 0,1 0 0,0 1 0,2-1 0,0 1 0,1 0 0,0 1 0,-1 32-1,6 32-165,0-53 67,-1 0 0,-1-1 1,-1 1-1,-2 0 0,-7 31 0,9-76 545,1-1 0,0 0 0,3-18 0,6-5-583,2 0 0,1 1-1,3 0 1,1 1 0,1 1 0,2 0 0,2 1 0,26-36 0,-42 66-86,1 0 0,0 0 0,0 0 0,1 1 1,-1-1-1,1 1 0,0 0 0,0 1 0,10-5 0,-14 7 12,-1 1-1,1-1 0,-1 1 1,1-1-1,0 1 0,-1 0 1,1 0-1,-1-1 0,1 1 1,0 0-1,-1 1 0,1-1 1,0 0-1,-1 0 0,1 1 1,-1-1-1,1 1 0,1 0 0,-1 0 10,-1 1-1,0-1 0,1 0 1,-1 1-1,0-1 0,0 1 0,0-1 1,0 1-1,0-1 0,-1 1 1,1 0-1,0-1 0,-1 1 0,1 0 1,-1 0-1,1 0 0,-1-1 1,0 1-1,0 0 0,0 3 0,0 1 166,-1 1-1,1 0 0,-1 0 0,0 0 1,-1-1-1,0 1 0,0-1 0,0 1 1,-1-1-1,0 0 0,0 0 0,0 0 0,-1 0 1,0 0-1,0-1 0,-1 0 0,1 0 1,-1 0-1,-8 6 0,1-1 214,-1-1 0,-1 0 0,0-1-1,0 0 1,-1-2 0,0 1 0,-20 5 0,35-12-511,0-1 1,0 1-1,1 0 1,-1 0-1,0 0 0,0-1 1,0 1-1,0 0 1,0 0-1,0 0 1,0-1-1,0 1 1,0 0-1,0 0 0,0 0 1,0-1-1,0 1 1,0 0-1,-1 0 1,1 0-1,0-1 1,0 1-1,0 0 1,0 0-1,0 0 0,0-1 1,0 1-1,0 0 1,-1 0-1,1 0 1,0 0-1,0 0 1,0-1-1,0 1 0,-1 0 1,1 0-1,0 0 1,0 0-1,0 0 1,-1 0-1,1 0 1,0 0-1,0 0 1,0 0-1,-1 0 0,1 0 1,0 0-1,0 0 1,-1 0-1,22-21-4808,-15 15 2894,18-18-5740</inkml:trace>
</inkml:ink>
</file>

<file path=ppt/ink/ink3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1.373"/>
    </inkml:context>
    <inkml:brush xml:id="br0">
      <inkml:brushProperty name="width" value="0.025" units="cm"/>
      <inkml:brushProperty name="height" value="0.025" units="cm"/>
    </inkml:brush>
  </inkml:definitions>
  <inkml:trace contextRef="#ctx0" brushRef="#br0">61 0 4901,'0'0'15059,"-4"9"-13463,-6 12-796,-25 66 1734,32-81-2495,1 1 0,0 0 0,1 0 0,-1-1 0,2 1 0,-1 0 0,1 0 0,0 0 0,0 0-1,0 0 1,3 8 0,-3-14-42,0 0-1,1 0 0,-1 0 0,1 0 1,0 0-1,-1-1 0,1 1 0,0 0 1,-1 0-1,1 0 0,0-1 0,0 1 0,0 0 1,-1-1-1,1 1 0,0 0 0,0-1 1,0 0-1,0 1 0,0-1 0,0 1 1,0-1-1,0 0 0,0 0 0,1 0 1,-1 1-1,0-1 0,0 0 0,0 0 1,0-1-1,0 1 0,0 0 0,0 0 1,0 0-1,0-1 0,0 1 0,0-1 1,0 1-1,0 0 0,0-1 0,0 0 1,1 0-1,4-2 38,-1 0-1,0 0 1,0-1 0,0 1 0,0-1-1,4-6 1,4-4 78,-1-2 1,18-30-1,-25 39-151,-2-1 0,1 1 0,-1-1 0,0 0 0,-1 0 0,0 0 0,0 0 0,-1 0 0,1-11 0,-2 18 11,1 1 1,-1-1-1,0 1 0,0-1 1,0 1-1,0-1 1,0 1-1,0-1 1,-1 1-1,1-1 1,0 1-1,0-1 0,0 1 1,0-1-1,0 1 1,-1-1-1,1 1 1,0-1-1,0 1 1,-1 0-1,1-1 0,0 1 1,-1-1-1,1 1 1,-1 0-1,1-1 1,0 1-1,-1 0 1,1 0-1,-1-1 0,1 1 1,-1 0-1,1 0 1,-1 0-1,1-1 1,-1 1-1,1 0 0,-1 0 1,1 0-1,-1 0 1,1 0-1,-1 0 1,1 0-1,-1 0 1,1 0-1,-1 0 0,1 0 1,-1 1-1,1-1 1,-1 0-1,1 0 1,-1 0-1,1 1 1,-1-1-1,1 0 0,0 1 1,-1 0-1,-2 0-1,1 0 0,-1 1-1,1-1 1,0 1-1,0 0 1,0 0-1,0 0 1,0 0 0,0 0-1,-1 3 1,2-3-107,0 0 1,0 0-1,0 0 0,0 0 0,1 0 1,-1 0-1,1 0 0,-1 1 1,1-1-1,0 0 0,0 0 1,0 1-1,0-1 0,0 0 1,1 0-1,-1 0 0,0 0 1,1 1-1,1 2 0,-1-3-309,1 0 0,-1 0 0,1 0 0,-1 0 0,1 0 0,0 0 0,-1-1 0,1 1 0,0 0 0,0-1 0,0 0-1,0 1 1,1-1 0,-1 0 0,0 0 0,1-1 0,1 2 0,20 3-5304</inkml:trace>
</inkml:ink>
</file>

<file path=ppt/ink/ink3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1.729"/>
    </inkml:context>
    <inkml:brush xml:id="br0">
      <inkml:brushProperty name="width" value="0.025" units="cm"/>
      <inkml:brushProperty name="height" value="0.025" units="cm"/>
    </inkml:brush>
  </inkml:definitions>
  <inkml:trace contextRef="#ctx0" brushRef="#br0">97 0 10025,'0'0'6172,"-9"5"-5671,3-1-350,0 0-1,0 0 0,0 0 0,0 1 1,1 0-1,0 0 0,0 0 0,0 1 1,1 0-1,-1-1 0,1 2 0,1-1 1,-1 0-1,1 1 0,0-1 0,1 1 1,0 0-1,0 0 0,0 0 0,-1 11 0,3-17-106,0 1-1,0-1 0,-1 1 0,1-1 1,0 1-1,0 0 0,1-1 0,-1 1 0,0-1 1,0 1-1,1-1 0,-1 1 0,1-1 0,-1 0 1,1 1-1,0-1 0,0 1 0,-1-1 1,1 0-1,0 0 0,0 0 0,0 1 0,0-1 1,0 0-1,1 0 0,-1 0 0,2 1 1,0-1 113,0-1 1,1 1 0,-1-1 0,0 1 0,0-1-1,1 0 1,-1 0 0,0 0 0,1 0 0,-1-1 0,0 0-1,6-1 1,-1-1 28,1 0 0,-1-1 0,0 0 0,-1 0 0,1-1 0,-1 0 0,1-1 0,-2 1 0,12-13 0,-13 14-153,0-1-1,-1 0 1,0 0-1,0 0 1,-1 0 0,1-1-1,-1 1 1,0-1-1,-1 0 1,0 0 0,1 0-1,-2 0 1,1 0-1,1-10 1,-3 15-40,0 0 0,0 1-1,0-1 1,-1 0 0,1 1 0,0-1 0,0 0-1,0 1 1,0-1 0,-1 0 0,1 1 0,0-1-1,-1 0 1,1 1 0,0-1 0,-1 1 0,1-1-1,-1 1 1,1-1 0,-1 1 0,1-1-1,-1 1 1,1-1 0,-1 1 0,1 0 0,-1-1-1,0 1 1,1 0 0,-1-1 0,-1 1 0,-26 0-207,21 2 180,0 0 0,0 0 0,1 1 0,-1 0 0,-10 6 0,14-8-27,-1 1-1,1 0 0,0 0 0,1 1 1,-1-1-1,0 0 0,1 1 0,-1 0 1,1 0-1,0 0 0,0 0 0,0 0 0,0 0 1,0 0-1,1 0 0,-1 1 0,1-1 1,0 1-1,0-1 0,0 5 0,1-7-115,1-1 0,-1 1 0,1 0 1,-1 0-1,1 0 0,-1 0 0,1 0 0,0 0 0,0 0 0,-1-1 0,1 1 0,0 0 0,0-1 0,0 1 0,0-1 0,0 1 0,0-1 0,-1 1 1,1-1-1,0 1 0,1-1 0,-1 0 0,0 0 0,0 1 0,0-1 0,0 0 0,0 0 0,0 0 0,0 0 0,0 0 0,2-1 0,38-2-6044,-7-8-1450</inkml:trace>
</inkml:ink>
</file>

<file path=ppt/ink/ink3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2.072"/>
    </inkml:context>
    <inkml:brush xml:id="br0">
      <inkml:brushProperty name="width" value="0.025" units="cm"/>
      <inkml:brushProperty name="height" value="0.025" units="cm"/>
    </inkml:brush>
  </inkml:definitions>
  <inkml:trace contextRef="#ctx0" brushRef="#br0">104 144 14606,'-10'8'1756,"4"-4"-1458,-7 5 810,1 1-1,-20 19 0,29-26-992,0 0 1,1 0-1,-1 0 1,1 1-1,-1-1 1,1 0-1,0 1 1,0 0-1,1-1 0,-1 1 1,1 0-1,0 0 1,0 0-1,0 0 1,0 0-1,1 0 1,0 0-1,0 5 1,0-8-127,1 0 1,0 1 0,-1-1-1,1 0 1,0 0-1,0 0 1,0 0 0,0 0-1,0 0 1,0 0 0,0 0-1,0 0 1,0-1 0,1 1-1,-1 0 1,0-1-1,0 1 1,1-1 0,-1 1-1,1-1 1,-1 0 0,0 1-1,1-1 1,-1 0 0,0 0-1,1 0 1,-1 0-1,1 0 1,1-1 0,44-5-325,-34 0 379,1 0 0,-2 0 0,1-2 0,-1 0 0,0 0 0,18-17 0,59-66 96,-78 80-131,0-1 17,1-1 0,-2 0 0,1 0 1,-2-1-1,0 0 0,8-19 0,-18 24-54,-9 15 84,-12 13 87,8-5 372,0 1 0,-21 31 0,31-40-325,0 0 0,0 1 0,1 0-1,0 0 1,1 0 0,-1 0 0,1 0-1,1 0 1,-1 0 0,1 1 0,0 8-1,1-14-186,0-1 0,0 1 0,0-1 0,1 1 0,-1-1 0,0 0-1,1 1 1,-1-1 0,1 0 0,-1 1 0,1-1 0,0 0 0,-1 0 0,1 0-1,0 1 1,0-1 0,0 0 0,0 0 0,0 0 0,0 0 0,0-1-1,3 3 1,-1-2-1,1 1 0,-1-1 0,1 1 0,0-1 0,-1 0 0,1 0 0,0-1 0,6 1 0,0-1 16,0 0 1,0 0 0,0-1-1,0-1 1,0 0-1,11-3 1,-9 0 74,0-1 0,-1 0 0,22-15 0,6-4-406,-37 24 131,-12 25 209,6-19-11,1 0 1,1 0-1,-1 0 1,1 0 0,-1 1-1,2-1 1,-3 9-1,4-13-11,0 0 0,0 0 0,0 0 1,0 0-1,0 1 0,0-1 0,0 0 0,1 0 0,-1 0 0,0 0 0,1 0 1,-1 0-1,1 0 0,-1 0 0,1 0 0,0 0 0,-1-1 0,1 1 0,0 0 1,0 0-1,-1 0 0,1-1 0,0 1 0,0 0 0,0-1 0,0 1 0,0-1 1,0 1-1,0-1 0,0 1 0,0-1 0,0 0 0,0 0 0,0 1 0,0-1 1,0 0-1,0 0 0,0 0 0,1 0 0,-1 0 0,0 0 0,0-1 0,2 1 1,14-2 119,0 0 0,-1 0 0,1-2 1,-1 0-1,19-7 0,24-6-3360,1 9-10120</inkml:trace>
</inkml:ink>
</file>

<file path=ppt/ink/ink3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2.492"/>
    </inkml:context>
    <inkml:brush xml:id="br0">
      <inkml:brushProperty name="width" value="0.025" units="cm"/>
      <inkml:brushProperty name="height" value="0.025" units="cm"/>
    </inkml:brush>
  </inkml:definitions>
  <inkml:trace contextRef="#ctx0" brushRef="#br0">41 34 13389,'0'0'9988,"0"9"-9897,-1 9-68,-2 0 0,1 0 1,-11 30-1,8-28-54,0-1-1,1 1 1,1 0-1,-1 35 0,4-54 17,0 0 0,0 0 0,0 0 0,0 0 0,0 0 0,1-1 0,-1 1 0,0 0 0,0 0 0,1 0 0,-1 0 0,1-1 0,-1 1-1,1 0 1,-1 0 0,1-1 0,0 1 0,-1 0 0,1-1 0,0 1 0,-1 0 0,1-1 0,0 1 0,0-1 0,0 0 0,-1 1 0,1-1-1,0 1 1,0-1 0,0 0 0,0 0 0,0 0 0,0 0 0,0 1 0,-1-1 0,1 0 0,0 0 0,0-1 0,0 1 0,0 0 0,0 0-1,0 0 1,1-1 0,3 0 16,0-1 0,1 1 0,-1-1 0,0 0 0,-1-1 0,9-4 0,9-9 21,0-2 0,0 0-1,-2-2 1,-1 0 0,0-1 0,-1-1 0,-2-1 0,0 0-1,-1-1 1,22-51 0,-45 87 819,1 0 0,1 1-1,-10 27 1,12-26-721,2 1 0,0-1 0,0 1 1,2 0-1,-1 0 0,2 0 0,4 26 0,-5-37-114,1 0 0,0 0 0,0 0 0,1 0 0,-1-1 0,1 1 0,-1 0 0,1-1 0,1 1 0,-1-1 0,0 1 0,1-1 0,-1 0 0,1 0 0,0 0 0,0 0 0,0-1 0,1 1 0,-1-1 0,1 0 0,-1 0 0,1 0 0,0 0 0,-1-1 0,1 0 0,0 1 0,0-1 0,0-1 0,0 1 0,0 0 0,0-1 0,5 0 0,-8 0-43,0 0 0,0 0 0,-1 0 1,1 0-1,0 0 0,0 0 0,0 0 1,0-1-1,0 1 0,-1 0 0,1 0 0,0-1 1,0 1-1,0-1 0,-1 1 0,1 0 1,0-1-1,0 0 0,-1 1 0,1-1 1,-1 1-1,1-1 0,0 0 0,-1 1 0,1-1 1,-1 0-1,1 0 0,-1 1 0,0-1 1,1 0-1,-1 0 0,0 0 0,0 0 0,1 1 1,-1-1-1,0 0 0,0 0 0,0 0 1,0 0-1,0 0 0,0 0 0,0 0 1,-1 1-1,1-1 0,0 0 0,0 0 0,-1 0 1,0-1-1,0-2-164,0 1 1,-1-1-1,1 1 0,-1-1 1,0 1-1,0 0 0,0 0 1,0 0-1,-1 0 0,-3-4 1,-11-5-869,-1 0 0,-21-9 0,-24-16 3026,74 36 2236,12-1-3346,120 2 1539,-95 0-5043,1 0-4258,-9 0-8897</inkml:trace>
</inkml:ink>
</file>

<file path=ppt/ink/ink3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3.553"/>
    </inkml:context>
    <inkml:brush xml:id="br0">
      <inkml:brushProperty name="width" value="0.025" units="cm"/>
      <inkml:brushProperty name="height" value="0.025" units="cm"/>
    </inkml:brush>
  </inkml:definitions>
  <inkml:trace contextRef="#ctx0" brushRef="#br0">18 258 8808,'0'0'4655,"4"-9"-4019,7-9-80,1 1-1,25-29 1,24-32 2277,-58 75-2621,-1-1 0,1 1 0,-1-1 0,0 1 0,0-1 0,-1 0 0,1 0 0,-1 1 0,1-1 0,-1 0 1,0-1-1,-1 1 0,1 0 0,-1 0 0,0 0 0,0 0 0,-1-5 0,1 8-141,-1 0 1,0 0 0,0 0-1,0 0 1,0 1-1,0-1 1,0 0 0,0 1-1,0-1 1,0 1-1,-1-1 1,1 1 0,0-1-1,0 1 1,0 0-1,-1 0 1,1 0 0,0 0-1,0 0 1,-1 0-1,1 0 1,0 0 0,0 0-1,-1 0 1,1 1-1,0-1 1,0 0 0,-2 2-1,-35 13 180,30-9-202,1 1 0,0-1-1,0 1 1,0 0-1,1 1 1,0 0-1,0 0 1,1 0-1,0 0 1,0 1-1,1 0 1,0 0 0,1 0-1,0 1 1,0-1-1,1 1 1,0-1-1,1 1 1,0 0-1,0 14 1,1-22-49,1 0 0,-1-1 0,0 1 0,0 0 0,1 0 0,-1 0 0,1 0 0,0-1 0,-1 1 0,1 0 0,0-1 0,0 1 0,0 0 0,0-1 0,0 1 0,1-1 0,-1 0 0,0 1 0,1-1 0,-1 0 0,1 0 0,1 1 0,0 0 2,1 0-1,0-1 0,0 0 1,0 0-1,0 0 0,0 0 1,0 0-1,0-1 0,0 0 0,4 0 1,5-1 23,1 0 0,-1-1 0,1-1 0,-1 0 0,19-7 1,-5-1 51,-1 0 1,0-2-1,-1-1 1,-1 0 0,0-2-1,-1-1 1,-1-1 0,0-1-1,-1-1 1,27-34 0,-37 31 86,-11 22-151,0 1-1,0-1 0,0 1 0,0 0 0,1-1 1,-2 1-1,1-1 0,0 1 0,0-1 0,0 1 1,0 0-1,0-1 0,0 1 0,0-1 0,0 1 1,-1 0-1,1-1 0,0 1 0,0 0 0,-1-1 1,1 1-1,0 0 0,0-1 0,-1 1 0,1 0 1,0 0-1,-1-1 0,1 1 0,-1 0 0,-1-1 7,0 1-1,0 0 0,1 0 1,-1 0-1,0 1 0,0-1 1,0 0-1,0 1 0,0-1 0,1 1 1,-1 0-1,0 0 0,0-1 1,1 1-1,-1 0 0,1 0 1,-1 1-1,1-1 0,-3 2 1,-13 12 1,1-1 1,-25 32 0,35-39-25,1 0-1,0 0 0,0 1 1,1 0-1,0 0 0,1 0 1,-1 0-1,1 0 0,-3 18 1,6-26-4,0 1 0,0 0 0,0 0 0,0 0 1,0-1-1,0 1 0,0 0 0,0 0 1,0-1-1,0 1 0,0 0 0,0 0 1,1-1-1,-1 1 0,0 0 0,1 0 1,-1-1-1,1 1 0,-1 0 0,0-1 1,1 1-1,0-1 0,-1 1 0,1-1 1,-1 1-1,1-1 0,0 1 0,-1-1 1,1 1-1,0-1 0,-1 0 0,2 1 0,33 0 129,-23-3 10,0-1 0,1 0 1,16-8-1,-27 10-123,12-5 31,-1 0 0,0-1 0,0-1 0,13-10 0,-29 20 92,-31 34 53,33-35-186,0 0-1,-1 1 1,1-1-1,0 1 1,0-1 0,0 1-1,1-1 1,-1 1-1,0 0 1,0-1 0,1 1-1,-1 0 1,1-1-1,0 1 1,-1 0 0,1 0-1,0 0 1,0-1 0,0 1-1,0 0 1,1 0-1,-1-1 1,0 1 0,1 0-1,-1 0 1,1-1-1,0 1 1,1 2 0,-1-3 1,1 0 1,0 0 0,-1 0 0,1 0-1,0 0 1,0-1 0,0 1 0,0-1-1,0 1 1,-1-1 0,1 0 0,0 1 0,0-1-1,0 0 1,3-1 0,32-2 179,-36 3-173,10-2 120,0-1 0,-1 0 1,1 0-1,-1-1 0,0 0 0,0-1 0,0-1 0,-1 1 0,13-11 1,-18 14-48,0-1 1,0 0-1,0-1 1,-1 1-1,1-1 1,-1 1 0,0-1-1,0 0 1,0 0-1,-1-1 1,1 1-1,-1 0 1,0-1 0,0 1-1,-1-1 1,1 0-1,-1 0 1,0 0-1,-1 0 1,1 1-1,-1-1 1,0 0 0,0-6-1,-11-10 100,3 6-1909,9 14 1612,-1 1 0,0-1 0,1 1 0,-1-1 0,1 1 0,0-1 0,-1 1 1,1 0-1,-1-1 0,1 1 0,0 0 0,-1-1 0,1 1 0,0 0 0,-1 0 0,1 0 0,0-1 1,-1 1-1,1 0 0,0 0 0,0 0 0,-1 0 0,1 0 0,0 0 0,-1 0 0,1 1 0,1-1 1,88 7-6603,-27 0-969,-11-5-836</inkml:trace>
</inkml:ink>
</file>

<file path=ppt/ink/ink3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5.207"/>
    </inkml:context>
    <inkml:brush xml:id="br0">
      <inkml:brushProperty name="width" value="0.025" units="cm"/>
      <inkml:brushProperty name="height" value="0.025" units="cm"/>
    </inkml:brush>
  </inkml:definitions>
  <inkml:trace contextRef="#ctx0" brushRef="#br0">249 21 18193,'0'0'8750,"-8"14"-8104,-34 50 242,-55 64 0,46-63-641,41-52-320,5-8-14,1-1 1,1 1-1,-1-1 0,1 1 0,-1 1 0,1-1 1,1 0-1,-1 1 0,1-1 0,0 1 0,0 0 1,-1 8-1,23-19-3986,-3-8 2686,-1-1 0,0 0 1,-1-1-1,-1-1 1,0 0-1,14-23 0,-11 16 161,10-11-461,57-79-3447,-60 73 8426,-3 1 5004,-62 142-522,31-69-7680,1 0 0,2 1 0,1 0 0,2 0 0,1 47 0,2-88-4911,-1-6 4130,0-1 0,0 1 1,-8-22-1,-16-14 1061,4 19 4879,59 29-3513,94-5-867,30 1-1052,-161 4 176,1 0 0,0 1 0,-1-1 0,1 0 0,0 0 0,0 1 0,-1-1-1,1 1 1,-1-1 0,1 1 0,0-1 0,-1 1 0,1-1 0,-1 1 0,1-1 0,-1 1 0,1-1 0,-1 1 0,0 0 0,1-1 0,-1 1 0,0 0 0,0 0 0,1-1 0,-1 1-1,0 0 1,0 0 0,0-1 0,0 1 0,0 0 0,0 0 0,0-1 0,0 1 0,0 0 0,0 0 0,0-1 0,0 1 0,-1 0 0,1-1 0,-1 2 0,-11 34 256,-15 10-82,18-31 146,0 0-1,1 1 0,-10 25 0,19-38 64,7-7-122,5-7 113,5-12-602,-1-1 0,-1 0 0,-2-1 0,0-1 1,-1-1-1,-2 1 0,14-48 0,-22 73 143,0 0 0,1 0 0,-1 0 0,0 0 0,1 1 0,-1 0 0,1-1 0,-1 2 0,1-1 0,3 1 0,11-2 79,-11 0 64,-1-2 1,0 1-1,0-1 0,0 0 1,0 0-1,-1-1 0,10-6 1,-13 8-9,1 0-1,0 0 1,-1 0 0,1-1 0,-1 1 0,1-1-1,-1 1 1,0-1 0,0 0 0,-1 0 0,1 0-1,0 0 1,-1 0 0,0 0 0,0 0 0,2-5-1,-13 10 312,2 4-319,1 0 0,-1 1 1,1 0-1,0 0 0,1 0 0,0 1 0,0 0 0,1 1 1,0-1-1,0 1 0,-4 10 0,4-6 66,0 1 0,0 0-1,1 0 1,1 0 0,0 0 0,1 0-1,0 17 1,1-28-93,1-1 1,0 0-1,0 0 1,0 1-1,0-1 0,1 0 1,-1 0-1,1 0 1,-1 0-1,1 1 0,0-1 1,-1 0-1,1 0 1,0 0-1,0 0 1,1 0-1,-1-1 0,0 1 1,1 0-1,-1-1 1,1 1-1,-1 0 0,1-1 1,0 0-1,0 1 1,0-1-1,0 0 0,0 0 1,0 0-1,0 0 1,0 0-1,0-1 0,0 1 1,0-1-1,0 1 1,1-1-1,-1 0 0,0 0 1,0 0-1,0 0 1,1 0-1,-1 0 0,4-2 1,4 1 90,-1-2 1,1 1-1,-1-1 1,0-1-1,0 1 0,-1-2 1,1 1-1,-1-1 1,9-6-1,27-29-20,-41 37-120,-1 0-1,1 0 0,-1 0 1,0 0-1,0 0 1,-1 0-1,1 0 1,-1 0-1,1-1 1,-1 1-1,0-1 0,0 1 1,0-1-1,0-4 1,-2 8 30,1-1 0,0 1 1,0-1-1,0 1 0,-1 0 0,1-1 1,0 1-1,-1 0 0,1-1 1,0 1-1,-1 0 0,1-1 0,0 1 1,-1 0-1,1 0 0,-1-1 1,1 1-1,0 0 0,-1 0 0,1 0 1,-1 0-1,1 0 0,-1-1 0,1 1 1,0 0-1,-1 0 0,1 0 1,-1 0-1,1 0 0,-1 0 0,1 1 1,-1-1-1,1 0 0,-1 0 1,1 0-1,0 0 0,-1 0 0,1 1 1,-1-1-1,1 0 0,0 0 1,-1 1-1,1-1 0,0 0 0,-1 1 1,1-1-1,0 0 0,-1 1 0,-21 13-80,20-11 89,-1-1 0,1 1-1,-1 0 1,1 0 0,0 0 0,0 0-1,0 0 1,1 0 0,-1 1-1,1-1 1,0 1 0,-1-1-1,2 1 1,-1-1 0,0 1-1,1-1 1,-1 1 0,1 0-1,0-1 1,1 7 0,0-8-7,0 0 1,0 1-1,0-1 1,1 0-1,-1 0 0,0 0 1,1 0-1,0 0 1,-1 0-1,1-1 1,0 1-1,0 0 1,0-1-1,0 1 0,0-1 1,0 0-1,0 0 1,1 0-1,-1 0 1,0 0-1,1 0 0,-1-1 1,0 1-1,1-1 1,-1 1-1,1-1 1,-1 0-1,1 0 1,4-1-1,8-1 35,-1 0 0,1-1 1,-1 0-1,0-2 0,0 1 0,-1-2 1,1 0-1,-1 0 0,0-2 0,-1 1 1,22-18-1,-46 34-132,2 1-1,-1 0 1,1 0-1,-8 13 1,15-20 107,0 0 1,1 0-1,0 0 0,0 0 1,0 0-1,0 1 0,0 0 1,0-1-1,1 1 0,0 0 0,0-1 1,0 1-1,0 0 0,1 0 1,-1 0-1,1 0 0,0 0 1,0 0-1,0 0 0,1-1 1,-1 1-1,3 6 0,-2-9-10,0 0 0,1 0 1,-1 0-1,0 0 0,1 0 0,0 0 0,-1 0 0,1-1 0,-1 1 0,1 0 0,0-1 0,-1 1 0,1-1 0,0 0 1,0 1-1,-1-1 0,1 0 0,0 0 0,0 0 0,-1-1 0,1 1 0,0 0 0,3-2 0,42-11-304,-27 2-607,0-1-1,-2-1 0,0-1 1,0-1-1,-1 0 1,-1-1-1,21-27 1,-15 15-2018,-1-2 0,-1 0 0,30-65-1,-51 113 12645,-6 73-7760,2-7-699,7 105 1,0-164-1295,-1-32 227,-8-43-20,5 44-108,-9-26-25,2-1-1,1 1 0,1-1 0,-2-43 1,14 75 364,0 0 1,0 0-1,0 0 1,0 1 0,0-1-1,0 1 1,0 0-1,0 1 1,5 0-1,11 2 150,-1 1 0,29 10 0,8 2-1128,-1-9-4654,-51-10 38,-4-11-3524</inkml:trace>
</inkml:ink>
</file>

<file path=ppt/ink/ink3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5.536"/>
    </inkml:context>
    <inkml:brush xml:id="br0">
      <inkml:brushProperty name="width" value="0.025" units="cm"/>
      <inkml:brushProperty name="height" value="0.025" units="cm"/>
    </inkml:brush>
  </inkml:definitions>
  <inkml:trace contextRef="#ctx0" brushRef="#br0">0 1 23094,'0'1'3940,"4"-1"-2659,16 1 352,11 3-95,7 1-1058,3-1-352,1 5-256,-4 0-2306,-4-4-4260,-8 0-8104</inkml:trace>
</inkml:ink>
</file>

<file path=ppt/ink/ink3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1.688"/>
    </inkml:context>
    <inkml:brush xml:id="br0">
      <inkml:brushProperty name="width" value="0.025" units="cm"/>
      <inkml:brushProperty name="height" value="0.025" units="cm"/>
    </inkml:brush>
  </inkml:definitions>
  <inkml:trace contextRef="#ctx0" brushRef="#br0">1 16 16239,'0'0'13875,"10"2"-13678,3 1-168,1-1 0,-1 0 1,1-1-1,-1-1 0,1 0 0,-1-1 0,1-1 0,21-5 0,-18 2-375,23-6-227,-15 12-8032</inkml:trace>
</inkml:ink>
</file>

<file path=ppt/ink/ink3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2.061"/>
    </inkml:context>
    <inkml:brush xml:id="br0">
      <inkml:brushProperty name="width" value="0.025" units="cm"/>
      <inkml:brushProperty name="height" value="0.025" units="cm"/>
    </inkml:brush>
  </inkml:definitions>
  <inkml:trace contextRef="#ctx0" brushRef="#br0">1 58 19667,'0'0'9064,"74"9"-8327,-39-21-577,1-2-480,-2 2-1090,-3 2-1632,-9 1-1731,-2 0-3299</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3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2.404"/>
    </inkml:context>
    <inkml:brush xml:id="br0">
      <inkml:brushProperty name="width" value="0.025" units="cm"/>
      <inkml:brushProperty name="height" value="0.025" units="cm"/>
    </inkml:brush>
  </inkml:definitions>
  <inkml:trace contextRef="#ctx0" brushRef="#br0">89 0 17424,'0'0'2520,"-8"3"-507,3-1-1849,1 0 0,-1 1 0,1-1 0,0 1-1,-1-1 1,1 1 0,1 1 0,-1-1 0,0 0 0,1 1 0,0 0 0,0 0 0,0 0 0,0 0 0,0 0 0,1 1 0,0-1 0,0 1-1,0-1 1,1 1 0,-1 0 0,1 0 0,-1 7 0,0 2-104,0 1 1,0 0-1,2-1 0,0 1 1,3 29-1,-3-41 39,1-1 0,-1 0 1,0 0-1,0 0 0,1 1 0,0-1 0,-1 0 0,1 0 1,0 0-1,0 0 0,0 0 0,0 0 0,0 0 0,1 0 0,-1-1 1,0 1-1,1 0 0,0-1 0,-1 1 0,1-1 0,0 1 1,0-1-1,0 0 0,0 0 0,0 0 0,0 0 0,0 0 1,0 0-1,0-1 0,0 1 0,0-1 0,0 1 0,1-1 1,-1 0-1,0 0 0,0 0 0,1 0 0,-1 0 0,0 0 1,0-1-1,0 1 0,1-1 0,-1 0 0,0 1 0,0-1 1,0 0-1,0 0 0,3-3 0,1 1-26,-1 0 1,0-1-1,0 0 0,0 0 0,0 0 1,-1 0-1,1-1 0,-1 0 0,0 0 0,-1 0 1,1 0-1,-1-1 0,0 0 0,0 1 1,3-11-1,-3 7-29,0 0 0,-1 0 0,0 0 0,0 0-1,-1 0 1,0-1 0,-1 1 0,0-1 0,0 1 0,-3-11 0,3 19-157,0-1-1,0 1 1,-1 0-1,1-1 1,-1 1-1,0-1 1,1 1-1,-1 0 1,0-1-1,0 1 1,1 0-1,-1 0 1,0 0-1,0 0 1,-1 0-1,1 0 1,0 0-1,0 0 1,0 0-1,-1 0 1,1 1-1,0-1 1,-1 0-1,-1 0 1,-36-3-8265,34 4 7005,-17 0-14386</inkml:trace>
</inkml:ink>
</file>

<file path=ppt/ink/ink3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5.025"/>
    </inkml:context>
    <inkml:brush xml:id="br0">
      <inkml:brushProperty name="width" value="0.025" units="cm"/>
      <inkml:brushProperty name="height" value="0.025" units="cm"/>
    </inkml:brush>
  </inkml:definitions>
  <inkml:trace contextRef="#ctx0" brushRef="#br0">1 1 17296,'0'0'977,"1"9"-560,0-2-201,1 0 1,-1 0 0,1 0 0,1 0 0,-1-1-1,1 1 1,0-1 0,1 0 0,0 1 0,0-2-1,0 1 1,0 0 0,1-1 0,0 0 0,0 0-1,1 0 1,7 5 0,10 5 139,2-1-1,0 0 1,0-2 0,2-1-1,-1-1 1,1-1 0,47 8-1,202 18 726,-255-33-928,1295 32 4011,-732-80-5671,-516 39 654,-56 6 304,32-6-2115,-42 7 2348,-1-1 1,0 1-1,0-1 1,1 1-1,-1-1 1,0 1-1,0-1 0,0 0 1,0 0-1,0 0 1,0 1-1,0-1 1,0 0-1,0 0 1,0 0-1,-1 0 1,1 0-1,0-1 1,0 1-1,-1 0 1,1 0-1,-1 0 0,1-1 1,-1 1-1,0 0 1,0 0-1,1-1 1,-1-1-1,-1-18-6090</inkml:trace>
</inkml:ink>
</file>

<file path=ppt/ink/ink3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5.383"/>
    </inkml:context>
    <inkml:brush xml:id="br0">
      <inkml:brushProperty name="width" value="0.025" units="cm"/>
      <inkml:brushProperty name="height" value="0.025" units="cm"/>
    </inkml:brush>
  </inkml:definitions>
  <inkml:trace contextRef="#ctx0" brushRef="#br0">36 14 12908,'0'0'6572,"-9"-2"-4255,-18-6-1057,34 5 1660,64 8 133,-6 2-2402,568 76-10,-631-83-637,12 2-47,0 1 0,-1 0-1,0 1 1,24 10 0,-36-13 56,1 0 0,0-1 0,-1 1 0,1 0 0,0 0 0,-1 0 0,1 0 0,-1 1 0,0-1 0,1 0 0,-1 0 0,0 1 0,0-1 0,0 1 0,0-1 0,0 1 0,0 0 0,0-1 0,0 1 0,-1 0 0,1 0 0,-1-1 0,1 1 1,-1 0-1,0 0 0,1 0 0,-1 0 0,0 0 0,0-1 0,-1 1 0,1 0 0,0 0 0,-1 0 0,1 0 0,-1-1 0,1 1 0,-1 0 0,0 0 0,0-1 0,1 1 0,-1-1 0,-1 1 0,1-1 0,0 1 0,0-1 0,-2 2 0,-9 11 136,0-1 0,-1-1 0,0 0 0,-1 0 0,-1-2 0,-18 11 0,-102 52 799,103-57-894,-175 89-5019,159-79-3138</inkml:trace>
</inkml:ink>
</file>

<file path=ppt/ink/ink3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9.140"/>
    </inkml:context>
    <inkml:brush xml:id="br0">
      <inkml:brushProperty name="width" value="0.025" units="cm"/>
      <inkml:brushProperty name="height" value="0.025" units="cm"/>
    </inkml:brush>
  </inkml:definitions>
  <inkml:trace contextRef="#ctx0" brushRef="#br0">30 0 19891,'0'107'4673,"1"51"-2200,1 106-117,-4-251-1522,-1-29 291,-2-31 290,8 11-1415,2 1 0,1 0 0,1 0 0,2 1 0,2 0 0,1 0 0,1 1 0,24-39 0,-33 63 0,1 0 0,0 1 0,1-1 0,0 2 0,0-1 0,1 0 0,14-11 0,-18 16 0,1 1 0,-1-1 0,1 1 0,0 0 0,0 0 0,0 1 0,0-1 0,0 1 0,0 0 0,0 0 0,0 0 0,1 0 0,-1 1 0,0 0 0,1 0 0,-1 0 0,0 0 0,1 1 0,-1-1 0,7 3 0,-9-2 0,0 0 0,1 0 0,-1 0 0,0 1 0,1-1 0,-1 1 0,0-1 0,0 1 0,0 0 0,0 0 0,-1 0 0,1 0 0,0 0 0,-1 0 0,1 0 0,-1 1 0,0-1 0,0 1 0,0-1 0,0 1 0,0-1 0,-1 1 0,1-1 0,-1 1 0,1-1 0,-1 1 0,0 0 0,0-1 0,0 1 0,-1 0 0,1-1 0,0 1 0,-1-1 0,0 1 0,0 0 0,0-1 0,0 0 0,0 1 0,0-1 0,0 0 0,-1 1 0,1-1 0,-1 0 0,0 0 0,1 0 0,-1 0 0,0-1 0,0 1 0,-4 2 0,-9 6 0,-1 0 0,0-1 0,-1-1 0,0 0 0,0-2 0,-1 0 0,0 0 0,0-2 0,0 0 0,0-1 0,-1-1 0,1-1 0,-20-1 0,37 0-9,0 0-1,0 0 1,0 0-1,-1 0 1,1 0 0,0 0-1,0 0 1,0 0-1,0 0 1,0-1 0,0 1-1,0 0 1,0-1-1,0 1 1,0-1 0,0 1-1,0-1 1,0 0-1,0 1 1,0-1 0,1 0-1,-1 0 1,-1-1-1,2 1-26,0 0 0,0 0 0,0 0-1,0 0 1,0 0 0,0 0-1,0 0 1,0 0 0,0 0-1,0 0 1,0 0 0,1 0 0,-1 0-1,0 1 1,1-1 0,-1 0-1,1 0 1,-1 0 0,2-1-1,2-3-427,0 0 0,0 0 0,0 1-1,0-1 1,1 1 0,9-6 0,20-9-5414,5-1-2396</inkml:trace>
</inkml:ink>
</file>

<file path=ppt/ink/ink3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0.923"/>
    </inkml:context>
    <inkml:brush xml:id="br0">
      <inkml:brushProperty name="width" value="0.025" units="cm"/>
      <inkml:brushProperty name="height" value="0.025" units="cm"/>
    </inkml:brush>
  </inkml:definitions>
  <inkml:trace contextRef="#ctx0" brushRef="#br0">243 21 6022,'20'-20'8596,"-20"20"-8469,-1 0-1,1 0 1,0 0-1,0 0 1,0 0 0,0 1-1,0-1 1,0 0-1,0 0 1,0 0-1,0 0 1,0 0 0,0 0-1,0 0 1,0 1-1,0-1 1,0 0 0,0 0-1,0 0 1,0 0-1,0 0 1,0 0 0,0 1-1,0-1 1,0 0-1,0 0 1,0 0 0,0 0-1,0 0 1,0 0-1,0 0 1,0 1-1,0-1 1,0 0 0,0 0-1,0 0 1,0 0-1,0 0 1,1 0 0,-1 0-1,0 0 1,0 0-1,0 0 1,0 1 0,0-1-1,0 0 1,0 0-1,0 0 1,1 0 0,-1 0-1,0 0 1,0 0-1,0 0 1,0 0 0,0 0-1,0 0 1,1 0-1,-1 0 1,0 0-1,0 0 1,0 0 0,0 0-1,0 0 1,1 0-1,-10 19 4899,-6 5-6039,-125 146 3892,65-85-2254,74-84-641,-1 2-40,-1 0 1,0 0 0,1 0-1,0 0 1,0 0 0,0 1-1,0-1 1,0 1-1,1-1 1,-1 1 0,0 5-1,25-16-3199,-8-4 1490,1 0-1,-2-1 1,0 0 0,0-1-1,15-21 1,-28 33 1580,41-47-7271</inkml:trace>
</inkml:ink>
</file>

<file path=ppt/ink/ink3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1.280"/>
    </inkml:context>
    <inkml:brush xml:id="br0">
      <inkml:brushProperty name="width" value="0.025" units="cm"/>
      <inkml:brushProperty name="height" value="0.025" units="cm"/>
    </inkml:brush>
  </inkml:definitions>
  <inkml:trace contextRef="#ctx0" brushRef="#br0">158 0 14253,'0'0'5168,"-4"12"-3572,-39 89 1172,-25 68 373,60-147-3049,2 1-1,1 0 1,1 0 0,1 0 0,-1 44 0,9-33-540,-5-33 254,1 0 0,-1 0 0,0 0 0,1 0 1,-1 0-1,1 0 0,-1 0 0,1 0 0,-1 0 0,1 0 0,0 0 1,-1 0-1,1 0 0,0 0 0,0-1 0,0 1 0,0 0 1,0-1-1,0 1 0,0-1 0,0 1 0,0-1 0,0 1 1,0-1-1,2 1 0,-3-1 42,0 0 1,0 0-1,1 0 0,-1 0 1,0 0-1,0 0 0,0-1 1,1 1-1,-1 0 1,0 0-1,0 0 0,0 0 1,0 0-1,1 0 0,-1-1 1,0 1-1,0 0 1,0 0-1,0 0 0,0 0 1,1-1-1,-1 1 0,0 0 1,0 0-1,0 0 0,0-1 1,0 1-1,0 0 1,0 0-1,0 0 0,0-1 1,0 1-1,0 0 0,0 0 1,0 0-1,0-1 1,0 1-1,0 0 0,0 0 1,0 0-1,0-1 0,0 1 1,0 0-1,-1 0 0,1-4-1651,0-16-6018</inkml:trace>
  <inkml:trace contextRef="#ctx0" brushRef="#br0" timeOffset="1">12 292 10602,'0'0'11018,"-11"-53"-5797,15 53-5092,12 0-226,3 4 97,10 1-416,4 2-1570,2-5-1857,2-2-2884</inkml:trace>
</inkml:ink>
</file>

<file path=ppt/ink/ink3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1.716"/>
    </inkml:context>
    <inkml:brush xml:id="br0">
      <inkml:brushProperty name="width" value="0.025" units="cm"/>
      <inkml:brushProperty name="height" value="0.025" units="cm"/>
    </inkml:brush>
  </inkml:definitions>
  <inkml:trace contextRef="#ctx0" brushRef="#br0">298 317 16367,'0'0'5857,"-8"-6"-3279,5 3-2435,-1 0-1,0 0 0,0 0 1,0 1-1,0 0 1,0 0-1,-1 0 1,1 0-1,-1 1 0,1 0 1,-1 0-1,1 0 1,-1 0-1,0 1 0,0-1 1,1 1-1,-1 0 1,0 1-1,1-1 1,-1 1-1,0 0 0,1 0 1,-1 1-1,1-1 1,-1 1-1,1 0 1,-7 4-1,-1 3 71,0 0-1,0 1 1,1 1 0,-17 20 0,25-28-168,0 1 1,0-1 0,1 1 0,-1 0 0,1 0 0,-1 0-1,1 1 1,1-1 0,-1 0 0,1 1 0,-1-1 0,1 1 0,1-1-1,-1 1 1,0 0 0,1-1 0,0 1 0,0 0 0,2 7-1,-1-10-38,0 0 0,0 0-1,1 0 1,-1-1-1,1 1 1,-1-1 0,1 1-1,0-1 1,-1 0-1,1 1 1,0-1 0,0 0-1,0 0 1,0 0-1,0 0 1,0-1 0,0 1-1,0-1 1,0 1-1,0-1 1,0 1 0,1-1-1,-1 0 1,0 0-1,3-1 1,6 1 31,-1 0 1,1-1-1,-1 0 0,12-3 0,-11 0-26,0-1 0,-1 1-1,1-2 1,-1 1-1,0-1 1,0-1 0,-1 0-1,1 0 1,-2-1-1,1 0 1,-1-1 0,0 0-1,-1 0 1,7-11 0,-2 2 95,-1-1 1,-1 0 0,0 0 0,-2-1 0,0 0-1,9-39 1,-14 43-32,0 1 0,-1-1 1,-1 1-1,0-1 0,-2-19 0,1 32-68,0-1 0,-1 1 1,1 0-1,-1-1 0,0 1 0,0 0 1,0 0-1,0-1 0,0 1 1,-1 0-1,0 0 0,0 0 0,1 0 1,-1 1-1,-1-1 0,1 0 0,0 1 1,-1 0-1,1-1 0,-1 1 1,0 0-1,0 0 0,0 1 0,0-1 1,0 1-1,0-1 0,0 1 0,0 0 1,-6-1-1,-5 0-7,-1 1 0,0 0 1,0 1-1,1 0 0,-1 2 0,0-1 0,0 2 0,-16 4 1,-16 8-22,-48 21-1,79-29 8,-5 4 584,12 0-4259,13-1-2691,19-3-1122,7-5-7970</inkml:trace>
</inkml:ink>
</file>

<file path=ppt/ink/ink3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2.820"/>
    </inkml:context>
    <inkml:brush xml:id="br0">
      <inkml:brushProperty name="width" value="0.025" units="cm"/>
      <inkml:brushProperty name="height" value="0.025" units="cm"/>
    </inkml:brush>
  </inkml:definitions>
  <inkml:trace contextRef="#ctx0" brushRef="#br0">100 0 21941,'0'17'1025,"-12"3"-641,-4 10 673,-2 3 32,0 5-512,3-1-129,5-1-256,5-8-192,4-2-32,1-8-224,0-8-160,1-6-321,2-4-608,-3-4-833,0-13-1954,-9-11-4484</inkml:trace>
</inkml:ink>
</file>

<file path=ppt/ink/ink3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3.181"/>
    </inkml:context>
    <inkml:brush xml:id="br0">
      <inkml:brushProperty name="width" value="0.025" units="cm"/>
      <inkml:brushProperty name="height" value="0.025" units="cm"/>
    </inkml:brush>
  </inkml:definitions>
  <inkml:trace contextRef="#ctx0" brushRef="#br0">0 0 18065,'0'0'6310,"53"0"-4420,-15 0 256,9 0-737,4 0-832,2 0-481,-3 0-32,-10 3-160,-5 0-1025,-17 4-1378,-9 0-1216,-9 0-1058,-10-1-2946</inkml:trace>
  <inkml:trace contextRef="#ctx0" brushRef="#br0" timeOffset="1">17 99 17617,'0'0'7559,"58"2"-5605,-14-4-33,7-6-864,1 3-800,-1-1-257,-10 6-993,-10 0-2434,-8 0-3204,-12 0-6181</inkml:trace>
</inkml:ink>
</file>

<file path=ppt/ink/ink3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3.544"/>
    </inkml:context>
    <inkml:brush xml:id="br0">
      <inkml:brushProperty name="width" value="0.025" units="cm"/>
      <inkml:brushProperty name="height" value="0.025" units="cm"/>
    </inkml:brush>
  </inkml:definitions>
  <inkml:trace contextRef="#ctx0" brushRef="#br0">1 83 9545,'0'0'12449,"11"0"-10644,161-10 4477,9-10-4143,123-10-1693,-103 26-1536,-68 4-2566,-52 0-631,-62-2 2313,-11-1-803,-11-3-3784,-14-2-2429</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3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4.071"/>
    </inkml:context>
    <inkml:brush xml:id="br0">
      <inkml:brushProperty name="width" value="0.025" units="cm"/>
      <inkml:brushProperty name="height" value="0.025" units="cm"/>
    </inkml:brush>
  </inkml:definitions>
  <inkml:trace contextRef="#ctx0" brushRef="#br0">272 347 13741,'0'0'17713,"-11"-6"-17484,5 1-223,0 2 0,0-1 0,0 1 0,0 0-1,-1 0 1,1 1 0,-1-1 0,0 2 0,0-1-1,0 1 1,0 0 0,0 0 0,0 1 0,0 0-1,0 0 1,0 0 0,0 1 0,0 0 0,1 1-1,-1 0 1,0 0 0,-11 5 0,11-3 29,0 0 0,1 0 0,0 0 0,0 1-1,0 0 1,0 1 0,1-1 0,0 1 0,0 0 0,1 0 0,-1 0 0,1 1 0,1-1 0,-1 1 0,1 0 0,0 0 0,1 1 0,0-1 0,0 0 0,0 1 0,0 13-1,2-19-29,0-1-1,0 1 0,0 0 0,0 0 0,1 0 0,-1 0 1,1-1-1,-1 1 0,1 0 0,0 0 0,-1-1 0,1 1 1,0 0-1,0-1 0,0 1 0,0-1 0,1 1 0,-1-1 0,0 0 1,0 1-1,3 0 0,-1 1 1,1-1 1,0 0 0,0 0-1,0-1 1,0 1-1,0-1 1,0 0-1,1 0 1,3 0-1,6 1 1,-1-1 0,1-1 0,-1-1-1,0 0 1,18-3 0,-15-1-6,0 0 0,-1-1 0,0 0 0,0-1 0,0-1 0,-1 0 0,0-1 0,-1 0 0,0-2 0,0 1 0,-1-1 0,-1-1 0,19-24 0,-22 26 0,0-1 0,-1 1 0,0-2 0,-1 1 0,0-1 0,-1 0 0,0 0 0,-1 0 0,0-1 0,-1 0 0,-1 1 0,0-1 0,0 0 0,-2 0 0,1 0 0,-2 0 0,-3-25 0,2 30-3,-1 1 0,0 0 0,-1-1 0,0 1 0,0 1 0,-1-1 0,1 1 0,-1-1 0,-1 1 0,1 1 0,-1-1 0,0 1 1,0 0-1,-1 0 0,1 1 0,-1 0 0,0 0 0,0 0 0,0 1 0,-1 0 0,1 1 0,-16-4 0,15 4-13,1 0 0,-1 1 0,-1-1 1,1 2-1,0-1 0,0 1 0,0 0 0,0 1 0,0-1 1,0 2-1,0-1 0,0 1 0,0 0 0,0 1 0,1 0 0,-1 0 1,1 1-1,0 0 0,0 0 0,0 1 0,0-1 0,-7 8 1,12-8-203,-1-1 0,1 0 0,0 1 0,0-1 1,0 1-1,0 0 0,1 0 0,-1 0 1,1 0-1,0 0 0,0 0 0,1 0 0,-1 0 1,1 0-1,0 0 0,0 6 0,1-5-530,-1-1 0,1 1 1,0-1-1,0 1 0,0-1 0,1 0 0,0 1 0,0-1 0,0 0 0,0 0 0,1 0 1,-1-1-1,1 1 0,5 4 0,18 14-8851</inkml:trace>
</inkml:ink>
</file>

<file path=ppt/ink/ink3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4.427"/>
    </inkml:context>
    <inkml:brush xml:id="br0">
      <inkml:brushProperty name="width" value="0.025" units="cm"/>
      <inkml:brushProperty name="height" value="0.025" units="cm"/>
    </inkml:brush>
  </inkml:definitions>
  <inkml:trace contextRef="#ctx0" brushRef="#br0">183 0 19186,'0'0'9775,"1"11"-8937,-3 5-624,0 0 0,-1 0 0,0 0 0,-1-1 0,-1 1 0,0-1 0,-2 0 0,1 0 0,-18 26 1,-92 140 575,115-180-790,1 0 1,-1 0 0,0-1 0,1 1 0,-1 0-1,1 0 1,-1 0 0,1 0 0,0 0 0,-1-1-1,1 1 1,0 0 0,0 0 0,-1 0 0,1 0-1,0 0 1,0 0 0,0 0 0,0 0 0,0 0-1,0 0 1,1 0 0,-1 0 0,0 0 0,0 0-1,1 0 1,-1 0 0,1 0 0,-1-1 0,1 1-1,-1 0 1,1 0 0,-1 0 0,1-1 0,0 1-1,-1 0 1,1-1 0,0 1 0,0 0 0,-1-1-1,1 1 1,0-1 0,0 1 0,0-1 0,0 0-1,0 1 1,0-1 0,0 0 0,-1 0 0,1 1-1,0-1 1,0 0 0,0 0 0,0 0 0,0 0-1,0 0 1,2-1 0,11 2-3,0-1 0,0-1 0,18-3 0,-20 2 1,150-20-3015,-46 6-2659,-67 8-5044</inkml:trace>
</inkml:ink>
</file>

<file path=ppt/ink/ink3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4.988"/>
    </inkml:context>
    <inkml:brush xml:id="br0">
      <inkml:brushProperty name="width" value="0.025" units="cm"/>
      <inkml:brushProperty name="height" value="0.025" units="cm"/>
    </inkml:brush>
  </inkml:definitions>
  <inkml:trace contextRef="#ctx0" brushRef="#br0">1 1 8136,'0'0'21620,"86"0"-20499,-24 0-704,4 0-289,4 0-64,-4 0-32,-9 2-1185,-17 8-1890,-16 0-1441,-16 1-769,-8-1-2563</inkml:trace>
</inkml:ink>
</file>

<file path=ppt/ink/ink3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5.362"/>
    </inkml:context>
    <inkml:brush xml:id="br0">
      <inkml:brushProperty name="width" value="0.025" units="cm"/>
      <inkml:brushProperty name="height" value="0.025" units="cm"/>
    </inkml:brush>
  </inkml:definitions>
  <inkml:trace contextRef="#ctx0" brushRef="#br0">0 24 18962,'0'0'3523,"79"4"-1152,-22-4-482,12 0-768,5-4-640,-2-3-353,-5 0-2242,-11-3-6118</inkml:trace>
</inkml:ink>
</file>

<file path=ppt/ink/ink3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5.908"/>
    </inkml:context>
    <inkml:brush xml:id="br0">
      <inkml:brushProperty name="width" value="0.025" units="cm"/>
      <inkml:brushProperty name="height" value="0.025" units="cm"/>
    </inkml:brush>
  </inkml:definitions>
  <inkml:trace contextRef="#ctx0" brushRef="#br0">1 88 19378,'0'0'11093,"8"9"-10356,3 4-522,0 1 0,0 0 0,15 29 0,-25-41-208,0 0 0,1 0 1,-1 0-1,0 0 1,1 0-1,0 0 1,0 0-1,-1 0 0,1-1 1,0 1-1,0-1 1,0 0-1,1 1 0,-1-1 1,0 0-1,0 0 1,1 0-1,4 0 0,-2 0 20,0 0-1,0-1 0,0 0 1,1 0-1,-1-1 0,0 1 1,0-1-1,9-2 0,2-3 39,1 0-1,0-1 0,-1-1 1,19-12-1,-13 5-64,1-2 0,33-34 0,-18 16 0,-38 36 0,0-1 0,1 0 0,-1 0 0,1 1 0,-1-1 0,0 0 0,1 1 0,-1-1 0,0 1 0,1-1 0,-1 0 0,0 1 0,1-1 0,-1 1 0,0-1 0,0 1 0,0-1 0,0 1 0,1-1 0,-1 1 0,0-1 0,0 1 0,0-1 0,0 1 0,0-1 0,0 1 0,0-1 0,0 1 0,-1-1 0,1 1 0,0 0 0,1 21 0,-5 21 0,3-34 0,-1 0 0,2 0 0,-1 0 0,1 0 0,1 0 0,2 17 0,-2-24 0,0-1 0,0 0 0,0 0 0,0 1 0,0-1 0,0 0 0,0 0 0,0 0 0,1 0 0,-1 0 0,0 0 0,0-1 0,1 1 0,-1 0 0,1-1 0,-1 1 0,1-1 0,-1 1 0,1-1 0,-1 0 0,1 1 0,-1-1 0,1 0 0,-1 0 0,1 0 0,0 0 0,-1 0 0,1-1 0,-1 1 0,1 0 0,-1-1 0,1 1 0,1-2 0,5 0 0,0 0 0,-1-1 0,1 0 0,-1 0 0,9-6 0,3-4-366,0-1 1,-1-1-1,25-27 0,42-60-4588,-77 92-3651</inkml:trace>
</inkml:ink>
</file>

<file path=ppt/ink/ink3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8.513"/>
    </inkml:context>
    <inkml:brush xml:id="br0">
      <inkml:brushProperty name="width" value="0.025" units="cm"/>
      <inkml:brushProperty name="height" value="0.025" units="cm"/>
    </inkml:brush>
  </inkml:definitions>
  <inkml:trace contextRef="#ctx0" brushRef="#br0">2439 171 12684,'-147'-46'1734,"-2"6"-1,-216-28 1,289 59-1637,-1 4-1,1 3 1,-1 3 0,1 4-1,-1 3 1,-135 33 0,144-22-57,1 4 1,2 2-1,0 3 1,-113 68-1,134-67 95,1 1 0,2 3 0,1 1 0,1 2-1,3 2 1,1 1 0,-37 54 0,27-25 28,4 1 1,2 3 0,3 1-1,-39 117 1,56-128-69,2 0 0,3 1 0,3 1 0,3 0 1,2 1-1,4 75 0,5-102-70,2 0 1,2 0-1,1 0 1,2-1 0,2 0-1,1-1 1,2-1-1,1 0 1,2-1-1,1-1 1,2 0-1,1-2 1,2 0-1,51 51 1,-41-49-15,1-1 0,1-2-1,2-2 1,1-1 0,1-3 0,1 0-1,1-3 1,1-2 0,1-1 0,0-2 0,84 17-1,-75-25 12,-1-2 0,1-3 0,0-2 0,-1-2 0,1-3 0,71-13 0,-60 3-58,-1-3-1,0-2 1,-2-3-1,107-55 1,-102 40 367,-2-2 0,-1-4 0,-2-2 0,-3-2 1,-1-3-1,-3-3 0,-2-2 0,-3-2 0,77-115 0,-82 98 68,-2-2-1,-5-2 0,42-119 0,-60 136-330,-2-1-1,-3-1 0,-3 0 0,-2-1 1,0-83-1,-9 130-78,0 0-1,-2 1 1,0-1-1,-1 1 1,0-1-1,-1 1 1,-1 0-1,-1 1 1,-9-20 0,11 27-177,-1 1 1,0-1 0,0 1-1,-1 0 1,0 0 0,0 0 0,-1 1-1,0 0 1,0 1 0,0-1-1,-1 1 1,0 0 0,0 1 0,0 0-1,0 1 1,-1-1 0,1 1-1,-12-2 1,-55-4-3004,26 9-2197,-9 0-8134</inkml:trace>
</inkml:ink>
</file>

<file path=ppt/ink/ink3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9.076"/>
    </inkml:context>
    <inkml:brush xml:id="br0">
      <inkml:brushProperty name="width" value="0.025" units="cm"/>
      <inkml:brushProperty name="height" value="0.025" units="cm"/>
    </inkml:brush>
  </inkml:definitions>
  <inkml:trace contextRef="#ctx0" brushRef="#br0">0 1 19603,'0'0'2754,"36"67"-1248,-5-46 127,13-4 385,10-2-577,15-2-928,8-2-385,5 2-64,-5 6-448,-8 2-1378,-13 6-1537,-15 1-737,-20-6-1345,-12 0-4068</inkml:trace>
</inkml:ink>
</file>

<file path=ppt/ink/ink3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9.544"/>
    </inkml:context>
    <inkml:brush xml:id="br0">
      <inkml:brushProperty name="width" value="0.025" units="cm"/>
      <inkml:brushProperty name="height" value="0.025" units="cm"/>
    </inkml:brush>
  </inkml:definitions>
  <inkml:trace contextRef="#ctx0" brushRef="#br0">297 629 8104,'0'0'5674,"7"8"-4120,21 26 282,-22-23 848,-7-7 1092,-10-7-205,3-6-3036,1 0 0,0 0 0,0-1 0,0 0 0,2-1 0,-1 1 0,1-1 0,-4-14 0,-10-17-6,-212-394-305,229 432-243,0 0 0,0 0 0,0 0 0,1 0 0,-1 0 0,1 0 0,0 0 0,0-1 0,1 1 0,-1 0 0,1-7 0,1 10 7,-1-1 1,1 0-1,0 1 1,-1-1 0,1 0-1,0 1 1,0-1-1,0 1 1,0-1-1,0 1 1,1-1-1,-1 1 1,0 0-1,1 0 1,-1 0-1,1 0 1,-1 0 0,1 0-1,-1 0 1,1 0-1,0 0 1,-1 1-1,1-1 1,0 1-1,0-1 1,-1 1-1,1 0 1,3-1-1,31-4-42,1 1-1,0 1 0,0 2 0,70 8 1,147 38-1673,-80-11-5022,-84-22 781</inkml:trace>
</inkml:ink>
</file>

<file path=ppt/ink/ink3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0.901"/>
    </inkml:context>
    <inkml:brush xml:id="br0">
      <inkml:brushProperty name="width" value="0.025" units="cm"/>
      <inkml:brushProperty name="height" value="0.025" units="cm"/>
    </inkml:brush>
  </inkml:definitions>
  <inkml:trace contextRef="#ctx0" brushRef="#br0">2 47 14318,'0'0'4142,"2"-10"-1318,6-27-342,-12 126 348,3-79-2802,-3 24 156,2 0 1,2 55 0,0-87-130,0 0 0,0 0 0,0 1 1,0-1-1,1 0 0,-1 0 0,1 0 1,0 0-1,0 0 0,0 0 0,0 0 1,0 0-1,0 0 0,0 0 0,1 0 1,-1 0-1,0-1 0,1 1 0,0-1 1,-1 1-1,1-1 0,0 0 0,3 3 1,-1-3 46,-1 0-1,1-1 1,-1 1 0,1-1 0,0 1-1,-1-1 1,1 0 0,-1 0 0,1-1 0,0 1-1,-1-1 1,1 0 0,4-1 0,5-3 98,-1 0 0,1-1 1,-1 0-1,0 0 0,0-2 1,18-14-1,-13 6-42,0-1 1,16-20-1,-27 30-71,0-1 0,-1 0 1,0 0-1,0 0 0,-1 0 0,0-1 0,-1 1 1,4-14-1,-16 60-456,-8 43 302,17-75 69,-1 0 0,1-1 0,0 1 0,0 0 1,0 0-1,1-1 0,0 1 0,0-1 0,1 1 0,0-1 0,3 9 0,-3-11 10,1 0 0,-1 0 0,1 0-1,0 0 1,0 0 0,-1-1 0,2 0 0,-1 1 0,0-1 0,0 0 0,1-1 0,-1 1 0,1 0-1,0-1 1,-1 0 0,1 0 0,0 0 0,0 0 0,-1-1 0,1 0 0,0 0 0,0 0 0,0 0 0,0 0-1,7-2 1,-3 1 10,-1 0-1,1-1 0,-1 0 1,1 0-1,-1-1 1,0 0-1,0 0 0,0-1 1,0 0-1,-1 0 0,0 0 1,7-7-1,-6 4-21,-1-1 0,0 0 0,-1 0 0,1 0 0,-2-1 0,1 0 0,-1 0 0,-1 0 0,1 0 0,-2-1 0,1 1 0,-1-1 0,-1 0 0,0 0 0,0 1 0,-1-1 0,0 0 0,-2-11 0,2 21 0,0 0 0,0 0 0,0 0 0,-1 0 0,1-1 0,0 1 0,0 0 0,0 0 0,-1 0 0,1 0 0,0 0 0,0-1 0,0 1 0,-1 0 0,1 0 0,0 0 0,0 0 0,-1 0 0,1 0 0,0 0 0,0 0 0,-1 0 0,1 0 0,0 0 0,0 0 0,-1 0 0,1 0 0,0 0 0,0 0 0,-1 0 0,1 0 0,0 1 0,0-1 0,-1 0 0,1 0 0,0 0 0,0 0 0,0 0 0,-1 1 0,1-1 0,0 0 0,0 0 0,0 0 0,0 1 0,-1-1 0,1 0 0,0 0 0,0 0 0,0 1 0,0-1 0,0 0 0,0 0 0,0 1 0,0-1 0,0 0 0,0 0 0,0 1 0,0-1 0,-9 15 0,7-10 0,0 1 0,0 0 0,1-1 0,0 1 0,0 0 0,1 0 0,0 0 0,0-1 0,0 1 0,1 6 0,0-10 0,0 1 0,-1-1 0,1 0 0,0 0 0,0-1 0,1 1 0,-1 0 0,0 0 0,1 0 0,-1-1 0,1 1 0,-1-1 0,1 1 0,0-1 0,-1 0 0,1 1 0,0-1 0,0 0 0,0 0 0,0 0 0,0-1 0,0 1 0,0 0 0,1-1 0,-1 1 0,0-1 0,0 0 0,0 0 0,4 0 0,7 1 0,0 0 0,1-2 0,-1 1 0,0-2 0,0 1 0,0-2 0,0 0 0,0-1 0,24-10 0,-31 12 0,-1-1 0,0 0 0,0 0 0,0-1 0,-1 1 0,1-1 0,-1 0 0,0-1 0,0 1 0,0-1 0,-1 1 0,1-1 0,-1 0 0,0-1 0,-1 1 0,1 0 0,-1-1 0,0 1 0,-1-1 0,1 0 0,-1 0 0,0 1 0,-1-1 0,1-12 0,-1 18 0,0-1 0,0 0 0,1 0 0,-1 0 0,0 1 0,0-1 0,0 0 0,0 0 0,0 0 0,-1 0 0,1 1 0,0-1 0,0 0 0,0 0 0,-1 1 0,1-1 0,0 0 0,-1 0 0,1 1 0,-1-1 0,1 0 0,-1 1 0,1-1 0,-1 1 0,1-1 0,-1 0 0,0 1 0,1 0 0,-1-1 0,0 1 0,1-1 0,-1 1 0,0 0 0,0-1 0,1 1 0,-1 0 0,0 0 0,0-1 0,0 1 0,1 0 0,-1 0 0,0 0 0,0 0 0,0 0 0,1 0 0,-1 1 0,0-1 0,0 0 0,-1 1 0,-1 0 0,-1 0 0,1 1 0,0-1 0,-1 1 0,1 0 0,0 0 0,0 0 0,0 1 0,-4 4 0,-35 45 0,39-48 0,0 1 0,1-1 0,0 1 0,-1-1 0,1 1 0,1 0 0,-1-1 0,1 1 0,0 0 0,-1 10 0,2-14 0,0 0 0,1 1 0,-1-1 0,1 0 0,0 0 0,-1 0 0,1 0 0,0 0 0,0 0 0,-1 0 0,1 0 0,0 0 0,0 0 0,0 0 0,0-1 0,0 1 0,0 0 0,1-1 0,-1 1 0,0-1 0,0 1 0,0-1 0,1 1 0,-1-1 0,0 0 0,0 0 0,1 0 0,1 0 0,47 4 0,-40-3 0,45-1 0,57 4 0,-103-3 0,-1 0 0,0 1 0,0 0 0,1 0 0,-1 1 0,0 0 0,-1 0 0,1 1 0,-1 0 0,9 6 0,-13-7 0,0 1 0,-1-1 0,1 1 0,-1-1 0,0 1 0,0 0 0,0 0 0,-1 0 0,0 0 0,1 0 0,-1 0 0,0 7 0,2-65 72,5-39-34,-7 88-90,0-1 0,0 0 0,0 1 0,1-1 0,0 1 0,1 0 0,-1 0 0,1 0 0,0 0 0,0 0 0,0 0 0,6-6 0,-5 9-986,-1-1-1,0 1 1,1 0 0,-1 0 0,1 0-1,-1 1 1,1-1 0,0 1-1,6-1 1,22-7-11107</inkml:trace>
</inkml:ink>
</file>

<file path=ppt/ink/ink3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1.543"/>
    </inkml:context>
    <inkml:brush xml:id="br0">
      <inkml:brushProperty name="width" value="0.025" units="cm"/>
      <inkml:brushProperty name="height" value="0.025" units="cm"/>
    </inkml:brush>
  </inkml:definitions>
  <inkml:trace contextRef="#ctx0" brushRef="#br0">54 1 13196,'-1'42'9216,"1"12"-3765,-1 53-2209,3 157-2205,-2-262-1023,4 34 68,-4-34-70,0-1-1,0 1 0,1 0 0,-1-1 0,1 0 1,-1 1-1,1-1 0,-1 1 0,1-1 1,0 1-1,0-1 0,0 0 0,-1 0 0,1 1 1,1-1-1,-1 0 0,0 0 0,0 0 0,1 1 1,-1-3-7,-1 1 0,1 0 0,-1-1 0,1 1 0,-1 0 1,1-1-1,-1 1 0,1-1 0,-1 1 0,0-1 0,1 1 1,-1-1-1,0 1 0,0-1 0,1 1 0,-1-1 0,0 1 0,0-1 1,0 1-1,0-1 0,0 0 0,0 1 0,0-1 0,0 1 0,0-1 1,0 0-1,0 1 0,0-1 0,0 0 0,0-29 135,0 25-130,-1-16-10,-1 0 0,-2 0 0,0 1 0,0-1 0,-2 1 0,-1 0 0,-1 1 0,0 0 0,-1 0 0,-17-25 0,38 52-18,0 0-1,1 0 1,0-1 0,0-1-1,1 0 1,18 5 0,-6-3-699,0-1 0,0-1 0,31 2 1,-10-4-4046,-1-3-3907,-8-1-6615</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3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2.849"/>
    </inkml:context>
    <inkml:brush xml:id="br0">
      <inkml:brushProperty name="width" value="0.025" units="cm"/>
      <inkml:brushProperty name="height" value="0.025" units="cm"/>
    </inkml:brush>
  </inkml:definitions>
  <inkml:trace contextRef="#ctx0" brushRef="#br0">183 6 18289,'0'0'4709,"-9"2"-2670,7-2-2032,-5 1 492,0 0-1,1 1 1,-1 0 0,0 0 0,1 0-1,-1 1 1,1 0 0,0 0 0,0 1-1,-11 8 1,63-5 67,-37-10-293,-20-4 81,-18-12 546,29 19-898,1 0 0,-1 0 1,0 0-1,0 0 0,0 0 0,1 0 1,-1 0-1,0 0 0,0 0 1,1 0-1,-1 0 0,0-1 0,0 1 1,0 0-1,1 0 0,-1 0 0,0 0 1,0 0-1,0-1 0,0 1 0,1 0 1,-1 0-1,0 0 0,0-1 1,0 1-1,0 0 0,0 0 0,0 0 1,0-1-1,1 1 0,-1 0 0,0 0 1,0-1-1,0 1 0,0 0 0,0 0 1,0-1-1,0 1 0,0 0 1,0 0-1,0 0 0,-1-1 0,1 1 1,0 0-1,0 0 0,0-1 0,0 1 1,0 0-1,0 0 0,-1-1 0,2 2-1,-1-1 0,1 0 0,-1 0-1,1 0 1,-1 1 0,1-1-1,-1 0 1,1 0 0,-1 0-1,1 0 1,0 0 0,-1 0 0,1 0-1,-1 0 1,1 0 0,-1 0-1,1 0 1,-1 0 0,1-1-1,-1 1 1,1 0 0,-1 0-1,1 0 1,-1-1 0,1 1 0,-1 0-1,0-1 1,1 1 0,-1 0-1,1-1 1,-1 1 0,0 0-1,1-1 1,-1 1 0,0-1 0,1 1-1,-1-1 1,0 1 0,0-1-1,1 0 1,-6 0-1,1 0 0,0 0 0,0 0 0,-1 1 0,1 0 0,0 0 0,-1 0 0,1 0 0,0 1 0,-5 0 0,3 3 0,0 0 0,1 0 0,0 0 0,0 0 0,0 1 0,0 0 0,1 0 0,0 0 0,0 1 0,0-1 0,1 1 0,0 0 0,0 0 0,0 0 0,1 1 0,0-1 0,0 0 0,0 1 0,1 0 0,0-1 0,0 1 0,1 0 0,0-1 0,1 10 0,0-15 0,0 1 0,0 0 0,1 0 0,-1-1 0,0 1 0,1-1 0,-1 1 0,1-1 0,0 0 0,-1 0 0,1 0 0,0 1 0,0-2 0,-1 1 0,1 0 0,0 0 0,0 0 0,0-1 0,0 1 0,0-1 0,0 0 0,1 0 0,-1 0 0,0 0 0,0 0 0,0 0 0,0 0 0,0 0 0,4-2 0,2 1 0,0 0 0,1-1 0,-1 0 0,0 0 0,0-1 0,9-3 0,-4-2 0,1-1 0,-1 0 0,-1 0 0,1-2 0,-2 1 0,21-25 0,-49 85 0,-76 181 0,41-96 0,26-81 0,24-61 0,5-10 0,9-17-16,2 1 0,1 0 0,1 1 0,29-41 0,-33 55 3,1 0 1,1 1 0,0 1-1,1 0 1,1 2-1,0-1 1,1 2-1,31-19 1,-20 23-182,-28 9 190,1 0 1,-1 0-1,1 0 0,-1 0 1,1 0-1,-1 0 1,0 0-1,1 0 0,-1 0 1,1 1-1,-1-1 1,0 0-1,1 0 1,-1 0-1,1 0 0,-1 1 1,0-1-1,1 0 1,-1 1-1,0-1 0,1 0 1,-1 0-1,0 1 1,0-1-1,1 0 1,-1 1-1,0-1 0,0 1 1,0-1-1,1 0 1,-1 1-1,0-1 0,0 1 1,0-1-1,0 0 1,0 1-1,0-1 0,0 1 1,0-1-1,0 1 1,0-1-1,0 0 1,0 1-1,0-1 0,0 1 1,0-1-1,-1 1 1,1-1-1,0 0 0,0 1 1,0-1-1,-1 0 1,1 1-1,0-1 1,0 0-1,-1 1 0,1-1 1,0 0-1,-1 1 1,1-1-1,-1 0 0,1 1 11,0 0 0,0-1 0,0 1 0,0 0-1,0-1 1,-1 1 0,1 0 0,0-1 0,-1 1-1,1-1 1,0 1 0,-1-1 0,1 1-1,0 0 1,-1-1 0,1 0 0,-1 1 0,1-1-1,-1 1 1,1-1 0,-1 1 0,0-1 0,1 0-1,-1 0 1,1 1 0,-1-1 0,0 0 0,1 0-1,-1 1 1,0-1 0,1 0 0,-1 0-1,0 0 1,1 0 0,-1 0 0,0 0 0,1 0-1,-1 0 1,0-1 0,1 1 0,-1 0 0,0 0-1,1 0 1,-1-1 0,0 1 0,0-2 11,-1 1 1,1-1-1,0 0 1,0 1-1,1-1 1,-1 0-1,0 1 1,0-1-1,1 0 1,-1 0-1,1 0 1,0 0-1,0 1 1,-1-1-1,1-3 1,0-1-19,0 2 0,-1 0 0,1-1 0,0 1 0,0 0 0,1-1 0,-1 1 0,1 0 0,0 0 0,0 0 0,0-1 0,0 1 0,1 0 0,0 1 0,0-1 0,0 0 0,0 0 0,4-4 0,-5 8 0,1 1 0,0-1 0,-1 0 0,1 0 0,-1 1 0,1-1 0,-1 1 0,1-1 0,-1 1 0,1 0 0,-1-1 0,1 1 0,-1 0 0,0 0 0,0 0 0,1 0 0,-1 0 0,0 0 0,0 0 0,0 1 0,0-1 0,0 0 0,0 1 0,0 1 0,9 7 0,-5-6 0,1 0 0,0-1 0,0 1 0,0-1 0,1 0 0,-1-1 0,1 0 0,0 0 0,-1 0 0,1-1 0,0 0 0,0 0 0,0-1 0,0 0 0,0 0 0,-1 0 0,13-3 0,-13 2 0,-1-1 0,0 1 0,0-1 0,0 0 0,0-1 0,0 1 0,0-1 0,0 0 0,-1 0 0,1 0 0,-1-1 0,0 0 0,0 0 0,-1 0 0,1 0 0,-1 0 0,0-1 0,0 1 0,0-1 0,0 0 0,-1 0 0,0 0 0,2-5 0,-5 2 0,-8 13 0,-9 13 0,-17 40 0,34-55 0,-1 0 0,0 0 0,1 0 0,0 1 0,0-1 0,0 0 0,0 1 0,0-1 0,1 0 0,0 1 0,-1-1 0,1 1 0,1-1 0,-1 1 0,0-1 0,1 1 0,1 3 0,-1-6 0,1 1 0,0-1 0,0 0 0,0 0 0,0 0 0,1 0 0,-1 0 0,0-1 0,0 1 0,0-1 0,1 1 0,-1-1 0,0 0 0,0 0 0,1 0 0,-1 0 0,4 0 0,42-5 0,34-21-113,-67 20 29,1 1-1,-1 0 1,1 0 0,0 2-1,32-4 1,-47 8-9,0-1 1,0 0 0,0 1-1,-1-1 1,1 0-1,0 1 1,-1-1-1,1 1 1,0-1 0,-1 1-1,1-1 1,0 1-1,-1 0 1,1-1 0,-1 1-1,1 0 1,-1-1-1,1 1 1,-1 0 0,0 0-1,1 0 1,-1-1-1,0 1 1,0 0-1,0 0 1,1 0 0,-1 0-1,0-1 1,0 1-1,0 0 1,0 0 0,0 0-1,-1 0 1,1-1-1,0 1 1,0 0-1,0 0 1,-1 0 0,1-1-1,-1 2 1,1 18-9140,9-20-2560</inkml:trace>
</inkml:ink>
</file>

<file path=ppt/ink/ink3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3.210"/>
    </inkml:context>
    <inkml:brush xml:id="br0">
      <inkml:brushProperty name="width" value="0.025" units="cm"/>
      <inkml:brushProperty name="height" value="0.025" units="cm"/>
    </inkml:brush>
  </inkml:definitions>
  <inkml:trace contextRef="#ctx0" brushRef="#br0">110 1 16592,'0'0'215,"0"0"0,0 0 0,1 0 0,-1 0 0,0 0 0,0 0 0,1 0 0,-1 0 0,0 0 0,0 0 0,1 0 0,-1 0 0,0 0 0,0 0 0,1 0 0,-1 0 0,0 0 0,0 0 0,1 0 0,-1 0 0,0 1 0,0-1 0,0 0 0,1 0 0,-1 0 0,0 0 0,0 0 0,0 1 0,0-1 0,1 0 0,-1 0 0,0 1 0,0-1 0,0 0 0,0 0 1,0 0-1,0 1 0,0-1 0,1 0 0,-1 0 0,0 1 0,0-1 0,0 0 0,0 0 0,0 1 0,0-1 0,0 0 0,0 0 0,0 1 0,-1-1 0,-6 20 2369,-18 16-2436,0-9 439,19-22-430,0 1 1,1 0-1,-1 0 1,1 0-1,0 0 1,1 1-1,-1 0 1,2 0-1,-1 0 1,1 0-1,-4 12 1,7-18-158,0 0 0,1 0 0,-1-1 0,1 1 0,-1 0 0,1 0 0,-1-1 0,1 1 0,-1 0 0,1-1 0,-1 1 0,1-1 0,0 1 0,0-1 0,-1 1 0,1-1 0,0 1 0,0-1 0,0 0 0,-1 1 0,1-1 0,0 0 0,0 0 0,0 0 0,0 1 0,-1-1 0,1 0 0,0 0 0,0 0 0,2-1 0,36 2 0,-31-1 0,45 1-89,-28 1-280,-1-2 1,1 0-1,-1-2 0,1-1 1,31-7-1,-54 10-216,0-1-1,1 0 1,-1 0-1,0 0 1,0 0 0,1 0-1,-1 0 1,0-1-1,0 1 1,0-1-1,0 1 1,-1-1-1,1 0 1,2-2 0,-2-8-7071</inkml:trace>
</inkml:ink>
</file>

<file path=ppt/ink/ink3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3.541"/>
    </inkml:context>
    <inkml:brush xml:id="br0">
      <inkml:brushProperty name="width" value="0.025" units="cm"/>
      <inkml:brushProperty name="height" value="0.025" units="cm"/>
    </inkml:brush>
  </inkml:definitions>
  <inkml:trace contextRef="#ctx0" brushRef="#br0">0 35 15471,'0'0'9481,"72"-12"-8200,-38 10-448,-3 1-673,-1-1-833,-5-1-2114,-3-3-2626,-2-3-4132</inkml:trace>
</inkml:ink>
</file>

<file path=ppt/ink/ink3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3.900"/>
    </inkml:context>
    <inkml:brush xml:id="br0">
      <inkml:brushProperty name="width" value="0.025" units="cm"/>
      <inkml:brushProperty name="height" value="0.025" units="cm"/>
    </inkml:brush>
  </inkml:definitions>
  <inkml:trace contextRef="#ctx0" brushRef="#br0">121 0 9801,'0'0'9209,"-3"13"-7298,-43 171 4197,20-87-3311,-19 140 0,91-344-2653,-13 21-180,-18 43-96,1 2-1,3-1 0,1 2 0,38-56 1,-53 89-54,1 1 1,-1-1 0,2 1 0,-1 1 0,1-1 0,13-7-1,-17 11 140,-1 0-1,1 0 0,0 1 0,1 0 1,-1-1-1,0 1 0,0 0 0,1 1 1,-1-1-1,0 0 0,1 1 0,-1 0 1,1 0-1,-1 0 0,0 0 0,1 1 1,-1-1-1,0 1 0,7 2 0,-9-3 55,1 2-1,0-1 0,-1 0 1,1 0-1,-1 0 0,1 1 1,-1-1-1,1 1 0,-1-1 1,0 1-1,0 0 0,0-1 1,0 1-1,0 0 0,0 0 1,-1 0-1,1 0 0,0-1 1,-1 1-1,0 0 0,1 0 1,-1 0-1,0 0 0,0 0 1,0 0-1,0 0 0,0 0 1,-1 0-1,1 0 0,-1 0 1,1 0-1,-1 0 0,-1 3 1,-1 3 104,0-1 0,0 0 0,-1 0 1,1 0-1,-2 0 0,1-1 1,-8 9-1,-3 0 386,0 0 1,-29 20-1,38-30-482,0-1 0,-1 0 0,1 0 0,-1-1 0,0 0 0,1 0 0,-1 0 0,-1-1 0,1 0 0,0-1 0,-9 2 0,16-3-99,-1-1 1,1 1-1,0 0 1,-1 0-1,1 0 1,0-1-1,-1 1 0,1 0 1,0 0-1,-1-1 1,1 1-1,0 0 1,0 0-1,0-1 1,-1 1-1,1 0 0,0-1 1,0 1-1,0 0 1,0-1-1,0 1 1,-1 0-1,1-1 1,0 1-1,0-1 0,0 1 1,0 0-1,0-1 1,0 1-1,0 0 1,0-1-1,0 1 1,0-1-1,1 1 0,-1 0 1,0-1-1,0 1 1,0 0-1,0-1 1,1 1-1,-1-1 1,8-17-4133,10-3-3109,6-2-4415</inkml:trace>
</inkml:ink>
</file>

<file path=ppt/ink/ink3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4.257"/>
    </inkml:context>
    <inkml:brush xml:id="br0">
      <inkml:brushProperty name="width" value="0.025" units="cm"/>
      <inkml:brushProperty name="height" value="0.025" units="cm"/>
    </inkml:brush>
  </inkml:definitions>
  <inkml:trace contextRef="#ctx0" brushRef="#br0">35 3 21877,'0'0'7351,"-3"10"-6236,1-5-954,-5 14 134,2 0-1,0 1 0,0 0 1,2 0-1,-1 35 1,4-55-297,0 1 0,0-1 0,0 0 0,0 1 0,1-1 0,-1 0 1,0 1-1,0-1 0,0 0 0,0 1 0,1-1 0,-1 0 0,0 0 1,0 1-1,1-1 0,-1 0 0,0 0 0,1 1 0,-1-1 0,0 0 1,1 0-1,-1 0 0,0 0 0,1 1 0,-1-1 0,0 0 1,1 0-1,-1 0 0,0 0 0,1 0 0,-1 0 0,1 0 0,-1 0 1,0 0-1,1 0 0,-1 0 0,0 0 0,1-1 0,-1 1 0,0 0 1,1 0-1,-1 0 0,0 0 0,1 0 0,-1-1 0,0 1 1,1 0-1,-1 0 0,0-1 0,0 1 0,1 0 0,-1 0 0,0-1 1,18-13-305,-12 3-33,0-1 0,0 1 0,-1-1 0,0 0 0,4-20 1,4-32-5994,-13 64 6218,1 0 0,-1-1 0,0 1 1,0 0-1,0-1 0,0 1 0,0 0 1,1 0-1,-1-1 0,0 1 0,0 0 1,0 0-1,1-1 0,-1 1 0,0 0 1,0 0-1,1-1 0,-1 1 0,0 0 1,1 0-1,-1 0 0,0 0 0,1 0 1,-1 0-1,0-1 0,1 1 0,-1 0 1,0 0-1,1 0 0,-1 0 0,0 0 1,1 0-1,-1 0 0,0 0 0,1 0 1,-1 0-1,0 1 0,0-1 0,1 0 1,-1 0-1,0 0 0,1 0 0,-1 0 1,0 1-1,1-1 0,-1 0 0,0 0 1,0 0-1,1 1 0,-1-1 0,0 1 1,20 14-4149,-16-11 3052,15 9-269</inkml:trace>
</inkml:ink>
</file>

<file path=ppt/ink/ink3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4.629"/>
    </inkml:context>
    <inkml:brush xml:id="br0">
      <inkml:brushProperty name="width" value="0.025" units="cm"/>
      <inkml:brushProperty name="height" value="0.025" units="cm"/>
    </inkml:brush>
  </inkml:definitions>
  <inkml:trace contextRef="#ctx0" brushRef="#br0">195 47 4452,'0'0'17387,"-10"-5"-15993,7 3-1301,0 0 0,0 1 1,-1-1-1,1 1 0,-1-1 1,1 1-1,-1 0 0,0 1 1,1-1-1,-1 0 0,0 1 1,0 0-1,1 0 0,-1 0 1,0 1-1,0-1 0,1 1 1,-1-1-1,0 1 0,1 1 1,-1-1-1,1 0 0,-1 1 1,1 0-1,0 0 0,0 0 1,0 0-1,0 0 0,0 1 1,-3 3-1,-1-2 158,1 2 0,0-1 0,1 1 0,-1-1 0,1 1-1,1 1 1,-1-1 0,1 1 0,0 0 0,0 0 0,1 0 0,0 0 0,0 1 0,1-1 0,0 1 0,0 0-1,-1 14 1,3-21-232,0 0-1,0 0 0,0 1 0,0-1 1,0 0-1,0 0 0,1 0 0,-1 1 1,0-1-1,1 0 0,-1 0 0,1 0 1,-1 0-1,1 0 0,0 0 0,-1 0 0,1 0 1,0 0-1,0 0 0,0 0 0,0-1 1,-1 1-1,1 0 0,0 0 0,3 0 1,-2 0 42,0 0 0,0-1 1,1 1-1,-1-1 0,1 0 1,-1 0-1,0 0 0,1 0 1,-1 0-1,1-1 1,-1 1-1,4-2 0,0 0 31,1 0 0,0-1 0,-1 1-1,1-2 1,-1 1 0,0-1 0,0 0 0,7-6-1,-4 0-71,0-1-1,0 0 0,-1 0 0,-1-1 0,7-13 1,-11 20-198,0-1 0,-1 1 1,0-1-1,0 0 1,0 0-1,-1 0 1,1 0-1,-2 0 1,1 0-1,-1 0 1,1-1-1,-2 1 1,0-10-1,1 15 158,-1 1 0,1-1 1,0 1-1,0 0 0,0-1 0,0 1 0,-1-1 0,1 1 1,0 0-1,0-1 0,-1 1 0,1 0 0,0-1 0,-1 1 1,1 0-1,0 0 0,-1-1 0,1 1 0,-1 0 0,1 0 1,0-1-1,-1 1 0,1 0 0,-1 0 0,1 0 0,0 0 1,-1 0-1,1 0 0,-1 0 0,1 0 0,-1 0 0,1 0 1,0 0-1,-1 0 0,1 0 0,-1 0 0,1 0 0,-1 0 1,1 0-1,0 1 0,-1-1 0,1 0 0,-1 0 0,1 0 1,0 1-1,-1-1 0,1 0 0,0 1 0,-1-1 0,1 1 1,-17 16-929,16-13 799,0-1 1,-1 0-1,1 1 1,1-1-1,-1 1 1,0-1-1,1 1 1,0 0-1,0-1 1,0 5-1,1-5-224,0 0 1,0 0-1,0 0 0,0 0 0,0 0 1,1 0-1,-1 0 0,1-1 0,0 1 1,0-1-1,0 1 0,0-1 0,0 0 1,0 0-1,1 0 0,-1 0 0,1 0 0,-1 0 1,1-1-1,0 1 0,0-1 0,0 0 1,-1 1-1,1-2 0,1 1 0,-1 0 1,0 0-1,4-1 0,28 4-3871</inkml:trace>
</inkml:ink>
</file>

<file path=ppt/ink/ink3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5.007"/>
    </inkml:context>
    <inkml:brush xml:id="br0">
      <inkml:brushProperty name="width" value="0.025" units="cm"/>
      <inkml:brushProperty name="height" value="0.025" units="cm"/>
    </inkml:brush>
  </inkml:definitions>
  <inkml:trace contextRef="#ctx0" brushRef="#br0">83 285 8520,'1'-9'6566,"0"5"-5907,4-46 3647,-5 49-4223,0 0 0,0 0 1,0 0-1,0 0 1,0 1-1,0-1 0,0 0 1,0 0-1,-1 0 1,1 0-1,0 0 0,0 0 1,-1 1-1,1-1 1,-1 0-1,1 0 0,-1 1 1,1-1-1,-1 0 1,1 0-1,-1 1 1,0-1-1,1 1 0,-1-1 1,0 1-1,0-1 1,1 1-1,-1-1 0,0 1 1,0-1-1,0 1 1,0 0-1,1 0 0,-1-1 1,0 1-1,0 0 1,0 0-1,0 0 0,0 0 1,0 0-1,0 0 1,0 0-1,1 0 0,-1 1 1,0-1-1,0 0 1,0 0-1,0 1 1,0-1-1,1 1 0,-1-1 1,-1 1-1,-1 1 45,-1 0-1,1 0 1,0 1-1,0-1 1,0 1-1,0-1 1,0 1 0,1 0-1,-1 0 1,1 0-1,0 1 1,0-1-1,0 1 1,0-1-1,0 1 1,1-1-1,-2 5 1,1 2 171,-1-1 0,1 1 0,0-1 0,1 1-1,0 17 1,1-25-278,1-1-1,-1 1 1,0-1 0,1 1-1,-1-1 1,1 0-1,-1 1 1,1-1-1,-1 0 1,1 1-1,0-1 1,0 0-1,0 0 1,0 0 0,0 1-1,0-1 1,0 0-1,0-1 1,0 1-1,0 0 1,1 0-1,-1 0 1,0-1 0,0 1-1,1 0 1,-1-1-1,1 0 1,-1 1-1,0-1 1,1 0-1,-1 1 1,1-1-1,-1 0 1,1 0 0,-1 0-1,1 0 1,-1-1-1,2 1 1,3-1 39,-1 1 0,1-1 1,-1 0-1,1 0 0,-1-1 0,0 0 1,1 0-1,-1 0 0,5-3 0,13-13-129,0-1 0,-2-1-1,0-1 1,-2-1-1,0-1 1,-1 0 0,-2-1-1,0-1 1,-2-1-1,0 0 1,16-47 0,-24 47 394,-6 24-26,-10 13-331,-4 6 124,0 1 0,1 0 0,1 1 0,1 0 0,0 1 0,1 1 0,2-1 0,0 1 0,1 1 0,1 0 0,1-1 0,1 2 0,1-1 0,1 0 0,1 1 0,3 39 0,-2-60-70,0 0 0,0 0 1,0 0-1,1 0 0,-1 0 0,0 0 0,1 0 0,0 0 0,-1 0 0,1 0 0,0 0 0,0 0 1,0 0-1,0-1 0,0 1 0,1 0 0,-1-1 0,1 1 0,-1-1 0,1 1 0,-1-1 0,1 0 1,0 0-1,-1 0 0,1 0 0,0 0 0,0 0 0,0 0 0,0 0 0,0-1 0,0 1 0,0-1 1,2 1-1,0-1 20,0-1 1,0 0 0,0 0 0,0 0 0,0 0-1,0-1 1,-1 0 0,1 1 0,-1-1 0,1-1-1,-1 1 1,0 0 0,0-1 0,0 1-1,0-1 1,3-4 0,29-31-43,-3-2 0,40-62 0,-78 113 0,0 0 0,1 1 0,-6 18 0,10-24 0,-1 0 0,1 0 0,-1 1 0,2-1 0,-1 0 0,1 0 0,0 0 0,0 1 0,0-1 0,1 0 0,1 6 0,-1-10 0,1 0 0,-1 0 0,0 0 0,1-1 0,-1 1 0,0-1 0,1 1 0,0-1 0,-1 1 0,1-1 0,0 0 0,0 0 0,0 0 0,0 0 0,0 0 0,0 0 0,0-1 0,0 1 0,0-1 0,0 1 0,0-1 0,0 0 0,0 0 0,1 0 0,-1 0 0,0 0 0,0 0 0,3-1 0,3 0 0,0 0 0,0-1 0,0 1 0,-1-1 0,1-1 0,11-5 0,0-3 0,-1-1 0,-1-1 0,0-1 0,-1 0 0,17-20 0,-32 34 0,-1 0 0,0 0 0,1 0 0,-1 0 0,0 0 0,1 0 0,-1 1 0,0-1 0,0 0 0,1 0 0,-1 0 0,0 0 0,1 1 0,-1-1 0,0 0 0,0 0 0,0 1 0,1-1 0,-1 0 0,0 0 0,0 1 0,0-1 0,0 0 0,1 1 0,-1-1 0,0 0 0,0 1 0,0-1 0,0 0 0,0 1 0,0-1 0,0 0 0,0 1 0,0-1 0,0 0 0,0 0 0,0 1 0,0-1 0,0 0 0,0 1 0,0-1 0,0 0 0,-1 1 0,1-1 0,0 1 0,2 33 0,0-4 0,-2-28-92,1-1 1,0 1-1,0-1 1,0 1-1,0-1 0,1 1 1,-1-1-1,0 0 0,0 1 1,1-1-1,-1 0 1,1 0-1,-1 0 0,1 0 1,0 0-1,-1-1 0,1 1 1,0 0-1,0-1 1,-1 1-1,1-1 0,0 0 1,0 1-1,0-1 0,3 0 1,51-3-7761,-11-8-6065</inkml:trace>
</inkml:ink>
</file>

<file path=ppt/ink/ink3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5.800"/>
    </inkml:context>
    <inkml:brush xml:id="br0">
      <inkml:brushProperty name="width" value="0.025" units="cm"/>
      <inkml:brushProperty name="height" value="0.025" units="cm"/>
    </inkml:brush>
  </inkml:definitions>
  <inkml:trace contextRef="#ctx0" brushRef="#br0">112 2 11531,'1'-2'5857,"-2"5"-1807,-8 15-210,-40 88-4465,38-80 988,2 0 1,0 1 0,2-1 0,1 2 0,1-1-1,-2 50 1,7-75-317,1 0-1,-1 0 1,1 0-1,-1 0 1,1 0 0,0 0-1,0-1 1,0 1 0,0 0-1,0-1 1,0 1-1,0 0 1,0-1 0,1 1-1,-1-1 1,1 0-1,-1 1 1,1-1 0,-1 0-1,1 0 1,0 0-1,-1 0 1,1 0 0,0-1-1,0 1 1,0 0-1,0-1 1,0 1 0,0-1-1,0 0 1,0 0-1,0 0 1,0 0 0,0 0-1,3 0 1,4-1 29,-1 1 1,1-1-1,-1 0 1,0-1 0,1 0-1,-1-1 1,11-4-1,-8 1-116,0 0 0,-1 0 1,1-1-1,-1 0 0,-1-1 0,0 0 0,0-1 0,0 0 0,-1 0 0,-1-1 1,0 0-1,0 0 0,-1-1 0,0 0 0,0 0 0,4-14 0,-29 63-1444,14-32 1492,1 1 1,0 0 0,0 0-1,1 1 1,0-1-1,0 1 1,1-1-1,0 1 1,-1 12 0,3-19-5,0-1 1,0 1-1,0-1 0,0 1 1,1-1-1,-1 1 1,0-1-1,0 0 1,1 1-1,-1-1 1,0 1-1,0-1 1,1 0-1,-1 1 1,0-1-1,1 0 1,-1 1-1,1-1 1,-1 0-1,1 1 1,-1-1-1,0 0 1,1 0-1,-1 0 0,1 1 1,-1-1-1,1 0 1,-1 0-1,1 0 1,-1 0-1,1 0 1,-1 0-1,1 0 1,-1 0-1,1 0 1,-1 0-1,1 0 1,-1 0-1,1-1 1,-1 1-1,1 0 1,-1 0-1,1 0 0,-1-1 1,0 1-1,1 0 1,-1-1-1,1 1 1,-1-1-1,26-12 194,30-33-1340,-52 41 332,0 1-1,0 0 1,0-1 0,0 0-1,-1 0 1,0 0-1,0 0 1,0-1 0,3-10-1,-5 16-4,-1-3-221,-15 6-10544</inkml:trace>
</inkml:ink>
</file>

<file path=ppt/ink/ink3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6.145"/>
    </inkml:context>
    <inkml:brush xml:id="br0">
      <inkml:brushProperty name="width" value="0.025" units="cm"/>
      <inkml:brushProperty name="height" value="0.025" units="cm"/>
    </inkml:brush>
  </inkml:definitions>
  <inkml:trace contextRef="#ctx0" brushRef="#br0">0 65 4164,'0'0'4185,"7"-9"-613,5-8-1943,17-22 3505,-28 50-246,-4 47-3855,2-47-694,-1 2 206,1 0 0,0 0 0,1 0 0,0-1 0,4 18-1,-4-29-563,0 0-1,1 0 0,-1 0 1,1 0-1,-1 0 0,1 0 0,-1-1 1,1 1-1,0 0 0,-1 0 1,1 0-1,0-1 0,0 1 1,0 0-1,0-1 0,0 1 1,-1-1-1,1 1 0,0-1 0,0 1 1,0-1-1,0 0 0,0 1 1,1-1-1,-1 0 0,1 0 1,19 1-4866,-17-1 2892,6 0-4686</inkml:trace>
</inkml:ink>
</file>

<file path=ppt/ink/ink3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6.473"/>
    </inkml:context>
    <inkml:brush xml:id="br0">
      <inkml:brushProperty name="width" value="0.025" units="cm"/>
      <inkml:brushProperty name="height" value="0.025" units="cm"/>
    </inkml:brush>
  </inkml:definitions>
  <inkml:trace contextRef="#ctx0" brushRef="#br0">73 0 13261,'0'0'7425,"3"10"-6074,7 27 336,-1 1 0,4 52 0,-7-41-803,19 71-1,-5-59-1555,-4-23-5148</inkml:trace>
  <inkml:trace contextRef="#ctx0" brushRef="#br0" timeOffset="1">23 236 14894,'0'0'6566,"-23"-53"-3619,23 45-128,23 4-1378,9 1-608,6 3-96,11 0-449,2 0-224,0 5-545,0 0-2593,-2-1-4550</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3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0.831"/>
    </inkml:context>
    <inkml:brush xml:id="br0">
      <inkml:brushProperty name="width" value="0.025" units="cm"/>
      <inkml:brushProperty name="height" value="0.025" units="cm"/>
    </inkml:brush>
  </inkml:definitions>
  <inkml:trace contextRef="#ctx0" brushRef="#br0">0 111 3683,'0'0'22614,"81"-42"-22390,-35 23 192,7 4 129,3 1-353,1 3-160,-3 5-96,-5 2-993,-9 4-769,-13 0-416,-15 0-929,-12 5-2178</inkml:trace>
</inkml:ink>
</file>

<file path=ppt/ink/ink3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1.175"/>
    </inkml:context>
    <inkml:brush xml:id="br0">
      <inkml:brushProperty name="width" value="0.025" units="cm"/>
      <inkml:brushProperty name="height" value="0.025" units="cm"/>
    </inkml:brush>
  </inkml:definitions>
  <inkml:trace contextRef="#ctx0" brushRef="#br0">0 77 23190,'0'0'1858,"68"5"416,-16-5 64,10 0-897,7-9-960,2-6-353,-2-4-961,-9-1-3331,-10 1-5637</inkml:trace>
</inkml:ink>
</file>

<file path=ppt/ink/ink3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1.940"/>
    </inkml:context>
    <inkml:brush xml:id="br0">
      <inkml:brushProperty name="width" value="0.025" units="cm"/>
      <inkml:brushProperty name="height" value="0.025" units="cm"/>
    </inkml:brush>
  </inkml:definitions>
  <inkml:trace contextRef="#ctx0" brushRef="#br0">130 73 18225,'9'-10'1975,"28"-32"214,-36 40-1970,1 0 0,0 1 0,-1-1 1,1 0-1,0 1 0,0-1 0,0 1 0,0 0 0,0-1 0,1 1 0,-1 0 0,0 1 0,0-1 0,3-1 1,-4 2-145,0 0 1,0 1 0,-1-1 0,1 0 0,0 0 0,0 0 0,-1 1 0,1-1 0,0 0 0,0 1-1,-1-1 1,1 0 0,0 1 0,-1-1 0,1 1 0,-1-1 0,1 1 0,-1-1 0,1 1 0,-1 0 0,1-1-1,-1 1 1,1 0 0,-1-1 0,0 1 0,1 0 0,-1 0 0,2 6 150,0-1 0,-1 1 0,0 0 0,0 0 0,-1-1 0,0 13-1,-2 1 25,-1 0 0,0-1 0,-1 1 0,-2-1 0,0 1 0,-9 19 0,-60 113 533,52-109-470,-1 0-144,13-27-128,2 0 0,0 1 0,1-1 0,1 2 0,0-1 1,1 1-1,1 1 0,-3 21 0,8-39-39,0 0-1,0 0 1,0 1 0,1-1 0,-1 0-1,0 0 1,1 0 0,-1 1 0,1-1-1,0 0 1,-1 0 0,1 0-1,0 0 1,-1 0 0,1 0 0,0 0-1,0 0 1,0 0 0,0 0-1,0-1 1,0 1 0,0 0 0,0-1-1,1 1 1,-1-1 0,0 1 0,0-1-1,0 1 1,1-1 0,-1 0-1,0 0 1,0 1 0,3-1 0,54 1-128,-40-2-58,3 0-855,0 0 0,25-6 0,42-16-6601,-29 2-1307</inkml:trace>
</inkml:ink>
</file>

<file path=ppt/ink/ink3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2.270"/>
    </inkml:context>
    <inkml:brush xml:id="br0">
      <inkml:brushProperty name="width" value="0.025" units="cm"/>
      <inkml:brushProperty name="height" value="0.025" units="cm"/>
    </inkml:brush>
  </inkml:definitions>
  <inkml:trace contextRef="#ctx0" brushRef="#br0">210 15 17969,'-11'-1'3582,"5"0"-3230,0 0 0,0 1 0,0-1 0,0 1 0,-1 0 0,1 1 1,0 0-1,0 0 0,0 0 0,0 1 0,0-1 0,0 2 0,1-1 0,-1 0 0,1 1 0,-1 0 0,1 1 0,0-1 0,-8 8 0,5-2-105,0 1-1,0-1 0,1 2 1,1-1-1,0 1 1,0 0-1,1 0 0,0 0 1,1 1-1,-5 20 0,9-28-229,-1-1 1,0 1-1,1-1 0,0 1 0,0-1 0,0 1 0,0-1 0,0 1 0,1-1 0,-1 1 1,1-1-1,0 1 0,0-1 0,1 0 0,-1 1 0,1-1 0,-1 0 0,1 0 0,0 0 0,0 0 1,0 0-1,1-1 0,-1 1 0,1-1 0,-1 1 0,1-1 0,0 0 0,0 0 0,0 0 0,0-1 1,0 1-1,0-1 0,1 1 0,-1-1 0,0 0 0,1 0 0,-1-1 0,1 1 0,-1-1 0,6 1 1,-1 0 8,0 0 0,0-1 0,0 0 0,0 0 0,0 0 0,0-1 0,0-1 0,0 1 1,0-1-1,0-1 0,0 1 0,-1-1 0,1-1 0,-1 1 0,11-8 0,-13 7-6,1-1-1,-1 0 0,0 0 0,0-1 0,-1 0 1,1 1-1,-1-1 0,0-1 0,-1 1 0,0 0 1,0-1-1,0 0 0,-1 0 0,0 0 0,0 0 1,-1 0-1,2-13 0,-2 9-16,-1 0-1,1 1 1,-2-1 0,1 0-1,-2 0 1,-3-16 0,5 25-21,-1 0-1,0-1 1,1 1 0,-1 0 0,0 0 0,0 0 0,0 0 0,-1 0 0,1 0 0,0 0 0,-1 0-1,1 1 1,-1-1 0,0 0 0,1 1 0,-1-1 0,0 1 0,0 0 0,0 0 0,0 0-1,0 0 1,0 0 0,-1 0 0,1 0 0,0 0 0,0 1 0,-1 0 0,1-1 0,0 1-1,-1 0 1,1 0 0,0 0 0,-1 0 0,1 0 0,0 1 0,-3 0 0,4-1-225,-1 1 1,1-1 0,0 0 0,0 1-1,0-1 1,0 1 0,0-1-1,1 1 1,-1-1 0,0 1 0,0 0-1,0-1 1,0 1 0,0 0-1,1 0 1,-1 0 0,-1 1-1,-3 12-7828,5-8-337</inkml:trace>
</inkml:ink>
</file>

<file path=ppt/ink/ink3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2.691"/>
    </inkml:context>
    <inkml:brush xml:id="br0">
      <inkml:brushProperty name="width" value="0.025" units="cm"/>
      <inkml:brushProperty name="height" value="0.025" units="cm"/>
    </inkml:brush>
  </inkml:definitions>
  <inkml:trace contextRef="#ctx0" brushRef="#br0">144 0 8104,'0'0'18967,"-1"10"-17782,-8 49-479,-2 0 1,-3 0-1,-23 57 0,14-42 137,-20 102 0,42-171-843,0 3 0,0-1 0,0 1 0,0 0 0,1-1 0,1 11 0,-1-17 0,0 1 0,0-1 0,1 0 0,-1 0 0,1 0 0,-1 1 0,1-1 0,-1 0 0,1 0 0,-1 0 0,1 0 0,0 0 0,0 0 0,-1 0 0,1 0 0,0 0 0,0-1 0,0 1 0,0 0 0,0 0 0,0-1 0,0 1 0,0-1 0,1 1 0,-1-1 0,0 1 0,0-1 0,0 0 0,1 0 0,-1 1 0,0-1 0,0 0 0,0 0 0,1 0 0,-1 0 0,0-1 0,0 1 0,3-1 0,5-1 0,0-1 0,-1 0 0,1 0 0,0-1 0,-1 0 0,0-1 0,0 0 0,-1 0 0,1-1 0,-1 0 0,0 0 0,0 0 0,7-11 0,11-13 0,36-56 0,-33 39 0,-30 97 0,0-43-40,-2 4-560,1-1-1,1 1 1,0 0-1,0 0 1,1 17-1,1-26 481,0-1 0,0 1 0,0 0 0,1-1 0,-1 1 1,1 0-1,-1-1 0,1 1 0,-1-1 0,1 1 0,0-1 0,0 1 0,0-1 0,0 1 0,0-1 0,0 0 0,0 0 0,0 1 0,1-1 0,-1 0 0,0 0 0,1 0 0,-1 0 0,1-1 1,-1 1-1,1 0 0,-1-1 0,1 1 0,0-1 0,-1 1 0,1-1 0,0 0 0,-1 1 0,1-1 0,0 0 0,-1 0 0,1 0 0,0-1 0,-1 1 0,1 0 0,0-1 0,-1 1 0,4-2 1,11-5-5049,0-11-1404</inkml:trace>
</inkml:ink>
</file>

<file path=ppt/ink/ink3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3.020"/>
    </inkml:context>
    <inkml:brush xml:id="br0">
      <inkml:brushProperty name="width" value="0.025" units="cm"/>
      <inkml:brushProperty name="height" value="0.025" units="cm"/>
    </inkml:brush>
  </inkml:definitions>
  <inkml:trace contextRef="#ctx0" brushRef="#br0">29 1 15054,'0'0'13816,"0"8"-12225,-13 60-421,9-54-1028,0 0 0,1 0 0,1 1 0,1-1 0,0 0 0,0 1 0,3 20 0,-1-34-142,-1 1 0,1-1 0,0 0 0,0 1 0,0-1 0,0 0 0,0 0 0,0 0 0,0 0 0,0 1 0,0-2 0,0 1 0,1 0 0,-1 0 0,0 0 0,1 0 0,-1-1 0,1 1 0,-1-1 0,0 1 0,1-1 0,-1 0 0,1 1 0,0-1 0,-1 0 0,1 0 0,-1 0 0,1 0 0,-1 0 0,3-1 0,3 0 0,1 1 0,-1-2 0,0 1 0,0-1 0,11-4 0,7-7 0,0-1 0,0-2 0,36-29 0,-31 21 0,42-23 0,-71 46 0,0 0 0,0 0 0,0 1 0,0-1 0,0 0 0,0 1 0,0-1 0,0 1 0,0-1 0,1 1 0,-1 0 0,0 0 0,0-1 0,0 1 0,1 0 0,-1 0 0,0 0 0,1 0 0,-1 0 0,0 0 0,2 1 0,-2 0 0,-1 0 0,0-1 0,1 1 0,-1 0 0,0 0 0,1 0 0,-1 0 0,0 0 0,0-1 0,0 1 0,0 0 0,0 0 0,0 0 0,0 0 0,0 0 0,0 0 0,0-1 0,0 1 0,-1 0 0,1 0 0,0 0 0,-1 1 0,-28 59 0,24-53 0,-21 50 140,24-54-194,1 0 0,-1 1 0,1-1 1,0 0-1,1 1 0,-1-1 0,1 0 0,0 1 0,0-1 0,0 1 0,1-1 0,0 5 0,10 3-4131,10-8-6091</inkml:trace>
</inkml:ink>
</file>

<file path=ppt/ink/ink3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7.157"/>
    </inkml:context>
    <inkml:brush xml:id="br0">
      <inkml:brushProperty name="width" value="0.025" units="cm"/>
      <inkml:brushProperty name="height" value="0.025" units="cm"/>
    </inkml:brush>
  </inkml:definitions>
  <inkml:trace contextRef="#ctx0" brushRef="#br0">232 1 6406,'0'0'13608,"-9"1"-11916,0 3-1451,-1-1 0,1 1 0,0 1 0,1 0 0,-1 0 0,1 0 0,0 1 0,0 0 0,1 1 0,-1 0 0,2 0 1,-1 1-1,1-1 0,-9 16 0,-1 2 342,1 0 1,1 0 0,1 2-1,-10 32 1,20-51-499,0 1-1,1-1 0,0 1 1,0-1-1,1 1 1,0 0-1,1-1 1,1 18-1,-1-23-91,1 0 0,0 1-1,0-1 1,0 0-1,0 0 1,1 0 0,-1 0-1,1 0 1,0-1-1,-1 1 1,1 0 0,0-1-1,1 1 1,-1-1-1,0 0 1,1 0 0,0 1-1,-1-2 1,1 1-1,0 0 1,0-1 0,0 1-1,0-1 1,0 0-1,0 0 1,3 1 0,6 1-733,0-1-1,0 0 1,23 0 0,-23-2-901,0 0 1,0-1-1,23-5 0,16-15-5881</inkml:trace>
</inkml:ink>
</file>

<file path=ppt/ink/ink3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7.491"/>
    </inkml:context>
    <inkml:brush xml:id="br0">
      <inkml:brushProperty name="width" value="0.025" units="cm"/>
      <inkml:brushProperty name="height" value="0.025" units="cm"/>
    </inkml:brush>
  </inkml:definitions>
  <inkml:trace contextRef="#ctx0" brushRef="#br0">81 1 17713,'0'0'3427,"-32"55"-1409,16-22 192,4 4-833,2 6-736,4 2-193,1 0-320,5-3-96,0-1-32,0-9-832,0-7-738,2-10 1,2-8-802,-2-7-832,-2-8-1409,0-18-4260</inkml:trace>
</inkml:ink>
</file>

<file path=ppt/ink/ink3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7.823"/>
    </inkml:context>
    <inkml:brush xml:id="br0">
      <inkml:brushProperty name="width" value="0.025" units="cm"/>
      <inkml:brushProperty name="height" value="0.025" units="cm"/>
    </inkml:brush>
  </inkml:definitions>
  <inkml:trace contextRef="#ctx0" brushRef="#br0">23 103 14542,'0'0'3059,"-4"-9"-246,-13-32 48,17 41-2768,0-1 0,-1 0 0,1 0 0,0 0 0,0 0-1,0 1 1,-1-1 0,1 0 0,0 0 0,0 0 0,0 0-1,0 0 1,1 0 0,-1 1 0,0-1 0,0 0 0,0 0-1,1 0 1,-1 0 0,0 1 0,1-1 0,-1 0 0,1 0-1,-1 1 1,1-1 0,-1 0 0,1 1 0,0-1 0,-1 0-1,1 1 1,0-1 0,-1 1 0,1-1 0,1 0 0,28-7 508,-23 7-309,22-5 339,0 1 1,1 2-1,55 0 0,-73 4-593,-1-1 0,0 1 0,1 1-1,-1 0 1,0 1 0,0 0-1,0 0 1,-1 1 0,1 1 0,-1 0-1,0 0 1,0 1 0,10 8 0,-18-12-41,1 0 1,-1 0 0,1 1 0,-1-1-1,0 0 1,0 1 0,0 0 0,0-1 0,-1 1-1,1 0 1,-1 0 0,1 0 0,-1 0-1,0 0 1,0 0 0,-1 1 0,1-1 0,-1 0-1,1 0 1,-1 5 0,-1-4 24,0 0 1,0 0-1,0 0 1,-1 0-1,1 0 1,-1 0-1,0 0 1,0-1-1,-1 1 1,1-1-1,-1 1 1,0-1-1,-4 5 1,-8 5 89,-1-1 0,0 0-1,-1-1 1,0 0 0,-24 9 0,-61 27-913,127-53-5361,3-1 3436,15-11-1908,2-3-1724</inkml:trace>
</inkml:ink>
</file>

<file path=ppt/ink/ink3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8.200"/>
    </inkml:context>
    <inkml:brush xml:id="br0">
      <inkml:brushProperty name="width" value="0.025" units="cm"/>
      <inkml:brushProperty name="height" value="0.025" units="cm"/>
    </inkml:brush>
  </inkml:definitions>
  <inkml:trace contextRef="#ctx0" brushRef="#br0">63 0 14221,'0'0'8937,"-4"9"-7442,-5 9-802,-28 64 2299,35-76-2798,0 1 0,0-1 1,0 1-1,0 0 0,1-1 0,0 1 1,1 0-1,0 0 0,0-1 0,0 1 1,2 8-1,-2-15-161,0 1 0,1-1 0,-1 1 0,1-1 0,-1 1 0,1-1 0,-1 1 0,1-1-1,-1 1 1,1-1 0,-1 0 0,1 1 0,-1-1 0,1 0 0,0 1 0,-1-1 0,1 0 0,-1 0 0,1 0 0,0 1 0,-1-1 0,1 0 0,0 0 0,-1 0 0,1 0-1,0 0 1,-1 0 0,1 0 0,0-1 0,-1 1 0,1 0 0,0 0 0,-1 0 0,1-1 0,1 1 0,21-13 585,-17 7-615,-2 0-1,1 0 0,-1-1 0,0 1 0,0-1 1,-1 0-1,0 0 0,0 0 0,0-1 0,-1 1 1,0-1-1,-1 1 0,0-1 0,0 0 0,-1 0 1,0-8-1,-13 39-718,13-22 716,-1 1 0,1-1-1,-1 1 1,1-1-1,-1 1 1,1 0-1,0-1 1,0 1-1,0-1 1,0 1 0,0-1-1,0 1 1,0-1-1,0 1 1,1 0-1,-1-1 1,1 1-1,-1-1 1,1 0 0,0 1-1,-1-1 1,1 1-1,0-1 1,0 0-1,0 1 1,0-1-1,0 0 1,0 0 0,1 1-1,2-1 27,0 1 0,0-1 0,0 0 0,0-1 0,-1 1 0,1-1 0,0 0 0,0 0 0,0 0 0,0 0 0,5-2 0,-3 1 11,1-1 0,-1 1 0,1-1 0,-1-1-1,0 1 1,0-1 0,-1 0 0,1-1 0,0 1 0,-1-1-1,0 0 1,0-1 0,6-6 0,-2 2-17,-1-1 0,0 1 0,-1-2 1,0 1-1,-1-1 0,6-12 0,-23 45-784,6-13 799,0 0 0,1 0 0,0 0 0,1 0 0,-1 0 0,2 1 0,-1 0 0,1-1 0,1 1 0,-1 19 0,3-27-28,0-1 0,-1 1 0,1-1 0,0 1 0,0-1-1,0 1 1,0-1 0,0 0 0,1 0 0,-1 0 0,0 0 0,1 0 0,-1 0 0,0 0 0,1 0 0,-1 0 0,1 0 0,0-1 0,-1 1-1,1-1 1,-1 1 0,1-1 0,0 0 0,-1 1 0,1-1 0,0 0 0,0 0 0,-1 0 0,1-1 0,0 1 0,2-1-1,4 1 23,-1-1 0,1 0 0,0 0 0,0-1 0,12-5 0,-9 1-29,-1 0 0,1-1 0,-1 0 0,0 0 0,-1-1 0,0-1 0,0 0 0,-1 0 0,0-1 0,13-20 0,-25 36-40,-3 4-571,0 1-1,1 0 1,0 0-1,1 0 1,0 0-1,1 1 1,0-1-1,1 1 0,-2 15 1</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3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8.544"/>
    </inkml:context>
    <inkml:brush xml:id="br0">
      <inkml:brushProperty name="width" value="0.025" units="cm"/>
      <inkml:brushProperty name="height" value="0.025" units="cm"/>
    </inkml:brush>
  </inkml:definitions>
  <inkml:trace contextRef="#ctx0" brushRef="#br0">0 0 21813,'0'0'5413,"27"50"-10987,-6-36-1921</inkml:trace>
</inkml:ink>
</file>

<file path=ppt/ink/ink3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8.871"/>
    </inkml:context>
    <inkml:brush xml:id="br0">
      <inkml:brushProperty name="width" value="0.025" units="cm"/>
      <inkml:brushProperty name="height" value="0.025" units="cm"/>
    </inkml:brush>
  </inkml:definitions>
  <inkml:trace contextRef="#ctx0" brushRef="#br0">126 1 15599,'0'0'6913,"-9"5"-5029,-4 1-1353,-48 28 2709,58-32-3080,-1 0-1,1 0 1,0 1 0,0-1-1,0 1 1,0-1 0,1 1-1,-1 0 1,0 0 0,1 0 0,0 0-1,0 1 1,0-1 0,-2 7-1,4-10-192,0 1-1,0 0 0,0 0 0,1-1 1,-1 1-1,0 0 0,0-1 1,1 1-1,-1 0 0,0-1 0,1 1 1,-1 0-1,1-1 0,-1 1 1,1-1-1,-1 1 0,1-1 0,0 1 1,-1-1-1,1 1 0,-1-1 1,1 1-1,0-1 0,-1 0 0,1 0 1,0 1-1,0-1 0,-1 0 1,1 0-1,1 0 0,29 7-1513,-24-6 915,33 5-2623,-8-2 1379,-1 2 0,59 19 0,-88-25 1945,-1 0-1,0 0 1,0 1 0,1-1 0,-1 1 0,0-1 0,0 1 0,0-1-1,0 1 1,0 0 0,0-1 0,0 1 0,0 0 0,0 0-1,0 0 1,0-1 0,0 1 0,-1 0 0,1 0 0,0 1-1,-1-1 1,1 0 0,0 0 0,0 2 0,-2-2 147,1 0 1,-1 0-1,1 0 0,-1 0 1,0 0-1,1 0 0,-1 0 1,0 0-1,0 0 0,1-1 1,-1 1-1,0 0 0,0 0 1,0-1-1,0 1 0,0-1 1,0 1-1,0 0 0,-2 0 1,-62 19 5437,48-16-4882,7-1-751,0 0 0,0-1 0,0 0 0,0-1 0,0 0 0,-1 0-1,1-1 1,-17-2 0,29-2-6789,17-10 142,3 5-1520</inkml:trace>
</inkml:ink>
</file>

<file path=ppt/ink/ink3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9.242"/>
    </inkml:context>
    <inkml:brush xml:id="br0">
      <inkml:brushProperty name="width" value="0.025" units="cm"/>
      <inkml:brushProperty name="height" value="0.025" units="cm"/>
    </inkml:brush>
  </inkml:definitions>
  <inkml:trace contextRef="#ctx0" brushRef="#br0">109 117 14798,'0'0'10421,"-9"0"-9850,6-1-479,0 1 0,-1 0 0,1 0 0,0 0 0,0 0 1,0 1-1,-1-1 0,1 1 0,0 0 0,0 0 0,0 0 0,0 0 1,0 0-1,0 1 0,0-1 0,1 1 0,-1 0 0,0 0 0,1 0 0,0 0 1,-1 0-1,1 1 0,0-1 0,0 1 0,0 0 0,-2 3 0,1 0 256,0-3-189,1 0-1,0 0 1,0 0-1,0 1 0,1-1 1,-1 1-1,1-1 1,0 1-1,0-1 1,0 1-1,0 0 0,1-1 1,-1 1-1,1 0 1,0 4-1,1-8-136,0 1 1,-1 0-1,1-1 0,0 1 0,0 0 0,0-1 1,0 1-1,0-1 0,0 1 0,0-1 1,0 0-1,0 1 0,0-1 0,0 0 0,0 0 1,0 0-1,0 0 0,0 0 0,0 0 1,0 0-1,0 0 0,1 0 0,26-4 263,-17 1-261,0-1 0,0-1 0,0 0 0,0-1 0,-1 0 0,0-1 1,-1 1-1,1-2 0,14-14 0,-5 2-40,0-1-1,31-46 1,-31 33-118,-17 24-170,-13 21 21,-4 8 446,1 0-1,0 0 1,-11 24-1,20-33-85,1 0-1,0 0 1,0 1 0,0 0-1,2-1 1,-1 1 0,1 0-1,0 21 1,2-30-78,0 0 0,0 0 1,0 0-1,1-1 0,-1 1 0,1 0 0,-1 0 0,1 0 1,0 0-1,-1 0 0,1 0 0,0-1 0,0 1 1,0 0-1,1-1 0,-1 1 0,0-1 0,1 1 0,-1-1 1,1 0-1,1 2 0,1-1-4,-1 0 0,1 0 0,0 0 0,0-1 0,0 1 0,0-1 0,1 0 0,-1 0 0,7 0 0,-3-1-11,0 1 1,0-1-1,0-1 0,1 0 1,-1 0-1,0 0 0,-1-1 1,1 0-1,0-1 0,11-5 1,-10 2-26,1 0 0,-1-1 0,0-1 0,-1 1 0,14-17 0,-18 20 48,0-1 0,0 0 1,-1 0-1,0 0 1,0 0-1,-1-1 1,1 1-1,-1-1 1,0 0-1,-1 0 0,1 1 1,0-11-1,-2 15-2,0 0 0,0 0-1,0 1 1,-1-1 0,1 0-1,0 0 1,0 0 0,-1 1-1,1-1 1,-1 0 0,1 0-1,-1 1 1,1-1 0,-1 0-1,1 1 1,-1-1 0,1 1-1,-1-1 1,0 0 0,1 1-1,-1-1 1,0 1 0,0 0-1,1-1 1,-1 1 0,0 0-1,0-1 1,0 1 0,1 0-1,-1 0 1,0 0 0,0 0-1,0 0 1,0 0 0,0 0-1,1 0 1,-1 0 0,0 0-1,0 0 1,0 0 0,0 1 0,1-1-1,-1 0 1,0 1 0,-1 0-1,-39 15 171,34-12-175,0 1 0,0 0 0,0 0 0,1 1 0,-1 0 0,2 0 0,-10 12 0,14-16 0,0-1 0,0 0 0,0 0 0,1 1 0,-1-1 0,0 0 0,1 1 0,-1-1 0,1 0 0,-1 1 0,1-1 0,-1 1 0,1-1 0,0 1 0,0-1 0,0 1 0,0-1 0,0 1 0,0-1 0,1 1 0,-1-1 0,0 1 0,1-1 0,-1 1 0,1-1 0,-1 0 0,1 1 0,0-1 0,-1 0 0,1 0 0,0 1 0,0-1 0,0 0 0,0 0 0,0 0 0,0 0 0,1 0 0,-1 0 0,0 0 0,0-1 0,1 1 0,-1 0 0,0-1 0,1 1 0,-1-1 0,1 1 0,-1-1 0,1 1 0,-1-1 0,3 0 0,5 3-136,1-1-1,0 0 1,1 0-1,-1-1 1,0 0-1,0-1 1,1-1 0,17-2-1,-27 3-231,0 0-1,0-1 1,-1 1 0,1 0-1,0-1 1,-1 1 0,1-1-1,-1 0 1,1 1-1,0-1 1,-1 1 0,1-1-1,-1 0 1,0 1 0,1-1-1,-1 0 1,1 1 0,-1-1-1,1-1 1,1-4-5290,3-1-5329</inkml:trace>
</inkml:ink>
</file>

<file path=ppt/ink/ink3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9.588"/>
    </inkml:context>
    <inkml:brush xml:id="br0">
      <inkml:brushProperty name="width" value="0.025" units="cm"/>
      <inkml:brushProperty name="height" value="0.025" units="cm"/>
    </inkml:brush>
  </inkml:definitions>
  <inkml:trace contextRef="#ctx0" brushRef="#br0">186 24 18417,'0'0'9263,"-8"-4"-7726,-2 0-1384,1 1-1,-1 0 1,0 0 0,1 1 0,-1 1-1,-16-2 1,21 3-90,0 0-1,0 0 1,0 0-1,1 1 1,-1-1 0,0 1-1,0 0 1,0 0-1,1 1 1,-1 0 0,0 0-1,1 0 1,0 0-1,-1 0 1,1 1-1,0 0 1,0 0 0,-4 4-1,8-7-62,0 1 1,-1 0-1,1-1 0,0 1 0,0 0 1,-1-1-1,1 1 0,0 0 0,0-1 1,0 1-1,0 0 0,0-1 0,0 1 1,0 0-1,0-1 0,0 1 0,0 0 1,0 0-1,1-1 0,-1 1 0,0-1 1,0 1-1,1 0 0,-1-1 0,0 1 1,1 0-1,-1-1 0,0 1 0,1-1 1,-1 1-1,1-1 0,-1 1 0,1-1 1,0 0-1,-1 1 0,1-1 0,-1 1 1,1-1-1,0 0 0,-1 0 0,1 1 1,-1-1-1,1 0 0,0 0 0,0 0 1,-1 0-1,2 0 0,40 13-47,-37-12-14,85 16-585,-55-12 427,46 14 0,-81-19 230,1 0 0,0 0 0,-1 0 1,1 0-1,-1 0 0,1 0 0,0 0 0,-1 1 0,1-1 0,-1 0 0,1 0 0,0 0 0,-1 1 0,1-1 0,-1 0 0,1 1 0,-1-1 0,1 1 0,-1-1 0,1 0 0,-1 1 0,0-1 0,1 1 0,-1-1 0,1 1 1,-1-1-1,0 1 0,0 0 0,1-1 0,-1 1 0,0-1 0,0 1 0,0 0 0,0-1 0,1 1 0,-1 0 0,-20 14 836,-37 5 369,37-15-1311,-55 13-2194,0-9-4231</inkml:trace>
</inkml:ink>
</file>

<file path=ppt/ink/ink3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0.137"/>
    </inkml:context>
    <inkml:brush xml:id="br0">
      <inkml:brushProperty name="width" value="0.025" units="cm"/>
      <inkml:brushProperty name="height" value="0.025" units="cm"/>
    </inkml:brush>
  </inkml:definitions>
  <inkml:trace contextRef="#ctx0" brushRef="#br0">32 0 22197,'0'0'6662,"-24"69"-5028,18-30-1314,5 3-224,1 3-96,0-5-224,0 0-320,4-5-513,-1-2-737,0-8-929,-3-4-1825,0-8-1538,-10-6-5092</inkml:trace>
</inkml:ink>
</file>

<file path=ppt/ink/ink3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0.498"/>
    </inkml:context>
    <inkml:brush xml:id="br0">
      <inkml:brushProperty name="width" value="0.025" units="cm"/>
      <inkml:brushProperty name="height" value="0.025" units="cm"/>
    </inkml:brush>
  </inkml:definitions>
  <inkml:trace contextRef="#ctx0" brushRef="#br0">0 118 15887,'0'0'13549,"64"10"-11980,-17-10-768,11-5-577,-3-7-128,-2 0-320,-10-1-961,-12 1-897,-8-3-512,-10-1-193,-11-4-1185,-2-2-1697</inkml:trace>
</inkml:ink>
</file>

<file path=ppt/ink/ink3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0.845"/>
    </inkml:context>
    <inkml:brush xml:id="br0">
      <inkml:brushProperty name="width" value="0.025" units="cm"/>
      <inkml:brushProperty name="height" value="0.025" units="cm"/>
    </inkml:brush>
  </inkml:definitions>
  <inkml:trace contextRef="#ctx0" brushRef="#br0">0 0 18546,'0'0'10922,"67"1"-9993,-14 8-417,3 1-384,0 1-160,-2-1-1121,-12-1-3107,-8-4-2306,-11-4-3395</inkml:trace>
  <inkml:trace contextRef="#ctx0" brushRef="#br0" timeOffset="1">427 161 17585,'-3'8'2317,"-1"3"-1183,0-1 0,1 1 1,0 0-1,1 0 1,0 0-1,1 1 0,-1 17 1,3-27-1087,0 0 1,0-1-1,0 1 1,0 0-1,0-1 0,0 1 1,0-1-1,0 1 1,1-1-1,-1 1 1,1-1-1,-1 0 1,1 0-1,-1 0 1,1 0-1,0 0 0,-1 0 1,1 0-1,0-1 1,0 1-1,0 0 1,0-1-1,-1 0 1,1 1-1,0-1 0,0 0 1,0 0-1,4 0 1,4 0 52,-1 0 0,1 0 0,0-1 1,14-2-1,-16 0-73,0 0 0,0-1 0,0 0 0,14-9 0,-17 9-45,0 0 1,1 1-1,0-1 0,0 1 1,0 1-1,0-1 0,0 1 1,0 0-1,12-2 0,-18 5 12,1 0 1,-1-1-1,1 1 0,-1-1 0,1 1 1,-1-1-1,1 1 0,-1 0 0,1 0 1,-1-1-1,0 1 0,1 0 1,-1 0-1,0-1 0,0 1 0,1 0 1,-1 0-1,0-1 0,0 1 0,0 0 1,0 0-1,0 0 0,0-1 0,-1 2 1,1 29 178,0-25-187,0 2-75,0 14-1159,7-11-3301,5-8-2376</inkml:trace>
</inkml:ink>
</file>

<file path=ppt/ink/ink3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1.490"/>
    </inkml:context>
    <inkml:brush xml:id="br0">
      <inkml:brushProperty name="width" value="0.025" units="cm"/>
      <inkml:brushProperty name="height" value="0.025" units="cm"/>
    </inkml:brush>
  </inkml:definitions>
  <inkml:trace contextRef="#ctx0" brushRef="#br0">60 1 10602,'0'0'13474,"-3"13"-11323,-26 241 1805,3-13-1372,24-211-2584,2-30 0,0 0 0,0 1 0,0-1 0,0 0 0,0 0 0,0 0 0,0 1 0,0-1 0,0 0 0,0 0 0,0 1 0,1-1 0,-1 0 0,0 0 0,0 0 0,0 1 0,0-1 0,0 0 0,0 0 0,1 0 0,-1 1 0,0-1 0,0 0 0,0 0 0,0 0 0,1 0 0,-1 1 0,0-1 0,0 0 0,0 0 0,1 0 0,-1 0 0,0 0 0,0 0 0,0 0 0,1 0 0,-1 0 0,0 0 0,0 0 0,1 0 0,-1 0 0,0 0 0,0 0 0,1 0 0,-1 0 0,4-3 0,-1 0 0,0 0 0,0 0 0,0 0 0,0-1 0,0 1 0,-1-1 0,5-8 0,67-142 0,-58 114 0,3 1 0,0 1 0,34-48 0,-49 82-37,0 0 1,0 0-1,0 1 0,0-1 0,1 1 1,-1 0-1,1 1 0,0-1 0,0 1 1,0 0-1,0 0 0,0 0 0,0 1 1,1 0-1,-1 0 0,7 0 0,-11 0 26,1 1 0,0 0 0,0 0 0,-1 0-1,1 0 1,0 0 0,0 1 0,0-1 0,-1 0-1,1 1 1,0-1 0,-1 1 0,1 0-1,0-1 1,-1 1 0,1 0 0,-1 0 0,1 0-1,-1 0 1,1 0 0,-1 1 0,0-1 0,0 0-1,0 1 1,1-1 0,-1 1 0,0-1 0,-1 1-1,1-1 1,0 1 0,0 0 0,-1-1-1,1 1 1,-1 0 0,1-1 0,-1 1 0,0 0-1,0 0 1,0 0 0,0-1 0,0 1 0,0 0-1,0 0 1,-1 0 0,1-1 0,0 1 0,-1 0-1,0-1 1,-1 4 0,0 1 63,-1 1 0,-1-1 0,1 0 0,-1 0 0,0 0 0,-1 0 0,1-1 0,-1 0 0,0 0 0,0 0 0,-7 4 0,3-1 29,0-1-1,-1-1 0,0 0 0,0 0 0,0-1 0,-12 5 0,21-10-142,0 1 0,0-1 0,0 1 0,0-1-1,0 0 1,0 0 0,0 1 0,0-1 0,0 0 0,-1 0 0,1 0 0,0 0-1,0 0 1,0-1 0,0 1 0,0 0 0,0 0 0,0-1 0,-2 0-1,2 0-62,1 1 0,0-1-1,-1 1 1,1-1 0,0 1-1,0-1 1,0 0 0,-1 1-1,1-1 1,0 0 0,0 1-1,0-1 1,0 0 0,0 1-1,0-1 1,0 0 0,0 1-1,0-1 1,0 1 0,1-1-1,-1 0 1,0 1 0,1-2-1,1-3-873,0-1-1,1 1 0,0 0 1,0 0-1,1 1 1,3-6-1,23-20-6137,3-4-4522</inkml:trace>
</inkml:ink>
</file>

<file path=ppt/ink/ink3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2.054"/>
    </inkml:context>
    <inkml:brush xml:id="br0">
      <inkml:brushProperty name="width" value="0.025" units="cm"/>
      <inkml:brushProperty name="height" value="0.025" units="cm"/>
    </inkml:brush>
  </inkml:definitions>
  <inkml:trace contextRef="#ctx0" brushRef="#br0">22 263 13196,'0'0'3855,"-2"11"-1004,-16 95 4291,18-105-7080,-1-1 0,1 1-1,0 0 1,-1 0 0,1 0 0,0 0-1,0 0 1,0 0 0,0 0-1,0 0 1,0 0 0,0 0 0,1 0-1,-1 0 1,0 0 0,0 0 0,1 0-1,-1 0 1,1-1 0,-1 1-1,1 0 1,-1 0 0,1 0 0,-1-1-1,1 1 1,0 0 0,-1 0-1,1-1 1,0 1 0,1 0 0,-1-1-31,1 1 0,0-1 0,0 0 1,0 0-1,0 0 0,0 0 0,-1-1 0,1 1 1,0-1-1,0 1 0,0-1 0,-1 1 1,1-1-1,2-1 0,6-4-328,0 1 0,0-2 0,-1 1 0,13-13 0,-11 6-629,0 0 0,0-1 0,9-16 0,-5 5-2769,-13 24 2526,-2 18 582,-12 86 4388,12-102-3751,0-1 0,0 0 1,0 1-1,0-1 0,1 1 0,-1-1 1,0 0-1,0 1 0,0-1 1,0 0-1,0 1 0,0-1 0,1 0 1,-1 1-1,0-1 0,0 0 0,1 1 1,-1-1-1,0 0 0,0 0 1,1 1-1,-1-1 0,0 0 0,1 0 1,-1 1-1,0-1 0,1 0 1,-1 0-1,0 0 0,1 0 0,-1 0 1,1 1-1,-1-1 0,0 0 0,1 0 1,19-4 1117,14-15 279,-7-1-1399,-1-1-1,-1-1 1,-2-1-1,0-1 1,-1-1 0,-1-1-1,-2-1 1,-1 0-1,-1-2 1,26-57-1,-35 57-1230,-7 18 499,-4 16-390,-78 195 4160,72-170-2839,1 0 1,2 1-1,0 0 0,3 0 0,-1 32 1,4-61-627,2-42-2339,-3 22 2670,-1-1 1,-1 1-1,0 0 0,-7-18 0,-6-32 2807,17 67-2710,-1 1 1,1-1-1,-1 1 1,0-1-1,1 1 0,-1-1 1,1 1-1,-1 0 1,1-1-1,-1 1 0,1 0 1,-1-1-1,1 1 0,0 0 1,-1-1-1,1 1 1,-1 0-1,1 0 0,0 0 1,-1 0-1,1-1 1,-1 1-1,1 0 0,0 0 1,-1 0-1,1 1 1,0-1-1,-1 0 0,1 0 1,0 0-1,-1 0 0,1 0 1,-1 1-1,1-1 1,-1 0-1,2 1 0,25 6-371,36 10-5966,-24-12-2782</inkml:trace>
</inkml:ink>
</file>

<file path=ppt/ink/ink3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3.395"/>
    </inkml:context>
    <inkml:brush xml:id="br0">
      <inkml:brushProperty name="width" value="0.025" units="cm"/>
      <inkml:brushProperty name="height" value="0.025" units="cm"/>
    </inkml:brush>
  </inkml:definitions>
  <inkml:trace contextRef="#ctx0" brushRef="#br0">12 0 8008,'0'0'17109,"2"17"-16356,4 52 86,-4 0 1,-2 0 0,-10 71-1,-2 82 1131,37-262-401,-15 11-1569,-1-1 0,-1 1 0,-2-2 0,-1 1 0,-1-1 0,-2 0 0,-2-57 0,0 88 1,0-1 0,0 0-1,0 1 1,0-1 0,0 0 0,0 1-1,0-1 1,0 0 0,0 1 0,0-1-1,0 0 1,0 1 0,0-1 0,0 0-1,-1 1 1,1-1 0,0 0 0,0 1-1,-1-1 1,1 0 0,0 1 0,-1-1-1,1 1 1,-1-1 0,1 1 0,-1-1-1,1 1 1,-1-1 0,1 1 0,-1 0-1,0-1 1,1 1 0,-1 0 0,1-1 0,-1 1-1,-1 0 1,2 0-7,-1 1 0,0 0 1,0-1-1,0 1 0,1 0 0,-1 0 0,1 0 0,-1 0 0,0-1 1,1 1-1,-1 0 0,1 0 0,0 0 0,-1 0 0,1 0 1,0 0-1,0 0 0,-1 1 0,1-1 0,0 0 0,0 0 1,0 0-1,0 1 0,0 1-249,0 1 1,0-1-1,0 0 1,1 1-1,-1-1 0,1 0 1,-1 0-1,1 1 1,0-1-1,0 0 0,1 0 1,-1 0-1,1 0 1,-1 0-1,1-1 1,0 1-1,0 0 0,0-1 1,0 1-1,5 2 1,-3-2-730,1 0 1,-1-1 0,1 0-1,0 0 1,0 0 0,0 0 0,0-1-1,0 0 1,1 0 0,-1 0-1,0-1 1,8 0 0,18 1-7842</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3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3.741"/>
    </inkml:context>
    <inkml:brush xml:id="br0">
      <inkml:brushProperty name="width" value="0.025" units="cm"/>
      <inkml:brushProperty name="height" value="0.025" units="cm"/>
    </inkml:brush>
  </inkml:definitions>
  <inkml:trace contextRef="#ctx0" brushRef="#br0">102 83 12460,'0'0'10554,"-10"5"-10100,1 0-317,1 1 1,0-1 0,0 2 0,1-1 0,-11 12 0,14-14 122,1 1 0,0-1 0,0 0 0,0 1 1,0 0-1,1 0 0,-1 0 0,1 0 0,1 0 0,-1 0 1,1 0-1,0 0 0,0 1 0,0 7 0,1-12-227,0 0-1,0-1 0,1 1 1,-1 0-1,0 0 0,1-1 1,-1 1-1,0 0 0,1-1 1,-1 1-1,1-1 1,-1 1-1,1 0 0,-1-1 1,1 1-1,-1-1 0,1 1 1,0-1-1,-1 1 0,1-1 1,0 0-1,-1 1 0,1-1 1,0 0-1,0 0 0,-1 1 1,1-1-1,0 0 0,0 0 1,-1 0-1,1 0 0,0 0 1,0 0-1,-1 0 1,1 0-1,0 0 0,0-1 1,-1 1-1,1 0 0,0 0 1,0-1-1,0 1 0,37-14 537,-25 6-494,-1 0 0,-1-1 1,0 0-1,0-1 0,-1 0 1,0 0-1,11-16 1,-13 16-276,-2-1 1,1 1 0,7-20-1,-11 23-436,0 0-1,-1 0 1,0 0-1,-1-1 1,0 1-1,1-14 1,-6 24-4316,-11 15 498,7-2 71,-1-3-545</inkml:trace>
</inkml:ink>
</file>

<file path=ppt/ink/ink3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4.645"/>
    </inkml:context>
    <inkml:brush xml:id="br0">
      <inkml:brushProperty name="width" value="0.025" units="cm"/>
      <inkml:brushProperty name="height" value="0.025" units="cm"/>
    </inkml:brush>
  </inkml:definitions>
  <inkml:trace contextRef="#ctx0" brushRef="#br0">72 67 1249,'3'-8'11830,"14"-34"-5512,-15 39-2803,-13 33-2580,-2 6-659,-1-2-29,2 1 0,1 0-1,1 1 1,2 0-1,-6 70 1,14-106-254,0 1 0,0 0 0,-1 0 0,1 0 0,0-1 0,0 1 1,0 0-1,0 0 0,0 0 0,0 0 0,0 0 0,0-1 0,0 1 0,1 0 0,-1 0 0,0 0 0,0-1 1,1 1-1,-1 0 0,1 0 0,-1-1 0,0 1 0,1 0 0,0-1 0,-1 1 0,1 0 0,-1-1 0,1 1 1,0-1-1,-1 1 0,1-1 0,0 1 0,-1-1 0,1 1 0,0-1 0,0 0 0,0 1 0,-1-1 0,1 0 0,0 0 1,0 0-1,0 0 0,0 0 0,-1 0 0,1 0 0,0 0 0,0 0 0,0 0 0,0 0 0,-1 0 0,1 0 1,1-1-1,1-1-1,1 1 0,-1-1 0,0 0 1,0 0-1,0 0 0,0 0 0,0-1 1,-1 1-1,1-1 0,-1 0 1,3-3-1,4-10-452,0-1 1,-1 0 0,-1 0-1,-1-1 1,9-34 0,-14 45-132,-13 50 725,6-27-32,1 0-1,1 1 0,0 0 0,1 0 1,1 0-1,1 0 0,0 0 1,3 20-1,-2-36-113,0 0-1,0-1 1,0 1 0,0 0-1,0 0 1,0 0 0,1-1-1,-1 1 1,0 0 0,1 0-1,-1 0 1,1-1 0,-1 1-1,0 0 1,1-1 0,0 1 0,-1 0-1,1-1 1,-1 1 0,1-1-1,0 1 1,-1-1 0,1 1-1,0-1 1,0 1 0,-1-1-1,1 0 1,1 1 0,0-1 6,-1 0 1,1 0 0,0 0-1,0 0 1,0-1 0,-1 1-1,1 0 1,0-1 0,0 0-1,-1 1 1,1-1 0,2-1-1,2-1 13,-1-1 0,1 1 0,-1-1 0,0 0-1,0-1 1,7-7 0,3-11-45,-1 0-1,-2-1 1,0 0 0,-1-1-1,14-50 1,-14 31-280,-1-1-1,5-77 1,-70 294 3227,47-142-2602,2-1 0,1 2 0,1-1 0,2 0 0,1 47 0,1-77-303,0 1 0,0 0 1,0-1-1,0 1 0,0-1 0,0 1 0,0 0 1,0-1-1,0 1 0,0-1 0,0 1 0,1-1 1,-1 1-1,0 0 0,0-1 0,1 1 1,-1-1-1,0 1 0,1-1 0,-1 1 0,0-1 1,1 0-1,-1 1 0,1-1 0,-1 1 0,0-1 1,1 0-1,-1 1 0,1-1 0,-1 0 0,1 0 1,0 1-1,-1-1 0,1 0 0,-1 0 0,1 0 1,-1 0-1,1 1 0,0-1 0,-1 0 1,1 0-1,0-1 0,0 1 24,0 0 0,0-1 0,1 1 0,-1-1 0,0 0 0,0 1 0,-1-1 0,1 0 0,0 0 0,0 1 0,0-1 0,0 0 0,-1 0 0,1 0 0,0 0 0,-1 0 0,1 0 0,-1 0 0,1 0 0,0-2 0,3-13 262,0-2 1,-1 1-1,0 0 1,-2-1-1,0 1 1,-3-32 0,2 50-299,0-1 0,0 0 0,0 1 0,0-1 0,0 1 0,0-1 0,0 1 0,-1-1 0,1 0 0,0 1 0,0-1 0,-1 1 0,1-1 0,0 0-1,0 1 1,-1-1 0,1 0 0,-1 1 0,1-1 0,0 0 0,-1 0 0,1 1 0,0-1 0,-1 0 0,1 0 0,-1 0 0,1 0 0,-1 0 0,1 1 0,-1-1 0,1 0 0,0 0 0,-1 0 0,1 0 0,-1 0 0,1 0 0,-1 0 0,1 0 0,-1-1 0,1 1 0,-1 0 0,1 0 0,0 0 0,-1 0 0,1-1 0,-1 1 0,1 0 0,0 0 0,-1-1 0,1 1 0,0 0 0,-1-1 0,1 1 0,0 0 0,-1-1 0,1 1 0,0 0 0,0-1 0,-1 1 0,1-1 0,0 1 0,0-1 0,0 1 0,0 0 0,0-1 0,0 1 0,-1-2 0,1 4-128,0-1 0,-1 1-1,1 0 1,0-1 0,0 1 0,0-1 0,0 1-1,0 0 1,1-1 0,-1 1 0,0-1-1,1 1 1,-1-1 0,1 1 0,-1-1 0,1 1-1,0-1 1,0 0 0,-1 1 0,1-1 0,0 0-1,0 0 1,0 1 0,1-1 0,-1 0-1,0 0 1,0 0 0,2 1 0,2-1-118,-1 0 0,1 0 0,0 0 0,-1-1 0,1 1 1,0-1-1,-1 0 0,10-2 0,-5 1 269,0-1 0,0 0 0,0 0 0,16-8 0,-18 6 300,1 1 0,0 1 0,0-1 0,-1 1 0,1 0 0,16-1-1,-23 4-281,0-1-1,0 0 0,0 0 0,0 0 0,0 0 1,-1 1-1,1-1 0,0 0 0,0 1 1,0-1-1,-1 1 0,1-1 0,0 1 0,0-1 1,-1 1-1,1-1 0,0 1 0,-1 0 1,1-1-1,-1 1 0,1 0 0,-1 0 0,1-1 1,-1 1-1,1 0 0,-1 1 0,6 32 724,-13 33 843,-15-7 1593,21-59-2637,3-29 908,15-54-1463,11-113 0,-28 195 0,0 0 0,0 0 0,0 0 0,0-1 0,0 1 0,0 0 0,0 0 0,1 0 0,-1 0 0,0 0 0,0-1 0,0 1 0,0 0 0,1 0 0,-1 0 0,0 0 0,0 0 0,0 0 0,1 0 0,-1 0 0,0 0 0,0 0 0,0 0 0,1 0 0,-1-1 0,0 1 0,0 0 0,0 1 0,1-1 0,-1 0 0,0 0 0,0 0 0,0 0 0,1 0 0,-1 0 0,0 0 0,0 0 0,0 0 0,0 0 0,1 0 0,-1 0 0,0 1 0,0-1 0,0 0 0,0 0 0,1 0 0,-1 0 0,0 1 0,0-1 0,0 0 0,0 0 0,0 0 0,0 0 0,0 1 0,0-1 0,0 0 0,1 0 0,-1 0 0,0 1 0,8 9 0,24 24-2257,-28-29 1429,1-1 1,1 0 0,-1 0 0,0 0 0,1-1 0,0 1 0,0-1-1,0-1 1,0 1 0,0-1 0,0 0 0,1-1 0,-1 1 0,12 0-1,-6-2-7857</inkml:trace>
</inkml:ink>
</file>

<file path=ppt/ink/ink3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5.437"/>
    </inkml:context>
    <inkml:brush xml:id="br0">
      <inkml:brushProperty name="width" value="0.025" units="cm"/>
      <inkml:brushProperty name="height" value="0.025" units="cm"/>
    </inkml:brush>
  </inkml:definitions>
  <inkml:trace contextRef="#ctx0" brushRef="#br0">177 48 12075,'2'-2'1116,"0"-1"-1,-1 1 0,1 0 0,0-1 0,-1 1 0,0-1 0,1 1 0,-1-1 0,0 0 0,1-3 0,-7-5 3990,-13 6-3423,7 6-1632,1 0 1,0 1-1,1 0 0,-1 0 1,0 1-1,1 1 0,-1-1 1,-14 10-1,19-11-43,1 0 0,-1 1-1,0 0 1,1 0 0,0 0 0,0 1 0,0-1-1,0 1 1,1 0 0,-1 0 0,1 0-1,0 0 1,0 1 0,1 0 0,-1-1 0,1 1-1,0 0 1,-2 7 0,4-11-15,0 0 0,0 0 0,0 0 0,1 0 0,-1 1 0,0-1 0,0 0 0,1 0 0,-1 0 0,0 0 0,1 0 0,0 0 0,-1 0 0,1 0 0,-1 0 0,1 0 0,0 0 0,0 0 0,0 0 0,-1 0 0,1-1 0,0 1 0,0 0 0,0-1 0,0 1-1,0-1 1,0 1 0,0-1 0,1 1 0,-1-1 0,0 1 0,0-1 0,1 0 0,47 7-412,-38-6 237,0 0-28,2-1 39,0 1 0,-1 1 0,0 0-1,1 0 1,-1 2 0,0-1-1,0 1 1,16 9 0,-27-13 205,0 1 1,0-1-1,0 1 1,0-1-1,0 1 1,0 0-1,0-1 1,-1 1-1,1 0 1,0-1-1,0 1 1,-1 0-1,1 0 1,-1 0-1,1 0 1,-1 0-1,1-1 1,-1 1-1,1 0 1,-1 0-1,0 0 1,0 0-1,1 0 1,-1 0-1,0 1 1,0-1-1,0 0 1,0 0-1,0 0 1,0 1-1,-1 0 60,-1-1 1,1 1-1,0 0 0,0-1 0,-1 1 0,1-1 0,-1 0 0,1 1 1,-1-1-1,0 0 0,1 0 0,-1 0 0,0 0 0,-2 1 0,-10 3 339,0 1-1,-28 5 0,40-11-487,-94 16 117,55-14-3069,41-10-8475,6-7 150</inkml:trace>
</inkml:ink>
</file>

<file path=ppt/ink/ink3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5.780"/>
    </inkml:context>
    <inkml:brush xml:id="br0">
      <inkml:brushProperty name="width" value="0.025" units="cm"/>
      <inkml:brushProperty name="height" value="0.025" units="cm"/>
    </inkml:brush>
  </inkml:definitions>
  <inkml:trace contextRef="#ctx0" brushRef="#br0">339 8 21428,'0'0'1532,"8"-2"887,-4 0-2171,1 1 0,-1 0 1,1 1-1,-1-1 0,1 1 1,0 0-1,-1 0 0,1 0 1,-1 0-1,1 1 1,0 0-1,-1 0 0,0 0 1,1 1-1,-1 0 0,0-1 1,1 1-1,-1 1 0,0-1 1,-1 1-1,1-1 0,4 5 1,3 2-191,-1 1 0,-1 0 1,1 0-1,-2 1 0,0 0 1,0 0-1,-1 1 0,0 0 1,-1 0-1,0 1 0,-1-1 1,-1 1-1,0 1 0,0-1 1,-2 0-1,0 1 0,0 0 1,-1-1-1,-1 27 0,-3-17-11,0 1-1,-2-1 0,0 0 1,-2-1-1,0 1 0,-2-1 1,0-1-1,-1 0 0,-2 0 1,-25 36-1,7-18-814,-1-1 0,-2-2 0,-45 39 0,46-48-894,-1-1 0,-2-2 0,0-2 0,-40 19 1,-1-7-11141</inkml:trace>
</inkml:ink>
</file>

<file path=ppt/ink/ink3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9.782"/>
    </inkml:context>
    <inkml:brush xml:id="br0">
      <inkml:brushProperty name="width" value="0.025" units="cm"/>
      <inkml:brushProperty name="height" value="0.025" units="cm"/>
    </inkml:brush>
  </inkml:definitions>
  <inkml:trace contextRef="#ctx0" brushRef="#br0">993 320 11883,'-35'-210'331,"34"204"-186,0 1-1,-1 0 1,1-1-1,-1 1 1,0 0-1,0 0 1,-1 0 0,1 0-1,-1 0 1,0 1-1,-1-1 1,1 1-1,-1 0 1,0 0-1,0 0 1,0 1-1,0-1 1,-1 1 0,1 0-1,-9-4 1,6 4 2,0 1 0,1 0 1,-1 0-1,0 1 1,0 0-1,-1 0 0,1 0 1,0 1-1,0 0 1,0 1-1,0 0 0,0 0 1,0 0-1,0 1 1,0 0-1,-8 3 0,-1 2-76,0 1 0,1 0 0,0 1 0,1 1 0,0 0 0,0 1 0,-15 15 0,-8 13 99,-37 50 0,6 4-14,3 4 0,5 2 0,4 3 1,5 2-1,4 2 0,5 2 0,-38 153 0,65-200-129,3 1 0,3 0 0,2 1 0,3 121 0,6-155-100,1 0 0,1 0 0,1-1 0,2 1-1,1-2 1,1 1 0,1-1 0,2 0-1,0-1 1,2-1 0,1 0 0,34 45-1,-31-50-453,1-1-1,1 0 1,1-1-1,0-2 1,1 0-1,1-1 1,0-1-1,1-1 1,1-2-1,0 0 1,0-1-1,1-2 1,0-1-1,1 0 1,32 2-1,114-2-7368,-172-7 7828</inkml:trace>
</inkml:ink>
</file>

<file path=ppt/ink/ink3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40.608"/>
    </inkml:context>
    <inkml:brush xml:id="br0">
      <inkml:brushProperty name="width" value="0.025" units="cm"/>
      <inkml:brushProperty name="height" value="0.025" units="cm"/>
    </inkml:brush>
  </inkml:definitions>
  <inkml:trace contextRef="#ctx0" brushRef="#br0">1 1 13645,'10'7'1084,"77"47"745,81 58-367,-142-93-1403,-2 2 1,-1 0-1,-1 1 0,31 41 0,-33-34-43,-2 0 0,-1 1 0,-1 1-1,-1 0 1,-2 1 0,-2 1 0,-1 0 0,-1 0 0,5 46 0,-10-49-39,-1 0 1,-2 1 0,-1-1 0,-2 0 0,0 1 0,-3-1-1,0 0 1,-2-1 0,-1 0 0,-22 55 0,3-33-756,-1-2 0,-3-1 0,-1-1 0,-3-2 0,-1-1 0,-60 54 0,-40 26-6017</inkml:trace>
</inkml:ink>
</file>

<file path=ppt/ink/ink3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42.993"/>
    </inkml:context>
    <inkml:brush xml:id="br0">
      <inkml:brushProperty name="width" value="0.025" units="cm"/>
      <inkml:brushProperty name="height" value="0.025" units="cm"/>
    </inkml:brush>
  </inkml:definitions>
  <inkml:trace contextRef="#ctx0" brushRef="#br0">0 351 17360,'0'0'839,"9"-2"-557,130-30-371,81-14-83,142 26-92,3 31 305,-351-10-42,1333 15 734,0-64-121,1222-44 973,-1203 57 369,-5-63-688,-1356 97-1582,49-3 975,-43 6-2736,-32 5-5259,4-4-5946</inkml:trace>
</inkml:ink>
</file>

<file path=ppt/ink/ink3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03.580"/>
    </inkml:context>
    <inkml:brush xml:id="br0">
      <inkml:brushProperty name="width" value="0.025" units="cm"/>
      <inkml:brushProperty name="height" value="0.025" units="cm"/>
    </inkml:brush>
  </inkml:definitions>
  <inkml:trace contextRef="#ctx0" brushRef="#br0">955 92 7847,'-11'-8'182,"-3"-3"313,-1 1 0,0 0 0,-1 1-1,0 1 1,0 1 0,-1 0 0,1 1 0,-2 1 0,-19-4 0,20 8-410,0 1 0,-1 0 0,1 2 1,0 0-1,-1 1 0,1 0 0,1 1 0,-1 1 1,1 1-1,-1 1 0,2 0 0,-1 1 1,1 0-1,0 1 0,-26 22 0,8-3 12,2 1-1,1 2 1,1 0 0,2 2-1,-34 54 1,26-29 146,3 2 1,3 1-1,2 2 0,3 0 1,3 1-1,3 2 0,-11 76 1,6 15-94,-3 304 0,29-327-247,4 0-1,7-1 1,49 209 0,62 112-1778,-91-351 1302,6-2 1,68 126-1,-91-196 388,2-1 0,2 0 0,0-2 1,2 0-1,1-2 0,1 0 0,45 35 0,-56-52 163,0 1 0,0-2 1,0 0-1,1-1 0,1 0 0,-1-2 0,1 1 0,17 2 0,-21-6 143,0 0-1,0-1 0,0-1 0,0 0 1,0-1-1,0 0 0,0-1 0,0 0 1,-1-1-1,1 0 0,-1-1 0,14-5 1,-6-1 155,-1-1 0,0 0 0,-1-2 0,0 0 0,-1 0 1,0-2-1,-2 0 0,22-26 0,5-15 483,46-80 0,3-26 671,92-229-1,23-193-930,-171 468-435,-5 0 0,26-238-1,-51 289 86,-2 0 0,-3-1 0,-4 1 0,-1 0 0,-4 1 0,-3 0 0,-23-72 0,6 53 226,-2 2 0,-76-134 0,75 161-349,-2 1 0,-2 2 0,-2 2 0,-72-70-1,97 106-249,0 1 0,-1 0 0,-1 1-1,1 1 1,-2 0 0,-23-10-1,28 15-535,-1 1-1,0 0 0,-1 1 1,1 0-1,-24-1 1,-26 3-4360</inkml:trace>
</inkml:ink>
</file>

<file path=ppt/ink/ink3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13.704"/>
    </inkml:context>
    <inkml:brush xml:id="br0">
      <inkml:brushProperty name="width" value="0.025" units="cm"/>
      <inkml:brushProperty name="height" value="0.025" units="cm"/>
    </inkml:brush>
  </inkml:definitions>
  <inkml:trace contextRef="#ctx0" brushRef="#br0">1730 123 8104,'-10'-11'-80,"3"2"147,-2 0 1,1 1 0,-1 1 0,0-1-1,0 1 1,-1 1 0,0 0 0,0 0-1,-1 1 1,1 0 0,-1 1 0,-18-5-1,-11 1 689,0 2 0,0 1 1,-1 3-1,0 1 0,0 2 0,-54 8 0,45-1-472,0 3 0,1 1 0,1 3 0,-82 37 1,75-24-283,1 1 1,1 3 0,2 3 0,2 1 0,1 3 0,2 2 0,2 1 0,1 3 0,-41 57 0,37-34 103,2 3 0,4 1 1,3 3-1,3 0 1,4 3-1,3 0 0,-33 156 1,37-103-102,7 1-1,5 0 1,6 0 0,13 167 0,3-179-33,5-1 0,6-1 0,4-1-1,6-1 1,5-1 0,55 122 0,-73-199-172,0-1 1,3-1 0,1-1-1,1-1 1,2 0 0,1-2-1,2-2 1,50 45 0,-62-62 185,0-2 1,1 1 0,0-2 0,0 0 0,1-2 0,0 0 0,1 0 0,0-2 0,0 0 0,0-1 0,1-2 0,-1 1 0,1-2 0,0-1 0,0 0 0,0-2 0,0 0 0,0-1 0,37-9-1,-27 1 185,-1-1-1,-1-1 1,0-1-1,0-2 0,-2-1 1,0 0-1,0-2 1,-2-2-1,30-28 0,19-27 1207,90-116 0,-69 65-651,-5-3 0,-6-4 0,-6-4 0,100-246 0,-117 221-580,-7-1 1,-7-3-1,-7-1 0,18-189 1,-47 270-111,-3-1 0,-4 1 0,-4-1 1,-20-147-1,16 209 31,-1 0 0,-1 0-1,-1 1 1,-2-1 0,0 2 0,-1-1-1,-2 2 1,-14-22 0,16 30-9,1 1 0,-2 0 0,0 0 1,0 2-1,-1-1 0,0 2 0,-1 0 0,0 0 0,-1 1 0,0 1 0,0 1 0,-1 0 1,-17-5-1,0 4-148,-1 1 0,0 2 0,0 1 0,0 2 0,0 1 0,0 2 0,0 2 0,0 0 0,0 3 0,-46 12 0,-36 17-1452,-173 75 1,241-90 1124,-175 74-3832,139-61-134</inkml:trace>
</inkml:ink>
</file>

<file path=ppt/ink/ink3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40.160"/>
    </inkml:context>
    <inkml:brush xml:id="br0">
      <inkml:brushProperty name="width" value="0.025" units="cm"/>
      <inkml:brushProperty name="height" value="0.025" units="cm"/>
    </inkml:brush>
  </inkml:definitions>
  <inkml:trace contextRef="#ctx0" brushRef="#br0">1000 67 11211,'-11'-8'1868,"2"1"-1623,0 1 0,0 0 0,-1 0 1,0 0-1,0 2 0,-1-1 0,1 1 0,-1 1 0,0 0 0,0 0 0,-13-1 0,4 3-119,1 1-1,0 0 0,-1 1 0,1 1 0,0 1 0,0 1 0,0 1 0,0 0 0,1 2 0,0 0 0,0 1 0,0 0 0,1 2 0,1 0 1,0 1-1,0 0 0,1 1 0,0 1 0,1 1 0,-13 15 0,-10 16 24,2 2 0,1 2-1,3 1 1,-40 86 0,28-35-126,-48 164 0,55-125-4,7 0 0,-19 224 0,31 290-460,18-546 350,6-1 0,4 0 1,4-1-1,37 128 1,-37-184 90,3-1 0,2 0 0,2-2 0,37 60 0,-38-76-12,0-1 1,2-1-1,1-1 1,2-1-1,0-1 0,59 43 1,-51-46-1,1-1 1,1-1 0,1-2-1,1-2 1,0-1 0,2-2-1,43 9 1,-61-18 10,0-1 0,0-1 0,0-1 0,0-1 0,0-1-1,1-1 1,-1 0 0,0-2 0,0-1 0,0-1 0,-1 0 0,1-2 0,-1 0 0,37-20 0,-22 5 124,-2-2 0,0-2 1,-2 0-1,-1-3 0,34-39 0,125-172 1343,-53 47 1131,176-329 0,-286 470-2198,-2 0 0,-2-2 1,-3-1-1,-2 0 0,-3-1 0,-2-1 0,-3-1 1,4-60-1,-13 31-352,-4-1-1,-4 1 1,-3 0 0,-4 0-1,-4 2 1,-4 0 0,-3 1 0,-4 1-1,-4 2 1,-3 1 0,-64-103-1,75 142-88,-3 2-1,-1 1 1,-1 2-1,-2 0 1,-2 3-1,-50-40 1,55 51-82,-1 2 1,0 1-1,-2 2 1,0 0-1,-1 3 1,0 0-1,-1 3 1,-71-16-1,66 21-251,-1 1 1,1 2-1,-1 2 1,0 1-1,0 3 0,0 0 1,1 3-1,-53 14 0,61-10-405,1 1-1,-1 1 0,2 1 0,-36 22 0,40-19-693,1 1-1,1 2 1,0 0-1,-39 44 0,1 18-6505</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4.287"/>
    </inkml:context>
    <inkml:brush xml:id="br0">
      <inkml:brushProperty name="width" value="0.025" units="cm"/>
      <inkml:brushProperty name="height" value="0.025" units="cm"/>
    </inkml:brush>
  </inkml:definitions>
  <inkml:trace contextRef="#ctx0" brushRef="#br0">76 1 18033,'0'0'2274,"-26"63"257,10-27-97,4 8-833,2 2-480,1 2-288,7 0-609,2 0-256,0-5-32,8-4-224,2-7-897,3-10-1474,0-11-1472,-3-11-1283,2-6-5124</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3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32.273"/>
    </inkml:context>
    <inkml:brush xml:id="br0">
      <inkml:brushProperty name="width" value="0.025" units="cm"/>
      <inkml:brushProperty name="height" value="0.025" units="cm"/>
    </inkml:brush>
  </inkml:definitions>
  <inkml:trace contextRef="#ctx0" brushRef="#br0">919 243 2659,'2'-8'4900,"0"-5"-4224,0 1-1,0 0 0,-1 0 1,-1-1-1,0 1 1,0-1-1,-4-15 1,3 23-443,-1 0 1,1-1-1,-1 1 1,0 0-1,-1 0 1,1 0 0,-1 1-1,0-1 1,0 1-1,-1-1 1,1 1-1,-1 0 1,0 0 0,0 0-1,-1 1 1,1 0-1,0 0 1,-1 0-1,0 0 1,-7-3 0,-3 1-130,0-1 1,-1 2 0,1 0-1,-1 1 1,0 0 0,0 1-1,0 1 1,0 1 0,0 0-1,0 1 1,-1 0 0,2 2-1,-1 0 1,0 1 0,0 0-1,-14 7 1,3 0 51,1 1 1,1 1-1,0 1 1,0 2-1,2 0 0,0 1 1,1 2-1,-23 24 1,13-7-44,2 2 0,1 1 0,2 1 0,2 2 0,2 0 0,2 1 0,1 2 0,3 0 0,-15 58 0,11-17-99,4 0 0,4 1 0,4 0 1,1 105-1,8-170-20,1 1 0,0-1 0,2 0 0,0 0 1,2 0-1,0 0 0,13 30 0,-14-43 0,1 1 1,0-1-1,1 0 0,0-1 1,0 1-1,1-1 0,-1 0 1,2-1-1,-1 0 0,1 0 0,1-1 1,-1 1-1,1-2 0,0 1 1,0-1-1,0-1 0,1 0 1,10 3-1,0-1 181,0-2 0,1 0 0,-1-1 0,1-1 0,0-1-1,0 0 1,-1-2 0,1-1 0,0 0 0,-1-2 0,1 0 0,-1-1 0,0-1 0,-1-1 0,0-1 0,35-19 0,-7-1 394,-2-2 0,0-2 1,-3-2-1,0-2 1,45-51-1,-50 47-262,-2-1-1,-2-2 1,-1-1 0,-3-2-1,-1-1 1,26-62 0,-41 78-243,-2 0 1,0-1-1,-2-1 0,-2 1 1,-1-1-1,-1 0 1,-2-1-1,-1 1 1,-2 0-1,-1-1 1,-8-44-1,6 62-69,-1 1-1,-1 0 1,0 0-1,-1 0 1,-1 0-1,0 1 1,-1 0-1,0 0 1,-1 1-1,-1 0 1,0 1-1,0 0 1,-1 0-1,-1 2 1,0-1-1,-1 1 1,0 1-1,0 0 1,-1 1 0,-20-9-1,16 9-333,0 2-1,0 0 1,-1 0-1,1 2 1,-1 0-1,-1 2 1,-22-2-1,23 4-691,0 1-1,-1 0 1,1 2-1,0 0 1,1 1-1,-1 1 1,-26 10 0,-15 12-5749</inkml:trace>
</inkml:ink>
</file>

<file path=ppt/ink/ink3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51.791"/>
    </inkml:context>
    <inkml:brush xml:id="br0">
      <inkml:brushProperty name="width" value="0.025" units="cm"/>
      <inkml:brushProperty name="height" value="0.025" units="cm"/>
    </inkml:brush>
  </inkml:definitions>
  <inkml:trace contextRef="#ctx0" brushRef="#br0">723 373 8040,'0'-9'811,"0"4"-590,-1-40 914,1 44-934,0-1 0,0 1 0,0-1 1,-1 1-1,1 0 0,-1-1 0,1 1 0,-1 0 0,1-1 0,-1 1 0,0 0 0,1 0 0,-1-1 0,0 1 0,0 0 0,0 0 0,0 0 1,0 0-1,0 0 0,0 0 0,0 1 0,-1-1 0,1 0 0,0 1 0,-1-1 0,1 0 0,0 1 0,-1 0 0,1-1 0,0 1 0,-1 0 1,-1-1-1,2 1-138,0 1 0,0-1 1,0 0-1,1 0 1,-1 1-1,0-1 1,0 1-1,1-1 0,-1 0 1,0 1-1,1 0 1,-1-1-1,0 1 1,1-1-1,-1 1 0,1 0 1,-1-1-1,1 1 1,-1 0-1,1-1 1,-1 1-1,1 0 0,0 0 1,-1 0-1,1 0 1,-8 27 144,7-20-69,-78 543 632,49-281-901,0-42 65,-73 740 258,94-846-172,3-39 35,6 140 0,0-216-45,2 0-1,-1 1 0,1-1 0,0 0 0,0 0 0,1 0 1,0 0-1,0 0 0,1-1 0,0 1 0,0-1 1,1 0-1,-1 0 0,1-1 0,0 1 0,1-1 0,-1 0 1,1 0-1,0-1 0,1 0 0,-1 0 0,1 0 1,-1-1-1,1 0 0,0 0 0,11 2 0,13 3 37,2-1-1,-1-1 1,0-2-1,55 0 0,545 3 323,-173-4-348,227-1 307,-390-3-37,-237 3-182,0 2 1,76 16-1,111 38 488,-203-47-470,8 1 72,0-1 0,1-3 0,80 2 0,-109-9-176,-1-2 0,0 0 1,1-2-1,-1 0 0,0-2 0,-1 0 1,1-2-1,-1 0 0,0-1 0,36-20 1,-54 26-13,0-1 0,-1 1 0,0 0 0,1-1 0,-1 1 0,0-1 0,0 1 0,-1-1 0,1 0 0,-1 0 0,1 0 0,-1 0 0,0 0 0,0 0 0,0 0 0,0-1 0,0-4 0,1-65 63,-2 42-154,41-636-583,3-175-703,-52 626 1834,-8 0 0,-80-373 0,92 566-440,-2 0-1,0 0 0,-2 1 0,0 0 0,-14-25 0,17 38 7,-1 1 0,0-1 0,0 1 0,-1 0 0,0 0 0,-1 1 0,1 0 0,-2 1 0,1-1 0,0 1 0,-1 1 0,0 0 0,-1 0 0,-11-4 0,-28-7 178,0 1 0,-2 3 0,1 2-1,-57-4 1,-209 0 10,-1499 78-30,1200 0-2790,489-43-458,1 5 0,-218 77 1,241-61-3752</inkml:trace>
</inkml:ink>
</file>

<file path=ppt/ink/ink3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53.597"/>
    </inkml:context>
    <inkml:brush xml:id="br0">
      <inkml:brushProperty name="width" value="0.025" units="cm"/>
      <inkml:brushProperty name="height" value="0.025" units="cm"/>
    </inkml:brush>
  </inkml:definitions>
  <inkml:trace contextRef="#ctx0" brushRef="#br0">633 135 3972,'1'-11'1094,"2"-39"903,-3 49-1862,0-1 0,0 1 0,0-1 1,0 0-1,0 1 0,0-1 1,-1 0-1,1 1 0,0-1 0,-1 1 1,1-1-1,-1 0 0,0 1 0,1-1 1,-1 1-1,0 0 0,0-1 0,0 1 1,0 0-1,0-1 0,0 1 1,-1 0-1,1 0 0,0 0 0,-3-2 1,0 2 15,1 0 1,0 0 0,-1 1 0,1-1-1,0 0 1,-1 1 0,1 0 0,-1 0-1,1 0 1,-1 0 0,-5 2 0,-3 0 12,0 2 1,0-1 0,0 1-1,0 1 1,-18 10 0,1 6 35,0 1 0,1 1 0,1 2 0,1 1 0,1 1-1,2 0 1,1 2 0,1 1 0,1 1 0,2 0 0,-25 61 0,10-9-120,5 2-1,3 2 0,-22 144 1,29-93 21,5 1 0,8 187 1,45 281-716,-27-449 540,-9-108-40,21 187-248,-19-201 311,1 0-1,3 0 1,0-1 0,21 46 0,-25-69 45,0 0 0,1-1 0,0 0 0,1 0 0,0-1 0,0 0 0,1 0 0,0-1 0,1 0 0,0-1 0,1 0 0,-1-1 0,17 9 0,-19-12 30,0-1 0,0 0 0,0-1 0,0 1 0,0-1 0,1-1 0,-1 0 0,1 0 0,-1-1 0,1 0 0,-1 0 0,1-1 0,-1 0 0,1 0 0,-1-1-1,0 0 1,1-1 0,-1 0 0,-1 0 0,1-1 0,11-6 0,12-10 178,-1-2 0,0-2 0,-2 0 0,-1-2 0,42-50 0,102-162 1085,-80 92-350,-7-5-1,86-210 1,-88 150 42,69-284-1,-125 383-839,14-122 0,-33 166 54,-3 1 1,-3-1-1,-9-79 0,5 127-143,-1 0 0,0 0 0,-1 0-1,-2 1 1,1 0 0,-2 0 0,-1 1-1,0 0 1,-1 0 0,-1 1 0,-1 1-1,0 0 1,-1 0 0,-1 1 0,-1 1 0,-16-14-1,7 11-29,0 0 0,0 2-1,-2 1 1,1 0 0,-2 2-1,0 2 1,0 0 0,-1 2-1,0 0 1,-49-5 0,40 9-94,-1 2-1,0 2 1,0 1 0,0 1 0,0 3 0,-64 15 0,48-4-592,0 2 0,1 3 1,-89 49-1,49-22-6487,65-35-1752</inkml:trace>
</inkml:ink>
</file>

<file path=ppt/ink/ink3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35.171"/>
    </inkml:context>
    <inkml:brush xml:id="br0">
      <inkml:brushProperty name="width" value="0.025" units="cm"/>
      <inkml:brushProperty name="height" value="0.025" units="cm"/>
    </inkml:brush>
  </inkml:definitions>
  <inkml:trace contextRef="#ctx0" brushRef="#br0">652 56 9513,'0'0'988,"-11"-9"282,4 3-1026,2 2-123,1 0 1,-1 0-1,0 1 1,0-1-1,0 1 0,0 0 1,0 1-1,-1-1 0,0 1 1,1 0-1,-1 0 1,0 1-1,-10-2 0,3 3 85,0 0-1,0 0 0,0 1 0,0 1 1,1 0-1,-1 1 0,0 0 1,1 1-1,0 0 0,0 1 0,0 0 1,0 1-1,1 1 0,0 0 1,0 0-1,1 1 0,0 0 0,0 1 1,1 0-1,0 0 0,-13 20 1,-5 8 41,1 2 0,3 1 1,1 1-1,1 1 0,3 1 1,-15 50-1,5 9-144,-26 168 0,38-136-15,5 0 0,6 1-1,7 0 1,5-1-1,6 0 1,6 0-1,5-2 1,7-1-1,76 208 1,-88-289-20,2-1 0,2-1 1,53 82-1,-64-114-44,1 0 0,0-1 0,1 0 0,0-2 1,28 22-1,-32-29-21,0 1-1,1-1 1,0-1 0,0 0 0,0 0-1,0-1 1,1-1 0,0 0 0,-1 0 0,18 0-1,-19-2 18,1-2 0,-1 0 0,0 0 0,0 0 0,0-1 0,0-1 0,-1 0 0,1 0 0,-1-1 0,1 0 0,-1-1 0,-1 0 0,1 0-1,-1-1 1,1 0 0,-2 0 0,14-14 0,3-6 347,-1-1 0,-1-1-1,34-60 1,-5-5 411,-4-2 0,-4-2 0,56-192 1,-55 116-566,33-268 0,-43 38-149,-33 306-39,-3 1 0,-18-113 0,15 174-5,-2 0 0,-1 1 0,-2 0 0,-1 0 0,-19-38 0,24 59-51,-1 1 0,0 0 0,-1 0 0,0 1 0,-1 0 1,0 0-1,-1 1 0,0 0 0,-1 1 0,0 0 0,0 0 0,-1 2 0,0-1 0,0 1 0,-1 1 0,-13-5 0,-4 3-168,0 0 0,-1 3-1,0 0 1,0 2-1,0 1 1,0 2 0,0 0-1,-1 3 1,1 0-1,1 2 1,-1 1 0,1 2-1,0 1 1,0 1-1,1 2 1,-29 16 0,39-17-270,0 1 1,1 2 0,0-1 0,2 2 0,-1 1 0,2 0 0,-15 18 0,16-14-1674,0 1 1,1 1 0,-15 31-1,0 16-7883</inkml:trace>
</inkml:ink>
</file>

<file path=ppt/ink/ink3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01.383"/>
    </inkml:context>
    <inkml:brush xml:id="br0">
      <inkml:brushProperty name="width" value="0.025" units="cm"/>
      <inkml:brushProperty name="height" value="0.025" units="cm"/>
    </inkml:brush>
  </inkml:definitions>
  <inkml:trace contextRef="#ctx0" brushRef="#br0">793 78 6278,'-9'-9'498,"0"2"1,-1-1-1,0 1 0,0 1 1,0 0-1,-1 0 0,0 1 1,0 1-1,0 0 0,-1 0 1,1 1-1,-1 0 0,0 1 1,0 1-1,0-1 0,0 2 1,0 0-1,0 0 0,-22 5 1,25-2-445,1 0 1,0 0-1,0 1 1,0 0-1,1 1 1,0 0 0,0 0-1,0 0 1,0 1-1,1 0 1,0 0-1,-8 10 1,-7 11 232,-29 50-1,50-76-282,-37 67 348,2 2-1,4 1 1,-41 135-1,-29 233-134,28 27-249,57-312-35,4 161 1,13-295 144,1 0 0,0-1 1,1 1-1,1-1 0,1 0 1,1 0-1,0 0 0,2-1 1,14 27-1,-19-40-3,0 1-1,0-1 1,1 1-1,0-1 1,0-1 0,0 1-1,1 0 1,-1-1 0,1 0-1,0 0 1,1-1-1,-1 1 1,0-1 0,1 0-1,0 0 1,0-1 0,0 0-1,0 0 1,0 0-1,0-1 1,0 0 0,1 0-1,-1 0 1,0-1 0,1 0-1,-1 0 1,1-1-1,-1 0 1,0 0 0,0 0-1,0-1 1,0 0-1,8-3 1,2-3 196,1-1-1,-1 0 1,-1-1 0,1-1 0,-2 0-1,0-1 1,19-21 0,84-104 1172,-53 52-1172,-4-3 0,-4-2 0,-4-3 0,-4-2 0,-4-1 0,-4-3 0,-5-1 0,-4-2 0,-5-1 0,-4-1 0,-4-1 0,6-202 0,-24 272-279,1-13 34,-8-59 0,6 93-67,-2 0 1,0 1 0,0-1-1,-1 1 1,-1-1-1,0 1 1,-1 1-1,-13-23 1,15 30-101,1 1 1,-1 0 0,0 0-1,0 0 1,0 0-1,-1 0 1,1 1-1,-1 0 1,0 0-1,0 0 1,0 0 0,0 1-1,-1 0 1,1 0-1,-1 1 1,1-1-1,-1 1 1,1 0 0,-1 1-1,0-1 1,1 1-1,-1 0 1,0 1-1,1-1 1,-1 1-1,0 0 1,-10 4 0,-10 4-1515,0 0 0,1 2 0,0 1 0,-31 20 0,51-29 1215,-52 32-6393</inkml:trace>
</inkml:ink>
</file>

<file path=ppt/ink/ink3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1.966"/>
    </inkml:context>
    <inkml:brush xml:id="br0">
      <inkml:brushProperty name="width" value="0.025" units="cm"/>
      <inkml:brushProperty name="height" value="0.025" units="cm"/>
    </inkml:brush>
  </inkml:definitions>
  <inkml:trace contextRef="#ctx0" brushRef="#br0">1 1 10634,'4'9'3929,"7"13"-3775,1-1 0,1 0 0,1 0 0,1-1 0,0-1 0,2-1 0,0 0 0,1-1 0,1-1 0,0-1 1,1 0-1,38 20 0,17 2 395,1-2 1,120 36 0,-188-68-708,28 11 469,-35-14-458,0 1 1,0-1 0,0 1 0,0-1 0,0 1 0,-1-1 0,1 1 0,0 0 0,0 0-1,-1-1 1,1 1 0,0 0 0,-1 0 0,1 0 0,-1 0 0,1 0 0,0 1 0,-4-1-3041,-8-1-1388</inkml:trace>
</inkml:ink>
</file>

<file path=ppt/ink/ink3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2.312"/>
    </inkml:context>
    <inkml:brush xml:id="br0">
      <inkml:brushProperty name="width" value="0.025" units="cm"/>
      <inkml:brushProperty name="height" value="0.025" units="cm"/>
    </inkml:brush>
  </inkml:definitions>
  <inkml:trace contextRef="#ctx0" brushRef="#br0">0 558 15727,'0'0'5648,"3"-12"-4015,-2 7-1458,0-2 22,1-1 0,-1 1 0,2 0 1,-1-1-1,1 1 0,0 0 0,1 0 0,0 1 1,0-1-1,7-9 0,18-17 114,-2-2 0,-2 0-1,-1-2 1,-2-1 0,-1-1 0,-2 0 0,-2-2-1,20-70 1,-37 109-318,1-1 1,-1 0-1,1 0 0,0 1 0,0-1 0,0 0 0,0 1 1,1-1-1,-1 1 0,0 0 0,1-1 0,0 1 1,0 0-1,0 0 0,0 0 0,4-3 0,-4 4 0,0 1 0,1-1 0,-1 1 0,0 0 0,0 0 0,1 0 0,-1 0-1,0 0 1,0 1 0,1-1 0,-1 1 0,0-1 0,0 1 0,0 0 0,0 0 0,1 0 0,-1 0-1,-1 0 1,1 1 0,0-1 0,2 3 0,22 11-69,0 0 0,1-1 0,0-2 0,1-1 0,1-1 0,0-1 0,53 8-1,-33-11-579,0-1-1,1-3 1,97-9-1,-118 3-2661,54-14 0,16-15-9755</inkml:trace>
</inkml:ink>
</file>

<file path=ppt/ink/ink3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3.462"/>
    </inkml:context>
    <inkml:brush xml:id="br0">
      <inkml:brushProperty name="width" value="0.025" units="cm"/>
      <inkml:brushProperty name="height" value="0.025" units="cm"/>
    </inkml:brush>
  </inkml:definitions>
  <inkml:trace contextRef="#ctx0" brushRef="#br0">382 0 14798,'0'0'3214,"-3"8"-2024,-20 38-304,-2-2 0,-2-1 0,-2-1 1,-39 44-1,5-5-315,25-31-162,-60 90 463,90-122-938,8-18 53,0 1 0,0-1 0,0 0-1,0 0 1,0 0 0,0 0-1,0 1 1,0-1 0,0 0-1,0 0 1,1 0 0,-1 0 0,0 0-1,0 1 1,0-1 0,0 0-1,0 0 1,0 0 0,0 0-1,0 0 1,1 0 0,-1 1 0,0-1-1,0 0 1,0 0 0,0 0-1,0 0 1,1 0 0,-1 0-1,0 0 1,0 0 0,0 0 0,0 0-1,1 0 1,-1 0 0,0 0-1,0 0 1,0 0 0,0 0-1,0 0 1,1 0 0,-1 0-1,0 0 1,0 0 0,0 0 0,0 0-1,1 0 1,-1 0 0,29-19-1277,9-18-838,-1-1 0,38-51 0,14-31-5928,-42 52 1132</inkml:trace>
</inkml:ink>
</file>

<file path=ppt/ink/ink3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4.075"/>
    </inkml:context>
    <inkml:brush xml:id="br0">
      <inkml:brushProperty name="width" value="0.025" units="cm"/>
      <inkml:brushProperty name="height" value="0.025" units="cm"/>
    </inkml:brush>
  </inkml:definitions>
  <inkml:trace contextRef="#ctx0" brushRef="#br0">255 57 1217,'21'-41'6031,"-13"25"-2253,-11 22 2909,-10 19-6359,1 0 1,2 1-1,0 1 1,1 0 0,2 0-1,1 0 1,1 1-1,1 0 1,2 0-1,1 43 1,3-61-328,0-1 0,0 0 0,1 0 1,0 0-1,1 0 0,0-1 0,0 1 0,8 11 1,8 16-1188,-19-35 1056,-1-1 0,0 0 0,1 1 0,-1-1-1,0 0 1,1 1 0,-1-1 0,0 1 0,0-1 0,0 0-1,0 1 1,1-1 0,-1 1 0,0-1 0,0 1-1,0-1 1,0 1 0,0-1 0,0 0 0,0 1 0,0-1-1,0 1 1,0-1 0,0 1 0,0-1 0,0 1-1,-1-1 1,1 0 0,0 1 0,0-1 0,0 1 0,-1-1-1,1 0 1,0 1 0,0-1 0,-1 0 0,1 1-1,-19-4-1791,-21-18 720,-77-63 3898,44 24 4270,72 60-6863,0-1-1,1 1 1,-1-1-1,0 1 1,1-1-1,-1 1 1,1-1-1,-1 0 0,1 1 1,-1-1-1,1 0 1,0 1-1,-1-1 1,1 0-1,0 0 1,-1 1-1,1-1 1,0 0-1,0 0 1,0 0-1,0 1 1,0-1-1,0 0 1,0 0-1,0 0 1,0 0-1,0 1 0,0-1 1,0 0-1,1 0 1,-1 1-1,0-1 1,1 0-1,-1 0 1,0 1-1,1-1 1,-1 0-1,1 1 1,-1-1-1,1 0 1,0 1-1,-1-1 1,1 1-1,-1-1 0,1 1 1,0-1-1,-1 1 1,1 0-1,0-1 1,0 1-1,-1 0 1,1-1-1,0 1 1,0 0-1,0 0 1,1 0-1,57-17 31,-49 15 267,173-29-261,-57 25-3107,-122 6 2952,0 1 0,0 0 0,0-1 1,-1 2-1,1-1 0,-1 0 0,1 1 0,-1-1 0,1 1 1,-1 0-1,0 0 0,0 1 0,0-1 0,0 1 0,0-1 1,0 1-1,-1 0 0,1 0 0,-1 0 0,0 0 0,0 0 1,0 1-1,0-1 0,2 8 0,-2-7 103,-1 0 1,1 0-1,-1 0 1,0 0-1,0 1 0,0-1 1,-1 0-1,1 1 1,-1-1-1,0 0 0,-1 1 1,1-1-1,-1 1 1,1-1-1,-1 0 0,-1 0 1,1 0-1,0 1 1,-1-1-1,0 0 0,-4 6 1,3-6 6,0 0 0,0 1 0,-1-1 0,1 0-1,-1-1 1,0 1 0,0-1 0,-1 0 0,1 0 0,-1 0 0,1 0 0,-1-1 0,0 0 0,-6 2 0,10-5-69,1 0 0,-1 0 1,0-1-1,1 1 0,-1 0 0,1-1 0,0 1 0,-1 0 0,1-1 1,0 1-1,0-1 0,0 1 0,0 0 0,0-1 0,0 1 1,0-1-1,1-1 0,-1-2-8,0-7-19,1 1 1,0-1-1,1 1 0,0 0 1,1 0-1,0 0 0,0 0 1,2 0-1,-1 1 0,1-1 1,1 1-1,8-12 0,-12 20 5,-1 0 0,1 1 0,-1 0-1,1-1 1,0 1 0,0 0-1,0 0 1,0 0 0,0 0-1,0 0 1,0 0 0,0 1-1,0-1 1,0 1 0,0 0-1,0-1 1,0 1 0,0 0 0,1 0-1,-1 0 1,3 1 0,51 13-86,-27-5 106,-15-6-249,0-1 0,1-1 0,-1 0 0,1-1 0,15-1 0,-22 0-583,0 0 0,-1-1 0,1 0 0,-1 0 0,1-1 0,11-5-1,25-22-9151</inkml:trace>
</inkml:ink>
</file>

<file path=ppt/ink/ink3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4.980"/>
    </inkml:context>
    <inkml:brush xml:id="br0">
      <inkml:brushProperty name="width" value="0.025" units="cm"/>
      <inkml:brushProperty name="height" value="0.025" units="cm"/>
    </inkml:brush>
  </inkml:definitions>
  <inkml:trace contextRef="#ctx0" brushRef="#br0">109 0 8264,'1'3'8994,"-2"14"-4420,-9 73-3893,5-45 1181,2-7-986,2 53-1,0-90-865,1 0 0,1 0 0,-1 0 0,0 1 0,0-1 0,0 0 0,1 0 0,-1 0 0,0 0 0,1 0 0,-1 0 0,1 0 0,0 0 0,-1 0 0,1 0 0,0 0 0,-1 0 0,1 0 0,0 0 0,0 0 0,0-1 0,0 1 0,0 0 0,0-1 0,0 1 0,0 0 0,0-1 0,0 0 0,0 1 1,0-1-1,0 1 0,1-1 0,-1 0 0,0 0 0,0 0 0,0 0 0,1 0 0,-1 0 0,0 0 0,0 0 0,0 0 0,0-1 0,2 1 0,7-3 70,0 1-1,1-2 1,-2 1 0,11-6 0,-4 2-125,-12 6-18,1-1-1,0 0 1,-1 1-1,1 0 1,-1 0-1,1 0 0,0 1 1,0-1-1,0 1 1,-1 0-1,1 1 1,0-1-1,0 1 0,5 1 1,-7 0 49,-1-1 0,0 1 0,0-1 0,1 1 1,-1 0-1,0 0 0,0 0 0,-1 0 0,1 0 1,0 0-1,-1 0 0,1 1 0,-1-1 0,0 1 0,0-1 1,0 1-1,0-1 0,0 1 0,-1 0 0,1-1 0,-1 1 1,1 0-1,-1 0 0,0-1 0,-1 6 0,1-2 110,0 1-1,-1-1 1,0 1-1,-1-1 1,1 1-1,-1-1 0,0 0 1,-1 0-1,1 0 1,-1 0-1,-1 0 1,1-1-1,-1 1 1,0-1-1,0 0 1,0 0-1,-1 0 1,0-1-1,0 1 1,0-1-1,0 0 0,-1-1 1,-6 4-1,0 0 216,1-2-1,0 0 1,-1 0-1,0-1 1,0 0-1,-1-1 0,1-1 1,0 0-1,-1 0 1,0-1-1,-17-1 1,27-1-286,0 0-1,0 0 1,0 0 0,-1 0 0,1 0 0,0 0 0,0-1 0,1 0 0,-1 1 0,0-1 0,0 0 0,1 0 0,-1-1 0,1 1 0,0 0 0,0-1 0,0 0 0,0 1 0,0-1-1,0 0 1,1 0 0,-2-4 0,2 5-135,0 0 0,0 0 0,1 0 0,-1 0 0,1 0-1,-1 0 1,1 0 0,0 0 0,0 0 0,0 0 0,0 0-1,0 0 1,0 0 0,0 0 0,1 0 0,-1 0 0,1 0 0,0 0-1,-1 0 1,1 0 0,0 0 0,0 0 0,0 1 0,0-1-1,1 0 1,-1 1 0,0-1 0,1 1 0,-1-1 0,1 1 0,-1-1-1,1 1 1,0 0 0,0 0 0,-1 0 0,3-1 0,11-3-2127,-1 1 1,1 0 0,0 1-1,19-2 1,-31 5 1823,37-5-6602</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3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5.885"/>
    </inkml:context>
    <inkml:brush xml:id="br0">
      <inkml:brushProperty name="width" value="0.025" units="cm"/>
      <inkml:brushProperty name="height" value="0.025" units="cm"/>
    </inkml:brush>
  </inkml:definitions>
  <inkml:trace contextRef="#ctx0" brushRef="#br0">0 403 17969,'0'0'7815,"11"6"-7644,-5-2-135,-4-3-24,0 1 1,1-1-1,-1 1 1,0-1-1,1 0 0,-1 0 1,1 0-1,-1 0 1,1 0-1,0 0 1,-1-1-1,1 0 1,0 1-1,-1-1 1,1 0-1,0 0 1,-1 0-1,1-1 0,0 1 1,0-1-1,-1 1 1,1-1-1,-1 0 1,1 0-1,-1 0 1,1 0-1,3-3 1,5-4 74,0-1 0,-1-1 0,13-14 0,-19 20-15,-1 0 0,0 0 0,-1 0 0,1 0 0,-1 0 0,0 0 0,0-1 0,0 1 0,-1-1 0,1 1 0,-1-1 0,0 0 0,0-6 0,-1 10-71,0 1 1,0 0 0,0-1 0,-1 1 0,1 0 0,0 0 0,0 0-1,-1-1 1,1 1 0,0 0 0,-1 0 0,1 0 0,0 0-1,-1 0 1,1 0 0,0-1 0,0 1 0,-1 0 0,1 0 0,0 0-1,-1 0 1,1 0 0,0 0 0,-1 0 0,1 0 0,0 0 0,-1 1-1,1-1 1,0 0 0,-1 0 0,1 0 0,0 0 0,-1 0 0,1 0-1,0 1 1,0-1 0,-1 0 0,1 0 0,0 1 0,0-1 0,-1 0-1,1 0 1,0 1 0,0-1 0,0 0 0,-1 1 0,-14 11-121,6 1 119,0 0 1,1 1 0,1-1 0,0 2 0,1-1 0,0 1 0,1 0 0,1 0 0,0 1-1,1-1 1,-1 30 0,4-43 9,-1-1-1,1 1 1,0-1-1,0 1 1,0-1-1,0 1 1,1-1-1,-1 1 1,0-1-1,1 0 1,-1 1 0,1-1-1,-1 0 1,1 1-1,0-1 1,-1 0-1,1 1 1,0-1-1,0 0 1,0 0-1,0 0 1,0 0-1,0 0 1,0 0-1,0 0 1,1 0 0,1 1-1,0-2 9,0 1 1,0-1-1,0 1 1,0-1-1,0 0 0,0 0 1,0 0-1,0 0 0,0-1 1,0 1-1,-1-1 0,7-2 1,3-1 30,0-1 0,0 0 0,-1-1 1,1-1-1,13-11 0,-6 3-65,-1 0 0,-1-2 0,-1 0 0,0-1 0,-1-1 0,-1 0 0,-1-1 0,15-29 0,-37 86-526,-7 63 0,15-99 547,1 1-1,0-1 1,0 0 0,0 1-1,0-1 1,0 0 0,0 1-1,0-1 1,0 0 0,0 1-1,1-1 1,-1 0-1,1 1 1,-1-1 0,1 0-1,-1 0 1,1 1 0,0-1-1,-1 0 1,1 0 0,0 0-1,0 0 1,0 0 0,0 0-1,0 0 1,0 0 0,0-1-1,0 1 1,0 0-1,0 0 1,1-1 0,-1 1-1,0-1 1,0 1 0,1-1-1,-1 0 1,0 1 0,1-1-1,-1 0 1,0 0 0,1 0-1,-1 0 1,1 0-1,-1 0 1,0 0 0,1-1-1,-1 1 1,0 0 0,0-1-1,1 1 1,0-2 0,6 0-178,0-1 0,-1-1 0,1 0 0,-1 0 0,0 0 0,0-1 0,8-6 0,2-6-1257,0 0 0,-1-2 0,-1 1 1,-1-2-1,18-33 0,46-112-4316,-13 25 8225,-72 161 1995,-1 7-3765,-22 35 935,-23 73-1,45-111-1407,1 0 0,1 1 0,2 0 0,0 0 0,2 1-1,1 30 1,1-52-226,1 0-1,-1 0 1,1 0-1,0 0 1,1 0-1,-1-1 0,1 1 1,0 0-1,4 7 1,-5-10-9,1 0 0,-1-1 0,0 1 0,1 0 0,-1-1 1,1 0-1,-1 1 0,1-1 0,0 0 0,-1 1 0,1-1 0,0 0 1,0 0-1,0-1 0,0 1 0,0 0 0,0-1 0,0 1 0,0-1 0,0 1 1,0-1-1,1 0 0,-1 0 0,4 0 0,-5-1-10,1 0 1,0 0-1,0 0 0,-1-1 0,1 1 0,-1 0 0,1 0 0,-1-1 1,1 1-1,-1-1 0,0 0 0,0 1 0,0-1 0,0 0 1,0 0-1,0 1 0,0-1 0,-1 0 0,1 0 0,0 0 1,-1 0-1,0 0 0,0 0 0,1 0 0,-1 0 0,0 0 0,0 0 1,-1-4-1,1-2-91,0 0 0,-1 1 0,0-1 0,0 0 0,0 1 0,-5-13 1,4 15 63,-1 0 1,0 0-1,0 0 0,-1 1 1,1-1-1,-1 1 1,0 0-1,0 0 1,-1 0-1,1 0 1,-1 1-1,0 0 1,0 0-1,0 0 1,0 1-1,0-1 0,0 1 1,-1 1-1,-6-3 1,-8 1 893,-1 0-1,0 1 1,-39 1 0,44 1 559,15 0-1378,1-1 0,0 1 0,0 0 0,-1-1 0,1 1-1,0 0 1,-1-1 0,1 1 0,0 0 0,0-1 0,0 1 0,-1-1 0,1 1 0,0 0 0,0-1 0,0 1 0,0-1 0,0 1 0,0-1 0,0 1-1,0 0 1,0-1 0,0 1 0,0-1 0,0 1 0,0-1 0,0 1 0,0 0 0,0-1 0,1 1 0,-1-1 0,0 1 0,0 0 0,0-1 0,1 1-1,-1 0 1,0-1 0,1 1 0,-1 0 0,1-1 0,9-17-82,-2 11-106,0-1-1,1 2 0,0-1 1,0 1-1,0 1 0,1 0 1,0 0-1,0 1 0,0 0 0,1 0 1,13-2-1,41-16-10732,-55 17 3355</inkml:trace>
</inkml:ink>
</file>

<file path=ppt/ink/ink3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6.247"/>
    </inkml:context>
    <inkml:brush xml:id="br0">
      <inkml:brushProperty name="width" value="0.025" units="cm"/>
      <inkml:brushProperty name="height" value="0.025" units="cm"/>
    </inkml:brush>
  </inkml:definitions>
  <inkml:trace contextRef="#ctx0" brushRef="#br0">0 16 11979,'0'0'10442,"63"-15"-11050,-33 23-2563,3 0-3332</inkml:trace>
</inkml:ink>
</file>

<file path=ppt/ink/ink3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6.592"/>
    </inkml:context>
    <inkml:brush xml:id="br0">
      <inkml:brushProperty name="width" value="0.025" units="cm"/>
      <inkml:brushProperty name="height" value="0.025" units="cm"/>
    </inkml:brush>
  </inkml:definitions>
  <inkml:trace contextRef="#ctx0" brushRef="#br0">123 0 14894,'0'0'10757,"-9"0"-9038,-52 1 560,60 1-2632,11 2-131,13 3-483,-6-4 62,-1-1 288,0 1 1,0 1 0,0 1 0,16 7 0,-30-12 641,0 1 0,-1 0-1,1-1 1,0 1 0,-1 0 0,1 0 0,0 0 0,-1 0 0,1 0 0,-1 0 0,1 0 0,-1 1 0,0-1 0,0 1 0,0-1-1,1 0 1,-1 1 0,-1 0 0,1-1 0,0 1 0,0 0 0,0-1 0,-1 1 0,1 0 0,-1 0 0,0 0 0,1 0-1,-1-1 1,0 1 0,0 0 0,0 0 0,0 0 0,-1 0 0,1-1 0,0 1 0,-1 0 0,1 0 0,-1 0 0,0-1-1,1 1 1,-1 0 0,0-1 0,0 1 0,0-1 0,-2 2 0,-5 6 317,0-1-1,-1-1 1,0 0 0,-1 0 0,0-1-1,0 0 1,0-1 0,0 0-1,-17 5 1,2 1 63,-18 4-716,14-13-6617,18-5-5243</inkml:trace>
  <inkml:trace contextRef="#ctx0" brushRef="#br0" timeOffset="1">516 198 4805</inkml:trace>
</inkml:ink>
</file>

<file path=ppt/ink/ink3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7.097"/>
    </inkml:context>
    <inkml:brush xml:id="br0">
      <inkml:brushProperty name="width" value="0.025" units="cm"/>
      <inkml:brushProperty name="height" value="0.025" units="cm"/>
    </inkml:brush>
  </inkml:definitions>
  <inkml:trace contextRef="#ctx0" brushRef="#br0">0 0 11403,'0'0'8899,"2"11"-7645,8 165 1795,-10-175-3034,1 1 0,-1-1 0,1 0 0,0 1 0,0-1 0,-1 0 0,1 0 1,0 0-1,0 0 0,0 1 0,0-1 0,0 0 0,1-1 0,-1 1 0,0 0 1,0 0-1,1 0 0,-1-1 0,0 1 0,1-1 0,-1 1 0,0-1 0,1 1 0,-1-1 1,1 0-1,-1 0 0,1 0 0,-1 0 0,1 0 0,-1 0 0,1 0 0,1-1 1,5 1 111,0-1 1,0 0-1,0 0 1,15-5 0,-6-1-62,0-2 0,0 1 0,-1-2 0,0 0 1,16-15-1,35-22 55,-66 47-127,-1 0 0,0 0 0,0 0 0,0 0 0,1-1 0,-1 1 0,0 0 0,0 0 0,1 0 0,-1 0 0,0 0 0,0 0 0,1 0 0,-1 0 0,0 0 0,0 0 0,1 0 0,-1 0 0,0 0 0,0 0 0,1 0 0,-1 0 0,0 0 0,0 0 0,1 1 0,-1-1 0,0 0 0,0 0 0,1 0 0,-1 0 0,0 0 0,0 1 0,0-1 0,1 0 0,-1 0 0,0 0 1,0 0-1,0 1 0,0-1 0,0 0 0,1 0 0,-1 1 0,0-1 0,0 0 0,0 0 0,0 1 0,0-1 0,2 21 71,-7 20 210,4-39-296,0-1-1,0 1 1,1 0 0,-1 0 0,1 0 0,-1 0-1,1 0 1,0 0 0,0-1 0,0 1-1,0 0 1,0 0 0,0 0 0,1 0 0,-1 0-1,0 0 1,1 0 0,0 0 0,-1-1-1,1 1 1,0 0 0,0 0 0,0-1 0,0 1-1,0-1 1,3 3 0,-2-3-177,1-1-1,-1 1 1,1-1 0,-1 0 0,1 1 0,-1-1 0,1-1-1,-1 1 1,1 0 0,-1-1 0,1 1 0,-1-1-1,1 0 1,-1 1 0,1-1 0,-1 0 0,0-1-1,0 1 1,0 0 0,4-4 0,22-14-3763,0-6-2509</inkml:trace>
</inkml:ink>
</file>

<file path=ppt/ink/ink3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7.425"/>
    </inkml:context>
    <inkml:brush xml:id="br0">
      <inkml:brushProperty name="width" value="0.025" units="cm"/>
      <inkml:brushProperty name="height" value="0.025" units="cm"/>
    </inkml:brush>
  </inkml:definitions>
  <inkml:trace contextRef="#ctx0" brushRef="#br0">75 36 15599,'0'0'1858,"-9"9"-38,5-6-1414,-33 34 1089,34-35-1227,1 0 1,0 1-1,0-1 0,0 1 0,0 0 0,1-1 1,-1 1-1,1 0 0,-1 0 0,1 0 0,0 0 1,0 0-1,0 0 0,1 0 0,-1 4 0,4-7-233,1 0-1,0 0 1,-1 0-1,1 0 1,0-1-1,-1 0 1,1 1-1,-1-1 1,1 0-1,5-3 0,6-4-622,-1 0 0,0-1 0,-1 0-1,0-1 1,0-1 0,-1 0-1,0 0 1,-1-1 0,15-22 0,-25 33 433,-2 6 129,0 0-1,0 0 1,-1 0 0,1 0 0,-1 0 0,0 0 0,-1-1-1,1 1 1,-5 6 0,-7 13 128,10-16-83,0 0 17,0 1 1,1-1 0,-1 1-1,2-1 1,-1 1-1,1 0 1,0 0 0,1 0-1,0 0 1,1 13-1,0-21-92,1 1-1,-1-1 1,1 0-1,0 0 1,-1 0-1,1 0 1,0 1-1,0-1 1,0 0-1,0 0 1,0 0-1,0-1 1,0 1-1,0 0 0,0 0 1,0-1-1,0 1 1,0 0-1,1-1 1,-1 1-1,0-1 1,0 1-1,1-1 1,-1 0-1,0 0 1,1 0-1,-1 0 1,0 1-1,1-2 1,-1 1-1,0 0 1,1 0-1,2-1 1,3 0-417,0 0 1,0 0-1,1-1 1,-1 0-1,9-4 1,23-15-2000</inkml:trace>
</inkml:ink>
</file>

<file path=ppt/ink/ink3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7.816"/>
    </inkml:context>
    <inkml:brush xml:id="br0">
      <inkml:brushProperty name="width" value="0.025" units="cm"/>
      <inkml:brushProperty name="height" value="0.025" units="cm"/>
    </inkml:brush>
  </inkml:definitions>
  <inkml:trace contextRef="#ctx0" brushRef="#br0">69 327 12236,'-9'11'1601,"3"-4"-1125,1-2 29,-1 0 0,1 1 0,1 0 0,-1 0 0,1 0 0,0 0 0,0 1 0,1-1 0,0 1 0,0 0 0,1 0 0,-3 12 0,5-18-491,0 0 0,0 0-1,0-1 1,0 1 0,1 0-1,-1 0 1,0-1 0,1 1-1,-1 0 1,0-1 0,1 1-1,-1-1 1,1 1 0,-1 0-1,1-1 1,-1 1 0,1-1-1,0 1 1,-1-1 0,1 1-1,-1-1 1,1 0 0,0 1-1,0-1 1,-1 0 0,1 0 0,0 1-1,-1-1 1,1 0 0,0 0-1,0 0 1,-1 0 0,1 0-1,1 0 1,34 0 166,-28-1-102,7-1-125,1-1 0,-1 0 0,1-1-1,-1-1 1,0 0 0,-1-1 0,1-1 0,-1 0 0,-1-1-1,20-14 1,-10 4-77,0-1-1,-1 0 0,0-2 0,31-40 1,-38 41 149,-1-1 0,22-43 0,-32 56-4,-1 0-1,0 0 1,0 0-1,0 0 1,-1 0-1,0 0 0,-1-1 1,0 1-1,0-1 1,-1 1-1,0-1 1,-1-11-1,0 19-4,1 0-1,0 0 0,-1 0 1,1 0-1,-1 0 0,0 0 1,1 0-1,-1 0 0,1 1 1,-1-1-1,0 0 0,0 0 1,0 0-1,1 1 0,-1-1 1,0 0-1,0 1 0,0-1 1,0 1-1,0-1 0,0 1 0,0 0 1,0-1-1,0 1 0,0 0 1,0 0-1,0 0 0,-1 0 1,1-1-1,0 1 0,0 1 1,0-1-1,-2 0 0,-39 12 238,20 1 22,-1 1 0,2 1 0,0 1 0,1 1 0,0 1 0,2 1 0,0 0 0,1 1 0,-19 29 0,34-45-235,0-1 0,0 1 1,0-1-1,0 1 1,0 0-1,1 0 0,-1 0 1,1 0-1,0 0 0,1 0 1,-1 8-1,1-11-38,0 0 1,0 1-1,1-1 0,-1 1 0,1-1 1,-1 1-1,1-1 0,-1 0 0,1 0 1,0 1-1,0-1 0,-1 0 0,1 0 0,0 0 1,0 0-1,0 0 0,1 0 0,-1 0 1,0 0-1,0 0 0,0 0 0,1 0 1,-1-1-1,0 1 0,1-1 0,-1 1 1,0-1-1,1 1 0,-1-1 0,1 0 1,-1 0-1,1 0 0,1 0 0,28 2-1238,0-2-1,-1-1 0,1-1 1,31-8-1,-22 4-545,55-1-1,-94 7 1891,0 0 1,0 0-1,-1 0 0,1 0 0,0 0 0,0 0 0,0 0 0,0 0 0,-1 1 0,1-1 1,0 0-1,0 0 0,0 1 0,-1-1 0,1 1 0,0-1 0,0 0 0,-1 1 0,1 0 1,-1-1-1,1 1 0,0-1 0,-1 1 0,1 0 0,-1-1 0,1 1 0,0 1 0,-1-1 104,0 1 0,1 0-1,-1-1 1,0 1 0,0 0-1,0 0 1,0-1 0,0 1-1,-1 0 1,1-1 0,0 1-1,-2 3 1,-27 52 2812,23-46-3162,2-5-126,0 1 1,1 0 0,0 0 0,0 1 0,1-1-1,0 1 1,0-1 0,1 1 0,-1 8 0,3-14-3378,6-2-2947</inkml:trace>
</inkml:ink>
</file>

<file path=ppt/ink/ink3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8.834"/>
    </inkml:context>
    <inkml:brush xml:id="br0">
      <inkml:brushProperty name="width" value="0.025" units="cm"/>
      <inkml:brushProperty name="height" value="0.025" units="cm"/>
    </inkml:brush>
  </inkml:definitions>
  <inkml:trace contextRef="#ctx0" brushRef="#br0">189 0 18770,'-5'9'454,"-9"18"739,1 1 1,1 0 0,2 1 0,-11 44 0,-17 135-22,3-15 2043,29-167-2691,-3 14 321,-17 45 1,125-283-1270,-56 120-881,18-34 499,-60 111 720,-15 14-119,13-12 212,1-1-1,0 0 1,0 0-1,-1 0 1,1 1-1,0-1 0,-1 0 1,1 0-1,0 0 1,0 1-1,-1-1 1,1 0-1,0 1 0,0-1 1,0 0-1,0 0 1,-1 1-1,1-1 1,0 0-1,0 1 0,0-1 1,0 0-1,0 1 1,0-1-1,0 0 0,0 1 1,0-1-1,0 1 1,0-1-1,0 0 1,0 1-1,0-1 0,0 0 1,0 1-1,0-1 1,1 0-1,-1 1 1,0-1-1,0 0 0,0 0 1,1 1-1,-1-1 1,0 0-1,0 0 1,1 1-1,10-2 44,0 0-1,0-1 1,0-1-1,-1 0 1,1 0-1,15-8 1,-15 6-498,0 1 1,0 0-1,0 1 0,0 0 1,1 0-1,19-1 0,-23 5-1540,0 0 0,0 0 0,0 1 0,15 5 0,-15-5 530,0 1-1,0-1 1,0-1-1,17 2 1,-18-3 1118,-1 0-1,0 0 1,1-1-1,-1 0 1,1 0-1,9-4 1,-15 5 584,1-1-1,0 0 1,-1 0-1,1 0 1,-1 0-1,1 0 1,-1 0-1,1 0 1,-1 0-1,0-1 1,0 1 0,1-1-1,-1 1 1,0-1-1,0 1 1,0-1-1,-1 1 1,1-1-1,0 0 1,-1 0-1,1 1 1,-1-1 0,1 0-1,-1 0 1,0 0-1,0 0 1,0-2-1,0 3-159,0 0-1,0 1 1,-1-1-1,1 0 1,0 1-1,-1-1 1,1 1-1,0-1 1,-1 1-1,1-1 1,-1 1-1,1-1 1,-1 1 0,1-1-1,-1 1 1,1 0-1,-1-1 1,1 1-1,-1 0 1,1-1-1,-1 1 1,0 0-1,1 0 1,-1 0-1,1-1 1,-1 1-1,0 0 1,1 0-1,-1 0 1,0 0-1,1 0 1,-1 0-1,0 0 1,1 0-1,-1 1 1,0-1-1,1 0 1,-1 0-1,1 0 1,-1 1 0,0-1-1,1 0 1,-2 1-1,0 0 56,0 0-1,0-1 1,0 1 0,0 0-1,0 0 1,0 0 0,0 1-1,0-1 1,0 0 0,0 1-1,1-1 1,-1 1 0,-2 2-1,3-2-51,0-1 0,0 1 0,0 0 0,0-1 0,1 1 0,-1 0 0,1 0 0,-1 0 0,1-1 0,-1 1 0,1 0 0,0 0 0,0 0 0,0 0 0,0 0 0,0 0 0,0 0-1,1 0 1,-1 0 0,1-1 0,0 4 0,0-3-70,1-1 0,-1 0-1,0 0 1,1 0 0,-1 0-1,1 0 1,-1 0 0,1 0-1,-1 0 1,1 0 0,0-1 0,-1 1-1,1-1 1,0 1 0,0-1-1,-1 1 1,1-1 0,3 0-1,9 0-781,1-1 0,-1 0 0,1-1 0,17-5 0,-24 6-149,-7 0 866,0 1 0,0 0-1,0-1 1,0 1 0,0 0 0,1 0-1,-1 0 1,0 0 0,0 0 0,0 0-1,0 0 1,0 1 0,0-1 0,0 0-1,1 1 1,-1-1 0,0 0 0,0 1-1,0-1 1,0 1 0,0 0-1,-1-1 1,1 1 0,0 0 0,0 0-1,0-1 1,1 3 0,-1-1 124,0 1-1,0 0 1,0-1 0,0 1-1,-1 0 1,1-1 0,-1 1-1,0 0 1,1 0 0,-1-1-1,-1 5 1,-1 12 1061,-1 0 1,-11 34-1,11-41-903,-12 45 1002,10-30-432,-1 0 1,-2-1-1,0 0 1,-2-1-1,-1 0 1,-1 0-1,-16 23 1,28-47-772,0-1 1,0 1 0,0-1 0,-1 0-1,1 1 1,0-1 0,0 1 0,-1-1-1,1 0 1,0 1 0,-1-1 0,1 0 0,0 1-1,-1-1 1,1 0 0,0 0 0,-1 0-1,1 1 1,-1-1 0,1 0 0,0 0-1,-1 0 1,1 0 0,-1 1 0,1-1 0,-1 0-1,1 0 1,-1 0 0,1 0 0,0 0-1,-1 0 1,0-1 0,-5-14 380,6-37-549,0 39 119,1-15-480,0 0 0,2 1 1,2-1-1,0 0 0,1 1 1,2 0-1,1 1 0,24-51 1,-28 67 522,1-1 0,0 1 0,0 1 0,1-1 0,1 1 0,-1 0 0,1 0 0,1 1 0,0 0 0,0 1 0,0 0 0,1 1 1,0-1-1,0 2 0,1-1 0,0 2 0,0-1 0,0 1 0,0 1 0,0 0 0,1 1 0,0 0 0,19 0 0,-30 2 21,0 0-1,-1 0 0,1 1 1,0-1-1,0 0 1,-1 1-1,1-1 0,0 1 1,-1-1-1,1 1 1,0-1-1,-1 1 0,1 0 1,-1-1-1,1 1 1,-1-1-1,1 1 0,-1 0 1,0 0-1,1-1 1,-1 1-1,0 0 1,1 0-1,-1-1 0,0 1 1,0 0-1,0 0 1,0 0-1,0-1 0,0 1 1,0 0-1,0 0 1,0 0-1,0-1 0,0 1 1,0 0-1,-1 0 1,1 0-1,0-1 0,-1 1 1,0 1-1,-13 42 1234,11-36-1190,3-5-121,-1-1-1,0 1 1,0 0-1,1-1 1,0 1-1,-1 0 1,1-1-1,0 1 1,0 0-1,1-1 1,-1 1-1,0 0 1,1-1-1,1 5 1,-1-6-162,-1 0 0,1 0 1,0 0-1,-1 0 0,1 0 0,0 0 1,0 0-1,0 0 0,0 0 0,0 0 1,0-1-1,0 1 0,0 0 0,0 0 1,1-1-1,-1 1 0,0-1 0,0 0 1,1 1-1,0-1 0,23 2-6203</inkml:trace>
</inkml:ink>
</file>

<file path=ppt/ink/ink3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9.263"/>
    </inkml:context>
    <inkml:brush xml:id="br0">
      <inkml:brushProperty name="width" value="0.025" units="cm"/>
      <inkml:brushProperty name="height" value="0.025" units="cm"/>
    </inkml:brush>
  </inkml:definitions>
  <inkml:trace contextRef="#ctx0" brushRef="#br0">54 0 15407,'9'0'4836,"-9"10"-2946,-9 13 160,-4 6-513,-1 1-640,2 4-705,3-4-160,4-4-576,5-7-865,0-8-641,3-10-545,10-1-608,-6-15-2018</inkml:trace>
</inkml:ink>
</file>

<file path=ppt/ink/ink3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9.605"/>
    </inkml:context>
    <inkml:brush xml:id="br0">
      <inkml:brushProperty name="width" value="0.025" units="cm"/>
      <inkml:brushProperty name="height" value="0.025" units="cm"/>
    </inkml:brush>
  </inkml:definitions>
  <inkml:trace contextRef="#ctx0" brushRef="#br0">0 1 12172,'0'0'7302,"0"59"-7141,1-37-161,14-2-1282,8-7-3170,1-4-4324</inkml:trace>
</inkml:ink>
</file>

<file path=ppt/ink/ink3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9.963"/>
    </inkml:context>
    <inkml:brush xml:id="br0">
      <inkml:brushProperty name="width" value="0.025" units="cm"/>
      <inkml:brushProperty name="height" value="0.025" units="cm"/>
    </inkml:brush>
  </inkml:definitions>
  <inkml:trace contextRef="#ctx0" brushRef="#br0">123 250 11915,'0'0'2696,"-9"6"134,-1 0-2122,-51 30 2828,58-33-3289,-1-1 0,1 1-1,0-1 1,-1 1 0,1 0-1,0 0 1,1 0-1,-1 1 1,0-1 0,1 0-1,0 1 1,0 0 0,-3 7-1,5-10-244,1-1 0,-1 1-1,0 0 1,1-1 0,-1 1-1,1 0 1,-1-1 0,1 1-1,0-1 1,-1 1 0,1 0-1,0-1 1,-1 0-1,1 1 1,0-1 0,-1 1-1,1-1 1,0 0 0,0 0-1,0 1 1,-1-1 0,1 0-1,0 0 1,0 0 0,0 0-1,-1 0 1,1 0-1,0 0 1,0 0 0,1 0-1,39-1-840,-31 1 207,11-1-699,-9 1 791,-1-1 1,0 1 0,0 1 0,1 0 0,10 3-1,-20-4 530,0 1 0,0-1 0,0 1-1,-1 0 1,1-1 0,0 1-1,-1 0 1,1 0 0,0 0-1,-1 0 1,1 0 0,-1 1-1,0-1 1,1 0 0,-1 1-1,0-1 1,0 1 0,0-1-1,0 1 1,0 0 0,0-1 0,0 1-1,-1 0 1,1 0 0,0-1-1,-1 1 1,0 0 0,1 0-1,-1 0 1,0 0 0,0 0-1,0 0 1,0-1 0,0 1-1,-1 0 1,0 2 0,0 1 139,-1 0-1,-1 0 1,1 0 0,-1-1 0,1 1-1,-1-1 1,-1 0 0,1 1 0,-1-2 0,1 1-1,-1 0 1,0-1 0,0 1 0,-1-1 0,1 0-1,-1-1 1,1 1 0,-6 1 0,3 0 99,-1-1 1,1 1-1,-1-2 1,1 1-1,-1-1 1,0 0-1,0-1 1,0 1-1,0-2 1,0 1-1,-10-1 1,17-1-225,0 1 1,1 0 0,-1 0-1,1 0 1,-1 0 0,0-1-1,1 1 1,-1 0 0,1 0-1,-1-1 1,1 1 0,-1 0-1,1-1 1,-1 1-1,1-1 1,-1 1 0,1-1-1,0 1 1,-1-1 0,1 1-1,0-1 1,-1 1 0,1-1-1,0 1 1,0-1 0,-1 1-1,1-1 1,0 0 0,0 1-1,0-1 1,4-24-1054,19-18-2200,7 5-498,4-3-1421</inkml:trace>
  <inkml:trace contextRef="#ctx0" brushRef="#br0" timeOffset="1">404 0 14606,'0'0'3619,"-15"55"-1761,1-17-256,3 5 31,4 2-512,5 0-352,2 2-417,0-5-224,4-5-64,8-3-320,-3-6-641,-1-5-384,-3-10-673,-4-8-768,-4-14-11083</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3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0.306"/>
    </inkml:context>
    <inkml:brush xml:id="br0">
      <inkml:brushProperty name="width" value="0.025" units="cm"/>
      <inkml:brushProperty name="height" value="0.025" units="cm"/>
    </inkml:brush>
  </inkml:definitions>
  <inkml:trace contextRef="#ctx0" brushRef="#br0">31 144 9001,'0'0'5989,"-31"-70"-3490,31 51-962,0 4-160,12 1-256,9 5-160,7 4-544,8 5-385,8 0-769,6-3-3747,7-6-11435</inkml:trace>
</inkml:ink>
</file>

<file path=ppt/ink/ink3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0.681"/>
    </inkml:context>
    <inkml:brush xml:id="br0">
      <inkml:brushProperty name="width" value="0.025" units="cm"/>
      <inkml:brushProperty name="height" value="0.025" units="cm"/>
    </inkml:brush>
  </inkml:definitions>
  <inkml:trace contextRef="#ctx0" brushRef="#br0">110 0 11691,'0'0'9316,"-6"10"-8243,-5 15-701,1 0 0,0 1 0,2-1 1,1 2-1,1-1 0,2 1 1,-3 42-1,5 210 1565,4-223-1434,-3-42-434,1-8-45,-1-1 0,1 0-1,0 1 1,0-1 0,1 0 0,-1 1 0,1-1 0,0 0 0,1 0-1,-1 1 1,1-1 0,4 7 0,1-51 691,-6-7-581,-7-70-1,4 99-255,-1 1 0,0 0 0,-1 0 0,-1 0 0,-1 1 0,0-1-1,-15-25 1,16 34-563,7 12-527,12 12-334,-8-12 641,1-1 0,0 0 0,1-1 0,-1 0 0,0 0 0,1-1-1,0 0 1,0 0 0,0 0 0,15 0 0,25 0-5122</inkml:trace>
</inkml:ink>
</file>

<file path=ppt/ink/ink3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1.025"/>
    </inkml:context>
    <inkml:brush xml:id="br0">
      <inkml:brushProperty name="width" value="0.025" units="cm"/>
      <inkml:brushProperty name="height" value="0.025" units="cm"/>
    </inkml:brush>
  </inkml:definitions>
  <inkml:trace contextRef="#ctx0" brushRef="#br0">132 30 16015,'0'0'2830,"-9"-1"-39,1 0-2254,-1 0 0,0 1 0,1 0 0,-1 1 0,-15 2 0,21-2-441,0-1 1,0 1-1,0 0 0,1 0 0,-1 0 0,0 0 1,1 1-1,-1-1 0,0 1 0,1-1 0,0 1 1,-1 0-1,1 0 0,0 0 0,0 0 0,0 1 1,0-1-1,1 0 0,-1 1 0,1-1 0,-1 1 1,1 0-1,0-1 0,-2 7 0,3-9-92,1 1 1,-1 0-1,0-1 0,0 1 0,0 0 0,1-1 1,-1 1-1,0-1 0,0 1 0,1-1 0,-1 1 1,1-1-1,-1 1 0,0-1 0,1 1 0,-1-1 1,1 1-1,-1-1 0,1 0 0,-1 1 1,1-1-1,0 0 0,-1 0 0,1 1 0,-1-1 1,1 0-1,0 0 0,-1 0 0,1 0 0,-1 0 1,1 1-1,0-1 0,-1 0 0,1-1 0,0 1 1,-1 0-1,1 0 0,1 0 0,29-3 184,-23 1-183,0 0-1,-1-1 1,1 0-1,-1-1 1,0 1-1,0-2 0,0 1 1,0-1-1,-1 0 1,8-7-1,-6 5-322,0 0 1,0 1-1,1 0 0,-1 1 0,13-6 1,-20 11 266,-1 0 1,1 0-1,-1 0 0,1 0 1,-1 0-1,1 0 1,-1 0-1,1 0 0,-1 0 1,1 0-1,-1 0 1,1 0-1,-1 0 1,1 1-1,-1-1 0,1 0 1,-1 0-1,1 0 1,-1 1-1,1-1 0,-1 0 1,1 1-1,-1-1 1,0 0-1,1 1 1,-1-1-1,0 1 0,1-1 1,-1 1-1,0-1 1,1 0-1,-1 1 0,0-1 1,0 1-1,0-1 1,1 1-1,-1-1 1,0 1-1,0 0 0,0-1 1,0 1-1,0-1 1,0 1-1,0-1 1,0 1-1,0 0 0,0 35 237,-1-26-375,1 6-297,2 40-848,9-35-2236,-10-20 3121,0 0 0,0 0 0,0 0 0,0-1 0,1 1 1,-1 0-1,0-1 0,0 1 0,0-1 0,1 1 0,-1-1 1,0 0-1,1 1 0,-1-1 0,0 0 0,3 0 0,13 0-8017</inkml:trace>
</inkml:ink>
</file>

<file path=ppt/ink/ink3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1.381"/>
    </inkml:context>
    <inkml:brush xml:id="br0">
      <inkml:brushProperty name="width" value="0.025" units="cm"/>
      <inkml:brushProperty name="height" value="0.025" units="cm"/>
    </inkml:brush>
  </inkml:definitions>
  <inkml:trace contextRef="#ctx0" brushRef="#br0">49 32 11211,'0'0'4708,"-4"12"-3646,3-9-1042,-31 117 1312,28-104-907,1 0 0,1 1-1,0-1 1,2 1-1,0 0 1,2 22-1,-1-37-376,-1-1-1,0 1 0,1 0 0,-1-1 0,1 1 0,0-1 0,-1 1 0,1-1 0,0 1 0,0-1 1,0 0-1,0 1 0,0-1 0,0 0 0,1 0 0,-1 0 0,0 0 0,0 0 0,1 0 0,-1 0 1,1 0-1,-1 0 0,1-1 0,-1 1 0,1-1 0,-1 1 0,1-1 0,0 1 0,-1-1 0,1 0 0,0 0 1,-1 0-1,1 0 0,0 0 0,-1 0 0,1 0 0,-1-1 0,1 1 0,0-1 0,-1 1 0,1-1 1,-1 1-1,1-1 0,1-1 0,5-1 61,-1-1 0,1 1 0,-1-1 0,0-1 0,0 1 0,0-1 1,9-9-1,-4-1-140,0-1 1,0 0 0,-2-1-1,0 0 1,-1-1 0,0 0-1,-2 0 1,0-1 0,-1 0-1,-1 0 1,-1 0 0,-1-1 0,0 1-1,-1-21 1,-3 47 92,0 0 0,0 0 0,-1 0 0,-1 0 1,-5 12-1,-3 10 42,3-3 33,1 1 0,1-1 0,2 1 0,1 0 0,0 47 0,3-71-182,0 0 0,0 0 0,1 0 0,-1 0 0,1-1 0,0 1 0,0 0 0,0 0 0,0 0 0,0-1 0,1 1 0,-1 0 0,1-1 0,0 0 0,0 1 0,-1-1 0,2 0 0,-1 0 0,3 3 0,-2-3-478,1 0 1,-1 0-1,0-1 1,1 1-1,0-1 1,-1 0 0,1 1-1,0-2 1,4 2-1,17-1-5711</inkml:trace>
</inkml:ink>
</file>

<file path=ppt/ink/ink3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1.723"/>
    </inkml:context>
    <inkml:brush xml:id="br0">
      <inkml:brushProperty name="width" value="0.025" units="cm"/>
      <inkml:brushProperty name="height" value="0.025" units="cm"/>
    </inkml:brush>
  </inkml:definitions>
  <inkml:trace contextRef="#ctx0" brushRef="#br0">1 31 16688,'0'0'7004,"3"9"-6417,-2-6-562,0-1 1,1 1-1,-1 0 1,1-1-1,-1 1 0,1-1 1,0 0-1,0 1 1,0-1-1,0 0 1,1 0-1,-1 0 0,0 0 1,1-1-1,-1 1 1,1-1-1,0 1 1,0-1-1,-1 0 0,1 0 1,0 0-1,0-1 1,0 1-1,0-1 1,0 1-1,0-1 0,0 0 1,0 0-1,0 0 1,0-1-1,0 1 0,0-1 1,0 1-1,0-1 1,0 0-1,-1 0 1,1-1-1,0 1 0,0 0 1,-1-1-1,3-2 1,27-25 88,-31 28-104,0 0 0,0-1 0,0 1 0,0 0 0,0-1 0,0 1 0,-1-1 0,1 1-1,-1-1 1,1 1 0,-1-1 0,1 0 0,-1 1 0,0-1 0,0 0 0,1 1 0,-1-1 0,-1 0-1,1 1 1,0-1 0,0 0 0,0 1 0,-2-3 0,2 4-11,0 0 0,0-1-1,-1 1 1,1 0 0,0 0 0,-1 0 0,1 0 0,0 0-1,0 0 1,-1 0 0,1 0 0,0 0 0,-1 0 0,1 0-1,0 0 1,-1 0 0,1 0 0,0 0 0,-1 0 0,1 0-1,0 0 1,0 0 0,-1 0 0,1 0 0,0 0 0,-1 1-1,1-1 1,0 0 0,0 0 0,-1 0 0,1 1-1,0-1 1,0 0 0,0 0 0,-1 1 0,1-1 0,0 0-1,0 0 1,0 1 0,0-1 0,-1 0 0,1 1 0,-9 11 131,8-9-108,-1-1 0,1 1 0,-1-1 0,1 1 0,0 0 0,0 0-1,1-1 1,-1 1 0,0 0 0,1 0 0,0 0 0,0 0 0,0 0 0,0 0 0,0 0 0,0-1 0,1 1 0,0 0-1,-1 0 1,1 0 0,0 0 0,0-1 0,0 1 0,1-1 0,2 5 0,-1-4 49,1 0 1,0 0 0,0 0-1,0 0 1,1-1 0,-1 0-1,0 1 1,1-2-1,-1 1 1,1-1 0,0 1-1,0-1 1,-1 0 0,10 0-1,15 1-204,-1 0 0,1-2 0,40-5 0,-50 2-2012,0 0 0,0-2 0,24-8 0,-10 0-4155</inkml:trace>
</inkml:ink>
</file>

<file path=ppt/ink/ink3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2.080"/>
    </inkml:context>
    <inkml:brush xml:id="br0">
      <inkml:brushProperty name="width" value="0.025" units="cm"/>
      <inkml:brushProperty name="height" value="0.025" units="cm"/>
    </inkml:brush>
  </inkml:definitions>
  <inkml:trace contextRef="#ctx0" brushRef="#br0">53 170 4773,'0'0'12961,"-13"10"-11658,10-7-997,-1 0 1,1 1-1,-1-1 1,1 1-1,0 0 1,1 0-1,-1 0 1,1 0-1,0 1 1,0-1-1,0 1 1,0-1-1,1 1 0,0 0 1,0 0-1,-1 7 1,3-11-246,-1 0 0,0 0 0,1 0 0,-1 0 0,1-1 1,-1 1-1,1 0 0,0 0 0,-1 0 0,1-1 0,0 1 0,-1 0 0,1 0 0,0-1 0,0 1 0,0-1 1,0 1-1,-1-1 0,1 1 0,0-1 0,0 0 0,0 1 0,0-1 0,0 0 0,0 0 0,0 1 0,0-1 1,0 0-1,0 0 0,0 0 0,0 0 0,1-1 0,41 0 625,-38 0-585,13-2-45,0-2 1,0 0 0,-1-1-1,0 0 1,0-2 0,0 0 0,-1-1-1,0 0 1,0-1 0,-1-1 0,-1-1-1,0 0 1,-1-1 0,0 0-1,19-27 1,-27 34-71,-1 0-1,0 0 0,0-1 1,-1 0-1,0 0 1,0 0-1,-1 0 1,0 0-1,0 0 1,1-10-1,-3 16 17,0 0 0,0 1-1,0-1 1,0 0 0,0 1 0,0-1 0,0 1 0,0-1-1,0 0 1,-1 1 0,1-1 0,0 1 0,0-1-1,0 0 1,-1 1 0,1-1 0,0 1 0,-1-1 0,1 1-1,-1-1 1,1 1 0,0-1 0,-1 1 0,1 0-1,-1-1 1,1 1 0,-1-1 0,1 1 0,-1 0 0,0 0-1,1-1 1,-1 1 0,1 0 0,-1 0 0,1 0-1,-1-1 1,0 1 0,1 0 0,-1 0 0,0 0 0,1 0-1,-1 0 1,1 0 0,-1 1 0,0-1 0,1 0-1,-1 0 1,0 0 0,1 0 0,-1 1 0,1-1 0,-1 0-1,1 1 1,-1-1 0,0 1 0,-33 19 126,27-12-92,1-1 0,0 1 0,0 0 0,1 1 0,0-1 0,1 1 0,0 0 0,0 0 0,1 0 0,0 1 0,-3 17 0,5-23-172,1 0 0,0 0-1,0 0 1,0 0-1,0 0 1,1 0-1,-1 0 1,1 0-1,0 0 1,0-1-1,0 1 1,1 0-1,3 6 1,-3-8-275,0 1 0,0 0-1,1-1 1,-1 0 0,1 1 0,-1-1 0,1 0 0,0 0 0,0 0 0,0-1 0,0 1-1,0-1 1,1 0 0,-1 1 0,0-1 0,0-1 0,1 1 0,4 0 0,29 1-7212</inkml:trace>
</inkml:ink>
</file>

<file path=ppt/ink/ink3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2.787"/>
    </inkml:context>
    <inkml:brush xml:id="br0">
      <inkml:brushProperty name="width" value="0.025" units="cm"/>
      <inkml:brushProperty name="height" value="0.025" units="cm"/>
    </inkml:brush>
  </inkml:definitions>
  <inkml:trace contextRef="#ctx0" brushRef="#br0">0 0 15631,'0'0'8899,"2"11"-7922,6 94 480,-8-103-1437,0 0-1,0-1 1,0 1 0,0 0-1,0 0 1,1-1 0,-1 1-1,1 0 1,-1-1 0,1 1-1,0-1 1,0 1-1,0-1 1,0 1 0,0-1-1,0 1 1,0-1 0,0 0-1,0 0 1,0 1 0,1-1-1,-1 0 1,1 0-1,1 1 1,1-1 8,0 1 0,0 0 0,1-1-1,-1 0 1,0 0 0,1 0 0,-1-1 0,1 0 0,5 0 0,8-1-13,-1 0 1,0-2 0,0 0 0,17-7 0,9-5-451,-31 10 385,0 0 0,0 1 0,1 1 0,-1 0 0,1 0 0,14 0 0,-26 4 95,0 0-1,-1-1 0,1 1 0,0 0 1,0 0-1,-1 0 0,1 0 1,0 0-1,-1 0 0,1 0 1,-1 1-1,1-1 0,-1 0 1,0 0-1,1 0 0,-1 0 1,0 1-1,0-1 0,0 0 0,0 0 1,0 1-1,0-1 0,0 0 1,-1 0-1,1 0 0,0 1 1,-1 0-1,1 0-15,-1 0-1,1 0 1,0 0 0,0 0-1,0 0 1,0 1-1,0-1 1,0 0 0,1 0-1,-1 0 1,1 0 0,0 0-1,-1 0 1,1 0 0,0 0-1,0 0 1,1 1 0,7 0 120,0-1 0,0-1 0,0 0 0,1 0 0,-1-1 0,0 0-1,0 0 1,0-1 0,0 0 0,17-5 0,70-24 93,-76 22-265,0 1 1,0 1 0,1 1-1,-1 0 1,42-2-1,-59 7 46,0 1 0,1-1-1,-1 1 1,1 0 0,-1 0-1,0 0 1,0 1 0,0-1-1,0 1 1,0 0 0,3 2-1,-3-2 19,1 0 0,-1 0 0,0 0 0,1 0 0,0-1 0,-1 1 0,1-1 0,5 1 0,1-1-129,-1 0 0,1-1 1,0 0-1,0-1 0,-1 1 0,1-2 1,15-3-1,-20 3-749,0 0 0,0 0 1,0 0-1,-1-1 0,1 0 0,-1 0 0,1 0 1,-1 0-1,7-8 0,7-12-6786</inkml:trace>
</inkml:ink>
</file>

<file path=ppt/ink/ink3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3.165"/>
    </inkml:context>
    <inkml:brush xml:id="br0">
      <inkml:brushProperty name="width" value="0.025" units="cm"/>
      <inkml:brushProperty name="height" value="0.025" units="cm"/>
    </inkml:brush>
  </inkml:definitions>
  <inkml:trace contextRef="#ctx0" brushRef="#br0">1 1 20948,'0'0'4708,"67"13"-22228</inkml:trace>
</inkml:ink>
</file>

<file path=ppt/ink/ink3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3.509"/>
    </inkml:context>
    <inkml:brush xml:id="br0">
      <inkml:brushProperty name="width" value="0.025" units="cm"/>
      <inkml:brushProperty name="height" value="0.025" units="cm"/>
    </inkml:brush>
  </inkml:definitions>
  <inkml:trace contextRef="#ctx0" brushRef="#br0">80 0 17457,'0'0'448,"-9"55"513,3-9 897,0 6-833,-1 6-289,-4 2-415,4-5-193,-1-4-64,3-8-64,2-10-737,3-6-32,-1-10-736,-3-12-1314,-9-5-2594</inkml:trace>
</inkml:ink>
</file>

<file path=ppt/ink/ink3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3.840"/>
    </inkml:context>
    <inkml:brush xml:id="br0">
      <inkml:brushProperty name="width" value="0.025" units="cm"/>
      <inkml:brushProperty name="height" value="0.025" units="cm"/>
    </inkml:brush>
  </inkml:definitions>
  <inkml:trace contextRef="#ctx0" brushRef="#br0">1 107 8808,'12'-10'3476,"67"-47"419,-69 51-3362,-1 0 1,1 2-1,1-1 0,-1 1 1,1 1-1,-1 0 1,1 0-1,18-2 1,-20 5-431,0 0 0,0 0 0,0 1 0,1 0 0,-2 0 0,1 1 0,0 0 0,0 1 0,0 0 0,-1 0 1,0 1-1,0 0 0,11 7 0,-14-7-79,0 0 0,0 0 0,0 1 1,0 0-1,-1 0 0,0 0 0,0 0 0,0 1 1,0 0-1,-1-1 0,0 1 0,-1 0 0,1 1 1,-1-1-1,0 0 0,0 1 0,-1-1 1,0 1-1,0 7 0,0-5 203,-1 1 0,-1 0-1,0 0 1,0 0 0,-1-1 0,0 1-1,0-1 1,-1 1 0,-1-1 0,-7 16-1,-3-2 838,-1 0 0,-27 32 0,10-14-344,30-39-702,0 1 0,0-1-1,0 1 1,0-1 0,1 1 0,0 0-1,-1 0 1,1 0 0,0 0 0,0 0 0,1 0-1,-1 0 1,1 0 0,-1 0 0,1 5-1,1-6-20,-1 0 0,1 0-1,0 0 1,-1 0 0,1-1-1,0 1 1,0 0 0,0-1-1,1 1 1,-1-1 0,0 1-1,1-1 1,-1 1 0,1-1-1,-1 0 1,1 0 0,0 0-1,-1 0 1,1 0 0,0 0-1,0 0 1,0 0 0,0-1-1,-1 1 1,4 0 0,18 4-807,0 0 1,1-2-1,-1 0 1,33-1-1,-38-3-1947,0 0 0,0-1 0,25-6 0,-8-4-7866</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3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4.170"/>
    </inkml:context>
    <inkml:brush xml:id="br0">
      <inkml:brushProperty name="width" value="0.025" units="cm"/>
      <inkml:brushProperty name="height" value="0.025" units="cm"/>
    </inkml:brush>
  </inkml:definitions>
  <inkml:trace contextRef="#ctx0" brushRef="#br0">44 51 13004,'0'0'8670,"6"9"-7608,-3-3-888,-2-3-122,1-1 0,-1 1 0,1 0 0,-1-1 0,1 0 0,0 1 0,0-1 1,0 0-1,0 0 0,0 0 0,1 0 0,-1-1 0,1 1 0,-1 0 0,1-1 0,-1 0 1,1 0-1,0 1 0,0-2 0,-1 1 0,1 0 0,5 0 0,-7-1-39,10 1 165,1 0 0,-1-1 0,1-1 0,-1 0 0,22-5 0,-31 5-148,1 0 1,-1 0-1,0 0 0,1 0 1,-1 0-1,0 0 0,0-1 1,0 1-1,0-1 0,0 0 1,0 1-1,0-1 0,-1 0 1,1 0-1,0 0 0,-1-1 1,0 1-1,1 0 0,-1 0 1,0-1-1,0 1 0,-1-1 1,1 1-1,0-1 0,-1 1 1,0-1-1,1 1 0,-1-1 1,0 1-1,0-1 0,0 1 1,-1-5-1,1 6-23,-1-1 0,1 1 1,0 0-1,0 0 0,-1-1 0,1 1 0,-1 0 0,1 0 0,-1 0 1,1-1-1,-1 1 0,0 0 0,1 0 0,-1 0 0,0 0 1,0 0-1,0 0 0,0 0 0,0 1 0,0-1 0,0 0 0,0 0 1,-3 0-1,1 0-2,0 0 0,0 0 0,0 0 0,-1 1 0,1-1 0,0 1 0,-1 0 0,1 0 0,-5 0 0,0 1-12,1 1 0,0-1 0,-1 1 1,1 0-1,0 0 0,0 1 0,0 0 0,-6 5 0,-1 1 91,1 2 0,1 0 0,0 0 0,-15 20 0,23-26-12,0 0-1,0 0 0,1 1 1,-1-1-1,1 1 0,1 0 0,-1 0 1,1 0-1,0 0 0,1 0 1,-1 0-1,1 1 0,0-1 0,0 9 1,2-13-88,-1 1 0,1-1 0,0 1 0,0-1 0,0 1 0,0-1 0,0 0 0,0 0 0,1 0 0,-1 1 0,1-1 0,-1 0 0,1-1 0,0 1 0,0 0-1,0 0 1,0-1 0,0 1 0,0-1 0,0 0 0,0 0 0,1 0 0,-1 0 0,0 0 0,1 0 0,-1 0 0,1-1 0,4 1 0,9 2-965,0-1-1,0-1 0,21 0 1,-31-1 375,38-2-4524,-1-5-2910</inkml:trace>
</inkml:ink>
</file>

<file path=ppt/ink/ink3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4.547"/>
    </inkml:context>
    <inkml:brush xml:id="br0">
      <inkml:brushProperty name="width" value="0.025" units="cm"/>
      <inkml:brushProperty name="height" value="0.025" units="cm"/>
    </inkml:brush>
  </inkml:definitions>
  <inkml:trace contextRef="#ctx0" brushRef="#br0">187 0 14894,'-11'1'2274,"0"-1"-1724,0 2-1,0 0 1,0 0-1,1 1 1,-1 0-1,1 0 1,-17 9 0,22-9-347,0-1 1,1 1-1,-1-1 1,1 1-1,-1 0 0,1 1 1,0-1-1,0 1 1,1 0-1,-1 0 1,1 0-1,0 0 1,0 1-1,0-1 1,1 1-1,-1 0 1,1 0-1,0-1 1,1 1-1,-3 11 1,4-15-190,0 1 1,0-1-1,0 0 1,0 1 0,0-1-1,0 1 1,0-1-1,1 1 1,-1-1-1,0 1 1,1-1 0,-1 0-1,1 1 1,0-1-1,-1 0 1,1 0-1,0 1 1,0-1 0,0 0-1,0 0 1,0 0-1,0 0 1,0 0-1,2 2 1,1-2 12,-1 1-1,1 0 1,0-1-1,-1 0 1,1 0-1,0 0 1,0 0 0,0 0-1,5-1 1,4 0 31,0 0 1,0-1 0,-1 0 0,1-1-1,15-5 1,-13 2-238,0-1 0,0-1 0,-1 0 0,0-1 0,17-12 0,-23 14 99,0 0 1,-1 0-1,0 0 1,-1-1-1,1 0 1,-1 0-1,0-1 1,-1 0-1,0 0 1,5-10 0,-38 70-490,23-44 524,0 0 0,0 1-1,1-1 1,0 1-1,0 0 1,1 0 0,0 1-1,1-1 1,0 0-1,-2 17 1,4-25-144,0 0 0,0 0 1,0 0-1,0 0 0,1 0 0,-1-1 1,0 1-1,0 0 0,1 0 1,-1 0-1,0 0 0,1 0 0,-1-1 1,1 1-1,-1 0 0,1 0 0,-1-1 1,1 1-1,-1 0 0,1-1 1,0 1-1,0 0 0,-1-1 0,1 1 1,0-1-1,0 1 0,-1-1 0,1 0 1,2 1-1,27-1-5445,-11-6 1230</inkml:trace>
</inkml:ink>
</file>

<file path=ppt/ink/ink3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4.892"/>
    </inkml:context>
    <inkml:brush xml:id="br0">
      <inkml:brushProperty name="width" value="0.025" units="cm"/>
      <inkml:brushProperty name="height" value="0.025" units="cm"/>
    </inkml:brush>
  </inkml:definitions>
  <inkml:trace contextRef="#ctx0" brushRef="#br0">141 1 16816,'0'0'1575,"-8"12"-598,-6 12-250,1 1 0,1 1 1,-15 47-1,11-14 615,3-18-613,2 1-1,2 0 1,1 1 0,-1 53 0,9-96-779,0 1-1,0-1 1,0 1-1,0-1 1,0 0-1,0 1 0,0-1 1,0 0-1,1 1 1,-1-1-1,0 0 1,0 1-1,0-1 1,1 0-1,-1 1 1,0-1-1,0 0 1,1 1-1,-1-1 1,0 0-1,1 0 1,-1 0-1,0 1 1,1-1-1,-1 0 0,0 0 1,1 0-1,-1 0 1,0 0-1,1 1 1,-1-1-1,1 0 1,-1 0-1,0 0 1,1 0-1,-1 0 1,0 0-1,1 0 1,-1 0-1,1 0 1,-1-1-1,0 1 1,1 0-1,-1 0 0,0 0 1,1-1-1,19-10-5907,-8-9-1249</inkml:trace>
</inkml:ink>
</file>

<file path=ppt/ink/ink3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5.234"/>
    </inkml:context>
    <inkml:brush xml:id="br0">
      <inkml:brushProperty name="width" value="0.025" units="cm"/>
      <inkml:brushProperty name="height" value="0.025" units="cm"/>
    </inkml:brush>
  </inkml:definitions>
  <inkml:trace contextRef="#ctx0" brushRef="#br0">79 0 15983,'0'0'10821,"0"16"-10276,-6 40-127,-3 0 1,-19 68-1,14-62-301,-4 44-613,14-35-4064,5-61 732,5-6-2396</inkml:trace>
</inkml:ink>
</file>

<file path=ppt/ink/ink3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5.580"/>
    </inkml:context>
    <inkml:brush xml:id="br0">
      <inkml:brushProperty name="width" value="0.025" units="cm"/>
      <inkml:brushProperty name="height" value="0.025" units="cm"/>
    </inkml:brush>
  </inkml:definitions>
  <inkml:trace contextRef="#ctx0" brushRef="#br0">165 36 20275,'0'0'833,"-11"-1"720,6 0-1440,-1 1-1,0-1 0,1 1 0,-1 0 0,0 0 0,0 1 0,1 0 0,-1 0 0,0 0 0,1 1 1,0 0-1,-1 0 0,1 0 0,0 1 0,0-1 0,0 1 0,0 0 0,0 1 0,1-1 1,-1 1-1,-4 6 0,6-7-34,-1 2-1,1-1 1,0 0 0,0 0 0,1 1 0,-1 0-1,1 0 1,0-1 0,0 1 0,1 0 0,-1 0-1,1 1 1,0-1 0,1 0 0,-1 0 0,1 0-1,0 1 1,1 6 0,0-9-48,0 0 0,0 1 0,0-1 0,0 0 0,1 0 0,-1-1 1,1 1-1,0 0 0,0 0 0,0-1 0,0 1 0,0-1 0,1 0 0,-1 0 0,1 0 0,-1 0 0,1 0 1,0 0-1,0-1 0,0 1 0,0-1 0,0 0 0,0 0 0,0 0 0,0 0 0,0 0 0,1-1 1,-1 0-1,6 1 0,-2-1 13,1 1 1,-1-1 0,1-1 0,-1 1-1,1-1 1,-1-1 0,1 1 0,-1-1-1,0 0 1,0-1 0,0 0 0,0 0-1,0-1 1,-1 1 0,0-1 0,1-1-1,-1 1 1,-1-1 0,1 0 0,-1-1-1,0 1 1,0-1 0,0 0 0,-1 0-1,0 0 1,0-1 0,-1 1 0,1-1-1,-1 0 1,-1 0 0,0-1 0,0 1-1,0 0 1,-1-1 0,1-11 0,-2 16-39,0 0 1,-1 0 0,1 0 0,-1 0 0,0 0 0,0 0-1,0 0 1,0 0 0,-1 0 0,1 1 0,-1-1 0,1 1-1,-1-1 1,0 1 0,0 0 0,0-1 0,0 1 0,-1 0 0,1 0-1,0 0 1,-1 1 0,0-1 0,1 1 0,-1-1 0,0 1-1,0 0 1,1 0 0,-1 0 0,0 0 0,0 1 0,0-1 0,0 1-1,-5 0 1,6-1-105,0 1-1,0-1 1,-1 1-1,1 0 0,0 0 1,0 0-1,0 0 1,-1 0-1,1 1 1,0-1-1,0 1 1,0-1-1,0 1 0,0 0 1,-1 0-1,1 0 1,1 0-1,-1 0 1,0 0-1,0 0 0,0 1 1,1-1-1,-1 1 1,0-1-1,1 1 1,0 0-1,-1 0 1,1-1-1,0 1 0,0 0 1,0 0-1,0 0 1,0 0-1,0 1 1,1-1-1,-1 0 1,1 0-1,-1 0 0,1 0 1,0 1-1,0-1 1,0 0-1,0 0 1,1 3-1,-1-4-222,1 1 0,0-1 0,-1 1 0,1-1-1,0 0 1,0 0 0,0 1 0,0-1 0,0 0 0,0 0 0,0 0-1,0 0 1,0 0 0,1 0 0,-1-1 0,0 1 0,1 0 0,-1-1-1,0 1 1,1 0 0,-1-1 0,1 0 0,-1 1 0,1-1 0,-1 0 0,1 0-1,-1 0 1,1 0 0,-1 0 0,1 0 0,1-1 0,20 2-9303</inkml:trace>
</inkml:ink>
</file>

<file path=ppt/ink/ink3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5.911"/>
    </inkml:context>
    <inkml:brush xml:id="br0">
      <inkml:brushProperty name="width" value="0.025" units="cm"/>
      <inkml:brushProperty name="height" value="0.025" units="cm"/>
    </inkml:brush>
  </inkml:definitions>
  <inkml:trace contextRef="#ctx0" brushRef="#br0">118 0 18225,'0'0'1415,"-9"5"170,1 0-1259,0 0 0,1 1 0,0 0 0,0 0 0,0 0 0,1 1 0,0 0 0,0 0 0,1 1 0,0-1 0,0 1 0,1 0 0,0 1 0,0-1 0,1 1 0,-4 17 0,4-15-218,1 0 1,0 0 0,1 0 0,0 0-1,0 0 1,2 0 0,-1 0 0,5 21-1,-4-28-97,0 0-1,0 0 1,0-1-1,1 1 1,0 0-1,-1-1 0,1 0 1,1 1-1,-1-1 1,0 0-1,1 0 1,-1 0-1,1-1 0,0 1 1,0-1-1,0 1 1,1-1-1,-1 0 1,0 0-1,1 0 0,-1-1 1,1 1-1,0-1 1,-1 0-1,1 0 1,0 0-1,0 0 0,5-1 1,2 1-12,0-1-1,0 0 1,0-1 0,0 0 0,0-1-1,0 0 1,0 0 0,-1-2 0,1 1 0,-1-1-1,0-1 1,14-7 0,-23 11 29,-1 0 0,1 1 1,0-1-1,0 1 0,-1-1 0,1 1 1,0-1-1,0 1 0,0 0 0,0-1 1,0 1-1,-1 0 0,1 0 0,0-1 1,0 1-1,0 0 0,0 0 0,0 0 1,0 0-1,0 0 0,0 1 0,0-1 0,0 0 1,0 0-1,-1 1 0,1-1 0,1 1 1,3 21 970,-5-20-950,0 0 1,0 0-1,0 0 1,0 0-1,0 0 1,0 0 0,1 0-1,-1 0 1,1 0-1,-1-1 1,1 1 0,0 0-1,0 0 1,0 0-1,0-1 1,0 1-1,0 0 1,0-1 0,3 3-1,5-1 23,1 0 0,-1 0 0,1-1 0,0-1 0,0 1 0,0-2 0,-1 1 0,1-1 0,0-1 0,14-2 0,-3 2-106,109-17-1119,-123 50 1553,-5-31-635,0 0 0,-1 0-1,1 0 1,0 0 0,0-1-1,0 1 1,0-1 0,0 1-1,0-1 1,0 1 0,0-1-1,0 0 1,0 0-1,0 0 1,0 0 0,2-1-1,0 1-960,-1-1 0,1 0 0,0 0 0,-1 0 0,0 0 0,1 0 0,-1-1 0,5-3 0,16-14-10341</inkml:trace>
</inkml:ink>
</file>

<file path=ppt/ink/ink3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6.240"/>
    </inkml:context>
    <inkml:brush xml:id="br0">
      <inkml:brushProperty name="width" value="0.025" units="cm"/>
      <inkml:brushProperty name="height" value="0.025" units="cm"/>
    </inkml:brush>
  </inkml:definitions>
  <inkml:trace contextRef="#ctx0" brushRef="#br0">101 0 12748,'0'0'13229,"-28"52"-11724,17-16-416,2 4-416,0 5-129,5 3-288,1-1-159,1 2-65,-1-2-833,0-4-1858,0-2-2402,2-7-5476</inkml:trace>
  <inkml:trace contextRef="#ctx0" brushRef="#br0" timeOffset="1">1 703 20852,'0'0'8648</inkml:trace>
</inkml:ink>
</file>

<file path=ppt/ink/ink3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8.910"/>
    </inkml:context>
    <inkml:brush xml:id="br0">
      <inkml:brushProperty name="width" value="0.025" units="cm"/>
      <inkml:brushProperty name="height" value="0.025" units="cm"/>
    </inkml:brush>
  </inkml:definitions>
  <inkml:trace contextRef="#ctx0" brushRef="#br0">113 1 11115,'-3'17'5082,"-15"80"-3027,-48 372 1687,43 427 1674,21-615-4986,21 620-99,1-467 42,-19-420-2245,1 0 0,0 0 0,0 0 0,2 0 0,6 19 0,-3-16-3172</inkml:trace>
</inkml:ink>
</file>

<file path=ppt/ink/ink3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9.502"/>
    </inkml:context>
    <inkml:brush xml:id="br0">
      <inkml:brushProperty name="width" value="0.025" units="cm"/>
      <inkml:brushProperty name="height" value="0.025" units="cm"/>
    </inkml:brush>
  </inkml:definitions>
  <inkml:trace contextRef="#ctx0" brushRef="#br0">41 557 17681,'-8'3'742,"-25"12"160,85-13-560,119-30 22,96-12-275,243 5 58,-53 5-11,4247-298 3345,-2769 218-369,-1766 105-6390,-193 20-843,17-13 2940,0 1 0,0-1 0,-1 0 0,1 0 0,0-1 0,-1 0-1,-10 0 1,-8-1-5764</inkml:trace>
</inkml:ink>
</file>

<file path=ppt/ink/ink3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9.879"/>
    </inkml:context>
    <inkml:brush xml:id="br0">
      <inkml:brushProperty name="width" value="0.025" units="cm"/>
      <inkml:brushProperty name="height" value="0.025" units="cm"/>
    </inkml:brush>
  </inkml:definitions>
  <inkml:trace contextRef="#ctx0" brushRef="#br0">0 152 14734,'0'0'96,"14"-12"102,4-3 296,1 1 1,1 0 0,0 2 0,1 0 0,0 1 0,40-13 0,-14 12-122,0 3-1,1 2 0,0 2 1,1 1-1,-1 4 0,1 1 1,-1 2-1,0 3 0,0 1 1,0 3-1,49 16 0,-83-21-373,0 0 0,0 0 0,-1 2 0,1 0-1,-1 0 1,12 10 0,-20-13 10,0 0-1,-1 0 1,0 1-1,0-1 0,0 1 1,0 0-1,-1 0 1,0 0-1,0 0 1,0 1-1,0-1 1,-1 1-1,0 0 1,0 0-1,-1-1 1,0 1-1,1 10 1,-1 0 148,-2-1 1,0 1 0,0 0-1,-2 0 1,0 0 0,-1-1-1,0 0 1,-1 0 0,-1 0-1,-14 26 1,-8 8 364,-60 76 0,56-82-695,-5 11-44,-28 36-1012,18-41-4265,29-38-1841</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3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0.554"/>
    </inkml:context>
    <inkml:brush xml:id="br0">
      <inkml:brushProperty name="width" value="0.025" units="cm"/>
      <inkml:brushProperty name="height" value="0.025" units="cm"/>
    </inkml:brush>
  </inkml:definitions>
  <inkml:trace contextRef="#ctx0" brushRef="#br0">0 859 16816,'0'0'1948,"16"-15"-1376,509-525 3945,-330 328-4203,-179 194-298,-6 6-10,1 1 1,0 0-1,0 1 0,25-18 1,-35 28-12,-1 0 0,0 0-1,1-1 1,-1 1 0,0 0 0,1 0 0,-1 0-1,1 0 1,-1-1 0,1 1 0,-1 0 0,0 0 0,1 0-1,-1 0 1,1 0 0,-1 0 0,0 0 0,1 0-1,-1 0 1,1 0 0,-1 0 0,1 1 0,-1-1 0,0 0-1,1 0 1,-1 0 0,1 0 0,-1 1 0,0-1 0,1 0-1,-1 0 1,0 1 0,1-1 0,-1 0 0,0 1-1,0-1 1,1 0 0,-1 1 0,6 22-47,-9 32 202,3-52-126,-13 89 3,6-42 41,1 1 0,1 68 0,5-105-432,1 0-1,1-1 1,0 1 0,0-1 0,2 0-1,-1 0 1,2 0 0,0 0 0,0-1-1,1 1 1,1-1 0,0-1-1,14 19 1,-17-26-322,0 1-1,0-1 1,1 0 0,0 0-1,0-1 1,6 5 0,34 7-8171</inkml:trace>
</inkml:ink>
</file>

<file path=ppt/ink/ink3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2.020"/>
    </inkml:context>
    <inkml:brush xml:id="br0">
      <inkml:brushProperty name="width" value="0.025" units="cm"/>
      <inkml:brushProperty name="height" value="0.025" units="cm"/>
    </inkml:brush>
  </inkml:definitions>
  <inkml:trace contextRef="#ctx0" brushRef="#br0">5 106 9961,'0'0'3182,"0"-9"-694,0-19 843,0 56 2434,-1 15-4349,-1-30-1296,1-1 0,0 0 0,1 0-1,1 0 1,0 1 0,0-1 0,1 0-1,1 0 1,0-1 0,6 15 0,-9-26-115,1 1 0,-1 0 1,1 0-1,0 0 0,-1 0 0,1-1 1,0 1-1,0 0 0,0-1 1,0 1-1,-1-1 0,1 1 0,0-1 1,0 1-1,0-1 0,0 1 1,0-1-1,0 0 0,0 0 1,0 1-1,0-1 0,0 0 0,1 0 1,-1 0-1,0 0 0,0 0 1,0 0-1,0-1 0,0 1 0,0 0 1,0-1-1,0 1 0,0 0 1,0-1-1,0 1 0,0-1 1,0 1-1,-1-1 0,1 0 0,1 0 1,31-31 540,-11 0 219,-2-1-1,-1 0 0,-2-1 1,20-53-1,-39 94-756,1 0 0,1 0 0,-1 0 0,1 0 0,0 0 0,1 0 0,1 10 0,1 4 35,-2-7-31,0 0-1,1 0 1,8 26 0,-9-37-15,1 0 0,-1 1 0,0-1 1,1-1-1,-1 1 0,1 0 0,0 0 0,0-1 0,0 1 1,4 3-1,-4-5 1,-1 0 0,0 0 0,0-1 0,1 1 0,-1-1-1,0 1 1,1-1 0,-1 1 0,0-1 0,1 0 0,-1 0 0,1 1 0,-1-1 0,1 0 0,-1 0 0,0 0 0,1-1 0,-1 1 0,1 0 0,-1-1 0,1 1 0,-1 0 0,0-1 0,1 0 0,0 0 0,3-2 29,-1 0 0,0-1 1,1 1-1,-2-1 0,1 0 0,0 0 1,-1 0-1,0-1 0,0 1 1,0-1-1,4-7 0,22-58 297,-28 68-324,11-34-3222,9-48 1,-26 104-3223,-5 7-3122</inkml:trace>
</inkml:ink>
</file>

<file path=ppt/ink/ink3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2.361"/>
    </inkml:context>
    <inkml:brush xml:id="br0">
      <inkml:brushProperty name="width" value="0.025" units="cm"/>
      <inkml:brushProperty name="height" value="0.025" units="cm"/>
    </inkml:brush>
  </inkml:definitions>
  <inkml:trace contextRef="#ctx0" brushRef="#br0">0 171 14798,'0'0'11819,"90"-14"-9801,-34-12-384,8-2-577,0-2-737,1 2-256,-6 6-160,-11 7-1025,-10 8-1185,-10 7-2339,-11 0-1505</inkml:trace>
</inkml:ink>
</file>

<file path=ppt/ink/ink3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2.781"/>
    </inkml:context>
    <inkml:brush xml:id="br0">
      <inkml:brushProperty name="width" value="0.025" units="cm"/>
      <inkml:brushProperty name="height" value="0.025" units="cm"/>
    </inkml:brush>
  </inkml:definitions>
  <inkml:trace contextRef="#ctx0" brushRef="#br0">34 129 20211,'-4'9'2573,"-3"13"-1728,1 0 0,1 0 1,1 0-1,1 1 0,-1 39 0,4-45-751,0-1 1,1 1 0,1-1-1,0 0 1,2 1-1,0-1 1,0-1-1,2 1 1,8 18 0,-13-32-94,0-1 1,-1 1 0,1 0 0,0-1 0,0 1 0,0-1 0,0 0 0,0 1-1,1-1 1,-1 0 0,0 0 0,1 0 0,-1 0 0,0 0 0,1 0 0,3 2-1,-5-3 8,1 0 1,0 0-1,0-1 0,0 1 0,-1 0 0,1 0 0,0 0 0,0-1 0,-1 1 0,1 0 0,0 0 0,-1-1 0,1 1 0,0-1 1,-1 1-1,1-1 0,0 1 0,-1-1 0,1 1 0,-1-1 0,1 0 0,-1 1 0,1-1 0,-1 0 0,1 0 0,3-8 104,0 0 0,0 0-1,-1-1 1,3-13 0,-5 19-90,31-152 205,-19 82-398,24-71 0,-36 141 155,0 0 1,0 1-1,0 0 1,0-1 0,1 1-1,0 0 1,-1-1-1,1 1 1,0 0 0,1 0-1,-1 1 1,0-1 0,1 0-1,0 1 1,-1 0-1,6-4 1,-2 4-9,1 0-1,-1 0 1,0 1 0,1 0 0,-1 0 0,1 1-1,-1-1 1,10 2 0,-1-1 76,-8-1-59,0 1 0,0 0 0,1 1 0,-1 0 0,0 0 0,12 3 0,-17-3 59,0 0 1,0 0 0,0 0 0,-1 0-1,1 1 1,0-1 0,-1 0 0,1 1 0,-1-1-1,0 1 1,1 0 0,-1-1 0,0 1-1,0 0 1,0 0 0,0 0 0,0 0-1,0 0 1,-1 0 0,1 0 0,-1 0-1,1 0 1,-1 0 0,0 0 0,0 0-1,0 0 1,0 4 0,-1 4 35,-1 0 1,0 0-1,0-1 1,-1 1-1,0 0 0,0-1 1,-1 0-1,-1 0 1,1 0-1,-2-1 1,1 1-1,-1-1 0,0 0 1,-9 8-1,2-2 28,-1 0 1,-1-1-1,0 0 0,-1-2 0,0 1 1,-23 11-1,35-21-133,0 0-1,0-1 1,0 1-1,0-1 1,0 1-1,0-1 1,-1 0 0,1-1-1,0 1 1,-1-1-1,1 0 1,-6 0-1,8-1-43,0 1-1,1-1 1,-1 0-1,0 1 0,1-1 1,-1 0-1,1 0 1,-1 0-1,1 0 0,-1-1 1,1 1-1,0 0 0,0-1 1,0 1-1,-1-1 1,1 1-1,0-1 0,1 1 1,-1-1-1,0 0 1,0 1-1,1-1 0,-1 0 1,1 0-1,0 1 0,-1-1 1,1 0-1,0 0 1,0 0-1,0-2 0,1-48-5138,10-10-3140</inkml:trace>
</inkml:ink>
</file>

<file path=ppt/ink/ink3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3.593"/>
    </inkml:context>
    <inkml:brush xml:id="br0">
      <inkml:brushProperty name="width" value="0.025" units="cm"/>
      <inkml:brushProperty name="height" value="0.025" units="cm"/>
    </inkml:brush>
  </inkml:definitions>
  <inkml:trace contextRef="#ctx0" brushRef="#br0">188 0 12940,'0'0'13416,"1"15"-12055,-1-2-1066,0 0 1,0 0-1,-2 0 0,1 0 1,-2-1-1,0 1 1,0 0-1,-8 17 0,-66 124 1108,-4 10-414,74-135-989,7-29 0,0 1 0,0-1 0,0 1 0,0-1 0,0 0 0,0 1 0,0-1 0,0 1 0,0-1 0,1 0 0,-1 1 0,0-1 0,0 1 0,0-1 0,1 0 0,-1 1 0,0-1 0,0 0 0,1 1 0,-1-1 0,0 0 0,1 0 0,-1 1 0,1-1 0,-1 0 0,0 0 0,1 0 0,-1 1 0,0-1 0,1 0 0,-1 0 0,1 0 0,4 0 0,-1-1 0,0 0 0,0 0 0,1 0 0,-1 0 0,0 0 0,0-1 0,0 0 0,6-4 0,61-33-106,-13 7-529,72-29-1,-110 53 292,1 1 0,0 1 1,1 1-1,-1 1 0,1 1 1,0 0-1,35 2 0,-41 3-5330,-10 1-3551</inkml:trace>
</inkml:ink>
</file>

<file path=ppt/ink/ink3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4.737"/>
    </inkml:context>
    <inkml:brush xml:id="br0">
      <inkml:brushProperty name="width" value="0.025" units="cm"/>
      <inkml:brushProperty name="height" value="0.025" units="cm"/>
    </inkml:brush>
  </inkml:definitions>
  <inkml:trace contextRef="#ctx0" brushRef="#br0">3 1 4484,'0'0'6433,"0"8"-3598,0 28-1495,-2-17-830,2 0 0,0 0 0,1 0 0,1 0 0,1 0 0,0 0 0,2-1 1,7 22-1,111 192 1211,-41-82-1248,-43-75 342,3-1 0,3-3 0,3-1 1,4-3-1,2-2 0,112 104 0,284 178 275,28-35-1064,-245-172-21,262 115 0,-329-183 250,4-7 0,276 67-1,115-24-65,244 63 412,-670-130-283,154 42 1032,-233-70-1141,0-3 0,1-3 0,71 1 0,-106-7-204,-18 0-8,1 0-1,0-1 1,0 1 0,-1-1-1,1 0 1,0-1 0,-1 1-1,1-1 1,0 0 0,-1 0 0,1 0-1,-1 0 1,1-1 0,-1 0-1,7-4 1,-49 2-6718,10 4-737,2 0-4548</inkml:trace>
</inkml:ink>
</file>

<file path=ppt/ink/ink3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0.306"/>
    </inkml:context>
    <inkml:brush xml:id="br0">
      <inkml:brushProperty name="width" value="0.025" units="cm"/>
      <inkml:brushProperty name="height" value="0.025" units="cm"/>
    </inkml:brush>
  </inkml:definitions>
  <inkml:trace contextRef="#ctx0" brushRef="#br0">67 214 6342,'2'-12'4367,"24"-190"9080,-31 239-13158,-17 62 1,2-17 300,12-39-62,-24 138 1134,28-149-1425,1 0 1,2 0-1,5 51 0,-4-81-229,0-1-1,0 1 0,0-1 1,1 1-1,-1-1 0,1 1 1,-1 0-1,1-1 0,-1 0 1,1 1-1,0-1 0,-1 1 1,1-1-1,0 0 0,0 1 1,0-1-1,0 0 0,0 0 1,1 0-1,-1 0 0,0 0 1,0 0-1,1 0 0,-1 0 1,0-1-1,1 1 0,-1 0 1,1-1-1,-1 1 0,1-1 0,-1 0 1,1 1-1,0-1 0,-1 0 1,1 0-1,-1 0 0,1 0 1,-1 0-1,4-1 0,0 0 28,-1 0-1,1 0 0,-1-1 1,1 1-1,-1-1 0,1 0 0,-1-1 1,0 1-1,0-1 0,0 0 1,6-5-1,4-8 81,0-2 0,-1 1 0,-1-1 0,-1-1 0,0 0 0,-1-1 0,-2 0 1,11-35-1,-27 92 82,1 0 1,-4 58-1,11-94-194,0 0-1,0 0 1,0 0 0,0 0-1,1 0 1,-1-1 0,0 1-1,0 0 1,1 0 0,-1 0 0,1 0-1,-1-1 1,1 1 0,-1 0-1,1 0 1,-1-1 0,1 1-1,-1 0 1,1-1 0,0 1-1,-1-1 1,1 1 0,0-1-1,0 1 1,-1-1 0,1 1-1,0-1 1,0 0 0,0 0-1,0 1 1,0-1 0,-1 0-1,1 0 1,0 0 0,0 0-1,0 0 1,0 0 0,0 0-1,0 0 1,0 0 0,-1 0-1,1-1 1,0 1 0,0 0-1,1-1 1,4 0 38,0-1 0,0 0 0,0 0 0,0-1 0,9-5-1,16-14 127,33-27-1,13-11 89,-76 59-246,1-1 0,-1 1 0,1 0 1,0 0-1,0 0 0,0 1 0,0-1 0,-1 0 1,1 1-1,0-1 0,4 1 0,-5 0-1,-1 0-1,1 0 0,0 0 1,-1 0-1,1 0 1,0 0-1,-1 1 0,1-1 1,-1 0-1,1 1 1,-1-1-1,1 0 0,0 1 1,-1-1-1,0 0 1,1 1-1,-1-1 0,1 1 1,-1-1-1,1 1 0,-1-1 1,0 1-1,1 0 1,-1 0-1,2 5 56,-1 0-1,0 0 1,0 0 0,0 1-1,-1-1 1,0 9-1,-1-11-40,1 0 0,0 0-1,0 0 1,0 0-1,0 0 1,1 0-1,-1 0 1,1 0 0,0 0-1,0-1 1,1 1-1,1 4 1,-2-7-22,1 0 0,-1-1 0,0 1 0,0-1 0,0 1 0,0-1 0,0 0 0,1 1 0,-1-1 0,0 0 0,0 0 0,1 0 0,-1 0 0,0 0 0,0 0 0,1 0 0,-1 0 0,0 0 0,0-1 0,0 1 0,1-1 0,-1 1 0,0 0 0,0-1 0,0 0 0,0 1 0,1-2 0,31-22 0,-28 20 0,36-36 0,-31 30 0,0-1 0,1 2 0,0-1 0,0 2 0,13-9 0,-23 17 0,-1 0 0,1-1 0,-1 1 0,1 0 0,-1 0 0,1-1 0,-1 1 0,1 0 0,-1 0 0,1 0 0,0 0 0,-1 0 0,1 0 0,-1 0 0,1 0 0,-1 0 0,1 0 0,0 0 0,-1 0 0,1 0 0,-1 1 0,1-1 0,-1 0 0,1 0 0,-1 1 0,1-1 0,-1 0 0,1 1 0,-1-1 0,0 0 0,1 1 0,-1-1 0,1 0 0,-1 1 0,0-1 0,1 1 0,-1-1 0,0 1 0,0-1 0,1 1 0,-1-1 0,0 1 0,0-1 0,0 1 0,0 0 0,0-1 0,1 1 0,-1-1 0,0 1 0,0-1 0,-1 1 0,2 43 0,0-18 0,-1-25-16,1 0 0,-1-1 0,1 1 0,0 0 0,-1-1 0,1 1 0,0-1 0,-1 1 0,1-1 0,0 1 0,0-1 0,0 0 0,-1 1 0,1-1 0,0 0 0,0 0 0,0 0 0,0 1 0,0-1 0,-1 0 0,1 0 0,0 0 0,0 0 0,0-1 0,0 1 0,0 0 0,0 0 0,-1 0 0,1-1 0,1 1 0,27-10-1378,-14 1-589,-1 0-1,0 0 1,-1-1-1,0-1 1,-1-1-1,0 0 0,19-23 1,-25 26 1614,0 0 0,0-1 0,-1 1 0,5-12 0,-10 21 566,0 0 0,1 0 0,-1-1 0,0 1 0,0 0 0,0 0 0,0 0-1,1-1 1,-1 1 0,0 0 0,0 0 0,0 0 0,0-1 0,0 1 0,0 0-1,0 0 1,0-1 0,0 1 0,0 0 0,0 0 0,0-1 0,0 1-1,0 0 1,0 0 0,0-1 0,0 1 0,0 0 0,0 0 0,0-1 0,0 1-1,0 0 1,0 0 0,0 0 0,-1-1 0,1 1 0,0 0 0,0 0-1,0 0 1,0-1 0,0 1 0,-1 0 0,1 0 0,0 0 0,0 0 0,0-1-1,-1 1 1,1 0 0,0 0 0,0 0 0,-1 0 0,1 0 0,-17 7 2805,-18 17-1187,24-6-1451,17-10-554,33-7-571,-21-2 798,5 0-280,-16 0 226,-1 0 0,1 1 1,-1 0-1,1 0 1,-1 0-1,1 1 1,0 0-1,-1 0 1,0 1-1,1 0 0,-1 0 1,0 0-1,10 5 1,-16-6 105,1 0-1,0 0 1,0 0 0,-1 0 0,1 1 0,-1-1-1,1 0 1,-1 0 0,1 0 0,-1 0 0,0 1-1,1-1 1,-1 0 0,0 0 0,0 1 0,0-1-1,0 0 1,0 0 0,0 1 0,-1-1 0,1 0-1,0 0 1,0 0 0,-1 1 0,1-1 0,-1 0-1,1 0 1,-1 0 0,0 0 0,1 0 0,-1 0-1,0 0 1,0 0 0,0 0 0,1 0 0,-1 0-1,-2 1 1,-42 35 1990,38-32-2028,0 1-13,-38 24 10,43-29-49,0 0 0,0 1 0,0-1 0,0 0 0,0-1 0,0 1 1,-1 0-1,1-1 0,0 1 0,-1-1 0,1 1 0,0-1 0,-1 0 0,1 0 1,0 0-1,-1-1 0,1 1 0,-4-1 0,5 0-95,1 1 1,0 0-1,-1-1 0,1 1 1,0 0-1,-1-1 0,1 1 1,0 0-1,0-1 0,-1 1 1,1-1-1,0 1 0,0 0 0,0-1 1,0 1-1,0-1 0,-1 1 1,1-1-1,0 1 0,0 0 1,0-1-1,0 1 0,0-1 1,0 1-1,0-1 0,0 1 1,1-1-1,-1 1 0,0 0 1,0-1-1,0 1 0,0-1 1,1 1-1,-1 0 0,0-1 1,0 1-1,1-1 0,-1 1 1,0 0-1,1-1 0,-1 1 0,0 0 1,1 0-1,-1-1 0,0 1 1,1 0-1,-1 0 0,1 0 1,-1-1-1,0 1 0,1 0 1,-1 0-1,1 0 0,0 0 1,23-14-8485,-24 14 8366,17-9-7094</inkml:trace>
</inkml:ink>
</file>

<file path=ppt/ink/ink3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1.320"/>
    </inkml:context>
    <inkml:brush xml:id="br0">
      <inkml:brushProperty name="width" value="0.025" units="cm"/>
      <inkml:brushProperty name="height" value="0.025" units="cm"/>
    </inkml:brush>
  </inkml:definitions>
  <inkml:trace contextRef="#ctx0" brushRef="#br0">113 16 12684,'1'-1'335,"-1"1"1,0-1-1,0 1 1,0-1-1,0 1 1,0-1-1,0 1 0,0-1 1,0 0-1,0 1 1,-1-1-1,1 1 1,0-1-1,0 1 1,0-1-1,-1 1 0,1-1 1,0 1-1,0-1 1,-1 1-1,1 0 1,0-1-1,-1 1 0,1-1 1,-1 1-1,1 0 1,0-1-1,-1 1 1,1 0-1,-1 0 1,1-1-1,-1 1 0,1 0 1,-2 0-1,-19 7 2818,-16 25-3029,3 27 579,32-56-659,0 0-1,1 1 1,0-1 0,0 0 0,0 1-1,0-1 1,0 1 0,1 0 0,-1-1-1,1 1 1,0-1 0,0 1 0,0 0-1,1-1 1,-1 1 0,2 4 0,-1-7-36,0-1 1,-1 1 0,1-1 0,0 1 0,0-1 0,0 1 0,-1-1 0,1 0-1,0 0 1,0 1 0,0-1 0,0 0 0,0 0 0,0 0 0,-1 0 0,1 0-1,0 0 1,0 0 0,0 0 0,0 0 0,0 0 0,0 0 0,0-1 0,-1 1-1,1 0 1,1-1 0,23-10 275,-13 2-218,-1 0 0,0-1 1,0-1-1,-1 1 0,-1-2 1,16-22-1,11-13-167,-45 85-470,4-25 483,0-3 6,1 0 1,0 0-1,1 1 1,0-1 0,1 1-1,0 0 1,1 0-1,0 0 1,1 18-1,0-28-23,0-1 0,0 1 0,1 0 0,-1 0 0,0 0 0,1-1 0,-1 1 0,1 0 0,-1 0-1,1-1 1,-1 1 0,1-1 0,-1 1 0,1 0 0,0-1 0,-1 1 0,1-1 0,0 1 0,0-1 0,-1 0-1,1 1 1,0-1 0,0 0 0,0 1 0,-1-1 0,1 0 0,0 0 0,0 0 0,0 0 0,0 0-1,-1 0 1,1 0 0,0 0 0,0 0 0,0 0 0,0 0 0,0 0 0,-1-1 0,1 1 0,1-1 0,2 0-296,-1 0 0,1 0 0,-1-1 0,1 1 0,-1-1 0,0 0 0,1 0 0,3-4 1,0-2-1386,1 0 1,-1-1 0,-1 0 0,10-17 0,4-16-5160</inkml:trace>
</inkml:ink>
</file>

<file path=ppt/ink/ink3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1.653"/>
    </inkml:context>
    <inkml:brush xml:id="br0">
      <inkml:brushProperty name="width" value="0.025" units="cm"/>
      <inkml:brushProperty name="height" value="0.025" units="cm"/>
    </inkml:brush>
  </inkml:definitions>
  <inkml:trace contextRef="#ctx0" brushRef="#br0">25 1 7655,'0'0'17419,"-3"10"-16047,-3 13-675,0 1 0,2 0 0,-2 31 1,6-47-670,0 0 0,1 1 1,0-1-1,0 0 0,0 0 1,5 12-1,-5-16-112,0-1-1,1 1 0,0-1 1,-1 0-1,1 0 1,1 1-1,-1-1 0,0-1 1,1 1-1,-1 0 1,1-1-1,0 1 1,0-1-1,0 0 0,5 3 1,-4-3-108,0-1 0,1 0 0,-1 0-1,1 0 1,-1-1 0,1 1 0,-1-1 0,1 0 0,5-1 0,4 0 15,-19 40 1095,3-33-773,-1-1-6,2 1 0,-1 0-1,0 0 1,1-1 0,0 1-1,0 11 1,4-16-88,-1 0 0,0 0 1,1 0-1,-1 0 0,1-1 0,-1 1 1,1-1-1,-1 1 0,1-1 0,-1 0 1,1 0-1,-1 0 0,1 0 1,-1-1-1,5 0 0,-5 1 36,26-5-312,-2-1 0,1-1-1,-1-1 1,39-17-1,-43 16-1188,-22 9 1364,30-14-3259,-14 1-2418,-9-1-4362</inkml:trace>
</inkml:ink>
</file>

<file path=ppt/ink/ink3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1.996"/>
    </inkml:context>
    <inkml:brush xml:id="br0">
      <inkml:brushProperty name="width" value="0.025" units="cm"/>
      <inkml:brushProperty name="height" value="0.025" units="cm"/>
    </inkml:brush>
  </inkml:definitions>
  <inkml:trace contextRef="#ctx0" brushRef="#br0">0 111 15439,'0'0'7270,"48"-30"-4963,-2 16-353,16 0-1090,7 0-736,1-3-1793,2-5-7912</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3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5.745"/>
    </inkml:context>
    <inkml:brush xml:id="br0">
      <inkml:brushProperty name="width" value="0.025" units="cm"/>
      <inkml:brushProperty name="height" value="0.025" units="cm"/>
    </inkml:brush>
  </inkml:definitions>
  <inkml:trace contextRef="#ctx0" brushRef="#br0">84 1 19250,'0'0'6091,"-1"8"-5781,-8 54 462,-22 76 1,15-72-523,-9 73 0,24-138-215,1 1 1,0 0 0,-1-1 0,1 1 0,0 0-1,0-1 1,0 1 0,0 0 0,1 0 0,-1-1 0,0 1-1,1 0 1,-1-1 0,1 1 0,-1 0 0,1-1 0,0 1-1,0-1 1,1 2 0,-1-2 8,1-1 0,-1 1 0,1-1 0,-1 0 0,1 0 0,-1 0 0,1 0 0,0 0 0,-1 0 1,1 0-1,-1 0 0,1-1 0,-1 1 0,1 0 0,-1-1 0,1 1 0,-1-1 0,0 0 0,1 1 0,-1-1 0,0 0 0,3-2 0,32-21 520,0-2 1,-2-1-1,35-38 0,-3 6-440,80-60-706,-140 112-3104,-12 7-3447,-8 4-492,8-2 6226,-17 9-9437</inkml:trace>
</inkml:ink>
</file>

<file path=ppt/ink/ink3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6.086"/>
    </inkml:context>
    <inkml:brush xml:id="br0">
      <inkml:brushProperty name="width" value="0.025" units="cm"/>
      <inkml:brushProperty name="height" value="0.025" units="cm"/>
    </inkml:brush>
  </inkml:definitions>
  <inkml:trace contextRef="#ctx0" brushRef="#br0">28 1 10154,'0'0'4580,"-25"49"-1890,23-28-704,2-1-256,0-2 192,9-1-128,9 0-898,6-4-639,7-2-193,4-2-1698,6-5-2017,-1-4-2819,-5 0-6311</inkml:trace>
</inkml:ink>
</file>

<file path=ppt/ink/ink3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6.444"/>
    </inkml:context>
    <inkml:brush xml:id="br0">
      <inkml:brushProperty name="width" value="0.025" units="cm"/>
      <inkml:brushProperty name="height" value="0.025" units="cm"/>
    </inkml:brush>
  </inkml:definitions>
  <inkml:trace contextRef="#ctx0" brushRef="#br0">83 64 17200,'0'0'2232,"-9"4"-321,8-4-1847,-45 26 2107,44-26-2073,1 1 0,-1 0 0,0 0 0,1 0 0,-1 0 0,1 0 0,0 1 0,-1-1 0,1 0 0,0 1 0,-1-1 0,1 1 0,0-1 0,0 1 1,0 0-1,1-1 0,-1 1 0,0 0 0,1-1 0,-1 1 0,1 0 0,-1 0 0,1 0 0,0 0 0,0 0 0,0-1 0,0 1 0,0 0 0,0 0 0,1 2 0,0-3-95,0 0 0,1 0 1,-1 0-1,0 0 0,1 0 0,-1-1 0,1 1 0,-1-1 0,1 1 1,-1-1-1,1 1 0,-1-1 0,1 0 0,0 0 0,-1 0 0,1 0 0,-1 0 1,1 0-1,-1 0 0,1-1 0,-1 1 0,3-1 0,35-10 294,-32 8-252,-1 0 1,0-1 0,0 0 0,0 0 0,0 0 0,-1-1 0,1 0-1,-1 0 1,-1 0 0,1-1 0,-1 0 0,0 1 0,0-2 0,0 1-1,-1 0 1,0-1 0,0 1 0,-1-1 0,0 0 0,0 0 0,1-10-1,-3 17-27,-1 0 0,1 0 0,-1-1-1,1 1 1,0 0 0,-1 0-1,1 0 1,-1 0 0,1 0 0,-1 0-1,1-1 1,-1 1 0,1 0-1,-1 0 1,1 0 0,-1 1 0,1-1-1,0 0 1,-1 0 0,1 0-1,-1 0 1,1 0 0,-1 1 0,1-1-1,0 0 1,-1 0 0,1 0-1,-1 1 1,1-1 0,0 0 0,-1 1-1,1-1 1,0 0 0,-1 1-1,1-1 1,0 1 0,0-1 0,-1 1-1,-16 13-62,14-10 3,0-1 0,0 1 0,0 0 0,0 0 0,1 1 0,-1-1 0,1 1 0,1-1 0,-1 1 0,0 0 0,1-1 0,0 1 0,0 0 0,0 5 1,1-9-108,1 0 1,-1 0 0,0 0-1,1 0 1,-1-1 0,1 1-1,-1 0 1,1 0 0,-1-1 0,1 1-1,-1 0 1,1-1 0,0 1-1,-1-1 1,1 1 0,0-1-1,0 1 1,0-1 0,-1 1 0,1-1-1,0 0 1,0 1 0,0-1-1,0 0 1,-1 0 0,1 0 0,0 0-1,0 0 1,0 0 0,0 0-1,0 0 1,0 0 0,0 0-1,-1 0 1,1 0 0,1-1 0,37-7-5112,-11-9-922</inkml:trace>
  <inkml:trace contextRef="#ctx0" brushRef="#br0" timeOffset="1">311 0 12396,'0'0'8696,"-4"9"-7692,1-4-852,-10 29 734,13-32-865,-1 0 0,1-1 0,0 1 0,0 0 0,0-1 0,0 1 0,0 0 0,0-1 0,0 1 0,1 0 0,-1-1 0,1 1 0,-1 0 0,1-1 0,0 1 0,-1-1 0,1 1 0,0-1 0,0 1 0,0-1 0,0 0 0,2 3 0,0-2 5,0 0 0,0 1-1,-1-1 1,1 1 0,-1 0 0,0 0 0,0 0-1,0 0 1,0 0 0,-1 0 0,1 1 0,-1-1-1,2 6 1,-3-7 12,0 1 0,0-1 0,0 0 0,-1 1 0,1-1 0,0 1 0,-1-1 0,0 0 0,0 0 0,1 1 0,-1-1-1,0 0 1,-1 0 0,1 0 0,0 0 0,-1 0 0,1 0 0,-1 0 0,1 0 0,-1-1 0,-3 3 0,0 2 108,-1 0 1,0-1-1,-1 0 1,1 0 0,-1 0-1,0-1 1,0 0-1,0 0 1,-1-1-1,-11 4 1,18-7-167,1 0 1,0 0-1,0 0 0,-1 0 1,1 0-1,0 0 0,-1 0 1,1 0-1,0 0 0,0-1 1,-1 1-1,1 0 0,0 0 1,0 0-1,-1 0 0,1 0 1,0 0-1,0-1 0,-1 1 1,1 0-1,0 0 0,0 0 1,0-1-1,-1 1 0,1 0 1,0 0-1,0-1 0,0 1 1,0 0-1,0 0 0,0-1 1,-1 1-1,1 0 0,0-1 1,0 1-1,0 0 0,0 0 1,0-1-1,0 1 0,3-19-934,9-15-1255,32-51-4267,-16 34 1239</inkml:trace>
</inkml:ink>
</file>

<file path=ppt/ink/ink3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6.980"/>
    </inkml:context>
    <inkml:brush xml:id="br0">
      <inkml:brushProperty name="width" value="0.025" units="cm"/>
      <inkml:brushProperty name="height" value="0.025" units="cm"/>
    </inkml:brush>
  </inkml:definitions>
  <inkml:trace contextRef="#ctx0" brushRef="#br0">64 1 11851,'0'0'12129,"-1"8"-10944,-5 28-302,-16 45 0,13-52-385,1 1 0,2 0 0,-6 61 0,12-85-528,0 1-1,1-1 1,-1 1-1,1 0 1,3 11 0,-3-18 24,-1 1 0,0 0 0,0-1 0,1 1 0,-1 0 0,0-1 0,1 1 0,-1 0 0,1-1 1,-1 1-1,1-1 0,-1 1 0,1-1 0,-1 1 0,1-1 0,0 1 0,-1-1 0,1 1 1,-1-1-1,1 0 0,0 1 0,0-1 0,1 0 0,-1 0 1,1 0-1,-1 0 1,1-1-1,-1 1 1,0-1 0,1 1-1,-1-1 1,1 0-1,-1 1 1,0-1 0,0 0-1,1 0 1,-1 0-1,0 0 1,0 0-1,0 0 1,1-2 0,9-12-91,-1 0-1,0-1 1,-1 0 0,-1 0 0,-1-1 0,0 0 0,7-31 0,-18 64 441,1 0 1,1 0-1,0 0 1,1 0-1,1 1 1,2 15-1,-1-30-325,0 0 0,0 0 0,0 0 0,0 0-1,0 0 1,1-1 0,-1 1 0,1 0 0,-1-1 0,1 0 0,0 1 0,-1-1-1,1 0 1,0 0 0,0 0 0,0 0 0,0 0 0,0 0 0,0 0-1,0-1 1,0 1 0,0-1 0,1 0 0,-1 1 0,0-1 0,0 0-1,0 0 1,1 0 0,1-1 0,8 1 54,0-1 0,0-1 0,0 1 0,12-5 0,-5 0-29,-1-2-1,-1 0 0,1-1 0,23-16 1,24-13-26,-71 74 990,-3-5-685,10-31-322,-1 1 0,0 0 0,0 0 0,0-1 0,0 1 0,1 0 0,-1-1 0,0 1 0,1 0 0,-1-1 0,1 1 0,-1-1 0,0 1 0,1 0 0,-1-1 0,1 1 0,0-1 0,-1 0 0,1 1 0,-1-1 0,1 1 0,0-1 0,-1 0 0,1 1 0,0-1 0,-1 0 0,1 0 0,0 0 0,-1 1 0,1-1 0,0 0 0,0 0 0,-1 0 0,1 0 0,0 0 0,0 0 0,1-1 0,11 0-4,0-1 0,0 0 0,0-1 0,0 0 0,0-1 0,0-1 0,19-9 0,-14 6-52,-1 1 1,30-8 0,-46 15-7,-1 0 1,1 0-1,-1-1 1,1 1-1,-1 0 1,1 0-1,-1 0 0,1 0 1,-1 0-1,1 0 1,-1 0-1,1 0 1,0 0-1,-1 0 1,1 0-1,-1 0 1,1 1-1,-1-1 0,1 0 1,-1 0-1,1 0 1,-1 1-1,1-1 1,-1 0-1,1 1 1,-1-1-1,0 0 1,1 1-1,-1-1 0,1 0 1,-1 1-1,0-1 1,0 1-1,1-1 1,-1 2-1,1 19-3681,-2-10-773,1-3-4001</inkml:trace>
</inkml:ink>
</file>

<file path=ppt/ink/ink3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3.343"/>
    </inkml:context>
    <inkml:brush xml:id="br0">
      <inkml:brushProperty name="width" value="0.025" units="cm"/>
      <inkml:brushProperty name="height" value="0.025" units="cm"/>
    </inkml:brush>
  </inkml:definitions>
  <inkml:trace contextRef="#ctx0" brushRef="#br0">1 13 14061,'4'-12'9791,"-4"20"-5021,-2 16-4485,2 169 1376,18-201-17,10-19-1396,47-59 0,-18 19-189,-57 67-99,12-12-5463,-8 10 1127,-6 9 479,-6 4-3747</inkml:trace>
</inkml:ink>
</file>

<file path=ppt/ink/ink3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3.673"/>
    </inkml:context>
    <inkml:brush xml:id="br0">
      <inkml:brushProperty name="width" value="0.025" units="cm"/>
      <inkml:brushProperty name="height" value="0.025" units="cm"/>
    </inkml:brush>
  </inkml:definitions>
  <inkml:trace contextRef="#ctx0" brushRef="#br0">7 0 14830,'0'0'15439,"-6"55"-15151,15-43-160,4 1-96,2-2-448,5 0-1442,-1-4-1858,2-5-1473,-1-2-1793</inkml:trace>
</inkml:ink>
</file>

<file path=ppt/ink/ink3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4.003"/>
    </inkml:context>
    <inkml:brush xml:id="br0">
      <inkml:brushProperty name="width" value="0.025" units="cm"/>
      <inkml:brushProperty name="height" value="0.025" units="cm"/>
    </inkml:brush>
  </inkml:definitions>
  <inkml:trace contextRef="#ctx0" brushRef="#br0">20 204 11723,'0'0'13068,"-15"57"-11594,12-38-481,2-1-545,1-2-288,0-1-128,0-5-224,6-6-1249,3-4-1122,-1 0-1697,2-11-1441,-4-10-4997</inkml:trace>
  <inkml:trace contextRef="#ctx0" brushRef="#br0" timeOffset="1">135 1 16816,'0'0'9321,"0"9"-7688,-13 148 885,11-135-2511,2-22 33,0 1 0,0 0 0,0-1 0,0 1 0,0 0 0,0 0 0,0-1 0,0 1 0,0 0 0,0-1 0,1 1 0,-1 0 0,0-1 0,0 1 0,1 0 0,-1-1 0,1 1 0,-1-1 0,0 1 0,1-1 0,-1 1 0,1 0 0,-1-1 0,1 0 0,0 1 0,-1-1 0,1 1 0,-1-1 0,1 0 0,0 1 0,-1-1 0,1 0 0,0 0 0,0 1 0,35-2 464,-23-1-1291,0-2 0,0 1 0,19-10 0,5-10-9943,-21 8-1153</inkml:trace>
</inkml:ink>
</file>

<file path=ppt/ink/ink3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4.413"/>
    </inkml:context>
    <inkml:brush xml:id="br0">
      <inkml:brushProperty name="width" value="0.025" units="cm"/>
      <inkml:brushProperty name="height" value="0.025" units="cm"/>
    </inkml:brush>
  </inkml:definitions>
  <inkml:trace contextRef="#ctx0" brushRef="#br0">63 1 18642,'0'0'11157,"7"11"-10378,2 3-676,-1 1-1,0 0 1,-1 1-1,0 0 1,-1 0-1,-1 1 1,-1-1-1,0 1 1,2 29-1,-7-27-137,0 0 0,-1 0-1,-1 0 1,0-1 0,-2 1 0,0-1-1,-1 0 1,-14 28 0,13-32-1040,-2 0 0,0 0 0,-13 16 0,0-10-5492,3-9-5172</inkml:trace>
</inkml:ink>
</file>

<file path=ppt/ink/ink3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5.279"/>
    </inkml:context>
    <inkml:brush xml:id="br0">
      <inkml:brushProperty name="width" value="0.025" units="cm"/>
      <inkml:brushProperty name="height" value="0.025" units="cm"/>
    </inkml:brush>
  </inkml:definitions>
  <inkml:trace contextRef="#ctx0" brushRef="#br0">4 1024 14798,'0'0'5184,"-2"-11"-3401,1-5-1505,1 0 1,0 1 0,1-1-1,1 1 1,0-1 0,1 1-1,1 0 1,0 0 0,10-22-1,13-25-129,2 2-1,3 0 0,3 3 1,2 1-1,54-64 1,-59 84-165,1 2 1,1 1 0,2 2-1,1 1 1,2 1 0,1 3 0,0 1-1,54-23 1,-42 25-37,2 3-1,0 3 1,1 1 0,60-8-1,-73 18 2306,63 1 0,-104 5-3110,1-18-26232</inkml:trace>
</inkml:ink>
</file>

<file path=ppt/ink/ink3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6.294"/>
    </inkml:context>
    <inkml:brush xml:id="br0">
      <inkml:brushProperty name="width" value="0.025" units="cm"/>
      <inkml:brushProperty name="height" value="0.025" units="cm"/>
    </inkml:brush>
  </inkml:definitions>
  <inkml:trace contextRef="#ctx0" brushRef="#br0">51 434 7079,'0'0'6192,"-8"10"-3170,-3 4-1891,-5 6 163,0 4 3941,188-260 2177,-103 149-6010,-30 32-1402,-21 29 0,1 0 0,45-46 0,-64 72 0,0 1 0,0-1 0,-1 1 0,1-1 0,0 1 0,0-1 0,0 1 0,0-1 0,0 1 0,0-1 0,0 0 0,0 1 0,0-1 0,0 1 0,0-1 0,1 1 0,-1-1 0,0 1 0,0-1 0,0 0 0,1 1 0,-1-1 0,0 1 0,0-1 0,1 0 0,-1 1 0,0-1 0,1 0 0,-1 1 0,0-1 0,1 0 0,-1 1 0,0-1 0,1 0 0,-1 0 0,1 0 0,-1 1 0,1-1 0,-1 0 0,0 0 0,1 0 0,-1 0 0,1 0 0,-1 0 0,1 0 0,-1 0 0,1 0 0,-1 0 0,1 0 0,-1 0 0,1 0 0,-1 0 0,0 0 0,1-1 0,-1 1 0,1 0 0,-1 0 0,0 0 0,1-1 0,-1 1 0,1 0 0,-1-1 0,0 1 0,1 0 0,-1-1 0,0 1 0,0 0 0,1-1 0,-1 0 0,-3 46 0,2-41 0,-33 147 0,23-114 0,2 1 0,2 0 0,1 0 0,-1 40 0,7-78-112,0 1 0,0-1 1,0 0-1,-1 0 0,1 0 0,0 1 0,0-1 1,0 0-1,0 0 0,0 1 0,0-1 0,0 0 1,0 0-1,0 1 0,0-1 0,0 0 0,0 0 1,0 1-1,0-1 0,0 0 0,0 0 1,1 1-1,-1-1 0,0 0 0,0 0 0,0 0 1,0 1-1,0-1 0,0 0 0,1 0 0,-1 0 1,0 1-1,0-1 0,0 0 0,1 0 0,-1 0 1,0 0-1,0 0 0,0 0 0,1 1 0,-1-1 1,0 0-1,0 0 0,1 0 0,-1 0 0,0 0 1,0 0-1,0 0 0,1 0 0,-1 0 0,0 0 1,0 0-1,1 0 0,-1 0 0,1 0 0,-1-1-201,0 0 0,0 1 0,0-1 0,0 1-1,0-1 1,0 1 0,0-1 0,0 0-1,0 1 1,0-1 0,0 1 0,-1-1-1,1 0 1,0 1 0,0-1 0,0 1 0,-1-1-1,1 1 1,0-1 0,-1 1 0,1-1-1,0 1 1,-1-1 0,1 1 0,-1 0 0,1-1-1,-1 1 1,1 0 0,-1-1 0,1 1-1,-1 0 1,0-1 0,-17-11-9771</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3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6.638"/>
    </inkml:context>
    <inkml:brush xml:id="br0">
      <inkml:brushProperty name="width" value="0.025" units="cm"/>
      <inkml:brushProperty name="height" value="0.025" units="cm"/>
    </inkml:brush>
  </inkml:definitions>
  <inkml:trace contextRef="#ctx0" brushRef="#br0">1 88 18610,'0'0'10698,"52"-7"-9257,-12 2-736,5-4-577,4-2-96,3-1-1538,-7-1-2305,-8-2-1858,-5-1-2403</inkml:trace>
</inkml:ink>
</file>

<file path=ppt/ink/ink3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6.998"/>
    </inkml:context>
    <inkml:brush xml:id="br0">
      <inkml:brushProperty name="width" value="0.025" units="cm"/>
      <inkml:brushProperty name="height" value="0.025" units="cm"/>
    </inkml:brush>
  </inkml:definitions>
  <inkml:trace contextRef="#ctx0" brushRef="#br0">168 61 19571,'0'0'8370,"0"14"-7318,-23 174 1755,10-92-4522,9-63-2614,4-15-3346,-7-44 1766</inkml:trace>
  <inkml:trace contextRef="#ctx0" brushRef="#br0" timeOffset="1">1 101 15759,'0'0'15118,"59"-44"-14029,-22 29-288,5 2-801,-1 2 0,-3 1 0,-5 4 0,-3 4-160,-10 2-1249,-5 0-1186,-7 2-1985,-6 9-673,-2 0-1794</inkml:trace>
</inkml:ink>
</file>

<file path=ppt/ink/ink3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7.343"/>
    </inkml:context>
    <inkml:brush xml:id="br0">
      <inkml:brushProperty name="width" value="0.025" units="cm"/>
      <inkml:brushProperty name="height" value="0.025" units="cm"/>
    </inkml:brush>
  </inkml:definitions>
  <inkml:trace contextRef="#ctx0" brushRef="#br0">0 97 18129,'0'0'8296,"57"-16"-5830,-16 1-1377,7-6-864,1 6-161,-4 1-737,-1 6-2754,-9 4-2275,-6 1-2017</inkml:trace>
</inkml:ink>
</file>

<file path=ppt/ink/ink3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8.140"/>
    </inkml:context>
    <inkml:brush xml:id="br0">
      <inkml:brushProperty name="width" value="0.025" units="cm"/>
      <inkml:brushProperty name="height" value="0.025" units="cm"/>
    </inkml:brush>
  </inkml:definitions>
  <inkml:trace contextRef="#ctx0" brushRef="#br0">123 61 14061,'0'0'4095,"4"-8"-540,0 0-2354,6-12 325,0-5 5618,-11 34-7024,-1-1-1,0 0 1,0 0-1,-1 0 1,0 0 0,0 0-1,-1 0 1,-5 7 0,-7 19-12,1 1-108,-51 146 0,59-158 0,2-1 0,0 1 0,2 0 0,0 0 0,2 1 0,1 28 0,1-50-180,-1 1 0,1-1-1,-1 1 1,1-1 0,0 1 0,0-1-1,0 1 1,0-1 0,0 0 0,0 0 0,1 1-1,-1-1 1,1 0 0,0 0 0,-1-1 0,1 1-1,0 0 1,0 0 0,0-1 0,1 1-1,-1-1 1,0 0 0,0 0 0,1 0 0,-1 0-1,1 0 1,-1 0 0,1 0 0,4 0 0,-2 0-463,1-1 0,0 1 0,-1-1 0,1 0 0,0-1 0,-1 1 0,1-1 0,-1 0 0,1-1 0,-1 1 0,1-1 0,-1 0 0,6-3 0,19-16-7755</inkml:trace>
</inkml:ink>
</file>

<file path=ppt/ink/ink3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8.514"/>
    </inkml:context>
    <inkml:brush xml:id="br0">
      <inkml:brushProperty name="width" value="0.025" units="cm"/>
      <inkml:brushProperty name="height" value="0.025" units="cm"/>
    </inkml:brush>
  </inkml:definitions>
  <inkml:trace contextRef="#ctx0" brushRef="#br0">69 2 10730,'0'0'18919,"-6"14"-18785,-10 30 139,3 1 1,1 0 0,-10 74-1,22-118-250,0 0 0,0-1 0,0 1-1,0-1 1,0 1 0,0-1 0,0 1 0,0-1-1,1 1 1,-1-1 0,0 1 0,0-1-1,0 1 1,1-1 0,-1 1 0,0-1 0,0 0-1,1 1 1,-1-1 0,0 1 0,1-1 0,-1 0-1,1 1 1,-1-1 0,0 0 0,1 1-1,-1-1 1,1 0 0,-1 0 0,1 1 0,-1-1-1,1 0 1,-1 0 0,1 0 0,-1 0 0,1 0-1,-1 0 1,1 0 0,-1 0 0,1 0-1,-1 0 1,1 0 0,0 0 0,-1 0 0,1 0-1,-1 0 1,1 0 0,-1-1 0,0 1 0,1 0-1,-1 0 1,1-1 0,-1 1 0,1 0-1,-1-1 1,0 1 0,1 0 0,-1-1 0,1 1-1,-1-1 1,31-20 392,-4-5-413,0-1 0,-1 0 0,-2-2 1,-1-1-1,-1-1 0,19-38 1,-36 55-1924,-6 14 1736,1 0 0,0 0 0,0 0 0,0-1 0,0 1 0,0 0 0,0 0 1,0 0-1,0 0 0,0-1 0,0 1 0,-1 0 0,1 0 0,0 0 0,0 0 0,0-1 0,0 1 0,0 0 1,-1 0-1,1 0 0,0 0 0,0 0 0,0 0 0,0 0 0,-1 0 0,1 0 0,0-1 0,0 1 0,0 0 1,-1 0-1,1 0 0,0 0 0,0 0 0,0 0 0,-1 0 0,1 0 0,0 0 0,0 0 0,0 1 0,-1-1 1,1 0-1,0 0 0,0 0 0,0 0 0,-1 0 0,1 0 0,0 0 0,0 0 0,0 1 0,0-1 0,-1 0 0,1 0 1,0 0-1,0 0 0,0 0 0,0 1 0,0-1 0,0 0 0,0 0 0,0 0 0,-1 1 0,1-1 0,-14 13-11767</inkml:trace>
</inkml:ink>
</file>

<file path=ppt/ink/ink3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8.841"/>
    </inkml:context>
    <inkml:brush xml:id="br0">
      <inkml:brushProperty name="width" value="0.025" units="cm"/>
      <inkml:brushProperty name="height" value="0.025" units="cm"/>
    </inkml:brush>
  </inkml:definitions>
  <inkml:trace contextRef="#ctx0" brushRef="#br0">0 0 17873,'0'0'14221,"68"8"-13548,-46-12-673,2 4-641,-4 0-2081,-5 5-2563,-3 3-2499</inkml:trace>
</inkml:ink>
</file>

<file path=ppt/ink/ink3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9.197"/>
    </inkml:context>
    <inkml:brush xml:id="br0">
      <inkml:brushProperty name="width" value="0.025" units="cm"/>
      <inkml:brushProperty name="height" value="0.025" units="cm"/>
    </inkml:brush>
  </inkml:definitions>
  <inkml:trace contextRef="#ctx0" brushRef="#br0">14 0 25592,'0'0'7175,"-8"67"-7175,5-45 0,1 1 0,2-4 0,0 0 0,0-2-2338,5-7-2275,0-3-1088</inkml:trace>
</inkml:ink>
</file>

<file path=ppt/ink/ink3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9.527"/>
    </inkml:context>
    <inkml:brush xml:id="br0">
      <inkml:brushProperty name="width" value="0.025" units="cm"/>
      <inkml:brushProperty name="height" value="0.025" units="cm"/>
    </inkml:brush>
  </inkml:definitions>
  <inkml:trace contextRef="#ctx0" brushRef="#br0">34 0 10122,'0'0'4575,"10"16"2781,-11-10-6659,-1 0 0,0 0 0,0 0 0,0-1 0,0 1 0,-1 0 0,-4 6 0,4-8-230,0 1 0,0 0 0,1 0 1,0 1-1,0-1 0,0 1 0,0-1 0,1 1 0,0-1 0,0 7 0,1-11-467,0 0 0,1 0 0,-1 0 0,1 0 0,-1 0 0,1 0 0,0 0 0,-1 0 0,1 0 0,0 0 0,0 0 0,0-1 0,0 1 0,-1 0 0,1 0 0,0-1 0,0 1 0,0-1 0,0 1 0,0-1 0,1 1 0,-1-1 0,0 0 0,0 0 0,0 1 0,0-1 0,0 0 0,0 0 0,1 0 0,-1 0 0,1 0 0,48 0 0,-37-1 0,0 1-113,2 1-1122,0-1 1,0 0 0,-1-1 0,1 0 0,-1-2 0,1 0 0,-1 0 0,0-1 0,18-8 0,-9 0-7580</inkml:trace>
</inkml:ink>
</file>

<file path=ppt/ink/ink3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9.854"/>
    </inkml:context>
    <inkml:brush xml:id="br0">
      <inkml:brushProperty name="width" value="0.025" units="cm"/>
      <inkml:brushProperty name="height" value="0.025" units="cm"/>
    </inkml:brush>
  </inkml:definitions>
  <inkml:trace contextRef="#ctx0" brushRef="#br0">86 1 20083,'0'0'12236,"29"75"-11788,-16-40-448,-2 7 0,-6 1 0,-3 4 0,-2 4 0,-10 3 0,-11 4 0,-4 0 0,-3-3-1377,-2-6-3204,-2-9-7718</inkml:trace>
</inkml:ink>
</file>

<file path=ppt/ink/ink3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5.731"/>
    </inkml:context>
    <inkml:brush xml:id="br0">
      <inkml:brushProperty name="width" value="0.025" units="cm"/>
      <inkml:brushProperty name="height" value="0.025" units="cm"/>
    </inkml:brush>
  </inkml:definitions>
  <inkml:trace contextRef="#ctx0" brushRef="#br0">1773 242 7687,'0'0'1367,"2"-10"-983,2-4 78,-2-1 0,1 0 0,-2 0 0,0 0 0,-1-1 0,-2-20 0,1 32-288,0-1 1,0 1-1,0-1 1,-1 1-1,1-1 1,-1 1-1,0 0 1,0 0-1,-1 0 1,1 0-1,-1 0 1,0 0-1,0 1 1,0-1-1,0 1 1,-1 0-1,1 0 1,-1 0-1,0 1 1,0-1-1,0 1 1,0 0-1,0 0 1,-1 0-1,1 1 1,0-1-1,-7 0 1,-30-4-144,-1 1 0,0 2 1,-67 5-1,31-1 68,-8-1-21,-320 13 117,354-7-192,0 2-1,0 3 1,1 1-1,1 3 1,-85 37-1,91-30 66,1 1 0,1 2-1,1 2 1,2 1 0,1 3-1,1 0 1,-38 44 0,58-55 13,1 0 1,0 2 0,2-1-1,1 2 1,1 0-1,-14 36 1,20-41-30,0 1 1,2-1 0,0 2-1,1-1 1,1 0 0,0 0-1,2 1 1,0-1 0,5 30-1,-2-32-54,0-1-1,2 0 0,0 0 1,0-1-1,1 1 0,1-1 1,1 0-1,0-1 0,1 0 0,17 21 1,-11-18 5,0-1 1,1-1 0,1-1 0,1 0-1,0-1 1,1-1 0,24 12-1,-2-5 5,0-3 0,2-1 0,0-2 0,0-2 0,1-2 0,0-2 0,64 2 0,-10-7 25,0-5 0,-1-5-1,0-3 1,128-32-1,-57-2 42,255-103-1,-309 101-46,148-85 1,-226 111-18,-1-1-1,-1-2 1,-1-1 0,-1-2 0,-1-1 0,-2-2 0,50-64-1,-69 78 15,0 0-1,0-1 1,-2-1-1,0 1 1,-1-1-1,-1-1 1,0 1-1,-2-1 0,0 0 1,2-28-1,-5 38 35,-1-1 0,-1 0 0,1 0 0,-1 0 0,-1 0 0,0 1 0,0-1 0,-1 1 0,0-1 0,-1 1-1,0 0 1,-1 0 0,1 1 0,-2-1 0,1 1 0,-1 0 0,0 1 0,-1-1 0,0 1 0,0 0 0,-15-10 0,7 7-54,-1 2 1,0 0 0,0 1-1,0 0 1,-1 1 0,0 1-1,0 1 1,0 0 0,-27-1-1,-19 1-355,-81 4 0,111 1 179,-58 5-853,-120 22 0,84-3-4900,82-15-455</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3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6.540"/>
    </inkml:context>
    <inkml:brush xml:id="br0">
      <inkml:brushProperty name="width" value="0.025" units="cm"/>
      <inkml:brushProperty name="height" value="0.025" units="cm"/>
    </inkml:brush>
  </inkml:definitions>
  <inkml:trace contextRef="#ctx0" brushRef="#br0">2 1 14189,'-2'4'3203,"2"-1"-2274,5 2-576,16-1 832,9 3-32,8 1-577,8-3-447,6-1-65,2 0 32,-3-4 0,-6 0-449,-11 0-575,-11 0-834,-18 0-1761,-5 3-2147</inkml:trace>
</inkml:ink>
</file>

<file path=ppt/ink/ink3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6.881"/>
    </inkml:context>
    <inkml:brush xml:id="br0">
      <inkml:brushProperty name="width" value="0.025" units="cm"/>
      <inkml:brushProperty name="height" value="0.025" units="cm"/>
    </inkml:brush>
  </inkml:definitions>
  <inkml:trace contextRef="#ctx0" brushRef="#br0">1 59 13741,'0'0'3363,"58"14"-1665,-7-16-1,10-12-928,9-2-577,-1 2-128,-8 0-3074,-12 2-2788</inkml:trace>
</inkml:ink>
</file>

<file path=ppt/ink/ink3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7.240"/>
    </inkml:context>
    <inkml:brush xml:id="br0">
      <inkml:brushProperty name="width" value="0.025" units="cm"/>
      <inkml:brushProperty name="height" value="0.025" units="cm"/>
    </inkml:brush>
  </inkml:definitions>
  <inkml:trace contextRef="#ctx0" brushRef="#br0">1 42 13229,'0'0'6288,"5"12"-5791,2 2-428,0-1 0,1 1 0,0-1 1,11 13-1,-15-22-61,0 1 1,0-1-1,0 0 1,0-1-1,1 1 1,0-1-1,0 1 1,0-1 0,0-1-1,0 1 1,0-1-1,1 0 1,-1 0-1,1 0 1,0-1-1,11 1 1,-5-2-36,1-2 1,-1 1-1,1-1 0,-1-1 1,0-1-1,0 1 1,0-2-1,0 0 1,0 0-1,-1-1 0,0 0 1,-1-1-1,18-14 1,-12 8-4,1-1 0,-2 0 1,0-2-1,-1 1 1,18-26-1,-61 89 983,2 1 0,-27 71 0,46-98-940,1 1 0,0 0 1,2 0-1,1 0 0,0 1 1,2 0-1,1 0 0,2 29 1,0-44-552,0-1 1,0 0 0,1 0 0,0 0-1,4 9 1,-5-14-94,0-1 0,1 1 0,0 0 0,-1 0 0,1-1 0,0 1 0,0-1-1,1 1 1,1 1 0,23 9-11102</inkml:trace>
</inkml:ink>
</file>

<file path=ppt/ink/ink3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5.314"/>
    </inkml:context>
    <inkml:brush xml:id="br0">
      <inkml:brushProperty name="width" value="0.025" units="cm"/>
      <inkml:brushProperty name="height" value="0.025" units="cm"/>
    </inkml:brush>
  </inkml:definitions>
  <inkml:trace contextRef="#ctx0" brushRef="#br0">0 1061 17360,'0'0'9866,"37"-59"-9290,-10 16-576,17-6-448,12-13-1666,8-5-545,5-11 97,10-11-2499</inkml:trace>
  <inkml:trace contextRef="#ctx0" brushRef="#br0" timeOffset="1">920 244 18161,'0'0'5958,"55"-17"-5638,-30-2-160,10-4 289,3-4-257,7-4-224,0-2-192,-3-1-2179,-9 2-2145,-9 5-4837</inkml:trace>
</inkml:ink>
</file>

<file path=ppt/ink/ink3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4.629"/>
    </inkml:context>
    <inkml:brush xml:id="br0">
      <inkml:brushProperty name="width" value="0.025" units="cm"/>
      <inkml:brushProperty name="height" value="0.025" units="cm"/>
    </inkml:brush>
  </inkml:definitions>
  <inkml:trace contextRef="#ctx0" brushRef="#br0">0 466 9289,'0'0'15054,"9"-7"-14552,81-75 135,-42 36-670,74-54 0,-54 54-1462,-6 4-2629,61-53 1,-71 47-2038</inkml:trace>
</inkml:ink>
</file>

<file path=ppt/ink/ink3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4.986"/>
    </inkml:context>
    <inkml:brush xml:id="br0">
      <inkml:brushProperty name="width" value="0.025" units="cm"/>
      <inkml:brushProperty name="height" value="0.025" units="cm"/>
    </inkml:brush>
  </inkml:definitions>
  <inkml:trace contextRef="#ctx0" brushRef="#br0">0 1391 13132,'0'0'9770,"61"-77"-9770,-20 36-1057,8-15-1570,13-14-4067</inkml:trace>
  <inkml:trace contextRef="#ctx0" brushRef="#br0" timeOffset="1">1040 407 19186,'36'-54'673,"10"-13"-641,10-12 0,10-18-3844,5-13-11915</inkml:trace>
</inkml:ink>
</file>

<file path=ppt/ink/ink3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6.670"/>
    </inkml:context>
    <inkml:brush xml:id="br0">
      <inkml:brushProperty name="width" value="0.025" units="cm"/>
      <inkml:brushProperty name="height" value="0.025" units="cm"/>
    </inkml:brush>
  </inkml:definitions>
  <inkml:trace contextRef="#ctx0" brushRef="#br0">559 0 18930,'-8'5'1148,"-40"27"70,2 2-1,2 2 1,1 2 0,-43 49 0,57-53-801,1 1 1,2 0-1,1 2 1,2 1-1,2 1 0,-19 49 1,20-32-297,2 0-1,3 1 1,2 0 0,3 1 0,2 0-1,3 1 1,2 0 0,3 0-1,3 0 1,2-1 0,3 1 0,19 75-1,63 177-44,-72-260-85,2-1-1,3-1 0,56 92 1,-71-129 17,1 1 1,0-2-1,1 1 1,0-1-1,1 0 0,0-1 1,1-1-1,0 0 1,0 0-1,1-1 1,0-1-1,0 0 1,1-1-1,0 0 0,0-1 1,0 0-1,1-2 1,-1 1-1,1-2 1,0 0-1,0-1 1,0 0-1,24-3 1,-7-1 133,0-1 0,-1-1 1,0-2-1,0-1 1,42-17-1,147-76 812,-167 75-894,26-12-60,-14 8 0,-1-3 0,61-42 0,-119 70-307,0 0-1,0 0 1,0-1-1,-1 0 1,1 0-1,-1 0 1,-1 0-1,1-1 1,-1 0 0,-1 0-1,1 0 1,-1 0-1,0-1 1,-1 1-1,0-1 1,0 0-1,0 0 1,-1 1 0,-1-1-1,1 0 1,-1-8-1,-9 13-10256</inkml:trace>
</inkml:ink>
</file>

<file path=ppt/ink/ink3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7.012"/>
    </inkml:context>
    <inkml:brush xml:id="br0">
      <inkml:brushProperty name="width" value="0.025" units="cm"/>
      <inkml:brushProperty name="height" value="0.025" units="cm"/>
    </inkml:brush>
  </inkml:definitions>
  <inkml:trace contextRef="#ctx0" brushRef="#br0">0 116 18834,'0'0'11659,"13"-8"-10549,-3 0-937,-1 2-100,0-1 1,0 1 0,1 1 0,0-1 0,0 2 0,0-1 0,14-3 0,29-7 2,-26 6-155,1 1 1,0 1 0,1 1 0,39-2 0,-67 8 76,0 1 0,0-1 0,-1 0 0,1 0 0,0 0 0,0 1 0,0-1 0,0 0 0,0 1 0,0-1 0,-1 1 0,1-1 1,0 1-1,0 0 0,-1-1 0,1 1 0,0 0 0,-1-1 0,1 1 0,-1 0 0,1 0 0,-1-1 0,1 1 0,-1 0 0,0 0 0,1 0 1,-1 0-1,0 0 0,1 0 0,-1 0 0,0-1 0,0 3 0,1 38 504,-2-27-321,-1 27-121,-14 76 0,9-77-72,-4 76 0,14-101-3162,-3-15 2985,0 1 0,0-1 0,1 0-1,-1 1 1,0-1 0,0 0 0,0 0-1,1 0 1,-1 1 0,0-1 0,0 0 0,1 0-1,-1 0 1,0 1 0,0-1 0,1 0-1,-1 0 1,0 0 0,1 0 0,-1 0-1,0 0 1,1 0 0,-1 0 0,0 0-1,1 0 1,-1 0 0,0 0 0,1 0 0,-1 0-1,0 0 1,0 0 0,1 0 0,-1 0-1,0 0 1,1 0 0,-1 0 0,0-1-1,1 1 1,-1 0 0,0 0 0,0 0-1,1-1 1,-1 1 0,0 0 0,0 0 0,0-1-1,1 1 1,9-13-14363</inkml:trace>
</inkml:ink>
</file>

<file path=ppt/ink/ink3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17.556"/>
    </inkml:context>
    <inkml:brush xml:id="br0">
      <inkml:brushProperty name="width" value="0.025" units="cm"/>
      <inkml:brushProperty name="height" value="0.025" units="cm"/>
    </inkml:brush>
  </inkml:definitions>
  <inkml:trace contextRef="#ctx0" brushRef="#br0">16 406 14830,'0'0'2093,"-3"-9"848,1 3-2676,0-1 0,0 1-1,0 0 1,1 0 0,0-1 0,0 1 0,0-1-1,1 1 1,0-1 0,0 1 0,1-1 0,0 1-1,0 0 1,0-1 0,1 1 0,0 0-1,0 0 1,1 0 0,4-8 0,7-4-205,1 1 1,1 1 0,1 0-1,0 2 1,26-19-1,102-55 41,-120 75-69,-24 12-28,12-7-7,0 1 1,1 0 0,0 1 0,0 0-1,17-3 1,-28 8-2,0 0 1,0 1-1,-1-1 1,1 1-1,0 0 1,0 0-1,0 0 1,0 0-1,-1 1 1,1-1-1,0 1 1,0 0-1,0-1 1,-1 1-1,1 0 1,0 1-1,-1-1 1,1 0-1,-1 1 1,0 0-1,1-1 1,-1 1-1,0 0 1,0 0-1,0 0 1,0 0-1,-1 1 0,1-1 1,0 0-1,-1 1 1,0-1-1,1 1 1,-1 0-1,1 3 1,4 15 351,0 0-1,-2 0 1,0 0 0,-2 0 0,0 1 0,-2 38 0,-21 129 1504,13-144-2250,-4 30 1140,10-51-4420,1-1-3815,1-40-8575</inkml:trace>
</inkml:ink>
</file>

<file path=ppt/ink/ink3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5.192"/>
    </inkml:context>
    <inkml:brush xml:id="br0">
      <inkml:brushProperty name="width" value="0.025" units="cm"/>
      <inkml:brushProperty name="height" value="0.025" units="cm"/>
    </inkml:brush>
  </inkml:definitions>
  <inkml:trace contextRef="#ctx0" brushRef="#br0">100 1 18930,'0'9'3876,"-6"18"-3172,-12 9 481,3 11 129,-3 10-418,2 5-607,4-1-161,2-5-32,6-3-32,3-11-160,1-10-609,0-10-672,5-8-449,3-6-480,-6-7-641</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3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5.533"/>
    </inkml:context>
    <inkml:brush xml:id="br0">
      <inkml:brushProperty name="width" value="0.025" units="cm"/>
      <inkml:brushProperty name="height" value="0.025" units="cm"/>
    </inkml:brush>
  </inkml:definitions>
  <inkml:trace contextRef="#ctx0" brushRef="#br0">0 169 10025,'0'0'11980,"63"4"-9802,-20-19-673,6-5-384,5 0-224,-4-2-480,-3 5-321,-9 1-96,-9 2-1153,-9 1-1442,-10-3-1761,-10-3-2146</inkml:trace>
</inkml:ink>
</file>

<file path=ppt/ink/ink3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5.890"/>
    </inkml:context>
    <inkml:brush xml:id="br0">
      <inkml:brushProperty name="width" value="0.025" units="cm"/>
      <inkml:brushProperty name="height" value="0.025" units="cm"/>
    </inkml:brush>
  </inkml:definitions>
  <inkml:trace contextRef="#ctx0" brushRef="#br0">0 75 18321,'0'0'8649,"60"-35"-7368,-13 21-609,2 1-544,4 3-95,0 8-258,-6 2-1056,-4 0-1890,-11 12-1505,-10 4-1570</inkml:trace>
</inkml:ink>
</file>

<file path=ppt/ink/ink3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6.231"/>
    </inkml:context>
    <inkml:brush xml:id="br0">
      <inkml:brushProperty name="width" value="0.025" units="cm"/>
      <inkml:brushProperty name="height" value="0.025" units="cm"/>
    </inkml:brush>
  </inkml:definitions>
  <inkml:trace contextRef="#ctx0" brushRef="#br0">6 0 19474,'0'0'1778,"0"10"320,-2 12-963,0 1-281,1 1-1,1 0 0,4 36 0,-4-58-849,1 0 0,-1 0 1,1 0-1,-1 0 0,1-1 0,0 1 0,-1 0 0,1 0 0,0 0 0,0-1 0,1 1 0,-1 0 0,0-1 0,0 1 0,1-1 0,-1 1 0,1-1 0,-1 0 0,1 0 0,0 0 0,-1 0 0,1 0 0,0 0 0,0 0 0,0 0 0,0-1 0,-1 1 1,1-1-1,0 1 0,0-1 0,0 0 0,0 0 0,0 0 0,0 0 0,4 0 0,-1-1 72,0 0 1,0-1 0,0 1-1,0-1 1,-1 0-1,1 0 1,-1-1-1,1 1 1,-1-1-1,0 0 1,0 0-1,0 0 1,4-5 0,2-6 234,0 0 1,-1 0 0,0 0 0,-2-1 0,1-1 0,5-18 0,-25 65-318,-9 30 56,20-56-9,-1-1 1,2 0 0,-1 1-1,1-1 1,-1 0 0,1 1 0,0-1-1,1 0 1,-1 1 0,1-1 0,1 6-1,-1-9-21,0 0-1,0 0 1,0 0-1,0 0 1,0-1-1,1 1 0,-1 0 1,0-1-1,0 1 1,0 0-1,1-1 1,-1 0-1,0 1 0,1-1 1,-1 0-1,0 0 1,1 0-1,-1 0 1,0 0-1,1 0 1,-1 0-1,0 0 0,1 0 1,-1 0-1,0-1 1,2 0-1,33-11 348,-32 9-366,0 0 1,-1-1 0,0 0-1,1 1 1,-2-1-1,1 0 1,0-1-1,-1 1 1,1 0-1,-1-1 1,-1 1-1,1-1 1,0 0-1,-1 0 1,0 1-1,0-1 1,-1 0-1,1 0 1,-1 0-1,-1-6 1,0 10-2086</inkml:trace>
</inkml:ink>
</file>

<file path=ppt/ink/ink3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6.588"/>
    </inkml:context>
    <inkml:brush xml:id="br0">
      <inkml:brushProperty name="width" value="0.025" units="cm"/>
      <inkml:brushProperty name="height" value="0.025" units="cm"/>
    </inkml:brush>
  </inkml:definitions>
  <inkml:trace contextRef="#ctx0" brushRef="#br0">70 0 15599,'0'0'14301,"-8"12"-14114,0 1-16,0 0 0,0 0 0,2 1-1,0 0 1,0 0 0,1 1 0,1-1 0,0 1 0,-1 17-1,5-30-149,-1 0-1,1 0 0,-1 0 0,1 0 0,0 0 1,0 1-1,0-1 0,0 0 0,1 0 1,-1 0-1,1 0 0,-1 0 0,1 0 0,0 1 1,-1-1-1,1-1 0,0 1 0,0 0 0,1 0 1,-1 0-1,0 0 0,1-1 0,-1 1 0,1-1 1,-1 1-1,1-1 0,3 3 0,-2-3 4,1-1 0,0 1 0,-1-1 0,1 1 0,0-1-1,-1 0 1,1-1 0,0 1 0,-1 0 0,1-1 0,0 0 0,-1 0 0,1 0-1,-1 0 1,1-1 0,2-1 0,13-7-24,0-1 0,-1-1 0,-1 0 0,0-1 0,24-24 0,9-6 0,-48 67 0,-5-8 0,-2-1 0,0 1 0,0-1 0,-15 26 0,13-27 0,0 1 0,1 0 0,0 1 0,-6 27 0,12-43 0,0 1 0,0-1 0,1 1 0,-1-1 0,0 1 0,0-1 0,0 1 0,1-1 0,-1 1 0,0-1 0,0 1 0,1-1 0,-1 1 0,0-1 0,1 0 0,-1 1 0,1-1 0,-1 0 0,1 1 0,-1-1 0,0 0 0,1 1 0,-1-1 0,1 0 0,-1 0 0,1 0 0,0 0 0,-1 1 0,1-1 0,-1 0 0,1 0 0,-1 0 0,1 0 0,-1 0 0,1 0 0,-1 0 0,1 0 0,-1 0 0,1-1 0,-1 1 0,1 0 0,0 0 0,-1 0 0,0-1 0,1 1 0,-1 0 0,1-1 0,0 1 0,28-12 0,-2-13-3724,-9-7-5781,-13 18-4748</inkml:trace>
</inkml:ink>
</file>

<file path=ppt/ink/ink3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7.366"/>
    </inkml:context>
    <inkml:brush xml:id="br0">
      <inkml:brushProperty name="width" value="0.025" units="cm"/>
      <inkml:brushProperty name="height" value="0.025" units="cm"/>
    </inkml:brush>
  </inkml:definitions>
  <inkml:trace contextRef="#ctx0" brushRef="#br0">0 137 13741,'0'0'14248,"12"3"-12903,-8-2-1278,1 0 0,0 0 0,-1 0 0,1-1 0,0 1-1,0-1 1,-1 0 0,1 0 0,0-1 0,-1 0 0,1 0-1,0 0 1,-1 0 0,1-1 0,-1 1 0,1-1 0,-1 0-1,0 0 1,0-1 0,0 0 0,0 1 0,0-1 0,-1 0-1,6-6 1,35-38 181,-41 44-228,0-1 0,-1 1 1,0-1-1,1 1 1,-1-1-1,-1 0 0,1 0 1,0 0-1,-1 0 1,0 0-1,0-1 0,1-5 1,-2 10-18,0 0 1,0 0 0,0 0-1,0 0 1,0-1 0,0 1-1,0 0 1,0 0 0,0 0-1,0 0 1,0-1 0,0 1-1,0 0 1,-1 0 0,1 0-1,0 0 1,0-1 0,0 1-1,0 0 1,0 0 0,0 0-1,0 0 1,0 0 0,0 0-1,-1-1 1,1 1 0,0 0-1,0 0 1,0 0 0,0 0-1,0 0 1,-1 0 0,1 0-1,0 0 1,0 0 0,0 0-1,0 0 1,0 0 0,-1-1-1,1 1 1,0 0 0,0 0-1,0 0 1,0 0 0,-1 1-1,1-1 1,0 0 0,0 0-1,0 0 1,0 0 0,-1 0-1,1 0 1,-13 8 1,-8 13-103,12-11 128,1 1-1,1 0 1,-1 0 0,2 1-1,-1-1 1,2 1-1,-1 1 1,2-1-1,0 1 1,0 0-1,1 0 1,-2 23 0,5-35-26,0 1 1,1-1-1,-1 0 1,1 0-1,-1 0 1,1 0-1,-1 0 1,1 0 0,-1 0-1,1 0 1,0-1-1,0 1 1,-1 0-1,1 0 1,0 0-1,0-1 1,0 1-1,0-1 1,0 1-1,0 0 1,0-1 0,0 0-1,0 1 1,0-1-1,0 0 1,0 1-1,1-1 1,-1 0-1,0 0 1,0 0-1,0 0 1,0 0 0,2 0-1,43-3 205,-32 0-192,-1-1 0,-1 0 1,1-1-1,0 0 0,12-7 0,-16 6-51,1 1-1,1 0 0,-1 1 1,1 0-1,-1 1 0,1 0 1,0 1-1,12-2 0,-22 5 32,0-1 0,-1 1 0,1-1 0,-1 1 0,1 0 0,-1-1 0,1 1 0,-1-1 0,0 1 0,1 0 0,-1-1 0,0 1 0,1 0 0,-1 0 0,0-1-1,0 1 1,0 0 0,0 0 0,0-1 0,0 1 0,0 0 0,0 0 0,0-1 0,0 1 0,0 0 0,0 0 0,0-1 0,-1 1 0,1 0 0,-1 1 0,-5 25 124,-5-1-42,8-21-19,0 1-1,0 0 1,1 0-1,0 0 1,1 0-1,-1 0 1,0 11-1,2-16-58,0-1 0,1 0 0,-1 1 0,0-1 0,1 0 0,-1 1 0,0-1 0,1 0 0,-1 0 0,0 1 0,1-1 0,-1 0 0,1 0 0,-1 0 0,0 1 0,1-1 0,-1 0 0,1 0 1,-1 0-1,1 0 0,-1 0 0,1 0 0,-1 0 0,1 0 0,-1 0 0,0 0 0,1 0 0,-1 0 0,1 0 0,-1 0 0,1-1 0,0 1 0,17-6-8,-13 2 7,0 0 0,-1 0 0,0 0 0,0-1 0,0 0 0,0 0 0,-1 0 0,0 0 0,0 0 0,0-1 0,0 0 0,-1 1 0,0-1 0,0 0 0,1-9 0,0 0 0,-1-1 0,0 0 0,-1 1 0,-2-31 0,1 44 0,0-1 0,0 0 0,0 1 0,-1-1 0,1 1 0,-1-1 0,0 1 0,1-1 0,-1 1 0,0-1 0,-1 1 0,1 0 0,0 0 0,-1-1 0,1 1 0,-1 0 0,1 0 0,-1 0 0,0 1 0,-4-4 0,15 7-39,63 16-2645,-57-16 985,0 0 1,1 0-1,18-2 0,-13-1-9827</inkml:trace>
</inkml:ink>
</file>

<file path=ppt/ink/ink3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29.127"/>
    </inkml:context>
    <inkml:brush xml:id="br0">
      <inkml:brushProperty name="width" value="0.025" units="cm"/>
      <inkml:brushProperty name="height" value="0.025" units="cm"/>
    </inkml:brush>
  </inkml:definitions>
  <inkml:trace contextRef="#ctx0" brushRef="#br0">1 45 6342,'0'-25'12591,"0"41"-7299,0 43-4357,9 128 218,-3-174 725,2-20-555,5-23 19,6-45-13,-14 50-1235,1 0 0,1 0 0,1 1 0,16-32 0,-14 46-1253,2 3-3396,-3 3-1502,1-3-2495</inkml:trace>
</inkml:ink>
</file>

<file path=ppt/ink/ink3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1.167"/>
    </inkml:context>
    <inkml:brush xml:id="br0">
      <inkml:brushProperty name="width" value="0.025" units="cm"/>
      <inkml:brushProperty name="height" value="0.025" units="cm"/>
    </inkml:brush>
  </inkml:definitions>
  <inkml:trace contextRef="#ctx0" brushRef="#br0">208 70 7944,'0'0'9326,"4"-8"-7506,1 1-1104,13-23 364,-12 5 3498,-35 26-1311,8 8-3203,1 1-1,0 1 0,1 1 1,1 1-1,0 0 1,0 2-1,-18 18 0,36-33-65,0 1 0,0-1 0,0 0 0,0 0 0,0 0 0,0 0 0,0 0 0,-1 0 0,1 0 1,0 0-1,0 1 0,0-1 0,0 0 0,0 0 0,0 0 0,0 0 0,0 0 0,0 1 0,0-1 0,0 0 0,0 0 0,0 0 0,0 0 0,0 0 0,0 0 0,0 1 0,0-1 0,0 0 0,0 0 0,0 0 0,0 0 0,0 0 0,0 1 0,0-1 0,0 0 0,0 0 0,0 0 0,1 0 0,-1 0 0,0 0 0,0 0 0,0 1 0,0-1 0,0 0 0,0 0 0,0 0 0,1 0 0,-1 0 0,0 0 0,0 0 0,0 0 0,0 0 0,0 0 0,0 0 0,1 0 0,-1 0 0,0 0 0,0 0 0,0 0 0,0 0 0,0 0 0,1 0 0,-1 0 0,0 0 0,19 2 38,20-6 116,-37 3-152,1 1 1,-1-1-1,1 1 0,-1 0 1,0 0-1,1 0 0,-1 0 1,1 0-1,-1 0 1,0 1-1,1-1 0,-1 1 1,0 0-1,1 0 0,-1-1 1,0 2-1,0-1 0,0 0 1,0 0-1,0 1 0,0-1 1,0 1-1,0-1 0,-1 1 1,1 0-1,0 0 0,-1 0 1,3 3-1,2 5 87,0 1-1,-1-1 1,0 1 0,6 18-1,-19-23 346,1 0-1,0 0 1,0 0-1,1 1 1,-7 9-1,10-12-415,1 0-1,-1-1 0,0 1 1,1 0-1,-2-1 1,1 0-1,0 0 0,-1 0 1,1 0-1,-1-1 1,0 1-1,0-1 0,0 0 1,0 0-1,0 0 0,-7 1 1,-1 0-15,-1 0 0,0-1 0,-1-1 0,-21 0 0,38-2-718,0 0 0,0 0 0,0 0 0,0-1 0,0 1 0,0-1 0,-1 0 0,1 1 0,0-1 0,-1 0 0,3-4 0,4-1-2060,13-9-3576</inkml:trace>
</inkml:ink>
</file>

<file path=ppt/ink/ink3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1.497"/>
    </inkml:context>
    <inkml:brush xml:id="br0">
      <inkml:brushProperty name="width" value="0.025" units="cm"/>
      <inkml:brushProperty name="height" value="0.025" units="cm"/>
    </inkml:brush>
  </inkml:definitions>
  <inkml:trace contextRef="#ctx0" brushRef="#br0">54 0 17745,'0'0'7287,"-2"12"-6049,-15 61-105,7-36-215,2 1 0,-8 73 0,16-111-962,0 1 0,0-1 1,0 1-1,0-1 0,0 0 1,0 1-1,0-1 1,0 1-1,0-1 0,0 0 1,0 1-1,0-1 1,0 1-1,0-1 0,0 1 1,0-1-1,0 0 0,0 1 1,1-1-1,-1 1 1,0-1-1,0 0 0,1 1 1,-1-1-1,0 0 0,0 1 1,1-1-1,-1 0 1,0 0-1,1 1 0,-1-1 1,0 0-1,1 0 1,-1 1-1,1-1 0,-1 0 1,0 0-1,1 0 0,-1 0 1,1 0-1,-1 0 1,0 1-1,1-1 0,-1 0 1,1 0-1,-1 0 0,1 0 1,-1-1-1,0 1 1,1 0-1,-1 0 0,1 0 1,-1 0-1,0 0 1,1 0-1,-1-1 0,1 1 1,-1 0-1,0 0 0,1-1 1,-1 1-1,0 0 1,1-1-1,-1 1 0,0 0 1,1-1-1,20-25-5521,-10-4-628,-4-5-3774</inkml:trace>
</inkml:ink>
</file>

<file path=ppt/ink/ink3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1.851"/>
    </inkml:context>
    <inkml:brush xml:id="br0">
      <inkml:brushProperty name="width" value="0.025" units="cm"/>
      <inkml:brushProperty name="height" value="0.025" units="cm"/>
    </inkml:brush>
  </inkml:definitions>
  <inkml:trace contextRef="#ctx0" brushRef="#br0">10 28 18802,'0'0'13965,"-10"-27"-18673,12 36-289,-1 4-4228</inkml:trace>
</inkml:ink>
</file>

<file path=ppt/ink/ink3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2.207"/>
    </inkml:context>
    <inkml:brush xml:id="br0">
      <inkml:brushProperty name="width" value="0.025" units="cm"/>
      <inkml:brushProperty name="height" value="0.025" units="cm"/>
    </inkml:brush>
  </inkml:definitions>
  <inkml:trace contextRef="#ctx0" brushRef="#br0">99 59 14606,'0'0'8338,"2"-8"-5482,6-26-475,-7 34-2332,-1-1-1,0 1 1,0-1-1,1 1 1,-1 0-1,0-1 1,0 1-1,0-1 1,0 1-1,0-1 1,0 1-1,1 0 1,-1-1-1,0 1 1,0-1-1,0 1 1,-1-1-1,1 1 0,0-1 1,0 1-1,0 0 1,0-1-1,0 1 1,0-1-1,-1 1 1,1-1-1,0 1 1,0 0-1,-1-1 1,1 1-1,0 0 1,-1-1-1,1 1 1,0 0-1,-1-1 1,1 1-1,0 0 1,-1 0-1,1 0 1,-1-1-1,1 1 1,0 0-1,-1 0 0,1 0 1,-1 0-1,1 0 1,-1 0-1,1-1 1,0 1-1,-1 0 1,1 0-1,-1 0 1,1 1-1,-1-1 1,1 0-1,-1 0 1,1 0-1,0 0 1,-1 0-1,1 0 1,-1 1-1,1-1 1,0 0-1,-1 0 1,1 1-1,-1-1 0,-24 16-157,18-8 122,-1 1-1,1 0 1,1 0-1,0 0 1,0 1-1,1 0 0,0 0 1,1 0-1,0 0 1,1 1-1,-4 20 1,7-31-12,0 1 0,0 0 0,0 0-1,0-1 1,1 1 0,-1 0 0,0 0 0,1-1 0,-1 1 0,0 0 0,1 0 0,-1-1 0,1 1 0,-1-1 0,1 1 0,-1 0 0,1-1-1,-1 1 1,1-1 0,0 1 0,-1-1 0,1 0 0,0 1 0,0-1 0,-1 0 0,1 1 0,0-1 0,0 0 0,-1 0 0,1 0 0,0 1-1,0-1 1,0 0 0,-1 0 0,1 0 0,0 0 0,0-1 0,0 1 0,-1 0 0,1 0 0,1-1 0,36-9 184,-15 0-134,-1-2-1,38-26 1,28-15-86,-86 52 17,-1 0-1,0 1 0,0-1 0,1 0 0,-1 1 0,0 0 1,0-1-1,1 1 0,-1 0 0,1 0 0,-1-1 1,0 1-1,1 0 0,-1 0 0,0 1 0,3-1 0,-4 0 14,1 1 0,-1-1-1,1 1 1,-1-1-1,1 1 1,-1-1-1,1 1 1,-1-1 0,0 1-1,1-1 1,-1 1-1,0-1 1,1 1-1,-1-1 1,0 1 0,0 0-1,1-1 1,-1 1-1,0 0 1,0-1-1,0 1 1,0 0 0,0-1-1,0 2 1,-1 8 16,-1-1-1,0 0 1,0 1 0,-4 10 0,-5 22 97,12-42-102,0 1 1,0 0-1,-1-1 0,1 1 1,0-1-1,0 1 0,0-1 1,0 0-1,0 1 0,-1-1 1,1 0-1,0 1 0,0-1 1,0 0-1,0 0 0,0 0 1,0 0-1,0 0 0,0 0 1,0 0-1,0 0 0,0-1 1,0 1-1,1-1 1,27-4 111,31-22-105,-48 20-60,-1 1 1,1 1 0,0 0 0,23-6 0,-35 12 47,1-1 0,0 1 0,0-1 0,-1 0 1,1 1-1,0-1 0,0 1 0,-1 0 0,1-1 1,-1 1-1,1-1 0,-1 1 0,1 0 1,-1 0-1,1-1 0,-1 1 0,0 0 0,1 0 1,-1 0-1,0-1 0,1 1 0,-1 0 0,0 0 1,0 0-1,0 0 0,0-1 0,0 1 1,0 0-1,0 0 0,0 0 0,-1 1 0,1 43 304,0-32-494,-2 22-4402,-5-17-2594</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3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7.136"/>
    </inkml:context>
    <inkml:brush xml:id="br0">
      <inkml:brushProperty name="width" value="0.025" units="cm"/>
      <inkml:brushProperty name="height" value="0.025" units="cm"/>
    </inkml:brush>
  </inkml:definitions>
  <inkml:trace contextRef="#ctx0" brushRef="#br0">131 205 7719,'0'0'21813,"-9"-6"-20964,6 4-807,2 0-26,-1 1 0,0-1 0,1 1-1,-1-1 1,0 1 0,0 0 0,0 0-1,0 0 1,0 0 0,0 0-1,-1 0 1,1 1 0,0-1 0,0 1-1,-1-1 1,1 1 0,0 0 0,-1 0-1,1 0 1,0 0 0,0 0 0,-1 1-1,1-1 1,0 1 0,0-1 0,-1 1-1,1 0 1,0 0 0,0 0-1,0 0 1,0 0 0,0 0 0,0 1-1,0-1 1,1 1 0,-1-1 0,-2 4-1,0-1 102,0 1-1,0-1 0,1 0 1,0 1-1,0 0 1,0 0-1,0 0 0,1 0 1,0 0-1,0 1 0,1-1 1,-1 0-1,1 1 1,-1 8-1,3-14-116,0 1 0,0-1 0,-1 1 0,1-1 0,0 1 0,0-1 0,0 0 0,0 0 0,0 1 0,0-1 0,0 0 0,0 0 0,0 0 0,0 0 0,0 0 0,0 0 0,0 0 0,0 0 0,-1 0 0,1-1 0,0 1 0,0 0 0,0-1 0,0 1 0,2-1 0,8-5 0,0 1 0,-1-2 0,1 1 0,-1-1 0,-1-1 0,1 0 0,-1 0 0,11-14 0,4-6 0,31-48 0,-50 70 0,-1-1 0,1 1 0,-1-1 0,-1 0 0,0 0 0,0-1 0,0 1 0,-1-1 0,0 1 0,0-1 0,-1 0 0,1-9 0,-20 46 0,13-13 0,-1 0 0,2 1 0,0-1 0,1 1 0,1 0 0,0 0 0,1 26 0,2-41 0,-1-1 0,0 0 0,0 1 0,1-1 0,-1 1 0,1-1 0,0 0 0,-1 1 0,1-1 0,0 0 0,0 0 0,-1 1 0,1-1 0,0 0 0,0 0 0,1 0 0,-1 0 0,0 0 0,0 0 0,0-1 0,1 1 0,-1 0 0,0 0 0,1-1 0,-1 1 0,0-1 0,1 1 0,-1-1 0,1 0 0,-1 0 0,1 0 0,-1 1 0,1-1 0,-1-1 0,1 1 0,-1 0 0,0 0 0,1 0 0,-1-1 0,1 1 0,2-2 0,2 1 0,1-1 0,-1-1 0,0 1 0,0-1 0,0 0 0,0 0 0,-1 0 0,7-6 0,-6 4 0,-1 0 0,1 0 0,-1-1 0,-1 0 0,1 0 0,-1 0 0,0-1 0,0 1 0,-1-1 0,0 0 0,0 0 0,-1 0 0,3-12 0,-5 19 0,0 0 0,0 0 0,0 0 0,-1-1 0,1 1 0,0 0 0,0 0 0,-1 0 0,1 0 0,0 0 0,0-1 0,0 1 0,-1 0 0,1 0 0,0 0 0,0 0 0,-1 0 0,1 0 0,0 0 0,0 0 0,-1 0 0,1 0 0,0 0 0,-1 0 0,1 0 0,0 0 0,0 0 0,-1 0 0,1 0 0,0 0 0,0 1 0,0-1 0,-1 0 0,1 0 0,0 0 0,0 0 0,-1 0 0,1 1 0,0-1 0,0 0 0,0 0 0,0 0 0,-1 1 0,1-1 0,0 0 0,0 0 0,0 1 0,-13 9 0,5-1 0,0 0 0,1 1 0,0-1 0,0 1 0,1 1 0,1-1 0,-1 1 0,-3 13 0,9-23 0,0-1 0,0 1 0,0 0 0,0-1 0,0 1 0,0-1 0,0 1 0,0-1 0,1 1 0,-1-1 0,0 1 0,0-1 0,1 0 0,-1 1 0,0-1 0,1 1 0,-1-1 0,0 0 0,1 1 0,-1-1 0,1 1 0,-1-1 0,0 0 0,1 0 0,-1 1 0,1-1 0,-1 0 0,1 0 0,-1 0 0,1 1 0,-1-1 0,1 0 0,-1 0 0,1 0 0,0 0 0,-1 0 0,1 0 0,-1 0 0,1 0 0,-1 0 0,1-1 0,-1 1 0,1 0 0,-1 0 0,1 0 0,-1 0 0,1-1 0,0 1 0,29-9 0,24-14 0,33-12 0,-79 32 0,0 1 0,0 1 0,0-1 0,1 1 0,-1 1 0,0-1 0,1 1 0,15 3 0,-23-3 0,-1 0 0,1 0 0,-1 0 0,1 1 0,-1-1 0,1 0 0,-1 0 0,0 1 0,1-1 0,-1 0 0,0 1 0,1-1 0,-1 1 0,0-1 0,1 0 0,-1 1 0,0-1 0,0 1 0,1-1 0,-1 0 0,0 1 0,0-1 0,0 1 0,0-1 0,0 1 0,0-1 0,0 1 0,0-1 0,0 1 0,0-1 0,0 1 0,0-1 0,0 1 0,0-1 0,0 1 0,0-1 0,0 1 0,-1-1 0,1 0 0,0 1 0,0-1 0,0 1 0,-1-1 0,1 1 0,0-1 0,-1 0 0,1 1 0,-1-1 0,1 1 0,-1-1 0,1 1 0,-1-1 0,0 0 0,1 1 0,-1-1 0,1 0 0,-1 1 0,0-1 0,1 0 0,-1 0 0,0 1 0,1-1 0,-1 0 0,0 0 0,1 0 0,-1 0 0,0 0 0,1 0 0,-1 0 0,0 0 0,1 0 0,-1-1 0,0 1 0,1 0 0,-1 0 0,0-1 0,1 1 0,-1 0 0,1-1 0,-1 1 0,0 0 0,1-1 0,-1 1 0,1-1 0,-1 1 0,1-1 0,0 1 0,-1-1 0,1 1 0,-1-1 0,1 0 0,0 1 0,-1-1 0,1 1 0,0-1 0,0-1 0,-6-6 0,1-1 0,0 0 0,0 0 0,1-1 0,1 1 0,-1-1 0,2 0 0,-3-12 0,8 21 0,-1 0 0,1 0 0,0 1 0,-1-1 0,1 1 0,0-1 0,-1 1 0,1 0 0,0 0 0,0 0 0,4 1 0,-4-1 0,69-6-3342,-27-4-3886</inkml:trace>
</inkml:ink>
</file>

<file path=ppt/ink/ink3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7.897"/>
    </inkml:context>
    <inkml:brush xml:id="br0">
      <inkml:brushProperty name="width" value="0.025" units="cm"/>
      <inkml:brushProperty name="height" value="0.025" units="cm"/>
    </inkml:brush>
  </inkml:definitions>
  <inkml:trace contextRef="#ctx0" brushRef="#br0">45 16 9929,'9'-15'12852,"-10"30"-7202,0 8-5521,-2 36 1557,-20 111-1,8-72-1047,20-157-7875,-4 42 3764,-1 0 0,0 0 0,-5-26 0,-6 2-5116</inkml:trace>
</inkml:ink>
</file>

<file path=ppt/ink/ink3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8.253"/>
    </inkml:context>
    <inkml:brush xml:id="br0">
      <inkml:brushProperty name="width" value="0.025" units="cm"/>
      <inkml:brushProperty name="height" value="0.025" units="cm"/>
    </inkml:brush>
  </inkml:definitions>
  <inkml:trace contextRef="#ctx0" brushRef="#br0">0 86 13421,'0'0'18081,"5"-8"-16992,-1 3-1079,0 1 1,1-1-1,-1 1 0,1 0 1,-1 0-1,1 0 0,0 1 1,1-1-1,-1 1 0,1 1 1,-1-1-1,1 1 1,0 0-1,0 0 0,0 1 1,9-2-1,1-1-87,0-1-575,0 1-1,0 1 1,0 0-1,0 1 1,1 1-1,30 1 1,-47 1 385,1-1 0,0 0 1,-1 0-1,1 1 0,-1-1 1,1 0-1,-1 0 0,1 1 1,-1-1-1,0 1 1,1-1-1,-1 1 0,1-1 1,-1 1-1,0-1 0,1 1 1,-1-1-1,0 1 0,1-1 1,-1 1-1,0-1 0,0 1 1,0-1-1,0 1 1,1 0-1,-1-1 0,0 1 1,0-1-1,0 1 0,0 0 1,0-1-1,-1 1 0,1-1 1,0 1-1,0 0 0,0-1 1,0 1-1,-1 0 1,1 0-445,-6 18-10633</inkml:trace>
</inkml:ink>
</file>

<file path=ppt/ink/ink3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8.582"/>
    </inkml:context>
    <inkml:brush xml:id="br0">
      <inkml:brushProperty name="width" value="0.025" units="cm"/>
      <inkml:brushProperty name="height" value="0.025" units="cm"/>
    </inkml:brush>
  </inkml:definitions>
  <inkml:trace contextRef="#ctx0" brushRef="#br0">0 120 19667,'0'0'11531,"52"-47"-10090,-19 25-1313,5 3-128,3 3 0,0 6-1634,0 5-1889,-5 5-2178,-6 0-3172</inkml:trace>
  <inkml:trace contextRef="#ctx0" brushRef="#br0" timeOffset="1">381 65 18417,'0'0'5216,"-5"9"-3145,-15 33-421,20-41-1625,0-1 0,-1 1 1,1 0-1,-1 0 0,1-1 0,0 1 1,0 0-1,0 0 0,-1 0 0,1-1 1,0 1-1,0 0 0,0 0 0,0 0 1,0 0-1,0-1 0,1 1 1,-1 0-1,0 0 0,0 0 0,1-1 1,-1 1-1,0 0 0,1 0 0,-1-1 1,1 1-1,-1 0 0,1 0 0,-1-1 1,1 1-1,-1-1 0,1 1 0,-1-1 1,1 1-1,0-1 0,0 1 0,-1-1 1,1 1-1,0-1 0,0 0 0,-1 1 1,1-1-1,0 0 0,0 0 0,0 0 1,-1 1-1,1-1 0,0 0 0,0 0 1,1-1-1,40-2-5,-41 3 12,12-3 8,0-1 1,0-1-1,-1 0 1,1-1-1,-1 0 1,18-13-1,40-18 88,-69 36-115,0 0 0,0 1 1,0-1-1,0 1 0,0-1 0,1 1 1,-1 0-1,0 0 0,0-1 0,0 1 0,0 0 1,0 0-1,0 0 0,1 0 0,-1 0 1,0 0-1,0 0 0,0 1 0,0-1 1,0 0-1,0 1 0,1-1 0,-1 0 1,1 2-1,5 20 636,-1 5-209,-4-26-433,-1 0 1,1 0-1,-1-1 1,1 1-1,0 0 0,-1 0 1,1-1-1,0 1 1,-1-1-1,1 0 1,0 1-1,0-1 0,-1 0 1,1 0-1,0 0 1,0 0-1,2-1 1,33-4-2576,-33 4 1431,0 0 0,0-1 1,0 0-1,0 0 1,0 0-1,-1 0 1,1-1-1,-1 1 1,4-4-1,11-13-9630</inkml:trace>
</inkml:ink>
</file>

<file path=ppt/ink/ink3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8.940"/>
    </inkml:context>
    <inkml:brush xml:id="br0">
      <inkml:brushProperty name="width" value="0.025" units="cm"/>
      <inkml:brushProperty name="height" value="0.025" units="cm"/>
    </inkml:brush>
  </inkml:definitions>
  <inkml:trace contextRef="#ctx0" brushRef="#br0">30 0 15118,'0'0'12156,"-3"11"-10955,-5 17-647,2 0-1,1 1 1,1-1 0,2 1-1,1 0 1,3 30 0,-3-58-552,2 1 1,-1-1 0,0 0-1,0 0 1,0 0-1,0 1 1,1-1 0,-1 0-1,1 0 1,-1 0 0,1 0-1,-1 0 1,1 0 0,0 0-1,-1 0 1,1 0 0,0 0-1,0 0 1,0 0 0,0 0-1,-1-1 1,1 1-1,0 0 1,1-1 0,-1 1-1,0 0 1,2 0 0,-1-1 7,0 0 0,1 0 0,-1 0 0,1 0 0,-1 0 1,0-1-1,1 1 0,-1-1 0,0 1 0,1-1 0,-1 0 1,0 0-1,3-2 0,4-2 23,0 0 1,-1-1-1,1-1 0,-1 1 1,11-12-1,-9 7-164,1-1 0,-2-1 1,1 1-1,-2-1 0,0-1 0,0 1 0,-1-2 1,-1 1-1,6-19 0,-12 30-831,-5 13-17972</inkml:trace>
</inkml:ink>
</file>

<file path=ppt/ink/ink3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9.281"/>
    </inkml:context>
    <inkml:brush xml:id="br0">
      <inkml:brushProperty name="width" value="0.025" units="cm"/>
      <inkml:brushProperty name="height" value="0.025" units="cm"/>
    </inkml:brush>
  </inkml:definitions>
  <inkml:trace contextRef="#ctx0" brushRef="#br0">1 85 10826,'0'0'18610,"54"46"-18450,-36-54-640,0-6-1506,0-5-1281,-3-7-1314,1-2-1921,-6-8-3619</inkml:trace>
</inkml:ink>
</file>

<file path=ppt/ink/ink3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9.641"/>
    </inkml:context>
    <inkml:brush xml:id="br0">
      <inkml:brushProperty name="width" value="0.025" units="cm"/>
      <inkml:brushProperty name="height" value="0.025" units="cm"/>
    </inkml:brush>
  </inkml:definitions>
  <inkml:trace contextRef="#ctx0" brushRef="#br0">38 0 13549,'0'0'9764,"-2"9"-8339,-11 59 458,3 1-1,-2 85 1,12-84-1563,0-69-309,0-1-1,0 0 1,0 1-1,0-1 0,0 0 1,0 1-1,0-1 1,0 0-1,0 1 1,0-1-1,0 0 0,0 1 1,0-1-1,0 0 1,0 0-1,0 1 0,1-1 1,-1 0-1,0 1 1,0-1-1,0 0 0,1 0 1,-1 1-1,0-1 1,0 0-1,0 0 1,1 1-1,-1-1 0,0 0 1,1 0-1,-1 0 1,0 0-1,0 0 0,1 1 1,-1-1-1,0 0 1,1 0-1,-1 0 1,0 0-1,1 0 0,-1 0 1,0 0-1,1 0 1,-1 0-1,0 0 0,1 0 1,-1 0-1,0 0 1,1 0-1,-1 0 0,0-1 1,0 1-1,1 0 1,-1 0-1,0 0 1,1 0-1,-1-1 0,0 1 1,0 0-1,1 0 1,-1 0-1,0-1 0,0 1 1,0 0-1,1-1 1,-1 1-1,0 0 1,0-1-1,16-20-77,-14 13-36,0 0 0,-1 0 1,1-1-1,-1 1 0,-1-1 1,0 1-1,0-1 0,-1 1 1,0-1-1,0 1 0,-1 0 1,-3-10-1,5 17 94,0 1-1,0-1 1,0 1 0,0 0-1,0-1 1,-1 1-1,1-1 1,0 1 0,0 0-1,-1-1 1,1 1-1,0 0 1,0-1 0,-1 1-1,1 0 1,0-1-1,-1 1 1,1 0 0,0 0-1,-1-1 1,1 1-1,-1 0 1,1 0 0,0 0-1,-1 0 1,1-1 0,-1 1-1,1 0 1,0 0-1,-1 0 1,1 0 0,-1 0-1,0 0 1,-5 13-171,3 20 380,3-31-184,0-1-1,0 0 1,0 1-1,0-1 0,0 1 1,0-1-1,0 0 1,0 1-1,1-1 1,-1 0-1,1 1 1,-1-1-1,1 0 1,-1 1-1,1-1 0,-1 0 1,1 0-1,0 0 1,0 0-1,0 1 1,0-1-1,0 0 1,0-1-1,0 1 1,0 0-1,0 0 1,0 0-1,1-1 0,-1 1 1,0 0-1,0-1 1,1 1-1,-1-1 1,0 0-1,1 1 1,-1-1-1,0 0 1,1 0-1,-1 0 0,1 0 1,-1 0-1,0 0 1,1 0-1,-1 0 1,1-1-1,-1 1 1,0 0-1,2-1 1,2-1 40,1 0 1,-1 0-1,0 0 1,0-1-1,0 1 1,0-1-1,-1 0 1,1-1 0,-1 1-1,1-1 1,3-4-1,-5 4-33,4-4 13,-1 1 0,-1-1 0,0 0 0,8-15 0,-13 22 17,1 5-17,-1 0 1,0 1-1,-1-1 0,1 0 0,-1 0 0,0 0 0,0 0 0,0 0 0,-1 0 0,-2 7 1,-3 7 323,5-8-297,0 1-1,0-1 0,1 1 1,0-1-1,0 1 1,3 15-1,-2-24-58,0 0-1,1 0 1,-1 0 0,1 0-1,-1 0 1,1-1 0,0 1 0,0 0-1,0 0 1,0-1 0,0 1-1,0-1 1,1 1 0,-1-1 0,0 1-1,1-1 1,-1 0 0,1 0-1,-1 0 1,1 1 0,0-2 0,0 1-1,-1 0 1,1 0 0,0 0-1,0-1 1,0 1 0,0-1 0,0 0-1,0 1 1,-1-1 0,1 0 0,0 0-1,0 0 1,0 0 0,0-1-1,0 1 1,0 0 0,0-1 0,0 0-1,3-1 1,-3 2-117,-1-1 0,1 0 1,0 1-1,0-1 0,-1 0 0,1 0 1,-1 0-1,1 0 0,-1 0 0,1-1 1,-1 1-1,1 0 0,-1-1 0,0 1 1,0-1-1,1-1 0,1-1-666,-1-1-1,0 1 1,0-1 0,-1 0-1,1 1 1,-1-1 0,0 0-1,1-10 1,-2-17-6369</inkml:trace>
</inkml:ink>
</file>

<file path=ppt/ink/ink3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39.983"/>
    </inkml:context>
    <inkml:brush xml:id="br0">
      <inkml:brushProperty name="width" value="0.025" units="cm"/>
      <inkml:brushProperty name="height" value="0.025" units="cm"/>
    </inkml:brush>
  </inkml:definitions>
  <inkml:trace contextRef="#ctx0" brushRef="#br0">1 1 19410,'0'0'12812,"45"56"-31677</inkml:trace>
</inkml:ink>
</file>

<file path=ppt/ink/ink3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0.311"/>
    </inkml:context>
    <inkml:brush xml:id="br0">
      <inkml:brushProperty name="width" value="0.025" units="cm"/>
      <inkml:brushProperty name="height" value="0.025" units="cm"/>
    </inkml:brush>
  </inkml:definitions>
  <inkml:trace contextRef="#ctx0" brushRef="#br0">48 55 16432,'0'0'9961,"-9"5"-7228,-24 18-795,28-15-726,18-9-998,21-8-401,0-10-472,50-19 0,-70 33 662,1 0 0,1 1 0,-1 1 0,1 0 0,-1 1-1,20 1 1,-34 1 9,0 0 0,0 0 0,0 0 0,0 0 0,0 0 0,0 0-1,0 0 1,-1 1 0,1-1 0,0 0 0,0 1 0,0-1 0,0 0 0,-1 1-1,1-1 1,0 1 0,0 0 0,-1-1 0,1 1 0,0-1 0,-1 1-1,1 0 1,-1 0 0,1-1 0,-1 1 0,1 1 0,5 25 618,-7-26-607,1 1-1,0-1 1,0 0-1,0 0 1,0 1 0,0-1-1,0 0 1,0 0-1,0 0 1,0 1-1,1-1 1,-1 0-1,1 0 1,-1 0-1,0 1 1,1-1-1,0 0 1,-1 0-1,1 0 1,0 0-1,0 0 1,-1 0-1,1 0 1,0 0-1,0-1 1,0 1-1,0 0 1,0 0-1,0-1 1,0 1-1,0-1 1,1 1-1,-1-1 1,0 1-1,1 0 1,30-1-1698,-1 0-3563,-26 0-3928</inkml:trace>
</inkml:ink>
</file>

<file path=ppt/ink/ink3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1.184"/>
    </inkml:context>
    <inkml:brush xml:id="br0">
      <inkml:brushProperty name="width" value="0.025" units="cm"/>
      <inkml:brushProperty name="height" value="0.025" units="cm"/>
    </inkml:brush>
  </inkml:definitions>
  <inkml:trace contextRef="#ctx0" brushRef="#br0">152 369 14350,'0'0'5028,"1"-8"-1163,0 1-3363,-1 3 1,1 0-1,-1 0 0,0 0 0,0 0 1,0 0-1,-1 0 0,1 0 1,-1 0-1,-2-5 0,2 7-407,0 1-1,0-1 1,0 1 0,0-1-1,-1 1 1,1 0 0,-1-1-1,1 1 1,-1 0 0,0 0-1,1 0 1,-1 0 0,0 0-1,0 0 1,0 1 0,1-1-1,-1 1 1,0-1 0,0 1 0,0-1-1,0 1 1,0 0 0,0 0-1,0 0 1,-3 1 0,0-1-102,1 1 0,0 0 1,0 0-1,0 0 0,0 0 1,0 1-1,0-1 0,0 1 1,0 0-1,1 0 0,-1 1 1,1-1-1,0 1 0,-1-1 1,1 1-1,0 0 0,0 1 1,1-1-1,-1 0 0,1 1 1,0-1-1,-2 5 1,0-2-33,1 0 1,0 1 0,0-1-1,1 1 1,0 0 0,0-1-1,1 1 1,0 0 0,0 0-1,0 0 1,1 0 0,1 12-1,-1-18 21,0 0 0,0 0 0,0 0 0,0 0 0,1 0 0,-1 0 0,0-1 0,1 1-1,-1 0 1,1 0 0,-1 0 0,1-1 0,-1 1 0,1 0 0,-1-1 0,1 1 0,0 0 0,-1-1-1,1 1 1,0-1 0,0 1 0,-1-1 0,1 1 0,0-1 0,0 1 0,1-1 0,27-2-186,-21-1 207,0 0 1,-1-1-1,1 0 0,-1 0 0,9-7 1,10-11 183,0-1 1,-2-1 0,0-1 0,-2-2 0,-1 0 0,-1-1-1,-1-1 1,-2 0 0,-1-2 0,23-61 0,-38 90-158,9-35 191,-10 35-213,1 0 0,-1 0 0,1 0 0,-1 1 0,0-1 0,0 0 0,0 0 0,0 0 0,0 0 0,0 0 0,-1 0 0,1 0 0,-1 1 0,1-1 0,-2-3 0,1 5-17,1 0 1,0 0 0,-1 0 0,1 0 0,-1 0 0,1 0 0,-1 0 0,1 0-1,0 0 1,-1 0 0,1 0 0,-1 0 0,1 0 0,-1 0 0,1 1 0,0-1-1,-1 0 1,1 0 0,0 0 0,-1 1 0,1-1 0,-1 0 0,1 0 0,0 1-1,0-1 1,-1 0 0,1 1 0,0-1 0,0 0 0,-1 1 0,1-1 0,0 1-1,0-1 1,0 0 0,-1 1 0,-9 17-201,-5 14 192,1 0 0,2 1 1,1 0-1,2 1 0,1 0 1,2 1-1,-4 59 0,10-90 21,0 1-1,0-1 0,0 1 1,0-1-1,1 0 0,-1 1 0,1-1 1,0 0-1,1 1 0,-1-1 1,1 0-1,1 4 0,-1-6 20,0 0 1,0-1-1,0 1 0,0 0 0,0-1 0,0 1 1,0-1-1,0 0 0,0 0 0,1 0 0,-1 0 1,0 0-1,1 0 0,-1-1 0,1 1 0,-1-1 1,1 0-1,-1 0 0,1 1 0,-1-2 0,1 1 1,2 0-1,4-2-2,-1 1-1,0-1 1,1-1 0,-1 1 0,0-1 0,0-1 0,-1 0-1,1 0 1,-1 0 0,0-1 0,0 0 0,0 0-1,-1-1 1,0 0 0,0 0 0,8-10 0,-7 8-13,-1 0 1,0-1 0,0 1-1,-1-2 1,0 1 0,0 0-1,-1-1 1,-1 0 0,1 0-1,-2 0 1,1 0 0,-1-1-1,0-11 1,-2 22-9,0-1 0,0 1 0,0 0 0,0 0 0,0 0 0,1 0 0,-1 0 0,0 0 0,0-1 0,0 1 0,0 0 0,0 0 0,0 0 0,0 0 0,0 0 0,0-1 0,-1 1 0,1 0 0,0 0 0,0 0 0,0 0 0,0 0 0,0 0 0,0-1 0,0 1 0,0 0 0,0 0 0,0 0 0,0 0 0,0 0 0,-1 0 0,1 0 0,0-1 0,0 1 0,0 0 0,0 0 0,0 0 0,0 0 0,0 0 0,-1 0 0,1 0 0,0 0 0,0 0 0,0 0 0,0 0 0,0 0 0,-1 0 0,1 0 0,0 0 0,0 0 0,0 0 0,0 0 0,0 0 0,0 0 0,-1 0 0,1 0 0,0 0 0,0 0 0,0 0 0,0 1 0,-11 9 0,-7 15 0,12-15 0,0 1 0,0-1 0,1 2 0,1-1 0,0 0 0,0 1 0,1 0 0,0 0 0,1 0 0,1 0 0,-1 16 0,3-28 0,-1 1 0,1-1 0,-1 1 0,1-1 0,-1 1 0,1-1 0,-1 1 0,1-1 0,-1 0 0,1 1 0,-1-1 0,1 0 0,-1 1 0,1-1 0,0 0 0,-1 0 0,1 0 0,0 0 0,-1 1 0,1-1 0,0 0 0,-1 0 0,1 0 0,0 0 0,-1-1 0,1 1 0,0 0 0,-1 0 0,1 0 0,-1 0 0,2-1 0,21-5 0,-11-2 0,0 0 0,-1 0 0,0-1 0,0-1 0,-1 1 0,-1-2 0,1 1 0,-1-2 0,8-13 0,-19 58 0,-3-5 0,3-20 0,0 0 0,0 1 0,1-1 0,0 1 0,0-1 0,1 1 0,0 0 0,1-1 0,2 15 0,-2-22 0,0 1 0,0-1 0,0 0 0,0 1 0,0-1 0,0 0 0,1 0 0,-1 0 0,0 0 0,1 0 0,-1 0 0,0 0 0,1 0 0,-1 0 0,1-1 0,0 1 0,-1-1 0,1 1 0,-1-1 0,1 0 0,0 1 0,-1-1 0,1 0 0,0 0 0,-1 0 0,1 0 0,0-1 0,-1 1 0,1 0 0,0-1 0,-1 1 0,1-1 0,2-1 0,3 0 0,-1 0 0,-1-1 0,1 0 0,0 0 0,-1 0 0,1-1 0,7-6 0,40-49 0,-48 53 0,-1 0 0,1 0 0,-1-1 0,-1 0 0,1 1 0,-1-1 0,0-1 0,2-9 0,-5 17-101,0-1 0,0 0-1,0 0 1,0 0 0,0 0 0,0 0 0,0 1 0,0-1-1,-1 0 1,1 0 0,0 0 0,0 1 0,-1-1-1,1 0 1,-1 0 0,1 1 0,-1-1 0,1 0-1,-1 1 1,1-1 0,-1 0 0,1 1 0,-1-1 0,0 1-1,1-1 1,-1 1 0,0-1 0,0 1 0,1 0-1,-1-1 1,0 1 0,-1-1 0,-3 0-2794,17 2 321,55 3-8183,-18-4 3705</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4.646"/>
    </inkml:context>
    <inkml:brush xml:id="br0">
      <inkml:brushProperty name="width" value="0.025" units="cm"/>
      <inkml:brushProperty name="height" value="0.025" units="cm"/>
    </inkml:brush>
  </inkml:definitions>
  <inkml:trace contextRef="#ctx0" brushRef="#br0">1 1 15599,'0'0'4964,"58"31"-1921,-31-2-1217,0 12-513,-1 9-384,-9 17-480,-7 8-321,-10 11-192,0 5 416,-17 0-288,-12-3-352,-5-15-1986,-6-16-3043,-1-18-9065</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3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1.634"/>
    </inkml:context>
    <inkml:brush xml:id="br0">
      <inkml:brushProperty name="width" value="0.025" units="cm"/>
      <inkml:brushProperty name="height" value="0.025" units="cm"/>
    </inkml:brush>
  </inkml:definitions>
  <inkml:trace contextRef="#ctx0" brushRef="#br0">231 270 20211,'-10'0'3070,"0"-1"-2629,-1 2 0,1-1 0,0 1-1,-1 1 1,1 0 0,0 0 0,0 1 0,0 1 0,1-1 0,-1 1 0,1 1 0,0 0 0,0 0 0,-11 10 0,11-8-219,2 0 0,-1 1 0,1 0 0,-6 10 1,10-15-192,1 0 0,0 1 0,0-1 1,1 1-1,-1-1 0,1 1 1,-1-1-1,1 1 0,0 0 1,0 0-1,1-1 0,-1 1 1,1 0-1,0 6 0,1-9-28,0 1-1,-1-1 1,1 1-1,0-1 1,0 1-1,0-1 1,0 0-1,1 0 1,-1 0-1,0 1 1,0-1-1,1 0 1,-1-1-1,1 1 1,-1 0-1,1 0 1,-1 0-1,1-1 1,-1 1-1,1-1 1,0 1-1,-1-1 1,1 0-1,-1 0 1,1 0-1,0 0 1,0 0-1,2 0 1,52-3 148,-44 0-143,-1 0 0,1 0 0,0-2 0,-1 1 0,0-1 0,0-1 0,-1 0 0,1-1 0,-1 0 0,-1 0 0,1-1 0,-1 0 0,-1-1 0,1 0 0,-1 0 0,-1-1 0,0 0 0,10-18 0,-5 6-25,-1 0 0,-1 0 0,0-1 0,-2 0 1,-1-1-1,-1 0 0,0 0 0,2-32 0,-8 52 7,0 0-1,1 0 1,-1 0-1,-1 0 1,1 0-1,-1 0 1,1 0-1,-1 0 1,0 0-1,-2-5 1,2 8 3,0 0 1,0 0 0,0 0 0,0 0-1,0 0 1,0 0 0,0 1-1,0-1 1,0 0 0,-1 1-1,1-1 1,0 0 0,0 1-1,-1 0 1,1-1 0,0 1 0,0 0-1,-1-1 1,1 1 0,0 0-1,-1 0 1,1 0 0,-1 0-1,1 1 1,0-1 0,-1 0-1,1 0 1,0 1 0,0-1 0,-1 1-1,1-1 1,0 1 0,0 0-1,-2 0 1,-10 6-12,0 0 1,1 1-1,0 0 1,0 1-1,1 0 1,0 1-1,-13 14 0,-64 84 260,83-103-223,1 1 0,-1 0-1,1 0 1,0 0 0,1 0 0,0 1-1,0-1 1,0 1 0,1 0-1,0 0 1,-3 12 0,6-18-33,-1 0 1,0 0 0,0 0-1,0 0 1,1 0 0,-1-1-1,0 1 1,1 0 0,-1 0 0,1 0-1,-1-1 1,1 1 0,-1 0-1,1 0 1,0-1 0,-1 1-1,1 0 1,0-1 0,0 1-1,-1-1 1,1 1 0,0-1-1,0 1 1,0-1 0,0 0-1,-1 1 1,1-1 0,0 0 0,0 0-1,0 0 1,0 0 0,0 0-1,0 0 1,1 0 0,41 1-272,-31-1 208,67-4-806,-49 1 800,1 2 0,32 3 0,-61-2 98,-1 0-1,1 1 0,-1-1 0,1 0 0,0 1 0,-1-1 0,1 1 0,-1 0 0,0 0 0,1-1 0,-1 1 0,1 0 0,-1 0 0,0 0 0,0 1 0,0-1 0,1 0 1,-1 0-1,0 1 0,-1-1 0,1 0 0,0 1 0,0-1 0,0 1 0,-1-1 0,1 1 0,-1-1 0,1 1 0,-1 1 0,1 6-219,0-1 0,0 1-1,-1 0 1,-1 12-1,0-1-2685,1-7-4957</inkml:trace>
</inkml:ink>
</file>

<file path=ppt/ink/ink3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2.489"/>
    </inkml:context>
    <inkml:brush xml:id="br0">
      <inkml:brushProperty name="width" value="0.025" units="cm"/>
      <inkml:brushProperty name="height" value="0.025" units="cm"/>
    </inkml:brush>
  </inkml:definitions>
  <inkml:trace contextRef="#ctx0" brushRef="#br0">269 11 21012,'0'0'4804,"-9"-2"-2732,4 0-1967,-1 0 1,0 1 0,0-1 0,0 1 0,0 1-1,0-1 1,0 1 0,0 0 0,0 1-1,0-1 1,0 1 0,1 0 0,-1 1-1,0-1 1,-10 5 0,-2 4-101,0-1 1,1 2-1,1 0 0,0 2 1,0-1-1,1 2 0,-14 16 1,28-29-12,0 0-1,0 0 1,0 0 0,0 0 0,1 0 0,-1 0 0,0 0-1,1 1 1,-1-1 0,0 0 0,1 1 0,-1-1 0,1 0-1,0 1 1,0-1 0,-1 0 0,1 1 0,0-1 0,0 0-1,0 1 1,0-1 0,0 1 0,1-1 0,-1 0 0,0 1-1,1-1 1,-1 0 0,1 1 0,-1-1 0,1 0 0,0 0-1,-1 0 1,1 1 0,0-1 0,0 0 0,0 0 0,0 0-1,0 0 1,0 0 0,0-1 0,0 1 0,0 0 0,0 0-1,0-1 1,2 2 0,8 3-10,1-1 1,-1 1-1,1-2 0,18 4 0,1 1 32,-21-4-25,0 0 0,0 1-1,-1 0 1,1 0 0,11 10 0,-20-14 35,1-1 0,-1 1-1,0 0 1,0 0 0,0 0 0,0 0 0,0 0-1,0 0 1,0 0 0,-1 0 0,1 0 0,0 0-1,0 0 1,-1 1 0,1-1 0,-1 0 0,1 0-1,-1 1 1,1-1 0,-1 0 0,0 1-1,0-1 1,0 0 0,0 1 0,0-1 0,0 1-1,0-1 1,0 0 0,0 1 0,-1-1 0,1 0-1,0 1 1,-1-1 0,0 0 0,1 0 0,-1 1-1,1-1 1,-1 0 0,0 0 0,0 0 0,0 0-1,0 0 1,0 0 0,0 0 0,0 0-1,0 0 1,0-1 0,0 1 0,0 0 0,-1-1-1,0 2 1,-17 10 336,0-1 0,-1-1 1,0-1-1,-1 0 0,-24 6 0,53-19-5495,19-14-779,3-2-500</inkml:trace>
</inkml:ink>
</file>

<file path=ppt/ink/ink3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2.896"/>
    </inkml:context>
    <inkml:brush xml:id="br0">
      <inkml:brushProperty name="width" value="0.025" units="cm"/>
      <inkml:brushProperty name="height" value="0.025" units="cm"/>
    </inkml:brush>
  </inkml:definitions>
  <inkml:trace contextRef="#ctx0" brushRef="#br0">11 0 15086,'0'0'3198,"1"14"-833,-5 327 6349,-2-82-6063,6-259-2647,0 0-1,-1 0 0,1 0 1,0 1-1,0-1 0,0 0 1,0 0-1,0 0 0,0 0 0,0 0 1,0 0-1,0 1 0,0-1 1,0 0-1,-1 0 0,1 0 1,0 0-1,0 0 0,0 1 1,0-1-1,0 0 0,0 0 1,0 0-1,0 0 0,0 0 1,0 1-1,0-1 0,1 0 0,-1 0 1,0 0-1,0 0 0,0 0 1,0 1-1,0-1 0,0 0 1,0 0-1,0 0 0,0 0 1,0 0-1,1 0 0,-1 0 1,0 1-1,0-1 0,0 0 1,0 0-1,0 0 0,0 0 0,1 0 1,-1 0-1,0 0 0,0 0 1,0 0-1,0 0 0,0 0 1,1 0-1,-1 0 0,0 0 1,0 0-1,0 0 0,0 0 1,0 0-1,1 0 0,-1 0 0,7-12 246,6-23 43,30-177-519,3-10-144,-45 218 330,0 0 1,0 0-1,1 1 0,-1-1 1,1 1-1,0-1 0,0 1 1,0 0-1,0 0 0,0-1 1,1 2-1,-1-1 0,1 0 1,0 0-1,0 1 0,0 0 1,0-1-1,0 1 0,1 0 1,5-2-1,-5 3 33,-1 1-1,0-1 0,0 1 1,1 0-1,-1 0 1,0 0-1,1 0 1,-1 0-1,0 1 1,0-1-1,1 1 1,-1 0-1,0 0 0,0 1 1,0-1-1,0 0 1,0 1-1,0 0 1,-1 0-1,1 0 1,-1 0-1,1 0 1,-1 0-1,3 4 0,-4-5 20,1 0 0,-1 0 0,0 0 0,0 1 0,0-1-1,0 0 1,-1 1 0,1-1 0,0 0 0,-1 1 0,1-1 0,0 1-1,-1-1 1,0 1 0,1 0 0,-1-1 0,0 1 0,0-1-1,0 1 1,0 0 0,0-1 0,0 1 0,-1 2 0,0-1 36,0-1 1,-1 1 0,1 0 0,-1-1-1,1 1 1,-1-1 0,0 1-1,0-1 1,0 0 0,0 0 0,-5 3-1,-4 3 120,-1 0-1,0-1 1,0-1-1,-15 6 1,18-9-167,1 0 0,-1 0 0,0-1 0,1 0 0,-1-1 0,0 0 0,-11 0 0,19-1-16,1-1 0,0 1-1,0 0 1,0 0 0,0 0 0,-1-1-1,1 1 1,0 0 0,0 0 0,0 0 0,0-1-1,0 1 1,-1 0 0,1 0 0,0-1-1,0 1 1,0 0 0,0 0 0,0-1 0,0 1-1,0 0 1,0 0 0,0-1 0,0 1-1,0 0 1,0 0 0,0-1 0,0 1 0,0 0-1,0 0 1,1-1 0,-1 1 0,0 0-1,0 0 1,0 0 0,0-1 0,0 1-1,1 0 1,-1 0 0,0 0 0,0-1 0,0 1-1,0 0 1,1 0 0,-1 0 0,0 0-1,0 0 1,1-1 0,-1 1 0,0 0 0,11-12-2830,39-19-7542,-19 14 3565</inkml:trace>
</inkml:ink>
</file>

<file path=ppt/ink/ink3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3.285"/>
    </inkml:context>
    <inkml:brush xml:id="br0">
      <inkml:brushProperty name="width" value="0.025" units="cm"/>
      <inkml:brushProperty name="height" value="0.025" units="cm"/>
    </inkml:brush>
  </inkml:definitions>
  <inkml:trace contextRef="#ctx0" brushRef="#br0">1 1 13229,'0'0'16399,"23"76"-15310,-23-44-224,0-5-289,0-6-447,0-8-97,10-6-32,-2-5-385,4-2-287,-1 0-802,-1-14-2081,-1-7-1666,-4-6-2210</inkml:trace>
</inkml:ink>
</file>

<file path=ppt/ink/ink3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3.644"/>
    </inkml:context>
    <inkml:brush xml:id="br0">
      <inkml:brushProperty name="width" value="0.025" units="cm"/>
      <inkml:brushProperty name="height" value="0.025" units="cm"/>
    </inkml:brush>
  </inkml:definitions>
  <inkml:trace contextRef="#ctx0" brushRef="#br0">2 231 16271,'0'0'5381,"0"8"-3752,-1-2-1482,1-5-120,0 0 0,0 1 0,-1-1 0,1 0 0,0 1 0,0-1 0,0 0 0,0 1 0,0-1 0,1 1 0,-1-1 0,0 0 0,1 0 0,-1 1 0,1-1 0,-1 0 0,1 1 0,-1-1-1,1 0 1,0 0 0,0 0 0,0 0 0,-1 0 0,1 0 0,0 0 0,0 0 0,1 0 0,-1 0 0,0-1 0,0 1 0,0 0 0,0-1 0,1 1 0,-1-1 0,0 1 0,0-1 0,1 0 0,-1 1 0,1-1 0,-1 0 0,0 0 0,1 0 0,-1 0 0,0 0 0,2-1 0,4 1 138,-1 0 0,0 0-1,0-1 1,0 0 0,0-1 0,0 1 0,0-1 0,0 0 0,0-1 0,0 1 0,-1-1 0,1 0 0,-1-1 0,0 1 0,0-1 0,0 0-1,-1 0 1,1-1 0,-1 1 0,0-1 0,0 0 0,-1 0 0,1 0 0,-1-1 0,0 1 0,-1-1 0,1 0 0,-1 0 0,0 0 0,-1 0-1,1 0 1,-1 0 0,-1 0 0,1 0 0,-1-1 0,0 1 0,-1-9 0,1 14-165,0 0 0,0 0 0,0 0-1,0 0 1,0 0 0,0 0 0,-1 0 0,1 0 0,0 0 0,-1 0 0,1 0-1,-1 0 1,1 0 0,-1 0 0,1 0 0,-1 0 0,0 0 0,1 0 0,-1 1-1,0-1 1,0 0 0,0 1 0,1-1 0,-1 0 0,0 1 0,0-1 0,0 1-1,0-1 1,0 1 0,0 0 0,0-1 0,0 1 0,0 0 0,0 0-1,0 0 1,-1 0 0,1 0 0,0 0 0,0 0 0,0 0 0,0 0 0,0 0-1,0 0 1,0 1 0,0-1 0,0 1 0,0-1 0,0 0 0,0 1 0,0 0-1,0-1 1,-1 2 0,-4 1-3,0 0-1,0 0 0,0 1 1,1 0-1,-1 0 1,-9 10-1,8-6 118,1 0-1,0 1 1,0 0 0,1 0 0,0 0 0,0 1-1,1 0 1,0 0 0,1 0 0,0 0-1,1 0 1,0 1 0,1-1 0,0 1 0,0 17-1,2-25-101,0 0 0,1 0-1,-1 0 1,0 0 0,1-1 0,0 1-1,0 0 1,0-1 0,0 0-1,0 1 1,0-1 0,0 0 0,1 0-1,-1 0 1,1 0 0,0-1-1,-1 1 1,1-1 0,0 1 0,0-1-1,0 0 1,0 0 0,0 0-1,0-1 1,0 1 0,0-1-1,1 0 1,-1 1 0,4-2 0,-2 1-248,0 0 1,0 0 0,0-1-1,-1 1 1,1-1 0,0 0 0,0-1-1,7-2 1,-9 3-240,-1-1 0,0 1-1,0 0 1,0-1 0,1 1 0,-1-1 0,0 1 0,-1-1 0,1 0-1,0 0 1,-1 0 0,1 0 0,-1 0 0,1 0 0,-1-1-1,2-2 1,3-23-6870</inkml:trace>
  <inkml:trace contextRef="#ctx0" brushRef="#br0" timeOffset="1">115 1 8456,'0'0'12908,"30"49"-16047,-12-31-2914</inkml:trace>
</inkml:ink>
</file>

<file path=ppt/ink/ink3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4.640"/>
    </inkml:context>
    <inkml:brush xml:id="br0">
      <inkml:brushProperty name="width" value="0.025" units="cm"/>
      <inkml:brushProperty name="height" value="0.025" units="cm"/>
    </inkml:brush>
  </inkml:definitions>
  <inkml:trace contextRef="#ctx0" brushRef="#br0">79 266 13581,'0'0'9689,"-10"-3"-8926,7 2-685,0 0 0,0 0-1,0 0 1,0 1-1,0-1 1,0 1 0,0 0-1,0 0 1,0 0 0,0 0-1,-5 1 1,6 0-20,0 0 1,1 0 0,-1 0-1,0 1 1,1-1 0,-1 1-1,1-1 1,-1 1-1,1-1 1,0 1 0,0 0-1,-1 0 1,1 0-1,0 0 1,1 0 0,-1 0-1,0 0 1,1 0 0,-1 0-1,1 0 1,-1 0-1,1 0 1,0 0 0,0 4-1,-1 4-157,1 1-1,0 0 1,0-1-1,1 1 1,1-1 0,-1 1-1,2-1 1,0 1-1,0-1 1,0 0-1,11 18 1,3 3-753,2-2 0,29 36 0,16 24 758,-61-84-172,0 1 1,-1-1-1,0 0 0,0 1 1,0-1-1,1 10 1,-2-10 529,-1 0 0,1 0 0,-1 0 0,0 0 0,0 0 0,-1 0 0,-2 9 0,3-11-28,-1-1 1,0 0 0,0 0 0,0 1 0,0-1 0,0 0 0,0 0 0,-1 0 0,1 0-1,-1 0 1,1 0 0,-1-1 0,0 1 0,0 0 0,0-1 0,0 1 0,0-1 0,0 0-1,0 0 1,0 0 0,0 0 0,-1 0 0,1 0 0,0 0 0,-1-1 0,1 1 0,0-1 0,-1 0-1,1 0 1,-1 0 0,1 0 0,-1 0 0,1 0 0,0-1 0,-1 1 0,1-1 0,-1 0-1,-2-1 1,2 1-207,0 0 0,0-1 0,0 0 0,1 0 0,-1 1 0,0-2 0,1 1 0,0 0 0,-1 0 0,1-1 0,0 1 0,0-1 0,0 0 0,1 0 0,-1 1 0,1-1 0,-1 0 0,1 0 0,0-1-1,0 1 1,-1-5 0,-1-7-371,0 0 1,1 1-1,0-22 0,1 27 209,1 0 0,1 0 0,-1 0 1,1 0-1,1 0 0,0 1 0,0-1 1,1 0-1,-1 1 0,2 0 0,-1 0 1,2 0-1,-1 0 0,1 0 0,0 1 0,0 0 1,1 0-1,0 0 0,0 1 0,0 0 1,9-6-1,-4 2 111,17-16 194,46-54 1,-68 73-24,0-1 1,-1 1 0,0-1-1,0-1 1,-1 1 0,0-1-1,0 0 1,-1 0 0,0 0 0,-1 0-1,0 0 1,1-19 0,-3 27-140,0 1 0,0-1 0,0 0 0,0 1 0,0-1 0,-1 1 0,1-1-1,0 1 1,-1-1 0,1 1 0,0-1 0,-1 1 0,1-1 0,0 1 0,-1-1 0,1 1 0,-1-1 0,1 1 0,-1 0 0,1-1 0,-1 1 0,1 0 0,-1 0 0,0-1 0,1 1 0,-1 0 0,1 0 0,-1 0 0,0 0 0,1 0 0,-1 0 0,1 0 0,-1 0 0,0 0 0,1 0-1,-1 0 1,1 0 0,-1 0 0,0 0 0,1 0 0,-1 1 0,1-1 0,-1 0 0,1 0 0,-1 1 0,1-1 0,-2 1 0,-28 16-57,23-11 64,1 1-1,0 0 1,1 0 0,0 1-1,0-1 1,0 1-1,1 0 1,0 0-1,1 1 1,0-1 0,0 1-1,1 0 1,0 0-1,0 0 1,1 0 0,0 16-1,1-24-15,0 1 0,0 0 0,0-1-1,1 1 1,-1 0 0,1-1 0,-1 1 0,1 0-1,-1-1 1,1 1 0,0-1 0,0 1 0,0-1 0,0 0-1,0 1 1,0-1 0,0 0 0,0 1 0,1-1-1,-1 0 1,0 0 0,1 0 0,-1 0 0,1-1-1,-1 1 1,1 0 0,-1 0 0,1-1 0,-1 1-1,1-1 1,0 0 0,-1 1 0,1-1 0,0 0 0,-1 0-1,1 0 1,0 0 0,0 0 0,-1 0 0,1-1-1,2 0 1,2 0 12,-1 0 0,1 0-1,-1-1 1,1 0 0,-1 0-1,0 0 1,0-1 0,0 1-1,0-1 1,0 0 0,7-8-1,3-6 73,-2 0 0,0-1-1,-1-1 1,-1 0 0,16-36-1,-7 4 152,16-61 0,-35 108-237,2-5 0,0 0 0,-1 0 0,0 0 0,-1 0 0,0 0 0,0 0 0,-1-12 0,-1 21-1,1 0 1,0-1-1,-1 1 0,1 0 0,-1-1 1,1 1-1,-1 0 0,1 0 1,-1 0-1,1 0 0,-1-1 0,0 1 1,1 0-1,-1 0 0,1 0 0,-1 0 1,1 0-1,-1 0 0,1 0 1,-1 1-1,1-1 0,-1 0 0,1 0 1,-1 0-1,1 0 0,-1 1 1,1-1-1,-1 0 0,1 1 0,-1-1 1,1 0-1,-1 1 0,1-1 0,0 0 1,-1 1-1,0 0 0,-6 7 1,0 0-1,0 1 0,1-1 0,0 1 1,0 1-1,1-1 0,0 1 0,-6 19 1,4-7 8,0-1 0,2 1 1,-4 32-1,8-42-8,0-1 0,1 0 0,0 1 0,1-1 0,0 0 0,0 1 0,2-1 0,-1 0 0,5 12 0,-5-20 0,-1 0 0,1 1 0,0-1 0,0 0 0,0 0 0,0 0 0,1 0 0,-1-1 0,1 1 0,-1 0 0,1-1 0,0 0 0,0 0 0,0 0 0,1 0 0,-1 0 0,0-1 0,1 1 0,-1-1 0,0 0 0,1 0 0,0 0 0,-1-1 0,1 1 0,0-1 0,-1 0 0,1 0 0,0 0 0,-1 0 0,1-1 0,6-1 0,-3 1 0,0-1 0,0-1 0,0 1 0,-1-1 0,1 0 0,-1-1 0,1 1 0,-1-1 0,0-1 0,7-5 0,54-60 0,-11 12 0,-56 58 0,0 0 0,0 0 0,1 0 0,-1-1 0,0 1 0,0 0 0,1 0 0,-1 0 0,0 0 0,0 0 0,1 0 0,-1 0 0,0 0 0,0 0 0,1 0 0,-1 0 0,0 0 0,1 0 0,-1 0 0,0 0 0,0 1 0,1-1 0,-1 0 0,0 0 0,0 0 0,1 0 0,-1 0 0,0 1 0,0-1 0,0 0 0,1 0 0,-1 0 0,0 1 0,0-1 0,0 0 0,0 0 0,1 0 0,-1 1 0,0-1 0,0 0 0,0 1 0,0-1 0,0 0 0,0 0 0,0 1 0,0-1 0,0 0 0,0 0 0,0 1 0,0-1 0,0 0 0,0 1 0,0-1 0,0 0 0,0 0 0,0 1 0,0-1 0,2 31 0,-1-8 0,1-20-5,-1-1-1,1 1 1,-1-1 0,1 1 0,0-1-1,0 0 1,0 1 0,0-1 0,0 0-1,0 0 1,0-1 0,1 1 0,-1 0-1,1-1 1,0 0 0,-1 1 0,1-1-1,0 0 1,0 0 0,-1-1 0,1 1-1,0-1 1,0 1 0,3-1 0,13 2-149,1-1 1,30-2 0,-25-1-110,-5 1-445,32 0-1043,-50 1 1715,-1 0-1,1 0 0,-1 0 1,0 0-1,1 1 1,-1-1-1,1 0 1,-1 1-1,0-1 1,0 1-1,1 0 1,-1-1-1,0 1 1,0 0-1,0 0 1,1 0-1,-1 0 1,0 0-1,0 0 1,-1 0-1,1 0 1,0 0-1,0 0 0,0 1 1,-1-1-1,1 0 1,-1 1-1,1 1 1,2 19 97,-1-1 1,-1 1-1,-1 0 0,-1-1 0,-5 27 1,-25 109 906,27-141-724,1 3 156,-8 32 596,10-49-943,1-1 1,-1 1-1,1 0 1,-1 0 0,0 0-1,0-1 1,0 1-1,0 0 1,0-1-1,0 1 1,0 0-1,0-1 1,-1 0-1,1 1 1,-1-1-1,1 0 1,-1 0-1,1 0 1,-4 2-1,4-3-46,0 0 0,-1 0-1,1 0 1,-1-1 0,1 1 0,-1 0-1,1-1 1,0 1 0,-1-1-1,1 0 1,0 1 0,-1-1-1,1 0 1,0 0 0,0 0 0,0 1-1,0-1 1,0-1 0,0 1-1,0 0 1,0 0 0,0 0-1,0 0 1,0-1 0,0-1-1,-22-43 131,17 33-122,-2-6-45,-1-1 0,2-1 0,-7-32 0,12 44 15,0-1-1,1 0 1,0 1 0,0-1-1,1 1 1,1-1 0,0 0 0,0 1-1,0-1 1,5-12 0,-3 16-295,1 1 1,-1 0 0,1 0-1,0 0 1,0 1-1,0-1 1,1 1 0,0 0-1,0 0 1,0 1-1,10-7 1,-4 3-1439,21-13-4642</inkml:trace>
</inkml:ink>
</file>

<file path=ppt/ink/ink3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5.468"/>
    </inkml:context>
    <inkml:brush xml:id="br0">
      <inkml:brushProperty name="width" value="0.025" units="cm"/>
      <inkml:brushProperty name="height" value="0.025" units="cm"/>
    </inkml:brush>
  </inkml:definitions>
  <inkml:trace contextRef="#ctx0" brushRef="#br0">141 95 16367,'-3'-5'1081,"0"2"-1,-1-1 1,1 0-1,-1 1 1,0-1-1,0 1 1,-7-4-1,7 4-681,0 1 1,0 0-1,0 0 1,-1 1-1,1-1 0,-1 1 1,1 0-1,-7-1 0,9 2-392,0 0-1,0 0 0,-1 0 1,1 0-1,0 1 0,0-1 1,-1 0-1,1 1 1,0-1-1,0 1 0,0 0 1,0 0-1,0 0 0,0 0 1,0 0-1,0 1 0,0-1 1,0 0-1,1 1 0,-1-1 1,0 1-1,1 0 0,-1-1 1,1 1-1,0 0 0,0 0 1,0 0-1,0 0 0,0 0 1,0 0-1,0 1 1,1-1-1,-1 0 0,1 0 1,-1 0-1,1 1 0,0-1 1,0 0-1,0 3 0,0-4-26,-1 1-1,1-1 0,0 1 1,0-1-1,0 1 1,0 0-1,0-1 0,0 1 1,0-1-1,0 1 1,1-1-1,-1 1 0,1-1 1,-1 1-1,1-1 1,0 1-1,-1-1 0,1 0 1,0 1-1,0-1 0,0 0 1,0 0-1,0 0 1,0 1-1,0-1 0,0 0 1,1-1-1,2 3 1,0-2-17,1 0 0,-1 0 0,1-1 0,0 1 0,-1-1 0,1 0 1,0 0-1,-1-1 0,6 0 0,-2-1 46,1 1-1,-1-1 1,0-1-1,0 0 1,0 0-1,-1 0 1,1-1 0,-1 0-1,8-6 1,58-52 74,-17 13 4,-56 50-98,0-1 0,1 0-1,-1 0 1,0 0 0,1 0-1,-1 0 1,0 1 0,0-1 0,1 0-1,-1 0 1,0 1 0,0-1-1,1 0 1,-1 0 0,0 1-1,0-1 1,1 0 0,-1 1-1,0-1 1,0 0 0,0 1 0,0-1-1,0 0 1,0 1 0,0-1-1,0 0 1,1 1 0,-1-1-1,0 0 1,0 1 0,-1-1-1,1 1 1,0-1 0,0 0 0,0 1-1,0-1 1,0 0 0,0 1-1,0-1 1,0 0 0,-1 1-1,1-1 1,0 0 0,-1 1-1,-3 23-18,-10 17 62,7-22 501,1 0 0,0 1-1,1 0 1,-2 22 0,7-42-490,0 1 0,0 0-1,0 0 1,0 0 0,0 0 0,0 0 0,0 0-1,0 0 1,1-1 0,-1 1 0,0 0 0,0 0-1,1 0 1,-1 0 0,1-1 0,-1 1-1,0 0 1,1 0 0,-1-1 0,1 1 0,0 0-1,-1-1 1,1 1 0,0 0 0,-1-1 0,1 1-1,0-1 1,1 1 0,0 0 1,0 0 0,1-1 0,-1 0 1,0 1-1,1-1 0,-1 0 0,0 0 0,1 0 0,-1 0 1,5-1-1,2-2 21,0 1 1,0-1 0,-1 0 0,16-8-1,4-6-9,0-1-1,0-1 1,-2-2-1,25-24 1,-50 45-64,-1 0 1,1-1-1,-1 1 1,1 0-1,0 0 1,-1 0-1,1 0 1,-1 0-1,1 0 1,-1 0-1,1 0 1,-1 0-1,1 0 0,0 0 1,-1 0-1,1 0 1,-1 1-1,1-1 1,-1 0-1,1 0 1,-1 0-1,1 1 1,-1-1-1,1 0 1,-1 1-1,0-1 1,1 0-1,-1 1 0,1-1 1,-1 1-1,0-1 1,1 1-1,-1-1 1,0 1-1,0-1 1,1 1-1,-1-1 1,0 1-1,0-1 1,0 1-1,0 0 1,1 1 24,0-1 1,0 0 0,0 1 0,0-1-1,0 0 1,0 1 0,0-1 0,0 0 0,0 0-1,1 0 1,-1 0 0,0 0 0,1 0-1,-1-1 1,1 1 0,-1 0 0,1-1-1,1 1 1,23-1-92,-20 0-1,0-1 1,0 2-1,0-1 0,-1 0 1,1 1-1,11 3 0,0 10-4036,-6 14-5061,-10-19 2307</inkml:trace>
</inkml:ink>
</file>

<file path=ppt/ink/ink3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6.232"/>
    </inkml:context>
    <inkml:brush xml:id="br0">
      <inkml:brushProperty name="width" value="0.025" units="cm"/>
      <inkml:brushProperty name="height" value="0.025" units="cm"/>
    </inkml:brush>
  </inkml:definitions>
  <inkml:trace contextRef="#ctx0" brushRef="#br0">159 162 10154,'0'0'5872,"-12"8"-3523,-8 6-1050,2 1-1,-26 25 1,37-33-753,0 0-1,1 0 1,0 1-1,0 0 1,1 0-1,0 1 1,0-1 0,1 1-1,0 0 1,-4 16-1,7-24-529,1 0 0,0-1 0,0 1 0,0 0 0,-1 0 0,1-1 0,0 1 0,0 0 0,0 0 0,1 0 0,-1-1 0,0 1 0,0 0 0,0 0 0,0 0 0,1-1 0,-1 1 0,0 0 0,1-1 0,-1 1 0,1 0 0,-1-1 0,1 1 0,-1 0 0,1-1 0,-1 1 0,1-1 0,-1 1 0,1-1 0,0 1 0,1 0 11,0 0-1,0-1 1,0 1-1,1-1 1,-1 0-1,0 0 1,0 1-1,0-1 1,0 0-1,0-1 1,3 1 0,3-2 32,1 0 0,-1 0 0,0-1 0,0 1 0,8-6 0,22-15 141,0-3 1,-2-1-1,-1-1 0,-2-2 0,0-1 0,-2-2 1,46-63-1,-72 89-179,-3 5-32,1-1 0,-1 0 0,0 1 0,0-1 0,0 0 0,-1 0 0,1-1 0,-1 1-1,0 0 1,1 0 0,-1-1 0,-1 1 0,2-7 0,-23 22-208,8 1 330,0 0 0,1 0 0,0 1 1,1 1-1,0 0 0,2 1 0,-1-1 0,2 2 0,0-1 0,2 1 0,-1 1 0,2-1 0,0 1 0,-4 32 0,9-47-108,0 0 0,0-1 0,0 1 0,0 0 0,1 0 0,-1 0 0,1-1 0,-1 1 0,1 0 0,0-1 0,0 1 0,0 0 0,1-1 0,-1 1 0,0-1 0,1 0 0,0 1 0,-1-1 0,1 0 0,0 0 0,0 0 0,0 0 0,1-1 0,-1 1 0,0 0 0,1-1 0,3 2 0,-1-1-26,0-1-1,0 1 1,0-1-1,0-1 1,0 1 0,0-1-1,1 0 1,-1 0-1,0 0 1,0-1 0,0 1-1,0-1 1,0-1-1,9-2 1,-5 0 36,-1-1 0,0 0 0,0-1 0,-1 1 0,1-1 0,-1-1 0,0 1 0,-1-1 0,0 0 0,0-1 0,-1 0 0,1 1 0,-2-2 0,1 1 0,-1-1 0,0 1 0,-1-1 0,0 0 0,-1 0 0,1-1 0,-2 1 0,2-16 0,-3 24-9,0 0 0,0 1 0,0-1 1,0 0-1,0 0 0,0 1 0,0-1 0,0 0 0,0 0 1,0 1-1,0-1 0,-1 0 0,1 1 0,0-1 0,0 0 1,-1 1-1,1-1 0,-1 0 0,1 1 0,0-1 0,-1 0 0,1 1 1,-1-1-1,1 1 0,-1-1 0,0 1 0,1 0 0,-1-1 1,0 1-1,1-1 0,-1 1 0,0 0 0,1 0 0,-1-1 1,0 1-1,1 0 0,-1 0 0,0 0 0,0 0 0,1 0 1,-1 0-1,0 0 0,0 0 0,1 0 0,-1 0 0,0 0 0,0 0 1,1 1-1,-1-1 0,0 0 0,1 0 0,-1 1 0,0-1 1,1 1-1,-1-1 0,1 0 0,-1 1 0,0-1 0,0 2 1,-38 28 124,33-22-129,0-1 0,0 1 0,1 0 0,0 0 0,0 1 0,1 0 0,0-1 0,1 1 0,-4 15 0,6-20 0,0-1 0,0 0 0,1 0 0,0 1 0,0-1 0,0 0 0,0 0 0,0 1 0,1-1 0,-1 0 0,1 0 0,0 0 0,0 0 0,0 0 0,0 1 0,0-2 0,1 1 0,0 0 0,-1 0 0,1 0 0,0-1 0,0 1 0,1-1 0,-1 0 0,0 1 0,1-1 0,-1 0 0,1-1 0,0 1 0,0 0 0,3 1 0,5 1 0,0 0 0,0-1 0,0 0 0,1-1 0,-1 0 0,1 0 0,-1-2 0,1 1 0,-1-2 0,17-1 0,-20 1 0,0 0 0,0 0 0,-1-1 0,1 0 0,-1-1 0,1 1 0,-1-1 0,0-1 0,0 1 0,0-1 0,-1-1 0,1 1 0,-1-1 0,0 0 0,0 0 0,5-7 0,-9 9 0,1-1 0,-1 1 0,0-1 0,-1 1 0,1-1 0,-1 0 0,1 0 0,-1 0 0,0 1 0,0-1 0,-1 0 0,1-1 0,-1 1 0,0 0 0,0 0 0,-1 0 0,1 0 0,-1 0 0,1 0 0,-1 0 0,-1 0 0,1 1 0,0-1 0,-3-4 0,-1 0 0,0-1 0,0 1 0,-1 0 0,0 0 0,-1 1 0,1 0 0,-2 0 0,-12-10 0,20 17 0,0 0 0,0 0 0,0 0 0,0-1 0,0 1 0,0 0 0,-1 0 0,1 0 0,0 0 0,0 0 0,0-1 0,0 1 0,0 0 0,0 0 0,0 0 0,0 0 0,0 0 0,0-1 0,1 1 0,-1 0 0,0 0 0,0 0 0,0 0 0,0 0 0,0 0 0,0-1 0,0 1 0,0 0 0,0 0 0,0 0 0,0 0 0,1 0 0,-1 0 0,0 0 0,0 0 0,0 0 0,0-1 0,0 1 0,0 0 0,0 0 0,1 0 0,-1 0 0,0 0 0,0 0 0,0 0 0,0 0 0,0 0 0,1 0 0,-1 0 0,0 0 0,0 0 0,0 0 0,0 0 0,0 0 0,1 0 0,-1 0 0,0 0 0,0 0 0,0 0 0,0 0 0,0 1 0,21-4 0,23 3 0,-32 0-62,44 3-5022,-19-3-4248</inkml:trace>
</inkml:ink>
</file>

<file path=ppt/ink/ink3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7.071"/>
    </inkml:context>
    <inkml:brush xml:id="br0">
      <inkml:brushProperty name="width" value="0.025" units="cm"/>
      <inkml:brushProperty name="height" value="0.025" units="cm"/>
    </inkml:brush>
  </inkml:definitions>
  <inkml:trace contextRef="#ctx0" brushRef="#br0">0 98 7815,'4'-11'9844,"18"-63"-2530,-22 74-7247,0-1 0,0 1 0,0 0-1,0 0 1,0 0 0,0 0 0,0 0 0,0-1 0,0 1 0,0 0-1,0 0 1,0 0 0,0 0 0,0-1 0,0 1 0,0 0 0,0 0-1,0 0 1,0 0 0,0 0 0,0-1 0,0 1 0,0 0 0,0 0-1,0 0 1,1 0 0,-1 0 0,0 0 0,0 0 0,0-1 0,0 1-1,0 0 1,0 0 0,1 0 0,-1 0 0,0 0 0,0 0 0,0 0-1,0 0 1,1 0 0,-1 0 0,0 0 0,0 0 0,0 0 0,0 0-1,0 0 1,1 0 0,-1 0 0,0 0 0,0 0 0,0 0 0,0 0-1,1 0 1,-1 0 0,0 0 0,0 1 0,7 10 740,1 17-658,19 205 1330,-27-228-1471,1 0 1,0-1-1,0 1 0,1 0 1,0-1-1,-1 1 0,2-1 1,3 9-1,-5-12-7,0 0-1,0 0 1,0 0 0,0 0 0,0 0-1,0 0 1,0 0 0,1-1 0,-1 1-1,0 0 1,0-1 0,1 1 0,-1-1-1,0 1 1,1-1 0,-1 1 0,0-1-1,1 0 1,-1 0 0,1 0 0,-1 0-1,0 0 1,1 0 0,-1 0 0,1 0-1,-1 0 1,0-1 0,1 1 0,-1 0-1,0-1 1,1 0 0,-1 1 0,0-1 0,2-1-1,6-4 41,-1 1 0,0-2 0,0 1 0,-1-1 0,0-1-1,0 1 1,-1-1 0,6-9 0,3-5-1,22-46 1,-30 52-37,-1 1 1,0-1 0,-2 0-1,0-1 1,0 1 0,-2-1-1,2-31 1,-7 32-138,-5 16-174,-7 25-64,3 22 391,2 0 0,2 0 1,2 1-1,1 92 0,5-138 1,0-38-976,1 27 911,-1-1 0,-1 0 0,0 1 0,0-1 0,0 1 0,-2-1 0,1 1 0,-1 0-1,0 0 1,-1 0 0,0 0 0,0 1 0,-1-1 0,0 1 0,-9-11 0,14 20 42,0-1-1,0 0 1,0 1-1,0-1 0,0 0 1,0 1-1,0-1 1,0 0-1,0 1 1,0-1-1,0 0 1,-1 0-1,1 1 0,0-1 1,0 0-1,0 1 1,0-1-1,0 0 1,-1 0-1,1 1 0,0-1 1,0 0-1,-1 0 1,1 0-1,0 1 1,0-1-1,-1 0 1,1 0-1,0 0 0,-1 0 1,1 0-1,0 1 1,0-1-1,-1 0 1,1 0-1,0 0 1,-1 0-1,1 0 0,0 0 1,-1 0-1,1 0 1,0 0-1,-1 0 1,1 0-1,0 0 1,0-1-1,-1 1 0,1 0 1,0 0-1,-1 0 1,1 0-1,0 0 1,0-1-1,-1 1 0,1 0 1,0 0-1,0 0 1,-1-1-1,1 1 1,0 0-1,0 0 1,0-1-1,-1 1 0,7 26-239,-4-22 53,1 0 0,-1 0-1,1 0 1,0 0 0,0-1-1,1 1 1,-1-1 0,1 0-1,0 0 1,-1 0 0,1-1-1,1 1 1,-1-1-1,0 0 1,0 0 0,9 2-1,-1 0-1663,1-1 0,-1-1-1,1 0 1,-1-1 0,16 0 0,8-1-6134</inkml:trace>
</inkml:ink>
</file>

<file path=ppt/ink/ink3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7.665"/>
    </inkml:context>
    <inkml:brush xml:id="br0">
      <inkml:brushProperty name="width" value="0.025" units="cm"/>
      <inkml:brushProperty name="height" value="0.025" units="cm"/>
    </inkml:brush>
  </inkml:definitions>
  <inkml:trace contextRef="#ctx0" brushRef="#br0">112 126 13677,'0'0'10901,"-10"3"-9673,3-1-1012,0 1 1,0 0-1,1 0 0,-1 1 1,1-1-1,0 1 1,0 1-1,0-1 0,-6 7 1,9-8-129,0-1 1,1 1 0,-1 0-1,1 0 1,-1 0 0,1 1-1,0-1 1,0 0 0,1 1-1,-1-1 1,1 1 0,0 0-1,0-1 1,0 1 0,0 0-1,0 0 1,1 0 0,0 0-1,0-1 1,0 1 0,0 0-1,1 0 1,0 6 0,0-9-95,0 0 1,0 0-1,0 0 1,0 0-1,-1-1 1,1 1-1,0 0 1,1 0-1,-1 0 1,0-1-1,0 1 0,0-1 1,0 1-1,0-1 1,1 1-1,-1-1 1,0 0-1,0 0 1,1 1-1,-1-1 1,0 0-1,0 0 1,1 0-1,-1 0 1,0-1-1,1 1 1,-1 0-1,0 0 0,0-1 1,2 0-1,39-13-196,-23 0 33,-1 0 0,-1-1 0,0-1 1,-1-1-1,-1 0 0,-1-1 0,0 0 0,-2-1 0,0-1 0,18-39 0,-41 87-661,2-7 1188,1-1 1,1 1-1,1 0 0,1 1 0,0-1 0,-1 25 0,6-46-345,0 1 0,0 0 0,0 0 0,0 0 0,1 0 0,-1 0-1,0 0 1,0 0 0,0 0 0,1 0 0,-1 0 0,0 0 0,1 0 0,-1-1 0,1 1 0,-1 0 0,1 0 0,0 0 0,-1-1 0,1 1 0,0 0 0,-1-1 0,1 1 0,0 0 0,0-1 0,0 1 0,-1-1 0,1 0 0,2 1 0,0 0 9,0-1-1,0 1 1,0-1 0,0 0 0,0 0-1,0 0 1,0-1 0,0 1-1,-1-1 1,5 0 0,2-2 29,1-1 0,0 0 0,-1 0 0,0-1 0,11-7 0,-7 3-26,0-2 0,-1 0 0,-1 0 0,0-1 0,17-23 0,-23 28 5,-1-1 0,1 0 0,-1 0 0,0-1 1,-1 1-1,0-1 0,-1 0 0,1 0 1,-2 0-1,1 0 0,0-15 0,-2 24-30,0-1 1,0 1-1,0 0 0,0-1 0,0 1 0,0-1 1,0 1-1,1 0 0,-1-1 0,0 1 0,0-1 0,0 1 1,-1 0-1,1-1 0,0 1 0,0-1 0,0 1 0,0 0 1,0-1-1,0 1 0,-1-1 0,1 1 0,0 0 1,0-1-1,0 1 0,-1 0 0,1-1 0,0 1 0,-1 0 1,1 0-1,0-1 0,-1 1 0,1 0 0,0 0 0,-1-1 1,1 1-1,0 0 0,-1 0 0,1 0 0,-1 0 1,1 0-1,0-1 0,-1 1 0,1 0 0,-1 0 0,1 0 1,0 0-1,-1 0 0,1 0 0,-1 1 0,1-1 0,-1 0 1,1 0-1,0 0 0,-1 0 0,1 0 0,0 0 1,-1 1-1,1-1 0,-1 0 0,1 0 0,0 1 0,0-1 1,-1 0-1,1 1 0,0-1 0,-1 0 0,1 1 0,-22 23 42,15-13 81,2-1 0,-1 0 0,1 1 0,1 0 1,0 0-1,0 1 0,1-1 0,1 1 0,0-1 0,1 1 1,0 0-1,0 0 0,2 15 0,0-25-123,-1-1 0,1 1 0,-1-1 0,1 1 0,-1-1 0,1 0 0,0 1 0,0-1 0,0 0 0,0 0 0,0 0 0,0 1 0,0-1 0,0 0 0,0 0 0,1-1 0,-1 1 0,0 0 0,1 0 0,-1-1 0,1 1 0,-1 0 0,0-1 0,1 1 0,-1-1 0,1 0 0,0 0 0,-1 1 0,1-1 0,-1 0 0,1 0 0,-1 0 0,1-1 0,-1 1 0,1 0 0,-1-1 0,3 0 0,2 0 0,0-1 0,-1 0 0,1 0 0,-1 0 0,1-1 0,-1 1 0,0-1 0,8-6 0,0-5 0,0-1 0,0 0 0,-1-1 0,-1 0 0,-1 0 0,-1-1 0,0-1 0,-1 0 0,8-26 0,-21 60-25,-3 4-322,1 1-1,0 0 1,2 1 0,1 0 0,-4 42-1,8-63 79,0 0 0,0 1 0,1-1-1,-1 0 1,0 0 0,0 1 0,1-1 0,-1 0-1,1 0 1,-1 0 0,1 0 0,0 0-1,-1 1 1,1-1 0,0 0 0,0 0 0,0-1-1,-1 1 1,1 0 0,0 0 0,0 0-1,0-1 1,1 1 0,-1 0 0,0-1 0,0 1-1,0-1 1,3 1 0,-2 0-405,1-1 0,0 1 0,0-1 0,0 0 0,0 0-1,-1 0 1,1 0 0,0-1 0,0 1 0,0-1 0,-1 1 0,5-3 0,18-13-2972</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3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8.102"/>
    </inkml:context>
    <inkml:brush xml:id="br0">
      <inkml:brushProperty name="width" value="0.025" units="cm"/>
      <inkml:brushProperty name="height" value="0.025" units="cm"/>
    </inkml:brush>
  </inkml:definitions>
  <inkml:trace contextRef="#ctx0" brushRef="#br0">93 26 13068,'0'0'12209,"-6"13"-11755,-13 39 222,2 0 0,3 2 0,2-1 0,2 2 0,3-1 0,2 1 0,2 63 0,5-91-568,1-64 183,1-12-183,5-4-330,2 1 1,2 1-1,23-57 1,-31 93 160,1 0-1,1 1 1,0-1 0,2 1 0,-1 1-1,2-1 1,-1 2 0,2-1 0,0 1 0,0 1-1,1 0 1,0 0 0,1 2 0,24-15 0,-36 23 65,0 0 0,0 1 0,0-1 0,0 1 1,0-1-1,0 1 0,0-1 0,0 1 0,0 0 1,0 0-1,0-1 0,0 1 0,0 0 0,0 0 1,0 0-1,0 0 0,0 0 0,0 0 1,0 1-1,0-1 0,0 0 0,2 1 0,-2 0 8,-1-1-1,0 1 1,1 0-1,-1 0 1,0 0-1,0-1 1,1 1-1,-1 0 1,0 0-1,0 0 1,0-1-1,0 1 1,0 0-1,0 0 1,0 0-1,0 0 1,0-1-1,-1 1 1,1 0-1,0 0 1,-1 1-1,-22 44 739,13-32-489,0 0 0,-2-1 0,1 0 0,-2 0-1,0-1 1,-27 19 0,39-31-311,0 1 1,1-1-1,-1 1 1,0-1-1,1 1 0,-1-1 1,0 0-1,0 0 0,1 1 1,-1-1-1,0 0 1,0 0-1,1 0 0,-1 0 1,0 1-1,0-1 0,0-1 1,1 1-1,-1 0 1,0 0-1,-1 0 0,0-12-2939,14-21-6970,1 15-4892</inkml:trace>
</inkml:ink>
</file>

<file path=ppt/ink/ink3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8.567"/>
    </inkml:context>
    <inkml:brush xml:id="br0">
      <inkml:brushProperty name="width" value="0.025" units="cm"/>
      <inkml:brushProperty name="height" value="0.025" units="cm"/>
    </inkml:brush>
  </inkml:definitions>
  <inkml:trace contextRef="#ctx0" brushRef="#br0">71 0 23863,'0'0'5140,"1"14"-4269,2 78 93,-4 1 1,-12 90-1,5-116-1266,1 69 1,7-135-740,0-42-4175,-2 16 3857,-1-1 0,-1 1 0,-10-37-1,-2-7 1117,9 1 5283,8 67-4909,-1 0 0,0 0 0,1 0 0,-1 1 0,1-1 0,-1 0 0,1 0 0,-1 1 0,1-1 0,-1 1 0,1-1 0,-1 0 1,1 1-1,0-1 0,0 1 0,-1-1 0,1 1 0,0 0 0,0-1 0,-1 1 0,1 0 0,0-1 0,0 1 0,0 0 0,0 0 1,-1 0-1,1 0 0,2 0 0,31-3 0,-28 3 74,-4 0-212,64-3-996,-22-4-3769,-5-3-3988</inkml:trace>
</inkml:ink>
</file>

<file path=ppt/ink/ink3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9.436"/>
    </inkml:context>
    <inkml:brush xml:id="br0">
      <inkml:brushProperty name="width" value="0.025" units="cm"/>
      <inkml:brushProperty name="height" value="0.025" units="cm"/>
    </inkml:brush>
  </inkml:definitions>
  <inkml:trace contextRef="#ctx0" brushRef="#br0">152 267 12684,'6'-12'4650,"-3"7"-4371,35-83 4787,-36 81-4688,1 0 1,-1 0-1,-1 0 1,1-1-1,-1 1 1,-1 0-1,1-1 1,-1 1-1,0-1 1,-1 1-1,0-1 1,-2-7-1,2 13-343,1 0 0,-1 0 0,-1 0 0,1 0 0,0 1 0,0-1 0,-1 0 0,1 1 0,-1-1 0,1 1 0,-1-1 0,1 1 0,-1 0 0,0 0 0,0 0-1,0 0 1,0 0 0,0 0 0,0 0 0,0 1 0,0-1 0,0 1 0,0-1 0,0 1 0,0 0 0,0 0 0,-1 0 0,1 0 0,0 0 0,0 0 0,0 1-1,0-1 1,0 1 0,0-1 0,0 1 0,0 0 0,-3 1 0,-2 1-66,0 0 1,0 0-1,0 0 0,1 1 0,-1 0 0,1 0 0,0 1 1,0 0-1,-7 8 0,5-3 40,1 2-1,0-1 1,0 0-1,1 1 0,1 0 1,0 1-1,1-1 1,0 1-1,1 0 1,0 0-1,1 0 1,0 0-1,1 1 1,1-1-1,0 0 1,3 19-1,-2-29 3,0 0-1,-1 0 0,1 0 1,1 0-1,-1 0 0,0 0 1,1 0-1,-1-1 0,1 1 1,0 0-1,0-1 0,0 1 1,0-1-1,1 0 0,-1 0 1,0 0-1,1 0 0,0 0 1,-1 0-1,1-1 1,0 1-1,0-1 0,0 0 1,0 0-1,0 0 0,0 0 1,0 0-1,1-1 0,-1 0 1,0 1-1,0-1 0,0 0 1,1 0-1,-1-1 0,0 1 1,5-2-1,4 0 121,0-1-1,0 0 1,-1-1 0,0 0-1,0-1 1,0 0 0,0-1-1,15-11 1,-7 2 200,-1-1-1,0-1 1,-2 0-1,0-2 1,25-37-1,-32 44-289,-2-1-1,0 0 1,0 0-1,-1-1 1,-1 0-1,0 0 1,-1 0-1,0-1 1,-1 1-1,1-26 1,-4 40-55,0 0 0,0 0-1,0 0 1,0 0 0,0 0 0,0 0 0,-1 0 0,1 0 0,0 0-1,0 0 1,0 0 0,0 0 0,0 0 0,0 1 0,0-1-1,-1 0 1,1 0 0,0 0 0,0 0 0,0 0 0,0 0-1,0 0 1,0 0 0,0 0 0,-1 0 0,1-1 0,0 1-1,0 0 1,0 0 0,0 0 0,0 0 0,0 0 0,0 0-1,0 0 1,-1 0 0,1 0 0,0 0 0,0 0 0,0 0-1,0 0 1,0 0 0,0-1 0,0 1 0,0 0 0,0 0-1,0 0 1,0 0 0,0 0 0,0 0 0,0 0 0,0 0-1,-1-1 1,1 1 0,0 0 0,0 0 0,0 0 0,0 0-1,0 0 1,0 0 0,0 0 0,1-1 0,-1 1 0,0 0 0,0 0-1,-10 14-457,-8 20 125,5 1 266,-14 63 0,24-81 204,0 0 1,1 0 0,1 0 0,0 0 0,2 0 0,2 19-1,-3-34-107,0 0 0,1-1 0,-1 1 1,1-1-1,-1 1 0,1-1 0,0 1 0,0-1 0,-1 0 0,1 1 0,0-1 0,0 0 0,1 0 0,-1 1 0,0-1 0,0 0 0,0 0 0,1 0 0,-1 0 0,1-1 0,-1 1 0,1 0 1,-1-1-1,1 1 0,-1-1 0,1 1 0,-1-1 0,1 0 0,0 1 0,-1-1 0,1 0 0,-1 0 0,1 0 0,0 0 0,-1-1 0,3 1 0,4-2 41,-1 1 1,0-1-1,-1 0 0,1 0 0,0-1 1,0 0-1,7-4 0,11-10-57,-2 0 0,0-2 0,-1 0 0,-1-2 0,0 0 0,-2-1 0,-1-2 0,0 1 0,-2-2 0,14-28 0,-29 51 0,1-1 0,0 0 0,0-1 0,-1 1 0,1-1 0,-1 1 0,0-1 0,1 0 0,-2 0 0,1 1 0,0-1 0,-1 0 0,0 0 0,0-5 0,-18 34 0,-4 14 35,-19 48-1,35-72-77,1-1 0,0 1-1,1 0 1,1 0 0,0 0-1,2 1 1,-1 16-1,2-31-159,0 0 0,0 0-1,1 0 1,-1 0-1,1 0 1,-1 0-1,1 0 1,-1 0-1,1 0 1,-1-1-1,1 1 1,0 0 0,0 0-1,-1-1 1,1 1-1,0 0 1,0-1-1,0 1 1,0-1-1,0 1 1,-1-1-1,1 1 1,0-1 0,0 0-1,0 1 1,0-1-1,0 0 1,1 0-1,-1 0 1,0 0-1,0 0 1,0 0-1,0 0 1,0 0 0,0 0-1,0 0 1,0 0-1,0-1 1,0 1-1,0-1 1,0 1-1,0 0 1,0-1-1,1 0 1,16-12-6411</inkml:trace>
</inkml:ink>
</file>

<file path=ppt/ink/ink3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49.776"/>
    </inkml:context>
    <inkml:brush xml:id="br0">
      <inkml:brushProperty name="width" value="0.025" units="cm"/>
      <inkml:brushProperty name="height" value="0.025" units="cm"/>
    </inkml:brush>
  </inkml:definitions>
  <inkml:trace contextRef="#ctx0" brushRef="#br0">1 1 13453,'0'0'12812,"8"54"-18674,14-28 866,1 1-4037</inkml:trace>
</inkml:ink>
</file>

<file path=ppt/ink/ink3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50.151"/>
    </inkml:context>
    <inkml:brush xml:id="br0">
      <inkml:brushProperty name="width" value="0.025" units="cm"/>
      <inkml:brushProperty name="height" value="0.025" units="cm"/>
    </inkml:brush>
  </inkml:definitions>
  <inkml:trace contextRef="#ctx0" brushRef="#br0">202 52 18866,'0'0'6844,"-12"-6"-4976,6 1-1571,3 3-246,0 0 1,0 0-1,0 0 0,0 0 1,0 0-1,-1 1 0,1-1 0,0 1 1,-1 0-1,1 0 0,-1 0 1,1 1-1,-1-1 0,1 1 0,-1-1 1,0 1-1,1 1 0,-1-1 1,1 0-1,-1 1 0,-5 1 0,1 2-27,1 1 0,-1 1 0,0-1 0,1 1 0,0 0 0,1 0 0,-1 1-1,1 0 1,-6 10 0,8-12 26,1-1-1,0 1 0,0 0 1,1 0-1,-1 0 1,1 0-1,1 0 0,-1 1 1,1-1-1,-1 1 0,1-1 1,1 1-1,-1-1 1,1 1-1,0-1 0,2 11 1,-2-14-44,1-1-1,0 1 1,1-1 0,-1 1-1,0-1 1,0 1 0,1-1 0,-1 0-1,0 0 1,1 1 0,0-1 0,-1 0-1,1-1 1,-1 1 0,1 0 0,0 0-1,0-1 1,-1 1 0,1-1 0,0 1-1,0-1 1,0 0 0,0 1 0,0-1-1,0 0 1,2-1 0,4 2 25,0-2 0,0 1 0,0-1 0,0 0 0,8-2 0,-6-1-3,0 0-1,1 0 1,-2-1-1,1 0 0,0-1 1,-1 0-1,0-1 1,-1 0-1,12-11 0,6-10 36,31-44-1,-24 28-76,-47 89-750,2-20 557,2 0 0,1 1 0,-6 27 0,9 5-2808,8-39-2094,8-9-2851</inkml:trace>
</inkml:ink>
</file>

<file path=ppt/ink/ink3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50.647"/>
    </inkml:context>
    <inkml:brush xml:id="br0">
      <inkml:brushProperty name="width" value="0.025" units="cm"/>
      <inkml:brushProperty name="height" value="0.025" units="cm"/>
    </inkml:brush>
  </inkml:definitions>
  <inkml:trace contextRef="#ctx0" brushRef="#br0">181 10 6278,'0'0'18300,"-10"-2"-16175,8 1-2024,-2 0-1,1 0 0,0 0 1,0 0-1,-1 0 0,1 0 0,-1 1 0,1 0 0,-1-1 0,1 1 0,-1 1 0,1-1 0,-1 0 0,1 1 0,0 0 0,-1 0 0,1 0 0,0 0 0,0 0 0,-1 1 0,1-1 0,0 1 0,0 0 0,1 0 0,-1 0 0,0 0 0,1 1 0,-1-1 1,1 1-1,0 0 0,-4 4 0,5-4-101,-1-1 0,0 1 1,1 0-1,-1 0 1,1 0-1,0 0 0,0 0 1,0 0-1,0 1 1,1-1-1,-1 0 1,1 0-1,0 1 0,0-1 1,0 0-1,1 6 1,-1-9-5,0 1 1,1 0 0,-1 0 0,1 0-1,-1 0 1,1 0 0,-1-1 0,1 1-1,0 0 1,-1 0 0,1-1 0,0 1-1,0 0 1,-1-1 0,1 1-1,0-1 1,0 1 0,0-1 0,0 1-1,0-1 1,1 1 0,1-1-11,-1 0-1,1 1 1,0-1-1,-1 0 1,1 0 0,0-1-1,0 1 1,-1-1-1,1 1 1,0-1 0,2-1-1,2-1-84,0 0 1,0-1-1,-1 0 0,1 0 0,-1-1 0,0 0 0,0 0 0,8-9 0,-8 7-373,1 1-1,-1 0 0,1 0 0,1 0 0,12-6 0,-20 12 407,0-1 0,1 1 0,-1 0 0,1 0-1,-1 0 1,0 0 0,1 0 0,-1 0 0,0 0 0,1 0-1,-1 0 1,1 0 0,-1 0 0,0 0 0,1 0 0,-1 0-1,0 0 1,1 1 0,-1-1 0,0 0 0,1 0 0,-1 0-1,0 0 1,1 1 0,-1-1 0,0 0 0,0 0 0,1 1 0,-1-1-1,0 0 1,0 0 0,1 1 0,-1-1 0,0 0 0,0 1-1,0-1 1,0 0 0,1 1 0,-1-1 0,0 1 0,0-1-1,0 0 1,0 1 0,0-1 0,0 0 0,0 1 0,0-1-1,0 0 1,0 1 0,0 27 114,0-20-216,-5 88 2912,-21 116 0,6-55 1855,18-130-4339,2-21-255,0 1-1,0 0 1,-1-1 0,0 1-1,0-1 1,-1 1-1,-2 8 1,3-14-4,1-1 0,-1 1 0,1-1 0,-1 1 0,1-1 0,-1 0 0,1 1 0,-1-1 0,0 0 0,1 1 0,-1-1 0,0 0 0,1 1 0,-1-1 0,0 0 0,1 0 0,-1 0 0,0 0 0,1 0 0,-1 0 0,0 0 0,1 0 0,-1 0 0,0 0 0,1 0 0,-1 0 0,0-1 0,1 1 0,-1 0 0,0 0 0,1-1 0,-1 1 0,1 0 0,-1-1 0,0 1 0,0-1 0,-21-16 0,22 17 0,-18-17 15,1 0 0,1 0 0,-24-33 0,35 42-36,0 0-1,1 1 1,0-1-1,0-1 1,0 1-1,1-1 1,1 1-1,-1-1 1,2 0 0,-1 0-1,1 0 1,0 0-1,1-9 1,0 14-237,1 1 1,0-1-1,0 1 1,0-1-1,0 1 1,1 0-1,-1-1 0,1 1 1,0 0-1,0 0 1,0 0-1,0 1 1,1-1-1,-1 0 1,1 1-1,0-1 1,3-1-1,58-36-6903,-39 27 3727,10-8-3388</inkml:trace>
</inkml:ink>
</file>

<file path=ppt/ink/ink3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51.097"/>
    </inkml:context>
    <inkml:brush xml:id="br0">
      <inkml:brushProperty name="width" value="0.025" units="cm"/>
      <inkml:brushProperty name="height" value="0.025" units="cm"/>
    </inkml:brush>
  </inkml:definitions>
  <inkml:trace contextRef="#ctx0" brushRef="#br0">129 73 16239,'0'0'5115,"0"-9"-1667,0-30-933,0 38-2468,0 0 1,0 0 0,-1 0 0,1 0 0,0 0 0,0 0 0,-1 0 0,1 0 0,-1 0 0,1 0 0,-1 0 0,1 0 0,-1 0 0,0 0 0,1 0 0,-1 1 0,0-1 0,0 0 0,0 0 0,1 1 0,-1-1 0,0 0 0,0 1 0,0-1 0,0 1 0,0 0 0,0-1 0,0 1 0,0 0 0,-1-1 0,1 1 0,0 0 0,0 0 0,0 0 0,0 0-1,0 0 1,0 0 0,0 0 0,0 0 0,0 1 0,-1-1 0,1 0 0,0 1 0,0-1 0,0 1 0,-1 0 0,-3 1-87,1 0-1,-1 0 0,1 0 1,0 1-1,-1-1 1,1 1-1,-7 7 0,6-4 56,0 0 0,0 1 0,1-1 0,0 1 0,0 0 0,0 0 0,1 1 0,0-1 0,1 1 1,-1 0-1,1 0 0,1 0 0,-2 15 0,3-22-14,0 0 0,0-1 0,1 1 1,-1 0-1,0 0 0,0-1 0,0 1 1,0 0-1,1-1 0,-1 1 0,0 0 1,1-1-1,-1 1 0,0 0 1,1-1-1,-1 1 0,1-1 0,-1 1 1,1-1-1,-1 1 0,1-1 0,0 1 1,-1-1-1,1 0 0,-1 1 0,1-1 1,0 0-1,-1 1 0,1-1 1,1 0-1,29 0 151,29-18 51,52-47-562,-54 29 22,-57 36 271,0-1 0,0 0 0,0 1 0,0-1 1,0 0-1,0 1 0,0 0 0,0-1 0,0 1 1,0-1-1,0 1 0,0 0 0,1 0 0,-1 0 0,0 0 1,0 0-1,0 0 0,0 0 0,1 0 0,-1 0 1,2 1-1,-2 0 33,-1 0 0,1-1 0,0 1 0,0 0 0,-1 0 0,1 0 0,-1 0 0,1 0 0,-1-1 0,1 1 0,-1 0 0,0 0 0,1 0 0,-1 0 0,0 1 0,0-1 0,0 0 0,1 0 0,-2 1 0,1 12 84,-1-1 0,-1 0 1,-4 18-1,1-1 417,4-29-430,1 0 0,0 0 0,0 0 1,0 0-1,0 0 0,0 0 0,0 0 1,0 1-1,0-1 0,0 0 1,0 0-1,1 0 0,-1-1 0,0 1 1,1 0-1,-1 0 0,1 0 0,-1 0 1,1 0-1,-1 0 0,1 0 0,0-1 1,-1 1-1,1 0 0,0 0 0,0-1 1,-1 1-1,1-1 0,0 1 0,0-1 1,1 1-1,0 0 1,1-1 0,-1 0-1,1 0 1,-1 0 0,1 0 0,-1-1 0,0 1-1,1-1 1,-1 0 0,1 1 0,-1-1 0,4-2-1,13-7-269,-1-1 0,24-19 0,-33 24-106,7-7-185,-13 9 226,1 1 1,0 0-1,-1 0 0,1 0 0,0 1 0,0-1 1,1 1-1,-1 0 0,0 0 0,6-2 0,-8 50-6265,-1-45 6111,-1 0 1,1 0 0,-1 0 0,1 0 0,-1 0 0,1 0-1,0-1 1,0 1 0,-1 0 0,1 0 0,0 0-1,0-1 1,0 1 0,0 0 0,0-1 0,0 1 0,0-1-1,0 1 1,0-1 0,0 1 0,2-1 0,14 2-4768</inkml:trace>
</inkml:ink>
</file>

<file path=ppt/ink/ink3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1:51.999"/>
    </inkml:context>
    <inkml:brush xml:id="br0">
      <inkml:brushProperty name="width" value="0.025" units="cm"/>
      <inkml:brushProperty name="height" value="0.025" units="cm"/>
    </inkml:brush>
  </inkml:definitions>
  <inkml:trace contextRef="#ctx0" brushRef="#br0">131 309 13933,'0'0'8275,"-11"-2"-6775,7 1-1432,1 0 0,-1 1 0,1-1 0,-1 1 0,1 0 0,-1 0 1,1 0-1,-1 0 0,1 1 0,-1-1 0,1 1 0,0 0 0,-1 0 0,1 0 0,0 1 1,-1-1-1,1 1 0,0-1 0,0 1 0,0 0 0,1 0 0,-1 1 0,0-1 0,1 1 1,-1-1-1,1 1 0,0 0 0,-3 5 0,1-2 197,0 0 0,1 0 0,0 1 0,0 0 0,0-1 0,-2 13 1,5-18-249,-1 0 0,1 0 1,0 1-1,0-1 1,-1 0-1,1 0 0,0 1 1,0-1-1,1 0 1,-1 0-1,0 1 0,0-1 1,1 0-1,-1 0 1,0 1-1,1-1 0,-1 0 1,1 0-1,0 0 1,-1 0-1,1 0 0,0 0 1,0 0-1,-1 0 1,1 0-1,0 0 0,0 0 1,0 0-1,0-1 1,0 1-1,1 0 0,-1-1 1,0 1-1,0-1 1,0 1-1,0-1 0,1 0 1,-1 1-1,0-1 0,0 0 1,1 0-1,-1 0 1,2 0-1,5 0-19,0-1-1,-1 0 1,1 0 0,-1-1-1,1 0 1,-1 0-1,0-1 1,0 1 0,0-2-1,0 1 1,0-1-1,-1 0 1,0 0 0,0-1-1,8-7 1,-6 5-406,1-2 0,-1 1 1,-1-1-1,1 0 0,-2 0 0,1-1 1,-1 0-1,-1 0 0,7-17 0,-11 26 136,-27 41-353,20-33 852,1 0 0,1 1 0,-1 0 0,1 0 0,1 1 0,0-1 0,0 1-1,0-1 1,-1 12 0,4-19-218,0-1 0,0 1-1,0-1 1,0 1 0,1 0-1,-1-1 1,0 1 0,0-1-1,0 1 1,1-1 0,-1 1-1,0-1 1,1 1 0,-1-1-1,0 1 1,1-1 0,-1 1-1,1-1 1,-1 0 0,1 1-1,-1-1 1,1 1 0,-1-1-1,1 0 1,-1 0 0,1 1-1,-1-1 1,1 0 0,-1 0-1,1 0 1,0 0 0,-1 0-1,1 1 1,-1-1 0,1 0-1,0 0 1,-1 0 0,1-1-1,-1 1 1,1 0 0,0 0-1,-1 0 1,1 0 0,-1-1-1,1 1 1,0 0 0,29-12 42,-14 0-171,-1 1 0,0-2-1,-1 0 1,-1 0 0,0-2 0,0 1-1,-2-2 1,16-25 0,-8 7 121,-1-1 0,-2 0 0,15-47 0,-27 71-278,-1 0 1,0 0-1,-1 0 1,2-24-1,-16 49 640,-2 9 275,1 0-1,1 1 0,1 0 0,2 1 0,0 0 1,1 1-1,2 0 0,1 0 0,0 0 0,0 44 1,5-68-645,0 0 1,0 0 0,0 0-1,0 1 1,0-1-1,1 0 1,-1 0 0,1 0-1,-1 0 1,1 0 0,0 0-1,0 0 1,0 0 0,0 0-1,0 0 1,0-1 0,0 1-1,1 0 1,-1-1-1,1 1 1,-1-1 0,1 1-1,0-1 1,0 0 0,-1 0-1,1 1 1,0-1 0,0-1-1,0 1 1,0 0 0,0 0-1,0-1 1,0 1 0,0-1-1,1 0 1,-1 1-1,0-1 1,0 0 0,0 0-1,0-1 1,0 1 0,5-1-1,0 0-6,0-1 0,0 0 0,1 0-1,-1 0 1,0-1 0,-1 0-1,1 0 1,-1 0 0,1-1 0,-1 0-1,10-9 1,-5 2 70,-1-1 0,17-24 0,-25 33-29,1-1 0,-1 1 0,0-1 0,0 0 0,0 0 0,-1 0 0,1 0 0,-1 0 0,0 0 0,0 0 0,-1 0 0,1-1 0,-1 1 0,0 0 0,0-6 0,-1 10-21,1-1 0,-1 1-1,1 0 1,-1-1-1,1 1 1,-1 0 0,1 0-1,-1-1 1,0 1-1,1 0 1,-1 0-1,0 0 1,1 0 0,-1 0-1,1-1 1,-1 1-1,0 1 1,1-1-1,-1 0 1,0 0 0,1 0-1,-1 0 1,1 0-1,-1 0 1,0 1 0,1-1-1,-1 0 1,1 1-1,-1-1 1,1 0-1,-1 1 1,1-1 0,-1 1-1,-20 11 48,13-5 49,0 0 0,1 0 0,0 1 1,0 0-1,1 1 0,-7 11 0,10-15-57,0 0 1,1 0-1,0 0 1,0 0-1,0 0 1,0 1-1,1-1 0,0 1 1,0-1-1,0 1 1,1 0-1,0-1 1,0 9-1,1-13-46,0 1 0,0-1 0,0 1 0,0-1 0,0 1 0,0-1 0,0 0 0,0 1 0,1-1 0,-1 0 0,0 0 0,1 0 0,-1 0 0,1 0 0,-1 0 0,1-1 0,-1 1 0,1 0 0,0-1 0,-1 1 0,1-1 0,0 0 0,-1 1 0,1-1 0,0 0 0,-1 0 0,4-1 0,51-2 0,6-20 0,-53 18 0,0 1 0,1 0 0,-1 1 0,1 0 0,-1 1 0,16-3 0,-24 5-1,0 1-1,0-1 1,0 1 0,-1-1-1,1 1 1,0-1-1,-1 1 1,1 0 0,0-1-1,-1 1 1,1 0 0,0-1-1,-1 1 1,0 0-1,1 0 1,-1-1 0,1 1-1,-1 0 1,0 0 0,1 0-1,-1 0 1,0-1-1,0 1 1,0 0 0,0 0-1,0 0 1,0 0 0,0 0-1,0 0 1,0 0-1,0 0 1,0-1 0,-1 3-1,-3 32 12,1-20 13,2-12-21,0 0 1,0 0-1,1 1 0,-1-1 1,1 0-1,0 0 0,0 1 0,0-1 1,1 5-1,0-7-2,-1 0-1,1 0 1,0 0 0,0 0-1,0 0 1,0 0 0,0 0-1,0 0 1,0-1 0,0 1 0,0 0-1,0-1 1,0 1 0,1-1-1,-1 1 1,0-1 0,0 0-1,1 1 1,-1-1 0,0 0-1,0 0 1,1 0 0,-1 0 0,0 0-1,1 0 1,-1 0 0,0 0-1,2-1 1,7-1-105,1 0-1,-1 0 1,0-1-1,0-1 1,0 0-1,-1 0 1,1-1-1,-1 0 1,15-11-1,-15 10-22,0 0 0,0 1-1,1 0 1,0 0-1,0 1 1,0 0 0,1 0-1,16-2 1,-27 6 127,0 0 1,1 0 0,-1 0-1,0 0 1,0-1-1,0 1 1,1 0-1,-1 0 1,0 0-1,0 0 1,1 0-1,-1 0 1,0 0 0,0 1-1,1-1 1,-1 0-1,0 0 1,0 0-1,0 0 1,1 0-1,-1 0 1,0 0-1,0 0 1,0 0-1,1 1 1,-1-1 0,0 0-1,0 0 1,0 0-1,0 0 1,1 1-1,-1-1 1,0 0-1,0 0 1,0 0-1,0 1 1,0-1 0,0 0-1,0 0 1,0 1-1,0-1 1,1 0-1,-1 0 1,0 0-1,0 1 1,0-1-1,0 0 1,0 0 0,-1 1-1,-7 15 202,-15 12 176,-8-6-689,20-17-2459,-1-2-3691,0-3-14368</inkml:trace>
</inkml:ink>
</file>

<file path=ppt/ink/ink3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09.218"/>
    </inkml:context>
    <inkml:brush xml:id="br0">
      <inkml:brushProperty name="width" value="0.025" units="cm"/>
      <inkml:brushProperty name="height" value="0.025" units="cm"/>
    </inkml:brush>
  </inkml:definitions>
  <inkml:trace contextRef="#ctx0" brushRef="#br0">50 91 18481,'0'0'10480,"-8"0"-8313,-1-1-1297,-24 1-101,118-26-769,45-10 0,-68 25 0,1 3 0,89-1 0,-176 24 0,-32 7 0,-1-2 0,0-3 0,-2-2 0,-76 8 0,198-31 0,0-3 0,0-3 0,64-23 0,-220 45 0,-133 56 0,272-72-1453,-40 8 610,-1 1 1,1-1-1,-1 1 1,1 0-1,0 0 1,10 4-1,3 2-10063</inkml:trace>
</inkml:ink>
</file>

<file path=ppt/ink/ink3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0.295"/>
    </inkml:context>
    <inkml:brush xml:id="br0">
      <inkml:brushProperty name="width" value="0.025" units="cm"/>
      <inkml:brushProperty name="height" value="0.025" units="cm"/>
    </inkml:brush>
  </inkml:definitions>
  <inkml:trace contextRef="#ctx0" brushRef="#br0">91 6 14734,'-60'-5'13650,"60"5"-13611,-1 0 0,1 0-1,0 0 1,0 1 0,-1-1 0,1 0-1,0 0 1,0 1 0,-1-1 0,1 0-1,0 0 1,0 1 0,0-1 0,-1 0-1,1 0 1,0 1 0,0-1 0,0 0-1,0 1 1,0-1 0,0 0 0,0 1-1,0-1 1,-1 0 0,1 0 0,0 1-1,0-1 1,0 0 0,1 1 0,-1-1-1,0 0 1,0 1 0,0-1 0,0 0-1,0 1 1,0-1 0,0 0 0,0 1-1,1-1 1,-1 0 0,0 1 0,8 14-167,-1-10 156,-1 0-1,1-1 1,0 0-1,0 0 1,0-1-1,0 1 0,1-2 1,-1 1-1,1-1 1,0 0-1,-1-1 1,13 2-1,15-1 359,53-2 0,-60-1-223,50-10 146,-50 6 12,-27 5 149,-4 0-59,-26 2-391,0 2 0,0 1 0,1 1 0,-42 14 0,42-11-24,-1-1 0,-1-1 0,1-2 0,-46 3 0,68-11 4,16-3 0,20-3 0,72 5 0,143 13 0,-387 7 0,108-14 0,1 1 0,-1-2 0,1-1 0,-51-7 0,59-2 0,26 4 0,15 3 0,42 3 0,134-6 0,-166 3 0,-1-1 0,1-1 0,-1-1 0,0-2 0,34-13 0,-48 12 0,-21 5 0,-29 2 0,34 1 0,-52 2 0,-71 13 0,65-6 0,-86 1 0,170-25-2098,5-11-6854</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3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1.821"/>
    </inkml:context>
    <inkml:brush xml:id="br0">
      <inkml:brushProperty name="width" value="0.025" units="cm"/>
      <inkml:brushProperty name="height" value="0.025" units="cm"/>
    </inkml:brush>
  </inkml:definitions>
  <inkml:trace contextRef="#ctx0" brushRef="#br0">142 140 15278,'0'0'16742,"-5"-6"-16080,4 5-659,0 1 1,1-1-1,-1 1 1,0-1-1,1 0 1,-1 1-1,0-1 1,1 0-1,-1 1 1,1-1-1,-1 0 1,1 0-1,-1 0 1,1 0-1,0 1 1,-1-1-1,1 0 1,0 0-1,0 0 1,0 0-1,0 0 1,-1 0-1,1 0 1,0 0-1,1 0 1,-1 0 0,0-1-1,26 5-1,19 4-17,-18-7 15,-1-1 0,0-1 0,1-1 0,-1-2 0,0 0 0,-1-2 0,48-19 0,-118 28 0,1 12 0,-68 29 0,80-28 0,0-2 0,-2-2 0,1 0 0,-46 6 0,79-16 0,-1-1 0,1 0 0,0 0 0,-1 1 0,1-1 0,-1 0 0,1 0 0,0 0 0,-1 1 0,1-1 0,-1 0 0,1 0 0,-1 0 0,1 0 0,0 0 0,-1 0 0,1 0 0,-1 0 0,1 0 0,-1 0 0,1 0 0,0 0 0,-1-1 0,1 1 0,-1 0 0,1 0 0,-1 0 0,1-1 0,0 1 0,-1 0 0,1 0 0,0-1 0,-1 1 0,1 0 0,0-1 0,-1 1 0,1 0 0,0-1 0,0 1 0,-1 0 0,1-1 0,0 1 0,0-1 0,0 1 0,-1-1 0,6-6 0,0 2 0,1 0 0,0 0 0,1 1 0,-1 0 0,1 0 0,0 0 0,-1 1 0,10-3 0,61-18 0,-27 13 0,0 3 0,73-3 0,-166 11 0,0-1 0,0-2 0,-74-16 0,103 16 0,6 0 0,-1 1 0,1 0 0,-1 0 0,1 1 0,-1 0 0,0 1 0,-13 1 0,21-1 0,1 0 0,-1 0 0,1 0 0,-1 1 0,1-1 0,-1 0 0,1 0 0,-1 1 0,1-1 0,-1 0 0,1 1 0,-1-1 0,1 1 0,-1-1 0,1 0 0,0 1 0,-1-1 0,1 1 0,0-1 0,-1 1 0,1-1 0,0 1 0,0 0 0,-1-1 0,1 1 0,0-1 0,0 1 0,0-1 0,0 1 0,0 0 0,0-1 0,0 1 0,0-1 0,0 1 0,0 0 0,0-1 0,0 1 0,1-1 0,-1 1 0,0-1 0,0 1 0,1-1 0,-1 1 0,0 0 0,0-1 0,1 1 0,17 23 0,-10-19 0,0 0 0,0-1 0,1 0 0,0 0 0,-1-1 0,1 0 0,0-1 0,0 0 0,1 0 0,-1-1 0,0 0 0,0-1 0,1 0 0,-1 0 0,0-1 0,16-4 0,-3 1 0,-1-2 0,1-1 0,-1 0 0,-1-1 0,36-21 0,-40 20 0,-9 6 0,0 0 0,0-1 0,-1 0 0,1-1 0,-1 1 0,0-1 0,0 0 0,-1-1 0,7-6 0,-12 11 0,0 1 0,0 0 0,0 0 0,0-1 0,0 1 0,0 0 0,0 0 0,0-1 0,0 1 0,0 0 0,0-1 0,0 1 0,0 0 0,0 0 0,0-1 0,0 1 0,0 0 0,0 0 0,0-1 0,-1 1 0,1 0 0,0 0 0,0-1 0,0 1 0,0 0 0,-1 0 0,1 0 0,0-1 0,0 1 0,0 0 0,-1 0 0,1 0 0,0 0 0,0 0 0,-1-1 0,1 1 0,0 0 0,0 0 0,-1 0 0,1 0 0,0 0 0,0 0 0,-1 0 0,1 0 0,0 0 0,-1 0 0,1 0 0,-1 0 0,-17 0 0,15 0 0,-38 2 0,0 3 0,1 1 0,-65 19 0,-57 9 0,147-31 8,11-2-14,0 0 0,0-1 0,0 1 0,0-1-1,0 0 1,0 0 0,0 0 0,0 0 0,-6-2 0,31-17-8002,-2-5-4302</inkml:trace>
</inkml:ink>
</file>

<file path=ppt/ink/ink3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2.569"/>
    </inkml:context>
    <inkml:brush xml:id="br0">
      <inkml:brushProperty name="width" value="0.025" units="cm"/>
      <inkml:brushProperty name="height" value="0.025" units="cm"/>
    </inkml:brush>
  </inkml:definitions>
  <inkml:trace contextRef="#ctx0" brushRef="#br0">1 44 18001,'0'0'13335,"10"2"-12758,8 2-511,-1-1-1,1-1 1,0-1 0,0 0-1,-1-1 1,1-1 0,0-1-1,0-1 1,-1 0 0,0-1 0,1-1-1,19-8 1,8-9-7223,-43 19 954,-28 9 692,-3 3-5150</inkml:trace>
</inkml:ink>
</file>

<file path=ppt/ink/ink3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2.912"/>
    </inkml:context>
    <inkml:brush xml:id="br0">
      <inkml:brushProperty name="width" value="0.025" units="cm"/>
      <inkml:brushProperty name="height" value="0.025" units="cm"/>
    </inkml:brush>
  </inkml:definitions>
  <inkml:trace contextRef="#ctx0" brushRef="#br0">0 14 15951,'0'0'12844,"69"32"-12043,-36-38-577,0-5-128,-1 1-64,-3 1-512,-6 4-2051,-6 1-1504,-2 4-1250,-7 0-2371</inkml:trace>
</inkml:ink>
</file>

<file path=ppt/ink/ink3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3.286"/>
    </inkml:context>
    <inkml:brush xml:id="br0">
      <inkml:brushProperty name="width" value="0.025" units="cm"/>
      <inkml:brushProperty name="height" value="0.025" units="cm"/>
    </inkml:brush>
  </inkml:definitions>
  <inkml:trace contextRef="#ctx0" brushRef="#br0">92 123 13036,'0'0'11665,"-8"14"-11740,-6 15 177,1 1 1,1 0-1,1 1 0,2 0 1,-10 62-1,17-82 69,1-1 58,0 1 1,0-1 0,1 0-1,2 21 1,-2-29-179,0 0 0,1-1 0,-1 1 0,1 0-1,-1 0 1,1-1 0,0 1 0,0 0 0,-1-1 0,1 1-1,0-1 1,1 1 0,-1-1 0,0 1 0,0-1 0,1 0 0,-1 0-1,0 1 1,1-1 0,-1 0 0,1 0 0,0-1 0,-1 1 0,1 0-1,0 0 1,-1-1 0,1 1 0,0-1 0,0 0 0,0 1 0,-1-1-1,1 0 1,4 0 0,3-1 143,0-1-1,0 0 1,0 0-1,-1-1 1,1 0-1,0 0 1,-1-1-1,0 0 1,0-1-1,0 0 1,-1 0-1,11-9 1,6-7 460,0-1 1,25-31-1,-33 35-654,-1-1 0,-2 0 0,0-1 0,19-38 0,-28 50 0,-1 0 0,1-1 0,-2 1 0,1-1 0,-1 0 0,-1 0 0,0 0 0,0 0 0,0 0 0,-1 0 0,-1 0 0,1 0 0,-1 0 0,-1 0 0,-4-15 0,4 20 0,0 0 0,1 0 0,-1 1 0,-1-1 0,1 1 0,0-1 0,-1 1 0,0 0 0,0 0 0,0 0 0,0 1 0,0-1 0,0 1 0,-1-1 0,1 1 0,-1 0 0,0 0 0,0 1 0,1-1 0,-1 1 0,0 0 0,0 0 0,-1 0 0,1 0 0,0 1 0,0 0 0,-7 0 0,3 0 0,-1 1 0,1 0 0,0 0 0,-1 1 0,1 0 0,0 1 0,0 0 0,1 0 0,-1 0 0,1 1 0,-1 1 0,-11 8 0,-32 35-1256,22-14-2351,2-1-4694</inkml:trace>
</inkml:ink>
</file>

<file path=ppt/ink/ink3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4.161"/>
    </inkml:context>
    <inkml:brush xml:id="br0">
      <inkml:brushProperty name="width" value="0.025" units="cm"/>
      <inkml:brushProperty name="height" value="0.025" units="cm"/>
    </inkml:brush>
  </inkml:definitions>
  <inkml:trace contextRef="#ctx0" brushRef="#br0">0 0 20179,'0'0'11680,"9"6"-11359,-3-2-292,0 0 0,0-1-1,0 0 1,0 0 0,0-1 0,1 0 0,-1 0 0,1 0 0,-1-1 0,1 0 0,-1 0-1,1-1 1,0 1 0,0-2 0,-1 1 0,8-2 0,3-1-1337,34-7 4029,-23 4-6184,-20 4-2689,-27 10-13352</inkml:trace>
</inkml:ink>
</file>

<file path=ppt/ink/ink3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4.521"/>
    </inkml:context>
    <inkml:brush xml:id="br0">
      <inkml:brushProperty name="width" value="0.025" units="cm"/>
      <inkml:brushProperty name="height" value="0.025" units="cm"/>
    </inkml:brush>
  </inkml:definitions>
  <inkml:trace contextRef="#ctx0" brushRef="#br0">1 58 18546,'0'0'7110,"57"33"-5284,-21-38-577,7-10-864,0-2-289,-2 0-64,-5 4-1858,-6 2-2498,-9 3-2018,-7 3-6182</inkml:trace>
</inkml:ink>
</file>

<file path=ppt/ink/ink3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14.865"/>
    </inkml:context>
    <inkml:brush xml:id="br0">
      <inkml:brushProperty name="width" value="0.025" units="cm"/>
      <inkml:brushProperty name="height" value="0.025" units="cm"/>
    </inkml:brush>
  </inkml:definitions>
  <inkml:trace contextRef="#ctx0" brushRef="#br0">60 80 18065,'0'0'10228,"-7"15"-10441,-3 9 215,0 0-1,2 1 1,2 0 0,0 1 0,-3 31 0,9-54-2,-2 10 198,1 0 0,0 0 0,1 0 0,1 0 0,0 0 0,4 17 0,-4-28-136,0 0-1,0 0 1,-1 1 0,1-1 0,1 0-1,-1 0 1,0-1 0,0 1-1,1 0 1,-1 0 0,1-1 0,0 1-1,-1-1 1,1 1 0,0-1-1,0 0 1,3 2 0,-2-2-3,1 0 0,-1 0 0,1 0 0,0-1 1,-1 1-1,1-1 0,0 0 0,-1 0 0,1-1 0,-1 1 1,1-1-1,0 0 0,-1 1 0,6-3 0,1-2 6,1 1 0,-1-2 0,1 1 0,-2-1 0,1-1 0,-1 0 0,0 0 0,0-1 0,0 0 0,-1 0 0,-1-1 0,0 0-1,0-1 1,9-15 0,-9 13-38,0-1-1,-1 0 1,-1 0-1,0-1 1,0 0-1,-2 1 1,1-2-1,-2 1 1,0 0-1,-1 0 1,0-22-1,-1 31-32,-1 1 0,1-1 0,-1 0 1,0 0-1,0 1 0,-1-1 0,1 0 0,-1 1 0,0 0 1,0-1-1,0 1 0,-1 0 0,0 0 0,1 0 0,-1 0 1,-1 1-1,1-1 0,-1 1 0,1 0 0,-1 0 0,0 0 1,0 0-1,0 1 0,0-1 0,-1 1 0,1 0 0,-1 1 1,1-1-1,-1 1 0,0 0 0,1 0 0,-1 0 0,0 0 1,0 1-1,1 0 0,-1 0 0,0 1 0,0-1 0,0 1 1,1 0-1,-1 0 0,-8 3 0,-30 20-1985,3 7-4463,8-2-4388</inkml:trace>
</inkml:ink>
</file>

<file path=ppt/ink/ink3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6.650"/>
    </inkml:context>
    <inkml:brush xml:id="br0">
      <inkml:brushProperty name="width" value="0.025" units="cm"/>
      <inkml:brushProperty name="height" value="0.025" units="cm"/>
    </inkml:brush>
  </inkml:definitions>
  <inkml:trace contextRef="#ctx0" brushRef="#br0">324 266 8072,'9'-12'9352,"2"-3"-7986,-1-1 0,-1 0-1,0 0 1,-1-1-1,7-22 1,-13 34-953,-1-1 0,1 0 1,-1 1-1,0-1 0,-1 0 0,0 0 1,0 0-1,0 0 0,0 0 0,-3-9 1,2 12-296,0 0-1,0 0 1,0 0 0,-1 0 0,0 0 0,1 0 0,-1 0 0,0 1-1,-1-1 1,1 1 0,0-1 0,-1 1 0,1 0 0,-1 0 0,0 0 0,1 0-1,-1 1 1,0-1 0,0 1 0,-5-2 0,-2 0-109,1 1 0,0 0 0,-1 0-1,1 1 1,-1 1 0,1 0 0,-1 0 0,0 1 0,1 0 0,-1 0 0,1 1 0,0 0 0,0 1-1,0 0 1,0 1 0,0-1 0,-10 7 0,-1 2-14,-1 0-1,2 2 1,0 0 0,0 1-1,-28 30 1,44-42 5,0 0 0,1 0 0,0 0 0,-1 0 0,1 1 0,0-1 0,1 0 0,-1 1 0,0 0 0,1-1 0,-1 6 0,2-8 0,-1 0 0,1 1 0,0-1 0,1 0 0,-1 0 0,0 1 0,0-1 0,1 0 0,-1 0 0,0 0 0,1 1 0,-1-1 0,1 0 0,-1 0 0,1 0 0,0 0 0,0 0 0,-1 0 0,1 0 0,0 0 0,0 0 0,0-1 0,0 1 0,0 0 0,0-1 0,0 1 0,0 0 0,0-1 0,0 1 0,1-1 0,-1 1 0,0-1 0,0 0 0,0 0 0,3 1 0,82 13 0,-69-12 0,-1 0 0,1 0 0,-1 2 0,0 0 0,0 0 0,0 2 0,-1 0 0,0 1 0,16 9 0,-28-14 0,0 0 0,-1 0 0,1-1 0,-1 2 0,0-1 0,0 0 0,0 0 0,0 1 0,0-1 0,0 1 0,0 0 0,-1-1 0,1 1 0,-1 0 0,0 0 0,0 0 0,0 0 0,0 0 0,-1 0 0,1 5 0,-1-3 0,-1-1 0,1 0 0,-1 1 0,0-1 0,-1 1 0,1-1 0,-1 0 0,0 0 0,0 0 0,0 0 0,0 0 0,-5 6 0,-6 5 0,0-1 0,-1 0 0,-1-1 0,0-1 0,-21 14 0,29-20 0,-1 0 0,0-1 0,-1 0 0,1 0 0,-1-1 0,1 0 0,-1 0 0,-1-1 0,1-1 0,0 1 0,-1-1 0,1-1 0,-14 1 0,21-2-26,1-1 0,0 1 1,0 0-1,0-1 0,-1 0 0,1 1 0,0-1 0,0 0 1,0 1-1,0-1 0,0 0 0,0 0 0,1 0 1,-1 0-1,0 0 0,0 0 0,0 0 0,1 0 0,-1 0 1,1 0-1,-1-1 0,1 1 0,-1 0 0,1 0 1,0-1-1,0 1 0,-1 0 0,1 0 0,0-1 0,0 1 1,0 0-1,0 0 0,1-1 0,-1 1 0,0 0 1,0 0-1,1-1 0,-1 1 0,1 0 0,-1 0 0,1 0 1,-1 0-1,1-1 0,0 1 0,0 0 0,-1 0 1,1 1-1,0-1 0,0 0 0,0 0 0,0 0 0,0 0 1,0 1-1,2-2 0,78-9-11831,-40 3 6204</inkml:trace>
</inkml:ink>
</file>

<file path=ppt/ink/ink3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7.460"/>
    </inkml:context>
    <inkml:brush xml:id="br0">
      <inkml:brushProperty name="width" value="0.025" units="cm"/>
      <inkml:brushProperty name="height" value="0.025" units="cm"/>
    </inkml:brush>
  </inkml:definitions>
  <inkml:trace contextRef="#ctx0" brushRef="#br0">123 2 22197,'0'0'9508,"-9"4"-8697,8-3-803,-3 0 1,1 0 1,-1 1-1,0-1 0,1 1 1,-1 0-1,1 0 1,-1 0-1,1 1 0,0-1 1,0 1-1,0 0 0,0 0 1,1 0-1,-1 0 0,1 0 1,0 1-1,0-1 0,0 1 1,0-1-1,0 1 0,1 0 1,0-1-1,0 1 0,0 0 1,-1 6-1,2-9-9,1 0 0,-1 0 0,0 0 0,1 0 0,-1 0 0,1 0 0,0 0 0,-1 0 0,1 0 0,0-1 0,-1 1 0,1 0 0,0 0 0,0-1 0,-1 1 0,1-1 0,0 1 0,0 0 0,0-1 0,0 0 0,0 1 0,0-1 0,0 0 0,0 1 0,0-1 0,0 0 0,0 0 0,0 0 0,0 0 0,0 0 0,0 0 0,3 0 0,38-4 0,-32 1 0,0-1 0,-1 0 0,0-1 0,0 0 0,0-1 0,0 1 0,-1-2 0,0 1 0,0-1 0,-1 0 0,0-1 0,0 0 0,8-13 0,-14 20 0,-1 1-2,0 0 1,0 0-1,0 0 1,0 0-1,0-1 1,0 1-1,0 0 1,0 0-1,0 0 1,0 0-1,1 0 1,-1 0-1,0-1 1,0 1-1,0 0 1,0 0-1,0 0 1,0 0-1,1 0 1,-1 0-1,0 0 1,0 0-1,0 0 1,0 0-1,0 0 1,1 0-1,-1-1 1,0 1-1,0 0 1,0 0-1,0 0 1,1 0-1,-1 0 1,0 1-1,0-1 1,0 0-1,0 0 1,1 0-1,-1 0 1,0 0-1,0 0 1,0 0-1,0 0 1,0 0-1,0 0 1,1 0-1,-1 0 1,0 1-1,0-1 1,0 0-1,0 0 0,0 0 1,0 0-1,0 0 1,0 0-1,1 1 1,-1-1-1,0 0 1,0 0-1,0 0 1,2 17-203,-4 23-109,-11 22 452,-4 0-1,-2-1 0,-54 116 0,40-100-82,22-49-56,7-16 0,0-1 0,-1 0 0,0 0 0,0 0 0,-1-1 0,-1 1 0,0-2 0,-12 15 0,18-23 0,1-1 0,0 1 0,0-1 0,-1 0 0,1 1 0,0-1 0,-1 0 0,1 0 0,0 1 0,-1-1 0,1 0 0,0 0 0,-1 1 0,1-1 0,0 0 0,-1 0 0,1 0 0,-1 0 0,1 1 0,-1-1 0,1 0 0,0 0 0,-1 0 0,1 0 0,-1 0 0,1 0 0,-1 0 0,1 0 0,0 0 0,-1 0 0,1-1 0,-1 1 0,1 0 0,0 0 0,-1 0 0,1 0 0,-1-1 0,1 1 0,0 0 0,-1 0 0,1-1 0,0 1 0,-1 0 0,1-1 0,0 1 0,0 0 0,-1-1 0,1 1 0,0 0 0,0-1 0,-1 1 0,1-1 0,0 1 0,0 0 0,0-1 0,0 1 0,0-1 0,0 1 0,0-1 0,-2-31 0,2 27 0,1-17 0,2 1 0,0 0 0,1 0 0,1 0 0,1 0 0,1 1 0,1 0 0,1 0 0,18-30 0,-5 14 0,1 2 0,2 0 0,1 2 0,34-32 0,-44 48 0,1 1 0,1 1 0,0 1 0,25-15 0,-34 23 0,0 1 0,0-1 0,0 2 0,1-1 0,-1 1 0,1 1 0,0 0 0,0 0 0,0 1 0,0 0 0,19 1 0,-28 0 0,0 1 0,0-1 0,0 0 0,0 0 0,0 1 0,-1-1 0,1 0 0,0 1 0,0-1 0,0 1 0,-1-1 0,1 1 0,0 0 0,0-1 0,-1 1 0,1 0 0,-1-1 0,1 1 0,0 0 0,-1 0 0,0-1 0,1 1 0,-1 0 0,1 0 0,-1 1 0,3 31 0,-15 27 0,11-59 0,1-1 0,-1 1 0,1-1 0,0 1 0,-1-1 0,1 1 0,0-1 0,0 1 0,-1 0 0,1-1 0,0 1 0,0 0 0,0-1 0,0 1 0,0 0 0,0-1 0,0 1 0,0 0 0,0-1 0,0 1 0,0-1 0,0 1 0,0 0 0,0-1 0,1 1 0,-1 0 0,0-1 0,0 1 0,1-1 0,-1 1 0,1-1 0,-1 1 0,0-1 0,1 1 0,-1-1 0,1 1 0,-1-1 0,1 1 0,-1-1 0,1 0 0,-1 1 0,1-1 0,1 1 0,1-1 0,0-1 0,0 1 0,0-1 0,0 1 0,0-1 0,0 0 0,0 0 0,-1 0 0,4-2 0,62-37 0,-55 31 0,0 0 0,1 1 0,0 1 0,0 0 0,18-6 0,-31 13 0,-1 0 0,1-1 0,-1 1 0,1 0 0,0 0 0,-1-1 0,1 1 0,-1 0 0,1 0 0,0 0 0,-1 0 0,1 0 0,0 0 0,-1 0 0,1 0 0,0 0 0,-1 0 0,1 0 0,0 0 0,-1 0 0,1 0 0,-1 1 0,1-1 0,0 0 0,-1 0 0,1 1 0,-1-1 0,1 0 0,-1 1 0,1-1 0,-1 1 0,1-1 0,-1 1 0,1-1 0,-1 1 0,0-1 0,1 1 0,-1-1 0,1 2 0,-4 25 0,0-8 0,3-18 0,1-1 0,0 1 0,0 0 0,0-1 0,0 1 0,0-1 0,0 1 0,-1-1 0,1 1 0,0-1 0,1 0 0,-1 0 0,0 1 0,0-1 0,0 0 0,0 0 0,0 0 0,0 0 0,0 0 0,0 0 0,0 0 0,1-1 0,30-1 0,-16-3 0,1 0 0,-1-1 0,30-16 0,-31 15 0,-1 0 0,1 0 0,0 2 0,1 0 0,17-4 0,-33 9 0,0 0 0,1 0 0,-1 0 0,0 0 0,1 0 0,-1 0 0,0 0 0,0 0 0,1 0 0,-1 0 0,0 0 0,1 0 0,-1 0 0,0 0 0,0 1 0,1-1 0,-1 0 0,0 0 0,0 0 0,1 0 0,-1 0 0,0 1 0,0-1 0,1 0 0,-1 0 0,0 0 0,0 1 0,0-1 0,0 0 0,1 0 0,-1 1 0,0-1 0,0 0 0,0 0 0,0 1 0,0-1 0,0 0 0,0 1 0,0-1 0,0 0 0,0 0 0,0 1 0,0-1 0,0 0 0,0 1 0,0-1 0,0 0 0,0 0 0,0 1 0,0-1 0,0 0 0,0 1 0,0-1 0,0 0 0,-1 0 0,1 1 0,0-1 0,-7 14 0,7-14 0,-8 12 0,5-10 0,1 1 0,0-1 0,1 1 0,-1 0 0,0-1 0,1 1 0,-1 0 0,1 0 0,0 0 0,0 0 0,0 0 0,0 0 0,1 0 0,-1 4 0,2-6-38,-1 0 0,1-1 1,0 1-1,0 0 0,-1 0 0,1-1 1,0 1-1,0-1 0,0 1 0,0-1 1,0 1-1,0-1 0,0 1 0,0-1 1,0 0-1,0 0 0,0 0 0,0 1 1,0-1-1,0 0 0,0 0 0,1 0 1,0-1-1,31 0-3240,-30 1 2535,24-5-6891,5-9-4052</inkml:trace>
</inkml:ink>
</file>

<file path=ppt/ink/ink3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7.926"/>
    </inkml:context>
    <inkml:brush xml:id="br0">
      <inkml:brushProperty name="width" value="0.025" units="cm"/>
      <inkml:brushProperty name="height" value="0.025" units="cm"/>
    </inkml:brush>
  </inkml:definitions>
  <inkml:trace contextRef="#ctx0" brushRef="#br0">23 0 24247,'0'0'7783,"-4"10"-7142,2-5-598,0 0-41,-1 0 0,1 0 1,0 0-1,0 1 0,1-1 1,-1 1-1,1-1 0,0 1 0,1 0 1,-1-1-1,1 1 0,1 0 0,0 6 1,0-11-11,0 0 1,1 0-1,-1 0 1,1 0 0,-1 0-1,1-1 1,0 1-1,-1 0 1,1-1 0,0 1-1,-1-1 1,1 0-1,0 1 1,0-1 0,-1 0-1,1 0 1,0 0-1,0-1 1,2 1 0,37-6 149,-27 1-322,0-1-1,0 0 0,-1-1 0,21-15 1,-24 15 81,1 0 0,0 0 1,0 1-1,0 1 1,1 0-1,0 0 1,14-2-1,-26 7 103,1 0-1,-1 0 1,1 0 0,-1 0 0,1 0-1,-1 1 1,0-1 0,1 0-1,-1 0 1,1 1 0,-1-1 0,0 0-1,1 1 1,-1-1 0,0 0-1,0 1 1,1-1 0,-1 0 0,0 1-1,0-1 1,1 1 0,-1-1-1,0 0 1,0 1 0,0-1 0,0 1-1,0-1 1,0 1 0,0-1-1,0 0 1,0 1 0,0-1 0,0 1-1,0-1 1,0 1 0,0-1 0,0 1-1,0-1 1,0 0 0,0 1-1,-1-1 1,1 1 0,0-1 0,0 0-1,-1 1 1,1-1 0,0 1-1,0-1 1,-1 0 0,1 1-1,-12 23 427,0-7-225,9-13-132,-1 1 0,1 0 0,0-1 1,0 1-1,1 0 0,-1 1 0,-2 7 0,6-12-67,-1-1 0,0 1 0,1-1-1,-1 1 1,0-1 0,1 0-1,-1 1 1,1-1 0,-1 1 0,1-1-1,-1 0 1,1 1 0,-1-1 0,1 0-1,0 1 1,-1-1 0,1 0 0,-1 0-1,1 0 1,0 0 0,-1 0-1,1 1 1,0-1 0,-1 0 0,1 0-1,-1-1 1,1 1 0,0 0 0,-1 0-1,1 0 1,0 0 0,21-2 93,1-4-105,1-1 0,-1 0 0,41-21 0,-40 16-118,1 2 1,45-13-1,-70 23 124,1 0 0,-1 0 1,0 0-1,0 0 0,0 0 0,1 0 0,-1 0 0,0 0 0,0 0 0,0 0 0,0 0 1,1 0-1,-1 0 0,0 1 0,0-1 0,0 0 0,0 0 0,1 0 0,-1 0 0,0 0 1,0 1-1,0-1 0,0 0 0,0 0 0,0 0 0,0 0 0,0 1 0,1-1 0,-1 0 1,0 0-1,0 0 0,0 1 0,0-1 0,0 0 0,0 0 0,0 0 0,0 1 0,0-1 1,0 0-1,0 0 0,0 0 0,0 1 0,0-1 0,-1 0 0,1 0 0,0 0 0,0 0 1,0 1-1,0-1 0,0 0 0,0 0 0,0 0 0,-1 0 0,1 1 0,0-1 0,0 0 1,0 0-1,0 0 0,0 0 0,-1 0 0,1 0 0,0 0 0,-1 1 0,-6 10 100,7-11-100,-20 34 304,17-18-3752</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3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8.580"/>
    </inkml:context>
    <inkml:brush xml:id="br0">
      <inkml:brushProperty name="width" value="0.025" units="cm"/>
      <inkml:brushProperty name="height" value="0.025" units="cm"/>
    </inkml:brush>
  </inkml:definitions>
  <inkml:trace contextRef="#ctx0" brushRef="#br0">1 167 9833,'0'0'12337,"8"0"-9838,5 0-1703,-1 0 1,1-2 0,-1 1 0,1-2-1,-1 1 1,16-7 0,-15 4-600,1 0 1,-1-1 0,-1-1-1,1 0 1,-1-1 0,-1 0-1,1 0 1,-1-1 0,-1-1-1,10-11 1,-18 20-191,-1 0 1,0 0-1,0-1 1,0 1-1,0-1 1,0 1-1,0-1 1,0 1-1,0-1 0,-1 0 1,1 1-1,0-1 1,-1 0-1,0 0 1,1 1-1,-1-1 0,0 0 1,0 0-1,0-2 1,-1 2-3,1 1 0,-1 0 0,1 0 0,-1 0 0,0 0-1,1 0 1,-1 0 0,0 0 0,0 1 0,0-1 0,0 0 0,0 0 0,0 0 0,0 1 0,0-1 0,0 1 0,0-1 0,0 1 0,-1-1 0,1 1 0,-2-1 0,-3 0 3,0 0 0,0 0 0,0 1 0,0 0 0,0 0 0,0 0 0,-1 1 1,1 0-1,0 0 0,-8 3 0,3 1-8,0 0 0,1 2 0,0-1 0,0 1 0,0 1 0,1-1 0,0 2 0,0-1 0,1 1 0,0 1 0,1-1 0,0 1 0,1 1 0,0-1 0,0 1 0,1 0 0,0 0 0,1 1 0,1-1 0,0 1 0,-3 18 0,6-28-5,0 1 0,0-1 0,0 0 0,0 1 0,1-1 0,-1 1 1,1-1-1,-1 0 0,1 1 0,0-1 0,0 0 0,0 0 0,0 1 0,0-1 0,1 0 0,-1 0 0,1 0 0,-1-1 1,1 1-1,0 0 0,-1 0 0,1-1 0,0 1 0,0-1 0,0 0 0,0 0 0,1 1 0,-1-1 0,0 0 0,0-1 1,1 1-1,-1 0 0,0-1 0,1 1 0,-1-1 0,1 0 0,2 0 0,7 1-54,1-1 1,0 0-1,-1 0 0,1-2 1,-1 1-1,14-5 0,-10 2-480,0-2 1,0 0-1,-1-1 0,0 0 0,0-1 1,0-1-1,25-20 0,-25 16-1127,0 0 0,0-2 0,-2 0 0,0 0 0,0-1 0,13-24 0,8-23-6299</inkml:trace>
</inkml:ink>
</file>

<file path=ppt/ink/ink3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9.139"/>
    </inkml:context>
    <inkml:brush xml:id="br0">
      <inkml:brushProperty name="width" value="0.025" units="cm"/>
      <inkml:brushProperty name="height" value="0.025" units="cm"/>
    </inkml:brush>
  </inkml:definitions>
  <inkml:trace contextRef="#ctx0" brushRef="#br0">179 1 15535,'-9'6'2701,"-7"6"-1497,0 1 0,2 1 0,-1 0-1,2 0 1,-22 31 0,27-34-805,0 0 0,2 0 0,-1 1 0,2 0 0,-1 0-1,2 0 1,0 1 0,0 0 0,1 0 0,-3 23 0,6-34-376,0 0 0,1 1 0,-1-1 0,0 0 0,1 0 0,-1 0 0,1 0 0,0 0 0,0 0 0,0 0 0,0 0 0,0 0 0,0 0 0,0 0 0,1 0 0,-1-1 0,1 1 0,-1 0 1,1-1-1,0 0 0,-1 1 0,1-1 0,0 0 0,0 0 0,0 0 0,0 0 0,0 0 0,0 0 0,0 0 0,0-1 0,0 1 0,1-1 0,3 0 0,10 3 231,1-2 0,-1 0-1,29-3 1,-16 1-290,-22 0 25,0 1 1,1 1-1,-1 0 1,0 0-1,0 0 1,0 0-1,0 1 1,0 1-1,11 5 1,-15-7 14,0 1 1,-1 0-1,1 0 1,-1 0 0,1 1-1,-1-1 1,0 1-1,0-1 1,0 1 0,0 0-1,-1 0 1,1-1-1,-1 1 1,0 0 0,0 1-1,0-1 1,0 0-1,0 0 1,0 0 0,-1 1-1,0-1 1,0 0-1,0 5 1,0 1 105,2 18 165,-2-26-258,0-1 0,1 1 0,-1-1 0,1 1-1,-1-1 1,0 1 0,1-1 0,-1 1 0,1-1 0,-1 0 0,1 1 0,-1-1 0,1 0 0,-1 1 0,1-1-1,-1 0 1,1 1 0,-1-1 0,1 0 0,0 0 0,-1 0 0,1 0 0,-1 0 0,1 0 0,0 0 0,-1 0 0,1 0-1,0 0 1,-1 0 0,1 0 0,-1 0 0,1 0 0,0 0 0,-1-1 0,1 1 0,-1 0 0,1 0 0,-1-1-1,1 1 1,0-1 0,4-2-10,-1 0 0,0 0-1,1-1 1,-1 1 0,0-1-1,-1 0 1,1 0 0,-1 0-1,0-1 1,0 1 0,0-1-1,0 0 1,2-8 0,3-4-14,-2-1 1,8-29 0,-9 3 6,-5 44 0,0 0 0,0 0 0,0 0 0,-1 0 0,1 1 0,0-1 0,0 0 0,0 0 0,0 0 0,-1 0 0,1 0 0,0 0 0,0 0 0,0 0 0,-1 0 0,1 0 0,0 0 0,0 0 0,0 0 0,-1 0 0,1 0 0,0 0 0,0 0 0,0 0 0,0 0 0,-1 0 0,1 0 0,0 0 0,0-1 0,0 1 0,0 0 0,-1 0 0,1 0 0,0 0 0,0 0 0,0 0 0,0-1 0,0 1 0,-1 0 0,1 0 0,0 0 0,0 0 0,0 0 0,0-1 0,0 1 0,0 0 0,0 0 0,0 0 0,0-1 0,0 1 0,0 0 0,0 0 0,0 0 0,0-1 0,-9 13 0,7-8 0,1 0 0,-1 0 0,1 1 0,0-1 0,0 0 0,1 0 0,-1 1 0,1-1 0,0 0 0,0 1 0,1 7 0,0-11 0,-1 1 0,1 0 0,0-1 0,0 1 0,-1 0 0,1-1 0,0 1 0,0-1 0,1 0 0,-1 1 0,0-1 0,0 0 0,1 0 0,-1 1 0,0-1 0,1 0 0,-1 0 0,1-1 0,0 1 0,-1 0 0,1 0 0,0-1 0,-1 1 0,1-1 0,0 0 0,0 1 0,-1-1 0,1 0 0,0 0 0,2 0 0,3 0 0,1 0 0,0 0 0,-1-1 0,0 0 0,1-1 0,-1 1 0,1-1 0,-1-1 0,0 1 0,0-1 0,-1 0 0,12-7 0,-9 2 0,1 1 0,-1-1 0,-1-1 0,1 1 0,-1-1 0,-1-1 0,9-12 0,-20 27-2,-51 85-274,48-79 139,2 0 0,0 0 0,0 0 0,1 1 0,0 0 0,1 0 0,0 0 0,-1 12 0,4-23-14,0-1 0,0 0 0,0 1 0,0-1 0,0 1 0,0-1 0,0 0 0,0 1 0,0-1 1,0 1-1,0-1 0,0 1 0,0-1 0,0 0 0,0 1 0,0-1 0,0 1 0,1-1 0,-1 0 0,0 1 0,0-1 0,0 0 0,1 1 0,-1-1 0,0 0 0,1 1 0,-1-1 0,0 0 0,0 0 0,1 1 0,-1-1 0,1 0 0,-1 0 0,0 0 0,1 1 0,-1-1 0,0 0 0,1 0 0,-1 0 0,1 0 0,-1 0 0,0 0 1,1 0-1,-1 0 0,1 0 0,-1 0 0,1 0 0,-1 0 0,0 0 0,1 0 0,-1 0 0,1 0 0,-1-1 0,0 1 0,1 0 0,0-1 0,20-16-7910,-4-8-3070</inkml:trace>
</inkml:ink>
</file>

<file path=ppt/ink/ink3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9.501"/>
    </inkml:context>
    <inkml:brush xml:id="br0">
      <inkml:brushProperty name="width" value="0.025" units="cm"/>
      <inkml:brushProperty name="height" value="0.025" units="cm"/>
    </inkml:brush>
  </inkml:definitions>
  <inkml:trace contextRef="#ctx0" brushRef="#br0">1 0 17040,'0'0'7175,"15"63"-7976,6-41-2402,1-1-2722,8-5-8329</inkml:trace>
</inkml:ink>
</file>

<file path=ppt/ink/ink3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29.830"/>
    </inkml:context>
    <inkml:brush xml:id="br0">
      <inkml:brushProperty name="width" value="0.025" units="cm"/>
      <inkml:brushProperty name="height" value="0.025" units="cm"/>
    </inkml:brush>
  </inkml:definitions>
  <inkml:trace contextRef="#ctx0" brushRef="#br0">126 1 8680,'0'0'14206,"-8"4"-13640,-1 0-275,1 2 0,0-1 0,0 1 0,0 0 0,1 1 0,-10 11 0,14-15-180,0 0-1,1 0 1,-1 0-1,1 0 0,0 0 1,0 0-1,0 1 1,1-1-1,-1 1 0,1 0 1,0-1-1,0 1 0,0 0 1,0 0-1,0-1 1,1 1-1,0 0 0,0 0 1,0 0-1,0 0 0,1 0 1,-1-1-1,3 7 1,-2-8-81,1 1 0,0 0 1,0-1-1,0 1 0,0-1 1,1 0-1,-1 0 0,1 0 1,-1 0-1,1 0 1,0 0-1,-1-1 0,1 1 1,4 1-1,51 16 205,-35-12-61,-15-4-36,2 0-149,0 0-1,0 1 1,0 1-1,10 6 1,-19-11 18,0 1 0,0 0 0,-1-1 0,1 1 0,0 0 1,0 0-1,0-1 0,-1 1 0,1 0 0,0 0 1,-1 0-1,1 0 0,-1 0 0,1 0 0,-1 0 0,1 0 1,-1 0-1,0 0 0,1 2 0,-1-2 32,-1 1 0,1-1 0,0 0 0,-1 1 0,0-1 0,1 0 0,-1 0 0,1 0-1,-1 0 1,0 0 0,0 0 0,0 0 0,0 0 0,0 0 0,0 0 0,0 0 0,0 0 0,0 0 0,0-1 0,-3 2-1,-8 5 172,0-1-1,-1 0 1,0 0-1,0-2 1,0 0-1,-1 0 0,0-1 1,1-1-1,-1 0 1,0-1-1,0 0 1,-26-3-1,39 2-275,0 0 0,1-1 1,-1 1-1,1 0 0,-1 0 0,0-1 0,1 1 1,-1-1-1,1 1 0,-1 0 0,1-1 1,-1 1-1,1-1 0,0 1 0,-1-1 0,1 1 1,-1-1-1,1 0 0,0 1 0,0-1 0,-1 1 1,1-1-1,0 0 0,0 1 0,0-1 1,0 0-1,0 1 0,-1-1 0,1 1 0,1-1 1,-1 0-1,0 1 0,0-1 0,0 0 0,0 1 1,0-1-1,0 0 0,1 1 0,-1-1 1,0 1-1,1-1 0,-1 0 0,0 1 0,1-1 1,-1 1-1,0-1 0,1 1 0,-1-1 0,1 1 1,0-1-1,24-26-6124,7 7-163,6-3-2060</inkml:trace>
</inkml:ink>
</file>

<file path=ppt/ink/ink3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0.204"/>
    </inkml:context>
    <inkml:brush xml:id="br0">
      <inkml:brushProperty name="width" value="0.025" units="cm"/>
      <inkml:brushProperty name="height" value="0.025" units="cm"/>
    </inkml:brush>
  </inkml:definitions>
  <inkml:trace contextRef="#ctx0" brushRef="#br0">148 194 10826,'-11'6'6524,"11"-6"-6521,-19 11 2217,2 0 0,-29 24-1,41-31-1847,0 0-1,1 0 0,0 0 0,0 1 1,0-1-1,0 1 0,1 0 1,0 0-1,0 0 0,0 1 1,1-1-1,0 1 0,0 0 0,0-1 1,1 1-1,-1 0 0,1 6 1,1-10-340,0-1 0,1 0 0,0 1 0,-1-1 0,1 0 0,-1 1 0,1-1 0,0 0 0,0 0 0,0 1 0,0-1 0,0 0 1,0 0-1,0 0 0,0 0 0,0 0 0,1-1 0,-1 1 0,0 0 0,1 0 0,-1-1 0,0 1 0,1-1 0,-1 1 0,1-1 0,-1 0 0,1 0 0,-1 1 0,1-1 1,-1 0-1,1 0 0,-1 0 0,1-1 0,2 1 0,4-1 92,1 1 1,0-1-1,-1 0 0,1-1 1,8-2-1,0-4-105,0 0 1,-1 0-1,0-2 0,0 0 1,-1 0-1,0-2 0,-1 0 0,23-25 1,-9 4-11,0 0 1,36-62 0,-61 91-10,1-2 0,0 1 0,-1-1 0,0 1 0,0-1 0,0 0 0,0 0 0,-1-1 0,0 1 0,-1 0 0,1-1 0,-1 1 0,0-10 0,-2 16-2,0-1 1,0 1-1,0-1 0,0 1 0,0 0 1,0 0-1,0-1 0,0 1 1,0 0-1,-1 0 0,1 0 0,0 0 1,0 0-1,0 0 0,0 1 1,0-1-1,0 0 0,0 0 1,-1 1-1,1-1 0,0 1 0,0-1 1,0 1-1,-1 0 0,-8 6-26,-1 0-1,2 0 1,-1 1-1,1 0 1,0 1 0,1 0-1,0 0 1,-11 16-1,8-7 70,0-1-1,0 2 1,2-1-1,-9 27 1,15-37-36,0 0 1,1 0 0,0 0-1,1 0 1,0 0-1,0 0 1,1 0-1,0 0 1,0 1-1,1-1 1,0 0-1,3 11 1,-3-15-5,1-1 0,-1 1 0,1 0 0,0-1-1,1 1 1,-1-1 0,0 0 0,1 0 0,0 0 0,0 0 0,0 0 0,0 0 0,0-1-1,0 0 1,1 1 0,-1-1 0,1 0 0,-1-1 0,1 1 0,0-1 0,0 1 0,0-1-1,0-1 1,0 1 0,0 0 0,4-1 0,5 1-1,0-2 0,0 0 0,-1 0 0,1-1 0,0 0 0,-1-1 0,0-1 0,1 0 0,-1-1 0,-1 0 0,1-1 0,-1 0 0,0 0 0,0-2 0,-1 1 0,0-1 0,0-1 0,-1 0 0,0 0 0,-1 0 0,0-1 0,0-1 0,-1 0 0,0 1 0,-1-2 0,8-18 0,-14 28 0,1 0 0,0 0 0,0 0 0,-1 0 0,0-1 0,1 1 0,-1 0 0,0 0 0,0 0 0,0-1 0,0 1 0,0 0 0,-1-3 0,0 5 0,1-1 0,0 0 0,-1 0 0,1 1 0,0-1 0,-1 0 0,1 1 0,-1-1 0,0 1 0,1-1 0,-1 0 0,1 1 0,-1-1 0,0 1 0,1-1 0,-1 1 0,0 0 0,0-1 0,1 1 0,-1 0 0,0 0 0,0-1 0,-1 1 0,-1 0 0,-1 0 0,1 0 0,-1 1 0,1-1 0,-1 1 0,1 0 0,0 0 0,-1 0 0,1 0 0,0 0 0,0 1 0,0-1 0,0 1 0,-4 3 0,-1 1 0,1 0 0,0 0 0,1 0 0,-1 1 0,1 0 0,0 0 0,1 1 0,0-1 0,0 1 0,1 1 0,-1-1 0,-4 15 0,8-19 0,0 0 0,1-1 0,-1 1 0,0 0 0,1 0 0,0 0 0,0-1 0,0 1 0,1 0 0,-1 0 0,1 0 0,0-1 0,0 1 0,0 0 0,1-1 0,-1 1 0,1-1 0,0 1 0,0-1 0,0 0 0,0 0 0,1 0 0,-1 0 0,1 0 0,-1 0 0,1-1 0,0 1 0,0-1 0,1 0 0,-1 0 0,0 0 0,7 2 0,5 3-86,0-1 0,0-1-1,0-1 1,1 0 0,0-1 0,0 0 0,19-1-1,-12-1-1209,-1-1-1,31-5 0,13-10-9946</inkml:trace>
</inkml:ink>
</file>

<file path=ppt/ink/ink3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0.936"/>
    </inkml:context>
    <inkml:brush xml:id="br0">
      <inkml:brushProperty name="width" value="0.025" units="cm"/>
      <inkml:brushProperty name="height" value="0.025" units="cm"/>
    </inkml:brush>
  </inkml:definitions>
  <inkml:trace contextRef="#ctx0" brushRef="#br0">187 80 15855,'10'-9'2536,"3"-3"-1370,-7 6-293,0 1 0,1 0 1,0 0-1,0 0 0,11-6 1,-18 11-827,0 0 0,1 0 0,-1 0 1,0 0-1,0 0 0,0 0 0,0 0 0,0-1 1,1 1-1,-1 0 0,0 0 0,0 0 0,0 0 1,0 0-1,1 0 0,-1 0 0,0 0 0,0 0 1,0 0-1,0 0 0,1 0 0,-1 0 0,0 0 1,0 0-1,0 0 0,0 0 0,0 1 0,1-1 1,-1 0-1,0 0 0,0 0 0,0 0 0,0 0 1,0 0-1,1 0 0,-1 0 0,0 1 0,0-1 1,0 0-1,0 0 0,0 0 0,0 0 0,0 0 1,0 1-1,0-1 0,0 0 0,1 0 0,-1 0 0,0 0 1,0 1-1,0-1 0,0 0 0,0 0 0,0 0 1,0 0-1,0 1 0,0-1 0,-1 0 0,0 14 356,-5 4-86,0 1-1,-2 0 1,0-1 0,-1-1 0,-13 21-1,-63 85-36,69-101-255,-8 10-105,8-11-203,0 0 0,2 1 0,-22 43 0,66-73-3155,-12-5 2263,-1-1 1,0 0 0,-1-1-1,-1 0 1,27-36-1,-13 10-2305,38-69-1,-55 87 3421,-1-1-1,15-44 1,-23 56 811,0 0-1,-1 0 0,0 0 1,0-19-1,-11 38 2299,-7 23-2586,2 1 0,2 0 0,0 1 0,-8 41 0,13-47 387,-3 3-393,2 0-1,2 1 0,0 0 1,2 0-1,0 57 1,4-86-523,0 0 0,0 0 0,0 0 0,0 0 0,0 0 0,0 0 0,1 0 0,-1 0 0,0 0 0,0 0 0,1-1 0,-1 1 0,1 0 0,-1 0 0,1 0 0,-1 0 0,1 0 0,-1-1 0,1 1 0,0 0 0,-1-1 0,1 1 0,0 0 0,0-1 0,0 1 0,-1-1-1,1 1 1,0-1 0,0 1 0,0-1 0,0 0 0,0 1 0,0-1 0,0 0 0,0 0 0,0 0 0,0 0 0,0 0 0,0 0 0,1 0 0,0 0-31,-1-1 0,1 1 0,-1-1 0,1 1 0,-1-1 0,0 0 0,1 0-1,-1 1 1,0-1 0,0 0 0,1 0 0,-1 0 0,0 0 0,0 0 0,0-1-1,0 1 1,0 0 0,0 0 0,-1-1 0,1 1 0,0-1 0,-1 1 0,1 0-1,-1-1 1,1-1 0,0-2 38,0 1-1,-1 0 1,0-1 0,0 1-1,0-1 1,0 1-1,-1 0 1,1-1 0,-1 1-1,0-1 1,-1 1-1,1 0 1,-1 0 0,1 0-1,-1 0 1,-4-5-1,-1-1 554,-1 1 0,-1-1 0,1 2 0,-15-12 0,4 3 1938,18 17-2309,1-1 1,-1 1 0,1 0-1,-1-1 1,1 1-1,-1-1 1,1 1 0,-1 0-1,1-1 1,0 1-1,-1-1 1,1 0-1,0 1 1,-1-1 0,1 1-1,0-1 1,0 1-1,0-1 1,0 0 0,-1 1-1,1-1 1,0 0-1,0 1 1,0-1 0,0 1-1,0-1 1,0 0-1,1 1 1,-1-1-1,0 1 1,0-1 0,1-1-1,19-12 960,43-2-2042,-52 14 1188,52-13-3144,-2-4-3561,-23 2-645</inkml:trace>
</inkml:ink>
</file>

<file path=ppt/ink/ink3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1.293"/>
    </inkml:context>
    <inkml:brush xml:id="br0">
      <inkml:brushProperty name="width" value="0.025" units="cm"/>
      <inkml:brushProperty name="height" value="0.025" units="cm"/>
    </inkml:brush>
  </inkml:definitions>
  <inkml:trace contextRef="#ctx0" brushRef="#br0">161 1 7303,'-8'5'10041,"-4"4"-9088,0 1 1,0 0-1,1 0 0,1 1 0,0 0 0,0 1 0,1 0 0,-8 14 0,11-16-573,0 1 1,1-1-1,1 1 1,-1 0-1,2 0 1,-1 0-1,2 0 1,-1 1-1,1-1 1,1 1-1,0 22 1,1-32-377,1 0 0,-1-1 0,0 1 0,1 0 0,-1-1 0,1 1 0,-1 0 0,1-1 0,0 1 0,0-1 0,0 1 1,0-1-1,0 1 0,0-1 0,0 0 0,0 1 0,0-1 0,1 0 0,-1 0 0,0 0 0,1 0 0,1 1 0,1-1 9,0 1-1,0-1 0,0 1 0,0-1 1,0-1-1,1 1 0,-1 0 0,8-1 0,2-1 34,0 0 0,-1 0-1,1-2 1,22-6 0,-35 9-42,68-19-311,-65 18 235,0 0 0,0 1 0,1-1 1,-1 1-1,0 0 0,1 0 0,-1 0 1,1 1-1,-1-1 0,0 1 0,0 0 1,1 0-1,6 3 0,-10-3 75,1 0-1,-1 1 1,1-1-1,-1 0 1,0 0-1,0 1 1,1-1-1,-1 1 1,0-1-1,0 1 1,0 0-1,0-1 1,-1 1 0,1 0-1,0-1 1,-1 1-1,1 0 1,-1 0-1,0 0 1,1 0-1,-1-1 1,0 1-1,0 0 1,0 0-1,0 0 1,-1 0 0,1 0-1,0-1 1,-1 1-1,0 0 1,1 0-1,-1-1 1,0 1-1,0 0 1,0-1-1,0 1 1,0 0-1,0-1 1,0 0-1,-3 3 1,-3 5 138,0-1 0,0 0 0,-1 0 0,-1-1 0,-11 9 0,-2-1 276,-1-1 0,-37 16 0,51-26-322,-1 0 1,1-1-1,-1 0 0,0 0 1,0-1-1,0-1 1,0 0-1,-1 0 1,-16-1-1,26-1-154,-1 1 0,1 0 1,-1-1-1,1 1 0,0-1 0,-1 1 0,1-1 1,0 0-1,0 0 0,-1 1 0,1-1 0,0 0 1,0 0-1,0 0 0,0 0 0,0-1 0,0 1 1,0 0-1,1 0 0,-1 0 0,0-1 0,1 1 1,-1 0-1,1-1 0,-1 1 0,1-1 0,0 1 1,-1 0-1,1-1 0,0 1 0,0-1 0,0 1 1,0-1-1,1-2 0,-1 0-243,0 0-1,1 0 1,-1 0-1,1 1 1,0-1-1,0 0 1,1 0 0,-1 1-1,1-1 1,0 0-1,-1 1 1,4-4-1,8-6-2510,1 1 0,0 0-1,1 1 1,18-11 0,8-3-5638</inkml:trace>
</inkml:ink>
</file>

<file path=ppt/ink/ink3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1.649"/>
    </inkml:context>
    <inkml:brush xml:id="br0">
      <inkml:brushProperty name="width" value="0.025" units="cm"/>
      <inkml:brushProperty name="height" value="0.025" units="cm"/>
    </inkml:brush>
  </inkml:definitions>
  <inkml:trace contextRef="#ctx0" brushRef="#br0">98 0 4036,'0'0'21909,"-28"89"-20340,8-35-192,2 1-352,3-2-288,3-5-385,8-6-288,4-10-64,0-9-512,0-9-321,11-6-704,-2-8-577,5-2-1185,1-17-2563,4-5-8520</inkml:trace>
</inkml:ink>
</file>

<file path=ppt/ink/ink3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2.007"/>
    </inkml:context>
    <inkml:brush xml:id="br0">
      <inkml:brushProperty name="width" value="0.025" units="cm"/>
      <inkml:brushProperty name="height" value="0.025" units="cm"/>
    </inkml:brush>
  </inkml:definitions>
  <inkml:trace contextRef="#ctx0" brushRef="#br0">53 119 17264,'0'0'4944,"8"6"-3071,-4-2-1756,0-1-1,0 0 0,0 0 0,1-1 1,-1 1-1,1-1 0,-1 0 1,1 0-1,0-1 0,0 1 0,-1-1 1,1 0-1,0-1 0,0 1 0,0-1 1,0 0-1,1 0 0,-1 0 0,0-1 1,0 0-1,-1 0 0,1 0 0,0 0 1,0-1-1,0 0 0,7-4 0,-6 2-87,-1 0 0,0 0 0,0-1-1,-1 1 1,1-1 0,-1 0-1,0-1 1,0 1 0,-1-1 0,1 1-1,-1-1 1,2-7 0,-4 12-24,0-1 0,0 0 0,-1 0 1,1 1-1,0-1 0,-1 0 0,1 0 1,-1 0-1,0 0 0,0 0 0,0 0 0,0 0 1,0 0-1,0 1 0,0-1 0,0 0 1,-1 0-1,1 0 0,-1 0 0,0 0 0,1 1 1,-1-1-1,0 0 0,0 0 0,0 1 1,0-1-1,0 1 0,-1-1 0,1 1 1,0-1-1,-1 1 0,1 0 0,-1 0 0,1 0 1,-1 0-1,0 0 0,1 0 0,-1 0 1,0 0-1,0 1 0,0-1 0,1 1 1,-1-1-1,-2 1 0,-3-1-18,0 1-1,-1 0 1,1 0-1,0 0 1,0 1 0,1 0-1,-1 1 1,0 0-1,0 0 1,1 0 0,-1 1-1,1 0 1,-1 0 0,1 0-1,0 1 1,0 0-1,1 0 1,-1 1 0,1 0-1,0 0 1,-6 7-1,3-3 152,0 0-1,1 1 0,0-1 0,1 1 1,0 1-1,0-1 0,1 1 0,1 0 0,0 0 1,0 0-1,1 1 0,-2 13 0,5-23-116,0 0-1,-1 0 0,1 0 0,0-1 0,1 1 0,-1 0 0,0 0 0,0 0 0,1 0 1,-1 0-1,1 0 0,0-1 0,-1 1 0,1 0 0,0 0 0,0-1 0,0 1 0,0-1 1,1 1-1,-1-1 0,0 1 0,0-1 0,1 0 0,2 2 0,0-1 61,0 0 1,0 0-1,0-1 0,0 1 0,0-1 0,1 0 1,-1-1-1,0 1 0,0-1 0,8 0 0,3-1 212,0 0-1,-1-1 0,0-1 1,1 0-1,24-10 0,-18 4-269,0-2 1,0 0-1,-1-1 0,-1-2 1,0 1-1,-1-2 0,-1-1 0,0 0 1,-1-1-1,24-32 0,-52 68-26,1 2-1,-13 30 1,21-45 6,0 1 1,1 0 0,-1 0 0,2 0 0,-1 0-1,1 1 1,0-1 0,0 0 0,1 0 0,0 1 0,0-1-1,1 0 1,2 13 0,-1-18-30,-1 1 1,1-1-1,0 0 0,0 0 1,0 1-1,0-1 1,1-1-1,-1 1 0,0 0 1,1 0-1,0-1 0,-1 1 1,1-1-1,0 0 0,-1 0 1,1 0-1,0 0 1,0-1-1,0 1 0,0-1 1,0 1-1,0-1 0,3 0 1,-2 0-145,1 0 0,-1 0 0,1 0-1,-1 0 1,0-1 0,1 1 0,-1-1 0,0 0 0,0 0 0,1-1 0,-1 0 0,0 1 0,0-1 0,0 0 0,4-4 0,12-20-5724,-3-6-3325</inkml:trace>
</inkml:ink>
</file>

<file path=ppt/ink/ink3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2.349"/>
    </inkml:context>
    <inkml:brush xml:id="br0">
      <inkml:brushProperty name="width" value="0.025" units="cm"/>
      <inkml:brushProperty name="height" value="0.025" units="cm"/>
    </inkml:brush>
  </inkml:definitions>
  <inkml:trace contextRef="#ctx0" brushRef="#br0">1 0 12139,'0'0'16208</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3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3.155"/>
    </inkml:context>
    <inkml:brush xml:id="br0">
      <inkml:brushProperty name="width" value="0.025" units="cm"/>
      <inkml:brushProperty name="height" value="0.025" units="cm"/>
    </inkml:brush>
  </inkml:definitions>
  <inkml:trace contextRef="#ctx0" brushRef="#br0">0 163 4324,'11'-38'3073,"-6"18"209,1 0 0,1 0 1,16-30-1,-23 49-3117,0 0 0,0 1 0,0-1 0,1 0 0,-1 1 1,0-1-1,0 0 0,1 1 0,-1-1 0,1 0 0,-1 1 0,0-1 0,1 1 0,-1-1 0,1 1 0,0-1 0,-1 1 0,1 0 0,-1-1 1,1 1-1,-1 0 0,1-1 0,0 1 0,-1 0 0,1-1 0,0 1 0,-1 0 0,1 0 0,0 0 0,0 0 0,-1 0 0,1 0 0,0 0 1,1 0-1,-1 1-61,0 1 1,0-1-1,0 0 1,0 1-1,0-1 0,0 1 1,0-1-1,-1 1 1,1-1-1,-1 1 1,1 0-1,-1-1 1,1 3-1,6 59 242,-7-14 170,-3 0-1,-1 0 1,-3 0 0,-21 77-1,14-81-65,8-28-264,1 1 1,0 0 0,2 0-1,-3 27 1,6-45-182,0 0 1,0-1-1,0 1 0,0 0 0,0 0 1,0-1-1,1 1 0,-1 0 0,0 0 1,0 0-1,0-1 0,0 1 0,1 0 1,-1 0-1,0 0 0,0 0 0,0-1 1,1 1-1,-1 0 0,0 0 1,0 0-1,1 0 0,-1 0 0,0 0 1,0 0-1,0 0 0,1 0 0,-1 0 1,0-1-1,1 1 0,-1 0 0,0 1 1,0-1-1,1 0 0,-1 0 0,0 0 1,0 0-1,1 0 0,-1 0 0,0 0 1,0 0-1,0 0 0,1 0 1,-1 1-1,0-1 0,0 0 0,0 0 1,1 0-1,-1 0 0,0 1 0,0-1 1,0 0-1,0 0 0,1 0 0,-1 1 1,0-1-1,0 0 0,0 0 0,0 1 1,0-1-1,0 0 0,0 0 0,0 1 1,0-1-1,0 0 0,0 0 1,0 1-1,0-1 0,0 1 0,15-18 252,-4-1-229,-1-1 1,11-29 0,-14 29-33,1 1 0,1 1-1,14-23 1,-22 40 4,-1 0 0,0-1 0,1 1 0,-1 0 0,0 0 0,1 0 0,-1 0 0,0 0 0,1-1 0,-1 1 0,1 0 0,-1 0 0,0 0 0,1 0 0,-1 0 0,1 0 0,-1 1 0,0-1 0,1 0 0,-1 0 0,0 0 0,1 0 0,-1 0 0,0 0 0,1 1 0,-1-1 0,0 0 0,1 0 0,-1 0 0,0 1 0,1-1 0,-1 0 0,0 1 0,0-1 0,1 0 0,-1 0 0,0 1 0,0-1 0,0 0 0,0 1 0,1-1 0,-1 1 0,0-1 0,0 0 0,0 1 0,0-1 0,0 0 0,0 1 0,0-1 0,0 1 0,0-1 0,12 33 0,-7-19 0,-3-10 0,0 0 0,0 0 0,0 0 0,0-1 0,1 1 0,-1-1 0,1 1 0,0-1 0,0 0 0,0 0 0,1 0 0,-1-1 0,1 1 0,0-1 0,-1 0 0,1 0 0,7 3 0,-5-3 0,0-1 0,0 0 0,0-1 0,0 1 0,0-1 0,0 0 0,0 0 0,0-1 0,0 0 0,0 0 0,8-3 0,6-3 0,-1-1 0,0 0 0,0-2 0,-1 0 0,-1-1 0,22-18 0,-2-4 0,-28 24 0,1 0 0,0 0 0,14-8 0,-24 17 0,1 0 0,-1 0 0,1-1 0,-1 1 0,0 0 0,1 0 0,-1 0 0,1 0 0,-1 0 0,1 0 0,-1 0 0,1 0 0,-1 0 0,1 0 0,-1 0 0,0 1 0,1-1 0,-1 0 0,1 0 0,-1 0 0,1 1 0,-1-1 0,0 0 0,1 0 0,-1 1 0,0-1 0,1 0 0,-1 1 0,0-1 0,1 0 0,-1 1 0,0-1 0,0 0 0,1 1 0,-1-1 0,0 1 0,0-1 0,0 1 0,0-1 0,1 0 0,-1 1 0,0-1 0,0 1 0,0-1 0,0 1 0,0-1 0,0 1 0,0-1 0,0 1 0,0-1 0,-1 0 0,1 2 0,0 35 0,0-28 0,-1 0 0,1 0 0,1-1 0,0 1 0,0 0 0,0-1 0,1 1 0,1-1 0,4 13 0,-6-20 0,0 1 0,0 0 0,0-1 0,0 1 0,0-1 0,0 1 0,1-1 0,-1 0 0,0 0 0,1 0 0,-1 1 0,1-1 0,0 0 0,-1-1 0,1 1 0,0 0 0,3 1 0,-2-2 0,1 0 0,-1 0 0,0 0 0,0 0 0,1 0 0,-1-1 0,0 1 0,1-1 0,-1 0 0,0 0 0,0 0 0,0-1 0,5-2 0,49-31-54,-47 27 16,0 1-1,0 1 1,0-1-1,1 2 1,0 0-1,0 0 1,1 1-1,18-5 1,-29 9 15,0 1 0,0-1 1,0 1-1,0-1 0,-1 1 1,1-1-1,0 1 1,0 0-1,0-1 0,-1 1 1,1 0-1,0-1 0,-1 1 1,1 0-1,-1 0 1,1 0-1,-1 0 0,1 0 1,-1-1-1,0 1 0,1 0 1,-1 0-1,0 0 0,0 0 1,1 0-1,-1 0 1,0 0-1,0 0 0,0 0 1,0 0-1,-1 0 0,1 0 1,0 1-1,-2 46 0,1-43 4,-16 127 13,8-78 292,-2 87 0,16-52 48,-2-56-178,-3 60 0,0-91-156,-1 1 0,1-1 0,-1 0 0,1 0 0,-1 0 0,0 1 0,1-1 0,-1 0 0,0 0 0,-1 0 0,1 0 0,0 0 0,-1-1 0,1 1 0,-1 0 0,1-1 0,-1 1 0,0-1 0,1 1 0,-1-1 0,0 0 0,0 1 0,0-1 0,0 0 0,0-1 0,0 1 0,-1 0 0,1-1 0,0 1 0,0-1 0,0 1 0,-4-1 0,3 0 0,0 0 0,0 0 0,0 0 0,0 0 0,0-1 0,0 0 0,0 1 0,0-1 0,0 0 0,0 0 0,1-1 0,-1 1 0,0 0 0,1-1 0,-1 0 0,1 0 0,-1 1 0,1-1 0,0-1 0,0 1 0,0 0 0,0 0 0,0-1 0,-1-3 0,-4-10 0,1 0 0,1 0 0,1-1 0,1 1 0,0-1 0,-1-23 0,2 8 0,2-1 0,6-44 0,-4 65-182,0 1 1,1 1-1,0-1 0,1 0 1,0 1-1,0 0 1,1 0-1,1 0 0,0 0 1,7-9-1,7-5-2392,1 2-1,34-31 1,-9 14-12496</inkml:trace>
</inkml:ink>
</file>

<file path=ppt/ink/ink3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4.523"/>
    </inkml:context>
    <inkml:brush xml:id="br0">
      <inkml:brushProperty name="width" value="0.025" units="cm"/>
      <inkml:brushProperty name="height" value="0.025" units="cm"/>
    </inkml:brush>
  </inkml:definitions>
  <inkml:trace contextRef="#ctx0" brushRef="#br0">0 203 12556,'0'-7'856,"1"1"0,0-1 0,0 1 0,0 0 0,1-1 0,0 1 0,0 0 0,0 0 0,1 0 0,0 0 0,7-10-1,-6 10-530,1 1 0,-1-1 0,1 1-1,0 0 1,1 0 0,-1 1 0,1 0-1,0 0 1,0 0 0,0 0-1,0 1 1,1 0 0,-1 1 0,1-1-1,0 1 1,0 0 0,10-1-1,-16 3-321,1 0 0,-1 0-1,1 0 1,0 0 0,-1 0-1,1 0 1,-1 0 0,1 0-1,-1 1 1,1-1 0,0 1-1,-1-1 1,1 1 0,-1-1-1,0 1 1,1 0 0,-1 0-1,0 0 1,1 0 0,-1 0-1,0 0 1,0 0 0,0 0-1,2 2 1,-2 1-2,1-1 1,-1 0 0,0 0 0,0 0-1,0 1 1,0-1 0,0 1-1,-1-1 1,1 1 0,-1 6-1,-1 3 25,0 0 0,-1 0 0,-1 0 0,0 0 0,-5 14 0,-7 11 40,7-20-194,2-1 1,0 1-1,0 0 1,-2 20-1,8-37 126,0 0-1,0 0 0,0-1 0,0 1 0,0 0 0,0 0 0,0 0 0,0-1 0,1 1 0,-1 0 1,0 0-1,0 0 0,1-1 0,-1 1 0,0 0 0,1 0 0,-1-1 0,1 1 0,-1 0 0,1-1 1,-1 1-1,1-1 0,0 1 0,-1 0 0,1-1 0,0 0 0,-1 1 0,1-1 0,0 1 0,-1-1 1,1 0-1,0 1 0,0-1 0,0 0 0,-1 0 0,1 0 0,0 1 0,0-1 0,0 0 0,0 0 1,-1 0-1,1-1 0,0 1 0,0 0 0,0 0 0,-1 0 0,1 0 0,1-1 0,43-15 343,-21 2-218,-2-1-1,1-1 1,-2-1 0,0-1 0,-1 0-1,-1-2 1,-1 0 0,-1-1-1,24-37 1,-32 36 85,-9 22-203,0 0 0,0 0 0,0 0 0,0 0 0,0 0 0,0 1 0,0-1-1,0 0 1,0 0 0,0 0 0,0 0 0,0 0 0,0 0 0,0 0 0,0 0 0,0 1 0,0-1 0,0 0 0,-1 0 0,1 0 0,0 0 0,0 0 0,0 0 0,0 0 0,0 0 0,0 0 0,0 0 0,0 0 0,-1 0 0,1 0 0,0 0 0,0 0 0,0 0 0,0 0 0,0 0-1,0 0 1,-1 0 0,1 0 0,0 0 0,0 0 0,0 0 0,0 0 0,0 0 0,0 0 0,0 0 0,-1 0 0,1 0 0,0 0 0,0 0 0,0 0 0,0 0 0,0 0 0,0-1 0,0 1 0,0 0 0,0 0 0,0 0 0,-1 0 0,1 0 0,0 0 0,0 0 0,0 0 0,0-1 0,0 1-1,0 0 1,0 0 0,0 0 0,0 0 0,0 0 0,-25 34 3,18-20-11,0 1-1,1 0 0,1 1 0,1-1 1,0 1-1,1 0 0,0 0 0,0 26 1,3-41 8,0-1 0,0 1 0,0 0 1,0 0-1,1 0 0,-1 0 0,0 0 1,0-1-1,0 1 0,1 0 0,-1 0 1,1 0-1,-1-1 0,0 1 0,1 0 1,-1-1-1,1 1 0,-1 0 0,1-1 1,0 1-1,-1 0 0,1-1 0,0 1 1,-1-1-1,1 1 0,0-1 0,0 0 1,-1 1-1,1-1 0,1 1 1,1-1 58,0 0 0,0 0 0,-1 0 1,1 0-1,0 0 0,-1-1 1,1 1-1,0-1 0,-1 0 1,4 0-1,4-4 234,0 1-1,0-1 1,0-1-1,9-6 1,2-4-244,-1-1 0,0-1 0,-1 0 1,21-29-1,-32 37-55,-1 0 1,0-1 0,-1 0 0,0 0 0,0 0-1,-1 0 1,-1-1 0,0 0 0,0 0-1,-2-1 1,3-15 0,-5 28 1,0 1 0,-1-1 0,1 0 0,0 0 0,0 1 0,-1-1 0,1 0 0,0 0 0,-1 0 0,1 1 0,0-1 0,0 0 0,-1 0 0,1 0 0,0 0 0,-1 0 0,1 0 0,0 0 0,-1 1 0,1-1 0,0 0 0,-1 0 0,1 0 0,0-1 0,-1 1 0,1 0 0,0 0 0,-1 0 0,1 0 0,0 0 0,-1 0 0,1 0 0,0 0 0,-1-1 0,1 1 0,0 0 0,0 0 0,-1 0 0,1-1 0,0 1 0,0 0 0,-1 0 0,1-1 0,0 1 0,0 0 0,0-1 0,0 1 0,-1 0 0,1-1 0,0 1 0,0 0 0,0 0 0,0-1 0,0 1 0,0 0 0,0-1 0,0 1 0,0 0 0,0-1 0,0 1 0,0-1 0,0 1 0,0 0 0,0 0 0,0-1 0,1 0 0,-20 23 0,13-13 0,1 1 0,0 0 0,0 1 0,1-1 0,1 1 0,0 0 0,0 0 0,1 0 0,1 0 0,-1 18 0,2-28 0,0 0 0,0 0 0,0 0 0,0 0 0,0 0 0,1 0 0,-1-1 0,0 1 0,0 0 0,1 0 0,-1 0 0,1 0 0,-1-1 0,1 1 0,-1 0 0,1 0 0,-1-1 0,1 1 0,0 0 0,-1-1 0,1 1 0,0-1 0,0 1 0,-1-1 0,1 1 0,0-1 0,0 1 0,1-1 0,32 1 0,-23-3 0,0-1 0,-1 0 0,0 0 0,13-7 0,-3-1 0,-1 0 0,-1-1 0,27-24 0,-40 32 0,0 0 0,0 0 0,-1-1 0,1 0 0,-1 0 0,0 0 0,-1-1 0,1 1 0,-1-1 0,0 0 0,-1 0 0,1 0 0,-1 0 0,0 0 0,-1-1 0,2-10 0,-3 17 0,0 0 0,0-1 0,-1 1 0,1 0 0,0 0 0,0 0 0,0-1 0,0 1 0,-1 0 0,1 0 0,0 0 0,0 0 0,0-1 0,-1 1 0,1 0 0,0 0 0,0 0 0,0 0 0,-1 0 0,1 0 0,0 0 0,0 0 0,-1 0 0,1 0 0,0 0 0,0 0 0,-1 0 0,1 0 0,0 0 0,0 0 0,-1 0 0,1 0 0,0 0 0,0 0 0,0 0 0,-1 0 0,1 0 0,0 0 0,0 0 0,-1 1 0,1-1 0,0 0 0,0 0 0,0 0 0,0 0 0,-1 1 0,1-1 0,0 0 0,0 0 0,0 0 0,0 1 0,0-1 0,-13 10 0,4 0 0,1 0 0,0 1 0,1 1 0,-8 13 0,13-20 0,-1 0 0,1 0 0,0 0 0,0 1 0,1-1 0,-1 0 0,1 1 0,0-1 0,1 1 0,-1-1 0,1 1 0,1 10 0,0-14 0,1-1 0,-1 1 0,0-1 0,0 0 0,1 0 0,-1 1 0,1-1 0,-1 0 0,1 0 0,0-1 0,-1 1 0,1 0 0,0 0 0,-1-1 0,1 1 0,0-1 0,0 1 0,0-1 0,0 0 0,-1 0 0,1 0 0,0 0 0,0 0 0,2-1 0,51-2 0,-54 3 0,20-3 0,1-2 0,-1 0 0,0-1 0,23-11 0,-31 12 0,-1-1 0,-1 0 0,1 0 0,-1-1 0,-1-1 0,1 1 0,-1-2 0,11-11 0,-20 19 0,0 0 0,0 0 0,0 0 0,0 0 0,-1 0 0,1 0 0,0 0 0,-1 0 0,1 0 0,-1 0 0,1 0 0,-1 0 0,1 0 0,-1 0 0,0-1 0,0 1 0,1 0 0,-1 0 0,0-1 0,0-1 0,-1 3 0,1-1 0,-1 1 0,1-1 0,-1 0 0,1 1 0,-1 0 0,0-1 0,1 1 0,-1-1 0,1 1 0,-1 0 0,0-1 0,0 1 0,1 0 0,-1 0 0,0-1 0,1 1 0,-1 0 0,0 0 0,0 0 0,1 0 0,-1 0 0,-1 0 0,-4 0 0,0 1 0,0 0 0,1 0 0,-1 0 0,0 1 0,1-1 0,-9 5 0,3 1 0,-1 0 0,1 0 0,1 1 0,-1 1 0,-17 19 0,24-24 0,1 0 0,-1 0 0,1 0 0,0 0 0,1 1 0,-1-1 0,1 1 0,-1 0 0,1 0 0,1-1 0,-1 1 0,1 0 0,0 1 0,0-1 0,0 0 0,1 0 0,-1 0 0,2 8 0,0-11 0,0 1 0,1-1 1,-1 1-1,1-1 0,-1 1 0,1-1 0,0 0 1,0 0-1,0 0 0,0 0 0,1 0 0,-1 0 0,0-1 1,1 1-1,-1-1 0,1 0 0,0 0 0,-1 1 1,1-2-1,0 1 0,0 0 0,-1-1 0,1 1 1,0-1-1,0 0 0,0 0 0,3 0 0,15 1-7,-1 0-1,30-4 0,-47 2 5,5 0-446,-1 0 1,1 0-1,-1-1 1,0 0 0,1 0-1,-1-1 1,0 0-1,0 0 1,-1-1-1,9-5 1,20-21-7026</inkml:trace>
</inkml:ink>
</file>

<file path=ppt/ink/ink3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4.847"/>
    </inkml:context>
    <inkml:brush xml:id="br0">
      <inkml:brushProperty name="width" value="0.025" units="cm"/>
      <inkml:brushProperty name="height" value="0.025" units="cm"/>
    </inkml:brush>
  </inkml:definitions>
  <inkml:trace contextRef="#ctx0" brushRef="#br0">77 58 20980,'0'0'2979,"-61"-30"-801,48 21-1378,10 6-832,3-4-2690,7-1-5958</inkml:trace>
</inkml:ink>
</file>

<file path=ppt/ink/ink3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5.484"/>
    </inkml:context>
    <inkml:brush xml:id="br0">
      <inkml:brushProperty name="width" value="0.025" units="cm"/>
      <inkml:brushProperty name="height" value="0.025" units="cm"/>
    </inkml:brush>
  </inkml:definitions>
  <inkml:trace contextRef="#ctx0" brushRef="#br0">89 129 15375,'1'-12'1964,"-1"7"-1505,0-52 1763,0 54-1811,0 0-1,1-1 0,-1 1 1,1 0-1,0-1 0,-1 1 1,1 0-1,1 0 0,-1 0 1,0 0-1,1 0 0,-1 0 1,1 0-1,0 1 1,0-1-1,3-2 0,-4 4-349,-1 1 1,0 0-1,1 0 0,-1 0 0,1 0 1,-1 0-1,1 1 0,-1-1 0,0 0 1,1 0-1,-1 0 0,1 0 0,-1 0 0,0 0 1,1 1-1,-1-1 0,0 0 0,1 0 1,-1 1-1,0-1 0,1 0 0,-1 1 1,0-1-1,1 0 0,-1 1 0,0-1 1,0 0-1,0 1 0,1-1 0,-1 0 0,0 1 1,0-1-1,0 1 0,0-1 0,0 0 1,0 1-1,1-1 0,-1 1 0,0-1 1,0 0-1,0 1 0,-1-1 0,1 1 1,0-1-1,0 1 0,0 0 0,2 26-40,-2-25 128,-4 262 2264,3-261-2408,1 1 1,0 0-1,0 0 0,0 0 0,1 0 0,0-1 0,-1 1 0,1 0 0,0-1 0,1 1 1,-1 0-1,1-1 0,-1 0 0,1 1 0,4 4 0,-3-6-11,0 0 1,0 0-1,0 0 0,0 0 0,1-1 1,-1 1-1,0-1 0,1 0 0,-1 0 1,1 0-1,-1 0 0,1-1 0,0 1 1,-1-1-1,1 0 0,3-1 0,98-7-1142,-28 0-629,-76 8 1757,0 0 0,0-1 0,-1 1 0,1 0 0,0 0 0,0 0 0,0 0 0,0 0 0,0 0 0,0 1 0,0-1 0,-1 0 0,1 0 0,0 1 0,0-1 0,0 0 0,0 1 0,-1-1 0,1 1 0,0-1 0,-1 1 0,1-1 0,0 1 0,-1 0 0,1-1 0,0 1 0,-1 0 0,1 1 0,0-1 46,-1 1 1,0-1-1,0 1 0,0-1 1,0 1-1,0-1 0,0 1 1,-1-1-1,1 1 1,0-1-1,-1 0 0,1 1 1,-1-1-1,0 1 0,0 0 1,-3 5 309,0 0 0,0-1 0,-1 1 0,1-1 0,-11 9 0,3-4-254,-1-1 0,0-1 0,-1 0 0,0-1-1,0 0 1,-1-1 0,0 0 0,0-2 0,-1 1 0,1-2 0,-1 0 0,0-1 0,0-1 0,-1 0 0,1-1 0,-22-2 0,33 0-80,0-1-1,1 1 1,-1-1 0,1 0-1,0 0 1,0 0 0,-1-1-1,1 1 1,1-1 0,-1 0-1,0 0 1,1 0-1,-1-1 1,1 1 0,0-1-1,0 0 1,1 0 0,-1 0-1,1 0 1,-2-6 0,2 7-30,0 0 0,1 0-1,0 0 1,0 0 0,0-1 0,0 1 0,0-1 0,1 1 0,-1 0 0,1-1 0,0 1 0,0-1 0,0 1 0,1-1 0,-1 1 0,1-1-1,0 1 1,0 0 0,0-1 0,0 1 0,1 0 0,-1 0 0,1 0 0,0 0 0,0 0 0,0 0 0,0 1 0,3-4 0,7-3-2207,1 1 0,-1 1 0,1 0 0,1 0 0,24-7 0,4-1-6478</inkml:trace>
</inkml:ink>
</file>

<file path=ppt/ink/ink3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5.971"/>
    </inkml:context>
    <inkml:brush xml:id="br0">
      <inkml:brushProperty name="width" value="0.025" units="cm"/>
      <inkml:brushProperty name="height" value="0.025" units="cm"/>
    </inkml:brush>
  </inkml:definitions>
  <inkml:trace contextRef="#ctx0" brushRef="#br0">1 170 23734,'0'0'4383,"8"-2"-2568,4-1-1631,1-1-1,-1-1 0,1 0 0,-2-1 1,1-1-1,18-12 0,-26 17-188,-1-1 1,1 0-1,0 0 0,-1 0 0,0 0 1,0-1-1,0 1 0,0-1 0,0 0 1,-1 1-1,1-1 0,-1-1 0,0 1 1,0 0-1,-1 0 0,0-1 0,1 1 0,-1-1 1,-1 1-1,1-1 0,0 0 0,-1 1 1,0-1-1,-1-6 0,1 10 7,0 0 0,-1 1 0,1-1 0,0 0 1,0 1-1,-1-1 0,1 0 0,-1 1 0,1-1 0,0 0 0,-1 1 0,1-1 0,-1 1 0,1-1 0,-1 1 1,0-1-1,1 1 0,-1-1 0,1 1 0,-1 0 0,0-1 0,1 1 0,-1 0 0,0 0 0,0-1 0,1 1 1,-1 0-1,0 0 0,1 0 0,-1 0 0,0 0 0,0 0 0,1 0 0,-1 0 0,0 0 0,0 0 0,1 0 1,-1 0-1,0 1 0,1-1 0,-1 0 0,0 1 0,0 0 0,-2 0-15,0 0 0,0 0-1,1 1 1,-1-1 0,1 1 0,-1 0 0,1-1-1,0 1 1,0 1 0,-3 2 0,-4 8 36,1 1 1,1 0 0,0 0-1,1 1 1,0 0 0,2 0-1,-1 1 1,2-1-1,0 1 1,1 0 0,0 0-1,2 0 1,1 25 0,-1-39-13,1-1 0,-1 1 0,1 0 0,-1-1 0,1 1 0,0 0 1,-1-1-1,1 1 0,0-1 0,0 1 0,0-1 0,1 1 0,-1-1 1,0 0-1,0 0 0,1 0 0,-1 1 0,1-1 0,-1-1 0,1 1 1,-1 0-1,1 0 0,2 0 0,1 1 42,-1-1-1,1-1 1,0 1-1,-1-1 1,1 1 0,0-1-1,0-1 1,8 0-1,2-2 79,-1-1-1,1 0 1,-1-1-1,24-11 1,-17 4-131,-1 0 0,0-1 0,-1-1 0,29-27 0,-42 35 0,1 0 0,-2-1 0,1 1 0,-1-1 0,0 0 0,0-1 0,0 1 0,-1-1 0,-1 0 0,1 0 0,-1 0 0,-1 0 0,1-1 0,-1 1 0,1-16 0,-3 24 0,0 0 0,0 0 0,0 0 0,0-1 0,0 1 0,0 0 0,0 0 0,0 0 0,0 0 0,0 0 0,0 0 0,0 0 0,0 0 0,0-1 0,0 1 0,0 0 0,0 0 0,-1 0 0,1 0 0,0 0 0,0 0 0,0 0 0,0 0 0,0 0 0,0 0 0,0 0 0,0-1 0,0 1 0,-1 0 0,1 0 0,0 0 0,0 0 0,0 0 0,0 0 0,0 0 0,0 0 0,0 0 0,-1 0 0,1 0 0,0 0 0,0 0 0,0 0 0,0 0 0,0 0 0,0 0 0,0 0 0,-1 0 0,1 1 0,0-1 0,0 0 0,0 0 0,0 0 0,0 0 0,0 0 0,0 0 0,0 0 0,0 0 0,0 0 0,-1 0 0,1 0 0,0 0 0,0 1 0,0-1 0,0 0 0,0 0 0,-11 11 0,-10 16 0,18-22 0,-48 91 0,48-89 0,0 0 0,0 1 0,0-1 0,1 1 0,1-1 0,-1 1 0,1 0 0,0 0 0,1-1 0,0 1 0,1 12 0,0-19-4,0 0 1,-1 1-1,1-1 1,0 0-1,0 0 0,0 1 1,0-1-1,1 0 1,-1 0-1,0 0 1,0 0-1,1-1 0,-1 1 1,0 0-1,1 0 1,-1-1-1,1 1 0,-1-1 1,1 1-1,-1-1 1,1 0-1,-1 0 0,1 0 1,-1 1-1,1-1 1,0-1-1,-1 1 1,1 0-1,-1 0 0,1 0 1,1-1-1,2 0-116,1 0-1,-1 0 1,1 0-1,-1-1 1,0 1 0,0-1-1,9-5 1,-9 3-767,-1 0 1,1 0 0,-1 0 0,0-1 0,-1 1 0,1-1-1,-1 0 1,0 0 0,0 0 0,-1-1 0,0 1 0,1-1-1,-2 1 1,1-1 0,1-8 0,4-34-11723</inkml:trace>
</inkml:ink>
</file>

<file path=ppt/ink/ink3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6.315"/>
    </inkml:context>
    <inkml:brush xml:id="br0">
      <inkml:brushProperty name="width" value="0.025" units="cm"/>
      <inkml:brushProperty name="height" value="0.025" units="cm"/>
    </inkml:brush>
  </inkml:definitions>
  <inkml:trace contextRef="#ctx0" brushRef="#br0">0 1 21236,'0'0'5381</inkml:trace>
</inkml:ink>
</file>

<file path=ppt/ink/ink3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7.501"/>
    </inkml:context>
    <inkml:brush xml:id="br0">
      <inkml:brushProperty name="width" value="0.025" units="cm"/>
      <inkml:brushProperty name="height" value="0.025" units="cm"/>
    </inkml:brush>
  </inkml:definitions>
  <inkml:trace contextRef="#ctx0" brushRef="#br0">221 337 17873,'0'-13'1201,"1"-2"-669,0 4 69,0 0 0,-1 1 0,0-1 0,-1 0 0,-2-11-1,2 20-454,1-1 0,-1 1 0,1 0 0,-1-1 0,0 1 0,0 0 0,-1-1 0,1 1 0,0 0 0,-1 0-1,1 0 1,-1 0 0,0 0 0,1 0 0,-1 1 0,0-1 0,0 0 0,0 1 0,0 0 0,-1-1 0,1 1-1,0 0 1,0 0 0,-1 0 0,1 0 0,-1 1 0,1-1 0,-1 1 0,-2-1 0,-3 1-84,1 1 1,0 0-1,0 0 1,0 0-1,0 1 0,0 0 1,0 1-1,0-1 1,0 1-1,1 1 1,-1-1-1,1 1 1,0 0-1,0 1 0,1-1 1,-1 1-1,1 0 1,0 0-1,0 1 1,1 0-1,0 0 1,0 0-1,0 0 0,0 0 1,1 1-1,0 0 1,1 0-1,-1-1 1,1 1-1,1 1 1,-1-1-1,0 11 0,3-18-56,-1 1-1,0 0 0,0 0 0,1-1 1,-1 1-1,0 0 0,1-1 0,-1 1 1,1 0-1,-1-1 0,1 1 0,-1 0 1,1-1-1,-1 1 0,1-1 0,-1 1 1,1-1-1,0 1 0,-1-1 0,1 0 1,0 1-1,0-1 0,-1 0 0,1 0 1,0 1-1,0-1 0,-1 0 0,1 0 1,0 0-1,0 0 0,-1 0 0,1 0 1,0 0-1,0 0 0,0 0 0,-1 0 1,1-1-1,0 1 0,0 0 0,-1 0 1,1-1-1,1 0 0,37-12 463,-11-2-57,-1-1 0,0-2 0,46-40 1,64-76-242,-135 132-168,11-11 3,-1-1 0,0 0 0,-1-1 0,15-26 0,-76 130-1377,37-58 1328,1 0 0,1 1 0,2 0 1,2 1-1,0 0 0,3 0 0,0 0 0,2 40 0,2-70 39,0 1 1,1-1-1,-1 0 0,1 0 1,-1 0-1,1 1 0,0-1 1,0 0-1,1 0 0,-1 0 1,1 0-1,-1-1 0,1 1 1,0 0-1,0-1 0,0 1 1,0-1-1,0 1 1,4 1-1,-3-2 32,0-1 0,1 1-1,-1-1 1,0 0 0,1 1 0,0-2 0,-1 1 0,1 0-1,0-1 1,-1 0 0,1 0 0,0 0 0,-1 0 0,1 0-1,0-1 1,7-1 0,-1-2 48,0 0 1,0 0-1,0-1 0,0 0 0,-1-1 1,0 0-1,0 0 0,-1-1 1,1 0-1,-1 0 0,-1-1 0,1 0 1,-2-1-1,11-14 0,-8 8 20,1 0 1,-2 0-1,0-1 0,-1 0 0,-1 0 0,0-1 1,-1 0-1,4-24 0,-7-16-95,-2 56 0,0 0 0,0 0 0,0 0 0,0 0 0,-1 0 0,1 0 0,0 0 0,0 0 0,-1 1 0,1-1 0,0 0 0,-1 0 0,1 0 0,-1 0 0,1 1 0,-1-1 0,1 0 0,-1 0 0,1 1 0,-1-1 0,0 0 0,1 1 0,-1-1 0,0 1 0,0-1 0,0 1 0,1-1 0,-1 1 0,0 0 0,0-1 0,0 1 0,0 0 0,0 0 0,0-1 0,1 1 0,-1 0 0,0 0 0,0 0 0,0 0 0,0 0 0,0 0 0,0 1 0,0-1 0,0 0 0,0 0 0,1 1 0,-1-1 0,0 0 0,0 1 0,0-1 0,0 1 0,1-1 0,-1 1 0,0 0 0,-1 0 0,-5 5-2,1 1 0,-1-1 0,1 1 0,0 0 0,0 1 0,1-1 0,0 1 0,1 0 0,-1 1 0,2-1 0,-1 1 0,1-1 0,0 1 0,1 0 0,0 0 1,1 0-1,-1 1 0,1 12 0,2-21 2,0 1 1,0-1 0,0 0 0,0 1 0,0-1-1,0 0 1,0 0 0,0 1 0,1-1-1,-1 0 1,0 0 0,1 0 0,-1-1 0,1 1-1,-1 0 1,1 0 0,0-1 0,-1 1 0,1-1-1,-1 0 1,1 1 0,0-1 0,-1 0-1,1 0 1,0 0 0,-1 0 0,1 0 0,2-1-1,51-3 15,-30-1-24,48-18-1,-56 16-1,1 1 0,-1 1 0,2 0 0,-1 1 0,33-2 0,-100-45 96,45 45-80,1 0 0,0 0 1,0 0-1,0 0 0,1 0 0,0-1 0,-2-11 0,4 16-11,-1 0-1,1 0 0,0 1 1,-1-1-1,1 0 0,0 0 1,0 0-1,0 0 0,1 0 1,-1 1-1,0-1 0,1 0 1,-1 0-1,1 0 0,-1 0 1,1 1-1,0-1 0,0 0 1,0 1-1,0-1 0,0 1 1,0-1-1,0 1 0,1-1 1,-1 1-1,0 0 0,1 0 1,-1 0-1,1 0 0,3-2 1,71-14-6320,-22 6-1308</inkml:trace>
</inkml:ink>
</file>

<file path=ppt/ink/ink3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9.514"/>
    </inkml:context>
    <inkml:brush xml:id="br0">
      <inkml:brushProperty name="width" value="0.025" units="cm"/>
      <inkml:brushProperty name="height" value="0.025" units="cm"/>
    </inkml:brush>
  </inkml:definitions>
  <inkml:trace contextRef="#ctx0" brushRef="#br0">220 100 17328,'0'0'10981,"1"17"-9577,0-5-1276,-1 0-1,0 0 0,-1 0 0,0 0 0,-1-1 0,-1 1 1,0 0-1,0-1 0,-1 1 0,-6 13 0,-73 125 224,-19 39 110,93-161-505,23-37-170,25-39-335,56-125-4882,-38 64-2146,-38 76 1571,29-38-1,-43 61 12912,-13 13-3355,-15 14-2121,15-8-1300,0 1 0,1-1 0,0 1 0,1 1 1,-1-1-1,2 1 0,0 0 0,0 1 0,1-1 1,-3 14-1,1 8 428,1 0 0,0 46 0,3-50 40,0-11-448,-1 0 1,-1-1 0,0 1-1,-12 26 1,4-7-108,11-37-23,1 0 0,0 0 0,0 0 0,0 0 0,0 0 0,0 0 0,0 0 1,0 0-1,0 0 0,-1 0 0,1 0 0,0 0 0,0 0 0,0 0 0,0 0 1,0 0-1,0 0 0,0 0 0,-1 0 0,1 0 0,0 0 0,0 0 1,0 0-1,0 0 0,0 0 0,0 0 0,0 0 0,-1 0 0,1 0 0,0 0 1,0 0-1,0 0 0,0 0 0,0 0 0,0 0 0,0 0 0,0 1 0,0-1 1,0 0-1,-1 0 0,1 0 0,0 0 0,0 0 0,0 0 0,0 0 0,0 0 1,0 1-1,0-1 0,0 0 0,0 0 0,0 0 0,0 0 0,0 0 0,0 0 1,0 1-1,0-1 0,0 0 0,0 0 0,0 0 0,0 0 0,0 0 0,-2-15 1160,0-22 749,2 27-1674,0 1 0,1-1 1,0 0-1,0 0 0,1 1 1,1-1-1,0 1 0,7-17 0,-8 22-249,0 0-1,1 1 0,-1-1 0,1 1 1,0-1-1,0 1 0,0 0 0,0 0 1,1 0-1,-1 0 0,1 1 0,0 0 1,0-1-1,-1 1 0,2 1 0,-1-1 0,0 1 1,0-1-1,0 1 0,1 0 0,-1 1 1,5-1-1,-5 0-11,0 1 0,0 0 0,0 0 0,0 0 0,0 0 0,0 1 1,-1-1-1,1 1 0,0 0 0,0 0 0,0 1 0,-1-1 0,1 1 0,-1 0 0,1 0 0,-1 0 1,0 0-1,0 1 0,0-1 0,0 1 0,0-1 0,0 1 0,-1 0 0,0 1 0,1-1 0,-1 0 1,0 0-1,0 1 0,-1 0 0,1-1 0,-1 1 0,0 0 0,0-1 0,0 1 0,0 0 0,-1 0 1,1 0-1,-1 0 0,0 0 0,-1 5 0,-3 28 1824,4-37-1657,4-22 521,21-86-422,-14 69-265,-2 0 0,7-79 0,-17 97-24,4-19-79,-3 40 86,1 0 0,0-1 0,-1 1 1,1 0-1,0 0 0,-1 0 0,1-1 0,0 1 1,-1 0-1,1 0 0,0 0 0,0 0 0,-1 0 0,1 0 1,0 0-1,-1 1 0,1-1 0,0 0 0,-1 0 0,1 0 1,0 1-1,-1-1 0,1 0 0,0 1 0,0 0 0,23 10-81,-22-10 97,8 4 0,1-1-1,-1-1 1,1 0 0,0-1-1,0 0 1,0-1 0,0 0-1,0 0 1,0-1-1,13-2 1,-20 2 28,-1 0 0,1-1 1,-1 1-1,1-1 0,-1 0 0,1 0 1,-1 0-1,1-1 0,-1 1 0,0-1 1,0 1-1,0-1 0,0 0 0,0-1 1,0 1-1,-1 0 0,1-1 0,0 1 0,-1-1 1,0 0-1,0 0 0,0 0 0,0 0 1,0 0-1,-1 0 0,1-1 0,-1 1 1,0-1-1,0 1 0,0-1 0,-1 1 1,1-1-1,-1 1 0,0-5 0,1 8-21,-1-1-1,0 1 1,0-1-1,0 0 1,0 1-1,0-1 0,0 1 1,0-1-1,0 1 1,0-1-1,0 1 1,0-1-1,-1 0 1,1 1-1,0-1 1,0 1-1,0-1 1,-1 1-1,1-1 1,0 1-1,-1 0 0,1-1 1,0 1-1,-1-1 1,1 1-1,-1-1 1,1 1-1,0 0 1,-1-1-1,1 1 1,-1 0-1,1 0 1,-2-1-1,-16 9-185,-15 26-42,19-10 295,1 0 1,1 1-1,1 1 1,2-1-1,0 2 1,2-1-1,1 1 0,1 0 1,1 1-1,0 47 1,4-73-59,0 1 0,0-1 0,0 1 1,0-1-1,0 0 0,0 1 0,1-1 0,0 0 0,-1 1 1,1-1-1,0 0 0,0 0 0,0 0 0,0 0 1,1 1-1,-1-2 0,0 1 0,3 3 0,-2-4 7,-1 0 0,1 0 0,0 0 0,-1-1-1,1 1 1,0 0 0,0-1 0,0 1 0,0-1 0,-1 0-1,1 0 1,0 1 0,0-1 0,0 0 0,0-1 0,0 1-1,0 0 1,2-1 0,4-1 30,1-1-1,-1-1 1,0 1 0,0-1-1,0 0 1,0-1 0,-1 0-1,10-8 1,-1-1-46,0-1 0,-1 0 0,-1-2 0,14-19 0,-22 28 0,-1 0 0,0-1 0,0 1 0,-1-1 0,0 0 0,-1 0 0,0-1 0,0 1 0,-1-1 0,0 1 0,1-14 0,-3 23 0,0-1 0,0 1 0,0 0 0,0 0 0,0-1 0,0 1 0,0 0 0,0 0 0,0-1 0,0 1 0,0 0 0,0 0 0,0-1 0,0 1 0,0 0 0,0 0 0,-1 0 0,1-1 0,0 1 0,0 0 0,0 0 0,0 0 0,0-1 0,0 1 0,-1 0 0,1 0 0,0 0 0,0-1 0,0 1 0,-1 0 0,1 0 0,0 0 0,0 0 0,0 0 0,-1 0 0,1 0 0,0-1 0,0 1 0,-1 0 0,1 0 0,0 0 0,0 0 0,0 0 0,-1 0 0,1 0 0,-13 8 0,-9 15 0,18-17 0,1 0 0,-1 0 0,1 0 0,0 1 0,1-1 0,0 1 0,0 0 0,0 0 0,1 0 0,0 0 0,0 11 0,1-17 0,0 0 0,0 0 0,0-1 0,0 1 0,0 0 0,1 0 0,-1 0 0,0-1 0,0 1 0,1 0 0,-1-1 0,0 1 0,1 0 0,-1-1 0,1 1 0,-1 0 0,1-1 0,-1 1 0,1-1 0,0 1 0,-1-1 0,1 1 0,0-1 0,-1 1 0,1-1 0,0 0 0,1 1 0,26 1 0,-21-4 0,0 1 0,0-1 0,0 0 0,-1-1 0,13-5 0,-7 0 0,0 0 0,0-1 0,19-19 0,-28 25 0,0-1 0,1 0 0,-1 0 0,-1 1 0,1-2 0,-1 1 0,1 0 0,-1 0 0,-1-1 0,1 1 0,0-1 0,-1 0 0,0 1 0,0-1 0,0-6 0,-1 11-7,0 0 0,-1 0-1,1-1 1,0 1 0,0 0 0,0 0 0,-1-1 0,1 1-1,0 0 1,0 0 0,0 0 0,-1-1 0,1 1 0,0 0-1,0 0 1,-1 0 0,1 0 0,0 0 0,-1 0-1,1 0 1,0-1 0,0 1 0,-1 0 0,1 0 0,0 0-1,-1 0 1,1 0 0,0 0 0,-1 0 0,1 1 0,0-1-1,0 0 1,-1 0 0,1 0 0,0 0 0,-1 0 0,1 0-1,0 0 1,0 1 0,-1-1 0,1 0 0,0 0-1,0 0 1,0 1 0,-1-1 0,1 0 0,0 0 0,0 1-1,0-1 1,0 0 0,-1 0 0,1 1 0,-14 11-590,7-2 526,1-1-1,0 1 1,1 0 0,-7 19 0,10-24 72,0-1 0,1 1 1,-1-1-1,1 1 0,0-1 1,1 1-1,-1 0 0,1-1 1,0 1-1,0 0 0,1-1 1,-1 1-1,1 0 0,2 6 1,-2-10 8,0 0-1,0 0 1,0 0 0,0 0-1,0 0 1,0 0 0,0 0 0,1-1-1,-1 1 1,0 0 0,0-1 0,1 1-1,-1-1 1,1 0 0,-1 1-1,0-1 1,1 0 0,-1 0 0,1 0-1,-1 0 1,0 0 0,1 0 0,-1 0-1,1 0 1,-1 0 0,1-1-1,1 0 1,38-14 486,-28 7-436,-1 0 1,0-2-1,0 1 0,15-17 0,-22 20-327,0 0 1,-1 1 0,1-1 0,-1-1 0,0 1 0,-1-1 0,1 1 0,-1-1 0,-1 0 0,4-14 0,-8 20-2151,-6 9 1811,-7 13 602,-7 43-40,21-60 38,-1 1 0,2-1 0,-1 1 0,0-1 0,1 0 0,0 1 0,0-1 0,0 1 0,1-1 0,-1 1 0,1-1 0,0 0 0,2 5 0,-2-8 11,0 1-1,0-1 1,1 0-1,-1 0 1,0 0-1,1 1 1,-1-1 0,1-1-1,-1 1 1,1 0-1,-1 0 1,1-1-1,-1 1 1,1 0 0,0-1-1,-1 0 1,1 1-1,0-1 1,0 0-1,-1 0 1,1 0 0,0 0-1,-1 0 1,1-1-1,0 1 1,0 0-1,-1-1 1,1 1 0,0-1-1,-1 0 1,1 1-1,-1-1 1,3-2-1,5-1 68,-1 0-1,1-1 1,-1 0-1,13-11 1,-2-2-240,-1-1 1,0-1 0,-2 0 0,0-1 0,-1-1 0,-2 0 0,0-1 0,-1-1 0,-2 0 0,0 0 0,-1-1 0,-2 0 0,0 0 0,-2-1 0,-1 0 0,1-27-1,-6 53 187,1 0 0,0-1-1,-1 1 1,1 0 0,0 0-1,-1 0 1,1 0-1,-1 0 1,1-1 0,0 1-1,-1 0 1,1 0 0,-1 0-1,1 0 1,0 0-1,-1 0 1,1 0 0,-1 1-1,1-1 1,0 0 0,-1 0-1,1 0 1,-1 0-1,1 0 1,0 1 0,-1-1-1,1 0 1,0 0 0,-1 1-1,1-1 1,0 0-1,0 0 1,-1 1 0,1-1-1,0 0 1,0 1 0,-1-1-1,1 0 1,0 1-1,0-1 1,0 1 0,-1-1-1,-5 10 130,0 0 0,0 1-1,0-1 1,2 1 0,-1 0 0,1 1-1,-3 17 1,-13 85 966,14-61-465,3 1 1,5 87-1,6-97-447,-8-42-187,1 0 0,0 0-1,-1 0 1,1 0 0,0 0 0,0 0 0,0 0 0,0 0 0,0 0 0,0-1 0,1 1 0,-1 0 0,1-1-1,-1 1 1,1-1 0,0 1 0,2 1 0,-4-3-7,0 0 0,1 0 0,-1 0 0,0 0 0,0 0 0,1 0 0,-1 0 0,0-1 0,1 1 0,-1 0-1,0 0 1,0 0 0,1 0 0,-1 0 0,0 0 0,0 0 0,1-1 0,-1 1 0,0 0 0,0 0 0,0 0 0,1-1 0,-1 1 0,0 0 0,0 0 0,0-1 0,0 1 0,1 0-1,-1 0 1,0-1 0,0 1 0,0 0 0,0 0 0,0-1 0,0 1 0,0 0 0,0 0 0,0-1 0,0 1 0,0 0 0,0-1 0,0 1 0,0-1 0,1-16 135,-1 14-145,-1-9-225,0-1-1,-1 1 1,-1 0-1,0 0 1,0 0 0,-1 0-1,-1 0 1,0 1-1,0 0 1,-12-18-1,-6-5 201,-51-57-1,74 91 80,-1 0 0,1 0 0,0-1 1,0 1-1,0 0 0,0 0 0,-1 0 0,1-1 0,0 1 0,0 0 0,0 0 0,0-1 0,0 1 1,0 0-1,-1 0 0,1-1 0,0 1 0,0 0 0,0 0 0,0-1 0,0 1 0,0 0 1,0 0-1,0-1 0,0 1 0,0 0 0,0 0 0,0-1 0,1 1 0,-1 0 0,0 0 1,0-1-1,0 1 0,0 0 0,0 0 0,0-1 0,1 1 0,-1 0 0,0 0 0,0 0 1,0-1-1,1 1 0,-1 0 0,0 0 0,0 0 0,19-6 913,30 4-422,-42 2-225,141-8-783,-137 5-1456,-11 2 1717,0 1 0,0 0 1,1 0-1,-1 0 0,0-1 0,1 1 1,-1 0-1,0 0 0,0 0 0,0-1 0,1 1 1,-1 0-1,0-1 0,0 1 0,0 0 1,1-1-1,-1 1 0,0 0 0,0-1 1,0 1-1,0 0 0,0-1 0,0 1 1,0 0-1,0-1 0,0 1 0,0 0 1,0-1-1,0 1 0,0 0 0,0-1 1,0 1-1,0 0 0,0-1 0,-1 1 1,1 0-1,0-1 0,0 1 0,0 0 1,0 0-1,-1-1 0,-9-11-7921</inkml:trace>
</inkml:ink>
</file>

<file path=ppt/ink/ink3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39.904"/>
    </inkml:context>
    <inkml:brush xml:id="br0">
      <inkml:brushProperty name="width" value="0.025" units="cm"/>
      <inkml:brushProperty name="height" value="0.025" units="cm"/>
    </inkml:brush>
  </inkml:definitions>
  <inkml:trace contextRef="#ctx0" brushRef="#br0">29 10 13901,'-18'-6'5509,"8"3"-480,14 3-5413,16 12-417,5 3-1281,2 4-2947,2-3-11114</inkml:trace>
</inkml:ink>
</file>

<file path=ppt/ink/ink3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40.250"/>
    </inkml:context>
    <inkml:brush xml:id="br0">
      <inkml:brushProperty name="width" value="0.025" units="cm"/>
      <inkml:brushProperty name="height" value="0.025" units="cm"/>
    </inkml:brush>
  </inkml:definitions>
  <inkml:trace contextRef="#ctx0" brushRef="#br0">187 1 12139,'0'0'14633,"0"14"-12935,-7 191 864,3-165-2286,-2 0 0,-1 0 1,-19 56-1,8-52-37,-33 60-1,29-60-161,-20 49-1,41-92-76,1 0 0,-1 0 0,1 1 0,0-1 0,-1 0 0,1 0 0,0 0 0,0 0 0,-1 0 0,1 0 0,0 1 0,0-1 0,0 0 0,1 0 0,-1 0 0,0 0 0,0 0 0,0 1 0,1-1 0,-1 0 0,1 0 0,-1 0 0,1 0 0,-1 0 0,1 0 0,0 0 0,-1 0 0,1 0 0,0-1 0,0 1 0,0 0 0,0 0 0,-1-1 0,1 1 0,0 0 0,0-1 0,0 1 0,1-1 0,-1 1 0,0-1 0,0 0 0,0 1 0,0-1 0,0 0 0,0 0 0,0 0 0,1 0 0,-1 0 0,0 0 0,0 0 0,2 0 0,11-1 0,0 0 0,0-1 0,21-5 0,-23 4 0,166-18 266,-35 6-1642,-77 2-4176</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24.532"/>
    </inkml:context>
    <inkml:brush xml:id="br0">
      <inkml:brushProperty name="width" value="0.025" units="cm"/>
      <inkml:brushProperty name="height" value="0.025" units="cm"/>
    </inkml:brush>
  </inkml:definitions>
  <inkml:trace contextRef="#ctx0" brushRef="#br0">78 206 10730,'0'0'15263,"3"-3"-14607,-2 1-595,1 1-1,-1-1 0,1 1 1,0 0-1,0-1 0,-1 1 1,1 0-1,0 0 0,0 0 1,0 0-1,0 1 0,0-1 1,0 0-1,0 1 0,1 0 1,3-1-1,44 1 573,-24 1-429,68-1-36,870-34 236,-823 18-396,854-53 48,-984 69-60,-4 0-12,0 0-1,1 0 1,-1 1 0,0 0-1,10 3 1,-101-3-32,-44-12-640,-266-12-1031,-69 53 350,1 38 1236,-7 1 412,342-56-136,-76 10 387,387-40-835,750-72 600,-289 33-365,-641 55 63,177-25-269,-141 13 185,-40 13 91,1-1 0,-1 1 0,0 0 1,1 0-1,-1 0 0,0 0 0,1 0 0,-1-1 1,0 1-1,1 0 0,-1 0 0,0-1 0,1 1 1,-1 0-1,0 0 0,1-1 0,-1 1 0,0 0 1,0-1-1,0 1 0,1 0 0,-1-1 0,0 1 0,0 0 1,0-1-1,0 1 0,0-1 0,1 1 0,-1 0 1,0-1-1,0 1 0,0-1 0,0 1 0,0 0 1,0-1-1,0 1 0,-1-1 0,1 1 0,0 0 1,0-1-1,0 1 0,0 0 0,0-1 0,-1 1 0,1 0 1,0-1-1,0 1 0,-1 0 0,1-1 0,0 1 1,-1-1-1,-23-9 22,-17 3 2,-1 2 0,0 2 0,-70 3-1,41 1 106,-572 46 2144,0 56-1638,298-44-2881,227-45-4929,86-14 1330</inkml:trace>
</inkml:ink>
</file>

<file path=ppt/ink/ink3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43.480"/>
    </inkml:context>
    <inkml:brush xml:id="br0">
      <inkml:brushProperty name="width" value="0.025" units="cm"/>
      <inkml:brushProperty name="height" value="0.025" units="cm"/>
    </inkml:brush>
  </inkml:definitions>
  <inkml:trace contextRef="#ctx0" brushRef="#br0">1269 0 11883,'-6'15'3091,"-10"25"-2858,2 2 0,-17 84 0,-339 1771 1353,328-1713-1051,-48 240 124,67-288-245,-6 156 1,28-265-328,1 1 0,0-1-1,3 0 1,0 1 0,9 32 0,-8-47-66,0 0 1,1-1-1,0 0 1,1 0 0,0 0-1,1 0 1,1-1-1,-1-1 1,2 1-1,0-1 1,0 0-1,19 15 1,-9-12-22,1 0-1,0-1 1,1-2 0,0 0 0,1-1-1,-1-1 1,2-1 0,42 8-1,7-4 8,111 2 0,804-24 33,-294-5-27,-678 16-13,1453-13 32,-1140 7 16,414 46 0,-227-4 504,-445-37-111,-1-2 0,1-4 0,-2-3 0,1-3 0,92-29 0,-146 36-417,-1-1 0,0 0 0,0-1 0,0-1 0,-1 0 0,-1-1 0,1 0 0,-2-1 0,1 0 0,-1-1 0,10-15 0,13-20 17,47-88 1,-63 103-71,574-1040-212,-557 1009 258,154-318 86,-169 332-75,-2 0 0,-2-1 0,-3 0 0,-2-1 0,-2 0-1,3-56 1,-10 80-28,-2-1 0,0 1 0,-2 0 0,0 0 0,-2 0 0,-1 1 0,-2-1 0,0 1 0,-12-26 0,7 26-3,-1 1 0,-1 0-1,-1 0 1,-1 1-1,-1 1 1,-2 1 0,0 1-1,-1 0 1,-1 2 0,-1 0-1,-1 1 1,0 2-1,-1 0 1,-1 1 0,0 2-1,-1 0 1,-1 2 0,-38-11-1,-88-17 21,-296-35 0,281 51-8,-212-33 35,-389-53-37,-5 46 91,-375 74 74,3 60-135,-539 97-1319,1436-143-1224,86-15-1981,-8-9-5731</inkml:trace>
</inkml:ink>
</file>

<file path=ppt/ink/ink3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1.521"/>
    </inkml:context>
    <inkml:brush xml:id="br0">
      <inkml:brushProperty name="width" value="0.025" units="cm"/>
      <inkml:brushProperty name="height" value="0.025" units="cm"/>
    </inkml:brush>
  </inkml:definitions>
  <inkml:trace contextRef="#ctx0" brushRef="#br0">424 194 15022,'0'0'3161,"-12"-1"-2185,-41 0-378,50 1-564,0 0 0,0 1 0,0-1 0,0 1 0,0 0 0,0 0 0,0 0 0,0 1 0,0-1 0,0 1 0,0-1 0,1 1 0,-1 0 0,1 0 0,-1 0 0,1 0 0,0 0 0,0 1 0,0-1 0,0 1 0,0-1 0,0 1 0,1 0 0,0 0 0,-2 3 0,-1 5 74,0 0 1,1 1-1,1-1 0,-3 22 1,5-33-109,-24 213 295,-52 375 1203,26-301-1350,-37 249-62,67-365 32,2 199 0,19-312-39,3 1 0,2-1 1,18 75-1,-15-97-209,2 0 0,1-1 0,2 0 0,1-1 0,2-1 0,27 40 1,-38-64 99,0-1 1,1 0 0,0 0 0,1 0-1,0-1 1,0 0 0,0-1-1,1 0 1,0 0 0,0-1 0,0 0-1,1-1 1,0 1 0,0-2-1,0 0 1,0 0 0,1-1 0,10 2-1,5-3 7,1 0-1,-1-1 1,0-2-1,1-1 1,-1 0-1,27-9 1,34-3-418,1 3-1,0 5 1,1 3 0,-1 4-1,92 12 1,-174-11 409,15 1 57,0-1-1,0 0 0,31-5 1,-45 3 97,0 0 0,-1-1 0,1 0 0,0 0 0,-1-1 0,1 0-1,-1 0 1,0-1 0,0 1 0,0-1 0,0-1 0,-1 1 0,0-1 0,6-6 0,18-27 185,-1-2-1,-2 0 1,-1-2-1,31-76 0,-4 11-60,-20 40-176,-2-2 1,-3-2-1,21-86 1,-21 34 201,13-138 1,48-668 2621,-76 796-1934,-3 60-681,-3 0 0,-3 0 0,-10-115 0,3 166-241,0-1-1,-1 1 1,-2 0-1,0 1 1,-1 0-1,-16-30 1,15 36 11,0 1 1,-1 0-1,0 0 1,-2 2 0,1-1-1,-1 1 1,-1 1-1,0 0 1,-25-15-1,14 13-30,-1 0-1,0 2 1,0 1-1,-1 2 1,-1 0-1,-53-8 1,-169-5 766,240 21-728,-765-4 1507,632 13-2738,169-34-6903,20-13 838</inkml:trace>
</inkml:ink>
</file>

<file path=ppt/ink/ink3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4.811"/>
    </inkml:context>
    <inkml:brush xml:id="br0">
      <inkml:brushProperty name="width" value="0.025" units="cm"/>
      <inkml:brushProperty name="height" value="0.025" units="cm"/>
    </inkml:brush>
  </inkml:definitions>
  <inkml:trace contextRef="#ctx0" brushRef="#br0">1 465 17424,'0'0'1122,"82"-32"415,-30-12-1057,10-12-319,2-8-97,3-1-64,-4 3-1089,-12 8-417,-15 14-159,-18 12-385,-18 13-609,-6 10-3875</inkml:trace>
</inkml:ink>
</file>

<file path=ppt/ink/ink3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5.201"/>
    </inkml:context>
    <inkml:brush xml:id="br0">
      <inkml:brushProperty name="width" value="0.025" units="cm"/>
      <inkml:brushProperty name="height" value="0.025" units="cm"/>
    </inkml:brush>
  </inkml:definitions>
  <inkml:trace contextRef="#ctx0" brushRef="#br0">229 0 17553,'-10'10'1067,"-11"14"-625,2 0-1,0 2 0,2 0 1,0 1-1,-16 40 0,15-26-319,2-1-1,2 2 0,2 0 1,2 1-1,2 0 1,1 0-1,-1 85 1,8-126-144,0 0 0,1 1 0,-1-1 0,1 0 0,-1 1 0,1-1 0,0 0 0,0 0 0,0 0 0,0 0 1,0 0-1,1 0 0,-1 0 0,0 0 0,1 0 0,0 0 0,-1-1 0,1 1 0,0-1 0,0 1 0,0-1 0,0 0 0,0 1 0,0-1 1,0 0-1,0 0 0,0-1 0,1 1 0,-1 0 0,0-1 0,1 0 0,-1 1 0,0-1 0,1 0 0,1 0 0,8 0 13,-1 0 0,0-1 0,1 0-1,-1 0 1,0-1 0,12-4 0,41-17 168,-2-3 0,66-37 0,-70 34-151,149-90-4075,-103 50-5281</inkml:trace>
</inkml:ink>
</file>

<file path=ppt/ink/ink3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6.214"/>
    </inkml:context>
    <inkml:brush xml:id="br0">
      <inkml:brushProperty name="width" value="0.025" units="cm"/>
      <inkml:brushProperty name="height" value="0.025" units="cm"/>
    </inkml:brush>
  </inkml:definitions>
  <inkml:trace contextRef="#ctx0" brushRef="#br0">265 54 13004,'0'0'3043,"-3"-9"-155,2 5-2645,0 1 0,0 0 0,-1-1 0,0 1 0,1 0 0,-1 0 0,0-1 0,-5-4 0,6 7-186,0 0 0,-1 0 0,1 0 0,-1 0 0,1 1 0,-1-1 0,0 0 0,1 1 0,-1-1 0,0 1 0,1-1 0,-1 1 0,0 0 0,1 0 0,-1 0 0,0 0 0,0 0 0,1 0 0,-1 0 0,0 1 0,1-1 0,-1 0 0,0 1 0,1 0 0,-1-1 0,0 1 0,1 0 0,-1 0 0,-1 1 0,-7 4 109,1 1 0,0 0 0,0 1-1,1 0 1,-1 1 0,2-1 0,-1 2-1,1-1 1,1 1 0,-8 13-1,-1 7 539,0 0 0,-14 45 0,19-44-73,2 0 0,-8 60 0,14-80-541,1 1-1,0 0 1,1 0-1,1 0 1,0-1 0,0 1-1,1 0 1,1-1-1,0 1 1,1-1-1,4 12 1,-4-18-23,-1 0 0,1-1 0,0 1 0,1-1 0,-1 1 0,1-1 0,-1-1-1,1 1 1,0-1 0,1 0 0,-1 0 0,0 0 0,1-1 0,0 1 0,0-1 0,-1-1 0,1 1 0,0-1 0,0 0 0,0-1 0,0 1 0,9-2 0,-12 2-32,1-1 1,-1-1-1,0 1 1,0 0 0,1-1-1,-1 0 1,0 1-1,0-1 1,0-1-1,1 1 1,-1 0-1,-1-1 1,1 1-1,0-1 1,0 0-1,-1 0 1,1 0-1,-1-1 1,1 1-1,-1 0 1,0-1-1,0 0 1,0 1 0,0-1-1,-1 0 1,1 0-1,-1 0 1,1 0-1,-1 0 1,0 0-1,0 0 1,-1-1-1,1 1 1,-1 0-1,1-1 1,-1 1-1,0 0 1,0 0-1,-1-1 1,1 1-1,-2-5 1,2 5-36,-1 0 0,0 1 0,0-1 0,0 0 0,0 1 0,-1-1 0,1 1 0,-1-1 0,1 1 0,-1 0 0,0-1 0,0 1 0,0 0 0,0 0 0,0 0 0,-1 1 0,1-1 0,0 0 0,-4-1 0,1 1 0,0 0 0,0-1 0,0 2 0,0-1 0,-1 1 0,1-1 0,0 2 0,-1-1 0,-6 0 0,53-33 0,116-89 0,-155 122-5,-1 0 0,1-1 0,0 1 0,0 0 0,0 0 0,-1 0 0,1 1 0,0-1 1,0 0-1,0 1 0,0-1 0,0 1 0,1 0 0,-1-1 0,0 1 0,2 0 0,-3 1-4,0-1 1,0 1-1,1-1 0,-1 1 0,-1-1 1,1 1-1,0-1 0,0 1 1,0 0-1,0 0 0,0-1 0,0 1 1,-1 0-1,1 0 0,0 0 1,-1 0-1,1 0 0,-1 0 0,1 0 1,-1 0-1,1 2 0,1 7-48,0-1 0,0 1 0,-1 1 0,-1-1-1,0 14 1,0-7 46,-2 36 88,2 42 150,0-88-206,1 0 1,0 1-1,0-1 1,1 0-1,0 0 0,0 0 1,0 0-1,1-1 1,7 12-1,-9-15-103,1-1 0,0 0 0,0 0 1,0 0-1,0 0 0,1-1 0,-1 1 0,0 0 1,1-1-1,-1 0 0,1 1 0,-1-1 0,6 1 0,-6-1-264,0-1-1,0 0 0,0 1 0,0-1 1,0 0-1,0 0 0,-1 0 0,1 0 1,0-1-1,0 1 0,0-1 0,3 0 1,14-13-5964</inkml:trace>
</inkml:ink>
</file>

<file path=ppt/ink/ink3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8.079"/>
    </inkml:context>
    <inkml:brush xml:id="br0">
      <inkml:brushProperty name="width" value="0.025" units="cm"/>
      <inkml:brushProperty name="height" value="0.025" units="cm"/>
    </inkml:brush>
  </inkml:definitions>
  <inkml:trace contextRef="#ctx0" brushRef="#br0">217 26 12332,'0'-1'292,"1"0"1,-1 0 0,0 0-1,0 0 1,0-1 0,0 1-1,0 0 1,0 0 0,0 0 0,0-1-1,0 1 1,0 0 0,-1 0-1,1 0 1,0 0 0,-1 0-1,1 0 1,-1-1 0,-1 0-1,2 2-178,-1-1 0,0 1-1,1 0 1,-1 0-1,0 0 1,1 0 0,-1 0-1,0 0 1,1 0-1,-1 0 1,0 0 0,1 0-1,-1 1 1,0-1-1,1 0 1,-1 0 0,1 1-1,-1-1 1,0 0-1,1 1 1,-1-1 0,1 0-1,-1 1 1,0 0-1,-37 39 466,18-9-386,0 0 0,2 0-1,1 2 1,2 0-1,1 1 1,2 1 0,1 0-1,2 0 1,1 1-1,2 0 1,2 0 0,-1 40-1,5-66-153,1 1 0,-1-1 0,1 1 0,1-1 0,0 1 0,1-1 0,0 0 0,0 0 0,1 0 0,0-1 0,1 1 0,6 9 0,-7-13-41,1 0 1,1 0-1,-1-1 1,1 1-1,-1-1 1,2-1-1,-1 1 1,0-1 0,1 0-1,0 0 1,0-1-1,0 0 1,0 0-1,1-1 1,-1 0-1,1 0 1,8 1 0,2-1-750,0 0 0,-1-2 1,1 0-1,33-4 1,6-13-4583</inkml:trace>
</inkml:ink>
</file>

<file path=ppt/ink/ink3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9.339"/>
    </inkml:context>
    <inkml:brush xml:id="br0">
      <inkml:brushProperty name="width" value="0.025" units="cm"/>
      <inkml:brushProperty name="height" value="0.025" units="cm"/>
    </inkml:brush>
  </inkml:definitions>
  <inkml:trace contextRef="#ctx0" brushRef="#br0">0 0 18097,'0'0'4004,"3"85"-3748,-3-41-96,0 4-32,0-4-128,0-6 32,13-9-32,3-12 0,1-11 0,1-6-32,3-9-512,-6-16-1154,-4-6-1345,-10-4-3491</inkml:trace>
</inkml:ink>
</file>

<file path=ppt/ink/ink3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3:59.701"/>
    </inkml:context>
    <inkml:brush xml:id="br0">
      <inkml:brushProperty name="width" value="0.025" units="cm"/>
      <inkml:brushProperty name="height" value="0.025" units="cm"/>
    </inkml:brush>
  </inkml:definitions>
  <inkml:trace contextRef="#ctx0" brushRef="#br0">1 1 7719,'0'0'15535,"56"1"-16816,-27 3-961,-1 2-1538,-4-1-2754</inkml:trace>
</inkml:ink>
</file>

<file path=ppt/ink/ink3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0.045"/>
    </inkml:context>
    <inkml:brush xml:id="br0">
      <inkml:brushProperty name="width" value="0.025" units="cm"/>
      <inkml:brushProperty name="height" value="0.025" units="cm"/>
    </inkml:brush>
  </inkml:definitions>
  <inkml:trace contextRef="#ctx0" brushRef="#br0">1 198 16752,'0'0'1025,"50"-18"576,-13-5 161,7-8-801,3-2 0,1 1-545,-2 5-320,-7 6-192,-8 10-1249,-6 9-1474,-12 2-1921,-7 4-2083</inkml:trace>
</inkml:ink>
</file>

<file path=ppt/ink/ink3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0.400"/>
    </inkml:context>
    <inkml:brush xml:id="br0">
      <inkml:brushProperty name="width" value="0.025" units="cm"/>
      <inkml:brushProperty name="height" value="0.025" units="cm"/>
    </inkml:brush>
  </inkml:definitions>
  <inkml:trace contextRef="#ctx0" brushRef="#br0">25 48 15695,'0'12'2007,"0"38"470,11 67 0,-8-95-2377,1 1 0,2-1-1,0 0 1,1 0-1,19 39 1,-19-47 58,-13-21 266,-14-23-211,14 15-261,0 1 0,2-1 0,-1 1-1,2-1 1,0-1 0,1 1 0,0 0-1,1-1 1,1 1 0,1 0 0,2-18-1,-2 24 131,1-1 0,0 0-1,0 1 1,1 0-1,0 0 1,1-1 0,0 2-1,0-1 1,1 0-1,0 1 1,1 0 0,0 0-1,0 1 1,1 0 0,0 0-1,0 0 1,0 1-1,13-9 1,-18 14-68,0-1 0,0 1 1,0 0-1,1-1 0,-1 1 0,0 0 0,0 0 0,1 1 1,-1-1-1,1 0 0,-1 1 0,1-1 0,-1 1 1,1 0-1,-1 0 0,1 0 0,-1 0 0,1 1 1,-1-1-1,1 0 0,-1 1 0,4 1 0,-4 0-5,0-1-1,0 1 0,-1 0 1,1 0-1,-1 0 0,0 0 1,1 0-1,-1 0 0,0 0 1,0 0-1,0 1 0,-1-1 1,1 0-1,-1 1 0,1-1 1,-1 0-1,0 1 0,1-1 1,-1 1-1,0-1 0,-1 0 1,0 5-1,0 1 186,-1-1 0,-1 1 1,1-1-1,-1 0 0,0 0 0,-1 0 1,1 0-1,-2 0 0,1-1 0,-1 0 1,0 0-1,-10 10 0,5-6 230,-1 0-1,0 0 1,-1-1-1,0 0 0,-25 12 1,33-19-342,0 0 0,0 0 0,0-1 0,0 0 0,-1 0 0,1 0 0,0 0 0,-6 0 0,9-1-90,0 0 0,0-1-1,0 1 1,0 0-1,0 0 1,0 0 0,0-1-1,0 1 1,0 0 0,0-1-1,0 1 1,0-1 0,0 1-1,0-1 1,0 1 0,0-1-1,0 0 1,1 0 0,-1 1-1,0-1 1,0 0 0,1 0-1,-1 0 1,1 0 0,-1 0-1,1 0 1,-1 0-1,1 0 1,-1 0 0,1 0-1,0 0 1,0 0 0,-1 0-1,1 0 1,0-1 0,-1-10-825,1 1 0,0-1 0,1 1 1,0-1-1,1 1 0,0-1 0,1 1 0,5-14 1,9-24-5900</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4.689"/>
    </inkml:context>
    <inkml:brush xml:id="br0">
      <inkml:brushProperty name="width" value="0.025" units="cm"/>
      <inkml:brushProperty name="height" value="0.025" units="cm"/>
    </inkml:brush>
  </inkml:definitions>
  <inkml:trace contextRef="#ctx0" brushRef="#br0">42 298 3908,'0'0'11365,"-10"3"-7612,-22 11-658,33-14-3024,-1 0 1,0 0-1,0 0 1,0 0-1,0 0 1,0 0-1,0 0 1,0 0 0,0 0-1,0 1 1,0-1-1,0 0 1,0 0-1,0 0 1,0 0-1,0 0 1,0 0 0,0 0-1,0 0 1,0 0-1,0 0 1,0 0-1,0 1 1,0-1-1,0 0 1,0 0 0,0 0-1,0 0 1,0 0-1,0 0 1,0 0-1,0 0 1,0 0-1,0 0 1,0 1 0,0-1-1,0 0 1,0 0-1,0 0 1,0 0-1,0 0 1,0 0-1,0 0 1,0 0 0,0 0-1,0 0 1,0 0-1,-1 0 1,29-4 2007,228-62 1225,8-1-3138,-215 56-317,139-34-781,-152 35-967,-1-2-1,-1-2 1,38-19 0,-33 7-3706,-6-4-3310</inkml:trace>
</inkml:ink>
</file>

<file path=ppt/ink/ink3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0.726"/>
    </inkml:context>
    <inkml:brush xml:id="br0">
      <inkml:brushProperty name="width" value="0.025" units="cm"/>
      <inkml:brushProperty name="height" value="0.025" units="cm"/>
    </inkml:brush>
  </inkml:definitions>
  <inkml:trace contextRef="#ctx0" brushRef="#br0">1 1 21909,'0'0'2658,"33"69"-1505,-6-31 129,5 0-482,4 3-511,-3 4-97,-5 8-128,-7 10 0,-8 6 64,-13 11-128,0 10 32,-17 5-192,-15 4-1986,-5-13-3491,-4-10-6919</inkml:trace>
</inkml:ink>
</file>

<file path=ppt/ink/ink3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4.986"/>
    </inkml:context>
    <inkml:brush xml:id="br0">
      <inkml:brushProperty name="width" value="0.025" units="cm"/>
      <inkml:brushProperty name="height" value="0.025" units="cm"/>
    </inkml:brush>
  </inkml:definitions>
  <inkml:trace contextRef="#ctx0" brushRef="#br0">269 0 9769,'-84'79'4196,"59"-53"-3509,1 2 0,-39 59 0,53-71-428,1 0 0,0 1 1,1-1-1,1 2 0,1-1 1,0 1-1,1 0 0,1 0 0,1 0 1,0 1-1,2-1 0,0 1 1,2 31-1,0-46-211,-1 0-1,1 0 1,0 0 0,0 0-1,0 0 1,1 0 0,-1-1-1,1 1 1,0 0 0,0-1-1,0 1 1,1-1 0,-1 0 0,1 0-1,0 0 1,-1 0 0,1 0-1,1-1 1,-1 1 0,0-1-1,1 0 1,-1 0 0,1 0-1,-1 0 1,1-1 0,0 1-1,0-1 1,0 0 0,0 0-1,0 0 1,0-1 0,0 0 0,0 1-1,6-2 1,2 1 180,0-1 0,0-1 1,0 0-1,-1-1 0,1 0 1,-1 0-1,1-1 0,-1-1 0,0 0 1,16-10-1,-12 4 21,0 0 0,-1 0 0,-1-1 0,19-21 0,-27 27-109,0 0-1,-1 0 0,1 0 1,-1 0-1,-1-1 1,1 0-1,-1 0 1,0 0-1,-1 0 1,0 0-1,0 0 1,0-1-1,0-10 1,-2 17-100,0-1 1,0 1-1,0 0 1,0-1-1,0 1 1,-1 0-1,1-1 1,0 1-1,-1 0 1,1 0 0,-1-1-1,1 1 1,-1 0-1,1 0 1,-1 0-1,0 0 1,0 0-1,0 0 1,1 0-1,-1 0 1,0 0-1,0 0 1,0 0 0,-1 0-1,1 1 1,0-1-1,0 0 1,0 1-1,0-1 1,-1 1-1,1 0 1,0-1-1,-1 1 1,1 0-1,0 0 1,-1-1 0,1 1-1,0 0 1,0 0-1,-1 1 1,1-1-1,0 0 1,-1 0-1,1 1 1,0-1-1,-1 0 1,-1 2-1,-2-1-47,0 1 0,1 0 0,-1-1 0,0 2 0,1-1-1,0 0 1,-1 1 0,1 0 0,0 0 0,0 0-1,1 0 1,-5 5 0,7-7 0,0 1 0,0-1 0,0 1 0,0-1-1,0 1 1,0-1 0,1 1 0,-1-1 0,0 1 0,1 0 0,0-1 0,-1 1 0,1 0-1,0-1 1,0 1 0,0 3 0,0-4 2,0-1 0,1 1 0,-1-1-1,1 1 1,-1 0 0,0-1 0,1 1 0,-1-1 0,1 1-1,-1-1 1,1 1 0,0-1 0,-1 0 0,1 1-1,0-1 1,-1 1 0,1-1 0,0 0 0,-1 0 0,1 0-1,0 1 1,-1-1 0,1 0 0,0 0 0,0 0 0,0 0-1,5 0-1,-1 0-1,0-1 1,0 0-1,0 0 0,0 0 1,0-1-1,0 1 1,0-1-1,8-4 1,9-8 41,0-2 0,31-26 0,27-20-211,-79 61 165,-1 1 0,1-1 0,-1 1 0,1-1 0,0 1 0,-1-1 0,1 1 0,-1 0-1,1-1 1,0 1 0,-1 0 0,1 0 0,0-1 0,0 1 0,-1 0 0,1 0 0,0 0 0,-1 0 0,1 0 0,0 0 0,0 0 0,-1 0 0,1 0 0,0 0 0,-1 1 0,1-1 0,0 0 0,-1 0-1,1 1 1,0-1 0,-1 0 0,1 1 0,0-1 0,-1 1 0,1-1 0,0 2 0,0 0 8,0 0 0,0 1 0,0-1 0,0 0 0,-1 1 0,1-1 0,-1 1 0,0-1 0,0 1 0,0 0 0,0 2 0,-11 69 315,11-73-310,-5 17 25,1 2-1,2-1 1,-2 23-1,4-42-71,0 1-1,0-1 1,0 1 0,0-1 0,0 1-1,0 0 1,-1-1 0,1 1 0,1-1 0,-1 1-1,0-1 1,0 1 0,0-1 0,0 1-1,0-1 1,0 1 0,1-1 0,-1 1-1,0-1 1,0 1 0,1-1 0,-1 1 0,0-1-1,1 1 1,-1-1 0,0 0 0,1 1-1,-1-1 1,1 1 0,-1-1 0,1 0-1,-1 0 1,1 1 0,-1-1 0,1 0 0,-1 0-1,1 0 1,-1 1 0,1-1 0,-1 0-1,1 0 1,-1 0 0,1 0 0,-1 0-1,1 0 1,0 0 0,-1 0 0,1 0 0,-1 0-1,1-1 1,-1 1 0,1 0 0,-1 0-1,1 0 1,-1-1 0,1 1 0,-1 0-1,1-1 1,-1 1 0,1 0 0,-1-1 0,1 0-1,2-1-551,0 0 0,0 0 0,0-1 0,0 1 0,-1-1-1,1 0 1,-1 0 0,4-5 0,9-28-5632</inkml:trace>
</inkml:ink>
</file>

<file path=ppt/ink/ink3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5.315"/>
    </inkml:context>
    <inkml:brush xml:id="br0">
      <inkml:brushProperty name="width" value="0.025" units="cm"/>
      <inkml:brushProperty name="height" value="0.025" units="cm"/>
    </inkml:brush>
  </inkml:definitions>
  <inkml:trace contextRef="#ctx0" brushRef="#br0">12 1 18738,'0'0'8808,"-9"75"-8616,7-24-128,2 3 0,0-4-32,11-9-1025,11-11-1665,5-19-513,0-11-1185,4-18-7752</inkml:trace>
</inkml:ink>
</file>

<file path=ppt/ink/ink3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5.827"/>
    </inkml:context>
    <inkml:brush xml:id="br0">
      <inkml:brushProperty name="width" value="0.025" units="cm"/>
      <inkml:brushProperty name="height" value="0.025" units="cm"/>
    </inkml:brush>
  </inkml:definitions>
  <inkml:trace contextRef="#ctx0" brushRef="#br0">122 150 12268,'31'-26'1098,"-5"3"720,1 2 1,1 0-1,1 2 1,31-16 0,-59 35-1707,0-1 0,0 0-1,0 1 1,0-1 0,0 1 0,0 0 0,0-1 0,0 1 0,0 0 0,0 0 0,0-1 0,0 1 0,0 0 0,0 0 0,0 0 0,0 0 0,1 0 0,-1 1 0,0-1 0,0 0 0,0 0 0,1 1 0,-1 0-61,-1 0 1,1 0-1,-1-1 1,0 1-1,1 0 1,-1 0-1,0 0 1,0-1-1,1 1 1,-1 0-1,0 0 1,0 0-1,0 0 1,0 0-1,0-1 1,0 1-1,0 0 1,-1 0-1,1 0 1,0 0-1,-1 0 1,-20 50 953,-31 33-770,-4-3 0,-72 81 0,45-58-219,82-103-18,1-1 0,-1 1 1,0-1-1,1 1 0,-1-1 0,1 1 0,-1-1 0,1 1 1,-1-1-1,1 1 0,-1 0 0,1-1 0,0 1 0,-1 0 1,1-1-1,0 1 0,-1 0 0,1 0 0,0-1 1,0 1-1,0 0 0,0 0 0,0 0 0,0-1 0,0 1 1,0 0-1,0 0 0,0-1 0,0 1 0,1 0 0,-1 0 1,0-1-1,1 2 0,1-1-7,-1-1 0,1 1 0,0-1 0,-1 0 0,1 0 0,0 0 0,0 0 0,-1 0 0,1 0 0,0 0 0,0 0 0,-1-1 0,4 0 0,61-21-171,31-17-1563,122-52-8520,-159 64 1566</inkml:trace>
</inkml:ink>
</file>

<file path=ppt/ink/ink3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6.233"/>
    </inkml:context>
    <inkml:brush xml:id="br0">
      <inkml:brushProperty name="width" value="0.025" units="cm"/>
      <inkml:brushProperty name="height" value="0.025" units="cm"/>
    </inkml:brush>
  </inkml:definitions>
  <inkml:trace contextRef="#ctx0" brushRef="#br0">314 122 19090,'0'-14'1489,"-4"-49"246,3 61-1678,1 0-1,0 0 0,0 0 0,-1 0 0,1 0 0,-1 1 0,1-1 0,-1 0 0,0 0 1,0 0-1,0 1 0,0-1 0,0 0 0,0 1 0,0-1 0,0 1 0,-1-1 1,1 1-1,-1 0 0,1 0 0,-1-1 0,0 1 0,1 0 0,-1 0 0,0 1 0,1-1 1,-1 0-1,0 1 0,0-1 0,0 1 0,0-1 0,0 1 0,0 0 0,0 0 0,0 0 1,0 0-1,0 0 0,-2 0 0,-1 2 13,-1-1 1,0 1-1,1 0 1,-1 0-1,1 0 0,0 1 1,-1 0-1,1 0 1,1 0-1,-8 6 1,-7 10 132,1 0 0,1 1 0,1 1 0,1 0 1,0 1-1,2 1 0,0 0 0,2 1 0,1 0 0,1 1 1,1 0-1,0 0 0,3 1 0,0 0 0,-2 31 1,7-51-171,-1-1 1,1 1 0,0 0 0,0-1-1,1 1 1,0-1 0,0 1-1,0-1 1,1 1 0,-1-1 0,1 0-1,1 0 1,-1 0 0,1 0 0,0 0-1,0 0 1,0-1 0,0 1 0,1-1-1,0 0 1,0 0 0,0 0-1,0-1 1,1 1 0,0-1 0,-1 0-1,1-1 1,0 1 0,0-1 0,1 0-1,-1 0 1,0 0 0,1-1 0,-1 0-1,1 0 1,-1 0 0,7-1-1,4 1 65,0-2-1,0 0 0,-1-1 0,1 0 0,-1-1 0,1-1 1,-1-1-1,0 0 0,0-1 0,-1 0 0,0-1 0,0-1 1,0 0-1,-1-1 0,20-18 0,-20 17-65,-1-1 0,0-1 0,-1 0 0,-1 0 0,0-1 0,0-1 0,-1 0 0,-1 0 0,0 0 0,-1-1 0,-1 0 0,0-1 0,-1 1-1,-1-1 1,3-18 0,-6 29-28,0 0-1,-1 1 1,0-1-1,0 1 0,0-1 1,-1 0-1,1 1 1,-1-1-1,0 0 0,0 1 1,-1 0-1,1-1 1,-1 1-1,0 0 0,0 0 1,-1-1-1,1 2 0,-1-1 1,-4-5-1,2 5-90,0 1 0,0-1 0,-1 1 0,1-1 0,-1 2 0,0-1 0,0 1 0,0 0 0,0 0 0,0 0-1,0 1 1,-1 0 0,-10 0 0,2 0-531,-1 1 0,0 0-1,0 2 1,1 0-1,-1 0 1,-26 9 0,-44 19-6515,68-23 4595,-18 5-9659</inkml:trace>
</inkml:ink>
</file>

<file path=ppt/ink/ink3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7.608"/>
    </inkml:context>
    <inkml:brush xml:id="br0">
      <inkml:brushProperty name="width" value="0.025" units="cm"/>
      <inkml:brushProperty name="height" value="0.025" units="cm"/>
    </inkml:brush>
  </inkml:definitions>
  <inkml:trace contextRef="#ctx0" brushRef="#br0">0 200 18321,'12'-8'801,"36"-23"40,-14 7-269,1 2 1,0 2 0,2 0-1,0 3 1,50-16-1,-53 25-530,2 1 0,-1 3 0,0 0-1,1 2 1,0 2 0,-1 2 0,1 1 0,-1 1 0,1 2 0,-2 1-1,60 22 1,-75-22-69,0 1 0,0 0 0,-1 2-1,-1 0 1,0 1 0,0 1 0,-1 0 0,0 1-1,-1 1 1,-1 0 0,0 1 0,-1 1 0,0 0 0,-2 1-1,0 0 1,0 1 0,-2 0 0,0 0 0,-2 1-1,0 0 1,8 37 0,-9-25 439,-3 0 0,0 1 0,-2 0 1,-1-1-1,-2 1 0,-1-1 0,-1 1 0,-2-1 0,-1 0 0,-1-1 0,-2 0 1,-1 0-1,-1-1 0,-23 38 0,35-67-483,0 0 0,0-1 0,0 1 0,0 0-1,0 0 1,-1-1 0,1 1 0,0 0 0,0 0 0,0-1 0,0 1 0,-1 0 0,1 0 0,0-1 0,0 1-1,0 0 1,-1 0 0,1 0 0,0-1 0,0 1 0,-1 0 0,1 0 0,0 0 0,0 0 0,-1 0 0,1 0-1,0 0 1,-1 0 0,1-1 0,0 1 0,-1 0 0,1 0 0,0 0 0,0 0 0,-1 0 0,1 1 0,0-1-1,-1 0 1,1 0 0,0 0 0,0 0 0,-1 0 0,1 0 0,0 0 0,-1 1 0,1-1 0,0 0 0,0 0 0,-1 0-1,1 0 1,0 1 0,0-1 0,0 0 0,0 0 0,-1 1 0,1-1 0,0 1 0,-2-41-5467,2 23 2275,-6-26-6186</inkml:trace>
</inkml:ink>
</file>

<file path=ppt/ink/ink3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7.951"/>
    </inkml:context>
    <inkml:brush xml:id="br0">
      <inkml:brushProperty name="width" value="0.025" units="cm"/>
      <inkml:brushProperty name="height" value="0.025" units="cm"/>
    </inkml:brush>
  </inkml:definitions>
  <inkml:trace contextRef="#ctx0" brushRef="#br0">5 363 19314,'-1'10'2547,"-1"5"-2289,1 0 1,0 1 0,1-1-1,1 0 1,0 0 0,1 0-1,1 0 1,0 0 0,1-1-1,8 18 1,-7-22-195,0-1-1,1 1 1,0-2 0,1 1 0,0-1-1,0 0 1,1 0 0,0-1 0,0 0-1,1 0 1,0-1 0,0 0-1,1-1 1,-1 0 0,1 0 0,0-1-1,0 0 1,1-1 0,-1 0 0,1-1-1,0 0 1,-1-1 0,1 0-1,0 0 1,0-1 0,0-1 0,0 0-1,-1 0 1,1-1 0,0-1 0,17-5-1,-16 2 101,1 0 0,-1 0 0,0-2-1,-1 1 1,0-1 0,0-1 0,0 0-1,-1 0 1,-1-1 0,1 0 0,-2-1-1,0 0 1,10-17 0,8-18 486,-1-2 0,19-54 0,-30 68-537,45-92-436,-25 56-3123,-3 0-5399,-15 26 1024</inkml:trace>
</inkml:ink>
</file>

<file path=ppt/ink/ink3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08.370"/>
    </inkml:context>
    <inkml:brush xml:id="br0">
      <inkml:brushProperty name="width" value="0.025" units="cm"/>
      <inkml:brushProperty name="height" value="0.025" units="cm"/>
    </inkml:brush>
  </inkml:definitions>
  <inkml:trace contextRef="#ctx0" brushRef="#br0">331 127 5573,'7'-14'3006,"3"-12"-1560,30-61 5745,-38 95-3215,-5 45-1754,-11 12-1300,-4 0-1,-2-1 1,-47 100-1,-108 173 300,119-236-672,54-96-539,-5 5 3,1 2 0,1-1 0,0 1 0,-6 20 0,11-31-18,0 0 1,0-1 0,0 1-1,0 0 1,0 0-1,0 0 1,0-1 0,0 1-1,0 0 1,0 0 0,1 0-1,-1-1 1,0 1-1,1 0 1,-1 0 0,0-1-1,1 1 1,-1 0 0,1-1-1,-1 1 1,1 0-1,-1-1 1,1 1 0,0-1-1,-1 1 1,1-1 0,0 1-1,-1-1 1,1 0-1,0 1 1,-1-1 0,1 0-1,0 1 1,0-1 0,0 0-1,-1 0 1,1 0-1,0 0 1,0 0 0,0 0-1,-1 0 1,1 0 0,0 0-1,0 0 1,0 0-1,-1 0 1,1-1 0,0 1-1,1-1 1,47-12-279,7-10 414,91-53 0,-47 22-46,164-74-258,-84 49-2846,-33 16-3008</inkml:trace>
</inkml:ink>
</file>

<file path=ppt/ink/ink3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4:16.079"/>
    </inkml:context>
    <inkml:brush xml:id="br0">
      <inkml:brushProperty name="width" value="0.025" units="cm"/>
      <inkml:brushProperty name="height" value="0.025" units="cm"/>
    </inkml:brush>
  </inkml:definitions>
  <inkml:trace contextRef="#ctx0" brushRef="#br0">2016 226 11403,'-11'-13'2648,"-9"-9"-2662,0 1 1,-1 0 0,-1 2-1,-1 1 1,0 0 0,-1 2-1,-37-19 1,34 26 20,0 1 0,0 1 0,-1 1 0,0 1 0,-36-1 0,6 4 218,-93 10-1,95 0 62,1 2-1,0 3 1,0 2 0,1 3-1,1 2 1,1 2 0,-49 29-1,14-1-231,3 4-1,3 3 0,-84 77 0,109-85-24,3 3 0,2 1 0,2 4 0,-44 66 0,69-86 124,1 2-1,2 0 0,2 1 1,2 1-1,1 1 0,3 0 1,1 1-1,-7 51 0,10-26-97,4 1 0,2 0 0,4 0 0,2 0 0,17 92 0,-10-107-74,2-1 0,3-1-1,2 0 1,2-1 0,3-1 0,1-1 0,39 59 0,-44-82-54,2 0 0,0-2 0,2 0 0,0-1 0,2-1-1,0-1 1,1-2 0,48 29 0,-30-25 81,1-3-1,1-1 0,0-2 0,2-2 0,48 10 1,36 3 186,0-5 0,2-6 1,0-6-1,238-10 0,-320-7-72,0-1-1,0-3 0,-1-2 1,-1-3-1,0-1 0,-1-2 1,-1-3-1,80-47 0,-89 43 141,-1-1-1,-1-1 0,-2-2 1,-1-2-1,-1-1 0,-2-1 0,-1-2 1,-2-1-1,-1-1 0,27-53 1,-26 34 69,-3-2 1,-3 0-1,-2-1 1,-3-1-1,14-101 0,-14 10 79,-3-173 0,-13 215-334,-5-1 0,-24-143 0,22 212-68,-2-1 0,-2 2 0,-2-1 1,-1 2-1,-3 0 0,0 0 0,-3 2 0,-1 0 0,-29-37 0,37 58-102,-1 1 0,0 1 0,-1 0 0,0 1 0,-1 1 0,0 0 0,-1 1 0,-1 1 0,0 0 0,0 2 0,-1 0 0,1 1 0,-2 1 0,1 1 0,-1 0 0,-37-3 0,18 6-520,1 2 0,-1 1 1,0 2-1,0 2 1,1 2-1,0 1 0,-66 23 1,-74 36-3647,1 7-2808</inkml:trace>
</inkml:ink>
</file>

<file path=ppt/ink/ink3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24.763"/>
    </inkml:context>
    <inkml:brush xml:id="br0">
      <inkml:brushProperty name="width" value="0.025" units="cm"/>
      <inkml:brushProperty name="height" value="0.025" units="cm"/>
    </inkml:brush>
  </inkml:definitions>
  <inkml:trace contextRef="#ctx0" brushRef="#br0">138 304 4292,'5'-9'144,"7"-14"-56,-1-1 0,-1-1 1,-1 0-1,10-43 0,-17 55 509,0 0 1,-1 0-1,-1 0 0,-1-17 0,1 28-249,0 0 0,0 0-1,-1 0 1,1 0-1,-1 0 1,1 0-1,-1 0 1,1 1 0,-1-1-1,0 0 1,0 0-1,0 0 1,0 1-1,-1-1 1,1 1 0,0-1-1,-1 1 1,-2-3-1,3 3-149,-1 0-1,0 0 1,0 1-1,0-1 1,0 0-1,0 1 1,0-1-1,0 1 1,0 0-1,0 0 1,0 0-1,0 0 1,0 0-1,0 0 1,-3 1-1,0 0-69,0 0 0,1 1-1,-1-1 1,0 1 0,1 0 0,-1 1-1,1-1 1,0 1 0,0 0 0,0 0-1,0 0 1,0 1 0,-6 7 0,-2 7-12,1 2 1,0 0 0,1 0-1,2 1 1,0 0-1,1 0 1,1 0 0,1 1-1,0 0 1,2 1 0,1-1-1,1 37 1,1-54-112,0 0 1,1 1-1,-1-1 1,1 0-1,0 0 1,1 0 0,-1 0-1,1 0 1,0 0-1,1 0 1,-1 0-1,1-1 1,0 1-1,0-1 1,0 0-1,0 1 1,1-2-1,0 1 1,-1 0-1,2-1 1,7 6-1,-6-6 14,-1-1-1,1 1 1,0-1-1,0 0 1,0-1-1,0 0 1,0 0-1,0 0 1,0-1-1,1 1 1,-1-2-1,0 1 1,0-1-1,0 1 1,0-2-1,0 1 1,0-1-1,0 0 0,6-3 1,6-4 283,0 0 0,-1-1 1,0-1-1,-1-1 0,28-26 0,-17 12 261,-1-2 0,26-36 0,-38 45-30,-1 0-1,18-35 1,-28 47-400,-1 1-1,1-1 1,-1 0-1,0 1 1,0-1-1,-1 0 1,0 0-1,0 0 1,0 0 0,-1 0-1,0 0 1,-1 0-1,-1-9 1,1 13-100,-1-1-1,1 1 1,-1-1 0,0 1 0,0 0-1,0 0 1,-1 0 0,1 0-1,-1 1 1,1-1 0,-1 0 0,0 1-1,0 0 1,0 0 0,0 0 0,-1 0-1,1 0 1,0 1 0,-1-1 0,1 1-1,-1 0 1,0 0 0,1 0-1,-6 0 1,-6-1-427,-1 0 0,1 1-1,0 0 1,-24 3 0,-6 9-4148,19-4-2906,14-4-2407</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5.045"/>
    </inkml:context>
    <inkml:brush xml:id="br0">
      <inkml:brushProperty name="width" value="0.025" units="cm"/>
      <inkml:brushProperty name="height" value="0.025" units="cm"/>
    </inkml:brush>
  </inkml:definitions>
  <inkml:trace contextRef="#ctx0" brushRef="#br0">0 43 21172,'0'0'4041,"11"-4"-2717,23-6-805,0 1-1,1 2 1,1 2-1,-1 1 1,1 1 0,42 3-1,-73 0-532,-1 0 0,1 0 0,0 0 0,-1 1 0,1-1 0,-1 1 0,1 0 0,-1 1 0,1-1 0,-1 1 0,0 0 0,1 0 0,-1 0 0,0 1-1,-1-1 1,1 1 0,0 0 0,-1 0 0,1 1 0,-1-1 0,0 1 0,0-1 0,0 1 0,-1 0 0,0 0 0,1 0 0,-1 0 0,0 1 0,-1-1 0,1 0 0,-1 1 0,0-1 0,0 1 0,0 0 0,-1-1-1,0 1 1,0 8 0,-1 0 23,0 0 0,0 1 1,-2-1-1,1 0 0,-2 0 0,0 0 0,0-1 0,-1 1 0,-1-1 0,0 0 0,-14 20 0,-11 11 61,-63 67 1,20-25 0,69-78-280,-10 12 319,0 0 0,-11 22 1,23-34-961,0 0-1,0 0 1,0 0 0,1 0 0,0 0-1,-1 9 1,2-2-6650</inkml:trace>
</inkml:ink>
</file>

<file path=ppt/ink/ink3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26.101"/>
    </inkml:context>
    <inkml:brush xml:id="br0">
      <inkml:brushProperty name="width" value="0.025" units="cm"/>
      <inkml:brushProperty name="height" value="0.025" units="cm"/>
    </inkml:brush>
  </inkml:definitions>
  <inkml:trace contextRef="#ctx0" brushRef="#br0">0 4 18129,'0'0'1869,"10"0"-1688,45-1 421,26-1 1425,153 15-1,107 56 125,14 1-1232,-322-65-589,1-1 1,0-3 0,66-4 0,-82 1-251,1-1 0,-1-1 0,-1-1 0,1 0 1,-1-1-1,0-1 0,0-1 0,28-17 0,-43 23-196,15-10-1654,-10 1-2227,-6 0-2579</inkml:trace>
</inkml:ink>
</file>

<file path=ppt/ink/ink3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26.662"/>
    </inkml:context>
    <inkml:brush xml:id="br0">
      <inkml:brushProperty name="width" value="0.025" units="cm"/>
      <inkml:brushProperty name="height" value="0.025" units="cm"/>
    </inkml:brush>
  </inkml:definitions>
  <inkml:trace contextRef="#ctx0" brushRef="#br0">1 163 19763,'0'0'2391,"10"0"-2161,22-2 405,1-2 0,-1-1 1,-1-2-1,1-1 0,50-20 1,34-8 41,-46 21-565,0 2-1,1 4 0,99-1 0,213 23-1,-206-3-24,-29-8 72,0-5 1,148-24-1,-22 7 130,-159 19-2866,-73 2-2878</inkml:trace>
</inkml:ink>
</file>

<file path=ppt/ink/ink3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28.250"/>
    </inkml:context>
    <inkml:brush xml:id="br0">
      <inkml:brushProperty name="width" value="0.025" units="cm"/>
      <inkml:brushProperty name="height" value="0.025" units="cm"/>
    </inkml:brush>
  </inkml:definitions>
  <inkml:trace contextRef="#ctx0" brushRef="#br0">219 275 18289,'-10'1'940,"-2"0"-615,-32 7 914,87-8 1895,232-51-1191,-117 18-1842,-74 18-64,42-8 57,139-42-1,-256 59 93,-25 4-39,-29 5-10,-76 15-121,-170 48 0,190-40-32,35-10 33,-19 4 81,-145 54 1,236-73-185,1-1 1,-1 1 0,0-1-1,1-1 1,11-1-1,322-93-7,-163 40-299,-49 20 182,200-64 179,-317 95 55,-8 3 5,0 0 0,0 0 0,0 0 0,0 0 0,0-1 0,0 1-1,0-1 1,-1 1 0,1-1 0,3-4 0,-41 2 1551,-53 9-1480,1 5-1,0 3 1,-121 35 0,122-27-56,-452 114-487,474-124-2621,31-9-4218</inkml:trace>
</inkml:ink>
</file>

<file path=ppt/ink/ink3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36.369"/>
    </inkml:context>
    <inkml:brush xml:id="br0">
      <inkml:brushProperty name="width" value="0.025" units="cm"/>
      <inkml:brushProperty name="height" value="0.025" units="cm"/>
    </inkml:brush>
  </inkml:definitions>
  <inkml:trace contextRef="#ctx0" brushRef="#br0">53 29 15310,'0'0'1821,"-9"2"-326,-27 7 127,36-9-1600,0 0-1,0-1 0,0 1 0,-1 0 0,1 0 1,0 0-1,0 0 0,-1 0 0,1 0 0,0 0 1,0 0-1,0 0 0,-1 0 0,1 0 0,0 0 1,0 0-1,-1 0 0,1 0 0,0 1 0,0-1 0,0 0 1,-1 0-1,1 0 0,0 0 0,0 0 0,0 0 1,-1 1-1,1-1 0,0 0 0,0 0 0,0 0 1,0 0-1,0 1 0,-1-1 0,1 0 0,0 0 0,0 0 1,0 1-1,0-1 0,0 0 0,0 0 0,0 1 1,0-1-1,0 0 0,0 0 0,0 0 0,0 1 1,0-1-1,0 0 0,0 0 0,0 1 0,0-1 0,0 0 1,0 0-1,0 0 0,0 1 0,0-1 0,0 0 1,1 0-1,-1 0 0,0 1 0,0-1 0,0 0 1,1 0-1,11 6 219,24 0 469,1 0 1,-1-3-1,1-1 0,46-3 1,-21 0-328,1282-13 2421,-257-17-2542,-973 24-243,180-9 30,-211 16-78,124 14 0,-177-10 19,1 2 0,-2 2 1,1 0-1,-1 2 0,0 1 1,45 25-1,-70-34-163,6 2-522,-7-12-5486,-3-15-2936</inkml:trace>
</inkml:ink>
</file>

<file path=ppt/ink/ink3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43.677"/>
    </inkml:context>
    <inkml:brush xml:id="br0">
      <inkml:brushProperty name="width" value="0.025" units="cm"/>
      <inkml:brushProperty name="height" value="0.025" units="cm"/>
    </inkml:brush>
  </inkml:definitions>
  <inkml:trace contextRef="#ctx0" brushRef="#br0">62 76 7015,'0'0'5130,"-9"1"-3192,-3 1-1278,-28 7 1947,41-6-244,11 0-1728,17 1-94,146 6 975,1-7 0,277-33 0,-316 12-1424,1 6 1,1 7-1,215 18 0,-210 0 25,197-6 1,143-39 117,229 11 1382,-246 15-752,-354 2-850,798-11 466,-672 34-339,-63-4-172,-162-12-441,17 0-1327,-17-6-5104,-10-8-1666</inkml:trace>
</inkml:ink>
</file>

<file path=ppt/ink/ink3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49.304"/>
    </inkml:context>
    <inkml:brush xml:id="br0">
      <inkml:brushProperty name="width" value="0.025" units="cm"/>
      <inkml:brushProperty name="height" value="0.025" units="cm"/>
    </inkml:brush>
  </inkml:definitions>
  <inkml:trace contextRef="#ctx0" brushRef="#br0">417 128 11627,'0'0'4927,"-13"-6"-3058,4 1-1606,5 2-168,1 1-1,-1 0 1,0 0-1,0 0 1,0 0 0,0 0-1,0 1 1,0 0-1,-1-1 1,1 2-1,0-1 1,-1 0-1,1 1 1,-1 0-1,1 0 1,0 0 0,-1 1-1,1 0 1,-1-1-1,1 2 1,-5 1-1,-3 4 44,0 1-1,1 0 1,0 1 0,1 0-1,0 1 1,0 0-1,1 1 1,0 0-1,-8 14 1,-8 15 389,-28 62-1,33-57-322,1 0-1,3 2 1,2 0-1,1 1 1,-6 62-1,15-86-128,2 1 0,1 0 0,1 0 0,1 0 0,1-1-1,1 1 1,1-1 0,1 1 0,2-1 0,0-1 0,1 1 0,16 29-1,-17-40-81,1-1 0,0 0 0,1-1 0,0 0 0,1 0 0,0-1 0,1 0 1,0-1-1,0 0 0,1-1 0,0 0 0,17 7 0,-20-10 9,0-2 0,1 1 0,0-2-1,-1 1 1,1-1 0,0 0 0,0-1 0,0-1 0,1 1 0,-1-1 0,0-1 0,0 0 0,0-1 0,0 1 0,-1-2 0,1 0 0,0 0 0,11-5 0,-2-3 263,-1 0 1,0-1-1,-1 0 0,0-2 0,-1 0 1,0-1-1,-1 0 0,-1-1 0,21-31 1,-9 8 417,-3 0 0,-1-2 1,25-64-1,-33 68-458,-2 0-1,-2-1 0,-2-1 0,-1 1 1,-2-1-1,-2 0 0,-1-1 0,-5-52 1,2 69-235,-2 1 0,0 1 0,-2-1 1,0 0-1,-2 1 0,0 0 0,-1 1 1,-1-1-1,-1 2 0,-1-1 0,0 1 1,-2 1-1,0 0 0,-1 1 0,-1 0 1,-19-17-1,28 30-163,1 0 0,-1 0 0,1 0 0,-1 1 0,0 0 0,0 0 0,-1 0 0,-12-3 0,16 6-12,1-1 0,-1 1 0,1 0 0,-1 0 0,1 0 0,-1 0 1,1 0-1,-1 0 0,1 1 0,-1-1 0,1 1 0,0 0 0,-1 0 0,1 0 0,0 0 0,-1 0 0,1 0 0,0 0 0,0 1 0,0-1 0,0 1 0,0 0 0,0 0 0,1-1 1,-1 1-1,-2 4 0,-18 35-5138,2 10-3752</inkml:trace>
</inkml:ink>
</file>

<file path=ppt/ink/ink3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1.596"/>
    </inkml:context>
    <inkml:brush xml:id="br0">
      <inkml:brushProperty name="width" value="0.025" units="cm"/>
      <inkml:brushProperty name="height" value="0.025" units="cm"/>
    </inkml:brush>
  </inkml:definitions>
  <inkml:trace contextRef="#ctx0" brushRef="#br0">1 10 19859,'0'0'2498,"85"0"-544,-36-3-993,3-1-577,6 2-224,-2 2-128,0 0 0,-8 0-96,-8 0-192,-11 6-64,-9 0-897,-13-2-1025,-7 0-353,-6-4-704,-18 0-3427</inkml:trace>
</inkml:ink>
</file>

<file path=ppt/ink/ink3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1.970"/>
    </inkml:context>
    <inkml:brush xml:id="br0">
      <inkml:brushProperty name="width" value="0.025" units="cm"/>
      <inkml:brushProperty name="height" value="0.025" units="cm"/>
    </inkml:brush>
  </inkml:definitions>
  <inkml:trace contextRef="#ctx0" brushRef="#br0">306 5 16143,'0'0'2798,"-11"0"-129,-2-2-1778,-34 0 2206,46 3-3031,0 0 0,1 1 0,-1-1 1,0 0-1,1 0 0,-1 1 0,1-1 1,-1 1-1,1-1 0,-1 1 1,1-1-1,0 0 0,0 1 0,0-1 1,0 1-1,0-1 0,0 1 0,1 2 1,-1 2-13,-1 5-69,-1 0 0,0 0 0,0-1 0,-1 1 1,-1-1-1,0 0 0,0 1 0,-1-2 0,0 1 1,-1-1-1,0 1 0,0-2 0,-15 17 0,2-6 64,-1-2 0,0 0 0,-2-1 0,-34 21 0,55-37-8,0 1-1,-1-1 0,1 1 1,0-1-1,0 1 1,0 0-1,0 0 0,0 0 1,-1-1-1,2 1 1,-1 0-1,0 0 0,0 0 1,0 1-1,0-1 1,1 0-1,-1 0 0,0 0 1,1 1-1,-1-1 1,1 0-1,-1 3 0,2-3-35,-1 0 0,1 0 0,-1 0 0,1 0 0,-1 0 0,1 0 0,0 0 0,-1 0 0,1-1 0,0 1 0,0 0-1,0 0 1,0-1 0,0 1 0,0-1 0,0 1 0,0 0 0,0-1 0,0 0 0,2 1 0,8 3-3,1-1 0,0 0 0,19 1 0,78 6 383,46 6-576,-54 4-4663,-25 2-3645</inkml:trace>
</inkml:ink>
</file>

<file path=ppt/ink/ink3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3.172"/>
    </inkml:context>
    <inkml:brush xml:id="br0">
      <inkml:brushProperty name="width" value="0.025" units="cm"/>
      <inkml:brushProperty name="height" value="0.025" units="cm"/>
    </inkml:brush>
  </inkml:definitions>
  <inkml:trace contextRef="#ctx0" brushRef="#br0">126 64 16271,'2'-10'1986,"1"-1"-921,6-27 2339,-10 34-2026,-9 25-819,-27 64-408,-31 84 553,63-151-647,0 0-1,0 1 1,2 0 0,1 0-1,0 0 1,1 0 0,2 22-1,-1-39-55,0 0 0,0 0-1,1-1 1,-1 1 0,1 0 0,-1-1-1,1 1 1,-1 0 0,1-1 0,0 1-1,0-1 1,0 1 0,0-1 0,0 0-1,0 1 1,0-1 0,0 0-1,1 0 1,-1 0 0,0 0 0,1 0-1,-1 0 1,1 0 0,-1 0 0,1 0-1,0-1 1,-1 1 0,1-1 0,0 1-1,-1-1 1,1 0 0,0 1-1,-1-1 1,1 0 0,0 0 0,0 0-1,2-1 1,3 0 26,0 0-1,0 0 1,0-1-1,0 0 1,-1 0-1,1-1 1,-1 0 0,9-5-1,6-6 104,-1-1-1,0-1 1,-1-1-1,-1 0 0,0-1 1,-2-2-1,0 1 1,-1-2-1,-1 0 1,-1 0-1,-1-2 1,-1 1-1,-1-2 1,-1 1-1,-1-1 0,-1 0 1,-1-1-1,-1 0 1,2-49-1,-22 89-54,-7 24-84,3 1 1,1 1-1,2 0 1,-20 81-1,33-111 15,0 1 1,1-1-1,0 1 0,1 0 0,1 0 0,0-1 0,2 19 0,-1-28-3,-1 0 0,1 1-1,0-1 1,0 0-1,0 1 1,0-1 0,0 0-1,0 0 1,1 0 0,-1 0-1,1 0 1,-1 0 0,1 0-1,0-1 1,-1 1-1,4 2 1,-1-3 7,-1 1 0,0-1 0,1 0 1,-1 0-1,1 0 0,-1 0 0,1-1 0,-1 1 0,1-1 0,-1 0 0,1 0 1,-1 0-1,1-1 0,5 0 0,-2-1 26,0 0 1,1 0-1,-1-1 1,0 0-1,-1 0 0,1-1 1,-1 1-1,1-1 1,-1-1-1,0 1 1,9-11-1,-3 3 203,-1-1 1,0 0-1,-1 0 0,9-19 0,-19 32-239,0 1-1,0-1 0,0 0 0,0 0 0,0 0 0,0 0 0,0 0 1,0 0-1,0 0 0,0 0 0,0 1 0,0-1 0,0 0 0,-1 0 0,1 0 1,0 0-1,0 0 0,0 0 0,0 1 0,0-1 0,0 0 0,0 0 1,0 0-1,0 0 0,0 0 0,1 0 0,-1 1 0,0-1 0,0 0 1,0 0-1,0 0 0,0 0 0,0 0 0,0 0 0,0 0 0,0 1 0,0-1 1,0 0-1,0 0 0,0 0 0,1 0 0,-1 0 0,0 0 0,0 0 1,0 0-1,0 0 0,0 0 0,0 0 0,0 0 0,1 0 0,-1 0 1,0 0-1,0 0 0,0 0 0,0 1 0,0-1 0,0-1 0,1 1 0,-1 0 1,0 0-1,0 0 0,0 0 0,0 0 0,0 0 0,0 0 0,1 0 1,-1 0-1,0 0 0,0 0 0,2 21-173,-1 26-93,45-46 453,49-18-52,-94 17-137,0 1 1,-1-1-1,1 1 0,-1-1 1,1 1-1,-1-1 0,1 1 0,-1-1 1,1 1-1,-1 0 0,1-1 1,-1 1-1,0 0 0,1 0 1,-1-1-1,0 1 0,0 0 1,0 0-1,1-1 0,-1 1 1,0 0-1,0 0 0,0-1 1,0 1-1,0 0 0,-1 1 1,1 31-89,0-24 94,-2 12 15,1-16-104,1 1 1,-1 0-1,1-1 0,0 1 1,0-1-1,1 1 0,0-1 1,1 7-1,-1-12-337,0-1 1,0 1-1,0 0 0,0-1 1,0 1-1,0-1 0,0 1 0,0-1 1,0 1-1,0-1 0,0 0 1,0 1-1,0-1 0,-1 0 1,1 0-1,0 0 0,-1 0 0,1 0 1,0 0-1,-1 0 0,1-1 1,11-17-6727</inkml:trace>
</inkml:ink>
</file>

<file path=ppt/ink/ink3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3.797"/>
    </inkml:context>
    <inkml:brush xml:id="br0">
      <inkml:brushProperty name="width" value="0.025" units="cm"/>
      <inkml:brushProperty name="height" value="0.025" units="cm"/>
    </inkml:brush>
  </inkml:definitions>
  <inkml:trace contextRef="#ctx0" brushRef="#br0">113 97 7175,'0'0'7335,"4"-8"-5232,1 0-1453,21-36 2048,-17 14 4706,-10 29-7285,1 0 0,-1 1 0,0-1 1,0 1-1,1-1 0,-1 1 0,0 0 1,0-1-1,0 1 0,1 0 0,-1 0 1,0-1-1,0 1 0,0 0 0,0 0 1,0 0-1,1 0 0,-1 0 1,0 0-1,0 0 0,0 0 0,0 0 1,0 1-1,1-1 0,-2 1 0,-26 5-107,20-3-18,0 1 0,0 0 1,1 0-1,0 0 0,0 1 1,0 1-1,0-1 0,1 1 1,0 0-1,0 0 0,1 1 1,0 0-1,0 0 0,0 0 1,-4 10-1,9-16 0,0 0 0,0-1-1,0 1 1,0 0 0,0-1 0,0 1-1,0 0 1,0-1 0,1 1 0,-1-1 0,0 1-1,0 0 1,1-1 0,-1 1 0,1-1-1,-1 1 1,0-1 0,1 1 0,-1-1 0,1 1-1,-1-1 1,1 0 0,-1 1 0,1-1-1,0 0 1,-1 1 0,1-1 0,-1 0-1,1 0 1,0 1 0,-1-1 0,1 0 0,-1 0-1,1 0 1,0 0 0,-1 0 0,1 0-1,0 0 1,-1 0 0,1 0 0,0 0-1,-1 0 1,1 0 0,0-1 0,-1 1 0,2-1-1,35-6 22,-21 2 3,-5 1-27,0 0-1,0 1 1,0 0 0,14-1-1,-23 3 3,-1 1-1,1 0 1,0 0 0,-1 0-1,1 0 1,0 0 0,-1 0-1,1 0 1,0 1 0,-1-1-1,1 1 1,0-1 0,-1 1-1,1-1 1,-1 1 0,1 0-1,-1 0 1,0 0 0,1 0-1,-1 0 1,0 0 0,1 0-1,-1 0 1,0 1 0,0-1-1,0 0 1,0 1 0,0-1-1,-1 1 1,1-1 0,0 1-1,-1-1 1,1 1 0,-1-1-1,1 4 1,0 5 13,-1 0-1,0 0 1,-1 0-1,0-1 1,0 1 0,-1 0-1,0-1 1,-1 1 0,0-1-1,-1 0 1,0 0 0,0 0-1,-1 0 1,-10 14 0,-5 5 6,-1 0 1,-46 44 0,74-82-5058,4-11 1811,2-3-66,11-11-2530,3-8-1638</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6.334"/>
    </inkml:context>
    <inkml:brush xml:id="br0">
      <inkml:brushProperty name="width" value="0.025" units="cm"/>
      <inkml:brushProperty name="height" value="0.025" units="cm"/>
    </inkml:brush>
  </inkml:definitions>
  <inkml:trace contextRef="#ctx0" brushRef="#br0">48 1 18578,'0'0'5060,"-48"21"-3074,48-16-512,26 0-353,17-3 288,19-2-64,16 0-704,15 0-513,0-4-32,-3-1-96,-9 3-576,-14 2-962,-11 0-1377,-16 0-1249,-11 2-1057,-8-2-4227</inkml:trace>
</inkml:ink>
</file>

<file path=ppt/ink/ink3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4.217"/>
    </inkml:context>
    <inkml:brush xml:id="br0">
      <inkml:brushProperty name="width" value="0.025" units="cm"/>
      <inkml:brushProperty name="height" value="0.025" units="cm"/>
    </inkml:brush>
  </inkml:definitions>
  <inkml:trace contextRef="#ctx0" brushRef="#br0">134 0 12107,'0'0'6316,"0"10"-4821,-1 7-1076,0 1 0,-1-1 0,-1 1 0,0-1 0,-7 18 0,-36 96 1679,22-67-1073,10-26-661,-16 53 1749,39-94-1712,3-8-274,10-17 4,-1-1-1,-2-1 0,-1 0 0,17-40 0,-18 35-123,1 1 0,2 0 0,30-38-1,-46 66-16,1 1 0,1 0 0,-1 0 0,1 1 0,12-8 0,-16 10-16,0 1 1,0-1-1,1 1 1,-1 0-1,1 0 1,-1 1-1,1-1 1,-1 0-1,1 1 0,0-1 1,-1 1-1,1 0 1,-1 0-1,1 0 1,0 0-1,-1 1 1,1-1-1,0 1 1,2 0-1,-5 0 9,1 0 0,0-1 0,-1 1 0,1 0 0,-1-1 0,1 1 0,-1 0 0,1 0 0,-1 0 0,1 0 0,-1 0 0,0-1 0,1 1 0,-1 0 0,0 0 0,0 0 0,0 0 0,0 0 0,0 0 0,0 0 0,0 0 0,0 0 0,0 0 1,-1 1-1,-5 26-34,-5-8 319,-2 0 0,0 0 0,-1-1 0,-1-1 1,-1 0-1,-1-1 0,0-1 0,-37 27 0,54-43-258,0 0-1,-1 1 1,1-1 0,0 0-1,-1 1 1,1-1 0,0 0-1,-1 1 1,1-1 0,0 0-1,-1 0 1,1 0 0,-1 1-1,1-1 1,0 0 0,-1 0 0,1 0-1,-1 0 1,1 0 0,0 0-1,-1 0 1,1 0 0,-1 0-1,1 0 1,-1 0 0,1 0-1,0 0 1,-1 0 0,1 0-1,-1 0 1,1 0 0,-1-1-1,1 1 1,1-14-202,15-20-1515,24-14-4717,-11 18-1571,-5 5-3418</inkml:trace>
</inkml:ink>
</file>

<file path=ppt/ink/ink3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4.701"/>
    </inkml:context>
    <inkml:brush xml:id="br0">
      <inkml:brushProperty name="width" value="0.025" units="cm"/>
      <inkml:brushProperty name="height" value="0.025" units="cm"/>
    </inkml:brush>
  </inkml:definitions>
  <inkml:trace contextRef="#ctx0" brushRef="#br0">1 34 6054,'0'0'16031,"10"0"-14211,68-4-1078,17-1-3779,-51 19 3010,-26-14-296,0-1 0,0 0 0,0-2 0,0 0 0,0-1 0,0 0 0,25-11 0,-40 13 257,1 1-1,-1 0 1,1 0-1,-1 0 0,1 0 1,-1 1-1,1-1 1,7 1-1,-10 0 68,-1 1 0,1-1 1,0 1-1,0-1 0,0 1 0,0-1 0,-1 1 0,1 0 1,0-1-1,0 1 0,-1 0 0,1 0 0,-1-1 1,1 1-1,-1 0 0,1 0 0,-1 0 0,1 0 1,-1 0-1,0-1 0,1 1 0,-1 0 0,0 0 1,0 0-1,0 0 0,0 0 0,0 0 0,0 0 1,0 0-1,0 0 0,0 0 0,0 0 0,0 0 1,-1 0-1,1 0 0,-1 1 0,-4 17 418,0 0-1,-1-1 1,-1 1 0,-18 32 0,-4 14-308,14-23 242,10-25 162,0-2 0,-1 1 0,-1-1 0,0 0 0,-16 24 0,21-38-383,1 0 1,0 0-1,0 0 1,-1 0-1,1 0 0,-1 0 1,1 0-1,-1 0 0,1-1 1,-1 1-1,0-1 1,1 1-1,-1-1 0,0 0 1,1 1-1,-1-1 0,0 0 1,0 0-1,1 0 0,-1 0 1,0-1-1,1 1 1,-1 0-1,0-1 0,1 1 1,-1-1-1,1 0 0,-1 1 1,1-1-1,-1 0 0,1 0 1,-1 0-1,1 0 1,0 0-1,-2-2 0,-4-2-78,0-1 0,1 0-1,0 0 1,1 0 0,-9-12 0,11 14-61,0 0 0,1 0 0,0 0 0,0-1 1,0 1-1,0 0 0,1-1 0,-1 0 1,1 1-1,0-1 0,1 0 0,-1 1 0,1-1 1,0 0-1,0 0 0,0 1 0,1-1 0,0 0 1,0 1-1,0-1 0,3-7 0,-2 7-268,1 0 0,0 1 0,0-1 1,1 1-1,-1 0 0,1 0 0,0 0 0,0 0 0,0 1 0,0-1 0,10-4 0,64-30-7882,-32 16 865</inkml:trace>
</inkml:ink>
</file>

<file path=ppt/ink/ink3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5.152"/>
    </inkml:context>
    <inkml:brush xml:id="br0">
      <inkml:brushProperty name="width" value="0.025" units="cm"/>
      <inkml:brushProperty name="height" value="0.025" units="cm"/>
    </inkml:brush>
  </inkml:definitions>
  <inkml:trace contextRef="#ctx0" brushRef="#br0">166 1 18546,'-9'0'2658,"1"0"-2223,1 1 0,-1 0 1,1 0-1,0 1 0,-1 0 0,1 1 0,0-1 1,0 1-1,-11 7 0,15-8-386,1-1 0,-1 1-1,0 0 1,1 0 0,-1 0-1,1 1 1,-1-1 0,1 0 0,0 1-1,0 0 1,0-1 0,1 1 0,-1 0-1,1 0 1,-1 0 0,1 0 0,0 0-1,0 1 1,0-1 0,1 0 0,-1 0-1,1 1 1,0-1 0,0 0 0,0 0-1,0 1 1,0-1 0,2 5 0,-1-6-55,-1-1 1,1 1 0,0 0-1,0-1 1,0 1 0,1-1 0,-1 0-1,0 1 1,0-1 0,1 0 0,-1 0-1,1 0 1,-1 0 0,1 0 0,-1 0-1,1 0 1,0-1 0,-1 1 0,1 0-1,0-1 1,0 1 0,0-1 0,-1 0-1,1 0 1,3 0 0,55 1-39,-44-2 0,57-8 44,-73 10 8,0-1 0,0 0 0,0 0 0,0 1 0,0-1 0,0 0-1,0 1 1,0-1 0,1 0 0,-1 1 0,0-1 0,-1 0 0,1 1 0,0-1 0,0 0-1,0 1 1,0-1 0,0 0 0,0 0 0,0 1 0,0-1 0,0 0 0,-1 1-1,1-1 1,0 0 0,0 0 0,0 1 0,-1-1 0,1 0 0,0 0 0,0 0-1,-1 1 1,1-1 0,0 0 0,0 0 0,-1 0 0,1 0 0,0 1 0,-1-1 0,1 0-1,-1 0 1,-29 24 574,-1-1 0,-64 35 0,67-48-1850,9-10-6016,5-4-11352</inkml:trace>
</inkml:ink>
</file>

<file path=ppt/ink/ink3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6.135"/>
    </inkml:context>
    <inkml:brush xml:id="br0">
      <inkml:brushProperty name="width" value="0.025" units="cm"/>
      <inkml:brushProperty name="height" value="0.025" units="cm"/>
    </inkml:brush>
  </inkml:definitions>
  <inkml:trace contextRef="#ctx0" brushRef="#br0">235 140 7911,'0'0'12354,"-6"-9"-10614,-2-3-1218,6 7-326,-1 1 1,1 0 0,-1 0-1,0 0 1,0 0-1,-1 1 1,1-1-1,-1 1 1,-4-3 0,6 5-130,0 0 1,0 0 0,-1 0 0,1 0 0,0 1 0,-1-1-1,1 1 1,0-1 0,-1 1 0,1 0 0,-1 0 0,1 0-1,-1 1 1,1-1 0,0 1 0,-1-1 0,1 1 0,0 0-1,-1-1 1,1 1 0,0 0 0,0 1 0,0-1 0,0 0-1,0 1 1,0-1 0,0 1 0,0-1 0,1 1 0,-3 2-1,1-1-82,0-1 0,1 1-1,-1 0 1,0 0-1,1 0 1,0 0 0,0 0-1,0 1 1,0-1-1,0 1 1,1-1 0,-1 1-1,1 0 1,0-1-1,0 1 1,0 0 0,0 7-1,2-10 3,0 0-1,0-1 1,0 1-1,-1 0 1,1-1-1,0 1 0,0-1 1,0 1-1,0-1 1,0 0-1,0 1 1,0-1-1,0 0 1,0 0-1,0 1 0,1-1 1,-1 0-1,0 0 1,0 0-1,0 0 1,0-1-1,0 1 1,0 0-1,0 0 1,0-1-1,2 0 0,29-7 33,-9-5-8,-18 10-30,0 0 0,-1 1 0,1-1 0,0 1 0,1 0 0,-1 0 0,0 1 0,6-2 0,-10 3 10,-1 0 0,1 1 0,0-1 0,-1 0 0,1 0 0,0 0 0,-1 0 0,1 1 0,0-1 0,-1 0 0,1 1 0,-1-1 0,1 0 0,0 1 0,-1-1 0,1 1 0,-1-1 0,1 1 0,-1-1 0,0 1 0,1-1 0,-1 1 0,1-1 0,-1 1 0,0 0 0,0-1 0,1 1 0,-1 0 0,0-1 0,0 1 0,0 0 0,0-1 0,1 2 0,0 28-200,-1-23 180,0 42 2,-2 0 1,-2 0 0,-18 84 0,16-109 321,-1 0 1,-1-1-1,0 0 1,-2-1-1,-1 0 1,-1 0 0,-1-1-1,0-1 1,-26 29-1,38-47-267,-1 0 0,0 0 0,0 0 0,1 0 0,-1 0 0,-1 0 0,1-1 0,0 1 0,0-1 0,-1 1-1,1-1 1,-1 0 0,1 0 0,-1 0 0,1 0 0,-1 0 0,1-1 0,-1 1 0,0-1 0,-4 0 0,5-1-25,0 0 1,1 0 0,-1 0-1,0 0 1,1 0 0,-1-1-1,1 1 1,-1-1 0,1 1-1,0-1 1,-1 1 0,1-1-1,0 0 1,0 0-1,0 1 1,1-1 0,-1 0-1,0 0 1,1 0 0,-1 0-1,1 0 1,-1 0 0,1 0-1,0 0 1,0 0 0,0 0-1,1-3 1,-1-8-36,0 0 0,1 0-1,1 0 1,1 0 0,-1 0 0,2 0 0,0 1 0,0 0 0,1 0-1,1 0 1,0 0 0,1 1 0,9-13 0,16-18 19,1 2 1,38-36 0,-33 37 34,-2 1-43,-10 13-107,-1-1 0,-1-2 0,-2 0 0,26-43 0,-47 68 137,1 1 0,-1-1 0,0 0 0,0 1 0,0-1-1,0 0 1,-1 0 0,1 1 0,0-6 0,-1 7-13,0 1 0,0-1 0,0 1 0,-1-1 0,1 1-1,0-1 1,0 0 0,0 1 0,0-1 0,-1 1 0,1-1-1,0 1 1,0-1 0,-1 1 0,1-1 0,0 1 0,-1 0-1,1-1 1,-1 1 0,1-1 0,0 1 0,-1 0-1,1-1 1,-1 1 0,1 0 0,-1 0 0,1-1 0,-1 1-1,0 0 1,-2 0-13,0 0 0,0 0 0,1 1 0,-1-1 0,0 1 0,0-1 0,1 1 0,-1 0 0,1 0 0,-1 1 0,1-1 0,-1 0 0,1 1 0,0-1 0,-1 1 0,1 0 0,-3 3 0,-5 5 14,1 0-1,0 0 1,-14 21 0,20-28 3,1 1 1,0-1 0,0 1 0,0-1 0,0 1-1,1 0 1,-1 0 0,1 0 0,0 0-1,0 0 1,0 0 0,1 0 0,-1 0 0,1 0-1,0 0 1,1 8 0,0-10-4,0-1 1,-1 0-1,1 0 0,0 0 1,0 0-1,0 0 1,0-1-1,-1 1 0,1 0 1,0 0-1,1 0 1,-1-1-1,0 1 0,0-1 1,0 1-1,0-1 1,0 1-1,1-1 0,-1 1 1,0-1-1,0 0 1,1 0-1,1 0 0,36 0 170,-30-1-111,22-2 270,0-1 1,47-14-1,-50 10-193,1 2 0,-1 1 0,47-2 0,-66 6-89,-8 1-33,0-1-1,0 1 1,-1 0 0,1 0 0,0-1 0,0 1-1,-1 0 1,1 0 0,0 0 0,0 0-1,0 0 1,-1 0 0,1 0 0,0 0 0,0 0-1,-1 1 1,1-1 0,0 0 0,0 0 0,-1 1-1,1-1 1,0 0 0,0 1 0,-1-1 0,1 1-1,0-1 1,-1 1 0,1-1 0,-1 1-1,1-1 1,-1 1 0,1 0 0,-1-1 0,1 1-1,0 1 1,-13-17 1596,5-5-1619,0-2-1,1 1 1,1-1-1,1 1 1,-1-24-1,7 45-605,0 0 0,0 0 0,1 0 0,-1 0 0,0 0 0,0 0 0,0 1-1,0-1 1,0 1 0,-1 0 0,1-1 0,0 1 0,2 1 0,17 12-3968,1 1-1841</inkml:trace>
</inkml:ink>
</file>

<file path=ppt/ink/ink3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6.460"/>
    </inkml:context>
    <inkml:brush xml:id="br0">
      <inkml:brushProperty name="width" value="0.025" units="cm"/>
      <inkml:brushProperty name="height" value="0.025" units="cm"/>
    </inkml:brush>
  </inkml:definitions>
  <inkml:trace contextRef="#ctx0" brushRef="#br0">84 60 5765,'0'0'18183,"-10"1"-17286,7-1-881,0 0 1,-1 0-1,1 1 1,0-1-1,0 1 1,0 0-1,0 0 0,0 0 1,0 0-1,0 0 1,1 1-1,-1-1 1,0 1-1,1 0 1,-1 0-1,1 0 0,0 0 1,-1 0-1,1 0 1,0 1-1,0-1 1,0 1-1,1-1 1,-1 1-1,1 0 1,-1 0-1,1 0 0,0-1 1,0 1-1,0 0 1,1 1-1,-1-1 1,1 0-1,-1 0 1,1 0-1,1 5 0,-2-7-14,1 1 1,0 0-1,0-1 0,0 1 0,1-1 0,-1 1 0,0 0 0,1-1 0,-1 1 0,1-1 0,-1 1 0,1-1 0,0 1 0,0-1 0,-1 1 0,1-1 0,0 0 0,0 1 1,0-1-1,1 0 0,-1 0 0,0 0 0,0 0 0,1 0 0,-1 0 0,0 0 0,1 0 0,-1-1 0,1 1 0,-1-1 0,1 1 0,-1-1 0,1 1 0,0-1 0,-1 0 1,1 1-1,0-1 0,-1 0 0,1 0 0,-1-1 0,1 1 0,0 0 0,-1 0 0,3-1 0,4 0 25,0-1-1,-1 0 0,1 0 1,0 0-1,-1-1 1,0 0-1,1 0 1,6-6-1,2-2 28,-1-1 0,0 0 0,15-17-1,-24 23-32,-1-1 1,1 1-1,-2-1 0,1 0 0,-1 0 1,0 0-1,0-1 0,-1 1 0,5-16 0,-8 23-38,0 0 0,0 0 0,0 1 0,0-1 0,0 0 0,-1 0 0,1 0 0,0 0 0,0 0 0,0 0 1,0 0-1,0 0 0,0 0 0,0 0 0,0 0 0,0 0 0,-1 0 0,1 0 0,0 0 0,0 0 0,0 0 0,0 0 0,0 0 0,0 0 0,0 0 0,0 0 0,0 0 0,-1 0 0,1 0 0,0 0 0,0 0 0,0 0 0,0 0 0,0 0 0,0 0 0,0 0 0,0-1 0,0 1 0,0 0 0,0 0 0,0 0 0,-1 0 0,1 0 0,0 0 0,0 0 0,0 0 0,0 0 0,0 0 0,0-1 0,0 1 0,0 0 0,0 0 0,0 0 0,0 0 0,0 0 0,0 0 0,0 0 0,0 0 0,0 0 0,0-1 0,0 1 0,0 0 0,0 0 0,0 0 0,0 0 0,-11 9-771,-10 16-351,12-12 79,2 1-1,-1 0 0,-6 21 0,3 20-5821,10-35-416</inkml:trace>
</inkml:ink>
</file>

<file path=ppt/ink/ink3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6.816"/>
    </inkml:context>
    <inkml:brush xml:id="br0">
      <inkml:brushProperty name="width" value="0.025" units="cm"/>
      <inkml:brushProperty name="height" value="0.025" units="cm"/>
    </inkml:brush>
  </inkml:definitions>
  <inkml:trace contextRef="#ctx0" brushRef="#br0">185 0 4356,'0'0'6726,"-48"13"-4868,19 18 160,-2 6-1121,3 4-32,3 0 32,10 0 64,6-8-225,9-7-287,3-10-385,17-11-64,4-5 32,4-2 96,0-18 32,-2-5-1185,-3-5-2498,-3-1-3011</inkml:trace>
</inkml:ink>
</file>

<file path=ppt/ink/ink3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7.159"/>
    </inkml:context>
    <inkml:brush xml:id="br0">
      <inkml:brushProperty name="width" value="0.025" units="cm"/>
      <inkml:brushProperty name="height" value="0.025" units="cm"/>
    </inkml:brush>
  </inkml:definitions>
  <inkml:trace contextRef="#ctx0" brushRef="#br0">50 3 12139,'0'0'3748,"-49"-3"-9385</inkml:trace>
</inkml:ink>
</file>

<file path=ppt/ink/ink3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7.613"/>
    </inkml:context>
    <inkml:brush xml:id="br0">
      <inkml:brushProperty name="width" value="0.025" units="cm"/>
      <inkml:brushProperty name="height" value="0.025" units="cm"/>
    </inkml:brush>
  </inkml:definitions>
  <inkml:trace contextRef="#ctx0" brushRef="#br0">109 325 10474,'0'0'7207,"-11"5"-5643,2 0-1053,-1 0 0,1 0 0,0 1 0,1 0 0,-13 12 0,18-16-296,0 1-1,1 0 0,-1-1 0,1 1 0,-1 1 0,1-1 0,0 0 0,0 0 1,1 1-1,-1-1 0,1 1 0,0 0 0,0-1 0,0 1 0,0 0 1,0 0-1,1-1 0,0 1 0,0 0 0,0 0 0,0 0 0,2 7 0,-1-10-199,-1-1 0,1 1 0,0 0 0,0 0 0,0 0 0,0 0 0,0-1-1,0 1 1,0-1 0,0 1 0,0 0 0,0-1 0,1 0 0,-1 1 0,0-1-1,0 0 1,0 1 0,1-1 0,-1 0 0,0 0 0,0 0 0,0 0 0,1 0-1,-1-1 1,0 1 0,0 0 0,0 0 0,1-1 0,-1 1 0,1-1 0,40-13 356,-24 2-273,1-1 0,-2 0 0,1-1 0,-2-1 0,0-1 1,19-24-1,-1-4-47,38-65 1,-68 102-52,11-15 31,-2 0 0,-1-1 1,-1-1-1,0 0 0,7-28 0,-18 52-32,0 0 0,0 0 0,0 0-1,0 0 1,-1 0 0,1 0 0,0 0 0,0 0-1,0 0 1,0 0 0,0 0 0,0 0 0,0 0 0,-1 0-1,1 0 1,0 0 0,0 0 0,0 0 0,0 0-1,0 0 1,0 0 0,0-1 0,0 1 0,-1 0 0,1 0-1,0 0 1,0 0 0,0 0 0,0 0 0,0 0-1,0 0 1,0 0 0,0 0 0,0-1 0,0 1 0,0 0-1,0 0 1,0 0 0,0 0 0,0 0 0,0 0-1,0 0 1,0-1 0,0 1 0,0 0 0,0 0 0,0 0-1,0 0 1,0 0 0,0 0 0,0 0 0,0-1-1,0 1 1,0 0 0,0 0 0,0 0 0,0 0 0,0 0-1,0 0 1,0 0 0,0 0 0,0-1 0,0 1-1,1 0 1,-10 9-87,-17 25 72,1 1 0,1 1 0,3 1 0,1 1 0,1 1 0,-17 55 0,33-86 27,0 0 1,1 0-1,0 1 1,1-1-1,0 1 1,0-1 0,1 1-1,0-1 1,1 11-1,0-17-2,-1 0-1,1-1 0,-1 1 1,1-1-1,-1 1 0,1 0 1,0-1-1,0 1 0,0-1 1,0 1-1,0-1 0,0 0 1,0 0-1,1 1 0,-1-1 1,0 0-1,1 0 0,-1 0 1,3 1-1,-1-1 33,0 0 0,1 0-1,-1-1 1,0 1 0,1-1 0,-1 0 0,1 1 0,-1-2 0,0 1-1,1 0 1,-1-1 0,0 1 0,6-3 0,1-1 27,1 0 0,-2-1 0,1 0 0,-1 0 0,0-1 0,0-1 0,0 1 0,-1-2 0,0 1 0,10-12 0,0-1-28,-2-1 0,-1-1-1,16-27 1,-17 12-339,-31 58-293,11-11 572,1 0 0,0 0 0,0 0 0,1 1 0,1-1 0,0 1 0,0 0 1,1 0-1,1 0 0,-1 20 0,2-30 23,0 0 0,0 0 0,0 0-1,0 0 1,0 0 0,1 0 0,-1 0 0,0 0 0,1 0 0,-1 0 0,1 0 0,-1 0 0,1 0 0,-1 0-1,1 0 1,0 0 0,-1 0 0,1 0 0,0-1 0,0 1 0,0 0 0,0-1 0,-1 1 0,1-1 0,0 1-1,0-1 1,1 1 0,2 0 54,-1 0-1,1 0 0,-1-1 0,1 1 1,-1-1-1,0 0 0,1 0 0,6-1 1,0 0 85,-1-1 0,1-1 0,-1 1 1,0-1-1,15-8 0,24-22 28,-46 32-165,0-1 0,0 0 0,0 0 0,0 0-1,-1 0 1,1 0 0,0 0 0,-1 0 0,0 0 0,1-1-1,-1 1 1,0-1 0,0 1 0,-1-1 0,1 1 0,0-1 0,-1 1-1,1-1 1,-1-3 0,-1 5-13,1 1 0,-1-1-1,0 0 1,1 1 0,-1-1-1,0 0 1,0 1 0,1-1-1,-1 1 1,0-1 0,0 1 0,0 0-1,0-1 1,0 1 0,0 0-1,0 0 1,0-1 0,0 1 0,1 0-1,-1 0 1,0 0 0,0 0-1,0 0 1,0 0 0,0 0-1,0 1 1,0-1 0,0 0 0,0 1-1,-1-1 1,-31 10-87,29-7 31,0 0 1,0 1-1,0 0 0,1-1 1,0 1-1,0 0 0,0 1 1,0-1-1,1 0 0,-1 1 1,1 0-1,-2 7 0,-1 13-3119,8-3-4358,5-12-4572</inkml:trace>
</inkml:ink>
</file>

<file path=ppt/ink/ink3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9.109"/>
    </inkml:context>
    <inkml:brush xml:id="br0">
      <inkml:brushProperty name="width" value="0.025" units="cm"/>
      <inkml:brushProperty name="height" value="0.025" units="cm"/>
    </inkml:brush>
  </inkml:definitions>
  <inkml:trace contextRef="#ctx0" brushRef="#br0">11 566 17296,'-2'28'6165,"-6"125"-6174,8-151 2,-1-1 1,1 1 0,0 0 0,0 0-1,0 0 1,1 0 0,-1 0 0,0 0-1,1-1 1,-1 1 0,1 0 0,0 0 0,-1-1-1,1 1 1,0 0 0,0-1 0,0 1-1,0-1 1,0 1 0,1-1 0,-1 1-1,3 1 1,-2-2 41,0-1 0,0 1 0,0-1-1,0 1 1,0-1 0,0 0 0,0 0 0,0 0-1,0 0 1,0 0 0,0 0 0,0-1 0,0 1-1,0-1 1,0 1 0,0-1 0,2-1 0,6-3 354,-1 0 0,0 0 1,0-1-1,0 0 0,-1-1 1,15-14-1,-7 3 11,-1-1 1,-1 0-1,0-2 0,-2 1 1,0-2-1,13-35 1,-30 72-473,-1 0 0,2 0 0,0 0 0,1 0 1,0 1-1,1-1 0,1 1 0,1 30 1,1-45 65,-1 0 1,1 0 0,-1 0 0,1 1 0,0-1-1,-1 0 1,1 0 0,0 0 0,0 0 0,0 0 0,0 0-1,0-1 1,0 1 0,0 0 0,0 0 0,0-1-1,0 1 1,0-1 0,0 1 0,1-1 0,-1 1-1,0-1 1,0 0 0,1 1 0,-1-1 0,0 0-1,0 0 1,1 0 0,-1 0 0,0 0 0,1 0 0,-1-1-1,0 1 1,2-1 0,2 1 33,1-1 0,-1-1 1,1 1-1,-1-1 0,0 0 0,8-4 1,-3-1 63,-1 0 1,-1 0 0,0 0 0,0-1 0,0-1 0,10-14 0,29-29 271,-45 57-455,-1 0 0,-1 0 1,1 0-1,-1 0 0,0 1 0,0-1 1,-2 9-1,-5 23 78,3-20 5,1 0 0,-2 32 0,5-48 9,0 0 0,0 0 0,0 0 0,0 0 0,0-1 0,0 1 0,0 0 0,0 0 0,1 0 0,-1 0 0,0 0 0,1 0 0,-1-1 0,0 1 0,1 0 0,-1 0 0,1-1 0,-1 1 0,1 0 0,0-1 0,-1 1 0,1 0 1,0-1-1,-1 1 0,1-1 0,0 1 0,0-1 0,0 1 0,-1-1 0,1 0 0,0 1 0,0-1 0,0 0 0,0 0 0,0 0 0,0 0 0,-1 0 0,1 0 0,0 0 0,0 0 0,0 0 0,0 0 0,0 0 0,0 0 1,1-1-1,3 0 17,0-1 0,0 1 0,0-1 0,0 0 0,0-1 0,-1 1 0,7-5 0,12-12 83,1-1 1,-2-1-1,-1 0 0,0-2 1,28-42-1,-17 15 156,51-104-1,-80 149-308,-2 8-87,-3 19-308,-10 41-471,11-56 835,2-2 14,4-11 70,14-25 125,19-46 19,-55 117-886,2-8 701,2 1-1,1 1 1,-9 41 0,63-132 1401,53-87-1329,113-230 0,-198 348-159,-23 41-200,-23 41 92,1 12 258,3 1-1,-36 117 1,55-143 126,2 1 0,3 0-1,1 1 1,2 0 0,2 81 0,9-106-50,-6-19-86,1-1-1,-1 0 1,0 0-1,1 1 1,-1-1 0,0 0-1,1 0 1,-1 0-1,0 0 1,1 0-1,-1 1 1,0-1 0,1 0-1,-1 0 1,1 0-1,-1 0 1,0 0-1,1 0 1,-1 0 0,1 0-1,-1-1 1,0 1-1,1 0 1,-1 0-1,0 0 1,1 0 0,-1 0-1,1-1 1,-1 1-1,1 0 1,0-2 11,1 1 0,0-1-1,-1 1 1,1-1 0,-1 1 0,0-1 0,1 0 0,-1 0-1,0 0 1,0 0 0,0 0 0,0 0 0,-1 0 0,1 0-1,0-3 1,1-3-389,-1 1-1,-1-1 0,1 0 1,-1 1-1,0-1 0,-2-13 1,1 18-529,0-1 1,0 0 0,0 1-1,-1-1 1,0 1-1,1-1 1,-1 1 0,0 0-1,-5-6 1,1 2-4926,3-2-2979</inkml:trace>
</inkml:ink>
</file>

<file path=ppt/ink/ink3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9.451"/>
    </inkml:context>
    <inkml:brush xml:id="br0">
      <inkml:brushProperty name="width" value="0.025" units="cm"/>
      <inkml:brushProperty name="height" value="0.025" units="cm"/>
    </inkml:brush>
  </inkml:definitions>
  <inkml:trace contextRef="#ctx0" brushRef="#br0">0 9 13741,'0'-4'3075,"1"1"-353,23 2-2017,9 1 737,10 0 159,8 0-640,-2 0-481,-2 0-319,-9 0-97,-13 0-993,-16 0-2787</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6.678"/>
    </inkml:context>
    <inkml:brush xml:id="br0">
      <inkml:brushProperty name="width" value="0.025" units="cm"/>
      <inkml:brushProperty name="height" value="0.025" units="cm"/>
    </inkml:brush>
  </inkml:definitions>
  <inkml:trace contextRef="#ctx0" brushRef="#br0">14 0 22389,'0'0'3299,"57"5"-1441,-24 7-224,2 6-417,2 5-192,-7 9-577,-9 8-320,-10 6-64,-11 11 32,-4 3-32,-22 2 33,-9-2-65,-3-3 32,-1-8-192,3-11-865,3-7-1474,7-15-3939</inkml:trace>
</inkml:ink>
</file>

<file path=ppt/ink/ink3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5:59.780"/>
    </inkml:context>
    <inkml:brush xml:id="br0">
      <inkml:brushProperty name="width" value="0.025" units="cm"/>
      <inkml:brushProperty name="height" value="0.025" units="cm"/>
    </inkml:brush>
  </inkml:definitions>
  <inkml:trace contextRef="#ctx0" brushRef="#br0">1 0 22998,'0'0'4260,"52"14"-13549</inkml:trace>
</inkml:ink>
</file>

<file path=ppt/ink/ink3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0.589"/>
    </inkml:context>
    <inkml:brush xml:id="br0">
      <inkml:brushProperty name="width" value="0.025" units="cm"/>
      <inkml:brushProperty name="height" value="0.025" units="cm"/>
    </inkml:brush>
  </inkml:definitions>
  <inkml:trace contextRef="#ctx0" brushRef="#br0">165 232 12364,'0'0'1142,"0"-8"267,0 6-1808,-2-48 5796,2 49-5173,0-1-1,0 1 1,0 0 0,-1 0 0,1 0 0,0 0-1,-1 0 1,1 0 0,-1 0 0,1 0-1,-1 0 1,0 0 0,1 0 0,-1 1-1,0-1 1,0 0 0,1 0 0,-2 0-1,1 1-140,0 0 0,0-1 0,0 1 1,0 0-1,0 1 0,0-1 0,0 0 0,0 0 0,0 0 0,0 0 0,0 1 0,0-1 0,0 1 0,0-1 0,0 0 0,0 1 0,0 0 0,1-1 0,-1 1 0,0-1 0,0 1 0,1 0 0,-1 0 0,0-1 1,0 2-1,-9 9-93,1 0 0,1 0 1,0 1-1,0 1 0,1-1 1,-7 19-1,-30 85 21,43-112-8,0-1-3,-3 5-4,1 1-1,0 0 1,1 0 0,0 0-1,0 0 1,1 0 0,0 0-1,0 0 1,1 0 0,2 13-1,-2-21 2,1 0 0,-1 0 0,1 0 0,-1-1 0,1 1 0,0 0 0,0 0 0,-1 0 0,1 0 0,0-1 0,0 1 0,0 0 0,0-1 0,0 1 0,0-1 0,0 1 0,0-1 0,0 1 0,0-1 0,0 0 0,0 0 0,0 1 0,0-1 0,0 0 0,0 0 0,0 0 0,1 0 0,-1 0 0,0 0 0,0-1 0,0 1 0,0 0 0,0 0 0,0-1 0,0 1 0,0-1 0,0 1 0,0-1 0,0 1 0,0-1 0,1 0 0,42-25 124,-6-3-50,-1-1 1,-2-2-1,-1-1 1,-2-2-1,-1-1 1,-2-2 0,-1-1-1,-3-1 1,29-58-1,-51 92-44,0-1 0,-1 1-1,0 0 1,-1 0 0,1-1-1,-1 1 1,0-11 0,-1 17-28,0-1 1,0 1 0,0 0 0,0-1 0,0 1-1,0 0 1,0-1 0,0 1 0,0 0 0,0-1-1,0 1 1,0 0 0,0 0 0,0-1-1,0 1 1,0 0 0,-1-1 0,1 1 0,0 0-1,0 0 1,0-1 0,0 1 0,-1 0 0,1 0-1,0-1 1,0 1 0,-1 0 0,1 0 0,0 0-1,0-1 1,-1 1 0,1 0 0,0 0-1,-1 0 1,1 0 0,-1 0 0,-12 5-83,-10 17-115,6 3 220,0 1-1,2 1 0,1 1 1,1 0-1,1 1 1,1 0-1,2 0 0,1 1 1,-8 61-1,16-88-17,0 0-1,-1 0 1,1-1 0,0 1 0,1 0 0,-1 0-1,0-1 1,1 1 0,-1 0 0,1 0-1,0-1 1,0 1 0,0-1 0,0 1-1,1-1 1,2 5 0,-2-6 10,1 1 1,-1 0-1,1-1 0,-1 0 1,1 1-1,0-1 0,-1 0 1,1 0-1,0-1 0,0 1 1,0-1-1,0 1 1,-1-1-1,1 0 0,6 0 1,6-2 56,-1 0 0,1-1 1,0 0-1,-1-1 1,0-1-1,0 0 1,-1-1-1,1 0 0,-1-1 1,0-1-1,-1 0 1,0-1-1,0 0 1,-1 0-1,0-2 0,-1 1 1,0-1-1,0-1 1,-2 0-1,9-13 1,-15 20-48,0 0 0,0 0 0,0 0 1,-1 0-1,1 0 0,-1 0 1,-1-1-1,1 1 0,-1 0 0,0-7 1,0 11-25,0-1 0,0 1 0,0 0 0,-1 0 0,1 0 0,0-1 0,-1 1 0,1 0 0,-1 0 0,1 0 0,-1 0 0,0 0 0,1 0 0,-1 0 0,0 0 0,0 0 0,0 0 0,0 0 0,0 0 0,0 0 0,0 1 0,0-1 0,0 0 0,0 1 0,0-1 0,0 1 0,0-1 0,-1 1 0,1 0 0,0-1 0,0 1 0,0 0 0,-1 0 0,1 0 0,0 0 0,-1 0 0,1 0 0,0 0 0,0 0 0,-1 1 0,1-1 0,0 0 0,0 1 0,0-1 0,0 1 0,-2 0 0,-4 2-22,1 0 1,0 1 0,0 0 0,0 0-1,1 0 1,-1 0 0,1 1 0,0 0 0,1 0-1,-1 0 1,-7 12 0,-40 70 10,50-83 10,-5 9 61,-1 1 1,2-1 0,0 1 0,1 0-1,0 1 1,1-1 0,-3 22-1,7-34-51,0-1-1,0 1 1,0-1-1,1 1 1,-1-1-1,0 1 1,1-1-1,-1 1 1,1-1-1,-1 0 1,1 1-1,0-1 0,-1 0 1,1 0-1,0 1 1,0-1-1,0 0 1,0 0-1,0 0 1,0 0-1,1 0 1,-1 0-1,0 0 0,0-1 1,1 1-1,-1 0 1,0-1-1,1 1 1,-1-1-1,1 1 1,-1-1-1,1 0 1,-1 1-1,1-1 1,-1 0-1,1 0 0,-1 0 1,1 0-1,-1 0 1,1-1-1,1 1 1,9-1 75,0 0-1,0-1 1,0-1 0,12-3-1,22-11-18,-2-2-1,0-2 0,-1-2 0,51-37 0,-85 50-334,-17 4 116,-35 1 219,2 1 582,40 4-597,-1-1 0,0 1 0,1-1 0,-1 1-1,1-1 1,-1 0 0,1 1 0,-1-1 0,1 0 0,-1 0 0,1 0 0,0 0-1,-1 0 1,1 0 0,0-1 0,0 1 0,0 0 0,0-1 0,0 1 0,0-1-1,0 1 1,1-1 0,-1 1 0,0-3 0,1 2-57,0 1 0,1-1 0,-1 0 0,1 1 0,0-1 1,0 1-1,0-1 0,-1 1 0,1-1 0,1 1 0,-1 0 0,0 0 0,0-1 0,0 1 1,1 0-1,-1 0 0,0 0 0,4-1 0,10-7-778,0 1 0,1 1 1,20-7-1,-34 14 625,81-33-7090,-41 11 1325</inkml:trace>
</inkml:ink>
</file>

<file path=ppt/ink/ink3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0.945"/>
    </inkml:context>
    <inkml:brush xml:id="br0">
      <inkml:brushProperty name="width" value="0.025" units="cm"/>
      <inkml:brushProperty name="height" value="0.025" units="cm"/>
    </inkml:brush>
  </inkml:definitions>
  <inkml:trace contextRef="#ctx0" brushRef="#br0">289 1 4837,'-14'8'12865,"9"-5"-12410,-39 23 2921,-65 50 1,98-68-3181,1 0 0,0 1 0,0 0-1,1 1 1,0 0 0,1 1 0,0-1-1,1 2 1,0-1 0,0 1 0,1 0 0,-7 23-1,12-34-203,1 0-1,0 0 1,0 0 0,0 0-1,0 1 1,0-1-1,0 0 1,0 0-1,0 0 1,0 0 0,0 0-1,1 0 1,-1 0-1,0 0 1,1 0-1,-1 0 1,1 0 0,-1 0-1,1 0 1,-1-1-1,1 1 1,0 0 0,-1 0-1,3 1 1,-1-1 3,0 1 0,0-1 0,1 0 0,-1 0 0,1 0 0,-1 0 0,1 0 0,-1-1 0,1 1 0,2 0 1,10 0 59,0-1 0,29-2 0,-34 1-4,20-2 35,-13 1-134,0 0 1,0 1-1,0 1 0,28 4 1,-42-4 12,1 1 1,-1-1-1,0 1 1,1 0-1,-1 1 1,0-1-1,0 0 1,1 1-1,-1 0 1,0 0-1,-1 0 1,1 0-1,0 0 1,0 1-1,-1-1 1,0 1-1,1-1 1,-1 1-1,0 0 1,0 0-1,-1 0 1,1 0-1,-1 0 1,1 1-1,-1-1 1,0 0-1,0 1 1,0 3-1,0 3 57,-1-1 0,0 1 0,0-1 1,-1 1-1,-1-1 0,1 1 0,-2-1 0,1 0 0,-1 0 0,-1 0 0,1 0 0,-2-1 0,1 1 0,-1-1 1,0 0-1,-1-1 0,-9 11 0,-8 9 652,-2-2 1,0-1 0,-40 29-1,60-49-642,-22 13 421,27-17-471,0 0 1,-1 1-1,1-1 0,-1 0 1,1 0-1,-1 0 0,1 0 1,-1 0-1,1 0 0,-1 0 1,1 0-1,-1 0 0,1 0 1,-1 0-1,1 0 0,-1-1 1,1 1-1,0 0 0,-1 0 1,1 0-1,-1-1 0,1 1 1,0 0-1,-1 0 0,1-1 1,-1 1-1,1 0 0,0-1 1,-1 1-1,1 0 0,0-1 0,0 1 1,-1-1-1,1 1 0,0-1 1,0 1-1,0 0 0,0-1 1,-1 1-1,1-1 0,0 1 1,0-1-1,0 1 0,0-1 1,0 1-1,0-1 0,0 1 1,0-1-1,0 1 0,0-1 1,1 1-1,-1 0 0,0-2 1,1-11-1542,1 0 1,0 0-1,1 0 1,1 0 0,0 1-1,10-22 1,-6 13-1023,18-46-7493</inkml:trace>
</inkml:ink>
</file>

<file path=ppt/ink/ink3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1.560"/>
    </inkml:context>
    <inkml:brush xml:id="br0">
      <inkml:brushProperty name="width" value="0.025" units="cm"/>
      <inkml:brushProperty name="height" value="0.025" units="cm"/>
    </inkml:brush>
  </inkml:definitions>
  <inkml:trace contextRef="#ctx0" brushRef="#br0">228 1 16560,'-7'12'1382,"-125"238"3749,112-207-4654,3 2 0,2 0 0,1 1 1,-8 57-1,22-73 711,0-30-1154,0 1 0,0-1 0,0 0 0,0 0 0,1 1 0,-1-1 0,0 0 0,0 0 0,0 1 0,1-1 0,-1 0-1,0 0 1,0 0 0,0 1 0,1-1 0,-1 0 0,0 0 0,0 0 0,1 0 0,-1 0 0,0 0 0,1 0 0,-1 1 0,0-1-1,0 0 1,1 0 0,-1 0 0,0 0 0,1 0 0,-1 0 0,0 0 0,0 0 0,1-1 0,-1 1 0,0 0 0,1 0 0,-1 0-1,0 0 1,0 0 0,1 0 0,-1 0 0,0-1 0,1 1 0,2-3 127,1 0 0,-1-1 1,1 1-1,-1-1 0,0 1 0,0-1 0,-1 0 0,4-8 1,5-8-137,-2 0 1,0-1 0,-2 0-1,0-1 1,-1 0-1,-2 0 1,0 0 0,-1 0-1,0-24 1,-3 46-41,0-1 0,0 1 0,0-1 1,0 1-1,1-1 0,-1 1 0,0-1 0,0 1 1,0-1-1,-1 1 0,1-1 0,0 1 0,0-1 1,0 1-1,0-1 0,0 1 0,0-1 0,-1 1 1,1-1-1,0 1 0,0 0 0,-1-1 0,1 1 1,0-1-1,-1 1 0,1 0 0,0-1 0,-1 1 1,1 0-1,-1-1 0,1 1 0,-1 0 0,1 0 1,0-1-1,-1 1 0,1 0 0,-1 0 0,1 0 1,-1 0-1,0 0 0,0 0-12,1 0 0,-1 1 1,0-1-1,0 0 0,1 1 0,-1-1 1,0 1-1,1-1 0,-1 1 0,1-1 1,-1 1-1,0 0 0,1-1 0,-1 1 1,1 0-1,0 0 0,-1-1 0,1 1 1,0 0-1,-1 0 0,1-1 0,0 1 0,-1 1 1,0 1 11,1 0 0,-1-1 1,0 1-1,1 0 1,-1-1-1,1 1 0,0 0 1,0 0-1,0 0 0,0-1 1,1 1-1,-1 0 1,1 0-1,-1-1 0,1 1 1,0 0-1,0-1 0,0 1 1,0-1-1,1 1 1,-1-1-1,1 0 0,0 0 1,-1 1-1,1-1 0,0 0 1,0 0-1,0-1 1,1 1-1,-1 0 0,0-1 1,4 2-1,-1-1 19,0-1 0,0 0 0,0 0 0,0 0 0,0 0 0,0-1 0,0 0 0,0 0 0,0-1 0,0 1 0,0-1 0,0 0 0,0 0 0,0-1 0,-1 0 0,1 0 0,8-4 0,-7 3 26,1-1-1,-1 1 1,0-1 0,-1 0 0,1-1 0,-1 0 0,1 1-1,-2-2 1,1 1 0,0 0 0,-1-1 0,0 0 0,0 0 0,-1 0-1,0-1 1,0 1 0,0-1 0,-1 0 0,0 0 0,0 1-1,1-12 1,-3 18-31,-1-1 0,1 1 0,0 0 0,0-1 0,0 1 0,0 0 0,0-1 0,0 1 0,-1 0 0,1-1 0,0 1 0,0 0 0,0 0 0,-1-1-1,1 1 1,0 0 0,0 0 0,-1-1 0,1 1 0,0 0 0,-1 0 0,1 0 0,0-1 0,-1 1 0,1 0 0,0 0 0,-1 0 0,1 0 0,0 0 0,-1 0 0,1 0-1,-1 0 1,1 0 0,0 0 0,-1 0 0,1 0 0,0 0 0,-1 0 0,1 0 0,0 0 0,-1 0 0,1 0 0,0 1 0,-1-1 0,0 0 0,-16 9-196,10-2 206,1 0 0,0 1-1,0-1 1,1 1 0,0 0 0,0 1 0,1-1 0,0 1 0,1 0 0,0 0 0,0 0-1,1 0 1,0 1 0,1-1 0,0 1 0,0-1 0,2 20 0,0-28 1,0 1 0,0-1 0,0 1 0,0-1 0,0 0 0,0 1 0,0-1 0,1 0 0,-1 0 0,0 0 0,1 0 0,-1 0 0,1 0 0,-1 0 0,1 0 0,-1-1 0,1 1 0,0-1 0,-1 1 0,1-1 0,0 1 0,0-1 0,-1 0 0,1 0 0,0 0 0,0 0 0,-1 0 0,1 0 0,0-1 0,2 0 0,4 0 126,1 0 1,-1-1 0,1 0-1,16-6 1,2-6-5,1-2 0,-2-1 0,0-1 0,30-27 0,7-6-23,-62 51-121,-1-1 0,0 1 0,0 0 1,1-1-1,-1 1 0,0-1 0,1 1 0,-1 0 1,1-1-1,-1 1 0,0 0 0,1 0 1,-1-1-1,1 1 0,-1 0 0,1 0 1,-1 0-1,1-1 0,-1 1 0,1 0 1,-1 0-1,1 0 0,-1 0 0,1 0 1,-1 0-1,1 0 0,-1 0 0,1 0 1,-1 0-1,1 1 0,-1-1 0,1 0 0,-1 0 1,1 0-1,-1 1 0,1-1 0,-1 0 1,1 0-1,-1 1 0,1 0 0,0 25-162,-19 40 224,17-62-47,-5 14-14,1 1-1,1-1 0,1 1 0,-2 37 1,5-55-48,0-1 0,0 1 0,0 0 0,0-1 0,0 1 0,0-1 0,0 1 0,0-1 0,0 1 0,1-1 0,-1 1 0,0-1 0,0 1 0,0 0 0,1-1 0,-1 0 0,0 1 1,1-1-1,-1 1 0,0-1 0,1 1 0,-1-1 0,1 0 0,-1 1 0,1-1 0,-1 0 0,0 1 0,1-1 0,-1 0 0,1 0 0,-1 1 0,1-1 0,0 0 0,-1 0 0,1 0 0,-1 0 1,1 0-1,-1 0 0,1 1 0,-1-2 0,1 1 0,0 0 0,-1 0 0,1 0 0,-1 0 0,1 0 0,-1 0 0,1 0 0,-1-1 0,1 1 0,-1 0 0,1 0 0,-1-1 0,1 1 0,-1 0 1,1-1-1,-1 1 0,0-1 0,1 0 0,3-1-654,-1 0 0,1-1 0,-1 1 0,0-1 0,0 0 0,0 0 0,4-6 0,12-25-6579</inkml:trace>
</inkml:ink>
</file>

<file path=ppt/ink/ink3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1.895"/>
    </inkml:context>
    <inkml:brush xml:id="br0">
      <inkml:brushProperty name="width" value="0.025" units="cm"/>
      <inkml:brushProperty name="height" value="0.025" units="cm"/>
    </inkml:brush>
  </inkml:definitions>
  <inkml:trace contextRef="#ctx0" brushRef="#br0">5 0 9449,'0'0'2338,"-4"61"-2050,5-34-95,14-1-898,8-9-3427</inkml:trace>
</inkml:ink>
</file>

<file path=ppt/ink/ink3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2.443"/>
    </inkml:context>
    <inkml:brush xml:id="br0">
      <inkml:brushProperty name="width" value="0.025" units="cm"/>
      <inkml:brushProperty name="height" value="0.025" units="cm"/>
    </inkml:brush>
  </inkml:definitions>
  <inkml:trace contextRef="#ctx0" brushRef="#br0">252 0 11179,'0'0'4073,"-9"13"-2488,-6 7-1146,2 1-1,1 1 0,1 0 1,1 1-1,0 0 0,2 1 1,1 0-1,-6 34 0,11-47-447,0-1-1,1 1 0,1 0 1,0 0-1,0 0 0,1 0 1,0 0-1,1 0 0,0-1 1,1 1-1,0-1 0,1 1 1,0-1-1,0 0 0,9 13 1,-8-15-178,0-1 0,-1 1 1,0 0-1,0 0 1,-1 0-1,0 0 0,0 1 1,-1 0-1,0-1 1,-1 1-1,0 0 0,0 10 1,-1-13 270,-1 0 1,0 1-1,0-1 0,-1 0 1,0 0-1,0 0 0,0 0 1,-1 0-1,0-1 0,0 1 1,-1-1-1,1 1 0,-1-1 1,0 0-1,0-1 0,-1 1 1,-7 5-1,-1 1 1069,-1 0 1,-25 14-1,35-23-883,0 1-1,0-1 1,0 0-1,0-1 1,0 1-1,-1-1 1,1 0-1,-1 0 1,1 0-1,-1 0 1,1-1 0,-1 0-1,0 0 1,1 0-1,-8-1 1,11 0-240,0 0 1,0 0 0,0 0-1,0 1 1,0-1-1,0 0 1,0 0 0,0 0-1,1-1 1,-1 1-1,0 0 1,1 0 0,-1 0-1,1 0 1,-1-1-1,1 1 1,-1 0 0,1-1-1,0 1 1,-1 0 0,1-1-1,0 1 1,0 0-1,0-1 1,1-1 0,4-38-459,0 26 122,1 1 0,0 0 0,1 1 0,1-1 0,0 1 0,17-21 0,71-72-1554,-63 72 1330,2-4 32,184-179-702,-188 197 2130,-22 24-144,-6 14-351,-3-4-208,3 36 470,-3-48-680,1 0 1,-1-1-1,1 1 0,0-1 1,0 1-1,-1-1 1,1 1-1,0-1 0,0 0 1,0 1-1,0-1 1,1 0-1,-1 0 0,0 1 1,1-1-1,-1 0 1,0 0-1,1-1 1,-1 1-1,1 0 0,-1 0 1,1-1-1,0 1 1,-1-1-1,1 1 0,2-1 1,6 1 34,0 0 0,0-1 0,0 0 1,0-1-1,0 0 0,-1-1 0,1 0 0,18-6 1,1-3-209,42-24 1,7-3-1809,-78 38 1948,0 0-1,1 0 0,-1-1 1,1 1-1,-1 0 0,1 0 1,-1 0-1,1 0 0,-1 0 1,1 0-1,-1 0 0,0 0 1,1 0-1,-1 0 0,1 0 1,-1 0-1,1 0 0,-1 0 0,1 0 1,-1 1-1,1-1 0,-1 0 1,0 0-1,1 1 0,-1-1 1,1 0-1,-1 0 0,0 1 1,1-1-1,-1 0 0,0 1 1,1-1-1,-1 0 0,0 1 1,0-1-1,1 1 0,-1-1 0,0 1 1,0-1-1,0 0 0,0 1 1,1-1-1,-1 1 0,0-1 1,0 1-1,0-1 0,0 1 1,0-1-1,0 1 0,0-1 1,0 1-1,0-1 0,-1 0 1,1 1-1,0-1 0,0 1 1,0-1-1,0 1 0,-1-1 0,1 1 1,-11 37 515,10-33-440,-5 12 171,1 1 0,0 1 0,1-1 0,2 0 0,-1 1 0,2 0 0,1 0 0,0-1 0,1 1-1,1 0 1,1-1 0,1 1 0,0-1 0,9 22 0,-7-27-261,-2 1 0,0-1 0,0 1 0,-1 0 1,-1 0-1,0 0 0,-1 0 0,-2 25 0,1-35 66,0 1 0,-1-1-1,0 0 1,0 0 0,0 1 0,0-1 0,-1 0-1,1 0 1,-1 0 0,0-1 0,-1 1-1,1 0 1,-1-1 0,1 1 0,-1-1 0,0 0-1,0 0 1,0 0 0,-1 0 0,1-1 0,-1 1-1,0-1 1,1 0 0,-1 0 0,0 0 0,0-1-1,0 1 1,0-1 0,-1 0 0,1 0 0,0-1-1,-7 1 1,8 0 92,0-1 0,0 0 0,1 0 0,-1 0 0,0 0-1,0-1 1,0 1 0,0-1 0,1 1 0,-1-1 0,0 0 0,1 0 0,-1 0 0,0-1 0,1 1 0,0-1-1,-1 1 1,1-1 0,0 0 0,-4-3 0,4 1-66,-1 1-1,1-1 1,-1 0 0,1-1-1,0 1 1,0 0 0,1 0-1,-1-1 1,1 1-1,0-1 1,0-8 0,0 4-80,0-1 1,1 0-1,1 0 1,-1 0-1,2 1 1,-1-1-1,2 1 1,-1-1 0,1 1-1,0 0 1,8-15-1,4 4 31,0 1 0,2 0-1,0 1 1,1 1 0,0 1 0,25-16 0,29-28-2433,-49 35-1615,-11 0-2087</inkml:trace>
</inkml:ink>
</file>

<file path=ppt/ink/ink3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3.384"/>
    </inkml:context>
    <inkml:brush xml:id="br0">
      <inkml:brushProperty name="width" value="0.025" units="cm"/>
      <inkml:brushProperty name="height" value="0.025" units="cm"/>
    </inkml:brush>
  </inkml:definitions>
  <inkml:trace contextRef="#ctx0" brushRef="#br0">0 234 2146,'2'-4'-151,"32"-72"5571,-30 70-3902,-1-1 0,1 0 0,1 1 0,-1 0-1,1 0 1,0 0 0,0 1 0,9-7 0,-14 12-1433,0 0 1,1-1 0,-1 1-1,1 0 1,-1 0-1,0 0 1,1 0-1,-1 0 1,1 0 0,-1 0-1,1 0 1,-1 0-1,0 0 1,1 0-1,-1 0 1,1 0 0,-1 0-1,1 0 1,-1 1-1,0-1 1,1 0-1,-1 0 1,0 0-1,1 1 1,-1-1 0,0 0-1,1 1 1,-1-1-1,0 0 1,1 0-1,-1 1 1,0-1 0,0 1-1,1-1 1,-1 0-1,0 1 1,0-1-1,0 1 1,1-1-1,-1 0 1,0 1 0,0-1-1,0 1 1,0-1-1,0 0 1,0 1-1,0-1 1,0 1 0,0-1-1,0 1 1,0-1-1,0 0 1,-1 1-1,1 0 1,0 35 253,0-28 328,-2 31 422,-13 72 0,8-72-990,-3 73 0,23-119 413,-8 0-326,0 0 0,-1-1-1,0 1 1,0-1 0,-1 0 0,0 0-1,4-16 1,9-65 96,-13 69-192,8-56-122,-8 83-124,1 1 0,-1-1 0,0 1 0,3 14 0,-5-21 146,0 2 7,-1 0-1,2 0 1,-1 0 0,0 0 0,0 0 0,1-1-1,-1 1 1,1 0 0,0-1 0,0 0 0,0 1 0,0-1-1,1 0 1,-1 0 0,0 0 0,1 0 0,0 0 0,-1-1-1,1 1 1,0-1 0,0 0 0,0 0 0,4 2-1,-3-3 10,0 1-1,1-1 0,-1 0 0,0 0 0,1-1 0,-1 1 0,0-1 0,1 0 0,-1 0 1,0 0-1,0-1 0,0 0 0,0 1 0,0-1 0,0-1 0,5-2 0,8-8 51,-1 0-1,0 0 1,-1-2-1,-1 0 1,23-29-1,-30 35 7,-1 0 1,0 0-1,-1 0 0,0-1 1,0 0-1,-1 0 0,-1 0 0,0 0 1,0-1-1,-1 1 0,0-1 1,1-21-1,-3 32-62,0 0 1,0-1-1,0 1 0,0 0 1,0 0-1,0 0 0,0-1 1,0 1-1,0 0 0,0 0 1,0-1-1,0 1 0,0 0 1,0 0-1,0 0 0,0-1 1,0 1-1,0 0 0,0 0 1,-1 0-1,1-1 1,0 1-1,0 0 0,0 0 1,0 0-1,0 0 0,-1 0 1,1-1-1,0 1 0,0 0 1,0 0-1,0 0 0,-1 0 1,1 0-1,0 0 0,0 0 1,0 0-1,-1-1 0,1 1 1,0 0-1,0 0 0,0 0 1,-1 0-1,1 0 1,0 0-1,-11 8-86,-7 14-122,-10 30 133,-27 74 0,45-99 13,1 0 0,2 0 1,1 1-1,-5 53 0,10-80-15,1 0 1,0 1-1,-1-1 0,1 1 1,0-1-1,0 1 0,0-1 1,0 1-1,0-1 0,1 1 1,-1-1-1,0 1 0,1-1 0,-1 1 1,1-1-1,-1 0 0,1 1 1,0-1-1,-1 0 0,1 1 1,0-1-1,0 0 0,0 0 1,0 0-1,0 0 0,0 0 0,1 0 1,-1 0-1,0 0 0,0 0 1,1-1-1,-1 1 0,0 0 1,1-1-1,-1 1 0,1-1 1,-1 0-1,1 1 0,-1-1 0,1 0 1,-1 0-1,1 0 0,-1 0 1,1 0-1,-1 0 0,1 0 1,-1-1-1,3 0 0,2 0-623,0-1 1,1 0-1,-1-1 0,0 0 0,0 0 0,-1 0 0,1 0 0,0-1 1,-1 0-1,5-5 0,25-28-8082</inkml:trace>
</inkml:ink>
</file>

<file path=ppt/ink/ink3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3.989"/>
    </inkml:context>
    <inkml:brush xml:id="br0">
      <inkml:brushProperty name="width" value="0.025" units="cm"/>
      <inkml:brushProperty name="height" value="0.025" units="cm"/>
    </inkml:brush>
  </inkml:definitions>
  <inkml:trace contextRef="#ctx0" brushRef="#br0">149 46 9513,'0'0'7201,"-9"6"-4003,5-4-3032,-6 4 385,-1 0 0,1 0 0,0 2 0,1-1 0,0 1 0,0 0 0,0 1 0,-8 12 0,11-13-367,1-1 0,1 1 1,0 0-1,0 0 0,0 0 0,1 0 0,0 1 0,1-1 1,-1 1-1,2 0 0,-2 9 0,4-18-178,-1 1 0,0 0-1,1 0 1,-1 0 0,1-1 0,-1 1-1,1 0 1,-1-1 0,1 1 0,-1-1-1,1 1 1,-1 0 0,1-1 0,0 1-1,0-1 1,-1 1 0,1-1 0,0 0 0,0 1-1,-1-1 1,1 0 0,0 0 0,0 1-1,0-1 1,-1 0 0,1 0 0,0 0-1,0 0 1,0 0 0,0 0 0,-1 0-1,1 0 1,0 0 0,0-1 0,0 1-1,-1 0 1,1-1 0,0 1 0,0 0-1,1-1 1,38-15 303,-24 7-252,-1-1 0,-1-1 1,0-1-1,0 0 1,-1-1-1,-1 0 0,0-1 1,-1 0-1,0-1 0,-1 0 1,14-29-1,-23 40-33,1 1 0,-1-1 0,0 1-1,0-1 1,-1 0 0,1 1 0,-1-1 0,0 0-1,0 1 1,-1-8 0,1 10-26,0 1 0,-1 0-1,1-1 1,0 1 0,-1 0 0,1-1 0,-1 1 0,1 0 0,0-1-1,-1 1 1,1 0 0,-1 0 0,1-1 0,-1 1 0,1 0-1,-1 0 1,1 0 0,-1 0 0,1 0 0,-1 0 0,1 0 0,-1 0-1,1 0 1,-1 0 0,0 0 0,1 0 0,-1 0 0,1 0 0,-1 0-1,1 1 1,0-1 0,-1 0 0,1 0 0,-1 0 0,1 1 0,-1-1-1,1 0 1,-1 1 0,1-1 0,-1 1 0,-18 12-102,9-4 475,1 2 1,0-1-1,0 1 1,-10 18 1281,6 4-2187,10 91 256,3-87-1158,3-28-1155,-3-9 2416,0 0 1,0 0-1,0 0 0,1 1 0,-1-1 0,0 0 1,0 0-1,0 0 0,1 0 0,-1 0 0,0 0 0,0 0 1,0 0-1,1 0 0,-1 0 0,0 0 0,0 0 0,0 0 1,1 0-1,-1 0 0,0 0 0,0 0 0,1 0 1,-1 0-1,0 0 0,0 0 0,0 0 0,0 0 0,1 0 1,-1 0-1,0-1 0,0 1 0,0 0 0,1 0 1,-1 0-1,0 0 0,0 0 0,0-1 0,0 1 0,0 0 1,0 0-1,1 0 0,-1 0 0,0-1 0,6-11-6572</inkml:trace>
</inkml:ink>
</file>

<file path=ppt/ink/ink3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4.470"/>
    </inkml:context>
    <inkml:brush xml:id="br0">
      <inkml:brushProperty name="width" value="0.025" units="cm"/>
      <inkml:brushProperty name="height" value="0.025" units="cm"/>
    </inkml:brush>
  </inkml:definitions>
  <inkml:trace contextRef="#ctx0" brushRef="#br0">142 1 15310,'0'0'9834,"-5"15"-9428,-38 106-13,-44 147 2550,85-260-2901,0 1 0,1-1 0,0 0 0,0 0 1,1 1-1,0-1 0,2 10 0,-2-16-38,1 0 0,-1-1 0,1 1 1,-1 0-1,1-1 0,0 1 0,0 0 0,0-1 0,0 1 1,0-1-1,0 1 0,0-1 0,1 0 0,-1 1 0,0-1 1,1 0-1,-1 0 0,1 0 0,-1 0 0,1 0 0,0 0 1,-1-1-1,1 1 0,0-1 0,0 1 0,-1-1 0,1 1 1,0-1-1,0 0 0,0 0 0,-1 0 0,1 0 0,0 0 1,0 0-1,0 0 0,3-2 0,2 1-31,0-1 1,0-1-1,0 1 0,0-1 0,0-1 0,0 1 1,-1-1-1,0 0 0,0-1 0,0 1 0,0-1 1,-1 0-1,1-1 0,-1 0 0,-1 1 0,1-1 1,7-14-1,-4 7 6,0-2 1,-1 1-1,0-1 1,-2 0 0,1 0-1,-2-1 1,4-22-1,-46 135-369,38-94 390,-6 12 245,2 0-1,0 1 0,1 0 0,1 0 1,0 0-1,1 0 0,1 22 0,1-36-239,0-1 0,0 1 0,-1 0 0,2-1 0,-1 1 0,0-1 0,0 1 0,0-1 0,1 0 0,-1 1 0,1-1 0,-1 0 0,1 0 0,-1 0 0,1 0-1,0 0 1,-1 0 0,1-1 0,0 1 0,0 0 0,0-1 0,3 1 0,14 1-5948</inkml:trace>
</inkml:ink>
</file>

<file path=ppt/ink/ink3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4.797"/>
    </inkml:context>
    <inkml:brush xml:id="br0">
      <inkml:brushProperty name="width" value="0.025" units="cm"/>
      <inkml:brushProperty name="height" value="0.025" units="cm"/>
    </inkml:brush>
  </inkml:definitions>
  <inkml:trace contextRef="#ctx0" brushRef="#br0">1 1 10570,'0'0'13933</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3.595"/>
    </inkml:context>
    <inkml:brush xml:id="br0">
      <inkml:brushProperty name="width" value="0.025" units="cm"/>
      <inkml:brushProperty name="height" value="0.025" units="cm"/>
    </inkml:brush>
  </inkml:definitions>
  <inkml:trace contextRef="#ctx0" brushRef="#br0">0 0 16688,'0'0'6886,"4"56"-6213,0-28 256,7 0-705,1 2-224,0-3 0,0-4-577,0-3-1120,3-2 95,-2-6 161,0-7 128,-4-4-257,-3-1-1633</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7.676"/>
    </inkml:context>
    <inkml:brush xml:id="br0">
      <inkml:brushProperty name="width" value="0.025" units="cm"/>
      <inkml:brushProperty name="height" value="0.025" units="cm"/>
    </inkml:brush>
  </inkml:definitions>
  <inkml:trace contextRef="#ctx0" brushRef="#br0">34 18 20852,'0'0'6390,"1"9"-5760,-1 40-6,-2 0 0,-12 70 0,5-55-434,0 65 0,9-129-168,0 0-1,0 1 1,0-1-1,0 0 1,0 0-1,0 0 0,0 0 1,0 1-1,0-1 1,0 0-1,1 0 0,-1 0 1,0 1-1,0-1 1,0 0-1,0 0 0,0 0 1,0 0-1,1 0 1,-1 1-1,0-1 0,0 0 1,0 0-1,0 0 1,0 0-1,1 0 0,-1 0 1,0 0-1,0 0 1,0 0-1,1 0 0,-1 0 1,0 1-1,0-1 1,0 0-1,1 0 0,-1 0 1,0 0-1,0-1 1,0 1-1,1 0 0,-1 0 1,0 0-1,0 0 1,0 0-1,0 0 0,1 0 1,-1 0-1,0 0 1,0 0-1,0 0 0,0-1 1,1 1-1,-1 0 1,0 0-1,0 0 1,0 0-1,0 0 0,0-1 1,0 1-1,0 0 1,1 0-1,-1 0 0,0 0 1,0-1-1,0 1 1,0 0-1,0 0 0,0-1 1,11-12 577,1-7-522,-2 0-1,-1-1 0,0 0 0,-2 0 0,9-37 0,-6 7-32,4-69 0,-15 130-44,0 0 0,1 1 0,1-1 0,-1 0 0,5 17 0,-5-24 0,1 0 0,0 0 0,0-1 0,0 1 0,0-1 0,1 1 0,-1-1 0,1 1 0,-1-1 0,1 0 0,0 1 0,0-1 0,0 0 0,0-1 0,0 1 0,1 0 0,-1 0 0,1-1 0,-1 0 0,1 1 0,-1-1 0,1 0 0,0 0 0,-1 0 0,1-1 0,0 1 0,4 0 0,5-1 0,1 0 0,0 0 0,-1-1 0,1-1 0,-1 0 0,1-1 0,-1 0 0,0-1 0,0 0 0,0-1 0,-1 0 0,1-1 0,-1 0 0,15-12 0,-1-1 0,-1 0 0,-1-2 0,-1 0 0,37-47 0,-53 57 0,-9 8 0,-16 10 0,0 7 0,0 1 0,1 1 0,1 1 0,-17 21 0,27-31 0,1 1 0,0 1 0,1-1 0,0 1 0,0 0 0,1 0 0,0 0 0,0 1 0,1-1 0,0 1 0,1 0 0,-1 14 0,3-21 2,0 0 1,0 0-1,0 1 1,1-1-1,0 0 0,-1 0 1,1 0-1,0 1 1,1-1-1,-1 0 1,1 0-1,-1-1 0,1 1 1,0 0-1,0-1 1,0 1-1,4 3 0,-1-1-3,1 0 0,0-1 0,1 1 0,-1-1 0,1-1 0,0 1 0,10 2 0,2 1-167,0-2 0,1 0 1,-1-2-1,1 0 0,20 0 0,-37-3 49,39 1-3343,0-7-3388,-3-11-3720</inkml:trace>
</inkml:ink>
</file>

<file path=ppt/ink/ink3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5.543"/>
    </inkml:context>
    <inkml:brush xml:id="br0">
      <inkml:brushProperty name="width" value="0.025" units="cm"/>
      <inkml:brushProperty name="height" value="0.025" units="cm"/>
    </inkml:brush>
  </inkml:definitions>
  <inkml:trace contextRef="#ctx0" brushRef="#br0">98 1 6887,'0'0'8178,"0"12"-6230,0 6-1344,0 82 2104,-3 0 1,-19 106-1,-1-92-2043,-21 152-711,46-361-14189,-6-10 6589,0-18 6518,8 2 7454,-1 101-5336,1-1-1,1 1 0,1 1 0,1-1 1,0 1-1,1 0 0,2 1 0,0 0 1,0 0-1,2 1 0,0 0 0,23-23 1,-32 37-812,-1 0 0,1 1-1,0 0 1,0 0 0,0-1 0,0 2 0,0-1 0,0 0 0,0 1 0,1-1 0,-1 1 0,7-2 0,-9 3-171,0 1 0,1-1 0,-1 0 1,0 0-1,0 0 0,0 1 0,1-1 0,-1 1 1,0-1-1,0 1 0,0-1 0,0 1 1,0 0-1,0-1 0,0 1 0,0 0 0,0 0 1,0 0-1,-1 0 0,1-1 0,0 1 0,0 0 1,-1 1-1,1-1 0,-1 0 0,1 0 1,-1 0-1,1 0 0,-1 0 0,0 0 0,0 1 1,1-1-1,-1 0 0,0 0 0,0 1 0,0-1 1,0 0-1,-1 2 0,2 11 46,-1 1 0,-1-1 0,0 1 0,-1-1-1,-1 0 1,0 0 0,-1 0 0,-10 25 0,-5 1 66,-36 59 0,32-62 757,-29 65 0,50-99-849,1 0 0,-1 0 0,1 1-1,0-1 1,0 0 0,0 0 0,1 1-1,-1-1 1,1 0 0,0 0 0,0 1-1,0-1 1,0 1 0,0-1 0,1 0-1,0 0 1,-1 1 0,1-1 0,0 0-1,1 0 1,1 4 0,0-3-15,1-1 0,-1 1 0,1-1 0,0 0 0,0-1 0,0 1 0,0-1 0,0 1 0,1-1 0,-1 0 0,1-1 0,-1 1 0,1-1 0,5 1 0,32 7-262,68 6 0,-58-12-2988,-2-1-3962,-5-2-8244</inkml:trace>
</inkml:ink>
</file>

<file path=ppt/ink/ink3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6.072"/>
    </inkml:context>
    <inkml:brush xml:id="br0">
      <inkml:brushProperty name="width" value="0.025" units="cm"/>
      <inkml:brushProperty name="height" value="0.025" units="cm"/>
    </inkml:brush>
  </inkml:definitions>
  <inkml:trace contextRef="#ctx0" brushRef="#br0">1 66 6662,'0'0'13950,"0"-10"-12392,-1 8-1470,1 0 0,0-1 0,0 1 0,1 0 0,-1 0 0,0-1 0,1 1 0,-1 0 0,1 0 0,0-1 0,0 1 0,0 0 1,0 0-1,0 0 0,0 0 0,3-3 0,-2 3 19,1 0 1,0 1 0,0-1 0,0 1-1,0-1 1,1 1 0,-1 0-1,0 0 1,0 0 0,1 1 0,-1-1-1,0 1 1,1 0 0,5 0 0,1 0 130,-1-1 1,1 2 0,0-1 0,-1 1 0,1 1-1,0 0 1,15 5 0,-22-5-218,1-1 0,-1 1 0,0 0 0,0 0 0,0 0 0,-1 1 0,1-1 0,0 1 0,-1-1 0,0 1-1,1 0 1,-1 0 0,0 0 0,-1 0 0,1 0 0,0 1 0,-1-1 0,0 0 0,0 1 0,0-1 0,0 1 0,0 0 0,-1-1 0,1 5 0,-1-2 19,1 1 0,-2 0 0,1 0 0,-1 0 1,1-1-1,-2 1 0,1 0 0,-1-1 0,0 1 0,-1-1 0,-4 11 0,-4 0 92,0 0 0,-21 24 0,22-29 207,0 1 0,1 0-1,0 0 1,1 0 0,-9 22-1,16-33-317,1-1 1,-1 1-1,0-1 0,1 1 0,0-1 0,-1 1 1,1-1-1,0 1 0,0-1 0,0 1 0,0 0 0,0-1 1,0 1-1,1-1 0,-1 1 0,0-1 0,1 1 1,-1-1-1,1 1 0,0-1 0,-1 1 0,1-1 0,0 0 1,1 3-1,0-2 17,0-1-1,1 1 1,-1-1 0,0 1 0,1-1-1,-1 0 1,0 0 0,1 0 0,0 0-1,-1 0 1,1 0 0,-1-1 0,5 1 0,-1 0-416,-1-1 1,1 0 0,0 0 0,0 0 0,-1 0-1,1-1 1,0 0 0,-1-1 0,1 1-1,0-1 1,-1 0 0,0 0 0,7-4 0,6-14-5656,-8-5-3127</inkml:trace>
</inkml:ink>
</file>

<file path=ppt/ink/ink3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6.493"/>
    </inkml:context>
    <inkml:brush xml:id="br0">
      <inkml:brushProperty name="width" value="0.025" units="cm"/>
      <inkml:brushProperty name="height" value="0.025" units="cm"/>
    </inkml:brush>
  </inkml:definitions>
  <inkml:trace contextRef="#ctx0" brushRef="#br0">0 8 19410,'0'0'4864,"12"3"-4613,20 4-915,0-1 0,52 3 0,-69-8-346,0-1-1,0 0 0,0-1 0,0-1 1,0 0-1,-1-1 0,1-1 0,26-10 1,-36 12 1244,10-3 7217,-16 22-2926,-1-11-5583,2-2 1144,-3 7 287,1 1 1,0-1-1,1 1 1,0 0 0,2 17-1,-1-28-331,1 0 0,0 0 0,-1 0 0,1 0 0,0 0 0,0 0 0,0 0 1,0 0-1,-1 0 0,1-1 0,0 1 0,1 0 0,-1 0 0,0-1 0,0 1 0,0-1 0,0 1 0,0-1 0,1 1 0,-1-1 0,0 0 0,0 0 0,1 1 0,-1-1 0,0 0 0,0 0 0,1 0 1,-1-1-1,0 1 0,0 0 0,1 0 0,1-1 0,46-11 1234,20-29-363,-59 34-951,0-1 0,0 2-1,1 0 1,0 0-1,0 1 1,1 0 0,-1 1-1,1 0 1,0 1-1,21-3 1,-32 6 8,0 1 0,0-1 0,0 1 1,0 0-1,0-1 0,0 1 0,0 0 0,0 0 0,-1 0 0,1 0 0,0 0 1,-1 0-1,1 0 0,0 0 0,-1 0 0,1 0 0,-1 0 0,0 0 0,1 0 1,-1 0-1,0 0 0,0 0 0,0 1 0,1-1 0,-1 0 0,-1 0 0,1 0 0,0 0 1,0 1-1,0-1 0,0 0 0,-1 0 0,0 2 0,-9 43 155,5-35-89,3-7 39,0-1-1,0 1 1,0 0 0,0 0 0,1 0 0,0 0 0,0 1-1,0-1 1,0 0 0,1 1 0,-1-1 0,2 8 0,5-11-23,0 0 1,0 0 0,0-1-1,0 0 1,0 0 0,1 0 0,5-2-1,-10 2-314,0 0-1,0 0 0,0-1 0,0 1 0,0-1 1,-1 0-1,1 1 0,0-1 0,0 0 1,0 0-1,-1 0 0,1 0 0,2-2 1,6-15-7484,-6-3-4553</inkml:trace>
</inkml:ink>
</file>

<file path=ppt/ink/ink3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6.914"/>
    </inkml:context>
    <inkml:brush xml:id="br0">
      <inkml:brushProperty name="width" value="0.025" units="cm"/>
      <inkml:brushProperty name="height" value="0.025" units="cm"/>
    </inkml:brush>
  </inkml:definitions>
  <inkml:trace contextRef="#ctx0" brushRef="#br0">0 1 21300,'0'0'2573,"8"4"-2279,30 17 121,38 21-4520,-37-24-2197,3-11 12230,-32-16 2848,-13 24-5678,-5 1-2968,0-1 0,-1 1 0,-1-2 0,-13 17 0,-6 9 10,16-20-140,5-10 0,1 1 0,0-1 0,0 1 0,2 0 0,-1 0 0,1 1 0,1 0 0,-5 20 0,9-31 0,0 0 0,0 1 0,0-1 0,0 0 0,0 0 0,0 0 0,1 0 0,-1 0 0,0 0 0,1 0 0,-1 0 0,1 0 0,-1-1 0,1 1 0,-1 0 0,1 0 0,0 0 0,0 0 0,-1-1 0,1 1 0,0 0 0,0-1 0,0 1 0,0-1 0,0 1 0,-1-1 0,1 1 0,0-1 0,0 1 0,0-1 0,0 0 0,0 0 0,1 0 0,-1 1 0,0-1 0,1 0 0,48 0 0,-35 0 0,2 0-908,1 0-1,-1-1 1,0-1-1,0 0 1,21-7 0,-32 5-7223</inkml:trace>
</inkml:ink>
</file>

<file path=ppt/ink/ink3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7.478"/>
    </inkml:context>
    <inkml:brush xml:id="br0">
      <inkml:brushProperty name="width" value="0.025" units="cm"/>
      <inkml:brushProperty name="height" value="0.025" units="cm"/>
    </inkml:brush>
  </inkml:definitions>
  <inkml:trace contextRef="#ctx0" brushRef="#br0">0 15 11531,'0'0'18289,"62"-14"-17456,-11 14-64,13 0-353,8 0-256,2 3-352,-7-3-2627,-10-3-6181</inkml:trace>
</inkml:ink>
</file>

<file path=ppt/ink/ink3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21.284"/>
    </inkml:context>
    <inkml:brush xml:id="br0">
      <inkml:brushProperty name="width" value="0.025" units="cm"/>
      <inkml:brushProperty name="height" value="0.025" units="cm"/>
    </inkml:brush>
  </inkml:definitions>
  <inkml:trace contextRef="#ctx0" brushRef="#br0">172 131 6534,'-8'4'2563,"-2"-1"-2089,-55 26 2241,61-27-2409,0 0 0,0 0 1,1 1-1,-1-1 0,1 1 1,0 0-1,-1 0 0,1 0 0,0 0 1,1 1-1,-1-1 0,1 1 0,-1 0 1,-2 7-1,6-11-289,0 0-1,-1 0 1,1 0-1,0 0 1,0 0 0,-1 0-1,1 0 1,0 0-1,0 0 1,-1 0 0,1 0-1,0-1 1,0 1-1,-1 0 1,1 0 0,0-1-1,0 1 1,-1-1 0,1 1-1,-1 0 1,1-1-1,0 1 1,-1-1 0,1 1-1,-1-1 1,1 0-1,8-10 215,0 1-1,-1-1 0,-1 0 1,0-1-1,0 0 0,-1 0 1,-1-1-1,0 1 0,0-1 1,-1 0-1,-1-1 0,-1 1 0,2-16 1,-4 28-201,1 0 0,-1 0 0,0 0 0,0 0 1,0 0-1,0 0 0,0 0 0,0 0 0,0 0 1,0 1-1,-1-1 0,1 0 0,0 0 0,-1 0 0,1 0 1,0 0-1,-1 0 0,1 0 0,-1 0 0,1 1 0,-1-1 1,0 0-1,1 0 0,-1 1 0,0-1 0,1 0 1,-2 0-1,0 1-16,1 0 0,-1-1 1,1 1-1,-1 1 0,1-1 1,0 0-1,-1 0 1,1 0-1,-1 1 0,1-1 1,0 0-1,-1 1 0,1 0 1,0-1-1,-1 1 0,0 1 1,-5 2-10,0 1 0,0 0 1,1 1-1,-1-1 0,-6 10 1,-28 49 106,38-60-121,1 1 1,0 0 0,0 0 0,0-1 0,1 1-1,0 1 1,0-1 0,0 0 0,0 0 0,1 0 0,0 0-1,1 10 1,-1-15 6,0 1 0,1 0 0,-1-1 0,1 1 0,-1 0-1,1-1 1,-1 1 0,1-1 0,-1 1 0,1-1 0,0 1 0,-1-1 0,1 1 0,0-1-1,-1 0 1,1 1 0,0-1 0,-1 0 0,1 1 0,0-1 0,0 0 0,-1 0 0,1 0-1,0 0 1,0 0 0,0 0 0,-1 0 0,1 0 0,0 0 0,0 0 0,0 0-1,-1-1 1,1 1 0,0 0 0,-1 0 0,1-1 0,0 1 0,0 0 0,-1-1 0,1 1-1,-1-1 1,1 1 0,0-1 0,0-1 0,32-21 305,-25 15-256,-1 0-1,0-1 0,0 1 0,-1-1 0,0-1 0,-1 1 0,0-1 0,0 0 1,-1 0-1,0 0 0,-1-1 0,0 1 0,1-17 0,-27 70 259,20-35-308,1 1 1,0-1 0,0 0 0,0 1-1,1-1 1,1 1 0,-1 0 0,1-1-1,1 1 1,1 9 0,-2-16-6,1 0 0,-1 0 0,1 0 0,0 0 0,0 0 0,0 0 0,0-1 0,0 1 0,0 0 0,0 0 0,1-1 0,-1 1 0,1-1 0,-1 1 0,1-1 0,0 0 0,3 3 0,-2-3-13,0 0-1,0 0 0,0 0 0,1-1 0,-1 1 0,0-1 0,0 0 1,1 0-1,-1 0 0,0 0 0,0-1 0,1 1 0,-1-1 0,0 0 1,4-1-1,1-1-577,0-1 0,0 0 0,-1 0-1,1-1 1,-1 0 0,0 0 0,0 0 0,9-11 0,16-20-6432</inkml:trace>
</inkml:ink>
</file>

<file path=ppt/ink/ink3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22.404"/>
    </inkml:context>
    <inkml:brush xml:id="br0">
      <inkml:brushProperty name="width" value="0.025" units="cm"/>
      <inkml:brushProperty name="height" value="0.025" units="cm"/>
    </inkml:brush>
  </inkml:definitions>
  <inkml:trace contextRef="#ctx0" brushRef="#br0">63 105 11018,'0'0'7330,"-5"2"-6828,2-1-629,2-1 197,1 0 1,-1 1 0,0-1 0,0 0 0,0 1 0,0-1 0,1 0 0,-1 1 0,0-1 0,0 1 0,1 0 0,-1-1 0,0 1-1,1-1 1,-1 1 0,1 0 0,-1-1 0,1 1 0,-1 0 0,1 0 0,-1 0 0,1-1 0,0 1 0,-1 0 0,1 0 0,0 0-1,0 0 1,-1-1 0,1 1 0,0 0 0,0 0 0,0 0 0,0 0 0,0 0 0,1 0 0,-1 0 0,0 1 0,0-2-55,0 0 1,0 0-1,0 0 1,1 1-1,-1-1 1,0 0-1,0 0 1,0 0-1,0 1 1,0-1 0,0 0-1,0 0 1,1 0-1,-1 0 1,0 1-1,0-1 1,0 0-1,0 0 1,0 0-1,1 0 1,-1 0-1,0 0 1,0 0 0,0 1-1,1-1 1,-1 0-1,0 0 1,0 0-1,0 0 1,1 0-1,-1 0 1,0 0-1,0 0 1,0 0-1,1 0 1,-1 0 0,0 0-1,0 0 1,0 0-1,1 0 1,-1-1-1,0 1 1,0 0-1,0 0 1,1 0-1,-1 0 1,0 0-1,0 0 1,0 0 0,0-1-1,0 1 1,1 0-1,-1 0 1,0 0-1,0 0 1,0-1-1,0 1 1,0 0-1,0 0 1,0 0-1,1 0 1,-1-1 0,0 1-1,0 0 1,0 0-1,0 0 1,0-1-1,0 1 1,0 0-1,8-17 1341,-8 14-1237,0 1 1,1 0-1,-1-1 1,-1 1-1,1-1 0,0 1 1,0 0-1,-1-1 1,1 1-1,-1-1 1,0 1-1,0 0 0,0 0 1,-1-3-1,0 4-100,1-1 0,0 1 0,0 0-1,-1 0 1,1 1 0,0-1 0,-1 0 0,1 0 0,-1 1-1,1-1 1,-1 1 0,1-1 0,-1 1 0,0-1-1,1 1 1,-1 0 0,0 0 0,1 0 0,-1 0-1,1 0 1,-3 1 0,3-1-24,0 1-1,0-1 1,0 0-1,0 1 1,1-1-1,-1 1 1,0-1 0,1 1-1,-1-1 1,0 1-1,1 0 1,-1-1-1,1 1 1,-1 0 0,1 0-1,-1-1 1,1 1-1,-1 0 1,1 0-1,0 0 1,-1 0 0,1-1-1,0 1 1,0 0-1,0 0 1,0 0-1,0 0 1,0 0 0,0 0-1,0 0 1,0-1-1,0 1 1,0 0-1,0 0 1,1 0-1,-1 0 1,0 0 0,1-1-1,-1 1 1,1 0-1,-1 0 1,1-1-1,-1 1 1,1 0 0,-1-1-1,1 1 1,0 0-1,-1-1 1,1 1-1,0-1 1,0 1 0,-1-1-1,1 1 1,0-1-1,0 0 1,0 1-1,-1-1 1,2 0 0,8 3-22,0 0 0,0-1 1,1-1-1,-1 0 0,0 0 1,0-1-1,1 0 0,-1-1 1,0 0-1,18-5 1,-15 3 40,1 0 0,-1-2 0,0 1 0,0-2 1,-1 0-1,1 0 0,16-13 0,-27 18-1,0 0-1,-1 0 0,1-1 1,0 1-1,0-1 0,-1 1 0,1-1 1,-1 0-1,0 0 0,1 1 1,-1-1-1,0 0 0,0 0 0,0 0 1,0 0-1,0-1 0,-1 1 1,1 0-1,0-4 0,-2 5-10,1 0 1,-1 0-1,1-1 0,-1 1 0,0 0 0,1 0 0,-1 0 1,0 0-1,0 1 0,0-1 0,0 0 0,0 0 0,0 0 1,0 1-1,0-1 0,0 0 0,0 1 0,0-1 0,0 1 1,0-1-1,0 1 0,-1 0 0,1 0 0,0-1 1,0 1-1,-1 0 0,1 0 0,0 0 0,0 0 0,-1 0 1,1 0-1,0 1 0,-2-1 0,-3 1-30,-1 0 0,1 0 0,0 1 0,-1 0 1,1 0-1,0 0 0,0 1 0,0 0 0,-10 6 0,14-7-79,0-1 0,0 0 0,0 1 0,0-1 0,0 1-1,0 0 1,0-1 0,1 1 0,-1 0 0,0 0 0,1 0 0,0 0 0,-1 1-1,1-1 1,0 0 0,0 0 0,0 1 0,0-1 0,1 1 0,-1-1 0,1 1-1,-1-1 1,1 1 0,0-1 0,0 1 0,0-1 0,1 4 0,-1-5-43,0 0 1,1 0 0,-1-1 0,0 1 0,1 0 0,-1-1 0,0 1 0,1-1-1,-1 1 1,1 0 0,-1-1 0,1 1 0,-1-1 0,1 1 0,-1-1-1,1 0 1,0 1 0,-1-1 0,1 1 0,0-1 0,-1 0 0,1 0-1,1 1 1,29 1-5441</inkml:trace>
</inkml:ink>
</file>

<file path=ppt/ink/ink3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9.065"/>
    </inkml:context>
    <inkml:brush xml:id="br0">
      <inkml:brushProperty name="width" value="0.025" units="cm"/>
      <inkml:brushProperty name="height" value="0.025" units="cm"/>
    </inkml:brush>
  </inkml:definitions>
  <inkml:trace contextRef="#ctx0" brushRef="#br0">0 125 5477,'0'0'10762,"5"-3"-10132,35-13 41,0 1-1,1 1 0,65-11 0,29-9-484,-119 26 141,-24 3 327,-28 2-359,1 5-226,0 2 0,-56 12 1,-30 3 2065,259-39-1955,-90 11-1048,-1 3 1,51-1-1,-94 9-1963,-9 4 1529,-12 3-731,-10-6-3060</inkml:trace>
</inkml:ink>
</file>

<file path=ppt/ink/ink3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09.782"/>
    </inkml:context>
    <inkml:brush xml:id="br0">
      <inkml:brushProperty name="width" value="0.025" units="cm"/>
      <inkml:brushProperty name="height" value="0.025" units="cm"/>
    </inkml:brush>
  </inkml:definitions>
  <inkml:trace contextRef="#ctx0" brushRef="#br0">1 0 16688,'0'0'1116,"5"11"-177,-3-7-827,1 0-1,-1 1 1,1-1 0,0 0-1,0-1 1,0 1-1,0 0 1,1-1 0,-1 0-1,1 1 1,0-1 0,0-1-1,0 1 1,0-1-1,1 1 1,-1-1 0,1-1-1,-1 1 1,1-1-1,-1 1 1,7 0 0,75 7 1116,0-4 0,102-7 0,99 6-759,-223 4-527,0 3 0,-1 2 1,120 43-1,168 95-600,-289-123 693,-53-24-32,8 5 17,1-1-1,0 0 0,0-2 1,1 0-1,0-1 0,28 4 1,-46-9-29,0 0 0,0 0 0,-1 0 0,1 0 0,0 0 0,0 0 0,-1 0 0,1 0 0,0 0 0,0 0 0,-1 0 0,1 0 0,0-1 0,0 1 0,-1 0 0,1-1 0,0 1 0,-1 0 0,1-1 0,0 1 0,-1-1 0,1 1 0,-1-1 0,1 1 0,-1-1 0,1 1 0,-1-1 0,1 0 0,-1 1 0,1-1 0,-1 0 0,0 1 0,1-1 0,-1 0 0,0 0 0,0 1 0,0-1 0,0 0 0,1 0 0,-1 1 0,0-1 0,0-1 0,-1-1-334,1 0 1,-1 0 0,0 0-1,0 0 1,0 0-1,0 0 1,0 0 0,-1 0-1,1 0 1,-3-3-1,-24-26-5887</inkml:trace>
</inkml:ink>
</file>

<file path=ppt/ink/ink3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0.219"/>
    </inkml:context>
    <inkml:brush xml:id="br0">
      <inkml:brushProperty name="width" value="0.025" units="cm"/>
      <inkml:brushProperty name="height" value="0.025" units="cm"/>
    </inkml:brush>
  </inkml:definitions>
  <inkml:trace contextRef="#ctx0" brushRef="#br0">58 404 12107,'-8'8'988,"3"-3"-828,1-1-1,0 0 1,0 1-1,0 0 1,0 0-1,1 0 1,0 0 0,0 1-1,0-1 1,1 1-1,0 0 1,0 0-1,0 0 1,1 0-1,0 0 1,0 0 0,0 8-1,3 7 254,0-1 0,2 0 0,0 0 1,1 0-1,2 0 0,0-1 0,0 0 0,2-1 0,1 1 0,0-2 0,1 1 0,19 22 1,-29-39-303,0 1 1,0 0 0,1-1 0,-1 1-1,0-1 1,1 1 0,-1-1 0,1 0-1,0 0 1,-1 1 0,1-1 0,0 0-1,0-1 1,0 1 0,0 0 0,0 0-1,0-1 1,0 1 0,0-1 0,0 0-1,0 0 1,2 0 0,-2 0 55,0-1-1,0 0 1,0 0 0,-1 0-1,1 0 1,0 0-1,-1 0 1,1-1 0,0 1-1,-1 0 1,0-1 0,1 1-1,-1-1 1,0 0-1,0 1 1,0-1 0,2-4-1,3-9 428,0 0 0,-1-1 0,-1 1 0,3-20 0,-7 34-619,13-75 239,-4-1-1,-3 0 1,-4-1-1,-3 1 1,-12-90-1,-10 48-207,23 118-13,0 1-1,0-1 1,0 1 0,0 0 0,0-1 0,0 1 0,0-1-1,0 1 1,0-1 0,0 1 0,1-1 0,-1 1 0,0 0-1,0-1 1,0 1 0,1-1 0,-1 1 0,0-1-1,0 1 1,1 0 0,-1-1 0,0 1 0,1 0 0,-1-1-1,0 1 1,1 0 0,-1 0 0,0-1 0,1 1 0,-1 0-1,1 0 1,-1-1 0,21 0-219,28 12-54,-44-10 270,46 13-216,189 48-1924,-79-31-3401,-53-20-1181</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8.164"/>
    </inkml:context>
    <inkml:brush xml:id="br0">
      <inkml:brushProperty name="width" value="0.025" units="cm"/>
      <inkml:brushProperty name="height" value="0.025" units="cm"/>
    </inkml:brush>
  </inkml:definitions>
  <inkml:trace contextRef="#ctx0" brushRef="#br0">159 362 12332,'0'0'5167,"-10"4"-3149,0 1-1767,0-1-1,1 2 1,0-1-1,0 2 1,1-1-1,0 1 1,0 0 0,0 1-1,1-1 1,0 2-1,0-1 1,1 1-1,1 0 1,-9 17-1,9-15 16,1 0-1,0 1 0,1 0 1,1 0-1,0 0 0,0 0 0,1 20 1,0-28-199,1-1 0,0 0 0,0 1 0,1-1 0,-1 0 0,1 1 0,0-1 0,0 0 0,0 0-1,0 0 1,0 1 0,0-1 0,1 0 0,0-1 0,0 1 0,0 0 0,0 0 0,0-1 0,0 1 0,0-1 0,1 0 0,0 0 0,-1 0 0,1 0 0,0 0 0,0 0 0,0-1 0,0 0 0,0 1 0,0-1 0,6 1 0,-1-1 48,0 0 1,0-1-1,0 0 1,1 0-1,-1-1 1,0 0-1,0 0 1,0-1-1,0 0 1,0 0-1,10-5 1,-5 0 53,0 0 1,0 0-1,0-2 0,-1 1 1,20-19-1,-11 5 181,-1 0-1,0-1 1,-2-1 0,-1 0-1,23-46 1,-25 40-277,-2 0-1,-1-1 1,-2 0-1,-1-1 1,-2 0 0,0-1-1,-3 0 1,0 0-1,-2-50 1,-2 81-76,0-1 1,0 1-1,0-1 1,-1 1-1,1 0 1,0-1-1,-1 1 1,0-1-1,1 1 1,-1 0-1,0-1 0,0 1 1,0 0-1,-1 0 1,1 0-1,-1 0 1,1 0-1,-1 0 1,1 0-1,-3-1 1,2 2-5,0 0 1,0 0 0,0 1 0,0-1 0,0 1 0,0-1-1,0 1 1,0 0 0,0 0 0,0 0 0,0 0-1,0 0 1,0 1 0,0-1 0,0 0 0,0 1 0,0 0-1,-4 1 1,-5 3-18,0 1-1,0 1 1,1-1 0,0 2-1,0-1 1,-13 14-1,-2 4 82,1 1 0,-24 36 0,39-51-38,1 1 0,1 1 0,0 0 0,1 0 0,1 0 0,0 0 0,0 1 0,-3 21 0,8-33-19,0 0 0,0 0 0,0 1 0,0-1 0,0 0 0,1 0 0,-1 1 0,1-1 0,-1 0 0,1 0 0,0 0 0,0 0 0,0 0 0,0 0 0,0 0 0,0 0 0,1 0 0,-1 0 0,1 0 0,-1-1 0,1 1 0,0-1 0,0 1 0,0-1 0,-1 0 0,1 0 0,0 0 0,0 0 0,1 0 0,-1 0 0,0 0 0,0-1 0,0 1 0,1-1 0,-1 1 0,3-1 0,14 3 0,0-1 0,0-1 0,28-2 0,-25 0 0,18 0-139,42 0-493,-76 2 589,0-1 0,0 1 0,-1 0 0,1 0 0,0 1 0,0 0 0,-1 0 0,1 0 0,-1 0 0,7 5 0,-10-5 25,0 0-1,1 1 0,-1-1 1,0 1-1,0 0 1,0-1-1,-1 1 0,1 0 1,-1 0-1,1 0 1,-1 0-1,0 1 0,0-1 1,0 0-1,-1 0 1,1 1-1,-1-1 0,0 0 1,0 1-1,0-1 1,0 0-1,-1 1 0,1-1 1,-2 6-1,-3 9 35,0-1 0,0 1 0,-11 19 0,11-24 6,-2 6 845,3-3-5293,7-11-2585,10-21 119,4-15-5156</inkml:trace>
</inkml:ink>
</file>

<file path=ppt/ink/ink3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1.045"/>
    </inkml:context>
    <inkml:brush xml:id="br0">
      <inkml:brushProperty name="width" value="0.025" units="cm"/>
      <inkml:brushProperty name="height" value="0.025" units="cm"/>
    </inkml:brush>
  </inkml:definitions>
  <inkml:trace contextRef="#ctx0" brushRef="#br0">0 65 13965,'0'0'3758,"1"-10"-1291,5-27-684,-6 36-1731,0 0 1,1 0-1,-1 0 1,0 0-1,1 0 1,-1 1-1,1-1 1,-1 0-1,1 0 1,-1 0-1,1 1 1,0-1-1,-1 0 1,1 1-1,0-1 1,0 1-1,-1-1 1,1 1-1,0-1 1,0 1-1,0-1 1,0 1-1,0 0 1,-1 0-1,1-1 1,0 1-1,0 0 1,0 0-1,0 0 1,0 0-1,0 0 1,0 0-1,0 0 1,0 0 0,0 0-1,0 1 1,0-1-1,1 1 1,0 0 11,1-1 0,-1 1 0,1 0 1,-1 1-1,0-1 0,1 0 0,-1 1 0,0-1 1,0 1-1,0 0 0,2 2 0,0 3-1,0 0 0,0 0-1,-1 1 1,0-1-1,0 1 1,-1 0 0,0 0-1,-1 0 1,1 0 0,-2 1-1,1 10 1,-2 14 338,-7 50 0,4-45 31,4-38-419,0 1 0,-1-1 0,1 1 0,0 0-1,0-1 1,0 1 0,0-1 0,0 1 0,0-1-1,0 1 1,0 0 0,0-1 0,0 1 0,1-1 0,-1 1-1,0-1 1,0 1 0,0 0 0,1-1 0,-1 1-1,0-1 1,1 1 0,-1-1 0,0 0 0,1 1-1,-1-1 1,1 1 0,-1-1 0,1 0 0,-1 1 0,0-1-1,1 0 1,0 1 0,-1-1 0,1 0 0,-1 0-1,1 1 1,-1-1 0,1 0 0,-1 0 0,1 0-1,0 0 1,-1 0 0,1 0 0,-1 0 0,1 0 0,0 0-1,-1 0 1,1 0 0,0-1 0,32-11 470,3-11-140,-2-1 0,0-2 0,-1-1 0,40-44 0,-5 6-178,-67 65-166,-1-1 1,0 0 0,1 1 0,-1-1 0,1 0 0,-1 1 0,1-1-1,-1 1 1,1-1 0,-1 1 0,1-1 0,0 1 0,-1 0 0,1-1-1,0 1 1,-1 0 0,1-1 0,0 1 0,-1 0 0,1 0 0,0 0-1,0 0 1,-1 0 0,1-1 0,0 1 0,0 1 0,-1-1 0,1 0-1,0 0 1,0 0 0,-1 0 0,1 0 0,0 1 0,-1-1 0,1 0-1,1 1 1,-2 1 15,1 0 0,0 0 0,0-1-1,-1 1 1,1 0 0,-1 0 0,1 0-1,-1 1 1,0-1 0,0 0 0,0 0 0,-1 3-1,-10 68 424,5-51-1068,2 0 0,1 1 0,0 28 0,3-51 501,0 1 0,0-1-1,0 0 1,0 1 0,0-1-1,0 1 1,0-1 0,0 0-1,0 1 1,0-1 0,0 1-1,0-1 1,1 0 0,-1 1-1,0-1 1,0 0 0,0 1-1,1-1 1,-1 0 0,0 1-1,0-1 1,1 0-1,-1 1 1,0-1 0,1 0-1,-1 0 1,0 1 0,1-1-1,-1 0 1,0 0 0,1 0-1,-1 0 1,1 1 0,-1-1-1,0 0 1,1 0 0,-1 0-1,1 0 1,17-8-7089,-1-10-1980</inkml:trace>
</inkml:ink>
</file>

<file path=ppt/ink/ink3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1.604"/>
    </inkml:context>
    <inkml:brush xml:id="br0">
      <inkml:brushProperty name="width" value="0.025" units="cm"/>
      <inkml:brushProperty name="height" value="0.025" units="cm"/>
    </inkml:brush>
  </inkml:definitions>
  <inkml:trace contextRef="#ctx0" brushRef="#br0">11 40 12043,'0'0'5995,"1"11"-4585,0-5-1386,11 41 1838,-11-45-1720,0 0 0,1 0 0,-1 0 0,0 0 0,1 0 0,-1 0 0,1 0 0,0 0 0,-1-1 0,1 1 0,0-1 0,0 1 0,0-1 0,0 1 0,0-1 0,1 0-1,-1 0 1,0 0 0,0-1 0,1 1 0,-1 0 0,3 0 0,1-1 66,-1 0 1,0 0-1,0 0 0,0 0 0,0-1 0,0 0 1,0 0-1,0 0 0,0-1 0,0 0 0,0 0 1,-1 0-1,1 0 0,-1-1 0,1 0 0,-1 0 1,4-3-1,-5 3-96,0 0 0,0 0 0,0 0 0,-1 0 0,0 0 0,0 0 0,1 0 1,-2-1-1,1 1 0,0-1 0,-1 0 0,0 1 0,1-1 0,-2 0 0,1 0 0,0 0 1,-1 0-1,0 0 0,1 1 0,-2-1 0,1 0 0,0 0 0,-2-4 0,2 7-109,0 0 0,-1 0 0,0-1-1,1 1 1,-1 0 0,1 0 0,-1 0-1,0 0 1,0 1 0,0-1 0,1 0 0,-1 0-1,0 0 1,0 1 0,0-1 0,0 0-1,0 1 1,-1-1 0,1 1 0,0-1-1,0 1 1,0 0 0,0-1 0,0 1-1,-1 0 1,1 0 0,0 0 0,0 0-1,-1 0 1,1 0 0,0 0 0,0 0 0,0 0-1,0 1 1,-2-1 0,-1 1-37,-1 0 1,1 0 0,0 1-1,0-1 1,0 1-1,0 0 1,0 0-1,1 0 1,-6 4-1,-1 4 19,-1 2-1,1-1 0,1 1 1,0 1-1,0 0 0,2 0 1,0 1-1,0 0 0,1 0 1,1 0-1,0 1 0,1 0 1,0 0-1,2 0 0,-3 27 1,5-40-5,0 0 1,0 0 0,1-1 0,-1 1 0,0 0 0,1 0 0,-1-1-1,1 1 1,-1 0 0,1-1 0,0 1 0,0 0 0,-1-1-1,1 1 1,0-1 0,1 1 0,-1-1 0,0 0 0,0 1 0,1-1-1,1 2 1,0-2-72,1 1-1,-1-1 1,0 1-1,1-1 0,-1 0 1,0 0-1,1 0 1,-1-1-1,1 1 0,5-1 1,3 0-494,0-1 0,0 0 0,0-1 0,-1 0 0,22-7 1,-11 1-811,-1-2 1,-1 0-1,0-1 1,0-1-1,-1-1 1,-1 0-1,0-2 1,-1 0-1,0-1 1,-1 0-1,-1-1 1,-1-1 0,19-32-1,-24 30 676,-3-12 6662,-6 32-5733,0-1-1,0 1 0,0-1 0,0 1 0,0-1 0,0 1 0,0-1 0,0 1 0,0-1 0,0 1 0,0-1 1,0 1-1,-1-1 0,1 1 0,0-1 0,0 1 0,0-1 0,-1 1 0,1-1 0,0 1 0,-1 0 1,1-1-1,0 1 0,-1-1 0,1 1 0,-1 0 0,1-1 0,0 1 0,-1 0 0,0-1 0,0 2-25,-1-1-1,1 0 0,-1 1 0,1-1 0,-1 1 0,1-1 0,-1 1 0,1 0 0,0-1 1,-1 1-1,1 0 0,0 0 0,0 0 0,-1 0 0,1 0 0,-1 2 0,-9 9 264,0 1-1,1 0 1,0 0-1,1 1 0,0 1 1,1-1-1,1 1 0,1 1 1,0-1-1,0 1 1,2 0-1,-5 32 0,9-47-405,-1 1 1,1 0-1,0-1 0,0 1 0,0-1 0,0 1 0,0 0 0,0-1 0,1 1 1,-1-1-1,1 1 0,-1 0 0,1-1 0,-1 1 0,1-1 0,0 0 0,0 1 1,0-1-1,1 2 0,-1-2 28,0-1-1,0 1 1,0 0 0,0-1-1,0 1 1,0-1 0,0 0 0,0 1-1,1-1 1,-1 0 0,0 0 0,0 0-1,0 0 1,1 0 0,-1 0-1,0 0 1,0 0 0,0 0 0,3-1-1,0 0 139,1-1-1,0 0 1,0 0-1,0 0 1,-1-1-1,0 1 1,1-1-1,-1 0 1,0 0-1,5-6 1,-2 1-167,-1 1 1,0-1 0,-1-1 0,1 1 0,-2-1-1,1 0 1,-1 0 0,-1 0 0,1 0 0,-2-1 0,1 1-1,-1-1 1,-1 0 0,0 0 0,0 1 0,-1-16-1,0 24-87,0 1-1,0-1 0,0 1 1,0-1-1,0 1 0,0-1 1,0 1-1,0-1 0,0 0 1,0 1-1,0-1 0,0 1 1,0-1-1,-1 1 0,1-1 1,0 1-1,0-1 0,0 1 0,-1-1 1,1 1-1,0-1 0,-1 1 1,1 0-1,0-1 0,-1 1 1,1-1-1,-1 1 0,1 0 1,-1-1-1,1 1 0,-1 0 1,1 0-1,-1-1 0,1 1 0,-1 0 1,1 0-1,-1 0 0,1 0 1,-1 0-1,1-1 0,-1 1 1,0 0-1,1 0 0,-1 0 1,1 1-1,-1-1 0,1 0 1,-1 0-1,1 0 0,-1 0 1,1 0-1,-1 1 0,1-1 0,-1 0 1,1 0-1,-1 1 0,1-1 1,-1 1-1,-1 0-195,0 1 0,0-1 0,1 0 0,-1 1 0,0-1 0,1 1 0,-1 0 0,1 0-1,0-1 1,0 1 0,0 0 0,0 0 0,0 0 0,-1 4 0,2-6 201,-3 26-2309,2-25 2037,1 0-1,0 0 1,0 0 0,0 0-1,0 0 1,0 0-1,0 0 1,0 0-1,1 0 1,-1 0 0,0 0-1,1 0 1,-1 0-1,0 0 1,1 0-1,-1 0 1,1 0 0,-1 0-1,1 0 1,0-1-1,1 2 1,16 0-5446</inkml:trace>
</inkml:ink>
</file>

<file path=ppt/ink/ink3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1.934"/>
    </inkml:context>
    <inkml:brush xml:id="br0">
      <inkml:brushProperty name="width" value="0.025" units="cm"/>
      <inkml:brushProperty name="height" value="0.025" units="cm"/>
    </inkml:brush>
  </inkml:definitions>
  <inkml:trace contextRef="#ctx0" brushRef="#br0">189 0 16207,'0'0'5115,"-12"16"-3952,-13 21-446,1 1 0,2 1-1,-24 61 1,32-62-260,3 0 0,1 1-1,2 0 1,1 1 0,2 0 0,1 45 0,4-84-447,0 0 0,-1-1 0,1 1-1,0 0 1,0 0 0,0 0 0,0 0 0,0 0 0,1 0 0,-1-1 0,0 1 0,0 0 0,1 0 0,-1 0 0,0 0 0,1-1 0,-1 1 0,0 0 0,1 0 0,0-1 0,-1 1-1,1 0 1,-1-1 0,1 1 0,0-1 0,-1 1 0,1-1 0,0 1 0,-1-1 0,3 1 0,-2 0 25,1-1 0,0-1 0,0 1 0,0 0 0,-1 0 0,1-1 0,0 1 0,0-1 0,-1 1 0,1-1 0,0 0 0,-1 0 0,4-2 0,44-38 411,-29 17-453,-1-1 0,-1 0 0,20-40 1,-15 26-101,-3 20-669,-16 17-3830</inkml:trace>
</inkml:ink>
</file>

<file path=ppt/ink/ink3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2.276"/>
    </inkml:context>
    <inkml:brush xml:id="br0">
      <inkml:brushProperty name="width" value="0.025" units="cm"/>
      <inkml:brushProperty name="height" value="0.025" units="cm"/>
    </inkml:brush>
  </inkml:definitions>
  <inkml:trace contextRef="#ctx0" brushRef="#br0">6 407 9513,'0'0'8616,"-5"54"-6534,5-40-544,8-2-289,7-4-929,3-6-288,6-2-1665,0 0-2307,3-14-4196</inkml:trace>
  <inkml:trace contextRef="#ctx0" brushRef="#br0" timeOffset="1">480 0 19442,'0'0'3171,"-52"81"-1601,39-44-129,5 4 97,4 0-289,-1-3-833,5-3-352,0-2 0,0-1-416,8-5-1281,-1-4-1122,2-8-2178,4-7-4099</inkml:trace>
</inkml:ink>
</file>

<file path=ppt/ink/ink3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2.618"/>
    </inkml:context>
    <inkml:brush xml:id="br0">
      <inkml:brushProperty name="width" value="0.025" units="cm"/>
      <inkml:brushProperty name="height" value="0.025" units="cm"/>
    </inkml:brush>
  </inkml:definitions>
  <inkml:trace contextRef="#ctx0" brushRef="#br0">20 0 12043,'0'0'6759,"-20"51"-4773,20-36-97,0-6-1152,0-4-609,2-5-64,7 0-3075,-5-7-6534</inkml:trace>
</inkml:ink>
</file>

<file path=ppt/ink/ink3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3.148"/>
    </inkml:context>
    <inkml:brush xml:id="br0">
      <inkml:brushProperty name="width" value="0.025" units="cm"/>
      <inkml:brushProperty name="height" value="0.025" units="cm"/>
    </inkml:brush>
  </inkml:definitions>
  <inkml:trace contextRef="#ctx0" brushRef="#br0">60 1 11115,'0'0'8851,"5"14"-6972,1 2-1414,-2 0 1,0 0 0,0 0 0,-2 0 0,0 0-1,-1 0 1,0 18 0,-43 279 1515,23-206-2499,-8 198 0,29-362 543,2 0 1,3 1-1,3 0 1,26-88-1,-13 73-154,3 0-1,70-130 0,-90 191 123,2-6 3,2 0 1,22-29 0,-30 42-3,0 1 0,1-1 0,-1 1 0,0-1 0,1 1 0,0 0 0,-1 0 0,1 0 0,0 0 0,0 0 0,0 1 0,1 0 0,-1-1 0,0 1 0,0 0 0,1 0 0,-1 1 0,0-1 0,1 1 0,-1 0 0,1 0 0,5 0 0,-7 1 17,0 0-1,-1 0 0,1 0 1,0 0-1,-1 0 1,1 0-1,-1 0 0,1 1 1,-1-1-1,1 1 1,-1-1-1,0 1 0,0-1 1,0 1-1,0 0 0,0 0 1,0-1-1,0 1 1,-1 0-1,1 0 0,-1 0 1,1 0-1,-1 0 0,0 0 1,0 0-1,1 0 1,-1 0-1,-1 2 0,1 3 27,0 0-1,0-1 1,-1 1-1,1 0 1,-2 0-1,1-1 0,-4 9 1,-1-3 51,0-1 1,-2-1-1,1 1 0,-1-1 1,0-1-1,-1 1 0,0-1 1,-1-1-1,-11 8 1,-5 3 11,0-1 1,-44 21-1,55-34-1032,20-13-2314,23-16-2521,10-5-1018</inkml:trace>
</inkml:ink>
</file>

<file path=ppt/ink/ink3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3.695"/>
    </inkml:context>
    <inkml:brush xml:id="br0">
      <inkml:brushProperty name="width" value="0.025" units="cm"/>
      <inkml:brushProperty name="height" value="0.025" units="cm"/>
    </inkml:brush>
  </inkml:definitions>
  <inkml:trace contextRef="#ctx0" brushRef="#br0">41 38 16912,'0'0'4490,"-3"14"-3572,-1 2-776,-5 13 543,2 0 1,1 1-1,1-1 1,2 1-1,0 45 0,3-74-666,0 0 0,0 0 0,0 0 0,1 0 0,-1 0 0,0 0 0,1 0 0,-1 0 0,1 0 0,-1 0 0,1 0 0,-1-1 0,1 1 0,-1 0-1,1 0 1,0-1 0,0 1 0,-1 0 0,1-1 0,0 1 0,0-1 0,0 1 0,0-1 0,0 1 0,-1-1 0,1 0 0,0 1 0,0-1 0,0 0-1,0 0 1,0 1 0,0-1 0,0 0 0,0 0 0,0 0 0,0-1 0,0 1 0,0 0 0,0 0 0,0 0 0,0-1 0,0 1 0,0 0 0,0-1-1,0 1 1,0-1 0,0 1 0,-1-1 0,2-1 0,4 0 175,-1-1-1,0 0 1,0-1-1,0 1 0,0-1 1,8-9-1,-6 2-146,0 0 0,0-1 0,-1 0 0,-1-1 0,0 1 0,0-1 0,-1 0 0,-1 0-1,0-1 1,-1 1 0,-1-1 0,0 1 0,-2-27 0,2 40-64,-1-1 0,0 1-1,0 0 1,0 0 0,0-1 0,0 1 0,1 0 0,-1-1 0,0 1-1,0 0 1,0-1 0,0 1 0,0 0 0,0 0 0,0-1-1,0 1 1,0 0 0,0-1 0,-1 1 0,1 0 0,0-1-1,0 1 1,0 0 0,0 0 0,0-1 0,0 1 0,-1 0-1,1-1 1,0 1 0,0 0 0,0 0 0,-1 0 0,1-1 0,0 1-1,0 0 1,-1 0 0,1 0 0,0 0 0,0-1 0,-1 1-1,1 0 1,0 0 0,-1 0 0,1 0 0,0 0 0,0 0-1,-1 0 1,1 0 0,0 0 0,-1 0 0,1 0 0,0 0-1,-1 0 1,1 0 0,0 0 0,-1 0 0,1 0 0,0 0 0,-1 1-1,0-1-147,0 1-1,1 0 1,-1-1-1,0 1 1,0 0-1,1 0 1,-1 0-1,1 0 1,-1-1-1,1 1 1,-1 0-1,1 0 0,-1 0 1,1 0-1,0 0 1,-1 0-1,1 2 1,0-2-129,0 0 1,0 0 0,0 0-1,0 1 1,0-1 0,0 0-1,0 0 1,0 0 0,1 1-1,-1-1 1,0 0 0,1 0-1,-1 0 1,1 0-1,0 0 1,-1 0 0,1 0-1,0 0 1,-1 0 0,1 0-1,0 0 1,0 0 0,0 0-1,0-1 1,0 1 0,0 0-1,0-1 1,0 1-1,2 0 1,0 0-549,1 0 0,0 0-1,1 0 1,-1-1 0,0 1 0,0-1-1,0 0 1,0 0 0,5-1 0,43-11-4874,-13-2 5038,-33 11 735,51-28 3441,-53 29-2797,0-1 1,1 0-1,-1 0 0,-1 0 0,1-1 1,0 1-1,-1-1 0,0 0 1,0 0-1,3-5 0,-7 2 5125,-9 7-3973,-13 10-910,15-2-752,0 0 1,0 0-1,1 0 1,0 1 0,1 0-1,-1 1 1,2 0-1,-1 0 1,2 0 0,-1 0-1,1 1 1,1-1-1,0 1 1,0 0-1,1 0 1,1 1 0,-1 12-1,2-22-168,0-1 0,0 1 1,0-1-1,0 1 0,0-1 0,0 0 0,1 1 0,-1-1 0,0 1 1,1-1-1,-1 1 0,1-1 0,0 0 0,-1 1 0,1-1 0,0 0 0,0 0 1,0 1-1,0-1 0,0 0 0,0 0 0,0 0 0,0 0 0,0 0 1,0 0-1,1-1 0,-1 1 0,0 0 0,1-1 0,-1 1 0,0-1 1,1 1-1,-1-1 0,1 1 0,-1-1 0,1 0 0,-1 0 0,1 0 0,-1 0 1,1 0-1,-1 0 0,1 0 0,-1-1 0,1 1 0,-1 0 0,0-1 1,3 0-1,3-1 181,0 0 1,0-1 0,0 0-1,0 0 1,0-1-1,-1 0 1,0 0 0,9-7-1,-6 3-102,-1 0-1,0-1 0,0 0 0,-1-1 1,9-14-1,-13 19-102,-1-1 0,1 1 1,-1 0-1,0-1 0,0 1 1,-1-1-1,0 0 0,0 0 1,0 1-1,-1-1 0,1 0 1,-1 0-1,-1-6 0,1 11-83,-1 0 0,1 0 0,0 0 0,0 0 0,0 0 1,-1 1-1,1-1 0,-1 0 0,1 0 0,-1 0 0,1 1 0,-1-1 0,1 0 0,-1 1 0,1-1 0,-1 0 0,0 1 0,1-1 0,-1 1 0,0-1 0,0 1 0,1-1 0,-1 1 0,0-1 0,0 1 0,0 0 0,0 0 0,1-1 1,-1 1-1,0 0 0,0 0 0,0 0 0,0 0 0,0 0 0,0 0 0,0 0 0,0 0 0,-1 1 0,1-1-280,-1 0 0,0 1 1,1-1-1,-1 1 0,1-1 1,-1 1-1,1 0 0,-1 0 0,1 0 1,-1 0-1,1 0 0,0 0 1,0 0-1,-1 0 0,1 0 0,0 0 1,0 1-1,0-1 0,-1 3 1,-3 15-4720,4-2-1675</inkml:trace>
</inkml:ink>
</file>

<file path=ppt/ink/ink3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4.070"/>
    </inkml:context>
    <inkml:brush xml:id="br0">
      <inkml:brushProperty name="width" value="0.025" units="cm"/>
      <inkml:brushProperty name="height" value="0.025" units="cm"/>
    </inkml:brush>
  </inkml:definitions>
  <inkml:trace contextRef="#ctx0" brushRef="#br0">147 190 15599,'-10'2'1874,"3"-1"-1641,1 0 1,-1 1 0,1 0-1,0 0 1,0 0 0,0 1 0,0 0-1,0 0 1,1 1 0,-1-1 0,1 1-1,0 1 1,0-1 0,1 1-1,-1-1 1,1 1 0,0 0 0,0 1-1,0-1 1,1 1 0,0 0 0,-4 9-1,4-7-51,0-1-1,1 1 0,0 0 1,0 1-1,0-1 1,0 16-1,2-22-158,0 0-1,0 0 1,0 0 0,0 0-1,0 0 1,0 0 0,0 0 0,1-1-1,-1 1 1,1 0 0,0 0-1,-1 0 1,1-1 0,0 1 0,0 0-1,0-1 1,0 1 0,0-1-1,1 1 1,-1-1 0,0 0 0,1 1-1,-1-1 1,1 0 0,-1 0-1,1 0 1,-1 0 0,1 0 0,0 0-1,0-1 1,-1 1 0,1 0-1,0-1 1,0 1 0,3-1 0,5 0 136,1-1 0,0 0 0,-1 0 0,0-1 1,1-1-1,-1 0 0,0 0 0,0-1 1,0 0-1,-1-1 0,0 0 0,0 0 0,0-1 1,0 0-1,13-14 0,3-2 26,-2-1 1,0-2-1,34-48 0,-46 59-137,-1 0-1,-1-1 1,-1 0-1,0-1 1,0 0-1,-2 0 1,0-1-1,-1 0 1,4-22-1,-9 39-53,0-1 1,1 1-1,-1-1 1,0 1-1,0-1 0,0 1 1,0-1-1,0 0 0,1 1 1,-1-1-1,0 1 0,-1-1 1,1 0-1,0 1 0,0-1 1,0 1-1,0-1 0,0 0 1,-1 1-1,1-1 0,0 1 1,0-1-1,-1 1 0,1-1 1,0 1-1,-1-1 0,1 1 1,0 0-1,-1-1 0,1 1 1,-1-1-1,1 1 0,-1 0 1,1-1-1,-1 1 0,0-1 1,-1 2-14,1-1 1,-1 0-1,1 1 0,0 0 1,-1-1-1,1 1 1,0-1-1,-1 1 0,1 0 1,0 0-1,0 0 0,-1 0 1,1 0-1,0 0 1,-1 2-1,-13 17 82,1 0 0,1 1-1,1 1 1,0 0 0,2 0 0,1 1 0,1 0 0,0 1-1,2 0 1,1 0 0,1 0 0,-1 26 0,4-44-45,1 0 0,0-1 1,0 1-1,1 0 0,0 0 0,0-1 0,0 1 1,0-1-1,1 1 0,0-1 0,0 1 1,1-1-1,-1 0 0,5 7 0,-3-9-37,-1 1 0,0-1 0,1 0 0,0 0 0,0 0 0,0-1 0,0 0 0,0 1 0,0-1 0,1 0 0,-1-1 0,1 1 0,-1-1 0,1 0 0,0 0 0,-1-1-1,10 1 1,23-1-2169,0-10-4096,-1-12-4542</inkml:trace>
</inkml:ink>
</file>

<file path=ppt/ink/ink3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4.412"/>
    </inkml:context>
    <inkml:brush xml:id="br0">
      <inkml:brushProperty name="width" value="0.025" units="cm"/>
      <inkml:brushProperty name="height" value="0.025" units="cm"/>
    </inkml:brush>
  </inkml:definitions>
  <inkml:trace contextRef="#ctx0" brushRef="#br0">11 1 20019,'0'0'5573,"-11"47"-5188,22-40-738,-1-7-3683,5-3-9801</inkml:trace>
</inkml:ink>
</file>

<file path=ppt/ink/ink3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5.063"/>
    </inkml:context>
    <inkml:brush xml:id="br0">
      <inkml:brushProperty name="width" value="0.025" units="cm"/>
      <inkml:brushProperty name="height" value="0.025" units="cm"/>
    </inkml:brush>
  </inkml:definitions>
  <inkml:trace contextRef="#ctx0" brushRef="#br0">50 0 14574,'0'0'10826,"-20"69"-10762,11-20 0,-1 0-32,5-3-32,0-6 64,4-8-64,1-6-96,0-8-320,4-9-833,-1-9-1570,-3-17-6566</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8.521"/>
    </inkml:context>
    <inkml:brush xml:id="br0">
      <inkml:brushProperty name="width" value="0.025" units="cm"/>
      <inkml:brushProperty name="height" value="0.025" units="cm"/>
    </inkml:brush>
  </inkml:definitions>
  <inkml:trace contextRef="#ctx0" brushRef="#br0">188 0 5125,'0'0'18012,"-1"10"-15808,-4 31 189,-20 72 0,-6 41-378,26-102-1839,1 60-1,4-95-143,1-1 1,1 1-1,0-1 0,1 0 0,1 0 1,1 0-1,11 28 0,-15-76-16,-5 15-23,0 1 1,-1 0-1,-1 0 0,-1 0 1,0 1-1,-17-27 0,8 17 10,-1 2-1,-2 0 0,-23-23 1,82 51 34,21 6-864,1-3-1,1-3 1,-1-2-1,75-7 1,-91 0-5489,-5-9-3250</inkml:trace>
</inkml:ink>
</file>

<file path=ppt/ink/ink3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5.409"/>
    </inkml:context>
    <inkml:brush xml:id="br0">
      <inkml:brushProperty name="width" value="0.025" units="cm"/>
      <inkml:brushProperty name="height" value="0.025" units="cm"/>
    </inkml:brush>
  </inkml:definitions>
  <inkml:trace contextRef="#ctx0" brushRef="#br0">1 14 17328,'0'0'6631,"65"-1"-4774,-15-1 321,10-1-896,1 0-930,0-1-256,-6 3-32,-7 1-32,-11 0-352,-17 0-1378,-12 1-1409,-8 6-1345,-18-2-1153,-13-1-9033</inkml:trace>
</inkml:ink>
</file>

<file path=ppt/ink/ink3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5.767"/>
    </inkml:context>
    <inkml:brush xml:id="br0">
      <inkml:brushProperty name="width" value="0.025" units="cm"/>
      <inkml:brushProperty name="height" value="0.025" units="cm"/>
    </inkml:brush>
  </inkml:definitions>
  <inkml:trace contextRef="#ctx0" brushRef="#br0">1 57 6118,'0'0'15326,"11"1"-13516,10 1-1408,0-1-1,-1-1 1,1-1-1,22-4 1,98-20-3305,-14 2-4786,-112 20 6918,-10 2 910,1 0 0,-1 0 0,0 1 0,1 0 0,-1-1 0,0 2 0,6 0 1,-10 1 30,0 0 0,0 0 1,-1 0-1,1 0 1,-1 0-1,1 0 1,-1 0-1,0 0 1,0 0-1,0 0 0,0 1 1,-1 2-1,1 2 332,1 1-386,-1-1 234,0 0-1,1 1 1,0-1-1,0 1 1,1-1 0,4 14-1,-4-19-222,-1 0-1,0 0 0,1 0 1,0 0-1,-1-1 1,1 1-1,0 0 1,0-1-1,0 0 1,0 1-1,0-1 0,0 0 1,0 0-1,0 0 1,0 0-1,1 0 1,-1 0-1,0-1 1,1 1-1,-1-1 0,0 0 1,1 0-1,-1 0 1,1 0-1,3 0 1,3-1 21,-1-1 1,1 0-1,-1 0 1,1-1-1,-1 0 1,0 0-1,0-1 1,0 0-1,-1 0 1,1-1-1,-1 0 1,7-6-1,43-25-173,-56 36-1,-1 0 0,0 0 0,1 1 0,-1-1 0,0 0 0,1 0 0,-1 1-1,0-1 1,1 0 0,-1 1 0,0-1 0,1 0 0,-1 1 0,0-1 0,0 1 0,0-1-1,1 0 1,-1 1 0,0-1 0,0 1 0,0-1 0,0 0 0,0 1 0,0-1-1,0 1 1,0-1 0,0 1 0,0-1 0,0 0 0,0 1 0,0-1 0,0 1-1,0-1 1,0 0 0,-1 1 0,1-1 0,0 1 0,0-1 0,0 0 0,-1 1 0,1-1-1,-6 27 216,6-25-247,-1 1-22,0 0 0,1-1 0,0 1 0,-1 0 0,1 0 0,0 0 0,0 0 0,0 0 0,1 0 0,0 4 0,0-6-17,-1 0 1,0 0-1,1 0 1,-1 0-1,1-1 0,-1 1 1,1 0-1,-1 0 0,1-1 1,0 1-1,-1 0 0,1-1 1,0 1-1,-1-1 1,1 1-1,0-1 0,0 1 1,0-1-1,-1 1 0,1-1 1,0 0-1,2 1 0,0-1-43,0 0-1,0 0 0,0-1 0,1 1 0,-1-1 1,0 0-1,0 0 0,0 0 0,0 0 0,0 0 1,0-1-1,0 1 0,-1-1 0,1 0 0,0 0 1,-1 0-1,4-4 0,53-58-6778,-28 24 177</inkml:trace>
</inkml:ink>
</file>

<file path=ppt/ink/ink3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6.112"/>
    </inkml:context>
    <inkml:brush xml:id="br0">
      <inkml:brushProperty name="width" value="0.025" units="cm"/>
      <inkml:brushProperty name="height" value="0.025" units="cm"/>
    </inkml:brush>
  </inkml:definitions>
  <inkml:trace contextRef="#ctx0" brushRef="#br0">116 0 1185,'0'0'16133,"-5"14"-14825,-5 11-1033,-53 144 3312,53-141-3100,3 1-1,0 0 0,2 0 0,-3 40 1,8-68-466,0 0 0,0 0 1,0 0-1,0 0 1,0 1-1,0-1 1,0 0-1,1 0 0,-1 0 1,0 0-1,1 0 1,-1 0-1,1 1 1,-1-1-1,1 0 0,-1 0 1,1 0-1,0-1 1,-1 1-1,1 0 0,0 0 1,0 0-1,0 0 1,0-1-1,0 1 1,0 0-1,1 0 0,1 0 55,-1-1-1,1 1 0,0-1 0,-1 0 0,1 1 0,-1-1 0,1 0 1,0-1-1,-1 1 0,1 0 0,4-2 0,5-2 80,-1 0-1,0 0 1,-1-1-1,18-10 1,-12 5-164,-1-1 1,0 0-1,-1-1 1,0-1-1,-1 0 1,0 0 0,-1-2-1,-1 1 1,0-1-1,-1-1 1,15-32-1,-25 43-3365,-11 17 1437,-20 32-1320,20-29 417,-9 13-3459</inkml:trace>
</inkml:ink>
</file>

<file path=ppt/ink/ink3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6.797"/>
    </inkml:context>
    <inkml:brush xml:id="br0">
      <inkml:brushProperty name="width" value="0.025" units="cm"/>
      <inkml:brushProperty name="height" value="0.025" units="cm"/>
    </inkml:brush>
  </inkml:definitions>
  <inkml:trace contextRef="#ctx0" brushRef="#br0">87 236 8456,'0'0'1879,"6"-9"571,7-12-1211,-1 0-1,-1 0 0,11-29 1,-18 39-1536,-1-1-1,0 1 1,0-1 0,-1 0 0,1-22 0,-8 23 2392,1 6 443,2-1 3362,-2 41-5636,-1 0 1,-2 0-1,-1-1 0,-1 0 1,-25 56-1,6-12-78,14-37-172,4-14 15,0 0 1,2 1 0,1 0 0,1 1 0,-2 33 0,28-103 1021,-6-1-1200,-3-1-1,-1-1 1,-2 0-1,4-81 1,-12 132 121,0 0-1,0 1 1,1-1-1,0 0 1,1 0 0,-1 0-1,1 0 1,1 0 0,-1-1-1,1 1 1,6 9 0,-7-13 15,1 1 1,0-1-1,0 0 0,0 0 1,0 0-1,1 0 1,-1-1-1,1 1 1,-1-1-1,1 0 1,0 0-1,0 0 1,0-1-1,0 1 1,1-1-1,-1 0 1,0 0-1,0-1 1,1 1-1,6-1 1,1 0 110,0-1 0,-1-1 0,1 0 0,0 0 0,-1-1 1,0-1-1,0 0 0,0 0 0,0-1 0,0 0 0,-1-1 1,0-1-1,0 1 0,-1-1 0,0-1 0,0 0 0,14-17 1,-21 23-30,-4 6-93,1-1 0,-1 0 0,1 1 0,-1-1 0,0 0 0,0 0 0,0-1 0,-5 6 0,-3 4 48,-34 69 46,40-74-73,1 1 0,0 0 1,1 0-1,0-1 0,0 1 1,1 1-1,0-1 0,0 0 0,1 9 1,0-16-52,0-1-1,0 1 1,0-1 0,0 1 0,0-1 0,0 1 0,0-1 0,1 1 0,-1-1 0,0 1 0,0-1 0,1 0 0,-1 1 0,0-1 0,0 1 0,1-1 0,-1 0 0,1 1 0,-1-1 0,0 0 0,1 1 0,-1-1 0,1 0 0,-1 1 0,1-1-1,-1 0 1,1 0 0,-1 0 0,0 0 0,1 1 0,0-1 0,-1 0 0,1 0 0,-1 0 0,1 0 0,-1 0 0,1 0 0,-1 0 0,1 0 0,-1 0 0,1-1 0,-1 1 0,1 0 0,-1 0 0,1 0 0,-1-1 0,0 1 0,1 0 0,-1 0 0,1-1-1,-1 1 1,1 0 0,-1-1 0,0 1 0,1 0 0,-1-1 0,1 0 0,24-22-6025,-8-7-2506</inkml:trace>
</inkml:ink>
</file>

<file path=ppt/ink/ink3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7.170"/>
    </inkml:context>
    <inkml:brush xml:id="br0">
      <inkml:brushProperty name="width" value="0.025" units="cm"/>
      <inkml:brushProperty name="height" value="0.025" units="cm"/>
    </inkml:brush>
  </inkml:definitions>
  <inkml:trace contextRef="#ctx0" brushRef="#br0">23 0 16560,'0'0'5445,"-23"55"-4837,23-32-479,6 2-194,8 0-2273,2-2-3075,-1-2-7591</inkml:trace>
</inkml:ink>
</file>

<file path=ppt/ink/ink3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17.514"/>
    </inkml:context>
    <inkml:brush xml:id="br0">
      <inkml:brushProperty name="width" value="0.025" units="cm"/>
      <inkml:brushProperty name="height" value="0.025" units="cm"/>
    </inkml:brush>
  </inkml:definitions>
  <inkml:trace contextRef="#ctx0" brushRef="#br0">34 1 14253,'0'0'6738,"-4"10"-3995,0-2-2303,0-1-14,0 1 0,1-1 0,0 1 0,0 0 0,1 0 0,0 0 0,0 0 0,1 0-1,0 0 1,0 16 0,2-22-400,0-1 0,0 0 0,1 1 1,-1-1-1,0 0 0,1 0 0,-1 0 0,1 0 0,-1 0 0,1 0 0,-1-1 0,1 1 0,0 0 0,-1-1 0,1 1 0,0-1 0,-1 0 0,1 1 0,0-1 0,0 0 1,0 0-1,-1 0 0,4-1 0,47-2 696,-49 3-634,18-3 97,0-2 0,35-11 0,-40 10-232,1 1 0,-1 0 0,1 2 0,0 0 0,20-1 0,-36 4 42,-1 0 1,1 1 0,0-1-1,-1 0 1,1 0 0,0 1-1,-1-1 1,1 0 0,-1 1-1,1-1 1,0 1 0,-1-1-1,1 1 1,-1-1 0,1 1-1,-1-1 1,0 1 0,1-1-1,-1 1 1,1 0 0,-1-1-1,0 1 1,0-1 0,1 1-1,-1 0 1,0-1 0,0 1 0,0 0-1,0 0 1,0-1 0,0 1-1,0 0 1,0-1 0,0 1-1,0 0 1,0-1 0,0 1-1,0 0 1,-1 0 0,1-1-1,0 1 1,0-1 0,-1 1-1,1 0 1,-1 0 0,-14 35 283,7-21-345,1 1 0,1 0 0,-5 19 0,3 1-5009,8-22-3931</inkml:trace>
</inkml:ink>
</file>

<file path=ppt/ink/ink3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25.473"/>
    </inkml:context>
    <inkml:brush xml:id="br0">
      <inkml:brushProperty name="width" value="0.025" units="cm"/>
      <inkml:brushProperty name="height" value="0.025" units="cm"/>
    </inkml:brush>
  </inkml:definitions>
  <inkml:trace contextRef="#ctx0" brushRef="#br0">0 0 8040,'0'0'9934,"6"1"-8909,40 5 534,1-2 0,90-4 0,-21-2-1095,496 60-235,41 0-186,53-89 80,-542 11 25,333-23 959,-441 54-137,-50-9-916,0 0-1,-1-1 1,1 1 0,0-1 0,0 0 0,0 0 0,1-1 0,-1 0 0,0 0 0,0 0-1,0-1 1,0 0 0,6-2 0,-6-2-1613,-18 4-3596,0 0 1897,-2-5-3586</inkml:trace>
</inkml:ink>
</file>

<file path=ppt/ink/ink3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26.992"/>
    </inkml:context>
    <inkml:brush xml:id="br0">
      <inkml:brushProperty name="width" value="0.025" units="cm"/>
      <inkml:brushProperty name="height" value="0.025" units="cm"/>
    </inkml:brush>
  </inkml:definitions>
  <inkml:trace contextRef="#ctx0" brushRef="#br0">0 163 13581,'10'1'694,"183"-5"4661,103-34-2742,-96 10-2141,619-19-750,3 60-233,-796-12 547,835-21 1704,-618 7-1208,337 24-1,-533-11 410,-41-2 881,-29-3-1131,-41-1-2298,44 5-1179,0-1-1,-35-7 0,15-4-6048</inkml:trace>
</inkml:ink>
</file>

<file path=ppt/ink/ink3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39.429"/>
    </inkml:context>
    <inkml:brush xml:id="br0">
      <inkml:brushProperty name="width" value="0.025" units="cm"/>
      <inkml:brushProperty name="height" value="0.025" units="cm"/>
    </inkml:brush>
  </inkml:definitions>
  <inkml:trace contextRef="#ctx0" brushRef="#br0">1 809 7175,'0'0'4425,"8"-10"-2124,5-6-1456,1 0-1,1 2 1,0-1-1,29-20 1,1025-589 2107,-1037 602-2928,-55 24 28,-59 25 16,-105 56 971,-210 130 0,167-85 519,231-128-1558,-1 0 1,0 0 0,0 0 0,0 0 0,0 0 0,0 0 0,0 0 0,0 1 0,0-1 0,0 0 0,0 0 0,0 0 0,0 0 0,0 0 0,0 0 0,0 0 0,0 0 0,0 0 0,0 0 0,0 0 0,0 0 0,0 0 0,0 0 0,14-4 17,21-10 117,260-160 77,-115 65-443,226-101-1,-547 299 40,-415 220 3539,541-301-3252,4-1-41,0-1-1,-1 0 1,0-1-1,0-1 1,-22 6-1,34-10-72,0 0-1,0 0 1,0 0 0,-1 0-1,1 0 1,0 0 0,0 0-1,0 0 1,-1 0 0,1 0-1,0 0 1,0 0 0,0 0-1,-1-1 1,1 1 0,0 0-1,0 0 1,0 0 0,0 0-1,-1 0 1,1 0 0,0-1-1,0 1 1,0 0 0,0 0-1,0 0 1,0 0-1,-1-1 1,1 1 0,0 0-1,0 0 1,0 0 0,0 0-1,0-1 1,0 1 0,0 0-1,0 0 1,0 0 0,0-1-1,0 1 1,0 0 0,0 0-1,0 0 1,0-1 0,0 1-1,0 0 1,0 0 0,0 0-1,0-1 1,0 1 0,1 0-1,3-13-1221,17-22-2550,9-12-2027</inkml:trace>
</inkml:ink>
</file>

<file path=ppt/ink/ink3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42.260"/>
    </inkml:context>
    <inkml:brush xml:id="br0">
      <inkml:brushProperty name="width" value="0.025" units="cm"/>
      <inkml:brushProperty name="height" value="0.025" units="cm"/>
    </inkml:brush>
  </inkml:definitions>
  <inkml:trace contextRef="#ctx0" brushRef="#br0">159 1456 5830,'-13'5'2450,"-15"7"-1062,-29 12 2141,-3-4 3950,59-20-6433,12-1 198,18-8-693,0-1 1,-1-1-1,49-27 1,-14 7-367,1365-675 467,-1356 665-668,114-85 0,-173 113 60,-24 14-118,-26 15-190,-464 224-475,66-35 1804,304-139-1053,-26 12-2,-172 116 0,548-347-197,-58 58 92,179-76 1,183-50-624,-163 73 509,42-45 327,-392 186-83,-14 5 16,-20 7-9,-83 36-32,-138 74 0,70-30-9,-751 357 10,722-346 63,-72 38 6,259-125-90,10-6 12,-1 0 1,1 0 0,0 1 0,0 1 0,1-1 0,-1 1 0,1 0 0,0 1 0,0-1 0,-6 9 0,12-14-6,0 1 0,0-1 0,0 0-1,0 0 1,0 1 0,0-1 0,0 0 0,0 1 0,0-1 0,0 0 0,0 0 0,1 1-1,-1-1 1,0 0 0,0 0 0,0 1 0,0-1 0,1 0 0,-1 0 0,0 0 0,0 1-1,0-1 1,1 0 0,-1 0 0,0 0 0,0 1 0,1-1 0,-1 0 0,0 0 0,0 0 0,1 0-1,-1 0 1,0 0 0,1 0 0,-1 0 0,0 0 0,0 0 0,1 0 0,-1 0 0,0 0-1,1 0 1,-1 0 0,0 0 0,0 0 0,1 0 0,-1 0 0,0 0 0,1 0 0,-1-1-1,20-2 64,9-8 18,-1-2 0,0 0 1,36-25-1,-12 8-28,1169-613-4326,-1214 639 4194,315-175-1214,-304 165 2012,-18 14-683,1-1 0,-1 1 0,0 0 0,0 0-1,0 0 1,0 0 0,0 0 0,0 0 0,0 0 0,1 0-1,-1-1 1,0 1 0,0 0 0,0 0 0,0 0-1,0 0 1,0 0 0,0 0 0,0-1 0,0 1 0,0 0-1,0 0 1,0 0 0,0 0 0,0 0 0,0-1-1,0 1 1,0 0 0,0 0 0,0 0 0,0 0 0,0 0-1,0-1 1,0 1 0,0 0 0,0 0 0,0 0-1,0 0 1,0 0 0,0 0 0,0 0 0,-1-1-1,1 1 1,0 0 0,0 0 0,0 0 0,0 0 0,0 0-1,0 0 1,0 0 0,-1 0 0,1 0 0,0-1-1,-34 9 1399,-261 131 347,162-70-1474,-1414 772 411,1509-819-2103,66-60-1217,-14 23 2472,1 1-1,1 0 1,0 1-1,1 0 1,0 1-1,1 1 1,0 1-1,30-12 1,451-190 1096,587-345 1,-885 434-748,108-58 924,-275 164-838,-1-1 1,-2-1-1,0-2 1,0-1-1,30-30 1,-94 71-393,-59 25-1,33-17 69,-197 85 93,139-64 327,1 5 0,-162 102 0,267-148-410,3-3-70,1 1 0,0 0-1,0 0 1,0 1 0,0 0 0,1 0-1,0 1 1,-6 9 0,12-16 54,0 0 0,0 1 0,0-1 0,1 0 0,-1 0 0,0 1 0,0-1 0,1 0 0,-1 0 0,0 1 0,1-1 0,-1 0 0,0 0 0,1 0 0,-1 0 0,0 1 0,1-1 0,-1 0 0,0 0 0,1 0 0,-1 0 0,0 0 0,1 0 0,-1 0 1,0 0-1,1 0 0,-1 0 0,0 0 0,1 0 0,-1 0 0,1 0 0,-1 0 0,0-1 0,1 1 0,-1 0 0,0 0 0,1 0 0,-1 0 0,0-1 0,21-4 4,29-18 74,68-42 0,-36 17-353,244-120-747,128-73 867,-447 236 194,2 1 24,-1-1 0,-1 0 0,1 0 1,10-10-1,-18 15-15,0-1 0,0 1 0,0 0-1,0 0 1,0 0 0,1 0 0,-1-1 0,0 1 0,0 0-1,0 0 1,0 0 0,0-1 0,0 1 0,0 0 0,0 0 0,0 0-1,0-1 1,0 1 0,0 0 0,0 0 0,0-1 0,0 1-1,0 0 1,0 0 0,0 0 0,0-1 0,0 1 0,0 0 0,0 0-1,0 0 1,-1 0 0,1-1 0,0 1 0,0 0 0,0 0-1,0 0 1,0 0 0,-1-1 0,1 1 0,0 0 0,0 0 0,0 0-1,0 0 1,-1 0 0,1 0 0,0 0 0,0 0 0,0 0-1,-1-1 1,1 1 0,0 0 0,0 0 0,0 0 0,-1 0 0,1 0-1,0 0 1,0 0 0,0 0 0,-1 1 0,1-1 0,0 0-1,0 0 1,0 0 0,-1 0 0,1 0 0,0 0 0,0 0 0,0 0-1,-1 1 1,-18 1 11,-8 7 31,1 1 1,0 1-1,-49 29 0,27-13-39,-426 207-90,26-13 113,354-170-644,154-81-3769,87-58 0,-107 63 2120,56-35-4469</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9.299"/>
    </inkml:context>
    <inkml:brush xml:id="br0">
      <inkml:brushProperty name="width" value="0.025" units="cm"/>
      <inkml:brushProperty name="height" value="0.025" units="cm"/>
    </inkml:brush>
  </inkml:definitions>
  <inkml:trace contextRef="#ctx0" brushRef="#br0">284 39 17296,'0'0'9839,"-8"-7"-8531,4 4-1254,0-1-1,0 1 1,0 1-1,0-1 1,0 1 0,-1-1-1,1 1 1,-1 0-1,1 1 1,-1-1 0,0 1-1,0 0 1,0 0 0,1 0-1,-1 1 1,0 0-1,0 0 1,0 0 0,0 0-1,0 1 1,0 0-1,-5 1 1,-8 2 131,0 2-1,1-1 1,0 2-1,0 0 1,0 1-1,-28 19 1,44-26-182,0 0 0,0-1 0,0 1 0,0 0 0,0 0-1,0-1 1,0 1 0,0 0 0,0 0 0,1 0 0,-1 0 0,0 0 0,1 0 0,-1 0 0,1 1 0,-1-1 0,1 0-1,-1 0 1,1 0 0,0 1 0,-1-1 0,1 0 0,0 3 0,1-3-1,-1 0 0,1 0 0,0 1-1,-1-1 1,1 0 0,0 0 0,0 0 0,0 0 0,0 0 0,0 0 0,0 0 0,0 0 0,0-1-1,0 1 1,1 0 0,-1 0 0,3 0 0,8 4 20,0-1 1,1-1-1,19 3 1,-25-4 7,44 6 37,-32-7-162,0 2 0,0 0-1,-1 1 1,1 1 0,-1 1 0,0 1 0,31 16 0,-47-22 92,0 0-1,0 0 0,-1 0 1,1 1-1,-1-1 0,1 0 1,-1 1-1,1-1 1,-1 1-1,0-1 0,0 1 1,1 0-1,-1 0 0,-1-1 1,1 1-1,0 0 0,0 0 1,-1 0-1,1 0 1,-1 0-1,1 0 0,-1 0 1,0 0-1,0 0 0,0 0 1,0 0-1,0 0 1,-1 0-1,1 0 0,0 0 1,-1 0-1,0 0 0,1 0 1,-1 0-1,0 0 1,0 0-1,0-1 0,0 1 1,0 0-1,-1-1 0,1 1 1,0-1-1,-4 3 1,-3 5 196,-1-1 1,0-1-1,0 0 1,-1 0 0,0-1-1,-12 6 1,3-3-75,0-1 0,0-1 1,-1 0-1,1-2 0,-1 0 0,-1-1 1,1-1-1,-41 0 0,60-3-189,0 0-1,0 0 1,-1 0 0,1 0 0,0 0-1,0 0 1,0 0 0,0-1-1,-1 1 1,1-1 0,0 1 0,0-1-1,0 1 1,0-1 0,0 1-1,0-1 1,0 0 0,0 0 0,1 1-1,-1-1 1,0 0 0,0 0-1,0 0 1,1 0 0,-1 0-1,0-1 1,0-1-407,1 1 0,-1 0 0,1-1 0,0 1 0,0-1-1,-1 1 1,1-1 0,1 1 0,-1-1 0,0 1 0,2-5 0,11-27-9164</inkml:trace>
</inkml:ink>
</file>

<file path=ppt/ink/ink3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48.913"/>
    </inkml:context>
    <inkml:brush xml:id="br0">
      <inkml:brushProperty name="width" value="0.025" units="cm"/>
      <inkml:brushProperty name="height" value="0.025" units="cm"/>
    </inkml:brush>
  </inkml:definitions>
  <inkml:trace contextRef="#ctx0" brushRef="#br0">499 15 8104,'-10'-2'2092,"-1"-2"-1684,-1 2 1,0-1-1,0 2 0,0-1 0,0 2 0,0 0 1,0 0-1,0 1 0,0 0 0,0 1 0,0 1 0,-23 7 1,17 0-278,0 1 1,0 0-1,1 2 1,0 0 0,1 0-1,1 2 1,0 0-1,1 1 1,-21 29-1,19-20 16,2 1 0,0 1 0,2 0 0,1 0 0,1 1-1,-7 35 1,3 12 22,4 0 0,4 1-1,2-1 1,10 118 0,-2-137-146,3 1 0,15 62 0,-15-90-20,2-1-1,0 0 1,2-1 0,1 0-1,29 49 1,-36-69 10,0 0 0,1 0 0,0 0 1,0-1-1,0 0 0,1 0 0,0-1 0,0 1 0,1-1 0,-1-1 1,1 0-1,0 0 0,0 0 0,0-1 0,11 2 0,-13-3 53,1-1 0,0 0 0,0-1 0,0 0-1,0 0 1,0 0 0,0-1 0,0 0 0,0 0 0,-1-1-1,1 0 1,0 0 0,-1 0 0,1-1 0,-1 0 0,0-1-1,0 1 1,0-1 0,9-8 0,7-8 462,-1-1-1,-1-1 1,31-43 0,44-84 1049,-67 103-1229,120-210 517,-122 206-809,-3-1 0,-3 0 0,19-71 0,-34 105 95,-1-2 0,-1 1 0,0 0 0,-2-1 0,0 1 0,-1-1 0,-1 0 0,-6-36 0,5 48-113,0 0-1,0 1 0,-1-1 0,0 0 1,0 1-1,0 0 0,-1 0 0,0 0 0,-1 0 1,1 0-1,-1 1 0,0 0 0,0 0 1,-1 0-1,1 1 0,-1-1 0,0 1 0,0 1 1,-1-1-1,1 1 0,-1 0 0,1 1 1,-1 0-1,0 0 0,-12-2 0,-3 0-425,-1 1 0,0 2-1,0 0 1,-35 3-1,-40 15-3696,64-12 626,10-4-2029</inkml:trace>
</inkml:ink>
</file>

<file path=ppt/ink/ink3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6:52.151"/>
    </inkml:context>
    <inkml:brush xml:id="br0">
      <inkml:brushProperty name="width" value="0.025" units="cm"/>
      <inkml:brushProperty name="height" value="0.025" units="cm"/>
    </inkml:brush>
  </inkml:definitions>
  <inkml:trace contextRef="#ctx0" brushRef="#br0">115 1119 7815,'-10'5'2782,"2"0"-1952,-45 22 1392,9-18 4244,52-22-3658,10-3-2510,1 1 0,0 1 0,1 1 0,40-20 1,-25 14-103,105-60-121,472-274 254,-25-42-167,-581 390-161,30-23 39,-34 25-27,-4 3-3,-21 13 1,-408 254 42,116-77-18,-265 154 90,552-327-101,8-5 11,-1 0 0,0-1-1,-1-2 1,-28 10 0,37-19 53,10-6 32,16-16-77,7 0-87,2 0 0,0 1 0,2 1 1,0 1-1,31-18 0,-20 14 40,577-341-427,32 53-1423,-531 258 1480,-12 8-87,-40 19 166,87-51-1,-148 77 307,0 1 0,0-1 0,0 0 0,0 0-1,-1 0 1,1 0 0,0 0 0,0 0-1,0 0 1,0 0 0,0 0 0,0 0-1,0 0 1,-1 0 0,1 0 0,0 0 0,0 0-1,0 0 1,0 0 0,0 0 0,0-1-1,0 1 1,-1 0 0,1 0 0,0 0 0,0 0-1,0 0 1,0 0 0,0 0 0,0 0-1,0 0 1,0 0 0,0 0 0,0 0 0,0-1-1,0 1 1,-1 0 0,1 0 0,0 0-1,0 0 1,0 0 0,0 0 0,0 0 0,0-1-1,0 1 1,0 0 0,0 0 0,0 0-1,0 0 1,0 0 0,0 0 0,0 0-1,0 0 1,0-1 0,0 1 0,0 0 0,1 0-1,-1 0 1,0 0 0,0 0 0,0 0-1,0 0 1,0-1 0,-20 0 316,-26 5-116,-27 14 102,1 3 0,-118 51 0,-129 83 291,13 9-399,215-110-187,-106 82-1,189-131-105,1 0 1,1 1-1,-1 0 0,1 0 0,0 0 1,0 1-1,0 0 0,-8 14 0,14-20 37,0-1-1,0 0 1,-1 1-1,1-1 1,0 1 0,0-1-1,0 0 1,0 1-1,0-1 1,0 0 0,0 1-1,0-1 1,-1 1-1,1-1 1,1 0-1,-1 1 1,0-1 0,0 1-1,0-1 1,0 0-1,0 1 1,0-1-1,0 1 1,0-1 0,1 0-1,-1 1 1,0-1-1,0 0 1,1 1-1,-1-1 1,0 0 0,0 0-1,1 1 1,-1-1-1,0 0 1,1 1-1,19 2-1027,23-11 314,9-9 668,0-3 0,-2-3 0,49-28 0,-5 3-268,36-15-192,378-198-3039,-496 252 3676,-25 13 120,-28 14 320,-790 485 2059,640-371-2268,-66 44-2528,139-108-3997</inkml:trace>
</inkml:ink>
</file>

<file path=ppt/ink/ink3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01.124"/>
    </inkml:context>
    <inkml:brush xml:id="br0">
      <inkml:brushProperty name="width" value="0.025" units="cm"/>
      <inkml:brushProperty name="height" value="0.025" units="cm"/>
    </inkml:brush>
  </inkml:definitions>
  <inkml:trace contextRef="#ctx0" brushRef="#br0">509 24 16464,'-13'-4'1751,"7"2"-1637,-6-2 385,-1 0 0,0 1-1,-19-2 1,26 4-340,0 1 1,0 0-1,0 0 0,1 1 1,-1-1-1,0 1 0,0 1 1,1-1-1,-1 1 0,1 0 1,-1 0-1,1 0 0,-8 5 1,-1 4 35,0 0 1,1 1 0,0 1-1,1 0 1,0 1-1,1 0 1,0 1 0,-10 20-1,-7 16 14,-26 69 0,27-54 45,4 2-1,2 0 1,4 1 0,2 1 0,-8 107 0,21-140-166,1-1 1,1 1-1,2-1 1,2 1 0,1-1-1,2 0 1,1-1-1,2 1 1,2-2-1,1 0 1,1 0 0,30 49-1,-34-68-89,0-1 1,1-1-1,0 0 0,1 0 0,0-1 0,1-1 0,0 0 0,1-1 0,0 0 0,1-1 1,0 0-1,17 6 0,-21-11 19,0-1 1,0 1 0,0-2-1,1 0 1,-1 0-1,1-1 1,-1 0-1,1-1 1,-1 0 0,1-1-1,-1 0 1,1-1-1,-1 0 1,0-1 0,0-1-1,0 1 1,0-2-1,19-10 1,-7 1 169,-1-2 1,-1-1-1,0 0 0,-2-2 1,0 0-1,-1-1 1,0-1-1,-2 0 0,23-41 1,-13 16 19,-2-2 0,-3 0 1,-1-2-1,13-52 0,-21 57-67,-2-1 0,-2-1 0,-2 1 0,-2-1-1,-2-1 1,-3 1 0,-6-53 0,4 76-81,-1-1 1,-1 1-1,-1 0 0,-1 0 1,-2 1-1,0-1 0,-1 2 1,-1 0-1,-2 0 1,0 1-1,-1 0 0,-1 1 1,0 1-1,-2 1 1,-21-19-1,27 28-99,0 1 0,-1 0 1,0 0-1,0 2 0,-1-1 0,0 2 0,0 0 0,0 0 1,-1 1-1,0 1 0,-26-4 0,30 7-29,1-1 0,-1 1 0,0 1 1,1 0-1,-1 0 0,1 0 0,0 2 0,-1-1 0,1 1 0,0 0 0,0 1 0,0 0 0,1 1 0,0-1 0,0 2 0,0-1 1,0 1-1,-7 8 0,4-2-616,0 0 0,1 2 1,0-1-1,1 1 0,-14 29 0,-7 38-5346,15-27-2004</inkml:trace>
</inkml:ink>
</file>

<file path=ppt/ink/ink3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04.564"/>
    </inkml:context>
    <inkml:brush xml:id="br0">
      <inkml:brushProperty name="width" value="0.025" units="cm"/>
      <inkml:brushProperty name="height" value="0.025" units="cm"/>
    </inkml:brush>
  </inkml:definitions>
  <inkml:trace contextRef="#ctx0" brushRef="#br0">486 19 9833,'0'0'4549,"-10"-3"-2878,7 2-1643,-2-2 89,0 1 0,-1 0 0,1 0 0,-1 1 0,0-1 0,1 1 0,-1 1 1,0-1-1,0 1 0,0 0 0,0 0 0,1 1 0,-1-1 0,0 1 0,0 1 0,1-1 0,-7 3 0,-5 6 165,0 2 0,0-1 1,1 2-1,1 0 0,0 1 0,1 0 0,0 1 1,1 1-1,-21 34 0,9-8 386,2 1 0,-35 92 0,37-65-479,2 1-1,3 0 1,4 2 0,2-1 0,4 2 0,3-1 0,9 106 0,-4-152-234,1 0 0,2 0 0,0 0 0,2-1 0,16 42 0,-20-60 36,0 0 0,1 0 0,0-1 0,0 0 0,1 0 0,0 0 0,0 0 0,0-1 0,1 0 0,0 0 1,0 0-1,1-1 0,-1 0 0,1 0 0,1-1 0,-1 1 0,0-2 0,1 1 0,0-1 0,0 0 0,0-1 0,9 2 0,-5-3 30,0 0 1,0-1-1,0-1 0,0 0 0,-1 0 0,1-1 0,0-1 0,-1 0 0,1-1 0,-1 0 0,0 0 0,-1-2 0,1 1 0,-1-1 1,0 0-1,0-1 0,0-1 0,9-9 0,15-16 593,-2-1 0,-1-2 0,32-48 0,-58 77-481,35-49 600,-1-2 0,-4-2 0,50-114 0,-72 141-492,-1-1-1,-2 0 1,-2 0-1,-1-1 1,-1 0 0,-2-1-1,-2 1 1,-1-1 0,-5-44-1,3 66-220,-1 0 0,-1 1-1,0-1 1,-1 1 0,-1 0-1,0 0 1,-1 0 0,0 1-1,-1 0 1,0 0 0,-1 0-1,0 1 1,-1 0 0,-10-10-1,7 10-11,0 2-1,-1-1 0,0 1 0,0 1 1,-1 1-1,1-1 0,-2 2 1,1 0-1,-1 1 0,0 1 0,0 0 1,-19-2-1,12 2-242,-9-1-3563,-50-2 0,62 7-4418</inkml:trace>
</inkml:ink>
</file>

<file path=ppt/ink/ink3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0.471"/>
    </inkml:context>
    <inkml:brush xml:id="br0">
      <inkml:brushProperty name="width" value="0.025" units="cm"/>
      <inkml:brushProperty name="height" value="0.025" units="cm"/>
    </inkml:brush>
  </inkml:definitions>
  <inkml:trace contextRef="#ctx0" brushRef="#br0">3547 505 7239,'0'0'7906,"9"-11"-6545,5-5-1173,35-42 2618,-44 52-2449,0 0-1,-1 0 1,0-1-1,-1 0 0,1 1 1,-1-1-1,4-14 1,-7 20-342,0 0-1,0-1 1,0 1 0,0 0-1,0 0 1,0-1 0,-1 1-1,1 0 1,0 0 0,-1 0-1,1 0 1,0 0 0,-1-1 0,0 1-1,1 0 1,-1 0 0,0 0-1,1 0 1,-1 1 0,0-1-1,0 0 1,0 0 0,0 0 0,0 1-1,0-1 1,0 0 0,0 1-1,-2-2 1,-37-11-296,27 9 253,-289-77 415,-3 12 0,-348-31-1,-630 43 424,1141 61-810,1 5 0,0 7 0,1 6 0,-241 70 0,369-88-93,2-2-158,1 1-1,0 0 1,0 1 0,0 0 0,0 0-1,0 1 1,-9 7 0,18-12 171,0 0 1,0 0 0,0 1-1,0-1 1,0 0-1,0 0 1,0 0 0,0 0-1,0 0 1,0 1-1,0-1 1,0 0 0,0 0-1,0 0 1,0 0 0,0 1-1,0-1 1,0 0-1,0 0 1,0 0 0,0 0-1,0 0 1,0 1-1,0-1 1,0 0 0,0 0-1,0 0 1,1 0-1,-1 0 1,0 0 0,0 1-1,0-1 1,0 0-1,0 0 1,0 0 0,1 0-1,-1 0 1,0 0 0,0 0-1,0 0 1,0 0-1,0 0 1,1 0 0,-1 0-1,0 0 1,0 0-1,0 0 1,0 0 0,1 0-1,-1 0 1,0 0-1,0 0 1,0 0 0,0 0-1,0 0 1,1 0-1,-1 0 1,0 0 0,0 0-1,0 0 1,1-1-1,12 1-1425,14-4-2199</inkml:trace>
</inkml:ink>
</file>

<file path=ppt/ink/ink3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0.800"/>
    </inkml:context>
    <inkml:brush xml:id="br0">
      <inkml:brushProperty name="width" value="0.025" units="cm"/>
      <inkml:brushProperty name="height" value="0.025" units="cm"/>
    </inkml:brush>
  </inkml:definitions>
  <inkml:trace contextRef="#ctx0" brushRef="#br0">1045 8 14542,'-8'-2'939,"-7"0"-664,-1 0 0,0 1-1,1 1 1,-1 0-1,0 1 1,0 1 0,1 0-1,-1 1 1,1 1 0,0 1-1,-20 8 1,-27 13 746,-79 48 0,95-49-753,-226 134 432,220-125-481,2 2-1,2 3 1,-47 48-1,87-79-208,1 0 1,0 0-1,0 1 0,1 0 0,0 0 0,1 0 0,-8 19 0,12-25-10,0 0 1,0 0 0,0 0-1,1 0 1,-1 0 0,1 0-1,0 0 1,0 0 0,0 0-1,0 0 1,1 0 0,-1 0-1,1 0 1,0 0 0,-1 0-1,1 0 1,1 0 0,-1-1-1,0 1 1,1 0 0,-1-1-1,1 1 1,0-1 0,0 1-1,0-1 1,0 0 0,0 0-1,0 0 1,1 0 0,-1 0-1,6 2 1,10 6 39,0-1 0,0-1 1,1-1-1,0 0 0,24 4 1,107 16 145,-109-21-128,93 15 12,260 34-2041,-266-44-3714</inkml:trace>
</inkml:ink>
</file>

<file path=ppt/ink/ink3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2"/>
    </inkml:context>
    <inkml:brush xml:id="br0">
      <inkml:brushProperty name="width" value="0.025" units="cm"/>
      <inkml:brushProperty name="height" value="0.025" units="cm"/>
    </inkml:brush>
  </inkml:definitions>
  <inkml:trace contextRef="#ctx0" brushRef="#br0">41 309 11883,'0'0'7148,"-8"-10"-4772,-20-34-582,27 42-1687,0 0 0,1 0 0,-1-1 0,1 1 0,-1 0 0,1-1 0,0 1 0,0 0 0,0-1 1,0 1-1,0-1 0,1 1 0,-1 0 0,1 0 0,0-1 0,-1 1 0,1 0 0,0 0 0,0 0 0,0-1 1,1 1-1,-1 1 0,0-1 0,1 0 0,-1 0 0,1 0 0,0 1 0,0-1 0,2-1 0,1-1 68,0 0 0,0 1-1,0-1 1,0 1 0,0 0-1,1 1 1,-1-1 0,1 1-1,8-2 1,-13 4-172,1 0-1,-1 0 1,0 0-1,1 0 1,-1 0 0,0 0-1,1 0 1,-1 1 0,0-1-1,0 1 1,1-1-1,-1 1 1,0-1 0,0 1-1,1-1 1,-1 1-1,0 0 1,0 0 0,0 0-1,0 0 1,0 0 0,0 0-1,0 0 1,-1 0-1,1 0 1,0 0 0,-1 0-1,1 0 1,0 1-1,-1-1 1,1 0 0,-1 0-1,0 1 1,1-1 0,-1 2-1,5 53 5,-5-50 15,-2 243 421,1-247-428,1 0 1,0 0 0,0 0-1,1 0 1,-1 1 0,0-1-1,1 0 1,-1 0 0,1 0-1,0 0 1,-1 0 0,1 0-1,0 0 1,0 0-1,1 0 1,-1-1 0,2 4-1,-1-4 37,-1-1 0,1 1 0,-1 0 0,1-1 0,-1 1 0,1-1 0,-1 0 0,1 1 0,-1-1 0,1 0 0,-1 0 0,1 0 0,0 0 0,-1 0 0,1 0-1,-1 0 1,1-1 0,-1 1 0,1-1 0,-1 1 0,1-1 0,-1 1 0,1-1 0,1-1 0,5-3 82,-1 0 1,-1 0-1,1 0 0,-1-1 0,1 0 1,-2 0-1,1 0 0,-1-1 1,0 0-1,0 0 0,-1-1 0,7-14 1,-1 1-50,-2-1 1,0-1-1,7-33 0,-9 17-22,-1-1-1,-1-1 0,-3 1 0,-1 0 1,-10-69-1,10 109-65,0-1 0,0 1 0,0 0 0,1-1-1,-1 1 1,0-1 0,0 1 0,1-1 0,-1 1 0,0 0 0,0-1 0,1 1 0,-1 0-1,0-1 1,1 1 0,-1 0 0,0-1 0,1 1 0,-1 0 0,1 0 0,-1-1-1,1 1 1,-1 0 0,0 0 0,1 0 0,-1 0 0,1 0 0,-1 0 0,1 0 0,-1-1-1,1 1 1,-1 0 0,1 1 0,-1-1 0,1 0 0,-1 0 0,0 0 0,1 0 0,0 0-1,29 5-185,-21-3 156,105 2-1144,-37-5-3669,-43 0 507,6-1-3850</inkml:trace>
</inkml:ink>
</file>

<file path=ppt/ink/ink3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2.344"/>
    </inkml:context>
    <inkml:brush xml:id="br0">
      <inkml:brushProperty name="width" value="0.025" units="cm"/>
      <inkml:brushProperty name="height" value="0.025" units="cm"/>
    </inkml:brush>
  </inkml:definitions>
  <inkml:trace contextRef="#ctx0" brushRef="#br0">1 84 15150,'0'0'10490,"11"-8"-9160,4-4-753,1 2 1,0 0 0,29-12 0,-35 18-444,0 0-1,0 1 0,1 0 1,-1 0-1,1 1 1,-1 1-1,1 0 1,0 0-1,15 2 1,-24-1-140,-1 0 1,1 0-1,0 1 0,0-1 1,0 1-1,-1-1 1,1 1-1,0 0 1,-1 0-1,1 0 0,-1 0 1,1 0-1,-1 0 1,1 0-1,-1 0 1,0 1-1,0-1 0,1 0 1,-1 1-1,0-1 1,0 1-1,1 1 1,-1 1 4,1 0 1,-1 0 0,0 1-1,0-1 1,0 0 0,-1 0-1,1 1 1,-1-1 0,-1 6 0,0 3 49,-1 0 0,0 0 1,-1-1-1,0 1 1,-8 18-1,-5 0 452,-33 49-1,32-54-171,0 1-1,-18 43 0,34-69-330,0 0 0,1 0 0,-1 1 0,1-1 0,0 0 0,-1 1 1,1-1-1,0 0 0,0 1 0,0-1 0,0 0 0,0 0 0,0 1 0,0-1 0,0 0 0,0 1 0,1-1 0,-1 0 0,1 1 0,-1-1 1,1 0-1,-1 0 0,1 0 0,-1 1 0,1-1 0,0 0 0,0 0 0,0 0 0,0 0 0,0 0 0,0 0 0,0-1 0,0 1 1,0 0-1,0 0 0,0-1 0,0 1 0,1-1 0,-1 1 0,0-1 0,0 1 0,1-1 0,-1 0 0,0 0 0,1 0 0,-1 1 0,3-2 1,10 3-146,0-1 1,0-1-1,25-3 1,-22 1-174,63-9-3904,0-8-4770,-24 3-1774</inkml:trace>
</inkml:ink>
</file>

<file path=ppt/ink/ink3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2.778"/>
    </inkml:context>
    <inkml:brush xml:id="br0">
      <inkml:brushProperty name="width" value="0.025" units="cm"/>
      <inkml:brushProperty name="height" value="0.025" units="cm"/>
    </inkml:brush>
  </inkml:definitions>
  <inkml:trace contextRef="#ctx0" brushRef="#br0">1 0 18449,'0'0'7570,"13"2"-6043,101 5 102,-69-6-1543,0 2 0,0 2 1,-1 1-1,0 3 0,51 17 0,-93-26-79,1 1 0,-1 0-1,1 0 1,-1 0 0,1 0 0,-1 1 0,0-1-1,0 1 1,0-1 0,0 1 0,0 0-1,0 0 1,0 0 0,0 0 0,-1 0 0,1 0-1,-1 0 1,1 0 0,-1 1 0,0-1 0,0 1-1,1 2 1,-2-2 60,0 0 0,0 1 1,-1-1-1,1 0 0,-1 0 0,0 0 1,0 0-1,0 0 0,0-1 0,0 1 0,-1 0 1,1 0-1,-1-1 0,0 1 0,0-1 0,0 1 1,0-1-1,0 0 0,-3 2 0,-40 37 364,-2-2 0,-95 60 0,27-22-149,112-75-272,-20 16 104,22-17-142,1-1 1,-1 1-1,0 0 1,0-1 0,1 1-1,-1 0 1,0-1-1,1 1 1,-1 0-1,1 0 1,-1 0 0,1-1-1,0 1 1,-1 0-1,1 0 1,0 0-1,-1 0 1,1 0 0,0 0-1,0 0 1,0 0-1,0 1 1,5-2-3368,10-4-3946</inkml:trace>
</inkml:ink>
</file>

<file path=ppt/ink/ink3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3.884"/>
    </inkml:context>
    <inkml:brush xml:id="br0">
      <inkml:brushProperty name="width" value="0.025" units="cm"/>
      <inkml:brushProperty name="height" value="0.025" units="cm"/>
    </inkml:brush>
  </inkml:definitions>
  <inkml:trace contextRef="#ctx0" brushRef="#br0">0 236 13741,'0'0'10399,"9"1"-8963,7 1-832,62 12 1096,-73-13-1512,1 1 0,-1 0-1,0-1 1,1 2 0,-1-1 0,0 1 0,0-1 0,-1 1 0,1 1-1,-1-1 1,1 1 0,4 4 0,-16-16 122,1-1 1,1 0-1,0 0 1,0 0-1,1-1 0,0 0 1,-3-12-1,6 18-325,0 0 0,0 0 1,0 0-1,1 0 0,0 0 0,0 0 0,0 0 0,0 0 0,1 0 0,-1 0 0,1 0 1,0 0-1,0 0 0,1 0 0,-1 0 0,1 1 0,0-1 0,0 0 0,0 1 0,0 0 0,1-1 1,4-3-1,8-8 10,0 2 1,2 0-1,-1 1 1,21-12-1,-27 19-11,-1 0 0,1 0 1,0 1-1,0 1 0,1-1 0,-1 1 0,1 1 0,0 0 0,15 0 0,-24 2 10,1 0-1,-1 1 0,0-1 1,0 1-1,0-1 1,0 1-1,0 0 0,0 0 1,0 0-1,0 0 1,0 0-1,0 0 0,0 1 1,-1-1-1,1 1 0,0-1 1,-1 1-1,0 0 1,1-1-1,-1 1 0,0 0 1,0 0-1,0 0 1,0 0-1,0 0 0,0 0 1,0 0-1,-1 0 1,1 1-1,-1-1 0,0 0 1,0 0-1,1 3 0,0 12 27,0 0-1,-1 1 0,-2 22 0,1-20-4,-22 175 9,-1 14 21,21-155 313,5-66-317,1-1-1,1 1 1,8-19 0,5-15-12,-4-3-29,-3 0 0,-1 0 0,-3-1 0,-2 0 0,-2 0 0,-6-65 0,4 109 0,-1 0 0,1 0 0,-1 0 0,0 0 0,-1 1 0,0-1 0,1 0 0,-2 1 0,1-1 0,-1 1 0,1 0 0,-1 0 0,-1 0 0,-6-8 0,90 9 0,-59 3 14,-3 1-72,-1-1-1,1 2 1,-1 0-1,0 1 1,1 1-1,-1 1 1,26 9-1,-43-13 53,25 9-3186,-7-5-2295,-1-3-3663</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0.232"/>
    </inkml:context>
    <inkml:brush xml:id="br0">
      <inkml:brushProperty name="width" value="0.025" units="cm"/>
      <inkml:brushProperty name="height" value="0.025" units="cm"/>
    </inkml:brush>
  </inkml:definitions>
  <inkml:trace contextRef="#ctx0" brushRef="#br0">116 2 16656,'0'0'88,"0"0"0,0-1 0,0 1 0,-1 0-1,1 0 1,0 0 0,0 0 0,-1 0 0,1-1 0,0 1 0,0 0 0,-1 0 0,1 0 0,0 0 0,0 0 0,-1 0 0,1 0 0,0 0 0,0 0 0,-1 0-1,1 0 1,0 0 0,0 0 0,-1 0 0,1 0 0,0 0 0,0 0 0,-1 1 0,1-1 0,0 0 0,0 0 0,0 0 0,-1 0 0,1 0 0,0 1 0,0-1-1,0 0 1,-1 0 0,1 0 0,0 1 0,0-1 0,0 0 0,0 0 0,0 0 0,-1 1 0,1-1 0,0 0 0,0 0 0,0 1 0,0-1 0,0 1 0,-13 15 933,4 20-274,1 1 0,2 0 0,2-1 0,1 2 0,3 58-1,0-39-80,-2 520 1341,2-557-2644,1-22-1981,-4-35-891,-40-148-10579,27 108 6177</inkml:trace>
</inkml:ink>
</file>

<file path=ppt/ink/ink3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14.289"/>
    </inkml:context>
    <inkml:brush xml:id="br0">
      <inkml:brushProperty name="width" value="0.025" units="cm"/>
      <inkml:brushProperty name="height" value="0.025" units="cm"/>
    </inkml:brush>
  </inkml:definitions>
  <inkml:trace contextRef="#ctx0" brushRef="#br0">0 530 22838,'0'0'8520,"8"-12"-7314,81-109-994,-11 16-217,84-150 1,-158 249 4,9-18 0,-7 18 0,-4 12 0,-5 30 0,-1 0 0,-2 0 0,-19 64 0,0 2 0,22-92 0,-23 156-341,24-151 74,1 0 0,1 0 0,0 0 0,2 0 0,-1-1 0,2 1 0,0 0 0,9 26 0,4-14-7143,1-15-7292</inkml:trace>
</inkml:ink>
</file>

<file path=ppt/ink/ink3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27.930"/>
    </inkml:context>
    <inkml:brush xml:id="br0">
      <inkml:brushProperty name="width" value="0.025" units="cm"/>
      <inkml:brushProperty name="height" value="0.025" units="cm"/>
    </inkml:brush>
  </inkml:definitions>
  <inkml:trace contextRef="#ctx0" brushRef="#br0">239 1854 8232,'-42'28'1813,"-26"20"2301,64-45-3906,0 1-1,0 0 1,0 1 0,1-1-1,-1 1 1,1-1-1,0 1 1,0 0 0,1 0-1,0 0 1,-4 11-1,2-1 165,-4 28 2860,43-77-333,422-361 93,-340 299-2402,75-69-121,32-26 49,-22 5-273,-63 53-148,-100 102-77,1 1-1,2 3 1,64-32 0,-66 38 88,-26 11 256,-26 14-376,-26 12-105,-98 73 104,5 6 0,-123 114 1,135-108 7,-140 124 10,303-260-418,199-154 218,371-249-547,-611 436 750,-1 1 15,0 0-1,0-1 0,0 1 0,-1 0 0,1-1 0,0 1 0,-1-1 1,1 0-1,-1 0 0,1 1 0,-1-1 0,0 0 0,0 0 0,0 0 1,2-4-1,-43 12-6,7 10-52,1 1 1,0 2 0,-52 42 0,23-17-6,-737 576 36,766-595-75,92-81 98,303-277-295,24 23 151,-355 287 124,1 1-1,2 2 0,0 1 1,1 2-1,56-19 0,-183 107 46,68-55-27,-873 695 497,873-692-522,26-24-79,37-36 30,376-327-125,-9 8-558,-365 321 741,-116 95-155,-281 255 270,-157 142 870,503-444-1105,10-9 38,22-20 10,45-38 133,726-685-440,-638 613 408,-76 65-58,-432 331-89,81-24 872,98-84-536,166-153-170,6-7-25,11-16-33,20-25-57,48-37-2,3 4-1,161-117 1,-161 132 58,-17 13-34,13-10-92,78-76-1,-456 400-79,134-124 215,1 4 13,7 6 0,-150 189-1,308-340-10,1 0 0,-1 0 0,1-1-1,-1 1 1,1 0 0,-1 0 0,0-1 0,1 1-1,-1 0 1,0-1 0,1 1 0,-1-1-1,0 1 1,0-1 0,0 1 0,0-1-1,1 1 1,-1-1 0,0 0 0,0 0 0,-2 1-1,-1-16-10,4 9 9,1 0-1,0 1 0,0-1 1,1 0-1,3-11 0,11-9-53,0 0-1,2 2 1,1-1-1,25-24 1,94-81-33,-105 101 55,747-747-484,-589 572-290,-155 172 770,2 1 0,0 1-1,73-41 1,-88 59 125,-33 19-103,-19 14-82,-212 181 118,10 10-1,-209 247 1,85-89 28,-74 85 27,344-351-66,36-41 6,-4-2 0,-2-2 0,-74 61 0,129-120-10,0 0 0,0 0 0,0 0 0,0 0 0,0 0 0,0 1 0,0-1 0,0 0-1,0 0 1,0 0 0,-1 0 0,1 0 0,0 0 0,0 0 0,0 0 0,0 0 0,0 0 0,0 1 0,0-1 0,0 0 0,-1 0 0,1 0-1,0 0 1,0 0 0,0 0 0,0 0 0,0 0 0,0 0 0,-1 0 0,1 0 0,0 0 0,0 0 0,0 0 0,0 0 0,0 0 0,0 0 0,-1 0-1,1 0 1,0 0 0,0 0 0,0-1 0,0 1 0,0 0 0,0 0 0,0 0 0,0 0 0,-1 0 0,1 0 0,0 0 0,0 0 0,0 0 0,0 0-1,0-1 1,0 1 0,0 0 0,0 0 0,0 0 0,0 0 0,0 0 0,0 0 0,0-1 0,0 1 0,0 0 0,0 0 0,0 0 0,0 0-1,0 0 1,0-1 0,3-14-1,11-18-172,43-46 70,3 2 0,3 4-1,79-72 1,-102 105 70,232-228-1729,155-161 878,-38-27-468,-384 449 1196,48-69-2056,-30 24-2119,-18 10-4722</inkml:trace>
</inkml:ink>
</file>

<file path=ppt/ink/ink3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28.584"/>
    </inkml:context>
    <inkml:brush xml:id="br0">
      <inkml:brushProperty name="width" value="0.025" units="cm"/>
      <inkml:brushProperty name="height" value="0.025" units="cm"/>
    </inkml:brush>
  </inkml:definitions>
  <inkml:trace contextRef="#ctx0" brushRef="#br0">81 92 7271,'-7'-40'8024,"7"40"-7850,0-1 1,0 0-1,0 1 0,-1-1 1,1 0-1,0 1 0,-1-1 1,1 1-1,-1-1 0,1 1 1,0-1-1,-1 1 1,1-1-1,-1 1 0,1-1 1,-1 1-1,0 0 0,1-1 1,-1 1-1,1 0 0,-1 0 1,0-1-1,0 1-100,0 0 0,0 1 1,0-1-1,0 0 0,0 1 0,0-1 0,0 0 0,0 1 0,0-1 1,0 1-1,0 0 0,0-1 0,0 1 0,1 0 0,-1-1 1,0 1-1,1 0 0,-1 0 0,0-1 0,0 2 0,-4 6 12,1 0-1,-1-1 1,1 2-1,1-1 1,-1 0-1,1 1 1,1-1-1,0 1 0,-2 16 1,-3 88 857,6-90-680,1 50 474,0-72-518,15-39 1782,5-23-2143,-3-1-1,-3-1 0,8-74 0,-23 248-50,4 146 723,-2-244-645,0 0 1,1 0 0,0 0 0,1 0 0,0 0 0,1-1-1,1 0 1,0 1 0,0-2 0,1 1 0,1-1 0,10 15 0,13-3-5278</inkml:trace>
</inkml:ink>
</file>

<file path=ppt/ink/ink3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29.627"/>
    </inkml:context>
    <inkml:brush xml:id="br0">
      <inkml:brushProperty name="width" value="0.025" units="cm"/>
      <inkml:brushProperty name="height" value="0.025" units="cm"/>
    </inkml:brush>
  </inkml:definitions>
  <inkml:trace contextRef="#ctx0" brushRef="#br0">1231 228 5157,'-15'-14'3534,"-4"-3"-3132,0 1 0,-1 1 0,-1 1 1,0 1-1,0 1 0,-2 1 0,1 1 0,-31-10 0,25 13 112,0 1 0,-1 1-1,0 2 1,0 1 0,-49 2 0,60 2-388,-1 0 0,1 1 1,0 1-1,0 1 1,1 0-1,-1 1 1,1 1-1,0 1 1,1 1-1,-17 11 1,-3 7-28,1 1 0,2 2 0,1 2 0,2 1 0,1 1 0,-43 65 0,26-23 232,2 2 1,-46 116-1,66-137 201,3 2 1,2 0-1,3 1 1,2 1-1,4 0 1,-6 92-1,16-125-419,1 1-1,2 0 0,0 0 1,2-1-1,1 0 0,19 51 1,-16-57-111,0-2 1,2 0 0,1 0 0,0-1 0,1 0 0,1-1 0,1-1 0,0 0 0,30 24 0,-25-25-10,1-1 1,0-1 0,1-1-1,0-1 1,1-1-1,1-1 1,-1-1 0,2-1-1,-1-1 1,1-1 0,0-1-1,0-2 1,27 2-1,-12-5 40,0-2-1,0-1 1,0-2 0,-1-2-1,1-1 1,-2-2-1,62-25 1,37-23 93,-4-6 0,237-154 1,-335 194-100,-1-1 1,-1-1 0,56-61-1,-76 72 182,-1-1 1,0 0-1,0-1 0,-2-1 1,0 1-1,-2-2 0,0 1 1,0-1-1,-2 0 0,6-28 1,-6 8 226,-2 1 1,-2-1-1,-1 0 1,-2 0 0,-2 0-1,-1 0 1,-2 1 0,-15-52-1,7 46-390,-1 1-1,-2 1 1,-1 1-1,-3 0 1,-1 2-1,-2 0 1,-31-37-1,31 46-230,-1 2-1,-1 1 1,-1 2 0,-2 0-1,0 2 1,-1 1 0,-2 1-1,-58-28 1,63 37 5,0 1-1,-2 2 1,1 0-1,-1 2 0,0 2 1,-1 0-1,1 2 1,-1 1-1,1 1 1,-1 2-1,-51 8 1,56-4-5,0 2 0,1 0 0,-1 2 0,2 1 0,-1 1 0,2 0 0,-1 2 0,2 1 0,0 1 0,0 0 0,1 2 0,2 0 0,-1 1 0,2 1 0,-15 21 0,-3 7-1296,2 2 0,3 1 0,2 2 0,2 0 0,-28 81 0,16-19-5037</inkml:trace>
</inkml:ink>
</file>

<file path=ppt/ink/ink3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7:33.636"/>
    </inkml:context>
    <inkml:brush xml:id="br0">
      <inkml:brushProperty name="width" value="0.025" units="cm"/>
      <inkml:brushProperty name="height" value="0.025" units="cm"/>
    </inkml:brush>
  </inkml:definitions>
  <inkml:trace contextRef="#ctx0" brushRef="#br0">3663 73 14125,'-325'4'281,"254"1"-218,1 3 0,-107 27 0,29 8-1,3 8 1,-214 105-1,-252 186 87,458-245-84,4 6-1,-252 231 0,302-236-32,4 4 0,6 4 0,3 3 0,-96 165 0,100-130 223,6 4-1,7 2 1,6 3 0,7 3-1,7 2 1,-35 203 0,73-293-216,4 0 1,2 1 0,8 131-1,3-149-11,2-1 0,1 0 0,4-1 0,1 0 0,40 92-1,-24-80 6,2-1 0,3-1 0,2-3 0,3 0 0,2-3 0,2-1 0,3-3 0,2-1 0,2-3 0,1-2 0,3-2 0,1-3 0,2-2 0,2-3 0,0-2 0,71 24 0,14-6 47,199 42 1,161 4-39,-352-68-31,533 95 14,1652 264 14,-1780-326-10,725-14 0,-783-69 213,-370 8-193,234-57 0,-286 50 19,-1-3 0,-1-5 0,-1-2-1,74-45 1,-96 45 69,0-3 0,-3-2 1,-1-3-1,-2-1 0,-1-3 0,39-49 0,-56 57-83,-2-2 0,-1-1 0,-2 0 0,-2-2 0,-1-1 0,-3-1 0,-1 0 0,-2-1-1,10-54 1,-14 37-50,-2-1 0,-4-1 0,-2 1 0,-2-1-1,-4 1 1,-13-85 0,-15-22 23,-92-293-1,-117-145 22,101 319 289,-12 7-1,-301-423 0,346 566-243,-6 4 0,-5 5 0,-6 5 0,-5 6 0,-178-126 0,173 152-11,-4 6-1,-4 7 1,-3 5-1,-3 7 0,-283-87 1,271 113-123,-1 6 1,-2 7 0,-218-8 0,178 31-1060,-1 9 1,-268 39-1,79 19-2380,-5 11-2334</inkml:trace>
</inkml:ink>
</file>

<file path=ppt/ink/ink3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09.834"/>
    </inkml:context>
    <inkml:brush xml:id="br0">
      <inkml:brushProperty name="width" value="0.025" units="cm"/>
      <inkml:brushProperty name="height" value="0.025" units="cm"/>
    </inkml:brush>
  </inkml:definitions>
  <inkml:trace contextRef="#ctx0" brushRef="#br0">1 331 12780,'0'0'8766,"14"-5"-8195,140-40 1427,2 7 1,199-23-1,342-6-1769,-475 50-26,1097-40 1559,-1196 63-1413,234 44 0,-244-30-172,-85-15 29,-1-2-1,1 0 0,43-3 0,-63-1-157,1 1 0,-1-1 0,0-1-1,1 1 1,-1-2 0,0 1 0,0-1 0,0 0-1,0-1 1,-1 0 0,1 0 0,-1 0 0,0-1-1,0 0 1,10-11 0,-16 15-205,0-1 0,0 1 0,-1 0-1,1 0 1,0 0 0,-1-1 0,1 1 0,-1 0 0,0-1 0,1 1-1,-1-1 1,0 1 0,0 0 0,0-1 0,0 1 0,0-1 0,0 1-1,0 0 1,-1-1 0,1 1 0,0-1 0,-1 1 0,1 0 0,-1 0 0,1-1-1,-1 1 1,0 0 0,0 0 0,1 0 0,-1-1 0,-1 0-1,-1-2-1128,-8-19-8158</inkml:trace>
</inkml:ink>
</file>

<file path=ppt/ink/ink3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10.972"/>
    </inkml:context>
    <inkml:brush xml:id="br0">
      <inkml:brushProperty name="width" value="0.025" units="cm"/>
      <inkml:brushProperty name="height" value="0.025" units="cm"/>
    </inkml:brush>
  </inkml:definitions>
  <inkml:trace contextRef="#ctx0" brushRef="#br0">0 586 16976,'0'0'4602,"7"-9"-3818,7-8-439,1 0 0,1 2 0,0 0 0,1 0 0,23-14 0,109-65 332,-84 55-477,99-59 89,303-132-1,-451 223-248,-26 9 27,-30 11 114,-465 220 91,131-58 1036,1169-516-1398,-711 304-135,-79 33 239,-8 3 20,-15 3 46,-52 21-72,1 3-1,-101 52 0,100-44 73,-350 199-1367,378-207-4062,28-20-6139</inkml:trace>
</inkml:ink>
</file>

<file path=ppt/ink/ink3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23.639"/>
    </inkml:context>
    <inkml:brush xml:id="br0">
      <inkml:brushProperty name="width" value="0.025" units="cm"/>
      <inkml:brushProperty name="height" value="0.025" units="cm"/>
    </inkml:brush>
  </inkml:definitions>
  <inkml:trace contextRef="#ctx0" brushRef="#br0">1 182 6822,'0'0'12898,"9"-3"-12407,16-5-136,2 2-1,-1 1 1,1 1-1,31 0 1,123 3 789,-95 2-762,415 5 234,534-14-404,-384-20 725,-1 38 165,453 9 937,-922-33-944,27-1-951,-208 15-171,-25-2-208,-195-26 252,-611-49-723,-267 76 68,503 5 460,-802-22-548,1232 25 656,146-5 43,0 1-1,0 0 1,0 2-1,1 0 1,-1 1 0,-25 13-1,29-5-41,21-3-7,-3-10 73,1 1-1,-1 0 1,1-1-1,0 0 1,0 0-1,-1 0 1,1 0-1,5 0 1,604 4 60,-449-10-119,2124 26-2143,-2079-15 1739,511 26-830,-697-30 885,42 2-1374,-23-7-2441,-11-4-3039</inkml:trace>
</inkml:ink>
</file>

<file path=ppt/ink/ink3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24.838"/>
    </inkml:context>
    <inkml:brush xml:id="br0">
      <inkml:brushProperty name="width" value="0.025" units="cm"/>
      <inkml:brushProperty name="height" value="0.025" units="cm"/>
    </inkml:brush>
  </inkml:definitions>
  <inkml:trace contextRef="#ctx0" brushRef="#br0">495 46 12011,'-8'-7'2072,"4"3"-1782,1 0 1,-2 1 0,1 0 0,0 0-1,0 0 1,-1 0 0,0 1 0,0-1 0,1 1-1,-1 0 1,0 1 0,-1-1 0,1 1-1,0 0 1,0 0 0,-1 1 0,1 0-1,0 0 1,0 0 0,-1 0 0,1 1-1,0 0 1,0 0 0,-1 0 0,1 1 0,0 0-1,0 0 1,1 0 0,-8 4 0,-5 8-158,0 0 1,1 2 0,1-1 0,1 2 0,0 0 0,1 1 0,0 0 0,-9 20-1,-10 23-38,-30 81-1,40-81-76,3 1 1,2 1-1,3 1 0,3 0 1,3 0-1,3 1 1,2 0-1,7 72 0,-1-105-72,1 0 1,2 0-1,1 0 0,12 34 0,-14-52 22,0-1 0,1 1 0,1-1 1,0 0-1,0-1 0,2 0 0,-1 0 0,1 0 1,1-1-1,0-1 0,15 13 0,-17-18 43,-1-1 1,1 0-1,0 0 1,-1 0-1,2-1 0,-1-1 1,0 1-1,1-1 0,-1 0 1,1-1-1,-1 0 0,1-1 1,0 0-1,-1 0 0,1 0 1,0-1-1,-1-1 0,1 0 1,-1 0-1,11-4 0,5-3 335,-1 0-1,0-2 1,-1-1 0,0-1-1,34-26 1,-16 7 66,-2-1 1,-1-2 0,-2-1-1,-2-2 1,-1-1 0,-2-2 0,-1-1-1,-3-1 1,-1-1 0,-3-2-1,-1 0 1,15-50 0,-30 72-315,-1 1 1,0-1 0,-2 0 0,0-1 0,-2 1-1,-1 0 1,-1-1 0,-5-30 0,2 37-59,0 0 1,-1 1 0,0 0-1,-2 0 1,0 0 0,-1 1-1,-1 0 1,0 0 0,-1 1 0,-1 1-1,-21-23 1,17 21-114,-1 1-1,-1 0 1,-1 2 0,0 0 0,-1 1-1,0 1 1,0 0 0,-1 2 0,-1 0-1,0 2 1,0 0 0,0 1 0,-1 1-1,0 1 1,0 1 0,0 1 0,-39 2-1,52 0-88,1 1 0,0 0 0,-1 1 0,1 0 0,0 0 0,0 1 0,1 0 0,-1 1 0,0-1 0,1 1 0,0 1 0,-12 8-1,15-9-364,-1 1-1,1-1 0,0 1 0,0 0 1,1 0-1,0 0 0,-1 0 0,1 1 1,1-1-1,-1 1 0,-1 6 0,0 17-5472</inkml:trace>
</inkml:ink>
</file>

<file path=ppt/ink/ink3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28.862"/>
    </inkml:context>
    <inkml:brush xml:id="br0">
      <inkml:brushProperty name="width" value="0.025" units="cm"/>
      <inkml:brushProperty name="height" value="0.025" units="cm"/>
    </inkml:brush>
  </inkml:definitions>
  <inkml:trace contextRef="#ctx0" brushRef="#br0">6 256 7399,'0'0'6102,"-2"-9"-5398,1 7-623,1 0 0,-1-1-1,1 1 1,-1 0 0,1 0-1,0 0 1,0 0 0,0-1-1,0 1 1,0 0 0,0 0-1,1 0 1,-1 0 0,1 0-1,0 0 1,-1-1 0,1 1-1,0 0 1,0 1-1,2-5 1,1 3 151,1 0 1,-1-1-1,0 2 0,1-1 1,-1 0-1,1 1 0,0 0 1,0 0-1,0 0 0,8-1 1,42-10 772,-1 2 1,92-7-1,117 9-845,-152 7-85,962-43-2870,-341 11 2926,359 22 562,-255 8 3968,-593-4-1388,-248 6-6327,-5-10-2695</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0.559"/>
    </inkml:context>
    <inkml:brush xml:id="br0">
      <inkml:brushProperty name="width" value="0.025" units="cm"/>
      <inkml:brushProperty name="height" value="0.025" units="cm"/>
    </inkml:brush>
  </inkml:definitions>
  <inkml:trace contextRef="#ctx0" brushRef="#br0">1 458 9897,'0'-28'1846,"1"-1"-1,1 0 0,2 1 0,12-52 1,-10 64-1308,0 1 1,0-1-1,2 1 1,0 0-1,0 0 1,2 1-1,-1 0 1,2 1-1,18-19 1,-16 20-351,1 0 1,0 1 0,0 1 0,1 0 0,21-10 0,-29 16-144,0 1 0,0-1 0,1 2 0,-1-1 0,1 1 0,0 0 0,-1 1 0,1 0 1,0 0-1,0 1 0,0 0 0,0 0 0,0 1 0,10 2 0,-15-2-35,1 1 0,-1-1 0,1 1 0,-1 0 0,0 1-1,0-1 1,0 0 0,0 1 0,0 0 0,0 0 0,-1 0 0,1 0 0,-1 0-1,0 0 1,0 1 0,0-1 0,0 1 0,-1-1 0,1 1 0,-1-1-1,0 1 1,0 0 0,0 0 0,-1 0 0,0 0 0,1 0 0,-2 6-1,2 2 73,-2-1-1,1 1 1,-2-1-1,1 1 1,-2-1-1,1 1 0,-2-1 1,-5 14-1,-3-2 244,0-1 1,-2 0-1,0-2 0,-27 30 0,-78 70 2112,-6 6-1060,122-122-1377,-1 0 0,1 0 0,0 0 0,1 0 0,-1 1 0,1-1 0,-3 7 0,5-10 0,0 0 0,-1 0 0,1 0 0,0 0 0,0 0 0,0 0 0,0 0 0,0 1 0,0-1 0,0 0 0,0 0 0,1 0 0,-1 0 0,0 0 0,1 0 0,-1 0 0,1 0 0,-1 0 0,1 0 0,-1 0 0,1 0 0,0 0 0,-1-1 0,1 1 0,0 0 0,0 0 0,0-1 0,-1 1 0,1 0 0,0-1 0,0 1 0,0-1 0,0 1 0,0-1 0,0 0 0,0 1 0,2-1 0,27 9 6,1-2 0,1-1 0,-1-2 0,35 1 0,38 6-207,14 14-2922,-43 0-4671,-29-7-3187</inkml:trace>
</inkml:ink>
</file>

<file path=ppt/ink/ink3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34.759"/>
    </inkml:context>
    <inkml:brush xml:id="br0">
      <inkml:brushProperty name="width" value="0.025" units="cm"/>
      <inkml:brushProperty name="height" value="0.025" units="cm"/>
    </inkml:brush>
  </inkml:definitions>
  <inkml:trace contextRef="#ctx0" brushRef="#br0">107 1225 8968,'-9'4'1719,"-31"16"-380,-16 8 4076,55-28-4380,37-10 2424,126-74 398,74-59-2748,-87 49-827,-102 66-247,685-446 320,-698 449-350,88-60 33,-107 76-56,1 0-1,-1 2 1,1-1 0,1 2-1,-1 0 1,23-4-1,2 8-173,-30 7-15,-24 8 131,-142 67 159,29-17-144,-92 63 26,-193 107 64,321-188-24,18-10-21,1 3 0,2 2 0,-85 67 1,134-87-67,15-10-65,15-9-148,8-7 316,0-2 0,0 0 0,0-1 0,-1-1 0,27-20 0,13-7 40,990-545 597,-594 337-1006,-155 88-106,-298 156 422,-26 13 5,-102 52 24,-137 48 0,28-14 4,46-6 253,-187 121-1,59-30-125,895-476-907,-254 148-1007,78-39-1185,-392 180 2904,23-10-227,-1-2 0,0-1 0,-1-1 0,36-31 0,-63 48 332,-1 1-1,0-1 1,0 0-1,0 0 1,0 0 0,0 0-1,0 0 1,0 0-1,0-1 1,-1 1 0,1 0-1,0 0 1,0 0 0,-1-1-1,1 1 1,-1 0-1,0-1 1,1-2 0,-1 4 7,-1-1 1,1 1-1,-1-1 1,1 1-1,-1-1 0,1 1 1,-1-1-1,1 1 1,-1-1-1,1 1 1,-1 0-1,0-1 1,1 1-1,-1 0 1,0 0-1,1 0 1,-1-1-1,0 1 0,1 0 1,-1 0-1,0 0 1,1 0-1,-1 0 1,0 0-1,-1 0 1,-57 10 1420,7 6-869,1 3-1,-65 33 1,-95 64 431,184-101-878,-638 417 542,507-323-636,109-71-771,45-34-337,7-3-246,28-17-1830,37-30-2824,23-22-4004</inkml:trace>
</inkml:ink>
</file>

<file path=ppt/ink/ink3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38.656"/>
    </inkml:context>
    <inkml:brush xml:id="br0">
      <inkml:brushProperty name="width" value="0.025" units="cm"/>
      <inkml:brushProperty name="height" value="0.025" units="cm"/>
    </inkml:brush>
  </inkml:definitions>
  <inkml:trace contextRef="#ctx0" brushRef="#br0">809 88 9833,'-66'33'3322,"-20"8"-1424,2 3-1,2 4 1,-101 78-1,161-105-1761,0 1 1,2 0-1,0 2 0,2 0 0,0 1 1,2 1-1,1 0 0,1 1 1,-15 42-1,4 0-106,4 1-1,-21 129 1,30-124-21,4 0-1,2 152 1,9-179 30,3 0 0,1-1 1,2 0-1,2 0 0,33 84 1,-24-85-3,2-1 0,2 0 0,1-2 0,3 0 0,1-3 1,3 0-1,69 68 0,-78-87-43,1-1-1,1-1 1,1-1-1,0-1 1,1-1 0,1-2-1,0-1 1,1-1 0,1-1-1,0-2 1,0-1-1,1-1 1,59 4 0,-52-11 42,0-1 0,1-3 0,-1-1 0,0-2 0,-1-1 0,0-2 0,0-2 0,-1-1 0,-1-1 0,66-39 0,-30 9 322,-1-3 1,-3-2 0,-2-4-1,58-62 1,-59 50-42,-4-2 1,-3-4-1,-2-1 1,-4-3-1,-3-2 1,73-163-1,-97 178-254,-2-1 1,-2-1-1,-4-1 0,9-71 0,-19 84 18,-3 1 1,-1-1-1,-3 0 1,-2 1-1,-18-92 0,14 113 3,-1 1-1,-2 0 0,0 0 1,-2 1-1,-2 0 1,0 1-1,-2 1 0,0 0 1,-2 2-1,-37-41 0,44 53-47,-1 1-1,0 0 0,-1 1 0,0 0 1,0 1-1,-1 1 0,0 0 0,-1 1 1,1 1-1,-1 0 0,-1 0 0,1 2 1,-1 0-1,0 1 0,0 0 0,0 1 0,0 1 1,0 1-1,0 0 0,-1 1 0,-30 6 1,27-1-275,-1 1 0,1 0 0,1 2 0,-1 0 1,2 1-1,-28 19 0,-97 85-4725,56-36-551</inkml:trace>
</inkml:ink>
</file>

<file path=ppt/ink/ink3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39.717"/>
    </inkml:context>
    <inkml:brush xml:id="br0">
      <inkml:brushProperty name="width" value="0.025" units="cm"/>
      <inkml:brushProperty name="height" value="0.025" units="cm"/>
    </inkml:brush>
  </inkml:definitions>
  <inkml:trace contextRef="#ctx0" brushRef="#br0">128 59 13068,'0'0'5728,"-1"-8"-3539,-7-27-395,8 34-1730,-1 0 0,1 1 0,0-1 0,0 0 0,-1 0 0,1 1 1,-1-1-1,1 0 0,-1 1 0,1-1 0,-1 0 0,1 1 0,-1-1 0,0 0 0,1 1 0,-1-1 0,0 1 0,1 0 1,-1-1-1,0 1 0,0-1 0,1 1 0,-1 0 0,0 0 0,0-1 0,0 1 0,1 0 0,-1 0 0,0 0 1,0 0-1,0 0 0,0 0 0,1 0 0,-1 0 0,0 0 0,0 0 0,0 1 0,1-1 0,-1 0 0,0 1 0,0-1 1,-1 1-1,-23 20 298,14-2-197,2 0 0,1 1 0,0-1 0,2 2 0,0-1 0,1 1 0,1 0 0,1 0 0,1 0 0,1 0 0,2 29 0,-1-45-149,0-1 1,0 1-1,0 0 0,1 0 1,0-1-1,0 1 1,1 0-1,-1-1 0,1 1 1,0-1-1,0 0 0,0 1 1,1-1-1,-1 0 0,1 0 1,0-1-1,0 1 1,1-1-1,-1 1 0,1-1 1,0 0-1,-1 0 0,1-1 1,1 1-1,-1-1 0,0 0 1,0 0-1,1 0 1,0 0-1,-1-1 0,1 0 1,0 0-1,-1 0 0,1-1 1,5 1-1,7-1 23,-1 0 1,1-1-1,-1-1 0,0 0 1,1-1-1,-1-1 0,-1 0 1,1-1-1,19-10 0,-5 1 12,-2-1 0,0-1-1,34-28 1,-53 38-8,0-1-1,-1-1 1,0 1 0,0-1 0,-1-1-1,0 0 1,-1 0 0,1 0-1,-2 0 1,1-1 0,-2 0 0,1 0-1,3-15 1,-34 69 715,23-34-725,1-1-1,-1 1 1,2 0-1,0 0 1,0 0-1,1 20 1,0-27-27,1 0 0,-1 0 0,1 0 0,-1 0 0,1 0 0,0 0 0,0 0 0,1 0 0,-1 0 0,0 0 0,1-1 0,0 1 0,-1-1 0,1 1 0,0-1 0,0 0 0,1 0 0,-1 0 0,0 0 0,1 0 0,-1 0 0,1 0 0,0-1 0,-1 0 0,1 1 0,4 0 0,2 1 49,0-1 1,0-1-1,1 1 1,-1-2-1,1 1 1,-1-1 0,0 0-1,1-1 1,-1 0-1,0-1 1,1 0-1,-1-1 1,0 1-1,0-2 1,-1 1-1,1-1 1,10-7-1,-12 7-9,-1 0 0,1-1 0,-1 0-1,0-1 1,0 1 0,-1-1-1,0 0 1,0 0 0,0-1-1,-1 1 1,0-1 0,0 0-1,0-1 1,-1 1 0,0 0 0,-1-1-1,0 0 1,0 1 0,0-1-1,0-14 1,-2 11-46,0 1 0,-1-1 0,0 0 0,-1 0 0,0 1 0,-1-1 0,-5-12 0,6 17 0,0 0 0,-1 0 0,0 1 0,0-1 0,-1 1 0,1 0 0,-1 0 0,0 0 0,-1 1 0,1-1 0,-1 1 0,0 0 0,-8-6 0,13 10-115,0 1 1,0-1-1,0 0 1,0 0-1,0 0 0,0 0 1,0 0-1,0 0 1,0 0-1,0 1 1,0-1-1,0 0 0,0 0 1,0 0-1,0 0 1,0 0-1,0 1 0,0-1 1,0 0-1,0 0 1,0 0-1,0 0 0,0 0 1,0 0-1,0 1 1,0-1-1,0 0 1,0 0-1,0 0 0,0 0 1,0 0-1,0 0 1,0 0-1,-1 1 0,1-1 1,0 0-1,0 0 1,0 0-1,0 0 0,0 0 1,0 0-1,0 0 1,-1 0-1,1 0 1,0 0-1,0 0 0,0 0 1,0 0-1,0 0 1,0 0-1,-1 0 0,1 0 1,0 0-1,0 0 1,0 0-1,0 0 0,0 0 1,-1 0-1,1 0 1,0 0-1,0 0 1,0 0-1,0 0 0,0 0 1,0 0-1,0 0 1,-1 0-1,1-1 0,0 4-2868,0 9-5409</inkml:trace>
</inkml:ink>
</file>

<file path=ppt/ink/ink3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0.089"/>
    </inkml:context>
    <inkml:brush xml:id="br0">
      <inkml:brushProperty name="width" value="0.025" units="cm"/>
      <inkml:brushProperty name="height" value="0.025" units="cm"/>
    </inkml:brush>
  </inkml:definitions>
  <inkml:trace contextRef="#ctx0" brushRef="#br0">1 50 12940,'0'0'11510,"12"-7"-10234,0 0-804,1 1 0,0 1 0,1-1 0,-1 2 0,1 0 1,0 1-1,0 0 0,15 0 0,-22 2-373,-1 1 0,1 0 1,0 0-1,0 1 0,-1-1 0,1 2 1,0-1-1,-1 1 0,1 0 0,-1 0 0,11 6 1,-14-6-94,-1 0 0,0 0 0,1 1 0,-1-1 0,0 1 0,-1-1 0,1 1 0,0 0 1,-1 0-1,1-1 0,-1 1 0,0 0 0,0 0 0,0 1 0,0-1 0,-1 0 0,1 0 0,-1 0 0,0 0 1,0 1-1,0-1 0,0 0 0,-1 0 0,1 0 0,-1 0 0,0 0 0,-1 5 0,-2 4 98,-1 0 0,0 0-1,-1 0 1,0 0-1,-1-1 1,0 0 0,-1-1-1,0 1 1,-15 13-1,9-8 29,0 1-1,-13 21 1,26-37-132,1 0 0,-1-1 0,1 1 0,-1-1 0,1 1 0,0-1 0,-1 1 0,1 0 0,0-1 0,-1 1 0,1 0 0,0 0 0,0-1 0,-1 1 0,1 0 0,0 0 0,0-1 0,0 1 0,0 0 0,0 0 0,0-1 0,0 1 0,0 0 0,1-1 0,-1 1 0,0 0 0,0 0 0,1-1 0,-1 1 0,0 0 0,1-1 0,-1 1 0,1 0 0,-1-1 0,0 1 0,1-1 0,0 1 0,-1-1 0,1 1 0,-1-1 0,1 1 0,-1-1 0,1 0 0,0 1 0,-1-1 0,1 0 0,0 1 0,0-1 0,-1 0 0,1 0 0,0 0 0,0 0 0,-1 0 0,1 0 0,0 0 0,0 0 0,-1 0 0,1 0 0,0 0 0,0 0 0,-1 0 0,1 0 0,0-1 0,58-9 0,-55 9 0,68-17-2656,70-28 0,-93 26-3819</inkml:trace>
</inkml:ink>
</file>

<file path=ppt/ink/ink3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0.789"/>
    </inkml:context>
    <inkml:brush xml:id="br0">
      <inkml:brushProperty name="width" value="0.025" units="cm"/>
      <inkml:brushProperty name="height" value="0.025" units="cm"/>
    </inkml:brush>
  </inkml:definitions>
  <inkml:trace contextRef="#ctx0" brushRef="#br0">69 1 14157,'0'0'3428,"-8"1"-295,6 0-2896,-36 8 2955,37-9-3060,0 0-1,0 1 0,0-1 0,0 1 0,0-1 1,0 0-1,0 1 0,0 0 0,0-1 0,0 1 1,1 0-1,-1-1 0,0 1 0,0 0 0,1 0 1,-1 0-1,0-1 0,1 1 0,-1 0 0,1 0 1,-1 0-1,1 0 0,-1 0 0,1 0 0,0 0 1,-1 0-1,1 0 0,0 1 0,0-1 0,0 0 1,0 0-1,0 0 0,0 0 0,0 0 0,0 0 1,1 0-1,-1 0 0,0 0 0,1 0 0,0 2 1,0-2-50,0 1 0,0-1 0,1 1 0,-1-1 0,1 1 0,-1-1 0,1 0 0,0 1 0,0-1 0,-1 0 0,1 0 1,0 0-1,0-1 0,0 1 0,0 0 0,3 0 0,39 6 436,-37-6-392,82 5 383,142-7-1,-77-3-1151,-152 3 621,-1 1 1,1 0-1,0 0 1,-1-1-1,1 1 1,-1 0 0,1 1-1,-1-1 1,1 0-1,0 0 1,-1 1 0,1-1-1,-1 1 1,1-1-1,-1 1 1,1 0-1,-1-1 1,0 1 0,1 0-1,-1 0 1,0 0-1,0 0 1,1 0 0,1 3-1,-4-2 16,1 0-1,0 0 1,-1 0 0,1 0-1,-1 0 1,0-1 0,0 1 0,0 0-1,0 0 1,0 0 0,0-1-1,0 1 1,0-1 0,-1 1-1,1-1 1,0 1 0,-1-1-1,0 0 1,-3 3 0,-38 30 334,-79 48 0,83-58-120,1 1 0,1 2 1,-47 45-1,63-48-1430,20-23 997,0 0 1,0 0-1,0 0 1,1 0-1,-1 0 1,0 0-1,0 1 1,1-1-1,-1 0 1,1 0-1,-1 0 1,1 1-1,-1-1 1,1 0-1,0 1 1,0-1-1,0 0 1,-1 1-1,2 1 1</inkml:trace>
</inkml:ink>
</file>

<file path=ppt/ink/ink3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1.567"/>
    </inkml:context>
    <inkml:brush xml:id="br0">
      <inkml:brushProperty name="width" value="0.025" units="cm"/>
      <inkml:brushProperty name="height" value="0.025" units="cm"/>
    </inkml:brush>
  </inkml:definitions>
  <inkml:trace contextRef="#ctx0" brushRef="#br0">34 77 12684,'0'0'9652,"-4"10"-8414,-5 29-436,1 0 0,2 1 0,2-1 0,1 59-1,3-93-761,0 0-1,0 1 0,1-1 0,0 0 0,0 1 0,0-1 0,1 0 0,-1 0 1,1 0-1,0 0 0,1 0 0,-1-1 0,1 1 0,0-1 0,0 1 1,0-1-1,1 0 0,7 7 0,-6-8 29,1 1-1,0-1 1,0 0-1,0 0 1,1 0-1,-1-1 1,1 0-1,-1-1 1,1 1-1,0-1 1,0-1-1,0 1 1,-1-1-1,11-1 1,-1 0 60,0-2 0,0 0-1,0-1 1,0 0 0,0-2 0,-1 1 0,0-2 0,0 0 0,-1-1 0,0 0 0,0-1 0,-1-1-1,16-14 1,-18 14-79,-1 0 0,1 0-1,-2-1 1,0 0-1,0-1 1,-1 0-1,0-1 1,-1 1 0,-1-1-1,0-1 1,-1 1-1,0-1 1,-1 0-1,0 0 1,1-18 0,-8 6 102,3 25-154,0 1 0,-1 0 0,1-1 0,0 1 0,0 0 0,0-1 0,-1 1 0,1 0 0,0-1 0,0 1 0,-1 0 0,1 0 0,0-1 0,-1 1 0,1 0 0,0 0 0,-1 0 0,1-1 0,-1 1 0,1 0 0,0 0-1,-1 0 1,1 0 0,-1 0 0,1 0 0,0 0 0,-1 0 0,1 0 0,-1 0 0,1 0 0,0 0 0,-1 0 0,-1 1-11,1 0 0,-1 0 0,0 1-1,1-1 1,-1 0 0,1 1 0,0-1 0,0 1 0,-1-1 0,1 1-1,0 0 1,0-1 0,0 1 0,1 0 0,-1 0 0,0 0 0,1 0-1,-1 0 1,1 0 0,-1 2 0,0 6 9,-1-1 1,1 0-1,1 1 0,0-1 1,0 1-1,1-1 1,0 0-1,0 1 0,1-1 1,0 0-1,1 0 0,0 0 1,5 10-1,-5-14 37,1 1-1,-1-1 1,1 0-1,0-1 1,0 1 0,1-1-1,-1 1 1,1-1-1,0 0 1,0-1-1,0 0 1,1 1 0,-1-2-1,1 1 1,-1-1-1,1 1 1,0-1 0,0-1-1,0 1 1,0-1-1,7 0 1,-1 0-7,0 0 0,-1-1 1,1-1-1,0 0 0,-1 0 0,1-1 1,-1 0-1,1-1 0,-1-1 1,0 0-1,0 0 0,-1-1 0,12-7 1,-15 8-20,0-1 0,-1 0 0,1 0 0,-1-1 0,0 0 0,0 0 0,-1 0 0,0-1 0,0 0 0,0 0 0,-1 0 0,0-1 0,0 1 1,-1-1-1,0 0 0,-1 0 0,1 0 0,-1 0 0,0-10 0,0 6-6,-2 0 0,1-1 0,-2 1 0,1 0 0,-2-1 0,-3-15 0,4 23 0,-1-1 0,0 1 0,0 0 0,0 0 0,0-1 0,-1 2 0,0-1 0,0 0 0,0 1 0,-1-1 0,1 1 0,-1 0 0,0 0 0,0 0 0,-1 1 0,-5-4 0,9 6-73,1 0-1,-1 1 1,1-1 0,-1 1-1,0-1 1,1 1-1,-1-1 1,0 1 0,1-1-1,-1 1 1,0 0 0,0 0-1,1-1 1,-1 1-1,0 0 1,0 0 0,1 0-1,-1 0 1,0 0 0,0 0-1,0 0 1,1 0 0,-1 0-1,0 0 1,0 0-1,0 0 1,1 1 0,-1-1-1,0 0 1,0 0 0,1 1-1,-1-1 1,0 1 0,1-1-1,-1 1 1,0-1-1,1 1 1,-1-1 0,1 1-1,-1-1 1,1 1 0,-1 0-1,1-1 1,-1 1-1,1 0 1,0-1 0,-1 1-1,1 1 1,-3 41-6424,3-43 6435,3 24-6248</inkml:trace>
</inkml:ink>
</file>

<file path=ppt/ink/ink3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1.892"/>
    </inkml:context>
    <inkml:brush xml:id="br0">
      <inkml:brushProperty name="width" value="0.025" units="cm"/>
      <inkml:brushProperty name="height" value="0.025" units="cm"/>
    </inkml:brush>
  </inkml:definitions>
  <inkml:trace contextRef="#ctx0" brushRef="#br0">0 296 15727,'0'0'9636,"9"7"-7506,-5-3-1739,-2-2-287,-1-1 1,0 1 0,1 0-1,0-1 1,-1 1-1,1-1 1,0 1 0,0-1-1,0 0 1,0 0-1,0 0 1,0 0-1,0 0 1,0 0 0,0-1-1,1 1 1,-1-1-1,0 1 1,0-1 0,1 0-1,-1 0 1,0 0-1,0 0 1,1 0-1,-1-1 1,0 1 0,0-1-1,0 1 1,5-2-1,9-10 56,1 0 0,-2-1-1,0 0 1,0-1 0,-1-1-1,-1 0 1,20-31 0,-24 32-118,-1 0 1,0 0-1,-1 0 1,-1-1-1,0 0 1,-1-1 0,0 1-1,-2-1 1,1 0-1,0-20 1,-4 46-43,-1 10 0,1 0 0,5 38 0,-4-50 0,1 0 0,0-1 0,1 1 0,-1-1 0,1 1 0,1-1 0,0 0 0,0 0 0,0 0 0,1-1 0,9 11 0,-9-11-670,0-2 0,0 1 0,1 0 0,0-1 0,-1 0 0,1-1 0,1 1 0,-1-1 0,0 0 0,1 0 0,0-1 0,-1 0 0,14 2 0,11-3-5068</inkml:trace>
</inkml:ink>
</file>

<file path=ppt/ink/ink3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6.224"/>
    </inkml:context>
    <inkml:brush xml:id="br0">
      <inkml:brushProperty name="width" value="0.025" units="cm"/>
      <inkml:brushProperty name="height" value="0.025" units="cm"/>
    </inkml:brush>
  </inkml:definitions>
  <inkml:trace contextRef="#ctx0" brushRef="#br0">3408 163 8456,'0'0'5984,"-6"8"-4734,3-3-1075,1-3-115,0 1 0,0 0 0,0-1 0,0 0 0,0 1-1,0-1 1,-1 0 0,1 0 0,-1 0 0,1 0 0,-1-1 0,0 1 0,0-1 0,0 1 0,0-1 0,0 0 0,0 0-1,0 0 1,0-1 0,0 1 0,0-1 0,-4 1 0,-87-7 65,1-3 1,-158-37-1,51 6-229,-137-10 2348,-557-11-1,687 63-1394,0 8-1,0 10 0,-393 90 0,566-102-805,-79 25 16,105-30-67,-1 0 0,1 1 0,0 0 0,0 1 0,0 0-1,1 0 1,-1 0 0,1 1 0,-11 12 0,17-17-18,1-1 0,-1 1 1,0 0-1,1 0 0,-1 0 0,0-1 0,1 1 1,-1 0-1,1 0 0,0 0 0,-1 0 0,1 0 1,0 0-1,-1 0 0,1 0 0,0 0 0,0 1 0,0-1 1,0 0-1,0 2 0,0-3-50,1 1 0,-1-1 0,1 1-1,-1 0 1,1-1 0,-1 1 0,1-1 0,-1 1 0,1-1 0,0 0-1,-1 1 1,1-1 0,0 1 0,-1-1 0,1 0 0,0 0 0,-1 1-1,1-1 1,0 0 0,0 0 0,1 0 0,4 1-609,-1-1 1,1 0-1,0-1 0,0 1 1,-1-1-1,9-2 1,37-18-5519</inkml:trace>
</inkml:ink>
</file>

<file path=ppt/ink/ink3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46.581"/>
    </inkml:context>
    <inkml:brush xml:id="br0">
      <inkml:brushProperty name="width" value="0.025" units="cm"/>
      <inkml:brushProperty name="height" value="0.025" units="cm"/>
    </inkml:brush>
  </inkml:definitions>
  <inkml:trace contextRef="#ctx0" brushRef="#br0">1517 2 17360,'-47'-2'323,"1"2"0,-1 3-1,1 1 1,-1 2 0,1 2-1,-65 21 1,-257 112 2358,316-119-2256,-273 137 1799,278-131-2001,0 2-1,3 2 1,0 3-1,-59 60 1,89-80-214,1 0 0,1 1 0,-16 26 0,24-34-6,0 0 0,0 0-1,0 0 1,1 1 0,1-1 0,-1 1 0,1 0-1,1 0 1,-1 16 0,2-21-11,0-1 0,1 1-1,0 0 1,0-1 0,0 1 0,0 0 0,1-1-1,-1 0 1,1 1 0,0-1 0,0 0 0,0 0-1,0 0 1,1 0 0,-1 0 0,1 0-1,-1-1 1,1 0 0,0 1 0,0-1 0,1 0-1,-1 0 1,0 0 0,0-1 0,5 2 0,10 4-4,0-1 0,0 0 0,34 4-1,67 5-367,0-7 0,157-7 0,-128-3-220,351 2-1538,-168 0-2557,-205 0-841</inkml:trace>
</inkml:ink>
</file>

<file path=ppt/ink/ink3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53.703"/>
    </inkml:context>
    <inkml:brush xml:id="br0">
      <inkml:brushProperty name="width" value="0.025" units="cm"/>
      <inkml:brushProperty name="height" value="0.025" units="cm"/>
    </inkml:brush>
  </inkml:definitions>
  <inkml:trace contextRef="#ctx0" brushRef="#br0">79 1647 6566,'0'0'1954,"-8"11"3379,-4 4-3764,-2 1 768,2 1-1,-21 32 1,54-64-736,472-445 3078,37-40-4671,-302 241 40,155-155 11,-369 401-81,0 1 0,0 1 0,1 0 0,1 1 0,-1 0 0,25-9-1,-40 18-195,-4 7-338,-62 71 576,-4-2-1,-103 85 1,37-37-9,-241 248 16,-151 139 5,430-424-32,-63 60 0,199-184 4,327-310 125,-258 253-170,583-522-1504,-680 608 1483,222-213-1589,-175 161 1429,91-122 1,-213 248 370,-256 270 162,-25-22 333,77-72 563,-421 342 405,673-572-1550,14-13 78,22-25-48,610-600-2279,-517 524 1796,167-149-1041,85-79-948,-339 301 2443,-25 30-62,-1 0 1,1 0 0,0 0-1,0 0 1,0 0 0,0 0 0,0 0-1,0 0 1,0 1 0,0-1-1,0 0 1,0 0 0,-1 0 0,1 0-1,0 0 1,0 0 0,0 0-1,0 0 1,0 0 0,0 0 0,0 0-1,0 0 1,-1 0 0,1 0-1,0 0 1,0 0 0,0 0-1,0 0 1,0 0 0,0 0 0,0 0-1,-1 0 1,1 0 0,0-1-1,0 1 1,0 0 0,0 0 0,0 0-1,0 0 1,0 0 0,0 0-1,0 0 1,0 0 0,0 0-1,0 0 1,-1 0 0,1-1 0,0 1-1,0 0 1,0 0 0,0 0-1,0 0 1,0 0 0,0 0 0,0 0-1,0 0 1,0-1 0,0 1-1,0 0 1,0 0 0,0 0 0,0 0-1,0 0 1,0 0 0,0 0-1,0-1 1,0 1 0,1 0-1,-24 13 75,-62 51-157,-111 108-1,126-108 53,49-44-98,-262 246 848,210-191-2166,-106 142 1,163-197-3607,8-15-2993</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1.589"/>
    </inkml:context>
    <inkml:brush xml:id="br0">
      <inkml:brushProperty name="width" value="0.025" units="cm"/>
      <inkml:brushProperty name="height" value="0.025" units="cm"/>
    </inkml:brush>
  </inkml:definitions>
  <inkml:trace contextRef="#ctx0" brushRef="#br0">58 62 17489,'0'0'9048,"-9"10"-8962,1-2-75,4-5-8,1 0 0,0 1-1,-1-1 1,1 1 0,1 0 0,-1 0 0,0 0-1,1 0 1,0 1 0,0-1 0,0 0-1,1 1 1,-1-1 0,1 1 0,0 0-1,0 6 1,0 2 28,0-1 1,1 0-1,1 0 0,0 1 0,1-1 1,5 17-1,-6-26 6,-1-1 1,1 0-1,1 1 0,-1-1 0,0 0 1,0 0-1,1 0 0,0 0 1,-1 0-1,1 0 0,0-1 0,0 1 1,-1-1-1,1 1 0,1-1 1,1 2-1,-1-2 55,1 0 0,-1 0-1,0-1 1,1 1 0,-1-1 0,0 1 0,1-1 0,-1 0 0,0-1-1,1 1 1,-1-1 0,0 1 0,1-1 0,-1 0 0,4-2-1,3-1 117,0-1-1,0-1 0,0 0 1,-1 0-1,0 0 0,0-2 1,-1 1-1,0-1 0,0 0 1,10-15-1,-5 6-46,0-1 0,-2 0 0,0-1 0,13-32 0,-23 60-115,5 60-58,-6-64 10,1-1-1,0 1 0,0-1 1,0 1-1,0-1 0,1 0 1,0 0-1,0 1 1,0-1-1,0-1 0,1 1 1,0 0-1,-1 0 0,7 5 1,-3-6 16,0 0 1,0 0-1,0 0 1,0-1 0,0 0-1,1 0 1,-1 0-1,1-1 1,-1 0-1,1 0 1,-1-1 0,1 0-1,-1 0 1,1-1-1,0 1 1,-1-2-1,1 1 1,-1 0 0,0-1-1,1-1 1,-1 1-1,0-1 1,8-5-1,-7 5 2,-1-1 0,0 0 0,0 0 0,0-1 0,-1 1 0,1-1 0,-1-1-1,0 1 1,0-1 0,-1 0 0,0 0 0,0 0 0,0-1 0,-1 1 0,0-1 0,0 0-1,-1 0 1,1 0 0,-2 0 0,3-12 0,-4 9-16,0-1 0,0 1 0,-1 0 0,-3-14 0,4 23 0,0-1 0,0 1 0,0 0 0,0 0 0,0-1 0,0 1 0,-1 0 0,1 0 0,-1 0 0,1 0 0,-1-1 0,1 1 0,-1 0 0,0 0 0,1 0 0,-1 0 0,0 0 0,0 0 0,0 0 0,0 1 0,0-1 0,0 0 0,0 0 0,0 1 0,0-1 0,0 1 0,0-1 0,0 1 0,0-1 0,-1 1 0,1-1 0,0 1 0,0 0 0,-1 0 0,1 0 0,0 0 0,0 0 0,-1 0 0,1 0 0,0 0 0,0 0 0,-1 1 0,1-1 0,0 0 0,0 1 0,0-1 0,0 1 0,-2 1 0,-2 1 0,1 1 0,0-1 0,0 1 0,0 0 0,0 1 0,1-1 0,0 1 0,0-1 0,0 1 0,-4 9 0,-18 55 0,24-67 0,0-1 0,1 1 0,-1-1 0,1 1 0,0 0 0,-1-1 0,1 1 0,0 0 0,0-1 0,0 1 0,0 0 0,0 0 0,0-1 0,1 1 0,-1-1 0,0 1 0,1 0 0,0-1 0,-1 1 0,1-1 0,0 1 0,0-1 0,-1 1 0,1-1 0,0 0 0,1 1 0,-1-1 0,0 0 0,0 0 0,0 0 0,1 0 0,1 2 0,3-1 0,0-1 0,1 1 0,-1-1 0,0 0 0,1-1 0,-1 0 0,9 0 0,-5 0 0,50-1-4,75 4-26,-121-2 22,0 1 0,-1 0 1,0 1-1,1 1 0,-1 0 0,0 0 1,18 10-1,-29-12 8,1-1-1,-1 0 1,0 1 0,0 0-1,0 0 1,1 0 0,-1-1-1,-1 2 1,1-1 0,0 0-1,-1 0 1,1 1 0,-1-1 0,1 0-1,-1 1 1,2 5 0,-53-145 101,46 120-101,1 11 0,1 0 0,0-1 0,1 1 0,0 0 0,0-1 0,0 1 0,1-1 0,-1 0 0,2 1 0,0-8 0,2 13-390,1 0 0,-1 0 0,1 0 0,-1 0 0,1 1 0,-1 0 0,1-1 0,-1 1-1,1 1 1,0-1 0,5 1 0,-5 0-791,28 2-4968,5-1-2724</inkml:trace>
</inkml:ink>
</file>

<file path=ppt/ink/ink3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54.502"/>
    </inkml:context>
    <inkml:brush xml:id="br0">
      <inkml:brushProperty name="width" value="0.025" units="cm"/>
      <inkml:brushProperty name="height" value="0.025" units="cm"/>
    </inkml:brush>
  </inkml:definitions>
  <inkml:trace contextRef="#ctx0" brushRef="#br0">75 456 9161,'1'-41'4346,"1"30"-3359,-2-1-1,1 0 1,-1 0-1,-1 0 0,0 0 1,-1 1-1,0-1 1,-1 1-1,-6-18 0,9 28-945,0 0 0,0 1 0,0-1 0,0 0 0,-1 1 0,1-1 0,0 0-1,-1 0 1,1 1 0,0-1 0,-1 1 0,1-1 0,-1 0 0,1 1 0,-1-1 0,1 1-1,-1-1 1,0 1 0,1-1 0,-1 1 0,0 0 0,1-1 0,-1 1 0,0 0-1,1-1 1,-1 1 0,0 0 0,0 0 0,1 0 0,-1 0 0,0-1 0,0 1-1,1 0 1,-1 0 0,0 1 0,0-1 0,1 0 0,-1 0 0,0 0 0,0 0 0,1 1-1,-1-1 1,0 0 0,1 1 0,-1-1 0,0 0 0,1 1 0,-1-1 0,1 1-1,-1-1 1,0 1 0,1-1 0,-1 1 0,1 0 0,0-1 0,-1 1 0,1-1-1,-1 1 1,1 0 0,0 0 0,0-1 0,-1 2 0,-2 5-49,-1-1 1,2 1-1,-1 0 1,1 0-1,-2 8 1,1-4 117,1 1 1,0-1 0,1 1-1,1 0 1,-1-1 0,2 1-1,-1 0 1,2-1 0,0 1-1,3 11 1,-4-21-78,0-1-1,0 1 1,0 0-1,0-1 1,0 1 0,0-1-1,1 0 1,-1 1-1,1-1 1,-1 0 0,1 0-1,0 0 1,-1 0-1,1 0 1,0 0 0,0 0-1,-1 0 1,1-1-1,0 1 1,0-1-1,0 1 1,0-1 0,0 0-1,0 0 1,0 0-1,0 0 1,0 0 0,0 0-1,-1-1 1,1 1-1,0 0 1,0-1 0,0 0-1,0 1 1,0-1-1,2-2 1,3 0 103,0 0 1,-1-1-1,1 0 1,-1 0-1,0-1 1,0 0-1,-1 0 1,6-6-1,-3 1-54,-1-1 0,-1 0 0,0 0 0,0 0 0,-2-1 0,1 0 0,-1 0 0,-1 0 0,0 0 0,-1-1 0,1-12 0,-2 20-61,-1 1 0,0-1 0,0 1 0,0-1 0,-1 1 1,0-1-1,0 1 0,0-1 0,0 1 0,-1 0 0,0-1 0,0 1 1,0 0-1,-3-5 0,2 6-22,1 1 0,-1-1 1,0 1-1,0 0 0,0 0 1,0 0-1,0 0 1,0 1-1,0-1 0,-1 1 1,1 0-1,0 0 0,-1 0 1,1 0-1,-1 1 0,1-1 1,-1 1-1,0 0 0,1 0 1,-8 1-1,8 0-9,-1-1 1,1 1-1,-1 0 1,1 0-1,-1 0 1,1 0-1,0 1 1,-1-1-1,1 1 1,0 0-1,0 0 1,0 0-1,0 0 1,1 1-1,-1-1 1,1 1-1,-1 0 1,1-1-1,0 1 1,-3 6-1,1-3 53,1 0-1,0 1 0,1-1 1,0 1-1,0 0 1,0-1-1,1 1 0,0 0 1,0 13-1,1-19-29,0 0 0,0 0 0,0-1 0,0 1 0,1 0-1,-1 0 1,0-1 0,1 1 0,-1 0 0,1-1 0,-1 1 0,0 0 0,1-1 0,0 1-1,-1 0 1,1-1 0,-1 1 0,1-1 0,0 1 0,-1-1 0,1 0 0,0 1 0,-1-1-1,1 1 1,0-1 0,0 0 0,0 0 0,-1 0 0,1 1 0,0-1 0,0 0 0,0 0-1,-1 0 1,1 0 0,0 0 0,0 0 0,0 0 0,-1-1 0,1 1 0,0 0 0,0 0-1,-1-1 1,1 1 0,0 0 0,0-1 0,0 0 0,38-17 572,-31 12-560,-1-1 1,0 0-1,0 0 1,0-1 0,-1 0-1,0 0 1,0 0 0,-1-1-1,0 1 1,-1-1-1,0-1 1,0 1 0,-1-1-1,-1 1 1,1-1 0,-1 0-1,-1 0 1,0 0-1,0-18 1,-1 26-31,0 0 1,-1 0-1,1 1 1,0-1-1,-1 0 1,1 0-1,-1 1 1,0-1-1,0 0 1,1 1-1,-1-1 1,0 0-1,-1 1 1,1-1-1,0 1 1,0 0-1,0-1 1,-1 1-1,1 0 1,-1 0-1,1 0 1,-1 0-1,1 0 1,-1 0-1,0 0 1,0 1-1,1-1 1,-1 0-1,0 1 1,0-1-1,0 1 1,1 0-1,-3 0 1,0 0-11,1 0 1,-1 0 0,1 1-1,0-1 1,-1 1 0,1 0-1,0 0 1,-1 0 0,1 0-1,0 0 1,0 1 0,0 0-1,0 0 1,0-1 0,0 2 0,1-1-1,-5 4 1,-1 5 6,1 0 0,-1 1-1,2 0 1,0 0 0,0 0 0,1 1 0,0 0-1,1 0 1,1 0 0,0 0 0,1 1 0,0-1 0,1 1-1,1 15 1,0-28 13,0 0 1,0 0-1,0 0 0,0 1 0,0-1 1,0 0-1,0 0 0,0 0 1,1 0-1,-1 1 0,0-1 0,1 0 1,-1 0-1,1 0 0,-1 0 0,1 0 1,0 0-1,-1 0 0,1 0 0,0 0 1,0 0-1,-1 0 0,1 0 0,0-1 1,0 1-1,0 0 0,0-1 1,0 1-1,0 0 0,1-1 0,-1 0 1,0 1-1,0-1 0,0 1 0,0-1 1,0 0-1,1 0 0,-1 0 0,0 0 1,2 0-1,1 0 17,0-1-1,-1 0 1,1 0-1,0 0 1,0 0 0,-1 0-1,1-1 1,-1 0-1,1 0 1,-1 0-1,0 0 1,4-3 0,5-5-17,-1-1 0,0-1 0,-1 0 0,-1 0 0,1-1 0,-2 0 1,0 0-1,8-18 0,-11 20-11,-1-1 0,0 1 0,0-1 0,-1 0 0,-1 1-1,0-1 1,-1 0 0,0-1 0,0 1 0,-1 0 0,-3-14 0,3 25-19,0-1 0,0 1-1,0 0 1,0-1 0,0 1 0,-1-1 0,1 1-1,0-1 1,-1 1 0,0 0 0,1-1 0,-1 1-1,0 0 1,0-1 0,1 1 0,-1 0 0,0 0-1,0 0 1,0 0 0,0 0 0,-1 0 0,1 0 0,0 0-1,0 0 1,-1 1 0,1-1 0,0 0 0,-1 1-1,1-1 1,-1 1 0,1-1 0,0 1 0,-1 0-1,1 0 1,-1 0 0,1-1 0,-1 2 0,1-1-1,-1 0 1,1 0 0,-1 0 0,1 1 0,-3 0-1,1 0-18,-1 1 0,0-1 0,0 1-1,0 0 1,1 0 0,0 1 0,-1-1-1,1 1 1,0 0 0,0 0 0,0 0-1,0 0 1,1 0 0,-3 4 0,-4 8 84,2 0 0,0 1 0,0 0 0,2 0 0,0 0 0,1 1 0,0-1 0,2 1 0,0 0 0,0 0 0,3 28 0,-1-44-40,0 0 0,0 1 0,1-1 0,-1 0 0,1 0 0,-1 0 0,1 1 0,-1-1 0,1 0 0,0 0 0,-1 0 1,1 0-1,0 0 0,0 0 0,0 0 0,0-1 0,0 1 0,0 0 0,0 0 0,0-1 0,0 1 0,0 0 0,0-1 0,0 1 0,0-1 0,1 0 0,-1 1 0,0-1 0,0 0 0,1 0 0,-1 0 0,0 0 0,0 0 0,1 0 0,-1 0 0,0 0 0,1 0 1,-1 0-1,0-1 0,0 1 0,0-1 0,1 1 0,1-2 0,3 0-72,-1 0 1,1-1 0,-1 1-1,1-1 1,-1-1 0,0 1-1,0-1 1,5-4-1,-3 0-708,0 0-1,-1 0 1,0 0-1,-1-1 0,0 0 1,0 0-1,-1 0 1,4-12-1,7-36-8006</inkml:trace>
</inkml:ink>
</file>

<file path=ppt/ink/ink3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57.520"/>
    </inkml:context>
    <inkml:brush xml:id="br0">
      <inkml:brushProperty name="width" value="0.025" units="cm"/>
      <inkml:brushProperty name="height" value="0.025" units="cm"/>
    </inkml:brush>
  </inkml:definitions>
  <inkml:trace contextRef="#ctx0" brushRef="#br0">241 193 9801,'0'0'2589,"-13"3"-560,7-2-1821,0-1-53,-1 2 1,1-1-1,0 1 1,0 0 0,-1 0-1,1 0 1,1 1-1,-1 0 1,0 0-1,1 0 1,-1 1-1,1 0 1,0 0-1,-6 7 1,-2 6 146,0 2 1,1-1-1,1 2 1,0-1-1,2 2 0,0-1 1,2 1-1,0 0 1,-5 30-1,2 2-40,3 2 1,0 87 0,7-126-198,0-1 0,1 1 0,1-1 0,1 1 0,0-1 0,1 0 0,0 0 0,12 26 0,-14-37-48,0 0 0,0-1 0,1 1 1,0 0-1,-1-1 0,1 1 0,0-1 1,1 0-1,-1 0 0,1 0 1,-1-1-1,1 1 0,0-1 0,0 0 1,0 0-1,0 0 0,0-1 0,0 1 1,0-1-1,1 0 0,-1 0 0,1 0 1,-1-1-1,1 0 0,-1 0 0,0 0 1,1 0-1,-1 0 0,1-1 1,-1 0-1,0 0 0,1 0 0,-1-1 1,0 0-1,7-3 0,5-2 283,0-2-1,0 0 1,-1 0-1,0-2 1,0 0-1,22-22 1,72-88 950,-72 74-1013,-1-1 0,-3-2 0,29-57-1,-47 76-96,0 0-1,-3-2 0,-1 1 0,-1-1 1,-1-1-1,6-59 0,-14 82-64,0 0 1,-1 1-1,0-1 0,-1 1 0,-1-1 1,1 1-1,-6-18 0,5 24-39,1-1-1,-1 1 1,0 0 0,-1 0-1,1 0 1,-1 1 0,1-1-1,-1 0 1,0 1 0,-1 0-1,1 0 1,0 0 0,-1 0-1,0 0 1,0 1-1,0-1 1,0 1 0,0 0-1,0 1 1,-5-3 0,0 2-35,0 0 0,-1 0 1,1 0-1,0 1 0,-1 1 1,1 0-1,-1 0 0,1 0 1,-1 2-1,1-1 0,-19 6 1,13-2-6,0 1 0,0 1 0,1 0 0,0 1 0,0 0-1,-19 17 1,9-4-644,1 0-1,1 2 0,1 0 0,1 2 1,1 0-1,-25 46 0,16-8-5661,16-16-7132</inkml:trace>
</inkml:ink>
</file>

<file path=ppt/ink/ink3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48:59.220"/>
    </inkml:context>
    <inkml:brush xml:id="br0">
      <inkml:brushProperty name="width" value="0.025" units="cm"/>
      <inkml:brushProperty name="height" value="0.025" units="cm"/>
    </inkml:brush>
  </inkml:definitions>
  <inkml:trace contextRef="#ctx0" brushRef="#br0">7444 827 16816,'-542'-333'1603,"426"275"-1497,-2 4 0,-241-72 1,154 76-45,-330-36 1,-223 25 156,521 46-184,145 8-24,-531-29 35,0 38 436,461 11-351,2 8-1,0 7 1,2 7 0,-163 58-1,88-8-120,-433 224 0,500-218 368,-287 212 0,379-245-81,3 4 1,3 2-1,3 4 1,2 2-1,-94 139 1,120-147-278,3 1 0,3 1 1,3 2-1,3 1 0,2 1 1,-14 78-1,20-55-107,4 0 0,4 0-1,4 1 1,9 117 0,0-159 28,2-1 1,3 0-1,1-1 0,3 0 0,2 0 1,2-1-1,1-2 0,3 1 1,2-2-1,2-1 0,1-1 0,3-1 1,1-2-1,45 46 0,281 238 213,31-32 135,-233-186-145,4-6-1,5-8 0,3-7 1,4-7-1,3-7 1,200 51-1,-76-49 64,4-12 0,344 23 0,620-34 480,-783-54-628,737-102-1,4-134-47,-12-65-21,-932 234 15,-156 40 16,243-69-31,-299 78 25,0-2-1,-2-4 0,76-45 1,-114 57 62,0-2-1,-1-1 1,-1-1 0,-1-1 0,-1-1-1,-1-1 1,-1-1 0,-1 0 0,18-32-1,-20 23 105,0 0-1,-2-1 0,-2-1 1,-1-1-1,-2 0 0,-1 0 1,6-53-1,-9 25-7,-3 1-1,-2 0 1,-4-1-1,-17-120 1,3 102-209,-4 1 0,-3 2 0,-43-100 1,5 49-101,-6 3 1,-5 3-1,-5 3 1,-113-135 0,80 124 162,-7 4 0,-4 6 0,-6 6 0,-5 5 0,-189-123 0,161 134 24,-5 8 0,-4 7-1,-3 7 1,-307-95 0,226 106-208,-3 11 0,-3 11 0,-482-22 0,-25 76-3030,0 59-4886,255-1-5044</inkml:trace>
</inkml:ink>
</file>

<file path=ppt/ink/ink3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19.140"/>
    </inkml:context>
    <inkml:brush xml:id="br0">
      <inkml:brushProperty name="width" value="0.025" units="cm"/>
      <inkml:brushProperty name="height" value="0.025" units="cm"/>
    </inkml:brush>
  </inkml:definitions>
  <inkml:trace contextRef="#ctx0" brushRef="#br0">78 79 5541,'0'0'5392,"-10"0"-3534,-5 0-1014,-11 0 101,-1 7 3944,27-7-4846,1 0 0,-1 0-1,0 0 1,0 0 0,1 0 0,-1 0 0,0 0-1,0 0 1,0 0 0,1 0 0,-1 0-1,0 0 1,0 0 0,1 0 0,-1 1-1,0-1 1,0 0 0,0 0 0,1 0 0,-1 0-1,0 0 1,0 1 0,0-1 0,1 0-1,-1 0 1,0 0 0,0 1 0,0-1 0,0 0-1,0 0 1,0 0 0,1 1 0,-1-1-1,0 0 1,0 0 0,0 1 0,0-1 0,0 0-1,0 0 1,0 1 0,0-1 0,0 0-1,0 0 1,0 1 0,0-1 0,0 0 0,0 0-1,0 1 1,-1-1 0,1 0 0,0 0-1,0 0 1,0 1 0,0-1 0,0 0 0,0 0-1,-1 0 1,1 1 0,0-1 0,0 0-1,0 0 1,-1 0 0,1 0 0,0 0 0,0 1-1,0-1 1,-1 0 0,1 0 0,-1 0-1,20 7 2249,37-4-666,0-3-1,71-9 1,9-1-1294,426-21 684,176-3-130,-78 29-815,-660 5-401,0-6-4346,0-5-1809</inkml:trace>
</inkml:ink>
</file>

<file path=ppt/ink/ink3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35.128"/>
    </inkml:context>
    <inkml:brush xml:id="br0">
      <inkml:brushProperty name="width" value="0.025" units="cm"/>
      <inkml:brushProperty name="height" value="0.025" units="cm"/>
    </inkml:brush>
  </inkml:definitions>
  <inkml:trace contextRef="#ctx0" brushRef="#br0">0 70 9705,'0'0'18402,"13"-3"-17644,35-7-562,1 2 0,85-3 0,118 12-195,-110 1 45,21-2 829,-471 23 1010,239-14-1838,-28 5 183,-120 2 0,215-15-230,1-1 0,0 0 1,0 0-1,0 0 0,-1 0 0,1 0 0,0 0 1,0 0-1,0-1 0,0 1 0,-1 0 0,1-1 0,0 1 1,0-1-1,0 1 0,0-1 0,0 1 0,0-1 1,0 0-1,-1-1 0,2 1 0,-1 1 0,1-1 1,0 0-1,0 1 0,0-1 0,0 0 0,1 0 0,-1 1 1,0-1-1,0 0 0,0 1 0,1-1 0,-1 0 0,0 1 1,1-1-1,-1 0 0,0 1 0,1-1 0,-1 1 0,1-1 1,-1 1-1,1-1 0,0 0 0,4-4-6,0 1 1,0 0-1,0 0 0,1 1 0,-1-1 1,9-3-1,17-3-531,1 0 0,-1 3 0,2 0 0,49-3 0,134 5-2575,-156 5 2428,-32 3 506,-28-3 171,0 0 1,0 1-1,0-1 0,0 0 0,0 0 1,0 0-1,0 0 0,0 0 1,1 0-1,-1 1 0,0-1 1,0 0-1,0 0 0,0 0 0,0 0 1,0 1-1,0-1 0,0 0 1,0 0-1,0 0 0,0 0 1,0 1-1,0-1 0,0 0 1,0 0-1,0 0 0,0 0 0,0 0 1,0 1-1,0-1 0,-1 0 1,1 0-1,0 0 0,0 0 1,0 0-1,0 1 0,0-1 1,0 0-1,0 0 0,0 0 0,-1 0 1,1 0-1,0 0 0,0 0 1,0 0-1,0 1 0,0-1 1,-1 0-1,1 0 0,0 0 1,0 0-1,0 0 0,0 0 0,-1 0 1,1 0-1,0 0 0,0 0 1,0 0-1,0 0 0,-1 0 1,-47 13-427,-42 1-1516,-1-5 1,-100-1-1,92-12-4308</inkml:trace>
</inkml:ink>
</file>

<file path=ppt/ink/ink3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51.933"/>
    </inkml:context>
    <inkml:brush xml:id="br0">
      <inkml:brushProperty name="width" value="0.025" units="cm"/>
      <inkml:brushProperty name="height" value="0.025" units="cm"/>
    </inkml:brush>
  </inkml:definitions>
  <inkml:trace contextRef="#ctx0" brushRef="#br0">20 47 11179,'8'6'10534,"12"-5"-7539,21-4-3319,-38 2 966,359-26 2001,-483 23-2026,-43 0 9,141 5-591,0 2 0,0 0-1,0 1 1,1 1 0,-24 9 0,38-10-117,11-1 56,24-1 86,42-5 132,-23-2-140,267-37 46,-520 41 483,131 11-229,44-4-239,25-4-100,10-1-42,177-12-358,3 0-1890,-234 29 1135,7-6 640,-59 9 0,83-19-1895,0 0 0,-39-3 0,36-2-6470</inkml:trace>
</inkml:ink>
</file>

<file path=ppt/ink/ink3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04.254"/>
    </inkml:context>
    <inkml:brush xml:id="br0">
      <inkml:brushProperty name="width" value="0.025" units="cm"/>
      <inkml:brushProperty name="height" value="0.025" units="cm"/>
    </inkml:brush>
  </inkml:definitions>
  <inkml:trace contextRef="#ctx0" brushRef="#br0">0 100 10602,'0'0'10800,"12"-1"-9172,45-7-278,111-30 0,-117 24-679,0 2-1,1 2 0,97-6 0,-77 16 456,-71 0-773,-11 0 928,-50 6-938,-103 24 1,127-21-386,-60 6 0,136-15 31,210-7 156,-232 4-7,-31 0 157,-29 1 131,-19 5-432,-1 3 1,-89 19-1,80-11-132,77-16-4252,2-4 1945,-3 1 483,15-11-5934</inkml:trace>
</inkml:ink>
</file>

<file path=ppt/ink/ink3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42.975"/>
    </inkml:context>
    <inkml:brush xml:id="br0">
      <inkml:brushProperty name="width" value="0.025" units="cm"/>
      <inkml:brushProperty name="height" value="0.025" units="cm"/>
    </inkml:brush>
  </inkml:definitions>
  <inkml:trace contextRef="#ctx0" brushRef="#br0">0 21 7079,'0'0'17819,"19"-17"-14034,240 32-1826,-233-13-1908,-19-1 8,0-1 0,0 0 0,1 0 0,-1 0 1,0-1-1,10-2 0,-58-2 832,-175-7-122,487 15-769,-331-3 0,-1 2 0,1 3 0,-81 16 0,243-22 0,193-17-5061,-360 26-2215,27-7 875</inkml:trace>
</inkml:ink>
</file>

<file path=ppt/ink/ink3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57.555"/>
    </inkml:context>
    <inkml:brush xml:id="br0">
      <inkml:brushProperty name="width" value="0.025" units="cm"/>
      <inkml:brushProperty name="height" value="0.025" units="cm"/>
    </inkml:brush>
  </inkml:definitions>
  <inkml:trace contextRef="#ctx0" brushRef="#br0">1 147 12492,'0'0'8440,"8"-3"-7175,42-17 415,1 4 0,60-13 0,-55 18-1403,0 2 1,1 3-1,0 3 1,63 3-1,-119 0-283,1 0 2,1 0 1,-1 0-1,1 0 0,-1 1 0,1-1 0,-1 1 0,1-1 0,-1 1 1,1 0-1,-1 0 0,0 0 0,1 0 0,-1 0 0,2 2 0,-50 6 251,42-8-205,-422 27 2670,909-40-2483,-835 14 294,330-6-351,22 4-168,0-1 1,0 1-1,0 0 1,0 0-1,0-1 1,0 1-1,0 0 1,0-1 0,0 1-1,0 0 1,0-1-1,0 1 1,0 0-1,0 0 1,0-1-1,0 1 1,0 0-1,0-1 1,0 1 0,0 0-1,0 0 1,0-1-1,1 1 1,-1 0-1,0 0 1,0-1-1,0 1 1,0 0-1,1 0 1,-1-1 0,0 1-1,0 0 1,1 0-1,-1 0 1,0 0-1,1-1 1,2-2-6,1 1-1,0-1 1,1 1 0,-1 0 0,0 0-1,9-2 1,41-8-177,0 4-1,0 1 1,59 2-1,60-8-468,-155 9 671,-22 0 114,-30 1-38,-72 5-63,-132 20 0,117-8-779,104-15-2498,14-5-3385</inkml:trace>
</inkml:ink>
</file>

<file path=ppt/ink/ink3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43.048"/>
    </inkml:context>
    <inkml:brush xml:id="br0">
      <inkml:brushProperty name="width" value="0.025" units="cm"/>
      <inkml:brushProperty name="height" value="0.025" units="cm"/>
    </inkml:brush>
  </inkml:definitions>
  <inkml:trace contextRef="#ctx0" brushRef="#br0">1 92 17040,'0'0'6412,"9"-4"-5670,21-4-344,-1 0 1,1 2-1,1 1 1,32-1 0,135 1 612,-195 5-994,-3 0 394,-36 0 982,-288 0 1261,307 2-2446,23 2-211,27 1-48,14-4 147,241-2-448,-414 12 739,-88 4 422,230-27-809,12-3 0,-21 12-10,14-7-397,0 1-1,1 0 1,0 2 0,1 1-1,0 1 1,40-5 0,-63 10 391,0 0 1,0 0 0,0 0 0,1 0-1,-1 0 1,0 0 0,0 0 0,0 0-1,0 0 1,0 0 0,0 0-1,1 0 1,-1 0 0,0 0 0,0 0-1,0 0 1,0 0 0,0 0 0,1 0-1,-1 0 1,0 0 0,0 0 0,0 0-1,0 1 1,0-1 0,0 0-1,0 0 1,0 0 0,1 0 0,-1 0-1,0 0 1,0 0 0,0 0 0,0 1-1,0-1 1,0 0 0,0 0 0,0 0-1,0 0 1,0 0 0,0 0 0,0 1-1,0-1 1,0 0 0,0 0-1,0 0 1,0 0 0,0 0 0,0 1-1,0-1 1,0 0 0,0 0 0,0 0-1,0 0 1,0 0 0,0 0 0,0 1-1,0-1 1,0 0 0,-1 0-1,1 0 1,0 0 0,0 0 0,0 0-1,0 0 1,0 0 0,0 1 0,-13 11-403,-18 9 251,25-17-140,-9 4 175,0 0 0,-27 10 0,17-13-2728,1-6-3565,11-4-9372</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1.948"/>
    </inkml:context>
    <inkml:brush xml:id="br0">
      <inkml:brushProperty name="width" value="0.025" units="cm"/>
      <inkml:brushProperty name="height" value="0.025" units="cm"/>
    </inkml:brush>
  </inkml:definitions>
  <inkml:trace contextRef="#ctx0" brushRef="#br0">202 13 20435,'0'0'4597,"-12"-3"-1480,10 3-3023,-4-2 98,-1 0 0,1 0 0,0 1 0,-1 0 0,1 0 0,-1 1 0,1-1 0,-1 1 1,1 1-1,-1-1 0,1 1 0,-1 1 0,1-1 0,0 1 0,-1 0 0,1 0 0,0 1 0,0-1 0,1 2 0,-10 5 0,-18 25 336,32-33-549,0 0-1,0 0 1,0 0 0,0 1-1,0-1 1,0 0 0,0 0-1,0 1 1,1-1 0,-1 0-1,0 1 1,1-1 0,-1 1-1,1-1 1,0 1 0,-1-1-1,1 1 1,0-1 0,0 1-1,0 0 1,0-1 0,0 1-1,0-1 1,1 1-1,-1-1 1,1 4 0,3-4-93,-1 0 1,1 0 0,0-1-1,-1 1 1,1-1-1,-1 0 1,1 0-1,0 0 1,-1 0 0,6-2-1,2 2-309,77-8-4147,-64 5 2703,0 0 0,0 2 0,42 3 0,-63-2 1853,-1 0 1,0 1-1,1-1 0,-1 1 1,0-1-1,0 1 0,1 0 1,-1 0-1,0 0 1,0 0-1,0 0 0,0 0 1,0 1-1,0-1 0,-1 0 1,3 3-1,-3-3 139,0 0 0,-1 1 0,1-1 0,-1 0 0,1 0 0,-1 1 0,0-1 0,1 0 0,-1 1 0,0-1 0,0 0 0,0 1 0,0-1 0,0 0 0,0 1 0,0-1 0,0 0 1,-1 1-1,1-1 0,-1 2 0,-2 2 355,1 0 0,-1 0 0,0 0 1,0 0-1,0-1 0,-1 1 0,0-1 1,0 0-1,0 0 0,0 0 1,-7 3-1,-7 6 88,-2 0 0,0-2 0,0 0-1,-1-1 1,0-2 0,-1 0 0,-30 7 0,52-15-662,1-1 1,-1 1-1,0 0 0,0 0 1,0-1-1,1 1 0,-1 0 1,0 0-1,0-1 1,0 1-1,0 0 0,0-1 1,0 1-1,1 0 0,-1 0 1,0-1-1,0 1 0,0 0 1,0-1-1,0 1 1,0 0-1,0-1 0,0 1 1,0 0-1,-1-1 0,1 1 1,0 0-1,0 0 0,0-1 1,0 1-1,0 0 1,0-1-1,-1 1 0,1 0 1,0 0-1,0-1 0,0 1 1,-1 0-1,1 0 0,0 0 1,0-1-1,-1 1 1,1 0-1,0 0 0,0 0 1,-1 0-1,1 0 0,0-1 1,-1 1-1,1 0 0,0 0 1,-1 0-1,1 0 1,0 0-1,-1 0 0,1 0 1,0 0-1,0 0 0,-1 0 1,1 0-1,-1 0 0,21-19-5626,9-5-2955</inkml:trace>
</inkml:ink>
</file>

<file path=ppt/ink/ink3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2.892"/>
    </inkml:context>
    <inkml:brush xml:id="br0">
      <inkml:brushProperty name="width" value="0.025" units="cm"/>
      <inkml:brushProperty name="height" value="0.025" units="cm"/>
      <inkml:brushProperty name="color" value="#E71224"/>
    </inkml:brush>
  </inkml:definitions>
  <inkml:trace contextRef="#ctx0" brushRef="#br0">1 1 7495,'0'0'21984,"3"10"-21355,2 17-282,-1 0 0,-1 1 0,-2-1 0,0 0 0,-7 55 0,4-69-320,0 0 0,1 0 0,0 0-1,3 24 1,-2-36-21,0-1 0,1 1 0,-1-1 0,0 1 0,1-1 0,-1 0 0,0 1 0,1-1 0,-1 1 0,1-1 0,-1 0 0,0 1 0,1-1 0,-1 0 0,1 0 0,-1 1 0,1-1 0,-1 0 0,1 0 0,0 0 0,-1 0 0,1 1 0,-1-1 0,1 0 0,-1 0 0,1 0 0,-1 0 0,1 0 0,0-1 0,-1 1 0,1 0 0,-1 0 0,2 0 0,19-8 190,-11 0-190,0-1 0,0-1 0,0 0 0,-1 0-1,-1 0 1,0-1 0,0-1 0,6-13 0,-3 7-10,0 1 1,21-25 0,-31 42 3,-1 0 0,0 0 0,1 0 0,-1 0 0,1 0 0,-1 0 0,0 0 0,1 0 0,-1 0 0,0 0 0,1 0 0,-1 0 0,0 0 0,1 0 0,-1 1 0,0-1 0,1 0 0,-1 0 0,0 0 0,1 1 0,-1-1 0,0 0 0,1 0 0,-1 0 0,0 1 0,0-1 0,1 0 0,-1 1 0,0-1 0,0 0 0,0 1 0,1-1 0,-1 0 0,0 1 0,0-1 0,0 0 0,0 1 0,0-1 0,0 0 0,0 1 0,0-1 0,0 0 0,0 1 0,0-1 0,0 1 0,0-1 0,0 0 0,0 1 0,0-1 0,7 35 0,-3-14 0,-3-20 0,-1 0 0,1 0 0,0 1 0,-1-1 0,1 0 0,0 0 0,0 0 0,0 0 0,0 0 0,0 0 0,0 0 0,0 0 0,0 0 0,0-1 0,0 1 0,1 0 0,-1-1 0,0 1 0,1-1 0,-1 1 0,0-1 0,1 0 0,-1 1 0,0-1 0,1 0 0,-1 0 0,0 0 0,1 0 0,-1 0 0,1 0 0,-1-1 0,0 1 0,1 0 0,-1-1 0,0 1 0,1-1 0,-1 1 0,0-1 0,0 0 0,0 1 0,2-2 0,8-4 0,0-1 0,0 0 0,15-13 0,-17 12 0,18-15 0,-20 16 0,1 0 0,0 1 0,0 0 0,0 0 0,1 1 0,11-6 0,-20 11 0,1 0 0,0 0 0,0 0 0,0 0 0,-1 0 0,1 1 0,0-1 0,-1 0 0,1 0 0,0 1 0,0-1 0,-1 0 0,1 1 0,0-1 0,-1 1 0,1-1 0,-1 1 0,1-1 0,0 1 0,-1-1 0,1 1 0,-1-1 0,0 1 0,1 0 0,-1-1 0,1 1 0,-1 0 0,0 0 0,1-1 0,-1 1 0,0 0 0,0-1 0,0 1 0,0 0 0,0 0 0,0 0 0,0-1 0,0 1 0,0 0 0,0 0 0,0-1 0,0 2 0,0 47 0,0-39 0,-3 69 0,17-77-2904,-8-2-4057</inkml:trace>
</inkml:ink>
</file>

<file path=ppt/ink/ink3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3.653"/>
    </inkml:context>
    <inkml:brush xml:id="br0">
      <inkml:brushProperty name="width" value="0.025" units="cm"/>
      <inkml:brushProperty name="height" value="0.025" units="cm"/>
      <inkml:brushProperty name="color" value="#E71224"/>
    </inkml:brush>
  </inkml:definitions>
  <inkml:trace contextRef="#ctx0" brushRef="#br0">1 20 19218,'0'5'2755,"0"2"-1314,12-4 161,12 0-193,9-3 513,7 0-641,7 0-736,-2-9-449,0-2-224,-9-1-769,-9 8-1410,-11 3-896,-9 1-1281,-8 13-11147</inkml:trace>
</inkml:ink>
</file>

<file path=ppt/ink/ink3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4"/>
    </inkml:context>
    <inkml:brush xml:id="br0">
      <inkml:brushProperty name="width" value="0.025" units="cm"/>
      <inkml:brushProperty name="height" value="0.025" units="cm"/>
      <inkml:brushProperty name="color" value="#E71224"/>
    </inkml:brush>
  </inkml:definitions>
  <inkml:trace contextRef="#ctx0" brushRef="#br0">1 25 10570,'0'0'18129,"82"6"-16752,-41-6-576,3-5-545,0-1-191,-1 2-386,-7 0-1601,-5-1-3619,-4-1-3491</inkml:trace>
</inkml:ink>
</file>

<file path=ppt/ink/ink3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4.870"/>
    </inkml:context>
    <inkml:brush xml:id="br0">
      <inkml:brushProperty name="width" value="0.025" units="cm"/>
      <inkml:brushProperty name="height" value="0.025" units="cm"/>
      <inkml:brushProperty name="color" value="#E71224"/>
    </inkml:brush>
  </inkml:definitions>
  <inkml:trace contextRef="#ctx0" brushRef="#br0">0 11 12684,'0'0'15615,"8"13"-14681,-2-4-767,-2-1-67,1-1 0,-1 1-1,0 0 1,-1 0 0,0 0 0,0 0 0,0 1 0,-1-1 0,-1 1-1,2 10 1,-3 65 310,-12 88 0,7-112-344,4-51-219,-2 24 830,5-27-174,6-18-200,6-30-282,-1-1 1,8-44-1,14-53-23,-29 123 0,1 0 1,0 1-1,1 0 1,0 0-1,20-26 1,-25 37 1,1 1 0,0 0 0,0 0 0,0 0 0,1 1 0,-1-1 0,1 1 0,0 0 0,0 0 0,0 1 0,0 0 0,0 0 0,9-3 0,-12 5 0,0 0 0,-1 0 0,1-1 0,0 1 0,0 1 0,0-1 0,0 0 0,0 0 0,0 1 0,0-1 0,0 1 0,-1-1 0,1 1 0,0 0 0,0 0 0,-1 0 0,1 0 0,0 0 0,-1 0 0,1 0 0,-1 1 0,0-1 0,1 1 0,-1-1 0,0 1 0,0-1 0,0 1 0,0-1 0,0 1 0,0 0 0,0 0 0,-1 0 0,1-1 0,0 1 0,-1 0 0,0 0 0,1 0 0,-1 0 0,0 0 0,0 0 0,0 2 0,0 2 0,0 0 0,0 0 0,0 0 0,0-1 0,-1 1 0,0 0 0,-1 0 0,1 0 0,-1-1 0,0 1 0,0-1 0,-1 1 0,1-1 0,-1 0 0,-1 0 0,1 0 0,-1 0 0,1-1 0,-1 1 0,-1-1 0,1 0 0,-1 0 0,1-1 0,-1 1 0,0-1 0,0 0 0,-1-1 0,1 1 0,0-1 0,-1 0 0,0 0 0,1-1 0,-1 1 0,0-1 0,0 0 0,0-1 0,0 0 0,0 0 0,0 0 0,1 0 0,-1-1 0,0 0 0,0-1 0,-10-2 0,15 3-101,1 1 0,-1 0 0,0 0 0,0 0 0,1-1 0,-1 1 1,0 0-1,0-1 0,1 1 0,-1 0 0,0-1 0,1 1 0,-1-1 0,0 1 0,1-1 0,-1 0 0,1 1 0,-1-1 1,1 1-1,-1-1 0,1 0 0,0 0 0,-1 1 0,1-1 0,0 0 0,-1 0 0,1 1 0,0-1 0,0 0 0,0 0 1,0 1-1,-1-1 0,2-1 0,-1 1-251,1-1 1,-1 1 0,1 0 0,0 0-1,-1 0 1,1 0 0,0-1 0,0 1-1,0 0 1,0 0 0,0 0-1,0 1 1,0-1 0,0 0 0,0 0-1,1 1 1,-1-1 0,2 0-1,21-10-6742</inkml:trace>
</inkml:ink>
</file>

<file path=ppt/ink/ink3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5.213"/>
    </inkml:context>
    <inkml:brush xml:id="br0">
      <inkml:brushProperty name="width" value="0.025" units="cm"/>
      <inkml:brushProperty name="height" value="0.025" units="cm"/>
      <inkml:brushProperty name="color" value="#E71224"/>
    </inkml:brush>
  </inkml:definitions>
  <inkml:trace contextRef="#ctx0" brushRef="#br0">1 182 12107,'0'0'16192,"11"-10"-14569,150-162-97,-161 172-1530,0 0-1,0 0 1,0 1-1,0-1 0,0 0 1,0 0-1,0 0 1,0 0-1,0 0 0,0 0 1,0 0-1,0 0 0,0 0 1,0 0-1,0 0 1,0 0-1,0 1 0,0-1 1,0 0-1,0 0 1,0 0-1,0 0 0,0 0 1,0 0-1,0 0 0,0 0 1,0 0-1,1 0 1,-1 0-1,0 0 0,0 0 1,0 0-1,0 0 1,0 0-1,0 0 0,0 0 1,0 0-1,0 0 1,0 0-1,0 0 0,0 0 1,1 0-1,-1 0 0,0 0 1,0 0-1,0 0 1,0 0-1,0 0 0,0 0 1,0 0-1,0 0 1,0 0-1,0 0 0,0 0 1,0 0-1,0 0 0,1 0 1,-1 0-1,0 0 1,-2 13-75,-4 12 125,2-17-39,1 1 0,0 0 0,1 0 0,0 0 0,0 0 1,1 0-1,0 0 0,0 1 0,1-1 0,0 0 0,2 12 0,-1-20-106,-1-1 1,1 1-1,0 0 0,-1 0 0,1 0 0,0 0 0,0 0 0,-1-1 1,1 1-1,0 0 0,0-1 0,0 1 0,0-1 0,0 1 1,0-1-1,0 1 0,0-1 0,0 0 0,0 1 0,0-1 1,0 0-1,0 0 0,2 0 0,16 1-5038,-18-1 4756,19-1-8764</inkml:trace>
</inkml:ink>
</file>

<file path=ppt/ink/ink3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5.882"/>
    </inkml:context>
    <inkml:brush xml:id="br0">
      <inkml:brushProperty name="width" value="0.025" units="cm"/>
      <inkml:brushProperty name="height" value="0.025" units="cm"/>
      <inkml:brushProperty name="color" value="#E71224"/>
    </inkml:brush>
  </inkml:definitions>
  <inkml:trace contextRef="#ctx0" brushRef="#br0">271 1 9321,'0'0'14558,"-7"9"-13389,-49 64 121,-3-3 0,-81 74 0,140-144-1397,0-1 1,0 1-1,0 0 1,0 0-1,0 0 1,0 0-1,0-1 1,-1 1-1,1 0 0,0 0 1,0 0-1,0 0 1,0-1-1,0 1 1,0 0-1,-1 0 1,1 0-1,0 0 0,0 0 1,0-1-1,0 1 1,-1 0-1,1 0 1,0 0-1,0 0 1,0 0-1,-1 0 0,1 0 1,0 0-1,0 0 1,0 0-1,-1 0 1,1 0-1,0 0 1,0 0-1,0 0 0,-1 0 1,1 0-1,0 0 1,0 0-1,0 0 1,-1 0-1,1 0 1,0 0-1,0 1 0,0-1 1,0 0-1,-1 0 1,1 0-1,0 0 1,0 1-1,7-23-5230,-6 19 3921,9-24-8962</inkml:trace>
</inkml:ink>
</file>

<file path=ppt/ink/ink3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6.255"/>
    </inkml:context>
    <inkml:brush xml:id="br0">
      <inkml:brushProperty name="width" value="0.025" units="cm"/>
      <inkml:brushProperty name="height" value="0.025" units="cm"/>
      <inkml:brushProperty name="color" value="#E71224"/>
    </inkml:brush>
  </inkml:definitions>
  <inkml:trace contextRef="#ctx0" brushRef="#br0">0 0 15246,'0'0'8617,"27"59"-6760,-12-40 97,5 1-480,5 0-578,6-2-447,5-1-289,4-6-64,2-1-1249,-5-7-3139,-3-3-3235,-7 0-9449</inkml:trace>
</inkml:ink>
</file>

<file path=ppt/ink/ink3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6.601"/>
    </inkml:context>
    <inkml:brush xml:id="br0">
      <inkml:brushProperty name="width" value="0.025" units="cm"/>
      <inkml:brushProperty name="height" value="0.025" units="cm"/>
      <inkml:brushProperty name="color" value="#E71224"/>
    </inkml:brush>
  </inkml:definitions>
  <inkml:trace contextRef="#ctx0" brushRef="#br0">0 101 17328,'0'0'6086,"11"-1"-4660,-1-1-1270,0 0 1,0 0 0,0-1 0,-1 0 0,0-1 0,1 0 0,-1 0 0,0-1 0,13-10 0,-10 5 348,1-1 1,19-23-1,-31 33 429,-5 5-786,0 0 0,1 0-1,-1 1 1,1-1 0,0 1-1,0 0 1,0-1 0,1 2-1,-1-1 1,-1 7 0,0-3 48,0-2-186,1 1 1,0-1 0,1 1-1,-1-1 1,1 1 0,1 0-1,0 0 1,0 0 0,0 0-1,1 9 1,0-17-115,0 1 0,0-1 0,1 1 1,-1-1-1,0 0 0,0 1 0,0-1 0,0 0 0,0 1 0,1-1 0,-1 0 1,0 1-1,0-1 0,1 0 0,-1 1 0,0-1 0,1 0 0,-1 0 0,0 1 0,0-1 1,1 0-1,-1 0 0,1 0 0,-1 1 0,0-1 0,1 0 0,-1 0 0,0 0 0,1 0 1,-1 0-1,1 0 0,-1 0 0,0 0 0,1 0 0,-1 0 0,1 0 0,-1 0 0,0 0 1,1 0-1,0 0 0,1 0-1093,13 0-7296</inkml:trace>
</inkml:ink>
</file>

<file path=ppt/ink/ink3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7.068"/>
    </inkml:context>
    <inkml:brush xml:id="br0">
      <inkml:brushProperty name="width" value="0.025" units="cm"/>
      <inkml:brushProperty name="height" value="0.025" units="cm"/>
      <inkml:brushProperty name="color" value="#E71224"/>
    </inkml:brush>
  </inkml:definitions>
  <inkml:trace contextRef="#ctx0" brushRef="#br0">0 0 9993,'0'0'13581,"2"12"-12951,3 42 720,-1 61 0,-4-34-3268,0-26-4368</inkml:trace>
</inkml:ink>
</file>

<file path=ppt/ink/ink3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7.411"/>
    </inkml:context>
    <inkml:brush xml:id="br0">
      <inkml:brushProperty name="width" value="0.025" units="cm"/>
      <inkml:brushProperty name="height" value="0.025" units="cm"/>
      <inkml:brushProperty name="color" value="#E71224"/>
    </inkml:brush>
  </inkml:definitions>
  <inkml:trace contextRef="#ctx0" brushRef="#br0">1 36 16432,'0'0'6374,"62"-15"-4869,-29 10 64,2 3-512,3-1-704,2 2-289,-2 1-96,-5-1-1634,-6-2-3427,-7-2-8039</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2.431"/>
    </inkml:context>
    <inkml:brush xml:id="br0">
      <inkml:brushProperty name="width" value="0.025" units="cm"/>
      <inkml:brushProperty name="height" value="0.025" units="cm"/>
    </inkml:brush>
  </inkml:definitions>
  <inkml:trace contextRef="#ctx0" brushRef="#br0">287 374 16752,'-14'2'3870,"-9"3"-2784,0 1-1,1 0 1,0 2-1,-33 15 1,45-18-808,1-1 1,0 1-1,0 1 0,1-1 1,-1 1-1,1 1 1,0 0-1,1 0 0,0 0 1,0 1-1,0 0 1,1 0-1,1 1 1,-9 15-1,13-22-275,1-1 1,-1 1 0,0-1-1,1 1 1,-1-1-1,1 1 1,0 0-1,0-1 1,-1 1 0,1 0-1,0 0 1,0-1-1,0 1 1,1 0-1,-1-1 1,0 1-1,1 0 1,-1-1 0,1 1-1,-1-1 1,1 1-1,0-1 1,0 1-1,0-1 1,-1 1 0,1-1-1,1 0 1,-1 1-1,0-1 1,0 0-1,0 0 1,1 0-1,-1 0 1,0 0 0,1 0-1,-1 0 1,1-1-1,0 1 1,-1 0-1,1-1 1,-1 1 0,1-1-1,0 0 1,-1 1-1,1-1 1,3 0-1,7 1-2,1-1 0,0 1-1,-1-2 1,1 0-1,12-3 1,-9 1-60,-1-1 1,1-1-1,-1-1 1,-1 0-1,1 0 1,-1-2-1,0 0 1,-1 0-1,0-1 1,0-1-1,-1 0 1,0-1-1,-1 0 1,0-1-1,-1 0 1,0-1-1,-1 0 1,11-20-1,-8 10 63,-1 0 0,-1-1 0,0 0 0,-2 0 0,-1-1 0,-1 0 0,-1 0 0,-2 0 0,0-1 0,-2-43 0,-1 64-2,0 0-1,0 0 0,-1 0 1,0 0-1,0 0 1,-1 0-1,1 1 1,-1-1-1,0 1 1,0-1-1,-1 1 1,1-1-1,-5-4 1,5 7 7,0 0 0,-1 0 0,1 0 1,0 0-1,-1 1 0,1-1 0,-1 1 0,1 0 1,-1-1-1,0 1 0,1 0 0,-1 1 0,0-1 1,0 0-1,0 1 0,0 0 0,0 0 0,1 0 1,-1 0-1,0 0 0,0 0 0,0 1 1,0-1-1,-3 2 0,-4 2 28,-1 0 0,1 0 1,0 1-1,0 1 0,1 0 0,0 0 0,0 1 1,0 0-1,1 0 0,0 1 0,-8 10 1,0 0 178,2 0 0,0 1 0,1 1 0,-13 27 0,23-41-170,0 0 1,1 0-1,0 0 1,0 1-1,0-1 1,1 1-1,0-1 1,0 0 0,1 10-1,0-14-41,0 0 0,0 0 0,1 1 0,-1-1 0,1 0 0,-1 0 0,1 0 0,0 0 0,0 0 0,0 0 0,0 0 0,0 0-1,1 0 1,-1-1 0,1 1 0,-1 0 0,1-1 0,-1 1 0,1-1 0,0 1 0,0-1 0,0 0 0,-1 0 0,1 0 0,1 0 0,-1 0 0,0 0 0,0-1 0,2 1 0,16 3-214,0-2 1,1 0-1,-1-1 1,1-1-1,-1-1 1,0-1-1,1 0 1,33-10-1,56-5-1988,-108 16 2221,-1 1-1,1 0 0,0 0 0,-1 0 0,1 0 0,0 0 0,-1 0 0,1 1 0,-1-1 0,1 0 0,-1 1 0,1-1 0,-1 1 0,1 0 0,-1-1 0,1 1 0,-1 0 0,1 0 0,-1 0 0,0 0 1,0 0-1,0 0 0,1 0 0,-1 0 0,1 3 0,0-1 68,-1 0 1,0 1-1,-1-1 0,1 0 1,0 0-1,-1 0 0,0 1 1,0-1-1,0 0 1,0 0-1,0 1 0,-1 3 1,-4 13 328,0 0 1,-1 0-1,-12 24 1,13-32-506,1-2 68,2-6-2,0 0 0,0 0 0,0 1 0,0-1 0,1 1 0,0-1 0,0 1 0,0 0 0,1-1 0,-1 1 0,1 0 0,0-1 0,1 8 0,0-11-130,-1-1 1,1 1-1,0-1 1,-1 1-1,1-1 1,0 1-1,0-1 0,-1 0 1,1 1-1,0-1 1,0 0-1,0 0 0,-1 1 1,1-1-1,0 0 1,0 0-1,0 0 1,0 0-1,0 0 0,-1 0 1,1 0-1,0-1 1,0 1-1,0 0 0,0 0 1,-1-1-1,2 1 1,22-10-5392,2-10-3017</inkml:trace>
</inkml:ink>
</file>

<file path=ppt/ink/ink3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8.192"/>
    </inkml:context>
    <inkml:brush xml:id="br0">
      <inkml:brushProperty name="width" value="0.025" units="cm"/>
      <inkml:brushProperty name="height" value="0.025" units="cm"/>
      <inkml:brushProperty name="color" value="#E71224"/>
    </inkml:brush>
  </inkml:definitions>
  <inkml:trace contextRef="#ctx0" brushRef="#br0">25 19 13773,'0'0'5354,"-3"10"-3955,-4 18-395,2 0-1,0 0 1,0 46 0,7 102 1760,0-65-2123,-2-37 1917,0-73-2035,0-23 747,4-32-1202,3 0 0,2 0 0,2 1-1,20-56 1,-19 68-145,-8 24 41,1-1 1,1 1 0,1 0-1,11-20 1,-16 33 18,1 0 0,-1 0 0,1 0 0,0 1 1,0 0-1,0-1 0,1 1 0,-1 0 0,1 0 0,-1 1 0,1-1 0,0 1 0,0 0 0,0 0 0,1 0 0,-1 0 0,0 1 1,1 0-1,-1 0 0,1 0 0,-1 0 0,6 0 0,-7 1-9,-1 0-1,1 0 1,0 0-1,-1 1 1,1-1 0,0 0-1,-1 1 1,1 0-1,-1 0 1,1 0 0,-1 0-1,0 0 1,1 0-1,-1 0 1,0 1 0,0-1-1,0 1 1,0 0-1,0 0 1,0-1 0,0 1-1,0 0 1,-1 1-1,1-1 1,1 3 0,-1 0 29,-1-1 1,1 1-1,-1 0 1,0 0 0,0-1-1,-1 1 1,1 0 0,-1 0-1,0 0 1,0 0 0,-1 0-1,1-1 1,-3 9 0,1-9 39,0 1 0,0-1 0,0 0 0,0 0 0,-1 0 1,1 0-1,-1 0 0,0 0 0,-1-1 0,1 1 0,0-1 0,-1 0 1,0 0-1,0 0 0,0 0 0,0-1 0,-7 3 0,3-1 28,-1 0-1,1-1 0,-1 0 1,0 0-1,0-1 0,0 0 0,0-1 1,-11 1-1,19-2-76,1 0 1,0 0-1,-1 0 0,1 0 0,-1 0 1,1 0-1,0 0 0,-1 0 1,1 0-1,-1 0 0,1 0 0,0 0 1,-1-1-1,1 1 0,-1 0 0,1 0 1,0 0-1,-1 0 0,1-1 1,0 1-1,-1 0 0,1 0 0,0-1 1,-1 1-1,1 0 0,0-1 1,0 1-1,-1 0 0,1-1 0,0 1 1,0 0-1,0-1 0,0 1 1,-1-1-1,1 1 0,0 0 0,0-1 1,0 1-1,0-1 0,0 1 0,0 0 1,0-1-1,0 1 0,0-1 1,0 1-1,0 0 0,0-1 0,0 1 1,1-1-1,-1 1 0,0 0 1,0-1-1,0 1 0,1 0 0,-1-1 1,0 1-1,0 0 0,1-1 0,-1 1 1,0 0-1,0-1 0,1 1 1,19-22-2678,7 3-4449,6-2-4345</inkml:trace>
</inkml:ink>
</file>

<file path=ppt/ink/ink3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8.643"/>
    </inkml:context>
    <inkml:brush xml:id="br0">
      <inkml:brushProperty name="width" value="0.025" units="cm"/>
      <inkml:brushProperty name="height" value="0.025" units="cm"/>
      <inkml:brushProperty name="color" value="#E71224"/>
    </inkml:brush>
  </inkml:definitions>
  <inkml:trace contextRef="#ctx0" brushRef="#br0">1 45 12460,'0'0'15070,"12"-7"-14173,-7 5-832,51-25 724,-51 25-714,-1 1 0,0-1 0,1 1 1,0 0-1,-1 1 0,1-1 0,-1 1 0,1 0 0,0 0 0,-1 0 0,1 1 0,0-1 0,-1 1 0,7 2 0,-9-2-62,0 0-1,-1 0 0,0 0 0,1 0 0,-1 0 0,0 0 0,1 0 0,-1 0 0,0 0 1,0 1-1,0-1 0,0 0 0,0 1 0,0-1 0,0 1 0,-1-1 0,1 1 1,-1 0-1,1-1 0,-1 1 0,1 0 0,-1-1 0,0 1 0,0 0 0,0-1 0,0 1 1,0 0-1,0-1 0,0 1 0,0 0 0,-1-1 0,1 1 0,-1 0 0,1-1 1,-1 1-1,0-1 0,0 1 0,1-1 0,-3 3 0,-2 6 113,-1-1 0,0 0 1,-1 0-1,-11 13 0,-2-4 141,-18 20 368,36-37-611,0 1 1,0 0-1,1 0 0,-1 1 0,1-1 1,0 0-1,-1 0 0,1 1 0,0-1 1,0 1-1,0-1 0,1 1 0,-1-1 1,0 5-1,3-6-23,1 0 0,-1 0 0,0 0 0,1 0 0,-1 0 0,0-1 0,1 1 0,-1-1 0,1 1 0,-1-1 0,1 0 0,-1 0 0,1 0 0,-1-1 0,5 0 0,-1 1 0,8 0-770,-1-1 0,1-1 0,25-6 0,-11 0-3156,0-2 1,30-15-1,-19 6-9948</inkml:trace>
</inkml:ink>
</file>

<file path=ppt/ink/ink3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9.109"/>
    </inkml:context>
    <inkml:brush xml:id="br0">
      <inkml:brushProperty name="width" value="0.025" units="cm"/>
      <inkml:brushProperty name="height" value="0.025" units="cm"/>
      <inkml:brushProperty name="color" value="#E71224"/>
    </inkml:brush>
  </inkml:definitions>
  <inkml:trace contextRef="#ctx0" brushRef="#br0">212 0 10826,'0'0'18631,"-9"13"-17713,-188 264 139,192-273-5077,5-11-2544,0 2 6013,0-15-6421</inkml:trace>
</inkml:ink>
</file>

<file path=ppt/ink/ink3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9.468"/>
    </inkml:context>
    <inkml:brush xml:id="br0">
      <inkml:brushProperty name="width" value="0.025" units="cm"/>
      <inkml:brushProperty name="height" value="0.025" units="cm"/>
      <inkml:brushProperty name="color" value="#E71224"/>
    </inkml:brush>
  </inkml:definitions>
  <inkml:trace contextRef="#ctx0" brushRef="#br0">1 1 8264,'0'0'21716,"17"58"-21331,1-41-193,7-2-96,3-4-1730,6-4-4900,2-4-9161</inkml:trace>
</inkml:ink>
</file>

<file path=ppt/ink/ink3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49.812"/>
    </inkml:context>
    <inkml:brush xml:id="br0">
      <inkml:brushProperty name="width" value="0.025" units="cm"/>
      <inkml:brushProperty name="height" value="0.025" units="cm"/>
      <inkml:brushProperty name="color" value="#E71224"/>
    </inkml:brush>
  </inkml:definitions>
  <inkml:trace contextRef="#ctx0" brushRef="#br0">28 0 23895,'0'0'8482,"8"1"-8129,6-1-220,-6-1-235,0 1 0,1 0 0,-1 1 0,1 0 0,-1 0 0,0 0 0,0 1 0,0 1 0,8 3 0,-15-6 115,0 1-1,0 0 0,0 0 0,-1 0 0,1 0 0,-1 0 0,1 0 0,0 0 0,-1 0 0,0 0 0,1 0 1,-1 0-1,0 0 0,1 1 0,-1-1 0,0 0 0,0 0 0,0 0 0,0 0 0,0 0 0,0 1 0,-1-1 1,1 0-1,0 0 0,0 0 0,-1 0 0,1 0 0,-1 0 0,1 0 0,-1 0 0,1 0 0,-1 0 0,-1 1 1,-27 34 466,23-30-446,-12 14-33,0 0 0,-2-2 0,-30 23 0,94-32 0,72-6-991,-74-4-426</inkml:trace>
</inkml:ink>
</file>

<file path=ppt/ink/ink3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0.743"/>
    </inkml:context>
    <inkml:brush xml:id="br0">
      <inkml:brushProperty name="width" value="0.025" units="cm"/>
      <inkml:brushProperty name="height" value="0.025" units="cm"/>
      <inkml:brushProperty name="color" value="#E71224"/>
    </inkml:brush>
  </inkml:definitions>
  <inkml:trace contextRef="#ctx0" brushRef="#br0">0 7 12524,'0'0'11766,"2"9"-10517,4 57 380,-4-40-1422,0 0-1,1 0 1,8 27-1,-11-52-190,1 0-1,-1 0 0,1 0 0,-1 0 0,1 0 0,-1 0 0,1 0 0,-1 0 0,1 0 0,0-1 0,0 1 0,-1 0 0,1 0 0,0-1 0,0 1 0,0 0 1,0-1-1,0 1 0,0-1 0,0 1 0,0-1 0,0 1 0,0-1 0,0 0 0,0 0 0,0 1 0,0-1 0,0 0 0,0 0 0,0 0 0,1 0 0,-1 0 1,0 0-1,0-1 0,0 1 0,0 0 0,0 0 0,0-1 0,0 1 0,0-1 0,0 1 0,0-1 0,0 1 0,0-1 0,1-1 0,44-34 1011,-46 36-1015,34-35 170,35-49 1,-12 14-134,-53 71-304,-3 11 152,-3 16 197,-13 34 217,10-43-278,0 1 0,-2 31 0,7-50-22,0 0-1,0-1 1,0 1-1,0 0 1,0-1-1,0 1 1,0 0 0,0-1-1,0 1 1,0 0-1,0-1 1,1 1 0,-1-1-1,0 1 1,1-1-1,-1 1 1,0 0 0,1-1-1,-1 1 1,0-1-1,1 1 1,-1-1-1,1 0 1,-1 1 0,1-1-1,-1 1 1,1-1-1,0 0 1,-1 1 0,1-1-1,-1 0 1,1 0-1,0 0 1,-1 1 0,1-1-1,-1 0 1,1 0-1,0 0 1,-1 0-1,1 0 1,0 0 0,-1 0-1,1 0 1,0 0-1,-1-1 1,1 1 0,-1 0-1,1 0 1,0 0-1,0-1 1,32-14 884,-17 3-709,-1-1 1,0 0-1,21-26 1,-22 23-206,1 0 1,30-24-1,-43 85-872,-19 2 488,14-41-190,1 0 1,-1 0 0,1 0-1,0 0 1,0 0 0,1 1-1,-2 9 1,9-16-4295,14-11-618,-1-6-4375</inkml:trace>
</inkml:ink>
</file>

<file path=ppt/ink/ink3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1.102"/>
    </inkml:context>
    <inkml:brush xml:id="br0">
      <inkml:brushProperty name="width" value="0.025" units="cm"/>
      <inkml:brushProperty name="height" value="0.025" units="cm"/>
      <inkml:brushProperty name="color" value="#E71224"/>
    </inkml:brush>
  </inkml:definitions>
  <inkml:trace contextRef="#ctx0" brushRef="#br0">144 29 16944,'0'0'8045,"-9"1"-5883,1 0-2043,1 1 1,1 0-1,-1 0 0,0 0 1,0 1-1,1 0 1,0 0-1,-1 1 0,1 0 1,1 0-1,-1 1 0,0-1 1,1 1-1,0 0 1,0 1-1,1-1 0,-1 1 1,1 0-1,1 0 0,-1 0 1,1 0-1,0 1 0,0 0 1,-2 10-1,4-17-115,1 1-1,0 0 1,0 0-1,0-1 1,0 1-1,0 0 0,0 0 1,0-1-1,0 1 1,0 0-1,0 0 1,0 0-1,0-1 1,0 1-1,1 0 1,-1 0-1,0-1 1,1 1-1,-1 0 1,0-1-1,1 1 0,-1 0 1,1-1-1,-1 1 1,1-1-1,-1 1 1,1-1-1,0 1 1,-1-1-1,1 1 1,1 0-1,0-1 9,0 1 1,0-1-1,0 0 0,0 1 0,0-1 1,1 0-1,-1 0 0,0-1 0,0 1 1,0 0-1,4-2 0,1 0 30,1 0 1,-1-1-1,1 0 1,-1-1-1,13-8 1,-7 0 0,0-1-1,-1 0 1,0-1 0,-1-1 0,17-28 0,-5 7-65,-43 90-496,15-42 451,1-5 3,0 0 1,1 1 0,0-1 0,0 1-1,1-1 1,0 1 0,0 0 0,1 0 0,-1 14-1,3-22-157,-1 1-1,1-1 0,-1 1 0,1-1 0,-1 0 0,1 1 0,-1-1 0,1 0 1,-1 1-1,1-1 0,0 0 0,-1 0 0,1 1 0,0-1 0,-1 0 1,1 0-1,0 0 0,-1 0 0,1 0 0,0 0 0,-1 0 0,1 0 1,-1 0-1,1 0 0,0 0 0,-1-1 0,2 1 0,20-5-3532,1-9-1820</inkml:trace>
</inkml:ink>
</file>

<file path=ppt/ink/ink3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1.425"/>
    </inkml:context>
    <inkml:brush xml:id="br0">
      <inkml:brushProperty name="width" value="0.025" units="cm"/>
      <inkml:brushProperty name="height" value="0.025" units="cm"/>
      <inkml:brushProperty name="color" value="#E71224"/>
    </inkml:brush>
  </inkml:definitions>
  <inkml:trace contextRef="#ctx0" brushRef="#br0">109 0 16047,'0'0'10794,"2"50"-9320,-18-22-353,1 3-352,0-2-321,-1-2-256,3-3-128,0-5-128,4-8-1345,0-3-2403,4-8-2562</inkml:trace>
</inkml:ink>
</file>

<file path=ppt/ink/ink3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1.784"/>
    </inkml:context>
    <inkml:brush xml:id="br0">
      <inkml:brushProperty name="width" value="0.025" units="cm"/>
      <inkml:brushProperty name="height" value="0.025" units="cm"/>
      <inkml:brushProperty name="color" value="#E71224"/>
    </inkml:brush>
  </inkml:definitions>
  <inkml:trace contextRef="#ctx0" brushRef="#br0">0 1 8008,'0'0'24759,"48"54"-24759,-27-36 0,1-2 0,1-1 0,-2-1-1153,-3-5-4548,4-4-5862</inkml:trace>
</inkml:ink>
</file>

<file path=ppt/ink/ink3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2.129"/>
    </inkml:context>
    <inkml:brush xml:id="br0">
      <inkml:brushProperty name="width" value="0.025" units="cm"/>
      <inkml:brushProperty name="height" value="0.025" units="cm"/>
      <inkml:brushProperty name="color" value="#E71224"/>
    </inkml:brush>
  </inkml:definitions>
  <inkml:trace contextRef="#ctx0" brushRef="#br0">35 49 19218,'0'0'6433,"-5"10"-5675,0 1-695,1 0 0,-1 0-1,2 0 1,-1 0 0,2 1 0,-1-1 0,2 1 0,-1 0-1,2-1 1,-1 1 0,2 0 0,2 17 0,-3-27-47,1 0 0,0-1 1,0 1-1,0 0 0,0-1 1,0 1-1,0-1 0,0 1 1,1-1-1,-1 0 0,0 1 1,1-1-1,-1 0 0,1 0 1,-1 0-1,1 0 0,0 0 1,0 0-1,-1-1 0,1 1 1,0 0-1,0-1 0,0 0 1,-1 1-1,1-1 0,0 0 1,0 0-1,0 0 0,0 0 1,0 0-1,0 0 0,-1-1 1,5 0-1,1-1 126,-1 0 0,1 0 0,0 0 1,-1-1-1,1 0 0,-1 0 0,12-8 0,0-4-69,0 0 0,-1-1-1,0-1 1,-2-1 0,0 0 0,-1-1 0,0-1-1,-2 0 1,0-1 0,9-24 0,-28 103 268,5-50-226,-10 69 534,11-71-611,0 1 0,1-1 0,0 1 0,0 0 0,1 0 0,0-1 0,0 1 0,4 12-1,-4-17-195,1 0-1,-1 0 0,1 0 0,0 0 0,0-1 0,0 1 0,0-1 1,0 1-1,0-1 0,0 0 0,0 1 0,1-1 0,-1 0 0,0-1 0,1 1 1,-1 0-1,1-1 0,-1 1 0,1-1 0,-1 0 0,1 1 0,-1-2 0,1 1 1,4-1-1,18 1-6087</inkml:trace>
</inkml:ink>
</file>

<file path=ppt/ink/ink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2.773"/>
    </inkml:context>
    <inkml:brush xml:id="br0">
      <inkml:brushProperty name="width" value="0.025" units="cm"/>
      <inkml:brushProperty name="height" value="0.025" units="cm"/>
    </inkml:brush>
  </inkml:definitions>
  <inkml:trace contextRef="#ctx0" brushRef="#br0">119 0 20788,'0'0'6630,"-41"50"-4388,17-20-576,1 2-225,8 1-1441,3 1 0,9-6 0,3-6 0,6-3 0,12-9-480,3-7-1570,0-3-1282,-3-4-1216,-3-14-2659</inkml:trace>
</inkml:ink>
</file>

<file path=ppt/ink/ink3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2.721"/>
    </inkml:context>
    <inkml:brush xml:id="br0">
      <inkml:brushProperty name="width" value="0.025" units="cm"/>
      <inkml:brushProperty name="height" value="0.025" units="cm"/>
      <inkml:brushProperty name="color" value="#E71224"/>
    </inkml:brush>
  </inkml:definitions>
  <inkml:trace contextRef="#ctx0" brushRef="#br0">148 0 20275,'0'0'5461,"-9"4"-3720,2-1-1612,1 0 0,0 1 0,0 0 0,0 0 0,1 0 0,-1 1 0,1-1 0,0 1 0,1 1 0,-1-1 0,1 1 0,0-1 0,0 1 1,1 0-1,-1 1 0,-3 10 0,-4 12 106,1 0 0,2 0-1,1 1 1,1 0 0,2 0 0,1 1 0,1-1 0,3 48 0,-1-75-228,1 1-1,-1 0 1,1 0 0,0-1 0,0 1 0,0 0-1,0-1 1,1 1 0,-1-1 0,1 1 0,0-1 0,0 0-1,0 1 1,1-1 0,-1-1 0,1 1 0,-1 0-1,1 0 1,0-1 0,0 0 0,0 1 0,0-1 0,1 0-1,-1-1 1,6 3 0,42 7-2109,4-10-4595,-16-4-4070</inkml:trace>
</inkml:ink>
</file>

<file path=ppt/ink/ink3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3.392"/>
    </inkml:context>
    <inkml:brush xml:id="br0">
      <inkml:brushProperty name="width" value="0.025" units="cm"/>
      <inkml:brushProperty name="height" value="0.025" units="cm"/>
      <inkml:brushProperty name="color" value="#E71224"/>
    </inkml:brush>
  </inkml:definitions>
  <inkml:trace contextRef="#ctx0" brushRef="#br0">214 0 9065,'0'0'19976,"-9"14"-19592,-183 237-122,181-243-5836,9-21-1664,2 11 7259,0-19-7820</inkml:trace>
</inkml:ink>
</file>

<file path=ppt/ink/ink3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3.751"/>
    </inkml:context>
    <inkml:brush xml:id="br0">
      <inkml:brushProperty name="width" value="0.025" units="cm"/>
      <inkml:brushProperty name="height" value="0.025" units="cm"/>
      <inkml:brushProperty name="color" value="#E71224"/>
    </inkml:brush>
  </inkml:definitions>
  <inkml:trace contextRef="#ctx0" brushRef="#br0">0 1 15310,'0'0'9610,"32"56"-7817,-12-38-383,4-1-578,4-3-383,3 0-257,5 2-160,0-6-1409,-3 1-3075,-4-3-4837</inkml:trace>
</inkml:ink>
</file>

<file path=ppt/ink/ink3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4.096"/>
    </inkml:context>
    <inkml:brush xml:id="br0">
      <inkml:brushProperty name="width" value="0.025" units="cm"/>
      <inkml:brushProperty name="height" value="0.025" units="cm"/>
      <inkml:brushProperty name="color" value="#E71224"/>
    </inkml:brush>
  </inkml:definitions>
  <inkml:trace contextRef="#ctx0" brushRef="#br0">0 99 14286,'0'0'14189,"9"-7"-13041,20-17 282,32-37 1,-61 60-1429,0 1 1,1 0-1,-1-1 0,0 1 1,0 0-1,0-1 0,0 1 1,0 0-1,0 0 0,1-1 1,-1 1-1,0 0 0,0 0 0,0-1 1,1 1-1,-1 0 0,0 0 1,0 0-1,1-1 0,-1 1 1,0 0-1,0 0 0,1 0 1,-1 0-1,0 0 0,1 0 1,-1 0-1,0-1 0,1 1 0,-1 0 1,0 0-1,0 0 0,1 0 1,-1 0-1,0 0 0,1 0 1,-1 1-1,0-1 0,1 0 1,-1 0-1,0 0 0,0 0 1,1 0-1,-1 0 0,0 1 0,1-1 1,-1 0-1,0 0 0,0 0 1,1 0-1,-1 1 0,0-1 1,0 0-1,0 0 0,0 1 1,1-1-1,-1 0 0,0 1 1,0-1-1,2 31 85,-11 37-30,5-52-57,1 1 0,0-1 0,0 21 0,3-36-73,1-1 0,-1 1 0,0 0 0,0-1 0,0 1 1,0-1-1,1 1 0,-1-1 0,0 1 0,1-1 0,-1 1 0,0-1 0,1 1 0,-1-1 0,0 1 0,1-1 0,-1 1 1,1-1-1,-1 0 0,1 1 0,-1-1 0,1 0 0,-1 1 0,1-1 0,0 0 0,-1 0 0,1 0 0,-1 1 1,1-1-1,0 0 0,-1 0 0,1 0 0,-1 0 0,1 0 0,0 0 0,-1 0 0,1 0 0,-1-1 0,1 1 0,0 0 0,28-9-7048,-8-7-2723</inkml:trace>
</inkml:ink>
</file>

<file path=ppt/ink/ink3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4.450"/>
    </inkml:context>
    <inkml:brush xml:id="br0">
      <inkml:brushProperty name="width" value="0.025" units="cm"/>
      <inkml:brushProperty name="height" value="0.025" units="cm"/>
      <inkml:brushProperty name="color" value="#E71224"/>
    </inkml:brush>
  </inkml:definitions>
  <inkml:trace contextRef="#ctx0" brushRef="#br0">47 184 21076,'0'0'6054,"-29"53"-4197,23-24-543,0 0-706,2-1-416,2-1-128,2-2-31,0-5-482,0-6-928,3-5-1506,6-6-1665,0-3-3428</inkml:trace>
  <inkml:trace contextRef="#ctx0" brushRef="#br0" timeOffset="1">423 0 17232,'0'0'12513,"-5"11"-10815,-25 48-1111,-52 71 1,12-19-439,70-110-330,0-1 1,0 1-1,0 0 0,-1 0 0,1-1 1,0 1-1,-1 0 0,1-1 0,0 1 1,-1 0-1,1-1 0,-1 1 1,1 0-1,-1-1 0,0 1 0,1-1 1,-1 1-1,1-1 0,-1 1 0,0-1 1,1 0-1,-1 1 0,0-1 1,0 0-1,0 1 0,-1-24-8317,2 23 8322,0-25-8264</inkml:trace>
</inkml:ink>
</file>

<file path=ppt/ink/ink3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4.793"/>
    </inkml:context>
    <inkml:brush xml:id="br0">
      <inkml:brushProperty name="width" value="0.025" units="cm"/>
      <inkml:brushProperty name="height" value="0.025" units="cm"/>
      <inkml:brushProperty name="color" value="#E71224"/>
    </inkml:brush>
  </inkml:definitions>
  <inkml:trace contextRef="#ctx0" brushRef="#br0">1 0 3171,'0'0'28091,"10"59"-26842,3-46-993,5 1-256,0-1 0,5 4 0,-2 0-128,-2-2-2915,2-3-4164,4-4-6149</inkml:trace>
</inkml:ink>
</file>

<file path=ppt/ink/ink3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55.167"/>
    </inkml:context>
    <inkml:brush xml:id="br0">
      <inkml:brushProperty name="width" value="0.025" units="cm"/>
      <inkml:brushProperty name="height" value="0.025" units="cm"/>
      <inkml:brushProperty name="color" value="#E71224"/>
    </inkml:brush>
  </inkml:definitions>
  <inkml:trace contextRef="#ctx0" brushRef="#br0">22 347 19314,'0'0'11440,"9"-5"-10842,-8 4-529,41-21-21,-39 21 9,-1 0 0,0 0 1,1 0-1,-1 0 0,1 0 0,-1 1 1,1-1-1,-1 1 0,1 0 0,0 0 1,-1 0-1,1 0 0,-1 0 0,1 1 0,-1-1 1,1 1-1,-1-1 0,1 1 0,-1 0 1,5 2-1,-6-2-52,0 1 0,0-1 0,1 1 0,-1 0 0,-1-1 0,1 1 0,0 0 0,0 0 0,-1-1 0,1 1 0,-1 0 0,1 0 0,-1 0 0,0 0 0,0 0 0,0-1 0,0 1 0,0 0 0,0 0 0,0 0 0,-1 0 0,1 0 0,-1 2 0,-1 1-8,1 1-1,-1-1 1,0 1-1,-1-1 1,1 0-1,-5 8 1,-109 124 3,116-137 0,-1 1 0,1-1 0,0 0 0,-1 1 0,1-1 0,0 0 0,-1 1 0,1-1 0,0 0 0,0 1 0,-1-1 0,1 1 0,0-1 0,0 1 0,0-1 0,0 1 0,-1-1 0,1 1 0,0-1 0,0 0 0,0 1 0,0-1 0,0 1 0,0-1 0,0 1 0,0-1 0,1 1 0,-1-1 0,0 1 0,0-1 0,0 1 0,0-1 0,1 1 0,-1-1 0,0 0 0,0 1 0,1-1 0,-1 1 0,1-1 0,22 4 0,31-12 0,-1-16-2099,-3-9-4189,-13 4-3678</inkml:trace>
  <inkml:trace contextRef="#ctx0" brushRef="#br0" timeOffset="1">398 0 20531,'0'0'9353,"56"60"-8680,-45-28-257,-3 6-159,-8 6-161,0 9 0,-15 5-64,-16 4 0,-13 3-64,-10 1-417,0-6-2273,6-10-4613</inkml:trace>
</inkml:ink>
</file>

<file path=ppt/ink/ink3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02.642"/>
    </inkml:context>
    <inkml:brush xml:id="br0">
      <inkml:brushProperty name="width" value="0.025" units="cm"/>
      <inkml:brushProperty name="height" value="0.025" units="cm"/>
      <inkml:brushProperty name="color" value="#E71224"/>
    </inkml:brush>
  </inkml:definitions>
  <inkml:trace contextRef="#ctx0" brushRef="#br0">38 1 19026,'0'0'7239,"0"75"-6663,-3-39-480,-2 5-31,-4 0-33,2-1-32,2-3 32,1-4-32,1-6-32,2-4-65,1-5-639,0-7-738,0-4-1376,4-6-1570,1-1-2243</inkml:trace>
</inkml:ink>
</file>

<file path=ppt/ink/ink3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03.078"/>
    </inkml:context>
    <inkml:brush xml:id="br0">
      <inkml:brushProperty name="width" value="0.025" units="cm"/>
      <inkml:brushProperty name="height" value="0.025" units="cm"/>
      <inkml:brushProperty name="color" value="#E71224"/>
    </inkml:brush>
  </inkml:definitions>
  <inkml:trace contextRef="#ctx0" brushRef="#br0">0 279 15086,'0'0'10421,"10"-5"-8766,4-5-1186,0 0 0,0-2 0,-2 1 0,1-2 0,-1 0 0,-1 0 0,17-27 1,56-112-59,-84 152-415,0 0 1,0 1 0,0-1 0,0 0-1,0 0 1,0 0 0,0 0 0,0 0 0,0 0-1,0 0 1,0 0 0,0 0 0,0 1-1,0-1 1,0 0 0,0 0 0,0 0-1,0 0 1,1 0 0,-1 0 0,0 0-1,0 0 1,0 0 0,0 0 0,0 0-1,0 0 1,0 1 0,0-1 0,0 0 0,0 0-1,1 0 1,-1 0 0,0 0 0,0 0-1,0 0 1,0 0 0,0 0 0,0 0-1,0 0 1,0 0 0,1 0 0,-1 0-1,0 0 1,0 0 0,0 0 0,0 0 0,0 0-1,0-1 1,0 1 0,0 0 0,0 0-1,0 0 1,1 0 0,-1 0 0,0 0-1,0 0 1,0 0 0,0 0 0,0 0-1,0 0 1,0 0 0,0 0 0,0-1-1,3 18-35,-2 31 112,-1-41-86,0 6 76,1 0-1,0 0 1,0 0 0,5 16 0,-5-25-239,1-1 1,-1 1-1,1-1 1,-1 1-1,1-1 1,0 0-1,0 0 1,4 5-1,-4-7-252,0 1 0,0 0 0,0-1 0,0 1 0,0-1-1,0 0 1,0 0 0,0 0 0,0 0 0,1 0 0,-1 0 0,0-1 0,1 1 0,3 0 0,6-1-5503</inkml:trace>
</inkml:ink>
</file>

<file path=ppt/ink/ink3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03.727"/>
    </inkml:context>
    <inkml:brush xml:id="br0">
      <inkml:brushProperty name="width" value="0.025" units="cm"/>
      <inkml:brushProperty name="height" value="0.025" units="cm"/>
      <inkml:brushProperty name="color" value="#E71224"/>
    </inkml:brush>
  </inkml:definitions>
  <inkml:trace contextRef="#ctx0" brushRef="#br0">1 1 18642,'0'0'8840,"21"65"-8328,-21-28 65,0 2-161,0 2-255,-6-1-129,1-3-32,0-6-577,0-9-1121,4-9-1793</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2.008"/>
    </inkml:context>
    <inkml:brush xml:id="br0">
      <inkml:brushProperty name="width" value="0.025" units="cm"/>
      <inkml:brushProperty name="height" value="0.025" units="cm"/>
    </inkml:brush>
  </inkml:definitions>
  <inkml:trace contextRef="#ctx0" brushRef="#br0">710 24 12268,'0'0'8808,"-10"-5"-7826,-32-13-256,40 17-715,0 1-1,0 0 0,0 0 1,0 0-1,0 1 0,0-1 1,0 0-1,0 1 1,0-1-1,1 1 0,-1 0 1,0 0-1,0-1 0,0 1 1,1 0-1,-1 1 0,1-1 1,-1 0-1,1 0 1,-1 1-1,1-1 0,-1 1 1,1-1-1,-1 3 0,-6 3 9,-76 62 454,-3-4 1,-167 94-1,205-130 466,38-23-760,-61 41 589,68-43-733,-1-1 0,1 1 0,0 0 0,0 0 1,0 0-1,1 1 0,-1-1 0,1 1 1,0 0-1,1 0 0,-1 0 0,-1 6 0,3-10-36,1 1 0,0-1 0,0 0 1,0 0-1,0 1 0,0-1 0,0 0 0,0 0 0,0 1 0,1-1 0,-1 0 0,0 0 0,1 0 0,-1 1 0,1-1 0,-1 0 0,1 0 0,0 0 0,-1 0 0,1 0 0,0 0 0,0 0 0,0 0 0,0-1 0,0 1 0,0 0 0,0 0 0,0-1 0,0 1 0,0 0 1,0-1-1,0 1 0,0-1 0,1 0 0,-1 1 0,0-1 0,0 0 0,0 0 0,1 0 0,1 1 0,61 2 36,-52-3-15,73-5-212,0-3 0,91-22 0,-25 4-2205,-36 10-1180,-9 2-2941</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3.938"/>
    </inkml:context>
    <inkml:brush xml:id="br0">
      <inkml:brushProperty name="width" value="0.025" units="cm"/>
      <inkml:brushProperty name="height" value="0.025" units="cm"/>
    </inkml:brush>
  </inkml:definitions>
  <inkml:trace contextRef="#ctx0" brushRef="#br0">0 150 16528,'0'0'12588,"67"-34"-12076,-28 13-352,1-1-96,1 1-224,0 2-1954,-3 4-2210,-7 5-1858,-3 2-8039</inkml:trace>
</inkml:ink>
</file>

<file path=ppt/ink/ink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3.148"/>
    </inkml:context>
    <inkml:brush xml:id="br0">
      <inkml:brushProperty name="width" value="0.025" units="cm"/>
      <inkml:brushProperty name="height" value="0.025" units="cm"/>
    </inkml:brush>
  </inkml:definitions>
  <inkml:trace contextRef="#ctx0" brushRef="#br0">1 201 25816,'0'0'4816,"10"-5"-3455,60-23-636,37-15-646,-95 37-153,1-1 1,-1 1-1,0-2 1,-1 0-1,19-16 1,-28 22 55,0 0 0,0-1 1,0 1-1,-1 0 0,1-1 0,-1 1 1,1-1-1,-1 1 0,0-1 0,0 0 1,0 1-1,0-1 0,0 0 0,0-3 1,-1 5 15,-1 0 0,1 0 1,0 0-1,0 0 1,0-1-1,-1 1 1,1 0-1,0 0 1,-1 0-1,1 1 0,-1-1 1,1 0-1,-1 0 1,1 0-1,-1 0 1,0 0-1,1 1 0,-1-1 1,0 0-1,0 0 1,0 1-1,0-1 1,0 1-1,1-1 1,-1 1-1,0-1 0,0 1 1,0-1-1,0 1 1,0 0-1,0 0 1,-1 0-1,1-1 1,0 1-1,0 0 0,0 0 1,-2 1-1,-7-1 12,0 1 0,0 0-1,0 1 1,0 1 0,0-1-1,1 1 1,-1 1 0,1 0-1,-1 0 1,1 1 0,1 0-1,-1 1 1,1-1-1,0 2 1,-9 8 0,10-9 21,0 0 0,1 1 0,0-1 0,0 1 1,1 0-1,0 1 0,0-1 0,0 1 0,1 0 0,1 0 1,-1 1-1,1-1 0,1 1 0,-1-1 0,1 1 0,1 0 0,-1 15 1,2-22-36,0 0 0,1-1 0,-1 1 0,0 0 0,1 0 0,0-1 0,-1 1 0,1 0 1,0-1-1,0 1 0,0-1 0,0 1 0,0-1 0,0 0 0,0 1 0,0-1 0,1 0 0,-1 0 1,0 0-1,1 0 0,-1 0 0,2 1 0,2 0 38,0 0-1,0 0 1,0 0-1,0-1 1,0 1-1,0-2 1,10 2-1,-6-1-483,1-1 0,0-1 1,0 1-1,-1-1 0,1-1 0,-1 0 0,1 0 0,13-6 0,10-16-5459,-7-11-2323</inkml:trace>
</inkml:ink>
</file>

<file path=ppt/ink/ink4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04.103"/>
    </inkml:context>
    <inkml:brush xml:id="br0">
      <inkml:brushProperty name="width" value="0.025" units="cm"/>
      <inkml:brushProperty name="height" value="0.025" units="cm"/>
      <inkml:brushProperty name="color" value="#E71224"/>
    </inkml:brush>
  </inkml:definitions>
  <inkml:trace contextRef="#ctx0" brushRef="#br0">1 244 18033,'0'0'7228,"10"-11"-6299,31-36 2189,63-92-1,-102 136-3073,1-3 2,1 1 0,-1-1 0,1 1 0,1 0 0,6-7 0,-10 12-46,0-1 0,0 0 1,-1 1-1,1 0 1,0-1-1,0 1 1,0-1-1,0 1 1,0 0-1,-1 0 1,1 0-1,0-1 0,0 1 1,0 0-1,0 0 1,0 0-1,0 0 1,0 0-1,0 1 1,0-1-1,-1 0 1,1 0-1,0 1 1,0-1-1,0 0 0,0 1 1,-1-1-1,1 1 1,0-1-1,0 1 1,-1-1-1,1 1 1,0-1-1,-1 1 1,1 0-1,0-1 0,-1 1 1,1 0-1,-1 0 1,1 0-1,-1-1 1,0 1-1,1 0 1,-1 0-1,0 0 1,0 0-1,1 0 1,-1 1-1,4 7-15,1 5-322,2-1 0,-1 1-1,2-1 1,-1-1 0,2 0 0,13 17-1,-3-5-5120,-12-6-2766,-2 0-4737</inkml:trace>
</inkml:ink>
</file>

<file path=ppt/ink/ink4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10.855"/>
    </inkml:context>
    <inkml:brush xml:id="br0">
      <inkml:brushProperty name="width" value="0.025" units="cm"/>
      <inkml:brushProperty name="height" value="0.025" units="cm"/>
      <inkml:brushProperty name="color" value="#E71224"/>
    </inkml:brush>
  </inkml:definitions>
  <inkml:trace contextRef="#ctx0" brushRef="#br0">21 0 16848,'0'0'9353,"1"59"-9289,-1-27 96,-4 0-128,0-1-192,-1-1 160,3-7-128,-1-4-449,3 0-1184,-1-10-1378,-1-3-2275</inkml:trace>
</inkml:ink>
</file>

<file path=ppt/ink/ink4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11.199"/>
    </inkml:context>
    <inkml:brush xml:id="br0">
      <inkml:brushProperty name="width" value="0.025" units="cm"/>
      <inkml:brushProperty name="height" value="0.025" units="cm"/>
      <inkml:brushProperty name="color" value="#E71224"/>
    </inkml:brush>
  </inkml:definitions>
  <inkml:trace contextRef="#ctx0" brushRef="#br0">1 253 15919,'0'0'10314,"3"-4"-9209,71-84 1628,-50 62-2612,-2-1 0,24-36 0,-39 52-84,-6 8-34,0 0-1,1 1 1,-1-1-1,0 0 1,1 1-1,0 0 1,0-1-1,0 1 1,0 0-1,0 0 1,0 0-1,5-3 1,-6 11-90,1-1 1,-1 1 0,0 0 0,0-1-1,-1 1 1,0 9 0,0-13 92,1 17 153,0 0 1,1-1 0,1 1 0,8 26 0,-10-40-392,1 0 0,0 0 0,1-1 0,-1 1 1,1-1-1,0 0 0,0 1 0,0-1 0,5 4 0,-6-6-409,1 0-1,0 0 0,0 0 0,-1 0 1,1 0-1,1-1 0,-1 0 0,0 1 1,0-1-1,0 0 0,1-1 0,-1 1 1,0 0-1,1-1 0,4 0 0,18 0-10654</inkml:trace>
</inkml:ink>
</file>

<file path=ppt/ink/ink4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14.456"/>
    </inkml:context>
    <inkml:brush xml:id="br0">
      <inkml:brushProperty name="width" value="0.025" units="cm"/>
      <inkml:brushProperty name="height" value="0.025" units="cm"/>
      <inkml:brushProperty name="color" value="#E71224"/>
    </inkml:brush>
  </inkml:definitions>
  <inkml:trace contextRef="#ctx0" brushRef="#br0">1 0 11659,'0'0'13741,"1"59"-13645,-1-33-64,0-6-64,0 2-96,0-6-192,0-5-193,1-2-256,2-1-1248,-1-6-1026</inkml:trace>
</inkml:ink>
</file>

<file path=ppt/ink/ink4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14.860"/>
    </inkml:context>
    <inkml:brush xml:id="br0">
      <inkml:brushProperty name="width" value="0.025" units="cm"/>
      <inkml:brushProperty name="height" value="0.025" units="cm"/>
      <inkml:brushProperty name="color" value="#E71224"/>
    </inkml:brush>
  </inkml:definitions>
  <inkml:trace contextRef="#ctx0" brushRef="#br0">0 272 865,'0'0'27135,"10"-12"-26185,43-58-469,56-100-1,-93 150-268,-15 20-211,-1 0 1,1 0 0,-1 0 0,0 0 0,1 0 0,-1 0-1,0 0 1,1 0 0,-1 1 0,1-1 0,-1 0 0,0 0-1,1 0 1,-1 0 0,0 0 0,1 1 0,-1-1 0,0 0-1,1 0 1,-1 1 0,0-1 0,0 0 0,1 0-1,-1 1 1,0-1 0,0 0 0,1 1 0,-1-1 0,0 0-1,0 1 1,0-1 0,0 0 0,0 1 0,1 0 0,8 49 7,-6-26 117,-2-18-518,2 8 580,1-1 1,0 1-1,7 15 1,10 0-3641,-20-28 2542,1 1 0,0-1 1,0 0-1,0 1 1,0-1-1,0 0 0,0 0 1,0 0-1,1-1 0,-1 1 1,0 0-1,4 0 1,7-1-12512</inkml:trace>
</inkml:ink>
</file>

<file path=ppt/ink/ink4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7:45.943"/>
    </inkml:context>
    <inkml:brush xml:id="br0">
      <inkml:brushProperty name="width" value="0.025" units="cm"/>
      <inkml:brushProperty name="height" value="0.025" units="cm"/>
    </inkml:brush>
  </inkml:definitions>
  <inkml:trace contextRef="#ctx0" brushRef="#br0">10 85 4901,'0'0'12636,"0"-8"-10613,3-33 391,4 5 7322,-12 139-8948,5-68-653,-8 49-1,7-74-134,-1-1 0,0-1 0,1 1 0,1-1 0,-1 1 0,3 14 0,-2-23 0,0 1 0,1-1 0,-1 0 0,1 0 0,-1 0 0,1 1 0,-1-1 0,1 0 0,-1 0 0,1 0 0,-1 0 0,1 0 0,-1 0 0,1 0 0,-1 0 0,1 0 0,-1 0 0,1 0 0,-1-1 0,1 1 0,-1 0 0,1 0 0,-1 0 0,1-1 0,-1 1 0,0 0 0,1 0 0,-1-1 0,1 1 0,-1 0 0,0-1 0,1 0 0,16-11 0,13-19 0,49-67 0,-53 63 0,57-59 0,-83 93 0,1 0 0,-1 1 0,1-1 0,0 0 0,-1 1 0,1-1 0,0 1 0,0-1 0,-1 1 0,1-1 0,0 1 0,0 0 0,0-1 0,0 1 0,0 0 0,-1 0 0,1-1 0,0 1 0,0 0 0,1 0 0,7 12 0,-7 32 0,-3-35 0,-9 156 0,10-165 0,0 0 0,0 1 0,1-1 0,-1 0 0,0 0 0,0 1 0,1-1 0,-1 0 0,0 0 0,0 0 0,1 1 0,-1-1 0,0 0 0,0 0 0,1 0 0,-1 0 0,0 0 0,1 0 0,-1 0 0,0 0 0,0 1 0,1-1 0,-1 0 0,0 0 0,1 0 0,-1 0 0,0-1 0,1 1 0,-1 0 0,0 0 0,1 0 0,-1 0 0,0 0 0,0 0 0,1 0 0,-1 0 0,0-1 0,0 1 0,1 0 0,-1-1 0,13-4 0,3-7 0,-2-1 0,1 0 0,-1-1 0,-1-1 0,16-22 0,-12 15 0,32-32 0,-48 53 0,-1 0 0,0 1 0,1-1 0,-1 1 0,0-1 0,1 1 0,-1-1 0,1 1 0,-1-1 0,0 1 0,1-1 0,-1 1 0,1 0 0,0-1 0,-1 1 0,1 0 0,-1-1 0,1 1 0,-1 0 0,1 0 0,0 0 0,-1-1 0,1 1 0,0 0 0,-1 0 0,1 0 0,0 0 0,-1 0 0,1 0 0,-1 0 0,1 0 0,0 1 0,-1-1 0,1 0 0,0 0 0,-1 0 0,1 1 0,-1-1 0,1 0 0,-1 1 0,1-1 0,-1 0 0,1 1 0,-1-1 0,1 1 0,-1-1 0,1 1 0,-1-1 0,1 1 0,-1-1 0,0 1 0,0-1 0,1 1 0,-1 0 0,0-1 0,0 1 0,1-1 0,-1 1 0,0 0 0,0-1 0,0 1 0,0 0 0,0-1 0,0 1 0,0 1 0,0 57 0,-1-43 0,-5 131 0,6-146-63,0 0 0,0 0 0,0 0 0,1 0 0,-1 0 1,0 0-1,1 0 0,-1 0 0,1 0 0,-1-1 0,1 1 0,-1 0 0,1 0 0,-1 0 0,1-1 0,0 1 0,0 0 1,-1-1-1,1 1 0,0 0 0,0-1 0,0 1 0,0-1 0,-1 1 0,1-1 0,0 0 0,0 1 0,0-1 0,0 0 1,0 0-1,0 1 0,0-1 0,0 0 0,0 0 0,0 0 0,0 0 0,0-1 0,0 1 0,0 0 0,0 0 0,2-1 0,14 1-8665</inkml:trace>
</inkml:ink>
</file>

<file path=ppt/ink/ink4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05.630"/>
    </inkml:context>
    <inkml:brush xml:id="br0">
      <inkml:brushProperty name="width" value="0.025" units="cm"/>
      <inkml:brushProperty name="height" value="0.025" units="cm"/>
    </inkml:brush>
  </inkml:definitions>
  <inkml:trace contextRef="#ctx0" brushRef="#br0">44 160 2018,'0'0'13949,"3"-8"-12684,3-4-543,15-36 827,-20 46-1186,1-1 0,-2 0 1,1 0-1,0 0 0,0 0 0,-1 0 1,0 0-1,0 0 0,1-1 0,-2 1 1,1 0-1,0 0 0,-1 0 0,0-3 1,0 5-239,1 1 1,0-1-1,-1 0 1,1 1 0,-1-1-1,1 1 1,-1-1-1,0 1 1,1-1 0,-1 1-1,0-1 1,1 1 0,-1 0-1,0-1 1,1 1-1,-1 0 1,0 0 0,1-1-1,-1 1 1,0 0-1,0 0 1,0 0 0,1 0-1,-1 0 1,0 0-1,0 0 1,1 0 0,-1 0-1,0 0 1,0 1-1,1-1 1,-1 0 0,0 0-1,1 1 1,-1-1 0,0 0-1,0 1 1,-23 18 1010,20-13-1033,1 1-1,-1-1 0,1 0 1,1 1-1,-1 0 1,1 0-1,0 0 1,1 0-1,0 0 0,0 0 1,0 0-1,1 0 1,0 0-1,0 0 1,2 11-1,-1-17-97,0 0 1,0 0-1,0 1 0,0-1 1,0 0-1,1 0 0,-1 0 1,0 0-1,0-1 0,1 1 1,-1 0-1,0 0 0,1-1 1,-1 1-1,1-1 0,-1 1 1,1-1-1,-1 0 1,1 0-1,-1 1 0,1-1 1,-1 0-1,1 0 0,-1 0 1,1-1-1,-1 1 0,1 0 1,-1-1-1,1 1 0,2-2 1,1 1 6,1-1 1,-1 1 0,0-2-1,0 1 1,0 0 0,0-1-1,5-4 1,-5 3-13,-1 0 0,0 0 0,0-1 0,0 0 0,-1 0 0,1 0 0,-1 0 0,0 0 0,-1-1 0,0 1 0,1-1 0,-2 0 0,1 0 0,1-10 0,-3 13 0,1 0 0,-1 0 0,0 0 0,0 0 0,0 0 0,-1-1 0,1 1 0,-1 0 0,1 0 0,-1 0 0,0 0 0,0 0 0,-1 1 0,1-1 0,-1 0 0,1 0 0,-1 1 0,0-1 0,0 1 0,0-1 0,0 1 0,0 0 0,-1 0 0,1 0 0,-1 0 0,1 1 0,-1-1 0,0 0 0,-4-1 0,1 1-2016,1 2-3668,3 0 1495</inkml:trace>
</inkml:ink>
</file>

<file path=ppt/ink/ink4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2.628"/>
    </inkml:context>
    <inkml:brush xml:id="br0">
      <inkml:brushProperty name="width" value="0.025" units="cm"/>
      <inkml:brushProperty name="height" value="0.025" units="cm"/>
    </inkml:brush>
  </inkml:definitions>
  <inkml:trace contextRef="#ctx0" brushRef="#br0">1 1 5669,'4'4'7356,"0"5"-3315,2 33-507,-4-28 337,23 56-1200,-3-13-906,17 145 424,-7-102-1644,-21-70-479,-1 1 0,8 44-1,-1 6 223,46 134 1,3 15-38,-8-12-202,6 35 3,1-11-52,-42-161 0,5 15 0,65 260 0,-64-242 0,4-2 0,76 172 0,-54-152 0,39 150 0,-69-190 0,4-1 0,5-1 0,3-1 0,3-3 0,89 139 0,112 171 0,-197-320 0,113 161 0,-50-83 0,150 210 0,-223-316 0,41 42 0,-18-24 0,-12-12 0,61 80 0,-2-5 0,-11-17 0,22 30 0,-17-24 0,51 49 0,-67-80 0,-57-64 0,0 0 0,2-2 0,0-2 0,58 33 0,-43-27 0,50 38 0,30 50 0,-24-19 0,-76-79 0,0 0 0,2-1 0,-1-2 0,1 0 0,1-2 0,49 14 0,-37-12 0,0 2 0,43 22 0,-23-8 0,108 37 0,20 9 0,-98-36 0,1-3 0,136 33 0,-33-12 0,-2 8 0,342 168 0,-474-203 0,97 34 0,-122-52 0,2-2 0,-1-2 0,1-1 0,57 3 0,7-7 0,-13-1 0,155 23 0,231 53 0,-386-60-975,-62-11 147,-1-2-1,1 0 0,0-1 1,0-1-1,39-2 0,-49-5-3965,-7-3-2498</inkml:trace>
</inkml:ink>
</file>

<file path=ppt/ink/ink4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2.202"/>
    </inkml:context>
    <inkml:brush xml:id="br0">
      <inkml:brushProperty name="width" value="0.025" units="cm"/>
      <inkml:brushProperty name="height" value="0.025" units="cm"/>
    </inkml:brush>
  </inkml:definitions>
  <inkml:trace contextRef="#ctx0" brushRef="#br0">1092 115 11563,'-70'-2'2315,"-92"10"-1,133-4-1741,0 1 0,0 2 0,0 0 0,1 2-1,-50 23 1,36-9-430,1 1 0,1 2 0,1 1 0,1 3-1,2 1 1,1 1 0,1 2 0,2 2 0,1 0-1,3 3 1,-28 45 0,28-34-156,2 0-1,2 2 1,3 0 0,2 2-1,2 0 1,3 1-1,2 0 1,2 1 0,-2 59-1,9-53 18,3 1 0,3-1 0,2 0 0,3-1 0,3 0 0,31 103 0,-30-130 9,2 0 0,1-1 0,2-1 0,0 0-1,33 41 1,-34-52 21,2-1-1,0-1 1,1-1-1,1 0 0,1-1 1,0-1-1,1-2 1,28 15-1,-23-17 54,1 0-1,0-2 1,1-2-1,0 0 1,1-2-1,-1-1 1,1-1-1,0-2 1,0-1 0,0-1-1,0-2 1,34-5-1,-13-3 53,0-1 0,-1-2 0,-1-3 0,0-2 0,-1-1 0,56-34 0,-55 24-236,-1-2 0,-1-2-1,-2-3 1,-1-1 0,-2-2 0,-2-2 0,-2-1-1,-1-3 1,-3 0 0,-1-3 0,-3 0 0,-2-2-1,-2-1 1,-2-1 0,-2-1 0,-3-1-1,-2-1 1,13-82 0,-19 72 33,-4 0 1,-2-1-1,-4 0 0,-2 0 0,-11-76 1,5 94 207,-3 0-1,-1 1 1,-3 0 0,-1 1 0,-3 0 0,-1 2 0,-42-69 0,48 93 184,0 0 0,-2 1 0,0 1 1,-1 0-1,-37-30 0,40 38-134,-1 1 1,0 0-1,0 1 0,-1 0 1,0 1-1,0 1 1,-1 0-1,0 2 0,-21-5 1,6 4-109,0 2-1,0 1 1,0 2 0,0 1 0,1 1-1,-1 2 1,-57 14 0,-55 30-1419,2 14-4373,101-43-1613</inkml:trace>
</inkml:ink>
</file>

<file path=ppt/ink/ink4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11.836"/>
    </inkml:context>
    <inkml:brush xml:id="br0">
      <inkml:brushProperty name="width" value="0.025" units="cm"/>
      <inkml:brushProperty name="height" value="0.025" units="cm"/>
    </inkml:brush>
  </inkml:definitions>
  <inkml:trace contextRef="#ctx0" brushRef="#br0">711 60 6854,'-10'-7'5237,"1"0"-4896,-1 1 0,0 0-1,0 1 1,0 0 0,-1 0 0,0 1-1,0 1 1,0 0 0,0 0-1,-12-1 1,6 3-183,0 1 0,1 0 1,-1 1-1,0 1 0,1 0 0,-1 1 0,1 1 0,0 1 1,0 0-1,1 1 0,-1 1 0,1 0 0,1 1 1,-1 0-1,1 1 0,1 1 0,0 1 0,-17 16 0,5 0-71,1 0 0,1 2 0,2 0 0,1 1 0,1 2-1,2 0 1,1 0 0,2 2 0,1 0 0,-16 63-1,14-29 194,3 1 0,3 0 0,3 1 0,5 117 0,3-156-263,1-1 0,1 1 0,2-1 0,1 0 0,1 0 0,1-1 0,2 0 0,1-1 0,1 0 1,18 26-1,-21-37 79,2-1 0,0-1 0,1 0 0,0-1 0,1 0 0,1-1 0,0-1 0,1 0 0,0-1 0,1 0 0,0-2 0,1 0 0,0-1 0,0-1 0,0 0 0,36 7 0,-30-10 12,0-1-1,0-1 1,0-1-1,1-1 1,-1-1-1,0-1 1,0-1 0,0-1-1,-1-1 1,1-2-1,-1 0 1,0-1-1,23-12 1,-20 5 18,0 0-1,-1-1 1,0-2 0,-2-1-1,0 0 1,-1-2 0,-1 0-1,-1-2 1,-1 0 0,20-32-1,-17 19 136,-2-1 1,-2-1-1,-2-1 0,-1 0 1,-2-1-1,-1 0 0,-3-1 1,-1-1-1,-2 1 0,-2-1 1,-1 0-1,-6-69 0,1 76-216,-2 0 1,-1 1-1,-2 0 0,-2 0 0,-1 0 1,-1 1-1,-2 1 0,-1 0 1,-1 1-1,-2 0 0,-1 1 0,-2 1 1,0 1-1,-2 1 0,-40-38 0,48 54-90,0-1-1,-2 2 0,1 0 0,-1 1 0,-1 0 0,1 2 0,-1 0 0,-1 0 1,1 2-1,-25-5 0,24 7-581,-1 1-1,1 0 1,0 1 0,-1 2 0,1-1-1,-22 5 1,31-3-344,1 0 0,-1 1 0,1 0 0,-1 0 0,1 1 0,0 0 0,0 1 0,-14 10 0,-11 17-9273</inkml:trace>
</inkml:ink>
</file>

<file path=ppt/ink/ink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3.472"/>
    </inkml:context>
    <inkml:brush xml:id="br0">
      <inkml:brushProperty name="width" value="0.025" units="cm"/>
      <inkml:brushProperty name="height" value="0.025" units="cm"/>
    </inkml:brush>
  </inkml:definitions>
  <inkml:trace contextRef="#ctx0" brushRef="#br0">73 1 23350,'0'0'3908,"-54"14"-3556,45 5-320,2-1-929,5-5-4708</inkml:trace>
</inkml:ink>
</file>

<file path=ppt/ink/ink4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2:13.566"/>
    </inkml:context>
    <inkml:brush xml:id="br0">
      <inkml:brushProperty name="width" value="0.025" units="cm"/>
      <inkml:brushProperty name="height" value="0.025" units="cm"/>
    </inkml:brush>
  </inkml:definitions>
  <inkml:trace contextRef="#ctx0" brushRef="#br0">24 258 12204,'0'0'13767,"-4"10"-12934,-1 4-642,1 1 0,1 0-1,0 0 1,-2 29 0,5-38-153,0 0-1,0 0 1,1 0-1,0 0 1,0-1 0,0 1-1,1 0 1,3 7 0,-4-11-35,0 1 0,0-1 0,0 0 1,1 0-1,-1 0 0,1 0 0,0-1 1,-1 1-1,1 0 0,0-1 1,0 1-1,0-1 0,0 1 0,0-1 1,1 0-1,-1 0 0,0 0 0,0 0 1,1 0-1,4 0 0,-6-1 48,1 1 1,0-1-1,0 0 0,0 0 0,0-1 0,0 1 0,0 0 1,0-1-1,0 1 0,0-1 0,0 1 0,0-1 0,-1 0 0,1 0 1,0 0-1,-1 0 0,1 0 0,0 0 0,1-2 0,2-2 103,-1 1-1,0-1 0,-1 0 0,1 0 0,-1 0 0,4-8 0,1-4 174,-1-1-1,0-1 0,3-19 1,-7 26-227,-1 0 0,-1-1 0,0 1 0,0 0 0,-1-1 0,-3-18 1,3 29-92,0 0 1,0 0 0,-1 0 0,1 0 0,0 0-1,-1 0 1,1 0 0,-1 0 0,0 1 0,0-1-1,1 0 1,-1 0 0,0 1 0,-1-1 0,1 0 0,0 1-1,0 0 1,-1-1 0,1 1 0,-1-1 0,1 1-1,-1 0 1,1 0 0,-1 0 0,0 0 0,0 0 0,1 0-1,-1 1 1,0-1 0,0 1 0,0-1 0,0 1-1,0 0 1,0-1 0,0 1 0,0 0 0,0 0-1,0 0 1,0 1 0,0-1 0,0 0 0,1 1 0,-1-1-1,0 1 1,0 0 0,0 0 0,0 0 0,1 0-1,-1 0 1,-1 1 0,-1 1-10,0 0 0,0 0 0,0 0 0,1 1 0,-1 0 0,1-1 0,0 1 0,1 0 0,-1 0 0,0 1 0,1-1 0,0 1 0,0-1 0,1 1 0,-1-1 0,1 1 0,0 0 0,0 0 0,0 6 0,-2 10 0,1 0 0,2 0 0,1 22 0,-1-42 0,-1 0 0,1 0 0,0-1 0,0 1 0,0 0 0,0-1 0,0 1 0,0 0 0,0 0 0,0-1 0,0 1 0,0 0 0,0-1 0,0 1 0,1 0 0,-1 0 0,0-1 0,0 1 0,1-1 0,-1 1 0,1 0 0,-1-1 0,0 1 0,1-1 0,-1 1 0,1-1 0,-1 1 0,1-1 0,0 1 0,-1-1 0,1 1 0,-1-1 0,1 0 0,0 1 0,-1-1 0,1 0 0,0 0 0,-1 1 0,1-1 0,0 0 0,0 0 0,-1 0 0,1 0 0,0 0 0,0 0 0,-1 0 0,1 0 0,0 0 0,-1 0 0,1-1 0,0 1 0,0 0 0,2-2 0,0 0 0,0 0 0,0 0 0,0 0 0,0 0 0,-1-1 0,1 1 0,-1-1 0,5-6 0,4-7 0,-1-1 0,0 0 0,-1-1 0,-1 0 0,0 0 0,-1-1 0,-2 0 0,0 0 0,0 0 0,1-27 0,-6 46 0,0-1 0,0 1 0,1-1 0,-1 1 0,0 0 0,0-1 0,0 1 0,0-1 0,0 1 0,0-1 0,0 1 0,0-1 0,0 1 0,0 0 0,0-1 0,0 1 0,0-1 0,0 1 0,0-1 0,-1 1 0,1 0 0,0-1 0,0 1 0,0-1 0,-1 1 0,1 0 0,0-1 0,-1 1 0,1 0 0,0-1 0,-1 1 0,1 0 0,0 0 0,-1-1 0,1 1 0,0 0 0,-1 0 0,1 0 0,-1-1 0,1 1 0,-1 0 0,1 0 0,0 0 0,-1 0 0,1 0 0,-1 0 0,1 0 0,-1 0 0,1 0 0,-1 0 0,1 0 0,0 0 0,-1 0 0,1 0 0,-1 1 0,1-1 0,-1 0 0,1 0 0,0 0 0,-1 1 0,1-1 0,0 0 0,-1 0 0,1 1 0,-1-1 0,-20 25 0,13-3 0,0 1 0,2 0 0,1 1 0,1-1 0,1 1 0,1 0 0,0 0 0,4 29 0,-2-54 0,0 1 0,0 0 0,1-1 0,-1 1 0,0 0 0,0 0 0,1-1 0,-1 1 0,0 0 0,1 0 0,-1-1 0,0 1 0,1 0 0,-1 0 0,0 0 0,1 0 0,-1 0 0,0 0 0,1 0 0,-1-1 0,0 1 0,1 0 0,-1 0 0,0 0 0,1 0 0,-1 0 0,1 1 0,-1-1 0,0 0 0,1 0 0,-1 0 0,0 0 0,1 0 0,-1 0 0,0 1 0,1-1 0,-1 0 0,0 0 0,0 0 0,1 1 0,-1-1 0,0 0 0,1 0 0,-1 1 0,0-1 0,0 0 0,0 1 0,1-1 0,-1 0 0,0 1 0,0-1 0,0 0 0,0 1 0,0-1 0,0 0 0,0 1 0,0-1 0,0 1 0,0-1 0,0 0 0,0 1 0,0-1 0,0 0 0,0 1 0,0 0 0,18-26 0,-7 5 0,-1 0 0,0-1 0,-2 0 0,-1 0 0,0 0 0,-1-1 0,-2 0 0,0 0 0,-1-1 0,-2 1 0,0-33 0,-2 53 0,1-1 0,-1 0 0,0 1 0,0-1 0,1 1 0,-2-1 0,1 1 0,0-1 0,0 1 0,-1 0 0,1 0 0,-1 0 0,0 0 0,0 0 0,0 0 0,0 0 0,0 0 0,-4-2 0,5 4 0,0-1 0,0 0 0,-1 1 0,1 0 0,0-1 0,-1 1 0,1 0 0,0 0 0,-1 0 0,1 0 0,0 0 0,-1 0 0,1 0 0,0 0 0,0 0 0,-1 1 0,1-1 0,0 0 0,-1 1 0,1-1 0,0 1 0,0 0 0,0-1 0,0 1 0,-1 0 0,1 0 0,0 0 0,0-1 0,1 1 0,-1 0 0,0 0 0,0 1 0,0-1 0,1 0 0,-1 0 0,0 0 0,1 0 0,-1 3 0,-7 15 0,1 0 0,1 1 0,1 0 0,1 0 0,1 0 0,0 0 0,2 1 0,1 24 0,4-40 0,5-12 0,7-13 0,49-117-4270,-35 71 223,-14 31-3811</inkml:trace>
</inkml:ink>
</file>

<file path=ppt/ink/ink4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58.197"/>
    </inkml:context>
    <inkml:brush xml:id="br0">
      <inkml:brushProperty name="width" value="0.025" units="cm"/>
      <inkml:brushProperty name="height" value="0.025" units="cm"/>
    </inkml:brush>
  </inkml:definitions>
  <inkml:trace contextRef="#ctx0" brushRef="#br0">1401 547 2338,'5'-14'-357,"11"-40"363,0-15 3450,-12 49-1943,0 1 0,-2-1 0,-1 1 0,0-1 0,-3-29-1,1 45-1485,-1 0-1,1 0 0,-1 0 0,1 0 0,-1 0 0,-1 0 0,1 1 0,0-1 0,-1 1 1,1 0-1,-1 0 0,0 0 0,0 0 0,-1 0 0,1 1 0,0-1 0,-1 1 1,0 0-1,1 0 0,-1 0 0,-7-2 0,-9-3-40,0 1 0,-41-7 1,58 12 35,-39-6 119,-1 3 1,0 1 0,0 2 0,0 2-1,0 2 1,1 2 0,-1 2-1,1 1 1,1 2 0,-1 2 0,-46 21-1,33-8-62,2 1 0,2 4 0,0 1 0,2 2 0,1 3 0,2 2 0,-64 68 0,82-76 154,1 2-1,2 1 0,1 1 0,2 1 0,1 1 0,2 0 0,1 2 0,2 0 0,2 1 1,-17 75-1,26-84-173,0 0 0,2 0 0,2 0 0,0 0-1,2 0 1,1 0 0,2 0 0,1 0 0,1-1 0,1 0 0,2 0 0,1 0 0,1-1 0,1-1 0,27 43 0,-26-49-53,1 0-1,1-1 1,1-1-1,1-1 1,1 0 0,0-1-1,1-1 1,1-1-1,0 0 1,1-2-1,0 0 1,1-1 0,1-2-1,0 0 1,0-1-1,1-2 1,0 0-1,0-2 1,1 0 0,0-2-1,-1 0 1,32-2-1,-19-3 38,0-2 1,0-2-1,-1-1 0,0-2 0,0-1 1,-1-2-1,0-1 0,-1-2 0,33-20 0,21-17 559,-1-4-1,79-69 1,-90 65 2,-4-2-1,-2-4 1,-3-3-1,106-141 1,-148 172-394,-1-1 0,-2-1 1,-2-2-1,-2 1 0,14-49 1,-23 57-114,-1 0 0,-2 0 0,-1 0 0,-2-1 0,-1 0 0,-2 1 0,-6-59-1,3 74-110,0 0 0,0 0 0,-2 0 0,-1 0 0,0 1 0,-1 0 0,0 0 0,-2 0 0,0 1 0,-1 1 0,0 0 0,-1 0 0,-1 1 0,-1 0 0,0 1 0,0 0-1,-1 1 1,-1 1 0,0 0 0,0 1 0,-1 1 0,-1 0 0,1 1 0,-1 1 0,-1 1 0,1 0 0,-1 1 0,0 1 0,-33-3 0,19 5-160,-1 2 1,1 1 0,0 2-1,0 1 1,0 1 0,1 2-1,-57 19 1,-5 12-2232,-103 57 1,48-22-4506,61-34-3276</inkml:trace>
</inkml:ink>
</file>

<file path=ppt/ink/ink4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5:17.965"/>
    </inkml:context>
    <inkml:brush xml:id="br0">
      <inkml:brushProperty name="width" value="0.025" units="cm"/>
      <inkml:brushProperty name="height" value="0.025" units="cm"/>
    </inkml:brush>
  </inkml:definitions>
  <inkml:trace contextRef="#ctx0" brushRef="#br0">860 284 3107,'-16'5'1505,"-24"9"-68,-50 9-1,72-19-684,0-1 1,-1-1 0,1-1-1,-1 0 1,1-1 0,-28-4-1,35 1-590,1 1-1,0 0 1,-1 1-1,0 0 1,1 1-1,-1 0 0,1 0 1,-1 1-1,0 1 1,1 0-1,0 0 0,-1 1 1,1 0-1,0 1 1,0 0-1,1 0 1,-1 1-1,1 1 0,0 0 1,-9 7-1,-8 10-85,0 0 0,1 2 0,1 1 0,2 1 0,0 1 0,2 1 0,1 0 0,2 2 0,0 0 0,3 1 0,0 0 0,2 1 0,-8 35 0,1 15 167,4 1 0,4 0 0,3 0 1,4 109-1,6-132-75,4 0 0,1 0 0,27 99 0,76 169-82,-89-274-67,2-1 1,3-1-1,2-1 0,49 68 1,-66-105-14,0 0 1,2-1-1,0 0 1,0-1-1,2-1 1,-1 0-1,2-1 1,-1 0-1,1-1 1,1-1-1,0-1 0,0 0 1,1-1-1,0-1 1,0 0-1,0-2 1,35 5-1,-17-9 132,0-1 0,1-1-1,-1-2 1,-1-2 0,1-1 0,-1-2-1,0-1 1,-1-2 0,0-1-1,-1-2 1,-1-1 0,39-26 0,3-7 169,-2-4 1,-2-3 0,115-120 0,-114 102-193,-4-3 1,-2-3-1,-5-3 0,62-109 1,-99 148 41,-3-1 1,-1-1-1,-2-1 1,15-66-1,-25 78 12,-2 0 0,-1 0 0,-2-1 0,-1 0 0,-2 1-1,-10-68 1,3 66-90,-2 0-1,-2 1 0,-1 0 1,-2 1-1,-1 0 0,-2 1 1,-43-61-1,15 35 169,-2 2-1,-3 1 0,-60-51 0,68 70-241,-1 2-1,-1 2 1,-2 1-1,-1 3 0,-2 2 1,-1 2-1,-83-29 0,106 46-26,0 1 1,-1 1-1,1 1 0,-2 2 0,1 1 0,0 2 0,0 0 1,-1 2-1,1 1 0,0 2 0,0 0 0,0 2 0,1 2 1,-1 0-1,2 2 0,-40 19 0,20-3-27,1 1 0,2 3 0,0 1 0,2 3 0,2 1 0,-44 50 0,57-55-551,2 2 1,2 0-1,-31 56 0,42-63-436,0 1 0,1 0 0,2 0 0,0 1 0,-7 46 0,10 7-4329</inkml:trace>
</inkml:ink>
</file>

<file path=ppt/ink/ink4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23.627"/>
    </inkml:context>
    <inkml:brush xml:id="br0">
      <inkml:brushProperty name="width" value="0.025" units="cm"/>
      <inkml:brushProperty name="height" value="0.025" units="cm"/>
    </inkml:brush>
  </inkml:definitions>
  <inkml:trace contextRef="#ctx0" brushRef="#br0">1475 125 6246,'-8'-6'1591,"-5"-5"-1514,-74-54 4332,77 59-3974,0 0-1,0 1 1,-1 0-1,0 1 1,1 0-1,-1 1 1,-1 0-1,-13-2 1,-10 3-137,0 2 0,0 2 0,0 1 0,1 1 0,-1 2 0,1 2 0,0 1 0,1 1 0,0 2 0,1 1 0,-33 19 0,-21 17 106,2 3 0,-127 104 1,158-114-114,3 3-1,1 1 1,-80 102 0,110-123-98,1 2 1,1 0-1,1 1 0,2 1 0,1 0 0,1 1 0,1 0 1,2 1-1,1 0 0,-6 43 0,12-42-77,0 0 1,2 1-1,2-1 0,0 1 1,3-1-1,10 44 0,-2-36-70,0 0-1,3-2 0,1 0 1,34 56-1,2-13-31,4-2 1,87 95-1,151 128-847,-58-82-1059,-195-185 1361,1-3 1,1-1-1,95 48 0,-117-69 588,1-1-1,0-1 1,1-1-1,-1-2 0,1 0 1,0-1-1,1-1 1,-1-1-1,1-2 0,-1 0 1,0-2-1,1 0 1,-1-2-1,0-1 0,0 0 1,-1-2-1,0-1 1,0-1-1,0 0 0,-2-2 1,1-1-1,22-16 1,1-6 433,-1-2 1,-2-2 0,-1-2-1,-3-2 1,-1-1 0,38-59 0,-25 25 34,-4-2 0,-3-3 0,36-96 1,-46 87-244,-4-2 0,-4-1 1,-4-1-1,-5 0 0,-3-2 1,-5 0-1,-4 0 0,-17-189 1,8 248-135,-1 0 1,-2 1 0,-1 0 0,-2 0 0,-2 1 0,-1 0-1,-35-60 1,38 78-108,-1 0 0,-1 1 0,0 0 0,-2 1 0,1 0 0,-2 2 0,0 0 0,-1 0 1,-1 2-1,1 0 0,-2 1 0,0 0 0,0 2 0,-1 0 0,-27-7 0,-6 2-29,-2 3-1,-99-7 1,-114 10-15,204 8-29,15-1-148,0 3 0,0 2 1,-62 12-1,90-11-190,1 0 0,0 2 0,0 0 0,1 2 0,-1 0 0,2 1 0,0 0 0,0 2 0,1 0 0,-21 19 0,14-6-744,0 0-1,2 2 0,-34 51 1,-43 99-3503,26-26-1501</inkml:trace>
</inkml:ink>
</file>

<file path=ppt/ink/ink4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16.508"/>
    </inkml:context>
    <inkml:brush xml:id="br0">
      <inkml:brushProperty name="width" value="0.025" units="cm"/>
      <inkml:brushProperty name="height" value="0.025" units="cm"/>
    </inkml:brush>
  </inkml:definitions>
  <inkml:trace contextRef="#ctx0" brushRef="#br0">817 114 7111,'-6'-1'527,"1"0"1,0 1-1,-1-1 1,1 1-1,0 1 1,-1-1-1,1 1 1,0-1-1,0 2 1,0-1 0,-1 0-1,-6 4 1,2 0-107,1 0 1,0 0 0,1 1 0,-1 0-1,-14 14 1,-2 6-135,2 1-1,-36 54 0,50-68 53,-75 115-17,6 3 1,5 3-1,7 3 0,-60 177 1,93-205 56,5 1 1,4 1-1,6 0 1,-7 184-1,23-134-241,8 0 0,42 263 0,28-75-76,-52-270-50,2-2-1,49 99 1,-65-156-23,0 0 1,2-1-1,0 0 1,1-1-1,1-1 1,0 0-1,20 17 1,-29-29 1,0-1 1,1 1-1,0-2 1,0 1-1,0-1 1,0 0-1,0 0 0,1 0 1,0-1-1,-1 0 1,1 0-1,0-1 1,0 0-1,0 0 0,0-1 1,0 0-1,0 0 1,-1 0-1,1-1 1,0 0-1,0 0 0,0-1 1,0 0-1,-1 0 1,1-1-1,10-5 1,14-11 49,-2-2 0,0-1 0,-1-1 0,-2-1 0,40-46 1,-50 53-33,23-28 26,-2-1 0,-2-2 1,-3-2-1,-1-1 0,-3-1 1,-2-2-1,33-98 0,-7-22 62,35-217-1,-15-7 569,29-543-1,-100 926-674,4-78 261,-4 0 0,-19-171 1,12 233-87,0 0 0,-3 1 0,0 0 0,-2 0 1,-15-29-1,16 41-24,-1-1 0,-1 2 0,0-1 1,-1 1-1,-1 1 0,0 1 0,-2 0 1,-24-19-1,29 26-132,-1 0 0,0 1 0,-1 0 1,0 1-1,0 0 0,0 1 0,-1 1 1,1 0-1,-1 1 0,0 0 0,0 1 0,-1 0 1,1 2-1,0-1 0,-27 4 0,19 1-28,0 1-1,1 0 1,-1 1-1,1 2 1,1 0-1,-1 1 0,2 1 1,-1 1-1,-25 19 1,-12 15 6,3 2 0,2 3 1,2 2-1,2 2 0,2 2 1,4 2-1,-61 107 0,91-143-296,1 2 0,1 0 0,1 0 0,-9 40 0,11-31-1485,2 0-1,2 0 1,0 35-1,3 14-5326</inkml:trace>
</inkml:ink>
</file>

<file path=ppt/ink/ink4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4.283"/>
    </inkml:context>
    <inkml:brush xml:id="br0">
      <inkml:brushProperty name="width" value="0.025" units="cm"/>
      <inkml:brushProperty name="height" value="0.025" units="cm"/>
    </inkml:brush>
  </inkml:definitions>
  <inkml:trace contextRef="#ctx0" brushRef="#br0">278 58 7303,'0'0'12668,"-1"-8"-10244,0 5-2287,1 1 3,0 0 0,0 0 1,0 1-1,0-1 0,0 0 1,-1 0-1,1 0 0,-1 0 0,0 0 1,1 1-1,-1-1 0,0 0 1,0 1-1,0-1 0,0 0 0,0 1 1,0-1-1,-1 1 0,1 0 0,0-1 1,-1 1-1,1 0 0,-1 0 1,1 0-1,-1 0 0,0 0 0,1 0 1,-1 0-1,0 1 0,0-1 1,0 1-1,1-1 0,-1 1 0,0 0 1,0-1-1,-4 1 0,-5 1-49,0-1-1,-1 1 0,1 1 0,0 0 1,0 1-1,0 0 0,0 1 0,1 0 1,-1 0-1,1 1 0,-18 12 1,22-13-68,0 0 0,0 0 1,1 0-1,-1 1 1,1 0-1,0 0 0,1 0 1,-1 0-1,1 1 1,0 0-1,0 0 0,1 0 1,0 0-1,0 1 1,0-1-1,1 1 0,0 0 1,0 0-1,1 0 1,-1 10-1,2-14-145,0 0 1,0 0-1,1-1 1,-1 1-1,1 0 1,0 0-1,0-1 0,0 1 1,0 0-1,0-1 1,1 1-1,-1-1 0,1 1 1,0-1-1,0 0 1,-1 0-1,1 0 0,1 0 1,-1 0-1,0 0 1,4 2-1,1 0-1197,0 0 0,1-1-1,-1 0 1,1 0 0,-1 0-1,14 2 1,15 0-8285</inkml:trace>
</inkml:ink>
</file>

<file path=ppt/ink/ink4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4.612"/>
    </inkml:context>
    <inkml:brush xml:id="br0">
      <inkml:brushProperty name="width" value="0.025" units="cm"/>
      <inkml:brushProperty name="height" value="0.025" units="cm"/>
    </inkml:brush>
  </inkml:definitions>
  <inkml:trace contextRef="#ctx0" brushRef="#br0">93 1 18225,'0'0'1863,"-11"2"-667,5 0-1086,-39 12 1155,43-13-1237,0 0 0,0 1 0,0-1 0,0 0 1,0 0-1,1 1 0,-1-1 0,1 1 0,-1-1 0,1 1 0,-1 0 0,1 0 1,0 0-1,0 0 0,0-1 0,0 1 0,0 1 0,0-1 0,1 0 1,-1 0-1,1 0 0,-1 0 0,1 5 0,0-5-34,1 0 0,-1 1 0,1-1 0,0 0 0,0 1 1,0-1-1,0 0 0,1 0 0,-1 0 0,1 0 0,-1 0 0,1 0 0,-1 0 0,1 0 0,0-1 0,0 1 0,0-1 0,0 1 1,0-1-1,0 0 0,1 0 0,-1 0 0,0 0 0,0 0 0,1 0 0,-1 0 0,1-1 0,-1 0 0,1 1 0,2-1 0,13 3 444,1-1-1,31 0 1,-46-2-248,-2 0-3,0 0 1,0 0 0,0-1-1,0 1 1,0 0 0,0-1-1,0 1 1,0-1 0,0 1-1,-1-1 1,1 0 0,0 0-1,0 0 1,-1 0 0,1 0-1,0 0 1,-1 0 0,1-1-1,-1 1 1,0 0 0,1-1-1,-1 0 1,0 1 0,1-3-1,-1 3-96,-1-1 0,0 1 0,0 0-1,1-1 1,-1 1 0,0 0 0,-1-1 0,1 1-1,0 0 1,0-1 0,0 1 0,-1 0-1,1 0 1,-1-1 0,1 1 0,-1 0 0,1 0-1,-1 0 1,0-1 0,1 1 0,-1 0-1,0 0 1,0 0 0,0 0 0,0 1-1,0-1 1,0 0 0,0 0 0,0 0 0,0 1-1,-1-1 1,1 1 0,0-1 0,0 1-1,-1-1 1,-1 0 0,-33-5 564,18 9-1776,7 7-5540</inkml:trace>
</inkml:ink>
</file>

<file path=ppt/ink/ink4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5.376"/>
    </inkml:context>
    <inkml:brush xml:id="br0">
      <inkml:brushProperty name="width" value="0.025" units="cm"/>
      <inkml:brushProperty name="height" value="0.025" units="cm"/>
    </inkml:brush>
  </inkml:definitions>
  <inkml:trace contextRef="#ctx0" brushRef="#br0">23 0 16367,'0'0'9722,"0"8"-9285,-10 74 408,5-56-532,1-1-1,2 1 1,0 0-1,5 51 1,-3-76-249,0 0 0,1 0 0,-1 0 0,0 0-1,1 0 1,-1 0 0,1 0 0,-1 0 0,1 0 0,0 0 0,-1 0 0,1-1 0,0 1-1,-1 0 1,1 0 0,0-1 0,0 1 0,0-1 0,0 1 0,0-1 0,0 1 0,-1-1-1,1 1 1,0-1 0,0 0 0,1 1 0,-1-1 0,0 0 0,0 0 0,0 0 0,0 0-1,0 0 1,0 0 0,0 0 0,0 0 0,2-1 0,1 0 83,0 1 0,0-2 1,1 1-1,-1 0 0,0-1 0,0 0 0,0 0 1,5-3-1,26-24-123,-1-1 0,-2-2 0,0-2 0,-3-1 0,35-52 0,-57 75-2745,-17 15-3212,-5 6-1204</inkml:trace>
</inkml:ink>
</file>

<file path=ppt/ink/ink4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5.781"/>
    </inkml:context>
    <inkml:brush xml:id="br0">
      <inkml:brushProperty name="width" value="0.025" units="cm"/>
      <inkml:brushProperty name="height" value="0.025" units="cm"/>
    </inkml:brush>
  </inkml:definitions>
  <inkml:trace contextRef="#ctx0" brushRef="#br0">0 63 16688,'0'0'10623,"12"8"-9331,-5-3-1230,1 0 1,0-1-1,0 0 0,0 0 0,1-1 0,-1 0 1,16 3-1,-18-5-350,0 0 1,0-1 0,0 0-1,0 0 1,0-1-1,0 1 1,0-1-1,0-1 1,0 1 0,7-4-1,18-8-1535,-19 7-1915,0 0-1,-1-1 1,0 0-1,14-12 1,-7 1 3640,-4-2 6847,-19 26 946,-1 0-3532,3-3-4057,1-1-1,-1 1 1,1-1-1,0 1 0,0 0 1,0 0-1,0 0 1,0 0-1,1 0 1,-1 0-1,1 1 1,0-1-1,0 0 0,0 1 1,0-1-1,0 5 1,7-7 58,-1 0 1,0 0-1,0 0 1,1 0-1,-1-1 1,0 0-1,1 0 1,5-1-1,-4 1-96,16-2-118,-21 1-13,0 0-1,0 1 0,0-1 1,0 1-1,0 0 1,0 0-1,0 0 0,0 0 1,0 0-1,1 0 1,-1 1-1,0-1 0,0 0 1,-1 1-1,1 0 1,0-1-1,0 1 0,0 0 1,0 0-1,0 0 0,-1 0 1,1 1-1,0-1 1,-1 0-1,1 1 0,1 2 1,-2-3-465,0 0 0,0 0 0,1-1 0,-1 1 0,0 0 0,1 0 0,-1 0 0,0-1 0,1 1 0,-1-1 0,1 1 0,-1-1 0,1 0 0,-1 0 0,1 1 0,-1-1 0,1 0 0,-1 0 0,1 0 0,2-1 0,-3 1-145,19 0-7468</inkml:trace>
</inkml:ink>
</file>

<file path=ppt/ink/ink4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6.154"/>
    </inkml:context>
    <inkml:brush xml:id="br0">
      <inkml:brushProperty name="width" value="0.025" units="cm"/>
      <inkml:brushProperty name="height" value="0.025" units="cm"/>
    </inkml:brush>
  </inkml:definitions>
  <inkml:trace contextRef="#ctx0" brushRef="#br0">114 1 17200,'0'0'2952,"-8"1"-528,-46 9-121,51-9-2257,-1 0 0,1 0 1,0 1-1,0-1 1,0 1-1,0-1 0,0 1 1,0 0-1,0 0 0,0 0 1,1 1-1,-1-1 0,1 1 1,0-1-1,-1 1 1,-2 5-1,11-6-107,0-1-1,0 0 1,0 0-1,0 0 1,0-1 0,10-1-1,-6 1-85,-5 1 59,0-1 0,1 1-1,-1 0 1,0 0 0,0 0 0,0 1-1,0 0 1,0 0 0,7 4-1,-11-6 132,0 1 0,0 0 0,0 0 0,1 0 1,-1 0-1,0 0 0,0 0 0,-1 1 0,1-1 0,0 0 0,0 0 0,-1 1 0,1-1 0,0 0 0,-1 1 0,0-1 0,1 1 0,-1-1 0,0 1 0,0-1 0,1 1 0,-1-1 0,0 1 0,-1-1 0,1 1 0,0-1 0,0 0 0,-1 1 0,1-1 0,0 1 0,-1-1 0,0 0 0,1 1 0,-1-1 0,0 0 0,1 1 0,-1-1 1,0 0-1,-2 2 0,0 1 395,0 0-1,0-1 1,-1 1 0,1 0 0,-1-1 0,0 0 0,0 0 0,-1 0 0,1-1 0,0 1 0,-8 2 0,7-3-383,0 0-1,0-1 1,0 0-1,0 0 1,-1 0-1,-7 0 1,14-12-11084,9 1 3656</inkml:trace>
</inkml:ink>
</file>

<file path=ppt/ink/ink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4.609"/>
    </inkml:context>
    <inkml:brush xml:id="br0">
      <inkml:brushProperty name="width" value="0.025" units="cm"/>
      <inkml:brushProperty name="height" value="0.025" units="cm"/>
    </inkml:brush>
  </inkml:definitions>
  <inkml:trace contextRef="#ctx0" brushRef="#br0">116 0 13293,'0'21'8816,"-1"15"-4176,-10 193-2738,8-201-1601,1-17-190,1 0-1,0 0 0,0-1 0,1 1 1,1 0-1,3 20 0,-4-30-101,0-1-1,1 1 1,-1-1 0,1 1-1,-1-1 1,1 1 0,-1-1-1,0 0 1,1 1 0,-1-1-1,1 0 1,0 1 0,-1-1-1,1 0 1,-1 0 0,1 0-1,-1 1 1,1-1 0,0 0-1,-1 0 1,1 0 0,-1 0-1,1 0 1,0 0 0,-1 0-1,1 0 1,-1 0 0,1-1-1,0 1 1,-1 0 0,1 0-1,-1 0 1,1-1 0,-1 1-1,1 0 1,-1-1 0,1 1-1,-1 0 1,1-1 0,20-13 285,-5 0-153,-11 10-137,-1-1 0,1 1 0,0 0 0,0 1 0,1-1 0,-1 1 0,1 0 0,0 0 0,10-3 0,-15 6-10,0 0 0,-1 0 0,1 0 1,0 0-1,0 0 0,0 0 0,-1 1 0,1-1 0,0 0 0,0 1 0,-1-1 0,1 1 0,0-1 0,-1 0 0,1 1 1,0-1-1,-1 1 0,1 0 0,-1-1 0,1 1 0,-1 0 0,1-1 0,-1 1 0,1 0 0,-1-1 0,0 1 0,1 0 1,-1 0-1,0-1 0,0 1 0,0 0 0,1 0 0,-1 0 0,0-1 0,0 1 0,0 1 0,1 38 155,-1-33-47,0 3-10,0-1-1,-1 1 1,0-1 0,-1 1-1,0-1 1,-1 0-1,0 0 1,0 0-1,-1 0 1,0 0 0,0-1-1,-7 10 1,8-14-54,0 0 1,0 0-1,-1-1 0,0 1 1,1-1-1,-1 0 0,0 0 1,-1 0-1,1 0 1,0-1-1,-1 0 0,1 0 1,-1 0-1,0 0 1,0-1-1,0 0 0,0 0 1,0 0-1,0-1 1,0 1-1,0-1 0,0-1 1,0 1-1,0-1 1,-5 0-1,5-1-38,0 0 0,0 0 0,1-1 0,-1 1 0,1-1 0,-1 0 0,1 0 0,0-1 0,0 1 0,0-1 0,0 0 0,1 0 0,0 0 0,0 0 0,0-1 0,0 1 0,1-1 0,-1 0 0,1 0 0,0 0 0,1 0 0,-1 0 0,1 0 0,0 0 0,0 0 0,1-1 0,-1 1 0,2-10 0,0 13-74,-1 1 0,1 0 1,0 0-1,0-1 0,0 1 0,0 0 0,0 0 0,1 0 1,-1 0-1,0 0 0,0 0 0,1 0 0,-1 0 0,0 1 1,1-1-1,-1 0 0,1 1 0,-1-1 0,1 1 0,-1 0 1,1-1-1,-1 1 0,1 0 0,0 0 0,-1 0 0,1 0 1,2 1-1,46 2-3331,83 29-9903,-88-24 3261</inkml:trace>
</inkml:ink>
</file>

<file path=ppt/ink/ink4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6.542"/>
    </inkml:context>
    <inkml:brush xml:id="br0">
      <inkml:brushProperty name="width" value="0.025" units="cm"/>
      <inkml:brushProperty name="height" value="0.025" units="cm"/>
    </inkml:brush>
  </inkml:definitions>
  <inkml:trace contextRef="#ctx0" brushRef="#br0">52 0 19058,'0'0'7922,"-8"11"-6304,-27 32-417,34-42-1160,0 0 0,0 0 0,1 0 0,-1 0 0,0 0 0,1 0 0,-1 1 1,1-1-1,-1 0 0,1 1 0,-1-1 0,1 0 0,0 1 0,0-1 0,0 0 0,0 1 0,0-1 0,0 3 0,0-3-30,1-1-1,-1 1 0,1 0 0,-1-1 0,1 1 1,-1 0-1,1-1 0,-1 1 0,1 0 1,0-1-1,-1 1 0,1-1 0,0 1 0,0-1 1,-1 0-1,1 1 0,0-1 0,0 0 0,0 1 1,0-1-1,1 0 0,5 1-9,1 0-1,-1-1 1,1 0-1,14-2 1,-14 2 133,14-3-83,1-1 0,-1-1 0,0 0 0,29-13 0,-22 8-715,47-10 0,-76 20 654,1-1-1,0 1 0,0 0 1,0 0-1,0-1 0,-1 1 0,1 0 1,0 0-1,0 0 0,0 0 1,0 0-1,0 0 0,-1 1 1,1-1-1,0 0 0,0 0 1,0 0-1,0 1 0,-1-1 0,1 1 1,0-1-1,0 0 0,-1 1 1,1-1-1,0 1 0,-1 0 1,1-1-1,1 2 0,0 23 472,-3-12 136,6-11-512,-1-1 0,0 0 1,1-1-1,-1 1 1,1-1-1,-1 0 1,1 0-1,-1 0 0,1-1 1,5-1-1,50-14 237,-47 12-468,0 0 0,0 0 0,0 2 0,0-1 1,0 2-1,16-1 0,-28 2 154,0 1 1,-1-1-1,1 1 0,0-1 1,-1 0-1,1 1 0,0-1 1,-1 1-1,1-1 1,-1 1-1,1-1 0,-1 1 1,1 0-1,-1-1 0,1 1 1,-1 0-1,0-1 0,1 1 1,-1 0-1,0 0 1,0-1-1,1 2 0,-1-1 15,0 0 1,1 1-1,-1-1 0,1 0 0,-1 0 0,1 0 0,0 0 0,-1 0 0,1 0 0,0 0 1,0 0-1,0 0 0,0 0 0,0 0 0,0-1 0,0 1 0,0 0 0,0 0 1,0-1-1,2 2 0,4-1-30,0 0 0,-1-1-1,1 1 1,0-1 0,0 0 0,-1-1 0,10-1 0,-13 1-685,1 0 1,0 0 0,0-1 0,0 1 0,-1-1-1,1 0 1,-1 0 0,5-3 0,15-15-9287</inkml:trace>
</inkml:ink>
</file>

<file path=ppt/ink/ink4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7.303"/>
    </inkml:context>
    <inkml:brush xml:id="br0">
      <inkml:brushProperty name="width" value="0.025" units="cm"/>
      <inkml:brushProperty name="height" value="0.025" units="cm"/>
    </inkml:brush>
  </inkml:definitions>
  <inkml:trace contextRef="#ctx0" brushRef="#br0">13 1 18770,'0'0'2728,"-1"13"-1458,-9 267 978,9-278-2194,1 0 1,0-1-1,0 1 1,0-1 0,0 1-1,0 0 1,0-1-1,1 1 1,-1-1-1,0 1 1,1-1 0,-1 1-1,1-1 1,0 1-1,-1-1 1,1 1-1,0-1 1,0 0 0,0 1-1,0-1 1,0 0-1,0 0 1,2 2-1,-1-3 42,0 1 0,-1-1-1,1 0 1,0 0 0,-1 0-1,1 0 1,-1 0 0,1 0-1,0 0 1,-1 0 0,1-1-1,0 1 1,-1-1 0,1 1-1,-1-1 1,1 1 0,-1-1-1,3-1 1,7-5 232,0-1 0,-1 0 0,1-1 0,9-11 0,-10 10-268,23-23 58,-32 31-122,0 1 1,1 0 0,-1 0-1,0 0 1,1 0-1,-1 0 1,1 0 0,-1 0-1,1 1 1,-1-1 0,1 0-1,-1 1 1,1-1-1,0 1 1,-1 0 0,1-1-1,0 1 1,0 0-1,-1 0 1,4 1 0,-4 2 11,1 0 0,-1 1 1,0-1-1,0 1 1,0-1-1,0 1 1,-1-1-1,1 1 1,-1 0-1,0-1 0,0 1 1,0 0-1,-1 3 1,1-1 11,0 59 733,36-67-10287,-22-6 2701</inkml:trace>
</inkml:ink>
</file>

<file path=ppt/ink/ink4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8.392"/>
    </inkml:context>
    <inkml:brush xml:id="br0">
      <inkml:brushProperty name="width" value="0.025" units="cm"/>
      <inkml:brushProperty name="height" value="0.025" units="cm"/>
    </inkml:brush>
  </inkml:definitions>
  <inkml:trace contextRef="#ctx0" brushRef="#br0">26 267 19955,'0'0'4949,"10"-1"-4848,-9 1 2,50-11-284,-49 11 239,-1 0 0,0-1 1,0 1-1,1 0 0,-1-1 0,0 1 0,0-1 1,0 1-1,0-1 0,1 0 0,-1 1 0,0-1 1,0 0-1,0 0 0,0 0 0,-1 0 0,1 0 1,0 0-1,0 0 0,0 0 0,-1 0 0,1 0 1,-1 0-1,1 0 0,-1 0 0,1-1 0,-1 1 1,0 0-1,1 0 0,-1-1 0,0 1 0,0 0 1,0-1-1,0 1 0,0 0 0,0 0 0,0-1 1,-1 1-1,1 0 0,0-1 0,-1 1 0,1 0 1,-1 0-1,0-2 0,0 2-7,0 0 0,0 0 0,0 0 0,1 0 0,-1 0 0,0 1-1,-1-1 1,1 0 0,0 1 0,0-1 0,0 0 0,0 1 0,0-1 0,-1 1 0,1 0 0,0-1 0,0 1 0,-1 0 0,1 0-1,0 0 1,-1 0 0,1 0 0,0 0 0,0 0 0,-1 0 0,1 1 0,0-1 0,-1 0 0,-1 1 0,0 0-84,0 1 0,0-1 1,0 0-1,0 1 1,0-1-1,0 1 1,0 0-1,0 0 0,1 0 1,-4 4-1,-22 38-24,26-42 78,1 1 0,0 0 0,-1 0 1,1 1-1,0-1 0,0 0 1,1 0-1,-1 0 0,1 1 0,0-1 1,-1 0-1,1 0 0,1 7 0,0-9-3,0-1-1,-1 1 0,1 0 0,0-1 0,0 1 0,0 0 1,-1-1-1,1 1 0,0-1 0,0 0 0,0 1 0,0-1 1,0 0-1,0 1 0,0-1 0,0 0 0,0 0 0,0 0 1,0 0-1,0 0 0,0 0 0,0 0 0,1 0 0,27-4 532,-14-2-532,0 0 0,0-2 0,-1 1 0,0-2-1,0 0 1,-1-1 0,0 0 0,-1-1 0,0 0 0,0-1 0,-1-1-1,15-23 1,-32 48-178,0 0 0,0 0-1,1 0 1,1 1-1,0 0 1,0 0 0,2 0-1,-3 19 1,5-31 183,1 0-1,-1 0 1,0 0 0,0 0-1,0 0 1,1-1-1,-1 1 1,1 0 0,-1 0-1,1 0 1,-1 0 0,1 0-1,-1-1 1,1 1-1,0 0 1,-1 0 0,1-1-1,0 1 1,-1-1 0,1 1-1,0 0 1,0-1-1,0 1 1,0-1 0,0 0-1,0 1 1,-1-1-1,1 0 1,0 0 0,0 1-1,0-1 1,0 0 0,0 0-1,0 0 1,0 0-1,0 0 1,0 0 0,0-1-1,0 1 1,0 0-1,0 0 1,0-1 0,1 0-1,4 0 134,-1 0 0,0-1-1,0 0 1,0 0 0,0 0-1,9-6 1,-2-1-116,1-1 0,-2-1 1,0 0-1,0 0 0,-1-1 0,0-1 0,-1 1 0,10-19 0,-28 47-1302,4-9 1229,1 0 0,0 1 1,1-1-1,-1 1 0,1 0 1,1 0-1,-1 0 0,1 0 1,1 0-1,0 0 0,0 1 1,0-1-1,2 9 0,-1-16 40,1 0 0,0 0 0,-1 0 0,1-1 0,0 1 0,0 0 0,0-1 0,0 1 0,0-1 0,0 1-1,0-1 1,0 1 0,0-1 0,0 0 0,0 1 0,0-1 0,0 0 0,0 0 0,0 0 0,0 0 0,0 0 0,0 0-1,0 0 1,0 0 0,1 0 0,-1 0 0,0-1 0,0 1 0,0 0 0,1-1 0,34-12 419,-22 3-632,0 0-1,-1-2 1,0 1-1,-1-2 1,0 1 0,-1-2-1,-1 1 1,16-27 0,-18 26-1115,-1-1 0,0 1 0,-1-1 0,0 0 0,-1 0 0,-1-1 0,0 1 0,-2-1 0,3-27 0,-5 43 1786,-14 27-480,5-9-130,-56 128 3486,58-127-2686,2 0 0,0 1-1,0-1 1,2 1 0,-1 39-1,9-41-647,5-19 1881,-8 0-1624,0-1 0,-1 1 0,1-1-1,0 0 1,-1 1 0,0-1 0,1 0 0,-1 0 0,0 0 0,0 1 0,0-1 0,0-1 0,1-2-1,1-15-245,-1 0-1,-1-1 0,-2-32 0,0 13-561,1 39 711,9 2-97,0 0 1,0 0-1,0 1 1,12 4 0,29 5 94,-31-10 120,0-1 0,0 0-1,0-1 1,0-1 0,35-9 0,-42 7-47,-1 0 0,0 0 1,0-1-1,-1 0 0,1-1 1,-1 0-1,0-1 0,-1 0 1,0 0-1,15-15 0,-23 21-225,0 0-1,0 0 0,0-1 0,0 1 0,0 0 0,0 0 0,0 0 0,-1-1 0,1 1 1,0 0-1,-1-1 0,1 1 0,-1 0 0,0-1 0,1 1 0,-1-1 0,0-1 0,0 2-8,0 0-1,0 1 1,-1-1-1,1 0 1,0 1-1,-1-1 1,1 1-1,-1-1 1,1 1-1,0-1 1,-1 1-1,1-1 1,-1 1-1,0-1 1,1 1-1,-1 0 1,1-1-1,-1 1 1,0 0-1,1 0 1,-1-1-1,0 1 1,1 0 0,-1 0-1,-1 0 1,-3-1-6,-1 1 1,1-1-1,-1 1 1,0 1-1,1-1 1,-1 1-1,-9 3 1,3-1-12,1 2-1,0-1 1,0 2-1,1-1 1,0 1-1,0 1 1,-11 9 0,16-12 20,1 0 1,-1 0-1,1 0 1,0 0-1,0 1 0,1-1 1,-1 1-1,1 0 1,0 0-1,1 0 1,-1 1-1,1-1 1,0 1-1,0-1 1,1 1-1,-2 9 1,3-12-44,1 0 0,-1-1 1,1 1-1,0 0 0,0 0 0,0 0 1,0-1-1,1 1 0,-1 0 1,1-1-1,0 0 0,-1 1 1,1-1-1,0 0 0,0 0 0,1 0 1,-1 0-1,0 0 0,1 0 1,-1-1-1,1 1 0,-1-1 1,1 0-1,0 1 0,0-1 0,-1-1 1,1 1-1,4 0 0,8 4-701,0-2 0,1 0-1,-1 0 1,17-1-1,22-2-3745,3-6-6753</inkml:trace>
</inkml:ink>
</file>

<file path=ppt/ink/ink4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6.796"/>
    </inkml:context>
    <inkml:brush xml:id="br0">
      <inkml:brushProperty name="width" value="0.025" units="cm"/>
      <inkml:brushProperty name="height" value="0.025" units="cm"/>
    </inkml:brush>
  </inkml:definitions>
  <inkml:trace contextRef="#ctx0" brushRef="#br0">711 59 11499,'0'0'7655,"1"-9"-5674,7-40 1756,-16 51-1736,-18 16-1632,0 2 0,-31 32-1,6-5 448,-43 34-379,-3-4-1,-3-5 0,-153 83 1,253-155-487,0 0 1,1 0-1,-1-1 0,0 1 0,0 0 1,0 0-1,0 0 0,0-1 1,0 1-1,0 0 0,0 0 1,0-1-1,-1 1 0,1 0 1,0 0-1,0-1 0,0 1 1,0 0-1,0 0 0,0 0 1,0-1-1,0 1 0,-1 0 1,1 0-1,0 0 0,0 0 0,0-1 1,0 1-1,-1 0 0,1 0 1,0 0-1,0 0 0,0 0 1,-1 0-1,1-1 0,0 1 1,0 0-1,-1 0 0,1 0 1,0 0-1,0 0 0,-1 0 1,1 0-1,0 0 0,0 0 1,0 0-1,-1 0 0,1 0 0,0 0 1,0 0-1,-1 0 0,1 1 1,0-1-1,0 0 0,0 0 1,-1 0-1,15-24-3054,-11 19 1967,17-30-5227</inkml:trace>
</inkml:ink>
</file>

<file path=ppt/ink/ink4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7.154"/>
    </inkml:context>
    <inkml:brush xml:id="br0">
      <inkml:brushProperty name="width" value="0.025" units="cm"/>
      <inkml:brushProperty name="height" value="0.025" units="cm"/>
    </inkml:brush>
  </inkml:definitions>
  <inkml:trace contextRef="#ctx0" brushRef="#br0">0 129 17809,'0'0'5904,"12"-6"-4756,48-15-997,0 2 1,2 3-1,94-13 1,-62 12-91,-70 12-48,-3 0-17,0 1 0,1 1 0,-1 1 0,1 0 0,28 3 0,-49 0 22,1-1 0,-1 1 0,1 0 0,-1 0 0,1 0 0,-1 0 0,1 0 0,-1 0 0,0 0 0,0 1-1,1-1 1,-1 0 0,0 1 0,0-1 0,0 1 0,-1-1 0,1 1 0,0-1 0,0 1 0,-1-1-1,1 1 1,-1 0 0,0 0 0,1-1 0,-1 1 0,0 0 0,0-1 0,0 1 0,0 0 0,0 0 0,-1 2-1,-8 58 1338,-2-23-1554,-20 89 1061,25-83-3677,4 0-3404,2-17-4367</inkml:trace>
</inkml:ink>
</file>

<file path=ppt/ink/ink4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7.743"/>
    </inkml:context>
    <inkml:brush xml:id="br0">
      <inkml:brushProperty name="width" value="0.025" units="cm"/>
      <inkml:brushProperty name="height" value="0.025" units="cm"/>
    </inkml:brush>
  </inkml:definitions>
  <inkml:trace contextRef="#ctx0" brushRef="#br0">84 0 14478,'0'0'8840,"-15"61"-7847,10-19-320,-2 8-513,-6 1-96,6-1-128,1-7-769,3-7-929,-1-9-1024,-1-13-129,-3-10-1761,-3-4-5158</inkml:trace>
</inkml:ink>
</file>

<file path=ppt/ink/ink4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8.146"/>
    </inkml:context>
    <inkml:brush xml:id="br0">
      <inkml:brushProperty name="width" value="0.025" units="cm"/>
      <inkml:brushProperty name="height" value="0.025" units="cm"/>
    </inkml:brush>
  </inkml:definitions>
  <inkml:trace contextRef="#ctx0" brushRef="#br0">1 129 16047,'7'-9'2029,"1"-2"-1586,0 2 1,1-1-1,0 1 1,0 1-1,1-1 1,0 2-1,1-1 1,0 1-1,0 1 0,0 0 1,1 1-1,0 0 1,20-5-1,-17 6-202,0 2 0,0 0-1,0 1 1,0 0 0,29 3 0,-41-2-244,0 1 0,0-1 1,0 0-1,0 1 1,0 0-1,0-1 1,-1 1-1,1 0 1,0 0-1,-1 1 1,1-1-1,0 1 1,-1-1-1,0 1 1,1 0-1,-1 0 1,0 0-1,0 0 0,0 0 1,0 0-1,0 1 1,-1-1-1,1 1 1,-1-1-1,1 1 1,-1-1-1,0 1 1,0 0-1,0 0 1,-1 0-1,1-1 1,0 1-1,-1 0 0,0 0 1,0 0-1,0 6 1,-2-3 15,1 0 1,-1 1-1,0-1 1,0 0-1,-1 0 0,0-1 1,0 1-1,-1 0 1,1-1-1,-1 0 0,0 0 1,0 0-1,-1 0 1,-5 4-1,-14 12 517,-42 28 0,38-29 195,-48 35 1207,139-51-2471,-57-4 501,0 1 0,0-1 0,0 1 0,0 0 0,0 1 0,0-1 0,0 1 0,0 0 0,-1 0 0,1 1 0,-1 0 0,1 0 0,-1 0 0,0 1 0,0-1 0,-1 1 0,7 7 0,-8-7 40,0 0-1,0 0 0,-1 0 0,1 0 0,-1 0 0,0 1 1,0-1-1,-1 1 0,1 0 0,-1-1 0,0 1 1,0 0-1,-1 0 0,1 0 0,-1-1 0,0 1 0,-1 0 1,1 0-1,-1 0 0,0 0 0,0-1 0,-3 10 1,1-7 139,-1 0 0,0-1 1,0 1-1,0-1 1,0 0-1,-1 0 1,0 0-1,-1-1 1,1 0-1,-1 0 1,0 0-1,0-1 1,0 1-1,-1-1 1,1-1-1,-1 0 0,0 0 1,0 0-1,-1-1 1,1 1-1,0-2 1,-1 1-1,1-1 1,-1 0-1,1-1 1,-1 0-1,-12-1 1,18 0-321,1 1 0,-1-1 1,0 0-1,0 1 1,1-1-1,-1 0 0,0 0 1,1 0-1,-1-1 1,1 1-1,0 0 1,-1 0-1,1-1 0,0 1 1,0-1-1,0 1 1,-1-1-1,2 0 0,-1 1 1,0-1-1,0 0 1,1 0-1,-1 1 0,0-1 1,1 0-1,-1-2 1,1 1-288,0 0 0,0 0 0,0 0 0,0 0 0,0 0 0,0 0 0,1 0 0,-1 0 0,1 0 0,0 1 0,0-1 1,0 0-1,0 0 0,1 0 0,-1 1 0,3-3 0,15-17-6426</inkml:trace>
</inkml:ink>
</file>

<file path=ppt/ink/ink4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8.503"/>
    </inkml:context>
    <inkml:brush xml:id="br0">
      <inkml:brushProperty name="width" value="0.025" units="cm"/>
      <inkml:brushProperty name="height" value="0.025" units="cm"/>
    </inkml:brush>
  </inkml:definitions>
  <inkml:trace contextRef="#ctx0" brushRef="#br0">0 0 17585,'0'0'9005,"0"10"-8764,1 31-193,-1-39-68,0 0 0,0-1 0,1 1 0,-1 0 0,1 0 0,-1-1 0,1 1 0,0 0 0,0-1 0,-1 1 0,1 0 0,0-1 0,0 0 0,1 1 0,-1-1 0,0 1 0,0-1 0,1 0 0,-1 0 0,1 0 0,-1 0 0,1 0 0,-1 0 0,1 0 0,0 0 0,-1-1 0,1 1 0,0-1 0,0 1 0,-1-1 1,1 0-1,0 1 0,0-1 0,0 0 0,-1 0 0,4-1 0,1 1 30,-1 0 0,1-1 1,-1 0-1,0 0 1,1 0-1,-1-1 1,0 1-1,0-1 0,0 0 1,5-4-1,9-9 38,16-11 102,-49 64 1601,12-33-1691,0-1 1,0 1-1,0 0 0,1 0 1,0-1-1,0 1 1,0 0-1,1 0 1,-1 6-1,1-10-64,1 1 1,-1-1-1,1 0 0,-1 1 0,1-1 0,0 0 1,0 1-1,-1-1 0,1 0 0,0 0 0,0 0 0,0 0 1,0 0-1,0 0 0,0 0 0,1 0 0,-1 0 1,0 0-1,0 0 0,1-1 0,-1 1 0,0-1 1,1 1-1,-1-1 0,1 1 0,-1-1 0,0 0 1,1 0-1,-1 0 0,1 0 0,-1 0 0,1 0 1,2 0-1,6 0-439,-1 0 0,1-1 0,0 0 1,-1 0-1,1-1 0,-1 0 0,1-1 0,9-4 1,41-27-9955,-29 9-1465</inkml:trace>
</inkml:ink>
</file>

<file path=ppt/ink/ink4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8.846"/>
    </inkml:context>
    <inkml:brush xml:id="br0">
      <inkml:brushProperty name="width" value="0.025" units="cm"/>
      <inkml:brushProperty name="height" value="0.025" units="cm"/>
    </inkml:brush>
  </inkml:definitions>
  <inkml:trace contextRef="#ctx0" brushRef="#br0">81 157 15919,'-9'6'2312,"2"-1"-1958,3-3-142,-1 1 1,0-1 0,1 1 0,0 0 0,0 1 0,0-1 0,0 1-1,0 0 1,1-1 0,0 2 0,-1-1 0,2 0 0,-1 1-1,0-1 1,1 1 0,0 0 0,-2 6 0,4-10-203,0-1 0,0 1 0,0 0 0,1 0 0,-1 0 0,0 0 0,0-1 0,1 1 0,-1 0 0,1 0 0,-1-1 0,1 1 0,-1 0 0,1-1 0,-1 1 0,1 0 0,0-1 0,-1 1 0,1-1 0,0 1 0,-1-1 0,1 1 0,0-1 0,0 1 0,-1-1 0,1 0 0,0 0 0,0 1 0,0-1 0,-1 0 0,1 0 0,0 0 0,0 0 0,1 0 0,37 2 493,-32-2-326,4-1-73,0-1-1,0 1 1,-1-2-1,1 0 1,-1 0-1,1-1 1,-1 0-1,0-1 0,0 0 1,-1 0-1,0-1 1,0-1-1,0 1 1,15-16-1,-13 11 39,0 0 1,0-1-1,-2-1 0,1 0 0,-1 0 0,-1 0 0,-1-1 0,1-1 1,8-25-1,-16 38-115,1 1 0,-1 0 1,1 0-1,-1-1 1,1 1-1,-1 0 0,0 0 1,0-1-1,0 1 0,0 0 1,0-1-1,0 1 1,0 0-1,0-1 0,0 1 1,0 0-1,-1-1 0,1 1 1,0 0-1,-2-2 1,1 3-12,1-1 0,-1 1 0,0 0 0,0 0 0,0 0 1,1 0-1,-1 0 0,0 0 0,0 0 0,0 0 0,1 0 1,-1 1-1,0-1 0,0 0 0,1 0 0,-1 1 0,0-1 1,1 1-1,-1-1 0,0 0 0,1 1 0,-1-1 0,0 2 0,-7 3 42,2 1-1,-1 0 0,1 0 1,-8 11-1,8-8 18,0 0-1,2 0 1,-1 1 0,1-1-1,0 1 1,1 0 0,0 0-1,-2 19 1,5-26-169,-1 0 0,1 0 0,0 0 0,0 0 0,1 1 0,-1-1 0,1 0-1,-1 0 1,1 0 0,0 0 0,0 0 0,1 0 0,2 5 0,-2-6-205,-1 0-1,1 0 0,0 0 1,0-1-1,0 1 1,0-1-1,0 1 1,1-1-1,-1 0 1,0 0-1,0 0 1,1 0-1,-1 0 0,1 0 1,-1-1-1,1 1 1,-1-1-1,1 0 1,4 0-1,14 1-6063</inkml:trace>
</inkml:ink>
</file>

<file path=ppt/ink/ink4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20.080"/>
    </inkml:context>
    <inkml:brush xml:id="br0">
      <inkml:brushProperty name="width" value="0.025" units="cm"/>
      <inkml:brushProperty name="height" value="0.025" units="cm"/>
    </inkml:brush>
  </inkml:definitions>
  <inkml:trace contextRef="#ctx0" brushRef="#br0">120 192 14446,'0'0'5194,"-9"6"-3262,-26 19-923,34-23-991,0-1 0,-1 1-1,1-1 1,0 1-1,0 0 1,0-1 0,0 1-1,0 0 1,0 0-1,1 0 1,-1 0 0,0-1-1,1 1 1,0 0-1,-1 0 1,1 0 0,0 0-1,0 0 1,0 0 0,0 0-1,1 0 1,-1 0-1,1 3 1,17 40 164,-15-40-178,-2-3-4,8 13 18,-1 1 0,0 0 0,-1 1 0,0 0 0,-2 0 0,0 0 0,-1 1 0,-1-1 0,0 1 0,0 22-1,-4-36 196,0-1-1,0 0 1,0 0-1,-1 0 0,1 0 1,-1 0-1,0 0 1,0 0-1,0 0 0,0-1 1,0 1-1,-1-1 1,1 1-1,-1-1 0,0 0 1,1 0-1,-1 0 0,0 0 1,0-1-1,0 1 1,0-1-1,-7 2 0,8-2-110,-1 0-1,1 0 1,0 0-1,-1 0 1,1-1-1,-1 1 0,1-1 1,-1 0-1,1 0 1,-1 0-1,1 0 0,-1 0 1,1 0-1,-1 0 1,1-1-1,0 1 1,-1-1-1,1 0 0,0 0 1,-1 0-1,1 0 1,0 0-1,0-1 0,0 1 1,0 0-1,0-1 1,0 0-1,0 1 1,0-1-1,1 0 0,-3-3 1,1-1-144,0 0 1,1-1 0,0 1-1,0-1 1,1 1-1,-1-1 1,2 1-1,-1-1 1,1-7 0,0 7-361,0-1 1,1 1-1,1 0 1,-1-1-1,1 1 1,0 0-1,1 0 1,0 0-1,0 0 1,0 0-1,1 1 1,0-1-1,0 1 1,1 0-1,-1 0 1,1 1-1,1-1 1,-1 1-1,1 0 1,11-7-1,3 2 334,1 0-1,22-7 1,-19 8 45,43-23-1,-61 29 312,0-1 0,-1 0 0,1 0 0,-1 0 0,0-1 0,0 1-1,-1-1 1,1 0 0,-1-1 0,0 1 0,5-12 0,-28 91 1575,18-73-1819,1 0 0,-1 0-1,1 0 1,-1 0 0,0 0-1,1 0 1,-1 0 0,0 0-1,0 0 1,0-1 0,1 1-1,-1 0 1,0 0 0,0-1-1,0 1 1,0-1 0,0 1-1,-1-1 1,1 1 0,0-1-1,0 0 1,-2 1 0,1-1-42,0 1 0,0 0 0,0-1 0,1 1 0,-1 0 0,0 0 0,0 0 0,0 1 0,1-1 0,-1 0 0,1 1 0,-3 2 0,1-1-21,1 1 0,-1-1 0,0 1 0,0-1 0,0 0 0,0 0 0,0 0 0,-1-1 0,0 1 0,-3 2 0,6-5 30,1 0-1,0 0 1,-1 1 0,1-1-1,0 0 1,0 1-1,0-1 1,-1 1-1,1-1 1,0 0-1,0 1 1,0-1-1,0 0 1,0 1 0,0-1-1,-1 1 1,1-1-1,0 1 1,0-1-1,0 0 1,0 1-1,1-1 1,-1 1-1,0-1 1,0 0 0,0 1-1,0-1 1,0 1-1,0-1 1,1 0-1,-1 1 1,0-1-1,0 0 1,1 1-1,-1-1 1,0 0 0,0 1-1,1-1 1,-1 0-1,0 0 1,1 1-1,-1-1 1,0 0-1,1 0 1,17 12 43,74-10 940,-47-3-1454,-41 0 433,0 0 1,-1 0-1,1 0 1,0 0-1,-1 0 1,1-1-1,0 0 1,-1 0-1,0 0 1,1 0 0,-1 0-1,0-1 1,0 1-1,0-1 1,-1 0-1,1 0 1,-1 0-1,5-6 1,5-9 86,-2 1-1,11-24 1,-18 36-83,16-32-36,-2-2 0,-1 0 1,-2 0-1,14-62 0,-28 100 422,-6 28-464,-5 6 271,1 1 0,1 0 0,2 1 0,1-1 0,2 1 0,0 62 0,5-92-147,0 1 1,0-1-1,0 0 1,1 0-1,0 0 0,0 0 1,0 0-1,4 7 0,-4-10 21,-1 0-1,0 0 0,0 0 1,1 0-1,0 0 1,-1 0-1,1-1 0,0 1 1,0-1-1,-1 1 0,1-1 1,1 1-1,-1-1 1,0 0-1,0 0 0,0 0 1,1 0-1,-1-1 0,0 1 1,5 0-1,-22-27-1393,-29-16-588,27 28 1976,1-2-1,1 1 0,0-2 0,-23-33 1,38 50-7,0-1 1,-1 1 0,1-1-1,0 1 1,0-1 0,-1 1 0,1-1-1,0 1 1,0-1 0,0 0 0,-1 1-1,1-1 1,0 1 0,0-1-1,0 1 1,0-1 0,0 0 0,0 1-1,0-1 1,0 1 0,1-1 0,-1 1-1,0-1 1,0 0 0,0 1-1,1-1 1,-1 1 0,0-1 0,0 1-1,1-1 1,-1 1 0,1-1 0,-1 1-1,0 0 1,1-1 0,-1 1-1,1 0 1,-1-1 0,1 1 0,-1 0-1,1-1 1,-1 1 0,1 0 0,-1 0-1,1-1 1,-1 1 0,1 0-1,0 0 1,-1 0 0,1 0 0,0 0-1,39-2 100,-29 2-86,62 1 48,48-2-1938,-42-10-4955,-18-9-4293</inkml:trace>
</inkml:ink>
</file>

<file path=ppt/ink/ink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5.079"/>
    </inkml:context>
    <inkml:brush xml:id="br0">
      <inkml:brushProperty name="width" value="0.025" units="cm"/>
      <inkml:brushProperty name="height" value="0.025" units="cm"/>
    </inkml:brush>
  </inkml:definitions>
  <inkml:trace contextRef="#ctx0" brushRef="#br0">0 55 13677,'0'0'5861,"2"-9"-1536,4-26-658,-6 35-3595,0 0-1,0-1 1,0 1-1,0-1 1,0 1 0,0 0-1,0-1 1,0 1-1,0-1 1,0 1-1,0 0 1,0-1 0,0 1-1,0 0 1,1-1-1,-1 1 1,0 0-1,0-1 1,0 1 0,1 0-1,-1-1 1,0 1-1,0 0 1,1-1 0,-1 1-1,0 0 1,1 0-1,-1 0 1,0-1-1,1 1 1,-1 0 0,0 0-1,1 0 1,-1 0-1,0 0 1,1-1-1,-1 1 1,1 0 0,-1 0-1,0 0 1,1 0-1,-1 0 1,0 0 0,1 0-1,-1 0 1,1 1-1,-1-1 1,0 0-1,1 0 1,-1 0 0,0 0-1,1 0 1,-1 1-1,0-1 1,1 0 0,-1 0-1,0 0 1,1 1-1,-1-1 1,0 0-1,1 1 1,20 24-462,-13-16 778,-4-5-370,0 0-1,1 0 1,0-1-1,0 0 1,0 0-1,0 0 1,0-1-1,1 1 0,-1-1 1,1 0-1,-1-1 1,1 0-1,0 0 1,0 0-1,-1 0 1,1-1-1,0 0 1,0 0-1,8-2 1,6-2-135,-1-1 0,1 0 0,-1-2 0,24-12 0,42-12-1244,-84 30 1330,1 1 0,-1 0 0,0 0 0,0 0 1,1 0-1,-1 0 0,0 0 0,0 1 0,1-1 0,-1 0 0,0 1 0,0-1 0,0 1 0,0-1 0,1 1 1,-1 0-1,0-1 0,0 1 0,0 0 0,0 0 0,0-1 0,0 1 0,-1 0 0,1 0 0,0 0 0,0 0 1,-1 0-1,1 0 0,-1 1 0,1-1 0,-1 0 0,1 0 0,-1 0 0,1 1 0,-1-1 0,0 0 0,0 0 1,0 1-1,0-1 0,0 2 0,2 71 419,-3-43-379,3-17 6,0-1 0,1 0 0,0 0 1,1 0-1,0 0 0,1-1 0,0 1 0,1-1 1,1 0-1,0-1 0,0 0 0,14 16 0,-14-18-25,-1 0-1,0 0 1,-1 1-1,0 0 1,-1 0-1,0 0 1,0 1-1,-1 0 1,0-1-1,-1 1 1,1 16-1,-3-23 75,0 1 0,0 0 0,0-1-1,-1 1 1,0 0 0,0-1 0,0 1 0,-1-1 0,1 1-1,-1-1 1,0 0 0,0 0 0,-1 0 0,1 0-1,-1 0 1,0 0 0,0-1 0,0 1 0,-1-1-1,1 0 1,-1 0 0,1 0 0,-1 0 0,0-1-1,0 1 1,-1-1 0,1 0 0,-9 2 0,8-2-39,0 0 0,0-1 0,0 0 0,0 0 0,-1 0 0,1-1 0,0 0 0,-1 0 0,1 0 0,0-1 0,0 1 0,-1-1 0,1 0 0,0-1 0,0 1 0,0-1 0,0 0 0,0-1 0,1 1 0,-1-1 0,1 0 0,-1 0 0,1 0 0,0 0 0,0-1 0,0 0 0,1 0 0,-1 0 0,1 0 0,0 0 0,0-1 0,-2-5-1,-1-1 14,0 0-1,1 0 0,1 0 0,0-1 0,1 1 1,0-1-1,0 0 0,1 0 0,1 0 0,0 0 0,1 0 1,0 0-1,3-17 0,-2 24-59,1 0-1,-1-1 1,1 1-1,1 0 1,-1 0 0,1 0-1,0 0 1,0 0 0,0 1-1,1-1 1,0 1-1,0 0 1,0 0 0,0 0-1,0 1 1,8-5-1,8-4-670,0 1 0,39-15 0,-25 12-760,22-13-5556</inkml:trace>
</inkml:ink>
</file>

<file path=ppt/ink/ink4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09.550"/>
    </inkml:context>
    <inkml:brush xml:id="br0">
      <inkml:brushProperty name="width" value="0.025" units="cm"/>
      <inkml:brushProperty name="height" value="0.025" units="cm"/>
    </inkml:brush>
  </inkml:definitions>
  <inkml:trace contextRef="#ctx0" brushRef="#br0">6 1 7911,'0'0'20164,"-1"12"-20111,0 23-85,-3 39-291,8 99 0,6-134-3687,-1-31-5999</inkml:trace>
</inkml:ink>
</file>

<file path=ppt/ink/ink4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09.895"/>
    </inkml:context>
    <inkml:brush xml:id="br0">
      <inkml:brushProperty name="width" value="0.025" units="cm"/>
      <inkml:brushProperty name="height" value="0.025" units="cm"/>
    </inkml:brush>
  </inkml:definitions>
  <inkml:trace contextRef="#ctx0" brushRef="#br0">48 146 16239,'0'0'2242,"-6"10"129,2-5-1965,-23 37 1659,25-39-1860,1-1 1,0 1-1,0 0 1,0 0-1,0 0 0,0 0 1,0 0-1,1 0 1,-1 0-1,1 0 0,0 0 1,0 0-1,0 0 1,0 0-1,1 0 0,0 5 1,0-7-194,0-1 0,0 1 1,-1 0-1,1 0 0,0-1 1,0 1-1,0 0 0,0-1 1,0 1-1,0-1 0,0 1 1,0-1-1,0 1 0,0-1 0,0 0 1,0 1-1,0-1 0,0 0 1,0 0-1,0 0 0,0 0 1,0 0-1,0 0 0,0 0 1,1 0-1,-1-1 0,0 1 1,0 0-1,0-1 0,0 1 1,0 0-1,2-2 0,32-17 692,-25 10-418,0-1 0,-1 0 0,0-1 0,-1 0 0,0 0 0,11-23 0,28-79 399,-36 85-644,-11 27-49,0 1 0,0 0 0,0-1 0,0 1 0,0 0 0,0-1 1,0 1-1,1 0 0,-1 0 0,0-1 0,0 1 0,0 0 0,1-1 0,-1 1 0,0 0 0,0 0 0,0-1 0,1 1 0,-1 0 0,0 0 1,1 0-1,-1 0 0,0-1 0,1 1 0,-1 0 0,0 0 0,0 0 0,1 0 0,-1 0 0,0 0 0,1 0 0,-1 0 0,0 0 0,1 0 1,-1 0-1,0 0 0,1 0 0,-1 0 0,0 0 0,1 0 0,-1 0 0,0 0 0,1 1 0,-1-1 0,0 0 0,1 0 0,-1 0 0,0 0 1,0 1-1,1-1 0,-1 0 0,0 0 0,0 1 0,1-1 0,-1 0 0,0 0 0,0 1 0,0-1 0,0 0 0,1 1 0,14 23-248,-12-17 302,2 0-298,0 0 0,0 0 0,0-1 0,1 0 0,0 1 0,0-2 0,1 1 0,0-1 0,0 0 0,14 7 0,-14-8-1343,1-1-1,0 0 1,0-1 0,0 0 0,0 0 0,16 1 0,10-2-9141</inkml:trace>
</inkml:ink>
</file>

<file path=ppt/ink/ink4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0.513"/>
    </inkml:context>
    <inkml:brush xml:id="br0">
      <inkml:brushProperty name="width" value="0.025" units="cm"/>
      <inkml:brushProperty name="height" value="0.025" units="cm"/>
    </inkml:brush>
  </inkml:definitions>
  <inkml:trace contextRef="#ctx0" brushRef="#br0">190 0 10218,'0'0'18161,"-12"1"-17702,-1-1-339,1 2 0,-1 0 0,1 0 0,-24 9 1,30-9-116,0 0 1,1 0 0,-1 1 0,1-1 0,0 1 0,0 1-1,0-1 1,0 1 0,1-1 0,-1 1 0,1 1 0,0-1-1,0 0 1,1 1 0,-6 9 0,9-14-18,0 1 1,0 0 0,0-1-1,0 1 1,0-1-1,0 1 1,0-1-1,0 1 1,0-1-1,1 1 1,-1-1 0,0 1-1,0-1 1,1 1-1,-1-1 1,0 1-1,1-1 1,-1 1-1,0-1 1,1 1 0,-1-1-1,1 0 1,-1 1-1,0-1 1,1 0-1,-1 1 1,1-1-1,-1 0 1,1 0 0,0 0-1,-1 1 1,1-1-1,-1 0 1,1 0-1,-1 0 1,1 0-1,-1 0 1,1 0 0,0 0-1,-1 0 1,2 0-1,38 3-719,-23-2 555,-10 0 152,1 0 0,0 1 0,-1 0 0,1 1 1,-1 0-1,1 0 0,-1 0 0,8 6 0,-13-8 27,-1 0 1,1 0-1,0 1 0,0-1 0,-1 1 1,1-1-1,-1 1 0,1-1 0,-1 1 1,0 0-1,0 0 0,0 0 0,0 0 0,0 0 1,0 0-1,0 0 0,-1 0 0,1 0 1,-1 0-1,1 0 0,-1 0 0,0 0 1,0 1-1,0-1 0,0 0 0,0 0 1,0 0-1,-1 0 0,1 1 0,-1-1 1,1 0-1,-1 0 0,0 0 0,-2 4 1,1-3 152,-1 0 1,0 0 0,0 0-1,0 0 1,0 0 0,0-1 0,-1 1-1,1-1 1,-1 0 0,1 0-1,-1 0 1,0 0 0,0-1 0,0 0-1,-7 2 1,-63 10 982,36-15-2041,38 2 829,0 0 0,0 0 0,0 0-1,0 0 1,-1 0 0,1 0 0,0 0-1,0-1 1,0 1 0,-1 0 0,1 0-1,0 0 1,0 0 0,0 0 0,0-1-1,0 1 1,0 0 0,-1 0 0,1 0-1,0 0 1,0-1 0,0 1 0,0 0-1,0 0 1,0 0 0,0-1 0,0 1-1,0 0 1,0 0 0,0 0 0,0-1-1,0 1 1,0 0 0,0 0 0,0 0-1,0-1 1,0 1 0,0 0 0,0 0-1,0 0 1,0-1 0,0 1 0,1 0-1,15-14-4071,9-1-1177,1-3-1981</inkml:trace>
</inkml:ink>
</file>

<file path=ppt/ink/ink4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0.937"/>
    </inkml:context>
    <inkml:brush xml:id="br0">
      <inkml:brushProperty name="width" value="0.025" units="cm"/>
      <inkml:brushProperty name="height" value="0.025" units="cm"/>
    </inkml:brush>
  </inkml:definitions>
  <inkml:trace contextRef="#ctx0" brushRef="#br0">39 0 13869,'0'0'3561,"-1"9"-1570,-20 128 5385,5 203-4444,26-381-1995,-1 13-651,7-52 23,-11 47-388,2 0 1,1 0-1,23-59 1,-30 90 24,0-1 0,0 1-1,1 0 1,-1 0 0,0 0 0,1-1 0,-1 2 0,1-1 0,0 0 0,0 0 0,-1 0 0,1 1 0,0-1 0,1 1 0,-1 0 0,0-1 0,0 1 0,0 0 0,1 0 0,-1 0 0,1 1-1,-1-1 1,0 1 0,1-1 0,-1 1 0,1 0 0,0 0 0,-1 0 0,1 0 0,-1 0 0,5 2 0,-6-2 59,-1 0-1,1 1 1,0-1-1,-1 1 1,1-1-1,-1 0 1,1 1-1,-1-1 1,1 1-1,-1 0 1,1-1-1,-1 1 1,0-1 0,1 1-1,-1 0 1,0-1-1,1 1 1,-1 0-1,0-1 1,0 1-1,0 0 1,0 0-1,0-1 1,0 1-1,0 0 1,0-1 0,0 1-1,0 0 1,0 0-1,0-1 1,0 1-1,0 0 1,-1-1-1,1 1 1,0 0-1,-1-1 1,1 1 0,0 0-1,-1-1 1,1 1-1,-1-1 1,0 2-1,-18 23 986,12-19-861,-1 0 0,1-1 0,-1 0 0,0 0 0,0-1 0,0 0 0,-1 0 0,0-1 0,0 0 0,1-1-1,-1 0 1,-13 2 0,44-20-6529,29-5-2697,-17 9 1677</inkml:trace>
</inkml:ink>
</file>

<file path=ppt/ink/ink4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1.621"/>
    </inkml:context>
    <inkml:brush xml:id="br0">
      <inkml:brushProperty name="width" value="0.025" units="cm"/>
      <inkml:brushProperty name="height" value="0.025" units="cm"/>
    </inkml:brush>
  </inkml:definitions>
  <inkml:trace contextRef="#ctx0" brushRef="#br0">67 15 11531,'0'0'10965,"-9"4"-9743,8-3-1044,-35 22 648,34-22-680,1 0 1,-1 0 0,1 1-1,-1-1 1,1 0-1,0 1 1,0-1 0,-1 1-1,1 0 1,0-1-1,0 1 1,1 0 0,-1 0-1,0-1 1,0 1-1,1 0 1,0 0-1,-1 0 1,1 0 0,0 0-1,0 0 1,0 0-1,0 3 1,3-3-105,0-1 0,0 0 0,0 0-1,0 0 1,1 0 0,-1 0 0,0-1 0,0 1 0,1-1 0,-1 0-1,0 0 1,5-1 0,-3 1 28,25-1 9,-23 0-67,-1 0-1,0 0 1,0 1 0,1 0 0,-1 1 0,0-1 0,1 1 0,-1 0 0,9 4-1,-8-1 194,-7-4-172,0 0 0,0 0 0,0 0 0,0-1 0,0 1 0,0 0 0,0 0 0,0 0 0,0 0 0,0 0 0,0 0 0,0 0 0,0 0 0,0 0-1,0 0 1,0 0 0,0 0 0,1 0 0,-1 0 0,0 0 0,0 0 0,0 0 0,0 0 0,0 0 0,0 0 0,0-1 0,0 1 0,0 0 0,0 0 0,0 0 0,0 0 0,0 0 0,1 0 0,-1 0 0,0 0 0,0 0 0,0 1 0,-4-19 736,2 3-461,-1-8-597,8 19-3,8 11 79,-7-3 115,0-1 1,0 0 0,0 0 0,1-1-1,-1 1 1,1-1 0,0-1-1,0 1 1,0-1 0,-1 0 0,1-1-1,0 0 1,0 0 0,8-1-1,-12 1 122,0-1-1,0 1 0,1-1 1,-1 1-1,0-1 0,-1 0 1,1 0-1,0 0 0,0 0 0,0-1 1,-1 1-1,1-1 0,-1 0 1,1 0-1,-1 0 0,1 0 0,-1 0 1,0 0-1,0-1 0,0 1 1,-1-1-1,1 1 0,0-1 1,-1 0-1,0 1 0,1-1 0,-1 0 1,0 0-1,-1 0 0,1 0 1,-1 0-1,1 0 0,-1-6 1,-1 13-180,0-1 0,0 0 0,0 1 0,-1-1-1,0 0 1,1 0 0,-1 0 0,-4 4 0,-7 16 455,13-23-279,-1 0-1,1 1 0,0-1 0,0 0 0,0 1 0,-1-1 1,1 0-1,0 1 0,0-1 0,0 0 0,0 1 0,0-1 1,0 1-1,0-1 0,0 0 0,0 1 0,0-1 0,0 1 1,0-1-1,0 0 0,0 1 0,0-1 0,1 0 1,-1 1-1,0-1 0,0 1 0,0-1 0,1 0 0,-1 1 1,0-1-1,0 0 0,0 0 0,1 1 0,-1-1 0,0 0 1,1 0-1,-1 1 0,0-1 0,1 0 0,-1 0 0,0 0 1,1 1-1,-1-1 0,0 0 0,1 0 0,0 0 0,25-4 371,29-20-187,-55 24-191,9-5-35,1 0 1,-1 1 0,1 0-1,-1 1 1,1 0-1,0 1 1,0 0 0,1 0-1,10 0 1,-21 3 18,1-1 0,0 0 1,0 1-1,-1-1 1,1 1-1,-1-1 0,1 1 1,0 0-1,-1-1 1,1 1-1,-1-1 0,1 1 1,-1 0-1,0 0 1,1-1-1,-1 1 0,0 0 1,1 0-1,-1-1 1,0 1-1,0 0 0,0 0 1,1 0-1,-1-1 1,0 1-1,0 0 0,0 0 1,-1 0-1,1-1 1,0 1-1,0 0 0,0 0 1,-1 0-1,1-1 1,-1 2-1,1-1 5,0 0-1,-1 0 0,1-1 1,0 1-1,-1 0 1,1 0-1,0 0 1,0 0-1,0 0 1,0 0-1,0 0 1,0 0-1,0-1 1,0 1-1,0 0 0,1 0 1,-1 0-1,0 0 1,1 0-1,-1 0 1,0-1-1,1 1 1,-1 0-1,1 0 1,-1-1-1,1 1 1,-1 0-1,1-1 0,0 1 1,-1 0-1,1-1 1,0 1-1,0-1 1,-1 1-1,1-1 1,0 1-1,1-1 1,41-7-426,-14-4-7244,-21 8 2369,5-2-9829</inkml:trace>
</inkml:ink>
</file>

<file path=ppt/ink/ink4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2.106"/>
    </inkml:context>
    <inkml:brush xml:id="br0">
      <inkml:brushProperty name="width" value="0.025" units="cm"/>
      <inkml:brushProperty name="height" value="0.025" units="cm"/>
    </inkml:brush>
  </inkml:definitions>
  <inkml:trace contextRef="#ctx0" brushRef="#br0">21 1 10954,'0'0'14766,"-3"11"-13912,-5 39 227,2 1 1,2 0-1,6 95 0,-2-146-1073,0 1 0,0-1 0,0 0 0,0 1 0,0-1 1,0 0-1,0 1 0,0-1 0,0 1 0,1-1 1,-1 0-1,0 1 0,0-1 0,0 0 0,1 0 1,-1 1-1,0-1 0,0 0 0,0 1 0,1-1 0,-1 0 1,0 0-1,1 1 0,-1-1 0,0 0 0,1 0 1,-1 0-1,0 0 0,1 1 0,-1-1 0,0 0 0,1 0 1,-1 0-1,0 0 0,1 0 0,17-4 296,14-15 96,47-50-331,-79 69-71,0 0 0,0 0 0,0 0 0,0 0-1,0 0 1,1-1 0,-1 1 0,0 0 0,0 0-1,0 0 1,0 0 0,1 0 0,-1 0 0,0 0 0,0 0-1,0 0 1,1 0 0,-1 0 0,0 0 0,0 0 0,0 0-1,1 0 1,-1 0 0,0 0 0,0 0 0,0 0-1,1 0 1,-1 0 0,0 0 0,0 0 0,0 0 0,1 0-1,-1 1 1,0-1 0,0 0 0,0 0 0,0 0-1,0 0 1,1 0 0,-1 1 0,0-1 0,0 0 0,0 0-1,0 0 1,0 0 0,0 1 0,0-1 0,0 0 0,1 0-1,-1 0 1,0 1 0,0-1 0,0 0 0,0 0-1,0 0 1,0 1 0,0-1 0,0 0 0,0 0 0,-1 1-1,1 22 140,-8 24 78,8-44-71,-4 34-1417,4-36 1150,0-1-1,0 0 1,0 1 0,0-1-1,0 0 1,0 1-1,0-1 1,0 0 0,0 1-1,1-1 1,-1 0-1,0 1 1,0-1-1,0 0 1,1 1 0,-1-1-1,0 0 1,0 0-1,1 1 1,-1-1 0,0 0-1,1 0 1,-1 1-1,0-1 1,1 0 0,-1 0-1,0 0 1,1 0-1,-1 0 1,1 1 0,19-11-6817,-3-4-1532</inkml:trace>
</inkml:ink>
</file>

<file path=ppt/ink/ink4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2.992"/>
    </inkml:context>
    <inkml:brush xml:id="br0">
      <inkml:brushProperty name="width" value="0.025" units="cm"/>
      <inkml:brushProperty name="height" value="0.025" units="cm"/>
    </inkml:brush>
  </inkml:definitions>
  <inkml:trace contextRef="#ctx0" brushRef="#br0">219 1 15695,'0'0'14632,"-9"3"-14626,-3 3-171,0 1 0,0 1 0,-17 14 0,24-19 309,0 1 1,0 0-1,1 0 1,-1 1-1,1-1 1,0 1-1,0 0 1,-5 9-1,12-22-70,0 0-1,0 0 1,1 1-1,0-1 1,0 1-1,0 0 1,10-11-1,-8 9-41,-46 8 1057,34 3-1086,0 0 0,0 0 0,1 1 0,-1 0 0,1 0 1,-1 0-1,1 1 0,0-1 0,0 1 0,1 0 0,-1 1 1,1-1-1,0 1 0,0 0 0,0 0 0,1 0 0,-1 1 1,1-1-1,1 1 0,-1 0 0,1 0 0,0-1 0,0 2 1,1-1-1,0 0 0,-1 6 0,3-11-3,-1 1 0,1-1 0,0 0 0,0 0 0,0 0 0,0 0 0,0 0 0,0 0 0,0-1 0,0 1 0,0 0 0,0 0 0,0-1 0,0 1 0,1-1 0,-1 1 0,0-1 0,0 1 0,1-1 0,-1 0 0,0 0 0,1 1 0,-1-1 0,0 0 0,1 0 0,-1 0 0,0-1 0,2 1 0,41-2 0,-33-1-35,1 0 0,-1 0 0,0-1 0,-1-1 0,21-10 0,-26 12 15,0 0 0,1-1-1,-1 1 1,0-1-1,-1 0 1,1 0-1,-1-1 1,0 1 0,0-1-1,0 0 1,0 0-1,4-9 1,-8 13 19,0 1-1,0 0 1,1 0 0,-1 0-1,0 0 1,0 0 0,0 0 0,0 0-1,0 0 1,0 0 0,0-1-1,0 1 1,0 0 0,0 0-1,1 0 1,-1 0 0,0 0 0,0 0-1,0-1 1,0 1 0,0 0-1,0 0 1,0 0 0,0 0 0,0 0-1,0-1 1,0 1 0,0 0-1,0 0 1,0 0 0,0 0-1,0 0 1,-1 0 0,1-1 0,0 1-1,0 0 1,0 0 0,0 0-1,0 0 1,0 0 0,0 0-1,0 0 1,0-1 0,0 1 0,-1 0-1,1 0 1,0 0 0,0 0-1,0 0 1,0 0 0,0 0 0,0 0-1,0 0 1,-1 0 0,1 0-1,0 0 1,0 0 0,0 0-1,0 0 1,0 0 0,-1 0 0,-10 7 13,-10 14 157,19-20-163,1 1 0,0 0 0,0 0-1,0-1 1,0 1 0,0 0 0,0 0-1,1 0 1,-1 0 0,1 0 0,-1 0-1,1 0 1,0 0 0,0 0-1,0 0 1,0 0 0,0 4 0,1-5-2,-1-1 1,1 1-1,0 0 0,-1-1 1,1 1-1,0-1 1,-1 1-1,1-1 0,0 1 1,0-1-1,-1 1 1,1-1-1,0 0 0,0 1 1,0-1-1,-1 0 1,1 0-1,0 0 1,0 0-1,0 0 0,0 0 1,0 0-1,0 0 1,-1 0-1,1 0 0,0 0 1,1-1-1,5 0 11,0-1 0,-1 0-1,1 0 1,-1-1 0,0 1-1,1-2 1,-1 1 0,-1-1-1,7-4 1,19-27-15,-34 43-14,0 1-1,0 0 1,1 0-1,0 0 1,1 0-1,-1 14 1,4-23-45,0 1 1,0 0 0,0-1 0,0 1 0,0-1 0,0 0-1,0 0 1,0 0 0,0 0 0,0 0 0,0 0 0,0 0-1,0-1 1,0 1 0,0-1 0,-1 1 0,1-1 0,2-1 0,36-27-6000,-6-7-4599,-16 12 584</inkml:trace>
</inkml:ink>
</file>

<file path=ppt/ink/ink4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3.537"/>
    </inkml:context>
    <inkml:brush xml:id="br0">
      <inkml:brushProperty name="width" value="0.025" units="cm"/>
      <inkml:brushProperty name="height" value="0.025" units="cm"/>
    </inkml:brush>
  </inkml:definitions>
  <inkml:trace contextRef="#ctx0" brushRef="#br0">37 59 9353,'0'0'7426,"1"-9"-2120,8-41 2109,-12 118-4452,2-15-2894,-4 17 4,3-24 0,-13 65 0,16-131-70,-1 0 1,-1 0-1,0 0 1,-6-23-1,4 22-4,-6-10 1,8 27 0,8 10 0,-2-2 0,1 1 0,1 0 0,-1-1 0,1 0 0,0 0 0,0-1 0,0 0 0,0 0 0,1 0 0,-1-1 0,1-1 0,-1 1 0,1-1 0,0 0 0,0-1 0,-1 0 0,11-1 0,-14 1 0,1 0 0,-1-1 0,0 1 0,1-1 0,-1 0 0,0-1 0,0 1 0,1-1 0,-1 0 0,0 0 0,-1 0 0,1 0 0,0-1 0,-1 1 0,1-1 0,-1 0 0,0 0 0,0-1 0,0 1 0,0-1 0,-1 1 0,1-1 0,-1 0 0,0 0 0,0 0 0,-1 0 0,1 0 0,-1 0 0,1 0 0,-1-5 0,0 8 0,-1 1 0,0 0 0,0-1 0,1 1 0,-1 0 0,0-1 0,0 1 0,0 0 0,0-1 0,0 1 0,0 0 0,1-1 0,-1 1 0,0-1 0,0 1 0,0 0 0,0-1 0,0 1 0,0-1 0,0 1 0,-1 0 0,1-1 0,0 1 0,0-1 0,0 1 0,0 0 0,0-1 0,-1 1 0,1 0 0,0-1 0,0 1 0,-1 0 0,1-1 0,0 1 0,0 0 0,-1 0 0,1-1 0,0 1 0,-1 0 0,1 0 0,0 0 0,-1-1 0,1 1 0,0 0 0,-1 0 0,1 0 0,-1 0 0,1 0 0,-21 14 0,-18 32 0,34-38 0,-24 40 0,28-45 0,-1 0 0,1 1 0,-1-1 0,1 1 0,0-1 0,1 1 0,-1-1 0,0 1 0,1 0 0,0-1 0,0 1 0,1 5 0,-1-8 0,1 1 0,0-1 0,0 0 0,0 1 0,0-1 0,0 0 0,0 0 0,1 0 0,-1 0 0,0 0 0,0 0 0,1 0 0,-1-1 0,0 1 0,1 0 0,-1-1 0,1 1 0,-1-1 0,1 0 0,-1 1 0,1-1 0,-1 0 0,4 0 0,44 3 0,-40-3 0,-4 0-8,85 1-3379,0-11-6676,-39-1-7997</inkml:trace>
</inkml:ink>
</file>

<file path=ppt/ink/ink4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3.880"/>
    </inkml:context>
    <inkml:brush xml:id="br0">
      <inkml:brushProperty name="width" value="0.025" units="cm"/>
      <inkml:brushProperty name="height" value="0.025" units="cm"/>
    </inkml:brush>
  </inkml:definitions>
  <inkml:trace contextRef="#ctx0" brushRef="#br0">1 0 16560,'0'0'16207,"15"77"-16207,-11-41-128,-2 5-2018,-2 1-2018,0 1-2723,0-4-3971</inkml:trace>
</inkml:ink>
</file>

<file path=ppt/ink/ink4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1:14.236"/>
    </inkml:context>
    <inkml:brush xml:id="br0">
      <inkml:brushProperty name="width" value="0.025" units="cm"/>
      <inkml:brushProperty name="height" value="0.025" units="cm"/>
    </inkml:brush>
  </inkml:definitions>
  <inkml:trace contextRef="#ctx0" brushRef="#br0">0 1 17809,'0'0'11210</inkml:trace>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012"/>
    </inkml:context>
    <inkml:brush xml:id="br0">
      <inkml:brushProperty name="width" value="0.025" units="cm"/>
      <inkml:brushProperty name="height" value="0.025" units="cm"/>
    </inkml:brush>
  </inkml:definitions>
  <inkml:trace contextRef="#ctx0" brushRef="#br0">151 289 12588,'0'0'12289,"-10"4"-11750,1 1-497,0 0 0,0 0 0,0 1 0,1 0 0,0 0 0,0 1 0,1 0 0,0 1 0,0-1 0,0 2 0,1-1 0,0 0 0,1 1 0,-6 13 0,7-16 95,1 0 1,0 0-1,0 0 1,1 0-1,0 1 1,0-1-1,0 1 1,1-1-1,0 1 1,0 0-1,0 7 1,1-13-132,1-1 1,-1 1-1,0-1 1,0 1 0,0-1-1,0 1 1,1-1-1,-1 1 1,0-1 0,0 1-1,1-1 1,-1 0-1,0 1 1,1-1-1,-1 1 1,1-1 0,-1 0-1,0 1 1,1-1-1,-1 0 1,1 1 0,-1-1-1,1 0 1,-1 0-1,1 0 1,-1 1 0,1-1-1,-1 0 1,1 0-1,-1 0 1,1 0 0,-1 0-1,1 0 1,0 0-1,0 0 1,20-5 236,-5-2-44,-1 0 0,1-1 0,-2 0 0,1-2 0,-1 0 1,12-11-1,79-77-3,-90 83-174,108-121 132,-112 122-120,0 0 0,-2 0 0,1-2 0,-2 1 0,0-1 0,-1 0 0,-1 0-1,6-23 1,-11 38-30,-1 1 1,0-1-1,1 1 0,-1-1 0,0 1 0,0-1 1,1 1-1,-1-1 0,0 0 0,0 1 0,0-1 0,0 1 1,0-1-1,0 0 0,0 1 0,0-1 0,0 0 1,0 1-1,0-1 0,0 1 0,0-1 0,-1 0 0,1 1 1,0-1-1,0 1 0,-1-1 0,1 1 0,0-1 0,-1 1 1,1-1-1,0 1 0,-1-1 0,1 1 0,-1-1 1,0 0-1,-18 17-133,-2 12 141,2 1 1,1 1 0,1 1-1,2 1 1,1 0 0,2 1-1,-11 42 1,19-62-2,1 0 1,1 0-1,0 0 0,0 26 1,2-36-7,0-1-1,0 1 1,1 0 0,-1 0 0,0-1 0,1 1 0,0 0 0,0 0-1,-1-1 1,1 1 0,1-1 0,-1 1 0,0-1 0,1 1 0,-1-1-1,1 0 1,0 0 0,0 0 0,0 0 0,0 0 0,0 0 0,0 0-1,0-1 1,1 1 0,-1-1 0,1 1 0,-1-1 0,5 2 0,4-1 27,0-1 0,0 0 1,0 0-1,0-1 1,0-1-1,-1 0 0,1 0 1,0-1-1,0 0 1,0-1-1,-1 0 0,0-1 1,0 0-1,0-1 1,16-9-1,-17 9-21,1-1 0,-1 0 0,0-1 0,-1 0 0,0 0 0,0-1 0,0 0 0,-1 0 0,0-1 0,-1 0 0,0 0 0,0-1 0,-1 0 0,0 1 0,5-19 0,-9 27-12,-1 0 1,1-1-1,-1 1 1,0-1 0,0 1-1,1 0 1,-1-1 0,0 1-1,0-1 1,0 1-1,-1 0 1,1-1 0,0 1-1,0-1 1,-1 1-1,0-2 1,1 2-5,-1 1-1,1 0 1,-1-1-1,1 1 1,0 0-1,-1 0 1,1-1 0,-1 1-1,1 0 1,-1 0-1,1 0 1,-1 0-1,1-1 1,-1 1-1,1 0 1,-1 0-1,0 0 1,1 0 0,-1 0-1,1 0 1,-1 1-1,1-1 1,-1 0-1,1 0 1,-1 0-1,1 0 1,-1 1 0,0-1-1,-3 2-1,0 1 1,0-1-1,0 1 0,0 0 0,0 0 0,0 0 1,-5 7-1,-2 2 96,1 0 1,0 1 0,1 0 0,1 0 0,0 1-1,1 0 1,0 1 0,1-1 0,1 1 0,-7 29-1,12-43-80,0 1 0,0 0 0,0-1 0,0 1-1,0 0 1,0-1 0,0 1 0,0-1 0,1 1 0,-1 0-1,1-1 1,-1 1 0,1-1 0,0 1 0,-1-1 0,1 0 0,0 1-1,0-1 1,0 0 0,0 1 0,0-1 0,0 0 0,0 0-1,1 0 1,-1 0 0,0 0 0,3 1 0,1 0 11,0 0 1,-1-1-1,1 0 1,0 0-1,-1 0 1,1 0 0,0-1-1,0 0 1,8-1-1,6-1 46,0 0-1,0-2 1,36-12 0,-39 10-57,82-33 8,-87 34-18,-1-1 1,1 0-1,-1 0 0,0-1 1,0-1-1,11-11 0,-19 18 1,-1-1 0,1 0 0,-1 0 0,1 0 0,-1 0 0,1 0 0,-1 0 0,0 0 0,0-1 0,0 1 0,0 0 0,-1-1 0,1 1 0,-1 0 0,1-1 0,-1 1 0,0-1 0,0 1 0,0-1 0,0 1 0,0 0 0,-1-1 0,1 1 0,-1-1 0,1 1 0,-1 0 0,0-1 0,0 1 0,0 0 0,-2-3 0,-3-4 0,-1 0 0,-1 0 0,1 1 0,-1 0 0,-13-10 0,-6-7 0,27 25 0,0-1 0,0 1 0,1 0 0,-1-1 0,0 1 0,0 0 0,0-1 0,0 1 0,1 0 0,-1-1 0,0 1 0,0 0 0,0 0 0,1-1 0,-1 1 0,0 0 0,1 0 0,-1 0 0,0-1 0,0 1 0,1 0 0,-1 0 0,0 0 0,1 0 0,-1 0 0,0-1 0,1 1 0,-1 0 0,0 0 0,1 0 0,-1 0 0,1 0 0,-1 0 0,0 0 0,1 0 0,-1 1 0,0-1 0,1 0 0,-1 0 0,0 0 0,1 0 0,-1 0 0,26 0 0,-24 0 0,35 0-288,125 2-7816,-101 1-1665</inkml:trace>
</inkml:ink>
</file>

<file path=ppt/ink/ink4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4.114"/>
    </inkml:context>
    <inkml:brush xml:id="br0">
      <inkml:brushProperty name="width" value="0.025" units="cm"/>
      <inkml:brushProperty name="height" value="0.025" units="cm"/>
    </inkml:brush>
  </inkml:definitions>
  <inkml:trace contextRef="#ctx0" brushRef="#br0">807 104 7495,'-9'-8'5317,"-72"-49"-2224,72 51-2926,-1 1 1,1 0 0,-1 1-1,-1 0 1,1 0 0,0 1-1,-1 1 1,-17-2 0,6 3-41,0 1 0,0 1 0,0 1 0,1 1 0,-1 1 0,1 1 0,0 0 0,0 2-1,0 0 1,1 2 0,0 0 0,1 1 0,0 1 0,1 1 0,0 1 0,0 0 0,2 2 0,-1-1 0,2 2 0,0 0 0,1 1 0,-12 19 0,2 0-31,0 1 0,3 2 0,-23 54 0,35-69 15,0 0 1,2 1-1,1 0 1,1 0-1,1 0 1,1 1-1,0 28 1,4-46 17,-1 0 0,1 0 0,1 0-1,0 0 1,0 0 0,0 0 0,1-1 0,0 1 0,1-1 0,-1 1 0,1-1 0,9 11 0,-4-8-1,0 0 1,0-1 0,1 1-1,1-2 1,-1 0 0,1 0-1,14 7 1,2-2-16,-1-1 0,1-1 0,1-2 0,0-1 0,0 0 0,45 4 0,-17-7 188,1-2-1,0-3 1,-1-2-1,1-3 1,-1-2-1,0-3 0,-1-2 1,68-24-1,-86 24-149,-1-3-1,0 0 1,-2-3-1,0-1 1,0-1-1,-2-2 1,-1-1-1,-1-1 1,-1-2-1,-1-1 1,-1-1-1,44-61 1,-63 76-60,0 0-1,0-1 1,-2 0 0,0 0-1,0 0 1,3-17 0,-7 26-47,-1-1 0,0 1 0,-1-1 0,1 0 0,-1 1 0,0-1 0,0 0 0,-1 1 0,0-1 0,0 0 0,0 1 0,0-1 1,-1 1-1,0-1 0,0 1 0,-1 0 0,1 0 0,-1 0 0,-5-6 0,-17-18-129,-2 1-1,0 2 1,-2 1-1,-1 1 1,-1 2-1,0 1 1,-2 1 0,-41-18-1,50 29-545,0 1 0,-1 1-1,0 1 1,1 1 0,-2 2 0,1 0-1,0 2 1,-1 1 0,1 0 0,0 2-1,-41 8 1,-32 15-4755</inkml:trace>
</inkml:ink>
</file>

<file path=ppt/ink/ink4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6.528"/>
    </inkml:context>
    <inkml:brush xml:id="br0">
      <inkml:brushProperty name="width" value="0.025" units="cm"/>
      <inkml:brushProperty name="height" value="0.025" units="cm"/>
    </inkml:brush>
  </inkml:definitions>
  <inkml:trace contextRef="#ctx0" brushRef="#br0">0 15 12204,'0'0'13121,"11"-3"-10889,36-8-673,-44 11-1493,0 0 1,0 0-1,1 0 1,-1 0-1,0 1 1,0-1-1,0 1 1,0 0-1,0 0 1,0 0 0,0 0-1,0 1 1,0-1-1,-1 1 1,1 0-1,0 0 1,-1 0-1,5 4 1,36 46-88,-35-41 91,51 83-462,-25-28-3188,-29-62 774,-4-20-9026</inkml:trace>
</inkml:ink>
</file>

<file path=ppt/ink/ink4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6.887"/>
    </inkml:context>
    <inkml:brush xml:id="br0">
      <inkml:brushProperty name="width" value="0.025" units="cm"/>
      <inkml:brushProperty name="height" value="0.025" units="cm"/>
    </inkml:brush>
  </inkml:definitions>
  <inkml:trace contextRef="#ctx0" brushRef="#br0">1 262 13196,'0'0'13971,"2"6"-12818,-1-4-1103,0 0 0,1 0 0,-1 0 0,0 0 0,1 0 0,0-1 0,0 1 1,-1 0-1,1-1 0,0 1 0,0-1 0,0 0 0,0 0 0,1 1 0,-1-1 0,0-1 0,0 1 0,1 0 0,-1-1 0,1 1 0,-1-1 0,0 1 0,1-1 0,-1 0 0,1 0 0,-1-1 0,1 1 0,-1 0 1,0-1-1,1 1 0,-1-1 0,0 0 0,1 0 0,-1 0 0,0 0 0,0 0 0,0 0 0,0 0 0,2-3 0,2-1 31,-1 0 0,0-1 0,-1 1 0,0-1 0,1 0 0,-2-1 0,1 1 0,-1-1 0,0 1 0,0-1 0,-1 0 0,0 0-1,0-1 1,-1 1 0,0 0 0,1-9 0,0-18 275,-1 0 1,-3-34-1,2 67-356,1-27-77,-1 28 72,1 0 0,0 0-1,-1 0 1,1 0 0,0 0-1,0 0 1,-1 0 0,1 0-1,0 0 1,-1 0 0,1 1-1,-1-1 1,1 0 0,0 0 0,-1 1-1,1-1 1,0 0 0,-1 1-1,1-1 1,-1 1 0,1-1-1,-1 1 1,1 0 0,19 11-31,-7-6-67,1 0 1,0 0 0,0-1-1,1-1 1,-1-1 0,30 4-1,44-3-7316,-49-4-540</inkml:trace>
</inkml:ink>
</file>

<file path=ppt/ink/ink4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7.539"/>
    </inkml:context>
    <inkml:brush xml:id="br0">
      <inkml:brushProperty name="width" value="0.025" units="cm"/>
      <inkml:brushProperty name="height" value="0.025" units="cm"/>
    </inkml:brush>
  </inkml:definitions>
  <inkml:trace contextRef="#ctx0" brushRef="#br0">1 84 16239,'0'0'3614,"9"-10"-1361,-7 7-2206,7-7 777,0 1-1,1 0 1,12-9-1,-18 15-593,1 0 1,-1 0-1,0 1 0,1-1 1,-1 1-1,1 1 0,0-1 1,0 1-1,0-1 0,0 1 1,0 1-1,0-1 0,0 1 1,8 0-1,-12 0-229,0 1 0,0 0 0,0-1 0,0 1 1,0 0-1,0 0 0,0 0 0,-1 0 0,1 0 0,0 0 0,0 0 0,-1 0 1,1 0-1,-1 0 0,1 0 0,-1 0 0,0 0 0,1 0 0,-1 0 0,0 1 1,0-1-1,0 0 0,1 0 0,-1 0 0,-1 1 0,1-1 0,0 0 0,0 0 0,0 0 1,-1 1-1,1 0 0,-9 41 411,2-27-107,-1 0 0,-17 26 0,18-33-190,1 1 1,0-1 0,0 1 0,1 0 0,1 1 0,-1-1 0,2 1 0,-1 0-1,2 0 1,-3 14 0,6-24-99,-1 1 0,0 0-1,1 0 1,-1-1 0,1 1-1,-1 0 1,1 0 0,0-1-1,0 1 1,0-1 0,0 1-1,0-1 1,0 1 0,0-1-1,0 0 1,1 1 0,-1-1-1,1 0 1,-1 0 0,1 0-1,-1 0 1,1 0 0,-1 0-1,1-1 1,0 1 0,0 0-1,-1-1 1,1 1 0,0-1-1,0 0 1,2 1 0,9 1 121,0-1 0,0 0 1,17-1-1,-18 0-45,87-5-111,-37-10-3797,-52 8 495,-8 0-4234,-5 0-3059</inkml:trace>
</inkml:ink>
</file>

<file path=ppt/ink/ink4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7.959"/>
    </inkml:context>
    <inkml:brush xml:id="br0">
      <inkml:brushProperty name="width" value="0.025" units="cm"/>
      <inkml:brushProperty name="height" value="0.025" units="cm"/>
    </inkml:brush>
  </inkml:definitions>
  <inkml:trace contextRef="#ctx0" brushRef="#br0">0 0 16784,'0'0'5285,"10"6"-4084,1-1-1250,0 1 1,0-1-1,1-1 0,0 0 1,0-1-1,0 0 1,0-1-1,17 1 0,20-3-2229,25-2-5484,13 1 132,-87 1 7958,1 0 0,-1 0 0,0 0 0,1 0 0,-1 0 0,0 0 0,0 0 0,1 1 0,-1-1 0,0 0 0,1 0 0,-1 0 0,0 1 0,0-1 0,1 0-1,-1 0 1,0 1 0,0-1 0,0 0 0,0 0 0,1 1 0,-1-1 0,0 0 0,0 1 0,0-1 0,0 0 0,0 1 0,0-1 0,0 0 0,0 1 0,0-1 0,0 0 0,0 1 0,1 18 5030,-2-17-5161,1-1 0,-1 1 0,1-1 0,0 0-1,0 1 1,0-1 0,-1 1 0,1-1 0,1 1 0,-1-1 0,0 0-1,0 1 1,0-1 0,1 1 0,-1-1 0,1 0 0,-1 1 0,1-1-1,0 0 1,-1 0 0,1 1 0,0-1 0,0 0 0,0 0 0,0 0-1,0 0 1,1 1 0,4-2-44,0 0 0,0 0 0,0-1 1,0 0-1,-1 0 0,1-1 0,0 0 0,-1 0 0,1 0 0,-1 0 1,0-1-1,0 0 0,0 0 0,0 0 0,0-1 0,-1 0 0,8-8 1,37-23-307,-46 34 131,1-1 1,-1 1 0,0 0 0,1 0-1,-1 0 1,1 0 0,-1 0 0,1 1-1,-1 0 1,1-1 0,-1 1 0,1 0-1,-1 1 1,5 0 0,-7-1 7,0 1 0,0-1 0,0 1 0,0 0 0,0-1 0,0 1 0,0-1 0,0 1 0,0 0 0,0 0 0,-1 0 0,1 0 0,0-1 0,-1 1 0,1 0 0,-1 0 0,1 0 0,-1 0 0,1 0 0,-1 0 0,0 0 0,1 1 0,-1-1 0,0 0 0,0 1 0,3 39 220,-3-36-127,0-1 0,0 1 0,0-1 0,1 1 1,0-1-1,0 1 0,1 5 0,-1-10-69,-1 1 0,1 0-1,0 0 1,-1-1 0,1 1 0,0 0-1,0-1 1,-1 1 0,1-1 0,0 1 0,0-1-1,0 0 1,0 1 0,0-1 0,0 0 0,-1 1-1,1-1 1,0 0 0,0 0 0,0 0-1,0 0 1,0 0 0,0 0 0,0 0 0,0 0-1,0 0 1,0 0 0,0-1 0,0 1-1,0 0 1,-1-1 0,1 1 0,0-1 0,0 1-1,0-1 1,0 1 0,-1-1 0,1 1 0,0-1-1,-1 0 1,1 1 0,0-1 0,-1 0-1,1-1 1,3-2-714,0 0 0,0 0-1,-1 0 1,1 0 0,-1-1 0,3-6-1,0-9-4537,-3-3-2573</inkml:trace>
</inkml:ink>
</file>

<file path=ppt/ink/ink4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8.318"/>
    </inkml:context>
    <inkml:brush xml:id="br0">
      <inkml:brushProperty name="width" value="0.025" units="cm"/>
      <inkml:brushProperty name="height" value="0.025" units="cm"/>
    </inkml:brush>
  </inkml:definitions>
  <inkml:trace contextRef="#ctx0" brushRef="#br0">0 10 20435,'0'0'8777,"49"-9"-16497,-23 9-1248</inkml:trace>
</inkml:ink>
</file>

<file path=ppt/ink/ink4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8.663"/>
    </inkml:context>
    <inkml:brush xml:id="br0">
      <inkml:brushProperty name="width" value="0.025" units="cm"/>
      <inkml:brushProperty name="height" value="0.025" units="cm"/>
    </inkml:brush>
  </inkml:definitions>
  <inkml:trace contextRef="#ctx0" brushRef="#br0">90 1 19442,'0'0'7047,"-10"4"-4613,7-2-2171,-5 0-33,1 1 1,0 0-1,-1 0 1,1 0-1,1 1 1,-1 0-1,1 1 1,-1-1 0,-7 9-1,33-10-3417,-7-1 2884,0 1 0,0 0 0,0 0 0,0 1 0,-1 1 0,1 0-1,-1 1 1,11 6 0,-21-11 340,0 0 1,-1-1-1,1 1 0,0-1 0,0 1 1,0 0-1,-1 0 0,1-1 0,0 1 1,-1 0-1,1 0 0,-1 0 0,1 0 1,-1 0-1,0 0 0,1 0 0,-1 0 0,0 0 1,1 0-1,-1 0 0,0 0 0,0 0 1,0 0-1,0 0 0,0 0 0,0 1 1,-1 0 134,0 0 1,0 0 0,0 0-1,0 0 1,0 0 0,0 0-1,-1-1 1,1 1 0,0 0-1,-1-1 1,0 1 0,-1 0 0,-8 6 789,1-1 0,-1 0 1,-16 6-1,22-11-871,-1 1-96,1 0-1,0-1 1,-1 0 0,0 0-1,0-1 1,1 1 0,-1-1-1,0-1 1,-7 1 0,15-13-11158,10 2 1463</inkml:trace>
</inkml:ink>
</file>

<file path=ppt/ink/ink4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9.114"/>
    </inkml:context>
    <inkml:brush xml:id="br0">
      <inkml:brushProperty name="width" value="0.025" units="cm"/>
      <inkml:brushProperty name="height" value="0.025" units="cm"/>
    </inkml:brush>
  </inkml:definitions>
  <inkml:trace contextRef="#ctx0" brushRef="#br0">99 0 19987,'0'0'7463,"-9"2"-6144,6-2-1245,0 1 1,0-1 0,0 1-1,0 0 1,0 0-1,0 0 1,0 1 0,0-1-1,0 1 1,1 0 0,-1-1-1,1 1 1,-1 0 0,1 0-1,-4 4 1,3 0 61,0-1 1,0 0-1,0 1 0,0-1 0,1 1 1,0 0-1,1 0 0,-1 0 0,0 6 1,-4 24 85,2 0 0,2 0 0,4 68 0,24 104 331,-22-339-553,-7 110 0,-1 0 0,-1 1 0,-1 0 0,-11-25 0,14 38 0,46 5-539,5 5-4695,-32-1 1677,0-1 0,0 0 0,-1-1 0,29-5 0,-29-4 5671,-13 7-1327,-1 1 0,0-1 0,1 0 0,-1 1-1,0-1 1,0 0 0,-1 0 0,1 0 0,0 0 0,-1 0-1,2-4 1,-2 5-317,0 0 0,0-1 1,0 1-1,0 0 0,0 0 0,0-1 0,0 1 0,0 0 0,-1 0 0,1-1 0,0 1 0,-1 0 0,1 0 0,-1 0 1,1-1-1,-1 1 0,0 0 0,0-1 0,-16-5 737,14 8-1158,-1 0 0,0-1-1,1 1 1,-1 1 0,0-1 0,1 0 0,-1 1-1,1 0 1,0 0 0,0 0 0,0 0 0,0 0-1,0 1 1,0-1 0,0 1 0,1 0 0,-1 0-1,1 0 1,0 0 0,0 0 0,0 0 0,0 1-1,1-1 1,-1 1 0,1-1 0,0 1 0,0-1 0,0 1-1,0 0 1,1 0 0,0-1 0,0 1 0,0 0-1,1 7 1,0-10-45,0 1-1,0-1 1,1 0-1,-1 0 0,0 1 1,1-1-1,-1 0 1,1 0-1,0 0 1,-1 0-1,1-1 0,0 1 1,0 0-1,-1-1 1,1 1-1,0-1 1,0 0-1,0 1 1,0-1-1,0 0 0,0 0 1,-1 0-1,1-1 1,0 1-1,3-1 1,1 1 5,1-1 0,-1 0 1,0-1-1,1 1 0,-1-1 1,8-4-1,-6 1-32,0 0 0,-1-1 0,0 0 0,-1 0 1,1-1-1,-1 1 0,0-1 0,-1-1 0,1 1 0,-1-1 0,-1 0 0,0 0 1,4-9-1,-13 22-109,0 1 0,1 0 1,0 0-1,0 0 0,-4 8 1,7-12 11,1 0 0,-1-1 0,0 1 0,1 0 0,0 0 0,-1 0 0,1-1 0,0 1 1,0 0-1,0 0 0,0 0 0,0 0 0,0 0 0,0-1 0,1 1 0,-1 0 0,1 0 0,-1 0 1,1-1-1,0 1 0,0 0 0,-1-1 0,1 1 0,0-1 0,1 1 0,-1-1 0,0 1 0,0-1 0,1 0 1,-1 1-1,0-1 0,4 2 0,-2-2-430,0 0 0,0 0 0,0 0 1,0-1-1,0 1 0,0-1 0,0 0 0,0 0 1,0 0-1,1 0 0,-1 0 0,0-1 0,0 1 1,0-1-1,0 0 0,0 0 0,0 0 0,0 0 1,-1 0-1,4-3 0,18-15-7949</inkml:trace>
</inkml:ink>
</file>

<file path=ppt/ink/ink4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09.475"/>
    </inkml:context>
    <inkml:brush xml:id="br0">
      <inkml:brushProperty name="width" value="0.025" units="cm"/>
      <inkml:brushProperty name="height" value="0.025" units="cm"/>
    </inkml:brush>
  </inkml:definitions>
  <inkml:trace contextRef="#ctx0" brushRef="#br0">48 1 9769,'0'0'20836,"-7"13"-20089,0-1-640,2 0 0,0 0 0,0 1-1,1-1 1,0 1 0,1 0 0,1 0-1,-1 24 1,2-3-43,0-22-100,0 1 1,1-1-1,1 1 0,0-1 0,1 1 0,4 17 0,-6-30 36,0 1-1,1 0 1,-1-1-1,0 1 1,0 0 0,1-1-1,-1 1 1,0 0-1,1-1 1,-1 1-1,1-1 1,-1 1-1,1-1 1,-1 1-1,1-1 1,-1 1-1,1-1 1,-1 1-1,1-1 1,0 0-1,-1 1 1,1-1 0,0 0-1,-1 1 1,1-1-1,0 0 1,-1 0-1,1 0 1,0 0-1,-1 0 1,2 0-1,21-12 28,12-29-845,-30 34 616,-1-1 0,0 0-1,0-1 1,5-15 0,-9 24 205,-1 0 0,1 0 1,0 0-1,0 0 0,0 0 1,0 0-1,0 0 1,0 0-1,0 0 0,0 0 1,0 0-1,-1 0 0,1 0 1,0 0-1,0-1 1,0 1-1,0 0 0,0 0 1,0 0-1,0 0 1,0 0-1,0 0 0,0 0 1,0 0-1,-1 0 0,1 0 1,0 0-1,0-1 1,0 1-1,0 0 0,0 0 1,0 0-1,-15 34 107,0 21 41,14-53-143,1-1-1,-1 0 1,1 0 0,0 0 0,0 0-1,0 1 1,0-1 0,0 0-1,0 0 1,0 0 0,0 0 0,0 1-1,0-1 1,1 0 0,-1 0 0,0 0-1,1 0 1,-1 0 0,1 0-1,-1 1 1,1-1 0,0 0 0,-1-1-1,1 1 1,0 0 0,0 0-1,0 0 1,-1 0 0,1-1 0,0 1-1,0 0 1,0-1 0,0 1 0,1 0-1,-1-1 1,0 0 0,0 1-1,0-1 1,0 0 0,0 1 0,2-1-1,2 0-219,-1 0 0,1-1 0,-1 0 0,1 1-1,-1-2 1,1 1 0,7-3 0,-5 0-1225,0 0 0,0-1 0,0 1 1,-1-1-1,0-1 0,8-7 0,10-12-5930</inkml:trace>
</inkml:ink>
</file>

<file path=ppt/ink/ink4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0.190"/>
    </inkml:context>
    <inkml:brush xml:id="br0">
      <inkml:brushProperty name="width" value="0.025" units="cm"/>
      <inkml:brushProperty name="height" value="0.025" units="cm"/>
    </inkml:brush>
  </inkml:definitions>
  <inkml:trace contextRef="#ctx0" brushRef="#br0">100 1 21044,'0'0'5776,"-7"9"-3795,-1 5-1621,1-1 1,0 1-1,1 0 1,1 1-1,0-1 1,1 1 0,0 0-1,1 0 1,1 0-1,-1 29 1,13 158-644,-10-200-656,0-32-3087,-1 22 3825,1-1-1,-2 1 1,1 0-1,-1 0 1,0 0-1,-1 1 1,-3-9-1,4 12 584,0 0 1,0 1-1,0 0 1,-1-1-1,1 1 1,-1 0-1,0 0 0,0 0 1,0 1-1,-3-4 1,5 6 177,37 0-229,-16 2-680,-8-1-1289,0 0 0,1-1 0,21-3 0,-3-9 1170,-29 11 947,0-1 1,0 0 0,0 1 0,0-1 0,0 0-1,0 0 1,-1 0 0,1-1 0,-1 1 0,0 0-1,2-3 1,-14 16 1990,9-9-2439,0-1-1,0 1 1,0 0-1,1 0 1,-1 0-1,0 0 1,1 0-1,0 0 0,-1 0 1,1 0-1,0 1 1,0-1-1,0 0 1,0 1-1,0 3 1,1-5-24,0 0 1,0 1 0,1-1 0,-1 0 0,0 0 0,1 1 0,0-1 0,-1 0 0,1 0 0,-1 0-1,1 0 1,0 0 0,0 0 0,0 0 0,0 0 0,0 0 0,0 0 0,0-1 0,0 1-1,0 0 1,0-1 0,0 1 0,0-1 0,0 1 0,1-1 0,-1 1 0,0-1 0,0 0-1,1 0 1,-1 1 0,3-1 0,52 4 7,-39-3-138,144 9 395,-160-51-272,-3 30 0,0 0 0,-1-1 0,0 1 0,0 0 0,-6-11 0,-10-34 0,19 55 0,1 1 0,-1-1 0,0 1 0,1-1 0,-1 0 0,1 1 0,-1-1 0,1 1 0,-1-1 0,1 1 0,-1 0 0,1-1 0,-1 1 0,1-1 0,0 1 0,-1 0 0,1 0 0,0-1 0,-1 1 0,1 0 0,0 0 0,-1 0 0,1 0 0,0-1 0,-1 1 0,1 0 0,0 0 0,1 1 0,29-3 0,-25 2 0,17-2 19,181-17-2921,-130 5-5233</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339"/>
    </inkml:context>
    <inkml:brush xml:id="br0">
      <inkml:brushProperty name="width" value="0.025" units="cm"/>
      <inkml:brushProperty name="height" value="0.025" units="cm"/>
    </inkml:brush>
  </inkml:definitions>
  <inkml:trace contextRef="#ctx0" brushRef="#br0">1 0 18610,'0'0'7527,"51"73"-5445,-51-30-609,0 6-288,-4 4-640,-8 0-385,2-3-128,2-1 0,5-2-705,3-7-1857,0-8-3428,0-7-3651</inkml:trace>
</inkml:ink>
</file>

<file path=ppt/ink/ink4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9.076"/>
    </inkml:context>
    <inkml:brush xml:id="br0">
      <inkml:brushProperty name="width" value="0.025" units="cm"/>
      <inkml:brushProperty name="height" value="0.025" units="cm"/>
    </inkml:brush>
  </inkml:definitions>
  <inkml:trace contextRef="#ctx0" brushRef="#br0">268 33 10826,'3'-17'8730,"-12"7"-3480,6 9-4956,0 0 1,0 0-1,0 0 1,0 0-1,-1 1 1,1 0 0,0 0-1,0 0 1,0 0-1,-4 0 1,-6 2-346,-1 0 0,1 1 0,0 0 1,-16 7-1,17-4 133,2-1 0,-1 2 1,1-1-1,0 1 0,0 1 0,0 0 1,1 0-1,-8 11 0,12-13 16,1-1 0,-1 1 0,2 0 0,-1 0 0,0 0-1,1 0 1,0 1 0,1-1 0,0 1 0,0 0 0,0 0-1,1 0 1,-1 0 0,2 0 0,-1 11 0,1-17-98,1 0 0,-1 0 0,0 0 0,1 0 0,-1 0 0,1 0 0,-1 0 0,1 0 0,-1 0 0,1 0 0,0 0 0,-1 0 0,1-1 0,0 1 0,0 0 0,0 0 0,-1-1 0,1 1 0,0 0 0,0-1 0,0 1 0,0-1 0,0 0 0,0 1 0,0-1 0,1 0 0,-1 1 0,0-1 0,2 0 0,38 2-473,-33-2 118,11 0-744,34-1-3675,-17-4-1962,2-6-6049</inkml:trace>
</inkml:ink>
</file>

<file path=ppt/ink/ink4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9.434"/>
    </inkml:context>
    <inkml:brush xml:id="br0">
      <inkml:brushProperty name="width" value="0.025" units="cm"/>
      <inkml:brushProperty name="height" value="0.025" units="cm"/>
    </inkml:brush>
  </inkml:definitions>
  <inkml:trace contextRef="#ctx0" brushRef="#br0">0 83 18930,'0'0'6433,"10"1"-4869,1-1-1339,-1-1 1,1 0-1,-1-1 1,0 0-1,1-1 0,-1 0 1,0 0-1,0-1 1,-1 0-1,1-1 1,-1 0-1,11-8 1,-3-1-54,-14 11-121,1 1 0,-1-1 0,0 0 0,1 1 0,-1 0 0,1 0 0,0 0 1,0 0-1,4-1 0,-6 8-86,-1 1 0,0-1 1,-1 0-1,1 1 0,-1-1 1,0 1-1,-2 7 0,-2 15 57,2-22-158,1 0 1,-1 0-1,1 0 0,1 1 0,-1-1 1,1 0-1,0 0 0,1 1 1,-1-1-1,1 0 0,2 7 0,5-10-5891,3-2-5423</inkml:trace>
</inkml:ink>
</file>

<file path=ppt/ink/ink4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29.917"/>
    </inkml:context>
    <inkml:brush xml:id="br0">
      <inkml:brushProperty name="width" value="0.025" units="cm"/>
      <inkml:brushProperty name="height" value="0.025" units="cm"/>
    </inkml:brush>
  </inkml:definitions>
  <inkml:trace contextRef="#ctx0" brushRef="#br0">1 25 18193,'0'0'10394,"6"8"-9230,0 2-941,-4-6-181,0 0 0,0 0 0,1-1 0,-1 1 0,1-1 0,0 1 1,0-1-1,0 0 0,0 0 0,0-1 0,1 1 0,-1 0 0,1-1 1,0 0-1,0 0 0,0 0 0,0 0 0,0-1 0,0 0 1,0 0-1,0 0 0,1 0 0,-1 0 0,0-1 0,8 0 0,-1-3-197,0 0-1,-1-1 0,1-1 0,-1 1 0,-1-2 1,1 1-1,-1-1 0,1-1 0,-2 0 1,1 0-1,-1-1 0,10-10 0,1-1 78,-19 20 40,1-1 0,-1 0 0,1 1-1,-1-1 1,0 1 0,1-1 0,-1 0 0,0 1 0,1-1-1,-1 1 1,0-1 0,0 1 0,1-1 0,-1 1 0,0-1-1,0 1 1,0-1 0,0 1 0,0 0 0,0-1 0,0 1-1,0-1 1,0 1 0,0-1 0,0 1 0,0-1 0,0 1-1,0-1 1,0 1 0,0 0 0,-1-1 0,1 1 0,0-1-1,-1 1 1,-2 28-41,-2 25 100,7-21-6688</inkml:trace>
</inkml:ink>
</file>

<file path=ppt/ink/ink4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7.459"/>
    </inkml:context>
    <inkml:brush xml:id="br0">
      <inkml:brushProperty name="width" value="0.025" units="cm"/>
      <inkml:brushProperty name="height" value="0.025" units="cm"/>
    </inkml:brush>
  </inkml:definitions>
  <inkml:trace contextRef="#ctx0" brushRef="#br0">69 0 19731,'0'0'9534,"-2"11"-9406,-41 179 182,20-94-2878,22-105-9020,1 6 9702,0-20-7835</inkml:trace>
</inkml:ink>
</file>

<file path=ppt/ink/ink4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7.817"/>
    </inkml:context>
    <inkml:brush xml:id="br0">
      <inkml:brushProperty name="width" value="0.025" units="cm"/>
      <inkml:brushProperty name="height" value="0.025" units="cm"/>
    </inkml:brush>
  </inkml:definitions>
  <inkml:trace contextRef="#ctx0" brushRef="#br0">3 15 13741,'0'0'7682,"-1"13"-6406,1-2-1049,-1 4 68,0 0 1,2-1-1,0 1 0,0-1 1,5 17-1,-6-27-228,1 0 0,0-1-1,1 1 1,-1 0-1,1-1 1,0 0 0,0 1-1,0-1 1,0 0 0,0 0-1,1 0 1,-1 0-1,1 0 1,0-1 0,0 1-1,0-1 1,0 0 0,0 0-1,0 0 1,1 0-1,-1 0 1,1-1 0,-1 1-1,1-1 1,0 0 0,-1 0-1,8 0 1,-7 0 81,0-1-1,0 0 1,0 0 0,0-1 0,0 1 0,-1-1 0,1 1-1,0-1 1,0-1 0,0 1 0,-1 0 0,1-1-1,0 0 1,-1 0 0,0 0 0,1 0 0,-1 0-1,0-1 1,0 0 0,0 1 0,0-1 0,3-6 0,1-1 71,-1 0 0,0-1 0,-1 1 0,0-1 0,0-1-1,3-16 1,-2-13 1052,18 16-8278,-14 17 2937,0-1-2310</inkml:trace>
</inkml:ink>
</file>

<file path=ppt/ink/ink4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8.188"/>
    </inkml:context>
    <inkml:brush xml:id="br0">
      <inkml:brushProperty name="width" value="0.025" units="cm"/>
      <inkml:brushProperty name="height" value="0.025" units="cm"/>
    </inkml:brush>
  </inkml:definitions>
  <inkml:trace contextRef="#ctx0" brushRef="#br0">0 0 17489,'0'0'8776,"12"59"-7303,-12-25-224,0 3-800,-1 4-289,-4-1-128,-1-5-32,6-6-288,0-7-865,0-5-833,0-11 192,0-4-993</inkml:trace>
</inkml:ink>
</file>

<file path=ppt/ink/ink4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8.548"/>
    </inkml:context>
    <inkml:brush xml:id="br0">
      <inkml:brushProperty name="width" value="0.025" units="cm"/>
      <inkml:brushProperty name="height" value="0.025" units="cm"/>
    </inkml:brush>
  </inkml:definitions>
  <inkml:trace contextRef="#ctx0" brushRef="#br0">34 113 19250,'0'0'3534,"4"-9"-598,1 2-2652,0 0 0,1 0 0,0 0 0,0 1-1,0 0 1,1 0 0,-1 0 0,2 1 0,-1 0 0,0 1-1,1-1 1,0 1 0,0 1 0,0 0 0,1 0 0,-1 0-1,15-1 1,-10 0-263,0 1 0,1 1-1,0 0 1,-1 1 0,1 0 0,0 1-1,-1 1 1,23 3 0,-35-3-30,0-1 1,1 1-1,-1-1 0,1 1 0,-1 0 1,0-1-1,0 1 0,0 0 0,1 0 1,-1 0-1,0 0 0,0 0 0,0 0 1,0 0-1,0 1 0,-1-1 0,1 0 1,0 0-1,0 1 0,-1-1 0,1 1 1,-1-1-1,1 0 0,-1 1 0,0-1 1,0 1-1,0-1 0,1 1 0,-1-1 1,0 1-1,-1-1 0,1 1 0,0-1 1,0 0-1,-1 1 0,1-1 0,-1 1 1,1-1-1,-1 0 0,1 1 1,-1-1-1,0 0 0,0 1 0,0-1 1,-1 2-1,-3 5 132,-1-1 0,0 1 0,0-1 0,0 0 0,-13 10 0,4-7 160,-2-1 0,1 0 0,-1-2 0,-22 8 0,46-13-314,0 0 1,0 1-1,0 0 1,-1 0-1,1 0 1,-1 1-1,0-1 1,0 2-1,0-1 1,-1 1-1,0 0 1,1 0-1,-2 0 0,1 0 1,-1 1-1,5 8 1,-6-10 18,0 2 0,0-1-1,0 0 1,-1 0 0,0 1 0,0-1 0,-1 1 0,0 0 0,0-1-1,0 1 1,0 0 0,-1 0 0,0-1 0,0 1 0,-1 0 0,1 0-1,-1 0 1,-1-1 0,1 1 0,-4 9 0,1-9 37,0 0-1,1-1 1,-2 1 0,1-1 0,-1 0-1,1 0 1,-2 0 0,1-1-1,0 0 1,-1 0 0,0 0 0,0-1-1,0 0 1,0 0 0,0 0-1,-1-1 1,1 0 0,-1 0 0,1 0-1,-14 0 1,13-1-11,-1 0-1,1 0 0,-1-1 1,1 0-1,-1-1 1,1 0-1,-1 0 0,1 0 1,0-1-1,-1 0 1,1-1-1,0 1 0,0-2 1,1 1-1,-1-1 1,1 1-1,-1-2 1,-7-6-1,-10-19-606,17 13-255,7 17 815,0-1 0,0 1 0,0 0 0,0-1 0,0 1 1,0-1-1,0 1 0,0 0 0,1 0 0,-1-1 0,0 1 1,0 0-1,0-1 0,0 1 0,1 0 0,-1-1 1,0 1-1,0 0 0,1 0 0,-1 0 0,0-1 0,0 1 1,1 0-1,-1 0 0,0 0 0,1-1 0,-1 1 0,0 0 1,1 0-1,-1 0 0,0 0 0,1 0 0,-1 0 0,0 0 1,1 0-1,-1 0 0,0 0 0,1 0 0,0 0 0,41-5-8353,-16 1 2135</inkml:trace>
</inkml:ink>
</file>

<file path=ppt/ink/ink4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8.919"/>
    </inkml:context>
    <inkml:brush xml:id="br0">
      <inkml:brushProperty name="width" value="0.025" units="cm"/>
      <inkml:brushProperty name="height" value="0.025" units="cm"/>
    </inkml:brush>
  </inkml:definitions>
  <inkml:trace contextRef="#ctx0" brushRef="#br0">0 173 16752,'0'0'12764,"12"-4"-11873,-2 1-806,0-1 0,0 0 0,0-1 0,0 0 0,-1 0 0,0-1 0,0-1-1,0 1 1,11-14 0,-8 7 217,0-1 1,-1 0-1,-1-1 0,16-32 0,-33 88-302,1-26-38,1 1 0,1 1 0,0-1 0,2 0 0,-1 1 0,2 0 0,0 18 0,6-21-2935,5-10-4491,8-3-9693</inkml:trace>
</inkml:ink>
</file>

<file path=ppt/ink/ink4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30.722"/>
    </inkml:context>
    <inkml:brush xml:id="br0">
      <inkml:brushProperty name="width" value="0.025" units="cm"/>
      <inkml:brushProperty name="height" value="0.025" units="cm"/>
    </inkml:brush>
  </inkml:definitions>
  <inkml:trace contextRef="#ctx0" brushRef="#br0">10 1 17521,'0'0'9422,"-3"9"-8376,2-1-909,-1-3 32,1 1 0,0 0-1,0 0 1,1 0-1,-1 0 1,2 12-1,-1-16-122,1 0 0,-1-1 0,1 1 0,-1 0 0,1-1 0,0 1 1,0-1-1,0 1 0,0-1 0,0 1 0,0-1 0,0 1 0,0-1 0,0 0 0,1 0 0,-1 0 0,0 0 0,1 0 0,-1 0 0,1 0 0,0 0 0,-1 0 0,1-1 0,-1 1 0,1-1 0,0 1 1,0-1-1,-1 1 0,1-1 0,0 0 0,0 0 0,-1 0 0,3 0 0,4-1 48,0 1 0,1-1 1,-1-1-1,0 1 0,-1-1 1,1-1-1,0 1 0,-1-1 1,1-1-1,-1 1 0,0-1 0,7-6 1,41-18-3,-54 28-100,-1 0-1,1 0 0,0-1 0,-1 1 1,1 0-1,0 0 0,-1 0 0,1 1 0,0-1 1,-1 0-1,1 0 0,0 0 0,-1 0 0,1 1 1,0-1-1,-1 0 0,1 1 0,0-1 1,-1 0-1,1 1 0,-1-1 0,1 1 0,-1-1 1,1 1-1,-1-1 0,1 1 0,-1-1 0,0 1 1,1 0-1,-1-1 0,0 1 0,1-1 1,-1 1-1,0 0 0,0-1 0,0 1 0,1 0 1,-1 0-1,0-1 0,0 1 0,0 0 1,0-1-1,0 1 0,0 0 0,0-1 0,-1 2 1,1 47-8,-1-34 81,1-13-54,0 0 0,0 0 0,0 1 0,0-1-1,0 0 1,0 0 0,1 1 0,-1-1-1,1 0 1,0 0 0,-1 0 0,1 1 0,0-1-1,0 0 1,1 0 0,-1-1 0,0 1-1,0 0 1,1 0 0,-1 0 0,3 1 0,-2-2 16,0-1 1,0 1-1,0-1 1,0 0-1,1 1 1,-1-1-1,0 0 0,0 0 1,0 0-1,0-1 1,0 1-1,0 0 1,0-1-1,0 0 1,0 1-1,0-1 1,0 0-1,0 0 1,0 0-1,0 0 1,0 0-1,-1 0 1,4-4-1,5-3-13,0-1-1,0 0 0,13-16 1,-15 15-16,0 1-1,0 1 1,1-1 0,14-9 0,-23 18 1,0 0-1,0 0 1,0 0-1,1 0 1,-1 0 0,0 0-1,0 0 1,1 0-1,-1 0 1,0 1 0,0-1-1,0 0 1,1 0 0,-1 0-1,0 0 1,0 0-1,0 0 1,1 0 0,-1 1-1,0-1 1,0 0-1,0 0 1,0 0 0,0 0-1,1 1 1,-1-1-1,0 0 1,0 0 0,0 0-1,0 1 1,0-1-1,0 0 1,0 0 0,0 1-1,0-1 1,0 0-1,0 0 1,0 0 0,0 1-1,0-1 1,0 0 0,0 0-1,0 0 1,0 1-1,0-1 1,0 0 0,1 24-193,-4 20-561,3-43 1454,0 1-3779,15-12-18156</inkml:trace>
</inkml:ink>
</file>

<file path=ppt/ink/ink4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31.172"/>
    </inkml:context>
    <inkml:brush xml:id="br0">
      <inkml:brushProperty name="width" value="0.025" units="cm"/>
      <inkml:brushProperty name="height" value="0.025" units="cm"/>
    </inkml:brush>
  </inkml:definitions>
  <inkml:trace contextRef="#ctx0" brushRef="#br0">133 68 10025,'0'0'16774,"-9"-4"-14799,-29-12-1126,35 16-835,1 0 1,0 0 0,0 0-1,-1 0 1,1 0 0,0 0-1,0 1 1,0-1 0,-1 1-1,1 0 1,0 0 0,0-1-1,0 1 1,0 1 0,0-1-1,0 0 1,1 0 0,-1 1-1,0-1 1,0 1 0,1-1-1,-1 1 1,1 0 0,0 0-1,-2 2 1,-2 3 1,0 0 1,1 1-1,0-1 1,0 1 0,-2 8-1,5-15-2,0 0 0,1 1 1,-1-1-1,0 0 0,1 1 0,-1-1 0,1 0 0,0 1 0,0-1 0,-1 0 1,1 1-1,0-1 0,0 1 0,0-1 0,0 1 0,1-1 0,-1 0 1,0 1-1,0-1 0,1 0 0,-1 1 0,1-1 0,-1 0 0,1 1 0,0-1 1,0 0-1,-1 0 0,1 0 0,0 0 0,0 0 0,0 0 0,0 0 1,0 0-1,0 0 0,0 0 0,1 0 0,-1-1 0,0 1 0,2 0 0,2 0 117,0 0 0,0-1-1,0 0 1,0 0-1,0 0 1,0 0 0,0-1-1,0 0 1,0 0-1,8-3 1,42-19 140,-45 18-293,-1 1 0,1 0 0,-1 0 1,1 1-1,0 0 0,1 1 1,-1 0-1,0 0 0,14 1 0,-24 1 31,1 0-1,0 1 1,-1-1-1,1 1 0,-1-1 1,1 1-1,-1-1 0,1 1 1,-1 0-1,1-1 0,-1 1 1,0-1-1,1 1 1,-1 0-1,0-1 0,1 1 1,-1 0-1,0 0 0,0-1 1,0 1-1,1 0 0,-1 1 1,4 7 266,6-25-134,-4 0-141,-1-1 0,5-28 0,0-1 0,18 67-8178,8-3-2392,-13-14 2797</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702"/>
    </inkml:context>
    <inkml:brush xml:id="br0">
      <inkml:brushProperty name="width" value="0.025" units="cm"/>
      <inkml:brushProperty name="height" value="0.025" units="cm"/>
    </inkml:brush>
  </inkml:definitions>
  <inkml:trace contextRef="#ctx0" brushRef="#br0">1 585 17873,'0'0'9897,"93"-52"-9320,-21 42-129,8-3-256,5 2 129,-2-2-129,-10 1-96,-15 1-64,-12-1-1345,-17-1-1282,-16-2-544,-13-2-1921,-1-5-2628</inkml:trace>
  <inkml:trace contextRef="#ctx0" brushRef="#br0" timeOffset="1">18 51 19635,'0'0'8359,"97"-32"-7334,-35 22-256,10 3-352,-4 5-257,-1 2-128,-8 0-288,-8 6-1826,-13 7-3139,-4-3-2883</inkml:trace>
</inkml:ink>
</file>

<file path=ppt/ink/ink4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0:31.796"/>
    </inkml:context>
    <inkml:brush xml:id="br0">
      <inkml:brushProperty name="width" value="0.025" units="cm"/>
      <inkml:brushProperty name="height" value="0.025" units="cm"/>
    </inkml:brush>
  </inkml:definitions>
  <inkml:trace contextRef="#ctx0" brushRef="#br0">100 22 9801,'0'0'16693,"-11"1"-15780,5 0-786,0 0 0,0 1 0,0-1-1,0 1 1,1 0 0,-1 1 0,1-1 0,-10 7-1,13-7-111,0-1-1,-1 1 1,1 0-1,0 0 1,1 1-1,-1-1 1,0 0-1,1 0 1,-1 1-1,1-1 1,-1 1-1,1 0 1,0-1-1,0 1 1,1 0-1,-1 0 1,0-1-1,1 1 1,0 0-1,0 0 0,0 0 1,0 0-1,0 0 1,0-1-1,1 1 1,0 4-1,0-4-36,0-1-1,0 0 1,0 1 0,1-1-1,-1 0 1,1 0-1,-1 0 1,1 0-1,-1 0 1,1 0-1,0 0 1,0-1-1,0 1 1,4 2-1,39 20-1170,-17-9-26,-24-13 1221,-1 0 0,1 0 0,-1 0 1,0 1-1,0 0 0,0 0 0,0-1 0,0 2 0,0-1 0,-1 0 0,0 0 0,0 1 1,0 0-1,0-1 0,0 1 0,-1 0 0,1 0 0,-1 0 0,0 0 0,0 0 0,-1 0 1,1 0-1,-1 0 0,0 6 0,-1-5 190,0 1 0,-1-1 0,0 1 0,0-1-1,0 0 1,0 0 0,-1 0 0,0 0 0,0 0 0,0-1 0,-1 1 0,0-1 0,1 0 0,-1 0 0,-1 0 0,1-1 0,-7 5-1,11-8-140,0 1 0,0-1 0,-1 0 0,1 1 0,0-1 0,-1 0 0,1 1 0,-1-1 0,1 0 0,-1 0 0,1 1 0,0-1 0,-1 0 0,1 0 0,-1 0 0,1 0 0,-1 1 0,1-1 0,-1 0 0,1 0 0,-1 0 0,1 0 0,-1 0 0,1 0 0,-1 0 0,1 0 0,-1-1 0,1 1 0,-1 0 0,1 0 0,-1 0 0,1 0 0,-1-1 0,1 1 0,0 0 0,-1 0 0,1-1 0,-1 1 0,1 0 0,-1-1 0,-2-24 559,15-30-545,-5 39-111,0 1 1,1 0-1,1 0 0,0 1 1,1 0-1,1 1 1,16-16-1,93-75-14,-77 70 186,-23 16 230,-26 22-180,-1 2-165,1-1 0,0 1 0,0 1 0,-8 10 0,13-16-10,0 1 0,0-1-1,0 1 1,0 0 0,1-1 0,-1 1 0,0 0-1,1-1 1,-1 1 0,1 0 0,0 0 0,-1 0 0,1 0-1,0-1 1,0 1 0,0 0 0,0 0 0,1 3-1,0-4 1,-1 0-1,1 0 0,0 0 0,0 0 1,0 0-1,0 0 0,-1 0 0,1 0 0,0 0 1,1-1-1,-1 1 0,0 0 0,0-1 1,0 1-1,0 0 0,0-1 0,1 0 0,-1 1 1,3 0-1,7 0-1,1 0 0,-1 0 1,0-1-1,21-3 0,-23 2 1,16-2 0,-1-2 0,27-8 0,-32 7 0,1 1 0,0 1 0,0 1 0,22-1 0,-42 4 0,1 0 0,-1 0 0,1 0 0,-1 0 0,1 0 0,-1 1 0,0-1 0,1 0 0,-1 0 0,1 0 0,-1 0 0,1 1 0,-1-1 0,1 0 0,-1 0 0,0 1 0,1-1 0,-1 0 0,1 1 0,-1-1 0,0 0 0,1 1 0,-1-1 0,0 1 0,0-1 0,1 0 0,-1 1 0,0-1 0,0 1 0,0-1 0,1 1 0,-1-1 0,0 1 0,0-1 0,0 2 0,-2 21 0,0-4 0,5-18 0,0 0 0,0-1 0,0 1 0,0-1 0,1 0 0,-1 0 0,0 0 0,0 0 0,3-1 0,-5 1 0,51-10-853,-18-5-2714,-17 3-5978</inkml:trace>
</inkml:ink>
</file>

<file path=ppt/ink/ink4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9.625"/>
    </inkml:context>
    <inkml:brush xml:id="br0">
      <inkml:brushProperty name="width" value="0.025" units="cm"/>
      <inkml:brushProperty name="height" value="0.025" units="cm"/>
    </inkml:brush>
  </inkml:definitions>
  <inkml:trace contextRef="#ctx0" brushRef="#br0">72 0 5894,'0'0'21124,"0"10"-19213,-5 18-1400,-1-2 1,-2 1-1,0-1 0,-23 47 1,29-69-573,0 0-23,0 0 1,1 0-1,-1 0 0,1 0 0,0 0 0,0 0 0,0 7 0,1-20-14372,0-6 6742</inkml:trace>
</inkml:ink>
</file>

<file path=ppt/ink/ink4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19.983"/>
    </inkml:context>
    <inkml:brush xml:id="br0">
      <inkml:brushProperty name="width" value="0.025" units="cm"/>
      <inkml:brushProperty name="height" value="0.025" units="cm"/>
    </inkml:brush>
  </inkml:definitions>
  <inkml:trace contextRef="#ctx0" brushRef="#br0">10 66 18610,'0'0'10596,"-2"9"-10158,0 2-386,-1 1 0,2-1 0,0 0 0,0 1 0,1-1 0,1 1 0,1 13 0,-1-21-40,-1-1 1,1 1-1,0-1 1,0 1-1,0-1 0,1 0 1,-1 1-1,1-1 0,0 0 1,0 0-1,0 0 0,0 0 1,0 0-1,1-1 0,-1 1 1,1-1-1,0 1 0,-1-1 1,1 0-1,0 0 1,1 0-1,-1 0 0,0-1 1,0 1-1,1-1 0,-1 0 1,1 0-1,-1 0 0,1-1 1,-1 1-1,6-1 0,-7 1 11,1-1-1,-1 0 0,1-1 0,0 1 0,-1 0 0,1-1 0,-1 1 1,1-1-1,-1 0 0,1 0 0,-1 0 0,0 0 0,1 0 0,-1-1 0,0 1 1,0-1-1,0 1 0,0-1 0,0 0 0,3-3 0,-1 0 57,-2 0-1,1 0 0,0 1 0,-1-2 1,0 1-1,0 0 0,0 0 1,-1-1-1,2-8 0,-2 2 41,0-1-1,0 1 0,-1-1 0,-1 1 0,0-1 0,0 1 1,-2 0-1,-4-19 0,5 28-547,1 0 0,0-1 0,0 1 1,1-1-1,-1 1 0,1 0 0,0-1 0,0-4 0,6 1-2837,9 19 495,-2 3-2466,2-1-2178</inkml:trace>
</inkml:ink>
</file>

<file path=ppt/ink/ink4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20.326"/>
    </inkml:context>
    <inkml:brush xml:id="br0">
      <inkml:brushProperty name="width" value="0.025" units="cm"/>
      <inkml:brushProperty name="height" value="0.025" units="cm"/>
    </inkml:brush>
  </inkml:definitions>
  <inkml:trace contextRef="#ctx0" brushRef="#br0">39 0 20147,'0'0'10186,"-2"57"-9418,0-30-351,1-1-321,1-3 0,0-2-96,0-6-288,0-1-865,0-6-577,0-2-993,0-2-736,-8-4-1121,-2 0-993,-6-5-3044</inkml:trace>
</inkml:ink>
</file>

<file path=ppt/ink/ink4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20.685"/>
    </inkml:context>
    <inkml:brush xml:id="br0">
      <inkml:brushProperty name="width" value="0.025" units="cm"/>
      <inkml:brushProperty name="height" value="0.025" units="cm"/>
    </inkml:brush>
  </inkml:definitions>
  <inkml:trace contextRef="#ctx0" brushRef="#br0">0 166 16592,'0'0'3534,"2"-10"117,-1 5-3233,1-1-1,-1 1 1,1-1-1,0 1 1,1 0-1,-1 0 1,1 0-1,0 0 1,0 0-1,0 0 1,1 1-1,0 0 1,0 0-1,0 0 1,0 0-1,0 0 1,1 1-1,9-5 1,-1-1-330,1 1 0,0 0 0,0 2 0,1-1 0,0 2 0,0 0 1,0 1-1,0 0 0,1 1 0,0 1 0,31-1 0,-46 3-88,1 0 0,-1 1 0,0-1 0,0 0 0,1 1 0,-1-1 0,0 0 0,0 1 0,1 0 0,-1-1 0,0 1 0,0 0 0,0-1 0,0 1 0,0 0 0,0 0 0,0 0 0,0 0 0,-1 0 0,1 0 0,0 0 0,0 0 0,-1 0 0,1 0 0,-1 1 0,1-1 0,-1 0 0,1 0 0,-1 1 0,0-1 0,0 0 0,0 0 0,1 1 0,-1-1 0,0 0 0,-1 1 0,1-1 0,0 0 0,0 0 0,0 1 0,-1 1 0,-1 2 0,1 1 0,-1-1 0,1 0 0,-1 0 0,-1 0 0,1-1 0,-1 1 0,0 0 0,-3 3 0,-9 8 0,0-2 0,-1 0 0,-1 0 0,0-2 0,0 0 0,-34 16 0,59-28 0,0-1 0,0 1 0,0 0 0,0 1 0,0 0 0,0 0 0,0 1 0,0 0 0,0 0 0,7 4 0,-10-2-19,0-1-1,0 1 1,-1 0-1,1 0 1,-1 0-1,0 1 1,0-1 0,-1 1-1,1 0 1,-1 0-1,0 0 1,-1 0-1,1 1 1,-1-1 0,0 1-1,-1 0 1,1 0-1,-1-1 1,0 1-1,0 0 1,-1 0 0,0 0-1,0 0 1,-1 8-1,0-10 30,0-1 0,-1 0 0,1 0-1,-1 0 1,1 0 0,-1 0 0,0-1 0,0 1-1,-1 0 1,1-1 0,0 0 0,-1 1 0,0-1-1,1 0 1,-1 0 0,0-1 0,0 1 0,0 0-1,0-1 1,0 0 0,0 0 0,-1 0 0,1 0 0,0 0-1,-6 0 1,-9 2 48,-1 0 0,1-1-1,-24 0 1,34-2-58,0 0 0,0-1 0,0 0 0,0-1 0,0 0 0,0 0 0,1 0 0,-10-5 0,14 6 0,0 0 0,1-1 0,-1 1 0,1-1 0,-1 0 0,1 0 0,0 0 0,-1 0 0,1 0 0,0 0 0,0-1 0,1 1 0,-1-1 0,0 1 0,1-1 0,0 0 0,-1 0 0,1 1 0,0-1 0,1 0 0,-1 0 0,0 0 0,1 0 0,-1-6 0,2 8-421,0 0 0,1 1 0,-1-1 0,0 0 0,0 1 0,0-1 1,1 0-1,-1 1 0,0-1 0,1 1 0,-1 0 0,0 0 0,1-1 0,-1 1 0,1 0 0,1 0 0,3-1-2598,12-3-4134</inkml:trace>
</inkml:ink>
</file>

<file path=ppt/ink/ink4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21.233"/>
    </inkml:context>
    <inkml:brush xml:id="br0">
      <inkml:brushProperty name="width" value="0.025" units="cm"/>
      <inkml:brushProperty name="height" value="0.025" units="cm"/>
    </inkml:brush>
  </inkml:definitions>
  <inkml:trace contextRef="#ctx0" brushRef="#br0">34 92 17489,'0'0'10927,"1"-9"-8679,0 5-2173,-1 1 0,1-1 0,0 1 0,0-1 0,0 1 0,1 0 1,-1-1-1,1 1 0,-1 0 0,1 0 0,0 0 0,0 0 0,1 1 0,-1-1 0,1 0 1,-1 1-1,1 0 0,0 0 0,0 0 0,0 0 0,0 0 0,0 0 0,0 1 1,0-1-1,1 1 0,-1 0 0,5-1 0,3-1-75,-1 0 0,1 1 0,0 1 0,0 0 0,0 0 0,0 1 0,11 1 0,-19-1 0,-1 1 0,0-1 0,0 0 0,0 1 0,0-1 0,0 1 0,0 0 0,0 0 0,0 0 0,0 0 0,0 0 0,0 0 0,0 0 0,-1 0 0,1 1 0,0-1 0,-1 1 0,1-1 0,-1 1 0,0 0 0,0 0 0,1-1 0,-1 1 0,0 0 0,0 0 0,-1 0 0,1 0 0,0 0 0,-1 0 0,1 1 0,-1-1 0,0 0 0,1 0 0,-1 0 0,0 0 0,0 0 0,-1 1 0,1-1 0,0 0 0,-1 0 0,0 4 0,-3 3 0,1 0 0,-1 0 0,0 0 0,-1-1 0,0 0 0,-1 0 0,1 0 0,-2 0 0,1-1 0,-1 0 0,-14 12 0,-11 7 0,-47 29 0,32-30 0,47-25 0,0 0 0,1 0 0,-1-1 0,0 1 0,0 0 0,0-1 0,0 1 0,0 0 0,0 0 0,1-1 0,-1 1 0,0 0 0,0 0 0,0-1 0,0 1 0,0 0 0,0-1 0,0 1 0,0 0 0,0 0 0,0-1 0,-1 1 0,1 0 0,0-1 0,0 1 0,0 0 0,0 0 0,0-1 0,0 1 0,-1 0 0,1 0 0,0-1 0,0 1 0,0 0 0,0 0 0,-1 0 0,1-1 0,0 1 0,0 0 0,-1 0 0,1 0 0,0 0 0,0 0 0,-1-1 0,1 1 0,0 0 0,-1 0 0,1 0 0,0 0 0,0 0 0,-1 0 0,1 0 0,0 0 0,-1 0 0,1 0 0,0 0 0,0 0 0,-1 0 0,1 0 0,0 1 0,-1-1 0,1 0 0,0 0 0,0 0 0,-1 0 0,1 0 0,0 1 0,2-5 0,1 0 0,0 0 0,0 1 0,0-1 0,0 1 0,1-1 0,-1 1 0,1 0 0,0 1 0,0-1 0,0 1 0,0 0 0,0 0 0,1 0 0,-1 0 0,0 1 0,1-1 0,0 1 0,6-1 0,-8 2 0,0-1 0,0 1 0,0 0 0,0-1 0,1 1 0,-1 0 0,0 1 0,0-1 0,0 0 0,0 1 0,0 0 0,-1 0 0,1 0 0,0 0 0,0 0 0,0 1 0,-1-1 0,1 1 0,-1-1 0,1 1 0,-1 0 0,0 0 0,1 0 0,-1 0 0,0 1 0,0-1 0,-1 1 0,1-1 0,0 1 0,1 4 0,2 17 0,-4-20 0,0 0 0,0 1 0,0-1 0,0 1 0,1-1 0,-1 0 0,4 5 0,-5-8 0,1-1 0,0 1 0,0 0 0,0 0 0,0 0 0,0-1 0,0 1 0,0 0 0,0-1 0,0 1 0,0-1 0,0 1 0,0-1 0,0 1 0,1-1 0,-1 0 0,0 0 0,0 0 0,0 1 0,1-1 0,-1 0 0,0-1 0,0 1 0,0 0 0,1 0 0,-1 0 0,0-1 0,0 1 0,0 0 0,0-1 0,0 1 0,2-2 0,2 0 22,0-1 0,0 0 0,0 0 0,-1-1 0,1 1-1,-1-1 1,0 0 0,1 0 0,-2 0 0,1-1 0,-1 0 0,1 1 0,2-8 0,-3 7-280,-1 1 0,0-1-1,0 0 1,0 0 0,-1 0 0,1 0 0,-1-1 0,-1 1 0,1-6 0,-1-7-9832</inkml:trace>
</inkml:ink>
</file>

<file path=ppt/ink/ink4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48.770"/>
    </inkml:context>
    <inkml:brush xml:id="br0">
      <inkml:brushProperty name="width" value="0.025" units="cm"/>
      <inkml:brushProperty name="height" value="0.025" units="cm"/>
    </inkml:brush>
  </inkml:definitions>
  <inkml:trace contextRef="#ctx0" brushRef="#br0">1 87 16528,'0'0'8493,"8"-5"-6710,4-2-1433,80-39 1064,-81 40-1718,0 2 0,1 0 1,-1 0-1,1 1 0,0 0 0,21-1 0,-33 3 237,0 1 0,0 0 0,0 0 0,1 0 1,-1 0-1,0 0 0,0 0 0,1 0 0,-1 0 0,0 0 0,0 0 0,0 0 0,1 0 0,-1 0 1,0 0-1,0 0 0,0 1 0,1-1 0,-1 0 0,0 0 0,0 0 0,0 0 0,0 0 0,1 0 1,-1 0-1,0 1 0,0-1 0,0 0 0,0 0 0,1 0 0,-1 0 0,0 1 0,0-1 0,0 0 0,0 0 1,0 0-1,0 1 0,0-1 0,0 0 0,0 0 0,0 0 0,0 1 0,0-1 0,0 0 0,0 0 1,0 1-1,0-1 0,0 0 0,0 0 0,0 0 0,0 1 0,0-1 0,-10 15-2294,-17 9-412,-20 1-2115,31-17 3682,0 0-1,-22 17 1,33-22 2468,0 1 1,1 0-1,0 0 1,0 1 0,0-1-1,-5 10 1,8-13-1019,1-1 0,-1 1 0,1 0 1,-1-1-1,1 1 0,0 0 0,-1 0 1,1-1-1,0 1 0,0 0 0,0 0 0,0 0 1,-1-1-1,1 1 0,0 0 0,0 0 1,0 0-1,0-1 0,1 1 0,-1 0 1,0 0-1,0-1 0,0 1 0,1 0 0,0 1 1,17 7 2463,42-10-2399,-43 0 2,-10 1-1089,-1 0-1,1 0 0,-1-1 1,0 0-1,1 0 0,8-4 1,8-5-6424</inkml:trace>
</inkml:ink>
</file>

<file path=ppt/ink/ink4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49.112"/>
    </inkml:context>
    <inkml:brush xml:id="br0">
      <inkml:brushProperty name="width" value="0.025" units="cm"/>
      <inkml:brushProperty name="height" value="0.025" units="cm"/>
    </inkml:brush>
  </inkml:definitions>
  <inkml:trace contextRef="#ctx0" brushRef="#br0">0 86 7719,'0'0'14483,"4"-8"-12267,-1 2-2130,0 1 0,0 0 1,1 0-1,0 1 0,-1-1 1,2 1-1,-1-1 1,0 1-1,1 1 0,0-1 1,0 1-1,0-1 0,0 1 1,0 1-1,1-1 0,-1 1 1,1 0-1,0 0 0,0 1 1,-1-1-1,1 1 0,8 0 1,-12 1-121,1-1 0,0 1 0,0-1 0,0 1 0,0 0 0,0 0 1,0 0-1,0 1 0,0-1 0,-1 1 0,1-1 0,0 1 0,3 2 1,-5-2 92,0 1 1,1 0-1,-1-1 1,0 1-1,0 0 1,0 0-1,-1 0 1,1 0-1,0 0 1,-1 0-1,1 0 1,-1 0-1,0 0 1,1 0-1,-1 0 1,0 1-1,0-1 1,-1 3-1,0 15 286,0-1 0,-1 0 0,-1 0-1,-1 0 1,-1 0 0,0-1 0,-2 1-1,0-2 1,0 1 0,-2-1 0,-11 18 0,17-28-865,2-1-2906</inkml:trace>
</inkml:ink>
</file>

<file path=ppt/ink/ink4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49.829"/>
    </inkml:context>
    <inkml:brush xml:id="br0">
      <inkml:brushProperty name="width" value="0.025" units="cm"/>
      <inkml:brushProperty name="height" value="0.025" units="cm"/>
    </inkml:brush>
  </inkml:definitions>
  <inkml:trace contextRef="#ctx0" brushRef="#br0">176 13 14798,'0'0'15983,"-10"-3"-14963,7 1-986,-1 0 1,1 1-1,0 0 1,0 0-1,-1 0 1,1 0-1,-1 1 1,1-1-1,-1 1 1,1 0-1,0 0 1,-1 0-1,1 1 1,-1-1-1,1 1 1,-1-1-1,1 1 1,0 0-1,0 1 1,-1-1-1,1 1 1,0-1-1,0 1 1,0 0-1,0 0 1,1 0-1,-4 3 1,-42 45-35,45-47 0,0 1 0,1 0 0,-1 0 0,1 1 0,0-1 0,0 0 0,1 1 0,-1-1 0,1 1 0,0-1 0,0 1 0,0 8 0,2-12 0,-1 0 1,1 0-1,-1 0 1,1-1-1,-1 1 1,1 0-1,0 0 1,-1 0-1,1-1 0,0 1 1,0 0-1,-1-1 1,1 1-1,0-1 1,0 1-1,0-1 1,0 1-1,0-1 0,0 1 1,0-1-1,0 0 1,0 0-1,0 1 1,1-1-1,39 8-9,-20-4-46,-17-4 1,-1 1 1,1 1-1,0-1 1,-1 0 0,0 1-1,1 0 1,-1 0-1,0 0 1,0 0 0,0 0-1,0 1 1,0-1-1,-1 1 1,1 0 0,-1 0-1,0 0 1,1 0 0,1 4-1,-3-4 81,-1-1-1,1 1 1,-1-1-1,0 1 1,0-1-1,0 1 1,0-1-1,0 1 1,0-1-1,-1 1 1,1-1-1,-1 1 1,0-1-1,0 0 1,0 1-1,0-1 1,0 0-1,0 0 1,-1 0-1,1 0 1,0 0-1,-1 0 1,0 0-1,0 0 1,1 0 0,-1-1-1,0 1 1,-3 1-1,-40 29 236,43-30-260,-1-1 0,1 1 1,-1-1-1,0 1 0,1-1 1,-1 0-1,0 0 0,0 0 1,0 0-1,0-1 0,0 1 1,0-1-1,0 0 0,0 0 1,-4 0-1,8-3-434,1 0-1,0 0 1,0 0-1,0 1 1,0-1 0,0 0-1,1 1 1,-1 0-1,6-5 1,19-10-5568,2-1-2190</inkml:trace>
</inkml:ink>
</file>

<file path=ppt/ink/ink4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0.186"/>
    </inkml:context>
    <inkml:brush xml:id="br0">
      <inkml:brushProperty name="width" value="0.025" units="cm"/>
      <inkml:brushProperty name="height" value="0.025" units="cm"/>
    </inkml:brush>
  </inkml:definitions>
  <inkml:trace contextRef="#ctx0" brushRef="#br0">52 43 19891,'0'0'3011,"-7"9"224,4-7-2883,-26 32 1881,27-32-2156,1 0 0,0-1 1,0 1-1,0 0 0,0 0 1,0-1-1,0 1 0,0 0 1,0 0-1,1 0 1,-1 0-1,1 0 0,0 0 1,-1 0-1,1 1 0,0-1 1,0 0-1,0 0 0,1 0 1,-1 0-1,1 4 0,1-5-74,-1 0-1,0 0 1,1 0-1,-1 0 1,0 0-1,1-1 1,-1 1-1,1 0 1,0-1-1,-1 1 1,1-1-1,-1 1 1,1-1-1,0 0 1,-1 0-1,1 0 1,0 0-1,2 0 1,35-2 212,-36 2-195,3-1 98,1 0 0,0-1 0,-1 0 1,1 0-1,-1-1 0,0 1 0,0-1 0,11-8 0,-14 10-71,0-1 1,0 0-1,-1 0 1,1 0-1,-1-1 1,1 1-1,-1-1 1,0 1 0,0-1-1,0 0 1,0 0-1,-1 1 1,1-1-1,-1-1 1,0 1-1,0 0 1,0 0-1,0 0 1,0-1-1,0-2 1,-2 4-47,1 1 0,-1-1-1,1 1 1,-1-1 0,0 1 0,0 0 0,0 0 0,0-1-1,0 1 1,0 0 0,0 0 0,0 0 0,0 0 0,0 0-1,0 0 1,-1 0 0,1 0 0,0 1 0,-1-1 0,1 0-1,-1 1 1,1-1 0,-1 1 0,1 0 0,-1-1 0,1 1-1,-3 0 1,-55-8-43,42 7-40,33-12-10392,1 4 1318</inkml:trace>
</inkml:ink>
</file>

<file path=ppt/ink/ink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027"/>
    </inkml:context>
    <inkml:brush xml:id="br0">
      <inkml:brushProperty name="width" value="0.025" units="cm"/>
      <inkml:brushProperty name="height" value="0.025" units="cm"/>
    </inkml:brush>
  </inkml:definitions>
  <inkml:trace contextRef="#ctx0" brushRef="#br0">236 1 19378,'0'0'4864,"-8"0"-2569,1 0-2076,1 0 0,-1 0 1,0 1-1,1 0 0,-1 0 0,1 0 0,0 1 0,-1 0 1,1 0-1,0 1 0,0 0 0,0 0 0,0 0 1,1 1-1,-1 0 0,1 0 0,-9 9 0,9-8-198,-1 1 0,2 0 0,-1 1-1,1-1 1,0 1 0,0 0 0,1 0 0,-1 0 0,2 0-1,-3 10 1,4-14-81,0 0 1,1 0-1,0 1 0,-1-1 1,1 0-1,0 1 0,1-1 1,-1 0-1,1 0 0,-1 1 1,1-1-1,0 0 0,0 0 0,0 0 1,1 0-1,-1 0 0,1 0 1,0 0-1,0-1 0,0 1 1,0 0-1,0-1 0,0 0 1,1 1-1,-1-1 0,4 2 1,12 8-808,1-1 1,33 14-1,-39-20 265,1 0-1,-2 2 0,1-1 1,-1 2-1,0 0 0,0 0 0,-1 1 1,16 16-1,-26-24 679,0 0 1,0 0-1,0 1 1,0-1-1,0 1 0,0-1 1,0 1-1,0-1 1,0 1-1,-1-1 1,1 1-1,-1 0 0,1-1 1,-1 1-1,0 0 1,0 0-1,1-1 1,-1 1-1,0 0 0,-1 0 1,1-1-1,0 1 1,0 0-1,-2 2 1,1-2 158,-1 1 0,1-1 0,-1 0 1,0 1-1,0-1 0,0 0 1,0 0-1,0 0 0,0-1 0,-1 1 1,1 0-1,-1-1 0,-3 2 1,-9 4 918,-1-1 0,0-1 1,-30 6-1,44-10-1153,-21 4 372,0-2 1,-1 0 0,1-1-1,-39-2 1,61 0-501,-1 0-1,0-1 1,1 1 0,-1-1-1,0 1 1,1-1 0,-1 1-1,1-1 1,-1 0-1,1 1 1,-1-1 0,1 0-1,-1 0 1,1 0 0,0-1-1,0 1 1,-2-2 0,1 1-256,1 0 0,0 0 0,1 1 0,-1-1 0,0 0 0,0 0 1,1 0-1,-1 0 0,1 0 0,0 0 0,0 0 0,0 0 0,0-1 0,0 1 1,0 0-1,0 0 0,1 0 0,-1 0 0,1 0 0,-1 0 0,1 0 0,1-3 1,17-19-9468</inkml:trace>
</inkml:ink>
</file>

<file path=ppt/ink/ink4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0.518"/>
    </inkml:context>
    <inkml:brush xml:id="br0">
      <inkml:brushProperty name="width" value="0.025" units="cm"/>
      <inkml:brushProperty name="height" value="0.025" units="cm"/>
    </inkml:brush>
  </inkml:definitions>
  <inkml:trace contextRef="#ctx0" brushRef="#br0">0 45 16496,'0'0'15235,"14"-3"-15000,2-1-738,112-24 1151,-81 21-3756,-3 4-4232,-44 3 6996</inkml:trace>
</inkml:ink>
</file>

<file path=ppt/ink/ink4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0.862"/>
    </inkml:context>
    <inkml:brush xml:id="br0">
      <inkml:brushProperty name="width" value="0.025" units="cm"/>
      <inkml:brushProperty name="height" value="0.025" units="cm"/>
    </inkml:brush>
  </inkml:definitions>
  <inkml:trace contextRef="#ctx0" brushRef="#br0">0 43 2114,'0'0'23414,"57"1"-21396,-25-9-1217,-2-1-353,-1 4-256,-3 0-160,-3 0-768,-3 1-2724,-9-4-4387</inkml:trace>
</inkml:ink>
</file>

<file path=ppt/ink/ink4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1.654"/>
    </inkml:context>
    <inkml:brush xml:id="br0">
      <inkml:brushProperty name="width" value="0.025" units="cm"/>
      <inkml:brushProperty name="height" value="0.025" units="cm"/>
    </inkml:brush>
  </inkml:definitions>
  <inkml:trace contextRef="#ctx0" brushRef="#br0">0 324 8872,'0'0'18738,"10"-11"-16832,11-14-1444,-2 0 0,-1-2 0,-1 0 1,-2-1-1,0-1 0,13-41 0,-7-11-446,-23 146-10,0 47-2,3-99-13,0-1 1,1 0 0,0 0 0,1 0-1,0 0 1,8 19 0,-1-16-631,1 2-3571,-9-6-4650,-2-3-1566</inkml:trace>
</inkml:ink>
</file>

<file path=ppt/ink/ink4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1.995"/>
    </inkml:context>
    <inkml:brush xml:id="br0">
      <inkml:brushProperty name="width" value="0.025" units="cm"/>
      <inkml:brushProperty name="height" value="0.025" units="cm"/>
    </inkml:brush>
  </inkml:definitions>
  <inkml:trace contextRef="#ctx0" brushRef="#br0">0 170 18578,'0'0'8771,"12"-1"-7127,33-8-684,0-2-1,-1-2 1,78-35 0,12-2-1196,-120 46-464,23-10-3284,-19 0-6354,-16 8 1540</inkml:trace>
</inkml:ink>
</file>

<file path=ppt/ink/ink4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2.403"/>
    </inkml:context>
    <inkml:brush xml:id="br0">
      <inkml:brushProperty name="width" value="0.025" units="cm"/>
      <inkml:brushProperty name="height" value="0.025" units="cm"/>
    </inkml:brush>
  </inkml:definitions>
  <inkml:trace contextRef="#ctx0" brushRef="#br0">0 342 10378,'0'0'12641,"2"-9"-10698,15-56 917,32-79 1,-6 21-777,-38 178-2447,-5 156 625,0-211-298,0 0 1,0 1 0,0-1 0,0 0 0,-1 1 0,1-1 0,0 0 0,0 1 0,0-1 0,0 0 0,0 1-1,1-1 1,-1 0 0,0 1 0,0-1 0,0 0 0,0 1 0,0-1 0,0 0 0,0 1 0,1-1-1,-1 0 1,0 0 0,0 1 0,0-1 0,1 0 0,-1 1 0,0-1 0,0 0 0,1 0 0,-1 0-1,0 1 1,1-1 0,-1 0 0,0 0 0,1 0 0,-1 0 0,0 0 0,1 0 0,-1 1 0,0-1 0,1 0-1,-1 0 1,0 0 0,1 0 0,-1 0 0,0 0 0,1 0 0,-1-1 0,0 1 0,1 0 0,-1 0-1,0 0 1,1 0 0,-1 0 0,1-1 0,0 1-631,0-1 1,0 0-1,0 1 0,0-1 1,0 0-1,0 0 0,0 1 0,-1-1 1,1 0-1,0 0 0,-1 0 0,1 0 1,0 0-1,-1 0 0,1-2 1,2-10-11438</inkml:trace>
</inkml:ink>
</file>

<file path=ppt/ink/ink4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2.745"/>
    </inkml:context>
    <inkml:brush xml:id="br0">
      <inkml:brushProperty name="width" value="0.025" units="cm"/>
      <inkml:brushProperty name="height" value="0.025" units="cm"/>
    </inkml:brush>
  </inkml:definitions>
  <inkml:trace contextRef="#ctx0" brushRef="#br0">2 1 22774,'0'0'6053,"-1"72"-5796,1-42-129,0-3-96,0 0 0,0-4-32,0-4 32,0-2 0,1-4-32,2-4-160,0-2-545,2-3-1569,0-4-1121</inkml:trace>
</inkml:ink>
</file>

<file path=ppt/ink/ink4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3.102"/>
    </inkml:context>
    <inkml:brush xml:id="br0">
      <inkml:brushProperty name="width" value="0.025" units="cm"/>
      <inkml:brushProperty name="height" value="0.025" units="cm"/>
    </inkml:brush>
  </inkml:definitions>
  <inkml:trace contextRef="#ctx0" brushRef="#br0">1 95 17296,'0'0'14254,"50"-39"-13806,-29 29-384,5 2-64,-5 1-800,0-1-1378,-2 1-1922,-6 0-1185,-4-2-3235</inkml:trace>
</inkml:ink>
</file>

<file path=ppt/ink/ink4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3.446"/>
    </inkml:context>
    <inkml:brush xml:id="br0">
      <inkml:brushProperty name="width" value="0.025" units="cm"/>
      <inkml:brushProperty name="height" value="0.025" units="cm"/>
    </inkml:brush>
  </inkml:definitions>
  <inkml:trace contextRef="#ctx0" brushRef="#br0">1 172 16688,'0'0'11045,"10"-2"-10575,30-6-107,-39 8-334,0 0 1,1 0 0,-1 0-1,0 0 1,0 1 0,1-1-1,-1 0 1,0 1 0,0-1-1,0 1 1,0-1 0,0 1-1,1 0 1,-1-1 0,0 1-1,0 0 1,-1 0 0,1 0-1,0-1 1,0 1 0,0 0-1,0 0 1,-1 0 0,1 1-1,-1-1 1,1 0 0,-1 0-1,1 0 1,0 2 0,7 39 1056,-6-29-521,6 6-184,-2-19 176,6-33 165,-7 1-722,-1 0 0,-1 0 0,-2-42 0,-1 69 0,28-3 0,6-5-924,31-16-6725</inkml:trace>
</inkml:ink>
</file>

<file path=ppt/ink/ink4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3.819"/>
    </inkml:context>
    <inkml:brush xml:id="br0">
      <inkml:brushProperty name="width" value="0.025" units="cm"/>
      <inkml:brushProperty name="height" value="0.025" units="cm"/>
    </inkml:brush>
  </inkml:definitions>
  <inkml:trace contextRef="#ctx0" brushRef="#br0">195 13 4036,'0'0'26505,"-10"-4"-24621,7 3-1873,0-1-1,0 1 0,-1 0 1,1 0-1,0 0 0,-1 1 1,1-1-1,-1 1 1,1-1-1,-1 1 0,1 0 1,-1 0-1,1 1 0,0-1 1,-1 1-1,1 0 0,-1 0 1,1 0-1,0 0 0,0 0 1,0 1-1,0 0 0,0-1 1,0 1-1,0 0 1,0 0-1,1 1 0,-1-1 1,1 1-1,-1-1 0,1 1 1,-2 3-1,-5 3-10,1 0 0,1 1 0,-1 0 0,1 1 0,1 0 0,0-1 0,1 2 0,0-1 0,1 1 0,0 0 0,0 0 0,1 0 0,-2 24 0,5-34-40,0 0 0,1-1 0,-1 1 0,1 0-1,-1 0 1,1 0 0,-1-1 0,1 1 0,0 0 0,0 0 0,0-1 0,0 1 0,0-1 0,0 1-1,0-1 1,1 0 0,-1 1 0,0-1 0,1 0 0,-1 0 0,1 0 0,-1 0 0,1 0 0,0 0-1,-1 0 1,1 0 0,0-1 0,0 1 0,0-1 0,-1 1 0,3-1 0,9 2-944,-1 0 0,0-1 1,21-1-1,-20 0-279,14 0-6381</inkml:trace>
</inkml:ink>
</file>

<file path=ppt/ink/ink4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4.162"/>
    </inkml:context>
    <inkml:brush xml:id="br0">
      <inkml:brushProperty name="width" value="0.025" units="cm"/>
      <inkml:brushProperty name="height" value="0.025" units="cm"/>
    </inkml:brush>
  </inkml:definitions>
  <inkml:trace contextRef="#ctx0" brushRef="#br0">1 133 10090,'0'0'19047,"8"-1"-17093,-4 1-1874,0-1-1,0 0 1,0 0 0,-1 0 0,1 0 0,0 0-1,-1-1 1,1 1 0,-1-1 0,1 0 0,-1 0 0,0 0-1,0-1 1,0 1 0,0-1 0,0 0 0,-1 0 0,1 0-1,-1 0 1,3-4 0,55-81-80,-59 128 0,-13 28 0,8-55 0,1 0 0,0 0 0,1 0 0,1 0 0,0 16 0,9-6-1827,-8-22 1423,1 0 0,0 0 0,0-1 0,0 1 0,0 0 0,0 0 0,0 0 0,1-1 0,-1 1 0,0 0 0,0-1 0,0 1 0,1-1 0,-1 0 0,2 1 0,8 0-10779</inkml:trace>
</inkml:ink>
</file>

<file path=ppt/ink/ink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354"/>
    </inkml:context>
    <inkml:brush xml:id="br0">
      <inkml:brushProperty name="width" value="0.025" units="cm"/>
      <inkml:brushProperty name="height" value="0.025" units="cm"/>
    </inkml:brush>
  </inkml:definitions>
  <inkml:trace contextRef="#ctx0" brushRef="#br0">0 1 24119,'0'0'8648,"75"5"-8648,-47-5 0,3 0-4869,-3-5-7526</inkml:trace>
</inkml:ink>
</file>

<file path=ppt/ink/ink4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7.123"/>
    </inkml:context>
    <inkml:brush xml:id="br0">
      <inkml:brushProperty name="width" value="0.025" units="cm"/>
      <inkml:brushProperty name="height" value="0.025" units="cm"/>
    </inkml:brush>
  </inkml:definitions>
  <inkml:trace contextRef="#ctx0" brushRef="#br0">4867 256 6854,'0'0'14484,"-10"-3"-13390,-35-10-490,0 3 1,-1 2-1,-46-3 1,41 5-696,-541-62-111,-19 27 1453,23 2-314,3-14-1429,443 49 434,0 6-1,-160 23 1,51 5 84,-266 48 274,440-58-297,1 2 1,1 5-1,2 2 1,0 4-1,-97 59 1,88-44 161,48-31-39,2 2 0,0 1 0,1 2 0,-33 29 0,43-23-211,20-27-31,0 0-1,0 0 1,1-1-1,-1 1 1,1 0-1,-1 0 1,1 0-1,-1 1 1,1-1 0,-1 0-1,1 0 1,0 0-1,0 0 1,-1 0-1,1 0 1,0 1-1,0-1 1,0 0-1,0 0 1,1 0-1,-1 0 1,0 0 0,0 0-1,1 1 1,-1-1-1,1 2 1,2-3-348,0 0 0,-1 1 0,1-1 0,-1 0 1,1 0-1,0-1 0,-1 1 0,1-1 0,-1 1 1,1-1-1,-1 0 0,1 0 0,-1 0 0,1 0 1,-1 0-1,4-3 0,19-17-4538,0-6-5846</inkml:trace>
</inkml:ink>
</file>

<file path=ppt/ink/ink4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2:57.466"/>
    </inkml:context>
    <inkml:brush xml:id="br0">
      <inkml:brushProperty name="width" value="0.025" units="cm"/>
      <inkml:brushProperty name="height" value="0.025" units="cm"/>
    </inkml:brush>
  </inkml:definitions>
  <inkml:trace contextRef="#ctx0" brushRef="#br0">300 21 14798,'0'0'422,"-9"-2"-246,1 1-83,6 1-20,-1-1-1,0 1 1,0 0-1,0-1 1,1 0-1,-1 1 0,0-1 1,1 0-1,-1-1 1,1 1-1,-1 0 0,1-1 1,-1 1-1,-2-4 1,5 5-27,-1 0 1,1 0 0,-1 0 0,1 0-1,-1 0 1,1 0 0,-1-1 0,1 1-1,-1 0 1,1 0 0,-1 1 0,1-1-1,-1 0 1,1 0 0,-1 0 0,1 0-1,-1 0 1,1 0 0,-1 1 0,1-1-1,-1 0 1,1 0 0,0 1 0,-1-1-1,1 0 1,-1 1 0,1-1 0,0 0-1,-1 1 1,1-1 0,0 0 0,-1 2-1,-13 15 1242,12-15-1177,-37 55 1065,3 2 0,2 1-1,-49 122 1,80-175-1112,0-1-25,1 0 0,0 0-1,0 1 1,0-1 0,1 0-1,0 1 1,-1 6 0,3-12-44,-1-1-1,0 1 1,0-1-1,1 1 1,-1-1 0,1 1-1,-1-1 1,1 1-1,-1-1 1,1 1-1,-1-1 1,1 0 0,-1 1-1,1-1 1,-1 0-1,1 1 1,-1-1 0,1 0-1,0 0 1,-1 0-1,1 1 1,-1-1 0,1 0-1,0 0 1,-1 0-1,1 0 1,0 0 0,-1 0-1,1 0 1,0 0-1,0-1 1,25-1-276,26-12-781,0-1 0,76-35-1,-43 12-3224,2-10-4884</inkml:trace>
</inkml:ink>
</file>

<file path=ppt/ink/ink4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3.467"/>
    </inkml:context>
    <inkml:brush xml:id="br0">
      <inkml:brushProperty name="width" value="0.025" units="cm"/>
      <inkml:brushProperty name="height" value="0.025" units="cm"/>
    </inkml:brush>
  </inkml:definitions>
  <inkml:trace contextRef="#ctx0" brushRef="#br0">0 0 12075,'0'0'19624,"13"4"-18727,37 3-1000,0-1-1,70-2 1,-98-4-313,-21 0 259,17 3-3191,-14 7-6578</inkml:trace>
</inkml:ink>
</file>

<file path=ppt/ink/ink4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3.809"/>
    </inkml:context>
    <inkml:brush xml:id="br0">
      <inkml:brushProperty name="width" value="0.025" units="cm"/>
      <inkml:brushProperty name="height" value="0.025" units="cm"/>
    </inkml:brush>
  </inkml:definitions>
  <inkml:trace contextRef="#ctx0" brushRef="#br0">0 24 20339,'0'0'9001,"66"5"-7240,-16-12-95,6-2-1666,1 1 0,-4 4 0,-11 3-2370,-9 1-4549,-9 0-5252</inkml:trace>
</inkml:ink>
</file>

<file path=ppt/ink/ink4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6.514"/>
    </inkml:context>
    <inkml:brush xml:id="br0">
      <inkml:brushProperty name="width" value="0.025" units="cm"/>
      <inkml:brushProperty name="height" value="0.025" units="cm"/>
    </inkml:brush>
  </inkml:definitions>
  <inkml:trace contextRef="#ctx0" brushRef="#br0">41 1 7687,'0'0'19864,"0"5"-19773,-1 12 119,-1 0-1,0 1 1,-1-1-1,-9 26 1,-5 28-3094,13-24-6448</inkml:trace>
</inkml:ink>
</file>

<file path=ppt/ink/ink4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6.872"/>
    </inkml:context>
    <inkml:brush xml:id="br0">
      <inkml:brushProperty name="width" value="0.025" units="cm"/>
      <inkml:brushProperty name="height" value="0.025" units="cm"/>
    </inkml:brush>
  </inkml:definitions>
  <inkml:trace contextRef="#ctx0" brushRef="#br0">1 108 16592,'0'0'8856,"3"6"-8194,-2-5-583,-1 1 0,1-1-1,0 0 1,-1 1 0,1-1 0,0 0 0,0 1-1,0-1 1,0 0 0,0 0 0,0 0 0,0 0-1,0 0 1,1 0 0,-1 0 0,0-1 0,0 1-1,1 0 1,-1-1 0,1 1 0,-1-1 0,1 1-1,2 0 1,-2-2 25,0 0-1,1 0 0,-1 0 1,0 0-1,1 0 1,-1 0-1,0-1 1,0 1-1,0-1 0,0 1 1,0-1-1,-1 0 1,1 0-1,0 0 1,-1 0-1,0 0 0,3-3 1,5-12-235,1 1-1,-2-2 1,0 1 0,6-22-1,-15 51-440,1 2 633,0-1 0,1 0 0,2 16-1,10 0-3276,-12-27 2643,0-1-1,0 0 0,0 0 0,0 1 0,1-1 0,-1 0 0,1 0 1,-1 0-1,0 0 0,1 0 0,0-1 0,-1 1 0,1 0 0,-1-1 0,4 1 1,11 0-13633</inkml:trace>
</inkml:ink>
</file>

<file path=ppt/ink/ink4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1.795"/>
    </inkml:context>
    <inkml:brush xml:id="br0">
      <inkml:brushProperty name="width" value="0.025" units="cm"/>
      <inkml:brushProperty name="height" value="0.025" units="cm"/>
    </inkml:brush>
  </inkml:definitions>
  <inkml:trace contextRef="#ctx0" brushRef="#br0">0 402 15278,'0'0'15444,"13"-5"-14210,-2 1-1144,-1 0 0,0 0 0,0-2 0,0 1 0,-1-1 1,0 0-1,0-1 0,14-13 0,133-163-90,-47 53 0,-106 127 0,16-16 0,-12 19 0,-4 13 0,-5 22 0,-2-1 0,-1 1 0,-2-1 0,-12 36 0,9-36 0,2 0 0,1 1 0,1 0 0,0 40 0,7-61-299,1-15-950,1-24-6225,-4 3-7303</inkml:trace>
</inkml:ink>
</file>

<file path=ppt/ink/ink4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2.880"/>
    </inkml:context>
    <inkml:brush xml:id="br0">
      <inkml:brushProperty name="width" value="0.025" units="cm"/>
      <inkml:brushProperty name="height" value="0.025" units="cm"/>
    </inkml:brush>
  </inkml:definitions>
  <inkml:trace contextRef="#ctx0" brushRef="#br0">6 8 21524,'0'0'8595,"5"7"-6022,-4-21-2489,-8 30-77,3-6-23,11-6-1471,5-4-3411,-12 0 4882,15-2-7965</inkml:trace>
</inkml:ink>
</file>

<file path=ppt/ink/ink4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4.410"/>
    </inkml:context>
    <inkml:brush xml:id="br0">
      <inkml:brushProperty name="width" value="0.025" units="cm"/>
      <inkml:brushProperty name="height" value="0.025" units="cm"/>
    </inkml:brush>
  </inkml:definitions>
  <inkml:trace contextRef="#ctx0" brushRef="#br0">218 9 13869,'0'0'18706,"-10"-3"-18535,6 2-171,-1-1 1,1 1 0,0 1 0,-1-1 0,1 1 0,-1-1-1,1 1 1,0 1 0,-1-1 0,1 0 0,-1 1-1,1 0 1,0 0 0,-1 1 0,1-1 0,0 1 0,0 0-1,0 0 1,0 0 0,0 0 0,1 1 0,-1-1 0,1 1-1,-1 0 1,-3 5 0,6-7-1,-15 13 0,0 1 0,-16 21 0,29-32 0,-1 1 0,1-1 0,0 1 0,0 0 0,1 0 0,-1 0 0,1 1 0,0-1 0,1 1 0,-1-1 0,1 1 0,0-1 0,0 11 0,1-14 0,1 0 1,0 0-1,0 0 0,0 0 1,0 0-1,0 0 0,0 0 1,0 0-1,0-1 0,1 1 1,-1 0-1,1-1 0,-1 1 1,1-1-1,0 1 0,0-1 1,-1 0-1,1 0 0,0 1 1,0-2-1,0 1 0,0 0 1,0 0-1,1-1 0,-1 1 1,0-1-1,3 1 0,70 9-30,-65-9 14,42 1-2896,-18-3-7021,-7-4-5115</inkml:trace>
</inkml:ink>
</file>

<file path=ppt/ink/ink4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5.388"/>
    </inkml:context>
    <inkml:brush xml:id="br0">
      <inkml:brushProperty name="width" value="0.025" units="cm"/>
      <inkml:brushProperty name="height" value="0.025" units="cm"/>
    </inkml:brush>
  </inkml:definitions>
  <inkml:trace contextRef="#ctx0" brushRef="#br0">48 26 7399,'0'0'23185,"-6"10"-22876,-22 49 736,26-54-976,1 1 0,-1-1 0,1 1 0,0 0 1,0 0-1,0-1 0,1 1 0,0 0 0,0 0 0,1 0 0,1 10 0,-1-14-69,0 0 0,1-1 0,-1 1 0,0 0 0,0-1 0,1 1 0,-1-1 0,1 0 0,0 0 0,-1 1 0,1-1 0,0 0 0,0 0 0,0 0 0,-1-1 0,1 1 0,0 0 0,0-1 0,0 1 0,0-1 0,0 0 0,0 1 0,1-1 0,-1 0 0,0 0 0,2-1 0,4 1 0,-1 0 0,1-1 0,0 0 0,0 0 0,14-5 0,-17 4 0,0 0 0,0-1 0,0 0 0,0 0 0,0-1 0,-1 1 0,1-1 0,-1 0 0,0 0 0,0-1 0,-1 1 0,1-1 0,-1 1 0,0-1 0,4-11 0,-5 14 0,-1-1 0,0 0 0,0 0 0,-1 1 0,1-1 0,0 0 0,-1 0 0,0 0 0,0 0 0,0 0 0,0 0 0,0 0 0,0 0 0,-1 1 0,0-1 0,1 0 0,-1 0 0,0 0 0,0 1 0,-1-1 0,1 0 0,0 1 0,-1-1 0,0 1 0,1 0 0,-1-1 0,0 1 0,0 0 0,-1 0 0,1 0 0,0 1 0,-5-4 0,-3 0 0,0 1 0,0 0 0,0 0 0,-1 1 0,1 0 0,-1 1 0,0 0 0,1 1 0,-1 0 0,0 1 0,-20 1 0,19 3-2494,8 1-4765</inkml:trace>
</inkml:ink>
</file>

<file path=ppt/ink/ink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744"/>
    </inkml:context>
    <inkml:brush xml:id="br0">
      <inkml:brushProperty name="width" value="0.025" units="cm"/>
      <inkml:brushProperty name="height" value="0.025" units="cm"/>
    </inkml:brush>
  </inkml:definitions>
  <inkml:trace contextRef="#ctx0" brushRef="#br0">0 0 19218,'0'0'8953,"8"10"-8371,-4-4-514,1-1 0,-1 1 0,-1 0 1,1 1-1,-1-1 0,0 1 0,0-1 1,-1 1-1,0 0 0,0 0 0,-1 0 1,1 0-1,-1 13 0,-2 65 370,-18 129 0,18-205-529,0-2 227,0 0-1,0 1 1,0-1 0,1 1 0,1 11-1,-1-18-104,1 0 0,-1 0 0,0-1 0,0 1 0,0 0 0,1-1 0,-1 1 0,0 0 0,1-1 0,-1 1-1,1 0 1,-1-1 0,0 1 0,1-1 0,0 1 0,-1-1 0,1 1 0,-1-1 0,1 1 0,-1-1 0,1 0-1,0 1 1,-1-1 0,2 1 0,0-1 9,0 0 0,0 0-1,0-1 1,0 1 0,-1 0 0,1-1-1,0 1 1,0-1 0,0 1 0,-1-1-1,1 0 1,0 0 0,-1 1 0,3-3-1,21-15-23,-1-2 0,-2 0 0,1-2 0,-2 0 0,30-42-1,-28 34-19,-1 5 13,-2 2-114,-1 0 1,-1-1-1,-1 0 0,-1-2 0,23-51 1,-39 77-35,0 0 1,0-1-1,0 1 1,0-1-1,-1 1 0,1 0 1,0-1-1,0 1 1,0 0-1,0-1 1,-1 1-1,1 0 1,0 0-1,0-1 1,-1 1-1,1 0 1,0 0-1,-1-1 0,1 1 1,0 0-1,-1 0 1,1 0-1,0-1 1,-1 1-1,1 0 1,0 0-1,-1 0 1,1 0-1,0 0 0,-1 0 1,1 0-1,-1 0 1,1 0-1,0 0 1,-1 0-1,1 0 1,0 0-1,-1 0 1,1 0-1,-1 0 1,1 0-1,0 1 0,-1-1 1,1 0-1,0 0 1,-1 0-1,1 0 1,0 1-1,-1-1 1,0 1-430,-24 6-7333</inkml:trace>
</inkml:ink>
</file>

<file path=ppt/ink/ink4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7.764"/>
    </inkml:context>
    <inkml:brush xml:id="br0">
      <inkml:brushProperty name="width" value="0.025" units="cm"/>
      <inkml:brushProperty name="height" value="0.025" units="cm"/>
    </inkml:brush>
  </inkml:definitions>
  <inkml:trace contextRef="#ctx0" brushRef="#br0">18 0 18065,'0'0'8381,"-2"13"-7436,-14 222 577,16-233-1532,0 1 0,0-1-1,0 0 1,1 0 0,-1 1 0,1-1 0,-1 0 0,1 0 0,0 0 0,0 0 0,0 1 0,0-1 0,0 0 0,0-1 0,0 1 0,1 0 0,-1 0-1,1 0 1,-1-1 0,4 3 0,16 2-5939,-18-20-8027</inkml:trace>
</inkml:ink>
</file>

<file path=ppt/ink/ink4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8.108"/>
    </inkml:context>
    <inkml:brush xml:id="br0">
      <inkml:brushProperty name="width" value="0.025" units="cm"/>
      <inkml:brushProperty name="height" value="0.025" units="cm"/>
    </inkml:brush>
  </inkml:definitions>
  <inkml:trace contextRef="#ctx0" brushRef="#br0">0 26 17617,'0'0'11402,"72"-12"-10985,-33 6-257,-1 2-160,0 0 32,1 4-609,-4 0-2145,-4 0-1890,-8 0-4421</inkml:trace>
</inkml:ink>
</file>

<file path=ppt/ink/ink4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9.040"/>
    </inkml:context>
    <inkml:brush xml:id="br0">
      <inkml:brushProperty name="width" value="0.025" units="cm"/>
      <inkml:brushProperty name="height" value="0.025" units="cm"/>
    </inkml:brush>
  </inkml:definitions>
  <inkml:trace contextRef="#ctx0" brushRef="#br0">1 323 8360,'0'0'21252,"13"-10"-20051,28-24-827,-1-1 0,-2-2-1,64-79 1,-49 25 85,-75 183-441,14-66-39,2 0 0,0 0 1,2 1-1,-2 33 1,11-47-2566,-2-6-1559,-2 0-3661</inkml:trace>
</inkml:ink>
</file>

<file path=ppt/ink/ink4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9.367"/>
    </inkml:context>
    <inkml:brush xml:id="br0">
      <inkml:brushProperty name="width" value="0.025" units="cm"/>
      <inkml:brushProperty name="height" value="0.025" units="cm"/>
    </inkml:brush>
  </inkml:definitions>
  <inkml:trace contextRef="#ctx0" brushRef="#br0">0 94 6374,'0'0'21823,"14"2"-19869,25 2-1300,-1-2 0,1-2 0,42-4 0,34-9-654,286-46 0,-388 56-1012,-8 3-131,0-1 0,-1 1-1,1-1 1,0 0 0,-1-1 0,1 1 0,-1-1 0,0 0-1,7-4 1,-6-1-7809</inkml:trace>
</inkml:ink>
</file>

<file path=ppt/ink/ink4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19.910"/>
    </inkml:context>
    <inkml:brush xml:id="br0">
      <inkml:brushProperty name="width" value="0.025" units="cm"/>
      <inkml:brushProperty name="height" value="0.025" units="cm"/>
    </inkml:brush>
  </inkml:definitions>
  <inkml:trace contextRef="#ctx0" brushRef="#br0">1 245 17296,'0'0'12225,"12"-6"-10191,11-8-1832,0 0 0,-1-2 0,-1-1 0,-1 0 0,34-38 0,-18 8-202,10-12 0,-44 97 0,-15 39 0,9-61 0,0 1 0,1 0 0,0 23 0,11-37-2493,13-7-5931,-5-6 571</inkml:trace>
</inkml:ink>
</file>

<file path=ppt/ink/ink4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0.250"/>
    </inkml:context>
    <inkml:brush xml:id="br0">
      <inkml:brushProperty name="width" value="0.025" units="cm"/>
      <inkml:brushProperty name="height" value="0.025" units="cm"/>
    </inkml:brush>
  </inkml:definitions>
  <inkml:trace contextRef="#ctx0" brushRef="#br0">37 1 21332,'0'0'9353,"-19"48"-8712,12-24-129,1-1-416,4 3-32,-1-2 0,3-2-64,0-2 0,0-4 0,0-2-256,3-5-224,2-5-994,5-4-1120,-6 0-2243</inkml:trace>
</inkml:ink>
</file>

<file path=ppt/ink/ink4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0.579"/>
    </inkml:context>
    <inkml:brush xml:id="br0">
      <inkml:brushProperty name="width" value="0.025" units="cm"/>
      <inkml:brushProperty name="height" value="0.025" units="cm"/>
    </inkml:brush>
  </inkml:definitions>
  <inkml:trace contextRef="#ctx0" brushRef="#br0">1 41 19987,'0'0'12780,"61"-10"-12780,-25 4 0,1 0 0,-2 1 0,1 2 0,-3-2-1698,-7 4-3234,-6-2-1891,-4 1-3458</inkml:trace>
</inkml:ink>
</file>

<file path=ppt/ink/ink4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0.935"/>
    </inkml:context>
    <inkml:brush xml:id="br0">
      <inkml:brushProperty name="width" value="0.025" units="cm"/>
      <inkml:brushProperty name="height" value="0.025" units="cm"/>
    </inkml:brush>
  </inkml:definitions>
  <inkml:trace contextRef="#ctx0" brushRef="#br0">0 182 21845,'0'0'10047,"11"-4"-9428,0-1-471,-7 2-138,0 1 0,0 0-1,1 1 1,-1-1 0,0 1 0,1 0 0,-1 0 0,1 0-1,-1 0 1,8 1 0,-10 0-10,-1 1 0,0-1 0,1 1 0,-1 0 0,0-1 0,1 1 0,-1 0 0,0 0 0,0 0 0,0 0 0,0 0 0,0 0 0,0 0 0,0 0 0,0 0 0,0 0 0,-1 1 0,1-1 0,0 0 0,-1 0 0,1 1 0,-1-1 0,1 1 0,-1-1 0,0 0 0,0 1 0,1-1 0,-1 1 0,0-1 0,0 1 0,-1 2 0,0 56 0,1-52 0,0-12 0,-1-201 0,3 204 0,0 1 0,0-1 0,0 1 0,0-1 0,0 1 0,-1 0 0,1-1 0,0 1 0,0 0 0,0 0 0,3 1 0,-3-1 0,18 0-237,0-2 0,1 0-1,25-6 1,22-14-3560,-32 5-6223</inkml:trace>
</inkml:ink>
</file>

<file path=ppt/ink/ink4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2.149"/>
    </inkml:context>
    <inkml:brush xml:id="br0">
      <inkml:brushProperty name="width" value="0.025" units="cm"/>
      <inkml:brushProperty name="height" value="0.025" units="cm"/>
    </inkml:brush>
  </inkml:definitions>
  <inkml:trace contextRef="#ctx0" brushRef="#br0">311 28 19795,'0'0'10554,"-8"-6"-10405,5 4-118,0 0 0,0-1 0,0 1 0,0 1 0,0-1 0,0 0 0,0 1 0,-1 0 0,1-1-1,-1 1 1,1 1 0,-1-1 0,1 0 0,-1 1 0,0 0 0,1 0 0,-1 0 0,0 0 0,1 1 0,-1-1 0,1 1 0,-1 0-1,1 0 1,-1 0 0,1 0 0,0 1 0,-1-1 0,-3 4 0,-12 5 80,1 0 0,0 1 0,1 1 1,0 1-1,1 0 0,-21 23 0,31-31-81,0 2-1,1-1 1,0 0 0,0 1 0,1 0-1,0 0 1,0 1 0,1-1-1,-1 1 1,2 0 0,-1 0-1,1 0 1,0 0 0,1 0 0,0 0-1,0 0 1,1 1 0,0-1-1,1 10 1,0-15-29,0-1-1,0 0 1,0 0-1,0 1 1,0-1-1,0 0 1,0 0-1,1 0 1,-1-1 0,1 1-1,0 0 1,-1 0-1,1-1 1,0 1-1,0-1 1,0 1 0,0-1-1,0 0 1,0 0-1,1 0 1,-1 0-1,0 0 1,0-1-1,1 1 1,3 0 0,7 1-15,0 0 0,1-1 1,17-1-1,-25 0-5,8 0-474,0-1 0,0 0 1,23-6-1,13-11-4283,-13-1-2063</inkml:trace>
</inkml:ink>
</file>

<file path=ppt/ink/ink4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2.507"/>
    </inkml:context>
    <inkml:brush xml:id="br0">
      <inkml:brushProperty name="width" value="0.025" units="cm"/>
      <inkml:brushProperty name="height" value="0.025" units="cm"/>
    </inkml:brush>
  </inkml:definitions>
  <inkml:trace contextRef="#ctx0" brushRef="#br0">1 151 15855,'0'0'14221,"10"-1"-12683,-1-1-1466,0-1 0,0 0 0,0-1 0,0 0 0,0 0 0,-1-1 0,0 0 0,0-1 1,0 1-1,0-2 0,-1 1 0,0-1 0,-1 0 0,1 0 0,5-10 0,0 3-72,-7 9 0,0-1 0,-1 1 0,0-1 0,0 0 0,5-9 0,-14 25 0,-3 8 0,1 0 0,0 0 0,1 1 0,1 0 0,1 0 0,1 0 0,-2 38 0,5-57-113,0 1 1,0 0-1,0 0 1,0-1-1,0 1 1,0 0-1,1-1 1,-1 1-1,0 0 0,0 0 1,1-1-1,-1 1 1,0-1-1,1 1 1,-1 0-1,0-1 1,1 1-1,-1-1 1,1 1-1,-1-1 0,1 1 1,-1-1-1,1 1 1,0-1-1,-1 1 1,1-1-1,-1 0 1,1 1-1,0-1 0,-1 0 1,1 0-1,0 0 1,0 1-1,-1-1 1,2 0-1,15 1-7974</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4.308"/>
    </inkml:context>
    <inkml:brush xml:id="br0">
      <inkml:brushProperty name="width" value="0.025" units="cm"/>
      <inkml:brushProperty name="height" value="0.025" units="cm"/>
    </inkml:brush>
  </inkml:definitions>
  <inkml:trace contextRef="#ctx0" brushRef="#br0">42 1 18738,'0'0'8744,"29"50"-7175,-17-18-736,3 9-673,0 6-96,-3 4-31,0-1-866,2-2-352,-3-5-993,3-9-161,-3-12-1152,-2-13-641,-3-9-1601</inkml:trace>
  <inkml:trace contextRef="#ctx0" brushRef="#br0" timeOffset="1">0 431 11979,'0'0'16597,"15"-7"-15251,161-98 883,-145 83-3506,54-49-1,-83 70 695,-1-1 0,1 0 1,-1 1-1,0-1 0,1 0 0,-1 0 0,0 1 0,0-1 1,0 0-1,-1 0 0,1 0 0,0 0 0,-1 0 0,1-1 1,-1 1-1,1-3 0,-1-8-5684</inkml:trace>
</inkml:ink>
</file>

<file path=ppt/ink/ink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8.289"/>
    </inkml:context>
    <inkml:brush xml:id="br0">
      <inkml:brushProperty name="width" value="0.025" units="cm"/>
      <inkml:brushProperty name="height" value="0.025" units="cm"/>
    </inkml:brush>
  </inkml:definitions>
  <inkml:trace contextRef="#ctx0" brushRef="#br0">1 110 19474,'0'0'5638,"11"2"-2740,1-1-2571,1 0 0,-1 0 0,0-1 0,0-1 0,21-3 0,-28 3-309,0 0-1,0 0 0,0-1 0,0 0 1,-1 0-1,1 0 0,0-1 0,-1 1 0,1-1 1,-1 0-1,0 0 0,0-1 0,0 1 0,-1-1 1,1 0-1,-1 0 0,0 0 0,0-1 0,3-4 1,15-39-416,-21 49 94,-10 23 120,-4 9 317,9-23-66,0 0 0,1 1-1,0 0 1,0 0 0,1 0-1,0 0 1,1 0 0,1 1 0,-1 19-1,2-30-51,1 0 0,0 1 0,-1-1 0,1-1 0,0 1 0,0 0 0,0 0 0,0 0 0,0 0 0,0-1 0,0 1 0,0 0 0,0-1 0,0 1 0,1-1 0,-1 1 0,0-1 1,0 0-1,0 1 0,1-1 0,-1 0 0,0 0 0,0 0 0,1 0 0,-1 0 0,0 0 0,0 0 0,1 0 0,-1-1 0,0 1 0,0 0 0,2-1 0,44-12 375,-30 4-337,-1-1-1,0 0 1,-1-2-1,16-14 1,35-25 192,-66 51-251,0 0 0,0 0 1,0 0-1,1 0 0,-1 0 1,0-1-1,0 1 1,0 0-1,0 0 0,1 0 1,-1 0-1,0 0 1,0 0-1,0 0 0,0 0 1,1 0-1,-1 0 0,0 0 1,0 0-1,0 0 1,1 0-1,-1 0 0,0 0 1,0 0-1,0 0 1,0 0-1,1 0 0,-1 0 1,0 0-1,0 0 0,0 0 1,0 1-1,1-1 1,-1 0-1,0 0 0,0 0 1,0 0-1,0 0 1,0 0-1,0 1 0,1-1 1,-1 0-1,0 0 0,0 0 1,0 0-1,0 1 1,0-1-1,0 0 0,0 0 1,1 15-53,-7 16 151,-3-9-43,7-18-33,0 1 0,0-1 0,0 1 0,0-1 0,1 1 1,0 0-1,0-1 0,0 1 0,0 0 0,1 0 0,0 0 0,0 6 0,1-10 1,0-1 0,-1 1 0,1-1 0,0 0 0,0 1 0,0-1 0,0 0 0,-1 0 0,1 1 0,0-1 0,0 0 0,0 0 0,0 0 0,0 0 0,0 0 0,0 0 0,0 0 0,0 0 0,0-1 0,-1 1 0,1 0 0,2-1 0,20-6 262,-1-4-232,-1-1-1,25-19 0,20-11-2938,-64 45-1591,-4 15 3726,1-1-1180,3-12-4348,6-5 908</inkml:trace>
</inkml:ink>
</file>

<file path=ppt/ink/ink4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8.672"/>
    </inkml:context>
    <inkml:brush xml:id="br0">
      <inkml:brushProperty name="width" value="0.025" units="cm"/>
      <inkml:brushProperty name="height" value="0.025" units="cm"/>
    </inkml:brush>
  </inkml:definitions>
  <inkml:trace contextRef="#ctx0" brushRef="#br0">5 1 20147,'0'0'4004,"1"10"-3550,-4 95 201,1 62 430,2-166-1026,0 0-1,0 0 1,0 0-1,0 0 1,0 0 0,0 0-1,0 0 1,0 0-1,0 0 1,1 0 0,-1 0-1,0 0 1,1 0-1,-1 0 1,1 0 0,-1 0-1,1 0 1,0 0-1,-1-1 1,1 1 0,0 0-1,-1 0 1,1-1-1,0 1 1,0 0 0,0-1-1,0 1 1,0-1-1,0 1 1,0-1 0,-1 1-1,1-1 1,1 0-1,-1 1 1,0-1 0,0 0-1,0 0 1,0 0-1,0 0 1,0 0 0,0 0-1,0 0 1,0 0-1,0 0 1,0-1 0,0 1-1,0 0 1,0-1 0,0 1-1,0 0 1,0-1-1,1 0 1,6-3 217,-1 0 0,0 0 0,0 0 0,0-1 0,8-7 0,14-16 116,37-47 0,6-7 335,-71 82-726,-1-1 1,0 1 0,0 0 0,0 0-1,0 0 1,0-1 0,0 1 0,0 0-1,0 0 1,1 0 0,-1 0 0,0-1 0,0 1-1,0 0 1,0 0 0,1 0 0,-1 0-1,0 0 1,0-1 0,0 1 0,1 0-1,-1 0 1,0 0 0,0 0 0,0 0-1,1 0 1,-1 0 0,0 0 0,0 0 0,1 0-1,-1 0 1,0 0 0,0 0 0,0 0-1,1 0 1,-1 0 0,0 0 0,0 0-1,1 0 1,-1 0 0,0 0 0,0 1 0,0-1-1,1 0 1,-1 0 0,0 0 0,0 0-1,0 0 1,0 1 0,1-1 0,-1 0-1,0 0 1,0 1 0,1 17 41,-9 25-32,0-16-11,2-6 0,0 0 0,1 0 0,2 1 0,-2 25 0,5-47 0,0 1 0,0-1 0,0 0 0,0 1 0,0-1 0,0 1 0,0-1 0,0 0 0,0 1 0,0-1 0,0 1 0,0-1 0,0 0 0,0 1 0,0-1 0,1 0 0,-1 1 0,0-1 0,0 0 0,0 1 0,1-1 0,-1 0 0,0 1 0,0-1 0,1 0 0,-1 0 0,0 1 0,1-1 0,-1 0 0,0 0 0,1 0 0,-1 0 0,0 1 0,1-1 0,-1 0 0,1 0 0,-1 0 0,1 0 0,17-6 0,15-20 0,23-37 0,-32 35 0,48-44 0,-71 71 0,-1 1 0,0 0 0,0-1 0,0 1 0,1 0 0,-1-1 0,0 1 0,1 0 0,-1 0 0,0-1 0,1 1 0,-1 0 0,0 0 0,1 0 0,-1 0 0,0-1 0,1 1 0,-1 0 0,0 0 0,1 0 0,-1 0 0,0 0 0,1 0 0,-1 0 0,1 0 0,-1 0 0,0 0 0,1 0 0,-1 0 0,1 0 0,-1 0 0,0 0 0,1 1 0,-1-1 0,0 0 0,1 0 0,-1 0 0,0 0 0,1 1 0,-1-1 0,0 0 0,0 0 0,1 1 0,-1-1 0,4 24 0,-11 28 0,-9 12 0,16-64 3,1 1 1,-1-1-1,0 0 1,0 0-1,0 0 0,0 1 1,0-1-1,0 0 1,1 0-1,-1 0 0,0 1 1,0-1-1,0 0 1,1 0-1,-1 0 1,0 0-1,0 0 0,0 0 1,1 1-1,-1-1 1,0 0-1,0 0 0,1 0 1,-1 0-1,0 0 1,0 0-1,1 0 0,-1 0 1,0 0-1,0 0 1,1 0-1,-1 0 0,0 0 1,0 0-1,1 0 1,-1-1-1,0 1 0,0 0 1,0 0-1,1 0 1,-1 0-1,0 0 0,0 0 1,0-1-1,1 1 1,-1 0-1,0 0 0,0 0 1,0 0-1,0-1 1,1 1-1,-1 0 1,0 0-1,0-1 0,0 1 1,12-10-1727,-2 1-5564,1 1-5803</inkml:trace>
</inkml:ink>
</file>

<file path=ppt/ink/ink4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9.077"/>
    </inkml:context>
    <inkml:brush xml:id="br0">
      <inkml:brushProperty name="width" value="0.025" units="cm"/>
      <inkml:brushProperty name="height" value="0.025" units="cm"/>
    </inkml:brush>
  </inkml:definitions>
  <inkml:trace contextRef="#ctx0" brushRef="#br0">160 4 19955,'0'0'8862,"-8"-2"-8473,5 2-379,0-1 0,0 1 0,0-1 0,0 1 0,0 0 0,0 0 0,1 1 0,-1-1 0,0 1 0,0-1 0,0 1 0,0 0-1,1 0 1,-5 2 0,2 0 41,0 1 0,0 0 0,0 0-1,1 0 1,-1 1 0,1-1 0,-6 9-1,2-3 153,-30 44 1141,36-50-1296,0-1 1,0 0-1,0 0 1,1 1-1,0-1 1,-1 1 0,1-1-1,1 1 1,-1 0-1,0-1 1,1 1-1,0 0 1,0 0-1,0 4 1,1-7-46,-1 0 1,1-1-1,0 1 1,-1-1-1,1 1 0,-1-1 1,1 1-1,0-1 1,-1 1-1,1-1 1,0 1-1,0-1 1,-1 0-1,1 1 1,0-1-1,0 0 1,-1 0-1,1 0 1,0 0-1,0 0 1,0 0-1,-1 0 1,1 0-1,0 0 1,0 0-1,0 0 1,-1 0-1,2-1 0,24-5 153,-17 2-128,-1-1 0,0 0 0,-1 0 1,1-1-1,-1 0 0,0 0 0,0-1 0,-1 0 0,8-12 0,-2 2 21,0 0-1,-2-1 1,12-25-1,-30 60-48,2 1 0,0-1 0,1 1 0,0 0 0,-1 23 0,6-40-13,-1-1 0,1 1 0,0-1 0,0 0 1,1 1-1,-1-1 0,0 1 0,0-1 0,0 0 0,0 1 0,0-1 0,0 0 0,0 1 1,1-1-1,-1 1 0,0-1 0,0 0 0,0 1 0,1-1 0,-1 0 0,0 0 0,1 1 0,-1-1 1,0 0-1,1 0 0,-1 1 0,0-1 0,1 0 0,-1 0 0,0 0 0,1 1 0,-1-1 1,0 0-1,1 0 0,0 0 0,18-4-1218,17-15-2562,-13 2-1577,1 0-2157</inkml:trace>
</inkml:ink>
</file>

<file path=ppt/ink/ink4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9.435"/>
    </inkml:context>
    <inkml:brush xml:id="br0">
      <inkml:brushProperty name="width" value="0.025" units="cm"/>
      <inkml:brushProperty name="height" value="0.025" units="cm"/>
    </inkml:brush>
  </inkml:definitions>
  <inkml:trace contextRef="#ctx0" brushRef="#br0">204 0 23318,'0'0'8712,"-4"9"-8055,-10 18-647,0 0 0,-3-1 0,0-1 0,-1-1 0,-1 0 0,-2-1 0,-29 25 0,33-39-3696,17-8 3512,-1-1 0,1 0 0,0 0 0,-1 0 0,1 0 0,-1 0 0,1 0 0,0 0 0,-1 0 0,1 0 0,-1 0 0,1-1 0,0 1 0,-1 0 0,1 0 0,-1 0 0,1 0 0,0-1 0,-1 1 0,1 0 0,0 0 0,-1-1 0,1 1 0,0 0 0,-1 0 0,1-1 0,0 1 0,0 0 0,0-1 0,-1 1 0,1 0 0,0-1 0,0 1 0,0-1 0,0 1 0,-1 0 0,1-1 0,0 1 0,0-1 0,0 1 0,0 0 0,0-1 0,0-16-8741</inkml:trace>
</inkml:ink>
</file>

<file path=ppt/ink/ink4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29.777"/>
    </inkml:context>
    <inkml:brush xml:id="br0">
      <inkml:brushProperty name="width" value="0.025" units="cm"/>
      <inkml:brushProperty name="height" value="0.025" units="cm"/>
    </inkml:brush>
  </inkml:definitions>
  <inkml:trace contextRef="#ctx0" brushRef="#br0">1 0 3331,'0'0'28507,"59"26"-27578,-38-11-929,4 0 0,0-4 0,-2-2 0,4-4 0,-5-2 0,2-3-769,-6 0-4163,-4-3-7080</inkml:trace>
</inkml:ink>
</file>

<file path=ppt/ink/ink4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1.456"/>
    </inkml:context>
    <inkml:brush xml:id="br0">
      <inkml:brushProperty name="width" value="0.025" units="cm"/>
      <inkml:brushProperty name="height" value="0.025" units="cm"/>
    </inkml:brush>
  </inkml:definitions>
  <inkml:trace contextRef="#ctx0" brushRef="#br0">22 26 12107,'4'-15'4322,"-2"4"-159,-2 17 2802,-13 54-6161,10-48-567,-1 0 0,2 1 1,0-1-1,0 1 0,1 0 0,1 0 0,1 15 0,0-26-203,-1 0-1,1-1 1,-1 1 0,1 0-1,0-1 1,0 1 0,0-1-1,0 0 1,0 1 0,0-1-1,0 0 1,1 1-1,-1-1 1,0 0 0,1 0-1,-1 0 1,1 0 0,-1 0-1,1 0 1,-1-1 0,1 1-1,0 0 1,-1-1 0,1 0-1,0 1 1,-1-1 0,1 0-1,0 0 1,0 0 0,-1 0-1,1 0 1,0 0 0,1 0-1,5-1 126,0 0-1,0 0 0,0 0 1,0-1-1,-1 0 0,8-3 1,1-3-138,0-1 0,-1-1 1,-1 0-1,0-1 1,0-1-1,-1 0 0,-1-1 1,0 0-1,0 0 0,-1-2 1,11-19-1,-31 89-21,3-37 0,2 0 0,0 0 0,1 0 0,-1 36 0,4-52-20,0-1 0,0 0-1,0 0 1,0 1 0,0-1 0,0 0 0,0 0-1,1 0 1,-1 0 0,0 1 0,1-1-1,-1 0 1,1 0 0,-1 0 0,1 0 0,0 0-1,-1 0 1,1 0 0,0 0 0,0 0 0,0 0-1,-1-1 1,1 1 0,0 0 0,2 1 0,-1-2-91,0 1 0,1-1 1,-1 1-1,0-1 0,0 0 1,0 1-1,0-1 1,1-1-1,-1 1 0,0 0 1,0 0-1,0-1 1,3 0-1,1-1-489,0 0 1,0 0-1,0-1 0,-1 0 0,1 0 0,-1 0 1,1-1-1,-1 0 0,6-6 0,8-14-9041</inkml:trace>
</inkml:ink>
</file>

<file path=ppt/ink/ink4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1.797"/>
    </inkml:context>
    <inkml:brush xml:id="br0">
      <inkml:brushProperty name="width" value="0.025" units="cm"/>
      <inkml:brushProperty name="height" value="0.025" units="cm"/>
    </inkml:brush>
  </inkml:definitions>
  <inkml:trace contextRef="#ctx0" brushRef="#br0">161 0 24407,'0'0'5904,"-4"9"-5380,-36 76-219,-42 97 718,75-161-936,0 0-1,1 0 0,1 1 0,1 0 1,1-1-1,0 43 0,4-61-229,-1 0-1,1 0 1,0 0-1,0 0 1,0 0 0,0 0-1,0 0 1,0 0-1,1 0 1,0-1 0,-1 1-1,1-1 1,0 1-1,0-1 1,1 0-1,-1 1 1,0-1 0,1 0-1,-1-1 1,1 1-1,0 0 1,-1-1 0,1 1-1,0-1 1,0 0-1,0 0 1,0 0 0,0 0-1,0-1 1,0 1-1,0-1 1,4 0 0,2 1-764,-1 0 1,1-1 0,0 0-1,0-1 1,0 0 0,-1 0-1,1-1 1,0 0 0,-1 0-1,14-6 1,13-13-11810</inkml:trace>
</inkml:ink>
</file>

<file path=ppt/ink/ink4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2.171"/>
    </inkml:context>
    <inkml:brush xml:id="br0">
      <inkml:brushProperty name="width" value="0.025" units="cm"/>
      <inkml:brushProperty name="height" value="0.025" units="cm"/>
    </inkml:brush>
  </inkml:definitions>
  <inkml:trace contextRef="#ctx0" brushRef="#br0">177 95 11851,'0'0'6155,"10"-10"-2909,4-3-1981,-7 7-254,0-1 0,0 0 0,-1 0 1,11-16-1,-16 23-957,-1 0 0,1-1 0,-1 0 1,1 1-1,-1-1 0,1 1 0,-1-1 1,0 1-1,1-1 0,-1 0 0,0 1 1,1-1-1,-1 0 0,0 0 0,0 1 1,0-1-1,0 0 0,0 1 0,0-1 0,1 0 1,-2 0-1,1 1 0,0-1 0,0 0 1,0 0-1,0 1 0,0-1 0,-1-1 1,-19 0 1646,-27 19 219,24-4-1920,1 1 0,-40 34 0,55-41 0,-1-1 0,1 2 0,0-1 0,1 1 0,0 0 0,0 0 0,1 1 0,0 0 0,0 0 0,-6 18 0,10-26 3,1 1 1,-1 0-1,1 0 0,0-1 1,0 1-1,0 0 0,-1 0 1,2 0-1,-1-1 0,0 1 0,0 0 1,1 0-1,-1 0 0,1-1 1,-1 1-1,1 0 0,0-1 1,-1 1-1,1 0 0,0-1 1,0 1-1,0-1 0,1 0 1,-1 1-1,0-1 0,0 0 1,1 1-1,-1-1 0,1 0 0,-1 0 1,1 0-1,-1-1 0,1 1 1,0 0-1,-1 0 0,1-1 1,0 1-1,0-1 0,3 1 1,8 1-73,1 0 1,0-1 0,0 0 0,18-2-1,-12 0-277,19-1-3268,-1-7-4778,-2-5-6241</inkml:trace>
</inkml:ink>
</file>

<file path=ppt/ink/ink4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2.559"/>
    </inkml:context>
    <inkml:brush xml:id="br0">
      <inkml:brushProperty name="width" value="0.025" units="cm"/>
      <inkml:brushProperty name="height" value="0.025" units="cm"/>
    </inkml:brush>
  </inkml:definitions>
  <inkml:trace contextRef="#ctx0" brushRef="#br0">141 13 11050,'0'0'18471,"-9"5"-17350,4-3-1027,-11 7 230,0 0 0,1 0 0,-17 15-1,28-21-282,0 0 0,0 1 0,0 0 0,1 0 0,-1 0 0,1 0 0,0 0-1,1 0 1,-1 1 0,1 0 0,0-1 0,0 1 0,0 0 0,0 0-1,1 0 1,0 0 0,-1 10 0,2-14-41,0 0 0,0 0 0,0 0 0,1 0 0,-1-1 0,0 1 0,0 0 0,1 0 0,-1 0 0,1 0 0,-1-1 0,0 1 0,1 0 0,-1 0 0,1-1 0,0 1 0,-1 0 0,1-1 0,0 1 0,-1-1 0,1 1 0,0-1 0,0 1 0,-1-1 0,1 0 0,1 1 0,32 5 0,-25-7 0,1 1 0,-1-1 0,1-1 0,17-4 0,-19 2 0,-1 1 0,1-1 0,-1 0 0,0-1 0,0 1 0,0-1 0,0-1 0,-1 1 0,9-11 0,-12 12 0,0 1 0,0-1 0,-1 0 0,1 0 0,-1 0 0,0 0 0,0 0 0,-1 0 0,1 0 0,-1-1 0,0 1 0,0-1 0,0 1 0,-1-1 0,0 1 0,0-1 0,0 1 0,0-1 0,-1-6 0,0 10-16,-1-1 0,1 0-1,0 0 1,0 0 0,-1 1 0,1-1-1,-1 1 1,1-1 0,-1 1 0,0 0-1,0-1 1,1 1 0,-1 0 0,0 0-1,0 0 1,0 0 0,0 1 0,0-1-1,0 1 1,-1-1 0,1 1 0,0-1-1,0 1 1,0 0 0,0 0 0,0 0-1,-1 1 1,-2-1 0,3 0-104,-1 0 0,0 0 0,0 1 0,0-1 0,0 0 0,1 1 0,-1 0-1,0 0 1,0 0 0,1 0 0,-1 0 0,1 0 0,-1 1 0,1-1 0,-1 1 0,1-1 0,0 1 0,0 0 0,0 0 0,0 0 0,-3 4 0,5-2-6169</inkml:trace>
</inkml:ink>
</file>

<file path=ppt/ink/ink4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2.900"/>
    </inkml:context>
    <inkml:brush xml:id="br0">
      <inkml:brushProperty name="width" value="0.025" units="cm"/>
      <inkml:brushProperty name="height" value="0.025" units="cm"/>
    </inkml:brush>
  </inkml:definitions>
  <inkml:trace contextRef="#ctx0" brushRef="#br0">31 1 25176,'0'0'6694,"-12"71"-5797,4-41-897,1-1 0,5 1 0,1-6 0,1-2 0,0-8-160,1-7-2659,7-7-1569,1 0-1089,4-17-3876</inkml:trace>
</inkml:ink>
</file>

<file path=ppt/ink/ink4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3.227"/>
    </inkml:context>
    <inkml:brush xml:id="br0">
      <inkml:brushProperty name="width" value="0.025" units="cm"/>
      <inkml:brushProperty name="height" value="0.025" units="cm"/>
    </inkml:brush>
  </inkml:definitions>
  <inkml:trace contextRef="#ctx0" brushRef="#br0">224 0 22069,'0'0'10121,"-11"3"-9645,-2 0-468,1 0 0,-1 2 1,1-1-1,0 2 1,1-1-1,-1 2 1,1 0-1,0 0 1,1 1-1,0 0 1,-18 19-1,19-17-8,1 0 0,1 0 0,0 1 0,-7 16 0,12-23 0,0-1 0,0 1 0,1 0 0,-1 0 0,1 0 0,0 0 0,1 0 0,-1 0 0,0 0 0,1 0 0,0 0 0,0 1 0,1-1 0,-1 0 0,1 0 0,0 0 0,1 6 0,0-8 0,-1 0 1,1-1-1,-1 1 1,1-1-1,-1 1 0,1-1 1,0 0-1,-1 0 0,1 1 1,0-1-1,0 0 1,0-1-1,0 1 0,0 0 1,0-1-1,0 1 0,1-1 1,-1 1-1,4-1 1,48 2-20,-41-2-2,-3 0-690,0-1 0,0 0 1,0 0-1,0-1 0,0 0 0,12-5 0,28-20-11396,-27 9-1431</inkml:trace>
</inkml:ink>
</file>

<file path=ppt/ink/ink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8.648"/>
    </inkml:context>
    <inkml:brush xml:id="br0">
      <inkml:brushProperty name="width" value="0.025" units="cm"/>
      <inkml:brushProperty name="height" value="0.025" units="cm"/>
    </inkml:brush>
  </inkml:definitions>
  <inkml:trace contextRef="#ctx0" brushRef="#br0">21 102 18225,'0'0'13106,"9"-3"-12994,24-13-286,0-2-1,52-38 1,-84 56 174,-1 0 0,0 0 0,0 0 0,0 0 0,0 0 0,1 0 0,-1 0 0,0 0 0,0 0 0,0 0 0,0 0 0,1 0 0,-1-1 0,0 1 0,0 0 0,0 0 0,0 0 0,0 0 0,1 0 0,-1 0 0,0-1 0,0 1 0,0 0 0,0 0 0,0 0 0,0 0 0,0-1 0,0 1 0,0 0 1,0 0-1,0 0 0,0 0 0,0-1 0,0 1 0,0 0 0,0 0 0,0 0 0,0 0 0,0-1 0,0 1 0,0 0 0,0 0 0,0 0 0,0 0 0,0-1 0,0 1 0,0 0 0,0 0 0,0 0 0,-1 0 0,1 0 0,0-1 0,-13 0 180,-19 5 199,22 0-291,0 0 0,0 1 0,0 0 0,1 1 0,-1 0 0,1 1 0,-10 9 0,14-12-49,1 0 0,-1 1-1,1-1 1,0 1 0,0 0 0,1 0 0,-1 0 0,1 1 0,0-1 0,1 1-1,-1 0 1,1 0 0,0 0 0,-1 8 0,3-13-39,0 1 0,0-1 0,1 1 0,-1-1 0,1 1 0,-1-1 0,1 0 0,-1 1 0,1-1 0,0 0 0,0 0 0,0 1 0,0-1 0,0 0 0,0 0 0,0 0 0,0 0 0,0 0 0,0 0 0,0-1 0,0 1 0,1 0 0,-1 0 0,0-1 0,1 1 0,-1-1 0,1 1 0,-1-1 0,0 0 0,4 1 0,54 7 0,-43-6 0,2 0-286,29 3-3175,-2-7-5230,-27-5-10197</inkml:trace>
</inkml:ink>
</file>

<file path=ppt/ink/ink4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3.584"/>
    </inkml:context>
    <inkml:brush xml:id="br0">
      <inkml:brushProperty name="width" value="0.025" units="cm"/>
      <inkml:brushProperty name="height" value="0.025" units="cm"/>
    </inkml:brush>
  </inkml:definitions>
  <inkml:trace contextRef="#ctx0" brushRef="#br0">1 114 11851,'0'0'20270,"9"3"-19715,-5-2-551,1 0 0,-1 0 0,1 0-1,0 0 1,-1-1 0,1 0 0,0 0 0,-1 0-1,1-1 1,-1 1 0,1-1 0,-1 0-1,1 0 1,-1-1 0,1 1 0,-1-1 0,0 0-1,0 0 1,0-1 0,0 1 0,0-1-1,-1 0 1,5-4 0,8-5-4,-1-1 0,0 0 0,-1-1 0,20-25 0,-39 69 0,1-22 1,-4 8-26,1 2 0,0-1-1,1 1 1,1 0 0,0 0-1,-3 37 1,8-54-119,0-1 0,1 0 0,-1 1 0,0-1 0,0 1 0,0-1 0,0 0 0,1 1 0,-1-1 0,0 0 0,0 0 0,0 1-1,1-1 1,-1 0 0,0 1 0,1-1 0,-1 0 0,0 0 0,1 0 0,-1 1 0,0-1 0,1 0 0,-1 0 0,0 0 0,1 0 0,-1 0 0,1 1 0,-1-1 0,0 0 0,1 0 0,-1 0 0,1 0 0,-1 0 0,0 0 0,1 0 0,-1-1 0,1 1 0,10-3-7777,4-10-7144</inkml:trace>
</inkml:ink>
</file>

<file path=ppt/ink/ink4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33.927"/>
    </inkml:context>
    <inkml:brush xml:id="br0">
      <inkml:brushProperty name="width" value="0.025" units="cm"/>
      <inkml:brushProperty name="height" value="0.025" units="cm"/>
    </inkml:brush>
  </inkml:definitions>
  <inkml:trace contextRef="#ctx0" brushRef="#br0">156 0 26489,'0'0'4580,"11"80"-2882,-1-41-1698,3 4 0,1 6 0,-5 1 0,-3 3 0,-6 2 0,-3 4 0,-16 4 0,-10 2 0,-7 0 0,-8-4 0,0-11-3171,0-12-5926</inkml:trace>
</inkml:ink>
</file>

<file path=ppt/ink/ink4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0.041"/>
    </inkml:context>
    <inkml:brush xml:id="br0">
      <inkml:brushProperty name="width" value="0.025" units="cm"/>
      <inkml:brushProperty name="height" value="0.025" units="cm"/>
    </inkml:brush>
  </inkml:definitions>
  <inkml:trace contextRef="#ctx0" brushRef="#br0">0 1 8232,'0'0'19026,"62"22"-18161,-2-22-449,3 0-320,1 0-96,-7 1 32,-7 6-256,-11-2-865,-9 4-1570,-11-4-864,-11 0-1249</inkml:trace>
</inkml:ink>
</file>

<file path=ppt/ink/ink4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0.382"/>
    </inkml:context>
    <inkml:brush xml:id="br0">
      <inkml:brushProperty name="width" value="0.025" units="cm"/>
      <inkml:brushProperty name="height" value="0.025" units="cm"/>
    </inkml:brush>
  </inkml:definitions>
  <inkml:trace contextRef="#ctx0" brushRef="#br0">0 1 16143,'0'0'10827,"69"30"-9867,-12-30-511,4 0-353,6 0-128,-4-1-1409,-4-1-1698,-8-3-1506,-11-3-4483</inkml:trace>
</inkml:ink>
</file>

<file path=ppt/ink/ink4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0.753"/>
    </inkml:context>
    <inkml:brush xml:id="br0">
      <inkml:brushProperty name="width" value="0.025" units="cm"/>
      <inkml:brushProperty name="height" value="0.025" units="cm"/>
    </inkml:brush>
  </inkml:definitions>
  <inkml:trace contextRef="#ctx0" brushRef="#br0">55 1 21749,'0'0'3747,"12"4"-2370,5 2-1109,0 1-1,0 0 0,-1 2 0,1 0 0,-2 0 0,21 18 1,-31-24-259,-1 1 1,0 0 0,0 1-1,-1-1 1,1 1-1,-1-1 1,0 1 0,0 0-1,0 0 1,-1 1 0,4 9-1,-6-10-20,1-1 1,-1 0-1,1 0 0,-1 1 1,-1-1-1,1 0 0,0 0 1,-1 1-1,0-1 0,0 0 1,0 0-1,-1 0 0,0 0 1,1 0-1,-1 0 0,0-1 1,-1 1-1,-3 4 0,-11 13 352,-1-2-1,-1 0 1,-1-1-1,-31 22 1,-29 27 44,77-64-1173,-7 7 388,4-8-8176</inkml:trace>
</inkml:ink>
</file>

<file path=ppt/ink/ink4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1.847"/>
    </inkml:context>
    <inkml:brush xml:id="br0">
      <inkml:brushProperty name="width" value="0.025" units="cm"/>
      <inkml:brushProperty name="height" value="0.025" units="cm"/>
    </inkml:brush>
  </inkml:definitions>
  <inkml:trace contextRef="#ctx0" brushRef="#br0">0 1 13453,'0'0'15027,"2"8"-14317,5 165 1586,-7-172-2279,0 0 1,0-1 0,0 1-1,0-1 1,0 1 0,1-1-1,-1 1 1,0-1 0,0 1-1,0-1 1,1 1 0,-1-1-1,0 1 1,0-1 0,1 0-1,-1 1 1,0-1 0,1 1-1,-1-1 1,1 0 0,-1 1-1,0-1 1,1 0 0,-1 1-1,1-1 1,-1 0 0,1 0-1,-1 1 1,1-1 0,-1 0-1,1 0 1,-1 0 0,1 0-1,20-6 357,16-21-88,4-17-261,-28 30-26,0 0 0,1 1 0,20-15 0,-34 27 1,1 1 0,-1 0 0,0-1 0,1 1 0,0-1 0,-1 1 0,1 0 0,-1 0 0,1-1 0,-1 1 0,1 0 0,-1 0 0,1-1 0,0 1 0,-1 0 0,1 0 0,0 0 0,-1 0 0,1 0 0,-1 0 0,1 0 0,0 0 0,-1 0 0,1 0 0,-1 1 0,1-1 0,0 0 0,-1 0 0,1 1 0,-1-1 0,1 0 0,-1 1 0,1-1 0,-1 0 0,1 1 0,-1-1 0,1 1 0,-1-1 0,1 0 0,-1 1 0,0-1 0,1 1 0,-1 0 0,0-1 0,1 1 0,-1-1 0,0 1 0,0-1 0,0 1 0,1 0 0,-1-1 0,0 1 0,0 0 0,0-1 0,0 1 0,0-1 0,0 2 0,0 48 0,-1-36 0,-1 9 0,1-16 0,1-1 0,-1 0 0,1 1 0,0-1 0,1 1 0,0-1 0,1 7 0,-1-13 0,0 1 0,1-1 0,-1 0 0,1 0 0,-1 0 0,0 0 0,1 0 0,-1 0 0,0 0 0,1 0 0,-1-1 0,0 1 0,0-1 0,1 1 0,-1-1 0,0 1 0,2-2 0,7-4 0,0-1 0,0 0 0,-1 0 0,0-1 0,-1 0 0,14-17 0,-13 14 0,1 1 0,0 0 0,0 0 0,18-11 0,-28 20 0,0 1 0,1-1 0,-1 1 0,1 0 0,-1-1 0,1 1 0,-1 0 0,1-1 0,-1 1 0,1 0 0,0 0 0,-1 0 0,1-1 0,-1 1 0,1 0 0,-1 0 0,1 0 0,0 0 0,-1 0 0,1 0 0,-1 0 0,1 0 0,0 0 0,-1 0 0,1 1 0,-1-1 0,1 0 0,-1 0 0,1 1 0,0-1 0,-1 0 0,1 0 0,-1 1 0,1-1 0,-1 1 0,0-1 0,1 0 0,0 1 0,4 28 0,-15 32 0,3-28 0,7-33-33,0 0 1,0 0-1,0 0 0,0 0 1,0 0-1,1 0 0,-1 0 1,0-1-1,0 1 0,0 0 1,0 0-1,0 0 0,1 0 1,-1 0-1,0 0 0,0 0 1,0 0-1,1 0 0,-1 0 1,0 0-1,0 0 0,0 0 1,0 0-1,1 0 0,-1 0 1,0 0-1,0 0 0,0 0 1,0 0-1,1 0 0,-1 1 1,0-1-1,0 0 0,0 0 1,0 0-1,0 0 0,1 0 1,-1 0-1,0 0 0,0 1 1,0-1-1,0 0 0,0 0 1,0 0-1,0 0 0,0 1 1,0-1-1,1 0 1,-1 0-1,11-19-5487,3-7-5424</inkml:trace>
</inkml:ink>
</file>

<file path=ppt/ink/ink4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2.518"/>
    </inkml:context>
    <inkml:brush xml:id="br0">
      <inkml:brushProperty name="width" value="0.025" units="cm"/>
      <inkml:brushProperty name="height" value="0.025" units="cm"/>
    </inkml:brush>
  </inkml:definitions>
  <inkml:trace contextRef="#ctx0" brushRef="#br0">175 22 15855,'0'0'10495,"-10"-5"-8690,6 3-1709,1 0-39,1 0 1,-1 1-1,1-1 1,-1 1-1,0 0 1,0 0 0,0 0-1,0 0 1,0 0-1,0 1 1,0-1-1,0 1 1,0 0-1,0 0 1,0 0 0,0 0-1,0 0 1,0 1-1,0-1 1,0 1-1,0 0 1,0 0-1,0 0 1,1 1 0,-1-1-1,0 0 1,1 1-1,-1 0 1,1 0-1,-1 0 1,-3 4-1,-1 0-17,1 1-1,0 1 0,0-1 1,0 1-1,1 0 0,0 0 0,1 0 1,0 1-1,0 0 0,1 0 0,0 0 1,0 0-1,-2 18 0,5-26-35,0 0 0,0-1 0,0 1-1,0 0 1,0 0 0,0 0 0,1 0-1,-1 0 1,0 0 0,0 0 0,1 0-1,-1 0 1,1 0 0,-1 0 0,0-1 0,1 1-1,0 0 1,-1 0 0,1 0 0,-1-1-1,1 1 1,0 0 0,0-1 0,-1 1-1,1-1 1,0 1 0,0-1 0,1 1-1,0 0 13,1 0 0,0-1-1,-1 1 1,1-1 0,0 1-1,0-1 1,-1 0 0,1 0-1,0-1 1,3 1 0,3-2 43,0 0 0,0-1 0,-1 1 0,1-2 0,13-6 0,3-7 6,0-1 0,-2-1 1,29-29-1,7-6 31,-59 54-101,0-1 0,0 1 0,0 0 0,1 0 0,-1 0 0,0 0 0,0 0 0,0 0 0,0 0-1,0 0 1,0 0 0,1 0 0,-1 0 0,0-1 0,0 1 0,0 0 0,0 0 0,0 0 0,1 0 0,-1 0 0,0 0-1,0 0 1,0 0 0,0 0 0,0 0 0,1 0 0,-1 0 0,0 1 0,0-1 0,0 0 0,0 0 0,0 0 0,0 0-1,1 0 1,-1 0 0,0 0 0,0 0 0,0 0 0,0 0 0,0 0 0,0 1 0,0-1 0,0 0 0,1 0 0,-1 0-1,0 0 1,0 0 0,0 0 0,0 1 0,0-1 0,0 0 0,0 0 0,0 0 0,0 0 0,0 1 0,2 13-164,-5 17 67,-16 35 146,13-50-11,1 0 0,1 1 0,-4 33 0,7-49-46,1-1 0,0 1 0,1 0 0,-1-1 0,0 1 0,0 0 0,0 0 0,0-1 0,0 1 0,1 0 0,-1-1 0,0 1 0,1 0 0,-1-1 0,0 1 0,1-1 0,-1 1 0,1-1 0,-1 1 0,1-1 0,-1 1 0,1-1 0,-1 1 0,1-1 0,-1 1 0,1-1 0,0 0-1,-1 1 1,1-1 0,0 0 0,-1 0 0,1 0 0,0 1 0,-1-1 0,1 0 0,0 0 0,0 0 0,-1 0 0,1 0 0,0 0 0,-1 0 0,1 0 0,0-1 0,0 1 0,-1 0 0,1 0 0,0-1 0,-1 1 0,1 0 0,0-1 0,38-18-2200,-24 8-403,-1-1 0,23-25 0,-4-1-4174</inkml:trace>
</inkml:ink>
</file>

<file path=ppt/ink/ink4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2.845"/>
    </inkml:context>
    <inkml:brush xml:id="br0">
      <inkml:brushProperty name="width" value="0.025" units="cm"/>
      <inkml:brushProperty name="height" value="0.025" units="cm"/>
    </inkml:brush>
  </inkml:definitions>
  <inkml:trace contextRef="#ctx0" brushRef="#br0">124 0 15278,'0'0'9578,"-51"70"-6151,36-46-1730,2-2-832,2 1-384,2-4-193,3-4-192,3 0-64,1-3-64,0-4-641,2-1-608,-3-5-929,0-2-1249,1-4-1346,-1-11-4580</inkml:trace>
</inkml:ink>
</file>

<file path=ppt/ink/ink4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3.217"/>
    </inkml:context>
    <inkml:brush xml:id="br0">
      <inkml:brushProperty name="width" value="0.025" units="cm"/>
      <inkml:brushProperty name="height" value="0.025" units="cm"/>
    </inkml:brush>
  </inkml:definitions>
  <inkml:trace contextRef="#ctx0" brushRef="#br0">0 1 19122,'0'0'11371,"19"61"-9866,12-40-736,7-3-769,6-3 0,3-2 0,2-4 0,-7-2-2210,-5-3-5157,-6-1-7847</inkml:trace>
</inkml:ink>
</file>

<file path=ppt/ink/ink4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4.511"/>
    </inkml:context>
    <inkml:brush xml:id="br0">
      <inkml:brushProperty name="width" value="0.025" units="cm"/>
      <inkml:brushProperty name="height" value="0.025" units="cm"/>
    </inkml:brush>
  </inkml:definitions>
  <inkml:trace contextRef="#ctx0" brushRef="#br0">14 1 12396,'0'0'14184,"-2"8"-13907,-2 7-191,1-1 0,1 0-1,1 1 1,0-1-1,1 1 1,2 22-1,-2-34-62,0 0-1,1 0 0,0 0 1,-1 0-1,1 0 0,0-1 1,0 1-1,1 0 0,-1 0 1,0-1-1,1 1 0,0-1 1,0 1-1,-1-1 0,2 0 1,-1 0-1,3 3 0,-2-4 26,-1 0 1,1 0-1,0-1 0,0 1 0,0-1 0,0 1 0,0-1 1,0 0-1,-1 0 0,1 0 0,0 0 0,0-1 0,0 1 1,0-1-1,0 0 0,-1 0 0,1 0 0,0 0 0,-1 0 1,1-1-1,-1 1 0,4-3 0,5-4 82,-1 1 0,0-2 0,-1 1 0,0-1 0,0-1 0,-1 0 1,0 0-1,0 0 0,-1-1 0,8-18 0,-13 100-760,-3-51 543,1-12-111,0 0 0,0 0 1,0 0-1,1 0 0,0 0 1,0 0-1,4 8 0,-4-14 129,0 1 0,0-1 0,1-1 0,-1 1 0,1 0 1,-1 0-1,1 0 0,-1-1 0,1 1 0,0-1 0,0 0 0,0 1 0,0-1 0,0 0 0,0 0 0,0 0 0,1 0 0,-1-1 0,0 1 0,0 0 0,1-1 0,-1 0 1,0 1-1,1-1 0,-1 0 0,0 0 0,1-1 0,-1 1 0,3-1 0,1 1-371,-1-1-1,1 0 1,-1-1-1,0 1 1,1-1-1,-1 0 1,0 0 0,0-1-1,0 1 1,-1-1-1,8-5 1,22-20-5315</inkml:trace>
</inkml:ink>
</file>

<file path=ppt/ink/ink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09.686"/>
    </inkml:context>
    <inkml:brush xml:id="br0">
      <inkml:brushProperty name="width" value="0.025" units="cm"/>
      <inkml:brushProperty name="height" value="0.025" units="cm"/>
    </inkml:brush>
  </inkml:definitions>
  <inkml:trace contextRef="#ctx0" brushRef="#br0">1 9 21172,'0'0'5765,"26"-9"-11434</inkml:trace>
</inkml:ink>
</file>

<file path=ppt/ink/ink4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4.884"/>
    </inkml:context>
    <inkml:brush xml:id="br0">
      <inkml:brushProperty name="width" value="0.025" units="cm"/>
      <inkml:brushProperty name="height" value="0.025" units="cm"/>
    </inkml:brush>
  </inkml:definitions>
  <inkml:trace contextRef="#ctx0" brushRef="#br0">191 1 19859,'0'0'8007,"-9"9"-7270,-12 15-473,1 1 1,2 1-1,0 0 0,2 2 0,1 0 1,1 0-1,2 1 0,0 1 0,2 0 1,2 1-1,-8 44 0,16-72-261,-1 0 1,1 0-1,0 0 1,0 0-1,0 0 1,0 0-1,0 0 0,1 0 1,-1 0-1,1 0 1,0 0-1,0 0 0,0 0 1,0 0-1,1-1 1,-1 1-1,1 0 1,-1-1-1,1 1 0,0-1 1,0 0-1,0 0 1,3 3-1,0-2-122,1-1 0,-1 1 0,0-1 0,1 0 0,-1-1 0,1 1 1,0-1-1,-1 0 0,1-1 0,0 1 0,8-2 0,44-1-3351,-1-10-3870,-18-1-1197</inkml:trace>
</inkml:ink>
</file>

<file path=ppt/ink/ink4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5.275"/>
    </inkml:context>
    <inkml:brush xml:id="br0">
      <inkml:brushProperty name="width" value="0.025" units="cm"/>
      <inkml:brushProperty name="height" value="0.025" units="cm"/>
    </inkml:brush>
  </inkml:definitions>
  <inkml:trace contextRef="#ctx0" brushRef="#br0">218 66 1858,'0'0'19437,"3"-8"-16843,1-1-1794,-2 7-461,-1-1 1,1 0 0,-1 0 0,0 0 0,0 0 0,0 0 0,0 0-1,-1 0 1,1 0 0,-1-6 0,0 8-232,-1 0-1,1 0 1,-1 1 0,0-1-1,1 0 1,-1 1 0,0-1-1,0 1 1,1-1 0,-1 0-1,0 1 1,0 0 0,0-1 0,1 1-1,-1-1 1,0 1 0,0 0-1,0 0 1,0 0 0,0-1-1,0 1 1,0 0 0,0 0-1,0 0 1,0 0 0,0 1 0,0-1-1,0 0 1,1 0 0,-1 0-1,0 1 1,0-1 0,0 0-1,0 1 1,-1 0 0,-36 11 264,22-3-353,1 0 0,1 0 0,0 1 0,0 1 0,-24 25 0,32-30-21,1-1 1,0 2-1,0-1 1,1 0 0,-1 1-1,1 0 1,1 0-1,0 0 1,0 1 0,0-1-1,1 1 1,0-1-1,0 1 1,1 0-1,-1 10 1,2-16-67,0 0 0,1 0 1,-1 0-1,1-1 0,-1 1 0,1 0 0,0 0 0,0-1 1,0 1-1,0-1 0,0 1 0,0-1 0,0 1 1,1-1-1,-1 0 0,0 1 0,1-1 0,-1 0 0,1 0 1,-1 0-1,1 0 0,0 0 0,-1-1 0,1 1 0,0 0 1,-1-1-1,1 1 0,0-1 0,0 0 0,3 1 1,9 1-1101,-1-1 1,1 0 0,15-1 0,-15-1-155,25 1-5223</inkml:trace>
</inkml:ink>
</file>

<file path=ppt/ink/ink4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5.621"/>
    </inkml:context>
    <inkml:brush xml:id="br0">
      <inkml:brushProperty name="width" value="0.025" units="cm"/>
      <inkml:brushProperty name="height" value="0.025" units="cm"/>
    </inkml:brush>
  </inkml:definitions>
  <inkml:trace contextRef="#ctx0" brushRef="#br0">102 1 17585,'0'0'3624,"-8"2"-655,3-1-2776,0 1 0,0-1 1,1 1-1,-1 0 0,0 0 0,1 0 1,-1 1-1,1 0 0,0 0 1,0 0-1,0 0 0,0 0 1,1 1-1,-1 0 0,1 0 1,0 0-1,0 0 0,0 0 1,1 1-1,-1-1 0,1 1 1,0 0-1,0-1 0,1 1 1,-1 0-1,1 0 0,-1 9 1,2-12-144,0 0 1,0 0 0,0-1 0,0 1 0,0 0-1,1 0 1,-1-1 0,0 1 0,1 0 0,-1 0 0,1-1-1,0 1 1,-1 0 0,1-1 0,0 1 0,0-1-1,0 1 1,0-1 0,0 1 0,1-1 0,0 1-1,1 0 35,0-1-1,0 0 0,1 0 1,-1 0-1,0 0 1,0 0-1,0-1 0,1 1 1,-1-1-1,0 0 0,4-1 1,0 1-33,-1 0 1,0 0-1,0-1 1,0 0 0,0-1-1,0 1 1,0-1-1,0 0 1,-1-1-1,1 1 1,8-6 0,-11 6-36,0 0 1,0-1 0,-1 1-1,1-1 1,-1 0 0,1 1-1,-1-1 1,0 0 0,0 0-1,0 0 1,-1-1 0,1 1-1,-1 0 1,1-1 0,-1 1-1,0-1 1,-1 1 0,1-1-1,-1 0 1,1 1 0,-1-5-1,-1 7-13,1 0-1,-1-1 0,0 1 1,0 0-1,1 0 0,-1 0 1,0-1-1,0 1 0,0 0 1,0 0-1,-1 0 0,1 0 0,0 1 1,0-1-1,-1 0 0,1 0 1,0 1-1,-1-1 0,1 1 1,0-1-1,-1 1 0,1 0 1,-1-1-1,1 1 0,-1 0 1,1 0-1,-1 0 0,1 0 1,-1 0-1,1 1 0,-1-1 1,-1 1-1,-1-1-66,1 0 1,0 0-1,0 0 1,0 1-1,0-1 0,0 1 1,0 0-1,0 0 1,0 0-1,0 1 1,0-1-1,0 0 1,1 1-1,-1 0 0,-4 4 1,7-6-144,0 0 1,0 0 0,0 0-1,0 0 1,-1 1 0,1-1-1,0 0 1,0 0 0,1 0-1,-1 0 1,0 1-1,0-1 1,0 0 0,0 0-1,0 0 1,0 0 0,0 1-1,0-1 1,0 0-1,0 0 1,0 0 0,0 0-1,0 1 1,1-1 0,-1 0-1,0 0 1,0 0 0,0 0-1,0 0 1,0 0-1,1 0 1,-1 0 0,0 1-1,0-1 1,0 0 0,0 0-1,1 0 1,-1 0 0,0 0-1,0 0 1,0 0-1,0 0 1,1 0 0,-1 0-1,0 0 1,0 0 0,0 0-1,1 0 1,-1 0-1,0 0 1,0 0 0,0 0-1,0-1 1,0 1 0,1 0-1,-1 0 1,0 0 0,0 0-1,0 0 1,0 0-1,0 0 1,1 0 0,-1-1-1,0 1 1,0 0 0,15-4-8737</inkml:trace>
</inkml:ink>
</file>

<file path=ppt/ink/ink4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5.995"/>
    </inkml:context>
    <inkml:brush xml:id="br0">
      <inkml:brushProperty name="width" value="0.025" units="cm"/>
      <inkml:brushProperty name="height" value="0.025" units="cm"/>
    </inkml:brush>
  </inkml:definitions>
  <inkml:trace contextRef="#ctx0" brushRef="#br0">16 1 21909,'0'0'8616,"-3"50"-8008,-2-23-191,0 2-257,2 2-128,3-6-544,0-5-1186,3-6-1857,7-12-737,3-2-1378,4-16-6341</inkml:trace>
</inkml:ink>
</file>

<file path=ppt/ink/ink4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6.370"/>
    </inkml:context>
    <inkml:brush xml:id="br0">
      <inkml:brushProperty name="width" value="0.025" units="cm"/>
      <inkml:brushProperty name="height" value="0.025" units="cm"/>
    </inkml:brush>
  </inkml:definitions>
  <inkml:trace contextRef="#ctx0" brushRef="#br0">195 1 22197,'0'0'2557,"-8"0"-48,1 1-2294,0 0 0,0 1 0,0 0-1,0 0 1,1 0 0,-1 1 0,1 0-1,-1 1 1,1-1 0,0 1 0,0 0 0,1 1-1,-1-1 1,1 1 0,0 0 0,-5 8 0,1-4-92,1 1 1,1 0-1,0 0 1,0 1-1,1 0 1,1 0-1,0 0 1,0 1-1,1 0 1,0 0-1,1 0 1,1 0-1,0 1 1,-1 19-1,3-30-144,0 0-1,0-1 1,1 1 0,-1-1 0,0 1-1,1 0 1,-1-1 0,1 1 0,-1-1-1,1 1 1,0-1 0,0 1-1,0-1 1,0 1 0,0-1 0,0 0-1,0 1 1,0-1 0,0 0-1,0 0 1,3 2 0,0-1-120,-1 0 0,1-1 1,0 1-1,0-1 0,0 1 0,0-1 1,0 0-1,8 0 0,-1 0-445,0-1-1,0 0 1,0 0-1,1-1 1,-1-1-1,13-3 1,6-8-5148,-2-4-1654</inkml:trace>
</inkml:ink>
</file>

<file path=ppt/ink/ink4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6.715"/>
    </inkml:context>
    <inkml:brush xml:id="br0">
      <inkml:brushProperty name="width" value="0.025" units="cm"/>
      <inkml:brushProperty name="height" value="0.025" units="cm"/>
    </inkml:brush>
  </inkml:definitions>
  <inkml:trace contextRef="#ctx0" brushRef="#br0">1 99 5477,'0'0'16683,"8"1"-14484,-3-1-2055,-1 0-1,1 0 1,0 0 0,0-1-1,-1 0 1,1 0 0,-1 0-1,1 0 1,-1-1 0,1 1-1,-1-1 1,0 0 0,0-1-1,0 1 1,0-1 0,0 0-1,-1 0 1,1 0 0,-1 0-1,1-1 1,-1 1 0,3-6 0,38-43 309,-51 83 1256,-5-3-1065,7-18-625,0 0 0,1 0 0,0 1 0,0-1 0,1 1 0,1 0 1,0 0-1,0 0 0,1 1 0,1 14 0,0-25-115,0 0 1,0 0-1,1 0 1,-1-1-1,0 1 1,1 0-1,-1-1 1,0 1-1,1 0 1,-1-1-1,1 1 1,-1 0-1,1-1 1,0 1-1,-1-1 1,1 1-1,0-1 1,-1 1-1,1-1 1,0 1-1,-1-1 1,1 0-1,0 1 1,0-1-1,-1 0 1,1 0-1,0 0 1,0 0-1,0 0 1,-1 1-1,1-1 1,0 0-1,1-1 1,0 1-454,0 0 1,0 0-1,0-1 0,0 1 1,0-1-1,0 1 0,0-1 1,0 0-1,0 0 1,0 0-1,-1 0 0,1 0 1,2-2-1,14-17-8537</inkml:trace>
</inkml:ink>
</file>

<file path=ppt/ink/ink4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7.058"/>
    </inkml:context>
    <inkml:brush xml:id="br0">
      <inkml:brushProperty name="width" value="0.025" units="cm"/>
      <inkml:brushProperty name="height" value="0.025" units="cm"/>
    </inkml:brush>
  </inkml:definitions>
  <inkml:trace contextRef="#ctx0" brushRef="#br0">40 1 21140,'0'0'8168,"65"35"-6727,-39-18-672,-1 6-417,-2 3-160,-10 7-128,-5 3-32,-8 9 97,-8 5 159,-15 0-192,-7 5 0,-4-2-192,1-4-737,3-13-800,6-13-2820,7-20-8615</inkml:trace>
</inkml:ink>
</file>

<file path=ppt/ink/ink4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7.430"/>
    </inkml:context>
    <inkml:brush xml:id="br0">
      <inkml:brushProperty name="width" value="0.025" units="cm"/>
      <inkml:brushProperty name="height" value="0.025" units="cm"/>
    </inkml:brush>
  </inkml:definitions>
  <inkml:trace contextRef="#ctx0" brushRef="#br0">68 1 16784,'0'0'11659,"-16"54"-10506,1-20-801,2 6-224,3 3-96,2-4 1,3-6-866,5-6-737,0-9-1024,0-10 31,0-34-9928</inkml:trace>
</inkml:ink>
</file>

<file path=ppt/ink/ink4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7.759"/>
    </inkml:context>
    <inkml:brush xml:id="br0">
      <inkml:brushProperty name="width" value="0.025" units="cm"/>
      <inkml:brushProperty name="height" value="0.025" units="cm"/>
    </inkml:brush>
  </inkml:definitions>
  <inkml:trace contextRef="#ctx0" brushRef="#br0">1 49 9033,'0'0'7740,"0"10"-5188,1 9-1812,1-1 0,0 0 0,2 0 0,0 0 0,1 0 0,7 18-1,-9-30-486,-1-1-1,1 0 1,-1 0-1,1 0 1,1-1-1,-1 1 1,1-1-1,0 0 1,0 0-1,0 0 1,7 5-1,-7-7-81,-1-1 0,1 1 0,-1-1 0,1 1 0,-1-1 0,1 0-1,0-1 1,0 1 0,-1-1 0,1 1 0,0-1 0,0 0 0,0-1 0,-1 1 0,1-1-1,0 1 1,0-1 0,-1 0 0,6-3 0,-2 1-101,0-1-1,0 0 1,-1-1-1,1 0 1,-1 0 0,0 0-1,-1-1 1,1 1-1,-1-1 1,8-12 0,-2 2 35,-1-1-1,0 1 1,9-25 0,-16 33-52,0 0-1,-1 0 1,0 0-1,0 0 1,0-1-1,-1 1 1,-1 0-1,1-1 1,-1 1-1,-1-1 1,-1-12-1,2 22-56,0 0-1,0-1 1,-1 1 0,1 0-1,0-1 1,0 1 0,0-1-1,0 1 1,0 0-1,-1-1 1,1 1 0,0-1-1,-1 1 1,1-1 0,0 1-1,-1 0 1,1-1 0,-1 0-1,1 1 1,-1-1 0,1 1-1,-1-1 1,1 1 0,-1-1-1,1 0 1,-1 0-1,1 1 1,-1-1 0,0 0-1,1 0 1,-1 1 0,1-1-1,-1 0 1,0 0 0,1 0-1,-1 0 1,0 0 0,1 0-1,-1 0 1,0 0 0,1 0-1,-1 0 1,0-1-1,1 1 1,-1 0 0,1 0-1,-1-1 1,1 1 0,-1 0-1,0-1 1,1 1 0,-1 0-1,1-1 1,-1 1 0,1-1-1,0 1 1,-1-1 0,1 1-1,-1-1 1,1 1-1,0-1 1,-1 1 0,1-1-1,0 0 1,0 5-354,1 9-3830,8-4-5354,3-5-3793</inkml:trace>
</inkml:ink>
</file>

<file path=ppt/ink/ink4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8.103"/>
    </inkml:context>
    <inkml:brush xml:id="br0">
      <inkml:brushProperty name="width" value="0.025" units="cm"/>
      <inkml:brushProperty name="height" value="0.025" units="cm"/>
    </inkml:brush>
  </inkml:definitions>
  <inkml:trace contextRef="#ctx0" brushRef="#br0">30 1 21524,'0'0'10346,"-9"67"-10122,7-37-160,-2 0 0,1 1-480,2-2-609,-2-4-576,1-2-1442,-1-10-1249,1-6-1538</inkml:trace>
</inkml:ink>
</file>

<file path=ppt/ink/ink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051"/>
    </inkml:context>
    <inkml:brush xml:id="br0">
      <inkml:brushProperty name="width" value="0.025" units="cm"/>
      <inkml:brushProperty name="height" value="0.025" units="cm"/>
    </inkml:brush>
  </inkml:definitions>
  <inkml:trace contextRef="#ctx0" brushRef="#br0">473 112 12684,'0'0'5050,"2"-10"-3059,0 2-1946,0 3 390,-1 0-1,0-1 1,0 1-1,0 0 1,0-1-1,-1-8 1,0 12-298,-1 0 0,1 0 1,0 0-1,-1 1 0,0-1 0,1 0 0,-1 0 0,0 0 1,0 1-1,0-1 0,0 0 0,0 1 0,0-1 0,-1 1 1,1-1-1,0 1 0,-1 0 0,1 0 0,-1-1 1,0 1-1,1 0 0,-1 0 0,0 1 0,0-1 0,1 0 1,-4 0-1,-4-2 32,-1 1 0,1 1 0,-1 0 0,0 0 0,1 1 0,-1 0 0,1 1 0,-1 0 1,0 0-1,1 1 0,-1 0 0,1 1 0,0 0 0,0 0 0,0 1 0,0 0 0,1 1 0,-13 8 0,-4 5-155,1 0 1,0 2-1,2 0 0,-32 37 0,39-39-8,0 1 0,1 0 0,1 1 0,-18 37 0,27-49 4,0 0-1,1 1 0,0 0 0,1-1 0,0 1 0,0 0 0,1 0 0,0 1 0,0-1 0,1 0 1,0 0-1,1 0 0,0 0 0,0 0 0,4 12 0,-2-16 4,-1 0 0,1 0-1,0 0 1,0-1 0,0 1 0,1-1 0,0 0 0,0 0-1,0 0 1,0-1 0,0 1 0,1-1 0,0 0-1,0 0 1,-1-1 0,1 1 0,1-1 0,-1 0-1,0-1 1,1 1 0,9 1 0,-8-2 52,0 0-1,1 0 1,-1 0 0,1-1 0,-1 0-1,0-1 1,1 0 0,-1 0 0,1 0-1,-1-1 1,0 0 0,0 0 0,0-1-1,0 0 1,0 0 0,6-5 0,-6 3 5,0-1 1,0 0-1,-1 0 1,1-1-1,-1 1 0,-1-1 1,1-1-1,-1 1 1,-1-1-1,1 0 1,-1 0-1,0 0 1,-1 0-1,0-1 1,-1 0-1,0 1 1,0-1-1,0 0 1,-1-11-1,0 20-70,-1-1 0,0 0 0,0 1 0,0-1 0,0 0 0,0 1 0,-1-1 0,1 0 0,0 1 0,0-1 0,0 0 0,0 1 0,-1-1 0,1 0 0,0 1 0,-1-1 0,1 1 0,0-1 0,-1 0 0,1 1 0,-1-1 0,1 1 0,-1 0 0,1-1 0,-1 1 0,1-1 0,-1 1 0,1 0 0,-1-1 0,0 1 0,1 0 0,-2-1 0,-23 6 0,19-2 0,0 0 0,0 0 0,1 1 0,0-1 0,0 1 0,-7 7 0,11-10 0,0-1 0,0 1 0,1 0 0,-1 0 0,1-1 0,-1 1 0,0 0 0,1 0 0,0 0 0,-1 0 0,1 0 0,-1 0 0,1 0 0,0 0 0,0 0 0,0 0 0,-1 0 0,1 0 0,0 0 0,0 0 0,0 0 0,1 1 0,-1-2 0,1 1 0,-1 0 0,1-1 0,0 1 0,-1-1 0,1 1 0,0-1 0,-1 1 0,1-1 0,0 0 0,-1 1 0,1-1 0,0 0 0,0 1 0,-1-1 0,1 0 0,0 0 0,0 0 0,0 0 0,1 0 0,48-5 0,-30-1 2,0-1-1,0 0 1,21-12 0,-25 11-9,0 0 0,1 1 1,0 1-1,34-7 0,-50 13 0,-1 0 0,1 0 0,0 0-1,0 0 1,-1 1 0,1-1 0,0 0-1,-1 1 1,1-1 0,0 0 0,-1 1-1,1-1 1,-1 1 0,1-1 0,0 0-1,-1 1 1,1 0 0,-1-1 0,0 1 0,1-1-1,-1 1 1,1 0 0,-1-1 0,0 1-1,1 0 1,-1-1 0,0 1 0,0 0-1,0-1 1,0 1 0,1 0 0,-1 0-1,0-1 1,0 1 0,0 0 0,0 0-1,-1-1 1,1 1 0,0 0 0,0-1 0,0 1-1,-1 1 1,-5 34 158,-19 28 49,19-53-231,1 0-1,1 1 1,0 0-1,0 0 0,-3 24 1,7-36-85,0 1 0,0 0 1,-1 0-1,1 0 0,0-1 0,1 1 1,-1 0-1,0 0 0,0-1 0,0 1 0,0 0 1,1 0-1,-1-1 0,0 1 0,1 0 1,-1 0-1,0-1 0,1 1 0,-1-1 1,1 1-1,-1 0 0,1-1 0,-1 1 1,1-1-1,0 1 0,-1-1 0,1 1 1,0-1-1,-1 0 0,1 1 0,0-1 0,-1 0 1,1 1-1,0-1 0,0 0 0,0 0 1,-1 0-1,1 0 0,0 0 0,0 0 1,1 0-1,1 0-631,1 0 0,-1-1 0,0 0 0,1 1 0,-1-1 0,0 0 0,0-1 0,1 1 0,3-3 0,20-16-7757</inkml:trace>
</inkml:ink>
</file>

<file path=ppt/ink/ink4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48.430"/>
    </inkml:context>
    <inkml:brush xml:id="br0">
      <inkml:brushProperty name="width" value="0.025" units="cm"/>
      <inkml:brushProperty name="height" value="0.025" units="cm"/>
    </inkml:brush>
  </inkml:definitions>
  <inkml:trace contextRef="#ctx0" brushRef="#br0">10 76 17553,'0'0'3048,"3"-9"662,-2 6-3481,0 0 0,0-1 1,0 1-1,0 0 0,1 0 0,-1 1 0,1-1 0,0 0 1,0 0-1,0 1 0,0-1 0,0 1 0,0 0 0,1-1 1,-1 1-1,1 0 0,0 1 0,0-1 0,0 0 0,-1 1 1,1-1-1,1 1 0,-1 0 0,0 0 0,0 0 0,0 1 1,5-1-1,16-3 262,-1 2 1,29 0-1,-45 2-480,-1 0 0,1 1-1,-1 0 1,1 0-1,-1 0 1,1 1-1,-1 0 1,0 0 0,1 0-1,-1 1 1,0 0-1,9 6 1,-13-7-5,0 0 0,0 0 1,0 0-1,-1 1 0,1-1 0,0 0 1,-1 1-1,0 0 0,1-1 0,-1 1 0,0 0 1,-1-1-1,1 1 0,0 0 0,-1 0 1,1 0-1,-1-1 0,0 1 0,0 0 1,0 0-1,0 0 0,-1 0 0,1 0 0,-1-1 1,0 1-1,0 0 0,0 0 0,0-1 1,0 1-1,0-1 0,-1 1 0,-2 3 0,-1 2 17,0 0-1,-1-1 0,0 0 0,0 0 0,0-1 0,-1 0 1,0 0-1,0 0 0,-11 5 0,18-10-24,0-1 0,-1 1-1,1 0 1,0-1 0,0 1 0,0-1-1,-1 1 1,1 0 0,0-1 0,0 1-1,0-1 1,0 1 0,0 0 0,0-1 0,0 1-1,0 0 1,0-1 0,1 1 0,-1-1-1,0 1 1,0 0 0,1-1 0,-1 1 0,0-1-1,0 1 1,1-1 0,-1 1 0,1-1-1,-1 1 1,0-1 0,1 1 0,-1-1 0,1 0-1,-1 1 1,1-1 0,-1 0 0,1 1-1,0-1 1,25 23-251,-22-19 150,1-1 0,-1 1-1,0 0 1,0 1 0,0-1-1,-1 1 1,1 0 0,-1 0 0,0 0-1,0 0 1,2 8 0,-4-11 129,-1 0 1,1 0-1,-1 0 1,0 0-1,0 1 1,0-1-1,0 0 1,0 0-1,0 0 1,-1 1-1,1-1 1,-1 0-1,1 0 1,-1 0-1,0 0 1,0 0-1,0 0 1,0 0-1,0 0 1,0 0-1,-1 0 0,1-1 1,-1 1-1,1-1 1,-1 1-1,1-1 1,-1 1-1,0-1 1,0 0-1,-3 2 1,-9 4 36,0-1 0,-1 0 0,0-1 1,0-1-1,0 0 0,0-1 0,-1 0 0,1-2 0,-1 0 1,0 0-1,-21-3 0,34 2-107,1 0 0,-1 0 1,0-1-1,0 1 0,1-1 0,-1 1 1,0-1-1,1 0 0,-1 0 0,0 0 0,1 0 1,0-1-1,-1 1 0,1-1 0,0 0 1,-1 1-1,1-1 0,0 0 0,-1-2 1,2 2-103,0 1 0,1-1 0,-1 1 0,1-1 0,-1 1 1,1-1-1,0 1 0,0-1 0,0 0 0,0 1 1,0-1-1,0 1 0,0-1 0,0 0 0,1 1 0,-1-1 1,0 1-1,1-1 0,-1 1 0,1-1 0,0 1 1,0-1-1,-1 1 0,1 0 0,0 0 0,0-1 1,0 1-1,1 0 0,-1 0 0,0 0 0,0 0 0,0 0 1,1 0-1,1-1 0,22-18-10787</inkml:trace>
</inkml:ink>
</file>

<file path=ppt/ink/ink4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0.732"/>
    </inkml:context>
    <inkml:brush xml:id="br0">
      <inkml:brushProperty name="width" value="0.025" units="cm"/>
      <inkml:brushProperty name="height" value="0.025" units="cm"/>
    </inkml:brush>
  </inkml:definitions>
  <inkml:trace contextRef="#ctx0" brushRef="#br0">0 0 16688,'0'5'7463,"0"-4"-5830,0 4-319,0-2-866,0 3-352,4 0-1057,2-5-2818</inkml:trace>
</inkml:ink>
</file>

<file path=ppt/ink/ink4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1.078"/>
    </inkml:context>
    <inkml:brush xml:id="br0">
      <inkml:brushProperty name="width" value="0.025" units="cm"/>
      <inkml:brushProperty name="height" value="0.025" units="cm"/>
    </inkml:brush>
  </inkml:definitions>
  <inkml:trace contextRef="#ctx0" brushRef="#br0">0 23 19314,'0'0'10666,"8"-5"-17712,2-13-1827</inkml:trace>
</inkml:ink>
</file>

<file path=ppt/ink/ink4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1.500"/>
    </inkml:context>
    <inkml:brush xml:id="br0">
      <inkml:brushProperty name="width" value="0.025" units="cm"/>
      <inkml:brushProperty name="height" value="0.025" units="cm"/>
    </inkml:brush>
  </inkml:definitions>
  <inkml:trace contextRef="#ctx0" brushRef="#br0">3 0 21140,'0'0'7901,"0"12"-6812,-1 1-758,0 2-140,0 0 0,1 0-1,1 0 1,4 24 0,-5-37-178,0 0-1,1 0 1,-1 0 0,1 0 0,-1 0 0,1-1 0,-1 1 0,1 0 0,0 0-1,0 0 1,0-1 0,0 1 0,0 0 0,1-1 0,-1 1 0,0-1-1,1 1 1,-1-1 0,1 0 0,0 1 0,-1-1 0,1 0 0,0 0 0,-1 0-1,1-1 1,0 1 0,0 0 0,0-1 0,0 1 0,0-1 0,0 1 0,0-1-1,0 0 1,0 0 0,0 0 0,0 0 0,0 0 0,0-1 0,0 1 0,0-1-1,0 1 1,0-1 0,0 1 0,-1-1 0,1 0 0,2-2 0,7-3 21,-1 0 0,0-1 0,-1 0 0,0-1 1,0 0-1,12-15 0,10-8-33,-31 31 0,1 0 0,-1-1 0,0 1 0,0 0 0,0 0 1,0-1-1,1 1 0,-1 0 0,0 0 0,0 0 0,1-1 0,-1 1 0,0 0 1,0 0-1,1 0 0,-1 0 0,0 0 0,1 0 0,-1-1 0,0 1 0,0 0 0,1 0 1,-1 0-1,0 0 0,1 0 0,-1 0 0,0 0 0,1 0 0,-1 0 0,0 1 1,0-1-1,1 0 0,-1 0 0,0 0 0,1 0 0,-1 0 0,0 0 0,0 1 1,1-1-1,-1 0 0,0 0 0,0 0 0,1 1 0,3 17 126,-6 39 153,0-40-229,3-16-51,-1-1 0,0 1 0,1-1 0,-1 1 0,0-1 0,1 1 0,-1-1 0,1 0 0,-1 1 0,1-1 0,-1 0 0,1 1 0,-1-1 0,1 0 0,-1 0 0,1 1 0,-1-1 0,1 0 0,-1 0 0,1 0 0,-1 0 0,1 0 0,0 0 0,-1 0 0,1 0 0,-1 0 0,1 0 0,-1 0 0,1 0 0,-1 0 0,1 0 0,0-1 0,-1 1 0,1 0 0,-1 0 0,1-1 0,-1 1 0,1 0 0,0-1 0,24-10 0,66-54 0,-91 65-10,0 0 0,1-1 0,-1 1 0,1 0 0,-1 0 0,0 0 0,1 0 0,-1 0 0,1 0 0,-1 0 0,0 0 0,1 1 0,-1-1 0,1 0 0,-1 0 0,0 0 0,1 0 0,-1 0-1,0 1 1,1-1 0,-1 0 0,0 0 0,1 1 0,-1-1 0,0 0 0,1 1 0,-1-1 0,0 0 0,0 1 0,0-1 0,1 0 0,-1 1 0,0-1 0,0 0 0,0 1 0,0-1 0,0 0 0,1 1 0,-1-1 0,0 1 0,0-1 0,0 0 0,0 1 0,0-1 0,0 1 0,0-1 0,0 0 0,-1 1 0,1-1 0,0 1 0,0 0 0,-2 37-1452,2-6-1055,4-31-2796,8-2-402,-11 1 4240,12-4-10830</inkml:trace>
</inkml:ink>
</file>

<file path=ppt/ink/ink4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1.857"/>
    </inkml:context>
    <inkml:brush xml:id="br0">
      <inkml:brushProperty name="width" value="0.025" units="cm"/>
      <inkml:brushProperty name="height" value="0.025" units="cm"/>
    </inkml:brush>
  </inkml:definitions>
  <inkml:trace contextRef="#ctx0" brushRef="#br0">123 1 18193,'0'0'7122,"-10"5"-4202,-1 1-2438,-1 1 1,1 0-1,1 1 1,0 0-1,-14 15 0,20-20-416,1 0-1,0 0 1,1 0-1,-1 1 1,0-1-1,1 1 1,0-1-1,0 1 1,0 0-1,0 0 1,1 0-1,-1 0 1,1 1-1,0-1 1,1 0-1,-1 0 1,1 1-1,-1-1 1,1 0-1,1 1 1,-1-1 0,0 0-1,1 0 1,2 7-1,-2-10-65,0 1 0,1 0 0,-1 0 0,1 0 0,0-1 0,0 1 0,-1 0 0,1-1 0,0 0 0,0 0 0,0 1 0,1-1 0,-1 0 0,0 0 0,0-1 0,0 1 0,1 0 0,-1-1 0,0 0 0,1 1 0,-1-1 0,1 0 0,-1 0 0,4-1 0,-1 1 0,0 0 0,-1 0 0,1-1 0,0 0 0,-1 0 0,1 0 0,0 0 0,-1-1 0,0 1 0,1-1 0,6-5 0,-7 4 0,0-1 0,0-1 0,0 1 0,-1 0 0,0-1 0,0 0 0,0 0 0,0 0 0,-1 0 0,0 0 0,0 0 0,0 0 0,-1-1 0,2-10 0,-3 14 0,1 0 0,-1 0 0,0-1 0,0 1 0,-1 0 0,1 0 0,0 0 0,-1 0 0,1 0 0,-1 0 0,0 0 0,1 0 0,-1 0 0,0 0 0,0 0 0,0 0 0,-1 0 0,1 0 0,0 1 0,-1-1 0,1 1 0,-1-1 0,1 1 0,-1-1 0,0 1 0,0 0 0,0 0 0,1 0 0,-1 0 0,0 0 0,0 0 0,0 1 0,-1-1 0,1 1 0,0-1 0,0 1 0,0 0 0,0 0 0,-4 0 0,-16-1-2113,3 3-6317,29-3-8061</inkml:trace>
</inkml:ink>
</file>

<file path=ppt/ink/ink4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3.318"/>
    </inkml:context>
    <inkml:brush xml:id="br0">
      <inkml:brushProperty name="width" value="0.025" units="cm"/>
      <inkml:brushProperty name="height" value="0.025" units="cm"/>
    </inkml:brush>
  </inkml:definitions>
  <inkml:trace contextRef="#ctx0" brushRef="#br0">7 12 7015,'-4'5'15502,"1"-4"-14028,3 1-193,0 0-384,18-1 32,11-1 64,9 0-385,12 0-448,4-5-160,2-3-480,-7 2-833,-8 2-1026,-14 4-1056,-12 0-865</inkml:trace>
</inkml:ink>
</file>

<file path=ppt/ink/ink4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3.665"/>
    </inkml:context>
    <inkml:brush xml:id="br0">
      <inkml:brushProperty name="width" value="0.025" units="cm"/>
      <inkml:brushProperty name="height" value="0.025" units="cm"/>
    </inkml:brush>
  </inkml:definitions>
  <inkml:trace contextRef="#ctx0" brushRef="#br0">0 39 18129,'0'0'10058,"77"10"-9161,-32-15-641,5-4-192,-1-1-160,-1 2-1666,-10-1-3203,-5 2-3427</inkml:trace>
</inkml:ink>
</file>

<file path=ppt/ink/ink4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4.049"/>
    </inkml:context>
    <inkml:brush xml:id="br0">
      <inkml:brushProperty name="width" value="0.025" units="cm"/>
      <inkml:brushProperty name="height" value="0.025" units="cm"/>
    </inkml:brush>
  </inkml:definitions>
  <inkml:trace contextRef="#ctx0" brushRef="#br0">0 211 2659,'0'0'22074,"6"-4"-20238,198-196 1127,-204 199-2964,0 1 0,0 0 0,1-1 1,-1 1-1,0 0 0,0-1 0,0 1 0,0 0 0,1-1 1,-1 1-1,0 0 0,0 0 0,0-1 0,1 1 0,-1 0 1,0 0-1,1 0 0,-1-1 0,0 1 0,0 0 0,1 0 1,-1 0-1,0 0 0,1 0 0,-1 0 0,0-1 0,1 1 1,-1 0-1,0 0 0,1 0 0,-1 0 0,0 0 0,1 0 1,-1 0-1,0 0 0,1 1 0,-1-1 0,0 0 0,1 0 1,-1 0-1,0 0 0,1 0 0,-1 1 0,0-1 0,1 0 1,-1 0-1,0 0 0,1 1 0,1 22-14,-11 31 220,0-19 48,2 1-1,2-1 0,-1 49 0,5-84-251,1 1 0,0 0 0,0-1 0,0 1-1,0-1 1,0 1 0,1-1 0,-1 1 0,0 0 0,0-1-1,0 1 1,0-1 0,1 1 0,-1-1 0,0 1 0,0-1-1,1 1 1,-1-1 0,0 1 0,1-1 0,-1 1 0,1-1-1,-1 0 1,1 1 0,-1-1 0,0 0 0,1 1-1,-1-1 1,1 0 0,0 1 0,0-1 0,20-3-1451,-16 0 3,0 1 0,-1-1 0,1 1 0,-1-1 0,1-1 0,6-5 0,7-17-11669</inkml:trace>
</inkml:ink>
</file>

<file path=ppt/ink/ink4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4.394"/>
    </inkml:context>
    <inkml:brush xml:id="br0">
      <inkml:brushProperty name="width" value="0.025" units="cm"/>
      <inkml:brushProperty name="height" value="0.025" units="cm"/>
    </inkml:brush>
  </inkml:definitions>
  <inkml:trace contextRef="#ctx0" brushRef="#br0">0 19 21652,'0'0'10635,"30"-18"-36932</inkml:trace>
</inkml:ink>
</file>

<file path=ppt/ink/ink4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4.751"/>
    </inkml:context>
    <inkml:brush xml:id="br0">
      <inkml:brushProperty name="width" value="0.025" units="cm"/>
      <inkml:brushProperty name="height" value="0.025" units="cm"/>
    </inkml:brush>
  </inkml:definitions>
  <inkml:trace contextRef="#ctx0" brushRef="#br0">221 0 21204,'0'0'7319,"-11"4"-6444,-4 1-759,-1 2-1,2 0 0,-1 1 0,1 0 1,0 1-1,1 1 0,0 0 0,0 0 0,1 2 1,1-1-1,-14 18 0,20-23 39,1 1 1,0 0-1,0-1 0,1 1 0,0 0 0,0 1 1,0-1-1,-2 12 0,5-17-152,-1 0 0,1 0 0,0 0 0,0-1 0,0 1 0,0 0 0,1 0 0,-1 0 0,0-1 0,1 1 0,-1 0 0,1 0-1,-1-1 1,1 1 0,0 0 0,0-1 0,0 1 0,0-1 0,0 1 0,0-1 0,0 0 0,1 1 0,-1-1 0,0 0 0,1 0 0,-1 0 0,1 0 0,-1 0 0,1 0 0,0 0 0,-1 0 0,1-1 0,0 1 0,-1-1-1,1 1 1,0-1 0,0 0 0,0 0 0,-1 1 0,5-2 0,51 3-3694,-19-8-3853,-5-8-3762</inkml:trace>
</inkml:ink>
</file>

<file path=ppt/ink/ink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401"/>
    </inkml:context>
    <inkml:brush xml:id="br0">
      <inkml:brushProperty name="width" value="0.025" units="cm"/>
      <inkml:brushProperty name="height" value="0.025" units="cm"/>
    </inkml:brush>
  </inkml:definitions>
  <inkml:trace contextRef="#ctx0" brushRef="#br0">39 69 16432,'0'0'10863,"5"-10"-8727,-4 8-2073,1-1 61,0-1 1,0 1-1,0-1 0,0 1 0,0 0 0,0 0 0,1 0 0,0 0 0,-1 0 0,1 1 0,0-1 0,1 1 0,-1 0 0,0-1 0,1 2 1,-1-1-1,1 0 0,-1 1 0,1-1 0,0 1 0,0 0 0,-1 1 0,1-1 0,5 0 0,-6 1-111,1-1-1,0 1 1,-1 0-1,1 1 1,0-1 0,-1 0-1,1 1 1,-1 0-1,1 0 1,-1 0-1,1 0 1,-1 1-1,0-1 1,0 1 0,1 0-1,4 4 1,-6-4-15,0 1 0,-1-1 0,1 0 1,-1 1-1,0-1 0,0 1 0,0 0 0,0-1 1,0 1-1,0 0 0,-1 0 0,1-1 1,-1 1-1,0 0 0,0 0 0,0 0 0,0-1 1,0 1-1,-1 0 0,1 0 0,-1 0 1,0-1-1,-1 4 0,-1 3 2,-1 0 0,0 0 0,-1 0 0,0 0 0,0-1 0,0 0 0,-13 14 0,-57 52 0,37-38 0,29-27 0,6-6 0,0-1 0,0 1 0,1 0 0,-1-1 0,1 1 0,-1 0 0,1 1 0,0-1 0,1 0 0,-3 5 0,4-8 0,1 1 0,-1-1 0,0 1 0,1-1 0,-1 0 0,1 1 0,-1-1 0,0 1 0,1-1 0,-1 0 0,1 1 0,-1-1 0,1 0 0,-1 0 0,1 0 0,0 1 0,-1-1 0,1 0 0,-1 0 0,1 0 0,-1 0 0,1 0 0,0 0 0,-1 0 0,1 0 0,-1 0 0,1 0 0,-1 0 0,1 0 0,0-1 0,24-1 0,-5-2-1054,0 0 0,24-11 0,80-39-10908,-85 35-1933</inkml:trace>
</inkml:ink>
</file>

<file path=ppt/ink/ink4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5.078"/>
    </inkml:context>
    <inkml:brush xml:id="br0">
      <inkml:brushProperty name="width" value="0.025" units="cm"/>
      <inkml:brushProperty name="height" value="0.025" units="cm"/>
    </inkml:brush>
  </inkml:definitions>
  <inkml:trace contextRef="#ctx0" brushRef="#br0">97 1 16047,'0'0'3225,"-9"6"-193,3-1-2748,-5 2 841,0 1-1,1 1 1,-15 15 0,23-22-960,0 1-1,-1 0 1,1 0 0,0 0-1,0 0 1,0 0 0,1 1 0,-1-1-1,1 0 1,0 1 0,0-1 0,0 1-1,0 0 1,1-1 0,-1 1 0,1-1-1,0 1 1,0 0 0,0-1-1,1 6 1,0-8-144,0 0 0,0 0 0,0 0 0,0 0-1,0 0 1,0 0 0,0 0 0,0 0 0,1 0 0,-1-1-1,0 1 1,0 0 0,1-1 0,-1 1 0,0-1 0,1 1-1,-1-1 1,1 0 0,-1 0 0,0 0 0,1 0 0,-1 0-1,1 0 1,-1 0 0,1 0 0,-1 0 0,0 0 0,1-1-1,1 0 1,43-13 443,-1-22-203,-43 34-226,-1 1-1,1-1 0,0 0 1,-1 1-1,1-1 1,-1 0-1,0 0 0,0 0 1,0 0-1,0 0 0,0 0 1,0-1-1,0 1 1,-1 0-1,1 0 0,-1-1 1,0 1-1,1 0 0,-1-1 1,0 1-1,0 0 1,-1-4-1,0 5-30,-1-1 1,1 1 0,-1-1-1,1 1 1,-1 0-1,0-1 1,1 1-1,-1 0 1,0 0-1,0 0 1,0 0 0,0 1-1,0-1 1,0 1-1,0-1 1,0 1-1,0-1 1,0 1-1,0 0 1,0 0-1,-3 0 1,-46 2-25,51-2-20,-1 0 0,1 0-1,0 0 1,0 0 0,-1 0 0,1 0-1,0 0 1,-1 0 0,1 0 0,0 0-1,0 0 1,-1 0 0,1 0 0,0 1 0,0-1-1,-1 0 1,1 0 0,0 0 0,0 0-1,-1 0 1,1 1 0,0-1 0,0 0 0,0 0-1,-1 0 1,1 1 0,0-1 0,0 0-1,0 0 1,0 0 0,-1 1 0,1-1-1,0 0 1,0 0 0,0 1 0,0-1 0,0 0-1,0 1 1,0-1 0,0 0 0,0 1-1,12 2-5220,5-6-3611</inkml:trace>
</inkml:ink>
</file>

<file path=ppt/ink/ink4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5.639"/>
    </inkml:context>
    <inkml:brush xml:id="br0">
      <inkml:brushProperty name="width" value="0.025" units="cm"/>
      <inkml:brushProperty name="height" value="0.025" units="cm"/>
    </inkml:brush>
  </inkml:definitions>
  <inkml:trace contextRef="#ctx0" brushRef="#br0">13 1 17681,'0'0'12331,"13"67"-12202,-22-24-97,2 5 0,0 1-32,4-7-321,3-5-640,0-8-736,0-8 31,0-12-544</inkml:trace>
</inkml:ink>
</file>

<file path=ppt/ink/ink4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5.980"/>
    </inkml:context>
    <inkml:brush xml:id="br0">
      <inkml:brushProperty name="width" value="0.025" units="cm"/>
      <inkml:brushProperty name="height" value="0.025" units="cm"/>
    </inkml:brush>
  </inkml:definitions>
  <inkml:trace contextRef="#ctx0" brushRef="#br0">0 55 14382,'0'0'14734,"61"-7"-14446,-21 3-192,6-3-96,8 1-1345,-2-3-2403,-4-2-2626,-4 1-8840</inkml:trace>
</inkml:ink>
</file>

<file path=ppt/ink/ink4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6.370"/>
    </inkml:context>
    <inkml:brush xml:id="br0">
      <inkml:brushProperty name="width" value="0.025" units="cm"/>
      <inkml:brushProperty name="height" value="0.025" units="cm"/>
    </inkml:brush>
  </inkml:definitions>
  <inkml:trace contextRef="#ctx0" brushRef="#br0">1 227 12236,'0'0'13207,"6"-9"-11168,78-77-274,-56 60-1669,-2-1 1,40-51 0,-80 103 96,1 1 0,1 0 0,1 1 0,1 1 0,2-1-1,0 1 1,-5 47 0,12-71-63,1-1 1,0 0-1,-1 0 0,1 0 0,1 1 1,-1-1-1,0 0 0,1 0 0,1 5 1,7 1-2695,0-6-2193,2-2-3334</inkml:trace>
</inkml:ink>
</file>

<file path=ppt/ink/ink4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6.714"/>
    </inkml:context>
    <inkml:brush xml:id="br0">
      <inkml:brushProperty name="width" value="0.025" units="cm"/>
      <inkml:brushProperty name="height" value="0.025" units="cm"/>
    </inkml:brush>
  </inkml:definitions>
  <inkml:trace contextRef="#ctx0" brushRef="#br0">0 47 20595,'0'0'10859,"74"1"-10411,-30-6-288,4-3-96,0-2-96,-4 2-576,-2 1-641,-11 2-641,-6 2-320,-7 2-513,-7 1-2978</inkml:trace>
</inkml:ink>
</file>

<file path=ppt/ink/ink4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7.071"/>
    </inkml:context>
    <inkml:brush xml:id="br0">
      <inkml:brushProperty name="width" value="0.025" units="cm"/>
      <inkml:brushProperty name="height" value="0.025" units="cm"/>
    </inkml:brush>
  </inkml:definitions>
  <inkml:trace contextRef="#ctx0" brushRef="#br0">1 282 16848,'0'0'13026,"12"-9"-11494,35-26-1260,-2-3 0,-1-1 0,-2-2 1,61-79-1,-110 151-400,-15 20 148,10-24-17,0 0 0,2 1 0,-7 30 0,16-58-97,1 1-1,0-1 1,0 1 0,0-1-1,0 1 1,-1 0 0,1-1-1,0 1 1,0-1 0,0 1-1,0-1 1,0 1 0,0 0 0,0-1-1,1 1 1,-1-1 0,0 1-1,0-1 1,0 1 0,0-1-1,1 1 1,-1-1 0,0 1-1,1-1 1,-1 1 0,0-1-1,1 1 1,-1-1 0,0 0-1,1 1 1,-1-1 0,1 0 0,-1 1-1,1-1 1,-1 0 0,1 1-1,-1-1 1,1 0 0,0 0-1,1 1-507,-1-2 0,1 1 0,0 0-1,-1 0 1,1 0 0,0-1 0,-1 1 0,1-1-1,-1 1 1,1-1 0,-1 0 0,1 1 0,2-3-1,15-13-6956</inkml:trace>
  <inkml:trace contextRef="#ctx0" brushRef="#br0" timeOffset="1">430 34 20499,'0'0'10250,"-48"75"-9801,32-41-257,3 0-160,4-2 0,3-5-96,6-4-929,0-6-705,0-6-928,0-5 95,6-6-1312</inkml:trace>
</inkml:ink>
</file>

<file path=ppt/ink/ink4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7.415"/>
    </inkml:context>
    <inkml:brush xml:id="br0">
      <inkml:brushProperty name="width" value="0.025" units="cm"/>
      <inkml:brushProperty name="height" value="0.025" units="cm"/>
    </inkml:brush>
  </inkml:definitions>
  <inkml:trace contextRef="#ctx0" brushRef="#br0">1 55 23062,'0'0'9705,"54"-33"-9705,-28 29-801,1 1-1857,-2-1-2147,-5-2-2177,-3 1-4261</inkml:trace>
</inkml:ink>
</file>

<file path=ppt/ink/ink4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7.774"/>
    </inkml:context>
    <inkml:brush xml:id="br0">
      <inkml:brushProperty name="width" value="0.025" units="cm"/>
      <inkml:brushProperty name="height" value="0.025" units="cm"/>
    </inkml:brush>
  </inkml:definitions>
  <inkml:trace contextRef="#ctx0" brushRef="#br0">0 135 16656,'0'0'10874,"7"9"-9561,-3-3-1179,-1-3-69,-1 0-1,1 0 1,-1 0-1,0 1 1,1-1-1,-2 1 1,1-1-1,0 1 1,-1 0-1,0 0 1,0 0-1,0 0 1,0 0-1,0 0 1,-1 0-1,0 0 1,0 0-1,0 0 1,0 0-1,-1 0 1,1 0-1,-3 7 1,-17 29 660,11-21 320,30-47-509,-12 14-536,0 1 0,-2-1 0,0-1 0,0 1 0,6-25 0,-10 31 0,-1 0 0,0 0 0,-1-1 0,0 1 0,0 0 0,-1-1 0,0 1 0,-1-1 0,0 1 0,0 0 0,0 0 0,-5-14 0,-4 5 0,7 9 0,20 7 0,23 1-847,-16 1-2116,1-1 0,0-1-1,34-7 1,-21-1-9705</inkml:trace>
</inkml:ink>
</file>

<file path=ppt/ink/ink4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8.098"/>
    </inkml:context>
    <inkml:brush xml:id="br0">
      <inkml:brushProperty name="width" value="0.025" units="cm"/>
      <inkml:brushProperty name="height" value="0.025" units="cm"/>
    </inkml:brush>
  </inkml:definitions>
  <inkml:trace contextRef="#ctx0" brushRef="#br0">246 7 20307,'0'0'10565,"-11"-2"-9204,5 0-1327,0 1-1,0 0 0,0 1 1,-1 0-1,1 0 0,0 0 1,0 0-1,-1 1 0,1 0 1,0 1-1,0-1 1,0 1-1,0 0 0,0 0 1,-6 5-1,5-3-33,-11 5 0,1 1 0,-30 24 0,43-31 0,1 0 0,0 0 0,0 0 0,0 0 0,0 1 0,0-1 0,1 1 0,-1 0 0,1 0 0,0 0 0,0 0 0,1 0 0,-1 0 0,1 0 0,0 1 0,0-1 0,0 0 0,0 1 0,1 4 0,0-6-42,1-1 1,0 0-1,-1 0 1,1 0-1,0 1 1,0-1-1,0 0 0,1 0 1,-1-1-1,0 1 1,1 0-1,-1 0 1,1 0-1,0-1 1,0 1-1,-1-1 0,1 0 1,0 1-1,0-1 1,0 0-1,0 0 1,0 0-1,1 0 0,-1-1 1,0 1-1,0 0 1,3-1-1,8 3-961,0 0-1,0-1 0,18 0 1,8-2-6850,0 0-4868</inkml:trace>
</inkml:ink>
</file>

<file path=ppt/ink/ink4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4:58.453"/>
    </inkml:context>
    <inkml:brush xml:id="br0">
      <inkml:brushProperty name="width" value="0.025" units="cm"/>
      <inkml:brushProperty name="height" value="0.025" units="cm"/>
    </inkml:brush>
  </inkml:definitions>
  <inkml:trace contextRef="#ctx0" brushRef="#br0">0 92 18161,'0'0'7687,"8"3"-6587,-5-2-1001,1 0-1,-1 0 1,0 0 0,0 0-1,0-1 1,0 1 0,1-1-1,-1 0 1,0 0 0,0 0-1,1 0 1,-1 0 0,4-2-1,-2 0 166,1 0-1,-1 0 1,0-1-1,0 0 1,0 0-1,-1 0 1,1-1 0,7-7-1,11-13 643,-16 16-616,0 1 0,0 0 0,17-13 0,-23 20-290,-1 0 0,0 0 0,1 0 0,-1 0 0,0 0 0,0 0 0,1 0 0,-1 1 0,0-1 0,1 0 0,-1 0 0,0 0 0,0 0 0,1 0 0,-1 1 0,0-1 0,0 0 0,0 0 0,1 0 0,-1 1 0,0-1 0,0 0 0,0 0 0,0 1 0,1-1 0,-1 0 0,0 0 0,0 1 0,0-1 0,0 0 0,0 1 0,0-1 0,0 0 0,0 0 0,0 1 0,0-1 0,0 0 0,0 1 0,0-1 0,0 0 0,0 0 0,0 1 0,0-1 0,0 0 0,0 0 0,-1 1 0,1-1 0,-1 19 8,-2-1 1,0 1-1,-1-1 0,-9 27 0,7-26-59,0 1-1,2 0 0,-4 37 1,7-33-2021,1-9-5140</inkml:trace>
</inkml:ink>
</file>

<file path=ppt/ink/ink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811"/>
    </inkml:context>
    <inkml:brush xml:id="br0">
      <inkml:brushProperty name="width" value="0.025" units="cm"/>
      <inkml:brushProperty name="height" value="0.025" units="cm"/>
    </inkml:brush>
  </inkml:definitions>
  <inkml:trace contextRef="#ctx0" brushRef="#br0">9 0 13965,'0'0'18476,"13"9"-18182,2 0-290,0 0 0,0-2 0,1 1 0,-1-2 0,2 0 0,-1-1 0,32 5 0,-3-7-96,-35-3 45,1 0 0,-1 0-1,1 1 1,-1 1 0,1 0-1,-1 0 1,0 1 0,14 6-1,-24-9 41,1 1 1,0-1-1,-1 1 0,1-1 1,-1 1-1,1-1 0,-1 1 1,1-1-1,-1 1 0,1 0 0,-1-1 1,0 1-1,1 0 0,-1-1 1,0 1-1,0 0 0,1 0 1,-1-1-1,0 1 0,0 0 1,0 0-1,0-1 0,0 1 0,0 0 1,0 0-1,0 0 0,0-1 1,-1 1-1,1 0 0,0-1 1,0 1-1,-1 0 0,1 0 0,0-1 1,-1 1-1,1 0 0,-1 0 1,-20 23 127,-15 5-13,-1-1 1,-1-3-1,-1 0 1,-2-3-1,-78 31 1,115-51-546,10-3-889,13-6-4080,12-10-3536</inkml:trace>
</inkml:ink>
</file>

<file path=ppt/ink/ink4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2.365"/>
    </inkml:context>
    <inkml:brush xml:id="br0">
      <inkml:brushProperty name="width" value="0.025" units="cm"/>
      <inkml:brushProperty name="height" value="0.025" units="cm"/>
    </inkml:brush>
  </inkml:definitions>
  <inkml:trace contextRef="#ctx0" brushRef="#br0">0 5 20275,'0'0'1410,"64"0"-738,-18 0 866,7 0-1282,2-4-96,1 3-160,-3 1-128,-6 0-1922,-12 0-2050,-6 0-2915</inkml:trace>
</inkml:ink>
</file>

<file path=ppt/ink/ink4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2.709"/>
    </inkml:context>
    <inkml:brush xml:id="br0">
      <inkml:brushProperty name="width" value="0.025" units="cm"/>
      <inkml:brushProperty name="height" value="0.025" units="cm"/>
    </inkml:brush>
  </inkml:definitions>
  <inkml:trace contextRef="#ctx0" brushRef="#br0">1 0 18481,'0'0'8072,"82"25"-7143,-43-23-705,8-2-288,4 0-1986,-2 0-1825,-2-5-2884</inkml:trace>
</inkml:ink>
</file>

<file path=ppt/ink/ink4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3.049"/>
    </inkml:context>
    <inkml:brush xml:id="br0">
      <inkml:brushProperty name="width" value="0.025" units="cm"/>
      <inkml:brushProperty name="height" value="0.025" units="cm"/>
    </inkml:brush>
  </inkml:definitions>
  <inkml:trace contextRef="#ctx0" brushRef="#br0">0 1 14958,'0'0'2765,"12"0"-2273,-6-1-292,1 1 0,-1 0 0,1 1 0,0-1 1,-1 1-1,1 1 0,-1-1 0,1 1 0,-1 0 0,0 0 1,0 1-1,0 0 0,0 0 0,0 1 0,-1-1 1,1 1-1,-1 0 0,0 1 0,7 7 0,-5-4-20,-1 0 0,0 1 0,-1 0 1,0 0-1,-1 0 0,0 0 0,0 1 0,-1 0 0,0-1 0,0 1 0,-1 1 0,-1-1 0,0 0 0,0 0 0,-1 0 0,0 1 0,-1-1 0,0 0 0,-4 17 0,2-15-220,0-1 0,0 0 1,-1 0-1,-1-1 0,0 1 0,0-1 0,-1 0 0,0 0 0,-1 0 0,0-1 0,0 0 0,-1-1 1,-1 0-1,1 0 0,-1 0 0,0-1 0,-13 7 0,-6-3-4626,5-9-5391</inkml:trace>
</inkml:ink>
</file>

<file path=ppt/ink/ink4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4.396"/>
    </inkml:context>
    <inkml:brush xml:id="br0">
      <inkml:brushProperty name="width" value="0.025" units="cm"/>
      <inkml:brushProperty name="height" value="0.025" units="cm"/>
    </inkml:brush>
  </inkml:definitions>
  <inkml:trace contextRef="#ctx0" brushRef="#br0">178 0 16111,'0'0'11504,"2"13"-10190,-1-9-1238,1 4 37,-1 1 0,1-1 0,-1 1 0,-1 0 0,0-1 0,0 1-1,-1 0 1,0-1 0,0 1 0,-5 12 0,-23 55 67,-56 98 0,28-60 1174,56-113-1344,0 0-1,1 0 1,-1 0 0,0 0 0,1 0 0,-1 0-1,1 1 1,-1-1 0,1 0 0,0 0-1,0 0 1,-1 0 0,1 1 0,0-1 0,0 0-1,0 0 1,0 0 0,0 1 0,1-1-1,-1 0 1,0 0 0,0 0 0,1 1 0,-1-1-1,1 0 1,-1 0 0,1 0 0,-1 0-1,1 0 1,0 0 0,0 0 0,-1 0 0,1 0-1,0 0 1,0-1 0,0 1 0,0 0 0,0 0-1,0-1 1,0 1 0,0-1 0,0 1-1,0-1 1,0 1 0,1-1 0,-1 0 0,0 0-1,2 1 1,9 0 49,0 1 0,-1-2 0,1 0 0,16-2 0,-3 1-27,181 1-32,-204-31-3443,-2 15-4645,-3-3-6806</inkml:trace>
</inkml:ink>
</file>

<file path=ppt/ink/ink4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5.435"/>
    </inkml:context>
    <inkml:brush xml:id="br0">
      <inkml:brushProperty name="width" value="0.025" units="cm"/>
      <inkml:brushProperty name="height" value="0.025" units="cm"/>
    </inkml:brush>
  </inkml:definitions>
  <inkml:trace contextRef="#ctx0" brushRef="#br0">43 167 15727,'0'0'10794,"-8"10"-9982,3-3-713,1 0 1,0 0 0,0 0 0,0 1-1,1 0 1,0-1 0,-3 13 0,5-17-53,1 0 0,0 0 1,0 0-1,-1 0 1,2 0-1,-1 0 1,0-1-1,1 1 1,-1 0-1,1 0 0,0 0 1,0 0-1,0-1 1,0 1-1,0 0 1,1-1-1,-1 1 1,1-1-1,0 0 0,-1 1 1,1-1-1,0 0 1,1 0-1,-1 0 1,0 0-1,0-1 1,1 1-1,-1-1 0,1 1 1,4 1-1,4 1 122,1 1-1,-1-2 1,1 0-1,0 0 0,0-1 1,0-1-1,1 0 1,-1 0-1,0-1 0,0-1 1,21-3-1,-8-1-69,-1 0 0,0-2-1,-1 0 1,41-20 0,-45 18-118,-1-1 0,0-1 0,-1-1 0,-1 0 0,1-1 0,17-20 0,-28 28-6,-1-1 0,0 0 0,0 0 0,0-1-1,-1 0 1,0 0 0,0 0 0,-1 0 0,0 0 0,0-1 0,-1 1 0,0-1-1,0 0 1,0 0 0,-1 1 0,-1-1 0,1 0 0,-1 0 0,-1-10-1,0 16 18,0 0-1,1 0 0,-1 0 0,0 0 0,0 0 1,0 0-1,-1 0 0,1 0 0,0 0 0,-1 1 1,1-1-1,-1 0 0,0 1 0,1 0 0,-1-1 1,0 1-1,0 0 0,0 0 0,0 0 0,0 0 1,0 0-1,0 0 0,0 1 0,0-1 0,-1 1 1,1-1-1,0 1 0,0 0 0,0 0 0,-1 0 1,1 0-1,-3 1 0,-2-1 17,0 0-1,0 1 1,0 0 0,0 1-1,0 0 1,0 0 0,0 0 0,0 1-1,-6 3 1,1 1 39,2 1 0,-1 0 0,1 0 0,0 1 0,1 0 0,0 0 0,1 1 0,-1 1 0,2-1 0,0 1 0,0 1 0,1-1 0,-7 19-1,1 7 155,1 1-1,2 0 0,-4 46 0,6-37-158,4-30-42,0 0 0,-1 0 0,-1 0 0,-1-1 0,0 0 0,-1 0 0,-1 0 0,-1-1 0,0 0 0,0-1 0,-2 0 0,1-1 0,-23 21 0,32-32 0,-1-1 0,1 0-1,-1 1 1,1-1 0,-1 0 0,0 0 0,1 0 0,-1 0-1,0-1 1,0 1 0,1 0 0,-1-1 0,0 1-1,0-1 1,0 0 0,0 1 0,0-1 0,0 0-1,0 0 1,0 0 0,1-1 0,-1 1 0,0 0 0,-3-2-1,3 1 0,-1-1-1,1 1 0,0-1 1,0 0-1,-1 0 0,2 0 1,-1 0-1,0 0 1,0-1-1,1 1 0,-1 0 1,1-1-1,-1 1 0,-1-6 1,1 0-15,-1 0 0,1 0 0,0 0 1,0-1-1,1 1 0,0 0 0,1-1 0,0 1 1,0-1-1,3-13 0,-2 20-37,0 0-1,0 0 1,1 0-1,-1 0 0,1 0 1,0 0-1,-1 0 1,1 0-1,0 1 1,0-1-1,0 1 1,0-1-1,0 1 1,1 0-1,-1 0 0,0 0 1,0 0-1,1 0 1,-1 0-1,1 1 1,-1-1-1,1 1 1,-1 0-1,1 0 1,-1 0-1,1 0 0,3 0 1,-4 0 10,0 0 0,1 0 0,-1 0 0,0 1 0,1-1 0,-1 0 1,0 1-1,0 0 0,1-1 0,-1 1 0,0 0 0,0 0 0,0 0 0,0 1 0,0-1 0,0 0 0,0 1 1,0-1-1,-1 1 0,1 0 0,-1-1 0,1 1 0,-1 0 0,1 0 0,-1 0 0,0 0 0,0 0 1,0 0-1,0 0 0,0 3 0,1 26-87,-2-29 178,0 1 1,-1-1 0,1 0-1,0 0 1,0 1 0,1-1-1,-1 0 1,0 1 0,1-1-1,-1 0 1,1 0 0,0 1-1,0-1 1,0 0 0,0 0-1,0 0 1,0 0 0,0 0 0,1 0-1,-1-1 1,1 1 0,-1 0-1,1-1 1,0 1 0,0-1-1,0 1 1,0-1 0,0 0-1,0 0 1,0 0 0,0 0-1,0 0 1,0-1 0,1 1-1,-1 0 1,4-1 0,9 4 36,0-1 0,0-1 0,0-1 0,0 0 0,0-1 0,0 0 0,0-1 0,0-1 0,0-1 1,0 0-1,-1-1 0,1 0 0,-1-1 0,0-1 0,19-10 0,-32 15-99,-1 1-1,1-1 1,0 1-1,-1-1 1,0 0-1,1 1 1,-1-1 0,1 1-1,-1-1 1,0 0-1,1 0 1,-1 1-1,0-1 1,0 0-1,0 1 1,1-1 0,-1 0-1,0 0 1,0 1-1,0-1 1,0 0-1,0 0 1,-1 1 0,1-1-1,0 0 1,0 0-1,-1-1 1,-10-22-1804,5 13-343,-1-10-5147</inkml:trace>
</inkml:ink>
</file>

<file path=ppt/ink/ink4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6.030"/>
    </inkml:context>
    <inkml:brush xml:id="br0">
      <inkml:brushProperty name="width" value="0.025" units="cm"/>
      <inkml:brushProperty name="height" value="0.025" units="cm"/>
    </inkml:brush>
  </inkml:definitions>
  <inkml:trace contextRef="#ctx0" brushRef="#br0">0 23 18962,'0'4'3780,"11"-4"-1891,13 0 257,4 0-608,11 0-97,6 0-320,4-2-608,-1-5-449,1 2-224,-7 0-1378,-7 0-1953,-14 2-1602,-13 3-3011</inkml:trace>
</inkml:ink>
</file>

<file path=ppt/ink/ink4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6.399"/>
    </inkml:context>
    <inkml:brush xml:id="br0">
      <inkml:brushProperty name="width" value="0.025" units="cm"/>
      <inkml:brushProperty name="height" value="0.025" units="cm"/>
    </inkml:brush>
  </inkml:definitions>
  <inkml:trace contextRef="#ctx0" brushRef="#br0">0 5 19731,'0'0'3555,"81"2"-1217,-28-2-704,8 0-129,2-2-512,-1 0-705,-3 0-576,-9 2-3716,-6 0-5605</inkml:trace>
</inkml:ink>
</file>

<file path=ppt/ink/ink4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7.114"/>
    </inkml:context>
    <inkml:brush xml:id="br0">
      <inkml:brushProperty name="width" value="0.025" units="cm"/>
      <inkml:brushProperty name="height" value="0.025" units="cm"/>
    </inkml:brush>
  </inkml:definitions>
  <inkml:trace contextRef="#ctx0" brushRef="#br0">11 1 15983,'0'0'8782,"-2"12"-7715,0 3-585,-1 3-181,1-1 0,1 1 0,0 0 0,3 21 0,-2-35-282,0-1 0,0 0 0,1 0-1,-1 1 1,1-1 0,0 0 0,0 0 0,0 1 0,1-1-1,-1 0 1,0 0 0,1-1 0,0 1 0,0 0 0,0 0-1,0-1 1,0 1 0,1-1 0,-1 0 0,1 0-1,-1 0 1,1 0 0,0 0 0,0 0 0,0-1 0,0 0-1,0 1 1,0-1 0,0 0 0,1 0 0,3 0 0,1-1 28,0 0 1,-1-1-1,1 0 1,0 0-1,0 0 1,-1-1-1,1-1 1,-1 1-1,1-1 1,-1 0-1,0-1 1,0 0-1,0 0 1,-1 0-1,1-1 1,-1 0-1,0 0 1,5-7-1,-2 3-7,-1 0-1,0 0 1,0-1-1,-1 0 1,-1-1 0,1 0-1,-2 0 1,1 0-1,-2 0 1,1-1-1,2-12 1,-21 140 376,12-101-332,1 0-1,1 0 0,0 0 1,1 0-1,3 18 1,-4-31-118,1 0 0,-1 0 0,1 1 1,0-1-1,0 0 0,0 0 0,0 0 1,0 0-1,1 0 0,-1 0 0,0 0 1,1 0-1,0 0 0,-1-1 0,1 1 1,0-1-1,2 2 0,-1-2-151,0 0 0,-1 0-1,1-1 1,-1 1 0,1-1 0,0 0 0,0 0-1,-1 0 1,1 0 0,0 0 0,-1 0-1,1-1 1,0 1 0,-1-1 0,1 0 0,-1 0-1,1 0 1,-1 0 0,3-2 0,20-15-4326,0-6-2520</inkml:trace>
</inkml:ink>
</file>

<file path=ppt/ink/ink4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7.460"/>
    </inkml:context>
    <inkml:brush xml:id="br0">
      <inkml:brushProperty name="width" value="0.025" units="cm"/>
      <inkml:brushProperty name="height" value="0.025" units="cm"/>
    </inkml:brush>
  </inkml:definitions>
  <inkml:trace contextRef="#ctx0" brushRef="#br0">168 0 17777,'0'0'10741,"-11"8"-9946,-3 2-585,0 0-1,2 1 1,-1 1-1,2 0 1,-1 1-1,2 0 1,-1 1-1,2 0 1,0 0-1,1 1 1,-12 29-1,17-36-170,0 0-1,1 1 0,0-1 0,1 1 0,-1 0 0,2-1 1,-1 1-1,1 0 0,0 0 0,1-1 0,0 1 0,3 8 1,-3-13-129,0 0 1,1-1-1,-1 1 1,1 0-1,0-1 1,0 0-1,1 1 1,-1-1-1,0 0 1,1 0-1,5 4 1,-4-4-304,0 0 1,0-1 0,1 0 0,-1 1-1,0-1 1,1-1 0,0 1 0,-1-1-1,1 0 1,0 0 0,6 1-1,20-1-5682,0-1-3790</inkml:trace>
</inkml:ink>
</file>

<file path=ppt/ink/ink4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7.834"/>
    </inkml:context>
    <inkml:brush xml:id="br0">
      <inkml:brushProperty name="width" value="0.025" units="cm"/>
      <inkml:brushProperty name="height" value="0.025" units="cm"/>
    </inkml:brush>
  </inkml:definitions>
  <inkml:trace contextRef="#ctx0" brushRef="#br0">246 0 18706,'0'0'6523,"-10"0"-3854,0 1-2350,1 1-1,-1-1 0,1 2 0,-1-1 0,1 1 0,0 1 1,0-1-1,0 2 0,1-1 0,-1 1 0,1 0 0,0 1 1,0 0-1,-7 8 0,4-5-265,-42 40 13,50-45-68,0-1 0,0 1 0,0 0 0,0 0 1,0 0-1,1 0 0,0 0 0,0 1 0,0-1 0,0 1 0,-1 9 0,3-13 4,0 0 0,0 0 0,0 0 0,1 0 0,-1 0 0,0 0 0,0 0 0,1 0 0,-1 0 0,1-1 0,-1 1 0,1 0-1,-1 0 1,1 0 0,0 0 0,-1 0 0,1-1 0,0 1 0,0 0 0,0-1 0,-1 1 0,1-1 0,0 1 0,0-1 0,0 1 0,0-1 0,0 1 0,0-1 0,0 0 0,0 0 0,0 1 0,0-1 0,0 0 0,0 0 0,0 0 0,2 0 0,47-1-184,-38 0-13,3 0-1982,1-1 1,30-8 0,-8-3-4924</inkml:trace>
</inkml:ink>
</file>

<file path=ppt/ink/ink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3.008"/>
    </inkml:context>
    <inkml:brush xml:id="br0">
      <inkml:brushProperty name="width" value="0.025" units="cm"/>
      <inkml:brushProperty name="height" value="0.025" units="cm"/>
    </inkml:brush>
  </inkml:definitions>
  <inkml:trace contextRef="#ctx0" brushRef="#br0">338 136 13068,'0'0'4858,"6"-10"-3229,-3 6-1344,23-42 907,-24 43-893,-1 1-1,1-1 1,-1 0 0,0 0 0,0 0-1,0 0 1,-1 0 0,1 0-1,-1 0 1,0 0 0,1 0 0,-2 0-1,1 0 1,0 0 0,0 0 0,-1 0-1,-1-4 1,1 5-154,-1 1 0,1-1-1,-1 1 1,0-1 0,0 1 0,0 0 0,0-1 0,0 1-1,0 0 1,0 0 0,0 0 0,0 1 0,0-1 0,0 1-1,-1-1 1,1 1 0,0-1 0,-1 1 0,1 0-1,-3 0 1,-49 3 465,42 0-546,0 0-1,0 1 0,0 0 1,1 1-1,-1 0 0,1 1 0,0 0 1,1 1-1,0 0 0,0 1 1,0 0-1,1 0 0,-11 14 1,5-5 75,1 0 1,0 1-1,2 0 1,0 2-1,1-1 1,-14 34 0,22-45-106,0 1 0,1-1 0,0 0 0,0 1 0,0-1 0,1 1 0,1 0 1,-1-1-1,2 1 0,-1 0 0,2 9 0,0-13-31,-1-1-1,1 1 0,-1-1 1,1 1-1,0-1 1,1 0-1,-1 0 1,1 0-1,0 0 1,0-1-1,0 1 1,0-1-1,1 0 1,-1 1-1,1-2 1,0 1-1,0 0 1,0-1-1,0 0 1,0 1-1,8 1 1,3 1 24,1 0 0,0-1 1,1-1-1,-1-1 0,0 0 0,1-1 0,25-2 1,-34 1-20,0-1 1,0 0 0,0 0 0,0 0 0,0-1 0,0 0 0,-1-1 0,1 0 0,-1 0 0,0-1 0,1 0 0,-2 0 0,1 0 0,0-1 0,-1 0 0,0 0 0,8-10 0,-13 14-9,1-1 0,-1 1 0,1-1 0,-1 0 0,0 0 0,0 1 0,0-1 0,0 0 0,0 0 0,0 0 0,-1 0 0,1-1 0,-1 1 0,1 0 0,-1 0 0,0 0 0,0 0 0,0 0 0,0-1 0,0 1 0,0 0 0,-1 0 0,1 0 0,-2-3 0,1 3 0,-1 0 0,0 0 0,0 0 0,0 0 0,0 0 0,0 1 0,0-1 0,0 1 0,0-1 0,-1 1 0,1 0 0,-1 0 0,1 0 0,-1 0 0,1 0 0,-5 0 0,-7-2 0,-1 1 0,0 1 0,1 0 0,-1 1 0,-28 4 0,37-3 0,0 0 0,0 0 0,0 1 0,1 0 0,-1 0 0,1 0 0,-1 1 0,1-1 0,0 1 0,0 1 0,0-1 0,0 1 0,-7 7 0,15-10 0,1 0 0,0 0 0,0-1 0,0 1 0,0-1 0,0 0 0,0 0 0,-1 0 0,6-1 0,22-7 0,0-1 0,-1-1 0,0-1 0,34-19 0,-28 13 0,75-25 0,-110 42 0,0-1 0,0 1 0,-1 0 0,1-1 0,0 1 0,0 0 0,0 0 0,0 0 0,-1 0 0,1 0 0,0 0 0,0 0 0,0 0 0,0 0 0,-1 0 0,1 0 0,0 0 0,0 1 0,0-1 0,-1 0 0,1 1 0,0-1 0,0 0 0,-1 1 0,1-1 0,0 1 0,-1-1 0,1 1 0,0 0 0,-1-1 0,1 2 0,0 0 0,0 0 0,-1 0 0,0-1 0,1 1 0,-1 0 0,0 0 0,0 0 0,0 0 0,-1 0 0,1 0 0,0 0 0,-1 0 0,0 2 0,-28 65 0,27-64 0,-34 60 0,19-36 0,-22 54 0,38-83-26,1 1 1,-1-1-1,1 1 1,0 0-1,-1-1 1,1 1-1,0 0 1,0-1-1,-1 1 1,1 0-1,0-1 0,0 1 1,0 0-1,0 0 1,0-1-1,0 1 1,0 0-1,0-1 1,0 1-1,0 0 1,1-1-1,-1 1 0,0 0 1,0 0-1,1-1 1,-1 1-1,0-1 1,1 1-1,-1 0 1,0-1-1,1 1 1,-1-1-1,1 1 1,-1-1-1,1 1 0,0-1 1,-1 1-1,1-1 1,-1 0-1,1 1 1,0-1-1,-1 0 1,1 0-1,0 1 1,-1-1-1,1 0 0,0 0 1,-1 0-1,1 0 1,0 0-1,0 0 1,-1 0-1,1 0 1,0 0-1,-1 0 1,1 0-1,0 0 0,-1 0 1,1-1-1,0 1 1,-1 0-1,1-1 1,1 0-1,46-18-4900,-23 3-3183</inkml:trace>
</inkml:ink>
</file>

<file path=ppt/ink/ink4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8.177"/>
    </inkml:context>
    <inkml:brush xml:id="br0">
      <inkml:brushProperty name="width" value="0.025" units="cm"/>
      <inkml:brushProperty name="height" value="0.025" units="cm"/>
    </inkml:brush>
  </inkml:definitions>
  <inkml:trace contextRef="#ctx0" brushRef="#br0">106 1 18674,'0'0'6956,"-9"2"-5867,4-1-960,0 1 0,0-1 1,0 1-1,0 0 0,0 0 1,1 1-1,-1-1 0,1 1 1,0 0-1,0 0 1,0 0-1,0 1 0,0 0 1,0-1-1,1 1 0,0 1 1,0-1-1,0 0 0,1 1 1,-1-1-1,1 1 0,0 0 1,0 0-1,1 0 0,-3 8 1,4-11-82,-1-1 0,1 1 1,0-1-1,0 1 1,-1 0-1,1-1 0,0 1 1,0 0-1,0-1 0,1 1 1,-1-1-1,0 1 0,0-1 1,1 1-1,-1 0 0,1-1 1,0 1-1,-1-1 0,1 0 1,0 1-1,0-1 0,0 0 1,0 1-1,0-1 0,0 0 1,0 0-1,0 0 0,1 0 1,-1 0-1,2 1 1,1-1-28,0 0 0,1 0 0,-1 0-1,0 0 1,1-1 0,-1 0 0,1 0 0,-1 0 0,0-1 0,8 0 0,-7-1-36,1 1-1,-1-1 0,1 0 1,-1 0-1,0 0 0,0-1 0,0 0 1,0 0-1,0 0 0,-1 0 0,7-7 1,-8 7 27,0 1 0,-1-1 0,1 0 0,-1 0 1,0 0-1,0 0 0,0 0 0,0-1 0,-1 1 0,1 0 1,-1-1-1,0 1 0,0-1 0,0 0 0,0 1 1,-1-1-1,1 0 0,-1-6 0,-1 8 7,0 1 0,0-1 0,0 1 0,0 0 0,0-1 0,0 1 0,0 0 0,-1 0 0,1 0 0,0 0 0,-1 0 0,1 0 0,-1 0 0,1 1 0,-1-1 0,1 0 0,-1 1 0,0-1 0,1 1 0,-1 0 1,0-1-1,1 1 0,-1 0 0,0 0 0,1 0 0,-1 0 0,-2 1 0,-48 1 361,49-1-424,0-1 0,1 0 0,-1 1 0,0-1 0,0 1 0,1 0 0,-1 0 0,0 0 0,1 0 0,-1 1 0,1-1-1,-1 1 1,1-1 0,0 1 0,0 0 0,0 0 0,0 0 0,0 0 0,0 0 0,0 0 0,1 1 0,-1-1 0,-1 4 0,3-6-75,0 1 1,0-1-1,0 0 1,0 0-1,0 1 0,0-1 1,0 0-1,0 0 1,0 1-1,0-1 0,0 0 1,1 0-1,-1 1 0,0-1 1,0 0-1,0 0 1,0 1-1,0-1 0,1 0 1,-1 0-1,0 0 1,0 1-1,0-1 0,1 0 1,-1 0-1,0 0 1,0 0-1,0 1 0,1-1 1,-1 0-1,0 0 1,0 0-1,1 0 0,-1 0 1,0 0-1,1 0 1,-1 0-1,0 0 0,0 0 1,1 0-1,-1 0 0,0 0 1,0 0-1,1 0 1,-1 0-1,0 0 0,0 0 1,1 0-1,-1 0 1,1-1-1,2 1-1087,16 0-5825</inkml:trace>
</inkml:ink>
</file>

<file path=ppt/ink/ink4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8.549"/>
    </inkml:context>
    <inkml:brush xml:id="br0">
      <inkml:brushProperty name="width" value="0.025" units="cm"/>
      <inkml:brushProperty name="height" value="0.025" units="cm"/>
    </inkml:brush>
  </inkml:definitions>
  <inkml:trace contextRef="#ctx0" brushRef="#br0">47 1 15310,'0'0'13774,"-28"67"-12750,21-38-447,1 3-225,0-1-256,6-3-64,0-3-160,0-3-512,0-6-930,5-7-1344,4-6-642,3-3-1729,0-6-6342</inkml:trace>
</inkml:ink>
</file>

<file path=ppt/ink/ink4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8.906"/>
    </inkml:context>
    <inkml:brush xml:id="br0">
      <inkml:brushProperty name="width" value="0.025" units="cm"/>
      <inkml:brushProperty name="height" value="0.025" units="cm"/>
    </inkml:brush>
  </inkml:definitions>
  <inkml:trace contextRef="#ctx0" brushRef="#br0">258 0 18898,'0'0'10399,"-10"2"-9700,-6 3-485,-1 0-1,1 1 0,0 1 1,0 1-1,1 0 0,-23 15 1,28-15-98,-1 0 0,1 0 0,0 0 0,1 2 0,0-1 0,1 1 1,0 0-1,0 1 0,1-1 0,-7 16 0,12-23-116,1 0 1,0 1-1,-1-1 1,2 0-1,-1 0 1,0 1-1,1-1 0,-1 0 1,1 1-1,0-1 1,0 1-1,0-1 0,1 0 1,-1 1-1,2 3 1,-2-5-3,1 0 1,0-1 0,1 1-1,-1 0 1,0 0 0,0-1-1,1 1 1,-1-1 0,1 1-1,-1-1 1,1 0 0,0 0-1,-1 1 1,1-1 0,0 0-1,0 0 1,0-1 0,0 1-1,0 0 1,0-1 0,0 1-1,0-1 1,0 0 0,4 1-1,7 0-582,1 0-1,0-1 0,0-1 0,0 0 1,-1-1-1,1 0 0,15-5 1,-15 2-2245,0 0 0,-1 0 0,23-14 0,-7 0-7384</inkml:trace>
</inkml:ink>
</file>

<file path=ppt/ink/ink4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9.251"/>
    </inkml:context>
    <inkml:brush xml:id="br0">
      <inkml:brushProperty name="width" value="0.025" units="cm"/>
      <inkml:brushProperty name="height" value="0.025" units="cm"/>
    </inkml:brush>
  </inkml:definitions>
  <inkml:trace contextRef="#ctx0" brushRef="#br0">1 132 7111,'0'0'22768,"10"-1"-21647,-4 0-1071,1 0-1,0 0 1,0-1 0,-1-1 0,1 1-1,-1-1 1,0 0 0,1 0-1,-1-1 1,-1 1 0,1-2 0,-1 1-1,1 0 1,-1-1 0,6-8-1,56-59-193,-65 70 171,-20 40-321,9-22 184,1 1-1,-10 31 1,16-39-1246,0 0 0,0 0 0,1 0 1,-1 13-1,4-17-3550,6-4-1458</inkml:trace>
</inkml:ink>
</file>

<file path=ppt/ink/ink4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09.596"/>
    </inkml:context>
    <inkml:brush xml:id="br0">
      <inkml:brushProperty name="width" value="0.025" units="cm"/>
      <inkml:brushProperty name="height" value="0.025" units="cm"/>
    </inkml:brush>
  </inkml:definitions>
  <inkml:trace contextRef="#ctx0" brushRef="#br0">155 0 12876,'0'0'8136,"-3"52"-5157,3-25-289,5 5-1216,4 3-449,1 1-609,-4 3-128,-4 4-224,-2 1 0,-4 1-64,-14 0 32,-10 1-64,-3-2-384,-4-4-1410,-1-7-2594,4-10-4516</inkml:trace>
</inkml:ink>
</file>

<file path=ppt/ink/ink4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0.014"/>
    </inkml:context>
    <inkml:brush xml:id="br0">
      <inkml:brushProperty name="width" value="0.025" units="cm"/>
      <inkml:brushProperty name="height" value="0.025" units="cm"/>
    </inkml:brush>
  </inkml:definitions>
  <inkml:trace contextRef="#ctx0" brushRef="#br0">1 0 21845,'0'0'5092,"6"70"-4451,-5-33-64,-1 2-385,0-1-288,1-4-1282,1-4-832,2-7-512,-2-10-33,-2-9-1761</inkml:trace>
</inkml:ink>
</file>

<file path=ppt/ink/ink4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0.344"/>
    </inkml:context>
    <inkml:brush xml:id="br0">
      <inkml:brushProperty name="width" value="0.025" units="cm"/>
      <inkml:brushProperty name="height" value="0.025" units="cm"/>
    </inkml:brush>
  </inkml:definitions>
  <inkml:trace contextRef="#ctx0" brushRef="#br0">1 46 20083,'0'0'4452,"54"-1"-2338,-19-6-1025,11-3-544,3 3-417,7 0-256,1 0-2146,-1 3-2371,-4 1-4708</inkml:trace>
</inkml:ink>
</file>

<file path=ppt/ink/ink4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0.704"/>
    </inkml:context>
    <inkml:brush xml:id="br0">
      <inkml:brushProperty name="width" value="0.025" units="cm"/>
      <inkml:brushProperty name="height" value="0.025" units="cm"/>
    </inkml:brush>
  </inkml:definitions>
  <inkml:trace contextRef="#ctx0" brushRef="#br0">236 188 23382,'0'0'6438,"-58"41"-6150,28-12-127,-3 6-129,3 1 0,2-2-64,4-4-289,8-8-31,5-9-417,7-6-704,2-7-1378,2-11-608,0-12-4228</inkml:trace>
  <inkml:trace contextRef="#ctx0" brushRef="#br0" timeOffset="1">111 1 14157,'0'0'14959,"0"72"-13678,0-41-288,11 4-321,6 0-415,5 1-129,-1 2-64,5-3-32,-2 1 0,-2-2-385,-1-1-1152,-6-7-1538,-2-6-2850,0-10-9001</inkml:trace>
</inkml:ink>
</file>

<file path=ppt/ink/ink4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1.310"/>
    </inkml:context>
    <inkml:brush xml:id="br0">
      <inkml:brushProperty name="width" value="0.025" units="cm"/>
      <inkml:brushProperty name="height" value="0.025" units="cm"/>
    </inkml:brush>
  </inkml:definitions>
  <inkml:trace contextRef="#ctx0" brushRef="#br0">137 1 18546,'0'0'6277,"-52"39"-5892,27 3-33,3 12-64,2 8-31,8 3 63,6 1 481,6-4-193,14-6-319,8-6-161,12-8-96,3-12-705,5-10-1537,0-10-2723,3-10-9448</inkml:trace>
</inkml:ink>
</file>

<file path=ppt/ink/ink4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2.411"/>
    </inkml:context>
    <inkml:brush xml:id="br0">
      <inkml:brushProperty name="width" value="0.025" units="cm"/>
      <inkml:brushProperty name="height" value="0.025" units="cm"/>
    </inkml:brush>
  </inkml:definitions>
  <inkml:trace contextRef="#ctx0" brushRef="#br0">1 1 14253,'0'0'13352,"5"11"-11879,0 0-1249,-1 1 1,0-1-1,0 1 0,-1 0 0,-1 0 0,2 21 1,-4-31-216,0 1 1,0-1-1,1 1 1,-1-1-1,0 1 1,1-1-1,0 1 1,0-1-1,-1 1 1,2-1 0,-1 0-1,0 0 1,0 1-1,3 2 1,-3-4-7,0 0 0,1-1 1,-1 1-1,0 0 0,1-1 0,-1 1 1,1 0-1,-1-1 0,1 0 0,-1 1 1,1-1-1,-1 0 0,1 0 1,-1 0-1,1 0 0,-1 0 0,1 0 1,-1 0-1,1-1 0,-1 1 1,1 0-1,-1-1 0,0 1 0,1-1 1,-1 0-1,0 1 0,2-2 1,10-6-76,-1 1 1,0-2 0,0 0 0,-1 0-1,-1-1 1,16-18 0,34-30-237,-59 57 305,0 1-1,-1-1 1,1 0-1,0 1 1,-1-1-1,1 0 1,0 1-1,0-1 1,-1 1-1,1-1 0,0 1 1,0 0-1,0-1 1,0 1-1,0 0 1,0-1-1,0 1 1,0 0-1,-1 0 1,1 0-1,0 0 0,0 0 1,0 0-1,0 0 1,0 0-1,0 1 1,0-1-1,0 0 1,0 0-1,0 1 1,0-1-1,-1 1 0,1-1 1,1 1-1,-1 1 48,0 0 0,1 1 0,-1-1-1,0 0 1,0 0 0,-1 1 0,1-1-1,-1 1 1,1-1 0,-1 0 0,1 1-1,-1 4 1,-1 12 267,1-1 0,-6 26 0,7-14-61,0-30-233,-1 1 0,0 0 1,0-1-1,1 1 0,-1-1 0,0 1 0,1-1 0,-1 1 1,1-1-1,-1 0 0,1 1 0,-1-1 0,1 1 0,-1-1 1,1 0-1,-1 1 0,1-1 0,-1 0 0,1 0 0,0 1 1,-1-1-1,1 0 0,-1 0 0,1 0 0,1 0 0,2-1 39,0 1 1,0-2-1,0 1 0,0 0 0,0-1 0,0 1 0,0-1 0,0 0 0,-1-1 0,5-3 0,43-35-47,-40 31-18,-1 1 1,1 0-1,1 0 1,-1 2-1,23-12 0,-34 19-8,1-1 1,-1 1-1,0 0 0,0 0 0,1 0 0,-1 0 0,0-1 0,1 1 0,-1 0 0,0 0 1,1 0-1,-1 0 0,0 0 0,0 0 0,1 0 0,-1 0 0,0 0 0,1 0 1,-1 0-1,0 0 0,1 0 0,-1 0 0,0 1 0,1-1 0,-1 0 0,0 0 1,0 0-1,1 0 0,-1 0 0,0 1 0,1-1 0,-1 0 0,0 0 0,0 1 0,0-1 1,1 0-1,-1 0 0,0 1 0,0-1 0,0 0 0,0 0 0,1 1 0,-1-1 1,0 0-1,0 1 0,0-1 0,0 1 0,-3 22-166,-14 23-576,17-46 739,-4 7-569,-9 27-1762,12-11-4334,4-22 2227,5-1-1809</inkml:trace>
</inkml:ink>
</file>

<file path=ppt/ink/ink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3.344"/>
    </inkml:context>
    <inkml:brush xml:id="br0">
      <inkml:brushProperty name="width" value="0.025" units="cm"/>
      <inkml:brushProperty name="height" value="0.025" units="cm"/>
    </inkml:brush>
  </inkml:definitions>
  <inkml:trace contextRef="#ctx0" brushRef="#br0">0 170 22293,'0'0'10164,"10"4"-9881,-5-2-287,0-1-1,0 1 0,0-1 1,0 0-1,0 0 0,0-1 1,0 0-1,1 0 1,-1 0-1,0 0 0,0-1 1,0 0-1,1 0 0,-1 0 1,0 0-1,-1-1 0,1 0 1,0 0-1,0-1 0,-1 1 1,1-1-1,4-4 1,3-1-115,0 0 1,0-1 0,-1 0-1,-1-1 1,1 0 0,-2 0 0,1-2-1,-2 1 1,1-1 0,-2 0 0,1-1-1,7-18 1,-57 124 1837,33-76-1757,0-1 0,1 1 0,1 0 0,1 1 0,1 0 0,0 0 0,-4 31 0,9-46-222,0 0 1,0 1 0,0-1-1,0 0 1,0 0-1,1 0 1,0 0 0,-1 0-1,3 4 1,13 11-5758,12-3-5776</inkml:trace>
</inkml:ink>
</file>

<file path=ppt/ink/ink4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2.785"/>
    </inkml:context>
    <inkml:brush xml:id="br0">
      <inkml:brushProperty name="width" value="0.025" units="cm"/>
      <inkml:brushProperty name="height" value="0.025" units="cm"/>
    </inkml:brush>
  </inkml:definitions>
  <inkml:trace contextRef="#ctx0" brushRef="#br0">86 9 21140,'0'0'3427,"-10"8"-181,9-8-3168,-9 7 434,0 0 0,1 1 0,0 0 0,-9 11 0,16-18-471,1 0 0,-1 1 0,1-1 0,-1 1 0,1-1 0,0 1 0,0 0 0,0-1 0,0 1 0,0 0 0,0 0 0,0 0 0,1 0 0,-1 0-1,1 0 1,-1 0 0,1 0 0,0 0 0,0 0 0,0 0 0,0 0 0,0 0 0,0 0 0,0 0 0,1 0 0,-1 0 0,1 0 0,-1 0 0,1 0 0,0 0 0,0 0-1,0 0 1,0-1 0,0 1 0,0 0 0,1-1 0,-1 1 0,0-1 0,4 3 0,-1-1-35,1 0 0,-1-1-1,1 0 1,0 0 0,-1 0 0,1 0 0,0-1 0,0 1-1,0-1 1,0-1 0,1 1 0,-1-1 0,0 0-1,0 0 1,0 0 0,0-1 0,1 0 0,6-2 0,-5 2 1,-1-1 0,1 0-1,-1-1 1,0 0 0,0 0 0,0 0 0,0-1 0,0 1 0,-1-1 0,1-1 0,-1 1 0,0-1 0,6-8 0,-9 11 0,0 0 0,-1 0 0,1-1 0,-1 1 0,1-1 0,-1 0 0,0 1 0,0-1 0,0 0 0,0 1 0,0-1 0,-1 0 0,1 0 0,-1 0 0,0 0 0,0 0 0,0 0 0,0 1 1,0-1-1,-1 0 0,1 0 0,-1 0 0,-2-5 0,2 6-9,-1-1 1,0 1 0,0 0 0,0 0-1,0 0 1,0 0 0,0 0 0,0 1 0,-1-1-1,1 0 1,-1 1 0,1 0 0,-1 0-1,0 0 1,0 0 0,1 0 0,-1 0-1,0 1 1,0-1 0,0 1 0,0 0-1,1 0 1,-5 0 0,3 0-32,0 0 0,0 0 1,0 0-1,0 1 0,0 0 0,0 0 0,0 0 0,0 0 1,1 0-1,-1 1 0,0-1 0,-4 4 0,-6 15-2818,17-18-1661,7-1 2415,-9-1 1158,20 0-5200</inkml:trace>
</inkml:ink>
</file>

<file path=ppt/ink/ink4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4.158"/>
    </inkml:context>
    <inkml:brush xml:id="br0">
      <inkml:brushProperty name="width" value="0.025" units="cm"/>
      <inkml:brushProperty name="height" value="0.025" units="cm"/>
    </inkml:brush>
  </inkml:definitions>
  <inkml:trace contextRef="#ctx0" brushRef="#br0">0 328 9065,'0'0'12662,"10"-10"-10393,25-31 195,54-83-1,-67 87-2193,27-57 0,-49 93-279,0 0 0,0 0 0,1 0 1,-1 0-1,0-1 0,1 1 0,-1 0 1,1 0-1,-1 0 0,1 0 0,0 0 1,-1 0-1,1 0 0,0 0 0,0 0 1,0 0-1,0 1 0,0-1 0,0 0 1,0 1-1,1-2 0,3 21-315,0 5 2319,-4-24-1920,0 0-1,0-1 1,-1 1-1,1 0 0,0-1 1,0 1-1,0 0 1,-1-1-1,1 1 1,0-1-1,-1 0 1,1 1-1,0-1 0,-1 1 1,1-1-1,-1 0 1,1 0-1,-1 1 1,1-1-1,-1 0 1,1 0-1,-1 1 0,0-1 1,0 0-1,1 0 1,-1-1-1,5-8-523,-12 20-124,4-3-355,-3 4-1660,0-7-4509</inkml:trace>
</inkml:ink>
</file>

<file path=ppt/ink/ink4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9.116"/>
    </inkml:context>
    <inkml:brush xml:id="br0">
      <inkml:brushProperty name="width" value="0.025" units="cm"/>
      <inkml:brushProperty name="height" value="0.025" units="cm"/>
    </inkml:brush>
  </inkml:definitions>
  <inkml:trace contextRef="#ctx0" brushRef="#br0">0 1 19250,'0'0'13517,"33"49"-13517,-12-43 0,3-5 0,5-1 0,1-10 0,-3-9-4100,-3-9-7975</inkml:trace>
</inkml:ink>
</file>

<file path=ppt/ink/ink4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19.990"/>
    </inkml:context>
    <inkml:brush xml:id="br0">
      <inkml:brushProperty name="width" value="0.025" units="cm"/>
      <inkml:brushProperty name="height" value="0.025" units="cm"/>
    </inkml:brush>
  </inkml:definitions>
  <inkml:trace contextRef="#ctx0" brushRef="#br0">1 3 7143,'0'0'22843,"7"-1"-21861,-6 1-944,0 0 0,0-1 0,0 1 0,0 0 1,0 0-1,1 0 0,-1 0 0,0 0 0,0 0 0,0 0 0,1 0 0,-1 0 1,0 0-1,0 1 0,0-1 0,0 1 0,1-1 0,-1 0 0,0 1 0,0 0 1,0-1-1,0 1 0,0 0 0,0-1 0,-1 1 0,1 0 0,0 0 0,0 0 1,1 1-1,-1 3 44,0 1 0,0-1-1,0 0 1,0 1 0,-1-1 0,1 1 0,-2 6 0,-1 35-59,-10 55 1,6-56-141,-1 55 0,7-100 36,0-1-1,0 1 0,0-1 1,0 0-1,0 1 1,0-1-1,0 0 0,0 1 1,0-1-1,0 0 1,0 1-1,0-1 1,0 0-1,0 1 0,1-1 1,-1 0-1,0 1 1,0-1-1,0 0 0,1 0 1,-1 1-1,0-1 1,0 0-1,1 0 1,-1 1-1,0-1 0,1 0 1,-1 0-1,0 0 1,1 0-1,-1 1 0,0-1 1,1 0-1,-1 0 1,0 0-1,1 0 1,-1 0-1,0 0 0,1 0 1,-1 0-1,0 0 1,1 0-1,-1 0 0,0 0 1,1 0-1,-1 0 1,1-1-1,17-9-5125,-2-10-1498</inkml:trace>
</inkml:ink>
</file>

<file path=ppt/ink/ink4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0.695"/>
    </inkml:context>
    <inkml:brush xml:id="br0">
      <inkml:brushProperty name="width" value="0.025" units="cm"/>
      <inkml:brushProperty name="height" value="0.025" units="cm"/>
    </inkml:brush>
  </inkml:definitions>
  <inkml:trace contextRef="#ctx0" brushRef="#br0">150 0 16303,'0'0'15519,"-9"2"-15396,2 1-75,-1 0 1,1 0-1,0 1 0,0 0 1,0 1-1,1-1 0,-1 1 1,1 0-1,0 1 0,1-1 1,-1 1-1,1 0 1,0 1-1,1-1 0,-1 1 1,-5 13-1,4-10-46,1 0-1,1-1 1,0 2-1,0-1 1,1 0-1,-2 12 1,5-20-4,-1 0 1,1 1-1,0-1 1,-1 0-1,1 0 1,0 1-1,0-1 0,1 0 1,-1 1-1,0-1 1,1 0-1,0 0 1,-1 1-1,1-1 1,0 0-1,0 0 1,0 0-1,0 0 1,0 0-1,1 0 1,-1 0-1,1-1 1,-1 1-1,1 0 1,0-1-1,-1 1 0,1-1 1,0 1-1,0-1 1,0 0-1,0 0 1,0 0-1,0 0 1,3 0-1,5 2-678,0-1 0,1-1 0,-1 1 1,16-1-1,42-7-10708,-34-2 1074</inkml:trace>
</inkml:ink>
</file>

<file path=ppt/ink/ink4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1.070"/>
    </inkml:context>
    <inkml:brush xml:id="br0">
      <inkml:brushProperty name="width" value="0.025" units="cm"/>
      <inkml:brushProperty name="height" value="0.025" units="cm"/>
    </inkml:brush>
  </inkml:definitions>
  <inkml:trace contextRef="#ctx0" brushRef="#br0">88 1 18033,'0'0'5888,"-11"6"-4142,6-3-1598,0 0 1,0 0-1,0 0 1,1 0-1,-1 1 0,1 0 1,-1 0-1,1 0 1,1 1-1,-1-1 0,1 1 1,-1 0-1,1 0 1,0 0-1,1 0 0,0 0 1,-1 1-1,2-1 1,-1 1-1,1 0 1,0-1-1,0 1 0,0 0 1,1 9-1,0-14-141,0 1 1,1-1-1,-1 0 0,1 0 1,-1 0-1,1 0 0,0 1 1,-1-1-1,1 0 0,0 0 1,0 0-1,0 0 0,0-1 1,0 1-1,0 0 0,0 0 1,0 0-1,0-1 0,0 1 0,0-1 1,0 1-1,1-1 0,-1 1 1,0-1-1,0 1 0,1-1 1,-1 0-1,0 0 0,0 0 1,1 0-1,-1 0 0,0 0 1,1 0-1,-1 0 0,1-1 0,4 1 106,-1-1 0,0 1-1,0-1 1,0-1-1,0 1 1,0-1-1,8-3 1,-6 0 71,0 0-1,0 0 1,-1-1-1,0 0 1,0 0 0,10-13-1,-13 15-124,-1 1 0,0-1 0,1 1-1,-1-1 1,-1 0 0,1 0 0,0 0 0,-1 0-1,0 0 1,0 0 0,0 0 0,-1 0 0,1 0-1,-1-1 1,0-7 0,-1 11-59,0 0 0,0 0 0,1 0 0,-1 0 0,0 0 0,0 0 0,0 0 0,0 0 0,0 0 0,0 1 0,0-1 0,0 0 0,0 1 0,0-1 0,-1 1 0,1-1 0,0 1 0,0-1 0,0 1 0,-1 0 0,1 0 0,0 0 0,-1-1 0,1 1 0,0 1 0,0-1 0,-1 0 0,1 0 0,0 0 0,0 1 0,-1-1 0,-1 1 0,-1 0 0,0 0 0,0 0 0,0 0 0,1 0 0,-1 1 0,0-1 0,1 1 0,-1 0 0,-6 4 0,10-6-53,0 1 0,-1-1 0,1 0 1,-1 0-1,1 1 0,0-1 0,-1 0 0,1 1 0,0-1 0,-1 0 1,1 1-1,0-1 0,0 0 0,-1 1 0,1-1 0,0 1 0,0-1 1,-1 0-1,1 1 0,0-1 0,0 1 0,0-1 0,0 1 0,0-1 1,0 1-1,0-1 0,0 0 0,0 1 0,0-1 0,0 1 0,0-1 1,0 1-1,0-1 0,0 1 0,1-1 0,-1 0 0,0 1 0,0-1 1,0 1-1,1-1 0,-1 0 0,1 1 0,20 0-7256,7-11-5210</inkml:trace>
</inkml:ink>
</file>

<file path=ppt/ink/ink4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1.567"/>
    </inkml:context>
    <inkml:brush xml:id="br0">
      <inkml:brushProperty name="width" value="0.025" units="cm"/>
      <inkml:brushProperty name="height" value="0.025" units="cm"/>
    </inkml:brush>
  </inkml:definitions>
  <inkml:trace contextRef="#ctx0" brushRef="#br0">0 9 9801,'0'0'22966,"52"-9"-22966,-22 14 0,3-2 0,6-2 0,-1-1 0,0 0 0,-4 0 0,-5 0-1025,-6 0-5541,-8-3-7079</inkml:trace>
</inkml:ink>
</file>

<file path=ppt/ink/ink4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2.314"/>
    </inkml:context>
    <inkml:brush xml:id="br0">
      <inkml:brushProperty name="width" value="0.025" units="cm"/>
      <inkml:brushProperty name="height" value="0.025" units="cm"/>
    </inkml:brush>
  </inkml:definitions>
  <inkml:trace contextRef="#ctx0" brushRef="#br0">1 211 14990,'0'0'13805,"11"-5"-12161,20-14-1136,-1-1 1,44-39-1,-59 47-375,0-1 1,-1-1 0,-1 0 0,0-1 0,16-25 0,-41 67-1053,0 1 0,2 0 1,0 1-1,3 0 0,0 0 0,2 1 0,1 0 1,-1 39-1</inkml:trace>
</inkml:ink>
</file>

<file path=ppt/ink/ink4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2.687"/>
    </inkml:context>
    <inkml:brush xml:id="br0">
      <inkml:brushProperty name="width" value="0.025" units="cm"/>
      <inkml:brushProperty name="height" value="0.025" units="cm"/>
    </inkml:brush>
  </inkml:definitions>
  <inkml:trace contextRef="#ctx0" brushRef="#br0">1 22 19859,'0'0'6278,"71"7"-4036,-23-7-961,12-4-448,2-5-417,1 2-288,-6 2-64,-5 1-64,-6 4-448,-8 0-993,-6 0-1666,-5 0-1313,-5 0-2307</inkml:trace>
</inkml:ink>
</file>

<file path=ppt/ink/ink4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3.043"/>
    </inkml:context>
    <inkml:brush xml:id="br0">
      <inkml:brushProperty name="width" value="0.025" units="cm"/>
      <inkml:brushProperty name="height" value="0.025" units="cm"/>
    </inkml:brush>
  </inkml:definitions>
  <inkml:trace contextRef="#ctx0" brushRef="#br0">1 273 13677,'0'0'12534,"9"-3"-10430,2-1-1908,0-1 0,-1 0 1,1-1-1,-1 0 0,0-1 1,-1 0-1,0-1 0,0 0 1,11-12-1,12-17 790,28-43 0,-3 4-469,-57 76-517,1 1 0,-1-1 0,1 1 0,-1-1 0,0 1 0,0-1 0,1 1 0,-1-1 0,0 1 0,0-1 0,0 1 0,0 0 0,1-1 0,-1 1 0,0-1 0,0 1 0,0 0 0,0-1 0,0 1 0,-1-1 0,1 1 0,0-1 0,0 1 0,0 0 0,-1 0 0,-7 29 0,-24 53 0,-3 11 0,32-84 20,-6 37-446,9-47 296,0 1-1,0-1 1,0 0-1,0 1 1,0-1-1,1 0 1,-1 1-1,0-1 1,0 0-1,1 0 1,-1 1-1,0-1 0,0 0 1,1 0-1,-1 1 1,0-1-1,1 0 1,-1 0-1,0 0 1,1 0-1,-1 0 1,0 1-1,1-1 1,-1 0-1,0 0 1,1 0-1,-1 0 1,1 0-1,-1 0 1,0 0-1,1 0 0,-1 0 1,0 0-1,1 0 1,-1-1-1,0 1 1,1 0-1,-1 0 1,0 0-1,1 0 1,-1 0-1,0-1 1,1 1-1,-1 0 1,1-1-1,17-8-4894,3-11-3046</inkml:trace>
</inkml:ink>
</file>

<file path=ppt/ink/ink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7.866"/>
    </inkml:context>
    <inkml:brush xml:id="br0">
      <inkml:brushProperty name="width" value="0.025" units="cm"/>
      <inkml:brushProperty name="height" value="0.025" units="cm"/>
    </inkml:brush>
  </inkml:definitions>
  <inkml:trace contextRef="#ctx0" brushRef="#br0">53 29 14446,'0'0'2306,"-53"35"-1698,53-22-608,25-3-96,15 2 64,14-5 64,18-4 64,15-3-32,18-4-64,13-14-672,13-3-1474,5-3-1025,5 1-256,-1 4-2371</inkml:trace>
</inkml:ink>
</file>

<file path=ppt/ink/ink4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3.402"/>
    </inkml:context>
    <inkml:brush xml:id="br0">
      <inkml:brushProperty name="width" value="0.025" units="cm"/>
      <inkml:brushProperty name="height" value="0.025" units="cm"/>
    </inkml:brush>
  </inkml:definitions>
  <inkml:trace contextRef="#ctx0" brushRef="#br0">96 0 18449,'0'0'6823,"-31"54"-3876,16-23-769,-2 0-1025,4 2-609,2-1-383,7-5-161,0-5 0,4 0-65,0-8-415,0-1-385,0-4-288,0-3-801,0-2-1953</inkml:trace>
</inkml:ink>
</file>

<file path=ppt/ink/ink4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3.745"/>
    </inkml:context>
    <inkml:brush xml:id="br0">
      <inkml:brushProperty name="width" value="0.025" units="cm"/>
      <inkml:brushProperty name="height" value="0.025" units="cm"/>
    </inkml:brush>
  </inkml:definitions>
  <inkml:trace contextRef="#ctx0" brushRef="#br0">0 50 16912,'0'0'13421,"50"-3"-12236,-15-3-609,3 1-448,-1-4-608,-1 0-1794,-6 1-2627,-7-2-3074</inkml:trace>
</inkml:ink>
</file>

<file path=ppt/ink/ink4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4.103"/>
    </inkml:context>
    <inkml:brush xml:id="br0">
      <inkml:brushProperty name="width" value="0.025" units="cm"/>
      <inkml:brushProperty name="height" value="0.025" units="cm"/>
    </inkml:brush>
  </inkml:definitions>
  <inkml:trace contextRef="#ctx0" brushRef="#br0">0 148 16688,'0'0'6737,"9"-5"-4111,-2 1-2225,0 1 0,-1-1 0,1 2 0,1-1 0,-1 1 0,12-3 0,-17 5-362,-1 0-1,1 0 0,0 0 0,0 0 1,-1 0-1,1 0 0,0 1 0,-1-1 1,1 1-1,0-1 0,-1 1 1,1-1-1,-1 1 0,1 0 0,-1 0 1,1 0-1,-1 0 0,1 0 0,-1 0 1,0 0-1,0 0 0,0 0 0,1 1 1,-1-1-1,0 0 0,-1 1 0,1-1 1,0 1-1,0-1 0,-1 1 0,1 0 1,0-1-1,-1 1 0,0 0 0,1-1 1,-1 1-1,0 0 0,0-1 0,0 1 1,0 0-1,0 0 0,-1 2 1,1 3 239,0 1 0,0-1 0,-1 0 1,0 0-1,-1 1 0,0-1 0,-3 8 1,19-87-242,-10 47-37,-2-1 0,1-44 0,31 68 0,47-6-3726,41-13-8061,-77 12-598</inkml:trace>
</inkml:ink>
</file>

<file path=ppt/ink/ink4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4.430"/>
    </inkml:context>
    <inkml:brush xml:id="br0">
      <inkml:brushProperty name="width" value="0.025" units="cm"/>
      <inkml:brushProperty name="height" value="0.025" units="cm"/>
    </inkml:brush>
  </inkml:definitions>
  <inkml:trace contextRef="#ctx0" brushRef="#br0">194 11 17424,'0'0'14879,"-9"-4"-14436,4 3-442,1-1-1,-1 1 1,0 0 0,0 0 0,0 1 0,0 0 0,0-1 0,0 2 0,0-1 0,0 0-1,0 1 1,0 0 0,0 0 0,0 1 0,1-1 0,-1 1 0,0 0 0,1 0 0,-1 1-1,1-1 1,0 1 0,0 0 0,-6 6 0,5-6-1,0 0 0,0 1 0,0 0 0,1 0 0,0 0 0,-1 1 0,1-1 0,1 1 0,-1 0 0,1 0 0,0 0 0,0 1 0,0-1 0,1 1 0,0-1 0,0 1 0,-1 9 0,3-14 2,0 0 0,1 0 0,0 0 0,-1 1 0,1-1 0,0 0 0,-1 0 0,1 0 0,0 0 0,0 0 0,0 0-1,0 0 1,0-1 0,0 1 0,0 0 0,0 0 0,1-1 0,-1 1 0,0-1 0,0 1 0,0-1 0,1 1 0,-1-1 0,0 0 0,1 0 0,-1 1 0,0-1 0,3 0 0,43 3-211,-43-3 131,28 0-1840,1 0-3942,0-2-3845</inkml:trace>
</inkml:ink>
</file>

<file path=ppt/ink/ink4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4.819"/>
    </inkml:context>
    <inkml:brush xml:id="br0">
      <inkml:brushProperty name="width" value="0.025" units="cm"/>
      <inkml:brushProperty name="height" value="0.025" units="cm"/>
    </inkml:brush>
  </inkml:definitions>
  <inkml:trace contextRef="#ctx0" brushRef="#br0">0 527 9737,'0'0'19443,"10"-2"-17468,3-2-1841,-1 0 1,0-1-1,0-1 0,-1 0 1,0 0-1,0-1 0,0-1 1,-1 0-1,0 0 0,-1-1 1,11-12-1,54-51-134,-79 100 0,-14 9-358,12-23-331,-1 0 0,1 1-1,1-1 1,1 1 0,0 1 0,1-1 0,1 1-1,-2 17 1</inkml:trace>
  <inkml:trace contextRef="#ctx0" brushRef="#br0" timeOffset="1">427 0 18417,'0'0'9097,"48"63"-6535,-31-29-640,2 3-1153,-4 3-769,-5 3 0,-7 5 0,-3 3 0,-13 5 0,-20 5 0,-12 8 0,-10 6 0,-13 2 0,-5-6 0,0-12-3555,10-18-14510</inkml:trace>
</inkml:ink>
</file>

<file path=ppt/ink/ink4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7.267"/>
    </inkml:context>
    <inkml:brush xml:id="br0">
      <inkml:brushProperty name="width" value="0.025" units="cm"/>
      <inkml:brushProperty name="height" value="0.025" units="cm"/>
    </inkml:brush>
  </inkml:definitions>
  <inkml:trace contextRef="#ctx0" brushRef="#br0">0 381 8040,'0'0'8034,"13"-8"-7121,58-33-508,1 4-1,2 2 1,2 4 0,1 3 0,101-23 0,-147 45-393,1 1-1,0 1 1,0 2 0,0 1 0,0 1 0,0 2 0,0 1 0,60 15-1,-68-12 40,0 0 0,0-2 0,1-1 0,0 0 0,-1-2 0,1-1 0,0-1 0,0-1 0,-1-1 0,1-1 0,-1-2 0,46-15-1,11-11 183,121-43 135,-170 66-140,0 2 0,0 1 0,0 1 0,54-1 0,245 25 775,-196-27-1234,-92 4 96,0 2-1,1 1 0,59 8 0,-88-3 186,-1 0 0,0 2 0,0-1 0,0 2 1,-1 0-1,1 1 0,-2 0 0,19 15 0,-14-10 25,1-2 1,0 1-1,29 12 1,-22-15-84,-1-2 0,2-1 0,-1-1 0,1-1 0,0-1 0,0-1 0,45-3 0,15-7-194,83-18-1,-57 7 42,-5 6 679,1 6 0,112 6 0,83 1-1559,-294 1 271,0 0 1,1 0 0,-1 1 0,0 0 0,9 4 0,0 0-2544,3 0-3766</inkml:trace>
</inkml:ink>
</file>

<file path=ppt/ink/ink4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28.262"/>
    </inkml:context>
    <inkml:brush xml:id="br0">
      <inkml:brushProperty name="width" value="0.025" units="cm"/>
      <inkml:brushProperty name="height" value="0.025" units="cm"/>
    </inkml:brush>
  </inkml:definitions>
  <inkml:trace contextRef="#ctx0" brushRef="#br0">233 69 6022,'14'-2'6032,"-23"-3"-350,-10 0-2029,3 3-3704,-6 1 802,8 0-422,1 1 0,-1 0 0,1 1 0,-1 0 0,-16 5 0,25-5-260,1 1 0,0-1 1,0 1-1,0 0 0,0 1 0,0-1 1,1 1-1,-1-1 0,1 1 0,-1 0 1,1 1-1,0-1 0,0 0 1,0 1-1,1 0 0,0-1 0,-1 1 1,1 0-1,0 0 0,-1 6 0,0-4 59,1 0 0,0 0 0,0 0-1,1 1 1,0-1 0,0 0 0,0 1-1,1-1 1,0 1 0,0-1 0,1 1-1,-1-1 1,2 1 0,-1-1 0,1 0-1,3 9 1,-3-11-105,0 0 1,1 0-1,-1 0 0,1-1 0,0 1 0,1-1 0,-1 1 1,1-1-1,-1 0 0,1 0 0,0-1 0,0 1 1,0-1-1,0 0 0,0 0 0,1 0 0,-1-1 0,1 1 1,-1-1-1,1 0 0,-1 0 0,1-1 0,5 1 0,4-1 109,0-1-1,0 0 0,0 0 0,0-2 0,-1 0 0,1 0 0,-1-1 0,1-1 0,-1 0 0,-1-1 1,1 0-1,-1-1 0,13-10 0,-1 0-22,0-1-1,-1-2 1,-2 0 0,0-2-1,21-26 1,-36 40-34,-1 1-1,0-1 1,0 0-1,6-14 1,-10 21-65,-1 0 0,1 0-1,-1 0 1,1 0 0,-1 0 0,0 0 0,1 0 0,-1 0 0,0 0 0,0 0 0,0 0 0,1-1 0,-1 1 0,0 0 0,-1 0-1,1 0 1,0 0 0,0 0 0,0 0 0,-1 0 0,1 0 0,-1 0 0,1 0 0,0 0 0,-1 0 0,0 0 0,1 0-1,-1 0 1,0 0 0,1 0 0,-1 0 0,0 1 0,0-1 0,0 0 0,0 0 0,0 1 0,1-1 0,-1 1 0,0-1 0,-1 1-1,1-1 1,0 1 0,0 0 0,0 0 0,0-1 0,0 1 0,-2 0 0,-10-1 20,0 0 0,0 1 0,0 0 0,0 1 0,0 1 0,0 0 1,1 0-1,-18 7 0,-33 15-949,1 6-4102,59-28 4599,5-20-23532</inkml:trace>
</inkml:ink>
</file>

<file path=ppt/ink/ink4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38.034"/>
    </inkml:context>
    <inkml:brush xml:id="br0">
      <inkml:brushProperty name="width" value="0.025" units="cm"/>
      <inkml:brushProperty name="height" value="0.025" units="cm"/>
    </inkml:brush>
  </inkml:definitions>
  <inkml:trace contextRef="#ctx0" brushRef="#br0">24 0 26233,'0'0'1281,"-20"59"-1313,17-30-545,3 1-1344,0-4-1090,1-2-1954,8-7-10890</inkml:trace>
</inkml:ink>
</file>

<file path=ppt/ink/ink4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38.392"/>
    </inkml:context>
    <inkml:brush xml:id="br0">
      <inkml:brushProperty name="width" value="0.025" units="cm"/>
      <inkml:brushProperty name="height" value="0.025" units="cm"/>
    </inkml:brush>
  </inkml:definitions>
  <inkml:trace contextRef="#ctx0" brushRef="#br0">0 1 19955,'0'0'769</inkml:trace>
  <inkml:trace contextRef="#ctx0" brushRef="#br0" timeOffset="1">1 245 11563,'0'0'14958,"10"15"-15887,-5-10-480,0 3 192,-3 6 608,-2 2-1249,0-2-1729,0-3-4517</inkml:trace>
</inkml:ink>
</file>

<file path=ppt/ink/ink4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43.063"/>
    </inkml:context>
    <inkml:brush xml:id="br0">
      <inkml:brushProperty name="width" value="0.025" units="cm"/>
      <inkml:brushProperty name="height" value="0.025" units="cm"/>
    </inkml:brush>
  </inkml:definitions>
  <inkml:trace contextRef="#ctx0" brushRef="#br0">168 80 2210,'12'-4'7330,"6"0"-5293,54-16 3663,-66 18-4685,0 0 0,0 0-1,-1-1 1,1 0-1,0 0 1,-1 0-1,0-1 1,0 0 0,8-7-1,-13 10-921,0 1-1,1 0 1,-1 0-1,0 0 1,0 0-1,0-1 1,1 1-1,-1 0 1,0 0-1,0-1 0,0 1 1,0 0-1,0 0 1,1-1-1,-1 1 1,0 0-1,0 0 1,0-1-1,0 1 1,0 0-1,0-1 1,0 1-1,0 0 1,0 0-1,0-1 1,0 1-1,0 0 1,0 0-1,0-1 0,0 1 1,0 0-1,-1-1 1,1 1-1,0 0 1,0 0-1,0-1 1,0 1-1,0 0 1,-1 0-1,1 0 1,0-1-1,0 1 1,0 0-1,-1 0 1,1 0-1,0 0 1,-1-1-1,-19-2 896,-26 9-1092,25 1 108,0 2 1,1 0-1,0 0 0,0 2 1,-27 20-1,36-24-4,0 1-1,1 0 1,1 1-1,-1 0 1,1 1-1,1 0 1,0 0-1,0 1 1,1 0-1,-11 22 1,17-31-45,0 0 0,0 0 0,0 0 0,0 1-1,1-1 1,-1 0 0,1 0 0,-1 1 0,1-1 0,0 0 0,0 1 0,0-1 0,0 1-1,0-1 1,1 0 0,-1 0 0,0 1 0,1-1 0,0 0 0,0 0 0,0 1 0,0-1-1,0 0 1,0 0 0,0 0 0,1 0 0,-1 0 0,1-1 0,-1 1 0,1 0 0,0-1-1,-1 1 1,1-1 0,0 1 0,0-1 0,0 0 0,0 0 0,1 0 0,-1 0 0,0 0-1,0-1 1,3 1 0,11 3-754,0-1 1,1-1-1,-1-1 0,33-1 0,-31 0 1,36 0-4796,-5 0-3092</inkml:trace>
</inkml:ink>
</file>

<file path=ppt/ink/ink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8.229"/>
    </inkml:context>
    <inkml:brush xml:id="br0">
      <inkml:brushProperty name="width" value="0.025" units="cm"/>
      <inkml:brushProperty name="height" value="0.025" units="cm"/>
    </inkml:brush>
  </inkml:definitions>
  <inkml:trace contextRef="#ctx0" brushRef="#br0">0 13 9673,'109'0'2787,"-9"0"-353,-6 0-32,-2 0-832,1 1-1026,5 1-416,3 1-63,2-1-354,7-2-1633,3-3-3202,8-15-6888</inkml:trace>
</inkml:ink>
</file>

<file path=ppt/ink/ink4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43.420"/>
    </inkml:context>
    <inkml:brush xml:id="br0">
      <inkml:brushProperty name="width" value="0.025" units="cm"/>
      <inkml:brushProperty name="height" value="0.025" units="cm"/>
    </inkml:brush>
  </inkml:definitions>
  <inkml:trace contextRef="#ctx0" brushRef="#br0">178 1 16592,'0'0'5343,"-11"1"-3442,3 0-1651,0 0 1,0 1-1,0 0 0,0 1 1,0 0-1,0 0 0,1 0 1,-1 1-1,1 0 0,0 1 1,0 0-1,1 0 0,-1 0 1,1 1-1,0 0 0,0 0 1,1 0-1,-8 13 0,9-13-107,1-1-1,0 1 0,0 0 0,1 0 0,-1 0 0,2 0 1,-1 1-1,0-1 0,1 1 0,0 10 0,1-15-123,0 0-1,0 1 1,0-1-1,1 0 1,-1 0-1,1 0 0,0 1 1,-1-1-1,1 0 1,0 0-1,0 0 1,1 0-1,-1 0 1,0 0-1,0-1 1,1 1-1,-1 0 0,1-1 1,0 1-1,0-1 1,-1 1-1,1-1 1,0 0-1,0 0 1,0 0-1,0 0 0,0 0 1,0 0-1,1-1 1,-1 1-1,0-1 1,4 1-1,5 1 76,0-2-1,0 1 1,0-1-1,0-1 1,0 0-1,0 0 1,-1-1-1,1 0 1,0-1 0,18-8-1,-24 9-55,-1 1-1,1-2 0,-1 1 1,1 0-1,-1-1 1,0 0-1,0 0 0,0 0 1,0-1-1,-1 1 1,1-1-1,-1 0 1,0 0-1,0 0 0,0 0 1,-1 0-1,1-1 1,-1 1-1,0-1 0,0 0 1,-1 1-1,0-1 1,1 0-1,-1 0 1,0-7-1,-1 10-35,0 1 1,0 0-1,0 0 0,-1 0 1,1-1-1,0 1 1,-1 0-1,1 0 0,0 0 1,-1 0-1,0-1 0,1 1 1,-1 0-1,1 0 1,-1 0-1,0 0 0,0 1 1,0-1-1,0 0 0,1 0 1,-1 0-1,0 1 0,0-1 1,-1 0-1,1 1 1,0-1-1,-2 0 0,-36-6-173,15 3-359,23 4 170,1 0 0,0-1-1,0 1 1,0 0 0,0-1 0,-1 1 0,1 0 0,0-1 0,0 1 0,0 0 0,0-1 0,0 1 0,0-1 0,0 1-1,0 0 1,0-1 0,0 1 0,0 0 0,0-1 0,0 1 0,0-1 0,0 1 0,0 0 0,0-1 0,1 1 0,-1 0-1,0-1 1,0 1 0,0 0 0,1-1 0,8-13-14972</inkml:trace>
</inkml:ink>
</file>

<file path=ppt/ink/ink4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44.449"/>
    </inkml:context>
    <inkml:brush xml:id="br0">
      <inkml:brushProperty name="width" value="0.025" units="cm"/>
      <inkml:brushProperty name="height" value="0.025" units="cm"/>
    </inkml:brush>
  </inkml:definitions>
  <inkml:trace contextRef="#ctx0" brushRef="#br0">188 1 10890,'0'0'18690,"-9"8"-18423,-10 11-37,1 1 0,0 0 1,1 1-1,1 1 0,2 1 0,-14 27 0,20-35-163,1 0-1,0 1 0,1 0 1,1 0-1,1 1 0,0 0 1,1-1-1,1 1 0,0 0 1,1 0-1,3 27 1,-1-37-58,1-1 1,0 1-1,0-1 1,0 0 0,1 0-1,0 0 1,0 0-1,0 0 1,1-1 0,0 1-1,0-1 1,1 0-1,-1 0 1,1-1 0,0 0-1,6 5 1,41 22-1775,3-11-4374,-21-13-2168</inkml:trace>
</inkml:ink>
</file>

<file path=ppt/ink/ink4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48.504"/>
    </inkml:context>
    <inkml:brush xml:id="br0">
      <inkml:brushProperty name="width" value="0.025" units="cm"/>
      <inkml:brushProperty name="height" value="0.025" units="cm"/>
    </inkml:brush>
  </inkml:definitions>
  <inkml:trace contextRef="#ctx0" brushRef="#br0">3 4 7527,'-3'0'6534,"4"0"-6534,2 0 0,1-2-64,1 1-288,-2 1-1314,0-1-1056</inkml:trace>
</inkml:ink>
</file>

<file path=ppt/ink/ink4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0"/>
    </inkml:context>
    <inkml:brush xml:id="br0">
      <inkml:brushProperty name="width" value="0.025" units="cm"/>
      <inkml:brushProperty name="height" value="0.025" units="cm"/>
    </inkml:brush>
  </inkml:definitions>
  <inkml:trace contextRef="#ctx0" brushRef="#br0">1 192 2210,'6'-9'5322,"72"-102"1404,-66 97-4544,0 0 1,1 0-1,18-14 0,-31 28-2078,0 0 1,1 0-1,-1 0 0,0-1 0,0 1 0,0 0 1,0 0-1,1 0 0,-1 0 0,0 0 1,0 0-1,0 0 0,1-1 0,-1 1 0,0 0 1,0 0-1,0 0 0,1 0 0,-1 0 1,0 0-1,0 0 0,1 0 0,-1 0 0,0 0 1,0 0-1,0 0 0,1 0 0,-1 0 1,0 1-1,0-1 0,1 0 0,-1 0 1,0 0-1,0 0 0,0 0 0,0 0 0,1 0 1,-1 1-1,0-1 0,0 0 0,0 0 1,0 0-1,1 0 0,-1 1 0,0-1 0,0 0 1,0 1-1,3 15 1355,-7 19-687,-4-4-18,-21 52 1,20-63-929,2 0 0,0 1 1,1-1-1,1 1 0,0 0 1,-1 33-1,6-53-55,1-1 0,-1 1 0,0-1 0,0 1-1,1-1 1,-1 0 0,1 1 0,-1-1 0,0 0 0,1 1 0,-1-1 0,1 0-1,-1 1 1,0-1 0,1 0 0,-1 1 0,1-1 0,-1 0 0,1 0-1,-1 0 1,1 0 0,-1 0 0,1 1 0,-1-1 0,1 0 0,0 0-1,-1 0 1,1 0 0,-1-1 0,1 1 0,-1 0 0,1 0 0,0 0-1,8-2-6937,-2 0-3360</inkml:trace>
</inkml:ink>
</file>

<file path=ppt/ink/ink4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0.343"/>
    </inkml:context>
    <inkml:brush xml:id="br0">
      <inkml:brushProperty name="width" value="0.025" units="cm"/>
      <inkml:brushProperty name="height" value="0.025" units="cm"/>
    </inkml:brush>
  </inkml:definitions>
  <inkml:trace contextRef="#ctx0" brushRef="#br0">0 36 12139,'0'0'14414,"75"7"-12364,-31-7-865,7-2-512,2-5-321,-2 0-224,-2 0-64,-6 3-256,-5 1-993,-3 1-1345,-4 0-1314,-3-1-2210,-2-3-5829</inkml:trace>
</inkml:ink>
</file>

<file path=ppt/ink/ink4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0.828"/>
    </inkml:context>
    <inkml:brush xml:id="br0">
      <inkml:brushProperty name="width" value="0.025" units="cm"/>
      <inkml:brushProperty name="height" value="0.025" units="cm"/>
    </inkml:brush>
  </inkml:definitions>
  <inkml:trace contextRef="#ctx0" brushRef="#br0">0 166 11275,'0'0'17184,"13"-5"-15449,1-2-1466,0 1 1,0-2 0,-1 0-1,0-1 1,0 0-1,-1-1 1,14-14 0,-9 5-162,22-21 48,-37 38-163,0 0 1,1 0-1,-1 0 0,1 1 1,-1-1-1,1 0 0,0 1 1,0 0-1,0 0 0,0 0 1,0 0-1,0 0 0,4 0 0,-5 3-26,-1 0 1,0 1-1,0-1 0,0 1 0,0-1 0,-1 1 0,1-1 0,-1 1 0,0-1 0,1 1 0,-1 0 0,0-1 0,-1 1 0,1 0 0,-1 3 0,1 1-16,-9 77-313,0-1-3125,9-82 3322,0-1 1,0 1-1,0-1 0,0 1 0,0-1 1,0 1-1,0-1 0,0 1 1,0-1-1,0 0 0,0 1 1,1-1-1,-1 1 0,0-1 0,0 0 1,0 1-1,1-1 0,-1 1 1,0-1-1,1 0 0,-1 1 1,0-1-1,1 0 0,-1 0 0,0 1 1,1-1-1,-1 0 0,1 0 1,-1 0-1,0 1 0,1-1 1,-1 0-1,1 0 0,-1 0 0,1 0 1,-1 0-1,1 0 0,-1 0 1,0 0-1,1 0 0,-1 0 1,1 0-1,-1 0 0,1 0 0,-1 0 1,1 0-1,-1 0 0,0-1 1,1 1-1,-1 0 0,1 0 1,-1-1-1,1 1 0,10-6-5424</inkml:trace>
</inkml:ink>
</file>

<file path=ppt/ink/ink4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1.185"/>
    </inkml:context>
    <inkml:brush xml:id="br0">
      <inkml:brushProperty name="width" value="0.025" units="cm"/>
      <inkml:brushProperty name="height" value="0.025" units="cm"/>
    </inkml:brush>
  </inkml:definitions>
  <inkml:trace contextRef="#ctx0" brushRef="#br0">33 0 13741,'0'0'13805,"-18"58"-12620,10-29-416,3 1-513,3-1-224,2-1-192,0-6-577,0-2-544,3-5-929,3-8 192,0-4 449,0-3-353,-4-9-9193</inkml:trace>
</inkml:ink>
</file>

<file path=ppt/ink/ink4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1.527"/>
    </inkml:context>
    <inkml:brush xml:id="br0">
      <inkml:brushProperty name="width" value="0.025" units="cm"/>
      <inkml:brushProperty name="height" value="0.025" units="cm"/>
    </inkml:brush>
  </inkml:definitions>
  <inkml:trace contextRef="#ctx0" brushRef="#br0">0 19 17649,'0'0'10954,"55"-7"-10794,-24 5-160,0 0-1697,-2-1-3044,-4-2-3651</inkml:trace>
</inkml:ink>
</file>

<file path=ppt/ink/ink4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1.867"/>
    </inkml:context>
    <inkml:brush xml:id="br0">
      <inkml:brushProperty name="width" value="0.025" units="cm"/>
      <inkml:brushProperty name="height" value="0.025" units="cm"/>
    </inkml:brush>
  </inkml:definitions>
  <inkml:trace contextRef="#ctx0" brushRef="#br0">1 82 13100,'0'0'12562,"10"0"-11399,33-2-426,-41 2-723,0 1-1,0-1 1,0 0-1,0 1 1,0 0 0,-1-1-1,1 1 1,0 0-1,0 0 1,-1 0 0,1 0-1,-1 0 1,1 0-1,-1 1 1,1-1 0,-1 1-1,0-1 1,1 1-1,-1-1 1,0 1 0,0-1-1,0 1 1,0 0-1,0 0 1,-1-1 0,1 1-1,-1 0 1,1 0-1,-1 0 1,1 0-1,-1 0 1,0 2 0,1 7 10,0 0 0,-1 1 0,-3 20 0,3-28 29,-11 35 932,6-30 947,6-26-375,24-161-1424,-25 177-133,0 0 0,1 0 0,-1 0 0,1 0 0,-1 0 0,1 1 0,-1-1 0,1 0 0,0 0 0,-1 1 0,1-1 0,0 0 0,-1 1 0,1-1 0,0 1 0,0-1 0,0 1 0,0-1 0,0 1 0,-1-1 0,1 1 0,0 0 0,0 0 0,0-1 0,0 1 0,0 0 0,0 0 0,0 0 0,2 0 0,37 1 0,-25-1 0,40-4-1352,-1-10-3771,-19 0-4225</inkml:trace>
</inkml:ink>
</file>

<file path=ppt/ink/ink4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4.482"/>
    </inkml:context>
    <inkml:brush xml:id="br0">
      <inkml:brushProperty name="width" value="0.025" units="cm"/>
      <inkml:brushProperty name="height" value="0.025" units="cm"/>
    </inkml:brush>
  </inkml:definitions>
  <inkml:trace contextRef="#ctx0" brushRef="#br0">9 1 18417,'0'0'5478,"0"9"-4389,-1 5 256,-3 4-192,1 2-576,3 3-417,0-3-128,0-2-160,0 3-417,0-6-288,0-2-384,3-3-769,1-3-1601</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4.663"/>
    </inkml:context>
    <inkml:brush xml:id="br0">
      <inkml:brushProperty name="width" value="0.025" units="cm"/>
      <inkml:brushProperty name="height" value="0.025" units="cm"/>
    </inkml:brush>
  </inkml:definitions>
  <inkml:trace contextRef="#ctx0" brushRef="#br0">0 147 18898,'0'0'10442,"42"-56"-9449,0 35-417,9 0-480,5 4-160,1 4-929,-1 4-1377,-6 4-1954,-15 3-2338,-4 0-8040</inkml:trace>
</inkml:ink>
</file>

<file path=ppt/ink/ink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7.710"/>
    </inkml:context>
    <inkml:brush xml:id="br0">
      <inkml:brushProperty name="width" value="0.025" units="cm"/>
      <inkml:brushProperty name="height" value="0.025" units="cm"/>
    </inkml:brush>
  </inkml:definitions>
  <inkml:trace contextRef="#ctx0" brushRef="#br0">75 0 18514,'0'0'13281,"-4"15"-12464,-15 57-661,6-32-156,2 0 0,2 1 0,2 1-1,-4 68 1,11-108-12,0 1-1,0-1 1,0 0-1,0 0 1,1 0-1,-1 0 1,0 0-1,1 1 1,0-1-1,0 0 1,-1 0 0,1 0-1,0-1 1,1 1-1,-1 0 1,0 0-1,0 0 1,1-1-1,-1 1 1,1-1-1,0 1 1,-1-1-1,1 0 1,0 0 0,0 1-1,0-1 1,-1 0-1,1-1 1,0 1-1,1 0 1,-1 0-1,0-1 1,0 0-1,0 1 1,0-1 0,0 0-1,0 0 1,1 0-1,-1 0 1,0 0-1,0-1 1,0 1-1,0-1 1,4-1-1,3 0-203,0 0 0,-1-1 0,0-1 0,0 1-1,0-1 1,0-1 0,0 0 0,-1 0 0,13-11-1,-14 9-1087,0 0-1,0 0 1,0-1-1,-1 0 1,-1 0-1,1 0 0,6-17 1,2-24-7382</inkml:trace>
</inkml:ink>
</file>

<file path=ppt/ink/ink4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5.042"/>
    </inkml:context>
    <inkml:brush xml:id="br0">
      <inkml:brushProperty name="width" value="0.025" units="cm"/>
      <inkml:brushProperty name="height" value="0.025" units="cm"/>
    </inkml:brush>
  </inkml:definitions>
  <inkml:trace contextRef="#ctx0" brushRef="#br0">16 0 14350,'0'0'11472,"2"11"-10047,-1 3-1115,0-1-1,-1 1 1,0 0 0,-1 0-1,-1-1 1,-5 24-1,4-26-106,1 1 0,0 0 0,-1 20 0,3-32-199,0 0 1,0 1 0,0-1-1,0 1 1,0-1-1,1 0 1,-1 1-1,0-1 1,0 1-1,0-1 1,0 0-1,1 1 1,-1-1 0,0 0-1,0 1 1,1-1-1,-1 0 1,0 1-1,1-1 1,-1 0-1,0 0 1,1 1 0,-1-1-1,0 0 1,1 0-1,-1 0 1,1 0-1,-1 1 1,0-1-1,1 0 1,-1 0-1,1 0 1,-1 0 0,1 0-1,-1 0 1,0 0-1,1 0 1,-1 0-1,1 0 1,-1 0-1,0-1 1,1 1-1,-1 0 1,1 0 0,-1 0-1,0 0 1,1-1-1,-1 1 1,0 0-1,1 0 1,-1-1-1,24-12 214,4-12-146,0-1 1,-1-1 0,44-59 0,-54 64-71,-17 22-1,0-1 0,0 1 0,0 0 0,1 0 0,-1 0 0,0 0 0,0 0 0,0-1 0,0 1 0,0 0 0,0 0 0,0 0 0,0 0 0,0 0 0,1 0 0,-1 0 0,0 0 0,0 0 0,0-1 0,0 1 0,0 0 0,0 0 0,1 0 1,-1 0-1,0 0 0,0 0 0,0 0 0,0 0 0,0 0 0,1 0 0,-1 0 0,0 0 0,0 0 0,0 0 0,0 0 0,0 0 0,1 0 0,-1 0 0,0 0 0,0 0 0,0 0 0,0 1 0,0-1 0,1 0 0,-1 0 0,0 0 0,0 0 0,0 0 0,0 0 0,0 0 0,0 0 0,0 1 0,0-1 0,0 0 0,1 0 0,-1 0 0,0 0 0,0 0 0,0 0 0,0 1 0,0-1 0,0 0 0,0 0 0,0 0 0,0 0 0,0 0 0,0 1 0,0-1 0,0 0 0,1 21 166,-6 24 97,1-29-231,1 0 1,0-1-1,0 22 1,3-37-29,0 1 0,0-1 0,1 1 0,-1-1 0,0 0 0,0 1 0,1-1 1,-1 0-1,0 1 0,1-1 0,-1 0 0,0 0 0,1 1 0,-1-1 1,1 0-1,-1 0 0,0 1 0,1-1 0,-1 0 0,1 0 0,-1 0 0,1 0 1,-1 0-1,1 0 0,-1 0 0,0 0 0,1 0 0,-1 0 0,1 0 0,-1 0 1,1 0-1,-1 0 0,1 0 0,-1 0 0,0-1 0,1 1 0,-1 0 0,1-1 1,19-5 215,39-35 117,-51 33-345,1 1 0,0 0 0,1 1 0,0 0 0,0 0 0,21-7 0,-31 12-6,1 1 1,-1 0 0,1 0 0,0 0 0,-1 0 0,1-1 0,-1 1 0,1 0 0,0 0 0,-1 0 0,1 0 0,-1 0-1,1 1 1,-1-1 0,1 0 0,0 0 0,-1 0 0,1 0 0,-1 1 0,1-1 0,-1 0 0,1 0 0,-1 1 0,1-1-1,-1 1 1,1-1 0,-1 0 0,0 1 0,1-1 0,-1 1 0,1-1 0,-1 1 0,3 23-33,-16 37 3,10-49-257,2-4 97,1-5-2133</inkml:trace>
</inkml:ink>
</file>

<file path=ppt/ink/ink4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5.417"/>
    </inkml:context>
    <inkml:brush xml:id="br0">
      <inkml:brushProperty name="width" value="0.025" units="cm"/>
      <inkml:brushProperty name="height" value="0.025" units="cm"/>
    </inkml:brush>
  </inkml:definitions>
  <inkml:trace contextRef="#ctx0" brushRef="#br0">43 1 9513,'0'0'17403,"-4"10"-16148,-1 1-896,-20 58 1325,23-63-1577,0 0 0,1 0-1,-1 0 1,1 0 0,1 1 0,-1-1 0,1 0 0,0 0 0,1 0 0,1 7 0,-2-12-98,1 0 0,-1 0 1,1-1-1,0 1 0,0 0 1,-1-1-1,1 1 1,0-1-1,0 1 0,0-1 1,0 1-1,-1-1 0,1 0 1,0 1-1,0-1 0,0 0 1,0 0-1,0 1 0,0-1 1,0 0-1,0 0 0,0 0 1,0 0-1,0 0 1,0-1-1,0 1 0,0 0 1,0 0-1,0-1 0,0 1 1,1-1-1,29-11 508,-26 9-492,-1-1-1,0 1 1,0-1-1,0 0 0,0 0 1,-1 0-1,0-1 0,0 1 1,0-1-1,0 0 1,-1 0-1,1 0 0,-1 0 1,-1 0-1,1 0 0,-1 0 1,0-1-1,0 1 1,0-1-1,-1 1 0,1-1 1,-2-7-1,0 12-37,1 0 0,-1-1 0,0 1 0,0 0-1,0-1 1,0 1 0,0 0 0,0 0 0,0 0 0,0 0 0,0 0 0,-1 0-1,1 0 1,0 1 0,-1-1 0,1 0 0,0 1 0,-1-1 0,1 1 0,-1-1-1,1 1 1,-1 0 0,1-1 0,-1 1 0,1 0 0,-1 0 0,1 0 0,-1 0-1,-2 1 1,-20 5-674,23-6 652,1 1 0,0-1 0,-1 0 0,1 0 0,-1 1 0,1-1 0,0 0 1,-1 1-1,1-1 0,-1 0 0,1 1 0,0-1 0,0 1 0,-1-1 0,1 0 0,0 1 0,0-1 0,0 1 0,-1-1 0,1 1 0,0-1 0,0 1 0,0-1 1,0 1-1,0-1 0,0 1 0,0-1 0,0 1 0,0-1 0,0 1 0,0-1 0,0 1 0,1 0 0,5 2-5004,8-3 1826,-11-1 1434,20 0-7285</inkml:trace>
</inkml:ink>
</file>

<file path=ppt/ink/ink4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5:55.789"/>
    </inkml:context>
    <inkml:brush xml:id="br0">
      <inkml:brushProperty name="width" value="0.025" units="cm"/>
      <inkml:brushProperty name="height" value="0.025" units="cm"/>
    </inkml:brush>
  </inkml:definitions>
  <inkml:trace contextRef="#ctx0" brushRef="#br0">101 0 17969,'0'0'4388,"11"4"-1655,3 2-1836,1 1-1,-1 0 0,0 0 0,19 15 0,-27-17-762,-1-1-1,1 1 1,-1 0 0,0 0-1,0 1 1,-1-1 0,0 1 0,0 0-1,0 1 1,0-1 0,-1 0-1,0 1 1,-1 0 0,3 10 0,-3-6-125,-1 0 1,-1-1-1,0 1 1,0 0-1,-1 0 1,0 0 0,-1 0-1,-1 0 1,1-1-1,-2 1 1,1-1-1,-2 0 1,1 0 0,-1 0-1,-1-1 1,0 0-1,-7 10 1,2-5-105,0-1-1,0-1 1,-1 0 0,-1 0 0,0-1-1,0-1 1,-1 0 0,-1-1 0,1 0-1,-23 9 1,8-11-3033,7-6-3433</inkml:trace>
</inkml:ink>
</file>

<file path=ppt/ink/ink4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0.813"/>
    </inkml:context>
    <inkml:brush xml:id="br0">
      <inkml:brushProperty name="width" value="0.025" units="cm"/>
      <inkml:brushProperty name="height" value="0.025" units="cm"/>
    </inkml:brush>
  </inkml:definitions>
  <inkml:trace contextRef="#ctx0" brushRef="#br0">304 71 16688,'0'0'4922,"7"-9"-2643,23-30-282,-31 39-1932,1 1 1,-1-1-1,1 0 0,-1 0 1,1 0-1,-1 0 0,1 0 1,-1 0-1,1 0 0,-1 1 1,0-2-1,1 1 1,-1 0-1,1 0 0,-1 0 1,1 0-1,-1 0 0,1 0 1,-1-1-1,1 1 0,-1 0 1,1 0-1,-1-1 0,1 1 1,-1 0-1,1-1 1,-1 1-1,1 0 0,0-1 1,-1 1-1,1-1 0,0 1 1,-1-1-1,1 1 0,0-1 1,-1 1-1,1-1 1,0 1-1,0-1 0,0 1 1,0-1-1,-1 1 0,1-1 1,0 1-1,0-1 0,0 1 1,0-1-1,0 0 1,0 1-1,1-1 0,-1 1 1,0-1-1,0 1 0,0-1 1,0 1-1,1-1 0,-1 1 1,0-1-1,0 1 1,1-1-1,-1 1 0,0-1 1,1 1-1,-1-1 0,1 1 1,-1 0-1,0-1 0,2 1 1,-44 9-17,20 0 109,1 1 0,0 1-1,0 1 1,1 1 0,0 1 0,2 0 0,-1 1 0,2 2 0,0-1-1,1 2 1,1 0 0,0 1 0,-14 25 0,27-40-152,0 1 1,0 0 0,0-1-1,0 1 1,1 0-1,0 0 1,0 0 0,0 0-1,0 0 1,1 0-1,0 0 1,0 0-1,1 7 1,0-10-6,0 1-1,0-1 1,0 1 0,0-1 0,0 0-1,1 1 1,-1-1 0,1 0 0,0 0-1,-1 0 1,1 0 0,0 0 0,0-1-1,0 1 1,0 0 0,1-1 0,-1 0-1,0 1 1,1-1 0,-1 0 0,0 0-1,1 0 1,-1-1 0,1 1 0,0-1-1,3 1 1,18 2-964,-1-1 1,1 0-1,-1-2 1,1-1-1,0-1 1,-1-1-1,0-1 1,0-1-1,28-10 1,-23 2-5524</inkml:trace>
</inkml:ink>
</file>

<file path=ppt/ink/ink4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1.248"/>
    </inkml:context>
    <inkml:brush xml:id="br0">
      <inkml:brushProperty name="width" value="0.025" units="cm"/>
      <inkml:brushProperty name="height" value="0.025" units="cm"/>
    </inkml:brush>
  </inkml:definitions>
  <inkml:trace contextRef="#ctx0" brushRef="#br0">1 144 16560,'0'0'13346,"10"0"-11659,-4-1-1618,1 0 0,-1 0 0,0-1 0,0 1 0,0-1 0,0-1 0,0 1 0,0-1 0,-1 0 0,1 0 0,-1-1 1,0 0-1,0 0 0,0 0 0,0 0 0,5-8 0,5-3-69,-1 0 0,-1-2 0,16-25 0,-36 87 0,-1-24 0,1 1 0,1 0 0,1 0 0,1 0 0,2 1 0,0-1 0,1 29 0,1-51-112,0 1-1,0 0 1,0 0-1,0 0 1,1 0-1,-1 0 1,0 0-1,1-1 1,-1 1 0,0 0-1,1 0 1,-1-1-1,1 1 1,-1 0-1,1 0 1,0-1 0,-1 1-1,1-1 1,0 1-1,-1-1 1,1 1-1,0-1 1,0 1-1,-1-1 1,1 1 0,0-1-1,2 1 1,-2-1-354,0 0 0,0 0 0,1 0 0,-1 1 0,0-1 0,1-1-1,-1 1 1,0 0 0,1 0 0,-1 0 0,0-1 0,0 1 0,1 0 0,-1-1 0,0 1 0,0-1 0,0 0 0,0 1 0,0-1 0,2-1 0,9-13-16707</inkml:trace>
</inkml:ink>
</file>

<file path=ppt/ink/ink4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3.295"/>
    </inkml:context>
    <inkml:brush xml:id="br0">
      <inkml:brushProperty name="width" value="0.025" units="cm"/>
      <inkml:brushProperty name="height" value="0.025" units="cm"/>
    </inkml:brush>
  </inkml:definitions>
  <inkml:trace contextRef="#ctx0" brushRef="#br0">139 28 11627,'10'-26'6895,"-10"24"-4276,-3 6-603,-20 40-702,-2 15-886,4 2 0,2 0-1,2 2 1,4-1 0,2 2 0,3 0-1,0 93 1,7-153-530,1 1-1,1-1 1,-1 1 0,1 0-1,0-1 1,0 1 0,0-1 0,0 1-1,1-1 1,0 0 0,0 1-1,0-1 1,0 0 0,1 0-1,0-1 1,-1 1 0,1 0-1,6 4 1,-5-5-257,0 0 1,1-1 0,-1 1-1,1-1 1,-1 0-1,1-1 1,0 1-1,-1-1 1,1 0-1,0 0 1,7 0-1,33 0-4926,2-1-2781</inkml:trace>
</inkml:ink>
</file>

<file path=ppt/ink/ink4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4.230"/>
    </inkml:context>
    <inkml:brush xml:id="br0">
      <inkml:brushProperty name="width" value="0.025" units="cm"/>
      <inkml:brushProperty name="height" value="0.025" units="cm"/>
    </inkml:brush>
  </inkml:definitions>
  <inkml:trace contextRef="#ctx0" brushRef="#br0">1 364 15471,'0'0'10217,"13"-1"-9395,-6 1-777,0-1 0,0 1 0,-1-1 0,1-1 0,0 1 0,-1-1 0,1-1 0,-1 1 0,1-1-1,-1 0 1,0 0 0,0-1 0,-1 0 0,1 0 0,-1 0 0,5-6 0,29-29 417,-2-3 1,-2-1 0,-2-1-1,-1-2 1,27-55 0,-63 141 71,-19 49-363,12-52-411,2 2-1,1-1 1,-5 75 0,13-112 3,0 0 0,0 0 0,0-1 0,0 1 1,0 0-1,0-1 0,0 1 0,0 0 0,0 0 1,0-1-1,1 1 0,-1 0 0,0-1 0,0 1 1,1 0-1,-1-1 0,1 1 0,-1-1 1,0 1-1,1-1 0,-1 1 0,1-1 0,0 1 1,-1-1-1,1 1 0,-1-1 0,1 1 0,0-1 1,-1 0-1,1 0 0,0 1 0,7 3-5297,-3 0-770</inkml:trace>
</inkml:ink>
</file>

<file path=ppt/ink/ink4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4.600"/>
    </inkml:context>
    <inkml:brush xml:id="br0">
      <inkml:brushProperty name="width" value="0.025" units="cm"/>
      <inkml:brushProperty name="height" value="0.025" units="cm"/>
    </inkml:brush>
  </inkml:definitions>
  <inkml:trace contextRef="#ctx0" brushRef="#br0">0 96 18642,'0'0'5765,"88"5"-3715,-30-20-769,7-4-608,4-1-193,-1 2-159,-8 4-225,-10 6-160,-10 3-897,-11 4-769,-7 1-1249,-8 0-1377,-6 0-1986,-1 0-4965</inkml:trace>
</inkml:ink>
</file>

<file path=ppt/ink/ink4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5.113"/>
    </inkml:context>
    <inkml:brush xml:id="br0">
      <inkml:brushProperty name="width" value="0.025" units="cm"/>
      <inkml:brushProperty name="height" value="0.025" units="cm"/>
    </inkml:brush>
  </inkml:definitions>
  <inkml:trace contextRef="#ctx0" brushRef="#br0">1 193 7335,'0'0'18545,"5"-6"-16815,50-57 816,51-57-1259,-105 119-1296,-1 1 0,0 0 0,0 0 0,0 0 0,0-1 0,0 1 0,1 0 1,-1 0-1,0 0 0,0 0 0,0 0 0,0 0 0,1-1 0,-1 1 0,0 0 0,0 0 0,1 0 0,-1 0 0,0 0 0,0 0 0,0 0 0,1 0 0,-1 0 0,0 0 0,0 0 0,0 0 1,1 0-1,-1 0 0,0 0 0,0 0 0,1 0 0,-1 0 0,0 0 0,0 0 0,0 1 0,1-1 0,-1 0 0,0 0 0,0 0 0,0 0 0,0 0 0,1 1 0,-1-1 0,0 0 0,0 0 1,0 0-1,0 0 0,0 1 0,0-1 0,1 0 0,-1 0 0,0 0 0,0 1 0,0-1 0,0 0 0,0 0 0,0 1 0,0-1 0,0 0 0,0 0 0,0 0 0,0 1 0,2 26-74,-8 31 95,-4-15-34,6-30-75,0-1-1,1 1 1,1 0 0,0 0-1,1 0 1,0 0-1,2 20 1,0-33 12,-1 1-1,1-1 0,-1 0 1,1 0-1,-1 1 1,1-1-1,0 0 1,-1 0-1,1 1 1,-1-1-1,1 0 1,0 0-1,-1 0 0,1 0 1,-1 0-1,1 0 1,0 0-1,-1 0 1,1 0-1,-1-1 1,1 1-1,0 0 1,-1 0-1,1 0 1,-1-1-1,1 1 0,-1 0 1,1-1-1,-1 1 1,1 0-1,0-1 1,19-11-2591,4-10-2065,1-8-1948</inkml:trace>
</inkml:ink>
</file>

<file path=ppt/ink/ink4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5.487"/>
    </inkml:context>
    <inkml:brush xml:id="br0">
      <inkml:brushProperty name="width" value="0.025" units="cm"/>
      <inkml:brushProperty name="height" value="0.025" units="cm"/>
    </inkml:brush>
  </inkml:definitions>
  <inkml:trace contextRef="#ctx0" brushRef="#br0">132 0 9257,'0'0'14349,"-26"75"-12107,17-45-736,0 1-833,3 1-545,6 0-128,0-6-32,0-4-577,8-3-832,1-6-321,1-3-416,-1-4-32,-3-5 96,-1-1-1409</inkml:trace>
  <inkml:trace contextRef="#ctx0" brushRef="#br0" timeOffset="1">0 209 12396,'0'0'12972,"23"-50"-12652,1 35-224,5 2-224,0 0-2883,-2 0-1857,-2 7-4101</inkml:trace>
</inkml:ink>
</file>

<file path=ppt/ink/ink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8.036"/>
    </inkml:context>
    <inkml:brush xml:id="br0">
      <inkml:brushProperty name="width" value="0.025" units="cm"/>
      <inkml:brushProperty name="height" value="0.025" units="cm"/>
    </inkml:brush>
  </inkml:definitions>
  <inkml:trace contextRef="#ctx0" brushRef="#br0">84 26 2114,'0'0'21941,"-60"-25"-19123,48 25-511,4 0-1603,5 0-383,3 11-289,0 0-161,10 2-2561,5-5-2339,0-7-3523</inkml:trace>
</inkml:ink>
</file>

<file path=ppt/ink/ink4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5.828"/>
    </inkml:context>
    <inkml:brush xml:id="br0">
      <inkml:brushProperty name="width" value="0.025" units="cm"/>
      <inkml:brushProperty name="height" value="0.025" units="cm"/>
    </inkml:brush>
  </inkml:definitions>
  <inkml:trace contextRef="#ctx0" brushRef="#br0">0 58 7303,'0'0'11814,"3"9"-10693,11 54 470,-14-23 264,0-38-1457,-1 0 1,1 1-1,-1-1 1,1 0-1,-1 0 1,0 1-1,0-1 1,0 0-1,0 0 1,0 0 0,-1 0-1,-2 3 1,4-45 2110,5-112-1116,-3 152-1395,0-1-1,1 1 1,-1-1-1,0 1 1,1 0-1,-1 0 1,1 0-1,-1 0 1,0 0-1,1 0 1,-1 1-1,0-1 1,1 1-1,2 1 1,-1-1-110,88 1-6302,-32-12-4394,-43 6 2747</inkml:trace>
</inkml:ink>
</file>

<file path=ppt/ink/ink4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6.183"/>
    </inkml:context>
    <inkml:brush xml:id="br0">
      <inkml:brushProperty name="width" value="0.025" units="cm"/>
      <inkml:brushProperty name="height" value="0.025" units="cm"/>
    </inkml:brush>
  </inkml:definitions>
  <inkml:trace contextRef="#ctx0" brushRef="#br0">11 0 15631,'0'0'6086,"-5"55"-4389,2-32-63,1 1-705,1 2-769,1-3-96,0 0-545,0-5-992,4-6-961,3-8-1602,6-4-4004</inkml:trace>
</inkml:ink>
</file>

<file path=ppt/ink/ink4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6.554"/>
    </inkml:context>
    <inkml:brush xml:id="br0">
      <inkml:brushProperty name="width" value="0.025" units="cm"/>
      <inkml:brushProperty name="height" value="0.025" units="cm"/>
    </inkml:brush>
  </inkml:definitions>
  <inkml:trace contextRef="#ctx0" brushRef="#br0">1 37 11627,'0'0'17174,"4"5"-16609,-2-1-488,1 1-1,-1-1 0,0 1 0,0 0 1,0 0-1,-1-1 0,1 1 0,-1 1 0,0-1 1,-1 0-1,1 0 0,-1 0 0,0 0 1,-1 0-1,1 0 0,-1 1 0,-2 7 0,3-13-75,0 1-1,0-1 1,0 0-1,0 1 1,0-1-1,0 1 1,0-1-1,0 0 0,0 1 1,0-1-1,0 0 1,0 1-1,0-1 1,0 0-1,0 1 1,0-1-1,1 0 0,-1 1 1,0-1-1,0 0 1,0 1-1,1-1 1,-1 0-1,0 0 1,0 1-1,1-1 0,-1 0 1,0 0-1,1 1 1,-1-1-1,0 0 1,1 0-1,-1 0 1,0 0-1,1 0 1,-1 1-1,0-1 0,1 0 1,-1 0-1,0 0 1,1 0-1,-1 0 1,0 0-1,1 0 1,-1 0-1,1 0 0,-1 0 1,0 0-1,1-1 1,-1 1-1,0 0 1,1 0-1,-1 0 1,0 0-1,1-1 0,-1 1 1,0 0-1,0 0 1,1 0-1,-1-1 1,0 1-1,0 0 1,1-1-1,22-15 121,119-112-810,-142 127 696,0 1 0,0 0 1,0 0-1,1 0 0,-1 0 0,0 0 0,0 0 0,0 0 0,1-1 0,-1 1 0,0 0 1,0 0-1,0 0 0,1 0 0,-1 0 0,0 0 0,0 0 0,1 0 0,-1 0 0,0 0 0,0 0 1,0 0-1,1 0 0,-1 0 0,0 0 0,0 1 0,0-1 0,1 0 0,-1 0 0,0 0 1,0 0-1,0 0 0,1 0 0,-1 0 0,0 1 0,0-1 0,0 0 0,0 0 0,0 0 1,0 0-1,1 1 0,-1-1 0,0 0 0,0 0 0,0 0 0,0 1 0,0-1 0,0 0 0,0 0 1,0 1-1,0-1 0,0 0 0,0 0 0,0 1 0,2 21 317,-6 25-78,-7 30-241,11-76-3,0-1-1,0 0 0,1 0 1,-1 1-1,0-1 0,0 0 0,1 1 1,-1-1-1,0 0 0,1 0 1,-1 0-1,0 1 0,0-1 0,1 0 1,-1 0-1,0 0 0,1 0 0,-1 0 1,1 0-1,-1 0 0,0 0 1,1 0-1,-1 0 0,0 0 0,1 0 1,-1 0-1,0 0 0,1 0 0,-1 0 1,1 0-1,-1 0 0,0 0 1,1 0-1,-1 0 0,0-1 0,0 1 1,1 0-1,-1 0 0,0 0 0,1-1 1,-1 1-1,0 0 0,1-1 1,16-9 214,31-41 62,-40 41-269,0 0 0,1 1 0,0 0-1,1 0 1,13-9 0,-22 18-15,-1 0 1,0 0 0,1-1 0,-1 1-1,0 0 1,1 0 0,-1 0 0,0 0-1,1 0 1,-1 0 0,0-1 0,1 1-1,-1 0 1,0 0 0,1 0-1,-1 0 1,0 0 0,1 0 0,-1 1-1,0-1 1,1 0 0,-1 0 0,0 0-1,1 0 1,-1 0 0,0 0 0,1 1-1,-1-1 1,0 0 0,0 0-1,1 0 1,-1 1 0,0-1 0,0 0-1,1 0 1,-1 1 0,0-1 0,0 0-1,0 0 1,1 1 0,-1-1-1,0 0 1,0 1 0,0-1 0,0 0-1,0 1 1,0-1 0,0 0 0,0 1-1,4 27 115,3 5-2335,-6-32 1768,0 0 0,-1 0 1,1 0-1,0-1 0,0 1 0,0 0 0,0-1 1,0 1-1,0-1 0,0 1 0,0-1 1,1 1-1,-1-1 0,0 0 0,0 0 1,0 1-1,0-1 0,0 0 0,2 0 0,14 0-8467</inkml:trace>
</inkml:ink>
</file>

<file path=ppt/ink/ink4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6.880"/>
    </inkml:context>
    <inkml:brush xml:id="br0">
      <inkml:brushProperty name="width" value="0.025" units="cm"/>
      <inkml:brushProperty name="height" value="0.025" units="cm"/>
    </inkml:brush>
  </inkml:definitions>
  <inkml:trace contextRef="#ctx0" brushRef="#br0">87 0 24856,'-9'6'859,"1"-1"-321,0 1 1,1 0-1,-1 1 1,1 0-1,0 0 0,-6 9 1,11-13-473,0 0 0,0 0-1,0 0 1,0 0 0,0 0 0,1 1 0,0-1 0,-1 1-1,1-1 1,1 1 0,-1-1 0,0 1 0,1-1 0,0 1-1,0 0 1,0-1 0,0 1 0,1-1 0,-1 1 0,1 0 0,0-1-1,0 1 1,3 5 0,-3-7-70,0 0 1,1 0-1,-1 0 1,1 0-1,0 0 1,0 0-1,0-1 1,0 1-1,0-1 0,0 1 1,0-1-1,0 0 1,1 0-1,-1 0 1,0 0-1,1 0 0,-1-1 1,1 1-1,-1-1 1,1 1-1,-1-1 1,1 0-1,-1 0 0,1 0 1,-1 0-1,1-1 1,4 0-1,-1 0 25,1-1 1,0 0-1,-1 0 0,1 0 0,-1 0 0,1-1 1,-1 0-1,0-1 0,6-4 0,-6 3 60,0 0 0,-1-1 0,1 0 0,-1 0 0,-1 0 0,1-1 0,-1 1-1,0-1 1,4-9 0,-8 14-65,1 1-1,0-1 0,-1 1 0,1-1 1,-1 0-1,1 1 0,-1-1 0,0 0 1,0 0-1,0 1 0,0-1 0,0 0 1,0 0-1,0 1 0,0-1 1,-1 0-1,1 0 0,-1 1 0,1-1 1,-1 1-1,0-1 0,0 0 0,1 1 1,-1-1-1,0 1 0,-1 0 1,1-1-1,0 1 0,0 0 0,0 0 1,-1 0-1,1-1 0,-1 1 0,1 1 1,-1-1-1,1 0 0,-1 0 1,1 1-1,-1-1 0,0 0 0,1 1 1,-1 0-1,0-1 0,0 1 0,1 0 1,-3 0-1,-25-4-947,24 4-4300</inkml:trace>
</inkml:ink>
</file>

<file path=ppt/ink/ink4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7.254"/>
    </inkml:context>
    <inkml:brush xml:id="br0">
      <inkml:brushProperty name="width" value="0.025" units="cm"/>
      <inkml:brushProperty name="height" value="0.025" units="cm"/>
    </inkml:brush>
  </inkml:definitions>
  <inkml:trace contextRef="#ctx0" brushRef="#br0">184 0 20756,'0'0'4516,"59"55"-1249,-33-24-1153,-3 10-160,-8 4-1794,-6 7-160,-9 4 0,-3 11 0,-26 5 0,-10 5 0,-8 4 0,-4 0 0,1-5 0,1-17-4100,2-15-8648</inkml:trace>
</inkml:ink>
</file>

<file path=ppt/ink/ink4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9.570"/>
    </inkml:context>
    <inkml:brush xml:id="br0">
      <inkml:brushProperty name="width" value="0.025" units="cm"/>
      <inkml:brushProperty name="height" value="0.025" units="cm"/>
    </inkml:brush>
  </inkml:definitions>
  <inkml:trace contextRef="#ctx0" brushRef="#br0">72 1 21428,'0'15'641,"-9"2"-513,-6 10 0,-2 5-256,2 6 128,5-1-192,5 0-449,5-5-1473,0-7-1121,8-9-1826</inkml:trace>
</inkml:ink>
</file>

<file path=ppt/ink/ink4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09.899"/>
    </inkml:context>
    <inkml:brush xml:id="br0">
      <inkml:brushProperty name="width" value="0.025" units="cm"/>
      <inkml:brushProperty name="height" value="0.025" units="cm"/>
    </inkml:brush>
  </inkml:definitions>
  <inkml:trace contextRef="#ctx0" brushRef="#br0">28 1 16912,'0'0'1409,"-24"70"-1184,21-40-1,2 1 64,1-5-160,0-5-224,5-8-3716,10-9-9768</inkml:trace>
  <inkml:trace contextRef="#ctx0" brushRef="#br0" timeOffset="1">111 273 8552,'0'0'32</inkml:trace>
</inkml:ink>
</file>

<file path=ppt/ink/ink4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0.255"/>
    </inkml:context>
    <inkml:brush xml:id="br0">
      <inkml:brushProperty name="width" value="0.025" units="cm"/>
      <inkml:brushProperty name="height" value="0.025" units="cm"/>
    </inkml:brush>
  </inkml:definitions>
  <inkml:trace contextRef="#ctx0" brushRef="#br0">1 0 9897,'0'0'833</inkml:trace>
</inkml:ink>
</file>

<file path=ppt/ink/ink4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0.692"/>
    </inkml:context>
    <inkml:brush xml:id="br0">
      <inkml:brushProperty name="width" value="0.025" units="cm"/>
      <inkml:brushProperty name="height" value="0.025" units="cm"/>
    </inkml:brush>
  </inkml:definitions>
  <inkml:trace contextRef="#ctx0" brushRef="#br0">64 64 10570,'0'0'8264,"-57"0"-6278,50 0 3010,25 0-3875,13-2-832,14 0-129,11-1-32,16-1-64,4-1-448,1-4-2595,-2-8-2466,-5-5-4357</inkml:trace>
</inkml:ink>
</file>

<file path=ppt/ink/ink4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1.052"/>
    </inkml:context>
    <inkml:brush xml:id="br0">
      <inkml:brushProperty name="width" value="0.025" units="cm"/>
      <inkml:brushProperty name="height" value="0.025" units="cm"/>
    </inkml:brush>
  </inkml:definitions>
  <inkml:trace contextRef="#ctx0" brushRef="#br0">52 1 23638,'0'0'1831,"-2"9"-1649,1-7-154,1 0-1,-1 0 1,1 0 0,0 1-1,-1-1 1,1 0 0,0 0-1,0 1 1,1-1 0,-1 0-1,0 0 1,1 1 0,0-1-1,-1 0 1,1 0 0,0 0-1,2 4 1,0-3 5,1 0 0,-1 0 0,1 0-1,0 0 1,0-1 0,0 1 0,0-1 0,1 0 0,-1 0 0,7 1-1,5 3-50,-4-2-28,-1 0 0,0 1-1,0 0 1,0 1 0,0 0-1,10 8 1,-19-12 54,1 1 1,-1-1-1,0 0 1,0 1-1,0-1 1,0 1-1,-1 0 1,1 0-1,-1 0 1,1-1-1,-1 1 1,0 0-1,0 1 1,-1-1-1,1 0 1,-1 0-1,1 0 1,-1 0-1,0 0 1,0 1-1,0-1 1,-1 0-1,1 0 1,-1 0-1,0 0 1,1 0-1,-1 0 1,-3 6-1,-2 3 76,-1 0 0,0 0-1,-1-1 1,0 0 0,0 0 0,-1-1-1,-18 16 1,1-3-672,-53 36-1,55-46-2801,7-10-2471</inkml:trace>
</inkml:ink>
</file>

<file path=ppt/ink/ink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8.725"/>
    </inkml:context>
    <inkml:brush xml:id="br0">
      <inkml:brushProperty name="width" value="0.025" units="cm"/>
      <inkml:brushProperty name="height" value="0.025" units="cm"/>
    </inkml:brush>
  </inkml:definitions>
  <inkml:trace contextRef="#ctx0" brushRef="#br0">146 0 18738,'0'0'9870,"-5"10"-9352,-26 53-185,3 2 0,-28 97-1,104-356-977,-51 210 348,1 1 0,1-1 0,1 26 1,0-10 281,-2-13 50,1 42-109,0-59 92,1 1 1,0 0-1,1 0 0,-1-1 1,0 1-1,1 0 0,0-1 1,0 1-1,-1 0 0,1-1 1,1 1-1,-1-1 0,0 1 1,1-1-1,-1 0 0,3 2 1,-4-3-12,0-1 0,0 0 0,0 0 0,1 1 0,-1-1 0,0 0 0,0 0-1,1 0 1,-1 0 0,0 1 0,0-1 0,1 0 0,-1 0 0,0 0 0,0 0 0,1 0 0,-1 0 0,0 0 0,1 0 0,-1 0 0,0 0 0,0 0 0,1 0 0,-1 0 0,0 0 0,1 0 0,-1 0 0,0 0 0,0 0 0,1 0 0,-1-1 0,0 1 0,1 0 0,-1 0 0,0 0 0,0 0 0,0-1 0,1 1 0,-1 0 0,0 0 0,0 0 0,0-1 0,1 1 0,-1 0 0,0 0 0,0-1 0,3-19 527,-9-23 184,4 38-736,-1 1 0,1-1 0,-1 1 1,0 0-1,0 0 0,0 1 0,-1-1 0,1 0 1,-1 1-1,0 0 0,0 0 0,0 0 1,-1 0-1,1 1 0,0 0 0,-1 0 0,0 0 1,1 0-1,-1 1 0,-8-2 0,12 3-51,22 3-198,114 8-1906,-43-11-6767,-82 0 7187,42 0-14064</inkml:trace>
</inkml:ink>
</file>

<file path=ppt/ink/ink4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1.580"/>
    </inkml:context>
    <inkml:brush xml:id="br0">
      <inkml:brushProperty name="width" value="0.025" units="cm"/>
      <inkml:brushProperty name="height" value="0.025" units="cm"/>
    </inkml:brush>
  </inkml:definitions>
  <inkml:trace contextRef="#ctx0" brushRef="#br0">169 20 13773,'0'0'8093,"-8"2"-6518,-1 1-1328,-1 1 0,1 0 0,0 0-1,1 1 1,-1 0 0,1 0 0,0 1 0,0 0 0,1 0 0,0 1 0,0 0 0,0 1 0,1-1-1,0 1 1,0 0 0,1 1 0,0-1 0,1 1 0,0 0 0,0 0 0,1 1 0,0-1 0,1 1-1,0-1 1,0 1 0,1 0 0,0 19 0,1-28-241,0 0-1,0 1 1,0-1-1,1 0 1,-1 1-1,0-1 1,1 0-1,-1 1 1,1-1-1,0 0 1,-1 0-1,1 1 1,0-1-1,0 0 1,-1 0-1,1 0 1,0 0-1,0 0 1,0 0-1,0 0 1,1-1-1,-1 1 1,2 1-1,0-1 8,0 0 0,0 0-1,1 0 1,-1 0 0,0-1 0,1 1-1,-1-1 1,0 0 0,6 0-1,1-1 21,-1-1-1,1 1 0,-1-2 1,0 1-1,0-1 1,13-6-1,-3-2-120,0-1 1,0 0-1,-1-1 0,32-32 1,-44 40 64,0-1-1,-1-1 1,1 1 0,-1-1 0,0 0-1,-1 0 1,0 0 0,0-1 0,0 1 0,-1-1-1,0 0 1,-1 0 0,0 0 0,0 0-1,-1-1 1,1-9 0,-2 16 19,0 1 0,0-1 1,-1 1-1,1-1 0,-1 1 0,1 0 0,-1-1 1,0 1-1,1-1 0,-1 1 0,0 0 0,0 0 0,0 0 1,0-1-1,0 1 0,0 0 0,0 0 0,0 0 0,-1 0 1,1 1-1,0-1 0,-1 0 0,1 0 0,0 1 1,-1-1-1,1 1 0,-1-1 0,1 1 0,-1 0 0,1 0 1,-1-1-1,1 1 0,-1 0 0,1 0 0,-1 0 1,1 1-1,-1-1 0,1 0 0,-1 1 0,1-1 0,-3 1 1,-1 0-66,0 0 1,1 1-1,-1-1 0,0 1 1,1 0-1,-1 0 1,1 0-1,0 1 1,-1-1-1,1 1 1,0 0-1,-4 5 0,6-6-81,1 0-1,-1 0 0,1 1 0,0-1 0,0 0 0,-1 1 0,2-1 0,-1 1 0,0 0 1,1-1-1,-1 1 0,1-1 0,0 1 0,-1 0 0,2 3 0,-1-4-122,0-1 0,0 0 0,1 0 0,-1 1 0,1-1 0,-1 0 0,1 0 0,-1 0 0,1 1 0,0-1 0,0 0 0,-1 0 0,1 0 0,0 0 0,0 0 0,0 0 0,0-1 0,0 1 0,0 0 0,0 0 0,0-1 0,1 1 0,-1-1 0,0 1-1,0-1 1,1 1 0,-1-1 0,0 0 0,0 0 0,1 1 0,-1-1 0,2 0 0,20 0-7553</inkml:trace>
</inkml:ink>
</file>

<file path=ppt/ink/ink4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2.032"/>
    </inkml:context>
    <inkml:brush xml:id="br0">
      <inkml:brushProperty name="width" value="0.025" units="cm"/>
      <inkml:brushProperty name="height" value="0.025" units="cm"/>
    </inkml:brush>
  </inkml:definitions>
  <inkml:trace contextRef="#ctx0" brushRef="#br0">51 27 16816,'-4'11'4126,"-7"21"-2630,2 0 0,0 1-1,3 0 1,1 0 0,-2 39-1,8-33-1174,1-1-1,2 0 0,10 42 1,-8-55-192,-6-26-123,0 1 1,0 0-1,0 0 0,0 0 1,0 0-1,0 0 0,0 0 1,0 0-1,1 0 1,-1 0-1,0 0 0,0 0 1,0 0-1,0 0 0,0 0 1,0 0-1,0 0 0,0 0 1,0 0-1,0 0 0,0 0 1,1 0-1,-1 0 1,0 0-1,0 0 0,0 0 1,0 0-1,0 0 0,0 0 1,0 0-1,0 0 0,0 0 1,0 0-1,0 0 0,0 1 1,0-1-1,1 0 0,-1 0 1,0 0-1,0 0 1,0 0-1,0 0 0,0 0 1,0 0-1,0 0 0,0 0 1,0 0-1,1-39 762,-1-2-401,49-307-570,-49 345 178,1-1 0,0 0 0,0 1-1,0 0 1,0-1 0,1 1 0,-1-1-1,1 1 1,0 0 0,0 0 0,0 0 0,0 0-1,0 0 1,1 1 0,-1-1 0,1 1 0,0 0-1,6-5 1,-7 7 7,1-1 0,-1 1 0,1-1 0,-1 1 0,1 0 0,-1 0 0,1 0 0,-1 0 0,1 0 0,-1 1 0,1-1 0,-1 1 0,1-1 1,-1 1-1,0 0 0,1 0 0,-1 0 0,0 0 0,0 1 0,0-1 0,0 0 0,0 1 0,0 0 0,0-1 0,0 1 0,0 0 0,2 4 0,-1-3 18,1 1 0,-1 0 0,0 0 0,0 0 0,0 0 0,-1 0 0,1 1 0,-1-1 0,0 1 0,0 0 0,0-1 0,-1 1 0,0 0 0,0 0 0,0 0 0,-1 0 0,1 9 0,-2-9 20,0-1 0,0 0 0,-1 0-1,1 0 1,-1 0 0,0 0 0,0 0 0,0 0-1,-1 0 1,1-1 0,-1 1 0,0-1 0,0 0 0,0 0-1,0 0 1,-1 0 0,1 0 0,-1-1 0,0 0-1,-6 4 1,2-2 31,0 0 0,0 0 0,0-1 0,0 0 0,-1 0 0,1-1 0,-1 0 0,1-1 0,-1 0 0,-17 0 0,26-1-67,-1 0 1,1 0-1,-1 0 1,1 0-1,-1 0 1,1 0-1,-1 0 1,1-1 0,-1 1-1,1 0 1,-1 0-1,1-1 1,-1 1-1,1 0 1,-1-1-1,1 1 1,-1 0-1,1-1 1,0 1-1,-1-1 1,1 1-1,0 0 1,-1-1-1,1 1 1,0-1-1,0 1 1,-1-1-1,1 1 1,0-1 0,0 1-1,0-1 1,0 0-1,0 1 1,0-2-1,6-24-1501,20-20-3119,5 5-739,4-2-1629</inkml:trace>
</inkml:ink>
</file>

<file path=ppt/ink/ink4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2.700"/>
    </inkml:context>
    <inkml:brush xml:id="br0">
      <inkml:brushProperty name="width" value="0.025" units="cm"/>
      <inkml:brushProperty name="height" value="0.025" units="cm"/>
    </inkml:brush>
  </inkml:definitions>
  <inkml:trace contextRef="#ctx0" brushRef="#br0">33 0 10602,'0'0'15876,"-4"10"-14733,-2 9-662,0 0 0,1 0-1,1 0 1,1 0 0,-1 32 0,4-38-275,0 0-1,1 0 1,1 0-1,0 0 1,0 0-1,1 0 1,1-1-1,0 1 1,1-1-1,8 14 1,-10-20-206,11 15 0,-8-20 0,-3-14 0,-2-5-14,2-1-37,-2 0 1,-1 0-1,0 0 1,-5-27-1,0 36 55,-1 16 7,0 17 11,6-20-19,0 0 0,1 0-1,-1 0 1,1 0-1,-1 0 1,1 0-1,0 0 1,0 0-1,0 0 1,0 0 0,1-1-1,-1 1 1,1 0-1,0-1 1,0 1-1,0-1 1,0 0-1,3 4 1,0-3 5,0 0 0,-1 0 0,1 0 0,0 0 1,0-1-1,0 0 0,1 0 0,-1 0 0,10 1 0,-4-1-1,-1-1-1,0 0 1,0-1-1,0 0 1,0-1-1,0 0 1,0 0-1,0-1 1,0 0 0,0-1-1,11-4 1,12-15-124,-28 18 110,1 0 0,-1 0 0,1 1 0,0-1 0,0 1 0,8-2 0,17 57 194,-26-49-187,-1-1 0,1 0 0,0 1 0,-1-2 0,1 1 0,0 0 0,0-1 0,0 0 0,0 0 0,0-1 0,1 1 0,-1-1 0,0 0 0,0-1 0,6 0 0,3-1 0,1 0 0,-1-1 0,0-1 0,15-6 0,4-4 0,-23 9 0,1 0 0,-1 1 0,1 0 0,0 0 0,0 1 0,0 1 0,17-2 0,3 27 0,-20-22 0,1 0 0,-1 0 0,0-1 0,0 0 0,1-1 0,-1 0 0,0-1 0,0 0 0,0-1 0,0 0 0,11-5 0,50-11 0,-65 19-2927,-8-11-15286</inkml:trace>
</inkml:ink>
</file>

<file path=ppt/ink/ink4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3.069"/>
    </inkml:context>
    <inkml:brush xml:id="br0">
      <inkml:brushProperty name="width" value="0.025" units="cm"/>
      <inkml:brushProperty name="height" value="0.025" units="cm"/>
    </inkml:brush>
  </inkml:definitions>
  <inkml:trace contextRef="#ctx0" brushRef="#br0">1 15 21717,'0'0'6310,"64"-15"-6278,-37 15-1057,3 0-3267,2 0-2755</inkml:trace>
</inkml:ink>
</file>

<file path=ppt/ink/ink4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3.446"/>
    </inkml:context>
    <inkml:brush xml:id="br0">
      <inkml:brushProperty name="width" value="0.025" units="cm"/>
      <inkml:brushProperty name="height" value="0.025" units="cm"/>
    </inkml:brush>
  </inkml:definitions>
  <inkml:trace contextRef="#ctx0" brushRef="#br0">78 82 21172,'0'0'1735,"-8"8"-795,2-4-980,-34 31 1992,38-33-1699,-1 1 1,1 0-1,0-1 1,0 1-1,0 0 1,1 0-1,-1 0 1,1 0-1,-1 1 1,1-1-1,0 0 1,0 0-1,1 1 1,-1-1-1,0 6 1,2-8-252,-1 0 0,1 0-1,0 0 1,-1 0 0,1-1 0,0 1 0,0 0-1,-1 0 1,1-1 0,0 1 0,0-1 0,0 1 0,0 0-1,0-1 1,0 0 0,0 1 0,0-1 0,0 0-1,0 1 1,0-1 0,0 0 0,0 0 0,0 0 0,0 0-1,0 0 1,0 0 0,0 0 0,1 0 0,36-3 41,-30 1-179,-1-1 0,1 0 1,0 0-1,-1 0 0,1-1 0,-1 0 0,0-1 1,0 0-1,-1 0 0,0 0 0,0-1 0,0 0 1,0 0-1,-1 0 0,7-11 0,-12 16 184,-22 28 983,20-24-933,0 0 0,0 1-1,0-1 1,1 0 0,-1 1 0,1-1 0,0 1 0,0-1 0,0 1 0,0 0 0,1-1 0,-1 1 0,1 0 0,0-1 0,0 1 0,0 0 0,2 4 0,-1-6-80,0 0 1,0 0-1,0 0 1,1 0-1,-1 0 0,1 0 1,-1 0-1,1-1 1,0 1-1,0-1 1,0 1-1,0-1 1,0 0-1,0 0 0,0 0 1,0 0-1,0 0 1,0 0-1,1 0 1,-1-1-1,0 1 0,1-1 1,-1 0-1,0 0 1,1 0-1,-1 0 1,4 0-1,5-1-42,1 0 0,-1-1 0,1 0 0,-1-1 0,0 0 0,0-1 0,-1 0 0,1-1 0,-1 0 0,0 0 0,0-1 0,13-10 0,-3 0-141,-1 0 0,0-2 0,-1 0 0,25-32 0,-40 47 173,0-1 0,0 1-1,-1-1 1,0 0 0,1 0 0,-1 0 0,0 0-1,-1 0 1,1 0 0,-1 0 0,0-1 0,1-4-1,-2 9 3,-1 0-1,1-1 1,0 1-1,0 0 1,-1 0-1,1-1 1,0 1-1,-1 0 1,1 0-1,0-1 1,-1 1-1,1 0 1,0 0-1,-1 0 1,1 0-1,0 0 1,-1-1-1,1 1 1,-1 0-1,1 0 1,0 0-1,-1 0 1,1 0-1,-1 0 1,1 0-1,0 0 1,-1 0-1,1 0 0,0 1 1,-1-1-1,1 0 1,-1 0-1,1 0 1,0 0-1,-1 1 1,-15 4 166,10-1-101,0 0-1,0 0 0,0 1 1,1-1-1,0 1 0,0 0 0,0 1 1,0-1-1,1 1 0,0 0 1,0 0-1,1 0 0,-6 13 1,8-16-63,0 0 0,0 0 0,0-1 1,0 1-1,0 0 0,1 1 0,-1-1 1,1 0-1,0 0 0,0 0 1,0 0-1,0 0 0,1 0 0,-1 0 1,1 0-1,0 0 0,0 0 0,0 0 1,0 0-1,0 0 0,1-1 0,-1 1 1,1 0-1,-1-1 0,1 1 1,0-1-1,0 0 0,1 1 0,-1-1 1,0 0-1,1-1 0,-1 1 0,5 3 1,3-1 9,-1 0 1,1-1-1,0 0 1,0 0-1,0-1 0,0 0 1,0-1-1,14 0 1,-20-1-13,0 0 0,1 0 0,-1-1-1,0 1 1,0-1 0,0 0 0,0-1 0,0 1 0,0-1 0,5-2-1,-7 3 3,-1 0-1,1-1 0,0 1 0,-1 0 0,1-1 0,-1 0 0,1 1 0,-1-1 1,0 0-1,0 1 0,0-1 0,0 0 0,0 0 0,0 0 0,0 0 0,-1 0 1,1 0-1,-1 0 0,1 0 0,-1-5 0,0 7-9,0-1 0,0 1 0,0 0 1,-1-1-1,1 1 0,0-1 0,0 1 0,0 0 0,-1-1 0,1 1 0,0 0 0,0-1 1,-1 1-1,1 0 0,0-1 0,-1 1 0,1 0 0,0 0 0,-1-1 0,1 1 0,0 0 1,-1 0-1,1 0 0,-1 0 0,1 0 0,0-1 0,-1 1 0,1 0 0,-1 0 0,1 0 1,-1 0-1,1 0 0,0 0 0,-1 0 0,1 0 0,-1 1 0,1-1 0,-1 0 0,1 0 1,0 0-1,-1 0 0,1 0 0,0 1 0,-1-1 0,1 0 0,0 0 0,-1 1 0,1-1 1,-1 1-1,-20 11 79,20-11-105,0 0 0,0 1 0,0-1 0,0 0 0,0 1 0,0-1 1,0 1-1,0-1 0,1 1 0,-1-1 0,0 1 0,1 0 0,0-1 0,-1 1 0,1 0 0,0-1 0,0 1 0,0 0 0,0-1 1,0 1-1,0 0 0,0-1 0,1 1 0,-1 0 0,0-1 0,2 4 0,0-3-115,0 0 0,0 1 0,0-1 0,1 0 0,-1 0 0,0-1-1,1 1 1,-1 0 0,1-1 0,0 0 0,-1 0 0,1 1 0,6 0 0,6 2-1432,0-1 0,1-1 0,0 0 1,23 0-1,7-4-11716</inkml:trace>
</inkml:ink>
</file>

<file path=ppt/ink/ink4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5.655"/>
    </inkml:context>
    <inkml:brush xml:id="br0">
      <inkml:brushProperty name="width" value="0.025" units="cm"/>
      <inkml:brushProperty name="height" value="0.025" units="cm"/>
    </inkml:brush>
  </inkml:definitions>
  <inkml:trace contextRef="#ctx0" brushRef="#br0">0 0 14125,'6'58'9777,"15"78"-9007,-4-31-336,-15-92-413,16 77 87,-15-147-5148,-3-89-5097,-1 92 3122</inkml:trace>
</inkml:ink>
</file>

<file path=ppt/ink/ink4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5.999"/>
    </inkml:context>
    <inkml:brush xml:id="br0">
      <inkml:brushProperty name="width" value="0.025" units="cm"/>
      <inkml:brushProperty name="height" value="0.025" units="cm"/>
    </inkml:brush>
  </inkml:definitions>
  <inkml:trace contextRef="#ctx0" brushRef="#br0">0 3 1954,'33'0'6379,"-27"-2"897,-8 6-7067,0 1 0,0-1 0,1 1 0,0 0-1,0 0 1,0 0 0,1 0 0,-1 0 0,1 0 0,0 0-1,0 0 1,3 9 0,-3 3 183,1-5-149,1 0 0,0 0-1,1-1 1,0 1 0,0 0 0,1-1-1,1 0 1,0 0 0,1 0-1,0-1 1,0 0 0,1 0-1,1 0 1,8 8 0,-10-10-49,1 0-1,1-1 1,-1 0 0,1-1 0,0 1-1,1-1 1,0-1 0,0 0 0,0 0 0,0-1-1,1 0 1,0 0 0,-1-1 0,1-1-1,1 1 1,16 0 0,-24-3-130,0 0-1,0 0 1,0-1-1,0 1 1,0-1-1,0 1 1,-1-1 0,1 0-1,0-1 1,0 1-1,-1 0 1,1-1 0,-1 1-1,0-1 1,1 0-1,-1 0 1,4-3 0,-2 0 17,-1 0 1,1 0 0,-1-1-1,0 1 1,0-1 0,-1 1-1,0-1 1,2-6 0,1-7 149,-1-1 1,-1 1-1,-1-1 1,0-26-1,-3 37-121,1-1-1,-1 1 0,-1 0 0,0 0 0,0 0 0,-6-16 0,7 22-103,0 1 0,0-1 0,-1 0 0,1 1 0,0-1 0,-1 1 0,0-1 0,0 1 0,1 0 0,-1 0 0,0 0 0,-1 0 0,1 0-1,0 0 1,-1 1 0,1-1 0,-1 1 0,1-1 0,-1 1 0,1 0 0,-1 0 0,0 0 0,0 0 0,0 1 0,-4-1 0,6 1-90,-1 1 1,1-1 0,0 1 0,0-1 0,-1 1-1,1-1 1,0 1 0,0 0 0,0 0-1,0 0 1,0 0 0,0 0 0,0 0 0,0 0-1,0 0 1,0 0 0,0 0 0,1 0-1,-1 0 1,1 1 0,-1-1 0,1 0 0,-1 1-1,1-1 1,-1 0 0,1 1 0,0-1 0,0 0-1,0 1 1,0-1 0,0 1 0,0-1-1,0 0 1,0 1 0,1-1 0,-1 0 0,1 2-1,9 29-4864,-9-30 4303,0-1 1,-1 1-1,1-1 0,0 0 0,0 1 0,1-1 1,-1 0-1,0 0 0,0 0 0,1 0 1,-1 0-1,0 0 0,1 0 0,2 1 1,11 1-9708</inkml:trace>
</inkml:ink>
</file>

<file path=ppt/ink/ink4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6.354"/>
    </inkml:context>
    <inkml:brush xml:id="br0">
      <inkml:brushProperty name="width" value="0.025" units="cm"/>
      <inkml:brushProperty name="height" value="0.025" units="cm"/>
    </inkml:brush>
  </inkml:definitions>
  <inkml:trace contextRef="#ctx0" brushRef="#br0">0 0 10634,'0'0'10805,"3"9"-10047,4 18-145,-2 0 0,0 0 0,-2 1-1,-1 43 1,-3-71-577,1 1 0,0 0 0,0 0 0,0 0 0,0-1-1,0 1 1,0 0 0,0 0 0,0 0 0,0-1 0,0 1 0,0 0 0,1 0-1,-1 0 1,0-1 0,0 1 0,1 0 0,-1-1 0,1 1 0,-1 0 0,0 0-1,1-1 1,-1 1 0,1-1 0,0 1 0,-1-1 0,1 1 0,-1-1-1,1 1 1,0-1 0,0 1 0,-1-1 0,2 1 0,0-2 5,-1 1 1,1-1-1,0 1 1,0-1-1,-1 0 1,1 1-1,-1-1 1,1 0-1,-1 0 1,1 0-1,-1 0 0,0-1 1,3-1-1,39-51 273,-38 47-298,0 0 0,0-1 0,-1 0 0,0 0 0,0 0 0,0 0 0,-1-1 0,-1 1 0,1-1 0,1-17 0,-14 36 330,-2 11-339,8-12-7,0 1 1,1-1-1,0 1 1,1 0-1,0 0 1,0 0-1,1 1 1,1-1-1,-1 0 1,3 20-1,-1-29-88,-1 0 0,1 0 0,0 0 0,-1 0 0,1 0 0,0 0 0,0 0 0,-1 0 0,1-1 1,0 1-1,0 0 0,0 0 0,0-1 0,0 1 0,0 0 0,0-1 0,0 1 0,0-1 0,0 0 0,1 1 0,-1-1 0,0 0 0,0 0 0,0 1 0,0-1 0,1 0 0,-1 0 0,0 0 0,0-1 0,0 1 0,1 0 0,-1 0 1,0-1-1,0 1 0,2-1 0,1 0-768,0-1 0,1 1 0,-1-1 0,0 0 0,0 0 1,0-1-1,0 1 0,4-4 0,19-23-9842</inkml:trace>
</inkml:ink>
</file>

<file path=ppt/ink/ink4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6.806"/>
    </inkml:context>
    <inkml:brush xml:id="br0">
      <inkml:brushProperty name="width" value="0.025" units="cm"/>
      <inkml:brushProperty name="height" value="0.025" units="cm"/>
    </inkml:brush>
  </inkml:definitions>
  <inkml:trace contextRef="#ctx0" brushRef="#br0">136 350 21076,'-12'8'1447,"1"0"-1281,-51 41 1280,56-44-1216,1 0 1,0 0-1,1 0 1,-1 0-1,1 1 1,0 0-1,0 0 1,1 0-1,0 0 1,-3 7 0,6-12-216,-1 0 0,1 0 0,0 0 0,0 0 0,0 0 0,0 0 1,0 0-1,0 0 0,0 0 0,0 0 0,0 0 0,0-1 0,0 1 1,1 0-1,-1 0 0,0 0 0,1 0 0,-1 0 0,0 0 0,1 0 0,-1-1 1,1 1-1,0 0 0,-1 0 0,1-1 0,1 2 0,0-1-12,0 1-1,0-1 0,1 0 1,-1 0-1,0 0 0,1 0 1,-1-1-1,1 1 0,-1-1 1,4 1-1,57-3 1,-53 0 22,0 0-1,0 0 1,-1-1 0,1 0-1,-1-1 1,0 0-1,0-1 1,0 1-1,0-2 1,-1 1-1,0-1 1,0-1-1,-1 1 1,1-1 0,-1 0-1,-1-1 1,1 0-1,-2 0 1,1 0-1,-1-1 1,0 0-1,-1 0 1,7-19-1,-1-1-39,-2-2-1,0 1 1,-3-1-1,0 0 1,-2-1-1,-1-41 1,-2 67 5,0-1 0,-1 1 1,0 0-1,0 0 0,0 0 1,-1-1-1,0 1 0,0 1 1,0-1-1,-5-8 0,6 12 0,-1 0 0,1 1 0,0-1 1,-1 1-1,1-1 0,-1 1 0,1-1 0,-1 1 0,0 0 0,1 0 0,-1 0 0,0 0 0,0 0 0,0 0 0,0 0 0,0 0 0,0 1 0,0-1 0,0 1 0,0 0 0,0 0 1,0-1-1,0 1 0,-1 1 0,1-1 0,0 0 0,0 0 0,0 1 0,0-1 0,0 1 0,0 0 0,0-1 0,0 1 0,0 0 0,-2 2 0,-1 1 15,-1 0-1,1 0 1,-1 1-1,1 0 0,1 0 1,-1 0-1,1 1 1,-1-1-1,2 1 0,-1 0 1,1 0-1,-4 10 1,1-4 11,1 1 0,1-1 0,0 1 1,0 1-1,-2 20 0,6-32-25,0-1 0,0 1 0,0 0 0,0-1 0,0 1 0,1 0 1,-1-1-1,1 1 0,-1-1 0,1 1 0,-1 0 0,1-1 0,0 1 0,0-1 0,-1 0 0,1 1 0,0-1 0,0 0 0,1 1 0,-1-1 0,0 0 0,0 0 0,1 0 0,-1 0 1,0 0-1,1 0 0,-1-1 0,1 1 0,2 1 0,6 1-93,0 0 0,0-1 0,0 0 0,12 0 0,31 9-198,-49-9 282,-1 0 0,1 0 0,-1 0 0,0 0-1,0 0 1,0 1 0,0 0 0,-1-1 0,1 1 0,0 0 0,-1 1 0,0-1 0,0 0 0,0 1 0,0-1 0,-1 1 0,1-1 0,-1 1 0,0 0 0,0-1-1,0 1 1,-1 0 0,1 0 0,-1 0 0,0 0 0,0 0 0,0 0 0,-1-1 0,-1 9 0,-2 9 38,-1 0 0,0-1 1,-2 1-1,-9 19 0,12-31-44,0 3 689,2-4-4513,13-24-5039,6-17 282</inkml:trace>
</inkml:ink>
</file>

<file path=ppt/ink/ink4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7.369"/>
    </inkml:context>
    <inkml:brush xml:id="br0">
      <inkml:brushProperty name="width" value="0.025" units="cm"/>
      <inkml:brushProperty name="height" value="0.025" units="cm"/>
    </inkml:brush>
  </inkml:definitions>
  <inkml:trace contextRef="#ctx0" brushRef="#br0">47 0 15727,'0'0'7538,"-8"11"-6636,4-5-750,0 0 57,0 0 0,0 0 0,1 0-1,-1 0 1,1 1 0,1-1 0,0 1 0,-1 0 0,2 0 0,-1 0 0,0 12-1,3 17 235,2 1 0,2-1-1,1 0 1,2 0 0,18 50-1,-13-47-278,-2 1 0,-2 0 0,-2 1 0,3 42 0,-8-48-56,-1-21 128,1 1-1,-2-1 0,0 1 1,-1-1-1,0 1 0,-1-1 1,-6 20-1,16-96 240,88-274-1751,-96 335 1266,0 0 1,0 0-1,0 0 0,0 0 1,0 0-1,1 0 0,-1 0 0,0 0 1,1 0-1,-1 0 0,0 0 0,1 0 1,0 0-1,-1 0 0,1 1 1,-1-1-1,1 0 0,0 0 0,-1 1 1,1-1-1,0 0 0,0 1 1,1-1-1,5 20-238,-2 40 145,-5-58 111,-1 20 16,1-16 9,-1 1 0,1-1 0,0 1 0,1 0 0,0-1 0,-1 1 0,3 5 0,-3-11-20,1 1 0,-1-1 1,1 1-1,-1-1 0,1 1 0,-1-1 1,1 0-1,-1 1 0,1-1 0,-1 0 0,1 1 1,0-1-1,-1 0 0,1 0 0,-1 1 1,1-1-1,0 0 0,-1 0 0,1 0 1,0 0-1,-1 0 0,1 0 0,-1 0 1,1 0-1,0 0 0,-1 0 0,1 0 0,0 0 1,-1-1-1,1 1 0,-1 0 0,1 0 1,0-1-1,-1 1 0,1 0 0,-1-1 1,1 1-1,-1-1 0,1 1 0,-1-1 1,1 1-1,-1-1 0,0 1 0,1-1 0,-1 1 1,1-2-1,22-24 182,-15 15-202,0-1 1,-1 0-1,0 0 1,-1-1 0,0 0-1,-1 0 1,-1 0-1,0-1 1,0 0 0,-2 1-1,0-1 1,0 0-1,-1 0 1,-2-21 0,-12 6 63,13 29-62,0-1-1,-1 0 0,1 1 1,0-1-1,0 1 1,-1-1-1,1 1 1,-1-1-1,1 1 1,0-1-1,-1 1 1,1 0-1,-1-1 1,1 1-1,-1 0 1,1-1-1,-1 1 0,1 0 1,-1-1-1,0 1 1,1 0-1,-1 0 1,1 0-1,-1 0 1,0 0-1,1-1 1,-1 1-1,1 0 1,-1 0-1,0 0 0,1 1 1,-1-1-1,0 0 1,1 0-1,-1 0 1,1 0-1,-1 1 1,1-1-1,-1 0 1,0 0-1,1 1 1,-1-1-1,1 0 0,-1 1 1,1-1-1,0 1 1,-1 0-1,0 0-1,0 0 0,0 0 0,0 0-1,0 0 1,1 0 0,-1 0-1,0 0 1,1 1 0,-1-1 0,1 0-1,-1 0 1,1 1 0,0-1 0,-1 0-1,1 1 1,0-1 0,0 0-1,0 1 1,0-1 0,0 0 0,0 1-1,1-1 1,-1 0 0,0 1 0,1 1-1,1-2-140,-1 1 1,0 0-1,1-1 0,-1 1 0,1-1 0,0 1 0,-1-1 0,1 0 1,0 0-1,0 0 0,0 0 0,0 0 0,0 0 0,2 1 0,6 1-1182,1-1 0,-1 0 0,1 0-1,0-1 1,11 0 0,13-2-4660,3-9-3774</inkml:trace>
</inkml:ink>
</file>

<file path=ppt/ink/ink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9.469"/>
    </inkml:context>
    <inkml:brush xml:id="br0">
      <inkml:brushProperty name="width" value="0.025" units="cm"/>
      <inkml:brushProperty name="height" value="0.025" units="cm"/>
    </inkml:brush>
  </inkml:definitions>
  <inkml:trace contextRef="#ctx0" brushRef="#br0">238 1 18770,'0'0'3646,"-8"9"-2418,-18 22-900,1 1 1,1 1 0,2 2 0,1 0 0,-31 73-1,40-76 7,1 0 0,1 1-1,2 0 1,1 0 0,2 1-1,1 0 1,2 63-1,2-93-346,0 0 0,0 0-1,1 0 1,-1 0-1,1 0 1,0 0-1,1 0 1,-1 0 0,1 0-1,-1-1 1,1 1-1,0-1 1,0 1 0,1-1-1,-1 0 1,1 0-1,-1 0 1,1 0-1,0 0 1,4 2 0,-2-2-240,-1-1 0,1 0 0,-1 0 0,1-1 0,0 1 0,-1-1 0,1 0 0,0-1 1,0 1-1,0-1 0,0 0 0,0 0 0,0 0 0,0-1 0,0 0 0,6-1 0,33-17-4515,0-11-3069</inkml:trace>
</inkml:ink>
</file>

<file path=ppt/ink/ink4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7.710"/>
    </inkml:context>
    <inkml:brush xml:id="br0">
      <inkml:brushProperty name="width" value="0.025" units="cm"/>
      <inkml:brushProperty name="height" value="0.025" units="cm"/>
    </inkml:brush>
  </inkml:definitions>
  <inkml:trace contextRef="#ctx0" brushRef="#br0">140 23 17521,'0'0'3598,"-11"5"-2467,-1 1-763,1 0-1,1 1 0,-1 0 1,1 0-1,1 1 0,-14 14 0,19-18-199,0 0 0,0 0 0,1 1 0,-1-1 0,1 1 0,0 0 0,0 0 0,1 0 0,0 1 0,-1-1 0,2 1 0,-1-1 0,1 1 0,-1-1 0,2 1 0,-1 0 0,1 0 0,-1-1 0,2 9 0,0-13-161,-1 0 0,1 0-1,0 0 1,-1 0 0,1 0-1,0-1 1,0 1-1,-1 0 1,1 0 0,0-1-1,0 1 1,0-1 0,0 1-1,0-1 1,0 1 0,0-1-1,0 1 1,0-1 0,0 0-1,0 0 1,0 1 0,0-1-1,1 0 1,-1 0-1,0 0 1,0 0 0,0 0-1,0-1 1,0 1 0,0 0-1,0 0 1,0-1 0,0 1-1,0-1 1,0 1 0,2-1-1,39-18 282,-28 8-300,0 0-1,0-1 0,-2-1 1,18-21-1,-24 27-21,-1 0 0,0 0 0,-1-1 0,1 1 1,-1-1-1,-1-1 0,1 1 0,-2 0 0,1-1 0,-1 1 0,1-10 0,-3 18 31,0-1 0,1 1 0,-1 0 0,0 0 0,0 0 0,0-1 0,0 1 0,0 0 0,0 0 0,0-1 0,0 1 0,0 0 0,0 0 0,0 0 0,0-1 0,0 1 0,0 0 0,0 0-1,0-1 1,0 1 0,-1 0 0,1 0 0,0 0 0,0-1 0,0 1 0,0 0 0,0 0 0,0 0 0,-1 0 0,1-1 0,0 1 0,0 0 0,0 0 0,0 0 0,-1 0 0,1 0 0,0 0 0,0-1-1,0 1 1,-1 0 0,1 0 0,0 0 0,0 0 0,0 0 0,-1 0 0,1 0 0,-12 7-178,-8 15-66,15-14 258,1-1 0,0 1 1,0 0-1,1 1 0,-1-1 0,2 1 0,0-1 0,0 1 0,0 0 0,1 0 1,0 10-1,1-18-15,0 0 0,0 0 0,0 0 0,0 0-1,0 0 1,0-1 0,0 1 0,0 0 0,1 0 0,-1 0 0,0 0 0,1 0 0,-1 0 0,0-1 0,1 1 0,-1 0 0,1 0 0,-1-1 0,1 1 0,0 0 0,-1 0 0,1-1 0,0 1 0,0-1 0,-1 1 0,1-1 0,0 1 0,0-1 0,1 1 0,0 0-35,1-1 1,-1 0 0,1 0-1,-1 0 1,1 0-1,-1 0 1,1 0 0,-1 0-1,1-1 1,4-1-1,1-1-463,1 0 0,-1 0 0,0-1 0,-1 0 0,13-9 0,10-16-3630,1-5-1927</inkml:trace>
</inkml:ink>
</file>

<file path=ppt/ink/ink4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18.351"/>
    </inkml:context>
    <inkml:brush xml:id="br0">
      <inkml:brushProperty name="width" value="0.025" units="cm"/>
      <inkml:brushProperty name="height" value="0.025" units="cm"/>
    </inkml:brush>
  </inkml:definitions>
  <inkml:trace contextRef="#ctx0" brushRef="#br0">88 76 17328,'-7'11'1218,"-7"11"-21,1-1 1,-12 31-1,21-44-713,1 0 0,0 0-1,1 0 1,-1 1 0,2-1 0,-1 1-1,1-1 1,1 1 0,-1 0 0,1-1-1,1 1 1,2 13 0,-1-17-478,0 0 0,1 0 0,0-1 1,0 1-1,0-1 0,1 0 0,0 0 0,-1 0 1,1 0-1,0 0 0,1-1 0,-1 0 0,1 0 1,0 0-1,-1 0 0,1-1 0,0 0 0,10 3 1,-5-1-150,0 1 1,0 0 0,17 13 0,-25-16 105,1 0 0,-1 1 0,1-1 0,-1 1 0,0-1 0,0 1 0,0 0 1,-1 0-1,1 0 0,0 0 0,-1 0 0,0 0 0,0 1 0,0-1 0,0 0 0,0 7 1,0 1 141,-2 0 1,1-1 0,-1 1 0,-1 0 0,0-1 0,0 1 0,-1-1 0,-1 0 0,1 0 0,-11 19 0,11-24-39,1 0-1,-1 0 1,0 0 0,-1 0 0,1-1 0,-1 0-1,0 0 1,0 0 0,0 0 0,-1 0-1,1-1 1,-1 1 0,0-1 0,0-1 0,0 1-1,0-1 1,0 0 0,0 0 0,-1 0-1,1-1 1,-1 1 0,-6-1 0,11-1-20,-1 0 1,1 0-1,-1 0 0,1 0 1,-1-1-1,1 1 1,-1 0-1,1-1 0,0 1 1,-1-1-1,1 0 0,0 1 1,-1-1-1,1 0 1,0 0-1,0 0 0,0 0 1,-1 0-1,1 0 1,0 0-1,0 0 0,1 0 1,-3-3-1,1 0-19,1 0 1,-1 0-1,1 0 0,-1 0 0,1 0 0,1-1 0,-1 1 1,0-7-1,1-2-81,0-1 0,1 0 0,1 0 0,5-23 0,8-3-342,1 0-1,2 1 0,2 0 1,1 2-1,28-37 0,-18 28-111,-3-1-1,30-66 0,-53 93 664,-12 21 205,-18 28 323,-9 36 116,32-61-731,0 0 0,1 0-1,-1 0 1,1 0 0,0 0 0,0 0 0,1 0-1,-1 0 1,1 0 0,0 1 0,0-1 0,0 0-1,0 0 1,1 0 0,2 7 0,-2-10-53,1 1 0,-1 0 0,1-1 0,0 0 0,0 1 0,0-1 0,-1 0 0,1 0 0,0 0-1,1 0 1,-1-1 0,0 1 0,0 0 0,0-1 0,0 0 0,0 1 0,1-1 0,-1 0 0,0 0 0,0 0 0,1 0 0,-1-1 0,0 1 0,4-2 0,56-14 263,-35 3-204,43-28 0,-51 29-141,1 0-1,0 1 1,0 1 0,29-10-1,-48 20 77,0 0 1,0 0-1,0 0 0,-1 1 0,1-1 0,0 0 0,0 0 0,-1 1 1,1-1-1,0 0 0,0 1 0,-1-1 0,1 1 0,0-1 1,-1 1-1,1-1 0,0 1 0,-1 0 0,1-1 0,-1 1 1,1 0-1,-1-1 0,0 1 0,1 0 0,-1-1 0,0 1 0,1 0 1,-1 0-1,0 0 0,0-1 0,1 1 0,-1 0 0,0 0 1,0 0-1,0-1 0,0 1 0,0 0 0,0 0 0,-1 1 1,1 49 1007,-1-37-729,1-13-285,0 1 0,0-1 0,0 1 1,0-1-1,0 1 0,0 0 0,0-1 1,1 1-1,-1-1 0,1 1 0,-1-1 0,1 1 1,-1-1-1,1 0 0,0 1 0,0-1 0,0 0 1,0 1-1,0-1 0,0 0 0,0 0 0,0 0 1,0 0-1,0 0 0,1 0 0,-1 0 1,0-1-1,2 2 0,1-1 0,-1-1 0,1 1 0,-1-1 1,1 1-1,0-1 0,-1-1 0,1 1 0,-1 0 0,1-1 1,0 1-1,5-3 0,9-3-3,-1-1 0,0-1 0,27-16 0,60-53-1,-6 4 0,-98 73 0,0 0 0,1 1 0,-1-1 0,0 1 0,1-1 0,-1 0 0,0 1 0,1-1 0,-1 1 0,0-1 0,0 1 0,0-1 0,1 1 0,-1-1 0,0 1 0,0-1 0,0 1 0,0-1 0,0 1 0,0-1 0,0 1 0,0 0 0,0-1 0,0 1 0,0-1 0,0 1 0,-1-1 0,1 1 0,0-1 0,0 1 0,0-1 0,-1 1 0,-4 25 0,5-25 0,-4 42-1935,4-42 1689,-1 1 1,1-1-1,0 0 1,1 1 0,-1-1-1,0 0 1,0 1-1,0-1 1,1 0-1,-1 1 1,1-1-1,-1 0 1,1 1-1,0-1 1,-1 0-1,1 0 1,0 0-1,0 0 1,0 0-1,0 0 1,0 0 0,0 0-1,0 0 1,0 0-1,0 0 1,2 1-1,14-1-11658</inkml:trace>
</inkml:ink>
</file>

<file path=ppt/ink/ink4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1.162"/>
    </inkml:context>
    <inkml:brush xml:id="br0">
      <inkml:brushProperty name="width" value="0.025" units="cm"/>
      <inkml:brushProperty name="height" value="0.025" units="cm"/>
    </inkml:brush>
  </inkml:definitions>
  <inkml:trace contextRef="#ctx0" brushRef="#br0">6 1 16143,'0'0'14905,"2"11"-14579,1 37-31,-2 0 1,-7 61 0,1 20 173,5-127-468,-1-1 1,1 0 0,0 0-1,0 1 1,0-1 0,1 0 0,-1 0-1,0 0 1,0 1 0,1-1-1,-1 0 1,0 0 0,1 0-1,0 0 1,-1 1 0,1-1-1,-1 0 1,1 0 0,0 0 0,0-1-1,1 2 1,-1-1-2,0-1 1,0 0-1,0 1 1,0-1-1,0 0 1,0 0-1,0 0 1,0 0-1,0 0 1,0 0-1,0 0 1,0 0-1,0 0 1,0-1-1,0 1 0,0 0 1,0-1-1,0 1 1,1-1-1,5-3-1,-1 0-1,0 0 1,0-1-1,-1 1 1,10-11-1,22-31 2,-1-2 0,39-69 0,-43 65 0,-32 53 0,0-1 0,0 0 0,0 0 0,0 0 0,0 0 0,0 1 0,0-1 0,0 0 0,1 0 0,-1 0 0,0 0 0,0 0 0,0 0 0,0 1 0,0-1 0,0 0 0,0 0 0,0 0 0,1 0 0,-1 0 0,0 0 0,0 0 0,0 0 0,0 0 0,0 1 0,0-1 0,1 0 0,-1 0 0,0 0 0,0 0 0,0 0 0,0 0 0,1 0 0,-1 0 0,0 0 0,0 0 0,0 0 0,0 0 0,0 0 0,1 0 0,-1 0 0,0 0 0,0-1 0,0 1 0,0 0 0,0 0 0,1 0 0,-1 0 0,0 0 0,0 0 0,0 0 0,0 0 0,0 0 0,0-1 0,0 1 0,1 0 0,-1 0 0,0 0 0,0 0 0,0 0 0,0-1 0,0 1 0,0 0 0,0 0 0,0 0 0,0 0 0,2 22 0,-5 29 0,-6-15 0,6-28 0,0 0 0,1 1 0,1-1 0,-1 0 0,1 0 0,1 1 0,-1 8 0,2-17 0,-1 1 0,1-1 0,-1 1 0,1-1 0,-1 0 0,1 1 0,-1-1 0,1 0 0,-1 0 0,1 1 0,-1-1 0,1 0 0,-1 0 0,1 0 0,0 0 0,-1 0 0,1 0 0,-1 0 0,1 0 0,0 0 0,-1 0 0,1 0 0,-1 0 0,1 0 0,-1 0 0,1-1 0,-1 1 0,1 0 0,0 0 0,-1-1 0,1 1 0,0-1 0,19-8 0,-2-4 0,-1 0 0,0-2 0,16-17 0,-16 15 0,0 1 0,28-20 0,-44 36 0,-1 0 0,0-1 0,0 1 0,0 0 0,1 0 0,-1 0 0,0 0 0,0 0 0,1 0 0,-1 0 0,0 0 0,0 0 0,0 0 0,1 0 0,-1 0 0,0 0 0,0 0 0,1 0 0,-1 0 0,0 0 0,0 0 0,0 0 0,1 0 0,-1 0 0,0 0 0,0 1 0,0-1 0,1 0 0,-1 0 0,0 0 0,0 0 0,0 0 0,1 1 0,-1-1 0,0 0 0,0 0 0,0 0 0,0 1 0,0-1 0,0 0 0,0 0 0,1 0 0,-1 1 0,0-1 0,0 0 0,0 0 0,0 0 0,0 1 0,0-1 0,0 0 0,0 0 0,0 1 0,0-1 0,0 25 0,-8 24 0,-3-24 0,8-20 0,1-1 0,-1 1 0,1 1 0,0-1 0,0 0 0,1 0 0,0 1 0,-1-1 0,2 1 0,-1-1 0,1 1 0,0 6 0,39-11-3064,-23-3-5472,0-5-6193</inkml:trace>
</inkml:ink>
</file>

<file path=ppt/ink/ink4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1.518"/>
    </inkml:context>
    <inkml:brush xml:id="br0">
      <inkml:brushProperty name="width" value="0.025" units="cm"/>
      <inkml:brushProperty name="height" value="0.025" units="cm"/>
    </inkml:brush>
  </inkml:definitions>
  <inkml:trace contextRef="#ctx0" brushRef="#br0">143 1 27066,'0'0'3512,"-11"5"-1633,3-1-1853,0 1 0,0 0 0,0 1 0,0-1-1,1 1 1,0 1 0,1-1 0,-1 1 0,1 1-1,1-1 1,-10 15 0,8-7-26,0 0 0,1 0 0,-5 18 0,9-26 0,0-1 0,1 0 0,0 1 0,0-1 0,1 0 0,0 1 0,0-1 0,0 1 0,1-1 0,2 12 0,-2-16 0,0 0 0,1 0 0,-1 0 0,0-1 0,0 1 0,1 0 0,-1-1 0,1 1 0,-1-1 0,1 0 0,0 1 0,0-1 0,-1 0 0,1 0 0,0 0 0,0 0 0,0-1 0,0 1 0,0 0 0,0-1 0,0 0 0,0 1 0,0-1 0,1 0 0,-1 0 0,0 0 0,0 0 0,4-1 0,-1 0 0,0 1 0,1-1 0,-1 0 0,0 0 0,0-1 0,0 1 0,0-1 0,0-1 0,0 1 0,6-4 0,-5 0 0,0 1 0,0-1 0,0 0 0,-1 0 0,1-1 0,-2 1 0,1-1 0,-1-1 0,0 1 0,0 0 0,-1-1 0,0 0 0,0 0 0,-1 0 0,0 0 0,0 0 0,-1 0 0,0 0 0,-1-17 0,0 23 5,-1-1 1,0 1-1,1-1 0,-1 1 0,0 0 1,0-1-1,0 1 0,-1 0 1,1 0-1,0 0 0,-1 0 1,0 0-1,1 0 0,-1 0 0,0 0 1,0 0-1,0 1 0,0-1 1,0 1-1,0 0 0,-1-1 1,1 1-1,0 0 0,-1 0 0,1 1 1,0-1-1,-1 0 0,1 1 1,-6-1-1,4 0-134,0 0 1,-1-1-1,1 1 0,0-1 1,-1 0-1,1 0 0,-6-5 1,7 2-5750</inkml:trace>
</inkml:ink>
</file>

<file path=ppt/ink/ink4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2.253"/>
    </inkml:context>
    <inkml:brush xml:id="br0">
      <inkml:brushProperty name="width" value="0.025" units="cm"/>
      <inkml:brushProperty name="height" value="0.025" units="cm"/>
    </inkml:brush>
  </inkml:definitions>
  <inkml:trace contextRef="#ctx0" brushRef="#br0">1 0 6790,'0'0'24338,"10"0"-23158,155 2 105,-51-1-3622,-41-1-5756,-65 0 1121</inkml:trace>
</inkml:ink>
</file>

<file path=ppt/ink/ink4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2.595"/>
    </inkml:context>
    <inkml:brush xml:id="br0">
      <inkml:brushProperty name="width" value="0.025" units="cm"/>
      <inkml:brushProperty name="height" value="0.025" units="cm"/>
    </inkml:brush>
  </inkml:definitions>
  <inkml:trace contextRef="#ctx0" brushRef="#br0">0 0 4837,'0'0'22261,"67"36"-20179,-15-36-993,2 0-833,0-3-224,-1-2-384,-7 1-1122,-2 0-2081,-10-3-1378,-6-1-3779</inkml:trace>
</inkml:ink>
</file>

<file path=ppt/ink/ink4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3:02.953"/>
    </inkml:context>
    <inkml:brush xml:id="br0">
      <inkml:brushProperty name="width" value="0.025" units="cm"/>
      <inkml:brushProperty name="height" value="0.025" units="cm"/>
    </inkml:brush>
  </inkml:definitions>
  <inkml:trace contextRef="#ctx0" brushRef="#br0">0 1 10858,'0'0'17606,"12"0"-16661,11 0-762,1 1 0,-1 2-1,24 5 1,-40-7-314,0 0-1,0 1 0,0 0 1,0 1-1,0-1 1,-1 1-1,1 1 1,-1-1-1,0 1 1,0 0-1,0 0 0,-1 1 1,0 0-1,1 0 1,-2 0-1,8 10 1,-10-11 143,-1-1 0,1 1 0,-1 0 1,0 0-1,0-1 0,-1 1 0,1 0 1,-1 0-1,0 0 0,0 0 0,0 0 0,0 0 1,-1 0-1,1 0 0,-1 0 0,0-1 1,0 1-1,-1 0 0,1 0 0,-1-1 1,0 1-1,0-1 0,0 0 0,-5 7 0,-6 5 499,0 1-1,-1-2 1,-26 22-1,24-22-263,-7 7 68,-32 28 457,17-27-3770</inkml:trace>
</inkml:ink>
</file>

<file path=ppt/ink/ink4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44.992"/>
    </inkml:context>
    <inkml:brush xml:id="br0">
      <inkml:brushProperty name="width" value="0.025" units="cm"/>
      <inkml:brushProperty name="height" value="0.025" units="cm"/>
    </inkml:brush>
  </inkml:definitions>
  <inkml:trace contextRef="#ctx0" brushRef="#br0">976 1 11082,'0'0'6823,"-12"3"-4197,-8 2-2099,0 2 0,1 0 0,0 1-1,1 0 1,-26 17 0,-215 176 3959,-90 147-2347,274-257-1896,-66 103-1,167-251-11110,-10 19 2561</inkml:trace>
</inkml:ink>
</file>

<file path=ppt/ink/ink4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6:45.442"/>
    </inkml:context>
    <inkml:brush xml:id="br0">
      <inkml:brushProperty name="width" value="0.025" units="cm"/>
      <inkml:brushProperty name="height" value="0.025" units="cm"/>
    </inkml:brush>
  </inkml:definitions>
  <inkml:trace contextRef="#ctx0" brushRef="#br0">270 94 8776,'10'-11'2782,"-3"2"-2102,-2 1-134,1 1-1,-1 0 0,1 0 0,1 1 1,-1 0-1,1 0 0,0 0 0,1 1 0,-1 0 1,11-5-1,-18 10-487,0 0-1,1 0 1,-1 0-1,0 0 1,1 0-1,-1 0 1,0 0 0,0 0-1,1 0 1,-1 0-1,0 0 1,1 0 0,-1 0-1,0 0 1,1 0-1,-1 0 1,0 0 0,1 1-1,-1-1 1,0 0-1,0 0 1,1 0-1,-1 0 1,0 1 0,0-1-1,1 0 1,-1 0-1,0 0 1,0 1 0,0-1-1,1 0 1,-1 1-1,0-1 1,0 0 0,0 0-1,0 1 1,0-1-1,0 1 1,2 17 1331,-10 22 458,-13 19-1014,-2-2-1,-37 65 0,17-35-697,-12 25-60,10-23 37,3 3 0,-33 108 0,73-195-115,1-1 0,-1 1 0,1 0 0,0 0-1,1-1 1,-1 1 0,1 0 0,0 0 0,1 9 0,0-13-8,0 0 1,-1 1 0,1-1 0,0 0-1,0 0 1,0 0 0,0 1 0,0-1 0,0 0-1,1 0 1,-1-1 0,0 1 0,0 0 0,1 0-1,-1-1 1,1 1 0,-1 0 0,0-1-1,1 1 1,-1-1 0,1 0 0,-1 0 0,1 1-1,-1-1 1,1 0 0,-1 0 0,1 0 0,-1-1-1,1 1 1,-1 0 0,1-1 0,-1 1-1,2-1 1,29-6 43,-1-1 1,-1-2-1,0-1 0,0-1 0,40-24 0,-13 8 25,-1 2-197,127-65-623,-67 19-5779,-49 19-4296</inkml:trace>
</inkml:ink>
</file>

<file path=ppt/ink/ink4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18.672"/>
    </inkml:context>
    <inkml:brush xml:id="br0">
      <inkml:brushProperty name="width" value="0.025" units="cm"/>
      <inkml:brushProperty name="height" value="0.025" units="cm"/>
    </inkml:brush>
  </inkml:definitions>
  <inkml:trace contextRef="#ctx0" brushRef="#br0">0 341 9065,'0'0'19810,"10"-10"-18886,49-61-43,-2-3 0,65-111-1,-122 185-877,0 0-1,-1 0 0,1 0 0,0 0 0,0 0 1,0 1-1,0-1 0,0 0 0,0 0 0,0 0 1,0 0-1,0 0 0,0 0 0,0 1 0,0-1 1,0 0-1,0 0 0,0 0 0,0 0 0,0 0 1,0 0-1,0 1 0,0-1 0,0 0 0,1 0 1,-1 0-1,0 0 0,0 0 0,0 0 1,0 0-1,0 0 0,0 1 0,0-1 0,0 0 1,0 0-1,0 0 0,1 0 0,-1 0 0,0 0 1,0 0-1,0 0 0,0 0 0,0 0 0,0 0 1,1 0-1,-1 0 0,0 0 0,0 0 0,0 0 1,0 0-1,0 0 0,0 0 0,1 0 0,-1 0 1,0 0-1,0 0 0,0 0 0,0 0 0,0 0 1,0 0-1,0 0 0,1 0 0,-1 0 0,0 0 1,0-1-1,2 23 99,-1 26-22,-3-27-156,-2-1 0,-9 34 0,7-30-306,-7 48-1,12-66 262,1 1-1,0 0 1,0-1 0,0 1-1,1-1 1,0 1-1,0-1 1,1 1 0,0-1-1,0 0 1,6 12 0,4-6-6107,-1-13-3056,-4-5-890</inkml:trace>
</inkml:ink>
</file>

<file path=ppt/ink/ink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9.940"/>
    </inkml:context>
    <inkml:brush xml:id="br0">
      <inkml:brushProperty name="width" value="0.025" units="cm"/>
      <inkml:brushProperty name="height" value="0.025" units="cm"/>
    </inkml:brush>
  </inkml:definitions>
  <inkml:trace contextRef="#ctx0" brushRef="#br0">211 0 19314,'-11'4'2274,"0"1"-1996,-1 0 0,1 0 0,1 1 0,-1 1 0,1 0 0,0 0 0,1 1 0,-1 0 0,2 1 0,-1 0 0,1 0 0,0 1 0,-9 16 0,8-10 106,0 1 0,2 0 0,0 0 0,-7 28 0,11-35-335,1-1-1,0 1 0,1 0 0,0 0 0,1 0 1,0 0-1,0-1 0,1 1 0,1 0 0,3 13 0,-3-19-2,0 0-1,0-1 0,0 1 0,1 0 0,0-1 0,0 0 0,0 0 0,0 0 0,0 0 0,1 0 0,-1 0 0,1-1 0,0 0 0,0 0 1,0 0-1,0 0 0,0 0 0,0-1 0,0 0 0,0 0 0,1 0 0,5 0 0,-6 0-7,0 0 0,0-1 0,0 1 0,0-1 0,0 0 0,0 0 0,0 0 0,0-1 0,0 0 0,-1 1 0,1-1 0,0-1 0,0 1 0,-1 0 0,1-1 0,0 0 0,-1 0 0,0 0 0,1 0-1,-1-1 1,0 1 0,0-1 0,0 0 0,4-6 0,-6 9 6,-1-1-1,1 0 1,-1 1-1,1-1 1,-1 0-1,0 0 0,1 1 1,-1-1-1,0 0 1,1 0-1,-1 0 1,0 0-1,0 1 0,0-1 1,0 0-1,0 0 1,0 0-1,0 0 1,0 1-1,0-1 1,0 0-1,-1 0 0,1 0 1,0 0-1,0 1 1,-1-1-1,1 0 1,-1 0-1,0 0 0,0 0 9,-1 0-1,1 0 1,-1 0-1,1 0 1,-1 0-1,1 1 1,-1-1-1,0 1 1,1-1-1,-1 1 1,0 0-1,1 0 0,-4-1 1,-2 1 15,-1 0 0,1 1 0,-1 0 0,1 0 0,0 0 0,-9 4 0,13-4-50,0 0-1,0 1 0,-1-1 0,1 1 1,0 0-1,1 0 0,-1 0 0,0 0 1,1 1-1,-1-1 0,1 1 1,-1-1-1,1 1 0,0 0 0,0 0 1,1 0-1,-1 0 0,1 0 0,-1 0 1,0 4-1,2-6-15,1 0-1,0 0 1,-1 0-1,1-1 1,0 1 0,0 0-1,-1 0 1,1-1 0,0 1-1,0-1 1,0 1-1,0-1 1,0 1 0,0-1-1,0 1 1,0-1 0,0 0-1,0 1 1,0-1-1,0 0 1,0 0 0,0 0-1,0 0 1,0 0 0,0 0-1,0 0 1,0 0-1,0 0 1,0-1 0,0 1-1,2-1 1,40-6-5,-29 2-271,0-1 1,0-1-1,-1 0 1,21-15-1,-20 13-4,1 0 1,0 0-1,16-6 0,-30 16 285,-1-1 1,1 1-1,-1-1 0,0 1 0,1 0 0,-1-1 0,1 1 0,-1-1 0,0 1 1,0 0-1,1-1 0,-1 1 0,0 0 0,0-1 0,0 1 0,0 0 1,0-1-1,0 1 0,0 0 0,0-1 0,0 1 0,0 0 0,0-1 0,0 1 1,-1 0-1,1 0 0,-3 23 250,-8 17 51,6-20-771,0 0 1,1 0-1,-3 42 0,8-52-4442,5-7-3486</inkml:trace>
</inkml:ink>
</file>

<file path=ppt/ink/ink4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19.013"/>
    </inkml:context>
    <inkml:brush xml:id="br0">
      <inkml:brushProperty name="width" value="0.025" units="cm"/>
      <inkml:brushProperty name="height" value="0.025" units="cm"/>
    </inkml:brush>
  </inkml:definitions>
  <inkml:trace contextRef="#ctx0" brushRef="#br0">12 1 17232,'0'0'7906,"2"10"-6368,2 21-900,-2-1 0,-1 1 0,-2 0 0,0 0 0,-9 40 0,3-6-102,6-56-5209,1-21-13686</inkml:trace>
</inkml:ink>
</file>

<file path=ppt/ink/ink4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19.388"/>
    </inkml:context>
    <inkml:brush xml:id="br0">
      <inkml:brushProperty name="width" value="0.025" units="cm"/>
      <inkml:brushProperty name="height" value="0.025" units="cm"/>
    </inkml:brush>
  </inkml:definitions>
  <inkml:trace contextRef="#ctx0" brushRef="#br0">0 41 13549,'0'0'18481,"29"-5"-18449,0 2 0,6 2-64,-1-3-768,1 0-1571,0-1-2401,-3-3-1826,1-3-5190</inkml:trace>
</inkml:ink>
</file>

<file path=ppt/ink/ink4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19.732"/>
    </inkml:context>
    <inkml:brush xml:id="br0">
      <inkml:brushProperty name="width" value="0.025" units="cm"/>
      <inkml:brushProperty name="height" value="0.025" units="cm"/>
    </inkml:brush>
  </inkml:definitions>
  <inkml:trace contextRef="#ctx0" brushRef="#br0">0 89 17585,'0'0'8098,"10"-5"-6518,-5 2-1372,1 0-61,0 0 0,0 0 0,0 0 1,0 1-1,0 0 0,1 0 0,-1 1 1,1-1-1,-1 1 0,1 1 0,-1-1 0,1 1 1,9 1-1,-14 0-81,-1 1 1,1-1-1,0 1 0,-1-1 0,1 1 1,-1 0-1,0-1 0,0 1 1,1 0-1,-1 0 0,0 0 1,0 0-1,-1 0 0,1 0 0,0 0 1,-1 0-1,1 0 0,-1 0 1,0 0-1,0 1 0,0-1 1,0 0-1,0 0 0,-1 4 1,2 2 195,-2 0 1,0 0 0,0 0 0,0-1 0,-4 15 0,10-87-263,-1-40 0,26 112-36,-25-5-264,48 6-6432,-18-10-3411,-16-4 1057</inkml:trace>
</inkml:ink>
</file>

<file path=ppt/ink/ink4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20.088"/>
    </inkml:context>
    <inkml:brush xml:id="br0">
      <inkml:brushProperty name="width" value="0.025" units="cm"/>
      <inkml:brushProperty name="height" value="0.025" units="cm"/>
    </inkml:brush>
  </inkml:definitions>
  <inkml:trace contextRef="#ctx0" brushRef="#br0">201 1 16400,'0'0'11573,"5"11"-9998,3 7-1202,0 0 0,-1 1 0,-1 0 0,-1 0 0,-1 0 0,3 26-1,-7-28-435,-1 1 0,-1-1-1,0 0 1,-2 0-1,0 0 1,0 0 0,-2 0-1,0-1 1,-1 0-1,-1 0 1,-16 24-1,13-23-871,-2 0-1,0-2 1,0 1-1,-2-2 1,-29 24-1,8-16-3206,-2-9-2542</inkml:trace>
</inkml:ink>
</file>

<file path=ppt/ink/ink4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20.447"/>
    </inkml:context>
    <inkml:brush xml:id="br0">
      <inkml:brushProperty name="width" value="0.025" units="cm"/>
      <inkml:brushProperty name="height" value="0.025" units="cm"/>
    </inkml:brush>
  </inkml:definitions>
  <inkml:trace contextRef="#ctx0" brushRef="#br0">255 2 16560,'0'0'5856,"-10"-1"-5264,5 1-569,0 0 0,0 0 0,0 1-1,0 0 1,0 0 0,0 0 0,0 0-1,0 1 1,0 0 0,1 0 0,-1 0-1,1 1 1,-1-1 0,1 1 0,0 0-1,0 0 1,0 1 0,1-1 0,-1 1-1,1 0 1,-1 0 0,-2 4 0,-9 13 153,0 1 0,1 0 0,1 0 0,1 1 0,2 1 0,0 0 0,-11 43 0,11-26 194,2 0 0,2 1 0,0 83 0,5-115-418,1-1 0,1 0 0,0 1 0,0-1 0,1 0 0,0 1 1,0-1-1,1 0 0,0 0 0,1-1 0,0 1 0,0-1 0,1 0 0,0 0 1,1 0-1,0-1 0,0 1 0,0-2 0,1 1 0,0-1 0,0 0 0,1 0 1,-1 0-1,1-1 0,0-1 0,1 1 0,-1-2 0,1 1 0,0-1 0,14 4 1,2-3-1341,-1 0 0,1-2 0,0-1 0,0-1 0,32-3 0,7-7-6604</inkml:trace>
</inkml:ink>
</file>

<file path=ppt/ink/ink4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20.902"/>
    </inkml:context>
    <inkml:brush xml:id="br0">
      <inkml:brushProperty name="width" value="0.025" units="cm"/>
      <inkml:brushProperty name="height" value="0.025" units="cm"/>
    </inkml:brush>
  </inkml:definitions>
  <inkml:trace contextRef="#ctx0" brushRef="#br0">1 1 3683,'0'0'27103,"0"11"-26788,0 166 855,0-176-1164,0-1 1,0 1 0,0 0 0,0-1-1,0 1 1,0 0 0,1-1 0,-1 1-1,0 0 1,0-1 0,1 1 0,-1 0-1,0-1 1,1 1 0,-1 0-1,1-1 1,-1 1 0,0-1 0,1 1-1,-1-1 1,1 1 0,0-1 0,-1 0-1,1 1 1,-1-1 0,1 1 0,0-1-1,-1 0 1,1 0 0,0 1 0,-1-1-1,1 0 1,0 0 0,-1 0 0,1 0-1,0 0 1,0 0 0,-1 0 0,1 0-1,0 0 1,-1 0 0,1 0 0,0 0-1,-1-1 1,1 1 0,0 0 0,-1 0-1,1-1 1,0 1 0,-1-1 0,1 1-1,-1 0 1,2-2 0,35-20 125,106-123-132,-143 145 0,0-1 0,0 1 0,0 0 0,0 0 0,0 0 0,1-1 0,-1 1 0,0 0 0,0 0 0,0 0 0,1 0 0,-1 0 0,0-1 0,0 1 0,0 0 0,1 0 0,-1 0 0,0 0 0,0 0 0,1 0 0,-1 0 0,0 0 0,0 0 0,1 0 0,-1 0 0,0 0 0,0 0 0,1 0 0,-1 0 0,0 0 0,0 0 0,0 0 0,1 0 0,-1 1 0,0-1 0,0 0 0,1 0 0,-1 0 0,0 0 0,0 0 0,0 1 0,0-1 0,1 0 0,-1 0 0,0 0 0,0 1 0,0-1 0,0 0 0,0 0 0,1 0 0,-1 1 0,0-1 0,0 0 0,0 0 0,0 1 0,0-1 0,0 0 0,0 0 0,0 1 0,0-1 0,0 0 0,0 29 0,-9 29 0,8-57 0,1-1 0,0 1 0,-1-1 0,1 0 0,0 1 0,0-1 0,-1 1 0,1-1 0,0 1 0,0-1 0,0 1 0,0-1 0,-1 0 0,1 1 0,0-1 0,0 1 0,0-1 0,0 1 0,0-1 0,0 1 0,0-1 0,1 1 0,-1-1 0,0 1 0,0-1 0,0 1 0,0-1 0,1 1 0,-1-1 0,0 1 0,0-1 0,1 0 0,-1 1 0,0-1 0,1 1 0,-1-1 0,0 0 0,1 1 0,-1-1 0,0 0 0,1 0 0,-1 1 0,1-1 0,-1 0 0,1 0 0,-1 0 0,1 1 0,-1-1 0,1 0 0,-1 0 0,1 0 0,-1 0 0,1 0 0,-1 0 0,1 0 0,-1 0 0,1 0 0,-1 0 0,1 0 0,-1-1 0,1 1 0,-1 0 0,0 0 0,1 0 0,-1-1 0,1 1 0,0-1 0,30-18 0,-29 17 0,29-23 0,-23 18 0,0-1 0,1 2 0,0-1 0,0 1 0,19-8 0,-28 13 0,0 1 0,0 0 0,1 0 0,-1 0 0,0 0 0,0 0 0,1 0 0,-1 0 0,0 0 0,0 0 0,1 1 0,-1-1 0,0 0 0,0 0 0,1 0 0,-1 0 0,0 0 0,0 0 0,0 0 0,1 1 0,-1-1 0,0 0 0,0 0 0,0 0 0,1 0 0,-1 1 0,0-1 0,0 0 0,0 0 0,0 0 0,0 1 0,0-1 0,1 0 0,-1 0 0,0 1 0,0-1 0,0 0 0,0 0 0,0 1 0,0-1 0,0 0 0,0 0 0,0 1 0,0-1 0,-1 21 0,-7 18 0,8-39-1,-1 4-451,-1 0 0,1-1 0,0 1 0,0 0 0,0 0 0,1 0 0,-1 0 0,1 0 0,0 4-1,0-7 270,0-1 0,0 1 0,1-1 0,-1 1 0,0-1 0,1 1-1,-1-1 1,0 1 0,1-1 0,-1 0 0,0 1 0,1-1 0,-1 1-1,1-1 1,-1 0 0,1 1 0,-1-1 0,1 0 0,-1 0 0,1 1-1,-1-1 1,1 0 0,0 0 0,26 0-4598,-8-6-6280</inkml:trace>
</inkml:ink>
</file>

<file path=ppt/ink/ink4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21.243"/>
    </inkml:context>
    <inkml:brush xml:id="br0">
      <inkml:brushProperty name="width" value="0.025" units="cm"/>
      <inkml:brushProperty name="height" value="0.025" units="cm"/>
    </inkml:brush>
  </inkml:definitions>
  <inkml:trace contextRef="#ctx0" brushRef="#br0">40 34 21140,'0'0'10682,"-4"9"-9881,-3 8-783,1 1 0,0-1 0,1 1 0,1 0 0,1 0 0,1 0 0,-1 26 0,3-44-18,0 0 0,1 1 0,-1-1 0,0 1 0,0-1 0,0 0 0,0 1 0,0-1 0,0 1 0,1-1 0,-1 0 0,0 1 0,0-1 0,1 0 0,-1 1 0,0-1 0,0 0 0,1 0 0,-1 1 0,0-1 0,1 0 0,-1 0 0,0 1 0,1-1 0,-1 0 0,0 0 0,1 0 0,-1 0 0,1 0 0,-1 1 0,0-1 0,1 0 0,-1 0 0,1 0 0,19-5 0,13-16 0,-25 12 0,0 0 0,-1 0 0,0-1 0,0 0 0,-1-1 0,5-11 0,-9 17 0,1 0 0,-1 0 0,0-1 0,-1 1 0,1 0 0,-1-1 0,0 1 0,-1-1 0,1 1 0,-1-1 0,0 0 0,-1 1 0,1-1 0,-1 1 0,-2-8 0,2 12 0,1-1 0,-1 1 0,0 0 0,0 0 0,0-1 0,0 1 0,0 0 0,0 0 0,-1 0 0,1 0 0,0 0 0,-1 0 0,1 1 0,0-1 0,-1 0 0,1 1 0,-1-1 0,1 1 0,-1-1 0,1 1 0,-1 0 0,1 0 0,-1-1 0,1 1 0,-1 0 0,1 0 0,-1 1 0,0-1 0,1 0 0,-1 0 0,1 1 0,-3 0 0,-1 1 0,1-1 0,0 0 0,0 1 0,0 0 0,0 0 0,0 0 0,0 0 0,0 1 0,1-1 0,-6 6 0,6-4-283,0 0 1,0-1-1,1 1 1,-1 0-1,1 1 1,0-1-1,0 0 1,1 0-1,-1 1 0,1-1 1,0 1-1,0 0 1,0 5-1,1 2-7836</inkml:trace>
</inkml:ink>
</file>

<file path=ppt/ink/ink4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7.993"/>
    </inkml:context>
    <inkml:brush xml:id="br0">
      <inkml:brushProperty name="width" value="0.025" units="cm"/>
      <inkml:brushProperty name="height" value="0.025" units="cm"/>
    </inkml:brush>
  </inkml:definitions>
  <inkml:trace contextRef="#ctx0" brushRef="#br0">43 0 2915,'-12'56'11531,"2"-2"-8264,-1-4-737,4-3-736,4-5-1218,3-6-640,0-9-2850,0-4-4806</inkml:trace>
</inkml:ink>
</file>

<file path=ppt/ink/ink4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8.346"/>
    </inkml:context>
    <inkml:brush xml:id="br0">
      <inkml:brushProperty name="width" value="0.025" units="cm"/>
      <inkml:brushProperty name="height" value="0.025" units="cm"/>
    </inkml:brush>
  </inkml:definitions>
  <inkml:trace contextRef="#ctx0" brushRef="#br0">354 1 14382,'-28'143'6289,"2"1"-3645,-6 72-3889,9 2-4025,-24 150 6958,0 7-6643,29-224 4918,-21 73 4311,-14 113-39,49-293-2926,3-22-313,0-1 0,-2 1 0,-1-1 0,-6 23-1,-4-31-65,11-12-4275</inkml:trace>
</inkml:ink>
</file>

<file path=ppt/ink/ink4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6.476"/>
    </inkml:context>
    <inkml:brush xml:id="br0">
      <inkml:brushProperty name="width" value="0.025" units="cm"/>
      <inkml:brushProperty name="height" value="0.025" units="cm"/>
    </inkml:brush>
  </inkml:definitions>
  <inkml:trace contextRef="#ctx0" brushRef="#br0">189 1 8040,'-7'6'8866,"-1"4"-3714,-3 4-2623,-7 12-3004,-8 11 786,-23 27 496,29-38-139,18-23-328,7-10-20,86-128-3245,-90 134 3096,-14 38 635,-2-6-556,-19 50 616,32-74-741,0 0-1,0-1 0,1 1 1,0 1-1,0-1 0,1 0 1,-1 0-1,2 0 0,1 13 1,3-3 66,-12-41-687,-9-20-30,13 33 670,-1-1-1,0 1 1,-1 0 0,0 0 0,0 1 0,-1-1 0,-1 1 0,-11-14 0,18 24 272,3-1-399,1 1 0,-1 0 0,0 0 0,1 0 0,-1 0 0,1 1 0,-1-1 0,0 1 0,1 0 0,-1 0 0,5 1 0,5 2 100,18 2-148,76 15 530,-36-11-4202,-38-8-1887</inkml:trace>
</inkml:ink>
</file>

<file path=ppt/ink/ink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0.995"/>
    </inkml:context>
    <inkml:brush xml:id="br0">
      <inkml:brushProperty name="width" value="0.025" units="cm"/>
      <inkml:brushProperty name="height" value="0.025" units="cm"/>
    </inkml:brush>
  </inkml:definitions>
  <inkml:trace contextRef="#ctx0" brushRef="#br0">20 92 12236,'-1'0'120,"1"0"1,-1 0 0,0 0 0,0 0-1,1 0 1,-1 0 0,0 0-1,1-1 1,-1 1 0,0 0 0,0 0-1,1-1 1,-1 1 0,0 0 0,1-1-1,-1 1 1,1 0 0,-1-1 0,0 1-1,1-1 1,-1 1 0,1-1 0,-1 0-1,1 1 1,0-1 0,-1 1-1,1-1 1,-1 0 0,1 1 0,0-1-1,0 0 1,-1 1 0,1-1 0,0 0-1,0 0 1,0 1 0,0-1 0,0 0-1,0 1 1,0-1 0,0 0 0,0 0-1,0 1 1,0-1 0,0 0 0,1 0-1,-1 1 1,0-1 0,0 0-1,1 0 1,0-2 261,1 0 1,-1 0-1,1 0 0,-1 0 0,1 0 0,0 0 1,0 0-1,0 1 0,0-1 0,4-3 0,-1 3 21,0-1 0,1 1 1,-1 0-1,1 0 0,-1 0 0,1 1 0,0 0 0,0 0 0,0 1 0,0-1 0,0 1 0,0 1 0,0-1 0,0 1 0,1 0 0,-1 0 0,11 3 0,-16-2-385,1 0-1,-1 0 1,1 0-1,-1 1 1,0-1-1,0 0 1,1 1-1,-1-1 1,0 1-1,0 0 1,-1-1-1,1 1 1,0 0-1,0-1 1,-1 1-1,1 0 1,-1 0-1,0 0 1,1 0-1,-1-1 1,0 1-1,0 0 1,-1 3-1,-5 45 337,0-33-297,-2 0 1,0 0-1,-1-1 0,-1 0 0,0 0 0,-1-1 0,-25 26 1,-3 5 77,74-49-2132,30-22-3885,-22 4-2334,-1-1-6139</inkml:trace>
</inkml:ink>
</file>

<file path=ppt/ink/ink4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7.534"/>
    </inkml:context>
    <inkml:brush xml:id="br0">
      <inkml:brushProperty name="width" value="0.025" units="cm"/>
      <inkml:brushProperty name="height" value="0.025" units="cm"/>
    </inkml:brush>
  </inkml:definitions>
  <inkml:trace contextRef="#ctx0" brushRef="#br0">312 25 18321,'0'0'6097,"-9"-5"-4869,7 4-1176,-1-1 20,-1 0 0,1 0-1,-1 0 1,0 0-1,0 0 1,0 1 0,0-1-1,0 1 1,0 0 0,0 1-1,0-1 1,0 1-1,-1-1 1,1 1 0,0 1-1,0-1 1,-1 1-1,1-1 1,0 1 0,0 0-1,-7 3 1,-4 5 116,0 0 0,1 1 1,0 1-1,1 0 0,0 0 1,1 2-1,1-1 0,-1 1 0,2 1 1,0 0-1,1 1 0,0 0 1,1 0-1,1 1 0,0 0 1,1 0-1,1 0 0,1 1 0,0 0 1,1 0-1,-1 18 0,4-33-172,1 0-1,-1-1 0,1 1 0,-1 0 0,1 0 0,0-1 0,0 1 0,-1 0 0,1-1 1,0 1-1,1-1 0,-1 1 0,0-1 0,0 1 0,1-1 0,-1 0 0,1 0 1,-1 1-1,1-1 0,-1 0 0,1-1 0,0 1 0,-1 0 0,1 0 0,0-1 0,0 1 1,-1-1-1,1 1 0,0-1 0,0 0 0,0 0 0,0 0 0,3 0 0,9 1-16,0-1-1,0 0 0,16-3 1,-20 1-370,-1 0 1,0 0 0,0 0 0,0-1 0,9-4 0,20-17-5182,-16 4-1751</inkml:trace>
</inkml:ink>
</file>

<file path=ppt/ink/ink4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7.876"/>
    </inkml:context>
    <inkml:brush xml:id="br0">
      <inkml:brushProperty name="width" value="0.025" units="cm"/>
      <inkml:brushProperty name="height" value="0.025" units="cm"/>
    </inkml:brush>
  </inkml:definitions>
  <inkml:trace contextRef="#ctx0" brushRef="#br0">1 101 14734,'0'0'7228,"11"-5"-6139,11-7-855,0-1 0,-2-1 0,1 0-1,25-26 1,-46 40-187,0 0 0,0 0 0,0 0-1,0-1 1,0 1 0,0 0 0,0 0-1,1 0 1,-1 0 0,0 0 0,0 0-1,0-1 1,0 1 0,0 0 0,0 0-1,0 0 1,0 0 0,0 0 0,1 0-1,-1 0 1,0 0 0,0-1 0,0 1 0,0 0-1,0 0 1,1 0 0,-1 0 0,0 0-1,0 0 1,0 0 0,0 0 0,0 0-1,1 0 1,-1 0 0,0 0 0,0 0-1,0 0 1,0 0 0,0 0 0,1 0 0,-1 0-1,0 0 1,0 0 0,0 0 0,0 0-1,0 1 1,1-1 0,-1 0 0,0 0-1,0 0 1,0 0 0,0 0 0,0 0-1,0 0 1,0 0 0,0 1 0,1-1-1,-1 0 1,0 0 0,0 0 0,0 0 0,0 0-1,0 0 1,0 1 0,0-1 0,-2 17 1235,-10 31-799,9-40-140,2-4-301,-2 3-41,1 0-1,1-1 1,-1 1 0,1 0-1,0 0 1,1 0-1,-1 0 1,2 13 0,0-19-107,-1-1 1,0 1-1,0-1 0,0 1 1,1-1-1,-1 1 1,0-1-1,1 0 1,-1 1-1,1-1 1,-1 1-1,0-1 1,1 0-1,-1 1 1,1-1-1,-1 0 1,1 0-1,-1 1 1,1-1-1,-1 0 1,1 0-1,-1 0 1,1 1-1,-1-1 1,1 0-1,-1 0 1,1 0-1,0 0 1,-1 0-1,1 0 1,-1 0-1,1 0 1,-1 0-1,1-1 1,-1 1-1,1 0 1,-1 0-1,1 0 1,-1-1-1,1 1 1,-1 0-1,1 0 0,-1-1 1,1 1-1,-1-1 1,1 1-1,-1-1 1,22-18-7424,-8-5-2357</inkml:trace>
</inkml:ink>
</file>

<file path=ppt/ink/ink4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8.441"/>
    </inkml:context>
    <inkml:brush xml:id="br0">
      <inkml:brushProperty name="width" value="0.025" units="cm"/>
      <inkml:brushProperty name="height" value="0.025" units="cm"/>
    </inkml:brush>
  </inkml:definitions>
  <inkml:trace contextRef="#ctx0" brushRef="#br0">164 0 18738,'0'0'8135,"-6"12"-6453,-14 32-648,-42 93 808,55-119-1748,1-1-1,1 1 1,0 0 0,2 0-1,-4 37 1,7-55-94,1 1 1,-1-1-1,0 0 0,0 0 1,0 0-1,0 1 0,0-1 1,1 0-1,-1 0 0,0 0 0,0 1 1,0-1-1,1 0 0,-1 0 1,0 0-1,0 0 0,1 0 1,-1 0-1,0 1 0,0-1 1,1 0-1,-1 0 0,0 0 1,0 0-1,1 0 0,-1 0 1,0 0-1,0 0 0,1 0 1,-1 0-1,0 0 0,1 0 1,-1 0-1,0-1 0,0 1 1,1 0-1,-1 0 0,0 0 0,0 0 1,0 0-1,1 0 0,-1-1 1,0 1-1,1 0 0,11-7-30,-5 1-152,-1-1 1,0 1-1,0-1 1,0 0-1,-1-1 1,0 1-1,-1-1 1,1 0-1,-2 0 1,1 0-1,-1-1 1,3-14-1,-25 61-335,15-24 597,0 0 1,1 0-1,1 1 1,0-1 0,0 1-1,2 0 1,0-1-1,1 1 1,2 16 0,-2-29-66,-1-1 0,1 0 1,0 1-1,-1-1 1,1 1-1,0-1 0,0 0 1,0 1-1,0-1 0,0 0 1,0 0-1,1 0 1,-1 0-1,0 0 0,0 0 1,4 1-1,-5-2-10,1 0 0,-1 1-1,1-1 1,-1 0 0,1 0-1,-1 0 1,1 0 0,-1 0 0,1 0-1,-1 0 1,1 0 0,-1 0 0,1 0-1,-1-1 1,1 1 0,-1 0 0,1 0-1,-1 0 1,1-1 0,-1 1 0,1 0-1,-1-1 1,0 1 0,1 0-1,-1-1 1,1 1 0,-1 0 0,0-1-1,1 1 1,-1-1 0,0 1 0,0 0-1,1-1 1,-1 1 0,0-1 0,0 1-1,0-1 1,1 1 0,-1-1 0,0 1-1,0-1 1,0 1 0,0-1-1,0 0 1,0 1 0,0-1 0,0 1-1,0-1 1,0 1 0,-1-1 0,1 1-1,0-1 1,-1-10-33,0 1 0,-1 0 0,0-1 0,-1 1 0,0 0 0,-1 0 1,0 1-1,0-1 0,-1 1 0,0 0 0,-7-9 0,-9-11 404,-46-49-1,74 83-321,1-1 0,1 1 0,-1-1 0,0 0 0,1-1 0,0 0 0,0-1 0,0 0 0,12 2 0,46 6-1989,-7-6-4383,-12-3-5881</inkml:trace>
</inkml:ink>
</file>

<file path=ppt/ink/ink4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8.032"/>
    </inkml:context>
    <inkml:brush xml:id="br0">
      <inkml:brushProperty name="width" value="0.025" units="cm"/>
      <inkml:brushProperty name="height" value="0.025" units="cm"/>
    </inkml:brush>
  </inkml:definitions>
  <inkml:trace contextRef="#ctx0" brushRef="#br0">1 435 14638,'0'0'13837,"13"-13"-13063,66-77-422,76-112 1,-123 149-269,-20 34 87,0-1 0,15-18 1,-23 69 425,-17 113 200,6-93-387,0 53 1,7-96-953,0 0 1,0 0-1,1-1 0,0 1 1,4 13-1,-4-19 297,-1 0 0,1 0 1,0-1-1,0 1 0,0 0 0,0-1 0,0 1 0,0-1 0,0 1 0,1-1 1,-1 0-1,0 1 0,1-1 0,-1 0 0,1 0 0,0 0 0,-1 0 0,1 0 1,0 0-1,-1 0 0,1-1 0,0 1 0,0-1 0,0 1 0,0-1 0,0 0 1,-1 0-1,4 0 0,3 0-8302</inkml:trace>
</inkml:ink>
</file>

<file path=ppt/ink/ink4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8.377"/>
    </inkml:context>
    <inkml:brush xml:id="br0">
      <inkml:brushProperty name="width" value="0.025" units="cm"/>
      <inkml:brushProperty name="height" value="0.025" units="cm"/>
    </inkml:brush>
  </inkml:definitions>
  <inkml:trace contextRef="#ctx0" brushRef="#br0">84 0 23510,'0'0'4292,"-51"77"-2690,38-41-609,4 1-128,1 1-513,6-4-256,2-3-32,0-5 0,0-7-128,8-6 0,3-6-416,-2-4-642,3-3-1312,-5 0-2050,-5-8-1762</inkml:trace>
</inkml:ink>
</file>

<file path=ppt/ink/ink4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8.752"/>
    </inkml:context>
    <inkml:brush xml:id="br0">
      <inkml:brushProperty name="width" value="0.025" units="cm"/>
      <inkml:brushProperty name="height" value="0.025" units="cm"/>
    </inkml:brush>
  </inkml:definitions>
  <inkml:trace contextRef="#ctx0" brushRef="#br0">0 62 17296,'0'0'14542,"53"0"-14158,-15-5-255,-1-5-866,5-2-2242,-7 0-2146,-8 0-192,-9 2-1794</inkml:trace>
</inkml:ink>
</file>

<file path=ppt/ink/ink4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9.098"/>
    </inkml:context>
    <inkml:brush xml:id="br0">
      <inkml:brushProperty name="width" value="0.025" units="cm"/>
      <inkml:brushProperty name="height" value="0.025" units="cm"/>
    </inkml:brush>
  </inkml:definitions>
  <inkml:trace contextRef="#ctx0" brushRef="#br0">1 372 7719,'0'0'9150,"8"2"-7596,-6-1-1562,2 0 202,-1 0 0,0 0 0,0 0-1,0 0 1,-1 1 0,1-1 0,0 1 0,0-1 0,-1 1 0,1 0-1,-1 0 1,1 0 0,-1 1 0,0-1 0,0 0 0,0 1 0,0 0-1,-1-1 1,1 1 0,-1 0 0,1 0 0,-1 0 0,0 0-1,0 0 1,0 0 0,0 5 0,0 12 989,0 0 0,-2 0 0,0 0-1,-2 1 1,0-1 0,-11 37 0,22-98-982,-2-1 0,-2 0 0,-2-81 0,-3 80-167,31 41-34,32-11-2216,-47 9 629,0-2 1,-1 0 0,0-1-1,15-9 1,-10 3-6619</inkml:trace>
  <inkml:trace contextRef="#ctx0" brushRef="#br0" timeOffset="1">335 1 7847,'0'0'24920,"-7"62"-24920,-2-29 0,5 5 0,0-2 0,3-2 0,1-5 0,0-5-2370,0-5-1186,5-7-1248,5-8-1826</inkml:trace>
</inkml:ink>
</file>

<file path=ppt/ink/ink4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9.454"/>
    </inkml:context>
    <inkml:brush xml:id="br0">
      <inkml:brushProperty name="width" value="0.025" units="cm"/>
      <inkml:brushProperty name="height" value="0.025" units="cm"/>
    </inkml:brush>
  </inkml:definitions>
  <inkml:trace contextRef="#ctx0" brushRef="#br0">258 1 18578,'0'0'1681,"1"11"455,11 107 2353,-5-59-3439,-2 0 1,-5 103-1,-2-143-1363,-1 1 1,0-1-1,-1 0 0,-1 0 1,-1 0-1,-1 0 1,-1-1-1,0-1 1,-1 1-1,-1-1 0,-1-1 1,-19 25-1,22-32-372,-1 1-1,0-1 0,0-1 0,0 0 1,-1 0-1,-1-1 0,1 0 0,-1 0 1,0-1-1,-19 7 0,-19-2-4001</inkml:trace>
</inkml:ink>
</file>

<file path=ppt/ink/ink4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19.783"/>
    </inkml:context>
    <inkml:brush xml:id="br0">
      <inkml:brushProperty name="width" value="0.025" units="cm"/>
      <inkml:brushProperty name="height" value="0.025" units="cm"/>
    </inkml:brush>
  </inkml:definitions>
  <inkml:trace contextRef="#ctx0" brushRef="#br0">181 1 17136,'0'0'10266,"-8"3"-10191,2 0-71,0 0 0,0 1 0,0 0 0,1 0 1,0 1-1,-1 0 0,2 0 0,-1 0 1,1 0-1,-1 1 0,1-1 0,1 1 0,-1 0 1,1 0-1,-4 11 0,-8 20 318,-15 58 0,28-87-238,-37 164 706,35-147-706,2 0-1,0 0 1,2 0 0,1 0-1,4 26 1,-4-44-212,1 1 0,0-1 0,1 1 0,-1-1 0,1 0 0,1 0 0,-1 0-1,1-1 1,1 1 0,-1-1 0,1 0 0,0 0 0,0 0 0,1-1 0,0 0 0,0 0 0,0 0 0,0-1 0,1 0 0,12 6 0,-2-3-722,0 0 0,1-2 1,0 0-1,0 0 1,0-2-1,1 0 0,28 0 1,32-2-9492</inkml:trace>
</inkml:ink>
</file>

<file path=ppt/ink/ink4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21.045"/>
    </inkml:context>
    <inkml:brush xml:id="br0">
      <inkml:brushProperty name="width" value="0.025" units="cm"/>
      <inkml:brushProperty name="height" value="0.025" units="cm"/>
    </inkml:brush>
  </inkml:definitions>
  <inkml:trace contextRef="#ctx0" brushRef="#br0">15 0 16464,'0'0'15492,"3"9"-15204,0-1-268,0 0-1,-1 1 1,0-1 0,0 0 0,-1 1-1,0 0 1,-1-1 0,-1 16 0,-14 80 193,9-73-169,2 0 0,-2 32 0,6-62-44,0-1 0,0 0 0,0 0 0,0 1 0,0-1 0,0 0 0,0 1 0,0-1 0,0 0 0,0 1 0,0-1 0,0 0 0,0 0 0,0 1 0,0-1 0,1 0 0,-1 1 0,0-1 0,0 0 0,0 0 0,0 1 0,0-1 0,1 0 0,-1 0 0,0 0 0,0 1 0,1-1 0,-1 0 0,0 0 0,0 0 0,1 0 0,-1 1 0,0-1 0,0 0 0,1 0 0,-1 0 0,0 0 0,0 0 0,1 0 0,-1 0 0,0 0 0,1 0 0,-1 0 0,16-8 0,11-17 0,6-16 0,39-66 0,-27 37 0,-45 70 0,0-1 0,0 1 0,0 0 0,0-1 0,0 1 0,0 0 0,0 0 0,0-1 0,0 1 0,1 0 0,-1-1 0,0 1 0,0 0 0,0 0 0,0-1 0,0 1 0,1 0 0,-1 0 0,0-1 0,0 1 0,0 0 0,1 0 0,-1 0 0,0-1 0,0 1 0,1 0 0,-1 0 0,0 0 0,1 0 0,-1 0 0,0-1 0,0 1 0,1 0 0,-1 0 0,0 0 0,1 0 0,-1 0 0,0 0 0,1 0 0,-1 0 0,0 0 0,1 0 0,-1 0 0,0 0 0,0 1 0,1-1 0,-1 0 0,0 0 0,1 0 0,-1 0 0,1 1 0,0 21 0,-8 31 0,1-34 0,2 0 0,0 0 0,-1 31 0,5-49 0,0-1 0,0 0 0,0 1 0,0-1 0,0 0 0,0 1 0,1-1 0,-1 1 0,0-1 0,0 0 0,0 0 0,0 1 0,1-1 0,-1 0 0,0 1 0,0-1 0,1 0 0,-1 0 0,0 1 0,1-1 0,-1 0 0,0 0 0,0 0 0,1 1 0,-1-1 0,0 0 0,1 0 0,-1 0 0,1 0 0,-1 0 0,0 0 0,1 0 0,-1 0 0,0 0 0,1 0 0,-1 0 0,0 0 0,1 0 0,-1 0 0,1 0 0,-1 0 0,0 0 0,1 0 0,-1 0 0,0 0 0,1-1 0,-1 1 0,0 0 0,0 0 0,1 0 0,-1-1 0,0 1 0,1-1 0,19-11 0,-3-2 0,-1-1 0,17-19 0,-21 20 0,0 1 0,1 1 0,1 0 0,22-15 0,-36 27 0,0-1 0,1 1 0,-1 0 0,1-1 0,-1 1 0,1 0 0,-1 0 0,1-1 0,-1 1 0,1 0 0,-1 0 0,1-1 0,-1 1 0,1 0 0,-1 0 0,1 0 0,-1 0 0,1 0 0,-1 0 0,1 0 0,0 0 0,-1 0 0,1 0 0,-1 0 0,1 1 0,-1-1 0,1 0 0,-1 0 0,1 0 0,-1 1 0,1-1 0,-1 0 0,1 1 0,-1-1 0,1 0 0,-1 1 0,0-1 0,1 1 0,-1-1 0,1 1 0,2 28 0,-15 32 0,-8-18 43,13-31-104,1 0-1,1 1 1,-7 21-1,13-31-4951,8-7 337,4-9-3529</inkml:trace>
</inkml:ink>
</file>

<file path=ppt/ink/ink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1.338"/>
    </inkml:context>
    <inkml:brush xml:id="br0">
      <inkml:brushProperty name="width" value="0.025" units="cm"/>
      <inkml:brushProperty name="height" value="0.025" units="cm"/>
    </inkml:brush>
  </inkml:definitions>
  <inkml:trace contextRef="#ctx0" brushRef="#br0">49 11 17457,'0'0'4195,"48"-11"-2305,-21 11-64,5 7-353,-2 13 161,-1 11-641,-7 6-481,-5 13-191,-12 9-97,-5 12 160,-5 8-160,-22 8-159,-6 7-1,-8 1-321,-7-1-1120,-5-13-3043,1-18-3812</inkml:trace>
</inkml:ink>
</file>

<file path=ppt/ink/ink4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21.497"/>
    </inkml:context>
    <inkml:brush xml:id="br0">
      <inkml:brushProperty name="width" value="0.025" units="cm"/>
      <inkml:brushProperty name="height" value="0.025" units="cm"/>
    </inkml:brush>
  </inkml:definitions>
  <inkml:trace contextRef="#ctx0" brushRef="#br0">55 43 22389,'0'0'6785,"-8"10"-4735,-24 33-1089,30-41-946,1 0-1,-1 1 1,1-1 0,-1 0-1,1 1 1,0 0-1,0-1 1,0 1 0,0 0-1,1-1 1,-1 1 0,1 0-1,0 0 1,-1 0-1,1 0 1,1 3 0,-1-5-7,1 1 1,-1-1 0,1 1-1,-1-1 1,1 1 0,0-1 0,0 1-1,0-1 1,0 0 0,0 1-1,0-1 1,0 0 0,0 0-1,0 0 1,1 0 0,-1 0-1,0 0 1,1 0 0,-1 0 0,3 0-1,-1 0-1,0 0-1,0 0 1,0 0-1,1 0 1,-1-1 0,0 1-1,1-1 1,-1 0-1,0 0 1,1 0-1,-1-1 1,0 1-1,1-1 1,-1 0 0,0 0-1,0 0 1,0 0-1,0 0 1,0-1-1,0 0 1,0 1-1,4-4 1,-2 0-7,0 0 0,0 0 0,-1 0 0,0 0 0,0-1 0,0 0 0,-1 0 0,0 0 0,0 0 0,0 0 0,-1 0 0,0-1 0,0 0 0,-1 1 0,1-1 0,-2 0 0,1 1 0,-1-14 0,-1 18 0,0 0 0,0 0 0,0 0 0,-1 0 0,1 0 0,0 1 0,-1-1 0,0 0 0,1 1 0,-1-1 0,0 1 0,0 0 0,0 0 0,0 0 0,0 0 0,0 0 0,0 0 0,0 0 0,0 0 0,0 1 0,0-1 0,0 1 0,-1 0 0,1 0 0,-4 0 0,-5-1 0,0 0 0,0 1 0,-21 3 0,31-3-68,1 0 0,-1 0 0,0 0 1,0 0-1,0 1 0,0-1 0,0 0 0,1 1 0,-1-1 0,0 1 1,0-1-1,1 1 0,-1-1 0,0 1 0,1-1 0,-1 1 0,0 0 0,1-1 1,-1 1-1,1 0 0,-1 0 0,1-1 0,-1 1 0,1 0 0,0 0 1,-1 0-1,-1 16-5504,2-7-7619</inkml:trace>
</inkml:ink>
</file>

<file path=ppt/ink/ink4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5.753"/>
    </inkml:context>
    <inkml:brush xml:id="br0">
      <inkml:brushProperty name="width" value="0.025" units="cm"/>
      <inkml:brushProperty name="height" value="0.025" units="cm"/>
    </inkml:brush>
  </inkml:definitions>
  <inkml:trace contextRef="#ctx0" brushRef="#br0">25 0 23831,'0'0'5669,"9"58"-4484,-6-26 32,-1 5-352,-1 1-865,1 1 0,-2 0 0,0-3 0,0-1 0,0-4-705,0 0-544,0-4-224,0 1-1794,-6-4-961,-9 1-929,-6-5-2114</inkml:trace>
</inkml:ink>
</file>

<file path=ppt/ink/ink4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6.097"/>
    </inkml:context>
    <inkml:brush xml:id="br0">
      <inkml:brushProperty name="width" value="0.025" units="cm"/>
      <inkml:brushProperty name="height" value="0.025" units="cm"/>
    </inkml:brush>
  </inkml:definitions>
  <inkml:trace contextRef="#ctx0" brushRef="#br0">1 172 13933,'0'0'16181,"9"2"-15081,5-1-869,0 0 0,0-1 0,0-1 0,1 0 0,-1-1 0,26-7 1,96-35-359,-43 13 40,-66 23-319,48-15-2691,-30 3-2097,-44 19 4849,0 1-1,0-1 0,0 0 1,0 1-1,0-1 1,0 0-1,0 0 0,-1 1 1,1-1-1,0 0 1,0 0-1,-1 0 0,1 0 1,0 0-1,-1 0 1,1 0-1,-1 0 0,1 0 1,-1 0-1,0-1 1,1 1-1,-1-2 0,0-11-6690</inkml:trace>
</inkml:ink>
</file>

<file path=ppt/ink/ink4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6.469"/>
    </inkml:context>
    <inkml:brush xml:id="br0">
      <inkml:brushProperty name="width" value="0.025" units="cm"/>
      <inkml:brushProperty name="height" value="0.025" units="cm"/>
    </inkml:brush>
  </inkml:definitions>
  <inkml:trace contextRef="#ctx0" brushRef="#br0">1 130 7687,'0'0'23927,"98"-33"-22774,-32 21-1153,11-2 0,6 0 0,-5 0-256,-7 1-2307,-11 2-2177,-11 0-1730,-10 4-5029</inkml:trace>
</inkml:ink>
</file>

<file path=ppt/ink/ink4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6.812"/>
    </inkml:context>
    <inkml:brush xml:id="br0">
      <inkml:brushProperty name="width" value="0.025" units="cm"/>
      <inkml:brushProperty name="height" value="0.025" units="cm"/>
    </inkml:brush>
  </inkml:definitions>
  <inkml:trace contextRef="#ctx0" brushRef="#br0">355 1 22902,'0'0'8018,"-8"12"-7660,-40 61 138,-100 169 81,188-324-3265,35-102 0,-84 212 3498,1 0 1,2 1-1,1 0 1,1 0 0,0 32-1,3-59-791,1 0-1,0 1 1,0-1-1,1 0 1,-1 1 0,0-1-1,1 0 1,-1 1-1,1-1 1,0 0-1,0 0 1,0 0 0,0 1-1,0-1 1,0 0-1,0 0 1,1-1 0,-1 1-1,1 0 1,-1 0-1,1-1 1,0 1-1,0-1 1,0 1 0,0-1-1,0 0 1,0 0-1,0 0 1,0 0-1,0 0 1,1 0 0,-1 0-1,0-1 1,0 1-1,1-1 1,-1 0-1,1 0 1,-1 0 0,0 0-1,1 0 1,-1 0-1,0-1 1,1 1 0,-1-1-1,0 1 1,0-1-1,1 0 1,-1 0-1,3-2 1,-3 3-69,0-1 0,-1 0 0,1 0-1,0 0 1,-1 0 0,1 0 0,0 0 0,-1-1 0,1 1 0,-1 0 0,0-1-1,1 1 1,-1-1 0,0 0 0,0 1 0,0-1 0,0 0 0,0 0 0,-1 1-1,1-1 1,0 0 0,-1 0 0,1 0 0,-1-3 0,0 4 3,0-1 0,0 1 0,0 0 0,-1-1 0,1 1 0,-1 0 0,1-1 0,-1 1 0,1 0 0,-1-1 0,1 1 0,-1 0 0,0 0 0,0 0 0,0 0 0,0 0 0,0 0 0,0 0 0,0 0-1,0 0 1,0 0 0,0 0 0,-1 1 0,1-1 0,0 0 0,0 1 0,-1-1 0,1 1 0,0 0 0,-1-1 0,1 1 0,-1 0 0,1 0 0,-2 0 0,-26-2-247,-45 3 0,-26 0 1592,91-2-1178,-1 0-1,1-1 1,0 0-1,0 0 1,-1-1-1,1 0 0,-16-8 1,24 11-99,0-1 1,1 1-1,-1 0 1,0-1-1,0 1 0,0-1 1,1 1-1,-1-1 1,0 1-1,1-1 1,-1 1-1,0-1 1,1 1-1,-1-1 0,1 0 1,-1 0-1,1 1 1,-1-1-1,1 0 1,-1 0-1,1 1 0,0-1 1,-1 0-1,1 0 1,0 0-1,0 0 1,0 0-1,0 1 1,0-2-1,0 0-5,1 1 0,0 0 0,0 0 0,0 0 0,0 0-1,0 0 1,0 0 0,0 0 0,0 0 0,0 0 0,0 1 0,0-1 0,1 0 0,-1 1 0,3-2-1,54-13 188,-3 10 177,79 3 1,-52 5-3282,-35-1-1819,-22-2-5936</inkml:trace>
</inkml:ink>
</file>

<file path=ppt/ink/ink4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2.907"/>
    </inkml:context>
    <inkml:brush xml:id="br0">
      <inkml:brushProperty name="width" value="0.025" units="cm"/>
      <inkml:brushProperty name="height" value="0.025" units="cm"/>
    </inkml:brush>
  </inkml:definitions>
  <inkml:trace contextRef="#ctx0" brushRef="#br0">45 1 15567,'0'0'4324,"-28"52"-3940,20-21-224,0 6-128,8 8-64,0 3 0,0 6-64,6 4-705,4 3-832,0 0-1794,-3-2-1986</inkml:trace>
</inkml:ink>
</file>

<file path=ppt/ink/ink4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3.251"/>
    </inkml:context>
    <inkml:brush xml:id="br0">
      <inkml:brushProperty name="width" value="0.025" units="cm"/>
      <inkml:brushProperty name="height" value="0.025" units="cm"/>
    </inkml:brush>
  </inkml:definitions>
  <inkml:trace contextRef="#ctx0" brushRef="#br0">23 1 13004,'0'73'1794,"-3"2"-225,-3 1-1216,-1-3-353,5-4-1890,-3-7-3427</inkml:trace>
</inkml:ink>
</file>

<file path=ppt/ink/ink4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3.583"/>
    </inkml:context>
    <inkml:brush xml:id="br0">
      <inkml:brushProperty name="width" value="0.025" units="cm"/>
      <inkml:brushProperty name="height" value="0.025" units="cm"/>
    </inkml:brush>
  </inkml:definitions>
  <inkml:trace contextRef="#ctx0" brushRef="#br0">42 0 4805,'-11'189'6297,"14"93"-3979,1-66-2088,-23 44 4487,11-186-6058,2-1-3279,2-23-4231</inkml:trace>
</inkml:ink>
</file>

<file path=ppt/ink/ink4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2.847"/>
    </inkml:context>
    <inkml:brush xml:id="br0">
      <inkml:brushProperty name="width" value="0.025" units="cm"/>
      <inkml:brushProperty name="height" value="0.025" units="cm"/>
    </inkml:brush>
  </inkml:definitions>
  <inkml:trace contextRef="#ctx0" brushRef="#br0">1 1 5926,'0'0'15604,"0"9"-14793,10 144 3393,-2-94-3497,3-1 1,22 64-1,22 96-11,-36-131-243,37 100 0,-43-145-256,-10-33-102,-1 1 1,1-1-1,1 0 1,0 0 0,0 0-1,1 0 1,0-1-1,1 0 1,11 14 0,-6-8-81,0 0-1,-1 0 1,-1 1 0,0 0 0,7 19 0,-8-18-1,0 1 0,1-1 0,1-1 1,21 26-1,247 235 867,-247-246-845,-2 2 0,33 46 0,-36-44 30,59 61-1,-74-85-58,1 0-1,0-1 1,0 0-1,1-1 1,0 0-1,1-1 1,0-1-1,0 0 1,20 5-1,25 6-6,-11-3 0,89 14 0,-56-24 0,-58-4 0,0 1 0,-1 1 0,32 7 0,-48-8-29,1 0 1,-1-1-1,1 1 0,-1-1 0,1-1 1,-1 1-1,9-3 0,-8 2-87,0 0 1,1 0-1,-1 1 1,1 0-1,10 1 0,-17 0-43,1-1 0,-1 0 0,0 1 0,1-1 0,-1 0-1,0 0 1,0 0 0,1 0 0,-1 0 0,0 0 0,1-1-1,-1 1 1,0 0 0,0-1 0,1 1 0,-1-1 0,0 1-1,0-1 1,0 1 0,0-1 0,1 0 0,0 0 0,10-7 334,-7 6-1044,-1 2-4994</inkml:trace>
</inkml:ink>
</file>

<file path=ppt/ink/ink4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4.044"/>
    </inkml:context>
    <inkml:brush xml:id="br0">
      <inkml:brushProperty name="width" value="0.025" units="cm"/>
      <inkml:brushProperty name="height" value="0.025" units="cm"/>
    </inkml:brush>
  </inkml:definitions>
  <inkml:trace contextRef="#ctx0" brushRef="#br0">28 76 16944,'0'0'12556,"8"3"-11446,-8-3-1109,3 2 146,1 0 1,-1-1-1,1 1 0,-1-1 1,1 0-1,0 0 0,-1-1 1,8 2-1,-9-3-116,0 1 0,0-1-1,0 1 1,0-1 0,-1 1 0,1-1-1,0 0 1,-1 0 0,1 0 0,0 0-1,-1 0 1,1 0 0,-1 0-1,0-1 1,1 1 0,-1 0 0,0-1-1,0 1 1,0-1 0,0 0 0,0 1-1,0-1 1,0 0 0,0 1 0,-1-1-1,1-2 1,5-39-31,-12 29 0,6 14 0,-1 0 0,0 0 0,0 0 0,0 1 0,0-1 0,0 0 0,0 0 0,0 1 0,1-1 0,-1 0 0,0 1 0,0-1 0,0 1 0,1-1 0,-1 1 0,0-1 0,0 1 0,1-1 0,-1 1 0,1 0 0,-1 0 0,0 0 0,-4 5 0,1 0 0,0 1 0,0-1 0,0 0 0,1 1 0,0 0 0,0 0 0,1 0 0,0 0 0,-2 11 0,2-5 0,0 1 0,1-1 0,0 0 0,1 1 0,2 13 0,-3-26 0,1-1 0,0 1 0,0 0 0,0-1 0,0 1 0,0-1 0,0 1 0,0-1 0,0 1 0,0 0 0,0-1 0,1 1 0,-1-1 0,0 1 0,0-1 0,0 1 0,1-1 0,-1 1 0,0-1 0,1 1 0,-1-1 0,0 1 0,1-1 0,-1 0 0,0 1 0,1-1 0,-1 1 0,1-1 0,-1 0 0,1 0 0,-1 1 0,1-1 0,-1 0 0,1 0 0,-1 1 0,1-1 0,-1 0 0,1 0 0,0 0 0,-1 0 0,1 0 0,-1 0 0,1 0 0,-1 0 0,1 0 0,0 0 0,0 0 0,0-1 0,0 0 0,1 0 0,-1 0 0,0 0 0,1 0 0,-1 0 0,0 0 0,0 0 0,0-1 0,0 1 0,0 0 0,-1-1 0,1 1 0,0-1 0,0 1 0,0-2 0,2-8 0,0-1 0,0 1 0,-1-1 0,-1 0 0,0 0 0,0 0 0,-1 1 0,-1-1 0,0 0 0,-4-15 0,5 26 0,0 0 0,0 0 0,0 0 0,-1 0 0,1 0 0,-1 0 0,1 0 0,-1 0 0,1 0 0,-1 1 0,1-1 0,-1 0 0,0 0 0,1 1 0,-1-1 0,0 0 0,0 1 0,1-1 0,-1 0 0,0 1 0,0-1 0,0 1 0,0 0 0,0-1 0,0 1 0,0 0 0,0-1 0,0 1 0,0 0 0,0 0 0,0 0 0,0 0 0,0 0 0,0 0 0,0 0 0,0 0 0,0 1 0,0-1 0,-1 1 0,0-1 0,0 1 0,1 0 0,-1 1 0,0-1 0,0 0 0,1 0 0,-1 1 0,1-1 0,-1 1 0,1 0 0,0-1 0,-1 1 0,1 0 0,0 0 0,0-1 0,0 1 0,-1 3 0,0 4 0,-1 0 0,1 0 0,1 0 0,0 0 0,0 0 0,0 0 0,1 1 0,1-1 0,0 0 0,1 9 0,7-68 0,-7 33 0,-1 9 0,0 0 0,0 0 0,-1 0 0,0 0 0,0-1 0,-1 1 0,0 0 0,-3-8 0,4 16 0,0-1 0,0 1 0,0-1 0,0 1 0,0 0 0,-1-1 0,1 1 0,0 0 0,0-1 0,0 1 0,-1-1 0,1 1 0,0 0 0,0 0 0,-1-1 0,1 1 0,0 0 0,-1-1 0,1 1 0,0 0 0,-1 0 0,1 0 0,0-1 0,-1 1 0,1 0 0,-1 0 0,1 0 0,0 0 0,-1 0 0,1 0 0,-1 0 0,1 0 0,0 0 0,-1 0 0,1 0 0,-1 0 0,0 0 0,-8 15 0,-1 23 0,6 38-1862,4-65 457,1 0 0,0 0-1,0 0 1,7 20 0,0-12-11648</inkml:trace>
</inkml:ink>
</file>

<file path=ppt/ink/ink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3.622"/>
    </inkml:context>
    <inkml:brush xml:id="br0">
      <inkml:brushProperty name="width" value="0.025" units="cm"/>
      <inkml:brushProperty name="height" value="0.025" units="cm"/>
    </inkml:brush>
  </inkml:definitions>
  <inkml:trace contextRef="#ctx0" brushRef="#br0">61 0 16207,'0'0'9214,"-5"14"-8664,-1 14-222,0 1 0,2 0 0,1 1-1,2 53 1,4-14-244,2 165-229,-10-80-4438,0-116 2329,-3-21-242,8-16 2305,-1-1-1,1 0 1,0 1 0,0-1 0,-1 0 0,1 1 0,0-1 0,-1 0 0,1 0 0,-1 1 0,1-1 0,0 0 0,-1 0 0,1 0 0,-1 0 0,1 0 0,0 1 0,-1-1 0,1 0 0,-1 0 0,1 0 0,-1 0 0,1 0-1,0 0 1,-1 0 0,1-1 0,-1 1 0,1 0 0,0 0 0,-1 0 0,0 0 0,-12-10-8067</inkml:trace>
</inkml:ink>
</file>

<file path=ppt/ink/ink4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4.611"/>
    </inkml:context>
    <inkml:brush xml:id="br0">
      <inkml:brushProperty name="width" value="0.025" units="cm"/>
      <inkml:brushProperty name="height" value="0.025" units="cm"/>
    </inkml:brush>
  </inkml:definitions>
  <inkml:trace contextRef="#ctx0" brushRef="#br0">1 1 20403,'0'0'10474,"27"73"-9545,-18-33-641,-1 3-224,-1 4-32,4-1-32,0-5-64,2-4-929,0-6-1024,0-4-1347,-6-8-1408,-5-3-3748</inkml:trace>
</inkml:ink>
</file>

<file path=ppt/ink/ink4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4.950"/>
    </inkml:context>
    <inkml:brush xml:id="br0">
      <inkml:brushProperty name="width" value="0.025" units="cm"/>
      <inkml:brushProperty name="height" value="0.025" units="cm"/>
    </inkml:brush>
  </inkml:definitions>
  <inkml:trace contextRef="#ctx0" brushRef="#br0">1 237 21492,'0'0'9385,"54"-7"-7975,-17-10-930,5-5-480,2-2 0,0-3 0,-4 2-1057,-8 4-673,-8 1-704,-7 4-545,-11-2-800,-6-1-1058,0-1-4644</inkml:trace>
</inkml:ink>
</file>

<file path=ppt/ink/ink4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5.306"/>
    </inkml:context>
    <inkml:brush xml:id="br0">
      <inkml:brushProperty name="width" value="0.025" units="cm"/>
      <inkml:brushProperty name="height" value="0.025" units="cm"/>
    </inkml:brush>
  </inkml:definitions>
  <inkml:trace contextRef="#ctx0" brushRef="#br0">0 220 19314,'0'0'10026,"67"-56"-8072,-26 28-641,5-2-1153,2-2-160,0 8 0,-4 3 0,-1 7-1409,-6 6-1538,-8 5-2658,-6-1-3588</inkml:trace>
</inkml:ink>
</file>

<file path=ppt/ink/ink4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6.021"/>
    </inkml:context>
    <inkml:brush xml:id="br0">
      <inkml:brushProperty name="width" value="0.025" units="cm"/>
      <inkml:brushProperty name="height" value="0.025" units="cm"/>
    </inkml:brush>
  </inkml:definitions>
  <inkml:trace contextRef="#ctx0" brushRef="#br0">197 0 16688,'0'0'8813,"-5"9"-7910,-3 5-689,1 0 1,1 1-1,1 0 1,0 1-1,0-1 1,2 1-1,0 0 1,1 0-1,0 0 1,2 17-1,-1-15 142,2 26 676,-1-44-1026,0 0 0,1 0-1,-1 1 1,0-1 0,0 0 0,0 0 0,1 1-1,-1-1 1,0 0 0,0 0 0,1 0-1,-1 1 1,0-1 0,0 0 0,1 0-1,-1 0 1,0 0 0,1 0 0,-1 0 0,0 0-1,1 0 1,-1 1 0,0-1 0,1 0-1,-1 0 1,0 0 0,0 0 0,1-1-1,-1 1 1,0 0 0,1 0 0,-1 0-1,0 0 1,1 0 0,-1 0 0,0 0 0,0-1-1,1 1 1,-1 0 0,0 0 0,0 0-1,1 0 1,-1-1 0,0 1 0,0 0-1,0 0 1,1-1 0,-1 1 0,0 0-1,0-1 1,0 1 0,0 0 0,0 0 0,1-1-1,-1 1 1,0-1 0,11-14 194,-3-4-133,-2 0 1,0 0 0,-2 0-1,0 0 1,-1-1-1,0 0 1,-2 1 0,-1-27-1,-3 32-66,-4 15-117,5 0 94,1 1 0,0-1 0,0 1 0,0-1 0,0 1 0,0 0 0,0-1 0,0 1 0,0 0 0,0 0 0,0 3 0,-2 15-19,1 0 0,0 0 0,1 0 0,3 24 0,-1-37 37,-1 1 1,1 0-1,1-1 0,-1 1 1,1-1-1,1 1 1,-1-1-1,1 0 0,1 0 1,-1 0-1,1 0 0,0-1 1,10 12-1,-14-19 13,-1 1 0,1-1-1,0 1 1,0 0 0,0-1 0,0 1-1,0-1 1,0 1 0,0-1 0,0 1-1,1-1 1,-1 1 0,0 0 0,0-1-1,0 1 1,0-1 0,1 1 0,-1 0-1,0-1 1,0 1 0,1-1 0,-1 1-1,0 0 1,0 0 0,1-1 0,-1 1-1,0 0 1,1-1 0,-1 1 0,1 0-1,-1 0 1,0 0 0,1-1 0,-1 1-1,1 0 1,-1 0 0,0 0 0,1 0-1,-1 0 1,1 0 0,-1 0 0,1 0-1,-1 0 1,1 0 0,-1 0 0,0 0-1,1 0 1,-1 0 0,1 0 0,-1 0-1,1 1 1,-1-1 0,0 0 0,1 0-1,-1 0 1,0 1 0,1-1 0,-1 0-1,0 1 1,1-1 0,-1 0 0,0 1-1,1-1 1,-1 0 0,0 1 0,0-1-1,1 0 1,-1 2 0,-5-37 252,1 30-305,1-1 0,-1 0 1,-1 1-1,1 0 0,-1 0 1,1 0-1,-1 0 0,-1 1 0,1 0 1,-1 0-1,1 0 0,-1 1 1,0 0-1,0 0 0,-9-3 0,1 1-60,0 1 0,0 1-1,-1 0 1,1 1-1,-1 0 1,-16 1-1,30 1 127,0 0-1,0 0 1,0 0-1,-1 0 1,1 0-1,0 0 1,0 0-1,0 1 1,0-1-1,0 0 1,0 1-1,0-1 1,0 1-1,0-1 1,0 1-1,0 0 1,0-1 0,0 1-1,0 0 1,0 0-1,0 0 1,1-1-1,-1 1 1,0 0-1,1 0 1,-1 0-1,1 0 1,-1 0-1,1 0 1,-1 0-1,0 2 1,36-8 421,-14-2-504,1 1 0,0 2 0,0 0 0,0 1 0,41 1 0,15 8-5995,-61-5 1225,-1-1-1971</inkml:trace>
</inkml:ink>
</file>

<file path=ppt/ink/ink4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36.369"/>
    </inkml:context>
    <inkml:brush xml:id="br0">
      <inkml:brushProperty name="width" value="0.025" units="cm"/>
      <inkml:brushProperty name="height" value="0.025" units="cm"/>
    </inkml:brush>
  </inkml:definitions>
  <inkml:trace contextRef="#ctx0" brushRef="#br0">1 0 21460,'0'0'10602,"35"67"-10345,-25-32-193,2 3-64,2 2 0,4 1 0,-3-5-1314,0-14-4515,0-14-11115</inkml:trace>
</inkml:ink>
</file>

<file path=ppt/ink/ink4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4.514"/>
    </inkml:context>
    <inkml:brush xml:id="br0">
      <inkml:brushProperty name="width" value="0.025" units="cm"/>
      <inkml:brushProperty name="height" value="0.025" units="cm"/>
    </inkml:brush>
  </inkml:definitions>
  <inkml:trace contextRef="#ctx0" brushRef="#br0">81 1 21941,'0'0'2594,"-17"66"-1441,15-28-544,2 9-193,0 7 97,0 3-449,0 5-32,0 4-288,0 0-930,0 4-287,0 1-257,-10 3 97,0 2-65,-2 0-608,1-1-833,1-1-288,2-1-1057</inkml:trace>
</inkml:ink>
</file>

<file path=ppt/ink/ink4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7.634"/>
    </inkml:context>
    <inkml:brush xml:id="br0">
      <inkml:brushProperty name="width" value="0.025" units="cm"/>
      <inkml:brushProperty name="height" value="0.025" units="cm"/>
    </inkml:brush>
  </inkml:definitions>
  <inkml:trace contextRef="#ctx0" brushRef="#br0">21 1 8840,'0'0'17297,"4"68"-15856,-6-27-640,-2 5-577,-2 4-160,-1-2-96,4 0-352,2-3-641,0-4-256,1-1-65,0-5-1216,0-4-2851,0 2-6503</inkml:trace>
</inkml:ink>
</file>

<file path=ppt/ink/ink4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9.154"/>
    </inkml:context>
    <inkml:brush xml:id="br0">
      <inkml:brushProperty name="width" value="0.025" units="cm"/>
      <inkml:brushProperty name="height" value="0.025" units="cm"/>
    </inkml:brush>
  </inkml:definitions>
  <inkml:trace contextRef="#ctx0" brushRef="#br0">0 14 17457,'0'0'2210,"64"16"-1346,-18-15 97,11 0-544,17-1-289,9 0-64,13 0-160,7-1-1121,5-4-417,-4-3-544,-2 3-961,-9-1-833,-5 2 65,-12 1-2051</inkml:trace>
</inkml:ink>
</file>

<file path=ppt/ink/ink4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9.499"/>
    </inkml:context>
    <inkml:brush xml:id="br0">
      <inkml:brushProperty name="width" value="0.025" units="cm"/>
      <inkml:brushProperty name="height" value="0.025" units="cm"/>
    </inkml:brush>
  </inkml:definitions>
  <inkml:trace contextRef="#ctx0" brushRef="#br0">0 1 1057,'55'0'5958,"-5"0"-1122,-5 3-448,-1 4-1665,-1-1-289,4 2-576,2-1-481,9-3-640,8 0-545,11-2-128,7-2-576,8 0-1698,0 0-1602,0-2-2242</inkml:trace>
  <inkml:trace contextRef="#ctx0" brushRef="#br0" timeOffset="1">1583 40 14894,'0'0'3363,"73"2"-2466,-32-2-448,7-1-289,5-3-128,3 0 32,4 4 64,5 0-128,-2 0-897,2 1-769,-5 7-704,-5-3 128,-2-1 609,-3-1 31,-5-3-2210</inkml:trace>
</inkml:ink>
</file>

<file path=ppt/ink/ink4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49.825"/>
    </inkml:context>
    <inkml:brush xml:id="br0">
      <inkml:brushProperty name="width" value="0.025" units="cm"/>
      <inkml:brushProperty name="height" value="0.025" units="cm"/>
    </inkml:brush>
  </inkml:definitions>
  <inkml:trace contextRef="#ctx0" brushRef="#br0">1 39 2883,'10'0'5429,"173"-16"9961,-73 5-14194,-58 7-1244,1 2-1,55 5 0,-21 12-3205,-93-21-3195,-12-11-4788</inkml:trace>
</inkml:ink>
</file>

<file path=ppt/ink/ink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3.964"/>
    </inkml:context>
    <inkml:brush xml:id="br0">
      <inkml:brushProperty name="width" value="0.025" units="cm"/>
      <inkml:brushProperty name="height" value="0.025" units="cm"/>
    </inkml:brush>
  </inkml:definitions>
  <inkml:trace contextRef="#ctx0" brushRef="#br0">0 474 17296,'0'0'10159,"14"5"-9128,-10-3-950,0 0-39,-1 0 0,1-1 1,-1 1-1,1-1 0,-1 0 1,1 0-1,0 0 0,-1 0 0,1-1 1,0 1-1,0-1 0,-1 0 1,1 0-1,0-1 0,0 1 0,-1-1 1,1 0-1,0 0 0,-1 0 1,1 0-1,-1-1 0,1 1 0,-1-1 1,1 0-1,-1 0 0,0 0 1,4-4-1,13-14 63,0-1 1,-2 0 0,-1-2-1,-1 0 1,0 0 0,-2-2-1,16-36 1,-4-6 3,31-117-1,-55 182-540,1 7 116,4 24-45,6 56 222,-9-63 106,-2-10-24,30 172-1678,1-65-4336,-11-63-1312</inkml:trace>
</inkml:ink>
</file>

<file path=ppt/ink/ink4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8.557"/>
    </inkml:context>
    <inkml:brush xml:id="br0">
      <inkml:brushProperty name="width" value="0.025" units="cm"/>
      <inkml:brushProperty name="height" value="0.025" units="cm"/>
    </inkml:brush>
  </inkml:definitions>
  <inkml:trace contextRef="#ctx0" brushRef="#br0">269 411 8360,'30'-94'2199,"63"-222"4880,-134 453 1682,-52 125-7598,23-65-255,47-129-567,-90 287 1450,98-293-1725,2 1 0,3 0 0,-4 115 1,14-172-274,1 0 1,-1 0 0,1 0 0,0 0-1,3 10 1,-4-15 63,1 0 0,-1 0 0,0 0 0,1 0 0,-1 0 0,0 0 1,1-1-1,-1 1 0,1 0 0,-1 0 0,1-1 0,0 1 0,-1 0 0,1 0 0,0-1 0,-1 1 0,1-1 0,0 1 0,0-1 0,-1 1 0,1-1 0,0 1 0,0-1 0,0 0 0,0 1 1,0-1-1,0 0 0,0 0 0,0 0 0,0 0 0,0 0 0,-1 0 0,1 0 0,0 0 0,0 0 0,0 0 0,0 0 0,0 0 0,0-1 0,0 1 0,0 0 0,0-1 0,1 0 0,-1 0-310,0-1-1,0 1 1,1 0 0,-1-1-1,0 1 1,-1-1-1,1 0 1,0 1-1,0-1 1,0 0-1,-1 1 1,1-1-1,-1 0 1,0 0-1,1 1 1,-1-1-1,0 0 1,0 0-1,0 0 1,-1-2-1,2 1-384,-1-31-9417</inkml:trace>
</inkml:ink>
</file>

<file path=ppt/ink/ink4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8.917"/>
    </inkml:context>
    <inkml:brush xml:id="br0">
      <inkml:brushProperty name="width" value="0.025" units="cm"/>
      <inkml:brushProperty name="height" value="0.025" units="cm"/>
    </inkml:brush>
  </inkml:definitions>
  <inkml:trace contextRef="#ctx0" brushRef="#br0">25 0 4644,'0'0'14569,"-3"17"-13854,-10 106 1526,5 198 0,8-294-2121,0-11 123,0-1 1,2 1-1,0 0 0,0 0 1,2 0-1,0-1 0,0 0 1,10 20-1,-12-31-165,0-1 0,0 1 0,0-1 0,1 1 0,0-1 0,-1 0 0,1 0 0,0 0 0,0 0 0,1 0 0,-1-1 0,1 0 0,-1 1 0,1-1 0,4 1 0,-3-1-40,0-1-1,0-1 1,-1 1 0,1-1-1,0 0 1,0 0 0,-1 0-1,1 0 1,0-1 0,0 0-1,-1 0 1,1 0 0,-1-1-1,1 0 1,-1 0 0,7-3-1,9-7 126,0-2 0,-1 0 0,0 0 0,-2-2 0,28-29 0,2-3-46,151-123-861,-61 63-8271,-73 58-4171</inkml:trace>
</inkml:ink>
</file>

<file path=ppt/ink/ink4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9.680"/>
    </inkml:context>
    <inkml:brush xml:id="br0">
      <inkml:brushProperty name="width" value="0.025" units="cm"/>
      <inkml:brushProperty name="height" value="0.025" units="cm"/>
    </inkml:brush>
  </inkml:definitions>
  <inkml:trace contextRef="#ctx0" brushRef="#br0">1 1 15214,'0'0'15023,"47"63"-13390,-47-18-832,0 6-705,-3 3-96,-3-6 0,1-6 0,4-11-673,1-9-608,0-9-513,3-36-11562,-3-9 928</inkml:trace>
</inkml:ink>
</file>

<file path=ppt/ink/ink4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0.038"/>
    </inkml:context>
    <inkml:brush xml:id="br0">
      <inkml:brushProperty name="width" value="0.025" units="cm"/>
      <inkml:brushProperty name="height" value="0.025" units="cm"/>
    </inkml:brush>
  </inkml:definitions>
  <inkml:trace contextRef="#ctx0" brushRef="#br0">0 18 13196,'0'0'15711,"10"-3"-14638,11 1-687,0 0-1,1 2 1,-1 0 0,36 6-1,38 0-268,-74-7-858,1-1 0,-1 0 0,0-2 0,26-7 0,-40 9 25,-5 2-1164,-22 7-12729</inkml:trace>
  <inkml:trace contextRef="#ctx0" brushRef="#br0" timeOffset="1">84 215 10794,'0'0'20916,"68"-16"-20019,-25-5-737,4 2-160,-5 4-1217,-5 6-2210,-11 8-1218,-16 1-1280,-10 10-3845</inkml:trace>
</inkml:ink>
</file>

<file path=ppt/ink/ink4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0.380"/>
    </inkml:context>
    <inkml:brush xml:id="br0">
      <inkml:brushProperty name="width" value="0.025" units="cm"/>
      <inkml:brushProperty name="height" value="0.025" units="cm"/>
    </inkml:brush>
  </inkml:definitions>
  <inkml:trace contextRef="#ctx0" brushRef="#br0">1 133 15631,'0'0'11435,"74"7"-10474,-23-31-673,9-4-384,-4-3-2691,-5 3-2978,-10-1-3652</inkml:trace>
</inkml:ink>
</file>

<file path=ppt/ink/ink4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0.723"/>
    </inkml:context>
    <inkml:brush xml:id="br0">
      <inkml:brushProperty name="width" value="0.025" units="cm"/>
      <inkml:brushProperty name="height" value="0.025" units="cm"/>
    </inkml:brush>
  </inkml:definitions>
  <inkml:trace contextRef="#ctx0" brushRef="#br0">17 334 8488,'0'0'12289,"-3"8"-9460,2-2-2310,-3 6 901,2-1-1,-1 0 1,0 22 0,3-33-1384,0 1 0,0 0 0,1 0-1,-1-1 1,0 1 0,1 0 0,-1-1-1,1 1 1,-1 0 0,1-1 0,-1 1-1,1-1 1,-1 1 0,1-1 0,-1 1-1,1-1 1,0 1 0,-1-1 0,1 1 0,0-1-1,0 0 1,-1 1 0,1-1 0,0 0-1,0 0 1,-1 0 0,1 0 0,0 0-1,0 1 1,0-1 0,-1 0 0,1-1-1,0 1 1,0 0 0,-1 0 0,1 0-1,1-1 1,34-8 153,-22 2-316,0-1-1,-1-1 0,0 0 1,19-18-1,26-18-510,-58 45 647,1-1-1,-1 1 1,0 0-1,0 0 0,1 0 1,-1 0-1,0-1 1,1 1-1,-1 0 0,0 0 1,1 0-1,-1 0 0,0 0 1,1 0-1,-1 0 1,0 0-1,1 0 0,-1 0 1,0 0-1,1 0 0,-1 0 1,0 0-1,1 0 1,-1 0-1,0 0 0,1 0 1,-1 0-1,0 1 1,0-1-1,1 0 0,-1 0 1,0 0-1,1 1 0,-1-1 1,0 0-1,1 1 1,4 15 702,-5 33 761,-1-36-1275,1-13-197,0 1 0,0-1 0,0 1 0,0-1 0,0 1 0,0-1 0,0 1 0,0-1 0,0 0 0,1 1 0,-1-1 0,0 1 0,0-1 0,0 0 0,0 1 0,1-1 0,-1 1 0,0-1 0,0 0 0,1 1 0,-1-1 0,0 0 0,1 0 0,-1 1 0,0-1 0,1 0 0,-1 0 0,1 1 0,-1-1 0,0 0 0,1 0 0,-1 0 0,1 0 0,-1 0 0,1 1 0,0-1 0,20-5 0,16-16 0,-14-1-730,-19 17 346,1 0 0,-1 0 0,1 1 0,0-1 0,1 1 0,-1 0 0,1 1 0,0-1 0,-1 1 0,2 0 0,5-2 0,-8 13-7647,-4-6 6629,2 5-4487</inkml:trace>
  <inkml:trace contextRef="#ctx0" brushRef="#br0" timeOffset="1">434 1 24183,'0'0'6150,"58"32"-35170</inkml:trace>
</inkml:ink>
</file>

<file path=ppt/ink/ink4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1.084"/>
    </inkml:context>
    <inkml:brush xml:id="br0">
      <inkml:brushProperty name="width" value="0.025" units="cm"/>
      <inkml:brushProperty name="height" value="0.025" units="cm"/>
    </inkml:brush>
  </inkml:definitions>
  <inkml:trace contextRef="#ctx0" brushRef="#br0">32 34 19474,'0'0'7816,"-4"10"-5622,-3 11-1866,1 0 1,1 1-1,1 0 0,1 1 0,1-1 1,1 0-1,1 1 0,1-1 1,8 44-1,-9-64-328,0 0 0,1 0 0,-1 0 0,1 0 0,0 0 0,-1 0 0,1 0 0,0-1 0,0 1 0,0 0 0,1-1 0,-1 1 0,0 0 0,1-1 0,-1 1 0,1-1 0,-1 0 0,1 0 0,-1 1 0,1-1 0,3 1 0,-4-2 0,1 0 0,0 0 0,0 0 0,0 0 0,-1 0 0,1 0 0,0-1 0,0 1 0,0-1 0,-1 1 0,1-1 0,0 0 0,-1 1 0,1-1 0,0 0 0,-1 0 0,1 0 0,1-2 0,6-5 0,-1-1 0,1 1 0,-2-1 0,0-1 0,11-17 0,25-55 0,-32 58 0,1 0 0,1 1 0,0 0 0,2 1 0,30-34 0,-38 51-1794,-7 5 1640,0-1-1,0 1 1,0 0 0,0 0-1,0 0 1,0-1 0,1 1-1,-1 0 1,0 0 0,0 0-1,0-1 1,0 1 0,1 0-1,-1 0 1,0 0 0,0 0-1,1 0 1,-1 0 0,0-1-1,0 1 1,0 0 0,1 0-1,-1 0 1,0 0 0,0 0-1,1 0 1,-1 0 0,0 0-1,0 0 1,1 0 0,-1 0-1,0 0 1,1 0 0,-1 0-1,0 0 1,0 1 0,0-1-1,1 0 1,-1 0 0,0 0-1,0 0 1,1 0 0,-1 0-1,0 1 1,0 11-7090</inkml:trace>
</inkml:ink>
</file>

<file path=ppt/ink/ink4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1.756"/>
    </inkml:context>
    <inkml:brush xml:id="br0">
      <inkml:brushProperty name="width" value="0.025" units="cm"/>
      <inkml:brushProperty name="height" value="0.025" units="cm"/>
    </inkml:brush>
  </inkml:definitions>
  <inkml:trace contextRef="#ctx0" brushRef="#br0">3 127 12748,'0'0'9833,"-1"9"-6790,1-4-2803,-1-4-86,1 1-1,0 0 1,-1 0-1,1 0 0,0 0 1,0 0-1,1-1 1,-1 1-1,0 0 0,1 0 1,-1 0-1,2 2 1,-1-3-62,0 0-1,0 0 1,0 0 0,0 0 0,1 0 0,-1 0-1,0-1 1,1 1 0,-1 0 0,1-1 0,-1 1 0,0-1-1,1 1 1,0-1 0,-1 0 0,1 0 0,-1 1 0,1-1-1,-1 0 1,1-1 0,2 1 0,38-2 2267,-28 0-4832,-1 0-1,0 0 1,21-7 0,4-11-2895,-19 1 5080,-9-1 3302,-7-3 3863,-9 45-1738,-2 2-4134,8-23-1004,0 0 0,0 0 0,0 0 0,1-1 0,-1 1 0,0 0 0,0 0 0,0 0 0,1 0 0,-1 0 0,1-1-1,-1 1 1,1 0 0,-1 0 0,1-1 0,-1 1 0,1 0 0,-1-1 0,1 1 0,0-1 0,-1 1 0,1-1 0,0 1 0,0-1 0,-1 1-1,1-1 1,0 1 0,0-1 0,0 0 0,1 1 0,37-1 31,40-19-220,-77 18 160,17-6-239,-11 4 268,-1 1 0,1-1 0,0 1 0,0 1 0,13-2 0,-20 7 456,-1-3-460,-1-1 0,1 1 0,0-1-1,0 1 1,0-1 0,0 1 0,0-1-1,0 1 1,0-1 0,0 1 0,0 0-1,0-1 1,0 1 0,1-1 0,-1 1-1,0-1 1,0 1 0,0-1 0,1 1-1,-1-1 1,0 1 0,1-1 0,-1 1-1,0-1 1,1 0 0,-1 1 0,0-1-1,1 0 1,-1 1 0,1-1 0,-1 0-1,1 1 1,0-1 0,9 0-1107,0-1-1,-1-1 1,1 0-1,-1 0 1,1-1 0,-1 0-1,0-1 1,0 0-1,0 0 1,-1-1 0,15-10-1,18-9-1856,7 13 14524,-47 26-8021,-1-14-3494,0 0 1,-1 0 0,1 1-1,0-1 1,0 0-1,0 0 1,0 1 0,0-1-1,0 0 1,0 0 0,0 0-1,0 1 1,1-1 0,-1 0-1,0 0 1,1 0 0,-1 1-1,1-1 1,0 0 0,-1 0-1,1 0 1,0 0-1,0 0 1,-1 0 0,1 0-1,0-1 1,0 1 0,0 0-1,2 1 1,8-4-319,0 0-1,0 0 1,0-1 0,-1 0-1,1-1 1,-1 0-1,0-1 1,0 0 0,0 0-1,14-11 1,-9 6-219,0 1 1,0 1-1,21-8 1,-35 17 538,-1-1 1,1 0-1,-1 1 1,1-1-1,-1 0 1,1 1-1,-1-1 1,1 1-1,-1-1 0,1 1 1,-1-1-1,1 1 1,-1-1-1,0 1 1,1-1-1,-1 1 1,0 0-1,0-1 1,1 1-1,-1-1 0,0 1 1,0 0-1,0-1 1,0 1-1,0 0 1,0-1-1,0 1 1,0 0-1,0-1 1,0 1-1,0 0 0,0-1 1,0 1-1,-1 0 1,1-1-1,0 1 1,-1 0-1,-4 37 1574,4-32-1338,1-5-251,0 1 0,-1-1 0,1 0 0,0 0 0,0 1 0,-1-1 0,1 0 0,0 1 0,0-1 0,1 0 0,-1 1 0,0-1 0,0 0 0,1 1 0,-1-1 0,0 0 0,1 0 0,0 0 0,-1 1 0,1-1 0,0 0 0,-1 0 0,1 0 0,0 0-1,0 0 1,0 0 0,0 0 0,0 0 0,1 0 0,0 0-50,1-1 0,-1 0 0,0 0 0,1 0 0,-1 0 0,0 0 0,1 0 0,-1-1 0,0 1 0,1-1 0,-1 1 0,0-1 0,0 0 0,0 0 0,0 0 0,0 0 0,3-2 0,39-26-1913,-33 21 1549,-1 0-1,1 2 0,1-1 1,-1 1-1,1 1 0,16-6 1,-28 11 415,1 0 1,-1 0-1,1 0 1,-1-1-1,1 1 1,-1 0-1,1 0 0,-1 0 1,1 0-1,-1 0 1,1 0-1,-1 1 1,1-1-1,0 0 1,-1 0-1,1 0 1,-1 0-1,1 0 1,-1 1-1,0-1 0,1 0 1,-1 1-1,1-1 1,-1 0-1,1 1 1,-1-1-1,0 0 1,1 1-1,-1-1 1,0 1-1,1-1 1,-1 0-1,0 1 1,0-1-1,1 1 0,-1-1 1,0 1-1,0-1 1,0 1-1,0-1 1,0 1-1,0 0 1,0-1-1,0 1 1,0-1-1,0 1 1,0-1-1,0 1 1,0-1-1,0 1 0,0-1 1,0 1-1,-1-1 1,1 1-1,0-1 1,-1 1-1,1 12-1945,6-3-5028</inkml:trace>
</inkml:ink>
</file>

<file path=ppt/ink/ink4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2.380"/>
    </inkml:context>
    <inkml:brush xml:id="br0">
      <inkml:brushProperty name="width" value="0.025" units="cm"/>
      <inkml:brushProperty name="height" value="0.025" units="cm"/>
    </inkml:brush>
  </inkml:definitions>
  <inkml:trace contextRef="#ctx0" brushRef="#br0">159 0 11627,'-13'1'10541,"2"3"-4380,0 1-3022,-5 7-3227,-10 5 1390,25-17-1300,1 1 1,-1-1 0,1 0 0,-1 0 0,1 0 0,0 1 0,-1-1 0,1 0 0,-1 0 0,1 1-1,0-1 1,-1 0 0,1 1 0,0-1 0,-1 1 0,1-1 0,0 0 0,0 1 0,-1-1 0,1 1-1,0-1 1,0 1 0,0-1 0,-1 0 0,1 1 0,0-1 0,0 1 0,0-1 0,0 1-1,0 0 1,13 12-285,41 11-733,-18-8 498,-36-15 527,1-1 0,0 1 0,-1-1-1,1 1 1,-1-1 0,1 1 0,-1-1 0,1 1-1,-1 0 1,0-1 0,1 1 0,-1 0 0,0-1-1,1 1 1,-1 0 0,0 0 0,0-1-1,0 1 1,0 0 0,0 0 0,0-1 0,0 1-1,0 0 1,0 0 0,0-1 0,0 1 0,0 0-1,0 0 1,-1-1 0,1 1 0,0 0-1,0-1 1,-1 1 0,1 0 0,-1-1 0,1 1-1,0 0 1,-1-1 0,1 1 0,-1-1 0,0 1-1,1-1 1,-1 1 0,0 0 0,-33 22 938,30-21-874,-4 4-45,0-1 0,-1-1 0,1 0 0,-1 0 0,0 0 0,-1-1-1,1 0 1,0-1 0,-1 0 0,1-1 0,-19 1 0,28-2-41,-1 0 1,1 0-1,-1 0 0,1 0 0,0 0 1,-1 0-1,1-1 0,-1 1 0,1 0 1,-1 0-1,1 0 0,0-1 0,-1 1 1,1 0-1,0 0 0,-1-1 1,1 1-1,0 0 0,-1-1 0,1 1 1,0 0-1,0-1 0,-1 1 0,1 0 1,0-1-1,0 1 0,0-1 0,-1 1 1,1-1-1,0 1 0,0 0 1,0-1-1,0 1 0,0-1 0,7-18-1149,18-13-2990,2 9-2901,7 1-4292</inkml:trace>
</inkml:ink>
</file>

<file path=ppt/ink/ink4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2.772"/>
    </inkml:context>
    <inkml:brush xml:id="br0">
      <inkml:brushProperty name="width" value="0.025" units="cm"/>
      <inkml:brushProperty name="height" value="0.025" units="cm"/>
    </inkml:brush>
  </inkml:definitions>
  <inkml:trace contextRef="#ctx0" brushRef="#br0">0 122 15695,'0'0'16698,"13"1"-16356,-5-1-338,1-1 1,-1 1-1,0-1 1,1-1-1,-1 1 1,0-1-1,0-1 1,12-5-1,-16 7-4,-1-1-1,0 0 1,1 0 0,-1 0-1,0-1 1,0 1 0,0-1 0,0 1-1,-1-1 1,1 0 0,-1 0-1,1 0 1,-1-1 0,0 1-1,-1 0 1,1-1 0,0 0-1,-1 1 1,0-1 0,0 0 0,0 1-1,0-1 1,-1 0 0,1 0-1,-1-4 1,0 7-2,0 0 0,0 0 0,0 0 0,0 0 0,0 0 1,-1 1-1,1-1 0,0 0 0,0 0 0,-1 0 0,1 1 0,-1-1 0,1 0 0,-1 0 0,1 1 0,-1-1 0,1 0 1,-1 1-1,1-1 0,-1 1 0,0-1 0,1 0 0,-1 1 0,0 0 0,0-1 0,1 1 0,-1-1 0,0 1 0,0 0 1,0 0-1,0-1 0,1 1 0,-1 0 0,0 0 0,0 0 0,0 0 0,0 0 0,0 0 0,1 0 0,-1 0 1,0 0-1,0 1 0,0-1 0,0 0 0,-1 1 0,-2 0-12,0 0 1,0 0-1,1 1 0,-1-1 1,0 1-1,1 0 1,-1 0-1,1 0 0,-4 4 1,-2 3-22,1 1 0,0 0 0,0 0 1,1 1-1,1 0 0,-9 18 0,12-22 31,0 0 0,1 1 0,-1-1-1,1 0 1,1 1 0,0-1-1,0 1 1,0-1 0,1 1 0,0 0-1,0-1 1,2 11 0,-1-16-43,0 0 0,0-1-1,0 1 1,0 0 0,0-1 0,0 1 0,1-1 0,-1 1 0,0-1 0,1 1-1,-1-1 1,1 0 0,0 0 0,-1 0 0,1 0 0,0 0 0,0 0-1,0 0 1,-1-1 0,1 1 0,0-1 0,0 1 0,0-1 0,0 0 0,0 0-1,0 0 1,0 0 0,2 0 0,4 0-492,1 0 0,-1-1 0,0 0-1,0 0 1,14-5 0,-13 2-879,-1 0 0,1 0 0,-1-1 0,0 0 0,-1-1 0,1 0 0,11-12 0,14-17-12029</inkml:trace>
</inkml:ink>
</file>

<file path=ppt/ink/ink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3.400"/>
    </inkml:context>
    <inkml:brush xml:id="br0">
      <inkml:brushProperty name="width" value="0.025" units="cm"/>
      <inkml:brushProperty name="height" value="0.025" units="cm"/>
    </inkml:brush>
  </inkml:definitions>
  <inkml:trace contextRef="#ctx0" brushRef="#br0">1978 343 8104,'-4'-15'3656,"0"0"-3230,0 1-1,-1 0 0,-1 0 0,0 0 0,-1 0 0,-1 1 0,0 0 0,0 1 1,-1-1-1,-17-15 0,6 11-315,-1 0 0,-1 2 0,0 1 0,-1 1 0,-1 0 0,0 2 0,0 1 0,-1 1 0,0 1 0,-1 1 0,-26-3 0,-11 1 42,1 2-1,-1 4 1,-97 6 0,94 2-62,0 3 1,1 3-1,0 3 0,1 2 1,0 4-1,2 2 0,0 3 1,2 2-1,1 3 0,1 3 0,-65 49 1,85-53 3,2 2 0,1 1 1,2 2-1,1 1 0,2 1 0,1 2 1,-23 43-1,32-46-54,2 1 0,1 1 0,3 1 1,0 0-1,3 1 0,1 0 0,2 1 0,-6 77 0,13-88-36,0 0 0,2-1 0,1 1 0,1-1 0,2 1 0,1-1 0,1 0 0,1-1 0,2 0 0,0 0 0,2-1 0,1-1 1,1 1-1,1-2 0,1 0 0,1-1 0,1-1 0,1-1 0,28 24 0,-13-15 24,3-1 0,0-3 0,2-1 0,0-1 0,2-3 0,1-1 0,61 21 1,-63-28 124,1-2-1,0-2 1,1-1 0,0-2 0,0-2 0,0-2 0,1-2 0,52-6 0,-65 0 103,0-1-1,0-1 1,-1-2-1,0-1 1,-1-1 0,-1-1-1,1-2 1,-2 0-1,0-2 1,-1-1 0,23-22-1,2-6 324,-2-1-1,-2-3 1,77-109-1,-82 95-527,-2-1-1,-3-2 1,-4-2-1,-2-1 1,-3-2-1,-4 0 1,-2-1-1,-4-1 1,-3-1-1,-4-1 1,-2 1-1,-5-130 1,-3 200-54,-1-26-377,-1 0 0,-2 0 0,-7-30 0,10 55 244,0-1 0,-1 2 0,1-1 0,-2 0 0,1 0 0,-1 0 0,1 1 0,-1 0 0,-1-1 0,1 1-1,-1 0 1,0 1 0,0-1 0,-1 1 0,1-1 0,-1 1 0,0 1 0,0-1 0,0 1 0,0 0 0,-11-5-1,-41 0-4042,-9 7-2596</inkml:trace>
</inkml:ink>
</file>

<file path=ppt/ink/ink4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3.489"/>
    </inkml:context>
    <inkml:brush xml:id="br0">
      <inkml:brushProperty name="width" value="0.025" units="cm"/>
      <inkml:brushProperty name="height" value="0.025" units="cm"/>
    </inkml:brush>
  </inkml:definitions>
  <inkml:trace contextRef="#ctx0" brushRef="#br0">26 116 13164,'-3'12'3390,"-5"27"-859,2 0-1,-2 77 1,10 97-737,2-64-476,-4-32 774,-1-144-2023,0-34-2291,2 1 0,3-1 0,23-115 0,-23 164 2389,2 1 1,0 0-1,0 0 0,1 0 0,0 0 0,1 1 0,0 0 0,0 1 0,1 0 0,1 0 0,18-13 0,37-39 727,-54 49-660,-1-1-1,0 0 0,-1 0 1,-1-1-1,0 0 0,-1-1 1,0 1-1,-1-1 0,-1-1 1,0 1-1,-1-1 1,-1 0-1,1-17 0,-11 40 39,-4 11-170,-8 38 433,2 1 0,3 1 0,2 1 1,3 0-1,2 0 0,3 1 0,5 83 0,-1-142-549,0 1-1,0 0 0,0-1 1,0 1-1,0-1 1,0 0-1,1 1 0,-1-1 1,1 1-1,-1-1 0,1 1 1,0-1-1,-1 0 0,1 1 1,0-1-1,0 0 1,0 0-1,0 0 0,0 0 1,0 0-1,2 2 0,-2-3-11,0 0 0,0 0-1,0 0 1,0 0 0,-1 0-1,1 0 1,0 0-1,0-1 1,0 1 0,-1 0-1,1-1 1,0 1 0,0 0-1,0-1 1,-1 1 0,1-1-1,0 1 1,-1-1-1,1 1 1,-1-1 0,1 0-1,0 1 1,-1-1 0,1 0-1,-1 1 1,0-1-1,1 0 1,-1 0 0,0 1-1,1-1 1,-1 0 0,0 0-1,0 0 1,1 1 0,-1-1-1,0 0 1,0-1-1,5-22-89,0 0 0,-1-1 0,0-34 0,-4 39-295,1 0 0,2 0 0,0 0 0,1 0 0,0 0 0,10-21 0,-14 38 441,1 1 0,0 0 1,0-1-1,0 1 0,0 0 1,1 0-1,-1-1 1,1 1-1,-1 0 0,1 0 1,0 1-1,-1-1 0,1 0 1,0 1-1,0-1 1,1 1-1,-1-1 0,0 1 1,0 0-1,1 0 0,-1 0 1,0 0-1,1 1 0,-1-1 1,1 1-1,4-1 1,0 2 192,1 0 0,-1 0 1,0 1-1,1 0 0,-1 1 1,0 0-1,9 4 0,-9-3-168,0-1 0,1 0-1,0 0 1,0-1 0,0 0-1,9 1 1,-14-2-54,0-1 0,0 0 1,0 0-1,1 0 0,-1 0 0,0-1 0,0 1 0,0-1 1,0 0-1,0 0 0,0 0 0,0 0 0,-1 0 0,1-1 1,0 1-1,4-4 0,-5 2 17,0 1 0,-1 0 0,0-1 0,1 1 0,-1-1 0,0 1 0,0-1 0,0 1 0,-1-1 0,1 0-1,-1 0 1,1 1 0,-1-1 0,0 0 0,0 0 0,0 1 0,0-1 0,-1 0 0,0-3 0,1 5-2,0 0-1,0 0 1,-1 0 0,1 0 0,0 1-1,-1-1 1,1 0 0,-1 0-1,1 0 1,0 1 0,-1-1-1,0 0 1,1 0 0,-1 1-1,0-1 1,1 1 0,-1-1-1,0 0 1,1 1 0,-1-1-1,0 1 1,0 0 0,0-1-1,0 1 1,1 0 0,-1-1 0,0 1-1,0 0 1,0 0 0,0 0-1,0 0 1,0 0 0,0 0-1,0 0 1,1 0 0,-1 0-1,0 0 1,0 0 0,0 1-1,0-1 1,-1 1 0,0-1-9,-1 1 1,1 0-1,0 0 1,-1 0-1,1 0 1,0 0-1,-1 0 1,1 1-1,0-1 1,0 1-1,0-1 1,0 1-1,-2 4 0,0 0 29,1 2 0,0-1 0,0 0 0,0 1 0,1-1 0,1 1 0,-1-1-1,1 1 1,0 0 0,1 9 0,0-15-139,0 0 0,0 0 0,0 0 0,0-1 0,0 1 0,1 0 0,-1 0 0,1 0 0,-1 0 0,1 0 0,0 0 1,-1-1-1,1 1 0,0 0 0,0-1 0,1 1 0,-1-1 0,0 1 0,0-1 0,1 1 0,-1-1 0,1 0 0,-1 0 0,1 0 0,-1 0 0,1 0 0,0 0 0,0 0 0,-1 0 0,1 0 0,0-1 0,0 1 0,0-1 0,0 0 0,0 1 0,0-1 1,0 0-1,0 0 0,0 0 0,-1-1 0,1 1 0,0 0 0,0-1 0,2 0 0,21-9-4061,2-10-2333</inkml:trace>
</inkml:ink>
</file>

<file path=ppt/ink/ink4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4.158"/>
    </inkml:context>
    <inkml:brush xml:id="br0">
      <inkml:brushProperty name="width" value="0.025" units="cm"/>
      <inkml:brushProperty name="height" value="0.025" units="cm"/>
    </inkml:brush>
  </inkml:definitions>
  <inkml:trace contextRef="#ctx0" brushRef="#br0">43 1 19923,'0'0'6539,"-3"13"-4158,-23 130 88,18-74-3986,2 103-1,6-171 1520,0 0 0,0 0 0,0-1 0,0 1 1,0 0-1,0-1 0,0 1 0,0 0 0,1 0 0,-1-1 0,0 1 0,0 0 0,1-1 0,-1 1 0,0 0 0,1-1 0,-1 1 0,0-1 0,1 1 0,-1-1 0,1 1 0,-1 0 0,1-1 0,-1 0 0,1 1 0,0-1 0,-1 1 0,1-1 0,-1 0 0,1 1 0,0-1 0,-1 0 0,2 1 0,0-1-21,0 0-1,1-1 1,-1 1-1,0 0 1,0-1-1,0 1 1,0-1-1,1 0 1,-1 1-1,0-1 1,2-2-1,5-2-582,0 0 0,-1-1 0,16-14 0,-3-2-1981,-2 0 0,0-2 0,-2 0-1,22-41 1,-10 7 2143,-6-1 3675,-27 84 6765,-21 140-6078,24-161-3914,1 0 0,0 0 0,1 0 0,-1 0 0,1 0 0,-1 0-1,1 0 1,0 0 0,1-1 0,2 8 0,-3-10-8,0 0 1,0 0-1,0 0 1,-1-1-1,1 1 1,0 0-1,1 0 1,-1-1-1,0 1 1,0 0-1,0-1 1,0 1-1,0-1 1,1 1-1,-1-1 1,0 0-1,0 0 1,1 1-1,-1-1 1,0 0-1,0 0 1,1 0-1,-1 0 1,0-1-1,0 1 1,1 0-1,-1 0 1,0-1-1,0 1 1,0-1-1,1 1 1,-1-1-1,0 1 1,0-1-1,0 0 1,0 0-1,0 1 1,0-1-1,1-2 1,5-2-85,0 0 0,-1-1 0,0 0 0,0-1-1,-1 1 1,1-1 0,-2 0 0,6-9 0,31-67-1230,-29 58 1159,-1 2 146,25-65-815,-76 262 4295,37-150-3308,0 0-1,2 0 1,0 1 0,2-1-1,4 34 1,-4-55-293,-1 1-1,1 0 1,0-1 0,0 1-1,0-1 1,0 0 0,0 1-1,1-1 1,0 0 0,0 0-1,0 0 1,0 0 0,0 0 0,0 0-1,1-1 1,2 4 0,-7-9-4049,-2-6 2601,0 1 459,-26-30 493,0 2 0,-47-43 0,-30-35 6513,115 115-1455,18-3-3786,-12 2-252,72 1 140,5 1-4773,-36-2-3363</inkml:trace>
</inkml:ink>
</file>

<file path=ppt/ink/ink4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5.109"/>
    </inkml:context>
    <inkml:brush xml:id="br0">
      <inkml:brushProperty name="width" value="0.025" units="cm"/>
      <inkml:brushProperty name="height" value="0.025" units="cm"/>
    </inkml:brush>
  </inkml:definitions>
  <inkml:trace contextRef="#ctx0" brushRef="#br0">42 1 6598,'0'0'23158,"-20"79"-22966,9-34-96,2 6-96,8 1-320,1-5-192,0-8-738,12-7-960,3-13 481,2-11-289,-4-8-1217,0-12-1217,-3-11-9097</inkml:trace>
</inkml:ink>
</file>

<file path=ppt/ink/ink4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5.451"/>
    </inkml:context>
    <inkml:brush xml:id="br0">
      <inkml:brushProperty name="width" value="0.025" units="cm"/>
      <inkml:brushProperty name="height" value="0.025" units="cm"/>
    </inkml:brush>
  </inkml:definitions>
  <inkml:trace contextRef="#ctx0" brushRef="#br0">1 77 16271,'0'0'12684,"69"-43"-11659,-25 38-128,4-4-576,0 3-225,-3-1-64,-7 1-833,-11 5-961,-9 1-896,-10 0-994,-8 7-1152,-10 6-1955</inkml:trace>
</inkml:ink>
</file>

<file path=ppt/ink/ink4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5.795"/>
    </inkml:context>
    <inkml:brush xml:id="br0">
      <inkml:brushProperty name="width" value="0.025" units="cm"/>
      <inkml:brushProperty name="height" value="0.025" units="cm"/>
    </inkml:brush>
  </inkml:definitions>
  <inkml:trace contextRef="#ctx0" brushRef="#br0">25 13 11435,'0'0'11050,"62"15"-9128,-18-19-128,4-5-577,1 0-608,-3 4-481,-4 5-513,-9 0-2594,-15 4-1889,-11 12-3300</inkml:trace>
  <inkml:trace contextRef="#ctx0" brushRef="#br0" timeOffset="1">1 337 15759,'0'0'8712,"62"-16"-6438,-8-7-1281,6-4-769,4 0-192,-3 1-1889,-7 5-4037,-12 3-4708</inkml:trace>
</inkml:ink>
</file>

<file path=ppt/ink/ink4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6.154"/>
    </inkml:context>
    <inkml:brush xml:id="br0">
      <inkml:brushProperty name="width" value="0.025" units="cm"/>
      <inkml:brushProperty name="height" value="0.025" units="cm"/>
    </inkml:brush>
  </inkml:definitions>
  <inkml:trace contextRef="#ctx0" brushRef="#br0">37 73 20499,'0'0'4260,"-10"66"-1441,9-36-1474,-2 5-544,3-1-609,0-1-128,0-5-64,3-2-288,4-7-929,2-3-1121,3-10-545,-5-6-480,2 0-1570,-4-8-5220</inkml:trace>
  <inkml:trace contextRef="#ctx0" brushRef="#br0" timeOffset="1">15 77 12011,'0'0'12300,"-15"-57"-9962,27 50-544,9 2-641,4-2-576,7 6-193,1 1-128,0 0-224,0 0 0,-3 0-640,-4 5-1058,-7-1-992,-1 0-610,-8-2-543,-7 2-1218</inkml:trace>
</inkml:ink>
</file>

<file path=ppt/ink/ink4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6.497"/>
    </inkml:context>
    <inkml:brush xml:id="br0">
      <inkml:brushProperty name="width" value="0.025" units="cm"/>
      <inkml:brushProperty name="height" value="0.025" units="cm"/>
    </inkml:brush>
  </inkml:definitions>
  <inkml:trace contextRef="#ctx0" brushRef="#br0">57 1 11851,'0'0'8040,"-53"51"-5286,50-40-511,3-3-770,5-4-736,19-4-33,8 0-255,4-4-289,1-9-192,1 1-1858,-5 1-1345,-8 2-705,-7 3-1185,-8 6-3010</inkml:trace>
  <inkml:trace contextRef="#ctx0" brushRef="#br0" timeOffset="1">3 270 12812,'0'0'14318,"64"16"-13902,-27-28-32,-3 6-95,1 0-257,-3 1-929,-7 3-2979,-1-1-4003</inkml:trace>
</inkml:ink>
</file>

<file path=ppt/ink/ink4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07.183"/>
    </inkml:context>
    <inkml:brush xml:id="br0">
      <inkml:brushProperty name="width" value="0.025" units="cm"/>
      <inkml:brushProperty name="height" value="0.025" units="cm"/>
    </inkml:brush>
  </inkml:definitions>
  <inkml:trace contextRef="#ctx0" brushRef="#br0">1 11 15086,'0'0'13848,"13"-1"-12994,85-6-452,0 4 0,1 5-1,184 27 1,-254-19-466,-28-10 65,-1 0 1,0 1-1,1-1 0,-1 0 0,0 1 1,0-1-1,0 0 0,1 1 0,-1-1 1,0 0-1,0 1 0,0-1 0,0 0 1,0 1-1,1-1 0,-1 1 0,0-1 1,0 1-1,0-1 0,0 0 0,0 1 1,0-1-1,0 1 0,-1-1 0,1 0 1,0 1-1,0-1 0,0 1 0,0-1 1,0 0-1,-1 1 0,1-1 0,0 0 1,0 1-1,-1-1 0,-3 5 116,-1-1 0,0 1 0,-1-1 0,1-1 1,-11 7-1,14-9-64,-155 81 378,89-49-329,-64 43 0,110-56-2503,22-19 2002,-1 0-1,0 0 1,1 0 0,-1 0-1,0 0 1,1 0 0,-1 0-1,1 0 1,0 0 0,-1 0 0,1 0-1,0 0 1,0 0 0,0 0-1,-1 0 1,1 0 0,0 0-1,1 0 1,-1 1 0,0-1-1,0 0 1,0 0 0,1 1-1</inkml:trace>
</inkml:ink>
</file>

<file path=ppt/ink/ink4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4.587"/>
    </inkml:context>
    <inkml:brush xml:id="br0">
      <inkml:brushProperty name="width" value="0.025" units="cm"/>
      <inkml:brushProperty name="height" value="0.025" units="cm"/>
    </inkml:brush>
  </inkml:definitions>
  <inkml:trace contextRef="#ctx0" brushRef="#br0">202 65 11275,'0'0'15481,"5"-9"-13607,15-29-273,-20 38-1555,0-1 0,0 0 0,0 1-1,1-1 1,-1 1 0,0-1 0,0 0 0,-1 1-1,1-1 1,0 1 0,0-1 0,0 0 0,0 1-1,0-1 1,-1 1 0,1-1 0,0 1 0,0-1-1,-1 1 1,1-1 0,-1 1 0,1-1 0,0 1-1,-1-1 1,1 1 0,-1-1 0,1 1 0,-1 0-1,1-1 1,-1 1 0,1 0 0,-1-1 0,1 1-1,-1 0 1,0 0 0,1 0 0,-1 0 0,1-1-1,-1 1 1,0 0 0,1 0 0,-1 0 0,1 0-1,-1 0 1,0 0 0,1 1 0,-2-1 0,-37 0 126,34 0-44,-4 1-126,-1 1 0,1-1 0,0 2 0,0-1-1,-1 1 1,2 1 0,-1 0 0,0 0 0,1 1 0,0 0 0,0 0 0,0 1 0,1 0 0,-1 0 0,2 1 0,-1-1 0,1 2 0,-7 8 0,12-15-2,1 0 0,0 0 0,-1 0 0,1 0 0,0 0 0,-1 0 0,1 0 0,0 0 0,0 0 0,0 0 0,0 0 0,0 0 0,0 0 0,0 0 0,0 0 0,1 0 0,-1 0 0,0 0 0,0 0 0,1 0 0,-1 0 0,1 0 0,-1 0 0,1 0 0,-1 0 0,1-1 0,0 1 0,-1 0 0,1 0 0,0-1 0,0 1 0,-1 0 0,1-1 0,0 1 0,0-1 0,0 1 0,0-1 0,0 1 0,0-1 0,0 0 0,0 1 0,0-1 0,0 0 0,0 0 0,2 0 0,59 7 0,-47-7 0,25 2-68,51 4-299,-85-6 345,0 1 0,0 1 0,-1-1 0,1 1 0,0 0 0,-1 0 0,1 1 0,-1-1 0,0 1 0,0 0 0,0 1 0,5 4 0,-9-6 33,1 0 0,-1 0 1,1 0-1,-1 0 0,0 1 0,0-1 0,0 0 0,0 1 0,0-1 0,0 1 0,-1-1 0,1 1 0,-1 0 0,0-1 0,0 1 1,0-1-1,0 1 0,0 0 0,0-1 0,-1 1 0,0-1 0,1 1 0,-1-1 0,0 1 0,0-1 0,0 0 0,0 1 1,-1-1-1,-2 4 0,-4 6 66,0-1 1,0 0 0,-2 0-1,-10 9 1,5-5-78,-1-1 0,0-1 0,-28 17 0,36-26 0,0 1 0,0-1 0,-1 0 0,0-1 0,0 0 0,0 0 0,0-1 0,-1 0 0,1-1 0,-11 1 0,19-2-5,0 0-1,0 0 1,0 0-1,0 0 1,0 0-1,0 0 1,0 0-1,0-1 1,0 1-1,0 0 1,0-1-1,0 1 1,0-1-1,0 1 1,0-1-1,1 1 1,-1-1-1,0 1 1,0-1-1,0 0 1,1 1-1,-1-1 1,0 0-1,1 0 1,-1 0-1,0-1 1,0 0-42,1 0 1,-1-1 0,1 1-1,0 0 1,0 0 0,0 0-1,0-1 1,0 1-1,0 0 1,0 0 0,2-4-1,0-1-329,0 0 0,0 1-1,1 0 1,0-1 0,0 1-1,1 0 1,5-7-1,19-15-5548,2-4-2115</inkml:trace>
</inkml:ink>
</file>

<file path=ppt/ink/ink4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4.915"/>
    </inkml:context>
    <inkml:brush xml:id="br0">
      <inkml:brushProperty name="width" value="0.025" units="cm"/>
      <inkml:brushProperty name="height" value="0.025" units="cm"/>
    </inkml:brush>
  </inkml:definitions>
  <inkml:trace contextRef="#ctx0" brushRef="#br0">22 0 20948,'0'0'8910,"-2"12"-7272,-1 10-1302,-4 12-149,2 1 0,2 0 0,1 0 0,3 40 0,0-71-255,1 0 1,-1 0-1,1 0 1,0 0-1,0 0 1,0 0-1,0 0 0,1-1 1,-1 1-1,5 4 1,-6-7 4,0 0 1,0 0 0,0 0-1,0 0 1,0 0 0,0 0-1,0 0 1,0-1 0,0 1-1,1 0 1,-1 0 0,0-1-1,0 1 1,1-1 0,-1 1-1,0-1 1,1 0 0,-1 1-1,1-1 1,-1 0-1,0 0 1,1 0 0,-1 0-1,1 0 1,-1 0 0,0-1-1,1 1 1,-1 0 0,0-1-1,1 1 1,-1-1 0,0 1-1,0-1 1,1 0 0,-1 1-1,0-1 1,1-1 0,0-1-881,0-1 0,0 1 0,-1 0 0,0-1 0,0 1 0,0-1 0,0 0 0,0 1 0,-1-1 0,1 0 0,-1 1 0,0-1 0,0 0-1,-1 1 1,0-5 0,1 2-816,-2-29-7845</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007"/>
    </inkml:context>
    <inkml:brush xml:id="br0">
      <inkml:brushProperty name="width" value="0.025" units="cm"/>
      <inkml:brushProperty name="height" value="0.025" units="cm"/>
    </inkml:brush>
  </inkml:definitions>
  <inkml:trace contextRef="#ctx0" brushRef="#br0">57 1 18962,'0'0'2050,"-25"51"192,15-15-64,-1 11-833,4 4-352,4 7-384,3-2-385,0-3-96,3-8-96,12-10 0,6-13-32,5-14-96,6-8 96,-1-6-384,5-15-1058,-2-6-1440,-7-4-1603,-5-3-2209</inkml:trace>
  <inkml:trace contextRef="#ctx0" brushRef="#br0" timeOffset="1">283 19 22709,'0'0'4773,"-13"72"-2659,13-39-1025,3-3-576,10 1-289,5-9-160,8-9-64,-1-7-321,4-6-351,-2-5 448,-4-12-449,-5-1-929,-4 1-640,-6-4-961,-8 0-1825,0-3-5158</inkml:trace>
</inkml:ink>
</file>

<file path=ppt/ink/ink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1.218"/>
    </inkml:context>
    <inkml:brush xml:id="br0">
      <inkml:brushProperty name="width" value="0.025" units="cm"/>
      <inkml:brushProperty name="height" value="0.025" units="cm"/>
    </inkml:brush>
  </inkml:definitions>
  <inkml:trace contextRef="#ctx0" brushRef="#br0">224 29 16528,'12'-11'2936,"3"-4"-145,-10 12-397,-6 7 1432,-151 252-2982,78-136-930,45-74-549,43-85-5141,11-9 629,5-10-1862</inkml:trace>
</inkml:ink>
</file>

<file path=ppt/ink/ink4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5.246"/>
    </inkml:context>
    <inkml:brush xml:id="br0">
      <inkml:brushProperty name="width" value="0.025" units="cm"/>
      <inkml:brushProperty name="height" value="0.025" units="cm"/>
    </inkml:brush>
  </inkml:definitions>
  <inkml:trace contextRef="#ctx0" brushRef="#br0">0 70 12300,'0'0'16068,"8"-6"-14466,2 2-1352,0-1 1,0 1-1,0 1 0,0 0 1,1 1-1,-1-1 1,1 2-1,0 0 0,-1 0 1,20 2-1,25 0-282,-32 1-542,0-2-1,0 0 1,0-1 0,33-7-1,-56 8 406,1 0 0,-1 0-1,1 0 1,-1 0 0,1 0-1,-1 0 1,1 0 0,-1 0-1,1 0 1,-1 0 0,1-1-1,-1 1 1,1 0 0,-1 0 0,1-1-1,-1 1 1,0 0 0,1 0-1,-1-1 1,1 1 0,-1 0-1,0-1 1,1 1 0,-1-1-1,0 1 1,1-1 0,-1 1-1,0 0 1,0-1 0,0 1 0,1-1-1,-1 1 1,0-1 0,0 1-1,0-1 1,0 1 0,0-1-1,0 1 1,0-1 0,0 1-1,0-2 1,-1 1-347,1 0-1,-1 1 1,0-1-1,0 0 1,0 0-1,1 0 1,-1 0-1,0 1 1,0-1-1,0 0 1,0 1 0,-1-1-1,1 1 1,0-1-1,-2 0 1,-22-5-7172</inkml:trace>
  <inkml:trace contextRef="#ctx0" brushRef="#br0" timeOffset="1">106 73 11147,'0'0'7655,"-29"50"-5125,29-41-768,13-4-449,12-1 128,11-4-63,5 0-994,0 0-288,-2 0-384,-6 0-2307,-10 0-1921,-8 0-1505</inkml:trace>
</inkml:ink>
</file>

<file path=ppt/ink/ink4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5.618"/>
    </inkml:context>
    <inkml:brush xml:id="br0">
      <inkml:brushProperty name="width" value="0.025" units="cm"/>
      <inkml:brushProperty name="height" value="0.025" units="cm"/>
    </inkml:brush>
  </inkml:definitions>
  <inkml:trace contextRef="#ctx0" brushRef="#br0">1 0 16303,'0'0'10731,"79"45"-9418,-33-45-576,4 0-417,0 0-96,-6 0-128,-6 0-64,-3-1-192,-8 0-1442,-4-4-2690,-4-3-7303</inkml:trace>
</inkml:ink>
</file>

<file path=ppt/ink/ink4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5.977"/>
    </inkml:context>
    <inkml:brush xml:id="br0">
      <inkml:brushProperty name="width" value="0.025" units="cm"/>
      <inkml:brushProperty name="height" value="0.025" units="cm"/>
    </inkml:brush>
  </inkml:definitions>
  <inkml:trace contextRef="#ctx0" brushRef="#br0">1 0 19795,'0'0'4100,"0"72"-2018,0-39-1025,0 3-225,7-1-415,2-4-289,6-5-96,0-2-384,0-5-1090,-2-3-384,-2-6-1312,-5-6-1090</inkml:trace>
</inkml:ink>
</file>

<file path=ppt/ink/ink4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6.351"/>
    </inkml:context>
    <inkml:brush xml:id="br0">
      <inkml:brushProperty name="width" value="0.025" units="cm"/>
      <inkml:brushProperty name="height" value="0.025" units="cm"/>
    </inkml:brush>
  </inkml:definitions>
  <inkml:trace contextRef="#ctx0" brushRef="#br0">1 330 18193,'0'0'9332,"9"-6"-8238,21-17-544,-2-1-1,0-2 0,33-39 1,-49 52-422,-1-1-1,0-1 1,-1 0 0,-1 0 0,-1-1-1,0 0 1,-1-1 0,0 1 0,7-33-1,-17 71-172,2 1 0,0-1 0,2 0 0,0 0 0,2 0 0,6 32 0,-6-45-12,0 0 0,1 0 0,0 0-1,0 0 1,1-1 0,0 0 0,1 0-1,0 0 1,0 0 0,0-1-1,1 0 1,0 0 0,0-1 0,1 0-1,9 5 1,-11-7-919,0-1-1,1 0 1,0 0-1,-1-1 1,1 0-1,0 0 1,13 2-1,2-3-6860</inkml:trace>
</inkml:ink>
</file>

<file path=ppt/ink/ink4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6.864"/>
    </inkml:context>
    <inkml:brush xml:id="br0">
      <inkml:brushProperty name="width" value="0.025" units="cm"/>
      <inkml:brushProperty name="height" value="0.025" units="cm"/>
    </inkml:brush>
  </inkml:definitions>
  <inkml:trace contextRef="#ctx0" brushRef="#br0">226 64 15310,'0'-8'3849,"0"5"-3585,0 0 0,0 0 0,0 0-1,0 1 1,-1-1 0,1 0-1,-1 1 1,0-1 0,0 0 0,0 1-1,0-1 1,0 1 0,-1-1-1,-2-3 1,2 5-142,0-1 0,1 1-1,-1 0 1,0 0 0,0 0 0,0 0-1,0 0 1,0 1 0,0-1 0,-1 0 0,1 1-1,0 0 1,0-1 0,0 1 0,-1 0-1,1 0 1,0 0 0,0 1 0,0-1-1,-1 0 1,1 1 0,0-1 0,0 1-1,0 0 1,-3 1 0,-4 2-57,0 1 0,1 0 0,-1 0-1,1 0 1,0 1 0,0 1 0,1-1 0,0 1 0,0 0 0,0 1 0,1 0 0,-6 9 0,5-7-56,1 0 1,0 1-1,0 0 1,1 0 0,1 1-1,-1-1 1,2 1-1,0 0 1,-2 17-1,5-28-13,0 1-1,0-1 0,0 0 0,1 0 0,-1 1 0,1-1 0,-1 0 0,1 0 0,-1 1 0,1-1 1,0 0-1,0 0 0,-1 0 0,1 0 0,0 0 0,0 0 0,0 0 0,0 0 0,0-1 0,0 1 1,1 0-1,-1 0 0,0-1 0,0 1 0,0-1 0,1 1 0,-1-1 0,0 0 0,1 1 0,-1-1 1,0 0-1,0 0 0,1 0 0,-1 0 0,3 0 0,58-2-167,-51 1 77,36-7-570,-37 6 546,0-1-1,-1 2 1,1-1 0,0 2 0,0-1-1,0 1 1,0 1 0,0 0 0,13 2 0,-22-2 145,0-1 0,-1 1 1,1-1-1,0 1 1,0 0-1,-1-1 0,1 1 1,0 0-1,-1 0 0,1 0 1,-1-1-1,1 1 1,-1 0-1,1 0 0,-1 0 1,0 0-1,1 0 1,-1 0-1,0 0 0,0 0 1,1 0-1,-1 0 1,0 0-1,0 0 0,0 0 1,-1 0-1,1 0 0,0 0 1,0 0-1,0 0 1,-1 0-1,1 0 0,0 0 1,-1-1-1,0 3 1,-18 31 2033,8-23-1520,1 0-1,-2-1 0,0 0 1,0-1-1,-19 12 1,23-17-512,1 0 0,-1 0 1,1-1-1,-1 0 0,0 0 1,0-1-1,0 0 1,-1 0-1,1-1 0,0 0 1,-13 0-1,20-2-156,1 1 0,-1 0 0,0 0 0,1-1 0,-1 1 0,0 0 1,0-1-1,1 1 0,-1-1 0,1 1 0,-1-1 0,0 1 0,1-1 0,-1 0 0,1 1 0,-1-1 0,1 1 0,0-1 0,-1 0 0,1 0 0,0 1 0,-1-1 0,1 0 0,0 0 1,0 1-1,-1-1 0,1 0 0,0 0 0,0 1 0,0-1 0,0 0 0,0 0 0,0 0 0,1 1 0,-1-1 0,0 0 0,0 0 0,0 1 0,1-1 0,-1 0 0,0 0 1,1 1-1,-1-1 0,1 0 0,-1 1 0,1-2 0,21-35-8881,1 12-2671</inkml:trace>
</inkml:ink>
</file>

<file path=ppt/ink/ink4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7.224"/>
    </inkml:context>
    <inkml:brush xml:id="br0">
      <inkml:brushProperty name="width" value="0.025" units="cm"/>
      <inkml:brushProperty name="height" value="0.025" units="cm"/>
    </inkml:brush>
  </inkml:definitions>
  <inkml:trace contextRef="#ctx0" brushRef="#br0">16 42 19603,'0'0'5039,"-3"10"-2877,-1 3-1693,2-9-370,1 1 1,-1-1-1,1 1 0,0-1 1,1 1-1,-1 0 1,1-1-1,0 1 0,0 9 1,1-13-112,-1 0 0,0 0 0,1 0 0,-1 0 0,1 0 0,-1 0 0,1 0 0,0 0 0,-1 0 0,1 0 0,0 0-1,0-1 1,-1 1 0,1 0 0,0-1 0,0 1 0,0-1 0,0 1 0,0-1 0,0 1 0,0-1 0,0 1 0,0-1 0,0 0 0,0 0 0,0 1 0,0-1 0,0 0 0,0 0 0,0 0 0,1 0 0,-1-1 0,0 1 0,0 0 0,0 0 0,0 0 0,0-1 0,0 1 0,0-1 0,0 1 0,1-1 0,3-1-71,1 0 0,-1 0 1,0 0-1,0 0 0,0-1 1,9-6-1,-4-1-133,-1 0 0,0-1 1,13-21-1,14-17 828,-31 102 1193,-5-37-1819,-1-7 42,1 0 0,0 0 0,0 1 0,1-1 0,2 10 0,-2-18-131,-1 0-1,0 0 1,1 0-1,-1 0 1,1 0-1,-1 0 1,1 0-1,-1 0 1,1 0-1,0 0 1,-1 0-1,1 0 1,0-1-1,0 1 1,0 0-1,0 0 0,0-1 1,-1 1-1,3 0 1,-1 0-185,-1-1-1,1 0 1,0 0 0,-1 0-1,1 0 1,0 0 0,-1-1-1,1 1 1,0 0 0,-1-1-1,1 1 1,-1-1 0,1 1-1,-1-1 1,1 0 0,-1 0-1,3-1 1,16-19-4677,-1-8-3085</inkml:trace>
</inkml:ink>
</file>

<file path=ppt/ink/ink4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7.582"/>
    </inkml:context>
    <inkml:brush xml:id="br0">
      <inkml:brushProperty name="width" value="0.025" units="cm"/>
      <inkml:brushProperty name="height" value="0.025" units="cm"/>
    </inkml:brush>
  </inkml:definitions>
  <inkml:trace contextRef="#ctx0" brushRef="#br0">77 0 16335,'-8'16'3316,"3"-5"-2876,-40 95 4309,40-94-4168,2 0-1,0-1 1,0 1 0,1 0-1,1 0 1,0 1-1,0-1 1,3 20 0,-2-31-575,0 0 1,0 1 0,0-1-1,1 0 1,-1 1-1,1-1 1,-1 0 0,1 1-1,0-1 1,-1 0-1,1 0 1,0 1 0,0-1-1,0 0 1,0 0-1,0 0 1,0 0 0,0 0-1,0-1 1,0 1-1,1 0 1,-1 0 0,2 0-1,1 0 17,-1 0-1,0-1 0,0 1 1,0-1-1,0 0 0,0 0 0,0 0 1,0 0-1,0-1 0,5 0 1,3-2-69,0-1 1,0 0-1,0 0 0,17-10 1,-15 6-228,-9 5 201,0 0 1,0 1-1,0-1 0,0 1 0,0 0 1,0 1-1,1-1 0,-1 1 0,0 0 0,7-1 1,-10 5 207,0 1 0,0 0 1,0 0-1,-1 0 0,1-1 1,-1 1-1,0 0 1,0 0-1,-1 0 0,0 4 1,-1-1-65,1-1 0,-1 0 0,-1 0 0,1 0 0,-1 0 0,0 0 0,-1 0 0,1-1-1,-1 1 1,0-1 0,-1 0 0,1 0 0,-1-1 0,0 1 0,0-1 0,0 0 0,-1 0 0,1-1 0,-1 0 0,0 0 0,0 0 0,0 0 0,0-1 0,0 0 0,-1-1 0,1 1 0,-1-1 0,-10 0 0,16-1-198,0 0 0,0 0 0,1 0 0,-1 0 0,0 0-1,0 0 1,0 0 0,0-1 0,0 1 0,0 0 0,0-1 0,0 1 0,1-1 0,-1 1 0,0-1-1,0 1 1,1-1 0,-1 1 0,0-1 0,0 0 0,1 1 0,-1-1 0,1 0 0,-1 0 0,1 1 0,-1-1-1,1 0 1,-1-1 0,-3-28-7887,4 14-1809</inkml:trace>
</inkml:ink>
</file>

<file path=ppt/ink/ink4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7.972"/>
    </inkml:context>
    <inkml:brush xml:id="br0">
      <inkml:brushProperty name="width" value="0.025" units="cm"/>
      <inkml:brushProperty name="height" value="0.025" units="cm"/>
    </inkml:brush>
  </inkml:definitions>
  <inkml:trace contextRef="#ctx0" brushRef="#br0">114 25 17649,'0'0'14670,"-10"-5"-14254,-34-14-384,42 19-32,0 0 0,0 0 0,0 0 0,0 0 0,0 1 0,0-1 0,0 1 0,0-1 0,0 1 0,0 0 0,0 0 0,0 0 0,1 0 0,-1 0 0,0 0 0,0 0 0,1 0 0,-1 1 0,1-1 0,-1 1 0,1-1 0,0 1 0,0 0 0,-2 2 0,1-2 0,1 0 0,-1 0 0,1 1 0,-1-1 0,1 1 0,0-1 0,0 1 0,0 0 0,0-1 0,1 1 0,-1 0 0,1-1 0,-1 1 0,1 0 0,0 5 0,2-6-2,0-1 1,1 0-1,-1 1 1,0-1-1,0 0 0,1 0 1,-1-1-1,1 1 1,-1 0-1,1-1 1,-1 0-1,1 1 0,-1-1 1,1 0-1,-1 0 1,1-1-1,3 0 0,1 1-76,229 0-8164,-231 5 8970,-10 5 253,-14 8 203,-2 0-763,-10 9 382,-2-1 0,-55 32 0,88-57-865,0-1 0,0 0 0,0 0 1,0 1-1,-1-1 0,1 0 1,0 0-1,0 0 0,-1 0 1,1 1-1,0-1 0,0 0 0,-1 0 1,1 0-1,0 0 0,0 0 1,-1 0-1,1 1 0,0-1 1,-1 0-1,1 0 0,0 0 1,0 0-1,-1 0 0,1 0 0,0 0 1,-1 0-1,1 0 0,0-1 1,0 1-1,-1 0 0,1 0 1,0 0-1,-1 0 0,1 0 0,0 0 1,0 0-1,0-1 0,-1 1 1,1 0-1,0 0 0,0 0 1,-1-1-1,6-13-4526,12-13-3196</inkml:trace>
</inkml:ink>
</file>

<file path=ppt/ink/ink4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8.444"/>
    </inkml:context>
    <inkml:brush xml:id="br0">
      <inkml:brushProperty name="width" value="0.025" units="cm"/>
      <inkml:brushProperty name="height" value="0.025" units="cm"/>
    </inkml:brush>
  </inkml:definitions>
  <inkml:trace contextRef="#ctx0" brushRef="#br0">69 0 21268,'0'0'2477,"-8"14"497,-2 5-2364,2-1 0,0 2 1,1-1-1,0 1 0,2 0 1,1 0-1,0 0 0,-1 32 1,5-33-519,-2 0-66,2-1 0,0 0 0,1 0 0,1 0 0,1 0 0,0 0 0,1 0 0,8 19-1,-12-36-23,1 0 0,-1 0 0,0 0 0,0-1 0,1 1 0,-1 0 0,1 0 0,-1 0 0,1-1 0,-1 1 0,1 0 0,-1-1 0,1 1 0,0 0 0,-1-1 0,1 1 0,0-1 0,-1 1 0,1-1 0,0 1 0,0-1 0,-1 0 0,1 1 0,0-1 0,0 0 0,0 0 0,0 1 0,0-1 0,-1 0 0,1 0 0,0 0 0,0 0 0,0 0 0,0 0 0,0 0 0,0-1 0,-1 1 0,1 0 0,0 0 0,0-1 0,0 1 0,0 0 0,-1-1 0,1 1 0,0-1 0,0 1 0,-1-1 0,1 1-1,0-1 1,-1 0 0,1 1 0,-1-1 0,1 0 0,-1 1 0,1-1 0,-1 0 0,1 0 0,-1 0 0,1-1 0,4-5 20,-1 0 1,0-1-1,0 0 0,5-13 0,-6 7-22,0 1 0,0-1 0,-2 1 0,1-1 0,-2 0 0,-1-19 0,1 33 0,0-1 0,1 1 0,-1-1 0,0 1 0,0-1 0,0 1 0,0-1 0,0 1 0,0-1 0,0 1 0,0-1 0,0 1 0,-1-1 0,1 0 0,0 1 0,0-1 0,0 1 0,0 0 0,-1-1 0,1 1 0,0-1 0,-1 1 0,1-1 0,0 1 0,-1 0 0,1-1 0,0 1 0,-1-1 0,1 1 0,-1 0 0,1 0 0,-1-1 0,1 1 0,0 0 0,-1 0 0,1-1 0,-1 1 0,1 0 0,-1 0 0,0 0 0,1 0 0,-1 0 0,1 0 0,-1 0 0,1 0 0,-1 0 0,1 0 0,-1 0 0,1 0 0,-1 0 0,1 0 0,-1 1 0,1-1 0,-1 0 0,1 0 0,-1 1 0,1-1 0,-1 0 0,0 1 0,0 0 0,-1 1 0,0-1 0,1 1 0,-1-1 0,1 1 0,-1-1 0,1 1 0,0 0 0,0 0 0,0 0 0,0 0 0,0 0 0,0 0 0,0 2 0,0-2 0,1 0 0,-1 0 0,1 0 0,0 0 0,0 0 0,0 0 0,0 0 0,0 0 0,0 0 0,1 0 0,-1 0 0,1 0 0,-1 0 0,1 0 0,0 0 0,-1 0 0,1-1 0,0 1 0,0 0 0,1 0 0,-1-1 0,0 1 0,0-1 0,1 1 0,-1-1 0,1 0 0,-1 1 0,1-1 0,0 0 0,0 0 0,2 1 0,0 0 0,1-1 0,-1 0 0,1-1 0,-1 1 0,1-1 0,-1 1 0,1-1 0,-1-1 0,1 1 0,-1-1 0,1 0 0,-1 0 0,0 0 0,6-2 0,-1-2 0,-1 0 0,1-1 0,-1 0 0,0-1 0,-1 0 0,1 0 0,-1 0 0,-1-1 0,1 0 0,-1 0 0,-1-1 0,6-11 0,-5 12 0,-4 23 0,-4 11 0,0-15 0,-2 0 0,2 1 0,0 0 0,0 0 0,1 0 0,1 22 0,0-34-53,0 1-1,0 0 1,0 0-1,1 0 1,-1 0 0,0 0-1,1 0 1,-1-1-1,0 1 1,1 0-1,-1 0 1,1 0 0,-1-1-1,1 1 1,-1 0-1,1-1 1,0 1 0,-1 0-1,1-1 1,0 1-1,0-1 1,-1 1 0,1-1-1,0 1 1,0-1-1,0 0 1,-1 0 0,1 1-1,0-1 1,0 0-1,0 0 1,0 0-1,0 0 1,0 0 0,0 0-1,0 0 1,-1 0-1,1 0 1,0 0 0,0 0-1,0 0 1,0-1-1,0 1 1,0 0 0,-1-1-1,1 1 1,0-1-1,0 1 1,-1-1-1,1 1 1,1-2 0,4-1-631,-1 0 0,0-1 0,0 0 0,0 0 0,0 0 0,6-7 1,11-22-4149,0-10-1862</inkml:trace>
</inkml:ink>
</file>

<file path=ppt/ink/ink4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8.929"/>
    </inkml:context>
    <inkml:brush xml:id="br0">
      <inkml:brushProperty name="width" value="0.025" units="cm"/>
      <inkml:brushProperty name="height" value="0.025" units="cm"/>
    </inkml:brush>
  </inkml:definitions>
  <inkml:trace contextRef="#ctx0" brushRef="#br0">71 0 20403,'-6'9'3209,"-4"10"-2331,1 0 1,0 0 0,2 1-1,0 0 1,1 0 0,1 1 0,1-1-1,1 1 1,-1 38 0,5-25-815,2 0 0,2 0 0,14 57 0,-13-69-337,-6-22 263,0 0-1,0 0 1,1-1-1,-1 1 1,0 0-1,0 0 1,0 0-1,0 0 1,0 0-1,0 0 1,0 0-1,0 0 1,0 0-1,0 0 1,0 0 0,0 0-1,0 0 1,0 0-1,0 0 1,1 0-1,-1 0 1,0 0-1,0 0 1,0 0-1,0 0 1,0 0-1,0 0 1,0 0-1,0 0 1,0 0 0,0 0-1,0 1 1,0-1-1,0 0 1,0 0-1,0 0 1,0 0-1,0 0 1,1 0-1,-3-34-725,0 9 749,2 20 19,-2-38-192,1 33 165,1 26 257,0-13-255,0 0 0,1 0 0,-1-1-1,1 1 1,-1 0 0,1 0 0,0-1 0,0 1 0,0-1 0,1 1-1,-1-1 1,1 1 0,-1-1 0,1 0 0,0 0 0,0 1 0,0-1 0,0-1-1,0 1 1,0 0 0,1 0 0,-1-1 0,0 1 0,1-1 0,-1 0-1,1 0 1,0 0 0,-1 0 0,1 0 0,3 0 0,-1 0-21,0 0 0,0 0 0,0-1-1,1 1 1,-1-1 0,0 0 0,0-1 0,0 1 0,0-1 0,1 0 0,-1-1 0,0 1 0,0-1 0,-1 0-1,1 0 1,5-3 0,8-9 146,-1 0 0,32-34-1,-62 95 158,10-41-226,0 1 0,1 0 0,0-1 0,0 1 0,1 0 0,-1 0 0,2 1 0,-1-1 0,1 10 0,1-16-59,-1 0 0,1 0 0,0-1 0,0 1 0,-1 0 0,1 0 0,0-1 0,0 1 0,0 0 0,0-1 0,0 1 0,0-1-1,0 1 1,0-1 0,0 1 0,0-1 0,0 0 0,0 0 0,0 1 0,0-1 0,0 0 0,1 0 0,-1 0 0,0 0 0,0 0 0,0 0 0,1-1 0,34-4-41,-24 1-541,1-1-1,-1 0 0,0-1 1,-1 0-1,15-11 0,25-21-10474,-30 21 2159</inkml:trace>
</inkml:ink>
</file>

<file path=ppt/ink/ink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1.560"/>
    </inkml:context>
    <inkml:brush xml:id="br0">
      <inkml:brushProperty name="width" value="0.025" units="cm"/>
      <inkml:brushProperty name="height" value="0.025" units="cm"/>
    </inkml:brush>
  </inkml:definitions>
  <inkml:trace contextRef="#ctx0" brushRef="#br0">232 0 13677,'0'0'7879,"-18"78"-6565,2-25-353,1 11 31,0 2-95,9 1-544,6-3-225,0-9-96,16-10-385,7-12-1312,5-9-449,0-11-416,-7-8-1570,-6-3-5606</inkml:trace>
  <inkml:trace contextRef="#ctx0" brushRef="#br0" timeOffset="1">1 512 18129,'0'0'10922,"58"-39"-10121,-8 27-384,10 2-321,7 5-96,2 1-1057,-7 0-2755,-5 3-2466,-14-5-6278</inkml:trace>
</inkml:ink>
</file>

<file path=ppt/ink/ink4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29.552"/>
    </inkml:context>
    <inkml:brush xml:id="br0">
      <inkml:brushProperty name="width" value="0.025" units="cm"/>
      <inkml:brushProperty name="height" value="0.025" units="cm"/>
    </inkml:brush>
  </inkml:definitions>
  <inkml:trace contextRef="#ctx0" brushRef="#br0">6 1 18225,'0'0'14542,"-6"64"-14542,6-36 0,0-5 0,0-4 0,7-7-96,0-4-1377,1-6-609,-4-2-2371</inkml:trace>
</inkml:ink>
</file>

<file path=ppt/ink/ink4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0.505"/>
    </inkml:context>
    <inkml:brush xml:id="br0">
      <inkml:brushProperty name="width" value="0.025" units="cm"/>
      <inkml:brushProperty name="height" value="0.025" units="cm"/>
    </inkml:brush>
  </inkml:definitions>
  <inkml:trace contextRef="#ctx0" brushRef="#br0">30 1 12940,'0'0'10923,"-2"13"-9567,-8 65 233,-6 57 1270,15-116-2348,0 0 0,1 0 0,2 1 0,5 31 0,-7-48-502,0-1 0,1 0 0,-1 0-1,1 0 1,0 0 0,-1 1 0,1-1-1,0 0 1,0 0 0,1-1 0,-1 1-1,0 0 1,1 0 0,-1 0 0,1-1-1,-1 1 1,1-1 0,0 1-1,0-1 1,-1 0 0,1 0 0,0 0-1,0 0 1,0 0 0,0 0 0,1 0-1,-1-1 1,0 1 0,0-1 0,0 1-1,0-1 1,1 0 0,-1 0 0,0 0-1,0 0 1,1 0 0,-1-1-1,0 1 1,0-1 0,0 1 0,1-1-1,-1 0 1,3-2 0,5-1 11,-1 0 0,0-1 0,0-1 0,0 0 0,-1 0 0,0 0 0,15-16 0,24-40-20,-43 57 0,-1 0 0,0-1 0,0 0 0,-1 1 0,1-1 0,-1 0 0,-1 0 0,1-1 0,-1 1 0,1-7 0,-13 22 0,-1 13 0,11-18 0,-1 0 0,1 1 0,0 0 0,0-1 0,1 1 0,0 0 0,-1-1 0,1 1 0,1 0 0,1 8 0,-2-12 0,0 0 0,0 0 0,1-1 0,-1 1 0,1 0 0,-1 0 0,1 0 0,-1-1 0,1 1 0,-1 0 0,1-1 0,0 1 0,-1 0 0,1-1 0,0 1 0,-1-1 0,1 1 0,0-1 0,0 1 0,0-1 0,-1 0 0,3 1 0,-1-1 0,0 0 0,0 0 0,0 0 0,0 0 0,1 0 0,-1-1 0,0 1 0,0-1 0,0 1 0,0-1 0,0 0 0,0 0 0,3-2 0,7-4 0,0-1 0,-1-1 0,0 0 0,-1 0 0,12-15 0,31-25 0,-53 48-8,0 1 0,0 0 0,1-1 0,-1 1 0,0 0-1,1-1 1,-1 1 0,1 0 0,-1 0 0,0-1 0,1 1 0,-1 0 0,1 0 0,-1 0 0,0 0 0,1 0-1,-1 0 1,1 0 0,-1 0 0,1 0 0,-1 0 0,0 0 0,1 0 0,-1 0 0,1 0 0,-1 0-1,1 0 1,-1 0 0,0 0 0,1 0 0,-1 1 0,1-1 0,-1 0 0,0 0 0,1 1 0,-1-1 0,1 0-1,5 21-798,-7 33-1614,0-48 1921,-5 43-8628,3-35 2049</inkml:trace>
</inkml:ink>
</file>

<file path=ppt/ink/ink4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0.832"/>
    </inkml:context>
    <inkml:brush xml:id="br0">
      <inkml:brushProperty name="width" value="0.025" units="cm"/>
      <inkml:brushProperty name="height" value="0.025" units="cm"/>
    </inkml:brush>
  </inkml:definitions>
  <inkml:trace contextRef="#ctx0" brushRef="#br0">0 1 7847,'0'0'11083,"2"64"-14094,19-45-32,2 1-2242</inkml:trace>
</inkml:ink>
</file>

<file path=ppt/ink/ink4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1.162"/>
    </inkml:context>
    <inkml:brush xml:id="br0">
      <inkml:brushProperty name="width" value="0.025" units="cm"/>
      <inkml:brushProperty name="height" value="0.025" units="cm"/>
    </inkml:brush>
  </inkml:definitions>
  <inkml:trace contextRef="#ctx0" brushRef="#br0">0 141 12908,'0'0'16539,"3"7"-16294,1 7-187,13 32 320,-17-44-401,1-1-1,0 1 0,0 0 0,0-1 1,0 1-1,0-1 0,1 1 0,-1-1 1,0 0-1,1 0 0,-1 1 1,1-1-1,-1 0 0,1 0 0,-1-1 1,1 1-1,0 0 0,0 0 0,-1-1 1,1 1-1,0-1 0,0 1 0,2-1 1,7-1-416,-1 0 1,0-1-1,0 0 1,0 0-1,0-1 1,13-7-1,32-14-7751,-42 17 4198,3-2-3813</inkml:trace>
  <inkml:trace contextRef="#ctx0" brushRef="#br0" timeOffset="1">311 0 21973,'0'0'6529,"-10"4"-5003,5-3-1443,-37 17 741,40-17-781,0 1 1,1-1-1,-1 1 1,0-1-1,0 1 1,1 0-1,-1-1 1,1 1-1,-1 0 1,1 0-1,0 0 1,0 0-1,0 1 1,0-1-1,0 0 1,0 0-1,1 0 1,-1 1-1,1-1 1,0 0-1,-1 4 1,2-3-125,-1-1 0,1 0 0,-1 1 1,1-1-1,0 0 0,0 0 0,0 1 1,0-1-1,1 0 0,-1 0 1,0 0-1,1 0 0,0-1 0,-1 1 1,1 0-1,0-1 0,0 1 0,0-1 1,0 1-1,0-1 0,0 0 1,4 2-1,62 23-1054,-34-14 288,-32-11 872,0-1 0,-1 1 0,1 0 0,0 0 0,-1 0-1,1 0 1,0 0 0,-1 0 0,1 0 0,-1 0 0,0 1 0,1-1 0,-1 0-1,0 1 1,0-1 0,0 1 0,0 0 0,0-1 0,1 3 0,-2-3 38,0 1 1,0-1 0,0 0-1,0 1 1,0-1 0,-1 0-1,1 1 1,0-1 0,-1 0 0,1 1-1,-1-1 1,1 0 0,-1 0-1,0 1 1,1-1 0,-1 0-1,0 0 1,0 0 0,0 0 0,-1 1-1,-8 6 471,0 0 0,-1 0 0,1-1 0,-19 8 0,13-6-325,5-3-341,-74 40-7909,71-40-634</inkml:trace>
</inkml:ink>
</file>

<file path=ppt/ink/ink4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2.610"/>
    </inkml:context>
    <inkml:brush xml:id="br0">
      <inkml:brushProperty name="width" value="0.025" units="cm"/>
      <inkml:brushProperty name="height" value="0.025" units="cm"/>
    </inkml:brush>
  </inkml:definitions>
  <inkml:trace contextRef="#ctx0" brushRef="#br0">0 604 9129,'0'0'16266,"13"-3"-14126,5-4-1631,1 0-1,-2-1 0,1-1 1,-1-1-1,0 0 0,-1-1 1,0-1-1,14-14 0,-13 10-383,-1-2 1,0 0-1,15-25 0,-26 37-114,-1-1 0,0 1 0,0-1 0,-1 0 1,0 0-1,0-1 0,-1 1 0,0 0 0,0-1 0,-1 1 1,1-1-1,-2 0 0,1-14 0,-2 21-11,1 0 0,0 1 0,-1-1 0,1 0 0,-1 0 0,1 1 0,-1-1 0,0 0 0,1 1 0,-1-1 0,0 1 0,1-1 0,-1 1 0,0-1 0,0 1 0,1-1 0,-1 1 0,0-1 0,0 1 0,0 0 0,1 0 0,-1-1 0,0 1 0,0 0 0,0 0 0,0 0 0,0 0 0,0 0 0,0 0 0,1 0 0,-1 0 0,0 1 0,0-1 0,0 0 0,0 0 0,0 1 0,1-1 0,-1 0 0,-1 2 0,-35 16 0,24-7 0,0 2 0,1 0 0,1 0 0,0 1 0,-18 30 0,24-35 0,0 0 0,0 1 0,1 0 0,0-1 0,1 2 0,0-1 0,1 0 0,0 1 0,0-1 0,1 1 0,1 11 0,0-20-8,0-1-1,0 1 1,1-1 0,-1 0-1,0 1 1,1-1 0,0 0-1,-1 1 1,1-1 0,0 0 0,-1 0-1,1 1 1,0-1 0,0 0-1,0 0 1,0 0 0,0 0-1,0 0 1,1 0 0,-1-1-1,0 1 1,0 0 0,2 0-1,2 1-53,-1-1 0,0 1-1,1-1 1,0 0-1,-1 0 1,1-1-1,7 1 1,-5-1-84,1 0 1,0-1 0,0 1-1,0-2 1,-1 1 0,1-1-1,-1 0 1,14-6 0,-11 0-54,0 0 1,0-1 0,-1 0-1,0-1 1,0 0 0,-1 0-1,-1-1 1,1 0 0,7-18-1,6-13 259,19-57 1,49-206 355,-178 706 2493,76-339-2625,-7 81-1,14-5-3209,6-137 2885,-1 0 1,1 1-1,0-1 0,0 0 1,0 0-1,0 0 1,0 0-1,0 0 0,0 0 1,0 0-1,1 0 0,-1 0 1,0 0-1,0 0 1,1 0-1,-1 0 0,1 0 1,-1 0-1,1 0 0,-1 0 1,1 0-1,0-1 1,-1 1-1,1 0 0,0 0 1,0-1-1,0 1 0,-1 0 1,1-1-1,0 1 1,0-1-1,0 1 0,1 0 1,0-2 39,0 1 1,-1-1 0,1 1-1,-1-1 1,1 1 0,-1-1 0,1 0-1,-1 0 1,0 0 0,1 0-1,-1 0 1,0 0 0,0 0-1,0 0 1,0-1 0,0 1-1,0 0 1,0-1 0,0 1 0,0 0-1,0-4 1,17-31 256,-2-1-1,-2-1 1,13-52-1,19-125 2098,-28 120-1991,27-116-805,-91 354 290,-2 2 754,42-125-585,1 0 0,1 0 0,0 0 0,2 1 0,0 0 0,1-1 0,4 34 0,-3-53-28,0 1 0,0-1 0,1 1 0,-1-1 0,0 1 0,1-1 0,0 1 0,-1-1 0,1 0 0,0 1 0,-1-1 0,1 0 0,0 0 0,0 1 0,0-1 0,0 0 0,0 0 0,1 0 0,-1 0 1,0 0-1,0-1 0,1 1 0,-1 0 0,0-1 0,1 1 0,-1 0 0,1-1 0,-1 0 0,1 1 0,-1-1 0,1 0 0,-1 0 0,1 0 0,-1 0 0,1 0 0,-1 0 0,1 0 0,-1 0 0,1-1 0,-1 1 0,1 0 0,-1-1 0,0 0 0,2 0 0,3-1-59,-1-1 0,1 1 0,-1-1 0,0-1 0,0 1 0,0-1 0,-1 1 0,1-1 0,7-9 0,0-4 237,-1-1 0,0-1 0,-1 0 0,-1 0 0,-1 0 1,-1-1-1,0-1 0,5-31 0,-30 76 10,13-14-176,0 1 0,0 0 0,1 0 0,0 1 0,1-1 0,1 1 0,0-1 0,0 1 0,1 0 0,1 15 0,0-26 0,0 0-1,0 0 1,0 0 0,1 0-1,-1 0 1,0 0 0,1 0 0,-1 0-1,1 0 1,-1 0 0,1 0-1,0 0 1,-1 0 0,1 0-1,0 0 1,0 0 0,-1-1-1,1 1 1,0 0 0,0-1-1,0 1 1,0-1 0,0 1 0,0-1-1,0 1 1,0-1 0,0 1-1,0-1 1,0 0 0,0 0-1,0 0 1,0 1 0,1-1-1,-1 0 1,0 0 0,0-1-1,0 1 1,0 0 0,0 0 0,0 0-1,0-1 1,0 1 0,0-1-1,0 1 1,0-1 0,2 0-1,4-2-43,0 0-1,-1 0 1,1 0 0,-1-1-1,0 0 1,6-5-1,5-7-572,-1-1-1,0-1 1,-2-1 0,0 0-1,-1 0 1,18-38-1,11-40-3602,-8 3-3461,-19 48 1424</inkml:trace>
</inkml:ink>
</file>

<file path=ppt/ink/ink4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3.058"/>
    </inkml:context>
    <inkml:brush xml:id="br0">
      <inkml:brushProperty name="width" value="0.025" units="cm"/>
      <inkml:brushProperty name="height" value="0.025" units="cm"/>
    </inkml:brush>
  </inkml:definitions>
  <inkml:trace contextRef="#ctx0" brushRef="#br0">63 0 10186,'0'0'7094,"-5"11"-4665,-5 10-1343,0 0-1,2 0 0,1 0 0,0 1 0,2 0 1,-3 28-1,7-45-1095,0 21 153,0 0 0,5 33 0,-4-53-354,1 0 0,0-1 0,0 1 1,0-1-1,1 1 0,0-1 0,0 1 0,0-1 0,1 0 0,-1 0 0,1 0 1,1 0-1,-1-1 0,1 1 0,-1-1 0,10 7 0,-11-9 184,0-1-1,0 0 1,0 1 0,0-1-1,0 0 1,0-1 0,1 1-1,-1 0 1,1-1 0,-1 1-1,0-1 1,1 0 0,-1 1-1,1-1 1,-1 0-1,0-1 1,1 1 0,-1 0-1,4-2 1,-2 1 106,0-1 0,0 0 0,0 0 0,0 0 0,0-1 0,0 1-1,-1-1 1,1 0 0,5-6 0,3-6 283,0 0-1,-1-1 0,16-30 1,-24 41-432,11-21 1556,-2-1-1,18-50 1,-41 123-1523,2 0 0,2 0-1,-1 65 1,13-35-1620,-4-60-3229,-3-27-7720,1 6 12504,0-1 0,-1 1 1,1 0-1,-1 0 0,-5-9 1,-38-48 8614,35 50-5960,1 0-1,0-1 1,-10-17-1,17 25-2515,0 1-1,0-1 0,1 0 0,-1 0 0,1 1 0,0-1 0,1 0 1,-1-8-1,1 12 2,1 0 1,-1 0-1,0-1 1,1 1-1,-1 0 1,1 0 0,0 0-1,-1 0 1,1 0-1,0 0 1,0 0-1,0 0 1,0 0-1,0 0 1,0 0-1,0 0 1,0 0-1,0 1 1,0-1 0,0 0-1,0 1 1,1-1-1,-1 1 1,0 0-1,0-1 1,1 1-1,-1 0 1,0 0-1,1 0 1,1 0-1,54-3-1670,-39 3-114,19-3-4419,5-3-6258</inkml:trace>
</inkml:ink>
</file>

<file path=ppt/ink/ink4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6.775"/>
    </inkml:context>
    <inkml:brush xml:id="br0">
      <inkml:brushProperty name="width" value="0.025" units="cm"/>
      <inkml:brushProperty name="height" value="0.025" units="cm"/>
    </inkml:brush>
  </inkml:definitions>
  <inkml:trace contextRef="#ctx0" brushRef="#br0">19 0 9769,'0'0'9273,"-3"10"-8809,-2 6-302,2 0 0,0 1-1,0-1 1,2 1 0,0 0 0,2 24-1,5 140 2179,-6-116-1865,3 0-1,17 105 1,6-43-363,46 199 577,-53-262-114,4-1 0,49 96 0,24 66-5,-74-170-355,3-2-1,2-1 1,2-2-1,52 68 1,-65-97-156,2 0-1,21 19 1,-25-27-5,0 2 1,-1 0-1,0 0 0,-1 1 1,13 24-1,-6-7-44,1 0 0,1-1 0,1-2 1,2 0-1,1-2 0,1 0 0,2-2 0,1-1 1,0-1-1,54 32 0,-14-15-24,106 47-1,-74-40 97,-64-27-29,42 30-1,-60-36-5,0-2-1,1 0 1,0-2-1,1 0 1,0-1-1,1-1 1,0-1-1,27 6 0,9-3 137,-12-2-94,0-2-1,60 1 1,-100-7-70,0 0-1,0 0 1,0 0 0,0 1-1,9 4 1,-11-4-103,-1 0-1,1 0 1,-1-1-1,1 0 1,0 0-1,-1 0 1,1 0 0,0 0-1,0-1 1,0 1-1,0-1 1,-1 0 0,1-1-1,0 1 1,6-2-1,-1-7-6561</inkml:trace>
</inkml:ink>
</file>

<file path=ppt/ink/ink4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7.567"/>
    </inkml:context>
    <inkml:brush xml:id="br0">
      <inkml:brushProperty name="width" value="0.025" units="cm"/>
      <inkml:brushProperty name="height" value="0.025" units="cm"/>
    </inkml:brush>
  </inkml:definitions>
  <inkml:trace contextRef="#ctx0" brushRef="#br0">29 138 18353,'5'22'6746,"10"-2"-3755,-13-18-2952,0 0 1,0 0-1,1 0 0,-1 0 0,1-1 1,-1 1-1,1-1 0,0 1 0,-1-1 1,1 0-1,0 0 0,0 0 0,0 0 1,0-1-1,0 1 0,0-1 0,0 0 1,0 0-1,0 0 0,0 0 0,0 0 1,5-2-1,-7 1-22,1 0 1,0-1 0,-1 1-1,1-1 1,-1 0-1,0 1 1,1-1-1,-1 0 1,0 0 0,0 0-1,0 0 1,0 0-1,-1 0 1,1 0 0,0 0-1,-1 0 1,1 0-1,-1 0 1,0-1-1,0 1 1,0 0 0,0 0-1,0 0 1,0-1-1,-1 1 1,0-2 0,0-3 188,1 0 1,-2 0 0,1 0 0,-1 0 0,0 0 0,-1 1 0,-3-8 0,4 10-140,0 0-1,-1 1 1,1-1 0,-1 1-1,0-1 1,0 1 0,0 0 0,-1 0-1,1 0 1,-1 0 0,0 1 0,1 0-1,-1 0 1,0 0 0,0 0-1,-1 0 1,1 1 0,0-1 0,0 1-1,-1 0 1,1 1 0,-1-1 0,-5 1-1,8 1-76,1 0-1,-1 0 0,0 0 0,1 0 1,-1 1-1,1-1 0,-1 0 1,1 1-1,-1-1 0,1 1 0,0 0 1,0-1-1,0 1 0,0 0 1,0 0-1,0-1 0,1 1 0,-1 0 1,0 0-1,1 0 0,0 0 1,-1 0-1,1 0 0,0 0 0,0 0 1,0 3-1,2 62-144,-1-59 140,0 7 9,1 0 0,1-1-1,8 28 1,-10-38 2,0-1 0,0 1 0,0-1 0,1 1 0,0-1 0,-1 0 0,1 1 0,0-1 0,1 0 1,-1 0-1,0-1 0,1 1 0,0 0 0,0-1 0,-1 0 0,1 1 0,1-1 0,-1 0 0,0-1 0,0 1 0,5 1 0,-7-3 13,1 0-1,-1 0 1,0 0-1,1 0 1,-1-1-1,1 1 1,-1 0-1,1-1 1,-1 1-1,0-1 1,1 0-1,-1 1 1,0-1 0,0 0-1,1 0 1,-1 0-1,0 0 1,0 0-1,0 0 1,0 0-1,0 0 1,0 0-1,0 0 1,-1-1-1,1 1 1,0 0-1,-1-1 1,1 1 0,-1 0-1,1-1 1,-1 1-1,1-3 1,9-51 323,-10 54-332,2-13 0,-1 0 0,0-1 0,-2 1 0,-2-23 0,3 34 0,-1 0 0,1 0 0,-1 0 0,0 0 0,0 0 0,0 0 0,0 0 0,0 0 0,-1 0 0,1 1 0,-1-1 0,0 0 0,0 1 0,0-1 0,0 1 0,0 0 0,-1 0 0,1 0 0,-1 0 0,1 0 0,-1 0 0,0 1 0,1-1 0,-1 1 0,0 0 0,0 0 0,-4-1 0,6 2 0,0 0 0,0 0 0,0 0 0,0 0 0,-1 0 0,1 1 0,0-1 0,0 0 0,0 1 0,0-1 0,0 0 0,0 1 0,0-1 0,0 1 0,0 0 0,0-1 0,0 1 0,0 0 0,0 0 0,1-1 0,-1 1 0,0 0 0,0 0 0,1 0 0,-1 0 0,1 0 0,-1 0 0,1 0 0,-1 0 0,1 0 0,0 0 0,-1 1 0,1-1 0,0 0 0,0 0 0,0 0 0,0 2 0,-3 53 0,3-46 0,6 63 0,-6-69 0,1 0 0,-1 0 0,1-1 0,0 1 0,1 0 0,-1-1 0,1 1 0,-1-1 0,1 0 0,0 1 0,0-1 0,1 0 0,-1 0 0,1 0 0,-1-1 0,6 5 0,-7-6 0,0-1 0,0 1 0,0-1 0,0 1 0,1-1 0,-1 0 0,0 1 0,0-1 0,0 0 0,0 0 0,0 0 0,1 0 0,-1 0 0,0 0 0,0 0 0,0 0 0,0 0 0,0-1 0,1 1 0,-1-1 0,0 1 0,0 0 0,0-1 0,0 0 0,0 1 0,0-1 0,0 0 0,0 1 0,-1-1 0,1 0 0,0 0 0,0 0 0,0 0 0,-1 0 0,1 1 0,-1-1 0,1-1 0,-1 1 0,1 0 0,-1 0 0,1 0 0,-1-1 0,16-52 0,-15 50 0,3-18 0,-1-1 0,1-34 0,-4 52 0,1 0 0,-1 0 0,-1-1 0,1 1 0,-1 0 0,0 0 0,0 0 0,0-1 0,-1 1 0,0 0 0,0 1 0,0-1 0,0 0 0,-1 1 0,0-1 0,-5-6 0,7 10-7,0 0 1,0 0-1,-1-1 0,1 1 0,0 1 1,0-1-1,0 0 0,-1 0 1,1 0-1,0 1 0,-1-1 1,1 0-1,-1 1 0,1 0 0,-1-1 1,1 1-1,-1 0 0,1 0 1,-1-1-1,1 1 0,-1 0 1,1 1-1,-1-1 0,1 0 0,-1 0 1,1 1-1,-1-1 0,1 1 1,0-1-1,-1 1 0,1-1 1,-1 1-1,1 0 0,0 0 0,0 0 1,-1 0-1,1 0 0,0 0 1,0 0-1,0 0 0,0 0 1,0 0-1,0 1 0,1-1 0,-1 0 1,0 1-1,1-1 0,-1 2 1,-3 5-181,1 0 1,0 1-1,1-1 1,0 1-1,0 0 1,-1 15-1,3-10-988,0-1 0,1 0 0,2 19 0,12 13-7647,-4-29-3184</inkml:trace>
</inkml:ink>
</file>

<file path=ppt/ink/ink4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8.316"/>
    </inkml:context>
    <inkml:brush xml:id="br0">
      <inkml:brushProperty name="width" value="0.025" units="cm"/>
      <inkml:brushProperty name="height" value="0.025" units="cm"/>
    </inkml:brush>
  </inkml:definitions>
  <inkml:trace contextRef="#ctx0" brushRef="#br0">0 0 16432,'0'0'2242,"16"52"-1378,-6-14 770,1 8-961,1 6-513,2-1-96,-2-3-64,4-6-801,-3-10-800,1-6 255,-1-12 482,-2-5-450,-6-4-1344,-5 0-3652</inkml:trace>
</inkml:ink>
</file>

<file path=ppt/ink/ink4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8.657"/>
    </inkml:context>
    <inkml:brush xml:id="br0">
      <inkml:brushProperty name="width" value="0.025" units="cm"/>
      <inkml:brushProperty name="height" value="0.025" units="cm"/>
    </inkml:brush>
  </inkml:definitions>
  <inkml:trace contextRef="#ctx0" brushRef="#br0">0 249 14221,'0'0'6214,"50"-31"-4676,-10 3 480,10-4-321,6-2-864,3 3-609,-3 3-160,-4 7-864,-10 5-1763,-12 4-384,-13 3-1249,-13 3-2946</inkml:trace>
</inkml:ink>
</file>

<file path=ppt/ink/ink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2.178"/>
    </inkml:context>
    <inkml:brush xml:id="br0">
      <inkml:brushProperty name="width" value="0.025" units="cm"/>
      <inkml:brushProperty name="height" value="0.025" units="cm"/>
    </inkml:brush>
  </inkml:definitions>
  <inkml:trace contextRef="#ctx0" brushRef="#br0">0 1 16912,'0'0'10687,"7"13"-9192,9 23-765,-2 1-1,11 43 1,-23-72-708,0-1 0,1 1-1,-1-1 1,1 1 0,1-1 0,-1 0-1,1 0 1,1-1 0,6 10 0,-8-14-55,-1 1 0,1-1 0,0 0 0,0 0 1,0 0-1,0-1 0,0 1 0,0-1 0,0 1 0,0-1 1,0 0-1,1 0 0,-1-1 0,0 1 0,1-1 0,-1 1 0,1-1 1,-1 0-1,0 0 0,1-1 0,-1 1 0,1-1 0,-1 0 1,5-1-1,2-2-227,-1 0 0,0 0-1,0-1 1,-1 0 0,1-1 0,-1 0 0,0 0 0,-1 0 0,0-1 0,0-1 0,0 1 0,6-10 0,0-1-556,0-1 1,-2 0 0,0-1-1,11-27 1,-75 230 6025,16-86-4277,21-61-822,2 1-1,1 1 0,2 0 0,-9 65 0,20-99-754,0 12-1379,10-11-6109,8-7-8359</inkml:trace>
</inkml:ink>
</file>

<file path=ppt/ink/ink4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8.985"/>
    </inkml:context>
    <inkml:brush xml:id="br0">
      <inkml:brushProperty name="width" value="0.025" units="cm"/>
      <inkml:brushProperty name="height" value="0.025" units="cm"/>
    </inkml:brush>
  </inkml:definitions>
  <inkml:trace contextRef="#ctx0" brushRef="#br0">0 298 17296,'0'0'7816,"19"-53"-7112,15 25 257,6-5-32,12-3-641,5 0-223,1 4-97,2 2-1666,-10 3-2594,-6 5-2947</inkml:trace>
</inkml:ink>
</file>

<file path=ppt/ink/ink4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9.483"/>
    </inkml:context>
    <inkml:brush xml:id="br0">
      <inkml:brushProperty name="width" value="0.025" units="cm"/>
      <inkml:brushProperty name="height" value="0.025" units="cm"/>
    </inkml:brush>
  </inkml:definitions>
  <inkml:trace contextRef="#ctx0" brushRef="#br0">212 1 16335,'0'0'8590,"-5"13"-8531,-19 66 2001,-13 84 1,37-160-1976,3-7-25,8-14-30,9-25-456,-17 34 319,0 1 0,-1-1 1,0 1-1,0-1 0,-1 0 0,0 1 1,-1-1-1,0 0 0,0 0 0,-2-10 1,1 19 102,1 0 0,0 0 0,0 0 1,-1 0-1,1-1 0,0 1 0,-1 0 1,1 0-1,0 0 0,0 0 0,-1 0 1,1 0-1,0 0 0,-1 0 0,1 0 1,0 0-1,-1 0 0,1 0 0,0 0 1,0 0-1,-1 0 0,1 0 0,0 0 1,-1 1-1,1-1 0,0 0 0,0 0 1,-1 0-1,1 0 0,0 0 0,0 1 1,-1-1-1,1 0 0,0 0 0,0 1 1,0-1-1,-1 0 0,1 0 0,0 1 1,0-1-1,0 0 0,0 0 0,0 1 1,0-1-1,0 0 0,-1 1 0,1-1 1,0 0-1,0 1 0,-8 14-118,3 2 156,1-1 1,0 1-1,2 0 1,0 0-1,1 0 0,0 0 1,1 0-1,5 27 1,-4-41-1,1 0 1,0 0 0,0 0 0,0-1 0,0 1-1,0-1 1,1 0 0,-1 1 0,1-1 0,-1 0-1,1 0 1,0-1 0,0 1 0,0-1 0,0 1 0,0-1-1,0 0 1,0 0 0,1 0 0,-1-1 0,0 1-1,5-1 1,-7 0-3,-2-2-33,-1-1 1,0 1-1,0 0 0,0-1 0,0 1 0,0 0 0,-1 0 0,1 0 0,-1 0 0,-3-1 0,-1-3-26,-37-34-51,20 16 303,0 2 0,-2 1 0,-46-29 0,83 54-151,0 0-1,0-1 1,0 0 0,22 2-1,-6 0-41,11 2-59,2-2-1,66 0 0,-30-12-3407,-73 7 3042,-1 0-1,0-1 0,1 1 0,-1-1 0,0 0 0,1 0 0,-1 0 0,0 0 0,0 0 0,0 0 0,0-1 0,0 1 1,0-1-1,0 1 0,-1-1 0,1 0 0,-1 0 0,3-2 0,6-18-7186</inkml:trace>
</inkml:ink>
</file>

<file path=ppt/ink/ink4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49.825"/>
    </inkml:context>
    <inkml:brush xml:id="br0">
      <inkml:brushProperty name="width" value="0.025" units="cm"/>
      <inkml:brushProperty name="height" value="0.025" units="cm"/>
    </inkml:brush>
  </inkml:definitions>
  <inkml:trace contextRef="#ctx0" brushRef="#br0">1 1 12075,'0'0'17873,"68"57"-17648,-44-26-161,2 10-257,-1 5-1440,-5 3-2691,-1 1-4228</inkml:trace>
</inkml:ink>
</file>

<file path=ppt/ink/ink4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4.068"/>
    </inkml:context>
    <inkml:brush xml:id="br0">
      <inkml:brushProperty name="width" value="0.025" units="cm"/>
      <inkml:brushProperty name="height" value="0.025" units="cm"/>
    </inkml:brush>
  </inkml:definitions>
  <inkml:trace contextRef="#ctx0" brushRef="#br0">0 896 7783,'0'0'20441,"7"-11"-19523,4-6-747,0 1 0,2 0 1,0 1-1,24-23 0,79-59 216,-41 36-349,-23 17-103,179-164-214,-199 175-841,-1-2 1,-2-1 0,-1-1-1,37-67 1,-64 102 943,26-55-2851,-26 54 2721,0 1 0,0-1 0,0 0 0,-1 0 0,1 0 0,0 0-1,-1 1 1,0-1 0,0 0 0,0 0 0,0 0 0,0 0 0,-1 0 0,1 0 0,-1 0 0,0 0 0,-2-4 0,-16-5-3773</inkml:trace>
</inkml:ink>
</file>

<file path=ppt/ink/ink4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4.427"/>
    </inkml:context>
    <inkml:brush xml:id="br0">
      <inkml:brushProperty name="width" value="0.025" units="cm"/>
      <inkml:brushProperty name="height" value="0.025" units="cm"/>
    </inkml:brush>
  </inkml:definitions>
  <inkml:trace contextRef="#ctx0" brushRef="#br0">280 0 21749,'-16'14'1953,"-15"13"-517,0 2 0,2 2 0,-44 58 1,60-69-1388,0 2 1,1 0 0,2 1 0,0-1 0,1 2-1,1 0 1,2 0 0,0 0 0,1 1 0,2-1 0,0 1-1,2 0 1,1 0 0,5 46 0,-4-62-94,1-1-1,0 1 1,0-1 0,1 0-1,0 1 1,0-1 0,1-1 0,0 1-1,1 0 1,0-1 0,0 0-1,0 0 1,1-1 0,0 1 0,0-1-1,0-1 1,1 1 0,0-1-1,0 0 1,1 0 0,-1-1 0,1 0-1,0-1 1,0 1 0,0-2-1,14 4 1,4-3-34,0-2 0,0-1 0,0-1-1,0-1 1,0-1 0,48-13 0,38-21-2152,-5-9-3572,4-10-5969</inkml:trace>
</inkml:ink>
</file>

<file path=ppt/ink/ink4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5.378"/>
    </inkml:context>
    <inkml:brush xml:id="br0">
      <inkml:brushProperty name="width" value="0.025" units="cm"/>
      <inkml:brushProperty name="height" value="0.025" units="cm"/>
    </inkml:brush>
  </inkml:definitions>
  <inkml:trace contextRef="#ctx0" brushRef="#br0">0 0 12300,'0'0'13137,"1"9"-12640,8 148 1563,-6-75-1742,13 80 0,-2-119-190,-14-43-178,0 1 0,0 0 0,0-1 0,0 1 0,0-1 0,1 1 0,-1-1 0,0 1-1,0-1 1,1 1 0,-1-1 0,0 1 0,1-1 0,-1 1 0,1-1 0,-1 1 0,0-1 0,1 0 0,-1 1 0,1-1 0,-1 0 0,1 1 0,-1-1 0,1 0 0,0 0-1,-1 0 1,1 1 0,-1-1 0,1 0 0,-1 0 0,1 0 0,0 0 0,-1 0 0,1 0 0,-1 0 0,1 0 0,0 0 0,-1 0 0,1 0 0,-1-1 0,1 1 0,-1 0-1,1 0 1,-1-1 0,1 1 0,-1 0 0,1-1 0,-1 1 0,1 0 0,-1-1 0,1 1 0,-1 0 0,1-1 0,-1 1 0,0-1 0,1 1 0,-1-1 0,0 1 0,0-1-1,1 1 1,-1-1 0,0 0 0,0 1 0,0-1 0,0 1 0,1-1 0,-1 0 0,0 0 0,2-4-908,-1-1 0,1 0 0,-1 0 0,0 0 0,0 0 0,-1 0 0,0-11 0,0 17 945,0-42-6275</inkml:trace>
</inkml:ink>
</file>

<file path=ppt/ink/ink4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5.736"/>
    </inkml:context>
    <inkml:brush xml:id="br0">
      <inkml:brushProperty name="width" value="0.025" units="cm"/>
      <inkml:brushProperty name="height" value="0.025" units="cm"/>
    </inkml:brush>
  </inkml:definitions>
  <inkml:trace contextRef="#ctx0" brushRef="#br0">1 148 16047,'0'0'9225,"11"-50"-8072,13 36-64,9 0-256,8-2-609,1 3-192,6 3-32,-8 0-609,-4 1-1152,-7 2-257,-9 5-128,-14 0-128,-15 2-7528</inkml:trace>
  <inkml:trace contextRef="#ctx0" brushRef="#br0" timeOffset="1">16 284 13036,'0'0'10122,"78"-23"-8040,-26-8-449,5 0-672,3-1-768,-4 7-226,-9 13-1856,-17 12-1763,-16 1-2305,-14 22-4421</inkml:trace>
</inkml:ink>
</file>

<file path=ppt/ink/ink4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6.078"/>
    </inkml:context>
    <inkml:brush xml:id="br0">
      <inkml:brushProperty name="width" value="0.025" units="cm"/>
      <inkml:brushProperty name="height" value="0.025" units="cm"/>
    </inkml:brush>
  </inkml:definitions>
  <inkml:trace contextRef="#ctx0" brushRef="#br0">1 335 20435,'0'0'4997,"72"-41"-3075,-24 5-353,7-2-1024,1-4-481,0-2-1602,-6 2-1889,-8-2-1730,-9-3-2626</inkml:trace>
</inkml:ink>
</file>

<file path=ppt/ink/ink4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6.436"/>
    </inkml:context>
    <inkml:brush xml:id="br0">
      <inkml:brushProperty name="width" value="0.025" units="cm"/>
      <inkml:brushProperty name="height" value="0.025" units="cm"/>
    </inkml:brush>
  </inkml:definitions>
  <inkml:trace contextRef="#ctx0" brushRef="#br0">64 101 18962,'0'0'993,"-21"64"672,14-23 610,4 9-610,3 4 481,0 2-736,0-5-706,7-5-480,4-8-127,2-9-65,-1-8-481,3-12-448,-1-8-928,-7-1-1122,-4-13-2434,-3-13-3876</inkml:trace>
  <inkml:trace contextRef="#ctx0" brushRef="#br0" timeOffset="1">0 157 22037,'0'0'8104,"56"-56"-6919,-21 37-96,3 1-737,-1 2-352,-3 2 0,-4 4-192,-7 0-1218,-5 4-864,-3 1-1217,-8 2-1378</inkml:trace>
</inkml:ink>
</file>

<file path=ppt/ink/ink4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6.777"/>
    </inkml:context>
    <inkml:brush xml:id="br0">
      <inkml:brushProperty name="width" value="0.025" units="cm"/>
      <inkml:brushProperty name="height" value="0.025" units="cm"/>
    </inkml:brush>
  </inkml:definitions>
  <inkml:trace contextRef="#ctx0" brushRef="#br0">49 97 16111,'0'0'10378,"48"9"-8424,-10-26-256,0-5-609,0 2-673,-2-1-320,-8 6-128,-6 7-1025,-5 5-1185,-8 3-2531,-9 4-576,0 9-2082</inkml:trace>
  <inkml:trace contextRef="#ctx0" brushRef="#br0" timeOffset="1">1 396 14670,'0'0'9801,"73"20"-8007,-28-45-577,4-4-993,-3-1-128,0 1-256,-7 0-2434,-5 6-3364,-2-1-2498</inkml:trace>
</inkml:ink>
</file>

<file path=ppt/ink/ink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079"/>
    </inkml:context>
    <inkml:brush xml:id="br0">
      <inkml:brushProperty name="width" value="0.025" units="cm"/>
      <inkml:brushProperty name="height" value="0.025" units="cm"/>
    </inkml:brush>
  </inkml:definitions>
  <inkml:trace contextRef="#ctx0" brushRef="#br0">2 1 17745,'0'1'4922,"0"13"-4282,-1 8 251,1-10-614,-1 1-1,1 0 1,1 0 0,0-1-1,1 1 1,0-1-1,1 1 1,1-1 0,5 15-1,-8-25-254,0-1 0,0 0 0,-1 1 0,1-1 0,0 0 0,0 1 0,0-1-1,1 0 1,-1 0 0,0 0 0,0 0 0,1 0 0,-1 0 0,0-1 0,1 1 0,-1 0 0,1-1 0,-1 1 0,1-1-1,-1 1 1,1-1 0,-1 0 0,3 1 0,-1-2 51,0 1 0,1 0 0,-1-1 0,0 0 0,1 1 1,-1-1-1,0-1 0,0 1 0,0 0 0,4-3 0,6-4 140,-1-1 1,-1 0-1,20-19 1,-4-4-167,-22 25-25,1 0 0,0 0 0,0 1 1,0-1-1,1 1 0,12-8 0,-19 13-18,0 1 0,1 0-1,-1 0 1,1 0 0,-1 0-1,0 0 1,1-1-1,-1 1 1,1 0 0,-1 0-1,0 0 1,1 0-1,-1 0 1,1 0 0,-1 0-1,0 0 1,1 0 0,-1 0-1,0 1 1,1-1-1,-1 0 1,1 0 0,-1 0-1,0 0 1,1 1-1,-1-1 1,0 0 0,1 0-1,-1 1 1,0-1 0,0 0-1,1 0 1,-1 1-1,0-1 1,1 1 0,6 19 247,-4 31 379,-3-44-488,0-1-71,0 3 24,0 1 1,1-1-1,0 1 1,1 0-1,4 14 1,-6-23-74,0 0 1,1 1-1,0-1 1,-1 0 0,1 0-1,-1 0 1,1 0-1,0 0 1,0 0-1,0 0 1,0 0 0,-1-1-1,1 1 1,0 0-1,0 0 1,1-1 0,-1 1-1,0-1 1,0 1-1,2 0 1,-1-1 32,1 0 0,-1 0 0,0 0 0,0-1 1,0 1-1,0 0 0,0-1 0,0 0 0,0 1 0,0-1 0,0 0 0,0 0 0,0 0 0,0 0 1,0-1-1,2-1 0,38-34 97,-35 30-148,-1 0 1,1 1-1,0-1 0,1 2 1,0-1-1,0 1 0,0 0 1,0 0-1,1 1 0,0 0 0,-1 1 1,14-4-1,-20 8-4,0-1 0,0 0 0,0 0 0,-1 1 0,1-1 0,0 1 0,0 0 0,-1-1 0,1 1 0,0 0 0,-1 0 0,1 0 0,-1 0 0,1 0 0,-1 0 0,0 1 0,1-1 0,-1 0 0,0 1 0,0-1 0,0 1 0,0-1 0,0 1 0,0 0 0,0-1 0,-1 1 0,1 0 0,-1 0 0,1-1 0,-1 1 0,1 3 0,2 10 0,0 0 0,1 28 0,-3-27 0,-1-14-4,0 0 0,0 0-1,1 1 1,-1-1 0,1 0 0,-1 0-1,1 0 1,0 1 0,0-1 0,0 0-1,0 0 1,0 0 0,2 1 0,-3-2-4,1-1 0,0 1 1,-1-1-1,1 1 0,0-1 1,0 1-1,-1-1 0,1 0 1,0 1-1,0-1 1,0 0-1,-1 0 0,1 1 1,0-1-1,0 0 0,0 0 1,0 0-1,0 0 0,-1 0 1,1 0-1,0 0 0,0-1 1,1 1-1,3-3-88,1 1-1,-1-1 1,0 0-1,1 0 1,-2-1 0,1 0-1,8-8 1,-1 1-917,32-27-4350,-42 37 4376,1-1 0,-1 1 0,0 0 0,1 0 0,-1 0 0,1 0 0,0 0 0,-1 0 0,1 1 0,4-1 0</inkml:trace>
</inkml:ink>
</file>

<file path=ppt/ink/ink4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7.140"/>
    </inkml:context>
    <inkml:brush xml:id="br0">
      <inkml:brushProperty name="width" value="0.025" units="cm"/>
      <inkml:brushProperty name="height" value="0.025" units="cm"/>
    </inkml:brush>
  </inkml:definitions>
  <inkml:trace contextRef="#ctx0" brushRef="#br0">225 1 16976,'0'0'14398,"1"14"-13219,0-4-1159,-1 0-1,0-1 1,-1 1-1,0 0 1,0 0-1,-1 0 0,0-1 1,-1 1-1,0-1 1,-7 14-1,-18 24-19,-3-1 0,-42 50 0,6-10 0,66-86 0,1 1 0,0-1 0,-1 0 0,1 1 0,0-1 0,-1 0 0,1 1 0,0-1 0,0 0 0,-1 1 0,1-1 0,0 0 0,0 1 0,0-1 0,0 1 0,0-1 0,0 1 0,-1-1 0,1 0 0,0 1 0,0-1 0,0 1 0,0-1 0,0 0 0,1 1 0,-1-1 0,0 1 0,0-1 0,0 1 0,0-1 0,0 0 0,0 1 0,1-1 0,-1 0 0,0 1 0,0-1 0,1 0 0,-1 1 0,0-1 0,1 0 0,-1 1 0,0-1 0,1 0 0,24 5 0,35-12 0,-58 7 0,105-22-1912,52-22-5705,-109 30-887</inkml:trace>
</inkml:ink>
</file>

<file path=ppt/ink/ink4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7.824"/>
    </inkml:context>
    <inkml:brush xml:id="br0">
      <inkml:brushProperty name="width" value="0.025" units="cm"/>
      <inkml:brushProperty name="height" value="0.025" units="cm"/>
    </inkml:brush>
  </inkml:definitions>
  <inkml:trace contextRef="#ctx0" brushRef="#br0">223 126 3619,'8'-11'10197,"-4"5"-8713,22-36 1691,-24 39-2607,-1 0 0,1 0 0,-1 0-1,0 0 1,0 0 0,0 0-1,0-1 1,-1 1 0,1 0-1,-1 0 1,0-1 0,0 1-1,0 0 1,-1-5 0,1 7-435,0 0 1,-1 0 0,1 1-1,0-1 1,-1 0 0,1 0-1,-1 1 1,1-1-1,-1 0 1,1 1 0,-1-1-1,1 0 1,-1 1-1,0-1 1,1 1 0,-1-1-1,0 1 1,0-1 0,1 1-1,-1 0 1,0-1-1,0 1 1,1 0 0,-1 0-1,0-1 1,-1 1-1,-27 5 888,20-2-1004,1 1 0,1 0 1,-1 0-1,-11 9 0,-4 6 48,2 1 0,-37 44 1,48-52-56,1 1 0,1 0 0,0 0 0,0 1 1,1 0-1,1 1 0,-6 18 0,12-32-19,-1 1-1,0-1 1,1 0 0,-1 1-1,1-1 1,0 1-1,0-1 1,-1 1 0,1-1-1,0 0 1,0 1-1,0-1 1,1 1 0,-1-1-1,0 1 1,0-1-1,1 0 1,-1 1 0,1-1-1,-1 1 1,1-1-1,0 0 1,-1 0 0,1 1-1,0-1 1,0 0 0,0 0-1,0 0 1,0 0-1,0 0 1,0 0 0,0 0-1,0 0 1,3 1-1,2-1-19,0 1-1,0-1 1,0 0 0,0-1-1,0 0 1,0 0-1,7 0 1,4-1 81,33 0-152,63 2-327,-100 0 321,-1 1 0,0 0-1,1 0 1,-1 1 0,0 1-1,19 8 1,-28-10 101,0-1-1,0 1 1,0-1-1,0 1 1,0 0-1,-1 0 1,1 0-1,-1 0 1,0 0-1,1 1 1,-1-1-1,0 1 1,0 0-1,-1-1 1,1 1-1,0 0 1,-1 0-1,0 0 1,0 0-1,0 0 1,0 1-1,0-1 1,0 0-1,-1 0 1,0 1-1,0-1 1,0 0-1,0 0 1,0 1-1,0-1 1,-2 4-1,0 0 164,-1 1 0,1-1 0,-2 1 0,1-1 0,-1 0 0,0-1 0,-1 1 0,1-1 0,-1 0-1,-1 0 1,-10 10 0,-5 2 62,-1 0 1,-31 17-1,43-29-199,0 0 0,-1-1 0,1 0-1,-1-1 1,-1 0 0,1-1 0,0 0 0,-14 1 0,23-4-77,1 0-1,-1 1 1,0-1 0,0 0-1,1 0 1,-1-1 0,0 1-1,1 0 1,-1 0 0,0-1-1,1 1 1,-1-1 0,1 1-1,-1-1 1,1 0 0,-1 0 0,1 0-1,-1 0 1,1 0 0,0 0-1,-1 0 1,1 0 0,0 0-1,0 0 1,-2-3 0,2 1-229,0 0 0,0-1 1,0 1-1,0 0 0,0 0 1,1-1-1,-1 1 0,1 0 1,0-1-1,0 1 0,1-1 1,0-3-1,2-9-1706,0 1 1,1 0-1,1 0 0,12-23 1,8-15-9509</inkml:trace>
</inkml:ink>
</file>

<file path=ppt/ink/ink4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8.168"/>
    </inkml:context>
    <inkml:brush xml:id="br0">
      <inkml:brushProperty name="width" value="0.025" units="cm"/>
      <inkml:brushProperty name="height" value="0.025" units="cm"/>
    </inkml:brush>
  </inkml:definitions>
  <inkml:trace contextRef="#ctx0" brushRef="#br0">0 0 25880,'0'0'4325,"0"55"-3813,0-12 33,0 6 287,0 3-383,6-2-353,7-5 32,1-5-224,4-6-128,0-5-481,0-4-288,-5-7-416,3-5-865,-5-10-1666,-4-3-1633</inkml:trace>
</inkml:ink>
</file>

<file path=ppt/ink/ink4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8.514"/>
    </inkml:context>
    <inkml:brush xml:id="br0">
      <inkml:brushProperty name="width" value="0.025" units="cm"/>
      <inkml:brushProperty name="height" value="0.025" units="cm"/>
    </inkml:brush>
  </inkml:definitions>
  <inkml:trace contextRef="#ctx0" brushRef="#br0">0 110 20852,'0'0'10057,"49"-37"-10025,-5 32-32,4-6-64,-1 0-961,-7-3-352,-6 1-96,-11 4 191,-6 0 353,-9 8-832</inkml:trace>
  <inkml:trace contextRef="#ctx0" brushRef="#br0" timeOffset="1">52 310 21236,'0'0'5477,"83"-30"-2402,-32-2-1313,7 0-545,-2-3-1217,-3 4 0,-12 7 0,-12 11-96,-11 12-2050,-13 1-1377,-5 15-1698,-18 12-4260</inkml:trace>
</inkml:ink>
</file>

<file path=ppt/ink/ink4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4:38.887"/>
    </inkml:context>
    <inkml:brush xml:id="br0">
      <inkml:brushProperty name="width" value="0.025" units="cm"/>
      <inkml:brushProperty name="height" value="0.025" units="cm"/>
    </inkml:brush>
  </inkml:definitions>
  <inkml:trace contextRef="#ctx0" brushRef="#br0">1 391 22229,'0'0'2691,"77"-44"448,-13 0-1057,10-7-513,7-4-512,1 5-1057,-6 3 0,-15 11 0,-8 12 0,-14 7-2947,-9 4-5253,-7 4-12651</inkml:trace>
</inkml:ink>
</file>

<file path=ppt/ink/ink4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3.911"/>
    </inkml:context>
    <inkml:brush xml:id="br0">
      <inkml:brushProperty name="width" value="0.025" units="cm"/>
      <inkml:brushProperty name="height" value="0.025" units="cm"/>
    </inkml:brush>
  </inkml:definitions>
  <inkml:trace contextRef="#ctx0" brushRef="#br0">16 1 2915,'-9'179'9017,"3"1"-5747,8 411-3683,5-340 5584,-2-184-4161,27 121-1,-18-123-1175,10 126 0,-22-8 1162,12 172-481,-10-323-3857</inkml:trace>
</inkml:ink>
</file>

<file path=ppt/ink/ink4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4.858"/>
    </inkml:context>
    <inkml:brush xml:id="br0">
      <inkml:brushProperty name="width" value="0.025" units="cm"/>
      <inkml:brushProperty name="height" value="0.025" units="cm"/>
    </inkml:brush>
  </inkml:definitions>
  <inkml:trace contextRef="#ctx0" brushRef="#br0">59 0 8008,'-6'81'3843,"2"-2"-896,0-4-1121,0-7-865,1-8-321,0-6 225,0-6-64,1-4-353,-2-3-352,-2 1-832,0 2-1667,0 0-2113,-2 3-3043</inkml:trace>
</inkml:ink>
</file>

<file path=ppt/ink/ink4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5.198"/>
    </inkml:context>
    <inkml:brush xml:id="br0">
      <inkml:brushProperty name="width" value="0.025" units="cm"/>
      <inkml:brushProperty name="height" value="0.025" units="cm"/>
    </inkml:brush>
  </inkml:definitions>
  <inkml:trace contextRef="#ctx0" brushRef="#br0">26 1 18706,'-10'48'2882,"1"-3"-1985,2-5-96,7-6-641,0 4-224,0-3-416,0 4-930,5 1-479,0 0 1312,-1 1 609,-2-4 320,0-7 769,-2-8-320,0-7-609,0-10-160</inkml:trace>
</inkml:ink>
</file>

<file path=ppt/ink/ink4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2.905"/>
    </inkml:context>
    <inkml:brush xml:id="br0">
      <inkml:brushProperty name="width" value="0.025" units="cm"/>
      <inkml:brushProperty name="height" value="0.025" units="cm"/>
    </inkml:brush>
  </inkml:definitions>
  <inkml:trace contextRef="#ctx0" brushRef="#br0">238 1 9737,'0'0'13960,"-8"0"-12316,3 0-1513,-4-1 234,1 1 1,-1 1 0,1-1-1,-1 1 1,1 1 0,0-1 0,-1 2-1,1-1 1,0 1 0,-13 6 0,10-1-115,0 0 1,0 0-1,1 1 0,0 0 1,1 1-1,-10 13 1,14-17-136,1 0 1,0 1-1,0-1 0,0 1 0,1 0 1,0 0-1,0 0 0,1 0 1,0 1-1,0-1 0,1 0 1,-1 13-1,2-18-123,0 0 0,1-1 1,-1 1-1,0 0 0,1-1 0,-1 1 1,1-1-1,0 1 0,-1 0 1,1-1-1,0 1 0,0-1 0,0 0 1,0 1-1,0-1 0,1 0 0,-1 0 1,0 1-1,0-1 0,1 0 0,-1 0 1,1-1-1,-1 1 0,1 0 0,-1 0 1,1-1-1,0 1 0,-1-1 0,1 1 1,0-1-1,-1 0 0,3 1 0,8 0-210,1 1 0,0-2 0,18-1 0,-13 1-278,82-2-7293,-54-5 506</inkml:trace>
</inkml:ink>
</file>

<file path=ppt/ink/ink4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8:53.249"/>
    </inkml:context>
    <inkml:brush xml:id="br0">
      <inkml:brushProperty name="width" value="0.025" units="cm"/>
      <inkml:brushProperty name="height" value="0.025" units="cm"/>
    </inkml:brush>
  </inkml:definitions>
  <inkml:trace contextRef="#ctx0" brushRef="#br0">81 0 3876,'0'0'15118,"-8"11"-13666,4-5-1505,-42 63 3478,42-63-3081,1 0 0,0 0 0,1 0-1,0 1 1,0-1 0,0 0 0,1 1 0,-1-1 0,2 1 0,-1 0-1,1-1 1,0 8 0,0-13-322,1 0 0,-1 0 0,0 0 0,1 0 0,-1 0 0,1 0-1,-1 0 1,1 0 0,-1 0 0,1 0 0,0 0 0,-1 0 0,1-1 0,0 1 0,0 0 0,-1-1 0,1 1-1,0 0 1,0-1 0,0 1 0,0-1 0,0 0 0,2 1 0,32 4 971,-26-6-732,0 0 1,0 0-1,1-1 0,-2 0 0,13-5 0,-13 3-161,-1 0 1,1-1-1,-1-1 1,0 1 0,0-1-1,-1 0 1,8-9-1,-12 13-75,-1 1-1,0-1 0,0 1 0,0-1 0,0 0 1,0 0-1,0 1 0,0-1 0,0 0 0,-1 0 1,1 0-1,-1 0 0,0 0 0,1 0 0,-1 0 1,0-2-1,-1 3-17,1-1 0,-1 1 0,1-1 0,-1 1 0,0 0 0,0 0 0,1-1 1,-1 1-1,0 0 0,0 0 0,0 0 0,-1 0 0,1 0 0,0 0 0,0 0 0,0 0 0,-1 1 0,1-1 0,-1 0 1,1 1-1,0-1 0,-1 1 0,1-1 0,-3 1 0,-9-3-645,1 0-1,-1 1 1,1 0-1,-19 1 1</inkml:trace>
</inkml:ink>
</file>

<file path=ppt/ink/ink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447"/>
    </inkml:context>
    <inkml:brush xml:id="br0">
      <inkml:brushProperty name="width" value="0.025" units="cm"/>
      <inkml:brushProperty name="height" value="0.025" units="cm"/>
    </inkml:brush>
  </inkml:definitions>
  <inkml:trace contextRef="#ctx0" brushRef="#br0">1 0 14830,'0'0'6983</inkml:trace>
  <inkml:trace contextRef="#ctx0" brushRef="#br0" timeOffset="1">770 147 18898,'0'0'7442,"0"13"-6845,6 247 1747,-6-260-2311,0 0-1,0 0 0,0 0 1,0 0-1,0 0 1,0 0-1,0 0 1,0 0-1,0 0 1,0 0-1,1 0 1,-1 0-1,0 0 1,0 0-1,0 0 0,0 0 1,0 0-1,0 0 1,0 0-1,0 0 1,0 0-1,0 0 1,0 0-1,0 0 1,1 0-1,-1 0 1,0 0-1,0 0 0,0 0 1,0 0-1,0 0 1,0 0-1,0 0 1,0 0-1,0 0 1,0 0-1,0 1 1,0-1-1,0 0 1,0 0-1,0 0 0,0 0 1,0 0-1,6-15 615,4-26-154,-3-142-450,-7 182-65,0 7 18,0 0 0,0-1 0,1 1 0,0 0 0,0-1 0,0 1-1,1-1 1,0 1 0,0-1 0,0 0 0,0 0 0,1 0 0,0 0 0,0 0 0,1-1 0,-1 1 0,1-1-1,0 0 1,0 0 0,0 0 0,0-1 0,10 6 0,-10-6 6,1-1 1,0-1-1,-1 1 1,1-1-1,0 0 0,0 0 1,0 0-1,0 0 1,0-1-1,0 0 0,0 0 1,0-1-1,1 1 0,-2-1 1,1 0-1,0 0 1,0-1-1,0 0 0,0 1 1,-1-2-1,1 1 1,-1 0-1,0-1 0,1 0 1,5-6-1,-1 2 13,-1 0-1,0 0 1,0-1 0,-1 0-1,0-1 1,-1 0-1,0 0 1,0 0 0,-1-1-1,0 1 1,-1-1-1,0-1 1,0 1 0,-1 0-1,-1-1 1,0 0 0,0 0-1,0-21 1,-2 32-22,0 0 1,0 1-1,0-1 0,0 0 1,0 0-1,0 0 1,-1 0-1,1 0 0,0 0 1,0 0-1,0 0 1,0 0-1,0 0 0,0 0 1,0 0-1,0 0 1,-1 0-1,1 0 1,0 0-1,0 0 0,0 0 1,0 0-1,0 0 1,0 0-1,0 0 0,0 0 1,-1 0-1,1 0 1,0 0-1,0 0 0,0 0 1,0 0-1,0 0 1,0 0-1,0-1 1,0 1-1,0 0 0,0 0 1,0 0-1,-1 0 1,1 0-1,0 0 0,0 0 1,0 0-1,0 0 1,0 0-1,0-1 1,0 1-1,0 0 0,0 0 1,0 0-1,0 0 1,0 0-1,0 0 0,0 0 1,0 0-1,0-1 1,0 1-1,0 0 0,0 0 1,0 0-1,0 0 1,0 0-1,-8 12-225,-7 19 90,5-3 174,2 1 0,1 0 0,2 1 0,0-1 0,0 36 0,5-63-22,0 1 0,0-1 0,0 0 0,0 0 0,0 0 0,1 0-1,-1 0 1,1 0 0,-1 0 0,1 0 0,0 0 0,-1 0 0,1 0-1,0 0 1,1 0 0,-1 0 0,0-1 0,0 1 0,1-1 0,-1 1-1,1-1 1,-1 1 0,1-1 0,2 2 0,-1-2 6,0 0-1,1 0 1,-1 0 0,1 0 0,-1-1 0,1 1 0,-1-1-1,1 0 1,-1 0 0,1 0 0,0 0 0,-1-1-1,5-1 1,6-1 25,1-2 1,-1 0-1,0-1 0,0 0 1,24-15-1,6-11-96,-2-2 0,58-59-1,-100 92 44,1 1 0,-1-1 0,0 1-1,1-1 1,-1 1 0,0-1 0,1 1-1,-1-1 1,1 1 0,-1-1 0,0 1-1,1 0 1,-1-1 0,1 1 0,-1 0-1,1-1 1,0 1 0,-1 0 0,1 0-1,-1 0 1,1-1 0,0 1 0,-1 0-1,1 0 1,-1 0 0,1 0 0,0 0-1,-1 0 1,1 0 0,-1 0 0,1 0-1,0 0 1,-1 0 0,1 1 0,0-1-1,1 23-148,-16 37 311,13-59-135,-5 20 122,3-14-35,0 1 1,0 0 0,1 0 0,0 0 0,1 0-1,0 1 1,0-1 0,1 13 0,1-20-100,-1-1 0,1 1 0,-1 0-1,1-1 1,-1 1 0,1 0 0,0-1 0,-1 1 0,1-1 0,0 1-1,0-1 1,-1 1 0,1-1 0,0 0 0,0 1 0,0-1 0,-1 0-1,1 0 1,0 0 0,0 1 0,0-1 0,0 0 0,0 0 0,-1 0-1,1 0 1,0 0 0,0-1 0,0 1 0,0 0 0,0 0 0,-1-1-1,1 1 1,0 0 0,1-1 0,31-12-23,-11-1 20,-1 0 0,27-23 0,-33 23 0,1 2 0,1 0 0,0 1 0,0 0 0,22-8 0,-38 18-4,0 1 0,0-1 0,0 1 0,0-1 0,0 1 0,0 0 1,0-1-1,1 1 0,-1 0 0,0 0 0,0 0 0,0 0 0,0 0 0,1 0 0,-1 1 0,0-1 0,0 0 0,0 0 0,0 1 0,0-1 1,0 1-1,0-1 0,0 1 0,0-1 0,0 1 0,0 0 0,0 0 0,0-1 0,0 1 0,0 0 0,-1 0 0,1 0 0,0 0 1,-1 0-1,1 0 0,0 0 0,-1 0 0,1 0 0,-1 0 0,0 0 0,1 0 0,-1 0 0,0 1 0,0-1 0,0 0 0,0 0 0,0 2 1,1 9-51,0 0 0,-1 0 1,-3 22-1,2-19 62,-17 97 360,18-112-372,0 0-1,0 0 1,0-1-1,0 1 0,1 0 1,-1 0-1,0 0 1,0 0-1,0 0 0,0-1 1,1 1-1,-1 0 0,0 0 1,0 0-1,0 0 1,1 0-1,-1 0 0,0 0 1,0 0-1,0 0 1,1 0-1,-1 0 0,0 0 1,0 0-1,0 0 1,1 0-1,-1 0 0,0 0 1,0 0-1,0 0 1,1 0-1,-1 0 0,0 0 1,0 0-1,0 1 1,1-1-1,-1 0 0,0 0 1,0 0-1,0 0 1,0 0-1,1 1 0,-1-1 1,0 0-1,0 0 1,0 0-1,0 0 0,0 1 1,0-1-1,0 0 1,0 0-1,0 0 0,1 1 1,-1-1-1,0 0 1,0 0-1,0 0 0,0 1 1,0-1-1,0 0 1,9-12-767,11-38-6698,-15 15 33</inkml:trace>
  <inkml:trace contextRef="#ctx0" brushRef="#br0" timeOffset="2">1704 19 19538,'0'0'8424,"4"50"-11563,10-39-2626,1 0-7720</inkml:trace>
</inkml:ink>
</file>

<file path=ppt/ink/ink4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6.647"/>
    </inkml:context>
    <inkml:brush xml:id="br0">
      <inkml:brushProperty name="width" value="0.025" units="cm"/>
      <inkml:brushProperty name="height" value="0.025" units="cm"/>
    </inkml:brush>
  </inkml:definitions>
  <inkml:trace contextRef="#ctx0" brushRef="#br0">374 1 9801,'0'0'11723,"-11"0"-9619,-5 2-1544,-1 1-1,0 1 1,1 0 0,0 1 0,0 1 0,0 0 0,1 1-1,0 1 1,-26 17 0,23-13-382,1 0-1,1 1 1,0 1-1,1 1 1,0 0-1,1 0 1,1 2-1,-13 19 1,22-28-116,0 0 1,0 1-1,1-1 1,0 1-1,0-1 1,1 1-1,0 0 1,0 11 0,2-17-49,-1 0 1,1 0 0,0 0-1,0-1 1,0 1 0,1 0-1,-1 0 1,1 0 0,0 0 0,-1-1-1,1 1 1,1 0 0,-1-1-1,0 1 1,0-1 0,1 1-1,0-1 1,-1 0 0,1 1-1,0-1 1,0 0 0,0 0 0,0 0-1,1-1 1,-1 1 0,0-1-1,1 1 1,-1-1 0,5 2-1,6 1-73,0-1 0,0 0 0,0-1-1,0-1 1,20 1 0,36-4-3473,-48 2 1371,35-4-5040</inkml:trace>
</inkml:ink>
</file>

<file path=ppt/ink/ink4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6.988"/>
    </inkml:context>
    <inkml:brush xml:id="br0">
      <inkml:brushProperty name="width" value="0.025" units="cm"/>
      <inkml:brushProperty name="height" value="0.025" units="cm"/>
    </inkml:brush>
  </inkml:definitions>
  <inkml:trace contextRef="#ctx0" brushRef="#br0">165 1 10602,'-10'4'9203,"-6"2"-7918,2 0 0,-1 2 0,1-1 0,0 2 0,-18 15 0,28-21-1153,0 0 0,0 0 0,0 0 0,1 1 0,0 0 0,-1 0 0,1 0 0,1 0 0,-1 0 0,1 1 0,-1-1 0,1 1 0,0-1 0,1 1 0,-1 0 0,1 0 0,0 0 0,0 0 0,1 0 0,0 0 0,-1 0 0,2 0 0,-1 0 0,0 0 0,3 7 0,-2-9-119,1 1 0,1-1 1,-1 0-1,0 1 0,1-1 1,-1 0-1,1-1 1,0 1-1,0 0 0,0-1 1,1 0-1,-1 1 0,0-1 1,1 0-1,-1-1 1,1 1-1,0-1 0,0 0 1,-1 0-1,1 0 0,0 0 1,0 0-1,8-1 1,2 2 36,1-1 1,0-1-1,0 0 1,0-1 0,18-3-1,-26 2-31,0-1 1,0 0-1,0 0 0,0 0 0,0 0 1,-1-1-1,1 0 0,-1-1 0,0 0 1,8-8-1,-11 11-6,-1 0 0,0-1 1,0 1-1,0 0 0,0-1 1,0 1-1,0-1 0,-1 0 1,1 0-1,-1 1 0,0-1 1,0 0-1,0 0 0,0 0 1,0-1-1,-1 1 0,0 0 1,1 0-1,-1 0 0,0 0 1,0 0-1,-1 0 0,1-1 1,-1 1-1,1 0 0,-1 0 0,0 0 1,-2-3-1,1 3 20,0 0-1,0 1 0,0-1 1,-1 1-1,1 0 1,-1 0-1,0 0 1,1 0-1,-1 0 0,0 1 1,0-1-1,0 1 1,-1 0-1,1 0 1,0 0-1,0 0 1,-5-1-1,-28-1-904,5 5-3815,22 1-2712</inkml:trace>
</inkml:ink>
</file>

<file path=ppt/ink/ink4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8.015"/>
    </inkml:context>
    <inkml:brush xml:id="br0">
      <inkml:brushProperty name="width" value="0.025" units="cm"/>
      <inkml:brushProperty name="height" value="0.025" units="cm"/>
    </inkml:brush>
  </inkml:definitions>
  <inkml:trace contextRef="#ctx0" brushRef="#br0">226 1 12075,'0'0'17281,"-14"12"-16988,-19 17 141,-34 41 0,54-55-283,0 0 0,1 1-1,1 0 1,1 1-1,0 0 1,-9 23-1,18-39-149,1-1-1,0 0 0,0 0 1,0 0-1,0 1 1,-1-1-1,1 0 0,0 0 1,0 0-1,0 1 0,0-1 1,0 0-1,0 0 1,0 1-1,0-1 0,0 0 1,-1 0-1,1 1 1,0-1-1,0 0 0,0 0 1,0 1-1,0-1 1,1 0-1,-1 0 0,0 1 1,0-1-1,0 0 1,0 0-1,0 1 0,0-1 1,0 0-1,0 0 0,0 0 1,1 1-1,-1-1 1,0 0-1,0 0 0,0 0 1,1 1-1,-1-1 1,0 0-1,0 0 0,0 0 1,1 0-1,-1 0 1,0 0-1,0 1 0,1-1 1,-1 0-1,0 0 1,1 0-1,16-8-309,18-20-1335,-27 20 976,-1-1 0,0 0 0,0 0 0,-1-1 0,0 0 0,0 0 0,-1-1 0,-1 1 0,0-1 0,0 0 0,-1 0 0,0-1 0,-1 1 0,1-14 0,-3 25 683,0 0 1,0-1-1,0 1 1,0 0 0,0 0-1,-1-1 1,1 1 0,0 0-1,0 0 1,0-1 0,0 1-1,0 0 1,0 0-1,0-1 1,0 1 0,-1 0-1,1 0 1,0-1 0,0 1-1,0 0 1,-1 0 0,1 0-1,0 0 1,0-1 0,0 1-1,-1 0 1,1 0-1,0 0 1,0 0 0,-1 0-1,1 0 1,0 0 0,0 0-1,-1-1 1,1 1 0,0 0-1,0 0 1,-1 0-1,1 0 1,0 0 0,-1 0-1,1 1 1,0-1 0,0 0-1,-1 0 1,1 0 0,0 0-1,0 0 1,-1 0-1,1 0 1,0 0 0,0 1-1,0-1 1,-1 0 0,1 0-1,0 0 1,0 1 0,0-1-1,-1 0 1,1 0-1,0 1 1,-15 12 750,5-1-234,0 1 1,2 1 0,-1-1 0,2 1 0,-8 20 0,11-26-285,1-1 1,1 1 0,0 0 0,0 0 0,0 0 0,1 0 0,0 0 0,1 0 0,-1 0 0,2 1-1,-1-1 1,3 12 0,-2-18-206,1 0 0,-1 0 0,0 0-1,1-1 1,-1 1 0,1 0 0,-1-1-1,1 1 1,0-1 0,0 0 0,0 0 0,0 0-1,0 0 1,0 0 0,0 0 0,0 0-1,0 0 1,0-1 0,1 1 0,-1-1 0,0 0-1,0 1 1,0-1 0,1 0 0,-1 0-1,0-1 1,5 0 0,-5 1-72,-2-3-328,0 0 0,0 1 0,0-1-1,0 0 1,0 0 0,-1 0 0,0 0 0,1 1-1,-1-1 1,0 0 0,-2-3 0,-50-95-902,-1 1 5993,90 115-4067,-12-4-870,1-1-1,1-1 0,-1-1 1,51 8-1,3-10-10015,-42-6-5753</inkml:trace>
</inkml:ink>
</file>

<file path=ppt/ink/ink4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8.342"/>
    </inkml:context>
    <inkml:brush xml:id="br0">
      <inkml:brushProperty name="width" value="0.025" units="cm"/>
      <inkml:brushProperty name="height" value="0.025" units="cm"/>
    </inkml:brush>
  </inkml:definitions>
  <inkml:trace contextRef="#ctx0" brushRef="#br0">2 0 14638,'0'0'11723,"-1"49"-9929,6-25-962,0 4-511,1-1-257,1 1 32,0-4-929,2-5-4196,3-7-9673</inkml:trace>
</inkml:ink>
</file>

<file path=ppt/ink/ink4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53.683"/>
    </inkml:context>
    <inkml:brush xml:id="br0">
      <inkml:brushProperty name="width" value="0.025" units="cm"/>
      <inkml:brushProperty name="height" value="0.025" units="cm"/>
    </inkml:brush>
  </inkml:definitions>
  <inkml:trace contextRef="#ctx0" brushRef="#br0">0 0 17777,'0'0'11274,"93"30"-10729,-38-27-161,8-3-95,-5 2-129,-2 0-128,-11 1-192,-9 3-1250,-9 1-2177,-11-1-1122,-9-5-2561</inkml:trace>
</inkml:ink>
</file>

<file path=ppt/ink/ink4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54.025"/>
    </inkml:context>
    <inkml:brush xml:id="br0">
      <inkml:brushProperty name="width" value="0.025" units="cm"/>
      <inkml:brushProperty name="height" value="0.025" units="cm"/>
    </inkml:brush>
  </inkml:definitions>
  <inkml:trace contextRef="#ctx0" brushRef="#br0">1 66 17424,'0'0'4517,"10"-9"-2836,-2 2-1398,-4 2-163,1 1 0,-1 0 0,1 1-1,0-1 1,0 1 0,0-1-1,1 2 1,-1-1 0,1 0 0,-1 1-1,1 0 1,0 1 0,10-2 0,10-1 80,0 3 1,0 0 0,38 4-1,-58-3-199,0 0-1,0 1 1,0 0-1,0 1 0,0-1 1,0 1-1,0 0 1,-1 1-1,1-1 1,-1 1-1,1 0 0,-1 0 1,0 1-1,0 0 1,-1 0-1,1 0 0,-1 0 1,0 1-1,0-1 1,7 11-1,-10-12 152,0 0 1,0 0-1,0 0 1,0 0-1,-1 0 1,1 0-1,-1 0 0,0 0 1,0 1-1,0-1 1,0 0-1,-1 0 1,1 0-1,-1 0 0,1 0 1,-1 0-1,0 0 1,-1 0-1,1 0 0,0 0 1,-1 0-1,1 0 1,-1-1-1,0 1 1,0-1-1,-3 4 0,-7 6 393,0-1-1,0 0 0,-27 16 0,21-14-494,-21 12-30,29-19-33,-1 0-1,1 1 1,0 0-1,1 0 1,0 1-1,0 1 1,0-1-1,1 1 1,0 1-1,-7 11 1,10-4-1682,7-8-3390,7-4-4054</inkml:trace>
</inkml:ink>
</file>

<file path=ppt/ink/ink4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4.992"/>
    </inkml:context>
    <inkml:brush xml:id="br0">
      <inkml:brushProperty name="width" value="0.025" units="cm"/>
      <inkml:brushProperty name="height" value="0.025" units="cm"/>
    </inkml:brush>
  </inkml:definitions>
  <inkml:trace contextRef="#ctx0" brushRef="#br0">19 215 14574,'0'0'16314,"-5"-6"-15780,2 2-486,-8-17 606,11 21-637,0-1-1,1 0 1,-1 0 0,0 1-1,1-1 1,-1 0 0,0 1-1,1-1 1,-1 0 0,1 1-1,-1-1 1,1 1 0,-1-1-1,1 1 1,0-1 0,-1 1-1,1-1 1,-1 1-1,1-1 1,0 1 0,0 0-1,-1-1 1,1 1 0,0 0-1,-1 0 1,1 0 0,0-1-1,0 1 1,0 0 0,-1 0-1,1 0 1,0 0 0,0 0-1,-1 0 1,1 1 0,1-1-1,58-1 1,78 7-1,1 1-22,-132-7 6,26 0 0,-32 0 0,0 0 0,0 0 0,0 1 0,-1-1 0,1 0 0,0-1 0,0 1 0,0 0 0,0 0 0,-1 0 0,1 0 0,0-1 0,0 1 0,0 0 0,-1-1 0,1 1 0,0-1 0,-1 1 0,1-1 0,0 1 0,-1-1 0,1 1 0,-1-1 0,1 1 0,0-1 0,-1 0 0,1-1 0,-39-2 0,-74-1 0,49 3 0,0-2 0,-69-14 0,158 11 0,50-7 0,-36 9 0,252-20 0,-311 27 0,0 1 0,1 0 0,-1 1 0,1 2 0,0 0 0,0 0 0,-19 11 0,14-6 0,-1-2 0,-1 0 0,-32 6 0,38-16 0,23-10 0,25-11 0,-3 12 0,-1 1 0,2 2 0,-1 0 0,1 2 0,0 1 0,46-1 0,21-5 0,-155-2 0,53 12 0,-50-5 0,-1 2 0,0 4 0,0 1 0,-71 14 0,255-42-1550,165-29-8805,-243 48 672</inkml:trace>
</inkml:ink>
</file>

<file path=ppt/ink/ink4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5.599"/>
    </inkml:context>
    <inkml:brush xml:id="br0">
      <inkml:brushProperty name="width" value="0.025" units="cm"/>
      <inkml:brushProperty name="height" value="0.025" units="cm"/>
    </inkml:brush>
  </inkml:definitions>
  <inkml:trace contextRef="#ctx0" brushRef="#br0">98 9 4068,'-7'-1'5408,"-10"-2"712,-37-2 2560,35 8-2276,19-2-6318,0 0-1,0 0 1,1-1 0,-1 1 0,1 0 0,-1-1 0,1 1 0,-1-1 0,1 1-1,-1 0 1,1-1 0,-1 1 0,1-1 0,0 1 0,-1-1 0,1 0 0,0 1 0,-1-1-1,1 0 1,0 1 0,-1-1 0,2 0 0,20 6-63,0-1 0,0-1 1,0-2-1,1 0 0,25-1 1,-22-1-31,1 1 0,-1 2 0,33 6 0,-57-8 7,-1-1 0,1 0 0,0 0 0,0 1 0,0-1 0,0 1 0,-1 0 0,1-1 0,0 1 0,-1 0 0,1 0 0,0 0 0,-1 0 0,1 0 0,-1 0 0,0 1 0,1-1 0,-1 0 0,0 1 0,0-1 0,0 1 0,0 0 0,0-1 0,0 1 0,0 0 0,0-1 0,-1 1 0,1 0 0,-1 0 0,1 0 0,-1-1 0,0 1 0,0 0 0,0 0 0,0 0 0,0 0 0,0 0 0,0 0 0,0-1 0,-1 1 0,1 0 0,-1 0 0,0 0 0,1-1 0,-1 1 0,0 0 0,0-1 0,0 1 0,-2 2 0,-7 11 0,0-1 0,-1-1 0,0 0 0,-17 15 0,20-20 0,-30 29 0,-2-1 0,0-3 0,-3-1 0,-50 29 0,88-59-237,6-6-1900,5-9-7532</inkml:trace>
</inkml:ink>
</file>

<file path=ppt/ink/ink4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9.449"/>
    </inkml:context>
    <inkml:brush xml:id="br0">
      <inkml:brushProperty name="width" value="0.025" units="cm"/>
      <inkml:brushProperty name="height" value="0.025" units="cm"/>
    </inkml:brush>
  </inkml:definitions>
  <inkml:trace contextRef="#ctx0" brushRef="#br0">348 56 16912,'0'0'5573,"-1"-8"-3304,1 6-2133,1 0 0,-2 0 1,1 0-1,0 0 0,0 0 0,0 0 0,-1 0 0,1 0 0,-1 1 1,0-1-1,0 0 0,1 0 0,-1 1 0,0-1 0,0 0 0,-1 1 1,1-1-1,0 1 0,0-1 0,-1 1 0,1 0 0,-3-2 0,0 2-42,1-1 0,-1 1 0,0 0 0,0 0 0,0 1 0,0-1 0,0 1 0,0 0 0,0 0 0,0 1 0,0-1 0,0 1 0,-5 1 0,-6 2-7,0 1 0,0 0 0,1 1 0,0 1 0,1 0 0,-1 1 0,1 0 1,1 1-1,-1 1 0,2 0 0,-1 0 0,2 1 0,-1 1 0,1 0 0,1 0 0,0 1 0,1 0 0,0 0 0,1 1 0,1 0 0,0 1 1,1-1-1,0 1 0,2 0 0,-1 0 0,2 0 0,0 1 0,0 28 0,2-41-80,1 1 0,-1-1-1,1 1 1,0 0 0,0-1 0,1 0-1,-1 1 1,0-1 0,1 0 0,0 1 0,0-1-1,0 0 1,0 0 0,1-1 0,-1 1-1,1 0 1,2 2 0,1-1 29,-1-1 0,1 1 0,0-1 1,0-1-1,0 1 0,0-1 0,0 0 0,13 3 0,4-2-1044,1-1-1,-1-1 0,1-1 0,29-4 1,-9-4-5099,-5-4-3513</inkml:trace>
</inkml:ink>
</file>

<file path=ppt/ink/ink4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0:59.806"/>
    </inkml:context>
    <inkml:brush xml:id="br0">
      <inkml:brushProperty name="width" value="0.025" units="cm"/>
      <inkml:brushProperty name="height" value="0.025" units="cm"/>
    </inkml:brush>
  </inkml:definitions>
  <inkml:trace contextRef="#ctx0" brushRef="#br0">159 1 10634,'0'0'7218,"-8"1"-4854,1 1-2063,1 0-1,0 0 0,-1 1 0,1 0 0,0 0 0,0 0 0,0 1 0,1 0 0,-1 0 0,1 0 0,0 1 0,0 0 0,0 0 0,1 0 1,0 0-1,0 1 0,0 0 0,-4 10 0,-1-1 465,1 0-1,-11 29 1,17-38-607,0 0 1,1 0-1,-1 0 1,1 0-1,1 0 1,-1 1-1,1-1 1,0 0-1,0 1 1,1-1-1,1 6 1,-1-10-114,0 0-1,0 0 1,0 0 0,0 0-1,1 0 1,-1-1 0,1 1 0,-1-1-1,1 1 1,-1-1 0,1 0-1,0 1 1,0-1 0,0 0 0,0 0-1,0 0 1,0-1 0,0 1-1,0 0 1,0-1 0,0 1 0,0-1-1,0 0 1,1 0 0,-1 1-1,0-1 1,3-1 0,3 1 118,1 0 1,-1-1 0,1 0-1,-1 0 1,0-1-1,9-3 1,-10 2-155,0 0 0,0 0 0,0-1 0,0 0 1,0-1-1,-1 0 0,0 0 0,0 0 0,0 0 0,0-1 0,-1 0 1,0 0-1,0-1 0,-1 1 0,0-1 0,0 0 0,-1 0 1,1-1-1,-2 1 0,1-1 0,-1 1 0,0-1 0,0 0 0,-1 0 1,0 0-1,-1 0 0,0-11 0,-1 16-190,1 1-1,-1-1 1,0 0 0,0 1-1,0-1 1,0 1 0,-1-1 0,1 1-1,-1 0 1,1-1 0,-1 1-1,0 0 1,0 0 0,0 0-1,0 0 1,0 1 0,0-1-1,-1 1 1,1-1 0,0 1-1,-1 0 1,1-1 0,-4 1 0,-7-4-2009,-1 1 1,1 1 0,-21-3-1,8 1-1133,4 0-7503</inkml:trace>
</inkml:ink>
</file>

<file path=ppt/ink/ink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775"/>
    </inkml:context>
    <inkml:brush xml:id="br0">
      <inkml:brushProperty name="width" value="0.025" units="cm"/>
      <inkml:brushProperty name="height" value="0.025" units="cm"/>
    </inkml:brush>
  </inkml:definitions>
  <inkml:trace contextRef="#ctx0" brushRef="#br0">7 120 18129,'0'0'9636,"9"-1"-9076,-5 1-539,1-1-1,-1 0 1,0 0-1,0 0 1,0 0-1,0-1 0,0 1 1,0-1-1,-1 0 1,1 0-1,0 0 0,-1-1 1,0 1-1,1-1 1,-1 0-1,0 0 0,0 0 1,-1 0-1,1-1 1,-1 1-1,1-1 1,-1 1-1,0-1 0,-1 0 1,1 0-1,-1 0 1,1 0-1,-1 0 0,0 0 1,-1 0-1,1 0 1,-1-1-1,0-7 0,0 12-4,0-1 0,0 0-1,0 1 1,0-1-1,0 1 1,0-1 0,0 0-1,0 1 1,0-1-1,-1 0 1,1 1-1,0-1 1,-1 1 0,1-1-1,0 1 1,-1-1-1,1 1 1,0-1 0,-1 1-1,1-1 1,-1 1-1,1 0 1,-1-1 0,1 1-1,-1 0 1,1-1-1,-1 1 1,0 0-1,1-1 1,-1 1 0,0 0-1,-21 7 94,17-4-104,0 0 0,1 0-1,-1 1 1,1 0 0,0 0-1,-6 7 1,4 0 26,0 0 0,1 0 0,-7 20 0,11-27 21,-1 1 0,1 0 0,0 0 0,0 0 0,1 0 0,-1 0 0,1 0 0,0 0 0,1 0 0,-1 0 0,3 9-1,-2-12-28,1-1 0,-1 1 0,1-1 0,-1 1 0,1-1 0,-1 0 0,1 0 0,0 0 0,0 0 0,0 0 0,-1 0 0,1 0 0,0-1 0,0 1 0,0-1 0,0 1 0,0-1 0,0 0 0,0 0 0,0 0 0,1 0 0,-1 0 0,3-1 0,53-6 333,-41 2-316,0-2 0,32-15 0,-40 16-91,1 1 0,1 0 0,-1 0 0,1 1 0,0 0 0,0 1 0,0 0 1,0 1-1,0 0 0,0 1 0,15 0 0,-25 1 50,0 1 0,1-1 0,-1 0 0,0 1 0,0-1 0,0 1 0,0-1 0,1 1 0,-1-1 0,0 1 1,0 0-1,0 0 0,0-1 0,0 1 0,-1 0 0,1 0 0,0 0 0,0 0 0,0 0 0,-1 0 0,1 0 0,-1 0 0,2 2 0,4 33 162,1 1 59,-6-36-215,-1 0 0,1 1 0,-1-1 0,1 0 0,0 0 0,0 0 0,-1 0 1,1 0-1,0 0 0,0 0 0,0-1 0,0 1 0,0 0 0,0 0 0,0-1 1,0 1-1,1-1 0,-1 1 0,0-1 0,0 1 0,1-1 0,-1 0 0,0 1 1,2-1-1,9-1 66,0 0 1,0-1 0,-1-1 0,1 1-1,-1-2 1,0 0 0,0 0 0,0-1-1,0 0 1,-1-1 0,11-8 0,37-16-159,-51 26 42,0 1 1,0 0-1,0 0 1,1 1-1,-1 0 1,1 0-1,-1 1 1,1 0-1,0 0 1,-1 1-1,14 1 1,-20-1 56,0 1 1,0 0-1,0-1 1,0 1-1,-1 0 1,1 0-1,0 0 1,0 0-1,-1 0 1,1 0-1,0 0 1,-1 0-1,1 0 1,-1 0-1,0 0 1,1 0-1,-1 0 0,0 0 1,0 1-1,1-1 1,-1 0-1,0 0 1,0 0-1,0 2 1,-1 36-530,1-29-1323</inkml:trace>
</inkml:ink>
</file>

<file path=ppt/ink/ink4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00.584"/>
    </inkml:context>
    <inkml:brush xml:id="br0">
      <inkml:brushProperty name="width" value="0.025" units="cm"/>
      <inkml:brushProperty name="height" value="0.025" units="cm"/>
    </inkml:brush>
  </inkml:definitions>
  <inkml:trace contextRef="#ctx0" brushRef="#br0">156 62 7559,'0'0'3326,"8"-8"149,5-3-1981,13-13 353,-1 5 6098,-28 35-4124,1-3-3831,-13 25 576,-2-1 0,-35 57 0,-19 40 74,71-134-636,0 0 0,0-1 0,0 1 0,1 0 0,-1 0-1,0 0 1,0 0 0,0 0 0,0 0 0,1 0-1,-1 0 1,0 0 0,0 0 0,0 0 0,1 0 0,-1 0-1,0 0 1,0 0 0,0 0 0,1 0 0,-1 1 0,0-1-1,0 0 1,0 0 0,0 0 0,1 0 0,-1 0-1,0 0 1,0 0 0,0 1 0,0-1 0,0 0 0,1 0-1,-1 0 1,0 0 0,0 1 0,0-1 0,0 0-1,0 0 1,0 0 0,0 0 0,0 1 0,0-1 0,0 0-1,0 0 1,0 0 0,0 1 0,0-1 0,0 0 0,0 0-1,0 0 1,0 1 0,0-1 0,0 0 0,0 0-1,0 0 1,0 1 0,0-1 0,0 0 0,0 0 0,-1 0-1,13-7 91,-3-1-384,0-1 0,-1 0 0,0-1 0,-1 0 0,0 0 0,0 0 0,-1-1 0,-1 0 0,0-1 0,0 1 0,-1-1 0,0 0 0,-1 1 0,2-25 0,-23 72-799,14-21 1274,-1 0 0,2 0 1,0 0-1,1 0 1,0 1-1,1-1 0,1 1 1,0-1-1,1 1 0,5 23 1,-6-38-151,0 0 0,1 0 0,-1 0 0,0 0 0,0 0 0,1 0 0,-1 0 0,1 0 0,-1 0 0,0 0 0,1 0 0,0 0 0,-1 0 0,1-1 0,0 1 0,-1 0 0,1 0 0,0-1 0,0 1 0,-1 0 0,1-1 0,0 1 0,0-1 0,0 1 0,0-1 0,0 0 0,0 1 0,1-1 0,-1 0-12,0-1 0,0 1 0,-1-1 0,1 0 0,0 0 0,-1 1-1,1-1 1,-1 0 0,1 0 0,-1 1 0,1-1 0,-1 0 0,0 0-1,1 0 1,-1 0 0,0 0 0,0 0 0,1 0 0,-1 1 0,0-1-1,0 0 1,0 0 0,0 0 0,0 0 0,-1 0 0,1 0 0,0 0 0,0 0-1,0 0 1,-1-1 0,-3-9-100,-1 0 1,0 1-1,0-1 0,-1 1 0,-1 0 0,0 0 0,-14-15 1,-3-5-52,-64-104 123,127 152-262,85 40-152,-38-27-3844,-29-15-2298</inkml:trace>
</inkml:ink>
</file>

<file path=ppt/ink/ink4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01.475"/>
    </inkml:context>
    <inkml:brush xml:id="br0">
      <inkml:brushProperty name="width" value="0.025" units="cm"/>
      <inkml:brushProperty name="height" value="0.025" units="cm"/>
    </inkml:brush>
  </inkml:definitions>
  <inkml:trace contextRef="#ctx0" brushRef="#br0">21 24 11435,'4'-10'5795,"-4"10"-5648,0-1 1,0 0-1,0 1 1,1-1-1,-1 0 1,0 1-1,0-1 1,0 1-1,1-1 1,-1 1-1,0-1 1,1 1 0,-1-1-1,0 1 1,1-1-1,-1 1 1,1-1-1,-1 1 1,1-1-1,-1 1 1,1 0-1,-1-1 1,1 1-1,-1 0 1,1 0-1,0-1 1,-1 1-1,1 0 1,-1 0-1,1 0 1,0 0 0,-1 0-1,1 0 1,0 0-1,-1 0 1,2 0-1,-3 36 3078,0-24-2651,-2 0 0,0 0 1,0-1-1,-7 17 1,-4 13-1481,7-1-8577</inkml:trace>
</inkml:ink>
</file>

<file path=ppt/ink/ink4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54.914"/>
    </inkml:context>
    <inkml:brush xml:id="br0">
      <inkml:brushProperty name="width" value="0.025" units="cm"/>
      <inkml:brushProperty name="height" value="0.025" units="cm"/>
    </inkml:brush>
  </inkml:definitions>
  <inkml:trace contextRef="#ctx0" brushRef="#br0">516 1 18866,'0'0'6998,"-12"0"-5626,-37 3-546,0 2 0,-68 16-1,78-12-1117,-106 23 890,48-24-4448,97-8 3746,0 0 0,0 1 0,-1-1 0,1 0 0,0 0 0,0 0 1,-1 0-1,1 0 0,0 0 0,0 0 0,-1 0 0,1 0 0,0 0 0,0 0 0,-1-1 1,1 1-1,0 0 0,0 0 0,0 0 0,-1 0 0,1 0 0,0 0 0,0 0 0,0-1 1,-1 1-1,1 0 0,0 0 0,0 0 0,0 0 0,0-1 0,0 1 0,-1 0 0,1 0 1,0 0-1,0-1 0,0 1 0,0 0 0,0 0 0,0-1 0,0 1 0,0 0 0,0 0 1,0-1-1,0 1 0,0 0 0,7-11-3995,13-5-2110</inkml:trace>
</inkml:ink>
</file>

<file path=ppt/ink/ink4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1:55.241"/>
    </inkml:context>
    <inkml:brush xml:id="br0">
      <inkml:brushProperty name="width" value="0.025" units="cm"/>
      <inkml:brushProperty name="height" value="0.025" units="cm"/>
    </inkml:brush>
  </inkml:definitions>
  <inkml:trace contextRef="#ctx0" brushRef="#br0">551 19 9449,'0'0'18716,"-9"-4"-18737,7 2 15,-1 1-1,0-1-1,0 0 1,-1 1 0,1-1 0,0 1-1,-1 0 1,1 0 0,0 1 0,-1-1-1,1 1 1,-1 0 0,1-1 0,-1 1-1,1 1 1,-1-1 0,1 1 0,-1-1-1,1 1 1,-1 0 0,1 0 0,-6 3-1,-391 168 2032,354-143-1901,45-28-123,0-1 1,0 1-1,1-1 1,-1 1-1,0-1 1,0 1-1,0 0 1,1 0-1,-1-1 1,0 1-1,1 0 1,-1 0-1,1 0 1,-1 0-1,1-1 1,-1 1-1,1 0 1,-1 0-1,1 0 1,0 0-1,0 0 1,-1 0 0,1 0-1,0 0 1,0 0-1,0 0 1,0 0-1,0 0 1,1 0-1,-1 0 1,0 0-1,0 0 1,0 0-1,1 0 1,-1 0-1,1 0 1,-1 0-1,1 0 1,-1 0-1,1 0 1,-1 0-1,1-1 1,0 1 0,0 0-1,-1-1 1,1 1-1,0 0 1,0-1-1,0 1 1,1 0-1,7 4-42,1-1 0,1 1 0,-1-2 0,1 0 0,-1 0 0,21 2 0,74 3-555,-50-5 287,71 12-1076,-64 3-1084,-6 9-3801,-34-11-220</inkml:trace>
</inkml:ink>
</file>

<file path=ppt/ink/ink4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3:56.576"/>
    </inkml:context>
    <inkml:brush xml:id="br0">
      <inkml:brushProperty name="width" value="0.025" units="cm"/>
      <inkml:brushProperty name="height" value="0.025" units="cm"/>
    </inkml:brush>
  </inkml:definitions>
  <inkml:trace contextRef="#ctx0" brushRef="#br0">2 52 15567,'0'0'6304,"10"-2"-3757,84-14 2021,64-5-2803,-50 8-1708,-77 14-124,-31-1 68,0 1-1,0-1 1,0 1 0,0-1-1,0 0 1,0 1-1,0-1 1,0 1-1,0-1 1,0 0-1,0 1 1,0-1 0,0 1-1,-1-1 1,1 0-1,0 1 1,0-1-1,0 1 1,-1-1-1,1 0 1,0 1-1,0-1 1,-1 0 0,1 0-1,0 1 1,-1-1-1,1 0 1,0 0-1,-1 1 1,1-1-1,-1 0 1,1 0-1,0 0 1,-1 1 0,-53 27 633,16-13-438,0-3 0,0 0 0,-1-3 0,0-1 0,-1-2 0,-42 1 0,82-6-196,-1-1 0,0 0 0,1 0 0,-1 0 0,1 0 0,-1 0 0,1 0 0,-1 0 0,0 0 0,1 0 0,-1 0 0,1 0 0,-1 0 0,0 0 0,1 0 0,-1-1 0,1 1 0,-1 0 0,1 0 0,-1-1 0,1 1 0,-1 0 0,1-1 0,-1 1 0,1-1 0,0 1 0,-2-1 0,13-9 0,27-8 0,13 6-235,0 3 0,1 1 0,83 0 0,-178 11 493,1 1 0,-60 14 0,39-6-2847,-1-3-4660,28-6-4688</inkml:trace>
</inkml:ink>
</file>

<file path=ppt/ink/ink4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37.538"/>
    </inkml:context>
    <inkml:brush xml:id="br0">
      <inkml:brushProperty name="width" value="0.025" units="cm"/>
      <inkml:brushProperty name="height" value="0.025" units="cm"/>
    </inkml:brush>
  </inkml:definitions>
  <inkml:trace contextRef="#ctx0" brushRef="#br0">147 220 7207,'6'-15'4650,"9"-22"-2967,52-124 8111,-67 160-9742,0 1 0,0 0 0,0 0 0,0-1 0,-1 1 0,1 0 0,0 0 0,1 0 0,-1-1 0,0 1 0,0 0 0,0 0 0,0 0 0,0-1 0,0 1-1,0 0 1,0 0 0,0 0 0,0-1 0,0 1 0,1 0 0,-1 0 0,0 0 0,0-1 0,0 1 0,0 0 0,0 0 0,1 0 0,-1 0 0,0 0 0,0 0 0,0-1 0,1 1 0,-1 0 0,0 0 0,0 0 0,0 0 0,1 0 0,-1 0 0,0 0-1,0 0 1,0 0 0,1 0 0,-1 0 0,0 0 0,0 0 0,1 0 0,-1 0 0,0 0 0,0 0 0,0 0 0,1 0 0,-1 1 0,0-1 0,0 0 0,0 0 0,0 0 0,1 0 0,-1 0 0,0 0 0,0 1 0,0-1 0,0 0 0,1 0 0,-1 1 0,4 23 988,-3 46-827,-1-61 240,-24 440 1788,8-212-1744,2 32-218,-25 367 22,-31-2-155,51-514-134,-37 288 53,49-323-51,4 1-1,13 151 1,2-171-29,-7-46-233,-2 1 0,3 37 1,-15-79-7275,-8-15-2509</inkml:trace>
</inkml:ink>
</file>

<file path=ppt/ink/ink4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38.476"/>
    </inkml:context>
    <inkml:brush xml:id="br0">
      <inkml:brushProperty name="width" value="0.025" units="cm"/>
      <inkml:brushProperty name="height" value="0.025" units="cm"/>
    </inkml:brush>
  </inkml:definitions>
  <inkml:trace contextRef="#ctx0" brushRef="#br0">102 181 8840,'-11'7'2301,"1"0"-1536,0-2 129,0 1 0,1 0 0,-1 1 0,2 0 0,-1 0 0,1 1 0,-9 10 0,23-16-294,0-1 0,0 0 1,1-1-1,-1 1 0,0-1 0,8-1 0,184-19 2136,50-3-2552,1200-31-1144,-931 52 1503,568-20 1049,-435-24-1051,305-18 1275,1 35-575,-778 27-851,123 2-28,-217 4-735,129 22-1,-238-30-11066,2-11 3038</inkml:trace>
</inkml:ink>
</file>

<file path=ppt/ink/ink4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38.817"/>
    </inkml:context>
    <inkml:brush xml:id="br0">
      <inkml:brushProperty name="width" value="0.025" units="cm"/>
      <inkml:brushProperty name="height" value="0.025" units="cm"/>
    </inkml:brush>
  </inkml:definitions>
  <inkml:trace contextRef="#ctx0" brushRef="#br0">0 52 15278,'0'0'1618,"11"-5"-593,15-4-92,-1 1 1,1 1-1,0 2 0,0 0 1,53-2-1,-30 6-433,-2-2-365,0 2 0,0 2 0,0 2 0,58 12-1,-99-14-82,-1 1-1,0-1 0,0 1 0,0 0 0,0 0 1,-1 1-1,1-1 0,-1 1 0,1 0 0,-1 1 1,0-1-1,5 6 0,-7-6 65,0 0 0,0 0 0,0 0 0,0 0 0,-1 1-1,0-1 1,1 0 0,-1 1 0,-1-1 0,1 1 0,0 0 0,-1-1 0,0 1 0,1-1 0,-1 1 0,-1 0 0,1-1 0,-1 1 0,0 3 0,-3 7 290,0-1 0,-1-1 0,0 1 0,-1-1 0,0 0 0,-1 0 0,-16 21 0,-71 74 1049,82-93-1295,-264 275-320,268-281-380,-14 16-1985,6-14-4431,6-8-6758</inkml:trace>
</inkml:ink>
</file>

<file path=ppt/ink/ink4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39.491"/>
    </inkml:context>
    <inkml:brush xml:id="br0">
      <inkml:brushProperty name="width" value="0.025" units="cm"/>
      <inkml:brushProperty name="height" value="0.025" units="cm"/>
    </inkml:brush>
  </inkml:definitions>
  <inkml:trace contextRef="#ctx0" brushRef="#br0">1 356 12684,'0'0'10063,"10"6"-8392,-8-5-1577,2 2 34,0-1 0,0 0 0,-1 0 1,1-1-1,1 1 0,-1-1 0,0 0 0,0 0 1,0 0-1,1 0 0,-1-1 0,0 0 1,1 0-1,-1 0 0,0 0 0,1-1 0,-1 0 1,0 1-1,0-2 0,1 1 0,4-2 1,28-17 91,-1-1 1,-1-2 0,0-1 0,-2-1 0,-1-2-1,-2-2 1,0-1 0,-2-1 0,-1-1 0,34-54-1,-40 64-248,-20 22 16,-1 0 0,1 0 0,0-1 0,-1 1 0,1 0 0,-1 0 0,1 0 0,-1 0 1,1 0-1,0 0 0,-1 0 0,1 0 0,-1 0 0,1 0 0,0 0 0,-1 0 0,1 1 0,-1-1 0,1 0 0,-1 0 0,1 1 0,0-1 0,-1 0 0,1 1 1,-1-1-1,1 1 0,2 3-56,1 1 1,-2 0-1,1-1 1,0 1-1,-1 0 1,0 0-1,2 8 1,-1-4 98,9 24 95,1-1 1,2-1-1,1 0 0,1 0 1,27 34-1,-36-55-352,0 0 0,1-1-1,1 0 1,-1 0 0,2-1-1,-1 0 1,1-1 0,0-1 0,16 8-1,-17-10-680,0 0 0,1-1 0,-1-1 1,1 0-1,-1 0 0,1-1 0,17 0 0,27-4-11612</inkml:trace>
</inkml:ink>
</file>

<file path=ppt/ink/ink4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1.957"/>
    </inkml:context>
    <inkml:brush xml:id="br0">
      <inkml:brushProperty name="width" value="0.025" units="cm"/>
      <inkml:brushProperty name="height" value="0.025" units="cm"/>
    </inkml:brush>
  </inkml:definitions>
  <inkml:trace contextRef="#ctx0" brushRef="#br0">71 1 8168,'0'0'6662,"0"9"-6342,-1 13 673,-6 10 897,-3 10-192,-1 15 352,0 7-481,1 6-512,1 0-320,1-7-225,6-9-320,1-12-63,1-12-65,0-12-353,8-8-1889,3-8-3171,-3-2-8872</inkml:trace>
</inkml:ink>
</file>

<file path=ppt/ink/ink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9.167"/>
    </inkml:context>
    <inkml:brush xml:id="br0">
      <inkml:brushProperty name="width" value="0.025" units="cm"/>
      <inkml:brushProperty name="height" value="0.025" units="cm"/>
    </inkml:brush>
  </inkml:definitions>
  <inkml:trace contextRef="#ctx0" brushRef="#br0">1 59 13229,'4'-8'3379,"0"-1"-2228,8-16 486,3 9 2328,-14 16-3865,-1 0 0,1 0 0,-1 1 0,1-1 0,-1 0 0,1 0 0,-1 1 0,1-1 0,-1 0 0,1 1 0,-1-1 0,1 1 0,-1-1 0,0 1 0,1-1 0,-1 1 0,0-1 0,1 1 0,-1-1 0,0 1 0,1-1 0,-1 1 0,0-1 0,0 1 0,0-1 0,0 1 0,0 0 0,0-1 0,0 1 0,0-1 0,0 1 0,0 0 0,0-1 0,0 1 0,0-1 0,0 1 0,-1 0 0,3 29 744,-14 378 2156,12-405-2977,0-1-1,0 1 0,0 0 0,1 0 1,-1 0-1,1 0 0,0 0 0,-1 0 1,1 0-1,0-1 0,1 1 0,-1 0 0,0-1 1,1 1-1,-1-1 0,3 3 0,-2-4 28,-1 0 0,1 1-1,0-1 1,0-1-1,0 1 1,-1 0-1,1 0 1,0-1 0,0 1-1,0-1 1,0 1-1,0-1 1,0 0 0,0 0-1,1 0 1,-1 0-1,0 0 1,0 0-1,0-1 1,0 1 0,0-1-1,0 1 1,0-1-1,1-1 1,8-2-28,-1-1 0,0 0 1,-1-1-1,1 0 0,-1 0 1,0-1-1,8-9 0,59-62-50,-58 58 22,28-32-752,55-79 0,-101 131 626,0 0 0,0 0 0,0 0 0,0 0 0,0 0 0,0 0 0,-1 0 0,1 0 0,0 0 0,0 0 0,0 0 0,0 0 0,0 0 0,0 0 0,-1 0 0,1 0 0,0 0-1,0 0 1,0 0 0,0 0 0,0 0 0,0 0 0,0 0 0,-1 0 0,1 0 0,0 0 0,0-1 0,0 1 0,0 0 0,0 0 0,0 0 0,0 0 0,0 0 0,0 0 0,0 0 0,0 0 0,0-1 0,0 1 0,-1 0 0,1 0 0,0 0 0,0 0 0,0 0 0,0-1 0,0 1 0,0 0 0,0 0 0,0 0 0,1 0 0,-1 0 0,0 0 0,0-1 0,0 1 0,0 0 0,0 0 0,-1 0-627,-17 2-7350</inkml:trace>
  <inkml:trace contextRef="#ctx0" brushRef="#br0" timeOffset="1">196 378 18546,'0'0'9192,"71"33"-7302,-35-24-1025,3-1-769,-3 2-641,-3 0-2786,-6-1-4452</inkml:trace>
</inkml:ink>
</file>

<file path=ppt/ink/ink4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2.705"/>
    </inkml:context>
    <inkml:brush xml:id="br0">
      <inkml:brushProperty name="width" value="0.025" units="cm"/>
      <inkml:brushProperty name="height" value="0.025" units="cm"/>
    </inkml:brush>
  </inkml:definitions>
  <inkml:trace contextRef="#ctx0" brushRef="#br0">1 210 17777,'0'0'9662,"8"-8"-9123,185-179 204,-192 186-755,0 0 1,1-1 0,-1 1 0,1 0 0,-1 0-1,1 0 1,-1 0 0,1 0 0,-1 0-1,1 0 1,0 1 0,-1-1 0,1 1 0,0-1-1,0 1 1,2-1 0,-4 2-6,1-1-1,0 0 1,-1 0 0,1 1-1,0-1 1,-1 0 0,1 1-1,-1-1 1,1 1 0,-1-1-1,1 1 1,-1-1 0,1 1-1,-1-1 1,1 1 0,-1-1 0,0 1-1,1 0 1,-1-1 0,0 1-1,1 0 1,-1-1 0,0 1-1,0 0 1,0-1 0,0 1-1,0 1 1,1 7-28,0 0 0,-2-1 0,1 1 0,-1 0 1,-2 10-1,-20 70 159,17-69-277,0 1 0,1 0 1,1 0-1,-2 33 0,6-53 75,0-1 0,0 0 1,0 1-1,0-1 0,0 1 0,0-1 0,0 0 0,0 1 0,0-1 0,1 1 0,-1-1 0,0 0 0,0 1 1,0-1-1,0 0 0,1 1 0,-1-1 0,0 0 0,0 1 0,1-1 0,-1 0 0,0 1 0,0-1 0,1 0 0,-1 0 1,0 1-1,1-1 0,-1 0 0,0 0 0,1 0 0,-1 1 0,1-1 0,-1 0 0,0 0 0,1 0 0,0 0 1,17-4-3261,17-19-3547,-11-4-152</inkml:trace>
</inkml:ink>
</file>

<file path=ppt/ink/ink4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3.049"/>
    </inkml:context>
    <inkml:brush xml:id="br0">
      <inkml:brushProperty name="width" value="0.025" units="cm"/>
      <inkml:brushProperty name="height" value="0.025" units="cm"/>
    </inkml:brush>
  </inkml:definitions>
  <inkml:trace contextRef="#ctx0" brushRef="#br0">129 0 16784,'-8'11'518,"-1"2"-479,-59 85 2889,62-88-2359,0 0 1,0 0-1,2 0 1,-1 0 0,1 1-1,1 0 1,0 0-1,-3 19 1,6-30-542,0 1 1,0 0-1,0-1 1,0 1 0,0 0-1,0-1 1,0 1-1,0 0 1,0-1-1,1 1 1,-1-1 0,0 1-1,0 0 1,1-1-1,-1 1 1,0-1-1,1 1 1,-1-1 0,1 1-1,-1-1 1,0 1-1,1-1 1,-1 1-1,1-1 1,0 0 0,-1 1-1,1-1 1,-1 0-1,1 1 1,-1-1-1,1 0 1,1 1 0,26-4 978,24-20 256,-42 17-1173,-1-2-1,0 1 0,-1-1 0,0 0 0,0-1 0,0 0 0,6-10 0,-12 15-26,1 0-1,-1 0 1,0 1-1,0-1 1,0-1-1,-1 1 1,1 0-1,-1 0 1,0-1-1,0 1 1,-1 0-1,1-1 1,-1 1-1,0-1 0,0 1 1,-1-1-1,1 1 1,-1-1-1,0 1 1,0 0-1,-3-8 1,2 9-56,0 1 1,0 0 0,0 0 0,0 0 0,0 1-1,0-1 1,0 0 0,-1 1 0,1-1-1,-1 1 1,1 0 0,-1 0 0,1 0-1,-1 0 1,0 0 0,1 1 0,-1-1-1,0 1 1,0 0 0,1-1 0,-1 1-1,0 1 1,0-1 0,0 0 0,-2 1-1,2 0-242,1-1-1,0 1 1,0-1-1,0 1 1,0 0-1,0 0 1,0 0-1,0 0 1,0 0-1,0 0 1,0 0-1,0 1 1,0-1-1,-1 3 1,2-3-284,0 0 0,1 0 1,-1 1-1,0-1 0,1 0 0,-1 1 0,1-1 1,-1 1-1,1-1 0,-1 1 0,1-1 1,0 1-1,0-1 0,0 1 0,0-1 1,0 1-1,0-1 0,0 1 0,1-1 1,-1 1-1,0-1 0,2 3 0</inkml:trace>
</inkml:ink>
</file>

<file path=ppt/ink/ink4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3.395"/>
    </inkml:context>
    <inkml:brush xml:id="br0">
      <inkml:brushProperty name="width" value="0.025" units="cm"/>
      <inkml:brushProperty name="height" value="0.025" units="cm"/>
    </inkml:brush>
  </inkml:definitions>
  <inkml:trace contextRef="#ctx0" brushRef="#br0">0 51 18706,'0'0'13709,"39"-19"-18482,-24 6-1729,0-6-6246</inkml:trace>
</inkml:ink>
</file>

<file path=ppt/ink/ink4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3.753"/>
    </inkml:context>
    <inkml:brush xml:id="br0">
      <inkml:brushProperty name="width" value="0.025" units="cm"/>
      <inkml:brushProperty name="height" value="0.025" units="cm"/>
    </inkml:brush>
  </inkml:definitions>
  <inkml:trace contextRef="#ctx0" brushRef="#br0">107 22 21236,'0'0'1692,"-11"4"433,6-2-1954,-1 0 1,1 1-1,-1-1 0,1 1 0,0 0 1,0 1-1,0-1 0,0 1 0,1 0 1,0 0-1,-1 1 0,2-1 0,-1 1 1,0 0-1,1 0 0,0 0 0,0 1 1,0-1-1,1 0 0,0 1 0,0 0 1,0 0-1,1 0 0,-1 8 0,1-12-159,1 1-1,0-1 0,0 0 0,0 0 1,0 1-1,0-1 0,0 0 1,1 0-1,-1 0 0,1 1 0,0-1 1,0 0-1,-1 0 0,1 0 0,0 0 1,1 0-1,-1 0 0,0-1 1,1 1-1,-1 0 0,1 0 0,-1-1 1,4 3-1,-3-3 41,1 0-1,0 0 1,0 0 0,0 0-1,0 0 1,0-1 0,0 0 0,0 1-1,0-1 1,0 0 0,1-1-1,-1 1 1,0 0 0,0-1-1,0 0 1,0 1 0,5-3 0,-3 1-13,-1-1 0,1 1 0,0-1-1,-1 0 1,1 0 0,-1 0 0,0 0 0,0-1 0,0 0 0,-1 0 0,1 0 0,-1 0 0,0-1 0,0 1 0,-1-1 0,4-6 0,-3 4 65,0 0 0,-1 0 0,1 0 0,-2 0 0,1-1 1,-1 1-1,0-1 0,0 1 0,-1-1 0,0 1 0,-1-9 0,1 15-112,0-1 0,-1 1 0,1-1 1,-1 1-1,1-1 0,-1 1 0,0-1 0,1 1 1,-1 0-1,0-1 0,0 1 0,0 0 1,0 0-1,0-1 0,0 1 0,-1 0 0,1 0 1,0 0-1,0 0 0,-1 1 0,1-1 1,-1 0-1,1 1 0,-1-1 0,1 0 0,-1 1 1,1 0-1,-1-1 0,1 1 0,-1 0 0,1 0 1,-1 0-1,0 0 0,1 0 0,-1 0 1,1 0-1,-1 1 0,-2 0 0,1-1-232,1 1 1,0 0-1,-1-1 0,1 1 0,0 0 0,-1 0 0,1 0 0,0 1 1,0-1-1,0 0 0,0 1 0,0 0 0,0-1 0,0 1 1,1 0-1,-1 0 0,0 0 0,1 0 0,0 0 0,-1 0 0,1 0 1,0 1-1,0-1 0,0 0 0,0 4 0,0 30-6527,11-15-1333,7-11-1819</inkml:trace>
</inkml:ink>
</file>

<file path=ppt/ink/ink4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4.095"/>
    </inkml:context>
    <inkml:brush xml:id="br0">
      <inkml:brushProperty name="width" value="0.025" units="cm"/>
      <inkml:brushProperty name="height" value="0.025" units="cm"/>
    </inkml:brush>
  </inkml:definitions>
  <inkml:trace contextRef="#ctx0" brushRef="#br0">115 57 19699,'0'0'7025,"-10"-1"-4900,6 1-2046,0-1 0,0 1-1,0 0 1,0 0 0,0 0 0,0 1 0,0 0 0,0 0 0,1 0 0,-1 0 0,0 0 0,1 1 0,-1-1 0,0 1 0,1 0 0,0 0 0,-1 0 0,1 1 0,0-1 0,0 1 0,1 0 0,-1 0 0,0 0-1,1 0 1,0 0 0,0 0 0,0 1 0,0-1 0,0 1 0,1-1 0,-1 1 0,1 0 0,0 0 0,0 0 0,0-1 0,1 1 0,-1 4 0,1-6-76,0 0 0,1 0 0,-1 0 1,0 0-1,0 0 0,1 0 0,-1 0 0,1 0 0,0-1 1,-1 1-1,1 0 0,0 0 0,0-1 0,0 1 1,0-1-1,1 1 0,-1-1 0,0 1 0,1-1 0,-1 0 1,1 1-1,-1-1 0,1 0 0,-1 0 0,1 0 1,0 0-1,0-1 0,-1 1 0,1 0 0,0-1 0,0 1 1,0-1-1,0 0 0,0 1 0,0-1 0,0 0 1,0 0-1,0 0 0,2-1 0,2 1-39,1 0 0,-1-1 0,0 0 0,0 0 0,1 0 0,-1-1 0,0 0 0,0 0 0,-1 0 0,1-1 0,8-4 1,-8 1-49,0 1 1,0-1-1,-1 1 1,0-2-1,0 1 1,0 0-1,-1-1 1,7-14-1,-9 17 96,0 0 0,-1 0 0,1-1 0,-1 1 0,0-1-1,0 0 1,0 1 0,0-1 0,-1 0 0,0 0 0,0 1-1,0-1 1,-1 0 0,0 1 0,0-1 0,-2-5 0,3 9-14,-1 0-1,1 0 1,-1 0 0,1 0 0,-1 0 0,0 0 0,1 1 0,-1-1-1,0 0 1,0 1 0,1-1 0,-1 0 0,0 1 0,0-1 0,0 1 0,0-1-1,0 1 1,0 0 0,0-1 0,0 1 0,0 0 0,0 0 0,0 0-1,0-1 1,0 1 0,0 0 0,0 0 0,0 1 0,0-1 0,0 0-1,0 0 1,-1 0 0,1 1 0,1-1 0,-1 1 0,0-1 0,0 1 0,0-1-1,0 1 1,0-1 0,0 1 0,0 0 0,0 0 0,-4 2-29,0 1 0,0 0 1,0 0-1,0 0 1,-7 9-1,8-8 43,1 1 0,0-1 0,-1 1 0,2-1 0,-1 1 0,1 0-1,0 0 1,0 0 0,0 0 0,1 0 0,0 1 0,0 8 0,1-14-77,0 0-1,0 0 1,1 0 0,-1 0 0,0 0 0,1-1-1,-1 1 1,1 0 0,-1 0 0,1 0-1,0-1 1,-1 1 0,1 0 0,0-1-1,-1 1 1,1 0 0,0-1 0,0 1 0,0-1-1,0 1 1,-1-1 0,1 0 0,0 1-1,0-1 1,0 0 0,0 1 0,0-1 0,0 0-1,0 0 1,0 0 0,0 0 0,1 0-1,36-3-6675,-16-10-631</inkml:trace>
</inkml:ink>
</file>

<file path=ppt/ink/ink4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4.449"/>
    </inkml:context>
    <inkml:brush xml:id="br0">
      <inkml:brushProperty name="width" value="0.025" units="cm"/>
      <inkml:brushProperty name="height" value="0.025" units="cm"/>
    </inkml:brush>
  </inkml:definitions>
  <inkml:trace contextRef="#ctx0" brushRef="#br0">51 55 9065,'0'0'9860,"3"9"-9572,9 29 465,-12-36-589,0 1 0,0-1 0,0 1 0,0 0 0,0-1 0,0 1 0,-1-1 0,0 1 0,1-1 0,-1 1 0,0-1 0,0 0 0,0 1 0,-1-1 1,1 0-1,0 0 0,-1 0 0,0 0 0,1 0 0,-1 0 0,0 0 0,-3 2 0,-6 8 862,4-2-371,5-8-507,-1 1 0,1-1 0,0 1 0,0 0 1,0 0-1,1 0 0,-1 0 0,1 0 0,-1 1 0,1-1 1,0 0-1,0 1 0,1-1 0,-2 7 0,7-9-116,0 0-1,0 0 0,0-1 1,0 1-1,0-1 1,7-1-1,-10 1-27,5 0 11,-1 0-1,0-1 0,1 0 0,-1 0 0,0 0 0,0-1 1,0 0-1,0-1 0,0 1 0,-1-1 0,1 0 0,-1 0 1,1-1-1,-1 1 0,5-6 0,-5 5 179,-1-1-1,0 0 1,0 0-1,0 0 1,-1 0-1,1-1 1,-1 1-1,0-1 1,-1 0-1,1 0 1,-1 0-1,-1 0 1,1 0-1,-1 0 1,0 0-1,0-1 1,-1 1-1,0 0 1,0-1 0,0 1-1,-1-1 1,0 1-1,-3-11 1,3 14-190,-1 0 0,1 0 0,-1 1 0,1-1 1,-1 0-1,0 1 0,0-1 0,0 1 0,-1 0 1,1 0-1,0 0 0,-1 0 0,1 0 0,-1 0 0,0 1 1,0-1-1,0 1 0,1 0 0,-1 0 0,0 0 1,-1 0-1,1 1 0,0-1 0,0 1 0,0-1 1,-5 1-1,6 0-13,-1 0 0,1 0 0,-1 0 1,1 0-1,0 1 0,-1-1 0,1 1 0,0-1 0,-1 1 1,1 0-1,0 0 0,0 0 0,0 0 0,0 0 1,0 0-1,0 1 0,0-1 0,0 1 0,0-1 1,0 1-1,1 0 0,-1 0 0,1 0 0,0 0 1,-1 0-1,1 0 0,0 0 0,0 0 0,0 0 1,0 0-1,0 1 0,1-1 0,-1 0 0,1 1 0,-1 2 1,6 32-3936,14-5-3615,1-11-1275</inkml:trace>
</inkml:ink>
</file>

<file path=ppt/ink/ink4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4.793"/>
    </inkml:context>
    <inkml:brush xml:id="br0">
      <inkml:brushProperty name="width" value="0.025" units="cm"/>
      <inkml:brushProperty name="height" value="0.025" units="cm"/>
    </inkml:brush>
  </inkml:definitions>
  <inkml:trace contextRef="#ctx0" brushRef="#br0">210 1 5221,'0'0'24076,"-9"2"-23531,-3 3-505,1 1 0,0-1 0,0 2 0,0 0 1,0 0-1,1 0 0,0 2 0,1-1 0,0 1 0,-16 20 1,17-19 100,0 0 0,1 0 0,0 1 0,1 0 0,0 0 0,0 1 0,2-1 0,-1 1 1,1 0-1,1 1 0,-4 23 0,7-35-133,0 1 0,0-1 0,0 1 0,0-1 0,1 0 0,-1 1 0,0-1 0,1 0 0,-1 1 0,1-1 0,-1 0 0,1 1 0,-1-1-1,1 0 1,0 0 0,0 0 0,0 1 0,0-1 0,-1 0 0,1 0 0,1 0 0,-1-1 0,0 1 0,1 1 0,2 0 7,-1-1 1,0 0-1,1 0 0,-1 0 1,1 0-1,-1 0 0,1 0 1,-1-1-1,7 0 0,1 0-82,0-1-1,1 0 0,-1-1 1,0 0-1,16-6 1,-26 8-1,63-28-1936,-34 7-1713,-28 19 2971,0 0 0,0 0 1,-1 0-1,1 0 0,-1 0 0,1 0 1,-1 0-1,0-1 0,0 1 0,1-4 1,0-7-5560</inkml:trace>
</inkml:ink>
</file>

<file path=ppt/ink/ink4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5.151"/>
    </inkml:context>
    <inkml:brush xml:id="br0">
      <inkml:brushProperty name="width" value="0.025" units="cm"/>
      <inkml:brushProperty name="height" value="0.025" units="cm"/>
    </inkml:brush>
  </inkml:definitions>
  <inkml:trace contextRef="#ctx0" brushRef="#br0">105 72 9353,'0'0'14221,"79"-22"-13772,-40 4-353,3 5-64,-5 2 0,-7 4-416,-9 6-2115,-9 1-1729,-10 0-32,-2 6 416</inkml:trace>
  <inkml:trace contextRef="#ctx0" brushRef="#br0" timeOffset="1">1 136 6342,'0'0'14958,"66"-19"-12716,-25 3-352,7 0-769,1 0-769,1 6-287,-7 2-1443,-8 3-3394,-8 5-5638</inkml:trace>
</inkml:ink>
</file>

<file path=ppt/ink/ink4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5.525"/>
    </inkml:context>
    <inkml:brush xml:id="br0">
      <inkml:brushProperty name="width" value="0.025" units="cm"/>
      <inkml:brushProperty name="height" value="0.025" units="cm"/>
    </inkml:brush>
  </inkml:definitions>
  <inkml:trace contextRef="#ctx0" brushRef="#br0">140 0 12332,'0'0'16725,"-5"14"-15919,-122 369 2098,120-319-5290,7-63 2216,0-1 1,0 0 0,0 1-1,0-1 1,0 0-1,0 1 1,0-1 0,0 0-1,1 0 1,-1 1 0,0-1-1,0 0 1,0 1 0,0-1-1,1 0 1,-1 0-1,0 1 1,0-1 0,1 0-1,-1 0 1,0 1 0,0-1-1,1 0 1,-1 0-1,0 0 1,1 0 0,-1 0-1,0 1 1,1-1 0,-1 0-1,0 0 1,1 0-1,-1 0 1,0 0 0,1 0-1,-1 0 1,0 0 0,1 0-1,-1 0 1,0 0-1,1-1 1,16-4-6763,0-11-4598</inkml:trace>
</inkml:ink>
</file>

<file path=ppt/ink/ink4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6.168"/>
    </inkml:context>
    <inkml:brush xml:id="br0">
      <inkml:brushProperty name="width" value="0.025" units="cm"/>
      <inkml:brushProperty name="height" value="0.025" units="cm"/>
    </inkml:brush>
  </inkml:definitions>
  <inkml:trace contextRef="#ctx0" brushRef="#br0">48 86 14350,'0'0'3576,"2"-9"-586,2-8-1510,5-17 1598,-7 13 4156,-4 45-7219,-1 0-1,-2-1 0,0 1 0,-16 42 1,-7 30-28,66-169 13,-25 37 0,-1-1 0,-1-1 0,5-40 0,-18 94 0,1-1 0,0 1 0,1 0 0,4 29 0,-3-42 0,-1 0 0,1 0 0,0 1 0,0-1 0,0 0 0,1 0 0,-1 0 0,1-1 0,-1 1 0,1 0 0,0-1 0,0 1 0,0-1 0,0 1 0,4 2 0,-4-4 0,0 0 0,1 0 0,-1 0 0,1 0 0,-1-1 0,1 1 0,0-1 0,-1 0 0,1 1 0,-1-1 0,1 0 0,0-1 0,-1 1 0,1 0 0,-1-1 0,1 1 0,0-1 0,-1 0 0,0 0 0,1 0 0,-1 0 0,5-3 0,-2 0 0,0 0 0,0-1 0,0 1 0,-1-1 0,1 0 0,-1-1 0,-1 1 0,1-1 0,-1 1 0,0-1 0,0 0 0,0 0 0,1-8 0,-10 96-69,5-77 115,-1 8-687,1 0 0,1 0-1,0 0 1,0 1 0,3 12 0,-2-24 287,-1 0 1,0 0 0,1 0 0,-1 0-1,1 0 1,0 0 0,0 0 0,0 0 0,0-1-1,0 1 1,0 0 0,0 0 0,0-1-1,1 1 1,-1-1 0,1 1 0,-1-1-1,1 0 1,0 0 0,-1 1 0,1-1-1,0 0 1,0-1 0,0 1 0,0 0-1,0 0 1,0-1 0,0 1 0,0-1-1,0 0 1,0 1 0,0-1 0,0 0-1,0 0 1,0 0 0,0-1 0,0 1-1,0 0 1,0-1 0,2 0 0,17-7-4804</inkml:trace>
</inkml:ink>
</file>

<file path=ppt/ink/ink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9.795"/>
    </inkml:context>
    <inkml:brush xml:id="br0">
      <inkml:brushProperty name="width" value="0.025" units="cm"/>
      <inkml:brushProperty name="height" value="0.025" units="cm"/>
    </inkml:brush>
  </inkml:definitions>
  <inkml:trace contextRef="#ctx0" brushRef="#br0">0 84 17873,'0'0'10666,"10"7"-10575,-5-3-78,-3-1-2,1-1 0,-1 0 0,0 0-1,1 0 1,-1 0 0,1-1 0,0 1-1,-1-1 1,1 1 0,0-1 0,0 0-1,0 0 1,0 0 0,0-1 0,0 1-1,0-1 1,0 0 0,0 1 0,1-1-1,-1-1 1,0 1 0,0 0 0,0-1-1,0 0 1,0 1 0,0-1 0,0 0-1,0-1 1,0 1 0,-1 0 0,5-4-1,0 0 88,-1-1 0,0 0-1,0 0 1,8-12 0,-13 16-50,1 0 0,-1 0 0,1-1 0,-1 1-1,0 0 1,0-1 0,0 1 0,0-1 0,0 1 0,-1-1 0,1 0 0,-1 1 0,0-1 0,1 0 0,-1 1-1,0-1 1,-1 0 0,1 1 0,-1-4 0,1 6-45,-1-1-1,1 0 1,-1 0 0,1 1-1,-1-1 1,1 0 0,-1 1-1,1-1 1,-1 1 0,1-1-1,-1 1 1,0-1 0,1 1-1,-1-1 1,0 1 0,0 0-1,1-1 1,-1 1 0,0 0-1,0-1 1,1 1 0,-1 0-1,0 0 1,0 0 0,0 0-1,0 0 1,1 0 0,-1 0-1,0 0 1,0 0 0,0 0-1,1 1 1,-1-1 0,0 0-1,0 0 1,1 1 0,-1-1-1,0 1 1,0-1 0,0 1-1,-28 20-191,23-11 160,0-1 1,1 1-1,1 0 1,-1 0-1,1 0 0,1 1 1,0-1-1,1 1 1,0 0-1,0-1 0,1 1 1,0 0-1,2 19 1,-1-29-39,1 1 0,-1 0 0,0-1 0,0 1 0,1 0 0,-1-1 0,1 1 0,0-1 0,-1 1 0,1-1 0,0 1 0,0-1 0,0 1 1,0-1-1,0 0 0,0 1 0,1-1 0,-1 0 0,0 0 0,1 0 0,-1 0 0,3 1 0,-1 0-138,1-1 0,0 0 0,0 0 0,-1 0-1,1 0 1,0-1 0,0 0 0,0 1 0,6-2 0,2 0-432,-1-1 0,1 0 0,-1 0 0,0-1-1,0-1 1,11-5 0,-2-1-1647,0-2-1,-1 0 0,22-19 0,3-9-4714</inkml:trace>
</inkml:ink>
</file>

<file path=ppt/ink/ink4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6.509"/>
    </inkml:context>
    <inkml:brush xml:id="br0">
      <inkml:brushProperty name="width" value="0.025" units="cm"/>
      <inkml:brushProperty name="height" value="0.025" units="cm"/>
    </inkml:brush>
  </inkml:definitions>
  <inkml:trace contextRef="#ctx0" brushRef="#br0">0 51 416,'0'0'31641,"7"3"-31043,-2-1-592,1 0 0,-1 0 0,0 0-1,1-1 1,0 0 0,-1 0 0,1-1 0,-1 1 0,1-1 0,0 0 0,-1-1 0,1 1 0,-1-1 0,1 0-1,-1-1 1,1 1 0,-1-1 0,10-5 0,17-11-525,-26 14 321,0 0 0,1 0 0,0 0 0,0 1 0,0 0 0,0 0 0,0 1 1,1 0-1,10-2 0,-16 7 175,-1 0 1,0 0 0,0-1 0,-1 1 0,1 0 0,0 0 0,-1 0-1,0 0 1,0 0 0,0 0 0,0 0 0,-1 6 0,1 6-5,0-14-40,0 0 0,1 0 0,-1 0 1,0 0-1,1 0 0,-1 0 0,1 0 0,-1 0 1,1 0-1,0 0 0,-1 0 0,1 0 1,0-1-1,0 1 0,-1 0 0,1 0 0,0-1 1,0 1-1,0 0 0,0-1 0,0 1 1,0-1-1,0 1 0,0-1 0,0 0 1,0 1-1,0-1 0,0 0 0,0 0 0,0 0 1,1 0-1,-1 0 0,0 0 0,0 0 1,0 0-1,0 0 0,2-1 0,1 1-495,-1-1 0,1 0-1,-1 0 1,0 0 0,1 0-1,-1-1 1,0 1 0,0-1-1,0 0 1,5-3 0,13-17-6544,1-7-6891</inkml:trace>
</inkml:ink>
</file>

<file path=ppt/ink/ink4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7.209"/>
    </inkml:context>
    <inkml:brush xml:id="br0">
      <inkml:brushProperty name="width" value="0.025" units="cm"/>
      <inkml:brushProperty name="height" value="0.025" units="cm"/>
    </inkml:brush>
  </inkml:definitions>
  <inkml:trace contextRef="#ctx0" brushRef="#br0">161 270 7335,'0'0'21423,"-7"-9"-18850,3 5-2454,1-1-1,-1 1 1,0 0 0,-1 0-1,1 0 1,0 1-1,-1 0 1,0 0 0,-6-3-1,9 5-109,-1 0 0,1 0-1,-1 0 1,1 1-1,-1-1 1,1 1 0,-1 0-1,0 0 1,1 0-1,-1 0 1,1 0 0,-1 1-1,0-1 1,1 1 0,-1-1-1,1 1 1,0 0-1,-1 0 1,1 0 0,0 0-1,-1 1 1,1-1-1,0 1 1,0-1 0,0 1-1,0 0 1,0 0-1,-1 2 1,-1 0-9,0 1 0,1 0 0,0 0 0,0 0 0,0 0 0,0 0 0,1 0 0,0 1 0,0 0 0,0-1 0,-1 11 0,3-14 0,0 0 0,-1-1 0,1 1 0,0 0 0,0 0 0,0-1 0,0 1 0,1 0 0,-1-1 0,0 1 0,1 0 0,-1-1 0,1 1 0,-1 0 0,1-1 0,0 1 0,0-1 0,0 1 0,0-1 0,0 1 0,0-1 0,0 0 0,0 0 0,0 1 0,1-1 0,-1 0 0,1 0 0,-1 0 0,1 0 0,-1-1 0,1 1 0,-1 0 0,1-1 0,-1 1 0,1-1 0,0 1 0,0-1 0,-1 0 0,1 1 0,0-1 0,2 0 0,2 0-139,1 0 0,-1-1-1,1 0 1,-1 0 0,1 0 0,-1 0 0,0-1-1,0 0 1,0-1 0,0 1 0,0-1 0,0 0-1,-1 0 1,1-1 0,7-7 0,1-2-747,0-2 0,-1 0 0,19-28 1,10-13 89,-42 83 2371,-4-8-1069,2-13-346,0-1-1,1 0 0,-1 1 1,1-1-1,1 1 0,-1 0 1,1-1-1,0 1 1,0-1-1,1 1 0,-1 0 1,4 9-1,-3-14-148,0 0-1,0 0 1,-1 0 0,1-1 0,0 1-1,0 0 1,1-1 0,-1 1-1,0-1 1,0 1 0,0-1 0,0 1-1,0-1 1,1 0 0,-1 0-1,0 0 1,0 1 0,1-1-1,-1 0 1,0 0 0,0-1 0,0 1-1,1 0 1,-1 0 0,0-1-1,0 1 1,0 0 0,0-1 0,2 0-1,32-19 198,-7-8-429,-1-2 1,-1 0 0,-1-2-1,26-46 1,1 1-120,-33 58 376,-18 19-25,-1 0 0,0 0 0,1 0 0,-1 0 0,0 0 1,0 1-1,1-1 0,-1 0 0,0 0 0,0 0 0,1 1 0,-1-1 0,0 0 1,0 0-1,1 0 0,-1 1 0,0-1 0,0 0 0,0 1 0,0-1 1,1 0-1,-1 0 0,0 1 0,0-1 0,0 0 0,0 1 0,0-1 0,0 0 1,0 1-1,0-1 0,0 0 0,0 1 0,0-1 0,0 0 0,0 0 0,0 1 1,0-1-1,0 0 0,-1 1 0,-9 53 640,-2-14-257,2 0-1,-7 55 1,16-84-326,-1 0-1,2 0 1,0 0-1,0 0 1,1 0-1,0 0 1,1 0-1,0 0 1,1 0-1,0 0 1,1-1-1,0 0 1,0 0-1,7 11 1,-8-17-123,0-1 1,1 1-1,-1-1 0,1 0 0,0 0 1,-1 0-1,2 0 0,-1-1 1,0 0-1,5 3 0,-8-5 43,0 1 0,0-1-1,0 1 1,0-1 0,0 0-1,0 1 1,1-1 0,-1 0-1,0 0 1,0 0 0,0 0 0,0 0-1,0 0 1,1 0 0,-1 0-1,0 0 1,0 0 0,0-1 0,0 1-1,0 0 1,0-1 0,0 1-1,0-1 1,0 1 0,0-1-1,0 0 1,0 1 0,0-1 0,0 0-1,0 0 1,-1 0 0,1 1-1,0-1 1,-1 0 0,1 0 0,0 0-1,-1 0 1,1 0 0,-1 0-1,0 0 1,1-1 0,-1 1-1,0 0 1,0 0 0,1 0 0,-1-2-1,1-6-39,0 0 1,-1 0-1,0 0 0,0 0 0,-1 0 1,0 0-1,0 0 0,-1 0 0,0 0 0,-1 1 1,0-1-1,-1 1 0,1 0 0,-1-1 1,-1 2-1,0-1 0,0 0 0,0 1 1,-1 0-1,0 0 0,-1 1 0,1 0 0,-12-8 1,7 6-61,0 0 1,-1 1-1,0 1 1,0 0-1,-1 0 1,0 1-1,0 1 1,0 0-1,0 1 1,-1 0-1,1 1 1,-1 0-1,0 2 1,-25 0-1,39 1 160,1-1 0,0 0 0,0 0 0,0 1 0,-1-1 0,1 0 0,0 1 0,0-1 0,-1 1 0,1-1 0,0 1 0,-1-1 0,1 1 0,0-1 0,-1 1 0,1 0 0,-1-1 0,1 1 0,-1 0 0,1-1 0,-1 1 0,0 0 0,1 0 0,-1 0 0,0-1 0,1 1-1,-1 0 1,0 0 0,0 0 0,0 0 0,0-1 0,0 1 0,0 0 0,0 0 0,0 0 0,0 0 0,0-1 0,-1 1 0,1 0 0,0 0 0,-1 0 0,1-1 0,0 1 0,-1 0 0,1 0 0,-1-1 0,1 1 0,-1 0 0,1-1 0,-1 1 0,0-1 0,1 1 0,-1-1-1,0 1 1,1-1 0,-1 1 0,0-1 0,0 1 0,1-1 0,-1 0 0,0 0 0,0 1 0,0-1 0,-1 0 0,24 4-196,-1-1-1,1-2 1,0 0-1,0-1 1,-1-1 0,1-1-1,0-1 1,-1-1-1,28-9 1,9-9-5030,-3-6-5280</inkml:trace>
</inkml:ink>
</file>

<file path=ppt/ink/ink4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8.134"/>
    </inkml:context>
    <inkml:brush xml:id="br0">
      <inkml:brushProperty name="width" value="0.025" units="cm"/>
      <inkml:brushProperty name="height" value="0.025" units="cm"/>
    </inkml:brush>
  </inkml:definitions>
  <inkml:trace contextRef="#ctx0" brushRef="#br0">65 0 11979,'0'0'7399,"-19"63"-7174,2-18 896,4 5 32,2 6-192,7-4-161,4-7-639,0-10-322,10-9-1280,2-13 544,-3-10-96,-5-3-1313,-4-16-2979</inkml:trace>
</inkml:ink>
</file>

<file path=ppt/ink/ink4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8.473"/>
    </inkml:context>
    <inkml:brush xml:id="br0">
      <inkml:brushProperty name="width" value="0.025" units="cm"/>
      <inkml:brushProperty name="height" value="0.025" units="cm"/>
    </inkml:brush>
  </inkml:definitions>
  <inkml:trace contextRef="#ctx0" brushRef="#br0">0 46 12332,'0'0'10057,"50"-29"-8263,-14 23-577,8 1 192,6 2-352,4 1-800,-6 1-353,-7 1-1794,-12 0-833,-14 0-672</inkml:trace>
</inkml:ink>
</file>

<file path=ppt/ink/ink4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8.818"/>
    </inkml:context>
    <inkml:brush xml:id="br0">
      <inkml:brushProperty name="width" value="0.025" units="cm"/>
      <inkml:brushProperty name="height" value="0.025" units="cm"/>
    </inkml:brush>
  </inkml:definitions>
  <inkml:trace contextRef="#ctx0" brushRef="#br0">0 0 17681,'0'0'11627,"76"31"-10474,-30-34-609,5-5-416,0 3-480,-9 5-1858,-12 0-3491,-13 0-4037</inkml:trace>
  <inkml:trace contextRef="#ctx0" brushRef="#br0" timeOffset="1">25 179 18866,'0'0'9705,"74"34"-9289,-21-35-319,4-11-1539,0-1-2177,-4-5-705,-9 1-1025,-10-4-3460</inkml:trace>
</inkml:ink>
</file>

<file path=ppt/ink/ink4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9.145"/>
    </inkml:context>
    <inkml:brush xml:id="br0">
      <inkml:brushProperty name="width" value="0.025" units="cm"/>
      <inkml:brushProperty name="height" value="0.025" units="cm"/>
    </inkml:brush>
  </inkml:definitions>
  <inkml:trace contextRef="#ctx0" brushRef="#br0">25 175 15407,'0'0'6027,"-4"10"-4196,1 0-1627,-1-1 474,1 0 1,0 0-1,1 1 0,0-1 0,-1 15 0,2-23-616,1 1 0,0 0 0,0 0 0,0 0 0,1 0 0,-1-1 0,0 1 1,1 0-1,-1 0 0,1 0 0,0-1 0,-1 1 0,1 0 0,0-1 0,0 1 0,0-1 0,0 1 0,1-1 0,-1 1 0,0-1 0,0 0 0,1 0 0,-1 0 0,1 1 0,-1-1 0,1 0 0,0-1 0,-1 1 0,1 0 0,0 0 0,-1-1 0,1 1 0,0-1 0,0 0 0,0 1 0,-1-1 0,4 0 0,10 0-272,0-1 1,-1 0-1,1-1 1,-1 0-1,0-1 1,0-1-1,0 0 1,0-1-1,0-1 1,-1 0-1,20-13 1,15-4-651,-48 23 945,0-1 0,1 1 0,-1 0 1,0 0-1,1 0 0,-1-1 0,0 1 0,1 0 0,-1 0 0,0 0 0,1 0 1,-1 0-1,1 0 0,-1 0 0,0 0 0,1 0 0,-1 0 0,1 0 0,-1 0 1,0 0-1,1 0 0,-1 0 0,1 0 0,-1 0 0,0 0 0,1 1 0,-1-1 1,0 0-1,1 0 0,-1 0 0,0 1 0,1-1 0,-1 0 0,0 0 0,1 1 1,-1-1-1,0 0 0,0 1 0,1-1 0,-1 0 0,0 1 0,0-1 0,0 0 1,0 1-1,0-1 0,1 1 0,-1 0 0,1 27 2093,0 4-2365,-1-31 95,0 0 0,0-1 1,0 1-1,0 0 1,0-1-1,0 1 0,1-1 1,-1 1-1,0 0 1,0-1-1,1 1 0,-1-1 1,0 1-1,1 0 1,-1-1-1,1 1 0,-1-1 1,1 1-1,-1-1 1,1 0-1,-1 1 0,1-1 1,-1 0-1,1 1 0,0-1 1,-1 0-1,1 1 1,0-1-1,-1 0 0,1 0 1,0 0-1,0 0 1,6-2-5013,-1-8-2263</inkml:trace>
  <inkml:trace contextRef="#ctx0" brushRef="#br0" timeOffset="1">353 1 21044,'0'0'6534</inkml:trace>
</inkml:ink>
</file>

<file path=ppt/ink/ink4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49.595"/>
    </inkml:context>
    <inkml:brush xml:id="br0">
      <inkml:brushProperty name="width" value="0.025" units="cm"/>
      <inkml:brushProperty name="height" value="0.025" units="cm"/>
    </inkml:brush>
  </inkml:definitions>
  <inkml:trace contextRef="#ctx0" brushRef="#br0">57 1 9929,'-2'10'5894,"-50"372"8044,51-380-13925,0 7 193,1-1 0,-1 0 1,1 1-1,1-1 0,-1 1 0,1-1 0,3 10 0,-4-17-165,1 0 1,-1 0-1,1 0 1,-1 1-1,1-1 0,0 0 1,-1-1-1,1 1 1,0 0-1,0 0 1,0 0-1,0 0 0,0-1 1,0 1-1,0 0 1,0-1-1,0 1 1,0-1-1,0 1 0,0-1 1,0 1-1,2-1 1,0 0-14,0 1 1,0-2-1,0 1 0,1 0 1,-1-1-1,0 1 1,0-1-1,0 0 1,0 0-1,0 0 1,0-1-1,3-1 1,15-8-25,-1-2 1,-1 0-1,0-1 0,-1-1 1,21-22-1,77-91-9,-99 108 22,-6 9-57,-1 0 1,0-1-1,-1 0 0,0-1 0,-1 0 0,0 0 0,-1-1 0,9-24 0,-26 37-7161,-5 3-1303</inkml:trace>
</inkml:ink>
</file>

<file path=ppt/ink/ink4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0.641"/>
    </inkml:context>
    <inkml:brush xml:id="br0">
      <inkml:brushProperty name="width" value="0.025" units="cm"/>
      <inkml:brushProperty name="height" value="0.025" units="cm"/>
    </inkml:brush>
  </inkml:definitions>
  <inkml:trace contextRef="#ctx0" brushRef="#br0">0 150 18610,'0'0'7922,"9"4"-6086,-2-2-1759,1 0-1,-1 0 0,0-1 1,1 0-1,0 0 1,-1-1-1,1 0 0,0 0 1,-1-1-1,1 0 1,-1 0-1,1-1 0,-1 1 1,0-2-1,11-4 1,76-28-2663,-49 17-264,1 1 0,50-10 0,-95 27 3063,0-1 0,1 1 0,-1 0 0,0 0 1,0 0-1,0-1 0,1 1 0,-1 0 0,0 0 0,0 1 1,0-1-1,1 0 0,-1 0 0,0 1 0,0-1 0,0 0 1,0 1-1,1-1 0,-1 1 0,0 0 0,0-1 0,0 1 1,0 0-1,0-1 0,0 1 0,-1 0 0,1 0 0,0 0 0,0 0 1,-1 0-1,1 0 0,0 1 0,1 4 281,0-1-1,-1 0 0,0 0 1,0 1-1,-1-1 1,0 8-1,5 21 1116,-5-33-1577,1 0 0,0 1 0,0-1 0,0 0 0,0 0 0,0 0 0,0 0 0,0-1 0,0 1 0,0 0 0,0 0 0,0-1 0,1 1 0,-1 0 0,0-1 0,0 0 0,1 1 0,-1-1 0,0 0 0,1 1 0,-1-1 0,1 0 0,-1 0 0,0 0 0,1 0 0,-1 0 0,0 0 0,3-1 0,40-10 134,-6-6-626,-27 12 3,0-1 0,1 1 0,-1 1 0,1 0 0,0 1 0,0 0 0,24-2 0,-32 19 2354,-4-11-1788,0-1-1,1 1 0,-1 0 0,1-1 1,-1 1-1,1-1 0,0 1 0,0-1 1,1 0-1,-1 1 0,0-1 0,3 3 1,0-3-24,1 0 1,-1-1 0,1 0 0,-1 0 0,1 0 0,0 0 0,-1-1-1,1 0 1,0 0 0,0 0 0,7-2 0,49-12 816,-37 6-963,-9 1-78,1 2 1,0-1-1,0 2 1,1 0-1,-1 1 1,1 1-1,0 1 1,23 0-1,-39 1 157,0 1 1,-1-1-1,1 0 0,0 1 0,0-1 1,0 0-1,-1 1 0,1-1 0,0 1 0,0-1 1,-1 1-1,1 0 0,-1-1 0,1 1 1,0 0-1,-1-1 0,1 1 0,-1 0 1,1 0-1,-1-1 0,0 1 0,1 0 0,-1 0 1,0 0-1,0 0 0,1-1 0,-1 1 1,0 0-1,0 0 0,0 0 0,0 0 1,0 1-1,0-1 1,0 0 0,-1 0 0,1 0 0,0 0 0,1 0 0,-1-1 0,0 1 1,0 0-1,0 0 0,0 0 0,1 0 0,-1 0 0,0-1 0,1 1 0,-1 0 0,1 0 0,-1-1 0,1 1 0,-1 0 1,1-1-1,0 1 0,-1 0 0,1-1 0,0 1 0,-1-1 0,1 1 0,0-1 0,0 1 0,-1-1 0,1 0 0,0 1 1,0-1-1,0 0 0,0 1 0,-1-1 0,3 0 0,6 0-222,1-1 1,0 0-1,0-1 0,-1 0 1,1-1-1,-1 1 0,0-2 1,1 1-1,-2-2 0,1 1 1,11-8-1,-11 7-16,0-1 1,1 1-1,0 1 1,0 0-1,0 0 1,0 1-1,1 0 0,-1 1 1,17-1-1,-7 11 2328,109-10-2130,-128 3 58,1-1 0,-1 1 0,0-1 0,0 1 0,1 0 0,-1 0 0,0-1 0,0 1 1,0 0-1,0 0 0,0 0 0,0 0 0,0 0 0,-1 0 0,1 0 0,0 0 0,0 1 0,-1-1 1,1 0-1,-1 0 0,1 1 0,-1-1 0,0 0 0,1 0 0,-1 1 0,0-1 0,0 1 1,0-1-1,0 0 0,0 1 0,0-1 0,0 0 0,-1 2 0,1-1 12,0 0 0,0 0 0,0 0-1,0 0 1,0-1 0,0 1 0,0 0 0,1 0-1,-1 0 1,1 0 0,0 0 0,-1-1 0,1 1-1,0 0 1,0 0 0,0-1 0,0 1 0,0-1-1,1 1 1,-1-1 0,0 0 0,1 1 0,-1-1-1,1 0 1,1 2 0,5-2-317,0 0-1,0 0 1,0-1-1,0 0 1,0 0-1,0-1 1,0 0-1,0-1 1,-1 1-1,1-1 1,0-1-1,-1 0 1,0 0-1,9-5 1,-4 3-95,0 0 1,0 1-1,1 0 0,19-2 1,-26 4 528,1 1 1,-1-1-1,0 0 0,1 0 1,-1-1-1,0 0 1,0 0-1,-1-1 0,1 1 1,8-9-1,-10 10-76,-1-1 0,0 0 0,0 0 0,0 0-1,0 0 1,0-1 0,0 1 0,-1-1 0,0 1 0,0-1 0,0 0-1,0 0 1,0 0 0,-1 0 0,0-1 0,2-7 0,-3 12-77,-1 0 0,1 0 0,0-1 0,0 1 1,0 0-1,0 0 0,-1-1 0,1 1 0,0 0 1,0 0-1,0 0 0,-1-1 0,1 1 1,0 0-1,0 0 0,-1 0 0,1 0 0,0 0 1,0-1-1,-1 1 0,1 0 0,0 0 0,-1 0 1,1 0-1,0 0 0,-1 0 0,1 0 0,0 0 1,0 0-1,-1 0 0,1 0 0,0 0 0,-1 0 1,1 1-1,0-1 0,0 0 0,-1 0 0,1 0 1,0 0-1,0 0 0,-1 0 0,1 1 0,0-1 1,0 0-1,-1 0 0,1 1 0,0-1 0,0 0 1,0 0-1,0 0 0,-1 1 0,1-1 0,0 0 1,0 1-1,0-1 0,-15 13 112,11-6-42,0 0 0,1 0 0,-1 0 0,1 1 0,1-1 0,0 1 0,0 0 0,0-1 0,1 1 0,0 0 0,0 0 0,1 11 0,0-17-92,0 1 1,1-1-1,-1 1 1,1-1-1,-1 1 1,1-1-1,0 1 0,0-1 1,0 0-1,0 0 1,1 1-1,-1-1 1,1 0-1,-1 0 0,1 0 1,-1 0-1,3 1 1,-1-1-156,-1-1 0,1 0 0,0 0 0,-1 0 0,1 0 1,0 0-1,0 0 0,-1-1 0,1 1 0,0-1 0,0 0 1,0 0-1,0 0 0,-1 0 0,1 0 0,0-1 0,0 0 1,4-1-1,14-8-4886,0-7-3743</inkml:trace>
</inkml:ink>
</file>

<file path=ppt/ink/ink4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1"/>
    </inkml:context>
    <inkml:brush xml:id="br0">
      <inkml:brushProperty name="width" value="0.025" units="cm"/>
      <inkml:brushProperty name="height" value="0.025" units="cm"/>
    </inkml:brush>
  </inkml:definitions>
  <inkml:trace contextRef="#ctx0" brushRef="#br0">65 23 9737,'4'-11'11325,"-6"4"-4475,-13 3-2561,12 4-4361,1 0-1,-1 1 1,0 0 0,0-1 0,1 1-1,-1 0 1,1 0 0,-1 1 0,1-1-1,-1 0 1,1 1 0,-3 2 0,3-2 63,1-1 0,0 0 0,-1 1 0,1-1 1,0 1-1,0-1 0,0 1 0,0 0 0,0-1 0,1 1 1,-1 0-1,0 0 0,1 0 0,-1 0 0,1-1 1,0 1-1,-1 0 0,1 0 0,0 0 0,0 0 1,1 0-1,-1 0 0,1 3 0,0-4-92,0 0 0,0 1-1,0-1 1,0 1 0,0-1-1,1 0 1,-1 0 0,0 0-1,1 0 1,-1 0 0,1 0 0,-1 0-1,1 0 1,0-1 0,-1 1-1,1-1 1,0 1 0,0-1-1,-1 1 1,1-1 0,0 0 0,0 0-1,-1 0 1,5 0 0,83 0-7685,-29 0 7169,-60-1 742,0 1-1,1 0 1,-1 0 0,0 0 0,0 0-1,1 0 1,-1 0 0,0 0-1,1 0 1,-1 0 0,0 0-1,0 0 1,1 0 0,-1 0-1,0 0 1,0 0 0,1 0 0,-1 0-1,0 0 1,1 0 0,-1 0-1,0 0 1,0 1 0,1-1-1,-1 0 1,0 0 0,0 0-1,0 0 1,1 1 0,-1-1 0,0 0-1,0 0 1,0 0 0,1 1-1,-1-1 1,0 0 0,0 0-1,0 1 1,0-1 0,0 0-1,0 0 1,0 1 0,0-1 0,0 0-1,1 1 1,-1-1 0,0 0-1,0 0 1,0 1 0,-1-1-1,-12 16 2663,-24 11-269,30-21-2428,-1-1 0,0-1 0,-1 1 0,1-1-1,-1 0 1,1-1 0,-1 0 0,0-1-1,-1 1 1,-15 0 0,25-3-133,0 1 1,-1-1-1,1 0 1,0 0-1,0 0 1,-1 0-1,1 0 1,0 0-1,0 0 1,-1 0-1,1 0 1,0 0-1,-1 0 1,1 0-1,0 0 1,0 0-1,-1 0 1,1 0-1,0 0 1,-1 0-1,1 0 1,0-1-1,0 1 1,-1 0-1,1 0 1,0 0-1,0 0 1,-1-1-1,1 1 1,0 0-1,0 0 1,0 0-1,0-1 1,-1 1-1,1 0 1,0 0-1,0-1 1,0 1-1,0 0 1,0 0-1,0-1 1,0 1-1,-1 0 1,1-1-1,0 1 1,0 0-1,0 0 1,0-1-1,0 1 1,0-13-10997</inkml:trace>
</inkml:ink>
</file>

<file path=ppt/ink/ink4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1.733"/>
    </inkml:context>
    <inkml:brush xml:id="br0">
      <inkml:brushProperty name="width" value="0.025" units="cm"/>
      <inkml:brushProperty name="height" value="0.025" units="cm"/>
    </inkml:brush>
  </inkml:definitions>
  <inkml:trace contextRef="#ctx0" brushRef="#br0">8 0 13613,'0'0'13068,"-1"10"-11589,-6 119 1302,7-128-2770,0 0-1,0-1 0,1 1 1,-1 0-1,0 0 1,0 0-1,0 0 0,1-1 1,-1 1-1,0 0 1,1 0-1,-1-1 0,1 1 1,-1 0-1,1-1 1,-1 1-1,1 0 0,0-1 1,-1 1-1,1-1 1,-1 1-1,1-1 0,0 1 1,0-1-1,-1 0 1,1 1-1,0-1 0,1 1 1,31 2 173,32-14-894,-59 10 516,3-2-578,-1 1 0,1 0 0,0 1 0,16-1 1,-23 2 473,-1-1 1,0 2-1,1-1 1,-1 0 0,0 0-1,1 0 1,-1 1-1,0-1 1,0 0 0,1 1-1,-1-1 1,0 1-1,0 0 1,0-1 0,1 1-1,-1 0 1,0 0-1,0 0 1,0 0 0,0 0-1,-1 0 1,1 0-1,0 0 1,0 0 0,-1 0-1,1 0 1,0 0-1,-1 1 1,1-1 0,-1 0-1,0 1 1,1-1-1,-1 0 1,0 0 0,0 1-1,0-1 1,0 0-1,0 3 1,0 13-7561</inkml:trace>
</inkml:ink>
</file>

<file path=ppt/ink/ink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0.156"/>
    </inkml:context>
    <inkml:brush xml:id="br0">
      <inkml:brushProperty name="width" value="0.025" units="cm"/>
      <inkml:brushProperty name="height" value="0.025" units="cm"/>
    </inkml:brush>
  </inkml:definitions>
  <inkml:trace contextRef="#ctx0" brushRef="#br0">135 1 3107,'0'0'11248,"-11"14"-9091,11-14-2143,-19 25 1049,-25 46 0,39-63-740,0 1 1,1 0-1,0-1 0,1 1 0,0 1 0,0-1 1,1 0-1,1 1 0,-1-1 0,1 1 0,1-1 0,0 11 1,1-19-308,0 0-1,-1 0 1,1 0 0,0 0 0,0 0 0,0 0 0,0 0 0,0 0 0,0 0 0,0-1 0,0 1 0,0 0 0,0-1 0,0 1-1,0-1 1,1 1 0,-1-1 0,0 0 0,0 1 0,1-1 0,-1 0 0,0 0 0,0 0 0,1 0 0,-1 0 0,0 0 0,3-1-1,39-2 314,-43 3-329,18-3 45,-11 1-298,0 1 1,0 0-1,1 0 0,-1 1 0,0 0 1,14 1-1,-19 0 233,0 0 0,0 0 1,0-1-1,0 1 0,0 0 0,0 1 0,0-1 0,-1 0 0,1 0 1,0 1-1,-1-1 0,1 1 0,-1 0 0,1-1 0,-1 1 0,0 0 1,0 0-1,0 0 0,0 0 0,0 0 0,0 0 0,0 0 0,-1 0 1,1 0-1,-1 0 0,1 1 0,-1 2 0,3 20 363,-1-1 0,-1 1 0,-1 0 0,-1 0 0,-7 45 0,5-54-40,-1-1 0,0 1 0,-1 0 0,-1-1 0,0 0 0,-1-1 0,0 1 0,-1-1 0,-20 25 0,25-36-126,1 0 1,-1 0 0,0 0 0,0-1 0,0 1 0,0-1-1,0 0 1,-1 0 0,1 0 0,-1 0 0,1-1 0,-1 1-1,0-1 1,0 0 0,1 0 0,-1 0 0,0 0-1,0-1 1,0 0 0,-5 0 0,7 0-82,-1-1 0,0 0 0,0 0 1,0 0-1,1 0 0,-1 0 0,1-1 0,-1 1 1,1-1-1,-1 0 0,1 1 0,0-1 0,0 0 1,0 0-1,0-1 0,0 1 0,0 0 0,1-1 0,-1 1 1,1-1-1,-1 1 0,1-1 0,0 0 0,0 0 1,0 1-1,0-6 0,-3-9-106,1 1 0,1-1-1,1 0 1,0 0 0,1 0 0,1 0-1,1 0 1,0 1 0,1-1 0,1 1-1,6-18 1,-7 23-55,2 0-1,-1 1 1,1 0-1,1-1 1,0 2-1,0-1 0,1 1 1,0 0-1,1 0 1,0 1-1,0 0 1,1 0-1,0 1 1,0 1-1,1-1 1,-1 1-1,14-5 0,-14 7-637,43-19-8822,-22 8-2390</inkml:trace>
</inkml:ink>
</file>

<file path=ppt/ink/ink4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2.434"/>
    </inkml:context>
    <inkml:brush xml:id="br0">
      <inkml:brushProperty name="width" value="0.025" units="cm"/>
      <inkml:brushProperty name="height" value="0.025" units="cm"/>
    </inkml:brush>
  </inkml:definitions>
  <inkml:trace contextRef="#ctx0" brushRef="#br0">64 33 19090,'0'0'5435,"-7"9"-4288,-2 3-636,1 1 1,1 0-1,0 0 0,1 0 0,-8 26 1,12-34-387,1 0 0,0 0 1,0 1-1,1-1 1,-1 0-1,1 0 0,0 0 1,1 1-1,-1-1 1,2 8-1,-1-11-106,0 1 1,0-1-1,1 1 0,-1-1 0,0 1 0,1-1 0,-1 0 1,1 0-1,0 0 0,0 0 0,0 0 0,0 0 0,0 0 1,0 0-1,0-1 0,1 1 0,-1-1 0,1 0 0,-1 0 1,1 0-1,4 1 0,-1 0 43,1-1-1,0 0 1,0-1-1,0 0 1,0 0 0,0 0-1,0-1 1,-1 0 0,1 0-1,0-1 1,0 1-1,-1-2 1,1 1 0,-1-1-1,0 0 1,0 0 0,0-1-1,0 1 1,0-1-1,6-6 1,-6 5-76,0 0 1,0-1-1,-1 1 0,1-1 0,-1 0 0,-1-1 1,1 1-1,-1-1 0,0 0 0,0 0 1,-1 0-1,0 0 0,-1-1 0,1 1 1,-1-1-1,-1 0 0,2-11 0,-3 18 9,0 1 1,0-1-1,-1 1 0,1 0 0,0-1 0,0 1 0,0 0 0,-1-1 1,1 1-1,0 0 0,0 0 0,-1-1 0,1 1 0,0 0 1,0 0-1,-1-1 0,1 1 0,0 0 0,-1 0 0,1 0 0,-1-1 1,1 1-1,0 0 0,-1 0 0,1 0 0,0 0 0,-1 0 1,1 0-1,-1 0 0,1 0 0,0 0 0,-1 0 0,1 0 0,-1 0 1,1 0-1,0 0 0,-1 0 0,1 1 0,0-1 0,-1 0 1,1 0-1,0 0 0,-1 0 0,1 1 0,0-1 0,-1 0 0,1 0 1,0 1-1,0-1 0,-1 0 0,1 1 0,0-1 0,0 0 1,-1 1-1,1-1 0,-19 17-92,17-15 118,0 0 1,1 0-1,-1 0 1,1 1-1,-1-1 1,1 0-1,0 1 0,0-1 1,0 1-1,1 0 1,-1-1-1,0 1 1,1 0-1,0-1 0,-1 1 1,1 0-1,0 0 1,1-1-1,-1 1 1,0 0-1,1-1 1,0 1-1,-1 0 0,1-1 1,1 4-1,1-4 1,-1 1 0,1-1 0,-1 0 0,1 0 1,-1 0-1,1 0 0,0 0 0,0-1 0,0 1 0,0-1 0,1 0 0,-1 0 0,0 0 0,0 0 0,1-1 0,-1 1 0,0-1 0,1 0 0,4 0 0,0 0 2,-1 0 0,1 0 1,-1-1-1,0 0 0,1 0 0,-1-1 0,0 0 1,0 0-1,0-1 0,9-4 0,-13 5-23,0 0 0,0 0 0,0 0 0,0 0 0,0-1 0,-1 1 0,1-1 0,-1 0-1,0 0 1,1 1 0,-2-2 0,1 1 0,0 0 0,0 0 0,-1 0 0,0-1 0,0 1 0,0-1 0,0 1 0,0-1 0,-1 1 0,1-1 0,-1-5-1,0 9-11,0 0-1,0 0 0,0-1 0,0 1 0,0 0 1,0 0-1,0 0 0,0-1 0,0 1 0,0 0 1,0 0-1,0 0 0,0 0 0,0-1 0,0 1 1,0 0-1,0 0 0,0 0 0,0-1 0,-1 1 1,1 0-1,0 0 0,0 0 0,0 0 1,0-1-1,0 1 0,0 0 0,-1 0 0,1 0 1,0 0-1,0 0 0,0 0 0,0 0 0,-1-1 1,1 1-1,0 0 0,0 0 0,0 0 0,0 0 1,-1 0-1,1 0 0,0 0 0,0 0 0,0 0 1,-1 0-1,1 0 0,0 0 0,0 0 0,-1 0 1,-11 8-216,-8 14 125,17-18 91,1 0-1,0 0 1,0 0 0,0 0-1,0 1 1,1-1 0,-1 1-1,1-1 1,0 1 0,1 0-1,-1-1 1,1 1-1,0 0 1,0-1 0,0 1-1,1 0 1,0-1 0,0 1-1,0 0 1,0-1 0,3 6-1,-2-6-185,0-1 0,0 1-1,1-1 1,-1 0-1,1 1 1,0-1 0,0-1-1,0 1 1,0 0 0,0-1-1,0 1 1,1-1 0,0 0-1,-1 0 1,1-1 0,0 1-1,0-1 1,0 0 0,0 0-1,0 0 1,0 0 0,0-1-1,0 1 1,7-1 0,-10-1 332,0 1 1,1 0 0,-1-1 0,0 1 0,1-1 0,-1 1-1,0-1 1,0 0 0,1 0 0,-1 1 0,0-1 0,0 0-1,0 0 1,0 0 0,0 0 0,0 0 0,0 0-1,0-1 1,-1 1 0,1 0 0,1-3 0,14-34 895,-11 24-822,3-8 32,-1 0 1,-1-1 0,5-41-1,-3 17-583,-6 45-240,0 1 1,0-1-1,0 1 0,1-1 0,-1 1 0,0 0 1,0 0-1,1 0 0,-1 0 0,1 0 0,-1 1 0,1-1 1,-1 1-1,1 0 0,2-1 0,8-1-3513,15-7-6134</inkml:trace>
</inkml:ink>
</file>

<file path=ppt/ink/ink4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3.640"/>
    </inkml:context>
    <inkml:brush xml:id="br0">
      <inkml:brushProperty name="width" value="0.025" units="cm"/>
      <inkml:brushProperty name="height" value="0.025" units="cm"/>
    </inkml:brush>
  </inkml:definitions>
  <inkml:trace contextRef="#ctx0" brushRef="#br0">51 4 19346,'0'0'7447,"-7"13"-5813,1-2-1350,1-4-164,0 0-1,1 1 1,0 0 0,1 0 0,-1 0 0,2 0-1,-1 1 1,1-1 0,0 1 0,0 11-1,1 56 4,3 0 0,16 94 0,-19-169-106,1 1 0,0-1 0,0 1 0,1-1 0,-1 1 0,0-1 0,0 1 0,1-1 0,-1 0 0,1 1 1,-1-1-1,1 1 0,0-1 0,-1 0 0,1 0 0,0 1 0,0-1 0,0 0 0,0 0 0,2 1 0,-3-2 15,1 0 0,0 0-1,0-1 1,0 1 0,0-1 0,0 1 0,-1-1-1,1 1 1,0-1 0,0 1 0,-1-1-1,1 0 1,0 1 0,-1-1 0,1 0-1,-1 1 1,1-1 0,-1 0 0,1 0-1,-1 0 1,1 1 0,-1-3 0,25-61 1045,-24 63-1076,4-17-44,0-1 1,-1 1-1,-1-1 0,1-39 1,-5 75 25,1-14 10,-1 0-1,1 0 1,-1 0-1,1 0 1,0-1-1,0 1 1,0 0-1,1 0 1,-1 0-1,1 0 1,0 0-1,-1-1 1,1 1-1,1 0 1,-1-1-1,0 1 1,0-1-1,1 1 1,0-1-1,-1 1 1,1-1-1,0 0 1,0 0-1,0 0 1,1 0-1,-1 0 1,0-1-1,1 1 1,-1-1-1,1 1 1,4 1-1,-3-1 22,0 0 0,0 0 0,0-1-1,1 1 1,-1-1 0,1 0 0,-1-1 0,1 1-1,-1-1 1,1 0 0,-1 0 0,1 0-1,-1 0 1,1-1 0,-1 0 0,1 0 0,-1 0-1,0 0 1,0-1 0,1 1 0,-1-1-1,0-1 1,0 1 0,4-4 0,-3 2 3,-1 0 0,0 0 1,0-1-1,-1 0 0,1 1 0,-1-1 1,0 0-1,0-1 0,-1 1 0,0-1 1,0 1-1,0-1 0,0 1 1,-1-1-1,0 0 0,0 0 0,-1 0 1,0-8-1,0 14-17,0 0 0,0 0 0,0 0 0,0 0 0,-1 1 0,1-1 0,0 0 0,0 0 0,0 0 0,0 0 0,-1 0 0,1 0 0,0 0 0,0 0 0,0 0 0,-1 0 0,1 0 0,0 0 0,0 0 0,0 0 0,-1 0 0,1 0 0,0 0 0,0 0 0,0 0 0,-1 0 0,1 0 0,0 0 0,0 0 0,0 0 0,-1 0 0,1 0 0,0-1 0,0 1 0,0 0 0,0 0 0,-1 0 0,1 0 0,0 0 0,0-1 0,0 1 0,0 0 0,0 0 0,0 0 0,-1 0 0,1-1 0,0 1 0,0 0 0,0 0 0,0 0 0,0-1 0,0 1 0,0 0 0,0 0 0,0-1 0,0 1 0,0 0 0,0 0 0,0 0 0,0-1 0,0 1 0,0 0 0,0 0 0,0 0 0,1-1 0,-1 1 0,0 0 0,0 0 0,-8 9 0,5-4 0,0 0 0,0 1 0,0 0 0,1 0 0,0-1 0,0 2 0,0-1 0,1 0 0,0 0 0,0 0 0,1 1 0,0-1 0,0 9 0,1-12 0,-1 0 0,1-1 0,-1 1 0,1 0 0,0 0 0,0-1 0,1 1 0,-1 0 0,0-1 0,1 1 0,0-1 0,-1 0 0,1 0 0,0 1 0,0-1 0,0 0 0,1-1 0,-1 1 0,0 0 0,1-1 0,-1 1 0,1-1 0,-1 0 0,1 0 0,0 0 0,0 0 0,-1 0 0,1 0 0,0-1 0,5 1 0,1-1 0,-1 1 0,1-2 0,0 1 0,-1-1 0,1-1 0,-1 1 0,1-1 0,-1-1 0,0 0 0,0 0 0,0 0 0,0-1 0,-1 0 0,1-1 0,-1 0 0,0 0 0,-1 0 0,1-1 0,-1 0 0,0 0 0,0-1 0,-1 0 0,0 0 0,0 0 0,-1 0 0,1-1 0,-2 0 0,5-12 0,-7 19 0,-1 1 0,0 0 0,0-1 0,0 1 0,0 0 0,0-1 0,-1 1 0,1 0 0,0 0 0,0-1 0,0 1 0,0 0 0,0-1 0,0 1 0,0 0 0,-1 0 0,1-1 0,0 1 0,0 0 0,0 0 0,-1-1 0,1 1 0,0 0 0,0 0 0,0 0 0,-1 0 0,1-1 0,0 1 0,0 0 0,-1 0 0,1 0 0,0 0 0,-1 0 0,1 0 0,0 0 0,-1 0 0,1 0 0,0 0 0,0 0 0,-1 0 0,1 0 0,0 0 0,-1 0 0,1 0 0,0 0 0,-1 0 0,1 0 0,0 0 0,0 0 0,-1 0 0,1 0 0,0 1 0,0-1 0,-1 0 0,1 0 0,0 0 0,0 1 0,-1-1 0,1 0 0,-3 3 0,0 0 0,0 0 0,0 0 0,0 0 0,0 0 0,1 1 0,0-1 0,0 1 0,0-1 0,0 1 0,0 0 0,1 0 0,-1 0 0,1 0 0,0 0 0,0 0 0,1 0 0,-1 1 0,1 7 0,1-11 0,-1 0 0,0-1 0,0 1 0,1 0 0,-1 0 0,0-1 0,1 1 0,-1 0 0,1-1 0,-1 1 0,1-1 0,-1 1 0,1 0 0,-1-1 0,1 1 0,0-1 0,-1 1 0,1-1 0,0 0 0,-1 1 0,1-1 0,0 0 0,0 1 0,-1-1 0,1 0 0,0 0 0,0 0 0,0 0 0,-1 0 0,1 0 0,0 0 0,0 0 0,-1 0 0,1 0 0,1 0 0,32-7 0,-21 1 0,-1-1 0,0 0 0,0-1 0,-1-1 0,-1 0 0,1 0 0,-1-1 0,-1 0 0,14-19 0,-7 8 0,-2-1 0,0-1 0,-2-1 0,11-26 0,-19 40 0,0 0 0,-1-1 0,0 1 0,-1-1 0,0 1 0,1-22 0,-3 32 0,0 0 0,0-1 0,0 1 0,0 0 0,0-1 0,0 1 0,0 0 0,0-1 0,0 1 0,0 0 0,0-1 0,0 1 0,0 0 0,0-1 0,0 1 0,-1 0 0,1 0 0,0-1 0,0 1 0,0 0 0,0-1 0,-1 1 0,1 0 0,0 0 0,0 0 0,-1-1 0,1 1 0,0 0 0,-1 0 0,1 0 0,0 0 0,0-1 0,-1 1 0,1 0 0,0 0 0,-1 0 0,1 0 0,0 0 0,-1 0 0,1 0 0,0 0 0,-1 0 0,1 0 0,0 0 0,-1 0 0,1 0 0,0 0 0,-1 0 0,1 0 0,0 1 0,-1-1 0,1 0 0,0 0 0,0 0 0,-1 0 0,1 1 0,0-1 0,0 0 0,-1 0 0,1 1 0,0-1 0,0 0 0,0 0 0,-1 1 0,1-1 0,-18 18 0,7-3 0,0 1 0,1 1 0,1 0 0,1 0 0,1 1 0,0 0 0,1 0 0,1 1 0,1 0 0,0-1 0,1 2 0,1 29 0,1-47 0,1 1 0,1-1 0,-1 0 0,0 0 0,0 0 0,1-1 0,-1 1 0,1 0 0,0 0 0,0 0 0,-1 0 0,1 0 0,0-1 0,0 1 0,1 0 0,-1-1 0,0 1 0,1-1 0,-1 1 0,1-1 0,-1 0 0,4 3 0,-1-2 0,0 0 0,0-1 0,0 1 0,0-1 0,1 0 0,-1 0 0,1 0 0,-1-1 0,0 1 0,6-1 0,2-1 0,1 0 0,0 0 0,-1-1 0,0-1 0,1 0 0,20-8 0,-13 0 0,0-1 0,32-24 0,-27 19 0,-11 48 0,-12-27-81,1 0-1,-1 0 1,1 0-1,0 0 1,0-1-1,0 1 1,1-1 0,-1 0-1,1 0 1,0 0-1,0-1 1,0 1-1,6 2 1,4 1-530,-1-2-1,1 0 1,15 3 0,-22-7 422,1 1 0,-1 1 0,0-1 0,0 1 0,0 1 0,0-1 0,-1 1 0,1 0 0,-1 1 0,1-1 0,-1 1 0,0 0 0,0 1 0,-1 0 0,7 7 0,-9-7 349,0 1 1,0 0-1,-1 0 0,0 0 0,0 0 1,-1 0-1,0 1 0,0-1 0,0 0 1,-1 0-1,0 12 0,-9 73 1148,7-82-1405,-5 56 411,5-43 17,0 0 0,-1-1 0,-1 1 0,-1-1 0,-1 1 0,-1-2 1,-11 26-1,16-43-317,0 1 0,-1 0 1,1-1-1,-1 0 1,1 0-1,-1 1 1,0-2-1,-1 1 1,1 0-1,0-1 1,-1 1-1,1-1 1,-1 0-1,0 0 1,0 0-1,0-1 0,0 1 1,0-1-1,0 0 1,0 0-1,0-1 1,0 1-1,-1-1 1,1 0-1,0 0 1,0 0-1,0-1 1,-1 1-1,1-1 0,-7-2 1,3 0-11,1 0 0,-1 0 1,1-1-1,-1 1 0,1-2 1,1 1-1,-1-1 0,0 0 0,1 0 1,0-1-1,0 0 0,1 0 0,0 0 1,-8-13-1,7 9-4,1 1 1,1-1-1,0 0 1,0 0-1,1 0 1,1-1-1,-1 1 1,2-1-1,-1 1 0,1-1 1,1 0-1,0 1 1,1-1-1,1-11 1,1 8-5,1 0 1,0 0 0,1 1-1,0-1 1,1 1 0,1 0-1,0 1 1,1 0 0,16-21-1,5-1-268,28-38-2373,-30 19-3999,-16 12-1929</inkml:trace>
</inkml:ink>
</file>

<file path=ppt/ink/ink4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4.017"/>
    </inkml:context>
    <inkml:brush xml:id="br0">
      <inkml:brushProperty name="width" value="0.025" units="cm"/>
      <inkml:brushProperty name="height" value="0.025" units="cm"/>
    </inkml:brush>
  </inkml:definitions>
  <inkml:trace contextRef="#ctx0" brushRef="#br0">47 49 20435,'-26'-23'3620,"11"6"-770,10 8 1122,12 13-4068,14 9-416,6-1-3332,7-4-8744</inkml:trace>
</inkml:ink>
</file>

<file path=ppt/ink/ink4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6:58.212"/>
    </inkml:context>
    <inkml:brush xml:id="br0">
      <inkml:brushProperty name="width" value="0.025" units="cm"/>
      <inkml:brushProperty name="height" value="0.025" units="cm"/>
    </inkml:brush>
  </inkml:definitions>
  <inkml:trace contextRef="#ctx0" brushRef="#br0">0 1964 6919,'8'23'5942,"-5"-47"-1392,1-7-4366,17-32 459,-16 51-422,0 0 1,-1-1 0,0 0 0,2-18-1,43-257 2278,-41 245-2074,2 0 1,30-81-1,-17 58-228,1-5-178,4 1 0,2 1 1,4 1-1,75-112 0,24-48 25,-28 44-13,50-52 22,-148 225-75,0 1-1,1 1 1,0-1-1,0 1 1,18-14-1,-21 20 11,1-1 0,-1 1 0,1 0 0,0 0-1,-1 1 1,1 0 0,1 0 0,-1 0 0,0 1-1,0 0 1,1 0 0,11 0 0,-10 2-196,14-1-681,-11-4-4351,-1-11-5266</inkml:trace>
</inkml:ink>
</file>

<file path=ppt/ink/ink4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00.784"/>
    </inkml:context>
    <inkml:brush xml:id="br0">
      <inkml:brushProperty name="width" value="0.025" units="cm"/>
      <inkml:brushProperty name="height" value="0.025" units="cm"/>
    </inkml:brush>
  </inkml:definitions>
  <inkml:trace contextRef="#ctx0" brushRef="#br0">0 328 6854,'0'0'7784,"11"-1"-7549,1 0-203,0 0 0,0-1 0,0 0 0,0-1 0,-1 0 0,1-1 0,-1-1 0,1 0 0,-1 0 0,-1-1 0,12-8 0,58-46 1175,-21 14-458,2 2 0,104-55 0,-151 94-568,1 0 0,0 0 0,0 2 0,0 0 0,0 0 1,0 1-1,0 1 0,25 2 0,8 2 587,67 13 0,11 18 462,-45-10-1088,-54-15 104,0 1 1,-1 2-1,0 1 1,-1 1-1,45 32 0,-36-22-120,66 33-1,238 113 875,-272-130-869,-1 2 0,110 96 1,-124-88 334,-2 3 0,50 70 0,182 223 111,-177-230-186,30 39 216,-116-130-547,1 0 0,1-1-1,1-1 1,1-1 0,2-1 0,0-1 0,1-1-1,0-1 1,52 26 0,-44-29 184,26 11 184,102 63 0,-123-62-160,-27-17-196,1-1-1,0 0 1,0-1 0,1-1-1,0 0 1,1-1 0,-1 0 0,1-1-1,0-1 1,26 5 0,-15-4 0,0 0 0,0 2 0,35 14 0,-41-13-18,1-1 0,0-1 0,0-1 1,0 0-1,1-2 0,25 2 0,-17-3-54,0 1 0,-1 2 0,57 15 0,-47-10 0,56 8 0,6 4 0,-83-17 0,0 0 0,0-1 0,0-1 0,0-1 0,0 0 0,1-1 0,-1-1 0,22-3 0,-13 1-57,0 0 0,0 2 0,0 1 0,0 0 0,0 3 0,26 5 0,-17-3-36,0-1 0,58 0 0,-79-5 88,0 1 0,-1 0 0,1 1 0,23 6 0,-19-3 3,-9-4-513,-1 0 0,1-1-1,0 0 1,-1 0 0,15-3-1,32 1-5279,-52 3 5400,0 0 0,0-1 1,0 1-1,0 0 0,0 0 0,0 0 1,0 1-1,0-1 0,-1 1 0,1 0 0,-1-1 1,1 1-1,-1 0 0,0 1 0,4 3 1,1 3-11628</inkml:trace>
</inkml:ink>
</file>

<file path=ppt/ink/ink4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03.759"/>
    </inkml:context>
    <inkml:brush xml:id="br0">
      <inkml:brushProperty name="width" value="0.025" units="cm"/>
      <inkml:brushProperty name="height" value="0.025" units="cm"/>
    </inkml:brush>
  </inkml:definitions>
  <inkml:trace contextRef="#ctx0" brushRef="#br0">1 4015 9801,'0'0'6262,"3"-9"-5584,4-15-176,0-1 0,-2 1 0,-1-1-1,2-39 1,-6-114 446,-1 88-502,12-414 902,-7 374-1298,-2-402 587,3-82-158,39 29-362,-37 520-128,81-553 444,-69 504-18,4-148-1,-15 141-277,-2 91-6996</inkml:trace>
</inkml:ink>
</file>

<file path=ppt/ink/ink4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5.693"/>
    </inkml:context>
    <inkml:brush xml:id="br0">
      <inkml:brushProperty name="width" value="0.025" units="cm"/>
      <inkml:brushProperty name="height" value="0.025" units="cm"/>
    </inkml:brush>
  </inkml:definitions>
  <inkml:trace contextRef="#ctx0" brushRef="#br0">97 55 7783,'0'0'2200,"-9"-7"74,3 2-1825,2 1-192,-1-1 0,0 1-1,0 0 1,-1 0-1,1 1 1,-1 0-1,0 0 1,0 0 0,0 1-1,0-1 1,-1 1-1,-6-1 1,12 4-186,1 0-1,0 0 1,0 0 0,0 0 0,-1 0 0,1 0-1,0 0 1,0 0 0,0 0 0,0 0 0,1 0-1,-1 0 1,0 0 0,0-1 0,1 1 0,-1 0-1,0 0 1,1 0 0,-1 0 0,1 0-1,-1-1 1,2 2 0,14 21 709,1 0-1,0-2 1,2 0-1,36 30 1,-33-30-535,69 60 107,4-3 0,3-5 1,3-3-1,3-6 0,3-4 1,191 78-1,-265-125-165,999 368 3507,-998-370-3746,-1-2-155,0 2-1,-1 2 1,0 0-1,35 22 1,-106-56-6626,-5-6 1393</inkml:trace>
</inkml:ink>
</file>

<file path=ppt/ink/ink4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6.220"/>
    </inkml:context>
    <inkml:brush xml:id="br0">
      <inkml:brushProperty name="width" value="0.025" units="cm"/>
      <inkml:brushProperty name="height" value="0.025" units="cm"/>
    </inkml:brush>
  </inkml:definitions>
  <inkml:trace contextRef="#ctx0" brushRef="#br0">400 656 10762,'0'0'1580,"-1"10"-101,-1 20 159,1 0 0,2 1 0,1-1-1,7 34 1,-59-234 4050,-17 0-4591,-98-156-1508,163 321 413,-14-25 36,-2 1 0,0 0 0,-2 1 0,-31-34 0,92 61-433,67 4 238,111 19 0,-4 10-4461,-128-21-1137,-7-7-4852</inkml:trace>
</inkml:ink>
</file>

<file path=ppt/ink/ink4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11.068"/>
    </inkml:context>
    <inkml:brush xml:id="br0">
      <inkml:brushProperty name="width" value="0.025" units="cm"/>
      <inkml:brushProperty name="height" value="0.025" units="cm"/>
    </inkml:brush>
  </inkml:definitions>
  <inkml:trace contextRef="#ctx0" brushRef="#br0">0 121 18289,'0'0'5392,"11"-9"-4137,5-2-929,0 0-1,1 1 1,0 1 0,1 0 0,29-9 0,-40 16-296,0 0-1,1 0 0,-1 1 1,0 0-1,1 0 0,-1 0 1,1 1-1,-1 1 1,10 0-1,-14 0-34,1 0-1,0 0 1,-1 1-1,1-1 1,-1 1-1,1 0 1,-1-1-1,0 1 1,1 1 0,-1-1-1,0 0 1,-1 1-1,1 0 1,0 0-1,-1-1 1,1 1 0,-1 1-1,0-1 1,2 5-1,0 0 101,0 1 0,-1 1 0,0-1 0,-1 0 0,0 1 0,0-1 0,-1 1 0,0-1 0,-1 1 0,0 10 1,-3 14 548,-12 51 0,5-28 284,8-34-382,8-38 271,8-37 249,-9 16-1066,-1 0 0,-2-60 0,-3 77 0,-1 0 0,0 1 0,-1 0 0,-1-1 0,-1 1 0,-13-33 0,17 57 0,1 0 0,-1-1 0,1 1 0,-1 0 0,2 0 0,-1-1 0,1 1 0,1 6 0,-1-9 0,1 0 0,0 0 0,0 0 0,0 0 0,0 0 0,0 0 0,1-1 0,-1 1 0,1-1 0,0 1 0,-1-1 0,1 0 0,0 0 0,0 0 0,1-1 0,5 3 0,-2-1 0,1-1 0,-1 0 0,1-1 0,0 0 0,-1 0 0,1-1 0,12 0 0,-1-2 0,0-1 0,1-1 0,-1 0 0,0-2 0,25-10 0,-13 1-2817,-28 13 2184,-1 1-1,0-1 1,0 1 0,0-1 0,-1 0 0,1 0 0,0 0-1,-1 0 1,1 0 0,-1 0 0,2-3 0,1-8-11117</inkml:trace>
</inkml:ink>
</file>

<file path=ppt/ink/ink4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11.409"/>
    </inkml:context>
    <inkml:brush xml:id="br0">
      <inkml:brushProperty name="width" value="0.025" units="cm"/>
      <inkml:brushProperty name="height" value="0.025" units="cm"/>
    </inkml:brush>
  </inkml:definitions>
  <inkml:trace contextRef="#ctx0" brushRef="#br0">10 1 22453,'0'0'2659,"3"57"-1,-3-23-512,0 9-993,-3 3-448,-5 2-545,6-2-96,2-5-32,0-5-32,0-10-384,0-8-193,0-8-31,2-5-481,1-5-1826,-3-13-6566,0-6-2562</inkml:trace>
</inkml:ink>
</file>

<file path=ppt/ink/ink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0.827"/>
    </inkml:context>
    <inkml:brush xml:id="br0">
      <inkml:brushProperty name="width" value="0.025" units="cm"/>
      <inkml:brushProperty name="height" value="0.025" units="cm"/>
    </inkml:brush>
  </inkml:definitions>
  <inkml:trace contextRef="#ctx0" brushRef="#br0">1 1 3459,'0'0'-1153</inkml:trace>
</inkml:ink>
</file>

<file path=ppt/ink/ink4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11.767"/>
    </inkml:context>
    <inkml:brush xml:id="br0">
      <inkml:brushProperty name="width" value="0.025" units="cm"/>
      <inkml:brushProperty name="height" value="0.025" units="cm"/>
    </inkml:brush>
  </inkml:definitions>
  <inkml:trace contextRef="#ctx0" brushRef="#br0">0 373 12684,'0'0'16047,"4"0"-15081,9-2-844,-1 1-1,0-2 0,1 1 1,-1-2-1,0 0 0,-1 0 0,1-1 1,-1 0-1,0-1 0,0-1 0,0 1 1,-1-2-1,0 1 0,16-18 0,-13 13-7,-1-1 0,0 0 0,-1-1-1,-1-1 1,0 1 0,-1-1-1,0-1 1,-1 0 0,-1 0-1,6-21 1,-5-44-114,-7 60 0,0 28 0,1 12-454,0 0 0,1 0 1,1-1-1,1 1 0,7 17 0,-6-20-1019,1 0 0,0-1-1,1 0 1,1 0-1,19 24 1,-13-23-14222</inkml:trace>
</inkml:ink>
</file>

<file path=ppt/ink/ink4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22.696"/>
    </inkml:context>
    <inkml:brush xml:id="br0">
      <inkml:brushProperty name="width" value="0.025" units="cm"/>
      <inkml:brushProperty name="height" value="0.025" units="cm"/>
    </inkml:brush>
  </inkml:definitions>
  <inkml:trace contextRef="#ctx0" brushRef="#br0">0 163 8456,'0'0'15535,"8"-8"-14131,2-3-1033,1 1-1,1 0 1,0 0 0,0 1 0,14-7 0,-19 12-261,0 1 1,-1-1-1,1 1 0,0 0 1,0 1-1,1 0 1,-1 0-1,0 0 0,1 1 1,-1 0-1,1 1 1,-1 0-1,1 0 0,9 1 1,-16 0-71,1 0 1,0 0 0,0 1 0,-1-1-1,1 0 1,-1 1 0,1-1-1,-1 1 1,0 0 0,1-1 0,-1 1-1,0 0 1,0 0 0,0 0 0,0 0-1,-1 0 1,1 0 0,-1 0-1,1 0 1,-1 0 0,1 0 0,-1 0-1,0 0 1,0 0 0,0 0 0,-1 3-1,-2 58 1162,-16 1-516,15-52-585,0-1 0,0 1-1,1 1 1,-1 12 0,30-65-101,-18 17 0,-2 0 0,0 0 0,-1-1 0,-1 1 0,-1-1 0,-2 0 0,0 0 0,-5-46 0,4 70 0,1-1 0,-1 0 0,1 0 0,-1 0 0,1 0 0,-1 0 0,1 0 0,0 1 0,-1-1 0,1 0 0,0 1 0,0-1 0,-1 0 0,1 1 0,0-1 0,0 1 0,0-1 0,0 1 0,0 0 0,0-1 0,0 1 0,0 0 0,0 0 0,0-1 0,0 1 0,0 0 0,0 0 0,0 0 0,0 0 0,0 0 0,2 1 0,50-1 0,-35 1 0,10-2-130,52 5-4699,-66-1-4081</inkml:trace>
</inkml:ink>
</file>

<file path=ppt/ink/ink4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24.371"/>
    </inkml:context>
    <inkml:brush xml:id="br0">
      <inkml:brushProperty name="width" value="0.025" units="cm"/>
      <inkml:brushProperty name="height" value="0.025" units="cm"/>
    </inkml:brush>
  </inkml:definitions>
  <inkml:trace contextRef="#ctx0" brushRef="#br0">1 1 11851,'0'0'18193,"6"70"-17936,-5-34 95,-1 2-192,0-1-96,0-4 0,0-4-416,5-9-1922,2-12-2146,1-8-3011</inkml:trace>
</inkml:ink>
</file>

<file path=ppt/ink/ink4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25.334"/>
    </inkml:context>
    <inkml:brush xml:id="br0">
      <inkml:brushProperty name="width" value="0.025" units="cm"/>
      <inkml:brushProperty name="height" value="0.025" units="cm"/>
    </inkml:brush>
  </inkml:definitions>
  <inkml:trace contextRef="#ctx0" brushRef="#br0">4 0 16271,'0'0'13880,"9"10"-13239,-3-4-578,0 0 0,0 0 0,1-1 0,0 0 0,0 0 0,0-1 0,0 0 0,1 0 0,0 0 0,0-1 0,0-1 0,0 1 0,0-1 0,12 1 0,33 0 53,-41-3-105,1 0 0,-1 1 0,1 0-1,-1 1 1,0 0 0,23 8 0,-34-9-17,0-1 1,0 1 0,-1-1-1,1 1 1,0-1-1,0 1 1,0 0-1,-1-1 1,1 1-1,0 0 1,0 0-1,-1 0 1,1-1 0,-1 1-1,1 0 1,-1 0-1,1 0 1,-1 0-1,0 0 1,1 0-1,-1 0 1,0 0 0,0 0-1,0 0 1,0 0-1,0 0 1,0 0-1,0 0 1,0 1-1,0-1 1,0 0-1,0 0 1,-1 0 0,1 0-1,-1 0 1,1 0-1,0-1 1,-1 1-1,1 0 1,-1 0-1,0 0 1,1 0-1,-1 0 1,-1 0 0,-34 36 191,5-15-36,0-2-1,-1 0 1,-1-3-1,0 0 1,-59 18-1,78-32-787,17-7-1131,19-9-4283,-20 12 4656,23-14-8063</inkml:trace>
</inkml:ink>
</file>

<file path=ppt/ink/ink4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6:59:25.850"/>
    </inkml:context>
    <inkml:brush xml:id="br0">
      <inkml:brushProperty name="width" value="0.025" units="cm"/>
      <inkml:brushProperty name="height" value="0.025" units="cm"/>
    </inkml:brush>
  </inkml:definitions>
  <inkml:trace contextRef="#ctx0" brushRef="#br0">0 194 12075,'0'0'19245,"6"-9"-18599,0 0-601,0 0 0,1 1 0,0 0 1,0 0-1,1 1 0,12-11 0,-15 15-47,0-1 0,0 1 0,0 0 0,0 1 0,1-1 0,-1 1 0,1 0-1,0 0 1,-1 0 0,1 1 0,0 0 0,0 0 0,0 1 0,0 0 0,10 0 0,-14 1 11,0 0 0,-1 0-1,1 1 1,0-1 0,0 0-1,-1 1 1,1-1 0,-1 1-1,1-1 1,-1 1 0,0 0-1,1-1 1,-1 1 0,0 0-1,0 0 1,0 0-1,-1 0 1,1 0 0,0 0-1,-1 0 1,1 0 0,-1 0-1,0 1 1,0-1 0,0 0-1,0 0 1,0 4 0,-3 64 266,3-69-275,-12 48 0,9-40 0,1 0 0,-1 0 0,2 0 0,-2 16 0,5-26 0,1 0 0,0 0 0,-1-1 0,0 0 0,1 1 0,-1-1 0,0 0 0,0 0 0,0 0 0,3-3 0,1-4 0,-1 0 0,1-1 0,-2 0 0,1 0 0,-1 0 0,-1 0 0,0 0 0,3-22 0,-3 7 0,-1 0 0,-3-43 0,-8 41 0,6 16 0,17 10 0,6 4-413,1-1 0,0-1 0,0-1 1,0-1-1,0 0 0,-1-2 0,1 0 0,36-12 0,-18-2-8299</inkml:trace>
</inkml:ink>
</file>

<file path=ppt/ink/ink4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7.359"/>
    </inkml:context>
    <inkml:brush xml:id="br0">
      <inkml:brushProperty name="width" value="0.025" units="cm"/>
      <inkml:brushProperty name="height" value="0.025" units="cm"/>
    </inkml:brush>
  </inkml:definitions>
  <inkml:trace contextRef="#ctx0" brushRef="#br0">230 124 6983,'0'0'11947,"-9"-8"-9726,4 3-1920,-1 1 0,1 0 0,-1 0 0,0 0 0,-1 1 0,1 0 0,-1 0 0,-7-2 0,11 4-263,0 0-1,0 1 1,0 0-1,-1-1 1,1 1-1,0 0 0,0 1 1,0-1-1,0 1 1,0-1-1,0 1 1,0 0-1,0 0 1,0 0-1,0 1 1,0-1-1,0 1 1,1-1-1,-1 1 0,1 0 1,-1 0-1,1 0 1,0 0-1,0 0 1,-4 6-1,-5 7 221,2 0 0,-1 1 0,2 0 0,0 1 0,1 0-1,1 0 1,1 0 0,0 1 0,1 0 0,1 0 0,1 0 0,-1 18 0,3-35-250,0 0 0,0 0 0,0 0 0,0 0 0,0 0 0,0 0 1,0 0-1,0 0 0,0 0 0,0 0 0,0-1 0,1 1 0,-1 0 1,0 0-1,1 0 0,-1 0 0,1 0 0,-1-1 0,0 1 0,1 0 0,0 0 1,-1-1-1,1 1 0,0 0 0,-1-1 0,1 1 0,0-1 0,-1 1 1,1-1-1,0 1 0,0-1 0,0 1 0,0-1 0,-1 0 0,1 1 1,0-1-1,0 0 0,0 0 0,0 0 0,0 0 0,0 0 0,0 0 0,0 0 1,0 0-1,-1 0 0,1 0 0,0 0 0,0-1 0,0 1 0,0 0 1,1-1-1,4-2 36,0 1 0,-1-1 0,1 0 0,-1-1 0,0 1 0,9-9 0,3-4 53,-1-1 1,-1 0-1,-1-1 1,-1-1-1,23-41 0,-28 45-73,-1-1-1,-1 0 1,0-1-1,-1 1 1,0-1-1,-2 0 1,0 0-1,1-28 0,-4 44-22,0 0 0,0 0 0,0 0 0,0 0 0,0 0 0,0 0-1,0 0 1,0 1 0,0-1 0,0 0 0,-1 0 0,1 0-1,0 0 1,-1 0 0,1 1 0,0-1 0,-1 0 0,1 0 0,-1 1-1,0-1 1,0 0 0,-12 5-159,-13 28-210,13-4 436,1 1-1,1 0 1,-6 31-1,13-45 121,1 1-1,1-1 0,0 1 0,1 0 0,1 0 0,0 0 0,5 27 0,-5-41-174,0 0 0,1-1 0,-1 1 1,1 0-1,-1-1 0,1 1 0,0-1 0,0 1 0,-1-1 0,1 0 0,0 1 0,0-1 0,1 0 0,-1 1 0,0-1 0,0 0 0,0 0 0,1 0 0,-1 0 0,1 0 0,-1-1 1,1 1-1,1 0 0,0 0 17,0 0-1,1-1 1,-1 1 0,1-1 0,-1 0 0,0 0 0,1 0 0,-1-1 0,0 1 0,7-2 0,-1-1 32,0 0 1,0-1-1,0 0 1,0 0-1,-1-1 1,0 0-1,9-7 1,-8 5-124,-1-1 0,0 1 0,-1-1 1,0-1-1,0 1 0,0-1 0,-1-1 0,-1 1 1,0-1-1,0 0 0,-1 0 0,0 0 0,0-1 1,-1 1-1,-1-1 0,0 0 0,1-12 0,-7 23-1071,-4 13 472,-7 16 39,-8 63-1702,17-29-6201,5-38-1229</inkml:trace>
</inkml:ink>
</file>

<file path=ppt/ink/ink4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8.041"/>
    </inkml:context>
    <inkml:brush xml:id="br0">
      <inkml:brushProperty name="width" value="0.025" units="cm"/>
      <inkml:brushProperty name="height" value="0.025" units="cm"/>
    </inkml:brush>
  </inkml:definitions>
  <inkml:trace contextRef="#ctx0" brushRef="#br0">7 1 16784,'0'0'9598,"-2"12"-8909,-1 30 486,1 56 1,3-76-942,1 0 1,1 0 0,0 0-1,2 0 1,8 23-1,-13-44-215,0 1 1,0-1-1,1 0 0,-1 0 0,0 0 1,1 0-1,-1 0 0,1 0 1,-1 0-1,1 0 0,-1 0 0,1 0 1,0 0-1,-1-1 0,1 1 0,0 0 1,0 0-1,0-1 0,0 1 0,-1 0 1,1-1-1,0 1 0,2 0 0,-2-2 8,-1 1-1,1-1 0,0 0 0,0 1 0,-1-1 0,1 0 0,0 0 0,-1 0 0,1 1 0,-1-1 0,1 0 0,-1 0 0,0 0 0,1 0 0,-1 0 1,0 0-1,1 0 0,-1 0 0,0-1 0,7-58 416,-6 32-861,-2 0 1,-6-45 0,7 74 380,0 0 1,1 0-1,0 0 0,-1 0 1,1 0-1,-1 0 1,1 0-1,0 0 0,0 0 1,0-1-1,-1 1 0,1 0 1,0 0-1,0-1 0,0 1 1,0 0-1,0-1 0,0 1 1,0-1-1,1 0 1,0 1-1,40 7-135,-24-7 222,1 0 0,29-4 0,-32 0-23,0-1 0,0-1 0,30-13 1,-34 12-52,1 1-1,-1 0 1,1 1 0,1 0 0,-1 1 0,0 0 0,15 0 0,-26 4 55,0-1 0,0 1 0,-1 0 0,1 0-1,0-1 1,-1 1 0,1 0 0,0 0 0,-1 1 0,1-1 0,-1 0 0,0 1 0,1-1 0,-1 0 0,0 1 0,0-1 0,0 1 0,0 0 0,0-1 0,0 1 0,-1 0 0,1 0 0,0-1-1,-1 1 1,1 0 0,-1 0 0,0 3 0,1-3-1,-1 1 0,0-1 1,1 1-1,0-1 0,0 0 0,0 0 0,0 1 0,0-1 0,0 0 0,0 0 1,0 0-1,1 0 0,-1 0 0,1 0 0,0-1 0,-1 1 0,1 0 0,0-1 1,0 0-1,0 1 0,0-1 0,0 0 0,4 1 0,-2-1 20,0-1 0,0 0 1,0 0-1,1 0 0,-1 0 0,0-1 0,0 0 0,0 1 0,0-2 1,0 1-1,0 0 0,6-4 0,45-32-233,-49 32 65,0 0-1,0 0 1,0 0-1,1 1 0,0 0 1,0 1-1,0-1 1,0 1-1,1 0 0,-1 1 1,1 0-1,13-2 0,-20 4 129,0 0-1,0 1 1,-1-1-1,1 0 1,0 1-1,-1-1 0,1 1 1,0-1-1,-1 0 1,1 1-1,-1-1 0,1 1 1,-1 0-1,1-1 1,-1 1-1,1 0 1,-1-1-1,0 1 0,1 0 1,-1-1-1,0 1 1,1 0-1,-1-1 0,0 1 1,0 0-1,0 0 1,0-1-1,1 1 0,-1 0 1,0 0-1,-1 0 1,1-1-1,0 1 1,0 1-1,0-1 8,0 0 1,0 0-1,-1 0 0,1 0 1,1 0-1,-1 0 0,0 0 1,0 0-1,0 0 0,1 0 1,-1 0-1,0 0 0,1 0 1,-1 0-1,1 0 0,-1 0 1,1 0-1,-1 0 0,1 0 1,0 0-1,0-1 1,-1 1-1,1 0 0,0 0 1,0-1-1,0 1 0,0-1 1,-1 1-1,3 0 0,3 0-96,1-1 0,0 0 0,0 0-1,-1 0 1,1-1 0,0 0 0,-1-1-1,1 1 1,-1-1 0,10-4 0,37-18-5714,-26 11-385,-5 3-675</inkml:trace>
</inkml:ink>
</file>

<file path=ppt/ink/ink4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8.381"/>
    </inkml:context>
    <inkml:brush xml:id="br0">
      <inkml:brushProperty name="width" value="0.025" units="cm"/>
      <inkml:brushProperty name="height" value="0.025" units="cm"/>
    </inkml:brush>
  </inkml:definitions>
  <inkml:trace contextRef="#ctx0" brushRef="#br0">1 190 9065,'0'0'14440,"10"-4"-13703,8-5-695,0-1-1,0 0 1,30-24 0,-43 30 47,1-1 0,-1 1 0,0-1 0,-1 0 0,1 0-1,-1 0 1,0-1 0,0 1 0,0-1 0,-1 0 0,0 0 0,0 0-1,-1-1 1,0 1 0,0-1 0,0 1 0,1-12 0,-3 17-33,0 1 1,0 0-1,0-1 0,0 1 1,0-1-1,0 1 1,0 0-1,0-1 1,0 1-1,-1-1 1,1 1-1,0 0 0,0-1 1,0 1-1,0 0 1,-1-1-1,1 1 1,0 0-1,0-1 1,-1 1-1,1 0 1,0-1-1,-1 1 0,1 0 1,0 0-1,-1 0 1,1-1-1,0 1 1,-1 0-1,1 0 1,0 0-1,-1 0 0,1-1 1,-1 1-1,1 0 1,0 0-1,-1 0 1,1 0-1,-1 0 1,1 0-1,0 0 1,-1 0-1,1 0 0,-1 1 1,1-1-1,0 0 1,-1 0-1,1 0 1,0 0-1,-1 0 1,1 1-1,0-1 1,-1 0-1,1 0 0,0 1 1,-1-1-1,1 0 1,0 0-1,0 1 1,-1-1-1,1 0 1,0 1-1,0-1 0,-1 0 1,1 1-1,-21 21 25,18-16 111,-1 1 0,1-1 0,0 1 1,1 0-1,0 0 0,0 0 0,0 0 0,1 0 1,0 0-1,0 0 0,1 12 0,1-18-210,-1 1 1,1-1-1,0 1 1,0-1-1,0 1 1,0-1-1,0 0 0,0 1 1,0-1-1,0 0 1,1 0-1,-1 0 1,0 0-1,1 0 0,-1 0 1,1 0-1,-1-1 1,1 1-1,0 0 1,-1-1-1,1 1 0,-1-1 1,1 0-1,0 1 1,0-1-1,-1 0 1,1 0-1,2 0 0,63 1-4517,-55-1 2272,22-1-3353,-3-2-160</inkml:trace>
</inkml:ink>
</file>

<file path=ppt/ink/ink4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9.346"/>
    </inkml:context>
    <inkml:brush xml:id="br0">
      <inkml:brushProperty name="width" value="0.025" units="cm"/>
      <inkml:brushProperty name="height" value="0.025" units="cm"/>
    </inkml:brush>
  </inkml:definitions>
  <inkml:trace contextRef="#ctx0" brushRef="#br0">0 98 16656,'0'0'11258,"4"14"-10825,5 53 448,-2 0 0,-4 127 0,-3-136 303,16-139-591,-13 27-593,-5-79 0,-1 106 0,0 1 0,-2-1 0,-1 0 0,-17-48 0,25 88 0,-2-9 0,0-1 0,1 0 0,-1 1 0,1-1 0,0 1 0,0-1 0,0 0 0,0 0 0,2 4 0,-1-4 0,0 1 0,0-1 0,1 0 0,-1 1 0,1-1 0,0 0 0,-1 0 0,1-1 0,1 1 0,-1-1 0,0 1 0,1-1 0,-1 0 0,1 0 0,-1-1 0,1 1 0,0-1 0,0 0 0,0 1 0,0-2 0,0 1 0,0 0 0,0-1 0,0 0 0,0 0 0,0 0 0,0 0 0,0-1 0,0 0 0,6-1 0,-4-1 0,1 0 0,-1 0 0,0 0 0,0-1 0,0 0 0,-1 0 0,1 0 0,-1-1 0,0 1 0,0-1 0,-1-1 0,1 1 0,-1-1 0,-1 1 0,1-1 0,-1 0 0,3-8 0,2-10 0,0-5 0,-5 27 0,-4 17 0,-8 62 0,5-49 0,0 1 0,2 0 0,1 0 0,1 0 0,2 0 0,5 32 0,-6-57-190,0-1 0,0 1 1,0-1-1,1 1 0,-1-1 0,1 0 1,0 0-1,0 0 0,0 0 0,0 0 0,1 0 1,-1-1-1,1 1 0,0-1 0,-1 1 1,1-1-1,0 0 0,1 0 0,3 2 0,-5-4-43,0 1-1,0-1 0,0 1 0,0-1 0,0 0 0,0 1 1,0-1-1,0 0 0,1-1 0,-1 1 0,0 0 1,0 0-1,0-1 0,0 0 0,0 1 0,0-1 0,0 0 1,0 0-1,-1 0 0,1 0 0,0 0 0,0 0 1,-1 0-1,1-1 0,-1 1 0,1-1 0,-1 1 0,0-1 1,1 0-1,-1 1 0,0-1 0,0 0 0,0 0 0,1-2 1,11-26-10337</inkml:trace>
</inkml:ink>
</file>

<file path=ppt/ink/ink4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29.770"/>
    </inkml:context>
    <inkml:brush xml:id="br0">
      <inkml:brushProperty name="width" value="0.025" units="cm"/>
      <inkml:brushProperty name="height" value="0.025" units="cm"/>
    </inkml:brush>
  </inkml:definitions>
  <inkml:trace contextRef="#ctx0" brushRef="#br0">1 31 11115,'0'0'19880,"8"2"-19742,-6-1-116,1-1-21,-1 1 0,0 0 0,0-1 0,1 1 0,-1-1 0,0 0 0,0 0 0,1 0 0,-1 0 1,0 0-1,4-1 0,-5 0-9,0 0 0,0 1 0,0-1 0,0 0 0,0 0 0,0 0 0,0-1 0,0 1 0,0 0 0,0 0 0,-1 0 0,1-1 0,0 1 0,-1 0 0,1-1 0,-1 1 0,0 0 0,1-1 0,-1 1 0,0-1 0,0 1 0,0-1 0,0 1 0,0 0 0,0-1 0,-1-1 0,-5 7-409,-2 7 305,7-6 131,-1 1-1,1-1 1,0 1-1,1-1 0,-1 1 1,1-1-1,0 1 0,0 0 1,1-1-1,2 12 1,-2-15 10,0 0 0,0 0 1,0 0-1,0 0 1,1 0-1,-1 0 0,1 0 1,-1 0-1,1 0 0,0-1 1,0 1-1,-1 0 1,1-1-1,0 0 0,0 1 1,0-1-1,1 0 1,-1 0-1,0 0 0,0-1 1,1 1-1,-1 0 0,0-1 1,1 0-1,-1 1 1,1-1-1,3 0 0,3 0 6,1 0 0,-1-1-1,0-1 1,1 1-1,-1-1 1,0-1 0,0 1-1,0-2 1,0 1-1,0-1 1,13-9-1,-4 1 16,0-1 0,-1-1 0,30-30-1,-47 44-47,0 0-1,0-1 0,0 1 1,0 0-1,0 0 0,1 0 0,-1 0 1,0 0-1,0 0 0,0 0 1,0-1-1,0 1 0,0 0 1,0 0-1,1 0 0,-1 0 1,0 0-1,0 0 0,0 0 0,0 0 1,0 0-1,1 0 0,-1 0 1,0 0-1,0 0 0,0 0 1,0 0-1,1 0 0,-1 0 1,0 0-1,0 0 0,0 0 0,0 0 1,0 0-1,1 0 0,-1 0 1,0 0-1,0 0 0,0 0 1,0 0-1,0 0 0,0 0 1,1 1-1,-1-1 0,0 0 0,0 0 1,0 0-1,0 0 0,0 0 1,0 0-1,0 1 0,0-1 1,0 0-1,0 0 0,1 0 1,1 16 172,-4 29 209,2-30-309,0-14-81,-1 0 1,1 0-1,0 0 0,1 0 1,-1 1-1,0-1 0,0 0 0,0 0 1,1 0-1,-1 0 0,0 1 1,1-1-1,-1 0 0,1 0 1,0 0-1,-1 0 0,1 0 0,0 0 1,0-1-1,-1 1 0,1 0 1,0 0-1,0 0 0,0-1 1,0 1-1,0 0 0,0-1 1,1 1-1,1 0-46,0 0-1,-1-1 1,1 0 0,0 0 0,0 1 0,0-1-1,-1-1 1,1 1 0,0 0 0,0-1-1,4-1 1,1 0-274,-1-1-1,0 0 1,0 0 0,0 0-1,0-1 1,-1 0-1,1-1 1,9-8-1,-7 1-5891,-4 2-4826</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334"/>
    </inkml:context>
    <inkml:brush xml:id="br0">
      <inkml:brushProperty name="width" value="0.025" units="cm"/>
      <inkml:brushProperty name="height" value="0.025" units="cm"/>
    </inkml:brush>
  </inkml:definitions>
  <inkml:trace contextRef="#ctx0" brushRef="#br0">23 38 4933,'0'0'27834,"-22"-29"-29307,31 25-1634,-2-1-2371</inkml:trace>
</inkml:ink>
</file>

<file path=ppt/ink/ink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158"/>
    </inkml:context>
    <inkml:brush xml:id="br0">
      <inkml:brushProperty name="width" value="0.025" units="cm"/>
      <inkml:brushProperty name="height" value="0.025" units="cm"/>
    </inkml:brush>
  </inkml:definitions>
  <inkml:trace contextRef="#ctx0" brushRef="#br0">1 106 5093,'38'-61'5993,"-12"17"5107,-26 44-11008,0 0 0,-1 0 0,1 0 0,0 1 0,0-1 0,0 0 0,0 0 0,0 0 0,0 1 0,0-1 0,0 0 0,0 0 0,0 0 0,0 1 0,0-1 0,0 0 0,0 0 0,0 0 0,1 0 0,-1 1 0,0-1 0,0 0 0,0 0 0,0 0-1,0 0 1,0 1 0,0-1 0,0 0 0,1 0 0,-1 0 0,0 0 0,0 0 0,0 0 0,0 0 0,1 1 0,-1-1 0,0 0 0,0 0 0,0 0 0,0 0 0,1 0 0,-1 0 0,0 0 0,0 0 0,0 0 0,0 0 0,1 0 0,-1 0 0,0 0 0,0 0 0,0 0 0,1 0 0,-1 0-1,0 0 1,0 0 0,0 0 0,0 0 0,1-1 0,-1 1 0,0 0 0,0 0 0,0 0 0,0 0 0,1 0 0,-1-1 0,3 23-399,-2-19 731,3 51 785,-4-41-1101,0 0 0,1 0-1,1 0 1,0 0 0,0 0-1,2 0 1,-1-1 0,10 20 0,-12-30-101,0-1 0,1 1 1,-1-1-1,1 1 0,-1-1 1,1 0-1,-1 0 0,1 1 1,0-1-1,0 0 0,0 0 1,0-1-1,0 1 1,0 0-1,0-1 0,0 1 1,0-1-1,0 0 0,0 1 1,0-1-1,0 0 0,0 0 1,0-1-1,0 1 0,0 0 1,0-1-1,0 1 0,0-1 1,0 1-1,0-1 1,0 0-1,0 0 0,2-2 1,6-2 40,-1 0 0,0 0 0,0-1 0,0-1 1,7-7-1,4-5 16,0-1 0,-2-1 0,24-33 0,-42 53-72,0 1 0,0-1 0,1 1 0,-1-1 0,0 1-1,1-1 1,-1 1 0,0-1 0,1 1 0,-1-1 0,0 1 0,1-1 0,-1 1 0,1 0 0,-1-1 0,1 1 0,-1 0-1,1-1 1,-1 1 0,1 0 0,-1 0 0,1-1 0,-1 1 0,1 0 0,0 0 0,-1 0 0,2 0 0,3 14-142,-4 39 38,-2-41 120,1 6 129,-1-7-615,1 0 0,0 0 0,1 0 0,0 0 0,4 15 0,-5-25 252,1 1 0,-1-1 0,1 1 0,-1 0 0,1-1 0,0 0 0,0 1 0,0-1 0,0 1 0,0-1 0,0 0 0,0 0 0,0 0 0,0 1 0,1-1 0,-1 0 0,0-1 0,1 1 0,-1 0 0,1 0 0,-1 0 1,1-1-1,-1 1 0,1-1 0,-1 1 0,1-1 0,0 0 0,-1 0 0,1 0 0,0 0 0,-1 0 0,1 0 0,0 0 0,-1 0 0,1 0 0,-1-1 0,1 1 0,0-1 0,-1 1 0,1-1 0,-1 0 0,1 0 0,1-1 0,21-15-5534,0-9-4815</inkml:trace>
</inkml:ink>
</file>

<file path=ppt/ink/ink4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0.783"/>
    </inkml:context>
    <inkml:brush xml:id="br0">
      <inkml:brushProperty name="width" value="0.025" units="cm"/>
      <inkml:brushProperty name="height" value="0.025" units="cm"/>
    </inkml:brush>
  </inkml:definitions>
  <inkml:trace contextRef="#ctx0" brushRef="#br0">1 142 11531,'0'0'15802,"3"9"-14655,15 47 185,17 106 1,-17-70-928,-10-73-285,0-25 221,1-32 314,-6-9-592,-4-69 0,0 96-67,-2-1 0,0 1 0,-1 0-1,-1 0 1,-15-36 0,22 62-70,9 17-231,-8-18 311,1-1 0,0 0 0,0 0 0,0-1 1,1 1-1,-1-1 0,1 0 0,0 0 0,0-1 0,0 1 0,0-1 0,0 0 1,0-1-1,1 1 0,-1-1 0,1 0 0,-1 0 0,1-1 0,-1 1 0,1-1 1,-1-1-1,1 1 0,-1-1 0,1 0 0,-1 0 0,1 0 0,-1-1 0,6-2 0,-5 1 3,0 0 0,0-1 0,-1 1 0,1-1-1,-1-1 1,1 1 0,-1-1 0,-1 0-1,1 0 1,-1 0 0,1 0 0,-2-1-1,1 0 1,-1 0 0,1 0 0,-2 0-1,1-1 1,-1 1 0,0-1 0,0 1-1,-1-1 1,1-9 0,-5-24-5,-5 27-8,7 13 3,0 0 1,1 0-1,-1 0 0,0 1 1,0-1-1,1 0 1,-1 0-1,0 1 0,0-1 1,1 0-1,-1 1 0,0-1 1,1 1-1,-1-1 0,1 1 1,-1-1-1,0 1 0,1-1 1,-1 1-1,1 0 1,-1-1-1,1 1 0,0 0 1,-1 0-1,-4 7 1,1 0-1,0 1 1,1-1-1,-1 1 1,2 0 0,-1 0-1,1 0 1,1 0-1,-2 17 1,2 1 7,0 0-1,5 31 1,-4-54-103,1-1 0,0 0 0,0 0-1,0 0 1,0 0 0,1 0 0,-1 0 0,1 0 0,-1 0 0,1 0 0,0-1-1,0 1 1,0-1 0,1 1 0,-1-1 0,1 0 0,-1 0 0,1 0 0,-1 0-1,1-1 1,0 1 0,0-1 0,0 1 0,0-1 0,0 0 0,0 0-1,1 0 1,-1-1 0,0 1 0,0-1 0,1 0 0,3 0 0,7 1-814,-1-2 0,0 1 1,1-2-1,-1 1 1,0-2-1,23-7 0,-15 3-6110</inkml:trace>
</inkml:ink>
</file>

<file path=ppt/ink/ink4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1.124"/>
    </inkml:context>
    <inkml:brush xml:id="br0">
      <inkml:brushProperty name="width" value="0.025" units="cm"/>
      <inkml:brushProperty name="height" value="0.025" units="cm"/>
    </inkml:brush>
  </inkml:definitions>
  <inkml:trace contextRef="#ctx0" brushRef="#br0">0 0 4324,'0'0'17088,"0"12"-15166,5 54 1424,16 83 1,-6-48-2822,-11-71-321,1-1 0,2 1 1,12 36-1,-17-59-296,1 0-1,0 0 1,0 0-1,1 0 1,0-1-1,0 0 1,0 1-1,1-1 1,0-1-1,0 1 1,0-1-1,1 1 1,0-2 0,0 1-1,0-1 1,1 0-1,-1 0 1,12 4-1,-16-7-597,1 0 1,-1 0-1,1-1 1,0 1-1,-1-1 1,1 0-1,-1 0 1,1 0-1,0 0 1,-1 0-1,5-1 1,4-7-5403</inkml:trace>
</inkml:ink>
</file>

<file path=ppt/ink/ink4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2.339"/>
    </inkml:context>
    <inkml:brush xml:id="br0">
      <inkml:brushProperty name="width" value="0.025" units="cm"/>
      <inkml:brushProperty name="height" value="0.025" units="cm"/>
    </inkml:brush>
  </inkml:definitions>
  <inkml:trace contextRef="#ctx0" brushRef="#br0">22 333 18321,'0'0'1789,"-2"11"512,0-1-1694,-5 21 3042,-4 51-1,14-34-3310,-3-47-334,1 0-1,-1 1 1,0-1-1,1 0 1,-1 0-1,1 1 1,-1-1 0,1 0-1,-1 0 1,1 0-1,0 0 1,-1 0 0,1 0-1,0 0 1,0 0-1,0 0 1,0 0-1,0-1 1,0 1 0,0 0-1,0 0 1,0-1-1,0 1 1,1-1 0,-1 1-1,0-1 1,0 0-1,1 1 1,-1-1-1,0 0 1,0 0 0,1 0-1,-1 0 1,0 0-1,0 0 1,1 0 0,-1 0-1,0 0 1,0-1-1,1 1 1,-1-1-1,0 1 1,0-1 0,0 1-1,1-1 1,0-1-1,3 0-20,0-1-1,-1 1 0,0-1 0,0 0 1,0 0-1,0-1 0,0 1 1,-1-1-1,1 0 0,4-7 0,-3 0-93,-1 0-1,1 0 1,-2 0-1,0-1 1,0 0-1,-1 1 1,-1-1-1,1-24 1,-2 35 255,-1 21 75,-3 5-207,2-18 53,1 0-1,0 0 0,0 1 1,0-1-1,1 0 1,0 1-1,1-1 0,-1 0 1,1 0-1,4 14 0,-4-20-53,-1 0-1,1 0 1,-1 0-1,1 0 1,-1-1-1,1 1 1,0 0-1,-1 0 1,1-1-1,0 1 1,0-1-1,-1 1 1,1 0-1,0-1 0,0 0 1,0 1-1,0-1 1,0 1-1,0-1 1,0 0-1,-1 0 1,1 0-1,0 1 1,0-1-1,0 0 1,0 0-1,0 0 1,0 0-1,0-1 1,0 1-1,0 0 0,0 0 1,0 0-1,0-1 1,0 1-1,0-1 1,0 1-1,0-1 1,-1 1-1,1-1 1,0 1-1,0-1 1,1-1-1,2-1 39,0 0 1,-1-1-1,1 0 0,-1 0 0,1 0 0,-1 0 0,2-5 1,5-10-146,-2 0 1,0-1 0,-1 0 0,-1 0-1,-1-1 1,4-37 0,-6 21-115,-1 1 1,-2-1-1,-6-38 0,5 62 194,-1 0 0,0 1 0,-1 0 0,-1-1 0,0 1 0,-8-18 0,12 30 36,-1-1 0,1 1 0,0 0 0,0-1 0,0 1 0,0 0 0,0-1 1,0 1-1,-1 0 0,1 0 0,0-1 0,0 1 0,0 0 0,-1-1 0,1 1 0,0 0 0,0 0 0,-1 0 0,1-1 0,0 1 1,0 0-1,-1 0 0,1 0 0,0 0 0,-1-1 0,1 1 0,0 0 0,-1 0 0,1 0 0,0 0 0,-1 0 0,1 0 0,0 0 0,-1 0 1,1 0-1,0 0 0,-1 0 0,-5 13 132,1 18-266,5-3 151,1 0 1,1 0 0,2-1 0,1 1-1,0-1 1,11 28 0,69 154 100,-59-148-124,-19-54 233,-5-22 306,-7-28 254,-29-45-870,24 66 14,-14-45 1,24 66 30,0 0 0,0 0 0,0 0 1,0-1-1,0 1 0,1 0 0,-1 0 0,0 0 1,1 0-1,-1 1 0,0-1 0,1 0 0,0 0 0,-1 0 1,1 0-1,-1 0 0,1 0 0,0 1 0,0-1 1,-1 0-1,1 1 0,0-1 0,0 1 0,0-1 1,0 0-1,0 1 0,0 0 0,0-1 0,0 1 1,0 0-1,0-1 0,0 1 0,1 0 0,48-11-328,-31 8-277,12-6-310,-19 5 635,-1 1 0,1 0 0,0 1-1,19-2 1,-30 5 305,0 0 0,0-1-1,0 1 1,0 0-1,0 0 1,0 0 0,0 0-1,0 0 1,-1 0 0,1 0-1,0 0 1,-1 0-1,1 0 1,-1 1 0,1-1-1,-1 0 1,0 0-1,0 1 1,1-1 0,-1 0-1,0 0 1,0 1 0,0-1-1,0 0 1,0 0-1,0 1 1,-1 0 0,-1 42 1649,-13 24 661,15-68-2317,0 0 0,0 0 0,1 0 0,-1 1 0,0-1 0,1 0 0,-1 0 0,0 0 0,0 0 0,1 0 0,-1 0 0,0 0 0,1 0 0,-1 0 0,0 0 0,1 0 0,-1 0 0,0 0 0,1 0 0,-1 0 0,0 0 0,1 0 0,-1 0 0,0 0 0,1 0 0,-1-1 0,0 1 0,0 0 0,1 0 0,-1 0 0,0 0 0,1-1 0,-1 1 0,0 0 0,0 0 0,0-1 0,1 1 0,-1 0 0,0 0 0,0-1 0,0 1 0,0 0 0,0-1 0,1 1 0,-1 0 0,0-1 0,12-12 0,-4 2-236,-2-1-1,0 0 1,0-1 0,-1 1-1,0-1 1,-2 0 0,1 0-1,-1 0 1,-1 0 0,1-24-1,-3 39 242,0 7 85,0 0 0,0 0 0,1 1 0,0-1 0,1 0 0,3 12-1,-4-19-56,0 0-1,0 0 0,0 0 0,0 0 0,1 0 1,-1 0-1,1 0 0,-1-1 0,1 1 1,-1 0-1,1-1 0,0 0 0,0 1 1,0-1-1,0 0 0,0 0 0,0 0 0,0 0 1,0 0-1,0 0 0,0-1 0,1 1 1,-1-1-1,0 0 0,0 1 0,1-1 0,-1 0 1,0 0-1,0-1 0,1 1 0,-1 0 1,3-2-1,-1 1-5,-1 0 0,0-1 0,0 1 0,0-1 1,0 0-1,0 0 0,0 0 0,0 0 0,-1 0 0,1-1 0,-1 1 1,1-1-1,-1 1 0,0-1 0,0 0 0,0 0 0,-1 0 0,1 0 1,-1-1-1,0 1 0,0 0 0,0 0 0,0-1 0,1-6 0,1-7-19,0-1 0,-1 0 0,-1-24 0,0 41-16,-1 0-1,0 0 1,0 0 0,0 0-1,-1 0 1,1 0 0,0 0 0,0 0-1,-1 0 1,1 0 0,0 0 0,-1 1-1,1-1 1,-1 0 0,1 0-1,-1 0 1,1 0 0,-1 1 0,0-1-1,1 0 1,-1 0 0,0 1 0,0-1-1,0 1 1,1-1 0,-1 0 0,0 1-1,-1-1 1,1 1-5,0 0 1,1 0-1,-1 0 1,0 0-1,1 0 1,-1 0-1,1 1 1,-1-1-1,0 0 1,1 0-1,-1 1 1,0-1-1,1 0 1,-1 1-1,1-1 1,-1 0-1,1 1 1,-1-1-1,1 1 1,-1-1-1,1 1 1,-1-1-1,1 1 1,0-1-1,-1 1 1,1-1-1,0 1 1,-1 0-1,1-1 1,0 1-1,0 0 1,0-1-1,0 1 1,-1 0-1,1-1 1,0 1-1,0 0 1,0-1-1,0 1 1,1 1-1,-2 0 2,1 1 0,0-1-1,1 1 1,-1-1 0,0 1-1,0-1 1,1 1 0,0-1-1,-1 0 1,1 1 0,0-1 0,0 0-1,0 0 1,1 1 0,-1-1-1,0 0 1,4 3 0,-3-4 7,-1 0 1,0 0-1,1 0 1,-1 0-1,1 0 0,-1-1 1,1 1-1,-1-1 1,1 1-1,0-1 1,-1 0-1,1 0 1,-1 1-1,1-1 1,0 0-1,-1 0 1,1-1-1,0 1 0,-1 0 1,1 0-1,-1-1 1,1 1-1,0-1 1,-1 0-1,1 1 1,-1-1-1,1 0 1,-1 0-1,3-2 0,3-3-70,-1 0 0,1-1-1,-1 0 1,0 0-1,0-1 1,-1 1-1,0-1 1,-1-1 0,0 1-1,0-1 1,0 1-1,-1-1 1,-1 0-1,1 0 1,-2 0-1,1-1 1,0-12 0,-2 22 77,0 0 1,0-1-1,0 1 1,0 0-1,0 0 1,0 0-1,0 0 1,0-1-1,0 1 1,0 0-1,0 0 1,0 0-1,0 0 1,0 0-1,0-1 1,0 1-1,0 0 1,0 0-1,0 0 1,0 0 0,0-1-1,-1 1 1,1 0-1,0 0 1,0 0-1,0 0 1,0 0-1,0 0 1,0 0-1,0-1 1,-1 1-1,1 0 1,0 0-1,0 0 1,0 0-1,0 0 1,0 0-1,-1 0 1,1 0-1,0 0 1,0 0 0,0 0-1,0 0 1,-1 0-1,1 0 1,0 0-1,0 0 1,0 0-1,0 0 1,-1 0-1,1 0 1,0 0-1,0 0 1,0 0-1,0 0 1,-12 9 40,-7 14 3,13-14 104,1 1 0,0 0-1,0 0 1,1 1 0,1-1 0,0 1 0,0 0 0,1 0 0,-1 20 0,3-27-175,0 1-1,0-1 1,0 0 0,1 0 0,0 0 0,0 0 0,0 0 0,0 0 0,0 0 0,1 0 0,0 0 0,0 0 0,0-1 0,0 1 0,1-1 0,-1 0 0,1 1 0,0-1 0,0 0 0,0-1 0,0 1 0,1 0 0,-1-1-1,1 0 1,-1 0 0,1 0 0,0 0 0,5 1 0,36 7-3232,4-8-1666</inkml:trace>
</inkml:ink>
</file>

<file path=ppt/ink/ink4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3.784"/>
    </inkml:context>
    <inkml:brush xml:id="br0">
      <inkml:brushProperty name="width" value="0.025" units="cm"/>
      <inkml:brushProperty name="height" value="0.025" units="cm"/>
    </inkml:brush>
  </inkml:definitions>
  <inkml:trace contextRef="#ctx0" brushRef="#br0">123 12 11563,'0'0'20585,"-8"-4"-20478,6 4-107,0-1 10,0-1 0,-1 1 1,1 1-1,0-1 0,0 0 0,-1 1 0,1-1 0,0 1 1,-1-1-1,1 1 0,-1 0 0,1 0 0,0 0 0,-1 1 1,1-1-1,-1 0 0,1 1 0,0 0 0,0-1 1,-1 1-1,1 0 0,0 0 0,0 0 0,0 1 0,0-1 1,0 0-1,0 1 0,0-1 0,0 1 0,1 0 0,-1 0 1,-1 2-1,0-1 6,-1 0-5,1 1-1,0-1 1,0 1 0,0-1-1,0 1 1,1 0 0,-1 0-1,1 0 1,0 0 0,1 0-1,-1 1 1,0-1 0,1 1-1,-1 7 1,3-12-25,-1 1 1,1 0-1,0 0 0,0 0 1,0 0-1,0-1 0,0 1 0,0 0 1,0-1-1,0 1 0,0-1 1,0 1-1,0-1 0,0 0 1,0 1-1,1-1 0,-1 0 1,0 0-1,0 0 0,0 0 0,0 0 1,1 0-1,-1 0 0,0 0 1,0 0-1,2-1 0,35-3-668,12-14-657,-43 15 1133,0-1 0,1 1 0,0 1 0,-1 0 0,1 0 0,12-2 0,-19 5 211,0-1-1,0 0 1,0 1 0,0-1-1,0 0 1,-1 1 0,1-1-1,0 1 1,0 0 0,-1-1-1,1 1 1,0 0 0,-1-1-1,1 1 1,0 0 0,-1-1-1,1 1 1,-1 0 0,0 0-1,1 0 1,-1 0 0,1 0-1,-1-1 1,0 1 0,0 0-1,0 0 1,1 0 0,-1 0-1,0 0 1,0 0 0,0 0-1,-1 0 1,1 0 0,0 0-1,0 0 1,0 0 0,-1 1-1,-7 39 1549,2-28-1222,0 0 0,-1 0 0,-16 23 0,20-31-271,-1-1 0,1 1-1,-1 0 1,0-1 0,0 0 0,-1 0 0,1 0 0,-1-1 0,0 1 0,0-1 0,0 0 0,-8 2 0,13-4-62,-1-1 1,1 0-1,-1 0 0,1 0 1,-1 0-1,1 0 0,-1 0 0,1 0 1,-1 0-1,1 0 0,-1 0 1,1 0-1,-1 0 0,1 0 1,-1 0-1,1-1 0,-1 1 0,1 0 1,-1 0-1,1-1 0,-1 1 1,1 0-1,-1-1 0,1 1 1,0 0-1,-1-1 0,1 1 0,0-1 1,-1 1-1,1 0 0,0-1 1,-1 1-1,1-1 0,0 0 1,-3-25-295,14-26-1709,7 16-2710,5 1-3355,2 0-4171</inkml:trace>
</inkml:ink>
</file>

<file path=ppt/ink/ink4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4.428"/>
    </inkml:context>
    <inkml:brush xml:id="br0">
      <inkml:brushProperty name="width" value="0.025" units="cm"/>
      <inkml:brushProperty name="height" value="0.025" units="cm"/>
    </inkml:brush>
  </inkml:definitions>
  <inkml:trace contextRef="#ctx0" brushRef="#br0">5 317 17200,'0'0'3043,"0"10"101,-1 2-2267,-1-1 33,1 1-1,1-1 1,0 1 0,0-1-1,1 1 1,3 15 0,-3-27-900,0 1 0,-1 0 0,1 0 1,-1 0-1,1-1 0,0 1 0,0 0 1,-1-1-1,1 1 0,0-1 0,0 1 0,0-1 1,-1 1-1,1-1 0,0 0 0,0 1 1,0-1-1,0 0 0,0 0 0,0 1 0,0-1 1,0 0-1,0 0 0,0 0 0,0 0 1,0-1-1,0 1 0,0 0 0,0 0 1,0 0-1,1-1 0,1 0 18,0 0-1,0 0 1,0 0-1,0-1 1,0 1 0,-1-1-1,1 1 1,-1-1-1,4-3 1,1-3 15,-1 0 1,0 0-1,0-1 1,-1 0-1,0-1 0,0 1 1,-1-1-1,0 0 1,-1 0-1,0 0 1,2-19-1,0-8-29,-2-73 0,-3 86 3,0 19-10,-4-64-20,4 67 16,0-1 1,-1 0-1,1 0 1,-1 1 0,0-1-1,1 0 1,-1 1-1,0-1 1,-1 1 0,1-1-1,0 1 1,-1 0-1,1 0 1,-1-1 0,0 1-1,0 0 1,0 0-1,0 0 1,0 1 0,-4-4-1,5 5 8,0 0-1,0 0 1,0 0-1,-1 0 1,1 0-1,0 0 1,0 0-1,0 1 1,0-1-1,0 0 1,0 1-1,0-1 1,0 1 0,0-1-1,0 1 1,0-1-1,0 1 1,0-1-1,0 1 1,0 0-1,1 0 1,-1-1-1,0 1 1,1 0-1,-1 0 1,0 0-1,1 0 1,-1 0-1,1 0 1,-1 0-1,0 1 1,-15 37 55,15-35-52,-6 14 34,1 1 0,1-1 0,1 1 0,0 1 0,1-1 0,1 0 0,1 1 0,1-1 0,3 23 0,-3-40-48,1 0 1,0 0-1,0-1 0,0 1 1,0 0-1,1 0 0,-1-1 1,0 1-1,1-1 0,-1 1 1,1-1-1,0 1 0,-1-1 1,1 0-1,0 0 0,0 0 1,0 0-1,0 0 0,0 0 0,0-1 1,0 1-1,0-1 0,0 1 1,0-1-1,0 0 0,0 0 1,0 1-1,0-2 0,0 1 1,0 0-1,1 0 0,2-2 1,5 1-10,-1 0 0,1-1 0,-1 0 0,0-1 0,17-7 0,78-55-4075,-103 65 4074,-1 0-1,0 0 0,1 0 0,-1 0 0,1 0 0,-1-1 0,1 1 0,-1 0 0,0 0 0,1 0 0,-1 0 0,1 0 0,-1 1 0,1-1 1,-1 0-1,0 0 0,1 0 0,-1 0 0,1 0 0,-1 1 0,0-1 0,1 0 0,-1 0 0,1 1 0,-1-1 0,0 0 0,1 0 0,-1 1 1,0-1-1,0 0 0,1 1 0,-1-1 0,0 1 0,0-1 0,1 0 0,-1 1 0,0-1 0,0 1 0,0-1 0,0 0 0,0 1 0,0-1 1,0 1-1,0-1 0,0 1 0,0-1 0,0 1 0,0-1 0,0 0 0,0 1 0,1 40 196,-1-37-283,-1 1 1,1-1-1,0 1 1,1-1-1,-1 1 0,1-1 1,2 8-1,-3-11 45,0-1 0,1 1 0,-1-1 0,0 1 0,1-1 0,-1 0 0,1 1 0,-1-1 0,0 1 0,1-1-1,-1 0 1,1 1 0,-1-1 0,1 0 0,0 0 0,-1 1 0,1-1 0,-1 0 0,1 0 0,-1 0 0,1 0 0,0 0 0,-1 1-1,1-1 1,-1 0 0,1-1 0,0 1 0,-1 0 0,1 0 0,-1 0 0,2 0 0,13-16-292,4-24 402,-9-11 3062,-9 44-552,-1 30-1051,0-12-1452,0-9-64,0 0 0,0 0 0,0 0 0,0 1 0,0-1 0,0 0 0,1 0 0,-1 0 0,1 0 0,0 0 0,-1 0 0,1 0 0,0 0 0,0 0 0,0 0 0,0-1 0,0 1 0,1 0 0,-1-1 0,1 1 0,-1-1 0,1 1 0,-1-1 0,1 1 0,3 1 0,1-1 0,-1-1 0,0 0 0,0 0 0,1 0 0,-1-1 0,1 1 0,-1-1 0,0 0 0,9-2 0,2-1 0,0-1 0,0 0 0,-1-1 0,1-1 0,-1-1 0,0 0 0,-1-1 0,1 0 0,18-16 0,42-21 0,-75 45-23,0-1 1,1 1-1,-1 0 1,1-1-1,-1 1 0,0 0 1,1 0-1,-1-1 1,1 1-1,-1 0 0,0 0 1,1 0-1,-1 0 1,1 0-1,-1-1 1,1 1-1,-1 0 0,1 0 1,-1 0-1,1 0 1,-1 0-1,0 1 0,1-1 1,-1 0-1,1 0 1,-1 0-1,1 0 0,-1 0 1,1 1-1,-1-1 1,0 0-1,1 0 0,-1 1 1,1-1-1,-1 0 1,0 0-1,1 1 1,-1-1-1,0 1 0,0-1 1,1 0-1,-1 1 1,0-1-1,0 0 0,1 1 1,-1-1-1,0 1 1,0-1-1,0 2 0,0 27-2968,-1-17 968,1 1-4293</inkml:trace>
</inkml:ink>
</file>

<file path=ppt/ink/ink4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5.820"/>
    </inkml:context>
    <inkml:brush xml:id="br0">
      <inkml:brushProperty name="width" value="0.025" units="cm"/>
      <inkml:brushProperty name="height" value="0.025" units="cm"/>
    </inkml:brush>
  </inkml:definitions>
  <inkml:trace contextRef="#ctx0" brushRef="#br0">2 277 17649,'-1'-1'343,"1"0"1,0 1-1,0-1 1,0 1 0,-1-1-1,1 0 1,0 1-1,0-1 1,0 0-1,0 1 1,0-1-1,0 0 1,0 1 0,1-1-1,-1 0 1,0 1-1,0-1 1,0 0-1,1 1 1,-1-1 0,0 1-1,1-1 1,-1 0-1,1 1 1,-1-1-1,0 1 1,2-1 0,7 17 2251,9 38-1838,7 99 531,-19-101-859,13 52 0,-19-104-429,0 1 0,0-1 0,0 1 0,0-1 0,0 1 0,0-1 0,0 1 0,0-1 0,0 1 0,0-1 0,0 1 0,0-1 0,1 1 0,-1-1 0,0 1 0,0-1 0,1 0 0,-1 1 0,0-1 0,0 1 0,1-1 0,-1 0 0,0 1 0,1-1 0,-1 0 0,1 1 0,-1-1 0,0 0 0,1 0 0,-1 1 0,1-1 0,0 0 0,5-15 0,0-29 0,-6 16 0,0 0 0,-3 0 0,0 0 0,-1 0 0,-14-42 0,20 73 0,0 0 0,0 1 0,1-1 0,-1 0 0,1 0 0,-1-1 0,1 1 0,0 0 0,0-1 0,0 0 0,1 1 0,-1-1 0,1-1 0,-1 1 0,1 0 0,5 1 0,0 1 0,1-1 0,-1 0 0,1-1 0,0 0 0,0-1 0,12 1 0,-14-2 0,-1 0 0,1-1 0,-1 0 0,1 0 0,-1-1 0,0 0 0,0 0 0,0-1 0,0 0 0,0 0 0,0 0 0,-1-1 0,1 0 0,-1 0 0,0-1 0,0 0 0,-1 0 0,1 0 0,-1-1 0,-1 0 0,1 0 0,-1 0 0,0 0 0,0-1 0,0 0 0,-1 1 0,0-1 0,-1 0 0,0-1 0,0 1 0,0 0 0,-1-1 0,1-12 0,-2 18 0,0 0 0,0 0 0,0 0 0,0 0 0,0 1 0,-1-1 0,1 0 0,-1 0 0,1 0 0,-1 1 0,0-1 0,0 0 0,1 0 0,-1 1 0,-2-3 0,-7 4 0,-4 17 0,6-2 0,2 1 0,0 0 0,0 0 0,2 0 0,0 1 0,1 0 0,0 0 0,1 0 0,1 0 0,1 0 0,3 23 0,-3-38 0,0-1 0,0 1 0,0-1 0,0 1 0,1-1 0,-1 1 0,1-1 0,-1 1 0,1-1 0,0 1 0,-1-1 0,1 0 0,0 1 0,0-1 0,0 0 0,0 0 0,0 1 0,0-1 0,0 0 0,1 0 0,-1 0 0,0 0 0,3 1 0,-2-2 0,1 1 0,-1-1 0,1 1 0,-1-1 0,1 0 0,-1 0 0,1 0 0,-1 0 0,1-1 0,-1 1 0,0-1 0,1 1 0,3-2 0,3-2 0,-1 0 0,0 0 0,0 0 0,-1-1 0,1 0 0,-1 0 0,9-9 0,-9 5-180,1 0-1,-1 0 1,-1 0-1,0-1 1,0 0 0,-1 0-1,0-1 1,-1 1-1,0-1 1,-1 0-1,0 0 1,-1 0 0,0-1-1,1-14 1,-3-11-592,-1 0 0,-2 0 0,-7-38 0,6 48 742,0-59 3185,4 85-2451,-1 4-549,0 0-1,1 0 1,-1 0-1,1 0 0,0 0 1,0-1-1,0 1 1,0 0-1,1 0 0,-1 0 1,1 0-1,1 3 0,0 14-1557,-3-14-3960</inkml:trace>
</inkml:ink>
</file>

<file path=ppt/ink/ink4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6.383"/>
    </inkml:context>
    <inkml:brush xml:id="br0">
      <inkml:brushProperty name="width" value="0.025" units="cm"/>
      <inkml:brushProperty name="height" value="0.025" units="cm"/>
    </inkml:brush>
  </inkml:definitions>
  <inkml:trace contextRef="#ctx0" brushRef="#br0">0 598 12332,'5'-3'12506,"1"-1"-6168,1-2-4382,17-13-4048,-13 9 3696,18-20-1573,-1-2 0,-1-1-1,-2-1 1,33-59 0,-46 71-34,-1 0 0,-1-1-1,-1 0 1,-1-1 0,-1 0 0,-1 0 0,-1-1 0,-1 1 0,0-31 0,-4 54 3,-4-44 0,4 44 0,0 0 0,0 0 0,-1 0 0,1 0 0,0 0 0,0 1 0,-1-1 0,1 0 0,0 0 0,-1 0 0,1 0 0,-1 0 0,1 1 0,-1-1 0,1 0 0,-1 1 0,0-1 0,1 0 0,-1 1 0,0-1 0,0 1 0,0-1 0,1 1 0,-1-1 0,0 1 0,0-1 0,0 1 0,0 0 0,0-1 0,1 1 0,-1 0 0,0 0 0,0 0 0,0 0 0,0 0 0,0 0 0,0 0 0,0 0 0,0 0 0,0 0 0,0 1 0,0-1 0,0 0 0,0 1 0,-2 1 0,1-1 0,0 1 0,0-1 0,0 1 0,0 0 0,1 0 0,-1 0 0,0 0 0,1 1 0,0-1 0,-1 0 0,1 1 0,0-1 0,0 0 0,-1 4 0,-13 48 0,10-30 0,-8 20 0,-4 7 0,3 0 0,2 1 0,2 1 0,-4 67 0,14-117 0,0 1 0,0 0 0,0-1 0,1 1 0,-1 0 0,1-1 0,0 1 0,0-1 0,0 1 0,0-1 0,0 1 0,1-1 0,0 0 0,0 0 0,0 1 0,0-1 0,0-1 0,5 6 0,-3-5 0,1 0 0,-1-1 0,1 1 0,0-1 0,0 0 0,0 0 0,0 0 0,0-1 0,1 0 0,-1 0 0,0 0 0,9 0 0,-13-1-1,93 3-2703,-85-3 1831,0-1 0,1 0 0,-1 0 0,0-1 0,0 0 0,0-1 0,15-6 0,-4-3-9361</inkml:trace>
</inkml:ink>
</file>

<file path=ppt/ink/ink4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7.178"/>
    </inkml:context>
    <inkml:brush xml:id="br0">
      <inkml:brushProperty name="width" value="0.025" units="cm"/>
      <inkml:brushProperty name="height" value="0.025" units="cm"/>
    </inkml:brush>
  </inkml:definitions>
  <inkml:trace contextRef="#ctx0" brushRef="#br0">107 18 12236,'0'0'16442,"-8"-5"-14734,6 4-1659,0 0 32,0-1 0,-1 1 0,1 0 0,0 0 0,-1-1-1,1 2 1,-1-1 0,0 0 0,1 0 0,-1 1 0,-3-1 0,5 2-54,-1-1 1,0 1-1,0-1 1,1 1-1,-1 0 1,1 0 0,-1 0-1,0 0 1,1 0-1,0 0 1,-1 0-1,1 1 1,0-1-1,0 0 1,-1 1-1,1-1 1,0 1 0,0-1-1,1 1 1,-1-1-1,0 1 1,0 0-1,1 0 1,-1 2-1,-7 18 48,2 1 0,0 1 0,2-1-1,0 1 1,2 0 0,0 0 0,2 0-1,4 41 1,-4-62-75,1 0 0,-1-1 0,1 1 0,0 0 0,0 0 0,0-1 0,0 1 0,0 0 0,0-1 0,1 0 0,-1 1 0,1-1 0,0 0 0,0 1 0,0-1 0,0 0 0,0-1 0,0 1 0,0 0 0,4 2 0,3 0 0,0 0 0,1 0 0,-1-1 0,16 3 0,-16-4 0,1 1 0,-1 0 0,0 0 0,17 9 0,-24-11 0,0 1 0,1-1 0,-1 1 0,0 0 0,0 0 0,0 0 0,-1 0 0,1 0 0,0 1 0,-1-1 0,1 0 0,-1 1 0,0-1 0,0 1 0,0 0 0,0-1 0,0 1 0,0 0 0,-1-1 0,1 1 0,-1 3 0,0 0 0,0-1 0,-1 1 0,0-1 0,0 0 0,0 0 0,0 1 0,-1-1 0,0 0 0,0 0 0,0 0 0,-1 0 0,0-1 0,0 1 0,-6 7 0,8-10 0,-1 0 0,0 0 0,0 0 0,-1 0 0,1 0 0,0 0 0,-1 0 0,1-1 0,-1 1 0,1-1 0,-1 1 0,0-1 0,0 0 0,1 0 0,-1-1 0,0 1 0,0 0 0,0-1 0,0 0 0,0 0 0,0 0 0,0 0 0,0 0 0,0 0 0,0-1 0,0 0 0,1 1 0,-6-3 0,6 1 0,-1 1 0,1-1 0,0 0 0,0 0 0,0 0 0,1 0 0,-1-1 0,0 1 0,1 0 0,0-1 0,-1 1 0,1-1 0,0 0 0,0 1 0,0-1 0,1 0 0,-1 0 0,1 1 0,-1-1 0,1 0 0,0 0 0,0 0 0,1-3 0,-1-4 0,0-1 0,1 0 0,1 1 0,0 0 0,3-12 0,4 2 0,0 0 0,2 1 0,0 0 0,1 1 0,24-29 0,-24 33 0,0 0 0,-1-1 0,-1-1 0,0 0 0,-2 0 0,1 0 0,-2-1 0,9-28 0,-25 71 0,-2 28 0,11-51 0,-1 0 0,1 0 0,0 0 0,0 0 0,1 0 0,-1 0 0,1-1 0,-1 1 0,1 0 0,0 0 0,0 0 0,0-1 0,0 1 0,3 3 0,-3-5 0,0 0 0,1 0 0,-1 0 0,0 0 0,1 0 0,-1-1 0,1 1 0,0 0 0,-1-1 0,1 1 0,-1-1 0,1 0 0,0 1 0,-1-1 0,1 0 0,0 0 0,-1 0 0,1 0 0,0 0 0,-1-1 0,1 1 0,0 0 0,-1-1 0,1 1 0,-1-1 0,1 0 0,2-1 0,6-3 0,-1 0 0,0-1 0,-1 0 0,0 0 0,1-1 0,-2 0 0,1-1 0,-1 1 0,7-12 0,-5 9 0,0-1 0,0 2 0,1-1 0,0 1 0,15-10 0,-24 18 1,0 1 1,0-1-1,0 0 1,0 1-1,0-1 1,1 1-1,-1-1 1,0 1-1,0-1 1,0 1-1,1 0 1,-1 0-1,0 0 1,0 0-1,1 0 1,-1 0-1,0 0 1,0 0-1,1 0 1,-1 0-1,0 1 0,0-1 1,1 0-1,-1 1 1,0-1-1,2 2 1,18 26 25,-20-25-43,0-1-1,0 1 1,1-1-1,-1 1 1,1-1 0,-1 0-1,1 1 1,0-1-1,0 0 1,0 0 0,0 0-1,0-1 1,0 1-1,1 0 1,-1-1-1,0 0 1,1 1 0,0-1-1,-1 0 1,5 1-1,4-2-2417,-1 0-4463</inkml:trace>
</inkml:ink>
</file>

<file path=ppt/ink/ink4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7.818"/>
    </inkml:context>
    <inkml:brush xml:id="br0">
      <inkml:brushProperty name="width" value="0.025" units="cm"/>
      <inkml:brushProperty name="height" value="0.025" units="cm"/>
    </inkml:brush>
  </inkml:definitions>
  <inkml:trace contextRef="#ctx0" brushRef="#br0">21 1 15983,'0'0'13245,"-3"9"-12445,-3 24-294,0 1 1,2-1-1,2 1 0,2 47 0,1-80-514,-1 0 1,1 0-1,-1 0 0,0 0 1,1 0-1,0 0 1,-1 0-1,1 0 1,0 0-1,0 0 0,-1 0 1,1 0-1,0 0 1,0 0-1,0-1 0,0 1 1,0 0-1,0-1 1,0 1-1,0-1 1,0 1-1,1-1 0,-1 1 1,0-1-1,0 0 1,0 0-1,1 1 0,-1-1 1,0 0-1,0 0 1,0 0-1,1 0 1,1-1-1,44-6-476,16-12-462,-51 14 778,0 1 1,1 0-1,-1 0 1,1 1-1,0 1 1,-1 1-1,1-1 1,0 2-1,18 1 1,-30-1 203,0 1 0,1-1 1,-1 1-1,0 0 0,0 0 1,0 0-1,0-1 0,0 1 1,0 0-1,0 0 0,0 1 0,0-1 1,0 0-1,0 0 0,-1 0 1,1 0-1,0 1 0,-1-1 1,1 0-1,-1 1 0,1-1 1,-1 1-1,0-1 0,0 0 1,0 1-1,1-1 0,-1 1 1,0-1-1,-1 0 0,1 1 1,0-1-1,0 1 0,-1-1 1,1 0-1,-1 1 0,0 1 0,0 4 273,-1 0 0,-1 1 0,1-1 0,-1 0 0,-5 10 0,-2-2-196,-1 0 0,-20 22 0,28-34-111,1 0 0,-1 0-1,1-1 1,-1 1 0,0-1-1,0 0 1,0 0 0,0 0-1,-1 0 1,1 0-1,0-1 1,-1 1 0,1-1-1,-1 0 1,0 0 0,1 0-1,-1-1 1,0 1 0,1-1-1,-6 0 1,8-1-133,0 0-1,-1 1 1,1-1 0,0 0-1,0-1 1,-1 1-1,1 0 1,0 0 0,0 0-1,1-1 1,-1 1 0,0 0-1,0-1 1,1 1-1,-1-1 1,0 1 0,1-1-1,0 1 1,-1-1 0,1 0-1,0 1 1,0-1 0,0 1-1,0-1 1,0 0-1,0 1 1,0-1 0,0 1-1,2-4 1,-2-2-1112,2 0 0,-1 0 1,1-1-1,0 1 0,3-8 1,12-13-6291</inkml:trace>
</inkml:ink>
</file>

<file path=ppt/ink/ink4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8.254"/>
    </inkml:context>
    <inkml:brush xml:id="br0">
      <inkml:brushProperty name="width" value="0.025" units="cm"/>
      <inkml:brushProperty name="height" value="0.025" units="cm"/>
    </inkml:brush>
  </inkml:definitions>
  <inkml:trace contextRef="#ctx0" brushRef="#br0">1 177 16271,'0'0'8115,"9"1"-4608,-2-2-3236,-1 1 0,1-1-1,-1 0 1,1-1 0,-1 0 0,1 0-1,-1 0 1,0-1 0,0 1 0,0-2 0,0 1-1,-1-1 1,1 1 0,-1-1 0,0-1-1,0 1 1,6-8 0,-6 7-271,1 0 0,-1-1 0,0 0 0,0 0 0,-1 0 0,1 0 0,-2 0 0,1-1 0,-1 0 0,0 0 0,0 0 0,0 0 0,-1 0 0,2-13 0,-4 19 0,0 1 0,0-1 0,0 1 0,0-1 0,0 1 0,0-1 0,0 1 0,0-1 0,0 1 0,0-1 0,0 1 0,0-1 0,-1 1 0,1-1 0,0 1 0,0-1 0,0 1 0,-1 0 0,1-1 0,0 1 0,-1-1 0,1 1 0,0 0 0,-1-1 0,1 1 0,0 0 0,-1-1 0,1 1 0,-1 0 0,1 0 0,0 0 0,-1-1 0,0 1 0,-16 5 0,13-2 0,0-1 0,1 1 0,0 0 0,-1 0 0,1 0 0,0 0 0,-3 5 0,2 0 0,0 1 0,1 0 0,0-1 0,0 1 0,1 0 0,0 0 0,1 1 0,0-1 0,0 0 0,1 0 0,2 16 0,-2-22 0,0 0 0,1 0 0,-1 0 0,1 0 0,0-1 0,0 1 0,0 0 0,0-1 0,1 1 0,-1-1 0,1 1 0,-1-1 0,1 0 0,0 1 0,0-1 0,0 0 0,0 0 0,0 0 0,0-1 0,1 1 0,-1 0 0,1-1 0,-1 0 0,1 1 0,-1-1 0,1 0 0,0 0 0,0-1 0,-1 1 0,1-1 0,0 1 0,0-1 0,0 0 0,0 0 0,0 0 0,-1 0 0,1 0 0,0-1 0,0 0 0,3 0 0,2-2 0,0 1 0,0-2 0,0 1 0,0-1 0,0 0 0,-1-1 0,1 0 0,-1 0 0,0 0 0,-1-1 0,1 0 0,6-9 0,-1 1 0,0-1 0,0-1 0,-2 0 0,14-27 0,-18 28 0,-8 22 8,1 1-1,0 0 1,0-1 0,0 1 0,1 0-1,0 0 1,1 0 0,2 10-1,-3-15-19,1-1 0,-1 1 0,1 0 1,0 0-1,0 0 0,0-1 0,0 1 0,1 0 0,-1-1 0,1 1 0,0-1 0,-1 1 0,1-1 0,0 0 0,0 0 0,1 0 0,-1 0 0,0 0 0,1-1 0,-1 1 0,1-1 0,-1 1 0,1-1 0,0 0 0,-1 0 0,1 0 0,0 0 0,4 0 0,17 0-1683,-1-6-3368,-5-12-2187</inkml:trace>
</inkml:ink>
</file>

<file path=ppt/ink/ink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514"/>
    </inkml:context>
    <inkml:brush xml:id="br0">
      <inkml:brushProperty name="width" value="0.025" units="cm"/>
      <inkml:brushProperty name="height" value="0.025" units="cm"/>
    </inkml:brush>
  </inkml:definitions>
  <inkml:trace contextRef="#ctx0" brushRef="#br0">7 0 13741,'0'0'2130,"-1"8"-203,-4 83 3630,5-90-5454,1-1 0,0 1-1,-1 0 1,1 0 0,0 0-1,0 0 1,-1 0 0,1-1-1,0 1 1,0 0 0,0-1-1,0 1 1,0 0 0,0-1-1,0 1 1,0-1-1,0 0 1,0 1 0,1-1-1,-1 0 1,0 0 0,0 0-1,0 0 1,0 1 0,0-2-1,1 1 1,-1 0 0,0 0-1,0 0 1,0 0 0,0-1-1,2 0 1,41-8 1148,-31 5-1089,0-2 0,-1 0 0,0 0 0,0-1 0,0 0 0,-1-1 0,0-1 0,19-19 0,-30 28-85,0-1 0,0 1-1,-1 0 1,1-1 0,0 1 0,-1-1 0,1 1 0,0 0 0,-1-1-1,1 1 1,0 0 0,-1-1 0,1 1 0,-1 0 0,1-1 0,0 1-1,-1 0 1,1 0 0,-1 0 0,1-1 0,-1 1 0,1 0 0,-1 0 0,1 0-1,-1 0 1,1 0 0,-1 0 0,1 0 0,-1 0 0,1 0 0,-1 0-1,1 0 1,-1 1 0,1-1 0,-1 0 0,1 0 0,-1 0 0,1 1-1,-1-1 1,-27 4 121,15 1-194,1 1-1,1 0 0,-1 0 0,1 1 1,0 0-1,0 1 0,1 0 1,0 1-1,1 0 0,0 1 0,0 0 1,-10 15-1,18-24-38,1 0-1,-1 0 1,1-1-1,-1 1 1,1 0 0,-1 0-1,1 0 1,-1 0-1,1 0 1,0 0 0,0 0-1,0 0 1,-1 0 0,1 0-1,0 0 1,0 0-1,0 0 1,0 0 0,0 0-1,1 0 1,-1 0-1,0 0 1,0 0 0,1 0-1,-1 0 1,1 0-1,-1-1 1,1 1 0,-1 0-1,1 0 1,-1 0-1,1 0 1,0-1 0,-1 1-1,1 0 1,0-1 0,0 1-1,-1-1 1,1 1-1,0 0 1,0-1 0,0 0-1,0 1 1,0-1-1,0 0 1,0 1 0,0-1-1,0 0 1,0 0-1,0 0 1,0 0 0,1 0-1,8 1-800,1-1 1,-1 0-1,0 0 0,11-3 0,-15 2 314,42-10-6503,3-11-4965</inkml:trace>
</inkml:ink>
</file>

<file path=ppt/ink/ink4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8.580"/>
    </inkml:context>
    <inkml:brush xml:id="br0">
      <inkml:brushProperty name="width" value="0.025" units="cm"/>
      <inkml:brushProperty name="height" value="0.025" units="cm"/>
    </inkml:brush>
  </inkml:definitions>
  <inkml:trace contextRef="#ctx0" brushRef="#br0">0 1 22037,'0'0'1217</inkml:trace>
</inkml:ink>
</file>

<file path=ppt/ink/ink4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8.970"/>
    </inkml:context>
    <inkml:brush xml:id="br0">
      <inkml:brushProperty name="width" value="0.025" units="cm"/>
      <inkml:brushProperty name="height" value="0.025" units="cm"/>
    </inkml:brush>
  </inkml:definitions>
  <inkml:trace contextRef="#ctx0" brushRef="#br0">1 0 16944,'2'9'3251,"6"23"-142,-1 0 0,3 39-1,-1 74-183,-6-72-2620,-2-65-306,-1-1 0,1 1 0,0-1 0,1 0 1,-1 1-1,2-1 0,-1 0 0,6 11 0,-7-17-10,0 0 0,-1 1 0,2-1-1,-1 0 1,0 0 0,0 1 0,0-1 0,0 0 0,1 0 0,-1 0-1,0-1 1,1 1 0,-1 0 0,1 0 0,-1-1 0,1 1-1,2 0 1,-1-1-19,0 0 0,0 0 0,-1 0-1,1-1 1,0 1 0,0-1 0,-1 1 0,1-1-1,0 0 1,-1 0 0,1 0 0,-1 0-1,0-1 1,4-1 0,32-27-748,23-16-390,-58 44 1212,0 0-1,0 1 1,0-1-1,0 1 0,0 0 1,0 0-1,0 0 1,1 0-1,-1 1 1,0-1-1,1 1 1,-1 0-1,0 0 0,1 0 1,-1 0-1,0 0 1,7 2-1,-8-1 20,-1 1 1,1-1-1,0 0 0,-1 0 0,0 1 0,1-1 1,-1 1-1,0-1 0,1 1 0,-1-1 0,0 1 1,0 0-1,0 0 0,-1 0 0,1-1 0,0 1 1,-1 0-1,1 0 0,-1 0 0,0 0 0,1 0 1,-1 3-1,9 24-310,-8-28-94,-1 0 0,1-1 0,0 0 0,0 1 0,0-1 0,0 1 0,0-1 0,0 0 0,0 0 0,0 1 0,-1-1 0,1 0 0,0 0 0,0 0 0,0 0 0,0 0 0,0 0 0,0 0 0,0-1 0,0 1 0,0 0 0,0-1 0,0 1 0,0 0 0,0-1 0,-1 1 0,1-1 0,0 1 0,0-1 0,-1 1 0,1-1 0,0 0 0,0 1 0,-1-1 0,1 0 0,-1 0 0,1 1 0,-1-1 0,1-2 0,11-15-8061</inkml:trace>
</inkml:ink>
</file>

<file path=ppt/ink/ink4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39.892"/>
    </inkml:context>
    <inkml:brush xml:id="br0">
      <inkml:brushProperty name="width" value="0.025" units="cm"/>
      <inkml:brushProperty name="height" value="0.025" units="cm"/>
    </inkml:brush>
  </inkml:definitions>
  <inkml:trace contextRef="#ctx0" brushRef="#br0">33 390 20595,'-4'9'2232,"4"-8"-2177,-22 66 3604,20-60-3164,1 0 0,-1 1 0,1-1-1,1 0 1,-1 1 0,1-1 0,1 1 0,1 13 0,-1-19-463,0-1 0,-1 0 0,1 1 0,0-1 1,0 0-1,0 1 0,0-1 0,1 0 0,-1 0 1,0 0-1,0 0 0,1 0 0,-1 0 0,0 0 1,1-1-1,-1 1 0,1 0 0,-1-1 0,1 1 1,-1-1-1,1 0 0,0 1 0,-1-1 0,1 0 1,-1 0-1,1 0 0,0 0 0,-1 0 0,1 0 1,-1-1-1,3 0 0,0 1 21,-1-1 0,1 1 0,0-1 0,-1 0 0,1 0 0,-1-1 0,0 1 0,1-1 0,-1 0 0,0 1 0,0-1 0,0-1 0,3-2 0,0-4-53,-1 0 0,-1 0 0,1-1 0,-1 1 0,-1-1 0,0 0 0,-1 0 0,1 0 0,-2-1 0,0 1 0,0 0 0,0-1 0,-2 1 0,-2-20 0,3 29 0,0 0 0,0-1 0,0 1 0,0 0 0,0 0 0,-1 0 0,1-1 0,0 1 0,-1 0 0,1 0 0,-1 0 0,0 0 0,1 0 0,-1 0 0,0 0 0,1 0 0,-1 0 0,0 0 0,0 0 0,0 0 0,0 1 0,0-1 0,0 0 0,0 1 0,0-1 0,0 1 0,0-1 0,-1 1 0,1-1 0,-2 1 0,2 0 0,0 0 0,0 1 0,0-1 0,0 0 0,0 1 0,0-1 0,0 1 0,0 0 0,0-1 0,0 1 0,0 0 0,0 0 0,1 0 0,-1-1 0,0 1 0,1 0 0,-1 0 0,0 0 0,1 0 0,-1 0 0,1 0 0,-1 0 0,1 0 0,0 0 0,0 0 0,-1 1 0,1-1 0,0 0 0,0 0 0,0 0 0,0 0 0,0 0 0,1 2 0,-2-1-113,1-1 0,0 1 0,0 0-1,0 0 1,0 0 0,1-1 0,-1 1 0,0 0 0,1 0 0,0-1-1,-1 1 1,1 0 0,0-1 0,0 1 0,-1-1 0,1 1 0,1-1 0,-1 1-1,0-1 1,0 0 0,0 1 0,1-1 0,-1 0 0,1 0 0,-1 0-1,1 0 1,-1 0 0,1 0 0,-1 0 0,1-1 0,0 1 0,-1-1-1,1 1 1,0-1 0,0 0 0,0 1 0,-1-1 0,1 0 0,0 0 0,0 0-1,0-1 1,-1 1 0,3-1 0,2 0-351,0 0-1,-1 0 1,1 0 0,-1-1 0,1 0-1,-1 0 1,0-1 0,0 1 0,0-1-1,0 0 1,0-1 0,-1 1 0,5-5-1,-1-1-856,-1-1 0,0 0-1,-1 0 1,0 0-1,0-1 1,5-14-1,-4 6 231,-2 1 0,0-2 0,3-23 1,-1-62 3485,-11 7 8631,1 109-4169,-10 46-6309,7-7 418,2 1 0,2-1 0,9 90 1,-6-135-943,0 1 0,1-1 0,0 1 0,0-1 0,0 1 0,0-1 0,1 0 0,0 0 0,0-1 1,0 1-1,6 6 0,-8-10-60,0 1 0,0-1 0,1 0 1,-1 0-1,0 0 0,0 0 0,1-1 1,-1 1-1,0 0 0,1 0 0,-1-1 1,1 1-1,-1-1 0,1 1 0,-1-1 1,1 0-1,-1 0 0,1 0 0,0 0 1,-1 0-1,1 0 0,-1 0 0,1 0 0,-1 0 1,1-1-1,-1 1 0,1-1 0,-1 1 1,1-1-1,-1 1 0,1-1 0,-1 0 1,0 0-1,0 0 0,1 0 0,-1 0 1,0 0-1,0 0 0,0 0 0,0 0 1,0 0-1,0-1 0,0 1 0,0 0 0,0-2 1,25-50-2597,-6 11 2504,-6 83 2888,-12-36-2710,0 0 1,1 0 0,-1 0-1,1 0 1,0-1 0,0 1-1,0-1 1,1 0 0,0 0-1,0 0 1,0 0 0,0-1-1,0 1 1,1-1 0,-1 0-1,1-1 1,7 4 0,-9-5-26,0 0 0,0 0 0,0 0 0,0 0 0,0-1 0,0 1 0,0-1 0,1 0 0,-1 0 0,0 0 0,0 0 0,0-1 0,0 1 0,0-1 1,0 0-1,0 0 0,0 0 0,0 0 0,0 0 0,0-1 0,-1 0 0,1 1 0,-1-1 0,1 0 0,-1 0 0,1 0 0,-1 0 0,0-1 0,0 1 0,0-1 0,2-3 0,0-1-21,0 0-1,-1 0 1,1 0 0,-2-1-1,1 1 1,-1-1-1,0 1 1,-1-1-1,0 0 1,0 1-1,0-11 1,-4 12-73,-5 12-89,-4 13-117,10-16 274,1 1 0,0 0 0,1 0 0,-1 0 0,0 0-1,1 0 1,0 0 0,0 1 0,0-1 0,1 0 0,-1 0 0,1 0 0,0 0-1,0 0 1,1-1 0,1 6 0,-1-6 9,0-1 0,0 0 0,0 1 0,1-1 0,-1 0-1,0 0 1,1-1 0,0 1 0,-1 0 0,1-1 0,0 0 0,0 0 0,0 1 0,0-2 0,0 1 0,0 0-1,0-1 1,0 1 0,0-1 0,0 0 0,6 0 0,3-1-35,0 0 1,0-1-1,1-1 1,-1 0-1,-1 0 1,1-1-1,0-1 1,-1 0-1,0-1 1,18-11-1,15-7 298,-55 33-104,-3 2-19,13-11-147,1 0 0,-1 0 0,1 0 1,-1 0-1,1 0 0,0 0 0,-1-1 0,1 1 1,0 0-1,-1 0 0,1-1 0,0 1 1,-1 0-1,1 0 0,0-1 0,-1 1 0,1 0 1,0-1-1,0 1 0,-1 0 0,1-1 0,0 1 1,0 0-1,0-1 0,0 1 0,-1-1 0,1 1 1,0 0-1,0-1 0,0 1 0,0-1 1,0 1-1,0 0 0,0-1 0,0 1 0,0-1 1,0 1-1,0 0 0,0-1 0,1 1 0,-1-1 1,0 1-1,0-1 0,1-1-1,-1 0 0,1 0 0,-1 0 0,1 1 0,0-1 0,-1 0 0,1 0 0,0 1 0,0-1 0,0 1 0,1-1 0,-1 1 0,0-1 0,1 1 0,-1-1 0,0 1 0,3-2 0,36-23 0,-15 11 0,-4-9-2947,-20 23 2663,-1-1-1,1 1 1,-1 0 0,1 0-1,-1 0 1,0 0-1,1-1 1,-1 1-1,0 0 1,0 0 0,0 0-1,0-1 1,0 1-1,0 0 1,0 0-1,0-1 1,0 1 0,-1 0-1,1 0 1,-1 0-1,1-1 1,-1 1-1,1 0 1,-2-2-1,-17-13-9836</inkml:trace>
</inkml:ink>
</file>

<file path=ppt/ink/ink4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0.250"/>
    </inkml:context>
    <inkml:brush xml:id="br0">
      <inkml:brushProperty name="width" value="0.025" units="cm"/>
      <inkml:brushProperty name="height" value="0.025" units="cm"/>
    </inkml:brush>
  </inkml:definitions>
  <inkml:trace contextRef="#ctx0" brushRef="#br0">1 29 18193,'0'0'5253,"80"-23"-5093,-35 20-384,11 2-2434,2-1-4037</inkml:trace>
</inkml:ink>
</file>

<file path=ppt/ink/ink4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0.767"/>
    </inkml:context>
    <inkml:brush xml:id="br0">
      <inkml:brushProperty name="width" value="0.025" units="cm"/>
      <inkml:brushProperty name="height" value="0.025" units="cm"/>
    </inkml:brush>
  </inkml:definitions>
  <inkml:trace contextRef="#ctx0" brushRef="#br0">0 176 11531,'0'0'15257,"10"0"-13244,-4-1-1830,1 0 0,0 0 0,-1-1 0,1 1 0,-1-1 0,1-1 0,-1 0 0,0 1 1,0-2-1,0 1 0,0-1 0,-1 0 0,1 0 0,-1 0 0,0-1 0,0 0 0,-1 0 1,1 0-1,5-10 0,-7 10-168,-1 1 0,1-1 0,-1 0 0,0 0 0,0 0 0,-1-1 0,0 1 0,0 0 1,0-1-1,0 1 0,-1 0 0,0-8 0,0 12-11,0 0-1,0-1 1,-1 1 0,1 0-1,0-1 1,-1 1 0,1 0-1,-1 0 1,1-1 0,-1 1-1,1 0 1,-1 0 0,0 0-1,0 0 1,0 0 0,0 0-1,0 0 1,0 0 0,0 0-1,-2-1 1,2 1-2,-1 1-1,0-1 1,0 1 0,0 0-1,-1-1 1,1 1-1,0 0 1,0 0 0,0 0-1,0 1 1,0-1 0,0 0-1,0 1 1,0 0-1,0-1 1,0 1 0,0 0-1,-1 1 1,-2 1-2,0 0 0,0 0 0,0 1 0,1 0 0,0 0 0,0 0 0,0 0 0,0 1 0,1-1 0,-1 1 0,1 0 0,0 0 0,1 0 0,-1 1 0,-2 9 0,1-3 0,0-1 0,1 2 0,1-1 0,0 0 0,0 1 0,1 16 0,1-26 0,0-1 0,0 1 0,1-1 0,-1 1 0,0-1 0,1 1 0,0-1 0,0 1 0,0-1 0,0 0 0,0 1 0,0-1 0,0 0 0,1 0 0,-1 0 0,1 0 0,0 0 0,-1 0 0,1-1 0,0 1 0,0-1 0,0 1 0,0-1 0,1 0 0,-1 1 0,0-1 0,0 0 0,1 0 0,-1-1 0,1 1 0,-1 0 0,0-1 0,1 0 0,-1 1 0,1-1 0,3 0 0,0 0 0,1-1 0,-1 1 0,0-1 0,1 0 0,-1-1 0,0 1 0,0-1 0,0 0 0,0-1 0,0 0 0,-1 0 0,1 0 0,8-7 0,-5 2 0,0 0 0,0 0 0,-1-1 0,0 0 0,-1-1 0,0 0 0,11-21 0,-19 37-70,0 0 0,0 0 0,0 0 0,1 0 0,0 1 1,0-1-1,2 9 0,-2-13 59,0-1 1,0 0-1,0 0 1,0 0-1,0 0 1,0 0-1,0 0 1,1 0-1,-1 0 1,0 0-1,1 0 1,-1 0-1,1 0 1,-1 0-1,1 0 1,-1 0-1,1 0 1,-1 0-1,1 0 1,0-1-1,0 1 1,-1 0-1,1 0 0,0-1 1,0 1-1,0-1 1,0 1-1,0-1 1,0 1-1,0-1 1,0 1-1,0-1 1,0 0-1,0 0 1,0 1-1,0-1 1,0 0-1,0 0 1,0 0-1,0 0 1,1 0-1,-1 0 1,0-1-1,0 1 1,0 0-1,0 0 1,0-1-1,0 1 1,0-1-1,0 1 1,0-1-1,0 1 1,0-1-1,-1 0 1,1 1-1,1-2 1,3-3 10,0 1 1,0-1 0,-1 0 0,0 0-1,0 0 1,5-8 0,-6 8 37,0 0 1,0 0 0,1 0-1,0 1 1,0-1-1,0 1 1,1 0-1,7-5 1,-11 9-29,1-1 1,-1 1-1,1-1 0,-1 1 0,1 0 1,0 0-1,-1 0 0,1 0 1,0 0-1,-1 0 0,1 0 1,0 0-1,-1 1 0,1-1 1,-1 1-1,1-1 0,-1 1 1,1 0-1,-1-1 0,1 1 0,-1 0 1,0 0-1,1 0 0,-1 0 1,1 2-1,1-2 33,-1 1-1,0-1 1,0 1-1,1-1 1,-1 0 0,1 0-1,-1 0 1,1 0-1,0 0 1,-1 0 0,5 0-1,-4-2-42,1 1 0,0-1 0,-1 0 0,1 0 0,-1 0 0,1 0 0,-1-1 0,1 0 0,-1 1 0,4-4 0,-3 3-64,-1 0 0,0 0 0,0 0 0,1 1 0,-1-1 0,1 1 0,-1 0 0,1 0 0,0 0 0,5 0 0,-7 27-838,-2-22-1848</inkml:trace>
</inkml:ink>
</file>

<file path=ppt/ink/ink4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1.420"/>
    </inkml:context>
    <inkml:brush xml:id="br0">
      <inkml:brushProperty name="width" value="0.025" units="cm"/>
      <inkml:brushProperty name="height" value="0.025" units="cm"/>
    </inkml:brush>
  </inkml:definitions>
  <inkml:trace contextRef="#ctx0" brushRef="#br0">1 92 15759,'0'0'6774,"7"-9"-3907,-2 2-2544,0 1 0,0 0 0,1 0 1,0 1-1,1 0 0,-1 0 0,1 0 0,0 1 0,0 0 1,0 0-1,0 1 0,1 0 0,-1 0 0,14-3 0,-3 3 106,-1 0 0,1 1-1,28-1 1,-42 4-377,0-1 1,1 1-1,-1-1 1,0 1-1,1 0 0,-1 1 1,0-1-1,8 4 1,-10-4-43,-1 1 1,1-1-1,-1 0 1,1 0-1,-1 1 1,1-1-1,-1 1 1,0 0-1,1-1 1,-1 1-1,0 0 1,0-1 0,0 1-1,0 0 1,-1 0-1,1 0 1,-1 0-1,1 0 1,0 4-1,0 3-3,-1 0-1,0 0 0,-1 0 0,0 0 1,0 0-1,-1 0 0,0 0 1,-5 13-1,-34 65 35,32-72-38,1 1 1,0 0 0,2 0-1,-1 0 1,2 1-1,-5 21 1,10-36-4,0-1 0,0 0 0,0 1 0,1-1 0,-1 0 0,0 1 0,0-1 0,1 0 0,-1 1 0,1-1 0,-1 0 0,1 0 0,-1 0 0,1 0 0,0 1 0,0-1 0,-1 0 0,1 0 0,0 0 0,0 0 0,0-1 0,0 1 0,0 0 0,0 0 0,1-1 0,-1 1 0,0 0 0,0-1 0,0 1 0,1-1 0,-1 1 0,0-1 0,0 0 0,1 0 0,-1 0 0,0 1 0,1-1 0,-1 0 0,2-1 0,58-2 0,-57 2 0,13-1-345,-1-1 0,-1 0 0,1-2 1,0 0-1,-1 0 0,0-2 0,0 0 0,-1 0 0,24-17 0,-27 7-4618,-9 2-2507,-3-2-6885</inkml:trace>
</inkml:ink>
</file>

<file path=ppt/ink/ink4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1.765"/>
    </inkml:context>
    <inkml:brush xml:id="br0">
      <inkml:brushProperty name="width" value="0.025" units="cm"/>
      <inkml:brushProperty name="height" value="0.025" units="cm"/>
    </inkml:brush>
  </inkml:definitions>
  <inkml:trace contextRef="#ctx0" brushRef="#br0">1 37 16047,'0'0'6502,"50"7"-6309,-14-7-129,6-12-2499,-3-3-2786,-1-1-4067</inkml:trace>
</inkml:ink>
</file>

<file path=ppt/ink/ink4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2.109"/>
    </inkml:context>
    <inkml:brush xml:id="br0">
      <inkml:brushProperty name="width" value="0.025" units="cm"/>
      <inkml:brushProperty name="height" value="0.025" units="cm"/>
    </inkml:brush>
  </inkml:definitions>
  <inkml:trace contextRef="#ctx0" brushRef="#br0">1 0 15727,'0'0'11803,"4"11"-9577,1 4-1574,-3-6-320,0-1-1,0-1 1,1 1 0,1 0-1,-1-1 1,6 9 0,-8-15-330,1 0 0,-1 1 1,1-1-1,-1 0 0,1 0 1,0 0-1,-1 0 1,1-1-1,0 1 0,0 0 1,-1-1-1,1 1 0,0-1 1,0 1-1,0-1 0,0 0 1,0 0-1,0 0 0,0 0 1,-1 0-1,1 0 1,0-1-1,0 1 0,0-1 1,0 1-1,0-1 0,-1 1 1,3-2-1,49-25-767,-52 26 693,29-19-1190,-24 14 1158,0 1 0,1 0 1,0 1-1,0 0 1,0 0-1,0 0 0,1 1 1,-1 0-1,1 0 0,12-2 1,-18 7 325,0 0 1,-1 1 0,1-1 0,-1 0 0,0 1-1,0-1 1,0 1 0,0-1 0,0 1-1,0 0 1,0 4 0,3 6 312,-3-11-594,0 1 0,1-1 1,-1 1-1,1-1 0,-1 0 0,1 0 0,0 1 1,-1-1-1,1 0 0,0-1 0,0 1 0,1 0 1,-1-1-1,0 1 0,1-1 0,-1 1 0,1-1 1,-1 0-1,1 0 0,-1 0 0,1-1 0,0 1 1,-1-1-1,1 1 0,0-1 0,0 0 0,-1 0 1,1 0-1,0 0 0,0-1 0,-1 1 0,1-1 1,0 1-1,4-3 0,-1 1-210,0-1-1,0 0 1,0 0-1,-1 0 1,1 0 0,-1-1-1,0 0 1,0 0-1,0-1 1,-1 1 0,1-1-1,-1 0 1,7-11-1,-17 27-9093,-16 44 11152,18-30-6642</inkml:trace>
</inkml:ink>
</file>

<file path=ppt/ink/ink4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2.467"/>
    </inkml:context>
    <inkml:brush xml:id="br0">
      <inkml:brushProperty name="width" value="0.025" units="cm"/>
      <inkml:brushProperty name="height" value="0.025" units="cm"/>
    </inkml:brush>
  </inkml:definitions>
  <inkml:trace contextRef="#ctx0" brushRef="#br0">1 10 22229,'0'0'7751,"63"-10"-11210,-34 13-1121,1 4-1474,0 4-3011</inkml:trace>
</inkml:ink>
</file>

<file path=ppt/ink/ink4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2.809"/>
    </inkml:context>
    <inkml:brush xml:id="br0">
      <inkml:brushProperty name="width" value="0.025" units="cm"/>
      <inkml:brushProperty name="height" value="0.025" units="cm"/>
    </inkml:brush>
  </inkml:definitions>
  <inkml:trace contextRef="#ctx0" brushRef="#br0">117 0 11499,'0'0'20275,"-11"2"-19405,3-1-848,-1 0 0,1 0 0,0 1 0,0 0 0,0 1 0,-13 6 0,18-8-23,1 1 0,0-1 0,-1 1-1,1 0 1,0-1 0,0 1 0,0 0 0,0 0 0,0 1 0,1-1 0,-1 0 0,1 0 0,-1 1 0,1-1 0,0 1 0,0 0 0,0-1 0,0 1 0,0 0 0,1-1-1,-1 1 1,1 0 0,0 0 0,0-1 0,0 1 0,0 0 0,0 0 0,1 4 0,0-5-19,0 0 0,0-1 0,0 1 0,0 0 0,0-1 0,0 1 0,0-1 1,0 1-1,0-1 0,1 0 0,-1 1 0,1-1 0,-1 0 0,1 0 0,-1 0 0,1 0 0,0 0 0,-1 0 0,1 0 0,0-1 0,0 1 1,0-1-1,-1 1 0,1-1 0,0 0 0,3 0 0,59 3-1440,-52-3 944,145 0-7615,-157 0 8237,1 0 0,0 0 0,-1-1 0,1 1 0,-1 0 0,1 0 0,0 0 0,-1 0 0,1 0 1,0 1-1,-1-1 0,1 0 0,-1 0 0,1 0 0,0 0 0,-1 1 0,1-1 0,-1 0 0,1 1 0,-1-1 0,1 0 0,-1 1 0,1-1 0,-1 1 0,1-1 0,-1 1 0,1-1 0,-1 1 0,0-1 0,1 1 0,-1-1 0,0 1 0,1-1 0,-1 1 0,0 0 0,0-1 0,0 1 0,0 0 0,0 2 232,0-1 0,-1 0 0,0 1 0,1-1 0,-1 0 0,0 0 0,0 1 0,0-1 0,-1 0 0,-1 3 0,-39 43 2347,33-40-2650,-45 36 70,52-42-119,0-1-1,0 1 1,-1-1-1,1 0 1,0 1-1,-1-1 1,1 0-1,-1 0 0,0-1 1,1 1-1,-1 0 1,0-1-1,1 0 1,-1 1-1,0-1 1,0 0-1,1-1 0,-1 1 1,0 0-1,-3-2 1,5 2-242,1-1 1,-1 1 0,1-1-1,-1 0 1,1 0 0,-1 1-1,1-1 1,0 0 0,-1 0-1,1 1 1,0-1 0,-1 0-1,1 0 1,0 0 0,0 0-1,0 0 1,0 1 0,0-1-1,0 0 1,0 0 0,0 0-1,0 0 1,0-1 0,1-2-1587,-1-20-7373</inkml:trace>
</inkml:ink>
</file>

<file path=ppt/ink/ink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841"/>
    </inkml:context>
    <inkml:brush xml:id="br0">
      <inkml:brushProperty name="width" value="0.025" units="cm"/>
      <inkml:brushProperty name="height" value="0.025" units="cm"/>
    </inkml:brush>
  </inkml:definitions>
  <inkml:trace contextRef="#ctx0" brushRef="#br0">175 0 18706,'0'0'4569,"-12"2"-1915,-1 0-2099,1 1 0,-1 0 1,1 1-1,-1 0 0,-13 8 1,21-10-458,0 1 0,0-1 1,0 1-1,0 0 1,1 1-1,-1-1 1,1 1-1,0 0 0,0 0 1,0 0-1,1 0 1,-1 1-1,1 0 0,0-1 1,0 1-1,1 0 1,-3 8-1,5-12-144,0 0 0,0 0 0,0 0 0,0 0 0,0 0 0,1 0 1,-1 0-1,0-1 0,1 1 0,-1 0 0,1 0 0,-1 0 0,1-1 0,-1 1 0,1 0 0,-1-1 0,1 1 0,0 0 0,-1-1 0,1 1 0,0-1 0,0 1 1,-1-1-1,1 1 0,0-1 0,0 1 0,0-1 0,0 0 0,-1 0 0,1 1 0,0-1 0,0 0 0,0 0 0,0 0 0,0 0 0,0 0 0,0 0 1,0 0-1,1-1 0,52 1-1526,-39 0 860,-1 0 364,0 1 1,1 1 0,-1 0-1,0 1 1,16 6 0,-26-8 308,0 0 1,-1 1-1,1 0 1,0 0 0,-1 0-1,1 1 1,-1-1-1,1 1 1,-1-1 0,3 5-1,-5-6 65,0 1 0,0-1 0,0 1 0,0 0 0,0-1 0,-1 1 0,1 0 0,0-1-1,-1 1 1,0 0 0,1 0 0,-1 0 0,0 0 0,0-1 0,0 1 0,0 0 0,0 0 0,0 0 0,-1 0 0,1-1 0,0 1-1,-1 0 1,-1 2 0,1-1 183,-1 0-1,0 0 1,0-1-1,0 1 0,0-1 1,0 1-1,-1-1 1,1 0-1,-1 0 1,0 0-1,1 0 0,-7 3 1,-41 18 1857,33-16-1562,14-6-456,-19 10 15,-1-2-1,0-1 1,-44 11 0,77-24-5909,11-11 2052,-3 3-595,12-5-5813</inkml:trace>
</inkml:ink>
</file>

<file path=ppt/ink/ink4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3.167"/>
    </inkml:context>
    <inkml:brush xml:id="br0">
      <inkml:brushProperty name="width" value="0.025" units="cm"/>
      <inkml:brushProperty name="height" value="0.025" units="cm"/>
    </inkml:brush>
  </inkml:definitions>
  <inkml:trace contextRef="#ctx0" brushRef="#br0">0 122 4708,'0'0'18327,"9"-2"-14376,1-1-3312,-1-1 1,0 0 0,0 0 0,0-1 0,13-9 0,-19 12-565,-1 0 0,1 1-1,0-1 1,-1 0 0,0-1-1,1 1 1,-1 0 0,0-1-1,0 1 1,0-1 0,-1 0-1,1 1 1,0-1 0,-1 0-1,0 0 1,0 0 0,0 0-1,0 0 1,0 0 0,-1-1 0,1 1-1,-1 0 1,0 0 0,0 0-1,0-5 1,-1 7-75,1 0 0,-1 0 0,0 1 0,1-1 0,-1 0 0,1 1 0,-1-1 0,0 0 0,0 1 0,1-1 0,-1 1 0,0-1 0,0 1 0,0-1 0,0 1 0,1 0 0,-1 0 0,0-1 0,0 1 0,0 0 0,0 0 0,0 0 0,0 0 0,0 0 0,0 0 0,0 0 0,0 0 0,0 0 0,-1 1 0,-28 8 0,26-5 0,-1-1 0,2 1 0,-1 1 0,0-1 0,1 1 0,0-1 0,0 1 0,0 0 0,0 0 0,1 0 0,0 0 0,0 0 0,1 1 0,-1-1 0,1 1 0,-1 10 0,2-14 0,-1 1 0,1-1 0,0 1 0,0-1 0,1 0 0,-1 1 0,0-1 0,1 1 0,-1-1 0,1 0 0,0 1 0,0-1 0,0 0 0,0 0 0,0 1 0,0-1 0,0 0 0,1 0 0,-1-1 0,1 1 0,0 0 0,0 0 0,-1-1 0,1 1 0,0-1 0,0 1 0,0-1 0,1 0 0,-1 0 0,0 0 0,0 0 0,1 0 0,-1-1 0,0 1 0,1 0 0,-1-1 0,0 0 0,1 0 0,-1 0 0,4 0 0,3-1 0,0 0 0,0-1 0,0 0 0,0 0 0,0-1 0,-1 0 0,1-1 0,-1 0 0,0 0 0,0-1 0,0 0 0,-1 0 0,1-1 0,-1 0 0,8-9 0,46-31 0,-61 46 0,1-1 0,-1 1 0,0 0 0,1 0 0,-1 0 0,0 0 0,1 0 0,-1 0 0,1 0 0,-1 0 0,0 0 0,1 0 0,-1 0 0,0 0 0,1 0 0,-1 0 0,0 0 0,1 0 0,-1 1 0,0-1 0,1 0 0,-1 0 0,0 0 0,0 1 0,1-1 0,-1 0 0,0 0 0,0 0 0,1 1 0,-1-1 0,0 0 0,0 1 0,1-1 0,-1 0 0,0 0 0,0 1 0,0-1 0,0 0 0,0 1 0,0-1 0,1 0 0,-1 1 0,0-1 0,0 1 0,0-1 0,0 0 0,0 1 0,0-1 0,-1 1 0,5 31 0,2 5 0,-5-36-2,0 1 0,0-1 1,0 1-1,1-1 0,-1 1 0,0-1 0,1 0 1,-1 0-1,1 0 0,-1 0 0,1 0 1,0 0-1,-1 0 0,1-1 0,0 1 0,-1 0 1,1-1-1,0 1 0,0-1 0,0 0 0,0 0 1,-1 0-1,4 0 0,42-12-735,-6 1-1494</inkml:trace>
</inkml:ink>
</file>

<file path=ppt/ink/ink4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3.998"/>
    </inkml:context>
    <inkml:brush xml:id="br0">
      <inkml:brushProperty name="width" value="0.025" units="cm"/>
      <inkml:brushProperty name="height" value="0.025" units="cm"/>
    </inkml:brush>
  </inkml:definitions>
  <inkml:trace contextRef="#ctx0" brushRef="#br0">0 4 15278,'0'0'12743,"5"8"-11200,29 85 732,-8-19-1347,-25-72-928,-1 0 0,1-1 0,0 1 0,-1 0 0,1 0 0,0 0 0,0-1 0,1 1 0,-1-1 0,0 1 0,0-1 0,1 1 0,-1-1 0,1 0 0,-1 1 0,1-1 0,0 0 0,-1 0 0,1 0 0,0 0 0,0-1 0,3 2 0,-2-2 0,0 0 0,-1 0 0,1 0 0,0-1 0,-1 1 0,1-1 0,0 0 0,-1 0 0,1 0 0,-1 0 0,1 0 0,-1 0 0,1-1 0,3-2 0,8-8 0,1-1 0,-2 0 0,24-29 0,-26 28 0,13-19 0,-19 26 0,0-1 0,1 1 0,0-1 0,0 2 0,12-12 0,-17 18 0,-1 0 0,0-1 0,0 1 0,0 0 0,0 0 0,1 0 0,-1 0 0,0 0 0,0 0 0,0 0 0,1 0 0,-1 0 0,0 0 0,0 0 0,0 0 0,1 0 0,-1 0 0,0 0 0,0 0 0,0 0 0,1 0 0,-1 0 0,0 0 0,0 0 0,0 0 0,1 0 0,-1 1 0,0-1 0,0 0 0,0 0 0,1 0 0,-1 0 0,0 0 0,0 0 0,0 1 0,0-1 0,0 0 0,0 0 0,1 0 0,-1 1 0,0-1 0,0 0 0,0 0 0,0 0 0,0 1 0,4 16 0,-4 24 0,0-36 0,0-3 0,-1-1 0,1 0 0,0 0 0,0 0 0,0 1 0,0-1 0,0 0 0,0 0 0,0 1 0,1-1 0,-1 0 0,0 0 0,1 0 0,-1 0 0,1 1 0,-1-1 0,1 0 0,-1 0 0,1 0 0,0 0 0,0 0 0,-1 0 0,1 0 0,0-1 0,0 1 0,0 0 0,0 0 0,1 0 0,1-1 0,-1 0 0,0 0 0,0 0 0,0-1 0,0 1 0,0-1 0,0 0 0,0 1 0,0-1 0,0 0 0,0 0 0,0 0 0,-1 0 0,1-1 0,0 1 0,2-3 0,107-86 0,-110 89 0,-1 1 0,1-1 0,0 0 0,0 0 0,0 1 0,0-1 0,0 0 0,0 1 0,0-1 0,0 1 0,0-1 0,0 1 0,0-1 0,0 1 0,0 0 0,1 0 0,-1-1 0,0 1 0,0 0 0,0 0 0,0 0 0,1 0 0,-1 0 0,0 1 0,0-1 0,0 0 0,0 1 0,0-1 0,1 0 0,-1 1 0,0-1 0,0 1 0,0 0 0,0-1 0,0 1 0,-1 0 0,1 0 0,0-1 0,0 1 0,0 0 0,-1 0 0,1 0 0,0 0 0,-1 0 0,1 0 0,-1 0 0,1 0 0,-1 0 0,1 0 0,-1 1 0,0-1 0,0 0 0,1 0 0,-1 0 0,0 0 0,0 2 0,2 12 0,-1 1 0,0-1 0,-3 24 0,1-19 0,1-14-401,-1-4-59,1-1-1,0 1 0,0-1 0,-1 1 1,1-1-1,0 1 0,0 0 1,1-1-1,-1 1 0,0-1 1,0 1-1,1-1 0,-1 1 1,1-1-1,-1 1 0,1-1 1,0 1-1,-1-1 0,2 2 1,6-3-8536</inkml:trace>
</inkml:ink>
</file>

<file path=ppt/ink/ink4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4.732"/>
    </inkml:context>
    <inkml:brush xml:id="br0">
      <inkml:brushProperty name="width" value="0.025" units="cm"/>
      <inkml:brushProperty name="height" value="0.025" units="cm"/>
    </inkml:brush>
  </inkml:definitions>
  <inkml:trace contextRef="#ctx0" brushRef="#br0">0 313 14350,'0'0'17387,"9"-6"-16496,6-4-833,-1 0 0,22-21 0,-32 28-60,0-1-1,0 0 1,0 0 0,-1 0 0,0-1 0,1 1 0,-1-1-1,-1 0 1,1 0 0,-1 0 0,0 0 0,0 0 0,-1-1-1,1 1 1,0-7 0,-2 11 2,0 1 0,0 0 0,0-1 0,0 1 0,0 0 0,-1 0 0,1-1 0,0 1 0,0 0 0,0-1 0,0 1 0,-1 0 0,1 0 0,0 0 0,0-1 0,0 1 0,-1 0 0,1 0 0,0 0 0,0-1 0,-1 1 0,1 0 0,0 0 0,-1 0 0,1 0 0,0 0 0,-1 0 0,1 0 0,0 0 0,0 0 0,-1-1 0,1 1 0,0 0 0,-1 1 0,1-1 0,0 0 0,-1 0 0,1 0 0,0 0 0,0 0 0,-1 0 0,1 0 0,0 0 0,-1 0 0,1 1 0,0-1 0,0 0 0,-1 0 0,1 0 0,0 1 0,0-1 0,-1 0 0,1 0 0,0 1 0,0-1 0,0 0 0,0 0 0,-1 1 0,1-1 0,0 1 0,-16 14 0,9-1 0,1 1 0,1-1 0,1 1 0,0 0 0,0 0 0,2 0 0,0 0 0,0 1 0,2-1 0,0 0 0,2 18 0,-2-31 0,-1 0 1,1-1-1,0 1 0,1 0 1,-1 0-1,0 0 0,0 0 1,1-1-1,-1 1 0,1 0 1,0 0-1,-1-1 0,1 1 1,0 0-1,0-1 0,0 1 1,0-1-1,0 1 0,0-1 1,1 0-1,-1 1 0,0-1 1,1 0-1,-1 0 0,1 0 1,-1 0-1,1 0 0,0 0 1,-1 0-1,1-1 0,0 1 1,0 0-1,-1-1 0,1 0 1,0 1-1,0-1 0,0 0 1,-1 0-1,1 0 0,0 0 1,0 0-1,0-1 0,3 0 1,0 0-7,1-1 0,-1 0 1,1 0-1,-1-1 0,0 0 1,0 0-1,0 0 1,0 0-1,-1-1 0,1 0 1,-1 0-1,7-8 0,-2-2-514,0 0 0,-1-1 0,-1 0 0,0 0-1,-1-1 1,-1 0 0,0 0 0,-2 0 0,4-22-1,-3-1 245,-1-1-1,-5-69 0,2 108 374,0 0 1,0 0-1,0 0 0,0 0 0,0 0 1,0 0-1,0 0 0,-1 0 1,1 0-1,0 0 0,0 0 1,-1 0-1,1 0 0,-1 0 0,1 0 1,-1 0-1,1 0 0,-1 0 1,1 0-1,-2-1 0,-10 13 736,-7 37-693,10-9 629,3 0 0,1 1-1,0 68 1,5-106-771,0 0 0,-1-1 0,2 1 0,-1 0 0,0 0 0,0-1 0,0 1 0,1 0 0,-1-1-1,1 1 1,-1 0 0,1-1 0,0 1 0,0-1 0,0 1 0,0-1 0,0 1 0,0-1 0,0 0 0,0 0 0,0 1 0,1-1 0,-1 0 0,0 0 0,1 0 0,1 1 0,1-1-9,-1 0 0,1 0 0,-1-1 1,1 1-1,-1-1 0,1 0 1,0 0-1,-1 0 0,1 0 0,-1-1 1,1 0-1,3 0 0,8-4-63,0 0 0,0-1 0,0 0-1,24-16 1,-37 21 42,6-4-65,0 0-1,0 0 1,1 1-1,-1 0 1,11-3-1,-17 6 117,0 1 0,0 0 1,0-1-1,0 1 0,-1 0 0,1 0 1,0 0-1,0 0 0,0 0 0,0 1 0,0-1 1,0 0-1,0 1 0,-1 0 0,1-1 0,0 1 1,0 0-1,-1 0 0,1 0 0,0 0 1,-1 0-1,1 0 0,-1 0 0,1 1 0,-1-1 1,0 1-1,0-1 0,0 1 0,1-1 1,0 4-1,2 1 22,22 33 302,-25-39-339,-1 0-1,0 0 0,0 1 0,0-1 0,1 0 1,-1 0-1,0 0 0,0 0 0,0 0 0,1 1 0,-1-1 1,0 0-1,0 0 0,1 0 0,-1 0 0,0 0 1,0 0-1,1 0 0,-1 0 0,0 0 0,1 0 1,-1 0-1,0 0 0,0 0 0,1 0 0,-1 0 1,0 0-1,0 0 0,1 0 0,-1-1 0,0 1 1,0 0-1,1 0 0,-1 0 0,0 0 0,0 0 0,0-1 1,1 1-1,-1 0 0,0 0 0,0 0 0,0-1 1,0 1-1,1 0 0,3-29 56,-4 3-59,-1 0 0,-9-51 0,10 76-134,0-1 0,0 0 0,0 1 0,0-1 0,0 0 0,0 1 0,0-1 0,1 0 0,-1 1 0,1-1-1,-1 1 1,1-1 0,0 1 0,-1-1 0,1 1 0,0-1 0,0 1 0,0 0 0,0-1 0,0 1 0,0 0 0,0 0 0,1 0 0,-1 0 0,0 0 0,1 0 0,-1 0 0,1 0 0,-1 1 0,1-1-1,-1 0 1,1 1 0,-1 0 0,1-1 0,2 1 0,13-9-3197,14-8-7378</inkml:trace>
</inkml:ink>
</file>

<file path=ppt/ink/ink4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6.371"/>
    </inkml:context>
    <inkml:brush xml:id="br0">
      <inkml:brushProperty name="width" value="0.025" units="cm"/>
      <inkml:brushProperty name="height" value="0.025" units="cm"/>
    </inkml:brush>
  </inkml:definitions>
  <inkml:trace contextRef="#ctx0" brushRef="#br0">1 216 13485,'0'0'8007,"10"-5"-6373,21-12-722,53-27 340,-78 41-1179,1 0 1,0 1 0,-1-1-1,1 1 1,0 1-1,0-1 1,0 1 0,0 1-1,0-1 1,11 2-1,-17-1-68,0 1-1,0 0 0,-1 0 1,1 0-1,0-1 0,0 1 0,-1 0 1,1 0-1,0 0 0,-1 0 1,1 0-1,-1 1 0,1-1 0,-1 0 1,0 0-1,1 0 0,-1 0 1,0 0-1,0 1 0,0-1 0,0 0 1,0 0-1,0 0 0,0 0 1,-1 2-1,-2 33 331,3-36-328,-21 79 885,16-64-771,0-1-1,1 1 1,1 0-1,-3 27 1,6-41-98,0 0 0,0 0 1,0-1-1,0 1 0,0 0 1,0 0-1,0 0 0,0 0 0,0 0 1,0-1-1,1 1 0,-1 0 0,0 0 1,1 0-1,-1-1 0,0 1 1,1 0-1,-1 0 0,1-1 0,-1 1 1,1 0-1,0-1 0,-1 1 1,1-1-1,0 1 0,-1-1 0,1 1 1,1 0-1,-1-1 11,1 1 0,0-1 0,0 0 0,-1 0 0,1 0 0,0 0 0,-1 0 0,1 0-1,0-1 1,0 1 0,-1 0 0,1-1 0,1 0 0,6-3 66,-1 1 0,-1-1 0,1-1 0,11-8-1,0-2-148,-1-1-1,-1-1 0,-1-1 0,18-24 0,-26 31-84,0 0 1,-1-1-1,-1 0 0,0 0 1,0 0-1,-1-1 1,-1 0-1,0 0 1,2-13-1,-14 58-245,4-17 612,0 0-1,1 1 0,-2 16 0,5-27-107,0 0-1,0-1 1,0 1 0,1-1 0,-1 1-1,1 0 1,0-1 0,1 0 0,-1 1-1,3 5 1,-3-8-78,0-1-1,0 0 1,0 0 0,1 0 0,-1 0-1,0 0 1,0 0 0,0 0-1,1 0 1,-1-1 0,1 1-1,-1 0 1,0-1 0,1 1 0,-1-1-1,1 1 1,-1-1 0,1 0-1,0 0 1,-1 0 0,1 0-1,-1 0 1,1 0 0,-1 0 0,1 0-1,-1-1 1,1 1 0,-1 0-1,1-1 1,-1 1 0,1-1 0,-1 0-1,0 0 1,1 1 0,1-3-1,4-1 3,-1 0 0,0-1-1,-1 1 1,1-1 0,-1-1 0,0 1-1,0-1 1,0 0 0,-1 0-1,0 0 1,0 0 0,-1-1 0,5-10-1,-2 1 26,0 0 0,-1-1 0,0 1 0,3-32 0,-7 8-74,-3 37-21,-3 9-26,-2 12-29,-6 73 144,12-84-60,1 1-1,0 0 1,0 0-1,0-1 1,1 1 0,1 0-1,-1 0 1,1-1-1,5 13 1,-6-18-8,0 0 0,0-1 0,0 1 0,0 0 0,0 0 0,1 0 0,-1-1 0,1 1 0,-1-1 0,1 1 0,0-1 0,0 0 0,-1 1 0,1-1 0,0 0 0,0 0 0,0-1 0,0 1 0,0 0 0,1 0 0,-1-1 0,0 0 0,0 1 0,0-1 0,0 0 0,1 0 0,-1 0 0,0 0 0,0 0 0,0-1 0,0 1 0,1-1 0,-1 1 0,0-1 0,0 0 0,2-1 0,0 0 0,-1 0 0,1 0 0,-1 0 0,0 0 0,0-1 0,0 1 0,0-1 0,-1 0 0,1 0 0,-1 0 0,0 0 0,1 0 0,-1 0 0,-1-1 0,1 1 0,0-1 0,-1 1 0,0-1 0,0 1 0,1-6 0,2-14 0,1 0 0,1 0 0,1 0 0,1 1 0,15-29 0,-20 32 0,-2 14 0,-1 10 0,-16 168 0,16-172 0,0 0 0,0-1 0,-1 1 0,1 0 0,0-1 0,0 1 0,1 0 0,-1-1 0,0 1 0,0 0 0,0-1 0,0 1 0,0 0 0,1-1 0,-1 1 0,0 0 0,1-1 0,-1 1 0,0-1 0,1 1 0,-1-1 0,1 1 0,-1-1 0,1 1 0,-1-1 0,1 1 0,-1-1 0,1 0 0,-1 1 0,1-1 0,0 0 0,-1 1 0,1-1 0,0 0 0,-1 0 0,1 0 0,0 0 0,-1 1 0,1-1 0,0 0 0,-1 0 0,1 0 0,0 0 0,-1-1 0,1 1 0,0 0 0,-1 0 0,1 0 0,0 0 0,-1-1 0,2 1 0,0-1 0,1-1 0,0 1 0,0 0 0,-1-1 0,1 0 0,0 0 0,-1 1 0,0-1 0,1-1 0,2-2 0,1-6 0,1 0 0,-2 0 0,1-1 0,-2 0 0,1 0 0,-2 0 0,1 0 0,-2-1 0,0 0 0,1-24 0,1 3 0,-6 49 0,-2 11 0,1 52 0,2-73 0,2 0 0,-1 0 0,0 1 0,1-1 0,0 0 0,0 0 0,1 0 0,-1 0 0,1 0 0,0 0 0,0-1 0,1 1 0,0 0 0,0-1 0,0 0 0,6 8 0,-5-10-2,-1-1 0,0 1-1,1 0 1,-1-1 0,1 0 0,-1 0-1,1 0 1,-1 0 0,1 0 0,0-1 0,0 0-1,-1 0 1,1 0 0,0 0 0,0 0-1,-1-1 1,1 1 0,0-1 0,-1 0 0,1 0-1,-1-1 1,1 1 0,-1-1 0,0 0-1,0 0 1,6-4 0,5-3 4,-1-1 1,1 0-1,-2-1 1,19-20-1,-68-2 46,32 28-48,1 1 0,0 0 0,1 0 0,-1 0 0,1 0 0,-1-1 0,1 0 0,1 0 0,-1 1 0,1-1 0,-1-1 0,1 1 0,1 0 0,-1-1 0,0-5 0,3 10-106,-1 0 0,1 0-1,0 0 1,0 0 0,0 0 0,0 0-1,0 1 1,0-1 0,0 0 0,0 1-1,0-1 1,0 1 0,1-1 0,-1 1-1,0 0 1,0-1 0,0 1 0,1 0-1,-1 0 1,0 0 0,2 0 0,34-4-4214,-31 4 3418,61-8-10885,-33 4-865</inkml:trace>
</inkml:ink>
</file>

<file path=ppt/ink/ink4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6.791"/>
    </inkml:context>
    <inkml:brush xml:id="br0">
      <inkml:brushProperty name="width" value="0.025" units="cm"/>
      <inkml:brushProperty name="height" value="0.025" units="cm"/>
    </inkml:brush>
  </inkml:definitions>
  <inkml:trace contextRef="#ctx0" brushRef="#br0">61 251 17072,'-1'-1'388,"0"1"1,1-1-1,-1 0 0,1 0 0,-1 0 1,0 1-1,0-1 0,0 0 0,1 1 0,-1-1 1,0 0-1,0 1 0,0-1 0,0 1 1,0 0-1,0-1 0,0 1 0,-1-1 1,-16 7 3468,16-5-3669,0 1-1,0 0 1,0-1 0,1 1 0,-1 0 0,0 0 0,1 1 0,-1-1 0,1 0-1,0 0 1,0 1 0,0-1 0,-1 4 0,1-2-130,0 0 1,0 0-1,1 0 1,-1 0-1,1 0 0,0 0 1,0 0-1,1 0 0,-1 0 1,1 0-1,0 0 1,0 0-1,0 0 0,0-1 1,1 1-1,-1 0 1,1-1-1,0 1 0,5 5 1,-5-7-32,1 1 1,0-1 0,0 0-1,0 0 1,0 0 0,0-1-1,1 1 1,-1-1-1,0 0 1,1 1 0,-1-2-1,1 1 1,-1 0 0,1-1-1,0 1 1,-1-1 0,1 0-1,-1 0 1,1-1-1,0 1 1,-1-1 0,1 0-1,3-1 1,0 0-28,0-1 0,0-1 0,0 1 0,0-1 0,0 0 0,-1-1 0,0 1 0,0-1 0,0-1 0,0 1 0,-1-1 0,0 0 0,0 0 0,-1 0 0,1-1 0,5-11 0,-1-1 0,0 1 0,-2-1 0,0 0 0,0-1 0,3-25 0,-7 32 0,-2 1 0,0-1 0,0 0 0,-1 0 0,-3-19 0,3 30 0,0 0 0,0 0 0,0 0 0,0 0 0,-1 0 0,1 0 0,-1 0 0,0 0 0,1 0 0,-1 0 0,0 1 0,0-1 0,0 0 0,0 0 0,-1 1 0,1-1 0,0 1 0,-1-1 0,1 1 0,-1 0 0,1-1 0,-1 1 0,0 0 0,0 0 0,1 0 0,-1 0 0,0 1 0,0-1 0,0 0 0,0 1 0,0-1 0,0 1 0,0 0 0,0-1 0,0 1 0,0 0 0,0 0 0,0 1 0,0-1 0,0 0 0,0 1 0,0-1 0,-3 2 0,-1 0 0,1 1 0,-1 0 0,1 0 0,0 1 0,0-1 0,0 1 0,0 0 0,1 1 0,0-1 0,0 1 0,0 0 0,0 0 0,-6 10 0,2 0 0,0 0 0,1 0 0,-10 32 0,15-42 0,0-1 0,1 1 0,0 0 0,0 0 0,0 0 0,1-1 0,-1 1 0,1 0 0,0 0 0,1 0 0,-1 0 0,3 9 0,-2-13 0,-1 1 0,1-1 0,0 0 0,0 0 0,0 0 0,-1 1 0,1-1 0,1 0 0,-1 0 0,0 0 0,0 0 0,0-1 0,0 1 0,1 0 0,-1 0 0,0-1 0,2 1 0,1 0 0,0 0 0,0 0 0,0-1 0,0 1 0,0-1 0,0 0 0,0 0 0,6-1 0,14-4-1075,1 0 0,27-11 1,-33 10 236,-1 0 1,1 2 0,0 0 0,0 1-1,21-1 1,-38 4 977,0 0 0,0 1 0,0-1 0,-1 1 1,1-1-1,0 1 0,-1 0 0,1 0 0,0-1 0,-1 1 0,1 0 0,-1 1 0,1-1 0,-1 0 0,0 0 0,0 0 0,1 1 0,-1-1 0,0 1 0,0-1 1,0 1-1,0-1 0,-1 1 0,1 0 0,0-1 0,-1 1 0,1 0 0,-1 0 0,1 0 0,-1-1 0,0 1 0,0 0 0,0 2 0,2 12 1275,-2 0 0,-2 32 0,1-22-2452,1-22-1557</inkml:trace>
</inkml:ink>
</file>

<file path=ppt/ink/ink4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7.906"/>
    </inkml:context>
    <inkml:brush xml:id="br0">
      <inkml:brushProperty name="width" value="0.025" units="cm"/>
      <inkml:brushProperty name="height" value="0.025" units="cm"/>
    </inkml:brush>
  </inkml:definitions>
  <inkml:trace contextRef="#ctx0" brushRef="#br0">202 13 12620,'0'0'19389,"-7"-4"-18743,5 3-638,0 0 0,0 0 1,0 0-1,0 0 0,-1 0 0,1 0 1,0 1-1,0-1 0,-1 1 0,1-1 1,-1 1-1,1 0 0,0 0 0,-1 0 1,1 0-1,-5 2 0,1 0-12,0 0 0,0 1 0,0-1 0,1 2 0,-1-1 0,-8 8 0,-2 0 4,2 1 0,-23 24 0,33-33 0,1 1 0,-1 0 0,1 0 0,1 0 0,-1 0 0,0 0 0,1 1 0,0-1 0,0 1 0,0 0 0,1-1 0,0 1 0,-1 0 0,2 0 0,-2 8 0,3-12-7,-1 0 1,0 0-1,1 0 1,-1 0-1,0 0 0,1 0 1,-1-1-1,1 1 0,0 0 1,-1 0-1,1-1 1,0 1-1,-1 0 0,1-1 1,0 1-1,0-1 0,-1 1 1,1-1-1,0 1 1,0-1-1,0 1 0,0-1 1,0 0-1,0 0 0,0 1 1,0-1-1,0 0 1,0 0-1,1 0 0,37 1-429,-29-2 260,150 0-1485,-160 1 1681,1 1 0,-1-1 0,1 0 0,-1 0 0,0 0 0,1 0 0,-1 0 0,0 1-1,1-1 1,-1 0 0,0 0 0,1 1 0,-1-1 0,0 0 0,0 0 0,1 1 0,-1-1 0,0 0 0,0 1-1,0-1 1,1 0 0,-1 1 0,0-1 0,0 0 0,0 1 0,0-1 0,0 1 0,0-1 0,0 0-1,0 1 1,0-1 0,0 1 0,0-1 0,0 0 0,0 1 0,0-1 0,0 0 0,0 1 0,0-1-1,0 1 1,0-1 0,-1 0 0,1 1 0,0-1 0,0 0 0,0 1 0,-1-1 0,1 0 0,0 0 0,0 1-1,-1-1 1,1 0 0,0 0 0,-1 1 0,1-1 0,-1 0 0,-14 20 1018,-8-1-872,-37 26 1,38-30-203,0 1-1,-22 21 1,50-38-8563,5 0 2726,9-9-9176</inkml:trace>
</inkml:ink>
</file>

<file path=ppt/ink/ink4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8.265"/>
    </inkml:context>
    <inkml:brush xml:id="br0">
      <inkml:brushProperty name="width" value="0.025" units="cm"/>
      <inkml:brushProperty name="height" value="0.025" units="cm"/>
    </inkml:brush>
  </inkml:definitions>
  <inkml:trace contextRef="#ctx0" brushRef="#br0">169 59 17649,'0'0'6448,"-9"-2"-3148,4 0-3086,0 1 1,-1-1 0,1 1 0,0 0 0,-1 1-1,1-1 1,-1 1 0,1 0 0,-1 0 0,1 1 0,-1 0-1,1 0 1,0 0 0,-1 0 0,1 1 0,0 0-1,0 0 1,0 1 0,0-1 0,0 1 0,1 0 0,-1 0-1,1 1 1,-5 4 0,6-5-215,0 1 0,1-1 0,-1 1 0,1-1 0,0 1 0,0 0 0,0 0 0,1 0 0,-1 0 0,1 0 0,0 1 0,0-1 0,0 0 0,0 8 0,1-10 0,0 0 0,1 0 0,-1-1 0,0 1 0,1 0 0,0 0 0,-1 0 0,1 0 0,0 0 0,0-1 0,0 1 0,0 0 0,0-1 0,0 1 0,0-1 0,0 1 0,1-1 0,-1 0 0,1 1 0,-1-1 0,1 0 0,0 0 0,-1 0 0,1 0 0,0 0 0,0 0 0,-1-1 0,1 1 0,0-1 0,0 1 0,0-1 0,0 0 0,3 1 0,5 0 0,0 0 0,0-1 0,0 0 0,0 0 0,0-1 0,0-1 0,0 0 0,0 0 0,0-1 0,18-7 0,-24 8 0,0 0 0,-1 0 0,1-1 0,0 1 0,-1-1 0,1 0 0,-1 0 0,0 0 0,0 0 0,0-1 0,0 1 0,-1-1 0,1 0 0,-1 0 0,0 0 0,0 0 0,0 0 0,-1 0 0,0 0 0,1-1 0,-1 1 0,-1-1 0,1 1 0,-1-1 0,0 1 0,0-1 0,0-3 0,-1 4-311,0 1 0,0 0-1,0 0 1,0 0 0,0 0 0,-1 0 0,1 0-1,-1 0 1,0 0 0,0 1 0,0-1 0,0 1-1,0-1 1,-1 1 0,1 0 0,-1 0 0,1 0-1,-1 0 1,0 0 0,0 1 0,-6-3 0,3 0-680,-10-7-5618</inkml:trace>
</inkml:ink>
</file>

<file path=ppt/ink/ink4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49.348"/>
    </inkml:context>
    <inkml:brush xml:id="br0">
      <inkml:brushProperty name="width" value="0.025" units="cm"/>
      <inkml:brushProperty name="height" value="0.025" units="cm"/>
    </inkml:brush>
  </inkml:definitions>
  <inkml:trace contextRef="#ctx0" brushRef="#br0">70 6 11211,'-1'-5'9016,"-3"5"-3568,-7 11-1959,-8 20-3062,11-10-183,1 1 0,2-1 1,0 2-1,1-1 0,2 0 1,0 1-1,1-1 0,1 1 1,1-1-1,1 1 0,1-1 1,10 35-1,-11-48-485,1-1 1,0 1-1,1-1 1,0 0-1,0-1 0,0 1 1,1-1-1,0 0 1,1 0-1,10 11 1,-12-15-26,0 0 1,0 0 0,0-1 0,0 1-1,0-1 1,1 0 0,-1 0 0,1 0 0,0-1-1,-1 0 1,1 1 0,0-2 0,0 1 0,0 0-1,0-1 1,-1 0 0,1 0 0,0-1 0,0 1-1,9-3 1,24-12-6509</inkml:trace>
</inkml:ink>
</file>

<file path=ppt/ink/ink4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0.663"/>
    </inkml:context>
    <inkml:brush xml:id="br0">
      <inkml:brushProperty name="width" value="0.025" units="cm"/>
      <inkml:brushProperty name="height" value="0.025" units="cm"/>
    </inkml:brush>
  </inkml:definitions>
  <inkml:trace contextRef="#ctx0" brushRef="#br0">1 184 8840,'0'0'20825,"0"-7"-19789,0 1-878,1 1 1,0 0-1,1-1 0,-1 1 0,1 0 1,0 0-1,1 0 0,4-9 0,-5 11-140,-1 1-1,1-1 0,0 1 0,0-1 1,0 1-1,0 0 0,0 0 1,0 0-1,0 0 0,1 0 0,-1 0 1,1 0-1,0 1 0,-1-1 0,1 1 1,0 0-1,0 0 0,0 0 1,0 0-1,0 1 0,4-1 0,-6 1-12,0 1-1,0-1 0,1 1 0,-1 0 0,0-1 1,0 1-1,0 0 0,0 0 0,0 0 0,0 0 1,0 0-1,0 0 0,0 0 0,-1 0 0,1 0 0,0 0 1,-1 1-1,1-1 0,-1 0 0,1 0 0,0 3 1,12 35 142,-10-27-125,0-4-22,-1 0 0,1 0 0,0-1 0,0 1 0,1-1 0,4 7 0,-9-51 0,1 14 0,-2 9 0,0 0 0,-2 0 0,1 0 0,-2 1 0,0 0 0,-1 0 0,-10-18 0,52 28 0,2 4-123,45-2-1911,-81 1 1510,-1-1 0,1 1-1,-1 0 1,1-1 0,-1 1-1,0-1 1,1 1 0,-1-1-1,1 0 1,-1 1-1,0-1 1,0 0 0,1 0-1,-1 0 1,0 0 0,0 0-1,1-2 1,7-11-6971</inkml:trace>
</inkml:ink>
</file>

<file path=ppt/ink/ink4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1.019"/>
    </inkml:context>
    <inkml:brush xml:id="br0">
      <inkml:brushProperty name="width" value="0.025" units="cm"/>
      <inkml:brushProperty name="height" value="0.025" units="cm"/>
    </inkml:brush>
  </inkml:definitions>
  <inkml:trace contextRef="#ctx0" brushRef="#br0">0 1 13229,'0'0'16415,"11"8"-15726,3 4-530,1 0 1,-2 1 0,0 1-1,0 0 1,-2 0 0,0 1-1,0 1 1,-1 0 0,-1 0-1,10 27 1,-13-23-10,-2 0 1,-1 0-1,0 1 0,-2-1 0,0 1 1,-1-1-1,-3 26 0,0-27-537,0-1 0,-1 1 0,-8 20 0,7-28-1215,1 1-1,-2-1 0,0 0 1,0 0-1,-10 12 1</inkml:trace>
</inkml:ink>
</file>

<file path=ppt/ink/ink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2.199"/>
    </inkml:context>
    <inkml:brush xml:id="br0">
      <inkml:brushProperty name="width" value="0.025" units="cm"/>
      <inkml:brushProperty name="height" value="0.025" units="cm"/>
    </inkml:brush>
  </inkml:definitions>
  <inkml:trace contextRef="#ctx0" brushRef="#br0">16 250 20339,'0'0'11627,"-1"74"-10826,-3-42-801,2 0 0,-3-2 0,2-4-384,3-7-1602,0-9-1441,0-6-994,0-16-10345</inkml:trace>
  <inkml:trace contextRef="#ctx0" brushRef="#br0" timeOffset="1">57 0 16400,'0'0'7943,"6"50"-8295,4-24-1698,7 0-2114,1-1-4260</inkml:trace>
</inkml:ink>
</file>

<file path=ppt/ink/ink4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2.372"/>
    </inkml:context>
    <inkml:brush xml:id="br0">
      <inkml:brushProperty name="width" value="0.025" units="cm"/>
      <inkml:brushProperty name="height" value="0.025" units="cm"/>
    </inkml:brush>
  </inkml:definitions>
  <inkml:trace contextRef="#ctx0" brushRef="#br0">0 0 15022,'0'0'11980,"25"52"-11628,-11-22-192,2 4-96,2-2-32,1-4-32,-3-5-256,-4-3-385,-3-5-704,-4-2-481,-5-8-1569,-14-2-15599</inkml:trace>
</inkml:ink>
</file>

<file path=ppt/ink/ink4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2.718"/>
    </inkml:context>
    <inkml:brush xml:id="br0">
      <inkml:brushProperty name="width" value="0.025" units="cm"/>
      <inkml:brushProperty name="height" value="0.025" units="cm"/>
    </inkml:brush>
  </inkml:definitions>
  <inkml:trace contextRef="#ctx0" brushRef="#br0">1 177 9321,'0'0'19955,"46"-50"-18674,-14 31-673,4-2-511,3 0-33,3 4-577,-1 1-672,-3 2-1698,-12 2-2658,-6 6-2563</inkml:trace>
</inkml:ink>
</file>

<file path=ppt/ink/ink4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3.061"/>
    </inkml:context>
    <inkml:brush xml:id="br0">
      <inkml:brushProperty name="width" value="0.025" units="cm"/>
      <inkml:brushProperty name="height" value="0.025" units="cm"/>
    </inkml:brush>
  </inkml:definitions>
  <inkml:trace contextRef="#ctx0" brushRef="#br0">1 0 11979,'0'0'12167,"0"10"-11046,0 15 59,9 46 1,-8-63-1117,0 0 1,1-1 0,-1 1 0,2-1-1,-1 0 1,1 0 0,1 0 0,-1 0-1,1 0 1,0-1 0,0 1 0,7 6 0,-10-12-85,-1-1 0,1 1 0,0 0 0,-1-1 1,1 1-1,0-1 0,0 1 0,-1-1 0,1 1 1,0-1-1,0 0 0,0 1 0,-1-1 0,1 0 1,0 1-1,0-1 0,0 0 0,0 0 0,0 0 1,0 0-1,-1 0 0,1 0 0,0 0 0,0 0 0,0-1 1,0 1-1,0 0 0,-1 0 0,1-1 0,0 1 1,0 0-1,0-1 0,0 0 0,1-1-120,0 0 1,0 0-1,-1 0 0,1-1 0,-1 1 0,1-1 1,-1 1-1,0-1 0,0 1 0,1-6 0,2-6-762,-1-1 1,2-28-1,-5 38 773,1-17-469,0 28 780,4 48 507,-4-51-695,0-1 0,0 1 0,0-1 0,0 1 0,0-1 0,0 0 0,1 0 0,-1 1 0,1-1 0,-1 0 0,1 0 0,0-1-1,0 1 1,0 0 0,0-1 0,0 1 0,0-1 0,1 1 0,-1-1 0,0 0 0,3 1 0,-3-2-167,0 1 1,0-1-1,-1 0 1,1 1-1,0-1 1,0 0-1,0 0 0,-1-1 1,1 1-1,0 0 1,0-1-1,3 0 0,-3 0-277,0 0 0,0 0 0,0 0 0,0 0 0,0-1 0,-1 1 1,1-1-1,0 1 0,-1-1 0,1 1 0,-1-1 0,2-2 0,11-24-10473</inkml:trace>
</inkml:ink>
</file>

<file path=ppt/ink/ink4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3.452"/>
    </inkml:context>
    <inkml:brush xml:id="br0">
      <inkml:brushProperty name="width" value="0.025" units="cm"/>
      <inkml:brushProperty name="height" value="0.025" units="cm"/>
    </inkml:brush>
  </inkml:definitions>
  <inkml:trace contextRef="#ctx0" brushRef="#br0">1 0 22069,'0'0'7927,"5"13"-8108,4 10 184,-2-3 50,1 0-1,16 27 0,-23-45-46,0 0 0,0-1-1,1 1 1,-1-1 0,1 1 0,-1-1 0,1 0-1,0 0 1,-1 0 0,1 0 0,0 0-1,0 0 1,0 0 0,0 0 0,0-1 0,0 1-1,0-1 1,0 1 0,0-1 0,0 0 0,0 0-1,0 0 1,0 0 0,0 0 0,0 0-1,0-1 1,0 1 0,0-1 0,0 1 0,0-1-1,0 0 1,0 0 0,3-2 0,29-19-1331,-9-2-3296,-9 0-2309</inkml:trace>
</inkml:ink>
</file>

<file path=ppt/ink/ink4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7:57.549"/>
    </inkml:context>
    <inkml:brush xml:id="br0">
      <inkml:brushProperty name="width" value="0.025" units="cm"/>
      <inkml:brushProperty name="height" value="0.025" units="cm"/>
    </inkml:brush>
  </inkml:definitions>
  <inkml:trace contextRef="#ctx0" brushRef="#br0">1218 243 12011,'1'-15'409,"-2"0"-1,0 1 1,-1-1 0,-1 0-1,0 1 1,0 0-1,-2 0 1,0 0-1,0 0 1,-9-15 0,10 24-245,1 0 1,0 0 0,-1 1 0,0-1-1,0 1 1,-1-1 0,1 1 0,-1 1-1,0-1 1,0 1 0,0-1 0,0 2-1,-1-1 1,1 0 0,-1 1 0,1 0-1,-1 0 1,0 1 0,0 0 0,0 0-1,0 0 1,0 1 0,0 0 0,0 0-1,0 0 1,0 1 0,-9 1 0,1 2-160,0 1 1,1-1 0,-1 2 0,1 0 0,0 1-1,1 0 1,-1 1 0,2 0 0,-1 1-1,1 0 1,-13 15 0,-17 19-27,-49 68-1,-4 18 216,6 5-1,5 3 1,7 4 0,6 2-1,-53 156 1,78-164 16,5 2 0,6 1 1,7 2-1,5 1 1,-5 271-1,28-345-184,2 0 1,4 0-1,2-1 0,3 0 1,3-1-1,29 79 0,-33-114-57,2 0-1,1-1 1,1 0-1,1-2 1,1 1-1,2-2 1,1 0-1,1-2 1,1 0-1,1-1 1,1-2-1,1 0 1,1-2-1,54 32 1,-58-40-17,0-2 0,1 0 0,0-1 0,1-2 0,-1 0 0,1-2 0,1 0 0,-1-2 0,0 0 0,1-2 0,-1-1 0,0 0 0,1-2 0,-1-1 0,0-1 0,43-15 0,-40 10 36,-1-2-1,-1 0 0,0-2 1,0 0-1,-1-2 1,-1-1-1,-1-1 1,0 0-1,-2-2 1,0 0-1,-1-2 1,-1 0-1,-1-1 1,18-32-1,-7 1 281,-3-1 0,-3-1 0,-1-2 1,17-84-1,31-247 2225,-62 342-2238,32-235 288,-11-3 0,-13-398-1,-20 604-479,-25-140-1,23 188-50,-1 0 1,-1 0-1,-2 1 1,-1 0-1,-1 1 1,-2 1-1,-22-33 1,29 50-51,-1-1-1,-1 1 1,0 1 0,-1-1 0,0 2 0,0 0-1,-1 0 1,0 1 0,-1 0 0,1 1 0,-1 1 0,-1 0-1,1 0 1,-1 2 0,0 0 0,0 0 0,-1 1 0,1 1-1,-1 0 1,1 1 0,-1 1 0,0 0 0,-24 4 0,0 3-656,0 1 0,1 2 1,1 2-1,0 1 1,0 2-1,1 1 0,-55 35 1,15-2-4101,-76 62 0,46-23-4201</inkml:trace>
</inkml:ink>
</file>

<file path=ppt/ink/ink4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2.262"/>
    </inkml:context>
    <inkml:brush xml:id="br0">
      <inkml:brushProperty name="width" value="0.025" units="cm"/>
      <inkml:brushProperty name="height" value="0.025" units="cm"/>
    </inkml:brush>
  </inkml:definitions>
  <inkml:trace contextRef="#ctx0" brushRef="#br0">196 21 7495,'-31'3'3441,"11"-1"-1589,-1 0 0,0 2-1,1 0 1,-39 14 0,58-18-1716,0 0-1,-1 0 1,1 1-1,0-1 1,0 1-1,0-1 1,0 1-1,0-1 1,-1 1-1,1 0 1,0 0-1,1-1 1,-1 1-1,0 0 1,0 0-1,0 0 1,0 0-1,1 0 1,-1 0-1,0 0 1,1 0-1,-1 0 1,1 0-1,-1 3 1,1-3-66,1 0 1,0 0-1,-1 0 1,1 0-1,0-1 0,0 1 1,0 0-1,0 0 0,0 0 1,-1-1-1,1 1 1,1 0-1,-1-1 0,0 1 1,0-1-1,0 1 1,0-1-1,0 0 0,2 1 1,11 3 236,1-1 0,27 3 1,424-6 2080,1-35-3512,-439 32 981,7 1-609,-17 1-357,1 0 0,-1-1 0,1-2 1,-1 1-1,32-12 0,-26-2-4074,-18-2-2569</inkml:trace>
</inkml:ink>
</file>

<file path=ppt/ink/ink4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2.635"/>
    </inkml:context>
    <inkml:brush xml:id="br0">
      <inkml:brushProperty name="width" value="0.025" units="cm"/>
      <inkml:brushProperty name="height" value="0.025" units="cm"/>
    </inkml:brush>
  </inkml:definitions>
  <inkml:trace contextRef="#ctx0" brushRef="#br0">0 46 15791,'0'0'2690,"15"-7"-2540,-14 7-150,14-7 124,0 0-1,1 2 1,0 0-1,0 0 1,0 2-1,33-3 1,205 8 1863,-226 0-1939,-1 2 0,0 0 0,0 2 0,0 1-1,-1 1 1,0 1 0,29 15 0,-51-22-36,0 1-1,0-1 1,1 1 0,-1 0-1,-1 0 1,1 0 0,0 0 0,-1 1-1,0-1 1,0 1 0,0 0-1,0 0 1,0 0 0,-1 0-1,0 1 1,0-1 0,0 1 0,0-1-1,-1 1 1,0 0 0,0 0-1,1 5 1,-2-2 69,-1-1 1,1 1-1,-1 0 1,-1 0-1,0-1 1,0 1-1,0-1 1,-1 1-1,0-1 1,0 0-1,-1 0 0,0 0 1,-7 8-1,-33 40 174,-3-1-1,-2-3 1,-79 63-1,48-43-204,-88 81-2324,109-103-2851</inkml:trace>
</inkml:ink>
</file>

<file path=ppt/ink/ink4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4.052"/>
    </inkml:context>
    <inkml:brush xml:id="br0">
      <inkml:brushProperty name="width" value="0.025" units="cm"/>
      <inkml:brushProperty name="height" value="0.025" units="cm"/>
    </inkml:brush>
  </inkml:definitions>
  <inkml:trace contextRef="#ctx0" brushRef="#br0">179 57 18514,'-11'1'2178,"4"0"-1883,0 0 0,0 0 0,0 1 0,0 0 0,0 0 0,0 1 0,0 0 0,1 0 0,-1 0 1,1 1-1,0 0 0,0 0 0,1 1 0,-1 0 0,1 0 0,0 0 0,-6 7 0,5-4 13,1 0 1,-1 1-1,1 0 0,1-1 0,-1 2 0,2-1 0,-1 0 1,1 1-1,1-1 0,-3 16 0,5-23-289,0-1-1,0 1 1,0-1-1,0 1 1,0-1-1,0 1 1,1 0-1,-1-1 1,0 1-1,1-1 1,-1 1-1,1-1 1,0 0-1,-1 1 1,1-1-1,0 0 1,0 1-1,0-1 1,0 0-1,0 0 1,0 0-1,0 1 1,0-1-1,0-1 1,1 1-1,-1 0 1,0 0-1,1 0 1,-1-1-1,1 1 1,-1 0-1,1-1 1,-1 0-1,1 1 1,-1-1-1,1 0 1,-1 0-1,1 0 1,-1 0-1,3 0 1,5 0 61,0 0 0,0-1 0,0-1 0,0 1 0,-1-1 0,11-4 0,0-2-18,0 0 1,-1-2 0,0 0 0,-1-1-1,-1 0 1,1-1 0,14-16 0,-19 17-36,0 0 1,-1-1 0,-1-1 0,0 1-1,0-2 1,-2 1 0,0-2 0,0 1-1,7-21 1,-11 18 497,-12 33-368,-12 36 143,15-38-258,0 1 0,1 0 0,1 0 0,1 0 0,0 0 0,0 28 0,2-41-45,1-1 0,-1 1 0,0-1 0,1 1 0,-1-1 0,1 0 0,-1 1 0,1-1 0,0 0 0,-1 1 0,1-1 0,0 0 0,0 0-1,0 0 1,0 0 0,0 0 0,0 0 0,0 0 0,1 0 0,-1 0 0,0 0 0,0-1 0,1 1 0,-1 0 0,0-1 0,1 1 0,-1-1 0,1 0 0,-1 1 0,1-1 0,-1 0 0,1 0 0,-1 0 0,1 0 0,-1 0 0,0 0 0,1 0 0,-1-1 0,3 0 0,1 1-206,0-1 1,0-1 0,1 1-1,-1-1 1,0 0 0,-1 0-1,1 0 1,0-1 0,7-5-1,11-17-6955,-2-3-6945</inkml:trace>
</inkml:ink>
</file>

<file path=ppt/ink/ink4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4.970"/>
    </inkml:context>
    <inkml:brush xml:id="br0">
      <inkml:brushProperty name="width" value="0.025" units="cm"/>
      <inkml:brushProperty name="height" value="0.025" units="cm"/>
    </inkml:brush>
  </inkml:definitions>
  <inkml:trace contextRef="#ctx0" brushRef="#br0">213 60 15054,'0'0'4218,"1"-8"-1491,1-28-196,-2 35-2460,0 1-1,0-1 1,0 1 0,0-1-1,0 0 1,0 1 0,0-1-1,0 1 1,0-1 0,0 1-1,0-1 1,0 1 0,-1-1-1,1 1 1,0-1 0,0 1-1,0-1 1,-1 1 0,1-1-1,0 1 1,-1 0 0,1-1-1,0 1 1,-1-1 0,1 1-1,-1 0 1,1-1 0,-1 1-1,1 0 1,0 0 0,-1-1-1,1 1 1,-1 0 0,1 0-1,-1 0 1,0 0 0,1-1-1,-1 1 1,1 0 0,-1 0-1,1 0 1,-1 0 0,0 0-1,-18 8 558,10-1-614,0 1 0,1 0 0,0 1 1,1 0-1,0 0 0,0 0 0,1 1 0,-6 12 1,4-7 7,1 0 0,1 0 0,0 0 1,1 0-1,-3 21 0,7-34-18,1-1 0,-1 1 0,1-1 0,0 1 0,0-1-1,0 1 1,-1-1 0,2 1 0,-1-1 0,0 1 0,0-1-1,0 1 1,1-1 0,-1 1 0,1-1 0,-1 1 0,1-1-1,0 1 1,-1-1 0,1 0 0,0 1 0,2 1 0,-2-2 7,0-1 1,1 1-1,-1-1 1,1 0-1,-1 1 1,0-1-1,1 0 1,-1 0-1,1 0 1,-1 0-1,1 0 1,-1 0 0,0 0-1,1 0 1,-1-1-1,1 1 1,-1 0-1,0-1 1,2 0-1,6-3 33,0-1 0,-1 1 0,0-1 0,0-1-1,14-11 1,-8 2-103,-1 1 0,-1-1 0,-1-1 0,12-21 0,-22 36 61,-3 59-595,-9 33 573,3-12 793,-21 85 0,22-140-524,0 1 1,-1-1 0,-2 0 0,0-1-1,-1 0 1,-2-1 0,-23 34-1,31-51-168,1 0-1,-1 0 0,1 0 0,-2 0 1,1-1-1,-11 7 0,15-11-71,1 1 0,-1 0 0,0-1-1,0 0 1,0 1 0,0-1 0,0 1 0,0-1-1,0 0 1,0 0 0,0 0 0,0 0 0,0 1-1,0-1 1,0 0 0,0-1 0,0 1 0,0 0-1,0 0 1,0 0 0,0-1 0,0 1 0,0 0-1,0-1 1,0 1 0,0-1 0,0 1 0,0-1 0,0 0-1,1 1 1,-1-1 0,0 0 0,0 1 0,1-1-1,-1 0 1,0 0 0,1 0 0,-1 0 0,1 0-1,-1 1 1,1-1 0,0 0 0,-1 0 0,1 0-1,0 0 1,0 0 0,0 0 0,-1 0 0,1-1-1,0 1 1,1-1 0,-5-22-5,1-1 0,1 1-1,1-1 1,1 0 0,6-36 0,-4 43-17,2 1 0,0-1 1,1 1-1,0 0 1,1 1-1,1-1 0,1 1 1,13-20-1,-14 27-420,0 0 0,0 0 0,1 1 0,0 1 0,12-10 0,49-25-9813,-35 24 1208</inkml:trace>
</inkml:ink>
</file>

<file path=ppt/ink/ink4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5.782"/>
    </inkml:context>
    <inkml:brush xml:id="br0">
      <inkml:brushProperty name="width" value="0.025" units="cm"/>
      <inkml:brushProperty name="height" value="0.025" units="cm"/>
    </inkml:brush>
  </inkml:definitions>
  <inkml:trace contextRef="#ctx0" brushRef="#br0">153 69 21588,'0'0'1565,"-10"-3"170,-33-8 0,40 11-1682,0 0 1,0 0-1,0 0 1,0 1 0,0-1-1,0 1 1,0 0-1,0 0 1,0 0 0,0 0-1,0 0 1,1 1-1,-1-1 1,0 1 0,1 0-1,-1 0 1,1 0-1,0 0 1,0 0 0,0 0-1,0 1 1,0-1-1,0 1 1,-1 2 0,-1 1 4,1-1 0,0 0 0,0 1 0,0 0 1,1 0-1,0-1 0,0 1 0,0 1 1,1-1-1,-1 7 0,2-13-47,0 1 0,1-1 0,-1 1-1,1-1 1,-1 1 0,0-1 0,1 0 0,-1 1 0,1-1-1,-1 0 1,1 1 0,-1-1 0,1 0 0,-1 0 0,1 0-1,-1 1 1,1-1 0,-1 0 0,1 0 0,-1 0 0,1 0-1,0 0 1,-1 0 0,1 0 0,-1 0 0,1 0 0,-1 0 0,1 0-1,-1 0 1,1-1 0,0 1 0,21-5 203,36-26 13,-51 26-267,-1 0 1,1 1-1,0 0 0,1 0 1,-1 1-1,1-1 1,-1 2-1,1-1 1,0 1-1,13-2 0,-20 4 37,0 0-1,0 0 1,-1 1-1,1-1 1,0 0-1,-1 0 1,1 0 0,0 1-1,-1-1 1,1 0-1,-1 0 1,1 1-1,0-1 1,-1 1-1,1-1 1,-1 1-1,1-1 1,-1 1-1,1-1 1,-1 1-1,0-1 1,1 1-1,-1-1 1,1 1-1,-1 0 1,0-1-1,0 1 1,1 1-1,3 27-135,-12 29-37,-1-28 401,-2 0 1,-1-1-1,-1-1 0,-25 40 0,-80 97 998,111-156-997,6-12-236,14-25-438,25-43-217,-19 40 654,2 1 0,1 1-1,2 1 1,0 1 0,2 1-1,1 1 1,1 1 0,58-37 0,-42 42 51,-43 18-31,-1 1-1,1 0 1,0-1 0,0 1 0,0 0-1,0 0 1,-1 0 0,1-1 0,0 1-1,0 0 1,0 0 0,0 0 0,0 0-1,0 1 1,-1-1 0,1 0 0,0 0-1,0 0 1,0 1 0,0-1 0,-1 0-1,1 1 1,0-1 0,0 1 0,-1-1-1,1 1 1,0-1 0,-1 1 0,1 0 0,-1-1-1,1 1 1,0 0 0,-1-1 0,0 1-1,1 0 1,-1 0 0,1-1 0,-1 1-1,0 0 1,1 0 0,-1 0 0,0 0-1,0-1 1,0 1 0,0 2 0,1 3 47,-1 1-1,0-1 1,0 0 0,0 1 0,-1-1 0,0 0 0,0 0 0,-1 1 0,1-1-1,-1 0 1,-1 0 0,1-1 0,-1 1 0,-5 7 0,6-64 1540,7 16-1596,15-59 0,-19 93 0,-1 1 0,0 0 0,1 0 0,-1-1 0,1 1 0,-1 0 0,0-1 0,1 1 0,-1 0 0,1 0 0,-1 0 0,0 0 0,1-1 0,-1 1 0,1 0 0,-1 0 0,1 0 0,-1 0 0,1 0 0,-1 0 0,1 0 0,-1 0 0,0 0 0,1 0 0,-1 1 0,1-1 0,-1 0 0,1 0 0,-1 0 0,0 0 0,1 1 0,-1-1 0,1 1 0,25 11 0,-7-3 0,-2-6 0,-1-1 0,1 0 0,-1-1 0,1 0 0,0-1 0,28-5 0,-36 4 0,0-1 0,0 0 0,-1 0 0,1-1 0,0 0 0,-1 0 0,0-1 0,1 0 0,-2-1 0,1 0 0,0 0 0,-1 0 0,12-13 0,-17 17 0,-1-1 0,0 1 0,0-1 0,1 1 0,-1-1 0,0 0 0,0 0 0,0 0 0,-1 0 0,1 1 0,0-1 0,-1 0 0,1 0 0,-1-3 0,0 4 0,0 0 0,0 0 0,0 1 0,0-1 0,-1 0 0,1 0 0,0 1 0,-1-1 0,1 0 0,0 1 0,-1-1 0,1 0 0,-1 1 0,1-1 0,-1 1 0,1-1 0,-1 1 0,1-1 0,-1 1 0,0-1 0,1 1 0,-1-1 0,0 1 0,1 0 0,-2-1 0,-1 0 0,0 1 0,-1-1 0,1 1 0,0-1 0,0 1 0,0 0 0,-1 0 0,1 1 0,0-1 0,0 1 0,-1-1 0,1 1 0,0 0 0,0 0 0,0 0 0,-3 3 0,0-1 0,0 2 0,0-1 0,0 1 0,1-1 0,0 2 0,0-1 0,0 0 0,1 1 0,-1 0 0,1 0 0,1 0 0,-1 1 0,1-1 0,0 1 0,1 0 0,0 0 0,0 0 0,0 0 0,1 0 0,0 0 0,0 0 0,1 1 0,0 9 0,1-15-17,-1-1-1,1 1 1,-1-1 0,1 1 0,0-1-1,0 1 1,0-1 0,-1 0 0,1 1-1,0-1 1,1 0 0,-1 0 0,0 0-1,0 0 1,0 0 0,1 0 0,-1 0-1,0 0 1,1-1 0,2 2 0,1 0-168,-1-1 1,1 0-1,0 0 1,0 0-1,0-1 1,9 1-1,-2-2-914,0 0 0,0-1 0,0 0 0,-1 0 0,14-6 0,20-13-11569</inkml:trace>
</inkml:ink>
</file>

<file path=ppt/ink/ink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2.758"/>
    </inkml:context>
    <inkml:brush xml:id="br0">
      <inkml:brushProperty name="width" value="0.025" units="cm"/>
      <inkml:brushProperty name="height" value="0.025" units="cm"/>
    </inkml:brush>
  </inkml:definitions>
  <inkml:trace contextRef="#ctx0" brushRef="#br0">117 43 15278,'0'0'9562,"-9"4"-8292,0 0-952,0 1 0,0 1 0,0-1 0,1 2 0,0-1-1,-11 12 1,15-15-245,1 0-1,0 1 0,0 0 0,0-1 0,0 1 0,1 0 0,-1 0 0,1 1 0,0-1 0,1 0 1,-1 1-1,1-1 0,0 1 0,0 0 0,0-1 0,0 1 0,1 0 0,0-1 0,1 7 1,-1-9-67,1-1 0,0 1 0,0-1 0,0 0 0,0 1 0,0-1 0,0 0 0,0 0 0,0 0 0,1 0 0,-1 0 0,0 0 1,1 0-1,-1 0 0,1 0 0,-1-1 0,1 1 0,-1-1 0,1 1 0,-1-1 0,1 1 0,0-1 0,-1 0 0,1 0 0,0 0 1,-1 0-1,1 0 0,2-1 0,51-4 191,-34-1-200,0-1 0,-1-2-1,23-11 1,-29 12-68,0 1 0,1 1 0,-1 0 0,1 0 0,1 2 1,-1 0-1,1 1 0,16-2 0,-31 5 61,-1 0-1,1 0 1,-1 1 0,1-1-1,-1 0 1,1 0 0,-1 0 0,1 0-1,-1 1 1,1-1 0,-1 0-1,0 0 1,1 1 0,-1-1 0,1 0-1,-1 1 1,0-1 0,1 0-1,-1 1 1,0-1 0,1 1 0,-1-1-1,0 1 1,0-1 0,0 0-1,1 1 1,-1-1 0,0 1-1,0-1 1,0 1 0,0-1 0,0 2-1,0 23-30,-12 22 208,11-44-190,-8 32 563,9-35-524,0 1 1,0-1-1,0 1 1,0 0-1,0-1 1,0 1-1,1-1 0,-1 1 1,0 0-1,0-1 1,1 1-1,-1-1 1,0 1-1,1-1 1,-1 1-1,1-1 1,-1 1-1,0-1 1,1 0-1,-1 1 0,1-1 1,-1 0-1,1 1 1,0-1-1,-1 0 1,1 1-1,-1-1 1,1 0-1,-1 0 1,1 0-1,0 0 1,-1 0-1,1 0 0,0 0 1,-1 0-1,1 0 1,-1 0-1,1 0 1,0 0-1,-1 0 1,1 0-1,-1 0 1,1-1-1,0 1 1,-1 0-1,1 0 0,-1-1 1,1 1-1,-1 0 1,1-1-1,12-4 76,-1 0-1,0-1 1,0 0 0,0-1-1,-1 0 1,0-1-1,10-9 1,70-70-124,-80 76 47,63-75-608,-91 139 561,11-39 237,1 0 0,1 0 1,0 0-1,1 1 0,0 0 0,0 16 0,3-30-198,0 0 1,0 0-1,0 0 0,0 0 0,0 0 1,0 0-1,1 0 0,-1 0 0,0 0 1,1 0-1,-1 0 0,1 0 0,-1 0 1,1 0-1,-1-1 0,1 1 1,0 0-1,-1 0 0,1-1 0,0 1 1,-1 0-1,1-1 0,0 1 0,0-1 1,0 1-1,0-1 0,0 1 0,1 0 1,1-1 13,0 1 0,1 0 1,-1-1-1,0 1 1,1-1-1,-1 0 0,1 0 1,5-1-1,2-1 18,0 0 0,0-1 0,0 0 0,15-7 0,9-10-39,49-34 0,-2 0 0,-82 54-5,0 0 0,0 0 0,0 0 0,0 1 0,0-1 0,0 0 0,0 0 0,0 1-1,0-1 1,0 0 0,0 0 0,0 1 0,0-1 0,0 0 0,0 0 0,0 1 0,0-1 0,0 0 0,0 0 0,0 1 0,1-1 0,-1 0 0,0 0 0,0 0 0,0 0-1,0 1 1,0-1 0,1 0 0,-1 0 0,0 0 0,0 0 0,0 1 0,1-1 0,-1 0 0,0 0 0,0 0 0,1 0 0,-1 0 0,0 0 0,0 0 0,0 0 0,1 0-1,-1 0 1,0 0 0,0 0 0,1 0 0,-1 0 0,0 0 0,0 0 0,1 0 0,-1 0 0,0 0 0,1 0 0,-1 0-5,-39 53 76,33-47-165,1-1 0,-1 1 0,1 0 0,1 1 0,-1-1-1,1 1 1,0 0 0,1 0 0,-1 1 0,2-1 0,-1 0 0,-3 16 0,9-22-3551,9-8 856,6-15-3719,2-10-5130</inkml:trace>
</inkml:ink>
</file>

<file path=ppt/ink/ink4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7.502"/>
    </inkml:context>
    <inkml:brush xml:id="br0">
      <inkml:brushProperty name="width" value="0.025" units="cm"/>
      <inkml:brushProperty name="height" value="0.025" units="cm"/>
    </inkml:brush>
  </inkml:definitions>
  <inkml:trace contextRef="#ctx0" brushRef="#br0">146 307 13357,'1'-1'332,"-1"1"1,0-1-1,0 0 1,-1 0-1,1 0 1,0 1-1,0-1 1,0 0-1,0 0 1,-1 1-1,1-1 1,0 0-1,-1 1 1,1-1-1,0 0 1,-1 1-1,1-1 1,-1 0-1,1 1 1,-1-1-1,1 1 1,-1-1-1,0 1 1,-1-2-1,-18 1 3629,16 2-3766,0 0-1,0 1 1,0-1 0,0 1 0,0 0 0,1 0 0,-1 0-1,1 0 1,-4 3 0,-40 47 268,43-48-449,1 0 0,0 0 0,0 1-1,1 0 1,-1-1 0,1 1-1,0 0 1,0 0 0,1 0-1,-2 10 1,3-14-10,1 0-1,-1 0 1,1 0 0,-1-1 0,1 1-1,0 0 1,0-1 0,-1 1 0,1-1-1,0 1 1,0-1 0,0 1-1,-1-1 1,1 0 0,0 1 0,0-1-1,0 0 1,0 1 0,0-1 0,0 0-1,0 0 1,0 0 0,0 0-1,0 0 1,0 0 0,1-1 0,40 1-16,-31 0-77,-4 0 51,0 0-1,1 0 1,-1 1 0,0 0 0,1 1-1,-1-1 1,0 1 0,0 1 0,0-1-1,-1 1 1,1 1 0,0-1-1,-1 1 1,11 9 0,-14-10 38,0 0 0,0 1 0,0 0 0,0-1-1,-1 1 1,0 0 0,0 1 0,0-1 0,0 0 0,-1 1 0,1-1 0,-1 1 0,0-1 0,0 1 0,-1-1-1,0 1 1,1-1 0,-2 1 0,1 0 0,0-1 0,-1 1 0,0-1 0,0 1 0,0-1 0,-3 7-1,-2 2 182,0 1 0,-1-1-1,0 0 1,-1 0-1,0-1 1,-1 0-1,-1-1 1,0 1-1,0-2 1,-20 16-1,29-26-130,1 1 0,-1 0 0,1-1-1,-1 1 1,0-1 0,1 1 0,-1-1 0,0 0-1,1 1 1,-1-1 0,0 0 0,0 1 0,1-1-1,-1 0 1,0 0 0,0 0 0,1 1-1,-1-1 1,0 0 0,0 0 0,1 0 0,-1 0-1,0-1 1,0 1 0,0 0 0,1 0 0,-1 0-1,-1-1 1,1 0-24,1 0-1,-1 0 1,1 0-1,-1-1 1,1 1-1,0 0 1,-1 0-1,1 0 1,0 0-1,0-1 1,0 1-1,0 0 1,0 0 0,0 0-1,0 0 1,1-2-1,14-50-194,-3 24-405,1 1 0,1 1 0,25-36 0,-32 51 497,1 2-1,1-1 1,0 1 0,0 0 0,1 1 0,0 0 0,1 1 0,0 0 0,0 0-1,16-7 1,-20 13 59,1 0 0,-1 0 0,1 0 0,-1 1 0,1 0 0,0 1 0,0 0 0,7 1 0,-9-1 136,0 1 1,0-1-1,0 0 0,0-1 1,0 1-1,0-1 1,0 0-1,0-1 0,0 1 1,0-1-1,-1 0 0,1-1 1,9-5-1,1-5 41,0-1-1,-1-1 1,0 0 0,-1-1-1,-1-1 1,18-29-1,-30 44-126,-8 46 95,5-38-96,0-1 1,1 0 0,0 0 0,0 1 0,0-1-1,1 1 1,0-1 0,0 0 0,0 1-1,1-1 1,0 1 0,2 8 0,-2-12-3,1-1 0,0 0 0,-1 1 0,1-1 1,0 0-1,0 1 0,0-1 0,0 0 0,0-1 0,0 1 1,0 0-1,0 0 0,0-1 0,0 1 0,0-1 0,0 0 1,1 0-1,-1 0 0,0 0 0,0 0 0,0 0 0,0 0 1,1-1-1,-1 1 0,4-2 0,2 0 21,0 0 0,0-1-1,0 0 1,-1 0 0,13-7 0,-9 3-40,0-1 0,0 0 0,-1 0 0,0-1 1,0-1-1,-1 0 0,-1 0 0,1 0 0,-2-1 1,11-19-1,-56 74-427,32-34 438,1-4 25,0 0 1,1 0 0,0 1-1,1-1 1,-1 1-1,1-1 1,1 1-1,-1 0 1,1 0 0,0 1-1,1-1 1,0 0-1,-1 11 1,3-17-47,0-1 0,-1 1 0,1 0 0,0 0 0,0-1 0,0 1 0,0 0 0,0-1 0,0 1 0,0-1 0,0 0 0,0 1 0,0-1 0,0 0 0,0 1 0,0-1 0,0 0 0,1 0 0,-1 0 0,0 0 0,0 0 0,0 0 0,0 0 0,0 0 0,0-1 0,0 1 0,2-1 0,32-6 0,-12-3-1277,0-2 0,-1 0 0,-1-1 0,0-1 0,29-25 0,-4-2-3303,43-50 1,-80 80 3974,0 1 0,-1-1 0,0 0 1,-1-1-1,10-20 0,-15 25 1516,1-1 1,-1 1-1,0 0 0,0-1 1,-1 1-1,0-1 1,0-7-1,-1 15-806,0-1 1,0 1 0,0 0-1,0 0 1,0 0-1,0-1 1,1 1 0,-1 0-1,0 0 1,0-1-1,0 1 1,-1 0 0,1 0-1,0 0 1,0-1-1,0 1 1,0 0 0,0 0-1,0 0 1,0-1-1,0 1 1,0 0 0,0 0-1,-1 0 1,1-1-1,0 1 1,0 0 0,0 0-1,0 0 1,0 0-1,-1-1 1,1 1 0,0 0-1,0 0 1,0 0-1,-1 0 1,1 0 0,0 0-1,0 0 1,0 0-1,-1 0 1,1 0 0,0 0-1,-1 0 1,-9 7 1482,-9 17-828,9-7-359,2 2 0,0-1-1,1 1 1,0 0 0,2 0 0,0 1-1,2 0 1,0 0 0,1 0 0,1 0 0,0 0-1,4 25 1,-3-42-408,1-1-1,-1 1 0,1 0 1,0-1-1,-1 1 0,1-1 1,0 0-1,0 1 0,1-1 1,-1 0-1,1 1 0,-1-1 1,1 0-1,-1 0 0,1 0 1,0 0-1,0-1 0,0 1 1,0 0-1,0-1 1,1 0-1,-1 1 0,0-1 1,1 0-1,-1 0 0,1 0 1,-1 0-1,1-1 0,2 1 1,-4-1-104,-1 0 0,1-1 1,0 1-1,-1-1 0,1 1 1,0-1-1,-1 1 0,1-1 1,-1 0-1,1 1 0,-1-1 1,1 0-1,-1 1 0,1-1 1,-1 0-1,0 0 0,1 1 1,-1-1-1,0 0 0,0 0 1,0 0-1,1 1 0,-1-1 1,0 0-1,0 0 0,0 0 1,0 1-1,0-1 0,-1 0 1,1 0-1,0 0 0,0 1 1,0-1-1,-1 0 0,1 0 1,-1-1-1,-11-31-5297,-17-2-1618,-10 1 4810,-4 6 4541,0 12 4272,68 24-758,22 3-4562,99-7-2115,-142-4 287,14-3-3231,-11-6-2711,-6-8-5924</inkml:trace>
</inkml:ink>
</file>

<file path=ppt/ink/ink4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7.830"/>
    </inkml:context>
    <inkml:brush xml:id="br0">
      <inkml:brushProperty name="width" value="0.025" units="cm"/>
      <inkml:brushProperty name="height" value="0.025" units="cm"/>
    </inkml:brush>
  </inkml:definitions>
  <inkml:trace contextRef="#ctx0" brushRef="#br0">13 0 20916,'-13'0'5381,"37"0"-5413,1 0-2499,5 0-8423</inkml:trace>
</inkml:ink>
</file>

<file path=ppt/ink/ink4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9.447"/>
    </inkml:context>
    <inkml:brush xml:id="br0">
      <inkml:brushProperty name="width" value="0.025" units="cm"/>
      <inkml:brushProperty name="height" value="0.025" units="cm"/>
    </inkml:brush>
  </inkml:definitions>
  <inkml:trace contextRef="#ctx0" brushRef="#br0">299 61 7271,'0'0'10965,"5"-8"-8419,15-27-239,-19 35-2216,-1-1 1,0 1 0,0-1 0,0 1 0,1-1 0,-1 1 0,0-1-1,0 1 1,0-1 0,0 1 0,0-1 0,0 1 0,0-1 0,0 1 0,0-1-1,0 1 1,-1-1 0,1 1 0,0-1 0,0 1 0,0-1 0,0 1 0,-1 0-1,1-1 1,0 1 0,-1-1 0,1 1 0,0 0 0,-1-1 0,1 1-1,0 0 1,-1-1 0,1 1 0,-1 0 0,1-1 0,0 1 0,-1 0 0,1 0-1,-1 0 1,1-1 0,-1 1 0,1 0 0,-1 0 0,1 0 0,-1 0 0,1 0-1,-1 0 1,1 0 0,-1 0 0,1 0 0,-1 0 0,1 0 0,-2 1 0,-30 0 77,29-1 60,-19 5-9,0 1 0,1 0 0,-1 2 0,1 1-1,1 0 1,0 1 0,0 2 0,1 0 0,0 0 0,-32 31 0,50-42-211,-1 0 1,1 0-1,-1 1 1,1-1-1,0 0 1,0 1-1,0 0 1,0-1-1,0 1 1,0-1-1,0 1 1,0 0-1,1 0 1,-1 0-1,0 2 1,1-3-6,0 0 0,0 0 0,0 0 0,1-1 0,-1 1 0,0 0 0,1 0 0,-1-1 0,0 1 0,1 0 0,-1 0 0,1-1 0,-1 1 0,1 0 0,-1-1 0,1 1 0,-1-1 0,1 1 0,0-1 0,-1 1 0,1-1 0,0 1 0,0-1 0,0 1 0,7 1 19,0 1 0,0-1 0,0 0 0,1-1 1,10 1-1,-10-1 2,56 4-285,-37-4-73,-1 1 0,-1 2 0,1 0 0,0 2 0,44 15 0,-68-20 313,0 1 1,-1-1 0,1 0 0,0 1-1,-1 0 1,0-1 0,1 1-1,-1 0 1,0 0 0,0 1-1,0-1 1,3 4 0,-4-4 10,-1-1 1,1 1-1,-1-1 1,1 0-1,-1 1 1,1-1-1,-1 1 1,0-1-1,0 1 1,0-1-1,0 1 1,0-1-1,0 1 1,0-1 0,-1 1-1,1-1 1,0 0-1,-2 3 1,0 1 68,-1 0 1,0-1 0,-1 0 0,1 1 0,-1-1 0,1-1 0,-1 1-1,0 0 1,-1-1 0,1 0 0,-1 0 0,-6 3 0,-11 4 275,0 0 0,-1-2 1,0 0-1,-1-2 0,1-1 1,-1 0-1,0-2 0,-1-1 1,-47-1-1,71-1-388,0 0 0,0 0 0,1 0 1,-1 0-1,0 0 0,0 0 0,0 0 0,1 0 0,-1 0 1,0 0-1,0 0 0,0 0 0,1-1 0,-1 1 0,0 0 0,0 0 1,1-1-1,-1 1 0,0-1 0,1 1 0,-1-1 0,0 1 1,1-1-1,-1 1 0,1-1 0,-2 0 0,14-14-3456,37-13-5692,-45 26 7998,32-16-8824</inkml:trace>
</inkml:ink>
</file>

<file path=ppt/ink/ink4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09.806"/>
    </inkml:context>
    <inkml:brush xml:id="br0">
      <inkml:brushProperty name="width" value="0.025" units="cm"/>
      <inkml:brushProperty name="height" value="0.025" units="cm"/>
    </inkml:brush>
  </inkml:definitions>
  <inkml:trace contextRef="#ctx0" brushRef="#br0">88 1 19378,'0'0'5894,"-28"50"-4581,11-14 353,4 5-801,-1 4-321,4 0-256,5-6 1,5-3-129,0-8-64,0-7 0,0-5-32,9-8 0,-1-7-608,-2-1-1635,-3-12-2081,0-13-3363</inkml:trace>
</inkml:ink>
</file>

<file path=ppt/ink/ink4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0.162"/>
    </inkml:context>
    <inkml:brush xml:id="br0">
      <inkml:brushProperty name="width" value="0.025" units="cm"/>
      <inkml:brushProperty name="height" value="0.025" units="cm"/>
    </inkml:brush>
  </inkml:definitions>
  <inkml:trace contextRef="#ctx0" brushRef="#br0">1 9 15375,'0'0'13292,"83"-5"-12555,-33 5-225,6 0-384,-1 0-31,-7-2-65,-5 1-609,-15 0-1761,-7 1-1025,-13 0-97</inkml:trace>
  <inkml:trace contextRef="#ctx0" brushRef="#br0" timeOffset="1">44 199 16560,'0'0'14638,"84"26"-14446,-40-30-160,-1 1-32,-5 3-833,-6 0-1762,-7 0-1248,-7 0-449,-10 7-417,-7-2-2658</inkml:trace>
</inkml:ink>
</file>

<file path=ppt/ink/ink4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0.520"/>
    </inkml:context>
    <inkml:brush xml:id="br0">
      <inkml:brushProperty name="width" value="0.025" units="cm"/>
      <inkml:brushProperty name="height" value="0.025" units="cm"/>
    </inkml:brush>
  </inkml:definitions>
  <inkml:trace contextRef="#ctx0" brushRef="#br0">1 22 16367,'0'0'10346,"51"19"-8648,1-19-1186,4-7-384,4 0-128,-2-2-64,-8 5-2306,-8-5-3043,-9 5-3619</inkml:trace>
</inkml:ink>
</file>

<file path=ppt/ink/ink4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0.848"/>
    </inkml:context>
    <inkml:brush xml:id="br0">
      <inkml:brushProperty name="width" value="0.025" units="cm"/>
      <inkml:brushProperty name="height" value="0.025" units="cm"/>
    </inkml:brush>
  </inkml:definitions>
  <inkml:trace contextRef="#ctx0" brushRef="#br0">1 0 18161,'0'0'10917,"12"5"-10047,75 20-464,114 18 0,-195-42-536,-1 0-1,0 0 1,1 1 0,-1-1 0,0 1 0,7 3-1,-12-4 122,1-1 0,-1 0 0,0 0 0,0 1 0,1-1 0,-1 0 0,0 0 0,1 1 0,-1-1 0,0 0 0,0 1 0,1-1 0,-1 0 0,0 1 0,0-1 0,0 0 0,0 1 0,0-1 0,1 1 0,-1-1 0,0 0 0,0 1 0,0-1 0,0 1 0,0-1 0,0 0 0,0 1 0,0-1 0,0 1 0,-1-1 0,1 1 0,-19 16 72,-74 37 754,41-25 347,-85 63-1,121-72-2970,16-13-899,13-9-1600,11-9-8944</inkml:trace>
</inkml:ink>
</file>

<file path=ppt/ink/ink4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1.313"/>
    </inkml:context>
    <inkml:brush xml:id="br0">
      <inkml:brushProperty name="width" value="0.025" units="cm"/>
      <inkml:brushProperty name="height" value="0.025" units="cm"/>
    </inkml:brush>
  </inkml:definitions>
  <inkml:trace contextRef="#ctx0" brushRef="#br0">35 55 4388,'0'0'8696,"0"-8"-4190,-1-3-3303,-1-25 3787,1 62-2405,-10 50 1,0-6-1752,11-68-814,-6 58 789,3 114 1,15-135-379,1-25-1173,-13-14 557,1 1-1,0-1 1,0 0 0,0 0-1,-1 1 1,1-1 0,0 0-1,0 0 1,0 0 0,-1 0-1,1 0 1,0 0 0,0 0-1,0 0 1,-1 0 0,1 0 0,0-1-1,0 1 1,0 0 0,-1-1-1,2 1 1,2-8-5068,-2-12-2536</inkml:trace>
</inkml:ink>
</file>

<file path=ppt/ink/ink4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1.654"/>
    </inkml:context>
    <inkml:brush xml:id="br0">
      <inkml:brushProperty name="width" value="0.025" units="cm"/>
      <inkml:brushProperty name="height" value="0.025" units="cm"/>
    </inkml:brush>
  </inkml:definitions>
  <inkml:trace contextRef="#ctx0" brushRef="#br0">0 40 18321,'0'0'6599,"63"-21"-5094,-15 16-224,11 0-896,5 2-321,0 0 0,-3 1-96,-12 2-1089,-10 0-1186,-15 0-1184,-18 0-320,-15 0-9258</inkml:trace>
</inkml:ink>
</file>

<file path=ppt/ink/ink4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1.996"/>
    </inkml:context>
    <inkml:brush xml:id="br0">
      <inkml:brushProperty name="width" value="0.025" units="cm"/>
      <inkml:brushProperty name="height" value="0.025" units="cm"/>
    </inkml:brush>
  </inkml:definitions>
  <inkml:trace contextRef="#ctx0" brushRef="#br0">17 1 15118,'0'0'7559,"51"31"-5541,-2-30-672,9-1-962,0 0-224,-2 0-128,-7 0-961,-15 0-2690,-12 0-2115</inkml:trace>
  <inkml:trace contextRef="#ctx0" brushRef="#br0" timeOffset="1">0 286 15214,'0'0'9385,"56"27"-7559,-10-27-1025,8-4-513,1-4-224,2-2-865,-10-1-3138,-7-2-2115,-6-2-5189</inkml:trace>
</inkml:ink>
</file>

<file path=ppt/ink/ink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099"/>
    </inkml:context>
    <inkml:brush xml:id="br0">
      <inkml:brushProperty name="width" value="0.025" units="cm"/>
      <inkml:brushProperty name="height" value="0.025" units="cm"/>
    </inkml:brush>
  </inkml:definitions>
  <inkml:trace contextRef="#ctx0" brushRef="#br0">39 0 13421,'0'0'12844,"-38"50"-12684,38-25-160,0 1 0,5-2-1666,13-4-2658,6-6-4292</inkml:trace>
</inkml:ink>
</file>

<file path=ppt/ink/ink4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2.353"/>
    </inkml:context>
    <inkml:brush xml:id="br0">
      <inkml:brushProperty name="width" value="0.025" units="cm"/>
      <inkml:brushProperty name="height" value="0.025" units="cm"/>
    </inkml:brush>
  </inkml:definitions>
  <inkml:trace contextRef="#ctx0" brushRef="#br0">152 0 13837,'0'0'10378,"-45"77"-9001,31-33-352,2 1-416,5 2-65,4-4-159,3-6-129,0-7-128,0-6-32,4-7-32,2-6-769,-2-8-2113</inkml:trace>
  <inkml:trace contextRef="#ctx0" brushRef="#br0" timeOffset="1">1 16 16752,'0'0'4580,"84"-6"-2498,-37 6-288,5 0-225,0 0-864,0 4-609,-9 0-32,-4-1-32,-11-1-897,-10-1-1153,-7-1-576</inkml:trace>
</inkml:ink>
</file>

<file path=ppt/ink/ink4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2.682"/>
    </inkml:context>
    <inkml:brush xml:id="br0">
      <inkml:brushProperty name="width" value="0.025" units="cm"/>
      <inkml:brushProperty name="height" value="0.025" units="cm"/>
    </inkml:brush>
  </inkml:definitions>
  <inkml:trace contextRef="#ctx0" brushRef="#br0">100 0 13677,'0'0'10826,"89"39"-10377,-31-39-321,2-6-96,-5-2-673,-10 2-864,-13 2-1442,-14 3-2626</inkml:trace>
  <inkml:trace contextRef="#ctx0" brushRef="#br0" timeOffset="1">1 287 17136,'0'0'8456,"67"18"-6246,-5-25-1377,12-2-577,6-1-192,4 4 65,-4 0-97,-3-2-193,-11-5-4643,-1-7-7720</inkml:trace>
</inkml:ink>
</file>

<file path=ppt/ink/ink4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4.568"/>
    </inkml:context>
    <inkml:brush xml:id="br0">
      <inkml:brushProperty name="width" value="0.025" units="cm"/>
      <inkml:brushProperty name="height" value="0.025" units="cm"/>
    </inkml:brush>
  </inkml:definitions>
  <inkml:trace contextRef="#ctx0" brushRef="#br0">0 0 10442,'0'0'14990,"55"48"-13452,-2-43-642,8-4-543,9-1-225,0 0-64,-5 0-32,-8-2-1057,-14-2-1313,-20 1-33,-21-1-896,-12 3-1217,-24-2-5381</inkml:trace>
</inkml:ink>
</file>

<file path=ppt/ink/ink4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4.892"/>
    </inkml:context>
    <inkml:brush xml:id="br0">
      <inkml:brushProperty name="width" value="0.025" units="cm"/>
      <inkml:brushProperty name="height" value="0.025" units="cm"/>
    </inkml:brush>
  </inkml:definitions>
  <inkml:trace contextRef="#ctx0" brushRef="#br0">1 0 10666,'0'0'9609,"94"41"-8039,-35-41-834,5 0-479,7 0-193,-6 0-385,-8-8-3394,-9-5-2755</inkml:trace>
</inkml:ink>
</file>

<file path=ppt/ink/ink4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5.250"/>
    </inkml:context>
    <inkml:brush xml:id="br0">
      <inkml:brushProperty name="width" value="0.025" units="cm"/>
      <inkml:brushProperty name="height" value="0.025" units="cm"/>
    </inkml:brush>
  </inkml:definitions>
  <inkml:trace contextRef="#ctx0" brushRef="#br0">93 0 13164,'0'0'6471,"48"43"-4870,-21-22-480,-3 3-288,-5 4-289,-6 4-319,-13 3-97,-13 9 96,-20 5 32,-10 5-96,-5-3-96,0-6-1441,10-17-5381</inkml:trace>
</inkml:ink>
</file>

<file path=ppt/ink/ink4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5.828"/>
    </inkml:context>
    <inkml:brush xml:id="br0">
      <inkml:brushProperty name="width" value="0.025" units="cm"/>
      <inkml:brushProperty name="height" value="0.025" units="cm"/>
    </inkml:brush>
  </inkml:definitions>
  <inkml:trace contextRef="#ctx0" brushRef="#br0">0 195 14382,'0'0'13516,"11"6"-12197,-5-2-1151,-4-2-125,1-1 1,-1 1-1,1 0 1,-1-1-1,1 0 0,-1 1 1,1-1-1,0 0 0,0 0 1,-1-1-1,1 1 1,0-1-1,0 1 0,0-1 1,0 0-1,0 0 0,-1 0 1,1 0-1,0-1 1,0 1-1,0-1 0,0 0 1,-1 0-1,1 0 0,0 0 1,-1 0-1,5-3 1,3-4 15,0 0 0,0-1 1,-1 0-1,-1-1 1,1 1-1,8-16 0,-14 21-48,-1 0 0,1 0 0,-1 0-1,0 0 1,0-1 0,-1 1-1,1-1 1,-1 1 0,0-1-1,0 1 1,0-1 0,-1 0 0,0 1-1,0-1 1,0 0 0,0 0-1,-1 1 1,0-1 0,0 0 0,-2-6-1,2 9-19,-1 0-1,1 0 1,0 0-1,-1 0 1,1 0-1,-1 0 1,0 0 0,0 1-1,0-1 1,0 1-1,0-1 1,0 1-1,0 0 1,0 0-1,-1 0 1,1 0-1,0 0 1,-1 0-1,1 1 1,0-1 0,-1 1-1,1 0 1,-1-1-1,1 1 1,-1 0-1,1 0 1,-1 1-1,1-1 1,-4 1-1,1 0-28,0 0 0,0 1 0,0-1 0,0 1 0,0 0 0,0 0 0,0 1-1,1-1 1,-1 1 0,1 0 0,0 0 0,-8 7 0,6-2 29,1 0 0,0 0 0,0 0 0,0 0 0,1 1 0,1 0 1,-1 0-1,1 0 0,1 0 0,0 0 0,0 1 0,1-1 0,0 1 0,1-1 0,0 1 0,0-1 1,3 19-1,-1-24 12,-1-1-1,1 0 1,-1-1 0,1 1 0,0 0 0,0 0 0,0-1 0,0 1 0,0-1-1,1 0 1,-1 1 0,1-1 0,0 0 0,0-1 0,-1 1 0,1 0 0,0-1-1,0 0 1,1 1 0,-1-1 0,0 0 0,0-1 0,0 1 0,1-1 0,6 1-1,2 0 16,1 0 0,1-1 0,-1-1 0,-1 0-1,19-4 1,-5-3-58,0-1 0,0-2 0,-1 0 1,-1-2-1,0 0 0,40-31 0,-29 21 20,-28 22-36,-8 10-75,-8 13-120,-15 20 302,17-31-32,0 1-1,0 0 1,1 0 0,0 1 0,1 0-1,1 0 1,0 0 0,-4 24-1,35-59 473,-12 7-785,-3 11-3203,-7 3 1662,11-13-8580,-5 1-348</inkml:trace>
</inkml:ink>
</file>

<file path=ppt/ink/ink4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6.311"/>
    </inkml:context>
    <inkml:brush xml:id="br0">
      <inkml:brushProperty name="width" value="0.025" units="cm"/>
      <inkml:brushProperty name="height" value="0.025" units="cm"/>
    </inkml:brush>
  </inkml:definitions>
  <inkml:trace contextRef="#ctx0" brushRef="#br0">53 1 13645,'0'0'9764,"-2"11"-9337,-14 73 687,5-34 209,2 2 0,2-1 0,0 90 0,7-140-1313,0 0 1,0 0-1,0 0 1,0 0-1,0 1 1,1-1-1,-1 0 1,0 0-1,1 0 1,-1 0-1,0 0 1,1 0-1,0 0 1,-1 0 0,1 0-1,-1 0 1,1 0-1,0 0 1,0 0-1,0 0 1,0 0-1,-1-1 1,1 1-1,0 0 1,0-1-1,0 1 1,0-1-1,2 1 1,0 0 15,-1-1 1,1 0 0,0 0 0,0 0-1,-1 0 1,1 0 0,0 0 0,0-1-1,-1 0 1,1 1 0,4-3 0,4-1 26,-1-1 0,0-1 0,0 0 0,16-12 0,29-31-869,-65 69 778,6-14 51,1 0-1,-1 0 0,1 0 0,0 1 0,1-1 0,0 1 0,0-1 0,0 1 0,1 0 0,0-1 0,0 1 1,0 0-1,1 0 0,1 12 0,0-18-76,1 1 0,-1-1 0,0 0 0,0 1 0,1-1 0,-1 0 0,0 0-1,1 0 1,-1 0 0,1 0 0,0 0 0,-1-1 0,1 1 0,0 0 0,-1-1 0,1 1 0,0-1 0,0 0 0,0 0 0,-1 1 0,1-1 0,0 0 0,0-1 0,-1 1 0,1 0 0,0 0 0,3-2 0,49-10-6316,-41 6 3963,-1-1 0,0 0 0,16-12 0,4-7-5815</inkml:trace>
</inkml:ink>
</file>

<file path=ppt/ink/ink4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7.137"/>
    </inkml:context>
    <inkml:brush xml:id="br0">
      <inkml:brushProperty name="width" value="0.025" units="cm"/>
      <inkml:brushProperty name="height" value="0.025" units="cm"/>
    </inkml:brush>
  </inkml:definitions>
  <inkml:trace contextRef="#ctx0" brushRef="#br0">138 330 11531,'0'0'4842,"-9"5"-1671,-7 4-2092,1 1-1,0 0 1,-17 15 0,28-22-761,0 0 0,0 1 0,0 0 0,0 0 1,1 0-1,-1 0 0,1 1 0,0-1 0,1 1 0,-1 0 0,1 0 1,0 0-1,0 0 0,0 0 0,1 1 0,-1-1 0,1 8 0,1-12-300,1 0-1,0 0 1,0 0 0,0 0-1,0 0 1,0 0-1,0 0 1,0-1-1,1 1 1,-1 0-1,0-1 1,0 1 0,1-1-1,-1 1 1,0-1-1,1 1 1,-1-1-1,0 0 1,1 0-1,-1 0 1,0 0 0,1 0-1,-1 0 1,0 0-1,1 0 1,-1 0-1,0-1 1,3 0-1,43-7 152,-37 4-505,1 0-1,-1-1 1,0 0 0,-1-1-1,0 0 1,0-1-1,15-13 1,-19 15 146,0 0 0,0 0 0,0 0 1,-1-1-1,0 0 0,0 0 0,0 0 0,-1 0 0,1 0 1,-2-1-1,1 0 0,-1 1 0,2-10 0,-4 14 132,-8 28 276,7-25-169,1 0 0,-1 0 0,1 0-1,-1 0 1,1 0 0,0 0 0,-1 0-1,1 0 1,0 0 0,0 0 0,0 1-1,0-1 1,0 0 0,0 0 0,0 0-1,0 0 1,1 0 0,-1 1 0,0-1-1,1 0 1,-1 0 0,0 0 0,1 0-1,0 0 1,-1 0 0,1 0-1,0 0 1,-1 0 0,2 1 0,0-2 25,0 1 1,0 0 0,0 0 0,1-1-1,-1 1 1,0-1 0,0 0-1,0 1 1,0-1 0,1 0-1,-1 0 1,0-1 0,0 1-1,3-1 1,7-1 80,0-1 0,0-1 0,-1 0 0,18-9 0,-7 1-333,-1-2 1,0 0-1,-1-1 0,0-1 0,-2 0 0,32-37 0,-41 42-18,-1 0-1,0 0 0,0-1 1,-1 0-1,-1-1 0,0 0 1,-1 0-1,0 0 0,-1 0 0,0-1 1,-1 0-1,-1 0 0,1-23 1,-2 36 194,-1 1 1,0-1 0,0 0-1,0 0 1,0 0-1,0 0 1,0 0-1,0 0 1,0 0 0,0 0-1,0 0 1,-1 1-1,1-1 1,0 0 0,0 0-1,-1 0 1,1 0-1,-1 1 1,1-1 0,-1 0-1,1 0 1,-1 1-1,0-1 1,1 0-1,-1 1 1,0-1 0,1 0-1,-1 1 1,-1-1-1,0 1 14,1 0 0,-1 0 0,1 0 0,-1 1 0,1-1 0,-1 0 0,1 1 0,-1 0 0,1-1 0,0 1 0,-1 0 0,1 0 0,0-1 0,0 1 0,-2 2 0,-6 5 133,0 0-1,2 1 0,-14 16 0,8-4 389,1 1-1,0 1 1,1 0 0,2 0 0,-8 30 0,12-36-310,1 2 0,0-1 0,1 0 0,2 1 0,0-1 0,0 1 0,5 33 0,10-15-48,-14-36-171,0 0 0,0 0 0,1 0 0,-1 0 1,0 0-1,1 0 0,-1 0 0,1 0 0,-1-1 1,1 1-1,-1 0 0,1 0 0,0-1 0,-1 1 0,1 0 1,0-1-1,-1 1 0,1 0 0,0-1 0,0 1 0,0-1 1,-1 1-1,1-1 0,0 0 0,0 1 0,0-1 1,0 0-1,0 0 0,0 0 0,0 0 0,0 1 0,0-1 1,0 0-1,0-1 0,1 1 0,1-5-19,-1 0 0,1 0 0,-1 0 0,-1 0 0,1-1 0,-1 1 0,0 0 0,0-1 0,0 1-1,-1-12 1,1 8-91,0-77-1122,-2 92 891,-1-3 338,1 0-1,1 0 0,-1 0 1,0 0-1,1 0 0,-1 1 1,1-1-1,0 0 0,0 0 1,0 0-1,0 1 0,1-1 1,0 0-1,-1 0 0,1 0 0,0 0 1,2 4-1,0-4 30,0 1-1,1 0 1,-1-1-1,1 0 1,0 0-1,0 0 1,0-1-1,0 1 1,1-1-1,-1 0 1,0 0-1,1 0 1,0-1-1,-1 1 1,1-1-1,9 1 1,10 1 144,0-2 0,25 0 0,-44-1-184,8-1 18,0 0-1,1 0 0,-1-2 0,16-4 0,-23 5-24,-1 1-1,0-1 1,1 0-1,-1 0 1,0-1 0,-1 0-1,1 0 1,0 0-1,-1 0 1,0-1-1,0 0 1,0 0 0,4-4-1,-33 22 381,24-13-329,-1 0 0,1 0-1,0 1 1,0-1 0,0 1 0,0-1-1,0 1 1,0-1 0,0 1-1,1-1 1,-1 1 0,0 0 0,1-1-1,0 1 1,-1 0 0,1 0 0,0-1-1,0 1 1,0 0 0,0 0-1,0-1 1,0 1 0,0 0 0,1 0-1,0 2 1,0-2 8,1 0 0,0-1 0,-1 1 1,1-1-1,0 1 0,0-1 0,0 0 0,0 0 0,0 0 0,0 0 1,0 0-1,0 0 0,0 0 0,0-1 0,1 1 0,3 0 0,8 1 75,1-1 0,0-1 0,-1 0 0,30-4 0,-29 1-104,-1-1 0,0-1 0,22-10 0,-24 10-294,-1 0 0,2 0 0,-1 1 0,0 1 1,18-3-1,-30 6 241,1 0 0,-1 0 0,1 0 0,-1 0 0,0 0 0,1 0 0,-1 1 0,1-1 0,-1 0 0,1 0 0,-1 0 0,1 1 0,-1-1 0,0 0 0,1 1 1,-1-1-1,1 0 0,-1 1 0,0-1 0,0 1 0,1-1 0,-1 0 0,0 1 0,0-1 0,1 1 0,-1-1 0,0 1 0,0-1 0,0 1 0,0-1 0,0 1 0,0-1 0,1 1 0,-1-1 1,0 1-1,-1-1 0,1 1 0,0-1 0,0 1 0,0 0 0,-1 10-3206,1-3-4330</inkml:trace>
</inkml:ink>
</file>

<file path=ppt/ink/ink4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8.134"/>
    </inkml:context>
    <inkml:brush xml:id="br0">
      <inkml:brushProperty name="width" value="0.025" units="cm"/>
      <inkml:brushProperty name="height" value="0.025" units="cm"/>
    </inkml:brush>
  </inkml:definitions>
  <inkml:trace contextRef="#ctx0" brushRef="#br0">0 237 13421,'0'1'209,"1"-1"-1,-1 1 1,0-1 0,0 0 0,0 1 0,0-1-1,0 1 1,1-1 0,-1 0 0,0 1 0,0-1-1,0 0 1,1 1 0,-1-1 0,0 0 0,1 1-1,-1-1 1,0 0 0,1 0 0,-1 1 0,0-1 0,1 0-1,-1 0 1,1 0 0,-1 1 0,0-1 0,1 0-1,-1 0 1,1 0 0,20 1 2574,20-8-550,-20-1-1872,0-1 1,0-1 0,-1 0 0,35-26 0,-44 28-342,1-1 0,-1 0 0,-1 0 1,0-2-1,0 1 0,-1-1 0,-1 0 1,15-25-1,-22 34-5,0-1 1,0 1-1,0 0 1,0-1-1,0 0 1,-1 1-1,1-1 1,-1 1-1,1-1 1,-1 0-1,0 0 0,0-4 1,-1 7-18,1-1 0,0 0 0,0 0 0,-1 1 1,1-1-1,0 0 0,-1 0 0,1 1 0,-1-1 0,1 1 0,-1-1 0,1 0 1,-1 1-1,1-1 0,-1 1 0,0-1 0,1 1 0,-1-1 0,0 1 0,1 0 1,-1-1-1,0 1 0,0 0 0,1-1 0,-1 1 0,0 0 0,0 0 1,-3 0-13,1 0 0,0 0 0,0 1 0,0-1 0,0 1 0,0 0 1,0 0-1,0 0 0,0 0 0,0 1 0,0-1 0,1 1 1,-1 0-1,1 0 0,-1 0 0,1 0 0,-1 0 0,1 0 1,-2 4-1,-6 4 59,2 1-1,0 0 1,0 1 0,1 0 0,0 0-1,1 0 1,1 1 0,0 0 0,0 0-1,1 0 1,1 1 0,-3 21 0,6-34-32,0 1-1,1 0 1,-1-1 0,0 1 0,0-1 0,1 1 0,-1-1 0,1 1 0,-1-1 0,1 1 0,-1-1 0,1 0-1,0 1 1,0-1 0,0 0 0,0 0 0,0 1 0,0-1 0,0 0 0,0 0 0,0 0 0,1 0-1,1 1 1,0 0 15,2 0-1,-1-1 0,0 1 1,0-1-1,0 0 0,1 0 1,-1 0-1,6 0 0,8 0 49,-1-1 0,1-1 0,22-4 0,-10-1-151,-1-1 1,0-2-1,0-1 0,-1-1 0,0-2 1,-1 0-1,-1-2 0,33-24 1,-59 40 379,-27 29 395,25-29-624,1 1 0,-1 0-1,1-1 1,0 1 0,0 0 0,0 0-1,0 0 1,0 0 0,0 0-1,0 0 1,1 0 0,-1 0-1,1 0 1,-1 0 0,1 1-1,0-1 1,0 0 0,0 0 0,0 4-1,1-6-21,0 1-1,0 0 1,0 0-1,0 0 0,0-1 1,0 1-1,0-1 1,0 1-1,1-1 1,-1 1-1,0-1 0,0 0 1,0 1-1,1-1 1,-1 0-1,0 0 1,0 0-1,0 0 0,3 0 1,30-2 298,-27 2-235,14-3-67,0-1 1,0-1 0,-1-1 0,1-1-1,33-16 1,32-10-1156,-86 33 1089,0 0-1,0 0 1,0 0 0,0 0-1,1 0 1,-1 0 0,0-1-1,0 1 1,0 0 0,1 0-1,-1 0 1,0 0 0,0 0 0,0 0-1,1 0 1,-1 0 0,0 1-1,0-1 1,0 0 0,1 0-1,-1 0 1,0 0 0,0 0-1,0 0 1,0 0 0,1 0-1,-1 0 1,0 0 0,0 1-1,0-1 1,0 0 0,0 0 0,1 0-1,-1 0 1,0 1 0,0-1-1,0 0 1,0 0 0,0 0-1,0 0 1,0 1 0,0-1-1,0 0 1,-1 14-270,-14 25 337,9-23-80,5-14 47,1-1 0,-1 1 0,1 0 0,0 0 0,-1 0 0,1 0 0,0 0 1,0 0-1,0 0 0,0 0 0,0-1 0,1 1 0,-1 0 0,0 0 0,1 0 0,0 0 1,-1 0-1,1-1 0,0 1 0,0 0 0,0-1 0,0 1 0,2 1 0,-1-1 17,1 0 0,-1 0 0,1-1-1,-1 1 1,1-1 0,0 0 0,-1 0-1,1 0 1,0 0 0,0-1 0,0 1-1,0-1 1,5 1 0,5-1 50,1 0 0,-1-1 0,0-1 0,1 0-1,23-8 1,-18 4-74,-1-2 0,-1 1 0,0-2 0,0 0 0,16-13 0,-27 18-36,0 0-1,-1 0 0,1-1 0,-1 0 0,0 0 0,0 0 0,-1-1 0,1 1 1,-1-1-1,-1 0 0,1-1 0,-1 1 0,0-1 0,0 1 0,-1-1 1,3-12-1,-5 19 18,0-1 1,0 1 0,1-1 0,-1 1-1,0-1 1,0 1 0,0 0-1,0-1 1,0 1 0,0-1 0,-1 1-1,1-1 1,0 1 0,0-1-1,0 1 1,0 0 0,0-1 0,-1 1-1,1-1 1,0 1 0,0 0-1,-1-1 1,1 1 0,0-1 0,0 1-1,-1 0 1,1 0 0,0-1-1,-1 1 1,1 0 0,-1-1 0,1 1-1,0 0 1,-1 0 0,1 0-1,-2-1 1,-19 5-186,-17 20 111,33-19 153,0 1 0,1 0 0,0 0 0,0 0 0,1 1 0,-1-1 0,2 1 0,-5 10 0,7-15-48,-1 0 0,0 0-1,1 0 1,-1 1 0,1-1 0,0 0-1,0 0 1,0 0 0,0 1 0,0-1-1,0 0 1,0 0 0,1 0 0,-1 1-1,1-1 1,0 0 0,-1 0 0,1 0-1,0 0 1,0 0 0,1 0-1,-1 0 1,0-1 0,0 1 0,1 0-1,-1 0 1,1-1 0,0 1 0,0-1-1,-1 0 1,3 2 0,6 1-110,0 0 1,-1-1-1,2 0 1,-1 0-1,0-1 1,0-1-1,1 0 1,-1 0-1,13-1 1,-22 0-115,0 0-1,0 1 1,0-1-1,0 0 1,0 0 0,0 0-1,0 0 1,0 0 0,0-1-1,0 1 1,0 0-1,0 0 1,0-1 0,0 1-1,0-1 1,0 1 0,0-1-1,0 1 1,0-1-1,0 1 1,-1-1 0,1 0-1,0 0 1,0 1 0,-1-1-1,1 0 1,0 0-1,-1 0 1,1 0 0,-1 0-1,1 1 1,-1-1 0,0 0-1,1 0 1,-1-2-1,4-22-8243</inkml:trace>
</inkml:ink>
</file>

<file path=ppt/ink/ink4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8.477"/>
    </inkml:context>
    <inkml:brush xml:id="br0">
      <inkml:brushProperty name="width" value="0.025" units="cm"/>
      <inkml:brushProperty name="height" value="0.025" units="cm"/>
    </inkml:brush>
  </inkml:definitions>
  <inkml:trace contextRef="#ctx0" brushRef="#br0">23 1 17008,'0'0'5926,"-23"55"-9386,25-34-4323</inkml:trace>
</inkml:ink>
</file>

<file path=ppt/ink/ink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427"/>
    </inkml:context>
    <inkml:brush xml:id="br0">
      <inkml:brushProperty name="width" value="0.025" units="cm"/>
      <inkml:brushProperty name="height" value="0.025" units="cm"/>
    </inkml:brush>
  </inkml:definitions>
  <inkml:trace contextRef="#ctx0" brushRef="#br0">153 1 16816,'0'0'13292,"-11"4"-13025,-34 16 22,43-20-298,0 1 0,0 0 0,0 0 1,1 0-1,-1 0 0,0 0 0,1 0 1,-1 0-1,1 0 0,-1 0 1,1 1-1,-1-1 0,1 1 0,0-1 1,-2 4-1,3-4-76,0-1 0,0 1 0,0 0-1,0-1 1,0 1 0,1 0 0,-1-1 0,0 1 0,0 0 0,1-1 0,-1 1 0,0-1-1,1 1 1,-1-1 0,1 1 0,-1-1 0,0 1 0,1-1 0,-1 1 0,1-1 0,-1 0-1,1 1 1,0-1 0,-1 0 0,1 1 0,-1-1 0,1 0 0,0 0 0,0 1 0,11 3-1293,-1-1 1,1 0 0,18 2-1,-17-3 1258,-6 0 110,1 0 0,-1 1-1,0 0 1,0 0 0,0 0 0,0 1 0,0 1-1,6 4 1,-12-8 139,0 0 0,0 0-1,0-1 1,0 1 0,0 0 0,0 0-1,0 0 1,0 0 0,0 1 0,0-1-1,-1 0 1,1 0 0,0 0 0,-1 1-1,1-1 1,-1 0 0,0 1 0,1-1 0,-1 0-1,0 1 1,0-1 0,0 0 0,0 1-1,0-1 1,0 0 0,0 1 0,0-1-1,0 1 1,-1-1 0,1 0 0,0 1-1,-1-1 1,0 0 0,1 0 0,-1 1-1,0-1 1,1 0 0,-1 0 0,0 0 0,0 0-1,0 0 1,0 0 0,0 0 0,0 0-1,0 0 1,0-1 0,0 1 0,-1 0-1,1-1 1,0 1 0,-3 0 0,-14 9 100,-1-1 0,0-1 0,-1-1 0,0-1 0,0 0 0,0-1 0,0-2 0,-1 0 0,-23 0 0,59-6-6485,13-10 2667,-6 2 440,23-5-3785</inkml:trace>
</inkml:ink>
</file>

<file path=ppt/ink/ink4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8.894"/>
    </inkml:context>
    <inkml:brush xml:id="br0">
      <inkml:brushProperty name="width" value="0.025" units="cm"/>
      <inkml:brushProperty name="height" value="0.025" units="cm"/>
    </inkml:brush>
  </inkml:definitions>
  <inkml:trace contextRef="#ctx0" brushRef="#br0">16 20 15567,'0'0'3267,"-2"9"-2135,-3 50 855,1 93 1,1 17 1398,2-162-3249,0 25 918,1-31-1038,0-1 0,0 1 0,1-1 0,-1 1-1,0-1 1,0 0 0,0 1 0,0-1-1,1 1 1,-1-1 0,0 0 0,0 1-1,1-1 1,-1 1 0,0-1 0,1 0 0,-1 1-1,0-1 1,1 0 0,-1 0 0,0 1-1,1-1 1,-1 0 0,1 0 0,-1 1 0,0-1-1,1 0 1,-1 0 0,1 0 0,-1 0-1,1 0 1,-1 0 0,1 0 0,-1 0-1,1 0 1,-1 0 0,1 0 0,-1 0 0,1 0-1,-1 0 1,0 0 0,1 0 0,-1-1-1,1 1 1,-1 0 0,1 0 0,-1 0 0,0-1-1,1 1 1,-1 0 0,0-1 0,1 1-1,0-1 1,7-6 91,0 0-1,-1-1 1,1 0-1,-1-1 1,-1 1-1,0-1 1,0 0-1,6-13 0,1 0-54,73-151 81,-31 57-60,-52 109-92,1 1 0,0 0 0,0 0 0,1 0 0,7-7 0,-11 12-7,0 0 1,-1 0 0,1 1-1,0-1 1,0 0 0,0 0-1,-1 1 1,1-1 0,0 0-1,0 1 1,0-1 0,0 1-1,0-1 1,0 1-1,0 0 1,1-1 0,-1 1-1,0 0 1,0 0 0,0 0-1,0 0 1,0 0 0,0 0-1,0 0 1,1 0 0,-1 0-1,0 1 1,0-1 0,0 0-1,0 1 1,0-1-1,0 1 1,0-1 0,0 1-1,0-1 1,0 1 0,0 0-1,0-1 1,-1 1 0,1 0-1,0 0 1,0 0 0,0 1-1,1 0 0,-1 1-1,0 0 0,1 0 1,-1 0-1,0-1 1,-1 1-1,1 0 0,0 1 1,-1-1-1,0 0 0,1 0 1,-1 0-1,-1 0 1,1 0-1,0 0 0,-1 0 1,1 0-1,-1 0 1,0 0-1,0 0 0,0 0 1,-1 0-1,1-1 0,-1 1 1,1 0-1,-1-1 1,-3 5-1,-4 3 46,1 1-1,-2-1 1,0-1-1,-18 15 1,24-21-6,-64 45 354,62-45-320,0 1 1,0-1-1,0-1 0,0 1 0,-1-1 1,1 0-1,-1 0 0,0-1 1,-11 2-1,18-3-69,0 0 1,-1 0 0,1 0-1,0 0 1,0 0 0,-1 0-1,1 0 1,0 0 0,0 0-1,-1 0 1,1 0 0,0 0-1,0 0 1,0 0 0,-1-1-1,1 1 1,0 0 0,0 0-1,-1 0 1,1 0 0,0 0-1,0 0 1,0-1 0,0 1-1,-1 0 1,1 0 0,0 0-1,0-1 1,0 1 0,0 0-1,0 0 1,-1 0 0,1-1-1,0 1 1,0 0 0,0 0-1,0-1 1,0 1 0,0 0-1,0 0 1,0-1 0,0 1-1,6-13-1667,12-9-2123,42-15-6364,-22 17 2290</inkml:trace>
</inkml:ink>
</file>

<file path=ppt/ink/ink4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9.252"/>
    </inkml:context>
    <inkml:brush xml:id="br0">
      <inkml:brushProperty name="width" value="0.025" units="cm"/>
      <inkml:brushProperty name="height" value="0.025" units="cm"/>
    </inkml:brush>
  </inkml:definitions>
  <inkml:trace contextRef="#ctx0" brushRef="#br0">128 33 5573,'0'0'17329,"-11"5"-16187,3-2-1027,1 0 0,0 1-1,0 0 1,1 0 0,-1 0 0,1 1 0,0 0-1,0 0 1,1 1 0,-1 0 0,1 0-1,0 0 1,1 0 0,0 1 0,0 0-1,0-1 1,1 2 0,0-1 0,0 0 0,1 1-1,-3 9 1,5-15-85,-1 0 0,0 1 0,1-1 0,-1 1 0,1-1 0,0 1 0,0-1 0,0 1 0,0-1 0,0 1 0,0-1 0,1 1 0,0-1 0,-1 0 0,1 1 0,0-1 0,0 0 0,0 1 0,0-1 0,0 0 0,1 0 0,-1 0 0,1 0 0,-1 0 0,1 0 0,3 2 0,-1-2 37,1 0 1,0 0 0,1-1 0,-1 0 0,0 0-1,0 0 1,1-1 0,-1 1 0,0-1-1,0 0 1,10-2 0,-7 0-30,0 1 1,0-2-1,0 1 0,0-1 0,-1 0 1,1-1-1,-1 1 0,1-2 0,-1 1 1,-1-1-1,1 0 0,-1 0 0,1-1 1,-2 0-1,1 0 0,6-8 1,-8 8-28,1 0 0,-1 0 0,0 0 0,0 0 0,-1-1 0,0 0 0,0 1 0,-1-1 0,1 0 0,-1 0 0,-1-1 0,0 1 0,0 0-1,0 0 1,-1-1 0,0 1 0,0 0 0,-3-14 0,3 20-75,-1-1-1,1 1 0,-1 0 0,0-1 0,0 1 0,0-1 0,0 1 0,0 0 0,0 0 0,0 0 0,0 0 0,0 0 0,-1 0 0,1 0 0,0 0 0,-1 0 0,1 0 0,-1 1 0,1-1 0,-1 1 1,1-1-1,-1 1 0,1-1 0,-1 1 0,1 0 0,-1 0 0,0 0 0,1 0 0,-1 0 0,1 0 0,-1 0 0,-2 1 0,1-1-217,0 1 0,1-1 0,-1 1 0,1 0 0,0 0 0,-1-1 0,1 1 0,0 1 0,-1-1 0,1 0 0,0 1 0,0-1 0,0 1 0,0-1 0,0 1 0,0 0 0,1 0 0,-1 0 0,-2 4 0,-1 15-3045,5-20 3101,0-1 0,0 1 0,0 0 0,0-1 0,0 1 0,0 0 0,0-1 0,0 1 0,0-1 0,1 1 0,-1 0 0,0-1 0,0 1 0,0 0 0,1-1 0,-1 1 0,0-1 0,1 1 0,-1-1 0,1 1 0,-1-1 0,1 1 0,-1-1 0,1 1 0,-1-1 0,1 1 0,-1-1 0,1 0 0,-1 1 0,1-1 0,0 0 0,19 2-5582</inkml:trace>
</inkml:ink>
</file>

<file path=ppt/ink/ink4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9.593"/>
    </inkml:context>
    <inkml:brush xml:id="br0">
      <inkml:brushProperty name="width" value="0.025" units="cm"/>
      <inkml:brushProperty name="height" value="0.025" units="cm"/>
    </inkml:brush>
  </inkml:definitions>
  <inkml:trace contextRef="#ctx0" brushRef="#br0">47 32 1730,'0'0'2567,"9"-5"1389,2 1-2527,9-5 339,-3-4 3731,-23 17-787,-6 2-2702,-6 4-1327,11-4-146,-30 27 1656,35-32-2096,0 1-1,0 0 1,0 0 0,0 0-1,1 1 1,-1-1 0,1 0-1,-1 0 1,1 1 0,0-1 0,0 1-1,0 0 1,-1 3 0,4-5-179,0 0 0,0 0 0,0-1 0,0 1 0,0-1 0,0 0 0,0 0 0,0 1 0,0-1 1,0 0-1,0-1 0,3 1 0,-1 0-167,31-1-1301,6 1 590,44 4 0,-84-4 962,0 0-1,0 0 1,0 0-1,0 1 0,1-1 1,-1 0-1,0 0 1,0 1-1,0-1 0,0 0 1,0 1-1,0-1 1,0 1-1,0 0 0,0-1 1,0 1-1,0 0 1,0-1-1,-1 1 0,1 0 1,0 0-1,1 2 1,-2-2 58,0 0 1,0 0 0,0 0 0,0 0-1,0 0 1,0 0 0,0 0 0,0 0-1,-1 0 1,1 0 0,0 0 0,-1 0-1,1-1 1,-1 1 0,1 0 0,-1 0-1,1 0 1,-1 0 0,-1 1 0,-4 4 368,0 1 1,-1-1-1,1 0 1,-11 6 0,6-5-122,-9 8 112,0-2 0,-1 0 1,0-2-1,-1 0 0,-34 12 0,75-47-3516,66-57-9578,-53 50 6509</inkml:trace>
</inkml:ink>
</file>

<file path=ppt/ink/ink4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19.951"/>
    </inkml:context>
    <inkml:brush xml:id="br0">
      <inkml:brushProperty name="width" value="0.025" units="cm"/>
      <inkml:brushProperty name="height" value="0.025" units="cm"/>
    </inkml:brush>
  </inkml:definitions>
  <inkml:trace contextRef="#ctx0" brushRef="#br0">0 1 9065,'0'0'12684,"18"75"-11339,-22-41-96,-2-4-672,3-3-417,3-5-64,0-9-481,11-8-1280,-1-5-449,5-10-1570,3-13-3554</inkml:trace>
</inkml:ink>
</file>

<file path=ppt/ink/ink4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0.389"/>
    </inkml:context>
    <inkml:brush xml:id="br0">
      <inkml:brushProperty name="width" value="0.025" units="cm"/>
      <inkml:brushProperty name="height" value="0.025" units="cm"/>
    </inkml:brush>
  </inkml:definitions>
  <inkml:trace contextRef="#ctx0" brushRef="#br0">103 0 5926,'0'0'16810,"-6"15"-16094,-60 159 2187,58-150-2623,2 0 0,0 0 0,2 0 0,1 1 0,0 0 0,2 31 0,1-55-273,0-1 0,0 1 0,0-1 1,0 1-1,0 0 0,0-1 0,0 1 0,0-1 0,1 1 1,-1-1-1,0 1 0,0-1 0,0 1 0,0-1 0,1 1 1,-1-1-1,0 1 0,1-1 0,-1 1 0,0-1 1,1 1-1,-1-1 0,0 1 0,1-1 0,-1 0 0,1 1 1,-1-1-1,1 0 0,-1 0 0,1 1 0,-1-1 0,1 0 1,-1 0-1,1 0 0,-1 1 0,1-1 0,0 0 1,-1 0-1,1 0 0,-1 0 0,1 0 0,-1 0 0,1 0 1,0 0-1,-1 0 0,1-1 0,-1 1 0,2 0 1,0-1 17,0 0 0,0 0 1,0 0-1,0-1 1,0 1-1,0 0 0,-1-1 1,1 0-1,0 1 1,-1-1-1,2-2 0,8-18-118,-1 0 0,-1-1 0,-1 0 0,-1 0 0,-1-1 0,4-30 0,-10 57 83,-1 7-9,1 0 0,1-1 0,0 1 0,0 0 0,5 16 0,-5-24 21,0 1 0,0-1 0,0 0 0,0 0 1,0 0-1,1 0 0,-1 0 0,1 0 0,0 0 0,-1 0 1,1 0-1,0-1 0,0 1 0,0-1 0,0 1 0,1-1 0,-1 0 1,0 0-1,0 0 0,1 0 0,-1 0 0,1-1 0,-1 1 0,0-1 1,1 1-1,-1-1 0,5 0 0,2-1 3,0 1-1,0-1 1,0-1-1,-1 0 1,1 0-1,-1-1 1,1 0-1,-1 0 1,0-1-1,0 0 1,11-8-1,-6 4-3,0 1 0,0 1 1,15-5-1,-28 11-4,0 0 1,0 0-1,0 0 0,1 0 1,-1 0-1,0 0 0,0 0 1,1 0-1,-1 0 0,0 0 1,0 0-1,0 0 1,1 0-1,-1 0 0,0 0 1,0 0-1,1 0 0,-1 0 1,0 0-1,0 0 0,0 0 1,1 1-1,-1-1 1,0 0-1,0 0 0,0 0 1,0 0-1,1 0 0,-1 1 1,0-1-1,0 0 0,0 0 1,0 0-1,0 1 1,0-1-1,0 0 0,0 0 1,1 0-1,-1 1 0,0-1 1,0 0-1,0 0 0,0 1 1,0-1-1,0 0 1,0 0-1,0 1 0,0-1 1,0 0-1,-1 0 0,1 0 1,0 1-1,0-1 0,0 0 1,0 0-1,0 0 1,0 1-1,0-1 0,0 0 1,-1 0-1,-5 18-120,5-16 151,-4 9 102,1-4-37,1 0 0,0 0 0,1 0 0,-1 0 1,2 0-1,-1 1 0,-1 11 0,4-18-73,-1-1 0,0 1 0,1 0 0,-1 0 0,0 0 0,1-1 0,-1 1 0,1 0 0,-1-1 0,1 1 0,-1 0 0,1-1 0,0 1 0,-1 0 0,1-1 0,0 1 0,0-1 0,-1 0 0,1 1 0,0-1 0,0 1 0,0-1 0,-1 0 0,1 0 0,0 0 0,0 1 0,0-1 0,0 0 0,0 0 0,-1 0 0,1 0 0,0 0 0,0 0 0,0-1 0,0 1 0,0 0 0,1-1 0,38-8 752,-16-2-658,0 0 0,-1-2 0,-1-1 0,35-26-1,13-9-388,-83 94-521,13-44 815,-1 1 0,1-1 0,0 1 0,-1-1 0,1 1 0,0 0 0,0-1 0,0 1 0,0-1 0,0 1-1,0 0 1,1-1 0,-1 1 0,0-1 0,1 1 0,-1-1 0,1 1 0,0-1 0,-1 0 0,1 1 0,0-1 0,0 1 0,0-1-1,0 0 1,0 0 0,0 0 0,0 0 0,1 0 0,-1 0 0,0 0 0,2 1 0,1-1 25,1 0 0,-1 0 0,0 0 0,1-1 0,-1 1 0,1-1 0,-1 0 0,0-1-1,1 1 1,6-2 0,-2 0-13,-1-1-1,0 0 0,1 0 0,-1-1 0,0 0 1,10-7-1,-14 8-32,1 0 0,-1 1 0,0-1 0,0-1 0,-1 1 0,1-1 1,-1 1-1,0-1 0,0 0 0,0 0 0,0-1 0,3-6 0,-6 11-15,0-1 0,0 1 0,0 0 0,0-1 0,0 1 0,0 0 0,0-1 0,0 1 0,0 0 0,0-1 0,0 1 0,0 0 0,0-1 0,0 1 0,-1-1 0,1 1 0,0 0 0,0 0 0,0-1 0,-1 1 0,1 0 0,0-1 0,0 1 0,-1 0 0,1 0 0,0-1 0,0 1 0,-1 0 0,1 0 0,0 0 0,-1-1 0,1 1 0,0 0 0,-1 0 0,1 0 0,0 0 0,-1 0 0,1 0 0,0 0 0,-1 0 0,1 0 0,-1 0 0,1 0 0,0 0 0,-1 0 0,1 0 0,0 0 0,-1 0 0,1 0 0,0 0 0,-1 1 0,1-1 0,0 0 0,-1 0 0,1 0 0,0 1 0,-1-1 0,1 0 0,0 0 0,0 1 0,-1-1 0,-22 13-178,9 12 1047,11-9-3660,7-9-6137,-19-17-920</inkml:trace>
</inkml:ink>
</file>

<file path=ppt/ink/ink4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0.749"/>
    </inkml:context>
    <inkml:brush xml:id="br0">
      <inkml:brushProperty name="width" value="0.025" units="cm"/>
      <inkml:brushProperty name="height" value="0.025" units="cm"/>
    </inkml:brush>
  </inkml:definitions>
  <inkml:trace contextRef="#ctx0" brushRef="#br0">1 1 5605</inkml:trace>
</inkml:ink>
</file>

<file path=ppt/ink/ink4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1.106"/>
    </inkml:context>
    <inkml:brush xml:id="br0">
      <inkml:brushProperty name="width" value="0.025" units="cm"/>
      <inkml:brushProperty name="height" value="0.025" units="cm"/>
    </inkml:brush>
  </inkml:definitions>
  <inkml:trace contextRef="#ctx0" brushRef="#br0">208 70 12748,'0'0'7880,"-9"-3"-5334,8 3-2540,-3-2 185,-1 1-1,1 0 0,-1 0 0,0 0 1,0 0-1,0 1 0,0 0 0,1 0 1,-1 0-1,0 1 0,0-1 0,0 1 1,1 0-1,-1 1 0,0-1 1,1 1-1,-1 0 0,1 0 0,-7 4 1,-48 45 1421,55-47-1441,0 1 1,0-1-1,0 0 0,1 1 0,0 0 1,0 0-1,0 0 0,1 0 0,-1 0 1,1 1-1,-1 7 0,2-13-163,1 1-1,0-1 1,0 1-1,0-1 1,0 1 0,0-1-1,0 1 1,1-1 0,-1 1-1,0-1 1,0 0-1,0 1 1,0-1 0,1 1-1,-1-1 1,0 1 0,0-1-1,1 1 1,-1-1-1,0 0 1,1 1 0,-1-1-1,0 0 1,1 1 0,-1-1-1,0 0 1,1 1-1,-1-1 1,1 0 0,-1 0-1,1 1 1,0-1-1,23 2 194,23-10 41,-28 0-364,-1-1-1,0-1 1,0 0 0,-1-1-1,0-1 1,-1-1-1,-1 0 1,0-1 0,-1 0-1,0-1 1,-1-1 0,21-33-1,-32 41-1232,-9 12-144,-21 20-3107,5-4-3554,3-9-4695</inkml:trace>
</inkml:ink>
</file>

<file path=ppt/ink/ink4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1.465"/>
    </inkml:context>
    <inkml:brush xml:id="br0">
      <inkml:brushProperty name="width" value="0.025" units="cm"/>
      <inkml:brushProperty name="height" value="0.025" units="cm"/>
    </inkml:brush>
  </inkml:definitions>
  <inkml:trace contextRef="#ctx0" brushRef="#br0">386 0 19154,'0'0'9166,"-3"12"-8509,0 0-438,-1 0-1,-1 0 1,0-1 0,0 1 0,-1-1 0,0 0 0,-1-1 0,-1 0 0,-11 14-1,-107 107 532,-47 54 102,158-159-934,15-26 76,0 1 0,0-1 0,0 0 0,0 1 0,0-1 0,0 0 0,1 0 0,-1 1 0,0-1 0,0 0 0,0 0 0,0 1 0,1-1 0,-1 0 0,0 0 0,0 0 0,0 1 0,1-1 0,-1 0 0,0 0 0,0 0 0,1 0 0,-1 0 0,0 0 0,1 1 0,-1-1 0,0 0 0,0 0 1,1 0-1,-1 0 0,0 0 0,1 0 0,-1 0 0,0 0 0,0 0 0,1 0 0,-1 0 0,0 0 0,1 0 0,-1-1 0,0 1 0,0 0 0,1 0 0,-1 0 0,7-2-169,-1-1 0,0 1 0,0-1 1,0 0-1,0-1 0,8-5 0,35-31-3291,-2-2-1,56-64 1,18-33 2058,-69 78 2976,-37 41 123,-6 9 1443,-17 22-1670,-20 30-980,-45 83-1,65-106-344,1-1-1,0 1 0,1 0 0,1 1 0,1-1 0,1 1 0,0 0 0,1 24 0,1-32-121,1-8-91,0-1 0,-1 1 0,1-1 0,0 1 1,1 0-1,-1-1 0,0 1 0,1-1 0,-1 1 0,2 2 0,-8-18-10458,-6-7 2925,-5-3-1565</inkml:trace>
</inkml:ink>
</file>

<file path=ppt/ink/ink4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1.813"/>
    </inkml:context>
    <inkml:brush xml:id="br0">
      <inkml:brushProperty name="width" value="0.025" units="cm"/>
      <inkml:brushProperty name="height" value="0.025" units="cm"/>
    </inkml:brush>
  </inkml:definitions>
  <inkml:trace contextRef="#ctx0" brushRef="#br0">26 220 6854,'0'0'4672,"-4"-9"-973,-14-28-544,17 37-3023,1 0-1,0-1 1,-1 1 0,1-1-1,0 1 1,-1-1 0,1 1-1,0-1 1,0 1 0,0-1-1,0 0 1,0 1-1,0-1 1,-1 1 0,1-1-1,0 1 1,1-1 0,-1 1-1,0-1 1,0 1 0,0-1-1,0 0 1,0 1 0,0-1-1,1 1 1,-1-1-1,0 1 1,0-1 0,1 1-1,-1 0 1,0-1 0,1 1-1,-1-1 1,0 1 0,1 0-1,-1-1 1,1 1 0,-1 0-1,1-1 1,-1 1-1,1 0 1,-1-1 0,1 1-1,-1 0 1,1 0 0,0 0-1,27-1 336,-21 1 75,66-1 868,-49 0-2150,0-1 0,46-11 0,-62 11 603,-1 0 0,1 0 0,0-1 0,-1 0 0,0 0 1,1-1-1,-1 0 0,-1 0 0,1-1 0,0 0 0,-1 0 0,0 0 0,0-1 0,-1 1 0,0-2 0,0 1 0,0 0 1,-1-1-1,0 0 0,0 0 0,5-13 0,-6 2 4333,-12 27-2683,-13 25-779,18-24-470,-1 0-1,2 0 0,-1 1 1,2-1-1,-1 1 1,1 0-1,1-1 0,0 13 1,0-21-250,1 1 1,0-1 0,0 1-1,0-1 1,1 1 0,-1-1-1,0 1 1,1-1 0,0 1-1,-1-1 1,1 0-1,0 1 1,1-1 0,-1 0-1,0 0 1,0 1 0,1-1-1,0 0 1,-1-1 0,1 1-1,0 0 1,0 0 0,0-1-1,0 1 1,0-1-1,0 1 1,0-1 0,0 0-1,1 0 1,-1 0 0,0 0-1,1-1 1,-1 1 0,1 0-1,-1-1 1,1 0 0,-1 0-1,5 0 1,-42 20-1843,18-8 2373,0 0 0,0 2 0,-17 17 0,29-28-3176,7-14-587,10-17-5314,2 1-4510</inkml:trace>
</inkml:ink>
</file>

<file path=ppt/ink/ink4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2.577"/>
    </inkml:context>
    <inkml:brush xml:id="br0">
      <inkml:brushProperty name="width" value="0.025" units="cm"/>
      <inkml:brushProperty name="height" value="0.025" units="cm"/>
    </inkml:brush>
  </inkml:definitions>
  <inkml:trace contextRef="#ctx0" brushRef="#br0">82 1 19218,'0'0'11702,"-7"13"-11376,-5 7-174,2 1 0,0 0 0,2 0 0,0 1 0,1 0 0,1 1 1,2-1-1,0 1 0,-1 30 0,5-51-152,0 0 0,0-1 0,0 1 0,1 0 0,-1-1 0,0 1 0,1 0 0,0-1 0,-1 1 0,1-1 0,0 1 0,0-1 0,0 1 0,0-1 0,0 0 0,0 1 0,0-1-1,0 0 1,0 0 0,1 0 0,2 2 0,-1-1-3,1-1-1,-1 1 0,1-1 1,0 0-1,0 0 0,-1 0 1,1 0-1,0-1 0,5 1 1,4-2-75,1 1 0,-1-2 0,0 1 0,24-8 0,124-53-1993,-151 71 2429,-8-7-351,0 1 1,0-1-1,1 0 1,-1 0-1,1 0 0,-1 0 1,1 0-1,0 0 1,4 1-1,6-1-150,0-1-1,-1-1 1,1 0 0,0-1-1,0 0 1,-1-1-1,1 0 1,23-8 0,26-4-1610,-61 14 1754,0 0-1,-1 0 1,1 0-1,-1 1 1,1-1-1,-1 0 1,1 0 0,-1 1-1,1-1 1,-1 0-1,1 1 1,-1-1-1,1 1 1,-1-1-1,1 1 1,-1-1 0,0 1-1,1-1 1,-1 1-1,0-1 1,0 1-1,1-1 1,-1 1-1,0-1 1,0 1 0,0 0-1,0-1 1,0 1-1,0-1 1,0 1-1,0 0 1,0-1-1,0 1 1,0-1 0,0 1-1,0-1 1,0 1-1,0 0 1,0-1-1,-1 2 1,-5 34 560,4-28-446,-1 18 480,1 0 0,3 49-1,0-24-434,-2-49-153,1 0 1,0 0 0,-1 0 0,1 0-1,-1-1 1,0 1 0,0 0-1,1 0 1,-1 0 0,-1-1 0,1 1-1,0-1 1,0 1 0,0-1 0,-1 1-1,1-1 1,-1 0 0,1 1 0,-1-1-1,0 0 1,1 0 0,-1 0-1,0 0 1,0-1 0,0 1 0,1 0-1,-1-1 1,0 1 0,0-1 0,0 0-1,0 0 1,0 1 0,-3-2-1,2 2 35,1-1 0,0 0 0,0 0 0,0 0 0,-1 0-1,1-1 1,0 1 0,0-1 0,0 1 0,0-1 0,0 0-1,0 1 1,0-1 0,0 0 0,0 0 0,0-1 0,0 1-1,0 0 1,1-1 0,-1 1 0,1-1 0,-1 1 0,1-1 0,-1 0-1,1 0 1,0 0 0,0 1 0,0-1 0,0 0 0,0 0-1,0-3 1,0 0-33,1 0 0,0 0 0,0 0-1,1 0 1,-1 0 0,1 0 0,0 0 0,1 0 0,-1 0-1,1 0 1,0 1 0,0-1 0,0 1 0,1-1 0,0 1-1,0 0 1,0 0 0,4-5 0,10-9-202,1 1-1,29-23 1,-24 22-132,35-29-678,-34 30 711,-1-1 0,-1-1 0,-1-1 0,0-1 1,19-26-1,-61 61 1392,14-7-967,0 1 1,1-1-1,0 1 0,0 0 1,1 1-1,0-1 1,0 1-1,1 0 1,0 0-1,1 0 1,0 1-1,0-1 1,1 1-1,1 0 0,-1-1 1,1 18-1,1-26-123,0 0 0,0 0 0,0 0 0,1 0-1,-1 1 1,0-1 0,1 0 0,-1 0-1,1 0 1,-1 0 0,1 0 0,-1 0 0,1 0-1,0 0 1,-1 0 0,1 0 0,0 0 0,0 0-1,0-1 1,0 1 0,0 0 0,0 0-1,0-1 1,2 2 0,-1-1 21,1-1-1,0 1 1,-1-1 0,1 1-1,0-1 1,0 0 0,0 0 0,0 0-1,-1 0 1,5-1 0,1 0-83,0-1 0,-1 0 0,1-1 0,-1 1 0,1-2 0,12-6 0,-13 5-712,-1 0 1,0 0-1,0 0 0,-1-1 0,9-10 0,6-20-6840,-8 5-2502</inkml:trace>
</inkml:ink>
</file>

<file path=ppt/ink/ink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755"/>
    </inkml:context>
    <inkml:brush xml:id="br0">
      <inkml:brushProperty name="width" value="0.025" units="cm"/>
      <inkml:brushProperty name="height" value="0.025" units="cm"/>
    </inkml:brush>
  </inkml:definitions>
  <inkml:trace contextRef="#ctx0" brushRef="#br0">106 249 9321,'8'-7'7826,"25"-22"-3630,-24 12-1019,-17 12-1272,-21 8-581,20 1-1168,1 0-1,0 0 1,0 1-1,1 0 1,-1 0 0,1 1-1,0-1 1,-7 9-1,10-10-30,0 1 0,0-1 0,0 1-1,1 0 1,-1 0 0,1 1-1,0-1 1,1 1 0,-1-1-1,1 1 1,0 0 0,-2 11-1,4-16-112,0 0-1,0 0 0,0 0 0,0 0 0,0 0 1,0-1-1,0 1 0,0 0 0,1 0 0,-1 0 1,0 0-1,0 0 0,1-1 0,-1 1 0,1 0 1,-1 0-1,1-1 0,-1 1 0,1 0 0,-1-1 1,1 1-1,0 0 0,-1-1 0,1 1 0,0-1 1,0 1-1,-1-1 0,2 1 0,31 3 176,-23-5-168,0-1-1,-1 0 0,1 0 0,17-7 1,-1-4-113,-1-1 1,0-2 0,-1-1 0,-1 0 0,0-2-1,-1 0 1,-1-2 0,-1 0 0,-1-1 0,-1-2-1,-1 1 1,26-50 0,-35 44 317,-8 29-210,0 0 0,0 0 0,0-1 0,0 1 0,0 0 0,0-1 0,0 1 0,0 0 0,0 0 0,-1-1 0,1 1 0,0 0 0,0-1 0,0 1 0,0 0-1,-1 0 1,1 0 0,0-1 0,0 1 0,-1 0 0,1 0 0,0 0 0,0-1 0,-1 1 0,1 0 0,0 0 0,0 0 0,-1 0 0,1 0 0,0 0 0,-1 0 0,1 0 0,0 0 0,-1 0 0,1 0-1,0 0 1,0 0 0,-1 0 0,1 0 0,0 0 0,-1 0 0,-3 2 37,0-1 0,0 1 0,0 0-1,0 0 1,1 1 0,-1-1 0,1 1 0,-1 0 0,-4 6-1,-15 14 177,1 2-1,-27 39 1,42-53-167,0-1 1,1 1 0,1 1 0,0-1-1,0 1 1,1 0 0,0 0 0,2 0-1,-4 21 1,6-30-61,0-1 0,0 1 0,0-1 0,0 1 0,0-1 0,0 1 0,1-1 0,-1 1 0,1-1 0,0 1 0,0-1 0,0 0 0,0 1 0,0-1 0,0 0 0,1 0 0,-1 0 0,1 0 0,-1 0 0,1 0 0,0 0 0,0 0 0,0-1 0,0 1 0,0-1 0,0 1 0,0-1 0,1 0 0,-1 0 0,0 0 0,1 0 0,-1-1 0,0 1 0,1 0 0,-1-1 0,1 0 0,-1 1 0,1-1 0,0 0 0,2-1 0,4 1 0,0 0 0,1-1 0,-1 0 0,0-1 0,0 0 0,0-1 0,0 0 0,0 0 0,-1-1 0,10-4 0,-4-1 0,0 0 0,0-1 0,-1 0 0,-1-1 0,1-1 0,-2 0 0,0 0 0,0-1 0,13-21 0,-24 34 0,0-1 0,0 1 0,0 0 0,0 0 0,0 0 0,0 0 0,0 0 0,0 0 0,1 0 0,-1 0 0,0-1 0,0 1 0,0 0 0,0 0 0,0 0 0,0 0 0,0 0 0,0 0 0,0 0 0,0-1 0,0 1 0,0 0 0,0 0 0,-1 0 0,1 0 0,0 0 0,0 0 0,0 0 0,0 0 0,0-1 0,0 1 0,0 0 0,0 0 0,0 0 0,0 0 0,0 0 0,0 0 0,0 0 0,0 0 0,-1 0 0,1 0 0,0 0 0,0 0 0,0 0 0,0 0 0,0-1 0,0 1 0,0 0 0,-1 0 0,1 0 0,0 0 0,0 0 0,0 0 0,0 0 0,0 0 0,0 0 0,0 0 0,0 0 0,-1 0 0,1 1 0,0-1 0,0 0 0,-13 3 0,-10 9 0,9-2 0,1 0 0,-23 24 0,33-31 0,-1 0 0,2 1 0,-1-1 0,0 1 0,1 0 0,0-1 0,0 1 0,0 0 0,0 1 0,0-1 0,1 0 0,0 0 0,0 1 0,0-1 0,1 1 0,-1 4 0,2-7 0,0-1 0,0 1 0,0-1 0,0 0 0,0 1 0,0-1 0,1 0 0,-1 0 0,0 0 0,1 1 0,-1-2 0,1 1 0,-1 0 0,1 0 0,0 0 0,-1-1 0,1 1 0,0-1 0,-1 1 0,1-1 0,0 0 0,0 1 0,-1-1 0,1 0 0,0 0 0,0 0 0,2-1 0,55-2 0,-55 3-315,-1-1-1,1 0 1,-1 1-1,1-1 1,-1 0-1,0 0 1,1-1-1,-1 1 1,0-1-1,0 0 1,0 0-1,0 0 1,0 0-1,-1 0 1,1 0-1,0-1 1,-1 1-1,0-1 1,0 0 0,3-5-1,-4-4-6255</inkml:trace>
</inkml:ink>
</file>

<file path=ppt/ink/ink4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2.934"/>
    </inkml:context>
    <inkml:brush xml:id="br0">
      <inkml:brushProperty name="width" value="0.025" units="cm"/>
      <inkml:brushProperty name="height" value="0.025" units="cm"/>
    </inkml:brush>
  </inkml:definitions>
  <inkml:trace contextRef="#ctx0" brushRef="#br0">1 0 18834,'0'0'9609,"24"53"-9513,7-38-224,6-2-1922,5 1-929,-3-6-1217,-1 1-1729,-8-1-2980</inkml:trace>
</inkml:ink>
</file>

<file path=ppt/ink/ink4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3.387"/>
    </inkml:context>
    <inkml:brush xml:id="br0">
      <inkml:brushProperty name="width" value="0.025" units="cm"/>
      <inkml:brushProperty name="height" value="0.025" units="cm"/>
    </inkml:brush>
  </inkml:definitions>
  <inkml:trace contextRef="#ctx0" brushRef="#br0">215 39 8584,'0'0'8211,"0"9"-5985,-5 39-258,-2-2 1,-19 69 0,21-98-1506,-1 0 0,-1 0-1,0 0 1,-1-1 0,0 0 0,-1-1 0,-1 1-1,-1-2 1,0 0 0,-17 17 0,25-29-439,1 0 0,-1 0 0,1 0 0,-1 0 0,0 0 0,0-1 0,0 1 0,0-1 0,0 0 0,0 0 0,-4 1 0,6-2-11,0 0-1,0 0 1,0 0 0,0 0 0,0 0-1,0-1 1,0 1 0,0 0 0,0 0-1,0-1 1,0 1 0,0 0 0,0-1-1,0 1 1,0-1 0,1 0-1,-1 1 1,0-1 0,0 1 0,1-1-1,-1 0 1,0 0 0,1 1 0,-1-1-1,1 0 1,-1 0 0,1 0-1,-1 0 1,1 0 0,-1 0 0,1 0-1,0 0 1,0 0 0,-1 0 0,1 0-1,0 0 1,0 0 0,0-2-1,-1-10-199,0 0 0,1 0 0,0 0 0,1 0 0,0 0 0,1 0 0,1 0 0,0 0 0,1 1 0,0-1 0,1 1 0,0 0 0,1 0 0,11-17 0,4 1-214,0 1 0,2 1 0,1 1 0,37-30 1,-45 42 678,-10 9 117,-1-1 0,1 1 0,-1-1 0,0 0 0,0 0 0,0-1 0,-1 1 0,1-1 0,3-9 0,-9 15-379,-1 0 0,1 0 0,-1 1 0,1-1 0,-1 0 0,1 0 0,-1 1 0,1-1 0,-1 1 0,1-1 0,0 1 0,-1 0 0,1-1 0,0 1 0,-1 0 0,1 0 0,0 0 0,0 0 0,0 0 0,0 0 0,0 1 0,-2 1 0,3 0 43,-1 1 0,1 0 1,0 0-1,0 0 0,0 0 0,0-1 1,0 1-1,1 0 0,0 0 0,0 0 0,0-1 1,0 1-1,1-1 0,-1 1 0,1-1 1,0 1-1,3 4 0,-2-4-41,-1 0 0,1 0 0,0 0 0,0-1 0,0 1 0,1-1 0,-1 1 0,1-1 0,0 0 0,0-1 0,0 1 0,0-1 0,8 4 1,-10-5 0,-1-1 0,0 0 0,0 0 0,1 0 0,-1 1 0,0-1 1,1 0-1,-1-1 0,0 1 0,0 0 0,1 0 0,-1 0 1,0-1-1,0 1 0,0-1 0,1 1 0,-1-1 0,0 1 0,0-1 1,0 0-1,0 0 0,2-1 0,16-25 158,-18 25-205,0 0 1,0-1-1,0 1 1,0 0-1,0 0 1,1 0-1,-1 0 1,1 0-1,-1 0 0,1 1 1,0-1-1,0 1 1,-1-1-1,1 1 1,0-1-1,0 1 1,1 0-1,-1 0 1,0 0-1,0 0 1,1 0-1,2 0 1,-4 10-326,-1-8 351,-1 0-1,1-1 0,0 1 1,0 0-1,0 0 0,0 0 1,-1 0-1,1-1 0,0 1 1,1 0-1,-1 0 0,0 0 1,0 0-1,0-1 0,0 1 1,1 0-1,-1 0 0,0 0 1,1-1-1,-1 1 0,1 0 0,-1 0 1,1-1-1,-1 1 0,2 1 1,51-7-2314,-50 5 1638,-1-1-1,1 0 1,0 0-1,-1 0 0,1 0 1,-1 0-1,1 0 1,-1-1-1,0 1 0,3-3 1,-4 1-2824,-1-1-2002</inkml:trace>
</inkml:ink>
</file>

<file path=ppt/ink/ink4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5.445"/>
    </inkml:context>
    <inkml:brush xml:id="br0">
      <inkml:brushProperty name="width" value="0.025" units="cm"/>
      <inkml:brushProperty name="height" value="0.025" units="cm"/>
    </inkml:brush>
  </inkml:definitions>
  <inkml:trace contextRef="#ctx0" brushRef="#br0">232 167 2466,'0'-24'11133,"-9"12"-5629,7 11-5345,0 1 1,-1-1-1,1 1 1,0 0-1,0 0 0,-1 0 1,1 0-1,0 0 1,0 0-1,-1 0 1,1 1-1,0 0 1,0-1-1,0 1 0,0 0 1,0 0-1,-3 1 1,-11 8 80,1 1 0,0 0 0,1 1 1,0 0-1,1 1 0,0 1 0,1 0 1,1 0-1,0 1 0,1 1 0,-12 24 1,8 0 566,14-40-794,0 1 0,0 0 0,0 0 0,0 0 1,0-1-1,0 1 0,0 0 0,1 0 0,-1-1 1,0 1-1,0 0 0,1 0 0,-1-1 0,0 1 1,1 0-1,-1-1 0,1 1 0,-1 0 0,1-1 1,-1 1-1,1-1 0,-1 1 0,1-1 0,-1 1 1,1-1-1,0 1 0,-1-1 0,1 0 0,0 1 1,0-1-1,-1 0 0,1 0 0,0 1 0,0-1 1,-1 0-1,1 0 0,0 0 0,0 0 0,0 0 1,-1 0-1,1 0 0,0 0 0,1-1 0,7 0 37,0 0-1,0-1 0,1 0 0,-1-1 0,-1 0 0,1 0 1,0-1-1,-1 0 0,0-1 0,0 1 0,0-2 0,10-8 0,9-8-7,-2-1-1,24-28 1,-26 26 13,33-51 0,-48 65-37,-1-1 0,-1 0 1,0-1-1,-1 1 0,0-1 1,-1 0-1,4-18 0,-8 31-20,0 0 0,0-1 0,0 1 0,1 0 0,-1 0 0,0-1 0,0 1 0,0 0 0,0 0 0,0-1 0,0 1 0,0 0 0,0-1 0,0 1 0,0 0 0,0-1 0,0 1 1,0 0-1,0 0 0,0-1 0,0 1 0,0 0 0,0-1 0,0 1 0,0 0 0,0 0 0,0-1 0,-1 1 0,1 0 0,0 0 0,0-1 0,0 1 0,-1 0 0,1 0 0,0 0 0,0-1 0,0 1 0,-1 0 0,1 0 0,0 0 0,0 0 0,-1-1 0,-11 11-142,-11 22 47,9-9 357,1 1 0,1 1 0,1 0 0,1 0 0,1 1 0,2 0 0,1 1 0,0-1 0,-1 35 0,7-59-239,0 0-1,0-1 1,0 1 0,0-1-1,0 1 1,0 0-1,1-1 1,-1 1 0,1-1-1,-1 1 1,1-1-1,0 1 1,-1-1-1,1 1 1,0-1 0,0 0-1,0 1 1,0-1-1,0 0 1,0 0 0,0 0-1,1 0 1,-1 0-1,2 1 1,0-1 5,-1 0-1,1 0 1,0 0 0,0 0 0,-1-1-1,1 0 1,0 1 0,0-1 0,0 0-1,0 0 1,0-1 0,5 0 0,0-1 17,1 0 0,-1-1 0,0 0 1,1 0-1,-1-1 0,-1 0 0,1 0 1,10-9-1,-9 6-21,-1-1 0,0 0 0,0-1 0,-1 1 0,0-1 0,0-1 0,-1 1 0,0-1 0,-1 0 0,0-1 0,-1 1 0,0-1 0,-1 0 0,0 0 0,2-19 0,-29 83-476,20-40 514,0-1-1,1 1 0,1 0 1,0 0-1,1 0 0,0 0 1,1 0-1,2 19 0,-1-29-45,0-1-1,0 0 1,0 0-1,0 0 1,0 0-1,1 0 1,-1 0-1,1 0 1,-1 0-1,1 0 1,0 0-1,0-1 1,-1 1-1,1-1 1,0 0-1,0 1 1,0-1-1,1 0 1,-1 0-1,0 0 1,0 0-1,1-1 1,-1 1-1,0-1 0,1 1 1,-1-1-1,4 0 1,8 2 49,1-2-1,0 0 1,17-2 0,-26 2-35,2-1-10,0-1 0,-1 1 0,1-1 0,-1-1 1,0 0-1,0 0 0,0 0 0,0-1 0,0 0 0,-1 0 0,1 0 0,10-11 1,-15 13-22,0 0 1,0 0-1,0 0 1,0 0-1,0 0 1,-1 0-1,1-1 1,-1 1-1,1-1 1,-1 1-1,0-1 1,0 1-1,0-1 1,-1 0-1,1 1 1,0-1-1,-1 0 1,0 0-1,0 1 1,0-1-1,0 0 1,0 0-1,0 1 1,-1-1-1,1 0 1,-1 0-1,0 1 1,0-1-1,0 1 1,0-1-1,0 1 1,-1-1 0,1 1-1,-1-1 1,1 1-1,-1 0 1,0 0-1,-3-2 1,-9-6-19,0 1 0,0 0 0,-1 1 0,0 1 0,-1 1 0,-30-9 0,36 11-169,88 12-1039,-41-3-3324,0-2 0,71-3 0,-63-8-2873</inkml:trace>
</inkml:ink>
</file>

<file path=ppt/ink/ink4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5.785"/>
    </inkml:context>
    <inkml:brush xml:id="br0">
      <inkml:brushProperty name="width" value="0.025" units="cm"/>
      <inkml:brushProperty name="height" value="0.025" units="cm"/>
    </inkml:brush>
  </inkml:definitions>
  <inkml:trace contextRef="#ctx0" brushRef="#br0">112 1 11115,'0'0'18753,"-7"15"-18069,6-13-655,-62 158 906,54-134-1002,1 1 0,1-1 0,1 1 0,-4 53 0,10-79 3,0-1-1,0 0 0,0 0 0,0 1 0,0-1 0,-1 0 0,1 0 0,0 1 0,0-1 0,0 0 0,0 1 0,0-1 0,0 0 0,0 0 0,0 1 1,0-1-1,0 0 0,0 1 0,0-1 0,0 0 0,1 0 0,-1 1 0,0-1 0,0 0 0,0 0 0,0 1 0,0-1 0,1 0 0,-1 0 0,0 1 1,0-1-1,0 0 0,1 0 0,-1 0 0,0 0 0,0 1 0,1-1 0,-1 0 0,0 0 0,0 0 0,1 0 0,-1 0 0,0 0 0,0 0 0,1 0 1,-1 1-1,0-1 0,0 0 0,1 0 0,-1 0 0,0 0 0,1 0 0,-1-1 0,0 1 0,0 0 0,1 0 0,-1 0 0,0 0 0,1 0 0,-1 0 1,0-1-1,12-15-4232,-8 2 1905,-2 0 0,1-1 0,-2 1 1,0-1-1,-2-15 0,1 19 1043,0-38-4913</inkml:trace>
</inkml:ink>
</file>

<file path=ppt/ink/ink4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6.130"/>
    </inkml:context>
    <inkml:brush xml:id="br0">
      <inkml:brushProperty name="width" value="0.025" units="cm"/>
      <inkml:brushProperty name="height" value="0.025" units="cm"/>
    </inkml:brush>
  </inkml:definitions>
  <inkml:trace contextRef="#ctx0" brushRef="#br0">1 119 1922,'-1'-108'18513,"1"107"-18378,1 1-1,-1-1 1,0 1-1,0 0 1,0-1 0,0 1-1,0-1 1,0 1-1,0 0 1,1-1-1,-1 1 1,0-1-1,0 1 1,1 0-1,-1-1 1,0 1-1,1 0 1,-1-1 0,0 1-1,1 0 1,-1 0-1,0-1 1,1 1-1,-1 0 1,0 0-1,1 0 1,-1-1-1,1 1 1,-1 0-1,1 0 1,-1 0-1,0 0 1,1 0 0,22 1 954,21 12-966,-6 1 150,76 16 1,-46-13-2951,-56-9 315,-22-6-14595</inkml:trace>
  <inkml:trace contextRef="#ctx0" brushRef="#br0" timeOffset="1">61 167 6854,'0'0'18834,"49"33"-17585,-10-33-704,1 0-481,0-2-32,-7-1-576,-11 1-2563,-11 0-1602</inkml:trace>
</inkml:ink>
</file>

<file path=ppt/ink/ink4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6.488"/>
    </inkml:context>
    <inkml:brush xml:id="br0">
      <inkml:brushProperty name="width" value="0.025" units="cm"/>
      <inkml:brushProperty name="height" value="0.025" units="cm"/>
    </inkml:brush>
  </inkml:definitions>
  <inkml:trace contextRef="#ctx0" brushRef="#br0">1 88 13325,'0'0'9924,"7"8"-9230,-4-4-748,0-1-1,1 1 1,-1-1 0,1 0 0,0 0 0,0 0 0,0-1-1,1 1 1,-1-1 0,1 0 0,-1 0 0,1-1 0,0 1 0,-1-1-1,1 0 1,0 0 0,0-1 0,0 0 0,0 1 0,6-2 0,-3 1-675,1-1 1,-1 1-1,1-1 1,-1-1 0,0 0-1,0 0 1,0-1 0,0 0-1,10-5 1,38-25 625,-47 27 646,0-1 92,1 1 0,0 1 1,0 0-1,0 0 0,0 1 0,1 0 1,0 1-1,0 0 0,0 1 0,0 0 1,0 0-1,18 1 0,-28 2-574,0 0 0,1-1-1,-1 1 1,0 0 0,0 0 0,1 0-1,-1 0 1,0 0 0,0 0-1,0 1 1,0-1 0,-1 0 0,1 0-1,0 1 1,0-1 0,-1 0-1,1 1 1,-1-1 0,1 1 0,-1-1-1,0 1 1,1-1 0,-1 1-1,0-1 1,0 1 0,0-1 0,0 1-1,0-1 1,-1 3 0,-5 48 1534,1-35-791,0-1 0,-14 28 1,18-43-469,5-24 812,1 1-1153,-1 0 1,0 0 0,-1-32-1,-2 2-4792,8 52-4145,5 2 2215</inkml:trace>
</inkml:ink>
</file>

<file path=ppt/ink/ink4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6.831"/>
    </inkml:context>
    <inkml:brush xml:id="br0">
      <inkml:brushProperty name="width" value="0.025" units="cm"/>
      <inkml:brushProperty name="height" value="0.025" units="cm"/>
    </inkml:brush>
  </inkml:definitions>
  <inkml:trace contextRef="#ctx0" brushRef="#br0">234 6 11819,'0'0'5862,"-9"-2"-2291,1 1-3027,-1 0 0,0 0 0,0 0 0,0 1 0,0 1 0,0-1 0,0 2 0,1-1 0,-1 1 0,-16 6 0,-40 27 986,61-32-1425,0-1-1,0 1 1,1 0-1,-1 0 0,1 0 1,0 0-1,0 0 1,0 1-1,0-1 1,1 1-1,-1 0 0,1 0 1,0 0-1,-2 6 1,4-9-95,0 0 1,1 0-1,-1-1 1,0 1-1,0 0 1,1 0 0,-1 0-1,1 0 1,-1 0-1,1-1 1,-1 1-1,1 0 1,-1 0-1,1-1 1,-1 1-1,1 0 1,0-1-1,0 1 1,-1-1 0,1 1-1,0-1 1,0 1-1,0-1 1,0 1-1,-1-1 1,1 0-1,0 0 1,0 1-1,0-1 1,0 0 0,0 0-1,0 0 1,0 0-1,0 0 1,0 0-1,0 0 1,1-1-1,51 1-458,-40-1-257,38-4-2117,-40 3 2608,0 1 0,0 0 1,1 0-1,-1 1 0,0 1 0,13 2 0,-24-3 232,1 0-1,-1 0 0,1 1 0,-1-1 1,0 0-1,1 1 0,-1-1 0,0 1 1,0-1-1,1 0 0,-1 1 1,0-1-1,0 1 0,0-1 0,0 1 1,1-1-1,-1 1 0,0-1 0,0 1 1,0-1-1,0 1 0,0-1 1,0 1-1,0-1 0,0 1 0,0-1 1,0 0-1,-1 1 0,1-1 0,0 1 1,0-1-1,0 1 0,-1-1 1,1 1-1,0-1 0,0 0 0,-1 1 1,1-1-1,0 1 0,-1-1 0,1 0 1,0 0-1,-1 1 0,1-1 1,-1 1-1,-16 17 678,1-6-513,0-1 0,-1 0 1,-1-1-1,0-1 1,-20 7-1,38-16-291,0 0 0,1 0-1,-1 0 1,0-1 0,0 1 0,0 0-1,0 0 1,0 0 0,0 0 0,0 0-1,0 0 1,0 0 0,0 0 0,0-1-1,0 1 1,0 0 0,0 0 0,0 0-1,0 0 1,0 0 0,0 0 0,0 0-1,0-1 1,0 1 0,0 0 0,0 0-1,0 0 1,0 0 0,-1 0 0,1 0-1,0 0 1,0 0 0,0 0 0,0-1-1,0 1 1,0 0 0,0 0 0,0 0-1,0 0 1,0 0 0,-1 0 0,1 0-1,0 0 1,0 0 0,0 0 0,0 0-1,0 0 1,0 0 0,0 0 0,-1 0-1,1 0 1,0 0 0,0 0 0,0 0-1,0 0 1,0 0 0,0 0-97,6-15-7369</inkml:trace>
</inkml:ink>
</file>

<file path=ppt/ink/ink4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7.220"/>
    </inkml:context>
    <inkml:brush xml:id="br0">
      <inkml:brushProperty name="width" value="0.025" units="cm"/>
      <inkml:brushProperty name="height" value="0.025" units="cm"/>
    </inkml:brush>
  </inkml:definitions>
  <inkml:trace contextRef="#ctx0" brushRef="#br0">119 1 19603,'0'0'1185,"-6"12"379,-68 173 4660,65-156-5953,1 0 1,1 0-1,2 0 1,1 1-1,-1 35 1,5-55-243,0 36 174,0-46-189,0 1 1,0-1-1,0 1 0,0 0 1,0-1-1,0 1 0,1-1 1,-1 1-1,0 0 0,0-1 1,0 1-1,0-1 0,1 1 1,-1-1-1,0 1 0,1-1 1,-1 1-1,0-1 0,1 1 1,-1-1-1,1 1 0,-1-1 1,0 0-1,1 1 0,-1-1 1,1 0-1,-1 1 0,1-1 1,0 0-1,-1 1 0,1-1 1,-1 0-1,1 0 0,-1 0 1,1 0-1,0 0 0,-1 0 1,1 0-1,-1 0 0,1 0 1,0 0-1,-1 0 0,1 0 1,-1 0-1,1 0 0,-1 0 1,1 0-1,0-1 1,-1 1-1,1 0 0,-1-1 1,1 1-1,-1 0 0,1-1 1,-1 1-1,1 0 0,-1-1 1,1 0-1,8-9 71,1-1 0,-2-1-1,1 1 1,-2-1 0,0-1 0,0 0 0,-1 0-1,6-18 1,-4 11-47,42-118-804,-33 88-279,31-69 0,-48 120 1032,-1-1 0,1 0 0,0 0 0,0 0 1,0 0-1,0 0 0,0 0 0,0 1 0,0-1 0,1 0 1,-1 0-1,0 0 0,0 0 0,0 0 0,0 1 1,0-1-1,0 0 0,0 0 0,0 0 0,0 0 0,0 0 1,0 0-1,0 0 0,0 0 0,1 1 0,-1-1 0,0 0 1,0 0-1,0 0 0,0 0 0,0 0 0,0 0 1,0 0-1,1 0 0,-1 0 0,0 0 0,0 0 0,0 0 1,0 0-1,0 0 0,1 0 0,-1 0 0,0 0 0,0 0 1,0 0-1,0 0 0,0 0 0,0 0 0,1 0 1,-1 0-1,0 0 0,0 0 0,0 0 0,0 0 0,0 0 1,0 0-1,0 0 0,1-1 0,-1 1 0,0 0 1,0 0-1,0 0 0,3 23-130,-3-17 155,1 0 1,-2 0 0,1 0 0,-1 0 0,1 0-1,-2 0 1,-2 8 0,0-8 181,0 0 0,-1-1-1,0 1 1,0-1 0,0 0 0,-1 0 0,1-1 0,-1 0 0,0 0-1,-1 0 1,1-1 0,-13 6 0,-6 0-2984,23-9 1063,22-8-3851,7-3-1037</inkml:trace>
</inkml:ink>
</file>

<file path=ppt/ink/ink4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7.845"/>
    </inkml:context>
    <inkml:brush xml:id="br0">
      <inkml:brushProperty name="width" value="0.025" units="cm"/>
      <inkml:brushProperty name="height" value="0.025" units="cm"/>
    </inkml:brush>
  </inkml:definitions>
  <inkml:trace contextRef="#ctx0" brushRef="#br0">84 1 9897,'0'0'16213,"-9"9"-15060,3-3-1018,-38 44 1148,41-46-1176,0 0 0,0 0 1,1 0-1,0 1 0,0-1 1,0 0-1,0 1 0,1 0 1,0-1-1,0 1 0,0 0 1,0 0-1,1 8 0,0-12-90,1 0-1,0 0 0,-1 0 1,1 0-1,0 0 1,0-1-1,0 1 1,0 0-1,0-1 0,0 1 1,0 0-1,0-1 1,0 0-1,0 1 1,0-1-1,0 1 0,0-1 1,0 0-1,0 0 1,0 0-1,1 0 1,-1 1-1,0-2 0,0 1 1,0 0-1,2 0 1,33-3 191,-25 0-305,-1 0 1,0-1 0,0 0 0,0-1 0,12-7 0,-13 6 14,1 1-1,0 0 1,0 1 0,20-7 0,-30 11 77,1 1 0,-1-1 1,0 0-1,1 0 0,-1 0 0,0 0 0,1 0 1,-1 0-1,0 0 0,1 0 0,-1 1 1,0-1-1,1 0 0,-1 0 0,0 0 0,0 1 1,1-1-1,-1 0 0,0 0 0,0 1 1,1-1-1,-1 0 0,0 1 0,0-1 0,0 0 1,0 1-1,1-1 0,-1 0 0,0 1 0,0-1 1,0 0-1,0 1 0,0-1 0,0 0 1,0 1-1,0-1 0,0 0 0,0 1 0,0-1 1,0 0-1,0 1 0,0-1 0,-1 1 1,1 0 19,0-1 0,0 1 0,0 0 0,0-1 1,0 1-1,0 0 0,0 0 0,0-1 1,0 1-1,0 0 0,0-1 0,0 1 1,1 0-1,-1-1 0,0 1 0,0-1 0,1 1 1,-1 0-1,1-1 0,-1 1 0,0-1 1,1 1-1,-1-1 0,1 1 0,-1-1 1,1 1-1,-1-1 0,1 0 0,0 1 0,-1-1 1,1 0-1,-1 1 0,1-1 0,0 0 1,-1 0-1,1 0 0,0 1 0,6-2 23,1 1-1,-2-1 1,1-1-1,0 1 0,0-1 1,0 0-1,-1-1 1,1 1-1,-1-1 1,1-1-1,-1 1 0,0-1 1,-1 0-1,1 0 1,4-6-1,-1 4-301,-1-1-1,1 2 1,-1-1-1,2 1 1,15-7 0,-27 50-254,0-31 456,1-3 161,0-1-1,0 1 1,0 0-1,1-1 1,-1 1 0,1 0-1,0-1 1,0 8 0,1-10-69,-1 0 1,1 0 0,0 0 0,0 0 0,-1 0 0,1-1 0,0 1-1,0 0 1,0 0 0,0-1 0,0 1 0,0-1 0,0 1 0,0-1-1,0 1 1,0-1 0,0 1 0,0-1 0,0 0 0,0 0 0,1 0-1,-1 0 1,0 0 0,0 0 0,0 0 0,0 0 0,0 0 0,1 0 0,-1 0-1,0-1 1,0 1 0,0 0 0,0-1 0,2 0 0,8-3-73,1-1 0,-1 0 0,0-1 0,0 0 0,0 0 0,-1-1 0,0-1 1,-1 1-1,0-2 0,0 1 0,0-1 0,12-18 0,-27 35 132,1 0-1,1-1 1,-1 2 0,1-1 0,1 0-1,0 1 1,0 0 0,0 0-1,-1 14 1,4-22-65,1 0 0,-1 0 0,1 0 1,0-1-1,0 1 0,-1 0 0,1 0 0,0-1 0,0 1 1,0 0-1,0-1 0,0 1 0,0-1 0,0 0 0,0 1 0,0-1 1,0 0-1,0 1 0,0-1 0,0 0 0,0 0 0,0 0 1,0 0-1,0 0 0,0 0 0,0 0 0,1 0 0,-1 0 1,0-1-1,0 1 0,0 0 0,2-2 0,38-8 106,-32 6-227,1-1-1,-1-1 1,16-12 0,-4-5-2933,-20 21 2003,0 0 0,0 0 1,0 0-1,0 0 0,0-1 1,-1 1-1,1 0 0,-1 0 1,1 0-1,-1-5 0</inkml:trace>
</inkml:ink>
</file>

<file path=ppt/ink/ink4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8.201"/>
    </inkml:context>
    <inkml:brush xml:id="br0">
      <inkml:brushProperty name="width" value="0.025" units="cm"/>
      <inkml:brushProperty name="height" value="0.025" units="cm"/>
    </inkml:brush>
  </inkml:definitions>
  <inkml:trace contextRef="#ctx0" brushRef="#br0">0 0 20147,'0'0'6438,"26"50"-9737,-8-31-1057,2-5-1281,4-6-7464</inkml:trace>
</inkml:ink>
</file>

<file path=ppt/ink/ink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4.161"/>
    </inkml:context>
    <inkml:brush xml:id="br0">
      <inkml:brushProperty name="width" value="0.025" units="cm"/>
      <inkml:brushProperty name="height" value="0.025" units="cm"/>
    </inkml:brush>
  </inkml:definitions>
  <inkml:trace contextRef="#ctx0" brushRef="#br0">170 0 9769,'0'0'20809,"-13"0"-19544,3 1-1172,1 0-1,-1 0 0,0 1 0,1 1 1,-1 0-1,1 0 0,-14 7 0,19-8-83,-1 0-1,1 0 1,0 0-1,0 1 1,0-1-1,1 1 1,-1 0-1,1 1 0,-1-1 1,1 1-1,0-1 1,0 1-1,1 0 1,-1 0-1,1 0 0,0 0 1,0 0-1,0 1 1,1-1-1,-1 1 1,-1 7-1,3-11-8,0 0 0,0 0 0,0 0 0,0 0 0,1-1 0,-1 1 0,0 0 0,0 0 0,0 0 0,1 0 0,-1-1 0,0 1 0,1 0 0,-1 0 0,1-1 0,-1 1 0,1 0 0,-1-1 0,1 1 0,-1 0 0,1-1 0,0 1 0,-1-1 0,1 1 0,0-1 0,-1 1 0,1-1 0,0 0 0,1 1 0,32 4 0,-22-5 0,0-1 0,-1-1 0,1 0 0,11-4 0,8-6 0,23-10 0,-50 21 0,-1 0 0,1 0 0,-1 0 0,1 1 0,0-1 0,-1 1 0,1 0 0,0 0 0,0 0 0,-1 1 0,7 0 0,-9 0 0,-1 0 0,1 0 0,0-1 0,0 1 0,-1 0 0,1 0 0,0 0 0,-1 0 0,1 0 0,-1 0 0,1 0 0,-1 0 0,0 0 0,1 0 0,-1 0 0,0 0 0,0 1 0,0-1 0,0 0 0,0 0 0,0 2 0,-1 31 0,1-27 0,-6 81 0,10-78-1181,6-9-3190,12-1-6861</inkml:trace>
</inkml:ink>
</file>

<file path=ppt/ink/ink4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8.545"/>
    </inkml:context>
    <inkml:brush xml:id="br0">
      <inkml:brushProperty name="width" value="0.025" units="cm"/>
      <inkml:brushProperty name="height" value="0.025" units="cm"/>
    </inkml:brush>
  </inkml:definitions>
  <inkml:trace contextRef="#ctx0" brushRef="#br0">60 1 14638,'0'0'9524,"-9"4"-8975,-26 16-186,34-20-355,0 1 0,0-1 0,0 1-1,0 0 1,0-1 0,1 1 0,-1 0-1,0 0 1,0 0 0,0 0 0,1 0 0,-1 0-1,0 0 1,1 0 0,-1 0 0,1 0-1,-1 0 1,1 0 0,0 0 0,-1 0-1,1 1 1,0-1 0,0 0 0,0 0-1,0 0 1,0 0 0,0 1 0,0-1-1,0 0 1,0 0 0,1 0 0,-1 0-1,0 0 1,1 1 0,-1-1 0,1 0-1,-1 0 1,1 0 0,0 1 0,1 0-11,0 0 0,0 0-1,0 0 1,0 0 0,0 0 0,0-1 0,1 1 0,-1-1 0,0 0 0,1 1 0,-1-1 0,1 0-1,4 1 1,10-1-151,43 8-1539,-59-9 1695,-1 0 0,1 0 0,0 1 0,0-1 0,0 0 0,0 0 0,0 1 0,0-1 0,0 1 0,0-1 0,0 1 0,-1-1 0,1 1 0,0-1 0,0 1 0,-1 0 0,1-1 0,0 1 0,-1 0 0,1 0 0,-1-1 0,1 1 0,-1 0 0,1 0 0,-1 0 0,1 0 0,-1 0 0,0 0 0,0-1 0,1 1 0,-1 0 0,0 0 0,0 0 0,0 0 0,0 0 0,0 0 0,0 0 0,0 0 0,-1 0 0,1 0 0,0 0 0,0 0 0,-1 0 0,1 0 0,0 0 0,-1-1 0,0 2 0,-4 3 434,0-1-1,0 0 0,0 0 0,-1-1 1,1 0-1,-1 0 0,0 0 0,0 0 1,0-1-1,0 0 0,-1-1 0,1 1 1,0-1-1,-10 1 0,16-3-548,-1 1 0,1 0 0,0-1 0,-1 1 0,1-1 0,-1 1-1,1-1 1,0 1 0,-1-1 0,1 1 0,0-1 0,0 1 0,-1-1 0,1 1 0,0-1-1,0 1 1,0-1 0,0 0 0,0 1 0,0-1 0,-1 1 0,1-1 0,1 0 0,-1 1-1,0-1 1,0 1 0,0-1 0,0 1 0,0-1 0,0 0 0,1 1 0,-1-1 0,0 1-1,0-1 1,1 1 0,-1-1 0,1 0 0,9-23-4595,5-1-2141,5-1-3507</inkml:trace>
</inkml:ink>
</file>

<file path=ppt/ink/ink4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8.935"/>
    </inkml:context>
    <inkml:brush xml:id="br0">
      <inkml:brushProperty name="width" value="0.025" units="cm"/>
      <inkml:brushProperty name="height" value="0.025" units="cm"/>
    </inkml:brush>
  </inkml:definitions>
  <inkml:trace contextRef="#ctx0" brushRef="#br0">51 1 11499,'0'0'8237,"-6"8"-7079,2-3-1060,-2 2 421,1 1 0,0-1 0,0 1 1,1 0-1,-4 10 0,7-17-485,1 1 0,-1-1 0,1 1 0,-1-1 0,1 1 0,-1 0 0,1-1-1,0 1 1,0 0 0,0-1 0,0 1 0,0-1 0,1 1 0,-1 0 0,0-1 0,1 1 0,-1-1 0,1 1 0,-1-1 0,1 1-1,0-1 1,0 1 0,-1-1 0,1 0 0,0 1 0,0-1 0,1 0 0,-1 0 0,0 0 0,0 0 0,0 0 0,1 0 0,-1 0 0,1 0-1,-1 0 1,1-1 0,-1 1 0,1 0 0,1 0 0,8 1-533,0 1 0,0-1 1,0-1-1,0 0 0,0 0 0,0-1 0,0-1 0,20-3 1,-30 4 946,-25 12 3171,-104 66 326,166-110-16351,-14 9 2231</inkml:trace>
</inkml:ink>
</file>

<file path=ppt/ink/ink4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29.279"/>
    </inkml:context>
    <inkml:brush xml:id="br0">
      <inkml:brushProperty name="width" value="0.025" units="cm"/>
      <inkml:brushProperty name="height" value="0.025" units="cm"/>
    </inkml:brush>
  </inkml:definitions>
  <inkml:trace contextRef="#ctx0" brushRef="#br0">72 42 12075,'0'0'3780,"-8"3"-1436,4-1-2371,1-1 294,0 0 0,-1 0 1,1 1-1,0-1 0,0 1 1,0 0-1,0-1 0,0 1 0,1 0 1,-1 1-1,1-1 0,-1 0 1,1 1-1,0 0 0,0-1 1,0 1-1,0 0 0,0 0 1,1 0-1,-1 0 0,1 0 0,0 0 1,0 1-1,0-1 0,0 0 1,1 1-1,-1 6 0,14-10-1308,-9 0 1379,-14 0 1150,13-4-1299,-1-1 0,1 0 0,0 1 0,0 0-1,0-1 1,1 1 0,-1 1 0,1-1 0,0 0 0,0 1 0,0 0 0,7-4 0,-9 6-166,1-1 0,-1 1-1,0-1 1,0 1 0,0-1 0,0 0 0,-1 0 0,1 0 0,0 0 0,-1 0 0,1-1 0,-1 1 0,0 0 0,0-1 0,0 1 0,0-1 0,0 1 0,0-1-1,-1 1 1,1-1 0,-1 1 0,0-1 0,0 0 0,0 1 0,0-1 0,-1-5 0,1 8-8,0 0 1,-1 0 0,1 0-1,0-1 1,0 1-1,-1 0 1,1 0-1,0 0 1,0 0 0,-1 0-1,1 0 1,0 0-1,0 0 1,-1 0-1,1 0 1,0 0-1,-1 0 1,1 0 0,0 0-1,0 0 1,-1 0-1,1 0 1,0 0-1,-1 0 1,1 0 0,0 0-1,0 0 1,-1 0-1,1 1 1,0-1-1,0 0 1,0 0-1,-1 0 1,1 1 0,0-1-1,0 0 1,0 0-1,-1 0 1,1 1-1,0-1 1,0 0 0,0 1-1,-9 9 111,3-2 50,0 1-1,1-1 1,0 1-1,0 1 0,1-1 1,1 1-1,-1 0 1,2-1-1,-1 1 0,1 1 1,1-1-1,0 0 1,0 18-1,2-26-224,0 0 1,0 0-1,0 0 0,0 0 0,1 0 1,-1 0-1,0 0 0,1-1 1,-1 1-1,1 0 0,0-1 0,0 1 1,-1-1-1,1 0 0,0 1 1,0-1-1,0 0 0,1 0 1,-1 0-1,0-1 0,0 1 0,0 0 1,1-1-1,-1 1 0,0-1 1,3 0-1,67 5-3811,-64-5 3067,37 0-6628</inkml:trace>
</inkml:ink>
</file>

<file path=ppt/ink/ink4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0.198"/>
    </inkml:context>
    <inkml:brush xml:id="br0">
      <inkml:brushProperty name="width" value="0.025" units="cm"/>
      <inkml:brushProperty name="height" value="0.025" units="cm"/>
    </inkml:brush>
  </inkml:definitions>
  <inkml:trace contextRef="#ctx0" brushRef="#br0">2 97 16271,'0'0'2419,"0"-9"-113,-1 7-2209,1-1 0,0 1 0,-1-1 0,1 1 0,0-1 0,0 1 0,1-1 0,-1 1 0,0 0 0,1-1 0,0 1 0,-1 0 0,1-1 0,0 1 0,0 0 0,0 0 0,1-1 0,-1 1 0,0 0 0,1 0 0,-1 1 0,1-1 0,0 0 0,0 0 0,0 1 1,0-1-1,0 1 0,0 0 0,0-1 0,0 1 0,0 0 0,1 0 0,-1 1 0,0-1 0,1 0 0,-1 1 0,0-1 0,1 1 0,2 0 0,-2-1-84,0 1-1,0 0 1,0 0 0,1 0 0,-1 0 0,0 1-1,0-1 1,0 1 0,0 0 0,0-1-1,0 1 1,0 1 0,0-1 0,0 0-1,-1 1 1,1 0 0,3 2 0,-4-1 162,0 0 1,0 0-1,0 0 1,-1 0-1,1 0 1,-1 0-1,0 1 1,0-1-1,0 0 1,0 1-1,0-1 0,-1 1 1,0-1-1,0 1 1,0 6-1,0-7-4,-1 1-1,1 0 0,1 0 1,-1 0-1,0-1 0,1 1 0,0 0 1,0 0-1,0-1 0,0 1 1,1-1-1,2 6 0,-2-8-132,0 1 0,0 0 0,0-1 0,0 1 0,0-1 0,0 0 0,1 1 0,-1-1 0,1 0 0,-1-1 0,0 1 0,1 0 0,0-1 0,-1 1 0,1-1 0,-1 0 0,1 0 0,-1 0 0,5 0 0,-1-1-13,0 0 0,0 0 0,1 0 0,-1 0 0,0-1 0,0 0 0,-1-1 0,1 1 0,0-1 0,-1 0 0,0 0-1,1-1 1,-1 1 0,0-1 0,-1-1 0,1 1 0,-1 0 0,0-1 0,0 0 0,0 0 0,-1 0 0,0-1 0,0 1 0,0-1 0,-1 0 0,1 0 0,-1 1 0,-1-1 0,1-1 0,-1 1 0,0 0 0,0 0 0,-1-13 0,0 19-49,0-1 0,0 1 0,-1-1 0,1 0 1,0 1-1,0-1 0,-1 1 0,1-1 0,0 1 1,0-1-1,-1 1 0,1-1 0,-1 1 0,1-1 0,0 1 1,-1-1-1,1 1 0,-1 0 0,1-1 0,-1 1 1,1 0-1,-1-1 0,1 1 0,-1 0 0,0 0 0,1 0 1,-1-1-1,1 1 0,-1 0 0,0 0 0,1 0 1,-1 0-1,1 0 0,-1 0 0,0 0 0,1 0 0,-1 0 1,1 1-1,-1-1 0,1 0 0,-1 0 0,0 0 1,1 1-1,-1-1 0,1 0 0,-1 1 0,1-1 0,-1 0 1,1 1-1,-1-1 0,1 0 0,0 1 0,-1-1 1,1 1-1,0-1 0,-1 1 0,1-1 0,0 1 0,-1 0 1,1-1-1,0 1 0,0-1 0,0 1 0,-1 0 1,1 2-296,-1-1 0,1 1 1,0-1-1,0 1 1,0-1-1,0 1 1,0-1-1,1 0 1,-1 1-1,1-1 1,-1 1-1,1-1 0,0 0 1,0 1-1,0-1 1,0 0-1,0 0 1,1 0-1,-1 0 1,1 0-1,-1 0 1,4 2-1,-2-1-440,1 0 0,0-1 0,0 1 0,0-1 0,0 0 0,0-1-1,1 1 1,-1-1 0,1 1 0,-1-1 0,9 0 0,-6 0 307,1-1 0,0 0 0,0 0 0,-1 0 0,1-1 0,0-1 0,7-1 0,14-10 2976,-8-6 4103,-22 33 697,5 35-5264,-1-47-1972,0-1-1,0 0 0,1 0 1,-1 0-1,0 0 0,0 0 0,1 0 1,-1-1-1,0 0 0,1 1 1,-1-1-1,7-1 0,44-4 375,20-15-315,-61 15-278,1 0 0,-1 2 0,1-1 1,0 2-1,0 0 0,25 0 0,-38 2 99,0 1 0,-1 0 0,1-1 0,0 1 0,-1 0 0,1 0 0,-1 0 0,0-1 0,1 1 0,-1 0 0,1 0 0,-1 0 0,0 0 0,0 0 0,0 0 0,1 0 0,-1 0 0,0 0 0,0 0 0,0 0 0,0 0 0,-1-1 0,1 1 0,0 0 0,0 0 0,0 0 0,-1 1-1,1 18-2986,0-20 2749,0 1 1,0-1-1,0 1 0,0-1 0,0 0 0,0 1 0,0-1 0,0 0 0,0 1 0,0-1 0,1 1 0,-1-1 0,0 0 1,0 1-1,0-1 0,1 0 0,-1 1 0,0-1 0,1 0 0,-1 0 0,0 1 0,0-1 0,1 0 0,-1 0 0,0 1 1,1-1-1,-1 0 0,1 0 0,-1 0 0,0 0 0,1 0 0,0 1 0,12-1-7054</inkml:trace>
</inkml:ink>
</file>

<file path=ppt/ink/ink4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0.870"/>
    </inkml:context>
    <inkml:brush xml:id="br0">
      <inkml:brushProperty name="width" value="0.025" units="cm"/>
      <inkml:brushProperty name="height" value="0.025" units="cm"/>
    </inkml:brush>
  </inkml:definitions>
  <inkml:trace contextRef="#ctx0" brushRef="#br0">128 102 8360,'0'0'20734,"-10"0"-20232,2-1-453,1 2 1,0-1-1,0 1 0,-1 0 1,1 0-1,0 1 1,-13 5-1,17-6-5,0 0 0,1 0 0,-1 1 0,0-1-1,1 1 1,-1 0 0,1 0 0,0 0 0,-1 0 0,1 0 0,0 0 0,0 1 0,0-1 0,1 0-1,-1 1 1,1 0 0,-1-1 0,1 1 0,0 0 0,0 0 0,0 0 0,0 0 0,1 0-1,-1 0 1,1 0 0,-1 4 0,2-6-30,-1 0 0,0 0-1,1-1 1,-1 1 0,1 0 0,-1 0-1,1 0 1,0-1 0,-1 1 0,1 0-1,0-1 1,-1 1 0,1-1 0,0 1-1,0 0 1,0-1 0,-1 0 0,1 1-1,0-1 1,0 1 0,0-1 0,0 0-1,0 0 1,0 0 0,0 1 0,0-1-1,0 0 1,0 0 0,0 0 0,0 0-1,-1-1 1,1 1 0,2 0 0,35-6 201,-24 1-219,-1 0-1,0-1 1,0-1-1,-1 0 1,1-1-1,-2 0 1,21-18-1,-24 19-74,0-1 0,0 0 0,-1 0-1,0-1 1,0 1 0,-1-1 0,0-1 0,-1 0-1,0 1 1,6-20 0,-36 82-893,23-43 976,-1 1-1,1-1 1,1 0-1,0 1 0,1 0 1,1 19-1,-1-28 8,0 0-1,0-1 1,0 1-1,0 0 1,1 0-1,-1-1 1,0 1-1,1 0 1,0 0-1,-1-1 1,1 1-1,0 0 1,0-1-1,0 1 1,0-1 0,0 0-1,0 1 1,1-1-1,-1 0 1,0 1-1,1-1 1,-1 0-1,1 0 1,-1 0-1,1 0 1,-1-1-1,1 1 1,0 0-1,-1-1 1,1 1-1,0-1 1,0 1-1,-1-1 1,1 0-1,0 0 1,0 0-1,0 0 1,0 0-1,-1 0 1,1 0-1,0 0 1,0-1-1,-1 1 1,1-1-1,0 0 1,-1 1-1,1-1 1,2-2 0,3-1-56,0-1 0,-1 0 0,0-1 1,0 1-1,-1-1 0,1 0 0,-1-1 1,0 1-1,-1-1 0,0 0 0,0 0 1,6-15-1,-8 17-158,-6 14 47,1 0 0,0-1 0,0 1 0,1 0 1,-2 13-1,3-20 203,1 0 0,-1 0 1,1 0-1,0 0 0,0 0 0,0 0 0,0 0 1,0 0-1,0 0 0,0-1 0,0 1 1,1 0-1,-1 0 0,1 0 0,0 0 1,-1 0-1,1-1 0,0 1 0,0 0 1,0-1-1,0 1 0,1 0 0,-1-1 0,0 0 1,1 1-1,-1-1 0,1 0 0,-1 1 1,1-1-1,-1 0 0,4 1 0,3 0 9,1 0-1,0-1 1,0 0-1,0-1 1,0 1-1,0-2 1,0 1 0,0-1-1,-1-1 1,1 0-1,11-3 1,-3-1-11,0-2 0,0 1 0,0-2 0,21-14 0,-37 22 238,8 33-406,6-17-1203,-1-11-4336,-3-4-3018</inkml:trace>
</inkml:ink>
</file>

<file path=ppt/ink/ink4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1.368"/>
    </inkml:context>
    <inkml:brush xml:id="br0">
      <inkml:brushProperty name="width" value="0.025" units="cm"/>
      <inkml:brushProperty name="height" value="0.025" units="cm"/>
    </inkml:brush>
  </inkml:definitions>
  <inkml:trace contextRef="#ctx0" brushRef="#br0">7 120 3651,'0'0'6828,"-2"-9"-2925,1 4-3331,0 0 0,0 0 0,0 0 0,1 0 1,0 0-1,0 0 0,0 0 0,2-10 0,-1 13-310,0-1 0,0 0-1,1 1 1,-1-1 0,1 1-1,-1-1 1,1 1 0,0 0-1,0-1 1,0 1 0,0 0-1,0 0 1,1 1 0,-1-1-1,1 0 1,-1 1 0,1-1-1,-1 1 1,1 0 0,4-1-1,0-1 43,-1 1-1,1 0 1,0 0 0,0 1-1,0 0 1,0 0-1,0 0 1,0 1-1,0 0 1,0 1-1,12 1 1,-17-1-274,0 0 0,1 0 1,-1 0-1,0 0 0,1 0 0,-1 0 0,0 0 1,0 1-1,0-1 0,0 1 0,0 0 0,-1-1 1,1 1-1,0 0 0,-1 0 0,0 0 0,1 0 1,-1 0-1,0 1 0,0-1 0,0 0 0,0 0 1,0 1-1,-1-1 0,1 1 0,-1-1 0,1 1 1,-1-1-1,0 1 0,0-1 0,0 1 0,0-1 1,-1 1-1,1-1 0,-2 4 0,1 1 42,-1 0 0,0 0-1,0 0 1,-1 0 0,1 0 0,-2 0-1,1 0 1,-1-1 0,-8 10 0,-49 50 491,46-52-251,0 1-1,-20 27 1,35-42-308,0 0 0,0 0 1,0 1-1,0-1 0,0 0 1,0 0-1,0 1 1,-1-1-1,1 0 0,0 0 1,0 0-1,0 1 0,0-1 1,0 0-1,0 0 1,0 1-1,0-1 0,0 0 1,0 0-1,0 1 1,1-1-1,-1 0 0,0 0 1,0 0-1,0 1 0,0-1 1,0 0-1,0 0 1,0 0-1,1 1 0,-1-1 1,0 0-1,0 0 0,0 0 1,0 0-1,1 1 1,-1-1-1,0 0 0,0 0 1,0 0-1,1 0 0,-1 0 1,0 0-1,0 0 1,1 0-1,-1 0 0,0 0 1,0 1-1,1-1 0,21 3 259,24-5 51,-7-1-1036,0-2 0,-1-2 0,58-17 0,-93 23 190,0 0-1,-1 0 1,1 0 0,-1 0 0,0 0-1,1-1 1,-1 1 0,0-1 0,0 1-1,0-1 1,0 0 0,0 0-1,0 0 1,0 0 0,-1 0 0,3-3-1,-2-11-7133</inkml:trace>
</inkml:ink>
</file>

<file path=ppt/ink/ink4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1.713"/>
    </inkml:context>
    <inkml:brush xml:id="br0">
      <inkml:brushProperty name="width" value="0.025" units="cm"/>
      <inkml:brushProperty name="height" value="0.025" units="cm"/>
    </inkml:brush>
  </inkml:definitions>
  <inkml:trace contextRef="#ctx0" brushRef="#br0">0 0 17809,'0'0'5381,"51"13"-4164,-9-11-1025,8 0-128,6-2-1537,-1 0-2146,-1-1-1218,-6-5-3651</inkml:trace>
</inkml:ink>
</file>

<file path=ppt/ink/ink4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2.085"/>
    </inkml:context>
    <inkml:brush xml:id="br0">
      <inkml:brushProperty name="width" value="0.025" units="cm"/>
      <inkml:brushProperty name="height" value="0.025" units="cm"/>
    </inkml:brush>
  </inkml:definitions>
  <inkml:trace contextRef="#ctx0" brushRef="#br0">40 0 13549,'0'0'6678,"-3"12"-4179,-4 6-1610,0-2 182,1 0 0,1 0 0,-6 28-1,11-43-1041,0-1-1,0 1 1,0-1-1,0 1 0,0 0 1,0-1-1,0 1 0,0-1 1,0 1-1,0-1 1,0 1-1,0-1 0,1 1 1,-1-1-1,0 1 1,0-1-1,1 1 0,-1-1 1,0 1-1,1-1 0,-1 1 1,0-1-1,1 0 1,-1 1-1,0-1 0,1 1 1,-1-1-1,1 0 0,-1 0 1,1 1-1,-1-1 1,1 0-1,-1 0 0,1 1 1,-1-1-1,1 0 1,-1 0-1,1 0 0,0 0 1,30-5 378,27-21-722,-46 19-32,-1-1 109,0 2 1,1 0-1,0 0 1,-1 1-1,2 0 1,-1 1-1,1 0 1,-1 1-1,19-2 1,-30 6 296,0-1 0,0 1 1,-1 0-1,1-1 0,0 1 1,0 0-1,0 0 1,-1 0-1,1 0 0,0 0 1,-1 0-1,1 0 0,-1 0 1,1 0-1,-1 0 1,0 0-1,1 0 0,-1 0 1,0 0-1,0 0 0,1 0 1,-1 0-1,0 0 0,0 0 1,0 1-1,-1-1 1,1 1-1,-1 41 677,0-38-695,0 16 548,0-14-1390,1-11-4453,0-12-154</inkml:trace>
</inkml:ink>
</file>

<file path=ppt/ink/ink4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2.445"/>
    </inkml:context>
    <inkml:brush xml:id="br0">
      <inkml:brushProperty name="width" value="0.025" units="cm"/>
      <inkml:brushProperty name="height" value="0.025" units="cm"/>
    </inkml:brush>
  </inkml:definitions>
  <inkml:trace contextRef="#ctx0" brushRef="#br0">1 0 18930,'0'0'3208,"8"3"-2428,51 18 23,70 23-10009,-134-38 17887,-17 17-5746,19-19-2679,-1-1-1,2 1 1,-1 0-1,0 0 1,1 0-1,0 1 1,0-1-1,0 1 1,0-1-1,1 1 1,-2 5-1,3-9-236,0 1 1,0-1-1,0 0 1,0 0-1,0 1 0,0-1 1,0 0-1,0 1 0,1-1 1,-1 0-1,0 0 1,1 1-1,-1-1 0,1 0 1,0 0-1,-1 0 0,1 0 1,0 0-1,-1 0 1,1 0-1,0 0 0,0 0 1,0 0-1,0 0 1,0 0-1,0-1 0,0 1 1,0 0-1,0-1 0,1 1 1,-1-1-1,0 1 1,0-1-1,1 1 0,-1-1 1,0 0-1,0 0 0,1 0 1,-1 0-1,0 0 1,1 0-1,-1 0 0,2 0 1,23-2-406,-19 1 200,0 1 0,1-1 0,-1 1 0,0 1 0,0-1-1,0 1 1,0 0 0,7 3 0,-13-4 218,-1 0-1,1 0 0,-1 1 1,1-1-1,-1 0 1,1 0-1,-1 1 0,1-1 1,-1 0-1,1 1 1,-1-1-1,0 0 0,1 1 1,-1-1-1,0 1 1,1-1-1,-1 1 1,0-1-1,0 1 0,1-1 1,-1 1-1,0-1 1,0 1-1,0-1 0,0 1 1,0-1-1,1 1 1,-1-1-1,0 1 0,0-1 1,0 1-1,-1-1 1,1 2-1,-13 17 1567,-24 7 391,28-20-1962,-1 0 0,0-1-1,-1-1 1,1 1 0,-17 3 0,-8-6-2441,33-16-7080,2 14 8301,3-15-8614</inkml:trace>
</inkml:ink>
</file>

<file path=ppt/ink/ink4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32.804"/>
    </inkml:context>
    <inkml:brush xml:id="br0">
      <inkml:brushProperty name="width" value="0.025" units="cm"/>
      <inkml:brushProperty name="height" value="0.025" units="cm"/>
    </inkml:brush>
  </inkml:definitions>
  <inkml:trace contextRef="#ctx0" brushRef="#br0">1 77 20083,'0'0'11018,"9"2"-10633,7 1-261,0-1-1,1 0 1,-1-1 0,28-2 0,-40 0-124,1 1 1,-1-1 0,1 0 0,-1 0 0,0-1 0,1 1-1,-1-1 1,0 0 0,0 0 0,7-5 0,-9 5-10,-1 0 0,1 0 0,0 0 0,0 0 0,-1 0-1,1 0 1,-1 0 0,0-1 0,1 1 0,-1 0 0,0-1 0,-1 1 0,1-1 0,0 0 0,-1 1 0,1-1 0,-1 0 0,0 1 0,0-1 0,0-3 0,0 5 1,0 1 1,0-1 0,0 1 0,-1-1-1,1 1 1,0-1 0,0 1 0,0-1 0,0 1-1,-1-1 1,1 1 0,0-1 0,0 1 0,-1 0-1,1-1 1,0 1 0,-1-1 0,1 1-1,0 0 1,-1-1 0,1 1 0,-1 0 0,1-1-1,-1 1 1,1 0 0,-1 0 0,1 0-1,0-1 1,-1 1 0,1 0 0,-2 0 0,-21 2-169,-17 16-5,35-13 190,0 0-1,1 1 0,-1-1 1,1 1-1,1 0 1,-1 0-1,1 1 0,0-1 1,-4 13-1,6-18 9,1 1 0,-1-1 0,1 1 0,-1 0 0,1-1 0,-1 1 0,1 0 0,0-1 0,0 1 0,0 0 0,0-1 0,0 1 0,0 0 0,1 0 0,-1-1 0,1 1 0,-1-1 0,1 1 0,-1 0 0,1-1 0,0 1 0,0-1 0,0 1 0,0-1 0,0 0 0,0 1 0,0-1 0,0 0 0,0 0 0,1 0 0,-1 0 0,0 0 0,1 0 0,-1 0 0,1 0 0,-1 0 0,1-1 0,0 1 0,-1-1 0,1 1 0,0-1 0,-1 0 0,1 1 0,2-1 0,12 1-21,0 0-1,0-1 0,0-1 1,0-1-1,-1 0 1,1-1-1,0-1 0,18-6 1,10-7-178,61-34-1,-107 55 257,-1 0-1,1 0 0,-1 0 0,1 0 1,0 0-1,1 1 0,-3 5 0,4-8-62,-1-1-1,1 0 1,-1 0 0,1 0-1,-1 0 1,1 1-1,-1-1 1,1 0-1,0 0 1,0 1 0,0-1-1,0 0 1,0 0-1,0 1 1,0-1-1,0 0 1,0 1 0,1-1-1,-1 0 1,0 0-1,1 0 1,-1 1-1,1-1 1,0 0 0,-1 0-1,1 0 1,0 0-1,0 0 1,-1 0-1,1 0 1,0 0 0,0 0-1,0 0 1,0-1-1,0 1 1,0 0-1,3 0 1,8 1-452,0-1 1,0 0-1,0-1 1,0 0-1,23-4 1,-13 0-1306,-1-1 1,-1-1-1,1-1 1,33-16-1,-42 15-6229</inkml:trace>
</inkml:ink>
</file>

<file path=ppt/ink/ink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5.904"/>
    </inkml:context>
    <inkml:brush xml:id="br0">
      <inkml:brushProperty name="width" value="0.025" units="cm"/>
      <inkml:brushProperty name="height" value="0.025" units="cm"/>
    </inkml:brush>
  </inkml:definitions>
  <inkml:trace contextRef="#ctx0" brushRef="#br0">301 12 16239,'-8'-3'3171,"3"1"-2905,0 1 0,0-1-1,-1 1 1,1 0 0,0 0-1,-1 1 1,1 0 0,-1 0-1,1 0 1,0 0-1,-1 1 1,1 0 0,0 0-1,-1 1 1,1-1 0,0 1-1,0 0 1,0 0 0,0 1-1,-6 4 1,-5 6-55,1 2-1,0-1 1,1 2 0,1 0 0,0 0-1,2 1 1,-1 1 0,2 0 0,1 0-1,0 1 1,1 0 0,1 1 0,1 0-1,1 0 1,0 0 0,2 1 0,0-1-1,2 1 1,0 0 0,3 30-1,-2-47-202,1 0 0,0 0-1,0-1 1,0 1-1,1 0 1,-1-1 0,1 0-1,0 1 1,0-1-1,0 0 1,0 0 0,1 0-1,-1 0 1,1 0-1,0 0 1,-1-1 0,1 1-1,5 2 1,-2-2 3,0 0 1,-1 0 0,1-1-1,0 0 1,1 0 0,-1-1-1,0 0 1,0 0 0,1 0-1,10 0 1,-10-1 30,0 0 0,0-1 1,0 1-1,0-1 0,0-1 0,0 1 0,0-1 1,0-1-1,0 1 0,-1-1 0,1 0 0,-1-1 0,0 1 1,0-1-1,0 0 0,-1-1 0,1 1 0,-1-1 1,0-1-1,8-9 0,-13 14-26,1 0 1,-1 0-1,1 0 1,-1 0-1,1 0 1,-1 0-1,1 0 0,-1 0 1,0 0-1,1 0 1,-1 0-1,0 0 1,0 0-1,0 0 0,0 0 1,0 0-1,0 0 1,0 0-1,0 0 1,-1 0-1,1 0 0,0 0 1,-1 0-1,1 0 1,0 0-1,-1 0 1,1 0-1,-1 0 1,0 0-1,0-1 0,-2 0 46,1 1-1,0-1 0,-1 1 1,1 0-1,-1 0 0,1 0 1,-1 0-1,0 0 0,1 0 0,-1 1 1,-5-1-1,-4 0 129,0 1 0,0 0-1,0 1 1,-21 4 0,0 8-190,32-12 0,-1 0 0,1-1 0,0 1 0,0 0 0,0 0 0,0 0 0,-1 0 0,1 0 0,1 0 0,-1 0 0,0 0 0,0 0 0,0 0 0,1 1 0,-1-1 0,0 0 0,1 1 0,-1-1 0,1 0 0,-1 3 0,2-3 0,0 0 0,1-1 0,-1 1 0,0-1 0,0 0 0,1 1 0,-1-1 0,0 0 0,1 0 0,-1 0 0,0 0 0,1 0 0,-1 0 0,0 0 0,3-1 0,-1 1 0,13-2-58,0-1 1,0-1-1,0 0 0,0-1 0,0-1 1,-1 0-1,0-1 0,-1-1 0,18-12 1,-12 8-38,1 1 1,1 0-1,33-11 0,-54 22 86,-1 0-1,0 0 0,1 0 0,-1 0 0,1 0 0,-1 0 0,0 0 1,1 0-1,-1 0 0,0 0 0,1 0 0,-1 0 0,0 0 0,1 0 0,-1 0 1,0 1-1,1-1 0,-1 0 0,0 0 0,1 0 0,-1 0 0,0 1 1,0-1-1,1 0 0,-1 0 0,0 1 0,0-1 0,1 0 0,-1 1 1,0-1-1,0 0 0,0 1 0,0-1 0,1 0 0,-1 1 0,0-1 1,0 0-1,0 1 0,0-1 0,0 0 0,0 1 0,0 25-74,-12 24 310,-8-1-50,14-37-145,0 1-1,1 1 1,0-1-1,1 1 1,1 0-1,-4 25 1,7-38-41,0-1 0,0 1 0,1-1 0,-1 1 0,0-1 0,0 1 1,0-1-1,0 1 0,1-1 0,-1 1 0,0-1 0,1 1 0,-1-1 0,0 1 0,1-1 0,-1 0 0,0 1 1,1-1-1,-1 0 0,1 1 0,-1-1 0,0 0 0,1 0 0,-1 1 0,1-1 0,-1 0 0,1 0 0,-1 0 0,1 0 1,-1 1-1,1-1 0,-1 0 0,1 0 0,0 0 0,-1 0 0,1 0 0,-1 0 0,1-1 0,-1 1 0,1 0 1,-1 0-1,1 0 0,-1 0 0,1-1 0,-1 1 0,1 0 0,-1 0 0,1-1 0,27-13-1511,-14 4-915,-1-1 0,-1-1 1,18-20-1,4-11-7782</inkml:trace>
</inkml:ink>
</file>

<file path=ppt/ink/ink4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53.132"/>
    </inkml:context>
    <inkml:brush xml:id="br0">
      <inkml:brushProperty name="width" value="0.025" units="cm"/>
      <inkml:brushProperty name="height" value="0.025" units="cm"/>
    </inkml:brush>
  </inkml:definitions>
  <inkml:trace contextRef="#ctx0" brushRef="#br0">0 205 6182,'0'0'6630,"6"-10"-5146,-3 5-1173,0 0-1,0-1 1,1 1 0,-1 0-1,1 1 1,0-1-1,1 1 1,-1-1 0,1 1-1,0 1 1,0-1-1,0 1 1,0 0 0,1 0-1,-1 0 1,1 1-1,0 0 1,0 0 0,0 0-1,0 1 1,10-2-1,24-2 234,0-3 0,0-1 0,45-18 0,11-2-2,-40 17-466,0 2 1,0 2 0,59 1-1,173 10 14,-91 1-17,223 13-19,0-5 44,-110-6-57,466 56-9,-425-32 199,238 32 1107,-123-17-1727,1-40 749,-348-5-176,566 18 0,-368-7-144,1062-19 51,-869-26 12,-35 2 333,463-59-262,-572 46-65,-362 45-92,203-17 655,-205 17-884,1 0 1,-1 1 0,0-2 0,1 1 0,-1 0 0,0 0-1,0-1 1,1 1 0,-1-1 0,0 0 0,0 0 0,1 0-1,-1 0 1,0 0 0,0 0 0,0 0 0,3-4 0,9-18-5694</inkml:trace>
</inkml:ink>
</file>

<file path=ppt/ink/ink4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8:59.431"/>
    </inkml:context>
    <inkml:brush xml:id="br0">
      <inkml:brushProperty name="width" value="0.025" units="cm"/>
      <inkml:brushProperty name="height" value="0.025" units="cm"/>
    </inkml:brush>
  </inkml:definitions>
  <inkml:trace contextRef="#ctx0" brushRef="#br0">5551 438 8008,'-6'-9'4596,"-6"-9"-3891,-1 1-1,-1 0 1,0 1 0,-2 1-1,1 0 1,-25-17 0,-9 4-11,-3 2-1,0 2 1,-1 2 0,-1 2 0,-59-12 0,-286-42-709,-357 10 116,-1 56-85,509 16-30,-416 68 0,-231 117 5,431-53 626,403-116-545,0 4-1,2 1 1,1 4-1,1 2 0,-66 54 1,53-30-74,-91 100 1,130-124 38,1 1 0,2 2 0,2 1-1,-37 74 1,56-100-14,2 0-1,-1 1 0,2 0 0,0 0 0,1 0 0,0 1 1,1-1-1,0 1 0,1 0 0,3 28 0,0-32-19,0 0-1,1 0 1,0 0-1,1-1 1,0 0-1,1 0 0,0 0 1,0 0-1,1-1 1,0 0-1,1 0 1,0 0-1,1-1 0,0 0 1,9 7-1,11 7 14,2-1-1,0-1 1,2-1-1,0-3 0,0 0 1,61 19-1,216 45 139,-70-30-82,1-10 0,2-11 0,256-3 0,169-53 72,-179 3 187,14 18 816,170-7-292,-581 7-628,0-4 0,0-3 0,-1-5 0,-1-3 0,-1-5 0,-1-3-1,87-42 1,6-19 115,-4-8 0,-4-7-1,187-150 1,-337 238-286,-2 0 0,0-1 0,0-1 0,-2-1 0,-1 0-1,23-35 1,-35 47-43,-1 0-1,0 0 0,-1-1 0,1 1 1,-2-1-1,1 0 0,-1 0 0,-1 0 0,1 0 1,-2 0-1,1 0 0,-1 0 0,0 0 1,-1 0-1,0 0 0,-1 0 0,0 0 0,0 0 1,-1 0-1,0 1 0,0-1 0,-9-14 1,-3 0-81,-1 0 1,0 1 0,-2 0 0,-1 2 0,0 0 0,-1 1 0,-2 1 0,-32-21 0,-4 1-436,-2 2-1,-81-34 1,44 31-1117,-2 5 0,-1 4 1,-1 4-1,-143-18 0,9 15-4679</inkml:trace>
</inkml:ink>
</file>

<file path=ppt/ink/ink4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1.965"/>
    </inkml:context>
    <inkml:brush xml:id="br0">
      <inkml:brushProperty name="width" value="0.025" units="cm"/>
      <inkml:brushProperty name="height" value="0.025" units="cm"/>
    </inkml:brush>
  </inkml:definitions>
  <inkml:trace contextRef="#ctx0" brushRef="#br0">159 0 18225,'0'0'2728,"0"11"-1831,-5 84 1034,-30 146 0,16-124-855,-27 202 387,-7 638-1,53-948-1476,0 27-116,1 0 0,1-1 0,3 1-1,0-1 1,17 53 0,-23-94-4985,1-1 2591,-6-14-5334</inkml:trace>
</inkml:ink>
</file>

<file path=ppt/ink/ink4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2.682"/>
    </inkml:context>
    <inkml:brush xml:id="br0">
      <inkml:brushProperty name="width" value="0.025" units="cm"/>
      <inkml:brushProperty name="height" value="0.025" units="cm"/>
    </inkml:brush>
  </inkml:definitions>
  <inkml:trace contextRef="#ctx0" brushRef="#br0">1 0 19090,'0'0'876,"11"6"-583,3-1 87,0 1 0,1-1 0,-1-1 0,1-1 0,0 0 0,24 1 0,111-1 1867,-116-3-2221,786-13 515,361 4-1269,81 101 194,-1099-71 443,-89-9-66,0-4-1,0-2 1,111-7-1,-180 0 146,1 1-1,-1-1 0,0-1 0,1 1 1,-1-1-1,0 0 0,0 0 0,0-1 0,8-4 1,7-16-1591,-18 21 1088,-1 0-1,0-1 0,0 0 1,0 1-1,-1-1 1,1 1-1,-1-1 0,1 0 1,-1-4-1,0-14-6098</inkml:trace>
</inkml:ink>
</file>

<file path=ppt/ink/ink4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3.027"/>
    </inkml:context>
    <inkml:brush xml:id="br0">
      <inkml:brushProperty name="width" value="0.025" units="cm"/>
      <inkml:brushProperty name="height" value="0.025" units="cm"/>
    </inkml:brush>
  </inkml:definitions>
  <inkml:trace contextRef="#ctx0" brushRef="#br0">217 1 21300,'0'0'7372,"15"8"-6683,30 11-687,1-1 0,90 22-1,-83-29-512,-28-7 48,1 1 0,-2 1 0,1 1 0,-1 2 0,0 0 0,34 19 0,-56-27 472,-1 0 0,1 0 0,0 0 0,0 0 1,-1 0-1,1 0 0,-1 1 0,1-1 0,-1 0 1,1 1-1,-1-1 0,0 1 0,0 0 0,0-1 1,0 1-1,0 0 0,0 0 0,0 0 0,0 0 1,-1 0-1,1 0 0,-1 0 0,0 0 0,1 0 1,-1 0-1,0 0 0,0 0 0,0 0 0,0 0 1,-1 0-1,1 0 0,-1 0 0,1 0 0,-1 0 1,1 0-1,-1-1 0,0 1 0,0 0 0,0 0 1,0 0-1,0-1 0,-1 1 0,1-1 0,0 1 1,-3 1-1,-7 8 444,-1-1 0,0-1 1,-1 1-1,-24 12 1,31-19-299,-114 66 1353,-261 165-299,364-223-1712,-39 28-2750,21-16-2808,6-7-7547</inkml:trace>
</inkml:ink>
</file>

<file path=ppt/ink/ink4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3.719"/>
    </inkml:context>
    <inkml:brush xml:id="br0">
      <inkml:brushProperty name="width" value="0.025" units="cm"/>
      <inkml:brushProperty name="height" value="0.025" units="cm"/>
    </inkml:brush>
  </inkml:definitions>
  <inkml:trace contextRef="#ctx0" brushRef="#br0">3 501 16688,'0'0'1708,"-1"8"-208,1-7-1402,-1 1 0,1-1-1,0 1 1,0-1 0,0 1 0,0-1-1,0 0 1,0 1 0,0-1 0,0 1 0,1-1-1,-1 0 1,0 1 0,1-1 0,-1 1-1,1-1 1,0 0 0,-1 0 0,1 1-1,0-1 1,0 0 0,0 0 0,0 0-1,0 0 1,0 0 0,0 0 0,0 0-1,1 1 1,2-1 102,0 0 0,0-1 0,0 1-1,0-1 1,0 0 0,0 0 0,0 0-1,0 0 1,0-1 0,0 1 0,0-1 0,0 0-1,5-2 1,17-6 337,0-1 0,-1-1 0,-1-1 0,28-18 0,93-69-147,-117 79-331,175-140 49,-174 134-90,-1-2 0,-1 0 0,-1-2 0,32-50-1,-66 98 49,1 1 1,1 0-1,0 0 0,2 0 0,0 1 0,-2 34 0,5-33 49,0 0 0,2-1 0,3 28 0,-2-39-77,-1 0 0,2 0 0,-1 0 0,1-1 0,0 1 0,1-1 0,0 0 0,9 14 1,-6-12-204,1-1 1,0 0 0,1-1-1,0 0 1,0 0 0,1-1 0,-1 0-1,2-1 1,18 9 0,-14-9-1134,0-1 1,0 0 0,0-1-1,0-1 1,1 0-1,30 1 1,21-4-9711</inkml:trace>
</inkml:ink>
</file>

<file path=ppt/ink/ink4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4.764"/>
    </inkml:context>
    <inkml:brush xml:id="br0">
      <inkml:brushProperty name="width" value="0.025" units="cm"/>
      <inkml:brushProperty name="height" value="0.025" units="cm"/>
    </inkml:brush>
  </inkml:definitions>
  <inkml:trace contextRef="#ctx0" brushRef="#br0">1 158 13357,'0'0'8915,"10"-6"-7100,0 0-1371,0 1 1,1 0 0,-1 0-1,1 2 1,0-1-1,0 1 1,0 1 0,14-2-1,-20 3-377,0 1 1,-1 0-1,1-1 0,0 1 0,0 1 1,-1-1-1,1 1 0,0 0 0,0 0 1,-1 0-1,1 1 0,-1-1 0,1 1 0,-1 0 1,0 0-1,0 1 0,0 0 0,0-1 1,0 1-1,0 0 0,-1 1 0,1-1 1,-1 1-1,0-1 0,5 9 0,-5-4-7,1 0 0,-2 1 0,1-1 0,-1 1 0,0-1 0,-1 1 1,0 0-1,0 0 0,-1 0 0,0 0 0,-1-1 0,0 1 0,-2 9 0,-3 8 67,0 0 0,-21 50 1,16-47-47,7-16 234,-1 0-1,-1-1 1,0 0 0,-11 18 0,34-92-262,-4 20-53,-1 0 0,-3 0 0,7-65 0,-6-131 0,-5 243 0,0 0 0,0 0 0,0 0 0,1-1 0,-1 0 0,1 0 0,13 7 0,-7-6-167,1 0 0,0 0 1,-1-1-1,2-1 0,-1 0 0,16 1 0,-13-3-798,1 0-1,0-1 1,-1 0-1,29-6 1,18-14-8607</inkml:trace>
</inkml:ink>
</file>

<file path=ppt/ink/ink4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5.684"/>
    </inkml:context>
    <inkml:brush xml:id="br0">
      <inkml:brushProperty name="width" value="0.025" units="cm"/>
      <inkml:brushProperty name="height" value="0.025" units="cm"/>
    </inkml:brush>
  </inkml:definitions>
  <inkml:trace contextRef="#ctx0" brushRef="#br0">37 7 20467,'0'0'8857,"0"15"-7806,-16 129 134,6-81-581,-1 109-1,12-171-603,-1-1 0,0 1 0,0-1 0,0 1 0,1-1 0,-1 1 0,0-1 0,1 1 0,-1-1 0,0 1 0,1-1 0,-1 1 0,1-1 0,-1 0 0,1 1 0,-1-1 0,1 0 0,-1 0 0,1 1 0,-1-1 0,1 0 0,-1 0 0,1 0 0,-1 1 0,1-1 0,-1 0 0,1 0 0,0 0 0,-1 0 0,1 0 0,-1 0 0,1 0 0,-1 0 0,1 0 0,0-1 0,0 1 0,24-6 0,8-11 0,0-1 0,-1-2 0,-1-1 0,33-30 0,-38 31 0,-22 17 0,109-92 0,-101 83 0,0 0 0,0-1 0,-2 0 0,1-1 0,-2 0 0,12-23 0,-20 36-152,0 0 1,0 0-1,-1 0 1,1 0-1,-1 0 0,1 0 1,0 0-1,-1-1 1,0 1-1,1 0 0,-1 0 1,0 0-1,0-1 0,1 1 1,-1 0-1,0 0 1,0-1-1,0 1 0,0 0 1,-1 0-1,1 0 1,0-1-1,-1 1 0,1 0 1,0 0-1,-1 0 1,1 0-1,-1 0 0,0 0 1,-1-2-1,-1 2-869,0-1 0,0 2 0,0-1-1,-1 0 1,1 1 0,-1-1 0,1 1 0,0 0-1,-6 0 1,6 0 473,-29 0-12755</inkml:trace>
</inkml:ink>
</file>

<file path=ppt/ink/ink4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6.027"/>
    </inkml:context>
    <inkml:brush xml:id="br0">
      <inkml:brushProperty name="width" value="0.025" units="cm"/>
      <inkml:brushProperty name="height" value="0.025" units="cm"/>
    </inkml:brush>
  </inkml:definitions>
  <inkml:trace contextRef="#ctx0" brushRef="#br0">1 1 19859,'0'0'4548,"0"62"-832,16-48-1058,2 0-672,5 0-1986,4-1 0,3 0 0,2 1 0,-1-2-192,0-11-6022,-6-1-8744</inkml:trace>
</inkml:ink>
</file>

<file path=ppt/ink/ink4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06.699"/>
    </inkml:context>
    <inkml:brush xml:id="br0">
      <inkml:brushProperty name="width" value="0.025" units="cm"/>
      <inkml:brushProperty name="height" value="0.025" units="cm"/>
    </inkml:brush>
  </inkml:definitions>
  <inkml:trace contextRef="#ctx0" brushRef="#br0">1 1922 16400,'0'0'2039,"13"1"-464,16 0-542,1-1 1,-1-2-1,1 0 1,56-14-1,642-204 2418,-541 147-3185,318-173 0,6-85-294,-24-35-44,-274 204 59,29-11 270,37-28 154,-268 192-346,40-33 362,-47 38-296,0 1-1,-1-1 1,0 0-1,0 0 0,0 0 1,0 0-1,-1 0 1,0-1-1,0 1 1,2-7-1,-4 10-127,0 0 0,0-1 0,0 1 1,0 0-1,0 0 0,0 0 0,-1 0 0,1 0 1,-1 0-1,1 0 0,0 0 0,-1 0 0,0 0 1,1 0-1,-1 0 0,0 0 0,1 0 0,-1 0 0,0 0 1,0 1-1,0-1 0,0 0 0,0 1 0,0-1 1,0 0-1,0 1 0,0-1 0,0 1 0,0 0 1,0-1-1,0 1 0,0 0 0,0 0 0,0-1 0,-1 1 1,1 0-1,-2 1 0,-46-3-4651,42 7-1785,3 0 1282</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691"/>
    </inkml:context>
    <inkml:brush xml:id="br0">
      <inkml:brushProperty name="width" value="0.025" units="cm"/>
      <inkml:brushProperty name="height" value="0.025" units="cm"/>
    </inkml:brush>
  </inkml:definitions>
  <inkml:trace contextRef="#ctx0" brushRef="#br0">1 0 15214,'0'0'9706,"49"8"-6632,-23 4-735,2 5-866,3 7-608,-4 8-769,-5 10-96,-7 6 0,-8 8 0,-7 7 0,-10 9 0,-15 5 0,-4 1 0,-1-1 0,-1-11-3267,0-12-5157</inkml:trace>
</inkml:ink>
</file>

<file path=ppt/ink/ink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6.845"/>
    </inkml:context>
    <inkml:brush xml:id="br0">
      <inkml:brushProperty name="width" value="0.025" units="cm"/>
      <inkml:brushProperty name="height" value="0.025" units="cm"/>
    </inkml:brush>
  </inkml:definitions>
  <inkml:trace contextRef="#ctx0" brushRef="#br0">102 290 10442,'-8'12'7778,"-5"7"-6578,-36 57 3074,44-67-3580,0 0-1,1 0 1,0 0 0,0 1 0,1 0-1,1-1 1,-3 13 0,5-21-679,1-1 0,-1 1 0,0-1 0,0 1-1,0 0 1,0-1 0,0 1 0,1-1 0,-1 1 0,0 0 0,1-1 0,-1 1 0,0-1 0,1 1 0,-1-1 0,0 0 0,1 1 0,-1-1 0,1 1 0,-1-1 0,1 0 0,-1 1 0,1-1 0,0 0 0,-1 1 0,1-1 0,-1 0 0,1 0 0,-1 0 0,1 1 0,0-1-1,-1 0 1,1 0 0,-1 0 0,1 0 0,0 0 0,-1 0 0,1 0 0,0-1 0,-1 1 0,1 0 0,-1 0 0,2-1 0,30-7 74,-21 3-135,-1-1 0,0 1 0,0-2 0,-1 1 0,1-1 0,-1-1 0,-1 0 1,13-15-1,2-5-331,26-46 1,-4 6 154,-45 68 220,0 0-1,0 0 1,0 0 0,0-1-1,0 1 1,0 0 0,0 0-1,0 0 1,1-1 0,-1 1-1,0 0 1,0 0 0,0 0-1,0 0 1,0-1 0,0 1-1,1 0 1,-1 0-1,0 0 1,0 0 0,0 0-1,0 0 1,1-1 0,-1 1-1,0 0 1,0 0 0,0 0-1,0 0 1,1 0 0,-1 0-1,0 0 1,0 0 0,0 0-1,1 0 1,-1 0 0,0 0-1,0 0 1,0 0 0,1 0-1,-1 0 1,0 0 0,0 0-1,0 0 1,1 0 0,-1 0-1,0 1 1,0-1-1,0 0 1,1 0 0,-1 0-1,0 0 1,0 0 0,0 0-1,0 1 1,0-1 0,1 0-1,-1 0 1,0 0 0,0 1-1,3 19-306,-4 28-132,-4-4 462,3-31 65,0 0-1,1 0 0,0 0 1,2 20-1,0-31-66,-1-1-1,0 0 1,1 0 0,-1 0-1,0 0 1,1 0 0,-1 0-1,1 0 1,0 0 0,-1 0 0,1 0-1,0 0 1,0 0 0,-1 0-1,1-1 1,0 1 0,0 0-1,0 0 1,0-1 0,0 1-1,0-1 1,0 1 0,0-1-1,0 1 1,0-1 0,1 0 0,-1 1-1,0-1 1,0 0 0,0 0-1,0 0 1,1 0 0,-1 0-1,0 0 1,0 0 0,0 0-1,0-1 1,0 1 0,1 0-1,-1-1 1,1 0 0,5-1 30,-1 0 1,0 0-1,0-1 1,0 0 0,-1 0-1,8-5 1,18-19-44,-1-2 0,-1 0 1,-1-2-1,-2-1 0,-2-1 1,-1-1-1,-1-2 0,-2 0 0,-1-1 1,24-70-1,-42 103-561,-6 12 229,-16 34 153,-26 63 293,32-74 58,2 1 0,1 0 0,1 1 1,2 0-1,1 1 0,2 0 0,-3 39 0,9-73-173,0 0-1,0 1 1,0-1-1,0 0 1,0 0-1,0 0 1,0 1-1,0-1 1,0 0-1,0 0 1,0 0-1,0 1 1,0-1-1,0 0 1,0 0-1,0 0 1,0 0-1,0 1 1,0-1-1,1 0 1,-1 0-1,0 0 1,0 0-1,0 1 1,0-1-1,0 0 1,0 0-1,0 0 1,1 0-1,-1 0 0,0 1 1,0-1-1,0 0 1,0 0-1,1 0 1,-1 0-1,0 0 1,0 0-1,0 0 1,0 0-1,1 0 1,-1 0-1,0 0 1,0 0-1,0 0 1,1 0-1,-1 0 1,10-7 197,7-15-1,-9-5-182,0-1-1,-2-1 0,-1 1 1,-2-1-1,0 1 0,-3-51 1,-2 69-30,-1 15 21,-2 16 44,5-17-46,0-1 0,0 1 0,0 0 0,1 0 0,-1 0 0,1 0 0,0 0 0,0-1 0,0 1 0,1 0 0,-1-1 0,1 1 1,0-1-1,0 1 0,0-1 0,1 0 0,-1 0 0,6 5 0,-3-4-1,0-1 0,0-1 0,0 1 0,0-1 0,1 1 1,-1-2-1,1 1 0,-1 0 0,1-1 0,0 0 0,0-1 0,8 1 1,-4-1-5,0 0 0,-1 0 1,1-1-1,0 0 0,0-1 1,14-4-1,-20 5 7,-1 0-1,1-1 1,-1 1 0,1-1-1,-1 1 1,0-1-1,0 0 1,0 0 0,0-1-1,0 1 1,-1-1-1,1 1 1,-1-1 0,1 0-1,-1 0 1,0 0-1,0 0 1,-1 0 0,1-1-1,0 1 1,0-4-1,-14 15-310,-5 15 287,14-19 21,1 1-1,-1 0 0,1-1 0,0 1 0,0 0 0,1 0 0,0 0 0,0 1 1,0-1-1,0 0 0,1 0 0,0 0 0,0 1 0,0-1 0,1 0 0,1 8 1,-1-10-5,1 0 0,-1 0 0,1 0 0,0 0 0,0 0 0,0-1 0,0 1 0,0 0 0,1-1 0,-1 0 0,1 0 1,-1 0-1,1 0 0,0 0 0,0 0 0,0 0 0,0-1 0,0 0 0,0 0 0,0 1 0,1-2 0,-1 1 0,0 0 0,1-1 1,-1 1-1,5-1 0,-1 0 8,-1 1 1,0-1-1,0 0 1,0 0-1,1 0 0,-1-1 1,0 0-1,0-1 1,0 1-1,10-5 1,-14 5 24,1-1 1,0 0-1,-1 0 1,0 0-1,1 0 1,-1-1-1,0 1 1,0-1-1,-1 1 0,1-1 1,0 0-1,-1 0 1,1 1-1,-1-1 1,0 0-1,0 0 1,0 0-1,-1-1 1,1 1-1,-1 0 1,1 0-1,-1 0 0,0-3 1,0-30 265,-5-49 1,-1-10-83,6 94-218,1 1-1,0-1 1,-1 0-1,1 0 1,0 1-1,-1-1 1,1 0-1,0 1 1,0-1-1,0 1 1,0-1-1,0 1 1,0-1-1,-1 1 1,1 0-1,0-1 1,0 1-1,0 0 1,0 0-1,0 0 1,0 0-1,0 0 1,0 0-1,0 0 1,2 0 0,39 0-28,-31 1-19,21 0-740,1-1-3056,-13 0-3915</inkml:trace>
</inkml:ink>
</file>

<file path=ppt/ink/ink4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3.090"/>
    </inkml:context>
    <inkml:brush xml:id="br0">
      <inkml:brushProperty name="width" value="0.025" units="cm"/>
      <inkml:brushProperty name="height" value="0.025" units="cm"/>
    </inkml:brush>
  </inkml:definitions>
  <inkml:trace contextRef="#ctx0" brushRef="#br0">4933 127 17489,'-145'-38'348,"-1"6"0,-171-14 1,220 38-283,-1 5 1,0 4-1,1 5 0,-132 23 1,81 5-99,1 6 1,2 6 0,3 6-1,2 7 1,-232 134-1,162-63-20,7 9-1,-331 295 0,365-274 157,8 7 1,7 6-1,8 7 1,8 7-1,-158 280 1,198-285-61,8 5 1,8 4 0,8 3-1,9 4 1,8 1 0,-37 259-1,73-304-5,8 2-1,6-1 0,7 1 1,7 0-1,6 0 0,8-2 1,74 281-1,-57-312-36,6-2 0,4-2 0,126 217 1,-115-242-26,3-4 1,5-2-1,4-3 1,158 147-1,-121-143-1,5-5 0,2-4 0,4-6-1,216 99 1,-46-52 23,305 84 0,-136-72 36,602 94-1,-689-175 286,2-16 1,440-15 0,-434-40 467,622-112-1,349-204 318,-240-56-896,-42-118-146,-784 344 18,416-318 0,-496 317 87,-8-9 1,256-293-1,-364 364 173,-4-3 0,-6-4 0,-4-3 0,-6-3 0,-5-3 0,55-144 0,-90 183-180,-4-1 0,-2-1 1,-5 0-1,10-118 0,-24 132-211,-2-1 0,-3 0 0,-3 1 1,-4 0-1,-32-131 0,6 93-22,-3 2 1,-6 1-1,-4 3 1,-4 2-1,-5 2 1,-4 2-1,-84-100 1,1 27 46,-6 6 0,-286-237 1,242 243 25,-6 9 0,-7 9 0,-5 9 0,-322-143 0,351 194-5,-4 9 1,-2 8-1,-3 9 0,-2 7 0,-2 10 0,-201-11 0,117 35 75,-517 48-1,-263 134-1225,686-89-1255,-218 44-6775,352-88-72</inkml:trace>
</inkml:ink>
</file>

<file path=ppt/ink/ink4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4.089"/>
    </inkml:context>
    <inkml:brush xml:id="br0">
      <inkml:brushProperty name="width" value="0.025" units="cm"/>
      <inkml:brushProperty name="height" value="0.025" units="cm"/>
    </inkml:brush>
  </inkml:definitions>
  <inkml:trace contextRef="#ctx0" brushRef="#br0">86 1 18898,'0'0'160,"-3"86"192,-8-14 385,2 15-192,-3 13-289,2 3-64,1-5-160,0-11 64,1-11-32,1-12-32,2-13 32,3-13-64,2-11 32,0-14-1153,4-18-4836,-4-26 1120</inkml:trace>
</inkml:ink>
</file>

<file path=ppt/ink/ink4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4.433"/>
    </inkml:context>
    <inkml:brush xml:id="br0">
      <inkml:brushProperty name="width" value="0.025" units="cm"/>
      <inkml:brushProperty name="height" value="0.025" units="cm"/>
    </inkml:brush>
  </inkml:definitions>
  <inkml:trace contextRef="#ctx0" brushRef="#br0">13 88 15407,'-10'50'1185,"8"9"416,2 9-672,4 6 64,11-6 577,7-8-417,4-15-481,10-15-159,9-26 416,8-16 704,13-37-448,11-19-672,11-19-257,3-3-512,1 2-1794,-13 7-1762,-8 11-3459</inkml:trace>
</inkml:ink>
</file>

<file path=ppt/ink/ink4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5.103"/>
    </inkml:context>
    <inkml:brush xml:id="br0">
      <inkml:brushProperty name="width" value="0.025" units="cm"/>
      <inkml:brushProperty name="height" value="0.025" units="cm"/>
    </inkml:brush>
  </inkml:definitions>
  <inkml:trace contextRef="#ctx0" brushRef="#br0">0 1 17008,'0'0'8077,"1"10"-7757,57 409 1207,-58-418-1520,2 6 200,-1 1 1,1-1-1,0 0 0,1 0 0,4 9 1,-6-14-148,-1-1 0,1 0 0,0 0 1,0 1-1,0-1 0,0 0 0,0 0 1,0 0-1,0 0 0,0 0 0,1 0 1,-1 0-1,0-1 0,0 1 0,1 0 1,-1-1-1,1 1 0,-1-1 0,0 1 1,1-1-1,-1 0 0,1 0 0,-1 1 1,1-1-1,-1 0 0,1 0 0,-1-1 1,1 1-1,-1 0 0,1 0 1,-1-1-1,1 1 0,2-2 0,5-3 167,0-1 0,0 0 0,0-1 0,0 0-1,-1 0 1,-1-1 0,1 0 0,-1 0 0,0-1 0,9-16 0,2 1-203,41-57-43,81-144 1,-130 199-668,-10 26 603,-1 0 0,1 0 0,0-1 0,0 1 0,0 0 0,-1 0 0,1 0 0,0 0 0,0-1 0,0 1 0,-1 0 0,1 0 0,0 0 0,0 0 0,-1 0 0,1 0 0,0 0 0,0 0 0,-1 0-1,1 0 1,0 0 0,0 0 0,-1 0 0,1 0 0,0 0 0,0 0 0,-1 0 0,1 0 0,0 0 0,0 0 0,-1 0 0,1 0 0,0 1 0,0-1 0,-1 0 0,1 0 0,0 0 0,0 0 0,0 0 0,-1 1 0,1-1 0,0 0 0,0 0 0,0 1-1,-40 32-9215,36-29 8425,-28 25-6610</inkml:trace>
</inkml:ink>
</file>

<file path=ppt/ink/ink4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5.446"/>
    </inkml:context>
    <inkml:brush xml:id="br0">
      <inkml:brushProperty name="width" value="0.025" units="cm"/>
      <inkml:brushProperty name="height" value="0.025" units="cm"/>
    </inkml:brush>
  </inkml:definitions>
  <inkml:trace contextRef="#ctx0" brushRef="#br0">1 1 15855,'0'0'7015,"58"10"-4837,-29-6-321,7 3-1440,3 2-353,4 4-1025,0-2-1698,4-3-1985,-8-2-2691</inkml:trace>
</inkml:ink>
</file>

<file path=ppt/ink/ink4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5.786"/>
    </inkml:context>
    <inkml:brush xml:id="br0">
      <inkml:brushProperty name="width" value="0.025" units="cm"/>
      <inkml:brushProperty name="height" value="0.025" units="cm"/>
    </inkml:brush>
  </inkml:definitions>
  <inkml:trace contextRef="#ctx0" brushRef="#br0">105 15 9993,'0'0'9973,"-9"-5"-8655,6 4-1220,1-1 0,-1 1 0,0 0 0,0 0 0,0 0 0,0 0 0,0 0-1,0 1 1,0-1 0,0 1 0,0 0 0,-5 0 0,6 1 20,0 0-1,-1 0 1,1 1-1,0-1 1,-1 0 0,1 1-1,0-1 1,0 1-1,0 0 1,0 0-1,1 0 1,-1 0 0,0 0-1,1 0 1,0 0-1,-1 0 1,1 1-1,0-1 1,0 0 0,0 1-1,0 2 1,-2 4 423,0-1 0,0 1 0,1 0 0,1 0 0,0 0 0,0 1-1,0-1 1,2 14 0,0-22-524,-1 1 0,1-1-1,-1 0 1,1 0 0,-1 0-1,1 0 1,0 0 0,-1 0-1,1 0 1,0-1 0,0 1 0,0 0-1,0 0 1,0-1 0,0 1-1,0 0 1,0-1 0,0 1-1,0-1 1,0 1 0,0-1-1,0 1 1,0-1 0,1 0-1,-1 0 1,0 0 0,0 0-1,0 0 1,0 0 0,1 0-1,-1 0 1,0 0 0,0 0-1,0 0 1,1-1 0,-1 1-1,1-1 1,4 0 23,0 0 0,-1-1 0,1 0 0,-1 0 0,1 0-1,7-5 1,-2-2-32,0 0-1,0-1 1,-1-1-1,0 1 1,-1-2-1,0 1 1,0-1-1,-2-1 1,9-16-1,-8 51-536,9 32 64,-3-29-2913,-12-24 3009,-1 0-1,0 0 1,0 0 0,0 0 0,1-1 0,-1 1-1,0 0 1,1-1 0,-1 1 0,0-1 0,1 0-1,-1 1 1,1-1 0,-1 0 0,1 0 0,-1 0-1,1 0 1,-1 0 0,1 0 0,-1 0 0,0-1-1,1 1 1,-1-1 0,3 0 0,9-11-6715</inkml:trace>
</inkml:ink>
</file>

<file path=ppt/ink/ink4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6.117"/>
    </inkml:context>
    <inkml:brush xml:id="br0">
      <inkml:brushProperty name="width" value="0.025" units="cm"/>
      <inkml:brushProperty name="height" value="0.025" units="cm"/>
    </inkml:brush>
  </inkml:definitions>
  <inkml:trace contextRef="#ctx0" brushRef="#br0">26 0 20083,'0'0'4506,"-4"14"-3348,-3 18-774,1 1-1,2 0 0,1 0 1,1 0-1,6 55 1,36 242 1751,-40-340-1802,0 0-1,0 0 1,1 0-1,0 0 1,4-14 0,2-12 255,3-51-1056,3 1-1,5 0 1,30-90-1,-47 173 458,0 0-1,0 0 0,0 1 1,0-1-1,0 1 0,0-1 1,1 1-1,-1-1 0,1 1 1,0 0-1,-1 0 0,1 0 1,0 0-1,1 0 0,-1 0 1,0 0-1,0 0 0,1 1 1,2-2-1,-5 3 6,1 0 0,0 0 0,0 0 0,-1 0 0,1 0 0,0 0 0,0 1 0,-1-1 0,1 0 0,0 0 0,0 0 0,-1 1-1,1-1 1,0 0 0,-1 1 0,1-1 0,0 1 0,-1-1 0,1 1 0,-1-1 0,1 1 0,-1-1 0,1 1 0,0 0 0,11 32-37,-9-20 88,-2 0 0,0 0 0,0 0 0,-1 0 0,0 0 0,-2 0 0,1-1 0,-4 15 0,4-23-32,0-1 0,0 1 0,0 0 1,-1 0-1,1-1 0,-1 1 1,0-1-1,0 1 0,0-1 1,0 0-1,0 0 0,-1 1 0,0-2 1,1 1-1,-1 0 0,0-1 1,-1 1-1,1-1 0,0 0 1,-1 0-1,1 0 0,-1 0 1,1-1-1,-1 1 0,0-1 0,0 0 1,1 0-1,-1-1 0,0 1 1,-5-1-1,8 0-172,0 0 0,0 0 0,0 0 1,-1-1-1,1 1 0,0 0 0,0-1 0,0 1 0,0-1 0,0 1 1,0-1-1,0 1 0,0-1 0,0 0 0,0 1 0,0-1 1,0 0-1,1 0 0,-1 0 0,0 0 0,1 0 0,-1 0 0,0 0 1,1 0-1,-1 0 0,1 0 0,-1 0 0,1 0 0,0 0 1,0-1-1,-1 1 0,1 0 0,0 0 0,0 0 0,0 0 0,0-1 1,0 1-1,0 0 0,1 0 0,-1 0 0,0 0 0,1 0 1,0-2-1,0-2-969,0-1 0,0 1 0,1-1 0,0 1 0,0 0-1,1 0 1,-1 0 0,4-5 0,13-11-5678</inkml:trace>
</inkml:ink>
</file>

<file path=ppt/ink/ink4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6.460"/>
    </inkml:context>
    <inkml:brush xml:id="br0">
      <inkml:brushProperty name="width" value="0.025" units="cm"/>
      <inkml:brushProperty name="height" value="0.025" units="cm"/>
    </inkml:brush>
  </inkml:definitions>
  <inkml:trace contextRef="#ctx0" brushRef="#br0">1 112 12107,'0'0'10090,"15"62"-9898,-13-40-64,-2-1-96,1-4-32,2-8-160,2-4 32,5-5 0,5-12 192,8-17-192,8-7-1570,2-14-1120,4-6-2467,2-8-865</inkml:trace>
</inkml:ink>
</file>

<file path=ppt/ink/ink4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6.791"/>
    </inkml:context>
    <inkml:brush xml:id="br0">
      <inkml:brushProperty name="width" value="0.025" units="cm"/>
      <inkml:brushProperty name="height" value="0.025" units="cm"/>
    </inkml:brush>
  </inkml:definitions>
  <inkml:trace contextRef="#ctx0" brushRef="#br0">117 1 9385,'0'0'9919,"-9"6"-7437,1 1-2233,0 0 0,1 1 0,-1 0 0,2 0 0,-1 0 0,1 1 0,1 0 0,-1 1 0,1-1 0,1 1 0,0 0 0,0 0 0,-2 14 0,1-7 110,1 1 1,1-1-1,1 0 1,0 1-1,1 0 1,1-1-1,1 1 0,1-1 1,0 1-1,5 16 1,-2-18-383,0 0 0,1-1-1,1 0 1,1 0 0,0 0 0,0-1 0,2-1 0,0 0 0,0 0 0,21 20-1,-14-19-1220,-30-28-77,-6-9 1351,-29-45-969,32 43 747,-31-37-1,51 66 344,-1-1 0,2 0 1,-1 0-1,0 0 0,0-1 1,1 1-1,0-1 0,-1 0 1,1 0-1,6 1 1,2 0-776,1 0 1,-1-1 0,23 1 0,-18-2-847,-1-2-1,1 0 1,0-1 0,-1 0-1,0-2 1,26-7 0,2-9-7814</inkml:trace>
</inkml:ink>
</file>

<file path=ppt/ink/ink4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7.118"/>
    </inkml:context>
    <inkml:brush xml:id="br0">
      <inkml:brushProperty name="width" value="0.025" units="cm"/>
      <inkml:brushProperty name="height" value="0.025" units="cm"/>
    </inkml:brush>
  </inkml:definitions>
  <inkml:trace contextRef="#ctx0" brushRef="#br0">118 385 11883,'0'0'9508,"-9"3"-6962,1 0-2164,0 1-1,0 1 0,0 0 1,0 0-1,1 0 1,0 1-1,0 0 0,-6 8 1,10-11-238,0 0 0,0 0 0,0 1 0,0-1 0,1 1 1,-1 0-1,1 0 0,0 0 0,0 0 0,0 0 0,1 0 0,0 0 1,0 0-1,0 1 0,0-1 0,0 1 0,1-1 0,0 0 0,0 1 1,0-1-1,2 8 0,-2-11-141,1 1 0,0-1 1,0 0-1,0-1 0,-1 1 1,1 0-1,0 0 0,0 0 1,0 0-1,0-1 0,1 1 0,-1-1 1,0 1-1,0-1 0,0 1 1,0-1-1,1 1 0,-1-1 0,0 0 1,0 0-1,1 0 0,-1 0 1,0 0-1,0 0 0,1 0 0,1 0 1,35-7 40,-25 1-222,0 0 0,-1-1-1,0 0 1,0-1 0,-1-1-1,0 0 1,0 0 0,-1-1 0,15-20-1,-11 14-49,-2-1 0,0 0 0,-2-1 0,0 0 0,0 0 0,6-22 0,-19 50 296,0 0-1,0 0 1,1 0-1,0 1 0,1-1 1,0 0-1,0 1 1,1-1-1,1 1 1,2 13-1,-2-22-34,0 0 0,0-1-1,0 1 1,1 0 0,-1-1 0,1 1-1,-1-1 1,1 0 0,-1 1 0,1-1-1,0 0 1,-1 0 0,1 0 0,0 0-1,0-1 1,0 1 0,0 0 0,0-1-1,0 1 1,0-1 0,0 0 0,0 0-1,0 1 1,0-1 0,0-1 0,0 1-1,0 0 1,0 0 0,0-1 0,0 1-1,0-1 1,3-1 0,2 0 81,1 0 1,-1 0-1,0-1 1,0 0-1,0-1 1,0 0-1,9-6 1,-2-4-78,0 0 1,0-1-1,-2 0 1,0-1-1,-1-1 1,0 0-1,-2 0 1,0-1-1,9-26 1,-9 20-99,-1-1 1,-2 0 0,0 0-1,-2-1 1,-1 1-1,0-46 1,-2 71 60,-1 0 0,0-1 0,0 1 0,0 0 0,0 0 0,0 0 0,0-1 0,0 1 0,0 0 0,0 0 0,0 0 0,0-1 0,0 1 0,0 0 0,0 0 0,0 0 0,0-1 0,0 1 0,-1 0 1,1 0-1,0 0 0,0 0 0,0-1 0,0 1 0,0 0 0,0 0 0,0 0 0,-1 0 0,1-1 0,0 1 0,0 0 0,0 0 0,0 0 0,-1 0 0,1 0 0,0 0 0,0 0 0,0 0 0,0 0 0,-1 0 0,1-1 0,0 1 0,0 0 1,0 0-1,-1 0 0,1 0 0,0 0 0,-11 9 22,-7 15 18,8-5 136,1 1 1,0-1 0,1 2 0,2-1-1,0 1 1,1 0 0,1 0-1,1 1 1,-1 31 0,4-48-154,1-1 0,-1 0 0,1 0 0,0 1 0,0-1 0,1 0 0,-1 0 0,1 0 0,0 0 0,0 0 0,0 0 0,1-1 0,-1 1 0,1-1 0,0 1 0,0-1 0,0 0 0,0 0 0,0-1 0,1 1 0,0-1 0,-1 1 0,1-1 0,0 0 0,0 0 0,5 1 0,0 0-289,0 0 0,0-1 0,0 0 0,0 0 0,10 0 0,-9-2-1033,0 0 0,1 0 1,-1-1-1,12-2 0,24-12-9756</inkml:trace>
</inkml:ink>
</file>

<file path=ppt/ink/ink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7.176"/>
    </inkml:context>
    <inkml:brush xml:id="br0">
      <inkml:brushProperty name="width" value="0.025" units="cm"/>
      <inkml:brushProperty name="height" value="0.025" units="cm"/>
    </inkml:brush>
  </inkml:definitions>
  <inkml:trace contextRef="#ctx0" brushRef="#br0">1 19 21012,'0'0'1826,"82"-14"-449,-36 14-1057,7 0-352,1 0-2402,0-5-7720</inkml:trace>
</inkml:ink>
</file>

<file path=ppt/ink/ink4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7.914"/>
    </inkml:context>
    <inkml:brush xml:id="br0">
      <inkml:brushProperty name="width" value="0.025" units="cm"/>
      <inkml:brushProperty name="height" value="0.025" units="cm"/>
    </inkml:brush>
  </inkml:definitions>
  <inkml:trace contextRef="#ctx0" brushRef="#br0">0 81 6951,'4'-8'2968,"0"-1"-1601,14-29 2618,-12 12 3523,3 157-4412,-2-49-2962,-6-67-141,-1-4 99,1 0-1,0 0 0,0-1 1,1 1-1,0-1 0,4 11 1,-5-20-60,-1 1 0,1-1 0,0 0-1,0 1 1,0-1 0,-1 0 0,1 1 0,0-1 0,1 0 0,-1 0 0,0 0 0,0 0 0,0 0 0,1 0 0,-1-1-1,0 1 1,1 0 0,-1-1 0,3 2 0,-2-2 16,1 0 1,0 0-1,0 0 0,-1 0 1,1-1-1,-1 1 0,1-1 1,0 1-1,-1-1 0,1 0 1,-1 0-1,1 0 0,-1-1 1,0 1-1,4-3 0,12-8 166,0-2 0,-1 0-1,0-1 1,-1-1 0,18-24 0,63-95-87,-97 135-128,0 0 1,0 0 0,0 0 0,0-1 0,0 1 0,0 0 0,0 0 0,1 0 0,-1 0 0,0 0 0,0 0-1,0-1 1,0 1 0,0 0 0,0 0 0,0 0 0,0 0 0,0 0 0,0 0 0,1 0 0,-1 0-1,0 0 1,0-1 0,0 1 0,0 0 0,0 0 0,0 0 0,1 0 0,-1 0 0,0 0 0,0 0 0,0 0-1,0 0 1,0 0 0,1 0 0,-1 0 0,0 0 0,0 0 0,0 0 0,0 0 0,0 0 0,0 0 0,1 0-1,-1 0 1,0 0 0,0 1 0,0-1 0,0 0 0,0 0 0,0 0 0,1 0 0,-1 0 0,0 0-1,0 0 1,0 0 0,0 0 0,0 1 0,0-1 0,0 0 0,0 0 0,0 0 0,0 0 0,0 0 0,0 0-1,0 1 1,1-1 0,2 19 97,-2 41 206,0-35-189,-1-24-91,0 0 0,0 0 1,0 0-1,0 0 1,0 0-1,0 0 0,0 0 1,0 0-1,0 0 0,1 0 1,-1 0-1,0 0 0,1 0 1,-1 0-1,1 0 1,-1-1-1,1 1 0,-1 0 1,1 0-1,0-1 0,-1 1 1,1 0-1,0-1 1,0 1-1,-1 0 0,1-1 1,0 1-1,0-1 0,1 1 1,0-1 25,0 0 1,0 0 0,0 0-1,0 0 1,0 0 0,0-1-1,0 1 1,0-1 0,0 1-1,0-1 1,0 0 0,-1 0-1,4-1 1,4-4 160,1 0 0,-1-1 0,16-15 0,-6 2-171,-1-2-1,16-25 0,-12 17-542,-22 30 456,0 0 1,0-1 0,0 1 0,1 0-1,-1 0 1,0 0 0,0 0-1,1-1 1,-1 1 0,0 0-1,0 0 1,1 0 0,-1 0 0,0 0-1,0 0 1,1 0 0,-1 0-1,0 0 1,1 0 0,-1 0-1,0 0 1,0 0 0,1 0 0,-1 0-1,0 0 1,1 0 0,-1 0-1,0 0 1,0 0 0,1 0-1,-1 0 1,0 1 0,0-1 0,1 0-1,-1 0 1,0 0 0,0 1-1,0-1 1,1 0 0,-1 0-1,0 0 1,0 1 0,0-1 0,0 0-1,1 0 1,-1 1 0,0-1-1,0 0 1,0 0 0,0 1-1,0-1 1,0 0 0,0 1-1,0-1 1,0 0 0,0 0 0,0 1-1,0-1 1,0 0 0,0 1-1,0-1 1,8 31-1264,-5-16-643,-2-13 1680,-1 0 0,1-1 0,0 1 0,0 0 0,0-1 0,0 1 0,0-1 0,0 0 1,0 1-1,0-1 0,1 0 0,-1 0 0,0 0 0,1 0 0,-1 0 0,1 0 0,-1 0 0,1 0 0,0 0 0,-1-1 0,1 1 0,0-1 1,0 1-1,-1-1 0,1 0 0,0 0 0,0 1 0,-1-1 0,1-1 0,3 1 0,0-1-321,0 0 0,-1 0 0,1 0 0,-1-1-1,1 0 1,-1 1 0,1-2 0,-1 1 0,0 0 0,5-5 0,14-12-4701</inkml:trace>
</inkml:ink>
</file>

<file path=ppt/ink/ink4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38.646"/>
    </inkml:context>
    <inkml:brush xml:id="br0">
      <inkml:brushProperty name="width" value="0.025" units="cm"/>
      <inkml:brushProperty name="height" value="0.025" units="cm"/>
    </inkml:brush>
  </inkml:definitions>
  <inkml:trace contextRef="#ctx0" brushRef="#br0">1 438 2594,'0'0'17361,"2"11"-15252,2 15-600,-1 1 0,0 31-1,-3-58-1493,0 1 0,1 0 0,-1 0 0,1-1 0,-1 1 0,0 0 0,1 0 0,0-1 0,-1 1 0,1-1 0,-1 1-1,1 0 1,0-1 0,-1 1 0,1-1 0,0 0 0,-1 1 0,1-1 0,0 1 0,0-1 0,0 0 0,-1 0 0,1 1-1,0-1 1,0 0 0,0 0 0,0 0 0,-1 0 0,1 0 0,0 0 0,0 0 0,0 0 0,0 0 0,-1-1-1,1 1 1,0 0 0,0-1 0,0 1 0,-1 0 0,2-1 0,38-14 249,-16 1-772,0-2 0,-1 0-1,0-1 1,-1-2 0,-2 0 0,1-1 0,-2-1-1,32-47 1,-38 48-8,-2 0 1,0-1-1,-1-1 0,-2 1 1,0-1-1,-1-1 0,-1 1 1,-1-1-1,-1 0 0,-1-1 0,-1-29 1,-1 52 532,-1 1 0,0-1-1,0 1 1,0-1 0,0 1 0,1-1 0,-1 1 0,0-1 0,0 0 0,0 1 0,0-1 0,0 1-1,0-1 1,0 1 0,-1-1 0,1 0 0,0 1 0,0-1 0,0 1 0,0-1 0,-1 1 0,1-1-1,0 1 1,-1-1 0,1 1 0,0-1 0,-1 1 0,1 0 0,0-1 0,-1 1 0,1 0-1,-1-1 1,1 1 0,-1 0 0,1-1 0,-1 1 0,1 0 0,-1 0 0,1-1 0,-1 1 0,1 0-1,-1 0 1,0 0 0,1 0 0,-1 0 0,1 0 0,-1 0 0,1 0 0,-1 0 0,0 0-1,1 0 1,-1 0 0,1 0 0,-1 1 0,1-1 0,-1 0 0,1 0 0,-1 1 0,1-1 0,-1 0-1,1 1 1,-1-1 0,1 0 0,-1 1 0,1 0 0,-30 29 1761,21-13-1365,0 0-1,1 1 1,1 0 0,0 0-1,1 1 1,1-1 0,-3 25-1,7-35-310,0-1 0,0 1 0,0 0 0,1 0 0,0-1-1,1 1 1,0 0 0,0-1 0,0 1 0,1 0 0,0-1-1,1 0 1,0 1 0,0-1 0,0 0 0,1-1 0,0 1-1,0-1 1,1 1 0,9 9 0,-10-12-78,0-1 1,-1 0-1,1-1 0,0 1 1,1 0-1,-1-1 0,0 0 0,1 0 1,0-1-1,-1 1 0,1-1 1,0 0-1,-1 0 0,1-1 0,0 1 1,0-1-1,0 0 0,7-1 1,-5-1 7,0 0 1,0 0 0,0 0-1,-1-1 1,1 0 0,-1-1-1,0 1 1,0-1 0,0-1-1,0 1 1,6-7-1,5-6 23,-1-1-1,-1-1 0,-1-1 0,0 0 1,-1 0-1,12-30 0,64-169 133,-89 219-164,0 1 1,0-1-1,0 0 1,0 0-1,0 0 1,0 0-1,0 0 1,1 0-1,-1 0 0,0 1 1,0-1-1,0 0 1,0 0-1,0 0 1,0 0-1,1 0 0,-1 0 1,0 0-1,0 0 1,0 0-1,0 0 1,1 0-1,-1 0 1,0 0-1,0 0 0,0 0 1,0 0-1,0 0 1,1 0-1,-1 0 1,0 0-1,0 0 0,0 0 1,0-1-1,0 1 1,1 0-1,-1 0 1,0 0-1,0 0 1,0 0-1,0 0 0,0 0 1,0 0-1,0-1 1,1 1-1,0 31 265,-5 44-165,0-35-16,1 0 0,6 72 0,-2-99-54,0-1-1,1 0 0,1 1 0,0-1 0,0-1 1,2 1-1,-1 0 0,1-1 0,1 0 0,0 0 1,1-1-1,0 1 0,12 12 0,-17-20-15,1-1-1,-1 1 1,1-1 0,0 1-1,0-1 1,0 0 0,1 0-1,-1-1 1,0 1 0,1 0-1,-1-1 1,1 0 0,6 1-1,-8-2 47,1 0 0,-1 0 0,1 0 0,-1 0 0,0 0 0,1-1 0,-1 1 0,1-1 0,-1 0 0,0 0 0,0 0 0,1 0 0,-1 0 0,0 0 0,0 0 0,3-3 0,-1 0 8,0-1 0,0 0 0,0 1 0,0-1 0,-1-1 0,0 1 0,0 0 0,0-1 0,-1 0 0,0 0 0,0 1 0,0-1-1,-1 0 1,0 0 0,1-8 0,-1 7-127,0 0 0,-1 0-1,0 0 1,0 0 0,-1 0-1,0-1 1,0 1 0,-1 0 0,1 0-1,-2 1 1,1-1 0,-1 0-1,0 1 1,-5-10 0,3 10-110,0 0 1,-1 1 0,1-1 0,-1 1-1,-1 0 1,1 0 0,0 1 0,-1 0-1,0 0 1,0 1 0,0-1-1,-1 1 1,-8-2 0,-7-1 172,0 1 1,0 1-1,-1 0 0,1 2 1,-1 1-1,0 1 0,-29 3 1,82-2 1411,44 0-1101,-30-7-197,0-2-1,68-22 0,-88 22-1496,0-2 1,-1 0-1,31-20 0,-3-5-6091</inkml:trace>
</inkml:ink>
</file>

<file path=ppt/ink/ink4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0.220"/>
    </inkml:context>
    <inkml:brush xml:id="br0">
      <inkml:brushProperty name="width" value="0.025" units="cm"/>
      <inkml:brushProperty name="height" value="0.025" units="cm"/>
    </inkml:brush>
  </inkml:definitions>
  <inkml:trace contextRef="#ctx0" brushRef="#br0">122 274 10954,'6'-10'11239,"-6"5"-4731,-17 2-3233,-18 9-6067,26-3 4298,5-1-1416,1 0-1,-1 0 1,1 0 0,0 0-1,-1 0 1,1 0-1,0 1 1,0 0-1,0 0 1,1 0-1,-1 0 1,1 0-1,0 0 1,-3 5-1,1 1 37,2 0 0,-1 0-1,1 0 1,1 0-1,-2 10 1,2-12-311,0 3 197,0 0 0,0 0 1,0 0-1,1 0 0,1 0 1,1 11-1,-1-20-9,-1 1 0,0-1 0,1 1 0,0-1 0,-1 1-1,1-1 1,0 0 0,0 1 0,-1-1 0,1 0 0,0 0 0,0 1-1,0-1 1,1 0 0,-1 0 0,0 0 0,0 0 0,3 1 0,-2-1-2,1-1 1,-1 1-1,0-1 1,1 0-1,-1 1 1,1-1-1,-1 0 1,1 0-1,-1-1 1,0 1-1,1-1 1,-1 1-1,1-1 1,-1 0-1,4-1 1,6-4-2,-1 0 0,-1 0 0,1-1 0,-1 0 0,0-1 0,-1 0 0,16-17 0,-6 4 0,-1-1 0,21-34 0,-28 38 0,-1-1 0,-1 0 0,9-26 0,-72 192 0,46-115 0,1 1 0,2 0 0,-2 49 0,6-65 0,1 1 0,2 0 0,-1 0 0,2-1 0,1 1 0,0-1 0,1 0 0,8 20 0,-6-22 0,-1 0 0,-1 1 0,-1-1 0,0 1 0,-1 0 0,0 0 0,-2 0 0,0 20 0,0-30 0,-1 0 0,-1-1 0,1 1 0,-1 0 0,0-1 0,-1 1 0,1-1 0,-1 0 0,0 1 0,0-1 0,-1 0 0,1 0 0,-1 0 0,0 0 0,-1-1 0,1 1 0,-1-1 0,0 0 0,0 0 0,0 0 0,0-1 0,-1 1 0,0-1 0,1 0 0,-1 0 0,-10 3 0,13-5 0,0 0 0,0 0 0,0 0 0,0-1 0,-1 1 0,1-1 0,0 0 0,0 0 0,-1 1 0,1-1 0,0-1 0,0 1 0,-1 0 0,1 0 0,0-1 0,0 1 0,-1-1 0,1 0 0,0 0 0,0 0 0,0 0 0,-2-1 0,2-1 0,-1 1 0,1 0 0,0-1 0,0 0 0,1 1 0,-1-1 0,0 0 0,1 0 0,0 0 0,-1 0 0,1 0 0,1 0 0,-2-6 0,0-5 0,1 0 0,0 0 0,1 0 0,1 0 0,0 0 0,3-15 0,2 5 0,2 0 0,0 1 0,1 0 0,1 0 0,25-39 0,79-102 0,-89 130 0,45-56-16,44-62-41,-97 128 51,-2-2 1,-1 0-1,-1-1 0,12-34 1,-17 17 64,-8 44-60,0-1 0,0 0 0,0 1 0,-1-1 0,1 0 0,0 1 0,0-1 0,0 1 0,0-1 0,-1 0 0,1 1 0,0-1 0,0 1 0,-1-1 0,1 0 0,-1 1 0,1-1 0,0 1 0,-1-1 0,1 1 0,-1 0 1,0-1-1,0 0-12,0 1 1,0 0 0,0 0 0,0 0-1,0 0 1,0 0 0,0 0-1,0 0 1,0 1 0,0-1 0,0 0-1,0 0 1,0 1 0,0-1 0,0 1-1,1-1 1,-1 1 0,0-1 0,-1 2-1,-7 5-55,1 0-1,0 0 0,0 1 1,1 0-1,0 0 0,1 0 1,-10 18-1,-35 71 33,48-91 29,-14 29-1,-16 51 1,30-76 22,-1 1 0,2 0 0,0 0-1,0 0 1,1 0 0,0 0 0,1 0 0,0 1-1,3 17 1,-2-27-9,0 0 0,0 0 0,0 0 0,0 0-1,0 0 1,1 0 0,-1 0 0,1 0 0,-1-1 0,1 1-1,0 0 1,-1-1 0,1 0 0,0 1 0,0-1 0,0 0 0,0 0-1,0 0 1,0 0 0,0 0 0,0-1 0,1 1 0,-1-1-1,0 1 1,0-1 0,1 0 0,-1 0 0,0 0 0,4 0-1,4 0 45,1-1 0,-1 0 0,0 0 0,0-1 0,15-5 0,-11 1-30,1 0 0,-1-1-1,0-1 1,0 0-1,-1-1 1,0-1-1,-1 0 1,0 0 0,17-20-1,-15 13-42,0 0-1,-1-1 1,-1 0 0,-1-1-1,0-1 1,10-28-1,-47 127 159,23-69-119,1 0 0,0-1 0,0 2 0,1-1-1,0 0 1,1 0 0,1 13 0,0-22-16,-1 0 0,1 0 0,-1 1 0,1-1 0,0 0 0,0 0 0,-1 0 0,1 0 0,0 1 0,0-1 0,0-1 0,0 1 0,0 0 0,0 0 0,0 0 0,1 0 0,-1-1 0,0 1 0,0-1 0,1 1 0,-1-1 0,0 1 0,1-1 0,-1 0 0,0 1 0,1-1 0,-1 0 0,0 0 0,1 0 0,-1 0 0,1 0 0,-1-1 0,0 1 0,1 0 0,1-1 0,3 0 0,1-1 0,0 1 0,-1-1 0,0-1 0,0 1 0,8-4 0,5-8 0,0-1 0,-1-1 0,-1 0 0,0-1 0,-1-1 0,-1-1 0,0 0 0,-2 0 0,17-33 0,-48 106 0,12-38 0,0 1 0,1 1 0,1-1 0,0 1 0,-2 34 0,6-51-73,0-1 1,0 1-1,0-1 0,0 1 0,0-1 1,0 1-1,0-1 0,0 1 0,0-1 1,0 1-1,0-1 0,0 1 0,0-1 1,0 1-1,0-1 0,1 1 0,-1-1 1,0 1-1,0-1 0,1 0 1,-1 1-1,0-1 0,1 1 0,-1-1 1,0 0-1,1 1 0,-1-1 0,0 0 1,1 1-1,-1-1 0,1 0 0,-1 0 1,1 1-1,-1-1 0,1 0 1,-1 0-1,1 0 0,-1 0 0,1 0 1,-1 1-1,1-1 0,-1 0 0,1 0 1,-1 0-1,1 0 0,-1-1 0,1 1 1,-1 0-1,1 0 0,-1 0 0,1 0 1,-1 0-1,1-1 0,1 0-414,-1 0-1,1 1 0,-1-1 0,1 0 1,-1 0-1,0 0 0,1-1 0,-1 1 0,0 0 1,0 0-1,0-1 0,0 1 0,0-1 1,0 1-1,0-1 0,0-2 0,5-23-9873</inkml:trace>
</inkml:ink>
</file>

<file path=ppt/ink/ink4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0.564"/>
    </inkml:context>
    <inkml:brush xml:id="br0">
      <inkml:brushProperty name="width" value="0.025" units="cm"/>
      <inkml:brushProperty name="height" value="0.025" units="cm"/>
    </inkml:brush>
  </inkml:definitions>
  <inkml:trace contextRef="#ctx0" brushRef="#br0">12 1 16303,'0'0'4741,"-6"0"-1826,2 4-449,3 6-2114,1 3-63,0 1-257,13 2-897,5-2-1762,0-1-1857,2-3-3107</inkml:trace>
</inkml:ink>
</file>

<file path=ppt/ink/ink4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0.920"/>
    </inkml:context>
    <inkml:brush xml:id="br0">
      <inkml:brushProperty name="width" value="0.025" units="cm"/>
      <inkml:brushProperty name="height" value="0.025" units="cm"/>
    </inkml:brush>
  </inkml:definitions>
  <inkml:trace contextRef="#ctx0" brushRef="#br0">39 414 4548,'0'0'8040,"-1"11"-4330,-15 69 816,11-61-3458,0 0 0,1 0 0,1 0 0,0 1-1,2-1 1,1 30 0,0-47-1056,1-1 1,0 1-1,-1 0 0,1-1 1,0 1-1,0 0 0,0-1 1,0 1-1,0-1 1,0 0-1,0 1 0,0-1 1,1 0-1,-1 0 0,0 0 1,1 0-1,-1 0 1,1 0-1,-1 0 0,1 0 1,0 0-1,-1-1 0,1 1 1,0-1-1,0 1 1,-1-1-1,1 0 0,0 0 1,0 0-1,-1 0 1,1 0-1,0 0 0,0 0 1,3-1-1,2 0 53,1 0 1,0-1-1,-1 0 1,1 0-1,-1 0 1,14-8-1,-5 0-33,-1-1 0,0 0 0,-1-1 0,0-1-1,0 0 1,-2-1 0,1 0 0,-2-1 0,0 0 0,-1-1-1,0 0 1,-2-1 0,0 0 0,0 0 0,5-23 0,-1-3-8,-1-1 1,-3 0-1,-1 0 1,-3-1-1,0-55 1,-4 92-22,0-1 1,-1 1 0,0 0-1,0-1 1,-1 1-1,0 0 1,-5-13-1,6 20-1,1-1 0,-1 0-1,0 0 1,-1 1 0,1-1-1,0 1 1,0-1 0,-1 1-1,1-1 1,-1 1 0,1 0 0,-1-1-1,1 1 1,-1 0 0,0 0-1,0 0 1,1 1 0,-1-1-1,0 0 1,0 1 0,0-1-1,0 1 1,0-1 0,0 1-1,0 0 1,0 0 0,0 0-1,0 0 1,0 0 0,0 1 0,0-1-1,0 0 1,0 1 0,0 0-1,1-1 1,-4 2 0,-3 2-1,0 1 0,0-1 0,0 1 0,1 1 0,0-1 0,0 1 0,0 1 0,0-1 0,1 1 0,-6 9 0,-7 11 143,-23 40 0,34-54-85,2 0 0,0 0 0,0 0 1,1 1-1,1 0 0,-4 21 0,7-32-78,1 0 1,-1 0-1,1 0 0,0 0 0,0 0 0,0 0 1,0 0-1,0 1 0,1-1 0,-1 0 1,1 0-1,0 0 0,0 0 0,0-1 0,0 1 1,1 0-1,-1 0 0,1-1 0,0 1 1,-1-1-1,1 1 0,0-1 0,1 0 0,-1 1 1,0-1-1,1 0 0,-1-1 0,1 1 0,-1 0 1,1-1-1,0 1 0,0-1 0,0 0 1,0 0-1,4 1 0,10 1-572,0-1 0,0-1 0,27-1 0,-33-1 335,0 1 1,-1-1-1,1 2 1,0-1 0,-1 2-1,1-1 1,-1 2-1,1-1 1,-1 1-1,0 1 1,0 0-1,10 5 1,-17-6 230,0 0 0,0 0 0,0 0 1,0 1-1,-1-1 0,1 1 1,-1 0-1,0 0 0,0 0 0,0 0 1,-1 0-1,1 0 0,-1 0 1,0 0-1,0 1 0,-1-1 0,1 5 1,0 8-1474,0 1 0,-4 31 1,-2-22-5171</inkml:trace>
</inkml:ink>
</file>

<file path=ppt/ink/ink4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3.055"/>
    </inkml:context>
    <inkml:brush xml:id="br0">
      <inkml:brushProperty name="width" value="0.025" units="cm"/>
      <inkml:brushProperty name="height" value="0.025" units="cm"/>
    </inkml:brush>
  </inkml:definitions>
  <inkml:trace contextRef="#ctx0" brushRef="#br0">238 258 14253,'0'0'2734,"0"-8"-49,0-5-1714,1-26 3172,-36 38-43,-26-10-1794,76 9-2255,-12 1-55,-1 0 0,1 1 1,-1-1-1,0 1 0,1 0 1,-1 0-1,1 0 0,-1 0 0,1 0 1,-1 0-1,1 1 0,-1-1 1,0 1-1,1 0 0,-1 0 1,0 0-1,3 1 0,-4-2-103,-1 1-15,0-1 47,0 0 198,-1 1-115,0-1 1,0 0 0,0 0-1,0 0 1,0 0-1,0 0 1,0 0 0,0 0-1,0 0 1,0 0-1,0 0 1,0-1 0,0 1-1,0 0 1,0-1 0,1 1-1,-1-1 1,0 1-1,0-1 1,0 1 0,0-1-1,1 1 1,-1-1-1,0 0 1,1 1 0,-1-1-1,0 0 1,0-1 0,-11-6 114,12 8-122,0 0 0,0-1 0,0 1 0,0 0 0,0 0-1,0 0 1,0 0 0,0 0 0,0 0 0,-1 0 0,1 0 0,0 0 0,0 0 0,0 0-1,0 0 1,0 0 0,0 0 0,0 0 0,-1-1 0,1 1 0,0 0 0,0 0-1,0 0 1,0 0 0,0 0 0,0 0 0,-1 1 0,1-1 0,0 0 0,0 0-1,0 0 1,0 0 0,0 0 0,0 0 0,0 0 0,-1 0 0,1 0 0,0 0-1,0 0 1,0 0 0,0 0 0,0 0 0,0 1 0,0-1 0,0 0 0,0 0-1,0 0 1,0 0 0,0 0 0,-1 0 0,1 0 0,0 0 0,0 1 0,0-1-1,0 0 1,0 0 0,0 0 0,0 0 0,0 0 0,0 1 0,-10 0 191,-1 2 0,1-1 0,0 1 0,0 1 1,0 0-1,-16 9 0,18-6-191,1 0-1,0 1 1,0 0-1,1 0 1,0 0-1,-10 19 1,13-22-2,1-1 0,-1 1-1,1 0 1,1 0 0,-1 0-1,1 1 1,0-1 0,0 0 0,0 0-1,1 1 1,0-1 0,0 0 0,0 1-1,1-1 1,1 7 0,-1-11-3,0 0 0,0 1 1,0-1-1,0 0 0,0 0 0,1 0 0,-1 0 0,1 0 1,-1 0-1,0-1 0,1 1 0,0 0 0,-1-1 1,1 1-1,-1-1 0,1 0 0,-1 1 0,1-1 1,0 0-1,-1 0 0,1 0 0,0 0 0,-1 0 1,4-1-1,42-6 99,-11-5-81,-29 8-80,0 2 0,0-1 0,0 1 0,0 0 0,0 1 0,14-2 0,-20 3 49,1 1 1,-1-1-1,0 0 1,1 1-1,-1-1 1,1 1-1,-1 0 1,0 0 0,1-1-1,-1 1 1,0 0-1,0 0 1,0 0-1,1 0 1,-1 0 0,0 1-1,-1-1 1,1 0-1,0 0 1,0 1-1,0-1 1,-1 0-1,1 1 1,-1-1 0,1 1-1,-1-1 1,1 1-1,-1-1 1,0 1-1,0 1 1,5 56-108,-5-49 112,2 58 47,-10 101 0,5-148 67,0-1 0,-1 0 0,-1 1-1,-1-1 1,0-1 0,-2 0 0,0 0 0,-2 0 0,-15 24 0,23-39-101,0-1 0,0 0 0,-1 0 0,1 0 0,-1 0 0,1 0 0,-1-1 0,0 1 0,0-1 0,0 0 0,0 0 0,-1 0 0,1 0 0,-1 0 0,1-1 0,-1 1 0,1-1 0,-1 0 0,0 0 0,-6 0 0,9-1-1,0-1 0,-1 0 0,1 1 0,0-1 0,0 0 0,0 1 0,0-1 0,0 0 0,1 0 0,-1 0 0,0 0 0,0 0 0,0 0 0,1 0 0,-1 0 0,1 0 0,-1 0 0,0 0 0,1 0 0,0-1 0,-1 1 0,1 0 0,0 0 0,0-1 0,0 1 0,0 0 0,0-3 0,0-40 0,0 40 0,1-6-2,1 1 0,0 0 0,0-1 0,1 1 0,0 0 0,1 1 0,0-1 0,0 1 0,1-1 0,6-8 0,12-14-33,32-33-1,-27 34-4,17-22-102,7-6-23,56-82-1,-96 123 171,-1-1-1,-1 0 1,-1 0-1,0-1 1,-1-1-1,-2 1 1,1-1-1,-2 0 1,4-37-1,-8 55 2,-1 0-1,0 1 0,1-1 0,-1 0 0,0 1 0,0-1 0,0 0 0,0 1 0,-1-1 0,1 0 1,0 1-1,-1-1 0,1 0 0,-1 1 0,0-1 0,0 1 0,1-1 0,-1 1 0,0-1 0,0 1 0,0 0 1,-2-2-1,2 3-11,0-1 0,0 1 0,-1 0 1,1-1-1,0 1 0,-1 0 1,1 0-1,0 0 0,-1 0 1,1 0-1,0 0 0,-1 1 0,1-1 1,0 0-1,-1 1 0,1-1 1,0 1-1,0-1 0,-1 1 0,-1 1 1,-5 3-27,0 1 0,0 0 1,1 0-1,0 0 1,0 1-1,-7 10 0,1-2 76,2 2-1,0-1 0,1 1 0,1 1 1,0 0-1,1 0 0,1 1 1,-6 28-1,12-46-38,1 1-1,0 0 1,-1-1 0,1 1-1,0 0 1,0 0 0,0-1-1,0 1 1,0 0 0,0-1-1,1 1 1,-1 0 0,0 0 0,1-1-1,0 1 1,-1-1 0,1 1-1,0-1 1,0 1 0,0-1-1,0 1 1,0-1 0,0 1-1,0-1 1,0 0 0,0 0-1,1 0 1,-1 0 0,0 0 0,1 0-1,-1 0 1,1 0 0,0 0-1,-1-1 1,1 1 0,-1-1-1,1 1 1,0-1 0,-1 1-1,1-1 1,0 0 0,0 0-1,-1 0 1,1 0 0,0 0-1,-1-1 1,1 1 0,2-1 0,7 0 18,0-1 1,0-1-1,0 0 1,0 0 0,-1-1-1,13-6 1,1-3-113,0-2 1,-2 0-1,1-1 0,-2-1 0,31-32 1,-39 36 30,-1-2 1,0 1 0,-1-2-1,0 1 1,-1-1 0,-1-1 0,-1 0-1,0 0 1,4-19 0,-53 136-301,40-97 364,-13 68 294,17-36-56,-3-34-235,0 0 1,1 0 0,-1 0 0,0 0 0,1 0 0,-1-1-1,1 1 1,0 0 0,-1 0 0,1 0 0,0-1 0,-1 1 0,1 0-1,0 0 1,0-1 0,-1 1 0,1-1 0,0 1 0,0-1-1,0 1 1,0-1 0,0 0 0,0 1 0,1-1 0,6 1 12,0-2-1,0 1 1,0-1 0,0 0 0,-1 0 0,1-1 0,-1 0 0,1-1 0,-1 0-1,0 0 1,0 0 0,0-1 0,0 0 0,0 0 0,-1-1 0,0 0 0,9-9-1,2-1 34,-1-2 0,0 0 0,-1-1-1,21-34 1,-24 36-86,-10 21-44,-10 34-107,2-17 118,5-18 59,0 1 1,0-1 0,1 1 0,0 0-1,-1-1 1,1 1 0,1-1 0,-1 1-1,1 0 1,0-1 0,0 1 0,3 7-1,-2-10 22,0 0-1,0 0 0,0 0 1,0-1-1,0 1 0,1 0 1,-1-1-1,1 0 0,-1 0 1,1 1-1,-1-1 0,1-1 1,0 1-1,-1 0 1,1-1-1,0 1 0,0-1 1,0 0-1,-1 0 0,1 0 1,5-1-1,1 0-12,0 0 1,-1 0-1,0-1 0,1-1 0,-1 1 1,0-1-1,0-1 0,0 1 1,-1-1-1,1-1 0,-1 1 0,0-1 1,13-12-1,-10 8-5,0-1-1,0 0 1,-1-1 0,-1 0-1,1 0 1,-2-1 0,0 0-1,6-13 1,-43 50 1,28-22 0,0-1 0,0 1 0,0 0 0,0 0 0,1 0 0,-1 0 0,1 1 0,0-1 0,0 0 0,0 1 0,0-1 0,0 4 0,1-6 0,1 0 0,-1 0 0,0 0 0,1 0 0,-1 0 0,1 0 0,-1 0 0,1 0 0,0 0 0,-1 0 0,1 0 0,0 0 0,-1 0 0,1 0 0,0-1 0,0 1 0,0 0 0,0-1 0,0 1 0,0 0 0,0-1 0,0 1 0,0-1 0,0 0 0,0 1 0,0-1 0,0 0 0,1 0 0,-1 0 0,0 0 0,0 0 0,0 0 0,0 0 0,0 0 0,0 0 0,3-1 0,2 1 0,1-1 0,-1-1 0,1 1 0,-1-1 0,0 0 0,0-1 0,0 1 0,0-1 0,0 0 0,0-1 0,-1 1 0,0-1 0,1 0 0,-1-1 0,-1 1 0,1-1 0,-1 0 0,0 0 0,5-7 0,-3 3 0,0 1 0,-1-1 0,0 0 0,-1-1 0,1 1 0,-2-1 0,1 0 0,-2 0 0,1 0 0,-1 0 0,1-17 0,-7 24 0,-3 11 0,-6 13 0,10-13 9,0 1-1,1-1 1,0 0 0,1 0-1,-1 1 1,2-1 0,-1 1-1,1-1 1,2 11 0,-2-16-22,0-1 0,1 1 0,-1-1 1,1 0-1,0 1 0,0-1 0,0 1 1,0-1-1,0 0 0,1 0 0,-1 0 1,0 1-1,1-2 0,0 1 0,-1 0 1,1 0-1,0 0 0,0-1 0,0 1 1,0-1-1,1 1 0,-1-1 0,0 0 1,0 0-1,1 0 0,-1 0 0,1-1 1,-1 1-1,1 0 0,-1-1 0,1 0 1,-1 0-1,6 0 0,-8 0-194,1 0 0,0 0 0,0 0 0,-1 0 0,1 0 0,0 0 0,-1 0 0,1 0 0,0-1 0,-1 1 0,1 0 0,0-1 0,-1 1 0,1 0 0,-1-1 0,1 1 0,0-1 0,-1 1 0,1 0 0,-1-1 0,1 0 0,-1 1 0,0-1 0,1 1 0,0-2 0,3-18-8488,-1-4-6413</inkml:trace>
</inkml:ink>
</file>

<file path=ppt/ink/ink4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3.382"/>
    </inkml:context>
    <inkml:brush xml:id="br0">
      <inkml:brushProperty name="width" value="0.025" units="cm"/>
      <inkml:brushProperty name="height" value="0.025" units="cm"/>
    </inkml:brush>
  </inkml:definitions>
  <inkml:trace contextRef="#ctx0" brushRef="#br0">12 4 16271,'-6'-2'5638,"0"0"1472,22 13-6949,3 0-65,6 5-417,5 0-2465,6 0-1987,-3-3-1633,-4-2 1185</inkml:trace>
</inkml:ink>
</file>

<file path=ppt/ink/ink4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44.002"/>
    </inkml:context>
    <inkml:brush xml:id="br0">
      <inkml:brushProperty name="width" value="0.025" units="cm"/>
      <inkml:brushProperty name="height" value="0.025" units="cm"/>
    </inkml:brush>
  </inkml:definitions>
  <inkml:trace contextRef="#ctx0" brushRef="#br0">63 422 14830,'0'0'3331,"-5"8"-1398,-36 82 1519,37-81-2941,1 0 0,1 0 0,0 1 0,0-1 0,0 1 0,1-1 0,1 1 0,0-1 0,1 16 0,-1-23-494,1-1 0,-1 1 0,0-1-1,1 1 1,-1-1 0,1 0 0,0 1-1,-1-1 1,1 0 0,0 1-1,0-1 1,0 0 0,0 0 0,0 0-1,0 0 1,0 0 0,0 0-1,0 0 1,0 0 0,1 0 0,-1-1-1,0 1 1,3 1 0,-1-1 11,0-1-1,1 1 1,-1-1 0,0 0 0,1 1 0,-1-1-1,1-1 1,-1 1 0,0 0 0,5-2-1,1 0 52,0-1-1,0 0 0,0-1 0,0 0 1,-1 0-1,15-10 0,-7 1-14,0-2 0,-1 0 0,-1 0 0,0-1 0,-1-1 0,-1-1 0,-1 0 0,0 0 1,-1-1-1,-2 0 0,1-1 0,-2 0 0,-1 0 0,0 0 0,-2-1 0,0 0 0,-1 0 0,-1 0 0,-1 0 0,-3-29 0,2 48-66,1 0 0,-1 0 0,0 0 0,0 0 0,0 1 0,-1-1 0,1 0 0,0 0 0,-1 0 0,1 1 0,-1-1 0,0 0 0,1 0 0,-1 1 0,0-1 0,0 1 0,0-1 0,0 1 0,0-1 0,-1 1 0,1 0 0,0-1 0,-1 1 0,1 0 0,-1 0-1,1 0 1,-1 0 0,1 0 0,-1 0 0,0 0 0,1 1 0,-1-1 0,0 1 0,0-1 0,1 1 0,-1 0 0,0-1 0,0 1 0,-3 0 0,0 1-12,0 1 0,0-1 0,1 1 0,-1-1 0,0 1 0,1 0 0,-1 1 0,1-1 0,0 1 0,0 0 0,0 0 0,0 1 0,-5 4 0,-1 3 7,0 1 1,1-1-1,1 2 1,-10 16 0,15-24 25,0 1 0,1-1 0,-1 1 0,1 0 0,1 0 0,-1 0 0,1 0 0,0 0 0,0 0 0,1 1 0,0-1 0,0 0 0,1 7 1,0-10-33,0 0 1,0 1 0,1-1 0,-1 0 0,1-1 0,0 1 0,0 0-1,0 0 1,0-1 0,0 1 0,0-1 0,1 0 0,-1 0 0,1 0 0,0 0-1,-1 0 1,1 0 0,0-1 0,0 1 0,0-1 0,0 0 0,0 0-1,1 0 1,-1 0 0,0-1 0,6 1 0,9 2-524,0-2 0,1 0 0,25-3 0,-28 0-14,1-1 0,-1 0 0,0-1 0,23-10 1,-23 8 899,-1 1 0,1 0 0,0 1 0,25-2 1,-39 6-333,1 0 1,-1 0 0,0 1 0,0-1 0,0 1 0,1-1-1,-1 1 1,0 0 0,0 0 0,0 0 0,3 2 0,23 7-422,-21-10 326,0-1-1,0-1 0,0 1 0,0-1 0,-1 0 0,1-1 0,0 1 1,-1-1-1,0-1 0,0 1 0,0-1 0,0 0 0,0 0 0,-1-1 1,0 0-1,0 0 0,0 0 0,0 0 0,-1-1 0,0 0 0,6-10 0,3-7 26,0-1 0,-2 0-1,0-1 1,10-37-1,-16 44 567,0 0 1,-2-1-1,0 1 0,-1-1 1,0-23-1,-2 42-485,0 0 0,0-1 0,-1 1 0,1 0 0,0 0 0,0-1 0,-1 1 0,1 0 0,0 0 1,0 0-1,0-1 0,-1 1 0,1 0 0,0 0 0,-1 0 0,1 0 0,0 0 0,0 0 0,-1 0 0,1 0 0,0 0 0,-1 0 1,1 0-1,0 0 0,-1 0 0,1 0 0,0 0 0,0 0 0,-1 0 0,1 0 0,0 0 0,-1 0 0,1 0 0,0 0 1,0 0-1,-1 1 0,1-1 0,0 0 0,0 0 0,-1 0 0,1 1 0,0-1 0,0 0 0,-1 0 0,1 0 0,0 1 0,-4 4-16,1-1 0,0 1 0,-1 0 0,2 0-1,-1 1 1,1-1 0,0 1 0,0-1 0,0 1-1,-1 5 1,-9 62 567,10-39-494,1-1-1,2 1 0,1 0 1,1-1-1,2 0 1,1 0-1,2 0 0,1 0 1,2-2-1,1 1 1,1-1-1,2-1 0,1 0 1,33 46-1,-39-66-273,-15-20 208,-14-23-161,-75-86-1311,55 73 1342,3 0 0,1-3 0,2-1 0,-36-76 0,68 125 150,0 0 0,0 0 0,1-1 0,-1 1 0,1 0 0,-1 0 0,1 0 0,-1 0 0,1-1-1,-1 1 1,1 0 0,0 0 0,0-1 0,0 1 0,0 0 0,0-1 0,0 1 0,0 0 0,0-1 0,0 1 0,1 0 0,-1 0 0,0-1 0,1 1 0,-1 0 0,1 0 0,-1 0 0,1 0 0,0 0 0,0-1 0,0 0 0,3 1 38,0 0 1,-1 0-1,1 0 1,0 0-1,0 1 1,0-1-1,-1 1 1,1 0-1,5 1 1,0-1-173,144 5 266,73-2-3611,-138-11-3218</inkml:trace>
</inkml:ink>
</file>

<file path=ppt/ink/ink4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14.295"/>
    </inkml:context>
    <inkml:brush xml:id="br0">
      <inkml:brushProperty name="width" value="0.025" units="cm"/>
      <inkml:brushProperty name="height" value="0.025" units="cm"/>
    </inkml:brush>
  </inkml:definitions>
  <inkml:trace contextRef="#ctx0" brushRef="#br0">118 41 6790,'0'0'17350,"-6"-4"-16309,3 2-745,2 0-159,-1 1-1,0 0 1,1-1 0,-1 1 0,0 0-1,1 0 1,-1 0 0,0 0 0,0 0-1,0 0 1,0 1 0,0-1 0,-3 0-1,81 8 1423,109-16-1228,-218 11-74,-1-1 1,-53-7-1,2 0 380,-17 4 121,101 2-795,17 0-128,299 0 410,-602 0 513,277 1-1147,17 1-1945,19-1-3297,13-11-3370</inkml:trace>
</inkml:ink>
</file>

<file path=ppt/ink/ink4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53.911"/>
    </inkml:context>
    <inkml:brush xml:id="br0">
      <inkml:brushProperty name="width" value="0.025" units="cm"/>
      <inkml:brushProperty name="height" value="0.025" units="cm"/>
    </inkml:brush>
  </inkml:definitions>
  <inkml:trace contextRef="#ctx0" brushRef="#br0">34 82 7559,'0'0'16165,"5"-4"-15567,-2 2-555,-1 0 0,0 1 1,1-1-1,-1 1 0,1-1 0,-1 1 1,1 0-1,0 0 0,-1 0 1,1 0-1,0 1 0,0-1 1,0 1-1,0 0 0,0-1 0,-1 1 1,1 1-1,0-1 0,0 0 1,0 1-1,0-1 0,0 1 1,-1 0-1,1 0 0,0 0 0,4 3 1,4-1 6,-1 1-1,2-1 1,-1-1 0,0 0 0,0-1 0,1 0 0,-1 0-1,22-3 1,-32 2-29,0 0 0,-1 0-1,1 0 1,0 0 0,-1 0 0,1 0-1,0-1 1,-1 1 0,1 0-1,0 0 1,-1-1 0,1 1 0,0 0-1,-1-1 1,1 1 0,-1-1 0,1 1-1,-1-1 1,1 1 0,-1-1-1,1 1 1,-1-1 0,1 1 0,-1-1-1,0 0 1,1 1 0,-1-1 0,0 0-1,0 1 1,1-1 0,-1 0 0,0 1-1,0-1 1,0 0 0,0 1-1,0-1 1,0 0 0,0 0 0,0 1-1,0-1 1,0 0 0,-1 1 0,1-1-1,0 0 1,-1 0 0,1-1 72,-1 0 1,0 1 0,1-1 0,-1 0-1,0 1 1,0-1 0,-1 1-1,1-1 1,0 1 0,0-1-1,-1 1 1,1 0 0,0 0 0,-1 0-1,1 0 1,-4-2 0,-11-1-8,-1 0 0,1 1 1,-1 1-1,0 1 0,0 0 0,0 1 1,1 0-1,-1 2 0,0 0 1,0 1-1,-30 10 0,54-15-80,1 0 1,0 1-1,0 1 0,-1-1 0,12 2 0,26-3 32,8-2-1,-52 4 86,-27 1 1431,-69 3-103,75-3-3570,27-2 641,0 0 0,0 0 0,0-1 0,0 0 0,0 0 1,12-6-1,25-12-9530</inkml:trace>
</inkml:ink>
</file>

<file path=ppt/ink/ink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7.816"/>
    </inkml:context>
    <inkml:brush xml:id="br0">
      <inkml:brushProperty name="width" value="0.025" units="cm"/>
      <inkml:brushProperty name="height" value="0.025" units="cm"/>
    </inkml:brush>
  </inkml:definitions>
  <inkml:trace contextRef="#ctx0" brushRef="#br0">51 0 19827,'0'0'2402,"-2"9"-582,-12 35 303,7-23-1570,0-1 0,2 1 0,0 0 1,1 0-1,1 0 0,0 40 0,3-60-539,1 0-1,-1 0 1,0 0-1,1-1 1,0 1 0,-1 0-1,1 0 1,-1 0-1,1 0 1,0-1-1,0 1 1,-1 0-1,1-1 1,0 1-1,0 0 1,0-1-1,0 1 1,0-1-1,0 0 1,0 1-1,0-1 1,0 0-1,0 1 1,0-1-1,0 0 1,0 0-1,0 0 1,0 0-1,0 0 1,0 0-1,0 0 1,0 0-1,0-1 1,0 1-1,0 0 1,0-1-1,0 1 1,1-1-1,42-16 336,-26 5-286,-1 0 0,-1-2 0,22-21 0,-24 21-52,1 0 1,0 1-1,1 1 1,17-11 0,-33 23-16,1 0 1,-1 0 0,1 0 0,-1-1-1,0 1 1,1 0 0,-1 0 0,1 0-1,-1 0 1,1 0 0,-1 0 0,1 0-1,-1 0 1,1 0 0,-1 0 0,0 0-1,1 0 1,-1 0 0,1 0 0,-1 0 0,1 1-1,-1-1 1,0 0 0,1 0 0,-1 0-1,1 1 1,-1-1 0,0 0 0,1 1-1,-1-1 1,0 0 0,1 1 0,-1-1-1,0 0 1,0 1 0,1-1 0,-1 0-1,0 1 1,0-1 0,0 1 0,1-1-1,-1 1 1,0-1 0,0 0 0,0 1-1,0-1 1,0 1 0,0-1 0,0 1 0,0-1-1,0 1 1,0 32-213,0-26 195,-11 185 725,11-192-685,0 1 0,0 0 0,0-1 0,0 1-1,0-1 1,0 1 0,0 0 0,0-1-1,0 1 1,0 0 0,0-1 0,1 1-1,-1-1 1,0 1 0,0 0 0,1-1 0,-1 1-1,0-1 1,1 1 0,-1-1 0,1 1-1,-1-1 1,1 1 0,-1-1 0,1 0-1,-1 1 1,1-1 0,-1 1 0,1-1 0,-1 0-1,1 0 1,0 1 0,0-1 0,24-5 263,23-25-65,-36 20-353,55-47 438,-61 52-818,-1-1 1,1 0-1,-1-1 1,0 1-1,-1-1 1,1 0-1,-1-1 1,3-7-1,-5 6-1620</inkml:trace>
</inkml:ink>
</file>

<file path=ppt/ink/ink4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098"/>
    </inkml:context>
    <inkml:brush xml:id="br0">
      <inkml:brushProperty name="width" value="0.025" units="cm"/>
      <inkml:brushProperty name="height" value="0.025" units="cm"/>
      <inkml:brushProperty name="color" value="#E71224"/>
    </inkml:brush>
  </inkml:definitions>
  <inkml:trace contextRef="#ctx0" brushRef="#br0">1 1 7495,'0'0'21984,"3"10"-21355,2 17-282,-1 0 0,-1 1 0,-2-1 0,0 0 0,-7 55 0,4-69-320,0 0 0,1 0 0,0 0-1,3 24 1,-2-36-21,0-1 0,1 1 0,-1-1 0,0 1 0,1-1 0,-1 0 0,0 1 0,1-1 0,-1 1 0,1-1 0,-1 0 0,0 1 0,1-1 0,-1 0 0,1 0 0,-1 1 0,1-1 0,-1 0 0,1 0 0,0 0 0,-1 0 0,1 1 0,-1-1 0,1 0 0,-1 0 0,1 0 0,-1 0 0,1 0 0,0-1 0,-1 1 0,1 0 0,-1 0 0,2 0 0,19-8 190,-11 0-190,0-1 0,0-1 0,0 0 0,-1 0-1,-1 0 1,0-1 0,0-1 0,6-13 0,-3 7-10,0 1 1,21-25 0,-31 42 3,-1 0 0,0 0 0,1 0 0,-1 0 0,1 0 0,-1 0 0,0 0 0,1 0 0,-1 0 0,0 0 0,1 0 0,-1 0 0,0 0 0,1 0 0,-1 1 0,0-1 0,1 0 0,-1 0 0,0 0 0,1 1 0,-1-1 0,0 0 0,1 0 0,-1 0 0,0 1 0,0-1 0,1 0 0,-1 1 0,0-1 0,0 0 0,0 1 0,1-1 0,-1 0 0,0 1 0,0-1 0,0 0 0,0 1 0,0-1 0,0 0 0,0 1 0,0-1 0,0 0 0,0 1 0,0-1 0,0 1 0,0-1 0,0 0 0,0 1 0,0-1 0,7 35 0,-3-14 0,-3-20 0,-1 0 0,1 0 0,0 1 0,-1-1 0,1 0 0,0 0 0,0 0 0,0 0 0,0 0 0,0 0 0,0 0 0,0 0 0,0 0 0,0-1 0,0 1 0,1 0 0,-1-1 0,0 1 0,1-1 0,-1 1 0,0-1 0,1 0 0,-1 1 0,0-1 0,1 0 0,-1 0 0,0 0 0,1 0 0,-1 0 0,1 0 0,-1-1 0,0 1 0,1 0 0,-1-1 0,0 1 0,1-1 0,-1 1 0,0-1 0,0 0 0,0 1 0,2-2 0,8-4 0,0-1 0,0 0 0,15-13 0,-17 12 0,18-15 0,-20 16 0,1 0 0,0 1 0,0 0 0,0 0 0,1 1 0,11-6 0,-20 11 0,1 0 0,0 0 0,0 0 0,0 0 0,-1 0 0,1 1 0,0-1 0,-1 0 0,1 0 0,0 1 0,0-1 0,-1 0 0,1 1 0,0-1 0,-1 1 0,1-1 0,-1 1 0,1-1 0,0 1 0,-1-1 0,1 1 0,-1-1 0,0 1 0,1 0 0,-1-1 0,1 1 0,-1 0 0,0 0 0,1-1 0,-1 1 0,0 0 0,0-1 0,0 1 0,0 0 0,0 0 0,0 0 0,0-1 0,0 1 0,0 0 0,0 0 0,0-1 0,0 2 0,0 47 0,0-39 0,-3 69 0,17-77-2904,-8-2-4057</inkml:trace>
</inkml:ink>
</file>

<file path=ppt/ink/ink4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0"/>
    </inkml:context>
    <inkml:brush xml:id="br0">
      <inkml:brushProperty name="width" value="0.025" units="cm"/>
      <inkml:brushProperty name="height" value="0.025" units="cm"/>
      <inkml:brushProperty name="color" value="#E71224"/>
    </inkml:brush>
  </inkml:definitions>
  <inkml:trace contextRef="#ctx0" brushRef="#br0">1 20 19218,'0'5'2755,"0"2"-1314,12-4 161,12 0-193,9-3 513,7 0-641,7 0-736,-2-9-449,0-2-224,-9-1-769,-9 8-1410,-11 3-896,-9 1-1281,-8 13-11147</inkml:trace>
</inkml:ink>
</file>

<file path=ppt/ink/ink4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1"/>
    </inkml:context>
    <inkml:brush xml:id="br0">
      <inkml:brushProperty name="width" value="0.025" units="cm"/>
      <inkml:brushProperty name="height" value="0.025" units="cm"/>
      <inkml:brushProperty name="color" value="#E71224"/>
    </inkml:brush>
  </inkml:definitions>
  <inkml:trace contextRef="#ctx0" brushRef="#br0">1 25 10570,'0'0'18129,"82"6"-16752,-41-6-576,3-5-545,0-1-191,-1 2-386,-7 0-1601,-5-1-3619,-4-1-3491</inkml:trace>
</inkml:ink>
</file>

<file path=ppt/ink/ink4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2"/>
    </inkml:context>
    <inkml:brush xml:id="br0">
      <inkml:brushProperty name="width" value="0.025" units="cm"/>
      <inkml:brushProperty name="height" value="0.025" units="cm"/>
      <inkml:brushProperty name="color" value="#E71224"/>
    </inkml:brush>
  </inkml:definitions>
  <inkml:trace contextRef="#ctx0" brushRef="#br0">0 11 12684,'0'0'15615,"8"13"-14681,-2-4-767,-2-1-67,1-1 0,-1 1-1,0 0 1,-1 0 0,0 0 0,0 0 0,0 1 0,-1-1 0,-1 1-1,2 10 1,-3 65 310,-12 88 0,7-112-344,4-51-219,-2 24 830,5-27-174,6-18-200,6-30-282,-1-1 1,8-44-1,14-53-23,-29 123 0,1 0 1,0 1-1,1 0 1,0 0-1,20-26 1,-25 37 1,1 1 0,0 0 0,0 0 0,0 0 0,1 1 0,-1-1 0,1 1 0,0 0 0,0 0 0,0 1 0,0 0 0,0 0 0,9-3 0,-12 5 0,0 0 0,-1 0 0,1-1 0,0 1 0,0 1 0,0-1 0,0 0 0,0 0 0,0 1 0,0-1 0,0 1 0,-1-1 0,1 1 0,0 0 0,0 0 0,-1 0 0,1 0 0,0 0 0,-1 0 0,1 0 0,-1 1 0,0-1 0,1 1 0,-1-1 0,0 1 0,0-1 0,0 1 0,0-1 0,0 1 0,0 0 0,0 0 0,-1 0 0,1-1 0,0 1 0,-1 0 0,0 0 0,1 0 0,-1 0 0,0 0 0,0 0 0,0 2 0,0 2 0,0 0 0,0 0 0,0 0 0,0-1 0,-1 1 0,0 0 0,-1 0 0,1 0 0,-1-1 0,0 1 0,0-1 0,-1 1 0,1-1 0,-1 0 0,-1 0 0,1 0 0,-1 0 0,1-1 0,-1 1 0,-1-1 0,1 0 0,-1 0 0,1-1 0,-1 1 0,0-1 0,0 0 0,-1-1 0,1 1 0,0-1 0,-1 0 0,0 0 0,1-1 0,-1 1 0,0-1 0,0 0 0,0-1 0,0 0 0,0 0 0,0 0 0,1 0 0,-1-1 0,0 0 0,0-1 0,-10-2 0,15 3-101,1 1 0,-1 0 0,0 0 0,0 0 0,1-1 0,-1 1 1,0 0-1,0-1 0,1 1 0,-1 0 0,0-1 0,1 1 0,-1-1 0,0 1 0,1-1 0,-1 0 0,1 1 0,-1-1 1,1 1-1,-1-1 0,1 0 0,0 0 0,-1 1 0,1-1 0,0 0 0,-1 0 0,1 1 0,0-1 0,0 0 0,0 0 1,0 1-1,-1-1 0,2-1 0,-1 1-251,1-1 1,-1 1 0,1 0 0,0 0-1,-1 0 1,1 0 0,0-1 0,0 1-1,0 0 1,0 0 0,0 0-1,0 1 1,0-1 0,0 0 0,0 0-1,1 1 1,-1-1 0,2 0-1,21-10-6742</inkml:trace>
</inkml:ink>
</file>

<file path=ppt/ink/ink4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3"/>
    </inkml:context>
    <inkml:brush xml:id="br0">
      <inkml:brushProperty name="width" value="0.025" units="cm"/>
      <inkml:brushProperty name="height" value="0.025" units="cm"/>
      <inkml:brushProperty name="color" value="#E71224"/>
    </inkml:brush>
  </inkml:definitions>
  <inkml:trace contextRef="#ctx0" brushRef="#br0">1 182 12107,'0'0'16192,"11"-10"-14569,150-162-97,-161 172-1530,0 0-1,0 0 1,0 1-1,0-1 0,0 0 1,0 0-1,0 0 1,0 0-1,0 0 0,0 0 1,0 0-1,0 0 0,0 0 1,0 0-1,0 0 1,0 0-1,0 1 0,0-1 1,0 0-1,0 0 1,0 0-1,0 0 0,0 0 1,0 0-1,0 0 0,0 0 1,0 0-1,1 0 1,-1 0-1,0 0 0,0 0 1,0 0-1,0 0 1,0 0-1,0 0 0,0 0 1,0 0-1,0 0 1,0 0-1,0 0 0,0 0 1,1 0-1,-1 0 0,0 0 1,0 0-1,0 0 1,0 0-1,0 0 0,0 0 1,0 0-1,0 0 1,0 0-1,0 0 0,0 0 1,0 0-1,0 0 0,1 0 1,-1 0-1,0 0 1,-2 13-75,-4 12 125,2-17-39,1 1 0,0 0 0,1 0 0,0 0 0,0 0 1,1 0-1,0 0 0,0 1 0,1-1 0,0 0 0,2 12 0,-1-20-106,-1-1 1,1 1-1,0 0 0,-1 0 0,1 0 0,0 0 0,0 0 0,-1-1 1,1 1-1,0 0 0,0-1 0,0 1 0,0-1 0,0 1 1,0-1-1,0 1 0,0-1 0,0 0 0,0 1 0,0-1 1,0 0-1,0 0 0,2 0 0,16 1-5038,-18-1 4756,19-1-8764</inkml:trace>
</inkml:ink>
</file>

<file path=ppt/ink/ink4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4"/>
    </inkml:context>
    <inkml:brush xml:id="br0">
      <inkml:brushProperty name="width" value="0.025" units="cm"/>
      <inkml:brushProperty name="height" value="0.025" units="cm"/>
      <inkml:brushProperty name="color" value="#E71224"/>
    </inkml:brush>
  </inkml:definitions>
  <inkml:trace contextRef="#ctx0" brushRef="#br0">271 1 9321,'0'0'14558,"-7"9"-13389,-49 64 121,-3-3 0,-81 74 0,140-144-1397,0-1 1,0 1-1,0 0 1,0 0-1,0 0 1,0 0-1,0-1 1,-1 1-1,1 0 0,0 0 1,0 0-1,0 0 1,0-1-1,0 1 1,0 0-1,-1 0 1,1 0-1,0 0 0,0 0 1,0-1-1,0 1 1,-1 0-1,1 0 1,0 0-1,0 0 1,0 0-1,-1 0 0,1 0 1,0 0-1,0 0 1,0 0-1,-1 0 1,1 0-1,0 0 1,0 0-1,0 0 0,-1 0 1,1 0-1,0 0 1,0 0-1,0 0 1,-1 0-1,1 0 1,0 0-1,0 1 0,0-1 1,0 0-1,-1 0 1,1 0-1,0 0 1,0 1-1,7-23-5230,-6 19 3921,9-24-8962</inkml:trace>
</inkml:ink>
</file>

<file path=ppt/ink/ink4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5"/>
    </inkml:context>
    <inkml:brush xml:id="br0">
      <inkml:brushProperty name="width" value="0.025" units="cm"/>
      <inkml:brushProperty name="height" value="0.025" units="cm"/>
      <inkml:brushProperty name="color" value="#E71224"/>
    </inkml:brush>
  </inkml:definitions>
  <inkml:trace contextRef="#ctx0" brushRef="#br0">0 0 15246,'0'0'8617,"27"59"-6760,-12-40 97,5 1-480,5 0-578,6-2-447,5-1-289,4-6-64,2-1-1249,-5-7-3139,-3-3-3235,-7 0-9449</inkml:trace>
</inkml:ink>
</file>

<file path=ppt/ink/ink4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6"/>
    </inkml:context>
    <inkml:brush xml:id="br0">
      <inkml:brushProperty name="width" value="0.025" units="cm"/>
      <inkml:brushProperty name="height" value="0.025" units="cm"/>
      <inkml:brushProperty name="color" value="#E71224"/>
    </inkml:brush>
  </inkml:definitions>
  <inkml:trace contextRef="#ctx0" brushRef="#br0">0 101 17328,'0'0'6086,"11"-1"-4660,-1-1-1270,0 0 1,0 0 0,0-1 0,-1 0 0,0-1 0,1 0 0,-1 0 0,0-1 0,13-10 0,-10 5 348,1-1 1,19-23-1,-31 33 429,-5 5-786,0 0 0,1 0-1,-1 1 1,1-1 0,0 1-1,0 0 1,0-1 0,1 2-1,-1-1 1,-1 7 0,0-3 48,0-2-186,1 1 1,0-1 0,1 1-1,-1-1 1,1 1 0,1 0-1,0 0 1,0 0 0,0 0-1,1 9 1,0-17-115,0 1 0,0-1 0,1 1 1,-1-1-1,0 0 0,0 1 0,0-1 0,0 0 0,0 1 0,1-1 0,-1 0 1,0 1-1,0-1 0,1 0 0,-1 1 0,0-1 0,1 0 0,-1 0 0,0 1 0,0-1 1,1 0-1,-1 0 0,1 0 0,-1 1 0,0-1 0,1 0 0,-1 0 0,0 0 0,1 0 1,-1 0-1,1 0 0,-1 0 0,0 0 0,1 0 0,-1 0 0,1 0 0,-1 0 0,0 0 1,1 0-1,0 0 0,1 0-1093,13 0-7296</inkml:trace>
</inkml:ink>
</file>

<file path=ppt/ink/ink4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7"/>
    </inkml:context>
    <inkml:brush xml:id="br0">
      <inkml:brushProperty name="width" value="0.025" units="cm"/>
      <inkml:brushProperty name="height" value="0.025" units="cm"/>
      <inkml:brushProperty name="color" value="#E71224"/>
    </inkml:brush>
  </inkml:definitions>
  <inkml:trace contextRef="#ctx0" brushRef="#br0">0 0 9993,'0'0'13581,"2"12"-12951,3 42 720,-1 61 0,-4-34-3268,0-26-4368</inkml:trace>
</inkml:ink>
</file>

<file path=ppt/ink/ink4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8"/>
    </inkml:context>
    <inkml:brush xml:id="br0">
      <inkml:brushProperty name="width" value="0.025" units="cm"/>
      <inkml:brushProperty name="height" value="0.025" units="cm"/>
      <inkml:brushProperty name="color" value="#E71224"/>
    </inkml:brush>
  </inkml:definitions>
  <inkml:trace contextRef="#ctx0" brushRef="#br0">1 36 16432,'0'0'6374,"62"-15"-4869,-29 10 64,2 3-512,3-1-704,2 2-289,-2 1-96,-5-1-1634,-6-2-3427,-7-2-8039</inkml:trace>
</inkml:ink>
</file>

<file path=ppt/ink/ink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8.647"/>
    </inkml:context>
    <inkml:brush xml:id="br0">
      <inkml:brushProperty name="width" value="0.025" units="cm"/>
      <inkml:brushProperty name="height" value="0.025" units="cm"/>
    </inkml:brush>
  </inkml:definitions>
  <inkml:trace contextRef="#ctx0" brushRef="#br0">1 364 12844,'0'0'11488,"0"9"-11125,1 0-309,-1 5 50,1-1-1,1 1 1,5 19 0,-7-31-88,1 1 0,-1-1 1,1 0-1,0 1 1,0-1-1,0 0 1,0 0-1,0 0 0,0 0 1,0 1-1,1-2 1,-1 1-1,1 0 1,0 0-1,-1 0 1,1-1-1,0 1 0,0-1 1,0 0-1,0 1 1,0-1-1,0 0 1,1 0-1,-1 0 0,0 0 1,0-1-1,1 1 1,3 0-1,1-2 9,-1 0 1,1 0-1,-1 0 0,1-1 0,-1 0 0,0 0 1,0-1-1,0 0 0,0 0 0,0 0 0,-1-1 1,0 0-1,1 0 0,-1 0 0,-1 0 0,6-6 1,-7 6-9,1 0 0,-1 0 0,1 0 0,-1-1-1,0 1 1,-1-1 0,1 1 0,-1-1 0,0 0 0,0 0 0,-1 0 0,1 0 0,-1-1 0,0 1 0,0 0 0,-1 0 0,0-1 0,0 1 0,0 0 0,-1-8 0,-3 4-848,5 7-1085,16 1-174,-7-2 1767,0 0-1,-1 0 1,1-1-1,-1-1 1,0 0-1,0 0 1,-1 0-1,0-1 1,0-1-1,0 1 1,0-1-1,-1-1 1,-1 1-1,1-1 1,9-15-1,-8 11 555,-1 0-1,-1-1 0,0 0 1,-1 1-1,0-2 0,0 1 1,-2-1-1,0 1 0,0-1 1,0-27-1,-4 54-254,-1 1 1,-1-1-1,0 0 1,-1 0-1,-9 20 1,1 0 201,3-8-146,0 1 725,0 0-1,1 0 1,2 1-1,1 0 1,1 0-1,-1 38 1,5-64-749,0 1 0,0-1 0,0 0 0,0 1 0,0-1 0,1 0-1,-1 1 1,0-1 0,1 0 0,-1 1 0,1-1 0,0 0 0,-1 0 0,1 1 0,0-1 0,0 0 0,0 0 0,0 0 0,0 0 0,0 0 0,0 0-1,0 0 1,0-1 0,2 2 0,-1-1 20,1 0 1,-1-1-1,1 1 0,-1-1 0,1 1 0,-1-1 1,1 0-1,-1 0 0,1 0 0,0 0 0,-1-1 0,4 0 1,2-1 75,0 0 0,0-1 0,-1 0 1,1-1-1,-1 1 0,0-1 0,12-9 1,2-7 57,-1 0 0,-1-1 0,0-2 0,-2 1 0,-1-2 1,23-44-1,-22 33 149,-1 0 0,-3-2 0,0 1 0,10-57 0,-51 171-627,-20 55-126,43-113 470,0 1-1,2 0 0,0 0 1,1 0-1,2 0 0,0 0 1,4 35-1,-3-53-112,-1-1-1,1 1 1,0-1-1,0 1 1,0-1 0,0 1-1,0-1 1,1 0-1,-1 1 1,1-1-1,-1 0 1,1 0 0,0 0-1,0 0 1,0 0-1,0-1 1,0 1 0,0-1-1,0 1 1,1-1-1,-1 0 1,0 0 0,1 0-1,4 2 1,-6-8-89,0 1 1,0-1 0,0 0 0,-1 0 0,0 1-1,0-1 1,0 0 0,-2-8 0,-2-3 466,-1-1 1,-1 0-1,0 1 1,-1 0 0,-13-20-1,11 21 521,1-1-1,0-1 1,1 1 0,-8-34-1,14 50-798,1-1-1,0 1 0,0-1 0,0 1 1,-1-1-1,1 1 0,0-1 0,0 0 1,0 1-1,0-1 0,0 1 0,0-1 1,0 1-1,0-1 0,0 0 0,0 1 0,0-1 1,0 1-1,1-1 0,-1 1 0,0-1 1,0 1-1,0-1 0,1 1 0,-1-1 1,0 1-1,1-1 0,-1 1 0,1-1 1,-1 1-1,0 0 0,1-1 0,-1 1 1,1 0-1,0-1 0,20 8-1429,21 24-4847,-21-14 171,2-1-4404</inkml:trace>
</inkml:ink>
</file>

<file path=ppt/ink/ink4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09"/>
    </inkml:context>
    <inkml:brush xml:id="br0">
      <inkml:brushProperty name="width" value="0.025" units="cm"/>
      <inkml:brushProperty name="height" value="0.025" units="cm"/>
      <inkml:brushProperty name="color" value="#E71224"/>
    </inkml:brush>
  </inkml:definitions>
  <inkml:trace contextRef="#ctx0" brushRef="#br0">25 19 13773,'0'0'5354,"-3"10"-3955,-4 18-395,2 0-1,0 0 1,0 46 0,7 102 1760,0-65-2123,-2-37 1917,0-73-2035,0-23 747,4-32-1202,3 0 0,2 0 0,2 1-1,20-56 1,-19 68-145,-8 24 41,1-1 1,1 1 0,1 0-1,11-20 1,-16 33 18,1 0 0,-1 0 0,1 0 0,0 1 1,0 0-1,0-1 0,1 1 0,-1 0 0,1 0 0,-1 1 0,1-1 0,0 1 0,0 0 0,0 0 0,1 0 0,-1 0 0,0 1 1,1 0-1,-1 0 0,1 0 0,-1 0 0,6 0 0,-7 1-9,-1 0-1,1 0 1,0 0-1,-1 1 1,1-1 0,0 0-1,-1 1 1,1 0-1,-1 0 1,1 0 0,-1 0-1,0 0 1,1 0-1,-1 0 1,0 1 0,0-1-1,0 1 1,0 0-1,0 0 1,0-1 0,0 1-1,0 0 1,-1 1-1,1-1 1,1 3 0,-1 0 29,-1-1 1,1 1-1,-1 0 1,0 0 0,0-1-1,-1 1 1,1 0 0,-1 0-1,0 0 1,0 0 0,-1 0-1,1-1 1,-3 9 0,1-9 39,0 1 0,0-1 0,0 0 0,0 0 0,-1 0 1,1 0-1,-1 0 0,0 0 0,-1-1 0,1 1 0,0-1 0,-1 0 1,0 0-1,0 0 0,0 0 0,0-1 0,-7 3 0,3-1 28,-1 0-1,1-1 0,-1 0 1,0 0-1,0-1 0,0 0 0,0-1 1,-11 1-1,19-2-76,1 0 1,0 0-1,-1 0 0,1 0 0,-1 0 1,1 0-1,0 0 0,-1 0 1,1 0-1,-1 0 0,1 0 0,0 0 1,-1-1-1,1 1 0,-1 0 0,1 0 1,0 0-1,-1 0 0,1-1 1,0 1-1,-1 0 0,1 0 0,0-1 1,-1 1-1,1 0 0,0-1 1,0 1-1,-1 0 0,1-1 0,0 1 1,0 0-1,0-1 0,0 1 1,-1-1-1,1 1 0,0 0 0,0-1 1,0 1-1,0-1 0,0 1 0,0 0 1,0-1-1,0 1 0,0-1 1,0 1-1,0 0 0,0-1 0,0 1 1,1-1-1,-1 1 0,0 0 1,0-1-1,0 1 0,1 0 0,-1-1 1,0 1-1,0 0 0,1-1 0,-1 1 1,0 0-1,0-1 0,1 1 1,19-22-2678,7 3-4449,6-2-4345</inkml:trace>
</inkml:ink>
</file>

<file path=ppt/ink/ink4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0"/>
    </inkml:context>
    <inkml:brush xml:id="br0">
      <inkml:brushProperty name="width" value="0.025" units="cm"/>
      <inkml:brushProperty name="height" value="0.025" units="cm"/>
      <inkml:brushProperty name="color" value="#E71224"/>
    </inkml:brush>
  </inkml:definitions>
  <inkml:trace contextRef="#ctx0" brushRef="#br0">1 45 12460,'0'0'15070,"12"-7"-14173,-7 5-832,51-25 724,-51 25-714,-1 1 0,0-1 0,1 1 1,0 0-1,-1 1 0,1-1 0,-1 1 0,1 0 0,0 0 0,-1 0 0,1 1 0,0-1 0,-1 1 0,7 2 0,-9-2-62,0 0-1,-1 0 0,0 0 0,1 0 0,-1 0 0,0 0 0,1 0 0,-1 0 0,0 0 1,0 1-1,0-1 0,0 0 0,0 1 0,0-1 0,0 1 0,-1-1 0,1 1 1,-1 0-1,1-1 0,-1 1 0,1 0 0,-1-1 0,0 1 0,0 0 0,0-1 0,0 1 1,0 0-1,0-1 0,0 1 0,0 0 0,-1-1 0,1 1 0,-1 0 0,1-1 1,-1 1-1,0-1 0,0 1 0,1-1 0,-3 3 0,-2 6 113,-1-1 0,0 0 1,-1 0-1,-11 13 0,-2-4 141,-18 20 368,36-37-611,0 1 1,0 0-1,1 0 0,-1 1 0,1-1 1,0 0-1,-1 0 0,1 1 0,0-1 1,0 1-1,0-1 0,1 1 0,-1-1 1,0 5-1,3-6-23,1 0 0,-1 0 0,0 0 0,1 0 0,-1 0 0,0-1 0,1 1 0,-1-1 0,1 1 0,-1-1 0,1 0 0,-1 0 0,1 0 0,-1-1 0,5 0 0,-1 1 0,8 0-770,-1-1 0,1-1 0,25-6 0,-11 0-3156,0-2 1,30-15-1,-19 6-9948</inkml:trace>
</inkml:ink>
</file>

<file path=ppt/ink/ink4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1"/>
    </inkml:context>
    <inkml:brush xml:id="br0">
      <inkml:brushProperty name="width" value="0.025" units="cm"/>
      <inkml:brushProperty name="height" value="0.025" units="cm"/>
      <inkml:brushProperty name="color" value="#E71224"/>
    </inkml:brush>
  </inkml:definitions>
  <inkml:trace contextRef="#ctx0" brushRef="#br0">212 0 10826,'0'0'18631,"-9"13"-17713,-188 264 139,192-273-5077,5-11-2544,0 2 6013,0-15-6421</inkml:trace>
</inkml:ink>
</file>

<file path=ppt/ink/ink4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2"/>
    </inkml:context>
    <inkml:brush xml:id="br0">
      <inkml:brushProperty name="width" value="0.025" units="cm"/>
      <inkml:brushProperty name="height" value="0.025" units="cm"/>
      <inkml:brushProperty name="color" value="#E71224"/>
    </inkml:brush>
  </inkml:definitions>
  <inkml:trace contextRef="#ctx0" brushRef="#br0">1 1 8264,'0'0'21716,"17"58"-21331,1-41-193,7-2-96,3-4-1730,6-4-4900,2-4-9161</inkml:trace>
</inkml:ink>
</file>

<file path=ppt/ink/ink4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3"/>
    </inkml:context>
    <inkml:brush xml:id="br0">
      <inkml:brushProperty name="width" value="0.025" units="cm"/>
      <inkml:brushProperty name="height" value="0.025" units="cm"/>
      <inkml:brushProperty name="color" value="#E71224"/>
    </inkml:brush>
  </inkml:definitions>
  <inkml:trace contextRef="#ctx0" brushRef="#br0">28 0 23895,'0'0'8482,"8"1"-8129,6-1-220,-6-1-235,0 1 0,1 0 0,-1 1 0,1 0 0,-1 0 0,0 0 0,0 1 0,0 1 0,8 3 0,-15-6 115,0 1-1,0 0 0,0 0 0,-1 0 0,1 0 0,-1 0 0,1 0 0,0 0 0,-1 0 0,0 0 0,1 0 1,-1 0-1,0 0 0,1 1 0,-1-1 0,0 0 0,0 0 0,0 0 0,0 0 0,0 0 0,0 1 0,-1-1 1,1 0-1,0 0 0,0 0 0,-1 0 0,1 0 0,-1 0 0,1 0 0,-1 0 0,1 0 0,-1 0 0,-1 1 1,-27 34 466,23-30-446,-12 14-33,0 0 0,-2-2 0,-30 23 0,94-32 0,72-6-991,-74-4-426</inkml:trace>
</inkml:ink>
</file>

<file path=ppt/ink/ink4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4"/>
    </inkml:context>
    <inkml:brush xml:id="br0">
      <inkml:brushProperty name="width" value="0.025" units="cm"/>
      <inkml:brushProperty name="height" value="0.025" units="cm"/>
      <inkml:brushProperty name="color" value="#E71224"/>
    </inkml:brush>
  </inkml:definitions>
  <inkml:trace contextRef="#ctx0" brushRef="#br0">0 7 12524,'0'0'11766,"2"9"-10517,4 57 380,-4-40-1422,0 0-1,1 0 1,8 27-1,-11-52-190,1 0-1,-1 0 0,1 0 0,-1 0 0,1 0 0,-1 0 0,1 0 0,-1 0 0,1 0 0,0-1 0,0 1 0,-1 0 0,1 0 0,0-1 0,0 1 0,0 0 1,0-1-1,0 1 0,0-1 0,0 1 0,0-1 0,0 1 0,0-1 0,0 0 0,0 0 0,0 1 0,0-1 0,0 0 0,0 0 0,0 0 0,1 0 0,-1 0 1,0 0-1,0-1 0,0 1 0,0 0 0,0 0 0,0-1 0,0 1 0,0-1 0,0 1 0,0-1 0,0 1 0,0-1 0,1-1 0,44-34 1011,-46 36-1015,34-35 170,35-49 1,-12 14-134,-53 71-304,-3 11 152,-3 16 197,-13 34 217,10-43-278,0 1 0,-2 31 0,7-50-22,0 0-1,0-1 1,0 1-1,0 0 1,0-1-1,0 1 1,0 0 0,0-1-1,0 1 1,0 0-1,0-1 1,1 1 0,-1-1-1,0 1 1,1-1-1,-1 1 1,0 0 0,1-1-1,-1 1 1,0-1-1,1 1 1,-1-1-1,1 0 1,-1 1 0,1-1-1,-1 1 1,1-1-1,0 0 1,-1 1 0,1-1-1,-1 0 1,1 0-1,0 0 1,-1 1 0,1-1-1,-1 0 1,1 0-1,0 0 1,-1 0-1,1 0 1,0 0 0,-1 0-1,1 0 1,0 0-1,-1-1 1,1 1 0,-1 0-1,1 0 1,0 0-1,0-1 1,32-14 884,-17 3-709,-1-1 1,0 0-1,21-26 1,-22 23-206,1 0 1,30-24-1,-43 85-872,-19 2 488,14-41-190,1 0 1,-1 0 0,1 0-1,0 0 1,0 0 0,1 1-1,-2 9 1,9-16-4295,14-11-618,-1-6-4375</inkml:trace>
</inkml:ink>
</file>

<file path=ppt/ink/ink4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5"/>
    </inkml:context>
    <inkml:brush xml:id="br0">
      <inkml:brushProperty name="width" value="0.025" units="cm"/>
      <inkml:brushProperty name="height" value="0.025" units="cm"/>
      <inkml:brushProperty name="color" value="#E71224"/>
    </inkml:brush>
  </inkml:definitions>
  <inkml:trace contextRef="#ctx0" brushRef="#br0">144 29 16944,'0'0'8045,"-9"1"-5883,1 0-2043,1 1 1,1 0-1,-1 0 0,0 0 1,0 1-1,1 0 1,0 0-1,-1 1 0,1 0 1,1 0-1,-1 1 0,0-1 1,1 1-1,0 0 1,0 1-1,1-1 0,-1 1 1,1 0-1,1 0 0,-1 0 1,1 0-1,0 1 0,0 0 1,-2 10-1,4-17-115,1 1-1,0 0 1,0 0-1,0-1 1,0 1-1,0 0 0,0 0 1,0-1-1,0 1 1,0 0-1,0 0 1,0 0-1,0-1 1,0 1-1,1 0 1,-1 0-1,0-1 1,1 1-1,-1 0 1,0-1-1,1 1 0,-1 0 1,1-1-1,-1 1 1,1-1-1,-1 1 1,1-1-1,0 1 1,-1-1-1,1 1 1,1 0-1,0-1 9,0 1 1,0-1-1,0 0 0,0 1 0,0-1 1,1 0-1,-1 0 0,0-1 0,0 1 1,0 0-1,4-2 0,1 0 30,1 0 1,-1-1-1,1 0 1,-1-1-1,13-8 1,-7 0 0,0-1-1,-1 0 1,0-1 0,-1-1 0,17-28 0,-5 7-65,-43 90-496,15-42 451,1-5 3,0 0 1,1 1 0,0-1 0,0 1-1,1-1 1,0 1 0,0 0 0,1 0 0,-1 14-1,3-22-157,-1 1-1,1-1 0,-1 1 0,1-1 0,-1 0 0,1 1 0,-1-1 0,1 0 1,-1 1-1,1-1 0,0 0 0,-1 0 0,1 1 0,0-1 0,-1 0 1,1 0-1,0 0 0,-1 0 0,1 0 0,0 0 0,-1 0 0,1 0 1,-1 0-1,1 0 0,0 0 0,-1-1 0,2 1 0,20-5-3532,1-9-1820</inkml:trace>
</inkml:ink>
</file>

<file path=ppt/ink/ink4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6"/>
    </inkml:context>
    <inkml:brush xml:id="br0">
      <inkml:brushProperty name="width" value="0.025" units="cm"/>
      <inkml:brushProperty name="height" value="0.025" units="cm"/>
      <inkml:brushProperty name="color" value="#E71224"/>
    </inkml:brush>
  </inkml:definitions>
  <inkml:trace contextRef="#ctx0" brushRef="#br0">109 0 16047,'0'0'10794,"2"50"-9320,-18-22-353,1 3-352,0-2-321,-1-2-256,3-3-128,0-5-128,4-8-1345,0-3-2403,4-8-2562</inkml:trace>
</inkml:ink>
</file>

<file path=ppt/ink/ink4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7"/>
    </inkml:context>
    <inkml:brush xml:id="br0">
      <inkml:brushProperty name="width" value="0.025" units="cm"/>
      <inkml:brushProperty name="height" value="0.025" units="cm"/>
      <inkml:brushProperty name="color" value="#E71224"/>
    </inkml:brush>
  </inkml:definitions>
  <inkml:trace contextRef="#ctx0" brushRef="#br0">0 1 8008,'0'0'24759,"48"54"-24759,-27-36 0,1-2 0,1-1 0,-2-1-1153,-3-5-4548,4-4-5862</inkml:trace>
</inkml:ink>
</file>

<file path=ppt/ink/ink4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8"/>
    </inkml:context>
    <inkml:brush xml:id="br0">
      <inkml:brushProperty name="width" value="0.025" units="cm"/>
      <inkml:brushProperty name="height" value="0.025" units="cm"/>
      <inkml:brushProperty name="color" value="#E71224"/>
    </inkml:brush>
  </inkml:definitions>
  <inkml:trace contextRef="#ctx0" brushRef="#br0">35 49 19218,'0'0'6433,"-5"10"-5675,0 1-695,1 0 0,-1 0-1,2 0 1,-1 0 0,2 1 0,-1-1 0,2 1 0,-1 0-1,2-1 1,-1 1 0,2 0 0,2 17 0,-3-27-47,1 0 0,0-1 1,0 1-1,0 0 0,0-1 1,0 1-1,0-1 0,0 1 1,1-1-1,-1 0 0,0 1 1,1-1-1,-1 0 0,1 0 1,-1 0-1,1 0 0,0 0 1,0 0-1,-1-1 0,1 1 1,0 0-1,0-1 0,0 0 1,-1 1-1,1-1 0,0 0 1,0 0-1,0 0 0,0 0 1,0 0-1,0 0 0,-1-1 1,5 0-1,1-1 126,-1 0 0,1 0 0,0 0 1,-1-1-1,1 0 0,-1 0 0,12-8 0,0-4-69,0 0 0,-1-1-1,0-1 1,-2-1 0,0 0 0,-1-1 0,0-1-1,-2 0 1,0-1 0,9-24 0,-28 103 268,5-50-226,-10 69 534,11-71-611,0 1 0,1-1 0,0 1 0,0 0 0,1 0 0,0-1 0,0 1 0,4 12-1,-4-17-195,1 0-1,-1 0 0,1 0 0,0 0 0,0-1 0,0 1 0,0-1 1,0 1-1,0-1 0,0 0 0,0 1 0,1-1 0,-1 0 0,0-1 0,1 1 1,-1 0-1,1-1 0,-1 1 0,1-1 0,-1 0 0,1 1 0,-1-2 0,1 1 1,4-1-1,18 1-6087</inkml:trace>
</inkml:ink>
</file>

<file path=ppt/ink/ink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004"/>
    </inkml:context>
    <inkml:brush xml:id="br0">
      <inkml:brushProperty name="width" value="0.025" units="cm"/>
      <inkml:brushProperty name="height" value="0.025" units="cm"/>
    </inkml:brush>
  </inkml:definitions>
  <inkml:trace contextRef="#ctx0" brushRef="#br0">94 1 18129,'0'0'8905,"-11"9"-7357,10-8-1526,-11 9 378,1 1 0,0 0-1,-13 17 1,22-25-354,-1 0-1,1 0 1,0 0 0,0 1-1,0-1 1,0 0 0,1 1-1,-1 0 1,1-1 0,0 1-1,0 0 1,0-1 0,0 1-1,1 0 1,0 0 0,-1 0-1,1 0 1,1 0 0,-1-1-1,1 1 1,-1 0 0,1 0-1,2 5 1,-2-8-33,0 0-1,1 0 1,-1 0-1,0 0 1,1 0 0,-1 0-1,0-1 1,1 1-1,-1 0 1,1-1 0,-1 1-1,1-1 1,-1 0-1,1 0 1,0 1-1,-1-1 1,1 0 0,-1 0-1,1 0 1,-1-1-1,4 1 1,34-9 265,-28 3-323,0 0-1,-1-1 0,19-15 1,-22 15-30,1 1-1,0 0 1,0 0 0,0 1-1,1 0 1,0 1 0,15-6-1,-23 10 67,-1 0 0,1 1 0,-1-1 0,1 0 0,-1 1 0,1-1 0,-1 1 0,1-1 0,-1 1 0,0-1-1,1 1 1,-1-1 0,0 1 0,1 0 0,-1-1 0,0 1 0,0-1 0,0 1 0,1 0 0,-1-1 0,0 1 0,0 0-1,0-1 1,0 1 0,0-1 0,0 1 0,0 0 0,0-1 0,-1 1 0,1 0 0,-2 26 7,-9 14 94,9-33-30,-1-1 0,1 1 0,0-1 1,1 1-1,-1 11 0,3-18-65,-1-1 0,1 1 0,-1 0 0,1-1 0,0 1 0,-1-1 0,1 1 0,0-1 0,0 1 1,-1-1-1,1 0 0,0 1 0,0-1 0,0 0 0,0 0 0,-1 1 0,1-1 0,0 0 0,0 0 0,0 0 0,0 0 0,0 0 0,-1 0 0,1 0 1,0-1-1,0 1 0,0 0 0,0 0 0,-1-1 0,3 0 0,29-7-1534,66-40-12861,-63 30 4330</inkml:trace>
</inkml:ink>
</file>

<file path=ppt/ink/ink4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19"/>
    </inkml:context>
    <inkml:brush xml:id="br0">
      <inkml:brushProperty name="width" value="0.025" units="cm"/>
      <inkml:brushProperty name="height" value="0.025" units="cm"/>
      <inkml:brushProperty name="color" value="#E71224"/>
    </inkml:brush>
  </inkml:definitions>
  <inkml:trace contextRef="#ctx0" brushRef="#br0">148 0 20275,'0'0'5461,"-9"4"-3720,2-1-1612,1 0 0,0 1 0,0 0 0,0 0 0,1 0 0,-1 1 0,1-1 0,0 1 0,1 1 0,-1-1 0,1 1 0,0-1 0,0 1 1,1 0-1,-1 1 0,-3 10 0,-4 12 106,1 0 0,2 0-1,1 1 1,1 0 0,2 0 0,1 1 0,1-1 0,3 48 0,-1-75-228,1 1-1,-1 0 1,1 0 0,0-1 0,0 1 0,0 0-1,0-1 1,1 1 0,-1-1 0,1 1 0,0-1 0,0 0-1,0 1 1,1-1 0,-1-1 0,1 1 0,-1 0-1,1 0 1,0-1 0,0 0 0,0 1 0,0-1 0,1 0-1,-1-1 1,6 3 0,42 7-2109,4-10-4595,-16-4-4070</inkml:trace>
</inkml:ink>
</file>

<file path=ppt/ink/ink4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0"/>
    </inkml:context>
    <inkml:brush xml:id="br0">
      <inkml:brushProperty name="width" value="0.025" units="cm"/>
      <inkml:brushProperty name="height" value="0.025" units="cm"/>
      <inkml:brushProperty name="color" value="#E71224"/>
    </inkml:brush>
  </inkml:definitions>
  <inkml:trace contextRef="#ctx0" brushRef="#br0">214 0 9065,'0'0'19976,"-9"14"-19592,-183 237-122,181-243-5836,9-21-1664,2 11 7259,0-19-7820</inkml:trace>
</inkml:ink>
</file>

<file path=ppt/ink/ink4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1"/>
    </inkml:context>
    <inkml:brush xml:id="br0">
      <inkml:brushProperty name="width" value="0.025" units="cm"/>
      <inkml:brushProperty name="height" value="0.025" units="cm"/>
      <inkml:brushProperty name="color" value="#E71224"/>
    </inkml:brush>
  </inkml:definitions>
  <inkml:trace contextRef="#ctx0" brushRef="#br0">0 1 15310,'0'0'9610,"32"56"-7817,-12-38-383,4-1-578,4-3-383,3 0-257,5 2-160,0-6-1409,-3 1-3075,-4-3-4837</inkml:trace>
</inkml:ink>
</file>

<file path=ppt/ink/ink4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2"/>
    </inkml:context>
    <inkml:brush xml:id="br0">
      <inkml:brushProperty name="width" value="0.025" units="cm"/>
      <inkml:brushProperty name="height" value="0.025" units="cm"/>
      <inkml:brushProperty name="color" value="#E71224"/>
    </inkml:brush>
  </inkml:definitions>
  <inkml:trace contextRef="#ctx0" brushRef="#br0">0 99 14286,'0'0'14189,"9"-7"-13041,20-17 282,32-37 1,-61 60-1429,0 1 1,1 0-1,-1-1 0,0 1 1,0 0-1,0-1 0,0 1 1,0 0-1,0 0 0,1-1 1,-1 1-1,0 0 0,0 0 0,0-1 1,1 1-1,-1 0 0,0 0 1,0 0-1,1-1 0,-1 1 1,0 0-1,0 0 0,1 0 1,-1 0-1,0 0 0,1 0 1,-1 0-1,0-1 0,1 1 0,-1 0 1,0 0-1,0 0 0,1 0 1,-1 0-1,0 0 0,1 0 1,-1 1-1,0-1 0,1 0 1,-1 0-1,0 0 0,0 0 1,1 0-1,-1 0 0,0 1 0,1-1 1,-1 0-1,0 0 0,0 0 1,1 0-1,-1 1 0,0-1 1,0 0-1,0 0 0,0 1 1,1-1-1,-1 0 0,0 1 1,0-1-1,2 31 85,-11 37-30,5-52-57,1 1 0,0-1 0,0 21 0,3-36-73,1-1 0,-1 1 0,0 0 0,0-1 0,0 1 1,0-1-1,1 1 0,-1-1 0,0 1 0,1-1 0,-1 1 0,0-1 0,1 1 0,-1-1 0,0 1 0,1-1 0,-1 1 1,1-1-1,-1 0 0,1 1 0,-1-1 0,1 0 0,-1 1 0,1-1 0,0 0 0,-1 0 0,1 0 0,-1 1 1,1-1-1,0 0 0,-1 0 0,1 0 0,-1 0 0,1 0 0,0 0 0,-1 0 0,1 0 0,-1-1 0,1 1 0,0 0 0,28-9-7048,-8-7-2723</inkml:trace>
</inkml:ink>
</file>

<file path=ppt/ink/ink4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3"/>
    </inkml:context>
    <inkml:brush xml:id="br0">
      <inkml:brushProperty name="width" value="0.025" units="cm"/>
      <inkml:brushProperty name="height" value="0.025" units="cm"/>
      <inkml:brushProperty name="color" value="#E71224"/>
    </inkml:brush>
  </inkml:definitions>
  <inkml:trace contextRef="#ctx0" brushRef="#br0">47 184 21076,'0'0'6054,"-29"53"-4197,23-24-543,0 0-706,2-1-416,2-1-128,2-2-31,0-5-482,0-6-928,3-5-1506,6-6-1665,0-3-3428</inkml:trace>
  <inkml:trace contextRef="#ctx0" brushRef="#br0" timeOffset="1">423 0 17232,'0'0'12513,"-5"11"-10815,-25 48-1111,-52 71 1,12-19-439,70-110-330,0-1 1,0 1-1,0 0 0,-1 0 0,1-1 1,0 1-1,-1 0 0,1-1 0,0 1 1,-1 0-1,1-1 0,-1 1 1,1 0-1,-1-1 0,0 1 0,1-1 1,-1 1-1,1-1 0,-1 1 0,0-1 1,1 0-1,-1 1 0,0-1 1,0 0-1,0 1 0,-1-24-8317,2 23 8322,0-25-8264</inkml:trace>
</inkml:ink>
</file>

<file path=ppt/ink/ink4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5"/>
    </inkml:context>
    <inkml:brush xml:id="br0">
      <inkml:brushProperty name="width" value="0.025" units="cm"/>
      <inkml:brushProperty name="height" value="0.025" units="cm"/>
      <inkml:brushProperty name="color" value="#E71224"/>
    </inkml:brush>
  </inkml:definitions>
  <inkml:trace contextRef="#ctx0" brushRef="#br0">1 0 3171,'0'0'28091,"10"59"-26842,3-46-993,5 1-256,0-1 0,5 4 0,-2 0-128,-2-2-2915,2-3-4164,4-4-6149</inkml:trace>
</inkml:ink>
</file>

<file path=ppt/ink/ink4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6"/>
    </inkml:context>
    <inkml:brush xml:id="br0">
      <inkml:brushProperty name="width" value="0.025" units="cm"/>
      <inkml:brushProperty name="height" value="0.025" units="cm"/>
      <inkml:brushProperty name="color" value="#E71224"/>
    </inkml:brush>
  </inkml:definitions>
  <inkml:trace contextRef="#ctx0" brushRef="#br0">22 347 19314,'0'0'11440,"9"-5"-10842,-8 4-529,41-21-21,-39 21 9,-1 0 0,0 0 1,1 0-1,-1 0 0,1 0 0,-1 1 1,1-1-1,-1 1 0,1 0 0,0 0 1,-1 0-1,1 0 0,-1 0 0,1 1 0,-1-1 1,1 1-1,-1-1 0,1 1 0,-1 0 1,5 2-1,-6-2-52,0 1 0,0-1 0,1 1 0,-1 0 0,-1-1 0,1 1 0,0 0 0,0 0 0,-1-1 0,1 1 0,-1 0 0,1 0 0,-1 0 0,0 0 0,0 0 0,0-1 0,0 1 0,0 0 0,0 0 0,0 0 0,-1 0 0,1 0 0,-1 2 0,-1 1-8,1 1-1,-1-1 1,0 1-1,-1-1 1,1 0-1,-5 8 1,-109 124 3,116-137 0,-1 1 0,1-1 0,0 0 0,-1 1 0,1-1 0,0 0 0,-1 1 0,1-1 0,0 0 0,0 1 0,-1-1 0,1 1 0,0-1 0,0 1 0,0-1 0,0 1 0,-1-1 0,1 1 0,0-1 0,0 0 0,0 1 0,0-1 0,0 1 0,0-1 0,0 1 0,0-1 0,1 1 0,-1-1 0,0 1 0,0-1 0,0 1 0,0-1 0,1 1 0,-1-1 0,0 0 0,0 1 0,1-1 0,-1 1 0,1-1 0,22 4 0,31-12 0,-1-16-2099,-3-9-4189,-13 4-3678</inkml:trace>
  <inkml:trace contextRef="#ctx0" brushRef="#br0" timeOffset="1">398 0 20531,'0'0'9353,"56"60"-8680,-45-28-257,-3 6-159,-8 6-161,0 9 0,-15 5-64,-16 4 0,-13 3-64,-10 1-417,0-6-2273,6-10-4613</inkml:trace>
</inkml:ink>
</file>

<file path=ppt/ink/ink4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8"/>
    </inkml:context>
    <inkml:brush xml:id="br0">
      <inkml:brushProperty name="width" value="0.025" units="cm"/>
      <inkml:brushProperty name="height" value="0.025" units="cm"/>
      <inkml:brushProperty name="color" value="#E71224"/>
    </inkml:brush>
  </inkml:definitions>
  <inkml:trace contextRef="#ctx0" brushRef="#br0">38 1 19026,'0'0'7239,"0"75"-6663,-3-39-480,-2 5-31,-4 0-33,2-1-32,2-3 32,1-4-32,1-6-32,2-4-65,1-5-639,0-7-738,0-4-1376,4-6-1570,1-1-2243</inkml:trace>
</inkml:ink>
</file>

<file path=ppt/ink/ink4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29"/>
    </inkml:context>
    <inkml:brush xml:id="br0">
      <inkml:brushProperty name="width" value="0.025" units="cm"/>
      <inkml:brushProperty name="height" value="0.025" units="cm"/>
      <inkml:brushProperty name="color" value="#E71224"/>
    </inkml:brush>
  </inkml:definitions>
  <inkml:trace contextRef="#ctx0" brushRef="#br0">0 279 15086,'0'0'10421,"10"-5"-8766,4-5-1186,0 0 0,0-2 0,-2 1 0,1-2 0,-1 0 0,-1 0 0,17-27 1,56-112-59,-84 152-415,0 0 1,0 1 0,0-1 0,0 0-1,0 0 1,0 0 0,0 0 0,0 0 0,0 0-1,0 0 1,0 0 0,0 0 0,0 1-1,0-1 1,0 0 0,0 0 0,0 0-1,0 0 1,1 0 0,-1 0 0,0 0-1,0 0 1,0 0 0,0 0 0,0 0-1,0 0 1,0 1 0,0-1 0,0 0 0,0 0-1,1 0 1,-1 0 0,0 0 0,0 0-1,0 0 1,0 0 0,0 0 0,0 0-1,0 0 1,0 0 0,1 0 0,-1 0-1,0 0 1,0 0 0,0 0 0,0 0 0,0 0-1,0-1 1,0 1 0,0 0 0,0 0-1,0 0 1,1 0 0,-1 0 0,0 0-1,0 0 1,0 0 0,0 0 0,0 0-1,0 0 1,0 0 0,0 0 0,0-1-1,3 18-35,-2 31 112,-1-41-86,0 6 76,1 0-1,0 0 1,0 0 0,5 16 0,-5-25-239,1-1 1,-1 1-1,1-1 1,-1 1-1,1-1 1,0 0-1,0 0 1,4 5-1,-4-7-252,0 1 0,0 0 0,0-1 0,0 1 0,0-1-1,0 0 1,0 0 0,0 0 0,0 0 0,1 0 0,-1 0 0,0-1 0,1 1 0,3 0 0,6-1-5503</inkml:trace>
</inkml:ink>
</file>

<file path=ppt/ink/ink4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30"/>
    </inkml:context>
    <inkml:brush xml:id="br0">
      <inkml:brushProperty name="width" value="0.025" units="cm"/>
      <inkml:brushProperty name="height" value="0.025" units="cm"/>
      <inkml:brushProperty name="color" value="#E71224"/>
    </inkml:brush>
  </inkml:definitions>
  <inkml:trace contextRef="#ctx0" brushRef="#br0">1 1 18642,'0'0'8840,"21"65"-8328,-21-28 65,0 2-161,0 2-255,-6-1-129,1-3-32,0-6-577,0-9-1121,4-9-1793</inkml:trace>
</inkml:ink>
</file>

<file path=ppt/ink/ink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345"/>
    </inkml:context>
    <inkml:brush xml:id="br0">
      <inkml:brushProperty name="width" value="0.025" units="cm"/>
      <inkml:brushProperty name="height" value="0.025" units="cm"/>
    </inkml:brush>
  </inkml:definitions>
  <inkml:trace contextRef="#ctx0" brushRef="#br0">152 35 13325,'0'0'4142,"-11"4"-907,-2 1-2525,-4 1 1389,1 1 0,-31 17 1,43-23-1957,1 1 0,0 0-1,0 0 1,0 0 0,1 0 0,-1 0 0,0 1 0,1 0 0,0-1 0,-1 1-1,1 0 1,0 0 0,0 0 0,1 0 0,-1 0 0,1 0 0,-1 1 0,1-1-1,0 1 1,0-1 0,1 0 0,-1 1 0,1 3 0,0-5-132,1-1 0,0 1 0,0-1 0,0 1 0,1-1 0,-1 0 0,0 0 0,0 1 0,1-1 0,-1 0 0,1 0 0,-1 0 0,1 0 0,-1-1 0,1 1 0,-1 0 0,1-1 1,0 1-1,0-1 0,-1 1 0,1-1 0,0 0 0,-1 0 0,1 0 0,0 0 0,0 0 0,2 0 0,3 0 18,0 0 1,1 0-1,-1-1 1,0 1-1,13-4 1,-14 0-26,0 1 0,0-2 1,0 1-1,0 0 1,-1-1-1,1 0 0,-1 0 1,-1-1-1,1 0 1,-1 1-1,0-2 1,0 1-1,0 0 0,-1-1 1,0 1-1,0-1 1,-1 0-1,0 0 0,0 0 1,-1 0-1,0 0 1,1-13-1,-3 19-21,1 0 1,0 0-1,-1 0 1,1 0-1,0 0 1,-1 0-1,1 0 1,-1 0-1,0 0 1,1 0-1,-1 0 1,0 0-1,0 0 1,1 1-1,-1-1 0,0 0 1,0 0-1,0 1 1,0-1-1,0 1 1,0-1-1,0 1 1,0-1-1,0 1 1,0-1-1,0 1 1,0 0-1,-1 0 0,1 0 1,0 0-1,0 0 1,0 0-1,0 0 1,0 0-1,0 0 1,-3 1-1,3-1-140,-1 0 0,0 0 0,1 0-1,-1 1 1,1-1 0,-1 0 0,1 1 0,-1 0-1,1-1 1,-1 1 0,1 0 0,0 0 0,-1-1-1,1 1 1,0 0 0,0 0 0,-1 1 0,1-1-1,0 0 1,0 0 0,0 1 0,0-1 0,1 0-1,-1 1 1,0-1 0,1 1 0,-1-1 0,0 1-1,0 2 1,1-2-295,-1 0-1,1 0 0,0 0 1,0-1-1,0 1 0,0 0 1,0 0-1,0 0 0,0 0 1,0 0-1,1-1 1,-1 1-1,1 0 0,0 0 1,-1 0-1,1-1 0,0 1 1,0 0-1,0-1 0,0 1 1,0-1-1,0 1 0,3 1 1,15 7-5090</inkml:trace>
</inkml:ink>
</file>

<file path=ppt/ink/ink4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31"/>
    </inkml:context>
    <inkml:brush xml:id="br0">
      <inkml:brushProperty name="width" value="0.025" units="cm"/>
      <inkml:brushProperty name="height" value="0.025" units="cm"/>
      <inkml:brushProperty name="color" value="#E71224"/>
    </inkml:brush>
  </inkml:definitions>
  <inkml:trace contextRef="#ctx0" brushRef="#br0">21 0 16848,'0'0'9353,"1"59"-9289,-1-27 96,-4 0-128,0-1-192,-1-1 160,3-7-128,-1-4-449,3 0-1184,-1-10-1378,-1-3-2275</inkml:trace>
</inkml:ink>
</file>

<file path=ppt/ink/ink4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32"/>
    </inkml:context>
    <inkml:brush xml:id="br0">
      <inkml:brushProperty name="width" value="0.025" units="cm"/>
      <inkml:brushProperty name="height" value="0.025" units="cm"/>
      <inkml:brushProperty name="color" value="#E71224"/>
    </inkml:brush>
  </inkml:definitions>
  <inkml:trace contextRef="#ctx0" brushRef="#br0">1 253 15919,'0'0'10314,"3"-4"-9209,71-84 1628,-50 62-2612,-2-1 0,24-36 0,-39 52-84,-6 8-34,0 0-1,1 1 1,-1-1-1,0 0 1,1 1-1,0 0 1,0-1-1,0 1 1,0 0-1,0 0 1,0 0-1,5-3 1,-6 11-90,1-1 1,-1 1 0,0 0 0,0-1-1,-1 1 1,0 9 0,0-13 92,1 17 153,0 0 1,1-1 0,1 1 0,8 26 0,-10-40-392,1 0 0,0 0 0,1-1 0,-1 1 1,1-1-1,0 0 0,0 1 0,0-1 0,5 4 0,-6-6-409,1 0-1,0 0 0,0 0 0,-1 0 1,1 0-1,1-1 0,-1 0 0,0 1 1,0-1-1,0 0 0,1-1 0,-1 1 1,0 0-1,1-1 0,4 0 0,18 0-10654</inkml:trace>
</inkml:ink>
</file>

<file path=ppt/ink/ink4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33"/>
    </inkml:context>
    <inkml:brush xml:id="br0">
      <inkml:brushProperty name="width" value="0.025" units="cm"/>
      <inkml:brushProperty name="height" value="0.025" units="cm"/>
      <inkml:brushProperty name="color" value="#E71224"/>
    </inkml:brush>
  </inkml:definitions>
  <inkml:trace contextRef="#ctx0" brushRef="#br0">1 0 11659,'0'0'13741,"1"59"-13645,-1-33-64,0-6-64,0 2-96,0-6-192,0-5-193,1-2-256,2-1-1248,-1-6-1026</inkml:trace>
</inkml:ink>
</file>

<file path=ppt/ink/ink4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02.134"/>
    </inkml:context>
    <inkml:brush xml:id="br0">
      <inkml:brushProperty name="width" value="0.025" units="cm"/>
      <inkml:brushProperty name="height" value="0.025" units="cm"/>
      <inkml:brushProperty name="color" value="#E71224"/>
    </inkml:brush>
  </inkml:definitions>
  <inkml:trace contextRef="#ctx0" brushRef="#br0">0 272 865,'0'0'27135,"10"-12"-26185,43-58-469,56-100-1,-93 150-268,-15 20-211,-1 0 1,1 0 0,-1 0 0,0 0 0,1 0 0,-1 0-1,0 0 1,1 0 0,-1 1 0,1-1 0,-1 0 0,0 0-1,1 0 1,-1 0 0,0 0 0,1 1 0,-1-1 0,0 0-1,1 0 1,-1 1 0,0-1 0,0 0 0,1 0-1,-1 1 1,0-1 0,0 0 0,1 1 0,-1-1 0,0 0-1,0 1 1,0-1 0,0 0 0,0 1 0,1 0 0,8 49 7,-6-26 117,-2-18-518,2 8 580,1-1 1,0 1-1,7 15 1,10 0-3641,-20-28 2542,1 1 0,0-1 1,0 0-1,0 1 1,0-1-1,0 0 0,0 0 1,0 0-1,1-1 0,-1 1 1,0 0-1,4 0 1,7-1-12512</inkml:trace>
</inkml:ink>
</file>

<file path=ppt/ink/ink4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6.441"/>
    </inkml:context>
    <inkml:brush xml:id="br0">
      <inkml:brushProperty name="width" value="0.025" units="cm"/>
      <inkml:brushProperty name="height" value="0.025" units="cm"/>
    </inkml:brush>
  </inkml:definitions>
  <inkml:trace contextRef="#ctx0" brushRef="#br0">423 229 7527,'0'0'5408,"5"-10"-3022,9-13-1549,-3 7-493,-1-1 1,-1 0-1,-1 0 1,0-1-1,-1 0 1,-1 0-1,5-25 1,-11 41-266,0 1 0,0 0 0,1 0 0,-1 0 0,-1 0 0,1 0 0,0 0 0,0 0 0,0 0 0,0-1 0,-1 1 0,1 0 0,-1 0 0,1 0 0,-1 0 0,1 0 0,-1 0 0,1 1 0,-1-1 0,0 0 0,1 0-1,-1 0 1,0 0 0,0 1 0,0-1 0,-1 0 0,0 0-26,0 0 0,0 0 1,0 1-1,0-1 0,0 1 0,-1 0 0,1 0 0,0-1 0,0 1 0,-1 1 0,1-1 0,-3 1 0,-3 0-27,0 1 0,0 0 1,1 1-1,-1 0 0,1 0 0,-12 7 0,-6 8-17,1 1 0,1 2 0,1 0 0,0 1 0,2 1 0,-33 49 0,21-21 13,2 1 0,-36 88 0,46-89 33,2 0 0,-15 77 0,27-98-33,2 0 0,1 0 1,1 0-1,1 1 0,7 56 0,-5-80 93,0 1-1,1-1 1,0 0-1,0 0 0,1 0 1,0 0-1,0 0 1,0 0-1,1-1 0,0 0 1,0 0-1,1 0 0,0 0 1,0 0-1,0-1 1,0 0-1,1 0 0,0-1 1,0 0-1,0 0 0,1 0 1,0 0-1,-1-1 1,1 0-1,0-1 0,14 4 1,-9-4 95,1 0 0,-1-1 0,1 0 0,0-1 0,-1-1 0,1 0 0,-1 0 0,1-2 0,-1 1 0,1-1 0,-1-1 0,0 0 0,-1-1 0,1 0 0,12-8 0,4-6-33,-1 0 0,-1-2 0,0-1 0,-2-1-1,0-1 1,-2-1 0,0-1 0,-2 0 0,-1-2 0,-2-1-1,23-46 1,-24 39 8,-2-1 0,-1 0 0,-2-1 0,-2 0 0,-1-1 0,-2 0 0,-1 0 0,-3-1 0,-3-58 0,1 95-263,0 0 0,0 0 0,-1-1 0,1 1-1,-1 0 1,0 0 0,0 0 0,0 0 0,-1 0 0,1 0 0,0 0 0,-4-4 0,3 5-81,1 1 1,-1 0 0,1 0 0,0-1-1,-1 1 1,0 0 0,1 0-1,-1 1 1,0-1 0,1 0 0,-1 1-1,0-1 1,0 0 0,0 1-1,0 0 1,-2-1 0,-5 2-762,1 0 0,0 0 0,0 0 0,0 1 1,0 0-1,0 1 0,0 0 0,-7 4 0,-8 2-10029</inkml:trace>
</inkml:ink>
</file>

<file path=ppt/ink/ink4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7.158"/>
    </inkml:context>
    <inkml:brush xml:id="br0">
      <inkml:brushProperty name="width" value="0.025" units="cm"/>
      <inkml:brushProperty name="height" value="0.025" units="cm"/>
    </inkml:brush>
  </inkml:definitions>
  <inkml:trace contextRef="#ctx0" brushRef="#br0">0 421 18385,'0'0'8168,"54"-26"-6342,-1-3-161,16-8-800,6-8-544,5-2-225,2-2 0,-7 4-128,-11 7-545,-12 7-992,-12 7-1666,-14 5-769,-16 4-1217,-10 0-1794</inkml:trace>
</inkml:ink>
</file>

<file path=ppt/ink/ink4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7.500"/>
    </inkml:context>
    <inkml:brush xml:id="br0">
      <inkml:brushProperty name="width" value="0.025" units="cm"/>
      <inkml:brushProperty name="height" value="0.025" units="cm"/>
    </inkml:brush>
  </inkml:definitions>
  <inkml:trace contextRef="#ctx0" brushRef="#br0">1 61 10602,'0'0'13431,"11"3"-11530,9 1-1272,0-2 0,0 0 1,0-1-1,0-1 0,0-1 0,0-1 1,23-4-1,58-19-177,-46 11-649,71-10 1,-126 24 186,0 0 0,1 0 0,-1 0 0,1 0 0,-1-1 1,0 1-1,1 0 0,-1 0 0,1 0 0,-1 0 0,1 0 1,-1 0-1,1 0 0,-1 0 0,0 0 0,1 1 0,-1-1 1,1 0-1,-1 0 0,0 0 0,1 0 0,-1 1 0,1-1 1,-1 0-1,0 0 0,1 1 0,-1-1 0,0 0 0,1 0 1,-1 1-1,0-1 0,0 1 0,1-1 0,-1 0 0,0 1 1,0-1-1,0 0 0,1 1 0,-1-1 0,0 1 0,0-1 1,0 1-1,0-1 0,0 0 0,0 1 0,0-1 0,0 1 0,0-1 1,0 1-1,0-1 0,0 0 0,0 1 0,0-1 0,-1 1 1,-11 25-136,11-25 147,-100 144 161,63-95-1160,-52 90 0,67-94-3321,6-11-3220</inkml:trace>
</inkml:ink>
</file>

<file path=ppt/ink/ink4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8.213"/>
    </inkml:context>
    <inkml:brush xml:id="br0">
      <inkml:brushProperty name="width" value="0.025" units="cm"/>
      <inkml:brushProperty name="height" value="0.025" units="cm"/>
    </inkml:brush>
  </inkml:definitions>
  <inkml:trace contextRef="#ctx0" brushRef="#br0">36 76 13805,'3'-9'3192,"0"0"-2196,10-27 1650,0 15 1859,-13 26-1868,2 24-2509,-8 23 210,-22 88 0,17-97-168,2 0 0,2 1 0,-2 54 0,9-98-155,0 1-1,0-1 1,0 1-1,0-1 1,0 0 0,0 1-1,0-1 1,0 0 0,0 1-1,0-1 1,1 1-1,-1-1 1,0 0 0,0 1-1,0-1 1,0 0 0,0 1-1,1-1 1,-1 0-1,0 0 1,0 1 0,1-1-1,-1 0 1,0 1 0,1-1-1,-1 0 1,0 0-1,0 0 1,1 1 0,-1-1-1,1 0 1,-1 0 0,0 0-1,1 0 1,-1 0-1,0 0 1,1 1 0,18-7 347,15-17 380,243-233-598,-262 238-858,-8 7-1592,-7 5-6092,-8 6 1047</inkml:trace>
</inkml:ink>
</file>

<file path=ppt/ink/ink4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8.542"/>
    </inkml:context>
    <inkml:brush xml:id="br0">
      <inkml:brushProperty name="width" value="0.025" units="cm"/>
      <inkml:brushProperty name="height" value="0.025" units="cm"/>
    </inkml:brush>
  </inkml:definitions>
  <inkml:trace contextRef="#ctx0" brushRef="#br0">12 0 16303,'0'0'3396,"-12"66"-1154,12-45-417,14-4-992,5 1-576,6-8-193,4-6-1346,2-4-1793,-3-4-1345,0-11-2370</inkml:trace>
</inkml:ink>
</file>

<file path=ppt/ink/ink4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8.883"/>
    </inkml:context>
    <inkml:brush xml:id="br0">
      <inkml:brushProperty name="width" value="0.025" units="cm"/>
      <inkml:brushProperty name="height" value="0.025" units="cm"/>
    </inkml:brush>
  </inkml:definitions>
  <inkml:trace contextRef="#ctx0" brushRef="#br0">17 3 14958,'0'0'9155,"-16"10"-8957,16-8-167,1 0 1,0 0-1,0 0 1,0 0-1,0 0 1,0-1-1,1 1 0,-1-1 1,0 1-1,1 0 1,-1-1-1,1 0 1,0 1-1,-1-1 0,1 0 1,0 0-1,0 0 1,0 0-1,-1 0 1,1-1-1,0 1 0,0 0 1,0-1-1,0 0 1,1 1-1,-1-1 1,0 0-1,2 0 0,5 1 11,0 0-1,0-1 0,0 0 0,0-1 0,11-1 0,-14 0-6,-1 0 0,0 0 0,0 0-1,0-1 1,-1 1 0,10-8 0,3-1 202,-16 10 8,-1 3-256,0 0-1,0 0 0,0 0 1,0-1-1,0 1 0,1 0 1,-1 0-1,1 0 0,-1 0 1,1-1-1,0 1 0,0 0 1,0-1-1,0 1 0,2 2 1,0-3-262,0-1 1,1 0-1,-1 0 1,0 0-1,0 0 1,1 0-1,-1-1 1,0 0-1,0 1 0,0-1 1,0 0-1,0-1 1,0 1-1,0-1 1,0 1-1,0-1 1,0 0-1,-1 0 1,1 0-1,3-4 1,14-11-6369</inkml:trace>
</inkml:ink>
</file>

<file path=ppt/ink/ink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721"/>
    </inkml:context>
    <inkml:brush xml:id="br0">
      <inkml:brushProperty name="width" value="0.025" units="cm"/>
      <inkml:brushProperty name="height" value="0.025" units="cm"/>
    </inkml:brush>
  </inkml:definitions>
  <inkml:trace contextRef="#ctx0" brushRef="#br0">175 210 18481,'0'0'1671,"-9"-5"433,2 1-1570,-1 0 0,0 1 0,0 0 0,0 0 0,-12-2 1,17 4-374,0 1 0,-1-1 1,1 1-1,0 0 0,-1 0 1,1 0-1,0 1 0,0-1 1,-1 1-1,1 0 0,0 0 1,0 0-1,0 0 0,0 0 1,0 1-1,0 0 0,0-1 1,1 1-1,-1 0 0,-4 4 1,3-1 63,0 0 1,0 0-1,0 0 1,1 1 0,-1-1-1,1 1 1,-4 12-1,6-17-202,1 0 0,-1 1 0,1-1 0,-1 0 0,1 1 0,0-1 0,-1 0 0,1 1 0,0-1 0,0 1 0,0-1 0,0 0 0,0 1 0,0-1 0,0 1 0,1-1 0,-1 0 0,0 1 0,1-1 0,-1 0 0,1 1 0,0-1 0,-1 0 0,1 0 0,0 0 0,0 0 0,0 1 0,-1-1 0,1 0 0,0 0 0,1-1 0,-1 1 0,0 0 0,0 0 0,0 0 0,0-1 0,1 1 0,-1 0 0,0-1 0,1 0 0,0 1 0,7 1 2,0-1 0,-1 0 0,1-1 0,0 0 0,-1 0-1,1-1 1,0 0 0,-1 0 0,1-1 0,-1-1 0,1 1 0,-1-1 0,0 0-1,0-1 1,-1 0 0,1 0 0,-1-1 0,1 0 0,-2 0 0,1-1 0,0 0-1,-1 0 1,0 0 0,5-9 0,8-8-3,-2-1 0,-2 0-1,0-2 1,-1 0 0,20-53 0,-29 55 58,-16 30 53,-21 35 49,20-23-182,0 0 0,1 1 0,-11 27 0,18-38 0,1 1 0,0-1 0,1 0 0,0 1 0,0-1 0,1 1 0,0 0 0,1 0 0,0-1 0,0 1 0,2 11 0,-1-17-248,0-1 1,0 0-1,0 0 1,0 1-1,0-1 1,0 0-1,1 0 1,-1 0-1,1 0 1,-1-1-1,1 1 1,0 0-1,0-1 0,0 1 1,0-1-1,0 0 1,0 1-1,0-1 1,0 0-1,0 0 1,1 0-1,-1-1 1,0 1-1,4 0 0,0 0-869,0 0-1,-1 0 0,1-1 1,0 1-1,0-1 0,0-1 0,-1 1 1,1-1-1,8-2 0,9-8-11112</inkml:trace>
</inkml:ink>
</file>

<file path=ppt/ink/ink4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9.212"/>
    </inkml:context>
    <inkml:brush xml:id="br0">
      <inkml:brushProperty name="width" value="0.025" units="cm"/>
      <inkml:brushProperty name="height" value="0.025" units="cm"/>
    </inkml:brush>
  </inkml:definitions>
  <inkml:trace contextRef="#ctx0" brushRef="#br0">112 0 20756,'-10'4'3374,"-1"0"-2498,-7 2 162,1 1 0,1 0 0,-22 13 0,38-20-1047,0 0-1,0 0 0,0 0 0,0 0 1,0 0-1,0 0 0,0 1 1,-1-1-1,1 0 0,0 0 0,0 0 1,0 0-1,0 0 0,0 0 1,0 0-1,0 0 0,0 0 0,0 1 1,0-1-1,0 0 0,0 0 0,0 0 1,0 0-1,0 0 0,0 0 1,0 0-1,0 1 0,0-1 0,0 0 1,0 0-1,0 0 0,0 0 1,0 0-1,0 0 0,0 0 0,0 0 1,0 1-1,0-1 0,0 0 1,0 0-1,0 0 0,0 0 0,1 0 1,-1 0-1,0 0 0,0 0 1,0 0-1,0 0 0,0 0 0,0 0 1,0 1-1,0-1 0,0 0 1,1 0-1,-1 0 0,0 0 0,0 0 1,0 0-1,0 0 0,0 0 1,0 0-1,0 0 0,0 0 0,1 0 1,-1 0-1,0 0 0,0 0 1,0 0-1,0 0 0,17 2-502,19-3-335,-15-3 226,45-7 87,-61 11 529,-1-1 1,1 1 0,-1 0 0,1 1-1,-1-1 1,1 1 0,-1-1 0,1 1-1,-1 1 1,0-1 0,6 3 0,-9-3 4,0-1 1,0 1-1,1 0 1,-1 0-1,0 0 1,0-1 0,0 1-1,0 0 1,0 0-1,-1 0 1,1 1 0,0-1-1,0 0 1,-1 0-1,1 0 1,0 1 0,-1-1-1,0 0 1,1 1-1,-1-1 1,0 0 0,1 1-1,-1-1 1,0 2-1,0 0 76,-1 0-1,0 0 1,1-1-1,-1 1 1,0 0 0,0-1-1,-1 1 1,1-1-1,0 1 1,-1-1-1,-2 3 1,-4 5 525,-1-1 1,0 0-1,0 0 1,-12 7 0,-53 29 780,86-50-9190,7-10 2308,-13 9 2558,17-14-6651</inkml:trace>
</inkml:ink>
</file>

<file path=ppt/ink/ink4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9.571"/>
    </inkml:context>
    <inkml:brush xml:id="br0">
      <inkml:brushProperty name="width" value="0.025" units="cm"/>
      <inkml:brushProperty name="height" value="0.025" units="cm"/>
    </inkml:brush>
  </inkml:definitions>
  <inkml:trace contextRef="#ctx0" brushRef="#br0">37 41 13004,'0'0'10293,"-5"8"-8377,3-5-1678,-18 36 1938,18-37-2022,1 0 0,0 1 0,0-1 0,0 1 0,0-1 1,1 1-1,-1-1 0,1 1 0,-1-1 0,1 1 0,0 0 0,0-1 0,0 1 0,0 0 0,1 2 0,0-4-152,0 0-1,0 0 0,0-1 0,0 1 0,0 0 1,1-1-1,-1 1 0,0-1 0,0 1 0,0-1 0,1 0 1,-1 1-1,0-1 0,1 0 0,-1 0 0,0 0 0,0 0 1,1 0-1,1-1 0,27-1 92,-29 2-92,18-5 49,0 0-1,-1-1 1,0-1 0,0 0 0,18-11-1,-22 10-54,0 1-1,0 0 0,1 1 0,0 1 0,0 0 0,1 1 0,-1 1 0,23-2 0,-37 5 3,0 0 0,-1 1 0,1-1 0,0 1 0,-1-1-1,1 1 1,0-1 0,-1 1 0,1-1 0,-1 1-1,1 0 1,0-1 0,-1 1 0,0 0 0,1-1-1,-1 1 1,1 0 0,-1-1 0,0 1 0,0 0 0,1 0-1,-1 0 1,0-1 0,0 1 0,0 0 0,0 0-1,0 0 1,0-1 0,0 1 0,0 1 0,0 35 285,-1-27-124,1-9-132,0 0-1,0 0 1,0 0-1,-1 0 1,1 0-1,0 0 1,0 0-1,1-1 1,-1 1-1,0 0 1,0 0-1,0 0 1,1 0-1,-1 0 1,0 0-1,1 0 1,-1 0-1,1 0 1,-1-1-1,1 1 1,-1 0-1,1 0 1,0-1-1,-1 1 1,1 0-1,0-1 1,0 1-1,-1-1 1,1 1-1,0-1 1,2 2-1,-1-2 33,1-1 0,0 1 0,0 0 0,0-1 0,-1 1 0,1-1-1,0 0 1,-1 0 0,1 0 0,0 0 0,3-3 0,72-42 413,-64 35-574,1 1 1,1 1 0,0 0 0,0 1 0,1 1 0,0 0 0,0 1 0,27-5-1,-43 11 100,0 0 0,0 0-1,0 0 1,0 0-1,0 0 1,0 0-1,0 0 1,0 0 0,0 0-1,0 1 1,0-1-1,0 0 1,0 0-1,0 1 1,0-1 0,-1 1-1,1-1 1,0 1-1,0-1 1,0 1-1,-1 0 1,1-1 0,0 1-1,0 0 1,-1 0-1,1-1 1,-1 1-1,1 0 1,-1 0 0,1 0-1,-1 0 1,1 0-1,-1 0 1,0-1-1,0 1 1,1 2 0,0 21-170,-3-9-4068,1-3-6444,1-27 169</inkml:trace>
</inkml:ink>
</file>

<file path=ppt/ink/ink4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9.900"/>
    </inkml:context>
    <inkml:brush xml:id="br0">
      <inkml:brushProperty name="width" value="0.025" units="cm"/>
      <inkml:brushProperty name="height" value="0.025" units="cm"/>
    </inkml:brush>
  </inkml:definitions>
  <inkml:trace contextRef="#ctx0" brushRef="#br0">1 1 20275,'0'0'5670</inkml:trace>
</inkml:ink>
</file>

<file path=ppt/ink/ink4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0.231"/>
    </inkml:context>
    <inkml:brush xml:id="br0">
      <inkml:brushProperty name="width" value="0.025" units="cm"/>
      <inkml:brushProperty name="height" value="0.025" units="cm"/>
    </inkml:brush>
  </inkml:definitions>
  <inkml:trace contextRef="#ctx0" brushRef="#br0">136 41 15951,'-9'5'1772,"-6"5"-1182,0 0-1,1 1 1,-18 18-1,27-24-296,0 0-1,0 0 0,1 1 0,0-1 0,0 1 1,0 0-1,1 0 0,0 0 0,0 1 0,1-1 1,-1 1-1,1 0 0,-1 11 0,3-17-260,-1 0-1,1 0 0,0-1 1,0 1-1,0 0 0,0 0 1,0 0-1,0 0 0,1-1 1,-1 1-1,0 0 0,0 0 1,1 0-1,-1-1 0,0 1 1,1 0-1,-1 0 0,1-1 1,-1 1-1,1 0 0,-1-1 1,1 1-1,-1-1 0,1 1 1,-1-1-1,1 1 0,0-1 1,-1 1-1,1-1 0,0 1 1,1-1-1,0 1 84,1-1 0,-1 1 0,1-1 0,-1 0 0,1 0 0,-1 0 0,1 0 1,-1-1-1,1 1 0,3-2 0,4 0 141,0-2 0,0 0 1,0 0-1,10-6 0,2-4-78,0-1 0,-1 0 0,-1-2 0,-1 0 0,0-2 0,-1 0 0,-2 0 0,29-43 0,-62 79 1748,-12 24-409,28-38-1517,-1 0 0,0 1 0,1-1 0,0 0 0,0 0 0,0 1 0,0-1 0,0 0 0,1 1 0,0-1 0,-1 1 0,1-1 0,0 0 0,1 5 0,0-7 0,0 1 0,0-1 0,0 0 0,0 0 0,0 1 0,0-1 0,0 0 0,1 0 0,-1 0 0,0 0 0,1 0 0,-1-1 0,1 1 0,-1 0 0,1-1 0,-1 1 0,1-1 0,-1 1 0,1-1 0,0 0 0,-1 1 0,1-1 0,0 0 0,-1 0 0,1 0 0,-1 0 0,1-1 0,0 1 0,-1 0 0,2-1 0,5-1 0,0 1 0,0-2 0,-1 1 0,1-1 0,-1 0 0,1 0 0,-1-1 0,0 0 0,12-9 0,54-50 0,-70 60 0,-7 10 0,1 0 0,0 0 0,0 0 0,0 0 0,1 0 0,0 1 0,0-1 0,1 1 0,-1 14 0,4-21 0,1 0 0,-1 0 0,1-1 0,-1 1 0,1 0 0,0-1 0,0 0 0,-1 0 0,1 0 0,0 0 0,-1 0 0,1 0 0,0 0 0,0-1 0,2 0 0,6-3-66,0 0 0,0-1 0,0 0 0,0-1 0,-1 0 0,0 0-1,0-1 1,9-9 0,33-21-770,-49 42-4452,-6 24 1127,-1-11-488,1-2-1442</inkml:trace>
</inkml:ink>
</file>

<file path=ppt/ink/ink4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0.576"/>
    </inkml:context>
    <inkml:brush xml:id="br0">
      <inkml:brushProperty name="width" value="0.025" units="cm"/>
      <inkml:brushProperty name="height" value="0.025" units="cm"/>
    </inkml:brush>
  </inkml:definitions>
  <inkml:trace contextRef="#ctx0" brushRef="#br0">62 1 20275,'0'0'3977,"-9"4"-2679,-26 15 132,34-18-1372,0-1 0,1 0-1,-1 1 1,0-1-1,0 0 1,0 1 0,0-1-1,1 1 1,-1-1 0,0 1-1,1 0 1,-1-1 0,0 1-1,1 0 1,-1-1 0,1 1-1,-1 0 1,1 0 0,-1-1-1,1 1 1,-1 0 0,1 0-1,0 0 1,0 0 0,-1 0-1,1-1 1,0 1 0,0 0-1,0 0 1,0 0 0,0 0-1,0 0 1,0 0 0,0 0-1,0 0 1,1 0 0,-1-1-1,0 1 1,1 2-1,0-2-119,0 0 0,1 0 0,-1 0 0,0 0 0,0 0-1,1 0 1,-1 0 0,1 0 0,-1-1 0,1 1-1,-1-1 1,1 1 0,-1-1 0,1 1 0,0-1 0,1 0-1,39 0-883,-29-1 868,-1 1 0,1 1 1,-1-1-1,20 5 1,-32-5 130,1 0 1,-1 0-1,1 0 0,-1 0 1,0 1-1,1-1 1,-1 0-1,1 0 0,-1 0 1,0 0-1,1 1 0,-1-1 1,1 0-1,-1 0 1,0 1-1,1-1 0,-1 0 1,0 1-1,0-1 1,1 0-1,-1 1 0,0-1 1,0 0-1,1 1 1,-1-1-1,0 1 0,0-1 1,0 0-1,0 1 1,1-1-1,-1 1 0,0-1 1,0 1-1,0-1 1,0 0-1,0 1 0,0 0 1,-13 17 1107,-25 11-130,37-28-965,-16 11 245,0-1 1,-1-1 0,0-1 0,-23 9-1,76-45-11244,-6 3 3700</inkml:trace>
</inkml:ink>
</file>

<file path=ppt/ink/ink4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0.934"/>
    </inkml:context>
    <inkml:brush xml:id="br0">
      <inkml:brushProperty name="width" value="0.025" units="cm"/>
      <inkml:brushProperty name="height" value="0.025" units="cm"/>
    </inkml:brush>
  </inkml:definitions>
  <inkml:trace contextRef="#ctx0" brushRef="#br0">283 0 20371,'0'0'2942,"-9"6"-1138,1 0-1483,0 0 0,0 0 1,0 1-1,1 0 0,0 0 0,0 0 0,1 1 1,0 0-1,0 1 0,1-1 0,0 1 0,0 0 1,1 0-1,0 1 0,1-1 0,0 1 0,-2 16 1,4-2-422,1 1 1,2 0 0,0-1-1,10 39 1,-10-55 173,-1 1 0,0-1 1,-1 1-1,0-1 0,0 1 0,-1-1 0,0 0 0,0 1 0,-1-1 1,0 0-1,-1 0 0,1 0 0,-2 0 0,1 0 0,-5 7 1,5-11-30,0 1 0,0-1 1,0 0-1,0 0 0,-1 0 0,1 0 1,-1-1-1,0 1 0,0-1 1,-1 0-1,1 0 0,-1-1 1,1 0-1,-1 1 0,0-1 1,0-1-1,0 1 0,0-1 1,0 0-1,0 0 0,0 0 1,0-1-1,-1 1 0,1-1 1,-9-2-1,12 2-45,0-1 0,0 0 0,0 0 0,0 0 0,0 0 0,0 0 0,0 0 0,0 0 0,0-1 0,1 1 0,-1-1 0,1 1 0,-1-1 0,1 0 0,-1 1 0,1-1 0,0 0 0,0 0 0,0 0 0,0 0 0,0 0 0,1 0 0,-1 0 0,1-1 0,-1 1 0,1 0 0,0 0 0,-1 0 0,2-5 0,-2-1 0,1 0 0,0-1 0,1 1 0,0 0 0,0 0 0,1 0 0,2-8 0,1 3-673,2 1-1,-1 0 1,1 0 0,1 1-1,0 0 1,1 0 0,0 1-1,0 0 1,22-16-1,11-6-4547,53-32-1,-81 56 4515,20-13-7065</inkml:trace>
</inkml:ink>
</file>

<file path=ppt/ink/ink4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1.277"/>
    </inkml:context>
    <inkml:brush xml:id="br0">
      <inkml:brushProperty name="width" value="0.025" units="cm"/>
      <inkml:brushProperty name="height" value="0.025" units="cm"/>
    </inkml:brush>
  </inkml:definitions>
  <inkml:trace contextRef="#ctx0" brushRef="#br0">83 30 14830,'0'0'14179,"-10"6"-13784,5-3-359,-36 22 112,39-23-147,0 0 0,0-1-1,0 2 1,0-1 0,0 0-1,0 0 1,0 1 0,1-1-1,0 0 1,-1 1 0,1 0-1,0-1 1,0 1 0,0 0 0,0-1-1,1 1 1,-1 0 0,1 3-1,0-6-1,0 1 1,1-1-1,-1 1 0,0-1 0,1 0 0,-1 1 0,1-1 0,-1 0 0,0 1 0,1-1 1,-1 0-1,1 1 0,-1-1 0,1 0 0,-1 0 0,1 0 0,-1 1 0,1-1 0,-1 0 1,1 0-1,-1 0 0,1 0 0,-1 0 0,1 0 0,0 0 0,-1 0 0,1 0 0,-1 0 1,1-1-1,-1 1 0,1 0 0,-1 0 0,1 0 0,-1-1 0,1 1 0,-1 0 0,0 0 1,1-1-1,-1 1 0,1-1 0,23-11-112,-1-3-1270,-2-2 1,1 0-1,32-35 0,-53 50 1789,-25 43 1553,20-34-1836,0 0-1,0 0 0,0 1 1,1 0-1,0 0 1,1 0-1,0 0 0,0 0 1,1 0-1,0 1 1,0-1-1,1 0 0,0 13 1,1-21-142,-1 1 0,1 0 0,-1 0 0,1-1 0,-1 1 0,1 0 0,0-1 0,-1 1 0,1-1 0,0 1 0,0-1 1,-1 1-1,1-1 0,0 0 0,0 1 0,0-1 0,-1 0 0,1 1 0,0-1 0,0 0 0,0 0 0,0 0 0,0 0 0,-1 0 0,1 0 0,0 0 0,0 0 1,0 0-1,1-1 0,26-6-1495,-21 3 263,0-2-1,0 1 1,-1-1 0,1 0 0,-2 0 0,1 0 0,6-9-1,18-28-10973</inkml:trace>
</inkml:ink>
</file>

<file path=ppt/ink/ink4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1.650"/>
    </inkml:context>
    <inkml:brush xml:id="br0">
      <inkml:brushProperty name="width" value="0.025" units="cm"/>
      <inkml:brushProperty name="height" value="0.025" units="cm"/>
    </inkml:brush>
  </inkml:definitions>
  <inkml:trace contextRef="#ctx0" brushRef="#br0">89 1 19731,'-7'9'2146,"-44"67"2123,46-68-3806,1 1-1,0-1 1,0 1-1,1 0 0,0 0 1,1 1-1,0-1 1,0 0-1,1 11 0,1-19-451,0 1-1,0-1 1,0 1-1,0-1 0,0 1 1,1-1-1,-1 0 0,1 1 1,-1-1-1,1 0 0,-1 1 1,1-1-1,0 0 1,0 1-1,0-1 0,0 0 1,-1 0-1,1 0 0,1 0 1,-1 0-1,0 0 1,0 0-1,3 1 0,-1 0-6,1-1 0,0 1 1,0-1-1,0 0 0,0 0 0,0-1 0,0 1 0,7-1 0,4 0-309,0-1 0,0-1 0,28-6 0,-10-2-921,-21 6 821,0 0 1,0 1-1,25-3 0,-36 6 447,0 1-1,0-1 1,-1 0 0,1 1 0,0-1-1,-1 0 1,1 1 0,-1-1-1,1 1 1,0-1 0,-1 1 0,1 0-1,-1-1 1,0 1 0,1 0 0,-1-1-1,1 1 1,-1 0 0,0-1 0,1 1-1,-1 0 1,0-1 0,0 1 0,0 0-1,0 0 1,0 0 0,0-1-1,0 1 1,0 0 0,0 0 0,0-1-1,0 1 1,0 0 0,0 0 0,0-1-1,-1 1 1,1 0 0,0 0 0,-1-1-1,1 1 1,-1 0 0,-12 35 687,4-20-406,7-10-204,-1 1 0,-1-1-1,1 0 1,-1 0 0,0 0-1,0-1 1,-1 1-1,0-1 1,0 0 0,-10 8-1,14-13-206,1 0-1,0 0 0,0-1 0,-1 1 1,1 0-1,0 0 0,0 0 0,0 0 0,-1-1 1,1 1-1,0 0 0,0 0 0,0-1 1,0 1-1,0 0 0,-1 0 0,1-1 1,0 1-1,0 0 0,0 0 0,0-1 0,0 1 1,0 0-1,0-1 0,0 1 0,0 0 1,0 0-1,0-1 0,0 1 0,0 0 0,0 0 1,0-1-1,0 1 0,0 0 0,1-1 1,-1 1-1,0 0 0,0 0 0,0 0 1,0-1-1,0 1 0,1 0 0,-1 0 0,0-1 1,0 1-1,1 0 0,6-16-6239,7-1-4312</inkml:trace>
</inkml:ink>
</file>

<file path=ppt/ink/ink4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11.977"/>
    </inkml:context>
    <inkml:brush xml:id="br0">
      <inkml:brushProperty name="width" value="0.025" units="cm"/>
      <inkml:brushProperty name="height" value="0.025" units="cm"/>
    </inkml:brush>
  </inkml:definitions>
  <inkml:trace contextRef="#ctx0" brushRef="#br0">25 41 7335,'0'0'7111,"10"0"-3214,-7 0-3623,45-1 3445,-46 1-3473,0 0 0,0 0-1,0 0 1,-1-1 0,1 1 0,0-1-1,0 0 1,-1 1 0,1-1 0,0 0-1,-1 0 1,1 0 0,0 0 0,-1 0-1,1 0 1,-1-1 0,0 1 0,0 0-1,1-1 1,-1 1 0,0-1 0,0 1-1,0-1 1,0 0 0,-1 1 0,2-4-1,-2 4-194,0 0 0,-1 1-1,1-1 1,0 1 0,-1-1-1,1 1 1,-1-1 0,1 1-1,-1-1 1,1 1 0,-1 0-1,1-1 1,-1 1 0,1 0-1,-1-1 1,0 1-1,1 0 1,-1 0 0,0-1-1,1 1 1,-1 0 0,0 0-1,1 0 1,-1 0 0,1 0-1,-1 0 1,0 0 0,1 0-1,-1 0 1,0 0 0,1 0-1,-1 1 1,-1-1 0,-25 4 31,22-2-3,0 0 1,0 0 0,1 1-1,0-1 1,-1 1 0,1 0-1,0 0 1,0 1 0,1-1-1,-1 1 1,1 0 0,-1 0-1,1 0 1,1 0 0,-1 0-1,0 1 1,1-1-1,0 1 1,0 0 0,0-1-1,1 1 1,0 0 0,0 0-1,-1 10 1,3-14-80,-1 0 0,1 1 0,0-1 0,-1 0 0,1 0 0,0 0 0,0 0 0,0 0 0,0 0 0,0 0 0,0 0 0,0-1 0,1 1 0,-1 0 0,0 0 0,0-1 0,1 1 0,-1-1 0,0 1 0,1-1 0,-1 0 0,0 0 0,1 1 0,-1-1 0,0 0 0,1 0 0,-1 0 0,3-1 0,47-1 0,-48 1 0,22-3 0,0-2 0,-1-1 0,1-1 0,39-19 0,-41 17 0,1 0 0,1 1 0,0 1 0,37-6 0,-61 14 0,0 0 0,1-1 1,-1 1-1,0 0 0,0 0 0,0 0 1,0 0-1,0 0 0,1 0 0,-1 1 1,0-1-1,0 0 0,0 0 0,0 1 1,0-1-1,0 1 0,0-1 0,0 1 1,0-1-1,0 1 0,0 0 0,0 0 0,0-1 1,-1 1-1,1 0 0,0 0 0,0 0 1,-1 0-1,1 0 0,-1 0 0,1 0 1,-1 0-1,1 0 0,-1 0 0,1 0 1,-1 2-1,1 4 1,0 1 0,-1 0 0,0 0 0,0-1 1,-2 9-1,1 34-19,1-48 15,0-1 1,1 0 0,-1 1-1,0-1 1,0 0 0,1 1 0,-1-1-1,1 0 1,-1 0 0,1 1-1,0-1 1,-1 0 0,1 0 0,0 0-1,0 0 1,0 0 0,0 0-1,0 0 1,0 0 0,0 0 0,0 0-1,0 0 1,0-1 0,1 1-1,-1-1 1,1 2 0,24 0-2062,-9-5-5225,9-11-14043</inkml:trace>
</inkml:ink>
</file>

<file path=ppt/ink/ink4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18.017"/>
    </inkml:context>
    <inkml:brush xml:id="br0">
      <inkml:brushProperty name="width" value="0.025" units="cm"/>
      <inkml:brushProperty name="height" value="0.025" units="cm"/>
    </inkml:brush>
  </inkml:definitions>
  <inkml:trace contextRef="#ctx0" brushRef="#br0">1 55 9417,'0'0'10896,"12"1"-8879,32-5-673,1-2-1,64-16 0,-94 19-1262,68-8 411,-54 8-377,-24 2-29,-11 1 38,-66-2 173,42 0-231,1 1 0,-1 1 0,1 2 1,-1 1-1,-40 9 0,172-9 323,46-2-180,-288 30-124,135-29-368,10-1-622,12-3-3117,15-12-2907</inkml:trace>
</inkml:ink>
</file>

<file path=ppt/ink/ink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0.081"/>
    </inkml:context>
    <inkml:brush xml:id="br0">
      <inkml:brushProperty name="width" value="0.025" units="cm"/>
      <inkml:brushProperty name="height" value="0.025" units="cm"/>
    </inkml:brush>
  </inkml:definitions>
  <inkml:trace contextRef="#ctx0" brushRef="#br0">0 83 18514,'0'0'12022,"9"0"-11916,8 0-33,-1 1-48,0 0 1,-1-2-1,1 0 0,16-3 1,-29 3-20,0 1 1,0 0 0,-1-1 0,1 0 0,-1 0-1,1 0 1,0 0 0,-1 0 0,0 0-1,1-1 1,-1 1 0,0-1 0,0 1 0,1-1-1,-1 0 1,-1 0 0,1 0 0,0 0 0,0 0-1,-1-1 1,1 1 0,-1 0 0,0-1-1,0 1 1,0-1 0,0 1 0,0-1 0,0 0-1,-1 1 1,1-1 0,-1-4 0,0 6 0,0 0 0,0 0 1,0 1-1,0-1 0,0 0 1,-1 0-1,1 0 0,0 1 1,-1-1-1,1 0 1,-1 1-1,1-1 0,-1 0 1,1 1-1,-1-1 0,1 1 1,-1-1-1,1 0 0,-1 1 1,0 0-1,1-1 0,-1 1 1,0-1-1,0 1 0,1 0 1,-1-1-1,0 1 0,0 0 1,0 0-1,1 0 0,-1 0 1,0-1-1,0 1 1,0 0-1,1 0 0,-1 1 1,0-1-1,0 0 0,0 0 1,1 0-1,-1 0 0,0 1 1,0-1-1,-1 1 0,-2 0-17,0 0-1,0 1 0,0-1 1,0 1-1,0 0 1,0 0-1,-5 4 0,3 0 76,0-1-1,0 1 1,1 0 0,-1 0-1,2 1 1,-1 0-1,1-1 1,0 2 0,0-1-1,1 0 1,0 1-1,0-1 1,1 1 0,0 0-1,0 0 1,1 0-1,0 0 1,1 0 0,0 10-1,0-17-67,0 1-1,1-1 1,-1 1-1,1 0 1,-1-1 0,1 0-1,0 1 1,0-1-1,0 1 1,-1-1-1,1 0 1,1 0-1,-1 1 1,0-1 0,0 0-1,0 0 1,1 0-1,-1 0 1,0 0-1,1-1 1,1 2-1,2 0-122,0 0 0,-1-1 0,1 1 0,0-1 0,1 0 0,9 0-1,-4-1-1066,0 0-1,1 0 1,-1-1-1,0-1 1,21-5 0,2-10-6479,2-7-6699</inkml:trace>
</inkml:ink>
</file>

<file path=ppt/ink/ink4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18.891"/>
    </inkml:context>
    <inkml:brush xml:id="br0">
      <inkml:brushProperty name="width" value="0.025" units="cm"/>
      <inkml:brushProperty name="height" value="0.025" units="cm"/>
    </inkml:brush>
  </inkml:definitions>
  <inkml:trace contextRef="#ctx0" brushRef="#br0">1 56 11979,'0'0'10437,"11"0"-8601,44-2-576,-1-3-1,75-16 0,29-3-1172,-198 30-19,0 1 0,1 1 0,-53 20 0,25-8-35,57-17-173,-19 5 770,29-7-129,19-4-238,110-27-152,86-16-569,-379 46 453,31 15-746,125-14-1520,34-7-4242,8-10-3507</inkml:trace>
</inkml:ink>
</file>

<file path=ppt/ink/ink4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3.437"/>
    </inkml:context>
    <inkml:brush xml:id="br0">
      <inkml:brushProperty name="width" value="0.025" units="cm"/>
      <inkml:brushProperty name="height" value="0.025" units="cm"/>
    </inkml:brush>
  </inkml:definitions>
  <inkml:trace contextRef="#ctx0" brushRef="#br0">351 11 4132,'0'0'15972,"-9"-3"-14744,5 1-1067,-1 1 0,0 0-1,1 0 1,-1 0 0,0 0-1,0 1 1,0 0 0,0 0 0,0 0-1,0 1 1,1 0 0,-1 0-1,0 0 1,0 0 0,1 1 0,-1-1-1,1 1 1,-7 4 0,-10 6 446,0 1 1,1 1 0,0 0-1,1 2 1,1 0 0,0 1 0,1 1-1,1 1 1,1 0 0,1 1-1,-20 36 1,32-53-596,1 0 0,-1-1 0,1 1 0,0 0 0,0 0 0,0 0 0,0-1 0,0 1 0,1 0 0,-1 0-1,1 0 1,0 1 0,0-1 0,0 0 0,0 0 0,0 0 0,1 0 0,-1 0 0,1 0 0,0 0 0,1 2 0,0-2-27,1-1-1,-1 0 1,0 0 0,1 0 0,0 0-1,-1 0 1,1-1 0,0 1-1,0-1 1,0 0 0,0 1 0,0-2-1,0 1 1,0 0 0,0 0-1,0-1 1,0 0 0,1 1 0,3-2-1,92 3-4062,-31-11-3812,-6-6-6492</inkml:trace>
</inkml:ink>
</file>

<file path=ppt/ink/ink4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4.793"/>
    </inkml:context>
    <inkml:brush xml:id="br0">
      <inkml:brushProperty name="width" value="0.025" units="cm"/>
      <inkml:brushProperty name="height" value="0.025" units="cm"/>
    </inkml:brush>
  </inkml:definitions>
  <inkml:trace contextRef="#ctx0" brushRef="#br0">1 21 19378,'0'-1'2114,"0"-3"4068,7 4-6726,5 0-1795,7 0-1024,-4-5-1153,0-5-5285</inkml:trace>
</inkml:ink>
</file>

<file path=ppt/ink/ink4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5.168"/>
    </inkml:context>
    <inkml:brush xml:id="br0">
      <inkml:brushProperty name="width" value="0.025" units="cm"/>
      <inkml:brushProperty name="height" value="0.025" units="cm"/>
    </inkml:brush>
  </inkml:definitions>
  <inkml:trace contextRef="#ctx0" brushRef="#br0">3 6 15759,'0'0'9225,"-3"34"-12172,21-50-1537,2-7-6535</inkml:trace>
</inkml:ink>
</file>

<file path=ppt/ink/ink4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5.513"/>
    </inkml:context>
    <inkml:brush xml:id="br0">
      <inkml:brushProperty name="width" value="0.025" units="cm"/>
      <inkml:brushProperty name="height" value="0.025" units="cm"/>
    </inkml:brush>
  </inkml:definitions>
  <inkml:trace contextRef="#ctx0" brushRef="#br0">45 1 19410,'0'0'4298,"-2"11"-3610,-11 61 837,3-28-405,2 1 0,-3 87 0,11-131-1074,0 0 1,1-1-1,-1 1 1,1 0-1,-1 0 1,1-1-1,-1 1 1,1 0-1,0 0 1,-1-1-1,1 1 0,0-1 1,-1 1-1,1-1 1,0 1-1,0-1 1,-1 1-1,1-1 1,0 1-1,0-1 0,0 0 1,0 0-1,-1 1 1,1-1-1,0 0 1,0 0-1,0 0 1,0 0-1,0 0 0,0 0 1,0 0-1,0 0 1,-1-1-1,1 1 1,0 0-1,0-1 1,0 1-1,0 0 1,0-1-1,1 0 0,39-16 1258,-7-10-1489,-2-1-1,0-1 1,-3-2-1,0-1 1,-2-1-1,-1-2 1,27-48-1,-70 86-17628,0 7 5840</inkml:trace>
  <inkml:trace contextRef="#ctx0" brushRef="#br0" timeOffset="1">195 189 13004,'0'0'6695,"-18"58"-3941,18-44-576,0 0-320,11-4-801,10-2-544,3-3-321,8-3-961,2-2-2466,4-6-2595,-5-11-7462</inkml:trace>
</inkml:ink>
</file>

<file path=ppt/ink/ink4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5.886"/>
    </inkml:context>
    <inkml:brush xml:id="br0">
      <inkml:brushProperty name="width" value="0.025" units="cm"/>
      <inkml:brushProperty name="height" value="0.025" units="cm"/>
    </inkml:brush>
  </inkml:definitions>
  <inkml:trace contextRef="#ctx0" brushRef="#br0">80 1 17969,'0'0'3705,"-9"4"-2387,2-1-859,1 1 0,-1-1 0,0 1 0,-11 10 0,16-12-280,-1 1 0,1-1 1,0 0-1,0 0 0,1 1 0,-1-1 0,0 1 0,1-1 0,-1 1 1,1 0-1,0 0 0,0-1 0,0 1 0,0 0 0,1 0 0,-1 0 1,1 0-1,0 0 0,0 4 0,2-6-112,1 0 1,-1 0-1,1 0 1,-1-1-1,1 1 1,-1-1-1,1 1 1,0-1-1,0 0 1,-1 0-1,1 0 1,0 0-1,4-2 1,-4 2 1,16-3-142,-1 0-1,0-1 0,0-1 1,25-10-1,-27 9-158,0 0-1,0 1 0,1 1 1,0 0-1,0 1 0,17 0 1,-29 57 2928,-3-52-2612,-1-1 1,1 1-1,-1-1 0,1 1 1,-1-1-1,1 0 1,0 1-1,0-1 1,0 0-1,-1 0 1,1 0-1,0-1 1,0 1-1,1 0 0,-1-1 1,0 1-1,0-1 1,0 0-1,0 1 1,0-1-1,0 0 1,1 0-1,-1-1 1,3 0-1,54-8-81,-39 6-462,-17 3 390,1-1 0,-1 1 0,0-1 1,1 0-1,-1 0 0,0 0 0,0 0 0,6-3 0,-9 3-11,65 4-10874,-37-7 4884,2-5-2904</inkml:trace>
</inkml:ink>
</file>

<file path=ppt/ink/ink4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6.245"/>
    </inkml:context>
    <inkml:brush xml:id="br0">
      <inkml:brushProperty name="width" value="0.025" units="cm"/>
      <inkml:brushProperty name="height" value="0.025" units="cm"/>
    </inkml:brush>
  </inkml:definitions>
  <inkml:trace contextRef="#ctx0" brushRef="#br0">133 1 13613,'0'0'16148,"-11"-1"-16099,6 1-48,-1 0 0,0 0 1,0 1-1,0 0 0,1 0 1,-1 0-1,0 0 1,1 1-1,-1 0 0,1 0 1,0 1-1,-1-1 1,1 1-1,0 0 0,1 1 1,-1-1-1,1 1 1,-1 0-1,1 0 0,0 0 1,0 1-1,-3 5 1,7-10-6,0 0 1,0 1 0,0-1 0,-1 0-1,1 0 1,0 0 0,0 0 0,0 1-1,0-1 1,0 0 0,0 0 0,0 0 0,0 1-1,0-1 1,0 0 0,0 0 0,0 0-1,0 0 1,0 1 0,0-1 0,0 0-1,0 0 1,0 0 0,0 1 0,0-1 0,0 0-1,0 0 1,1 0 0,-1 0 0,0 1-1,0-1 1,0 0 0,0 0 0,0 0-1,0 0 1,1 0 0,-1 1 0,0-1 0,0 0-1,0 0 1,0 0 0,1 0 0,-1 0-1,0 0 1,0 0 0,16 4-391,23-4-821,-33 0 832,78 0-3525,-83 1 3970,-1-1 0,1 0 0,-1 1 0,1-1 0,-1 0 1,1 1-1,-1-1 0,1 0 0,-1 1 0,1-1 0,-1 1 0,1-1 0,-1 1 0,0-1 0,1 1 0,-1 0 0,0-1 0,1 1 0,-1-1 0,0 1 0,0 0 1,0-1-1,1 1 0,-1-1 0,0 1 0,0 0 0,0-1 0,0 1 0,0 0 0,0-1 0,0 1 0,-1 0 0,1-1 0,0 1 0,0-1 0,0 1 0,-1 0 0,1 0 1,-13 24 3089,-33 17-1087,42-39-1954,0-1 1,1 1-1,-1-1 0,0 0 1,0 0-1,-1 0 0,1 0 1,0-1-1,0 0 0,-1 0 1,-7 1-1,12-2-235,-1-1 0,1 1 1,-1-1-1,1 1 0,-1-1 0,1 1 1,-1-1-1,1 0 0,0 1 0,-1-1 0,1 0 1,0 1-1,-1-1 0,1 0 0,0 0 0,0 1 1,0-1-1,0 0 0,0 0 0,0 1 1,0-1-1,0 0 0,0 0 0,0 1 0,0-1 1,0 0-1,0 1 0,1-1 0,-1 0 0,0 0 1,1 1-1,-1-1 0,0 0 0,1 1 1,0-2-1,12-28-8793,2 10-1509</inkml:trace>
</inkml:ink>
</file>

<file path=ppt/ink/ink4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6.947"/>
    </inkml:context>
    <inkml:brush xml:id="br0">
      <inkml:brushProperty name="width" value="0.025" units="cm"/>
      <inkml:brushProperty name="height" value="0.025" units="cm"/>
    </inkml:brush>
  </inkml:definitions>
  <inkml:trace contextRef="#ctx0" brushRef="#br0">84 32 3523,'0'0'15017,"-4"-1"-12924,-15-2-339,11 5 3085,12 0-496,26-10-4138,-16-8-476,-14 16 257,0 0 1,0 0-1,0-1 1,0 1-1,0 0 1,0 0-1,0-1 1,0 1-1,0 0 1,0-1-1,0 1 1,0 0-1,0 0 1,0-1-1,0 1 1,0 0-1,0 0 1,0 0-1,-1-1 1,1 1-1,0 0 1,0 0-1,0-1 0,0 1 1,-1 0-1,1 0 1,0 0-1,0 0 1,0-1-1,-1 1 1,1 0-1,0 0 1,0 0-1,-1 0 1,1 0-1,0 0 1,-1 0-1,-1-1-31,0 1 0,0 0 0,0 0 0,0 0 0,0 0 0,0 1 0,0-1 0,-1 0 0,1 1 0,0 0 0,0-1 0,1 1 0,-1 0 0,0 0 0,-3 2 0,-1 2 139,0 0 0,0 0 1,1 1-1,0 0 1,0 0-1,-8 12 0,12-16-57,-1 0-1,0 1 1,1-1-1,-1 1 0,1 0 1,0 0-1,0-1 1,0 1-1,0 0 0,1 0 1,-1 0-1,1 0 1,-1 0-1,1 0 1,0 0-1,0 0 0,1 0 1,-1 0-1,0 0 1,3 5-1,-2-7-9,1 1 0,0-1 1,0 0-1,1 0 0,-1 0 0,0 0 0,0 0 1,0 0-1,1 0 0,-1-1 0,0 1 0,1-1 1,-1 0-1,1 1 0,-1-1 0,0-1 0,1 1 1,-1 0-1,3-1 0,50-7 283,-39 2-501,0 0 0,-1-1 0,0 0 0,20-15 0,30-13-738,-85 99 2407,20-63-1466,1 0 0,-1 0 0,1 0-1,-1 0 1,1 0 0,0 0 0,-1 0 0,1 0-1,0 0 1,0 0 0,0 0 0,0 0-1,0-1 1,0 1 0,0 0 0,0-1-1,0 1 1,0-1 0,0 1 0,0-1 0,1 1-1,-1-1 1,0 0 0,0 0 0,1 1-1,-1-1 1,0 0 0,0 0 0,0 0-1,1 0 1,-1-1 0,2 1 0,47-4 224,31-16-756,-65 14 356,0 2 0,1 0 0,-1 0 0,33-1 0,-48 5 207,-1 1 1,1-1-1,0 1 0,-1 0 0,1-1 1,0 1-1,-1 0 0,1-1 0,-1 1 1,1 0-1,-1 0 0,1-1 0,-1 1 1,1 0-1,-1 0 0,0 0 0,0 0 1,1 0-1,-1-1 0,0 1 0,0 0 1,0 0-1,0 0 0,0 0 0,0 0 1,0 0-1,0 0 0,0 0 0,-1-1 1,1 1-1,0 0 0,-1 1 0,0-1-59,1 1-1,0-1 1,-1 0-1,1 0 0,0 0 1,0 1-1,0-1 0,0 0 1,0 0-1,0 0 0,0 1 1,0-1-1,0 0 1,1 0-1,-1 0 0,1 1 1,-1-1-1,1 0 0,-1 0 1,1 0-1,-1 0 0,1 0 1,0 0-1,0 0 0,-1 0 1,1 0-1,0 0 1,2 1-1,13-1-2775,4-1-3662</inkml:trace>
</inkml:ink>
</file>

<file path=ppt/ink/ink4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7.946"/>
    </inkml:context>
    <inkml:brush xml:id="br0">
      <inkml:brushProperty name="width" value="0.025" units="cm"/>
      <inkml:brushProperty name="height" value="0.025" units="cm"/>
    </inkml:brush>
  </inkml:definitions>
  <inkml:trace contextRef="#ctx0" brushRef="#br0">98 186 8360,'9'-11'4927,"-1"1"-3997,49-61 5654,-53 65-5694,0-1 0,0 1 0,0-1 0,0 0-1,-1 0 1,-1 0 0,1 0 0,-1-1-1,0 1 1,1-13 0,-3 20-868,0 0 1,0 0-1,0-1 0,0 1 0,0 0 1,0 0-1,0 0 0,0 0 1,0-1-1,0 1 0,0 0 1,0 0-1,0 0 0,0 0 1,0 0-1,0-1 0,0 1 1,0 0-1,0 0 0,0 0 1,0 0-1,-1-1 0,1 1 0,0 0 1,0 0-1,0 0 0,0 0 1,0 0-1,0 0 0,0 0 1,-1 0-1,1-1 0,0 1 1,0 0-1,0 0 0,0 0 1,-1 0-1,1 0 0,0 0 0,0 0 1,0 0-1,0 0 0,-1 0 1,1 0-1,0 0 0,0 0 1,0 0-1,0 0 0,0 0 1,-1 0-1,1 0 0,-11 8 197,-8 12-290,5 6 143,1 1 1,2 1-1,1 0 1,1 0-1,1 1 1,1 0-1,2 1 1,1-1-1,1 1 1,2 0-1,3 41 1,-1-62-73,1 1 0,1-1 0,-1 0 0,1 0 0,1 0 0,-1 0 0,2-1 0,4 9 0,-48-81 0,-17-30 0,51 84 0,2 4 0,0 0 0,0 1 0,1-1 0,-1 0 0,2-1 0,-1 1 0,1 0 0,-1-7 0,5 11 0,1 1 0,-1 0 0,1 0 0,0 0 0,0 0 0,-1 1 0,1-1 0,0 1 0,0 0 0,0 0 0,6 2 0,-3-2 0,34 0-630,-4 1-2388,-1-1 0,45-8 0,-26-5-4787</inkml:trace>
</inkml:ink>
</file>

<file path=ppt/ink/ink4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8.337"/>
    </inkml:context>
    <inkml:brush xml:id="br0">
      <inkml:brushProperty name="width" value="0.025" units="cm"/>
      <inkml:brushProperty name="height" value="0.025" units="cm"/>
    </inkml:brush>
  </inkml:definitions>
  <inkml:trace contextRef="#ctx0" brushRef="#br0">18 0 21685,'0'0'8071,"-11"59"-8103,11-50-2082,11-5-2754,1-4-4325</inkml:trace>
  <inkml:trace contextRef="#ctx0" brushRef="#br0" timeOffset="1">28 127 10890,'0'0'16336,"-28"51"-14446,28-42-705,0-2-897,13-5-352,4-2-2819,9-9-6470</inkml:trace>
</inkml:ink>
</file>

<file path=ppt/ink/ink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0.421"/>
    </inkml:context>
    <inkml:brush xml:id="br0">
      <inkml:brushProperty name="width" value="0.025" units="cm"/>
      <inkml:brushProperty name="height" value="0.025" units="cm"/>
    </inkml:brush>
  </inkml:definitions>
  <inkml:trace contextRef="#ctx0" brushRef="#br0">76 0 16976,'0'0'3785,"-8"9"-1874,-2 4-890,1 0 0,1 0 1,0 1-1,0 0 0,-7 23 0,13-32-793,0 0 0,0 1 0,1-1 0,0 1-1,0-1 1,1 1 0,0-1 0,0 1 0,0-1 0,1 8 0,0-11-227,-1 1 0,1-1 0,0 1 1,0-1-1,0 0 0,1 1 1,-1-1-1,1 0 0,-1 0 0,1 0 1,0 0-1,-1 0 0,1 0 1,0 0-1,0-1 0,0 1 0,1-1 1,-1 1-1,0-1 0,1 0 0,-1 0 1,1 0-1,2 1 0,0-1 5,1 1-1,0-1 1,-1 0 0,1-1-1,0 0 1,0 1-1,-1-2 1,1 1-1,0-1 1,0 0 0,-1 0-1,1 0 1,-1-1-1,1 0 1,-1 0-1,1 0 1,-1-1 0,0 0-1,0 0 1,-1 0-1,1-1 1,0 1-1,-1-1 1,6-7 0,9-9-39,-2-2 0,0 0 0,25-44 0,-29 45 73,-46 104 425,25-63-384,0 0 1,1 0-1,0 1 1,-6 42-1,12-53-1884,1-1 1,0 1-1,0-1 1,4 17-1,4-5-10966</inkml:trace>
</inkml:ink>
</file>

<file path=ppt/ink/ink4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8.680"/>
    </inkml:context>
    <inkml:brush xml:id="br0">
      <inkml:brushProperty name="width" value="0.025" units="cm"/>
      <inkml:brushProperty name="height" value="0.025" units="cm"/>
    </inkml:brush>
  </inkml:definitions>
  <inkml:trace contextRef="#ctx0" brushRef="#br0">0 0 21685,'0'0'9790,"6"11"-8701,33 85-700,21 48-3346,-75-168-21754</inkml:trace>
</inkml:ink>
</file>

<file path=ppt/ink/ink4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9.008"/>
    </inkml:context>
    <inkml:brush xml:id="br0">
      <inkml:brushProperty name="width" value="0.025" units="cm"/>
      <inkml:brushProperty name="height" value="0.025" units="cm"/>
    </inkml:brush>
  </inkml:definitions>
  <inkml:trace contextRef="#ctx0" brushRef="#br0">1 37 17457,'0'0'14093,"65"-15"-13196,-17 12-577,8-3-320,3 1 0,-1 1 0,-6 2 0,-11 1-737,-7 1-1889,-15 0-2019,-13 0-1408</inkml:trace>
  <inkml:trace contextRef="#ctx0" brushRef="#br0" timeOffset="1">3 167 11691,'0'0'20147,"75"-2"-19506,-24-9-353,5-1-288,1 2 0,-4 1-1249,-8 5-1730,-6-2-2818,-9 0-3332</inkml:trace>
</inkml:ink>
</file>

<file path=ppt/ink/ink4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9.631"/>
    </inkml:context>
    <inkml:brush xml:id="br0">
      <inkml:brushProperty name="width" value="0.025" units="cm"/>
      <inkml:brushProperty name="height" value="0.025" units="cm"/>
    </inkml:brush>
  </inkml:definitions>
  <inkml:trace contextRef="#ctx0" brushRef="#br0">71 22 18866,'0'0'5434,"-8"9"-2439,1-1-2604,1 0 0,0 0 0,0 1 0,0 0-1,1 1 1,1-1 0,0 1 0,0-1 0,1 1 0,0 1-1,0-1 1,1 0 0,0 12 0,1-21-391,1 0 0,0-1 0,0 1 0,0 0 0,0-1 0,-1 1 0,1 0 0,0 0 0,0-1 0,0 1 0,0 0 0,1-1 0,-1 1 0,0 0 0,0-1 0,0 1 0,0 0 0,1-1 0,-1 1 0,0 0 0,1-1 0,-1 1 0,1 0 0,-1-1 0,0 1 0,1-1 0,-1 1 0,1-1 0,-1 1 0,1-1 0,0 1 0,-1-1 0,1 0 0,-1 1 0,1-1 0,0 0 0,-1 0 0,1 1 0,0-1 0,0 0 0,-1 0 0,1 0 0,0 0 0,-1 0 0,1 0 0,0 0 0,0 0 0,-1 0 0,1 0 0,0 0 0,-1 0 0,1-1 0,0 1 0,-1 0 0,1 0 0,1-1 0,1-1 0,0 0 0,1 0 0,-1 0 0,0-1 0,0 1 0,0-1 0,-1 0 0,1 0 0,2-4 0,0-2 0,-1 0 0,-1 0 0,1-1 0,-2 1 0,1-1 0,-1 0 0,-1 1 0,0-1 0,0 0 0,-1 0 0,-1-12 0,1 15 0,0 7 0,0-1 0,0 1 0,0 0 0,0 0 0,0-1 0,0 1 0,0 0 0,0-1 0,-1 1 0,1 0 0,0 0 0,0-1 0,0 1 0,0 0 0,0 0 0,-1-1 0,1 1 0,0 0 0,0 0 0,0 0 0,-1-1 0,1 1 0,0 0 0,0 0 0,-1 0 0,1 0 0,0-1 0,0 1 0,-1 0 0,1 0 0,0 0 0,0 0 0,-1 0 0,1 0 0,0 0 0,-1 0 0,1 0 0,0 0 0,0 0 0,-1 0 0,1 0 0,0 0 0,-1 0 0,1 0 0,0 0 0,0 0 0,-1 0 0,1 1 0,0-1 0,0 0 0,-1 0 0,1 0 0,0 1 0,-13 10 0,12-9 0,0 0 0,1 0 0,-1 1 0,1-1 0,0 0 0,-1 0 0,1 0 0,0 0 0,0 0 0,0 0 0,1 1 0,-1-1 0,0 0 0,1 0 0,0 0 0,-1 0 0,1 0 0,0 0 0,0 0 0,0 0 0,0-1 0,0 1 0,3 2 0,-2-1 0,1-1 0,0 0 0,0 0 0,0 0 0,1 0 0,-1-1 0,0 1 0,1-1 0,-1 0 0,1 0 0,-1 0 0,7 1 0,-1-1 0,-1-1 0,1 1 0,-1-1 0,1-1 0,-1 0 0,1 0 0,-1 0 0,0-1 0,1 0 0,-1-1 0,12-5 0,-11 2 0,-1 0 0,0-1 0,0 0 0,0 0 0,-1-1 0,0 0 0,0 0 0,9-16 0,-17 25 0,-25 49 0,25-47 0,0 0 0,0 1 0,0-1 0,0 1 0,0-1 0,1 1 0,0-1 0,0 1 0,0-1 0,0 1 0,0-1 0,0 1 0,1 0 0,0-1 0,1 6 0,0-8 0,-1 0 0,0 1 0,0-1 0,1 0 0,-1 0 0,1 0 0,-1 0 0,1 0 0,-1 0 0,1 0 0,0 0 0,-1-1 0,1 1 0,0 0 0,0-1 0,-1 0 0,1 1 0,0-1 0,0 0 0,0 0 0,-1 0 0,1 0 0,0 0 0,0-1 0,0 1 0,2-1 0,3 0 0,0-1 0,0 0 0,0 0 0,0 0 0,9-5 0,-7 2 0,-1-1 0,1 0 0,-1 0 0,0-1 0,0 0 0,-1 0 0,0-1 0,0 0 0,-1 0 0,0 0 0,0-1 0,-1 0 0,0 0 0,3-11 0,-35 70 0,24-42 14,1 1 1,0-1-1,1 0 0,0 1 0,0-1 1,1 17-1,0-23-28,0 0-1,0 0 1,1 0 0,-1 0 0,0 0-1,1-1 1,0 1 0,-1 0-1,1 0 1,0 0 0,0 0-1,0-1 1,0 1 0,0-1 0,1 1-1,-1-1 1,0 1 0,1-1-1,-1 1 1,1-1 0,-1 0 0,1 0-1,0 0 1,0 0 0,-1 0-1,1 0 1,0-1 0,0 1-1,0 0 1,0-1 0,0 0 0,0 1-1,0-1 1,2 0 0,0 0-321,11 1-2568,0-5-3554,2-10-4588</inkml:trace>
</inkml:ink>
</file>

<file path=ppt/ink/ink4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09:59.958"/>
    </inkml:context>
    <inkml:brush xml:id="br0">
      <inkml:brushProperty name="width" value="0.025" units="cm"/>
      <inkml:brushProperty name="height" value="0.025" units="cm"/>
    </inkml:brush>
  </inkml:definitions>
  <inkml:trace contextRef="#ctx0" brushRef="#br0">0 1 24631,'0'0'7816,"2"5"-12813,-1-2 4968,5 13-2964,-5-14 2373,0 0 1,-1-1-1,1 1 1,1 0 0,-1-1-1,0 1 1,0-1-1,1 1 1,-1-1-1,0 0 1,1 1-1,0-1 1,-1 0-1,1 0 1,0 0 0,-1 0-1,1-1 1,0 1-1,0 0 1,0-1-1,-1 1 1,5 0-1,11 0-4083</inkml:trace>
</inkml:ink>
</file>

<file path=ppt/ink/ink4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00.317"/>
    </inkml:context>
    <inkml:brush xml:id="br0">
      <inkml:brushProperty name="width" value="0.025" units="cm"/>
      <inkml:brushProperty name="height" value="0.025" units="cm"/>
    </inkml:brush>
  </inkml:definitions>
  <inkml:trace contextRef="#ctx0" brushRef="#br0">26 3 4356,'0'0'13421,"9"0"-9215,0-1-3681,40-1 4650,-48 2-5033,0 0 1,1 0 0,-1 0 0,0 1-1,1-1 1,-1 0 0,0 0 0,1 1-1,-1-1 1,0 1 0,0-1 0,1 1-1,-1 0 1,0-1 0,0 1 0,0 0-1,0 0 1,0 0 0,0 0 0,0 0-1,0 0 1,0 0 0,0 0 0,-1 0-1,1 0 1,0 0 0,-1 0 0,1 1-1,-1-1 1,1 0 0,-1 1 0,1 0-1,-1 5-124,0 0 0,-1 0 0,1 0 0,-1 0 0,-1 0 0,1 0 0,-1 0 0,-1 0 0,1-1 0,-4 8 0,-41 57 101,38-60-111,1 1 0,0 0 1,1 0-1,0 1 0,0 0 0,-6 20 0,13-32-8,-1 0 0,1 0 0,0-1 0,0 1 0,0 0 0,0 0 0,0 0 0,0 0 0,0 0 0,0-1 0,0 1 0,0 0 0,0 0 0,0 0 0,1 0 0,-1-1 0,0 1 0,1 0 0,-1 0 0,0 0 0,1-1 0,-1 1 0,1 0 0,-1-1 0,1 1 0,0 0 0,-1-1 0,1 1 0,0-1 0,1 2 0,0-1 0,1 0 0,0 0 0,0 0 0,0 0 0,0-1 0,0 1 0,0-1 0,0 0 0,4 0 0,7 0 0,1-1 0,-1-1 0,16-4 0,50-20-2007,-68 21 1209,0 0 0,0-1 1,-1 0-1,0 0 0,0-2 0,-1 1 0,0-1 0,9-10 1,-8 3-6223</inkml:trace>
  <inkml:trace contextRef="#ctx0" brushRef="#br0" timeOffset="1">90 147 17489,'0'0'7142,"-55"-10"-4067,47 7-801,4 2-1121,4 0-416,6-1-320,15 0-289,7-2-32,11 0-128,4 3-192,3 1-1282,-3 0-1473,-3 0-2594,-8 0-2723</inkml:trace>
</inkml:ink>
</file>

<file path=ppt/ink/ink4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01.113"/>
    </inkml:context>
    <inkml:brush xml:id="br0">
      <inkml:brushProperty name="width" value="0.025" units="cm"/>
      <inkml:brushProperty name="height" value="0.025" units="cm"/>
    </inkml:brush>
  </inkml:definitions>
  <inkml:trace contextRef="#ctx0" brushRef="#br0">24 166 13357,'0'0'10847,"-4"9"-8477,-15 27-1019,19-35-1313,0-1 0,-1 1 1,1-1-1,0 1 0,0-1 0,0 1 0,0-1 1,0 1-1,0-1 0,0 1 0,0-1 0,0 1 1,0-1-1,0 1 0,0-1 0,1 1 0,-1-1 1,0 1-1,0-1 0,0 1 0,1-1 0,-1 1 1,0-1-1,1 0 0,-1 1 0,0-1 0,1 1 1,-1-1-1,0 0 0,1 1 0,-1-1 0,1 0 1,-1 0-1,1 1 0,-1-1 0,1 0 0,-1 0 1,1 0-1,-1 1 0,1-1 0,-1 0 0,1 0 1,-1 0-1,1 0 0,0 0 0,25 1 724,-24-1-590,6-1-89,-1 1 0,1-1 0,-1-1 0,1 1 0,-1-1 0,0 0 0,0-1 0,0 0 0,10-5 0,-14 6-57,0 0-1,0 0 1,0 0 0,0 0-1,0 0 1,-1 0-1,1-1 1,-1 1 0,0-1-1,1 0 1,-1 0 0,0 0-1,-1 0 1,1 0 0,0 0-1,-1 0 1,0-1-1,0 1 1,0 0 0,0-1-1,0 1 1,0-6 0,-3 10-26,0-1 0,0 1 0,0 0 0,0 0 0,0 0 0,0 0 0,0 0 0,1 0 0,-1 0 0,0 0 0,1 1 0,-3 2 0,-4 5 94,1 1 0,0 0 1,-9 19-1,14-26-70,0 1-1,1 0 1,-1 0 0,1 0-1,0 0 1,0 0-1,1 0 1,-1 0 0,1 0-1,0 0 1,0 1-1,0-1 1,0 0-1,2 7 1,-1-9-24,0-1 0,1 1 0,-1-1 0,0 0 0,0 1 0,1-1 0,-1 0 0,0 0 0,1 0 0,-1 0 0,1 0 0,0 0 0,-1 0 0,1-1 0,0 1 0,-1-1 0,1 1 0,0-1 0,0 1 0,-1-1 0,1 0 0,0 0 0,0 0 0,0 0 0,-1 0 0,1-1 0,0 1 0,0 0 0,2-2 0,3 1 0,0 0 0,1-1 0,-1 0 0,0 0 0,12-6 0,2-6-391,-1-1 0,0-1 0,31-33 0,-51 49 391,-3 6 76,0 1 1,0 0-1,1 0 0,-1-1 1,1 1-1,1 1 0,-1-1 1,1 0-1,0 13 0,2-19-55,-1-1-1,1 1 0,0 0 0,-1-1 1,1 1-1,0 0 0,0-1 0,-1 1 1,1-1-1,0 1 0,0-1 1,0 1-1,0-1 0,-1 0 0,1 1 1,0-1-1,0 0 0,0 0 1,0 0-1,0 1 0,0-1 0,0 0 1,0 0-1,0-1 0,0 1 0,0 0 1,0 0-1,0 0 0,1-1 1,32-7 155,-21 1-397,0 0 1,-1-1-1,0-1 0,0 0 1,0-1-1,-1 0 0,-1 0 1,0-1-1,16-22 0,-6 2-169,-1 0-1,28-60 0,-65 163 1485,6-34-514,-11 59 1,20-83-535,2 1-1,-1-1 1,2 1 0,0 0 0,0 0-1,2-1 1,4 23 0,-4-32-33,0 0 0,0 1 0,1-1 0,0 0 0,0 0 0,0 0 0,6 5 1,-8-8-21,0-1 1,0 0-1,0 0 1,0 1 0,0-1-1,0 0 1,0 0-1,0 0 1,0 0 0,1 0-1,-1-1 1,0 1-1,1 0 1,-1 0-1,1-1 1,-1 1 0,1-1-1,-1 0 1,1 1-1,-1-1 1,1 0 0,-1 0-1,1 0 1,-1 0-1,1 0 1,0 0 0,-1 0-1,1 0 1,-1-1-1,1 1 1,-1-1 0,2 0-1,-1-3-45,-1 1 0,0-1-1,-1 0 1,1 0 0,-1 1-1,1-1 1,-1 0 0,0 0-1,-1 0 1,1 1 0,-1-1-1,0 0 1,1 0 0,-4-5-1,-5-12-1091,-1 1 0,-1 1 0,-1 0 0,-1 0 0,-21-23 0,-13-9 561,78 60 6338,7-2-5313,-6-3-3793,-4-4-4577,-13-3-5359</inkml:trace>
</inkml:ink>
</file>

<file path=ppt/ink/ink4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01.485"/>
    </inkml:context>
    <inkml:brush xml:id="br0">
      <inkml:brushProperty name="width" value="0.025" units="cm"/>
      <inkml:brushProperty name="height" value="0.025" units="cm"/>
    </inkml:brush>
  </inkml:definitions>
  <inkml:trace contextRef="#ctx0" brushRef="#br0">1 0 13261,'0'0'19506</inkml:trace>
</inkml:ink>
</file>

<file path=ppt/ink/ink4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19.937"/>
    </inkml:context>
    <inkml:brush xml:id="br0">
      <inkml:brushProperty name="width" value="0.025" units="cm"/>
      <inkml:brushProperty name="height" value="0.025" units="cm"/>
    </inkml:brush>
  </inkml:definitions>
  <inkml:trace contextRef="#ctx0" brushRef="#br0">97 123 9353,'8'-13'4965,"5"-8"-3186,19-32 1815,-6 18 2644,-26 52-4706,-7 14-1350,0 0 1,-2-1 0,-2 0-1,0-1 1,-17 29 0,7-12 141,-37 90-351,58-136 5,-8 12-3095,0-11-3999,0-5 2706</inkml:trace>
</inkml:ink>
</file>

<file path=ppt/ink/ink4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0.294"/>
    </inkml:context>
    <inkml:brush xml:id="br0">
      <inkml:brushProperty name="width" value="0.025" units="cm"/>
      <inkml:brushProperty name="height" value="0.025" units="cm"/>
    </inkml:brush>
  </inkml:definitions>
  <inkml:trace contextRef="#ctx0" brushRef="#br0">57 0 15567,'0'0'2092,"-6"13"-271,-3 5-1075,1 1 1,1 0 0,0 1-1,2-1 1,0 1-1,-3 33 1,7-47-654,1 0 0,0-1 1,0 1-1,0 0 0,1-1 0,0 1 0,0 0 0,3 10 1,-2-14-19,-1-1 0,0 1 0,1 0 0,-1-1 0,1 1 0,-1-1 0,1 1 1,0-1-1,0 0 0,0 1 0,0-1 0,0 0 0,0 0 0,0-1 1,0 1-1,0 0 0,0-1 0,0 1 0,0-1 0,0 0 0,1 1 0,-1-1 1,0 0-1,0 0 0,4-1 0,3 0 202,0 0-1,1-1 1,-1 0 0,0 0 0,0-1-1,0-1 1,0 1 0,11-7-1,71-47 259,-40 23-496,36-9 29,-43 23-3294,-2-3-8115,-33 17-3505</inkml:trace>
</inkml:ink>
</file>

<file path=ppt/ink/ink4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0.654"/>
    </inkml:context>
    <inkml:brush xml:id="br0">
      <inkml:brushProperty name="width" value="0.025" units="cm"/>
      <inkml:brushProperty name="height" value="0.025" units="cm"/>
    </inkml:brush>
  </inkml:definitions>
  <inkml:trace contextRef="#ctx0" brushRef="#br0">138 1 15919,'0'0'12113,"-5"14"-12188,-15 31 162,-2-1 1,-54 81-1,65-108 103,8-11-447,6-7-1475,12-15-2749,-1 0 0,24-35 1,-12 9-6896</inkml:trace>
</inkml:ink>
</file>

<file path=ppt/ink/ink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065"/>
    </inkml:context>
    <inkml:brush xml:id="br0">
      <inkml:brushProperty name="width" value="0.025" units="cm"/>
      <inkml:brushProperty name="height" value="0.025" units="cm"/>
    </inkml:brush>
  </inkml:definitions>
  <inkml:trace contextRef="#ctx0" brushRef="#br0">14 1 15086,'0'0'2050,"-8"85"-1890,3-38-96,4 10-32,1 2-288,0 0-1602,1-5-1313,5-6-864,1-8-738</inkml:trace>
</inkml:ink>
</file>

<file path=ppt/ink/ink4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2.029"/>
    </inkml:context>
    <inkml:brush xml:id="br0">
      <inkml:brushProperty name="width" value="0.025" units="cm"/>
      <inkml:brushProperty name="height" value="0.025" units="cm"/>
    </inkml:brush>
  </inkml:definitions>
  <inkml:trace contextRef="#ctx0" brushRef="#br0">144 15 9705,'0'0'7527,"-7"13"-6043,0-1-1192,-13 26 1223,-18 47 0,33-74-1321,1-1 0,0 2 0,1-1 0,1 0 0,0 1 0,0-1 0,1 1 0,0 0 0,1-1 0,2 19 0,7-12 1246,1-7-4663,-6-12-1926,-14-16 812,-23-21-1479,11 16 9089,14 13 9082,33 8-11732,-1-2 0,46-10 0,-45 7-91,0 2 0,47-4-1,-71 8-523,1 0 0,-1 0-1,0 0 1,0 0 0,1 0-1,-1 1 1,0-1 0,0 0-1,1 0 1,-1 1 0,0-1-1,0 1 1,0-1 0,1 1-1,-1 0 1,0-1 0,0 1-1,0 0 1,0 0 0,0 0-1,0 0 1,-1 0 0,1 0-1,0 0 1,0 0 0,0 2-1,0-1 32,0 1 0,-1 0 0,1-1 0,-1 1 0,0 0 0,1 0 0,-2-1 0,1 1 0,0 0 0,0 0-1,-2 4 1,-1 4 94,-1 0-1,1 0 0,-2-1 1,0 1-1,-6 9 0,-6 1 324,17-21-429,-1 0-1,1 0 1,0 0-1,0 0 1,0 0-1,-1 0 1,1-1-1,0 1 0,0 0 1,0 0-1,-1 0 1,1 0-1,0 0 1,0-1-1,0 1 1,0 0-1,0 0 1,0 0-1,-1-1 1,1 1-1,0 0 1,0 0-1,0 0 1,0-1-1,0 1 0,0 0 1,0 0-1,0-1 1,0 1-1,0 0 1,0 0-1,0-1 1,0 1-1,0 0 1,0 0-1,0 0 1,0-1-1,0 1 1,0 0-1,1 0 1,-1 0-1,0-1 1,0 1-1,0 0 0,1-1 1,12-47 1050,-12 46-1174,30-105 219,-29 108-168,0 1 0,-1-1 0,1 1 0,0 0-1,-1-1 1,1 1 0,-1 0 0,0 0 0,0 0-1,0 0 1,2 4 0,3 3-67,-5-6 119,1-1 0,0 1 0,0-1 0,0 0 0,1 1 0,-1-1 0,0 0 0,1 0 0,-1-1 0,1 1 0,0 0 0,-1-1-1,1 0 1,0 0 0,0 1 0,0-2 0,0 1 0,0 0 0,0-1 0,0 1 0,0-1 0,0 0 0,1 0 0,-1 0 0,0 0 0,0-1 0,0 1 0,0-1 0,0 0 0,0 0 0,0 0 0,0 0-1,-1 0 1,6-4 0,-1 1 14,1-1 0,-1 0 0,0-1 0,-1 0 0,1 0 0,-1 0 0,-1-1 1,1 0-1,-1 0 0,0 0 0,5-11 0,-6 9 28,0-1 1,-1 0-1,0 0 1,-1 0 0,1 0-1,-2 0 1,0 0 0,0-13-1,-1 22-49,0 1 0,0-1 0,0 1 0,0-1 0,0 1 0,0-1 1,0 1-1,0-1 0,0 1 0,0 0 0,0-1 0,0 1 0,0-1 0,-1 1 0,1-1 0,0 1 0,0-1 0,-1 1 0,1 0 0,0-1 0,-1 1 0,1-1 0,0 1 0,-1 0 0,1 0 0,-1-1 0,1 1 0,0 0 0,-1-1 0,1 1 0,-1 0 0,1 0 0,-1 0 0,1 0 0,-1 0 0,1-1 0,-1 1 0,1 0 0,-1 0 0,1 0 0,-1 0 0,1 0 1,-1 0-1,1 1 0,-1-1 0,1 0 0,-1 0 0,1 0 0,0 0 0,-1 0 0,1 1 0,-1-1 0,1 0 0,-1 1 0,0-1 0,-24 19-148,14-3 142,0 0 0,1 0 0,-15 32-1,22-41 19,1-1 0,-1 1 0,1 0 0,0-1 0,1 1 0,-1 0-1,1 0 1,1 0 0,-1 0 0,1 0 0,1 0 0,-1 0-1,3 13 1,-2-19-1,0 1-1,0-1 1,0 1-1,0 0 1,0-1-1,1 0 1,-1 1-1,0-1 1,1 0-1,-1 0 1,1 0-1,0 0 1,-1 0-1,1 0 1,0 0-1,-1 0 1,1 0-1,0-1 1,0 1 0,0-1-1,-1 0 1,1 1-1,0-1 1,0 0-1,0 0 1,0 0-1,0 0 1,0-1-1,-1 1 1,1 0-1,0-1 1,3-1-1,1 1 25,0-1 1,0 1-1,-1-1 0,1-1 1,-1 1-1,1-1 0,-1 0 0,0 0 1,6-5-1,-7 3-42,1-1 0,-1 1 0,0-1 0,0 0 0,6-12 0,6-11-323,-21 84-368,4-53 699,1-1 1,-1 1 0,1 0 0,0-1 0,-1 1-1,1-1 1,0 1 0,0-1 0,0 1 0,0 0 0,0-1-1,1 1 1,-1-1 0,0 1 0,1-1 0,-1 1-1,1-1 1,0 1 0,-1-1 0,1 1 0,0-1 0,0 0-1,0 1 1,0-1 0,0 0 0,0 0 0,0 0-1,1 0 1,-1 0 0,2 2 0,0-3 11,-1 0-1,0 0 1,1 0 0,-1 0-1,1 0 1,-1 0 0,0-1 0,1 1-1,-1-1 1,0 1 0,1-1-1,-1 0 1,0 0 0,0 0 0,0 0-1,0 0 1,0-1 0,0 1-1,0-1 1,0 1 0,1-3-1,6-3 10,-2-1 0,1 0 0,-1 0 0,0-1 0,-1 0 0,0 0 0,0-1-1,-1 1 1,0-1 0,3-12 0,-51 90-432,25-26 523,17-39-100,0-1-1,0 1 0,1-1 1,-1 1-1,1 0 1,-1-1-1,1 1 0,0 0 1,0-1-1,0 1 0,0 0 1,1-1-1,-1 1 1,1 3-1,0-5 3,0 0 0,0 0 0,1-1 0,-1 1 1,0 0-1,0 0 0,0-1 0,1 1 0,-1-1 0,0 1 0,1-1 0,-1 1 1,0-1-1,1 0 0,-1 1 0,0-1 0,1 0 0,-1 0 0,1 0 0,-1 0 1,0-1-1,1 1 0,-1 0 0,0-1 0,1 1 0,1-1 0,36-14 342,-22 4-311,-2-1 1,1 0-1,16-19 1,18-14-474,-55 68-250,-5-2 678,7-17-2,0 0 0,1 1-1,0-1 1,0 1 0,0 0 0,0-1-1,1 1 1,0 0 0,0 0 0,0 0 0,0 9-1,2-13-44,0-1 0,1 1-1,-1-1 1,0 0 0,1 1-1,-1-1 1,1 0 0,-1 0-1,0 0 1,1 0 0,-1 0 0,1 0-1,-1-1 1,0 1 0,1 0-1,-1-1 1,0 1 0,1-1-1,-1 1 1,0-1 0,2-1-1,5-4-533,-1 0 0,0-1 0,0 0-1,0 0 1,-1-1 0,0 0 0,-1 0 0,1 0-1,-2-1 1,6-10 0,36-101-7032,-37 93 6031,-5 15 1124,7-22-1302,-8 10 9696,-13 42-3533,1-3-3799,3 8-172,1-1 0,1 1 0,1 0-1,1 0 1,0 1 0,3 23 0,0-19-452,-2-1-1,0 0 1,-10 46 0,11-73-4,0 0 1,0 0 0,0 1 0,0-1 0,0 0 0,0 0-1,0 0 1,0 1 0,0-1 0,0 0 0,0 0 0,0 0-1,0 1 1,0-1 0,0 0 0,0 0 0,0 0-1,0 1 1,-1-1 0,1 0 0,0 0 0,0 0 0,0 0-1,0 1 1,0-1 0,0 0 0,-1 0 0,1 0 0,0 0-1,0 0 1,0 0 0,-1 1 0,1-1 0,0 0 0,0 0-1,0 0 1,-1 0 0,1 0 0,0 0 0,0 0 0,0 0-1,-1 0 1,1 0 0,0 0 0,0 0 0,0 0 0,-1 0-1,1 0 1,0 0 0,0 0 0,-9-12-1045,-2-17-345,-6-30 883,-14-43 858,9 36 4513,22 64-4061,22 6-764,12 13-1589,-13-3-7728</inkml:trace>
</inkml:ink>
</file>

<file path=ppt/ink/ink4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2.389"/>
    </inkml:context>
    <inkml:brush xml:id="br0">
      <inkml:brushProperty name="width" value="0.025" units="cm"/>
      <inkml:brushProperty name="height" value="0.025" units="cm"/>
    </inkml:brush>
  </inkml:definitions>
  <inkml:trace contextRef="#ctx0" brushRef="#br0">0 1 18097,'0'0'5093,"1"0"-4100,11 0-641,7 5-192,1-2-992,4 1-4421,6-1-6983</inkml:trace>
</inkml:ink>
</file>

<file path=ppt/ink/ink4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2.731"/>
    </inkml:context>
    <inkml:brush xml:id="br0">
      <inkml:brushProperty name="width" value="0.025" units="cm"/>
      <inkml:brushProperty name="height" value="0.025" units="cm"/>
    </inkml:brush>
  </inkml:definitions>
  <inkml:trace contextRef="#ctx0" brushRef="#br0">148 1 14061,'0'0'10202,"-9"7"-8563,-27 24-417,35-30-1232,0-1-1,0 1 1,1-1-1,-1 1 1,0-1-1,0 1 1,0 0-1,1-1 1,-1 1-1,0 0 1,1 0-1,-1-1 1,1 1-1,-1 0 1,0 0-1,1 0 1,0 0-1,-1 0 1,1 0-1,0 0 1,-1 0-1,1 0 1,0 0-1,0 0 1,0 0-1,0 0 1,0 0-1,0 0 1,0 0-1,0 0 1,1 0-1,-1 0 1,0 0-1,0 0 1,1 0-1,-1 0 1,1 0-1,0 1 1,2 1-133,1-1 1,-1 0-1,1 0 0,0 0 1,-1 0-1,1-1 0,8 3 1,14 7 198,-24-10-50,0 1 1,-1-1 0,1 1 0,0 0-1,-1-1 1,1 1 0,-1 0 0,1 0-1,-1 0 1,0 0 0,0 0 0,1 0-1,-2 0 1,1 1 0,0-1 0,0 0-1,-1 1 1,1-1 0,-1 0 0,0 1-1,0-1 1,0 0 0,0 1 0,0-1-1,0 1 1,-1-1 0,1 0 0,-1 0-1,1 1 1,-1-1 0,0 0 0,0 0-1,-2 4 1,0-2 115,0-1 0,0 1-1,-1-1 1,1 1 0,-1-1 0,0 0 0,0-1-1,0 1 1,0-1 0,0 1 0,0-1 0,-1-1-1,1 1 1,-1 0 0,-6 0 0,-46 5 1583,28-12-2489,28 5 549,0 0 1,0-1-1,0 1 1,1-1-1,-1 1 1,0-1-1,0 1 1,0-1-1,0 0 1,1 1-1,-1-1 1,0 0-1,1 0 0,-1 0 1,0 1-1,1-1 1,-1 0-1,1 0 1,0 0-1,-1-1 1,-1-21-9893</inkml:trace>
</inkml:ink>
</file>

<file path=ppt/ink/ink4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3.364"/>
    </inkml:context>
    <inkml:brush xml:id="br0">
      <inkml:brushProperty name="width" value="0.025" units="cm"/>
      <inkml:brushProperty name="height" value="0.025" units="cm"/>
    </inkml:brush>
  </inkml:definitions>
  <inkml:trace contextRef="#ctx0" brushRef="#br0">1 123 19058,'0'0'6273,"8"4"-5702,-5-2-492,0 0 0,0-1 0,0 0 0,0 1 0,0-1 0,0 0 0,1 0 0,-1-1 0,0 1 0,0-1 0,1 1 0,-1-1-1,0 0 1,1 0 0,-1-1 0,0 1 0,0-1 0,1 0 0,-1 1 0,0-1 0,0-1 0,0 1 0,0 0 0,0-1 0,0 1 0,0-1 0,-1 0 0,4-3 0,-1 1 63,0-1 0,0 1 0,-1-1 0,0 0 0,0 0 0,0-1 0,0 1 0,-1-1 1,0 1-1,0-1 0,-1 0 0,1 0 0,-1-1 0,-1 1 0,1 0 0,-1-1 0,0-8 0,-1 14-144,0 1 1,0-1-1,0 0 0,0 1 1,-1-1-1,1 1 0,0 0 1,0-1-1,-1 1 0,1-1 1,0 1-1,-1-1 1,1 1-1,-1 0 0,1-1 1,0 1-1,-1 0 0,1-1 1,-1 1-1,1 0 0,-1 0 1,1-1-1,-1 1 0,1 0 1,-1 0-1,1 0 0,-1 0 1,1 0-1,-1 0 0,1 0 1,-1 0-1,1 0 0,-1 0 1,0 0-1,1 0 0,-1 0 1,1 0-1,-1 0 0,1 0 1,-1 1-1,1-1 0,-1 0 1,1 0-1,-1 1 0,1-1 1,0 0-1,-1 1 0,1-1 1,-1 0-1,1 1 0,0-1 1,-1 1-1,-24 20-268,18-10 252,0 1-1,1 0 1,1 0-1,-5 15 1,8-21 9,0 0 1,0 0 0,1 0-1,0 0 1,1 0 0,-1 0 0,1 0-1,0 0 1,0 0 0,1 0 0,2 9-1,-2-13 10,0-1-1,0 0 1,0 0-1,0 0 1,0 0-1,0 0 1,1-1-1,-1 1 1,0 0-1,1 0 1,-1-1-1,0 1 1,1-1-1,-1 1 1,1-1-1,-1 0 1,1 0 0,-1 1-1,1-1 1,-1 0-1,1 0 1,-1-1-1,1 1 1,-1 0-1,1 0 1,-1-1-1,3 0 1,42-12 176,-17-3-94,-1-1-1,26-20 1,-5 3-5,-49 33-85,1 1 1,-1 0-1,0-1 0,1 1 0,-1 0 1,1 0-1,-1-1 0,0 1 1,1 0-1,-1 0 0,1 0 0,-1-1 1,1 1-1,-1 0 0,1 0 0,-1 0 1,1 0-1,-1 0 0,1 0 1,-1 0-1,0 0 0,1 0 0,-1 0 1,1 0-1,-1 1 0,1-1 1,-1 0-1,1 0 0,-1 0 0,0 1 1,1-1-1,-1 0 0,1 0 0,-1 1 1,1-1-1,5 22-89,-9 44 127,1-42-12,2-23-19,0 0 0,0 0 1,0 0-1,0-1 0,0 1 0,0 0 1,1-1-1,-1 1 0,0 0 0,0 0 1,1-1-1,-1 1 0,0 0 0,1-1 1,-1 1-1,1 0 0,-1-1 0,1 1 1,-1-1-1,1 1 0,-1-1 1,1 1-1,0-1 0,-1 1 0,1-1 1,-1 0-1,1 1 0,0-1 0,1 0 1,26 1 131,29-19 160,82-59-153,-138 77-152,-1 0 1,1-1-1,-1 1 1,1 0-1,-1 0 0,1 0 1,-1 0-1,1-1 0,-1 1 1,1 0-1,0 0 1,-1 0-1,1 0 0,-1 0 1,1 0-1,-1 1 1,1-1-1,-1 0 0,1 0 1,-1 0-1,1 0 1,-1 1-1,1-1 0,-1 0 1,1 0-1,-1 1 0,0-1 1,1 0-1,-1 1 1,1-1-1,-1 1 0,0-1 1,1 1-1,6 23 505,-7 12-1706,-4-20-2402</inkml:trace>
</inkml:ink>
</file>

<file path=ppt/ink/ink4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3.692"/>
    </inkml:context>
    <inkml:brush xml:id="br0">
      <inkml:brushProperty name="width" value="0.025" units="cm"/>
      <inkml:brushProperty name="height" value="0.025" units="cm"/>
    </inkml:brush>
  </inkml:definitions>
  <inkml:trace contextRef="#ctx0" brushRef="#br0">0 21 9993,'0'0'16880,"55"-20"-19122,-44 34-2947,-1 1-4356</inkml:trace>
</inkml:ink>
</file>

<file path=ppt/ink/ink4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4.034"/>
    </inkml:context>
    <inkml:brush xml:id="br0">
      <inkml:brushProperty name="width" value="0.025" units="cm"/>
      <inkml:brushProperty name="height" value="0.025" units="cm"/>
    </inkml:brush>
  </inkml:definitions>
  <inkml:trace contextRef="#ctx0" brushRef="#br0">171 64 9961,'0'0'7741,"4"-8"-3967,10-28-245,-13 35-3407,-1 0 0,0 1-1,0-1 1,0 1 0,0-1 0,0 0 0,0 1-1,0-1 1,0 0 0,0 1 0,0-1 0,0 0-1,-1 1 1,1-1 0,0 1 0,0-1-1,-1 0 1,1 1 0,0-1 0,-1 1 0,1-1-1,0 1 1,-1-1 0,1 1 0,-1-1 0,1 1-1,-1 0 1,1-1 0,-1 1 0,1 0 0,-1-1-1,0 1 1,1 0 0,-1-1 0,1 1 0,-1 0-1,0 0 1,1 0 0,-1 0 0,1 0 0,-1 0-1,0 0 1,1 0 0,-1 0 0,0 0-1,1 0 1,-1 0 0,0 0 0,0 1 0,-31 2 402,21 0-407,0 0-1,1 1 0,0 1 1,0 0-1,-16 10 0,20-12-78,1 1-1,0 0 1,0-1-1,0 2 1,0-1-1,1 0 1,0 1-1,0 0 1,0 0-1,0 0 1,-4 10-1,8-15-60,0 1 0,-1 0 0,1 0-1,0 0 1,0-1 0,0 1 0,1 0 0,-1 0 0,0-1-1,0 1 1,0 0 0,0 0 0,1 0 0,-1-1 0,0 1 0,1 0-1,-1-1 1,1 1 0,-1 0 0,0-1 0,1 1 0,0 0-1,-1-1 1,1 1 0,-1-1 0,1 1 0,0-1 0,-1 0 0,1 1-1,0-1 1,-1 1 0,1-1 0,0 0 0,0 0 0,-1 1-1,1-1 1,0 0 0,0 0 0,0 0 0,-1 0 0,1 0 0,0 0-1,0 0 1,1 0 0,50-1-1681,-35 0 1300,6 0-139,-17 0 455,0 1 0,0-1-1,0 1 1,0 0-1,0 0 1,0 1 0,0-1-1,0 1 1,0 1-1,0-1 1,0 1-1,6 3 1,-11-4 95,-1-1 0,1 1-1,0 0 1,0 0 0,-1 0 0,1 0 0,-1 0-1,1 0 1,-1 0 0,1 0 0,-1 0 0,1 0-1,-1 0 1,0 0 0,0 1 0,1-1-1,-1 0 1,0 0 0,0 0 0,0 0 0,0 0-1,-1 0 1,1 1 0,0-1 0,0 0 0,-1 0-1,1 0 1,-1 0 0,1 0 0,-1 0-1,1 0 1,-1 0 0,1 0 0,-1 0 0,0 0-1,0-1 1,1 1 0,-1 0 0,0 0 0,0-1-1,0 1 1,0 0 0,-1 0 0,-47 31 1095,44-29-1024,-2 1 65,-7 4 123,-1 0 1,0 0-1,0-2 0,-1 0 0,-27 7 0,43-13-287,0 1-1,-1-1 0,1 0 1,0 0-1,0 0 0,0 0 1,0 0-1,0 0 1,0 0-1,0 0 0,-1 0 1,1 0-1,0 0 0,0-1 1,0 1-1,0 0 1,0 0-1,0 0 0,0 0 1,0 0-1,-1 0 0,1 0 1,0 0-1,0 0 1,0 0-1,0 0 0,0 0 1,0 0-1,0 0 1,0-1-1,0 1 0,0 0 1,0 0-1,0 0 0,0 0 1,0 0-1,0 0 1,0 0-1,-1 0 0,1-1 1,0 1-1,0 0 0,0 0 1,0 0-1,0 0 1,0 0-1,0 0 0,1 0 1,-1-1-1,0 1 0,0 0 1,0 0-1,0 0 1,0 0-1,0 0 0,0 0 1,0 0-1,0 0 1,0-1-1,0 1 0,0 0 1,0 0-1,0 0 0,1 0 1,7-12-1529,12-10-2312,8-1-1813,5 1-1798</inkml:trace>
</inkml:ink>
</file>

<file path=ppt/ink/ink4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4.673"/>
    </inkml:context>
    <inkml:brush xml:id="br0">
      <inkml:brushProperty name="width" value="0.025" units="cm"/>
      <inkml:brushProperty name="height" value="0.025" units="cm"/>
    </inkml:brush>
  </inkml:definitions>
  <inkml:trace contextRef="#ctx0" brushRef="#br0">87 193 15919,'0'0'11285,"-10"9"-10260,4-2-919,-1-1 10,0 0 0,1 0 0,0 1 0,0 0-1,0 0 1,1 1 0,0 0 0,1-1 0,0 2 0,0-1 0,1 0 0,-4 12 0,7-19-116,0-1 0,0 1 0,0 0 0,0-1 0,0 1 0,0 0 0,0-1 0,0 1 0,0 0 0,1-1 0,-1 1 0,0 0 0,0-1 0,1 1 0,-1 0 0,0-1 0,1 1 0,-1-1 0,0 1 0,1-1 0,-1 1 0,1-1 0,-1 1 0,1-1 0,-1 1 0,1-1 0,0 0 0,-1 1 1,1-1-1,-1 0 0,2 1 0,27-1-2,-22-1-86,0-1 1,0 0-1,0 0 0,0-1 1,0 0-1,6-3 1,-3-3-292,0 1 0,-1-1 0,11-13 1,5-6-595,-30 35 930,1 1-1,-1-1 1,1 1 0,1-1 0,0 1 0,0 0-1,0 0 1,1 1 0,-1 8 0,3-16 38,0-1-1,0 1 1,0-1 0,0 1 0,0 0 0,0-1 0,0 1 0,0-1 0,0 1 0,0-1 0,0 1 0,0-1 0,0 1 0,0-1 0,1 1 0,-1-1 0,0 1 0,0-1 0,1 1 0,-1-1-1,0 1 1,1-1 0,-1 1 0,0-1 0,1 0 0,-1 1 0,1-1 0,-1 0 0,1 1 0,-1-1 0,1 0 0,-1 0 0,1 1 0,0-1 0,23-3-436,21-19-698,-21 2-521,-1-1-1,40-46 1,-42 41 1254,-1-1 1,-1-1-1,-1-1 1,26-58-1,-43 75 1978,-12 19-535,-15 18 171,12-7-565,1-1 1,0 2-1,-11 22 1,20-33-474,0 0 0,1 0 1,0 0-1,0 0 0,1 1 1,0-1-1,1 1 0,0 0 1,0 0-1,1-1 0,0 11 1,0-18-167,0 1 0,1-1 0,-1 1 0,0-1 0,1 0 0,-1 1 0,1-1 0,0 0 0,-1 0 0,1 1 0,0-1 0,0 0 0,0 0 0,0 0 0,0 0 0,0 0 0,0 0 0,0 0 1,0 0-1,0 0 0,0-1 0,1 1 0,1 0 0,1 1-37,0-1 0,0 0 0,0 0 1,0 0-1,0-1 0,1 1 0,7-1 0,3-1-581,0-1 0,0-1 0,23-6 0,-26 5 135,1-1 274,0 2 0,0-1-1,0 1 1,23-1 0,-36 4 286,1 0-1,-1 1 1,1-1 0,0 0 0,-1 1-1,1-1 1,-1 0 0,1 1-1,-1-1 1,1 1 0,-1-1-1,1 1 1,-1-1 0,0 1 0,1-1-1,-1 1 1,0-1 0,1 1-1,-1-1 1,0 1 0,0 0 0,1-1-1,-1 1 1,0 0 0,0-1-1,0 1 1,0 0 0,0-1 0,0 1-1,0-1 1,0 1 0,0 0-1,0-1 1,0 1 0,-1 0-1,1-1 1,0 1 0,0-1 0,0 1-1,-1 0 1,1-1 0,0 1-1,-1 0 1,-14 35 1285,14-32-1115,-2 3-51,0-2 103,0 1-1,1 0 1,0 0 0,0 0-1,0 0 1,0 7 0,2-12-241,0 1 0,0-1 0,0 0 0,0 0 1,0 0-1,1 1 0,-1-1 0,0 0 0,1 0 0,-1 0 0,1 0 0,-1 0 1,1 0-1,-1 0 0,1 0 0,0 0 0,0 0 0,-1 0 0,1 0 1,0-1-1,0 1 0,0 0 0,0-1 0,0 1 0,0 0 0,0-1 0,0 1 1,0-1-1,0 1 0,0-1 0,1 0 0,-1 0 0,0 1 0,0-1 0,0 0 1,0 0-1,1 0 0,-1 0 0,2 0 0,4 0 42,80 2 899,-32-9-3669,-54 7 2401,-1 0-1,1 0 0,-1 0 1,1 0-1,-1-1 0,1 1 1,0 0-1,-1-1 0,1 1 1,-1 0-1,1-1 0,-1 1 1,0 0-1,1-1 0,-1 1 1,1-1-1,-1 1 0,0-1 0,1 1 1,-1-1-1,0 1 0,0-1 1,1 0-1,-1 1 0,0-1 1,0 1-1,0-1 0,0 0 1,1 0-1,-1-12-6652</inkml:trace>
</inkml:ink>
</file>

<file path=ppt/ink/ink4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5.017"/>
    </inkml:context>
    <inkml:brush xml:id="br0">
      <inkml:brushProperty name="width" value="0.025" units="cm"/>
      <inkml:brushProperty name="height" value="0.025" units="cm"/>
    </inkml:brush>
  </inkml:definitions>
  <inkml:trace contextRef="#ctx0" brushRef="#br0">0 21 17360,'0'0'8136,"53"-21"-6438,-8 21-321,4 0-736,5 0-513,-6 4-192,-8 1-2371,-10-5-4932</inkml:trace>
</inkml:ink>
</file>

<file path=ppt/ink/ink4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5.475"/>
    </inkml:context>
    <inkml:brush xml:id="br0">
      <inkml:brushProperty name="width" value="0.025" units="cm"/>
      <inkml:brushProperty name="height" value="0.025" units="cm"/>
    </inkml:brush>
  </inkml:definitions>
  <inkml:trace contextRef="#ctx0" brushRef="#br0">1 0 15791,'0'0'7655,"8"61"-6502,16-33-64,3 4-192,8 3-160,-1 2-577,1 3-64,-3 0-1217,-11-3-1634,-6-2-1793,-13-7-2242</inkml:trace>
</inkml:ink>
</file>

<file path=ppt/ink/ink4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5.835"/>
    </inkml:context>
    <inkml:brush xml:id="br0">
      <inkml:brushProperty name="width" value="0.025" units="cm"/>
      <inkml:brushProperty name="height" value="0.025" units="cm"/>
    </inkml:brush>
  </inkml:definitions>
  <inkml:trace contextRef="#ctx0" brushRef="#br0">1 278 16784,'0'0'1943,"9"7"144,-3-2-1732,-3-1-133,1-1 1,-1 0-1,1 0 0,0 0 1,1-1-1,-1 1 1,0-1-1,1 0 0,-1 0 1,1 0-1,0-1 1,-1 0-1,1 0 1,0 0-1,8 0 0,8 0 256,0-2 0,0 0 0,0-2 0,0 0-1,-1-2 1,1 0 0,-1-1 0,0-1-1,22-11 1,-39 16-467,0 0-1,0-1 1,1 1 0,-2-1-1,1 0 1,0 0-1,0 0 1,-1 0 0,0-1-1,0 1 1,0-1-1,0 1 1,0-1 0,-1 0-1,1 0 1,-1 1-1,0-1 1,0-5 0,3-11-188,-2 0 0,1-29 1,-2 13-174,0 22-63,2-27 392,-3 39-243,0 1 1,1-1-1,-1 0 1,0 1-1,1-1 1,-1 0-1,1 1 1,-1-1-1,1 1 0,0-1 1,0 1-1,0-1 1,0 1-1,0 0 1,0-1-1,0 1 1,2-2-1,1 3-4364,1 0-1805</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313"/>
    </inkml:context>
    <inkml:brush xml:id="br0">
      <inkml:brushProperty name="width" value="0.025" units="cm"/>
      <inkml:brushProperty name="height" value="0.025" units="cm"/>
    </inkml:brush>
  </inkml:definitions>
  <inkml:trace contextRef="#ctx0" brushRef="#br0">5 40 2851,'0'0'12006,"-1"-9"-7319,-2-20-2240,4 27-1078,3 7 0,20 53 2617,-7-13-4408,-16-43 385,89 192-166,-42-114-8434,-43-71 4158,-4-4-2258</inkml:trace>
</inkml:ink>
</file>

<file path=ppt/ink/ink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8.577"/>
    </inkml:context>
    <inkml:brush xml:id="br0">
      <inkml:brushProperty name="width" value="0.025" units="cm"/>
      <inkml:brushProperty name="height" value="0.025" units="cm"/>
    </inkml:brush>
  </inkml:definitions>
  <inkml:trace contextRef="#ctx0" brushRef="#br0">0 74 10122,'51'-2'1829,"-1"-4"0,0-1 1,51-14-1,-51 9-175,0 2-1,96-5 1,178 23-2891,-31 0-3153,718 40 7978,-850-39-8478,-114-9-1068</inkml:trace>
</inkml:ink>
</file>

<file path=ppt/ink/ink4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6.541"/>
    </inkml:context>
    <inkml:brush xml:id="br0">
      <inkml:brushProperty name="width" value="0.025" units="cm"/>
      <inkml:brushProperty name="height" value="0.025" units="cm"/>
    </inkml:brush>
  </inkml:definitions>
  <inkml:trace contextRef="#ctx0" brushRef="#br0">9 112 12268,'0'0'4430,"-2"-11"-1648,1 9-2706,0 0 44,0 0 1,0 0-1,1-1 0,-1 1 0,0-1 0,1 1 0,-1 0 0,1-1 1,0 1-1,0-1 0,0 1 0,0-1 0,1 1 0,-1-1 0,1 1 0,-1 0 1,1-1-1,0 1 0,0 0 0,0-1 0,0 1 0,0 0 0,0 0 1,1 0-1,-1 0 0,1 0 0,-1 0 0,1 0 0,0 1 0,0-1 0,0 0 1,0 1-1,0 0 0,0-1 0,0 1 0,0 0 0,1 0 0,3-1 1,4-2 155,0 1 0,1 0 0,0 0 0,-1 1 0,1 0 0,0 1 0,17 1 0,-25 0-249,1 0-1,-1 0 1,0 0 0,0 1 0,1-1-1,-1 1 1,0 0 0,0 0 0,0 0-1,0 0 1,0 1 0,0-1 0,0 1-1,0 0 1,-1 0 0,1 0 0,-1 0-1,1 0 1,-1 1 0,0-1 0,0 1-1,0-1 1,0 1 0,0 0 0,-1 0-1,1 0 1,-1 0 0,2 6 0,0 1-19,-1 1 0,-1 0 1,0-1-1,-1 1 0,0 0 1,0 0-1,-1-1 0,0 1 1,-1 0-1,-1-1 0,1 1 1,-8 15-1,-4 7 88,-2-2-1,-30 46 1,16-30 27,30-46-113,-1-1 1,1 1-1,-1-1 1,1 1-1,0-1 1,-1 1 0,1-1-1,0 1 1,-1-1-1,1 1 1,0 0-1,0-1 1,-1 1 0,1-1-1,0 1 1,0 0-1,0-1 1,0 1-1,0 0 1,0-1 0,0 1-1,0-1 1,0 1-1,0 0 1,0-1-1,1 1 1,-1 0 0,0-1-1,0 1 1,1-1-1,-1 1 1,0-1-1,1 1 1,-1-1 0,0 1-1,1-1 1,-1 1-1,1 0 1,1 0 25,1-1 0,-1 1 1,0-1-1,0 1 0,0-1 1,1 0-1,-1 0 0,0 0 1,0 0-1,1 0 0,2-1 0,61-16 649,-46 9-537,0-1 0,26-17 0,-9-7-1601,-35 31 1107,-1 1 0,1-1 0,-1 0 0,0-1 0,0 1 0,0 0 0,0 0 0,0 0 0,0-1 0,-1 1 0,1 0 0,-1-1 0,1 1 0,-1-1 0,0-2 0,-6-13-4315,-15 0-2134</inkml:trace>
</inkml:ink>
</file>

<file path=ppt/ink/ink4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6.884"/>
    </inkml:context>
    <inkml:brush xml:id="br0">
      <inkml:brushProperty name="width" value="0.025" units="cm"/>
      <inkml:brushProperty name="height" value="0.025" units="cm"/>
    </inkml:brush>
  </inkml:definitions>
  <inkml:trace contextRef="#ctx0" brushRef="#br0">1 1 11147,'0'0'11274,"74"41"-11050,-39-41-352,-3 0-2146,-4-4-897,-5-8-2274</inkml:trace>
</inkml:ink>
</file>

<file path=ppt/ink/ink4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7.417"/>
    </inkml:context>
    <inkml:brush xml:id="br0">
      <inkml:brushProperty name="width" value="0.025" units="cm"/>
      <inkml:brushProperty name="height" value="0.025" units="cm"/>
    </inkml:brush>
  </inkml:definitions>
  <inkml:trace contextRef="#ctx0" brushRef="#br0">0 292 1986,'0'0'18535,"9"4"-17783,-5-3-696,-3 0 0,1 0 0,0 0 0,0 0 0,0 0 0,-1 0 0,1-1 0,0 1 0,0-1 0,0 1 0,0-1 0,1 0 0,-1 0 0,0 0 0,0 0 0,0 0 0,0 0 0,0 0 0,0-1 0,0 1 0,0-1 0,0 0 0,0 1 0,-1-1 0,1 0 0,0 0 0,0 0 0,-1 0 0,1-1 0,0 1 0,-1 0 0,1-1 0,-1 1 0,0-1 0,1 0 0,0-2 0,3-2 205,-1 1-71,0 1 0,-1-1 0,1 0 0,-1-1 0,-1 1 1,1-1-1,-1 1 0,1-1 0,1-9 0,-4 14 264,-8 34-335,6-26-84,-13 63 96,14-65-79,0 0 0,1 1-1,0-1 1,0 0 0,0 0 0,0 0 0,1 0 0,0 1 0,0-1-1,0 0 1,4 8 0,-4-12-4,0 1 0,0-1 0,1 1 0,-1-1 0,0 0 0,1 0 0,-1 1 0,1-1 0,0 0 0,-1-1-1,1 1 1,0 0 0,0 0 0,-1-1 0,1 1 0,0-1 0,0 1 0,0-1 0,0 0 0,0 0 0,0 0 0,0 0 0,0 0 0,-1 0 0,1 0 0,0-1 0,0 1 0,0-1 0,0 1-1,0-1 1,-1 0 0,1 0 0,2-1 0,4-2 183,0 0 0,0-1 0,0 0 0,0 0 0,9-10 0,-6 5-174,-2 0-1,1-1 0,-2 0 0,1 0 1,-1-1-1,-1 0 0,0 0 1,-1-1-1,-1 0 0,9-25 1,-19 56-189,2 1 0,0-1 0,1 1 1,1 0-1,2 34 0,-1-52 136,0-1-1,1 1 1,-1 0-1,0-1 1,1 1-1,-1-1 1,0 1-1,1 0 1,-1-1-1,1 1 1,-1-1-1,1 0 1,-1 1-1,1-1 1,-1 1-1,1-1 1,-1 0-1,1 1 1,0-1-1,-1 0 0,1 0 1,-1 1-1,1-1 1,0 0-1,-1 0 1,1 0-1,0 0 1,-1 0-1,1 0 1,0 0-1,-1 0 1,1 0-1,0 0 1,-1 0-1,1 0 1,0-1-1,-1 1 1,1 0-1,0 0 1,0-1-1,27-14 324,-11 0-234,0-1 1,-2-1-1,0-1 0,-1 0 0,0-1 1,-2 0-1,0-1 0,-1 0 0,-1-1 1,-1-1-1,-1 1 0,-1-1 0,-1 0 1,5-37-1,-12 35-154,-7 35-305,-9 36 51,9-9 409,1 0 0,2 1 0,1-1 0,2 48 0,2-82-87,1 0 0,-1 1 0,1-1 0,0 0 0,0 0 0,1 0 0,-1 0 0,1 0 0,-1 0 0,1-1 0,1 1 0,2 5 0,-4-8 3,1 0 1,-1 1 0,0-1 0,0 0 0,0 0-1,1 0 1,-1 0 0,1 0 0,-1 0 0,1 0 0,-1 0-1,1-1 1,-1 1 0,1-1 0,-1 1 0,1-1 0,0 1-1,-1-1 1,1 0 0,0 0 0,0 0 0,-1 0 0,1 0-1,0 0 1,-1-1 0,1 1 0,0 0 0,-1-1-1,1 1 1,0-1 0,-1 0 0,1 1 0,-1-1 0,2-1-1,-1 1-92,-1 0-1,0 0 1,1 0-1,-1 0 0,0 0 1,1-1-1,-1 1 1,0 0-1,0-1 0,0 1 1,0-1-1,0 1 0,0-1 1,-1 1-1,1-1 1,0 1-1,-1-1 0,1 0 1,-1 1-1,0-1 1,0 0-1,1 0 0,-1 1 1,0-1-1,0 0 0,-1 0 1,1 1-1,0-1 1,-1 0-1,1 1 0,-1-1 1,1 0-1,-1 1 1,0-1-1,1 1 0,-1-1 1,0 1-1,0-1 1,-2-1-1,-2-5-863,0 2 1,-1-1-1,0 1 0,0-1 1,0 2-1,-12-9 0,-27-11-1783,14 13 4748,22 8-321,14 5-1278,-1-1 0,1 0 0,-1-1-1,1 1 1,-1-1 0,0 0 0,9-2 0,7-1 38,40-1-583,-33 5-7267</inkml:trace>
</inkml:ink>
</file>

<file path=ppt/ink/ink4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7.773"/>
    </inkml:context>
    <inkml:brush xml:id="br0">
      <inkml:brushProperty name="width" value="0.025" units="cm"/>
      <inkml:brushProperty name="height" value="0.025" units="cm"/>
    </inkml:brush>
  </inkml:definitions>
  <inkml:trace contextRef="#ctx0" brushRef="#br0">0 0 14958,'0'0'9545,"66"16"-22165</inkml:trace>
</inkml:ink>
</file>

<file path=ppt/ink/ink4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8.101"/>
    </inkml:context>
    <inkml:brush xml:id="br0">
      <inkml:brushProperty name="width" value="0.025" units="cm"/>
      <inkml:brushProperty name="height" value="0.025" units="cm"/>
    </inkml:brush>
  </inkml:definitions>
  <inkml:trace contextRef="#ctx0" brushRef="#br0">34 1 11050,'0'0'2333,"1"11"-187,18 90 881,-9-61-2086,-3 1 0,3 44 0,-9-73-350,-1-1 1,0 1-1,-1 0 0,0-1 1,-1 1-1,0-1 1,-1 0-1,0 0 1,-1 0-1,0 0 1,-1 0-1,-7 11 0,10-60 1283,1-32-1746,4 1 1,14-88-1,-17 155-145,1-1 1,-1 0 0,1 1 0,0-1 0,0 1 0,0-1 0,0 1 0,0-1-1,0 1 1,1 0 0,-1-1 0,1 1 0,0 0 0,0 0 0,-1 0-1,1 1 1,0-1 0,1 0 0,-1 1 0,0-1 0,0 1 0,1 0-1,-1-1 1,1 1 0,-1 0 0,1 1 0,-1-1 0,1 0 0,0 1-1,-1 0 1,1-1 0,0 1 0,0 0 0,-1 0 0,1 1 0,0-1-1,-1 0 1,1 1 0,-1 0 0,1 0 0,4 1 0,-5 0-24,1-1-1,-1 0 1,0 1 0,0-1 0,0 1 0,0 0 0,0 0 0,-1 0 0,1 0 0,0 0 0,-1 0 0,0 0-1,1 0 1,-1 1 0,0-1 0,0 1 0,0-1 0,0 0 0,-1 1 0,1 0 0,-1-1 0,1 1-1,-1-1 1,0 1 0,0-1 0,0 1 0,-1 0 0,1-1 0,-2 5 0,1 0 155,0-1 0,-1 0 0,1 0-1,-2 0 1,1 0 0,-1 0 0,1 0 0,-2-1 0,1 1 0,-1-1 0,-4 6 0,-2-1 228,-1-1 0,0 0 1,-21 13-1,29-20-320,0 0 0,0 0 0,0 0-1,0-1 1,-1 1 0,1-1 0,0 0 0,-1 0-1,1 0 1,-1 0 0,1-1 0,-1 1 0,1-1 0,-1 0-1,0 0 1,1 0 0,-1-1 0,1 1 0,-1-1-1,-3-1 1,7 2-88,-1 0-1,1-1 1,-1 1 0,1 0-1,-1-1 1,1 1-1,-1-1 1,1 1 0,0-1-1,-1 1 1,1 0-1,0-1 1,-1 1-1,1-1 1,0 0 0,0 1-1,0-1 1,-1 1-1,1-1 1,0 1 0,0-1-1,0 1 1,0-1-1,0 0 1,0 1-1,0-1 1,0 1 0,0-1-1,0 0 1,1 1-1,-1-1 1,0 1 0,0-1-1,0 1 1,1-1-1,-1 1 1,0-1 0,1 1-1,-1-1 1,0 1-1,1-1 1,0 0-1,18-16-4055,51-2-6540,-44 10 6150</inkml:trace>
</inkml:ink>
</file>

<file path=ppt/ink/ink4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8.618"/>
    </inkml:context>
    <inkml:brush xml:id="br0">
      <inkml:brushProperty name="width" value="0.025" units="cm"/>
      <inkml:brushProperty name="height" value="0.025" units="cm"/>
    </inkml:brush>
  </inkml:definitions>
  <inkml:trace contextRef="#ctx0" brushRef="#br0">0 60 11403,'0'0'7431,"0"-9"-4500,2-28-390,1 24 33,1 16-1458,2 15-909,-5 160 2212,-3-85-1571,2-91-836,0 0-1,0 0 1,0 0 0,0 0 0,0 0-1,0 0 1,1 0 0,-1 0 0,1 0 0,-1-1-1,1 1 1,0 0 0,-1 0 0,1 0 0,0 0-1,0-1 1,1 1 0,-1-1 0,0 1-1,2 1 1,-1-2 4,-1 0-1,1-1 1,-1 1 0,1-1-1,0 1 1,-1-1 0,1 0-1,-1 0 1,1 0-1,0 1 1,-1-2 0,1 1-1,0 0 1,-1 0-1,1 0 1,-1-1 0,1 1-1,-1-1 1,3 0 0,4-3 35,0 0 0,-1 0 1,1-1-1,-1 0 1,0 0-1,-1-1 1,12-12-1,8-17 13,-21 27-130,0 0 1,0 1 0,1-1 0,0 1-1,0 0 1,1 1 0,10-9-1,-17 15 47,1 0 0,-1 0 0,0 0 0,0 0-1,0 0 1,1 0 0,-1 0 0,0 0 0,0 0-1,0 0 1,1 0 0,-1 0 0,0 0 0,0 0 0,0 0-1,1 0 1,-1 0 0,0 0 0,0 0 0,0 0-1,1 0 1,-1 0 0,0 0 0,0 0 0,0 0 0,0 1-1,1-1 1,-1 0 0,0 0 0,0 0 0,0 0 0,0 0-1,0 1 1,1-1 0,-1 0 0,0 0 0,0 0-1,0 0 1,0 1 0,0-1 0,0 0 0,0 0 0,0 0-1,0 1 1,3 15-240,-6 16 212,2-24 120,-2-1-1,1 0 0,-1 0 1,0 0-1,-1 0 0,1-1 1,-1 1-1,-1-1 0,1 0 1,-1 0-1,0-1 1,-1 1-1,1-1 0,-1 0 1,0-1-1,0 1 0,0-1 1,-1 0-1,0-1 0,1 0 1,-1 0-1,-1 0 1,1-1-1,0 0 0,0 0 1,-9 0-1,15-2-216,0 0 0,0 0 1,1 0-1,-1 0 0,0-1 0,0 1 0,0 0 1,0-1-1,0 1 0,0 0 0,0-1 0,1 1 1,-1-1-1,0 1 0,0-1 0,1 0 0,-1 1 1,0-1-1,1 0 0,-1 0 0,1 1 0,-1-1 1,1 0-1,-1 0 0,1 0 0,-1 0 0,1 1 1,0-1-1,0 0 0,-1 0 0,1 0 0,0 0 1,0 0-1,0 0 0,0 0 0,0 0 0,0 0 1,0 0-1,0-1 0,1 0-310,-1 0 1,0 0-1,0 0 0,1 0 1,-1 0-1,1 0 1,0 1-1,-1-1 0,1 0 1,0 0-1,0 0 0,0 1 1,0-1-1,1 0 1,-1 1-1,0-1 0,1 1 1,1-2-1,10-4-5770</inkml:trace>
</inkml:ink>
</file>

<file path=ppt/ink/ink4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8.942"/>
    </inkml:context>
    <inkml:brush xml:id="br0">
      <inkml:brushProperty name="width" value="0.025" units="cm"/>
      <inkml:brushProperty name="height" value="0.025" units="cm"/>
    </inkml:brush>
  </inkml:definitions>
  <inkml:trace contextRef="#ctx0" brushRef="#br0">1 16 8008,'0'0'21049,"0"9"-20398,5 29-395,-5-36-246,1-1-1,-1 0 1,0 0-1,1 0 1,-1 1-1,1-1 1,-1 0-1,1 0 1,0 0-1,-1 0 1,1 0-1,0 0 1,0 0-1,0 0 1,0 0-1,0 0 1,0-1-1,0 1 1,0 0-1,0-1 1,0 1-1,0 0 1,0-1-1,0 1 1,1-1-1,-1 0 1,0 1-1,0-1 1,1 0-1,-1 0 1,0 0-1,0 0 1,1 0-1,-1 0 1,0 0-1,1 0 1,-1-1-1,0 1 1,2-1-1,1 0 31,0 0 0,0-1-1,0 1 1,0-1-1,0 0 1,0 0 0,0 0-1,6-5 1,11-25 197,-19 28-601,0 0-1,0 0 0,1 0 1,-1 1-1,1-1 0,0 0 1,4-3-1,7 22-8065,-1 2 4273,-5-11-1775,0-6-1616</inkml:trace>
</inkml:ink>
</file>

<file path=ppt/ink/ink4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29.319"/>
    </inkml:context>
    <inkml:brush xml:id="br0">
      <inkml:brushProperty name="width" value="0.025" units="cm"/>
      <inkml:brushProperty name="height" value="0.025" units="cm"/>
    </inkml:brush>
  </inkml:definitions>
  <inkml:trace contextRef="#ctx0" brushRef="#br0">111 122 13036,'0'0'8755,"-6"0"-8675,2 0 24,1 0 0,-1 1-1,1-1 1,-1 1-1,1 0 1,0 0-1,-1 0 1,1 1 0,0-1-1,0 1 1,0 0-1,0 0 1,0 0 0,0 0-1,1 0 1,-1 0-1,-3 6 1,0-1 340,0 0 0,1 0 1,0 0-1,1 1 0,0 0 0,0-1 1,-3 10-1,7-16-425,-1 0 0,1 0 0,-1-1 0,1 1 0,0 0 0,-1 0 0,1 0 0,0 0 0,-1 0 0,1 0 0,0 0 0,0 0 0,0 0 0,0 0 0,0 0 0,0 0 0,0 0 0,1 0 0,-1 0 0,0-1 0,0 1 1,1 0-1,-1 0 0,1 0 0,0 2 0,0-3-5,0 0 0,0 0 0,0 0 0,0 1 0,0-1 0,0 0 0,0 0 1,0 0-1,0 0 0,0-1 0,1 1 0,-1 0 0,0 0 0,0-1 0,0 1 1,-1 0-1,1-1 0,2 0 0,43-31 360,-32 16-159,0-1 0,-2 0 0,0-1 0,-1-1 1,0 0-1,-2 0 0,0-1 0,-1 0 0,6-26 0,-23 119-967,4-54 636,1 1 0,1-1 1,0 1-1,2 0 0,1 36 1,0-55 34,0 0 1,0 0 0,1 0-1,-1 0 1,0 0 0,0 0 0,0 0-1,1-1 1,-1 1 0,1 0-1,-1 0 1,0 0 0,1 0-1,-1 0 1,1-1 0,0 1 0,-1 0-1,1-1 1,0 1 0,-1 0-1,1-1 1,0 1 0,0-1 0,0 1-1,-1-1 1,1 1 0,0-1-1,1 1 1,0-1-171,0 0 0,0 0 0,0 0 0,0 0 0,0 0 0,0-1 0,0 1 0,0-1 0,0 1 0,0-1-1,0 0 1,3-1 0,2-2-1297,0 0-1,0-1 1,0 0-1,0 0 1,6-7-1,8-12-4200,-1-2 805</inkml:trace>
</inkml:ink>
</file>

<file path=ppt/ink/ink4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30.052"/>
    </inkml:context>
    <inkml:brush xml:id="br0">
      <inkml:brushProperty name="width" value="0.025" units="cm"/>
      <inkml:brushProperty name="height" value="0.025" units="cm"/>
    </inkml:brush>
  </inkml:definitions>
  <inkml:trace contextRef="#ctx0" brushRef="#br0">95 175 12716,'0'0'5707,"-5"8"-4127,-2 5-1063,1 1 1,0 0-1,1 0 0,0 0 0,1 0 1,1 1-1,1 0 0,0 0 1,0 17-1,3 19-242,0 42-63,-2-84-182,1-1 0,-2 1 0,1-1 0,-1 1 1,-1-1-1,1 0 0,-1 0 0,-6 10 0,9-17 23,0-1-1,-1 1 1,1 0 0,0 0 0,-1 0-1,1 0 1,-1 0 0,1-1 0,-1 1-1,1 0 1,-1 0 0,1-1 0,-1 1-1,0 0 1,0-1 0,1 1 0,-1-1 0,0 1-1,0-1 1,0 1 0,1-1 0,-1 0-1,0 1 1,0-1 0,0 0 0,-2 1-1,3-2 29,-1 0 0,0 0-1,0 0 1,1 0-1,-1 0 1,0 0 0,1 0-1,-1 0 1,1 0 0,0 0-1,-1 0 1,1 0-1,0 0 1,-1-1 0,1 1-1,0 0 1,0-2 0,0-57 513,2 48-601,1 0 1,0 1-1,0-1 1,1 0-1,1 1 0,-1 0 1,2 0-1,0 1 1,0-1-1,15-16 1,2 1 32,1 2 0,39-31 0,-1 1 69,-56 49-8,-2 2-14,-1 0 1,1 0-1,0 0 1,-1-1-1,0 1 1,0-1-1,0 0 1,0 0-1,-1 0 1,0 0-1,1 0 1,-1 0-1,2-9 1,-13 16 342,3 4-410,0-1 0,1 1 0,0 0 0,1 0-1,-1 0 1,2 1 0,-1 0 0,-2 8-1,3-11 29,1 1 0,0 0 0,0 0 0,1 0 0,0 0 0,0 0 0,0 1 0,1-1 0,0 0 0,0 0 0,2 12-1,-1-17-20,-1 0-1,1 0 1,-1-1-1,1 1 0,0 0 1,-1-1-1,1 1 1,0 0-1,0-1 0,-1 1 1,1-1-1,0 1 0,0-1 1,0 1-1,0-1 1,0 0-1,-1 0 0,1 1 1,0-1-1,0 0 0,0 0 1,0 0-1,0 0 1,0 0-1,0 0 0,0 0 1,0 0-1,0 0 1,0-1-1,0 1 0,0 0 1,-1 0-1,1-1 0,0 1 1,0-1-1,0 1 1,1-2-1,32-18 537,-5-9-482,0-1 0,31-43 1,-48 56-61,0 0 0,-2-1 0,0 0 0,-1-1 0,0 0 0,8-30 0,-54 133-253,31-64 282,2-1-1,0 1 0,1 0 0,1 1 0,1-1 0,2 29 0,0-44-35,1-1 0,-1 1 0,1-1 0,0 0 0,0 1 0,0-1 0,0 0 0,1 0 0,0 0 0,0-1 0,0 1 0,0-1 0,0 1 0,1-1 0,0 0 0,-1 0 0,1-1 0,0 1 0,0-1 0,1 0 0,-1 0 0,0 0 0,1-1 0,7 2 0,-11-3-22,-1-1 0,0 1 0,1-1 0,-1 1 1,1-1-1,-1 1 0,0-1 0,0 0 0,1 1 0,-1-1 0,0 0 0,0 1 0,0-1 1,1 0-1,-1 1 0,0-1 0,0 0 0,0 1 0,0-1 0,0 0 0,-1 1 0,1-1 1,0 0-1,0 1 0,0-1 0,0 0 0,-1 1 0,1-1 0,-1 0 0,-16-42-3929,-28-50-1,15 34 3804,5 1 3576,24 57-3354,1 1 0,0-1 0,0 1 0,0 0 0,0-1 0,0 1 0,0-1 0,1 1 0,-1 0 0,0-1 0,0 1 0,0-1 0,0 1 0,0 0 0,1-1 0,-1 1 0,0 0 0,0-1 0,0 1 0,1 0 0,-1-1 0,0 1 0,1 0 0,-1-1 0,0 1 0,1 0 0,-1 0 0,0 0 0,1-1 0,-1 1-1,0 0 1,1 0 0,-1 0 0,1 0 0,-1 0 0,0-1 0,1 1 0,-1 0 0,1 0 0,-1 0 0,1 0 0,-1 0 0,0 0 0,1 1 0,-1-1 0,1 0 0,0 0 0,26 2-330,-25-2 399,26 4-98,125 12-590,-124-15-1562,46-4 0,0-11-6583</inkml:trace>
</inkml:ink>
</file>

<file path=ppt/ink/ink4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58.323"/>
    </inkml:context>
    <inkml:brush xml:id="br0">
      <inkml:brushProperty name="width" value="0.025" units="cm"/>
      <inkml:brushProperty name="height" value="0.025" units="cm"/>
    </inkml:brush>
  </inkml:definitions>
  <inkml:trace contextRef="#ctx0" brushRef="#br0">822 270 13196,'0'0'1522,"-3"-10"-390,-4-25-228,5 17-14,-2 0 0,0 0-1,-7-19 1,9 33-775,1 0 0,0 1 0,-1-1 0,0 0-1,0 1 1,0 0 0,-1-1 0,1 1 0,-1 0 0,1 0 0,-1 0 0,0 1-1,0-1 1,0 1 0,-1 0 0,1 0 0,-1 0 0,1 0 0,-1 0 0,-5-1-1,-3 1-64,1 0 0,-1 1 0,0 1 0,1 0 0,-1 0 0,1 1 0,-1 1 0,1 0 0,-1 1 0,1 0 0,-16 7-1,-13 7 219,-65 38 0,65-32 130,14-7-304,0 2 0,1 0 0,0 2 0,2 1 0,0 0-1,2 2 1,0 1 0,1 0 0,2 2 0,1 0 0,1 1 0,1 0 0,-21 55 0,18-33-200,3 1 0,1 1-1,3 0 1,2 0-1,3 1 1,1 0-1,4 80 1,2-121 87,-1 0-1,2-1 1,-1 1 0,2 0-1,-1-1 1,2 1 0,-1-1-1,1 0 1,1 0-1,0 0 1,0-1 0,10 14-1,-9-16 33,0 0 1,1-1-1,0 0 0,0 0 0,0 0 0,1-1 0,0 0 0,0-1 0,0 1 0,1-2 0,-1 1 0,1-1 0,0 0 0,0-1 0,9 1 0,15 2 222,0-2-1,0-2 0,1-1 0,-1-2 0,0-1 1,0-1-1,0-2 0,54-17 0,-57 14-107,0-2-1,-1-2 1,0 0 0,-1-2-1,0-1 1,-2-1-1,0-1 1,-1-2 0,29-28-1,-32 23 103,-1-2 0,-1 0 0,-1-1 0,-2-1 0,-1-1 0,-1-1 0,-2 0 0,18-58 0,-18 39 125,-2 1 0,-2-2 1,-2 1-1,-3-1 0,-2-57 0,-2 92-310,-2 1 1,1 0 0,-2-1-1,0 1 1,-1 0 0,-1 1 0,0-1-1,0 1 1,-2 0 0,0 0-1,-1 1 1,-12-19 0,8 18-79,0 1 1,0 0 0,-1 1-1,-1 0 1,0 1-1,-1 1 1,0 0-1,0 1 1,-1 0-1,-22-8 1,-54-15-2898,30 21-3843,42 11 587</inkml:trace>
</inkml:ink>
</file>

<file path=ppt/ink/ink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21.409"/>
    </inkml:context>
    <inkml:brush xml:id="br0">
      <inkml:brushProperty name="width" value="0.025" units="cm"/>
      <inkml:brushProperty name="height" value="0.025" units="cm"/>
    </inkml:brush>
  </inkml:definitions>
  <inkml:trace contextRef="#ctx0" brushRef="#br0">15 1093 1858,'0'0'14921,"-3"5"-13918,-8 12 1351,15-21-2206,1 0-1,0 1 1,1-1-1,-1 1 1,1 0-1,-1 0 1,13-4-1,12-7-67,8-11 265,55-46-1,-55 40-37,47-29 0,-29 26-255,1 1 178,-1-2-1,-2-2 1,-1-3 0,53-53 0,-91 80 115,0 0-1,1 0 1,33-18 0,27-21-160,-21 10 33,2 2-1,69-36 1,34-22-65,-108 62-44,3-4 148,3 3 1,73-36-1,-92 52-52,-37 20-185,0 0 0,0 0 0,0 0 0,1-1 0,-1 1 0,0-1 0,-1 0 0,1 1 0,0-1 0,0 0 1,-1 0-1,1 0 0,1-3 0</inkml:trace>
</inkml:ink>
</file>

<file path=ppt/ink/ink4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59.242"/>
    </inkml:context>
    <inkml:brush xml:id="br0">
      <inkml:brushProperty name="width" value="0.025" units="cm"/>
      <inkml:brushProperty name="height" value="0.025" units="cm"/>
    </inkml:brush>
  </inkml:definitions>
  <inkml:trace contextRef="#ctx0" brushRef="#br0">130 0 9513,'0'0'17467,"-3"14"-17253,-9 29 98,-30 72 1,25-74 153,1 2-1,2 0 1,-8 48-1,21-89-449,0 4 22,0 0 0,1 0 0,-1 0 0,1 0 1,0 0-1,2 8 0,-2-12-45,1-1 1,-1 1-1,1-1 0,-1 0 0,1 0 1,0 1-1,0-1 0,-1 0 1,1 0-1,0 0 0,0 0 1,0 0-1,0 0 0,0 0 0,1 0 1,-1-1-1,0 1 0,0 0 1,1-1-1,-1 1 0,0-1 0,1 1 1,-1-1-1,0 1 0,1-1 1,-1 0-1,1 0 0,-1 0 1,0 0-1,3 0 0,2 0-390,0 0-1,0 0 1,0-1 0,0 0-1,-1 0 1,1 0 0,0-1-1,0 1 1,-1-2 0,11-4-1,27-24-7488,-26 15 1566</inkml:trace>
</inkml:ink>
</file>

<file path=ppt/ink/ink4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0:59.602"/>
    </inkml:context>
    <inkml:brush xml:id="br0">
      <inkml:brushProperty name="width" value="0.025" units="cm"/>
      <inkml:brushProperty name="height" value="0.025" units="cm"/>
    </inkml:brush>
  </inkml:definitions>
  <inkml:trace contextRef="#ctx0" brushRef="#br0">52 0 9929,'0'0'6011,"-7"9"-4532,6-7-1416,-32 48 1237,32-47-1245,-1 0-1,1 1 1,-1-1 0,1 0 0,0 0-1,0 1 1,1-1 0,-1 1-1,1-1 1,0 1 0,0-1-1,0 1 1,0-1 0,0 1 0,1-1-1,-1 1 1,1-1 0,2 6-1,-2-7 58,0-1-1,-1 0 0,1 0 0,0 1 1,-1-1-1,1 0 0,0 0 0,0 0 1,0 0-1,0 0 0,0 0 1,0 0-1,1 0 0,-1-1 0,0 1 1,0 0-1,0-1 0,1 1 0,-1-1 1,0 1-1,1-1 0,-1 1 0,1-1 1,-1 0-1,0 0 0,1 0 0,-1 0 1,1 0-1,-1 0 0,1 0 0,-1 0 1,0-1-1,1 1 0,-1 0 0,0-1 1,1 1-1,-1-1 0,0 0 0,0 1 1,1-1-1,0-1 0,2 0 127,-1 0 0,0-1 0,0 0 0,0 1-1,0-1 1,0 0 0,-1 0 0,1 0 0,-1 0-1,0-1 1,0 1 0,0-1 0,2-5 0,-3 4 114,0 0 0,0 0 1,0 0-1,-1 0 1,0 0-1,0-8 0,0 12-337,0 0 0,0 1-1,-1-1 1,1 0-1,0 0 1,0 0-1,0 0 1,-1 1-1,1-1 1,0 0 0,-1 0-1,1 1 1,0-1-1,-1 0 1,1 1-1,-1-1 1,1 0-1,-1 1 1,0-1 0,1 1-1,-1-1 1,1 1-1,-1-1 1,0 1-1,0-1 1,1 1 0,-1 0-1,0-1 1,0 1-1,1 0 1,-1 0-1,0 0 1,0-1-1,0 1 1,1 0 0,-1 0-1,0 0 1,0 0-1,0 0 1,0 0-1,1 1 1,-1-1-1,0 0 1,0 0 0,0 1-1,1-1 1,-2 1-1,0 0-109,0 1 1,1-1-1,-1 1 0,0 0 0,1-1 0,-1 1 0,1 0 0,0 0 0,-1 0 0,1 0 0,-1 4 0,1-5-192,0 0-1,1 1 0,-1-1 1,0 0-1,1 0 0,0 0 0,-1 1 1,1-1-1,0 0 0,-1 1 0,1-1 1,0 0-1,0 1 0,0-1 0,0 0 1,1 1-1,-1-1 0,0 0 1,0 1-1,1-1 0,-1 0 0,1 2 1,0-3-77,0 0 1,0 0-1,0 0 1,-1 0-1,1 0 1,0 0-1,0 0 1,0 0-1,-1 0 1,1 0-1,0-1 1,0 1-1,0 0 1,-1 0-1,1-1 1,0 1-1,-1-1 1,1 1-1,0-1 1,-1 1-1,2-2 1,14-16-5840</inkml:trace>
</inkml:ink>
</file>

<file path=ppt/ink/ink4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0.041"/>
    </inkml:context>
    <inkml:brush xml:id="br0">
      <inkml:brushProperty name="width" value="0.025" units="cm"/>
      <inkml:brushProperty name="height" value="0.025" units="cm"/>
    </inkml:brush>
  </inkml:definitions>
  <inkml:trace contextRef="#ctx0" brushRef="#br0">56 1 11371,'0'0'8990,"-7"8"-7410,1-1-1420,1 0 1,0 0-1,1 1 1,0-1 0,0 1-1,0 0 1,1 0-1,0 1 1,1-1-1,0 0 1,0 1-1,-1 16 1,2-11-94,1-9-48,-1 0-1,1 0 0,0 1 1,0-1-1,1 0 0,1 10 0,-1-13 91,0-1-1,-1 0 0,1 1 0,0-1 0,0 0 0,0 0 0,0 0 0,0 0 0,0 0 0,0 0 0,0 0 0,0 0 1,0 0-1,0-1 0,1 1 0,-1 0 0,0-1 0,1 1 0,-1-1 0,0 1 0,1-1 0,-1 1 0,1-1 0,-1 0 1,1 0-1,-1 0 0,0 0 0,1 0 0,1 0 0,19-2 1105,-20 2-1158,1-1 0,-1 1-1,0 0 1,1 0 0,-1 0-1,0 0 1,1 0-1,-1 1 1,0-1 0,4 2-1,-5-1-50,0 0 0,0 0 0,0 0 0,0 0 0,0 0 0,0 0 0,-1 0 0,1 1 0,0-1 0,-1 0 0,1 0 0,-1 1 0,0-1 0,1 0 0,-1 1 0,0-1 0,0 0 0,0 1 0,0-1 0,0 0 0,0 1 0,0 1 0,-14 141 284,14-144-288,0 1 0,0-1 0,0 0 0,0 1 0,0-1-1,0 0 1,0 1 0,0-1 0,0 0 0,0 1 0,0-1 0,0 0 0,0 1 0,0-1-1,0 0 1,0 0 0,0 1 0,1-1 0,-1 0 0,0 1 0,0-1 0,0 0 0,1 0-1,-1 1 1,0-1 0,0 0 0,0 0 0,1 1 0,-1-1 0,0 0 0,1 0 0,-1 0 0,0 0-1,1 1 1,-1-1 0,1 0 0,13-4 4,14-16 124,66-82 1292,-91 106-1139,-6 14-191,-7 18-23,3-19-32,4-10-33,0 1 0,0-1 0,1 0 0,0 1-1,0 0 1,-1 10 0,4-17-13,0-1 1,0 0-1,0 0 0,0 1 1,0-1-1,0 0 0,0 0 1,0 0-1,0 0 0,0-1 1,0 1-1,0 0 0,0 0 1,0-1-1,0 1 0,1-1 0,8-4 35,0-1-1,-1-1 0,0 0 0,0 0 0,0-1 0,8-9 0,-9 9-28,0-1 1,1 2-1,-1-1 0,2 1 0,-1 1 0,16-9 1,-25 15-60,1 0 1,-1-1-1,1 1 0,-1 0 1,1 0-1,0 0 1,-1-1-1,1 1 1,-1 0-1,1 0 1,0 0-1,-1 0 0,1 0 1,0 0-1,-1 0 1,1 0-1,-1 0 1,1 1-1,0-1 1,-1 0-1,1 0 1,-1 0-1,1 1 0,-1-1 1,1 0-1,-1 1 1,1-1-1,-1 0 1,1 1-1,-1-1 1,1 1-1,-1-1 1,1 1-1,-1-1 0,0 1 1,1-1-1,-1 1 1,0-1-1,0 1 1,1-1-1,-1 1 1,0 0-1,0-1 1,0 1-1,0-1 0,0 1 1,0 0-1,0-1 1,0 1-1,0-1 1,0 1-1,0 0 1,0 0-1,-6 38-6621,-3-16-553</inkml:trace>
</inkml:ink>
</file>

<file path=ppt/ink/ink4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0.746"/>
    </inkml:context>
    <inkml:brush xml:id="br0">
      <inkml:brushProperty name="width" value="0.025" units="cm"/>
      <inkml:brushProperty name="height" value="0.025" units="cm"/>
    </inkml:brush>
  </inkml:definitions>
  <inkml:trace contextRef="#ctx0" brushRef="#br0">79 49 9385,'0'0'9171,"6"-8"-7297,14-26 42,-19 27 2918,-9 11-3594,-11 9-1137,-32 45 83,48-54-188,0 1 0,0 0 1,0-1-1,0 1 0,1 1 1,0-1-1,0 0 0,0 0 1,0 1-1,1-1 0,-1 8 0,2-12 0,1-1 0,-1 1 0,0-1 0,0 0-1,1 1 1,-1-1 0,0 1 0,1-1 0,-1 0-1,1 1 1,-1-1 0,0 0 0,1 1 0,-1-1-1,1 0 1,-1 0 0,1 0 0,-1 1 0,1-1-1,-1 0 1,1 0 0,-1 0 0,1 0 0,-1 0 0,1 0-1,-1 0 1,1 0 0,-1 0 0,1 0 0,-1 0-1,1 0 1,-1 0 0,1 0 0,0-1 0,20-3 36,29-22 113,-44 22-150,0 0 1,1 0-1,-1 1 0,1 0 0,-1 0 1,1 0-1,0 1 0,12-2 1,-19 4-6,1 0 1,-1 0 0,1 1-1,-1-1 1,0 0 0,1 0-1,-1 1 1,1-1 0,-1 1-1,0-1 1,1 0 0,-1 1 0,0-1-1,1 1 1,-1-1 0,0 0-1,0 1 1,1-1 0,-1 1-1,0-1 1,0 1 0,0-1-1,0 1 1,0 0 0,1-1 0,-1 1-1,0-1 1,0 1 0,0-1-1,0 1 1,-1-1 0,1 1-1,0-1 1,0 2 0,-3 19 76,-3-6 205,0-1 1,-1 0 0,0-1 0,-1 0-1,-1 0 1,0 0 0,0-1-1,-2-1 1,1 0 0,-1 0 0,-1-1-1,-14 10 1,27-21-285,-1 1 0,0 0 0,0-1 0,0 1 0,0-1 0,0 1 0,0-1 0,0 1 0,0 0 0,0-1 0,0 1 0,0-1 0,0 1 0,0-1 0,0 1 0,0 0 0,0-1 0,-1 1 0,1-1 0,0 1 0,0 0 0,0-1 0,-1 1 0,1-1 0,0 1 0,0 0 0,-1 0-1,1-1 1,0 1 0,-1 0 0,1-1 0,0 1 0,-1 0 0,1 0 0,-1 0 0,1-1 0,0 1 0,-1 0 0,1 0 0,-1 0 0,1 0 0,-1 0 0,1 0 0,0 0 0,-1 0 0,1 0 0,-1 0 0,1 0 0,-1 0 0,1 0 0,0 0 0,-1 0 0,1 0 0,-1 0 0,1 1 0,0-1 0,-1 0 0,1 0 0,-1 1 0,1-1 0,0 0 0,-1 0 0,1 1 0,0-1 0,-1 1 0,15-35-3349,24-15-5358,-16 29 2049</inkml:trace>
</inkml:ink>
</file>

<file path=ppt/ink/ink4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01.337"/>
    </inkml:context>
    <inkml:brush xml:id="br0">
      <inkml:brushProperty name="width" value="0.025" units="cm"/>
      <inkml:brushProperty name="height" value="0.025" units="cm"/>
    </inkml:brush>
  </inkml:definitions>
  <inkml:trace contextRef="#ctx0" brushRef="#br0">1 49 16752,'0'0'7543,"8"-7"-7089,27-23-406,-34 28-54,1 1 0,-1 0 1,0 0-1,1 0 0,-1 0 0,1 1 1,-1-1-1,1 0 0,-1 0 1,1 1-1,0-1 0,-1 1 0,1 0 1,2-1-1,-4 1 2,1 0 1,0 1-1,0-1 0,-1 0 1,1 0-1,0 1 0,0-1 1,-1 0-1,1 1 0,0-1 1,-1 0-1,1 1 0,0-1 1,-1 1-1,1-1 0,-1 1 1,1 0-1,-1-1 0,1 1 1,-1-1-1,1 2 0,2 4 3,-1-1 0,0 1 0,-1-1 0,1 1 0,-1 0 0,0 8-1,4 9 203,-4-21-177,1-1 0,-1 1 0,0 0 0,1-1-1,0 1 1,-1-1 0,1 0 0,0 0-1,0 0 1,0 1 0,0-1 0,0-1-1,0 1 1,0 0 0,0-1 0,0 1-1,0-1 1,0 1 0,0-1 0,0 0-1,1 0 1,-1 0 0,0 0 0,0 0-1,0-1 1,5 0 0,2-1 238,0 0 1,1 0-1,-1-1 1,15-6-1,12-12 538,-28 15-652,1 1 1,0 0 0,0 0 0,0 1 0,18-5 0,-45 44 304,16-32-455,0-1 0,1 1 0,-1 0-1,1 0 1,-1 0 0,1 0 0,0 0 0,0 0-1,1 1 1,-1-1 0,0 6 0,1-8 1,1-1 1,-1 1 0,1-1-1,-1 1 1,1-1 0,-1 0-1,1 1 1,-1-1 0,1 0-1,0 1 1,-1-1 0,1 0-1,-1 0 1,1 1 0,0-1-1,-1 0 1,1 0 0,0 0-1,-1 0 1,1 0 0,0 0-1,-1 0 1,1 0 0,-1 0-1,1 0 1,0 0 0,0-1-1,21-2 182,-10-2-39,-1 0 1,0-1-1,0-1 1,0 0 0,-1 0-1,16-16 1,22-15 92,-47 38-236,-1-1 0,0 1 0,0 0 0,0 0-1,0 0 1,0 0 0,1-1 0,-1 1 0,0 0 0,0 0 0,0 0 0,0 0 0,1 0 0,-1 0 0,0-1 0,0 1 0,0 0 0,1 0 0,-1 0 0,0 0 0,0 0 0,1 0 0,-1 0 0,0 0 0,0 0 0,1 0 0,-1 0 0,0 0 0,0 0 0,0 0 0,1 0 0,-1 0 0,0 1-1,0-1 1,1 0 0,-1 0 0,0 0 0,0 0 0,0 0 0,0 0 0,1 0 0,-1 1 0,0-1 0,0 0 0,0 0 0,0 0 0,0 1 0,1-1 0,-1 0 0,0 0 0,0 1 0,-2 16 34,-11 22 52,13-37-91,-1 0 4,0-1-1,0 1 1,1-1-1,-1 1 0,0 0 1,1-1-1,-1 1 0,1 0 1,0-1-1,0 1 1,0 0-1,0 0 0,0-1 1,0 1-1,0 0 0,0-1 1,0 1-1,1 0 1,-1 0-1,1-1 0,0 3 1,0-4 12,0 1 0,1 0 0,-1-1 0,0 1-1,0-1 1,0 0 0,0 1 0,0-1 0,1 0 0,-1 0 0,0 0 0,0 0 0,0 0 0,1 0 0,-1 0 0,0 0 0,0 0 0,0 0 0,1-1 0,-1 1 0,0-1 0,1 0 0,14-5 167,-1-1 0,0-1 1,16-11-1,-23 14-91,15-9-20,-15 8-76,-1 1-1,1 0 1,0 0 0,0 1-1,1 0 1,0 0 0,-1 1-1,17-4 1,-25 8-1,1-1 1,0 1-1,-1-1 0,1 1 1,-1-1-1,1 1 0,-1-1 0,0 1 1,1 0-1,-1-1 0,0 1 1,1 0-1,-1-1 0,0 1 1,0 0-1,0-1 0,1 1 1,-1 0-1,0 0 0,0-1 1,0 1-1,0 0 0,0 0 1,-1 0-1,2 33 80,-1-15-95,1-18 30,0 0-1,0 1 1,0-1 0,0 0 0,0 0 0,0 0 0,0 0 0,1 0-1,-1 0 1,0 0 0,1 0 0,-1 0 0,1-1 0,-1 1 0,1 0-1,-1-1 1,1 1 0,-1-1 0,1 0 0,0 0 0,-1 1 0,1-1 0,-1 0-1,1 0 1,0 0 0,-1-1 0,1 1 0,-1 0 0,3-1 0,51-8 189,-39 4-315,15-4-409,-11 1-3535,-10 4-3317</inkml:trace>
</inkml:ink>
</file>

<file path=ppt/ink/ink4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2.223"/>
    </inkml:context>
    <inkml:brush xml:id="br0">
      <inkml:brushProperty name="width" value="0.025" units="cm"/>
      <inkml:brushProperty name="height" value="0.025" units="cm"/>
    </inkml:brush>
  </inkml:definitions>
  <inkml:trace contextRef="#ctx0" brushRef="#br0">4 0 7143,'-3'0'16656,"16"0"-14703,8 0-159,7 0-737,8 0-448,4 0-353,2 0-128,-2 0-96,-1 4 0,-6 1-512,-4-1-1090,-6 1-1313,-8-1-704,-9-4-1506</inkml:trace>
</inkml:ink>
</file>

<file path=ppt/ink/ink4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2.567"/>
    </inkml:context>
    <inkml:brush xml:id="br0">
      <inkml:brushProperty name="width" value="0.025" units="cm"/>
      <inkml:brushProperty name="height" value="0.025" units="cm"/>
    </inkml:brush>
  </inkml:definitions>
  <inkml:trace contextRef="#ctx0" brushRef="#br0">1 25 17745,'0'0'6726,"54"-1"-4163,-6-6-1378,8 0-929,4 2-192,-7 2-384,-5 2-1378,-12 1-1185,-13 0-960,-11 0-1923</inkml:trace>
</inkml:ink>
</file>

<file path=ppt/ink/ink4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2.897"/>
    </inkml:context>
    <inkml:brush xml:id="br0">
      <inkml:brushProperty name="width" value="0.025" units="cm"/>
      <inkml:brushProperty name="height" value="0.025" units="cm"/>
    </inkml:brush>
  </inkml:definitions>
  <inkml:trace contextRef="#ctx0" brushRef="#br0">1 14 19827,'0'0'5167,"13"-2"-3672,106-9-2,-105 11-1464,0 0 0,0 0 0,0 2 0,0 0 0,0 0 0,-1 1-1,24 9 1,-35-11-34,0-1 0,0 1 0,-1 0 0,1 0 0,0 0 0,0 1 0,-1-1 0,1 0 0,0 1 0,-1-1 0,0 0 0,1 1 0,-1 0 0,0-1 0,0 1 0,1 0 0,-1 0 0,-1 0 0,1 0-1,0 0 1,0 0 0,-1 0 0,1 2 0,-1 0 24,0-1 1,-1 0-1,1 0 0,-1 1 0,0-1 0,0 0 0,0 0 1,0 0-1,0 1 0,-1-2 0,1 1 0,-1 0 0,-2 3 1,-8 9 237,0-1 0,-1 0 0,-29 23 0,39-35-210,-81 70 1098,49-41-2727,-1-1-5503</inkml:trace>
</inkml:ink>
</file>

<file path=ppt/ink/ink4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5.690"/>
    </inkml:context>
    <inkml:brush xml:id="br0">
      <inkml:brushProperty name="width" value="0.025" units="cm"/>
      <inkml:brushProperty name="height" value="0.025" units="cm"/>
    </inkml:brush>
  </inkml:definitions>
  <inkml:trace contextRef="#ctx0" brushRef="#br0">38 36 7399,'0'0'13608,"10"-6"-10806,30-18-58,-39 23-2653,0 1-1,0-1 1,-1 1-1,1-1 1,0 1 0,0-1-1,0 1 1,0 0-1,0-1 1,-1 1 0,1 0-1,0 0 1,0 0-1,0-1 1,0 1 0,0 0-1,0 0 1,0 0-1,0 1 1,0-1 0,0 0-1,0 0 1,-1 0-1,1 1 1,0-1 0,0 1-1,0-1 1,0 0-1,0 1 1,-1-1 0,1 1-1,0 0 1,-1-1-1,1 1 1,0 0-1,-1-1 1,1 1 0,0 0-1,-1 0 1,0-1-1,1 1 1,-1 0 0,1 0-1,-1 0 1,0 0-1,1 0 1,-1 1 0,4 47 1206,-4-40-884,-2 18-392,0 0 0,-2-1 0,-1 1 0,-1-1 0,-2 0 0,0-1 0,-1 0 0,-14 25 0,6-11-38,-23 82 0,40-119 17,-1-1 0,1 0 0,-1 1 0,1-1 0,-1 0 0,1 1 0,0-1 0,0 1 0,0-1 0,0 0 0,0 1 0,0-1 0,0 1 0,0-1 0,0 1 0,1-1 0,-1 0 0,0 1 0,1-1 0,-1 0 0,1 1 0,0-1 0,-1 0 0,1 0 0,0 0 0,0 1 0,0-1 0,0 0 0,0 0 0,0 0 0,0 0 0,1 0 0,3 1 0,0-1 0,0-1 0,-1 1 0,1-1 0,0 0 0,0 0 0,0 0 0,8-1 0,16-4-179,0-1 1,0-1-1,39-15 1,-44 12-558,0 2 0,0 1 0,1 2 0,0 0 0,42-3 0</inkml:trace>
</inkml:ink>
</file>

<file path=ppt/ink/ink4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6.217"/>
    </inkml:context>
    <inkml:brush xml:id="br0">
      <inkml:brushProperty name="width" value="0.025" units="cm"/>
      <inkml:brushProperty name="height" value="0.025" units="cm"/>
    </inkml:brush>
  </inkml:definitions>
  <inkml:trace contextRef="#ctx0" brushRef="#br0">1 0 15503,'0'0'17264,"55"22"-17264,-19-16 0,4-2 0,-1-1 0,0-2 0,-5-1 0,-9 1 0,-2 3-1217,-13 1-1730,-8 3-2146,-2 0-2114</inkml:trace>
</inkml:ink>
</file>

<file path=ppt/ink/ink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21.799"/>
    </inkml:context>
    <inkml:brush xml:id="br0">
      <inkml:brushProperty name="width" value="0.025" units="cm"/>
      <inkml:brushProperty name="height" value="0.025" units="cm"/>
    </inkml:brush>
  </inkml:definitions>
  <inkml:trace contextRef="#ctx0" brushRef="#br0">51 34 3011,'0'0'15540,"-9"1"-14515,-5 0-1113,-13 1 2763,51-1 1085,-7-2-3302,-1-1 0,1 0-1,-1-1 1,26-9-1,34-6-204,-76 18-232,0 0 1,1 0-1,-1 0 0,0-1 0,1 1 0,-1 0 0,0 0 1,0 0-1,1 0 0,-1 0 0,0 0 0,1 0 1,-1 0-1,0 1 0,0-1 0,1 0 0,-1 0 0,0 0 1,0 0-1,1 0 0,-1 0 0,0 0 0,0 1 0,1-1 1,-1 0-1,0 0 0,0 0 0,1 1 0,-1-1 0,0 0 1,0 0-1,0 1 0,0-1 0,0 0 0,1 0 1,-1 1-1,0-1 0,0 0 0,0 0 0,0 1 0,-4 15 354,-16 18-183,18-31-137,-12 18 86,7-12-83,1-1 1,0 1-1,1-1 1,0 2-1,0-1 1,1 0-1,0 1 1,0 0-1,1 0 1,-2 17-1,5-27-234,0 0-1,0 1 1,0-1-1,0 0 1,0 1-1,1-1 1,-1 0-1,0 0 1,0 1-1,0-1 1,1 0 0,-1 0-1,0 0 1,0 1-1,1-1 1,-1 0-1,0 0 1,1 0-1,-1 0 1,0 1-1,1-1 1,-1 0-1,0 0 1,0 0-1,1 0 1,-1 0-1,0 0 1,1 0-1,-1 0 1,0 0-1,1 0 1,-1 0-1,0 0 1,1 0-1,-1 0 1,0 0-1,1 0 1,-1-1-1,0 1 1,1 0-1,-1 0 1,0 0-1,0 0 1,1-1-1,-1 1 1,0 0-1,0 0 1,1-1-1,16-11-11535</inkml:trace>
</inkml:ink>
</file>

<file path=ppt/ink/ink4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6.561"/>
    </inkml:context>
    <inkml:brush xml:id="br0">
      <inkml:brushProperty name="width" value="0.025" units="cm"/>
      <inkml:brushProperty name="height" value="0.025" units="cm"/>
    </inkml:brush>
  </inkml:definitions>
  <inkml:trace contextRef="#ctx0" brushRef="#br0">0 0 22389,'0'0'10250,"73"7"-10122,-29-7-128,7 0 0,0-4 0,-5 4 0,-7 0-641,-6 0-5412,-10 0-4902</inkml:trace>
</inkml:ink>
</file>

<file path=ppt/ink/ink4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7.181"/>
    </inkml:context>
    <inkml:brush xml:id="br0">
      <inkml:brushProperty name="width" value="0.025" units="cm"/>
      <inkml:brushProperty name="height" value="0.025" units="cm"/>
    </inkml:brush>
  </inkml:definitions>
  <inkml:trace contextRef="#ctx0" brushRef="#br0">48 64 7495,'0'0'7581,"8"-8"-3231,-3 3-3501,33-32 2854,-36 36-3129,0-1 0,0 1 0,0-1 0,1 1 0,-1 0 0,0 0 0,1 0 0,-1 0 0,1 0 0,-1 1 0,6-2 1,-8 3-531,1-1 0,0 1 0,0-1 0,-1 1 0,1 0 0,0-1 0,-1 1 0,1-1 1,-1 1-1,1 0 0,-1 0 0,1-1 0,-1 1 0,0 0 0,1 0 0,-1 0 1,0-1-1,0 1 0,1 0 0,-1 0 0,0 0 0,0 0 0,0 0 0,0-1 0,0 1 1,0 0-1,0 0 0,-1 1 0,0 33 561,1-32-589,-4 17-16,-1-1 0,0 0 0,-2-1 0,0 1 0,-1-1 0,0 0 0,-2-1 0,0 0 0,-13 15 0,-24 48 0,46-79 0,0 0 0,1 1 0,-1-1 0,0 0 0,1 1 0,-1-1 0,1 1 0,0-1 0,0 1 0,-1-1 0,1 1 0,0-1 0,0 1 0,1 2 0,-1-3 0,0 0 0,0-1 0,1 1 0,-1 0 0,1-1 0,-1 1 0,0-1 0,1 1 0,-1 0 0,1-1 0,0 1 0,-1-1 0,1 1 0,-1-1 0,1 0 0,0 1 0,-1-1 0,1 0 0,0 1 0,-1-1 0,2 0 0,5 1 0,-1 0 0,1-1 0,-1 1 0,1-2 0,10 0 0,-1-1 0,17-1 32,-1-2-1,32-10 1,13-2-613,-70 15-2293</inkml:trace>
</inkml:ink>
</file>

<file path=ppt/ink/ink4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7.542"/>
    </inkml:context>
    <inkml:brush xml:id="br0">
      <inkml:brushProperty name="width" value="0.025" units="cm"/>
      <inkml:brushProperty name="height" value="0.025" units="cm"/>
    </inkml:brush>
  </inkml:definitions>
  <inkml:trace contextRef="#ctx0" brushRef="#br0">0 55 19378,'0'0'13389,"70"-13"-13389,-15 5 0,8-2 0,4-2 0,-3 4 0,-5 5 0,-6 3 0,-12 0 0,-7 4-192,-8 8-3748,-7-1-3203,-5-5-5509</inkml:trace>
</inkml:ink>
</file>

<file path=ppt/ink/ink4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8.039"/>
    </inkml:context>
    <inkml:brush xml:id="br0">
      <inkml:brushProperty name="width" value="0.025" units="cm"/>
      <inkml:brushProperty name="height" value="0.025" units="cm"/>
    </inkml:brush>
  </inkml:definitions>
  <inkml:trace contextRef="#ctx0" brushRef="#br0">1 0 16400,'0'0'16367,"58"0"-16367,-17 0 0,0 0 0,-1 0 0,-5 0-4100,-10 0-5349</inkml:trace>
</inkml:ink>
</file>

<file path=ppt/ink/ink4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8.463"/>
    </inkml:context>
    <inkml:brush xml:id="br0">
      <inkml:brushProperty name="width" value="0.025" units="cm"/>
      <inkml:brushProperty name="height" value="0.025" units="cm"/>
    </inkml:brush>
  </inkml:definitions>
  <inkml:trace contextRef="#ctx0" brushRef="#br0">296 53 4901,'0'0'21780,"-1"-8"-18683,1 7-3044,0-1 88,0-1 1,0 1 0,0 0 0,-1-1 0,1 1-1,-1 0 1,1-1 0,-1 1 0,0 0 0,0 0-1,-2-3 1,2 3-91,-1 1-1,0 0 1,1-1 0,-1 1-1,0 0 1,0 0 0,0 0-1,0 1 1,0-1 0,0 0-1,0 1 1,0-1 0,0 1-1,0 0 1,0-1 0,0 1-1,-1 0 1,-2 1 0,-1 0-44,-1 0 1,1 0-1,0 1 0,0 0 1,1 0-1,-1 1 1,0 0-1,1 0 1,-1 0-1,1 0 1,0 1-1,0 0 0,1 0 1,-1 0-1,1 1 1,0-1-1,0 1 1,0 0-1,0 0 0,-4 11 1,-1-1 8,1 0 1,1 0 0,0 0-1,1 1 1,1 0-1,-5 28 1,9-22-17,0-1 0,2 1 0,0-1 0,1 1 0,2-1 0,0 0 0,1 0 0,12 30 0,-8-26 0,-2 1 0,-1-1 0,-1 1 0,4 51 0,-11-58-70,-5-16-168,-13-22-913,5 2-182,-65-66-14778,52 51 8205</inkml:trace>
</inkml:ink>
</file>

<file path=ppt/ink/ink4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28.836"/>
    </inkml:context>
    <inkml:brush xml:id="br0">
      <inkml:brushProperty name="width" value="0.025" units="cm"/>
      <inkml:brushProperty name="height" value="0.025" units="cm"/>
    </inkml:brush>
  </inkml:definitions>
  <inkml:trace contextRef="#ctx0" brushRef="#br0">1 42 8488,'0'0'21044,"54"-32"-19731,-21 32-448,6 0-609,5 0-224,0 0-544,1 0-1602,-7 0-3363,-2-10-7079</inkml:trace>
</inkml:ink>
</file>

<file path=ppt/ink/ink4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0.976"/>
    </inkml:context>
    <inkml:brush xml:id="br0">
      <inkml:brushProperty name="width" value="0.025" units="cm"/>
      <inkml:brushProperty name="height" value="0.025" units="cm"/>
    </inkml:brush>
  </inkml:definitions>
  <inkml:trace contextRef="#ctx0" brushRef="#br0">4983 105 20019,'0'0'1254,"1"10"-885,-1 4-236,2 8-133,-1 1 0,-1-1 0,-5 37 0,4-51 171,-1 0 0,0 0 0,-1 0 1,1 0-1,-2-1 0,1 1 0,-1-1 0,0 0 1,-1 0-1,1 0 0,-1-1 0,-1 0 1,1 1-1,-11 7 0,-10 6 350,-1-1 0,-1-2-1,0 0 1,-40 15 0,-128 42 1323,61-26-585,-450 146 232,479-169-1185,0-5 1,-2-4-1,-182 4 1,137-26-454,1-6 0,-1-7 1,2-6-1,1-7 0,-179-64 0,-216-45 172,234 68 383,241 54-354,2-3 0,1-2 1,0-4-1,-62-36 1,87 40-30,2-2 0,1-2 0,1-1 1,2-2-1,1-1 0,-61-74 0,93 103-25,-1-1 0,1 2 0,0-1 0,-1 0 0,1 1 0,-1-1 0,0 1 0,0 0 0,0 0 0,0 1 0,0-1 0,0 1 0,-1 0 0,1 0 0,-9-1 0,-6 1 0,-1 0 0,-26 3 0,11 0 0,-4 0 9,0 2 1,-58 13-1,59-8-56,0-3 1,-61 3-1,99-9-71,0 0 1,0 0-1,0 0 1,0 0-1,0-1 0,1 1 1,-1 0-1,0 0 1,0 0-1,0 0 0,0 0 1,0 0-1,0 0 1,0 0-1,0 0 0,0-1 1,0 1-1,0 0 1,0 0-1,0 0 0,0 0 1,0 0-1,0 0 1,0 0-1,0 0 1,0-1-1,0 1 0,0 0 1,0 0-1,0 0 1,0 0-1,0 0 0,0 0 1,0 0-1,0 0 1,-1 0-1,1-1 0,0 1 1,0 0-1,0 0 1,0 0-1,0 0 0,0 0 1,0 0-1,0 0 1,0 0-1,0 0 1,-1 0-1,1 0 0,0 0 1,0 0-1,0 0 1,0 0-1,0 0 0,0 0 1,0 0-1,11-5-10016</inkml:trace>
</inkml:ink>
</file>

<file path=ppt/ink/ink4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1.505"/>
    </inkml:context>
    <inkml:brush xml:id="br0">
      <inkml:brushProperty name="width" value="0.025" units="cm"/>
      <inkml:brushProperty name="height" value="0.025" units="cm"/>
    </inkml:brush>
  </inkml:definitions>
  <inkml:trace contextRef="#ctx0" brushRef="#br0">141 361 6470,'0'0'16368,"-7"10"-14164,-3 5-1407,1 1 352,-1 0 0,0-2-1,-13 15 1,22-29-1110,1 0 0,-1 0-1,1 0 1,-1-1 0,1 1-1,-1 0 1,0 0 0,1-1 0,-1 1-1,1 0 1,-1-1 0,1 1-1,-1-1 1,1 1 0,0-1 0,-1 1-1,1 0 1,0-1 0,-1 0 0,1 1-1,0-1 1,-1 1 0,1-1-1,0 1 1,0-1 0,0 0 0,0 1-1,-1-2 1,-10-25 1106,10 24-1080,-9-22-65,1-1 0,2 0 0,0 0 0,2-1 0,1 1 0,-2-42 0,7 65 0,-1 0 0,1-1 0,0 1 0,0 0 0,1 0 0,-1-1 0,1 1 0,-1 0 0,1 0 0,0 1 0,0-1 0,0 0 0,1 1 0,-1-1 0,1 1 0,-1 0 0,1 0 0,0 0 0,-1 0 0,1 0 0,0 0 0,1 1 0,-1 0 0,0-1 0,0 1 0,1 0 0,2 0 0,17-6 0,0 2 0,41-5 0,-51 9 0,84-15-2162,119-34 0,-211 49 1202,0-1 1,-1 1-1,0-1 1,1 0-1,-1 0 0,0-1 1,6-3-1,11-13-7538</inkml:trace>
</inkml:ink>
</file>

<file path=ppt/ink/ink4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4.861"/>
    </inkml:context>
    <inkml:brush xml:id="br0">
      <inkml:brushProperty name="width" value="0.025" units="cm"/>
      <inkml:brushProperty name="height" value="0.025" units="cm"/>
    </inkml:brush>
  </inkml:definitions>
  <inkml:trace contextRef="#ctx0" brushRef="#br0">75 21 737,'0'0'23318,"-2"8"-22672,-9 46 800,2 1-1,-3 83 1,9-77-208,-3 0-1,-16 69 1,51-282-1219,-19 82-20,4 0 0,33-100 0,-45 166 1,0-1 0,-1 1 0,1 0 0,1 1 0,-1-1 0,1 0 0,-1 1 0,1-1 0,0 1 0,0 0 0,0 0 0,1 0 0,-1 0 0,1 1 0,0-1 0,-1 1 0,1 0 0,4-2 0,-4 4 0,-1-1 0,1 0 0,0 1 0,-1-1 0,1 1 0,-1 0 0,1 0 0,-1 0 0,1 1 0,0-1 0,-1 1 0,0 0 0,1 0 0,-1 0 0,1 1 0,-1-1 0,0 1 0,0 0 0,0 0 0,0 0 0,0 0 0,4 4 0,-2-1 0,0 0 0,0 1 0,0-1 0,0 1 0,-1 0 0,0 1 0,0-1 0,-1 1 0,0 0 0,0 0 0,-1 0 0,3 10 0,-4-13 0,0 0 0,0 0 0,-1 0 0,0 0 0,0 0 0,0 0 0,0 0 0,0 0 0,-1 0 0,0 0 0,0 0 0,0-1 0,0 1 0,-1 0 0,1 0 0,-1-1 0,0 1 0,0-1 0,0 1 0,-1-1 0,1 0 0,-1 0 0,0 0 0,-4 4 0,-6 2 0,-1-1 0,0-1 0,0 0 0,0-1 0,-1 0 0,0-1 0,0-1 0,0 0 0,0-1 0,-1-1 0,0 0 0,1-1 0,-1-1 0,-28-3 0,43 3-33,1 0-1,-1 0 1,0 0-1,0 0 1,0 0-1,0 0 1,1 0-1,-1-1 1,0 1-1,0 0 1,0-1-1,1 1 1,-1 0-1,0-1 1,0 1-1,1-1 1,-1 1-1,0-1 1,1 1-1,-1-1 1,1 1-1,-1-1 1,0 0-1,1 1 1,0-1-1,-1 0 1,1 0-1,-1 1 1,1-1-1,0 0 1,-1 0-1,1 0 1,0 1-1,0-1 1,0 0-1,0 0 1,0 0-1,0 0 1,0 0-1,0 1 1,0-1-1,0 0 1,0 0-1,0 0 1,1 1-1,-1-1 1,0 0 0,1 0-1,-1 0 1,0 1-1,1-1 1,-1 0-1,2-1 1,0-1-431,1 0 1,-1-1-1,1 1 1,0 0-1,0 0 1,1 1-1,-1-1 1,0 1-1,8-4 1,26-9-6109,7-1-2290</inkml:trace>
</inkml:ink>
</file>

<file path=ppt/ink/ink4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5.236"/>
    </inkml:context>
    <inkml:brush xml:id="br0">
      <inkml:brushProperty name="width" value="0.025" units="cm"/>
      <inkml:brushProperty name="height" value="0.025" units="cm"/>
    </inkml:brush>
  </inkml:definitions>
  <inkml:trace contextRef="#ctx0" brushRef="#br0">289 23 9641,'0'0'22208,"-11"-5"-21434,8 4-745,-3-2-20,-1 0-1,0 1 0,0 0 0,-1 0 0,1 0 1,0 1-1,-1 0 0,1 0 0,0 1 0,-1 0 0,1 1 1,-1-1-1,-12 4 0,8 0-8,-1 1 0,1 1 0,1 0 0,-1 0 0,1 1 0,1 1 0,-15 11 0,20-14 0,0-1 0,1 1 0,-1 1 0,1-1 0,0 0 0,0 1 0,1 0 0,-1 0 0,1 0 0,1 0 0,-1 0 0,1 1 0,0-1 0,0 1 0,-1 12 0,4-16 0,-1 1 0,0-1 0,1 0 0,0 0 0,0 0 0,0 0 0,0-1 0,0 1 0,1 0 0,-1 0 0,1-1 0,0 1 0,-1-1 0,1 1 0,0-1 0,1 0 0,-1 0 0,0 0 0,1 0 0,-1 0 0,1 0 0,-1-1 0,1 1 0,0-1 0,0 0 0,0 1 0,0-2 0,5 3 0,8 1 0,1 0 0,-1-1 0,1 0 0,17 0 0,144-1-235,-175-2-84,5-1-2609,-2-4-5169,4-8-11489</inkml:trace>
</inkml:ink>
</file>

<file path=ppt/ink/ink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823"/>
    </inkml:context>
    <inkml:brush xml:id="br0">
      <inkml:brushProperty name="width" value="0.025" units="cm"/>
      <inkml:brushProperty name="height" value="0.025" units="cm"/>
    </inkml:brush>
  </inkml:definitions>
  <inkml:trace contextRef="#ctx0" brushRef="#br0">10 0 13997,'-9'354'3374,"11"-276"-3217,4-1-1,25 120 1,-17-124-874,-3 0-1,1 131 1,-23 150 2050,-1-41 1338,20 84-1082,-2 167 570,-43 9-2592,32-435 2375,14 67-4031,0 14 859,-10-124 1903,0 40 1255,6-46 2625,-4-82-4470,0 0 1,1 0 0,0-1 0,1 1 0,0-1-1,3 8 1,9 23-3687,-15-35-514,-6-8-1199,-18-17-7368</inkml:trace>
</inkml:ink>
</file>

<file path=ppt/ink/ink4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6.588"/>
    </inkml:context>
    <inkml:brush xml:id="br0">
      <inkml:brushProperty name="width" value="0.025" units="cm"/>
      <inkml:brushProperty name="height" value="0.025" units="cm"/>
    </inkml:brush>
  </inkml:definitions>
  <inkml:trace contextRef="#ctx0" brushRef="#br0">0 1 21492,'0'0'4933,"49"0"-2947,-13 0-897,10 0-384,10 0-257,3 3-416,2 2-64,-4 0-1185,-10 0-929,-9 5-737,-14 1-640,-12-4-641,-12 4-1153</inkml:trace>
</inkml:ink>
</file>

<file path=ppt/ink/ink4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6.950"/>
    </inkml:context>
    <inkml:brush xml:id="br0">
      <inkml:brushProperty name="width" value="0.025" units="cm"/>
      <inkml:brushProperty name="height" value="0.025" units="cm"/>
    </inkml:brush>
  </inkml:definitions>
  <inkml:trace contextRef="#ctx0" brushRef="#br0">1 1 3555,'0'0'22678,"59"30"-19956,-14-25-896,6-1-833,2 0-737,-3 1-224,-8 5-961,-10-3-3491,-8-2-5605</inkml:trace>
</inkml:ink>
</file>

<file path=ppt/ink/ink4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7.929"/>
    </inkml:context>
    <inkml:brush xml:id="br0">
      <inkml:brushProperty name="width" value="0.025" units="cm"/>
      <inkml:brushProperty name="height" value="0.025" units="cm"/>
    </inkml:brush>
  </inkml:definitions>
  <inkml:trace contextRef="#ctx0" brushRef="#br0">0 49 11499,'0'0'16186,"3"10"-15188,-1 3-792,0 2 88,1-1 0,1 1 0,6 16 0,-9-28-187,0-1 1,0 1-1,0 0 0,1-1 1,-1 1-1,1-1 1,-1 1-1,1-1 1,0 1-1,0-1 1,0 0-1,0 0 1,0 0-1,0 0 0,1-1 1,-1 1-1,1-1 1,-1 1-1,1-1 1,-1 0-1,1 0 1,0 0-1,0 0 1,4 0-1,1-1-105,0 0-1,0-1 1,-1 0-1,1 0 1,0-1-1,-1 0 1,1 0-1,-1-1 1,1 0-1,-1 0 1,10-7-1,6-5 0,-1-1-1,21-20 0,-24 19-1,1 1 0,24-15 0,-44 32 1,1-1 0,-1 0 0,1 1 0,-1-1 0,0 0 0,1 1 0,-1-1 0,1 1 0,-1-1 0,0 0 0,1 1 0,-1-1 0,0 1 0,0-1 0,0 1 0,1 0 0,-1-1 0,0 1 0,0-1 0,0 1 0,0-1 0,0 1 0,0-1 0,0 1 0,0 0 0,0-1 0,0 1 0,0-1 0,0 1 0,0-1 0,0 1 0,-1-1 0,1 2 0,-2 23 0,-6 7 0,5-22 0,1 0 0,0 0 0,0 1 0,1-1 0,0 20 0,2-30 0,-1 1 0,0 0 0,1-1 0,-1 1 0,1 0 0,0-1 0,-1 1 0,1-1 0,-1 1 0,1-1 0,0 1 0,-1-1 0,1 1 0,0-1 0,0 1 0,-1-1 0,1 0 0,0 0 0,0 1 0,0-1 0,-1 0 0,1 0 0,0 0 0,0 0 0,0 0 0,0 0 0,-1 0 0,1 0 0,0 0 0,0-1 0,0 1 0,-1 0 0,1 0 0,0-1 0,0 1 0,0-1 0,33-11 0,-1-9 0,0-2 0,55-50 0,-43 34 0,-43 38-1,7-7-1481,-4 1-3131,3-8-8061</inkml:trace>
</inkml:ink>
</file>

<file path=ppt/ink/ink4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9.412"/>
    </inkml:context>
    <inkml:brush xml:id="br0">
      <inkml:brushProperty name="width" value="0.025" units="cm"/>
      <inkml:brushProperty name="height" value="0.025" units="cm"/>
    </inkml:brush>
  </inkml:definitions>
  <inkml:trace contextRef="#ctx0" brushRef="#br0">235 0 17713,'0'0'6374,"-5"14"-6054,-27 48 976,-56 85 0,66-112-151,4-8-440,2 2-1,-15 37 1,27-55-470,-1 2 1,2-1-1,-1 0 1,2 1-1,0-1 1,0 1-1,1 0 1,1 22-1,1-32-231,0 1 0,0-1 0,0 0 0,0 1 0,0-1 0,1 0 0,0 0 0,0 0 0,0 0 0,0 0 0,0 0 0,0 0 0,1-1 0,-1 1 0,1-1-1,0 0 1,0 0 0,-1 0 0,2 0 0,-1 0 0,0 0 0,0-1 0,0 0 0,1 0 0,-1 0 0,1 0 0,-1 0 0,6 0 0,52 5-2142,-8-8-3334,-3-5-1889</inkml:trace>
</inkml:ink>
</file>

<file path=ppt/ink/ink4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39.784"/>
    </inkml:context>
    <inkml:brush xml:id="br0">
      <inkml:brushProperty name="width" value="0.025" units="cm"/>
      <inkml:brushProperty name="height" value="0.025" units="cm"/>
    </inkml:brush>
  </inkml:definitions>
  <inkml:trace contextRef="#ctx0" brushRef="#br0">167 0 19859,'0'0'11312,"-5"9"-10196,-9 12-999,-73 126 218,76-125-330,0 1 1,1 1 0,1 0-1,-10 45 1,19-68-6,0 1 0,0-1 0,0 1 0,0 0 0,0-1 0,0 1 0,0-1 0,1 1 0,-1 0 0,1-1 0,-1 1 0,1-1 0,-1 1 0,1-1 0,0 1 0,0-1 0,0 0 0,0 1 0,0-1 0,0 0 0,0 0 0,0 0 0,0 0 0,1 0 0,-1 0 0,0 0 0,1 0 0,-1 0 0,1-1 0,-1 1 0,1 0 0,-1-1 0,1 1 0,-1-1 0,1 0 0,-1 1 0,1-1 0,2 0 0,10 2 0,0-1 0,0-1 0,22-1 0,-16 0 0,2 2 0,0-2 0,0 0 0,0-2 0,0 0 0,0-2 0,0 0 0,-1-1 0,37-17 0,-43 10-2943,-11-7-6398,-4 5-7138</inkml:trace>
</inkml:ink>
</file>

<file path=ppt/ink/ink4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0.110"/>
    </inkml:context>
    <inkml:brush xml:id="br0">
      <inkml:brushProperty name="width" value="0.025" units="cm"/>
      <inkml:brushProperty name="height" value="0.025" units="cm"/>
    </inkml:brush>
  </inkml:definitions>
  <inkml:trace contextRef="#ctx0" brushRef="#br0">1 17 9353,'0'0'19923,"53"-16"-18642,-4 16-32,8 0-672,4 5-385,3 0-96,-5 0-160,-6-2-1986,-8-3-4612,-7 0-7208</inkml:trace>
</inkml:ink>
</file>

<file path=ppt/ink/ink4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0.761"/>
    </inkml:context>
    <inkml:brush xml:id="br0">
      <inkml:brushProperty name="width" value="0.025" units="cm"/>
      <inkml:brushProperty name="height" value="0.025" units="cm"/>
    </inkml:brush>
  </inkml:definitions>
  <inkml:trace contextRef="#ctx0" brushRef="#br0">0 5 18674,'0'0'4836,"58"16"-1376,-20-13-1154,5 0-737,7-2-576,0-1-769,5 0-192,-2 0-800,-3-5-1667,-7-6-3106,-6-1-4933</inkml:trace>
</inkml:ink>
</file>

<file path=ppt/ink/ink4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1.368"/>
    </inkml:context>
    <inkml:brush xml:id="br0">
      <inkml:brushProperty name="width" value="0.025" units="cm"/>
      <inkml:brushProperty name="height" value="0.025" units="cm"/>
    </inkml:brush>
  </inkml:definitions>
  <inkml:trace contextRef="#ctx0" brushRef="#br0">373 51 13677,'0'0'12956,"-2"-8"-10927,2 5-1924,-1 0 1,1 1-1,-1-1 1,0 1 0,0-1-1,0 1 1,0-1-1,-1 1 1,1-1-1,-1 1 1,1 0-1,-1 0 1,-2-3-1,2 4-87,1 1 0,-1-1 0,0 0 0,1 0-1,-1 1 1,0-1 0,0 1 0,0 0-1,0-1 1,1 1 0,-1 0 0,0 0-1,0 0 1,0 0 0,0 1 0,0-1 0,1 0-1,-1 1 1,0 0 0,0-1 0,1 1-1,-1 0 1,0 0 0,1-1 0,-1 1-1,0 1 1,-1 0 0,-5 4 40,0 0 1,0 1-1,1 0 1,0 0-1,0 0 1,1 1-1,0 0 1,1 0-1,-1 1 1,1 0-1,1 0 1,0 0-1,0 0 1,1 0-1,0 1 1,0 0-1,-1 15 1,0 4 156,1 0 1,2 1-1,0 0 1,7 49-1,10 3-215,-11-60 0,0-1 0,-2 2 0,1 26 0,-5-48 0,0-1 0,0 0 0,-1 0 0,1 0 0,0 0 0,-1 0 0,1 0 0,0 0 0,0 0 0,-1 0 0,1-1 0,0 1 0,0 0 0,-1-1 0,1 1 0,0-1 0,0 0 0,-2 0 0,-16-14-2750,1-1 0,-18-18 0,19 16-753,-1 1 0,-23-16 0,28 25 1625,-23-15 2056,26 8 8633,19 8-5143,19 1-2282,-20 4-718,62-11 1145,74-4 0,-93 11-3421,-29 3-3549,0-2-5124</inkml:trace>
</inkml:ink>
</file>

<file path=ppt/ink/ink4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2.461"/>
    </inkml:context>
    <inkml:brush xml:id="br0">
      <inkml:brushProperty name="width" value="0.025" units="cm"/>
      <inkml:brushProperty name="height" value="0.025" units="cm"/>
    </inkml:brush>
  </inkml:definitions>
  <inkml:trace contextRef="#ctx0" brushRef="#br0">37 6 17553,'7'-5'5497,"9"4"-3799,12 4-886,-13 1-576,-1 1 0,0 0 0,0 1 0,-1 0 0,0 1 0,0 1 0,-1 0 0,0 1 0,0 0 0,-1 1 0,0 0 0,0 1 0,-2 0 0,1 1 0,-1 0 0,-1 0 0,0 1 0,12 26 0,-15-23-155,-1 0 0,-1 1 0,0 0 1,-1 0-1,0 0 0,-2 0 0,0 0 0,-1 0 0,0 0 0,-2 0 0,0-1 0,-1 1 0,0-1 0,-1 1 0,-14 27 0,-4 4-428,-2-2 0,-2-1 0,-59 76 1,31-58-2896,15-27-2698,0-7-6632</inkml:trace>
</inkml:ink>
</file>

<file path=ppt/ink/ink4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1.466"/>
    </inkml:context>
    <inkml:brush xml:id="br0">
      <inkml:brushProperty name="width" value="0.025" units="cm"/>
      <inkml:brushProperty name="height" value="0.025" units="cm"/>
    </inkml:brush>
  </inkml:definitions>
  <inkml:trace contextRef="#ctx0" brushRef="#br0">11 1 10282,'1'0'8840,"-1"5"-6310,0 12-1793,0 7 673,-3 4-1,0 4-704,-1 3-481,2-4-160,2 0 0,0-8-32,0-1 32,0-7 0,0-2-32,0-4 0,0-4-416,0-1-1698</inkml:trace>
</inkml:ink>
</file>

<file path=ppt/ink/ink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413"/>
    </inkml:context>
    <inkml:brush xml:id="br0">
      <inkml:brushProperty name="width" value="0.025" units="cm"/>
      <inkml:brushProperty name="height" value="0.025" units="cm"/>
    </inkml:brush>
  </inkml:definitions>
  <inkml:trace contextRef="#ctx0" brushRef="#br0">12 0 6246,'-8'55'6886,"5"-3"-5476,3-2 736,0 1-737,0 4-576,11-2-321,0 0-416,1 1-800,0-6-2403,-3-2-2691</inkml:trace>
</inkml:ink>
</file>

<file path=ppt/ink/ink4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1.810"/>
    </inkml:context>
    <inkml:brush xml:id="br0">
      <inkml:brushProperty name="width" value="0.025" units="cm"/>
      <inkml:brushProperty name="height" value="0.025" units="cm"/>
    </inkml:brush>
  </inkml:definitions>
  <inkml:trace contextRef="#ctx0" brushRef="#br0">1 0 20595,'0'0'7143,"51"23"-5541,-15-22-769,6-1-673,2 0-160,1 0-1025,-3-6-2659,-7-2-2434,-5 3-5893</inkml:trace>
</inkml:ink>
</file>

<file path=ppt/ink/ink4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2.297"/>
    </inkml:context>
    <inkml:brush xml:id="br0">
      <inkml:brushProperty name="width" value="0.025" units="cm"/>
      <inkml:brushProperty name="height" value="0.025" units="cm"/>
    </inkml:brush>
  </inkml:definitions>
  <inkml:trace contextRef="#ctx0" brushRef="#br0">348 89 7399,'0'0'9833,"3"-9"-5946,-1 3-3272,10-33 2566,-12 10 2242,0 28-5366,-1 1 1,0-1-1,0 1 0,0-1 1,0 1-1,0-1 1,-1 1-1,1-1 0,0 1 1,0 0-1,0 0 0,0-1 1,0 1-1,0 0 0,-1 0 1,1 0-1,0 0 0,0 0 1,0 1-1,0-1 1,0 0-1,-1 1 0,0 0 1,-29 7-63,23-3 31,0 0-1,1 0 1,0 0-1,0 1 1,1 0-1,0 1 1,0-1-1,0 1 1,1 0-1,0 0 1,0 1-1,0 0 1,1 0-1,1 0 1,-1 0-1,1 0 1,1 1-1,-1-1 1,0 11-1,-3 17 110,2 1 1,2 0-1,2 44 0,0-66-129,1 10-6,2 0 0,12 48 0,-10-49 0,0-1 0,-1 1 0,0 29 0,-4-52-13,0-1 0,1 0 0,-1 1 0,0-1 0,0 1 0,0-1 0,-1 1 0,1-1 0,0 1 0,0-1 0,0 0 0,0 1 0,0-1 0,0 1 0,-1-1 0,1 0 0,0 1 0,0-1 0,-1 1 0,1-1 0,0 0 0,0 1 1,-1-1-1,1 0 0,0 1 0,-1-1 0,1 0 0,-1 0 0,1 0 0,0 1 0,-1-1 0,1 0 0,-1 0 0,1 0 0,-1 0 0,1 0 0,-1 1 0,-20-7-1221,-16-19-1982,12 4 570,-5-5-3127,-29-29 1,34 24 5810,5-1 4356,20 32-4126,-1-1 0,1 1 0,0-1 0,0 0 0,-1 1-1,1-1 1,0 1 0,0-1 0,0 0 0,0 1 0,-1-1 0,1 0 0,0 1 0,0-1 0,1 0-1,-1 1 1,0-1 0,0 1 0,0-1 0,0 0 0,0 1 0,1-1 0,-1 0 0,14-7 2767,29 4-1647,-28 3-523,44-3-27,75-9 330,-90 3-5650,-3-4-4610,-17 2-8066</inkml:trace>
</inkml:ink>
</file>

<file path=ppt/ink/ink4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5.573"/>
    </inkml:context>
    <inkml:brush xml:id="br0">
      <inkml:brushProperty name="width" value="0.025" units="cm"/>
      <inkml:brushProperty name="height" value="0.025" units="cm"/>
    </inkml:brush>
  </inkml:definitions>
  <inkml:trace contextRef="#ctx0" brushRef="#br0">113 0 11723,'0'0'8840,"-30"74"-8263,15-35 768,2 10-512,0 7 96,4 3-64,1 4-545,2-1-224,3-2-32,1-6-32,2-4 32,-2-6-64,1-8-576,-3-5-1090,1-9-1889,-1-7-2147</inkml:trace>
</inkml:ink>
</file>

<file path=ppt/ink/ink4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46.070"/>
    </inkml:context>
    <inkml:brush xml:id="br0">
      <inkml:brushProperty name="width" value="0.025" units="cm"/>
      <inkml:brushProperty name="height" value="0.025" units="cm"/>
    </inkml:brush>
  </inkml:definitions>
  <inkml:trace contextRef="#ctx0" brushRef="#br0">1 3 18674,'0'0'11328,"4"5"-11216,-1-1-82,0 0-1,0 1 1,-1-1 0,0 1 0,0 0 0,0-1 0,0 1-1,-1 0 1,0 0 0,0 0 0,0 0 0,-1 0 0,0 0-1,0 8 1,1 6 126,-1-18-142,0 0-1,0 0 1,0 0-1,1 1 1,-1-1-1,0 0 1,0 0-1,1 0 1,-1 0-1,0 0 1,1 0-1,-1-1 1,1 1-1,-1 0 1,1 0 0,-1 0-1,1 0 1,0 0-1,0-1 1,-1 1-1,1 0 1,0-1-1,0 1 1,0 0-1,0-1 1,1 1-1,0 0 41,0-1 0,0 0 0,0 0 0,0 0 0,0 0-1,0 0 1,1 0 0,-1 0 0,0-1 0,0 1-1,-1-1 1,5-1 0,2-2 143,1 0 0,-1-1 0,0 1 0,13-13 0,16-21-197,-30 30 0,0 0 0,1 0 0,0 0 0,0 1 0,14-9 0,-22 18 0,1 0 0,0 0 0,0 0 0,-1 0 0,1 0 0,-1 0 0,0 0 0,0 0 0,0 0 0,0 0 0,0-1 0,0 5 0,0-4 0,-8 130 0,8-132 0,0 1 0,0 0 0,0 0 0,0 0 0,0-1 0,0 1 0,0 0 0,1 0 0,-1 0 0,0-1 0,0 1 0,1 0 0,-1 0 0,0-1 0,1 1 0,-1 0 0,1-1 0,-1 1 0,1-1 0,-1 1 0,1 0 0,-1-1 0,1 1 0,0-1 0,-1 1 0,1-1 0,0 0 0,-1 1 0,1-1 0,0 0 0,0 1 0,0-1 0,2 1 0,0-1 0,0 0 0,0 0 0,-1 0 0,1-1 0,0 1 0,0-1 0,-1 1 0,6-3 0,2-1 0,1 0 0,-1-1 0,17-11 0,-1-4 0,-2-1 0,28-30 0,-24 23 0,-27 18-2557,-1 0-4463</inkml:trace>
</inkml:ink>
</file>

<file path=ppt/ink/ink4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3.760"/>
    </inkml:context>
    <inkml:brush xml:id="br0">
      <inkml:brushProperty name="width" value="0.025" units="cm"/>
      <inkml:brushProperty name="height" value="0.025" units="cm"/>
    </inkml:brush>
  </inkml:definitions>
  <inkml:trace contextRef="#ctx0" brushRef="#br0">0 0 20595,'0'0'11724,"5"10"-14671,0-5-1858,-2 1-2946</inkml:trace>
</inkml:ink>
</file>

<file path=ppt/ink/ink4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4.104"/>
    </inkml:context>
    <inkml:brush xml:id="br0">
      <inkml:brushProperty name="width" value="0.025" units="cm"/>
      <inkml:brushProperty name="height" value="0.025" units="cm"/>
    </inkml:brush>
  </inkml:definitions>
  <inkml:trace contextRef="#ctx0" brushRef="#br0">10 1 18129,'0'0'13421,"-10"27"-13421,10-18-705,1-4-1825,3-1-3108</inkml:trace>
</inkml:ink>
</file>

<file path=ppt/ink/ink4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7.017"/>
    </inkml:context>
    <inkml:brush xml:id="br0">
      <inkml:brushProperty name="width" value="0.025" units="cm"/>
      <inkml:brushProperty name="height" value="0.025" units="cm"/>
    </inkml:brush>
  </inkml:definitions>
  <inkml:trace contextRef="#ctx0" brushRef="#br0">1 1 12940,'0'0'11563,"69"14"-9513,-34-7-544,1-1-706,3 1-223,-3-1-321,0 2-224,-4-3 0,-2 0-96,-5-1-1377,-7-4-1538,-10 0-1409</inkml:trace>
</inkml:ink>
</file>

<file path=ppt/ink/ink4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7.378"/>
    </inkml:context>
    <inkml:brush xml:id="br0">
      <inkml:brushProperty name="width" value="0.025" units="cm"/>
      <inkml:brushProperty name="height" value="0.025" units="cm"/>
    </inkml:brush>
  </inkml:definitions>
  <inkml:trace contextRef="#ctx0" brushRef="#br0">1 1 13677,'0'0'10025,"20"48"-8647,11-37-449,7-2-705,4-1-192,3-2-1826,-2-5-1761,-1-1-1602,-5-3-5221</inkml:trace>
</inkml:ink>
</file>

<file path=ppt/ink/ink4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7.740"/>
    </inkml:context>
    <inkml:brush xml:id="br0">
      <inkml:brushProperty name="width" value="0.025" units="cm"/>
      <inkml:brushProperty name="height" value="0.025" units="cm"/>
    </inkml:brush>
  </inkml:definitions>
  <inkml:trace contextRef="#ctx0" brushRef="#br0">0 1 17392,'0'0'2285,"13"-1"-443,52 2 772,74 10-1,-98-5-2301,61 17 0,-98-22-325,-1 0 1,1 1-1,0-1 0,0 1 1,-1 0-1,1 0 0,-1 0 1,0 0-1,1 1 0,-1-1 1,5 6-1,-7-6 18,0-1 0,0 1 0,0 0 0,-1-1 0,1 1 0,0 0 0,-1 0 0,1-1 0,-1 1 1,0 0-1,0 0 0,1 0 0,-1 0 0,0 0 0,0-1 0,-1 1 0,1 0 0,0 0 0,-1 0 0,1 0 0,-1-1 0,1 1 0,-1 0 0,0-1 0,0 1 0,0 0 0,0-1 1,-2 4-1,-15 17 463,-1-1 0,-1-1 0,-1-1 0,-1-1 0,-30 21 0,-1 1-25,30-22-476,7-6-250,1 0 0,0 0 0,0 2 1,1 0-1,-22 30 0,30-30-4724</inkml:trace>
</inkml:ink>
</file>

<file path=ppt/ink/ink4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8.392"/>
    </inkml:context>
    <inkml:brush xml:id="br0">
      <inkml:brushProperty name="width" value="0.025" units="cm"/>
      <inkml:brushProperty name="height" value="0.025" units="cm"/>
    </inkml:brush>
  </inkml:definitions>
  <inkml:trace contextRef="#ctx0" brushRef="#br0">112 25 12204,'8'-3'4190,"7"-2"-2498,0 1 1,-1 0-1,2 1 0,-1 0 1,19 1-1,-34 2-1599,1 0 1,0 0-1,0 0 1,0 0 0,0 0-1,0 0 1,0 1-1,-1-1 1,1 0-1,0 1 1,0-1 0,0 0-1,-1 1 1,1-1-1,0 1 1,-1-1-1,1 1 1,0 0-1,-1-1 1,1 1 0,0 0-1,-1-1 1,1 1-1,-1 0 1,0 0-1,1 0 1,4 30 1162,-6-21-932,-1 1-1,1-1 1,-7 19 0,-4-1-183,-1-2 0,-2 0 1,0 0-1,-2-2 1,-1 0-1,-40 43 1,-15 19 10,71-83-152,0-1 0,0 0 0,0 1 0,1-1 0,-1 1 0,1 0 0,-1-1 0,1 1 0,0 0 0,0 0 0,0 0 0,0 0 0,1 0 0,-1 4 0,2-6 0,-1 1 0,1-1 0,0 0 0,0 0 0,0 0 0,0 0 0,0 0 0,0 0 0,0 0 0,0 0 0,0 0 0,0 0 0,0-1 0,0 1 0,1 0 0,-1-1 0,0 1 0,1-1 0,-1 1 0,0-1 0,1 0 0,-1 1 0,1-1 0,-1 0 0,0 0 0,1 0 0,-1 0 0,1 0 0,-1-1 0,3 0 0,28-1-65,0-2 1,-1-1-1,1-2 0,-1-1 1,-1-2-1,1 0 0,-2-2 1,43-24-1,-33 11-4223,-21 2-5624,-15 10-1539</inkml:trace>
</inkml:ink>
</file>

<file path=ppt/ink/ink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5.891"/>
    </inkml:context>
    <inkml:brush xml:id="br0">
      <inkml:brushProperty name="width" value="0.025" units="cm"/>
      <inkml:brushProperty name="height" value="0.025" units="cm"/>
    </inkml:brush>
  </inkml:definitions>
  <inkml:trace contextRef="#ctx0" brushRef="#br0">0 9 5125,'0'0'20964,"22"-6"-19181,89 6-1502,42-2-5,271 32-1,-160-11 1010,-171-16-1299,160-5 106,69 5-77,-208 5 671,226-16 0,-207-1-713,239 16 0,-246-3 228,180-17 0,-9-2 27,-210 20-355,171 30-1,-244-33 127,64 8 13,113-1 1,-67-5-6,-24 10 153,-99-14-170,0 0 0,1 0-1,-1 0 1,1 0 0,-1 0 0,0 0-1,1-1 1,-1 1 0,0 0 0,1-1-1,-1 1 1,0-1 0,0 0 0,1 1-1,-1-1 1,0 0 0,0 0-1,0 0 1,0 0 0,0 0 0,0 0-1,0 0 1,0 0 0,-1 0 0,2-2-1,-38-6-891,-30-2 838,15 1-14,-1 3-1,-57-2 1,144 20 110,256 15-192,-584-18 251,497-8-8691,-174 0 10036,-315-2 1962,95-4-6417,120 1-2592</inkml:trace>
</inkml:ink>
</file>

<file path=ppt/ink/ink4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8.731"/>
    </inkml:context>
    <inkml:brush xml:id="br0">
      <inkml:brushProperty name="width" value="0.025" units="cm"/>
      <inkml:brushProperty name="height" value="0.025" units="cm"/>
    </inkml:brush>
  </inkml:definitions>
  <inkml:trace contextRef="#ctx0" brushRef="#br0">0 11 18065,'0'0'5734,"72"4"-3204,-15-3 0,14 1-992,9-2-577,5 0-673,-3 0-192,-10 0-64,-9-3-833,-11 2-1473,-9-2-1698,-11-1-1345,-7-3-2466</inkml:trace>
</inkml:ink>
</file>

<file path=ppt/ink/ink4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9.228"/>
    </inkml:context>
    <inkml:brush xml:id="br0">
      <inkml:brushProperty name="width" value="0.025" units="cm"/>
      <inkml:brushProperty name="height" value="0.025" units="cm"/>
    </inkml:brush>
  </inkml:definitions>
  <inkml:trace contextRef="#ctx0" brushRef="#br0">0 1 14382,'0'0'14445,"80"14"-13836,-32-11-417,5 1-96,0-2-64,-2-2 0,-5 0-288,-6 0-1153,-9 0-1442,-10 0-544,-7 0-1218</inkml:trace>
</inkml:ink>
</file>

<file path=ppt/ink/ink4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1:59.585"/>
    </inkml:context>
    <inkml:brush xml:id="br0">
      <inkml:brushProperty name="width" value="0.025" units="cm"/>
      <inkml:brushProperty name="height" value="0.025" units="cm"/>
    </inkml:brush>
  </inkml:definitions>
  <inkml:trace contextRef="#ctx0" brushRef="#br0">0 3 18546,'0'0'8327,"84"11"-6181,-34-11-1089,7 0-608,-4 0-385,0 0-288,-9 0-1762,-7-3-3972,-8-8-5381</inkml:trace>
</inkml:ink>
</file>

<file path=ppt/ink/ink4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1.748"/>
    </inkml:context>
    <inkml:brush xml:id="br0">
      <inkml:brushProperty name="width" value="0.025" units="cm"/>
      <inkml:brushProperty name="height" value="0.025" units="cm"/>
    </inkml:brush>
  </inkml:definitions>
  <inkml:trace contextRef="#ctx0" brushRef="#br0">1 323 9033,'0'0'20237,"8"-6"-18085,36-26-1836,-1-3-1,-2-1 1,58-67 0,-5 6-234,-93 96-82,-1 0 0,1 0 0,0 0 0,0 0 0,0 1 0,0-1 0,0 0 0,0 0 0,0 0 0,0 1 0,0-1 0,0 1 0,0-1 0,0 1 0,0-1 0,1 1 0,-1-1 0,0 1 0,0 0 0,2 0 0,-2 0 0,-1 1 0,1 0 0,-1-1 0,1 1 0,-1 0 0,0 0 0,1 0 0,-1-1 0,0 1 0,0 0 0,1 0 0,-1 0 0,0-1 0,0 1 0,0 0 0,0 0 0,0 0 0,0 0 0,0-1 0,-1 1 0,1 0 0,0 1 0,-19 65 0,15-57 0,-7 24 0,4-17 0,2 1 0,0-1 0,0 1 0,2 1 0,0-1 0,0 31 0,3-49-108,1 1 0,-1 0 0,0-1 1,1 0-1,-1 1 0,1-1 0,-1 1 0,1-1 0,-1 1 0,1-1 1,-1 0-1,1 1 0,0-1 0,-1 0 0,1 0 0,-1 1 1,1-1-1,0 0 0,-1 0 0,1 0 0,-1 0 0,1 0 0,0 0 1,-1 0-1,1 0 0,0 0 0,-1 0 0,1 0 0,0 0 0,-1-1 1,1 1-1,23-6-7876,-6-7-2490</inkml:trace>
</inkml:ink>
</file>

<file path=ppt/ink/ink4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2.092"/>
    </inkml:context>
    <inkml:brush xml:id="br0">
      <inkml:brushProperty name="width" value="0.025" units="cm"/>
      <inkml:brushProperty name="height" value="0.025" units="cm"/>
    </inkml:brush>
  </inkml:definitions>
  <inkml:trace contextRef="#ctx0" brushRef="#br0">1 0 21749,'0'0'11018,"8"31"-12716,3-38-4003,1-6-5510</inkml:trace>
</inkml:ink>
</file>

<file path=ppt/ink/ink4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2.508"/>
    </inkml:context>
    <inkml:brush xml:id="br0">
      <inkml:brushProperty name="width" value="0.025" units="cm"/>
      <inkml:brushProperty name="height" value="0.025" units="cm"/>
    </inkml:brush>
  </inkml:definitions>
  <inkml:trace contextRef="#ctx0" brushRef="#br0">3 224 3876,'0'0'2904,"8"-6"-3732,-2 2 39,42-32-711,3-11 6545,-44 39-3017,0 0 0,0 0 0,-1-1 1,7-14-1,-10 18-497,-1-1 1,1 0 0,-1 0-1,-1 0 1,1 0 0,-1 0-1,0 0 1,0-12 0,-1 18-1529,0-1 0,0 1 0,0-1 0,0 1 1,-1-1-1,1 1 0,0-1 0,0 1 0,-1-1 1,1 1-1,0-1 0,-1 1 0,1 0 0,0-1 1,-1 1-1,1 0 0,-1-1 0,1 1 1,-1 0-1,1-1 0,-1 1 0,1 0 0,-1 0 1,1 0-1,-1-1 0,1 1 0,-1 0 0,1 0 1,-1 0-1,1 0 0,-1 0 0,1 0 0,-1 0 1,1 0-1,-1 0 0,1 0 0,-1 0 0,0 1 1,1-1-1,-1 0 0,1 0 0,-1 0 1,1 1-1,0-1 0,-1 0 0,1 1 0,-1-1 1,1 0-1,-1 1 0,1-1 0,-1 1 0,-26 18-36,17-5 33,1 1 0,0 0 0,2 1 0,-1 0 0,2 1 0,0-1 0,1 1 0,1 0 0,-4 27 0,0 21 0,2 77 0,5-114 0,1 55 83,0-51-166,0-30-44,0-12-77,-5-25-5104,-10 2-3995,-1 6-1123</inkml:trace>
</inkml:ink>
</file>

<file path=ppt/ink/ink4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2.851"/>
    </inkml:context>
    <inkml:brush xml:id="br0">
      <inkml:brushProperty name="width" value="0.025" units="cm"/>
      <inkml:brushProperty name="height" value="0.025" units="cm"/>
    </inkml:brush>
  </inkml:definitions>
  <inkml:trace contextRef="#ctx0" brushRef="#br0">0 59 15471,'0'0'17296,"82"-19"-17296,-40 17 0,-1 0 0,-3-2 0,-4 2 0,-7-6-96,-3 0-4324,-4-5-6150</inkml:trace>
</inkml:ink>
</file>

<file path=ppt/ink/ink4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3.518"/>
    </inkml:context>
    <inkml:brush xml:id="br0">
      <inkml:brushProperty name="width" value="0.025" units="cm"/>
      <inkml:brushProperty name="height" value="0.025" units="cm"/>
    </inkml:brush>
  </inkml:definitions>
  <inkml:trace contextRef="#ctx0" brushRef="#br0">46 1 7175,'0'0'19912,"-1"8"-18460,-2 16-880,-2-1-1,-8 26 1,8-32-293,0-1 1,1 1-1,0 0 0,2 0 0,0 0 0,0 1 1,2-1-1,3 29 0,8-26-752,-10-19 313,0 0-1,1 1 1,-1-1-1,0 1 0,0-1 1,-1 1-1,1-1 1,0 1-1,0-1 0,-1 1 1,1 0-1,-1-1 0,1 1 1,-1 0-1,0-1 1,0 3-1,-3-3-5301,-4-1 2525,5 0 947,-9 0-6711</inkml:trace>
</inkml:ink>
</file>

<file path=ppt/ink/ink4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03.877"/>
    </inkml:context>
    <inkml:brush xml:id="br0">
      <inkml:brushProperty name="width" value="0.025" units="cm"/>
      <inkml:brushProperty name="height" value="0.025" units="cm"/>
    </inkml:brush>
  </inkml:definitions>
  <inkml:trace contextRef="#ctx0" brushRef="#br0">1 52 17104,'0'0'15663,"71"-36"-15663,-25 34 0,5 0 0,0 1 0,-7 0-2979,-6-1-3779,-5-5-6054</inkml:trace>
</inkml:ink>
</file>

<file path=ppt/ink/ink4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10.543"/>
    </inkml:context>
    <inkml:brush xml:id="br0">
      <inkml:brushProperty name="width" value="0.025" units="cm"/>
      <inkml:brushProperty name="height" value="0.025" units="cm"/>
    </inkml:brush>
  </inkml:definitions>
  <inkml:trace contextRef="#ctx0" brushRef="#br0">9 184 10730,'-9'22'9310,"9"-22"-9174,0 0 1,0 1 0,0-1 0,0 0-1,1 0 1,-1 1 0,0-1 0,0 0-1,0 0 1,0 0 0,0 1 0,0-1-1,1 0 1,-1 0 0,0 0 0,0 0-1,0 1 1,0-1 0,1 0-1,-1 0 1,0 0 0,0 0 0,0 0-1,1 0 1,-1 0 0,0 0 0,0 0-1,1 0 1,-1 0 0,0 0 0,0 1-1,1-1 1,-1-1 0,0 1 0,0 0-1,0 0 1,1 0 0,-1 0-1,0 0 1,0 0 0,1 0 0,-1 0-1,0 0 1,4-2 284,0 0 0,0 0 1,0 0-1,0 0 0,-1-1 0,1 1 0,4-6 0,41-41 897,51-67 0,-83 94-991,-15 30-280,-1-1 1,-1 1-1,1-1 0,-1 1 1,0 0-1,-1-1 1,-2 11-1,-12 34-47,11-39 0,-1 0 0,2 1 0,0-1 0,1 1 0,-1 14 0,3-28-66,0 1 0,0-1 0,0 0 1,0 0-1,1 1 0,-1-1 0,0 0 0,0 0 0,0 1 1,1-1-1,-1 0 0,0 0 0,0 1 0,1-1 0,-1 0 1,0 0-1,0 0 0,1 0 0,-1 0 0,0 1 0,1-1 1,-1 0-1,0 0 0,1 0 0,-1 0 0,0 0 0,1 0 0,-1 0 1,0 0-1,0 0 0,1 0 0,-1 0 0,0 0 0,1 0 1,-1 0-1,0-1 0,1 1 0,-1 0 0,0 0 0,0 0 1,1 0-1,-1-1 0,0 1 0,0 0 0,1 0 0,-1 0 1,0-1-1,0 1 0,1 0 0,-1 0 0,0-1 0,0 1 0,0 0 1,0 0-1,0-1 0,1 1 0,13-12-8395,-6-1-2515</inkml:trace>
</inkml:ink>
</file>

<file path=ppt/ink/ink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7.840"/>
    </inkml:context>
    <inkml:brush xml:id="br0">
      <inkml:brushProperty name="width" value="0.025" units="cm"/>
      <inkml:brushProperty name="height" value="0.025" units="cm"/>
    </inkml:brush>
  </inkml:definitions>
  <inkml:trace contextRef="#ctx0" brushRef="#br0">0 0 6662,'0'0'9583,"3"10"-9092,8 15-317,1-1 0,0-1 0,2 0 0,1-1 0,1 0 0,0-1 0,2-1 0,0 0 0,1-2 0,1 0 0,1-1 0,1-1 0,0-1 0,41 21 0,-17-21 1,2-1-1,-1-2 0,93 10 1,14 3-99,100 46 22,-187-47-85,2-4-1,1-3 1,0-3-1,82 6 1,-97-19 196,-1-3 1,96-15 0,101-37 2180,-209 44-1918,-5 0-292,1 1-1,0 3 1,0 1 0,0 1-1,56 3 1,-88 2-161,0 0-1,0 0 0,0 0 1,-1 0-1,1 1 1,-1 0-1,1 1 0,-1-1 1,0 1-1,0 0 1,0 0-1,0 1 0,0-1 1,-1 1-1,1 0 1,-1 0-1,0 1 0,5 7 1,-1 1 364,0 1 0,-1 0 0,-1 1 0,0 0 0,6 24 0,-11-38-361,-1 0-1,0 0 1,1 1-1,-1-1 1,1 0-1,-1 0 1,1 0-1,0 0 1,-1 0-1,1 0 1,0 0-1,0 0 1,0 0-1,0 0 1,0-1 0,0 1-1,0 0 1,0 0-1,0-1 1,0 1-1,0-1 1,0 1-1,1-1 1,0 1-1,1-1-114,0 0 0,0 1 0,0-1 0,0-1 0,0 1 0,0 0 0,0-1 0,0 1 0,0-1 0,2-1 0,32-15-4088,-10-1-4755,-11 5-1917</inkml:trace>
</inkml:ink>
</file>

<file path=ppt/ink/ink4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11.691"/>
    </inkml:context>
    <inkml:brush xml:id="br0">
      <inkml:brushProperty name="width" value="0.025" units="cm"/>
      <inkml:brushProperty name="height" value="0.025" units="cm"/>
    </inkml:brush>
  </inkml:definitions>
  <inkml:trace contextRef="#ctx0" brushRef="#br0">56 9 4004,'0'0'10404,"-8"-1"-7964,-4-2-1555,-5-1 203,-1 3 6767,18 3-7642,0-1 0,0 1 0,0-1 0,0 1 0,0-1 0,0 1 0,0-1 0,1 0 0,-1 1 0,1-1 0,-1 0 0,1 1 0,-1-1 0,1 0 0,0 1 0,0-1 0,0 0 0,-1 0 0,3 1 0,9 3-46,1-1 0,0 0 0,0-1 1,0-1-1,0 0 0,1-1 0,-1 0 0,0-1 0,23-3 0,4 2-7,239-9-160,3-1 0,143 11-1831,-426-1 1083,-1 1 1,1 0-1,0 0 0,-1 0 0,1-1 1,0 1-1,0-1 0,0 1 1,-1-1-1,1 1 0,0-1 0,0 0 1,0 0-1,0 0 0,-2-1 1,-6-7-13806</inkml:trace>
</inkml:ink>
</file>

<file path=ppt/ink/ink4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14.792"/>
    </inkml:context>
    <inkml:brush xml:id="br0">
      <inkml:brushProperty name="width" value="0.025" units="cm"/>
      <inkml:brushProperty name="height" value="0.025" units="cm"/>
    </inkml:brush>
  </inkml:definitions>
  <inkml:trace contextRef="#ctx0" brushRef="#br0">65 10 10858,'0'0'19250,"-8"5"-18454,-27 13-348,22-6-162,19-6 125,-5-6-374,0 0 0,1 1 0,-1-1 1,1 0-1,-1 0 0,0-1 0,1 1 1,-1 0-1,1 0 0,-1-1 0,0 1 0,1 0 1,-1-1-1,0 1 0,0-1 0,1 0 1,0-1-1,0 1-34,-1-1 0,1 0 0,-1 0 0,1 0 0,-1 0 0,0 0 0,0 0 0,0 0 0,0 0 0,-1-1 0,1 1 0,0 0 0,-1 0 0,0-1 0,1-4 0,-1 7-3,0 0 0,0-1 0,0 1 0,0 0 0,0 0 0,0-1 0,0 1 0,0 0 0,0 0 0,0-1 0,-1 1 0,1 0 0,0 0 0,0-1 0,0 1 0,0 0 0,0 0 0,0 0 0,-1-1 0,1 1 0,0 0 0,0 0 0,0 0 0,-1 0 0,1-1 0,0 1 0,0 0 0,-1 0 0,1 0 0,0 0 0,0 0 0,-1 0 0,1 0 0,0 0 0,0 0 0,-1 0 0,1-1 0,0 1 0,0 0 0,-1 1 0,1-1 0,0 0 0,0 0 0,-1 0 0,1 0 0,0 0 0,0 0 0,-1 0 0,1 0 0,0 0 0,0 0 0,0 1 0,-1-1 0,1 0 0,0 0 0,0 0 0,0 0 0,-1 1 0,1-1 0,0 0 0,0 0 0,0 1 0,-14 10 0,14-11 0,-5 6 0,1 1 0,1-1 0,-1 1 0,1 0 0,0 0 0,0 0 0,-2 13 0,5-20 0,0 0 0,0 1 0,0-1 0,0 0 0,0 0 0,0 0 0,0 1 0,0-1 0,0 0 0,0 0 0,0 1 0,0-1 0,0 0 0,1 0 0,-1 0 0,0 0 0,0 1 0,0-1 0,0 0 0,0 0 0,1 0 0,-1 0 0,0 1 0,0-1 0,0 0 0,1 0 0,-1 0 0,0 0 0,0 0 0,1 0 0,-1 0 0,0 0 0,0 0 0,0 0 0,1 0 0,-1 0 0,0 0 0,0 0 0,1 0 0,-1 0 0,0 0 0,0 0 0,1 0 0,-1 0 0,0 0 0,0 0 0,0 0 0,1 0 0,-1-1 0,0 1 0,0 0 0,0 0 0,1 0 0,-1 0 0,0 0 0,0-1 0,0 1 0,0 0 0,1-1 0,11-6 0,-11 5-38,6-6-3550,-7 16-3826</inkml:trace>
</inkml:ink>
</file>

<file path=ppt/ink/ink4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15.391"/>
    </inkml:context>
    <inkml:brush xml:id="br0">
      <inkml:brushProperty name="width" value="0.025" units="cm"/>
      <inkml:brushProperty name="height" value="0.025" units="cm"/>
    </inkml:brush>
  </inkml:definitions>
  <inkml:trace contextRef="#ctx0" brushRef="#br0">285 69 19090,'0'0'7468,"8"-9"-4708,36-42 491,-44 51-3246,0-1-1,0 1 1,0 0-1,0-1 1,0 1-1,0 0 1,0-1-1,0 1 1,0 0-1,0-1 1,0 1-1,0 0 1,-1 0-1,1-1 1,0 1-1,0 0 1,0-1-1,0 1 1,0 0-1,-1 0 1,1-1-1,0 1 1,0 0-1,0 0 1,-1 0-1,1-1 1,0 1-1,0 0 1,-1 0-1,1 0 1,0 0-1,-1 0 1,1-1-1,0 1 1,0 0-1,-1 0 1,1 0-1,0 0 1,-1 0-1,1 0 1,0 0-1,-1 0 1,1 0-1,0 0 1,0 0-1,-1 0 1,1 0-1,0 0 0,-1 0 1,1 1-1,0-1 1,0 0-1,-1 0 1,1 1-1,-22 0-53,9 3 49,1 1 0,-1 0 0,1 0 0,1 1 0,-1 1 0,-18 13 0,-59 54 0,70-56 0,1 0 0,-25 32 0,40-46 0,-1 0 0,1 0 0,0 1 0,1-1 0,-1 1 0,1-1 0,0 1 0,0 0 0,0 0 0,0 0 0,1 1 0,0-1 0,0 0 0,1 0 0,-1 1 0,1-1 0,0 0 0,1 0 0,1 9 0,-1-12 0,0 0 0,0 0 0,0-1 0,0 1 0,1 0 0,-1-1 0,0 1 0,1-1 0,0 1 0,-1-1 0,1 1 0,0-1 0,0 0 0,-1 0 0,1 0 0,0 0 0,0 0 0,0-1 0,0 1 0,0-1 0,3 1 0,48 5 0,-45-6 0,16 1-215,-1-2 0,0 0 0,37-8 1,-50 7-229,0 0 0,-1-1 1,1 0-1,-1 0 0,0-1 1,0-1-1,-1 1 0,1-2 1,-1 1-1,0-1 0,9-8 1,1-6-11196</inkml:trace>
</inkml:ink>
</file>

<file path=ppt/ink/ink4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3.493"/>
    </inkml:context>
    <inkml:brush xml:id="br0">
      <inkml:brushProperty name="width" value="0.025" units="cm"/>
      <inkml:brushProperty name="height" value="0.025" units="cm"/>
    </inkml:brush>
  </inkml:definitions>
  <inkml:trace contextRef="#ctx0" brushRef="#br0">1 0 15663,'0'0'11627,"3"12"-11590,2 11 316,-1 0-1,-1 1 0,-1-1 1,-1 0-1,-1 1 0,-5 35 1,5-58-319,-1 1 0,1-1 1,-1 1-1,1 0 1,0-1-1,0 1 1,-1 0-1,1-1 0,0 1 1,1 0-1,-1-1 1,0 1-1,0 0 1,1-1-1,-1 1 1,1-1-1,-1 1 0,1-1 1,0 1-1,0-1 1,1 2-1,-1-2-1,1-1-1,-1 0 1,1 0-1,0 0 1,-1 0-1,1 0 1,0 0-1,-1 0 1,1 0-1,-1-1 1,1 1-1,0-1 1,-1 1-1,1-1 1,-1 0-1,0 1 1,1-1-1,-1 0 1,1 0-1,-1 0 1,0 0-1,2-2 1,15-12 109,-1 0-1,-1-1 1,-1-1 0,17-22 0,-14 17-46,0 0 1,23-19-1,-41 41-91,0 0 0,0 0 1,0 0-1,0-1 0,1 1 0,-1 0 0,0 0 0,0 0 0,0 0 0,0 0 1,0 0-1,1 0 0,-1 0 0,0 0 0,0 0 0,0-1 0,0 1 0,1 0 1,-1 0-1,0 0 0,0 0 0,0 0 0,0 0 0,1 0 0,-1 0 1,0 0-1,0 0 0,0 1 0,0-1 0,0 0 0,1 0 0,-1 0 0,0 0 1,0 0-1,0 0 0,0 0 0,1 0 0,-1 0 0,0 0 0,0 1 0,0-1 1,0 0-1,0 0 0,0 0 0,0 0 0,0 0 0,1 1 0,-1-1 0,0 0 1,0 0-1,0 0 0,0 0 0,2 15 53,-3 17-9,-15 47 42,16-79-91,0 1 0,1-1 0,-1 0 0,0 0 0,0 1 0,0-1 0,0 0 0,0 0 0,0 0 0,1 1 0,-1-1 0,0 0 0,0 0 0,0 0 0,1 0 0,-1 1 0,0-1 0,0 0 0,1 0 0,-1 0 0,0 0 0,0 0 0,1 0 0,-1 0 0,0 0 0,0 0 0,1 0 0,-1 0 0,0 0 0,0 0 0,1 0 0,-1 0 0,0 0 0,0 0 0,1 0 0,-1 0 0,0 0 0,0 0 0,1 0 0,-1 0 0,0 0 0,0-1 0,1 1 0,-1 0 0,0 0 0,0 0 0,0 0 0,1-1 0,-1 1 0,0 0 0,0-1 0,16-7 0,-1-1 0,0-1 0,0-1 0,-1 0 0,-1-1 0,14-16 0,-9 11 0,0 1 0,33-24 0,-51 40 0,0-1 0,1 1 0,-1 0 0,0 0 0,0-1 0,1 1 0,-1 0 0,0 0 0,1 0 0,-1-1 0,0 1 0,1 0 0,-1 0 0,1 0 0,-1 0 0,0 0 0,1 0 0,-1 0 0,0 0 0,1 0 0,-1 0 0,1 0 0,-1 0 0,0 0 0,1 0 0,-1 0 0,0 0 0,1 0 0,-1 1 0,0-1 0,1 0 0,-1 0 0,0 0 0,1 1 0,-1-1 0,0 0 0,1 0 0,-1 1 0,0-1 0,0 0 0,1 1 0,2 20 0,-12 25 0,-20 17 0,29-63-44,0 0-1,0 1 1,0-1 0,1 0-1,-1 0 1,0 0 0,0 0-1,0 0 1,0 0 0,1 1-1,-1-1 1,0 0 0,0 0-1,0 0 1,1 0 0,-1 0-1,0 0 1,0 0 0,1 0 0,-1 0-1,0 0 1,0 0 0,0 0-1,1 0 1,-1 0 0,0 0-1,0 0 1,0 0 0,1 0-1,-1-1 1,0 1 0,0 0-1,0 0 1,0 0 0,1 0-1,-1 0 1,0 0 0,0-1-1,0 1 1,0 0 0,1 0-1,-1 0 1,0 0 0,0-1-1,0 1 1,0 0 0,0 0-1,0 0 1,0-1 0,0 1-1,0 0 1,11-10-5888,2-8-2871</inkml:trace>
</inkml:ink>
</file>

<file path=ppt/ink/ink4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3.898"/>
    </inkml:context>
    <inkml:brush xml:id="br0">
      <inkml:brushProperty name="width" value="0.025" units="cm"/>
      <inkml:brushProperty name="height" value="0.025" units="cm"/>
    </inkml:brush>
  </inkml:definitions>
  <inkml:trace contextRef="#ctx0" brushRef="#br0">150 59 20467,'0'0'8462,"-10"-1"-8473,3 1 15,4 0 1,1-1 0,-1 1-1,0 0 1,0 0 0,0 0-1,0 1 1,1-1 0,-1 0 0,0 1-1,0 0 1,1 0 0,-1 0-1,0 0 1,1 0 0,-1 0 0,1 1-1,-1-1 1,1 1 0,0 0 0,0 0-1,0 0 1,0 0 0,-2 2-1,-3 6 65,-1-1 198,1 0 1,0 1-1,1 0 1,0 1-1,0-1 1,1 1 0,1 0-1,-1 0 1,-3 20-1,8-31-259,0 1-1,0-1 1,-1 1-1,1 0 1,0-1-1,0 1 1,0-1-1,0 1 1,0-1-1,0 1 1,1 0-1,-1-1 1,0 1-1,0-1 0,0 1 1,0-1-1,1 1 1,-1-1-1,0 1 1,0-1-1,1 1 1,-1-1-1,0 1 1,1-1-1,-1 1 1,1-1-1,-1 0 1,1 1-1,-1-1 1,1 0-1,-1 1 0,1-1 1,-1 0-1,1 0 1,-1 1-1,1-1 1,-1 0-1,1 0 1,27-7 269,23-26 99,-31 15-358,0-1 0,22-30 0,-36 41-19,0-1 0,0 1-1,-1-1 1,0 0 0,-1-1 0,1 1 0,-2-1 0,0 0 0,3-14 0,-15 33 1,-5 10 0,14-18 0,-7 11 0,0 1 0,1-1 0,0 1 0,1 0 0,1 1 0,0-1 0,1 1 0,-3 25 0,6-38-2,1 0 1,-1 1-1,1-1 0,-1 0 0,1 0 1,0 0-1,-1 0 0,1 0 0,0-1 1,0 1-1,0 0 0,0 0 1,0 0-1,0-1 0,0 1 0,0 0 1,0-1-1,0 1 0,0-1 1,1 0-1,-1 1 0,0-1 0,0 0 1,0 0-1,1 1 0,-1-1 0,0 0 1,0 0-1,1 0 0,1-1 1,43-2-1142,-17-9-2716,0-5-3290</inkml:trace>
</inkml:ink>
</file>

<file path=ppt/ink/ink4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4.430"/>
    </inkml:context>
    <inkml:brush xml:id="br0">
      <inkml:brushProperty name="width" value="0.025" units="cm"/>
      <inkml:brushProperty name="height" value="0.025" units="cm"/>
    </inkml:brush>
  </inkml:definitions>
  <inkml:trace contextRef="#ctx0" brushRef="#br0">102 41 12844,'0'0'6273,"8"-7"-3391,26-20-271,-34 27-2480,1-1-1,-1 1 1,1-1 0,-1 1 0,1-1-1,0 1 1,-1-1 0,1 1 0,0 0-1,-1-1 1,1 1 0,0 0 0,-1 0-1,1-1 1,0 1 0,-1 0 0,1 0-1,0 0 1,0 0 0,-1 0-1,1 0 1,0 0 0,0 0 0,-1 0-1,1 0 1,0 1 0,0-1 0,-1 0-1,2 1 1,3 18 1122,-12 27-465,0-30-568,-1 1 0,-1-1-1,0 0 1,-1-1 0,-1 0 0,-25 27-1,18-22 0,1 1-1,-15 25 1,26-29-4147,9-28-3595,-1-9-1109</inkml:trace>
</inkml:ink>
</file>

<file path=ppt/ink/ink4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4.787"/>
    </inkml:context>
    <inkml:brush xml:id="br0">
      <inkml:brushProperty name="width" value="0.025" units="cm"/>
      <inkml:brushProperty name="height" value="0.025" units="cm"/>
    </inkml:brush>
  </inkml:definitions>
  <inkml:trace contextRef="#ctx0" brushRef="#br0">0 0 20628,'0'0'11466,"78"55"-10889,-38-32-481,0 1-96,-2 1 0,-3-3-1794,-9-4-3170,-4-4-4325</inkml:trace>
</inkml:ink>
</file>

<file path=ppt/ink/ink4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5.898"/>
    </inkml:context>
    <inkml:brush xml:id="br0">
      <inkml:brushProperty name="width" value="0.025" units="cm"/>
      <inkml:brushProperty name="height" value="0.025" units="cm"/>
    </inkml:brush>
  </inkml:definitions>
  <inkml:trace contextRef="#ctx0" brushRef="#br0">15 1 13805,'0'0'12412,"0"9"-12193,-15 184 747,15-192-942,0-1-1,0 1 1,0 0 0,0 0-1,0-1 1,0 1 0,0 0 0,1 0-1,-1-1 1,0 1 0,0 0-1,1-1 1,-1 1 0,0 0-1,1-1 1,-1 1 0,0 0 0,1-1-1,-1 1 1,1-1 0,-1 1-1,1 0 1,0-1 0,-1 0-1,1 1 1,-1-1 0,1 1 0,0-1-1,-1 0 1,2 1 0,25-4 767,-21 0-648,1 1 0,-1-1-1,0-1 1,0 0 0,0 1-1,7-7 1,-3-1-79,-1 0 1,0 0-1,-1-1 1,0 0 0,-1-1-1,0 1 1,-1-1-1,-1-1 1,0 1-1,-1-1 1,6-27-1,-17 106-220,4-52 182,1 0-1,0 1 0,1-1 1,1 0-1,0 1 0,4 22 0,-3-34-8,1 1-1,-1-1 0,1 1 0,-1-1 0,1 0 1,0 0-1,0 0 0,0 0 0,0 0 0,0 0 0,1 0 1,-1-1-1,0 1 0,1-1 0,-1 0 0,1 0 1,0 0-1,-1 0 0,1 0 0,0 0 0,0-1 0,-1 1 1,1-1-1,0 0 0,5 0 0,3 1-927,1-1 0,0 0 0,-1 0 0,1-2 1,11-2-1,3-6-5645</inkml:trace>
</inkml:ink>
</file>

<file path=ppt/ink/ink4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6.256"/>
    </inkml:context>
    <inkml:brush xml:id="br0">
      <inkml:brushProperty name="width" value="0.025" units="cm"/>
      <inkml:brushProperty name="height" value="0.025" units="cm"/>
    </inkml:brush>
  </inkml:definitions>
  <inkml:trace contextRef="#ctx0" brushRef="#br0">200 0 19218,'0'0'10949,"-12"14"-10703,-16 21-91,1 2-1,1 0 1,-38 79 0,61-110-114,-5 12 72,0 1 1,2 0-1,-9 35 1,15-51-105,-1 1 0,0-1 1,1 1-1,-1-1 0,1 1 1,0 0-1,0-1 0,1 1 0,-1-1 1,1 1-1,0-1 0,0 1 0,0-1 1,0 0-1,0 1 0,1-1 0,-1 0 1,1 0-1,0 0 0,0 0 0,0 0 1,1-1-1,-1 1 0,0 0 0,1-1 1,0 0-1,0 0 0,5 4 0,1-2-196,1 0 0,-1-1 0,1 0 0,0 0 0,0-1 0,0-1 0,13 2 0,40-2-5289,-50-1 3629,28 0-6523</inkml:trace>
</inkml:ink>
</file>

<file path=ppt/ink/ink4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6.601"/>
    </inkml:context>
    <inkml:brush xml:id="br0">
      <inkml:brushProperty name="width" value="0.025" units="cm"/>
      <inkml:brushProperty name="height" value="0.025" units="cm"/>
    </inkml:brush>
  </inkml:definitions>
  <inkml:trace contextRef="#ctx0" brushRef="#br0">216 12 15439,'0'0'16693,"-8"-3"-16384,4 1-296,0 1 0,1 0 0,-1-1 0,0 1 0,-1 1 1,1-1-1,0 1 0,0-1 0,0 1 0,0 0 0,0 1 0,0-1 0,0 1 0,0 0 0,0 0 0,0 0 0,0 0 0,0 1 0,0-1 0,1 1 0,-1 0 0,0 0 0,1 1 0,-4 2 0,-8 5-13,1 0 0,1 1 0,-18 17 0,28-24 0,-1-1 0,1 1 0,0 0 0,1 0 0,-1 0 0,1 0 0,-1 0 0,1 1 0,1-1 0,-1 1 0,0-1 0,1 1 0,0 0 0,0 0 0,1-1 0,-1 1 0,1 5 0,0-8 2,1-1-1,-1 1 1,1-1 0,0 1-1,-1-1 1,1 0 0,0 1-1,0-1 1,-1 0-1,1 0 1,0 1 0,1-1-1,-1 0 1,0 0 0,0 0-1,0 0 1,0 0 0,1-1-1,-1 1 1,0 0 0,1-1-1,-1 1 1,1 0-1,-1-1 1,1 0 0,-1 1-1,1-1 1,2 0 0,52 3-137,-45-3 24,66-4-3903,-27-6-6439,-15-1-6432</inkml:trace>
</inkml:ink>
</file>

<file path=ppt/ink/ink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8.275"/>
    </inkml:context>
    <inkml:brush xml:id="br0">
      <inkml:brushProperty name="width" value="0.025" units="cm"/>
      <inkml:brushProperty name="height" value="0.025" units="cm"/>
    </inkml:brush>
  </inkml:definitions>
  <inkml:trace contextRef="#ctx0" brushRef="#br0">1 328 14862,'0'0'6038,"14"-12"-5088,23-18-507,2 2 0,73-41 0,133-44 1187,-200 95-1003,1 3 0,1 1 0,75-10 0,-111 22-435,0 1 0,1 0 1,-1 1-1,0 0 1,1 0-1,-1 2 0,22 4 1,-26-3-155,0-1 0,-1 2 0,1-1 0,-1 1 0,0-1 0,0 2 0,0-1 0,-1 1 0,1 0 0,-1 0 0,0 0 0,0 1 0,4 7 0,2 3 158,1 0 1,1-1 0,0 0-1,1-2 1,26 22 0,-31-29-86,1 0 1,0 0 0,0-1-1,1-1 1,0 0 0,-1 0-1,1-1 1,1 0 0,-1-1-1,0 0 1,14 0 0,6-1 22,-1 0 0,0-3 1,44-6-1,-58 5-93,0-1-1,1 0 0,-2-2 0,1 0 0,0 0 1,-1-2-1,26-16 0,-38 22-36,0 0-1,0-1 1,0 1 0,0-1 0,0 0-1,0 0 1,-1 0 0,0 0 0,1-1-1,-1 1 1,0 0 0,0-1 0,-1 0-1,2-4 1,-3 6-14,1 0 1,-1 0-1,0 0 0,0 0 1,0 0-1,0 0 0,0 0 1,-1 0-1,1 0 0,0 0 1,-1 0-1,0 0 0,1 0 1,-1 0-1,0 0 0,0 0 1,0 1-1,0-1 0,-1 0 1,1 1-1,0-1 0,-1 1 1,1-1-1,-1 1 0,1 0 1,-1-1-1,0 1 0,-2-1 1,-35-25-6766,23 9-2145</inkml:trace>
</inkml:ink>
</file>

<file path=ppt/ink/ink4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6.929"/>
    </inkml:context>
    <inkml:brush xml:id="br0">
      <inkml:brushProperty name="width" value="0.025" units="cm"/>
      <inkml:brushProperty name="height" value="0.025" units="cm"/>
    </inkml:brush>
  </inkml:definitions>
  <inkml:trace contextRef="#ctx0" brushRef="#br0">72 1 19635,'0'0'8424,"-19"51"-6759,7-21-672,1 3-224,-1 0-289,3 0-288,1-4-160,8-2-32,0-7-832,0-9-1090,12-11-2146,3 0-3235</inkml:trace>
</inkml:ink>
</file>

<file path=ppt/ink/ink4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7.364"/>
    </inkml:context>
    <inkml:brush xml:id="br0">
      <inkml:brushProperty name="width" value="0.025" units="cm"/>
      <inkml:brushProperty name="height" value="0.025" units="cm"/>
    </inkml:brush>
  </inkml:definitions>
  <inkml:trace contextRef="#ctx0" brushRef="#br0">239 1 18097,'0'0'13560,"-11"3"-13219,8-2-303,-1-1-4,1 1-1,-1 0 1,0 1-1,0-1 1,1 1-1,-1-1 1,1 1 0,-1 0-1,1 1 1,0-1-1,0 0 1,0 1-1,0 0 1,0-1-1,1 1 1,-1 0-1,1 1 1,0-1-1,-1 0 1,0 5-1,-9 18-30,2 1-1,1 0 0,1 1 0,2 0 0,0 0 1,2 1-1,1 0 0,2-1 0,0 1 1,2 0-1,5 30 0,8-14-1945,-8-32 84,-11-32-83,-1 2-1178,-1 0 1,0 1-1,-13-21 1,-15-19 1680,14 23 4872,1 0 4157,20 32-7506,-1 0 0,1 0 0,-1 0 0,1 1 0,-1-1 0,1 0 0,0 0 0,-1 0 0,1 0 0,0 0 0,0 1 0,0-1 0,0 0 0,0 0 0,0 0 0,0 0 0,0 0 0,0 0-1,0 0 1,0 0 0,1 0 0,-1 1 0,0-1 0,0 0 0,1 0 0,-1 0 0,1 0 0,-1 1 0,1-1 0,-1 0 0,1 1 0,0-1 0,-1 0 0,1 1 0,0-1 0,-1 0 0,1 1-1,0-1 1,0 1 0,-1 0 0,1-1 0,0 1 0,0 0 0,0-1 0,0 1 0,0 0 0,0 0 0,-1 0 0,1-1 0,0 1 0,2 1 0,58-3 3841,-47 2-3578,26 1-1598,-24 0-731,1 0 0,-1-2-1,0 0 1,22-4-1,-11-4-6617</inkml:trace>
</inkml:ink>
</file>

<file path=ppt/ink/ink4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2:37.695"/>
    </inkml:context>
    <inkml:brush xml:id="br0">
      <inkml:brushProperty name="width" value="0.025" units="cm"/>
      <inkml:brushProperty name="height" value="0.025" units="cm"/>
    </inkml:brush>
  </inkml:definitions>
  <inkml:trace contextRef="#ctx0" brushRef="#br0">151 0 14510,'0'0'15631,"50"44"-13806,-27-15-1024,4 7-801,-6 6 0,-4 7 0,-11 6 0,-6 4 0,-10 8 0,-22 5 0,-8 3 0,-11-1 0,-3-4-2050,-2-10-4292,5-14-8392</inkml:trace>
</inkml:ink>
</file>

<file path=ppt/ink/ink4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38.403"/>
    </inkml:context>
    <inkml:brush xml:id="br0">
      <inkml:brushProperty name="width" value="0.025" units="cm"/>
      <inkml:brushProperty name="height" value="0.025" units="cm"/>
    </inkml:brush>
  </inkml:definitions>
  <inkml:trace contextRef="#ctx0" brushRef="#br0">1 1 12364,'0'0'9988,"0"9"-9316,0-5-793,0 11 1180,0 0 1,0-1-1,2 1 1,0 0 0,0-1-1,1 1 1,8 22-1,-10-36-1046,0 0 1,-1-1-1,1 1 0,0 0 1,0 0-1,0 0 1,0 0-1,-1 0 0,1-1 1,0 1-1,0 0 0,1-1 1,-1 1-1,0-1 0,0 1 1,0-1-1,0 0 0,0 1 1,0-1-1,1 0 0,-1 0 1,0 0-1,0 0 1,0 0-1,1 0 0,-1 0 1,0 0-1,0 0 0,0-1 1,0 1-1,1 0 0,-1-1 1,0 1-1,0-1 0,0 1 1,0-1-1,0 0 1,0 1-1,0-1 0,0 0 1,0 0-1,0-1 0,8-5 171,-1-1-1,0 0 0,11-15 1,-10 11-104,-9 12-80,1 0 0,-1-1 0,0 1 0,0 0 0,0 0 0,1-1 0,-1 1 0,0 0 0,0 0 0,1-1 0,-1 1 0,0 0 0,1 0 0,-1 0 0,0-1 0,0 1 0,1 0 0,-1 0 0,0 0 0,1 0 0,-1 0 0,0 0 0,1 0 0,-1 0 0,1 0 0,-1 0 0,0 0 0,1 0 0,-1 0 0,0 0 0,1 0 0,-1 0 0,0 0 0,1 0 0,-1 0 0,0 0 0,1 1 0,-1-1 0,0 0 0,0 0 0,1 0 0,-1 1 0,0-1 0,1 0 0,-1 0 0,0 1 0,0-1 0,0 0 0,1 0 0,-1 1 0,0-1 0,0 0 0,0 1 0,0-1 0,0 0 0,1 1 0,8 32 0,-9-30 0,0 0 0,0 0 0,1 0 0,-1-1 0,1 1 0,0 0 0,0 0 0,0 0 0,0-1 0,1 1 0,-1-1 0,0 1 0,1-1 0,0 1 0,0-1 0,3 4 0,-3-6 0,0 0 0,0 0 0,0-1 0,0 1 0,0 0 0,0-1 0,0 1 0,0-1 0,0 0 0,0 1 0,0-1 0,0 0 0,0 0 0,-1 0 0,1-1 0,0 1 0,-1 0 0,1-1 0,2-2 0,29-37 0,-21 25 0,54-64-2328,-55 63-5273,-6 7 1515</inkml:trace>
</inkml:ink>
</file>

<file path=ppt/ink/ink4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38.793"/>
    </inkml:context>
    <inkml:brush xml:id="br0">
      <inkml:brushProperty name="width" value="0.025" units="cm"/>
      <inkml:brushProperty name="height" value="0.025" units="cm"/>
    </inkml:brush>
  </inkml:definitions>
  <inkml:trace contextRef="#ctx0" brushRef="#br0">1 115 12396,'0'0'16394,"10"2"-15572,1-2-626,0 0 0,0 0 0,0-1 0,1-1 0,-1 0 0,0 0 0,-1-1 1,1 0-1,0-1 0,11-6 0,-5 3-460,121-49 1391,-42 31-7980,-91 23 1200</inkml:trace>
</inkml:ink>
</file>

<file path=ppt/ink/ink4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39.479"/>
    </inkml:context>
    <inkml:brush xml:id="br0">
      <inkml:brushProperty name="width" value="0.025" units="cm"/>
      <inkml:brushProperty name="height" value="0.025" units="cm"/>
    </inkml:brush>
  </inkml:definitions>
  <inkml:trace contextRef="#ctx0" brushRef="#br0">0 26 11755,'0'0'17206,"1"10"-16598,3 217 1955,11-273-1928,-12-6-635,-4 41 0,1 1 0,0 0 0,1 0 0,0 0 0,1-1 0,0 1 0,0 0 0,1 1 0,1-1 0,-1 0 0,7-10 0,-7 17 0,1 0 0,-1 0 0,1 0 0,0 1 0,0-1 0,0 1 0,0 0 0,0 0 0,0 0 0,1 1 0,-1 0 0,1-1 0,-1 2 0,7-2 0,-3 1 0,1 0 0,0 0 0,-1 1 0,1 1 0,-1-1 0,18 4 0,-24-3 0,0 0 0,0 0 0,0 0 0,0 0 0,0 0 0,0 0 0,-1 0 0,1 1 0,0-1 0,-1 1 0,1-1 0,-1 1 0,1 0 0,-1 0 0,0 0 0,1-1 0,-1 1 0,0 0 0,0 0 0,-1 1 0,1-1 0,0 0 0,-1 0 0,1 0 0,-1 0 0,0 1 0,0-1 0,0 4 0,0-3 0,0 0 0,0-1 0,0 1 0,-1 0 0,1 0 0,-1-1 0,0 1 0,1 0 0,-1-1 0,-1 1 0,1-1 0,0 1 0,-1-1 0,1 1 0,-1-1 0,0 0 0,1 0 0,-1 0 0,0 0 0,-1 0 0,1 0 0,-2 1 0,-6 1 0,1-1 0,-1 0 0,1 0 0,-1-1 0,0 0 0,0-1 0,0 0 0,0 0 0,-13-2 0,22 1-32,1 0-1,-1 0 1,0 0 0,0 0-1,1 0 1,-1 0 0,0 0-1,0 0 1,1 0-1,-1 0 1,0 0 0,1-1-1,-1 1 1,0 0 0,1-1-1,-1 1 1,0 0 0,1-1-1,-1 1 1,1-1 0,-1 1-1,1-1 1,-1 1 0,1-1-1,-1 1 1,1-1-1,-1 0 1,1 1 0,0-1-1,-1 0 1,1 1 0,0-1-1,-1 0 1,1 1 0,0-1-1,0 0 1,0 1 0,0-1-1,0 0 1,0 0 0,0 1-1,0-1 1,0 0-1,0 0 1,0 1 0,0-1-1,1 0 1,-1 1 0,0-1-1,0 0 1,1 1 0,-1-1-1,1 0 1,22-38-6127,2 8-4897</inkml:trace>
</inkml:ink>
</file>

<file path=ppt/ink/ink4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4.130"/>
    </inkml:context>
    <inkml:brush xml:id="br0">
      <inkml:brushProperty name="width" value="0.025" units="cm"/>
      <inkml:brushProperty name="height" value="0.025" units="cm"/>
    </inkml:brush>
  </inkml:definitions>
  <inkml:trace contextRef="#ctx0" brushRef="#br0">256 122 7015,'-10'1'13036,"2"7"-5475,-6 24-3079,-3 41-7221,15-66 4379,-1 8-1386,-11 75 592,13-81-795,1 0 1,-1 0-1,2-1 0,-1 1 1,1 0-1,0-1 0,6 17 0,-6-22-45,0-1 0,0 0 0,1 0-1,-1 0 1,1-1 0,-1 1-1,1 0 1,0-1 0,-1 1 0,1-1-1,0 1 1,0-1 0,0 0-1,1 0 1,-1 0 0,0 0 0,0 0-1,1 0 1,-1 0 0,0-1-1,1 0 1,-1 1 0,0-1 0,1 0-1,-1 0 1,1 0 0,-1 0-1,0-1 1,1 1 0,-1 0 0,5-2-1,2-1 7,1 1-1,-1-1 0,1-1 0,-1 0 1,0 0-1,11-7 0,4-7-11,-1-2 0,0 0 0,-2-1 0,0-1 0,-2-1 0,0 0 0,-2-2 0,0 0 0,-2-1 0,-1-1 0,-1 0 0,-1-1 0,14-49 0,-21 29 0,-6 48 0,-1 0 0,1-1 0,0 1 0,-1 0 0,1 0 0,0 0 0,-1 0 0,1 0 0,0 1 0,0-1 0,-1 0 0,1 1 0,0-1 0,0 1 0,-1-1 0,1 1 0,0-1 0,0 1 0,-2 1 0,-9 9 0,-1 0 0,1 2 0,1-1 0,0 1 0,1 1 0,-15 24 0,-43 97 0,66-131 0,-39 86 0,-104 208 0,112-238 0,-2-2 0,-81 99 0,114-156 0,1 1 0,0 0 0,-1 0 0,1-1 0,-1 1 0,0-1 0,1 0 0,-1 1 0,0-1 0,0 0 0,0 0 0,0 0 0,0 0 0,-3 1 0,4-2 0,1-1 0,-1 1 0,0 0 0,1 0 0,-1 0 0,0 0 0,1-1 0,-1 1 0,1 0 0,-1-1 0,1 1 0,-1 0 0,0-1 0,1 1 0,-1-1 0,1 1 0,-1 0 0,1-1 0,0 0 0,-1 1 0,1-1 0,0 1 0,-1-1 0,1 1 0,0-1 0,-1 0 0,1 1 0,0-1 0,0 0 0,-2-9 0,0 0 0,1 0 0,0 1 0,1-18 0,0 17 0,1-1 0,-1 0 0,2 0 0,-1 0 0,1 0 0,1 0 0,0 0 0,1 1 0,0-1 0,0 1 0,1 0 0,8-12 0,-10 17 0,0 0 0,1 1 0,0-1 0,0 1 0,0 0 0,1 0 0,-1 0 0,1 1 0,0-1 0,0 1 0,0 0 0,0 0 0,1 1 0,-1 0 0,1 0 0,-1 0 0,1 1 0,0-1 0,0 1 0,0 1 0,-1-1 0,12 1 0,-15 0 0,-1 1 0,1-1 0,-1 0 0,1 1 0,-1-1 0,1 1 0,-1-1 0,0 1 0,1-1 0,-1 1 0,0 0 0,0 0 0,1 0 0,-1 0 0,0 0 0,0 0 0,0 0 0,0 0 0,0 0 0,0 1 0,0-1 0,0 2 0,1 1 0,0 0 0,-1 0 0,1 1 0,-1-1 0,0 1 0,0-1 0,0 8 0,-1 1 0,0 1 0,-1-1 0,0 1 0,-4 17 0,3-23 0,1-5 0,0 0 0,0 0 0,0 1 0,1-1 0,0 0 0,-1 1 0,1-1 0,0 0 0,1 5 0,0-7 0,-1 0 0,1 0 0,0 0 0,0 0 0,-1 0 0,1 0 0,0-1 0,0 1 0,0 0 0,0 0 0,0-1 0,0 1 0,0 0 0,0-1 0,1 1 0,-1-1 0,0 0 0,0 1 0,0-1 0,0 0 0,1 0 0,-1 1 0,0-1 0,0 0 0,1 0 0,-1 0 0,0-1 0,2 1 0,10 0 0,1-1 0,-1 0 0,0-1 0,0-1 0,0 0 0,-1 0 0,1-2 0,-1 1 0,0-1 0,0-1 0,0 0 0,-1-1 0,0 0 0,15-13 0,-24 17 0,0 1 0,0-1 0,0 1 0,0-1 0,-1 1 0,1-1 0,-1 0 0,0 0 0,0 0 0,0 0 0,0 0 0,0 0 0,-1 0 0,1 0 0,-1-6 0,0 8 0,0-1 0,0 0 0,0 1 0,0-1 0,0 0 0,-1 1 0,1-1 0,-1 0 0,1 1 0,-1-1 0,1 0 0,-1 1 0,0-1 0,0 1 0,0 0 0,0-1 0,0 1 0,0 0 0,0-1 0,-1 1 0,1 0 0,0 0 0,-1 0 0,1 0 0,-1 0 0,1 0 0,-1 1 0,-1-2 0,0 1 1,3 1-125,0 0-1,-1 0 0,1 0 0,0 0 1,-1 0-1,1 0 0,0 0 0,-1 0 1,1 0-1,0 0 0,-1 0 0,1-1 1,0 1-1,0 0 0,-1 0 0,1 0 1,0-1-1,0 1 0,-1 0 0,1 0 1,0-1-1,0 1 0,0 0 0,-1 0 1,1-1-1,0 1 0,0 0 0,0-1 1,0 1-1,0 0 0,0-1 0,-1 1 1,1 0-1,0-1 0,0 0 0,0-7-9895</inkml:trace>
</inkml:ink>
</file>

<file path=ppt/ink/ink4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5.224"/>
    </inkml:context>
    <inkml:brush xml:id="br0">
      <inkml:brushProperty name="width" value="0.025" units="cm"/>
      <inkml:brushProperty name="height" value="0.025" units="cm"/>
    </inkml:brush>
  </inkml:definitions>
  <inkml:trace contextRef="#ctx0" brushRef="#br0">1 1 17873,'0'0'13164,"23"60"-11979,22-49-640,4-4-545,10-5 0,-2-2 0,-2 0 0,-11 0 0,-10-1-993,-15 0-1185,-10 1-1345</inkml:trace>
</inkml:ink>
</file>

<file path=ppt/ink/ink4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5.554"/>
    </inkml:context>
    <inkml:brush xml:id="br0">
      <inkml:brushProperty name="width" value="0.025" units="cm"/>
      <inkml:brushProperty name="height" value="0.025" units="cm"/>
    </inkml:brush>
  </inkml:definitions>
  <inkml:trace contextRef="#ctx0" brushRef="#br0">0 1 13549,'0'0'15150,"83"18"-13132,-32-18-480,11-5-1026,0 0-512,1 4-256,-10 1-2947,-6 0-4324,-9 0-8424</inkml:trace>
</inkml:ink>
</file>

<file path=ppt/ink/ink4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7.857"/>
    </inkml:context>
    <inkml:brush xml:id="br0">
      <inkml:brushProperty name="width" value="0.025" units="cm"/>
      <inkml:brushProperty name="height" value="0.025" units="cm"/>
    </inkml:brush>
  </inkml:definitions>
  <inkml:trace contextRef="#ctx0" brushRef="#br0">51 38 7399,'0'0'13319,"1"-9"-10468,0-19 79,-11 48-504,-15 63-1264,25-82-1150,-5 13 207,2 0 1,0 0 0,0 0-1,1 17 1,1-29-185,1 0-1,0 0 1,0 0-1,0 0 1,0 0-1,0 0 1,0 0-1,1 0 1,-1 0-1,1 0 1,-1-1-1,1 1 1,0 0-1,0 0 1,0 0-1,0-1 1,0 1-1,0 0 1,0-1-1,1 1 1,-1-1-1,0 0 1,1 1-1,-1-1 1,1 0-1,0 0 1,-1 0-1,1 0 1,0 0-1,0 0 1,-1 0-1,1-1 1,0 1-1,0-1 1,0 1-1,0-1 1,0 0-1,3 1 1,4-2-22,-1 0 0,1-1 1,-1 1-1,1-2 1,-1 1-1,0-1 0,0 0 1,0-1-1,-1 0 0,1 0 1,-1-1-1,0 1 0,0-2 1,10-9-1,-7 6-10,-1 0-1,0-1 1,0 0 0,-1-1-1,-1 0 1,1 0 0,-2 0-1,10-24 1,-18 113-3,1-65 0,0-5 0,0-1 0,1 1 0,0-1 0,0 1 0,2 10 0,-1-16 0,-1-1 0,1 1 0,0 0 0,-1 0 0,1-1 0,0 1 0,0-1 0,0 1 0,0-1 0,0 1 0,0-1 0,0 1 0,1-1 0,-1 0 0,0 0 0,1 0 0,-1 0 0,1 0 0,0 0 0,-1 0 0,1 0 0,-1-1 0,1 1 0,0 0 0,0-1 0,-1 0 0,4 1 0,2 0-406,0 0 0,0-1 0,0 0 0,1 0 0,-1-1 0,0 0 0,9-2 0,-10 1-775,1 0 0,-1-1 0,0 1 0,0-1 1,0-1-1,0 1 0,10-9 0,13-15-14631</inkml:trace>
</inkml:ink>
</file>

<file path=ppt/ink/ink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9.006"/>
    </inkml:context>
    <inkml:brush xml:id="br0">
      <inkml:brushProperty name="width" value="0.025" units="cm"/>
      <inkml:brushProperty name="height" value="0.025" units="cm"/>
    </inkml:brush>
  </inkml:definitions>
  <inkml:trace contextRef="#ctx0" brushRef="#br0">1 319 16944,'2'8'790,"0"-1"-624,0 0-1,0 0 1,1 0 0,0-1-1,1 0 1,-1 1 0,1-1-1,1 0 1,-1-1 0,1 1-1,0-1 1,9 8 0,-1-3 95,1 0 0,0-1 0,0 0 0,1-1 0,17 7 0,19 3 586,0-2 1,82 15-1,45-2-469,0-8-1,2-8 1,304-17 0,-363-7-429,-1-5 1,0-5-1,119-38 0,333-149 547,-522 187-537,381-148 923,-366 149-120,0 2 0,1 3 0,1 4-1,123-7 1,-60 21-225,-19 1-5259,-115-8-595,-24-11-3043</inkml:trace>
</inkml:ink>
</file>

<file path=ppt/ink/ink4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8.216"/>
    </inkml:context>
    <inkml:brush xml:id="br0">
      <inkml:brushProperty name="width" value="0.025" units="cm"/>
      <inkml:brushProperty name="height" value="0.025" units="cm"/>
    </inkml:brush>
  </inkml:definitions>
  <inkml:trace contextRef="#ctx0" brushRef="#br0">148 0 19987,'0'0'11227,"-9"13"-10507,-10 17-637,1 0 1,1 1-1,2 1 0,1 0 1,2 1-1,1 0 0,1 1 0,2 1 1,-7 66-1,15-97-186,0 0-1,0-1 1,0 1-1,1 0 1,-1 0 0,1-1-1,0 1 1,0 0-1,0-1 1,1 1 0,-1-1-1,1 1 1,0-1-1,0 0 1,0 1-1,0-1 1,0 0 0,1-1-1,-1 1 1,1 0-1,0-1 1,0 1 0,0-1-1,0 0 1,0 0-1,7 3 1,2-1-875,-1 0 1,0-1-1,1-1 1,0 0-1,0 0 0,-1-1 1,20-1-1,4 0-11471</inkml:trace>
</inkml:ink>
</file>

<file path=ppt/ink/ink4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8.605"/>
    </inkml:context>
    <inkml:brush xml:id="br0">
      <inkml:brushProperty name="width" value="0.025" units="cm"/>
      <inkml:brushProperty name="height" value="0.025" units="cm"/>
    </inkml:brush>
  </inkml:definitions>
  <inkml:trace contextRef="#ctx0" brushRef="#br0">259 1 23382,'0'0'7287,"-12"-1"-5499,2 1-1766,1 1 1,0-1-1,0 2 0,-1-1 0,1 1 0,0 1 0,0-1 0,1 2 0,-1-1 1,1 1-1,-1 0 0,1 1 0,-8 6 0,2-1-22,1 1 0,0 0 0,1 1 0,-18 22 0,26-30 0,0 1 0,1 0 0,0 0 0,0 0 0,1 0 0,-1 0 0,1 1 0,0-1 0,0 1 0,1-1 0,0 1 0,0 0 0,0 0 0,1 0 0,-1-1 0,1 1 0,1 7 0,0-12-12,0 1 1,0 0-1,0 0 1,0 0-1,0 0 1,0-1-1,0 1 0,1 0 1,-1-1-1,1 1 1,-1-1-1,1 0 1,-1 1-1,1-1 1,0 0-1,0 0 0,-1 0 1,1 0-1,0 0 1,0-1-1,0 1 1,0 0-1,0-1 0,0 0 1,0 1-1,4-1 1,63 2-1984,-53-2 757,19 0-6684,-2-2-5178</inkml:trace>
</inkml:ink>
</file>

<file path=ppt/ink/ink4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8.934"/>
    </inkml:context>
    <inkml:brush xml:id="br0">
      <inkml:brushProperty name="width" value="0.025" units="cm"/>
      <inkml:brushProperty name="height" value="0.025" units="cm"/>
    </inkml:brush>
  </inkml:definitions>
  <inkml:trace contextRef="#ctx0" brushRef="#br0">48 0 11243,'0'0'21524,"-24"64"-21524,14-35 0,2 0 0,3 0 0,4-1 0,1-4 0,0-3-1698,1-10-4387,10-6-4453</inkml:trace>
</inkml:ink>
</file>

<file path=ppt/ink/ink4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9.289"/>
    </inkml:context>
    <inkml:brush xml:id="br0">
      <inkml:brushProperty name="width" value="0.025" units="cm"/>
      <inkml:brushProperty name="height" value="0.025" units="cm"/>
    </inkml:brush>
  </inkml:definitions>
  <inkml:trace contextRef="#ctx0" brushRef="#br0">240 0 20948,'0'0'11253,"-10"4"-10767,5-2-482,0 0-1,0 0 1,0 0-1,1 1 1,-1 0 0,1 0-1,-1 0 1,1 1 0,0-1-1,1 1 1,-1 0 0,1 0-1,-1 1 1,1-1 0,0 1-1,1-1 1,-1 1-1,1 0 1,0 0 0,0 0-1,-1 7 1,-6 22-4,1 1 0,2 0 0,2 1 0,1 0 0,2-1 0,1 1 0,9 63 0,5-36-2173,-34-82-3896,7-1 3905,-47-73 39,48 73 4786,1-1 0,-13-35 0,24 54-2551,0 1 0,-1 0 0,1 0 0,0-1 0,-1 1 0,1 0 0,0-1 0,0 1 0,0 0 0,0 0 0,0-1 0,1 1 0,-1 0 0,0 0 0,1-1 0,-1 1 0,0 0 0,1 0 0,-1 0 0,1-1 0,0 1 0,-1 0 0,1 0 0,0 0 0,0 0 0,0 0 0,0 0 0,0 1 0,0-1 0,0 0 0,0 0 0,0 1 0,0-1 0,0 0 0,0 1 0,1-1 0,-1 1 0,0 0 0,0-1 0,1 1 1,-1 0-1,0 0 0,0 0 0,3 0 0,9-2-329,1 1 1,-1 1-1,22 2 1,-13-1 299,56-1-7640,-42 0-251</inkml:trace>
</inkml:ink>
</file>

<file path=ppt/ink/ink4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9.614"/>
    </inkml:context>
    <inkml:brush xml:id="br0">
      <inkml:brushProperty name="width" value="0.025" units="cm"/>
      <inkml:brushProperty name="height" value="0.025" units="cm"/>
    </inkml:brush>
  </inkml:definitions>
  <inkml:trace contextRef="#ctx0" brushRef="#br0">57 0 7751,'0'0'23158,"66"61"-21941,-42-36-576,-1 5-641,-5 2 0,-6 9 0,-7 3 0,-5 7 0,-15 2 0,-16 5 0,-7-2-897,-5-7-1057,1-10-1697,7-15-2947</inkml:trace>
</inkml:ink>
</file>

<file path=ppt/ink/ink4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3:59.988"/>
    </inkml:context>
    <inkml:brush xml:id="br0">
      <inkml:brushProperty name="width" value="0.025" units="cm"/>
      <inkml:brushProperty name="height" value="0.025" units="cm"/>
    </inkml:brush>
  </inkml:definitions>
  <inkml:trace contextRef="#ctx0" brushRef="#br0">0 0 20371,'0'0'8424,"12"57"-7495,-6-29-545,6-1-351,4 0-642,4-7-2306,6-5-1953,-4-7-1218,-4-7-2146</inkml:trace>
</inkml:ink>
</file>

<file path=ppt/ink/ink4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0.330"/>
    </inkml:context>
    <inkml:brush xml:id="br0">
      <inkml:brushProperty name="width" value="0.025" units="cm"/>
      <inkml:brushProperty name="height" value="0.025" units="cm"/>
    </inkml:brush>
  </inkml:definitions>
  <inkml:trace contextRef="#ctx0" brushRef="#br0">0 59 18257,'0'0'5734,"70"-11"-2980,-21 2-608,12 0-800,3 0-738,2 0-544,1 5-672,-8-1-3204,-10 2-4196</inkml:trace>
</inkml:ink>
</file>

<file path=ppt/ink/ink4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0.782"/>
    </inkml:context>
    <inkml:brush xml:id="br0">
      <inkml:brushProperty name="width" value="0.025" units="cm"/>
      <inkml:brushProperty name="height" value="0.025" units="cm"/>
    </inkml:brush>
  </inkml:definitions>
  <inkml:trace contextRef="#ctx0" brushRef="#br0">203 67 8552,'9'-7'7180,"-2"2"-5903,35-24 3407,-11 5 4239,-30 23-7220,-18 19-1255,-42 45-469,21-21-252,-1-2 1,-75 60 0,113-99 50,0-1 1,0 1-1,0 0 1,1-1-1,-1 1 1,0 0-1,0-1 1,0 0-1,0 1 0,0-1 1,0 1-1,0-1 1,0 0-1,0 0 1,0 1-1,0-1 1,0 0-1,-2 0 1,3-1-195,-1 0-1,0 0 1,1 1 0,-1-1 0,1 0 0,-1 0 0,1 0 0,0 0 0,-1 1 0,1-1 0,0 0 0,0 0 0,0 0 0,-1 0 0,1 0 0,0 0 0,0 0 0,0 0 0,1 0 0,-1-1 0,0-26-9054</inkml:trace>
</inkml:ink>
</file>

<file path=ppt/ink/ink4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1.115"/>
    </inkml:context>
    <inkml:brush xml:id="br0">
      <inkml:brushProperty name="width" value="0.025" units="cm"/>
      <inkml:brushProperty name="height" value="0.025" units="cm"/>
    </inkml:brush>
  </inkml:definitions>
  <inkml:trace contextRef="#ctx0" brushRef="#br0">1 3 12620,'0'0'16752,"58"-3"-15823,-39 34 384,8 9-576,5 4-417,6 3-224,7 3-96,3 2 0,2 1-577,-1-6-2273,-1-7-4613,1-8-9353</inkml:trace>
</inkml:ink>
</file>

<file path=ppt/ink/ink4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1.793"/>
    </inkml:context>
    <inkml:brush xml:id="br0">
      <inkml:brushProperty name="width" value="0.025" units="cm"/>
      <inkml:brushProperty name="height" value="0.025" units="cm"/>
    </inkml:brush>
  </inkml:definitions>
  <inkml:trace contextRef="#ctx0" brushRef="#br0">149 39 5093,'0'0'11125,"3"-8"-8184,5-6-2169,0-3 2080,-20 34-1666,-12 18-631,1 1 0,3 2-1,1 0 1,-16 45 0,27-58-248,1 0 0,1 0 0,1 1 1,1 0-1,1 0 0,2 0 1,3 51-1,-1-67-404,0 1 1,1-1-1,1 0 0,0 0 0,0 0 1,1 0-1,0-1 0,8 15 0,-7-17-439,0 0 0,0-1-1,0 1 1,1-1-1,0-1 1,0 1-1,7 4 1,40 21-5854</inkml:trace>
</inkml:ink>
</file>

<file path=ppt/ink/ink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9.488"/>
    </inkml:context>
    <inkml:brush xml:id="br0">
      <inkml:brushProperty name="width" value="0.025" units="cm"/>
      <inkml:brushProperty name="height" value="0.025" units="cm"/>
    </inkml:brush>
  </inkml:definitions>
  <inkml:trace contextRef="#ctx0" brushRef="#br0">525 20 13164,'17'-5'952,"-10"2"-382,1 0 0,-1 1 0,1 0 0,0 0 0,0 1 1,0 0-1,0 0 0,0 1 0,0 0 0,10 2 0,-17-2-501,0 0 0,0 1-1,0 0 1,0-1 0,0 1-1,0 0 1,-1-1 0,1 1 0,0 0-1,0 0 1,0 0 0,-1-1-1,1 1 1,0 0 0,-1 0-1,1 0 1,-1 0 0,1 0 0,-1 1-1,0-1 1,1 0 0,-1 0-1,0 0 1,0 0 0,0 0-1,0 0 1,0 1 0,0-1-1,0 0 1,0 0 0,0 0 0,-1 2-1,-13 37 954,2-22-903,-1-2 1,0 1-1,-1-2 0,-1 1 1,0-2-1,-18 13 1,-108 72 1574,-43 8 752,18-13-1673,140-73-763,25-20-13,1-1-1,-1 0 0,1 1 0,-1-1 1,1 1-1,0-1 0,-1 1 0,1-1 0,0 1 1,-1-1-1,1 1 0,0-1 0,0 1 1,-1 0-1,1-1 0,0 1 0,0-1 0,0 1 1,0 0-1,0-1 0,0 1 0,0-1 1,0 1-1,0 0 0,0-1 0,0 1 0,0-1 1,0 1-1,0 0 0,1-1 0,-1 1 1,0-1-1,0 1 0,1-1 0,-1 1 0,0-1 1,1 1-1,-1-1 0,1 1 0,-1-1 1,0 1-1,1-1 0,-1 0 0,1 1 0,-1-1 1,1 0-1,0 1 0,-1-1 0,1 0 1,-1 0-1,1 0 0,-1 1 0,1-1 0,0 0 1,20 5 16,-1 0 0,1-2 0,-1 0 0,1-1 0,22-1 1,7 1 45,144 11-1148,213 43 0,-291-32-2696,-9-4-2097</inkml:trace>
</inkml:ink>
</file>

<file path=ppt/ink/ink4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3.788"/>
    </inkml:context>
    <inkml:brush xml:id="br0">
      <inkml:brushProperty name="width" value="0.025" units="cm"/>
      <inkml:brushProperty name="height" value="0.025" units="cm"/>
    </inkml:brush>
  </inkml:definitions>
  <inkml:trace contextRef="#ctx0" brushRef="#br0">1 46 14798,'4'-5'1565,"0"-1"-1,0 1 1,1 0 0,-1 0-1,10-7 1,-13 12-1470,-1-1 0,1 0-1,-1 1 1,1-1 0,0 1 0,-1-1 0,1 1-1,0-1 1,0 1 0,-1-1 0,1 1 0,0 0-1,0-1 1,0 1 0,-1 0 0,1 0 0,0 0-1,0 0 1,0-1 0,0 1 0,-1 0 0,1 0-1,0 1 1,0-1 0,0 0 0,0 0 0,0 0-1,-1 0 1,1 1 0,0-1 0,0 0-1,0 1 1,-1-1 0,1 1 0,0-1 0,-1 1-1,1-1 1,0 1 0,-1 0 0,1-1 0,-1 1-1,1-1 1,-1 1 0,1 0 0,-1 0 0,1-1-1,-1 1 1,0 0 0,1 0 0,-1 0 0,0-1-1,0 1 1,0 0 0,1 0 0,-1 1 0,2 10-21,0 0 0,-1 1 1,0-1-1,-1 1 1,-1 0-1,0-1 1,-3 18-1,-27 86 164,15-64-169,15-51-45,0 1 0,0-1 1,1 1-1,-1-1 1,1 1-1,-1 0 0,1-1 1,0 1-1,0 0 0,-1-1 1,1 1-1,0 0 0,0-1 1,1 1-1,-1 0 0,0-1 1,1 1-1,-1 0 1,1-1-1,-1 1 0,1-1 1,0 1-1,-1-1 0,1 1 1,0-1-1,0 1 0,0-1 1,0 0-1,0 0 0,1 1 1,-1-1-1,2 1 1,2 0 88,1 0 0,0-1 0,0 0 0,0 0 0,0 0 0,0-1 0,11 0 0,-15 0-118,17 1-223,-6 0-26,-1-1-1,1 0 1,16-2-1,0-9-3971,-28 10 3650,0 0-1,1 0 1,-1 0-1,0-1 0,0 1 1,0 0-1,0-1 1,0 1-1,0 0 1,0-1-1,0 1 0,0-1 1,-1 0-1,1 1 1,0-3-1,0-15-10868</inkml:trace>
</inkml:ink>
</file>

<file path=ppt/ink/ink4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4.129"/>
    </inkml:context>
    <inkml:brush xml:id="br0">
      <inkml:brushProperty name="width" value="0.025" units="cm"/>
      <inkml:brushProperty name="height" value="0.025" units="cm"/>
    </inkml:brush>
  </inkml:definitions>
  <inkml:trace contextRef="#ctx0" brushRef="#br0">0 82 17360,'0'0'11884,"70"-58"-11340,-20 49-384,6 0-128,5 4-256,0 5-1730,-4 0-1761,-7 0-2275,-4 0-7943</inkml:trace>
</inkml:ink>
</file>

<file path=ppt/ink/ink4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5.030"/>
    </inkml:context>
    <inkml:brush xml:id="br0">
      <inkml:brushProperty name="width" value="0.025" units="cm"/>
      <inkml:brushProperty name="height" value="0.025" units="cm"/>
    </inkml:brush>
  </inkml:definitions>
  <inkml:trace contextRef="#ctx0" brushRef="#br0">11 0 11691,'-6'3'9001,"1"-1"-6663,5 1 192,0 1-320,15-2-576,8 3-33,9-2-319,6-3-802,3 0-480,1 0 0,-4 0 0,-5 0 0,-4 0-1922,-11 0-2338,-8 0-3363</inkml:trace>
</inkml:ink>
</file>

<file path=ppt/ink/ink4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6.556"/>
    </inkml:context>
    <inkml:brush xml:id="br0">
      <inkml:brushProperty name="width" value="0.025" units="cm"/>
      <inkml:brushProperty name="height" value="0.025" units="cm"/>
    </inkml:brush>
  </inkml:definitions>
  <inkml:trace contextRef="#ctx0" brushRef="#br0">0 327 9097,'0'0'17963,"11"-11"-15897,255-305 1575,-269 364-4164,-29 46 607,22-68-31,0 0 0,2 1-1,0 0 1,2 1 0,-4 51-1,10-78-54,0-1 0,0 0-1,0 1 1,0-1-1,0 0 1,0 1 0,0-1-1,0 0 1,0 1 0,0-1-1,0 0 1,0 1 0,0-1-1,0 0 1,1 1 0,-1-1-1,0 0 1,0 0 0,0 1-1,0-1 1,1 0 0,-1 0-1,0 1 1,0-1 0,1 0-1,-1 0 1,0 1 0,1-1-1,-1 0 1,0 0-1,0 0 1,1 0 0,-1 0-1,0 0 1,1 1 0,0-1-1,14-5-1283,12-16-5877,-15-1-2499</inkml:trace>
</inkml:ink>
</file>

<file path=ppt/ink/ink4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6.897"/>
    </inkml:context>
    <inkml:brush xml:id="br0">
      <inkml:brushProperty name="width" value="0.025" units="cm"/>
      <inkml:brushProperty name="height" value="0.025" units="cm"/>
    </inkml:brush>
  </inkml:definitions>
  <inkml:trace contextRef="#ctx0" brushRef="#br0">0 1 11435,'0'0'21332,"50"19"-22741,-39-9-2467,0-2-1986,-3-7-3426</inkml:trace>
</inkml:ink>
</file>

<file path=ppt/ink/ink4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7.255"/>
    </inkml:context>
    <inkml:brush xml:id="br0">
      <inkml:brushProperty name="width" value="0.025" units="cm"/>
      <inkml:brushProperty name="height" value="0.025" units="cm"/>
    </inkml:brush>
  </inkml:definitions>
  <inkml:trace contextRef="#ctx0" brushRef="#br0">258 68 9449,'0'0'11285,"0"-9"-6272,1-27-1858,-1 36-3100,0-1 0,0 0 0,0 0 0,0 0 0,0 0 0,0 0 0,-1 1 0,1-1-1,0 0 1,0 0 0,-1 0 0,1 1 0,0-1 0,-1 0 0,1 0 0,-1 1 0,1-1 0,-1 0 0,1 1 0,-1-1 0,1 0 0,-1 1 0,1-1 0,-1 1 0,0-1-1,0 1 1,1-1 0,-1 1 0,0 0 0,0-1 0,1 1 0,-1 0 0,0-1 0,0 1 0,0 0 0,0 0 0,1 0 0,-1 0 0,0 0 0,0 0 0,0 0 0,0 0 0,1 0-1,-1 0 1,0 1 0,0-1 0,-1 1 0,-1 0 82,0 0-1,0 0 0,-1 1 1,1 0-1,1-1 1,-1 1-1,0 0 1,-5 5-1,-1 5-136,1 0 0,-1 1 0,2 0 0,0 1 0,0-1 0,1 1 0,1 1 0,1-1 0,0 1 0,0 0 0,-1 22 0,1 14 0,4 103 0,9-70 67,-5-60-186,-1 0 1,-1 43 0,-2-67 5,0 0 1,0 1-1,0-1 1,0 0-1,-1 1 1,1-1-1,0 1 1,0-1-1,0 0 1,-1 1-1,1-1 1,0 0-1,0 0 1,-1 1-1,1-1 1,0 0-1,-1 0 1,1 1-1,0-1 1,-1 0-1,1 0 1,0 0-1,-1 1 1,1-1-1,-1 0 1,1 0-1,0 0 1,-1 0-1,1 0 1,-1 0-1,1 0 1,0 0-1,-1 0 1,1 0-1,-1 0 1,1 0-1,0 0 1,-1 0-1,1-1 1,-1 1-1,1 0 1,0 0-1,-1 0 1,1-1-1,0 1 1,-1 0-1,1 0 1,0-1-1,-1 1 0,1 0 1,0 0-1,0-1 1,-1 0 0,-19-15-4389,-16-35-3163,4-11 5215,9-4 6561,20 55-1107,1 0-1,0 0 0,0-19 1,2 29-2866,1 0 1,-1 1-1,1-1 1,-1 0-1,1 1 1,0-1-1,-1 1 1,1-1-1,0 1 1,-1-1-1,1 1 1,0-1-1,0 1 1,-1 0-1,1 0 1,0-1-1,0 1 1,-1 0-1,1 0 1,0 0-1,0 0 1,0 0-1,0 0 1,-1 0-1,1 0 1,1 0-1,34 0-585,-25 1 681,29-1-845,10 0-2577,-1-1-4563,-13-3-2377</inkml:trace>
</inkml:ink>
</file>

<file path=ppt/ink/ink4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7.595"/>
    </inkml:context>
    <inkml:brush xml:id="br0">
      <inkml:brushProperty name="width" value="0.025" units="cm"/>
      <inkml:brushProperty name="height" value="0.025" units="cm"/>
    </inkml:brush>
  </inkml:definitions>
  <inkml:trace contextRef="#ctx0" brushRef="#br0">1 5 24695,'0'0'8072,"84"10"-8072,-40-10 0,4 0 0,1 0 0,-7-3-2883,-5-8-5445</inkml:trace>
</inkml:ink>
</file>

<file path=ppt/ink/ink4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8.516"/>
    </inkml:context>
    <inkml:brush xml:id="br0">
      <inkml:brushProperty name="width" value="0.025" units="cm"/>
      <inkml:brushProperty name="height" value="0.025" units="cm"/>
    </inkml:brush>
  </inkml:definitions>
  <inkml:trace contextRef="#ctx0" brushRef="#br0">1 276 9257,'0'0'18572,"12"-10"-17013,26-24-670,39-45 0,-62 62-678,-1 0-1,0-1 0,-1 0 1,-2-1-1,1-1 0,8-24 1,-16 127-713,-5-43 514,0 46 106,2-79-154,-1-1-1,1 1 1,1 0-1,-1 0 1,1-1-1,0 1 1,1-1-1,0 1 1,4 7-1,8-2-2845,-13-11-1651</inkml:trace>
</inkml:ink>
</file>

<file path=ppt/ink/ink4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8.872"/>
    </inkml:context>
    <inkml:brush xml:id="br0">
      <inkml:brushProperty name="width" value="0.025" units="cm"/>
      <inkml:brushProperty name="height" value="0.025" units="cm"/>
    </inkml:brush>
  </inkml:definitions>
  <inkml:trace contextRef="#ctx0" brushRef="#br0">1 46 18321,'0'0'11323,"15"7"-10090,-2 0-1035,0-2 0,1 1 1,0-2-1,0 0 0,0-1 0,1 0 0,-1-1 0,19 1 0,12-3-323,329-4 538,-124-20-3359,-141 1-2119,-41-2-6264,-43 12 2461</inkml:trace>
</inkml:ink>
</file>

<file path=ppt/ink/ink4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9.212"/>
    </inkml:context>
    <inkml:brush xml:id="br0">
      <inkml:brushProperty name="width" value="0.025" units="cm"/>
      <inkml:brushProperty name="height" value="0.025" units="cm"/>
    </inkml:brush>
  </inkml:definitions>
  <inkml:trace contextRef="#ctx0" brushRef="#br0">1 0 3812,'0'0'4003</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642"/>
    </inkml:context>
    <inkml:brush xml:id="br0">
      <inkml:brushProperty name="width" value="0.025" units="cm"/>
      <inkml:brushProperty name="height" value="0.025" units="cm"/>
    </inkml:brush>
  </inkml:definitions>
  <inkml:trace contextRef="#ctx0" brushRef="#br0">0 159 7143,'0'0'17456,"44"-56"-17328,-2 35-160,6-2-1409,0-4-2178,1-4-2820</inkml:trace>
</inkml:ink>
</file>

<file path=ppt/ink/ink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5.069"/>
    </inkml:context>
    <inkml:brush xml:id="br0">
      <inkml:brushProperty name="width" value="0.025" units="cm"/>
      <inkml:brushProperty name="height" value="0.025" units="cm"/>
    </inkml:brush>
  </inkml:definitions>
  <inkml:trace contextRef="#ctx0" brushRef="#br0">1 849 8584,'0'0'17985,"0"-11"-16447,0 7-1476,-1 0 1,2 0 0,-1 0-1,0-1 1,1 1 0,0 0-1,0 0 1,0 0 0,0 0-1,1 0 1,-1 1 0,1-1-1,0 0 1,1 1 0,-1-1-1,0 1 1,1-1 0,0 1-1,0 0 1,0 0 0,0 1-1,5-4 1,470-298 636,-364 238-709,-20 10-41,207-117-1151,-220 132 534,152-55-1,-224 92 698,1 1-1,0 1 1,0 0-1,0 0 1,19 0-1,-28 2-33,-1 0 0,1 0 0,-1 0 0,1 0 0,-1 0 0,1 1 0,-1-1 0,0 0 0,1 0 0,-1 0 0,1 1 0,-1-1 0,1 0 0,-1 0 0,0 1-1,1-1 1,-1 0 0,0 1 0,1-1 0,-1 0 0,0 1 0,1-1 0,-1 1 0,0-1 0,0 0 0,0 1 0,1-1 0,-1 1 0,0-1 0,0 1 0,0-1 0,0 1 0,0-1 0,0 1-1,0-1 1,0 1 0,0-1 0,0 0 0,0 1 0,0-1 0,0 1 0,0-1 0,0 1 0,-1-1 0,1 1 0,0-1 0,0 1 0,0-1 0,-1 0 0,1 1 0,-1 0 0,-14 23-208,9-19-222,0-1-1,0 0 0,-1 0 1,1 0-1,-1-1 0,0 0 1,0 0-1,-11 2 0,1-1-2156,0-1 1,-28 2-1,-9-3-7770</inkml:trace>
</inkml:ink>
</file>

<file path=ppt/ink/ink4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9.570"/>
    </inkml:context>
    <inkml:brush xml:id="br0">
      <inkml:brushProperty name="width" value="0.025" units="cm"/>
      <inkml:brushProperty name="height" value="0.025" units="cm"/>
    </inkml:brush>
  </inkml:definitions>
  <inkml:trace contextRef="#ctx0" brushRef="#br0">1 119 1537,'9'-4'387,"-1"0"0,1-1 0,-1 0 0,14-11 0,12-22 6428,-31 33-5006,18-24 4158,-9 20 4669,-12 42-8266,-3 53-1510,4-85-851,-1 0 0,0-1 0,0 1 1,0 0-1,1 0 0,-1-1 0,0 1 0,1 0 0,-1-1 1,1 1-1,-1 0 0,1-1 0,-1 1 0,1-1 0,-1 1 1,1-1-1,-1 1 0,1-1 0,0 1 0,-1-1 0,1 1 1,0-1-1,-1 0 0,1 0 0,0 1 0,0-1 1,-1 0-1,1 0 0,0 0 0,0 0 0,-1 0 0,1 0 1,0 0-1,0 0 0,0 0 0,-1 0 0,1 0 0,0 0 1,0 0-1,-1-1 0,1 1 0,0 0 0,-1-1 0,1 1 1,0 0-1,0-1 0,37-17 398,8-23-407,-37 32 0,0 0 0,1 0 0,0 1 0,15-9 0,-24 19 0,0 0 0,-1 0 0,1 1 0,0-1 0,-1 0 0,0 1 0,1-1 0,-1 1 0,0-1 0,-1 5 0,1-7 0,0 2 0,0-1 0,0 0 0,-1 1 0,1-1 0,0 1 0,0-1 0,0 0 0,1 1 0,-1-1 0,0 1 0,0-1 0,1 0 0,-1 1 0,1-1 0,-1 0 0,1 1 0,-1-1 0,1 0 0,0 0 0,0 0 0,0 0 0,0 1 0,0-1 0,0 0 0,0-1 0,2 3 0,-1-3 0,1 0 0,-1-1 0,1 1 0,-1 0 0,0-1 0,1 0 0,-1 1 0,0-1 0,0 0 0,1 0 0,-1 0 0,0-1 0,0 1 0,0 0 0,3-4 0,29-22-194,-26 19-556,1 0 0,1 1 0,0 0-1,19-10 1</inkml:trace>
</inkml:ink>
</file>

<file path=ppt/ink/ink4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09.913"/>
    </inkml:context>
    <inkml:brush xml:id="br0">
      <inkml:brushProperty name="width" value="0.025" units="cm"/>
      <inkml:brushProperty name="height" value="0.025" units="cm"/>
    </inkml:brush>
  </inkml:definitions>
  <inkml:trace contextRef="#ctx0" brushRef="#br0">0 108 18706,'0'0'12395,"68"-4"-10729,-26-9-1666,11-4 0,1 2 0,0-2 0,-7 3 0,-9 2 0,-8 5-1057,-11 3-1121,-6 1-1634,-6 1-736</inkml:trace>
</inkml:ink>
</file>

<file path=ppt/ink/ink4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0.270"/>
    </inkml:context>
    <inkml:brush xml:id="br0">
      <inkml:brushProperty name="width" value="0.025" units="cm"/>
      <inkml:brushProperty name="height" value="0.025" units="cm"/>
    </inkml:brush>
  </inkml:definitions>
  <inkml:trace contextRef="#ctx0" brushRef="#br0">24 7 18866,'0'0'13565,"1"12"-13277,1 33-276,-3 0 0,-1 0 0,-12 69 0,5-81-12,15-92 0,5 28 0,0 1 0,17-30 0,-21 48 0,0-1 0,1 1 0,0 0 0,1 1 0,0 0 0,1 1 0,12-12 0,-18 20 0,0-1 0,0 1 0,0 0 0,0 1 0,0-1 0,1 1 0,-1-1 0,1 1 0,-1 1 0,1-1 0,-1 1 0,1-1 0,-1 1 0,1 0 0,-1 1 0,1-1 0,5 2 0,-8-1 0,0-1 0,0 1 0,0-1 0,0 1 0,-1 0 0,1-1 0,0 1 0,0 0 0,-1 0 0,1 0 0,-1 0 0,1 1 0,-1-1 0,1 0 0,-1 1 0,0-1 0,0 1 0,0-1 0,0 1 0,0-1 0,0 1 0,0 0 0,0 0 0,0-1 0,-1 1 0,1 0 0,-1 0 0,0 0 0,1 0 0,-1 0 0,0-1 0,0 1 0,0 0 0,0 0 0,0 0 0,-1 0 0,1 0 0,-1 0 0,1 0 0,-1-1 0,0 1 0,-1 3 0,0-2 0,0 1 0,0-1 0,0 0 0,0 1 0,-1-1 0,0 0 0,1-1 0,-1 1 0,0 0 0,0-1 0,-1 0 0,1 1 0,0-1 0,-1-1 0,1 1 0,-1 0 0,0-1 0,1 0 0,-7 2 0,-4 0 0,0-1 0,0 0 0,0-1 0,-14 0 0,27-1-58,-1 0 0,1 0-1,0 1 1,0-1 0,0 0 0,0 0 0,0-1 0,0 1-1,0 0 1,0 0 0,0 0 0,0-1 0,0 1-1,0-1 1,0 1 0,0-1 0,0 1 0,0-1 0,0 1-1,0-1 1,0 0 0,1 1 0,-1-1 0,0 0-1,1 0 1,-1 0 0,0 0 0,1 0 0,-1 0 0,1 1-1,-1-1 1,1 0 0,-1 0 0,1-1 0,0 1-1,0 0 1,0 0 0,-1 0 0,1 0 0,0 0 0,0-2-1,1 0-443,0 0 0,-1 0 0,1 0-1,0 0 1,0 0 0,1 0-1,-1 0 1,1 1 0,-1-1 0,1 0-1,0 1 1,0-1 0,3-3-1,23-18-10777</inkml:trace>
</inkml:ink>
</file>

<file path=ppt/ink/ink4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1.844"/>
    </inkml:context>
    <inkml:brush xml:id="br0">
      <inkml:brushProperty name="width" value="0.025" units="cm"/>
      <inkml:brushProperty name="height" value="0.025" units="cm"/>
    </inkml:brush>
  </inkml:definitions>
  <inkml:trace contextRef="#ctx0" brushRef="#br0">197 33 5990,'26'-12'9568,"-25"12"-9184,0-1-1,-1 1 0,1 0 1,0 0-1,0-1 1,-1 1-1,1-1 0,0 1 1,-1 0-1,1-1 1,0 1-1,-1-1 0,1 1 1,-1-1-1,1 0 1,-1 1-1,1-1 0,-1 0 1,1 1-1,-1-1 1,0 0-1,1 1 0,-1-1 1,0 0-1,0 0 1,1 0-1,-1 1 0,0-1 1,0-1-1,-4 1-62,-1 0 0,1 1 0,-1 0 0,1 0 0,0 0 0,-1 0 0,1 1-1,-6 1 1,-2 1-170,-1 1 0,0 1 0,1 0-1,0 1 1,0 0 0,1 1-1,0 0 1,0 1 0,0 0 0,1 0-1,0 2 1,1-1 0,0 1 0,1 0-1,0 1 1,-8 13 0,15-23-143,1 0 0,-1 0 1,1 0-1,-1 0 0,1 0 1,0 0-1,-1 0 0,1 1 0,0-1 1,0 0-1,0 0 0,0 0 1,0 1-1,0-1 0,0 0 1,0 0-1,1 0 0,-1 0 0,0 1 1,1-1-1,-1 0 0,1 0 1,-1 0-1,1 0 0,-1 0 1,2 1-1,0 0-4,0 0 1,0-1-1,0 0 1,1 1-1,-1-1 1,0 0-1,1 0 1,-1 0-1,1-1 1,-1 1-1,1 0 1,2-1-1,13 2-18,0-1 1,0-1-1,19-2 0,-21 0 27,85-10-1851,-35-2-3574,-22 2-1704</inkml:trace>
</inkml:ink>
</file>

<file path=ppt/ink/ink4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2.224"/>
    </inkml:context>
    <inkml:brush xml:id="br0">
      <inkml:brushProperty name="width" value="0.025" units="cm"/>
      <inkml:brushProperty name="height" value="0.025" units="cm"/>
    </inkml:brush>
  </inkml:definitions>
  <inkml:trace contextRef="#ctx0" brushRef="#br0">173 1 20371,'0'0'8424,"71"62"-7207,-40-25-352,2 11-416,-10 6-161,-8 4 64,-15 6 97,0 2-97,-25 4-352,-15 2 0,-9 0 0,-10 0 0,0-9-769,-1-11-3331,7-16-4163</inkml:trace>
</inkml:ink>
</file>

<file path=ppt/ink/ink4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3.568"/>
    </inkml:context>
    <inkml:brush xml:id="br0">
      <inkml:brushProperty name="width" value="0.025" units="cm"/>
      <inkml:brushProperty name="height" value="0.025" units="cm"/>
    </inkml:brush>
  </inkml:definitions>
  <inkml:trace contextRef="#ctx0" brushRef="#br0">0 0 22902,'0'0'1889,"3"51"-2145,2-28-1249,-1 3-2019,2-1-4932</inkml:trace>
</inkml:ink>
</file>

<file path=ppt/ink/ink4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3.910"/>
    </inkml:context>
    <inkml:brush xml:id="br0">
      <inkml:brushProperty name="width" value="0.025" units="cm"/>
      <inkml:brushProperty name="height" value="0.025" units="cm"/>
    </inkml:brush>
  </inkml:definitions>
  <inkml:trace contextRef="#ctx0" brushRef="#br0">13 1 15310,'0'0'2979,"-12"65"-1858,12-47-576,0 3-417,0-3-512,5-3-1506,-1-3-3715</inkml:trace>
  <inkml:trace contextRef="#ctx0" brushRef="#br0" timeOffset="1">27 208 13741,'0'0'8360,"0"61"-7111,1-47-576,2-3-129,2-5-320,1-5-159,3-1-962,2-2-2434,-1-15-4677</inkml:trace>
</inkml:ink>
</file>

<file path=ppt/ink/ink4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4.690"/>
    </inkml:context>
    <inkml:brush xml:id="br0">
      <inkml:brushProperty name="width" value="0.025" units="cm"/>
      <inkml:brushProperty name="height" value="0.025" units="cm"/>
    </inkml:brush>
  </inkml:definitions>
  <inkml:trace contextRef="#ctx0" brushRef="#br0">0 277 11115,'0'0'1185,"11"-4"-43,5-2-592,0-2 1,0 0-1,-1 0 1,0-2-1,-1 0 0,0 0 1,0-1-1,-1-1 1,15-17-1,-16 15 779,-1 0 0,0-1 1,-1 0-1,-1-1 0,-1 0 0,0 0 1,9-27-1,-17 43-1263,1-1-1,-1 1 1,0 0-1,0-1 1,0 1 0,0 0-1,0-1 1,0 1-1,1 0 1,-1-1 0,0 1-1,0 0 1,0-1-1,0 1 1,0 0 0,0-1-1,0 1 1,0 0-1,-1-1 1,1 1 0,0 0-1,0-1 1,0 1-1,0 0 1,0-1 0,0 1-1,-1 0 1,1 0-1,0-1 1,0 1 0,0 0-1,-1-1 1,1 1-1,0 0 1,-1 0 0,-11 5 367,-12 17-666,8 4 267,0 1-1,1 0 1,2 1-1,1 0 0,1 1 1,2 1-1,0 0 0,-5 40 1,4 4 74,3 0 0,3 96 0,5-160-477,0 0 1,1-1-1,0 1 1,6 16-1,-5-18-204,-1 1-1,1 0 0,-2-1 0,1 1 1,0 9-1,-7-23-6248,1 0 4478,-10-14-5786</inkml:trace>
</inkml:ink>
</file>

<file path=ppt/ink/ink4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5.036"/>
    </inkml:context>
    <inkml:brush xml:id="br0">
      <inkml:brushProperty name="width" value="0.025" units="cm"/>
      <inkml:brushProperty name="height" value="0.025" units="cm"/>
    </inkml:brush>
  </inkml:definitions>
  <inkml:trace contextRef="#ctx0" brushRef="#br0">1 135 16656,'0'0'6726,"2"-54"-3875,27 40-929,10 0-417,7 0-288,7 3-640,7 1-513,-2 5-481,-3 0-2882,0-2-5829</inkml:trace>
</inkml:ink>
</file>

<file path=ppt/ink/ink4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5.474"/>
    </inkml:context>
    <inkml:brush xml:id="br0">
      <inkml:brushProperty name="width" value="0.025" units="cm"/>
      <inkml:brushProperty name="height" value="0.025" units="cm"/>
    </inkml:brush>
  </inkml:definitions>
  <inkml:trace contextRef="#ctx0" brushRef="#br0">206 60 17585,'0'0'2258,"4"-9"582,0 1-1871,-2 5-628,0 0 0,0 0 0,-1 0 0,0 0 0,1 0 0,-1-1 0,0 1 0,-1 0 0,1-1 0,-1 1 0,1-4 0,-18 22 2456,-7 15-2626,0 1 0,3 1 1,1 1-1,1 1 0,1 0 0,3 1 1,0 1-1,3 1 0,1 0 0,1 0 1,2 1-1,-5 71 0,13-103-171,-1 0 0,1 0 0,0 0 0,1 0 0,-1 0 0,1 0 0,1 0 0,-1 0 0,1 0 0,0 0 0,0 0 0,0-1 0,1 1 0,0-1 0,0 0 0,1 0 0,-1 0 0,1 0 0,0 0 0,0-1 0,1 0 0,-1 0 0,1 0 0,0 0 0,0-1 0,0 0 0,1 0 0,-1 0 0,1-1 0,-1 0 0,9 3 0,21 5-1405,60 9-1,-53-13-2361,49-1-1,-50-5-7603</inkml:trace>
</inkml:ink>
</file>

<file path=ppt/ink/ink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5.413"/>
    </inkml:context>
    <inkml:brush xml:id="br0">
      <inkml:brushProperty name="width" value="0.025" units="cm"/>
      <inkml:brushProperty name="height" value="0.025" units="cm"/>
    </inkml:brush>
  </inkml:definitions>
  <inkml:trace contextRef="#ctx0" brushRef="#br0">336 10 9353,'0'0'13527,"-4"-3"-12528,4 2-973,-1 1 0,1-1 0,0 1 0,-1-1 0,1 1 0,-1-1 0,1 1 0,0 0 0,-1-1 0,1 1 0,-1 0 0,1-1 0,-1 1 0,0 0 0,1 0 0,-1 0 0,1-1 0,-1 1 0,1 0 0,-1 0 0,0 0 0,1 0 0,-1 0 0,1 0 0,-1 0 0,1 0 0,-1 0 0,0 0 0,1 1 0,-1-1 0,1 0 0,-2 1 0,-1 20 1139,0 12 143,-2-11-746,-2 0 1,0 0-1,-2-1 1,-17 32 0,-55 82 14,37-65-385,28-43-167,-3 1-12,2 0 1,1 2 0,1 0-1,2 0 1,-18 60 0,31-88-18,-1 0 0,1 0 0,0 0 0,-1 0 0,1 0 0,0 0 0,0 0 1,0 0-1,1-1 0,-1 1 0,0 0 0,1 0 0,-1 0 0,1 0 0,0 0 1,0-1-1,-1 1 0,1 0 0,0 0 0,0-1 0,1 1 0,-1-1 0,0 1 1,3 2-1,-1-2 6,1-1 0,-1 1 0,0-1 0,1 1 0,-1-1 0,1 0 0,0-1 0,-1 1 0,1 0 0,-1-1 0,1 0 0,5 0 0,12-2 63,-1 0-1,1-2 1,31-9 0,-49 12-56,281-92 182,-55 16-4370,-155 52-652,-5 0-2872</inkml:trace>
</inkml:ink>
</file>

<file path=ppt/ink/ink4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6.685"/>
    </inkml:context>
    <inkml:brush xml:id="br0">
      <inkml:brushProperty name="width" value="0.025" units="cm"/>
      <inkml:brushProperty name="height" value="0.025" units="cm"/>
    </inkml:brush>
  </inkml:definitions>
  <inkml:trace contextRef="#ctx0" brushRef="#br0">0 352 15535,'0'0'13447,"13"-13"-11803,66-67-573,99-129-1,-146 160-1070,-41 67 0,1 2 0,1-1 0,0 1 0,2 0 0,0 0 0,1 1 0,2-1 0,0 1 0,1 38 0,9-40-2181,14 3-5669,-14-17-472</inkml:trace>
</inkml:ink>
</file>

<file path=ppt/ink/ink4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7.922"/>
    </inkml:context>
    <inkml:brush xml:id="br0">
      <inkml:brushProperty name="width" value="0.025" units="cm"/>
      <inkml:brushProperty name="height" value="0.025" units="cm"/>
    </inkml:brush>
  </inkml:definitions>
  <inkml:trace contextRef="#ctx0" brushRef="#br0">84 111 6246,'-33'3'5245,"-13"2"7767,42-4-10279,6 0-687,24-1-979,78-5-158,180-33 0,-54 4-309,119 18-600,-340 16-27,1 0-1,-1-1 1,0 0-1,1 0 1,-1-1-1,14-5 1,-20 0-5638,-3 5 2687,0-5-3562</inkml:trace>
</inkml:ink>
</file>

<file path=ppt/ink/ink4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8.608"/>
    </inkml:context>
    <inkml:brush xml:id="br0">
      <inkml:brushProperty name="width" value="0.025" units="cm"/>
      <inkml:brushProperty name="height" value="0.025" units="cm"/>
    </inkml:brush>
  </inkml:definitions>
  <inkml:trace contextRef="#ctx0" brushRef="#br0">1 0 14253,'0'0'15829,"1"10"-15429,-1 2-308,-1-3-65,1 0-1,0 0 1,0 0-1,1 0 1,0 0-1,1-1 1,0 1 0,6 16-1,-7-24 6,0-1 0,0 1 0,0 0 0,0 0 0,0-1 0,0 1 0,0-1 0,1 1-1,-1-1 1,0 1 0,0-1 0,1 0 0,-1 1 0,0-1 0,1 0 0,-1 0 0,0 0 0,0 0 0,1 0 0,-1 0-1,0-1 1,1 1 0,-1 0 0,0-1 0,0 1 0,1-1 0,-1 1 0,0-1 0,0 1 0,0-1 0,0 0 0,2-1 0,37-31 856,-35 28-908,8-8 55,22-16-38,-31 55 3,-4-23 0,0-1 0,0 1 0,0 0 0,0-1 0,0 1 0,1 0 0,0-1 0,-1 1 0,1-1 0,0 1 0,0-1 0,0 1 0,1-1 0,-1 0 0,0 0 0,1 1 0,2 2 0,-2-5 0,-1 1 0,1-1 0,-1 0 0,1 1 0,-1-1 0,1 0 0,0 0 0,-1 0 0,1 0 0,-1 0 0,1 0 0,0-1 0,-1 1 0,1 0 0,-1-1 0,1 1 0,-1-1 0,1 0 0,-1 1 0,0-1 0,1 0 0,-1 0 0,0 0 0,0 0 0,1 0 0,-1 0 0,0 0 0,0-1 0,0 1 0,1-2 0,27-33 95,-24 28-193,0 1 0,0 1-1,1-1 1,0 1 0,0 0 0,9-6-1</inkml:trace>
</inkml:ink>
</file>

<file path=ppt/ink/ink4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8.950"/>
    </inkml:context>
    <inkml:brush xml:id="br0">
      <inkml:brushProperty name="width" value="0.025" units="cm"/>
      <inkml:brushProperty name="height" value="0.025" units="cm"/>
    </inkml:brush>
  </inkml:definitions>
  <inkml:trace contextRef="#ctx0" brushRef="#br0">0 63 2306,'0'0'26591,"11"2"-24589,9 0-1795,-1-1 1,1-1-1,-1-1 1,0 0 0,1-2-1,-1 0 1,0-1-1,21-7 1,86-34-3347</inkml:trace>
</inkml:ink>
</file>

<file path=ppt/ink/ink4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9.434"/>
    </inkml:context>
    <inkml:brush xml:id="br0">
      <inkml:brushProperty name="width" value="0.025" units="cm"/>
      <inkml:brushProperty name="height" value="0.025" units="cm"/>
    </inkml:brush>
  </inkml:definitions>
  <inkml:trace contextRef="#ctx0" brushRef="#br0">15 0 14382,'0'0'5568,"0"10"-2072,2 27-823,1-5-1749,-1 0 0,-2 0 0,-2 0 0,-7 43-1,2-59-534,4-24 301,3-29 260,4 16-950,0 0 0,2 1 0,15-38 0,-18 51 0,0-1 0,0 1 0,1 0 0,1 0 0,-1 0 0,1 0 0,0 1 0,0 0 0,1 0 0,0 0 0,0 1 0,0-1 0,9-4 0,-12 9 0,1 0 0,0 0 0,0 0 0,-1 1 0,1-1 0,0 1 0,0 0 0,0 0 0,-1 0 0,1 0 0,0 1 0,0-1 0,0 1 0,-1 0 0,1 1 0,0-1 0,3 2 0,-5-2 0,-1-1 0,1 1 0,-1 0 0,0 0 0,1 0 0,-1 0 0,1 0 0,-1 0 0,0 0 0,0 0 0,0 0 0,0 0 0,0 1 0,0-1 0,0 1 0,0-1 0,0 1 0,0-1 0,-1 1 0,1-1 0,-1 1 0,1-1 0,-1 1 0,0 0 0,1-1 0,-1 1 0,0 0 0,0-1 0,0 1 0,0 0 0,-1-1 0,1 1 0,0 0 0,-1-1 0,1 1 0,-1-1 0,1 1 0,-1-1 0,0 1 0,0-1 0,-1 2 0,0 0 0,0-1 0,0 0 0,-1 1 0,1-1 0,-1 0 0,1 0 0,-1-1 0,0 1 0,0-1 0,0 1 0,0-1 0,0 0 0,0 0 0,0 0 0,0 0 0,0-1 0,-6 1 0,0 0 0,0-1 0,-1 1 0,1-2 0,-18-2 0,25 3-54,1 0 1,0 0-1,0 0 0,0-1 0,0 1 1,0 0-1,-1-1 0,1 1 0,0-1 1,0 1-1,0-1 0,0 0 0,0 1 1,0-1-1,0 0 0,1 0 1,-1 1-1,-1-3 0,2 2-66,-1 1 1,1-1-1,0 0 1,0 0-1,0 1 1,0-1-1,0 0 0,0 1 1,0-1-1,0 0 1,0 0-1,0 1 1,0-1-1,1 0 1,-1 1-1,0-1 0,0 0 1,1 1-1,-1-1 1,0 0-1,2 0 1,0-2-631,0 0 1,1 0-1,0 0 1,0 1-1,0-1 1,0 1-1,0 0 0,0 0 1,5-3-1,15-4-7834</inkml:trace>
</inkml:ink>
</file>

<file path=ppt/ink/ink4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19.827"/>
    </inkml:context>
    <inkml:brush xml:id="br0">
      <inkml:brushProperty name="width" value="0.025" units="cm"/>
      <inkml:brushProperty name="height" value="0.025" units="cm"/>
    </inkml:brush>
  </inkml:definitions>
  <inkml:trace contextRef="#ctx0" brushRef="#br0">7 1 22005,'0'0'6534,"0"65"-4420,-4-35-673,2 1-768,1 0-673,1 0 0,0-3 0,0-3-1954,0-1-1665,0-10-2659,0-6-4004</inkml:trace>
</inkml:ink>
</file>

<file path=ppt/ink/ink4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20.249"/>
    </inkml:context>
    <inkml:brush xml:id="br0">
      <inkml:brushProperty name="width" value="0.025" units="cm"/>
      <inkml:brushProperty name="height" value="0.025" units="cm"/>
    </inkml:brush>
  </inkml:definitions>
  <inkml:trace contextRef="#ctx0" brushRef="#br0">51 1 18417,'0'0'13592,"5"14"-12935,-2-2-583,1-4-71,-2 1-1,1-1 1,-1 1 0,-1 0-1,1 0 1,-1-1 0,-1 1 0,0 0-1,-2 17 1,-6 10-3,-17 46 0,16-57 0,1 0 0,1 1 0,2 1 0,-4 35 0,9-60 0,0-1 0,0 1 0,0-1 0,1 1 0,-1-1 0,1 1 0,-1 0 0,1-1 0,0 0 0,-1 1 0,1-1 0,0 1 0,0-1 0,0 0 0,0 0 0,0 1 0,0-1 0,0 0 0,0 0 0,1 0 0,-1 0 0,0 0 0,1 0 0,-1-1 0,1 1 0,-1 0 0,1-1 0,-1 1 0,1-1 0,-1 0 0,1 1 0,-1-1 0,1 0 0,0 0 0,1 0 0,11 1 0,-1-1 0,0 0 0,18-3 0,-19 2 0,23-3-667,-2-2-1,1-2 1,-1-1 0,59-23 0,-79 25-5270,-6 2-2631</inkml:trace>
</inkml:ink>
</file>

<file path=ppt/ink/ink4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20.622"/>
    </inkml:context>
    <inkml:brush xml:id="br0">
      <inkml:brushProperty name="width" value="0.025" units="cm"/>
      <inkml:brushProperty name="height" value="0.025" units="cm"/>
    </inkml:brush>
  </inkml:definitions>
  <inkml:trace contextRef="#ctx0" brushRef="#br0">1 56 15214,'0'0'15695,"73"0"-13837,-14 0-1858,13-5 0,7 1 0,3-5 0,-6 3 0,-8-4-1602,-8-1-4291,-12 1-3428</inkml:trace>
</inkml:ink>
</file>

<file path=ppt/ink/ink4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21.026"/>
    </inkml:context>
    <inkml:brush xml:id="br0">
      <inkml:brushProperty name="width" value="0.025" units="cm"/>
      <inkml:brushProperty name="height" value="0.025" units="cm"/>
    </inkml:brush>
  </inkml:definitions>
  <inkml:trace contextRef="#ctx0" brushRef="#br0">305 1 3844,'0'0'21407,"1"8"-20463,2 14 9,2-1 0,0 1-1,12 29 1,8 26-536,-16-37-393,-1 0-1,-2 0 1,-2 0-1,-1 0 1,-3 1-1,-1-1 1,-1 1-1,-3-1 1,-1 0-1,-2 0 1,-2-1-1,-2 0 1,-1-1-1,-36 72 1,13-43-358,-55 75 1,-10-15-5919,44-66-2359</inkml:trace>
</inkml:ink>
</file>

<file path=ppt/ink/ink4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27.702"/>
    </inkml:context>
    <inkml:brush xml:id="br0">
      <inkml:brushProperty name="width" value="0.025" units="cm"/>
      <inkml:brushProperty name="height" value="0.025" units="cm"/>
    </inkml:brush>
  </inkml:definitions>
  <inkml:trace contextRef="#ctx0" brushRef="#br0">277 0 19474,'0'0'5488,"-12"0"-3742,0 1-1537,0 1-1,-1 0 1,1 0-1,0 1 1,0 1 0,1 0-1,-1 0 1,1 1-1,0 1 1,0 0 0,0 0-1,-18 16 1,18-13-89,1 0 1,0 1-1,1 0 0,0 0 1,-9 16-1,14-20-32,0 0-1,1 0 1,0 0 0,0 1 0,1-1 0,0 1-1,0 0 1,0 0 0,1 0 0,0 0-1,0 0 1,1 8 0,0-13-76,0-1 1,0 1-1,1 0 1,-1 0-1,1 0 1,-1 0-1,1-1 1,0 1-1,0 0 1,-1-1-1,1 1 1,0 0-1,1-1 1,-1 1-1,0-1 1,0 0-1,1 1 1,-1-1-1,0 0 1,4 2-1,-1-1 16,0 1 0,1-1-1,0-1 1,-1 1 0,1-1 0,0 1-1,9 0 1,9-1 61,-1 0-1,39-5 1,-50 3-76,14-2-622,0-1 0,48-15 0,6-9-6372,-17 2-4822</inkml:trace>
</inkml:ink>
</file>

<file path=ppt/ink/ink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7.926"/>
    </inkml:context>
    <inkml:brush xml:id="br0">
      <inkml:brushProperty name="width" value="0.025" units="cm"/>
      <inkml:brushProperty name="height" value="0.025" units="cm"/>
    </inkml:brush>
  </inkml:definitions>
  <inkml:trace contextRef="#ctx0" brushRef="#br0">1105 68 3299,'57'0'971,"111"-3"-1755,-85-8 2988,-5-12 5052,-76 23-6910,-1 0 0,0 0 1,1-1-1,-1 1 0,0-1 1,0 1-1,1-1 1,-1 0-1,0 1 0,0-1 1,0 0-1,0 0 0,0 0 1,0 1-1,0-1 0,0 0 1,0-1-1,0 1 1,1-1-1,-3 1-193,0 0 0,1 1 0,-1-1 0,1 1 0,-1-1 0,0 0 0,0 1 0,1 0 0,-1-1 1,0 1-1,0-1 0,0 1 0,1 0 0,-1 0 0,0-1 0,0 1 0,0 0 0,0 0 0,0 0 0,-1 0 0,-65-3 1232,63 3-1236,-747-3 4577,77 1-4376,1343 9-13911,-502-2 12666,-61-2 2718,-36-5 3470,-99 0-1571,-46-3-4059,19 5 281,-164-1 479,-344 42 0,551-37-3603,33-4 1266,38-4-1555,-5-8-1336,5-3-2786</inkml:trace>
</inkml:ink>
</file>

<file path=ppt/ink/ink4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29.564"/>
    </inkml:context>
    <inkml:brush xml:id="br0">
      <inkml:brushProperty name="width" value="0.025" units="cm"/>
      <inkml:brushProperty name="height" value="0.025" units="cm"/>
    </inkml:brush>
  </inkml:definitions>
  <inkml:trace contextRef="#ctx0" brushRef="#br0">165 53 14894,'0'0'4297,"7"-8"-816,1-1-2406,-4 6-405,-1-1 0,1 0 0,-1 0 0,0 0 0,0 0 0,3-8 1,-14 18 2809,-3 1-3677,-4 9 263,1 1 0,0 1 1,1 0-1,1 0 1,1 2-1,1-1 0,-9 24 1,2 2 105,2 1-1,-12 58 1,21-77-198,1 0 1,1 1-1,1-1 0,2 1 0,1 0 1,5 41-1,-4-62-42,0 1-1,1-1 1,0 1-1,0-1 1,0 0 0,1 0-1,1 0 1,-1 0 0,1-1-1,0 1 1,0-1 0,1 0-1,0 0 1,0 0 0,0-1-1,1 0 1,0 0 0,0 0-1,0-1 1,0 0 0,1 0-1,0 0 1,0-1 0,0 0-1,0-1 1,0 1 0,0-1-1,9 1 1,29 1-6050,1-4-5012</inkml:trace>
</inkml:ink>
</file>

<file path=ppt/ink/ink4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0.312"/>
    </inkml:context>
    <inkml:brush xml:id="br0">
      <inkml:brushProperty name="width" value="0.025" units="cm"/>
      <inkml:brushProperty name="height" value="0.025" units="cm"/>
    </inkml:brush>
  </inkml:definitions>
  <inkml:trace contextRef="#ctx0" brushRef="#br0">1 314 6694,'0'0'21172,"9"-3"-19010,8-4-1955,0-1 0,0 0 0,-1-2 0,0 0 0,-1 0 0,0-2-1,0 0 1,22-24 0,-11 7 12,-1 0 1,-1-1-1,30-51 0,-34 53-219,-27 57 0,0-1 0,-3 7 0,2 1 0,2 0 0,1 0 0,0 68 0,5-102-204,1 0 1,-1 0-1,0 0 1,1 0-1,-1 0 0,1 0 1,-1 0-1,1 0 0,0 0 1,0-1-1,0 1 1,0 0-1,0 0 0,2 2 1,-1-2-355,1-1 1,-1 1 0,0-1-1,0 1 1,1-1 0,-1 0-1,1 0 1,-1 0 0,1 0-1,-1-1 1,1 1 0,0-1-1,-1 1 1,1-1 0,0 0-1,3 0 1,7 0-7542</inkml:trace>
</inkml:ink>
</file>

<file path=ppt/ink/ink4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0.688"/>
    </inkml:context>
    <inkml:brush xml:id="br0">
      <inkml:brushProperty name="width" value="0.025" units="cm"/>
      <inkml:brushProperty name="height" value="0.025" units="cm"/>
    </inkml:brush>
  </inkml:definitions>
  <inkml:trace contextRef="#ctx0" brushRef="#br0">1 117 13997,'0'0'14387,"11"4"-12673,14 2-1333,1-1 0,0-1 1,0-1-1,1-1 0,-1-1 1,47-6-1,159-43-1554,-154 29-234,158-18-1,-233 36 1267,72-6-5655,-25-5-2696,-16-1-1374</inkml:trace>
</inkml:ink>
</file>

<file path=ppt/ink/ink4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1.607"/>
    </inkml:context>
    <inkml:brush xml:id="br0">
      <inkml:brushProperty name="width" value="0.025" units="cm"/>
      <inkml:brushProperty name="height" value="0.025" units="cm"/>
    </inkml:brush>
  </inkml:definitions>
  <inkml:trace contextRef="#ctx0" brushRef="#br0">1 51 13965,'0'0'18455,"1"10"-18161,0 5-246,0-3-47,0 0 0,0 0 0,1 0-1,1-1 1,7 22 0,-10-32-1,1 0 0,0 0 0,0 0 0,-1 0 0,1 0 0,0 0 0,0 0 0,0 0 0,0 0 0,0-1 0,0 1 0,0 0 0,1-1 0,-1 1 0,0-1 0,0 1 0,0-1 0,1 0 0,-1 1 0,0-1 0,1 0 0,-1 0 0,0 0 0,0 0 0,1 0 0,-1 0 0,0 0 0,1 0 0,-1-1 0,0 1 0,0 0 0,1-1 0,-1 1 0,0-1 0,0 1 0,0-1 0,2-1 0,3-2 0,1 1 0,-1-1 0,0-1 0,0 1 0,5-7 0,67-80 0,-78 91 0,0 0 0,0 0 0,1-1 0,-1 1 0,0 0 0,0 0 0,0 0 0,0 0 0,1 0 0,-1 0 0,0 0 0,0 0 0,0 0 0,0 0 0,1 0 0,-1 0 0,0 0 0,0 0 0,0 0 0,1 0 0,-1 0 0,0 0 0,0 0 0,0 0 0,0 0 0,1 0 0,-1 0 0,0 0 0,0 0 0,0 1 0,0-1 0,0 0 0,1 0 0,-1 0 0,0 0 0,0 0 0,0 0 0,0 1 0,0-1 0,0 0 0,0 0 0,1 0 0,-1 0 0,0 0 0,0 1 0,0-1 0,0 0 0,0 0 0,0 0 0,0 1 0,0-1 0,0 0 0,0 0 0,0 0 0,0 0 0,0 1 0,0-1 0,0 0 0,0 0 0,0 0 0,0 0 0,0 1 0,-1-1 0,1 0 0,0 0 0,0 0 0,2 26 0,-2-22 0,0-1 0,0 1 0,0-1 0,0 1 0,1-1 0,-1 1 0,1-1 0,0 0 0,2 5 0,-2-7 0,1-1 0,0 1 0,-1-1 0,1 0 0,0 0 0,0 1 0,-1-1 0,1 0 0,0 0 0,-1 0 0,1-1 0,0 1 0,-1 0 0,1-1 0,0 1 0,-1-1 0,1 1 0,-1-1 0,1 0 0,-1 0 0,1 0 0,-1 1 0,3-4 0,32-27 0,-33 28 0,26-30 29,19-15-191,-46 46-459</inkml:trace>
</inkml:ink>
</file>

<file path=ppt/ink/ink4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1.951"/>
    </inkml:context>
    <inkml:brush xml:id="br0">
      <inkml:brushProperty name="width" value="0.025" units="cm"/>
      <inkml:brushProperty name="height" value="0.025" units="cm"/>
    </inkml:brush>
  </inkml:definitions>
  <inkml:trace contextRef="#ctx0" brushRef="#br0">0 86 16432,'0'0'13644,"49"13"-11786,-6-13-1025,10-8-833,4-5 0,0-1 0,-6-1 0,-7 0 0,-8 4 0,-9 1-1762,-13 3-1985,-9 1-1859</inkml:trace>
</inkml:ink>
</file>

<file path=ppt/ink/ink4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2.374"/>
    </inkml:context>
    <inkml:brush xml:id="br0">
      <inkml:brushProperty name="width" value="0.025" units="cm"/>
      <inkml:brushProperty name="height" value="0.025" units="cm"/>
    </inkml:brush>
  </inkml:definitions>
  <inkml:trace contextRef="#ctx0" brushRef="#br0">83 15 18930,'0'0'3374,"-2"9"-513,-24 105 2001,-29 176-2741,62-315-2020,1-1 0,1 1 0,1 0 1,1 1-1,18-31 0,-9 19-89,-15 26-12,9-17 0,1 0 0,1 1 0,25-32 0,-37 53 0,0 0 0,1 0 0,0 0 0,0 0 0,0 1 0,0 0 0,1 0 0,-1 0 0,1 1 0,0 0 0,0 0 0,0 0 0,1 1 0,-1 0 0,1 0 0,-1 0 0,1 1 0,0 0 0,-1 0 0,1 1 0,8 0 0,-13 1 0,0-1 0,0 0 0,0 1 0,0 0 0,0-1 0,0 1 0,0 0 0,0 0 0,-1 0 0,1 0 0,0 0 0,-1 0 0,1 1 0,0-1 0,-1 1 0,0-1 0,1 1 0,-1-1 0,0 1 0,0 0 0,0 0 0,0-1 0,0 1 0,0 0 0,-1 0 0,1 0 0,0 0 0,-1 0 0,0 0 0,1 0 0,-1 0 0,0 0 0,0 0 0,0 0 0,-1 4 0,1-1 0,-1-1 0,0 0 0,1 1 0,-2-1 0,1 0 0,0 0 0,-1 0 0,0 0 0,0 0 0,0 0 0,0 0 0,-1-1 0,1 1 0,-1-1 0,0 1 0,-4 3 0,-1-2 0,1-1 0,-1 1 0,0-1 0,0-1 0,0 0 0,-1 0 0,1 0 0,-1-1 0,0 0 0,0-1 0,1 0 0,-1 0 0,0-1 0,-15-1 0,22 1-124,1 0 1,-1 0-1,1-1 1,0 1-1,-1 0 1,1-1-1,-1 1 1,1 0-1,-1-1 1,1 0-1,0 1 1,0-1-1,-1 0 1,1 0-1,0 0 1,0 1-1,0-1 1,0 0-1,0-1 1,0 1-1,0 0 1,0 0-1,0 0 1,0-1-1,1 1 1,-1 0-1,0-1 1,1 1-1,-1 0 1,1-1-1,0 1 1,-1-1-1,1 1 1,0-1-1,0 1 1,0-1-1,0 1 1,0-2-1,1 0-471,-1-1-1,1 1 1,0 0-1,0 0 0,0-1 1,0 1-1,1 0 0,-1 0 1,1 0-1,0 1 1,0-1-1,0 0 0,0 1 1,0-1-1,1 1 0,2-3 1,20-11-12105</inkml:trace>
</inkml:ink>
</file>

<file path=ppt/ink/ink4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2.718"/>
    </inkml:context>
    <inkml:brush xml:id="br0">
      <inkml:brushProperty name="width" value="0.025" units="cm"/>
      <inkml:brushProperty name="height" value="0.025" units="cm"/>
    </inkml:brush>
  </inkml:definitions>
  <inkml:trace contextRef="#ctx0" brushRef="#br0">50 0 21044,'0'0'11723,"-29"66"-11723,19-40 0,3-2 0,4 2 0,3-2 0,0-3 0,0 2 0,3-8 0,2-9-3908,3-6-5445</inkml:trace>
</inkml:ink>
</file>

<file path=ppt/ink/ink4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3.219"/>
    </inkml:context>
    <inkml:brush xml:id="br0">
      <inkml:brushProperty name="width" value="0.025" units="cm"/>
      <inkml:brushProperty name="height" value="0.025" units="cm"/>
    </inkml:brush>
  </inkml:definitions>
  <inkml:trace contextRef="#ctx0" brushRef="#br0">1 3 9641,'0'0'9860,"9"0"-5530,31-3-1437,-38 3-2730,0 0-1,0 1 1,0-1-1,0 0 1,0 1-1,0 0 1,-1-1 0,1 1-1,0 0 1,0 0-1,-1 0 1,1 0-1,0 0 1,-1 0 0,1 0-1,-1 1 1,0-1-1,1 0 1,-1 1-1,0-1 1,0 1 0,0 0-1,0-1 1,0 1-1,0 0 1,0 0 0,-1-1-1,2 4 1,0 4 63,0-1 0,0 1 0,-1 0 0,0 12 0,0-18-151,-2 24-55,0 1 0,-2 0-1,-1-1 1,-1 0-1,-1 0 1,-13 34 0,-2 12-35,20-71 15,1-1 0,-1 0 0,1 0 0,-1 1 0,1-1 0,-1 0 0,1 1 0,0-1 0,0 1 0,0-1 0,0 0 0,0 1 0,0-1 0,0 0 0,0 1 0,0-1 0,1 1 0,-1-1 0,1 0 0,-1 1 0,1-1 0,-1 0 0,1 0 0,0 0 0,-1 1 0,1-1 0,0 0 0,1 1 0,1-1 0,0 0 0,1 0 0,-1 0 0,0-1 0,0 1 0,1-1 0,-1 0 0,1 0 0,5-1 0,4 1 0,23-3-529,0-1-1,0-2 1,-1-2-1,0-1 1,43-17 0,-47 10-5520,-7-1-2759</inkml:trace>
</inkml:ink>
</file>

<file path=ppt/ink/ink4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3.578"/>
    </inkml:context>
    <inkml:brush xml:id="br0">
      <inkml:brushProperty name="width" value="0.025" units="cm"/>
      <inkml:brushProperty name="height" value="0.025" units="cm"/>
    </inkml:brush>
  </inkml:definitions>
  <inkml:trace contextRef="#ctx0" brushRef="#br0">1 50 19603,'0'0'8936,"69"-9"-6822,-10 5-192,14 2-1730,13-3-192,7 3 0,2-3 0,-3 1 0,-10 2-1505,-12-3-4773,-11-7-4869</inkml:trace>
</inkml:ink>
</file>

<file path=ppt/ink/ink4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4:33.918"/>
    </inkml:context>
    <inkml:brush xml:id="br0">
      <inkml:brushProperty name="width" value="0.025" units="cm"/>
      <inkml:brushProperty name="height" value="0.025" units="cm"/>
    </inkml:brush>
  </inkml:definitions>
  <inkml:trace contextRef="#ctx0" brushRef="#br0">339 1 10730,'0'0'13357,"62"48"-10410,-29-8-865,-2 14-545,-6 14-576,-5 12-256,-13 11-257,-7 12-448,-25 5 0,-16 5 0,-18-1 0,-7 1 0,-14-10 0,-2-8-96,-1-20-6470,2-17-9738</inkml:trace>
</inkml:ink>
</file>

<file path=ppt/ink/ink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8.317"/>
    </inkml:context>
    <inkml:brush xml:id="br0">
      <inkml:brushProperty name="width" value="0.025" units="cm"/>
      <inkml:brushProperty name="height" value="0.025" units="cm"/>
    </inkml:brush>
  </inkml:definitions>
  <inkml:trace contextRef="#ctx0" brushRef="#br0">310 89 10410,'0'0'3577,"2"-9"-2734,-1 5-613,0 0-1,0 0 1,1 0-1,-1 0 1,1 0-1,0 0 1,0 1-1,0-1 1,0 1 0,1-1-1,0 1 1,-1 0-1,1 0 1,0 0-1,1 0 1,-1 0-1,0 1 1,1 0-1,0-1 1,-1 1 0,1 1-1,0-1 1,0 0-1,0 1 1,0 0-1,0 0 1,0 0-1,0 0 1,5 1 0,-8 0-220,-1 0 1,0-1 0,0 1-1,0 0 1,1 0-1,-1 0 1,0 0 0,0 0-1,0 0 1,1 1 0,-1-1-1,0 0 1,0 0 0,0 0-1,1 0 1,-1 0 0,0 0-1,0 0 1,0 0 0,0 0-1,1 0 1,-1 1 0,0-1-1,0 0 1,0 0 0,0 0-1,0 0 1,1 0 0,-1 1-1,0-1 1,0 0 0,0 0-1,0 0 1,0 1 0,0-1-1,0 0 1,0 0 0,0 0-1,0 1 1,0-1 0,0 0-1,0 0 1,0 0-1,0 1 1,0-1 0,0 0-1,0 0 1,0 0 0,0 1-1,0-1 1,0 0 0,-9 15 125,-15 10 28,-12-3 417,0-1 0,-1-2 1,-1-1-1,-1-2 0,-41 11 0,-18 9 1291,98-36-1872,-1 0 0,0 0 0,1 0-1,-1 0 1,0 1 0,1-1 0,-1 0-1,1 1 1,-1-1 0,1 0 0,-1 1-1,1-1 1,-1 1 0,1-1 0,-1 1-1,1-1 1,-1 1 0,1-1 0,0 1-1,-1-1 1,1 1 0,0-1 0,0 1-1,-1 0 1,1-1 0,0 1 0,0 0-1,0-1 1,0 1 0,0-1 0,0 1-1,0 0 1,0-1 0,0 1 0,0 0-1,0-1 1,0 1 0,0 0 0,0-1-1,1 1 1,-1 0 0,0-1-1,0 1 1,1-1 0,-1 1 0,1-1-1,-1 1 1,0-1 0,1 1 0,-1-1-1,1 1 1,-1-1 0,1 1 0,-1-1-1,2 1 1,37 28 147,-31-24-130,32 23-195,1-1 0,60 27 1,-77-43-508,0-2 1,1 0 0,0-2 0,0 0 0,1-2 0,29 2 0,30-4-5653,7-3-8515</inkml:trace>
</inkml:ink>
</file>

<file path=ppt/ink/ink4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5.824"/>
    </inkml:context>
    <inkml:brush xml:id="br0">
      <inkml:brushProperty name="width" value="0.025" units="cm"/>
      <inkml:brushProperty name="height" value="0.025" units="cm"/>
    </inkml:brush>
  </inkml:definitions>
  <inkml:trace contextRef="#ctx0" brushRef="#br0">326 33 11627,'1'-1'408,"0"0"0,0 0 0,0 0 0,-1 0 0,1 0 0,0 0 0,0 0 0,-1 0 0,1-1 1,0 1-1,-1 0 0,0 0 0,1-1 0,-1 1 0,1 0 0,-1-1 0,0 1 0,0-2 0,0 3-247,0-1 0,-1 1 1,1-1-1,0 1 0,-1-1 0,1 1 0,-1-1 1,1 1-1,-1-1 0,1 1 0,-1 0 0,1-1 1,-1 1-1,1 0 0,-1-1 0,1 1 0,-1 0 1,1 0-1,-1-1 0,0 1 0,1 0 0,-1 0 0,1 0 1,-1 0-1,0 0 0,0 0 0,-5 0 44,1 0-1,0 0 0,-1 1 0,1 0 1,0 0-1,-1 0 0,1 1 1,-5 2-1,-11 6-127,1 1 0,0 0 1,0 2-1,1 0 0,-33 32 1,39-33 23,1 0 1,0 2-1,1-1 1,1 2-1,0-1 1,1 1-1,1 1 1,-10 24-1,14-31 3,1 1 0,1 0 0,0 0 0,0 0 0,1 0 0,1 0 0,0 13 0,0-20-90,0 0 1,0 0 0,1 0 0,-1 0-1,1 0 1,0 0 0,0 0-1,0 0 1,0 0 0,0-1 0,1 1-1,-1 0 1,1-1 0,0 1 0,-1-1-1,1 0 1,0 1 0,1-1-1,-1 0 1,0 0 0,1 0 0,-1-1-1,1 1 1,-1-1 0,1 1 0,0-1-1,5 2 1,2-1-50,0 0 0,1-1 1,-1 0-1,1-1 0,-1 0 0,1 0 1,-1-1-1,0-1 0,1 0 0,-1 0 0,19-7 1,-10 1-900,0-1 1,0 0 0,-1-1 0,0-1 0,17-15 0,19-19-5196</inkml:trace>
</inkml:ink>
</file>

<file path=ppt/ink/ink4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6.434"/>
    </inkml:context>
    <inkml:brush xml:id="br0">
      <inkml:brushProperty name="width" value="0.025" units="cm"/>
      <inkml:brushProperty name="height" value="0.025" units="cm"/>
    </inkml:brush>
  </inkml:definitions>
  <inkml:trace contextRef="#ctx0" brushRef="#br0">272 0 12236,'0'0'9246,"-6"11"-7309,-85 150 3441,-40 79-2983,129-234-2979,4-7 85,9-17-347,14-30-962,-16 19 1072,-1 0-1,-2 0 0,-1-1 1,2-33-1,-1 10 2210,-12 94-739,1-10-308,1-1 0,2 1 1,2 46-1,0-70-395,1 1 1,0-1-1,1 0 0,-1 0 0,1 1 1,1-1-1,-1 0 0,1 0 1,0-1-1,1 1 0,0-1 0,0 1 1,0-1-1,1-1 0,-1 1 0,2 0 1,-1-1-1,0 0 0,12 7 0,-16-10-6,1-1 1,-1 0-1,0 0 0,1 0 0,-1 0 0,1 0 0,-1-1 0,1 1 0,0 0 0,-1-1 0,1 1 0,0-1 0,-1 1 0,1-1 0,0 0 0,0 0 0,-1 0 0,1 0 0,0 0 0,-1 0 0,1 0 1,3-1-1,-5 0 6,1 0 1,0-1 0,0 1 0,-1 0 0,1 0 0,0 0 0,-1-1 0,0 1 0,1 0 0,-1 0 0,0-1 0,1 1-1,-1 0 1,0-1 0,0 1 0,0-1 0,0 1 0,0 0 0,0-1 0,-1 1 0,0-2 0,-1-10-6,-2 1 0,1 0 0,-2 0 1,-10-20-1,1 7-200,-1 1 0,-30-35 1,37 50 159,-1-1 1,0 2 0,-1-1-1,1 1 1,-1 1 0,-1 0 0,0 0-1,-15-7 1,8 10 67,19 11-252,27 16 1,-7-14 49,0-1 0,0-1 0,0-1 0,31 4 0,43-1-4131,-22-8-2111</inkml:trace>
</inkml:ink>
</file>

<file path=ppt/ink/ink4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7.052"/>
    </inkml:context>
    <inkml:brush xml:id="br0">
      <inkml:brushProperty name="width" value="0.025" units="cm"/>
      <inkml:brushProperty name="height" value="0.025" units="cm"/>
    </inkml:brush>
  </inkml:definitions>
  <inkml:trace contextRef="#ctx0" brushRef="#br0">1 39 14862,'0'8'5285,"0"10"1576,0 5-3746,1-7-3273,0 1 0,7 29-1,3-17 2755,-11-29-2588,0 1 1,1-1-1,-1 1 0,1-1 1,-1 1-1,1-1 0,-1 0 1,1 1-1,-1-1 0,1 1 1,0-1-1,-1 0 1,1 0-1,-1 1 0,1-1 1,0 0-1,-1 0 0,1 0 1,0 0-1,-1 0 0,1 0 1,0 0-1,-1 0 1,1 0-1,0 0 0,-1 0 1,1 0-1,0 0 0,-1 0 1,1-1-1,0 1 0,-1 0 1,1 0-1,-1-1 1,1 1-1,-1 0 0,1-1 1,-1 1-1,1-1 0,-1 1 1,1-1-1,-1 1 1,1-1-1,-1 1 0,0-1 1,1 0-1,24-29 120,-22 27-126,21-33-2,34-63 0,-58 98 0,0 1 0,0-1 0,0 1 0,0-1 0,0 1 0,1-1 0,-1 1 0,0-1 0,0 1 0,0 0 0,1-1 0,-1 1 0,0 0 0,1-1 0,-1 1 0,0-1 0,1 1 0,-1 0 0,0 0 0,1-1 0,-1 1 0,1 0 0,-1 0 0,1-1 0,-1 1 0,0 0 0,1 0 0,-1 0 0,1 0 0,-1 0 0,1 0 0,0 0 0,6 14 0,-2 37 0,-4-44 0,0 23 0,2 29 0,-3-56 0,1 1 0,-1 0 0,1-1 0,0 1 0,0-1 0,0 1 0,1-1 0,-1 1 0,1-1 0,0 0 0,3 5 0,-4-7 0,0-1 0,0 1 0,0 0 0,0-1 0,0 1 0,0-1 0,0 1 0,0-1 0,1 1 0,-1-1 0,0 0 0,0 1 0,0-1 0,0 0 0,1 0 0,-1 0 0,0 0 0,0 0 0,1 0 0,-1-1 0,0 1 0,0 0 0,0-1 0,0 1 0,0 0 0,1-1 0,-1 0 0,0 1 0,0-1 0,0 1 0,1-2 0,31-27 0,-30 26 0,17-20 0,0-2 0,-2-1 0,-1 0 0,-1-1 0,17-37 0,-35 74-1914,-5 13-6790,3-17-825</inkml:trace>
</inkml:ink>
</file>

<file path=ppt/ink/ink4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7.425"/>
    </inkml:context>
    <inkml:brush xml:id="br0">
      <inkml:brushProperty name="width" value="0.025" units="cm"/>
      <inkml:brushProperty name="height" value="0.025" units="cm"/>
    </inkml:brush>
  </inkml:definitions>
  <inkml:trace contextRef="#ctx0" brushRef="#br0">1 98 19218,'0'0'12022,"12"-3"-10741,80-30-1497,49-14 1429,-68 33-4132,-2 13-4816,-60 4 875</inkml:trace>
</inkml:ink>
</file>

<file path=ppt/ink/ink4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7.893"/>
    </inkml:context>
    <inkml:brush xml:id="br0">
      <inkml:brushProperty name="width" value="0.025" units="cm"/>
      <inkml:brushProperty name="height" value="0.025" units="cm"/>
    </inkml:brush>
  </inkml:definitions>
  <inkml:trace contextRef="#ctx0" brushRef="#br0">0 34 14670,'0'0'9502,"1"12"-6993,6 115 1111,-2 150-1197,-1-317-2397,-1-5-23,2 0 1,2 0-1,2 0 1,23-67-1,-28 104-3,0 0 0,0 0 0,0 0 0,1 1 0,0 0 0,1 0 0,0 0 0,0 1 0,0-1 0,1 1 0,12-8 0,-14 10 0,1 1 0,-1 0 0,1 1 0,0-1 0,-1 1 0,1 0 0,0 1 0,0-1 0,1 1 0,-1 0 0,0 1 0,0 0 0,0 0 0,0 0 0,1 0 0,-1 1 0,10 3 0,-14-4 0,0 0 0,-1 0 0,1 1 0,0 0 0,-1-1 0,1 1 0,-1 0 0,1-1 0,-1 1 0,1 0 0,-1 0 0,0 0 0,1 0 0,-1 1 0,0-1 0,0 0 0,0 0 0,0 1 0,0-1 0,0 1 0,0-1 0,0 1 0,0-1 0,-1 1 0,1 0 0,-1-1 0,1 1 0,-1 0 0,0-1 0,1 1 0,-1 0 0,0-1 0,0 1 0,0 0 0,-1 0 0,1-1 0,0 1 0,-1 0 0,1-1 0,-1 1 0,1 0 0,-2 2 0,0 1 0,-1-1 0,1 1 0,-1-1 0,0 1 0,0-1 0,0 0 0,-1 0 0,1-1 0,-1 1 0,0-1 0,0 1 0,0-1 0,-5 3 0,-2-2 0,1-1 0,-1 0 0,0 0 0,0-1 0,0 0 0,0-1 0,-1-1 0,1 1 0,0-2 0,-12-1 0,22 2-64,-1 0 0,1 0 0,0 0 0,0 0 0,-1 0 0,1-1 0,0 1 0,-1 0 0,1-1 0,0 1 0,0-1 1,0 0-1,-1 1 0,1-1 0,0 0 0,0 1 0,0-1 0,-1-2 0,2 3-70,-1-1 0,1 0 1,0 1-1,0-1 0,0 0 1,0 0-1,0 1 0,0-1 0,0 0 1,0 0-1,0 1 0,0-1 1,0 0-1,0 1 0,0-1 0,1 0 1,-1 1-1,0-1 0,1 0 1,-1 1-1,0-1 0,1 0 1,0 0-1,2-4-1264,1 1 1,0 0 0,1-1 0,-1 1-1,1 1 1,5-4 0,15-10-11335</inkml:trace>
</inkml:ink>
</file>

<file path=ppt/ink/ink4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8.238"/>
    </inkml:context>
    <inkml:brush xml:id="br0">
      <inkml:brushProperty name="width" value="0.025" units="cm"/>
      <inkml:brushProperty name="height" value="0.025" units="cm"/>
    </inkml:brush>
  </inkml:definitions>
  <inkml:trace contextRef="#ctx0" brushRef="#br0">1 1 25304,'0'0'7463,"18"17"-24471</inkml:trace>
</inkml:ink>
</file>

<file path=ppt/ink/ink4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8.597"/>
    </inkml:context>
    <inkml:brush xml:id="br0">
      <inkml:brushProperty name="width" value="0.025" units="cm"/>
      <inkml:brushProperty name="height" value="0.025" units="cm"/>
    </inkml:brush>
  </inkml:definitions>
  <inkml:trace contextRef="#ctx0" brushRef="#br0">23 0 21396,'0'0'9807,"6"8"-8473,-1-1-1317,-1 0-1,0 1 1,0-1-1,-1 1 0,0 0 1,0-1-1,-1 1 1,0 0-1,0 1 0,-1-1 1,0 0-1,0 0 1,-2 10-1,-1 28-16,-3-1 0,-2 1 0,-2-1 0,-29 85 0,38-130 0,0 1 0,-1-1 0,1 0 0,0 1 0,0-1 0,0 0 0,0 1 0,0-1 0,-1 1 0,1-1 0,0 0 0,0 1 0,0-1 0,0 0 0,0 1 0,0-1 0,0 0 0,0 1 0,1-1 0,-1 1 0,0-1 0,0 0 0,0 1 0,0-1 0,0 0 0,1 1 0,-1-1 0,0 0 0,0 1 0,0-1 0,1 0 0,-1 0 0,0 1 0,1-1 0,-1 0 0,0 0 0,0 0 0,1 1 0,17-4 0,25-17 0,-40 18 0,37-20-1098,-2 0-1,0-3 1,36-31 0,-56 36-5810,-4-2-4212</inkml:trace>
</inkml:ink>
</file>

<file path=ppt/ink/ink4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48.954"/>
    </inkml:context>
    <inkml:brush xml:id="br0">
      <inkml:brushProperty name="width" value="0.025" units="cm"/>
      <inkml:brushProperty name="height" value="0.025" units="cm"/>
    </inkml:brush>
  </inkml:definitions>
  <inkml:trace contextRef="#ctx0" brushRef="#br0">1 70 20179,'0'0'12043,"52"10"-11498,-4-10-545,11-9 0,2-4 0,3-1 0,-6 1 0,-6 4 0,-6-1-2466,-8-2-7752</inkml:trace>
</inkml:ink>
</file>

<file path=ppt/ink/ink4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2.650"/>
    </inkml:context>
    <inkml:brush xml:id="br0">
      <inkml:brushProperty name="width" value="0.025" units="cm"/>
      <inkml:brushProperty name="height" value="0.025" units="cm"/>
    </inkml:brush>
  </inkml:definitions>
  <inkml:trace contextRef="#ctx0" brushRef="#br0">470 24 6246,'-9'-4'822,"4"1"-526,0 0-1,1 1 1,-1 0 0,0 0 0,-1 0-1,1 1 1,0 0 0,0 0-1,-1 0 1,1 0 0,-1 1-1,1 0 1,0 0 0,-1 1 0,1-1-1,-1 1 1,1 0 0,0 0-1,0 1 1,0 0 0,0 0-1,-8 4 1,-2 5 14,1 1-1,1 0 1,0 0-1,1 2 1,0-1 0,1 2-1,0 0 1,-11 22-1,-7 17 426,-26 67-1,29-52-337,2 2 0,3 1 0,4 0 1,3 2-1,3-1 0,3 2 0,4-1 0,2 1 0,16 133 1,-8-167-373,2 0 0,2 0 1,2-1-1,2-1 1,33 70-1,-38-90-33,1-2-1,1 0 0,0 0 0,1-1 1,1 0-1,0-1 0,2-1 0,-1 0 0,2-1 1,-1 0-1,2-1 0,0-1 0,0-1 1,20 9-1,-23-14 20,0 0-1,1-1 1,0 0 0,0-1 0,0 0-1,0-2 1,0 0 0,1 0 0,-1-2-1,0 1 1,0-2 0,25-5 0,-20 1 10,0-1 1,-1-1 0,0 0-1,0-1 1,-1-2 0,0 1-1,0-2 1,21-19 0,-7 2 255,-2-2 0,-1-1 0,-1-1 0,-2-2 1,-1 0-1,-2-2 0,-2 0 0,23-55 0,-22 35 93,-2 0 0,-2-1-1,-3-1 1,-3 0 0,-2-1-1,-3-1 1,-2 1 0,-4-1-1,-1 1 1,-4-1 0,-22-119-1,19 150-357,-2-1 0,-2 2 0,0-1-1,-2 2 1,-1-1 0,-1 2 0,-27-36-1,32 49-31,-1 1 0,0 1 1,-1 0-1,0 0 0,-1 1 0,0 1 0,-1 0 0,0 1 0,-1 0 1,0 1-1,0 1 0,0 0 0,-1 1 0,0 1 0,-23-4 0,14 5-214,1 1-1,-1 2 1,1 0-1,-1 2 1,1 0-1,-1 2 1,1 1-1,0 0 1,0 2-1,0 1 1,1 1-1,0 1 1,-38 21-1,55-27-397,-17 8-1515,8-10-4469</inkml:trace>
</inkml:ink>
</file>

<file path=ppt/ink/ink4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4.542"/>
    </inkml:context>
    <inkml:brush xml:id="br0">
      <inkml:brushProperty name="width" value="0.025" units="cm"/>
      <inkml:brushProperty name="height" value="0.025" units="cm"/>
    </inkml:brush>
  </inkml:definitions>
  <inkml:trace contextRef="#ctx0" brushRef="#br0">421 139 3716,'4'-9'6598,"-2"4"-5992,1-1 320,0-1 0,0 0 0,0 0 1,-1 0-1,0 0 0,0 0 0,-1 0 0,0 0 1,0-1-1,-1 1 0,0-1 0,-1-9 0,0 15-727,0 0 1,-1 1-1,1-1 0,0 1 0,-1-1 0,1 1 0,0 0 0,-1-1 0,0 1 0,1 0 0,-1 0 0,0 0 0,1 0 0,-1 1 0,0-1 0,0 0 0,0 1 0,0-1 0,0 1 0,0 0 1,0 0-1,0-1 0,0 1 0,-3 1 0,-3-1 29,0 0 0,0 0 1,-1 1-1,-14 4 0,11-1-169,0 1-1,0 1 1,0 0 0,1 1-1,0 0 1,1 1-1,-1 0 1,2 0-1,-1 1 1,1 1 0,-15 18-1,9-7 48,0 1 0,1 0 0,2 1 0,-20 47 0,28-59-97,0 0 0,1 0 0,0 0 0,1 1 0,0-1 0,1 1 0,0 17 0,2-24-7,-1-1 0,1 0 0,-1 1-1,1-1 1,1 0 0,-1 0 0,0 0-1,1 0 1,0 0 0,0 0 0,0 0-1,1 0 1,-1-1 0,1 1-1,0-1 1,0 0 0,0 0 0,0 0-1,1 0 1,-1 0 0,1-1 0,5 4-1,6 0 3,1 0-1,-1-1 1,1 0-1,1-1 1,18 2-1,-21-4-50,0 0 1,-1 1-1,1 0 1,-1 1-1,1 1 0,-1 0 1,18 11-1,-29-15 42,-1 0-1,0 0 1,1 0-1,-1 0 1,0 0-1,1 0 1,-1 0-1,0 1 1,0-1-1,0 0 1,0 1-1,0-1 1,-1 1 0,1-1-1,0 1 1,-1 0-1,1-1 1,-1 1-1,1-1 1,-1 1-1,0 0 1,0-1-1,0 1 1,0 2-1,0-1 50,-1 0 0,0 1 0,0-1 0,0 0 0,-1 0 0,1 0-1,-1 1 1,0-1 0,0-1 0,0 1 0,-2 3 0,-8 6 370,0 0-1,0-1 1,-24 16 0,19-14-360,-1 0 0,0-1 1,-1-1-1,-1-1 0,0-1 0,0-1 1,-1 0-1,0-2 0,0 0 0,0-2 1,-29 4-1,48-8-68,0 0 0,1 0 0,-1 1 1,0-1-1,0 0 0,0 0 0,0-1 0,0 1 0,1 0 1,-1-1-1,0 1 0,0-1 0,0 1 0,1-1 0,-1 0 0,0 0 1,1 0-1,-1 0 0,1 0 0,-1 0 0,1 0 0,-1 0 1,1-1-1,0 1 0,0 0 0,-1-1 0,1 1 0,0-1 0,0 0 1,1 1-1,-1-1 0,0 0 0,0 1 0,1-1 0,-1 0 1,1 0-1,0 0 0,-1 0 0,1-2 0,1-2-165,-1-1 0,1 1 0,0 0-1,1-1 1,0 1 0,0 0 0,0 0 0,1 0-1,-1 1 1,7-11 0,23-29-5677,49-54-1,-49 63 1501,29-36-7767</inkml:trace>
</inkml:ink>
</file>

<file path=ppt/ink/ink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9.588"/>
    </inkml:context>
    <inkml:brush xml:id="br0">
      <inkml:brushProperty name="width" value="0.025" units="cm"/>
      <inkml:brushProperty name="height" value="0.025" units="cm"/>
    </inkml:brush>
  </inkml:definitions>
  <inkml:trace contextRef="#ctx0" brushRef="#br0">0 0 22549,'0'0'9962,"12"73"-9706,1-38-256,7-2 0,6-2 0,5-8 0,7-7 0,1-12-1377,-4-4-481,-4-10-1537,-2-10-1570,-11-4-1377,-8 1-2947</inkml:trace>
</inkml:ink>
</file>

<file path=ppt/ink/ink4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5.166"/>
    </inkml:context>
    <inkml:brush xml:id="br0">
      <inkml:brushProperty name="width" value="0.025" units="cm"/>
      <inkml:brushProperty name="height" value="0.025" units="cm"/>
    </inkml:brush>
  </inkml:definitions>
  <inkml:trace contextRef="#ctx0" brushRef="#br0">22 1 21268,'0'0'1703,"2"8"422,2 42-1023,-2 1-1,-2-1 1,-2 0 0,-10 60 0,-3 95 1060,15-105-2162,0-99 0,0 0 0,0-1 0,0 1 0,0 0 0,0-1 0,0 1 0,0-1 0,0 1 0,0 0 0,1-1 0,-1 1 0,0-1 0,0 1 0,0-1 0,1 1 0,-1 0 0,0-1 0,1 1 0,-1-1 0,1 1 0,-1-1 0,0 0 0,1 1 0,-1-1 0,2 1 0,8-10 0,5-25 0,-8 4 0,-1-1 0,-2-1 0,-1 1 0,-2-45 0,-1 76-2,0 0 1,0 1-1,0-1 0,0 0 0,0 0 1,0 0-1,0 0 0,-1 0 0,1 0 1,0 0-1,0 0 0,0 0 0,0 0 1,0 1-1,0-1 0,0 0 0,-1 0 1,1 0-1,0 0 0,0 0 0,0 0 1,0 0-1,0 0 0,0 0 0,-1 0 1,1 0-1,0 0 0,0 0 0,0 0 1,0 0-1,0 0 0,0 0 0,-1-1 1,1 1-1,0 0 0,0 0 0,0 0 1,0 0-1,0 0 0,0 0 0,-1 0 1,-4 15-145,4-9 133,0 1 0,0 0 0,0-1 0,1 1 0,0 0 0,1 0 0,-1 0 0,1-1 0,1 1 0,2 7 0,-3-11 16,0-1 1,1 1 0,0 0-1,-1-1 1,1 0 0,0 1-1,1-1 1,-1 0 0,0 0-1,0 0 1,1 0 0,0-1-1,-1 1 1,1-1 0,0 1-1,-1-1 1,1 0 0,0 0-1,0 0 1,0-1 0,0 1-1,0-1 1,0 1 0,0-1-1,3 0 1,2 0 4,-1 0 0,0-1 0,1 0 0,-1 0-1,0-1 1,0 0 0,0 0 0,0 0 0,0-1 0,0 0 0,-1-1 0,1 1-1,-1-1 1,0-1 0,0 1 0,0-1 0,-1 0 0,0 0 0,9-11 0,-9 9-2,1 0 0,-1 0 1,-1 0-1,1-1 1,-1 0-1,-1 0 1,1 0-1,-2 0 0,1 0 1,-1-1-1,0 1 1,0-1-1,-1 0 1,-1 1-1,1-1 1,-2-13-1,0 22-6,0 0 0,1 0 0,-1 0 0,0 0 0,0 1 0,1-1 0,-1 0 0,0 0 0,1 1 0,-1-1 0,1 0 0,-1 1 0,0-1 0,1 1 0,-1-1 0,1 0 0,-1 1 0,1 0 0,-1-1 0,1 1 0,0-1 0,-1 2 0,-6 9 0,1 0 0,0 1 0,1-1 0,0 1 0,1 1 0,1-1 0,0 1 0,0-1 0,1 1 0,1 0 0,0 0 0,1 13 0,0-24 0,1 1 0,-1-1 0,0 1 0,1-1 0,0 0 0,-1 1 0,1-1 0,0 0 0,0 1 0,0-1 0,0 0 0,1 0 0,-1 0 0,1 0 0,-1 0 0,1-1 0,0 1 0,-1 0 0,1-1 0,4 3 0,-2-1 0,0-1 0,1 0 0,-1-1 0,1 1 0,0-1 0,-1 0 0,1 0 0,0 0 0,0-1 0,5 1 0,0-2 0,0 1 0,0-1 0,0 0 0,-1-1 0,1 0 0,-1-1 0,1 0 0,-1 0 0,0-1 0,10-6 0,-11 5 0,-1 0 0,0-1 0,0 0 0,-1-1 0,0 0 0,0 1 0,0-2 0,-1 1 0,0-1 0,-1 0 0,1 0 0,5-15 0,-26 57 0,-8 22 0,23-50-150,-1 0 1,2 0-1,-1 0 1,0 0-1,1 0 0,0 0 1,1 0-1,1 7 0,-2-12 78,0 0 0,1 1 0,-1-1-1,1 0 1,-1 0 0,1 0-1,0 1 1,-1-1 0,1 0-1,0 0 1,0 0 0,0 0 0,0 0-1,0 0 1,0-1 0,0 1-1,0 0 1,0 0 0,0-1 0,0 1-1,1-1 1,-1 1 0,0-1-1,1 1 1,-1-1 0,0 0 0,0 1-1,1-1 1,-1 0 0,0 0-1,1 0 1,-1 0 0,0 0 0,1-1-1,-1 1 1,0 0 0,1-1-1,-1 1 1,0 0 0,0-1-1,2 0 1,-1 0-531,0 0 0,0 0-1,0-1 1,-1 1 0,1 0 0,0-1 0,0 1-1,-1-1 1,1 1 0,-1-1 0,0 0-1,1 1 1,-1-1 0,0 0 0,0 0-1,0 0 1,0 0 0,-1 0 0,2-3-1,6-26-12768</inkml:trace>
</inkml:ink>
</file>

<file path=ppt/ink/ink4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5.524"/>
    </inkml:context>
    <inkml:brush xml:id="br0">
      <inkml:brushProperty name="width" value="0.025" units="cm"/>
      <inkml:brushProperty name="height" value="0.025" units="cm"/>
    </inkml:brush>
  </inkml:definitions>
  <inkml:trace contextRef="#ctx0" brushRef="#br0">8 0 10954,'0'0'15951,"-8"65"-15951,26-36-1857,6 2-3685,7-3-5348</inkml:trace>
</inkml:ink>
</file>

<file path=ppt/ink/ink4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5.932"/>
    </inkml:context>
    <inkml:brush xml:id="br0">
      <inkml:brushProperty name="width" value="0.025" units="cm"/>
      <inkml:brushProperty name="height" value="0.025" units="cm"/>
    </inkml:brush>
  </inkml:definitions>
  <inkml:trace contextRef="#ctx0" brushRef="#br0">172 296 11147,'0'0'14493,"-9"7"-12005,2-1-2229,0 0 1,1 0-1,-1 1 0,1 0 1,1 0-1,-1 0 1,1 1-1,1 0 0,-1 0 1,1 0-1,1 0 1,-1 1-1,1-1 0,1 1 1,0 0-1,-2 11 0,5 6-439,1 0 0,1 0 0,1 0 0,1-1 0,1 1 0,13 33 0,4 15 111,-20-63 3,-1 0-1,0 0 1,0 0-1,-1 0 1,-1 1-1,0-1 1,0 0-1,-4 17 1,3-24 122,1 0-1,-1 0 1,-1 0 0,1-1 0,0 1 0,-1-1 0,0 1 0,0-1 0,0 1 0,0-1-1,0 0 1,-1 0 0,1 0 0,-1 0 0,0-1 0,0 1 0,0-1 0,0 1-1,0-1 1,-1 0 0,1-1 0,-1 1 0,1 0 0,-1-1 0,0 0 0,1 0 0,-7 1-1,8-1-42,-1-1-1,1 0 0,0 0 0,0 0 0,0 0 0,0 0 0,0 0 0,0-1 0,0 1 1,0-1-1,0 1 0,0-1 0,0 0 0,0 1 0,0-1 0,0 0 0,0-1 0,1 1 0,-1 0 1,0 0-1,1-1 0,-3-1 0,2-1 6,-1 0 0,0 0 0,1 0 0,0-1 0,0 1 0,0 0 0,0-1 0,1 0 1,-2-7-1,0-9 15,1-1 0,1 0 0,2-29 1,-1 45-34,2-17-93,1 0-1,1 1 1,1-1 0,1 1-1,2 0 1,0 0 0,1 1 0,0 0-1,2 1 1,14-20 0,23-29-669,80-90 0,-51 67 536,-56 67 285,-5 6 296,0-1-1,-1-1 0,-1 0 1,15-31-1,-42 86-238,2 0 0,1 0 0,2 1 1,-8 69-1,13-78-71,2 1 1,1-1-1,2 0 1,0 0-1,2 0 1,0 0-1,13 38 1,4-14-29,-19-47-23,-1 0 0,1 0 0,0-1 0,0 1-1,0-1 1,0 1 0,0-1 0,0 0 0,1 1-1,-1-1 1,1 0 0,0-1 0,5 4 0,-8-5-19,1 0 1,-1 0 0,1 0 0,0 0 0,-1 0 0,1 0 0,-1 0-1,1 0 1,-1 0 0,1 0 0,-1 0 0,1-1 0,-1 1 0,1 0-1,-1 0 1,1-1 0,-1 1 0,1 0 0,-1-1 0,1 1 0,-1 0-1,0-1 1,1 1 0,-1 0 0,1-1 0,-1 1 0,0-1 0,0 1-1,1-1 1,-1 1 0,0-1 0,0 1 0,0-1 0,1 1 0,-1-1-1,0 1 1,0-1 0,0 1 0,0-1 0,0 0 0,0 1 0,0-1-1,0 1 1,0-1 0,-1 0 0,0-32-450,1 29 377,-3-11 7,0 1-1,-1-1 1,0 0 0,-1 1-1,-1 0 1,-1 0 0,1 0-1,-14-17 1,-7-9 467,-42-47 0,10 21 691,80 69-1618,10 6-91,30 7-2281,-18-9-1768,17-5-5752</inkml:trace>
</inkml:ink>
</file>

<file path=ppt/ink/ink4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6.804"/>
    </inkml:context>
    <inkml:brush xml:id="br0">
      <inkml:brushProperty name="width" value="0.025" units="cm"/>
      <inkml:brushProperty name="height" value="0.025" units="cm"/>
    </inkml:brush>
  </inkml:definitions>
  <inkml:trace contextRef="#ctx0" brushRef="#br0">50 197 5990,'0'0'5813,"7"-10"-2012,2 0-2518,27-35 1657,-19 12 5270,-35 51-4931,7-9-3013,-5 10-127,1 0 0,-18 28 0,30-42-139,-1 0 0,1 1 0,1-1-1,-1 1 1,1 0 0,0-1 0,0 1 0,1 0 0,-1 0 0,1 0 0,1 0 0,-1 0 0,1 0 0,0 1 0,1 6 0,0-12 1,0 0-1,0 0 1,-1 0-1,1 0 1,0 0-1,0 0 1,0 0-1,0 0 1,0-1-1,0 1 1,0 0-1,1 0 1,-1-1-1,0 1 1,0-1-1,0 1 1,1-1-1,-1 0 1,0 1-1,1-1 1,-1 0-1,0 0 1,0 0-1,1 0 1,-1 0-1,0 0 1,3-1-1,38-5 152,-27 0-137,-1 0 0,1-1 0,-1 0 0,0-1-1,-1-1 1,1 0 0,15-16 0,-8 6-269,-1-1 0,0-1 0,21-31 0,-33 42 234,-2 0-1,1 0 1,-1 0 0,-1 0-1,0-1 1,0 0 0,-1 0 0,0-1-1,3-22 1,-7 34 14,0 0-1,0 0 1,-1 0-1,1 0 1,0 0-1,-1 0 0,1 0 1,-1 0-1,1 0 1,0 0-1,-1 0 1,1 0-1,0 0 1,-1 0-1,1 0 1,0 0-1,-1 0 1,1 0-1,0 0 1,-1 0-1,1 1 1,0-1-1,0 0 1,-1 0-1,1 0 1,0 1-1,-1-1 1,1 0-1,0 0 1,0 1-1,0-1 1,-1 0-1,1 0 1,0 1-1,0-1 1,0 0-1,0 1 1,-1-1-1,1 0 1,0 1-1,-8 12 70,0 0 1,1 1-1,0 0 1,1 0-1,1 0 0,0 1 1,1-1-1,0 1 0,1 0 1,1 1-1,1-1 0,0 0 1,1 1-1,2 24 0,0-36-52,-1 1 0,1-1 0,0 0 0,-1 0 0,2 1 0,-1-1 0,1 0 0,-1-1 0,1 1 0,0 0 0,0-1 0,1 0 0,-1 1-1,1-1 1,-1-1 0,1 1 0,0 0 0,0-1 0,0 0 0,1 0 0,-1 0 0,0-1 0,1 1 0,-1-1 0,1 0 0,0 0 0,-1-1 0,7 1 0,-3 0 5,0-1 1,0 0-1,0 0 1,-1 0-1,1-1 1,0-1-1,0 1 1,0-1-1,-1 0 1,1-1-1,-1 0 1,0 0-1,0 0 1,0-1-1,0 0 1,6-5-1,-9 5-4,0 1-1,-1-1 1,1 0-1,-1 0 1,0 0-1,0 0 1,0-1-1,-1 1 1,0-1-1,1 0 1,-2 0-1,4-8 1,-27 42-23,20-24 26,0 0-1,0 0 1,1 0 0,-1 0 0,1 1-1,1-1 1,-1 0 0,1 1-1,0-1 1,0 0 0,0 1-1,1-1 1,0 0 0,0 0-1,0 1 1,0-1 0,4 8-1,-2-9-28,-1-1-1,1 0 1,-1 0-1,1 0 1,0 0-1,0 0 0,0-1 1,1 1-1,-1-1 1,0 0-1,1 0 1,0 0-1,-1-1 0,1 1 1,0-1-1,0 0 1,0 0-1,0 0 1,0 0-1,0-1 0,0 1 1,0-1-1,6-1 1,-5 1 21,-1 0 0,1 0 0,0 0-1,-1-1 1,1 0 0,0 0 0,-1-1 0,1 1 0,-1-1 0,0 0 0,1 0 0,-1 0 0,0 0 0,0-1 0,-1 0 0,1 0 0,0 0 0,3-4 0,-5 4 3,0 0 0,0-1 1,0 1-1,0-1 0,0 0 0,-1 1 1,0-1-1,1 0 0,-1 0 0,-1 0 1,1 0-1,-1 0 0,1 0 1,-1 0-1,0 0 0,-1 0 0,1 0 1,-1 0-1,0 1 0,1-1 0,-2 0 1,-1-5-1,-2-2-10,0 1 0,0 0 0,-1 0 0,-1 1 0,-8-11 0,-15-21 0,30 40-42,0 1-1,0-1 1,0 1-1,0 0 1,0-1 0,0 1-1,0 0 1,0-1-1,0 1 1,0-1 0,0 1-1,0 0 1,0-1-1,0 1 1,1 0 0,-1-1-1,0 1 1,0 0-1,0-1 1,0 1 0,1 0-1,-1 0 1,0-1-1,0 1 1,1 0 0,-1 0-1,0-1 1,1 1-1,-1 0 1,0 0 0,1 0-1,-1-1 1,0 1-1,1 0 1,-1 0-1,0 0 1,1 0 0,-1 0-1,0 0 1,1 0-1,-1 0 1,1 0 0,-1 0-1,0 0 1,1 0-1,-1 0 1,0 0 0,1 0-1,-1 0 1,1 0-1,-1 0 1,0 1 0,1-1-1,-1 0 1,0 0-1,1 1 1,-1-1-450,31 3-4585,10 3-2504</inkml:trace>
</inkml:ink>
</file>

<file path=ppt/ink/ink4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7.212"/>
    </inkml:context>
    <inkml:brush xml:id="br0">
      <inkml:brushProperty name="width" value="0.025" units="cm"/>
      <inkml:brushProperty name="height" value="0.025" units="cm"/>
    </inkml:brush>
  </inkml:definitions>
  <inkml:trace contextRef="#ctx0" brushRef="#br0">17 0 20563,'0'0'8168,"-3"68"-6534,2-19-193,-1 6-960,2-2-385,0-3-32,0-10-32,6-8-160,2-7-1122,1-9-703,-6-9-1475,-16-7-6501,-10-17-1186</inkml:trace>
</inkml:ink>
</file>

<file path=ppt/ink/ink4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7.572"/>
    </inkml:context>
    <inkml:brush xml:id="br0">
      <inkml:brushProperty name="width" value="0.025" units="cm"/>
      <inkml:brushProperty name="height" value="0.025" units="cm"/>
    </inkml:brush>
  </inkml:definitions>
  <inkml:trace contextRef="#ctx0" brushRef="#br0">0 99 16047,'1'-8'2274,"-1"5"-2028,0 0 0,0 0 0,0 0-1,0 0 1,1 0 0,0 0 0,-1 0-1,1 0 1,0 0 0,0 1-1,1-1 1,-1 0 0,1 1 0,-1-1-1,1 1 1,0-1 0,0 1 0,0 0-1,0 0 1,0 0 0,0 0 0,1 0-1,-1 0 1,1 0 0,0 1 0,-1 0-1,1-1 1,0 1 0,0 0-1,4-1 1,11-3 468,1 1 0,-1 0 0,0 2 0,31-1 0,-29 2-581,-1 2 0,1 1 0,0 0 0,-1 1 0,1 1 0,-1 1 0,27 11 0,-40-14-128,1 1 1,-1 0-1,0 1 1,0 0-1,0 0 1,-1 0-1,1 0 0,-1 1 1,0 0-1,-1 0 1,1 1-1,-1-1 1,0 1-1,0 0 0,0 0 1,-1 0-1,0 0 1,0 1-1,3 11 1,-5-9 111,0-1 0,0 0 0,-1 1 0,0-1 0,0 0 0,-1 1 0,0-1 0,-1 0 0,0 0 0,0 0 0,0 0 0,-1 0 0,0 0 0,-1-1 0,0 1 0,-5 7 0,-39 47 2,36-48-126,0 1-1,-19 31 0,31-46 8,1 1 0,-1-1 0,0 1 0,0-1 0,1 1 0,-1-1 0,0 1 0,1-1 0,-1 0 0,1 1 0,-1-1 0,1 1 0,-1-1 0,1 0 0,-1 0 0,1 1 0,-1-1 0,1 0 0,-1 0 0,1 1 0,-1-1 0,1 0 0,-1 0 0,1 0 0,0 0 0,-1 0 0,1 0 0,-1 0 0,1 0 0,0 0 0,-1 0 0,1 0 0,-1 0 0,1 0 0,0-1 0,29 0 0,46-17-2468,-3-11-3899,-36 9-2831</inkml:trace>
</inkml:ink>
</file>

<file path=ppt/ink/ink4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7.929"/>
    </inkml:context>
    <inkml:brush xml:id="br0">
      <inkml:brushProperty name="width" value="0.025" units="cm"/>
      <inkml:brushProperty name="height" value="0.025" units="cm"/>
    </inkml:brush>
  </inkml:definitions>
  <inkml:trace contextRef="#ctx0" brushRef="#br0">8 20 21172,'0'0'5819,"-2"9"-3582,1-7-2164,0 1 0,0-1 0,0 0 0,1 0 0,-1 0 0,1 1 1,-1-1-1,1 0 0,0 1 0,0-1 0,0 0 0,0 0 0,1 1 0,-1-1 0,0 0 1,1 0-1,0 1 0,0-1 0,-1 0 0,1 0 0,0 0 0,1 0 0,-1 0 1,0 0-1,0 0 0,1-1 0,-1 1 0,1 0 0,0-1 0,0 1 0,-1-1 1,1 0-1,0 1 0,0-1 0,0 0 0,0 0 0,0 0 0,1 0 0,-1-1 1,0 1-1,0-1 0,4 1 0,12 4-10,1-1 1,0-1 0,0-1-1,21 0 1,-32-1-58,-1-1-1,1 0 1,0-1 0,0 0 0,-1 0 0,1-1 0,-1 0 0,1 0 0,-1-1 0,0 0 0,1 0 0,10-8 0,-16 10-6,0 0 0,-1 0 0,1 0 0,0-1 0,-1 1 0,1 0 0,-1-1 0,0 0 0,1 1 0,-1-1 0,0 0 0,0 0 0,0 1 0,0-1 0,0 0 0,-1 0 0,1 0 0,0 0 0,-1 0 0,0 0 0,1 0 0,-1 0 0,0 0 0,0-1 0,0 1 0,0 0 0,-1 0 0,1 0 0,0 0 0,-1 0 0,0 0 0,-1-3 0,1 3 0,-1-1 0,0 1 0,0 0 0,0 0 0,-1 0 0,1 0 0,0 0 0,-1 0 0,1 1 0,-1-1 0,0 1 0,0-1 0,1 1 0,-1 0 0,0 0 0,0 1 0,0-1 0,0 1 0,0-1 0,0 1 0,-4 0 0,1 0 0,0 1 0,0 0 0,1 0 0,-1 0 0,1 1 0,-1 0 0,1 0 0,-1 0 0,1 1 0,0 0 0,0 0 0,0 0 0,1 1 0,-1-1 0,1 1 0,0 0 0,0 0 0,-4 5 0,4-3 0,-1 0 0,1 0 0,0 1 0,0-1 0,1 1 0,0 0 0,0 0 0,0 0 0,1 1 0,0-1 0,1 1 0,-1-1 0,1 12 0,1-17-38,1 0 1,-1 1-1,1-1 0,-1 0 0,1 0 1,0 0-1,0 0 0,0 1 0,1-1 1,-1 0-1,0-1 0,1 1 0,-1 0 1,1 0-1,-1-1 0,1 1 1,0-1-1,0 1 0,0-1 0,0 0 1,0 1-1,0-1 0,0 0 0,0-1 1,0 1-1,1 0 0,-1-1 0,0 1 1,1-1-1,-1 1 0,0-1 1,5 0-1,8 1-575,-1 0 1,1-1-1,0-1 1,15-2-1,-19 0-966,0 1 1,0-1-1,0-1 0,-1 0 0,1-1 1,-1 0-1,0 0 0,0-1 1,-1-1-1,16-12 0,8-12-5638</inkml:trace>
</inkml:ink>
</file>

<file path=ppt/ink/ink4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8.270"/>
    </inkml:context>
    <inkml:brush xml:id="br0">
      <inkml:brushProperty name="width" value="0.025" units="cm"/>
      <inkml:brushProperty name="height" value="0.025" units="cm"/>
    </inkml:brush>
  </inkml:definitions>
  <inkml:trace contextRef="#ctx0" brushRef="#br0">116 0 7175,'0'0'16901,"-9"1"-13847,5 0-2871,0-1 0,0 1 0,0 0 0,0 0 1,1 1-1,-1-1 0,0 1 0,0 0 0,1 0 1,-1 0-1,1 0 0,0 0 0,0 1 0,-5 5 1,2-2 117,1 0 1,0 1 0,0 0 0,1 0 0,0 0-1,0 1 1,-4 12 0,7-18-271,0 1 0,0 0 0,0-1 0,0 1 0,1 0 0,-1 0 0,1-1 0,0 1 0,0 0 0,0 0 0,0 0 0,0 0 0,2 4 0,-2-6-25,1 1-1,0-1 0,0 1 0,-1-1 0,1 0 0,0 1 1,0-1-1,0 0 0,0 0 0,1 0 0,-1 1 0,0-1 1,0 0-1,1-1 0,-1 1 0,1 0 0,2 1 0,2 0-25,0-1-1,-1 0 0,1 0 0,0 0 0,0-1 0,0 0 1,0 0-1,0 0 0,0-1 0,0 0 0,9-3 0,-6 2-163,0-2 0,0 1 0,-1-2-1,0 1 1,0-1 0,0 0-1,0 0 1,-1-1 0,12-12-1,-7 6 107,0-1-1,-1-1 0,0 0 0,11-19 1,-25 41 553,-6 12-218,2 0-1,0 1 0,-6 37 0,12-55-286,1 0 1,0 0-1,0 0 1,0 0-1,0 0 1,0 0-1,1 0 1,-1 0-1,1 0 1,0 0-1,0 0 1,0 0-1,1 0 1,-1-1-1,3 5 1,-2-5-176,0-1 0,0 1 0,-1-1 0,1 0-1,0 0 1,0 0 0,0 0 0,1 0 0,-1-1 0,0 1 0,0-1 0,0 1 0,1-1 0,-1 0 0,0 0-1,0 1 1,1-2 0,-1 1 0,0 0 0,0 0 0,0-1 0,5-1 0,-3 1-455,0 0 1,-1-1-1,1 1 0,0-1 1,0 0-1,-1 0 0,1 0 1,-1-1-1,0 1 0,0-1 0,0 0 1,0 0-1,4-5 0,16-25-9029</inkml:trace>
</inkml:ink>
</file>

<file path=ppt/ink/ink4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8.628"/>
    </inkml:context>
    <inkml:brush xml:id="br0">
      <inkml:brushProperty name="width" value="0.025" units="cm"/>
      <inkml:brushProperty name="height" value="0.025" units="cm"/>
    </inkml:brush>
  </inkml:definitions>
  <inkml:trace contextRef="#ctx0" brushRef="#br0">89 0 18129,'0'0'5766,"-21"66"-2852,11-34-319,0 6-705,0 6-417,0 1-1473,0 4 0,1-3 0,5 1 0,-1-7 0,5-5 0,0-8 0,0-6 0,5-10 0,2-8-3107,4-3-4132,1-17-8808</inkml:trace>
</inkml:ink>
</file>

<file path=ppt/ink/ink4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8.971"/>
    </inkml:context>
    <inkml:brush xml:id="br0">
      <inkml:brushProperty name="width" value="0.025" units="cm"/>
      <inkml:brushProperty name="height" value="0.025" units="cm"/>
    </inkml:brush>
  </inkml:definitions>
  <inkml:trace contextRef="#ctx0" brushRef="#br0">31 1 9321,'0'0'18898,"5"9"-17985,-3-3-777,0 1 1,0-1 0,-1 0 0,1 1 0,-1-1-1,0 1 1,-1-1 0,0 1 0,-1 9 0,-14 71 1281,9-62-1108,0-1-254,0 1-1,1 0 1,1 0 0,2 1-1,0-1 1,3 42 0,0-65-156,-1 0 0,1 0 1,0 0-1,0 0 0,0-1 1,0 1-1,0 0 0,0 0 1,0-1-1,0 1 0,1-1 1,-1 1-1,1-1 0,-1 1 1,1-1-1,-1 0 0,1 0 1,0 0-1,0 0 0,-1 0 1,1 0-1,0 0 0,0 0 1,0-1-1,0 1 0,0-1 1,0 0-1,0 1 0,0-1 1,0 0-1,0 0 0,0 0 1,1 0-1,-1-1 1,0 1-1,2-1 0,5-1-853,1 1 1,-1-2-1,0 1 0,0-1 1,0-1-1,13-6 0,23-18-5800,0-6-3406</inkml:trace>
</inkml:ink>
</file>

<file path=ppt/ink/ink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9.962"/>
    </inkml:context>
    <inkml:brush xml:id="br0">
      <inkml:brushProperty name="width" value="0.025" units="cm"/>
      <inkml:brushProperty name="height" value="0.025" units="cm"/>
    </inkml:brush>
  </inkml:definitions>
  <inkml:trace contextRef="#ctx0" brushRef="#br0">155 1 8872,'0'0'13389,"-31"53"-10634,12-16-609,-1 3-577,-2 4-320,1 2-224,3-1-448,3-5-417,8-4-128,6-9-448,1-9-1090,1-10-1601,10-8-2114,3-4-4996</inkml:trace>
</inkml:ink>
</file>

<file path=ppt/ink/ink4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9.359"/>
    </inkml:context>
    <inkml:brush xml:id="br0">
      <inkml:brushProperty name="width" value="0.025" units="cm"/>
      <inkml:brushProperty name="height" value="0.025" units="cm"/>
    </inkml:brush>
  </inkml:definitions>
  <inkml:trace contextRef="#ctx0" brushRef="#br0">98 0 16816,'0'0'5611,"-11"13"-3727,6-7-1822,-9 12 956,0 0 1,-13 22 0,23-33-720,1-1-1,-1 1 1,1 0 0,1 0 0,-1 1 0,1-1 0,0 0 0,1 1 0,0-1 0,0 1 0,0 0 0,1 9 0,1-16-285,-1 1 0,1 0 0,-1-1 0,1 1-1,-1-1 1,1 1 0,0-1 0,0 1 0,0-1 0,0 1 0,0-1 0,0 0 0,0 0-1,0 1 1,0-1 0,1 0 0,-1 0 0,0 0 0,1 0 0,-1-1 0,1 1-1,-1 0 1,1 0 0,-1-1 0,1 1 0,0-1 0,-1 0 0,1 1 0,0-1 0,-1 0-1,1 0 1,0 0 0,-1 0 0,1 0 0,2-1 0,0 1 14,0-1 0,0 1 0,0-1 0,0 0 0,0 0 0,0 0 0,0-1 0,-1 1 0,1-1 0,-1 0 0,1 0 0,-1 0 0,6-5-1,-4 1 12,0 0 0,-1 0-1,0-1 1,-1 1-1,1-1 1,-1 0-1,3-9 1,-5 12-22,1 0-1,-1 0 1,-1 0 0,1 0 0,0 0 0,-1 0-1,0 0 1,0 0 0,0-1 0,0 1 0,-1 0 0,0 0-1,0 0 1,-2-7 0,2 10-18,0-1 1,1 1-1,-1-1 0,0 1 0,0 0 1,-1-1-1,1 1 0,0 0 0,0 0 1,0 0-1,-1 0 0,1 0 0,-1 0 1,1 0-1,-1 1 0,1-1 0,-1 1 1,1-1-1,-1 1 0,1-1 0,-1 1 1,0 0-1,1-1 0,-1 1 0,0 0 1,1 0-1,-1 1 0,0-1 1,1 0-1,-1 0 0,1 1 0,-1-1 1,0 1-1,1-1 0,-3 2 0,1-1-14,1 1 0,-1-1 0,1 0 0,0 1 0,-1-1 0,1 1 0,0 0 0,0 0 0,0 0 0,0 0 0,0 0 0,0 0 0,1 0 0,-1 1 0,1-1 0,0 1 0,0-1 0,-1 1 0,1-1 0,-1 6 0,2-7-151,0 1 0,0-1 0,0 1-1,0-1 1,0 0 0,0 1 0,0-1 0,0 1-1,0-1 1,1 1 0,-1-1 0,0 1 0,1-1-1,-1 0 1,1 1 0,0-1 0,0 0-1,-1 0 1,1 1 0,0-1 0,0 0 0,0 0-1,0 0 1,0 0 0,0 0 0,0 0-1,1-1 1,-1 1 0,0 0 0,0 0 0,1-1-1,-1 1 1,2 0 0,4 0-1305,0 1-1,0-1 1,0-1 0,0 1-1,12-2 1,-14 1 613,30-2-9760</inkml:trace>
</inkml:ink>
</file>

<file path=ppt/ink/ink4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19.684"/>
    </inkml:context>
    <inkml:brush xml:id="br0">
      <inkml:brushProperty name="width" value="0.025" units="cm"/>
      <inkml:brushProperty name="height" value="0.025" units="cm"/>
    </inkml:brush>
  </inkml:definitions>
  <inkml:trace contextRef="#ctx0" brushRef="#br0">148 1 22133,'-8'3'2157,"-1"2"-1817,1 0 1,-1 1-1,1 0 1,0 0-1,1 1 1,-1 0-1,1 0 1,1 1-1,-1 0 1,1 0-1,1 1 1,-1-1-1,-6 16 1,6-12-4,1 1 0,0 0 1,1 0-1,0 0 0,1 0 1,0 1-1,1-1 0,1 1 0,0 0 1,2 17-1,-1-26-349,1-1-1,0 1 1,0-1-1,1 1 1,-1-1-1,1 0 1,0 1 0,0-1-1,0 0 1,1 0-1,-1-1 1,1 1-1,0 0 1,0-1-1,1 0 1,-1 0 0,0 0-1,1 0 1,0 0-1,0-1 1,0 1-1,0-1 1,0 0 0,0 0-1,1-1 1,-1 1-1,1-1 1,7 1-1,12 2-79,0-1 0,1-1-1,-1-2 1,30-2 0,-34 2 71,-1-2 103,-16 1-47,0 0 0,0 1-1,0-1 1,0 1-1,0 0 1,1 0-1,-1 0 1,0 0 0,0 0-1,0 1 1,0-1-1,0 1 1,0 0-1,0 0 1,0 0 0,0 1-1,0-1 1,0 0-1,-1 1 1,1 0-1,2 2 1,-2-1-35,0 0 0,1-1 0,-1 1 0,0-1 0,1 0 0,0 0 0,-1 0 0,1 0 0,0-1 0,0 1 0,0-1 0,0 0 0,0 0 0,1-1 0,-1 1 0,0-1 0,0 0 0,0 0 0,1 0 0,-1-1 0,7-1 0,12-2 0,-1-1 0,34-13 0,-53 17 0,26-9-84,-20 5 22,0 1 0,1 0 1,0 1-1,0 0 0,0 1 0,0 0 1,0 1-1,1 0 0,-1 0 0,16 2 1,-25-1 102,1 1 1,-1 0 0,0 0 0,0 0-1,1 0 1,-1 0 0,0 0 0,0 0-1,0 0 1,0 0 0,0 1 0,0-1-1,-1 0 1,1 1 0,0-1 0,-1 1-1,1-1 1,-1 0 0,1 1 0,-1 0-1,0 1 1,1-2-137,-1 0 0,0 1 0,0-1 0,0 0 0,1 1 0,-1-1 0,1 0 0,-1 0 0,1 1 0,0-1 0,-1 0 0,1 0 0,0 0 0,0 0 0,-1 0 0,1 0 0,0 0 0,0 0 0,0 0 0,1 0 0,-1-1 0,0 1 0,0 0 0,0-1 0,0 1 0,1-1 0,-1 1 0,2 0 0</inkml:trace>
</inkml:ink>
</file>

<file path=ppt/ink/ink4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0.885"/>
    </inkml:context>
    <inkml:brush xml:id="br0">
      <inkml:brushProperty name="width" value="0.025" units="cm"/>
      <inkml:brushProperty name="height" value="0.025" units="cm"/>
    </inkml:brush>
  </inkml:definitions>
  <inkml:trace contextRef="#ctx0" brushRef="#br0">1 103 6022,'3'-7'1366,"1"0"-1,0 0 1,1 0 0,-1 1 0,10-10 0,-9 10 77,-1 1 1,1-1 0,-1 0-1,0 0 1,0-1-1,4-10 1,-10 27-792,0 0 1,1 1 0,0-1-1,1 1 1,0-1-1,0 0 1,1 1 0,1-1-1,-1 0 1,2 0-1,5 18 1,-7-27-637,1 0-1,-1 0 1,0 0-1,0-1 1,0 1-1,0 0 1,1 0-1,-1-1 1,0 1-1,1-1 1,-1 1-1,1-1 1,-1 1-1,0-1 1,1 0-1,-1 0 1,1 0-1,-1 0 1,1 0-1,-1 0 1,1 0-1,-1 0 1,0-1-1,1 1 1,-1-1-1,1 1 1,0-1-1,44-19 155,-36 15-160,3-1-10,-9 4 0,0 0 0,0 0 0,0 0 0,0 1 0,0-1 0,1 1 0,-1 0 0,5 0 0,-7 1 0,-1 0 0,1 1 0,-1-1 0,1 1 0,-1-1 0,1 1 0,-1 0 0,1-1 0,-1 1 0,1 0 0,-1 0 0,0 0 0,0 0 0,0 0 0,1 0 0,-1 1 0,0-1 0,0 0 0,0 1 0,-1-1 0,1 0 0,0 1 0,0-1 0,-1 1 0,2 2 0,7 18 0,-3-5 0,1-1 0,1 0 0,0 0 0,1-1 0,20 26 0,-27-38 0,0-1 0,1 0 0,-1 0 0,1 0 0,-1 0 0,1 0 0,0 0 0,0-1 0,0 1 0,-1-1 0,1 0 0,1 0 0,-1 0 0,0 0 0,6 0 0,-5-1 0,1-1 0,-1 0 0,0 1 0,0-1 0,0-1 0,0 1 0,0 0 0,-1-1 0,1 0 0,0 0 0,-1 0 0,1 0 0,-1-1 0,0 0 0,5-4 0,0-1 0,-1 0 0,0 0 0,0-1 0,-1 1 0,0-1 0,-1-1 0,0 1 0,-1-1 0,1 0 0,-2 0 0,4-16 0,-1 1 0,-2 0 0,-1-1 0,0-43 0,2 74-2795,1 8-3507,-2-2-1801</inkml:trace>
</inkml:ink>
</file>

<file path=ppt/ink/ink4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1.523"/>
    </inkml:context>
    <inkml:brush xml:id="br0">
      <inkml:brushProperty name="width" value="0.025" units="cm"/>
      <inkml:brushProperty name="height" value="0.025" units="cm"/>
    </inkml:brush>
  </inkml:definitions>
  <inkml:trace contextRef="#ctx0" brushRef="#br0">1 58 14221,'0'0'12951,"14"-5"-11728,-1 0-918,0 1 1,1 0 0,-1 1-1,0 1 1,1 0 0,0 1-1,26 1 1,194 10 1828,2-10-4225,-232 0 1771,46-4-1771,-49 4 1836,1 0 0,-1-1 1,1 1-1,-1 0 0,1-1 0,-1 1 1,0-1-1,1 1 0,-1-1 0,1 1 1,-1-1-1,0 0 0,0 0 0,1 0 1,-1 0-1,0 0 0,0 0 0,0 0 1,0 0-1,0 0 0,0 0 0,-1-1 1,1 1-1,0 0 0,-1-1 1,2-2-1,-2-8-5420</inkml:trace>
</inkml:ink>
</file>

<file path=ppt/ink/ink4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2.052"/>
    </inkml:context>
    <inkml:brush xml:id="br0">
      <inkml:brushProperty name="width" value="0.025" units="cm"/>
      <inkml:brushProperty name="height" value="0.025" units="cm"/>
    </inkml:brush>
  </inkml:definitions>
  <inkml:trace contextRef="#ctx0" brushRef="#br0">0 16 21428,'0'0'5563,"6"9"-3481,5 10-1691,0 0 0,-1 1 1,-1 0-1,-1 0 0,-1 1 0,7 34 0,-12-32-360,-1 0 0,-2 0 0,0 1 0,-1-1 0,-1 0 0,-2-1-1,0 1 1,-9 24 0,14-47-33,0 0-1,-1 1 0,1-1 1,0 0-1,0 0 1,0 0-1,0 1 1,0-1-1,0 0 1,0 0-1,-1 1 1,1-1-1,0 0 1,0 0-1,0 0 1,0 0-1,-1 1 1,1-1-1,0 0 1,0 0-1,-1 0 1,1 0-1,0 0 1,0 0-1,0 0 1,-1 1-1,1-1 1,0 0-1,0 0 1,-1 0-1,1 0 1,0 0-1,0 0 0,-1 0 1,1 0-1,0 0 1,0 0-1,-1-1 1,1 1-1,0 0 1,0 0-1,-1 0 1,1 0-1,0 0 1,0 0-1,0 0 1,-1-1-1,1 1 1,0 0-1,0 0 1,0 0-1,-1 0 1,1-1-1,0 1 1,0 0-1,0 0 1,0-1-1,0 1 1,0 0-1,-1 0 1,1-1-1,-8-13 20,5 4-42,1 0-1,0-1 0,1 1 0,0-1 1,0 1-1,1-1 0,1 1 1,-1-1-1,2 1 0,-1-1 1,2 1-1,-1 0 0,2 0 1,-1 0-1,1 0 0,8-14 0,-3 8-48,0 0 0,2 1 0,0 0-1,0 1 1,1 0 0,1 1 0,0 0-1,27-19 1,-34 28 54,1 0-1,-1 1 1,0 0-1,1 0 0,0 0 1,0 1-1,0 0 1,0 0-1,0 1 1,0 0-1,0 0 1,0 1-1,1 0 1,-1 0-1,11 2 0,-14-1 29,-1 0-1,0 0 0,0 0 0,-1 0 1,1 0-1,0 0 0,0 1 0,-1-1 1,1 1-1,0 0 0,-1 0 0,0 0 1,1 0-1,-1 0 0,0 0 0,0 1 1,0-1-1,-1 1 0,1 0 0,0-1 1,-1 1-1,0 0 0,0 0 0,0 0 1,0 0-1,0 0 0,0 0 0,-1 0 1,1 0-1,-1 0 0,0 0 0,0 0 1,0 0-1,-1 0 0,1 0 0,-1 1 1,-1 4-1,1-4 36,-1-1 0,1 0 0,-1 0 1,0 0-1,0 0 0,0 0 0,0 0 1,0-1-1,0 1 0,-1-1 0,0 1 0,1-1 1,-1 0-1,0 0 0,0 0 0,0 0 1,0-1-1,0 1 0,-1-1 0,1 0 0,0 0 1,-1 0-1,1 0 0,-1 0 0,-4-1 1,0 2 41,-1-1 0,1 0 0,-1-1 0,1 0 0,-1 0 0,1-1 1,-1 0-1,1-1 0,-14-3 0,18 3-288,1 0 1,-1 0-1,0 0 1,1 0-1,-1-1 1,1 1-1,0-1 1,-1 0-1,1 0 1,1 0-1,-5-6 1,5 5-306,-1 0 0,1 0-1,-1-1 1,2 1 0,-1-1 0,0 1 0,1-1 0,0 0 0,0 1 0,0-1-1,0 0 1,1 0 0,0 0 0,0 1 0,0-1 0,1 0 0,0 0 0,-1 0-1,2 1 1,-1-1 0,1 0 0,-1 1 0,1-1 0,0 1 0,5-8 0,20-19-7746</inkml:trace>
</inkml:ink>
</file>

<file path=ppt/ink/ink4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2.399"/>
    </inkml:context>
    <inkml:brush xml:id="br0">
      <inkml:brushProperty name="width" value="0.025" units="cm"/>
      <inkml:brushProperty name="height" value="0.025" units="cm"/>
    </inkml:brush>
  </inkml:definitions>
  <inkml:trace contextRef="#ctx0" brushRef="#br0">365 1 15086,'0'0'10421,"0"14"-9359,2 20-549,0 109 1968,-2-120-2120,-2-1 0,0 1 0,-2-1 0,-9 35 0,-2-16-197,-3 0 0,-1-1 1,-42 66-1,43-80-717,-1-1 1,-26 26 0,30-36-723,0-1-1,-1-1 1,0-1-1,-19 11 1,-20 5-5644</inkml:trace>
</inkml:ink>
</file>

<file path=ppt/ink/ink4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2.757"/>
    </inkml:context>
    <inkml:brush xml:id="br0">
      <inkml:brushProperty name="width" value="0.025" units="cm"/>
      <inkml:brushProperty name="height" value="0.025" units="cm"/>
    </inkml:brush>
  </inkml:definitions>
  <inkml:trace contextRef="#ctx0" brushRef="#br0">172 0 14542,'0'0'1505,"-41"72"-768,13-16 1057,0 10 159,1 5 129,5 4-128,5-2-576,9-1-610,8-3-287,10-5-65,18-6-256,19-9-96,13-10-32,14-10-896,10-13-1795,10-13-1089,2-3 161,-3-16-5157</inkml:trace>
</inkml:ink>
</file>

<file path=ppt/ink/ink4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3.100"/>
    </inkml:context>
    <inkml:brush xml:id="br0">
      <inkml:brushProperty name="width" value="0.025" units="cm"/>
      <inkml:brushProperty name="height" value="0.025" units="cm"/>
    </inkml:brush>
  </inkml:definitions>
  <inkml:trace contextRef="#ctx0" brushRef="#br0">6 1 21973,'0'0'4004,"0"76"-1954,0-29-193,0 5-511,0 4-930,-4 1-352,2 1-32,2-5-1377,0-11-2819,0-15-5862</inkml:trace>
</inkml:ink>
</file>

<file path=ppt/ink/ink4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3.523"/>
    </inkml:context>
    <inkml:brush xml:id="br0">
      <inkml:brushProperty name="width" value="0.025" units="cm"/>
      <inkml:brushProperty name="height" value="0.025" units="cm"/>
    </inkml:brush>
  </inkml:definitions>
  <inkml:trace contextRef="#ctx0" brushRef="#br0">0 0 17136,'0'0'9935,"13"2"-8787,81 15-739,-1 3 0,136 49 1,-224-68-542,-1 1 0,1 0 0,0 1 0,-1-1 1,0 1-1,1 0 0,-1 0 0,0 0 1,4 6-1,-7-8 123,-1 0 0,1 0 0,0 0 0,-1 0 0,1 0 0,-1 0 0,0 1 0,1-1 1,-1 0-1,0 0 0,0 1 0,0-1 0,1 0 0,-2 0 0,1 1 0,0-1 0,0 0 0,0 0 0,0 1 0,-1-1 1,1 0-1,-1 0 0,1 0 0,-1 1 0,1-1 0,-1 0 0,0 0 0,1 0 0,-1 0 0,0 0 0,0 0 0,0 0 0,0 0 1,0-1-1,0 1 0,0 0 0,0-1 0,0 1 0,0 0 0,0-1 0,-2 1 0,-37 23 213,-1-2-1,-1-2 1,-44 15-1,-60 29 40,134-56-1339,11-5-1526,9-4-2329,13-6-2155</inkml:trace>
</inkml:ink>
</file>

<file path=ppt/ink/ink4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3.988"/>
    </inkml:context>
    <inkml:brush xml:id="br0">
      <inkml:brushProperty name="width" value="0.025" units="cm"/>
      <inkml:brushProperty name="height" value="0.025" units="cm"/>
    </inkml:brush>
  </inkml:definitions>
  <inkml:trace contextRef="#ctx0" brushRef="#br0">104 1 8296,'0'0'19832,"-8"12"-18396,-9 13-471,-25 48 0,36-60-806,0 0 0,1 0 0,0 0 0,1 1 1,1-1-1,0 1 0,-1 20 0,4-33-159,0 1 0,0-1 0,0 0 0,0 0 0,0 1 0,0-1 0,0 0 0,1 0 0,-1 0 0,0 1 0,1-1 0,-1 0 0,1 0 0,-1 0 0,1 0 0,-1 0 0,1 0 0,0 0 0,0 0 0,0 0 0,-1 0 0,1 0 0,0-1 0,0 1 0,2 1 0,-1-1 0,0-1 0,1 1 0,-1-1 0,0 1 0,1-1 0,-1 0 0,0 1 0,1-1 0,-1-1 0,0 1 0,1 0 0,3-1 0,1-1 0,0 0 0,1-1 0,-1 1 0,0-1 0,0-1 0,-1 1 0,11-8 0,1-5 0,-1 0 0,0-2 0,-1 0 0,-1 0 0,14-25 0,-16 29 0,-6 19 0,-3 33 0,-2-15 0,-2-21 0,0 0 0,0 1 0,1-1 0,-1 0 0,1 0 0,0 0 0,-1 0 0,1 0 0,0 0 0,0 0 0,1 0 0,-1 0 0,0 0 0,0 0 0,1-1 0,-1 1 0,1-1 0,0 1 0,-1-1 0,1 1 0,0-1 0,0 0 0,0 0 0,0 0 0,0 0 0,0 0 0,0 0 0,0-1 0,0 1 0,1-1 0,-1 1 0,0-1 0,0 0 0,1 0 0,-1 0 0,0 0 0,0 0 0,0-1 0,1 1 0,-1-1 0,0 1 0,0-1 0,0 0 0,3-1 0,2-1 0,1-1 0,-1 0 0,0-1 0,0 1 0,0-1 0,-1 0 0,0-1 0,0 0 0,0 0 0,8-11 0,-12 14-437,0 0 1,1-1-1,-1 1 1,-1 0-1,1-1 1,0 0-1,-1 1 1,0-1-1,0 0 0,0 0 1,0 0-1,0 1 1,-1-1-1,0 0 1,0 0-1,0 0 0,-1-6 1,-6 4-6280</inkml:trace>
</inkml:ink>
</file>

<file path=ppt/ink/ink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0.464"/>
    </inkml:context>
    <inkml:brush xml:id="br0">
      <inkml:brushProperty name="width" value="0.025" units="cm"/>
      <inkml:brushProperty name="height" value="0.025" units="cm"/>
    </inkml:brush>
  </inkml:definitions>
  <inkml:trace contextRef="#ctx0" brushRef="#br0">249 1 10698,'0'0'17958,"-1"12"-16175,2-5-1638,-2 0 1,1 1-1,-1-1 0,0 0 0,-1 1 0,1-1 0,-2 0 0,1 0 0,-1-1 0,0 1 0,-7 12 0,-2-2-41,-19 31 27,-2-2-1,-56 61 1,123-159-42,-17 25-226,68-114-2260,-95 163 2602,1 0-1,0 1 1,2-1-1,1 2 1,1-1-1,1 1 0,1 0 1,1 0-1,1 29 1,11-26 169,-10-26-372,0-1 0,0 1 1,1-1-1,-1 1 1,0-1-1,1 1 0,-1-1 1,0 0-1,1 1 1,-1-1-1,0 1 0,1-1 1,-1 0-1,1 1 0,-1-1 1,1 0-1,-1 1 1,1-1-1,-1 0 0,1 0 1,-1 1-1,1-1 1,-1 0-1,1 0 0,0 0 1,-1 0-1,1 0 1,-1 0-1,1 0 0,-1 0 1,1 0-1,0 0 1,-1 0-1,1 0 0,-1 0 1,1-1-1,-1 1 1,1 0-1,-1 0 0,1 0 1,-1-1-1,1 1 1,-1 0-1,1-1 0,-1 1 1,1-1-1,-1 1 1,1-1-1,0-3-2,0 0 0,0 0 0,-1 0 0,1 1 0,-1-1 0,0 0 0,0 0 0,0 0 0,0 0 0,-1 0 0,0 0 0,0 0 0,0 0 0,0 1 0,0-1 0,-4-6 0,-2-4-88,-1 0 0,-1 0 0,-1 0 0,0 1 0,-13-13-1,16 19 43,0-1 0,-1 1-1,0 1 1,0-1-1,-1 2 1,0-1-1,0 1 1,0 0-1,-12-4 1,203 52 522,-118-32-2775,-1-3-3533,-20-3-3105</inkml:trace>
</inkml:ink>
</file>

<file path=ppt/ink/ink4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4.319"/>
    </inkml:context>
    <inkml:brush xml:id="br0">
      <inkml:brushProperty name="width" value="0.025" units="cm"/>
      <inkml:brushProperty name="height" value="0.025" units="cm"/>
    </inkml:brush>
  </inkml:definitions>
  <inkml:trace contextRef="#ctx0" brushRef="#br0">1 59 16207,'0'0'11174,"10"2"-9306,33 0-981,0-2 0,1-1 0,48-8 0,65-15-2116,-8 1-5323,-132 20 2942,-8 0-2395</inkml:trace>
</inkml:ink>
</file>

<file path=ppt/ink/ink4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24.725"/>
    </inkml:context>
    <inkml:brush xml:id="br0">
      <inkml:brushProperty name="width" value="0.025" units="cm"/>
      <inkml:brushProperty name="height" value="0.025" units="cm"/>
    </inkml:brush>
  </inkml:definitions>
  <inkml:trace contextRef="#ctx0" brushRef="#br0">67 1 15214,'0'0'3524,"-7"12"-6,-1 2-2475,2 0 0,-1 0 0,2 0 0,0 1 0,1 0 0,0 0 0,-2 20 0,-9 369 1124,19-428-2167,1-1 0,2 1 0,0 0 0,1 0 0,2 1 0,0 0 0,1 1 0,16-24 0,3-1 0,3 0 0,73-80 0,-106 126 0,36-31 0,-17 24 0,-18 8 0,-1 1 0,1-1 0,-1 0 0,1 0 0,-1 0 0,1 1 0,-1-1 0,0 0 0,1 0 0,-1 1 0,1-1 0,-1 1 0,1-1 0,-1 0 0,0 1 0,1-1 0,-1 1 0,0-1 0,0 0 0,1 1 0,-1-1 0,0 1 0,0-1 0,0 1 0,1-1 0,-1 1 0,0 0 0,0-1 0,0 1 0,0-1 0,0 1 0,0-1 0,0 1 0,0 11 0,0-1 0,-1 1 0,0-1 0,0 0 0,-1 1 0,-1-1 0,0 0 0,-1-1 0,0 1 0,0 0 0,-11 18 0,12-24 0,0 0 0,-1 0 0,1-1 0,-1 1 0,0-1 0,0 1 0,0-1 0,-1-1 0,0 1 0,1 0 0,-1-1 0,0 0 0,-1 0 0,1-1 0,0 1 0,-1-1 0,1-1 0,-1 1 0,0-1 0,0 1 0,0-2 0,1 1 0,-1-1 0,-10 0 0,15 0-98,-1-1 1,0 1-1,1 0 0,-1-1 1,0 1-1,1-1 0,-1 0 1,1 0-1,-1 0 1,1 1-1,-1-1 0,1 0 1,0-1-1,-1 1 0,1 0 1,0 0-1,0-1 0,0 1 1,0 0-1,0-1 0,0 1 1,0-1-1,0 1 1,0-4-1,-7-27-7172,7-6-10405</inkml:trace>
</inkml:ink>
</file>

<file path=ppt/ink/ink4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34.002"/>
    </inkml:context>
    <inkml:brush xml:id="br0">
      <inkml:brushProperty name="width" value="0.025" units="cm"/>
      <inkml:brushProperty name="height" value="0.025" units="cm"/>
    </inkml:brush>
  </inkml:definitions>
  <inkml:trace contextRef="#ctx0" brushRef="#br0">112 196 3940,'0'0'3448,"-4"-9"-2807,3 7-854,-18-52 4288,19 51-3567,-1 0 0,1 0 0,-1 0 0,1 0-1,0 0 1,0 0 0,0 0 0,1 0 0,-1 0-1,1 0 1,0 0 0,-1 0 0,1 0 0,1 0-1,-1 0 1,0 1 0,1-1 0,-1 0 0,4-3 0,13-23 4052,-16 24-3876,0 1 0,0 0 1,1 0-1,0 0 1,-1 0-1,1 0 0,1 0 1,3-3-1,-5 41-684,-3-20 0,0-1 0,-1 0 0,0 1 0,-1-1 0,0 0 0,-11 24 0,-42 73 0,39-80 0,1 1 0,-15 41 0,31-71 0,-1 0 0,0 0 0,1 0 0,0 1 0,-1-1 0,1 0 0,0 0 0,0 0 0,-1 1 0,1-1 0,0 0 0,0 0 0,0 1 0,0-1 0,1 0 0,-1 0 0,0 0 0,1 1 0,-1-1 0,0 0 0,1 0 0,-1 0 0,1 0 0,0 0 0,-1 0 0,1 0 0,0 0 0,0 0 0,0 0 0,-1 0 0,1 0 0,0 0 0,0-1 0,0 1 0,0 0 0,0-1 0,1 1 0,-1-1 0,0 1 0,0-1 0,0 1 0,0-1 0,1 0 0,-1 0 0,2 1 0,7 0 0,1-1 0,-1 0 0,0 0 0,17-3 0,-15 1 0,96-19-131,-83 14-548,1 1 1,0 1-1,44-1 1,-57 5-7122,-1-2-5962</inkml:trace>
</inkml:ink>
</file>

<file path=ppt/ink/ink4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34.347"/>
    </inkml:context>
    <inkml:brush xml:id="br0">
      <inkml:brushProperty name="width" value="0.025" units="cm"/>
      <inkml:brushProperty name="height" value="0.025" units="cm"/>
    </inkml:brush>
  </inkml:definitions>
  <inkml:trace contextRef="#ctx0" brushRef="#br0">1 77 17905,'0'0'14766,"68"4"-14670,-9-12-96,11-7 0,10-3 0,3 0 0,-5 4 0,-9 7 0,-9 7 0,-8 0-993,-12 11-4580,-1 0-2435</inkml:trace>
</inkml:ink>
</file>

<file path=ppt/ink/ink4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0.823"/>
    </inkml:context>
    <inkml:brush xml:id="br0">
      <inkml:brushProperty name="width" value="0.025" units="cm"/>
      <inkml:brushProperty name="height" value="0.025" units="cm"/>
    </inkml:brush>
  </inkml:definitions>
  <inkml:trace contextRef="#ctx0" brushRef="#br0">60 1 11755,'-2'17'-204,"-33"292"5121,32-123-3343,14-62-5693,-6-79 4570,0 58 1,-16 120 6090,0-6-3076,11-92-487,-9-155-5680,0-5-3129</inkml:trace>
</inkml:ink>
</file>

<file path=ppt/ink/ink4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1.993"/>
    </inkml:context>
    <inkml:brush xml:id="br0">
      <inkml:brushProperty name="width" value="0.025" units="cm"/>
      <inkml:brushProperty name="height" value="0.025" units="cm"/>
    </inkml:brush>
  </inkml:definitions>
  <inkml:trace contextRef="#ctx0" brushRef="#br0">247 0 19827,'0'0'12059,"-11"14"-12027,10-13-29,-10 11 59,1 1-1,1 1 1,0-1 0,1 1 0,1 1-1,0 0 1,-6 18 0,-5 40 8,2 1 1,4 1-1,4 0 1,1 114-1,8-180-66,3-14-68,2-16-725,-5-27-3073,-2 36 1622,-1 0 1,0 0-1,-1 0 1,0 1 0,-1-1-1,-7-14 1,-24-37-3720,13 32 7925,-2-1 4819,19 17 1701,16 6-4899,30 1-3046,-24 6 351,14-5-979,0-1 0,51-20 1,-36 6-3282,-3-4-3980,-2-5-7631</inkml:trace>
</inkml:ink>
</file>

<file path=ppt/ink/ink4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2.492"/>
    </inkml:context>
    <inkml:brush xml:id="br0">
      <inkml:brushProperty name="width" value="0.025" units="cm"/>
      <inkml:brushProperty name="height" value="0.025" units="cm"/>
    </inkml:brush>
  </inkml:definitions>
  <inkml:trace contextRef="#ctx0" brushRef="#br0">176 1 20628,'0'0'3523,"-4"10"-630,-53 106-49,39-83-2124,1-1-1,2 2 1,-18 57 0,33-79-1233,10-26-762,12-26-1987,-6-18-2213,-14 48 5058,0-1-1,1 0 0,1 0 0,-1 1 1,8-13-1,-8 62 4630,-3-19-3569,1 1 0,1 0 0,1 0 0,0-1 0,2 1 0,0-1 0,1 0 0,9 19 0,-14-38-638,-1-1 0,0 1 0,0-1 0,0 1 0,0-1 0,0 1 0,0-1 0,1 0 0,-1 1 0,0-1 0,0 0 0,1 1 0,-1-1 0,0 0 0,1 1 0,-1-1 0,0 0 0,1 1 0,-1-1-1,0 0 1,1 0 0,-1 1 0,1-1 0,-1 0 0,0 0 0,1 0 0,-1 0 0,1 0 0,-1 1 0,1-1 0,0 0 0,3-13-622,-4-22-1552,-2 25 1857,0 0 0,-1 1 0,0-1 0,0 1 0,-1 0 0,-1 0 0,1 0 0,-1 0 0,-1 1 0,0 0 0,-9-11 0,-36-30 2064,-3 13 3374,96 45-4571,34 11-1805,-23-12-3885,-2-7-4799</inkml:trace>
</inkml:ink>
</file>

<file path=ppt/ink/ink4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56.084"/>
    </inkml:context>
    <inkml:brush xml:id="br0">
      <inkml:brushProperty name="width" value="0.025" units="cm"/>
      <inkml:brushProperty name="height" value="0.025" units="cm"/>
    </inkml:brush>
  </inkml:definitions>
  <inkml:trace contextRef="#ctx0" brushRef="#br0">16 1 8040,'0'0'9844,"-2"11"-8670,-4 36-97,1 0 1,3 1-1,2-1 0,2 0 1,12 75-1,67 242-19,8-112-790,-13-41 414,135 409 2097,-106-322-2125,105 209 105,40-18 142,-177-359-853,6-4 0,126 156 0,-71-90-48,4 5 0,156 196 0,-213-290 0,3-3 0,111 101 0,15 15 0,-21-17 0,-151-164 0,2-1 0,1-2 0,72 43 0,11 8 0,116 103 0,28 21 0,-223-178 0,62 30 0,-3-2 0,23 14 0,53 34 0,-79-42 0,149 68 0,-187-100 0,353 149 0,-102-49 0,-132-36 0,-113-56 0,111 45 0,67-2 0,-136-48 0,203 91 0,-237-86 0,58 32 0,3-6 0,160 51 0,-259-106-35,0-3 0,0-1-1,1-2 1,68-1 0,-91-9-1551,-13 1-1456,-11-2-3285,-19 0-2849</inkml:trace>
</inkml:ink>
</file>

<file path=ppt/ink/ink4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57.202"/>
    </inkml:context>
    <inkml:brush xml:id="br0">
      <inkml:brushProperty name="width" value="0.025" units="cm"/>
      <inkml:brushProperty name="height" value="0.025" units="cm"/>
    </inkml:brush>
  </inkml:definitions>
  <inkml:trace contextRef="#ctx0" brushRef="#br0">85 1 7911,'0'0'8270,"-4"9"-6236,-4 8-659,1 1 1,1 1 0,1-1 0,1 1 0,-3 19-1,6-30-1082,0 0 0,0-1 0,1 1 0,0 0 0,0 0 0,1-1 0,0 1 0,0 0-1,1-1 1,0 1 0,0-1 0,1 1 0,0-1 0,0 0 0,1 0 0,5 8-1,-8-14-275,0 0-1,0 1 1,-1-1 0,1 0-1,0 0 1,1 0-1,-1-1 1,0 1-1,0 0 1,0 0-1,0 0 1,1-1-1,-1 1 1,0-1-1,1 1 1,-1-1-1,2 1 1,-3-1-13,1 0 1,0-1-1,-1 1 1,1 0-1,-1 0 1,1 0-1,0-1 1,-1 1-1,1 0 1,-1-1-1,1 1 1,-1-1-1,1 1 1,-1 0-1,1-1 1,-1 1-1,0-1 1,1 1-1,-1-1 1,0 1-1,1-1 1,-1 0-1,0 1 1,1-1-1,-1 0 1,1-3 32,0 0 0,0 0 0,0-1 0,-1 1 0,0 0 0,1 0 0,-1 0 0,-1-1 0,-1-6 0,1 5-13,0 0 1,-1 0-1,0 1 0,0-1 0,-1 1 1,0 0-1,1 0 0,-2 0 1,1 0-1,-1 0 0,1 1 0,-1-1 1,-1 1-1,1 0 0,0 0 0,-1 1 1,0-1-1,0 1 0,0 0 0,0 0 1,-7-2-1,12 5-24,-1 0 0,0 0 0,0 0 0,1-1 0,-1 1 0,0 0 0,0 0 0,1 0 0,-1 0 0,0 1 0,0-1 0,1 0 0,-1 0 0,0 0 0,1 1 0,-1-1 0,0 0 0,1 0 0,-1 1 0,0-1 0,1 1 0,-1-1 0,1 1 0,-1-1 0,1 1 0,-1-1 0,1 1 0,-1-1 0,1 1 0,-1 0 0,1-1 0,-1 2 0,-2 29 0,5-22 0,-1 0 0,1 0 0,0 0 0,1 0 0,4 8 0,-2-8 0,0 0 0,1-1 0,0 1 0,1-1 0,12 11 0,-17-16 0,0-1 0,0 0 0,0 0 0,1 0 0,-1-1 0,1 1 0,-1-1 0,1 1 0,-1-1 0,1 0 0,0 0 0,0 0 0,0 0 0,0 0 0,0-1 0,0 1 0,0-1 0,0 0 0,0 0 0,0 0 0,-1 0 0,1-1 0,0 1 0,5-2 0,-6 0 0,0 1 0,0-1 0,-1 0 0,1 0 0,0 0 0,-1 0 0,0 0 0,1 0 0,-1 0 0,0 0 0,0 0 0,0-1 0,0 1 0,0 0 0,-1-1 0,1 1 0,-1-1 0,0 1 0,1-1 0,-1 1 0,0 0 0,-1-1 0,1-2 0,0-2 0,-1 1 0,1-1 0,-1 1 0,0 0 0,-1-1 0,0 1 0,0 0 0,-3-7 0,2 8 0,0 0 0,-1 1 0,0-1 0,0 1 0,0 0 0,0 0 0,-8-5 0,10 7 0,0 0 0,0 1 0,-1 0 0,1-1 0,-1 1 0,1 0 0,-1 0 0,1 0 0,-1 1 0,1-1 0,-1 1 0,0-1 0,1 1 0,-1 0 0,0 0 0,0 0 0,1 0 0,-6 2 0,7-1 0,-1 0 0,0 1 0,1-1 0,-1 1 0,1 0 0,-1 0 0,1-1 0,0 1 0,0 0 0,0 0 0,0 0 0,0 0 0,0 1 0,1-1 0,-1 0 0,0 0 0,1 0 0,0 0 0,0 1 0,0-1 0,0 0 0,0 4 0,4 53 0,9-36 0,-13-24 0,0 1 0,0 0 0,0 0 0,0-1 0,0 1 0,0 0 0,0-1 0,0 1 0,0 0 0,0-1 0,0 1 0,1 0 0,-1-1 0,0 1 0,0 0 0,0 0 0,0-1 0,0 1 0,0 0 0,1 0 0,-1-1 0,0 1 0,0 0 0,1 0 0,-1-1 0,0 1 0,0 0 0,0 0 0,1 0 0,-1 0 0,0-1 0,1 1 0,-1 0 0,0 0 0,0 0 0,1 0 0,-1 0 0,0 0 0,1 0 0,-1 0 0,0 0 0,1 0 0,-1 0 0,0 0 0,1 0 0,-1 0 0,0 0 0,0 0 0,1 0 0,-1 0 0,0 1 0,1-1 0,-1 0 0,0 0 0,0 0 0,1 0 0,-1 1 0,0-1 0,0 0 0,1 0 0,-1 1 0,1-31 0,-1 0 0,-2 0 0,-1 1 0,-11-46 0,33 134-5087,37 79-1,-43-109 3487,8 19-4592</inkml:trace>
</inkml:ink>
</file>

<file path=ppt/ink/ink4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57.917"/>
    </inkml:context>
    <inkml:brush xml:id="br0">
      <inkml:brushProperty name="width" value="0.025" units="cm"/>
      <inkml:brushProperty name="height" value="0.025" units="cm"/>
    </inkml:brush>
  </inkml:definitions>
  <inkml:trace contextRef="#ctx0" brushRef="#br0">56 0 25464,'0'0'5317,"12"64"-4036,-12-27-576,0 8-705,0 6 0,-1 5 0,-4 3 0,4 0 0,-1 2 0,-4-3-1345,0-6-1538,-2-5-1825,-3-9 95,-2-11-1280,-2-9-5222</inkml:trace>
</inkml:ink>
</file>

<file path=ppt/ink/ink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0.824"/>
    </inkml:context>
    <inkml:brush xml:id="br0">
      <inkml:brushProperty name="width" value="0.025" units="cm"/>
      <inkml:brushProperty name="height" value="0.025" units="cm"/>
    </inkml:brush>
  </inkml:definitions>
  <inkml:trace contextRef="#ctx0" brushRef="#br0">351 0 17008,'0'0'12321,"-10"6"-10864,-12 6-1301,2 2-1,-1 0 0,2 1 1,0 1-1,1 1 0,1 1 1,-19 23-1,10-7 29,1 0 1,2 2-1,-31 63 1,45-80-185,1 1 0,-8 33 0,14-45 0,0 1 0,0-1 0,1 1 0,1 0 0,0 0 0,0-1 0,0 1 0,4 17 0,-3-23-23,1 0-1,0 0 1,0 0 0,0 0-1,0 0 1,0 0 0,0-1-1,1 1 1,-1-1 0,1 0-1,0 1 1,0-1 0,0 0-1,0-1 1,0 1 0,0 0-1,0-1 1,1 0 0,-1 0-1,0 0 1,1 0 0,-1 0-1,1-1 1,-1 1 0,1-1-1,5-1 1,8 2-455,-1-1-1,1-1 1,0 0 0,21-6-1,17-11-4581,-1-9-2713</inkml:trace>
</inkml:ink>
</file>

<file path=ppt/ink/ink4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58.275"/>
    </inkml:context>
    <inkml:brush xml:id="br0">
      <inkml:brushProperty name="width" value="0.025" units="cm"/>
      <inkml:brushProperty name="height" value="0.025" units="cm"/>
    </inkml:brush>
  </inkml:definitions>
  <inkml:trace contextRef="#ctx0" brushRef="#br0">125 900 11499,'0'0'15695,"71"0"-13357,-20-5-737,10-4-704,4-5-705,3-4-127,-5-2-1122,-5-1-1890,-15-3-2050,-13-3-2274,-18-3-7655</inkml:trace>
  <inkml:trace contextRef="#ctx0" brushRef="#br0" timeOffset="1">1 255 22581,'0'0'7143,"61"-69"-5894,3 35 257,18-4-1218,8 4-288,0 2 0,0 11-1217,-11 4-4260,-18 8-3812</inkml:trace>
</inkml:ink>
</file>

<file path=ppt/ink/ink4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5:59.476"/>
    </inkml:context>
    <inkml:brush xml:id="br0">
      <inkml:brushProperty name="width" value="0.025" units="cm"/>
      <inkml:brushProperty name="height" value="0.025" units="cm"/>
    </inkml:brush>
  </inkml:definitions>
  <inkml:trace contextRef="#ctx0" brushRef="#br0">258 1 18642,'0'0'6256,"-3"9"-5466,-21 55 425,-2-1-1,-3-1 1,-52 81-1,77-200-2810,10-30-1374,-2 53 2421,-3 30 973,-1 12 642,0 19-555,0 4 121,5 54 0,-4-77-571,1 0 0,0 0 1,0 0-1,0 0 0,1 0 0,0 0 0,1 0 1,0-1-1,0 0 0,1 0 0,7 10 1,-11-15-47,1-1 0,-1 1 1,1-1-1,0 1 0,0-1 1,-1 1-1,1-1 1,0 0-1,0 0 0,0 0 1,1 0-1,-1 0 1,0 0-1,0-1 0,0 1 1,0-1-1,1 1 1,-1-1-1,0 0 0,1 0 1,-1 0-1,0 0 1,0-1-1,3 1 0,-3-1-6,0 0 1,-1 0-1,1 0 0,0 0 0,-1 0 0,1 0 0,-1 0 0,1 0 1,-1-1-1,0 1 0,1 0 0,-1-1 0,0 1 0,0-1 0,0 0 0,0 1 1,0-1-1,0 0 0,-1 0 0,1 0 0,0 1 0,-1-1 0,0 0 1,1 0-1,-1 0 0,0 0 0,0-3 0,-1-1-115,0 0-1,0 0 1,0 0-1,-1 0 0,0 0 1,0 0-1,-1 1 1,1-1-1,-1 1 1,-1-1-1,1 1 1,-1 0-1,1 1 1,-2-1-1,1 1 1,0-1-1,-1 1 1,0 0-1,0 1 1,0-1-1,-9-3 0,4 1 156,0 0-1,0 1 0,-1 1 0,1 0 0,-1 0 0,0 1 0,0 0 0,0 1 0,-1 0 0,1 1 0,-12 0 0,23 1-27,-1 0 1,1 0-1,-1 0 1,1 1-1,-1-1 0,1 0 1,-1 0-1,1 0 0,-1 0 1,1 0-1,-1 1 0,1-1 1,-1 0-1,1 0 0,-1 1 1,1-1-1,0 0 0,-1 0 1,1 1-1,0-1 1,-1 1-1,1-1 0,0 0 1,-1 1-1,1-1 0,0 1 1,0-1-1,-1 1 0,1-1 1,0 0-1,0 1 0,0-1 1,0 1-1,0-1 0,0 1 1,0-1-1,0 1 1,0-1-1,0 1 0,0-1 1,0 1-1,0-1 0,0 1 1,0-1-1,0 1 0,1-1 1,-1 1-1,0-1 0,0 1 1,0-1-1,1 0 0,-1 1 1,0-1-1,1 1 1,-1-1-1,0 0 0,1 1 1,-1-1-1,1 0 0,-1 1 1,0-1-1,1 0 0,0 1 1,5 2 67,0 0 0,1-1 0,-1 1 0,1-1 0,-1-1 0,1 1 0,0-1 0,13 1 0,66-3 151,-48 0-214,-9 1-1209,0-2-1,0-1 0,37-8 0,1-9-7170</inkml:trace>
</inkml:ink>
</file>

<file path=ppt/ink/ink4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0.137"/>
    </inkml:context>
    <inkml:brush xml:id="br0">
      <inkml:brushProperty name="width" value="0.025" units="cm"/>
      <inkml:brushProperty name="height" value="0.025" units="cm"/>
    </inkml:brush>
  </inkml:definitions>
  <inkml:trace contextRef="#ctx0" brushRef="#br0">10 1 22101,'0'0'3267,"-7"83"-1986,4-31-736,3 15-257,0 10-128,0 7-128,7 2 0,10 1-224,1-2-1217,-1-3-1442,-3-5-1857,-3-5-3941</inkml:trace>
</inkml:ink>
</file>

<file path=ppt/ink/ink4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0.481"/>
    </inkml:context>
    <inkml:brush xml:id="br0">
      <inkml:brushProperty name="width" value="0.025" units="cm"/>
      <inkml:brushProperty name="height" value="0.025" units="cm"/>
    </inkml:brush>
  </inkml:definitions>
  <inkml:trace contextRef="#ctx0" brushRef="#br0">55 1 6118,'-15'74'11435,"-1"-7"-9738,3-3 289,6-5 96,4-4-769,3-2-960,0-7-481,6-3-2755,4-6-2979,-3-1-4644</inkml:trace>
</inkml:ink>
</file>

<file path=ppt/ink/ink4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3.242"/>
    </inkml:context>
    <inkml:brush xml:id="br0">
      <inkml:brushProperty name="width" value="0.025" units="cm"/>
      <inkml:brushProperty name="height" value="0.025" units="cm"/>
    </inkml:brush>
  </inkml:definitions>
  <inkml:trace contextRef="#ctx0" brushRef="#br0">1 69 17008,'0'0'961,"85"14"160,-21-14-352,22 0-65,20-7 1,16-8-577,20-2 0,1 1-640,0 3-1378,-15 2-192,-14 7-288,-12 4 384,-12 0-1057,-5 4-5701</inkml:trace>
</inkml:ink>
</file>

<file path=ppt/ink/ink4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03.629"/>
    </inkml:context>
    <inkml:brush xml:id="br0">
      <inkml:brushProperty name="width" value="0.025" units="cm"/>
      <inkml:brushProperty name="height" value="0.025" units="cm"/>
    </inkml:brush>
  </inkml:definitions>
  <inkml:trace contextRef="#ctx0" brushRef="#br0">0 188 13805,'21'5'1358,"1"0"-1,-1-1 1,0-2-1,35 1 1,-31-4-833,1-2 0,0 0 0,-1-2 0,1-1 0,-1-1 0,27-11 0,138-42-986,-137 47-1194,2 3 1,-1 2 0,79-1 0,8 9-1971,71 12 4196,-173-10 94,1-1 0,0-2 0,0-1 0,0-3 0,-1-1 0,54-15 0,69-16 5794,-139 34-6291,1 1 1,-1 0-1,1 2 0,-1 1 0,25 4 1,-41-4-27,0 1 0,0 1 0,0-1 0,0 1 0,9 6 0,-11-6-237,0 0 1,0-1-1,0 1 1,0-1-1,0 0 1,1-1-1,-1 1 1,1-1 0,-1 0-1,9 0 1,-4-5-4065,-5-14-5135</inkml:trace>
</inkml:ink>
</file>

<file path=ppt/ink/ink4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1.456"/>
    </inkml:context>
    <inkml:brush xml:id="br0">
      <inkml:brushProperty name="width" value="0.025" units="cm"/>
      <inkml:brushProperty name="height" value="0.025" units="cm"/>
    </inkml:brush>
  </inkml:definitions>
  <inkml:trace contextRef="#ctx0" brushRef="#br0">0 0 6342,'0'0'12540,"0"8"-12198,2 18 314,1-1 0,1 0 1,1 0-1,10 29 0,9 41 1929,-7-16-1849,3-1-1,3-1 0,62 135 1,-67-168-508,-2 1 1,11 55 0,-17-60-24,1 0-1,3-1 1,28 61 0,160 338 1434,-168-356-1599,4-2 0,3-1 0,52 73 0,-68-120 151,1-1 0,57 53 0,12 11-6,-20-15-81,3-3-1,136 104 0,69 60 258,-269-228-359,241 179-2,-118-95 0,53 24-3180,-157-101 1961</inkml:trace>
</inkml:ink>
</file>

<file path=ppt/ink/ink4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4.732"/>
    </inkml:context>
    <inkml:brush xml:id="br0">
      <inkml:brushProperty name="width" value="0.025" units="cm"/>
      <inkml:brushProperty name="height" value="0.025" units="cm"/>
    </inkml:brush>
  </inkml:definitions>
  <inkml:trace contextRef="#ctx0" brushRef="#br0">34 95 12620,'0'0'10783,"-5"9"-9379,-16 25-64,21-33-1305,-1-1-1,1 1 1,0-1-1,0 1 1,0-1-1,-1 1 0,1-1 1,0 1-1,0-1 1,0 1-1,0-1 1,0 1-1,0-1 0,0 1 1,0 0-1,0-1 1,0 1-1,0-1 1,0 1-1,1-1 1,-1 1-1,0-1 0,0 1 1,1-1-1,-1 1 1,0-1-1,0 1 1,1-1-1,-1 1 0,0-1 1,1 0-1,-1 1 1,1-1-1,-1 0 1,1 1-1,-1-1 0,1 0 1,-1 0-1,0 1 1,1-1-1,0 0 1,-1 0-1,1 0 1,-1 1-1,1-1 0,-1 0 1,1 0-1,-1 0 1,1 0-1,-1 0 1,1 0-1,-1 0 0,1 0 1,0-1-1,31-2 581,-28 1-552,-1 0-1,1 0 0,-1-1 1,0 1-1,0-1 0,0 0 1,0 0-1,0 0 0,0 0 0,-1 0 1,0 0-1,1-1 0,-1 1 1,0-1-1,2-6 0,-2 3 34,1 1 0,-1-1-1,-1 0 1,1 0 0,-1 0-1,-1 0 1,1 0 0,-1-10-1,-1 16-79,1 0 0,0-1 0,-1 1 0,1-1 0,0 1 0,-1 0 0,0 0 0,1-1 0,-1 1 0,0 0 0,0 0 0,1 0-1,-1 0 1,0 0 0,0 0 0,0 0 0,-1 0 0,1 0 0,0 0 0,0 0 0,0 1 0,-1-1 0,1 0 0,0 1 0,0-1 0,-1 1 0,1 0 0,-1-1 0,1 1-1,0 0 1,-1 0 0,1 0 0,-1 0 0,1 0 0,0 0 0,-1 0 0,1 0 0,-2 1 0,-1 0-10,1-1 0,-1 1 1,1 0-1,0 0 0,-1 0 0,1 0 1,0 0-1,0 1 0,0-1 0,0 1 1,0 0-1,0 0 0,0 0 0,-4 5 1,4-2 6,0 1 1,1-1-1,0 1 1,0-1 0,0 1-1,1 0 1,0-1 0,0 1-1,0 0 1,1 0-1,0 0 1,0 0 0,1 0-1,1 8 1,-2-12-5,0 0 1,0-1-1,1 1 1,-1 0-1,1 0 1,-1-1-1,1 1 0,0 0 1,-1 0-1,1-1 1,0 1-1,0-1 1,0 1-1,1-1 1,-1 1-1,0-1 1,0 0-1,1 0 0,-1 1 1,1-1-1,-1 0 1,1 0-1,-1 0 1,1-1-1,0 1 1,0 0-1,-1-1 0,1 1 1,0-1-1,0 1 1,0-1-1,-1 0 1,1 0-1,0 0 1,0 0-1,0 0 0,0 0 1,-1 0-1,1-1 1,0 1-1,0-1 1,0 1-1,-1-1 1,1 0-1,0 1 1,-1-1-1,1 0 0,2-2 1,-1 0 28,1 1 0,-1-1-1,0 0 1,0 0 0,-1 0 0,1 0 0,-1-1 0,1 1-1,-1-1 1,0 1 0,0-1 0,-1 0 0,1 1-1,-1-1 1,0 0 0,0 0 0,0 0 0,0 0 0,-1-1-1,1 1 1,-1 0 0,-1-7 0,1 11-38,0 0 0,0 0 0,0 0 0,0-1 0,1 1 0,-1 0 0,0 0 0,0-1 0,0 1 0,0 0 0,0 0 0,0-1 0,-1 1 0,1 0 0,0 0 0,0 0 0,0-1 0,0 1 0,0 0 0,0 0 0,0 0 0,0-1 0,0 1 0,-1 0 0,1 0 0,0 0 0,0-1 0,0 1 0,0 0 0,-1 0 0,1 0 0,0 0 0,0 0 0,0-1 0,-1 1 0,1 0 0,0 0 0,0 0 0,-1 0 0,1 0 0,0 0 0,-1 0 0,-9 7 0,-8 17 0,16-15-457,0 0 0,0-1 0,1 1 0,0 0 0,0 0-1,1 0 1,1 15 0,-1-22 248,0 0 1,0 0-1,0 0 0,1 0 0,-1 0 1,1 0-1,-1 0 0,1 0 1,-1 0-1,1-1 0,0 1 0,0 0 1,0 0-1,0-1 0,0 1 0,1 0 1,-1-1-1,0 1 0,1-1 0,-1 1 1,1-1-1,0 0 0,-1 0 0,1 0 1,0 0-1,0 0 0,0 0 0,0 0 1,-1-1-1,1 1 0,0 0 0,0-1 1,0 0-1,0 1 0,0-1 0,0 0 1,1 0-1,3-1 0,8-3-10382</inkml:trace>
</inkml:ink>
</file>

<file path=ppt/ink/ink4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8.023"/>
    </inkml:context>
    <inkml:brush xml:id="br0">
      <inkml:brushProperty name="width" value="0.025" units="cm"/>
      <inkml:brushProperty name="height" value="0.025" units="cm"/>
    </inkml:brush>
  </inkml:definitions>
  <inkml:trace contextRef="#ctx0" brushRef="#br0">0 0 9353,'0'0'14381,"7"54"-13035,2-17 351,3 7-608,2 6-896,-2 0-129,3-1-160,1-8-1186,-1-2-1024,-2-10-833,-3-7-352,-6-5-1250,-4-8-5220</inkml:trace>
</inkml:ink>
</file>

<file path=ppt/ink/ink4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8.365"/>
    </inkml:context>
    <inkml:brush xml:id="br0">
      <inkml:brushProperty name="width" value="0.025" units="cm"/>
      <inkml:brushProperty name="height" value="0.025" units="cm"/>
    </inkml:brush>
  </inkml:definitions>
  <inkml:trace contextRef="#ctx0" brushRef="#br0">0 108 14382,'0'0'12812,"61"24"-11595,-27-24-865,0-9-224,4-6-64,-7-2-128,-3-1-704,-9 0-898,-7 0-896,-10 1-1602,-2-2-2947</inkml:trace>
</inkml:ink>
</file>

<file path=ppt/ink/ink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1.353"/>
    </inkml:context>
    <inkml:brush xml:id="br0">
      <inkml:brushProperty name="width" value="0.025" units="cm"/>
      <inkml:brushProperty name="height" value="0.025" units="cm"/>
    </inkml:brush>
  </inkml:definitions>
  <inkml:trace contextRef="#ctx0" brushRef="#br0">208 0 12620,'-11'0'8109,"-3"0"-7020,-1 0 0,0 2 0,0-1 0,1 2 1,-18 4-1,27-6-907,0 1 0,0 0-1,1 0 1,-1 0 0,1 1 0,-1 0 0,1-1 0,0 1 0,0 1 0,0-1 0,1 1 0,-1-1 0,1 1 0,0 0 0,0 0 0,0 0 0,0 1 0,1-1 0,0 1 0,0 0 0,0-1-1,-1 7 1,0 1-91,1 0 0,0 1 0,1-1 0,0 0 0,1 0 0,0 1 0,3 15 0,-2-23-58,0 1-1,0 0 1,1-1 0,0 1 0,0-1 0,0 1 0,0-1 0,1 0-1,0 0 1,0 0 0,0 0 0,1-1 0,0 1 0,-1-1-1,2 0 1,-1 0 0,7 5 0,-10-8-33,1 0 0,-1 0 0,1 0 0,-1 0 0,0-1 0,1 1 0,0 0 0,-1-1 0,1 1 0,-1-1 0,1 0 0,0 1 0,-1-1 0,1 0 0,0 0 0,-1 0 0,1 0 0,0 0 0,-1 0 0,1-1 0,-1 1 0,1 0 0,0-1 0,-1 1 0,1-1 0,-1 0 0,1 1 0,-1-1 0,1 0 0,-1 0 0,0 0 0,1 0 0,-1 0 0,0-1 0,0 1 0,0 0 0,0 0 0,0-1 0,0 1 0,0-1 0,0 1 0,-1-1 0,1 1 0,0-1 0,-1 1 0,0-1 0,1 0 0,-1 1 0,0-1 0,0 1 0,1-1 0,-1 0 0,-1 1 0,1-4 0,-2 3 0,1 1 0,-1-1 0,0 1 0,0-1 0,0 1 0,0 0 0,0 0 0,0 0 0,0 0 0,0 1 0,0-1 0,0 0 0,-1 1 0,1-1 0,0 1 0,0 0 0,-1 0 0,1 0 0,0 0 0,0 0 0,-4 1 0,4-1 0,0 0 0,0 1 0,0-1 0,0 0 0,0 1 0,0 0 0,0-1 0,0 1 0,0 0 0,0 0 0,-2 1 0,4-1 0,-1-1 0,1 1 0,-1-1 0,1 1 0,-1-1 0,1 1 0,0-1 0,-1 1 0,1 0 0,0-1 0,-1 1 0,1 0 0,0-1 0,0 1 0,0-1 0,0 1 0,0 0 0,-1 0 0,1-1 0,0 1 0,1 0 0,-1-1 0,0 1 0,0 0 0,0-1 0,0 1 0,0 0 0,1-1 0,-1 1 0,0-1 0,0 1 0,1 0 0,0 0 0,1 1 0,0-1 0,0 0 0,0 1 0,0-1 0,0 0 0,0 0 0,1 0 0,-1 0 0,0 0 0,1-1 0,-1 1 0,1-1 0,-1 1 0,1-1 0,-1 0 0,1 0 0,3-1 0,48-3 0,-39 0 0,1 0 0,-1-1 0,0-1 0,-1-1 0,24-13 0,9-5 0,-47 25 0,1 1 0,-1-1 0,0 0 0,0 0 0,1 0 0,-1 0 0,0 1 0,0-1 0,0 0 0,0 0 0,1 1 0,-1-1 0,0 0 0,0 0 0,0 1 0,0-1 0,0 0 0,0 0 0,1 1 0,-1-1 0,0 0 0,0 0 0,0 1 0,0-1 0,0 0 0,0 0 0,0 1 0,0-1 0,0 0 0,0 1 0,-1-1 0,1 0 0,0 0 0,0 1 0,0-1 0,0 0 0,0 0 0,0 1 0,-1-1 0,1 0 0,0 0 0,0 0 0,0 1 0,0-1 0,-1 0 0,1 0 0,-6 15 0,-14 16 0,13-22 0,1 0 0,-1 1 0,2 0 0,-1 0 0,1 1 0,1-1 0,0 1 0,0 0 0,-2 15 0,6-26-11,0 1 0,0-1 0,0 0-1,1 1 1,-1-1 0,0 0 0,0 0 0,0 1 0,0-1 0,0 0-1,1 0 1,-1 0 0,0 1 0,0-1 0,0 0 0,1 0-1,-1 0 1,0 0 0,0 1 0,1-1 0,-1 0 0,0 0 0,0 0-1,1 0 1,-1 0 0,0 0 0,0 0 0,1 0 0,-1 0 0,0 0-1,1 0 1,-1 0 0,0 0 0,0 0 0,1 0 0,-1 0 0,0 0-1,1 0 1,-1 0 0,0 0 0,0 0 0,1 0 0,-1-1-1,0 1 1,0 0 0,0 0 0,1 0 0,-1 0 0,0-1 0,1 1-1,11-7-3038,3-8-4264,1-6-4687</inkml:trace>
</inkml:ink>
</file>

<file path=ppt/ink/ink4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8.710"/>
    </inkml:context>
    <inkml:brush xml:id="br0">
      <inkml:brushProperty name="width" value="0.025" units="cm"/>
      <inkml:brushProperty name="height" value="0.025" units="cm"/>
    </inkml:brush>
  </inkml:definitions>
  <inkml:trace contextRef="#ctx0" brushRef="#br0">1 178 17905,'0'0'8968,"68"-45"-8071,-14 29-544,8-6-257,2 1-64,1-2-64,-4 7-1410,-9 0-2401,-13 6-1506,-9 2-3940</inkml:trace>
</inkml:ink>
</file>

<file path=ppt/ink/ink4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9.114"/>
    </inkml:context>
    <inkml:brush xml:id="br0">
      <inkml:brushProperty name="width" value="0.025" units="cm"/>
      <inkml:brushProperty name="height" value="0.025" units="cm"/>
    </inkml:brush>
  </inkml:definitions>
  <inkml:trace contextRef="#ctx0" brushRef="#br0">79 1 13068,'0'0'11008,"6"12"-9321,-2-2-1358,0-4-203,-1 0-1,0 0 1,-1 0-1,1 1 1,-1-1 0,-1 1-1,1-1 1,-1 1 0,0 0-1,-1 0 1,0 12-1,-8 31 84,-18 53-1,37-138-136,-2 11-513,-1-1-1,-1 0 1,-1-1-1,3-41 0,-9 110 1293,9 67 0,-6-93-709,0 0 1,1-1-1,1 1 0,1-1 1,0 0-1,1 0 0,9 15 1,-15-29-134,0-1 0,-1 1 1,1 0-1,0-1 0,0 1 1,0-1-1,0 1 0,0-1 1,1 0-1,-1 1 0,0-1 1,1 0-1,-1 0 0,0 0 1,1 0-1,-1 0 0,1 0 1,0 0-1,-1-1 1,1 1-1,0 0 0,-1-1 1,1 0-1,0 1 0,0-1 1,0 0-1,-1 0 0,1 0 1,3 0-1,-3-1 3,0 0 0,-1-1-1,1 1 1,-1 0 0,0-1 0,1 1 0,-1-1-1,0 1 1,0-1 0,0 0 0,0 1 0,0-1-1,0 0 1,0 0 0,0 0 0,-1 1 0,1-1-1,-1 0 1,0 0 0,1 0 0,-1 0 0,0 0-1,0 0 1,0 0 0,-1-4 0,0-1-67,0 1 0,-1-1 0,0 0 0,0 1 0,-1 0 1,1-1-1,-1 1 0,-1 0 0,1 0 0,-1 1 0,0-1 0,-9-8 1,-9-10-308,-34-28 0,38 36 315,-14-10 733,-48-30 0,112 57-206,-19-2-480,139 1-160,-50 1-5301,-50-1-2483</inkml:trace>
</inkml:ink>
</file>

<file path=ppt/ink/ink4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9.985"/>
    </inkml:context>
    <inkml:brush xml:id="br0">
      <inkml:brushProperty name="width" value="0.025" units="cm"/>
      <inkml:brushProperty name="height" value="0.025" units="cm"/>
    </inkml:brush>
  </inkml:definitions>
  <inkml:trace contextRef="#ctx0" brushRef="#br0">45 1 18674,'0'0'2914,"-5"59"-1985,-1-10-320,-3 17-193,2 8 353,-2 7-417,2 3-256,6-1-32,1-3-160,1-3-1121,12-3-1153,-1-2-2531,1 3-6213</inkml:trace>
</inkml:ink>
</file>

<file path=ppt/ink/ink4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0.581"/>
    </inkml:context>
    <inkml:brush xml:id="br0">
      <inkml:brushProperty name="width" value="0.025" units="cm"/>
      <inkml:brushProperty name="height" value="0.025" units="cm"/>
    </inkml:brush>
  </inkml:definitions>
  <inkml:trace contextRef="#ctx0" brushRef="#br0">397 0 17873,'-24'184'-4893,"-1"94"5086,-9 76 1156,-4-119-7709,-23 107 9715,-43 185 3257,65-330-4573,10 105-7398,8-74 1889,6-9 5785,9 0 0,28 291 0,-19-213 2223,-6-147-2563,3-148-2042,0 1 0,-1 0 1,1 0-1,1-1 0,-1 1 0,0 0 1,0-1-1,1 1 0,0 0 0,0-1 1,-1 1-1,1-1 0,1 1 1,-1-1-1,0 1 0,1-1 0,-1 0 1,1 0-1,-1 0 0,1 0 0,0 0 1,0 0-1,3 2 0,1-4-3275,-5-8-2866</inkml:trace>
</inkml:ink>
</file>

<file path=ppt/ink/ink4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3.657"/>
    </inkml:context>
    <inkml:brush xml:id="br0">
      <inkml:brushProperty name="width" value="0.025" units="cm"/>
      <inkml:brushProperty name="height" value="0.025" units="cm"/>
    </inkml:brush>
  </inkml:definitions>
  <inkml:trace contextRef="#ctx0" brushRef="#br0">42 1 11435,'0'0'2979,"-7"4"-1356,5-2-1386,0 0 1,-1 0 0,1 0 0,0 0-1,0 0 1,0 0 0,1 0 0,-1 0-1,0 1 1,1-1 0,0 1 0,-1-1-1,1 1 1,0 0 0,-1 3 0,-2 56 2977,3 5-1534,0-17-958,1 0 1,3 0 0,13 73-1,-3-59-56,2-2-1,4 0 0,2-1 0,53 109 1,-53-128-200,20 51 0,-30-63-414,1-1 1,1-1-1,1 0 0,2-1 1,20 26-1,0-8 85,2-2-1,2-1 1,64 51-1,-68-62-137,32 35 0,-47-43 0,1-1 0,2-1 0,0-2 0,52 34 0,-7-15 0,2-4 0,0-3 0,111 32 0,-163-57 0,-1 2 0,0-1 0,-1 2 0,1 1 0,19 13 0,-26-14 0,1-1 0,0 0 0,1-1 0,0-1 0,0 0 0,0-1 0,1 0 0,0-1 0,0 0 0,0-1 0,15 1 0,-22-4 0,7 0 0,0 0 0,0 2 0,0-1 0,0 2 0,16 4 0,-29-29-7153,-10 2-1432,-6-5-8444</inkml:trace>
</inkml:ink>
</file>

<file path=ppt/ink/ink4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5.602"/>
    </inkml:context>
    <inkml:brush xml:id="br0">
      <inkml:brushProperty name="width" value="0.025" units="cm"/>
      <inkml:brushProperty name="height" value="0.025" units="cm"/>
    </inkml:brush>
  </inkml:definitions>
  <inkml:trace contextRef="#ctx0" brushRef="#br0">1 100 13997,'0'0'12129,"9"3"-10826,-2-2-1182,-1 1 0,1-1 0,-1-1 1,1 0-1,-1 0 0,1 0 0,-1 0 0,1-1 1,-1 0-1,1-1 0,-1 0 0,0 1 1,1-2-1,-1 1 0,-1-1 0,1 0 0,0 0 1,0-1-1,-1 0 0,0 1 0,0-2 1,0 1-1,6-8 0,-11 12-106,1 0 0,-1-1 0,1 1 0,-1 0 0,0-1 1,1 1-1,-1 0 0,0-1 0,1 1 0,-1 0 0,0-1 0,0 1 0,1 0 0,-1-1 0,0 1 0,0-1 1,0 1-1,1-1 0,-1 1 0,0-1 0,0 1 0,0-1 0,0 1 0,0 0 0,0-1 0,0 1 0,0-1 1,0 1-1,0-1 0,0 1 0,0-1 0,-1 1 0,1-1 0,0 0 0,-17 3 804,-21 15 263,-10 27-1082,44-41 0,1 1 0,0-1 0,0 1 0,0 0 0,1 0 0,-1 0 0,1 0 0,0 1 0,0-1 0,1 1 0,-2 5 0,28-37 0,-20 19 0,0-1 0,0 1 0,-1-1 0,0 0 0,-1 0 0,0 0 0,-1-1 0,1 1 0,-2-1 0,0 1 0,1-14 0,-2 22 0,0 1 0,0 0 0,0 0 0,0-1 0,0 1 0,-1 0 0,1-1 0,0 1 0,0 0 0,0 0 0,0-1 0,0 1 0,0 0 0,-1 0 0,1 0 0,0-1 0,0 1 0,0 0 0,-1 0 0,1 0 0,0-1 0,0 1 0,0 0 0,-1 0 0,1 0 0,0 0 0,0 0 0,-1 0 0,1-1 0,0 1 0,-1 0 0,1 0 0,0 0 0,0 0 0,-1 0 0,1 0 0,0 0 0,0 0 0,-1 0 0,1 0 0,0 0 0,-1 1 0,1-1 0,0 0 0,0 0 0,-1 0 0,1 0 0,0 0 0,0 0 0,-1 1 0,1-1 0,0 0 0,0 0 0,0 0 0,-1 0 0,1 1 0,0-1 0,0 0 0,0 0 0,0 1 0,0-1 0,-1 0 0,1 0 0,0 1 0,0-1 0,0 0 0,0 1 0,-14 15 0,12-12 6,0 0-1,1 0 1,0 0-1,0 0 1,0 0 0,0 0-1,0 0 1,1 0-1,0 7 1,0-10-13,0 0 0,0 0 0,0 0 0,1 0 0,-1 0 0,1 0 0,-1 0 0,0 0 0,1 0 0,0 0 0,-1 0 0,1 0 0,0 0 0,-1-1 0,1 1 0,0 0 0,0 0 0,-1-1 0,1 1 0,0 0 0,0-1 0,0 1 0,0-1 0,0 1 0,0-1 0,0 0 0,0 1 0,0-1 0,0 0 0,0 0 0,0 0 0,0 0 0,1 0 0,-1 0 0,0 0 0,0 0 0,0 0 0,0 0 0,2-1 0,1 0-398,0 0 0,-1 0 0,1 0-1,0 0 1,0-1 0,0 0 0,-1 1 0,1-1 0,-1-1 0,1 1 0,-1 0 0,0-1 0,0 0 0,0 0-1,0 0 1,2-3 0,25-34-9588</inkml:trace>
</inkml:ink>
</file>

<file path=ppt/ink/ink4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6.181"/>
    </inkml:context>
    <inkml:brush xml:id="br0">
      <inkml:brushProperty name="width" value="0.025" units="cm"/>
      <inkml:brushProperty name="height" value="0.025" units="cm"/>
    </inkml:brush>
  </inkml:definitions>
  <inkml:trace contextRef="#ctx0" brushRef="#br0">0 0 20083,'0'0'3876,"2"68"-2179,-2-33-448,0 5-320,4 5-480,1 2-289,4-2-128,4-5-32,1-4-192,0-9-1089,-3-5-833,-4-5 160,-4-6-1025,-3-7-4740</inkml:trace>
</inkml:ink>
</file>

<file path=ppt/ink/ink4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6.581"/>
    </inkml:context>
    <inkml:brush xml:id="br0">
      <inkml:brushProperty name="width" value="0.025" units="cm"/>
      <inkml:brushProperty name="height" value="0.025" units="cm"/>
    </inkml:brush>
  </inkml:definitions>
  <inkml:trace contextRef="#ctx0" brushRef="#br0">129 569 14990,'0'0'13901,"63"-8"-13132,-25 7-577,6-2-160,-1 1 0,-2-1-544,-4 1-1506,-9 1-1313,-8-2-321,-10-5-1152,-9-3-5190</inkml:trace>
  <inkml:trace contextRef="#ctx0" brushRef="#br0" timeOffset="1">0 136 18161,'0'0'6566,"76"-45"-5028,-24 32-417,5 2-897,1-2-224,2 0-929,-7 0-2274,-8-1-2754,-11 1-9514</inkml:trace>
</inkml:ink>
</file>

<file path=ppt/ink/ink4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7.222"/>
    </inkml:context>
    <inkml:brush xml:id="br0">
      <inkml:brushProperty name="width" value="0.025" units="cm"/>
      <inkml:brushProperty name="height" value="0.025" units="cm"/>
    </inkml:brush>
  </inkml:definitions>
  <inkml:trace contextRef="#ctx0" brushRef="#br0">101 0 737,'0'0'27081,"6"12"-25783,-1 0-1203,-1 0 0,0 1 0,-1 0 1,0 0-1,-1 0 0,-1 0 0,0 0 1,0 0-1,-1 0 0,-1 1 1,-1-1-1,-4 22 0,-1-3-6,3-14 2,0-1 1,-12 30-1,13-53 84,0-21-747,1-28-1038,2-72-397,1 135 2059,0 0 0,0-1 0,0 1-1,1 0 1,0-1 0,0 1 0,1-1 0,0 0 0,6 11 0,45 60 937,-8-12-410,-84-104 804,14 7-1688,8 10 374,-1 0 1,0 1-1,-1 1 1,-1 1-1,-40-30 1,102 47 399,-2 1-570,51-1-1203,-34-11-4999,-33 1-824</inkml:trace>
</inkml:ink>
</file>

<file path=ppt/ink/ink4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37.567"/>
    </inkml:context>
    <inkml:brush xml:id="br0">
      <inkml:brushProperty name="width" value="0.025" units="cm"/>
      <inkml:brushProperty name="height" value="0.025" units="cm"/>
    </inkml:brush>
  </inkml:definitions>
  <inkml:trace contextRef="#ctx0" brushRef="#br0">0 0 19538,'0'0'7079,"16"58"-5669,-9-31-1026,6 3-256,-2 0-1313,-1-7-2915,2-12-5285</inkml:trace>
</inkml:ink>
</file>

<file path=ppt/ink/ink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1.698"/>
    </inkml:context>
    <inkml:brush xml:id="br0">
      <inkml:brushProperty name="width" value="0.025" units="cm"/>
      <inkml:brushProperty name="height" value="0.025" units="cm"/>
    </inkml:brush>
  </inkml:definitions>
  <inkml:trace contextRef="#ctx0" brushRef="#br0">0 59 20083,'0'0'9113,"13"-5"-8467,-2-1-447,6-2 42,0 0 1,0 1-1,1 1 1,0 1-1,0 0 1,32-4-1,-49 9-228,0 0 0,0 0 1,0 0-1,-1 0 0,1 0 0,0 0 0,0 0 0,-1 0 0,1 1 0,0-1 0,0 0 0,-1 0 0,1 1 0,0-1 0,0 0 0,-1 1 0,1-1 1,-1 1-1,1-1 0,0 1 0,-1-1 0,1 1 0,-1-1 0,1 1 0,-1 0 0,1-1 0,-1 1 0,0 0 0,1-1 0,0 2 0,-1 0 15,0 0-1,0 0 1,0 0-1,0 0 0,0 1 1,0-1-1,-1 0 1,1 0-1,-1 0 1,1 0-1,-2 3 0,-2 3 34,0 0-1,-1 0 0,0 0 1,-7 10-1,-15 8-60,-11 12 0,36-36 0,0 0 0,0 0 0,1 0 0,-1 1 0,1-1 0,-1 1 0,1-1 0,0 1 0,0-1 0,0 1 0,0 0 0,0 0 0,0 3 0,44-5-192,-37-1-203,0-1 0,0 0 0,0 0 0,0-1-1,-1 0 1,1 0 0,10-6 0,19-16-4857,0-8-3215</inkml:trace>
</inkml:ink>
</file>

<file path=ppt/ink/ink4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1.359"/>
    </inkml:context>
    <inkml:brush xml:id="br0">
      <inkml:brushProperty name="width" value="0.025" units="cm"/>
      <inkml:brushProperty name="height" value="0.025" units="cm"/>
    </inkml:brush>
  </inkml:definitions>
  <inkml:trace contextRef="#ctx0" brushRef="#br0">23 0 13741,'0'0'3427,"-3"51"-2146,1-16-192,0 10-288,1 11-448,-1 7-289,-1 5-545,1 2-1825,-1-5-2210,-1-5-3716</inkml:trace>
</inkml:ink>
</file>

<file path=ppt/ink/ink4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1.685"/>
    </inkml:context>
    <inkml:brush xml:id="br0">
      <inkml:brushProperty name="width" value="0.025" units="cm"/>
      <inkml:brushProperty name="height" value="0.025" units="cm"/>
    </inkml:brush>
  </inkml:definitions>
  <inkml:trace contextRef="#ctx0" brushRef="#br0">57 1 16816,'-15'59'1537,"0"-2"-352,4 0-192,4-6-576,3-4-353,2-6-769,1-5-1953,1-4-2659,-1-1-6310</inkml:trace>
</inkml:ink>
</file>

<file path=ppt/ink/ink4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2.044"/>
    </inkml:context>
    <inkml:brush xml:id="br0">
      <inkml:brushProperty name="width" value="0.025" units="cm"/>
      <inkml:brushProperty name="height" value="0.025" units="cm"/>
    </inkml:brush>
  </inkml:definitions>
  <inkml:trace contextRef="#ctx0" brushRef="#br0">73 0 3427,'-16'199'9391,"-9"82"-2505,10-84-2920,0-3-1046,13-174-2905,2-13-7701,0-14 650</inkml:trace>
</inkml:ink>
</file>

<file path=ppt/ink/ink4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3.009"/>
    </inkml:context>
    <inkml:brush xml:id="br0">
      <inkml:brushProperty name="width" value="0.025" units="cm"/>
      <inkml:brushProperty name="height" value="0.025" units="cm"/>
    </inkml:brush>
  </inkml:definitions>
  <inkml:trace contextRef="#ctx0" brushRef="#br0">281 1 19346,'0'0'7682,"-9"5"-7698,5-3 15,0 0 0,0 0-1,1 1 1,-1-1 0,1 1 0,-1 0-1,1 0 1,0 0 0,0 0 0,1 0-1,-1 1 1,0 0 0,1-1-1,0 1 1,0 0 0,0 0 0,1 0-1,-1 0 1,1 0 0,-1 5 0,-35 328 3733,17-106-1683,14-204-2819,6-27 721,0 1 0,0-1 0,0 0 0,0 1 0,0-1 0,0 0 0,-1 0 0,1 0 0,0 1 0,0-1 0,0 0 0,0 0 0,0 1 0,-1-1 0,1 0 0,0 0 0,0 0 0,0 1 0,-1-1 0,1 0 0,0 0 0,0 0 0,-1 0 0,1 0 0,0 0 0,0 0 0,-1 1 0,1-1 0,0 0 0,0 0 0,-1 0 0,1 0 0,0 0 0,-1 0 0,1 0 0,0 0 0,-1 0 0,-2-3-431,1 0 1,-1 0 0,1 0 0,-1 0-1,1 0 1,0-1 0,0 1 0,-1-4-1,-2-2-21,-30-46-3960,-20-38 3092,50 84 1605,1 0-1,0 0 1,1-1-1,0 1 1,1-1-1,0 0 1,0 1-1,0-15 1,2 22-164,1 1 0,-1-1 0,0 0-1,1 0 1,-1 0 0,1 0 0,-1 1 0,1-1 0,0 0 0,0 1 0,0-1 0,0 0 0,0 1 0,0-1 0,0 1 0,0 0 0,1-1 0,-1 1-1,0 0 1,1 0 0,-1-1 0,1 1 0,0 1 0,-1-1 0,1 0 0,0 0 0,-1 0 0,1 1 0,0-1 0,0 1 0,3-1-1,7-1-26,1 1 0,-1 0 0,23 2-1,-17-1-95,94 0-4887,-53 0-3113</inkml:trace>
</inkml:ink>
</file>

<file path=ppt/ink/ink4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3.587"/>
    </inkml:context>
    <inkml:brush xml:id="br0">
      <inkml:brushProperty name="width" value="0.025" units="cm"/>
      <inkml:brushProperty name="height" value="0.025" units="cm"/>
    </inkml:brush>
  </inkml:definitions>
  <inkml:trace contextRef="#ctx0" brushRef="#br0">221 1 18289,'0'0'1191,"-6"11"965,-20 39 172,1 2 0,3 1-1,-23 81 1,37-161-11111,-10-56 5506,16 77 3314,-6-29-385,8 34 425,0 0 1,0 0-1,0 0 1,-1 0-1,1 0 1,0 0-1,-1 0 1,1 0-1,-1 0 1,1 0-1,-1 0 1,0 1-1,1-1 0,-1 0 1,0 0-1,0 1 1,1-1-1,-1 0 1,0 1-1,0-1 1,0 0-1,0 1 1,-2-1-1,1 35 1738,3-25-1452,0-1-1,1 1 1,-1-1-1,2 1 1,-1-1-1,1 0 1,1 0-1,-1 0 1,1 0-1,1-1 1,-1 1-1,1-1 1,8 8-1,-9-9-236,0-1-1,1 0 1,0-1-1,0 1 1,0-1 0,0 0-1,1 0 1,0 0-1,0-1 1,0 0-1,0 0 1,0 0 0,0-1-1,1 0 1,-1 0-1,1-1 1,9 1-1,-15-2-92,-1-1-1,1 1 1,0-1-1,0 1 0,-1-1 1,1 1-1,0-1 1,-1 1-1,1-1 1,-1 0-1,1 1 1,-1-1-1,1 0 0,-1 0 1,1 1-1,-1-1 1,0 0-1,0 0 1,1 0-1,-1 1 0,0-1 1,0 0-1,0 0 1,0 0-1,0 0 1,0 1-1,0-1 0,0 0 1,0 0-1,0 0 1,0 0-1,0 0 1,-1 1-1,1-1 0,-1-1 1,-10-34 70,-2 13-197,-2 1 0,0 1 0,-1 0 0,-2 1 0,0 1 0,-1 1 0,0 0 0,-2 2 0,-28-19 0,165 88 638,-19-17-3575,-41-19-3803</inkml:trace>
</inkml:ink>
</file>

<file path=ppt/ink/ink4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5.323"/>
    </inkml:context>
    <inkml:brush xml:id="br0">
      <inkml:brushProperty name="width" value="0.025" units="cm"/>
      <inkml:brushProperty name="height" value="0.025" units="cm"/>
    </inkml:brush>
  </inkml:definitions>
  <inkml:trace contextRef="#ctx0" brushRef="#br0">11 15 7719,'2'-7'7463,"-2"3"-4388,0 1 2979,0 12-5542,0 12 65,-5 6 96,1 4-193,0 5-256,4 0-128,0 1-64,0-4-320,6-8-3427,6-10-6087</inkml:trace>
</inkml:ink>
</file>

<file path=ppt/ink/ink4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6.215"/>
    </inkml:context>
    <inkml:brush xml:id="br0">
      <inkml:brushProperty name="width" value="0.025" units="cm"/>
      <inkml:brushProperty name="height" value="0.025" units="cm"/>
    </inkml:brush>
  </inkml:definitions>
  <inkml:trace contextRef="#ctx0" brushRef="#br0">1 2 19058,'0'0'4004,"76"-1"-2371,-33 4-287,8 4-738,8-2-544,0-2-320,1 1-1185,-9-4-609,-6 0-1121,-12-5-1410,-11-11-3234</inkml:trace>
</inkml:ink>
</file>

<file path=ppt/ink/ink4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6.576"/>
    </inkml:context>
    <inkml:brush xml:id="br0">
      <inkml:brushProperty name="width" value="0.025" units="cm"/>
      <inkml:brushProperty name="height" value="0.025" units="cm"/>
    </inkml:brush>
  </inkml:definitions>
  <inkml:trace contextRef="#ctx0" brushRef="#br0">47 1 15503,'0'0'5637,"13"2"-5135,13 4-64,0 1 0,32 13 0,-46-15-333,0 0 0,0 1 0,-1 0 0,0 1 0,0 0-1,0 1 1,-1 0 0,9 10 0,-17-16-80,1 1 1,-1-1-1,-1 1 0,1 0 1,0-1-1,-1 1 1,1 0-1,-1 0 0,0 1 1,0-1-1,0 0 0,0 0 1,-1 0-1,1 1 1,-1-1-1,0 0 0,0 0 1,0 1-1,0-1 0,0 0 1,-1 1-1,0-1 1,0 0-1,0 0 0,0 0 1,0 0-1,0 0 0,-1 0 1,1 0-1,-1 0 1,0 0-1,0-1 0,-3 4 1,-8 8 311,0-1 1,-1 0-1,0-1 1,-26 16-1,30-20-266,-30 20 58,-60 41-2847,66-50-2893</inkml:trace>
</inkml:ink>
</file>

<file path=ppt/ink/ink4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7.557"/>
    </inkml:context>
    <inkml:brush xml:id="br0">
      <inkml:brushProperty name="width" value="0.025" units="cm"/>
      <inkml:brushProperty name="height" value="0.025" units="cm"/>
    </inkml:brush>
  </inkml:definitions>
  <inkml:trace contextRef="#ctx0" brushRef="#br0">230 0 8040,'0'0'17798,"-2"8"-17414,-13 50 835,3-1 0,2 2 0,-2 66 0,5 179 21,7-300-1238,-1-13-356,0-1-1,-1 1 1,0-1 0,0 1-1,-1 0 1,0 0 0,-7-14-1,-39-65-6997,25 45 3195,6 11 1267,-22-44-1189,24 24 8160,16 51-3860,1 0 0,0 1 0,-1-1 0,1 1 0,0-1 0,-1 1 0,1-1 0,0 1 0,0-1 0,0 1 0,0 0 0,-1-1 0,1 1 1,0 0-1,0 0 0,0-1 0,0 1 0,0 0 0,0 0 0,-1 0 0,1 0 0,0 0 0,0 1 0,1-1 0,30 1 724,-30-1-605,76 9 1243,-40-3-1592,54 0 0,-80-7-1098,0 1-1,0-2 1,0 1 0,22-8 0,5-9-6976</inkml:trace>
</inkml:ink>
</file>

<file path=ppt/ink/ink4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8.148"/>
    </inkml:context>
    <inkml:brush xml:id="br0">
      <inkml:brushProperty name="width" value="0.025" units="cm"/>
      <inkml:brushProperty name="height" value="0.025" units="cm"/>
    </inkml:brush>
  </inkml:definitions>
  <inkml:trace contextRef="#ctx0" brushRef="#br0">165 0 18706,'0'0'5343,"0"10"-3469,-2 10-1309,0-1-1,-1 0 0,-1 0 1,-1 0-1,-1-1 0,-9 22 1,-57 116 689,85-186-2151,12-41 0,-8 21-181,-12 33 897,8-13 106,-8 55-85,26 218 2642,-34-256-2288,-2 1 0,0-1 1,0 1-1,-1 1 0,-1-1 0,0 1 1,-13-17-1,-9-16-456,-45-91-352,70 130 558,16 17-53,16 3-170,1-2 1,0-1 0,1-1-1,0-1 1,41 7 0,-2 0-5548,-21-3-2907</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985"/>
    </inkml:context>
    <inkml:brush xml:id="br0">
      <inkml:brushProperty name="width" value="0.025" units="cm"/>
      <inkml:brushProperty name="height" value="0.025" units="cm"/>
    </inkml:brush>
  </inkml:definitions>
  <inkml:trace contextRef="#ctx0" brushRef="#br0">113 0 18802,'0'0'1180,"-11"3"69,7-3-1163,0 1-1,1 0 1,-1 0 0,0 0 0,0 1 0,1-1-1,-1 1 1,1 0 0,-1 0 0,1 0 0,0 0-1,0 1 1,0-1 0,0 1 0,0 0 0,1 0 0,-1 0-1,1 0 1,0 0 0,0 0 0,0 1 0,0-1-1,0 1 1,1 0 0,0-1 0,-2 6 0,-6 37 219,2 1 0,2-1 0,2 1 0,2-1 1,9 82-1,-5-113-258,-1 0 0,2-1 0,0 1 1,0-1-1,2 0 0,0 0 0,0-1 0,12 19 1,-15-27 1,1-1 1,0 1 0,-1-1 0,1 0 0,1 0 0,-1 0 0,0 0 0,1-1 0,0 1 0,10 4 0,-11-7 38,-1 0 0,1 1 1,0-2-1,-1 1 1,1 0-1,0-1 0,0 0 1,0 0-1,-1 0 0,1 0 1,0-1-1,0 1 1,0-1-1,-1 0 0,1 0 1,0 0-1,-1-1 0,5-2 1,-6 4-15,0-1 1,0 0-1,0-1 1,0 1-1,0 0 1,0-1-1,0 1 1,0-1-1,0 1 0,-1-1 1,1 0-1,-1 0 1,1 0-1,-1 0 1,0 0-1,0 0 1,0 0-1,0 0 1,0 0-1,0-1 1,0 1-1,-1 0 0,1-1 1,-1 1-1,0 0 1,0-1-1,0 1 1,0-1-1,0 1 1,0 0-1,-1-1 1,1 1-1,-2-4 1,1 2 35,-1 0 0,1 1 0,-1-1 0,0 1 0,-1-1 1,1 1-1,0 0 0,-1 0 0,0 0 0,1 0 0,-1 0 1,0 1-1,-1-1 0,1 1 0,0 0 0,-1 0 0,1 0 1,-1 0-1,-4-1 0,-22-1-110,29 3 0,0 1 0,0 0 0,1 0 0,-1-1 0,0 1 0,0 0 0,0 0 0,0 0 0,0 0 0,1 0 0,-1 0 0,0 0 0,0 1 0,0-1 0,0 0 0,1 0 0,-1 1 0,0-1 0,0 1 0,0-1 0,1 0 0,-1 1 0,0-1 0,1 1 0,-1 0 0,0 0 0,3 0 0,1 0 0,0-1 0,0 1 0,0-1 0,0 1 0,0-1 0,0 0 0,0 0 0,0-1 0,0 1 0,4-2 0,0 0 0,1 0 0,-1-1 0,0 0 0,-1-1 0,1 0 0,-1 0 0,1 0 0,-1-1 0,-1 0 0,8-7 0,50-60 0,-60 69 0,0 52 0,-3-47-2,0 13-436,0-1-1,1 0 0,1 1 1,4 15-1,-6-27 223,1 0 0,0 0 0,0 0 0,0 0-1,0-1 1,0 1 0,1 0 0,-1-1 0,1 1-1,-1-1 1,1 0 0,0 1 0,0-1 0,0 0 0,1 0-1,-1 0 1,0 0 0,1-1 0,-1 1 0,1-1-1,0 1 1,-1-1 0,1 0 0,0 0 0,0 0 0,0 0-1,3 0 1,12-1-9633</inkml:trace>
</inkml:ink>
</file>

<file path=ppt/ink/ink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2.036"/>
    </inkml:context>
    <inkml:brush xml:id="br0">
      <inkml:brushProperty name="width" value="0.025" units="cm"/>
      <inkml:brushProperty name="height" value="0.025" units="cm"/>
    </inkml:brush>
  </inkml:definitions>
  <inkml:trace contextRef="#ctx0" brushRef="#br0">287 1 25592,'0'0'4933,"7"65"-2691,8-36-2242,0 5 0,-2 0 0,-2 7 0,-10 4 0,-1 7 0,-22 10 0,-14 6 0,-17 4 0,-12 2-2691,-16 3-5316,-11-1-10635</inkml:trace>
</inkml:ink>
</file>

<file path=ppt/ink/ink4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8.898"/>
    </inkml:context>
    <inkml:brush xml:id="br0">
      <inkml:brushProperty name="width" value="0.025" units="cm"/>
      <inkml:brushProperty name="height" value="0.025" units="cm"/>
    </inkml:brush>
  </inkml:definitions>
  <inkml:trace contextRef="#ctx0" brushRef="#br0">1 1 17360,'1'1'865,"4"15"96,-2 4 1281,0 7-288,0 3 32,-2 1-577,0 0-608,1-2-577,1-1-96,3-5-320,1-11-2562,3-9-3845</inkml:trace>
</inkml:ink>
</file>

<file path=ppt/ink/ink4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9.603"/>
    </inkml:context>
    <inkml:brush xml:id="br0">
      <inkml:brushProperty name="width" value="0.025" units="cm"/>
      <inkml:brushProperty name="height" value="0.025" units="cm"/>
    </inkml:brush>
  </inkml:definitions>
  <inkml:trace contextRef="#ctx0" brushRef="#br0">424 1 10218,'0'0'21898,"-9"0"-21674,-11 1-181,0 1 1,0 1-1,0 1 0,0 1 1,1 1-1,-31 13 0,-51 13 65,74-26-75,-46 4-1,29-9-3022,48-7-3514,0-1 4023,12-10-4555</inkml:trace>
</inkml:ink>
</file>

<file path=ppt/ink/ink4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6:49.962"/>
    </inkml:context>
    <inkml:brush xml:id="br0">
      <inkml:brushProperty name="width" value="0.025" units="cm"/>
      <inkml:brushProperty name="height" value="0.025" units="cm"/>
    </inkml:brush>
  </inkml:definitions>
  <inkml:trace contextRef="#ctx0" brushRef="#br0">241 0 18962,'0'0'8392,"-9"9"-7655,-15 17-306,2 1 1,0 1-1,-31 54 0,-45 110 1511,96-188-1935,0-1-1,0 1 1,1-1-1,0 1 1,0-1-1,0 1 1,0 0-1,0 0 1,1-1 0,-1 1-1,1 0 1,1 5-1,-1-7-14,1 0 1,0-1-1,0 1 0,1 0 0,-1-1 0,0 1 0,0-1 0,1 1 0,-1-1 0,1 0 0,-1 0 1,1 1-1,0-1 0,-1 0 0,1-1 0,0 1 0,0 0 0,0 0 0,0-1 0,0 1 1,-1-1-1,1 1 0,0-1 0,4 0 0,43 8-1098,89 4-1,-75-12-2436,-1-2-3284,-3-5-8104</inkml:trace>
</inkml:ink>
</file>

<file path=ppt/ink/ink4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5.152"/>
    </inkml:context>
    <inkml:brush xml:id="br0">
      <inkml:brushProperty name="width" value="0.025" units="cm"/>
      <inkml:brushProperty name="height" value="0.025" units="cm"/>
    </inkml:brush>
  </inkml:definitions>
  <inkml:trace contextRef="#ctx0" brushRef="#br0">1 422 20788,'0'0'4900,"79"-34"-3747,-19-11-352,14-9-449,8-5-127,5-1-193,0 8-32,-6 11-673,-10 11-1537,-16 6-737,-12 1-4260</inkml:trace>
</inkml:ink>
</file>

<file path=ppt/ink/ink4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5.807"/>
    </inkml:context>
    <inkml:brush xml:id="br0">
      <inkml:brushProperty name="width" value="0.025" units="cm"/>
      <inkml:brushProperty name="height" value="0.025" units="cm"/>
    </inkml:brush>
  </inkml:definitions>
  <inkml:trace contextRef="#ctx0" brushRef="#br0">13 0 21909,'0'0'3459,"-13"73"-3139,13-19 97,0 7-33,0 0-288,8-5-32,7-8-224,1-9-609,4-14 321,-4-10-97,-1-8-287,-5-5-738,-4-2-992,-6-3-1346,0-14-3459</inkml:trace>
</inkml:ink>
</file>

<file path=ppt/ink/ink4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6.168"/>
    </inkml:context>
    <inkml:brush xml:id="br0">
      <inkml:brushProperty name="width" value="0.025" units="cm"/>
      <inkml:brushProperty name="height" value="0.025" units="cm"/>
    </inkml:brush>
  </inkml:definitions>
  <inkml:trace contextRef="#ctx0" brushRef="#br0">0 113 18097,'0'0'7751,"74"-34"-5733,-39 24-384,5-2-641,-1 1-545,1 0-352,-3 1-32,-5 1-192,-7 0-160,-4 5-513,-11 2-512,-6 2-1089,-10 0-4261,-12 6 1763,-8 3-2403</inkml:trace>
  <inkml:trace contextRef="#ctx0" brushRef="#br0" timeOffset="1">115 138 11403,'0'0'7463,"-25"58"-4420,25-46-929,11-7-224,13-5-33,11 0-479,2-3-738,4-7-448,0 2-192,-5 4-1793,-11 4-2211,-7 0-1217,-10 11-3395</inkml:trace>
</inkml:ink>
</file>

<file path=ppt/ink/ink4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6.523"/>
    </inkml:context>
    <inkml:brush xml:id="br0">
      <inkml:brushProperty name="width" value="0.025" units="cm"/>
      <inkml:brushProperty name="height" value="0.025" units="cm"/>
    </inkml:brush>
  </inkml:definitions>
  <inkml:trace contextRef="#ctx0" brushRef="#br0">1 113 16912,'0'0'11179,"49"23"-10154,1-41-705,7-1-288,7-3-1473,4-1-2755,-3-4-3235,-3 0 1985</inkml:trace>
</inkml:ink>
</file>

<file path=ppt/ink/ink4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6.850"/>
    </inkml:context>
    <inkml:brush xml:id="br0">
      <inkml:brushProperty name="width" value="0.025" units="cm"/>
      <inkml:brushProperty name="height" value="0.025" units="cm"/>
    </inkml:brush>
  </inkml:definitions>
  <inkml:trace contextRef="#ctx0" brushRef="#br0">61 69 18834,'0'0'8584,"-4"12"-7591,0 9-632,1 0 0,1 0 0,0 1-1,2-1 1,0 0 0,2 1 0,0-1 0,1 0 0,7 22 0,-4-21-338,7 23-766,2 0 1,27 57-1,-33-91-3531,-5-24-3431,-4-10 1048</inkml:trace>
  <inkml:trace contextRef="#ctx0" brushRef="#br0" timeOffset="1">16 150 15855,'0'0'3550,"-3"-9"667,-9-29-843,12 37-3261,0 0-1,0 0 0,0 0 0,0 0 1,0-1-1,0 1 0,0 0 1,0 0-1,0 0 0,0 0 1,1 0-1,-1 0 0,0-1 1,1 1-1,-1 0 0,1 0 1,-1 0-1,1 0 0,0 0 1,-1 1-1,1-1 0,0 0 0,0 0 1,-1 0-1,1 1 0,0-1 1,0 0-1,0 1 0,0-1 1,0 0-1,0 1 0,2-1 1,38-11 435,-31 9-222,199-36-570,-68 22-8091,-131 17 6708</inkml:trace>
</inkml:ink>
</file>

<file path=ppt/ink/ink4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7.209"/>
    </inkml:context>
    <inkml:brush xml:id="br0">
      <inkml:brushProperty name="width" value="0.025" units="cm"/>
      <inkml:brushProperty name="height" value="0.025" units="cm"/>
    </inkml:brush>
  </inkml:definitions>
  <inkml:trace contextRef="#ctx0" brushRef="#br0">49 2 11307,'0'0'3491,"-39"50"192,30-33-1024,9-3-993,0-6-641,17-7-289,9-1 161,7-2-128,4-10-513,4-5-192,-5 1-672,-1 1-738,-4 5-992,-3-1-1890,-9 2-3619</inkml:trace>
  <inkml:trace contextRef="#ctx0" brushRef="#br0" timeOffset="1">52 311 13357,'0'0'4228,"-39"59"-1474,34-44-159,5-8-866,13-7-287,17-3 319,11-15-640,13-5-768,8-3-289,5 4-128,-1 3-609,-2 6-2754,-10 2-737,-9 4-4805</inkml:trace>
</inkml:ink>
</file>

<file path=ppt/ink/ink4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7.602"/>
    </inkml:context>
    <inkml:brush xml:id="br0">
      <inkml:brushProperty name="width" value="0.025" units="cm"/>
      <inkml:brushProperty name="height" value="0.025" units="cm"/>
    </inkml:brush>
  </inkml:definitions>
  <inkml:trace contextRef="#ctx0" brushRef="#br0">2 0 21877,'0'0'2530,"-1"8"-2242,1-6-265,0 0 0,0 0 0,0 0 0,0 0 0,0 0 0,0 0 0,0 0 0,1 0 0,-1 0 0,1-1 0,-1 1 0,1 0 0,0 0 0,0 0 0,0-1 0,0 1 0,0 0 0,0-1 0,0 1 0,1-1 0,-1 0-1,0 1 1,3 1 0,2 0 41,1 0 0,-1 0 0,1 0 0,0-1 0,0 0 0,0-1 0,8 2 0,47 5-1244,106 2 0,-15-3 342,-152-7 913,0 0 0,0 0 0,0 0 0,0 0 0,0 0 0,0 0 0,0 0 0,1 1 0,-1-1 0,0 0 0,0 1 0,0-1 0,-1 1 1,1-1-1,0 1 0,0-1 0,0 1 0,0 0 0,0-1 0,-1 1 0,1 0 0,0 0 0,1 1 0,-2-1 24,0 1-1,0-1 1,0 0 0,0 0-1,0 0 1,0 0 0,-1 0-1,1 0 1,0 1 0,0-1 0,-1 0-1,1 0 1,-1 0 0,1 0-1,-1 0 1,1 0 0,-1 0-1,-1 1 1,-43 42 2798,40-41-2664,-87 69 1127,58-48-850,0 2 0,2 2 1,-45 48-1,76-75-632,0 0 0,0 0 0,0 0 0,0 0 0,0 0 0,0 0 0,0 0 0,0 1 0,1-1 0,-1 0 0,1 0 0,-1 1 0,1-1-1,-1 0 1,1 0 0,0 1 0,-1-1 0,1 1 0,0-1 0,0 0 0,0 1 0,0-1 0,0 0 0,1 3 0,0-3-161,0-1 0,1 1 0,-1-1 0,0 1 0,1-1 0,-1 1 0,0-1 0,1 0 0,-1 0 0,0 0 0,1 0 0,-1 0 0,1 0 0,-1 0 0,0 0 0,1-1-1,-1 1 1,0 0 0,1-1 0,-1 1 0,0-1 0,0 0 0,1 1 0,-1-1 0,1-1 0,35-21-10255</inkml:trace>
</inkml:ink>
</file>

<file path=ppt/ink/ink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4.964"/>
    </inkml:context>
    <inkml:brush xml:id="br0">
      <inkml:brushProperty name="width" value="0.025" units="cm"/>
      <inkml:brushProperty name="height" value="0.025" units="cm"/>
    </inkml:brush>
  </inkml:definitions>
  <inkml:trace contextRef="#ctx0" brushRef="#br0">0 0 17296,'0'0'5157,"60"21"-3427,0-12 256,20-2-1089,16 1-641,11 0-160,3-2-96,-5-3-737,-3-1-992,-11-2-930,-16 0-63,-16 0 575,-12-3-3266</inkml:trace>
</inkml:ink>
</file>

<file path=ppt/ink/ink4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7.991"/>
    </inkml:context>
    <inkml:brush xml:id="br0">
      <inkml:brushProperty name="width" value="0.025" units="cm"/>
      <inkml:brushProperty name="height" value="0.025" units="cm"/>
    </inkml:brush>
  </inkml:definitions>
  <inkml:trace contextRef="#ctx0" brushRef="#br0">212 24 23863,'0'0'4014,"-10"-5"-2936,6 4-1061,-1-2 85,0 0 0,-1 1 0,1 0 0,0 0 0,-1 1 0,1 0 0,-1 0 0,0 0 0,1 0 0,-1 1 0,0 0 0,1 0 0,-1 0 0,0 1 0,1 0 0,-1 0 0,-7 3 0,5 0-89,1 0 1,0 1 0,-1 0-1,2 0 1,-1 0-1,1 1 1,-1 0 0,2 1-1,-1-1 1,-5 9-1,10-13-23,-1-1-1,1 1 0,0 1 1,-1-1-1,1 0 0,0 0 1,1 0-1,-1 1 0,0-1 1,0 0-1,1 1 0,0-1 1,-1 1-1,1-1 0,0 0 1,0 1-1,0-1 0,1 1 1,-1-1-1,0 1 0,1-1 1,0 0-1,-1 1 0,1-1 0,0 0 1,0 0-1,1 0 0,-1 0 1,0 0-1,1 0 0,-1 0 1,1 0-1,-1 0 0,1 0 1,0-1-1,0 1 0,0-1 1,0 1-1,3 0 0,11 6-276,1 0 0,1-1-1,0-1 1,0-1 0,0-1-1,0 0 1,1-1 0,27 0 0,-26-2 97,-1 1 1,1 0 0,-1 2-1,0 0 1,0 1 0,-1 1 0,28 13-1,-43-18 276,-1 0 0,0 1 0,1-1 0,-1 0-1,0 1 1,0 0 0,0 0 0,0-1 0,0 1-1,-1 0 1,1 0 0,-1 1 0,1-1 0,-1 0 0,0 0-1,0 1 1,0-1 0,0 1 0,0-1 0,0 1-1,-1-1 1,1 6 0,-1-4 37,0 0-1,-1 0 1,0 1-1,0-1 1,0 0-1,-1 0 1,1 0 0,-1 0-1,0 0 1,0-1-1,0 1 1,-5 6-1,-4 3 188,-1 0-1,-1-1 1,1 0-1,-2 0 1,-24 15-1,25-18-233,0-1 0,0-1 0,-1 0 0,1 0 0,-2-2 1,1 1-1,-1-2 0,1 0 0,-1-1 0,0 0 0,-20 0 0,34-3-90,1 0 0,-1 0 0,1 0 0,-1 0 0,1 0-1,-1 0 1,1 0 0,-1 0 0,1 0 0,-1-1 0,1 1 0,-1 0 0,1 0 0,0 0 0,-1-1-1,1 1 1,-1 0 0,1-1 0,0 1 0,-1 0 0,1-1 0,0 1 0,-1 0 0,1-1 0,0 1-1,0-1 1,-1 1 0,1 0 0,0-1 0,0 1 0,0-1 0,0 1 0,0-1 0,-1 1 0,1-1-1,0 0 1,7-22-1457,21-22-3761,-26 44 4695,31-46-7812</inkml:trace>
</inkml:ink>
</file>

<file path=ppt/ink/ink4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8.321"/>
    </inkml:context>
    <inkml:brush xml:id="br0">
      <inkml:brushProperty name="width" value="0.025" units="cm"/>
      <inkml:brushProperty name="height" value="0.025" units="cm"/>
    </inkml:brush>
  </inkml:definitions>
  <inkml:trace contextRef="#ctx0" brushRef="#br0">36 1 19442,'0'0'7111,"-22"59"-4677,14-21-704,3 7 96,5 4-1602,0 1-224,20-3 0,4-2 0,5-5 0,0-7 0,-4-7-1217,-6-7-897,-5-13-1698,-8-6-832,-6-11-353,0-14-1985</inkml:trace>
</inkml:ink>
</file>

<file path=ppt/ink/ink4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8.695"/>
    </inkml:context>
    <inkml:brush xml:id="br0">
      <inkml:brushProperty name="width" value="0.025" units="cm"/>
      <inkml:brushProperty name="height" value="0.025" units="cm"/>
    </inkml:brush>
  </inkml:definitions>
  <inkml:trace contextRef="#ctx0" brushRef="#br0">8 189 12940,'0'0'4677,"-8"-75"-1314,8 49-96,12 9-512,9 4-449,10 5-961,10 3-672,5 5-289,8-1-256,5 0-32,4-1-64,-1-2-128,-2-3-993,-9-1-961,-9-1-993,-18 1-96,-15 3-1153</inkml:trace>
  <inkml:trace contextRef="#ctx0" brushRef="#br0" timeOffset="1">225 176 10442,'0'0'9000,"-38"58"-6565,41-49-1250,21-6 256,12-3 161,11 0-385,7-11-833,2-4-256,-1-3-96,-5 0 0,-8 1-256,-12 1-160,-9 5-705,-13 6-1089,-25 5-7912,-13 16-3523</inkml:trace>
</inkml:ink>
</file>

<file path=ppt/ink/ink4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29.038"/>
    </inkml:context>
    <inkml:brush xml:id="br0">
      <inkml:brushProperty name="width" value="0.025" units="cm"/>
      <inkml:brushProperty name="height" value="0.025" units="cm"/>
    </inkml:brush>
  </inkml:definitions>
  <inkml:trace contextRef="#ctx0" brushRef="#br0">54 152 17424,'0'0'2915,"-50"40"-64,46-35-1025,7-5-225,25 0 737,17-14-1120,10-4-546,9-5-480,5 1-128,1 1-32,-7 2-64,-1 5-96,-5 0 0,-4 5-224,-1 0-1314,1-5-4868,2-5-9513</inkml:trace>
</inkml:ink>
</file>

<file path=ppt/ink/ink4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0.919"/>
    </inkml:context>
    <inkml:brush xml:id="br0">
      <inkml:brushProperty name="width" value="0.025" units="cm"/>
      <inkml:brushProperty name="height" value="0.025" units="cm"/>
    </inkml:brush>
  </inkml:definitions>
  <inkml:trace contextRef="#ctx0" brushRef="#br0">1 767 10122,'0'0'14974,"12"-7"-13939,10-8-614,-1-1-1,-1-1 0,0 0 1,-1-2-1,28-35 0,87-126-243,-107 141-158,5-5-104,70-107-2527,-92 133 1856,0 1-1,-2-1 1,0-1-1,-1 0 1,0 0 0,5-33-1,-12 49 548,1 1 44,0 1-1,-1-1 1,0 1-1,1-1 1,-1 1-1,0-1 1,0 1-1,0-1 1,0 1-1,0-1 1,0 1 0,0-1-1,-1 1 1,1-1-1,0 1 1,-1-1-1,1 1 1,-1-1-1,0 1 1,1 0-1,-1-1 1,0 1-1,0 0 1,0 0 0,0-1-1,-1 0 1,-22-1-3748</inkml:trace>
</inkml:ink>
</file>

<file path=ppt/ink/ink4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1.292"/>
    </inkml:context>
    <inkml:brush xml:id="br0">
      <inkml:brushProperty name="width" value="0.025" units="cm"/>
      <inkml:brushProperty name="height" value="0.025" units="cm"/>
    </inkml:brush>
  </inkml:definitions>
  <inkml:trace contextRef="#ctx0" brushRef="#br0">238 1 14606,'0'0'4174,"-9"0"-976,-31 2-417,38-1-2699,0-1-1,0 1 0,0 0 1,0 0-1,1 0 0,-1 1 1,0-1-1,1 0 0,-1 1 1,1-1-1,-1 1 0,1-1 0,-1 1 1,1 0-1,0-1 0,0 1 1,0 0-1,0 0 0,0 0 1,0 0-1,1 0 0,-1 0 1,1 0-1,-1 0 0,1 0 1,0 0-1,0 1 0,0-1 0,0 0 1,0 2-1,-1 6-34,-118 590 97,112-569-143,-2 4 281,2 0 1,-4 57 0,11-91-274,-1 1 0,1-1 0,0 0 0,0 1 0,0-1 0,-1 0 0,1 1 1,1-1-1,-1 1 0,0-1 0,0 0 0,0 0 0,1 1 0,-1-1 0,1 0 0,-1 1 0,1-1 0,-1 0 0,1 0 0,0 0 0,-1 0 0,1 1 0,0-1 0,0 0 0,0 0 0,0-1 1,0 1-1,0 0 0,0 0 0,0 0 0,1-1 0,-1 1 0,0-1 0,0 1 0,0-1 0,1 1 0,-1-1 0,0 0 0,1 1 0,-1-1 0,0 0 0,1 0 0,-1 0 0,0 0 0,1 0 1,-1 0-1,3-1 0,4-1 21,0-1 0,0 0 0,0 0 0,0 0 1,-1-1-1,13-8 0,147-112 428,-9 6-841,-65 58-2162,0 4-4332,-13 10-4350</inkml:trace>
</inkml:ink>
</file>

<file path=ppt/ink/ink4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2.036"/>
    </inkml:context>
    <inkml:brush xml:id="br0">
      <inkml:brushProperty name="width" value="0.025" units="cm"/>
      <inkml:brushProperty name="height" value="0.025" units="cm"/>
    </inkml:brush>
  </inkml:definitions>
  <inkml:trace contextRef="#ctx0" brushRef="#br0">241 63 18802,'0'0'1900,"1"-10"-288,3-28-384,-4 37-1190,0 1 0,1 0 0,-1-1 0,0 1 0,0-1-1,0 1 1,0 0 0,0-1 0,0 1 0,0-1 0,0 1 0,0 0-1,0-1 1,0 1 0,0-1 0,0 1 0,0-1 0,0 1 0,-1 0-1,1-1 1,0 1 0,0 0 0,0-1 0,-1 1 0,1 0 0,0-1-1,0 1 1,-1 0 0,1-1 0,0 1 0,-1 0 0,1 0 0,0-1-1,-1 1 1,1 0 0,0 0 0,-1 0 0,1-1 0,-1 1 0,1 0-1,0 0 1,-1 0 0,1 0 0,-1 0 0,1 0 0,-1 0 0,1 0-1,0 0 1,-1 0 0,1 0 0,-1 0 0,1 0 0,0 0 0,-1 0-1,1 1 1,-1-1 0,0 0 0,-21 13 451,22-12-451,-24 20 245,1 1 1,1 1-1,1 2 1,1 0-1,1 1 1,1 0 0,2 2-1,-18 39 1,32-63-251,0 0 0,0 0-1,1 0 1,0 0 0,-1 1 0,2-1 0,-1 0 0,0 9 0,1-13-32,0 1-1,0 0 1,0-1 0,0 1-1,0 0 1,1-1 0,-1 1-1,0 0 1,1-1 0,-1 1-1,0 0 1,1-1-1,-1 1 1,1-1 0,-1 1-1,1-1 1,-1 1 0,1-1-1,-1 1 1,1-1 0,-1 0-1,2 1 1,23 1 8,-4-8 45,0 0-1,-1-2 1,1 0-1,-2-1 1,22-13 0,-27 13-133,1 1 0,-1 0 0,1 1 1,0 1-1,1 0 0,-1 1 0,1 1 1,0 0-1,0 2 0,27-2 0,-42 4 71,1 0 0,-1 0 0,0 1 0,1-1 0,-1 1 0,1 0 0,-1-1 0,0 1 0,0 0 0,1 0 0,-1-1 0,0 1 0,0 0 0,0 0 0,0 0 0,0 1 0,0-1 0,0 0 0,-1 0 0,1 0 0,0 1 0,-1-1 0,1 0 0,-1 1 0,1-1 0,-1 1 0,1-1 0,-1 0 0,0 1 0,0-1 0,0 1 0,0-1 0,0 1 0,0-1 0,0 1 0,0-1 0,-1 1 0,0 1 0,0 6 108,0-1-1,-1 1 0,0 0 0,-1-1 0,-4 11 0,-8 8 312,-1 0-1,0-1 1,-3-1-1,0 0 1,-1-2-1,-1 0 1,-1-1-1,-39 29 0,63-67-4504,35-64-8494,-13 22 1313</inkml:trace>
</inkml:ink>
</file>

<file path=ppt/ink/ink4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2.411"/>
    </inkml:context>
    <inkml:brush xml:id="br0">
      <inkml:brushProperty name="width" value="0.025" units="cm"/>
      <inkml:brushProperty name="height" value="0.025" units="cm"/>
    </inkml:brush>
  </inkml:definitions>
  <inkml:trace contextRef="#ctx0" brushRef="#br0">0 1 14830,'0'0'11611,"0"14"-10954,1-6-474,13 166 1330,-12-159-1505,1 0 1,0 1 0,1-1-1,1 0 1,0-1 0,1 1 0,0-1-1,2 0 1,16 24 0,-22-36-97,1 1 1,-1 0 0,1-1 0,0 0 0,0 0 0,0 0-1,0 0 1,0 0 0,4 1 0,-5-2-177,-1-1-1,1 1 1,-1-1 0,1 1-1,-1-1 1,1 0 0,-1 0-1,1 0 1,-1 0 0,1 0-1,-1 0 1,1 0 0,-1-1-1,3 0 1,-3 0-60,0 1 1,-1-1-1,1 0 1,-1 1-1,1-1 0,-1 0 1,0 0-1,1 1 1,-1-1-1,1 0 0,-1 0 1,0 0-1,0 0 1,0 1-1,0-1 0,1 0 1,-1 0-1,0 0 1,0 0-1,-1 0 0,1 0 1,0 1-1,0-3 0,-1-2-1790,1-23-6924</inkml:trace>
</inkml:ink>
</file>

<file path=ppt/ink/ink4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2.750"/>
    </inkml:context>
    <inkml:brush xml:id="br0">
      <inkml:brushProperty name="width" value="0.025" units="cm"/>
      <inkml:brushProperty name="height" value="0.025" units="cm"/>
    </inkml:brush>
  </inkml:definitions>
  <inkml:trace contextRef="#ctx0" brushRef="#br0">1 170 9737,'0'0'19411,"11"-52"-19059,16 43 64,9-2-191,6-3-129,-1 1-64,3-3 0,-4 0-96,-1 0-1730,-11 4-1121,-9 3 385,-12 8-1250</inkml:trace>
  <inkml:trace contextRef="#ctx0" brushRef="#br0" timeOffset="1">117 255 13068,'0'0'6246,"-23"50"-4388,31-50-1089,15 0 96,11-15 512,7-7-801,1 0-415,-2 2-129,-7 1-641,-5 6-1825,-10 2-1122,-9 5-1504</inkml:trace>
</inkml:ink>
</file>

<file path=ppt/ink/ink4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3.107"/>
    </inkml:context>
    <inkml:brush xml:id="br0">
      <inkml:brushProperty name="width" value="0.025" units="cm"/>
      <inkml:brushProperty name="height" value="0.025" units="cm"/>
    </inkml:brush>
  </inkml:definitions>
  <inkml:trace contextRef="#ctx0" brushRef="#br0">1 204 13581,'0'0'9225,"70"-3"-7015,-27-20-449,6-5-832,-1-2-641,0 2-191,-3 4-258,-2 3-2817,-6-1-3877,-5-2-8872</inkml:trace>
</inkml:ink>
</file>

<file path=ppt/ink/ink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5.291"/>
    </inkml:context>
    <inkml:brush xml:id="br0">
      <inkml:brushProperty name="width" value="0.025" units="cm"/>
      <inkml:brushProperty name="height" value="0.025" units="cm"/>
    </inkml:brush>
  </inkml:definitions>
  <inkml:trace contextRef="#ctx0" brushRef="#br0">42 12 16688,'0'0'5429,"8"-2"-3417,10-2-1782,0 1-1,1 1 1,-1 1-1,1 1 1,-1 0-1,1 2 1,-1 0-1,23 5 0,152 47-1003,-170-47 407,-5-1-18,0-1-146,1 0-1,-1 2 1,-1 0-1,1 1 1,-2 1-1,25 16 1,-39-24 534,-1-1 1,0 1 0,0 0-1,1 0 1,-1 0-1,0 1 1,0-1-1,0 0 1,0 0-1,0 0 1,0 1 0,0-1-1,-1 1 1,1-1-1,0 0 1,-1 1-1,1-1 1,-1 1 0,0-1-1,1 1 1,-1 0-1,0-1 1,0 1-1,0-1 1,0 1 0,0-1-1,0 1 1,-1 0-1,1-1 1,0 1-1,-1-1 1,1 1 0,-1-1-1,0 1 1,1-1-1,-1 0 1,0 1-1,0-1 1,0 0-1,0 0 1,0 1 0,0-1-1,0 0 1,-2 1-1,-6 5 235,0 0-1,-1 0 0,0-1 1,-19 9-1,25-13-143,-148 63 2498,-31 15-576,159-67-1926,0 0 0,0 2-1,2 1 1,0 1 0,-20 19-1,34-29-340,1 1 0,1 0-1,-1 0 1,-6 13-1,-2 19-5559,12-3-7513</inkml:trace>
</inkml:ink>
</file>

<file path=ppt/ink/ink4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4.776"/>
    </inkml:context>
    <inkml:brush xml:id="br0">
      <inkml:brushProperty name="width" value="0.025" units="cm"/>
      <inkml:brushProperty name="height" value="0.025" units="cm"/>
    </inkml:brush>
  </inkml:definitions>
  <inkml:trace contextRef="#ctx0" brushRef="#br0">36 18 15535,'0'0'12961,"4"10"-12720,-3-8-188,13 43 80,-14-43-87,1-1 0,-1 1 0,0 0-1,0-1 1,1 1 0,-1 0 0,0-1 0,-1 1 0,1 0 0,0-1 0,0 1 0,-1 0 0,1-1-1,-1 1 1,1-1 0,-1 1 0,0-1 0,0 1 0,1-1 0,-1 1 0,0-1 0,0 0-1,0 1 1,-1-1 0,1 0 0,0 0 0,0 0 0,-1 0 0,1 0 0,0 0 0,-4 1-1,4-2 7,0 0 0,0 1-1,0-1 1,0 0 0,0 0-1,0 0 1,0 0 0,0 0-1,0 0 1,0 0-1,0-1 1,0 1 0,0 0-1,0 0 1,0-1 0,0 1-1,0-1 1,0 1 0,0-1-1,0 1 1,0-1 0,0 0-1,0 1 1,1-1-1,-1 0 1,0 0 0,0 0-1,1 0 1,-1 1 0,1-1-1,-1 0 1,1 0 0,-1 0-1,1 0 1,-1 0 0,1 0-1,0 0 1,0 0-1,0-1 1,-1 1 0,1 0-1,0 0 1,0 0 0,0 0-1,1-1 1,-1 2-52,0 0 0,0 0 0,0 0 0,0 0 0,0 0 0,0 0 0,0 0 0,0 0 0,1 1 0,-1-1 0,0 0 0,0 0 0,0 0 0,0 0 0,0 0 0,0 0 0,0 0 0,1 0 0,-1 0 0,0 0 0,0 0 0,0 0 0,0 0 0,0 0 0,0 0 0,1 0 0,-1 0 0,0 0 0,0 0 0,0 0 0,0 0 0,0 0 0,0 0 0,1 0 0,-1 0 0,0 0 0,0 0 0,0 0 0,0 0 0,0 0 0,0 0 0,1 0 0,-1 0 0,0 0 0,0-1 0,0 1 0,0 0 0,0 0 0,0 0 0,0 0 0,0 0 0,0 0 0,0 0 0,0-1 0,0 1 0,1 0 0,-1 0 0,0 0 0,0 0 0,0 0 0,0 0 0,0-1 0,0 1 0,0 0 0,0 0 0,0 0 0,0 0 0,-1-1 0,2 4 0,-7-7 0,6 3 0,0 1 0,-1 0 0,1 0 0,0 0 0,0 0 0,0-1 0,0 1 0,0 0 0,0 0 0,-1 0 0,1-1 0,0 1 0,0 0 0,0 0 0,0 0 0,0-1 0,0 1 0,0 0 0,0 0 0,0-1 0,0 1 0,0 0 0,0 0 0,0 0 0,0-1 0,0 1 0,0 0 0,0 0 0,1-1 0,-1 1 0,0 0 0,0 0 0,0 0 0,0 0 0,0-1 0,0 1 0,1 0 0,-1 0 0,0 0 0,0 0 0,0-1 0,0 1 0,1 0 0,-1 0 0,0 0 0,0 0 0,0 0 0,1 0 0,-1 0 0,0 0 0,0 0 0,1 0 0,-1 0 0,0 0 0,1 0 0,15-6 0,-14 5 0,13-3 0,39-13 0,0 2 0,2 2 0,0 3 0,81-4 0,-136 14 0,0 1 0,0-1 0,-1 0 0,1 1 0,0-1 0,0 1 0,-1-1 0,1 1 0,0 0 0,-1-1 0,1 1 0,0 0 0,-1-1 0,1 1 0,-1 0 0,1 0 0,-1 0 0,0-1 0,1 1 0,-1 0 0,0 0 0,0 0 0,1 0 0,-1 0 0,0-1 0,0 1 0,0 0 0,0 0 0,0 0 0,0 0 0,0 0 0,0 0 0,-1 0 0,1-1 0,0 1 0,0 0 0,-1 0 0,0 1 0,-11 38 0,-23 27 0,-4-2 0,-2-2 0,-3-2 0,-55 59 0,96-116 48,-9 8-107,11-12-14,1 0 1,0 0 0,-1 0-1,1 0 1,0 0 0,-1 0-1,1 0 1,0 0 0,0 0 0,-1-1-1,1 1 1,0 0 0,-1 0-1,1 0 1,0 0 0,-1-1-1,1 1 1,0 0 0,0 0-1,-1 0 1,1-1 0,0 1 0,0 0-1,0 0 1,-1-1 0,1 1-1,0 0 1,0-1 0,0 1-1,0 0 1,0 0 0,-1-1 0,1 1-1,0 0 1,0-1 0,0 1-1,0 0 1,0-1 0,0 1-1,0 0 1,0-1 0,0 1-1,0 0 1,0-1 0,1 1 0,-1 0-1,0-1 1,0 1 0,0 0-1,0-1 1,0 1 0,1 0-1,-1-36-12354</inkml:trace>
</inkml:ink>
</file>

<file path=ppt/ink/ink4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5.711"/>
    </inkml:context>
    <inkml:brush xml:id="br0">
      <inkml:brushProperty name="width" value="0.025" units="cm"/>
      <inkml:brushProperty name="height" value="0.025" units="cm"/>
    </inkml:brush>
  </inkml:definitions>
  <inkml:trace contextRef="#ctx0" brushRef="#br0">0 1 19827,'0'0'961,"8"59"-353,-2-21 1154,1 9-609,7 1-352,1-3-225,2-5-448,2-5-64,1-11-416,-2-8-353,-3-14 289,-5-2-801,-4-15-833,-6-10-2562,0-7-6439</inkml:trace>
</inkml:ink>
</file>

<file path=ppt/ink/ink4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6.040"/>
    </inkml:context>
    <inkml:brush xml:id="br0">
      <inkml:brushProperty name="width" value="0.025" units="cm"/>
      <inkml:brushProperty name="height" value="0.025" units="cm"/>
    </inkml:brush>
  </inkml:definitions>
  <inkml:trace contextRef="#ctx0" brushRef="#br0">0 204 18481,'0'0'11531,"81"-38"-10185,-37 22-642,4-3-479,0 2-161,-1-4 0,-3 0-224,-7-1-1058,-10 3-703,-9 2-834,-10 8-640,-8 4-545,-15 5-1825,-14 6-3204</inkml:trace>
</inkml:ink>
</file>

<file path=ppt/ink/ink4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6.397"/>
    </inkml:context>
    <inkml:brush xml:id="br0">
      <inkml:brushProperty name="width" value="0.025" units="cm"/>
      <inkml:brushProperty name="height" value="0.025" units="cm"/>
    </inkml:brush>
  </inkml:definitions>
  <inkml:trace contextRef="#ctx0" brushRef="#br0">1 230 14958,'0'0'10955,"85"-9"-8649,-32-32-1089,10-7-705,-4 2-352,-4 7-127,-11 9-98,-10 14-1888,-19 16-2051,-15 22-9833</inkml:trace>
  <inkml:trace contextRef="#ctx0" brushRef="#br0" timeOffset="1">91 510 15022,'0'0'4484,"51"-16"-1088,-7-15 704,2-7-1890,10-3-705,-2 0-928,-2 5-481,-7 4-128,-6 5-1570,-9 8-1729,-11 0-2242,-3 2-4581</inkml:trace>
</inkml:ink>
</file>

<file path=ppt/ink/ink4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6.737"/>
    </inkml:context>
    <inkml:brush xml:id="br0">
      <inkml:brushProperty name="width" value="0.025" units="cm"/>
      <inkml:brushProperty name="height" value="0.025" units="cm"/>
    </inkml:brush>
  </inkml:definitions>
  <inkml:trace contextRef="#ctx0" brushRef="#br0">84 139 22870,'0'0'5092,"-3"59"-3874,1-18-418,2 7 97,0 6-224,13-2-481,2-1-128,4-3-32,4-8-128,-1-8-705,1-6-768,1-11 127,-8-8-768,-5-7-1313,-5-4-225,-6-16-3683</inkml:trace>
  <inkml:trace contextRef="#ctx0" brushRef="#br0" timeOffset="1">1 188 18225,'0'0'13901,"48"-48"-13260,-5 39-641,2 3 0,3-5 0,-5-1 0,-3-2 0,-8-3 0,-4 1-1057,-9 0-673,-10 0-448,-3 5-2370,-6-1-1474</inkml:trace>
</inkml:ink>
</file>

<file path=ppt/ink/ink4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7.109"/>
    </inkml:context>
    <inkml:brush xml:id="br0">
      <inkml:brushProperty name="width" value="0.025" units="cm"/>
      <inkml:brushProperty name="height" value="0.025" units="cm"/>
    </inkml:brush>
  </inkml:definitions>
  <inkml:trace contextRef="#ctx0" brushRef="#br0">0 289 21012,'0'0'6406,"90"-7"-3235,-38-32-1570,1-6-1024,0 0-577,-6 0 0,-8 5 0,-9 12 0,-9 10-2018,-6 5-2786,-5 4-7080</inkml:trace>
</inkml:ink>
</file>

<file path=ppt/ink/ink4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7:59.419"/>
    </inkml:context>
    <inkml:brush xml:id="br0">
      <inkml:brushProperty name="width" value="0.025" units="cm"/>
      <inkml:brushProperty name="height" value="0.025" units="cm"/>
    </inkml:brush>
  </inkml:definitions>
  <inkml:trace contextRef="#ctx0" brushRef="#br0">124 0 11755,'0'0'13117,"1"16"-12146,-12 509 1319,-34 14-1026,-7 155 937,48-599-2106,-8 648 979,19-815-3197,-1 25-1979,-2 3-4855</inkml:trace>
</inkml:ink>
</file>

<file path=ppt/ink/ink4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0.278"/>
    </inkml:context>
    <inkml:brush xml:id="br0">
      <inkml:brushProperty name="width" value="0.025" units="cm"/>
      <inkml:brushProperty name="height" value="0.025" units="cm"/>
    </inkml:brush>
  </inkml:definitions>
  <inkml:trace contextRef="#ctx0" brushRef="#br0">153 86 10570,'-12'-1'3032,"2"0"-2310,-57-1 2029,63 2-2330,1 0 0,-1 0 1,1 0-1,-1 1 0,1-1 1,0 1-1,-1 0 0,1 0 0,0 0 1,-1 1-1,1-1 0,0 1 0,0 0 1,0-1-1,0 2 0,-5 3 0,8-6-375,0 0 0,0 1 0,-1-1 0,1 0 0,0 1 0,0-1 0,0 0 0,-1 1 0,1-1 0,0 0 0,0 1 0,0-1 0,0 1 0,0-1 0,0 0 0,0 1 0,0-1 0,0 0 0,0 1 0,0-1 0,0 1 0,0-1 0,0 0 0,0 1 0,0-1 0,0 0 0,0 1 0,1-1 0,-1 0 0,0 1 0,0-1 0,0 0 0,1 1 0,-1-1 0,0 0 0,0 0 1,1 1-1,-1-1 0,0 0 0,1 0 0,-1 1 0,0-1 0,1 0 0,-1 0 0,0 0 0,1 0 0,-1 1 0,22 3 347,-19-3-192,103 8 1281,172-5 1,-150-6-1395,845-64-823,-368 11 328,14 46-57,0 36 789,-586-25-319,1010 41-1880,-987-41 1749,244 0-266,-230-5 317,-1-3 1,87-18-1,-147 22-357,-7 1 346,1 1 0,0-1 1,0 1-1,0-1 1,-1 0-1,1 0 0,0 0 1,-1 0-1,1-1 1,2-2-1,1-5-3527,-4-4-3644,-2 2-346</inkml:trace>
</inkml:ink>
</file>

<file path=ppt/ink/ink4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0.608"/>
    </inkml:context>
    <inkml:brush xml:id="br0">
      <inkml:brushProperty name="width" value="0.025" units="cm"/>
      <inkml:brushProperty name="height" value="0.025" units="cm"/>
    </inkml:brush>
  </inkml:definitions>
  <inkml:trace contextRef="#ctx0" brushRef="#br0">1 9 22389,'0'0'3379,"13"-2"-1612,18-1-1320,0 0 1,0 3-1,46 4 0,-45 0-626,-3-1-283,0 1 0,-1 2-1,1 1 1,-1 1 0,28 12 0,-55-20 489,0 0 0,0 0 0,0 1 1,0-1-1,0 0 0,0 1 1,0-1-1,0 1 0,0-1 0,0 1 1,-1-1-1,1 1 0,0 0 1,0 0-1,-1-1 0,1 1 0,0 0 1,-1 0-1,1 0 0,0 0 0,-1-1 1,1 1-1,-1 0 0,0 0 1,1 0-1,-1 0 0,0 0 0,0 0 1,1 0-1,-1 1 0,0-1 1,0 0-1,0 0 0,0 0 0,0 0 1,-1 0-1,1 0 0,0 0 0,0 0 1,-1 0-1,1 0 0,-1 0 1,1 0-1,-1 0 0,1 0 0,-1-1 1,1 1-1,-2 1 0,-4 4 376,0 0 1,0-1-1,0 0 0,-1-1 0,-8 6 0,7-5-320,-124 81 2346,69-42-2672,-61 55 0,91-70-3782,11-11-4436</inkml:trace>
</inkml:ink>
</file>

<file path=ppt/ink/ink4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1.198"/>
    </inkml:context>
    <inkml:brush xml:id="br0">
      <inkml:brushProperty name="width" value="0.025" units="cm"/>
      <inkml:brushProperty name="height" value="0.025" units="cm"/>
    </inkml:brush>
  </inkml:definitions>
  <inkml:trace contextRef="#ctx0" brushRef="#br0">1 721 18353,'9'-1'1960,"4"-2"-1392,0 0 0,0 0 0,-1-1 0,1-1 0,-1 0 0,0-1 0,0 0 0,-1-1 0,0 0 0,11-10 0,110-97 2873,-121 104-3233,45-46 509,98-123 0,-129 145-650,-1-1 0,-2-2 0,-1 0 0,-2-1 0,19-55 0,-31 72 161,-8 31-74,-3 11-226,0 1 129,2 0 0,0 0 0,2 0 0,0 0 0,2 0 0,5 31 0,-5-45-182,0 0 0,1 0 0,0 0 0,0-1 0,1 1 0,0-1 0,0 1 1,9 10-1,-9-13-312,0-1 1,0 0 0,1 0 0,0 0-1,-1-1 1,1 0 0,0 0-1,1 0 1,-1 0 0,0-1 0,1 0-1,0 0 1,9 2 0,35-1-7823</inkml:trace>
</inkml:ink>
</file>

<file path=ppt/ink/ink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1.660"/>
    </inkml:context>
    <inkml:brush xml:id="br0">
      <inkml:brushProperty name="width" value="0.025" units="cm"/>
      <inkml:brushProperty name="height" value="0.025" units="cm"/>
    </inkml:brush>
  </inkml:definitions>
  <inkml:trace contextRef="#ctx0" brushRef="#br0">39 28 8232,'0'0'11376,"-9"-3"-9476,3 1-2369,-18-9 4527,29 7-855,22 4-1544,27 4-843,58 12 1,-64-7-1588,92 4 0,-126-13 245,39-4-2940,-50 4 2948,0-1-1,0 0 1,0 0-1,0 0 0,-1 0 1,1-1-1,0 1 1,-1-1-1,1 0 0,-1 1 1,0-1-1,1 0 1,-1-1-1,0 1 0,2-3 1,6-13-6161</inkml:trace>
</inkml:ink>
</file>

<file path=ppt/ink/ink4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1.605"/>
    </inkml:context>
    <inkml:brush xml:id="br0">
      <inkml:brushProperty name="width" value="0.025" units="cm"/>
      <inkml:brushProperty name="height" value="0.025" units="cm"/>
    </inkml:brush>
  </inkml:definitions>
  <inkml:trace contextRef="#ctx0" brushRef="#br0">55 0 21749,'0'0'5381,"-18"52"-4388,8-18-97,3 2-383,1 2-353,3-2-128,1-2-288,2-5-1057,0-7-1986,-3-9-1954,-2-12-4132</inkml:trace>
</inkml:ink>
</file>

<file path=ppt/ink/ink4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1.950"/>
    </inkml:context>
    <inkml:brush xml:id="br0">
      <inkml:brushProperty name="width" value="0.025" units="cm"/>
      <inkml:brushProperty name="height" value="0.025" units="cm"/>
    </inkml:brush>
  </inkml:definitions>
  <inkml:trace contextRef="#ctx0" brushRef="#br0">0 64 18706,'0'0'9481,"75"-23"-8136,-32 23-352,14-1-705,5-2-192,4-1-64,-4-3-832,-6 0-1122,-13-2-1249,-12 5-321,-16-1-736</inkml:trace>
  <inkml:trace contextRef="#ctx0" brushRef="#br0" timeOffset="1">189 166 17905,'0'0'10442,"89"42"-9353,-39-42-865,-1 0-288,-1-4-1762,-11-2-3619,-12 2-3395</inkml:trace>
</inkml:ink>
</file>

<file path=ppt/ink/ink4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2.294"/>
    </inkml:context>
    <inkml:brush xml:id="br0">
      <inkml:brushProperty name="width" value="0.025" units="cm"/>
      <inkml:brushProperty name="height" value="0.025" units="cm"/>
    </inkml:brush>
  </inkml:definitions>
  <inkml:trace contextRef="#ctx0" brushRef="#br0">0 33 18610,'0'0'11787,"85"44"-11691,-28-56-1377,1-6-2403,-5-4-2017,-8-2-2371</inkml:trace>
</inkml:ink>
</file>

<file path=ppt/ink/ink4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2.620"/>
    </inkml:context>
    <inkml:brush xml:id="br0">
      <inkml:brushProperty name="width" value="0.025" units="cm"/>
      <inkml:brushProperty name="height" value="0.025" units="cm"/>
    </inkml:brush>
  </inkml:definitions>
  <inkml:trace contextRef="#ctx0" brushRef="#br0">36 1 14414,'0'0'6582,"-5"8"-4169,1-1-2265,0 1 462,0-1 0,0 1 1,0 0-1,1 0 0,-3 13 0,6-19-562,-1-1 0,1 0-1,0 1 1,0-1 0,0 1 0,0-1-1,0 1 1,0-1 0,0 1 0,1-1-1,-1 1 1,0-1 0,1 1-1,-1-1 1,1 1 0,0-1 0,-1 0-1,1 1 1,0-1 0,0 0-1,0 0 1,0 0 0,0 0 0,0 1-1,0-1 1,0-1 0,0 1 0,1 0-1,-1 0 1,0 0 0,0-1-1,1 1 1,-1 0 0,1-1 0,-1 1-1,1-1 1,-1 0 0,0 0 0,1 1-1,-1-1 1,1 0 0,2 0-1,16 0-9,0-1-1,0 0 0,0-1 1,-1-1-1,26-8 0,-23 6-99,0 0-1,0 2 0,38-2 1,-58 5 82,-1 0 0,1 0 0,-1 0 0,1 0 0,-1 0-1,1 1 1,-1-1 0,1 1 0,-1-1 0,1 1 0,-1-1 0,1 1 0,-1 0 0,0 0 0,1-1 0,-1 1 0,0 0 0,0 0 0,1 0 0,-1 1 0,0-1 0,0 0 0,0 0 0,-1 1 0,3 2 0,-2 1 145,1 0 1,-1 1-1,1 0 1,-2-1-1,1 1 1,0 5-1,-1-5 16,0-1-1,1 1 1,-1-1-1,1 1 1,1-1-1,3 10 1,-4-13-159,0 0 0,0-1 1,0 1-1,0-1 1,0 1-1,1-1 0,-1 0 1,0 0-1,1 0 1,-1 1-1,1-1 0,0 0 1,-1-1-1,1 1 1,0 0-1,0 0 0,-1-1 1,1 1-1,0-1 1,0 0-1,0 1 0,0-1 1,-1 0-1,1 0 1,3 0-1,5-1-543,0 1-1,0-1 1,0 0 0,13-5 0,-20 6 281,-1-1 0,1 1 0,-1-1 1,1 0-1,-1 0 0,1-1 1,-1 1-1,0 0 0,0-1 0,0 1 1,0-1-1,0 0 0,0 0 1,0 1-1,0-1 0,-1 0 1,1-1-1,-1 1 0,1 0 0,-1 0 1,0-1-1,1-2 0,-1-6-6502</inkml:trace>
</inkml:ink>
</file>

<file path=ppt/ink/ink4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3.057"/>
    </inkml:context>
    <inkml:brush xml:id="br0">
      <inkml:brushProperty name="width" value="0.025" units="cm"/>
      <inkml:brushProperty name="height" value="0.025" units="cm"/>
    </inkml:brush>
  </inkml:definitions>
  <inkml:trace contextRef="#ctx0" brushRef="#br0">0 0 17168,'0'0'10912,"2"15"-9631,3 218 728,-5-51-1834,0-179-173,1 1 1,-1-1 0,0 1 0,1 0 0,0-1 0,0 1 0,0-1 0,0 0 0,0 1 0,1-1 0,0 0 0,-1 0 0,1 0 0,0 0 0,1 0 0,3 4 0,-5-6 13,1 0 0,0 0 0,0 0 0,0 0 0,0 0 0,0 0 0,0-1 0,1 1 0,-1-1 0,0 1 0,0-1-1,0 0 1,1 0 0,-1 0 0,0 0 0,0 0 0,0 0 0,0-1 0,1 1 0,-1-1 0,0 0 0,0 1 0,0-1-1,0 0 1,0 0 0,0 0 0,0-1 0,2-1 0,9-7 44,-1 1 1,0-2-1,0 1 1,-1-2-1,18-23 0,45-76 251,-48 71-274,-14 24-529,-9 13 75,0-1 1,0 0 0,0 0 0,0 0-1,0 0 1,-1 0 0,0 0-1,0-1 1,1-4 0</inkml:trace>
</inkml:ink>
</file>

<file path=ppt/ink/ink4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3.398"/>
    </inkml:context>
    <inkml:brush xml:id="br0">
      <inkml:brushProperty name="width" value="0.025" units="cm"/>
      <inkml:brushProperty name="height" value="0.025" units="cm"/>
    </inkml:brush>
  </inkml:definitions>
  <inkml:trace contextRef="#ctx0" brushRef="#br0">21 1 12396,'0'0'9160,"-21"64"-6629,21-48-65,9-2-896,11-4-1154,6-3-512,6-1-2819,4-4-2690,1-2-2114</inkml:trace>
</inkml:ink>
</file>

<file path=ppt/ink/ink4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3.959"/>
    </inkml:context>
    <inkml:brush xml:id="br0">
      <inkml:brushProperty name="width" value="0.025" units="cm"/>
      <inkml:brushProperty name="height" value="0.025" units="cm"/>
    </inkml:brush>
  </inkml:definitions>
  <inkml:trace contextRef="#ctx0" brushRef="#br0">56 0 8168,'0'0'20579,"-8"13"-20008,-27 40-261,34-51-304,-1 0 1,1 0-1,0 0 1,-1 0-1,1 1 0,0-1 1,1 0-1,-1 1 1,0-1-1,1 1 0,-1-1 1,1 0-1,0 1 1,0-1-1,0 1 0,0-1 1,0 1-1,0-1 1,1 1-1,-1-1 0,2 3 1,-1-3 0,0-1 0,1 1 0,-1-1 0,1 1 0,-1-1 0,1 0 0,-1 0 0,1 0 0,0 0 0,0 0 0,0 0 0,-1 0 0,1 0 0,0-1 0,0 1 0,0-1 0,0 0 0,0 1 0,4-1 0,5 0-1,1 0-1,-1-1 1,1 0-1,-1-1 1,1 0 0,19-7-1,28-18-403,-44 19 452,0 1 1,1 0-1,32-8 0,-45 66 2588,-3-50-2637,0 0 1,1-1-1,-1 1 0,0 0 0,1-1 0,-1 1 0,1 0 0,-1-1 0,1 1 0,-1-1 0,1 1 0,-1-1 1,1 1-1,-1-1 0,1 1 0,0-1 0,-1 1 0,1-1 0,0 0 0,-1 1 0,1-1 0,0 0 1,0 0-1,-1 0 0,1 0 0,0 1 0,0-1 0,0 0 0,-1 0 0,2-1 0,32 1 173,-24 0-156,3-2-159,1 0-1,-1 0 1,0-1 0,0-1-1,0 0 1,0-1 0,22-12-1,-21 9-40,1 2-1,0 0 1,0 0-1,30-5 1,-44 11 176,-1 0 0,0 1 0,1-1 0,-1 0 0,1 1 0,-1-1 0,0 1 0,1-1 1,-1 1-1,0-1 0,0 1 0,1-1 0,-1 1 0,0-1 0,0 1 0,0-1 0,0 1 0,0-1 0,0 1 1,0 0-1,0-1 0,0 1 0,0-1 0,0 1 0,0-1 0,0 1 0,0-1 0,0 1 0,0-1 0,-1 1 1,1-1-1,0 1 0,-5 21 300,4-21-281,0 1 0,1-1 1,-1 0-1,1 1 0,-1-1 1,1 1-1,0 0 0,0-1 1,-1 1-1,1-1 0,0 1 1,0-1-1,0 1 0,1-1 1,-1 1-1,0 0 0,1-1 1,-1 1-1,1-1 0,-1 0 1,1 1-1,0-1 0,-1 1 1,1-1-1,0 0 0,0 1 1,2 1-1,0-2-50,0 0 0,0 0 0,0-1 0,0 1 0,-1-1 0,1 0 0,0 0 0,0 0 0,0 0 0,0 0 0,0-1 0,0 0 0,0 1 0,0-1 0,3-1 0,11-4-1562,-1-1 1,0 0-1,0-1 0,25-18 0,-24 15-286,-1 1 0,2 1 1,28-11 2732,-48 28 4692,-3 22-1762,12-29-3693,0 0 0,0 0 1,0 0-1,0-1 0,0 0 0,0 0 1,0-1-1,0 0 0,0 0 0,0-1 0,9-2 1,-13 3-83,8-2 33,31-4-10,-41 7 3,0 0 0,0 0-1,0 0 1,0 0 0,0 1 0,0-1 0,0 0 0,0 1 0,-1-1 0,1 0-1,0 1 1,0-1 0,0 1 0,0-1 0,-1 1 0,1 0 0,0-1 0,-1 1-1,1 0 1,0 0 0,-1-1 0,1 1 0,-1 0 0,1 0 0,-1 0 0,0 0-1,1 0 1,-1-1 0,0 1 0,1 0 0,-1 0 0,0 0 0,0 0 0,0 0-1,0 0 1,0 0 0,0 2 0,-1 14 166,1-13-112,0 0 0,0 0 0,0-1-1,0 1 1,0 0 0,1 0 0,0 0 0,-1-1 0,3 6 0,-1-7-67,-1-1 1,0 1-1,0-1 1,1 0-1,-1 0 1,1 0-1,-1 1 1,1-2-1,0 1 0,-1 0 1,1 0-1,0 0 1,0-1-1,0 1 1,-1-1-1,1 1 1,0-1-1,0 0 1,0 0-1,0 0 0,0 0 1,0 0-1,2-1 1,9 0-218,1-1 1,-1 0-1,0-1 1,0-1-1,0 0 0,0-1 1,-1 0-1,1-1 1,21-14-1,-16 9 41,2 2 0,35-14-1,-54 23 271,0 1-1,-1 0 1,1-1-1,0 1 1,-1 0-1,1 0 1,-1 0-1,1 0 1,-1 0-1,0 0 1,1 0-1,-1-1 1,0 1-1,0 0 1,0 0-1,1 0 1,-1 0-1,0 0 1,0 0-1,0 0 1,-1 0-1,1 0 1,0 0-1,0 0 1,0 0-1,-1 0 1,0 1-1,1 13-2027,3-8-5382,5-6-4352</inkml:trace>
</inkml:ink>
</file>

<file path=ppt/ink/ink4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4.566"/>
    </inkml:context>
    <inkml:brush xml:id="br0">
      <inkml:brushProperty name="width" value="0.025" units="cm"/>
      <inkml:brushProperty name="height" value="0.025" units="cm"/>
    </inkml:brush>
  </inkml:definitions>
  <inkml:trace contextRef="#ctx0" brushRef="#br0">21 82 12460,'-21'-12'10182,"40"11"-2327,7 1-4844,-3-6-3982,-12 0 789,-1 0 0,0-1 0,13-12 0,7-5-2255,-29 24 2234,-9 29 593,7-26-306,-1 0 1,1 0 0,0 0 0,0 0-1,0 1 1,0-1 0,1 0 0,-1 1-1,1-1 1,0 1 0,0-1 0,0 0-1,1 1 1,-1-1 0,2 7 0,-1-8-67,1 0 0,-1 0 1,1-1-1,-1 1 1,1 0-1,0-1 1,-1 1-1,1-1 1,0 1-1,0-1 1,0 0-1,0 0 1,0 0-1,1 0 0,-1 0 1,0 0-1,0-1 1,1 1-1,-1-1 1,0 1-1,1-1 1,-1 0-1,4 0 1,14 0-7,-1 0 0,1-1 0,-1-1 0,0-1 0,0-1 0,22-6 0,25-11-5336,-54 17 3480,8 0-8956,-14 4 3348</inkml:trace>
</inkml:ink>
</file>

<file path=ppt/ink/ink4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4.941"/>
    </inkml:context>
    <inkml:brush xml:id="br0">
      <inkml:brushProperty name="width" value="0.025" units="cm"/>
      <inkml:brushProperty name="height" value="0.025" units="cm"/>
    </inkml:brush>
  </inkml:definitions>
  <inkml:trace contextRef="#ctx0" brushRef="#br0">91 70 1217,'0'0'3326,"9"-8"1078,27-27 1185,-35 34-5202,0 1 1,0-1-1,0 0 0,0 0 0,0 0 0,-1 0 0,1 0 0,0 0 0,-1 0 0,1 0 0,-1 0 0,1 0 0,-1 0 0,0 0 0,1 0 0,-1 0 0,0 0 0,1-2 0,-2 3-243,1-1 0,0 1 0,-1-1-1,1 1 1,0-1 0,-1 1-1,1 0 1,0-1 0,-1 1 0,1 0-1,-1-1 1,1 1 0,0 0-1,-1 0 1,1-1 0,-1 1 0,1 0-1,-1 0 1,1 0 0,-1 0-1,1 0 1,-1 0 0,1 0 0,-1-1-1,1 1 1,-1 1 0,-35 3 2122,-23 22-1006,57-24-1236,-1-1 1,0 0-1,0 1 1,1 0-1,-1 0 1,1-1-1,0 2 0,-1-1 1,1 0-1,0 0 1,0 1-1,0-1 1,1 1-1,-1-1 1,1 1-1,-1 0 1,1 0-1,-1 3 1,43-3-1915,-4 0-1470,67 15 1,-87-14 3158,0 1 0,-1 1 1,21 10-1,-36-15 261,0-1-1,1 1 1,-1-1 0,0 1 0,0 0-1,1-1 1,-1 1 0,0 0 0,0 0-1,0 0 1,0 0 0,0 0 0,0 0-1,0 0 1,-1 0 0,1 0-1,0 1 1,-1-1 0,2 3 0,-2-4 23,0 1 0,-1 0 1,1 0-1,0 0 0,0-1 0,-1 1 1,1 0-1,-1 0 0,1-1 1,0 1-1,-1 0 0,1-1 0,-1 1 1,0-1-1,1 1 0,-1 0 0,0-1 1,1 1-1,-1-1 0,0 0 1,1 1-1,-1-1 0,-1 1 0,-6 2 203,0 0 0,-1 0 0,1-1 0,-15 2 0,-56 2-1192,27-8-4882,15-6-6469</inkml:trace>
</inkml:ink>
</file>

<file path=ppt/ink/ink4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5.938"/>
    </inkml:context>
    <inkml:brush xml:id="br0">
      <inkml:brushProperty name="width" value="0.025" units="cm"/>
      <inkml:brushProperty name="height" value="0.025" units="cm"/>
    </inkml:brush>
  </inkml:definitions>
  <inkml:trace contextRef="#ctx0" brushRef="#br0">87 19 19635,'0'0'7644,"-10"13"-6480,-2 4-823,-1 1 0,-17 34 0,27-44-306,-1-1-1,1 1 1,1 0 0,-1-1 0,1 1 0,0 1 0,1-1 0,0 0-1,0 0 1,1 0 0,0 0 0,1 1 0,1 7 0,-1-13-28,0 0 1,0 0 0,0 0 0,1 0 0,-1-1-1,1 1 1,0-1 0,0 1 0,0-1 0,0 1-1,0-1 1,0 0 0,1 0 0,-1 0 0,1-1-1,-1 1 1,1 0 0,0-1 0,0 0-1,-1 0 1,1 0 0,0 0 0,0 0 0,0 0-1,0-1 1,0 1 0,1-1 0,-1 0 0,0 0-1,0 0 1,5-1 0,-1 1 35,0-1 0,0 0-1,0 0 1,0-1 0,0 0 0,0 0 0,0 0 0,-1-1-1,1 0 1,-1 0 0,0-1 0,11-8 0,-11 6 48,0 0 1,-1-1 0,0 0 0,0 0-1,-1-1 1,0 1 0,0-1-1,0 0 1,-1 0 0,-1 0-1,1 0 1,-1 0 0,-1-1-1,1 1 1,-1-1 0,-1-14 0,0 23-87,0 0 1,0 0-1,1-1 1,-1 1 0,0 0-1,0 0 1,0 0-1,0-1 1,0 1-1,0 0 1,0 0 0,0 0-1,0-1 1,0 1-1,0 0 1,0 0 0,0-1-1,0 1 1,0 0-1,0 0 1,0 0-1,0-1 1,0 1 0,0 0-1,-1 0 1,1 0-1,0-1 1,0 1 0,0 0-1,0 0 1,0 0-1,-1 0 1,1-1-1,0 1 1,0 0 0,0 0-1,0 0 1,-1 0-1,1 0 1,0 0 0,0 0-1,0 0 1,-1-1-1,1 1 1,0 0 0,0 0-1,0 0 1,-1 0-1,1 0 1,0 0-1,0 0 1,-1 0 0,1 0-1,0 0 1,0 0-1,0 0 1,-1 1 0,1-1-1,0 0 1,0 0-1,0 0 1,-1 0-1,1 0 1,0 0 0,0 0-1,0 1 1,0-1-1,-1 0 1,-8 14-28,8-12 23,0 0-1,0 1 1,1 0 0,-1-1 0,1 1 0,0-1 0,0 1 0,0 0 0,0-1 0,0 1 0,0 0 0,1-1 0,-1 1-1,1-1 1,0 1 0,0-1 0,0 1 0,0-1 0,0 0 0,0 1 0,1-1 0,-1 0 0,1 0 0,-1 0 0,1 0 0,0 0-1,0 0 1,4 2 0,-3-2 2,1 0 0,0-1 1,0 1-1,0-1 0,-1 0 0,1 0 0,0-1 0,1 1 0,-1-1 0,0 0 0,0 0 0,0 0 0,0 0 1,0-1-1,0 0 0,0 0 0,0 0 0,7-3 0,-4 1-3,0-1 0,0 0 0,0-1 0,-1 1 0,1-1 0,-1 0 0,0-1 0,-1 0 0,1 0 0,-1 0 0,6-10 0,-7 11 0,-1 0 0,0 1 0,-1-2 0,1 1 0,-1 0 0,0 0 0,0-1 0,0 1 0,-1-1 0,0 0 0,0 1 0,-1-1 0,1 0 0,-1 0 0,0 1 0,-2-11 0,1 15-8,1 0 0,-1 0 0,1 0 0,-1 0-1,0 0 1,0 0 0,1 0 0,-1 0 0,0 0 0,0 0 0,0 0 0,0 1 0,0-1-1,0 0 1,0 1 0,0-1 0,0 1 0,-1-1 0,1 1 0,0 0 0,0-1-1,0 1 1,-1 0 0,1 0 0,0 0 0,0 0 0,0 0 0,-1 0 0,1 0 0,0 0-1,0 0 1,-1 0 0,1 1 0,0-1 0,0 1 0,-2 0 0,-3 1-46,0 0 0,0 0 0,0 1 0,0-1-1,-8 7 1,3-1 114,1 0 1,0 1-1,0 0 0,-10 14 0,16-19-39,1 0 1,1 0 0,-1 0-1,0 0 1,1 0-1,0 1 1,0-1 0,1 1-1,-1 0 1,1-1 0,0 1-1,0 0 1,0 0-1,1 8 1,0-11-22,0-1 0,1 1 0,0 0 0,-1-1 0,1 1 0,0 0 0,0-1 0,0 1 0,0-1 0,0 0 0,0 1 0,1-1 0,-1 0 0,0 0 0,1 0 0,-1 0 0,1 0 0,-1 0 0,1 0 0,-1 0 0,1 0 0,0-1 0,-1 1 0,1-1 0,0 1 0,-1-1 0,1 0 0,0 1 0,2-1 0,61 3 0,-53-3 0,196-12-1078,-205 52 1110,3-39-205,-1-1 1,1-1-1,-1 1 1,1-1 0,-1 0-1,0 0 1,1-1 0,-1 0-1,0 0 1,0 0-1,0 0 1,0-1 0,0 0-1,-1 0 1,7-5-1,5-4-3119,-1-1-1,26-30 1,-8 2-3974</inkml:trace>
</inkml:ink>
</file>

<file path=ppt/ink/ink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2.005"/>
    </inkml:context>
    <inkml:brush xml:id="br0">
      <inkml:brushProperty name="width" value="0.025" units="cm"/>
      <inkml:brushProperty name="height" value="0.025" units="cm"/>
    </inkml:brush>
  </inkml:definitions>
  <inkml:trace contextRef="#ctx0" brushRef="#br0">64 1 13261,'0'0'1884,"10"-1"-64,4 1-993,0 0 0,0 1 0,0 1 0,0 0 0,19 6 0,-31-8-691,1 1-1,-1 0 0,1-1 1,-1 1-1,1 0 1,-1 0-1,0 0 0,1 1 1,-1-1-1,0 0 1,0 1-1,0 0 1,0-1-1,0 1 0,0 0 1,-1 0-1,1 0 1,0 0-1,-1 0 1,0 1-1,1-1 0,-1 0 1,0 1-1,0-1 1,0 1-1,-1-1 1,1 1-1,-1-1 0,1 1 1,-1-1-1,0 1 1,0 0-1,0-1 0,0 1 1,0-1-1,-1 1 1,1 0-1,-1-1 1,0 1-1,0-1 0,0 0 1,0 1-1,0-1 1,-2 3-1,-4 6 158,-2 0 1,0-1-1,0 0 0,-1 0 1,0-1-1,0 0 0,-1-1 1,-18 11-1,-10 9-200,28-19-206,0 0 0,0 1 0,-11 15 0,5 1-5045,15-19-1312</inkml:trace>
</inkml:ink>
</file>

<file path=ppt/ink/ink4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7.124"/>
    </inkml:context>
    <inkml:brush xml:id="br0">
      <inkml:brushProperty name="width" value="0.025" units="cm"/>
      <inkml:brushProperty name="height" value="0.025" units="cm"/>
    </inkml:brush>
  </inkml:definitions>
  <inkml:trace contextRef="#ctx0" brushRef="#br0">69 1 18834,'0'0'4062,"-6"10"-2081,-4 8-1335,1 0 1,1 0 0,1 1-1,0 0 1,1 0 0,1 1-1,-4 35 1,8 28-1426,10 104 0,-7-170 698,0-1 435,1-14 699,5-26 323,-6 18-1565,9-48 149,8-102 0,-15 163 36,0 0 1,1 0-1,0 0 0,0-1 0,0 0 0,0 0 1,1 0-1,0-1 0,1 1 0,-1-2 0,1 1 1,0-1-1,0 0 0,0 0 0,1-1 0,-1 0 0,1 0 1,0 0-1,0-1 0,0-1 0,0 1 0,0-1 1,0-1-1,0 0 0,0 0 0,0 0 0,13-3 0,-17 2 15,0-1-1,0 0 0,-1 0 0,1 0 0,-1 0 0,0-1 0,0 0 1,0 1-1,0-1 0,0 0 0,0 0 0,-1 0 0,1-1 0,-1 1 1,0-1-1,0 1 0,0-1 0,-1 0 0,1 0 0,-1 0 0,0 1 1,0-1-1,0 0 0,-1-1 0,1 1 0,-1 0 0,0 0 0,0 0 1,-1-6-1,1 10-7,0-1 0,0 0 0,0 1 0,0-1 0,0 1 0,0-1 0,0 1 1,0-1-1,-1 1 0,1-1 0,0 1 0,0-1 0,0 1 0,-1-1 0,1 1 0,0-1 0,-1 1 1,1-1-1,0 1 0,-1-1 0,1 1 0,-1 0 0,1-1 0,0 1 0,-1 0 0,1-1 0,-1 1 1,1 0-1,-1 0 0,1-1 0,-2 1 0,-17 6 165,-14 22 152,30-22-268,0 0 1,0 0-1,1 0 1,-1 0-1,1 1 0,1-1 1,-1 1-1,1-1 1,0 1-1,0 8 1,1-13-40,0 0 0,0 0 1,0 0-1,1 0 0,-1 0 1,0 0-1,1 1 0,0-1 1,-1-1-1,1 1 0,0 0 1,0 0-1,0 0 0,0 0 1,0-1-1,1 1 0,-1 0 1,0-1-1,1 1 0,-1-1 1,1 0-1,0 1 0,-1-1 1,1 0-1,0 0 1,0 0-1,0 0 0,-1 0 1,1-1-1,0 1 0,0 0 1,0-1-1,1 0 0,-1 1 1,3-1-1,8 1-39,1 0-1,0-2 1,0 1-1,0-2 1,0 0 0,0 0-1,-1-1 1,1-1-1,-1-1 1,0 1 0,0-2-1,-1 0 1,1 0-1,-1-2 1,-1 1 0,1-1-1,13-14 1,-24 22 223,-2 0-133,2 0-60,-1 0-1,0 0 0,0 0 1,1 1-1,-1-1 0,0 0 1,0 0-1,1 0 0,-1 0 1,0 0-1,0 0 0,1 0 1,-1 1-1,0-1 0,0 0 1,0 0-1,1 0 0,-1 1 1,0-1-1,0 0 0,0 0 1,0 0-1,1 1 0,-1-1 1,0 0-1,0 0 0,0 1 1,0-1-1,0 0 0,0 1 1,0-1-1,0 0 0,0 0 1,0 1-1,0-1 0,0 0 1,0 0-1,0 1 0,0-1 1,0 0-1,0 1 0,0-1 1,0 0-1,0 0 1,0 1-1,-1-1 0,1 0 1,0 0-1,0 0 0,0 1 1,0-1-1,-1 0 0,1 0 1,0 0-1,0 1 0,0-1 1,-1 0-1,1 0 0,0 0 1,0 0-1,-1 0 0,1 0 1,-1 1-1,6-2-3,0 0 0,-1-1 0,0 1 0,1-1 0,-1 0 0,0 0 0,0 0 0,0-1 0,0 1 0,0-1 0,0 0 0,-1 0 0,0 0 0,1-1 0,-1 1 0,4-7 0,5-5 0,-1-1 0,15-29 0,-18 29 0,-1 0 0,0-1 0,-1 1 0,-1-2 0,-1 1 0,-1 0 0,0-1 0,1-33 0,-4 50-4,0 0 0,0 0 0,0 0 0,1 1 1,-1-1-1,0 0 0,0 0 0,-1 0 0,1 0 0,0 1 0,0-1 0,0 0 0,-1 0 1,1 0-1,0 1 0,-1-1 0,1 0 0,0 0 0,-1 1 0,1-1 0,-1 0 0,1 1 1,-1-1-1,0 0 0,1 1 0,-1-1 0,0 1 0,1-1 0,-1 1 0,0 0 0,0-1 1,1 1-1,-1 0 0,0-1 0,0 1 0,0 0 0,1 0 0,-1 0 0,0-1 0,0 1 1,0 0-1,0 0 0,1 0 0,-1 1 0,0-1 0,0 0 0,0 0 0,0 0 0,1 1 1,-1-1-1,0 0 0,0 1 0,1-1 0,-1 0 0,0 1 0,1-1 0,-2 2 0,-5 1-26,1 1-1,-1 0 0,1 1 0,0 0 0,-6 5 0,0 3 63,1 0 0,0 1 1,0 0-1,2 1 0,0 0 0,-8 17 0,13-24-18,1 0-1,0 1 0,0-1 0,0 1 1,1 0-1,1-1 0,-1 1 0,1 0 1,1 0-1,0 0 0,0 0 0,1 0 1,2 15-1,-1-20-13,-1-1 0,1 0 0,0-1 0,0 1 0,0 0 0,0 0 0,0-1 0,1 1 0,-1-1 0,1 0 0,-1 0 0,1 0 0,0 0 0,0 0 0,0-1 0,0 1 0,0-1 0,0 0 0,1 0 0,-1 0 0,0 0 0,1 0 0,-1-1 0,0 1 0,1-1 0,3 0 0,2 0 0,1 0 0,0 0 0,-1 0 0,1-2 0,0 1 0,-1-1 0,0 0 0,12-5 0,-3-2 0,0-2 0,-1 0 0,0 0 0,17-17 0,-16 13 0,-18 15 0,1 0 0,-1 0 0,0-1 0,1 1 0,-1 0 0,0 0 0,1 0 0,-1-1 0,1 1 0,-1 0 0,0 0 0,1 0 0,-1 0 0,1 0 0,-1 0 0,1 0 0,-1 0 0,0 0 0,1 0 0,-1 0 0,1 0 0,-1 0 0,0 0 0,1 0 0,-1 1 0,1-1 0,-1 0 0,0 0 0,1 0 0,-1 1 0,0-1 0,1 0 0,-1 0 0,0 1 0,1-1 0,-1 0 0,0 1 0,0-1 0,1 0 0,-1 1 0,0-1 0,0 0 0,1 1 0,11 26 0,2 4 0,-9-27-92,0 0 1,1 0-1,0 0 0,0-1 0,0 0 1,0 0-1,0 0 0,0-1 1,1 0-1,-1 0 0,1 0 0,0-1 1,-1 0-1,1-1 0,0 1 1,0-1-1,11-2 0,-6 2-90,1-2-1,0 1 0,-1-2 1,0 1-1,0-2 1,0 0-1,0 0 1,19-10-1,-30 13 210,-3 3 12,0 0 0,0 0 0,-1 0 0,1 0 0,1 0 0,-1 1 0,0-1 0,1 1 0,-3 4 0,1-2 14,-6 13 148,-1 1 1,2 1-1,1-1 0,0 1 0,2 0 1,-5 26-1,4-16-260,-1-1 1,-12 30-1,19-57 81,-1 0 0,1-1 0,-1 1 0,0 0 0,0 0-1,1 0 1,-1-1 0,0 1 0,-1 0 0,1-1 0,0 1 0,0-1 0,-1 1-1,1-1 1,-1 1 0,1-1 0,-1 0 0,1 0 0,-1 0 0,0 0-1,0 0 1,0 0 0,1-1 0,-1 1 0,0 0 0,0-1 0,0 0 0,0 1-1,0-1 1,0 0 0,0 0 0,0 0 0,0 0 0,0 0 0,-3-2 0,1 1 16,1-1 0,0 1 0,0-1 1,1 0-1,-1 0 0,0-1 0,1 1 1,-1 0-1,1-1 0,0 0 0,-1 1 1,1-1-1,1 0 0,-1 0 0,0 0 1,1 0-1,-1-1 0,1 1 0,0 0 1,-1-4-1,0-4-35,0 0 0,0 1-1,1-1 1,0 0 0,1 0 0,0 0-1,1 0 1,0 0 0,0 1 0,2-1-1,-1 0 1,1 1 0,1-1 0,7-14-1,-7 17-12,0 1 0,1 0-1,0 0 1,1 1 0,0-1-1,0 1 1,0 1 0,0-1-1,1 1 1,0 0 0,0 1-1,1-1 1,-1 1 0,1 1-1,0-1 1,0 1 0,0 1-1,0 0 1,11-2 0,72-8-4152,-67 9 1213,38-4-7456</inkml:trace>
</inkml:ink>
</file>

<file path=ppt/ink/ink4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8.958"/>
    </inkml:context>
    <inkml:brush xml:id="br0">
      <inkml:brushProperty name="width" value="0.025" units="cm"/>
      <inkml:brushProperty name="height" value="0.025" units="cm"/>
    </inkml:brush>
  </inkml:definitions>
  <inkml:trace contextRef="#ctx0" brushRef="#br0">1 2092 12204,'0'0'6726,"8"-9"-5904,27-28 454,-33 34-981,1 0 0,-1 0 0,0 0 0,-1-1 0,1 1 0,-1-1 0,1 1 0,-1-1 0,0 0 0,0 0-1,-1 1 1,1-1 0,-1 0 0,0 0 0,0-6 0,1-12 73,19-73-340,4 0 0,68-168 1,-65 189-135,38-96-62,8 3 0,6 3 0,139-212-1,-181 322 240,3 2-1,2 2 1,2 1-1,3 2 1,57-44-1,-68 63-85,1 2 0,1 2 0,2 1 0,0 2 0,1 2 0,1 2 1,0 2-1,58-14 0,-82 25-4,-1 1 1,1 1 0,0 0-1,0 1 1,0 1 0,0 1 0,-1 0-1,1 1 1,0 1 0,18 6-1,-25-5 8,0 0 0,0 1 0,0 1 0,-1-1 0,1 2 0,-1-1 0,-1 2 0,0-1-1,0 1 1,0 0 0,-1 1 0,0 0 0,0 0 0,-1 1 0,11 20 0,2 11 246,18 53 0,-29-67-126,2 1-1,1-2 0,1 0 0,1 0 0,1-1 0,19 24 0,-6-19 180,0-2 0,2-1 0,1-1-1,61 38 1,149 71 752,-196-111-903,87 43 242,3-6 0,3-6 0,226 59 0,147 38 1698,-382-115-2077,168 27 0,-44-12 0,-31 4 0,-39-8 0,206 27 0,-279-61 0,168 45 0,-228-48-203,0-3-1,1-1 1,50-1 0,-30-2-543,-70-4 488,8-2-3165,-7-5-3701,-2-9-8571</inkml:trace>
</inkml:ink>
</file>

<file path=ppt/ink/ink4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09.735"/>
    </inkml:context>
    <inkml:brush xml:id="br0">
      <inkml:brushProperty name="width" value="0.025" units="cm"/>
      <inkml:brushProperty name="height" value="0.025" units="cm"/>
    </inkml:brush>
  </inkml:definitions>
  <inkml:trace contextRef="#ctx0" brushRef="#br0">62 6 12139,'-3'-6'7275,"-4"10"-5034,-6 13-1379,5 3-332,2 0 0,0 1-1,2-1 1,-5 42-1,4 89 1745,5-115-1628,0 137 1506,30 231-1,-9-254-2108,5 19-257,4 235 1,-30-455-15189,0 24 1298</inkml:trace>
</inkml:ink>
</file>

<file path=ppt/ink/ink4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0.154"/>
    </inkml:context>
    <inkml:brush xml:id="br0">
      <inkml:brushProperty name="width" value="0.025" units="cm"/>
      <inkml:brushProperty name="height" value="0.025" units="cm"/>
    </inkml:brush>
  </inkml:definitions>
  <inkml:trace contextRef="#ctx0" brushRef="#br0">46 290 7623,'0'0'9300,"-9"7"-5457,-28 21-923,62-51-1603,-2-2-1,0-1 0,27-42 0,61-106 2500,-111 173-3816,0 1 0,0 0 0,0-1 0,0 1 0,0 0 0,0-1 0,0 1 0,0 0 0,0 0 0,0-1 0,0 1 0,0 0 1,0-1-1,1 1 0,-1 0 0,0 0 0,0-1 0,0 1 0,1 0 0,-1 0 0,0 0 0,0-1 0,0 1 0,1 0 0,-1 0 0,0 0 0,0 0 0,1 0 0,-1-1 0,0 1 0,1 0 0,-1 0 0,0 0 0,1 0 0,-1 0 0,0 0 0,0 0 0,1 0 1,-1 0-1,0 0 0,1 0 0,-1 0 0,0 0 0,1 0 0,-1 0 0,0 0 0,0 1 0,1-1 0,-1 0 0,1 0 0,4 23 3,-5 51-13,-1-54-6,0 8-178,0-10-78,0 0-1,2 0 1,2 22-1,-3-38 98,0 1 0,0-1 0,1 1 0,-1-1 0,1 1 0,0-1 0,0 1 0,0-1 0,0 0 0,0 1 0,0-1 0,0 0 0,1 0 0,-1 0 0,1 0 0,0 0 0,0 0 0,-1-1 0,1 1 0,0 0 0,0-1 0,1 1 0,-1-1 0,0 0 0,0 0 0,1 0 0,-1 0-1,0 0 1,4 0 0,-2-1-190,0 0-1,0-1 0,-1 1 0,1-1 0,0 0 0,-1 0 0,1 0 0,-1-1 0,1 1 0,-1-1 0,1 0 0,-1 0 0,0 0 0,0 0 0,0 0 0,0-1 0,0 0 0,-1 1 0,1-1 0,-1 0 1,2-4-1,8-9-1910,0-1 1,13-30-1,-21 38 1069,20-39-5237</inkml:trace>
</inkml:ink>
</file>

<file path=ppt/ink/ink4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0.514"/>
    </inkml:context>
    <inkml:brush xml:id="br0">
      <inkml:brushProperty name="width" value="0.025" units="cm"/>
      <inkml:brushProperty name="height" value="0.025" units="cm"/>
    </inkml:brush>
  </inkml:definitions>
  <inkml:trace contextRef="#ctx0" brushRef="#br0">85 0 7335,'0'0'11339,"-7"10"-9663,-6 11-1084,1 0 0,1 0 0,-8 25 0,14-35-158,1 0 0,1 0 0,0 1 1,0 0-1,1 0 0,1 0 0,0-1 1,0 1-1,3 19 0,-2-30-395,0 1-1,1-1 1,-1 0-1,1 1 1,-1-1-1,1 1 1,0-1-1,0 0 1,0 0-1,0 1 1,0-1 0,0 0-1,0 0 1,0 0-1,0 0 1,0 0-1,0 0 1,1 0-1,-1-1 1,0 1-1,1 0 1,-1-1-1,0 1 1,1-1-1,-1 1 1,1-1-1,-1 0 1,1 1-1,-1-1 1,1 0-1,-1 0 1,1 0-1,0 0 1,-1-1-1,1 1 1,-1 0 0,0-1-1,3 0 1,1 0 85,0 0 0,-1 0 0,1-1 0,0 0 0,-1 0 0,1 0 0,-1 0 0,0-1 0,0 0 0,7-5 0,-5 0 31,0 0 1,0 0-1,-1 0 1,0-1-1,0 0 0,-1 0 1,-1 0-1,1-1 0,1-9 1,-3 12-105,-1 1 0,1-1 1,-1 1-1,-1-1 0,1 0 0,-1 1 0,0-1 1,-1 0-1,0 1 0,0-1 0,0 1 1,-1-1-1,0 1 0,-4-9 0,6 13-92,-1 0 0,0 0 0,0 1-1,0-1 1,0 0 0,0 1 0,-1-1-1,1 1 1,0-1 0,-1 1 0,1 0 0,-1 0-1,1-1 1,-1 1 0,0 0 0,1 0-1,-1 1 1,0-1 0,0 0 0,0 0 0,0 1-1,1 0 1,-1-1 0,0 1 0,0 0-1,0 0 1,0 0 0,0 0 0,0 0 0,0 0-1,0 0 1,0 1 0,0-1 0,0 1 0,0-1-1,-3 3 1,1-1-138,0 0 1,1 1-1,-1-1 1,1 1-1,-1 0 0,1 0 1,0 1-1,0-1 1,0 0-1,1 1 0,-1 0 1,1 0-1,0 0 1,0 0-1,-2 5 0,3-6-174,0 0-1,0 1 0,0-1 0,1 1 0,-1 0 1,1-1-1,0 1 0,0 0 0,0-1 1,0 1-1,1 4 0,0-7 77,-1 1-1,1-1 1,0 1 0,-1-1-1,1 1 1,0-1 0,0 0-1,0 1 1,0-1-1,0 0 1,0 0 0,0 0-1,0 0 1,1 0 0,-1 0-1,0 0 1,1 0 0,-1-1-1,1 1 1,-1 0 0,1-1-1,-1 1 1,1-1 0,-1 1-1,1-1 1,2 0 0,26 2-5030</inkml:trace>
</inkml:ink>
</file>

<file path=ppt/ink/ink4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0.856"/>
    </inkml:context>
    <inkml:brush xml:id="br0">
      <inkml:brushProperty name="width" value="0.025" units="cm"/>
      <inkml:brushProperty name="height" value="0.025" units="cm"/>
    </inkml:brush>
  </inkml:definitions>
  <inkml:trace contextRef="#ctx0" brushRef="#br0">107 1 16816,'-9'11'1682,"-6"9"123,-24 43 0,35-54-1201,-1 0 0,2 0 0,-1 0 1,1 1-1,0-1 0,1 1 0,0 0 0,1 0 0,-1 16 0,2-25-581,0 0 0,0 0 0,0 0 0,0 0 0,1 0 0,-1 0 0,0 0 0,0 0 0,1 0 0,-1 0 0,1 0 0,-1 0 0,1 0 0,-1 0-1,1 0 1,0 0 0,-1-1 0,1 1 0,0 0 0,0 0 0,-1-1 0,1 1 0,0-1 0,0 1 0,0-1 0,1 1 0,1 0 19,-1 0-1,1-1 1,0 1 0,-1-1-1,1 0 1,0 1 0,-1-2-1,1 1 1,0 0 0,3-1 0,2-1 81,1 0 1,-1 0 0,0-1-1,0 0 1,14-8 0,-13 5-85,0 0 0,-1-1 0,0 0 1,0-1-1,0 1 0,12-18 0,-17 21-25,0 0-1,0-1 1,-1 0-1,0 0 1,1 0-1,-1 0 1,-1 0 0,1 0-1,-1 0 1,0 0-1,0-1 1,-1 1-1,1 0 1,-1-1-1,-1-9 1,0 13-21,1 0 0,-1 1 0,0-1 0,1 0 0,-1 1 0,0-1 1,0 1-1,0-1 0,0 1 0,-1-1 0,1 1 0,0 0 0,0-1 0,-1 1 0,1 0 0,-1 0 1,1 0-1,-1 0 0,0 0 0,1 1 0,-1-1 0,0 0 0,0 1 0,1-1 0,-1 1 1,0 0-1,0 0 0,0-1 0,1 1 0,-1 0 0,0 0 0,0 1 0,-2-1 0,-2 1-88,0-1-1,0 1 1,0 0-1,1 1 0,-1-1 1,1 1-1,-1 0 1,1 1-1,-9 4 0,3 2-197,0 0-1,1 0 1,0 1-1,-16 21 1,22-26 304,0 1 0,0 0 0,0 0 0,1 0 0,0 0 0,0 1 0,0-1 0,1 1 0,0-1 1,0 1-1,0 11 0,2-17-27,0-1 0,0 1 0,1-1 0,-1 1 0,0-1 0,1 1 0,-1-1 0,1 1 0,-1-1 0,0 0 0,1 1 0,-1-1 0,1 0 0,-1 1 0,1-1 0,0 0 0,-1 0 0,1 0 0,-1 1 0,1-1 0,-1 0 0,1 0 0,-1 0 0,1 0 0,0 0 0,-1 0 0,1 0 0,-1 0 0,1 0 0,0 0 0,-1 0 0,1-1 0,-1 1 0,1 0 0,-1 0-1,1 0 1,-1-1 0,1 1 0,-1 0 0,2-1 0,24-11-1874,4-12-3475,1-9-5210</inkml:trace>
</inkml:ink>
</file>

<file path=ppt/ink/ink4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1.511"/>
    </inkml:context>
    <inkml:brush xml:id="br0">
      <inkml:brushProperty name="width" value="0.025" units="cm"/>
      <inkml:brushProperty name="height" value="0.025" units="cm"/>
    </inkml:brush>
  </inkml:definitions>
  <inkml:trace contextRef="#ctx0" brushRef="#br0">175 58 19122,'0'0'4132,"-10"-5"-256,3 2-3412,0 0 1,0 1-1,0-1 0,0 1 1,-1 1-1,1-1 1,-15 0-1,19 2-387,-1 1 0,1-1 0,0 1 0,0-1 0,-1 1-1,1 0 1,0 0 0,0 0 0,0 1 0,0-1 0,0 1 0,0 0 0,1-1-1,-1 1 1,1 1 0,-1-1 0,1 0 0,0 1 0,-1-1 0,1 1 0,0-1-1,1 1 1,-1 0 0,-2 5 0,0 1-77,0-1 0,1 1 0,0 1 0,0-1 0,1 0 0,1 1 0,-1-1 0,1 1 0,1 0 0,0-1 0,0 1 0,1-1 0,3 15 0,-3-22 0,0 1 0,1-1 0,-1 0 0,1 0 0,0-1 0,0 1 0,-1 0 0,1 0 0,0-1 0,1 1 0,-1-1 0,0 0 0,0 0 0,0 0 0,1 0 0,-1 0 0,1 0 0,-1 0 0,1-1 0,-1 1 0,1-1 0,-1 0 0,1 0 0,-1 0 0,1 0 0,-1 0 0,1-1 0,-1 1 0,1-1 0,2 0 0,2 0 0,1-1 0,-1 0 0,0 0 0,1-1 0,-1 0 0,0 0 0,-1-1 0,13-8 0,-10 5 0,0-2 0,-1 1 0,0-1 0,-1-1 0,0 1 0,0-1 0,4-11 0,-8 16 0,0-1 0,-1 1 0,0-1 0,0 0 0,0 1 0,-1-1 0,1 0 0,-2 0 0,1 0 0,-1 0 0,0 0 0,0 0 0,0 0 0,-1 0 0,-2-10 0,2 13-19,0 1 1,0 0-1,0 0 1,0 0-1,-1 0 1,1 0-1,-1 0 0,1 1 1,-1-1-1,0 0 1,1 1-1,-1-1 1,0 1-1,0 0 0,0-1 1,0 1-1,-1 0 1,1 0-1,0 1 1,0-1-1,0 0 0,-1 1 1,1-1-1,0 1 1,-1 0-1,1 0 1,-1-1-1,1 2 0,0-1 1,-1 0-1,1 0 1,0 1-1,-1 0 1,-2 0-1,0 0-61,0 1 0,-1-1 0,1 1-1,0 0 1,1 0 0,-1 1 0,0 0 0,1-1 0,-1 1-1,1 1 1,0-1 0,0 1 0,0-1 0,-4 7 0,6-8-166,0 1 0,1 0 0,-1 0 1,1 0-1,-1 0 0,1 0 1,0 0-1,1 0 0,-1 1 0,0-1 1,1 0-1,0 0 0,-1 1 0,1-1 1,1 0-1,-1 1 0,0-1 1,1 0-1,0 0 0,1 6 0,0-6-269,-1-1 0,1 0 0,0 1 0,0-1 0,-1 0 0,1 0-1,1 0 1,-1-1 0,0 1 0,0 0 0,1-1 0,-1 1 0,1-1 0,-1 0-1,1 0 1,-1 0 0,1 0 0,0 0 0,-1-1 0,1 1 0,0-1 0,0 0-1,0 0 1,3 0 0,23 0-6884</inkml:trace>
</inkml:ink>
</file>

<file path=ppt/ink/ink4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1.856"/>
    </inkml:context>
    <inkml:brush xml:id="br0">
      <inkml:brushProperty name="width" value="0.025" units="cm"/>
      <inkml:brushProperty name="height" value="0.025" units="cm"/>
    </inkml:brush>
  </inkml:definitions>
  <inkml:trace contextRef="#ctx0" brushRef="#br0">242 59 15278,'0'0'7442,"-7"12"-6155,-2 6-543,1 1 0,-11 33 0,17-44-488,0-1-1,0 1 0,1 0 1,0-1-1,0 1 0,1 0 1,0 0-1,0 0 0,1 0 1,0-1-1,0 1 0,4 11 1,-4-17-222,-1 0 0,1 0 0,0-1 1,0 1-1,0 0 0,0 0 0,0-1 1,1 1-1,-1-1 0,0 1 1,1-1-1,-1 0 0,1 1 0,-1-1 1,1 0-1,0 0 0,0 0 0,-1 0 1,1 0-1,0-1 0,0 1 0,0 0 1,0-1-1,0 0 0,0 1 1,0-1-1,0 0 0,0 0 0,0 0 1,0 0-1,0 0 0,0-1 0,0 1 1,0 0-1,0-1 0,-1 0 0,1 1 1,0-1-1,3-2 0,1 1 126,-1-2 0,1 1 0,0 0-1,-1-1 1,0 0 0,0-1 0,0 1 0,0-1-1,-1 0 1,8-10 0,-7 7-149,-1 0-1,0-1 1,0 0 0,-1 1-1,0-1 1,0 0 0,-1-1 0,-1 1-1,1 0 1,-1-1 0,-1 1-1,0 0 1,0-1 0,-3-15 0,2 20-42,0 1 0,-1-1 1,1 0-1,-1 1 0,0-1 1,0 1-1,-1 0 1,1 0-1,-1-1 0,0 2 1,0-1-1,-1 0 0,1 1 1,-1-1-1,1 1 1,-1 0-1,0 0 0,0 1 1,0-1-1,-1 1 0,1 0 1,-1 0-1,1 0 1,-1 1-1,0-1 0,1 1 1,-1 0-1,0 1 0,-7-1 1,5 1-493,0 0 0,0 0 1,0 1-1,0 0 0,0 0 1,0 1-1,1 0 0,-1 0 0,1 0 1,-1 1-1,1 0 0,0 0 1,-10 7-1,-4 5-2693,1 1 0,-26 27 0,24-22 270,-20 18-4939</inkml:trace>
</inkml:ink>
</file>

<file path=ppt/ink/ink4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2.199"/>
    </inkml:context>
    <inkml:brush xml:id="br0">
      <inkml:brushProperty name="width" value="0.025" units="cm"/>
      <inkml:brushProperty name="height" value="0.025" units="cm"/>
    </inkml:brush>
  </inkml:definitions>
  <inkml:trace contextRef="#ctx0" brushRef="#br0">0 30 21524,'0'0'7111,"65"3"-11275,-32-14-2530,3-11-10474</inkml:trace>
</inkml:ink>
</file>

<file path=ppt/ink/ink4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2.541"/>
    </inkml:context>
    <inkml:brush xml:id="br0">
      <inkml:brushProperty name="width" value="0.025" units="cm"/>
      <inkml:brushProperty name="height" value="0.025" units="cm"/>
    </inkml:brush>
  </inkml:definitions>
  <inkml:trace contextRef="#ctx0" brushRef="#br0">106 0 17232,'0'0'14905,"-9"12"-14841,-5 4-24,1 1 0,-12 21-1,21-30 4,0 0 0,0 0 0,0 1 1,1-1-1,0 1 0,1-1 0,0 1 0,0 0 0,0 15 0,2-22-42,0-1-1,1 0 1,-1 0 0,0 0-1,1 0 1,-1 1 0,1-1-1,0 0 1,-1 0 0,1 0-1,0 0 1,0 0 0,-1-1-1,1 1 1,0 0 0,0 0-1,0 0 1,0-1 0,0 1-1,0 0 1,0-1 0,0 1-1,1-1 1,-1 1 0,0-1-1,0 0 1,0 0 0,0 1-1,1-1 1,-1 0 0,0 0-1,0 0 1,1 0 0,-1 0-1,0 0 1,0-1 0,0 1-1,3-1 1,3 0-61,1 0 1,-1-1-1,1 1 1,-1-2-1,9-3 1,-9 3-296,40-22-1331,-45 24 1305,0 0 0,0-1-1,0 1 1,-1 0 0,1-1-1,0 1 1,-1-1-1,1 0 1,-1 1 0,1-1-1,-1 0 1,0 0 0,0 0-1,0 0 1,0 0 0,0 0-1,-1 0 1,1-1 0,0-2-1,-1 4 112,0 0 0,-1 0 0,1 0 1,0 0-1,-1 0 0,1 0 0,-1 0 0,0 0 0,1 0 0,-1 0 0,0 0 0,1 1 1,-1-1-1,0 0 0,0 0 0,0 1 0,0-1 0,0 1 0,0-1 0,0 1 0,0-1 0,0 1 1,0-1-1,0 1 0,0 0 0,0-1 0,0 1 0,0 0 0,0 0 0,0 0 0,-2 0 1,-43-1-2930,36 1 2612,3 1 842,0-1 0,1 1 0,-1 1-1,0-1 1,0 1 0,1 1 0,-1-1 0,-6 4 0,8-3 831,1-1 0,-1 1 1,0 0-1,1 1 0,0-1 0,-5 6 0,15-9 2540,14-7-5159,-2-3-2781,-1-1-3474</inkml:trace>
</inkml:ink>
</file>

<file path=ppt/ink/ink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4.150"/>
    </inkml:context>
    <inkml:brush xml:id="br0">
      <inkml:brushProperty name="width" value="0.025" units="cm"/>
      <inkml:brushProperty name="height" value="0.025" units="cm"/>
    </inkml:brush>
  </inkml:definitions>
  <inkml:trace contextRef="#ctx0" brushRef="#br0">35 37 8264,'0'0'9716,"9"-5"-6086,-2 0-2809,26-15 640,-7 13 3373,-33 43-2864,-34 44-1188,32-66-639,0 0 1,2 1-1,-1-1 0,2 2 0,0-1 0,1 1 1,1 0-1,-4 20 0,9-35-143,-1 0 0,0 1 0,0-1 0,0 0 0,1 1 0,-1-1 0,0 0 0,1 0 0,-1 0 0,1 1 0,0-1 0,-1 0 0,1 0 0,0 0 0,0 0 0,-1 0 0,1 0 0,0 0 0,0 0 0,0 0 0,0-1 0,0 1 0,1 0 0,-1-1 0,0 1 0,0-1 0,0 1 0,1-1 0,-1 1 0,0-1 0,0 0 0,1 0 0,-1 1 0,0-1 0,1 0 0,-1 0 0,0 0 0,0-1 0,1 1 0,-1 0 0,0 0 0,2-1 0,6 0 0,0 0 0,-1-1 0,1 0 0,-1-1 0,10-3 0,-6 0-583,0 0 0,-1 0 0,18-14 0,-22 14-279,0 0 1,0 0-1,0-1 0,-1 0 0,1 0 1,-2 0-1,1-1 0,-1 0 1,7-16-1,1-19-8336</inkml:trace>
</inkml:ink>
</file>

<file path=ppt/ink/ink4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2.884"/>
    </inkml:context>
    <inkml:brush xml:id="br0">
      <inkml:brushProperty name="width" value="0.025" units="cm"/>
      <inkml:brushProperty name="height" value="0.025" units="cm"/>
    </inkml:brush>
  </inkml:definitions>
  <inkml:trace contextRef="#ctx0" brushRef="#br0">0 89 15919,'0'0'12332,"69"-25"-10507,-33 14-1024,4 0-609,-1 0-128,3 1-128,-7 1-768,-3 2-866,-11 4-1761,-12 2-1730</inkml:trace>
  <inkml:trace contextRef="#ctx0" brushRef="#br0" timeOffset="1">74 102 18257,'0'0'11884,"67"-19"-11308,-28 5-544,7-2-1377,-8-4-3364,-2-2-6661</inkml:trace>
</inkml:ink>
</file>

<file path=ppt/ink/ink4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3.349"/>
    </inkml:context>
    <inkml:brush xml:id="br0">
      <inkml:brushProperty name="width" value="0.025" units="cm"/>
      <inkml:brushProperty name="height" value="0.025" units="cm"/>
    </inkml:brush>
  </inkml:definitions>
  <inkml:trace contextRef="#ctx0" brushRef="#br0">422 91 12844,'11'-10'5312,"2"-2"-4356,2 0 295,0-2 0,24-29-1,-52 53 4787,-18 16-5838,-394 420 3468,424-444-3667,-6 4-33,1 1 0,0 0 0,0 0 0,0 1 0,-6 13 0,12-21-51,-1 0 0,1 1 0,0-1 0,0 0 0,0 1 0,0-1 0,0 1 0,0-1 0,-1 0 0,1 1 0,0-1 0,0 0 0,0 1 0,0-1 0,0 1 0,1-1-1,-1 0 1,0 1 0,0-1 0,0 0 0,0 1 0,0-1 0,0 0 0,1 1 0,-1-1 0,0 0 0,0 1 0,0-1 0,1 0 0,-1 1 0,0-1 0,0 0-1,1 0 1,-1 1 0,0-1 0,1 0 0,-1 0 0,0 0 0,1 0 0,-1 1 0,0-1 0,1 0 0,-1 0 0,1 0 0,-1 0 0,0 0 0,1 0 0,-1 0-1,0 0 1,1 0 0,-1 0 0,1 0 0,-1 0 0,0 0 0,1 0 0,-1 0 0,0-1 0,1 1 0,0 0 0,24-7-6467,10-12-4206</inkml:trace>
</inkml:ink>
</file>

<file path=ppt/ink/ink4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4.423"/>
    </inkml:context>
    <inkml:brush xml:id="br0">
      <inkml:brushProperty name="width" value="0.025" units="cm"/>
      <inkml:brushProperty name="height" value="0.025" units="cm"/>
    </inkml:brush>
  </inkml:definitions>
  <inkml:trace contextRef="#ctx0" brushRef="#br0">88 0 12716,'0'0'14040,"-8"7"-12668,1-1-1213,1 0 1,1 0-1,-1 0 0,1 1 1,0 0-1,1 0 0,0 0 1,0 0-1,0 1 0,1 0 1,0-1-1,-3 13 0,1-2 198,3-10-249,-1 0 1,1-1-1,0 1 1,1 0-1,0 0 1,0 0-1,0 0 1,1 0-1,2 14 1,-2-22-87,1 0 0,-1 1 0,1-1 0,-1 0 0,1 0 1,-1 1-1,1-1 0,-1 0 0,1 0 0,-1 0 0,1 0 1,0 0-1,-1 0 0,1 0 0,-1 0 0,1 0 0,-1 0 1,1 0-1,-1 0 0,1 0 0,-1 0 0,1-1 1,-1 1-1,1 0 0,-1 0 0,1-1 0,-1 1 0,1 0 1,-1 0-1,1-1 0,-1 1 0,1-1 0,-1 1 0,0 0 1,1-1-1,-1 0 0,18-14 225,10-17-226,-2-2 0,34-55 0,-40 57-25,-20 32 4,0 0 0,0 0 0,0 0 0,0 0 0,0 0 0,0 1 0,0-1 0,0 0 0,0 0 0,0 0 0,0 0 0,0 0 0,0 1 0,0-1 0,0 0 0,0 0 0,1 0 0,-1 0 0,0 0 0,0 1 0,0-1 0,0 0 0,0 0 0,0 0 0,0 0 0,0 0 0,1 0 0,-1 0 0,0 0 0,0 1 0,0-1 0,0 0 0,0 0 0,0 0 0,1 0 0,-1 0 0,0 0 0,0 0 0,0 0 0,0 0 0,1 0 0,-1 0 0,0 0 0,0 0 0,0 0 0,0 0 0,0 0 0,1 0 0,-1 0 0,0 0 0,0 0 0,0 0 0,0 0 0,0 0 0,1-1 0,-1 1 0,0 0 0,0 0 0,0 0 0,0 0 0,0 0 0,0 0 0,0 0 0,1-1 0,-1 1 0,0 0 0,0 0 0,3 24 0,-2 39 0,-1-56 0,0-7 0,0 0 0,0 1 0,0-1 0,0 0 0,1 1 0,-1-1 0,0 0 0,0 1 0,0-1 0,0 0 0,0 0 0,0 1 0,1-1 0,-1 0 0,0 0 0,0 1 0,0-1 0,1 0 0,-1 0 0,0 1 0,0-1 0,1 0 0,-1 0 0,0 0 0,0 0 0,1 0 0,-1 1 0,0-1 0,1 0 0,-1 0 0,0 0 0,1 0 0,-1 0 0,0 0 0,0 0 0,1 0 0,0 0 0,18-4 0,19-11 0,-36 14 0,17-8 0,-12 5 0,0 0 0,1 1 0,0 0 0,-1 0 0,1 0 0,1 1 0,-1 1 0,12-2 0,-16 31 147,-4-15-294,0-19-440</inkml:trace>
</inkml:ink>
</file>

<file path=ppt/ink/ink4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15.254"/>
    </inkml:context>
    <inkml:brush xml:id="br0">
      <inkml:brushProperty name="width" value="0.025" units="cm"/>
      <inkml:brushProperty name="height" value="0.025" units="cm"/>
    </inkml:brush>
  </inkml:definitions>
  <inkml:trace contextRef="#ctx0" brushRef="#br0">96 234 18834,'0'0'13223,"-9"-5"-12625,6 3-565,0 0-23,1 0-1,-1 1 1,0-1 0,1 1-1,-1 0 1,0-1 0,0 1 0,0 1-1,0-1 1,-4 0 0,6 1-11,-1 0 0,0 1 0,1-1 0,-1 1 0,0 0 0,1-1 0,-1 1 0,1 0 0,-1 0-1,1 0 1,-1 0 0,1 0 0,0 0 0,-1 0 0,1 1 0,0-1 0,0 0 0,0 1 0,0-1 0,0 1 0,0-1 0,0 1 0,1-1 0,-1 1 0,0 0 0,1 1 0,-3 3 1,0-1 0,1 1 0,0 0 0,1 0 0,-1 0 0,1 0 0,0 0 0,1 1 0,-1-1 0,1 0 0,1 0 0,0 9 0,0-13 0,0-1 0,0 0 0,1 0 0,-1 0 0,0 0 0,0 0 0,0-1 0,1 1 0,-1 0 0,0 0 0,1-1 0,-1 1 0,1-1 0,-1 1 0,1-1 0,-1 0 0,1 0 0,-1 1 0,1-1 0,-1 0 0,1 0 0,1-1 0,37-2 0,18-21 0,-49 20 0,-1 0 0,1 0 0,0 0 0,0 1 0,0 1 0,0 0 0,1 0 0,10-1 0,-18 4 0,-1-1 0,0 0 0,0 0 0,0 1 0,0-1 0,0 0 0,0 1 0,0-1 0,0 1 0,0-1 0,0 1 0,0 0 0,0 0 0,0-1 0,0 1 0,0 0 0,0 0 0,-1 0 0,1 0 0,0 1 0,0-1 0,0 1 0,0-1 0,0 0 0,0 0 0,0 0 0,0 0 0,0 0 0,0 0 0,0 0 0,0-1 0,0 1 0,1 0 0,-1-1 0,0 1 0,0-1 0,1 1 0,-1-1 0,0 1 0,1-1 0,-1 0 0,2 0 0,6-2-175,0 0 0,-1-1 0,1 0 0,-1-1 0,0 0 0,0 0-1,0 0 1,-1-1 0,1-1 0,7-6 0,11-6-814,-3 3-1642,-1-1 0,-1 0 0,24-23 0,-38 31 2164,-1 1 1,1-2-1,-1 1 1,8-15-1,-11 16 832,0-1-1,0 1 1,0 0 0,-1 0-1,0-1 1,-1 0 0,1-8-1,3-24 4300,-3 37-932,-4 25-2780,-6 44-131,2-18-221,-1 57-1,7-92-555,1 1-1,0-1 1,0 0-1,2 0 1,-1-1-1,2 1 1,0 0-1,0-1 1,8 15-1,-11-25-17,0 0-1,0 0 1,0 0-1,1 0 0,-1-1 1,0 1-1,1 0 1,0-1-1,-1 1 0,1-1 1,0 0-1,0 1 1,-1-1-1,1 0 0,3 1 1,-4-2-12,0 0 0,0 0 0,0 0 1,-1 0-1,1 0 0,0-1 0,0 1 0,-1 0 0,1 0 1,0-1-1,-1 1 0,1 0 0,0-1 0,-1 1 1,1-1-1,0 1 0,-1-1 0,1 1 0,-1-1 0,1 1 1,-1-1-1,1 0 0,-1 1 0,1-1 0,-1 0 0,0 1 1,1-1-1,-1 0 0,0 0 0,0 1 0,0-1 1,1 0-1,-1 0 0,0 1 0,0-1 0,0 0 0,0 0 1,0 1-1,0-1 0,-1 0 0,1 0 0,0 1 0,-1-2 1,1-8-82,-1 0 0,0 0 1,-1 0-1,0 1 0,-1-1 1,0 1-1,0 0 1,-1 0-1,0 0 0,-1 0 1,0 0-1,0 1 0,-1 0 1,0 0-1,-9-9 0,7 9 41,0 0-1,-1 0 0,0 1 0,0 0 0,0 0 1,-1 1-1,0 0 0,0 1 0,-1 0 0,0 1 1,0 0-1,0 1 0,-12-3 0,158 46-1516,-45-31-7025,-50-8 2429</inkml:trace>
</inkml:ink>
</file>

<file path=ppt/ink/ink4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2.977"/>
    </inkml:context>
    <inkml:brush xml:id="br0">
      <inkml:brushProperty name="width" value="0.025" units="cm"/>
      <inkml:brushProperty name="height" value="0.025" units="cm"/>
    </inkml:brush>
  </inkml:definitions>
  <inkml:trace contextRef="#ctx0" brushRef="#br0">148 151 5125,'1'-14'2674,"0"-3"-2158,6-53 1245,6 21 2272,-13 49-3966,0 0 1,0 0-1,0 0 0,0 0 0,0 0 0,0 0 0,0 1 0,0-1 1,0 0-1,0 0 0,0 0 0,0 0 0,0 0 0,0 0 0,0 0 1,0 1-1,0-1 0,0 0 0,0 0 0,0 0 0,0 0 0,0 0 1,0 0-1,1 0 0,-1 0 0,0 0 0,0 1 0,0-1 0,0 0 1,0 0-1,0 0 0,0 0 0,0 0 0,0 0 0,0 0 0,1 0 1,-1 0-1,0 0 0,0 0 0,0 0 0,0 0 0,0 0 0,0 0 1,0 0-1,0 0 0,1 0 0,-1 0 0,0 0 0,0 0 0,0 0 1,0 0-1,0 0 0,0 0 0,0 0 0,1 0 0,-1 0 0,0 0 1,2 21 1320,-1 29-265,-34 227 1705,11-122-1534,-88 1319 745,115-570-1809,3-302 1083,-8-601-1318,-3 22 214,3-23-202,0 0 0,0 1 1,0-1-1,0 0 0,0 1 0,0-1 0,0 0 1,0 1-1,0-1 0,-1 0 0,1 1 0,0-1 0,0 0 1,0 1-1,-1-1 0,1 0 0,0 0 0,0 1 1,-1-1-1,1 0 0,0 0 0,-1 0 0,1 1 1,0-1-1,-1 0 0,1 0 0,0 0 0,-1 0 1,1 0-1,0 0 0,-1 1 0,1-1 0,0 0 0,-1 0 1,1 0-1,0 0 0,-1 0 0,1-1 0,-1 1 1,1 0-1,0 0 0,-1 0 0,1 0 0,0 0 1,-1 0-1,1 0 0,0-1 0,-1 1 0,1 0 0,0 0 1,0-1-1,-1 1 0,1 0 0,-1-1-93,1 0-1,-1 1 1,0-1-1,1 0 1,-1 1 0,1-1-1,-1 0 1,1 0-1,0 1 1,-1-1-1,1 0 1,0 0-1,-1 0 1,1 0 0,0 0-1,0 1 1,0-1-1,0 0 1,0 0-1,0 0 1,0 0-1,0 0 1,0 0 0,1-1-1,8-19-8663,-4 12 2189</inkml:trace>
</inkml:ink>
</file>

<file path=ppt/ink/ink4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3.305"/>
    </inkml:context>
    <inkml:brush xml:id="br0">
      <inkml:brushProperty name="width" value="0.025" units="cm"/>
      <inkml:brushProperty name="height" value="0.025" units="cm"/>
    </inkml:brush>
  </inkml:definitions>
  <inkml:trace contextRef="#ctx0" brushRef="#br0">0 0 18193,'0'0'-13773</inkml:trace>
</inkml:ink>
</file>

<file path=ppt/ink/ink4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3.909"/>
    </inkml:context>
    <inkml:brush xml:id="br0">
      <inkml:brushProperty name="width" value="0.025" units="cm"/>
      <inkml:brushProperty name="height" value="0.025" units="cm"/>
    </inkml:brush>
  </inkml:definitions>
  <inkml:trace contextRef="#ctx0" brushRef="#br0">802 267 15054,'0'-4'58,"0"-27"766,-1 0 0,-6-39 1,5 62-606,1 0 1,-1 1-1,0-1 1,-1 0 0,1 1-1,-2 0 1,1 0-1,-1 0 1,0 0 0,0 0-1,-1 1 1,0 0-1,0 0 1,-9-8-1,11 12-173,0 0 0,0 0 0,0 0 0,0 1 0,0-1 0,0 1 0,0 0 0,-1 0 0,1 0 0,0 0 0,-1 1 0,1-1-1,-1 1 1,1 0 0,-1 0 0,1 0 0,0 0 0,-1 1 0,1-1 0,-1 1 0,1 0 0,0 0 0,-1 0 0,1 1 0,0-1-1,0 1 1,0 0 0,0-1 0,0 2 0,-4 2 0,-6 7-63,0 0 1,0 1-1,1 0 0,-19 28 0,-17 31 38,2 3-1,-42 94 1,-54 175-24,91-198 64,6 3 0,7 1 0,7 2 0,6 1 0,7 1 0,2 165 0,20-123 91,8 0 0,9-2 1,85 359-1,-43-340-39,-49-178-35,0 0 1,2-1-1,37 55 1,-48-80-72,2-1 1,-1 1-1,1-2 1,0 1-1,1-1 1,0 0-1,0 0 1,0-1-1,1 0 1,0-1-1,0 0 1,14 6-1,-18-9-3,1-1 0,-1 0 0,0 0 0,1 0 0,-1-1-1,1 1 1,-1-1 0,1-1 0,-1 1 0,0-1 0,1 0 0,-1 0-1,0-1 1,1 1 0,-1-1 0,0 0 0,0-1 0,-1 1-1,1-1 1,0 0 0,-1 0 0,1 0 0,-1-1 0,0 1 0,4-6-1,8-9 38,-1 0 0,0-1-1,-2-1 1,0-1 0,18-39-1,40-122 295,-67 170-305,198-694 3004,-165 560-2539,-27 107-391,186-816 2047,-172 708-1975,-6 0-1,-7-2 1,-14-280-1,-2 371-208,-3 1 0,-3 1 1,-2-1-1,-2 2 0,-3 0 0,-36-77 0,47 118-1,0 1-1,-1 0 1,0 1-1,-1 0 1,0 0-1,-1 0 0,-12-10 1,18 19 12,0-1 1,-1 1-1,1 0 0,-1 0 1,0 1-1,0-1 0,0 1 1,0 0-1,0 0 0,0 1 1,0-1-1,-1 1 1,1 1-1,-1-1 0,1 1 1,-1-1-1,1 2 0,0-1 1,-1 1-1,1-1 0,-11 4 1,7 0-45,-1 0 1,1 0 0,0 1-1,0 1 1,0-1 0,1 1-1,0 1 1,0 0 0,0 0-1,1 0 1,0 1 0,0 0-1,-6 11 1,-8 14-528,1 2 0,-16 37 0,33-67 489,-29 69-3307,-23 80 0,28-67-2189</inkml:trace>
</inkml:ink>
</file>

<file path=ppt/ink/ink4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4.824"/>
    </inkml:context>
    <inkml:brush xml:id="br0">
      <inkml:brushProperty name="width" value="0.025" units="cm"/>
      <inkml:brushProperty name="height" value="0.025" units="cm"/>
    </inkml:brush>
  </inkml:definitions>
  <inkml:trace contextRef="#ctx0" brushRef="#br0">712 280 11691,'4'-24'139,"0"9"9,-1 0 0,0 0 1,-1 0-1,-1-1 1,-1 1-1,0 0 1,0 0-1,-2-1 0,-4-21 1,5 35-72,0-1 0,-1 0 0,1 1-1,-1 0 1,1-1 0,-1 1 0,0 0 0,1 0 0,-1 0 0,0 0-1,-1 0 1,1 0 0,0 0 0,0 1 0,-1-1 0,1 1 0,-1 0 0,0 0-1,1 0 1,-1 0 0,0 0 0,1 0 0,-1 1 0,0-1 0,0 1-1,0 0 1,1 0 0,-1 0 0,0 0 0,0 0 0,0 1 0,1-1 0,-1 1-1,-4 1 1,-2 1 52,-1 0 0,0 0 0,1 1-1,0 1 1,0-1 0,0 2-1,0-1 1,-12 11 0,-5 10-5,1 0-1,1 1 1,2 2 0,1 0 0,1 1-1,-26 53 1,3 11 134,-35 108 1,21-23 154,7 2 1,9 2 0,7 2-1,8 1 1,-2 314 0,28-419-342,18 131 1,-13-185-70,1 0 0,0 0 0,2-1-1,1 0 1,2-1 0,0 1 0,1-2 0,22 31 0,-29-47-2,0-1 1,1 1 0,0-1-1,1-1 1,0 1 0,0-1-1,0 0 1,1-1-1,-1 0 1,1 0 0,1 0-1,-1-1 1,1 0 0,-1-1-1,1 0 1,0-1 0,0 1-1,0-2 1,1 1 0,13 0-1,-9-3 20,0 0 0,-1-1 0,1-1-1,-1 0 1,1 0 0,-1-1 0,0-1 0,0 0-1,-1-1 1,1-1 0,-1 0 0,-1 0 0,13-11-1,17-17 44,-1-2-1,-2-1 1,-1-2-1,-3-2 1,-1-1-1,47-82 1,-19 13 362,80-210 1,-92 190-6,-6-2 0,-5-2 0,-7-1-1,-5-2 1,-7 0 0,2-162 0,-21 246-373,-2 1 0,-3-1 0,-2 1 0,-27-104 0,28 137-71,-1 0 0,-1 0-1,0 1 1,-2 0 0,-1 0-1,0 1 1,-1 1 0,-1 0-1,-1 1 1,0 0 0,-1 1-1,-1 0 1,-1 2 0,0 0-1,-19-12 1,23 18-71,0 2 1,0-1 0,-1 2-1,0 0 1,0 0-1,0 1 1,0 1-1,0 1 1,-1 0 0,0 1-1,-14 0 1,9 2-252,0 1 0,1 1 0,0 1 0,0 1 0,0 0 0,0 2 0,-23 10 0,-11 12-1387,2 2 1,1 3-1,1 1 0,-56 55 0,-19 18-5245</inkml:trace>
</inkml:ink>
</file>

<file path=ppt/ink/ink4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7.309"/>
    </inkml:context>
    <inkml:brush xml:id="br0">
      <inkml:brushProperty name="width" value="0.025" units="cm"/>
      <inkml:brushProperty name="height" value="0.025" units="cm"/>
    </inkml:brush>
  </inkml:definitions>
  <inkml:trace contextRef="#ctx0" brushRef="#br0">3753 19 10794,'-8'-2'3652,"-28"-4"-2598,1 0 1,-1 3-1,-69 1 1,-118 19 253,208-16-1229,-1014 143 1612,8 60-312,872-171-1351,-336 67-61,340-77 230,-196 6 0,327-28-128,0-1 1,0-1-1,0 0 0,-25-6 0,37 6-94,0 1-1,1-1 1,-1 1-1,0-1 1,1 0-1,-1 0 1,0 1-1,1-1 0,-1-1 1,1 1-1,0 0 1,-1 0-1,1 0 1,0-1-1,0 1 1,-1-1-1,1 1 1,-1-4-1,1 3-70,1 0 0,0 0 0,0 0 0,0 0 0,0 0 0,0-1 0,1 1 0,-1 0 0,1 0-1,-1 0 1,1 0 0,0 0 0,0 0 0,-1 0 0,2 0 0,-1 1 0,0-1 0,0 0 0,0 0 0,3-2 0,5-6-455,0 1 1,1 0 0,0 0 0,0 1-1,1 0 1,18-9 0,79-37-2597,-99 50 2853,97-40-2909,10-1-480</inkml:trace>
</inkml:ink>
</file>

<file path=ppt/ink/ink4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7.667"/>
    </inkml:context>
    <inkml:brush xml:id="br0">
      <inkml:brushProperty name="width" value="0.025" units="cm"/>
      <inkml:brushProperty name="height" value="0.025" units="cm"/>
    </inkml:brush>
  </inkml:definitions>
  <inkml:trace contextRef="#ctx0" brushRef="#br0">1773 1 11499,'0'0'5915,"-11"0"-4517,-33 7-749,0 2-1,1 1 0,0 3 0,-57 24 0,46-17-312,-252 90 608,-716 251 1700,995-354-2589,21-6-64,0 0 0,-1 1 0,1-1 0,0 2-1,0-1 1,0 0 0,1 1 0,-1 0 0,1 1 0,-1-1 0,-6 7 0,12-10 5,0 0 0,0 0-1,0 1 1,-1-1-1,1 0 1,0 0 0,0 1-1,0-1 1,0 0 0,0 0-1,0 1 1,0-1 0,0 0-1,0 0 1,0 1 0,0-1-1,0 0 1,0 0 0,0 1-1,0-1 1,0 0 0,0 0-1,0 1 1,0-1 0,0 0-1,0 0 1,1 1 0,-1-1-1,0 0 1,0 0-1,0 0 1,0 1 0,1-1-1,-1 0 1,0 0 0,0 0-1,0 1 1,1-1 0,-1 0-1,0 0 1,17 6-242,17-2-67,313 4 436,233 21 155,-366 4-655,-12-1-3645,-87-18-895</inkml:trace>
</inkml:ink>
</file>

<file path=ppt/ink/ink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4.494"/>
    </inkml:context>
    <inkml:brush xml:id="br0">
      <inkml:brushProperty name="width" value="0.025" units="cm"/>
      <inkml:brushProperty name="height" value="0.025" units="cm"/>
    </inkml:brush>
  </inkml:definitions>
  <inkml:trace contextRef="#ctx0" brushRef="#br0">0 1 19827,'0'0'12267,"33"-1"-12747,-8 6-1986,-4-4-2371,-3-1-2946</inkml:trace>
</inkml:ink>
</file>

<file path=ppt/ink/ink4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28.927"/>
    </inkml:context>
    <inkml:brush xml:id="br0">
      <inkml:brushProperty name="width" value="0.025" units="cm"/>
      <inkml:brushProperty name="height" value="0.025" units="cm"/>
    </inkml:brush>
  </inkml:definitions>
  <inkml:trace contextRef="#ctx0" brushRef="#br0">281 18 19090,'0'0'3881,"8"-5"-1986,-6 3-1789,0 1 0,0 0 0,0-1 0,0 1 0,0 0-1,0 0 1,0 0 0,0 1 0,0-1 0,1 0 0,-1 1 0,0 0-1,0-1 1,3 1 0,-4 0-63,-1 1 0,1-1 0,-1 0 0,1 1 0,-1-1 0,1 0 1,-1 1-1,1-1 0,-1 1 0,0-1 0,1 0 0,-1 1 0,0-1 0,1 1 0,-1-1 0,0 1 0,0 0 0,1-1 0,-1 1 0,0-1 0,0 1 0,0-1 0,0 1 0,0 1 0,-2 32 1217,-9 7-775,-3-1 0,-1-1-1,-2 0 1,-1-1 0,-32 49 0,27-48-143,-31 50-15,29-50-234,2 0 0,2 1 0,-29 74 0,49-110-90,-1-1-1,1 1 0,0 0 0,0 0 0,1-1 1,-1 1-1,1 0 0,0 0 0,0 0 1,0 0-1,0 0 0,1-1 0,-1 1 0,2 5 1,0-7-4,-1 0 1,1 0 0,0-1 0,0 1-1,-1 0 1,1-1 0,0 1-1,0-1 1,1 0 0,-1 1-1,0-1 1,0 0 0,1 0 0,-1-1-1,0 1 1,1 0 0,-1-1-1,1 0 1,-1 1 0,1-1 0,-1 0-1,5-1 1,42 0-102,0-2-1,0-3 1,-1-1-1,86-25 1,47-9-1601,-144 35-4127,-9-1-4286</inkml:trace>
</inkml:ink>
</file>

<file path=ppt/ink/ink4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0.313"/>
    </inkml:context>
    <inkml:brush xml:id="br0">
      <inkml:brushProperty name="width" value="0.025" units="cm"/>
      <inkml:brushProperty name="height" value="0.025" units="cm"/>
    </inkml:brush>
  </inkml:definitions>
  <inkml:trace contextRef="#ctx0" brushRef="#br0">369 5 14926,'0'0'9374,"-9"-1"-6950,-3-1-2018,0 1 1,0 1-1,1 0 0,-1 0 1,0 1-1,0 1 0,0 0 0,-17 6 1,6-1-234,1 2 1,0 0-1,1 2 1,0 0-1,0 1 1,1 1-1,-21 19 1,39-31-176,1 0 0,-1 0 0,1 1 0,-1-1 0,1 1 0,0-1 1,-1 1-1,1-1 0,0 1 0,0 0 0,0 0 0,0 0 0,1-1 0,-1 1 1,0 0-1,1 0 0,-1 0 0,1 0 0,-1 4 0,2-5 2,-1 0-1,1 1 1,0-1 0,-1 0-1,1 0 1,0 0-1,0 0 1,0 0-1,0 0 1,0 0 0,0 0-1,0 0 1,0 0-1,0 0 1,0 0-1,0-1 1,0 1 0,1-1-1,-1 1 1,0-1-1,3 1 1,10 3-59,0-1-1,0-1 1,1 0-1,16 0 1,-19-2-72,11 1-113,-8-1 37,1 1-1,0 0 0,0 2 0,-1-1 1,1 2-1,27 9 0,-42-12 224,0-1-1,1 1 1,-1-1-1,0 1 1,0-1-1,0 1 1,1 0-1,-1 0 1,0-1-1,0 1 1,0 0-1,0 0 1,0 0-1,-1 0 1,1 0-1,0 0 1,0 1 0,-1-1-1,1 0 1,-1 0-1,1 0 1,-1 1-1,1-1 1,-1 0-1,0 1 1,1-1-1,-1 0 1,0 1-1,0-1 1,0 0-1,0 1 1,0-1 0,-1 0-1,1 1 1,0-1-1,-1 0 1,1 1-1,-1-1 1,1 0-1,-1 0 1,1 0-1,-1 1 1,0-1-1,0 0 1,1 0-1,-1 0 1,0 0-1,0 0 1,0 0 0,-1 0-1,-5 6 231,1-1 0,-1 0 0,0-1 0,-1 0 0,1 0 0,-9 4 0,-9 2-374,0 0-1,-1-2 0,0-1 0,0-1 0,0-1 1,-1-2-1,-52 3 0,96-8-4649,11-6-2914</inkml:trace>
</inkml:ink>
</file>

<file path=ppt/ink/ink4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1.228"/>
    </inkml:context>
    <inkml:brush xml:id="br0">
      <inkml:brushProperty name="width" value="0.025" units="cm"/>
      <inkml:brushProperty name="height" value="0.025" units="cm"/>
    </inkml:brush>
  </inkml:definitions>
  <inkml:trace contextRef="#ctx0" brushRef="#br0">368 1 9545,'0'0'19250,"-12"12"-18935,-31 36 70,2 1-1,2 2 0,-56 98 1,72-107-220,2 1 1,1 1-1,2 1 1,3 0-1,1 1 1,-7 50-1,18-84-137,2 0 1,0 0-1,0 0 1,1 0-1,1 0 0,0 0 1,0 0-1,1 0 1,1 0-1,5 17 0,-5-23-203,0-1 0,0 1 0,1-1 0,-1 0 0,1 0 0,0 0 0,1 0 0,-1-1 0,1 1 0,0-1 0,0 0-1,0-1 1,1 1 0,-1-1 0,1 0 0,0-1 0,0 1 0,0-1 0,0 0 0,0-1 0,8 2 0,38 3-4950,2-5-3027</inkml:trace>
</inkml:ink>
</file>

<file path=ppt/ink/ink4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1.726"/>
    </inkml:context>
    <inkml:brush xml:id="br0">
      <inkml:brushProperty name="width" value="0.025" units="cm"/>
      <inkml:brushProperty name="height" value="0.025" units="cm"/>
    </inkml:brush>
  </inkml:definitions>
  <inkml:trace contextRef="#ctx0" brushRef="#br0">0 41 20083,'0'0'8424,"1"11"-7549,3 113 946,-4-123-1811,0 0 0,0-1 0,0 1 0,0 0 0,0 0 0,0-1 0,0 1 0,0 0 0,0-1 0,0 1 0,1 0-1,-1-1 1,0 1 0,0 0 0,1-1 0,-1 1 0,1-1 0,-1 1 0,0-1 0,1 1 0,-1-1 0,1 1 0,-1-1 0,1 1 0,0-1 0,-1 1 0,1-1 0,-1 0 0,1 1 0,0-1 0,-1 0 0,1 0 0,0 1 0,28-6 517,26-23 171,-21 1-698,0 0 0,-2-3 0,42-47 0,-74 77 0,0 0 0,0 0 0,0 0 0,0 0 0,0 0 0,0 0 0,0 0 0,0 0 0,0 0 0,1 1 0,-1-1 0,0 0 0,0 0 0,0 0 0,0 0 0,0 0 0,0 0 0,0 0 0,0 0 0,0 0 0,0 0 0,0 0 0,0 0 0,1 0 0,-1 0 0,0 0 0,0 0 0,0 1 0,0-1 0,0 0 0,0 0 0,0 0 0,0 0 0,0 0 0,1 0 0,-1 0 0,0 0 0,0 0 0,0-1 0,0 1 0,0 0 0,0 0 0,0 0 0,0 0 0,1 0 0,-1 0 0,0 0 0,0 0 0,0 0 0,0 0 0,0 0 0,0 0 0,0 0 0,0 0 0,0 0 0,0 0 0,0-1 0,0 1 0,0 0 0,0 0 0,0 0 0,1 0 0,-1 0 0,0 0 0,0 0 0,0 0 0,0 0 0,0-1 0,-2 13 0,-4 13 0,2-15 0,1 1 0,0 0 0,1-1 0,0 1 0,1 0 0,0 18 0,1-28 0,0 0 0,0 0 0,0 0 0,0 0 0,0-1 0,0 1 0,0 0 0,1 0 0,-1 0 0,0 0 0,1 0 0,-1-1 0,0 1 0,1 0 0,-1 0 0,1-1 0,0 1 0,-1 0 0,1-1 0,-1 1 0,1-1 0,0 1 0,0 0 0,-1-1 0,1 0 0,0 1 0,0-1 0,0 1 0,-1-1 0,2 0 0,1 1 0,0-1 0,0 1 0,0-1 0,0 0 0,0 0 0,0-1 0,0 1 0,1-1 0,2 0 0,4-2 0,0-1 0,-1 1 0,1-2 0,14-8 0,-11 5-34,-1-1 0,0 0 1,-1 0-1,0-2 0,0 1 0,-1-1 0,0-1 1,13-21-1</inkml:trace>
</inkml:ink>
</file>

<file path=ppt/ink/ink4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2.066"/>
    </inkml:context>
    <inkml:brush xml:id="br0">
      <inkml:brushProperty name="width" value="0.025" units="cm"/>
      <inkml:brushProperty name="height" value="0.025" units="cm"/>
    </inkml:brush>
  </inkml:definitions>
  <inkml:trace contextRef="#ctx0" brushRef="#br0">0 113 19474,'0'0'5157,"59"-12"-2498,-11 1-417,11-2-897,13-5-608,2 4-417,-1-1-224,-6 3-64,-7 3-608,-17 3-1442,-4 3-1570,-17 3-1024,-11 0-1217</inkml:trace>
</inkml:ink>
</file>

<file path=ppt/ink/ink4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2.471"/>
    </inkml:context>
    <inkml:brush xml:id="br0">
      <inkml:brushProperty name="width" value="0.025" units="cm"/>
      <inkml:brushProperty name="height" value="0.025" units="cm"/>
    </inkml:brush>
  </inkml:definitions>
  <inkml:trace contextRef="#ctx0" brushRef="#br0">70 47 13869,'0'0'11152,"-6"12"-8974,-6 15-1385,2 0 0,1 0 0,1 1 1,2 0-1,0 0 0,-1 37 0,5-34-779,1-19-13,-1 0-1,2 0 0,0 0 0,0 1 0,1-1 0,1 0 1,0 0-1,5 17 0,-6-32 0,1 1 0,-1 0 0,0 0 0,0-1 0,0 1 0,0 0 0,0-1 0,-1 1 0,1-1 0,0-4 0,8-57 0,21-68 0,-24 109 0,1 1 0,1 0 0,1 0 0,2 1 0,0 0 0,20-29 0,-29 47 0,1 0 0,-1 0 0,1 0 0,0 1 0,0-1 0,0 1 0,0-1 0,1 1 0,-1 0 0,0 0 0,1 0 0,0 1 0,-1-1 0,1 1 0,0 0 0,0 0 0,-1 0 0,1 1 0,0-1 0,0 1 0,0 0 0,0 0 0,0 0 0,0 1 0,0-1 0,0 1 0,0 0 0,-1 0 0,1 1 0,0-1 0,4 3 0,-4-2 0,1 1 0,-1 0 0,1 0 0,-1 0 0,0 0 0,0 1 0,0-1 0,-1 1 0,1 0 0,-1 0 0,0 1 0,0-1 0,0 1 0,-1-1 0,1 1 0,-1 0 0,0 0 0,-1 0 0,1 0 0,-1 0 0,0 0 0,0 9 0,-1-11 0,0 0 0,0 0 0,0 0 0,-1-1 0,0 1 0,1 0 0,-1 0 0,0-1 0,0 1 0,0 0 0,-1-1 0,1 1 0,-1-1 0,1 0 0,-1 1 0,0-1 0,-4 4 0,1-2 0,0 0 0,0-1 0,-1 1 0,1-1 0,-1 0 0,0 0 0,-11 3 0,2-2 0,-1 0 0,1-1 0,-1 0 0,0-2 0,-29 0 0,39-2-307,-1 0 1,1-1-1,-1 0 0,1 0 1,0 0-1,0-1 0,0 0 0,0 0 1,-8-6-1,13 8 153,-1 0 1,1 0-1,-1 0 1,1 0-1,0 0 0,-1 0 1,1 0-1,0 0 0,0 0 1,0-1-1,-1 1 0,1-1 1,1 1-1,-1-1 1,0 1-1,0-1 0,1 1 1,-1-1-1,0 0 0,1 1 1,0-1-1,-1 0 1,1 1-1,0-1 0,0 0 1,0 0-1,0 1 0,0-1 1,1 0-1,-1 1 0,0-1 1,1 0-1,-1 1 1,1-1-1,-1 0 0,1 1 1,0-1-1,0 1 0,0-1 1,0 1-1,0 0 0,1-2 1,20-13-7695</inkml:trace>
</inkml:ink>
</file>

<file path=ppt/ink/ink4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2.799"/>
    </inkml:context>
    <inkml:brush xml:id="br0">
      <inkml:brushProperty name="width" value="0.025" units="cm"/>
      <inkml:brushProperty name="height" value="0.025" units="cm"/>
    </inkml:brush>
  </inkml:definitions>
  <inkml:trace contextRef="#ctx0" brushRef="#br0">310 0 18610,'0'0'6528,"11"11"-5353,3 5-814,-1 1 0,0-1 1,-2 2-1,0 0 0,0 0 0,-2 1 1,0 0-1,-2 1 0,0 0 0,-1 0 0,5 26 1,-10-29-233,-1-1 1,0 0-1,-1 1 1,0-1 0,-1 0-1,-1 0 1,-1 0-1,0 0 1,-14 29 0,7-22 7,-1 0 0,-2-1 0,0-1 1,-1 0-1,-30 30 0,15-19-726,-57 47 0,76-70 156,-1-1 0,0 0 1,0 0-1,-1-1 1,1-1-1,-1 0 1,-1-1-1,1 0 1,-18 3-1,-9-6-7516</inkml:trace>
</inkml:ink>
</file>

<file path=ppt/ink/ink4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3.141"/>
    </inkml:context>
    <inkml:brush xml:id="br0">
      <inkml:brushProperty name="width" value="0.025" units="cm"/>
      <inkml:brushProperty name="height" value="0.025" units="cm"/>
    </inkml:brush>
  </inkml:definitions>
  <inkml:trace contextRef="#ctx0" brushRef="#br0">43 1 20179,'0'0'7431,"0"70"-5925,-4-29-417,-1 8-705,1 5-288,1 3-64,1-2 0,1-9-32,1-5-448,0-10-545,0-8-481,0-15-1120,-11-8-7336,-2-22 161</inkml:trace>
</inkml:ink>
</file>

<file path=ppt/ink/ink4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33.487"/>
    </inkml:context>
    <inkml:brush xml:id="br0">
      <inkml:brushProperty name="width" value="0.025" units="cm"/>
      <inkml:brushProperty name="height" value="0.025" units="cm"/>
    </inkml:brush>
  </inkml:definitions>
  <inkml:trace contextRef="#ctx0" brushRef="#br0">6 53 13325,'0'0'12171,"89"4"-9833,-29 9-768,11-4-705,-1-3-385,-1 1-320,-8-1 64,-17-2-1505,-17 0-1569,-15-3-834,-36-1-9256</inkml:trace>
  <inkml:trace contextRef="#ctx0" brushRef="#br0" timeOffset="1">1 26 14798,'0'0'11179,"50"1"-9129,8-3-705,12-4-705,13 2-511,3 0-97,-5 0-2339,-15-3-5732</inkml:trace>
</inkml:ink>
</file>

<file path=ppt/ink/ink4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8:40.537"/>
    </inkml:context>
    <inkml:brush xml:id="br0">
      <inkml:brushProperty name="width" value="0.025" units="cm"/>
      <inkml:brushProperty name="height" value="0.025" units="cm"/>
    </inkml:brush>
  </inkml:definitions>
  <inkml:trace contextRef="#ctx0" brushRef="#br0">2656 369 6438,'0'-15'5878,"0"10"-5603,1-5-60,-1 0 0,-1 0-1,1 0 1,-1 0 0,-1 1 0,0-1-1,0 0 1,-1 1 0,0-1 0,-1 1-1,0 0 1,0 0 0,-1 1 0,-9-14-1,0 8 6,-1 0-1,0 1 0,0 1 0,-1 0 1,-1 1-1,0 1 0,0 1 0,-1 0 1,0 1-1,-1 1 0,1 1 0,-25-5 1,-7 2-185,0 1-1,0 3 1,-85 3 0,55 6-93,1 3-1,0 4 1,0 3 0,-97 31 0,63-7 39,1 4 0,-130 69 1,147-59 337,2 3-1,3 4 1,2 5 0,3 3 0,4 3-1,-121 135 1,153-146-58,2 2-1,4 2 1,2 2 0,-35 76-1,51-87-261,3 1-1,2 1 0,3 1 0,2 1 0,-14 106 0,25-107 10,1-1-1,3 1 0,3 0 1,2-1-1,2 0 1,3 0-1,2-1 0,3 0 1,2-1-1,2-1 1,3-1-1,2 0 1,2-2-1,2-1 0,3-1 1,1-2-1,50 55 1,-43-61 122,1-1 0,2-1 0,2-3 0,1-2 0,1-1 0,2-3 0,1-2 1,1-2-1,73 26 0,-72-33 65,1-3 0,1-2 0,0-2 0,0-3 0,1-2 0,0-2 0,0-3 0,0-2 0,98-14 0,-106 4 221,-1-1 0,-1-3 0,0-1 0,-1-2 1,-1-2-1,-1-2 0,45-32 0,21-22 199,124-115 0,-69 41-541,-8-7 1,-6-6 0,-8-6 0,-7-7-1,150-261 1,-221 324-330,76-187 0,-116 239 182,-2-1 0,-3 0 0,-2-2 0,11-129 0,-24 167 52,-2 0 0,-1 1 0,-1-1 0,-1 0 0,-1 0 0,-14-45 0,12 54 10,-1-1 1,-1 1-1,-1 0 1,0 1 0,-2 0-1,1 0 1,-2 1-1,0 1 1,-1 0-1,-14-12 1,2 6-81,0 2 1,-1 1-1,-1 1 0,0 1 1,-1 1-1,-1 2 0,0 1 1,0 1-1,-1 1 1,-1 2-1,-34-4 0,-19 2-751,0 3 0,-164 10 0,62 15-2396,-190 44 0,88-3-4566</inkml:trace>
</inkml:ink>
</file>

<file path=ppt/ink/ink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6.054"/>
    </inkml:context>
    <inkml:brush xml:id="br0">
      <inkml:brushProperty name="width" value="0.025" units="cm"/>
      <inkml:brushProperty name="height" value="0.025" units="cm"/>
    </inkml:brush>
  </inkml:definitions>
  <inkml:trace contextRef="#ctx0" brushRef="#br0">46 1 12908,'2'4'6872,"-2"-4"-6657,0 0 0,0 0 0,0 0 0,0 0-1,0 0 1,0 0 0,3-1 4724,-3 1-4724,-2 23 3320,-8 28-2860,0-19-376,2 0 0,1 1 0,1 0-1,-1 60 1,7-93-376,0 1-1,0 0 0,0-1 0,0 1 0,0 0 0,0-1 0,0 1 0,1 0 1,-1-1-1,0 1 0,0-1 0,1 1 0,-1 0 0,0-1 0,1 1 0,-1-1 0,1 1 1,-1-1-1,1 1 0,-1-1 0,1 1 0,-1-1 0,1 0 0,-1 1 0,1-1 1,-1 0-1,1 1 0,0-1 0,-1 0 0,1 0 0,-1 0 0,1 0 0,0 1 1,-1-1-1,1 0 0,0 0 0,-1 0 0,1 0 0,0 0 0,-1 0 0,1-1 1,0 1-1,-1 0 0,1 0 0,0 0 0,-1-1 0,1 1 0,-1 0 0,1-1 0,-1 1 1,1 0-1,0-1 0,-1 1 0,1-1 0,-1 1 0,0-1 0,1 1 0,-1-1 1,1 1-1,-1-1 0,0 1 0,1-1 0,-1 0 0,0 1 0,0-1 0,1 1 1,-1-2-1,2-3-1237,-1 0 0,1 0 0,-1 1 1,0-1-1,-1 0 0,1-9 0,-1-14-6623</inkml:trace>
</inkml:ink>
</file>

<file path=ppt/ink/ink4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4.427"/>
    </inkml:context>
    <inkml:brush xml:id="br0">
      <inkml:brushProperty name="width" value="0.025" units="cm"/>
      <inkml:brushProperty name="height" value="0.025" units="cm"/>
    </inkml:brush>
  </inkml:definitions>
  <inkml:trace contextRef="#ctx0" brushRef="#br0">243 97 8104,'0'0'4938,"7"-11"-3081,-4 5-1379,24-46 676,-25 49-707,0 0 1,0 1 0,0-1-1,0 1 1,0-1-1,1 1 1,-1 0-1,1 0 1,4-3 0,-7 5-416,1 0 0,-1 0 1,0 0-1,0 0 1,1-1-1,-1 1 0,0 0 1,0 0-1,1 0 1,-1 0-1,0 1 1,0-1-1,1 0 0,-1 0 1,0 0-1,0 0 1,0 0-1,1 0 0,-1 0 1,0 0-1,0 0 1,0 0-1,1 1 1,-1-1-1,0 0 0,0 0 1,0 0-1,1 0 1,-1 1-1,0-1 0,0 0 1,0 0-1,0 0 1,0 1-1,0-1 1,0 0-1,1 0 0,-1 1 1,0-1-1,0 0 1,0 0-1,0 1 0,0-1 1,0 0-1,0 0 1,0 0-1,0 1 1,0 16-52,0-12 185,-4 52 607,-2 1 0,-3-1 0,-27 96 0,11-49-454,-101 600 787,41 10 1380,62-130-505,23-581-2025,5 77 188,-4-76-270,-1-1 1,1 0 0,-1 1 0,1-1 0,0 1-1,0-1 1,0 0 0,1 0 0,-1 1-1,1-1 1,0 0 0,0 0 0,0-1 0,0 1-1,0 0 1,1-1 0,-1 1 0,6 3 0,-7-6-112,0 0 0,0 0 1,0 0-1,0 0 1,1 0-1,-1 0 1,0 0-1,0 0 1,0-1-1,0 1 1,0 0-1,0-1 1,0 1-1,0-1 1,0 1-1,0-1 0,0 0 1,0 1-1,0-1 1,0 0-1,0 0 1,0 0-1,-1 1 1,1-1-1,0 0 1,-1 0-1,1 0 1,0 0-1,-1 0 1,1 0-1,-1 0 0,0-1 1,1 1-1,-1 0 1,0 0-1,0 0 1,0 0-1,0-2 1,9-44-10953</inkml:trace>
</inkml:ink>
</file>

<file path=ppt/ink/ink4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5.207"/>
    </inkml:context>
    <inkml:brush xml:id="br0">
      <inkml:brushProperty name="width" value="0.025" units="cm"/>
      <inkml:brushProperty name="height" value="0.025" units="cm"/>
    </inkml:brush>
  </inkml:definitions>
  <inkml:trace contextRef="#ctx0" brushRef="#br0">1 112 15471,'0'0'197,"11"-2"-69,172-29 2513,236-8 0,201 29-1682,30 44-770,-152-3-117,1704-56 4952,-2123 24-4985,-44 1 36,0 0-1,0-3 0,0-1 1,66-15-1,-88 11-194,-13 7-690,1 0 0,-1 0 0,0 0 1,0 0-1,1 0 0,-1 0 0,0 0 0,0-1 1,0 1-1,0 0 0,0 0 0,0 0 0,0 0 1,0 0-1,-1 0 0,1 0 0,-1-1 0,-2-12-9279</inkml:trace>
</inkml:ink>
</file>

<file path=ppt/ink/ink4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5.550"/>
    </inkml:context>
    <inkml:brush xml:id="br0">
      <inkml:brushProperty name="width" value="0.025" units="cm"/>
      <inkml:brushProperty name="height" value="0.025" units="cm"/>
    </inkml:brush>
  </inkml:definitions>
  <inkml:trace contextRef="#ctx0" brushRef="#br0">1 1 19250,'0'0'4276,"8"1"-3854,28 10-339,0 2-1,-1 0 1,0 3 0,-2 1 0,43 28-1,-71-42-15,0 0-1,0 1 0,0-1 0,-1 1 0,0 0 0,0 1 1,0-1-1,0 1 0,-1-1 0,0 1 0,0 0 1,4 7-1,-6-8 95,0 0 1,0 0 0,0 0 0,0 0 0,-1 0-1,0 0 1,1 0 0,-1 0 0,-1 0 0,1 0-1,-1 1 1,1-1 0,-1 0 0,0 0 0,-1-1-1,1 1 1,-1 0 0,-3 6 0,-14 19 108,-1-1 1,-2 0-1,-1-2 0,-1-1 1,-37 31-1,-14 16-7919,57-51-2467</inkml:trace>
</inkml:ink>
</file>

<file path=ppt/ink/ink4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6.189"/>
    </inkml:context>
    <inkml:brush xml:id="br0">
      <inkml:brushProperty name="width" value="0.025" units="cm"/>
      <inkml:brushProperty name="height" value="0.025" units="cm"/>
    </inkml:brush>
  </inkml:definitions>
  <inkml:trace contextRef="#ctx0" brushRef="#br0">1 489 10858,'0'0'12748,"7"-9"-12075,27-20-309,1 1 1,1 1-1,44-24 1,1-1-8,297-219-5,-374 268-376,25-14-32,-28 17 50,-1 0 0,1-1 0,-1 1-1,1 0 1,-1 0 0,1 0-1,0-1 1,-1 1 0,1 0 0,-1 0-1,1 0 1,-1 0 0,1 0-1,-1 0 1,1 0 0,0 0 0,-1 1-1,1-1 1,-1 0 0,1 0-1,-1 0 1,1 0 0,-1 1 0,1-1-1,-1 0 1,1 1 0,-1-1 0,1 0-1,-1 1 1,0-1 0,1 0-1,-1 1 1,1-1 0,-1 1 0,0-1-1,0 1 1,1-1 0,-1 1-1,0-1 1,0 1 0,1-1 0,-1 1-1,0-1 1,0 1 0,0 0-1,0-1 1,0 1 0,0-1 0,0 1-1,0 0 1,-1 23 48,0 0 0,-2 0 0,-7 33 0,-5 44 94,13-80-145,2-1-1,3 32 1,-3-47-333,1 0 1,0-1-1,0 1 1,0 0-1,1-1 1,-1 1-1,1-1 0,0 1 1,1-1-1,-1 0 1,1 0-1,-1 0 1,1 0-1,1 0 1,-1 0-1,6 4 0,-4-5-1470,1 0 0,0 0-1,0 0 1,0 0 0,9 1-1</inkml:trace>
</inkml:ink>
</file>

<file path=ppt/ink/ink4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6.873"/>
    </inkml:context>
    <inkml:brush xml:id="br0">
      <inkml:brushProperty name="width" value="0.025" units="cm"/>
      <inkml:brushProperty name="height" value="0.025" units="cm"/>
    </inkml:brush>
  </inkml:definitions>
  <inkml:trace contextRef="#ctx0" brushRef="#br0">151 1 19058,'0'0'5120,"-2"9"-2990,-5 17-1528,-1-1 1,-2 1-1,0-1 1,-2-1-1,0 0 0,-21 29 1,-15 31 171,40-58-454,8-26-304,0 1-1,0-1 1,0 1-1,0 0 1,0-1 0,0 1-1,1-1 1,-1 1 0,0-1-1,0 1 1,1-1-1,-1 1 1,0-1 0,1 1-1,-1-1 1,1 1 0,-1-1-1,0 0 1,1 1-1,-1-1 1,1 0 0,-1 1-1,1-1 1,-1 0 0,2 1-1,3 0 40,0 0 0,0-1 0,1 0 0,-1 1 0,0-2 0,1 1 0,6-2 0,-11 2-57,121-17 333,-64 8-451,94-4-1,-61 10-5377,-60-4-1922</inkml:trace>
</inkml:ink>
</file>

<file path=ppt/ink/ink4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7.843"/>
    </inkml:context>
    <inkml:brush xml:id="br0">
      <inkml:brushProperty name="width" value="0.025" units="cm"/>
      <inkml:brushProperty name="height" value="0.025" units="cm"/>
    </inkml:brush>
  </inkml:definitions>
  <inkml:trace contextRef="#ctx0" brushRef="#br0">43 0 20083,'-4'8'1169,"-4"11"-180,1 0 0,1 0 0,-4 24 0,7-33-637,2 0 0,-1 0-1,1 0 1,1 0 0,0 0 0,0 0 0,1 0-1,0 0 1,5 15 0,-5-22-339,0-1 0,0 0-1,1 0 1,-1 0 0,1 0 0,0 0 0,-1 0 0,1 0 0,0 0-1,0-1 1,0 1 0,0-1 0,1 1 0,-1-1 0,0 0 0,0 0-1,1 0 1,-1 0 0,1 0 0,-1-1 0,1 1 0,-1-1 0,1 0-1,0 1 1,-1-1 0,1 0 0,-1-1 0,1 1 0,-1 0 0,4-2-1,3 1 57,0-1-1,-1 0 0,1 0 1,0-1-1,-1 0 0,0-1 0,12-6 1,-3-1 65,0 0 0,-1-2-1,0 0 1,-1 0 0,-1-1 0,0-1 0,-1-1 0,-1 0 0,0 0 0,-1-1 0,13-29 0,-26 53-7,0-1 1,0 1 0,0-1-1,0 1 1,1 0-1,1 0 1,-1 0 0,1 0-1,0 0 1,1 8 0,0-14-126,0 0 1,0-1 0,0 1 0,0 0 0,0-1-1,0 1 1,0-1 0,0 1 0,0-1 0,0 0-1,0 0 1,0 1 0,0-1 0,0 0 0,1 0-1,-1 0 1,0 0 0,0 0 0,0 0-1,2-1 1,24-2 24,-13-2-590,-1 0 0,0-1 0,0 0 0,23-16 0,24-11-3226</inkml:trace>
</inkml:ink>
</file>

<file path=ppt/ink/ink4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8.171"/>
    </inkml:context>
    <inkml:brush xml:id="br0">
      <inkml:brushProperty name="width" value="0.025" units="cm"/>
      <inkml:brushProperty name="height" value="0.025" units="cm"/>
    </inkml:brush>
  </inkml:definitions>
  <inkml:trace contextRef="#ctx0" brushRef="#br0">1 90 14446,'0'0'11146,"74"14"-9000,-16-14-897,12-10-576,8-6-353,1 0-192,3 0-63,-10 2-33,-11 4-545,-10 4-1024,-17 1-2147,-11 0-1505,-16 0-3747</inkml:trace>
</inkml:ink>
</file>

<file path=ppt/ink/ink4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8.624"/>
    </inkml:context>
    <inkml:brush xml:id="br0">
      <inkml:brushProperty name="width" value="0.025" units="cm"/>
      <inkml:brushProperty name="height" value="0.025" units="cm"/>
    </inkml:brush>
  </inkml:definitions>
  <inkml:trace contextRef="#ctx0" brushRef="#br0">25 0 18674,'0'0'4527,"-1"13"-1864,-2 50-1290,7 82-1,-1-74-585,-6 87 0,3-154-766,0 0-1,-1 1 1,1-1-1,-1 0 1,0 0-1,0 1 0,-1-1 1,1 0-1,-1 0 1,0 0-1,-3 5 1,3-13 106,1 0 1,0 0-1,0 0 1,0 0-1,0 0 1,1-1-1,0 1 1,0-5 0,0-10-92,-2-28-101,3-1 0,10-67 0,-9 103 39,0 0 0,1 0 0,1 1 0,-1-1 0,2 1 0,-1 0-1,2 0 1,0 0 0,0 0 0,0 1 0,2 0 0,-1 1 0,1 0 0,18-17 0,-18 21 8,0 0 0,1 0 1,0 1-1,0 0 0,0 1 0,0 0 1,0 0-1,0 1 0,1 0 0,15 0 1,3 0-46,0 2-1,38 4 1,-63-4 49,0 1-1,0-1 0,0 1 1,0 0-1,0 0 1,0 0-1,0 0 0,0 1 1,0-1-1,-1 1 0,1-1 1,0 1-1,-1 0 0,3 3 1,-4-4 31,0 0 0,-1 0 0,1 0 0,-1 0 0,1 0 0,-1 0 0,1 0 0,-1 0 0,0 0 1,1 0-1,-1 1 0,0-1 0,0 0 0,0 0 0,0 0 0,0 1 0,0-1 0,0 0 0,-1 0 0,1 0 0,0 0 0,0 0 0,-1 1 1,1-1-1,-1 0 0,1 0 0,-1 0 0,0 0 0,1 0 0,-1 0 0,0 0 0,0-1 0,1 1 0,-1 0 0,0 0 0,0 0 1,0-1-1,0 1 0,0-1 0,-2 2 0,-14 9 109,0 0 1,-1-1-1,-1-1 1,1 0-1,-2-2 1,1 0-1,-1-1 1,0-1-1,0-1 1,0-1-1,-1 0 1,-36-2-1,38-6-1079,18-8-1761,3 11 1893,-1-1 0,1 1 0,0 0 0,-1 0 1,1-1-1,0 1 0,0 1 0,0-1 1,0 0-1,1 0 0,3-1 0,29-13-14425</inkml:trace>
</inkml:ink>
</file>

<file path=ppt/ink/ink4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09.978"/>
    </inkml:context>
    <inkml:brush xml:id="br0">
      <inkml:brushProperty name="width" value="0.025" units="cm"/>
      <inkml:brushProperty name="height" value="0.025" units="cm"/>
    </inkml:brush>
  </inkml:definitions>
  <inkml:trace contextRef="#ctx0" brushRef="#br0">0 2548 10378,'0'0'3518,"13"-9"-2141,16-9-178,1 1 1,57-22-1,89-26 1211,-89 35-2087,192-69 215,230-88-334,-352 121-375,178-102 1,-157 56 139,-4-6 0,-6-9 0,161-157 0,423-475 1284,-554 548-386,-166 180-411,32-38 1249,-59 63-1369,0-1 1,0 1-1,-1-1 1,0 0-1,0-1 1,0 1-1,-1-1 1,3-11-1,-6 18-328,1 0-1,-1 0 1,0 0-1,1 0 1,-1 0-1,0 0 1,0 0-1,0 0 1,0 0-1,0 0 1,0 0-1,0 0 1,0 0-1,0 0 1,0 0-1,-1 0 1,1 0-1,0 0 1,-1 0 0,1 1-1,0-1 1,-1 0-1,1 0 1,-1 0-1,0 0 1,1 1-1,-1-1 1,0 0-1,1 0 1,-1 1-1,0-1 1,0 1-1,0-1 1,1 1-1,-1-1 1,0 1-1,0-1 1,0 1-1,0 0 1,0-1-1,0 1 1,0 0-1,0 0 1,0 0-1,0 0 1,0 0-1,0 0 1,0 0-1,0 0 1,0 0-1,-1 1 1,0-1-375,0 0 1,0 0-1,1 0 0,-1 0 1,0 0-1,0-1 1,1 1-1,-1 0 0,0-1 1,1 0-1,-1 1 1,1-1-1,-1 0 0,1 0 1,-1 0-1,1 0 0,-1 0 1,1 0-1,0 0 1,-2-2-1,-4-15-6108</inkml:trace>
</inkml:ink>
</file>

<file path=ppt/ink/ink4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5.191"/>
    </inkml:context>
    <inkml:brush xml:id="br0">
      <inkml:brushProperty name="width" value="0.025" units="cm"/>
      <inkml:brushProperty name="height" value="0.025" units="cm"/>
    </inkml:brush>
  </inkml:definitions>
  <inkml:trace contextRef="#ctx0" brushRef="#br0">6119 137 13901,'-1340'-136'4527,"459"145"-3405,711 5-1006,1 8 0,1 7 0,-190 59 0,183-28-125,2 7 0,4 7 1,4 8-1,3 7 0,-233 170 1,207-116-9,7 8 1,7 8-1,-292 346 1,362-373 13,5 4 1,7 5-1,-117 237 0,158-265-1,5 3 0,4 1-1,6 3 1,5 0-1,-23 188 1,41-181-127,7 2 0,4-1 0,7 0 0,5 1 0,46 219-1,-29-236 6,6-1 0,4-2-1,6-2 1,3-1 0,6-3-1,104 157 1,-76-148 105,5-4 0,5-4 0,112 101 0,-74-92 21,5-5 0,159 97 0,-69-72 101,6-9 0,6-11 0,346 116 0,-208-111-9,5-17 0,5-16-1,459 41 1,-247-78 643,838-39 0,288-182 397,-26-170-732,-419-7 658,-36-95 83,-321 3-796,-761 350-380,-4-8 1,-5-6 0,207-190 0,-285 226-65,-3-3 0,-2-3 0,94-146 0,-124 164 83,-4-1-1,-2-2 0,-2-1 1,-3-2-1,-4 0 1,20-94-1,-28 85 54,-4-1 1,-3 0-1,-3 0 1,-4 0-1,-2 0 1,-27-145 0,7 121 64,-4 0 0,-5 2 0,-3 1 1,-76-142-1,31 94-47,-6 4 0,-6 5 0,-6 3 1,-6 5-1,-5 4 0,-5 5 0,-152-120 0,96 105-30,-5 8 1,-6 8-1,-4 8 0,-5 8 0,-204-75 0,50 48-16,-6 15-1,-693-125 0,516 163-33,-740-10-1,340 105-1722,12 101-3572,536-36 115,30 6-4175</inkml:trace>
</inkml:ink>
</file>

<file path=ppt/ink/ink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6.396"/>
    </inkml:context>
    <inkml:brush xml:id="br0">
      <inkml:brushProperty name="width" value="0.025" units="cm"/>
      <inkml:brushProperty name="height" value="0.025" units="cm"/>
    </inkml:brush>
  </inkml:definitions>
  <inkml:trace contextRef="#ctx0" brushRef="#br0">9 383 15022,'0'0'14905,"-3"-6"-14158,2 4-696,1 1 0,-1-1 1,0 1-1,1-1 0,-1 0 0,1 1 0,-1-1 0,1 0 0,0 1 0,0-1 0,-1 0 0,1 1 0,0-1 0,1 0 0,-1 1 0,0-1 0,0 0 0,1 1 0,-1-1 0,1 0 0,1-2 0,31-33 825,-25 30-851,33-36-8,-1-2 0,-3-2 1,54-87-1,-90 133-17,0-1 0,0 0 0,0 0 0,0 0 0,1 0 0,-1 1 0,1-1 0,-1 1 0,1-1 0,0 1 0,-1-1 0,1 1 0,0 0 0,4-2 0,-6 3 0,1 0 0,0 0 0,0 0 0,-1 0 0,1 0 0,0 1 0,0-1 0,-1 0 0,1 0 0,0 0 0,-1 1 0,1-1 0,0 0 0,-1 1 0,1-1 0,0 1 0,-1-1 0,1 1 0,-1-1 0,1 1 0,-1-1 0,1 1 0,-1-1 0,1 1 0,-1 0 0,0-1 0,1 2 0,3 8 0,0 0 0,-1 0 0,0 0 0,2 19 0,-1-10 0,0 1-614,0-1 0,2 0-1,0-1 1,18 36 0,-21-49 319,0 0 1,0 0-1,0-1 0,0 1 1,1-1-1,0 0 0,0 0 0,0 0 1,0-1-1,0 0 0,1 1 1,0-1-1,0-1 0,-1 1 0,1-1 1,1 0-1,-1 0 0,0 0 1,1-1-1,-1 0 0,0 0 0,9 0 1,12 0-8563</inkml:trace>
</inkml:ink>
</file>

<file path=ppt/ink/ink4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5.878"/>
    </inkml:context>
    <inkml:brush xml:id="br0">
      <inkml:brushProperty name="width" value="0.025" units="cm"/>
      <inkml:brushProperty name="height" value="0.025" units="cm"/>
    </inkml:brush>
  </inkml:definitions>
  <inkml:trace contextRef="#ctx0" brushRef="#br0">0 1958 18610,'0'0'122,"6"-12"76,11-17-126,0 1 0,2 1 0,38-43 0,88-83 983,-94 101-508,572-543 1734,26 30-4861,-576 503 1610,37-30 291,120-130 0,-202 186 813,-27 36-131,-1 0 0,0 0 0,1-1 0,-1 1 0,0 0 1,0 0-1,1 0 0,-1-1 0,0 1 0,0 0 0,1 0 1,-1-1-1,0 1 0,0 0 0,0 0 0,0-1 0,1 1 0,-1 0 1,0-1-1,0 1 0,0 0 0,0-1 0,0 1 0,0 0 1,0-1-1,0 1 0,0 0 0,0-1 0,0 1 0,0 0 0,0-1 1,0 1-1,0 0 0,0-1 0,0 1 0,0 0 0,-1-1 1,1 1-1,0 0 0,0 0 0,0-1 0,0 1 0,-1 0 0,1 0 1,0-1-1,0 1 0,-1 0 0,1 0 0,0-1 0,0 1 1,-1 0-1,1 0 0,0 0 0,-1 0 0,1 0 0,-1-1 0,-21 9-310,-108 77-7471,39-28-1746</inkml:trace>
</inkml:ink>
</file>

<file path=ppt/ink/ink4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6.224"/>
    </inkml:context>
    <inkml:brush xml:id="br0">
      <inkml:brushProperty name="width" value="0.025" units="cm"/>
      <inkml:brushProperty name="height" value="0.025" units="cm"/>
    </inkml:brush>
  </inkml:definitions>
  <inkml:trace contextRef="#ctx0" brushRef="#br0">713 1 13773,'-22'14'551,"1"2"0,0 1-1,1 0 1,1 1 0,1 1 0,0 1-1,-18 28 1,-92 167 600,84-135-953,-167 319 1350,179-327-1201,2 1 0,4 2 0,-28 133 0,49-181-319,1 0 0,2 0 0,1 38 0,0-62-32,1-1 1,0 0-1,0 0 0,0 1 1,1-1-1,-1 0 0,0 0 0,1 0 1,-1 1-1,1-1 0,0 0 1,0 0-1,0 0 0,0 0 0,0 0 1,0 0-1,1-1 0,-1 1 1,1 0-1,-1-1 0,1 1 1,-1-1-1,1 1 0,0-1 0,0 0 1,0 1-1,0-1 0,0 0 1,0 0-1,0-1 0,0 1 1,0 0-1,0-1 0,1 1 0,-1-1 1,0 0-1,0 0 0,0 0 1,1 0-1,-1 0 0,0 0 1,0 0-1,1-1 0,-1 1 0,0-1 1,0 0-1,3-1 0,11-4 1,0 0 0,-1-1-1,0-1 1,0 0 0,18-14 0,210-166-525,-6-16-3611,-146 125 1124,86-74-5788</inkml:trace>
</inkml:ink>
</file>

<file path=ppt/ink/ink4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6.688"/>
    </inkml:context>
    <inkml:brush xml:id="br0">
      <inkml:brushProperty name="width" value="0.025" units="cm"/>
      <inkml:brushProperty name="height" value="0.025" units="cm"/>
    </inkml:brush>
  </inkml:definitions>
  <inkml:trace contextRef="#ctx0" brushRef="#br0">280 81 9001,'9'-9'2925,"4"-5"-1845,1 0 1158,0 0 0,20-16 0,-34 30-2170,0 1 0,0-1 0,0 0 0,-1 0 1,1 0-1,0 0 0,0 1 0,0-1 0,0 0 0,0 0 0,0 0 0,0 1 0,0-1 0,0 0 1,0 0-1,0 0 0,0 1 0,0-1 0,0 0 0,0 0 0,0 0 0,0 1 0,0-1 1,0 0-1,0 0 0,0 0 0,0 1 0,0-1 0,0 0 0,0 0 0,0 0 0,1 0 0,-1 1 1,0-1-1,0 0 0,0 0 0,0 0 0,0 0 0,1 0 0,-1 1 0,0-1 0,0 0 1,0 0-1,0 0 0,1 0 0,-1 0 0,0 0 0,0 0 0,0 0 0,1 0 0,-1 0 0,0 0 1,0 0-1,0 0 0,1 0 0,-1 0 0,0 0 0,0 0 0,0 0 0,1 0 0,-1 0 1,0 0-1,0 0 0,1 0 0,-8 22 267,-33 57 481,-96 142 0,97-162-767,-10 11-9,26-39 29,2 1-1,-31 59 1,50-80-213,8-11-559,13-17-876,-16 15 1443,19-19-2260,-2-2 1,28-36 0,3-15-3824</inkml:trace>
</inkml:ink>
</file>

<file path=ppt/ink/ink4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8.116"/>
    </inkml:context>
    <inkml:brush xml:id="br0">
      <inkml:brushProperty name="width" value="0.025" units="cm"/>
      <inkml:brushProperty name="height" value="0.025" units="cm"/>
    </inkml:brush>
  </inkml:definitions>
  <inkml:trace contextRef="#ctx0" brushRef="#br0">168 117 10634,'0'0'8114,"-11"13"-7500,-6 9-535,2 1-1,0 1 0,1 0 1,1 0-1,-12 37 0,17-29-45,2-1-1,2 2 1,1-1-1,1 0 0,2 1 1,1-1-1,6 35 1,-3-22-187,-1 1-1,-6 69 1,-9-63-256,12-50 407,-1 0 1,0 1-1,0-1 0,1 0 0,-1 0 0,0 1 0,-1-1 0,1 0 0,0 0 1,-1 0-1,1 0 0,-1-1 0,0 1 0,1 0 0,-1-1 0,0 1 1,0-1-1,-2 2 0,3-4 48,0 0 1,0 0-1,1 0 0,-1 0 1,1 0-1,-1 0 0,1-1 1,-1 1-1,1 0 0,0 0 1,-1 0-1,1-1 1,0 1-1,0 0 0,0 0 1,0-1-1,0 1 0,0 0 1,1-2-1,-1 0 62,-2-24 229,3 0 0,0 0 0,1 0 0,2 0-1,1 0 1,1 0 0,1 1 0,1 0 0,2 0 0,0 1 0,17-28 0,-25 50-316,0 0 1,0 1-1,1-1 1,-1 1 0,0-1-1,1 1 1,-1 0-1,1 0 1,0 0 0,0 0-1,0 1 1,0-1 0,0 1-1,0 0 1,0-1-1,0 2 1,0-1 0,1 0-1,-1 0 1,0 1-1,1 0 1,-1 0 0,0 0-1,1 0 1,-1 0 0,0 1-1,1-1 1,-1 1-1,0 0 1,0 0 0,0 0-1,0 1 1,0-1-1,0 1 1,0 0 0,0-1-1,0 1 1,4 4-1,-3-3-78,0 0-1,0 1 1,0-1-1,0 1 0,0 0 1,-1 0-1,0 0 0,1 0 1,-1 1-1,-1-1 0,1 1 1,-1 0-1,0 0 1,0-1-1,0 2 0,-1-1 1,0 0-1,0 0 0,0 0 1,0 1-1,-1-1 1,0 0-1,0 0 0,-1 7 1,0-12 114,1 1 0,0-1 0,-1 1 0,1 0 1,-1-1-1,1 1 0,-1-1 0,0 1 0,1-1 1,-1 0-1,1 1 0,-1-1 0,0 0 0,1 1 1,-1-1-1,0 0 0,1 0 0,-1 1 0,0-1 1,0 0-1,1 0 0,-1 0 0,0 0 0,1 0 1,-1 0-1,0 0 0,0 0 0,1 0 0,-1-1 1,0 1-1,1 0 0,-1 0 0,0-1 0,1 1 1,-1 0-1,0-1 0,1 1 0,-1 0 0,0-1 1,1 1-1,-1-1 0,1 1 0,-1-1 0,1 1 1,0-1-1,-1 0 0,1 1 0,-1-1 0,1 0 1,0 1-1,-1-1 0,1 0 0,0 1 0,0-2 1,-3-19 15,2 0 1,1 0-1,0 1 1,2-1-1,0 0 0,1 0 1,8-25-1,0-11 10,-6 43 519,3 15-363,12 26-294,-2-3 149,-12-19-66,0 0 0,1-1 0,-1 0 0,1 0 0,0-1 0,0 0 0,0 0 1,0 0-1,0-1 0,1 0 0,-1-1 0,1 1 0,-1-2 0,1 1 0,-1-1 0,1 0 0,0 0 0,-1-1 0,1 0 0,-1-1 0,10-2 0,-1-1 43,0 0 0,0-1-1,0-1 1,-1-1 0,0 0-1,0-1 1,-1 0 0,19-17-1,-17 12-49,-1 0-1,0-2 0,-1 1 0,-1-2 0,-1 0 0,0 0 0,-1-1 0,-1 0 0,0-1 0,-2 0 0,0-1 0,-1 0 0,6-31 0,-15 37-193,-6 16-90,-12 18-82,5-1 338,0 1 0,2 1 0,0 0 0,2 0 0,0 1 0,2 0 0,0 1 0,1 0 0,1 1 0,2-1 0,0 1 0,2 0 0,-2 35 0,5-57 8,0 0 1,0 0 0,0 0 0,0 0 0,0 0 0,0-1-1,1 1 1,-1 0 0,0 0 0,1 0 0,-1-1 0,1 1-1,0 0 1,0-1 0,0 1 0,0 0 0,0-1 0,0 1-1,0-1 1,0 0 0,1 1 0,-1-1 0,0 0 0,1 0 0,-1 1-1,1-1 1,-1-1 0,1 1 0,0 0 0,-1 0 0,1 0-1,0-1 1,0 1 0,0-1 0,-1 0 0,1 1 0,0-1-1,0 0 1,0 0 0,0 0 0,-1 0 0,1 0 0,0-1-1,0 1 1,0-1 0,-1 1 0,4-2 0,4-1 29,-1 0 1,0 0 0,-1-1-1,1 0 1,0 0 0,-1-1 0,0 0-1,0-1 1,6-5 0,9-15 34,37-55 0,-17 22-89,-55 104-365,8-33 395,0 0 1,0 1 0,1 0-1,1-1 1,0 2 0,0-1-1,0 17 1,3-29 3,1 0 1,-1 0-1,0 0 0,0 0 1,1 0-1,-1 0 0,0 0 0,1 0 1,-1 0-1,1 0 0,0 0 1,-1 0-1,1 0 0,-1-1 1,1 1-1,0 0 0,0 0 0,0-1 1,-1 1-1,1-1 0,0 1 1,0 0-1,0-1 0,0 0 1,0 1-1,0-1 0,0 0 1,0 1-1,0-1 0,0 0 0,0 0 1,0 0-1,0 0 0,0 0 1,0 0-1,0 0 0,0 0 1,1 0-1,-1 0 0,1-1 0,4 0 137,1 0 0,-1 0 0,0-1-1,1 0 1,9-4 0,1-3-78,0 0 1,-1-1 0,-1-1 0,0-1 0,0 0 0,-1-1 0,0 0 0,-2-1 0,1-1-1,15-24 1,-32 46-306,-4 4 213,1 2 0,0-1 0,1 1 0,0 0 0,1 0 0,1 1 0,0 0 0,-4 23 0,8-36 24,0 0-1,0 0 1,0-1-1,0 1 1,0 0-1,1 0 1,-1-1-1,0 1 0,0 0 1,1 0-1,-1-1 1,0 1-1,1 0 1,-1-1-1,1 1 1,-1 0-1,0-1 1,1 1-1,0-1 1,-1 1-1,1-1 1,-1 1-1,1-1 1,0 1-1,-1-1 0,1 1 1,0-1-1,1 1 1,26 0 315,-20-3-214,-1 0-1,1 0 1,-1 0 0,0-1-1,10-5 1,25-22-14,-34 23-464,1-1 0,1 2 1,-1-1-1,1 1 0,0 1 0,0 0 1,1 0-1,11-2 0,-21 7 307,0 0-1,-1 0 1,1 0 0,0 0-1,0 1 1,-1-1 0,1 0-1,0 1 1,-1-1 0,1 0-1,0 1 1,-1-1 0,1 1 0,0-1-1,-1 1 1,1 0 0,-1-1-1,1 1 1,-1-1 0,1 1-1,-1 0 1,0 0 0,1-1-1,-1 1 1,0 0 0,1-1-1,-1 1 1,0 0 0,0 0-1,0 0 1,0-1 0,0 1-1,0 0 1,0 0 0,0 0 0,0-1-1,0 3 1,0-2 73,0 0 0,0 1 0,0-1 0,0 0 1,0 1-1,0-1 0,0 0 0,1 0 0,-1 1 0,1-1 0,-1 0 1,1 0-1,-1 1 0,1-1 0,0 0 0,0 0 0,-1 0 1,1 0-1,0 0 0,0 0 0,0 0 0,0 0 0,0-1 0,2 2 1,2-1 2,0-1 1,0 0 0,0-1 0,0 1 0,0-1 0,0 0-1,0 0 1,0 0 0,-1 0 0,1-1 0,0 0-1,-1 0 1,1-1 0,-1 1 0,0-1 0,0 0 0,7-5-1,11-11 168,36-37 0,-45 42-169,12-10 180,-2-1-1,-2-2 1,0 0-1,-1-1 1,-2-1-1,-1 0 1,26-64-1,-67 126-414,-24 45-1,28-37 393,3 2 0,-23 81 0,34-101-16,1 0 0,1 1 0,0 0 1,2 0-1,2 46 0,-7-102-421,-1-1 0,-1 2 0,-19-43 0,14 38 1222,-18-71 1,32 107-917,0-1 1,0 1 0,0 0-1,0 0 1,0 0 0,0-1-1,0 1 1,0 0-1,0 0 1,0 0 0,0-1-1,0 1 1,0 0 0,0 0-1,0 0 1,0-1 0,0 1-1,0 0 1,0 0 0,0 0-1,1-1 1,-1 1-1,0 0 1,0 0 0,0 0-1,0 0 1,0-1 0,1 1-1,-1 0 1,0 0 0,0 0-1,0 0 1,0 0-1,1 0 1,-1 0 0,0-1-1,0 1 1,0 0 0,1 0-1,-1 0 1,0 0 0,15 2 245,16 10-596,-27-10 449,4 1-175,7 4-399,0 0 0,1-1 0,0-1 1,0-1-1,25 4 0,-40-8 358,-1 0 1,0 0-1,1-1 0,-1 1 0,0 0 0,1 0 0,-1 0 0,0 0 1,1-1-1,-1 1 0,0 0 0,1 0 0,-1-1 0,0 1 0,0 0 1,0 0-1,1-1 0,-1 1 0,0 0 0,0-1 0,0 1 0,1 0 1,-1-1-1,0 1 0,0-1 0,0 1 0,0 0 0,0-1 0,0 1 1,0 0-1,0-1 0,0 1 0,0 0 0,0-1 0,0 1 0,0-1 1,0 1-1,0 0 0,-1-1 0,1 1 0,0 0 0,0-1 0,0 1 1,0 0-1,-1 0 0,1-1 0,0 1 0,0 0 0,-1-1 0,1 1 1,0 0-1,-1-1 0,-11-18-3553,-22-25-5929,18 25 2771</inkml:trace>
</inkml:ink>
</file>

<file path=ppt/ink/ink4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8.460"/>
    </inkml:context>
    <inkml:brush xml:id="br0">
      <inkml:brushProperty name="width" value="0.025" units="cm"/>
      <inkml:brushProperty name="height" value="0.025" units="cm"/>
    </inkml:brush>
  </inkml:definitions>
  <inkml:trace contextRef="#ctx0" brushRef="#br0">1 1 5317,'0'0'7391,"11"6"-6075,12 5-391,1-1 1,30 9-1,-33-13-1443,1-1 1,-1-1-1,1-1 1,-1-1-1,1-1 1,0 0-1,0-2 1,-1-1-1,29-5 1,-28 2 1740,0-1 0,21-9 0,-66 28 7044,-17 15-5252,32-22-2784,1 0 0,0 0 0,0 0 1,0 1-1,1 0 0,0 0 0,0 0 0,-5 10 0,10-16-238,1 0-1,-1 0 1,1 0-1,0 0 0,-1 1 1,1-1-1,0 0 1,0 0-1,0 0 0,0 0 1,0 0-1,0 0 1,0 1-1,1-1 1,-1 0-1,0 0 0,1 0 1,-1 0-1,0 0 1,1 0-1,-1 0 0,1 0 1,0 0-1,-1 0 1,1 0-1,0-1 0,-1 1 1,1 0-1,0 0 1,0-1-1,0 1 0,0 0 1,0-1-1,0 1 1,0-1-1,0 1 0,0-1 1,0 1-1,0-1 1,0 0-1,2 1 0,56 7-1734,-41-7 734,-4 1 501,0 1-1,-1 0 1,24 8 0,-35-10 563,0 0 0,0-1 0,0 1 0,0 0 0,-1 1 0,1-1 0,0 0 0,0 0 0,-1 1 0,1-1 0,-1 1 0,1 0 0,-1-1 0,2 4 0,-2-3 67,-1-1 0,0 0 0,0 0 0,0 1 0,0-1 0,0 0 0,0 1 0,0-1 0,0 0-1,-1 1 1,1-1 0,0 0 0,-1 0 0,1 1 0,-1-1 0,0 0 0,1 0 0,-1 0 0,0 0-1,1 0 1,-1 0 0,0 0 0,0 0 0,0 0 0,0 0 0,0 0 0,-2 1 0,-10 9 76,-1-1 1,0 0 0,-1-1 0,0 0 0,0-2-1,-1 1 1,-28 8 0,35-14-1330,-1 1 0,0-2 0,1 1 0,-20 0 0,10-3-9045</inkml:trace>
</inkml:ink>
</file>

<file path=ppt/ink/ink4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18.866"/>
    </inkml:context>
    <inkml:brush xml:id="br0">
      <inkml:brushProperty name="width" value="0.025" units="cm"/>
      <inkml:brushProperty name="height" value="0.025" units="cm"/>
    </inkml:brush>
  </inkml:definitions>
  <inkml:trace contextRef="#ctx0" brushRef="#br0">0 78 13933,'0'0'-128,"36"-52"-1473,-20 39 1601,-7 4-129,-6 5-3746</inkml:trace>
</inkml:ink>
</file>

<file path=ppt/ink/ink4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0.179"/>
    </inkml:context>
    <inkml:brush xml:id="br0">
      <inkml:brushProperty name="width" value="0.025" units="cm"/>
      <inkml:brushProperty name="height" value="0.025" units="cm"/>
    </inkml:brush>
  </inkml:definitions>
  <inkml:trace contextRef="#ctx0" brushRef="#br0">29 205 13869,'0'0'1447,"0"-10"437,-1 6-1378,0-1-136,0 0-1,0 1 0,1-1 0,0 0 0,0 0 1,0 0-1,0 1 0,1-1 0,-1 0 0,1 1 0,0-1 1,1 0-1,3-7 0,-5 12-326,0 0 1,0 0-1,1 0 0,-1 0 1,0 0-1,0 0 1,0 0-1,1 0 0,-1 0 1,0 0-1,0 0 0,0 0 1,1 0-1,-1 0 1,0 0-1,0 0 0,1 0 1,-1 0-1,0 1 0,0-1 1,0 0-1,1 0 0,-1 0 1,0 0-1,0 0 1,0 0-1,0 1 0,0-1 1,1 0-1,-1 0 0,0 0 1,0 1-1,0-1 1,0 0-1,0 0 0,0 0 1,0 1-1,0-1 0,0 0 1,1 0-1,-1 0 1,0 1-1,0-1 0,0 0 1,0 0-1,0 1 0,0-1 1,-1 0-1,1 0 0,0 0 1,0 1-1,0-1 1,0 0-1,0 0 0,0 0 1,0 1-1,0 19-155,0-17 293,-1 22 34,-2-1-1,-1 1 0,-8 30 1,6-31-37,1 0 0,1 0 0,-1 31 0,5-54-156,0 0 1,0 0-1,0 0 1,0 0-1,0 1 1,0-1-1,0 0 1,1 0-1,-1 0 1,1 0-1,-1 0 1,1-1-1,-1 1 1,1 0-1,-1 0 1,1 0 0,0 0-1,-1 0 1,1-1-1,0 1 1,0 0-1,-1-1 1,1 1-1,0 0 1,0-1-1,0 1 1,0-1-1,0 0 1,0 1-1,0-1 1,0 0 0,0 1-1,0-1 1,0 0-1,0 0 1,0 0-1,0 0 1,0 0-1,0 0 1,1 0-1,-1 0 1,0-1-1,0 1 1,0 0-1,0 0 1,0-1-1,1 0 1,7-2 185,0 0-1,-1-1 1,1 1-1,11-9 1,115-84 389,-48 31-516,-61 53-119,-26 12 33,1 0 1,-1 0-1,1 0 1,0 0-1,-1 0 1,1 0-1,-1 0 1,1 0 0,-1 1-1,1-1 1,-1 0-1,1 0 1,-1 0-1,1 1 1,-1-1-1,1 0 1,-1 0-1,0 1 1,1-1-1,-1 1 1,1-1 0,-1 0-1,0 1 1,1-1-1,-1 1 1,0-1-1,1 1 1,0 4-16,0-1-1,0 1 1,0-1 0,-1 1 0,1-1 0,-1 1 0,-1 9 0,1 11 146,0-18-121,0-1-1,0 0 0,1 0 0,0 0 0,1 0 1,-1 0-1,1 0 0,0 0 0,0-1 1,1 1-1,0-1 0,6 9 0,-7-12 4,0 0-1,0 0 1,0-1-1,0 1 1,1-1-1,-1 1 0,1-1 1,-1 0-1,1 0 1,-1 0-1,1-1 1,0 1-1,-1 0 1,1-1-1,0 0 1,-1 0-1,1 1 1,0-2-1,0 1 0,-1 0 1,1-1-1,0 1 1,-1-1-1,1 0 1,0 1-1,-1-1 1,1-1-1,-1 1 1,1 0-1,-1-1 0,3-1 1,67-45 121,8-6-1437,-74 50 834,0 1 0,1 0 1,0 0-1,0 1 0,0-1 1,0 2-1,0-1 0,0 1 0,1 0 1,7 0-1,-14 1 318,0 0-1,0 0 1,0 1-1,1-1 1,-1 0 0,0 1-1,0-1 1,0 0 0,0 1-1,0 0 1,0-1 0,0 1-1,0 0 1,0-1 0,0 1-1,0 0 1,0 0 0,-1 0-1,1 0 1,0 0 0,-1 0-1,1 0 1,0 1-1,11 32-1469,-11-31 1391,-1 0 0,1 0 0,-1 0 0,1 0 0,0 0 0,0 0 0,0-1 0,0 1 0,1 0 0,-1-1 0,1 1 0,-1-1 0,1 1 0,0-1 0,0 0 0,0 0 0,1 0 0,-1 0 0,0 0 0,1 0 0,2 1 0,-4-2 245,1-1-1,-1 0 0,1 0 1,-1 1-1,1-1 0,0 0 0,-1 0 1,1 0-1,-1-1 0,1 1 1,-1 0-1,1 0 0,-1-1 1,1 1-1,-1-1 0,0 0 1,1 1-1,-1-1 0,1 0 1,-1 0-1,0 0 0,0 0 1,2-1-1,20-32 2534,-8 9 925,-15 25-3396,0 0-1,1 0 0,-1-1 0,0 1 0,1 0 0,-1 0 0,0 0 0,0 0 0,1 0 0,-1 0 0,0 0 0,1 0 0,-1 0 0,0 0 0,1 0 0,-1 0 0,0 0 1,0 0-1,1 0 0,-1 0 0,0 0 0,1 0 0,-1 0 0,0 0 0,1 0 0,-1 0 0,0 1 0,0-1 0,1 0 0,-1 0 0,0 0 0,0 1 0,1-1 0,-1 0 1,0 0-1,0 0 0,0 1 0,1-1 0,-1 0 0,0 1 0,0-1 0,0 0 0,0 0 0,0 1 0,0-1 0,0 0 0,1 1 0,-1-1 0,0 0 0,0 1 0,0-1 1,0 0-1,0 0 0,0 1 0,-1-1 0,1 0 0,0 1 0,0-1 0,0 1 0,6 30 310,-3-18-66,-3-11-317,0 0 0,1 0 0,0 0 0,-1 0 0,1 0 0,0 0 0,0 0 0,0 0 0,0 0 0,0 0 0,1 0 0,-1-1 0,0 1 0,1 0 1,-1-1-1,1 0 0,0 1 0,0-1 0,-1 0 0,1 0 0,0 0 0,0 0 0,0 0 0,0 0 0,0 0 0,0-1 0,0 1 0,0-1 0,1 1 0,-1-1 0,0 0 0,0 0 0,0 0 0,0 0 0,1 0 1,-1-1-1,0 1 0,0-1 0,4-1 0,3-1-107,-1-1 0,1 0 0,-1-1 1,0 1-1,0-2 0,-1 1 0,0-1 1,8-7-1,7-11-591,0-1-1,-1-1 1,32-53 0,39-93-2352,-85 160 3182,-7 10 1274,0 7-1112,-1-1 1,1 0-1,-1 0 0,0 0 0,0 0 1,-1 0-1,-2 6 0,-4 13-210,1 0 0,1 0 0,1 0 0,1 1 0,2 0-1,0 0 1,1 0 0,3 34 0,-1-56 1,-1 0 1,0 0-1,0 0 0,0 0 1,1 0-1,-1 0 1,1 0-1,0 0 0,0-1 1,-1 1-1,1 0 0,0 0 1,0 0-1,1-1 1,-1 1-1,0-1 0,1 1 1,-1-1-1,1 1 0,-1-1 1,1 0-1,-1 0 0,3 2 1,0-2 85,0 0-1,0 1 1,-1-1 0,1-1-1,0 1 1,0-1 0,0 1 0,0-1-1,0 0 1,0 0 0,5-2-1,4 0 99,-1-1-1,1 0 0,-1-1 0,0 0 0,0-1 0,17-10 0,-12 4-220,-1-1-1,-1 0 1,0-1 0,0-1-1,-1 0 1,-1-1-1,13-20 1,-18 25-115,-1-1 0,0-1 0,-1 1 0,0-1 0,-1-1-1,-1 1 1,1-1 0,-2 1 0,0-1 0,-1 0 0,2-23 0,-26 90-22,18-37 77,1 0 0,-2 28 0,4-41 17,1 0 0,0 1 0,0-1-1,0 0 1,0 0 0,1 0 0,-1 0 0,1 0-1,0 1 1,0-1 0,1-1 0,-1 1-1,1 0 1,0 0 0,0 0 0,4 5-1,-4-8 34,0 1 0,0-1-1,0 0 1,0 0-1,0 0 1,0 0-1,1-1 1,-1 1 0,0 0-1,0-1 1,1 0-1,-1 1 1,0-1-1,1 0 1,-1 0 0,0-1-1,1 1 1,-1 0-1,0-1 1,0 1-1,1-1 1,-1 0 0,0 1-1,0-1 1,0 0-1,0-1 1,0 1-1,0 0 1,3-3-1,4-3 44,0 0-1,-1 0 0,1-1 0,9-13 0,40-58 56,-54 73-180,0-1 0,0 0 0,0-1 0,-1 1 0,0-1 0,0 1 0,-1-1 0,0 0 0,1-14 0,-13 34-344,2 2 360,1 0 0,0 0 1,0 1-1,2 0 0,0 0 0,0 1 0,-2 23 0,0 13-32,2 51 0,5-88 20,0-14 21,0 0 1,0-1 0,0 1 0,0-1-1,0 1 1,-1 0 0,1-1 0,0 1-1,0-1 1,0 1 0,0-1 0,-1 1-1,1 0 1,0-1 0,-1 1-1,1-1 1,0 1 0,-1-1 0,1 1-1,-1-1 1,1 0 0,0 1 0,-1-1-1,1 1 1,-1-1 0,1 0 0,-1 1-1,0-1 1,1 0 0,-1 0-1,1 0 1,-1 1 0,1-1 0,-1 0-1,0 0 1,1 0 0,-1 0 0,0 0-1,1 0 1,-1 0 0,1 0 0,-1 0-1,0 0 1,1 0 0,-1-1-1,1 1 1,-1 0 0,1 0 0,-1-1-1,0 1 1,1 0 0,-1-1 0,1 1-1,-1 0 1,1-1 0,0 1 0,-1-1-1,1 1 1,-1-1 0,-30-24-654,16 11 746,2-1 1,0 0-1,1-1 0,1-1 1,0 1-1,1-2 0,1 1 1,-9-25-1,18 42-44,0-1-1,0 1 1,0-1-1,0 1 0,0-1 1,0 1-1,0-1 1,1 1-1,-1-1 1,0 1-1,0-1 1,0 1-1,1-1 0,-1 1 1,0-1-1,1 1 1,-1 0-1,0-1 1,1 1-1,-1-1 1,1 1-1,-1 0 1,0-1-1,1 1 0,-1 0 1,1 0-1,-1-1 1,1 1-1,-1 0 1,1 0-1,-1 0 1,1 0-1,-1 0 0,1 0 1,-1-1-1,1 1 1,-1 0-1,1 0 1,-1 1-1,1-1 1,0 0-1,-1 0 1,1 0-1,-1 0 0,1 0 1,-1 0-1,1 1 1,0-1-1,33 8-668,-30-7 524,36 6-3424,-12-6-2559,12-1-9707</inkml:trace>
</inkml:ink>
</file>

<file path=ppt/ink/ink4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1.307"/>
    </inkml:context>
    <inkml:brush xml:id="br0">
      <inkml:brushProperty name="width" value="0.025" units="cm"/>
      <inkml:brushProperty name="height" value="0.025" units="cm"/>
    </inkml:brush>
  </inkml:definitions>
  <inkml:trace contextRef="#ctx0" brushRef="#br0">37 374 12556,'2'-12'-31,"0"1"0,0-1 1,1 1-1,1 0 0,0 0 0,0 0 0,1 1 1,0-1-1,1 1 0,0 1 0,1-1 1,11-12-1,11-20 4112,-5-1 3881,-53 84-4489,-2 2-3658,18-25 159,6-10-124,1 0-1,1 0 1,-1 1-1,1-1 1,1 1-1,0 0 1,0 1-1,1-1 1,0 1-1,-3 18 1,6-28 117,0 1 1,1 0 0,-1-1-1,1 1 1,-1 0 0,1-1-1,-1 1 1,1-1 0,-1 1-1,1-1 1,0 1 0,-1-1-1,1 1 1,0-1 0,-1 0-1,1 1 1,0-1 0,0 0-1,-1 1 1,1-1 0,0 0-1,0 0 1,-1 0 0,1 0-1,0 0 1,0 0 0,0 0-1,1 0 1,34 0 111,-24-1-112,-5 1 17,-1 0 0,1 1 0,-1 0 0,1 0 0,-1 0 0,0 1 0,1 0 0,-1 0 0,0 1 0,0-1 0,0 1 0,-1 1 0,1-1 0,8 8 0,-7-5-19,0 1 0,-1 0 0,0 1 0,0 0 0,-1 0-1,0 0 1,0 0 0,-1 1 0,4 10 0,0 9 18,0 0 0,-2 0 0,-1 1-1,-1 0 1,0 49 0,-4-51 19,-2-1-1,0 0 1,-2 1-1,-1-1 1,-1-1 0,-1 1-1,-13 31 1,14-42 283,-1 0 0,0-1 0,-1 0 0,-1 0 0,0-1 0,0 0 0,-2-1 0,1 0 1,-2 0-1,0-1 0,0-1 0,-1 0 0,-16 10 0,26-18-166,0 0-1,0-1 1,0 0-1,0 1 1,0-1 0,0 0-1,0 0 1,0 0-1,0-1 1,-1 1 0,1-1-1,0 0 1,0 0-1,-1 0 1,1 0 0,0-1-1,-6 0 1,7 0-86,0-1 0,0 1 0,0 0-1,0-1 1,1 1 0,-1-1 0,0 1 0,1-1 0,-1 0 0,1 0 0,-1 0 0,1 0 0,0 0 0,0 0-1,0 0 1,0 0 0,0-1 0,0 1 0,1 0 0,-1-1 0,1 1 0,-1 0 0,1-1 0,0-2-1,-2-14-59,2-1 0,0 0 0,1 0 0,1 0 0,1 1 0,0-1-1,2 1 1,9-27 0,-2 17 13,0 1-1,2 0 0,2 1 1,32-44-1,12 0 15,2 3 1,116-97-1,-141 133-14,-4 3 22,91-88 66,-110 102-58,-1 0 1,-1 0-1,-1-1 1,0-1-1,-1 0 1,11-27-1,-19 40-10,0 0 1,-1-1-1,0 1 1,0-1-1,0 1 0,0-1 1,-1 1-1,1-1 0,-1 0 1,0 1-1,-1-1 1,1 1-1,-2-8 0,1 11-10,1 0 0,-1 0-1,1 0 1,-1 0-1,1 0 1,-1 0-1,0 0 1,1 0 0,-1 1-1,0-1 1,0 0-1,0 0 1,0 1-1,0-1 1,0 1 0,1-1-1,-1 0 1,-1 1-1,1 0 1,0-1 0,0 1-1,-1-1 1,-1 1-14,0 0 0,0 0 0,0 0 0,0 1 0,0-1 0,0 1 0,0-1 0,1 1 0,-1 0 0,0 0 0,0 0 0,-2 2 0,-8 5-3,0 0 0,2 1 0,-1 0 0,1 1-1,0 0 1,1 1 0,0 0 0,-12 19 0,3-3 11,1 1 1,-25 54 0,37-70-13,1 1 0,0 0 1,1 0-1,0 0 0,-2 21 0,6-31 16,-1 0 0,1 0-1,0 0 1,0 0-1,0 0 1,0-1 0,1 1-1,-1 0 1,1 0-1,0 0 1,0-1 0,0 1-1,0 0 1,0-1-1,1 1 1,-1-1-1,1 1 1,-1-1 0,1 0-1,0 1 1,0-1-1,0 0 1,0 0 0,0 0-1,1-1 1,-1 1-1,1-1 1,-1 1 0,1-1-1,-1 0 1,1 0-1,4 2 1,4-1 20,0 1 0,1-2-1,-1 0 1,1 0 0,-1-1 0,1 0-1,-1-1 1,1 0 0,-1-1 0,1 0 0,-1-1-1,0 0 1,0-1 0,0 0 0,17-10 0,-6 2 25,-1-1 0,-1-1 1,0-1-1,-1-1 1,0 0-1,21-26 0,-36 37-33,-1 3-2,-1-1-1,0 1 1,0 0 0,0-1 0,0 0 0,0 1-1,0-1 1,-1 0 0,1 0 0,-1 0 0,0 0 0,0 0-1,1-4 1,-17 21-191,8-6 174,1-1 0,1 1 0,-1 0 0,1 1 0,1-1 1,0 1-1,0 0 0,0 0 0,1 0 0,1 0 0,0 1 0,0-1 0,-1 17 0,3-25 9,0 0 1,0 0-1,0 0 0,0 0 1,0 0-1,1 0 1,-1 0-1,0 0 0,1 0 1,-1 0-1,0 0 1,1 0-1,-1 0 1,1 0-1,0 0 0,-1 0 1,1 0-1,0 0 1,-1-1-1,1 1 0,0 0 1,0-1-1,0 1 1,-1 0-1,1-1 0,0 1 1,0-1-1,2 1 1,0 0 9,1 0 0,-1-1 0,0 1 1,1-1-1,-1 0 0,1 0 0,-1 0 1,1 0-1,4-2 0,3 0 37,-1-1-1,1 0 1,-1-1-1,0 0 1,12-7-1,0-5-50,0 0 0,-1-2-1,-1 0 1,0-1-1,-2-2 1,26-34 0,-55 90-638,0-12 648,5-12-13,0 0 0,1 1 0,1-1 0,0 1 0,0 0 0,1 0 0,-2 20 0,18-48-5669,-5-11 497,2-5-3909</inkml:trace>
</inkml:ink>
</file>

<file path=ppt/ink/ink4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1.652"/>
    </inkml:context>
    <inkml:brush xml:id="br0">
      <inkml:brushProperty name="width" value="0.025" units="cm"/>
      <inkml:brushProperty name="height" value="0.025" units="cm"/>
    </inkml:brush>
  </inkml:definitions>
  <inkml:trace contextRef="#ctx0" brushRef="#br0">23 1 21300,'0'0'5605,"-22"48"-5669,27-35-704,9-2-2339,2 0-1570,4-4-3490</inkml:trace>
</inkml:ink>
</file>

<file path=ppt/ink/ink4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2.009"/>
    </inkml:context>
    <inkml:brush xml:id="br0">
      <inkml:brushProperty name="width" value="0.025" units="cm"/>
      <inkml:brushProperty name="height" value="0.025" units="cm"/>
    </inkml:brush>
  </inkml:definitions>
  <inkml:trace contextRef="#ctx0" brushRef="#br0">142 504 5958,'-5'12'3566,"-15"25"-76,-3 0 0,0-2 0,-36 40 0,48-56-1730,21-19-298,30-22-307,-10-1-1006,-1-2 0,-1-1 0,-1-1 1,-2-1-1,-1-1 0,38-58 0,-32 36-293,-2-2 1,-2 0-1,30-92 1,-50 126 43,0-1 0,-2 0 0,4-36-1,-7 54 100,-1 1-1,0 0 1,0-1-1,0 1 1,0-1-1,0 1 1,0-1-1,0 1 0,0 0 1,-1-1-1,1 1 1,-1 0-1,1-1 1,-1 1-1,1 0 1,-1 0-1,0-1 0,1 1 1,-1 0-1,0 0 1,0 0-1,-1-1 1,1 1-4,-1 1 1,1-1 0,0 1 0,0-1-1,-1 1 1,1 0 0,0 0-1,-1 0 1,1 0 0,0 0-1,-1 0 1,1 0 0,0 0-1,-1 0 1,1 1 0,0-1 0,-1 1-1,-1 0 1,-5 3-21,0 0 0,0 0 0,0 1 0,1 0 0,-11 10 1,-17 17 43,2 1 1,-40 50 0,62-69 60,1 0 0,1 1 0,0 0 0,0 1 0,2 0 0,0 0 0,0 0 0,2 1 0,-6 27 0,10-40-77,0 0 0,1 0 1,-1 1-1,1-1 0,0 0 0,0 0 0,1 0 1,-1 0-1,1 0 0,0 0 0,0 0 1,0 0-1,1 0 0,-1 0 0,1 0 0,0-1 1,0 1-1,0-1 0,1 1 0,-1-1 0,1 0 1,0 0-1,-1 0 0,2 0 0,-1-1 1,0 1-1,0-1 0,8 4 0,5 1-137,1-1-1,0-1 1,0-1 0,0 0-1,31 2 1,-31-5-980,0 1 0,-1 1 0,1 1 0,28 10 0,-43-13 696,0 0 0,1 0 0,-1 1 0,0-1 0,0 1 0,0-1 0,0 1 0,0 0 0,0 0 0,0 0 0,-1 0 0,1 0 0,-1 0 0,0 0 0,1 0 0,1 5 0,3 16-4883</inkml:trace>
</inkml:ink>
</file>

<file path=ppt/ink/ink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49.471"/>
    </inkml:context>
    <inkml:brush xml:id="br0">
      <inkml:brushProperty name="width" value="0.025" units="cm"/>
      <inkml:brushProperty name="height" value="0.025" units="cm"/>
    </inkml:brush>
  </inkml:definitions>
  <inkml:trace contextRef="#ctx0" brushRef="#br0">79 7 9865,'0'0'4218,"-10"0"-844,8 0-2913,-48 0 2398,34 0 4572,392 15-5653,-322-14-2745,82-3-3463,-48-11-6071,-60 6 2146</inkml:trace>
</inkml:ink>
</file>

<file path=ppt/ink/ink4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2.742"/>
    </inkml:context>
    <inkml:brush xml:id="br0">
      <inkml:brushProperty name="width" value="0.025" units="cm"/>
      <inkml:brushProperty name="height" value="0.025" units="cm"/>
    </inkml:brush>
  </inkml:definitions>
  <inkml:trace contextRef="#ctx0" brushRef="#br0">257 102 8936,'3'-11'6759,"2"-2"-5398,-2 6-909,-1 0-1,0 1 1,0-1 0,-1 0 0,0 0 0,0 0-1,0-10 1,-1 16-386,0 1 0,0 0 0,0-1 0,0 1-1,0 0 1,0-1 0,0 1 0,0 0 0,0-1 0,0 1-1,0 0 1,0-1 0,0 1 0,0-1 0,0 1 0,0 0-1,0-1 1,0 1 0,0 0 0,0-1 0,-1 1 0,1 0-1,0-1 1,0 1 0,0 0 0,-1 0 0,1-1 0,0 1-1,0 0 1,-1 0 0,1-1 0,0 1 0,-1 0 0,1 0-1,0 0 1,-1-1 0,1 1 0,0 0 0,-1 0 0,1 0-1,0 0 1,-1 0 0,1 0 0,-1 0 0,-16 12 818,-12 26-764,21-22 116,1 1 1,1 0 0,0 1-1,1-1 1,-3 27 0,-4 95-45,4-29-117,4-76-58,-3 23-1,-16 68 0,20-111-1,-1 0 0,-1-1 0,0 1 0,-1-1 0,0 0 0,-1 0 0,0-1-1,-1 0 1,-1 0 0,-12 13 0,20-24-1,0 1 0,0-1 0,0 0 0,0 0 0,0 0 0,0 0-1,0 0 1,0 0 0,0-1 0,0 1 0,-1 0 0,1-1 0,0 1 0,-1 0 0,1-1 0,0 0-1,-1 1 1,1-1 0,-1 0 0,1 0 0,0 1 0,-1-1 0,1 0 0,-1-1 0,-1 1 0,2-1 23,0 0 1,0 0 0,0 0-1,0 0 1,0-1 0,0 1-1,0 0 1,0 0 0,1-1-1,-1 1 1,0-1 0,1 1 0,-1-1-1,1 1 1,0-1 0,-1 1-1,1-1 1,0-2 0,-1-11 95,0 0 1,2 0 0,3-24-1,4-1-213,2 0 0,1 0 0,3 1 0,1 1 0,2 0 0,1 1 0,2 1 0,2 1 0,45-58 0,-52 76 36,1 1-1,26-22 1,-37 34 47,0-1 0,1 1 0,-1 1 0,1-1-1,0 1 1,0 0 0,1 0 0,-1 1-1,1 0 1,-1 0 0,1 0 0,10 0-1,-14 49 377,-3-45-376,0 0 0,0-1 0,1 1 0,-1 0-1,1-1 1,-1 1 0,1-1 0,0 1 0,0-1-1,-1 1 1,1-1 0,0 0 0,0 1-1,0-1 1,1 0 0,-1 0 0,0 0 0,0 0-1,1 0 1,-1 0 0,0 0 0,1 0-1,1 0 1,2 1 14,-1-1 0,0 0-1,0 0 1,1 0 0,-1-1 0,0 1-1,1-1 1,8-1 0,-3 0 15,0-1 0,0 0 1,0 0-1,0-1 0,0-1 0,0 0 0,11-6 1,-9 3-17,0-1 1,0 0 0,-1-1 0,0-1 0,0 0 0,-1 0 0,-1-1 0,1 0 0,-2 0 0,0-1 0,7-14-1,-16 30 6,-3 6 19,0 1-1,1 0 1,0 0 0,1 0-1,-1 13 1,3-22-25,0 0 1,0 0-1,0 0 0,0 0 1,0 0-1,0 0 0,1 0 1,-1 0-1,1 0 0,-1-1 1,1 1-1,0 0 0,0 0 1,-1 0-1,1-1 0,1 1 0,-1 0 1,0-1-1,0 1 0,1-1 1,-1 1-1,0-1 0,1 0 1,0 0-1,-1 0 0,1 1 1,0-2-1,-1 1 0,1 0 1,0 0-1,0 0 0,0-1 1,0 1-1,0-1 0,0 0 1,0 1-1,0-1 0,2 0 1,7 0 52,-1 0 0,1 0 1,-1-1-1,0-1 0,1 0 1,-1 0-1,0-1 1,0 0-1,0-1 0,-1 0 1,1 0-1,10-7 0,7-7-20,-2-1-1,39-37 0,-61 89-416,-7-11 376,3-15 44,-1-1 0,2 1 0,-1-1 0,1 1 0,0 0 0,1 7 0,-1-12-35,0-1 0,1 1 0,-1-1-1,1 1 1,0-1 0,-1 1 0,1-1-1,0 0 1,0 1 0,0-1 0,0 0-1,0 1 1,0-1 0,0 0 0,1 0-1,-1 0 1,0 0 0,1 0 0,-1-1-1,0 1 1,1 0 0,-1 0 0,1-1 0,-1 1-1,1-1 1,0 0 0,-1 1 0,1-1-1,3 0 1,9 2 14,-1-1 1,2 0-1,-1-1 0,0-1 0,0 0 0,-1-1 1,1-1-1,0 0 0,0 0 0,-1-2 0,0 1 1,23-13-1,-31 17-2018,7-4-7531,-4-7 8291,6-12-5083,3-7-2136</inkml:trace>
</inkml:ink>
</file>

<file path=ppt/ink/ink4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3.083"/>
    </inkml:context>
    <inkml:brush xml:id="br0">
      <inkml:brushProperty name="width" value="0.025" units="cm"/>
      <inkml:brushProperty name="height" value="0.025" units="cm"/>
    </inkml:brush>
  </inkml:definitions>
  <inkml:trace contextRef="#ctx0" brushRef="#br0">61 0 17489,'0'0'6470,"-51"51"-5894,44-21 1,4 1-321,3 0-224,4-2 32,11-1-608,2-7-2275,1-7-1281,4-9-3619</inkml:trace>
</inkml:ink>
</file>

<file path=ppt/ink/ink4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3.628"/>
    </inkml:context>
    <inkml:brush xml:id="br0">
      <inkml:brushProperty name="width" value="0.025" units="cm"/>
      <inkml:brushProperty name="height" value="0.025" units="cm"/>
    </inkml:brush>
  </inkml:definitions>
  <inkml:trace contextRef="#ctx0" brushRef="#br0">84 331 11403,'0'0'10132,"-8"11"-8984,-3 2-727,2-3-34,1 0 0,0 0-1,0 1 1,1 0 0,0 1-1,-8 19 1,14-30-385,1 1-1,-1-1 1,1 1 0,0-1-1,-1 1 1,1-1-1,0 1 1,0-1 0,0 1-1,0-1 1,1 1-1,-1-1 1,0 1 0,1-1-1,-1 1 1,1-1 0,-1 0-1,1 1 1,-1-1-1,1 0 1,0 1 0,0-1-1,0 0 1,0 0-1,0 0 1,0 0 0,0 1-1,1-1 1,2 2 0,0-1 0,-1-1 1,1 1-1,0-1 0,0 1 0,0-1 0,0 0 1,0-1-1,1 1 0,4 0 0,7-1 9,-1 0 1,0-1-1,0-1 0,1 0 1,14-5-1,-11 1-34,-1-2 0,-1 0 0,1-1 0,-1-1 0,-1 0 0,0-1 0,0-1 0,15-15 0,-3 0 38,-1-2 1,47-64 0,-70 89-39,12-20 250,23-40 1,-36 58-169,-1 1 1,1-1-1,-1 1 1,0-1-1,0 0 1,0 0-1,-1 0 1,0 0-1,0 0 0,-1 0 1,0 0-1,0 0 1,0 0-1,-2-7 1,2 11-62,0 1 1,-1 0-1,1 0 1,-1 0 0,1 0-1,-1 0 1,1 0 0,-1 0-1,0 0 1,1 0-1,-1 0 1,0 0 0,0 0-1,0 1 1,0-1-1,0 0 1,0 0 0,0 1-1,0-1 1,0 1-1,0-1 1,0 1 0,0-1-1,-3 1 1,1-1-2,0 1-1,-1 0 1,1 0-1,0 0 1,0 1-1,-1-1 1,1 1 0,0-1-1,-4 3 1,-2 0 3,0 0 0,0 1 0,1 1-1,0-1 1,-13 11 0,10-6 127,0 1 0,1 0 1,0 1-1,1 0 0,1 1 0,-1-1 0,2 2 0,0-1 0,0 1 0,1 0 0,1 1 1,0-1-1,1 1 0,0 0 0,1 0 0,1 0 0,0 0 0,1 1 0,1-1 0,0 16 0,1-27-119,-1 1 0,1-1 0,0 1 0,0-1 0,0 0 0,0 1 0,1-1 0,-1 0-1,1 0 1,0 0 0,0 0 0,0 0 0,0 0 0,1 0 0,-1-1 0,1 1 0,-1-1 0,1 0-1,0 0 1,0 0 0,0 0 0,0 0 0,0-1 0,1 1 0,-1-1 0,0 0 0,1 0-1,-1 0 1,1 0 0,-1-1 0,1 1 0,6-1 0,1 0 24,0-1-1,-1 1 1,1-2-1,0 0 1,-1 0 0,1-1-1,-1 0 1,0-1-1,19-9 1,7-8 23,0-1-1,-1-2 1,47-43 0,-62 48-129,0 0 0,-2-1 0,0-1 0,-2-1 0,0 0 0,19-38 0,-31 52-80,-1-1 1,0 0-1,0 0 1,1-11-1,-3 19 132,-1-1 0,0 1-1,0 0 1,0 0 0,0-1 0,0 1-1,0 0 1,0 0 0,0 0 0,-1-1-1,1 1 1,0 0 0,-1 0 0,1 0-1,-1-1 1,0-1 0,0 3 13,0 0-1,0-1 1,0 1 0,1 0 0,-1-1 0,0 1-1,0 0 1,0 0 0,0 0 0,0 0 0,0 0-1,1 0 1,-1 0 0,0 0 0,0 0 0,0 0-1,0 0 1,0 0 0,0 1 0,1-1 0,-1 0-1,0 1 1,0-1 0,0 1 0,1-1-1,-1 1 1,-1 0 0,-3 3-4,1-1 0,-1 1 0,1 1 0,0-1 0,0 0 0,0 1 0,1 0 0,0 0 0,0 0 0,-4 9 1,-22 59 282,24-55-233,0 1 0,2-1-1,0 1 1,1 0 0,1 0-1,0 0 1,2 0 0,0 1 0,1-1-1,1-1 1,1 1 0,8 23-1,-8-29-29,1-1 0,0 0-1,1 0 1,1 0-1,0-1 1,0 0 0,1 0-1,0-1 1,1 0 0,0-1-1,1 1 1,0-2 0,0 1-1,1-2 1,0 1-1,1-1 1,-1-1 0,18 7-1,-27-12 7,0 0-1,1 0 1,-1 0-1,0 0 1,0 0-1,0-1 1,1 1-1,-1-1 0,0 0 1,1 1-1,-1-1 1,0 0-1,1 0 1,-1-1-1,0 1 1,1 0-1,-1-1 1,4-1-1,-6 2 0,1-1 0,0 0 1,-1 0-1,1 0 0,0 0 0,-1 0 1,1 0-1,-1 0 0,0-1 1,1 1-1,-1 0 0,0 0 0,0 0 1,0 0-1,1 0 0,-1 0 0,0-1 1,-1 1-1,1 0 0,0 0 0,0 0 1,0 0-1,-1 0 0,1 0 0,-1-2 1,-4-9-69,1 1 0,-2 0-1,0 0 1,0 1 0,-12-15 0,-182-206-823,108 131 2586,81 82-942,11 17-745,0 1 0,0 0 0,0-1 0,0 1 1,0 0-1,0-1 0,0 1 0,1 0 0,-1-1 0,0 1 0,0 0 1,0-1-1,0 1 0,1 0 0,-1 0 0,0-1 0,0 1 0,1 0 1,-1 0-1,0-1 0,0 1 0,1 0 0,-1 0 0,0 0 0,0 0 1,1-1-1,-1 1 0,0 0 0,1 0 0,-1 0 0,0 0 0,1 0 0,43 2 360,-38-1-476,180 30 365,70 7-920,-206-34-2452,74-4 1,-105-1 557,-1-1 1,29-7-1,27-19-10636</inkml:trace>
</inkml:ink>
</file>

<file path=ppt/ink/ink4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19:23.955"/>
    </inkml:context>
    <inkml:brush xml:id="br0">
      <inkml:brushProperty name="width" value="0.025" units="cm"/>
      <inkml:brushProperty name="height" value="0.025" units="cm"/>
    </inkml:brush>
  </inkml:definitions>
  <inkml:trace contextRef="#ctx0" brushRef="#br0">173 1 19122,'0'0'4068,"21"80"-1089,-17-25-769,-1 8-961,0 1-480,-3 4-609,0 2-64,-6-2-96,-9 0-1537,-6-8-3620,-2-2-4549</inkml:trace>
  <inkml:trace contextRef="#ctx0" brushRef="#br0" timeOffset="1">4 993 23190,'0'0'7815,"-4"50"-7719,4-46-160</inkml:trace>
</inkml:ink>
</file>

<file path=ppt/ink/ink4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26.119"/>
    </inkml:context>
    <inkml:brush xml:id="br0">
      <inkml:brushProperty name="width" value="0.025" units="cm"/>
      <inkml:brushProperty name="height" value="0.025" units="cm"/>
    </inkml:brush>
  </inkml:definitions>
  <inkml:trace contextRef="#ctx0" brushRef="#br0">2858 371 16720,'-548'94'1555,"465"-72"-1437,1 4 0,1 3 0,2 4 1,-113 64-1,89-32-71,3 4-1,3 5 1,4 4 0,3 3 0,-93 110-1,50-32-22,6 7 0,-125 215 0,151-208 18,7 4 0,-125 340 0,171-372 17,7 2 0,6 1 1,6 2-1,-11 202 0,32-177-66,8-1 1,37 290-1,-15-330 0,6-1 0,5-1 0,101 251 0,-71-246-2,5-3 0,7-3-1,5-4 1,106 130 0,-70-117-13,7-6 0,6-5 0,152 119 0,-95-107 22,6-8-1,6-8 0,4-9 0,6-9 0,419 151 0,-358-174 114,3-11-1,3-12 1,2-12 0,340 16-1,-263-53 161,0-15 1,682-96-1,572-246 933,-1199 222-891,724-324 0,-930 347-291,-5-9 0,-4-9 0,236-188 0,-294 193 37,-5-6 0,-5-5 0,-6-5 0,187-264-1,-214 251 44,80-165-1,-122 200-58,-4-3-1,47-165 1,-73 197-43,-4-2 0,-4 0 1,-3 0-1,0-115 0,-11 132-25,-4 0 1,-2 0-1,-3 0 0,-3 2 0,-2-1 0,-31-78 1,4 43-86,-5 1-1,-3 2 1,-5 3 0,-82-106 0,-302-308 19,215 281-39,-9 9 1,-333-235 0,343 297-69,-7 10 1,-5 10-1,-259-104 1,117 89 291,-420-105 1,-415-18 185,-39 98-180,894 149-14,-548 32 0,705 10-214,1 9 1,1 9 0,2 9-1,2 8 1,-286 118 0,282-82-1951,3 8 1,-300 202 0,104-15-4787,390-284 6838</inkml:trace>
</inkml:ink>
</file>

<file path=ppt/ink/ink4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49.837"/>
    </inkml:context>
    <inkml:brush xml:id="br0">
      <inkml:brushProperty name="width" value="0.025" units="cm"/>
      <inkml:brushProperty name="height" value="0.025" units="cm"/>
      <inkml:brushProperty name="color" value="#E71224"/>
    </inkml:brush>
  </inkml:definitions>
  <inkml:trace contextRef="#ctx0" brushRef="#br0">3568 256 15727,'-50'-5'416,"-1"2"0,0 2 0,-1 3-1,1 2 1,-95 19 0,-245 88-1333,335-93 1015,44-15-112,-781 280 622,674-232-370,3 6 0,3 5 0,3 5-1,-157 123 1,148-88-189,5 5 1,4 5-1,6 5 0,4 4 0,6 4 1,6 4-1,5 4 0,-92 202 0,136-244 37,4 3-1,4 1 1,4 1-1,4 1 1,-16 165-1,33-173-69,3 0 0,5 0 0,3 0 0,5-1 0,3 0 0,39 136 0,-23-128-11,5-2 0,4-2-1,4-1 1,85 136 0,-88-168-16,3-2 0,3-1 0,2-2 0,2-3 0,2-1 0,2-3 0,76 51 0,-52-50 82,2-3 0,2-4 1,2-3-1,1-4 0,2-4 1,138 30-1,-76-32 114,1-7 0,0-6-1,179-5 1,-158-17-145,0-7 1,-1-7-1,-2-8 0,277-85 0,-203 32 0,-3-11 0,329-180 0,-385 171-16,-4-8 1,279-229 0,-339 236 200,-4-6 1,-5-5-1,-5-4 0,112-166 1,-116 131 403,-7-4 1,-7-5-1,108-282 0,-150 317-516,-5-1-1,-6-2 1,-6-1-1,-6-1 1,8-231-1,-28 312 14,-3-1-1,-2 1 1,-2 0 0,-2 0-1,-3 1 1,-1 0-1,-3 0 1,-2 2 0,-2 0-1,-2 1 1,-2 1 0,-3 1-1,-1 1 1,-39-48 0,18 38-110,-3 2 0,-1 3 0,-3 2 0,-2 2 0,-1 2 0,-3 4 0,-1 2 0,-91-40 0,36 28-256,-3 4-1,-1 6 1,-242-44 0,178 56-837,0 8 0,-2 8 0,-294 20 1,237 15-1889,1 11 0,-296 81 0,190-18-3196</inkml:trace>
</inkml:ink>
</file>

<file path=ppt/ink/ink4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1.826"/>
    </inkml:context>
    <inkml:brush xml:id="br0">
      <inkml:brushProperty name="width" value="0.025" units="cm"/>
      <inkml:brushProperty name="height" value="0.025" units="cm"/>
      <inkml:brushProperty name="color" value="#E71224"/>
    </inkml:brush>
  </inkml:definitions>
  <inkml:trace contextRef="#ctx0" brushRef="#br0">138 123 3491,'0'0'4170,"-1"-9"-2596,-10-42 1496,11 50-3024,0 1 0,0 0 0,0 0 0,0 0 0,-1 0 0,1 0 0,0 0 0,0-1 0,0 1 0,0 0 0,0 0 1,0 0-1,0 0 0,0 0 0,-1 0 0,1 0 0,0-1 0,0 1 0,0 0 0,0 0 0,0 0 0,-1 0 0,1 0 0,0 0 0,0 0 0,0 0 0,0 0 0,-1 0 0,1 0 0,0 0 0,0 0 0,0 0 0,0 0 1,0 0-1,-1 0 0,1 0 0,0 0 0,0 0 0,0 0 0,0 1 0,0-1 0,-1 0 0,1 0 0,0 0 0,0 0 0,0 0 0,0 0 0,0 0 0,0 0 0,0 1 0,-1-1 0,1 0 0,-10 12 579,-6 16-738,15-27 220,-4 10 8,-13 23-138,18-32 79,-1-1-1,0 0 1,0 1-1,1-1 1,-1 0-1,0 0 1,0 0-1,0 0 1,0 0 0,-1 0-1,1 0 1,0 0-1,0 0 1,0 0-1,-1-1 1,1 1-1,-1 0 1,-1 0 0,2-2-62,-1 0 0,1-1 0,0 1 0,-1 0 1,1 0-1,0-1 0,0 1 0,0-1 1,0 1-1,0-1 0,0 1 0,0-1 0,1 0 1,-1 1-1,0-1 0,0-2 0,-9-30-34,-3-45-7861,8 52 3369</inkml:trace>
</inkml:ink>
</file>

<file path=ppt/ink/ink4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2.276"/>
    </inkml:context>
    <inkml:brush xml:id="br0">
      <inkml:brushProperty name="width" value="0.025" units="cm"/>
      <inkml:brushProperty name="height" value="0.025" units="cm"/>
      <inkml:brushProperty name="color" value="#E71224"/>
    </inkml:brush>
  </inkml:definitions>
  <inkml:trace contextRef="#ctx0" brushRef="#br0">230 1 8680,'0'0'8504,"-3"11"-7970,1-5-414,-1 2 20,1 0 1,0 0-1,1 0 0,-1 0 0,1 0 0,1 0 0,0 0 0,0 0 0,2 9 1,32 406 2229,-30 6-2574,-4-289 328,-40 427 1936,2-102-1659,36 52-635,-1 46-322,-15-366 960,-54 251 0,28-202 298,36-176-1134,2 130 0,6-159-1645,0-36 1377,0-4 426,0 0 0,0 0 0,1 0 1,-1 0-1,0 0 0,0 0 0,-1 0 0,1 1 0,0-1 0,0 0 1,0 0-1,-1 0 0,1 0 0,0 0 0,-1 0 0,1 0 0,-1 0 1,0 0-1,1 0 0,-1-1 0,0 1 0,0 1 0,-15 2-4696</inkml:trace>
</inkml:ink>
</file>

<file path=ppt/ink/ink4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2.664"/>
    </inkml:context>
    <inkml:brush xml:id="br0">
      <inkml:brushProperty name="width" value="0.025" units="cm"/>
      <inkml:brushProperty name="height" value="0.025" units="cm"/>
      <inkml:brushProperty name="color" value="#E71224"/>
    </inkml:brush>
  </inkml:definitions>
  <inkml:trace contextRef="#ctx0" brushRef="#br0">0 0 10378,'2'224'5861,"5"109"-2905,2 216 169,-9-238 249,0-306-3375,0 0 1,0-1-1,1 1 1,0 0-1,0 0 1,0 0-1,0-1 1,1 1 0,0-1-1,0 1 1,0-1-1,5 8 1,-6-10 0,1-1-1,-1 1 1,1-1 0,0 0 0,-1 0 0,1 0 0,0 1 0,-1-1-1,1-1 1,0 1 0,0 0 0,0 0 0,0-1 0,0 1 0,0-1 0,0 0-1,0 1 1,0-1 0,0 0 0,0 0 0,0 0 0,0-1 0,0 1-1,0 0 1,0-1 0,0 1 0,0-1 0,0 0 0,0 0 0,0 0-1,0 0 1,-1 0 0,3-2 0,8-6 120,0 0 1,-1-1-1,-1-1 1,0 0-1,0 0 1,-1-1-1,0 0 1,-1 0-1,8-18 1,-1 5-7,59-96 97,99-157-74,-50 99-2824,-28 50-2155,-2 1-2807</inkml:trace>
</inkml:ink>
</file>

<file path=ppt/ink/ink4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3.769"/>
    </inkml:context>
    <inkml:brush xml:id="br0">
      <inkml:brushProperty name="width" value="0.025" units="cm"/>
      <inkml:brushProperty name="height" value="0.025" units="cm"/>
      <inkml:brushProperty name="color" value="#E71224"/>
    </inkml:brush>
  </inkml:definitions>
  <inkml:trace contextRef="#ctx0" brushRef="#br0">5773 151 14189,'0'0'4292,"-9"2"-3603,-26 4-293,-3 2 885,-64 4 0,-316 9-1839,16 1 1078,-993-44 3025,485-2-3006,-453-46 3518,617 35-1982,455 26-2548,283 8 298,2 2-91,1-2 0,0 1 0,0 0 0,0-1 0,0 0 0,-7-3-1,0-8-3845,13-10-4157,10 2 656</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9.373"/>
    </inkml:context>
    <inkml:brush xml:id="br0">
      <inkml:brushProperty name="width" value="0.025" units="cm"/>
      <inkml:brushProperty name="height" value="0.025" units="cm"/>
    </inkml:brush>
  </inkml:definitions>
  <inkml:trace contextRef="#ctx0" brushRef="#br0">749 0 12748,'-88'42'1417,"3"5"-1,-91 64 0,150-92-1157,0 1-1,1 1 0,2 1 0,0 1 0,1 1 1,1 0-1,-28 45 0,26-29-80,1 1 1,2 1-1,2 0 1,-23 80-1,21-37-85,4 1-1,4 1 1,4 0-1,3 1 1,9 105-1,-1-142-96,3 0 1,2 0-1,2-1 1,2 0-1,2-1 0,3 0 1,1-1-1,3-1 0,36 60 1,-40-81-19,1-1 1,1 0 0,1-1 0,1-1-1,1-1 1,1-1 0,30 20-1,-33-27-14,1-1-1,1-1 1,0-1 0,1-1-1,0-1 1,0-1-1,1-1 1,-1-2-1,47 6 1,-47-9 0,-1-1 0,1-1 0,0-1 0,-1-1 1,1-2-1,-1 0 0,0-1 0,0-1 0,0-1 0,-1-1 1,0-1-1,28-16 0,-21 8 56,-2-1-1,0-2 1,-2 0 0,0-2 0,-1-1-1,-1 0 1,-1-2 0,21-33 0,-8 3 455,-2-1 1,-3-2-1,-3-1 1,-2-1-1,-3-1 1,-2 0-1,-4-2 1,-2 0-1,-2-1 1,-4 0-1,-2 0 1,-3-1-1,-9-86 1,3 115-421,-2 1 1,-1 0 0,-1 0-1,-2 0 1,-2 1-1,-1 0 1,-2 1 0,-1 1-1,-1 0 1,-28-37 0,28 47-85,-1 0 1,-1 1-1,-1 1 1,-1 1-1,-1 1 1,0 0-1,-1 2 1,-1 1-1,0 1 1,-1 0 0,-1 2-1,0 2 1,-42-13-1,41 16-86,-1 2 1,0 0-1,-32 0 0,57 4 11,0 1-1,0 1 1,0-1-1,1 0 1,-1 1-1,0-1 1,0 1-1,0 0 1,1 0-1,-1 0 1,-3 2-1,5-2 33,1-1 0,-1 0-1,1 0 1,0 1 0,-1-1-1,1 0 1,0 1 0,0-1-1,-1 0 1,1 1 0,0-1 0,0 0-1,-1 1 1,1-1 0,0 1-1,0-1 1,0 0 0,0 1-1,0-1 1,0 1 0,0-1-1,-1 0 1,1 1 0,0-1 0,1 1-1,-1-1 1,0 1 0,0 0-1,16 14-3874,18-2-2229</inkml:trace>
</inkml:ink>
</file>

<file path=ppt/ink/ink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49.812"/>
    </inkml:context>
    <inkml:brush xml:id="br0">
      <inkml:brushProperty name="width" value="0.025" units="cm"/>
      <inkml:brushProperty name="height" value="0.025" units="cm"/>
    </inkml:brush>
  </inkml:definitions>
  <inkml:trace contextRef="#ctx0" brushRef="#br0">0 11 12588,'0'0'11077,"12"-3"-10111,10-1-767,0 2 0,0 1 0,1 1 0,-1 0 0,0 2-1,0 0 1,41 11 0,-54-11-142,3 1-57,0 0-1,0 1 0,-1 0 0,1 0 0,11 7 1,-21-10 18,0 0 0,-1 0 0,1 0 1,0 1-1,-1-1 0,1 0 0,-1 0 1,1 1-1,-1-1 0,0 1 0,0 0 1,0-1-1,0 1 0,0 0 0,0-1 1,0 1-1,0 0 0,-1 0 0,1 0 1,-1 0-1,1 0 0,-1-1 0,0 1 1,0 0-1,0 0 0,0 0 0,0 0 1,0 0-1,0 0 0,-1 0 0,1 0 1,-1 0-1,1 0 0,-1 0 0,0-1 1,0 1-1,0 0 0,0 0 0,0-1 1,-2 3-1,-10 12 343,-1-1 1,0-1-1,-1 0 0,-1-1 1,0-1-1,0 0 0,-21 11 1,-26 19-173,54-35-646,-45 38 949,33-19-3375,20-24 2158,0 0-1,0 0 1,0 0 0,1 0-1,-1 0 1,1 0 0,-1 0-1,1 0 1,-1 1 0,1-1-1,0 3 1</inkml:trace>
</inkml:ink>
</file>

<file path=ppt/ink/ink4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4.219"/>
    </inkml:context>
    <inkml:brush xml:id="br0">
      <inkml:brushProperty name="width" value="0.025" units="cm"/>
      <inkml:brushProperty name="height" value="0.025" units="cm"/>
      <inkml:brushProperty name="color" value="#E71224"/>
    </inkml:brush>
  </inkml:definitions>
  <inkml:trace contextRef="#ctx0" brushRef="#br0">336 998 14574,'0'0'2541,"-8"9"-614,-24 28-267,24-25-558,11-10-432,9-9-66,-4 0-241,-1-1 1,-1-1-1,1 0 1,-2 1 0,1-2-1,-1 1 1,0-1-1,-1 1 1,0-1-1,3-17 1,0 0 111,-1 0 0,3-53 0,-9 56-368,0 1 1,-2 0-1,-1 0 0,0 0 1,-2 0-1,-1 0 1,0 1-1,-2 0 1,-1 0-1,0 1 0,-2 0 1,-16-26-1,8 21-51,0 0-1,-1 0 0,-2 2 1,0 1-1,-2 1 1,0 0-1,-1 2 0,-39-23 1,58 39 17,0 1 0,0-1 0,0 2 1,0-1-1,-1 0 0,-12-2 0,19 5-68,0 0 0,0 0-1,0 0 1,-1 0 0,1 0-1,0 0 1,0 0 0,0 0-1,0 0 1,0 0 0,-1 0-1,1 0 1,0 0 0,0 0-1,0 0 1,0 0 0,0 0 0,-1 1-1,1-1 1,0 0 0,0 0-1,0 0 1,0 0 0,0 0-1,0 0 1,0 0 0,-1 0-1,1 1 1,0-1 0,0 0-1,0 0 1,0 0 0,0 0-1,0 0 1,0 1 0,0-1 0,0 0-1,0 0 1,0 0 0,0 0-1,0 0 1,0 1 0,0-1-1,0 0 1,0 0 0,0 0-1,0 0 1,0 1 0,0-1-1,0 0 1,0 0 0,0 0-1,0 0 1,0 0 0,0 0 0,0 1-1,1-1 1,-1 0 0,0 0-1,0 0 1,0 0 0,0 0-1,0 0 1,8 11-91,1-4 52,0 0 0,0-1 0,1 0 0,-1-1 0,1 0 0,1 0 0,-1-1 0,0-1 0,1 0 1,17 3-1,3-1 23,0-1 0,53-2 0,-52-3-23,-1-2 0,1-2-1,-1-1 1,0-1 0,0-1 0,-1-2-1,31-15 1,-8 0-1480,0-3 1,91-64-1,-14-10-5106</inkml:trace>
</inkml:ink>
</file>

<file path=ppt/ink/ink4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7.164"/>
    </inkml:context>
    <inkml:brush xml:id="br0">
      <inkml:brushProperty name="width" value="0.025" units="cm"/>
      <inkml:brushProperty name="height" value="0.025" units="cm"/>
      <inkml:brushProperty name="color" value="#E71224"/>
    </inkml:brush>
  </inkml:definitions>
  <inkml:trace contextRef="#ctx0" brushRef="#br0">218 0 20692,'0'0'2188,"-8"8"-1248,-12 15-358,1 0-1,1 2 1,2-1-1,0 2 1,-16 36 0,13-21-113,2 1-1,2 0 1,-11 51 0,23-78-266,0 0 0,1 0-1,0 1 1,1-1 0,1 0 0,2 22 0,-2-32-130,1-1 1,0 0-1,0 0 0,0 0 1,1 0-1,-1 0 1,1 0-1,0 0 0,0 0 1,0-1-1,1 1 1,-1-1-1,1 1 0,0-1 1,0 0-1,0 0 1,0 0-1,1-1 1,-1 1-1,1-1 0,-1 0 1,1 0-1,0 0 1,0 0-1,0-1 0,0 1 1,5 0-1,8 1-22,-1-1 0,1-1 0,0-1 0,0 0 0,-1-1 1,1 0-1,0-2 0,-1 0 0,0 0 0,32-13 0,54-29-1131,-11-8-4642,-43 21-2825</inkml:trace>
</inkml:ink>
</file>

<file path=ppt/ink/ink4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8.112"/>
    </inkml:context>
    <inkml:brush xml:id="br0">
      <inkml:brushProperty name="width" value="0.025" units="cm"/>
      <inkml:brushProperty name="height" value="0.025" units="cm"/>
      <inkml:brushProperty name="color" value="#E71224"/>
    </inkml:brush>
  </inkml:definitions>
  <inkml:trace contextRef="#ctx0" brushRef="#br0">38 105 21012,'-3'11'384,"-7"20"163,-10 63-1,18-84-452,1 1 1,0 0-1,0-1 1,1 1-1,1 0 1,-1 0-1,2-1 1,-1 1-1,2-1 0,-1 1 1,6 11-1,-7-19-77,0-1-1,0 0 0,0 0 0,1 0 0,-1 1 0,0-1 1,1 0-1,0-1 0,-1 1 0,1 0 0,0 0 0,0-1 0,0 1 1,0-1-1,1 0 0,-1 1 0,0-1 0,0 0 0,1 0 1,-1-1-1,1 1 0,-1 0 0,0-1 0,4 1 0,-2-2 118,1 1 0,-1-1 0,0 0 0,0 0 0,1-1-1,-1 1 1,0-1 0,0 0 0,0 0 0,-1 0 0,1 0-1,6-6 1,6-7 281,0 0 0,-1-1-1,-1 0 1,17-25 0,-7 2-290,22-46 0,-5 9 191,-40 121-386,-2-22 98,0-11 33,1 0 0,0 1 0,0-1 0,2 1 0,2 14 0,-3-25-49,-1 0 1,1-1-1,-1 1 1,1 0-1,0 0 1,0-1-1,0 1 1,0 0-1,0-1 1,0 1 0,0-1-1,0 1 1,1-1-1,-1 0 1,1 0-1,-1 1 1,1-1-1,-1 0 1,1 0-1,0 0 1,-1-1-1,1 1 1,0 0 0,0-1-1,-1 1 1,1-1-1,0 1 1,0-1-1,0 0 1,0 0-1,0 0 1,0 0-1,0 0 1,0 0-1,-1 0 1,1-1-1,0 1 1,0-1 0,0 0-1,3-1 1,3-1 118,0-1 1,0-1 0,-1 1 0,1-1-1,-1 0 1,0-1 0,0 0 0,-1 0-1,0 0 1,0-1 0,0 0-1,6-11 1,0 0-78,-2 1-1,0-1 1,-1-1 0,8-25-1,-14 38-150,-1-1 0,-1 1-1,1-1 1,-1 0 0,-1 1 0,1-1-1,-1 0 1,-1-12 0,1 18-17,0 1 0,0 0-1,-1 0 1,1-1 0,0 1 0,0 0 0,0-1 0,0 1 0,-1 0 0,1 0 0,0-1 0,0 1-1,-1 0 1,1 0 0,0-1 0,0 1 0,-1 0 0,1 0 0,0 0 0,-1 0 0,1-1 0,0 1 0,-1 0-1,1 0 1,0 0 0,-1 0 0,1 0 0,0 0 0,-1 0 0,1 0 0,0 0 0,-1 0 0,1 0 0,0 0-1,-1 0 1,1 0 0,0 0 0,-1 1 0,1-1 0,0 0 0,-1 0 0,1 0 0,-14 8-8444,6 5-5412</inkml:trace>
</inkml:ink>
</file>

<file path=ppt/ink/ink4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8.752"/>
    </inkml:context>
    <inkml:brush xml:id="br0">
      <inkml:brushProperty name="width" value="0.025" units="cm"/>
      <inkml:brushProperty name="height" value="0.025" units="cm"/>
      <inkml:brushProperty name="color" value="#E71224"/>
    </inkml:brush>
  </inkml:definitions>
  <inkml:trace contextRef="#ctx0" brushRef="#br0">1 560 15118,'0'0'3171,"91"-61"-320,-28 23-449,17-12-320,16-2-128,12-5-1089,8-1-577,-1 4-160,-8 6-96,-11 8-32,-17 9-672,-15 8-193,-22 3-769,-10 8-63,-14 2-1058,-14 4-1249</inkml:trace>
</inkml:ink>
</file>

<file path=ppt/ink/ink4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39.220"/>
    </inkml:context>
    <inkml:brush xml:id="br0">
      <inkml:brushProperty name="width" value="0.025" units="cm"/>
      <inkml:brushProperty name="height" value="0.025" units="cm"/>
      <inkml:brushProperty name="color" value="#E71224"/>
    </inkml:brush>
  </inkml:definitions>
  <inkml:trace contextRef="#ctx0" brushRef="#br0">1 31 10154,'0'0'9753,"3"11"-7927,13 28-73,2-1 1,31 49-1,30 64-1045,-68-125-627,0 1 0,-2 0-1,-2 1 1,0-1 0,-1 2 0,2 48 0,-9-77-24,0 0 0,0 0 0,0 0 1,-1-1-1,1 1 0,0 0 0,0-1 1,0 1-1,0-1 0,0 0 0,0 1 1,0-1-1,0 0 0,0 1 0,1-1 1,-1 0-1,-1-1 0,-9-13-33,2 0 0,0-1 0,1 0 0,0 0-1,1 0 1,-7-30 0,2 1-206,-7-65 0,17 94 151,0 0 1,1 0 0,0 0-1,1 0 1,1 1 0,1-1 0,5-20-1,-5 28 32,1 1 0,0 0-1,0 0 1,1 0 0,-1 0 0,2 0-1,-1 1 1,1 0 0,0 0 0,0 0-1,1 1 1,0-1 0,0 1 0,0 1-1,0-1 1,13-6 0,-8 6-14,-1-1 0,1 2 0,1-1 0,-1 2 0,1-1 1,-1 2-1,1-1 0,0 2 0,0 0 0,0 0 0,13 1 0,-24 0 11,0 0-1,0 0 0,0 0 1,0 0-1,0 0 0,0 1 1,0-1-1,0 0 1,0 0-1,0 1 0,0-1 1,0 1-1,0-1 0,0 1 1,0-1-1,-1 1 1,1 0-1,0-1 0,0 1 1,-1 0-1,1-1 0,0 1 1,-1 0-1,1 0 1,-1 0-1,1 0 0,-1-1 1,1 1-1,-1 0 0,0 0 1,1 0-1,-1 0 1,0 0-1,0 0 0,0 0 1,0 0-1,0 0 0,0 0 1,0 0-1,0 0 1,0 0-1,0 0 0,0 0 1,-1 2-1,0 1 32,-1 0-1,1 1 1,-1-1-1,0 0 1,0 0-1,-1 0 1,1 0-1,-6 6 1,-6 5 198,0-1 0,-1 0 0,0-1 1,-1-1-1,-1-1 0,0 0 0,0-1 0,-32 14 1,48-24-270,-20 4-124,9-8-3208,6-16-4629</inkml:trace>
</inkml:ink>
</file>

<file path=ppt/ink/ink4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58.368"/>
    </inkml:context>
    <inkml:brush xml:id="br0">
      <inkml:brushProperty name="width" value="0.025" units="cm"/>
      <inkml:brushProperty name="height" value="0.025" units="cm"/>
      <inkml:brushProperty name="color" value="#E71224"/>
    </inkml:brush>
  </inkml:definitions>
  <inkml:trace contextRef="#ctx0" brushRef="#br0">24 56 7239,'0'0'3710,"-4"-9"-1249,-16-38 1602,23 51-3746,0 0 0,0-1 0,0 1 0,1-1 0,-1 0 0,1 0 0,4 3 0,11 10-56,284 263 2392,-156-150-1826,189 216 1,360 571 1852,-594-771-2174,132 252 0,-177-278-331,-5 1 0,67 232 0,-98-272-111,18 73 416,7-1 1,74 165 0,-95-264-628,18 59 0,-36-88 93,-1 0 0,-1 0-1,-1 1 1,-1-1 0,0 28-1,-11 120-1146,15-180-10266,-6-4 3615</inkml:trace>
</inkml:ink>
</file>

<file path=ppt/ink/ink4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01.263"/>
    </inkml:context>
    <inkml:brush xml:id="br0">
      <inkml:brushProperty name="width" value="0.025" units="cm"/>
      <inkml:brushProperty name="height" value="0.025" units="cm"/>
      <inkml:brushProperty name="color" value="#E71224"/>
    </inkml:brush>
  </inkml:definitions>
  <inkml:trace contextRef="#ctx0" brushRef="#br0">4717 163 5637,'0'0'1314,"3"-9"1248,10-23-848,1 0-1,31-49 1,-47 80-1660,0 0 1,0 0-1,0 0 1,-1 0-1,1 0 1,0 0-1,0 1 1,0-1-1,-1 1 1,1 0-1,0 0 1,0 0 0,-1 0-1,1 0 1,0 0-1,-4 1 1,-78-1 931,51 1-903,-3-1 259,-226 5 1186,202 0-1436,0 2 0,-82 22 0,-615 234-51,524-174 4,-247 110 1070,331-127-776,-157 103 1,98-36-27,7 9 0,6 9 0,8 8 0,7 9 0,-231 286 1,311-336-322,-209 269 667,33 20 1124,262-389-1713,4-9-31,0 1-1,1 1 1,1 0 0,1 0-1,0 1 1,1 0-1,-4 21 1,10-39-39,0 1 0,0-1 0,0 0 0,0 0 0,0 1 0,0-1 0,0 0 0,0 0 0,0 1 1,0-1-1,0 0 0,1 0 0,-1 1 0,0-1 0,0 0 0,0 0 0,0 0 0,0 1 0,1-1 0,-1 0 0,0 0 0,0 0 0,0 0 0,1 1 0,-1-1 0,0 0 0,0 0 0,1 0 0,-1 0 1,0 0-1,0 0 0,1 0 0,-1 0 0,0 0 0,0 0 0,1 0 0,-1 0 0,0 0 0,0 0 0,1 0 0,-1 0 0,0 0 0,0 0 0,1 0 0,-1 0 0,0 0 0,0 0 0,1 0 0,-1 0 1,0-1-1,1 1 0,15-7 50,-5 1-326,-1-1 0,1 0 0,-1-1 0,12-12 0,18-21-4536,2-4-3078</inkml:trace>
</inkml:ink>
</file>

<file path=ppt/ink/ink4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02.324"/>
    </inkml:context>
    <inkml:brush xml:id="br0">
      <inkml:brushProperty name="width" value="0.025" units="cm"/>
      <inkml:brushProperty name="height" value="0.025" units="cm"/>
      <inkml:brushProperty name="color" value="#E71224"/>
    </inkml:brush>
  </inkml:definitions>
  <inkml:trace contextRef="#ctx0" brushRef="#br0">1 0 15150,'0'0'8974,"0"12"-8846,3 243 3392,-3-73-1477,0-181-2016,0 1 0,-1-1 1,2 1-1,-1-1 0,0 1 0,0-1 1,0 1-1,1-1 0,-1 1 0,1-1 1,-1 1-1,1-1 0,-1 1 0,1-1 1,0 0-1,0 0 0,0 1 0,0-1 0,0 0 1,0 0-1,0 0 0,0 0 0,0 0 1,0 0-1,0 0 0,1 0 0,1 1 1,1-2 49,-1 1-1,0-1 1,1 1 0,-1-1 0,0 0 0,1 0 0,-1 0 0,0-1 0,1 1 0,-1-1-1,0 0 1,4-1 0,9-4 209,0-1-1,0 0 1,25-17-1,143-100-249,-109 66-2453,-70 55 1395,-1-1-1,0 0 1,0 0 0,0 0 0,-1 0-1,1-1 1,3-5 0,-1-7-5828</inkml:trace>
</inkml:ink>
</file>

<file path=ppt/ink/ink4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02.761"/>
    </inkml:context>
    <inkml:brush xml:id="br0">
      <inkml:brushProperty name="width" value="0.025" units="cm"/>
      <inkml:brushProperty name="height" value="0.025" units="cm"/>
      <inkml:brushProperty name="color" value="#E71224"/>
    </inkml:brush>
  </inkml:definitions>
  <inkml:trace contextRef="#ctx0" brushRef="#br0">183 76 11499,'-1'-9'2391,"1"5"-2268,-1-1 597,1-1-1,-1 1 1,0 0-1,0 0 1,-1 0-1,-3-8 0,5 11-536,-1 1-1,0 0 0,0 0 1,1 0-1,-1 0 0,0-1 1,0 1-1,0 0 0,0 1 1,-1-1-1,1 0 0,0 0 1,0 0-1,0 1 0,-1-1 1,1 0-1,0 1 0,-1 0 1,1-1-1,0 1 1,-1 0-1,1-1 0,-1 1 1,1 0-1,0 0 0,-1 0 1,1 0-1,-1 0 0,1 1 1,-1-1-1,1 0 0,0 1 1,-1-1-1,1 1 0,-2 0 1,-4 3-37,1-1 0,-1 1 0,1 1 1,0-1-1,0 1 0,0 0 1,1 0-1,0 1 0,0-1 1,-7 11-1,3-3 153,0 1 1,1 0-1,1 0 1,-7 16 0,13-27-280,0 0 0,0 1 0,0-1 0,0 1 0,0-1 0,0 1 1,1-1-1,0 6 0,0-8-17,0 0 1,1 0-1,-1 0 1,0 0-1,1-1 1,-1 1-1,1 0 1,-1 0-1,1-1 0,0 1 1,-1 0-1,1 0 1,0-1-1,-1 1 1,1-1-1,0 1 1,0-1-1,0 1 1,-1-1-1,1 0 1,0 1-1,0-1 0,0 0 1,0 1-1,0-1 1,0 0-1,0 0 1,0 0-1,0 0 1,-1 0-1,1 0 1,0 0-1,2-1 0,11 0 78,1-1-1,-1 0 0,0-1 0,0-1 1,0-1-1,24-10 0,-24 8-88,0 1 0,1 1-1,0 1 1,0 0 0,27-3 0,-41 7 5,0 0 0,0 0-1,0 0 1,0 0 0,0 1 0,0-1 0,0 0 0,1 1-1,-1-1 1,0 1 0,0-1 0,-1 1 0,1-1 0,0 1 0,0-1-1,0 1 1,0 0 0,0 0 0,-1-1 0,1 1 0,0 0-1,-1 0 1,1 0 0,0 0 0,-1 0 0,1 0 0,-1 0-1,0 0 1,1 0 0,-1 0 0,0 0 0,1 0 0,-1 0-1,0 0 1,0 0 0,0 1 0,0-1 0,0 0 0,0 0 0,-1 0-1,1 0 1,0 0 0,0 0 0,-1 2 0,0 3 111,-1 0 1,1 1 0,-1-1 0,0 0 0,-1 0-1,-4 8 1,-6 4 129,-1 0 0,0-1 0,-1 0-1,-1-2 1,-1 0 0,0 0 0,-1-2 0,0 0-1,-1-1 1,-26 12 0,26-17-238,20-7-2,-1 0-1,0 0 1,0-1-1,0 1 1,0 0-1,0 0 1,0 0 0,0-1-1,0 1 1,0 0-1,0 0 1,0 0-1,0-1 1,0 1 0,0 0-1,0 0 1,0 0-1,-1-1 1,1 1-1,0 0 1,0 0 0,0 0-1,0 0 1,0-1-1,0 1 1,0 0-1,-1 0 1,1 0 0,0 0-1,0 0 1,0 0-1,0-1 1,0 1-1,-1 0 1,1 0 0,0 0-1,0 0 1,0 0-1,-1 0 1,1 0-1,0 0 1,0 0 0,-1 0-1,1 0-23,46-39-5222,-19 11-1510</inkml:trace>
</inkml:ink>
</file>

<file path=ppt/ink/ink4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03.631"/>
    </inkml:context>
    <inkml:brush xml:id="br0">
      <inkml:brushProperty name="width" value="0.025" units="cm"/>
      <inkml:brushProperty name="height" value="0.025" units="cm"/>
      <inkml:brushProperty name="color" value="#E71224"/>
    </inkml:brush>
  </inkml:definitions>
  <inkml:trace contextRef="#ctx0" brushRef="#br0">74 0 15375,'0'0'6817,"0"9"-5686,-4 25-316,-1-1-1,-1 0 0,-15 42 0,12-47-464,1 0 0,1 1 0,2 0 0,1 0 0,1 0 0,1 42 0,3-70-344,-1 1-1,1 0 1,0-1-1,-1 0 1,1 1 0,0-1-1,0 1 1,0-1-1,0 0 1,0 0-1,0 1 1,1-1-1,-1 0 1,0 0 0,1 0-1,-1 0 1,0-1-1,1 1 1,-1 0-1,1-1 1,-1 1 0,1-1-1,0 1 1,-1-1-1,1 1 1,-1-1-1,1 0 1,2 0 0,55 2 222,-48-2-207,8-1-80,-1 0 0,1-1 0,0-1 0,34-11 0,8-12-3098,-52 21 1543,-2 0-1,1 0 0,-1-1 0,12-11 1,1-9-7173</inkml:trace>
</inkml:ink>
</file>

<file path=ppt/ink/ink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0.454"/>
    </inkml:context>
    <inkml:brush xml:id="br0">
      <inkml:brushProperty name="width" value="0.025" units="cm"/>
      <inkml:brushProperty name="height" value="0.025" units="cm"/>
    </inkml:brush>
  </inkml:definitions>
  <inkml:trace contextRef="#ctx0" brushRef="#br0">33 1 19378,'0'0'6182,"26"59"-5317,-26-27-641,0 3-160,0 0 0,0 2-32,0-2 0,-4-5-224,-1-2-416,-4-4-321,0-2-1441,-5-4-1506,-3-6-3075</inkml:trace>
</inkml:ink>
</file>

<file path=ppt/ink/ink4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04.206"/>
    </inkml:context>
    <inkml:brush xml:id="br0">
      <inkml:brushProperty name="width" value="0.025" units="cm"/>
      <inkml:brushProperty name="height" value="0.025" units="cm"/>
      <inkml:brushProperty name="color" value="#E71224"/>
    </inkml:brush>
  </inkml:definitions>
  <inkml:trace contextRef="#ctx0" brushRef="#br0">6 228 11531,'0'0'13709,"-1"11"-13186,-3 243 625,8-238-1088,3-16 37,-6-2-118,0 1 1,0-1-1,0 0 0,0 0 1,0-1-1,0 1 0,0 0 1,-1 0-1,1 0 0,-1 0 1,1-5-1,-2-165-3685,0 127 4593,1 55-698,0 0 0,1 1 1,0-1-1,0 0 0,1 0 0,0 0 0,1 0 0,7 17 0,-8-23-142,1 0 1,-1-1-1,1 1 1,0 0-1,0-1 0,0 0 1,1 0-1,-1 0 1,1 0-1,0 0 0,-1-1 1,1 1-1,0-1 1,1 0-1,-1 0 0,0-1 1,0 1-1,1-1 1,-1 0-1,1 0 1,-1 0-1,7-1 0,-3 1 4,0 0-1,-1-1 0,1 0 0,0 0 0,-1-1 1,1 0-1,-1 0 0,1-1 0,-1 0 1,11-4-1,-15 4 53,1 0-1,-1-1 1,0 1 0,0-1 0,1 0-1,-2 0 1,1 0 0,0 0 0,-1 0-1,1 0 1,-1-1 0,0 1 0,0-1 0,-1 0-1,1 0 1,-1 1 0,1-1 0,-1 0-1,0 0 1,-1 0 0,1-6 0,2-21 134,-3 0 0,0-1 0,-2 1 1,-1 0-1,-2 0 0,-1 0 1,-1 1-1,-17-46 0,24 76-373,0 0-1,-1-1 1,1 1-1,0-1 1,0 1-1,0-1 1,0 1-1,0 0 1,0-1-1,1 1 1,-1-1-1,0 1 1,0 0-1,0-1 1,0 1 0,0-1-1,1 1 1,-1 0-1,0-1 1,0 1-1,1 0 1,-1-1-1,0 1 1,0 0-1,1-1 1,-1 1-1,0 0 1,1 0-1,-1-1 1,1 1 0,-1 0-1,0 0 1,1 0-1,-1-1 1,1 1-1,-1 0 1,0 0-1,1 0 1,-1 0-1,1 0 1,-1 0-1,1 0 1,-1 0-1,0 0 1,1 0-1,-1 0 1,1 0 0,-1 0-1,0 1 1,1-1-1,-1 0 1,1 0-1,-1 0 1,0 0-1,1 1 1,0-1-1,5 1-1538,17-1-6968</inkml:trace>
</inkml:ink>
</file>

<file path=ppt/ink/ink4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30.094"/>
    </inkml:context>
    <inkml:brush xml:id="br0">
      <inkml:brushProperty name="width" value="0.025" units="cm"/>
      <inkml:brushProperty name="height" value="0.025" units="cm"/>
    </inkml:brush>
  </inkml:definitions>
  <inkml:trace contextRef="#ctx0" brushRef="#br0">1 87 6182,'0'0'6667,"8"-5"-5118,6 1-1098,1-1 0,0 2 0,1 0 0,-1 0 0,0 2 0,1 0 0,17 1 0,940-11 4941,-460 3-4593,226-9 436,39-9-473,1 54-729,515 37 182,1-56 3,-1249-9-218,909-12 502,-2-1 32,1306 35-337,-644-15 14,598 14 774,-1262 14-793,3 0-410,-318-18-4070,-597-17-4,-3-1-2002</inkml:trace>
</inkml:ink>
</file>

<file path=ppt/ink/ink4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45.348"/>
    </inkml:context>
    <inkml:brush xml:id="br0">
      <inkml:brushProperty name="width" value="0.025" units="cm"/>
      <inkml:brushProperty name="height" value="0.025" units="cm"/>
    </inkml:brush>
  </inkml:definitions>
  <inkml:trace contextRef="#ctx0" brushRef="#br0">0 89 7559,'0'0'5686,"12"2"-5355,181 10 542,-84-7 1376,121 21-1,-22 6-956,0-10 0,344-8 0,-246-32 384,532 32-1292,130 1 6,-425-14-230,-519 0-99,1 0 116,-46-8-73,-38-3-191,0 3 1,-68 1 0,14 0-8,-362-31-69,-849-55-544,1285 90 708,-1606-46-82,1606 48 56,1 2-1,-1 2 0,1 1 1,-64 18-1,100-23 18,0 1 1,-1 0-1,1-1 1,0 1-1,-1 0 1,1 1-1,0-1 1,0 0-1,0 0 1,0 1-1,0 0 1,0-1-1,-2 3 1,4-3 0,0-1 1,-1 1 0,1-1 0,0 1 0,0 0 0,0-1 0,0 1 0,0-1 0,0 1 0,0-1 0,0 1-1,1-1 1,-1 1 0,0-1 0,0 1 0,0-1 0,0 1 0,1-1 0,-1 1 0,0-1 0,1 1 0,-1-1 0,0 1-1,1-1 1,-1 1 0,0-1 0,1 0 0,-1 1 0,1-1 0,-1 0 0,1 1 0,-1-1 0,1 0 0,0 0-1,6 4 0,1-1-1,-1 0 0,1 0 0,-1-1 0,1 0 0,12 1 0,156 10 125,212-9-1,-194-7-82,1487-9 41,-740 15-75,-918-1-20,-23-2 19,0 0 0,0 0 0,0 0 0,0 0 0,0 0 0,0 0 0,0 0 0,0 0 0,0 0 0,0 1 0,0-1 0,0 0 0,0 0 0,0 0 0,0 0 0,-1 0 0,1 0 0,0 0 0,0 0 0,0 0 0,0 0 0,0 0 0,0 0 0,0 0 0,0 1 0,1-1 0,-1 0 0,0 0 0,0 0 0,0 0 0,0 0 0,0 0 0,0 0 0,0 0 0,0 0 0,0 0 0,0 0 0,0 0 0,0 0 0,0 0 0,0 1 0,0-1 0,0 0 0,0 0 0,0 0 0,0 0 0,-40 4-81,-662 11 264,-263 13-151,165 56-1645,274 0-4758,323-46 681</inkml:trace>
</inkml:ink>
</file>

<file path=ppt/ink/ink4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12.987"/>
    </inkml:context>
    <inkml:brush xml:id="br0">
      <inkml:brushProperty name="width" value="0.025" units="cm"/>
      <inkml:brushProperty name="height" value="0.025" units="cm"/>
    </inkml:brush>
  </inkml:definitions>
  <inkml:trace contextRef="#ctx0" brushRef="#br0">1 232 6983,'0'0'5568,"12"-7"-5184,27-14 330,2 2 1,0 2-1,0 2 0,81-19 1,-20 14 195,114-7 0,25 4-1036,479-25 2942,282 62-2462,-232 0-291,750 61 1101,-1448-69-1186,764 38 86,195 15 64,784 14 38,-1357-56-3,356-3-17,-789-14-26,0-2 1,1 0-1,-1-2 0,0-1 0,34-11 0,-58 16-72,0 0 0,0-1 1,0 1-1,0 0 0,0-1 0,0 1 0,-1 0 0,1-1 1,0 1-1,0-1 0,0 1 0,-1-1 0,1 0 1,0 1-1,-1-1 0,1 0 0,-1 1 0,1-1 1,-1 0-1,1-1 0,-12-6 220,-43-1-1330,38 7 209,-37-11-3423,-5-9-3406</inkml:trace>
</inkml:ink>
</file>

<file path=ppt/ink/ink4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5.636"/>
    </inkml:context>
    <inkml:brush xml:id="br0">
      <inkml:brushProperty name="width" value="0.025" units="cm"/>
      <inkml:brushProperty name="height" value="0.025" units="cm"/>
    </inkml:brush>
  </inkml:definitions>
  <inkml:trace contextRef="#ctx0" brushRef="#br0">0 915 10954,'0'0'13357,"15"-6"-11595,9-6-929,-1 0 0,-1-2 0,36-27 0,75-70 587,-80 66-1272,666-519 696,-704 554-1318,33-28 376,-29 15-3104,-12-2-4950,-7 12 2258</inkml:trace>
</inkml:ink>
</file>

<file path=ppt/ink/ink4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5.992"/>
    </inkml:context>
    <inkml:brush xml:id="br0">
      <inkml:brushProperty name="width" value="0.025" units="cm"/>
      <inkml:brushProperty name="height" value="0.025" units="cm"/>
    </inkml:brush>
  </inkml:definitions>
  <inkml:trace contextRef="#ctx0" brushRef="#br0">1 247 22421,'0'0'1901,"7"-8"10,15-12-1287,1 0-1,0 2 1,1 1 0,1 1-1,41-19 1,150-58-832,-212 92 175,5-3-28,0 1-1,0 0 1,0 0-1,0 1 1,11-1-1,-18 3 55,-1 0-1,1 0 1,-1 0-1,1 0 0,-1 0 1,1 0-1,-1 1 1,0-1-1,1 1 1,-1-1-1,1 1 0,-1-1 1,0 1-1,1 0 1,-1-1-1,0 1 0,0 0 1,1 0-1,-1 0 1,0 0-1,0 0 1,0 0-1,0 0 0,0 1 1,-1-1-1,1 0 1,0 0-1,0 1 1,-1-1-1,1 0 0,-1 1 1,1-1-1,-1 1 1,0-1-1,0 1 0,1-1 1,-1 1-1,0-1 1,0 2-1,0 17 185,0-1 0,-2 0-1,0 1 1,-1-1 0,-10 36-1,-42 91 2018,9-29-3955,39-95-387,0 0 0,2 1-1,-3 30 1,7-44-11454</inkml:trace>
</inkml:ink>
</file>

<file path=ppt/ink/ink4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6.587"/>
    </inkml:context>
    <inkml:brush xml:id="br0">
      <inkml:brushProperty name="width" value="0.025" units="cm"/>
      <inkml:brushProperty name="height" value="0.025" units="cm"/>
    </inkml:brush>
  </inkml:definitions>
  <inkml:trace contextRef="#ctx0" brushRef="#br0">26 0 16720,'0'0'4618,"-3"10"-2686,-4 18-1310,1 0 0,2 0 1,1 0-1,1 1 0,1-1 0,2 0 1,1 1-1,5 28 0,-7-55-607,1 1 1,-1-1-1,1 1 1,-1-1-1,1 0 0,0 1 1,0-1-1,0 0 1,0 0-1,0 0 0,1 0 1,-1 0-1,1 0 1,-1 0-1,1 0 0,0 0 1,-1-1-1,1 1 1,0-1-1,0 1 0,0-1 1,0 0-1,1 0 1,-1 0-1,0 0 0,0 0 1,1 0-1,-1-1 1,1 1-1,-1-1 0,0 1 1,1-1-1,-1 0 1,1 0-1,-1 0 1,1-1-1,-1 1 0,0 0 1,1-1-1,4-1 1,10-4 117,-1 0 1,1-1-1,-1 0 1,25-17 0,-15 9-83,-23 13-58,1 0 0,-1 0 0,1 1 0,-1-1 0,1 1 1,0 0-1,0 0 0,0 0 0,0 0 0,-1 1 1,1 0-1,0-1 0,7 2 0,-9 0 23,-1-1 0,1 1 0,-1 0 0,0 0 0,1 0 0,-1 0 0,0 1 0,0-1 0,1 0 0,-1 0 0,0 1 0,0-1 0,-1 1 0,1-1 0,0 1 0,0-1 0,-1 1 0,1-1 0,-1 1 0,1-1 0,-1 1 0,0 0 0,1-1 0,-1 1 0,0 0 0,0 0 0,0-1 0,0 1 0,-1 0 0,1-1 0,0 1 0,-2 2 0,1 2 36,-1 1 0,0 0 0,-1 0-1,0-1 1,0 1 0,0-1 0,-1 0 0,1 0 0,-2 0 0,1 0 0,-1-1-1,0 0 1,0 0 0,0 0 0,0 0 0,-1-1 0,0 0 0,0 0 0,0-1-1,-1 0 1,1 0 0,-8 3 0,7-4 6,1 0 1,-1 0-1,0 0 0,0-1 1,0 0-1,1 0 0,-1 0 1,0-1-1,0 0 0,-9-2 1,11 1-44,1 0 1,0 0-1,0 0 1,0-1-1,1 1 1,-1-1-1,0 0 1,0 0-1,1 0 1,-1-1-1,1 1 1,0-1-1,0 0 1,0 0-1,0 0 1,0 0-1,-3-6 1,3 3-85,0 0-1,0 1 1,0-1-1,1-1 1,-3-11 0,5 17 16,-1-1 0,1 1-1,-1-1 1,1 1 0,0-1 0,0 1 0,0 0 0,0-1 0,0 1 0,0-1 0,0 1 0,0-1 0,1 1 0,-1-1 0,1 1 0,-1-1 0,1 1 0,-1 0 0,1-1 0,0 1 0,0 0-1,-1 0 1,1 0 0,0-1 0,0 1 0,0 0 0,0 0 0,1 0 0,-1 0 0,0 1 0,2-2 0,76-22-13432,-48 12 4581</inkml:trace>
</inkml:ink>
</file>

<file path=ppt/ink/ink4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7.226"/>
    </inkml:context>
    <inkml:brush xml:id="br0">
      <inkml:brushProperty name="width" value="0.025" units="cm"/>
      <inkml:brushProperty name="height" value="0.025" units="cm"/>
    </inkml:brush>
  </inkml:definitions>
  <inkml:trace contextRef="#ctx0" brushRef="#br0">1 107 19923,'0'0'2258,"12"-7"438,-8 4-2478,5-3 197,1 0 0,0 0 0,1 1 0,-1 0 0,1 1 0,0 0 0,0 0 0,1 1 0,-1 1 0,15-2 0,-25 4-413,0 0-1,0 0 0,-1 0 1,1 1-1,0-1 1,0 0-1,0 0 1,0 1-1,0-1 0,-1 0 1,1 1-1,0-1 1,0 0-1,-1 1 1,1-1-1,0 1 0,-1 0 1,1-1-1,0 1 1,-1 0-1,1-1 1,-1 1-1,1 0 0,-1-1 1,1 1-1,-1 0 1,0 0-1,1 0 1,-1 1-1,2 34 74,-20 34 394,3-31-89,6-17-145,1 1 0,1 1-1,-4 24 1,11-47-235,-1 0 0,1-1 0,0 1 0,0 0 0,0 0 0,0 0 0,0-1 0,0 1 0,0 0 0,0 0 1,0-1-1,0 1 0,0 0 0,0 0 0,1 0 0,-1-1 0,0 1 0,0 0 0,1-1 0,-1 1 0,1 0 0,-1-1 0,1 1 0,-1 0 0,1-1 0,-1 1 1,1-1-1,-1 1 0,1-1 0,0 1 0,-1-1 0,1 1 0,0-1 0,-1 0 0,1 1 0,0-1 0,0 0 0,-1 0 0,1 1 0,0-1 0,0 0 0,-1 0 0,1 0 1,0 0-1,0 0 0,0 0 0,-1 0 0,1 0 0,0-1 0,0 1 0,-1 0 0,1 0 0,0-1 0,0 1 0,-1 0 0,1-1 0,1 0 0,4-1 37,1-1 0,-1 0 0,1-1 0,-1 0-1,8-5 1,10-12 34,-1 0-1,-1-1 1,19-26-1,-29 33-35,-1 0-1,-1-1 1,0 0-1,-1-1 0,-1 1 1,8-26-1,-37 134-376,19-81 341,1 1 1,0-1-1,0 1 0,1-1 1,1 0-1,0 1 1,3 11-1,-4-21 8,1 0 1,0 0-1,-1 0 0,1 0 0,0-1 0,0 1 0,0 0 1,1-1-1,-1 1 0,0-1 0,1 1 0,-1-1 0,1 1 0,-1-1 1,1 0-1,-1 0 0,1 0 0,0 0 0,3 1 0,0 0 24,-1-1-1,1 0 0,0 0 1,-1 0-1,1-1 1,0 0-1,0 0 0,5 0 1,0-1 17,0-1 0,0 1 0,0-2 0,0 1 0,0-2 0,-1 1 0,15-8 0,-18 8-48,0-1 0,-1 1 0,1-1 0,-1 0 0,0-1 0,0 1 0,0-1 0,0 0 0,-1 0 0,0-1 0,0 1 0,0-1 0,-1 0 0,1 0 0,-2 0 0,1-1 0,-1 1 0,0 0 0,0-1 0,0 0 0,-1 1 0,0-8 0,-1 14 0,0 0 0,0 0 0,0 0 0,0 0 0,0 0 0,0 1 0,0-1 0,0 0 0,-1 0 0,1 0 0,0 0 0,0 0 0,0 0 0,0 0 0,0 0 0,0 0 0,-1 1 0,1-1 0,0 0 0,0 0 0,0 0 0,0 0 0,0 0 0,-1 0 0,1 0 0,0 0 0,0 0 0,0 0 0,0 0 0,-1 0 0,1 0 0,0 0 0,0 0 0,0-1 0,0 1 0,0 0 0,-1 0 0,1 0 0,0 0 0,0 0 0,0 0 0,0 0 0,0 0 0,0 0 0,0-1 0,-1 1 0,1 0 0,0 0 0,0 0 0,0 0 0,0 0 0,0 0 0,0-1 0,0 1 0,0 0 0,0 0 0,-8 13 0,7-10 0,0 1 0,0 0 0,1-1 0,-1 1 0,1 0 0,0 0 0,0 0 0,0 0 0,1-1 0,0 6 0,0-8 0,-1 0 0,0-1 0,1 1 0,-1-1 0,0 1 0,1 0 0,-1-1 0,1 1 0,-1-1 0,1 1 0,-1-1 0,1 1 0,-1-1 0,1 1 0,-1-1 0,1 1 0,0-1 0,-1 0 0,1 0 0,0 1 0,-1-1 0,2 0 0,0 0 0,0 1 0,0-1 0,0-1 0,0 1 0,0 0 0,0 0 0,0-1 0,0 1 0,0-1 0,0 0 0,3-1 0,-1-1 0,1 0 0,-1 0 0,0 0 0,-1 0 0,1 0 0,0-1 0,-1 0 0,0 0 0,0 0 0,0 0 0,0 0 0,-1 0 0,0-1 0,1 1 0,-2-1 0,1 0 0,2-9 0,-2 5 0,0 0 0,-1 0 0,0 0 0,0-1 0,-1 1 0,0 0 0,-1 0 0,0-1 0,-2-9 0,2 17-62,1 0-1,-1 0 1,0 1-1,0-1 1,0 0-1,0 0 1,0 0-1,-1 1 1,1-1-1,0 1 1,-1-1-1,1 1 1,-1-1-1,0 1 1,1 0-1,-4-2 1,5 3-24,-1 0 0,0-1 0,1 1 0,-1 0 0,0 0 0,1 0 0,-1 0 0,0 0 0,1 0 0,-1 0 1,0 0-1,1 0 0,-1 0 0,0 0 0,1 1 0,-1-1 0,0 0 0,1 0 0,-1 1 0,1-1 0,-1 0 0,0 1 1,1-1-1,-1 0 0,1 1 0,-1-1 0,1 1 0,0-1 0,-1 1 0,1-1 0,-1 1 0,1-1 0,0 1 0,-1 0 1,1-1-1,0 1 0,0-1 0,-1 1 0,1 0 0,0-1 0,0 1 0,0 0 0,0-1 0,0 1 0,0 0 0,0-1 1,0 1-1,0 0 0,0-1 0,0 1 0,1 0 0,-1 0 0,0 16-8263</inkml:trace>
</inkml:ink>
</file>

<file path=ppt/ink/ink4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7.586"/>
    </inkml:context>
    <inkml:brush xml:id="br0">
      <inkml:brushProperty name="width" value="0.025" units="cm"/>
      <inkml:brushProperty name="height" value="0.025" units="cm"/>
    </inkml:brush>
  </inkml:definitions>
  <inkml:trace contextRef="#ctx0" brushRef="#br0">1 1 23478,'0'0'7015</inkml:trace>
</inkml:ink>
</file>

<file path=ppt/ink/ink4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8.472"/>
    </inkml:context>
    <inkml:brush xml:id="br0">
      <inkml:brushProperty name="width" value="0.025" units="cm"/>
      <inkml:brushProperty name="height" value="0.025" units="cm"/>
    </inkml:brush>
  </inkml:definitions>
  <inkml:trace contextRef="#ctx0" brushRef="#br0">16 192 15951,'0'0'13298,"-3"13"-12887,-1 1-330,1 0 1,1 1-1,0 0 0,1 0 1,0-1-1,2 1 0,1 17 1,-2-27-42,1 0 0,0-1 0,0 1 0,0-1 0,0 1 0,1-1 0,-1 1 0,1-1 0,0 0-1,1 0 1,-1 0 0,1 0 0,0 0 0,0-1 0,0 1 0,0-1 0,0 0 0,1 0 0,0 0 0,-1 0 0,1-1 0,0 1 0,0-1 0,1 0 0,-1 0 0,0 0 0,1-1 0,-1 0 0,1 0 0,8 1 0,-8-2-8,1 0 1,0 0-1,0-1 0,0 0 1,0 0-1,-1 0 0,1-1 1,-1 0-1,1 0 0,-1 0 1,1-1-1,-1 0 1,0 0-1,0 0 0,-1-1 1,1 1-1,-1-1 0,1 0 1,-1-1-1,0 1 0,-1-1 1,1 1-1,3-7 1,-2 2 11,1 0 0,-1 0 0,0 0 0,-1 0 0,0-1 0,-1 0 0,0 0 0,-1 0 0,3-18 0,-5 39-44,0 0 0,0 0 0,0 0 0,1 0 0,0 1 0,1-1 0,5 17 0,-6-26 0,0 1 0,1-1 0,-1 0 0,1 1 0,-1-1 0,1 0 0,0 0 0,0 0 0,0 0 0,0 0 0,0-1 0,0 1 0,0 0 0,1-1 0,-1 0 0,0 0 0,1 1 0,-1-1 0,1-1 0,0 1 0,-1 0 0,1-1 0,0 1 0,-1-1 0,1 0 0,0 0 0,0 0 0,-1 0 0,1 0 0,0-1 0,-1 1 0,1-1 0,3-1 0,0 1 0,0-1 0,0-1 0,0 1 0,0-1 0,0 0 0,0-1 0,-1 1 0,0-1 0,1 0 0,-1 0 0,-1-1 0,1 0 0,-1 0 0,0 0 0,0 0 0,0 0 0,-1-1 0,1 0 0,-2 1 0,1-1 0,2-8 0,1-3 0,0 0 0,-2-1 0,0 1 0,0-1 0,-2 0 0,0-27 0,-1 34 0,-1-25 0,0 35 0,0 0 0,0 0 0,0 0 0,0 0 0,0 0 0,0 0 0,0 0 0,0 0 0,-1 0 0,1 0 0,0 0 0,-1 0 0,1 0 0,0 1 0,-1-1 0,1 0 0,-1 0 0,0 0 0,1 1 0,-1-1 0,0 0 0,1 0 0,-1 1 0,-1-2 0,1 3 0,1-1 0,-1 1 0,1-1 0,-1 0 0,1 1 0,-1-1 0,1 1 0,0-1 0,-1 1 0,1-1 0,0 1 0,-1 0 0,1-1 0,0 1 0,0-1 0,0 1 0,0 0 0,-1-1 0,1 1 0,0-1 0,0 1 0,0 0 0,0-1 0,0 1 0,0 0 0,0-1 0,1 1 0,-1-1 0,0 1 0,0 0 0,1 0 0,-1 1 0,0-1 0,0 1 0,1-1 0,-1 1 0,0-1 0,1 1 0,-1-1 0,1 1 0,0-1 0,-1 0 0,1 1 0,0-1 0,0 0 0,0 1 0,0-1 0,1 1 0,4 0 0,0 0 0,-1 0 0,1-1 0,1 1 0,-1-1 0,0-1 0,0 1 0,0-1 0,0 0 0,0-1 0,0 1 0,1-1 0,-1-1 0,0 1 0,8-4 0,-6 3 0,0-1 0,-1 0 0,1-1 0,-1 1 0,0-1 0,0-1 0,0 0 0,-1 0 0,1 0 0,-1 0 0,5-7 0,-9 9 0,-1 1 0,1-1 0,-1 1 0,0-1 0,0 1 0,0-1 0,0 1 0,0-1 0,0 0 0,-1 0 0,1 1 0,-1-1 0,0 0 0,0 0 0,0 0 0,0 1 0,-1-6 0,0 7 0,1 1 0,0-1 0,0 0 0,-1 0 0,1 1 0,0-1 0,-1 0 0,1 0 0,-1 1 0,1-1 0,-1 0 0,1 1 0,-1-1 0,0 1 0,1-1 0,-1 1 0,0-1 0,1 1 0,-1-1 0,0 1 0,1 0 0,-3-1 0,2 1 0,-1 0 0,0 0 0,1 0 0,-1 0 0,1 0 0,-1 0 0,1 1 0,-1-1 0,0 1 0,1-1 0,-1 1 0,1 0 0,0-1 0,-1 1 0,1 0 0,-2 1 0,-4 4 0,1 0 0,0 1 0,1-1 0,-1 1 0,1 0 0,1 1 0,-1-1 0,1 1 0,0-1 0,1 1 0,0 1 0,0-1 0,1 0 0,0 1 0,1-1 0,-1 1 0,1 10 0,2-18 0,-1 0 0,0 0 0,1 0 0,0 1 0,-1-1 0,1 0 0,0 0 0,-1 0 0,1 0 0,0 0 0,0 0 0,0 0 0,0 0 0,0 0 0,0-1 0,0 1 0,0 0 0,1-1 0,-1 1 0,0-1 0,0 1 0,1-1 0,-1 1 0,0-1 0,0 0 0,1 0 0,-1 1 0,0-1 0,1 0 0,-1 0 0,0-1 0,2 1 0,48-5 0,-33-1 0,-1 0 0,0-1 0,0-1 0,29-19 0,-26 15 0,0 1 0,30-12 0,-49 22 0,0 0 0,0 1 0,1-1 0,-1 1 0,0-1 0,1 1 0,-1-1 0,1 1 0,-1 0 0,0 0 0,1 0 0,-1 0 0,1 0 0,-1 0 0,1 0 0,-1 0 0,1 1 0,-1-1 0,0 0 0,1 1 0,-1 0 0,0-1 0,1 1 0,1 1 0,-1 0 0,-1 0 0,0 0 0,1 1 0,-1-1 0,0 0 0,0 1 0,-1-1 0,1 1 0,0-1 0,0 4 0,-1-4 0,0 0 0,0 0 0,0 0 0,0 0 0,0-1 0,1 1 0,-1 0 0,1 0 0,-1-1 0,1 1 0,0 0 0,0-1 0,-1 1 0,1-1 0,0 1 0,1-1 0,-1 1 0,0-1 0,0 0 0,1 1 0,-1-1 0,0 0 0,1 0 0,-1 0 0,1 0 0,0 0 0,-1 0 0,1-1 0,0 1 0,-1-1 0,1 1 0,0-1 0,0 1 0,-1-1 0,1 0 0,0 0 0,0 0 0,0 0 0,2 0 0,9-4 0,-1 1 0,0-1 0,0-1 0,0 0 0,-1-1 0,0 0 0,20-16 0,15-6 0,-40 25 0,-1 0 0,1 0 0,0 0 0,0 1 0,0-1 0,0 2 0,0-1 0,1 1 0,8-1 0,-15 2-6,1 1 1,0 0-1,0-1 0,0 1 1,0 0-1,-1-1 0,1 1 1,0 0-1,-1 0 0,1 0 1,-1 0-1,1 0 0,-1 0 1,1 0-1,-1 0 0,0 0 1,1 0-1,-1 0 0,0 0 1,0 0-1,0 0 0,0 0 1,0 0-1,0 0 0,0 0 1,0 0-1,0 0 0,0 0 1,-1 0-1,1 0 0,-1 2 0,-6 36-1328,2-22-2088,3-6-2819</inkml:trace>
</inkml:ink>
</file>

<file path=ppt/ink/ink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0.795"/>
    </inkml:context>
    <inkml:brush xml:id="br0">
      <inkml:brushProperty name="width" value="0.025" units="cm"/>
      <inkml:brushProperty name="height" value="0.025" units="cm"/>
    </inkml:brush>
  </inkml:definitions>
  <inkml:trace contextRef="#ctx0" brushRef="#br0">1 111 17296,'0'0'9385,"79"-3"-8039,-19 2-802,12-4-384,2 0-96,-3-3-96,-5-1-865,-15-1-1089,-14-2 33,-12 2 127,-14-1-737,-11 1-479,0-3-642,-19-1-2850</inkml:trace>
</inkml:ink>
</file>

<file path=ppt/ink/ink4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1:58.817"/>
    </inkml:context>
    <inkml:brush xml:id="br0">
      <inkml:brushProperty name="width" value="0.025" units="cm"/>
      <inkml:brushProperty name="height" value="0.025" units="cm"/>
    </inkml:brush>
  </inkml:definitions>
  <inkml:trace contextRef="#ctx0" brushRef="#br0">0 1 2242,'0'0'27327,"0"10"-26553,1 74 353,-1-83-1127,0 0 0,1 0 0,-1 1-1,1-1 1,-1 0 0,1 0 0,0 0 0,-1-1 0,1 1 0,0 0 0,0 0 0,-1 0 0,1 0 0,0-1 0,0 1-1,0 0 1,0-1 0,0 1 0,0-1 0,0 1 0,1-1 0,-1 1 0,0-1 0,0 0 0,0 0 0,0 1 0,0-1-1,1 0 1,-1 0 0,0 0 0,0 0 0,0-1 0,0 1 0,1 0 0,0-1 0,45-10 163,-8-9 15,-30 14-98,0 1-1,1 0 1,-1 0 0,1 1 0,1 0 0,-1 1 0,0 0 0,1 1 0,0 0 0,-1 0 0,18 1 0,-27 1-121,0 1 0,0-1-1,0 1 1,0-1 0,0 1 0,-1 0-1,1 0 1,0-1 0,0 1 0,-1 0 0,1 0-1,0 0 1,-1 0 0,1 0 0,-1 0-1,1 0 1,-1 0 0,0 0 0,1 0-1,-1 0 1,0 0 0,0 0 0,0 0 0,0 0-1,0 0 1,0 1 0,0-1 0,0 0-1,0 0 1,0 0 0,-1 2 0,1-2-191,-1 0 0,1 1 0,0-1 0,0 0 1,0 1-1,0-1 0,0 0 0,0 1 0,1-1 1,-1 0-1,0 0 0,1 1 0,-1-1 0,1 0 1,-1 0-1,1 0 0,-1 0 0,1 1 0,0-1 1,1 1-1,5-1-10237</inkml:trace>
</inkml:ink>
</file>

<file path=ppt/ink/ink4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0.329"/>
    </inkml:context>
    <inkml:brush xml:id="br0">
      <inkml:brushProperty name="width" value="0.025" units="cm"/>
      <inkml:brushProperty name="height" value="0.025" units="cm"/>
    </inkml:brush>
  </inkml:definitions>
  <inkml:trace contextRef="#ctx0" brushRef="#br0">2 51 13229,'0'0'4030,"0"-8"-1030,-2-22-163,3 18-197,5 26-1455,5 29-118,57 241 1929,-68-282-2970,0 0 1,0 0-1,1-1 0,-1 1 1,0 0-1,1-1 1,0 1-1,-1-1 0,1 1 1,0-1-1,0 1 0,0-1 1,0 1-1,0-1 0,2 2 1,-3-3-10,1 0 0,-1 0 0,1 0 0,-1 0 0,1 0 0,-1 0 0,1 0 0,-1 0 0,1 0 0,-1 0 0,1 0 1,-1 0-1,1-1 0,-1 1 0,1 0 0,-1 0 0,1-1 0,-1 1 0,1 0 0,-1 0 0,0-1 0,1 1 0,-1-1 0,0 1 0,1 0 0,-1-1 0,0 1 0,1-1 0,-1 1 1,1-1-1,23-52 736,-20 43-738,13-33 36,-7 15-48,0 0-1,2 1 0,1 1 0,2 0 0,28-40 0,-42 65-2,0 0 0,-1 0 0,1 0 0,0 0 0,0 0 0,0 0 0,0 0 0,0 0 0,0 0 0,0 0 0,0 1 0,1-1 0,-1 0 0,0 1 0,0-1 0,1 1 0,-1 0 0,0-1 0,1 1 0,-1 0 0,0-1 0,1 1 0,-1 0 0,0 0 0,1 0 0,-1 0 0,0 1 0,1-1 0,1 1 0,0 0 0,-1 1 0,0 0 0,0 0 0,0 0 0,0 0 0,0 0 0,0 0 0,-1 1 0,1-1 0,0 0 0,-1 1 0,0-1 0,2 5 0,1 5 0,0 1 0,0 0 0,-1 0 0,0 0 0,0 14 0,-3-25-101,0 0 0,0 0 1,0-1-1,0 1 0,0 0 0,1 0 1,-1 0-1,1-1 0,-1 1 0,1 0 1,0-1-1,1 4 0,-2-5-3,1 0 0,-1 1 0,0-1 0,1 0 0,-1 1 0,1-1 0,-1 0 0,0 0 0,1 0 0,-1 0 0,1 1 0,-1-1 0,1 0 0,-1 0 0,1 0 0,-1 0 0,1 0 0,-1 0 0,0 0 0,1 0 0,-1 0 0,1 0 0,-1-1 0,1 1 0,-1 0 0,1 0 0,-1 0 0,0 0 0,1-1 0,0 1 0,4-4-1221,0 0-1,0 0 1,-1-1-1,1 1 1,5-9 0,10-12-6720</inkml:trace>
</inkml:ink>
</file>

<file path=ppt/ink/ink4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0.669"/>
    </inkml:context>
    <inkml:brush xml:id="br0">
      <inkml:brushProperty name="width" value="0.025" units="cm"/>
      <inkml:brushProperty name="height" value="0.025" units="cm"/>
    </inkml:brush>
  </inkml:definitions>
  <inkml:trace contextRef="#ctx0" brushRef="#br0">1 74 18706,'0'0'9417,"-1"50"-7944,13-45-896,10-5-449,6-2-64,6-15-32,2-4-545,2-3-1152,-7 1-2211,-5 1-1986,-5 3-4675</inkml:trace>
</inkml:ink>
</file>

<file path=ppt/ink/ink4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1.042"/>
    </inkml:context>
    <inkml:brush xml:id="br0">
      <inkml:brushProperty name="width" value="0.025" units="cm"/>
      <inkml:brushProperty name="height" value="0.025" units="cm"/>
    </inkml:brush>
  </inkml:definitions>
  <inkml:trace contextRef="#ctx0" brushRef="#br0">1 1 18193,'0'0'12332,"10"67"-11724,-2-32-223,6 1-193,0 0-32,1 0-96,-2-3 0,4-1-480,-1-5-1346,-1-5-2402,-2-8-3107</inkml:trace>
</inkml:ink>
</file>

<file path=ppt/ink/ink4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1.589"/>
    </inkml:context>
    <inkml:brush xml:id="br0">
      <inkml:brushProperty name="width" value="0.025" units="cm"/>
      <inkml:brushProperty name="height" value="0.025" units="cm"/>
    </inkml:brush>
  </inkml:definitions>
  <inkml:trace contextRef="#ctx0" brushRef="#br0">1 204 20884,'0'9'801,"0"27"1657,8 57 1,-5-77-2120,0-1 0,1 0 1,0 0-1,1 0 0,1 0 0,14 26 1,-19-40-325,-1 0 1,1 0-1,-1 0 0,1 0 1,-1 0-1,1 0 0,0 0 1,0 0-1,-1 0 1,1 0-1,0 0 0,0-1 1,0 1-1,0 0 0,0-1 1,0 1-1,0 0 1,0-1-1,0 0 0,0 1 1,0-1-1,2 1 1,-2-1 30,0-1 1,0 1 0,-1-1 0,1 1-1,0-1 1,0 0 0,-1 1 0,1-1-1,-1 0 1,1 1 0,0-1 0,-1 0 0,1 0-1,-1 0 1,0 1 0,1-1 0,-1 0-1,0 0 1,1 0 0,-1 0 0,0-1 0,7-58 988,-5 25-1104,-3-1 1,-1 0-1,-2 1 0,-1 0 1,-1 0-1,-19-54 1,25 88 58,0 0 1,0 0 0,0 0 0,0 0 0,0 1 0,-1-1 0,1 0-1,0 0 1,-1 0 0,1 0 0,-1 0 0,1 0 0,-1 1 0,1-1-1,-1 0 1,0 0 0,1 1 0,-1-1 0,0 0 0,0 1 0,0-1-1,1 1 1,-1-1 0,-2 0 0,-5 20-264,3 38 166,5-57 108,-1 13 47,1 1 0,1-1 0,0 1-1,5 23 1,-5-35-28,-1 0-1,1 0 0,0 0 1,-1-1-1,1 1 0,0 0 0,0 0 1,0 0-1,1-1 0,-1 1 1,0-1-1,1 1 0,-1-1 1,1 1-1,-1-1 0,1 0 1,2 2-1,-2-3 18,0 1-1,0-1 1,0 1-1,0-1 1,1 0-1,-1 0 1,0 0 0,0 0-1,0-1 1,0 1-1,0-1 1,0 1-1,0-1 1,0 1 0,0-1-1,0 0 1,0 0-1,0 0 1,0 0-1,3-3 1,3-2 23,0-1-1,-1 0 1,1 0 0,-2-1 0,1 0-1,-1 0 1,0-1 0,0 0-1,-1 0 1,-1 0 0,6-13 0,0-5 69,0-1 1,9-51-1,-10 40-313,-9 62-136,0 18 199,-1-3 103,0-10-348,1-1 0,1 1-1,1 0 1,2-1 0,12 51 0,-15-76-4,0 1-1,0-1 1,0 1 0,0-1-1,0 1 1,0-1 0,1 0 0,-1 1-1,1-1 1,0 0 0,0 0-1,-1 0 1,1 0 0,0-1-1,1 1 1,-1 0 0,0-1-1,0 0 1,1 1 0,-1-1 0,1 0-1,-1 0 1,1 0 0,0-1-1,-1 1 1,1-1 0,-1 1-1,1-1 1,4 0 0,22-1-6244</inkml:trace>
</inkml:ink>
</file>

<file path=ppt/ink/ink4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2.119"/>
    </inkml:context>
    <inkml:brush xml:id="br0">
      <inkml:brushProperty name="width" value="0.025" units="cm"/>
      <inkml:brushProperty name="height" value="0.025" units="cm"/>
    </inkml:brush>
  </inkml:definitions>
  <inkml:trace contextRef="#ctx0" brushRef="#br0">37 144 4516,'0'0'8387,"5"-9"-7015,-2 3-825,19-36 1882,-14 8 8368,-9 34-10710,1 0 0,0 0 0,0-1 0,0 1 0,-1 0 0,1 0 1,0 0-1,0-1 0,0 1 0,-1 0 0,1 0 0,0 0 0,0 0 0,-1 0 0,1-1 0,0 1 1,-1 0-1,1 0 0,0 0 0,-1 0 0,1 0 0,0 0 0,0 0 0,-1 0 0,1 0 0,0 0 1,-1 0-1,1 0 0,0 0 0,0 0 0,-1 0 0,1 1 0,0-1 0,-1 0 0,1 0 0,0 0 1,0 0-1,-1 0 0,1 1 0,0-1 0,0 0 0,0 0 0,-1 0 0,1 1 0,0-1 0,0 0 1,0 0-1,0 1 0,-1-1 0,1 1 0,-14 11-184,7 0 117,0 0-1,2 1 1,-1-1-1,1 1 0,1 0 1,1 1-1,0-1 1,0 0-1,1 1 0,0 25 1,2-38-19,0 0 0,0-1 0,0 1 0,0 0 1,0 0-1,0 0 0,0-1 0,0 1 0,0 0 0,0 0 0,0-1 0,1 1 1,-1 0-1,0-1 0,1 1 0,-1 0 0,0-1 0,1 1 0,-1 0 1,1-1-1,-1 1 0,1-1 0,-1 1 0,1 0 0,0-1 0,-1 0 0,1 1 1,0-1-1,0 1 0,1-1 3,-1 0 0,1 1-1,0-1 1,-1-1 0,1 1 0,-1 0 0,1 0 0,-1-1 0,1 1-1,-1-1 1,1 1 0,-1-1 0,3-1 0,2-1 8,1-1 0,-1 0 0,0 0 0,-1-1 0,8-6 0,-3-2-12,-1-1 0,15-26 0,-16 26 0,0 0 0,18-23 0,-25 37-1,-1 0 0,0 0 0,0-1 0,0 1 0,0 0 0,0 0 0,1-1 0,-1 1 0,0 0 0,0 0 0,1-1 0,-1 1 0,0 0 0,0 0 0,1 0 1,-1 0-1,0-1 0,0 1 0,1 0 0,-1 0 0,0 0 0,1 0 0,-1 0 0,0 0 0,1 0 0,-1 0 0,0 0 0,0 0 0,1 0 0,-1 0 0,0 0 0,1 0 0,-1 0 0,0 0 0,1 0 0,-1 0 0,0 1 0,0-1 0,1 0 0,-1 0 0,0 0 0,1 1 0,5 16-94,-3 34-80,-2-42 167,-1-2 12,1 1 0,0-1 1,0 0-1,5 15 1,-6-21-3,0 0 0,1-1 1,-1 1-1,1 0 0,-1 0 1,1 0-1,-1 0 0,1-1 1,-1 1-1,1 0 0,0-1 1,-1 1-1,1 0 0,0-1 1,-1 1-1,1-1 0,0 1 1,0-1-1,0 1 0,1 0 1,-1-2 7,0 1 0,0 0 0,1 0 0,-1 0 0,0-1 0,0 1 0,0 0 0,1-1 0,-1 1 1,0-1-1,0 0 0,0 1 0,0-1 0,0 0 0,0 0 0,0 1 0,-1-1 0,1 0 0,0 0 1,1-2-1,9-12-3,-1 0 0,0-1 0,-1 0 1,-1 0-1,0-1 0,9-30 0,2-17-3170,-13 60-5129,9 4 4151,-9 0 842,9-3-3828</inkml:trace>
</inkml:ink>
</file>

<file path=ppt/ink/ink4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2.683"/>
    </inkml:context>
    <inkml:brush xml:id="br0">
      <inkml:brushProperty name="width" value="0.025" units="cm"/>
      <inkml:brushProperty name="height" value="0.025" units="cm"/>
    </inkml:brush>
  </inkml:definitions>
  <inkml:trace contextRef="#ctx0" brushRef="#br0">39 157 7847,'-5'16'5109,"-5"19"-3567,-7 52 1,14-68-1193,1-1-1,1 0 1,1 1 0,0-1 0,6 35 0,-5-50-352,0 0 0,-1 0 0,1-1-1,0 1 1,1 0 0,-1-1 0,0 1 0,1-1 0,-1 1 0,1-1 0,0 0 0,0 0-1,0 0 1,0 0 0,0 0 0,0 0 0,1 0 0,-1-1 0,1 1 0,-1-1 0,4 2 0,-4-2 50,0-1 0,0 1 1,1-1-1,-1 0 0,0 0 1,0 0-1,0 0 0,1 0 1,-1 0-1,0-1 1,0 1-1,1-1 0,-1 1 1,0-1-1,0 0 0,0 0 1,0 0-1,0 0 0,0 0 1,0 0-1,0-1 1,-1 1-1,1 0 0,0-1 1,-1 0-1,1 1 0,1-3 1,10-15 300,0 0 1,-2 0-1,0-1 1,0-1-1,9-29 1,29-113 1734,-41 134-1370,8-39-422,-3 15-260,-11 45 718,-3 20 883,-4 14-1456,2 0 0,1 0 0,1-1 0,1 1 0,1 0 0,1 0 0,2 0 0,0 0 0,2-1 0,1 0 0,15 38 0,45 85-70,-87-200 502,2 30-665,-1 0 0,-1 1-1,-1 1 1,-1 1 0,-1 1 0,0 1 0,-43-24 0,65 41 97,0-1 0,0 0 0,0 1 0,-1-1 0,1 0 0,0 1 0,1-1 0,-1 0 0,0 0 0,0 0 0,0 0 0,0 0 0,1 0 0,-1 0 0,0 0 0,0-2 0,1 2-26,0 1 1,0-1-1,0 1 1,1-1-1,-1 1 1,0-1-1,0 1 1,0-1-1,0 1 1,1 0-1,-1-1 1,0 1-1,1-1 1,-1 1 0,0-1-1,1 1 1,-1 0-1,0-1 1,1 1-1,-1 0 1,1-1-1,-1 1 1,0 0-1,1 0 1,-1-1-1,2 1 1,47-12 452,-31 9-221,35-10 273,-24 8-646,0-2-1,-1-1 1,0-1-1,39-19 1,-66 27-81,0 1 0,0-1-1,0 0 1,0 0 0,0 0 0,0 1-1,0-1 1,0 0 0,0 0 0,-1 0 0,1 0-1,0-1 1,-1 1 0,1 0 0,0 0-1,0-2 1,-1 2-169,0 0 0,0 0 0,0-1 0,0 1 0,0 0 0,0 0 0,0 0 0,0 0 0,0 0 0,-1 0 0,1 0 0,0 0 0,-1 0 0,1 0 0,-1 0 0,1 0 0,-1 0 0,1 0 0,-1 0 0,-1-1 0,-21-17-10525</inkml:trace>
</inkml:ink>
</file>

<file path=ppt/ink/ink4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3.024"/>
    </inkml:context>
    <inkml:brush xml:id="br0">
      <inkml:brushProperty name="width" value="0.025" units="cm"/>
      <inkml:brushProperty name="height" value="0.025" units="cm"/>
    </inkml:brush>
  </inkml:definitions>
  <inkml:trace contextRef="#ctx0" brushRef="#br0">1 57 20435,'0'0'8200,"31"-52"-8168,-5 48-737,1 4-2850,1 0-3620</inkml:trace>
</inkml:ink>
</file>

<file path=ppt/ink/ink4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3.352"/>
    </inkml:context>
    <inkml:brush xml:id="br0">
      <inkml:brushProperty name="width" value="0.025" units="cm"/>
      <inkml:brushProperty name="height" value="0.025" units="cm"/>
    </inkml:brush>
  </inkml:definitions>
  <inkml:trace contextRef="#ctx0" brushRef="#br0">1 194 20435,'0'0'2248,"12"-3"362,3-2-1884,87-31 1007,-88 31-1934,0-2 1,-1 1-1,1-2 0,-2 0 0,19-14 1,-29 21 216,0-1 0,0 1 0,-1-1 0,1 1 0,0-1 0,-1 0 1,0 1-1,1-1 0,-1 0 0,0 0 0,0 0 0,0 0 0,0 0 0,0-1 0,-1 1 1,1 0-1,-1 0 0,1 0 0,-1-1 0,0 1 0,0 0 0,0 0 0,0-1 0,0 1 1,0 0-1,-1 0 0,1-1 0,-1 1 0,0-3 0,-1 3 92,0-1-1,1 1 1,-1 0-1,0 0 1,0 0 0,0 0-1,0 0 1,-1 1-1,1-1 1,0 1-1,-1-1 1,1 1 0,-1 0-1,0 0 1,1 0-1,-1 0 1,0 0-1,0 1 1,1-1 0,-1 1-1,0 0 1,-4 0-1,3 0-33,-1 0 0,1 1 0,0-1-1,-1 1 1,1 1 0,0-1 0,-1 0 0,1 1-1,0 0 1,0 0 0,0 0 0,1 0 0,-1 1-1,0-1 1,1 1 0,0 0 0,-1 0 0,1 1-1,1-1 1,-1 0 0,0 1 0,1 0-1,-3 4 1,1 0 50,0 0 1,1-1-1,0 1 0,0 0 0,1 1 1,0-1-1,0 0 0,1 1 0,0-1 1,1 1-1,0 12 0,1-18-162,0 1-1,0 0 1,0-1-1,0 1 1,1-1 0,-1 0-1,1 0 1,0 1 0,0-1-1,0 0 1,1 0-1,-1-1 1,0 1 0,1 0-1,0-1 1,0 0 0,0 0-1,0 1 1,0-2-1,0 1 1,0 0 0,1-1-1,-1 1 1,0-1-1,1 0 1,0 0 0,-1 0-1,7 0 1,-1 0-270,-1 1 1,1-1-1,0-1 0,0 0 1,0 0-1,0-1 1,0 0-1,0-1 0,0 0 1,-1 0-1,11-4 0,20-19-6258</inkml:trace>
</inkml:ink>
</file>

<file path=ppt/ink/ink4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3.878"/>
    </inkml:context>
    <inkml:brush xml:id="br0">
      <inkml:brushProperty name="width" value="0.025" units="cm"/>
      <inkml:brushProperty name="height" value="0.025" units="cm"/>
    </inkml:brush>
  </inkml:definitions>
  <inkml:trace contextRef="#ctx0" brushRef="#br0">1 161 16143,'0'0'12028,"11"8"-10373,1 2-1283,4 3 115,0-1-1,35 18 1,-45-26-454,0-2 0,0 1 0,1-1 0,-1 0 0,1 0 0,-1-1 0,1 1 0,0-2 0,-1 1 0,1-1 0,0 0 0,-1 0 0,1-1 0,10-1 0,-3-4 11,1 0 0,-1-1-1,-1 0 1,0-1 0,0-1 0,0 0-1,-1-1 1,16-15 0,-14 11-17,2 1 0,0 1 0,0 0 0,21-10 0,-36 21-26,1 0 0,-1 0 0,1 0 1,0 0-1,-1 0 0,1 1 0,0-1 1,-1 1-1,1-1 0,0 1 0,0 0 0,0-1 1,-1 1-1,1 0 0,0 0 0,0 0 1,0 1-1,-1-1 0,1 0 0,0 1 1,0-1-1,-1 1 0,1-1 0,0 1 1,-1 0-1,1 0 0,0 0 0,-1 0 1,0 0-1,1 0 0,-1 0 0,3 3 1,0 2 2,-1 1 1,0 0-1,0-1 1,0 1-1,-1 1 1,3 13-1,-4-15-2,1 1-1,0 0 1,0-1 0,0 1-1,1-1 1,0 1-1,5 8 1,-6-14-2,-1 0 0,0 0 0,0 0 0,1 0 0,-1 0 0,0 0 0,1-1 0,-1 1 0,1 0 0,-1-1 0,1 1 0,0-1 0,-1 1 0,1-1 0,-1 0 0,1 0 0,0 0 0,-1 0 0,1 0 0,0 0 0,-1 0 0,1 0 0,-1-1 0,1 1 0,0-1 0,-1 1 0,1-1 0,-1 0 0,1 1 0,-1-1 0,0 0 0,1 0 0,-1 0 0,2-2 0,7-5 0,0 0 0,-1 0 0,12-15 0,-14 15 0,26-30-59,-17 19-154,1 0-1,0 1 1,2 0-1,37-26 1,-55 43 93,0 0 1,-1 1 0,1-1 0,0 0-1,0 1 1,0-1 0,0 1 0,0-1 0,0 1-1,0 0 1,0-1 0,0 1 0,1 0-1,-1 0 1,0 0 0,0 0 0,0 0 0,0 0-1,0 0 1,0 0 0,0 0 0,0 0 0,0 1-1,0-1 1,0 0 0,0 1 0,2 0-1,-2 0-467,0 1 0,0-1 0,0 1 0,0 0 0,0-1 0,0 1 0,0 0 0,-1 0 0,1-1-1,-1 1 1,1 0 0,-1 0 0,0 3 0,1 3-5723</inkml:trace>
</inkml:ink>
</file>

<file path=ppt/ink/ink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1.121"/>
    </inkml:context>
    <inkml:brush xml:id="br0">
      <inkml:brushProperty name="width" value="0.025" units="cm"/>
      <inkml:brushProperty name="height" value="0.025" units="cm"/>
    </inkml:brush>
  </inkml:definitions>
  <inkml:trace contextRef="#ctx0" brushRef="#br0">1 94 16303,'0'0'8969,"61"-32"-7271,0 24-481,15 1-769,7-1-384,9 4 0,-5-1-416,-10 0-2499,-15-4-2690,-15-6-4356</inkml:trace>
</inkml:ink>
</file>

<file path=ppt/ink/ink4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4.220"/>
    </inkml:context>
    <inkml:brush xml:id="br0">
      <inkml:brushProperty name="width" value="0.025" units="cm"/>
      <inkml:brushProperty name="height" value="0.025" units="cm"/>
    </inkml:brush>
  </inkml:definitions>
  <inkml:trace contextRef="#ctx0" brushRef="#br0">1 0 22293,'0'0'6630</inkml:trace>
</inkml:ink>
</file>

<file path=ppt/ink/ink4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4.888"/>
    </inkml:context>
    <inkml:brush xml:id="br0">
      <inkml:brushProperty name="width" value="0.025" units="cm"/>
      <inkml:brushProperty name="height" value="0.025" units="cm"/>
    </inkml:brush>
  </inkml:definitions>
  <inkml:trace contextRef="#ctx0" brushRef="#br0">121 249 9769,'13'-10'1308,"-1"1"-1001,13-9 906,-1-1 0,25-27-1,-43 42-763,-1-1-1,-1-1 1,1 1-1,-1-1 0,0 0 1,0 0-1,0 0 1,-1 0-1,0-1 1,0 1-1,-1-1 0,0 0 1,0 0-1,0 0 1,-1 0-1,1-13 0,-2 19-308,-1-1 0,1 1-1,-1-1 1,1 1-1,-1-1 1,0 1-1,0 0 1,0-1-1,1 1 1,-1 0-1,0 0 1,-1 0 0,1 0-1,0-1 1,0 1-1,0 1 1,-1-1-1,1 0 1,0 0-1,-1 0 1,1 1-1,-1-1 1,1 1-1,-1-1 1,1 1 0,-1 0-1,1-1 1,-1 1-1,1 0 1,-1 0-1,1 0 1,-1 0-1,1 0 1,-1 0-1,-2 1 1,-4 0 144,1 0-1,0 0 1,-1 1 0,1 0-1,0 0 1,-11 5 0,5 1-212,1-1 0,0 2 0,0 0 0,1 0 0,0 1 0,1 1 0,0-1 1,1 2-1,0-1 0,1 1 0,0 1 0,1-1 0,-10 24 0,9-16-17,0 1 0,1 1 0,1 0 1,2-1-1,0 2 0,1-1 0,1 0 0,1 28 0,1-45-38,0 1 0,1-1-1,-1 0 1,1 1 0,0-1-1,1 0 1,-1 0 0,1 0-1,0 0 1,1 0 0,-1 0-1,1-1 1,0 1 0,0-1 0,0 0-1,0 0 1,1 0 0,7 6-1,-6-7-5,0 0-1,0 0 0,1 0 0,-1-1 0,1 0 1,0 0-1,0 0 0,0-1 0,0 0 1,0 0-1,0 0 0,0-1 0,0 0 1,0 0-1,0 0 0,7-2 0,-5 0 12,0 0 0,0 0 1,0-1-1,-1 0 0,0-1 0,1 1 0,-1-1 0,0-1 0,-1 1 0,1-1 0,-1 0 0,0-1 0,0 0 1,0 1-1,-1-2 0,0 1 0,0-1 0,-1 0 0,0 0 0,0 0 0,-1 0 0,1-1 0,-2 1 0,1-1 1,-1 0-1,0 0 0,-1 0 0,1-12 0,-1 18-19,-1 1 0,-1 0 0,1 0-1,0-1 1,0 1 0,0 0 0,-1 0 0,1 0 0,0 0 0,-1-1 0,1 1-1,-1 0 1,0 0 0,1 0 0,-1 0 0,0 0 0,1 0 0,-1 0 0,0 1 0,0-1-1,0 0 1,0 0 0,0 1 0,0-1 0,0 0 0,0 1 0,0-1 0,0 1-1,-1-1 1,1 1 0,0 0 0,0-1 0,0 1 0,0 0 0,-1 0 0,1 0-1,0 0 1,0 0 0,-1 0 0,-1 1 0,0-1-19,0 0 0,1 1 0,-1-1 0,0 1 0,0 0 0,0 0 0,1 0 0,-1 0 0,1 1-1,-1-1 1,1 1 0,-1-1 0,1 1 0,0 0 0,0 0 0,-4 4 0,4-3 15,1-1 0,-1 1 0,1 0 0,0-1 0,0 1 0,0 0 0,0 0 0,0 0 0,0 0 0,1 0 0,0 0 0,-1 0-1,1 0 1,0 0 0,1 4 0,-1-6 5,0-1 0,1 1 0,-1 0 0,0-1 0,0 1 0,1 0 0,-1-1 0,0 1 0,1-1 0,-1 1 0,1 0 0,-1-1 0,1 1 0,-1-1 0,1 0 0,-1 1 0,1-1 0,0 1 0,-1-1 0,1 0 0,-1 1 0,1-1 0,0 0 0,-1 0 0,2 1 0,0-1 1,0 0 0,0 0 0,0 0 0,0-1 0,0 1-1,0 0 1,0-1 0,0 1 0,0-1 0,0 0-1,-1 0 1,1 0 0,2-1 0,9-8 28,-1 0 1,-1 0-1,0-1 1,-1-1-1,0 0 1,0 0-1,-1-1 1,-1 0-1,9-20 1,2 3 85,-19 30-122,0-1 1,0 1-1,0 0 0,0 0 1,0 0-1,0-1 1,0 1-1,0 0 1,0 0-1,0 0 1,0 0-1,0-1 0,0 1 1,0 0-1,0 0 1,1 0-1,-1 0 1,0 0-1,0-1 1,0 1-1,0 0 0,0 0 1,1 0-1,-1 0 1,0 0-1,0 0 1,0 0-1,0 0 1,1 0-1,-1 0 1,0-1-1,0 1 0,0 0 1,1 0-1,-1 0 1,0 0-1,0 0 1,0 0-1,0 0 1,1 0-1,-1 0 0,0 1 1,0-1-1,0 0 1,1 0-1,-1 0 1,0 0-1,0 0 1,0 0-1,0 0 0,1 0 1,-1 0-1,0 1 1,0-1-1,0 0 1,0 0-1,0 0 1,0 0-1,1 1 1,3 17-112,-1 37 24,-2-45 100,-1 52 30,-1-39-320,1 0 0,1 0-1,1 0 1,8 33-1,-10-55 193,0-1-1,0 1 0,0 0 0,0-1 1,0 1-1,0-1 0,1 1 0,-1 0 1,0-1-1,0 1 0,1-1 0,-1 1 1,0-1-1,1 1 0,-1-1 0,1 1 1,-1-1-1,0 1 0,1-1 0,-1 1 1,1-1-1,-1 0 0,1 1 0,0-1 1,-1 0-1,1 1 0,-1-1 0,1 0 1,0 0-1,-1 0 0,1 1 0,0-1 1,16-14-2370,8-29-1770,-5-5-1596</inkml:trace>
</inkml:ink>
</file>

<file path=ppt/ink/ink4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5.278"/>
    </inkml:context>
    <inkml:brush xml:id="br0">
      <inkml:brushProperty name="width" value="0.025" units="cm"/>
      <inkml:brushProperty name="height" value="0.025" units="cm"/>
    </inkml:brush>
  </inkml:definitions>
  <inkml:trace contextRef="#ctx0" brushRef="#br0">6 1 12139,'0'0'5318,"0"49"-3140,0-6-641,-1 10 0,-4 6 225,5 2-513,0-3-992,0-8-193,2-8-545,8-12-352,8-8 257,3-11-97,-3-6-1345,2-5-2018,-2 0-5284</inkml:trace>
</inkml:ink>
</file>

<file path=ppt/ink/ink4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5.621"/>
    </inkml:context>
    <inkml:brush xml:id="br0">
      <inkml:brushProperty name="width" value="0.025" units="cm"/>
      <inkml:brushProperty name="height" value="0.025" units="cm"/>
    </inkml:brush>
  </inkml:definitions>
  <inkml:trace contextRef="#ctx0" brushRef="#br0">11 122 12332,'0'0'6892,"-3"10"-4261,3-9-2591,-2 5 296,0 1 0,1 0 0,0 0 1,0 0-1,0-1 0,1 1 1,1 9-1,-1-14-271,1 0 0,-1 0 0,1 0 0,0 0 0,-1 0 0,1 0 0,0 0 0,0 0 0,1 0 0,-1-1 0,0 1 0,1 0 0,-1-1 0,1 1 0,-1-1 0,1 1 0,0-1 0,0 0 0,-1 0 0,1 1 0,0-1 0,0-1 0,0 1 0,0 0 0,0 0 0,0-1 0,1 1 0,-1-1 0,0 0 0,0 0 0,4 0 0,-1 1-40,0-1-1,0 1 0,-1-1 1,1 0-1,0-1 0,0 0 0,-1 1 1,1-1-1,0-1 0,-1 1 1,1-1-1,-1 1 0,0-1 1,1-1-1,-1 1 0,0-1 1,0 1-1,-1-1 0,1 0 1,0 0-1,-1-1 0,0 1 1,0-1-1,0 0 0,0 0 1,-1 0-1,1 0 0,-1 0 1,0 0-1,0-1 0,0 1 0,-1-1 1,0 1-1,0-1 0,1-8 1,0 3 77,0 1 1,-1-1-1,0 0 0,-1 1 1,0-1-1,-1 0 1,0 1-1,0-1 0,-1 1 1,-3-10-1,5 18-104,0 1-1,0-1 1,0 1-1,0-1 1,0 1 0,0-1-1,0 1 1,0-1-1,0 1 1,-1-1-1,1 1 1,0-1 0,0 1-1,-1-1 1,1 1-1,0 0 1,-1-1-1,1 1 1,0 0 0,-1-1-1,1 1 1,0 0-1,-1-1 1,1 1-1,-1 0 1,1 0 0,-1-1-1,1 1 1,-1 0-1,1 0 1,-1 0 0,1 0-1,-1-1 1,1 1-1,-1 0 1,1 0-1,-1 0 1,1 0 0,-1 0-1,1 0 1,-1 1-1,1-1 1,-1 0-1,1 0 1,-1 0 0,1 0-1,0 1 1,-1-1-1,1 0 1,-1 0-1,1 1 1,-1-1 0,1 0-1,0 1 1,-1-1-1,1 0 1,0 1-1,-1-1 1,1 1 0,0-1-1,0 0 1,-1 1-1,1-1 1,0 1-1,-1 0 1,-9 33-222,7-18 241,-7 81 433,9-88-330,1-1-1,1 0 1,-1 0 0,1 0 0,1-1 0,-1 1 0,1 0 0,1 0-1,5 11 1,-7-16-101,0-1-1,1 1 0,-1-1 1,1 0-1,0 1 0,0-1 1,0 0-1,0 0 0,0-1 0,0 1 1,1 0-1,-1-1 0,1 1 1,-1-1-1,1 0 0,-1 0 1,1 0-1,0 0 0,0 0 1,-1-1-1,1 1 0,0-1 1,0 0-1,0 1 0,0-1 1,-1-1-1,1 1 0,0 0 0,0-1 1,0 1-1,-1-1 0,1 0 1,0 0-1,-1 0 0,1 0 1,-1-1-1,4-1 0,4-2 53,-1-1-1,1 0 0,-1-1 1,0 0-1,-1 0 0,0-1 1,0 0-1,7-9 1,-6 3-200,0 1 1,0-2 0,-1 1 0,-1-1 0,-1 0 0,0 0 0,0-1 0,-2 0 0,0 1-1,-1-2 1,2-28 0,-12 135 112,3-59 198,0 46-1,4-76-219,0 1 1,0-1-1,0 1 0,0-1 0,0 0 0,1 1 1,-1-1-1,0 1 0,1-1 0,-1 0 0,1 1 1,-1-1-1,1 0 0,0 0 0,-1 0 0,1 1 1,0-1-1,0 0 0,1 1 0,-1-1-116,0-1-1,0 0 1,0 1-1,0-1 0,0 0 1,-1 0-1,1 0 1,0 1-1,0-1 1,0 0-1,0 0 1,0-1-1,0 1 1,0 0-1,0 0 1,0 0-1,0-1 1,0 1-1,-1 0 1,1-1-1,1 0 0,2-1-745,0 0-1,0-1 1,0 0-1,-1 0 1,1 0-1,-1 0 1,0-1-1,0 1 1,0-1-1,3-5 1,13-30-9809</inkml:trace>
</inkml:ink>
</file>

<file path=ppt/ink/ink4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5.965"/>
    </inkml:context>
    <inkml:brush xml:id="br0">
      <inkml:brushProperty name="width" value="0.025" units="cm"/>
      <inkml:brushProperty name="height" value="0.025" units="cm"/>
    </inkml:brush>
  </inkml:definitions>
  <inkml:trace contextRef="#ctx0" brushRef="#br0">31 1 16239,'0'0'5381,"-31"76"-4868,31-46-449,9 0-801,10-4-1857,0-5-1730,4-5-4645</inkml:trace>
</inkml:ink>
</file>

<file path=ppt/ink/ink4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6.355"/>
    </inkml:context>
    <inkml:brush xml:id="br0">
      <inkml:brushProperty name="width" value="0.025" units="cm"/>
      <inkml:brushProperty name="height" value="0.025" units="cm"/>
    </inkml:brush>
  </inkml:definitions>
  <inkml:trace contextRef="#ctx0" brushRef="#br0">51 261 9289,'0'0'7906,"-4"8"-6507,3-5-1245,-14 31 875,14-32-979,1 1-1,-1-1 0,0 0 0,1 0 0,-1 1 0,1-1 0,0 0 0,0 1 1,-1-1-1,2 1 0,-1-1 0,0 0 0,0 1 0,1-1 0,1 4 0,-2-6-41,0 1-1,0-1 1,0 0-1,0 0 0,0 1 1,0-1-1,1 0 0,-1 0 1,0 1-1,0-1 0,0 0 1,1 0-1,-1 0 0,0 1 1,0-1-1,0 0 1,1 0-1,-1 0 0,0 0 1,0 0-1,1 0 0,-1 1 1,0-1-1,1 0 0,-1 0 1,0 0-1,0 0 0,1 0 1,-1 0-1,0 0 1,1 0-1,-1 0 0,0 0 1,0 0-1,1 0 0,-1 0 1,0 0-1,0-1 0,1 1 1,8-12 253,-1-14 1335,-9-8 2328,-5 18-2679,5 15-1223,1 1 1,0 0-1,-1 0 0,1-1 1,0 1-1,0 0 0,-1 0 1,1 0-1,-1 0 0,1-1 1,0 1-1,-1 0 0,1 0 1,0 0-1,-1 0 0,1 0 1,0 0-1,-1 0 1,1 0-1,-1 0 0,1 0 1,0 0-1,-1 0 0,1 0 1,0 0-1,-1 0 0,1 0 1,-1 1-1,1-1 0,0 0 1,-1 0-1,1 0 0,0 0 1,-1 1-1,1-1 0,-4 4 128,1 1 0,0-1 0,0 1 0,0-1-1,1 1 1,-1 0 0,1 0 0,0 0 0,1 0-1,-1 0 1,1 1 0,0-1 0,0 0 0,1 1-1,0-1 1,0 8 0,-2 29-3,0-19 79,2-1 0,0 1 0,6 42 1,-5-63-220,-1 0 1,1 0-1,0 0 1,0 0-1,0 0 1,0 0-1,0 0 1,1 0-1,-1 0 1,1-1 0,-1 1-1,1 0 1,-1-1-1,1 0 1,0 1-1,0-1 1,-1 0-1,1 0 1,0 0 0,0 0-1,0 0 1,1 0-1,-1-1 1,0 1-1,0-1 1,0 1-1,0-1 1,1 0-1,-1 0 1,0 0 0,0 0-1,0 0 1,1 0-1,3-2 1,1 1 13,1-1 1,-1 1 0,0-1-1,0-1 1,0 0 0,0 0-1,0 0 1,0-1-1,5-4 1,1-3-36,-1 0 1,-1-1-1,0 0 0,-1-1 0,0 0 1,-1-1-1,-1 0 0,0 0 0,-1-1 1,0 0-1,-1 0 0,-1 0 1,5-27-1,-1-3-26,-2 0 0,-2 0 0,-2-75 0,-3 117 44,0 0 0,-1 0 0,1 0 0,0 0 0,-1 0 1,0 0-1,0 1 0,0-1 0,0 0 0,0 0 0,0 1 1,-1-1-1,1 1 0,-1-1 0,0 1 0,0 0 0,1-1 1,-2 1-1,1 0 0,0 0 0,-4-2 0,4 3-11,0 0 1,0 0-1,0 1 1,0-1-1,0 1 0,0-1 1,0 1-1,0 0 0,0 0 1,0 0-1,0 0 0,0 0 1,0 1-1,0-1 0,0 0 1,0 1-1,0 0 0,1-1 1,-1 1-1,0 0 0,0 0 1,0 0-1,1 0 0,-1 0 1,0 0-1,1 1 0,-1-1 1,1 1-1,0-1 1,-1 1-1,1-1 0,-1 3 1,-5 6 27,0-1 1,1 1 0,1 0 0,0 0-1,0 0 1,1 1 0,0-1 0,1 1-1,0 0 1,1 0 0,0 1 0,0 16-1,1-22-14,1 0 1,1 1-1,-1-1 0,1 0 0,0 0 0,0 0 0,1 0 0,0 0 0,0 0 1,0 0-1,1 0 0,0-1 0,0 0 0,0 1 0,1-1 0,0 0 0,0 0 1,0-1-1,0 1 0,1-1 0,0 0 0,0 0 0,9 5 0,1-2-184,1 0 0,0-1 0,22 5 0,38 15-2531,-41-18-3402,-10-8-1489,-6-2 216</inkml:trace>
</inkml:ink>
</file>

<file path=ppt/ink/ink4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7.323"/>
    </inkml:context>
    <inkml:brush xml:id="br0">
      <inkml:brushProperty name="width" value="0.025" units="cm"/>
      <inkml:brushProperty name="height" value="0.025" units="cm"/>
    </inkml:brush>
  </inkml:definitions>
  <inkml:trace contextRef="#ctx0" brushRef="#br0">120 201 14638,'0'0'3929,"-10"9"-977,0-1-2389,0 0 1,1 1-1,0 0 1,1 1-1,0 0 0,0 0 1,1 1-1,0 0 0,1 0 1,0 0-1,1 1 1,1 0-1,-1 0 0,-1 14 1,5-20-544,0 1 0,1 0 1,1-1-1,-1 1 1,1-1-1,0 1 0,0-1 1,1 1-1,-1-1 1,2 0-1,-1 0 0,1 1 1,0-2-1,0 1 1,0 0-1,1-1 0,0 1 1,0-1-1,0 0 1,10 8-1,21 30-459,-27-30 421,0 0 0,-1 0 0,0 0 0,-1 1 0,0 0 0,-2 0 0,1 1 0,-2 0 0,0-1 0,-1 1 0,0 0 0,-1 0 0,-1 0 0,0 0 0,-3 18 0,1-28 26,1 0 0,-1-1 0,0 1 1,0 0-1,0-1 0,-1 0 0,0 1 1,0-1-1,0 0 0,0 0 0,0-1 1,-8 7-1,8-7 48,1-1 0,-1 0 0,0 0-1,0 0 1,0-1 0,0 1 0,0-1 0,0 1 0,0-1 0,0 0 0,0 0 0,-1-1 0,1 1 0,0-1-1,-1 1 1,1-1 0,0 0 0,-1 0 0,1-1 0,-4 0 0,5 0-37,1 0 1,-1 0-1,0 0 1,0 0-1,1 0 0,-1 0 1,1-1-1,0 1 1,-1-1-1,1 1 0,0-1 1,0 0-1,0 1 1,0-1-1,0 0 1,0 0-1,0 0 0,0 0 1,1 1-1,-1-1 1,1 0-1,0 0 0,-1 0 1,1-4-1,0-56-156,0 49 93,6-28-336,0 1 0,3 0-1,1 1 1,2 0 0,23-50-1,-2 2 416,5-38 1588,-43 142-1485,1 0 1,0 0 0,1 0 0,0 1 0,1 20-1,2-37-133,1 0 0,-1 0 0,0 0 0,0 1 0,1-1 0,-1 0 0,1 0 0,0 0 0,-1 0 0,1 0 0,0 0 0,-1 0-1,1 0 1,0 0 0,0 0 0,0 0 0,0-1 0,0 1 0,0 0 0,0-1 0,0 1 0,0 0 0,0-1 0,0 1 0,0-1 0,0 0-1,1 1 1,-1-1 0,0 0 0,0 0 0,0 0 0,1 0 0,-1 0 0,0 0 0,0 0 0,1 0 0,-1 0 0,0-1 0,2 0 0,3 1-4,0-1 0,-1-1 1,1 1-1,-1-1 0,1 0 1,-1 0-1,9-5 1,0-4-65,0-1 0,-1 0 1,-1-1-1,0 0 0,0-1 1,-2 0-1,1-1 1,13-28-1,0 4 210,-24 38-131,0 4-69,0 101 677,0-103-612,0 0-1,0 0 0,0 0 0,0 0 0,0 0 0,0 0 0,0 0 0,1 0 1,-1 0-1,0 0 0,0 0 0,1 0 0,-1 0 0,1 0 0,-1 0 0,1-1 0,-1 1 1,1 0-1,-1 0 0,1 0 0,0-1 0,-1 1 0,1 0 0,0-1 0,0 1 0,0 0 1,0-1-1,-1 1 0,1-1 0,0 0 0,0 1 0,0-1 0,0 0 0,0 1 1,0-1-1,0 0 0,0 0 0,0 0 0,0 0 0,0 0 0,0 0 0,0 0 0,0 0 1,0 0-1,0 0 0,0-1 0,0 1 0,0 0 0,0-1 0,0 1 0,0-1 1,1 0-1,3-1 22,0 0 1,0-1-1,0 0 1,0 0 0,0 0-1,-1 0 1,1-1-1,4-5 1,1-2-74,-1-1 0,0 0 1,0-1-1,-2 0 0,1 0 1,-2 0-1,0-1 0,7-22 0,-18 53-575,3-10 661,0 0 0,0 0 1,0 0-1,1 0 1,0 0-1,0 0 0,1 0 1,-1 0-1,2 0 1,-1 0-1,3 12 1,-2-18-41,-1 0 1,1 0-1,0 0 1,-1-1-1,1 1 1,0 0 0,0 0-1,0-1 1,0 1-1,0-1 1,0 1-1,0-1 1,0 1 0,0-1-1,0 1 1,0-1-1,0 0 1,0 0-1,0 1 1,0-1 0,0 0-1,0 0 1,0 0-1,0 0 1,0 0-1,1-1 1,-1 1 0,0 0-1,0 0 1,0-1-1,0 1 1,0-1-1,0 1 1,0-1 0,0 1-1,0-1 1,0 1-1,1-2 1,3-1 20,-1 0 1,1-1-1,-1 1 1,0-1-1,1 0 1,3-5-1,5-9-29,-1 0-1,-1 0 1,0-1-1,-2-1 1,0 0-1,-1 0 1,-1 0 0,-1-1-1,-1 0 1,4-33-1,-11 44-351,-4 17 227,-7 17 112,9-12 62,0 0 1,1 1 0,0-1-1,1 1 1,1 0-1,0-1 1,0 1-1,1 0 1,1 0-1,2 13 1,-2-24-124,-1-1 0,1 1 0,0 0 0,0 0 0,-1-1 0,1 1 0,1-1 0,-1 1 0,0-1 0,0 1 0,0-1 1,1 0-1,-1 0 0,1 1 0,-1-1 0,1 0 0,-1 0 0,1-1 0,0 1 0,-1 0 0,1 0 0,0-1 0,0 1 0,0-1 0,-1 0 0,1 1 0,0-1 0,0 0 0,0 0 0,0 0 0,0 0 0,-1 0 0,1-1 1,0 1-1,0-1 0,0 1 0,-1-1 0,1 0 0,0 1 0,0-1 0,-1 0 0,1 0 0,-1 0 0,1 0 0,-1 0 0,1-1 0,-1 1 0,0 0 0,0-1 0,1 1 0,-1-1 0,0 1 0,0-1 0,-1 0 0,1 1 1,1-3-1,8-25-5332,-4-7-2408</inkml:trace>
</inkml:ink>
</file>

<file path=ppt/ink/ink4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7.662"/>
    </inkml:context>
    <inkml:brush xml:id="br0">
      <inkml:brushProperty name="width" value="0.025" units="cm"/>
      <inkml:brushProperty name="height" value="0.025" units="cm"/>
    </inkml:brush>
  </inkml:definitions>
  <inkml:trace contextRef="#ctx0" brushRef="#br0">1 1 21236,'0'0'8456,"7"53"-8392,8-37-512,6 0-2531,-1-4-3139,0-1-5189</inkml:trace>
</inkml:ink>
</file>

<file path=ppt/ink/ink4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8.001"/>
    </inkml:context>
    <inkml:brush xml:id="br0">
      <inkml:brushProperty name="width" value="0.025" units="cm"/>
      <inkml:brushProperty name="height" value="0.025" units="cm"/>
    </inkml:brush>
  </inkml:definitions>
  <inkml:trace contextRef="#ctx0" brushRef="#br0">82 371 20179,'0'0'3657,"-9"4"-2248,4-1-1188,0 0 0,0 1 0,0-1 0,1 1 0,-1 0-1,1 0 1,0 0 0,0 0 0,1 1 0,-1 0 0,1 0 0,0 0 0,0 0-1,1 0 1,-1 0 0,1 1 0,0-1 0,1 1 0,-1 0 0,1-1 0,0 1-1,1 0 1,-1 9 0,1-13-178,0 1 0,0-1 0,0 1 1,0-1-1,0 1 0,0-1 0,0 1 0,1-1 0,0 1 0,-1-1 0,1 1 0,0-1 0,0 0 0,0 1 0,0-1 0,1 0 0,-1 0 1,1 0-1,-1 0 0,1 0 0,0 0 0,0 0 0,-1-1 0,1 1 0,5 2 0,-3-2-32,0-1-1,0 0 0,1 1 1,-1-2-1,1 1 1,-1 0-1,1-1 0,-1 0 1,1 0-1,-1 0 1,0-1-1,1 0 0,-1 1 1,8-4-1,-3 1-33,0-1 0,-1 0 0,0-1 0,1 0-1,-1 0 1,-1-1 0,1 0 0,-1 0 0,0 0 0,-1-1 0,1 0 0,-1-1-1,-1 1 1,1-1 0,4-11 0,3-4 3,-2 0 0,-1-1 0,0 0 0,8-38 0,-10 30 118,-2 1 1,2-47-1,-7 69-150,0 0 0,-1 0 0,0 0 0,-1 0 0,0 0 0,0 0 0,-1 1 0,-1-1 0,1 0 1,-1 1-1,0-1 0,-1 1 0,-7-12 0,10 19 12,-1-1 1,1 0 0,0 1-1,-1-1 1,1 1-1,-1-1 1,0 1-1,1 0 1,-1-1-1,0 1 1,0 0-1,0 0 1,0 0-1,0 1 1,0-1-1,0 0 1,0 1-1,0-1 1,0 1 0,0 0-1,0 0 1,-5 0-1,4 1-4,-1 0 0,1 0 0,-1 0 0,1 1 0,-1-1 0,1 1 0,0 0 0,-1 0 0,1 0 0,0 0 0,0 1 0,-2 2 0,-4 5 67,0-1 0,1 1 0,1 1 0,0 0 0,0 0 0,-8 19 0,12-25 11,1 0-1,0 1 0,0-1 0,1 0 0,0 1 1,-1-1-1,2 1 0,-1-1 0,1 1 0,0 0 1,0-1-1,0 1 0,1 0 0,2 9 0,-1-12-63,0 1 1,0-1-1,0 0 0,0 1 0,1-1 0,-1 0 0,1-1 0,0 1 0,0 0 0,0-1 0,0 1 0,0-1 0,1 0 1,-1 0-1,1-1 0,-1 1 0,1-1 0,0 1 0,0-1 0,-1 0 0,8 0 0,20 4-1976,60 2-1,-70-7 1718,0 1 0,1 1 0,-1 1-1,0 1 1,0 0 0,27 11-1,-45-14 368,-1 0 0,1 1-1,-1-1 1,1 1 0,-1 0 0,0 0-1,0 0 1,1 0 0,-1 0-1,-1 0 1,1 0 0,0 1-1,0-1 1,-1 1 0,0 0-1,1-1 1,-1 1 0,0 0-1,0 0 1,-1-1 0,1 1-1,0 0 1,-1 0 0,0 0-1,0 0 1,0 0 0,0 0-1,0 0 1,0 0 0,-1 0-1,0 0 1,1-1 0,-3 6-1,1-1 9,-1 1-1,0-1 1,0 0 0,0 0-1,-1 0 1,0-1-1,-1 1 1,1-1-1,-1 0 1,0 0-1,-11 9 1,15-15-228,1 1 1,-1-1-1,0 1 1,1-1-1,-1 1 0,1-1 1,-1 0-1,0 1 1,1-1-1,-1 0 1,0 1-1,1-1 0,-1 0 1,0 0-1,0 0 1,1 0-1,-1 0 1,0 0-1,1 0 0,-1 0 1,0 0-1,0 0 1,-1 0-1,-4-13-7206,5-13-7632</inkml:trace>
</inkml:ink>
</file>

<file path=ppt/ink/ink4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8.344"/>
    </inkml:context>
    <inkml:brush xml:id="br0">
      <inkml:brushProperty name="width" value="0.025" units="cm"/>
      <inkml:brushProperty name="height" value="0.025" units="cm"/>
    </inkml:brush>
  </inkml:definitions>
  <inkml:trace contextRef="#ctx0" brushRef="#br0">60 1 23414,'0'0'1153,"0"11"102,12 193 3209,0-110-4601,36 130 0,-39-190-785,-4-12-2939,-9-30-4237,-10-10 4812,0-1 1783,0-4 1276,-30-51 3634,33 54-958,0-1 1,2 0-1,-11-34 1,19 53-2228,1 0-1,-1-1 1,0 1 0,1-1 0,-1 1-1,1-1 1,0 1 0,0-1-1,0 1 1,0-1 0,0 1-1,1-1 1,-1 1 0,1-1 0,-1 1-1,1 0 1,0-1 0,0 1-1,0 0 1,0 0 0,1-1 0,-1 1-1,0 0 1,1 0 0,0 1-1,-1-1 1,1 0 0,0 0 0,0 1-1,3-3 1,4 0-289,0 0 1,1 0-1,-1 1 0,1 0 1,0 1-1,13-2 0,28-8-3259,-15-3-3261</inkml:trace>
</inkml:ink>
</file>

<file path=ppt/ink/ink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1.730"/>
    </inkml:context>
    <inkml:brush xml:id="br0">
      <inkml:brushProperty name="width" value="0.025" units="cm"/>
      <inkml:brushProperty name="height" value="0.025" units="cm"/>
    </inkml:brush>
  </inkml:definitions>
  <inkml:trace contextRef="#ctx0" brushRef="#br0">3 0 16752,'0'0'8680,"29"49"-7527,-27-6-640,-2 5-449,0 4 0,0-2-32,0-3-32,0-7-417,0-4-447,0-9-33,-5-1-481,0-11-1056,-5-8-1153,-4-7-2851</inkml:trace>
</inkml:ink>
</file>

<file path=ppt/ink/ink4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8.842"/>
    </inkml:context>
    <inkml:brush xml:id="br0">
      <inkml:brushProperty name="width" value="0.025" units="cm"/>
      <inkml:brushProperty name="height" value="0.025" units="cm"/>
    </inkml:brush>
  </inkml:definitions>
  <inkml:trace contextRef="#ctx0" brushRef="#br0">244 4 18898,'0'0'8039,"-12"-2"-7259,5 1-741,0 1-1,0-1 1,0 2-1,0-1 1,0 1 0,0 0-1,0 0 1,0 0 0,0 1-1,1 0 1,-1 1-1,1 0 1,-1 0 0,1 0-1,0 0 1,-9 8 0,3-2 64,0 1 1,0 0 0,1 1 0,1 0 0,-1 1-1,2 0 1,0 1 0,-13 23 0,22-36-98,0 0 0,0 0 0,0 1 0,0-1 0,0 0 0,0 0 0,-1 1 0,1-1 0,0 0 0,0 0-1,0 1 1,0-1 0,0 0 0,0 0 0,0 1 0,0-1 0,0 0 0,0 1 0,0-1 0,0 0 0,0 0 0,1 1 0,-1-1 0,0 0 0,0 0 0,0 1 0,0-1 0,0 0 0,0 0 0,1 1 0,-1-1 0,0 0 0,0 0 0,0 0 0,1 1 0,-1-1 0,0 0 0,0 0 0,1 0 0,-1 0 0,0 0 0,0 0 0,1 1 0,-1-1 0,19-1 56,17-10-57,-23 6-63,0-1-56,1 0 1,0 1 0,0 0 0,1 1 0,-1 1 0,1 0 0,0 1 0,0 1 0,-1 0 0,24 3-1,-36-2 125,0 1-1,0 0 0,0-1 1,-1 1-1,1 0 0,0 0 1,-1 0-1,1 1 0,0-1 1,-1 0-1,1 1 0,-1-1 1,0 1-1,0-1 0,1 1 0,-1 0 1,0-1-1,0 1 0,0 0 1,-1 0-1,1 0 0,0 0 1,-1-1-1,1 1 0,-1 0 1,0 0-1,1 0 0,-1 0 0,0 0 1,0 0-1,0 0 0,-1 0 1,0 4-1,0 1 214,0 0 1,0 0-1,-1 0 1,0-1-1,0 1 1,0-1-1,-1 1 0,-5 8 1,-3 1 221,-1 0 1,0-2-1,-15 14 0,22-23-466,0 0 1,0-1-1,-1 0 0,1 0 0,-1 0 0,0-1 0,0 0 0,0 0 0,0 0 0,-1-1 0,1 0 0,-8 2 0,14-4-52,0 0 0,-1 0 0,1 0 0,-1 0 0,1 0 0,0 0 0,-1-1 0,1 1 0,0 0 0,-1 0 0,1 0-1,-1 0 1,1 0 0,0 0 0,-1-1 0,1 1 0,0 0 0,0 0 0,-1-1 0,1 1 0,0 0 0,-1 0 0,1-1-1,0 1 1,0 0 0,0-1 0,-1 1 0,1 0 0,0-1 0,0 1 0,0 0 0,0-1 0,-1 1 0,1 0 0,0-1-1,0 1 1,0-1 0,0 1 0,0 0 0,0-1 0,0 1 0,0-1 0,0 1 0,0 0 0,1-1 0,-1 1-1,0 0 1,0-1 0,0 1 0,0 0 0,1-1 0,-1 1 0,10-24-3693,14-9-1718,6-6-2060</inkml:trace>
</inkml:ink>
</file>

<file path=ppt/ink/ink4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9.234"/>
    </inkml:context>
    <inkml:brush xml:id="br0">
      <inkml:brushProperty name="width" value="0.025" units="cm"/>
      <inkml:brushProperty name="height" value="0.025" units="cm"/>
    </inkml:brush>
  </inkml:definitions>
  <inkml:trace contextRef="#ctx0" brushRef="#br0">31 12 16207,'0'0'7143,"-1"11"-5424,-10 49 414,6-36-1650,0-1 1,1 1 0,1 0-1,2 1 1,1 30-1,0-55-483,0 1-1,1 0 1,-1-1-1,0 1 1,0-1-1,0 1 0,1 0 1,-1-1-1,0 1 1,1-1-1,-1 1 1,0 0-1,1-1 1,-1 1-1,1-1 1,-1 0-1,1 1 1,-1-1-1,1 1 1,-1-1-1,1 0 1,-1 1-1,1-1 1,0 0-1,-1 1 1,1-1-1,-1 0 0,1 0 1,1 0-1,23-4 41,19-19 150,86-91-555,-65 54 78,-64 59 297,-1 1-1,0-1 0,1 0 0,-1 1 1,1 0-1,-1-1 0,1 1 0,-1-1 1,1 1-1,-1 0 0,1-1 0,0 1 1,-1 0-1,1-1 0,0 1 0,-1 0 1,1 0-1,-1 0 0,1 0 1,0 0-1,-1 0 0,1 0 0,0 0 1,-1 0-1,1 0 0,0 0 0,-1 0 1,1 0-1,0 0 0,-1 1 0,2-1 1,6 21 229,-8 50 714,-1-50-125,1-21-822,-1 0-1,1 1 1,0-1 0,0 0-1,0 0 1,0 1-1,0-1 1,1 0 0,-1 0-1,0 1 1,0-1-1,0 0 1,0 0 0,0 1-1,0-1 1,0 0-1,0 0 1,1 1 0,-1-1-1,0 0 1,0 0-1,0 0 1,0 1 0,1-1-1,-1 0 1,0 0-1,0 0 1,0 0 0,1 0-1,-1 1 1,0-1-1,0 0 1,1 0 0,-1 0-1,0 0 1,0 0 0,1 0-1,-1 0 1,0 0-1,0 0 1,1 0-1,14-5 253,11-14 34,44-52-751,19-16-673,-83 86-617,-9 12 952,-9 14 39,-42 71-8878,37-70 3219</inkml:trace>
</inkml:ink>
</file>

<file path=ppt/ink/ink4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9.577"/>
    </inkml:context>
    <inkml:brush xml:id="br0">
      <inkml:brushProperty name="width" value="0.025" units="cm"/>
      <inkml:brushProperty name="height" value="0.025" units="cm"/>
    </inkml:brush>
  </inkml:definitions>
  <inkml:trace contextRef="#ctx0" brushRef="#br0">0 0 9321,'0'0'-1602</inkml:trace>
</inkml:ink>
</file>

<file path=ppt/ink/ink4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09.905"/>
    </inkml:context>
    <inkml:brush xml:id="br0">
      <inkml:brushProperty name="width" value="0.025" units="cm"/>
      <inkml:brushProperty name="height" value="0.025" units="cm"/>
    </inkml:brush>
  </inkml:definitions>
  <inkml:trace contextRef="#ctx0" brushRef="#br0">196 480 21909,'0'0'4404,"-9"-7"-2648,4 3-1544,3 2-183,0 0 0,1 0 0,-1 0 0,0 1 0,0-1 0,0 1 0,0 0 0,0-1 0,-1 1 0,1 0 0,0 0 0,-1 0 0,1 1 0,0-1 0,-1 1 0,1-1 0,-1 1 0,1 0 0,-1 0 0,1 0 0,0 0 0,-1 0 0,1 0 0,-1 1 0,1-1 0,-1 1 0,1 0 0,0 0 0,-1 0 0,-1 1 0,-5 3 77,1 1 0,0 1 0,0-1 0,0 1 1,1 1-1,0-1 0,1 1 0,0 1 0,0-1 1,0 1-1,1 0 0,1 0 0,-1 0 0,2 1 1,-1 0-1,1-1 0,1 1 0,-2 13 1,3-21-91,1-1 0,0 1 0,0-1 1,0 1-1,0 0 0,1-1 1,-1 1-1,0-1 0,1 1 1,-1-1-1,1 1 0,-1-1 1,1 1-1,0-1 0,0 1 1,0-1-1,0 0 0,-1 1 1,2-1-1,-1 0 0,0 0 1,0 0-1,2 1 0,-1 0 12,1-1-1,-1 0 1,1 0-1,0 0 0,0 0 1,0-1-1,-1 1 1,1-1-1,0 0 0,0 1 1,0-1-1,3-1 1,3 0 64,0 0 0,0 0 0,-1-1 0,1-1 0,0 0 0,-1 0 0,16-8 0,-3-3-81,-1-1 1,-1-1 0,-1 0 0,0-2 0,-1 0 0,-1-1 0,0 0-1,12-23 1,2-6-19,-3-1 0,30-77 0,-44 99 7,-2-2 0,-1 1 0,-1-1 0,-1-1 0,-2 1 0,3-34 0,-9 64 0,-1-1 0,1 1 0,0-1 0,0 0 0,0 1 0,-1-1 0,1 0 0,0 0 0,-1 1 0,1-1 0,0 0 0,-1 0 0,1 1 0,0-1 0,-1 0 0,1 0 0,0 0 0,-1 0 0,1 1 0,-1-1 0,1 0 0,0 0 0,-1 0 0,1 0 0,-1 0 0,1 0 0,0 0 0,-1 0 0,1 0 0,-1 0 0,1 0 0,0 0 0,-1-1 0,1 1 0,0 0 0,-1 0 0,1 0 0,-1 0 0,1-1 0,0 1 0,-1 0 0,1 0 0,0-1 0,0 1 0,-1 0 0,1-1 0,0 1 0,0 0 0,-1-1 0,1 1 0,0 0 0,0-1 0,0 1 0,0 0 0,-1-1 0,1 1 0,0-1 0,0 1 0,0 0 0,0-1 0,0 1 0,0-1 0,0 1 0,0-1 0,0 1 0,0 0 0,0-1 0,1 0 0,-23 26 0,10-8-179,2 1 1,0 0-1,2 0 1,0 1-1,0 0 1,2 0-1,0 1 0,2 0 1,-3 21-1,5-26-171,2 0-1,-1 0 1,2 0-1,0 0 1,1 0-1,0 0 1,1 0-1,1 0 1,0-1-1,1 1 1,1-1-1,13 24 1,-5-14-6408</inkml:trace>
</inkml:ink>
</file>

<file path=ppt/ink/ink4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3.799"/>
    </inkml:context>
    <inkml:brush xml:id="br0">
      <inkml:brushProperty name="width" value="0.025" units="cm"/>
      <inkml:brushProperty name="height" value="0.025" units="cm"/>
    </inkml:brush>
  </inkml:definitions>
  <inkml:trace contextRef="#ctx0" brushRef="#br0">0 156 18610,'0'0'9673,"74"26"-7944,-6-47-832,16-11-673,5-3-127,-4 1-33,-11 4-417,-17 9-672,-24 13-929,-25 8-960,-8 6-834,-27 11-1088,-13 1-11628</inkml:trace>
</inkml:ink>
</file>

<file path=ppt/ink/ink4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4.144"/>
    </inkml:context>
    <inkml:brush xml:id="br0">
      <inkml:brushProperty name="width" value="0.025" units="cm"/>
      <inkml:brushProperty name="height" value="0.025" units="cm"/>
    </inkml:brush>
  </inkml:definitions>
  <inkml:trace contextRef="#ctx0" brushRef="#br0">1 1 19122,'0'0'8456,"53"5"-7495,-9-5-961,5 0-929,4 3-2722,-2-1-930,-6-2-1216,-7 0-3556</inkml:trace>
</inkml:ink>
</file>

<file path=ppt/ink/ink4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4.487"/>
    </inkml:context>
    <inkml:brush xml:id="br0">
      <inkml:brushProperty name="width" value="0.025" units="cm"/>
      <inkml:brushProperty name="height" value="0.025" units="cm"/>
    </inkml:brush>
  </inkml:definitions>
  <inkml:trace contextRef="#ctx0" brushRef="#br0">0 2 14926,'0'0'5290,"9"0"-3827,5-1-642,98 1 3933,-99 1-4553,-1 0-1,1 1 1,0 0 0,-1 1-1,0 0 1,1 1 0,11 6-1,-21-8-180,0 0-1,0 0 0,0 0 0,-1 0 1,1 1-1,0-1 0,-1 1 0,0 0 1,0 0-1,0 0 0,0 0 0,0 0 1,0 0-1,-1 1 0,1-1 0,-1 0 1,0 1-1,0-1 0,-1 1 0,1-1 1,-1 1-1,1 0 0,-1-1 0,0 1 1,-1-1-1,1 1 0,0 0 0,-2 5 1,-2 6 161,0 1-1,-1 0 1,0-1 0,-16 29 0,-38 55 179,33-60-491,-21 45 0,30-41-3808,6-1-3340</inkml:trace>
</inkml:ink>
</file>

<file path=ppt/ink/ink4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5.172"/>
    </inkml:context>
    <inkml:brush xml:id="br0">
      <inkml:brushProperty name="width" value="0.025" units="cm"/>
      <inkml:brushProperty name="height" value="0.025" units="cm"/>
    </inkml:brush>
  </inkml:definitions>
  <inkml:trace contextRef="#ctx0" brushRef="#br0">0 1 12748,'0'0'15182,"17"66"-14125,-10-28-544,-1 2-321,0-1-96,-3-5-32,3-3 0,-1-9-64,-1-8 32,2-9-576,-1-5-1794,0-5-2339,-5-17-1697</inkml:trace>
</inkml:ink>
</file>

<file path=ppt/ink/ink4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5.500"/>
    </inkml:context>
    <inkml:brush xml:id="br0">
      <inkml:brushProperty name="width" value="0.025" units="cm"/>
      <inkml:brushProperty name="height" value="0.025" units="cm"/>
    </inkml:brush>
  </inkml:definitions>
  <inkml:trace contextRef="#ctx0" brushRef="#br0">15 1 15855,'0'0'12620,"-14"60"-12556,32-37-673,9-9-3138,5-9-1890,5-5-4325</inkml:trace>
</inkml:ink>
</file>

<file path=ppt/ink/ink4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5.860"/>
    </inkml:context>
    <inkml:brush xml:id="br0">
      <inkml:brushProperty name="width" value="0.025" units="cm"/>
      <inkml:brushProperty name="height" value="0.025" units="cm"/>
    </inkml:brush>
  </inkml:definitions>
  <inkml:trace contextRef="#ctx0" brushRef="#br0">65 196 17489,'0'0'4067,"-4"9"-367,-14 23-1074,8-15-1650,1 0-1,1 0 1,-8 23 0,18-40-993,-1 1 1,1-1 0,0 0-1,-1 0 1,1 1 0,-1-1-1,1 0 1,0 0-1,-1-1 1,1 1 0,-1 0-1,1 0 1,0-1 0,1 0-1,20-5-778,0 1 0,0 1 0,41-3 0,-58 7 746,-1 0 1,0-1-1,1 1 1,-1 1-1,0-1 1,0 1-1,1 0 0,-1 0 1,0 1-1,0 0 1,0-1-1,0 2 1,0-1-1,-1 1 0,1-1 1,-1 1-1,1 0 1,-1 1-1,0-1 1,0 1-1,0 0 0,5 8 1,-7-9 179,-1 0 0,0 0 0,0 1 0,0-1 1,0 1-1,0-1 0,-1 1 0,1 0 0,-1-1 0,0 1 1,0-1-1,-1 1 0,1 0 0,-1-1 0,0 1 0,1-1 1,-2 1-1,1-1 0,0 0 0,-1 1 0,1-1 0,-1 0 1,0 0-1,0 0 0,0 0 0,-1-1 0,1 1 0,-1 0 1,-3 2-1,0 1-2,0-1 0,-1 1 0,0-2 0,0 1 0,0-1-1,0 0 1,-1 0 0,1-1 0,-1 0 0,0 0 0,-15 2 0,23-5-194,0 0-1,-1 0 0,1 0 1,0 1-1,0-1 0,-1 0 1,1 0-1,0 0 0,0 0 1,-1 0-1,1-1 0,0 1 1,0 0-1,-1 0 0,1 0 1,0 0-1,0 0 0,-1 0 1,1 0-1,0 0 0,0-1 1,-1 1-1,1 0 0,0 0 1,0 0-1,0 0 0,-1-1 1,1 1-1,0 0 0,0 0 1,0 0-1,0-1 0,0 1 1,-1 0-1,1 0 0,0-1 1,0 1-1,0 0 0,0-1 1,3-14-2166,12-15-1903,-14 30 3927,21-40-5478,2-10-2002</inkml:trace>
  <inkml:trace contextRef="#ctx0" brushRef="#br0" timeOffset="1">279 0 15407,'0'0'10890,"-14"56"-10634,14-9-256,6 5 32,6-2-32,8-3 0,-1-4-96,4-9-705,-2-5-352,2-10-1057,-8-6-1153,-5-8-3460</inkml:trace>
</inkml:ink>
</file>

<file path=ppt/ink/ink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2.073"/>
    </inkml:context>
    <inkml:brush xml:id="br0">
      <inkml:brushProperty name="width" value="0.025" units="cm"/>
      <inkml:brushProperty name="height" value="0.025" units="cm"/>
    </inkml:brush>
  </inkml:definitions>
  <inkml:trace contextRef="#ctx0" brushRef="#br0">1 105 16912,'0'0'1100,"0"10"304,-1 10-459,2 0 1,0 0 0,2 0-1,0 0 1,1 0 0,9 27-1,-7-35-797,-1 0-1,2-1 1,0 1 0,0-2-1,0 1 1,2-1 0,-1 0-1,18 15 1,-23-23-66,0 1 0,0-1 0,0 0 0,0 0 0,1 0 1,-1 0-1,1 0 0,-1-1 0,1 0 0,0 0 0,-1 0 0,1 0 1,0 0-1,0-1 0,0 1 0,0-1 0,0 0 0,-1-1 0,1 1 1,0 0-1,0-1 0,0 0 0,-1 0 0,1 0 0,0-1 0,-1 1 1,1-1-1,-1 0 0,0 0 0,1 0 0,-1 0 0,0 0 0,3-4 1,16-15 131,-1-1 0,0 0 1,30-46-1,43-84-2303,-69 108-310,-21 38 1579,10-19-3292,-5 8-2204,-3 2-7393</inkml:trace>
</inkml:ink>
</file>

<file path=ppt/ink/ink4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6.200"/>
    </inkml:context>
    <inkml:brush xml:id="br0">
      <inkml:brushProperty name="width" value="0.025" units="cm"/>
      <inkml:brushProperty name="height" value="0.025" units="cm"/>
    </inkml:brush>
  </inkml:definitions>
  <inkml:trace contextRef="#ctx0" brushRef="#br0">79 106 17649,'0'0'3491,"-58"-41"385,43 25-513,10 4-1281,5 6-769,9-1-1057,15 1-320,12 2-32,8 2-1409,7 0-1474,8-2-2787,0-1-768</inkml:trace>
</inkml:ink>
</file>

<file path=ppt/ink/ink4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6.559"/>
    </inkml:context>
    <inkml:brush xml:id="br0">
      <inkml:brushProperty name="width" value="0.025" units="cm"/>
      <inkml:brushProperty name="height" value="0.025" units="cm"/>
    </inkml:brush>
  </inkml:definitions>
  <inkml:trace contextRef="#ctx0" brushRef="#br0">100 129 18770,'0'0'3961,"-10"1"-481,6-1-3323,0 1-1,0-1 0,1 1 0,-1 0 0,0 0 1,0 0-1,1 0 0,-1 1 0,0-1 0,1 1 1,0 0-1,-1 0 0,1 0 0,0 1 0,0-1 1,0 1-1,0 0 0,1-1 0,-1 1 0,1 0 0,-1 1 1,1-1-1,0 0 0,1 1 0,-1-1 0,0 1 1,1 0-1,0-1 0,0 1 0,-1 5 0,1-6-117,1 1-1,-1-1 0,1 1 1,0 0-1,0-1 0,0 1 1,1-1-1,-1 1 1,1-1-1,0 1 0,-1-1 1,2 1-1,-1-1 0,0 0 1,1 1-1,0-1 0,-1 0 1,1 0-1,0 0 0,4 3 1,-4-4-31,0-1 0,1 1 0,-1-1 1,1 0-1,-1 1 0,1-1 0,-1-1 1,1 1-1,0 0 0,-1-1 0,1 1 0,0-1 1,0 0-1,-1 0 0,1 0 0,0 0 1,0 0-1,0-1 0,-1 1 0,1-1 0,0 0 1,-1 0-1,1 0 0,-1 0 0,1 0 1,-1 0-1,4-3 0,0 0 14,-1 0 1,0 0-1,0 0 0,0-1 1,0 1-1,-1-1 0,0 0 1,0 0-1,0-1 0,-1 1 1,0-1-1,0 0 0,0 0 1,0 0-1,2-10 0,-1-1 58,0-1 0,-1 1 0,1-22 0,-4 37-79,-3 29-1,2-18 0,-1 1 0,2 0 0,-1-1 0,1 1 0,1 0 0,1 10 0,-1-18 0,0 0 0,-1 1 0,1-1 0,0 0 0,0 0 0,0 0 0,1 0 0,-1 0 0,0 0 0,1 0 0,-1 0 0,1-1 0,0 1 0,0-1 0,-1 1 0,1-1 0,0 1 0,0-1 0,0 0 0,1 0 0,-1 0 0,0 0 0,0-1 0,1 1 0,-1 0 0,0-1 0,0 0 0,1 1 0,-1-1 0,4 0 0,1-1 0,0 0 0,0 0 0,0-1 0,-1 1 0,1-1 0,0-1 0,-1 0 0,1 1 0,-1-2 0,0 1 0,0-1 0,0 0 0,-1 0 0,1-1 0,-1 0 0,0 1 0,0-2 0,-1 1 0,1-1 0,5-9 0,5-8 0,-1 0 0,-1-1 0,-1-1 0,9-26 0,-28 126 0,6-54 0,1-19 0,-1 0 0,1 0 0,0 0 0,0 0 0,1 0 0,-1 0 0,0 0 0,1 0 0,-1 0 0,1-1 0,-1 1 0,1 0 0,0 0 0,0 0 0,0-1 0,0 1 0,0-1 0,0 1 0,0 0 0,1-1 0,-1 0 0,0 1 0,1-1 0,-1 0 0,1 0 0,3 2 0,-3-2 0,0-1 0,1 1 0,-1-1 0,0 1 0,1-1 0,-1 0 0,1 0 0,-1 0 0,0 0 0,1 0 0,-1-1 0,1 1 0,-1-1 0,0 0 0,1 1 0,-1-1 0,0 0 0,0 0 0,0 0 0,0-1 0,4-2 0,2-3 0,-1-1 0,0 0 0,-1-1 0,0 1 0,0-1 0,-1 0 0,0-1 0,0 1 0,-1-1 0,0 0 0,-1 0 0,0 0 0,-1-1 0,2-12 0,-5 29-265,0-1 1,0 1-1,1-1 1,0 1-1,0-1 1,1 1-1,-1-1 1,1 0-1,2 8 1,-2-10 7,1-1 1,-1 1 0,0-1-1,1 0 1,-1 0 0,1 0-1,0 0 1,-1 0 0,1 0-1,0 0 1,0-1 0,0 1-1,0-1 1,1 1 0,-1-1-1,0 0 1,1 0 0,-1 0-1,1 0 1,-1 0-1,1-1 1,-1 1 0,1-1-1,3 1 1,25 0-8659</inkml:trace>
</inkml:ink>
</file>

<file path=ppt/ink/ink4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6.901"/>
    </inkml:context>
    <inkml:brush xml:id="br0">
      <inkml:brushProperty name="width" value="0.025" units="cm"/>
      <inkml:brushProperty name="height" value="0.025" units="cm"/>
    </inkml:brush>
  </inkml:definitions>
  <inkml:trace contextRef="#ctx0" brushRef="#br0">79 261 21941,'0'0'2722,"-10"12"-127,9-11-2558,-10 11 797,1 0 0,-15 26 0,22-33-630,0 1 1,0-1-1,1 1 1,-1-1-1,2 1 1,-1 0 0,0 0-1,1 0 1,0 0-1,1 0 1,-1 0-1,1 0 1,1 13-1,0-17-201,0 0 0,-1 0 0,1 0 0,0 0 0,0 0-1,0 0 1,0 0 0,0-1 0,0 1 0,1 0 0,-1-1 0,1 1-1,-1-1 1,1 1 0,0-1 0,-1 1 0,1-1 0,0 0 0,0 0-1,0 0 1,0 0 0,0 0 0,0-1 0,0 1 0,0-1 0,0 1-1,0-1 1,1 0 0,-1 1 0,0-1 0,0 0 0,0 0 0,0-1-1,0 1 1,1 0 0,-1-1 0,0 0 0,2 0 0,3-1-40,0 0 0,0 0 0,0 0 0,0-1 1,-1 0-1,1 0 0,-1-1 0,0 0 0,0 0 0,8-7 1,-6 1-115,-1 0 0,1 0 0,-2-1 0,1 0 0,-2-1 0,1 1 0,-1-1 1,-1 0-1,0 0 0,-1-1 0,2-18 0,-2 8 187,-1-1 0,-1 1-1,-1-1 1,-1 1 0,-5-31-1,4 46-23,0 0-1,-1 0 0,1 1 0,-2-1 0,1 1 0,-1 0 0,0 0 0,-9-12 1,12 18-14,0-1 0,0 1 1,0 0-1,0-1 1,0 1-1,-1 0 1,1 0-1,0 0 1,0 0-1,-1 0 0,1 0 1,-1 0-1,1 0 1,-1 0-1,1 1 1,-1-1-1,1 1 0,-1-1 1,0 1-1,1 0 1,-1-1-1,0 1 1,1 0-1,-1 0 1,0 0-1,0 0 0,1 1 1,-1-1-1,0 0 1,1 1-1,-1-1 1,1 1-1,-1-1 0,1 1 1,-1 0-1,1 0 1,-1 0-1,1 0 1,-1 0-1,1 0 1,0 0-1,0 0 0,0 0 1,0 1-1,-1-1 1,0 3-1,-1-1 18,0 0-1,1 1 1,-1-1-1,1 0 1,0 1-1,0 0 1,0-1-1,1 1 1,-1 0-1,1 0 1,0 0-1,0 0 1,0 0-1,1 0 1,-1 0-1,1 1 1,0-1-1,0 0 1,1 0-1,-1 0 1,1 0-1,0 0 1,0 0-1,0 0 1,0 0-1,1 0 1,0 0-1,0-1 1,0 1-1,0-1 1,0 1-1,1-1 1,-1 0-1,1 0 1,0 0-1,0 0 1,0 0-1,1-1 1,-1 1-1,0-1 1,5 2-1,28 17-440,-20-13-466,-1 0 1,-1 1-1,0 1 1,17 15-1,-27-21 839,0 0 0,0 0 0,-1 1 0,0 0-1,1 0 1,-2 0 0,1 0 0,0 0 0,-1 1-1,0-1 1,0 1 0,-1 0 0,0-1 0,0 1-1,0 0 1,0 10 0,-3 63-658,-1-66-4660</inkml:trace>
</inkml:ink>
</file>

<file path=ppt/ink/ink4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7.742"/>
    </inkml:context>
    <inkml:brush xml:id="br0">
      <inkml:brushProperty name="width" value="0.025" units="cm"/>
      <inkml:brushProperty name="height" value="0.025" units="cm"/>
    </inkml:brush>
  </inkml:definitions>
  <inkml:trace contextRef="#ctx0" brushRef="#br0">0 219 18225,'0'0'7308,"6"14"-5071,8 28-1087,-2 0-1,13 79 1,-10-28 19,-9-82-1006,1-20-44,0-19-22,-1-8-97,-2 0 0,-1 0 0,-2 0 0,-2 0 0,-1 0 0,-2 1 0,-1-1 0,-17-59 0,21 92 0,0 0 0,0 1 0,0-1 0,0 1 0,0-1 0,-1 1 0,1 0 0,-1-1 0,1 1 0,-1 0 0,0 0 0,0 0 0,-4-3 0,6 5 0,0 0 0,-1 0 0,1-1 0,0 1 0,-1 0 0,1 0 0,-1 0 0,1 0 0,0 0 0,-1 0 0,1 0 0,-1 0 0,1 0 0,0 0 0,-1 0 0,1 0 0,-1 0 0,1 0 0,0 0 0,-1 0 0,1 1 0,-1-1 0,1 0 0,0 0 0,-1 0 0,1 1 0,0-1 0,-1 0 0,1 1 0,-8 21 0,5-3 0,1 0 0,1 1 0,1-1 0,3 30 0,-2-45 0,0 1 0,0 0 0,0 0 0,1-1 0,-1 1 0,1-1 0,0 1 0,1-1 0,-1 0 0,5 6 0,-5-8 0,0 0 0,0 0 0,0-1 0,0 1 0,0-1 0,0 1 0,0-1 0,1 0 0,-1 0 0,0 0 0,1 0 0,-1 0 0,1-1 0,-1 1 0,1-1 0,-1 1 0,1-1 0,0 0 0,-1 0 0,1 0 0,2-1 0,-1 0 0,0-1 0,1 1 0,-1-1 0,0 0 0,-1 0 0,1-1 0,0 1 0,-1-1 0,1 0 0,-1 1 0,0-2 0,0 1 0,0 0 0,0-1 0,0 1 0,-1-1 0,0 0 0,4-7 0,3-7 0,-1 0 0,11-36 0,-9 17 0,-2-1 0,5-48 0,-15 155 0,2 64 0,1-116 0,1 0 0,0 0 0,1-1 0,1 1 0,10 25 0,-12-38-234,-1-1 1,1 1-1,0-1 0,1 1 1,-1-1-1,1 0 1,-1 0-1,1 0 0,0 0 1,0 0-1,0-1 0,6 4 1,-6-4-211,1 0 0,-1 0 0,1-1 0,0 0 1,-1 1-1,1-2 0,0 1 0,0 0 0,0-1 0,0 1 0,-1-1 0,1 0 1,0 0-1,0-1 0,0 1 0,0-1 0,0 0 0,-1 0 0,1 0 1,6-3-1,14-13-7345</inkml:trace>
</inkml:ink>
</file>

<file path=ppt/ink/ink4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8.505"/>
    </inkml:context>
    <inkml:brush xml:id="br0">
      <inkml:brushProperty name="width" value="0.025" units="cm"/>
      <inkml:brushProperty name="height" value="0.025" units="cm"/>
    </inkml:brush>
  </inkml:definitions>
  <inkml:trace contextRef="#ctx0" brushRef="#br0">45 466 12332,'0'0'10506,"-7"11"-8067,1-3-1851,2-3-276,1-1 0,0 1 0,0 0 0,0-1 0,0 2 0,1-1 0,0 0 0,0 0 0,0 1 0,1-1 1,0 1-1,-1 8 0,2-13-282,0-1-1,0 0 1,0 1 0,0-1 0,0 1 0,0-1 0,0 1 0,0-1-1,0 1 1,0-1 0,1 0 0,-1 1 0,0-1 0,0 1 0,1-1 0,-1 0-1,0 1 1,0-1 0,1 0 0,-1 1 0,1-1 0,-1 0 0,0 1 0,1-1-1,-1 0 1,0 0 0,1 0 0,-1 1 0,1-1 0,-1 0 0,1 0 0,-1 0-1,1 0 1,21-1 279,19-14-149,-30 9-135,0 1 0,1 1 0,-1 0 0,1 0 0,0 1 0,0 0 0,0 1 0,0 1 1,24 0-1,-34 0-13,0 1 0,0-1-1,-1 1 1,1-1 0,0 0 0,0 0 0,-1 0 0,1 0 0,-1 0 0,1 0 0,-1 0 0,1 0 0,-1-1 0,0 1 0,1 0 0,-1-1 0,2-2 0,20-35-398,-15 26 71,13-24-1789,-2 0 0,19-52 0,-30 68 1098,-1 0 0,-1-1 0,-2 0 0,0 0 0,2-44 0,-6 66 1012,0 0 0,0 0 0,0 0 0,0 0 0,0 1 1,0-1-1,0 0 0,0 0 0,0 0 0,0 0 0,0 0 0,0 1 0,0-1 0,0 0 0,-1 0 0,1 0 0,0 0 0,0 0 0,0 0 0,0 1 1,0-1-1,0 0 0,0 0 0,0 0 0,0 0 0,-1 0 0,1 0 0,0 0 0,0 0 0,0 0 0,0 0 0,0 0 0,0 0 0,-1 1 0,1-1 0,0 0 1,0 0-1,0 0 0,0 0 0,0 0 0,-1 0 0,1 0 0,0 0 0,0 0 0,0-1 0,0 1 0,0 0 0,-1 0 0,1 0 0,0 0 0,0 0 0,0 0 1,0 0-1,0 0 0,0 0 0,-1 0 0,1 0 0,0 0 0,0-1 0,0 1 0,0 0 0,0 0 0,0 0 0,0 0 0,0 0 0,0 0 0,0-1 1,-8 13 536,2 4 217,1 1 0,0 0 0,2 0 0,0 0 1,1 0-1,0 0 0,1 1 0,1-1 0,5 35 1,-5-50-751,1 0 1,-1 0 0,1 1-1,0-1 1,0 0 0,0 0 0,0 0-1,0 0 1,0 0 0,0 0 0,0 0-1,1 0 1,-1-1 0,1 1-1,0 0 1,-1-1 0,1 0 0,0 1-1,0-1 1,0 0 0,0 0-1,0 0 1,0 0 0,0 0 0,0 0-1,0 0 1,1-1 0,-1 1 0,4-1-1,-3 0 8,0 0 0,0 0-1,0 0 1,1-1 0,-1 0 0,0 1-1,0-1 1,0 0 0,0-1 0,0 1-1,0 0 1,0-1 0,0 0-1,-1 1 1,1-1 0,-1 0 0,1-1-1,-1 1 1,0 0 0,3-4 0,5-9 2,-1-2 0,0 1 0,-2-1 1,0-1-1,0 1 0,-2-1 0,0 0 1,3-25-1,-2-1 852,2-78 1,-8 156-542,1 1 1,2-1 0,1-1 0,11 42 0,-12-61-298,2-1 1,0 0 0,0 0 0,1 0 0,1 0-1,0-1 1,1 0 0,0-1 0,1 1 0,0-2-1,1 1 1,0-1 0,13 9 0,-1-8-167,-22-11 113,0 0-1,0 0 1,1 0 0,-1 0-1,0 0 1,1 0 0,-1 0-1,0 0 1,1 0 0,-1 0-1,0 0 1,0 0 0,1 0-1,-1-1 1,0 1 0,0 0-1,1 0 1,-1 0 0,0 0-1,0-1 1,0 1 0,1 0-1,-1 0 1,0-1 0,0 1-1,0 0 1,0 0 0,1-1-1,-1 1 1,0 0 0,0 0-1,0-1 1,0 1 0,0 0-1,0-1 1,0 1 0,0 0-1,0-3-78,0 1 0,-1 0-1,1-1 1,-1 1 0,1 0-1,-1 0 1,0 0 0,0 0-1,0-1 1,0 1 0,0 1-1,-1-1 1,1 0 0,0 0-1,-3-2 1,-19-18-201,-2 1 0,-51-35 1,3 3 1493,72 52-1132,1 1 0,-1 0 0,0-1 0,0 1 0,1-1 0,-1 1 0,0-1 0,1 0 0,-1 1 0,1-1 0,-1 0 0,1 1 0,-1-1 0,1 0 0,-1 0 0,1 1 1,0-1-1,-1 0 0,1 0 0,0 0 0,0 0 0,0 1 0,-1-1 0,1 0 0,0-2 0,1 3-35,0-1 0,-1 0 0,1 0 0,0 1 0,0-1 0,-1 0 0,1 1 0,0-1 0,0 0 0,0 1 0,0-1 0,0 1 0,0 0 0,0-1 0,0 1 0,0 0 0,0 0 0,1-1 0,63-4-549,-49 5 339,60-9-5244,-26-1-3508,-9-1-5266</inkml:trace>
</inkml:ink>
</file>

<file path=ppt/ink/ink4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8.862"/>
    </inkml:context>
    <inkml:brush xml:id="br0">
      <inkml:brushProperty name="width" value="0.025" units="cm"/>
      <inkml:brushProperty name="height" value="0.025" units="cm"/>
    </inkml:brush>
  </inkml:definitions>
  <inkml:trace contextRef="#ctx0" brushRef="#br0">1 9 22197,'0'0'5669,"0"12"-2967,-1 5-2422,1-1 1,1 0 0,1 0-1,0 1 1,8 25 0,-9-38-251,1 1 0,-1-1 0,1 1 0,0-1 0,1 0 0,-1 0 0,1 0 0,0 0 0,0 0 0,0-1 0,0 1 1,5 3-1,-5-5-24,0-1 0,0 1 0,0-1 0,0 0 1,1 1-1,-1-1 0,0-1 0,1 1 1,-1 0-1,0-1 0,1 0 0,-1 0 0,0 0 1,1 0-1,-1 0 0,1-1 0,-1 1 1,0-1-1,7-2 0,-6 1-6,1 0 0,-1 0 0,0-1 0,0 1 0,0-1 0,-1 0 0,1 0 0,0-1 0,-1 1 0,0-1 0,0 1 0,4-8 0,31-55 0,-27 45 0,-2 1 0,-7 15 0,0-1 0,0 1 0,0 1 0,1-1 0,0 0 0,0 0 0,0 1 0,0 0 0,1 0 0,5-5 0,-6 54 0,-4-16 24,0-16-121,0-1 0,1 1 0,1-1-1,3 22 1,-3-32-16,-1 1 0,1-1 0,0 1-1,0-1 1,0 1 0,0-1 0,0 0 0,1 1 0,-1-1 0,1 0-1,-1 0 1,1 0 0,0 0 0,0 0 0,0-1 0,0 1 0,0 0-1,0-1 1,1 0 0,-1 1 0,0-1 0,1 0 0,-1 0-1,1 0 1,-1-1 0,1 1 0,4 0 0,14 0-8941</inkml:trace>
</inkml:ink>
</file>

<file path=ppt/ink/ink4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29.750"/>
    </inkml:context>
    <inkml:brush xml:id="br0">
      <inkml:brushProperty name="width" value="0.025" units="cm"/>
      <inkml:brushProperty name="height" value="0.025" units="cm"/>
    </inkml:brush>
  </inkml:definitions>
  <inkml:trace contextRef="#ctx0" brushRef="#br0">1 111 20820,'0'0'5183,"0"11"-3224,1 6-1592,1-1-1,0 0 0,2 0 0,0 0 0,9 24 1,-11-36-339,-1 1 0,1-1 1,1 0-1,-1 0 1,0-1-1,1 1 1,0-1-1,0 1 0,0-1 1,0 0-1,0 0 1,1 0-1,3 2 1,-4-3-36,-1-2 0,1 1 1,0 0-1,-1 0 0,1-1 1,0 1-1,-1-1 0,1 0 1,0 0-1,0 0 1,-1 0-1,1-1 0,0 1 1,0-1-1,-1 1 0,1-1 1,-1 0-1,1 0 0,-1 0 1,1-1-1,-1 1 0,1 0 1,-1-1-1,3-2 0,8-7 52,-1-1 0,0 0-1,0-1 1,-1 0-1,-1 0 1,0-2-1,11-20 1,23-31 266,-44 65-296,1 0 0,-1 0 0,1 0 0,0 0 0,0 0 0,-1 0 0,1 0 0,0 1 0,0-1 0,0 0 0,0 0 0,-1 1 0,1-1 0,0 1 0,0-1 0,1 1 0,-1-1-1,0 1 1,0 0 0,0 0 0,0-1 0,0 1 0,0 0 0,0 0 0,0 0 0,1 0 0,-1 0 0,0 0 0,0 1 0,0-1 0,0 0 0,0 0 0,0 1 0,0-1 0,0 1 0,0-1 0,0 1 0,0-1 0,0 1 0,0 0 0,0-1 0,0 1 0,-1 0 0,2 1 0,5 6 146,-1 0-1,0 0 1,0 1-1,6 12 0,7 10 72,-18-30-232,0 0 0,1 0 0,-1 1 0,0-1 0,1 0 0,-1 0 0,1 0 0,0-1 0,-1 1 0,1 0 0,0 0 0,-1-1 0,1 1 0,0-1 0,0 0 0,0 0 0,-1 1 0,1-1 0,0 0 0,0 0 0,0-1 0,-1 1 0,1 0 0,0 0 0,0-1 0,0 1 0,-1-1 0,1 0 0,0 0 0,-1 1 0,1-1 0,-1 0 0,1 0 0,-1 0 0,1-1 0,-1 1 0,0 0 0,0-1 0,3-2 0,5-7 0,1 0 0,-1-1 0,13-24 0,-14 22 0,0 2 0,27-39 0,-33 49 0,-1 0 0,1 1 0,0-1 0,-1 0 0,1 1 0,0-1 0,0 1 0,0 0 0,0-1 0,1 1 0,-1 0 0,0 0 0,0 1 0,1-1 0,-1 0 0,0 1 0,1-1 0,-1 1 0,1 0 0,3 0 0,-4 1 1,0-1 0,-1 1 0,1 0 1,0 0-1,-1 0 0,1 0 0,-1 0 0,1 0 0,-1 1 0,0-1 0,1 0 1,-1 1-1,0-1 0,0 1 0,0-1 0,0 1 0,0 0 0,-1-1 1,2 4-1,13 39-54,-12-33-13,0 0-221,-2-7-22,-1 0 1,1 1-1,0-1 1,1 0-1,-1 0 1,1 0-1,0 0 0,-1 0 1,2-1-1,-1 1 1,0 0-1,1-1 0,5 6 1,-8-9 210,1 0 0,-1 0 1,1 0-1,-1 0 0,0 0 0,1 0 1,-1 0-1,1 0 0,-1 0 0,0 0 1,1 0-1,-1-1 0,1 1 0,-1 0 1,0 0-1,1 0 0,-1 0 0,0-1 1,1 1-1,-1 0 0,0 0 0,1-1 0,-1 1 1,0 0-1,1-1 0,-1 1 0,0 0 1,0-1-1,1 1 0,-1 0 0,0-1 1,0 1-1,0 0 0,0-1 0,0 1 1,0-1-1,1 1 0,-1-1 0,0 1 1,0-1-1,2-20-3471,-2 17 2690,1-28-7102</inkml:trace>
</inkml:ink>
</file>

<file path=ppt/ink/ink4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30.110"/>
    </inkml:context>
    <inkml:brush xml:id="br0">
      <inkml:brushProperty name="width" value="0.025" units="cm"/>
      <inkml:brushProperty name="height" value="0.025" units="cm"/>
    </inkml:brush>
  </inkml:definitions>
  <inkml:trace contextRef="#ctx0" brushRef="#br0">0 0 21492,'0'0'4004,"51"35"-11403,-15-35-8552</inkml:trace>
</inkml:ink>
</file>

<file path=ppt/ink/ink4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30.452"/>
    </inkml:context>
    <inkml:brush xml:id="br0">
      <inkml:brushProperty name="width" value="0.025" units="cm"/>
      <inkml:brushProperty name="height" value="0.025" units="cm"/>
    </inkml:brush>
  </inkml:definitions>
  <inkml:trace contextRef="#ctx0" brushRef="#br0">146 0 15407,'0'0'6000,"-11"15"-2947,-8 10-1676,2 1-1,1 1 0,1 1 0,-21 55 1,28-58-1206,2 0 1,0 1-1,1-1 1,2 1-1,-1 35 1,4-54-146,1 0 1,-1 1-1,1-1 1,1 0-1,-1-1 1,1 1 0,1 0-1,-1 0 1,1-1-1,6 12 1,-6-15-22,0 1 0,0-1 1,0 0-1,0 0 0,0 0 0,1 0 0,-1-1 1,1 1-1,0-1 0,-1 0 0,1 0 0,0 0 1,0-1-1,1 0 0,-1 1 0,0-1 0,0-1 1,1 1-1,4 0 0,-5-1-5,0 0 0,1 1 0,-1-2 0,0 1 0,0 0 0,0-1 0,1 0 0,-1 0 0,0 0 0,0 0 0,0-1 0,-1 1 0,1-1 0,0 0 0,0-1 0,5-3 0,-7 3 0,1 1 0,-1-1 0,0 0 0,0 1 0,0-1 0,-1 0 0,1 0 0,-1 0 0,1 0 0,-1-1 0,0 1 0,0 0 0,-1-1 0,1 1 0,-1 0 0,1-1 0,-1 1 0,0 0 0,0-1 0,-1 1 0,0-6 0,0 7 0,0 0 0,1 0 0,-1 0 0,0 0 0,0 0 0,-1 0 0,1 0 0,0 0 0,-1 1 0,1-1 0,-1 0 0,1 1 0,-1-1 0,0 1 0,0 0 0,0 0 0,1-1 0,-1 1 0,0 0 0,0 1 0,-1-1 0,1 0 0,0 0 0,0 1 0,0 0 0,0-1 0,-3 1 0,-10-2 0,1 1 0,-30 0 0,30 2 0,6-1 0,16 0 0,20-2 0,-11-4-30,-1-1 1,0-1-1,0 0 1,0-1-1,23-19 1,65-63-162,-96 84 191,-8 7 1,1-1 1,-1 1-1,0 0 1,0 0-1,0 0 1,0 0 0,0 0-1,0 0 1,1 0-1,-1 0 1,0 0-1,0 0 1,0 0 0,0 0-1,0 0 1,1 0-1,-1 0 1,0 0-1,0 0 1,0 0 0,0 0-1,0 0 1,1 0-1,-1 0 1,0 0-1,0 1 1,0-1 0,0 0-1,0 0 1,0 0-1,1 0 1,-1 0-1,0 0 1,0 0-1,0 0 1,0 1 0,0-1-1,0 0 1,0 0-1,0 0 1,0 0-1,0 0 1,0 0 0,0 1-1,0-1 1,0 0-1,1 0 1,-1 0-1,0 0 1,0 0 0,0 1-1,-1-1 1,1 0-1,0 0 1,3 18 84,-1 27 58,-2-36-113,0 22-13,1 40-10,0-65-9,-1-1 1,1 1-1,0-1 1,1 0-1,-1 1 1,1-1-1,0 0 1,0 0-1,6 9 1,-7-13-58,0 0 0,-1-1 0,1 1 0,0 0 0,0 0-1,0 0 1,-1-1 0,1 1 0,0 0 0,0-1 0,0 1 0,0-1 0,0 1 0,0-1 0,0 0 0,1 1-1,-1-1 1,0 0 0,0 0 0,0 0 0,0 0 0,0 0 0,0 0 0,0 0 0,1 0 0,-1 0 0,0 0-1,0-1 1,0 1 0,0 0 0,0-1 0,0 1 0,0-1 0,0 1 0,1-2 0,2 0-517,-1-1 0,0 1 0,0-1 0,0 0 0,0 0 0,0 0 0,0-1 0,3-5 0,12-25-6733</inkml:trace>
</inkml:ink>
</file>

<file path=ppt/ink/ink4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2:30.872"/>
    </inkml:context>
    <inkml:brush xml:id="br0">
      <inkml:brushProperty name="width" value="0.025" units="cm"/>
      <inkml:brushProperty name="height" value="0.025" units="cm"/>
    </inkml:brush>
  </inkml:definitions>
  <inkml:trace contextRef="#ctx0" brushRef="#br0">103 0 22005,'0'0'2963,"-12"12"10,3-3-2574,0 0 0,1 1 0,0 0 0,1 0 0,0 1 0,1 0 0,0 0 0,1 1 1,0-1-1,0 1 0,-4 21 0,6-13-394,1-1 1,1 1 0,1 0 0,0-1 0,2 1 0,0-1 0,6 24-1,-5-31-5,0-1-1,1 1 0,1-1 0,0 1 1,1-1-1,-1 0 0,2-1 1,0 0-1,0 0 0,1 0 0,0-1 1,16 14-1,-22-21 1,0 0 0,1 0 0,-1 0 0,1 0 0,-1 0 0,1 0 0,0-1 0,0 1 0,0-1 0,0 0 0,0 0 0,0 0 0,0 0 0,0-1 0,0 1 0,0-1 0,0 0 0,1 0 0,-1 0 0,0 0 0,0 0 0,0-1 0,0 1 0,1-1 0,-1 0 0,0 0 0,0 0 0,5-3 0,-4 1 0,-1-1 0,1 1 0,0-1 0,-1 0 0,0 0 0,0 0 0,0 0 0,0 0 0,-1-1 0,1 1 0,-1-1 0,-1 0 0,1 0 0,0 0 0,-1 0 0,0 0 0,0-6 0,0 7 0,0 0 0,-1-1 0,1 1 0,-1 0 0,0 0 0,-1 0 0,1-1 0,-1 1 0,0 0 0,0 0 0,0 0 0,0 0 0,-1 0 0,1 0 0,-1 1 0,0-1 0,0 0 0,-1 1 0,-3-6 0,2 7 0,1-1 0,0 1 0,-1 0 0,1 0 0,-1 0 0,1 1 0,-1-1 0,0 1 0,0 0 0,0 0 0,0 0 0,0 1 0,0-1 0,0 1 0,0 0 0,0 0 0,0 0 0,0 1 0,0-1 0,-7 3 0,12-3 0,0 0 0,0 0 0,0 1 0,0-1 0,0 0 0,0 0 0,0 1 0,0-1 0,0 0 0,0 1 0,0-1 0,0 1 0,-1-1 0,1 1 0,0 0 0,0-1 0,-1 1 0,1 0 0,0 0 0,-1-1 0,1 1 0,0 0 0,-1 0 0,1 0 0,-1 0 0,0 0 0,1 0 0,-1 0 0,0 0 0,1 0 0,-1 0 0,0 0 0,0 0 0,0 0 0,0 0 0,0 0 0,0 0 0,0 0 0,0 0 0,-1 0 0,1 0 0,0 0 0,0 0 0,-1 0 0,1-1 0,-1 1 0,1 0 0,-1 0 0,1 0 0,-1 0 0,0 0 0,1-1 0,-1 1 0,0 0 0,1-1 0,-1 1 0,0 0 0,0-1 0,0 1 0,0-1 0,0 1 0,0-1 0,1 0 0,-1 1 0,0-1 0,0 0 0,0 0 0,0 0 0,-2 1 0,12-1 0,-1 1 0,0-1 0,0-1 0,1 1 0,-1-1 0,0-1 0,0 0 0,0 0 0,0 0 0,0-1 0,-1 0 0,1-1 0,-1 0 0,0 0 0,9-7 0,4-5 0,-2-1 0,0 0 0,26-34 0,9-9 0,-53 59 0,1 0 0,-1 1 0,1-1 0,0 0 0,-1 1 0,1-1 0,0 1 0,-1-1 0,1 1 0,0-1 0,-1 1 0,1 0 0,0-1 0,0 1 0,-1 0 0,1-1 0,0 1 0,0 0 0,0 0 0,0 0 0,1 0 0,5 12 0,-7 38 0,0-36 0,-10 231 0,16-210-543,-6-34 333,1 0 0,0 0 0,-1 0 1,1 1-1,0-1 0,0 0 0,0 0 0,0 0 1,0 0-1,0-1 0,0 1 0,0 0 0,0 0 0,0-1 1,0 1-1,1 0 0,-1-1 0,0 1 0,0-1 1,1 0-1,-1 1 0,0-1 0,3 0 0,14 1-12180</inkml:trace>
</inkml:ink>
</file>

<file path=ppt/ink/ink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9.130"/>
    </inkml:context>
    <inkml:brush xml:id="br0">
      <inkml:brushProperty name="width" value="0.025" units="cm"/>
      <inkml:brushProperty name="height" value="0.025" units="cm"/>
    </inkml:brush>
  </inkml:definitions>
  <inkml:trace contextRef="#ctx0" brushRef="#br0">1 1 16688,'0'0'9417,"88"8"-8488,-34-5-673,15-1-160,10 1 0,0-3-64,3 0-256,-5 0-1250,-11 0-1056,-9 0-481,-16-3-897,-12-4-1825</inkml:trace>
</inkml:ink>
</file>

<file path=ppt/ink/ink4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3:58.475"/>
    </inkml:context>
    <inkml:brush xml:id="br0">
      <inkml:brushProperty name="width" value="0.025" units="cm"/>
      <inkml:brushProperty name="height" value="0.025" units="cm"/>
    </inkml:brush>
  </inkml:definitions>
  <inkml:trace contextRef="#ctx0" brushRef="#br0">3585 5653 9737,'0'0'4148,"10"-12"-3491,15-21-160,-2-1 0,-1-2 0,-1 0 0,27-70 0,54-181 1912,-81 221-1858,17-50-49,-6-1 0,-5-2-1,-5-1 1,-5 0 0,2-157 0,-26 114 107,-44-254 0,17 177 618,9 27-94,-55-351-184,62 480-1012,-3 1 0,-4 1 0,-4 1 0,-62-124 0,30 102 114,-3 2 0,-6 3 1,-135-148-1,-279-232 290,459 455-332,-125-116 295,-202-145 1,288 240 29,-1 2 1,-2 4 0,-1 3 0,-3 2 0,0 4-1,-112-30 1,75 36-105,-150-14 1,-111 13 48,195 17-823,-337-59 1,488 61-120,0-2 1,-37-14-1,13-7-2508,41 23 2012,0 1 0,0-2 0,1 1 0,0-1 0,-5-6 0,-9-21-9251</inkml:trace>
</inkml:ink>
</file>

<file path=ppt/ink/ink4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3:58.941"/>
    </inkml:context>
    <inkml:brush xml:id="br0">
      <inkml:brushProperty name="width" value="0.025" units="cm"/>
      <inkml:brushProperty name="height" value="0.025" units="cm"/>
    </inkml:brush>
  </inkml:definitions>
  <inkml:trace contextRef="#ctx0" brushRef="#br0">4 1216 14830,'0'0'806,"-1"11"198,1-8-985,-1-1 80,0 1 1,1 0-1,0-1 1,-1 1-1,1 0 1,0 0-1,0 0 0,0-1 1,1 1-1,-1 0 1,1 0-1,0-1 1,-1 1-1,1 0 1,0-1-1,0 1 1,1-1-1,-1 1 0,1-1 1,-1 0-1,1 0 1,0 1-1,0-1 1,-1 0-1,2 0 1,-1-1-1,0 1 1,0 0-1,0-1 0,1 1 1,-1-1-1,1 0 1,3 1-1,2 1 102,-1-1 0,1-1 0,0 0-1,0 0 1,-1 0 0,1-1 0,0 0 0,0-1-1,0 1 1,0-2 0,-1 1 0,1-1 0,13-5 0,-9 2 14,-1-1 1,1 0-1,-1-1 1,0-1-1,0 1 1,-1-2-1,15-14 1,-1-5 349,0 0 0,-2-2 0,-2-1 1,34-65-1,-32 47-233,-1-1 0,-3-1 0,-1 0 0,-3-2 0,-3 1 1,7-72-1,-14 85-284,-2 0 0,-2 0 1,-2 1-1,-1-1 0,-2 0 1,-1 1-1,-2 0 0,-2 0 1,-22-52-1,22 66-120,-25-42 1,31 61 60,1 0 0,-1 0 0,1 0-1,-1 1 1,0-1 0,-1 1 0,1 0 0,-1 0 0,0 1 0,0-1-1,0 1 1,-1 0 0,-9-4 0,15 7 5,-1 0 0,0 0 0,0-1 1,0 1-1,0 0 0,0 0 0,1 0 0,-1 0 0,0 0 0,0 0 0,0 0 1,0 0-1,0 0 0,0 1 0,0-1 0,1 0 0,-1 0 0,0 1 1,0-1-1,0 1 0,1-1 0,-1 1 0,0-1 0,0 1 0,1-1 1,-1 1-1,0 0 0,0 0 0,0 1-8,-1 1 1,1-1-1,0 1 1,0-1-1,0 1 1,1-1-1,-1 1 1,0-1-1,1 6 1,-1 3-34,1 1 1,0-1-1,4 21 1,0-11-57,2-2 0,0 1 0,1-1 1,1 0-1,1 0 0,1-1 0,0 0 1,1 0-1,1-2 0,26 29 0,-19-25-844,1 0-1,1-2 0,0-1 0,2-1 1,0 0-1,0-2 0,43 19 1,49 7-6725</inkml:trace>
</inkml:ink>
</file>

<file path=ppt/ink/ink4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3:59.734"/>
    </inkml:context>
    <inkml:brush xml:id="br0">
      <inkml:brushProperty name="width" value="0.025" units="cm"/>
      <inkml:brushProperty name="height" value="0.025" units="cm"/>
    </inkml:brush>
  </inkml:definitions>
  <inkml:trace contextRef="#ctx0" brushRef="#br0">1 15 20243,'0'0'2200,"0"12"-1389,1 26 39,1-1-1,2 1 1,14 57 0,-13-75-770,1 0-1,0-1 1,2 0 0,0-1-1,1 1 1,1-1 0,0-1-1,25 30 1,-32-43-10,1 1-1,0-1 1,0-1 0,0 1-1,0-1 1,1 1 0,-1-1 0,1-1-1,0 1 1,0-1 0,0 1 0,0-1-1,0-1 1,0 1 0,1-1-1,-1 0 1,0 0 0,1 0 0,-1-1-1,1 0 1,5-1 0,-5 0 91,-1 0 0,0-1 0,0 0 0,0 0 0,0 0 0,0-1 0,-1 1 0,1-1 0,-1-1 0,1 1 0,-1 0 0,0-1 0,-1 0 0,1 0 0,-1 0 0,1 0 0,-1-1 1,0 1-1,-1-1 0,1 0 0,1-6 0,3-5-131,-2-1 1,0 1-1,-2-1 1,1 0 0,-2 0-1,0 0 1,-1 0-1,-1 0 1,-1-1-1,-4-28 1,4 37-32,0 0 1,-1 0-1,0 0 0,-1 0 0,0 0 1,0 1-1,-1 0 0,0 0 0,0 0 1,-1 0-1,0 0 0,0 1 1,-1 0-1,0 0 0,0 0 0,-1 1 1,0 0-1,0 0 0,0 1 0,-1 0 1,-13-7-1,19 11 1,0 1 0,0-1 0,0 0 0,0 1 0,0 0 0,0-1 0,0 1 0,0 0 0,0 0 0,0 0 0,0 0 0,0 0 0,0 1 0,0-1 0,0 1 0,0-1 0,0 1 0,0 0 0,0 0 0,0-1 0,0 1 0,1 1 0,-1-1 0,0 0 0,1 0 0,-1 1 0,1-1 0,-1 1 0,1-1 0,0 1 0,0-1 0,0 1 0,0 0 0,0 0 0,0 0 0,0-1 0,0 1 0,0 0 0,1 0 0,-1 0 0,1 0 0,0 0 0,0 0 0,0 0 0,-1 0 0,2 0 0,-1 0 0,0 0 0,0 1 0,1-1 0,-1 0 0,1-1 0,0 1 0,-1 0 0,1 0 0,0 0 0,0 0 0,2 2 0,-1-2-33,0 1-1,1-1 1,-1 0 0,1 0 0,-1 0-1,1 0 1,0-1 0,0 1 0,0-1-1,0 0 1,0 1 0,0-1 0,0 0-1,0-1 1,0 1 0,1-1 0,-1 1-1,0-1 1,0 0 0,1 0 0,-1 0-1,0-1 1,4 0 0,5-1-402,0 1 1,-1-2-1,1 0 0,-1 0 1,15-7-1,-7 1-3183,0-1 0,0-1 0,32-25 0,-26 12-2110</inkml:trace>
</inkml:ink>
</file>

<file path=ppt/ink/ink4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0.442"/>
    </inkml:context>
    <inkml:brush xml:id="br0">
      <inkml:brushProperty name="width" value="0.025" units="cm"/>
      <inkml:brushProperty name="height" value="0.025" units="cm"/>
    </inkml:brush>
  </inkml:definitions>
  <inkml:trace contextRef="#ctx0" brushRef="#br0">0 251 9545,'0'0'11809,"4"11"-10010,26 101 2669,-30-112-4453,0 0 1,0 1-1,0-1 0,0 1 1,1-1-1,-1 1 1,0-1-1,0 1 0,1-1 1,-1 0-1,0 1 1,0-1-1,1 1 1,-1-1-1,0 0 0,1 1 1,-1-1-1,0 0 1,1 0-1,-1 1 0,1-1 1,-1 0-1,1 0 1,-1 0-1,0 1 0,1-1 1,-1 0-1,1 0 1,-1 0-1,1 0 1,-1 0-1,1 0 0,-1 0 1,1 0-1,-1 0 1,1 0-1,-1 0 0,1 0 1,-1 0-1,1-1 1,-1 1-1,0 0 0,1 0 1,-1 0-1,1-1 1,-1 1-1,0 0 0,1-1 1,-1 1-1,1 0 1,-1-1-1,0 1 1,1-1-1,23-28 1195,-7 9-679,-15 19-544,-1 1 1,1-1-1,-1 1 1,1 0-1,0-1 1,-1 1-1,1 0 1,-1 0-1,1 0 0,0 0 1,-1 1-1,1-1 1,-1 0-1,1 1 1,0-1-1,-1 1 1,1 0-1,-1-1 1,0 1-1,1 0 0,-1 0 1,1 0-1,-1 0 1,0 0-1,0 0 1,0 0-1,0 0 1,1 0-1,-1 1 1,1 1-1,34 50-552,-28-39 494,28 44-13,38 84 0,-64-120 128,-1 1 0,-1 0-1,-1 0 1,-1 0 0,-2 1-1,0 0 1,1 34-1,-5-53 102,-1 0 0,1 0 0,-1 0 0,0 0 0,-1 0 0,1 0 0,-1 0 0,0-1 0,0 1 0,0-1 0,-1 1 0,-4 4 0,6-7-104,0 0 1,0-1-1,0 0 1,-1 1-1,1-1 0,-1 0 1,1 0-1,-1 0 1,1 1-1,-1-2 0,0 1 1,1 0-1,-1 0 1,0 0-1,0-1 0,0 1 1,0-1-1,1 0 1,-1 1-1,0-1 0,0 0 1,0 0-1,0 0 1,0-1-1,0 1 1,0 0-1,1-1 0,-1 1 1,0-1-1,0 1 1,0-1-1,1 0 0,-1 0 1,0 0-1,1 0 1,-3-2-1,0 0-41,0-1 0,0-1 0,0 1 0,1 0 0,-1-1 0,1 0 0,0 0 0,1 0 0,-1 0 0,1 0 0,0-1 0,0 1 0,1-1 0,0 1 0,0-1 0,-1-6 0,0-8 0,0 0 0,2 0 0,2-26 0,0 32 0,1-1 0,0 0 0,1 1 0,1 0 0,0 0 0,1 0 0,14-25 0,69-90 0,-35 55 0,-25 32 0,34-71 0,-55 96 0,-1 0 0,0-1 0,-1 0 0,-1-1 0,-1 1 0,-1-1 0,2-26 0,-5 43 0,1 1 0,-1-1 0,0 1 0,0-1 0,0 1 0,0-1 0,0 1 0,0-1 0,0 1 0,-1 0 0,1-1 0,-1 1 0,1-1 0,-1 1 0,1-1 0,-1 1 0,0 0 0,1 0 0,-1-1 0,0 1 0,0 0 0,0 0 0,0 0 0,0 0 0,0 0 0,0 0 0,-1 0 0,1 0 0,0 0 0,0 1 0,-1-1 0,1 0 0,0 1 0,-1-1 0,1 1 0,-1 0 0,1-1 0,-1 1 0,1 0 0,-3 0 0,0 0 0,0 1 0,0 0 0,1 0 0,-1 0 0,1 0 0,-1 0 0,0 1 0,1 0 0,0 0 0,-1 0 0,1 0 0,0 0 0,0 0 0,0 1 0,-3 3 0,-4 7 0,1 0 0,1 0 0,0 1 0,1 0 0,0 1 0,1 0 0,0 0 0,2 0 0,0 0 0,0 1 0,2 0 0,0-1 0,0 1 0,2 0 0,1 19 0,-1-31 0,0 1 0,0-1 0,1 1 0,0-1 0,0 0 0,0 1 0,0-1 0,1 0 0,0 0 0,0 0 0,0 0 0,0 0 0,1 0 0,-1-1 0,1 1 0,0-1 0,0 0 0,6 6 0,-3-6 0,0 1 0,-1-1 0,1 0 0,0-1 0,1 1 0,-1-1 0,0 0 0,1-1 0,-1 0 0,1 0 0,10 0 0,0-1 0,0 0 0,0-2 0,0 0 0,-1-1 0,1 0 0,-1-2 0,1 0 0,-1-1 0,19-9 0,-30 12-172,1-1 0,-1 0 0,0 1 0,0-2 0,0 1 0,0-1 0,-1 1 0,1-1 0,-1 0 0,-1-1 0,1 1 0,-1-1 0,0 0 0,0 0 0,0 0 0,-1 0 0,0 0 0,0 0 0,-1 0 0,0-1 0,0 1 0,0-13 0,-1 25 200,1-1-1,-1 1 1,1 0-1,0 0 1,1-1-1,-1 1 1,1 0-1,0-1 1,1 0-1,-1 1 1,1-1-1,0 0 0,1 0 1,-1-1-1,1 1 1,0-1-1,0 0 1,0 0-1,0 0 1,1 0-1,0-1 1,6 4-1,-1-1-131,0-1-1,0-1 1,0 0-1,1 0 1,-1-1-1,1 0 1,0-1-1,0 0 1,1-1-1,21 0 0,-3-6-4763,-3-13-4528</inkml:trace>
</inkml:ink>
</file>

<file path=ppt/ink/ink4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1.102"/>
    </inkml:context>
    <inkml:brush xml:id="br0">
      <inkml:brushProperty name="width" value="0.025" units="cm"/>
      <inkml:brushProperty name="height" value="0.025" units="cm"/>
    </inkml:brush>
  </inkml:definitions>
  <inkml:trace contextRef="#ctx0" brushRef="#br0">1 247 10730,'0'-79'13085,"4"72"-10432,3 13-1986,6 14-357,41 124 2467,-42-105-2397,1 0 0,3-1 0,36 66 0,-49-100-339,-1 0-1,1 0 1,0-1-1,0 1 1,0-1-1,0 1 1,1-1-1,0 0 1,-1 0-1,1-1 1,0 1-1,0-1 1,0 0 0,1 0-1,8 3 1,-10-5-24,1 1 0,0-1 0,-1 0 0,1 0 0,-1-1 0,1 1 0,-1-1 1,1 1-1,-1-1 0,1 0 0,-1 0 0,1-1 0,-1 1 0,0-1 0,0 1 0,0-1 0,0 0 1,0 0-1,0-1 0,0 1 0,2-3 0,12-13-17,-1-1 0,-1 0 0,-1-1 0,-1-1 0,0 0 0,-2 0 0,0-1 0,14-44 0,-13 26 0,-1 0 0,-2-1 0,-3 1 0,4-59 0,-9 22 0,-3 65 35,-3 15-81,-2 17-1182,-6 96-13185,8-68 7644</inkml:trace>
</inkml:ink>
</file>

<file path=ppt/ink/ink4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1.708"/>
    </inkml:context>
    <inkml:brush xml:id="br0">
      <inkml:brushProperty name="width" value="0.025" units="cm"/>
      <inkml:brushProperty name="height" value="0.025" units="cm"/>
    </inkml:brush>
  </inkml:definitions>
  <inkml:trace contextRef="#ctx0" brushRef="#br0">0 452 8072,'0'0'16917,"12"2"-13714,-5 0-2663,-3-1-341,0 0 0,0 0 0,0 0 0,0-1 0,0 0 0,0 1 0,-1-2 0,1 1 0,0 0 0,0-1-1,0 1 1,0-1 0,0 0 0,-1 0 0,1-1 0,0 1 0,5-4 0,0-1-146,0 1-1,-1 1 0,1-1 1,1 2-1,-1-1 0,1 1 1,-1 1-1,18-3 0,-24 4-52,0 1-1,0 0 1,1 0-1,-1 0 0,0 0 1,0 1-1,1-1 1,-1 1-1,0 0 1,0 0-1,0 0 0,0 1 1,0-1-1,0 0 1,0 1-1,-1 0 1,1 0-1,0 0 0,-1 0 1,1 0-1,-1 0 1,0 1-1,0-1 0,0 1 1,0 0-1,0-1 1,-1 1-1,1 0 1,1 5-1,-3-8 1,0 0 0,0 0 0,0 0 0,1-1 0,-1 1 0,0 0 0,0 0 0,0 0 0,0 0 0,0 0 0,1 0 0,-1 0 0,0 0 0,0 0 0,0-1 0,0 1 0,0 0 0,1 0 0,-1 0 0,0 0 0,0 0 0,0 0 0,0 0 0,1 0 0,-1 0 0,0 0 0,0 0 0,0 0 0,0 0 0,1 1 0,-1-1 0,0 0 0,0 0 0,0 0 0,0 0 0,1 0 0,-1 0 0,0 0 0,0 0 0,0 0 0,0 1 0,0-1 0,0 0 0,0 0 0,1 0 0,-1 0 0,0 0 0,0 1 0,0-1 0,0 0 0,0 0 0,0 0 0,0 0 0,0 1 0,0-1 0,0 0 0,4-27 0,-4-39 0,-1 50 0,0 1 0,-2-1 0,-4-15 0,-10-57 0,62 121 0,-37-27 0,1 0 0,0-1 0,0-1 0,0 0 0,1 0 0,-1 0 0,1-1 0,0-1 0,0 0 0,0 0 0,0-1 0,1 0 0,-1-1 0,0 0 0,0 0 0,16-3 0,-20 1 0,1 0 0,-1 0 0,0 0 0,0-1 0,0 0 0,0 0 0,0 0 0,-1-1 0,1 1 0,-1-2 0,0 1 0,0 0 0,-1-1 0,1 0 0,-1 0 0,0 0 0,0-1 0,-1 1 0,1-1 0,-1 0 0,-1 0 0,1 0 0,-1-1 0,0 1 0,0 0 0,1-10 0,-1 2 0,0 0 0,-1 1 0,-1-1 0,0 0 0,0 0 0,-4-20 0,4 34 0,0-1 0,0 1 0,0-1 0,0 0 0,0 1 0,0-1 0,0 0 0,-1 1 0,1-1 0,0 1 0,0-1 0,0 1 0,-1-1 0,1 0 0,0 1 0,-1-1 0,1 1 0,0-1 0,-1 1 0,1-1 0,-1 1 0,1 0 0,-1-1 0,1 1 0,-1-1 0,1 1 0,-2-1 0,-5 15 0,-2 30 0,8-32 0,0 2 0,0 0 0,1 0 0,0 0 0,1 0 0,4 22 0,-4-33 0,0-1 0,0 1 0,0 0 0,0 0 0,0-1 0,1 1 0,-1-1 0,1 1 0,0-1 0,-1 0 0,1 1 0,0-1 0,1 0 0,-1 0 0,0 0 0,0-1 0,1 1 0,-1 0 0,1-1 0,0 0 0,-1 1 0,1-1 0,0 0 0,0-1 0,0 1 0,-1 0 0,1-1 0,0 0 0,0 1 0,0-1 0,0 0 0,5-1 0,-1 0 0,-1-1 0,1 1 0,-1-1 0,1-1 0,-1 1 0,0-1 0,0 0 0,0 0 0,0-1 0,-1 0 0,1 0 0,-1 0 0,0-1 0,0 1 0,-1-1 0,1 0 0,-1-1 0,4-7 0,8-11 0,-1-1 0,21-48 0,-18 26 0,-13 100 0,-6-34-123,1 37-1353,0-54 1296,0 0 0,0 0 0,0 0 0,0-1 0,1 1 0,-1 0 1,1 0-1,0 0 0,-1 0 0,1 0 0,0 0 0,0-1 0,0 1 0,0 0 0,0-1 0,1 1 0,-1-1 0,0 1 0,1-1 1,-1 0-1,3 2 0,5-2-7876</inkml:trace>
</inkml:ink>
</file>

<file path=ppt/ink/ink4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2.049"/>
    </inkml:context>
    <inkml:brush xml:id="br0">
      <inkml:brushProperty name="width" value="0.025" units="cm"/>
      <inkml:brushProperty name="height" value="0.025" units="cm"/>
    </inkml:brush>
  </inkml:definitions>
  <inkml:trace contextRef="#ctx0" brushRef="#br0">0 1 24599,'0'0'4901,"33"58"-4869,-6-36-769,2-3-3106,-5-5-2083,0-1-2146</inkml:trace>
</inkml:ink>
</file>

<file path=ppt/ink/ink4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2.374"/>
    </inkml:context>
    <inkml:brush xml:id="br0">
      <inkml:brushProperty name="width" value="0.025" units="cm"/>
      <inkml:brushProperty name="height" value="0.025" units="cm"/>
    </inkml:brush>
  </inkml:definitions>
  <inkml:trace contextRef="#ctx0" brushRef="#br0">48 1 4036,'0'0'16992,"-7"11"-16186,-23 35-155,28-44-575,1-1 0,0 1 0,0 0-1,0 1 1,0-1 0,0 0 0,0 0-1,1 0 1,-1 1 0,1-1 0,0 0-1,-1 0 1,1 1 0,0-1-1,0 0 1,1 4 0,-1-5-28,1 1-1,0-1 1,-1 0-1,1 0 1,0 0 0,0 0-1,-1 0 1,1 0-1,0 0 1,0 0 0,0-1-1,0 1 1,0 0-1,0 0 1,0-1-1,1 1 1,-1-1 0,0 1-1,0-1 1,0 1-1,2-1 1,7 2 127,0-1 0,1-1 0,-1 1 0,0-2 0,16-1 0,-9 0-202,171-7 32,-188 8 32,1 1-1,0 0 1,-1 0-1,1 0 0,0-1 1,-1 1-1,1 0 1,0 0-1,-1 0 0,1 0 1,0 0-1,0 0 1,-1 1-1,1-1 0,0 0 1,-1 0-1,1 0 1,0 1-1,-1-1 0,1 0 1,-1 1-1,1-1 1,0 0-1,-1 1 0,1-1 1,-1 1-1,1-1 0,-1 1 1,1-1-1,-1 1 1,1-1-1,-1 1 0,0-1 1,1 1-1,-1 0 1,0-1-1,0 1 0,1 0 1,-1-1-1,0 1 1,0 0-1,0-1 0,0 1 1,0 0-1,0-1 1,0 1-1,0 0 0,0 0 1,0-1-1,0 1 1,0 0-1,0-1 0,-1 1 1,1 0-1,0-1 0,-1 1 1,1-1-1,0 1 1,-1 0-1,0 0 0,-2 4 447,-1 0-1,1 0 0,-1-1 0,0 1 0,0-1 0,-5 4 0,-10 8-316,-1-1-1,-1 0 1,0-2-1,0 0 1,-1-2-1,-1 0 1,-31 10-1,47-20-560,28-34-15033,-2 9 2872</inkml:trace>
</inkml:ink>
</file>

<file path=ppt/ink/ink4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2.702"/>
    </inkml:context>
    <inkml:brush xml:id="br0">
      <inkml:brushProperty name="width" value="0.025" units="cm"/>
      <inkml:brushProperty name="height" value="0.025" units="cm"/>
    </inkml:brush>
  </inkml:definitions>
  <inkml:trace contextRef="#ctx0" brushRef="#br0">11 1 24471,'0'0'2061,"-2"11"-33,-2 22-1727,1 0-1,2 0 1,1 0-1,2 1 1,1-1-1,1 0 1,2-1-1,2 0 1,1 0-1,1 0 1,1-1-1,2 0 1,30 50-1,-39-75-570,1 1 0,0-1 0,1 0 0,0 0 1,-1-1-1,2 1 0,-1-1 0,8 4 0,-13-8 165,1 0 1,-1 0-1,1 0 0,-1 0 1,1-1-1,0 1 0,-1-1 0,1 1 1,0-1-1,-1 1 0,1-1 1,0 0-1,0 0 0,-1 0 0,1 0 1,0 0-1,-1 0 0,1 0 1,0-1-1,0 1 0,-1-1 1,1 1-1,0-1 0,-1 1 0,1-1 1,-1 0-1,1 0 0,-1 0 1,1 0-1,-1 0 0,0 0 0,1 0 1,-1-1-1,0 1 0,0 0 1,0-1-1,0 1 0,0-1 1,0 1-1,-1-1 0,1 1 0,0-1 1,0-2-1,11-32-5367,-1-8-2744</inkml:trace>
</inkml:ink>
</file>

<file path=ppt/ink/ink4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3.076"/>
    </inkml:context>
    <inkml:brush xml:id="br0">
      <inkml:brushProperty name="width" value="0.025" units="cm"/>
      <inkml:brushProperty name="height" value="0.025" units="cm"/>
    </inkml:brush>
  </inkml:definitions>
  <inkml:trace contextRef="#ctx0" brushRef="#br0">45 186 18449,'0'0'2851,"-5"9"-144,-1 4-2054,0 0 1,0 0-1,2 0 1,-1 1-1,2 0 1,0 0-1,0 0 1,1 0-1,1 0 1,1 1-1,1 20 1,-1-32-640,1-1 1,0 1 0,0-1-1,0 1 1,0-1-1,0 1 1,1-1-1,-1 0 1,1 0 0,0 0-1,-1 0 1,1 0-1,0 0 1,0 0-1,0-1 1,0 1 0,0-1-1,1 1 1,-1-1-1,0 0 1,1 0 0,-1 0-1,1 0 1,-1 0-1,1 0 1,0-1-1,-1 0 1,1 1 0,-1-1-1,1 0 1,0 0-1,-1 0 1,1-1-1,0 1 1,-1 0 0,1-1-1,-1 0 1,1 0-1,-1 0 1,1 0-1,-1 0 1,0 0 0,1 0-1,-1-1 1,0 0-1,0 1 1,0-1 0,0 0-1,0 0 1,0 0-1,2-3 1,3-8 1,-1 0 1,0-1-1,-1 1 1,0-1-1,-1 0 1,2-17-1,7-52 29,-13 82-45,-2 49 0,1-32 0,0 1 0,1 0 0,0 0 0,6 31 0,-5-46 0,-1-1 0,1 1 0,-1-1 0,1 1 0,0-1 0,0 1 0,0-1 0,0 1 0,0-1 0,0 0 0,0 0 0,0 1 0,0-1 0,0 0 0,1 0 0,-1 0 0,1 0 0,-1 0 0,1 0 0,-1-1 0,1 1 0,-1-1 0,1 1 0,-1-1 0,1 1 0,0-1 0,-1 0 0,1 0 0,0 1 0,-1-1 0,1 0 0,0-1 0,0 1 0,-1 0 0,1 0 0,-1-1 0,3 0 0,2-1 0,0 0 0,0 0 0,-1 0 0,1-1 0,-1 1 0,1-2 0,-1 1 0,9-8 0,-1-2 0,0 0 0,-2-2 0,0 1 0,0-1 0,-2-1 0,0 0 0,0 0 0,-2-1 0,0 0 0,0 0 0,-2 0 0,5-30 0,-50 165 0,40-116 0,-2 5 0,1-1 0,0 1 0,0 0 0,1 0 0,-1-1 0,3 13 0,-2-18 0,1 1 0,-1-1 0,1 1 0,-1-1 0,1 1 0,0-1 0,0 1 0,0-1 0,0 0 0,0 0 0,0 1 0,0-1 0,0 0 0,1 0 0,-1 0 0,0 0 0,1 0 0,-1 0 0,1-1 0,-1 1 0,1 0 0,-1-1 0,1 1 0,-1-1 0,1 0 0,0 1 0,-1-1 0,1 0 0,-1 0 0,1 0 0,0 0 0,2-1 0,0 1 0,1 0 0,-1-1 0,0 1 0,0-1 0,0 0 0,0-1 0,1 1 0,-2-1 0,1 0 0,0 0 0,0 0 0,0 0 0,-1 0 0,5-4 0,-2-1 0,1 0 0,-1 0 0,0 0 0,0 0 0,0-1 0,4-10 0,1-2 0,-2-1 0,0-1 0,-2 0 0,8-34 0,-20 88 0,1 0 0,-1 59 0,5-90 2,0 1 0,0-1 0,0 1-1,1-1 1,-1 1 0,0-1 0,0 1 0,1-1 0,-1 1-1,1-1 1,0 0 0,-1 1 0,1-1 0,0 0 0,0 0-1,0 1 1,-1-1 0,1 0 0,1 0 0,-1 0 0,0 0-1,0 0 1,0 0 0,0-1 0,1 1 0,-1 0 0,0-1-1,1 1 1,-1 0 0,0-1 0,1 0 0,-1 1 0,1-1-1,-1 0 1,1 0 0,-1 0 0,1 0 0,-1 0 0,1 0-1,-1 0 1,1 0 0,-1 0 0,1-1 0,-1 1 0,0-1-1,1 1 1,1-2 0,3 0-42,0 0 0,-1-1 0,1 1 0,-1-1 0,1 0 0,-1-1 0,0 1 0,-1-1 0,1 0 0,6-8 0,-4 3-874,-1 0 0,-1 0 0,0-1 0,0 0 1,4-13-1,-3 3-2368,-1 0 0,-1-1 1,2-37-1,-3-10-9594</inkml:trace>
</inkml:ink>
</file>

<file path=ppt/ink/ink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9.473"/>
    </inkml:context>
    <inkml:brush xml:id="br0">
      <inkml:brushProperty name="width" value="0.025" units="cm"/>
      <inkml:brushProperty name="height" value="0.025" units="cm"/>
    </inkml:brush>
  </inkml:definitions>
  <inkml:trace contextRef="#ctx0" brushRef="#br0">10 16 15855,'0'0'2354,"8"-3"-218,9-1-1870,0 1 0,0 1 0,0 0-1,0 1 1,0 1 0,0 0 0,0 2 0,0 0 0,0 1 0,0 0 0,-1 1 0,1 1 0,-1 1 0,0 0 0,-1 1 0,27 16 0,-40-21-228,1-1 0,-1 1 0,1-1 0,-1 1 0,0 0 0,0 0 0,0 0 0,0 0 0,0 0 0,0 1 0,-1-1 0,1 0 0,-1 1-1,1-1 1,-1 1 0,0 0 0,0-1 0,0 1 0,0 0 0,-1 0 0,1 0 0,-1-1 0,0 1 0,1 0 0,-1 0 0,-1 0 0,1 0 0,0 0 0,-1 0 0,1-1 0,-1 1 0,0 0-1,0 0 1,0-1 0,0 1 0,-1-1 0,1 1 0,-1-1 0,1 1 0,-1-1 0,0 0 0,0 0 0,0 0 0,0 0 0,-4 3 0,-31 23 1256,-49 27 1,61-41-1152,1 1 1,0 1-1,1 1 0,1 1 1,1 1-1,-26 29 1,30-22-1440,10-7-2336,6-9-2843</inkml:trace>
</inkml:ink>
</file>

<file path=ppt/ink/ink4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3.422"/>
    </inkml:context>
    <inkml:brush xml:id="br0">
      <inkml:brushProperty name="width" value="0.025" units="cm"/>
      <inkml:brushProperty name="height" value="0.025" units="cm"/>
    </inkml:brush>
  </inkml:definitions>
  <inkml:trace contextRef="#ctx0" brushRef="#br0">28 0 16528,'-3'9'3293,"-3"8"-2512,1 0 0,1 1 0,1-1-1,0 0 1,1 1 0,1 0 0,1 0-1,2 24 1,2-13 315,1 0 1,2 0-1,1-1 0,18 45 0,-5-24-1662,-3 1 1,-1 1-1,-3 0 0,-2 1 0,-3 1 0,6 102 0,-16-161 802,-1 0 0,0 0 0,1 1 1,-2-1-1,1 1 0,-1-1 0,0 1 0,-5-7 0,-3-8 111,-22-41 92,-22-47 528,50 98-909,1 0 0,1 0 0,0-1 0,0 1 0,1-1-1,0 1 1,1-1 0,0-14 0,2 22-101,-1 1 0,1-1-1,0 1 1,-1 0 0,1-1 0,0 1 0,1 0 0,-1 0-1,0 0 1,1 0 0,-1 0 0,1 0 0,-1 0 0,1 0-1,0 0 1,0 1 0,0-1 0,0 1 0,0-1 0,3-1-1,54-22-2681,-32 15 554,9-7-5062</inkml:trace>
</inkml:ink>
</file>

<file path=ppt/ink/ink4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3.966"/>
    </inkml:context>
    <inkml:brush xml:id="br0">
      <inkml:brushProperty name="width" value="0.025" units="cm"/>
      <inkml:brushProperty name="height" value="0.025" units="cm"/>
    </inkml:brush>
  </inkml:definitions>
  <inkml:trace contextRef="#ctx0" brushRef="#br0">88 111 10250,'3'-8'2365,"0"2"-1801,12-33 3687,-14 36-3529,0 0 0,-1-1 0,1 1 0,0-1 0,-1 1 0,0-1 0,0 1 0,0-1 0,0 1 0,0-1 0,-2-3 0,2 6-598,-1 0-1,1 0 1,-1 1 0,1-1-1,-1 0 1,1 0-1,-1 1 1,1-1 0,-1 0-1,0 1 1,1-1 0,-1 1-1,0-1 1,0 1 0,1-1-1,-1 1 1,0 0 0,0-1-1,0 1 1,0 0-1,0 0 1,1-1 0,-1 1-1,0 0 1,0 0 0,0 0-1,0 0 1,0 0 0,0 0-1,0 1 1,1-1-1,-1 0 1,0 0 0,0 1-1,0-1 1,-1 1 0,0 0-34,-1 0 1,0 0 0,0 0 0,1 0 0,-1 1-1,1-1 1,0 1 0,-1 0 0,1 0 0,-3 2-1,-1 6-47,0 0 0,0 0 0,1 0-1,0 1 1,1 0 0,0 0 0,1 0 0,0 0-1,-1 14 1,1-4-44,1-1 0,1 1-1,1-1 1,3 28 0,-3-47 3,1 1 0,-1 0 0,0 0-1,0 0 1,1-1 0,-1 1 0,1 0 0,-1 0-1,1-1 1,0 1 0,-1-1 0,1 1 0,0 0 0,0-1-1,0 0 1,1 1 0,-1-1 0,0 0 0,0 1 0,1-1-1,-1 0 1,1 0 0,-1 0 0,1 0 0,-1 0 0,1-1-1,0 1 1,-1 0 0,1-1 0,0 1 0,0-1 0,-1 1-1,1-1 1,0 0 0,0 0 0,0 0 0,-1 0 0,1 0-1,0 0 1,0-1 0,1 0 0,4 0 46,-2-1 0,1 0-1,0 0 1,0 0 0,-1-1 0,1 0 0,-1 0 0,0-1 0,0 1-1,8-8 1,0-3-43,-1 0 0,-1 0 0,-1-1 0,0-1 0,-1 1 0,-1-1 0,0-1 0,-1 0 0,-1 0 0,0 0 0,-1-1 0,-1 0 0,-1 0 0,1-24 0,-7 70 4,-11 48 0,7-51-40,3 1 0,-4 43 0,8-68-65,-1 1 0,1-1 0,0 1-1,0-1 1,0 1 0,0-1 0,1 1 0,-1-1-1,0 1 1,1-1 0,-1 1 0,1-1 0,-1 0-1,1 1 1,0-1 0,-1 0 0,1 0 0,0 1-1,0-1 1,0 0 0,0 0 0,0 0 0,0 0-1,0 0 1,0 0 0,1 0 0,-1 0-1,0-1 1,1 1 0,-1 0 0,0-1 0,1 1-1,-1-1 1,1 0 0,-1 1 0,1-1 0,1 0-1,2 0-565,0 0-1,0-1 1,0 1-1,0-1 1,0 0-1,0-1 1,0 1-1,0-1 1,-1 0-1,8-4 1,35-26-7314</inkml:trace>
</inkml:ink>
</file>

<file path=ppt/ink/ink4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4.310"/>
    </inkml:context>
    <inkml:brush xml:id="br0">
      <inkml:brushProperty name="width" value="0.025" units="cm"/>
      <inkml:brushProperty name="height" value="0.025" units="cm"/>
    </inkml:brush>
  </inkml:definitions>
  <inkml:trace contextRef="#ctx0" brushRef="#br0">219 0 16592,'-30'52'3075,"-7"7"96,0 6-545,2 2-224,5-1-800,8-12-609,8-11-609,10-15-416,4-18-320,6-10 96,7-13-129,-3-14-1120,-5-8-2339,-5-9-1473,0-2-3171</inkml:trace>
  <inkml:trace contextRef="#ctx0" brushRef="#br0" timeOffset="1">1 151 14574,'0'0'7239,"0"57"-4293,16-37-319,6-5-769,11-5-449,8-4-704,8-4-481,0-2-192,-1-1-1762,-1-9-2017,-8-7-898,-9-4-3074</inkml:trace>
</inkml:ink>
</file>

<file path=ppt/ink/ink4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4.638"/>
    </inkml:context>
    <inkml:brush xml:id="br0">
      <inkml:brushProperty name="width" value="0.025" units="cm"/>
      <inkml:brushProperty name="height" value="0.025" units="cm"/>
    </inkml:brush>
  </inkml:definitions>
  <inkml:trace contextRef="#ctx0" brushRef="#br0">12 1 3043,'0'0'25880,"-11"48"-24919,11-18-640,0 0-33,0 2-192,13-4-96,5 1-609,4-5-1152,-1-6-898,-1-5-224,-4-4-256,-3-7 1474,-9-2-994</inkml:trace>
</inkml:ink>
</file>

<file path=ppt/ink/ink4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4.994"/>
    </inkml:context>
    <inkml:brush xml:id="br0">
      <inkml:brushProperty name="width" value="0.025" units="cm"/>
      <inkml:brushProperty name="height" value="0.025" units="cm"/>
    </inkml:brush>
  </inkml:definitions>
  <inkml:trace contextRef="#ctx0" brushRef="#br0">0 14 17585,'0'0'14894,"48"-14"-14862,-20 21-545,6 9-1120,2 5-1154,5 3-1441,-1 1-1633,-1-4-6471</inkml:trace>
</inkml:ink>
</file>

<file path=ppt/ink/ink4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5.336"/>
    </inkml:context>
    <inkml:brush xml:id="br0">
      <inkml:brushProperty name="width" value="0.025" units="cm"/>
      <inkml:brushProperty name="height" value="0.025" units="cm"/>
    </inkml:brush>
  </inkml:definitions>
  <inkml:trace contextRef="#ctx0" brushRef="#br0">92 142 17969,'0'0'13602,"-10"1"-13217,7-1-372,-1 0 1,0 1 0,1-1 0,-1 1-1,1 0 1,-1 0 0,1 0 0,0 0-1,-1 1 1,1-1 0,0 1 0,0 0-1,0 0 1,0 0 0,0 1 0,1-1-1,-1 0 1,1 1 0,-1 0-1,1 0 1,0 0 0,0 0 0,0 0-1,0 0 1,1 0 0,-1 0 0,1 1-1,0-1 1,0 1 0,0-1 0,1 1-1,-1-1 1,1 1 0,0-1 0,-1 1-1,2-1 1,-1 1 0,0 0 0,2 5-1,-1-8-8,-1 0 0,1 0 0,0 0 0,-1 0 0,1 0 0,0 0 0,0 0-1,0-1 1,-1 1 0,1 0 0,0 0 0,0-1 0,0 1 0,0-1 0,1 1-1,-1-1 1,0 1 0,0-1 0,0 0 0,0 1 0,0-1 0,1 0 0,-1 0-1,0 0 1,0 0 0,0 0 0,2 0 0,36-5 99,-26 1-100,1-1 0,-1 0 1,0-1-1,-1 0 0,22-15 0,60-51-6,-44 33 0,-29 22 2,-12 9 0,0 1 0,0 1 0,0-1 0,1 2 0,-1-1 0,16-5 0,-24 11 0,-1 0 0,1-1 0,0 1 0,-1 0 0,1 0 0,0 0 0,0 0 0,-1 0 0,1 0 0,0 0 0,0 0 0,-1 0 0,1 0 0,0 1 0,-1-1 0,1 0 0,0 0 0,-1 1 0,1-1 0,0 0 0,-1 1 0,1-1 0,0 1 0,-1-1 0,1 0 0,-1 1 0,1 0 0,-1-1 0,1 1 0,-1-1 0,0 1 0,1 0 0,-1-1 0,1 1 0,-1 0 0,0-1 0,0 1 0,0 0 0,1-1 0,-1 1 0,0 0 0,0-1 0,0 1 0,0 0 0,0 0 0,0-1 0,0 2 0,-3 40 0,2-39 0,-31 121 0,32-124 0,0 1 0,0-1 0,0 1 0,0 0 0,0-1 0,0 1 0,0-1 0,0 1 0,0-1 0,0 1 0,0 0 0,1-1 0,-1 1 0,0-1 0,0 1 0,1-1 0,-1 1 0,0-1 0,1 1 0,-1-1 0,1 0 0,-1 1 0,0-1 0,1 1 0,-1-1 0,1 0 0,-1 1 0,1-1 0,-1 0 0,1 0 0,-1 1 0,1-1 0,0 0 0,-1 0 0,1 0 0,-1 0 0,1 0 0,-1 0 0,1 0 0,0 0 0,-1 0 0,1 0 0,-1 0 0,1 0 0,-1 0 0,1 0 0,0 0 0,-1-1 0,1 1 0,-1 0 0,1 0 0,-1-1 0,1 1 0,-1 0 0,1-1 0,0 0 0,33-17 0,100-79 0,12-9 0,-145 105 0,0 0 0,0 0 0,0 1 0,0-1 0,-1 0 0,1 1 0,0-1 0,0 1 0,0-1 0,0 1 0,1 0 0,-1-1 0,0 1 0,0 0 0,0 0 0,0-1 0,0 1 0,0 0 0,0 0 0,1 0 0,-1 1 0,0-1 0,0 0 0,2 1 0,5 21 0,-9-20 0,1-1 0,1 1 0,-1 0 0,0 0 0,0 0 0,1 0 0,-1 0 0,1-1 0,-1 1 0,1 0 0,0 0 0,0-1 0,0 1 0,0 0 0,0-1 0,0 1 0,0-1 0,0 1 0,1-1 0,-1 0 0,1 0 0,-1 1 0,1-1 0,-1 0 0,1 0 0,0 0 0,-1-1 0,1 1 0,0 0 0,0-1 0,2 1 0,6 0-231,-1 0 0,1-1 0,-1 0-1,17-3 1,-18 2-535,0-1-1,0 0 1,0-1-1,0 0 1,12-6-1,14-11-7892</inkml:trace>
</inkml:ink>
</file>

<file path=ppt/ink/ink4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05.697"/>
    </inkml:context>
    <inkml:brush xml:id="br0">
      <inkml:brushProperty name="width" value="0.025" units="cm"/>
      <inkml:brushProperty name="height" value="0.025" units="cm"/>
    </inkml:brush>
  </inkml:definitions>
  <inkml:trace contextRef="#ctx0" brushRef="#br0">50 1505 20115,'-10'4'1121,"-29"14"38,39-18-1123,0 0 1,0 1-1,1-1 1,-1 0-1,0 0 1,0 0-1,0 0 1,0 0-1,0 0 1,0 1-1,1-1 1,-1 0-1,0 0 1,0 0-1,0 0 1,0 1 0,0-1-1,0 0 1,0 0-1,0 0 1,0 0-1,0 1 1,0-1-1,0 0 1,0 0-1,0 0 1,0 0-1,0 1 1,0-1-1,0 0 1,0 0-1,0 0 1,0 0 0,0 1-1,0-1 1,-1 0-1,1 0 1,0 0-1,0 0 1,0 0-1,0 1 1,0-1-1,0 0 1,-1 0-1,1 0 1,0 0-1,0 0 1,21-1 452,31-10 879,-1-3 1,80-32-1,-32 9-397,805-268 1771,464-133-3647,-975 316 174,848-258 2572,-1175 361-1750,-7 3-86,0-3 1,79-38-1,-100 35-583,-37 21 401,0 0-1,0 0 1,1-1 0,-1 1 0,0 0-1,0 0 1,0-1 0,0 1-1,0-1 1,-1 1 0,1-1-1,0 1 1,-1-1 0,1 0-1,-1 1 1,1-1 0,-1 0-1,0 1 1,0-1 0,0 0-1,0-1 1,-2-10-8637</inkml:trace>
</inkml:ink>
</file>

<file path=ppt/ink/ink4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37.412"/>
    </inkml:context>
    <inkml:brush xml:id="br0">
      <inkml:brushProperty name="width" value="0.025" units="cm"/>
      <inkml:brushProperty name="height" value="0.025" units="cm"/>
    </inkml:brush>
  </inkml:definitions>
  <inkml:trace contextRef="#ctx0" brushRef="#br0">365 0 8168,'0'0'15305,"-10"8"-14419,1 2-698,0 0 0,0 1 0,1 0 0,0 0 0,1 1 1,0 0-1,1 0 0,0 1 0,1-1 0,0 1 0,1 1 0,-3 20 0,-22 116 1227,-18 295 1,24-169-1012,-38 212 404,-32 411 1112,82-430-1920,16-510-2045,6-8-3875,3-21-3027</inkml:trace>
</inkml:ink>
</file>

<file path=ppt/ink/ink4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38.259"/>
    </inkml:context>
    <inkml:brush xml:id="br0">
      <inkml:brushProperty name="width" value="0.025" units="cm"/>
      <inkml:brushProperty name="height" value="0.025" units="cm"/>
    </inkml:brush>
  </inkml:definitions>
  <inkml:trace contextRef="#ctx0" brushRef="#br0">60 191 13613,'-8'2'1511,"-3"0"-888,6-1-318,1 0 0,-1 0 0,1 0 1,-1 0-1,1 1 0,0 0 0,-5 2 0,13-3 2496,26 2-1748,94-3 768,368 0 1621,659-34-2256,-302-28-690,431-25 983,-564 88-1150,-631 1-322,-79-1-454,-6-1 41,1 0 0,-1 0 0,1 1 0,0-1 0,-1 0 0,1 0 1,-1 0-1,1 0 0,0 0 0,-1 0 0,1 0 0,0 0 0,-1 0 0,1 0 0,0 0 0,-1 0 0,1 0 0,0 0 0,-1-1 0,1 1 0,-1 0 0,1 0 0,-1-1 1,1 1-1,0 0 0,-1-1 0,1 1 0,-1-1 0,1 1 0,-1-1 0,0 1 0,1-1 0,-1 1 0,1-1 0,-1 1 0,0-1 0,0 1 0,1-1 0,-1 0 1,0 1-1,0-1 0,0 0 0,1 1 0,-1-1 0,0 1 0,0-1 0,0 0 0,0 1 0,0-1 0,0 0 0,-1 1 0,1-2 0,0-12-6832</inkml:trace>
</inkml:ink>
</file>

<file path=ppt/ink/ink4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38.591"/>
    </inkml:context>
    <inkml:brush xml:id="br0">
      <inkml:brushProperty name="width" value="0.025" units="cm"/>
      <inkml:brushProperty name="height" value="0.025" units="cm"/>
    </inkml:brush>
  </inkml:definitions>
  <inkml:trace contextRef="#ctx0" brushRef="#br0">64 133 4260,'-4'-9'4773,"-2"-4"-3344,0 4 383,1-1 0,0 0 0,1 0 0,0-1-1,0 1 1,2-1 0,-4-17 0,7 27-1726,0 0 0,0 0 0,0 0 0,0 0 1,0 0-1,0 1 0,1-1 0,-1 0 0,0 1 0,0-1 0,1 0 1,-1 1-1,0-1 0,1 1 0,-1 0 0,1 0 0,-1-1 0,0 1 1,1 0-1,-1 0 0,1 0 0,-1 0 0,0 1 0,3-1 0,43 4-45,6 10 102,0 1 0,-1 4 0,-1 1 0,57 32 0,-99-48 23,-1 0-1,0 1 1,0 0-1,11 10 1,-17-14-134,-1 0 0,1 0 0,-1 1 0,0-1 1,0 0-1,0 1 0,1-1 0,-1 1 0,-1 0 1,1-1-1,0 1 0,0 0 0,0-1 1,-1 1-1,1 0 0,-1 0 0,0 0 0,1-1 1,-1 1-1,0 0 0,0 0 0,0 0 0,0 0 1,-1-1-1,1 1 0,0 0 0,-1 0 0,1 0 1,-1-1-1,-1 4 0,-5 3 239,0 0-1,0 0 1,-1 0-1,0-1 1,0-1-1,-1 1 1,1-1-1,-2-1 0,1 0 1,-17 8-1,7-4-229,-185 90-259,114-60-4091,29-15-4910</inkml:trace>
</inkml:ink>
</file>

<file path=ppt/ink/ink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0.176"/>
    </inkml:context>
    <inkml:brush xml:id="br0">
      <inkml:brushProperty name="width" value="0.025" units="cm"/>
      <inkml:brushProperty name="height" value="0.025" units="cm"/>
    </inkml:brush>
  </inkml:definitions>
  <inkml:trace contextRef="#ctx0" brushRef="#br0">1 31 18898,'0'0'6166,"3"9"-4725,2 7-679,-2-4-193,1 0 0,0-1 0,11 21 0,-13-29-545,0 0 0,-1 0 0,1-1-1,1 1 1,-1 0 0,0-1 0,1 1 0,-1-1 0,1 0 0,0 0 0,0 0-1,0 0 1,0 0 0,0-1 0,0 0 0,0 1 0,0-1 0,1 0 0,-1 0 0,4 0-1,2 0 48,-1-1-1,1 0 0,0-1 1,-1 0-1,12-2 1,-9 0-595,0 0 1,-1-1 0,1 0-1,-1-1 1,0 0 0,15-10-1,-13 6-285,-1 0-1,0 0 0,-1-1 0,0 0 1,0-1-1,-1 0 0,0-1 0,-1 1 0,8-19 1,-70 130 8123,33-66-6376,1 2 0,2 0 1,2 1-1,-20 67 1,34-99-933,1 1 0,0-1 0,0 1 0,1 0 0,-1-1 0,2 12 0,-1-16-159,1 1 1,-1-1 0,0 0 0,1 0-1,-1 0 1,1 0 0,0 0 0,-1 0-1,1 0 1,0 0 0,-1 0-1,1 0 1,0-1 0,0 1 0,0 0-1,0 0 1,0-1 0,0 1 0,0 0-1,0-1 1,0 1 0,0-1 0,0 0-1,0 1 1,1-1 0,-1 0 0,0 0-1,0 0 1,0 1 0,0-1-1,1 0 1,-1-1 0,0 1 0,0 0-1,0 0 1,1 0 0,0-1 0,18-5-7183,-1-10-7768</inkml:trace>
</inkml:ink>
</file>

<file path=ppt/ink/ink4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39.309"/>
    </inkml:context>
    <inkml:brush xml:id="br0">
      <inkml:brushProperty name="width" value="0.025" units="cm"/>
      <inkml:brushProperty name="height" value="0.025" units="cm"/>
    </inkml:brush>
  </inkml:definitions>
  <inkml:trace contextRef="#ctx0" brushRef="#br0">54 452 16400,'0'0'5471,"-10"6"-2449,-27 23-380,31-22 446,11-7-2473,12-5-672,19-20 333,0-2-1,-3-1 1,0-1-1,44-52 1,76-103-111,-69 79-122,-72 96-43,-6 15 0,-5 23 0,-1-23 0,-2 86 0,-1-42 0,3 0 0,9 68 0,-8-111-3,0-1 0,1 1 0,0-1 0,0 1-1,0-1 1,1 0 0,0 0 0,0 0 0,1 0 0,0 0 0,0-1 0,0 0 0,1 0-1,-1 0 1,1 0 0,0-1 0,7 5 0,-8-7-106,0 1 0,1-1-1,-1 0 1,1 0 0,-1-1 0,1 1-1,0-1 1,0 0 0,-1-1 0,1 1 0,0-1-1,0 0 1,0 0 0,0 0 0,0-1-1,-1 1 1,1-1 0,0-1 0,0 1-1,-1-1 1,1 1 0,-1-1 0,1-1 0,5-3-1,24-21-7801</inkml:trace>
</inkml:ink>
</file>

<file path=ppt/ink/ink4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0.199"/>
    </inkml:context>
    <inkml:brush xml:id="br0">
      <inkml:brushProperty name="width" value="0.025" units="cm"/>
      <inkml:brushProperty name="height" value="0.025" units="cm"/>
    </inkml:brush>
  </inkml:definitions>
  <inkml:trace contextRef="#ctx0" brushRef="#br0">248 120 13677,'0'0'6844,"3"-10"-4410,-1 1-1636,1 0 0,-1 0-1,-1-1 1,0 1 0,0-19 0,-1 26-632,0 1 1,-1-1-1,1 0 1,0 1-1,-1-1 1,1 0-1,-1 1 0,1-1 1,-1 1-1,0-1 1,0 1-1,0-1 1,0 1-1,0-1 1,0 1-1,0 0 1,0 0-1,0 0 1,-2-2-1,0 2-120,1 0 0,0 1-1,-1-1 1,1 1 0,0-1-1,-1 1 1,1 0 0,-1 0 0,1 0-1,0 0 1,-1 0 0,1 1-1,-1-1 1,1 1 0,0-1-1,-1 1 1,1 0 0,-4 2 0,-1 0-34,0 1 0,0 1 0,0-1 0,1 1 1,-1 0-1,1 1 0,0 0 0,1 0 0,-9 11 1,-41 66 28,53-80-39,-46 88 55,44-83-54,1 0 0,1 0-1,-1 1 1,1-1 0,0 1 0,1-1 0,0 1 0,1 0 0,0 13-1,0-20 0,1-1 0,-1 1 0,0 0-1,1-1 1,-1 1 0,1 0-1,0-1 1,0 1 0,-1-1 0,1 1-1,0-1 1,0 0 0,0 1-1,0-1 1,1 0 0,-1 0 0,0 1-1,0-1 1,1 0 0,-1 0-1,3 1 1,-1-1 12,1 0 0,0 1 0,-1-1 0,1 0 0,0-1 0,0 1 1,0-1-1,0 0 0,4 0 0,2 0 23,-1-1 0,0 0 0,1-1 0,-1 0 0,0-1 0,0 0 0,11-5 1,-8 1-23,0-1 1,0 0 0,0-1 0,15-15-1,-24 21-13,1 0-1,-1-1 0,0 1 1,0-1-1,0 0 0,0 0 1,0 0-1,-1 0 0,0-1 1,0 1-1,0-1 0,-1 1 1,1-1-1,-1 0 0,0 1 1,1-10-1,-3 14-1,1-1 0,0 1 0,0 0 0,-1-1 0,1 1 0,0 0 0,0-1 0,-1 1 0,1 0 0,0 0 0,-1-1 0,1 1 0,-1 0 0,1 0 0,0 0 0,-1-1 0,1 1 0,0 0 0,-1 0 0,1 0 0,-1 0 0,1 0 0,-1 0 0,1 0 0,0 0 0,-1 0 0,1 0 0,-1 0 0,1 0 0,0 0 0,-1 0 0,1 0 0,-1 1 0,1-1 0,0 0 0,-1 0 0,1 0 0,0 1 0,-1-1 0,1 0 0,0 0 0,-1 1 0,1-1 0,-1 1 0,-17 11 0,13-8 0,0 1 0,1 0 0,-1 0 0,1 0 0,0 1 0,1-1 0,-1 1 0,1 0 0,0 0 0,1 0 0,-1 0 0,1 1 0,-2 9 0,5-15 0,-1-1 0,0 1 0,0 0 0,1 0 0,-1 0 0,0 0 0,1 0 0,-1-1 0,1 1 0,-1 0 0,1 0 0,-1-1 0,1 1 0,-1 0 0,1-1 0,0 1 0,-1-1 0,1 1 0,0-1 0,0 1 0,-1-1 0,1 1 0,0-1 0,0 0 0,0 1 0,0-1 0,0 0 0,-1 0 0,1 0 0,0 1 0,0-1 0,0 0 0,0 0 0,0 0 0,0-1 0,0 1 0,-1 0 0,1 0 0,0 0 0,0-1 0,1 1 0,42-11 0,-30 4 0,1 0 0,-2-1 0,1-1 0,-1 0 0,13-13 0,36-23 0,-66 81 0,-18 20 35,16-45-62,1 1-1,0 0 0,1 1 0,0-1 1,1 1-1,1-1 0,-2 15 0,4-27-24,0 1 1,0-1-1,0 0 0,0 0 0,0 0 1,0 1-1,0-1 0,0 0 0,0 0 0,0 0 1,1 0-1,-1 1 0,0-1 0,0 0 1,0 0-1,0 0 0,0 0 0,0 0 1,0 1-1,0-1 0,0 0 0,1 0 0,-1 0 1,0 0-1,0 0 0,0 0 0,0 1 1,0-1-1,0 0 0,1 0 0,-1 0 1,0 0-1,0 0 0,0 0 0,0 0 0,1 0 1,-1 0-1,0 0 0,0 0 0,0 0 1,1 0-1,-1 0 0,0 0 0,0 0 1,0 0-1,0 0 0,1 0 0,-1 0 0,0 0 1,0 0-1,0 0 0,14-8-1626,8-12-2141,-3-8-2347,1-4-2546</inkml:trace>
</inkml:ink>
</file>

<file path=ppt/ink/ink4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1.212"/>
    </inkml:context>
    <inkml:brush xml:id="br0">
      <inkml:brushProperty name="width" value="0.025" units="cm"/>
      <inkml:brushProperty name="height" value="0.025" units="cm"/>
    </inkml:brush>
  </inkml:definitions>
  <inkml:trace contextRef="#ctx0" brushRef="#br0">62 195 16816,'0'0'2760,"-8"9"-112,2-3-2202,1-1 60,1-1 0,-1 1 0,1 0 0,0 0 1,1 0-1,-1 1 0,1-1 0,0 1 0,0 0 0,1 0 1,0 0-1,0 0 0,-2 8 0,5-13-499,-1-1 1,1 1-1,-1 0 0,1 0 1,0-1-1,-1 1 0,1 0 1,0-1-1,-1 1 0,1-1 1,0 1-1,0-1 0,-1 1 1,1-1-1,0 0 0,0 1 0,0-1 1,0 0-1,-1 0 0,1 1 1,0-1-1,0 0 0,0 0 1,0 0-1,0 0 0,0 0 1,0 0-1,1-1 0,33 0 125,-33 0-118,5 0 14,0 0 0,0-1 1,0 0-1,0 0 0,0-1 0,-1 0 1,1 0-1,-1-1 0,1 0 0,-1 0 1,-1 0-1,1-1 0,0 0 0,-1 0 1,0 0-1,6-9 0,-16 24 32,0 0-1,0 0 0,1 1 0,0-1 1,1 1-1,1 0 0,-1 0 0,2 0 1,-1 19-1,2-28-58,0-1 1,1 0-1,-1 0 0,1 0 0,0 0 1,-1 0-1,1 0 0,0 0 1,-1 0-1,1-1 0,0 1 1,0 0-1,0 0 0,0-1 1,0 1-1,0 0 0,0-1 1,0 1-1,0-1 0,0 1 1,0-1-1,0 0 0,1 1 1,-1-1-1,0 0 0,0 0 1,0 0-1,0 0 0,1 0 1,-1 0-1,0 0 0,0 0 1,0-1-1,0 1 0,0 0 1,1-1-1,0 0 0,5 0-39,-1 0-1,1-1 0,-1 0 1,1-1-1,8-4 0,2-5-936,0 0 0,-1-2-1,0 0 1,-1-1 0,0 0-1,-1-1 1,21-33-1,-15 17-1901,-1-1-1,-1 0 0,19-54 0,-33 62 3981,-4 24-967,0 1 0,0 0 0,-1 0 0,1 0-1,0 0 1,-1 0 0,1-1 0,0 1 0,0 0 0,-1 0-1,1 0 1,0 0 0,-1 0 0,1 0 0,0 0-1,-1 0 1,1 0 0,0 0 0,0 0 0,-1 0-1,1 0 1,0 0 0,-1 0 0,1 0 0,0 0-1,-1 1 1,1-1 0,0 0 0,0 0 0,-1 0 0,1 0-1,0 1 1,0-1 0,-1 0 0,1 0 0,0 0-1,0 1 1,-1-1 0,-18 21 5650,9-6-5742,5 0 232,1 0 1,0 0-1,2 1 0,0-1 0,0 1 0,2-1 0,0 1 0,3 27 1,-1 10-77,-2-34-160,1-8-25,-1 1 0,0 0 0,-1 0 0,0 0 0,-1-1 0,0 1 0,-1-1 1,-6 18-1,5-70 1106,4-120 1532,2 165-2666,0 0 0,-1 0 1,1-1-1,1 1 0,-1 0 0,1-1 0,-1 1 1,1-1-1,0 0 0,0 0 0,0 0 1,1 0-1,-1 0 0,7 3 0,-6-3 7,3 3 18,1 0 0,0 0 0,1-1 0,-1 0 0,1-1 0,0 1 0,0-2 0,0 1 0,0-1 0,1-1 0,0 0 0,-1 0 0,1-1-1,0 0 1,0-1 0,12 0 0,-20-1 7,0 0 0,0 1 0,0-1 0,-1 0 0,1 0 0,0 0 0,-1 0-1,1 0 1,0-1 0,-1 1 0,0 0 0,1-1 0,-1 1 0,0-1 0,0 0 0,0 1-1,0-1 1,0 0 0,2-3 0,-2 1 41,1 0-1,-1-1 1,1 1-1,-1-1 1,-1 1-1,1-1 1,0-5-1,-2 10-65,1-1 0,0 1 0,0 0-1,-1 0 1,1 0 0,0 0 0,-1 0-1,1 0 1,0-1 0,0 1-1,-1 0 1,1 0 0,0 0 0,-1 0-1,1 0 1,0 0 0,-1 0 0,1 1-1,0-1 1,-1 0 0,1 0 0,0 0-1,0 0 1,-1 0 0,1 0-1,0 0 1,-1 1 0,1-1 0,0 0-1,0 0 1,-1 0 0,1 1 0,0-1-1,0 0 1,0 0 0,0 1 0,-1-1-1,1 0 1,0 0 0,0 1-1,0-1 1,0 0 0,0 1 0,0-1-1,-1 0 1,1 1 0,-13 14-68,-19 45 74,30-57-2,1 1 0,0-1-1,-1 1 1,1 0-1,1 0 1,-1-1 0,1 1-1,-1 0 1,1 0 0,0 0-1,0-1 1,1 1 0,-1 0-1,1 0 1,1 5 0,-1-7 5,0-1 0,0 0 0,0 0 0,1 0 0,-1 0 0,0 0 1,1 0-1,-1 0 0,0 0 0,1 0 0,-1-1 0,1 1 0,-1-1 0,1 1 1,-1-1-1,1 1 0,0-1 0,-1 0 0,1 0 0,-1 0 0,1 0 1,0 0-1,-1 0 0,1 0 0,-1-1 0,1 1 0,0 0 0,1-2 0,4 1 29,-1-1 0,0 0 1,0 0-1,0-1 0,10-5 0,7-7 213,-2 0 1,0-1-1,0-1 1,-2-1-1,27-30 1,-45 46-246,0 1 0,0 0 0,0 0 0,0-1 0,0 1 0,0-1 0,-1 1 0,1-1 0,0 1 0,-1-1 0,1 0 0,-1 1 0,0-1 0,1 0 0,-1 1 0,0-1 0,0 0 0,0 1 0,0-1 0,0 0 0,0 0 0,-1 1 0,1-1 0,-1 0 0,1 1 0,-1-1 0,1 1 0,-1-1 0,0 1 0,0-1 0,0 1 0,0-1 0,0 1 0,0 0 0,-3-3 0,-9-16 0,61 19-69,22 9-7054,-33-3-702,-17-3 1958</inkml:trace>
</inkml:ink>
</file>

<file path=ppt/ink/ink4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1.541"/>
    </inkml:context>
    <inkml:brush xml:id="br0">
      <inkml:brushProperty name="width" value="0.025" units="cm"/>
      <inkml:brushProperty name="height" value="0.025" units="cm"/>
    </inkml:brush>
  </inkml:definitions>
  <inkml:trace contextRef="#ctx0" brushRef="#br0">1 0 12107,'0'0'18413,"5"10"-17725,0-1-592,-2-5-73,0 0 0,0 1-1,-1 0 1,0-1 0,0 1-1,0 0 1,-1 0 0,1 0-1,-1 0 1,0 1 0,0 8 0,-1-13-22,0-1 1,0 1 0,0-1 0,0 0 0,0 1 0,0-1 0,0 1 0,0-1 0,0 1-1,0-1 1,0 0 0,0 1 0,1-1 0,-1 1 0,0-1 0,0 0 0,0 1 0,1-1-1,-1 0 1,0 1 0,1-1 0,-1 0 0,0 1 0,1-1 0,-1 0 0,0 0 0,1 1-1,-1-1 1,0 0 0,1 0 0,-1 0 0,1 0 0,-1 0 0,0 1 0,1-1 0,-1 0-1,1 0 1,0 0 0,21-6 110,18-17-95,-22 8-179,-16 12 144,1 0 0,0 1-1,0-1 1,0 1 0,0-1-1,1 1 1,-1 0 0,0 0-1,1 0 1,0 1 0,-1-1-1,8-1 1,-10 6-17,0-1 1,0 0-1,0 1 1,0-1-1,0 0 1,0 1-1,-1-1 0,1 1 1,-1 0-1,1-1 1,-1 1-1,-1 3 1,6 23-3,-3-27-53,-1 0 1,1 0-1,-1 0 0,1 0 0,0-1 1,0 1-1,0-1 0,0 1 0,0-1 1,0 0-1,1 0 0,-1 0 0,0 0 1,0 0-1,1 0 0,-1 0 0,1-1 1,-1 0-1,0 1 0,1-1 0,-1 0 1,1 0-1,-1 0 0,1 0 0,-1-1 1,1 1-1,-1-1 0,0 1 1,5-3-1,35-12-4518,-8-1-4171,-3-1-3633</inkml:trace>
</inkml:ink>
</file>

<file path=ppt/ink/ink4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2.195"/>
    </inkml:context>
    <inkml:brush xml:id="br0">
      <inkml:brushProperty name="width" value="0.025" units="cm"/>
      <inkml:brushProperty name="height" value="0.025" units="cm"/>
    </inkml:brush>
  </inkml:definitions>
  <inkml:trace contextRef="#ctx0" brushRef="#br0">76 180 18321,'0'0'2258,"-10"6"438,0 0-1805,5-3-403,-1 0 0,1 0 0,0 0 0,0 1 0,0 0 0,0 0 0,0 0 0,1 0 0,-6 9 0,10-13-467,0 1 0,0-1 0,1 1 0,-1-1 0,0 1 0,1-1 0,-1 0 0,1 1 0,-1-1 0,0 0 0,1 0 0,-1 1 0,1-1 0,-1 0 0,1 0 0,-1 1 0,1-1 0,-1 0 0,1 0 0,-1 0 0,1 0 0,-1 0 0,1 0 0,-1 0 0,1 0 0,-1 0 0,1 0 0,-1 0 0,1 0 0,-1 0 0,2-1 0,21 0 108,-9-1-335,0-1 1,27-11-1,-30 10-73,1 0 0,-1 1 0,1 0 1,-1 1-1,20-2 0,-29 16 1499,-3 6-961,1-18-257,0 0 0,1 1 0,-1-1 0,0 0 0,0 1 0,0-1 0,0 0 0,1 1 0,-1-1 0,0 0 1,0 0-1,0 1 0,1-1 0,-1 0 0,0 0 0,0 0 0,1 1 0,-1-1 0,0 0 0,1 0 0,-1 0 0,0 0 0,1 0 0,-1 0 0,0 1 0,1-1 0,-1 0 0,0 0 0,1 0 1,-1 0-1,0 0 0,1 0 0,-1 0 0,0 0 0,1 0 0,-1-1 0,0 1 0,1 0 0,-1 0 0,0 0 0,1 0 0,-1 0 0,1-1 0,3-1 29,1-1 0,0 0-1,-1 0 1,1 0 0,-1-1-1,0 1 1,0-1 0,-1 0 0,6-7-1,30-45-62,-31 43 13,9-12-189,-2 0 0,22-51 0,-46 101 521,1 1-1,1 1 1,1-1 0,2 1-1,0 0 1,1 42 0,4-67-319,-1 0 0,1 0-1,0 0 1,0 1 0,0-1 0,0 0 0,0 0 0,1 0 0,-1-1 0,0 1 0,1 0 0,0 0 0,-1-1 0,1 1 0,0-1 0,0 1 0,0-1 0,0 0 0,2 1 0,0 1-49,0-1-1,0 0 1,0 0 0,1 0 0,-1-1 0,0 0-1,1 1 1,-1-2 0,6 2 0,-10-2-399,-14-9-5642,-30-38-6461,32 28 11257,3-1 11059,13 20-5957,21 11-1131,51 20 2246,-9-4-4586,-55-18-2050,-10-4-4425</inkml:trace>
</inkml:ink>
</file>

<file path=ppt/ink/ink4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5.327"/>
    </inkml:context>
    <inkml:brush xml:id="br0">
      <inkml:brushProperty name="width" value="0.025" units="cm"/>
      <inkml:brushProperty name="height" value="0.025" units="cm"/>
    </inkml:brush>
  </inkml:definitions>
  <inkml:trace contextRef="#ctx0" brushRef="#br0">34 0 17713,'0'0'7110,"0"14"-6218,-12 169 1058,-1 32-1284,13-167-573,0 29 145,0-55 3,0-20-75,-1-7 35,-2-96-766,-1-68-391,5 143 704,1 1 0,1-1 0,1 1 0,11-35 0,-13 55 278,0-1 0,0 1 0,0 0 0,0-1 0,1 1-1,0 0 1,0 0 0,1 1 0,-1-1 0,1 1 0,0 0 0,0 0 0,1 0 0,-1 0 0,1 1-1,0-1 1,0 1 0,7-3 0,-8 5 65,1-1-1,0 1 1,-1 0-1,1 1 1,0-1-1,0 1 1,0 0-1,-1 1 0,1-1 1,0 1-1,0-1 1,-1 2-1,1-1 1,0 0-1,-1 1 1,1 0-1,-1 0 1,0 0-1,0 1 1,0-1-1,0 1 1,5 4-1,-2-1 7,-1 0 0,1 0 1,-1 0-1,0 1 0,-1-1 0,0 2 0,0-1 0,-1 0 1,1 1-1,-2 0 0,4 9 0,-6-14-17,0 0 0,0 1 0,0-1 0,0 0 0,-1 1 0,0-1 0,1 1 0,-1-1 0,-1 1 0,1-1 0,0 0 0,-1 1 0,0-1 0,0 0 0,0 1 0,0-1 0,0 0 0,0 0 0,-1 0 0,0 0 0,0 0 0,0 0 0,0 0 0,0-1 0,0 1 0,-1-1 0,1 1 0,-1-1 0,0 0 0,-4 3 0,0-1-69,0 0-1,0-1 1,-1 0-1,1 0 1,-1 0-1,1-1 1,-1 0-1,0-1 1,0 1-1,0-2 1,0 1-1,-12-1 1,16-1-40,1 1 1,0 0 0,-1-1 0,1 0-1,0 0 1,-1 0 0,1 0-1,0 0 1,0-1 0,0 0 0,0 1-1,0-1 1,0 0 0,1 0-1,-1-1 1,1 1 0,-1 0 0,1-1-1,0 0 1,0 1 0,0-1-1,0 0 1,1 0 0,-1 0 0,1 0-1,-1 0 1,1-1 0,0 1-1,0 0 1,1-1 0,-1-3 0,-1-37-5071,2-4-4670</inkml:trace>
</inkml:ink>
</file>

<file path=ppt/ink/ink4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6.622"/>
    </inkml:context>
    <inkml:brush xml:id="br0">
      <inkml:brushProperty name="width" value="0.025" units="cm"/>
      <inkml:brushProperty name="height" value="0.025" units="cm"/>
    </inkml:brush>
  </inkml:definitions>
  <inkml:trace contextRef="#ctx0" brushRef="#br0">0 1 9673,'0'0'14958,"49"63"-12427,-34-39-577,3-3-513,3-3-608,5-4-609,2-8-96,2-6-128,6 0-897,-1-14-993,0-9-1921,-7-6-1634,-3-4-3684</inkml:trace>
</inkml:ink>
</file>

<file path=ppt/ink/ink4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6.981"/>
    </inkml:context>
    <inkml:brush xml:id="br0">
      <inkml:brushProperty name="width" value="0.025" units="cm"/>
      <inkml:brushProperty name="height" value="0.025" units="cm"/>
    </inkml:brush>
  </inkml:definitions>
  <inkml:trace contextRef="#ctx0" brushRef="#br0">282 0 17969,'0'0'4612,"-42"75"-1825,17-34-417,-6 12-480,-2 10-545,-5 6-544,2 4-641,5-4-64,5-8-128,10-11-1025,12-15-865,4-21-2049,19-14-2596</inkml:trace>
</inkml:ink>
</file>

<file path=ppt/ink/ink4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8.071"/>
    </inkml:context>
    <inkml:brush xml:id="br0">
      <inkml:brushProperty name="width" value="0.025" units="cm"/>
      <inkml:brushProperty name="height" value="0.025" units="cm"/>
    </inkml:brush>
  </inkml:definitions>
  <inkml:trace contextRef="#ctx0" brushRef="#br0">70 1902 10186,'0'0'4164,"-9"5"-1874,-3-1-1607,7-3-374,1 0 0,0 1 0,0 0 0,0-1 0,0 1 1,0 1-1,0-1 0,1 0 0,-6 6 0,8-8-240,1 0-1,0 0 1,0 0 0,0 0 0,0 0-1,-1 0 1,1 0 0,0 1 0,0-1-1,0 0 1,0 0 0,0 0 0,-1 0-1,1 0 1,0 0 0,0 1 0,0-1-1,0 0 1,0 0 0,0 0 0,0 0-1,0 0 1,0 1 0,0-1 0,-1 0-1,1 0 1,0 0 0,0 0 0,0 1-1,0-1 1,0 0 0,0 0 0,0 0-1,0 0 1,0 1 0,0-1 0,1 0-1,-1 0 1,0 0 0,0 0 0,0 1-1,0-1 1,0 0 0,0 0 0,0 0-1,0 0 1,0 0 0,0 1 0,1-1-1,-1 0 1,0 0 0,0 0 0,0 0-1,0 0 1,0 0 0,1 1 0,15 0 1195,20-7-169,8-14-236,0-1-1,-2-3 1,64-47 0,-11 8-472,933-608 25,185-115-568,-1067 699 346,157-106 640,-303 193-840,0 0-1,0 0 0,0 0 1,0 0-1,0 0 1,0 0-1,0 0 1,0 0-1,0 0 0,0-1 1,0 1-1,0 0 1,0 0-1,0 0 1,-1 0-1,1 0 1,0 0-1,0 0 0,0 0 1,0 0-1,0-1 1,0 1-1,0 0 1,0 0-1,0 0 0,-20 8-358,-20 7-6365,28-15 67</inkml:trace>
</inkml:ink>
</file>

<file path=ppt/ink/ink4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8.914"/>
    </inkml:context>
    <inkml:brush xml:id="br0">
      <inkml:brushProperty name="width" value="0.025" units="cm"/>
      <inkml:brushProperty name="height" value="0.025" units="cm"/>
    </inkml:brush>
  </inkml:definitions>
  <inkml:trace contextRef="#ctx0" brushRef="#br0">1 77 10025,'0'0'21060,"4"9"-20366,9 24-306,-9-21-293,0 0 0,1 0 0,0 0 0,1-1 0,8 12 0,-12-21-107,-1 1 0,1-1 1,0 0-1,0 0 1,0 0-1,0 0 0,0-1 1,1 1-1,-1-1 0,0 1 1,1-1-1,-1 0 1,1 1-1,0-1 0,-1-1 1,1 1-1,0 0 0,0-1 1,-1 1-1,1-1 1,0 0-1,0 0 0,0 0 1,-1 0-1,1 0 0,0-1 1,0 1-1,-1-1 1,5-1-1,3-3-444,0 0 0,-1 0 1,0-1-1,0 0 0,0-1 0,-1 0 0,0 0 0,0-1 1,13-16-1,-4 3-1077,-2-1 1,25-45 0,-28 41 1652,-8 17 1528,-10 25-518,-40 91 2177,-8 22-608,48-112-2671,1 1 1,1 0-1,0 0 1,1 0-1,0 29 1,8-36-5775,3-9-4053</inkml:trace>
</inkml:ink>
</file>

<file path=ppt/ink/ink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1.084"/>
    </inkml:context>
    <inkml:brush xml:id="br0">
      <inkml:brushProperty name="width" value="0.025" units="cm"/>
      <inkml:brushProperty name="height" value="0.025" units="cm"/>
    </inkml:brush>
  </inkml:definitions>
  <inkml:trace contextRef="#ctx0" brushRef="#br0">69 77 1153,'0'0'14729,"4"-9"-9540,5-12-3691,1-1 397,1-3 2388,-14 72-2147,-45 136-1775,27-105-2051,1 1-4231,19-76 5028,0 1-919,-3-2-2620,-1-2-1206</inkml:trace>
</inkml:ink>
</file>

<file path=ppt/ink/ink4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49.417"/>
    </inkml:context>
    <inkml:brush xml:id="br0">
      <inkml:brushProperty name="width" value="0.025" units="cm"/>
      <inkml:brushProperty name="height" value="0.025" units="cm"/>
    </inkml:brush>
  </inkml:definitions>
  <inkml:trace contextRef="#ctx0" brushRef="#br0">279 118 10922,'1'-9'2910,"1"-11"-1322,4-26 1940,-5 13 1824,-1 33-5220,0 0 0,0-1 0,0 1 0,0 0 0,0-1 0,0 1 0,0-1 0,0 1 0,0 0-1,0-1 1,0 1 0,-1 0 0,1-1 0,0 1 0,0 0 0,0-1 0,-1 1 0,1 0 0,0 0 0,0-1-1,-1 1 1,1 0 0,0 0 0,-1-1 0,1 1 0,0 0 0,-1 0 0,1 0 0,0-1 0,-1 1 0,1 0 0,0 0-1,-1 0 1,1 0 0,0 0 0,-1 0 0,-19 3 1415,-16 15-779,16-7-613,-12 7 68,0 1 0,1 1 1,1 2-1,-48 45 0,78-67-223,0 0 0,-1 1 0,1-1 0,0 0 0,0 0 0,0 1 0,0-1 0,0 0 0,-1 1 0,1-1 0,0 0 0,0 0 0,0 1 0,0-1 0,0 0 0,0 1 0,0-1 0,0 0 0,0 0 0,0 1 0,0-1 0,0 0 0,1 1 0,-1-1 0,0 0 0,0 0 0,0 1 0,0-1 0,0 0 0,0 1 0,1-1 0,-1 0 0,0 0 0,0 0 0,0 1 0,1-1 0,-1 0 0,0 0 0,0 0 0,1 1 0,-1-1 0,0 0 0,0 0 0,1 0 0,-1 0 0,0 0 0,1 0 0,-1 0 0,0 0 0,0 0 0,1 0 0,-1 0 0,0 0 0,1 0 0,-1 0 0,0 0 0,1 0 0,-1 0 0,0 0 0,0 0 0,1 0 0,-1 0 0,0 0 0,0-1 0,1 1 0,20-1 0,36-7 0,-26 2 0,0 1 0,0 2 0,1 2 0,60 3 0,-91-2 0,0 0 0,0 0 0,0 0 0,0 1 0,0-1 0,1 0 0,-1 0 0,0 1 0,0-1 0,0 1 0,0-1 0,0 1 0,0-1 0,-1 1 0,1 0 0,0-1 0,0 1 0,0 0 0,0 0 0,-1-1 0,1 1 0,0 0 0,-1 0 0,1 0 0,-1 0 0,1 0 0,-1 0 0,1 0 0,-1 0 0,0 0 0,0 0 0,1 0 0,-1 0 0,0 1 0,0-1 0,0 0 0,0 0 0,0 1 0,-1 1 0,1 0 0,-1-1 0,0 1 0,0-1 0,0 1 0,0-1 0,-1 0 0,1 0 0,0 1 0,-1-1 0,0 0 0,1 0 0,-1 0 0,-4 3 0,-5 3 0,-1 0 0,0-1 0,0 0 0,0-1 0,-1 0 0,0-1 0,0 0 0,-1-1 0,1-1 0,-1 0 0,-27 2 0,41-5 3,0 0 0,-1 0 0,1 0-1,0 0 1,0 0 0,0 0 0,0 0 0,-1-1 0,1 1 0,0 0-1,0 0 1,0 0 0,0 0 0,0 0 0,-1 0 0,1 0 0,0-1 0,0 1-1,0 0 1,0 0 0,0 0 0,0 0 0,0-1 0,0 1 0,0 0-1,-1 0 1,1 0 0,0 0 0,0-1 0,0 1 0,0 0 0,0 0-1,0 0 1,0 0 0,0-1 0,0 1 0,0 0 0,1 0 0,-1 0 0,0 0-1,0-1 1,0 1 0,0 0 0,0 0 0,0 0 0,0 0 0,0-1-1,0 1 1,0 0 0,1 0 0,-1 0 0,0 0 0,0 0 0,0 0-1,0-1 1,0 1 0,1 0 0,-1 0 0,0 0 0,0 0 0,0 0 0,0 0-1,1 0 1,-1 0 0,0 0 0,0 0 0,0 0 0,1 0 0,10-9-1696,7-5-5674,4-2-6352</inkml:trace>
</inkml:ink>
</file>

<file path=ppt/ink/ink4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0.314"/>
    </inkml:context>
    <inkml:brush xml:id="br0">
      <inkml:brushProperty name="width" value="0.025" units="cm"/>
      <inkml:brushProperty name="height" value="0.025" units="cm"/>
    </inkml:brush>
  </inkml:definitions>
  <inkml:trace contextRef="#ctx0" brushRef="#br0">23 83 10634,'0'0'1303,"-3"-11"277,-3-2-854,4 9-378,0-1 1,0 1-1,0-1 1,1 0-1,-1 0 0,1 1 1,1-1-1,-1 0 1,1 0-1,0-6 1,11 27 2469,25 66 372,-8-15-2156,2-2 0,4-1 0,2-1 0,46 59 0,-39-71-744,2-3-1,3-1 0,75 57 0,173 103 204,-172-126-173,152 130 1,-207-146-138,-34-31 36,2-1 0,54 38-1,-77-62-186,-1-1 0,1-1 0,1 0 0,-1-1 0,1 0 0,0-1 0,0-1-1,1 0 1,-1-1 0,1-1 0,23 0 0,-23 3-35,-17 4-360,0-9 240,0 1 0,0-1 0,0 1 0,0-1 0,1 0 0,-1 1 0,0-1 0,0 0 0,0 1 0,0-1 0,0 0 0,0 0 0,0 0 0,0 0 0,0 0 0,0 0 0,0 0 0,0 0 0,0 0 0,0 0 0,0-1 0,0 1 0,0 0 0,1-1-1,-1 1 1,0-1 0,0 1 0,0-1 0,0 1 0,1-1 0,-2-1 0,-16-18-9860</inkml:trace>
</inkml:ink>
</file>

<file path=ppt/ink/ink4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0.967"/>
    </inkml:context>
    <inkml:brush xml:id="br0">
      <inkml:brushProperty name="width" value="0.025" units="cm"/>
      <inkml:brushProperty name="height" value="0.025" units="cm"/>
    </inkml:brush>
  </inkml:definitions>
  <inkml:trace contextRef="#ctx0" brushRef="#br0">0 0 20724,'0'0'5034,"1"12"-3390,0 3-1254,0 0 1,1 0-1,1 0 1,1 0-1,0 0 1,11 24-1,-14-35-361,0-1-1,1 0 1,-1 1-1,1-1 1,0 0-1,0 0 1,0-1-1,1 1 0,-1 0 1,1-1-1,-1 1 1,1-1-1,0 0 1,0 0-1,0 0 1,0 0-1,0 0 1,1-1-1,-1 1 1,0-1-1,1 0 1,-1 0-1,1 0 1,-1-1-1,1 1 0,-1-1 1,1 0-1,0 0 1,-1 0-1,1 0 1,-1-1-1,1 1 1,-1-1-1,1 0 1,-1 0-1,1-1 1,-1 1-1,6-4 1,3-1-473,-1 0 1,0-1-1,-1 0 1,0-1 0,0 0-1,9-10 1,15-22-4741,-5-2-3323,-14 14-499</inkml:trace>
</inkml:ink>
</file>

<file path=ppt/ink/ink4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1.310"/>
    </inkml:context>
    <inkml:brush xml:id="br0">
      <inkml:brushProperty name="width" value="0.025" units="cm"/>
      <inkml:brushProperty name="height" value="0.025" units="cm"/>
    </inkml:brush>
  </inkml:definitions>
  <inkml:trace contextRef="#ctx0" brushRef="#br0">87 0 11403,'0'0'4142,"-4"10"-1072,-12 31-264,1 1 1,3 0-1,-10 59 1,15-59-1913,-1 80 1,8-99-881,-1-17-44,0 0 0,1 1 0,0-1 0,0 1 0,0-1 0,1 1 0,0-1 0,0 1 0,1-1 0,0 0 0,0 0 0,0 0 0,5 8 0,-7-13-79,1-1-1,-1 1 1,1 0-1,-1-1 0,1 1 1,0-1-1,-1 1 1,1-1-1,-1 1 1,1-1-1,0 1 0,-1-1 1,1 1-1,0-1 1,0 0-1,-1 0 1,1 1-1,0-1 0,0 0 1,0 0-1,-1 0 1,1 0-1,0 0 1,0 0-1,0 0 1,-1 0-1,1 0 0,1 0 1,0-1-136,-1 0 1,1 0-1,-1 0 1,1 0-1,-1-1 0,0 1 1,0 0-1,0 0 1,1-1-1,-1 1 0,0-1 1,1-2-1,18-51-7684,-19 53 7284,11-45-10683</inkml:trace>
</inkml:ink>
</file>

<file path=ppt/ink/ink4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1.654"/>
    </inkml:context>
    <inkml:brush xml:id="br0">
      <inkml:brushProperty name="width" value="0.025" units="cm"/>
      <inkml:brushProperty name="height" value="0.025" units="cm"/>
    </inkml:brush>
  </inkml:definitions>
  <inkml:trace contextRef="#ctx0" brushRef="#br0">23 1 12780,'0'0'17264,"7"49"-16175,-7-18-480,0 1-417,0-2-96,0-3-64,0-6-224,0-2-673,0-7-352,0-3-897,0-4-1377,-14-5-6695,-1 0-1024</inkml:trace>
</inkml:ink>
</file>

<file path=ppt/ink/ink4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2.027"/>
    </inkml:context>
    <inkml:brush xml:id="br0">
      <inkml:brushProperty name="width" value="0.025" units="cm"/>
      <inkml:brushProperty name="height" value="0.025" units="cm"/>
    </inkml:brush>
  </inkml:definitions>
  <inkml:trace contextRef="#ctx0" brushRef="#br0">0 62 14798,'0'0'6774,"0"-9"-3603,0 7-3055,0 0-1,0 1 0,0-1 0,0 0 0,1 0 0,-1 0 1,0 0-1,1 0 0,-1 1 0,1-1 0,-1 0 0,1 0 1,0 1-1,0-1 0,0 0 0,0 1 0,0-1 0,0 1 1,1-1-1,-1 1 0,0 0 0,1 0 0,1-2 0,3 1 77,0-1 0,0 2 0,0-1-1,0 1 1,0 0 0,0 0 0,0 1-1,9 0 1,-6-1-70,158 2 806,-149 0-919,-1 2 0,0-1 0,1 2 0,-1 1-1,-1 0 1,1 1 0,22 11 0,-36-16 21,0 0 0,-1 0 0,1 1 0,0 0 0,0-1 0,-1 1 0,1 0 0,-1 0 0,0 0 0,1 1 0,-1-1 0,0 0 0,0 1 0,-1 0-1,1-1 1,0 1 0,-1 0 0,0 0 0,1 0 0,-1 0 0,0 0 0,-1 0 0,1 0 0,0 0 0,-1 0 0,0 0 0,0 0 0,0 1 0,0-1 0,0 0 0,-1 0 0,1 0 0,-1 0 0,0 0 0,0 0 0,0 0 0,0 0 0,-1 0 0,-1 4 0,-4 4 104,-1 0 1,0-1 0,0 0 0,-1 0 0,-1-1 0,1 0 0,-1 0 0,-13 7 0,5-4-135,0 0 0,-34 14 0,44-22 0,0-1 0,0-1 0,0 1 0,0-1 0,0-1 0,0 1 0,-1-1 0,1-1 0,-17 0 0,25 0-49,-1 0 0,0-1-1,0 1 1,1 0 0,-1 0 0,0-1-1,1 1 1,-1 0 0,0-1 0,1 1 0,-1-1-1,1 1 1,-1-1 0,1 1 0,-1-1 0,1 1-1,-1-1 1,1 0 0,-1 1 0,1-1-1,0 0 1,-1 1 0,1-1 0,0 0 0,-1 1-1,1-1 1,0 0 0,0 0 0,0-1 0,0-26-5373,1 19 1894,1-26-12151</inkml:trace>
</inkml:ink>
</file>

<file path=ppt/ink/ink4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2.367"/>
    </inkml:context>
    <inkml:brush xml:id="br0">
      <inkml:brushProperty name="width" value="0.025" units="cm"/>
      <inkml:brushProperty name="height" value="0.025" units="cm"/>
    </inkml:brush>
  </inkml:definitions>
  <inkml:trace contextRef="#ctx0" brushRef="#br0">0 0 10025,'0'0'13838,"0"84"-12557,0-33 96,0 12-832,0 6-289,0 5-160,0-1-256,9-6-769,3-7-1794,3-11-1345,1-13-1985,-3-8-7144</inkml:trace>
</inkml:ink>
</file>

<file path=ppt/ink/ink4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2.724"/>
    </inkml:context>
    <inkml:brush xml:id="br0">
      <inkml:brushProperty name="width" value="0.025" units="cm"/>
      <inkml:brushProperty name="height" value="0.025" units="cm"/>
    </inkml:brush>
  </inkml:definitions>
  <inkml:trace contextRef="#ctx0" brushRef="#br0">69 0 15278,'0'0'3684,"-26"71"-65,14-37-255,2 0-1186,2-1-609,2-6-512,1-1-512,4-5-449,1-6-160,0-5-577,1-6-416,12-4-609,0-9-1312,-2-17-1635,-1-11-6533</inkml:trace>
</inkml:ink>
</file>

<file path=ppt/ink/ink4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3.113"/>
    </inkml:context>
    <inkml:brush xml:id="br0">
      <inkml:brushProperty name="width" value="0.025" units="cm"/>
      <inkml:brushProperty name="height" value="0.025" units="cm"/>
    </inkml:brush>
  </inkml:definitions>
  <inkml:trace contextRef="#ctx0" brushRef="#br0">1 18 20083,'0'0'3651,"101"13"-2882,-17-13 352,23-1-544,21-8-353,15 1-224,2 2-2050,-10 3-1441,-16 1-961,-18 1-1955,-20 1-1504</inkml:trace>
</inkml:ink>
</file>

<file path=ppt/ink/ink4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3.440"/>
    </inkml:context>
    <inkml:brush xml:id="br0">
      <inkml:brushProperty name="width" value="0.025" units="cm"/>
      <inkml:brushProperty name="height" value="0.025" units="cm"/>
    </inkml:brush>
  </inkml:definitions>
  <inkml:trace contextRef="#ctx0" brushRef="#br0">1 48 9161,'0'0'9577,"50"0"-7175,-46 4-384,2 0 192,2 1-96,-1-3-705,8-2-864,9 0-353,8-4-448,7-19-3940,11-12-10538</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2.978"/>
    </inkml:context>
    <inkml:brush xml:id="br0">
      <inkml:brushProperty name="width" value="0.025" units="cm"/>
      <inkml:brushProperty name="height" value="0.025" units="cm"/>
    </inkml:brush>
  </inkml:definitions>
  <inkml:trace contextRef="#ctx0" brushRef="#br0">488 19 17969,'0'0'1062,"-10"-4"284,4 1-1236,0 1 1,0 0-1,-1 0 1,1 0-1,-1 1 1,1 0-1,-1 0 1,1 1-1,-1 0 1,0 0-1,1 0 1,-1 1-1,1 0 1,-1 0-1,1 1 1,0 0-1,-1 0 1,1 0-1,-10 6 1,-12 9 159,1 1 0,0 1 0,2 1 0,0 2 0,2 0 0,0 1 1,1 2-1,-18 28 0,27-36-138,1 1 1,1 0-1,1 1 1,1 1 0,0-1-1,2 1 1,0 1-1,1-1 1,1 1-1,1 0 1,1 1-1,1-1 1,0 25-1,2-40-126,1 0-1,0 1 0,0-1 0,0 0 0,1 0 0,0-1 0,0 1 1,0 0-1,1-1 0,0 1 0,0-1 0,0 0 0,1 0 0,0 0 0,0 0 1,0-1-1,0 0 0,8 6 0,-5-5 11,0 0 0,0-1 0,1 0 0,0-1 0,0 0 0,0 0 1,0 0-1,0-1 0,0 0 0,1-1 0,-1 0 0,13 0 0,-11-1 51,0-1-1,0 1 1,-1-2-1,1 0 1,0 0-1,-1 0 1,1-1 0,-1-1-1,0 1 1,16-10-1,-19 9 32,-1 0 1,1 0-1,-1 0 0,0-1 0,0 1 0,0-1 0,-1-1 0,1 1 0,-1-1 0,-1 1 0,1-1 1,-1 0-1,0 0 0,0-1 0,-1 1 0,3-9 0,-3 5 63,0 1 0,-1-1 0,0 0 1,-1 0-1,0 0 0,0 0 0,-1 1 0,-2-13 0,2 17-141,0 0 0,-1 0 0,1 0 0,-1 1 0,0-1 0,-1 1 0,1-1 0,-1 1 0,0 0 0,0 0 0,0 0 0,0 0 0,-1 1 0,1-1 0,-1 1 0,0 0 0,-7-5 0,1 4-213,26 8 49,10-3 122,-1-1 0,29-3 0,41 0-157,-95 3 173,1 0 0,0 0 0,-1 1 1,1-1-1,-1 0 0,1 1 0,0-1 0,-1 1 1,1-1-1,-1 0 0,1 1 0,-1-1 0,1 1 1,-1-1-1,1 1 0,-1 0 0,0-1 0,1 1 0,-1-1 1,0 1-1,0 0 0,1-1 0,-1 1 0,0 0 1,0-1-1,0 1 0,0 0 0,0-1 0,0 2 1,1 26-37,-1-21 82,-2 24 317,-9 50 1,6-51-297,-2 52 1,7-81-105,0 0 1,0 0-1,0 0 1,0 0-1,0 0 1,0 0-1,0 0 1,1 0 0,-1 0-1,0 0 1,0 0-1,1-1 1,-1 1-1,1 0 1,-1 0-1,1 0 1,-1 0-1,1-1 1,-1 1-1,1 0 1,0 0-1,-1-1 1,1 1-1,0-1 1,0 1-1,0-1 1,-1 1 0,1-1-1,2 1 1,-1 0-149,1-1 0,-1 1 1,1-1-1,-1 0 0,1 0 1,-1-1-1,1 1 0,-1 0 1,1-1-1,-1 0 1,4-1-1,2-1-739,0 0 1,0 0-1,-1-1 1,1-1 0,-1 1-1,10-9 1,14-22-4874</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9.730"/>
    </inkml:context>
    <inkml:brush xml:id="br0">
      <inkml:brushProperty name="width" value="0.025" units="cm"/>
      <inkml:brushProperty name="height" value="0.025" units="cm"/>
    </inkml:brush>
  </inkml:definitions>
  <inkml:trace contextRef="#ctx0" brushRef="#br0">0 0 15086,'0'0'-5701</inkml:trace>
</inkml:ink>
</file>

<file path=ppt/ink/ink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1.412"/>
    </inkml:context>
    <inkml:brush xml:id="br0">
      <inkml:brushProperty name="width" value="0.025" units="cm"/>
      <inkml:brushProperty name="height" value="0.025" units="cm"/>
    </inkml:brush>
  </inkml:definitions>
  <inkml:trace contextRef="#ctx0" brushRef="#br0">29 1 9417,'0'0'9241,"-4"10"-7053,-1 5-1446,0-1 0,1 1 0,1 1 0,0-1-1,1 1 1,1-1 0,0 1 0,1-1 0,3 23-1,-3-32-569,2 0 0,-1 0 0,1 0 0,-1 0-1,2 0 1,-1 0 0,1 0 0,0-1 0,0 1 0,0-1-1,1 0 1,4 5 0,-4-7-77,-1 1 0,1-1 0,0-1 0,0 1 0,0-1 0,1 1 0,-1-1 0,0-1 0,1 1 0,-1 0 0,1-1 0,0 0 0,0 0 0,-1-1 0,1 1 0,0-1 0,0 0 0,4-1 0,0 0-50,0-1 1,-1 0 0,1 0-1,-1-1 1,0 0 0,0-1 0,0 0-1,0 0 1,0-1 0,-1 0-1,0 0 1,0 0 0,10-11-1,3-5-616,-1 0 1,31-44-1,-35 41-3588,-4 2-3277</inkml:trace>
</inkml:ink>
</file>

<file path=ppt/ink/ink5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6.212"/>
    </inkml:context>
    <inkml:brush xml:id="br0">
      <inkml:brushProperty name="width" value="0.025" units="cm"/>
      <inkml:brushProperty name="height" value="0.025" units="cm"/>
    </inkml:brush>
  </inkml:definitions>
  <inkml:trace contextRef="#ctx0" brushRef="#br0">1713 99 13677,'0'0'1116,"12"-6"-257,13-4-354,1 2-1,1 0 1,-1 2-1,1 1 1,43-3-1,124-9 562,194-11-692,-284 26-101,184 19 0,-192-5-152,57 7 643,197 49 0,-305-56-642,0 2 0,-1 2 0,-1 2 1,-1 2-1,-1 2 0,0 1 1,-2 2-1,66 55 0,-49-26-14,-2 3-1,70 98 1,75 141 432,-195-291-533,31 50 195,-2 3-1,-2 0 0,-3 2 0,-3 0 1,29 106-1,-46-131-196,-1 1 0,-2-1 1,-1 1-1,-2 0 0,-2 0 0,-1 0 1,-2 0-1,-1 0 0,-2 0 0,-1-1 1,-23 65-1,12-55 30,-2-2 0,-1 0 0,-3-2 0,-1-1 0,-3 0-1,-39 44 1,21-35-2,-2-1-1,-3-3 1,-97 69-1,42-46 29,-134 63-1,-116 34 159,291-137-159,-63 29 178,-670 306 84,21 35-519,652-325 202,3 6 0,3 4 0,4 6 0,-126 126 0,174-146-4,3 3 0,3 2-1,3 3 1,4 2 0,3 3 0,4 2 0,-50 122 0,16 16 77,9 3 1,10 4 0,10 1-1,10 3 1,10 1-1,-2 382 1,35-541-36,4 0 0,2-1 0,4 0 0,3 0-1,35 104 1,-29-121 13,3-1 0,2-1 0,3-1 0,2-1 0,2-2 0,2-1 0,51 55-1,-21-36-29,3-4 0,3-3 0,2-3 0,3-2 0,3-5 0,137 71 0,-167-102-11,1-2 1,1-2-1,1-2 1,0-2-1,0-3 1,1-2-1,0-2 1,1-3-1,68-4 1,49-12 200,255-53 0,-223 29-109,681-116 16,-730 127-518,-54 16-4127,-84 8-555</inkml:trace>
</inkml:ink>
</file>

<file path=ppt/ink/ink5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6.552"/>
    </inkml:context>
    <inkml:brush xml:id="br0">
      <inkml:brushProperty name="width" value="0.025" units="cm"/>
      <inkml:brushProperty name="height" value="0.025" units="cm"/>
    </inkml:brush>
  </inkml:definitions>
  <inkml:trace contextRef="#ctx0" brushRef="#br0">0 125 20019,'0'-1'60,"1"0"0,-1 0 1,1 0-1,-1 0 0,1 0 0,-1 1 1,1-1-1,0 0 0,-1 0 0,1 1 1,0-1-1,-1 0 0,1 1 0,0-1 1,0 1-1,0-1 0,0 1 0,-1-1 1,1 1-1,0 0 0,0-1 0,0 1 1,1 0-1,31-9 86,-21 6 109,77-23 32,-31 8-33,0 2 0,0 3 0,110-11 0,-165 24-237,-1 0 0,1 0 0,0-1 0,0 2 0,0-1 0,0 0 0,0 0 0,0 1 0,0 0 1,-1 0-1,1-1 0,0 1 0,0 1 0,-1-1 0,1 0 0,-1 1 0,1-1 0,-1 1 0,0 0 1,4 4-1,-4-2 56,0 0 0,0 0 0,-1 0 0,1 0 0,-1 0 0,0 1 0,0-1 1,-1 0-1,1 1 0,-1-1 0,0 0 0,0 1 0,-2 6 0,0 8 478,-1 1 1,-1-1-1,-1 0 0,-1 0 0,0-1 1,-18 35-1,-69 105 417,19-37-1924,65-106-3662</inkml:trace>
</inkml:ink>
</file>

<file path=ppt/ink/ink5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8.704"/>
    </inkml:context>
    <inkml:brush xml:id="br0">
      <inkml:brushProperty name="width" value="0.025" units="cm"/>
      <inkml:brushProperty name="height" value="0.025" units="cm"/>
    </inkml:brush>
  </inkml:definitions>
  <inkml:trace contextRef="#ctx0" brushRef="#br0">173 0 11275,'0'0'12038,"-2"9"-11360,-14 54 332,-50 120 0,41-119-1970,2 0 0,-17 80 0,39-139 226,1-2-1195</inkml:trace>
</inkml:ink>
</file>

<file path=ppt/ink/ink5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9.112"/>
    </inkml:context>
    <inkml:brush xml:id="br0">
      <inkml:brushProperty name="width" value="0.025" units="cm"/>
      <inkml:brushProperty name="height" value="0.025" units="cm"/>
    </inkml:brush>
  </inkml:definitions>
  <inkml:trace contextRef="#ctx0" brushRef="#br0">0 269 17072,'0'0'6129,"12"-5"-5339,0 0-446,213-103 2200,-189 88-2497,-1-2 0,-1-1 0,-1-1 0,39-38 0,-72 84-341,-26 78 951,19-80-558,1 0 0,1 0-1,0 0 1,2 1 0,0 0-1,1-1 1,2 29 0,0-46-214,1 1-1,-1 0 1,1-1 0,0 1 0,0-1 0,0 1-1,0-1 1,1 0 0,0 1 0,-1-1 0,1 0-1,0 0 1,0 0 0,4 4 0,-4-5-382,1-1 0,-1 1 0,0 0 0,1-1 0,-1 0 0,1 1 0,-1-1 0,1 0 0,0 0 0,-1-1 0,1 1 0,4 0 0,26 1-9844</inkml:trace>
</inkml:ink>
</file>

<file path=ppt/ink/ink5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4:59.971"/>
    </inkml:context>
    <inkml:brush xml:id="br0">
      <inkml:brushProperty name="width" value="0.025" units="cm"/>
      <inkml:brushProperty name="height" value="0.025" units="cm"/>
    </inkml:brush>
  </inkml:definitions>
  <inkml:trace contextRef="#ctx0" brushRef="#br0">2 82 15599,'0'0'9166,"0"9"-8568,-1 12 151,0-5-392,1 0 0,1 0 0,0 1 0,1-1-1,5 20 1,-6-33-314,-1 0 0,1 0 0,0 0 0,1 0 0,-1 0 0,1 0 0,-1-1 0,1 1 0,0-1 0,0 1 0,0-1-1,0 1 1,0-1 0,0 0 0,1 0 0,-1 0 0,1-1 0,0 1 0,-1 0 0,1-1 0,0 0 0,0 0 0,0 1 0,0-2 0,0 1 0,0 0-1,0-1 1,0 1 0,0-1 0,0 0 0,1 0 0,-1 0 0,0 0 0,0-1 0,4 0 0,-1-1 84,1 0 0,-1-1 0,0 1 0,0-1 0,0-1 0,0 1 0,-1-1 1,1 0-1,-1 0 0,0 0 0,0-1 0,0 0 0,-1 0 0,0 0 0,0 0 0,0-1 0,4-8 0,0-1-35,0 1-1,-1-1 0,-1 0 0,-1-1 0,0 1 0,3-18 0,-4 5-48,-7 38-32,-5 48-22,8-54 11,0 1 0,0-1 0,1 1 0,-1 0 0,1-1 0,0 0 0,0 1 0,0-1 0,1 1 0,-1-1 0,1 0 0,0 0 0,1 0 0,2 4 0,-3-5 0,1-1 0,-1 0 0,1 0 0,0 0 0,0 0 0,0-1 0,0 1 0,0-1 0,0 0 0,0 0 0,0 0 0,0 0 0,1 0 0,-1-1 0,0 1 0,1-1 0,-1 0 0,0 0 0,1 0 0,3-1 0,-3 0 0,0 0 0,0 0 0,-1-1 0,1 1 0,-1-1 0,0 1 0,1-1 0,-1 0 0,0 0 0,0-1 0,0 1 0,0-1 0,0 1 0,-1-1 0,1 0 0,-1 0 0,0 0 0,0 0 0,0-1 0,0 1 0,0 0 0,-1-1 0,1 0 0,-1 1 0,0-1 0,0-5 0,4-8 0,-2 0 0,0-1 0,-2 1 0,1-23 0,-2 35 0,0-13 0,0 18 0,0 0 0,0-1 0,0 1 0,0 0 0,-1 0 0,1-1 0,0 1 0,0 0 0,0 0 0,0-1 0,0 1 0,0 0 0,0 0 0,0 0 0,0-1 0,-1 1 0,1 0 0,0 0 0,0 0 0,0 0 0,0-1 0,-1 1 0,1 0 0,0 0 0,0 0 0,0 0 0,-1 0 0,1 0 0,0 0 0,0-1 0,0 1 0,-1 0 0,1 0 0,0 0 0,0 0 0,-1 0 0,1 0 0,0 0 0,0 0 0,-1 0 0,1 0 0,0 0 0,0 0 0,0 1 0,-1-1 0,1 0 0,0 0 0,0 0 0,-1 0 0,1 0 0,0 0 0,0 0 0,0 1 0,0-1 0,-1 0 0,1 1-97,-1-1 0,1 1 0,-1-1 0,1 1 0,-1-1 0,1 1 0,0-1-1,-1 1 1,1 0 0,0-1 0,-1 1 0,1-1 0,0 1 0,0 0 0,0-1 0,0 1 0,0 0 0,0-1 0,0 1 0,0 0 0,0-1 0,0 1-1,0 0 1,0 0 0,0-1 0,0 1 0,1-1 0,-1 1 0,0 0 0,0-1 0,1 1 0,-1 0 0,0-1 0,1 1 0,-1-1 0,1 1 0,18 17-5040,25-12-2753,-17-6 1094</inkml:trace>
</inkml:ink>
</file>

<file path=ppt/ink/ink5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0.517"/>
    </inkml:context>
    <inkml:brush xml:id="br0">
      <inkml:brushProperty name="width" value="0.025" units="cm"/>
      <inkml:brushProperty name="height" value="0.025" units="cm"/>
    </inkml:brush>
  </inkml:definitions>
  <inkml:trace contextRef="#ctx0" brushRef="#br0">0 142 14029,'0'0'18503,"14"-9"-18268,6 3-235,-18 6 0,0 0 0,1-1 0,-1 0 0,0 1 0,1-1 0,-1 0 0,0 0 0,0 0 0,0 0 0,0-1 0,0 1 0,0 0 0,0-1 0,-1 1 0,1-1 0,0 0 0,-1 0 0,1 0 0,-1 0 0,0 0 0,1 0 0,0-2 0,4-26 0,-10 22 0,-9 16 0,9-2 0,0 0 0,0 0 0,1 1 0,0-1 0,0 1 0,0 0 0,1-1 0,0 1 0,1 0 0,-1 1 0,1-1 0,1 0 0,-1 0 0,2 10 0,-1-15 0,1 0 0,-1-1 0,1 1 0,0-1 0,0 1 0,0 0 0,0-1 0,0 0 0,0 1 0,0-1 0,0 0 0,1 1 0,-1-1 0,0 0 0,1 0 0,-1 0 0,1 0 0,-1 0 0,1-1 0,0 1 0,-1 0 0,1-1 0,0 1 0,0-1 0,-1 1 0,1-1 0,0 0 0,0 0 0,-1 0 0,1 0 0,0 0 0,0 0 0,1-1 0,8 1 0,0-1 0,0 0 0,-1-1 0,14-3 0,-7-1 0,0-2 0,-1 1 0,0-2 0,20-13 0,-22 12 0,0 2 0,0 0 0,1 0 0,0 1 0,20-5 0,-34 13 0,0 0 0,0 0 0,-1 0 0,1 1 0,0-1 0,0 0 0,-1 1 0,1-1 0,0 1 0,-1-1 0,0 0 0,1 1 0,-1-1 0,0 1 0,0-1 0,1 1 0,-1-1 0,0 1 0,-1-1 0,1 1 0,0-1 0,-1 4 0,1-2 0,0 0 0,0 0 0,0 0 0,0 0 0,1 1 0,-1-1 0,1 0 0,0 0 0,1 3 0,0-5 0,0 1 0,0-1 0,0 0 0,1 0 0,-1-1 0,0 1 0,1 0 0,-1-1 0,0 1 0,1-1 0,-1 0 0,1 0 0,-1 0 0,0 0 0,1 0 0,-1-1 0,5 0 0,41-13 0,36-32 0,-67 35 0,1 1 0,0 0 0,1 1 0,0 1 0,28-8 0,-45 16 0,-1 0 0,1 0 0,0 0 0,0 0 0,-1 0 0,1 0 0,0 0 0,0 0 0,-1 1 0,1-1 0,0 1 0,-1-1 0,1 1 0,0 0 0,-1 0 0,1 0 0,-1-1 0,0 1 0,1 1 0,-1-1 0,1 0 0,-1 0 0,0 0 0,2 3 0,-1-2 0,-1 0 0,1 0 0,0 0 0,0-1 0,-1 1 0,1-1 0,0 0 0,1 1 0,-1-1 0,0 0 0,0 0 0,1 0 0,3 1 0,5-1-433,0-1 0,0 1 0,0-2 0,-1 0 0,1 0 0,14-4 0,-14 3-490,0-1 0,0-1 1,0 1-1,0-2 0,-1 0 1,0 0-1,0-1 0,0 0 1,-1-1-1,10-8 1,-8 1-9216</inkml:trace>
</inkml:ink>
</file>

<file path=ppt/ink/ink5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3.040"/>
    </inkml:context>
    <inkml:brush xml:id="br0">
      <inkml:brushProperty name="width" value="0.025" units="cm"/>
      <inkml:brushProperty name="height" value="0.025" units="cm"/>
    </inkml:brush>
  </inkml:definitions>
  <inkml:trace contextRef="#ctx0" brushRef="#br0">93 396 15631,'6'-8'822,"8"-12"1168,-14 20-1905,0 0 0,0 1 0,0-1 0,0 0-1,0 0 1,0 0 0,0 1 0,0-1 0,0 0 0,0 0-1,0 0 1,0 1 0,0-1 0,0 0 0,1 0-1,-1 0 1,0 1 0,0-1 0,0 0 0,0 0 0,0 0-1,0 0 1,0 1 0,1-1 0,-1 0 0,0 0 0,0 0-1,0 0 1,0 0 0,1 0 0,-1 0 0,0 1 0,0-1-1,0 0 1,0 0 0,1 0 0,-1 0 0,0 0-1,0 0 1,0 0 0,1 0 0,-1 0 0,0 0 0,0 0-1,0 0 1,1 0 0,-1 0 0,0 0 0,0 0 0,0 0-1,1 0 1,-1-1 0,0 1 0,0 0 0,0 0-1,1 0 1,-1 0 0,0 0 0,0 0 0,0 0 0,0-1-1,-3 30 662,-1-1 0,-2 0 0,-1 0 0,-1-1 0,-23 53 0,8-21 74,-15 49 1059,86-180-2407,-23 26-651,-1-1 0,-2-1 0,-3-1 0,-1-1 0,17-83 0,-56 241 1446,8-55 315,4 2 0,-5 67 0,13-104-291,1 1 1,1-1-1,0 0 0,5 21 0,-5-34-285,1 1 0,0 0 0,1-1-1,-1 1 1,1-1 0,0 0-1,0 1 1,0-1 0,1-1-1,0 1 1,0-1 0,0 1 0,1-1-1,-1 0 1,1-1 0,7 5-1,8 7-991,-13-10 213,-17-16 1118,2 2-143,0-1 0,1 0 0,0 0 0,1-1 0,0 0 0,1 0 0,0 0 0,1-1 0,0 1 0,1-1 0,0 0 0,1 0 0,0 0 0,1-1 0,1 1 0,0 0 0,0 0 0,4-21 0,-4 31-191,1 1 0,0-1 1,0 0-1,-1 1 0,1 0 0,0-1 0,0 1 1,0 0-1,0-1 0,1 1 0,-1 0 0,0 0 1,0 0-1,1 0 0,-1 0 0,0 0 0,1 0 1,-1 1-1,1-1 0,0 0 0,-1 1 0,1-1 1,-1 1-1,1 0 0,0-1 0,-1 1 0,1 0 1,0 0-1,-1 0 0,1 0 0,0 1 1,-1-1-1,1 0 0,0 1 0,-1-1 0,3 1 0,3 1-43,0 0-1,0 0 1,0 1-1,0 0 1,-1 0-1,12 8 1,-7-3 8,-1 0 0,0 1 0,-1 0 0,1 0 0,-2 1 0,0 1 0,0-1 0,-1 1 0,0 0 0,0 1 0,-2 0 0,1 0 0,4 16 0,-8-85 3598,1-3-3614,-1 7 87,0 36-37,-1 0 0,-1 0 0,0-1 0,-2 1 0,0 0 0,-8-33 0,14 64-59,-4-12 39,1 0 0,-1 0-1,0-1 1,1 1 0,-1 0 0,1-1 0,-1 1 0,1 0-1,0-1 1,0 1 0,0-1 0,0 1 0,0-1 0,0 0-1,0 1 1,0-1 0,1 0 0,-1 0 0,0 0 0,1 0-1,-1 0 1,4 2 0,-2-2 12,0 1-1,1-1 1,-1 0 0,0 1 0,1-2-1,0 1 1,-1 0 0,1-1-1,-1 1 1,1-1 0,0 0 0,-1-1-1,1 1 1,-1 0 0,1-1-1,-1 0 1,6-2 0,-3 1 8,0-1 0,0 0-1,-1-1 1,1 1 0,-1-1 0,0 0 0,0 0 0,0-1 0,5-6 0,-1 0 7,-1-1 0,0 0 0,0 0 0,-1-1 0,-1 0 0,0 0 0,-1 0 0,5-18 0,-7 16-17,-1 1 0,0-1 0,-1 0 0,-2-29 0,1 43 0,0 0 0,0 1 0,1-1 0,-1 0 0,0 1 1,0-1-1,0 0 0,0 1 0,0-1 0,0 0 0,-1 1 0,1-1 0,0 0 0,0 1 0,0-1 1,-1 1-1,1-1 0,0 0 0,-1 1 0,1-1 0,0 1 0,-1-1 0,1 1 0,-1-1 0,1 1 1,-1-1-1,1 1 0,-1-1 0,1 1 0,-1 0 0,1-1 0,-1 1 0,1 0 0,-1-1 0,0 1 1,1 0-1,-1 0 0,0 0 0,1 0 0,-1 0 0,0-1 0,1 1 0,-1 0 0,0 0 0,1 1 0,-1-1 1,0 0-1,1 0 0,-1 0 0,0 0 0,1 1 0,-1-1 0,1 0 0,-2 1 0,0 0-2,-1 1 0,1 0 0,-1 0-1,1-1 1,0 2 0,0-1 0,0 0 0,0 0-1,0 1 1,0-1 0,-1 4 0,-7 18 2,2 0 0,0 0 0,1 1 0,2 0 0,0 0 0,2 1 0,1-1 0,1 1 0,3 30 0,-2-52 0,0-1 1,0 1 0,1-1 0,-1 1-1,1-1 1,0 1 0,0-1-1,0 0 1,1 0 0,-1 0 0,1 1-1,0-1 1,-1-1 0,1 1-1,1 0 1,-1 0 0,0-1 0,1 1-1,-1-1 1,1 0 0,0 0 0,0 0-1,0 0 1,0 0 0,0-1-1,0 1 1,0-1 0,0 0 0,1 0-1,-1 0 1,1 0 0,-1 0-1,0-1 1,1 0 0,-1 0 0,4 0-1,1 0 0,-1-1 0,1 0-1,-1 0 1,0 0 0,1-1-1,-1 0 1,0-1 0,0 0 0,-1 0-1,1 0 1,-1-1 0,1 0-1,-1 0 1,0 0 0,0-1-1,6-7 1,-7 6 0,-1 0 0,1 0 0,-2 0 0,1 0 0,0-1 0,-1 0 0,0 1 0,-1-1 0,0 0 0,0-1 0,0 1 0,-1 0 0,0 0 0,0-1 0,-1 1 0,-1-15 0,1 23 0,0-1 0,0 0 0,0 0 0,0 0 0,0 1 0,0-1 0,0 0 0,0 0 0,0 0 0,-1 1 0,1-1 0,0 0 0,0 0 0,0 0 0,0 1 0,0-1 0,0 0 0,-1 0 0,1 0 0,0 0 0,0 0 0,0 1 0,0-1 0,-1 0 0,1 0 0,0 0 0,0 0 0,0 0 0,-1 0 0,1 0 0,0 0 0,0 0 0,-1 0 0,1 0 0,0 0 0,0 0 0,0 0 0,-1 0 0,1 0 0,0 0 0,0 0 0,-1 0 0,1 0 0,0 0 0,0 0 0,0 0 0,-1 0 0,1 0 0,0 0 0,0-1 0,0 1 0,0 0 0,-1 0 0,1 0 0,0 0 0,0 0 0,0-1 0,0 1 0,0 0 0,-1 0 0,1 0 0,0-1 0,0 1 0,0 0 0,0 0 0,0-1 0,-9 17 0,8-14 0,0 1 0,1-1 0,-1 1 0,1-1 0,0 1 0,0 0 0,0-1 0,0 1 0,0-1 0,1 1 0,-1-1 0,1 1 0,-1-1 0,1 1 0,0-1 0,0 0 0,0 1 0,0-1 0,1 0 0,-1 0 0,0 0 0,1 0 0,0 0 0,-1 0 0,1 0 0,3 2 0,-2-2 0,-1-1 0,1 0 0,-1 0 0,1-1 0,0 1 0,0 0 0,-1-1 0,1 0 0,0 1 0,0-1 0,0 0 0,-1 0 0,1-1 0,0 1 0,0-1 0,0 1 0,-1-1 0,1 0 0,0 0 0,-1 0 0,1 0 0,-1-1 0,1 1 0,-1-1 0,3-1 0,2-4 0,1 0 0,-1 0 0,0-1 0,-1 0 0,0 0 0,0-1 0,-1 1 0,0-1 0,0-1 0,-1 1 0,0 0 0,-1-1 0,0 0 0,0 0 0,-1 0 0,0 0 0,-1 0 0,0-18 0,-21 94 0,20-64 0,-1 6 0,0-1 0,0 1 0,0-1 0,1 1 0,0 0 0,2 8 0,-2-14 0,1-1 0,-1 1 0,1-1 0,0 0 0,-1 0 0,1 1 0,0-1 0,-1 0 0,1 0 0,0 0 0,0 0 0,0 0 0,0 0 0,0 0 0,0 0 0,1 0 0,-1 0 0,0-1 0,0 1 0,1 0 0,-1-1 0,0 1 0,1-1 0,-1 1 0,0-1 0,1 0 0,-1 0 0,1 1 0,-1-1 0,0 0 0,1 0 0,-1-1 0,1 1 0,-1 0 0,1 0 0,-1-1 0,0 1 0,1-1 0,1 0 0,3-1 0,1-1 0,0 0 0,-1 0 0,1-1 0,-1 0 0,0 0 0,0-1 0,-1 1 0,1-1 0,-1 0 0,0-1 0,-1 1 0,1-1 0,5-9 0,2-3 0,-1-1 0,-1 0 0,12-33 0,-22 117 0,-2-44 0,0-10 0,0 0 0,1 0 0,1 0 0,0 0 0,1 0 0,2 18 0,-2-28 0,-1 0 0,1 0 0,0 0 0,-1 0 0,1 0 0,0 0 0,0 0 0,-1-1 0,1 1 0,0 0 0,0 0 0,0-1 0,0 1 0,0 0 0,0-1 0,0 1 0,1-1 0,-1 1 0,0-1 0,0 0 0,0 1 0,0-1 0,1 0 0,-1 0 0,0 0 0,0 0 0,0 0 0,1 0 0,-1 0 0,0 0 0,0-1 0,0 1 0,2-1 0,2 0 0,-1 0 0,1-1 0,-1 1 0,0-1 0,0 0 0,0 0 0,0-1 0,4-2 0,2-4-138,-1-1 0,-1 0 0,1 0 1,-1-1-1,-1 0 0,0 0 0,-1 0 0,0-1 0,-1 0 0,0-1 1,-1 1-1,0-1 0,-1 0 0,2-14 0,1-22-694,-2-1 0,-3-70 0,-2 64 810,-10 144 1966,11-50-1457,2 0 0,11 59 0,-10-80-339,2 1-1,0-1 1,1 0-1,0 0 1,2-1 0,0 0-1,17 26 1,-38-77-207,-3 12-644,0 0-1,-2 1 0,-35-34 1,40 45 831,0 0 0,0 1 0,-1 0 1,0 1-1,-1 1 0,0 0 1,-25-9-1,48 18 13,1 1 0,-1-2 0,0 1 1,0-1-1,16-3 0,6 2 5,31 4 10,-30-2-1836,-2 0-4435</inkml:trace>
</inkml:ink>
</file>

<file path=ppt/ink/ink5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3.411"/>
    </inkml:context>
    <inkml:brush xml:id="br0">
      <inkml:brushProperty name="width" value="0.025" units="cm"/>
      <inkml:brushProperty name="height" value="0.025" units="cm"/>
    </inkml:brush>
  </inkml:definitions>
  <inkml:trace contextRef="#ctx0" brushRef="#br0">9 0 16656,'-8'0'6790,"20"6"-6502,11 1-159,5 0-1,4-1-993,3-5-2947,-4-1-3779</inkml:trace>
</inkml:ink>
</file>

<file path=ppt/ink/ink5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3.752"/>
    </inkml:context>
    <inkml:brush xml:id="br0">
      <inkml:brushProperty name="width" value="0.025" units="cm"/>
      <inkml:brushProperty name="height" value="0.025" units="cm"/>
    </inkml:brush>
  </inkml:definitions>
  <inkml:trace contextRef="#ctx0" brushRef="#br0">29 1 12268,'0'0'15225,"-2"8"-13474,-25 81 619,27-88-2468,1 0-1,-1 1 1,0-1-1,0 0 1,1 1 0,-1-1-1,0 0 1,1 1-1,0-1 1,-1 0 0,1 0-1,0 1 1,-1-1 0,1 0-1,0 0 1,0 0-1,0 0 1,0 0 0,0 0-1,0 0 1,0 0 0,1-1-1,-1 1 1,0 0-1,0-1 1,0 1 0,1-1-1,1 1 1,55 19 14,-19-6 15,-36-14 110,-1 1-1,0 0 0,0 0 0,0 0 1,0 0-1,0 0 0,0 1 0,0-1 1,0 1-1,0-1 0,-1 1 0,1 0 0,-1-1 1,1 1-1,-1 0 0,1 0 0,-1 0 1,0 0-1,0 0 0,0 1 0,0-1 1,-1 0-1,1 0 0,-1 1 0,1-1 1,-1 0-1,0 1 0,1 2 0,-2-2 6,-1 0-1,1-1 1,-1 1 0,1 0-1,-1 0 1,0-1-1,0 1 1,0-1 0,0 0-1,0 1 1,0-1 0,-1 0-1,1 0 1,-1 0-1,0-1 1,1 1 0,-1-1-1,0 1 1,0-1-1,-4 1 1,-40 12-516,16-11-3683,10-3-3187</inkml:trace>
</inkml:ink>
</file>

<file path=ppt/ink/ink5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4.501"/>
    </inkml:context>
    <inkml:brush xml:id="br0">
      <inkml:brushProperty name="width" value="0.025" units="cm"/>
      <inkml:brushProperty name="height" value="0.025" units="cm"/>
    </inkml:brush>
  </inkml:definitions>
  <inkml:trace contextRef="#ctx0" brushRef="#br0">0 71 10698,'0'0'13859,"2"10"-12402,-2-9-1408,2 17 519,0 0 1,2 0-1,0-1 1,8 21-1,-10-34-502,-1 0 0,1-1 0,0 1 0,0-1-1,0 1 1,0-1 0,1 0 0,-1 0 0,1 0 0,0 0 0,0 0 0,6 3-1,-7-5-59,0 0 0,0 0 0,1 0 0,-1-1-1,0 1 1,1-1 0,-1 1 0,1-1-1,-1 0 1,1 0 0,-1 0 0,0-1 0,1 1-1,-1 0 1,1-1 0,-1 0 0,0 1 0,0-1-1,1 0 1,-1 0 0,0 0 0,0-1 0,4-2-1,4-4 103,1-1-1,-1 0 0,0-1 0,-1 0 1,0-1-1,-1 0 0,0 0 0,11-22 1,28-37 789,-45 75-830,0 0 0,-1 0 0,1 0-1,-1 0 1,0 1 0,0 7 0,-1-11-1,1 5-43,0 7 34,2 0-1,-1 0 0,2 0 1,8 24-1,-12-37-49,1 1-1,0 0 0,0-1 0,0 1 0,0 0 0,0-1 0,0 1 1,0-1-1,1 0 0,-1 1 0,1-1 0,-1 0 0,1 0 1,-1 0-1,1 0 0,-1 0 0,1 0 0,2 1 0,-1-2-3,-1 0-1,0 0 0,0 0 1,1-1-1,-1 1 1,0 0-1,0-1 0,0 0 1,0 1-1,0-1 0,1 0 1,-1 0-1,-1 0 1,1 0-1,0-1 0,0 1 1,0-1-1,-1 1 1,4-4-1,9-9-1085,-2-1 0,1-1-1,-2 1 1,0-2 0,15-29 0,15-24-3282,-35 63-525,-2 6-1270</inkml:trace>
</inkml:ink>
</file>

<file path=ppt/ink/ink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2.347"/>
    </inkml:context>
    <inkml:brush xml:id="br0">
      <inkml:brushProperty name="width" value="0.025" units="cm"/>
      <inkml:brushProperty name="height" value="0.025" units="cm"/>
    </inkml:brush>
  </inkml:definitions>
  <inkml:trace contextRef="#ctx0" brushRef="#br0">0 0 13869,'0'0'10474,"42"53"-8488,-42-9-833,-6 5-480,-3 1-385,-1-2-160,2-8-64,5-9-160,3-8-1025,0-9-1089,8-10-1185,-1-4-1762,-1-13-7687</inkml:trace>
</inkml:ink>
</file>

<file path=ppt/ink/ink5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5.277"/>
    </inkml:context>
    <inkml:brush xml:id="br0">
      <inkml:brushProperty name="width" value="0.025" units="cm"/>
      <inkml:brushProperty name="height" value="0.025" units="cm"/>
    </inkml:brush>
  </inkml:definitions>
  <inkml:trace contextRef="#ctx0" brushRef="#br0">0 371 6342,'0'0'17376,"5"8"-17098,38 95 3191,-41-96-3137,-1-6-272,-1 1 1,1-1-1,-1 1 0,1-1 1,-1 1-1,1-1 0,0 0 1,0 1-1,-1-1 0,1 0 1,0 1-1,0-1 0,1 0 1,-1 0-1,0 0 0,0 0 1,0 0-1,1 0 0,-1 0 1,0 0-1,1-1 0,-1 1 1,1 0-1,-1-1 0,1 1 1,1-1-1,0 0-16,-1 0 0,1-1 1,-1 0-1,0 1 0,1-1 0,-1 0 1,0 0-1,0 0 0,0 0 0,1-1 0,-1 1 1,0-1-1,-1 1 0,1-1 0,2-1 1,5-7-38,-1 0 0,1 0 1,-2-1-1,0 0 0,7-13 1,4-21-344,-11 31-760,-8 49 622,0-35 470,1 1-1,0 0 1,0-1-1,0 1 1,-1-1-1,1 1 1,0 0-1,0-1 1,0 1-1,0 0 1,0-1-1,0 1 1,0 0-1,0-1 1,0 1-1,1-1 1,-1 1-1,0 0 1,0-1-1,0 1 0,1-1 1,-1 1-1,0-1 1,1 1-1,-1-1 1,1 1-1,-1-1 1,0 1-1,1-1 1,-1 1-1,1-1 1,-1 0-1,1 1 1,-1-1-1,1 0 1,0 1-1,-1-1 1,1 0-1,-1 0 1,1 1-1,0-1 1,-1 0-1,1 0 1,-1 0-1,1 0 1,0 0-1,-1 0 1,1 0-1,0 0 1,-1 0-1,1 0 1,-1-1-1,1 1 1,0 0-1,-1 0 1,1 0-1,-1-1 1,2 0-1,2 0 25,-1-1-1,1-1 0,0 1 0,-1-1 0,0 1 1,1-1-1,4-6 0,6-10 65,-1-1 0,-1-1-1,-1 0 1,-1-1 0,-1 0 0,0 0 0,7-35-1,-3 0 167,7-74-1,-25 170-242,0 2 419,-1 49 1,6-79-363,1 1 1,0-1-1,0 1 1,1-1 0,0 0-1,1 0 1,1 0-1,-1 0 1,7 12-1,-7-20-71,-1 1-1,1 0 1,0-1-1,0 1 1,0-1-1,0 0 1,1 0-1,-1 0 1,1-1-1,0 1 1,0-1-1,0 0 1,0 0-1,0 0 1,0-1-1,1 1 1,-1-1-1,0 0 1,1 0-1,-1-1 1,1 1-1,-1-1 1,8 0-1,-9 0 11,1-1 0,-1 1 0,0-1 0,0 1-1,0-1 1,0 0 0,0 0 0,0 0 0,0 0 0,0-1 0,-1 1-1,1-1 1,0 0 0,-1 0 0,1 0 0,-1 0 0,0 0 0,0 0 0,0-1-1,0 1 1,0-1 0,0 1 0,0-1 0,-1 0 0,0 0 0,1 0-1,-1 0 1,0 0 0,0 0 0,-1 0 0,1 0 0,-1 0 0,1 0 0,-1-4-1,0 5-110,0 0-1,0-1 0,0 1 0,0 0 0,-1-1 0,1 1 0,0 0 0,-1 0 0,0-1 0,0 1 0,0 0 0,0 0 0,0 0 1,0 0-1,0 0 0,0 0 0,-1 0 0,1 1 0,-1-1 0,-1-1 0,1 2-261,0 0 1,0 0-1,0 0 1,0 0-1,0 1 1,0-1-1,0 1 0,0-1 1,0 1-1,0 0 1,0 0-1,-1-1 1,1 2-1,0-1 0,0 0 1,0 0-1,0 1 1,0-1-1,0 1 1,0 0-1,0-1 0,0 1 1,-3 2-1,1-1-90,0 1 1,1-1-1,-1 1 0,1 0 0,-1 0 0,1 0 0,0 0 1,0 1-1,0-1 0,1 1 0,-1 0 0,1 0 0,0 0 1,0 0-1,0 0 0,0 0 0,1 0 0,0 1 0,0-1 1,0 1-1,0 5 7073,52-7 3209,-12 1-8737,-35-4-1584,-1 0-1,0 0 1,1-1-1,-1 1 1,0-1-1,1 0 1,-1 0-1,5-2 1,-5 0-4327,2-2-2872</inkml:trace>
</inkml:ink>
</file>

<file path=ppt/ink/ink5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5.620"/>
    </inkml:context>
    <inkml:brush xml:id="br0">
      <inkml:brushProperty name="width" value="0.025" units="cm"/>
      <inkml:brushProperty name="height" value="0.025" units="cm"/>
    </inkml:brush>
  </inkml:definitions>
  <inkml:trace contextRef="#ctx0" brushRef="#br0">1 0 3876,'0'0'12876</inkml:trace>
</inkml:ink>
</file>

<file path=ppt/ink/ink5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6.227"/>
    </inkml:context>
    <inkml:brush xml:id="br0">
      <inkml:brushProperty name="width" value="0.025" units="cm"/>
      <inkml:brushProperty name="height" value="0.025" units="cm"/>
    </inkml:brush>
  </inkml:definitions>
  <inkml:trace contextRef="#ctx0" brushRef="#br0">12 1 16944,'0'0'8029,"-3"12"-7063,0 5-188,1 1-1,0 0 1,1 1 0,1-1-1,4 35 1,-3-49-730,28 127 1311,-25-116-1251,1 1 0,1-1 0,1 0 0,0 0-1,1-1 1,10 15 0,-9-22-892,-10-19-982,-10-21-1209,-14-6 2346,17 30 1128,2 0 1,-1 0-1,1-1 0,1 0 0,0 0 1,0 0-1,1-1 0,0 1 1,1-1-1,-3-14 0,7 24-474,-1-1 0,1 1 0,-1 0 0,1 0 0,0-1-1,0 1 1,0 0 0,-1 0 0,1 0 0,0 0 0,0 0 0,0 0 0,0 0 0,1 0 0,-1 1 0,0-1-1,0 0 1,0 0 0,1 1 0,-1-1 0,0 1 0,1 0 0,-1-1 0,1 1 0,-1 0 0,0 0 0,1-1-1,-1 1 1,2 1 0,51-4-436,-46 3 241,59-1-6770,-38 1-486</inkml:trace>
</inkml:ink>
</file>

<file path=ppt/ink/ink5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6.913"/>
    </inkml:context>
    <inkml:brush xml:id="br0">
      <inkml:brushProperty name="width" value="0.025" units="cm"/>
      <inkml:brushProperty name="height" value="0.025" units="cm"/>
    </inkml:brush>
  </inkml:definitions>
  <inkml:trace contextRef="#ctx0" brushRef="#br0">7 27 18033,'0'0'3668,"-2"11"-2473,0-5-1085,1 0-1,1 0 0,-1 1 0,1-1 1,0 0-1,0 0 0,0 0 0,1 0 1,0 0-1,1 0 0,-1 0 0,1 0 1,0 0-1,0-1 0,1 1 0,0-1 1,0 1-1,0-1 0,1 0 0,-1 0 1,1-1-1,0 1 0,1-1 0,-1 0 0,1 0 1,0 0-1,5 3 0,-6-5-71,-1 0 0,1 0-1,-1-1 1,1 0 0,0 0 0,-1 0-1,1 0 1,0 0 0,0-1 0,0 1-1,0-1 1,0 0 0,-1 0 0,1-1-1,0 1 1,0-1 0,0 0 0,0 0-1,-1 0 1,1 0 0,0-1 0,-1 1-1,1-1 1,5-4 0,1-3 150,1-1 0,-2 1 1,1-2-1,-1 1 0,11-20 0,16-17-141,-34 46-73,-1 0 1,0 1-1,0-1 1,1 0-1,-1 0 1,0 1-1,1-1 1,-1 0-1,1 1 1,-1 0-1,1-1 1,-1 1-1,1 0 1,-1 0-1,1-1 1,-1 1-1,1 1 1,0-1-1,-1 0 1,1 0-1,-1 0 0,1 1 1,-1-1-1,1 1 1,-1-1-1,0 1 1,1 0-1,-1 0 1,0-1-1,1 1 1,-1 0-1,0 0 1,0 0-1,2 2 1,45 46-150,-37-36 234,-5-7-73,-1 0 0,2-1 1,-1 0-1,0 0 0,1 0 1,0-1-1,0 0 1,12 5-1,-17-8-53,1 0 0,0 0 0,0-1 0,0 1 0,0-1 0,0 0 0,0 0 0,0 0 0,0 0 1,0 0-1,0-1 0,0 1 0,0-1 0,-1 0 0,1 0 0,0 0 0,0 0 0,0 0 0,-1-1 0,1 1 0,-1-1 0,1 0 0,-1 0 0,0 0 0,4-4 1,4-5-1293,-1-1 0,0 0 0,-1 0 0,0-1 0,-1 0 0,10-24 0,-1-10-5715</inkml:trace>
</inkml:ink>
</file>

<file path=ppt/ink/ink5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7.255"/>
    </inkml:context>
    <inkml:brush xml:id="br0">
      <inkml:brushProperty name="width" value="0.025" units="cm"/>
      <inkml:brushProperty name="height" value="0.025" units="cm"/>
    </inkml:brush>
  </inkml:definitions>
  <inkml:trace contextRef="#ctx0" brushRef="#br0">45 142 15022,'-2'11'2360,"-14"56"275,9-40-957,0 0 0,2 1 0,-3 30 0,13-54-1310,5-10-243,8-11 34,-7 2-80,-1-1 0,0 1 0,-1-2 0,-1 0 0,0 0 0,-1 0 0,7-31 0,-6 11-126,-2 1 0,3-70 0,11 157-775,-18-43 839,3 18 20,2-1 0,0 0 0,2 0 1,1-1-1,1 0 0,23 39 0,-32-61-89,-1 1 1,1-1-1,-1 0 0,1 0 0,0 0 1,0 0-1,0 0 0,0 0 0,0 0 1,1-1-1,-1 1 0,0-1 0,1 0 1,-1 1-1,1-1 0,0 0 0,-1-1 1,1 1-1,0 0 0,-1-1 0,1 1 0,0-1 1,3 0-1,-3-1-166,1 0 1,-1 0-1,0-1 0,0 1 0,0-1 1,0 0-1,0 0 0,0 0 1,0 0-1,-1 0 0,1 0 1,-1-1-1,1 1 0,-1-1 0,3-5 1,5-8-1398,-1 1 0,-1-2 1,-1 1-1,0-1 0,8-34 1,-2-15-5855</inkml:trace>
</inkml:ink>
</file>

<file path=ppt/ink/ink5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7.584"/>
    </inkml:context>
    <inkml:brush xml:id="br0">
      <inkml:brushProperty name="width" value="0.025" units="cm"/>
      <inkml:brushProperty name="height" value="0.025" units="cm"/>
    </inkml:brush>
  </inkml:definitions>
  <inkml:trace contextRef="#ctx0" brushRef="#br0">2 1 14061,'0'0'7090,"0"16"-5585,0 52-303,-2-17 514,3 0 0,1 0 0,19 98 0,-20-145-1686,0 1-1,1 0 0,0-1 0,0 1 1,0-1-1,1 1 0,0-1 0,-1 0 1,1 0-1,1 0 0,-1 0 0,1-1 1,5 5-1,-7-7 15,0 0 1,0 0-1,0 0 1,-1 0-1,1-1 1,0 1-1,0-1 0,0 0 1,1 1-1,-1-1 1,0 0-1,0 0 1,0 0-1,0-1 0,0 1 1,0 0-1,0-1 1,0 1-1,0-1 1,0 0-1,0 1 0,-1-1 1,1 0-1,0 0 1,0-1-1,-1 1 0,1 0 1,-1 0-1,1-1 1,-1 1-1,1-1 1,-1 1-1,0-1 0,2-3 1,40-50-5,49-82 0,-89 133-746,-1 0-1,0-1 1,0 1-1,0-1 1,0 1 0,1-10-1,-3 13 517,1 0 0,-1 1 0,0-1 0,0 0 0,0 0 0,0 0-1,-1 0 1,1 1 0,0-1 0,0 0 0,0 0 0,-1 0 0,1 1-1,0-1 1,-1 0 0,1 0 0,-1 1 0,1-1 0,-1 0 0,1 1-1,-1-1 1,1 0 0,-1 1 0,0-1 0,1 1 0,-1-1 0,0 1 0,0 0-1,1-1 1,-1 1 0,0-1 0,0 1 0,0 0 0,1 0 0,-1 0-1,0-1 1,0 1 0,0 0 0,0 0 0,1 0 0,-1 0 0,0 0 0,0 1-1,-1-1 1,-15 0-8154</inkml:trace>
</inkml:ink>
</file>

<file path=ppt/ink/ink5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7.959"/>
    </inkml:context>
    <inkml:brush xml:id="br0">
      <inkml:brushProperty name="width" value="0.025" units="cm"/>
      <inkml:brushProperty name="height" value="0.025" units="cm"/>
    </inkml:brush>
  </inkml:definitions>
  <inkml:trace contextRef="#ctx0" brushRef="#br0">1 1 13293,'0'0'6021,"15"64"-4131,6-46-801,2-6-96,4-3-256,3-8-545,3-1-512,0 0-2275,-2-13-672,-4-3-865,0-6-5029</inkml:trace>
</inkml:ink>
</file>

<file path=ppt/ink/ink5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8.302"/>
    </inkml:context>
    <inkml:brush xml:id="br0">
      <inkml:brushProperty name="width" value="0.025" units="cm"/>
      <inkml:brushProperty name="height" value="0.025" units="cm"/>
    </inkml:brush>
  </inkml:definitions>
  <inkml:trace contextRef="#ctx0" brushRef="#br0">68 76 13036,'0'0'8633,"-9"10"-7582,3-4-769,1 0-1,-1 1 1,1-1-1,1 1 1,-1 0-1,1 0 1,0 1-1,1-1 1,0 1-1,0 0 1,1 0-1,-1 0 1,2 0-1,-2 16 1,2-23-254,1 0 0,0 0 0,0 1-1,0-1 1,0 0 0,0 0 0,0 0 0,0 0 0,0 0 0,1 0 0,-1 0 0,0 0 0,1 0-1,-1 0 1,0 0 0,1 0 0,-1 0 0,1 0 0,0 0 0,-1 0 0,1-1 0,0 1 0,-1 0-1,1 0 1,0-1 0,0 1 0,0 0 0,0-1 0,0 1 0,-1-1 0,3 2 0,-1-2-4,0-1 1,0 1-1,0 0 1,0-1-1,0 1 1,-1-1-1,1 0 1,0 1-1,0-1 1,-1 0-1,1 0 1,-1 0-1,1 0 1,-1-1-1,1 1 0,-1 0 1,1-1-1,-1 1 1,1-2-1,9-11-364,0 0 1,-1 0-1,0-1 0,-2-1 0,14-30 0,6-43-8874,-28 94 8902,-1 0 0,1-1 0,-1 1 0,1 0 0,1 0 0,-1-1 0,1 1 0,0 0 0,0 0 0,0-1 0,3 8-1,-4-11 247,1 0-1,-1 0 0,1 0 0,-1 0 0,1 0 0,-1 0 0,1 0 0,0 0 1,0 0-1,-1 0 0,1-1 0,0 1 0,0 0 0,0 0 0,0-1 0,0 1 0,0-1 1,0 1-1,0 0 0,0-1 0,0 0 0,0 1 0,0-1 0,0 0 0,1 0 0,-1 1 1,0-1-1,0 0 0,0 0 0,0 0 0,0 0 0,1-1 0,-1 1 0,0 0 0,0 0 1,0-1-1,0 1 0,0-1 0,0 1 0,0-1 0,0 1 0,0-1 0,0 1 0,0-1 1,0 0-1,0 0 0,0 0 0,0 1 0,-1-1 0,1 0 0,1-2 0,2-2 324,1-1-1,-1 0 1,0 1-1,0-2 1,-1 1-1,0 0 1,4-11-1,1-2 2443,-8 19-2626,0 0-1,1 0 1,-1 0-1,0 0 1,1 0-1,-1 0 1,0 0-1,0 0 1,1 0-1,-1 0 0,0 1 1,0-1-1,1 0 1,-1 0-1,0 0 1,0 0-1,1 0 1,-1 0-1,0 1 1,0-1-1,1 0 0,-1 0 1,0 0-1,0 0 1,0 1-1,1-1 1,-1 0-1,0 0 1,0 1-1,0-1 0,0 0 1,0 0-1,0 1 1,0-1-1,1 0 1,-1 0-1,0 1 1,0-1-1,0 0 1,0 1-1,0-1 0,0 0 1,0 0-1,0 1 1,0-1-1,-1 0 1,1 1-1,6 18 438,5 55 2026,-3 2-1,-4-1 1,-6 104 0,1-86 454,-3-270-2526,3-112-2049,1 287 1520,1-1 0,-1 0 0,0 0 0,1 1 0,-1-1 0,1 0 0,0 1 0,0-1 1,0 0-1,0 1 0,1-1 0,-1 1 0,0 0 0,1-1 0,0 1 0,0 0 0,-1 0 1,1 0-1,1 0 0,-1 0 0,0 1 0,0-1 0,1 1 0,-1-1 0,1 1 0,-1 0 1,1 0-1,-1 0 0,1 0 0,0 0 0,-1 1 0,1-1 0,0 1 0,0 0 0,-1 0 1,1 0-1,0 0 0,0 0 0,0 1 0,-1-1 0,1 1 0,0-1 0,-1 1 0,6 3 1,-6-3 66,0 1 0,0-1 0,-1 1 0,1 0 0,0 0 0,-1 0 0,1 0 0,-1 0 1,0 0-1,0 0 0,0 0 0,0 1 0,0-1 0,0 0 0,0 1 0,-1-1 0,1 0 1,-1 1-1,0-1 0,0 1 0,0-1 0,0 1 0,0-1 0,0 1 0,-1-1 0,1 1 1,-2 2-1,1 1 121,-1 1 0,0-1 0,0 0 1,-1 0-1,0 0 0,0 0 1,0 0-1,-1 0 0,-4 4 0,5-6-35,0 0 0,-1 0-1,1 0 1,-1-1-1,0 0 1,0 0 0,0 0-1,-1 0 1,1 0 0,-1-1-1,1 0 1,-1 0-1,0 0 1,0-1 0,0 1-1,-7 0 1,11-2-174,0-1 0,0 1 0,0 0 1,1-1-1,-1 1 0,0-1 0,1 1 0,-1-1 0,0 1 1,1-1-1,-1 1 0,0-1 0,1 0 0,-1 1 1,1-1-1,-1 0 0,1 0 0,0 1 0,-1-1 1,1 0-1,0 0 0,-1 1 0,1-1 0,0 0 0,0 0 1,0 0-1,0 0 0,0 1 0,0-1 0,0 0 1,0 0-1,0 0 0,0 0 0,0 1 0,0-1 1,1 0-1,-1 0 0,0 0 0,1 0 0,12-39-5049,31-17-4490,-19 27 1521</inkml:trace>
</inkml:ink>
</file>

<file path=ppt/ink/ink5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8.660"/>
    </inkml:context>
    <inkml:brush xml:id="br0">
      <inkml:brushProperty name="width" value="0.025" units="cm"/>
      <inkml:brushProperty name="height" value="0.025" units="cm"/>
    </inkml:brush>
  </inkml:definitions>
  <inkml:trace contextRef="#ctx0" brushRef="#br0">1 0 8488,'0'0'11595,"35"53"-10090,-32-23-287,0-5-418,2-3-543,0-9-193,2-10-1217,4-3-1090,0-16 129,3-13-2402,0-10-2498</inkml:trace>
</inkml:ink>
</file>

<file path=ppt/ink/ink5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09.157"/>
    </inkml:context>
    <inkml:brush xml:id="br0">
      <inkml:brushProperty name="width" value="0.025" units="cm"/>
      <inkml:brushProperty name="height" value="0.025" units="cm"/>
    </inkml:brush>
  </inkml:definitions>
  <inkml:trace contextRef="#ctx0" brushRef="#br0">45 288 12588,'0'0'9791,"-1"10"-9412,-3 25 411,1 0 1,2 47-1,1-69-515,1-1-1,1 1 1,0 0-1,0-1 1,1 0 0,1 0-1,0 0 1,1 0-1,0 0 1,13 20-1,-18-31-304,0 0 0,1 0 0,0 0 0,-1 0 0,1-1 0,0 1 0,-1 0 0,1 0 0,0 0 0,0-1 0,0 1 0,0 0 0,0-1 0,0 1 1,-1-1-1,1 1 0,1-1 0,0 1 0,2-14-2070,-14-30 82,-4 19 2242,-1 1 0,-31-38 0,30 41 1490,19 23-1552,0-1-1,0 0 0,0 0 0,0-1 0,0 1 0,1-1 0,-1 1 0,1-1 0,4 1 1,68 12-2275,-66-14 1732,0 0-1,0 0 1,0-1 0,0 0 0,0-1 0,-1 0 0,1-1 0,-1 0 0,1 0 0,11-7 0,-16 8 436,-1 0 0,0-1 0,0 0 0,-1 0 0,1 0 0,-1 0 0,1 0 0,-1-1 0,0 1 0,0-1 0,-1 0 0,1 0 0,-1 0 0,0 0 0,0-1 0,0 1 0,0-1 0,-1 1 0,0-1 0,0 1 0,0-1 0,0 0 0,-1-7 0,0 12-25,0-1 0,0 1 0,0 0 0,0 0 0,0 0 0,0-1 0,0 1 1,0 0-1,0 0 0,0 0 0,-1 0 0,1-1 0,0 1 0,0 0 0,0 0 0,0 0 1,0 0-1,-1 0 0,1 0 0,0-1 0,0 1 0,0 0 0,0 0 0,0 0 0,-1 0 1,1 0-1,0 0 0,0 0 0,0 0 0,-1 0 0,1 0 0,0 0 0,0 0 0,0 0 1,-1 0-1,1 0 0,0 0 0,0 0 0,0 0 0,-1 0 0,1 0 0,0 0 1,0 0-1,0 0 0,0 0 0,-1 0 0,1 1 0,0-1 0,0 0 0,0 0 0,0 0 1,0 0-1,-1 0 0,1 0 0,0 1 0,0-1 0,0 0 0,0 0 0,0 0 0,0 1 1,-11 9 593,6-1-330,1 0 0,0 0 1,1 1-1,0 0 1,0 0-1,1 0 1,0 0-1,1 0 0,0 0 1,1 1-1,0-1 1,2 16-1,-2-24-270,0-1 0,0 1-1,0-1 1,0 1 0,0-1-1,0 1 1,0-1 0,0 1-1,1-1 1,-1 1 0,1-1 0,-1 1-1,1-1 1,-1 1 0,1-1-1,0 0 1,0 1 0,-1-1-1,1 0 1,0 0 0,0 0 0,0 0-1,1 0 1,-1 0 0,0 0-1,0 0 1,1 0 0,-1 0-1,0-1 1,1 1 0,-1 0 0,0-1-1,1 1 1,-1-1 0,1 0-1,-1 1 1,1-1 0,-1 0-1,1 0 1,-1 0 0,1 0-1,-1 0 1,1 0 0,-1-1 0,1 1-1,-1 0 1,4-2 0,1 0 28,0 0 1,0-1 0,0 0 0,0 0 0,-1-1 0,1 0-1,-1 0 1,0 0 0,8-8 0,2-6-201,-1-1 0,0 0 0,-2-1 0,0 0 0,-1-1 1,-2 0-1,0-1 0,-1 0 0,10-45 0,-21 87-929,-1 1 1503,1 0 0,0 0-1,2 0 1,3 41 0,-2-61-390,0 1 1,0-1 0,0 0 0,1 0-1,-1 1 1,1-1 0,-1 0-1,1 0 1,-1 1 0,1-1 0,-1 0-1,1 0 1,0 0 0,0 0-1,0 0 1,-1 0 0,1 0 0,0 0-1,0 0 1,0-1 0,0 1 0,1 0-1,-1-1 1,0 1 0,0 0-1,0-1 1,1 0 0,-1 1 0,0-1-1,0 0 1,1 1 0,-1-1-1,0 0 1,1 0 0,-1 0 0,0 0-1,1 0 1,-1 0 0,0-1-1,0 1 1,1 0 0,-1-1 0,0 1-1,0-1 1,0 1 0,2-2-1,3-1 69,0 0 0,0 0 0,-1-1 0,1 1 0,-1-1-1,0 0 1,0-1 0,5-5 0,4-8-98,-1-1 0,0 0 0,-2-1-1,0 0 1,-1-1 0,-1 0 0,-1 0 0,-1-1 0,0 0 0,-2-1-1,-1 0 1,-1 1 0,1-44 0,-4 62-16,-1-1-1,1 0 1,-1 1-1,0-1 1,0 1-1,0-1 1,-1 1-1,-2-5 1,4 8 4,0 1 0,-1-1 1,1 0-1,-1 0 1,1 0-1,-1 0 1,1 1-1,-1-1 1,0 0-1,1 1 1,-1-1-1,0 0 1,1 1-1,-1-1 0,0 1 1,0-1-1,0 1 1,0-1-1,1 1 1,-1 0-1,0-1 1,0 1-1,0 0 1,0 0-1,0 0 0,0 0 1,0 0-1,0 0 1,0 0-1,0 0 1,0 0-1,0 0 1,1 0-1,-1 0 1,0 1-1,0-1 0,0 0 1,0 1-1,0-1 1,0 1-1,1-1 1,-1 1-1,0-1 1,0 1-1,1 0 1,-2 0-1,-2 4-25,-1 0 1,1 1-1,0-1 1,1 1-1,-1 0 0,1 0 1,0 0-1,0 0 1,-3 13-1,-13 62 273,17-70-181,1-1 0,0 1 1,0-1-1,1 1 1,0 0-1,4 19 0,-4-27-98,1-1 0,0 1 0,0 0-1,0 0 1,0-1 0,1 1 0,-1 0-1,1-1 1,-1 1 0,1-1 0,0 0 0,0 1-1,0-1 1,0 0 0,1 0 0,-1-1-1,0 1 1,1 0 0,-1-1 0,1 1 0,0-1-1,-1 0 1,1 0 0,0 0 0,0 0-1,0-1 1,0 1 0,3 0 0,45-1-3887,-19-8-2148,12-17-8593</inkml:trace>
</inkml:ink>
</file>

<file path=ppt/ink/ink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2.673"/>
    </inkml:context>
    <inkml:brush xml:id="br0">
      <inkml:brushProperty name="width" value="0.025" units="cm"/>
      <inkml:brushProperty name="height" value="0.025" units="cm"/>
    </inkml:brush>
  </inkml:definitions>
  <inkml:trace contextRef="#ctx0" brushRef="#br0">11 26 19218,'0'0'8712,"-11"-26"-17808,28 33 3394,2-4-3330</inkml:trace>
</inkml:ink>
</file>

<file path=ppt/ink/ink5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0.827"/>
    </inkml:context>
    <inkml:brush xml:id="br0">
      <inkml:brushProperty name="width" value="0.025" units="cm"/>
      <inkml:brushProperty name="height" value="0.025" units="cm"/>
    </inkml:brush>
  </inkml:definitions>
  <inkml:trace contextRef="#ctx0" brushRef="#br0">0 696 15919,'0'0'5463,"1"7"-3698,1 3-1077,0 1 0,1-1-1,0 1 1,1-1 0,0 0 0,0 0-1,8 11 1,-11-19-657,0-1-1,0 1 0,0 0 0,0 0 1,0-1-1,0 1 0,1 0 1,-1-1-1,1 1 0,-1-1 0,1 0 1,-1 0-1,1 1 0,0-1 1,0 0-1,0 0 0,0-1 1,-1 1-1,1 0 0,0-1 0,0 1 1,0-1-1,0 1 0,0-1 1,1 0-1,-1 0 0,0 0 0,0 0 1,0 0-1,0-1 0,0 1 1,0-1-1,0 1 0,0-1 0,0 0 1,0 1-1,-1-1 0,1 0 1,0 0-1,0-1 0,-1 1 1,1 0-1,0 0 0,1-3 0,12-12 140,0 0-1,-1-2 0,0 0 0,20-36 0,8-12-80,-42 65-95,1 0 0,-1 0 0,1 1 1,-1-1-1,1 0 0,-1 0 0,1 1 1,-1-1-1,1 0 0,0 1 0,-1-1 1,1 1-1,0-1 0,-1 1 0,1-1 0,0 1 1,0 0-1,-1-1 0,1 1 0,0 0 1,0-1-1,0 1 0,0 0 0,0 0 1,-1 0-1,1 0 0,0 0 0,0 0 1,0 0-1,0 0 0,0 0 0,0 0 1,-1 0-1,1 1 0,0-1 0,0 0 1,0 1-1,-1-1 0,1 0 0,0 1 0,0-1 1,-1 1-1,1-1 0,0 1 0,-1 0 1,1-1-1,0 1 0,-1 0 0,1 0 1,24 46-160,-19-36 260,-6-10-96,4 8 5,1 0-1,-1-1 1,1 1 0,1-1-1,11 13 1,-15-20-45,-1 1 0,0-1 1,1 0-1,-1 0 0,1 0 1,-1 0-1,1-1 0,-1 1 0,1 0 1,0-1-1,-1 1 0,1-1 1,0 1-1,0-1 0,-1 0 1,1 0-1,0 0 0,0 0 1,-1 0-1,1 0 0,0 0 1,0 0-1,-1-1 0,1 1 0,0-1 1,-1 1-1,1-1 0,0 0 1,-1 0-1,1 0 0,-1 1 1,1-2-1,-1 1 0,0 0 1,1 0-1,-1 0 0,0-1 0,0 1 1,2-3-1,14-14-2455,-1-2 1,-1 0-1,-1-1 0,-1 0 1,0-1-1,-2 0 0,13-35 1,-20 37 4923,-9 27 4142,-7 17-460,6-10-7227,-1 4 1906,-15 45 1441,21-59-2024,0 1-1,0-1 1,0 1-1,0 0 1,1 0-1,0-1 1,0 1-1,0 0 1,0 0 0,3 7-1,-3-12-196,0 0 0,1 1 0,-1-1 0,1 0 0,-1 0 1,1 1-1,-1-1 0,1 0 0,-1 0 0,1 0 0,-1 0 0,1 0 0,-1 1 0,1-1 0,-1 0 0,1 0 0,-1 0 0,1 0 1,-1 0-1,1-1 0,-1 1 0,1 0 0,-1 0 0,1 0 0,-1 0 0,1-1 0,-1 1 0,1 0 0,-1 0 0,1-1 0,-1 1 1,0 0-1,1-1 0,-1 1 0,1-1 0,16-11 299,21-41 2,-33 45-429,0-1 0,1 1 0,0 0 0,1 0 0,-1 1 0,9-8 0,-14 14 107,0 1-1,-1 0 0,1-1 1,0 1-1,0-1 0,0 1 1,-1 0-1,1 0 0,0-1 1,0 1-1,0 0 0,0 0 1,-1 0-1,1 0 1,0 0-1,0 0 0,0 0 1,0 0-1,-1 1 0,1-1 1,0 0-1,0 0 0,0 1 1,-1-1-1,1 0 0,0 1 1,0-1-1,-1 1 0,1-1 1,0 1-1,-1-1 1,1 1-1,-1-1 0,1 1 1,0 0-1,0 0 0,20 34-19,-11-18 62,-7-12 8,1 0 0,1 0 0,-1 0 0,1-1 0,-1 0 0,1 1 0,0-2 0,1 1 0,8 5 0,-12-9 15,-1 1-1,1-1 1,0 1 0,-1-1 0,1 0 0,0 1 0,-1-1-1,1 0 1,0 0 0,0 0 0,-1 0 0,1-1 0,0 1-1,-1 0 1,1-1 0,0 1 0,-1-1 0,1 1-1,0-1 1,-1 0 0,1 0 0,-1 0 0,0 0 0,1 0-1,-1 0 1,0 0 0,1 0 0,-1-1 0,0 1 0,0 0-1,0-1 1,0 1 0,0-1 0,-1 1 0,1-1 0,0 1-1,-1-1 1,2-2 0,1-5-42,1 1 0,-1 0 0,0-1 0,-1 0 1,0 0-1,0 0 0,-1 1 0,0-1 0,-1 0 0,0-1 0,0 1 0,-2-11 0,2 19-29,0 1 0,0-1 0,-1 0 0,1 1 0,0-1 0,0 0 0,0 1 0,0-1 1,-1 0-1,1 1 0,0-1 0,-1 0 0,1 1 0,0-1 0,-1 1 0,1-1 0,-1 0 0,1 1 0,-1-1 0,1 1 0,-1 0 0,0-1 0,1 1 0,-1-1 0,1 1 0,-1 0 0,0-1 0,1 1 0,-1 0 0,0 0 0,0 0 0,1 0 0,-1-1 0,0 1 0,1 0 0,-1 0 0,0 0 0,0 0 1,1 1-1,-1-1 0,0 0 0,1 0 0,-1 0 0,0 0 0,1 1 0,-1-1 0,0 0 0,0 1 0,1-1 10,0 1 0,-1-1 0,1 0 0,0 0 0,0 0 0,0 1-1,-1-1 1,1 0 0,0 0 0,0 1 0,0-1 0,0 0 0,0 1 0,0-1 0,0 0 0,-1 0 0,1 1 0,0-1 0,0 0 0,0 1 0,0-1 0,0 0 0,0 0-1,0 1 1,1-1 0,-1 0 0,0 1 0,0-1 0,0 0 0,0 0 0,0 1 0,0-1 0,0 0 0,1 1 0,-1-1 0,0 0 0,2 1-5,-1 0 1,0 0-1,0 0 1,1-1-1,-1 1 0,1 0 1,-1-1-1,1 0 1,-1 1-1,0-1 1,1 0-1,0 1 1,-1-1-1,3 0 1,1 0-143,0 0 1,0 0 0,-1 0-1,1-1 1,0 1 0,0-1 0,0 0-1,-1-1 1,1 1 0,-1-1 0,1 0-1,-1 0 1,0 0 0,1-1-1,-1 0 1,0 1 0,5-6 0,-4 2-512,0 0-1,0 0 1,-1-1 0,1 1 0,-1-1 0,-1 0 0,0 0 0,0-1 0,4-13 0,0-10-2564,-2 0 1,-1-1-1,-2 1 1,-1-37-1,-1 66 3090,0-11 1147,0-6 2274,-2 0 7229,2 22-8097,-1 44-554,0-24-1412,0 1-1,1-1 1,2 0-1,0 1 1,1-1-1,2 0 0,0 0 1,10 24-1,-15-46-458,0 0 0,1 1 0,-1-1 0,1 0 0,-1 0 0,1 1 0,0-1 0,-1 0 0,1 0 0,0 0 0,0 0 0,0 0 0,0 0 0,0 0 0,0 0 0,0-1 0,0 1 0,0 0 0,0 0 0,1-1 0,-1 1 0,0-1 0,0 1 0,1-1 0,-1 0 0,0 1 0,1-1 0,-1 0 0,2 0 0,0-1-23,-1 0 0,1 0-1,-1 0 1,0 0 0,1-1 0,-1 1-1,0-1 1,0 1 0,0-1-1,0 0 1,0 0 0,0 0-1,2-3 1,8-11-385,-2 0 0,0-1 0,7-18 0,-15 33 307,8-27-782,11-39 1,-27 94 670,1 0 0,2 0 0,0 1-1,2 36 1,1-62 179,0 0-1,0-1 1,0 1 0,0 0-1,0 0 1,0 0-1,0 0 1,1 0 0,-1-1-1,0 1 1,0 0 0,0 0-1,1 0 1,-1 0-1,1-1 1,-1 1 0,0 0-1,1-1 1,-1 1 0,1 0-1,0-1 1,-1 1-1,1 0 1,0-1 0,-1 1-1,1-1 1,0 1-1,-1-1 1,1 1 0,0-1-1,1 1 1,28-3-1609,-28 1 1447,0 1-1,0 0 1,0-1-1,0 1 1,0 0-1,0 0 1,0 0-1,0 0 1,0 0-1,0 0 1,0 1-1,0-1 1,2 1-1,-2 13 4680,0-18-1784,0-3-2849,8-27-1603,-2-1 0,-1 0 0,-2-1 0,-2 1-1,-1-59 1,0 18 2203,4 1 4139,0 46-1940,-1 21-459,1 19-19,23 159 158,-24-127-1784,1-1-1,2 0 1,2-1 0,17 45-1,-22-79-1009,-2-2-2080</inkml:trace>
</inkml:ink>
</file>

<file path=ppt/ink/ink5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1.156"/>
    </inkml:context>
    <inkml:brush xml:id="br0">
      <inkml:brushProperty name="width" value="0.025" units="cm"/>
      <inkml:brushProperty name="height" value="0.025" units="cm"/>
    </inkml:brush>
  </inkml:definitions>
  <inkml:trace contextRef="#ctx0" brushRef="#br0">22 103 12748,'-13'-8'3812,"4"-1"-962,9 4-159,0-3-1186,14 4-352,9-3 33,10 0-834,9 0-416,4-1-865,8-7-1569,2-10-3012</inkml:trace>
</inkml:ink>
</file>

<file path=ppt/ink/ink5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1.797"/>
    </inkml:context>
    <inkml:brush xml:id="br0">
      <inkml:brushProperty name="width" value="0.025" units="cm"/>
      <inkml:brushProperty name="height" value="0.025" units="cm"/>
    </inkml:brush>
  </inkml:definitions>
  <inkml:trace contextRef="#ctx0" brushRef="#br0">260 16 9929,'0'0'19763,"-8"-4"-18338,5 2-1361,0 1 0,0-1 0,0 1 0,0 0 0,0 0-1,0 0 1,0 0 0,-1 0 0,1 1 0,0-1-1,-1 1 1,-3 0 0,3 1-33,0 0 0,-1 0 0,1 1 0,0-1 0,0 1 0,0 0 0,0 0 0,0 0 0,1 1 0,-1 0 0,-5 5 0,-77 69 40,77-67-76,0-1 0,1 1 0,0 0 1,1 1-1,0 0 0,-10 21 0,17-31-10,0-1 1,-1 0 0,1 1-1,0-1 1,0 0-1,0 1 1,0-1-1,-1 0 1,1 1-1,0-1 1,0 0-1,0 1 1,0-1-1,0 0 1,0 1-1,0-1 1,0 1-1,0-1 1,0 0-1,0 1 1,0-1-1,0 0 1,0 1 0,1-1-1,-1 0 1,0 1-1,0-1 1,0 0-1,0 1 1,1-1-1,-1 0 1,0 1-1,0-1 1,1 0-1,-1 0 1,0 1-1,0-1 1,1 0-1,-1 0 1,0 0-1,1 1 1,-1-1-1,21-3-322,24-17 98,-43 20 226,21-12-148,1 1 1,44-12-1,-57 20 106,0 0-1,0 1 1,0 1 0,0 0-1,0 0 1,0 1 0,1 0-1,-1 1 1,13 3-1,-22-4 87,0 0-1,0 1 1,0-1-1,0 1 0,0 0 1,0-1-1,0 1 0,0 0 1,0 0-1,0 0 0,0 1 1,0-1-1,-1 0 0,1 1 1,-1-1-1,1 1 1,-1-1-1,1 1 0,-1 0 1,0 0-1,0 0 0,0 0 1,0-1-1,0 1 0,0 0 1,0 1-1,-1-1 0,1 0 1,-1 0-1,0 0 0,1 0 1,-1 0-1,0 1 1,0-1-1,0 0 0,-1 0 1,1 0-1,0 0 0,-1 0 1,0 0-1,1 1 0,-3 2 1,0 4 104,-1-1 0,0 0 1,-1-1-1,1 1 0,-1-1 1,-1 0-1,1 0 0,-1 0 1,-8 6-1,9-9-135,0 1 0,0-1 0,0-1 0,-1 1 0,1-1 0,-1 1 0,0-2 0,0 1 0,0-1 0,0 0 0,-1 0 0,1 0 0,-1-1 0,-12 1 0,18-3-102,0 1-1,0 0 1,0-1-1,0 1 1,0-1 0,0 0-1,0 1 1,0-1-1,0 0 1,0 1 0,0-1-1,1 0 1,-1 0-1,0 0 1,0 0 0,1 0-1,-1 0 1,1 0-1,-1 0 1,1 0 0,-1 0-1,1 0 1,0 0-1,-1-1 1,1 1 0,0 0-1,0 0 1,0 0-1,0 0 1,0-1 0,0 1-1,0 0 1,0 0-1,0 0 1,1 0-1,0-2 1,-1-3-1091,1-1-1,0 0 1,1 0 0,0 1-1,3-10 1,19-21-7306,7 0-4372</inkml:trace>
</inkml:ink>
</file>

<file path=ppt/ink/ink5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2.175"/>
    </inkml:context>
    <inkml:brush xml:id="br0">
      <inkml:brushProperty name="width" value="0.025" units="cm"/>
      <inkml:brushProperty name="height" value="0.025" units="cm"/>
    </inkml:brush>
  </inkml:definitions>
  <inkml:trace contextRef="#ctx0" brushRef="#br0">27 477 17649,'-2'13'2834,"-2"3"-1905,-10 52 2235,13-62-2845,0-1 0,0 1 0,1 0 0,0-1 0,0 1-1,0-1 1,1 1 0,0 0 0,2 8 0,-2-13-302,-1 0 0,1-1 0,-1 1 0,1 0 0,0-1 0,-1 1 0,1 0 1,0-1-1,0 1 0,-1-1 0,1 1 0,0-1 0,0 1 0,0-1 0,0 0 0,-1 1 0,1-1 0,0 0 0,0 0 0,0 0 1,0 1-1,0-1 0,0 0 0,0 0 0,0 0 0,0-1 0,-1 1 0,1 0 0,0 0 0,0 0 0,0-1 0,0 1 0,0 0 1,0-1-1,-1 1 0,1-1 0,0 1 0,0-1 0,1 0 0,29-24 394,-15 5-200,0-1 0,-2-1 0,0 0 0,-2 0 0,0-1 0,-2-1-1,0 0 1,-2 0 0,0-1 0,-2 0 0,-1 0 0,-1-1 0,-1 1-1,-1-1 1,-1 0 0,-2 0 0,-4-36 0,2 48-190,0 1 0,0 0 0,-1 0 0,-1 0 0,-10-19 0,14 28-23,-1 1 0,1 0-1,-1 0 1,0 0 0,0 0 0,0 0-1,0 1 1,0-1 0,-1 1 0,1-1 0,-1 1-1,0 0 1,0 0 0,1 0 0,-1 0 0,0 0-1,-1 1 1,1-1 0,0 1 0,0 0-1,-1 0 1,1 0 0,0 1 0,-1-1 0,1 1-1,-1 0 1,-3 0 0,4 1-18,0 0 1,0 1-1,0-1 1,0 1-1,0 0 0,0 0 1,0 0-1,0 0 0,1 1 1,-1-1-1,1 1 1,0 0-1,0-1 0,0 1 1,0 0-1,0 0 1,1 0-1,-3 6 0,-22 65-31,24-69 48,-3 12 63,1 0 1,0 1-1,-2 31 0,6-47-53,0 1-1,-1-1 1,1 1-1,0-1 1,0 1-1,0-1 1,1 1-1,-1-1 1,1 1-1,-1-1 1,1 1-1,0-1 1,0 0-1,0 1 1,0-1-1,0 0 1,0 0-1,1 0 1,-1 0-1,1 0 1,0 0-1,-1 0 1,1 0-1,0-1 1,0 1-1,0-1 1,0 1-1,0-1 1,1 0-1,-1 0 1,0 0-1,1 0 1,-1 0-1,0 0 1,5 0-1,83-2-113,-74 0 35,0 0-1,0 0 1,0 2-1,0 0 1,0 1 0,26 6-1,-39-7 46,0 0 1,0 1-1,0-1 1,0 1-1,0 0 0,0 0 1,0 0-1,-1 0 0,1 1 1,-1-1-1,1 1 0,-1-1 1,0 1-1,0 0 0,0 0 1,-1 0-1,1 0 1,1 5-1,6 26-1665,-7 1-5297</inkml:trace>
</inkml:ink>
</file>

<file path=ppt/ink/ink5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3.174"/>
    </inkml:context>
    <inkml:brush xml:id="br0">
      <inkml:brushProperty name="width" value="0.025" units="cm"/>
      <inkml:brushProperty name="height" value="0.025" units="cm"/>
    </inkml:brush>
  </inkml:definitions>
  <inkml:trace contextRef="#ctx0" brushRef="#br0">255 86 16400,'-1'-9'3363,"0"6"-3145,1 0 1,-1 0-1,1 0 1,-1 0-1,0 0 0,0 1 1,0-1-1,0 0 1,-1 0-1,1 1 1,-1-1-1,0 0 1,0 1-1,1 0 1,-2-1-1,1 1 1,0 0-1,0 0 0,-1 0 1,1 0-1,-1 1 1,1-1-1,-1 1 1,0 0-1,0-1 1,0 1-1,0 0 1,1 1-1,-1-1 1,-1 0-1,1 1 0,0 0 1,0-1-1,0 1 1,0 1-1,0-1 1,0 0-1,-5 2 1,0 0-204,1 0 0,0 0 0,0 0 0,0 1 0,0 1 0,0-1 0,1 1 0,0 0 0,-1 0 0,2 1 0,-1 0 0,0 0 0,1 0 0,0 1 1,0-1-1,1 1 0,-1 0 0,1 1 0,1-1 0,-5 10 0,1-1-4,1 0 0,0 0 0,1 1 0,1 0 1,0 0-1,1 0 0,1 0 0,0 22 0,2-38-5,0 0-1,-1 1 0,1-1 1,0 0-1,0 0 1,1 1-1,-1-1 0,0 0 1,0 1-1,0-1 1,0 0-1,0 0 0,0 1 1,0-1-1,0 0 1,0 0-1,1 1 0,-1-1 1,0 0-1,0 0 1,0 0-1,0 1 0,1-1 1,-1 0-1,0 0 1,0 0-1,1 1 0,-1-1 1,0 0-1,0 0 1,1 0-1,-1 0 0,0 0 1,0 0-1,1 0 1,-1 0-1,0 0 1,0 0-1,1 0 0,-1 0 1,0 0-1,1 0 1,-1 0-1,0 0 0,0 0 1,1 0-1,-1 0 1,0 0-1,0 0 0,1 0 1,-1 0-1,0 0 1,0-1-1,1 1 0,-1 0 1,0 0-1,0 0 1,1-1-1,-1 1 0,0 0 1,0 0-1,0 0 1,0-1-1,1 1 0,13-15 456,2-16-211,-14 23-216,1 1 0,0 1 0,1-1 0,0 0 1,0 1-1,0 0 0,9-10 0,-13 16-37,1 0 0,0 0-1,-1-1 1,1 1 0,0 0 0,-1 0 0,1 0 0,-1 0 0,1 0 0,0 0 0,-1 0 0,1 0 0,0 0-1,-1 0 1,1 0 0,-1 1 0,1-1 0,0 0 0,-1 0 0,1 1 0,-1-1 0,1 0 0,-1 1-1,1-1 1,-1 0 0,1 1 0,-1-1 0,1 1 0,-1-1 0,0 1 0,1-1 0,-1 1 0,0-1 0,1 2-1,17 26-153,-11-16 145,-5-9 42,1 0 1,-1 0-1,0-1 0,1 1 1,-1-1-1,1 1 0,0-1 1,0 0-1,0 0 0,0 0 1,0 0-1,0-1 0,1 0 1,-1 1-1,0-1 0,1 0 1,-1 0-1,7 0 0,-4-1 47,-1 0 0,1-1 0,-1 0 0,1 0 0,-1 0-1,0-1 1,0 1 0,1-1 0,-1-1 0,0 1 0,5-4 0,9-7 73,-1-1-1,1 0 1,-2-2 0,25-27 0,-5-2-99,-26 30-31,2 0 0,23-23 1,-35 38-24,-1 0 1,1 0-1,-1-1 0,1 1 1,-1 0-1,0 0 1,1 0-1,-1 0 1,1 0-1,-1 0 0,1 0 1,-1 0-1,1 0 1,-1 0-1,1 0 1,-1 0-1,0 1 0,1-1 1,-1 0-1,1 0 1,-1 0-1,1 0 1,-1 1-1,0-1 0,1 0 1,-1 1-1,0-1 1,1 0-1,-1 1 1,0-1-1,1 0 0,-1 1 1,0-1-1,0 0 1,1 1-1,-1-1 1,0 1-1,0-1 0,0 1 1,1-1-1,-1 0 1,0 1-1,0-1 1,0 1-1,0-1 0,0 1 1,0-1-1,0 1 1,0 0-1,6 34-156,-4-26 164,-2-5 36,1 1 0,0-1 1,0 1-1,1-1 0,-1 1 0,1-1 1,0 0-1,0 0 0,1 0 0,-1 0 1,4 4-1,-4-7-27,-1 0-1,1 0 1,0 0 0,-1 0 0,1-1-1,0 1 1,-1-1 0,1 1-1,0-1 1,0 1 0,0-1 0,-1 0-1,1 0 1,0 0 0,0 0-1,0 0 1,-1-1 0,1 1 0,0 0-1,0-1 1,-1 1 0,1-1-1,0 0 1,-1 0 0,1 1 0,0-1-1,-1 0 1,1 0 0,-1 0 0,0-1-1,3-1 1,5-4-57,54-39-2898,-4-7-5430,-36 28-7596</inkml:trace>
</inkml:ink>
</file>

<file path=ppt/ink/ink5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3.802"/>
    </inkml:context>
    <inkml:brush xml:id="br0">
      <inkml:brushProperty name="width" value="0.025" units="cm"/>
      <inkml:brushProperty name="height" value="0.025" units="cm"/>
    </inkml:brush>
  </inkml:definitions>
  <inkml:trace contextRef="#ctx0" brushRef="#br0">1 170 19538,'0'0'8077,"2"12"-7788,-1-2-167,1 0 0,0 0 1,1 0-1,0 0 0,1 0 0,9 18 1,-11-25-93,0-1 1,0 1 0,0 0 0,0 0 0,0-1 0,0 0 0,1 1 0,-1-1 0,1 0 0,0 0 0,0 0 0,0 0 0,0-1 0,0 1 0,0-1 0,0 0 0,0 0 0,0 0-1,1 0 1,-1-1 0,0 1 0,1-1 0,-1 0 0,1 1 0,-1-2 0,0 1 0,1 0 0,-1-1 0,0 0 0,5-1 0,0 0 95,-1-1 0,1-1 0,-1 1 0,0-1 0,0 0 0,0-1 0,0 0 0,-1 0 0,10-9 0,49-64 605,-12 15-245,-53 61-493,1 1 1,0 0 0,0 0-1,0 0 1,-1 0 0,1 0-1,0 0 1,0 1-1,1-1 1,-1 0 0,0 0-1,0 1 1,0-1-1,0 1 1,1-1 0,-1 1-1,0-1 1,0 1 0,1 0-1,-1 0 1,0 0-1,1-1 1,-1 1 0,0 0-1,1 1 1,-1-1 0,0 0-1,1 0 1,-1 1-1,0-1 1,0 0 0,2 2-1,1 1-4,-1 0 1,1 0-1,-1 1 0,0 0 1,0-1-1,-1 1 0,5 8 1,20 24 148,-26-35-122,0 0 0,0 0 0,0-1 0,0 1 0,1 0 0,-1-1 0,0 1 0,0-1 0,1 1 0,-1-1-1,0 1 1,1-1 0,-1 0 0,1 0 0,-1 0 0,0 0 0,1 0 0,-1 0 0,0 0 0,1 0 0,-1 0 0,0-1-1,1 1 1,-1 0 0,0-1 0,1 1 0,1-2 0,10-7 30,0 0-1,0 0 1,-1-1-1,18-20 1,31-25 9,-55 51-61,58-36-542,-60 38 485,1 0 0,0 0-1,0 0 1,-1 1-1,1 0 1,0-1 0,0 2-1,0-1 1,0 1 0,1-1-1,-1 1 1,8 1 0,-9 10-3672</inkml:trace>
</inkml:ink>
</file>

<file path=ppt/ink/ink5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4.147"/>
    </inkml:context>
    <inkml:brush xml:id="br0">
      <inkml:brushProperty name="width" value="0.025" units="cm"/>
      <inkml:brushProperty name="height" value="0.025" units="cm"/>
    </inkml:brush>
  </inkml:definitions>
  <inkml:trace contextRef="#ctx0" brushRef="#br0">1 1 3299,'0'0'26713,"28"65"-34656,-28-36-545</inkml:trace>
</inkml:ink>
</file>

<file path=ppt/ink/ink5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4.583"/>
    </inkml:context>
    <inkml:brush xml:id="br0">
      <inkml:brushProperty name="width" value="0.025" units="cm"/>
      <inkml:brushProperty name="height" value="0.025" units="cm"/>
    </inkml:brush>
  </inkml:definitions>
  <inkml:trace contextRef="#ctx0" brushRef="#br0">186 71 13100,'0'-9'5547,"-1"-29"-3374,1 37-2087,0 0 0,0 0 1,0 0-1,0 0 1,0 0-1,0 1 0,0-1 1,0 0-1,0 0 1,-1 0-1,1 0 0,0 0 1,-1 1-1,1-1 1,-1 0-1,1 0 0,-1 1 1,1-1-1,-1 0 1,1 0-1,-1 1 0,0-1 1,1 1-1,-1-1 1,0 1-1,1-1 0,-1 1 1,0-1-1,0 1 1,0-1-1,0 1 0,1 0 1,-1 0-1,0-1 1,0 1-1,0 0 0,0 0 1,0 0-1,0 0 1,0 0-1,1 0 0,-1 0 1,0 0-1,0 1 1,0-1-1,0 0 0,-1 1 1,-1 0 70,-1 1 0,0-1 1,0 1-1,1 0 0,-1 0 0,1 0 1,0 1-1,-5 4 0,-4 6 115,1 1 0,1 1 0,1-1 0,0 1 0,0 1 0,2 0 0,0 0 0,1 1 0,-5 19 1,3-3 241,1 1 0,2 0 1,-2 59-1,6-85-456,1-1 0,0 1 0,0-1 0,1 1 0,0 0 0,1-1 0,2 9 0,-3-14-50,0 0 1,0 0 0,1 0 0,-1 0 0,1 0 0,-1 0 0,1 0 0,0-1-1,0 1 1,0-1 0,-1 1 0,1-1 0,1 0 0,-1 0 0,0 0-1,0 0 1,0 0 0,1 0 0,-1 0 0,0-1 0,1 1 0,-1-1 0,0 0-1,1 0 1,3 0 0,2 0 22,-1-1-1,1 0 0,-1-1 1,1 0-1,-1 0 0,0 0 1,0-1-1,0 0 1,0-1-1,0 1 0,-1-1 1,1-1-1,-1 1 0,0-1 1,0 0-1,8-11 1,-7 10-5,-1-1 0,-1 1 1,1-1-1,-1 0 1,0-1-1,-1 0 1,0 1-1,0-1 0,-1-1 1,0 1-1,0 0 1,-1-1-1,0 1 1,1-14-1,-3 21-26,0 0 0,0 0 0,0 1 0,0-1 0,0 0 0,-1 0 0,1 0 0,0 0 0,-1 0 0,1 1 0,0-1 0,-1 0 0,1 0 0,-1 1 0,1-1 0,-1 0 0,1 1 0,-1-1 0,0 0 0,1 1 0,-1-1 0,0 1 0,1-1 0,-1 1 0,0-1 0,0 1 0,-1-1 0,-30-2 0,25 4 0,1 0 0,-1 0 0,0 0 0,0 1 0,1 0 0,-1 1 0,-7 3 0,10-3 0,0-1 0,0 1 0,0 1 0,0-1 0,0 0 0,1 1 0,-1 0 0,-5 8 0,10-12 0,0 0 0,-1 0 0,1 0 0,0 1 0,-1-1 0,1 0 0,0 0 0,-1 0 0,1 0 0,0 0 0,0-1 0,-1 1 0,1 0 0,0 0 0,-1 0 0,1-1 0,-1 1 0,1 0 0,0 0 0,-1-1 0,1 1 0,-1-1 0,1 1 0,0-1 0,19-17 0,0-1 0,-2 0 0,24-33 0,18-19 0,-60 70 0,1 0 0,0-1 0,0 1 0,0 0 0,1 0 0,-1 0 0,0 1 0,0-1 0,0 0 0,1 0 0,-1 1 0,0-1 0,1 0 0,-1 1 0,0 0 0,1-1 0,-1 1 0,3-1 0,-3 2 0,0-1 0,-1 0 0,1 1 0,0-1 0,0 0 0,-1 1 0,1-1 0,0 1 0,-1-1 0,1 1 0,0 0 0,-1-1 0,1 1 0,-1 0 0,1-1 0,-1 1 0,1 0 0,-1 0 0,0-1 0,1 1 0,-1 0 0,1 1 0,1 8 0,0 0 0,0 0 0,-1 0 0,0 13 0,-1-9 0,1 22-259,-2-27 12,1 0 0,0 0-1,0-1 1,1 1 0,0 0 0,1 0-1,4 15 1,-5-23 124,-1-1-1,0 1 1,0-1 0,0 0-1,1 1 1,-1-1 0,0 1-1,1-1 1,-1 1-1,0-1 1,1 0 0,-1 1-1,1-1 1,-1 0-1,0 1 1,1-1 0,-1 0-1,1 0 1,-1 1 0,1-1-1,-1 0 1,1 0-1,-1 0 1,1 0 0,-1 0-1,1 0 1,-1 0-1,1 0 1,-1 0 0,1 0-1,-1 0 1,1 0 0,-1 0-1,1 0 1,-1 0-1,1 0 1,-1 0 0,1-1-1,-1 1 1,1 0 0,-1 0-1,1-1 1,-1 1-1,0 0 1,1-1 0,16-18-4030,3-17-1943,1-10-3866</inkml:trace>
</inkml:ink>
</file>

<file path=ppt/ink/ink5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5.008"/>
    </inkml:context>
    <inkml:brush xml:id="br0">
      <inkml:brushProperty name="width" value="0.025" units="cm"/>
      <inkml:brushProperty name="height" value="0.025" units="cm"/>
    </inkml:brush>
  </inkml:definitions>
  <inkml:trace contextRef="#ctx0" brushRef="#br0">29 1 18802,'0'0'6561,"-2"12"-5424,-8 49 236,1 0 1,1 115 0,8-173-1353,0 0 0,1 0 1,-1-1-1,0 1 0,1 0 0,0 0 1,0-1-1,0 1 0,0 0 0,0-1 1,0 1-1,1-1 0,-1 0 0,1 1 1,0-1-1,0 0 0,0 0 0,0 0 0,0 0 1,0 0-1,0 0 0,3 1 0,0-1 35,-1 0-1,0-1 1,1 1-1,0-1 1,-1 0-1,1-1 0,0 1 1,-1-1-1,1 0 1,0 0-1,-1 0 1,8-1-1,-3-1 12,1 0 0,-1 0 0,0-1 0,0 0 0,0 0 0,-1-1 0,1 0-1,-1-1 1,0 1 0,0-2 0,-1 1 0,1-1 0,8-9 0,-16 15-67,1-1 0,-1 1 0,0 0 0,1-1 0,-1 1 0,0-1 0,1 1 0,-1 0 0,0-1 0,0 1 0,0-1 0,1 1 0,-1-1 0,0 1 0,0-1 0,0 1 0,0-1 0,0 1 0,0-1 0,0 1 0,0-1 0,0 1 0,0-1 0,0 1 0,0-1 0,0 1 0,0-1 0,-1 1 0,1-1 0,0 1 0,0-1 0,0 1 0,-1-1 0,1 1 0,0 0 0,-1-1 0,1 1 0,0-1 0,-1 1 0,1 0 0,0-1 0,-1 1 0,1 0 0,-1 0 0,1-1 0,-1 1 0,1 0 0,-1 0 0,1 0 0,-1-1 0,1 1 0,-1 0 0,1 0 0,-1 0 0,1 0 0,-1 0 0,1 0 0,-1 0 0,1 0 0,-1 0 0,0 1 0,-42-1 0,36 0 0,-104 23 0,111-23 0,0 0 0,0 0 0,0 0 0,-1 0 0,1 0 0,0 0 0,0 0 0,0 0 0,0 0 0,0 0 0,-1 0 0,1 0 0,0 0 0,0 0 0,0 0 0,0 0 0,0 0 0,0 0 0,-1-1 0,1 1 0,0 0 0,0 0 0,0 0 0,0 0 0,0 0 0,0 0 0,0 0 0,0-1 0,0 1 0,0 0 0,0 0 0,-1 0 0,1 0 0,0 0 0,0 0 0,0-1 0,0 1 0,0 0 0,0 0 0,0 0 0,0 0 0,0 0 0,0-1 0,0 1 0,0 0 0,0 0 0,1 0 0,-1 0 0,0 0 0,0-1 0,0 1 0,0 0 0,6-12 0,12-11 0,-5 11-69,0 0 1,30-19-1,-40 28 54,1 0-1,0 1 0,-1 0 0,1 0 0,0 0 0,0 1 0,0-1 1,1 1-1,-1 0 0,0 0 0,0 0 0,1 1 0,-1-1 0,0 1 0,1 0 1,-1 0-1,9 2 0,-11-1 19,-1 0 1,1 1-1,0-1 0,-1 0 1,1 1-1,-1-1 0,0 1 1,1 0-1,-1-1 1,0 1-1,0 0 0,0 0 1,0 0-1,0-1 0,-1 1 1,1 0-1,0 0 0,0 4 1,6 42 384,-6-38-370,0 3-12,5 31 21,-6-43-31,0 0-1,0 0 1,0 1-1,1-1 1,-1 0-1,0 0 1,1 0-1,-1 0 1,1 0-1,-1 0 1,1 0-1,-1 0 1,1 0 0,0 0-1,-1-1 1,1 1-1,0 0 1,0 0-1,0-1 1,0 1-1,0 0 1,0-1-1,0 1 1,0-1-1,0 1 1,0-1-1,0 1 1,2-1 0,-1-1-287,0 0 0,0 0 0,0 0 0,-1 0 1,1 0-1,0-1 0,-1 1 0,1 0 0,-1-1 1,1 0-1,-1 1 0,0-1 0,1 0 0,-1 0 1,0 0-1,0 0 0,0 0 0,-1 0 0,1 0 1,0 0-1,-1 0 0,1-2 0,1-1-900,8-27-5866</inkml:trace>
</inkml:ink>
</file>

<file path=ppt/ink/ink5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5.410"/>
    </inkml:context>
    <inkml:brush xml:id="br0">
      <inkml:brushProperty name="width" value="0.025" units="cm"/>
      <inkml:brushProperty name="height" value="0.025" units="cm"/>
    </inkml:brush>
  </inkml:definitions>
  <inkml:trace contextRef="#ctx0" brushRef="#br0">158 43 8968,'0'0'12364,"-9"-5"-7533,-2-1-4051,1 1-151,1 1-1,-1-1 1,0 2-1,0-1 0,-13-2 1,21 6-565,0-1 0,-1 1 0,1 0 0,-1 0 1,1 0-1,-1 0 0,1 0 0,-1 0 0,1 1 0,0-1 1,-1 1-1,1 0 0,0-1 0,-1 1 0,1 0 0,0 0 1,0 1-1,0-1 0,0 0 0,0 1 0,0-1 0,0 1 1,1 0-1,-1 0 0,0 0 0,1-1 0,-1 1 0,1 1 0,0-1 1,0 0-1,-1 2 0,2-3-64,1-1 0,0 0 0,0 1 0,-1-1 0,1 0 0,0 0 0,0 0 0,0 1 0,-1-1 0,1 0 0,0 0 0,0 0 0,0 0 0,-1-1 0,1 1 0,0 0 0,0 0 0,1-1 0,36-13-950,30-8-2455,-64 21 3241,0 0 0,0 0 0,1 1 0,-1-1 0,1 1 0,-1 0 0,0 1 0,1-1 0,-1 1 0,0 0 0,1 0 0,-1 0-1,4 2 1,-5-1 229,-1-1-1,0 1 1,0 0-1,0 0 1,0 0-1,-1 0 1,1 0-1,0 1 1,-1-1-1,0 1 1,0-1-1,1 1 0,-1-1 1,-1 1-1,1-1 1,0 1-1,-1 0 1,1-1-1,-1 1 1,0 0-1,0 0 1,0-1-1,0 1 1,0 0-1,-1 0 1,0 3-1,0 2 383,0-1 0,-1 1 1,0-1-1,0 0 0,-1 0 0,0 0 0,0 0 1,-7 10-1,-33 32 498,41-46-959,-1-1 1,1 1-1,-1-1 1,0 0-1,1 0 1,-1 0-1,0-1 1,0 1-1,0-1 1,-1 1-1,1-1 1,0 0-1,0 0 1,-1-1-1,1 1 1,-6 0-1,9-4-650,-1-1-1,1 1 1,0 0 0,0 0-1,0 0 1,1-1-1,-1 1 1,1 0 0,0 0-1,1-3 1,11-21-4712,4-4-2204</inkml:trace>
</inkml:ink>
</file>

<file path=ppt/ink/ink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3.003"/>
    </inkml:context>
    <inkml:brush xml:id="br0">
      <inkml:brushProperty name="width" value="0.025" units="cm"/>
      <inkml:brushProperty name="height" value="0.025" units="cm"/>
    </inkml:brush>
  </inkml:definitions>
  <inkml:trace contextRef="#ctx0" brushRef="#br0">50 1 11563,'0'0'2173,"0"8"-75,0 4-1305,-1 0 0,0-1 0,-1 1 0,-1 0 0,0-1 0,-8 21 1,11-31-781,0-1-1,0 1 1,0-1 0,0 1 0,0 0 0,0-1 0,0 1 0,0-1 0,0 1 0,0-1 0,1 1 0,-1 0 0,0-1 0,0 1 0,1-1 0,-1 1 0,0-1 0,1 1 0,-1-1 0,0 1 0,1-1 0,-1 0 0,1 1-1,-1-1 1,1 1 0,-1-1 0,1 0 0,-1 1 0,1-1 0,-1 0 0,1 0 0,-1 0 0,1 1 0,-1-1 0,1 0 0,0 0 0,-1 0 0,1 0 0,-1 0 0,1 0 0,1 0 0,40 5 190,-15-1-150,-19-1-61,1 0-1,-1 1 0,0 0 0,0 0 1,0 1-1,-1 0 0,0 0 0,0 1 0,0 0 1,-1 0-1,10 11 0,-13-14 71,-1 0 1,1 0-1,-1 1 1,0-1-1,0 0 0,0 1 1,0-1-1,0 1 0,-1 0 1,0-1-1,0 1 0,0 0 1,0 0-1,0 0 0,-1 0 1,0 0-1,0 0 0,0-1 1,0 1-1,0 0 0,-1 0 1,0 0-1,0 0 0,0 0 1,0-1-1,-1 1 1,1 0-1,-4 5 0,1-4 299,-1 0 0,1-1-1,-1 0 1,1 0 0,-1 0 0,0-1-1,-1 1 1,1-1 0,-1 0-1,1-1 1,-1 0 0,0 1 0,-11 1-1,2 0 222,0-2 0,-1 0 0,1 0 0,-23-2 0,35 0-589,1 0-1,0-1 1,0 1 0,0-1 0,0 1 0,-1-1-1,1 0 1,0 0 0,0 0 0,0 0 0,1 0-1,-1 0 1,0-1 0,0 1 0,1-1 0,-1 1-1,1-1 1,-1 1 0,1-1 0,-2-3 0,2 5-102,1-1 0,0 0 1,-1 0-1,1 0 0,0 0 1,0 0-1,-1 0 1,1 0-1,0 1 0,0-1 1,0 0-1,0 0 0,0 0 1,0 0-1,1 0 1,-1 0-1,0 0 0,0 0 1,1 0-1,-1 0 0,0 1 1,1-1-1,-1 0 1,1 0-1,-1 0 0,1 1 1,-1-1-1,1 0 1,0 1-1,-1-1 0,1 0 1,0 1-1,0-1 0,-1 1 1,1-1-1,0 1 1,0-1-1,0 1 0,0 0 1,0-1-1,-1 1 0,1 0 1,0 0-1,0 0 1,0 0-1,0 0 0,1 0 1,57-9-7830,-21 5 1179</inkml:trace>
</inkml:ink>
</file>

<file path=ppt/ink/ink5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5.752"/>
    </inkml:context>
    <inkml:brush xml:id="br0">
      <inkml:brushProperty name="width" value="0.025" units="cm"/>
      <inkml:brushProperty name="height" value="0.025" units="cm"/>
    </inkml:brush>
  </inkml:definitions>
  <inkml:trace contextRef="#ctx0" brushRef="#br0">6 9 20499,'0'0'2552,"0"11"-187,-2 13-1159,0 1 348,0 0-1,4 33 1,-2-56-1527,0-1-1,0 1 1,0 0-1,1-1 1,-1 1 0,1-1-1,-1 1 1,1-1-1,0 1 1,-1-1 0,1 1-1,0-1 1,0 0-1,0 1 1,0-1 0,0 0-1,1 0 1,-1 0-1,0 0 1,0 0 0,1 0-1,-1 0 1,1 0-1,-1 0 1,1-1 0,-1 1-1,1 0 1,-1-1-1,1 0 1,-1 1-1,1-1 1,0 0 0,-1 0-1,1 0 1,2 0-1,-1 0-41,1-1-1,0 1 0,0-1 0,0 0 1,-1 0-1,1 0 0,-1-1 0,1 1 0,-1-1 1,1 0-1,-1 0 0,0 0 0,0 0 0,4-4 1,17-20-209,-13 13 94,0 1 0,1 0-1,16-11 1,-25 20 76,0 1-1,1 0 0,-1 0 1,0 0-1,1 1 1,0-1-1,-1 1 0,1 0 1,0-1-1,-1 2 1,1-1-1,0 0 0,0 1 1,0 0-1,-1 0 1,1 0-1,0 0 0,0 1 1,4 0-1,-4 1 45,-1 0 1,0 0-1,0-1 0,0 2 0,0-1 0,0 0 0,-1 1 0,1-1 1,3 6-1,-4-5 41,0-1 0,0 0 0,1 1 0,-1-1 0,1 0 0,-1 0 0,1 0 0,0 0 0,4 2 0,-6-4-99,0 0 0,0 0-1,1 0 1,-1-1 0,0 1 0,1 0 0,-1 0 0,0-1 0,0 1 0,0 0-1,1-1 1,-1 1 0,0-1 0,0 0 0,0 1 0,0-1 0,0 0-1,0 0 1,0 0 0,0 1 0,0-1 0,0 0 0,-1 0 0,1 0 0,0-1-1,-1 1 1,1 0 0,0 0 0,-1 0 0,1-2 0,26-50-10614,-14 17-1778</inkml:trace>
</inkml:ink>
</file>

<file path=ppt/ink/ink5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6.127"/>
    </inkml:context>
    <inkml:brush xml:id="br0">
      <inkml:brushProperty name="width" value="0.025" units="cm"/>
      <inkml:brushProperty name="height" value="0.025" units="cm"/>
    </inkml:brush>
  </inkml:definitions>
  <inkml:trace contextRef="#ctx0" brushRef="#br0">9 0 24695,'0'0'7367,"-8"53"-7271,29-43-160,8-2-1377,2-2-1506,1-3-2242,0-3-1537,-5 0-5894</inkml:trace>
</inkml:ink>
</file>

<file path=ppt/ink/ink5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16.471"/>
    </inkml:context>
    <inkml:brush xml:id="br0">
      <inkml:brushProperty name="width" value="0.025" units="cm"/>
      <inkml:brushProperty name="height" value="0.025" units="cm"/>
    </inkml:brush>
  </inkml:definitions>
  <inkml:trace contextRef="#ctx0" brushRef="#br0">95 494 12492,'0'0'8915,"-9"9"-5979,0 2-2374,0 0-1,0 0 1,2 1-1,-1 0 1,1 0 0,1 1-1,0 0 1,1 0-1,1 0 1,0 0 0,0 1-1,1 0 1,1 0-1,0 14 1,1-26-562,1-1 0,0 0 0,0 0 0,0 1 0,1-1 0,-1 0 0,0 0 0,0 0 0,1 1 0,-1-1 0,0 0 0,1 0 0,0 0 0,-1 0 0,1 0 0,-1 1 0,1-1 0,0-1 0,0 1 0,0 0 0,0 0 0,0 0 0,0 0 0,0 0 0,0-1 0,0 1 0,0-1 0,0 1 0,0 0 0,0-1 0,0 0 0,1 1 0,-1-1 0,0 0 0,0 0 0,0 1 0,3-1 0,-1 0 0,1-1 0,-1 1 0,0-1 0,0 1 0,0-1 0,0 0 0,0 0 0,0 0 0,0-1 0,0 1 0,0-1 0,0 1 0,-1-1 0,4-3 0,7-8 0,-2 0 0,0 0 0,-1-2 0,0 1 0,-1-1 0,0 0 0,-2-1 0,0 0 0,6-17 0,-5 8 0,-1 0 0,-2-1 0,0 1 0,-1-1 0,0-36 0,-24 136 0,18-46 0,0-1 0,4 55 0,-2-80-143,0-1-1,0 0 1,0 0-1,1 1 1,-1-1-1,0 0 1,1 0-1,-1 0 1,0 0-1,1 1 1,0-1 0,-1 0-1,1 0 1,0 0-1,-1 0 1,1 0-1,0 0 1,0-1-1,0 1 1,0 0-1,0 0 1,0 0 0,0-1-1,0 1 1,0-1-1,0 1 1,0-1-1,0 1 1,0-1-1,1 0 1,-1 1-1,0-1 1,0 0-1,1 0 1,-1 0 0,0 0-1,0 0 1,0 0-1,1 0 1,-1 0-1,0-1 1,0 1-1,0 0 1,1-1-1,-1 1 1,0-1 0,0 1-1,0-1 1,0 0-1,0 1 1,0-1-1,0 0 1,0 0-1,1-1 1,15-24-6381</inkml:trace>
  <inkml:trace contextRef="#ctx0" brushRef="#br0" timeOffset="1">426 1 27610,'0'0'1794,"0"77"-1057,0-37-225,0 4-384,9-3-480,0-1-2851,5-8-3652,-7-8-8007</inkml:trace>
  <inkml:trace contextRef="#ctx0" brushRef="#br0" timeOffset="2">519 519 26329,'0'0'6438,"36"14"-9833,-34-32-8585</inkml:trace>
</inkml:ink>
</file>

<file path=ppt/ink/ink5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5:47.090"/>
    </inkml:context>
    <inkml:brush xml:id="br0">
      <inkml:brushProperty name="width" value="0.025" units="cm"/>
      <inkml:brushProperty name="height" value="0.025" units="cm"/>
    </inkml:brush>
  </inkml:definitions>
  <inkml:trace contextRef="#ctx0" brushRef="#br0">50 39 4484,'0'0'10544,"-8"-5"-9317,-25-15-175,24 17 1500,9 5-1602,13 7-64,21-3 18,-1-1 0,1-1 0,0-3 0,55-3 0,-15 1-256,962-17 1513,-187 1-2011,125 43 555,-345 22-493,-427-42-262,224-22 0,-184-3-67,438 24-1,-539 5 144,424 38 210,-545-46-324,108 8-1239,-127-10 1148,-1 0 0,0-1 0,1 1 0,-1 0 0,1 0 0,-1-1 0,0 1 0,1 0 0,-1 0 0,1-1 0,-1 1 1,0 0-1,0-1 0,1 1 0,-1-1 0,0 1 0,0 0 0,1-1 0,-1 1 0,0-1 0,0 1 0,0 0 0,0-1 0,0 1 0,1-1 0,-1 1 0,0-1 0,0 1 0,0-1 0,0 1 0,0-1 0,0 1 0,-1-1 0,1 1 0,0 0 0,0-1 1,0 0-1,-1-3-1979,1-21-9896</inkml:trace>
</inkml:ink>
</file>

<file path=ppt/ink/ink5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05.535"/>
    </inkml:context>
    <inkml:brush xml:id="br0">
      <inkml:brushProperty name="width" value="0.025" units="cm"/>
      <inkml:brushProperty name="height" value="0.025" units="cm"/>
    </inkml:brush>
  </inkml:definitions>
  <inkml:trace contextRef="#ctx0" brushRef="#br0">1 434 13036,'0'0'4495,"8"-2"-4292,80-15 254,162-9 1,101 19-439,-94-1 227,264-42-1,-394 33-176,766-66 124,-594 82-43,600-22 148,-670 8 122,1503-90 463,-1172 88-835,586 59 0,174 27 219,-241-87-85,1085-98 496,-858 77 891,-711 91 796,-427-33-1890,-161-19-741,30 5 906,-36-5-807,1 0-1,-1 0 1,0 0-1,0 0 1,0 0-1,1 0 0,-1 1 1,0-1-1,0 1 1,0-1-1,0 1 1,0-1-1,0 1 1,0-1-1,0 1 0,0 0 1,0 0-1,0-1 1,0 1-1,1 2 1,-9-3-7910,-7-3-2541</inkml:trace>
</inkml:ink>
</file>

<file path=ppt/ink/ink5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36.442"/>
    </inkml:context>
    <inkml:brush xml:id="br0">
      <inkml:brushProperty name="width" value="0.025" units="cm"/>
      <inkml:brushProperty name="height" value="0.025" units="cm"/>
    </inkml:brush>
  </inkml:definitions>
  <inkml:trace contextRef="#ctx0" brushRef="#br0">1 418 18033,'0'0'8846,"17"2"-7496,-1 0-1180,0-1 0,1-1-1,-1 0 1,0-1 0,1-1-1,-1 0 1,0-1 0,23-8-1,142-52-318,299-150-1,-474 210-142,6-3-31,-1-1 0,0 1 0,0-2 0,12-10 0,-22 17 61,1-1 0,-1 1-1,1-1 1,-1 0-1,0 1 1,0-1 0,1 0-1,-1 0 1,0 0-1,-1 0 1,1 0 0,0 0-1,0-4 1,-1 4-118,0 1 1,0-1 0,0 1-1,0-1 1,-1 1-1,1-1 1,-1 1-1,1-1 1,-1 1 0,1-1-1,-1 1 1,0 0-1,0-1 1,0 1-1,0 0 1,0 0 0,0 0-1,0-1 1,0 1-1,0 0 1,-3-1-1,-28-18-12458</inkml:trace>
</inkml:ink>
</file>

<file path=ppt/ink/ink5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36.767"/>
    </inkml:context>
    <inkml:brush xml:id="br0">
      <inkml:brushProperty name="width" value="0.025" units="cm"/>
      <inkml:brushProperty name="height" value="0.025" units="cm"/>
    </inkml:brush>
  </inkml:definitions>
  <inkml:trace contextRef="#ctx0" brushRef="#br0">167 1 19763,'-11'4'1804,"10"-4"-1799,-5 2 162,0 0 0,1 0 0,-1 0 1,0 1-1,1 0 0,-1 0 0,1 0 1,0 1-1,0 0 0,0 0 0,1 0 0,-1 0 1,1 1-1,0 0 0,0 0 0,1 0 0,-1 0 1,1 1-1,0-1 0,1 1 0,-5 11 1,2 16-169,1 0 1,1 34 0,3-35-133,-3 0-1,-8 47 1,4-51 145,2-9 288,1 1 0,0 1 0,-2 39 0,7-59-275,-1 1 1,1-1-1,-1 1 0,1-1 1,0 1-1,-1-1 1,1 0-1,0 1 0,0-1 1,0 0-1,0 0 1,0 1-1,0-1 0,1 0 1,-1 0-1,0 0 0,0-1 1,1 1-1,-1 0 1,1 0-1,-1-1 0,0 1 1,1-1-1,-1 1 0,1-1 1,0 1-1,-1-1 1,1 0-1,-1 0 0,1 0 1,-1 0-1,3 0 0,62-3 504,-60 2-438,75-12 136,141-41 0,-98 20-1946,71-19-7239,-103 24-683</inkml:trace>
</inkml:ink>
</file>

<file path=ppt/ink/ink5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39.320"/>
    </inkml:context>
    <inkml:brush xml:id="br0">
      <inkml:brushProperty name="width" value="0.025" units="cm"/>
      <inkml:brushProperty name="height" value="0.025" units="cm"/>
    </inkml:brush>
  </inkml:definitions>
  <inkml:trace contextRef="#ctx0" brushRef="#br0">2 285 10474,'0'-13'4522,"-1"2"-3917,1-1 0,-1 1 0,2-1 0,0 0 0,0 1 0,1-1 1,1 1-1,0 0 0,0 0 0,1 0 0,0 0 0,1 1 0,12-20 1,-9 20-153,2-1 1,-1 1 0,1 0 0,20-14-1,-25 20-337,0 0-1,1 1 1,0 0-1,0 0 0,0 0 1,0 1-1,0 0 0,0 0 1,0 1-1,1 0 1,-1 0-1,7 0 0,-11 1-112,-1 0 0,0 0-1,0 1 1,0-1-1,1 0 1,-1 1-1,0-1 1,0 1-1,0-1 1,0 1 0,0 0-1,0-1 1,0 1-1,0 0 1,0 0-1,0 0 1,-1 0-1,1-1 1,0 1 0,-1 0-1,1 0 1,0 1-1,-1-1 1,1 0-1,-1 0 1,1 0-1,-1 0 1,0 0 0,0 1-1,1-1 1,-1 0-1,0 0 1,0 0-1,0 2 1,-2 46 415,-5-14-89,-2 0 1,-2-1 0,-1 0-1,-1-1 1,-34 60 0,28-57 79,1 1 1,1 1-1,3 0 0,-13 51 1,25-81-322,1 0 0,0 0-1,0 0 1,1 0 0,1 15 0,-1-21-76,1 0-1,-1 1 1,0-1-1,1 0 1,0 0-1,0 0 1,-1 0-1,1 0 1,0-1-1,0 1 1,1 0-1,-1 0 1,0 0-1,1-1 1,-1 1-1,1-1 1,-1 1-1,1-1 1,0 0-1,-1 0 1,1 1-1,0-1 1,0 0-1,0-1 1,0 1-1,3 1 1,10 0-2,-1 0 0,0-1 0,1 0-1,-1-1 1,1-1 0,-1 0 0,0-1 0,1 0 0,-1-2 0,0 1 0,23-11 0,15-8 10,77-44 1,-124 63-21,9-4-73,-10 5-70,0 1 0,0-1 0,0-1 0,0 1-1,0 0 1,0-1 0,-1 0 0,1 0 0,-1 0 0,0 0 0,0-1 0,0 1-1,3-6 1,-6 9-34,0-1 0,0 1 0,0-1 0,0 1 0,0-1-1,0 1 1,0-1 0,0 1 0,-1-1 0,1 1 0,0-1 0,0 1-1,-1-1 1,1 1 0,0-1 0,-1 1 0,1 0 0,0-1 0,-1 1-1,1 0 1,-1-1 0,1 1 0,0 0 0,-1-1 0,1 1 0,-1 0-1,1 0 1,-1-1 0,1 1 0,-1 0 0,1 0 0,-1 0-1,1 0 1,-1 0 0,1 0 0,-1 0 0,0 0 0,-28-4-4866,24 3 3365,-36-3-7745</inkml:trace>
</inkml:ink>
</file>

<file path=ppt/ink/ink5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39.709"/>
    </inkml:context>
    <inkml:brush xml:id="br0">
      <inkml:brushProperty name="width" value="0.025" units="cm"/>
      <inkml:brushProperty name="height" value="0.025" units="cm"/>
    </inkml:brush>
  </inkml:definitions>
  <inkml:trace contextRef="#ctx0" brushRef="#br0">1 119 14318,'0'0'13324,"4"-50"-12331,34 41-416,6-3-513,10 1 0,0 1-1281,0-2-2851,-4-2-3491</inkml:trace>
</inkml:ink>
</file>

<file path=ppt/ink/ink5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0.287"/>
    </inkml:context>
    <inkml:brush xml:id="br0">
      <inkml:brushProperty name="width" value="0.025" units="cm"/>
      <inkml:brushProperty name="height" value="0.025" units="cm"/>
    </inkml:brush>
  </inkml:definitions>
  <inkml:trace contextRef="#ctx0" brushRef="#br0">17 523 18642,'0'0'2231,"-3"9"-48,-8 27-261,11-36-1894,-1 1 0,1-1-1,0 1 1,0-1-1,-1 1 1,1 0 0,0-1-1,0 1 1,0-1 0,0 1-1,0-1 1,0 1-1,0 0 1,0-1 0,0 1-1,0-1 1,0 1-1,0 0 1,0-1 0,1 1-1,-1-1 1,0 1 0,0-1-1,1 1 1,-1-1-1,0 1 1,1-1 0,-1 1-1,0-1 1,1 1 0,-1-1-1,1 0 1,-1 1-1,0-1 1,1 1 0,-1-1-1,1 0 1,0 0-1,-1 1 1,1-1 0,-1 0-1,1 0 1,-1 0 0,1 0-1,-1 1 1,1-1-1,0 0 1,-1 0 0,1 0-1,-1 0 1,1 0 0,0-1-1,-1 1 1,1 0-1,-1 0 1,1 0 0,-1 0-1,1-1 1,-1 1 0,1 0-1,0-1 1,33-15 592,-26 8-538,1 0-1,-2-1 1,1 1 0,-1-2-1,-1 1 1,0-1 0,0 0-1,8-20 1,-11 23 82,0-1 0,0 0 0,-1 0 0,0 0 0,-1 0 0,1-1 1,-1 1-1,-1 0 0,0-1 0,0 1 0,-1 0 0,1-1 0,-4-8 0,4 16-147,0 1-1,0 0 0,0-1 0,0 1 1,0-1-1,0 1 0,0 0 1,0-1-1,0 1 0,0 0 0,-1-1 1,1 1-1,0 0 0,0-1 1,0 1-1,0 0 0,-1 0 0,1-1 1,0 1-1,-1 0 0,1 0 1,0-1-1,0 1 0,-1 0 0,1 0 1,0 0-1,-1-1 0,1 1 0,0 0 1,-1 0-1,1 0 0,0 0 1,-1 0-1,1 0 0,-1 0 0,1 0 1,0 0-1,-1 0 0,-11 12 132,-4 22-189,6-6 128,1 1-1,2 0 0,1 1 1,2 0-1,-2 35 0,6-64-82,0 0 1,0 1-1,0-1 0,0 1 0,0-1 0,0 0 1,1 1-1,-1-1 0,0 1 0,1-1 0,-1 0 1,1 0-1,-1 1 0,1-1 0,0 0 1,0 0-1,-1 0 0,1 1 0,0-1 0,0 0 1,0 0-1,0 0 0,0-1 0,0 1 0,1 0 1,-1 0-1,0 0 0,0-1 0,1 1 0,-1-1 1,0 1-1,0-1 0,1 1 0,-1-1 0,1 0 1,-1 0-1,0 0 0,1 0 0,-1 0 0,1 0 1,-1 0-1,0 0 0,1 0 0,-1-1 0,0 1 1,1 0-1,-1-1 0,0 1 0,2-2 0,5 0 19,0-1-1,0-1 1,0 0-1,0 0 1,-1 0-1,0-1 1,7-5-1,3-6-107,0-1-1,-2-1 1,0 0-1,-1-1 1,-1 0-1,0-1 1,-2-1 0,-1 0-1,15-41 1,-32 134 122,3-52 129,1 0-1,0 1 1,2 26-1,1-46-158,0 0 0,0 0 0,0 0 0,0 1 0,0-1 0,0 0 0,0 0 0,1 0 0,-1 0 0,0 0-1,1 0 1,-1 1 0,1-1 0,-1 0 0,1 0 0,0-1 0,-1 1 0,1 0 0,0 0 0,0 0 0,-1 0 0,1 0 0,0-1 0,0 1 0,0 0 0,0-1-1,0 1 1,0-1 0,2 1 0,-1-1 17,1 1 0,0-1 0,0 0 0,-1 0 0,1-1 0,0 1 0,0 0 1,-1-1-1,1 0 0,0 0 0,-1 1 0,3-3 0,6-2 57,-1 0 1,0-1 0,0 0-1,18-15 1,-9 2-82,-2-2 0,1 1 0,-2-2 0,-1 0 0,-1-1 0,-1 0 0,-1-1 0,14-39 0,-14 29 0,-2 0 0,-2 0 0,-1-1 0,-1 0 0,1-70 0,-7 105 0,0 0 0,0 0 0,0 0 0,0 0 0,0 0 0,0 1 0,0-1 0,0 0 0,-1 0 0,1 0 0,0 0 0,0 0 0,0 0 0,0 0 0,0 0 0,0-1 0,0 1 0,0 0 0,0 0 0,-1 0 0,1 0 0,0 0 0,0 0 0,0 0 0,0 0 0,0 0 0,0 0 0,0 0 0,0 0 0,0 0 0,0 0 0,0 0 0,0 0 0,0 0 0,-1 0 0,1-1 0,0 1 0,0 0 0,0 0 0,0 0 0,0 0 0,0 0 0,0 0 0,0 0 0,0 0 0,0 0 0,0-1 0,0 1 0,0 0 0,0 0 0,0 0 0,0 0 0,0 0 0,0 0 0,0 0 0,0 0 0,0 0 0,1-1 0,-8 13 0,-5 19 0,1 3 0,1 2 0,1-1 0,-4 49 0,11-72 0,2 0 0,-1 0 0,1 0 0,1 0 0,0 0 0,1 0 0,0 0 0,1-1 0,0 1 0,1 0 0,1-1 0,-1 0 0,13 20 0,16 10 0,-25-34 0,-1 2 0,0-1 0,0 1 0,-1 0 0,0 0 0,-1 1 0,4 10 0,-11-12-71,-9-10-142,-12-13-640,-95-108-5534,3 3 6090,104 109 676,7 8-33,0 0-1,0 0 1,1-1 0,-1 1 0,1-1-1,0 0 1,0 0 0,0 0-1,0-1 1,1 1 0,-3-6-1,5 9-287,0 0 0,0 1-1,1-1 1,-1 0 0,0 1 0,0-1-1,0 0 1,1 1 0,-1-1 0,0 0-1,1 1 1,-1-1 0,1 1 0,-1-1-1,1 1 1,-1-1 0,1 1 0,-1-1-1,1 1 1,-1 0 0,1-1-1,-1 1 1,1-1 0,0 1 0,-1 0-1,1 0 1,0 0 0,-1-1 0,1 1-1,0 0 1,-1 0 0,1 0 0,0 0-1,1 0 1,31-3-86,-28 3 117,89 0 284,-17 1-1782,-27-5-4628,-41-1 207,-7-3-1996</inkml:trace>
</inkml:ink>
</file>

<file path=ppt/ink/ink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4.932"/>
    </inkml:context>
    <inkml:brush xml:id="br0">
      <inkml:brushProperty name="width" value="0.025" units="cm"/>
      <inkml:brushProperty name="height" value="0.025" units="cm"/>
    </inkml:brush>
  </inkml:definitions>
  <inkml:trace contextRef="#ctx0" brushRef="#br0">6 0 17745,'-2'41'8564,"0"-24"-8354,1 0-1,0-1 1,2 1-1,0 0 1,0 0-1,8 28 1,-8-43-183,-1 0 0,1-1 0,0 1 0,-1-1 1,1 1-1,0-1 0,0 1 0,0-1 0,0 0 1,1 0-1,-1 1 0,0-1 0,0 0 1,1 0-1,-1 0 0,1 0 0,-1-1 0,1 1 1,-1 0-1,1 0 0,-1-1 0,4 1 0,-2 0 54,1-1-1,-1 0 1,1 0 0,-1-1-1,0 1 1,1-1-1,-1 1 1,1-1-1,-1 0 1,5-2-1,6-4 180,-1 0 0,0 0 0,23-18 0,4-11-122,-30 26-55,1 0 1,0 1-1,0 0 1,17-9 0,-28 18-77,0-1 0,1 1 1,-1 0-1,0 0 0,1 0 1,-1 0-1,0 0 1,1-1-1,-1 1 0,1 0 1,-1 0-1,0 0 1,1 0-1,-1 0 0,1 0 1,-1 0-1,0 0 1,1 0-1,-1 1 0,1-1 1,-1 0-1,0 0 0,1 0 1,-1 0-1,0 1 1,1-1-1,-1 0 0,0 0 1,1 0-1,-1 1 1,0-1-1,1 0 0,-1 1 1,0-1-1,0 0 1,0 1-1,1-1 0,-1 0 1,0 1-1,0 0 1,5 24 164,-10 28 324,-23 52 234,12-53-547,16-52-183,0 0 1,0 1-1,0-1 1,0 0-1,0 0 1,0 1-1,0-1 0,0 0 1,1 0-1,-1 1 1,0-1-1,0 0 1,0 0-1,0 1 1,0-1-1,0 0 0,1 0 1,-1 0-1,0 1 1,0-1-1,0 0 1,0 0-1,1 0 0,-1 0 1,0 1-1,0-1 1,1 0-1,-1 0 1,0 0-1,0 0 0,1 0 1,-1 0-1,0 0 1,0 0-1,1 0 1,-1 0-1,0 0 0,0 0 1,1 0-1,-1 0 1,0 0-1,0 0 1,1 0-1,-1 0 1,0 0-1,11-1-83,-11 1 66,53-14-4111,-1-5-9094,-31 10 2850</inkml:trace>
</inkml:ink>
</file>

<file path=ppt/ink/ink5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0.617"/>
    </inkml:context>
    <inkml:brush xml:id="br0">
      <inkml:brushProperty name="width" value="0.025" units="cm"/>
      <inkml:brushProperty name="height" value="0.025" units="cm"/>
    </inkml:brush>
  </inkml:definitions>
  <inkml:trace contextRef="#ctx0" brushRef="#br0">0 0 19635,'0'0'7911</inkml:trace>
</inkml:ink>
</file>

<file path=ppt/ink/ink5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1.334"/>
    </inkml:context>
    <inkml:brush xml:id="br0">
      <inkml:brushProperty name="width" value="0.025" units="cm"/>
      <inkml:brushProperty name="height" value="0.025" units="cm"/>
    </inkml:brush>
  </inkml:definitions>
  <inkml:trace contextRef="#ctx0" brushRef="#br0">129 276 12396,'0'0'13735,"-10"-4"-11978,5 2-1568,3 1-161,1-1 0,-1 1 0,1 1 0,-1-1 0,0 0 0,1 0 0,-1 0 0,0 1 0,0-1 1,0 1-1,0 0 0,1-1 0,-1 1 0,0 0 0,0 0 0,0 0 0,0 0 0,0 1 0,1-1 0,-1 0 0,0 1 0,0-1 0,0 1 0,1 0 0,-1 0 0,0-1 0,1 1 0,-1 0 0,0 0 0,1 1 0,-1-1 0,1 0 0,0 0 0,-1 1 0,1-1 0,0 1 0,-1 1 0,-6 12 11,1 0 0,0 1 0,1-1 0,1 1 0,0 0 0,2 1-1,0-1 1,0 1 0,2-1 0,0 1 0,1 0 0,0-1 0,5 26 0,-5-41-29,0 1-1,1 0 1,-1 0 0,1 0 0,-1 0-1,1 0 1,0 0 0,0-1 0,0 1-1,0 0 1,0-1 0,0 1 0,1 0-1,-1-1 1,0 0 0,1 1 0,-1-1-1,1 0 1,-1 0 0,1 0 0,0 0-1,-1 0 1,1 0 0,0 0 0,0 0-1,0-1 1,0 1 0,0-1 0,0 1 0,0-1-1,0 0 1,0 0 0,-1 0 0,1 0-1,0 0 1,0 0 0,0-1 0,0 1-1,0-1 1,0 1 0,0-1 0,0 0-1,0 1 1,-1-1 0,3-2 0,8-2 195,-1-2 1,0 1-1,0-1 0,-1-1 1,16-15-1,3-6-52,-2-1-1,-2-1 1,0-1-1,35-64 1,-46 71-121,-1-1 0,-2 0 0,-1 0 0,0-1 0,-2 0 1,-2-1-1,6-45 0,-11 71-27,-1 1 0,0-1 0,0 0 0,0 0 0,0 1 0,0-1-1,0 0 1,0 1 0,0-1 0,-1 0 0,1 1 0,-1-1 0,0 0 0,1 1 0,-2-3 0,1 4-8,1 0-1,-1-1 1,1 1 0,0 0-1,-1 0 1,1-1 0,-1 1-1,1 0 1,-1 0 0,0 0-1,1 0 1,-1 0 0,1 0-1,-1 0 1,1 0 0,-1 0-1,1 0 1,-1 0 0,1 0-1,-1 1 1,1-1 0,-1 0-1,1 0 1,-1 0 0,1 1 0,-1-1-1,1 0 1,-1 0 0,1 1-1,-1 0 1,-3 3-32,-1 0 0,1 0 0,0 0 0,0 1 0,1-1 0,-1 1 0,-3 8 0,-12 23 9,3 1 0,-18 58 0,28-76 45,1 0 1,1 1 0,1-1 0,0 1-1,2 0 1,0 0 0,3 23 0,-2-41-16,1 0 0,-1 0 0,1 0 0,-1 0 0,1 0 0,0 0 1,0 0-1,0 0 0,0 0 0,1 0 0,-1-1 0,0 1 0,1 0 0,-1-1 0,1 1 1,-1-1-1,1 1 0,0-1 0,0 0 0,0 0 0,0 0 0,0 0 0,0 0 1,0 0-1,0 0 0,0-1 0,0 1 0,0-1 0,0 1 0,0-1 0,1 0 0,-1 0 1,0 0-1,0 0 0,3-1 0,2 1 32,1-1-1,0 0 1,-1-1 0,1 0 0,-1 0-1,0 0 1,0-1 0,14-7 0,-9 2-4,1-1 0,-1 0 0,-1-1 1,19-19-1,-26 25-52,0-1 0,0 0 0,-1 0 0,1 0 0,-1-1 0,0 1 0,-1-1 0,1 0 0,-1 1 0,0-1 0,0 0 0,-1 0 0,0-1 0,1-6 0,-22 48-685,14-20 694,0 1-1,1-1 1,1 1-1,-4 28 1,7-42 17,1 1 1,0-1-1,-1 1 0,1 0 1,0 0-1,0-1 0,1 1 0,-1 0 1,0-1-1,1 1 0,0-1 1,0 1-1,0 0 0,0-1 1,0 0-1,0 1 0,0-1 0,1 0 1,-1 1-1,1-1 0,0 0 1,0 0-1,0 0 0,0 0 1,0-1-1,0 1 0,0-1 1,0 1-1,1-1 0,-1 0 0,0 1 1,1-1-1,-1-1 0,1 1 1,0 0-1,4 0 0,10 1 28,-1 0 1,1-2-1,-1 0 0,1 0 0,0-2 0,-1 0 0,0-1 1,1-1-1,-1 0 0,-1-1 0,1-1 0,-1 0 0,0-2 1,24-14-1,-37 20-29,0 0 1,0 0 0,0-1 0,0 1-1,0-1 1,-1 1 0,0-1-1,1 0 1,-1 1 0,0-1 0,0 0-1,0 0 1,-1 0 0,1 0 0,-1 0-1,0 0 1,1 0 0,-1 0-1,0 0 1,-1 1 0,1-1 0,-1 0-1,1 0 1,-1 0 0,-1-3-1,-3-12 40,-1 1-1,-15-31 1,14 35-39,-15-31-6,14 30 0,0 0 0,1 0 0,1-1 0,0 0 0,-5-24 0,12 38 3,-1 0 0,0 1 0,1-1 0,-1 1 1,1-1-1,-1 1 0,1-1 0,0 1 0,-1 0 0,1-1 0,-1 1 0,1 0 0,0-1 1,-1 1-1,1 0 0,0 0 0,0 0 0,-1-1 0,1 1 0,0 0 0,-1 0 0,1 0 1,0 0-1,0 0 0,-1 0 0,1 1 0,0-1 0,0 0 0,28 2-708,-27-2 471,42 5-3663,9-2-3304</inkml:trace>
</inkml:ink>
</file>

<file path=ppt/ink/ink5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2.492"/>
    </inkml:context>
    <inkml:brush xml:id="br0">
      <inkml:brushProperty name="width" value="0.025" units="cm"/>
      <inkml:brushProperty name="height" value="0.025" units="cm"/>
    </inkml:brush>
  </inkml:definitions>
  <inkml:trace contextRef="#ctx0" brushRef="#br0">7 1 14253,'-3'1'5684,"-1"8"-4027,20 106 4722,-5 1-4333,7 64-1738,-4-135-1099,-4-17-7044</inkml:trace>
</inkml:ink>
</file>

<file path=ppt/ink/ink5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2.850"/>
    </inkml:context>
    <inkml:brush xml:id="br0">
      <inkml:brushProperty name="width" value="0.025" units="cm"/>
      <inkml:brushProperty name="height" value="0.025" units="cm"/>
    </inkml:brush>
  </inkml:definitions>
  <inkml:trace contextRef="#ctx0" brushRef="#br0">103 472 16560,'0'0'7239,"67"12"-5029,-24-12-192,7 0-1250,3-9-576,0 0-192,-7-4-1281,-5 2-1602,-13-3-928,-15-3-930,-13-4-4515</inkml:trace>
  <inkml:trace contextRef="#ctx0" brushRef="#br0" timeOffset="1">1 0 18770,'0'0'8360,"48"19"-7976,-2-6-224,0-3-448,2-2-1986,-1-6-1474,-8-2-2402,-7 0-6341</inkml:trace>
</inkml:ink>
</file>

<file path=ppt/ink/ink5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3.207"/>
    </inkml:context>
    <inkml:brush xml:id="br0">
      <inkml:brushProperty name="width" value="0.025" units="cm"/>
      <inkml:brushProperty name="height" value="0.025" units="cm"/>
    </inkml:brush>
  </inkml:definitions>
  <inkml:trace contextRef="#ctx0" brushRef="#br0">1 0 15375,'1'12'2679,"0"-2"-2161,1 7 575,1-1 1,0 1-1,1-1 1,6 16-1,-8-27-987,-1-1 0,1 0-1,0 0 1,0 0-1,0-1 1,1 1 0,-1 0-1,1-1 1,0 0 0,0 0-1,0 1 1,0-2 0,0 1-1,1 0 1,0-1-1,-1 1 1,1-1 0,0 0-1,0-1 1,0 1 0,0 0-1,0-1 1,5 1-1,-3-1-68,0-1 0,0 1 0,0-1 0,0-1-1,0 1 1,0-1 0,0 0 0,0 0 0,0-1-1,-1 1 1,11-6 0,-4 1 35,0-2 0,-1 1 0,17-15 0,16-12-54,-43 34-2,-1 0 0,1 0-1,-1-1 1,1 1 0,-1 0 0,1 0 0,-1 0 0,1-1 0,-1 1 0,1 0-1,-1 0 1,1 0 0,-1 0 0,1 0 0,-1 0 0,1 0 0,-1 0-1,1 1 1,-1-1 0,1 0 0,-1 0 0,1 0 0,-1 0 0,1 1-1,-1-1 1,1 0 0,-1 0 0,1 1 0,-1-1 0,1 0 0,-1 1 0,0-1-1,1 1 1,-1-1 0,0 0 0,1 1 0,-1-1 0,0 1 0,0-1-1,1 1 1,-1-1 0,0 1 0,0-1 0,0 1 0,0-1 0,0 1-1,0-1 1,0 1 0,0 0 0,8 42 1121,-2-11-708,-6-31-461,1 0-1,0 1 0,0-1 0,0 0 0,0 0 0,1 0 0,-1 0 0,0 0 0,0 0 0,1 0 0,-1 0 1,0-1-1,1 1 0,-1 0 0,0-1 0,1 1 0,-1-1 0,1 0 0,-1 1 0,1-1 0,0 0 0,-1 0 1,1 0-1,-1 0 0,1 0 0,-1 0 0,1-1 0,-1 1 0,1 0 0,-1-1 0,1 1 0,-1-1 1,3-1-1,3-1-1083,-1 0-1,0 0 1,1 0 0,-1-1 0,11-9 0,10-13-6080</inkml:trace>
</inkml:ink>
</file>

<file path=ppt/ink/ink5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3.739"/>
    </inkml:context>
    <inkml:brush xml:id="br0">
      <inkml:brushProperty name="width" value="0.025" units="cm"/>
      <inkml:brushProperty name="height" value="0.025" units="cm"/>
    </inkml:brush>
  </inkml:definitions>
  <inkml:trace contextRef="#ctx0" brushRef="#br0">132 138 5029,'-9'5'13202,"-3"4"-11623,-1-1 0,1 2 0,1-1 0,-19 21 0,25-25-1356,1 1 0,-1 0 0,1 0 0,0 0 0,1 0 1,0 1-1,0 0 0,0-1 0,1 1 0,0 0 0,0 0 0,0 0 0,0 14 0,2-19-224,0 0 0,0-1 1,0 1-1,0 0 0,0 0 0,1-1 1,-1 1-1,1 0 0,-1-1 0,1 1 0,0 0 1,0-1-1,-1 1 0,1-1 0,0 1 1,1-1-1,-1 1 0,0-1 0,0 0 1,0 0-1,1 1 0,-1-1 0,1 0 0,-1 0 1,1 0-1,-1-1 0,1 1 0,-1 0 1,1 0-1,0-1 0,-1 1 0,1-1 0,0 0 1,0 1-1,-1-1 0,1 0 0,0 0 1,0 0-1,0 0 0,-1-1 0,1 1 0,0 0 1,3-2-1,2 1 19,1-1 0,-1 1-1,0-2 1,1 1 0,-1-1 0,0 0 0,-1-1-1,1 1 1,9-8 0,-5 0-10,0 0 1,0-1-1,-1 0 0,-1-1 1,0 0-1,-1-1 0,0 0 1,-1 0-1,5-16 0,-4 11 94,-2-1 0,0 0 0,-2 0-1,0-1 1,-1 1 0,0-30 0,-2 50-98,-1 0 0,0 0 0,0 0 0,0 0 0,0-1 1,0 1-1,0 0 0,0 0 0,0 0 0,0-1 1,0 1-1,0 0 0,0 0 0,0 0 0,0-1 0,0 1 1,0 0-1,0 0 0,0 0 0,0 0 0,0-1 1,0 1-1,0 0 0,0 0 0,0 0 0,0-1 0,0 1 1,0 0-1,0 0 0,-1 0 0,1 0 0,0 0 0,0-1 1,0 1-1,0 0 0,0 0 0,-1 0 0,1 0 1,0 0-1,0 0 0,0 0 0,0-1 0,-1 1 0,1 0 1,0 0-1,0 0 0,0 0 0,-1 0 0,1 0 1,0 0-1,-8 10 267,-7 20 61,8-14-289,0 1 0,2 0-1,0 1 1,1-1 0,1 1 0,0 0-1,2 0 1,0 0 0,1 0-1,2 19 1,-2-33-34,1-1 0,-1 0 0,1 0 0,0 0 0,0 0 1,0-1-1,0 1 0,1 0 0,-1 0 0,1-1 0,-1 1 0,1 0 0,0-1 0,0 0 0,0 1 0,1-1 0,-1 0 0,0 0 0,1 0 0,-1-1 1,1 1-1,0-1 0,0 1 0,-1-1 0,1 0 0,0 0 0,0 0 0,0 0 0,0-1 0,0 1 0,7 0 0,-5-1-2,0-1 0,0 1 0,0-1 0,0 1 0,0-1 0,0-1 0,0 1 0,-1-1 0,1 0 0,0 0-1,-1 0 1,1-1 0,-1 0 0,0 1 0,0-1 0,0-1 0,0 1 0,6-7 0,6-15-61,-1-1 1,23-54 0,-47 105 172,5-17-43,1-1 0,0 0 0,1 1 0,0 0-1,0-1 1,0 1 0,1 0 0,0 0 0,1 0 0,0 0 0,1 15 0,0-21-76,1-1 0,-1 1 0,0 0 0,0-1 0,1 1 0,-1-1 0,1 1 0,-1-1 0,1 0 0,0 0 0,-1 1 0,1-1 0,0 0 0,0-1 0,0 1 0,0 0 0,0 0 0,0-1 0,0 1 0,0-1 0,0 0 0,0 0 0,0 0 0,0 0 0,0 0 0,0 0 0,0 0 0,0 0 0,0-1 0,0 1 0,3-2 0,4 0 0,0 0 0,0-1 0,0 0 0,0 0 0,15-8 0,-11 2 0,0-1 0,0 0 0,-1 0 0,13-15 0,-20 20 0,0-1 0,-1 1 0,1-1 0,-1 0 0,0-1 0,-1 1 0,0-1 0,0 0 0,0 0 0,-1 0 0,3-8 0,-29 57 0,21-33-7,0-1 1,1 0-1,0 0 0,0 1 1,1 0-1,0-1 0,0 14 1,1-20-9,0 0 0,1 0 0,-1 0 1,1 1-1,-1-1 0,1 0 0,0 0 1,-1 0-1,1 0 0,0 0 0,0 0 1,1 0-1,-1-1 0,0 1 0,1 0 0,-1 0 1,1-1-1,-1 1 0,1-1 0,0 0 1,0 1-1,-1-1 0,1 0 0,0 0 1,0 0-1,0 0 0,0-1 0,1 1 1,-1 0-1,0-1 0,0 1 0,0-1 1,4 0-1,3 1-608,-1-1 0,1 0 0,-1 0 0,1-1 0,-1 0 0,0 0 0,11-4 1,-11 2-785,0 0 1,0-1 0,0 0-1,0 0 1,-1-1-1,0 0 1,7-6 0,20-20-9095</inkml:trace>
</inkml:ink>
</file>

<file path=ppt/ink/ink5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4.083"/>
    </inkml:context>
    <inkml:brush xml:id="br0">
      <inkml:brushProperty name="width" value="0.025" units="cm"/>
      <inkml:brushProperty name="height" value="0.025" units="cm"/>
    </inkml:brush>
  </inkml:definitions>
  <inkml:trace contextRef="#ctx0" brushRef="#br0">167 1 14798,'0'0'5018,"-11"1"-1601,3 0-3067,0 1 1,-1 0-1,1 1 0,0 0 1,0 0-1,0 1 1,1 0-1,-1 0 1,1 1-1,0-1 1,0 2-1,0-1 0,1 1 1,0 0-1,0 0 1,-5 9-1,8-13-298,0 1 0,1 0 0,-1 1 0,1-1 0,0 0-1,0 0 1,0 1 0,1-1 0,-1 1 0,1 0 0,0 0 0,0-1-1,-1 7 1,3-9-84,-1-1 1,0 1-1,0-1 0,1 1 0,-1-1 0,0 0 0,1 1 0,-1-1 1,0 1-1,1-1 0,-1 0 0,1 1 0,-1-1 0,0 0 0,1 1 0,-1-1 1,1 0-1,-1 0 0,1 1 0,-1-1 0,1 0 0,-1 0 0,1 0 1,-1 0-1,1 0 0,0 0 0,-1 0 0,1 0 0,0 0 0,22 0-621,-17 0 378,6-1-517,1 0 1,-1-1-1,0-1 1,0 0-1,14-6 1,-15 5 415,1 1 0,0-1 0,1 2 1,-1-1-1,15 1 0,-26 2 484,-1 0 1,0 0 0,1 0-1,-1 0 1,1 0 0,-1 0-1,1 0 1,-1 0-1,0 0 1,1 1 0,-1-1-1,0 0 1,1 0-1,-1 0 1,1 1 0,-1-1-1,0 0 1,1 0-1,-1 1 1,0-1 0,0 0-1,1 1 1,-1-1-1,0 0 1,0 1 0,0-1-1,1 1 1,-1-1-1,0 0 1,0 1 0,0-1-1,0 1 1,0-1-1,0 1 1,-2 20 1819,-14 19 180,-20 13-168,-59 67 1,123-169-8954,-17 28 3936,12-25-4108</inkml:trace>
</inkml:ink>
</file>

<file path=ppt/ink/ink5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5.408"/>
    </inkml:context>
    <inkml:brush xml:id="br0">
      <inkml:brushProperty name="width" value="0.025" units="cm"/>
      <inkml:brushProperty name="height" value="0.025" units="cm"/>
    </inkml:brush>
  </inkml:definitions>
  <inkml:trace contextRef="#ctx0" brushRef="#br0">125 177 16560,'0'0'5199,"-11"8"-2674,2-1-2116,0-1-1,1 1 1,0 1 0,0 0-1,0 0 1,1 1-1,0 0 1,1 0-1,0 0 1,0 1 0,1 0-1,1 0 1,-1 0-1,-2 13 1,3-11-272,2 1 0,0 0 1,0 0-1,2 0 0,-1 0 1,2 0-1,-1 0 0,2 0 1,3 14-1,-3-19-113,0-1 0,1 0 0,0 0 1,1 0-1,0 0 0,0 0 0,0-1 0,1 0 0,0 0 0,0 0 0,0 0 0,1-1 0,0 0 1,0 0-1,0-1 0,11 6 0,-4-3 18,-11-6-30,0 0 0,0 0 0,0 1-1,0-1 1,0 0 0,0 1 0,0-1-1,0 1 1,0 0 0,-1-1 0,1 1-1,-1 0 1,1 0 0,1 4 0,-2-6-9,-1 0 0,0 1 0,1-1 0,-1 0 1,0 0-1,1 0 0,-1 0 0,0 0 0,1 0 0,-1 0 1,0 0-1,1 0 0,-1 0 0,0 0 0,1 0 0,-1 0 1,0 0-1,1-1 0,-1 1 0,0 0 0,1 0 0,-1 0 1,0 0-1,1-1 0,-1 1 0,0 0 0,1 0 1,-1 0-1,0-1 0,0 1 0,1 0 0,-1-1 0,0 1 1,0 0-1,0-1 0,0 1 0,1 0 0,-1-1 0,0 1 1,0 0-1,0-1 0,0 1 0,0 0 0,0-1 0,0 1 1,0-1-1,9-18-35,8-27-52,-14 33-26,1 0-1,1 0 0,1 1 0,-1 0 0,2 0 0,11-18 1,-17 36 202,1 0 0,0 0 0,-1 0 0,2 0 0,-1 0 0,1-1 0,5 9 0,-6-11-85,-1-1 0,1 0-1,0 1 1,0-1 0,0 0-1,0 0 1,0-1 0,1 1-1,-1 0 1,0-1 0,1 1-1,-1-1 1,1 0 0,0 0-1,-1 0 1,1 0 0,0 0-1,0-1 1,0 1 0,-1-1-1,1 1 1,0-1 0,0 0-1,0 0 1,0-1 0,0 1 0,0-1-1,-1 1 1,1-1 0,0 0-1,0 0 1,-1 0 0,1 0-1,-1-1 1,1 1 0,3-3-1,5-5 10,-1 0 0,0 0 0,-1-1 0,0 0-1,0 0 1,9-17 0,-21 38-16,-1-1 0,2 1 0,-1-1 0,2 1 0,-1 0 0,1 11 0,1-21 0,1 0 0,-1-1 0,1 1 0,0 0 0,-1 0 0,1-1 0,-1 1 0,1 0 0,0-1 0,0 1 0,-1-1 0,1 1 0,0-1 0,0 1 0,0-1 0,0 0 0,-1 1 0,1-1 0,0 0 0,0 0 0,0 0 0,0 1 0,0-1 0,0 0 0,0 0 0,0 0 0,0 0 0,1-1 0,31-3 0,-18-3 0,-1-1 0,0 0 0,-1-1 0,0-1 0,0 0 0,-1-1 0,0 0 0,-1-1 0,13-17 0,-17 18 0,-10 8 0,-16 14 0,15-6 0,-1-1 0,0 1 0,1 0 0,0 0 0,0 0 0,0 0 0,1 1 0,0-1 0,0 1 0,0 0 0,1 0 0,0 0 0,0 0 0,1 1 0,-1-1 0,1 1 0,0-1 0,1 0 0,0 1 0,1 11 0,0-16 0,0 0 0,0 0 0,0 0 0,1 0 0,-1-1 0,0 1 0,1 0 0,-1-1 0,1 1 0,0-1 0,-1 0 0,1 0 0,0 0 0,0 1 0,0-2 0,0 1 0,0 0 0,0 0 0,0-1 0,0 1 0,0-1 0,0 1 0,1-1 0,-1 0 0,0 0 0,0 0 0,0 0 0,0 0 0,1-1 0,-1 1 0,2-1 0,4 0 0,-1 0 0,1-1 0,-1 1 0,1-2 0,-1 1 0,0-1 0,13-6 0,3-9 0,-1 0 0,0-1 0,-2-2 0,0 0 0,-1-1 0,22-36 0,-2-3 0,41-90 0,-78 147 0,16-37 0,-17 38 0,0 1 0,-1 0 0,1-1 0,0 1 0,-1-1 0,0 1 0,1-1 0,-1 0 0,0 1 0,0-1 0,-1 1 0,1-1 0,-2-4 0,1 6 0,0 1 0,0 0 0,0-1 0,-1 1 0,1 0 0,0 0 0,-1 0 0,1 0 0,0 0 0,-1 0 0,1 0 0,0 1 0,0-1 0,-1 0 0,1 1 0,0-1 0,0 1 0,0-1 0,-1 1 0,-1 1 0,-6 4 0,-1 1 0,1 0 0,0 1 0,0 0 0,1 0 0,0 1 0,1 0 0,0 0 0,-11 20 0,7-9 0,0 0 0,2 1 0,1 0 0,-8 28 0,12-34 0,1 0 0,0 0 0,1 0 0,0 30 0,2-42 0,0 0 0,0 0 0,0 0 0,1 0 0,-1 0 0,1 0 0,-1 0 0,1 0 0,0 0 0,0 0 0,1 0 0,-1-1 0,0 1 0,1 0 0,0-1 0,0 1 0,-1-1 0,1 0 0,1 0 0,-1 0 0,0 0 0,0 0 0,1 0 0,-1 0 0,1-1 0,0 1 0,-1-1 0,1 0 0,0 0 0,0 0 0,4 1 0,5-1 0,-1 0 0,0-2 0,0 1 0,1-1 0,-1-1 0,0 0 0,0 0 0,0-1 0,-1-1 0,1 0 0,-1 0 0,0-1 0,0 0 0,0-1 0,0 0 0,9-8 0,16-15 0,0-2 0,46-52 0,-80 82 0,44-48 0,-3-1 0,50-79 0,-90 126 0,0-1 0,1 0 0,-2 0 0,1 0 0,0 0 0,-1 0 0,0 0 0,1-4 0,-2 7 0,1 1 0,-1 0 0,0 0 0,0-1 0,0 1 0,-1 0 0,1-1 0,0 1 0,0 0 0,0-1 0,0 1 0,0 0 0,0 0 0,0-1 0,0 1 0,-1 0 0,1-1 0,0 1 0,0 0 0,0 0 0,-1 0 0,1-1 0,0 1 0,0 0 0,0 0 0,-1 0 0,1-1 0,0 1 0,-1 0 0,1 0 0,0 0 0,0 0 0,-1 0 0,1 0 0,0 0 0,-1-1 0,-22 9 0,2 5 0,0 1 0,1 1 0,0 1 0,1 1 0,1 0 0,1 2 0,1 0 0,0 1 0,1 0 0,1 1 0,-15 33 0,25-48 0,2 1 0,-1-1 0,1 1 0,0 0 0,0 0 0,1 0 0,0 0 0,0 0 0,0 0 0,1 0 0,2 13 0,-2-17 0,1 0 0,0 0 0,0-1 0,0 1 0,0 0 0,1 0 0,-1-1 0,1 1 0,0-1 0,0 1 0,0-1 0,0 0 0,0 1 0,0-1 0,0 0 0,1-1 0,-1 1 0,1 0 0,0-1 0,-1 1 0,1-1 0,0 0 0,0 0 0,0 0 0,0 0 0,0-1 0,0 1 0,5 0 0,1 0 0,0 0 0,0-1 0,0 0 0,0 0 0,0-1 0,0 0 0,0 0 0,0-1 0,0-1 0,0 1 0,15-8 0,-4-1 0,0-1 0,-1-1 0,22-19 0,-14 11 0,-27 20 0,0 1 0,1 0 0,-1 0 0,0 0 0,0-1 0,0 1 0,0 0 0,0 0 0,1 0 0,-1 0 0,0 0 0,0 0 0,0-1 0,1 1 0,-1 0 0,0 0 0,0 0 0,0 0 0,1 0 0,-1 0 0,0 0 0,0 0 0,0 0 0,1 0 0,-1 0 0,0 0 0,0 0 0,0 0 0,1 0 0,-1 0 0,0 0 0,0 0 0,0 0 0,1 0 0,-1 0 0,0 0 0,0 1 0,0-1 0,1 0 0,-1 0 0,0 0 0,0 0 0,0 0 0,0 1 0,1-1 0,-1 0 0,0 0 0,0 1 0,1 14 0,-10 27 0,7-36 0,1-2 0,0 1 0,0-1 0,0 1 0,0-1 0,1 1 0,0-1 0,0 1 0,0-1 0,0 0 0,1 1 0,0-1 0,0 1 0,0-1 0,0 0 0,4 8 0,-3-9 0,1 0 0,-1-1 0,1 1 0,0-1 0,0 0 0,0 0 0,0 0 0,0 0 0,0 0 0,0 0 0,1-1 0,-1 0 0,1 0 0,-1 0 0,1 0 0,-1 0 0,1-1 0,-1 1 0,1-1 0,3 0 0,26 2 0,1-1 0,-1-2 0,0-1 0,0-2 0,-1-1 0,1-2 0,43-14 0,-76 21-49,1 0 1,0 0-1,-1 0 0,1 0 1,0-1-1,-1 1 1,1 0-1,0 0 0,-1 0 1,1-1-1,-1 1 0,1 0 1,-1-1-1,1 1 1,-1-1-1,1 1 0,-1 0 1,1-1-1,-1 1 0,1-1 1,-1 1-1,0-1 1,1 0-1,-1 1 0,0-1 1,1 1-1,-1-1 0,0 0 1,0 1-1,0-1 1,0 1-1,1-1 0,-1 0 1,0 1-1,0-1 0,0 0 1,0 1-1,0-1 1,-1 0-1,1 1 0,0-1 1,0 1-1,0-1 0,-1 0 1,1 0-1,-24-21-5519,-9 2-2354</inkml:trace>
</inkml:ink>
</file>

<file path=ppt/ink/ink5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5.749"/>
    </inkml:context>
    <inkml:brush xml:id="br0">
      <inkml:brushProperty name="width" value="0.025" units="cm"/>
      <inkml:brushProperty name="height" value="0.025" units="cm"/>
    </inkml:brush>
  </inkml:definitions>
  <inkml:trace contextRef="#ctx0" brushRef="#br0">22 92 16111,'-15'-21'7207,"9"5"-6438,6 1-513,5 3-672,16-1-4421,5-2-4740</inkml:trace>
</inkml:ink>
</file>

<file path=ppt/ink/ink5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6.511"/>
    </inkml:context>
    <inkml:brush xml:id="br0">
      <inkml:brushProperty name="width" value="0.025" units="cm"/>
      <inkml:brushProperty name="height" value="0.025" units="cm"/>
    </inkml:brush>
  </inkml:definitions>
  <inkml:trace contextRef="#ctx0" brushRef="#br0">0 259 14670,'0'0'5290,"8"0"-3026,6-1-1772,-1-1-1,0 0 1,0-1 0,0-1 0,-1 0 0,1-1-1,-1 0 1,0-1 0,0 0 0,-1-1 0,15-11-1,-20 14-447,0 0 0,0-1 0,0 0 0,0 0 0,-1 0 0,0-1 0,0 0 0,0 0 0,-1 0 0,0-1 0,0 1 0,0-1 0,-1 0 0,0 0 0,0 0 0,-1-1 0,0 1 0,-1 0 0,1-1 0,-1 0 0,-1 1 0,1-10 0,-2 15-44,1 0 0,-1 0 0,0 0-1,1 0 1,-1 0 0,0 0 0,0 0 0,0 0 0,0 0 0,-1 1 0,1-1 0,-1 0-1,1 1 1,-1-1 0,1 1 0,-1-1 0,0 1 0,1 0 0,-1 0 0,0 0-1,0 0 1,0 0 0,0 0 0,0 0 0,0 1 0,0-1 0,0 1 0,-1 0 0,1-1-1,0 1 1,0 0 0,0 0 0,0 0 0,-1 0 0,1 1 0,-2 0 0,-3-1-30,1 1 0,-1 0 1,1 1-1,-1 0 0,1 0 0,0 0 1,0 1-1,0-1 0,0 1 1,-10 8-1,8-4 80,0 1 0,0 1-1,1-1 1,1 1 0,-1 0 0,-8 17 0,12-20 65,0 0 0,1 0-1,0 1 1,0-1 0,0 0 0,0 1 0,1-1 0,0 1-1,1 0 1,0-1 0,0 1 0,1 9 0,-1-15-101,1 0 1,0 0-1,0 1 1,-1-1-1,1 0 0,0 0 1,0 0-1,0-1 1,0 1-1,0 0 1,0 0-1,0 0 1,0-1-1,1 1 1,-1-1-1,0 1 1,0-1-1,1 1 1,-1-1-1,0 0 0,0 1 1,1-1-1,-1 0 1,0 0-1,1 0 1,1 0-1,44 0 201,-34-1-174,-3 1-274,0 0 0,-1 1 0,1 0 1,11 3-1,15 13-5533,-20-4-821</inkml:trace>
</inkml:ink>
</file>

<file path=ppt/ink/ink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5.276"/>
    </inkml:context>
    <inkml:brush xml:id="br0">
      <inkml:brushProperty name="width" value="0.025" units="cm"/>
      <inkml:brushProperty name="height" value="0.025" units="cm"/>
    </inkml:brush>
  </inkml:definitions>
  <inkml:trace contextRef="#ctx0" brushRef="#br0">142 13 6758,'0'0'20099,"-9"-4"-18556,7 3-1512,-1 0 0,1 0 0,-1 0 0,1 0 0,-1 0 0,1 0 0,-1 0 0,0 1 0,0 0 0,1-1-1,-1 1 1,0 0 0,1 0 0,-1 1 0,0-1 0,0 0 0,1 1 0,-1 0 0,0-1 0,1 1 0,-1 0 0,1 1 0,-1-1 0,1 0-1,0 1 1,0-1 0,-1 1 0,1 0 0,0-1 0,0 1 0,0 0 0,1 0 0,-3 4 0,-1-2-91,1 1 1,-1-1-1,1 1 1,0 0-1,1 1 1,-1-1-1,1 1 1,0-1 0,0 1-1,1 0 1,0 0-1,0 0 1,-2 9-1,5-14 39,-1 0 1,1-1-1,-1 1 1,1-1-1,-1 1 0,1-1 1,-1 1-1,1-1 1,-1 1-1,1-1 0,0 1 1,-1-1-1,1 0 1,0 1-1,-1-1 0,1 0 1,0 0-1,0 0 1,-1 1-1,1-1 0,0 0 1,0 0-1,-1 0 1,1 0-1,0 0 0,1-1 1,29 1 102,-22 0-142,3 0 107,5-1-162,-1 1 1,0 1 0,25 5 0,-39-6 147,0 0 0,0 0 0,0 0 0,0 1 0,0-1 0,0 1 0,0-1 0,0 1 0,-1 0 0,1 0 0,0 0 0,0 0 0,-1 0 0,1 0 0,-1 0 0,1 1 0,-1-1-1,1 0 1,-1 1 0,0-1 0,0 1 0,0 0 0,0-1 0,0 1 0,0 0 0,0 0 0,0 0 0,-1-1 0,1 1 0,-1 0 0,1 0 0,-1 0 0,0 0 0,0 0 0,0 0 0,0 0 0,0 0 0,0 2 0,-2 0 73,0 0 0,1-1 0,-1 1 0,-1-1 1,1 1-1,0-1 0,-1 0 0,0 0 0,0 0 0,0 0 1,0 0-1,0-1 0,0 1 0,-1-1 0,1 0 0,-1 0 1,0 0-1,1-1 0,-6 2 0,-1 1 175,-1 0-1,0-1 1,0 0-1,0-1 1,-20 1-1,29-2-378,1-1 0,-1 0 0,1 0 0,-1 0 0,1 0 0,-1 0 0,1-1 0,-1 1-1,1 0 1,-1-1 0,1 1 0,-1-1 0,1 1 0,-1-1 0,1 0 0,0 0 0,-3-1 0,3 1-66,1 0 0,0 1 1,-1-1-1,1 0 0,0 1 0,0-1 0,0 0 0,-1 0 1,1 1-1,0-1 0,0 0 0,0 0 0,0 0 0,0 1 1,0-1-1,1 0 0,-1 0 0,0 1 0,0-1 1,0 0-1,1 1 0,-1-1 0,0 0 0,1 0 0,0 0 1,1-2-653,0-1 0,1 1 1,0-1-1,-1 1 0,1 0 1,1 0-1,-1 1 0,0-1 1,1 1-1,-1-1 0,7-2 1,19-6-8100</inkml:trace>
</inkml:ink>
</file>

<file path=ppt/ink/ink5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7.181"/>
    </inkml:context>
    <inkml:brush xml:id="br0">
      <inkml:brushProperty name="width" value="0.025" units="cm"/>
      <inkml:brushProperty name="height" value="0.025" units="cm"/>
    </inkml:brush>
  </inkml:definitions>
  <inkml:trace contextRef="#ctx0" brushRef="#br0">74 0 20307,'0'0'2178,"0"67"-961,0-17-128,0 9-320,0 7-192,0 2-385,0-3-160,0-7 32,-2-4 0,0-13-288,-2-10-385,-2-13-576,-2-13-448,-5-5-1186,-4-11-993,-4-20-3715</inkml:trace>
</inkml:ink>
</file>

<file path=ppt/ink/ink5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7.525"/>
    </inkml:context>
    <inkml:brush xml:id="br0">
      <inkml:brushProperty name="width" value="0.025" units="cm"/>
      <inkml:brushProperty name="height" value="0.025" units="cm"/>
    </inkml:brush>
  </inkml:definitions>
  <inkml:trace contextRef="#ctx0" brushRef="#br0">12 293 6919,'-4'-22'1503,"1"1"0,1-1 0,0 0 0,2 0 0,0 0 1,6-28-1,-6 45-1211,2-1-1,-1 1 1,1-1 0,0 1 0,0 0 0,0-1 0,1 1-1,0 0 1,0 1 0,0-1 0,1 1 0,-1-1-1,1 1 1,0 0 0,1 0 0,-1 0 0,0 1 0,1 0-1,0 0 1,0 0 0,0 0 0,0 1 0,0 0 0,1 0-1,-1 0 1,1 1 0,-1-1 0,1 1 0,6 0-1,-3 0-167,-1 0 0,0 1 0,1 0 0,-1 1 0,0-1 0,0 2 0,1-1 0,-1 1 0,0 0 0,0 1 0,10 4 0,-14-5-120,0 1 0,0-1-1,0 1 1,0 0 0,0 0 0,0 1 0,-1-1 0,0 1 0,1 0 0,-2-1 0,1 1 0,0 1 0,-1-1 0,1 0-1,-1 1 1,0-1 0,-1 1 0,1-1 0,-1 1 0,1 8 0,0 4 336,-2 0-1,0 0 1,-1 0-1,-1 0 1,0 0 0,-2 0-1,-9 29 1,-7 41 1619,20-84-1946,-1 0 0,1-1 0,-1 1 0,1 0-1,0-1 1,0 1 0,0 0 0,0 0 0,1-1 0,-1 1-1,1 0 1,0-1 0,-1 1 0,1-1 0,0 1 0,1-1-1,-1 1 1,0-1 0,1 0 0,-1 1 0,1-1-1,2 2 1,0-1-10,0-1-1,0 1 1,0-1 0,1 0-1,-1-1 1,1 1-1,0-1 1,-1 0-1,1 0 1,0 0-1,8 0 1,77 3-3499,-74-5 1766,-1 0-1,0-1 1,0 0-1,0-1 1,0-1-1,26-10 1,0-5-11200</inkml:trace>
</inkml:ink>
</file>

<file path=ppt/ink/ink5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7.852"/>
    </inkml:context>
    <inkml:brush xml:id="br0">
      <inkml:brushProperty name="width" value="0.025" units="cm"/>
      <inkml:brushProperty name="height" value="0.025" units="cm"/>
    </inkml:brush>
  </inkml:definitions>
  <inkml:trace contextRef="#ctx0" brushRef="#br0">21 110 16432,'0'0'6822,"-6"10"-5984,5-7-825,-1-1 29,1 1-1,-1-1 1,1 1-1,-1-1 1,1 1-1,0 0 1,0 0-1,0 0 0,1 0 1,-1 0-1,0 5 1,1-7-22,1-1 1,-1 1-1,0 0 1,0 0-1,1-1 1,-1 1-1,1 0 1,-1 0-1,0-1 1,1 1-1,-1 0 1,1-1-1,0 1 0,-1-1 1,1 1-1,-1-1 1,1 1-1,0-1 1,0 1-1,-1-1 1,2 1-1,32 5 557,-15-6-283,-1-1 0,0 0 0,0-2 1,0 0-1,33-10 0,-44 11-212,1 0 0,-1-1 0,0 0-1,0-1 1,0 0 0,-1 0-1,1 0 1,-1-1 0,0 0 0,0 0-1,-1 0 1,1-1 0,-1 0-1,-1 0 1,1 0 0,5-11 0,-9 15-55,0 0 0,0 1 1,0-1-1,0 0 0,-1 0 0,1 0 1,-1 1-1,1-1 0,-1 0 1,0 0-1,0 0 0,0 0 1,0 0-1,0 0 0,0 0 1,0 0-1,-1 0 0,1 0 1,-1 1-1,1-1 0,-1 0 0,0 0 1,0 0-1,0 1 0,0-1 1,0 1-1,0-1 0,0 0 1,0 1-1,-1 0 0,1-1 1,0 1-1,-1 0 0,0 0 1,1 0-1,-1 0 0,-3-2 1,1 2-27,1-1 1,-1 1 0,0 0 0,0 0 0,1 0 0,-1 1-1,0 0 1,0-1 0,0 1 0,0 1 0,0-1 0,0 1-1,1-1 1,-1 1 0,0 0 0,0 0 0,1 1 0,-7 2 0,1 2 17,0 1-1,1 0 1,0 0 0,0 1 0,1 0 0,-1 0 0,2 1 0,-1 0 0,-6 12 0,2-1 265,0 1-1,2-1 1,-11 33 0,18-48-284,1-1 0,0 0 0,0 1 0,0-1 0,0 1 0,1 0 1,0-1-1,0 1 0,0-1 0,0 1 0,1-1 0,-1 1 0,4 8 1,-3-11-278,1 1 1,-1-1-1,1 0 1,0 0 0,-1 0-1,1 0 1,0 0-1,0 0 1,1-1 0,-1 1-1,0-1 1,0 1-1,1-1 1,-1 0 0,1 0-1,-1 0 1,1 0-1,0 0 1,-1-1 0,1 1-1,0-1 1,-1 0-1,1 0 1,3 0 0,17 1-5570,-3-1-1692</inkml:trace>
</inkml:ink>
</file>

<file path=ppt/ink/ink5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8.211"/>
    </inkml:context>
    <inkml:brush xml:id="br0">
      <inkml:brushProperty name="width" value="0.025" units="cm"/>
      <inkml:brushProperty name="height" value="0.025" units="cm"/>
    </inkml:brush>
  </inkml:definitions>
  <inkml:trace contextRef="#ctx0" brushRef="#br0">0 51 16047,'0'0'4287,"8"8"-3518,-4-3-678,0 0 1,0 0 0,-1 1 0,1-1-1,-1 1 1,0-1 0,-1 1 0,1 0-1,-1 0 1,0 1 0,-1-1 0,0 0-1,0 0 1,0 1 0,0 11 0,-2 1 388,2 40 1682,0-56-1964,-1 1 0,1 0 0,0 0 0,-1-1 0,2 1 0,-1 0 0,0-1 0,1 1 0,-1-1 0,1 1 0,5 5 0,-6-8-110,1 1 0,0-1 0,0 0 0,0 0 0,0 0 0,0 0 0,0 0 0,0 0 0,0-1 0,0 1 0,0-1 1,0 1-1,1-1 0,-1 0 0,0 0 0,0 0 0,0 0 0,1 0 0,-1 0 0,0-1 0,4 0 0,-1 0-22,-1-1 0,1 1 0,0-1 0,0 0 0,-1 0 0,1-1-1,-1 1 1,5-5 0,3-3 30,-1-1-1,0 0 1,0-1-1,-1-1 1,-1 1-1,14-25 1,-18 29 6,-1-1 0,-1 1 0,1-1 0,-2 1 0,1-1 0,-1 0 0,0 0 0,-1 0 1,0 0-1,-1-1 0,1 1 0,-2 0 0,-1-10 0,2 17-97,-1-1-1,0 1 0,0 0 1,-1 0-1,1 0 1,0 0-1,-1 0 1,1 0-1,-1 0 1,0 0-1,1 0 1,-1 1-1,0-1 0,0 1 1,0-1-1,-4-1 1,6 3-24,-1-1-1,0 1 1,1-1 0,-1 1 0,1-1-1,-1 1 1,0 0 0,1-1-1,-1 1 1,0 0 0,1 0 0,-1 0-1,0-1 1,0 1 0,1 0 0,-1 0-1,0 0 1,1 0 0,-1 0 0,0 0-1,0 0 1,1 1 0,-1-1 0,0 0-1,1 0 1,-1 0 0,0 1 0,1-1-1,-1 0 1,0 1 0,1-1 0,-1 1-1,1-1 1,-1 1 0,1-1 0,-1 1-1,1-1 1,-1 1 0,1-1 0,-1 1-1,1 0 1,0-1 0,-1 1 0,1 0-1,0-1 1,-1 1 0,1 0 0,0-1-1,0 1 1,0 0 0,0-1 0,0 2-1,-1 1-218,1-1-1,0 1 0,0-1 0,0 1 1,0-1-1,1 1 0,-1-1 0,1 1 1,-1-1-1,1 0 0,0 1 1,0-1-1,0 0 0,0 1 0,0-1 1,1 0-1,-1 0 0,1 0 1,-1 0-1,1 0 0,0-1 0,-1 1 1,1 0-1,0-1 0,0 1 1,0-1-1,1 0 0,-1 0 0,3 2 1,3 0-1084,1-1 1,0 0-1,0 0 0,0 0 1,0-1-1,0-1 1,10 0-1,20 0-6675</inkml:trace>
</inkml:ink>
</file>

<file path=ppt/ink/ink5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9.443"/>
    </inkml:context>
    <inkml:brush xml:id="br0">
      <inkml:brushProperty name="width" value="0.025" units="cm"/>
      <inkml:brushProperty name="height" value="0.025" units="cm"/>
    </inkml:brush>
  </inkml:definitions>
  <inkml:trace contextRef="#ctx0" brushRef="#br0">157 374 14286,'0'0'7724,"-8"-5"-5364,5 3-2275,1 0 0,-1 1 0,1-1 0,-1 1 0,0 0-1,0-1 1,1 1 0,-1 0 0,0 1 0,0-1 0,0 0 0,0 1 0,0 0 0,0 0 0,0 0 0,0 0 0,0 0 0,0 0 0,0 1 0,0-1 0,0 1 0,0 0 0,1 0 0,-1 0 0,0 0 0,0 1 0,1-1 0,-1 1-1,1 0 1,-1-1 0,1 1 0,0 0 0,0 0 0,-3 4 0,-1 2 93,0 1-1,0-1 1,1 1-1,1 1 1,-1-1-1,1 0 1,1 1-1,0 0 1,-2 13 0,4-20-146,0 0 0,1 0 0,-1 0 0,1 0 0,0 0 0,0 0 0,0 0 0,0 0 0,0-1 0,1 1 1,-1 0-1,1 0 0,0 0 0,0 0 0,0 0 0,0-1 0,1 1 0,-1 0 0,1-1 0,-1 1 1,1-1-1,0 0 0,0 0 0,0 1 0,0-1 0,0-1 0,1 1 0,-1 0 0,0 0 0,1-1 0,0 1 1,-1-1-1,1 0 0,0 0 0,5 1 0,-2 0 8,0-1 0,0 0 1,0 0-1,0-1 0,1 0 0,-1 0 1,0 0-1,0-1 0,0 0 0,0 0 1,0-1-1,0 1 0,0-1 0,0-1 0,-1 1 1,1-1-1,-1 0 0,1 0 0,-1-1 1,0 1-1,0-1 0,-1 0 0,1-1 1,-1 1-1,0-1 0,0 0 0,5-7 0,-3 1 19,0 1 0,-1-1 0,0 0-1,0-1 1,-1 1 0,-1-1-1,0 1 1,0-1 0,-1 0 0,-1 0-1,0 0 1,-1-1 0,-1-15-1,-5 33-570,1 8 517,4-12 7,1 0 0,0 0 0,0 0 0,0 0-1,0 0 1,0 0 0,0-1 0,0 1 0,1 0 0,-1 0-1,0 0 1,0 0 0,1 0 0,-1 0 0,0 0-1,1 0 1,-1-1 0,1 1 0,0 0 0,-1 0-1,1-1 1,-1 1 0,1 0 0,0-1 0,-1 1 0,1 0-1,0-1 1,0 1 0,0-1 0,0 0 0,1 1-1,1 0 22,1 0-1,0 0 0,-1-1 0,1 1 1,0-1-1,-1 0 0,1 0 0,7-1 0,1-1 28,-1-1-1,1 0 1,-1 0-1,0-1 1,12-6-1,-4-1-53,0-1-1,-1-1 1,0-1 0,-1-1-1,21-22 1,-31 29-7,1-1 1,-1 0-1,-1 0 1,0 0-1,0-1 1,-1 0-1,0 0 1,0-1-1,-1 1 1,-1-1-1,0 0 1,3-16-1,-6 25-1,0 0 0,1 0-1,-1 0 1,0 0 0,0 0 0,-1 1-1,1-1 1,0 0 0,-1 0 0,1 0 0,-1 0-1,1 1 1,-1-1 0,0 0 0,0 0 0,-2-2-1,2 3 0,1 0-1,-1 0 0,0 1 0,0-1 0,0 0 1,-1 1-1,1-1 0,0 1 0,0-1 0,0 1 1,0 0-1,0-1 0,-1 1 0,1 0 1,0 0-1,0 0 0,0 0 0,-1 0 0,-1 0 1,-2 1-1,0 1 1,0-1-1,0 1 1,1-1-1,-1 1 1,1 1-1,-1-1 1,1 1 0,0 0-1,0 0 1,-5 4-1,-5 6 20,1 1 1,0 1-1,1 0 0,1 1 0,0 0 0,-10 23 1,16-30-14,1 1 0,0-1-1,0 1 1,1-1 0,1 1 0,0 0 0,0 0 0,1 0 0,0 0 0,0 0 0,1 1 0,1-1 0,2 18 0,-1-24-3,0 0 0,0 0 0,0 0 0,0 0 0,0 0 0,1-1 0,0 1 0,0-1 0,0 0 0,0 1 0,0-2 0,0 1 0,1 0 0,0-1 0,-1 1 0,1-1 0,0 0 0,0 0 0,0-1 0,0 1 0,1-1 0,-1 0 0,0 0 0,1 0 0,-1-1 0,0 1 0,9-1 0,-5 0 0,0 0 0,0 0 0,0-1 0,0 0 0,0 0 0,-1 0 0,1-1 0,0-1 0,-1 1 0,1-1 0,-1 0 0,0-1 0,0 0 0,11-8 0,-12 6 0,-1 0 0,0 0 0,0 0 0,-1-1 0,0 0 0,0 0 0,0 0 0,-1 0 0,0 0 0,-1-1 0,3-9 0,-32 69 0,25-47 0,1 0 0,-1 1 0,1-1 0,0 0 0,0 1 0,0-1 0,1 1 0,0 0 0,0-1 0,0 1 0,2 7 0,-1-11 0,-1-1 0,1 0 0,-1 1 0,1-1 0,0 0 0,-1 0 0,1 0 0,0 1 0,0-1 0,0 0 0,0 0 0,0 0 0,0-1 0,0 1 0,0 0 0,0 0 0,1 0 0,-1-1 0,2 1 0,0 0 0,0 0 0,0-1 0,0 1 0,0-1 0,0 0 0,0 0 0,0 0 0,0 0 0,0-1 0,0 1 0,0-1 0,3-1 0,2-1 0,0 0 0,0-1 0,-1 0 0,1 0 0,-1-1 0,0 1 0,0-2 0,0 1 0,-1-1 0,7-8 0,7-8 0,25-39 0,-43 62 0,-2 13 0,-5 13 0,2-17 5,1 0-1,-1 0 1,2 1-1,-1-1 1,1 0-1,1 15 1,0-23-9,0 0 0,1 0 1,-1 0-1,0-1 0,1 1 0,-1 0 0,1 0 1,0 0-1,-1-1 0,1 1 0,0 0 0,0-1 0,0 1 1,0-1-1,0 1 0,1-1 0,-1 0 0,0 1 1,1-1-1,-1 0 0,1 0 0,-1 0 0,1 0 1,0 0-1,-1 0 0,1 0 0,0-1 0,0 1 0,-1 0 1,1-1-1,0 0 0,0 1 0,0-1 0,0 0 1,0 0-1,-1 0 0,1 0 0,0 0 0,0-1 1,0 1-1,3-2 0,2 0-421,1 0-1,-1-1 1,0 0 0,0-1-1,0 1 1,-1-1-1,1-1 1,-1 1 0,0-1-1,0 0 1,0 0 0,-1-1-1,0 0 1,0 0 0,5-9-1,5-7-1178,-1 0 0,-2-1-1,13-31 1,-6 6 616,-2-2 1,11-55-1,-15 18 4116,-17 102 1431,-11 13-3339,0 1-443,-1 10 679,3 1 0,-15 65 1,22-71-1203,2 0 0,1 0 1,2 56-1,1-88-252,0 0-1,0 0 0,0 0 1,0-1-1,0 1 0,1 0 1,-1 0-1,1 0 0,-1-1 1,1 1-1,0 0 0,0 0 1,0-1-1,0 1 0,2 2 1,-3-4 4,1 0 0,-1 1 0,1-1 0,0 0 0,-1 1 0,1-1 0,0 0 0,-1 0 0,1 1 0,0-1 0,0 0 0,-1 0 0,1 0 0,0 0 0,0 0 0,-1 0 0,1 0 0,0 0 0,0-1 0,-1 1 0,1 0 0,0 0 0,-1-1 0,1 1 0,1-1 0,2-1 24,-1-1 0,1 0 0,-1 1 0,1-1 0,-1-1 0,0 1-1,0 0 1,0-1 0,-1 0 0,4-4 0,2-7 44,-1 1 0,0-1-1,-1 0 1,0-1 0,-1 1-1,-1-1 1,-1 0 0,0-1-1,1-24 1,-7 29-74,-3 16 0,-4 20 0,9-21 0,1 0 0,0 0 0,0 0 0,1-1 0,-1 1 0,0 0 0,1 0 0,0 0 0,-1 0 0,1-1 0,0 1 0,1 0 0,-1-1 0,0 1 0,1-1 0,0 1 0,-1-1 0,1 0 0,0 1 0,0-1 0,0 0 0,0 0 0,1-1 0,-1 1 0,0 0 0,1-1 0,-1 1 0,1-1 0,0 0 0,0 0 0,-1 0 0,1 0 0,0 0 0,0-1 0,5 1 0,1 0 0,0 0 0,-1-1 0,1 0 0,0 0 0,0-1 0,-1 0 0,1 0 0,0-1 0,-1-1 0,0 1 0,12-6 0,-5 1 0,-1-1 0,0-1 0,0 0 0,-1-1 0,0-1 0,0 0 0,-1 0 0,12-16 0,-30 36 0,0 0 0,0 1 0,1-1 0,0 1 0,1 0 0,0 1 0,1-1 0,0 1 0,0 0 0,1 0 0,1-1 0,0 1 0,0 14 0,1-24 0,1 0 0,-1 0 0,1 1 0,-1-1 0,1 0 0,0 0 0,-1 0 0,1 0 0,0 0 0,0 0 0,0 0 0,0 0 0,0 0 0,0 0 0,0 0 0,0 0 0,0-1 0,0 1 0,0 0 0,0-1 0,1 1 0,-1-1 0,0 1 0,0-1 0,1 0 0,-1 1 0,0-1 0,1 0 0,-1 0 0,0 0 0,1 0 0,-1 0 0,0 0 0,1-1 0,-1 1 0,0 0 0,2-1 0,2 0 0,0 0 0,0 0 0,-1-1 0,1 0 0,0 0 0,-1 0 0,1 0 0,6-5 0,-5 2-330,-1-1-1,1 1 1,-1-1-1,0 0 1,-1 0-1,8-14 1,-7 9-781,-1 0 1,0 0-1,0-1 0,-1 0 0,-1 0 1,0 1-1,0-1 0,-1 0 1,-1-1-1,0 1 0,-2-14 1,-5-14-9418</inkml:trace>
</inkml:ink>
</file>

<file path=ppt/ink/ink5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49.787"/>
    </inkml:context>
    <inkml:brush xml:id="br0">
      <inkml:brushProperty name="width" value="0.025" units="cm"/>
      <inkml:brushProperty name="height" value="0.025" units="cm"/>
    </inkml:brush>
  </inkml:definitions>
  <inkml:trace contextRef="#ctx0" brushRef="#br0">45 0 13293,'-15'1'4099,"1"14"-1216,4 3-160,7 2-705,1 3-833,2-3-929,5 0-128,11-2-1057,6-5-1665,5-5-2019,4-5-3362,1-3 4291</inkml:trace>
</inkml:ink>
</file>

<file path=ppt/ink/ink5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50.143"/>
    </inkml:context>
    <inkml:brush xml:id="br0">
      <inkml:brushProperty name="width" value="0.025" units="cm"/>
      <inkml:brushProperty name="height" value="0.025" units="cm"/>
    </inkml:brush>
  </inkml:definitions>
  <inkml:trace contextRef="#ctx0" brushRef="#br0">27 559 13677,'0'0'16853,"-4"10"-15502,1-4-1035,1-3-280,-1 0-1,1 1 1,0-1 0,0 1-1,1 0 1,-1-1-1,1 1 1,0 0 0,0 0-1,0 0 1,0 0 0,1 0-1,0 0 1,0 0-1,0 7 1,2-9-36,0-1 0,-1 0 0,1 0 0,0 0 0,0 0 0,0-1 0,0 1 0,0 0 0,0-1 0,0 0 0,0 1 0,0-1 0,0 0 0,0 0 0,0 0 0,0 0 0,0 0 0,0 0 0,2-2 0,4 2 0,9-1-180,-1-1 0,0-1 0,0 0 0,0-2 1,16-5-1,-20 5 69,0 1 0,1 0 0,-1 1 0,1 1 0,0-1 0,0 2 0,0 0 0,-1 1 0,18 1 0,-29 0 150,0-1 0,0 1 0,0 0 0,0-1 0,0 1 0,0 0 0,0 0 0,0 0-1,0 0 1,0 0 0,-1 0 0,1 0 0,0 0 0,-1 0 0,1 0 0,0 0 0,-1 1 0,0-1 0,1 0 0,-1 0-1,0 1 1,0-1 0,1 0 0,-1 0 0,0 1 0,0-1 0,0 0 0,-1 0 0,1 2 0,0-1-8,-1 0 0,1-1-1,0 1 1,0-1 0,0 1 0,0 0 0,0-1 0,1 1 0,-1 0 0,1-1 0,-1 1 0,1-1 0,-1 1 0,1-1 0,0 1 0,-1-1 0,1 1 0,0-1 0,0 0 0,0 1 0,0-1 0,0 0-1,1 0 1,-1 0 0,0 0 0,1 0 0,-1 0 0,0 0 0,1 0 0,-1-1 0,1 1 0,1 0 0,5 0-344,1-1 0,-1 0 0,1-1 0,-1 0 0,1 0 0,-1 0-1,0-1 1,1-1 0,-1 1 0,0-1 0,-1-1 0,1 1 0,-1-1 0,1-1 0,-1 1 0,9-9 0,1 0-1327,-1-2 0,0 0 0,-1 0 1,-1-2-1,17-23 0,6-22-7307,-1-10 6021</inkml:trace>
  <inkml:trace contextRef="#ctx0" brushRef="#br0" timeOffset="1">883 0 10634,'0'0'20307,"-51"75"-18801,40-39-1186,3 3-320,0 5 0,2 4 0,1 2 0,-1-4-1153,3-2-4388,0-4-3748,0-7 3171</inkml:trace>
</inkml:ink>
</file>

<file path=ppt/ink/ink5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50.504"/>
    </inkml:context>
    <inkml:brush xml:id="br0">
      <inkml:brushProperty name="width" value="0.025" units="cm"/>
      <inkml:brushProperty name="height" value="0.025" units="cm"/>
    </inkml:brush>
  </inkml:definitions>
  <inkml:trace contextRef="#ctx0" brushRef="#br0">28 668 22197,'0'0'9961,"-28"53"-9352,28-44-609,0-4 0,3-1 0,9-3 0,6-1-2883,2-5-2946,4-9-3012,1-9 5446</inkml:trace>
  <inkml:trace contextRef="#ctx0" brushRef="#br0" timeOffset="1">370 0 9833,'0'0'19154,"-6"72"-18769,0-27-225,2 4-96,1 2-64,1 2 64,2 0-288,0-5-1121,0-4-1890,0-7-1922,3-7-3235,0-9 736</inkml:trace>
</inkml:ink>
</file>

<file path=ppt/ink/ink5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50.879"/>
    </inkml:context>
    <inkml:brush xml:id="br0">
      <inkml:brushProperty name="width" value="0.025" units="cm"/>
      <inkml:brushProperty name="height" value="0.025" units="cm"/>
    </inkml:brush>
  </inkml:definitions>
  <inkml:trace contextRef="#ctx0" brushRef="#br0">13 636 18834,'0'0'12460,"-13"49"-12044,13-47-224,3-2-832,4 0-1827,-2-9-3266,6-6-5286</inkml:trace>
  <inkml:trace contextRef="#ctx0" brushRef="#br0" timeOffset="1">392 1 13004,'0'0'16144,"0"76"-16112,0-30 0,0 3 0,0 3-160,0 1-1026,0-3-1248,0 2-2114,-4-4-3844,-3-1 6983</inkml:trace>
</inkml:ink>
</file>

<file path=ppt/ink/ink5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6:51.222"/>
    </inkml:context>
    <inkml:brush xml:id="br0">
      <inkml:brushProperty name="width" value="0.025" units="cm"/>
      <inkml:brushProperty name="height" value="0.025" units="cm"/>
    </inkml:brush>
  </inkml:definitions>
  <inkml:trace contextRef="#ctx0" brushRef="#br0">2 0 17200,'0'0'13869,"-1"45"-13933,10-45-1697,1-8-2563,-5-3-4709,0 0 4100</inkml:trace>
</inkml:ink>
</file>

<file path=ppt/ink/ink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5.850"/>
    </inkml:context>
    <inkml:brush xml:id="br0">
      <inkml:brushProperty name="width" value="0.025" units="cm"/>
      <inkml:brushProperty name="height" value="0.025" units="cm"/>
    </inkml:brush>
  </inkml:definitions>
  <inkml:trace contextRef="#ctx0" brushRef="#br0">214 51 11403,'0'0'9951,"-6"-9"-6535,5 8-3296,-2-4 281,0 1 0,0 0 0,-1 0 0,0 1 0,1-1 1,-9-5-1,10 8-316,0 0 0,0 0 0,0 0 0,0 0 0,0 0-1,0 1 1,0-1 0,0 1 0,0 0 0,0-1 0,0 1 0,0 0 0,0 0 0,0 0 0,0 1 0,0-1 0,0 0 0,0 1 0,0-1 0,0 1 0,0 0 0,0 0 0,0-1 0,0 1 0,0 1 0,1-1 0,-4 2-1,1 0-83,-1 1-1,1 0 0,0 0 0,0 0 1,0 0-1,0 1 0,1-1 0,0 1 0,0 0 1,0 0-1,0 0 0,1 0 0,0 1 1,0-1-1,0 1 0,1-1 0,0 1 0,0-1 1,0 1-1,1 0 0,0-1 0,0 1 1,1 6-1,0-11-38,0 1 0,0-1 0,0 0 0,0 0 0,0 0 0,0 0 0,0 0 0,0 0 0,0 0 0,1 0 0,-1 0 0,0-1 0,1 1 0,-1-1 1,1 1-1,-1-1 0,1 1 0,-1-1 0,1 0 0,-1 1 0,1-1 0,-1 0 0,3 0 0,46-1-1174,-35 1 489,-11-1 613,0 1 0,-1 0 0,1 0 0,0 1 0,0-1 0,0 1-1,-1-1 1,1 1 0,0 0 0,-1 1 0,1-1 0,5 4 0,-7-3 90,0 0 1,0 1-1,0-1 1,0 1 0,-1 0-1,1 0 1,-1-1-1,0 1 1,0 0 0,0 0-1,0 0 1,0 0-1,0 1 1,-1-1 0,0 0-1,1 3 1,1 17 502,0-1 0,-1 1 1,-2-1-1,0 1 0,-1-1 1,-1 0-1,-1 0 0,-1 0 0,-1 0 1,-1-1-1,-1 0 0,-1 0 1,-1-1-1,-21 35 0,29-52-481,0-1 1,0 1-1,0 0 0,0 0 0,0-1 0,0 0 0,-1 1 0,1-1 1,-1 0-1,0 0 0,0 0 0,1 0 0,-1-1 0,0 1 0,0-1 0,-1 0 1,1 1-1,0-2 0,0 1 0,-1 0 0,1-1 0,0 1 0,-1-1 1,-2 0-1,2-1-3,1 0 1,-1-1-1,1 1 1,0-1-1,-1 0 1,1 0-1,0 0 1,0 0-1,1-1 1,-1 1-1,0-1 1,1 1-1,0-1 1,-1 0-1,1 0 1,0 0-1,1-1 1,-1 1-1,0 0 1,1-1-1,-2-5 1,-1-1-214,0 0 1,1 0-1,0 0 0,0-1 0,1 1 1,1-1-1,0 1 0,0-1 1,1 0-1,0 1 0,1-1 0,0 1 1,1-1-1,0 1 0,1 0 0,0-1 1,0 1-1,1 0 0,1 1 1,0-1-1,0 1 0,0 0 0,1 0 1,1 1-1,0-1 0,0 2 1,0-1-1,13-10 0,10-4-5114,2 0-2652</inkml:trace>
</inkml:ink>
</file>

<file path=ppt/ink/ink5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36.750"/>
    </inkml:context>
    <inkml:brush xml:id="br0">
      <inkml:brushProperty name="width" value="0.025" units="cm"/>
      <inkml:brushProperty name="height" value="0.025" units="cm"/>
    </inkml:brush>
  </inkml:definitions>
  <inkml:trace contextRef="#ctx0" brushRef="#br0">0 88 6374,'0'0'6502,"8"-7"-5904,-6 6-591,3-3 182,1 0 0,-1 0 0,1 0 0,0 1 0,0 0 0,1 0 0,-1 0 0,0 1 0,1 0 0,0 0 0,-1 1 0,1 0 0,7 0 0,5 2 199,-1 1 0,1 1 0,-1 1 0,0 1-1,21 7 1,48 12 93,-10-15 230,-1-3-1,154-10 0,-190 2-604,821-54 1885,280 20-1555,-1103 36-423,2169-11 1545,-161 49-1493,-878-1-50,200 11 34,-177-17 901,-1130-26-1617,-31-1-2375,1-3-5741,-12-1-3340</inkml:trace>
</inkml:ink>
</file>

<file path=ppt/ink/ink5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48.562"/>
    </inkml:context>
    <inkml:brush xml:id="br0">
      <inkml:brushProperty name="width" value="0.025" units="cm"/>
      <inkml:brushProperty name="height" value="0.025" units="cm"/>
    </inkml:brush>
  </inkml:definitions>
  <inkml:trace contextRef="#ctx0" brushRef="#br0">1 76 17360,'0'0'3209,"16"2"-1346,224 9 2985,144-15-3251,-251 2-1524,-69 1-159,19 1-243,-1-3-1,0-3 1,102-22-1,-182 28 179,0-1-1,-1 1 1,1 0-1,-1-1 1,1 1-1,-1-1 1,1 1 0,-1-1-1,1 0 1,-1 0-1,1 0 1,-1 0-1,0 0 1,0 0 0,1 0-1,-1 0 1,1-2-1,-2 2-9,0 0-1,-1 0 1,1 0-1,0 0 1,-1 1-1,1-1 1,-1 0-1,1 0 1,-1 0 0,0 0-1,1 1 1,-1-1-1,0 0 1,1 1-1,-1-1 1,0 0-1,0 1 1,1-1-1,-1 1 1,0-1-1,0 1 1,0 0-1,0-1 1,0 1 0,0 0-1,0 0 1,0-1-1,0 1 1,-1 0-1,-37-12-5849</inkml:trace>
</inkml:ink>
</file>

<file path=ppt/ink/ink5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48.905"/>
    </inkml:context>
    <inkml:brush xml:id="br0">
      <inkml:brushProperty name="width" value="0.025" units="cm"/>
      <inkml:brushProperty name="height" value="0.025" units="cm"/>
    </inkml:brush>
  </inkml:definitions>
  <inkml:trace contextRef="#ctx0" brushRef="#br0">734 11 10730,'-10'-2'2659,"-1"0"-2413,6 0 76,1 1 0,-1 0 0,0 0 0,0 0 0,0 1 0,0-1 0,0 1 0,0 1 0,0-1 0,0 0 0,1 1-1,-1 0 1,0 0 0,0 1 0,1 0 0,-1-1 0,0 1 0,1 1 0,0-1 0,-1 1 0,-6 5 0,-69 69 1136,-4-3-1,-2-4 0,-185 113 1,252-172-1221,13-8-195,1-1 0,-1 1 0,1 0 0,0 1 0,0-1 0,0 1 0,0 0 0,1 0 0,0 1 0,-8 9 0,12-14-43,0 0 0,0 0-1,0 1 1,0-1 0,0 0-1,0 0 1,0 1 0,0-1 0,0 0-1,0 0 1,0 0 0,0 0-1,1 1 1,-1-1 0,0 0 0,0 0-1,0 0 1,0 1 0,0-1-1,0 0 1,0 0 0,1 0 0,-1 0-1,0 0 1,0 1 0,0-1 0,0 0-1,1 0 1,-1 0 0,0 0-1,0 0 1,0 0 0,1 0 0,-1 0-1,0 0 1,0 0 0,0 0-1,1 0 1,-1 0 0,0 0 0,0 0-1,0 0 1,1 0 0,-1 0-1,0 0 1,0 0 0,0 0 0,1 0-1,-1 0 1,46 2 252,0-3 1,78-9-1,-29 1 394,346-3 875,-373 16-2163,0 2 1,-1 4-1,0 2 1,97 31-1,-85-14-6131,-9-3-5173</inkml:trace>
</inkml:ink>
</file>

<file path=ppt/ink/ink5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49.791"/>
    </inkml:context>
    <inkml:brush xml:id="br0">
      <inkml:brushProperty name="width" value="0.025" units="cm"/>
      <inkml:brushProperty name="height" value="0.025" units="cm"/>
    </inkml:brush>
  </inkml:definitions>
  <inkml:trace contextRef="#ctx0" brushRef="#br0">106 109 13453,'5'-12'3192,"2"-3"-1976,-5 8-394,1 0 1,0 0-1,1 0 0,0 0 1,8-10-1,-12 34 2178,-10 21-1584,-1-1 0,-26 60 0,-2 3-470,28-68-653,1-1 0,2 2-1,1-1 1,2 1 0,-2 41 0,7-72-293,0-1 1,0 1-1,0-1 1,0 1 0,0 0-1,0-1 1,0 1-1,1 0 1,-1-1 0,1 1-1,-1-1 1,1 1-1,-1-1 1,1 1 0,0-1-1,0 0 1,0 1-1,0-1 1,0 0 0,0 1-1,0-1 1,0 0-1,0 0 1,0 0-1,1 0 1,-1 0 0,1 0-1,-1 0 1,0-1-1,1 1 1,-1-1 0,1 1-1,0-1 1,-1 1-1,1-1 1,-1 0 0,1 1-1,0-1 1,-1 0-1,1 0 1,-1 0 0,1-1-1,0 1 1,2-1-1,6-1 0,-1-1-1,0 1 0,1-2 0,-1 1 1,-1-1-1,15-10 0,17-13 1,-1-1 0,-1-3 0,-2-1 0,-2-1 0,0-2 0,-3-2 0,-1-1 0,-2-1 0,-1-1 0,-2-1 0,22-51 0,-41 77 0,0 0 0,-1-1 0,5-28 0,-30 85 0,11 23-4598,0 1-4065,2-42 207</inkml:trace>
</inkml:ink>
</file>

<file path=ppt/ink/ink5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0.289"/>
    </inkml:context>
    <inkml:brush xml:id="br0">
      <inkml:brushProperty name="width" value="0.025" units="cm"/>
      <inkml:brushProperty name="height" value="0.025" units="cm"/>
    </inkml:brush>
  </inkml:definitions>
  <inkml:trace contextRef="#ctx0" brushRef="#br0">0 264 14606,'0'0'13575,"7"-8"-11845,120-161 1105,-126 168-2835,0 0 1,-1 0 0,1 0-1,-1 0 1,1 1 0,0-1-1,0 0 1,-1 0 0,1 0 0,0 1-1,0-1 1,0 1 0,0-1-1,0 1 1,0-1 0,0 1-1,0-1 1,0 1 0,0 0-1,0-1 1,0 1 0,0 0 0,0 0-1,0 0 1,1 0 0,-1 0-1,0 0 1,0 0 0,0 0-1,1 1 1,0 0-1,-1 1 1,1-1-1,-1 1 0,1-1 1,-1 1-1,0 0 0,0 0 1,0-1-1,0 1 1,0 0-1,0 0 0,-1 0 1,1 0-1,0 3 0,2 10-1,0 0 0,-1-1-1,-1 21 1,-1-23 1,-2 1 0,0-1 0,0 0 0,-1 0 0,-9 22 0,8-22 0,0 1 0,0-1 0,1 1 0,-2 21 0,8-26 0,6-16 0,7-15 0,-8 7 0,-2 0 0,0 0 0,0-1 0,-2 1 0,0-1 0,-1 0 0,-1 0 0,1-34 0,-3 50 0,0 1 0,1-1 0,-1 1 0,0-1 0,1 0 0,-1 1 0,1-1 0,-1 1 0,1-1 0,-1 1 0,1-1 0,-1 1 0,1-1 0,0 1 0,-1 0 0,1-1 0,0 1 0,-1 0 0,1 0 0,0-1 0,-1 1 0,1 0 0,0 0 0,-1 0 0,1 0 0,0 0 0,0 0 0,-1 0 0,1 0 0,0 0 0,1 1 0,35 2 0,-22-2 0,14 1-157,0-2-1,55-7 1,-77 6 65,0 0 1,0-1 0,0 1 0,0-1 0,0-1-1,0 1 1,-1-1 0,1-1 0,-1 1 0,0-1-1,0 0 1,0 0 0,0-1 0,-1 0 0,0 0-1,0 0 1,7-10 0,-10 11-1017,-1 1 0,1-1 0,-1 0 1,-1 0-1,1 0 0,0-1 0,-1 1 0,0 0 0,0 0 0,0 0 1,-2-8-1,2 12 987,-3-19-9366</inkml:trace>
</inkml:ink>
</file>

<file path=ppt/ink/ink5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1.493"/>
    </inkml:context>
    <inkml:brush xml:id="br0">
      <inkml:brushProperty name="width" value="0.025" units="cm"/>
      <inkml:brushProperty name="height" value="0.025" units="cm"/>
    </inkml:brush>
  </inkml:definitions>
  <inkml:trace contextRef="#ctx0" brushRef="#br0">6 3 10410,'0'0'15866,"-2"15"-14788,-1 28-725,3 44-1,0-74-314,1 0-1,0 0 0,1 0 1,1 0-1,0 0 0,0-1 0,1 1 1,1-1-1,8 16 0,-12-26 9,0 0 0,1 0 0,-1 0 0,0 0 0,1 0 0,0 0 0,-1 0-1,1 0 1,0-1 0,0 1 0,0-1 0,0 1 0,0-1 0,0 0 0,0 0 0,0 0-1,1 0 1,-1 0 0,0 0 0,1 0 0,-1-1 0,1 1 0,-1-1 0,1 0 0,-1 0 0,1 0-1,-1 0 1,1 0 0,-1-1 0,0 1 0,1-1 0,-1 1 0,1-1 0,-1 0 0,0 0 0,0 0-1,4-2 1,-1-1 92,1 0 0,0 0 0,-1-1 0,0 0 1,0 0-1,0-1 0,0 1 0,-1-1 0,0 0 0,0 0 0,4-10 0,-3 4-53,0 0 0,-2 0 0,1-1-1,-1 1 1,-1-1 0,0 0 0,-1 1 0,0-1 0,-1 0 0,-2-17 0,2 29-88,0 0 0,0 1 0,0-1 0,0 0 0,0 1 0,0-1-1,-1 1 1,1-1 0,0 0 0,0 1 0,0-1 0,-1 0 0,1 1 0,0-1 0,0 1 0,-1-1 0,1 1 0,-1-1 0,1 1 0,0-1-1,-1 1 1,1-1 0,-1 1 0,1-1 0,-1 1 0,0 0 0,1-1 0,-1 1 0,1 0 0,-1-1 0,1 1 0,-1 0 0,0 0 0,1 0-1,-1 0 1,0-1 0,1 1 0,-1 0 0,0 0 0,1 0 0,-1 0 0,0 1 0,1-1 0,-1 0 0,0 0 0,1 0 0,-1 0 0,1 1-1,-1-1 1,0 0 0,1 1 0,-1-1 0,-2 2-11,1-1 1,0 1-1,0-1 0,0 1 0,1 0 1,-1-1-1,0 1 0,0 0 0,1 0 1,0 1-1,-1-1 0,-1 3 0,2-1 12,-1 0-1,1 0 0,0 0 0,0 0 0,0 0 1,0 0-1,1 1 0,0-1 0,0 0 1,0 0-1,0 0 0,2 8 0,-1-10-3,0 0 0,0 0-1,0-1 1,0 1 0,0 0-1,1-1 1,-1 1 0,1 0-1,-1-1 1,1 0 0,-1 1-1,1-1 1,0 0 0,0 0-1,0 0 1,-1 0 0,1 0-1,0-1 1,0 1 0,0 0-1,1-1 1,-1 1 0,0-1-1,0 0 1,0 0-1,0 0 1,3 0 0,1 0-343,0 1 1,1-1 0,-1 0 0,0-1-1,1 0 1,-1 0 0,0 0-1,0-1 1,0 0 0,0 0-1,0 0 1,0-1 0,6-3-1,-8 3-378,-1-1 0,1 1 0,-1 0 0,0-1 0,0 1 0,-1-1 0,1 0 0,-1 0 0,1 0 0,-1 0 0,-1-1 0,1 1 0,0 0 0,-1-1 0,0 1 0,0-1 0,-1 0 0,1-8 0,-3-16 427,2 29 474,-1 0 1,1 0 0,-1 0 0,1 0-1,-1 0 1,1 1 0,-1-1 0,1 0-1,0 0 1,-1 1 0,1-1 0,-1 0-1,1 0 1,0 1 0,-1-1 0,1 1 0,0-1-1,-1 0 1,1 1 0,0-1 0,0 1-1,-1-1 1,1 0 0,0 1 0,0-1-1,0 1 1,0-1 0,-1 1 0,1 0-1,-12 36 5563,8-14-6721,5-16 1021,0 0 0,1 0 0,0 1 0,0-1 0,0 0 1,1 0-1,0-1 0,0 1 0,0-1 0,1 1 0,5 5 0,-3-4-32,-1 0 0,-1 0 0,1 0 0,-2 1 0,1 0 0,-1-1 0,3 14 0,-3-3 53,-2 0 0,0 1-1,-1-1 1,0 0 0,-2 1-1,-1-1 1,0 0 0,-1 0-1,-1 0 1,-1-1 0,0 0-1,-2 0 1,0 0 0,-20 31-1,27-47 56,0-1-1,0 1 0,0-1 0,0 1 1,0-1-1,0 1 0,0-1 1,-1 0-1,1 0 0,0 1 0,-1-1 1,1 0-1,-1 0 0,1 0 1,-1-1-1,0 1 0,1 0 1,-1-1-1,-3 2 0,4-3-71,0 0 0,0 1 0,0-1 0,0 0 0,0 1 0,0-1 0,1 0 0,-1 0 0,0 0 0,0 0 0,1 0 0,-1 0 0,1 0 0,-1 0 0,1 0 0,-1 0 0,1-1 0,-1 1 0,1 0 0,0 0 0,0 0 0,0 0 0,0-1 0,0 1 0,0 0 0,0 0 0,0 0 0,0-1 0,1 0 0,0-18-46,0 0 1,2 1 0,0 0 0,1-1 0,1 1 0,13-31 0,59-106 243,-52 111-165,37-94-1,-60 132-94,0 1 0,0-1 0,-1 1 0,0-1-1,0 0 1,0 0 0,-1 1 0,-1-9 0,1 14 29,0 0 0,0 0 0,0 0 0,-1-1 0,1 1 0,-1 0 0,1 0 0,-1 0 0,1 0 0,-1 0 0,1 0 0,-1 0 0,0 0 0,0 0 0,1 0 0,-1 1 0,0-1 0,0 0 0,0 0 0,-2 0 0,1 0 42,0 1 0,0-1 0,0 1 0,0 0 0,0-1 0,0 1 0,0 0 0,0 1 0,0-1 0,0 0 0,0 0 0,0 1 0,0-1 0,0 1 0,0 0 0,-2 1 0,-1 0 43,1 1 0,-1-1 0,1 1 1,0 0-1,0 1 0,0-1 0,0 1 1,1 0-1,-1 0 0,1 0 1,0 0-1,0 0 0,1 1 0,-1-1 1,1 1-1,0 0 0,-2 8 0,0-2-44,1 0-1,0 0 1,1 0-1,1 1 0,0-1 1,0 1-1,2 11 1,-1-20-117,1 1 0,0-1 0,-1 0 0,2 0 0,-1 0 0,0 0 0,1 0 1,-1-1-1,1 1 0,0 0 0,0-1 0,0 1 0,0-1 0,0 1 0,0-1 0,1 0 1,-1 0-1,1 0 0,4 2 0,-1 0-849,0-1 0,0 0 0,1-1 1,-1 1-1,0-1 0,1 0 0,0-1 0,10 2 1,13-3-6163</inkml:trace>
</inkml:ink>
</file>

<file path=ppt/ink/ink5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1.820"/>
    </inkml:context>
    <inkml:brush xml:id="br0">
      <inkml:brushProperty name="width" value="0.025" units="cm"/>
      <inkml:brushProperty name="height" value="0.025" units="cm"/>
    </inkml:brush>
  </inkml:definitions>
  <inkml:trace contextRef="#ctx0" brushRef="#br0">39 1 13357,'0'0'12523,"-34"48"-8647,29-32-2595,5 1-704,10-4-545,13-6-1505,2-7-4165,4-8-8519</inkml:trace>
</inkml:ink>
</file>

<file path=ppt/ink/ink5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2.772"/>
    </inkml:context>
    <inkml:brush xml:id="br0">
      <inkml:brushProperty name="width" value="0.025" units="cm"/>
      <inkml:brushProperty name="height" value="0.025" units="cm"/>
    </inkml:brush>
  </inkml:definitions>
  <inkml:trace contextRef="#ctx0" brushRef="#br0">1 262 11115,'0'0'15534,"10"-2"-14466,11-2-797,0 0-1,-1-2 1,1 0 0,-1-2-1,34-16 1,-48 20-210,0 1 0,0-1 0,-1 1 0,1-2 0,-1 1 1,0-1-1,0 1 0,0-2 0,-1 1 0,1 0 0,-1-1 0,-1 0 0,1 0 1,-1 0-1,0 0 0,0 0 0,-1-1 0,0 1 0,0-1 0,0 0 0,-1 1 1,0-1-1,0-8 0,-1 14-60,0 0 0,0 0 0,0 1 0,0-1 0,0 0 0,0 0 0,0 0 0,0 1 0,0-1 0,-1 0 0,1 0 0,0 0 0,-1 1 0,1-1 0,0 0 0,-1 0-1,1 1 1,-1-1 0,1 1 0,-1-1 0,1 0 0,-1 1 0,0-1 0,1 1 0,-1-1 0,0 1 0,1-1 0,-1 1 0,0 0 0,0-1 0,1 1 0,-1 0 0,0 0 0,0-1 0,1 1 0,-1 0 0,0 0 0,0 0 0,0 0 0,0 0 0,1 0 0,-1 0 0,0 0 0,0 0 0,0 1 0,1-1 0,-1 0 0,0 0 0,0 1 0,1-1 0,-1 1 0,-1 0 0,-2 0-22,0 1-1,0 0 1,0 0 0,0 1 0,0-1 0,1 1-1,-1 0 1,-5 6 0,-4 8 13,1 0-1,1 1 1,-10 21 0,17-32 45,1 0 1,0 0-1,0 0 1,1 1-1,0-1 1,0 1-1,1 0 0,0 0 1,0-1-1,1 1 1,0 13-1,1-20-29,0 0 0,-1 0 0,1 0 0,0 1 0,0-1 0,0 0 0,0 0-1,0-1 1,0 1 0,0 0 0,0 0 0,0 0 0,0-1 0,1 1 0,-1-1 0,0 1-1,0-1 1,1 1 0,-1-1 0,0 0 0,1 1 0,-1-1 0,0 0 0,1 0 0,-1 0-1,0 0 1,1 0 0,1-1 0,41-3 158,-20-2-64,0-1 0,-1-2 0,0 0 0,26-15 0,-32 15-97,1 0-1,-1 1 1,1 1-1,1 1 1,-1 0-1,1 1 0,0 1 1,22-1-1,-40 5-7,0 0 0,1 1-1,-1-1 1,0 0 0,0 1 0,0-1-1,0 1 1,0 0 0,0-1 0,0 1-1,0 0 1,0-1 0,0 1-1,0 0 1,0 0 0,0 0 0,0 0-1,-1 0 1,1 0 0,0 0 0,-1 0-1,1 0 1,-1 0 0,1 1-1,-1-1 1,0 0 0,1 0 0,-1 0-1,0 1 1,0-1 0,0 0 0,0 2-1,0 51 187,0-40-108,-4 44 512,5-76-587,2-1 0,-1 1 0,8-21 0,4-32 0,-11 3 0,-4 46 0,2 0 0,5-27 0,-3 50-175,1-1 1,-1 1-1,1 0 0,-1 1 0,1-1 1,-1 0-1,0 1 0,0 0 0,5 3 1,-7-5-33,7 4-948,0-1 0,0 0 0,0 0 0,0-1 0,1 0 0,0-1 0,-1 0 0,1 0 0,-1 0 0,17-2 0,7-1-5742</inkml:trace>
</inkml:ink>
</file>

<file path=ppt/ink/ink5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3.442"/>
    </inkml:context>
    <inkml:brush xml:id="br0">
      <inkml:brushProperty name="width" value="0.025" units="cm"/>
      <inkml:brushProperty name="height" value="0.025" units="cm"/>
    </inkml:brush>
  </inkml:definitions>
  <inkml:trace contextRef="#ctx0" brushRef="#br0">41 1 13485,'0'0'10073,"-2"13"-9256,-22 210 3662,21 136-2477,12-324-1740,-1-24-98,-7-11-148,0-1-1,-1 1 1,1 0-1,-1-1 1,0 1-1,1 0 0,-1-1 1,1 1-1,-1-1 1,0 1-1,1-1 1,-1 1-1,0-1 1,1 1-1,-1-1 0,0 1 1,0-1-1,1 1 1,-1-1-1,0 0 1,0 1-1,0-1 1,0 1-1,0-1 0,0 0 1,0 0-1,3-15 25,-2 0 0,1 0-1,-2 0 1,0-1 0,-1 1-1,-1 0 1,-1 0 0,0 0-1,-1 0 1,0 1 0,-1-1-1,-1 1 1,-9-17 0,20 37-78,-1-1 0,1 0 1,0 0-1,1 0 0,-1-1 1,1 0-1,-1 0 0,1-1 0,0 1 1,0-1-1,0 0 0,0-1 1,0 1-1,0-1 0,11 0 1,1 2 72,1-1 1,0-1-1,0-1 1,-1-1-1,22-3 1,-36 4-10,0 0 1,0-1-1,-1 0 1,1 0-1,0 0 1,-1 0 0,1-1-1,-1 0 1,0 1-1,1-1 1,-1 0-1,0-1 1,0 1-1,0 0 1,0-1-1,-1 0 1,1 1-1,-1-1 1,1 0 0,-1 0-1,0-1 1,0 1-1,-1 0 1,1-1-1,-1 1 1,1-1-1,-1 1 1,0-1-1,0 0 1,-1 0-1,1 1 1,-1-1-1,0-4 1,0 8-30,0-1 0,0 1 1,0-1-1,0 1 0,-1-1 0,1 1 0,0-1 1,0 1-1,0 0 0,-1-1 0,1 1 0,0-1 0,-1 1 1,1 0-1,0-1 0,-1 1 0,1 0 0,0-1 1,-1 1-1,1 0 0,-1 0 0,1-1 0,0 1 1,-1 0-1,1 0 0,-1 0 0,1 0 0,-1-1 0,1 1 1,-1 0-1,1 0 0,-1 0 0,1 0 0,0 0 1,-1 0-1,1 0 0,-1 0 0,1 0 0,-1 1 1,1-1-1,-1 0 0,1 0 0,-1 0 0,1 0 0,0 1 1,-1-1-1,1 0 0,-1 1 0,1-1 0,0 0 1,-1 0-1,1 1 0,0-1 0,-1 1 0,1-1 1,-21 20-204,16-10 226,1 0-1,0 0 1,1 0 0,-1 1-1,2-1 1,0 1 0,-2 17-1,4-25-12,-1-1-1,1 1 0,0 0 0,0 0 0,0-1 0,0 1 0,1 0 0,-1-1 0,1 1 0,0 0 0,-1-1 0,1 1 0,1 0 0,-1-1 0,0 0 0,0 1 0,1-1 0,-1 0 0,1 1 0,0-1 0,0 0 0,0 0 1,0-1-1,0 1 0,0 0 0,0-1 0,1 1 0,-1-1 0,1 1 0,-1-1 0,1 0 0,-1 0 0,6 1 0,0-1-6,1-1 0,0 1 0,-1-1 0,1-1 0,0 0 0,-1 0 0,1 0 0,-1-1 0,1-1 0,-1 1 0,0-1 0,0-1 0,0 0 0,0 0 0,-1 0 0,0-1 0,14-11 0,-12 9 0,-1-1 0,0 0 0,0 0 0,-1-1 0,0 0 0,-1 0 0,0-1 0,0 0 0,-1 0 0,0 0 0,-1 0 0,0-1 0,3-15 0,-14 55 0,3-15 0,1 0 0,0 0 0,1 0 0,0 1 0,1 20 0,1-32 0,0 0 0,1 0 0,-1 0 0,1 0 0,-1 0 0,1-1 0,0 1 0,0 0 0,1 0 0,-1-1 0,0 1 0,1-1 0,0 1 0,-1-1 0,1 0 0,0 0 0,0 0 0,0 0 0,1 0 0,-1 0 0,0 0 0,1-1 0,-1 1 0,1-1 0,0 0 0,-1 1 0,1-1 0,0-1 0,0 1 0,-1 0 0,1-1 0,0 1 0,6-1 0,27-1-2568,-34 0 2232,0 0 0,0 0 0,0 0 0,0 0 0,-1 0 1,1 0-1,0 0 0,-1-1 0,1 1 0,-1 0 0,1-1 0,-1 1 0,0-1 1,0 0-1,1 1 0,-1-1 0,0 0 0,-1 0 0,1 0 0,0 0 0,0 0 1,-1 0-1,1 0 0,-1-2 0,6-31-7437</inkml:trace>
</inkml:ink>
</file>

<file path=ppt/ink/ink5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3.771"/>
    </inkml:context>
    <inkml:brush xml:id="br0">
      <inkml:brushProperty name="width" value="0.025" units="cm"/>
      <inkml:brushProperty name="height" value="0.025" units="cm"/>
    </inkml:brush>
  </inkml:definitions>
  <inkml:trace contextRef="#ctx0" brushRef="#br0">22 1 11819,'0'0'11499,"-21"55"-11018,28-30-417,16 2 0,3-5-1570,3-7-2690,-1-10-5253</inkml:trace>
</inkml:ink>
</file>

<file path=ppt/ink/ink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6.178"/>
    </inkml:context>
    <inkml:brush xml:id="br0">
      <inkml:brushProperty name="width" value="0.025" units="cm"/>
      <inkml:brushProperty name="height" value="0.025" units="cm"/>
    </inkml:brush>
  </inkml:definitions>
  <inkml:trace contextRef="#ctx0" brushRef="#br0">81 164 20595,'0'0'11462,"9"-2"-10853,0 1-600,0-2 1,-1 1 0,1-1 0,-1 0-1,0-1 1,0 0 0,0 0 0,-1-1-1,12-9 1,-14 11-28,-1-1 0,0 0-1,-1 0 1,1 0-1,-1-1 1,1 1 0,-1-1-1,-1 0 1,1 0 0,-1 0-1,0 0 1,0 0 0,0 0-1,0-1 1,-1 1 0,0-1-1,-1 1 1,1-9 0,-1 13 16,0 0 0,0 0 1,0 1-1,0-1 0,0 0 1,0 0-1,0 1 0,0-1 1,0 0-1,-1 0 0,1 1 0,0-1 1,0 0-1,-1 1 0,1-1 1,-1 0-1,1 1 0,-1-1 1,1 0-1,-1 1 0,1-1 1,-1 1-1,1-1 0,-1 1 1,0-1-1,1 1 0,-1 0 1,0-1-1,1 1 0,-2-1 1,-27 4-62,21 0 70,1 0 1,-1 0-1,1 1 1,0 0 0,-10 7-1,-1 5 51,2 1 0,0 0-1,-21 30 1,31-38-39,0 0 0,0 0 0,1 1 0,0 0 1,1 0-1,0 0 0,1 1 0,0-1 0,-3 20 0,6-28-52,0 0 1,0 0-1,0 1 1,0-1-1,0 0 0,1 0 1,-1 0-1,1 0 1,-1 0-1,1 0 0,0 0 1,-1 0-1,1 0 1,0 0-1,1 0 0,-1 0 1,0 0-1,0-1 1,1 1-1,-1-1 0,1 1 1,0-1-1,2 2 1,0 0-165,0-1 0,1 0 0,0 0 0,0 0 0,0 0 0,-1-1 0,1 0 0,1 0 0,8 1 0,-2-2-457,0 0-1,1 0 1,-1-1 0,0-1 0,0 0-1,1 0 1,22-9 0,0-9-5005,-4-6-1580</inkml:trace>
</inkml:ink>
</file>

<file path=ppt/ink/ink5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4.178"/>
    </inkml:context>
    <inkml:brush xml:id="br0">
      <inkml:brushProperty name="width" value="0.025" units="cm"/>
      <inkml:brushProperty name="height" value="0.025" units="cm"/>
    </inkml:brush>
  </inkml:definitions>
  <inkml:trace contextRef="#ctx0" brushRef="#br0">88 1 14253,'0'0'6006,"-7"12"-4415,-7 18-607,1-1 0,1 2-1,1 0 1,2 0 0,1 1 0,-4 40 0,11-64-955,0-1 1,1 1-1,0 0 1,1-1 0,0 1-1,0 0 1,0-1 0,5 14-1,-4-19-32,-1 1 0,1-1 0,0 0 0,0 1 0,0-1 0,0 0 0,0 0 0,0 0 0,1 0 0,-1-1 0,1 1-1,-1-1 1,1 1 0,-1-1 0,1 0 0,0 0 0,0 0 0,0 0 0,0-1 0,-1 1 0,1-1 0,0 1 0,0-1 0,0 0-1,4-1 1,5 1-622,0-1 0,0 0 0,-1-1 0,1 0 0,0-1 0,-1 0 0,18-8 0,-22 9 63,0-1-1,0-1 0,-1 1 1,0-1-1,0 0 1,0-1-1,0 0 1,-1 0-1,1 0 0,-1 0 1,-1-1-1,1 1 1,6-12 4951,-17 27-3287,1-4-839,1 1 0,1 0-1,-1-1 1,1 2 0,1-1 0,-1 0 0,1 0 0,0 1-1,1-1 1,0 1 0,0-1 0,1 1 0,0 9-1,1-12-264,0-1-1,0 1 0,0 0 0,1-1 0,-1 0 0,1 1 1,0-1-1,1 0 0,-1 0 0,1 0 0,0 0 0,0 0 0,0-1 1,0 1-1,0-1 0,1 0 0,0 0 0,0 0 0,-1-1 1,2 1-1,-1-1 0,6 3 0,4 0-176,0 1 0,1-2 0,0 0 1,0-1-1,0 0 0,0-1 0,22 0 0,25-2 2558,-40 0-551,-21 0-1757,0 1 0,0-1 0,1 1 0,-1 0 0,0-1 0,0 1 1,0 0-1,0-1 0,1 1 0,-1 0 0,0 0 0,-1 0 0,1 0 0,0 0 0,0 0 0,0 0 0,0 1 1,-1-1-1,1 0 0,-1 0 0,1 1 0,-1-1 0,1 0 0,-1 0 0,0 1 0,0-1 0,1 0 0,-1 1 0,0-1 1,0 1-1,-1 1 0,2 55 1026,-2-44-924,3 55-13,0-43-78,-1 0-1,-1 0 1,-1 0-1,-2-1 1,0 1-1,-13 45 1,16-69-82,0-1 0,-1 0 0,1 1 0,-1-1 0,0 0 0,1 0 0,-1 1 0,0-1 0,1 0 0,-1 0 0,0 0 0,0 0 0,0 0 0,0 0 0,0 0 0,0 0 0,-1-1 0,0 2 0,1-2 0,0 0 0,0 0 0,1 0 0,-1 0 0,0 0 0,0 0 0,0 0 0,1 0 0,-1-1 0,0 1 0,0 0 0,1 0 0,-1-1 0,0 1 0,0 0 0,1-1 0,-1 1 0,1-1 0,-1 1 0,0-1 0,1 1 0,-2-2 0,-1-2 0,-1-1 0,1 1 0,0-1 0,0 0 0,1 0 0,-1 0 0,-1-6 0,-4-15-3,0 0 0,2-1 0,1 0 0,2 0 0,0 0 0,2 0 0,0 0 0,6-43 0,-4 66-172,0-1-1,1 1 0,-1 0 1,1-1-1,0 1 0,0 0 0,0 0 1,0 0-1,1 0 0,0 1 1,-1-1-1,1 1 0,1-1 0,5-4 1,-1 2-1116,-1 1 1,1 0-1,1 1 0,-1-1 1,1 2-1,10-4 1,21-5-5367</inkml:trace>
</inkml:ink>
</file>

<file path=ppt/ink/ink5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4.520"/>
    </inkml:context>
    <inkml:brush xml:id="br0">
      <inkml:brushProperty name="width" value="0.025" units="cm"/>
      <inkml:brushProperty name="height" value="0.025" units="cm"/>
    </inkml:brush>
  </inkml:definitions>
  <inkml:trace contextRef="#ctx0" brushRef="#br0">119 47 12844,'0'0'14462,"-5"-9"-12759,3 6-1623,0 0-1,0 0 1,-1 1 0,1-1 0,-1 0-1,0 1 1,1-1 0,-1 1 0,0 0-1,0 0 1,0 0 0,-1 1 0,1-1-1,-6-1 1,7 2-79,0 1-1,-1 0 1,1 0 0,0 0-1,0 0 1,0 0 0,-1 0-1,1 0 1,0 1 0,0-1-1,0 1 1,0 0 0,0 0-1,0 0 1,0 0 0,0 0-1,0 0 1,0 0-1,0 0 1,1 1 0,-1-1-1,0 1 1,1 0 0,-1-1-1,1 1 1,0 0 0,0 0-1,-1 0 1,1-1 0,0 1-1,-1 4 1,1-4-48,0 0 1,0-1-1,1 1 0,-1 0 1,0 0-1,1 0 0,-1 0 1,1 0-1,-1 0 1,1 0-1,0 0 0,0 0 1,0 0-1,0 0 0,0 0 1,0 0-1,1 0 0,-1 0 1,1-1-1,-1 1 0,1 0 1,0 0-1,0 0 1,0 0-1,0-1 0,0 1 1,0 0-1,0-1 0,0 1 1,1-1-1,-1 1 0,1-1 1,-1 0-1,1 0 0,0 1 1,-1-1-1,1 0 1,0 0-1,0-1 0,-1 1 1,4 1-1,11 3-40,0 0 0,0 0 0,0-2 0,20 3 1,-6-1 167,-27-5 10,1 1 0,-1 0 0,1 0 0,-1 0 0,0 0-1,1 1 1,-1-1 0,0 1 0,0 0 0,0 0-1,0 0 1,0 1 0,4 4 0,-6-6-56,0 1 0,-1-1 1,1 1-1,-1-1 0,1 1 1,-1-1-1,0 1 0,0-1 1,1 1-1,-1-1 0,0 1 0,0 0 1,-1-1-1,1 1 0,0-1 1,0 1-1,-1-1 0,1 1 1,-1-1-1,0 1 0,1-1 0,-1 1 1,0-1-1,0 0 0,0 1 1,0-1-1,0 0 0,0 0 1,0 0-1,0 0 0,0 0 0,0 0 1,-2 1-1,-1 2-408,0 0 0,-1-1 0,1 0 0,-1 0 0,1 0 0,-1 0-1,0-1 1,-6 3 0,-18 1-5611</inkml:trace>
</inkml:ink>
</file>

<file path=ppt/ink/ink5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5.344"/>
    </inkml:context>
    <inkml:brush xml:id="br0">
      <inkml:brushProperty name="width" value="0.025" units="cm"/>
      <inkml:brushProperty name="height" value="0.025" units="cm"/>
    </inkml:brush>
  </inkml:definitions>
  <inkml:trace contextRef="#ctx0" brushRef="#br0">8 111 19346,'0'0'8584,"-2"10"-7713,-1 7-683,2 0 0,-1 0 0,2 1 0,0-1 0,1 0 0,1 0 0,1 0 0,7 27 0,-10-43-177,0 0 0,0-1 1,1 1-1,-1-1 0,0 1 0,0 0 1,0-1-1,1 1 0,-1 0 0,0-1 1,0 1-1,1-1 0,-1 1 0,0-1 1,1 1-1,-1-1 0,1 1 0,-1-1 1,1 1-1,-1-1 0,1 0 0,-1 1 0,1-1 1,-1 0-1,1 1 0,0-1 0,-1 0 1,1 0-1,-1 1 0,1-1 0,0 0 1,-1 0-1,2 0 0,11-19 768,2-34 334,-7-89-1113,-8 148 0,0-1 0,0 0 0,1 1 0,0-1 0,0 0 0,0 0 0,1 0 0,-1 0 0,1 0 0,0 0 0,1 0 0,-1 0 0,1-1 0,0 1 0,0-1 0,0 0 0,1 0 0,-1 0 0,1 0 0,0-1 0,0 1 0,0-1 0,1 0 0,-1 0 0,1-1 0,0 0 0,0 1 0,0-1 0,9 2 0,-7-3 0,0 1 0,0-1 0,0-1 0,1 1 0,-1-1 0,0 0 0,1-1 0,-1 0 0,0 0 0,0-1 0,0 0 0,0 0 0,0 0 0,0-1 0,0 0 0,-1 0 0,0-1 0,1 0 0,-1 0 0,-1-1 0,9-6 0,-7 3 0,-1 0 0,1 0 0,-2 0 0,1-1 0,-1 1 0,0-1 0,-1-1 0,0 1 0,0-1 0,-1 1 0,0-1 0,-1 0 0,0 0 0,0-20 0,-1 29 0,-1 0 0,0 0 0,1 0 0,-1 0 0,0 1 0,0-1 0,0 0 0,0 0 0,0 0 0,0 0 0,0 0 0,0 1 0,0-1 0,0 0 0,-1 0 0,1 0 0,0 0 0,-1 1 0,1-1 0,0 0 0,-1 0 0,1 0 0,-1 1 0,1-1 0,-1 0 0,1 1 0,-1-1 0,0 1 0,1-1 0,-1 0 0,0 1 0,0 0 0,1-1 0,-1 1 0,0-1 0,0 1 0,1 0 0,-1-1 0,0 1 0,0 0 0,0 0 0,0 0 0,0 0 0,1 0 0,-1 0 0,0 0 0,0 0 0,0 0 0,0 0 0,0 0 0,1 0 0,-1 1 0,0-1 0,0 0 0,0 1 0,1-1 0,-2 1 0,-4 2 0,0 0 0,1 1 0,-1-1 0,1 1 0,-1 0 0,-5 7 0,-4 5 0,0 0 0,-18 28 0,30-39 0,-1 0 0,1 1 0,0 0 0,0 0 0,1 0 0,-1 0 0,2 0 0,-1 1 0,0-1 0,1 0 0,0 1 0,1 12 0,0-16-110,1-1 1,0 0-1,0 1 0,0-1 1,1 0-1,-1 0 0,0 0 1,1 0-1,-1 0 0,1 0 1,0 0-1,0-1 0,0 1 1,0-1-1,0 1 0,0-1 1,0 0-1,0 0 0,0 0 1,1 0-1,-1 0 0,0 0 0,1 0 1,-1-1-1,1 1 0,-1-1 1,4 0-1,8 2-1793,1 0 0,0-1 1,17-1-1,5-3-8811</inkml:trace>
</inkml:ink>
</file>

<file path=ppt/ink/ink5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6.329"/>
    </inkml:context>
    <inkml:brush xml:id="br0">
      <inkml:brushProperty name="width" value="0.025" units="cm"/>
      <inkml:brushProperty name="height" value="0.025" units="cm"/>
    </inkml:brush>
  </inkml:definitions>
  <inkml:trace contextRef="#ctx0" brushRef="#br0">44 480 16207,'0'0'6529,"-7"11"-4490,5-8-2011,-3 5 180,0 0-1,0 0 0,1 1 1,0-1-1,-4 17 0,7-22-169,0-1 0,1 1 0,-1-1 0,1 1 0,0-1-1,0 1 1,0-1 0,0 1 0,0-1 0,1 1-1,-1-1 1,1 1 0,0-1 0,0 1 0,-1-1 0,1 0-1,1 1 1,-1-1 0,0 0 0,1 0 0,-1 0 0,1 0-1,-1 0 1,1 0 0,0 0 0,0-1 0,0 1-1,0-1 1,0 1 0,0-1 0,5 2 0,-3 0 40,1-1 0,0-1 0,1 1 0,-1-1 0,0 1 0,0-2 0,0 1 0,1 0 0,-1-1 0,1 0 0,-1 0 0,0-1 0,1 0 0,-1 0 0,0 0 0,0 0 0,0-1 0,0 0 0,0 0 0,0 0 0,0 0 0,-1-1 0,1 0 0,-1 0 0,1 0 0,-1-1 1,0 1-1,-1-1 0,6-7 0,6-6 134,-1-1 0,-1-1 0,0 0 0,-2-1 1,15-33-1,-12 21-176,-2 0 0,-2 0 0,0-1 1,-2-1-1,-2 1 0,-1-1 0,-2 0 0,-1-56 1,-2 85-52,0 0 0,-1 1 0,1-1 0,-1 0 0,-1 1 0,1-1 0,0 1 0,-1 0 0,0-1 0,0 1 0,0 0 0,-1 0 1,1 0-1,-1 0 0,0 1 0,0-1 0,-5-4 0,5 7 13,0-1 0,0 0 0,0 1 0,-1-1 0,1 1 0,0 0-1,0 0 1,-1 1 0,1-1 0,-1 0 0,1 1 0,-1 0 0,1 0 0,-1 0 0,1 0 0,-1 1 0,1-1 0,0 1 0,-1 0 0,1 0-1,0 0 1,-1 1 0,1-1 0,-4 3 0,-9 6 145,0 1-1,1 1 0,0 0 1,1 0-1,1 2 0,0 0 1,1 0-1,0 1 0,1 1 1,1 0-1,-12 23 0,20-36-137,0 1 0,0 0-1,0 0 1,1 0 0,-1 0-1,1 0 1,0 0 0,0 0-1,0 1 1,1-1 0,-1 0-1,1 1 1,0-1 0,0 0-1,1 0 1,-1 1 0,1-1-1,0 0 1,0 0 0,0 0-1,1 0 1,-1 0 0,1 0-1,0 0 1,0 0 0,1-1-1,-1 1 1,1-1-1,0 1 1,0-1 0,0 0-1,0 0 1,0-1 0,0 1-1,1-1 1,0 1 0,-1-1-1,6 2 1,22 12-144,1-2 0,49 14 0,-59-22 58,-1 1 0,0 1 0,0 1-1,0 0 1,-1 2 0,-1 0 0,0 1-1,31 26 1,-46-34 118,0-1 0,0 0 1,0 0-1,0 0 0,1-1 0,0 0 0,-1 1 0,1-2 0,0 1 0,0 0 1,0-1-1,0 0 0,0 0 0,1-1 0,-1 1 0,0-1 0,0 0 0,0-1 0,9-1 1,9-2-12,0-2 0,0 0 1,26-12-1,12-3-383,-52 18 311,52-9-192,-58 11 233,0 1 0,0 0 0,0 0 0,0 0 0,0 0 0,0 0 0,0 1 0,0-1 0,0 1 0,0 0 0,0 0 0,0 0 0,0 0 0,-1 0 1,1 1-1,0-1 0,2 3 0,-2-1 54,1-1 1,0 1 0,0-1-1,0 0 1,0 0-1,0 0 1,0-1 0,1 0-1,-1 1 1,1-1-1,-1-1 1,1 1 0,-1-1-1,1 0 1,-1 0 0,1 0-1,-1 0 1,1-1-1,4-1 1,13-2-54,-1-2 0,34-13 0,-34 11-37,5-2-203,0 1 0,1 2 0,0 0 0,0 1 0,0 2 0,53-1 0,-76 6 318,-1 0 1,0 1-1,0-1 1,0 1-1,0 0 1,0 0-1,0 0 0,-1 1 1,1-1-1,-1 0 1,1 1-1,-1 0 1,0 0-1,0-1 0,0 1 1,0 1-1,1 2 1,18 22 122,-3-14-146,1 0-1,1-1 1,1 0-1,42 18 0,-34-18-194,-1 2 0,29 20 0,-49-30 69,0 1 0,-1 0-1,0 1 1,0 0 0,-1 0-1,1 0 1,-2 1 0,1 0 0,-1 0-1,0 1 1,4 10 0,-7-13 101,0 0 0,0 0 0,-1 1 0,0-1-1,0 1 1,0-1 0,-1 1 0,0-1 0,0 1 0,-1-1 0,0 1 0,0-1 0,0 1 0,-1-1 0,0 0 0,0 0 0,-1 0 0,1 0 0,-1 0 0,-1 0 0,1-1 0,-1 0-1,0 1 1,-9 8 0,-5 4 90,-1-1 1,0-1-1,-1-1 0,0-1 0,-27 14 0,43-25-116,0 0 0,-1-1 0,0 0 0,0 1 0,1-2 0,-1 1 0,0 0 0,-1-1 0,1 0 0,0 0 0,0-1 0,-8 1 0,10-2 0,1 0 0,-1 0 0,1 0 0,-1 0 0,1 0 0,0 0 0,0 0 0,-1-1 0,1 1 0,0-1 0,0 0 0,0 1 0,1-1 0,-1 0 0,0 0 0,1 0 0,-1-1 0,1 1 0,0 0 0,0 0 0,-1-1 0,2 1 0,-1-1 0,0 1 0,0-1 0,0-2 0,-3-10 0,0 0 0,1 0 0,1 0 0,0 0 0,1-1 0,1 1 0,0 0 0,1-1 0,1 1 0,0 0 0,1 0 0,1 0 0,0 0 0,1 0 0,1 1 0,0 0 0,1 0 0,0 1 0,1 0 0,1 0 0,0 0 0,1 1 0,0 1 0,0 0 0,2 0 0,-1 1 0,1 0 0,0 1 0,1 1 0,0 0 0,1 0 0,0 1 0,15-5 0,-4 4-293,52-19-3598,-65 22 2593,0-1 0,0 0 0,-1 0 0,1-1 0,-2-1 0,1 0 0,11-11 0,15-22-11071</inkml:trace>
</inkml:ink>
</file>

<file path=ppt/ink/ink5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6.658"/>
    </inkml:context>
    <inkml:brush xml:id="br0">
      <inkml:brushProperty name="width" value="0.025" units="cm"/>
      <inkml:brushProperty name="height" value="0.025" units="cm"/>
    </inkml:brush>
  </inkml:definitions>
  <inkml:trace contextRef="#ctx0" brushRef="#br0">97 1 20499,'0'0'8777,"-24"80"-8681,16-29-32,2 6-1409,-3 0-3044,4-3-4419</inkml:trace>
  <inkml:trace contextRef="#ctx0" brushRef="#br0" timeOffset="1">3 726 20339,'0'0'12428,"-3"58"-12428,3-44 0,3-1 0,3 0 0,-1-7 0</inkml:trace>
</inkml:ink>
</file>

<file path=ppt/ink/ink5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7:58.752"/>
    </inkml:context>
    <inkml:brush xml:id="br0">
      <inkml:brushProperty name="width" value="0.025" units="cm"/>
      <inkml:brushProperty name="height" value="0.025" units="cm"/>
    </inkml:brush>
  </inkml:definitions>
  <inkml:trace contextRef="#ctx0" brushRef="#br0">1 77 8680,'0'0'10821,"9"0"-10650,195-14 2534,-32-1-1823,434 6-314,171-10 156,-249-1-452,-369 24-269,208 30 0,-237-13 13,253 33 123,-273-44-40,163-5-1,-254-7 231,-1 0 0,1-2-1,-1 0 1,0-1 0,0-1-1,19-8 1,-24 13-5433,-12 2 4686,0-1-1,0 0 1,0 0 0,0 0-1,-1 0 1,1 0-1,0 0 1,0 0 0,0 0-1,0 0 1,-1 0 0,1 0-1,0-1 1,0 1-1,0 0 1,-1 0 0,1-1-1,0 1 1,0-1 0,-1 1-1,1-1 1,0 1-1,0-1 1,4-12-9549</inkml:trace>
</inkml:ink>
</file>

<file path=ppt/ink/ink5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07.259"/>
    </inkml:context>
    <inkml:brush xml:id="br0">
      <inkml:brushProperty name="width" value="0.025" units="cm"/>
      <inkml:brushProperty name="height" value="0.025" units="cm"/>
    </inkml:brush>
  </inkml:definitions>
  <inkml:trace contextRef="#ctx0" brushRef="#br0">47 133 8008,'0'0'4932,"-9"3"-3223,-29 7-193,48-8 3538,53 1-3062,687-29 1847,1-31-2459,-719 54-1276,25-2-85,22-2 22,118 3 0,-196 4-39,-1 0-1,1 0 0,0 0 1,-1-1-1,1 1 1,0 0-1,-1 0 1,1 0-1,0 0 1,0 0-1,-1 0 1,1 1-1,0-1 1,-1 0-1,1 0 0,0 0 1,-1 1-1,1-1 1,0 0-1,-1 1 1,1-1-1,0 1 1,-1-1-1,1 0 1,-1 1-1,1-1 0,-1 1 1,1-1-1,-1 1 1,0 0-1,1-1 1,-1 1-1,1 0 1,-1-1-1,0 1 1,0 0-1,1-1 1,-1 1-1,0 0 0,0-1 1,0 1-1,0 0 1,0-1-1,0 1 1,0 0-1,0 0 1,0-1-1,0 1 1,0 0-1,0-1 0,-1 1 1,1 0-1,-1 1 1,0 0 9,-1 0-1,1 0 1,-1 0 0,0 1 0,1-1-1,-1-1 1,0 1 0,0 0 0,-1 0 0,1-1-1,0 1 1,0-1 0,-5 2 0,-21 6 96,-1-2 0,1-1 0,-53 5 0,-94-5-36,109-5-58,-948 3 41,892-11-76,159 6-121,44-7 0,1-1 162,262-15 90,528-56-1232,-814 66 1224,-394 26 353,-5 27-309,255-28 20,18-2-231,-84 9-601,-278 70 1,388-74-2071,25-7-1423</inkml:trace>
</inkml:ink>
</file>

<file path=ppt/ink/ink5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11.037"/>
    </inkml:context>
    <inkml:brush xml:id="br0">
      <inkml:brushProperty name="width" value="0.025" units="cm"/>
      <inkml:brushProperty name="height" value="0.025" units="cm"/>
    </inkml:brush>
  </inkml:definitions>
  <inkml:trace contextRef="#ctx0" brushRef="#br0">1 80 7143,'0'0'9977,"11"0"-9384,599-4 3086,-191-2-3637,790 5 935,-1116 6-667,173 32 1,29 3-180,-154-37 13,1-7 1,215-32-1,-149 12 555,192-33 849,-378 51-898,-20 3-1099,-14 2-1001,10 2 845,-1-1 0,1-1 0,-1 1 0,1 0 0,-1-1 0,1 1 0,0-1 0,-1 0 0,1 1 0,0-1 0,-5-3 0,-9-10-8241</inkml:trace>
</inkml:ink>
</file>

<file path=ppt/ink/ink5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14.259"/>
    </inkml:context>
    <inkml:brush xml:id="br0">
      <inkml:brushProperty name="width" value="0.025" units="cm"/>
      <inkml:brushProperty name="height" value="0.025" units="cm"/>
    </inkml:brush>
  </inkml:definitions>
  <inkml:trace contextRef="#ctx0" brushRef="#br0">0 49 9225,'0'0'2605,"9"-6"-1420,2 0-946,0 0 0,0 1-1,0 0 1,1 1 0,0 0 0,0 1-1,0 0 1,0 1 0,1 0 0,15 0-1,538 1 3470,0 34-3221,-234-12-181,1798 46 1754,-1707-47-1354,263-3 30,-540-37 376,-120 14-4530,-43-2-2727,-1-9-7414</inkml:trace>
</inkml:ink>
</file>

<file path=ppt/ink/ink5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39.695"/>
    </inkml:context>
    <inkml:brush xml:id="br0">
      <inkml:brushProperty name="width" value="0.025" units="cm"/>
      <inkml:brushProperty name="height" value="0.025" units="cm"/>
    </inkml:brush>
  </inkml:definitions>
  <inkml:trace contextRef="#ctx0" brushRef="#br0">38 98 6919,'0'0'6518,"-5"-8"-5008,-3-8-798,-16-25 3301,28 44-3759,1-1 0,0 1 0,-1-1 0,1 0 0,0-1 0,0 1 0,0-1 0,0 0 0,1-1 0,6 1 0,-2 1 160,59 5 453,0-3 0,80-6 1,-36 0-560,283-3 928,358 8-332,-110-7-597,-371-4-229,84 16 429,-357-8-507,-1-14-7906,-3-2 2898,-2-7-2700</inkml:trace>
</inkml:ink>
</file>

<file path=ppt/ink/ink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7.050"/>
    </inkml:context>
    <inkml:brush xml:id="br0">
      <inkml:brushProperty name="width" value="0.025" units="cm"/>
      <inkml:brushProperty name="height" value="0.025" units="cm"/>
    </inkml:brush>
  </inkml:definitions>
  <inkml:trace contextRef="#ctx0" brushRef="#br0">78 8 13389,'0'0'14723,"-9"2"-13506,5-2-1181,1 1 0,0 0 0,0-1 0,-1 1 0,1 0 0,0 1-1,0-1 1,0 1 0,0-1 0,1 1 0,-1 0 0,0 0 0,1 0 0,-1 0 0,1 1 0,-1-1 0,1 0 0,0 1-1,0 0 1,1 0 0,-1-1 0,0 1 0,1 0 0,0 0 0,-1 0 0,1 1 0,1-1 0,-1 0 0,0 0-1,1 1 1,-1-1 0,1 5 0,0-7-50,1 0 0,-1 1 1,1-1-1,-1 0 0,1 0 0,-1 0 0,1 1 0,-1-1 0,1 0 0,0 0 0,0 0 1,0 0-1,-1 0 0,1 0 0,0 0 0,0 0 0,0-1 0,1 1 0,-1 0 0,0 0 1,0-1-1,0 1 0,0-1 0,1 1 0,-1-1 0,0 0 0,1 1 0,-1-1 0,0 0 1,3 0-1,46 3-1020,-43-3 731,126 1-3076,-132-1 3452,0-1-1,-1 1 1,1 0-1,0 0 1,0 0-1,-1 0 1,1 0-1,0 1 1,0-1 0,-1 0-1,1 0 1,0 0-1,-1 1 1,1-1-1,0 0 1,0 1-1,-1-1 1,1 0 0,-1 1-1,1-1 1,0 1-1,-1-1 1,1 1-1,-1 0 1,1-1-1,-1 1 1,0-1 0,1 1-1,-1 0 1,1-1-1,-1 1 1,0 0-1,0 0 1,1-1-1,-1 1 1,0 0 0,0 0-1,0-1 1,0 1-1,0 0 1,0 0-1,0-1 1,0 1-1,0 0 1,0 0 0,0-1-1,-1 1 1,1 0-1,0-1 1,0 1-1,-1 0 1,1 0-1,-1-1 1,1 1-1,0-1 1,-1 1 0,1 0-1,-1-1 1,0 1-1,1-1 1,-1 1-1,-35 36 2541,25-30-2589,0 0 0,0 0 0,0-1 0,-1-1 0,1 0 0,-1 0 0,-1-1 0,1-1 0,-1 0 0,1 0 0,-26 1 0,38-4-36,0 0 1,0 0-1,-1 0 1,1 0-1,0 0 1,0 0-1,-1 0 1,1 0-1,0 0 1,0 0-1,-1 0 1,1-1-1,0 1 1,0 0-1,-1 0 1,1 0-1,0 0 1,0 0-1,-1 0 1,1-1-1,0 1 1,0 0-1,0 0 1,-1 0-1,1 0 1,0-1-1,0 1 1,0 0-1,0 0 1,0-1-1,-1 1 1,1 0-1,0 0 0,0 0 1,0-1-1,0 1 1,0 0-1,0 0 1,0-1-1,0 0 1,5-12-1192,15-11-2113,12 1-2596,2 2 0,52-26 0,3-2 3987,-46 22 6252,-3-6 8305,-41 35-10048,-39 56-802,32-50-1504,1 0-1,0 1 0,1 1 0,0-1 1,0 1-1,1 0 0,0 0 0,1 0 0,0 1 1,1-1-1,-5 22 0,9-30-277,-1-1 0,0 0 0,0 0 0,1 1 0,-1-1 0,1 0 0,-1 0 0,1 0 0,0 0 0,-1 0 0,1 1 0,0-1 0,0-1 0,0 1 0,0 0 0,0 0 0,0 0 0,0 0 0,0-1 0,0 1 0,0 0 0,0-1 0,0 1 0,0-1 0,1 1 0,-1-1 0,0 0 0,0 1 0,1-1 0,-1 0 0,0 0 0,0 0 0,1 0 0,-1 0 0,2 0 0,52-4 0,-35-1-173,-1-1 0,0-1-1,0-1 1,33-18 0,-38 17 68,0 2-1,1-1 1,1 2-1,-1 0 1,1 1-1,0 0 1,0 1-1,19-1 1,-35 5 123,1 0 1,0 0-1,0 0 0,0 1 0,-1-1 1,1 0-1,0 1 0,0-1 1,-1 0-1,1 1 0,0-1 0,-1 1 1,1-1-1,0 1 0,-1 0 1,1-1-1,-1 1 0,1 0 0,-1-1 1,1 1-1,-1 0 0,1-1 1,-1 1-1,0 0 0,1 0 0,-1 0 1,0-1-1,0 1 0,0 0 1,0 0-1,1 0 0,-1 0 0,0-1 1,-1 1-1,1 0 0,0 0 1,0 0-1,0-1 0,0 1 0,-1 1 1,-9 46 882,6-33-737,5-14-164,-1-1 0,0 1 0,0 0 0,0-1 0,1 1 0,-1-1 0,0 1 0,1-1 0,-1 1 0,0-1 0,1 1 0,-1-1 0,1 1 0,-1-1 0,1 0 0,-1 1 0,1-1 0,-1 1 0,1-1 0,-1 0 0,1 0 0,-1 1 0,1-1 0,0 0 0,-1 0 0,1 0 0,0 0 0,-1 0 0,1 0 0,-1 0 0,1 0 0,0 0 0,-1 0 0,1 0 0,-1 0 0,2 0 0,26-3 0,-2-2-27,45-16 0,-56 15 18,0 1 0,1 0-1,-1 1 1,1 1 0,0 0-1,1 1 1,30 1 0,-46 1 10,-1 0 1,1 0-1,0 0 1,-1 1-1,1-1 1,-1 0-1,1 0 1,-1 1-1,1-1 1,-1 0-1,1 0 1,-1 1-1,1-1 1,-1 0-1,1 1 1,-1-1-1,0 1 1,1-1-1,-1 1 1,0-1 0,1 1-1,-1-1 1,0 1-1,0-1 1,1 1-1,-1-1 1,0 1-1,0-1 1,0 1-1,0 0 1,0-1-1,1 1 1,-3 24 48,1-2-22,5-23-28,0 1 0,0-1 0,0 0 0,-1-1 0,1 1 0,0-1 0,0 1 0,6-3 0,87-31-282,-77 26 209,-1 0 1,1 1-1,1 2 0,-1 0 1,1 0-1,34-1 1,-55 6 101,1 1 1,0-1-1,0 1 1,-1-1-1,1 1 1,0-1-1,-1 1 1,1-1-1,0 1 1,-1 0-1,1-1 1,-1 1-1,1 0 1,-1 0-1,1-1 1,-1 1-1,0 0 1,1 0-1,-1 0 1,0 0-1,0-1 1,1 1-1,-1 0 1,0 0-1,0 0 1,0 0-1,0 0 1,0-1-1,0 1 1,0 0-1,-1 2 1,-3 40-626,2-27-2336</inkml:trace>
</inkml:ink>
</file>

<file path=ppt/ink/ink5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51.082"/>
    </inkml:context>
    <inkml:brush xml:id="br0">
      <inkml:brushProperty name="width" value="0.025" units="cm"/>
      <inkml:brushProperty name="height" value="0.025" units="cm"/>
    </inkml:brush>
  </inkml:definitions>
  <inkml:trace contextRef="#ctx0" brushRef="#br0">1 150 10218,'0'0'2290,"13"-3"-1388,387-67 3770,19 28-3286,-406 41-1369,1358-33 1726,-3 116-683,-942-37 389,10 1-435,0-35 868,-418-12-1762,0 0 0,0-2 1,0 0-1,0-1 0,32-12 0,-46 16-366</inkml:trace>
</inkml:ink>
</file>

<file path=ppt/ink/ink5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8:55.540"/>
    </inkml:context>
    <inkml:brush xml:id="br0">
      <inkml:brushProperty name="width" value="0.025" units="cm"/>
      <inkml:brushProperty name="height" value="0.025" units="cm"/>
    </inkml:brush>
  </inkml:definitions>
  <inkml:trace contextRef="#ctx0" brushRef="#br0">1 18 6342,'0'0'8707,"13"2"-8622,621 15 1465,-418-19-1386,1298-32 2313,-193 66-929,2941 151-1281,57-155-133,-2490-28-97,2444 13 1644,-4298-15-5727,-13-6-1223</inkml:trace>
</inkml:ink>
</file>

<file path=ppt/ink/ink5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0:53.677"/>
    </inkml:context>
    <inkml:brush xml:id="br0">
      <inkml:brushProperty name="width" value="0.025" units="cm"/>
      <inkml:brushProperty name="height" value="0.025" units="cm"/>
    </inkml:brush>
  </inkml:definitions>
  <inkml:trace contextRef="#ctx0" brushRef="#br0">292 635 6887,'0'0'411,"-11"2"53,-147 20 2629,35-5 2275,267-23-4327,394-57 65,742-106-509,-399 42 1338,6 72-843,-460 69-1017,-617-8 272,-2613 223-523,2591-203 176,212-26-22,0 0 1,0 0 0,0 0 0,0 0-1,0 0 1,0 0 0,0 0 0,0 0 0,0 0-1,0 1 1,0-1 0,0 0 0,0 0-1,1 0 1,-2 0 0,1 0 0,0 0-1,0 0 1,0 0 0,18 1-246,30-2-40,423-71 342,-230 31 5,2457-301 873,-2557 330-974,303-32-1896,-409 36-504,-26-5-2413</inkml:trace>
</inkml:ink>
</file>

<file path=ppt/ink/ink5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3.840"/>
    </inkml:context>
    <inkml:brush xml:id="br0">
      <inkml:brushProperty name="width" value="0.025" units="cm"/>
      <inkml:brushProperty name="height" value="0.025" units="cm"/>
    </inkml:brush>
  </inkml:definitions>
  <inkml:trace contextRef="#ctx0" brushRef="#br0">53 1 5093,'-8'4'2098,"-27"15"656,35-19-2697,-1 0 0,1 1 0,-1-1 0,1 0 0,-1 0 0,1 0 0,-1 0 0,1 1 0,-1-1 0,1 0 0,0 1 0,-1-1 0,1 0 0,-1 1 0,1-1 0,0 0 0,0 1 0,-1-1 0,1 1 0,0-1 0,-1 0 0,1 1 0,0-1 0,0 1 0,0-1 0,0 1 0,-1-1-1,1 1 1,0-1 0,0 1 0,0-1 0,0 1 0,0-1 0,0 1 0,0-1 0,0 1 0,1-1 0,-1 1 0,0-1 0,0 1 0,0-1 0,0 1 0,1-1 0,-1 1 0,0-1 0,0 0 0,1 1 0,-1-1 0,1 1 0,19 9 1203,-18-10-1055,42 13 2169,63 11 1,131 4-1263,-112-15-834,669 27 323,5-61 1009,-61 0-1082,1306-12 1810,-1082 13-731,430 24 1163,-1316-2-2596,172-4 181,-243 1-431,0 1 0,0-1 0,0-1 1,0 1-1,0-1 0,-1 0 0,1 0 0,5-3 1,-9 3-204,0 1 1,0 0-1,0-1 1,0 0 0,-1 1-1,1-1 1,0 0 0,-1 0-1,1 0 1,-1 0-1,0 0 1,0 0 0,0 0-1,1-3 1,4-25-5707</inkml:trace>
</inkml:ink>
</file>

<file path=ppt/ink/ink5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4.681"/>
    </inkml:context>
    <inkml:brush xml:id="br0">
      <inkml:brushProperty name="width" value="0.025" units="cm"/>
      <inkml:brushProperty name="height" value="0.025" units="cm"/>
    </inkml:brush>
  </inkml:definitions>
  <inkml:trace contextRef="#ctx0" brushRef="#br0">0 0 18289,'0'0'3646,"8"9"-2658,17 20-654,2-2 0,0-1 0,2-1 0,1-1 0,1-1 0,0-2 0,2-1 0,38 16 0,-39-23 79,-15-8-250,-1 2 1,-1 0 0,27 16-1,-42-23-250,0 0-1,0 0 0,0 0 0,-1 0 1,1 0-1,0 0 0,0 0 1,0 0-1,0 0 0,0 0 1,-1 0-1,1 0 0,0 0 1,0 0-1,0 0 0,0 0 1,0 0-1,-1 0 0,1 0 1,0 0-1,0 0 0,0 0 1,0 0-1,0 1 0,0-1 1,-1 0-1,1 0 0,0 0 1,0 0-1,0 0 0,0 0 0,0 0 1,0 1-1,0-1 0,0 0 1,0 0-1,0 0 0,0 0 1,-1 1-1,1-1 0,0 0 1,0 0-1,0 0 0,0 0 1,0 0-1,0 1 0,0-1 1,1 0-1,-1 0 0,0 0 1,0 0-1,0 0 0,0 1 1,0-1-1,-18-2-3151,-15-6-4293</inkml:trace>
</inkml:ink>
</file>

<file path=ppt/ink/ink5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5.024"/>
    </inkml:context>
    <inkml:brush xml:id="br0">
      <inkml:brushProperty name="width" value="0.025" units="cm"/>
      <inkml:brushProperty name="height" value="0.025" units="cm"/>
    </inkml:brush>
  </inkml:definitions>
  <inkml:trace contextRef="#ctx0" brushRef="#br0">61 552 14574,'-9'6'1671,"-27"19"363,35-25-1923,0 0 0,0 0 0,1 1 0,-1-1 0,0 1 1,0-1-1,1 0 0,-1 1 0,0-1 0,0 1 0,1 0 1,-1-1-1,1 1 0,-1 0 0,1-1 0,-1 1 0,1 0 1,-1-1-1,1 1 0,-1 0 0,1 0 0,0 0 1,0-1-1,-1 1 0,1 0 0,0 0 0,0 0 0,0 0 1,0 0-1,0-1 0,0 1 0,0 1 0,1-1 48,0 0 1,0-1-1,0 0 0,1 1 0,-1-1 0,0 0 1,0 1-1,0-1 0,0 0 0,1 0 0,-1 0 1,0 0-1,0 0 0,0 0 0,1 0 0,-1-1 1,2 0-1,6-2 271,1 0 0,-1-1 0,0 0 0,0-1 0,0 0 0,-1 0 0,0-1 0,14-13 0,59-63 615,-72 72-899,21-24 19,-3 0 1,-1-2 0,41-73 0,-54 84-147,-1-1-1,-2 0 1,0 0-1,-2-1 1,-1-1-1,-1 1 1,3-36-1,-7 78-52,-1-1-1,2 1 1,0-1-1,1 0 1,0 0-1,1 0 1,1 0-1,0-1 1,1 0-1,14 21 1,-12-22 72,0-1-1,1 0 1,0-1-1,0 0 1,1 0 0,1-1-1,0-1 1,0 0-1,0 0 1,1-2-1,0 1 1,0-1 0,1-1-1,-1-1 1,28 6-1,-17-5-400,-1-2-1,1 0 0,39-2 0,-39-2-1129,-1-1-1,1-1 1,32-9-1,31-22-8980</inkml:trace>
</inkml:ink>
</file>

<file path=ppt/ink/ink5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5.927"/>
    </inkml:context>
    <inkml:brush xml:id="br0">
      <inkml:brushProperty name="width" value="0.025" units="cm"/>
      <inkml:brushProperty name="height" value="0.025" units="cm"/>
    </inkml:brush>
  </inkml:definitions>
  <inkml:trace contextRef="#ctx0" brushRef="#br0">64 0 19635,'0'0'1041,"-8"5"699,4-2-1570,0-1 1,0 1-1,1 0 0,-1 0 1,1 0-1,0 0 0,-1 0 1,2 1-1,-1-1 0,0 1 1,1 0-1,-1 0 0,1 0 1,0 0-1,1 1 0,-1-1 1,1 0-1,-1 1 0,1-1 1,1 1-1,-2 7 0,2 0 43,0-1 0,0 1 0,1 0 0,1-1 0,0 0 0,0 1 0,1-1 0,0 0 0,1 0 0,1 0 0,8 16 0,-9-21-104,0 0 1,0-1 0,1 1-1,0-1 1,0 0 0,0 0-1,0-1 1,1 1 0,-1-1-1,1-1 1,0 1-1,1-1 1,-1 0 0,0 0-1,1-1 1,0 1 0,-1-1-1,1-1 1,0 0 0,11 1-1,-9-2-48,0 0 0,0-1 0,0 0 0,0-1 0,0 0 0,0 0 0,0-1 0,0 0 0,-1-1 0,0 0 0,1 0 0,-1-1 0,-1 0 0,1 0 0,-1 0 0,9-9 0,-11 9-30,0 0 0,0 0 0,-1 0 0,1 0-1,-1-1 1,-1 0 0,1 0 0,-1 0 0,0 0-1,0 0 1,0-1 0,-1 1 0,0-1 0,-1 0 0,1 0-1,-1 1 1,0-1 0,-1 0 0,0 0 0,0 0-1,0 0 1,-3-8 0,3 13-31,-1 0 0,1 1 0,-1-1 0,0 1 0,0-1 0,0 1 0,0-1 0,0 1 0,0 0 0,0-1 0,0 1 0,0 0 0,-1 0 0,1 0 0,0 0 0,-1 0 0,1 0 0,-1 0 0,1 0 0,-1 1 0,0-1 0,1 1 0,-1-1 0,0 1 0,1 0 0,-1-1 0,0 1 0,1 0 0,-1 0 0,0 0 0,0 0 0,1 1 0,-1-1 0,0 0 0,1 1 0,-1-1 0,0 1 0,1-1 0,-1 1 0,-1 1 0,0-1 0,0 0 0,1 0 0,-1 0 0,0 1 0,1-1 0,-1 1 0,1-1 0,-1 1 0,1 0 0,0 0 0,0 0 0,0 0 0,0 1 0,0-1 0,0 0 0,1 1 0,-1-1 0,1 1 0,0 0 0,-1 0 0,1-1 0,1 1 0,-2 6 0,3-9 0,0 1 0,0-1 0,0 0 0,0 1 0,0-1 0,1 0 0,-1 0 0,0 1 0,0-1 0,1 0 0,-1 0 0,0 0 0,0-1 0,0 1 0,1 0 0,-1 0 0,0-1 0,0 1 0,0 0 0,0-1 0,2 0 0,6-4-215,1 1 1,-1-1-1,0-1 1,11-8-1,-17 12 36,0-1 0,0 1-1,0-1 1,0 1 0,0-1 0,-1 0 0,1 0 0,-1 0-1,0 0 1,0 0 0,0-1 0,-1 1 0,1 0 0,-1-1-1,2-4 1,-3 6-955,0-3-1928,-11 3-15227</inkml:trace>
</inkml:ink>
</file>

<file path=ppt/ink/ink5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6.800"/>
    </inkml:context>
    <inkml:brush xml:id="br0">
      <inkml:brushProperty name="width" value="0.025" units="cm"/>
      <inkml:brushProperty name="height" value="0.025" units="cm"/>
    </inkml:brush>
  </inkml:definitions>
  <inkml:trace contextRef="#ctx0" brushRef="#br0">181 354 11082,'-2'-9'5841,"1"2"-5013,-1 0 1,0 1-1,0-1 1,-1 1 0,0-1-1,0 1 1,-1 0-1,1 0 1,-6-6-1,7 9-662,0 1 0,-1 0-1,1 0 1,0 0 0,0 0-1,-1 0 1,1 1 0,-1-1-1,0 1 1,0 0 0,1-1-1,-1 1 1,0 0 0,0 1-1,0-1 1,0 0 0,0 1-1,0 0 1,0 0 0,0 0-1,0 0 1,0 0-1,0 0 1,0 1 0,0 0-1,0-1 1,0 1 0,-3 2-1,1 0-125,0 1 0,0-1-1,1 1 1,-1 0 0,1 1-1,0-1 1,1 1-1,-1 0 1,1-1 0,0 2-1,0-1 1,0 0 0,1 0-1,0 1 1,0 0-1,0-1 1,1 1 0,0 0-1,0 0 1,0 0 0,1 0-1,-1 0 1,2-1-1,-1 1 1,2 11 0,-1-16-31,1 0 0,-1 1 0,0-1 0,1 0 1,-1 0-1,1 0 0,-1 0 0,1 0 0,-1-1 1,1 1-1,-1 0 0,1-1 0,0 1 0,-1-1 1,1 0-1,0 1 0,-1-1 0,1 0 0,0 0 1,0 0-1,-1 0 0,1-1 0,0 1 0,2-1 1,42-10 278,-14-10-204,-28 18-146,0-1 0,0 1 0,0 0 0,1 0 1,-1 1-1,1-1 0,0 1 0,0 0 0,-1 0 0,1 1 0,1 0 0,5-2 0,-10 4 44,0-1 0,1 1 0,-1 0 0,0-1 0,0 1 0,1 0 0,-1 0 0,0 0 0,0 0 0,0 0 0,0 0 0,0 0 0,0 0 0,0 0 0,-1 0 0,1 0 0,0 1 0,-1-1 0,1 0 0,-1 0 0,1 1 0,-1-1 0,1 1 0,-1-1 0,0 0 0,0 3 0,6 46-86,-5-43 91,2 55 48,-5 71 1,0-106 322,-1 0 0,-1 0 1,-2 0-1,-1 0 0,-11 27 0,18-52-347,0-1 0,-1 0 0,1 1 0,-1-1-1,0 0 1,1 1 0,-1-1 0,0 0 0,0 0-1,0 1 1,0-1 0,0 0 0,0 0 0,0 0-1,0 0 1,-2 1 0,2-2-8,1 0 0,-1 0 0,1 0 0,-1 0 1,1-1-1,-1 1 0,1 0 0,-1 0 0,1-1 0,-1 1 1,1 0-1,0 0 0,-1-1 0,1 1 0,-1-1 0,1 1 0,0 0 1,-1-1-1,1 1 0,0-1 0,0 1 0,-1-1 0,1 1 1,0-1-1,0 1 0,-1-1 0,1 1 0,0-2 0,-10-49 32,7 17-122,1-1-1,2 1 1,2 0 0,0 0-1,3 0 1,1 0 0,1 1-1,2 0 1,1 0-1,28-60 1,2 20 65,51-69 0,-6 10 7,-101 163 187,1 0-1,-13 42 0,21-54-108,1 1 1,1 0-1,0 0 0,2 0 0,0 0 1,2 1-1,0 22 0,2-40-63,-1 0 0,1 0 0,-1 0 0,1 0 0,0-1 0,0 1 0,1 0 0,-1-1 0,0 1 0,1-1 0,0 1 0,0-1 0,-1 0 0,1 0 0,0 1 0,5 2 0,-2-1 0,1 0 0,0-1 0,0 0 0,0 0 0,0 0 0,1-1 0,7 3 0,-1-2 0,1-1 0,-1 0 0,1 0 0,0-1 0,-1-1 0,28-3 0,-35 1-10,0 0 0,0 0 1,-1-1-1,1 1 0,-1-2 0,0 1 1,0 0-1,0-1 0,0 0 0,-1 0 1,1 0-1,-1-1 0,0 0 0,-1 1 1,1-1-1,-1-1 0,0 1 0,5-10 0,-4 6-45,1-1 0,-1 1-1,-1-1 1,0 0-1,0 0 1,-1 0-1,0-1 1,-1 1-1,0 0 1,-1-14 0,0 24 26,0-1 1,0 1 0,0-1 0,-1 1-1,1-1 1,0 1 0,0-1 0,0 1-1,0-1 1,-1 1 0,1-1 0,0 1-1,-1-1 1,1 1 0,0-1 0,-1 1-1,1 0 1,0-1 0,-1 1 0,1 0-1,-1-1 1,1 1 0,-1 0 0,1 0 0,-1-1-1,1 1 1,-1 0 0,1 0 0,-1 0-1,1 0 1,-1-1 0,1 1 0,-1 0-1,1 0 1,-1 0 0,1 0 0,-1 0-1,1 1 1,-1-1 0,1 0 0,-1 0-1,1 0 1,-1 0 0,1 0 0,-1 1-1,1-1 1,-1 0 0,1 0 0,-1 1-1,1-1 1,-1 0 0,1 1 0,0-1-1,-1 1 1,1-1 0,0 0 0,-1 1-1,1-1 1,-1 1 0,-23 25-279,20-19 333,1-1 0,0 1 0,0 0 0,1 0 1,0 0-1,0 1 0,1-1 0,0 0 0,0 1 1,1-1-1,0 0 0,1 10 0,-1-14-12,1 0 0,-1 0-1,1 0 1,0 0 0,0-1 0,0 1-1,1 0 1,-1 0 0,1-1-1,-1 1 1,1 0 0,0-1 0,0 0-1,0 1 1,0-1 0,1 0-1,-1 0 1,1 0 0,-1-1 0,1 1-1,-1-1 1,1 1 0,0-1-1,0 0 1,0 0 0,0 0 0,0 0-1,0 0 1,0-1 0,0 1-1,3-1 1,6 1-484,0 0-1,-1-1 0,1-1 1,0 0-1,23-5 1,-27 4-911,-1-1 0,1 1 0,0-2 0,-1 1 0,12-8 0,12-13-10283</inkml:trace>
</inkml:ink>
</file>

<file path=ppt/ink/ink5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7.518"/>
    </inkml:context>
    <inkml:brush xml:id="br0">
      <inkml:brushProperty name="width" value="0.025" units="cm"/>
      <inkml:brushProperty name="height" value="0.025" units="cm"/>
    </inkml:brush>
  </inkml:definitions>
  <inkml:trace contextRef="#ctx0" brushRef="#br0">123 101 8072,'-16'-26'5790,"11"16"-3962,-2-1 0,0 1-1,-13-16 1,18 25-1532,1-1 0,0 1-1,-1 0 1,1-1 0,-1 1 0,1 0-1,-1 0 1,1 0 0,-1 0 0,0 0 0,0 0-1,0 1 1,1-1 0,-1 0 0,0 1 0,0-1-1,0 1 1,0 0 0,0 0 0,0 0 0,0 0-1,0 0 1,0 0 0,0 0 0,0 1-1,1-1 1,-1 1 0,-4 1 0,5-1-239,0 1 0,0-1 0,-1 0 0,1 1 0,0 0 1,0-1-1,1 1 0,-1 0 0,0-1 0,1 1 0,-1 0 0,0 0 0,1-1 1,0 1-1,0 0 0,-1 0 0,1 0 0,0 0 0,0-1 0,1 1 0,-1 0 1,0 0-1,1 2 0,-1 0-20,1 0 1,0 0-1,0 0 1,0 1-1,0-1 1,1 0-1,-1 0 1,1-1-1,3 6 0,-2-6-7,0 0 0,0 0 0,0-1-1,1 1 1,-1-1 0,1 0-1,-1 0 1,1 0 0,0-1 0,-1 1-1,1-1 1,0 0 0,0 0-1,0 0 1,0-1 0,0 1 0,0-1-1,0 0 1,1 0 0,-1-1-1,0 1 1,6-2 0,-7 1-11,0 0 1,0 0 0,0 0-1,0 0 1,0 0-1,-1-1 1,1 1-1,0-1 1,-1 1 0,1-1-1,-1 0 1,0 0-1,1 0 1,-1-1-1,0 1 1,0-1 0,-1 1-1,1-1 1,0 1-1,-1-1 1,0 0-1,1 0 1,-1 0 0,0 0-1,-1 1 1,1-2-1,0 1 1,-1 0-1,1-5 1,-2 6-18,1-1 0,-1 1 0,0 0 0,1 0 0,-1 0 0,0 0 0,0 1 0,0-1 0,-1 0 0,1 0 0,0 1 0,-1-1 0,1 0 0,-1 1 0,1 0 0,-1-1 0,0 1 0,0 0 0,1 0 0,-1 0 0,0 0 0,0 0 0,0 0 0,0 0 0,0 1 1,0-1-1,-1 1 0,1-1 0,0 1 0,0 0 0,0 0 0,0 0 0,0 0 0,-1 1 0,1-1 0,-2 1 0,2-1-8,-1 0 1,1 1 0,-1-1-1,1 1 1,0-1 0,-1 1-1,1 0 1,0 0 0,-1 0-1,1 0 1,0 1 0,0-1-1,-3 3 1,4-3-5,0 0 0,0 0 0,1 0 0,-1 0 0,1 0 0,-1 0 0,1 0 0,-1 0 0,1 0 0,-1 0 0,1 0 0,0 0 0,0 1 0,0-1 1,0 0-1,0 0 0,0 0 0,0 0 0,0 1 0,0-1 0,0 0 0,0 0 0,1 0 0,-1 0 0,1 0 0,-1 0 0,1 0 0,-1 0 0,2 2 0,-1-2-259,0 0-1,0 0 1,0 0-1,0 0 1,0 0-1,0 0 1,1 0 0,-1-1-1,0 1 1,0 0-1,1-1 1,-1 1-1,1-1 1,-1 1 0,0-1-1,1 0 1,-1 0-1,1 1 1,1-1-1,19-2-8098,-1-6-5827</inkml:trace>
</inkml:ink>
</file>

<file path=ppt/ink/ink5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9.228"/>
    </inkml:context>
    <inkml:brush xml:id="br0">
      <inkml:brushProperty name="width" value="0.025" units="cm"/>
      <inkml:brushProperty name="height" value="0.025" units="cm"/>
    </inkml:brush>
  </inkml:definitions>
  <inkml:trace contextRef="#ctx0" brushRef="#br0">151 110 5445,'8'-11'7533,"30"-46"-2625,-10 15 1666,-28 42-6484,0 1-1,0-1 0,1 0 0,-1 0 0,0 0 0,0 0 0,0 1 0,0-1 1,0 0-1,0 0 0,0 0 0,1 0 0,-1 0 0,0 1 0,0-1 0,0 0 0,0 0 1,0 0-1,1 0 0,-1 0 0,0 0 0,0 0 0,0 0 0,0 0 0,1 0 0,-1 0 1,0 0-1,0 0 0,0 0 0,1 0 0,-1 0 0,0 0 0,0 0 0,0 0 0,1 0 1,-1 0-1,0 0 0,0 0 0,0 0 0,0 0 0,1 0 0,-1 0 0,0 0 1,0-1-1,0 1 0,0 0 0,0 0 0,1 0 0,-4 20 643,-10 20-313,-1 0 0,-2-1 0,-2 0 0,-31 48 1,21-38-210,4-5-26,6-14-87,2 0 0,-18 47 0,34-77-105,0 0-1,0 0 1,0 0 0,0 0 0,0 0 0,0 0-1,0-1 1,1 1 0,-1 0 0,0 0 0,0 0-1,0 0 1,0 0 0,0 0 0,0 0-1,0 0 1,0 0 0,0 0 0,0 0 0,1 0-1,-1 0 1,0 0 0,0 0 0,0 0 0,0 0-1,0-1 1,0 1 0,0 0 0,1 0-1,-1 0 1,0 1 0,0-1 0,0 0 0,0 0-1,0 0 1,0 0 0,0 0 0,0 0-1,1 0 1,-1 0 0,0 0 0,0 0 0,0 0-1,0 0 1,0 0 0,0 0 0,0 0 0,0 0-1,0 0 1,0 1 0,0-1 0,1 0-1,-1 0 1,0 0 0,15-15-327,17-23-335,27-60-3436,90-204 1,-168 383 4591,17-74-410,-50 174 2545,45-150-1924,2 1-1,0 0 0,1 60 0,4-88-653,1 0 0,-1 0 0,1 0 0,-1 0 0,1 0 0,0-1 0,1 1 0,-1 0 0,1-1 0,-1 1 0,1-1 0,0 1 0,0-1 0,1 0 0,-1 0-1,1 0 1,0 0 0,-1 0 0,1-1 0,0 1 0,1-1 0,5 4 0,-8-6 21,-2-5 156,-1 0-1,0 1 1,0-1-1,0 0 1,0 0-1,-1 1 1,0 0-1,-6-8 1,-4-8-173,4 5-34,6 10-114,-1-1 0,1 1 0,0-1-1,0 0 1,1 0 0,0 0 0,0-1 0,0 1 0,-1-10 0,6 16-13,-1 0 0,1 0 0,-1 0 0,0 0 0,1 0 0,-1 1 0,0-1 0,1 1 0,-1 0 0,0-1 0,1 1 0,-1 0 0,4 3 0,4 2-3,1 1 0,-1 0 0,-1 0 0,1 1 0,-1 1 0,-1 0 0,1 0 0,-2 0 0,1 1 0,-1 0 0,7 15 0,-1-88 1868,-5-7-1658,-1-90 1,-7 160-89,-1-1 0,1 1 0,0 0 1,0-1-1,0 1 0,0 0 0,0-1 0,0 1 1,0 0-1,0-1 0,0 1 0,0 0 0,0-1 1,1 1-1,-1 0 0,0-1 0,0 1 0,0 0 1,0-1-1,0 1 0,1 0 0,-1 0 0,0-1 1,0 1-1,1 0 0,-1 0 0,0-1 0,0 1 0,1 0 1,-1 0-1,0 0 0,1-1 0,-1 1 0,0 0 1,0 0-1,1 0 0,-1 0 0,0 0 0,1 0 1,-1 0-1,0 0 0,1 0 0,-1 0 0,0 0 1,1 0-1,-1 0 0,1 0 0,-1 0 0,0 0 1,1 0-1,-1 0 0,0 0 0,0 0 0,1 1 1,-1-1-1,0 0 0,1 0 0,-1 0 0,0 1 1,0-1-1,1 0 0,-1 0 0,0 0 0,0 1 1,1-1-1,-1 0 0,0 1 0,0-1 0,0 1 1,29 27-41,-12-10 90,-12-14-21,0 0-1,0-1 1,1 1-1,-1-1 1,1 0 0,0 0-1,0-1 1,0 0 0,1 0-1,-1 0 1,0-1-1,1 1 1,-1-2 0,1 1-1,-1-1 1,1 0-1,-1 0 1,1-1 0,-1 0-1,1 0 1,-1 0-1,0-1 1,1 0 0,-1 0-1,0-1 1,0 0-1,-1 0 1,1 0 0,-1 0-1,7-6 1,-3 2 14,0-1 1,-1 0 0,0 0-1,0-1 1,-1 0 0,0 0-1,-1 0 1,0-1-1,0 0 1,-1-1 0,0 1-1,-1-1 1,0 0 0,-1 0-1,0 0 1,2-17 0,-5 24-41,1-52 72,-1 55-89,0-1 0,-1 0-1,1 0 1,0 1 0,-1-1 0,1 0 0,-1 1 0,1-1 0,-1 0 0,0 1 0,1-1 0,-1 1 0,0-1 0,0 1 0,0-1 0,-1 1 0,1 0 0,0 0 0,0-1-1,-1 1 1,1 0 0,-1 0 0,1 0 0,-1 0 0,1 1 0,-1-1 0,-2-1 0,2 3-9,1-1-1,-1 0 1,0 1-1,0-1 1,0 1 0,0-1-1,1 1 1,-1 0-1,0 0 1,1 0 0,-1 0-1,1 0 1,-1 0-1,1 0 1,-1 1 0,1-1-1,0 0 1,0 1-1,-1-1 1,1 1 0,0 0-1,0-1 1,1 1-1,-1 0 1,0-1 0,-1 5-1,-21 57-37,20-52 32,-5 10 87,1 1-1,2-1 1,0 1-1,1 0 1,1 1-1,1-1 1,1 0-1,1 1 1,3 27-1,-2-47-49,-1 0 0,1 0-1,0 0 1,0 0 0,1-1 0,-1 1 0,1 0-1,-1 0 1,1-1 0,0 1 0,0-1-1,0 1 1,0-1 0,0 0 0,0 0 0,1 0-1,-1 0 1,1 0 0,0-1 0,-1 1-1,1-1 1,0 1 0,0-1 0,0 0 0,0 0-1,0-1 1,0 1 0,0 0 0,0-1 0,0 0-1,0 0 1,1 0 0,-1 0 0,0 0-1,4-2 1,1 1 14,-1 0-1,0-1 1,1 0 0,-1 0-1,0-1 1,0 0 0,-1 0-1,1-1 1,0 0-1,-1 0 1,0 0 0,0-1-1,10-10 1,-10 8-36,-1 0 1,0 0-1,-1-1 0,0 1 1,0-1-1,0 0 1,-1 0-1,0-1 0,-1 1 1,0-1-1,0 1 0,1-16 1,-19 55-622,13-22 634,1 0 0,-1 0 0,2 0 0,-1 0 0,1 0 0,1 0 0,0 12 0,0-21 3,0 1 0,0-1 1,0 1-1,0-1 0,0 1 1,0 0-1,0-1 0,1 1 1,-1-1-1,0 1 0,0-1 1,0 1-1,1-1 0,-1 1 1,0-1-1,1 1 0,-1-1 0,1 1 1,-1-1-1,0 1 0,1-1 1,-1 0-1,1 1 0,-1-1 1,1 0-1,-1 1 0,1-1 1,-1 0-1,1 0 0,0 1 1,0-1-1,22-5 190,19-21 2,-32 14-210,0 0 0,0-1 1,-2 0-1,1-1 0,-2 0 1,0 0-1,0-1 0,-1 0 1,4-19-1,-9 32-128,-11 41-341,8-33 509,0-1-1,1 1 1,0 0 0,0 0 0,0 0-1,1 0 1,0 0 0,0 0 0,1-1 0,0 1-1,2 10 1,-2-15-10,-1 1 0,1-1 0,0 1-1,0-1 1,0 0 0,0 1 0,0-1-1,0 0 1,1 0 0,-1 0 0,0 0 0,1 0-1,-1 0 1,1 0 0,-1 0 0,4 1 0,-1-1 9,0 0 1,0 0 0,0 0 0,1-1-1,-1 0 1,0 0 0,0 0 0,9-1-1,-6-1-18,1 1 1,-1-1-1,0-1 0,1 1 0,-1-1 0,-1-1 0,1 1 1,0-1-1,-1 0 0,0-1 0,0 1 0,8-9 0,5-6-495,-1-1-1,17-24 0,-34 42 391,-4 56-2141,3-51 2206,-1 0 0,1 0 1,0 0-1,0 0 1,0 0-1,0 0 0,0-1 1,0 1-1,1 0 1,0 0-1,-1 0 0,1 0 1,0-1-1,0 1 1,1 0-1,1 3 0,-1-5-12,-1 0-1,1 0 0,-1 0 0,1-1 0,-1 1 0,1-1 1,0 1-1,-1-1 0,1 0 0,0 1 0,-1-1 0,1 0 0,0 0 1,-1 0-1,1 0 0,0 0 0,-1-1 0,1 1 0,0 0 1,-1-1-1,1 1 0,-1-1 0,1 0 0,-1 0 0,1 1 1,-1-1-1,1 0 0,-1 0 0,0 0 0,3-3 0,5-3-1328,0 0 0,-1 0-1,0-1 1,0 0 0,-1-1-1,0 0 1,0 0-1,10-20 1,7-18-8062</inkml:trace>
</inkml:ink>
</file>

<file path=ppt/ink/ink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7.771"/>
    </inkml:context>
    <inkml:brush xml:id="br0">
      <inkml:brushProperty name="width" value="0.025" units="cm"/>
      <inkml:brushProperty name="height" value="0.025" units="cm"/>
    </inkml:brush>
  </inkml:definitions>
  <inkml:trace contextRef="#ctx0" brushRef="#br0">16 6 14414,'8'-5'4100,"-5"5"-929,-3 4-737,0 20-1473,0 10 320,-8 8 0,0 7-704,1 5-417,3-2-128,4-5-32,0-6 32,9-6-96,1-11-929,2-6-352,-4-9-641,-5-7-865,-18-5-6630</inkml:trace>
</inkml:ink>
</file>

<file path=ppt/ink/ink5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9.589"/>
    </inkml:context>
    <inkml:brush xml:id="br0">
      <inkml:brushProperty name="width" value="0.025" units="cm"/>
      <inkml:brushProperty name="height" value="0.025" units="cm"/>
    </inkml:brush>
  </inkml:definitions>
  <inkml:trace contextRef="#ctx0" brushRef="#br0">267 0 10634,'-10'36'4145,"-28"105"4002,36-127-7687,0 1 0,0-1 0,2 1 0,0 0 0,0 0 0,2-1 0,4 27 1,-2-31-430,0 1 1,1-1 0,-1 0 0,2-1 0,0 1-1,0-1 1,13 15 0,-16-21-475,0 0-1,0 0 0,0 0 1,0 0-1,1-1 1,0 1-1,6 2 1,-36-14-6102,-13-13 5236,-82-46 2353,3-3 8889,118 71-9916,0 0 0,0 0 1,-1 0-1,1 0 0,0 0 1,0 0-1,0 0 0,0 0 1,0 0-1,-1-1 0,1 1 0,0 0 1,0 0-1,0 0 0,0 0 1,0 0-1,0 0 0,0 0 1,0-1-1,-1 1 0,1 0 1,0 0-1,0 0 0,0 0 1,0 0-1,0-1 0,0 1 1,0 0-1,0 0 0,0 0 1,0 0-1,0 0 0,0-1 0,0 1 1,0 0-1,0 0 0,0 0 1,0 0-1,0 0 0,0-1 1,0 1-1,0 0 0,0 0 1,0 0-1,0 0 0,1 0 1,-1-1-1,0 1 0,0 0 1,0 0-1,0 0 0,0 0 1,0 0-1,0 0 0,1 0 0,-1 0 1,0-1-1,0 1 0,0 0 1,0 0-1,0 0 0,1 0 1,-1 0-1,0 0 0,0 0 1,20-4 1413,33 0 752,-44 4-2061,5-1-350,0 1-1003,-1 0 0,1-1 0,0-1 0,0-1-1,-1 0 1,16-5 0,-20 2-3659,-5-1-1446</inkml:trace>
</inkml:ink>
</file>

<file path=ppt/ink/ink5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09.917"/>
    </inkml:context>
    <inkml:brush xml:id="br0">
      <inkml:brushProperty name="width" value="0.025" units="cm"/>
      <inkml:brushProperty name="height" value="0.025" units="cm"/>
    </inkml:brush>
  </inkml:definitions>
  <inkml:trace contextRef="#ctx0" brushRef="#br0">0 1 11435,'0'0'7014,"72"26"-6629,-34-23-289,8-3-1409,1 0-3108,-3 0 2660,-4-9-5574</inkml:trace>
</inkml:ink>
</file>

<file path=ppt/ink/ink5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0.274"/>
    </inkml:context>
    <inkml:brush xml:id="br0">
      <inkml:brushProperty name="width" value="0.025" units="cm"/>
      <inkml:brushProperty name="height" value="0.025" units="cm"/>
    </inkml:brush>
  </inkml:definitions>
  <inkml:trace contextRef="#ctx0" brushRef="#br0">121 0 11627,'0'0'17702,"-9"2"-17077,7-1-624,-38 10 706,39-11-708,-1 1 0,0 0 0,1 0 0,-1 0-1,1 0 1,-1 0 0,1 0 0,-1 0 0,1 0-1,0 0 1,-1 1 0,1-1 0,0 1 0,0-1 0,0 1-1,0-1 1,0 1 0,1 0 0,-1-1 0,0 1 0,1 0-1,-1-1 1,1 1 0,0 0 0,-1 2 0,2-3-137,-1 0 1,0 0-1,1 0 1,-1 0 0,1 0-1,-1 0 1,1 0 0,0 0-1,-1-1 1,1 1-1,0 0 1,0 0 0,0-1-1,-1 1 1,1 0-1,0-1 1,0 1 0,0-1-1,0 1 1,2 0-1,29 12-776,-12-4 165,-18-8 751,0 0 0,1 1-1,-1-1 1,0 1-1,0-1 1,0 1 0,0 0-1,0 0 1,0 0 0,-1 0-1,1 0 1,-1 1-1,1-1 1,-1 0 0,0 1-1,0-1 1,0 1 0,0 0-1,0-1 1,-1 1-1,1-1 1,-1 1 0,1 0-1,-1-1 1,0 1 0,0 0-1,0 0 1,-1-1-1,1 1 1,-1 0 0,1-1-1,-1 1 1,0-1 0,0 1-1,0-1 1,-1 1-1,1-1 1,0 0 0,-1 1-1,1-1 1,-4 3 0,0 1-172,1 0 0,-2 0 1,1-1-1,-1 0 0,1 0 0,-1 0 1,-1-1-1,1 0 0,-1 0 1,0 0-1,1-1 0,-2 0 1,1 0-1,-8 1 0,-12-2-7069</inkml:trace>
</inkml:ink>
</file>

<file path=ppt/ink/ink5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1.426"/>
    </inkml:context>
    <inkml:brush xml:id="br0">
      <inkml:brushProperty name="width" value="0.025" units="cm"/>
      <inkml:brushProperty name="height" value="0.025" units="cm"/>
    </inkml:brush>
  </inkml:definitions>
  <inkml:trace contextRef="#ctx0" brushRef="#br0">4 373 11499,'0'0'5573,"0"-8"-3224,-1-10-1928,1 8 4062,-1 40-1011,1-15-2795,-1-2-473,0-1 0,1 0 0,1 1 0,0-1-1,6 23 1,-7-34-200,1 1 0,0-1 0,-1 1 0,1-1-1,0 1 1,0-1 0,-1 0 0,1 1 0,0-1-1,1 0 1,-1 0 0,0 1 0,0-1 0,0 0-1,1 0 1,-1 0 0,0-1 0,1 1 0,-1 0-1,4 1 1,-2-2 24,0 0-1,0 0 0,0 0 1,0 0-1,0-1 1,-1 1-1,1-1 0,0 1 1,0-1-1,0 0 0,0 0 1,-1-1-1,1 1 1,0-1-1,4-2 0,4-4 156,-1 0-1,0-1 0,16-18 0,-17 18-154,-1 0 1,2 0-1,-1 1 0,17-12 0,-24 20-40,-1-1-1,0 1 0,1 0 0,-1-1 1,0 1-1,1 0 0,-1 0 0,1 0 1,-1 0-1,0 0 0,1 0 0,-1 0 0,0 0 1,1 0-1,-1 1 0,1-1 0,-1 1 1,0-1-1,0 1 0,1-1 0,-1 1 1,0 0-1,0-1 0,0 1 0,0 0 1,0 0-1,0 0 0,0 0 0,0 0 0,0 0 1,0 0-1,0 0 0,-1 1 0,1-1 1,0 2-1,27 54-157,-21-40 202,-5-11-29,1-1 0,0 1 0,0-1 0,0 1 0,1-1 1,0-1-1,0 1 0,0 0 0,0-1 0,1 0 1,0 0-1,0 0 0,6 3 0,-8-5 13,0-1-1,1 0 1,-1 0-1,0 0 1,1-1-1,-1 1 1,1-1-1,-1 0 1,1 0-1,-1 0 1,1 0-1,-1 0 1,1-1-1,-1 0 1,1 0-1,-1 0 1,0 0-1,1 0 1,-1-1-1,0 1 1,0-1-1,0 0 1,0 0-1,4-3 1,12-11-827,0 0 1,19-23-1,-12 12-4473,1 2-5327,-27 24 10863,1 1-1,-1-1 1,1 1-1,-1 0 0,1-1 1,-1 1-1,1 0 1,-1 0-1,1-1 1,-1 1-1,1 0 0,0 0 1,-1 0-1,1 0 1,-1-1-1,1 1 1,0 0-1,-1 0 0,1 0 1,-1 0-1,1 0 1,0 1-1,-1-1 1,1 0-1,-1 0 0,1 0 1,0 1-1,14 15 2526,7 37-2434,-13-30 1637,-8-20-1942,1-1-1,-1 1 1,1-1 0,-1 0 0,1 0 0,0 1 0,0-1 0,0 0 0,0-1-1,0 1 1,0 0 0,1-1 0,-1 1 0,1-1 0,-1 0 0,1 0 0,-1 0-1,1 0 1,4 1 0,-3-1-30,1-1 0,-1 0-1,1 0 1,0 0 0,-1-1-1,1 1 1,0-1 0,-1 0 0,1-1-1,7-2 1,-1-1-367,0-1 0,-1 0 0,1 0 1,-1-1-1,0-1 0,-1 1 0,17-19 0,-18 16 74,-1-1-1,0-1 1,-1 1-1,0-1 1,0 0 0,-2 0-1,1-1 1,-2 1-1,1-1 1,1-17-1,18-58 1328,-21 226 1232,-3-133-2142,1 0-1,1 0 0,-1 0 1,1 0-1,-1 0 0,1 0 1,1 0-1,-1 0 1,1 0-1,0 0 0,0-1 1,0 1-1,1-1 0,5 8 1,-6-10-39,1 0 1,0 0 0,-1 0-1,1 0 1,0 0-1,0-1 1,0 1 0,1-1-1,-1 0 1,0 0 0,0 0-1,1 0 1,-1-1-1,1 1 1,-1-1 0,0 0-1,1 0 1,-1 0 0,1-1-1,-1 1 1,0-1-1,1 1 1,4-3 0,0 0 41,0 0 0,0-1 0,0 0 0,0 0 0,-1 0 0,1-1 0,-1-1 0,0 1 0,-1-1 0,1 0 0,-1 0 0,-1-1 0,1 0 0,7-12 0,-1-1 16,0-1-1,-1 0 0,-1-1 0,9-27 0,12-65 318,-28 101-452,-1-1 1,-1 0-1,0 0 0,0 0 0,-2 0 0,-2-21 0,-6 80-453,6-13 446,2-1 0,0 1 0,3-1 0,9 60 0,-10-81-10,1 0 0,1-1 1,0 1-1,0-1 0,1 0 1,0 0-1,0 0 1,1 0-1,0-1 0,1 0 1,0 0-1,0 0 0,1-1 1,0 0-1,0 0 0,1 0 1,-1-1-1,2 0 0,14 8 1,-23-14-22,0-1 0,0 1 0,0 0 1,0 0-1,0 0 0,0 0 0,0 0 1,0 0-1,0-1 0,0 1 0,0 0 1,0 0-1,0 0 0,0 0 0,0 0 1,1 0-1,-1-1 0,0 1 0,0 0 1,0 0-1,0 0 0,0 0 0,0 0 1,0 0-1,0 0 0,1 0 0,-1 0 0,0 0 1,0-1-1,0 1 0,0 0 0,0 0 1,0 0-1,0 0 0,1 0 0,-1 0 1,0 0-1,0 0 0,0 0 0,0 0 1,0 0-1,1 0 0,-1 0 0,0 0 1,0 0-1,0 0 0,0 0 0,0 0 1,0 1-1,1-1 0,-1 0 0,0 0 1,0 0-1,-14-18-755,-24-20-207,-33-21 662,-40-36 2229,110 94-1804,0 0 0,0 0-1,0 0 1,0 0 0,0 0-1,0 0 1,1 0 0,-1 0-1,0 0 1,0 0 0,1 0-1,-1 0 1,1-1 0,-1 1-1,1 0 1,0 0 0,-1-1-1,1 1 1,0 0 0,0-1-1,0-1 1,0 2-67,1 0-1,0 0 1,-1 0 0,1 1-1,0-1 1,-1 0 0,1 0-1,0 1 1,0-1 0,0 0-1,0 1 1,0-1 0,0 1-1,-1-1 1,1 1-1,0 0 1,0-1 0,0 1-1,1 0 1,0-1 0,12 0-142,-1 0 1,1 0-1,18 2 1,-16 0 98,101-6-5599,-57-4-1649</inkml:trace>
</inkml:ink>
</file>

<file path=ppt/ink/ink5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2.108"/>
    </inkml:context>
    <inkml:brush xml:id="br0">
      <inkml:brushProperty name="width" value="0.025" units="cm"/>
      <inkml:brushProperty name="height" value="0.025" units="cm"/>
    </inkml:brush>
  </inkml:definitions>
  <inkml:trace contextRef="#ctx0" brushRef="#br0">2 34 13036,'-1'-2'496,"1"0"-1,-1 0 1,1 0-1,0-1 1,0 1-1,0 0 0,0 0 1,1 0-1,-1 0 1,0-1-1,1 1 1,0 0-1,1-3 0,-2 5-354,1 0 0,-1 0-1,0 0 1,1-1 0,-1 1-1,1 0 1,-1 0-1,1 0 1,-1 0 0,1 0-1,-1 0 1,1 0 0,-1 0-1,1 1 1,-1-1 0,1 0-1,-1 0 1,1 0-1,-1 0 1,0 1 0,1-1-1,-1 0 1,1 0 0,-1 1-1,0-1 1,1 0-1,-1 1 1,0-1 0,1 0-1,-1 1 1,0-1 0,1 0-1,-1 1 1,0 0-1,7 7 488,-2 0-1,1 0 1,-1 1-1,6 12 1,-6-8-476,0 0 0,1-1-1,1 1 1,0-2 0,1 1 0,13 15 0,-18-24-138,0 0 1,1 0 0,-1-1-1,1 1 1,0-1-1,0 0 1,0 0-1,0-1 1,0 1-1,0-1 1,0 0-1,0 0 1,1 0 0,-1 0-1,0-1 1,1 0-1,-1 0 1,1 0-1,-1 0 1,0-1-1,1 0 1,-1 1 0,0-2-1,0 1 1,5-2-1,6-5 24,0 0-1,0-1 0,-1 0 1,0-1-1,-1 0 0,0-2 1,-1 1-1,0-1 1,17-25-1,-13 26-148,-8 22 80,-3 39 240,-3-20 188,-2-27-380,0-1 1,0 0-1,1 0 0,-1 1 0,1-1 0,0 0 0,0 0 0,0 0 0,0 0 0,0 0 0,0 0 0,0 0 1,1 0-1,-1 0 0,1-1 0,-1 1 0,1 0 0,0-1 0,0 1 0,0-1 0,-1 0 0,1 0 0,0 0 1,1 0-1,-1 0 0,0 0 0,0 0 0,0-1 0,0 1 0,1-1 0,-1 1 0,0-1 0,1 0 1,-1 0-1,0 0 0,0 0 0,1-1 0,-1 1 0,0 0 0,0-1 0,1 0 0,-1 0 0,3-1 0,3-1-295,0 0-1,-1-1 1,1 0-1,10-8 1,22-21-4575,-13 3-3427,-2-2-6785</inkml:trace>
</inkml:ink>
</file>

<file path=ppt/ink/ink5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2.437"/>
    </inkml:context>
    <inkml:brush xml:id="br0">
      <inkml:brushProperty name="width" value="0.025" units="cm"/>
      <inkml:brushProperty name="height" value="0.025" units="cm"/>
    </inkml:brush>
  </inkml:definitions>
  <inkml:trace contextRef="#ctx0" brushRef="#br0">66 13 12268,'0'0'4671,"-9"10"-1244,-5 4-2153,9-10-734,0 1 0,0 0 0,0 0 0,1 0 0,0 1 0,0 0 0,1-1 0,-4 9 0,32-30 357,-2-5-763,-19 15-489,1 1-1,1-1 1,-1 1 0,1 1-1,0-1 1,0 1 0,0 0-1,1 0 1,-1 1 0,14-5-1,-19 8 314,-1 1 0,1-1 0,-1 1 0,1-1-1,-1 1 1,1-1 0,-1 1 0,1 0 0,-1-1-1,0 1 1,1-1 0,-1 1 0,0 0 0,1-1 0,-1 1-1,0 0 1,0 0 0,0-1 0,1 1 0,-1 0-1,0-1 1,0 1 0,0 0 0,0 0 0,-1-1-1,1 2 1,0 29 326,0-23-299,-13 81 2631,15-89-2606,0-1 0,0 1 0,0 0-1,0-1 1,0 1 0,0-1 0,0 0 0,-1 0 0,1 0 0,0 0-1,0 0 1,3-2 0,29-27-3024,-13 9-3063,-6 5-1808</inkml:trace>
</inkml:ink>
</file>

<file path=ppt/ink/ink5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2.887"/>
    </inkml:context>
    <inkml:brush xml:id="br0">
      <inkml:brushProperty name="width" value="0.025" units="cm"/>
      <inkml:brushProperty name="height" value="0.025" units="cm"/>
    </inkml:brush>
  </inkml:definitions>
  <inkml:trace contextRef="#ctx0" brushRef="#br0">77 22 16400,'0'0'7340,"-5"9"-6870,0 4-202,1 0 1,0 0 0,1 1-1,0-1 1,1 1 0,1 0-1,0 0 1,2 24 0,5 156 664,-8-162-472,0 1-1,-3-1 1,-15 61 0,-6-13 1007,31-132-16,33-72-2349,5 3 0,98-192 0,-139 306 874,-2 5 22,0 1 1,1-1-1,-1 1 1,1 0 0,-1-1-1,1 1 1,-1 0-1,1 0 1,0-1-1,0 1 1,0 0-1,0 0 1,0 0 0,0 0-1,0 0 1,0 0-1,0 0 1,1 0-1,-2 26 215,-8 20 245,4-25-55,0 0 0,1 0 0,1 0 0,1 1 0,2 31 0,0-50-425,-1 0 0,1 0 1,0 0-1,-1 0 0,1 0 1,0 0-1,0 0 0,0 0 1,1 0-1,-1-1 1,0 1-1,1 0 0,-1-1 1,1 1-1,-1-1 0,1 0 1,0 1-1,-1-1 0,1 0 1,0 0-1,0 0 0,0 0 1,0-1-1,0 1 1,0 0-1,0-1 0,0 1 1,1-1-1,-1 0 0,0 0 1,0 0-1,0 0 0,0 0 1,0 0-1,0-1 0,1 1 1,-1-1-1,0 1 1,0-1-1,0 0 0,0 0 1,0 1-1,-1-2 0,1 1 1,0 0-1,0 0 0,-1-1 1,1 1-1,0 0 1,-1-1-1,0 0 0,1 1 1,-1-1-1,0 0 0,0 0 1,0 0-1,0 1 0,0-1 1,1-4-1,0-5-1582,0-1-1,0 0 1,-1 1-1,-1-1 1,0 0-1,-1 1 0,-2-15 1,-6-20-4985</inkml:trace>
</inkml:ink>
</file>

<file path=ppt/ink/ink5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3.246"/>
    </inkml:context>
    <inkml:brush xml:id="br0">
      <inkml:brushProperty name="width" value="0.025" units="cm"/>
      <inkml:brushProperty name="height" value="0.025" units="cm"/>
    </inkml:brush>
  </inkml:definitions>
  <inkml:trace contextRef="#ctx0" brushRef="#br0">1 0 13997,'0'0'10826,"79"40"-14765,-41-35 415,-2-3-1152,0-2 2274,-5 0-2787</inkml:trace>
</inkml:ink>
</file>

<file path=ppt/ink/ink5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3.588"/>
    </inkml:context>
    <inkml:brush xml:id="br0">
      <inkml:brushProperty name="width" value="0.025" units="cm"/>
      <inkml:brushProperty name="height" value="0.025" units="cm"/>
    </inkml:brush>
  </inkml:definitions>
  <inkml:trace contextRef="#ctx0" brushRef="#br0">21 1 5349,'3'6'15272,"-4"-5"-14973,-6 15 5384,-8 18-7061,15-33 1376,0-1 0,0 1 1,0 0-1,-1 0 1,1 0-1,0 0 0,0 0 1,0 0-1,0 0 0,0 0 1,1 0-1,-1-1 0,0 1 1,0 0-1,0 0 0,1 0 1,-1 0-1,1 0 1,-1-1-1,0 1 0,1 0 1,0 0-1,-1-1 0,1 1 1,-1 0-1,1-1 0,0 1 1,-1-1-1,1 1 0,0 0 1,0-1-1,1 1 0,56 16-1887,-44-14 629,1 1 1,0 0-1,25 12 1,-37-14 1156,0-1 0,0 1 0,-1-1 0,1 1 1,-1 0-1,1 0 0,-1 1 0,1-1 0,-1 0 0,0 1 1,0-1-1,-1 1 0,1-1 0,0 1 0,-1 0 0,1 0 1,-1 0-1,0 0 0,0 0 0,0 0 0,-1 0 1,1 0-1,0 4 0,-2-2 486,0-1 0,1 0 0,-2 0 1,1 0-1,0 0 0,-1 0 0,1 0 0,-1-1 0,0 1 0,-1 0 1,1-1-1,0 0 0,-1 1 0,0-1 0,0 0 0,0 0 1,0-1-1,0 1 0,-1-1 0,1 1 0,-1-1 0,-4 2 1,2 0-167,-1-1 1,1 0 0,-1 0-1,1 0 1,-1-1 0,0 0 0,0 0-1,0-1 1,-1 0 0,1 0 0,0-1-1,-10 0 1,16 0-332,-1-1 0,1 1 0,0-1 0,0 1 0,1-1 0,-1 0 0,0 1-1,0-1 1,0 0 0,0 0 0,0 0 0,1 0 0,-1 1 0,0-1 0,1 0 0,-1 0 0,1 0 0,-1 0 0,1-1 0,-1 1 0,1 0 0,0 0 0,0 0 0,-1 0 0,1 0-1,0 0 1,0 0 0,0-1 0,0 1 0,0 0 0,1 0 0,-1 0 0,0 0 0,1-2 0,12-41-8824,7 13-1738</inkml:trace>
</inkml:ink>
</file>

<file path=ppt/ink/ink5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3.975"/>
    </inkml:context>
    <inkml:brush xml:id="br0">
      <inkml:brushProperty name="width" value="0.025" units="cm"/>
      <inkml:brushProperty name="height" value="0.025" units="cm"/>
    </inkml:brush>
  </inkml:definitions>
  <inkml:trace contextRef="#ctx0" brushRef="#br0">59 232 5733,'0'0'8958,"-5"8"-5723,5-7-3224,-9 16 1173,1 1 1,0 0-1,1 0 1,1 0-1,1 1 1,1 0-1,-3 24 1,7-41-1134,0-1 1,0 1-1,1 0 0,-1-1 1,0 1-1,1 0 1,-1-1-1,1 1 1,0-1-1,-1 1 1,1-1-1,0 1 1,0-1-1,0 0 0,0 1 1,0-1-1,0 0 1,0 0-1,1 1 1,-1-1-1,0 0 1,1 0-1,-1 0 1,0-1-1,1 1 0,-1 0 1,1-1-1,0 1 1,-1-1-1,1 1 1,-1-1-1,1 1 1,0-1-1,-1 0 1,1 0-1,0 0 1,-1 0-1,1 0 0,2-1 1,3 0 18,0 1 0,0-1 1,0-1-1,0 0 0,-1 0 0,1 0 1,-1 0-1,11-6 0,-6 0-56,1-1 0,-1 0 0,-1 0 0,0-1 0,0 0 0,-1-1-1,0 0 1,-1-1 0,0 0 0,-1 0 0,0 0 0,-1-1 0,0 0 0,4-15 0,-2 0-62,-1 0 1,-1-1 0,-2 1 0,-1-1 0,0-52-1,-3 80 36,0 0-1,0 0 1,0 0-1,0 1 0,0-1 1,0 0-1,0 0 0,0 0 1,0 0-1,0 0 0,0 0 1,-1 0-1,1 0 0,0 0 1,-1 0-1,1 1 1,-1-1-1,1 0 0,-1 0 1,1 1-1,-1-1 0,0 0 1,1 0-1,-1 1 0,0-1 1,1 1-1,-1-1 1,0 1-1,0-1 0,0 1 1,1-1-1,-1 1 0,0 0 1,-2-1-1,2 1 1,-1 0 0,1 1 0,-1-1-1,1 0 1,0 1 0,-1 0 0,1-1 0,-1 1 0,1 0-1,0-1 1,0 1 0,0 0 0,-1 0 0,1 0 0,0 0-1,0 0 1,0 0 0,1 1 0,-1-1 0,0 0 0,-1 3-1,-5 9 142,1 0-1,0 1 0,0 0 0,2 0 0,0 0 0,0 1 0,2-1 0,0 1 0,0 0 1,1-1-1,1 1 0,1 0 0,3 24 0,-3-35-120,0-1-1,1 1 1,-1-1 0,1 0 0,0 0-1,0 0 1,0 0 0,0 0-1,0 0 1,1 0 0,-1-1-1,1 1 1,0-1 0,0 1-1,0-1 1,0 0 0,0-1 0,0 1-1,0 0 1,1-1 0,-1 0-1,1 1 1,-1-1 0,1-1-1,-1 1 1,1-1 0,0 1-1,-1-1 1,1 0 0,0 0 0,-1 0-1,8-2 1,-2 1-122,-1-1 0,0 0 0,1 0 1,-1 0-1,0-1 0,0-1 0,0 1 0,0-1 0,-1 0 1,1-1-1,-1 0 0,0 0 0,6-7 0,-6 3 355,1 0 0,-2 0 1,1-1-1,-2 0 0,7-13 0,-14 28-185,0 1 1,0-1-1,1 1 1,-1 0-1,1 0 0,1 0 1,-1 0-1,1 0 1,0 0-1,0 0 1,1 0-1,-1 0 1,3 9-1,-1-12-29,-1-1 0,1 1 0,-1 0 0,1-1 0,0 1 0,0-1 0,0 0 1,0 1-1,1-1 0,-1 0 0,1 0 0,-1 0 0,1-1 0,-1 1 0,1-1 0,0 1 0,0-1 0,0 0 0,0 0 0,0 0 1,0-1-1,0 1 0,0-1 0,0 1 0,0-1 0,0 0 0,7-1 0,22-3-434,-17-2 120,-15 5 284,0 1-1,0 0 1,0 0-1,0-1 1,0 1-1,1 0 1,-1-1-1,0 1 1,0 0-1,0-1 1,0 1-1,0 0 1,0-1-1,0 1 0,0 0 1,0 0-1,0-1 1,0 1-1,0 0 1,0-1-1,0 1 1,-1 0-1,1-1 1,0 1-1,0 0 1,0-1-1,0 1 1,0 0-1,-1 0 1,1-1-1,0 1 1,0 0-1,-1 0 1,1 0-1,0-1 1,0 1-1,-1 0 0,1 0 1,0 0-1,-1-1 1,0 1 4,0-1-1,0 1 1,0-1 0,0 0-1,0 1 1,0 0 0,0-1-1,0 1 1,0 0 0,0-1-1,0 1 1,0 0-1,0 0 1,0 0 0,0 0-1,0 0 1,0 0 0,-1 0-1,1 1 1,0-1 0,0 0-1,0 0 1,0 1 0,0-1-1,0 1 1,0-1 0,0 1-1,0-1 1,0 1 0,1 0-1,-1-1 1,0 1 0,0 0-1,0 1 1,-1-1-94,0 1 0,1 0 0,-1 0 0,1 0 0,-1 0 0,1 0 0,0 0 0,0 0 0,0 0 0,0 1 0,0-1 0,1 0 0,-1 1 0,0 3 0,8-7-7605,1-1-1132</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0.091"/>
    </inkml:context>
    <inkml:brush xml:id="br0">
      <inkml:brushProperty name="width" value="0.025" units="cm"/>
      <inkml:brushProperty name="height" value="0.025" units="cm"/>
    </inkml:brush>
  </inkml:definitions>
  <inkml:trace contextRef="#ctx0" brushRef="#br0">512 1 15439,'-36'15'689,"0"2"1,1 1-1,2 2 0,-49 37 1,61-40-585,1 2 0,1 0 0,1 1 0,0 0 0,2 2-1,0 0 1,-19 37 0,14-13 56,1 1 0,2 0 0,3 1 0,2 1-1,1 1 1,-6 73 0,12-44-121,3-1 0,3 0 1,16 117-1,-7-139-149,2-1-1,2 1 1,3-2-1,41 97 1,-42-118 211,2-2-1,1 0 1,1-2 0,1 0-1,2 0 1,1-2 0,1-1 0,53 44-1,-65-61-6,0 0-1,1 0 0,0-2 0,0 1 1,1-2-1,0 0 0,0-1 1,1 0-1,0-1 0,-1 0 1,1-2-1,0 1 0,1-2 1,-1 0-1,0-1 0,0-1 1,0 0-1,1-1 0,-1 0 0,-1-1 1,1-1-1,0-1 0,-1 0 1,0 0-1,0-2 0,0 1 1,-1-2-1,0 0 0,-1-1 1,0 0-1,0 0 0,11-13 1,7-9 353,-1-1 1,-2-2-1,-1 0 1,-2-2-1,-1-1 1,-2-1-1,21-52 1,-11 13 227,-4-3-1,32-148 1,-40 124-422,6-123-1,-22 172-219,-3-1-1,-2 1 1,-19-110-1,17 147-20,0 0 0,-2 0 0,0 0 0,-1 0 0,-1 1 0,-18-29 0,21 39-45,0 0 0,0 0 0,-1 0 0,0 1 0,0 0 0,-1 0 0,1 1 0,-1 0 0,-1 0 0,1 0 0,0 1 0,-1 0 0,0 1 0,0 0-1,0 0 1,-15-3 0,5 3-730,0 2-1,0-1 0,-33 4 0,24 0-2550,-49 13-1,5 3-4010</inkml:trace>
</inkml:ink>
</file>

<file path=ppt/ink/ink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8.129"/>
    </inkml:context>
    <inkml:brush xml:id="br0">
      <inkml:brushProperty name="width" value="0.025" units="cm"/>
      <inkml:brushProperty name="height" value="0.025" units="cm"/>
    </inkml:brush>
  </inkml:definitions>
  <inkml:trace contextRef="#ctx0" brushRef="#br0">0 157 7399,'0'0'18674,"55"-56"-17201,-4 42-480,16 0-545,5 0-351,5-3-546,-6-4-4612,-8 1-11947</inkml:trace>
</inkml:ink>
</file>

<file path=ppt/ink/ink5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4.318"/>
    </inkml:context>
    <inkml:brush xml:id="br0">
      <inkml:brushProperty name="width" value="0.025" units="cm"/>
      <inkml:brushProperty name="height" value="0.025" units="cm"/>
    </inkml:brush>
  </inkml:definitions>
  <inkml:trace contextRef="#ctx0" brushRef="#br0">108 75 19154,'0'0'2290,"5"-9"32,2-1-1649,-4 7-422,0-1-1,0 0 0,-1 1 1,0-1-1,0-1 0,0 1 0,0 0 1,2-9-1,-4 13-207,0-1-1,0 1 1,0-1 0,0 1-1,0 0 1,0-1 0,0 1 0,0-1-1,-1 1 1,1-1 0,0 1-1,0-1 1,0 1 0,0 0 0,-1-1-1,1 1 1,0-1 0,0 1-1,-1 0 1,1-1 0,0 1-1,-1 0 1,1-1 0,0 1 0,-1 0-1,1 0 1,-1-1 0,1 1-1,0 0 1,-1 0 0,1 0 0,-1 0-1,1-1 1,-1 1 0,1 0-1,0 0 1,-1 0 0,1 0 0,-1 0-1,1 0 1,-1 0 0,1 0-1,-1 0 1,1 0 0,-1 1-1,1-1 1,0 0 0,-1 0 0,1 0-1,-1 0 1,1 1 0,0-1-1,-1 0 1,0 1 0,-27 10 1601,16-4-1569,-1 1 0,2 1-1,-13 11 1,21-17-52,-1 0-1,1 0 1,0 0 0,1 0-1,-1 0 1,0 1 0,1-1-1,0 1 1,0 0 0,0 0 0,0 0-1,1 0 1,-1 0 0,1 0-1,-1 5 1,3-8-13,-1 0 1,0 0-1,1-1 0,-1 1 0,0 0 1,1 0-1,-1-1 0,1 1 1,-1 0-1,1-1 0,0 1 0,-1-1 1,1 1-1,0-1 0,-1 1 1,1-1-1,0 1 0,-1-1 1,1 0-1,0 1 0,0-1 0,0 0 1,-1 0-1,1 1 0,0-1 1,0 0-1,0 0 0,0 0 0,-1 0 1,1 0-1,1 0 0,36 0 120,-26-1-135,162-5-1810,-173 6 1812,0 0 1,0 0 0,0 0-1,1 0 1,-1 0 0,0 0 0,0 1-1,0-1 1,0 0 0,0 0-1,1 1 1,-1-1 0,0 1-1,0-1 1,0 1 0,0-1-1,0 1 1,1 1 0,-1-1 11,-1-1 1,0 1-1,0-1 1,0 1 0,0 0-1,1-1 1,-1 1-1,0 0 1,0-1-1,0 1 1,0-1-1,0 1 1,0 0-1,0-1 1,-1 1-1,1-1 1,0 1 0,0 0-1,0-1 1,-1 1-1,1-1 1,0 1-1,-1-1 1,1 2-1,-3 1 56,0 1 0,0-1 0,0 1 0,0-1 0,-1 0 0,1 0 0,-1 0 0,-3 2 0,-75 36 26,23-24-3497,26-15-2552</inkml:trace>
</inkml:ink>
</file>

<file path=ppt/ink/ink5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4.987"/>
    </inkml:context>
    <inkml:brush xml:id="br0">
      <inkml:brushProperty name="width" value="0.025" units="cm"/>
      <inkml:brushProperty name="height" value="0.025" units="cm"/>
    </inkml:brush>
  </inkml:definitions>
  <inkml:trace contextRef="#ctx0" brushRef="#br0">1 212 16592,'0'0'7917,"0"8"-7528,1 11 26,-1 15 326,2 1-1,1-1 0,2 0 0,17 65 0,-21-97-679,0 0 0,0 0 1,0 1-1,0-1 0,0 0 0,0 0 0,0 0 0,1 0 1,-1 0-1,1-1 0,-1 1 0,1 0 0,0-1 0,0 1 1,0-1-1,-1 1 0,2-1 0,-1 0 0,0 0 0,0 0 0,0 0 1,3 1-1,-1-2 21,-1 0 1,0 0-1,0 0 0,1 0 1,-1-1-1,0 0 1,0 1-1,0-1 1,0 0-1,0 0 0,0-1 1,0 1-1,0-1 1,3-2-1,7-5 97,0-1 0,-1-1-1,0 0 1,-1 0 0,14-18 0,-9 9-177,-1-2 1,-1 0-1,0-1 1,-2 0-1,-1-1 1,-1 0-1,0-1 1,-2 0-1,-1 0 1,-1-1-1,-2 0 1,0 0-1,-2 0 1,-1-43-1,0 69-2,-1 0 0,0-1 0,0 1 0,0 0 0,0-1 0,0 1 0,0 0 0,1-1 0,-1 1 0,0 0 0,0-1 0,0 1 0,0-1 0,0 1 0,-1 0 0,1-1 0,0 1 0,0 0 0,0-1 0,0 1 0,0 0 0,0-1 0,0 1 0,-1 0 0,1-1 0,0 1 0,0 0 0,-1 0 0,1-1 0,0 1 0,0 0 0,-1 0 0,1-1 0,0 1 0,0 0 0,-1 0 0,1 0 0,0 0 0,-1-1 0,1 1 0,0 0 0,-1 0 0,1 0 0,0 0 0,-1 0 0,1 0 0,-1 0 0,1 0 0,0 0 0,-1 0 0,1 0 0,0 0 0,-1 0 0,-11 16 0,-4 55-2265,12-36-487,2 1 1,1-1-1,5 38 1,0-57-3282,3-8-3394</inkml:trace>
</inkml:ink>
</file>

<file path=ppt/ink/ink5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5.396"/>
    </inkml:context>
    <inkml:brush xml:id="br0">
      <inkml:brushProperty name="width" value="0.025" units="cm"/>
      <inkml:brushProperty name="height" value="0.025" units="cm"/>
    </inkml:brush>
  </inkml:definitions>
  <inkml:trace contextRef="#ctx0" brushRef="#br0">1 1 7335,'0'0'23270,"3"11"-22715,10 35-266,-9-23-233,2 0 0,1-1 0,0 0 0,2 0 0,14 25 0,-23-46-71,1 1-1,0-1 1,-1-1 0,1 1 0,0 0 0,-1 0 0,1 0 0,0 0-1,0 0 1,0-1 0,0 1 0,0 0 0,0-1 0,0 1-1,0-1 1,0 1 0,0-1 0,0 1 0,0-1 0,0 0 0,2 1-1,-3-2-74,1 1 0,0 0 0,0-1-1,-1 1 1,1 0 0,0-1-1,-1 1 1,1-1 0,-1 1 0,1-1-1,0 0 1,-1 1 0,1-1 0,-1 0-1,1 1 1,-1-1 0,0 0-1,1 1 1,-1-1 0,0 0 0,1-1-1,7-46-7524,-9 16 168,-2-2-3721</inkml:trace>
</inkml:ink>
</file>

<file path=ppt/ink/ink5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5.864"/>
    </inkml:context>
    <inkml:brush xml:id="br0">
      <inkml:brushProperty name="width" value="0.025" units="cm"/>
      <inkml:brushProperty name="height" value="0.025" units="cm"/>
    </inkml:brush>
  </inkml:definitions>
  <inkml:trace contextRef="#ctx0" brushRef="#br0">1 258 7399,'0'0'9780,"10"6"-6983,3 0-1871,1-1 1,0 0-1,0 0 0,28 4 0,-32-8-524,0 1 0,-1-2 0,1 1 1,0-1-1,-1-1 0,1 0 0,0 0 0,-1-1 0,1 0 0,10-4 0,-14 4-334,0-1-1,-1 0 1,1-1 0,0 1-1,-1-1 1,9-8 0,-13 11-56,1-1 0,0 1 0,-1-1 0,0 0 0,1 0 0,-1 0 0,0 1 0,0-1 0,0 0 0,0-1 1,0 1-1,-1 0 0,1 0 0,0 0 0,-1 0 0,0-1 0,0 1 0,1 0 0,-1 0 0,-1-1 0,1 1 0,0 0 0,-1-3 1,0 4-8,1 0-1,-1 0 1,0-1 0,0 1 0,0 0 0,0 0 0,0 0 0,0 1 0,0-1 0,0 0 0,0 0 0,0 0 0,0 1 0,0-1 0,-1 1 0,1-1 0,0 1 0,-1-1 0,1 1 0,0 0 0,-1 0 0,1 0 0,0-1 0,-1 1 0,1 0 0,0 1 0,-1-1 0,-1 0 0,-1 1-2,-1-1-1,0 1 1,1 0 0,-1 0-1,1 0 1,0 0-1,-8 4 1,6 0 14,-1 0 0,1 0 0,0 1 0,0 0 0,1 0 0,0 0 0,0 1 0,0 0 0,1-1 0,0 2 0,1-1 0,-1 0 0,1 1 0,1 0 0,-1-1 0,1 1 0,1 0 0,-1 0 0,1 1 0,1-1 0,0 10 0,0-17-7,0 0 0,0 0-1,0 0 1,1 0 0,-1 0 0,0 0 0,1 0 0,-1 0 0,1 0 0,-1 0 0,1 0 0,-1 0 0,1 0 0,0 0 0,0-1-1,-1 1 1,1 0 0,0-1 0,0 1 0,0 0 0,-1-1 0,1 1 0,0-1 0,0 1 0,0-1 0,1 1 0,34 1 230,-26-4-174,0 0 0,0 0-1,-1-1 1,1 0-1,9-5 1,33-26 65,-42 26-128,1 0 0,0 1 0,0 0 0,1 1 0,19-8 0,-30 15 4,-1-1-1,1 0 0,0 0 0,0 0 0,-1 1 1,1-1-1,0 0 0,0 1 0,-1-1 0,1 0 1,0 1-1,-1-1 0,1 1 0,-1-1 0,1 1 0,0 0 1,-1-1-1,1 1 0,-1-1 0,0 1 0,1 0 1,-1 0-1,1-1 0,-1 1 0,0 0 0,1 1 1,8 11 172,-8-13-154,0 0-1,-1 0 1,1-1-1,-1 1 1,1 0-1,-1 0 1,1 0-1,0 0 0,-1-1 1,1 1-1,-1 0 1,1 0-1,-1-1 1,1 1-1,-1 0 1,0-1-1,1 1 1,-1-1-1,1 1 0,-1-1 1,0 1-1,1-1 1,-1 1-1,0-1 1,1 1-1,-1-1 1,0 1-1,0-1 0,0 1 1,1-2-1,5-11 8,-1 0-1,0 0 0,-1 0 1,-1-1-1,0 0 1,0 0-1,0-16 0,-1-7-17,-5-56-1,-4 63-3973,7 29 3769,0 0 0,-1 1 0,1-1-1,0 0 1,-1 1 0,1-1 0,-1 0 0,1 1-1,-1-1 1,1 1 0,-1-1 0,0 1 0,1-1-1,-1 1 1,1-1 0,-1 1 0,0 0 0,0-1-1,1 1 1,-1 0 0,0 0 0,0-1-1,1 1 1,-1 0 0,0 0 0,0 0 0,1 0-1,-1 0 1,0 0 0,0 0 0,0 0 0,1 0-1,-1 0 1,0 1 0,0-1 0,0 1 0,-6 3-6584</inkml:trace>
</inkml:ink>
</file>

<file path=ppt/ink/ink5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6.224"/>
    </inkml:context>
    <inkml:brush xml:id="br0">
      <inkml:brushProperty name="width" value="0.025" units="cm"/>
      <inkml:brushProperty name="height" value="0.025" units="cm"/>
    </inkml:brush>
  </inkml:definitions>
  <inkml:trace contextRef="#ctx0" brushRef="#br0">1 0 14125,'0'0'9129,"70"21"-13133,-42-6-2658</inkml:trace>
</inkml:ink>
</file>

<file path=ppt/ink/ink5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6.569"/>
    </inkml:context>
    <inkml:brush xml:id="br0">
      <inkml:brushProperty name="width" value="0.025" units="cm"/>
      <inkml:brushProperty name="height" value="0.025" units="cm"/>
    </inkml:brush>
  </inkml:definitions>
  <inkml:trace contextRef="#ctx0" brushRef="#br0">14 171 10634,'0'0'19325,"11"0"-18119,-6 0-1155,1 0-1,0-1 0,-1 0 1,1 0-1,-1 0 0,1 0 0,-1-1 1,0 0-1,0 0 0,1 0 1,-1-1-1,-1 0 0,1 0 0,0 0 1,-1-1-1,1 1 0,-1-1 1,0 0-1,-1 0 0,1-1 0,-1 1 1,1-1-1,-1 1 0,-1-1 1,1 0-1,-1 0 0,1-1 0,-2 1 1,1 0-1,1-10 0,-2 12-49,-1 1 0,0 0-1,0-1 1,0 1 0,0 0-1,-1-1 1,1 1 0,-1 0 0,1-1-1,-1 1 1,0 0 0,0 0-1,0-1 1,0 1 0,0 0-1,-1 0 1,1 0 0,-1 1-1,1-1 1,-1 0 0,0 0-1,1 1 1,-1-1 0,0 1 0,0 0-1,0-1 1,0 1 0,0 0-1,-1 0 1,1 0 0,0 0-1,0 1 1,-1-1 0,1 1-1,0-1 1,-1 1 0,1 0-1,0 0 1,-1 0 0,1 0 0,-1 0-1,1 1 1,0-1 0,-1 1-1,1-1 1,0 1 0,0 0-1,-1 0 1,1 0 0,0 0-1,0 0 1,0 1 0,0-1 0,0 0-1,1 1 1,-1 0 0,0-1-1,1 1 1,-1 0 0,1 0-1,-2 2 1,-4 7-1,0 0 0,1 1 0,0-1 0,1 1 0,1 0 0,0 0 0,0 1 0,1 0 0,1-1 0,0 1 0,1 0 0,0 0 0,1 0 0,0 0 0,3 17 0,-2-27-60,1 0 0,-1-1 0,1 1 0,-1-1-1,1 1 1,0-1 0,0 0 0,0 0 0,0 0 0,0 0 0,0 0 0,1 0 0,-1-1 0,1 1-1,-1-1 1,1 1 0,0-1 0,-1 0 0,1 0 0,0 0 0,0-1 0,0 1 0,0 0 0,0-1-1,-1 0 1,1 0 0,5 0 0,1 0-482,1-1 1,-1 1-1,0-1 0,1-1 1,-1 0-1,0 0 0,14-6 1,22-18-6549,-1-6-3154</inkml:trace>
</inkml:ink>
</file>

<file path=ppt/ink/ink5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7.162"/>
    </inkml:context>
    <inkml:brush xml:id="br0">
      <inkml:brushProperty name="width" value="0.025" units="cm"/>
      <inkml:brushProperty name="height" value="0.025" units="cm"/>
    </inkml:brush>
  </inkml:definitions>
  <inkml:trace contextRef="#ctx0" brushRef="#br0">140 408 7815,'-9'6'10624,"-7"5"-8914,0 1 1,0 0-1,-17 18 1,28-25-1465,1 0-1,-1 0 1,1 0 0,0 0-1,0 1 1,1 0 0,0 0-1,0 0 1,0 0 0,1 0-1,0 1 1,0-1 0,0 1-1,1-1 1,-1 11 0,2-15-235,1 0 1,-1 0 0,1 0 0,0 0-1,-1 0 1,1 0 0,0 0-1,0-1 1,0 1 0,1 0 0,-1 0-1,0-1 1,1 1 0,-1-1 0,1 1-1,-1-1 1,1 0 0,0 1-1,0-1 1,-1 0 0,1 0 0,0 0-1,0 0 1,0-1 0,0 1 0,0 0-1,0-1 1,0 0 0,0 1-1,1-1 1,-1 0 0,3 0 0,2 1-43,0-1 0,0 0 1,0 0-1,0 0 0,-1-1 0,1 0 1,0-1-1,0 1 0,10-5 1,-8 1-181,-1-1 0,1 0 0,-1 0 0,-1-1 0,1 0 0,-1 0 0,0-1 0,-1 0 1,1 0-1,-2 0 0,1-1 0,-1 0 0,-1 0 0,1 0 0,4-16 0,-2 3-81,-1-1 1,-1 1-1,0-1 0,-2-1 1,0-40-1,-3 54 371,0 0 0,-1 0 0,-1 0 0,0 0 0,0 1 0,-1-1 0,0 0 0,-1 1 0,0 0 0,-5-9 0,6 13 81,1 1 0,-1 0 0,0 0 0,0 0 1,0 1-1,-1-1 0,1 1 0,-1 0 0,0 0 1,0 0-1,0 0 0,0 1 0,0 0 1,-1 0-1,1 0 0,-1 0 0,1 0 0,-1 1 1,0 0-1,0 0 0,1 0 0,-8 1 0,8 0-114,1 1-1,-1 0 0,1 0 1,0 0-1,0 0 0,-1 1 1,1-1-1,0 1 0,0 0 0,0 0 1,1 0-1,-1 0 0,0 0 1,1 1-1,-1-1 0,1 1 1,0 0-1,0-1 0,0 1 0,0 0 1,1 0-1,-1 1 0,1-1 1,-1 0-1,1 0 0,0 1 1,1-1-1,-1 1 0,0 3 0,0-1-15,-1 0 0,1 0-1,1 0 1,-1 1 0,1-1-1,0 0 1,0 0 0,1 1-1,0-1 1,0 0 0,0 0-1,1 0 1,0 0 0,0 0-1,1-1 1,3 8 0,-2-9-16,0 1 0,0-1-1,0 0 1,0 0 0,1 0 0,0-1 0,0 0 0,0 0 0,0 0 0,0 0 0,1-1 0,-1 0 0,8 2 0,5 0-43,0-1 0,36 2 0,21 2-752,-73-6 786,0 0-1,1 0 1,-1-1-1,0 1 1,0 1-1,0-1 1,-1 0 0,1 0-1,0 1 1,0-1-1,-1 1 1,1 0-1,-1-1 1,1 1 0,-1 0-1,0 0 1,1 0-1,-1 0 1,0 0-1,0 0 1,-1 0 0,1 0-1,0 0 1,-1 1-1,1-1 1,-1 0 0,1 3-1,0 10 162,0 0-1,-1 0 1,-3 19-1,2-3-90,0-30-68,1 0 0,0 0 0,0 1 0,0-1 1,0 0-1,0 1 0,0-1 0,0 0 0,0 0 1,0 1-1,1-1 0,-1 0 0,0 0 0,1 0 0,-1 1 1,1-1-1,-1 0 0,1 0 0,0 0 0,-1 0 1,1 0-1,0 0 0,0 0 0,0 0 0,0 0 0,0 0 1,0-1-1,0 1 0,0 0 0,0-1 0,0 1 1,0 0-1,1-1 0,-1 0 0,0 1 0,0-1 0,0 0 1,1 1-1,-1-1 0,0 0 0,0 0 0,1 0 0,-1 0 1,0 0-1,1-1 0,-1 1 0,0 0 0,0 0 1,1-1-1,-1 1 0,0-1 0,0 1 0,1-2 1,7-1-79,-2-1 0,1 0 1,0 0-1,-1-1 0,0 0 1,11-10-1,-2-2-1199,-1-1 0,-1 0 1,0-1-1,-1 0 0,-1-1 0,-1-1 1,-1 1-1,-1-2 0,13-42 0,-13 29-293,9-67-1,-14 60 4199,-1-51 1,-3 93-2528,0-1 1,0 1-1,0-1 1,0 1-1,0-1 0,0 1 1,0-1-1,0 1 1,0-1-1,0 1 0,0-1 1,0 1-1,0-1 1,0 1-1,-1-1 0,1 1 1,0-1-1,0 1 1,-1-1-1,1 1 0,0-1 1,0 1-1,-1 0 1,1-1-1,-1 1 0,1-1 1,0 1-1,-1 0 1,1-1-1,-1 1 0,1 0 1,-1 0-1,1-1 1,0 1-1,-1 0 0,1 0 1,-1 0-1,0 0 1,1 0-1,-1 0 0,1-1 1,-1 1-1,1 0 0,-2 1 1,1-1-12,0 1 1,-1-1-1,1 1 1,0-1-1,0 1 0,0 0 1,-1 0-1,1 0 1,0 0-1,0 0 1,0 0-1,0 0 0,0 0 1,1 0-1,-1 0 1,-1 2-1,-2 7 127,0 0 0,1 1 0,-1-1 0,2 1 0,0 0 0,0 0 0,1 0 0,0 14 0,7 90 376,2-68-866,2 1 0,2-2 0,2 0 1,26 59-1,-31-87-320,-4-16-656,-5-4 1102,0 0 0,-1-1-1,1 1 1,-1 0 0,1 0 0,-1 0-1,0-1 1,0 1 0,0 0-1,0 0 1,0 0 0,-2-1-1,-46-62-916,-37-20 3712,58 60-800,0-3 1,-32-42-1,58 69-1796,1-1-1,-1 0 0,1 0 0,0 0 1,-1 0-1,1 0 0,0 0 0,1 0 0,-1 0 1,0 0-1,1 0 0,-1-1 0,1 1 1,-1 0-1,1 0 0,0-1 0,0 1 1,0 0-1,1-4 0,0 4-45,0 1 1,0-1-1,0 0 0,0 1 0,0-1 1,0 0-1,0 1 0,1-1 1,-1 1-1,1 0 0,-1 0 0,1-1 1,-1 1-1,1 0 0,0 0 1,0 0-1,3-1 0,7-1-33,1-1-1,-1 1 1,1 1-1,0 1 1,18-1 0,64 1-1420,2 0-3932,-26-4-1840</inkml:trace>
</inkml:ink>
</file>

<file path=ppt/ink/ink5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8.550"/>
    </inkml:context>
    <inkml:brush xml:id="br0">
      <inkml:brushProperty name="width" value="0.025" units="cm"/>
      <inkml:brushProperty name="height" value="0.025" units="cm"/>
    </inkml:brush>
  </inkml:definitions>
  <inkml:trace contextRef="#ctx0" brushRef="#br0">36 168 5477,'0'0'10682,"-5"-13"-10902,3 9-4316,1 5 4567,0-1 0,1 0-1,-1 0 1,0 0 0,1 1 0,-1-1 0,0 0 0,1 0 0,-1 0 0,0 0-1,1-1 1,-1 1 0,0 0 0,1 0 0,-1 0 0,0 0 0,1-1 0,-1 1-1,0 0 1,1-1 0,-1 1 0,0-1 0,-11-14 16078,17 33-15445,106 460 2171,-110-476-2835,2 11 90,0 0 0,2-1-1,0 1 1,0-1-1,7 12 1,-11-22-78,0 0 1,0 0 0,1 0 0,-1 0-1,0 0 1,1-1 0,0 1-1,-1-1 1,1 1 0,0-1 0,-1 1-1,1-1 1,0 0 0,0 0-1,0 0 1,0 0 0,0 0-1,0-1 1,0 1 0,1-1 0,-1 1-1,0-1 1,0 0 0,0 1-1,1-1 1,-1 0 0,0-1 0,0 1-1,1 0 1,-1-1 0,0 1-1,0-1 1,0 0 0,0 1-1,0-1 1,0 0 0,0 0 0,0-1-1,2-1 1,6-4-13,-1 0 0,-1-1 0,0 0 0,0 0 0,0-1 0,-1 0 0,9-15 0,40-76 0,-51 91 0,17-36-12,-2-1 1,-2-1-1,-2-1 0,-2 0 0,-2-1 1,-2 0-1,-2-1 0,-3 0 0,-1-64 1,-11 113-7555,-22 10-387,0 1-17</inkml:trace>
</inkml:ink>
</file>

<file path=ppt/ink/ink5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8.892"/>
    </inkml:context>
    <inkml:brush xml:id="br0">
      <inkml:brushProperty name="width" value="0.025" units="cm"/>
      <inkml:brushProperty name="height" value="0.025" units="cm"/>
    </inkml:brush>
  </inkml:definitions>
  <inkml:trace contextRef="#ctx0" brushRef="#br0">83 140 13901,'0'0'2755,"-49"0"-33,30 0 449,7-8-832,10-1-290,2-2-447,20-3-1154,13-4-384,6-4 65,10 0 95,0 1-32,4 11-192,-2 6 0,0 4-64,1 16-1474,-9 8-1953,-4 3-1666,-6 1-3555</inkml:trace>
</inkml:ink>
</file>

<file path=ppt/ink/ink5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29:19.220"/>
    </inkml:context>
    <inkml:brush xml:id="br0">
      <inkml:brushProperty name="width" value="0.025" units="cm"/>
      <inkml:brushProperty name="height" value="0.025" units="cm"/>
    </inkml:brush>
  </inkml:definitions>
  <inkml:trace contextRef="#ctx0" brushRef="#br0">102 168 18449,'-9'6'3545,"-2"1"-2200,1 1 1,-1 1-1,2 0 0,-16 17 0,22-23-1176,0 0-1,1 0 1,-1 1-1,1-1 1,0 1-1,0-1 1,0 1 0,1 0-1,-1 0 1,1 0-1,0 0 1,0 0-1,0 0 1,1 0-1,-1 0 1,1 0-1,0 0 1,0 0-1,1 1 1,-1-1-1,1 0 1,2 7-1,-2-9-161,1 1 1,0-1-1,0 0 0,0 0 0,0 0 0,1 0 1,-1 0-1,0 0 0,1-1 0,-1 1 0,1-1 1,0 1-1,-1-1 0,1 0 0,0 0 0,0-1 0,0 1 1,0 0-1,0-1 0,0 0 0,-1 0 0,5 0 1,7 1-7,0-1 0,-1-1 1,21-3-1,-23 2-1,0-1 0,0-1 0,-1 0 0,0 0 0,0-1 0,0 0 0,0-1 0,-1 0 0,0 0 0,0-1 0,-1 0 0,0-1 0,13-14 0,-15 15 0,-1 0 0,1 0 0,-2-1 0,1 0 0,-1 0 0,0 0 0,0 0 0,-1-1 0,0 0 0,-1 1 0,0-1 0,0 0 0,-1 0 0,0 0 0,-1 0 0,0 0 0,-1-12 0,0 17 0,0-1 0,0 1 0,-1-1 0,0 1 0,0-1 0,0 1 0,0 0 0,-1 0 0,1 0 0,-1 0 0,0 0 0,0 1 0,-1-1 0,1 1 0,-1 0 0,0 0 0,0 0 0,0 0 0,0 1 0,0 0 0,0 0 0,-1 0 0,-5-2 0,-3 0 0,0 0 0,0 1 0,-1 1 0,1 0 0,-1 0 0,-26 2 0,36 0-193,0 0 0,1 1-1,-1 0 1,0 0 0,0 0 0,0 0-1,1 0 1,-8 4 0,10-4 32,0-1 1,0 1-1,0 0 0,0-1 0,0 1 1,0 0-1,0 0 0,0 0 1,0 0-1,1 0 0,-1 0 0,0 0 1,1 0-1,-1 0 0,0 0 1,1 0-1,0 1 0,-1-1 1,1 0-1,0 0 0,-1 1 0,1-1 1,0 0-1,0 0 0,0 1 1,0-1-1,0 0 0,0 0 0,1 1 1,0 1-1,3 5-7468</inkml:trace>
</inkml:ink>
</file>

<file path=ppt/ink/ink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204"/>
    </inkml:context>
    <inkml:brush xml:id="br0">
      <inkml:brushProperty name="width" value="0.025" units="cm"/>
      <inkml:brushProperty name="height" value="0.025" units="cm"/>
    </inkml:brush>
  </inkml:definitions>
  <inkml:trace contextRef="#ctx0" brushRef="#br0">1 96 10218,'5'-7'1157,"8"-13"3280,1 1-1,28-30 1,-42 49-4374,0 0 1,0 0 0,0 0-1,0 0 1,0 0-1,1 0 1,-1 0 0,0 0-1,0-1 1,0 1-1,0 0 1,0 0 0,1 0-1,-1 0 1,0 0 0,0 0-1,0 0 1,0 0-1,1 0 1,-1 0 0,0 0-1,0 0 1,0 0 0,0 0-1,0 1 1,1-1-1,-1 0 1,0 0 0,0 0-1,0 0 1,0 0-1,0 0 1,0 0 0,1 0-1,-1 0 1,0 1 0,0-1-1,0 0 1,0 0-1,0 0 1,0 0 0,0 0-1,0 0 1,0 1 0,1-1-1,-1 0 1,0 0-1,0 0 1,0 0 0,0 1-1,0-1 1,0 0 0,0 0-1,0 0 1,0 0-1,0 0 1,0 1 0,0-1-1,1 19 697,-3 23-640,-3-11 119,1-5-126,-3 45 0,7-70-113,0 0 0,0 0 0,0 0 0,0-1 0,0 1 0,0 0 0,0 0-1,0 0 1,1 0 0,-1 0 0,0-1 0,0 1 0,1 0 0,-1 0 0,1-1 0,-1 1 0,1 0 0,-1 0 0,1-1 0,-1 1 0,1-1 0,0 1 0,-1 0 0,1-1 0,0 1 0,-1-1 0,1 0-1,0 1 1,0-1 0,-1 1 0,1-1 0,1 0 0,1 1 16,0-1-1,0 0 0,0 0 1,0 0-1,0-1 0,0 1 0,0-1 1,0 1-1,5-3 0,4-1 49,0-1-1,-1-1 1,19-11 0,-14 6-58,-1-1 1,1-1 0,-2 0-1,0-1 1,0 0 0,-2-1-1,12-17 1,-31 46 1,0 1 1,-8 29-1,6-15 26,7-24-66,0 0 0,0 1 0,1-1 0,0 1 0,0 0 0,0-1 0,1 1 0,0 6 0,0-10-52,1-1 1,-1 0-1,0 0 1,1 1 0,-1-1-1,1 0 1,-1 0-1,1 1 1,0-1-1,-1 0 1,1 0 0,0 0-1,0 0 1,0 0-1,0 0 1,0 0 0,0-1-1,0 1 1,0 0-1,0 0 1,0-1-1,1 1 1,-1-1 0,0 1-1,0-1 1,0 0-1,1 1 1,-1-1-1,0 0 1,1 0 0,-1 0-1,0 0 1,1 0-1,-1 0 1,0 0 0,1 0-1,-1 0 1,0-1-1,3 0 1,3-1-679,1 0 0,-1-1 0,0 0 0,0 0 0,0-1 0,-1 0 0,1 0 0,-1 0 0,0-1 0,0 0 0,0 0 0,-1-1 0,0 1 0,7-11 0,20-28-7662</inkml:trace>
</inkml:ink>
</file>

<file path=ppt/ink/ink5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0:57.007"/>
    </inkml:context>
    <inkml:brush xml:id="br0">
      <inkml:brushProperty name="width" value="0.025" units="cm"/>
      <inkml:brushProperty name="height" value="0.025" units="cm"/>
    </inkml:brush>
  </inkml:definitions>
  <inkml:trace contextRef="#ctx0" brushRef="#br0">10585 1 11563,'10'5'155,"15"8"-60,-1 1 1,0 2-1,-1 0 1,33 31-1,-47-39 107,-1 0 0,0 1-1,-1 0 1,0 0 0,0 1-1,-1 0 1,0 0-1,-1 0 1,0 1 0,0 0-1,-1 0 1,-1 0 0,0 0-1,3 23 1,-5-7 177,-2 0 1,-1 0 0,0 0 0,-2-1-1,-13 46 1,-54 127-210,56-164-104,-60 140 120,-9-4 0,-7-4 0,-167 232 0,-401 413-124,84-204 29,386-430 173,-258 186 0,171-174 133,-9-12-1,-6-13 0,-8-12 0,-476 170 0,-75-69-237,-17-67 72,444-120-18,-557 17 0,-434-67-125,1019-18-90,-184-8-22,7-46 1821,569 55-1774,-164-34 1410,149 29-1344,-1-1 0,1 0-1,1-1 1,-1-1-1,1-1 1,-28-20-1,43 28-174,1 1 0,0-1 0,0 0 0,0 0 0,0 1 0,0-1 0,0 0 0,0 0 0,0 0 0,0 0-1,0 0 1,1-1 0,-1 1 0,0 0 0,1 0 0,-1 0 0,1-1 0,-1 1 0,1 0 0,0-1 0,-1 1 0,1 0 0,0-3 0,0 3-105,1 0 1,0-1 0,0 1 0,-1 0 0,1 0 0,0 0 0,0 0 0,0 0-1,0 1 1,0-1 0,0 0 0,0 0 0,0 1 0,1-1 0,-1 0 0,0 1-1,0 0 1,0-1 0,2 0 0,9-1-1689,-1-1 0,1 1 0,-1 1 1,14 0-1,4 0-5227</inkml:trace>
</inkml:ink>
</file>

<file path=ppt/ink/ink5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0:57.490"/>
    </inkml:context>
    <inkml:brush xml:id="br0">
      <inkml:brushProperty name="width" value="0.025" units="cm"/>
      <inkml:brushProperty name="height" value="0.025" units="cm"/>
    </inkml:brush>
  </inkml:definitions>
  <inkml:trace contextRef="#ctx0" brushRef="#br0">227 432 6919,'-14'2'5253,"8"-2"-4907,-116 21 3464,105-17-2102,0 0-1,1 2 0,-19 7 1,41-12-1517,-1 0 1,1 0-1,0-1 1,0 0-1,0-1 1,-1 1 0,10-3-1,0-3-111,0-1 0,0-1 0,-1 0 0,0-1 0,0-1 0,-1 0 0,-1-1 0,1 0 0,-2-1 0,18-22 0,-12 12 68,-1-1 0,-2 0-1,0-1 1,-1-1 0,16-44 0,-25 55 29,0-1-1,-1 1 1,-1-1 0,2-21-1,-4 30-127,0 1-1,-1 0 0,1 0 0,-1-1 0,0 1 1,0 0-1,-3-7 0,3 11-42,1-1 0,-1 1 0,0-1 1,0 1-1,0-1 0,0 1 0,0-1 0,0 1 0,0 0 0,0 0 1,-1-1-1,1 1 0,0 0 0,-1 0 0,1 1 0,-1-1 0,1 0 1,-1 0-1,0 1 0,1-1 0,-4 0 0,5 1-8,-1 0-1,1-1 1,-1 1 0,1 0-1,-1 0 1,1 0 0,0 0 0,-1 0-1,1 0 1,-1 0 0,1 0-1,-1 0 1,1 0 0,0 1-1,-1-1 1,1 0 0,-1 0-1,1 0 1,-1 0 0,1 1-1,0-1 1,-1 0 0,1 0 0,0 1-1,-1-1 1,1 0 0,0 1-1,-1-1 1,1 0 0,0 1-1,0-1 1,-1 1 0,1-1-1,0 1 1,0 18-131,2-14 106,-1-1-1,0 0 1,1 0 0,0 0-1,0 0 1,0 0 0,4 5 0,2-2 14,0 0 1,1-1-1,0 0 1,-1-1-1,2 0 1,-1 0 0,1-1-1,-1 0 1,1-1-1,0 0 1,0 0-1,1-1 1,12 1 0,21 0 25,78-2 1,-102-2-22,125-12-1352,-2-17-4092,-64 7-436</inkml:trace>
</inkml:ink>
</file>

<file path=ppt/ink/ink5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0:58.659"/>
    </inkml:context>
    <inkml:brush xml:id="br0">
      <inkml:brushProperty name="width" value="0.025" units="cm"/>
      <inkml:brushProperty name="height" value="0.025" units="cm"/>
    </inkml:brush>
  </inkml:definitions>
  <inkml:trace contextRef="#ctx0" brushRef="#br0">8817 1490 11307,'-5'-9'1820,"-5"-5"-1192,0 1 0,-1 0-1,0 0 1,-1 1 0,-1 0 0,0 1 0,0 1-1,-1 0 1,-24-13 0,-70-27-272,-2 5 0,-204-54-1,108 37-2,-664-206 896,-18 63-363,-884 10-816,1414 178-92,-1 16 1,-594 74 0,-172 154 27,924-168-12,3 8 1,4 9-1,-275 148 1,227-75-36,198-118 19,2 3 0,1 1 0,-43 47 1,73-70 11,1 1 1,0 0-1,0 0 1,2 1 0,-1 1-1,-8 23 1,14-31 0,0 0 1,1 0 0,1 1-1,-1-1 1,1 0 0,0 1-1,1-1 1,0 0-1,0 1 1,0-1 0,1 1-1,0-1 1,1 0 0,0 1-1,0-1 1,5 13-1,-1-10 4,1 1-1,0-1 1,0 0-1,1-1 1,0 1-1,1-1 0,0-1 1,0 0-1,15 9 1,12 7 43,53 25 1,23 5 36,172 57 0,130 14 10,-155-60-53,3-11 1,3-11-1,332 9 1,808-83 1032,1287-167 158,-1421 75-1141,-980 78-51,-3-12 1,372-125-1,-339 54 28,-273 105-19,-2-2 1,0-2-1,-2-3 1,57-48 0,-88 66 47,0 0 0,-1-1 1,0-1-1,-1 0 0,-1 0 1,0-1-1,-1 0 0,-1-1 1,8-19-1,-12 23-40,-1 1 0,0-1 0,0 1-1,-1-1 1,-1 0 0,0 0 0,0 0 0,-2 0 0,1 1 0,-1-1 0,-1 0 0,0 0-1,-1 1 1,-6-19 0,1 12-51,-1 0 0,0 1 0,-1 0 0,-1 1 0,0 0 0,-2 1 0,-26-26 0,-7-2-6,-62-42-1,-17-2 27,-216-113-1,-161-32-33,353 172-8,-3 7-1,-3 6 0,-1 8 0,-1 6 0,-264-20 1,214 46-583,-375 36 0,190 25-2590,3 17-3316,-50 24-6949</inkml:trace>
</inkml:ink>
</file>

<file path=ppt/ink/ink5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4.836"/>
    </inkml:context>
    <inkml:brush xml:id="br0">
      <inkml:brushProperty name="width" value="0.025" units="cm"/>
      <inkml:brushProperty name="height" value="0.025" units="cm"/>
    </inkml:brush>
  </inkml:definitions>
  <inkml:trace contextRef="#ctx0" brushRef="#br0">48 1 18225,'0'0'2776,"7"13"-1703,-1-3-881,-1 1 1,-1 0-1,0 0 0,0 0 0,-1 1 0,0-1 0,-1 1 1,0 0-1,0 16 0,-6 28 73,-2-1-1,-2 1 0,-21 72 1,-9 64 1213,36-183-1383,-1 23 186,3-31-275,0 0 0,1-1 0,-1 1 0,0-1 0,0 1-1,0 0 1,0-1 0,1 1 0,-1-1 0,0 1 0,0 0 0,1-1 0,-1 1 0,0-1 0,1 1 0,-1-1 0,1 0-1,-1 1 1,1-1 0,-1 1 0,1-1 0,-1 0 0,1 1 0,-1-1 0,1 0 0,-1 1 0,1-1 0,0 0-1,-1 0 1,1 0 0,-1 0 0,1 0 0,0 1 0,-1-1 0,1 0 0,0 0 0,-1 0 0,1-1 0,-1 1 0,1 0-1,1 0 1,5-2 82,1 0 0,-1-1 0,1 0-1,-1 0 1,0 0 0,0-1 0,0 0-1,10-8 1,49-48 612,-49 44-615,97-92-525,134-167-1,-243 269 233,0 0-344,0 0 1,-1 0 0,1-1 0,-1 1 0,0-1 0,-1 0 0,5-12 0,-8 18 463,0 1 0,0 0 1,0-1-1,0 1 0,1 0 1,-1-1-1,0 1 1,0-1-1,0 1 0,0 0 1,0-1-1,0 1 0,0 0 1,0-1-1,0 1 0,0 0 1,0-1-1,0 1 1,0-1-1,-1 1 0,1 0 1,0-1-1,0 1 0,0 0 1,0-1-1,-1 1 0,1 0 1,0 0-1,0-1 1,0 1-1,-1 0 0,1-1 1,0 1-1,-1 0 0,1 0 1,-23-3-4937</inkml:trace>
</inkml:ink>
</file>

<file path=ppt/ink/ink5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5.193"/>
    </inkml:context>
    <inkml:brush xml:id="br0">
      <inkml:brushProperty name="width" value="0.025" units="cm"/>
      <inkml:brushProperty name="height" value="0.025" units="cm"/>
    </inkml:brush>
  </inkml:definitions>
  <inkml:trace contextRef="#ctx0" brushRef="#br0">1 1 12460,'0'0'3267,"2"75"-384,16-48-225,13-4 321,6-4-673,10-5-1025,8-6-1056,6 1-322,-1-5-2401,-5-4-2371,-3 0-3939</inkml:trace>
</inkml:ink>
</file>

<file path=ppt/ink/ink5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5.677"/>
    </inkml:context>
    <inkml:brush xml:id="br0">
      <inkml:brushProperty name="width" value="0.025" units="cm"/>
      <inkml:brushProperty name="height" value="0.025" units="cm"/>
    </inkml:brush>
  </inkml:definitions>
  <inkml:trace contextRef="#ctx0" brushRef="#br0">4 221 20980,'0'0'1377,"-1"11"209,0-8-1464,1 0 0,-1 0 1,1 1-1,-1-1 0,1 1 0,0-1 1,1 0-1,-1 1 0,0-1 1,1 0-1,0 0 0,0 1 1,0-1-1,0 0 0,0 0 0,1 0 1,-1 0-1,1 0 0,0 0 1,0 0-1,0-1 0,0 1 0,0-1 1,1 1-1,-1-1 0,1 0 1,-1 0-1,1 0 0,0 0 1,0-1-1,0 1 0,5 1 0,4 0-57,0-1 0,0 0 0,0-1 0,1 0 0,-1-1 0,0 0 0,0-1 0,1-1 0,-1 0-1,0 0 1,0-1 0,-1-1 0,1 0 0,-1 0 0,1-2 0,-1 1 0,14-11 0,-17 12-43,-1-1 1,0-1-1,0 0 1,-1 0-1,0 0 1,0-1 0,0 1-1,-1-1 1,0-1-1,0 1 1,4-10-1,-7 11 6,0-1-1,0 1 1,0 0-1,-1 0 1,0-1-1,0 1 1,-1 0-1,1-1 1,-1 1-1,-1-1 0,1 1 1,-1 0-1,-1-1 1,1 1-1,-1 0 1,-4-10-1,4 10-22,-1 1 0,0 0 0,0 0 0,-1 0 1,0 0-1,1 1 0,-2-1 0,1 1 0,0 0 0,-1 0 0,0 0 0,0 1 0,0 0 0,0 0 0,0 0 0,-1 1 0,1-1 0,-1 1 0,-10-2 0,11 3-19,0 0 0,1 0-1,-1 1 1,0-1 0,0 1 0,0 0-1,0 0 1,0 1 0,0 0-1,0-1 1,0 2 0,1-1-1,-1 0 1,0 1 0,1 0 0,-1 0-1,1 1 1,0-1 0,0 1-1,0 0 1,0 0 0,0 0 0,1 0-1,-5 6 1,-2 5 11,1 1 0,1-1 0,0 2 1,1-1-1,0 1 0,2 1 0,0-1 0,1 1 0,0-1 1,1 1-1,1 0 0,1 0 0,0 1 0,3 16 0,-2-30 2,0-1-1,1 0 0,-1 0 1,1 1-1,0-1 0,0 0 0,0 0 1,0 0-1,1 0 0,-1 0 1,1 0-1,0 0 0,0-1 1,0 1-1,0 0 0,0-1 1,1 0-1,-1 1 0,4 1 0,-1-1 13,0-1-1,0 1 0,0-1 0,0 0 0,0-1 0,0 1 0,1-1 0,-1 0 1,0-1-1,11 1 0,-1-1-118,-1-1-1,1-1 1,-1 0 0,0-1 0,0-1-1,0 0 1,0-1 0,14-7-1,-15 5-619,-1 0-1,-1 0 0,1-1 0,11-12 0,-14 12-500,-1-1 0,0 0 0,0-1 0,-1 1 0,7-12 0,8-27-6640</inkml:trace>
</inkml:ink>
</file>

<file path=ppt/ink/ink5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6.096"/>
    </inkml:context>
    <inkml:brush xml:id="br0">
      <inkml:brushProperty name="width" value="0.025" units="cm"/>
      <inkml:brushProperty name="height" value="0.025" units="cm"/>
    </inkml:brush>
  </inkml:definitions>
  <inkml:trace contextRef="#ctx0" brushRef="#br0">0 270 13869,'0'0'5120,"11"-2"-3834,-5 1-1206,-1 1 0,0-2 0,0 1 0,0 0-1,-1-1 1,1 0 0,0 0 0,-1-1 0,1 1 0,-1-1 0,0 0-1,0 0 1,0 0 0,0-1 0,0 0 0,-1 1 0,1-1 0,-1 0-1,0-1 1,0 1 0,-1 0 0,0-1 0,4-8 0,2-7 92,-1 0 0,-1-1 0,5-28 1,-3 15 1380,-16 64-1038,2 0 1,1 1-1,2-1 1,-1 50-1,5-69-472,0 0-1,0 0 0,1-1 1,0 1-1,1 0 1,0-1-1,1 0 1,0 0-1,0 0 1,1 0-1,1-1 1,-1 1-1,2-1 1,-1-1-1,1 1 0,14 13 1,2-3 14,-10-9-54,0 2 1,-1-1 0,0 2 0,-1 0 0,14 19 0,-22-28 42,-1 1 0,0 0 0,0 0 0,0 0 0,0 0 0,-1 0 0,0 0-1,0 0 1,0 0 0,-1 1 0,1-1 0,-1 0 0,-1 1 0,1-1 0,-1 0 0,0 0 0,0 0 0,0 0 0,-1 0 0,0 0 0,0 0 0,-3 6 0,2-4 103,-1 0 0,1 0 1,-2 0-1,1-1 0,-1 0 0,0 1 0,0-1 1,-1-1-1,0 1 0,0-1 0,0 0 0,-1-1 1,1 1-1,-1-1 0,0-1 0,-1 1 0,1-1 1,0 0-1,-12 2 0,18-5-133,-1 0 1,0 0-1,1 0 0,-1-1 1,1 1-1,-1 0 0,0-1 0,1 1 1,-1-1-1,1 0 0,-1 1 0,1-1 1,-1 0-1,1 0 0,0 0 1,0 0-1,-1 0 0,1 0 0,0-1 1,0 1-1,0 0 0,0 0 0,0-1 1,0 1-1,0-1 0,1 1 1,-1-1-1,0 1 0,1-1 0,-1 1 1,1-1-1,0 0 0,0 1 0,-1-3 1,-1-10-40,1 0 1,0 0-1,1-17 1,0 16 7,2-14-87,2-1 0,0 1 0,2-1 1,1 2-1,2-1 0,0 1 1,2 0-1,1 1 0,2 0 0,0 1 1,2 1-1,0 0 0,2 1 1,1 1-1,0 0 0,2 2 0,1 0 1,42-30-1,-58 46 89,1 0 0,1 1 0,-1 0 0,1 0 0,-1 1 0,1 0 0,0 0 0,15-3 0,-22 6 12,0 0 0,-1 0 1,1 0-1,0 1 1,-1-1-1,1 0 1,0 0-1,-1 0 0,1 0 1,0 1-1,-1-1 1,1 0-1,0 1 1,-1-1-1,1 0 0,-1 1 1,1-1-1,-1 1 1,1-1-1,-1 1 1,1-1-1,-1 1 0,1-1 1,-1 1-1,0 0 1,1-1-1,-1 1 1,0-1-1,0 1 0,1 0 1,-1-1-1,0 1 1,0 0-1,0 0 0,0-1 1,0 1-1,0 1 1,0 34 193,-1-25-81,-6 50 640,4-49-609,1 0 0,1 1 0,0 22-1,1-35-137,0 1-1,1 0 0,-1-1 0,0 1 0,1-1 0,-1 1 0,0-1 0,1 0 0,-1 1 0,0-1 0,1 1 0,-1-1 0,1 0 0,-1 1 0,1-1 0,-1 0 0,1 1 0,0-1 0,-1 0 0,1 0 0,-1 0 0,1 1 0,-1-1 0,1 0 0,0 0 0,-1 0 0,1 0 0,-1 0 0,1 0 0,0 0 0,-1 0 0,1 0 0,-1-1 0,1 1 0,0 0 0,23-7 129,-13 1-101,0-1 0,-1 0 1,0-1-1,0 0 0,-1-1 0,0 0 0,0 0 0,12-19 0,-8 9-67,0-1 0,-1 0 1,16-41-1,-25 54-49,0-1 1,-1 1 0,0-1 0,0 0 0,-1 1 0,1-13 0,-2 18-56,-5 17-288,3-11 350,1 1 1,0 0-1,0-1 0,1 1 1,-1 0-1,1-1 0,0 1 1,0 0-1,1 0 0,-1-1 1,1 1-1,2 6 0,-2-9-158,0-1 0,-1 1 0,1-1 0,0 1 0,0-1 0,0 0 0,0 0 0,1 1 0,-1-1 0,0 0 0,1 0 0,-1 0-1,0 0 1,3 1 0,-1-1-577,0 0 0,1 0-1,-1 0 1,0-1-1,0 1 1,0-1-1,1 0 1,-1 1 0,6-2-1,17-2-7477</inkml:trace>
</inkml:ink>
</file>

<file path=ppt/ink/ink5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6.423"/>
    </inkml:context>
    <inkml:brush xml:id="br0">
      <inkml:brushProperty name="width" value="0.025" units="cm"/>
      <inkml:brushProperty name="height" value="0.025" units="cm"/>
    </inkml:brush>
  </inkml:definitions>
  <inkml:trace contextRef="#ctx0" brushRef="#br0">1 162 17521,'0'0'5263,"0"9"-3720,0-7-1451,0-1 1,0 1-1,1 0 1,-1 0-1,0-1 0,1 1 1,-1 0-1,1 0 0,-1-1 1,1 1-1,0-1 1,-1 1-1,1 0 0,0-1 1,0 0-1,0 1 0,1-1 1,-1 1-1,0-1 1,0 0-1,3 2 0,-1-2 50,0 0 1,0-1-1,0 1 0,0-1 0,0 1 1,1-1-1,-1 0 0,0 0 0,0 0 1,0-1-1,1 1 0,-1-1 0,0 0 1,0 0-1,5-2 0,9-4 87,0 0 0,0-1-1,-1-1 1,0-1 0,-1 0-1,0-1 1,-1-1 0,0 0 0,0-1-1,-2 0 1,0-1 0,18-25 0,-29 37-218,0 1 1,0-1 0,0 0 0,0 0 0,0 1-1,0-1 1,0 0 0,-1 0 0,1 0 0,-1 0-1,1 0 1,-1 0 0,0 0 0,0 0 0,0 0-1,0 0 1,0-2 0,-10 1-103,-11 16-78,3 4 209,0 0 0,1 1 0,1 1 0,-25 37 0,33-44-35,0 1 1,1 0-1,1 0 1,0 1 0,0 0-1,2 0 1,0 0 0,0 0-1,-1 21 1,4-32-98,1-1 1,0 1 0,0 0-1,0-1 1,1 1-1,-1-1 1,1 1 0,-1-1-1,1 1 1,0-1-1,0 1 1,0-1 0,0 0-1,0 1 1,0-1 0,1 0-1,-1 0 1,1 0-1,-1 0 1,1 0 0,0 0-1,0-1 1,0 1-1,0 0 1,0-1 0,0 0-1,1 1 1,-1-1-1,0 0 1,1 0 0,4 1-1,0 0-646,1-1-1,-1 0 0,1-1 0,-1 1 1,1-1-1,-1-1 0,0 0 1,1 0-1,-1 0 0,10-4 0,32-15-5870</inkml:trace>
</inkml:ink>
</file>

<file path=ppt/ink/ink5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6.782"/>
    </inkml:context>
    <inkml:brush xml:id="br0">
      <inkml:brushProperty name="width" value="0.025" units="cm"/>
      <inkml:brushProperty name="height" value="0.025" units="cm"/>
    </inkml:brush>
  </inkml:definitions>
  <inkml:trace contextRef="#ctx0" brushRef="#br0">102 1 17360,'0'0'1362,"-11"8"218,4-3-1537,0-1 329,0 1-1,1-1 1,0 1-1,0 0 1,0 1-1,0 0 1,1 0-1,0 0 1,0 0-1,1 1 1,0 0-1,0 0 1,0 0-1,-4 12 1,8-18-404,0 0 1,0 0 0,0-1-1,0 1 1,0 0-1,0 0 1,0 0 0,0-1-1,0 1 1,0 0-1,1 0 1,-1-1-1,0 1 1,1 0 0,-1 0-1,0-1 1,1 1-1,-1 0 1,1-1 0,-1 1-1,1-1 1,-1 1-1,1-1 1,-1 1-1,1-1 1,0 1 0,-1-1-1,1 1 1,0-1-1,-1 0 1,1 1 0,0-1-1,-1 0 1,1 1-1,0-1 1,0 0-1,1 0 1,36 2-1396,-28-2 1000,47-3-2094,60-10 1,34-2 4069,-128 13-890,-3 1 42,1 0-1,31 4 1,-49-3-565,1 0 0,-1 1-1,0-1 1,0 1 0,0 0 0,0 0 0,0 0 0,0 0 0,0 0 0,0 1 0,0-1-1,0 1 1,0 0 0,-1 0 0,1 0 0,-1 0 0,0 0 0,1 1 0,-1-1 0,0 1-1,0-1 1,-1 1 0,3 3 0,-4-3 10,1-1 0,-1 1 0,0-1 0,0 1 0,0 0 0,0-1 0,0 1 0,0-1 0,-1 1 0,1-1 0,-1 1 0,0-1-1,0 1 1,0-1 0,0 1 0,0-1 0,-1 0 0,1 0 0,0 1 0,-1-1 0,0 0 0,0-1 0,-2 4 0,-51 40 1719,48-40-1638,-52 35 659,-125 61 0,180-98-1191,0-1-1,-1 0 1,1 0 0,-1-1 0,1 1-1,-1-1 1,0 0 0,1 0 0,-1 0-1,-7-1 1,1-2-7131</inkml:trace>
</inkml:ink>
</file>

<file path=ppt/ink/ink5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7.529"/>
    </inkml:context>
    <inkml:brush xml:id="br0">
      <inkml:brushProperty name="width" value="0.025" units="cm"/>
      <inkml:brushProperty name="height" value="0.025" units="cm"/>
    </inkml:brush>
  </inkml:definitions>
  <inkml:trace contextRef="#ctx0" brushRef="#br0">539 41 15503,'0'0'2151,"-10"-7"193,1 2-1925,0 0 1,-1 1 0,0 0 0,0 1 0,0 0 0,0 0-1,0 1 1,-1 0 0,1 1 0,-1 0 0,0 1-1,1 0 1,-17 3 0,5 0-212,-1 2 0,1 0 0,1 1 0,-1 2 1,1 0-1,0 1 0,-20 12 0,25-12-144,0 1 0,1 0 0,0 1 0,1 1 1,0 0-1,1 1 0,0 1 0,1 0 0,-11 17 0,19-25-61,0 0 0,1 1 0,0-1 1,0 1-1,1 0 0,0 0 0,0 0 0,-1 12 0,2-16-9,1-1 1,0 1 0,0 0-1,0-1 1,1 1 0,-1-1-1,0 1 1,1-1-1,0 0 1,-1 1 0,1-1-1,0 1 1,1-1 0,-1 0-1,0 0 1,0 0 0,1 0-1,0 0 1,-1 0-1,1 0 1,0 0 0,0-1-1,0 1 1,0 0 0,0-1-1,0 0 1,3 2 0,8 2-14,0 0 0,-1-1 1,1-1-1,1 0 1,-1 0-1,17 0 1,89-2-356,-10 0-425,-98-1 711,-1 1 0,1 0 0,-1 1 0,1 1 0,-1-1 0,0 2 0,0-1 0,0 1 0,10 6 0,-17-8 86,0 1 1,0-1-1,0 1 0,0 0 0,0 0 1,-1 0-1,0 0 0,1 0 0,-1 1 1,0-1-1,0 0 0,-1 1 0,1 0 1,-1-1-1,0 1 0,0 0 0,0 0 1,0 0-1,-1 0 0,1 0 0,-1 0 1,0-1-1,-1 1 0,1 0 0,0 0 1,-1 0-1,-2 7 0,-1 3 250,-1 0-1,-1 0 1,0-1-1,0 1 0,-2-2 1,1 1-1,-2-1 1,0 0-1,0-1 1,-12 12-1,-11 8 640,-1-1-1,-38 27 0,-17 1 142,81-54-975,-1 0 0,0 0 0,0-1 0,-1 0 0,1 0 1,0-1-1,-1 0 0,0 0 0,-13 0 0,21-3-67,0 1 0,0 0 0,0 0 0,0 0 0,0-1 0,0 1 0,0-1 0,0 1 0,0-1 0,0 1 0,0-1 0,0 1 0,1-1 0,-1 0 0,0 0 0,0 1 0,1-1 0,-1 0 0,0 0 0,1 0 1,-1 0-1,1 0 0,-1 0 0,1 1 0,-1-1 0,1 0 0,0-1 0,0 1 0,-1 0 0,1 0 0,0 0 0,0 0 0,0 0 0,0 0 0,0-2 0,7-43-1442,6 14-296,0 1 0,3 0 1,0 2-1,2-1 0,27-32 1,7-14-3514,8-19-3234</inkml:trace>
</inkml:ink>
</file>

<file path=ppt/ink/ink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542"/>
    </inkml:context>
    <inkml:brush xml:id="br0">
      <inkml:brushProperty name="width" value="0.025" units="cm"/>
      <inkml:brushProperty name="height" value="0.025" units="cm"/>
    </inkml:brush>
  </inkml:definitions>
  <inkml:trace contextRef="#ctx0" brushRef="#br0">136 1 15054,'0'0'8323,"-13"14"-6652,2-2-1370,-11 12 862,-26 38-1,43-54-956,-1-1 0,2 1 0,-1 1 0,1-1 0,1 0 0,0 1 0,0 0 0,0 0 0,1 0 0,0 0 0,0 10 0,2-18-204,0 0 1,0 0-1,1 0 1,-1 0-1,0 0 1,0 0-1,1 0 1,-1 0-1,1 0 1,-1 0 0,1 0-1,-1-1 1,1 1-1,-1 0 1,1 0-1,0 0 1,-1-1-1,1 1 1,0 0-1,0-1 1,0 1-1,0 0 1,-1-1-1,1 1 1,0-1-1,1 1 1,36 6 123,38-14-21,-40-1-362,-25 5 138,1 1 0,-1 0-1,0 0 1,1 1 0,15 1 0,-26 0 130,0 0 0,0 0 0,0 0 1,0 0-1,0 0 0,0 1 0,0-1 0,-1 0 0,1 1 0,0-1 0,0 1 0,0-1 0,0 1 0,0-1 0,-1 1 0,1 0 0,0-1 1,0 1-1,-1 0 0,1 0 0,0-1 0,-1 1 0,1 0 0,-1 0 0,1 0 0,0 1 0,-1 1 83,1 0-1,-1 0 0,0-1 0,1 1 1,-1 0-1,0 0 0,0 0 0,-1-1 1,0 6-1,-1 0 228,-1 0-1,1 0 1,-1 0-1,-1 0 1,-6 12-1,4-13-295,1 0 0,-1 0 0,-1-1-1,1 1 1,-1-2 0,-12 10 0,15-13-27,1 0 0,-1 0 0,1 0 0,-1 0-1,0 0 1,0-1 0,0 0 0,0 0 0,0 0 0,0 0 0,0 0 0,0-1 0,0 0 0,0 0 0,0 0 0,-7-1 0,10 0-171,0 1-1,-1 0 1,1 0 0,0-1 0,0 1-1,1-1 1,-1 1 0,0-1-1,0 0 1,0 1 0,0-1 0,0 0-1,1 1 1,-1-1 0,0 0-1,0 0 1,1 0 0,-1 0-1,1 1 1,-1-1 0,1 0 0,-1 0-1,1 0 1,0 0 0,-1 0-1,1 0 1,0 0 0,0-1 0,0 1-1,0 0 1,-1 0 0,2 0-1,-1 0 1,0 0 0,0 0 0,0 0-1,0 0 1,1 0 0,-1 0-1,0 0 1,1 0 0,-1 0 0,1 0-1,0-1 1,1-2-889,0 1 1,0 0-1,0-1 1,0 1-1,1 0 1,-1 0-1,1 1 0,-1-1 1,1 0-1,0 1 1,5-3-1,17-6-10688</inkml:trace>
</inkml:ink>
</file>

<file path=ppt/ink/ink5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8.432"/>
    </inkml:context>
    <inkml:brush xml:id="br0">
      <inkml:brushProperty name="width" value="0.025" units="cm"/>
      <inkml:brushProperty name="height" value="0.025" units="cm"/>
    </inkml:brush>
  </inkml:definitions>
  <inkml:trace contextRef="#ctx0" brushRef="#br0">64 104 4420,'0'0'15839,"0"13"-14611,-10 137 2117,0-4-1544,8-98-1566,3 0 0,2 0 0,1-1 0,3 1 0,2-1 0,28 84-1,-10-66-95,-26-63-304,-3-16-140,0 1 0,-1-1 1,0 1-1,-1 0 0,-1 0 1,0 0-1,-11-18 0,0-6-140,-9-17-210,15 36 600,2 1-1,0-1 1,1-1-1,1 1 1,-5-28-1,11 45 71,0 1 0,0-1 0,0 1 0,0 0 0,0-1 0,1 1-1,-1-1 1,0 1 0,0 0 0,0-1 0,0 1 0,1-1 0,-1 1-1,0 0 1,0-1 0,1 1 0,-1 0 0,0-1 0,0 1 0,1 0-1,-1-1 1,0 1 0,1 0 0,-1 0 0,1 0 0,-1-1 0,0 1-1,1 0 1,-1 0 0,1 0 0,-1 0 0,0 0 0,1 0 0,-1-1 0,1 1-1,0 0 1,20 0 46,-13 1-68,12 0-315,-1 2 0,0 0 0,1 1 1,-1 1-1,29 12 0,25 6-5553,-60-19 2893,-1-2 1,1 0 0,23 1 0,-15-8 2945,-7-17 5767,-4 2-258,-10 40-428,1-3-3818,-13 32 1067,9-42-2157,1 0 0,0 0 0,0 0 0,1 0-1,0 0 1,0 1 0,0-1 0,1 0 0,2 15 0,-2-22-136,1 0 1,-1 1 0,1-1-1,-1 1 1,1-1 0,-1 0-1,1 1 1,0-1 0,-1 0-1,1 0 1,-1 0 0,1 1-1,0-1 1,-1 0 0,1 0-1,0 0 1,-1 0 0,1 0 0,0 0-1,-1 0 1,1 0 0,-1 0-1,1-1 1,0 1 0,-1 0-1,1 0 1,-1 0 0,1-1-1,0 1 1,0-1 0,20-9 58,-9 1-204,-1 0 0,0-1 0,11-13 0,-15 16 18,-1-1 0,1 1 0,0 1 0,1-1 0,0 1 0,0 0 0,0 1 0,1 0-1,17-8 1,-24 13 104,0 0 0,0 0 0,0 0-1,0 0 1,0 0 0,0 0 0,0 0 0,0 1-1,0-1 1,0 1 0,0-1 0,0 1-1,0 0 1,2 1 0,19 5 40,-13-7-4,0-1-1,-1 0 0,1-1 0,0 0 1,-1 0-1,0-1 0,1 0 0,-1-1 1,0 0-1,-1 0 0,1-1 0,-1 0 1,0-1-1,0 0 0,-1 0 0,9-9 0,4-4 70,-1-1-1,-1-1 0,-1-1 0,22-37 0,-23 32 17,-2-1 1,-1 0-1,-1-1 1,-2-1-1,-1 1 1,-1-1-1,-1-1 1,-2 0-1,-1 0 0,0-46 1,-4 75-104,0 1 0,0-1-1,0 0 1,0 1 0,-1-1 0,1 0 0,0 1 0,-1-1-1,1 0 1,-1 1 0,0-1 0,1 1 0,-3-3 0,3 4-2,0-1 0,-1 1 1,1-1-1,-1 1 0,1 0 0,-1-1 1,1 1-1,-1 0 0,1 0 1,-1-1-1,1 1 0,-1 0 1,0 0-1,1 0 0,-1 0 1,1 0-1,-1-1 0,0 1 1,1 0-1,-1 1 0,1-1 1,-1 0-1,1 0 0,-1 0 1,0 0-1,-2 1 8,1 1 0,0-1-1,0 0 1,-1 1 0,1-1 0,0 1 0,1-1 0,-1 1 0,0 0 0,0 0-1,1 0 1,-1 0 0,1 0 0,0 0 0,-3 5 0,-2 11 135,-1 0 0,2 1 0,1-1 1,0 1-1,1 0 0,0 22 0,1-2 15,3 1-1,5 38 0,-3-57-135,1 0-1,1-1 0,0 1 1,2-1-1,12 26 0,-14-35-5,0-1 0,1 0-1,0-1 1,0 1 0,1-1-1,0 0 1,1-1 0,0 0 0,1 0-1,-1-1 1,16 10 0,-23-16-7,1 0 1,-1 0 0,1 0 0,0 0 0,-1 0-1,1 0 1,0 0 0,0-1 0,0 1-1,0-1 1,0 1 0,0-1 0,-1 0 0,5 0-1,-6 0-5,1-1 0,-1 1 0,0 0-1,1-1 1,-1 1 0,0-1 0,0 1 0,1 0-1,-1-1 1,0 1 0,0-1 0,0 1 0,1-1-1,-1 1 1,0-1 0,0 1 0,0-1-1,0 1 1,0-1 0,0 1 0,0-1 0,0 1-1,0-1 1,0 1 0,0-1 0,-1 1 0,1-1-1,0 1 1,0-1 0,0 1 0,-1-1-1,1 0 1,-4-6-112,1 0 1,-1 0-1,0 0 0,-1 0 0,-8-9 0,-164-154-2749,34 36 4675,143 134-1800,-1 0 0,1 0 0,0-1 1,-1 1-1,1 0 0,0 0 0,0-1 1,-1 1-1,1 0 0,0 0 0,0-1 1,-1 1-1,1 0 0,0-1 0,0 1 1,0 0-1,0-1 0,0 1 0,-1 0 1,1-1-1,0 1 0,0-1 0,0 1 1,0 0-1,0-1 0,0 1 0,0 0 1,0-1-1,0 1 0,1 0 0,-1-1 1,0 1-1,0-1 0,0 1 0,0-1 1,15-3 477,27 5 187,-36 0-652,169 23-1505,31 2-3254,-126-25-1981</inkml:trace>
</inkml:ink>
</file>

<file path=ppt/ink/ink5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8.930"/>
    </inkml:context>
    <inkml:brush xml:id="br0">
      <inkml:brushProperty name="width" value="0.025" units="cm"/>
      <inkml:brushProperty name="height" value="0.025" units="cm"/>
    </inkml:brush>
  </inkml:definitions>
  <inkml:trace contextRef="#ctx0" brushRef="#br0">2439 136 15182,'-58'-24'830,"0"2"-1,-2 2 0,0 3 1,-1 3-1,-68-7 1,22 10-85,-1 5 0,-123 9 1,147 4-471,0 3 0,0 4 0,1 4 1,1 4-1,1 3 0,1 3 1,2 4-1,1 3 0,1 4 1,3 3-1,1 3 0,2 3 1,-117 106-1,151-117-165,1 1 1,1 2-1,3 1 0,1 1 1,2 2-1,2 1 1,2 1-1,2 0 0,-17 56 1,26-62-105,2 2 0,2 0 1,2 0-1,2 0 0,1 1 1,3-1-1,1 1 0,2 0 1,2-1-1,2 1 0,16 58 1,-7-51 9,2-2 0,2 0 0,3-1 0,1-1 0,2-1 0,3-1 0,1-1 0,2-2 0,1-1 0,40 36 0,-39-44-67,2-2 1,1-1 0,1-2 0,1-1-1,1-2 1,2-2 0,0-1 0,1-3-1,1-1 1,0-2 0,67 13 0,-45-18 20,1-3 1,0-3-1,0-3 1,0-3 0,0-3-1,0-2 1,-1-4-1,0-2 1,124-43 0,-99 21 66,-1-3 0,-3-5 1,-1-3-1,-2-3 1,-3-5-1,91-77 1,-117 84-7,-2-2 0,-2-3 1,-2-2-1,-3-2 1,-2-2-1,-3-1 1,59-117-1,-79 131-29,-1 0 0,-2-1 0,-2-1 0,-3 0 0,-1-1 0,-3 0 0,-1-1 0,-3 0 0,-2 0 0,-2 0 0,-2 0 0,-12-65 0,8 86-73,-1 0 0,-1 0 0,-2 0 0,-1 1 0,-1 1 0,-1 0 0,-1 0 0,-2 1 1,0 1-1,-2 1 0,0 0 0,-1 2 0,-40-35 0,32 34-113,-1 2 1,-1 1 0,-1 1 0,0 1-1,-1 2 1,-1 1 0,0 1 0,-1 2 0,-1 1-1,1 2 1,-46-5 0,24 7-115,-1 3 1,1 2-1,-1 3 1,1 2-1,-1 2 0,1 3 1,1 2-1,0 2 1,-56 23-1,65-18-1299,0 2 0,2 3 0,-54 35 0,13 6-7008</inkml:trace>
</inkml:ink>
</file>

<file path=ppt/ink/ink5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15.037"/>
    </inkml:context>
    <inkml:brush xml:id="br0">
      <inkml:brushProperty name="width" value="0.025" units="cm"/>
      <inkml:brushProperty name="height" value="0.025" units="cm"/>
    </inkml:brush>
  </inkml:definitions>
  <inkml:trace contextRef="#ctx0" brushRef="#br0">68 198 11915,'0'0'7661,"1"9"-5088,8 77-1454,25 106 0,-23-146-782,2-1 0,1-1 0,3 0 1,26 48-1,-42-90-337,17 26-34,-17-27 16,-1 0 1,1 0-1,0 0 1,0 0-1,0 0 1,0 0-1,-1 0 0,1-1 1,0 1-1,0 0 1,0-1-1,0 1 1,1-1-1,-1 1 0,0-1 1,0 1-1,0-1 1,0 0-1,1 0 1,-1 1-1,0-1 1,2 0-1,-2-1-116,-1-1-1,1 1 1,0 0 0,-1 0-1,1-1 1,-1 1 0,0 0-1,1 0 1,-1-1 0,0 1-1,0 0 1,0-1 0,0 1 0,0-1-1,0 1 1,0 0 0,-1-1-1,1 1 1,-1-2 0,1 0-180,-6-19-513,0 1 0,-2 0 0,0 0 0,-1 1 0,-2 0 0,0 0 0,-16-21 0,2 0 295,-2-4 394,-83-148 986,103 171-112,5 12-4,4 9 1003,101 103 597,-72-66-1583,3-2-1,1-2 1,1-1-1,67 43 1,-86-64-651,0-1-1,1-1 1,0 0 0,0-2 0,0 0-1,31 6 1,-43-11 23,-1-1 0,1 1 0,-1-1 0,1 0 0,-1 0 0,1 0 0,-1-1 0,1 0 0,-1 0 0,0 0 0,1 0 1,-1-1-1,0 0 0,0-1 0,0 1 0,0-1 0,0 1 0,-1-2 0,1 1 0,-1 0 0,0-1 0,0 0 0,0 0 0,-1 0 0,1 0 0,-1-1 0,4-6 0,0-3 55,-1-1 0,-1 0-1,0 0 1,-1 0 0,-1-1 0,0 0 0,-1 1-1,0-1 1,-2 0 0,-1-18 0,0 10 7,-1 1 1,-2 0 0,0 0-1,-1 1 1,-1 0-1,-13-30 1,11 36-178,-1-1 1,0 2-1,-1-1 0,-1 1 0,0 1 1,-17-17-1,20 23-24,0 1-1,0 0 1,-1 0 0,1 0-1,-2 2 1,1-1 0,-1 1-1,1 0 1,-1 1 0,-1 0-1,-18-5 1,29 9-61,0 0 1,0 0-1,-1 0 0,1 0 1,0 0-1,0 0 0,0 0 1,0-1-1,0 1 1,-1 0-1,1 0 0,0 0 1,0 0-1,0 0 0,0 0 1,-1 0-1,1 0 1,0 0-1,0 0 0,0 0 1,0 0-1,-1 0 0,1 0 1,0 0-1,0 0 1,0 0-1,0 0 0,0 0 1,-1 0-1,1 0 0,0 0 1,0 0-1,0 1 1,0-1-1,-1 0 0,1 0 1,0 0-1,0 0 0,0 0 1,0 0-1,0 0 1,0 1-1,0-1 0,-1 0 1,1 0-1,0 0 0,0 0 1,0 0-1,0 1 1,0-1-1,0 0 0,0 0 1,0 0-1,0 0 0,0 1 1,0-1-1,0 0 1,0 0-1,0 0 0,0 0 1,0 1-1,11 11-2817,19 12-2642,-3-7-804</inkml:trace>
</inkml:ink>
</file>

<file path=ppt/ink/ink5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4.456"/>
    </inkml:context>
    <inkml:brush xml:id="br0">
      <inkml:brushProperty name="width" value="0.025" units="cm"/>
      <inkml:brushProperty name="height" value="0.025" units="cm"/>
    </inkml:brush>
  </inkml:definitions>
  <inkml:trace contextRef="#ctx0" brushRef="#br0">2644 408 16752,'-33'-9'51,"-251"-61"637,209 56-465,-141-9 0,160 21-256,0 2 0,0 4-1,0 1 1,0 3 0,1 2 0,0 3-1,1 2 1,-61 26 0,19 2 73,2 5 0,2 3 0,3 4 0,2 5 0,-80 70 0,72-46 28,3 4 0,5 4 0,-138 188 1,179-213 27,3 2 1,3 1-1,3 3 1,3 1-1,4 1 1,3 1-1,3 2 1,4 1-1,3 0 1,3 1-1,-3 94 1,14-98-34,3 0 1,3 1 0,4-1-1,24 113 1,-21-149-58,2 0 0,2-1 0,1 0 0,2-1 0,2-1 0,1-1 1,2 0-1,2-2 0,53 61 0,-43-60 96,2-2 0,1-2 0,2-1 0,0-2 0,79 42 0,-57-41 43,2-2 1,1-3-1,105 25 0,-28-22-55,0-6 0,2-7 0,192-4 0,-131-17-78,-1-10 0,-1-8 0,347-89 0,564-257 58,-324 30 78,-607 247-230,-4-7 1,194-147 0,-294 190-18,-4-3 1,-2-4-1,104-120 0,-151 155 108,-2 0-1,-2-2 0,0-1 0,-2 0 0,-2-1 0,-1-1 1,-1-1-1,-3 0 0,0-1 0,-3 0 0,-1-1 0,4-39 1,-12 51 22,-1 1 1,0-1 0,-2 1 0,-1-1 0,-1 1 0,-1 0-1,-1 1 1,-2 0 0,0 0 0,-1 0 0,-2 1 0,0 1 0,-25-35-1,0 9 92,-2 0-1,-3 3 0,-1 1 0,-79-61 1,22 32 39,-3 4 0,-2 4 1,-4 5-1,-2 5 1,-123-42-1,-38 4 154,-299-62 0,334 102 47,-2 11-1,-404-19 0,490 58-294,0 8 0,0 6 0,0 6 0,2 8 0,-204 59 0,234-46-452,3 6-1,1 5 1,3 5 0,2 5-1,3 5 1,3 4 0,-139 116-1,42 3-2492,24-5-2531</inkml:trace>
</inkml:ink>
</file>

<file path=ppt/ink/ink5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5.284"/>
    </inkml:context>
    <inkml:brush xml:id="br0">
      <inkml:brushProperty name="width" value="0.025" units="cm"/>
      <inkml:brushProperty name="height" value="0.025" units="cm"/>
    </inkml:brush>
  </inkml:definitions>
  <inkml:trace contextRef="#ctx0" brushRef="#br0">90 0 14990,'-13'6'758,"-42"21"-69,35-11-200,20-16-482,0 1-1,-1-1 1,1 0 0,0 1 0,0-1 0,0 0 0,0 1-1,0-1 1,0 0 0,0 1 0,0-1 0,0 0 0,0 1 0,0-1-1,0 1 1,0-1 0,0 0 0,0 1 0,0-1 0,0 0 0,0 1-1,0-1 1,1 0 0,-1 1 0,0-1 0,0 0 0,0 1 0,1-1-1,-1 0 1,0 0 0,1 1 0,30 11 0,-28-11-17,554 122 2062,-94-24-1681,-288-54-400,88 20-1123,-198-53 204,-1-2 0,71 1 0,-117-10 358,-1-1 0,1-1 0,26-5 0,-27 1-632,0 0-1,30-15 1</inkml:trace>
</inkml:ink>
</file>

<file path=ppt/ink/ink5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5.642"/>
    </inkml:context>
    <inkml:brush xml:id="br0">
      <inkml:brushProperty name="width" value="0.025" units="cm"/>
      <inkml:brushProperty name="height" value="0.025" units="cm"/>
    </inkml:brush>
  </inkml:definitions>
  <inkml:trace contextRef="#ctx0" brushRef="#br0">0 73 21044,'0'0'91,"12"-8"-54,0 0-35,0 1 0,0 0 0,1 1 1,0 1-1,0 0 0,0 1 0,1 0 0,-1 1 0,26-2 0,43-2 12,0 4 0,155 15-1,-199-8-62,-1 3 0,0 0 0,-1 3 0,0 1 0,-1 2 0,0 1 0,-1 2 0,55 33 0,-79-42 36,0 0-1,0 1 1,0 0 0,-1 0-1,0 1 1,-1 0 0,1 1-1,-2 0 1,0 0 0,0 0-1,-1 1 1,0 0 0,-1 1-1,0-1 1,-1 1-1,0 0 1,-1 0 0,0 0-1,-1 0 1,0 1 0,-1-1-1,0 1 1,-1-1 0,-1 1-1,0-1 1,0 1 0,-4 12-1,-5 6 36,-1 0 0,-1-1 0,-1 0 0,-2-1 0,-1 0-1,-1-1 1,-21 26 0,-157 173-85,161-190-173,-138 141-151,138-147-900,-1 0 0,-2-3 0,-48 30 1,18-26-6140</inkml:trace>
</inkml:ink>
</file>

<file path=ppt/ink/ink5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6.437"/>
    </inkml:context>
    <inkml:brush xml:id="br0">
      <inkml:brushProperty name="width" value="0.025" units="cm"/>
      <inkml:brushProperty name="height" value="0.025" units="cm"/>
    </inkml:brush>
  </inkml:definitions>
  <inkml:trace contextRef="#ctx0" brushRef="#br0">509 365 10634,'-7'-11'571,"-3"-7"-2,0 1 0,1-1 0,0-1 0,2 0-1,0 0 1,2 0 0,0-1 0,-4-30 0,9 22-63,1 16 19,-1 0 1,-1 0-1,0 0 1,0 0-1,-5-17 1,5 27-448,1 0 0,-1 0 0,0 0 0,0 0 0,0 0 0,0 0 0,0 0 1,-1 1-1,1-1 0,0 0 0,-1 1 0,1-1 0,-1 1 0,0-1 0,1 1 0,-1 0 0,0 0 0,0 0 1,0 0-1,0 0 0,0 0 0,0 0 0,0 1 0,0-1 0,0 1 0,0-1 0,-1 1 0,1 0 0,0 0 0,0 0 1,0 0-1,0 0 0,-1 1 0,1-1 0,-4 2 0,-3 1-81,1 0-1,-1 1 1,1 0-1,-1 0 1,1 1 0,1 0-1,-1 1 1,1-1 0,0 2-1,0-1 1,0 1-1,-10 14 1,-4 7 23,1 1 0,-17 32 0,29-48-15,1 1 0,0 0-1,1 0 1,0 0 0,1 1 0,1 0 0,1 0 0,0 0 0,0 0-1,1 25 1,2-38-11,0 1 0,1 0 0,-1 0 1,1-1-1,0 1 0,0-1 0,0 1 0,0 0 0,1-1 0,-1 0 0,1 1 0,-1-1 0,1 0 0,0 0 0,0 0 0,0 0 0,0 0 0,0 0 0,0-1 1,1 1-1,-1 0 0,0-1 0,1 0 0,-1 0 0,1 0 0,0 0 0,4 1 0,10 2 36,-1 0 0,1-2 0,28 1 0,-6 1-16,-25-3-11,1 2-1,-1 0 1,0 1-1,0 0 0,0 1 1,0 0-1,17 11 1,-27-14 1,0 1 0,0 0 0,0 1 0,0-1 0,0 1 0,-1-1 1,0 1-1,0 0 0,0 1 0,0-1 0,0 0 0,-1 1 0,0-1 1,0 1-1,0 0 0,-1 0 0,1 0 0,-1 0 0,0 0 0,-1 0 0,1 0 1,-1 0-1,0 0 0,-1 8 0,-1 1 236,-1 0 0,-1 0 0,0-1 0,0 1 1,-1-1-1,-1 0 0,-1 0 0,1-1 0,-2 1 0,0-2 0,-11 14 0,-17 17 1045,-59 54 0,93-94-1259,-37 35 822,-1-2-1,-2-1 1,-86 52-1,127-85-852,0-1-1,0 1 1,0-1 0,0 1-1,0 0 1,0-1 0,0 0-1,0 1 1,0-1 0,0 1-1,0-1 1,0 0 0,0 0-1,0 0 1,0 0 0,0 0-1,-1 0 1,1 0-1,0 0 1,0 0 0,-1-1-1,1 1-54,1-1 0,0 0-1,-1 1 1,1-1 0,0 0-1,0 0 1,0 1-1,-1-1 1,1 0 0,0 0-1,0 1 1,0-1 0,0 0-1,0 0 1,0 1-1,1-1 1,-1 0 0,0 0-1,0 1 1,0-1 0,1 0-1,0 0 1,26-55-3663,-21 47 3133,67-131-7690,-28 49 1639</inkml:trace>
</inkml:ink>
</file>

<file path=ppt/ink/ink5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6.843"/>
    </inkml:context>
    <inkml:brush xml:id="br0">
      <inkml:brushProperty name="width" value="0.025" units="cm"/>
      <inkml:brushProperty name="height" value="0.025" units="cm"/>
    </inkml:brush>
  </inkml:definitions>
  <inkml:trace contextRef="#ctx0" brushRef="#br0">1 0 15407,'0'0'5060,"3"16"-4205,41 205 2083,114 337 1,-155-548-2865,2 4 37,1 1 1,0 0-1,0-1 1,1 0-1,1-1 1,14 19-1,-39-71 1101,-235-340-1404,255 382 141,1 0 0,0-1-1,-1 1 1,1-1 0,0 0 0,0 0 0,6 2 0,-1 0-10,7 3-846,1-1-1,0 0 0,0-1 1,0-1-1,1-1 1,0 0-1,0-1 1,-1-1-1,1-1 1,0 0-1,0-1 1,30-7-1,-6-7-4943</inkml:trace>
</inkml:ink>
</file>

<file path=ppt/ink/ink5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27.514"/>
    </inkml:context>
    <inkml:brush xml:id="br0">
      <inkml:brushProperty name="width" value="0.025" units="cm"/>
      <inkml:brushProperty name="height" value="0.025" units="cm"/>
    </inkml:brush>
  </inkml:definitions>
  <inkml:trace contextRef="#ctx0" brushRef="#br0">63 691 14798,'0'0'2349,"-7"9"-545,-2 1-1192,1 1-1,1 0 1,0 0-1,-10 23 1,16-32-591,0 0 0,0-1 0,0 1 0,0 1 0,0-1-1,1 0 1,-1 0 0,1 0 0,0 0 0,-1 0 0,1 0 0,0 1 0,0-1 0,0 0 0,0 0 0,1 0 0,-1 1-1,1-1 1,-1 0 0,1 0 0,0 0 0,0 0 0,0 0 0,0 0 0,0 0 0,0-1 0,0 1 0,1 0 0,-1 0-1,1-1 1,-1 1 0,1-1 0,0 1 0,-1-1 0,1 0 0,0 0 0,0 0 0,0 0 0,0 0 0,0 0 0,0 0-1,0-1 1,0 1 0,0-1 0,4 1 0,7 1 43,1-1 0,-1-1-1,1 0 1,-1 0 0,1-2-1,-1 1 1,0-2 0,1 0 0,-1 0-1,19-9 1,36-7 490,-50 22 2800,-17-2-3364,1 0 1,-1-1-1,1 1 0,-1-1 0,1 1 1,-1-1-1,1 1 0,-1-1 0,1 0 1,-1 0-1,1 0 0,-1 0 0,1 0 1,-1 0-1,1 0 0,-1-1 0,1 1 1,-1 0-1,1-1 0,1 0 0,5-4 50,-1 0 0,0-1-1,1 0 1,-2 0 0,1 0-1,-1-1 1,0 0 0,5-8-1,42-69 150,-46 71-185,14-23-11,-3-1-1,-1-1 0,-1 0 1,-2-1-1,-2-1 1,-2 0-1,-2 0 1,-1-1-1,-2 0 0,-2-1 1,-4-74-1,-4 84 8,5 32-3,0-1 0,0 0 0,0 1 0,0-1 0,0 1 0,0-1 0,0 0 0,-1 1 0,1-1 0,0 0 0,0 1 0,0-1 0,-1 1 0,1-1 0,0 1 0,-1-1-1,1 1 1,0-1 0,-1 1 0,1-1 0,-1 1 0,1-1 0,-1 1 0,1-1 0,-1 1 0,1 0 0,-1-1 0,1 1 0,-1 0 0,0 0 0,1-1 0,-1 1 0,1 0 0,-1 0 0,0 0 0,1 0-1,-1 0 1,0 0 0,1 0 0,-1 0 0,0 0 0,0 1-34,-1 1-1,1-1 0,1 0 0,-1 1 1,0-1-1,0 1 0,0 0 1,1-1-1,-1 1 0,1-1 1,0 1-1,-1 0 0,1 0 0,0-1 1,0 1-1,0 0 0,0 2 1,2 39-90,-1-31 121,1 8 28,1-1 1,1 0 0,0 0-1,2 0 1,0-1-1,1 0 1,1 0 0,1-1-1,0 1 1,1-2-1,1 0 1,0 0 0,2-1-1,-1 0 1,28 23-1,-20-20 14,0-2-1,1-1 0,0 0 0,1-2 1,1 0-1,0-2 0,1 0 0,0-2 1,0 0-1,1-2 0,40 7 1,-65-14-26,0 0 0,0 0 1,0 0-1,1 1 1,-1-1-1,0 0 1,0 0-1,1 0 0,-1 0 1,0 0-1,0 0 1,1 0-1,-1 0 1,0 0-1,0 0 0,1 0 1,-1 0-1,0 0 1,0 0-1,1 0 1,-1 0-1,0 0 0,0 0 1,1 0-1,-1 0 1,0 0-1,0 0 1,0-1-1,1 1 0,-1 0 1,0 0-1,0 0 1,0 0-1,1 0 1,-1-1-1,0 1 0,0 0 1,0 0-1,0 0 1,1-1-1,-1 1 1,0 0-1,0 0 0,0-1 1,0 1-1,0 0 1,0-1-1,-10-11 295,-22-12-53,-70-31-105,-3 5 0,-115-38 1,109 45 1342,110 43-1424,0-1-1,0 1 1,0 0 0,0 0-1,0-1 1,0 1 0,0-1-1,0 1 1,1-1 0,-1 1-1,0-1 1,0 1 0,0-1-1,0 0 1,1 0 0,-1 1-1,0-1 1,1 0 0,-1 0-1,1 0 1,-1 0 0,0-1-1,2 1-44,0 0 1,-1 0-1,1 0 0,0-1 0,0 1 0,0 1 0,0-1 0,0 0 0,1 0 0,-1 0 0,0 0 1,0 1-1,1-1 0,-1 1 0,0-1 0,1 1 0,-1-1 0,2 1 0,409-116 175,-351 102-264,-29 6-38,185-47-2793,-77 6-4869,-25-3-6480</inkml:trace>
</inkml:ink>
</file>

<file path=ppt/ink/ink5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34.457"/>
    </inkml:context>
    <inkml:brush xml:id="br0">
      <inkml:brushProperty name="width" value="0.025" units="cm"/>
      <inkml:brushProperty name="height" value="0.025" units="cm"/>
    </inkml:brush>
  </inkml:definitions>
  <inkml:trace contextRef="#ctx0" brushRef="#br0">5395 256 13453,'-146'-20'398,"-964"-110"2600,841 112-2776,0 12 0,-309 33 0,255 12-213,2 14 0,-458 138 0,628-141 33,1 6 1,4 7 0,-179 105-1,223-106-31,3 5 0,3 3-1,3 5 1,3 4 0,-81 93 0,149-148 4,1 2 0,0 0 0,2 1 0,2 1 0,0 1 0,-21 52 0,33-69 24,1 0 0,1 1-1,0-1 1,0 1 0,2 0 0,-1 0 0,2 0-1,-1 0 1,2-1 0,0 1 0,0 0-1,1 0 1,1 0 0,0-1 0,1 1 0,0-1-1,1 0 1,0 0 0,14 21 0,6 3-8,2-2 0,1 0 0,2-2 0,54 46 0,151 94 54,-123-102-87,3-5 0,3-6 0,2-4 0,2-6-1,214 55 1,-145-61-19,2-9 1,2-8-1,230 1 0,-40-28 104,462-60-1,374-136-23,-299-20-68,-726 157 124,-2-8 0,291-148 0,-411 178 115,-3-3 0,-1-4-1,110-91 1,-155 113-52,-2-1 0,0-1 0,-2-1 0,-1 0 0,18-32 0,-27 39-39,-1-1 0,-1 0-1,-1 0 1,-1-1 0,0 0-1,-2-1 1,-1 0 0,4-35-1,-8 39-96,0 0 0,-1 0-1,0 0 1,-2 0 0,0 0-1,-1 0 1,-1 1 0,-1-1-1,-14-31 1,6 23-10,-1 1 0,-1 1 0,-1 0 0,-1 1 0,-33-33 0,-1 9-1,-3 2 0,-1 2 0,-2 3 0,-82-43 0,-15 4 62,-2 6 0,-223-70 0,159 78-249,-291-48 1,-31 56-2306,423 48 1009,-51-6-2237</inkml:trace>
</inkml:ink>
</file>

<file path=ppt/ink/ink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923"/>
    </inkml:context>
    <inkml:brush xml:id="br0">
      <inkml:brushProperty name="width" value="0.025" units="cm"/>
      <inkml:brushProperty name="height" value="0.025" units="cm"/>
    </inkml:brush>
  </inkml:definitions>
  <inkml:trace contextRef="#ctx0" brushRef="#br0">0 112 9865,'9'-3'5120,"-2"1"-4058,37-13 4019,-13 0 4076,-31 15-9127,0 0 0,1 0 1,-1-1-1,0 1 0,0 0 1,0-1-1,1 1 0,-1 0 1,0-1-1,0 1 0,0 0 1,0-1-1,0 1 0,0-1 1,0 1-1,0 0 0,0-1 1,1 1-1,-2 0 0,1-1 0,0 1 1,0 0-1,0-1 0,0 1 1,0-1-1,0 1 0,0 0 1,0-1-1,0 1 0,-1 0 1,1-1-1,0 1 0,0 0 1,-1-1-1,1 1 0,0 0 1,0 0-1,-1-1 0,1 1 1,0 0-1,0 0 0,-1 0 1,1-1-1,0 1 0,-1 0 1,1 0-1,-1 0 0,1 0 1,0 0-1,-1 0 0,1-1 1,0 1-1,-1 0 0,-17-8 815,16 8-845,1-1 0,-1 1 0,0 0 0,1 0 0,-1 0 0,1 1 0,-1-1 0,1 0 0,-1 0 0,1 1 0,-1-1 0,1 1 0,0-1 0,-1 1 0,1 0 0,-1 0 0,1-1 0,0 1 0,0 0 0,0 0 0,-1 0 0,1 0 0,0 0 0,0 1 0,0-1 0,1 0 0,-1 0 0,0 1 0,0-1 0,1 1 0,-1-1 0,1 0 0,-1 1 0,1-1 0,-1 1 0,1-1 0,0 1 0,0-1 0,0 1 0,0-1 0,0 1 0,0 0 0,0-1 0,1 1 0,-1-1 0,0 0 0,1 1 0,-1-1 0,1 1 0,0-1 0,-1 1 0,1-1 0,0 0 0,0 0 0,0 1 0,0-1 0,0 0 0,0 0 0,0 0 0,0 0 0,0 0 0,1 0 0,-1 0 0,2 0 0,12 3-70,1-1 0,-1 0 1,1-2-1,-1 0 0,16 0 0,-17-2 1,-1 1 0,1 1 0,-1 0 0,1 1 0,-1 1 0,0 0 0,18 6-1,-29-8 82,-1 0 0,1 0 0,0 0-1,-1 0 1,1 0 0,-1 0-1,1 1 1,-1-1 0,1 1-1,-1-1 1,0 1 0,0-1 0,0 1-1,0 0 1,0-1 0,0 1-1,0 0 1,-1 0 0,1 0-1,0 2 1,3 5 629,-4-9-639,0 0 1,1 0-1,-1 0 1,0 0-1,1 0 1,-1 0-1,0 0 1,1 0-1,-1 0 1,0 0 0,0 0-1,1 0 1,-1-1-1,0 1 1,1 0-1,-1 0 1,0 0-1,0 0 1,1-1-1,-1 1 1,0 0 0,0 0-1,1 0 1,-1-1-1,0 1 1,0 0-1,0-1 1,1 1-1,-1 0 1,0 0-1,0-1 1,0 1-1,0 0 1,0-1 0,0 1-1,0 0 1,0-1-1,0 1 1,0 0-1,0-1 1,0 1-1,7-16-23,9-32-56,-11 29-176,2 1 0,0 0 0,14-27 0,-11 38-2286,-5 5-1059,-5-10-9611</inkml:trace>
</inkml:ink>
</file>

<file path=ppt/ink/ink5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36.378"/>
    </inkml:context>
    <inkml:brush xml:id="br0">
      <inkml:brushProperty name="width" value="0.025" units="cm"/>
      <inkml:brushProperty name="height" value="0.025" units="cm"/>
    </inkml:brush>
  </inkml:definitions>
  <inkml:trace contextRef="#ctx0" brushRef="#br0">5287 759 15663,'-41'-66'871,"-3"1"0,-3 3 1,-110-113-1,117 138-1022,-2 2 0,-1 2 0,-1 1 0,-2 2 1,-1 3-1,-82-36 0,50 34-283,-2 4 0,-1 3 0,0 4 1,-2 3-1,-89-4 0,-428 14-124,351 18 1100,-328 61-1,387-36 111,3 8-1,-237 92 1,274-74-647,3 6-1,3 7 1,3 7 0,5 5-1,3 6 1,5 6 0,-225 229-1,298-272 67,3 2-1,3 3 1,2 1-1,4 3 1,-71 142-1,99-173 38,1 0 0,3 0-1,1 1 1,1 1 0,2 0 0,2 0-1,2 1 1,1 0 0,2-1 0,1 1 0,2 0-1,2-1 1,2 1 0,15 52 0,-10-54-88,3 0 1,1-2 0,2 0-1,1-1 1,2 0 0,1-2-1,31 38 1,-17-30 7,2-2 1,2-1-1,1-2 1,76 51-1,-28-33 38,2-4 1,2-4-1,2-5 0,2-3 0,107 26 0,-60-29-64,1-6 0,186 12 0,1397 0 227,-1269-70-186,588-113 0,-307-13 68,-20-63 359,-600 173-224,-3-4-1,118-71 1,-194 98-96,-2-2 0,0-1 0,-2-2 0,-1-2 0,-2-1 0,-1-2 0,-1-1 0,-2-1 0,29-45 0,-48 62-114,0 0 0,-1 0 0,-2-1 0,1 0 0,-2 0 0,-1-1-1,0 1 1,-2-1 0,0 0 0,-1-1 0,-1 1 0,-3-40 0,-1 38-39,-1-1 0,-1 1 0,-1 0 0,-1 1 1,-1 0-1,-1 0 0,-1 0 0,-1 1 0,0 1 0,-1 0 1,-22-26-1,-10-4-2,-3 2 1,-1 2-1,-2 2 0,-2 3 1,-104-62-1,15 24 16,-189-74 0,-48 7 218,-444-107-1,-416-37-3999,1035 244 1539,-58-11-3758</inkml:trace>
</inkml:ink>
</file>

<file path=ppt/ink/ink5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39.818"/>
    </inkml:context>
    <inkml:brush xml:id="br0">
      <inkml:brushProperty name="width" value="0.025" units="cm"/>
      <inkml:brushProperty name="height" value="0.025" units="cm"/>
    </inkml:brush>
  </inkml:definitions>
  <inkml:trace contextRef="#ctx0" brushRef="#br0">1003 1 6438,'0'0'14280,"-12"4"-14178,2 0-67,1 1 0,-1 0-1,1 0 1,0 1 0,0 1 0,1-1 0,0 1 0,-13 15 0,-64 82 548,35-41-365,-55 57 419,-6-4 0,-4-6-1,-145 107 1,226-192-446,16-12-129,0 0 1,1 1-1,0 1 1,1 0-1,-26 33 1,42-47-84,-1 0-1,0 0 1,0 0 0,0 0 0,1-1 0,-1 1 0,0 0-1,1 0 1,-1 0 0,1 0 0,-1 1 0,1-1 0,0 0-1,-1 0 1,1 0 0,0 0 0,0 0 0,0 0 0,0 1-1,0-1 1,0 0 0,0 0 0,0 0 0,0 0 0,0 1-1,1-1 1,-1 0 0,0 0 0,1 0 0,-1 0 0,1 0 0,-1 0-1,1 0 1,0 0 0,-1 0 0,1 0 0,0 0 0,0-1-1,0 1 1,0 0 0,-1 0 0,1-1 0,0 1 0,0 0-1,0-1 1,1 1 0,-1-1 0,0 0 0,0 1 0,0-1-1,0 0 1,2 1 0,5 0-303,1 0 0,-1 0 0,0-1 0,0 0 0,1 0 0,8-2 0,-8 0-260,0 0 0,-1-1 0,1 1 0,-1-2 0,1 1 0,-1-1 0,-1-1 0,1 1 0,13-12 0,32-31-5849</inkml:trace>
</inkml:ink>
</file>

<file path=ppt/ink/ink5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0.255"/>
    </inkml:context>
    <inkml:brush xml:id="br0">
      <inkml:brushProperty name="width" value="0.025" units="cm"/>
      <inkml:brushProperty name="height" value="0.025" units="cm"/>
    </inkml:brush>
  </inkml:definitions>
  <inkml:trace contextRef="#ctx0" brushRef="#br0">123 0 11307,'0'0'9288,"-6"15"-9229,-8 37 196,2-1 0,2 2 0,-6 94 0,-37 579 2943,49-680-3120,0-3-21,1 0-1,3 0 0,6 62 1,-5-103-167,-1 1 0,1-1 0,-1 0 0,1 1 1,0-1-1,0 0 0,0 1 0,0-1 0,0 0 0,0 0 1,1 0-1,-1 0 0,1 0 0,0 0 0,-1 0 0,1-1 1,0 1-1,0-1 0,0 1 0,0-1 0,0 0 0,0 0 1,1 1-1,-1-2 0,0 1 0,1 0 0,-1 0 0,0-1 1,4 1-1,-4-1-96,0 0 0,0 0 0,0 0 0,0-1 0,0 1 0,0-1 0,0 1 0,0-1 0,0 0 0,0 1 0,0-1 0,0 0 0,0 0 0,-1-1 0,1 1 0,0 0 0,-1-1 0,1 1 0,-1-1 0,1 1 1,-1-1-1,0 1 0,0-1 0,0 0 0,0 0 0,0 0 0,0 0 0,0 0 0,0 0 0,-1 0 0,1 0 0,-1 0 0,1-4 0,0-23-9291</inkml:trace>
</inkml:ink>
</file>

<file path=ppt/ink/ink5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0.628"/>
    </inkml:context>
    <inkml:brush xml:id="br0">
      <inkml:brushProperty name="width" value="0.025" units="cm"/>
      <inkml:brushProperty name="height" value="0.025" units="cm"/>
    </inkml:brush>
  </inkml:definitions>
  <inkml:trace contextRef="#ctx0" brushRef="#br0">1 63 12172,'0'0'2957,"3"10"-1195,94 271 4114,-13-43-5490,-58-153-337,30 87 62,-54-167-103,0 0 1,0-1 0,0 1-1,0-1 1,1 0 0,0 0-1,0 0 1,0 0-1,0 0 1,6 4 0,-7-7 53,0 1 1,0-1-1,0 0 0,0 0 1,0 0-1,0-1 1,0 1-1,0 0 0,1-1 1,-1 0-1,0 1 1,0-1-1,1 0 0,-1 0 1,0 0-1,0 0 0,1-1 1,-1 1-1,0-1 1,0 1-1,1-1 0,-1 0 1,0 0-1,4-2 1,12-8 471,0-1 0,-1-1 0,-1 0 0,1-2 0,-2 0 0,21-26 0,-9 11-162,50-55 155,120-174-1,-158 196-1655,61-129-1,-96 184 676,20-56-951,-19 30-1075,-11 5-3378,-11 11-5731</inkml:trace>
</inkml:ink>
</file>

<file path=ppt/ink/ink5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3.468"/>
    </inkml:context>
    <inkml:brush xml:id="br0">
      <inkml:brushProperty name="width" value="0.025" units="cm"/>
      <inkml:brushProperty name="height" value="0.025" units="cm"/>
    </inkml:brush>
  </inkml:definitions>
  <inkml:trace contextRef="#ctx0" brushRef="#br0">3147 57 17200,'5'-9'716,"-4"8"-700,1-2-1,0 0-1,0-1 1,1 1-1,-1 0 1,1 0-1,0 1 1,-1-1-1,1 1 1,0-1-1,0 1 1,1 0-1,-1 0 1,0 0-1,1 0 1,0 1-1,-1-1 1,1 1-1,0 0 1,-1 0-1,1 1 1,0-1-1,0 1 1,0 0-1,6 0 1,0 2-87,0 0 0,0 1 0,0 0 0,-1 0 0,1 1 0,-1 1 0,0-1 0,0 2 0,0-1 0,-1 1 0,0 0 0,0 1 0,-1 0 0,0 0 0,0 1 0,0 0 0,-1 0 0,0 0 0,6 13 0,-2-3-603,0 1-1,-2 1 1,0 0 0,-1 0 0,-1 0 0,-1 1 0,-1 0-1,3 29 1,-6-19-340,0 1 0,-2 0 0,-2 0-1,-9 47 1,2-40 1154,-1 0-1,-2 0 1,-20 41 0,-101 237 5583,108-242-4606,3 0 0,-17 109-1,3 72-554,-64 316-417,-26-112-160,78-310 305,-70 147-1,54-169 95,-6-3 1,-5-3-1,-5-4 1,-6-3-1,-140 144 1,137-171-212,-3-5 1,-4-3-1,-4-5 1,-2-4-1,-4-5 1,-208 95-1,90-68 1146,-3-11 1,-370 84-1,575-161-1251,-4 2-191,-1-1 1,0-1-1,-39 1 1,81-15-5885,6-20 1366,-15 22 2410,20-31-6912</inkml:trace>
</inkml:ink>
</file>

<file path=ppt/ink/ink5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4.261"/>
    </inkml:context>
    <inkml:brush xml:id="br0">
      <inkml:brushProperty name="width" value="0.025" units="cm"/>
      <inkml:brushProperty name="height" value="0.025" units="cm"/>
    </inkml:brush>
  </inkml:definitions>
  <inkml:trace contextRef="#ctx0" brushRef="#br0">5473 941 11627,'0'-16'822,"-2"-132"-449,0 120-10,-1 1 0,-1-1 1,-2 1-1,-9-30 0,6 36-150,-1 0-1,0 0 1,-2 1 0,0 1-1,-1 0 1,-1 1 0,-1 0-1,0 1 1,-1 1 0,-1 0-1,-1 1 1,0 1 0,-1 1 0,0 1-1,-1 0 1,-34-14 0,-15-1-155,-1 3 0,-1 3 1,-137-23-1,-915-94 1517,835 114-1279,-420 19 1,558 15-310,0 6 0,1 8 0,1 5 0,-229 79 0,268-67 165,2 5-1,2 4 1,3 5-1,2 5 1,-145 112-1,171-111-38,3 3-1,3 4 1,3 2-1,3 3 1,3 3 0,3 2-1,-53 101 1,56-76-122,4 2-1,6 3 1,-55 203-1,77-221-1,5 0-1,3 2 1,4-1-1,4 1 1,10 121-1,-1-169 37,2 0 0,3-1-1,1 0 1,2 0 0,2-1 0,1-1-1,3 0 1,1-1 0,40 62 0,-26-56 99,2-1 0,2-2 1,2-1-1,1-2 0,3-2 1,87 61-1,-58-53 52,3-2 1,1-5-1,2-2 0,87 27 0,-65-32-82,1-4-1,193 27 1,-142-41-36,1-6 1,0-7 0,190-23 0,-130-7-27,364-98 0,474-228 121,-35-89-24,-318 67-12,-598 311-80,-3-3 1,-3-5-1,-4-3 1,129-142 0,-181 175 49,-2-2 1,-2-2-1,-3-1 1,-1-1 0,-3-1-1,-1-2 1,20-65-1,-36 87-47,-3 0 0,0 0 0,-2 0 0,-1-1 1,-2 0-1,-2-39 0,-2 46-40,-1 0 0,-1 1 0,-1-1 0,-1 1 0,-1 0 1,-2 1-1,0 0 0,-22-39 0,5 21-22,-1 2 1,-2 1-1,-2 1 1,-1 2-1,-2 1 0,-2 2 1,-61-44-1,9 17 19,-1 4 0,-137-61 1,45 38 43,-2 8 1,-3 9 0,-3 7 0,-244-36 0,189 57 25,-1 10 0,-491 19 1,560 17-1099,2 8 0,0 7 1,2 8-1,-274 94 1,309-77-372,3 5 0,2 6 0,3 5 0,3 7 0,-223 175 0,167-92-6067</inkml:trace>
</inkml:ink>
</file>

<file path=ppt/ink/ink5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6.817"/>
    </inkml:context>
    <inkml:brush xml:id="br0">
      <inkml:brushProperty name="width" value="0.025" units="cm"/>
      <inkml:brushProperty name="height" value="0.025" units="cm"/>
    </inkml:brush>
  </inkml:definitions>
  <inkml:trace contextRef="#ctx0" brushRef="#br0">5344 530 11531,'-194'-123'3156,"98"70"-2928,-2 4-1,-193-66 0,133 66 81,-3 8 0,0 6 0,-221-18 0,242 44-303,-2 6 1,1 7 0,1 5-1,-176 35 1,72 8-46,-395 139-1,451-119 106,4 8-1,-270 162 0,331-163 60,4 5 0,-117 107 1,151-112 38,2 4 0,5 3 0,-80 115 0,111-133-59,4 2-1,2 2 0,4 1 1,3 2-1,-29 95 1,45-109-70,3 2 1,2 0-1,3 0 1,4 1-1,1 0 1,4 0-1,9 85 1,0-90-48,3-1 0,3 0 1,2-1-1,3 0 0,2-2 0,3 0 1,1-2-1,36 54 0,-3-19-19,3-2-1,4-4 0,127 127 0,-96-120 33,3-5 0,3-4 0,4-4 0,4-6 0,2-4 0,226 96 0,-180-102 143,3-8 0,2-6 1,2-7-1,311 31 0,-233-55 265,0-10 0,1-11 1,-1-10-1,345-68 0,-312 24-81,-3-13-1,-3-11 1,398-182-1,-497 184-223,206-135 1,-279 150-76,-2-3 1,-4-4-1,101-106 0,-149 134-15,-3-3 0,-1-1-1,-3-2 1,56-104 0,-73 115-16,-2-1 1,-2 0-1,-2-1 0,-2-1 1,-1-1-1,-3 1 1,5-73-1,-12 65 64,-3-1 1,-2 0-1,-3 1 1,-1 0-1,-3 0 1,-2 1-1,-3 0 1,-26-58-1,-3 10 194,-5 2 0,-124-179 1,97 172-241,-4 3 1,-5 4 0,-3 4-1,-5 4 1,-4 4-1,-3 4 1,-4 5 0,-2 4-1,-4 5 1,-3 5 0,-2 5-1,-3 6 1,-2 4 0,-211-51-1,179 67-495,-2 7 1,-1 7-1,0 7 0,0 6 0,-1 7 0,1 7 0,1 7 0,0 7 0,-196 56 0,16 21-3230,19 8-2760</inkml:trace>
</inkml:ink>
</file>

<file path=ppt/ink/ink5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49.956"/>
    </inkml:context>
    <inkml:brush xml:id="br0">
      <inkml:brushProperty name="width" value="0.025" units="cm"/>
      <inkml:brushProperty name="height" value="0.025" units="cm"/>
    </inkml:brush>
  </inkml:definitions>
  <inkml:trace contextRef="#ctx0" brushRef="#br0">3083 5659 15535,'-42'0'2846,"-155"-5"887,165 2-3832,-1-1 1,1-2-1,0-2 0,-31-11 0,7-3 73,2-3-1,1-2 0,1-3 0,2-1 0,1-3 0,-50-45 0,-7-17 25,-130-152 0,87 68-29,7-6 0,8-6 0,9-6 0,9-5 0,-147-354-1,-122-591-328,92-27-898,202 794 1323,-41-154 405,70 307 2076,61 227-2442,1-1 0,-1 1-1,1-1 1,-1 1 0,1 0 0,-1-1 0,1 1-1,0-1 1,0 1 0,0-1 0,0 1 0,0-1-1,0 1 1,0-1 0,0 1 0,1-1-1,-1 1 1,1-1 0,0-2 0,1 3-434,0 0 0,0 1 1,0-1-1,0 0 0,0 1 0,0-1 0,0 1 1,0-1-1,0 1 0,1 0 0,-1 0 1,0 0-1,4 1 0,-6-1 124,0-1 0,1 1 0,-1 0 0,1 0 0,-1 0 0,1 0 0,-1 0 0,1 0 0,-1 0 0,1 1 0,-1-1 0,0 0 0,1 0 0,-1 0 0,1 0 0,-1 0 0,1 1 0,-1-1 0,0 0 0,1 0 0,-1 1 0,0-1 0,1 0 0,-1 1 0,0-1 0,1 0 0,-1 1 0,0-1 0,1 1 0,-1-1 0,0 0 0,0 1 0,0-1 0,0 1 0,1-1 0,-1 0 0,0 1 0,0-1 0,0 1 0,0-1 0,0 1 0,0-1 0,0 1 0,0 16-10797</inkml:trace>
</inkml:ink>
</file>

<file path=ppt/ink/ink5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50.392"/>
    </inkml:context>
    <inkml:brush xml:id="br0">
      <inkml:brushProperty name="width" value="0.025" units="cm"/>
      <inkml:brushProperty name="height" value="0.025" units="cm"/>
    </inkml:brush>
  </inkml:definitions>
  <inkml:trace contextRef="#ctx0" brushRef="#br0">64 1388 1121,'0'0'18914,"-9"0"-18754,7 1-174,-1-1-1,1 0 1,0 0-1,-1 0 1,1 0-1,0 0 0,-1 0 1,1-1-1,0 1 1,0-1-1,-1 0 1,-2-1-1,3 0 3,1 1-1,-1-1 0,1 1 0,0-1 1,-1 0-1,1 0 0,0 0 1,0 1-1,0-1 0,1 0 0,-1 0 1,0-1-1,1 1 0,-1 0 1,1 0-1,0 0 0,0 0 0,-1 0 1,2-3-1,-6-106 322,4 0 0,6 1 0,5 0 0,4 0 0,5 1 0,5 1 0,64-179 0,-88 287-309,57-136-1043,-49 119 931,1 1 0,1 0 1,0 0-1,1 1 0,22-23 0,-30 34 123,1 1-1,-1 0 1,1 1-1,0-1 1,-1 1-1,1-1 1,0 1-1,1 0 1,-1 1 0,0-1-1,0 1 1,1 0-1,-1 0 1,1 0-1,-1 0 1,7 1-1,-4 0 146,0 1 1,-1 0-1,1 0 0,-1 1 0,1 0 0,-1 0 0,1 1 0,-1-1 0,12 8 0,3 5 421,-1 1-1,-1 0 1,0 1 0,29 36-1,0 4-52,-4 3-1,54 92 1,57 141-237,6 11-5214,-120-243-2179,-14-36-6539</inkml:trace>
</inkml:ink>
</file>

<file path=ppt/ink/ink5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51.424"/>
    </inkml:context>
    <inkml:brush xml:id="br0">
      <inkml:brushProperty name="width" value="0.025" units="cm"/>
      <inkml:brushProperty name="height" value="0.025" units="cm"/>
    </inkml:brush>
  </inkml:definitions>
  <inkml:trace contextRef="#ctx0" brushRef="#br0">4684 2169 22549,'-311'-26'2553,"-151"-48"-5102,65 8 4008,-272-47-235,496 74-872,-304-114-1,-264-206 287,199 86-358,499 254-301,-84-39-117,-169-102 0,259 136 129,0-2 1,2-1 0,1-2-1,1-2 1,2 0-1,1-2 1,2-2-1,-39-59 1,50 65 26,1 0 1,2-1 0,1-1-1,1 0 1,2 0 0,1-1 0,2-1-1,1 1 1,1-1 0,2 0-1,2-60 1,1 90-123,0 0 1,0 0-1,0 0 0,0 0 1,1 0-1,0 0 1,-1 0-1,1 0 0,0 0 1,1 0-1,-1 1 0,0-1 1,1 0-1,0 1 1,-1-1-1,4-2 0,-12 0-9975,-5-1 3604</inkml:trace>
</inkml:ink>
</file>

<file path=ppt/ink/ink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0.273"/>
    </inkml:context>
    <inkml:brush xml:id="br0">
      <inkml:brushProperty name="width" value="0.025" units="cm"/>
      <inkml:brushProperty name="height" value="0.025" units="cm"/>
    </inkml:brush>
  </inkml:definitions>
  <inkml:trace contextRef="#ctx0" brushRef="#br0">1 53 16015,'0'0'4516,"58"-52"-4419,-1 52-162,5 0-2689,4 0-5766</inkml:trace>
</inkml:ink>
</file>

<file path=ppt/ink/ink5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51.793"/>
    </inkml:context>
    <inkml:brush xml:id="br0">
      <inkml:brushProperty name="width" value="0.025" units="cm"/>
      <inkml:brushProperty name="height" value="0.025" units="cm"/>
    </inkml:brush>
  </inkml:definitions>
  <inkml:trace contextRef="#ctx0" brushRef="#br0">179 1227 27034,'0'0'950,"-10"-10"-657,2 1-413,1 1-1,0-1 0,0 0 0,1-1 0,0 0 0,0 0 1,1 0-1,1 0 0,-1-1 0,-3-16 0,-11-81-121,4 0 1,0-169-1,7 89-149,-24-138 290,22 240 85,14 96 32,1 0 0,1 0 0,0 0 1,0-1-1,9 11 0,1 1-12,50 71 136,4-4-1,140 137 0,-162-181-444,2-1-1,2-3 1,2-3 0,1-1 0,1-3 0,70 29-1,-91-48-1026,1-2-1,40 9 0,64-1-6178</inkml:trace>
</inkml:ink>
</file>

<file path=ppt/ink/ink5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56.504"/>
    </inkml:context>
    <inkml:brush xml:id="br0">
      <inkml:brushProperty name="width" value="0.025" units="cm"/>
      <inkml:brushProperty name="height" value="0.025" units="cm"/>
    </inkml:brush>
  </inkml:definitions>
  <inkml:trace contextRef="#ctx0" brushRef="#br0">142 5262 19635,'-17'-22'90,"2"0"1,0 0 0,1-2 0,1 0-1,2 0 1,0-1 0,1-1 0,2 0-1,1 0 1,1 0 0,-6-54 0,10-3-176,2 0 0,5 0 0,3 0 0,4 1 1,3 1-1,4 0 0,55-148 0,-8 70-617,7 4-1,168-266 0,-85 190 1097,11 7 1,8 8-1,11 7 0,8 8 0,8 10 1,422-307-1,-260 250-88,523-267 0,-594 372-586,7 13-1,469-137 0,-418 178 633,4 15-1,3 15 0,1 17 0,636 5 1,-827 45-284,0 7 0,-1 7 0,-2 8 0,0 7 1,-3 7-1,-1 7 0,-3 7 0,-3 7 0,-3 7 0,-2 6 1,-5 6-1,150 115 0,-31 8 167,-10 12 0,432 478 0,-515-492-316,-10 8 0,-8 7 1,-11 6-1,-9 7 1,-11 4-1,-10 6 1,-11 5-1,-11 3 0,-11 5 1,51 294-1,-55-104 503,22 545 0,-96-256-334,-16-543-105,-72 345-1,32-319 1,-9-2 1,-127 287-1,116-343 129,-6-2 1,-7-5 0,-171 225 0,149-247-108,-5-6 1,-5-5-1,-218 169 0,-450 249 43,489-358-36,-470 205 0,508-278-84,-4-12 0,-358 79 0,-332-17-175,-10-79 35,-89-71 46,918-20 231,0-7 1,1-5-1,1-6 0,2-6 0,1-6 0,-143-67 1,130 40 22,4-6 0,3-7 0,3-5 0,-241-210 0,190 123-169,9-8-1,8-8 1,9-6-1,-223-361 1,220 276 33,13-7 0,12-6 1,-118-376-1,-69-510 23,269 897-15,13-1 1,-7-361-1,47 410 0,10 0 0,11 1 0,75-360 0,-36 355-270,11 2-1,11 4 1,155-319 0,-150 386 302,7 4 1,8 4-1,6 5 0,7 5 1,153-158-1,-149 196-230,4 5 0,5 6-1,4 5 1,278-152 0,611-220-2254,94 58 2255,-850 334 447,3 12 1,366-39 0,-302 75 373,410 19 1,-563 19-512,0 9 0,-1 6 0,-1 9 0,-3 7 0,-1 7 0,-2 8 0,-3 8 0,-3 6 0,-4 7 0,-3 8 0,231 167-1,-180-94-85,362 364 0,-358-293 269,237 336 0,-309-361-204,-9 6-1,-10 6 0,-9 4 0,131 376 1,111 660-561,-296-959 529,-13 1 0,6 401 0,-49-466-24,-47 386-1,25-489-61,-5 0-1,-6-3 0,-6 0 1,-77 176-1,51-174 467,-5-4 0,-6-2 0,-5-4-1,-5-4 1,-144 151 0,50-86 434,-8-8 0,-254 182 0,297-250-1041,-5-5-1,-3-8 0,-206 92 1,278-149-747,-2-4 0,-1-4 0,-1-4 0,-1-3-1,0-4 1,-2-3 0,1-5 0,-156-4 0,7-26-5238</inkml:trace>
</inkml:ink>
</file>

<file path=ppt/ink/ink5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1:57.221"/>
    </inkml:context>
    <inkml:brush xml:id="br0">
      <inkml:brushProperty name="width" value="0.025" units="cm"/>
      <inkml:brushProperty name="height" value="0.025" units="cm"/>
    </inkml:brush>
  </inkml:definitions>
  <inkml:trace contextRef="#ctx0" brushRef="#br0">41 500 18097,'-7'3'-38,"-23"17"1292,30-20-1239,0 1-1,-1-1 1,1 1-1,0-1 1,-1 1-1,1 0 1,0-1-1,0 1 1,-1-1-1,1 1 1,0 0-1,0-1 1,0 1-1,0 0 1,0-1-1,0 1 1,0 0-1,0-1 1,0 1-1,0 0 1,0-1 0,1 1-1,-1 0 1,0-1-1,0 1 1,1-1-1,-1 1 1,0 0-1,1-1 1,-1 1-1,0-1 1,1 1-1,-1-1 1,1 1-1,-1-1 1,1 1-1,-1-1 1,1 0-1,-1 1 1,1-1-1,0 0 1,-1 1-1,1-1 1,0 0-1,-1 0 1,1 0-1,-1 1 1,2-1-1,19 9 75,1 0 1,-1-1-1,2-2 0,-1 0 0,39 4 0,119 4 172,-93-13-202,0-4 0,143-22 0,166-68 4,269-118 624,63-17-370,-707 222-319,13-5-3,0 2 1,0 1 0,0 2 0,1 1 0,52 0 0,-84 5 0,-1 0 0,1 0 0,0 0 0,-1 1 0,1-1 0,-1 1 0,1-1 0,-1 1 0,1 0 0,-1 0 0,1 0 0,-1 0 0,0 0 0,0 1 0,1-1 1,-1 1-1,0-1 0,0 1 0,-1 0 0,1 0 0,3 4 0,-4-3 10,1 1 1,-1-1-1,0 1 0,0-1 1,0 1-1,-1-1 1,1 1-1,-1-1 0,0 1 1,0 0-1,0-1 1,-1 1-1,-1 7 0,-3 7 101,0 0-1,-2 0 0,0 0 1,-1-1-1,-12 18 0,-90 134 773,-204 240-1,113-157 510,132-164-1335,5 3 1,3 3-1,-64 134 0,39-27-6886,52-126-1511</inkml:trace>
</inkml:ink>
</file>

<file path=ppt/ink/ink5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0.862"/>
    </inkml:context>
    <inkml:brush xml:id="br0">
      <inkml:brushProperty name="width" value="0.025" units="cm"/>
      <inkml:brushProperty name="height" value="0.025" units="cm"/>
    </inkml:brush>
  </inkml:definitions>
  <inkml:trace contextRef="#ctx0" brushRef="#br0">3011 199 16432,'-455'94'1131,"347"-65"-880,1 6 0,-115 54 0,100-27-139,4 5 1,2 5-1,3 5 1,4 5-1,4 5 1,3 4-1,-155 181 1,121-103-104,7 5 0,9 5 0,7 6 0,-101 227 0,-1 124 98,175-405-86,6 2 0,-22 169 1,45-206-9,5 0 0,3 0 0,21 189 0,-7-210-1,4 0-1,3-1 1,3 0 0,4-2 0,53 111 0,-44-117 31,3-2 1,3-1 0,2-2 0,3-2 0,2-2 0,3-3 0,3-1 0,58 45 0,-61-60-28,0-3 0,3-1 0,0-3 0,2-3 0,2-2 0,0-2 0,1-3 0,1-2 0,121 20 0,-95-28 118,0-4 0,1-3 0,0-5 1,-1-3-1,156-27 0,-133 7 70,0-5 0,-2-4 0,-2-5 0,102-52-1,-67 18 96,-4-6 0,170-128-1,-143 79-81,182-186 1,-150 111 640,-9-8 1,212-315-1,-270 331-626,-9-6 0,-8-5-1,102-268 1,-170 360-339,-5-2 0,-5-2 0,-5-1 0,18-175 0,-40 226-13,-3 0 1,-2 0-1,-4 0 1,-2 1-1,-3-1 1,-3 1-1,-3 1 1,-3 0 0,-39-94-1,29 100 108,-3 1 1,-2 1-1,-3 1 0,-2 3 1,-2 1-1,-3 2 0,-1 1 1,-3 3-1,-2 2 0,-1 2 1,-75-47-1,61 50 17,-2 2 0,-2 4 0,-1 2 0,-2 4 0,0 3 0,-2 2-1,0 4 1,-1 4 0,-124-10 0,105 21-99,1 3 0,-1 4 0,-153 28 0,125-6 14,1 5 1,-149 59-1,80-9-135,4 8 1,4 9-1,-199 142 1,-304 290-1885,49 67-2240,209-152-813</inkml:trace>
</inkml:ink>
</file>

<file path=ppt/ink/ink5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3.790"/>
    </inkml:context>
    <inkml:brush xml:id="br0">
      <inkml:brushProperty name="width" value="0.025" units="cm"/>
      <inkml:brushProperty name="height" value="0.025" units="cm"/>
    </inkml:brush>
  </inkml:definitions>
  <inkml:trace contextRef="#ctx0" brushRef="#br0">147 1323 4292,'-12'10'2178,"-116"99"5403,121-98-5527,21-13 168,16-18-1430,-1-1 0,-1-1 0,-1-1-1,31-34 1,-9 9-192,120-111 785,729-736 321,-863 856-1687,-15 18 5,0-1 0,-2-1 0,-1 0 0,17-30-1,-28 31-82,-6 22 14,-1 0-1,1-1 1,0 1-1,-1 0 1,1 0-1,0 0 1,-1 0-1,1-1 1,-1 1 0,1 0-1,0 0 1,-1 0-1,1 0 1,-1 0-1,1 0 1,0 0-1,-1 0 1,1 0-1,-1 0 1,1 0 0,-1 0-1,1 0 1,0 0-1,-1 1 1,1-1-1,0 0 1,-1 0-1,1 0 1,-1 1 0,1-1-1,-42 26-4277,33-20 3121,-35 21-4072,-8 3-1848</inkml:trace>
</inkml:ink>
</file>

<file path=ppt/ink/ink5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04.118"/>
    </inkml:context>
    <inkml:brush xml:id="br0">
      <inkml:brushProperty name="width" value="0.025" units="cm"/>
      <inkml:brushProperty name="height" value="0.025" units="cm"/>
    </inkml:brush>
  </inkml:definitions>
  <inkml:trace contextRef="#ctx0" brushRef="#br0">744 1 11627,'-99'66'2774,"-116"99"0,177-132-2125,2 3 0,1 1 1,3 1-1,0 2 0,-44 76 1,47-60-561,2 2 1,2 1 0,4 0-1,1 2 1,4 1 0,2 0-1,3 1 1,2 0 0,1 67-1,7-114-86,1-1-1,1 0 1,1 1-1,0-1 1,0 0-1,2 0 1,0 0-1,0-1 1,11 22-1,-12-31-9,0-1-1,0 1 1,0-1-1,0 0 1,1 0-1,-1 0 1,1-1-1,0 0 1,1 1 0,-1-1-1,0 0 1,1-1-1,0 1 1,-1-1-1,1 0 1,0 0 0,0-1-1,0 1 1,1-1-1,-1 0 1,0 0-1,0-1 1,1 0-1,-1 0 1,0 0 0,0 0-1,1-1 1,-1 0-1,0 0 1,0 0-1,6-3 1,22-8 105,0-1 0,-1-1 0,-1-2 0,0-2 0,-1 0 0,30-25 0,-4 4 177,610-381-83,-619 393-467,233-135-5963,-146 75-2981</inkml:trace>
</inkml:ink>
</file>

<file path=ppt/ink/ink5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19.963"/>
    </inkml:context>
    <inkml:brush xml:id="br0">
      <inkml:brushProperty name="width" value="0.025" units="cm"/>
      <inkml:brushProperty name="height" value="0.025" units="cm"/>
    </inkml:brush>
  </inkml:definitions>
  <inkml:trace contextRef="#ctx0" brushRef="#br0">0 430 13933,'0'0'12727,"9"2"-11360,-5-1-1241,0 0 0,0 0 0,0-1 0,0 1 0,1-1 0,-1-1 0,0 1 0,0 0 0,0-1 0,1 0 0,-1 0 0,7-3 0,-1 0 5,-1-1 0,1 0 0,-1 0-1,-1-1 1,11-9 0,-3 2-72,-1-1 1,-1-1-1,0-1 1,0 0-1,-2 0 0,17-29 1,-22 32 29,-1 0 0,0 0 1,0-1-1,-2 0 0,0 0 1,0 0-1,-1-1 1,-1 1-1,0-1 0,-1-15 1,-1 26-73,0 0 1,-1 1 0,1-1-1,-1 1 1,0-1 0,0 1-1,0 0 1,0-1 0,0 1-1,-1 0 1,1 0 0,-1 0-1,0 0 1,0 0 0,0 0-1,-1 0 1,1 1 0,-1-1-1,1 1 1,-1-1 0,0 1-1,0 0 1,0 0 0,0 1-1,0-1 1,0 0 0,-1 1-1,1 0 1,0 0 0,-1 0-1,1 0 1,-1 1 0,1-1-1,-1 1 1,0 0-1,1 0 1,-1 0 0,1 0-1,-1 1 1,1-1 0,-1 1-1,1 0 1,-1 0 0,1 1-1,0-1 1,0 0 0,-1 1-1,1 0 1,0 0 0,0 0-1,-3 3 1,-3 3-25,0 1-1,0 0 1,1 0-1,0 1 1,1 0 0,0 0-1,0 0 1,1 1-1,1 0 1,-1 1 0,2-1-1,-4 15 1,-2 10-25,1 0 0,-6 68 0,13-88 25,-5 95 66,6-99-58,2-1 0,-1 0-1,2 1 1,-1-1 0,2 0 0,-1 0 0,6 13 0,-7-21-9,0-1 1,0 1 0,1-1 0,-1 0 0,1 1 0,-1-1 0,1 0 0,0 0-1,-1 0 1,1 0 0,0 0 0,1-1 0,-1 1 0,0 0 0,0-1 0,1 0-1,-1 1 1,1-1 0,-1 0 0,1 0 0,-1-1 0,1 1 0,0 0 0,-1-1-1,1 0 1,0 1 0,-1-1 0,1 0 0,0-1 0,0 1 0,-1 0 0,1-1-1,0 1 1,-1-1 0,1 0 0,3-2 0,9-3-98,-1-1 1,0 0-1,-1-1 1,24-18-1,-33 23 32,8-6-201,68-50-3642,-25 22-4701,-31 20 989</inkml:trace>
</inkml:ink>
</file>

<file path=ppt/ink/ink5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0.567"/>
    </inkml:context>
    <inkml:brush xml:id="br0">
      <inkml:brushProperty name="width" value="0.025" units="cm"/>
      <inkml:brushProperty name="height" value="0.025" units="cm"/>
    </inkml:brush>
  </inkml:definitions>
  <inkml:trace contextRef="#ctx0" brushRef="#br0">134 86 16752,'0'0'7714,"-10"-7"-6316,5 3-1184,-25-14 324,29 17-512,0 1 1,0-1-1,-1 1 0,1 0 1,0-1-1,-1 1 0,1 0 1,0 0-1,-1 0 1,1 0-1,0 0 0,-1 0 1,1 1-1,0-1 0,0 0 1,-1 1-1,1-1 1,0 1-1,0-1 0,-1 1 1,1-1-1,0 1 0,0 0 1,0 0-1,0-1 0,0 1 1,0 0-1,-1 1 1,-4 8 31,0-1 0,0 1 0,1 0 0,0 0 0,1 0 1,0 1-1,1 0 0,0-1 0,0 1 0,-1 21 1,2-10 122,1-1 1,1 0-1,1 1 1,6 38 0,-6-55-149,0 0 1,1 1 0,0-1 0,0 0 0,0 0-1,1 0 1,-1 0 0,1 0 0,1-1 0,-1 1-1,0-1 1,1 0 0,5 5 0,-7-8-12,0 1 1,0-1 0,1 1-1,-1-1 1,0 0-1,1 0 1,-1 0 0,0 0-1,1 0 1,-1-1 0,1 1-1,-1-1 1,1 1 0,0-1-1,-1 0 1,1 0-1,-1 0 1,1 0 0,-1-1-1,1 1 1,0-1 0,-1 1-1,0-1 1,1 0-1,-1 0 1,1 0 0,-1 0-1,0-1 1,0 1 0,4-4-1,1-1 95,0 0 0,-1-1 0,0 0 0,0 0 0,-1-1 0,0 1 0,0-1 0,0-1 0,-1 1-1,-1 0 1,1-1 0,2-14 0,-1 3 112,0 1 0,-2-1 0,-1-1-1,0-35 1,-2 47-244,-1 0 0,0 0-1,-1 0 1,0 1 0,0-1 0,-1 1 0,0-1-1,-1 1 1,0 0 0,0 0 0,0 0 0,-10-11-1,11 15-13,0 0-1,-1 0 0,1 1 1,-1 0-1,0-1 0,0 1 1,0 1-1,0-1 0,0 1 1,-1-1-1,1 1 0,-1 0 1,1 1-1,-1-1 0,0 1 1,0 0-1,0 0 0,1 1 1,-1-1-1,0 1 0,0 0 1,0 0-1,0 1 0,-7 1 0,9-1-199,0 1 0,-1 0 0,1-1 0,0 1 0,0 1 0,1-1 0,-1 0 0,0 1 0,1-1 0,-1 1 0,1 0 0,0 0 0,0 0 0,0 0 0,0 0 0,1 0 0,-1 0 0,1 1 0,0-1 0,0 1 0,-1 6 0,1-5-371,0 0 0,0-1-1,0 1 1,1 0 0,0 0 0,0 0-1,1 7 1,0-10 55,-1 0 0,1 0 0,-1 1 0,1-1 0,0 0 0,0 0-1,0 0 1,0 0 0,0 0 0,1 0 0,-1 0 0,0 0 0,1 0 0,-1-1 0,3 3 0,15 5-8173</inkml:trace>
</inkml:ink>
</file>

<file path=ppt/ink/ink5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0.926"/>
    </inkml:context>
    <inkml:brush xml:id="br0">
      <inkml:brushProperty name="width" value="0.025" units="cm"/>
      <inkml:brushProperty name="height" value="0.025" units="cm"/>
    </inkml:brush>
  </inkml:definitions>
  <inkml:trace contextRef="#ctx0" brushRef="#br0">0 98 19346,'0'0'2445,"0"12"-993,2 16-802,1 0 0,1 1 1,2-1-1,0-1 0,15 37 0,-2-12 611,53 97-1,-66-137-1173,32 49 128,-35-57-195,-1 0 0,1-1 0,0 1 0,1-1 0,-1 0 0,0 0-1,1 0 1,0 0 0,-1 0 0,1-1 0,0 0 0,6 2 0,-9-3 12,0-1 0,0 0 0,0 0 0,0 0 0,0 0 0,0 0 0,0 0 0,0 0 0,0 0 0,0 0 0,0-1 0,0 1 0,0 0 0,0-1 0,0 1 0,0-1 0,0 1 0,0-1 0,0 1 0,0-1 0,-1 0 0,1 1 0,0-1 0,0 0 0,-1 0 0,1 0 0,0 1 0,-1-1 0,1 0 0,-1 0 0,1 0 0,0-1 0,11-36 825,-10 32-763,67-375 407,-39 193-468,-29 188-1076,-2 10-1601,-2 17-4543,-5 4-420</inkml:trace>
</inkml:ink>
</file>

<file path=ppt/ink/ink5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1.257"/>
    </inkml:context>
    <inkml:brush xml:id="br0">
      <inkml:brushProperty name="width" value="0.025" units="cm"/>
      <inkml:brushProperty name="height" value="0.025" units="cm"/>
    </inkml:brush>
  </inkml:definitions>
  <inkml:trace contextRef="#ctx0" brushRef="#br0">1 613 6694,'0'0'12973,"20"49"-10411,-7-28-480,3 0 224,3-6-1441,2-6-705,0-5-192,-1-4-1409,-3-11-225,-1-18-704,-5-10-1217,-5-12-1538,-6-10-192</inkml:trace>
  <inkml:trace contextRef="#ctx0" brushRef="#br0" timeOffset="1">118 0 13196,'0'0'11339,"19"70"-10122,-2-19-64,2 5-256,1 2-64,1-3-256,4-5-353,-2-2-192,0-7 0,-3-3-673,1-6-1409,-4-6-1569,-5-9-1474,-4-13-2082</inkml:trace>
</inkml:ink>
</file>

<file path=ppt/ink/ink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1.217"/>
    </inkml:context>
    <inkml:brush xml:id="br0">
      <inkml:brushProperty name="width" value="0.025" units="cm"/>
      <inkml:brushProperty name="height" value="0.025" units="cm"/>
    </inkml:brush>
  </inkml:definitions>
  <inkml:trace contextRef="#ctx0" brushRef="#br0">1 175 12172,'0'0'2279,"7"-10"-613,40-55 815,-5 17 3659,-62 77-2420,-8 31-3950,20-41 536,4-11-321,1 0 0,0 1 0,0-1 0,1 0 1,0 1-1,0-1 0,1 1 0,0 10 0,1-18 2,0 0 0,0 1 0,1-1-1,-1 0 1,0 0 0,1 0 0,-1 0-1,1 0 1,-1 0 0,1 0 0,-1-1-1,1 1 1,0 0 0,-1 0 0,1 0 0,0 0-1,0-1 1,0 1 0,0 0 0,0-1-1,-1 1 1,1-1 0,0 1 0,0-1 0,0 1-1,1-1 1,-1 0 0,0 0 0,0 1-1,0-1 1,0 0 0,0 0 0,0 0-1,0 0 1,0 0 0,0 0 0,2-1 0,44-7 168,-30 0-110,0-1 0,-1 0-1,0-1 1,-1 0 0,0-1 0,-1-1 0,0-1-1,-1 0 1,0 0 0,-1-2 0,0 1-1,9-17 1,-29 53 142,1 1 0,-7 41 0,14-63-168,0-1 0,0 1 0,0 0 0,0 0 0,0 0 1,0-1-1,0 1 0,0 0 0,0 0 0,1 0 0,-1-1 1,0 1-1,0 0 0,1-1 0,-1 1 0,1 0 0,-1 0 1,1-1-1,-1 1 0,1-1 0,-1 1 0,1 0 0,-1-1 0,1 1 1,0-1-1,-1 0 0,1 1 0,1 0 0,24-1 577,-17-3-373,-1 0-1,0 0 0,0 0 1,12-8-1,-8 4-148,-1-1 0,0 0 0,0-1 0,0 0 0,-1 0 0,-1-1 0,1-1 0,-2 0 0,1 0 0,-2 0 0,1-1 0,-2 0 0,10-24 0,-47 91-443,30-54 368,-9 41 51,10-41-44,0 0 1,0 0-1,0 0 1,0 0-1,1 0 1,-1 0-1,0-1 1,0 1-1,1 0 1,-1 0-1,1 0 1,-1 0 0,1 0-1,-1-1 1,1 1-1,-1 0 1,1 0-1,0-1 1,-1 1-1,1 0 1,0-1-1,-1 1 1,1-1-1,0 1 1,0-1 0,0 1-1,0-1 1,0 0-1,-1 1 1,1-1-1,0 0 1,0 0-1,0 1 1,0-1-1,0 0 1,0 0-1,0 0 1,0 0-1,2-1 1,7 1 11,0-1 0,0-1-1,0 1 1,0-2 0,0 1 0,0-1 0,0-1-1,-1 0 1,10-5 0,10-8 53,38-29 1,-39 27-62,-28 19-11,0-1 1,0 1-1,0 0 1,1 0-1,-1 0 0,0-1 1,0 1-1,1 0 1,-1 0-1,0 0 0,0 0 1,1-1-1,-1 1 0,0 0 1,1 0-1,-1 0 1,0 0-1,1 0 0,-1 0 1,0 0-1,1 0 1,-1 0-1,0 0 0,0 0 1,1 0-1,-1 0 1,0 0-1,1 0 0,-1 0 1,0 0-1,1 0 0,-1 1 1,0-1-1,0 0 1,1 0-1,-1 0 0,0 0 1,0 1-1,1-1 1,-1 0-1,0 0 0,0 1 1,0-1-1,1 0 1,-1 1-1,2 19-59,-10 26-12,6-39 84,-2 2 4,2 0 1,-1 0-1,1 1 1,1-1-1,-1 1 1,2-1-1,0 16 1,0-24-16,1 0-1,0 0 1,0 0-1,-1 0 1,1 0-1,0 0 1,0-1 0,0 1-1,0 0 1,0 0-1,0-1 1,0 1-1,0-1 1,0 1 0,0-1-1,0 0 1,0 1-1,1-1 1,-1 0-1,0 0 1,0 1 0,0-1-1,1 0 1,-1 0-1,0 0 1,0-1-1,0 1 1,0 0 0,1 0-1,-1-1 1,0 1-1,0 0 1,0-1-1,2 0 1,42-16-5,-29 7 4,0-1 0,-1-1 0,0 0 0,20-22 0,-30 28 0,0 0 0,0 1 0,-1-2 0,1 1 0,-1 0 0,-1-1 0,1 0 0,-1 0 0,0 0 0,-1 0 0,0 0 0,0-1 0,0 1 0,0-12 0,-2 19 0,0-1 0,0 1 0,0 0 0,0-1 0,-1 1 0,1-1 0,0 1 0,0 0 0,0-1 0,0 1 0,-1-1 0,1 1 0,0 0 0,0-1 0,-1 1 0,1 0 0,0-1 0,-1 1 0,1 0 0,0 0 0,-1-1 0,1 1 0,-1 0 0,1 0 0,0 0 0,-1 0 0,1-1 0,-1 1 0,1 0 0,0 0 0,-1 0 0,1 0 0,-1 0 0,1 0 0,-1 0 0,1 0 0,0 0 0,-1 0 0,1 0 0,-1 0 0,1 1 0,0-1 0,-1 0 0,1 0 0,-1 0 0,1 0 0,0 1 0,-1-1 0,1 0 0,0 0 0,-1 1 0,1-1 0,0 0 0,-1 1 0,1-1 0,0 0 0,-1 1 0,-22 18 0,17-13 0,1 0 0,1 0 0,-1 0 0,1 0 0,0 1 0,0-1 0,0 1 0,1 0 0,1 1 0,-1-1 0,1 0 0,0 1 0,0-1 0,0 13 0,3-18-13,-1-1 1,1 1-1,0-1 1,-1 0-1,1 1 1,0-1-1,0 0 1,0 0-1,0 1 1,0-1-1,1 0 0,-1 0 1,0 0-1,0 0 1,1 0-1,-1-1 1,0 1-1,1 0 1,-1-1-1,1 1 1,-1-1-1,1 1 0,-1-1 1,1 0-1,0 1 1,-1-1-1,1 0 1,-1 0-1,4-1 1,49 0-1566,-51 0 990,0 1-1,0-1 1,0 1 0,0-1-1,0 0 1,0 0 0,-1-1-1,1 1 1,0-1-1,-1 1 1,1-1 0,-1 0-1,5-4 1,9-12-6357</inkml:trace>
</inkml:ink>
</file>

<file path=ppt/ink/ink5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1.629"/>
    </inkml:context>
    <inkml:brush xml:id="br0">
      <inkml:brushProperty name="width" value="0.025" units="cm"/>
      <inkml:brushProperty name="height" value="0.025" units="cm"/>
    </inkml:brush>
  </inkml:definitions>
  <inkml:trace contextRef="#ctx0" brushRef="#br0">31 84 18065,'0'0'4276,"-4"11"-3144,-2 11-909,0 1 1,1 1-1,-2 46 1,6-62-138,0 1 0,1-1 1,0 1-1,1-1 0,0 1 0,0-1 1,1 0-1,0 1 0,0-1 0,1 0 1,0 0-1,0 0 0,1-1 1,0 1-1,9 12 0,-12-19-75,0 0 0,0 0 0,0 0 0,0 0 0,0 0 0,0 0 0,1 0 0,-1 0 0,0-1 0,0 1 0,0 0 0,1-1-1,-1 1 1,0-1 0,1 1 0,-1-1 0,1 0 0,-1 0 0,0 1 0,1-1 0,-1 0 0,1 0 0,-1 0 0,3-1 0,-2 0 69,0 0 0,0 0 0,-1 0 0,1 0 0,0-1 0,-1 1 0,1-1 0,-1 1 0,1-1 0,-1 1 0,0-1 0,1 0 0,-1 0 0,1-3 0,3-6 285,0 0 0,-1-1 0,0 1 0,3-19 0,-1-9-199,0-1-1,-3 0 1,-1 0-1,-7-69 1,-1 89-122,6 20-48,-1 0 1,1-1 0,0 1-1,0 0 1,0 0-1,-1 0 1,1 0 0,0 0-1,0 0 1,-1 0 0,1 0-1,0 0 1,0 0-1,-1 0 1,1 0 0,0 0-1,0 0 1,0 0-1,-1 0 1,1 0 0,0 0-1,0 0 1,-1 0 0,1 0-1,0 1 1,0-1-1,0 0 1,-1 0 0,1 0-1,0 0 1,0 0-1,0 1 1,0-1 0,-1 0-1,1 0 1,0 0-1,0 1 1,0-1 0,0 0-1,0 1 1,-2 2-29,0 0 1,0 0-1,1 1 1,0-1-1,0 1 0,0 0 1,0-1-1,-1 6 1,0 11-118,-4 77 362,5-87-566,1 1 0,1-1 0,0 1-1,1-1 1,0 1 0,5 16 0,9-7-3186,-16-19 3325,1-1 0,0 1 0,-1-1 0,1 0 0,0 0 1,0 1-1,-1-1 0,1 0 0,0 0 0,-1 0 0,1 0 1,0 0-1,0 0 0,-1 0 0,1 0 0,0 0 0,0 0 0,-1 0 1,1 0-1,0 0 0,0-1 0,-1 1 0,1 0 0,0-1 1,-1 1-1,1 0 0,-1-1 0,1 1 0,0-1 0,-1 1 1,1-1-1,-1 1 0,1-1 0,0 0 0,15-25-5119</inkml:trace>
</inkml:ink>
</file>

<file path=ppt/ink/ink5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1.971"/>
    </inkml:context>
    <inkml:brush xml:id="br0">
      <inkml:brushProperty name="width" value="0.025" units="cm"/>
      <inkml:brushProperty name="height" value="0.025" units="cm"/>
    </inkml:brush>
  </inkml:definitions>
  <inkml:trace contextRef="#ctx0" brushRef="#br0">97 1 13869,'-7'12'3128,"-15"29"-713,2 0 0,-27 87 0,96-158-2622,-32 18 131,-5 6-79,-1-1 0,1 1 0,-1 1 0,2 0 1,-1 1-1,0 0 0,1 1 0,0 0 0,0 1 1,0 0-1,20 1 0,-30 1 157,-1 0 1,0 0-1,0 0 0,0 1 1,0-1-1,0 0 0,0 1 1,0 0-1,0-1 1,-1 1-1,1 0 0,0 0 1,0 0-1,0 0 0,-1 0 1,1 1-1,-1-1 1,1 0-1,-1 1 0,1-1 1,1 4-1,-1-1 79,0 0 1,0 0-1,0 0 1,-1 0-1,0 0 1,0 0-1,0 0 0,0 0 1,-1 1-1,1 4 1,-1 2 328,-1-1 1,0 1 0,0 0-1,-1-1 1,0 1 0,-1-1 0,-7 20-1,4-18 53,-1 0 0,-1 0-1,1-1 1,-11 11 0,16-19-503,0 0 0,0-1-1,0 0 1,-1 1 0,1-1 0,-1 0 0,1 0 0,-1 0 0,0-1 0,1 1-1,-1 0 1,0-1 0,0 0 0,0 0 0,-1 0 0,1 0 0,0 0 0,0-1-1,0 1 1,-1-1 0,1 0 0,0 0 0,-4-1 0,5 1-181,1-1 1,-1 0 0,1 0-1,-1 0 1,1 0 0,-1 0-1,1 0 1,0 0 0,-1 0-1,1-1 1,0 1 0,0 0-1,0-1 1,0 1 0,0-1-1,0 1 1,1-1-1,-1 1 1,1-1 0,-1 0-1,1 1 1,-1-1 0,1-2-1,-4-45-4301,3 39 3320,1-46-4900</inkml:trace>
</inkml:ink>
</file>

<file path=ppt/ink/ink5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2.326"/>
    </inkml:context>
    <inkml:brush xml:id="br0">
      <inkml:brushProperty name="width" value="0.025" units="cm"/>
      <inkml:brushProperty name="height" value="0.025" units="cm"/>
    </inkml:brush>
  </inkml:definitions>
  <inkml:trace contextRef="#ctx0" brushRef="#br0">109 1 16047,'0'0'6246,"-6"9"-4757,-13 20-1040,-27 61 0,39-75-329,1 0-1,0 1 1,1 0 0,1 0-1,1 1 1,-3 30-1,6-46-118,0 0-1,0-1 1,1 1-1,-1-1 0,1 1 1,-1-1-1,0 1 0,1-1 1,-1 0-1,1 1 0,-1-1 1,1 1-1,-1-1 0,1 0 1,-1 0-1,1 1 0,0-1 1,-1 0-1,1 0 0,-1 1 1,1-1-1,0 0 1,-1 0-1,1 0 0,-1 0 1,1 0-1,0 0 0,-1 0 1,1 0-1,0 0 0,-1-1 1,1 1-1,-1 0 0,1 0 1,0 0-1,-1-1 0,1 1 1,-1 0-1,1-1 1,-1 1-1,1 0 0,0-1 1,27-12 170,20-22-90,24-14-169,-66 46 47,1-1 1,0 1 0,0 0-1,0 1 1,0-1 0,0 2-1,0-1 1,1 1 0,7-1-1,-13 2 35,-1 0 0,0 0 1,1 1-1,-1-1 0,0 0 0,0 0 0,1 1 0,-1-1 0,0 1 0,0-1 0,0 1 0,0 0 0,0-1 0,0 1 1,0 0-1,0 0 0,0 0 0,0 0 0,0 0 0,0 0 0,0 0 0,-1 0 0,1 0 0,0 0 0,-1 0 0,1 0 1,-1 0-1,1 1 0,-1-1 0,0 0 0,1 0 0,-1 3 0,2 48 610,-2-40-292,-1 6 54,-1 0-1,-1 1 1,0-1 0,-1 0-1,-2-1 1,1 1 0,-2-1-1,0 0 1,-15 23 0,8-23-807,14-17 367,0 0-1,-1 0 1,1 0 0,0 0-1,-1 0 1,1 0 0,0 0-1,0 0 1,-1-1-1,1 1 1,0 0 0,0 0-1,-1 0 1,1 0 0,0 0-1,0-1 1,0 1-1,-1 0 1,1 0 0,0-1-1,0 1 1,0 0 0,-1 0-1,1-1 1,0 1-1,0 0 1,0 0 0,0-1-1,0 1 1,0 0 0,0-1-1,0 1 1,0 0-1,0 0 1,0-1 0,0 0-1,-1-44-7055,2 35 5906,1-38-6330</inkml:trace>
</inkml:ink>
</file>

<file path=ppt/ink/ink5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2.658"/>
    </inkml:context>
    <inkml:brush xml:id="br0">
      <inkml:brushProperty name="width" value="0.025" units="cm"/>
      <inkml:brushProperty name="height" value="0.025" units="cm"/>
    </inkml:brush>
  </inkml:definitions>
  <inkml:trace contextRef="#ctx0" brushRef="#br0">0 1 18161,'0'0'6086,"0"49"-6022,0-17 192,0 2 545,0-1-417,0 2-352,7-3-64,7-2-544,-1-5-962,1-3-1665,-2-8-1665,-2-11-1634</inkml:trace>
</inkml:ink>
</file>

<file path=ppt/ink/ink5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2:22.986"/>
    </inkml:context>
    <inkml:brush xml:id="br0">
      <inkml:brushProperty name="width" value="0.025" units="cm"/>
      <inkml:brushProperty name="height" value="0.025" units="cm"/>
    </inkml:brush>
  </inkml:definitions>
  <inkml:trace contextRef="#ctx0" brushRef="#br0">30 62 18674,'0'0'6619,"-4"8"-5151,-2 7-1309,2 0-1,-1 1 1,2-1-1,0 1 1,1 0-1,0 0 1,2 0-1,0-1 0,0 1 1,1 0-1,1 0 1,1 0-1,5 16 1,11 40 287,43 102 0,-50-141-444,-5-14 91,11 28 175,-17-44-243,0-1 0,0 1 0,0-1 0,0 0 0,1 0-1,-1 1 1,1-1 0,0 0 0,0 0 0,0-1 0,0 1 0,0 0 0,3 2 0,-4-4-11,0 0 1,0 0 0,-1 0 0,1 1-1,0-1 1,0 0 0,0 0 0,-1 0-1,1 0 1,0-1 0,0 1 0,-1 0-1,1 0 1,0 0 0,0-1 0,-1 1-1,1 0 1,0-1 0,-1 1 0,1-1-1,0 1 1,-1 0 0,1-1 0,-1 1-1,1-1 1,-1 0 0,1 1 0,-1-1-1,1 0 1,-1 1 0,1-1 0,-1 0-1,13-27 474,-11 22-421,25-81 429,18-92-1,-30 109-496,3 0 0,49-123-1,-65 188-201,13-21 63,0 18-3211,-12 14-2739,-4 20-2581,-8-4-3436</inkml:trace>
  <inkml:trace contextRef="#ctx0" brushRef="#br0" timeOffset="1">263 409 19154,'0'0'7207,"23"56"-4645,-7-38-1505,4-4-864,2-1-129,2-4 0,-1-5-641,-1-4-704,-2 0-1506,-3 0-1313,-6-2-3235</inkml:trace>
</inkml:ink>
</file>

<file path=ppt/ink/ink5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12.149"/>
    </inkml:context>
    <inkml:brush xml:id="br0">
      <inkml:brushProperty name="width" value="0.025" units="cm"/>
      <inkml:brushProperty name="height" value="0.025" units="cm"/>
    </inkml:brush>
  </inkml:definitions>
  <inkml:trace contextRef="#ctx0" brushRef="#br0">444 30 8712,'0'0'7325,"-10"-6"-5591,6 3-1604,-2 0-1,1 0 0,0 1 0,0-1 0,-1 1 0,0 0 0,1 1 0,-1-1 0,0 1 0,0 0 0,0 0 0,0 1 0,1 0 0,-1 0 0,0 1 0,0-1 0,0 1 0,0 0 0,0 1 0,1-1 1,-1 1-1,-7 4 0,-7 4 345,0 2 1,1 0-1,0 1 1,1 1 0,0 1-1,2 0 1,-1 1-1,-23 32 1,25-28-416,2 1-1,1 1 1,0 0 0,2 0-1,1 1 1,0 0 0,2 1-1,0 0 1,2 0 0,1 0-1,1 1 1,0 44 0,5 6-39,3 0-1,4 0 1,3 0 0,3-2 0,4 0 0,52 133 0,-69-199 43,1 0 1,0 0 0,1-1 0,-1 1-1,2-1 1,-1 0 0,0 0 0,1 0 0,0-1-1,1 1 1,-1-1 0,1-1 0,0 1-1,0-1 1,0 0 0,1 0 0,-1-1 0,1 1-1,0-2 1,0 1 0,0-1 0,0 0-1,1 0 1,-1-1 0,1 0 0,-1-1 0,0 1-1,1-1 1,-1-1 0,1 1 0,-1-1-1,1-1 1,-1 1 0,0-1 0,0-1 0,0 1-1,8-5 1,9-5 103,0-1 0,-1-1 0,-1-1-1,0-1 1,-1-1 0,-1-1 0,0-1 0,-2-1 0,0 0-1,17-27 1,-10 12 15,-3-2 0,0-1-1,-3-1 1,-1 0 0,21-68 0,-27 63-86,-2-1 0,-1-1 0,-3 0 0,-1 0 0,-3 0 0,-1 0 0,-3 0 0,-1 0 0,-3 0 0,-19-76 1,22 111-101,0 0-1,-1 1 1,-1-1 0,1 1 0,-2 0 0,0 0 0,0 1 0,0 0 0,-9-9 0,12 15-151,0 1 0,0-1-1,-1 0 1,1 1 0,-1 0 0,1 0-1,-1 0 1,0 0 0,0 1-1,0-1 1,0 1 0,0 0 0,0 0-1,0 0 1,0 1 0,0 0-1,-1-1 1,1 1 0,0 1 0,0-1-1,0 1 1,0 0 0,0-1 0,0 2-1,0-1 1,0 0 0,-6 4-1,-71 41-9314,35-18-2200</inkml:trace>
</inkml:ink>
</file>

<file path=ppt/ink/ink5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19.191"/>
    </inkml:context>
    <inkml:brush xml:id="br0">
      <inkml:brushProperty name="width" value="0.025" units="cm"/>
      <inkml:brushProperty name="height" value="0.025" units="cm"/>
    </inkml:brush>
  </inkml:definitions>
  <inkml:trace contextRef="#ctx0" brushRef="#br0">299 328 10954,'-15'7'566,"-18"7"216,0 3 0,1 0-1,-37 27 1,60-37-575,0 0 0,0 0 0,0 0 0,1 1 0,0 1 0,1-1 0,-1 1 0,2 1 0,0-1 0,0 1 0,0 0 0,1 1 0,1-1 0,0 1 0,0 0 0,-3 16 1,6-4-94,0 1 1,2-1 0,0 1 0,2-1-1,0 1 1,2-1 0,0 0 0,2 0-1,9 22 1,16 30 342,51 88-1,-47-98-414,3-2 0,3-1 0,53 59 0,-64-86 3,3-1 0,1-2 0,1-1 0,1-2 0,81 47 0,-72-51-23,1-3-1,1-3 1,1-1 0,1-2 0,79 14 0,-43-17 169,2-4 0,129-3 1,-187-8-130,0 0 1,0-3-1,-1 0 1,1-2-1,-1-1 1,-1-1-1,1-2 1,-2 0-1,1-2 1,47-31-1,-30 12 192,-1-1 0,-2-3 0,-1-1-1,-2-2 1,37-48 0,-57 62-135,-1-2 0,-2 0 0,-1 0-1,-1-1 1,-1-1 0,-1-1 0,-2 0 0,-1 0 0,9-60 0,-6-6 1529,-1-185-1,-11 259-1559,-1 0 1,-1 0-1,-2 0 1,0 1-1,-1-1 0,-1 1 1,-1 0-1,-1 0 1,0 1-1,-2 0 0,-16-25 1,9 20-41,-1 2 0,-2 0 0,0 0 0,-1 2 0,-1 1-1,-2 1 1,-39-27 0,8 14 11,-2 3 0,0 2 0,-2 2 0,-1 3 0,-1 3 0,0 2 0,-84-11 0,89 20-75,0 3 0,0 1 0,-1 4 0,1 2 0,0 2 0,0 3 0,0 2 0,1 2 0,0 3 0,1 3 0,-52 22 0,-2 12-2080,2 5 0,-115 80 0,210-128 319,-1 0 1,-1-1 0,-23 10-1,9-11-7730</inkml:trace>
</inkml:ink>
</file>

<file path=ppt/ink/ink5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48.424"/>
    </inkml:context>
    <inkml:brush xml:id="br0">
      <inkml:brushProperty name="width" value="0.025" units="cm"/>
      <inkml:brushProperty name="height" value="0.025" units="cm"/>
    </inkml:brush>
  </inkml:definitions>
  <inkml:trace contextRef="#ctx0" brushRef="#br0">0 0 1826,'0'0'18011,"19"34"-13233,22-24-2065,-35-10-2512,0 1 1,0 1-1,0-1 1,0 1-1,0 0 1,0 0-1,8 6 0,39 20 274,1-1-1,2-3 0,0-2 0,1-3 1,116 23-1,-134-32-185,52 20 1,26 8 113,-56-20-403,65 28 0,-17-6 0,18 8 0,53 17 0,-101-40 0,114 54 0,69 53 0,-171-84 0,38 26 0,159 121 0,-124-79 0,-42-21 0,17 12 0,-34-37 0,-3 4 0,103 97 0,26 12 0,-72-64 0,91 65 0,55 47 0,-163-114 0,30 28 0,-31-18 0,122 117 0,-179-159 0,74 97 0,-64-57 0,51 62 0,-128-162 0,0 1 0,-2 0 0,0 1 0,-2 1 0,-1 0 0,12 43 0,-8-22 0,26 50 0,146 255 0,-32-118 0,-102-163 0,-43-60 0,0 0 0,-1 1 0,0 0 0,-2 0 0,1 1 0,-2 0 0,11 32 0,-12-28 0,1 0 0,1-1 0,0 1 0,2-2 0,0 1 0,1-1 0,0-1 0,23 25 0,-32-37-1027,5 6-4110,-13-25-12433</inkml:trace>
</inkml:ink>
</file>

<file path=ppt/ink/ink5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15.360"/>
    </inkml:context>
    <inkml:brush xml:id="br0">
      <inkml:brushProperty name="width" value="0.025" units="cm"/>
      <inkml:brushProperty name="height" value="0.025" units="cm"/>
    </inkml:brush>
  </inkml:definitions>
  <inkml:trace contextRef="#ctx0" brushRef="#br0">268 44 7175,'-9'0'4767,"-1"2"-4421,-1 0-1,1 0 1,-1 1 0,1 0-1,0 1 1,0 0-1,1 0 1,-1 1 0,1 1-1,0 0 1,0 0 0,1 0-1,-11 11 1,8-6-123,0 1 1,1 1-1,0 0 0,1 0 1,0 1-1,1 0 0,1 0 0,-10 27 1,12-26-185,1-1-1,0 1 1,1 0 0,1 0-1,0 0 1,1 1 0,1-1 0,0 0-1,3 22 1,-1-27-41,0 0 0,1 1 0,0-1 0,1 0 0,0 0 0,0-1 0,1 1 0,0-1 0,1 0 0,0 0 1,0-1-1,1 1 0,0-1 0,9 7 0,-10-10-6,0 0-1,0-1 1,0 0 0,1 0 0,-1 0 0,1-1 0,0 0-1,0 0 1,0-1 0,1 0 0,-1 0 0,0 0-1,1-1 1,-1 0 0,10-1 0,-5-1 63,-1 0 0,1-1 0,-1 0 0,0-1 0,0 0 0,0-1 0,0 0 0,0-1 0,10-6 0,6-6 59,0-1 0,-2-2 0,0 0 0,-1-2 0,-1 0 0,24-32 0,-34 38 155,0-1-1,-1-1 1,0 1-1,-2-2 1,0 0-1,9-25 1,-17 37-80,0 0 0,0 0 0,0 0 0,-1 0 0,0 0 0,0 0 0,-1-1 0,1 1 0,-2 0 0,1 0 0,-1-1 0,0 1 0,-1 0 0,0 0 0,0 0 0,0 0 0,-1 0 0,0 1 0,0-1 0,-1 1 0,-7-11 0,4 9-121,-1-1 0,1 1 0,-2 0 0,1 1 0,-1 0 0,0 0 1,-1 1-1,1 0 0,-1 1 0,0 0 0,-1 0 0,1 1 0,-1 1 0,0 0 1,0 0-1,0 1 0,0 0 0,-1 1 0,1 0 0,0 1 0,-13 1 1,9 1-167,1 1 1,0 0-1,0 0 1,0 1 0,0 1-1,1 1 1,-1 0 0,1 0-1,1 1 1,-1 1 0,1 0-1,1 1 1,0 0 0,0 1-1,-18 21 1,19-19-463,0 1 0,1 0 1,-11 21-1,17-26-1250,0 0-1,0 0 1,0 0 0,-2 14-1,4-7-13051</inkml:trace>
</inkml:ink>
</file>

<file path=ppt/ink/ink5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06.346"/>
    </inkml:context>
    <inkml:brush xml:id="br0">
      <inkml:brushProperty name="width" value="0.025" units="cm"/>
      <inkml:brushProperty name="height" value="0.025" units="cm"/>
    </inkml:brush>
  </inkml:definitions>
  <inkml:trace contextRef="#ctx0" brushRef="#br0">292 141 801,'0'0'8733,"7"-7"-7430,2-1-1011,37-37 1488,-43 42-1285,0-1-1,0 1 1,0-1-1,-1 1 1,0-1-1,0 0 1,0 0-1,0 0 1,-1 0-1,1 0 1,-1 0-1,0 0 1,0-6-1,-4 9-209,-1 0 1,1 0-1,-1 0 0,1 1 0,-1-1 0,1 1 1,-1 0-1,0 0 0,-5 1 0,4-1 98,-12 0 453,-8-1-117,0 2-1,0 0 1,0 2-1,-25 5 1,41-5-694,1-1-1,0 1 1,0 1 0,0 0 0,1 0 0,-1 0 0,1 1-1,0 0 1,0 0 0,1 1 0,-1 0 0,1 0 0,1 0-1,-1 1 1,-7 12 0,5-4 32,1 0 0,1 0 1,0 0-1,1 1 0,0 0 0,1 1 0,1-1 1,1 0-1,0 1 0,2 0 0,-1-1 0,2 1 1,3 19-1,-4-30-42,1 0 0,0 0 0,1 0 0,-1 0 0,1-1 0,1 1 1,-1-1-1,1 1 0,-1-1 0,1 0 0,1 0 0,-1 0 0,1-1 0,0 1 0,0-1 0,0 0 1,1 0-1,-1 0 0,1 0 0,0-1 0,0 0 0,1 0 0,-1-1 0,0 1 0,1-1 1,0 0-1,-1 0 0,1-1 0,8 1 0,-1 0 31,-1 0 1,1-2-1,0 1 1,0-2-1,0 0 1,0 0-1,-1-1 1,1-1-1,-1 0 0,1-1 1,-1 0-1,21-11 1,-3-2 225,0-1-1,-2-1 1,33-30 0,-47 37-36,-1 0 1,-1-2-1,0 0 1,0 0-1,-2-1 1,0 0-1,16-32 1,-23 43-236,-1-1 0,0 0 0,0 0 1,-1 0-1,1 0 0,-1 0 0,0 0 0,0 0 1,-1 0-1,0-1 0,1 1 0,-2 0 1,1 0-1,-1 0 0,1-1 0,-2 1 1,1 0-1,0 0 0,-1 0 0,0 1 0,0-1 1,-1 0-1,1 1 0,-1-1 0,0 1 1,0 0-1,0 0 0,-1 0 0,1 0 1,-1 0-1,0 1 0,0 0 0,0 0 0,-1 0 1,1 0-1,-1 1 0,-5-3 0,-9-3-2,-1 1 0,1 0 0,-1 2 0,-1 0 0,1 1 0,-1 2 0,1 0 0,-24 0 0,28 2 1,1 0 0,-1 1 0,0 1 0,1 1 0,-1 0 0,1 0 0,0 2 0,0 0 0,1 0 0,-20 11 0,33-15-178,0 0 0,0-1 0,0 1 0,0-1 0,0 1 0,0 0 0,0 0 0,1 0 0,-1-1 0,0 1 0,0 0 0,1 0 0,-1 0 0,1 0 0,-1 0 0,0 0 0,1 0 0,-1 3 0,1-4-32,0 1-1,1-1 1,-1 1 0,0-1 0,0 1-1,1-1 1,-1 1 0,0-1-1,1 1 1,-1-1 0,0 0-1,1 1 1,-1-1 0,1 1-1,-1-1 1,1 0 0,-1 1-1,1-1 1,-1 0 0,1 0-1,-1 1 1,1-1 0,-1 0 0,1 0-1,-1 0 1,1 0 0,-1 0-1,1 0 1,0 0 0,-1 0-1,1 0 1,-1 0 0,1 0-1,-1 0 1,1 0 0,-1 0-1,1 0 1,0-1 0,23-1-11460</inkml:trace>
</inkml:ink>
</file>

<file path=ppt/ink/ink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1.568"/>
    </inkml:context>
    <inkml:brush xml:id="br0">
      <inkml:brushProperty name="width" value="0.025" units="cm"/>
      <inkml:brushProperty name="height" value="0.025" units="cm"/>
    </inkml:brush>
  </inkml:definitions>
  <inkml:trace contextRef="#ctx0" brushRef="#br0">0 1 15086,'0'0'14702,"45"48"-31966</inkml:trace>
</inkml:ink>
</file>

<file path=ppt/ink/ink5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49.781"/>
    </inkml:context>
    <inkml:brush xml:id="br0">
      <inkml:brushProperty name="width" value="0.025" units="cm"/>
      <inkml:brushProperty name="height" value="0.025" units="cm"/>
    </inkml:brush>
  </inkml:definitions>
  <inkml:trace contextRef="#ctx0" brushRef="#br0">6 125 5733,'0'0'1143,"-1"-8"-652,-2-45 1122,2-11 8235,10 95-5689,10 36-2267,36 84 1,-23-79-1379,3-2 0,64 95 1,-87-148-504,1 0 1,1 0-1,1-1 1,0-1-1,1-1 1,0 0-1,2-1 1,-1-1-1,39 20 0,-1-8 111,1-2 0,75 19 0,-68-25 336,-43-13 184,-1 2 0,0 0 0,0 1 0,31 16 0,-46-19 206</inkml:trace>
</inkml:ink>
</file>

<file path=ppt/ink/ink5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1.864"/>
    </inkml:context>
    <inkml:brush xml:id="br0">
      <inkml:brushProperty name="width" value="0.025" units="cm"/>
      <inkml:brushProperty name="height" value="0.025" units="cm"/>
    </inkml:brush>
  </inkml:definitions>
  <inkml:trace contextRef="#ctx0" brushRef="#br0">289 74 5637,'0'0'1105,"-9"2"1367,-22 4-1461,13-3 544,1 1 1,-1 1 0,1 1 0,-18 7 0,30-10-1350,-1 0 1,1 0 0,0 1 0,-1 0-1,2-1 1,-1 2 0,0-1 0,1 0 0,0 1-1,0 0 1,0 0 0,1 0 0,0 1 0,0-1-1,0 1 1,-3 9 0,-1 6-137,2-1 1,0 1-1,1 0 0,2-1 0,0 2 1,1-1-1,1 0 0,1 0 0,0 0 1,2 0-1,1 0 0,7 24 1,-8-35-42,1 1 0,0-1 0,1 1 0,0-1 1,0-1-1,1 1 0,1-1 0,0 0 1,0 0-1,0-1 0,1 0 0,1 0 1,-1-1-1,1 0 0,0 0 0,1-1 0,-1-1 1,1 1-1,1-2 0,-1 1 0,0-1 1,1-1-1,0 0 0,17 3 0,-13-5 78,1 0-1,0-1 0,0 0 1,0-1-1,0-1 1,-1 0-1,1-2 1,-1 0-1,0 0 0,0-1 1,0-1-1,0-1 1,-1 0-1,23-15 0,-13 5 47,-1 0-1,0-2 0,-1-1 0,-2 0 0,0-2 0,-1 0 0,19-29 1,-32 42 40,0-1 0,-1 1 0,0-1 0,0 0 0,-1 0 0,-1-1 0,0 1 0,0-1 0,-1 0 0,0 1 0,-1-1 0,0 0 1,-1 0-1,0 0 0,0 0 0,-2 0 0,-3-20 0,1 19 14,0 0 0,-1 1 0,0 0 1,-1-1-1,0 2 0,0-1 0,-2 1 0,1 0 1,-1 0-1,0 1 0,-1 0 0,0 1 0,-1 0 1,1 0-1,-15-8 0,11 8-207,0 1 0,0 0 0,-1 1 0,1 1 0,-1 0 0,0 1 0,-1 1 0,1 0 0,-16-1 0,19 3 0,1 1 0,-1 0 0,1 1 0,0 0 0,-1 1 0,1 0 0,0 0 0,0 1 0,0 0 0,0 1 0,1 0 0,-1 1 0,-12 9 0,-16 14 0,-49 48 0,-15 13 0,100-88 0,-1 1 0,1-1 0,0 0 0,0 1 0,-1-1 0,1 0 0,-1-1 0,1 1 0,-1 0 0,1-1 0,-1 1 0,0-1 0,1 0 0,-1 0 0,1 0 0,-1 0 0,0 0 0,1-1 0,-1 1 0,1-1 0,-4-1 0,3 28 0,4 5-115,1-1-1,1 1 1,2 0 0,11 37-1,-9-53-44,1 0 0,0 0 0,1-1 0,1 0 0,0-1 0,1 0-1,0-1 1,1 0 0,1-1 0,17 13 0,-24-19 124,0 0 0,1 0 1,0-1-1,0 0 0,0 0 1,0 0-1,1-1 0,0 0 1,-1-1-1,1 0 0,0 0 1,0-1-1,0 1 0,0-2 0,0 1 1,1-1-1,-1-1 0,0 1 1,0-1-1,0-1 0,0 0 1,0 0-1,0 0 0,-1-1 1,1 0-1,-1 0 0,0-1 0,0 0 1,0-1-1,0 1 0,0-1 1,-1 0-1,0-1 0,9-10 1,2-3 112,-1 0 1,-1-1 0,-1-1 0,0 0-1,-2-1 1,0-1 0,-2 1 0,0-2-1,-2 0 1,0 0 0,-2 0-1,-1-1 1,0 0 0,-2 0 0,0-49-1,-3 69-17,-1 0 0,1-1 0,-1 1-1,0 0 1,-1 0 0,1 0-1,-1 0 1,0 0 0,0 1 0,0-1-1,-1 0 1,0 1 0,0 0-1,0 0 1,0 0 0,0 0 0,-6-5-1,2 4-24,0 0-1,0 1 0,0 0 1,0 0-1,-1 0 1,0 1-1,0 0 0,0 1 1,0 0-1,-8-2 1,-4 2-36,1 0 1,-1 1 0,1 0 0,-1 2 0,0 1 0,1 0 0,-1 1 0,-27 9-1,-91 39 36,119-42-61,0 0 0,1 2 0,-1 0 0,-30 25-1,48-34-45,-1-1-1,1 1 1,-1 0-1,1 0 1,0 0-1,0 0 1,-1 0-1,1 0 1,1 0-1,-1 0 1,0 0-1,1 0 1,-1 1-1,1-1 1,-1 0-1,1 0 1,0 1-1,0-1 1,0 0-1,0 1 1,1-1-1,-1 0 1,1 0-1,-1 1 1,1-1-1,0 0 1,-1 0-1,1 0 1,0 0-1,1 0 0,-1 0 1,0 0-1,1 0 1,-1-1-1,3 4 1,5 5-1503,0 0 0,1 0 0,0-1 1,17 12-1,-2-3-4602</inkml:trace>
</inkml:ink>
</file>

<file path=ppt/ink/ink5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5.133"/>
    </inkml:context>
    <inkml:brush xml:id="br0">
      <inkml:brushProperty name="width" value="0.025" units="cm"/>
      <inkml:brushProperty name="height" value="0.025" units="cm"/>
    </inkml:brush>
  </inkml:definitions>
  <inkml:trace contextRef="#ctx0" brushRef="#br0">0 360 13485,'0'0'7719,"9"5"-6646,-2-1-828,0-1 0,0-1-1,1 1 1,-1-1 0,0 0 0,1-1 0,0 0-1,-1 0 1,1-1 0,0 0 0,-1 0 0,1 0-1,0-1 1,13-4 0,20-5 710,62-24 1,-57 18-832,47-15 134,18-4-1896,-2-6 0,159-82 1,-226 94 1250,-29 9-1333,-13 19 1384,0 0 0,1-1 0,-1 1 0,0 0 0,0-1 0,0 1-1,0 0 1,0-1 0,0 1 0,0 0 0,-1-1 0,1 1 0,0 0 0,-1-1-1,0-1 1,-11-13-5483</inkml:trace>
</inkml:ink>
</file>

<file path=ppt/ink/ink5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5.492"/>
    </inkml:context>
    <inkml:brush xml:id="br0">
      <inkml:brushProperty name="width" value="0.025" units="cm"/>
      <inkml:brushProperty name="height" value="0.025" units="cm"/>
    </inkml:brush>
  </inkml:definitions>
  <inkml:trace contextRef="#ctx0" brushRef="#br0">809 0 12876,'-50'21'2921,"0"1"0,-74 46-1,-83 74-274,117-79-2227,42-31 126,1 1 0,2 3 1,-76 76-1,119-109-539,-1-1 0,1 1-1,-1 0 1,1 0 0,0 0 0,0 0 0,1 0-1,-1 1 1,1-1 0,-1 0 0,1 1 0,0-1-1,0 1 1,1-1 0,-1 1 0,1 0-1,0-1 1,0 7 0,1-7-3,0-1-1,0 1 1,0-1 0,1 0-1,-1 1 1,1-1 0,0 0-1,0 0 1,-1 0-1,1 0 1,0-1 0,1 1-1,-1-1 1,0 1 0,0-1-1,1 1 1,-1-1 0,1 0-1,-1 0 1,1 0 0,-1-1-1,1 1 1,0-1 0,5 1-1,37 5 294,0-2 0,85-4 0,-52-2-31,-11 3-318,137-3-65,-69-7-4125,-55 0-2612</inkml:trace>
</inkml:ink>
</file>

<file path=ppt/ink/ink5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7.160"/>
    </inkml:context>
    <inkml:brush xml:id="br0">
      <inkml:brushProperty name="width" value="0.025" units="cm"/>
      <inkml:brushProperty name="height" value="0.025" units="cm"/>
    </inkml:brush>
  </inkml:definitions>
  <inkml:trace contextRef="#ctx0" brushRef="#br0">169 1 11627,'0'0'6999,"-11"0"-3369,1 0-3023,-6-1 857,-1 1-1,-32 4 0,46-4-1391,0 1 0,0-1 1,0 1-1,0-1 0,0 1 0,0 0 0,0 0 0,0 1 1,0-1-1,0 0 0,0 1 0,1 0 0,-1 0 0,1 0 0,-1 0 1,1 0-1,0 0 0,0 0 0,0 1 0,0-1 0,0 1 0,0 0 1,1-1-1,-3 6 0,4-7-81,0 0 0,0 0 1,0 0-1,0 1 0,0-1 1,0 0-1,0 0 0,1 0 1,-1 1-1,0-1 0,1 0 1,-1 0-1,1 0 0,-1 0 1,1 0-1,-1 0 0,1 0 1,0 0-1,-1 0 0,1 0 1,0 0-1,0 0 0,0-1 1,0 1-1,0 0 0,0-1 1,0 1-1,0 0 0,2 0 1,40 15-24,-29-12 25,25 9-229,-26-11 33,-1 1-1,0 1 1,-1 0 0,1 1 0,-1 1-1,1-1 1,-2 2 0,1-1-1,15 14 1,-25-19 278,0 0 0,0 1 0,0-1-1,0 1 1,0 0 0,0-1 0,0 1 0,-1 0 0,1 0 0,-1-1-1,1 1 1,-1 0 0,1 0 0,-1 0 0,0 0 0,0-1 0,0 1-1,0 0 1,0 0 0,-1 0 0,1 0 0,-1-1 0,1 1 0,-1 0-1,1 0 1,-1 0 0,0-1 0,0 1 0,0-1 0,0 1 0,0-1-1,0 1 1,0-1 0,-1 1 0,1-1 0,-2 2 0,-6 5 403,0 0 0,0-1 0,-1 0 0,-12 7 0,19-12-449,-7 4 33,0 1 0,0-2 0,-1 1 0,0-2 1,0 1-1,0-1 0,0-1 0,-1 0 0,0-1 0,-22 2 0,33-4-142,1 0 0,0 0 0,-1 0 0,1 0-1,-1 0 1,1 0 0,0-1 0,-1 1 0,1 0 0,0 0 0,-1 0-1,1-1 1,0 1 0,-1 0 0,1 0 0,0-1 0,0 1-1,-1 0 1,1-1 0,0 1 0,0 0 0,0-1 0,-1 1 0,1-1-1,0 1 1,0 0 0,0-1 0,0 1 0,0 0 0,0-1-1,0 1 1,0-1 0,0 1 0,0 0 0,0-1 0,0 1-1,0-1 1,0 1 0,0 0 0,0-1 0,0 1 0,1-1 0,-1 1-1,0 0 1,0-1 0,0 1 0,1 0 0,-1-1 0,0 1-1,0 0 1,1 0 0,0-1 0,13-19-5126,12-1-2198</inkml:trace>
</inkml:ink>
</file>

<file path=ppt/ink/ink5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7.862"/>
    </inkml:context>
    <inkml:brush xml:id="br0">
      <inkml:brushProperty name="width" value="0.025" units="cm"/>
      <inkml:brushProperty name="height" value="0.025" units="cm"/>
    </inkml:brush>
  </inkml:definitions>
  <inkml:trace contextRef="#ctx0" brushRef="#br0">148 315 18417,'-13'7'2472,"6"-3"-2219,-10 4 943,1 1 0,-28 22 0,40-27-955,0-1 0,-1 1-1,2 0 1,-1 0 0,0 0-1,1 0 1,0 1 0,0 0-1,0-1 1,0 1 0,1 0-1,0 0 1,0 1 0,0-1 0,1 0-1,-2 8 1,3-12-233,0 0-1,0 0 1,1 0-1,-1 0 1,0 0-1,0 0 1,0 0-1,1 0 1,-1 0 0,0-1-1,1 1 1,-1 0-1,1 0 1,-1 0-1,1 0 1,-1-1 0,1 1-1,-1 0 1,1-1-1,0 1 1,0 0-1,-1-1 1,1 1-1,0-1 1,0 1 0,0-1-1,1 1 1,35 6 127,-24-7-79,0 0 0,0-1 0,24-6 0,-18-1-90,0 0-1,0-1 0,-1-1 1,0-1-1,-1-1 0,0 0 1,16-15-1,-7 6 184,-22 84 700,-4-61-826,0 0 0,0 0 0,1-1 0,-1 1 0,0 0 0,0-1 0,1 1 0,-1 0 1,1-1-1,0 1 0,-1 0 0,1-1 0,0 1 0,0-1 0,0 1 0,0-1 0,0 0 0,0 1 0,0-1 0,1 0 1,-1 0-1,3 2 0,-1-2 16,0 1 0,0-1-1,0 0 1,0 0 0,1 0 0,-1 0 0,0-1 0,1 1 0,-1-1 0,0 0 0,4 0 0,6-1 11,-1 0 1,0-1 0,0-1 0,0 0 0,19-8-1,24-15-2048,-3-2 0,68-48-1,-116 74 1807,0 0-1,0 0 0,0 1 0,1-1 0,-1 1 0,0 0 1,0 0-1,5 0 0,-4 1-382,0-1 1,-1 0-1,1 0 1,-1 0-1,0-1 1,1 1 0,7-5-1,-6 1-80,1 0-1,-1 0 0,-1 0 1,1-1-1,-1 1 1,0-1-1,0-1 1,4-6-1,-3 2 428,0-1-1,0 0 1,-1 0-1,4-17 0,-3 3 1868,-1 0-1,-1 0 0,-1-1 0,-2-29 0,-16 147 1298,12-52-2617,2-1 0,2 1 1,2 0-1,8 43 0,-6-57-1705,2 1 0,0-1 1,2-1-1,12 25 0,-41-67-547,-84-80 9012,91 85-6067,6 7-309,0-1-1,0 1 1,1-1-1,0 0 1,1-1-1,-1 0 1,1 0-1,-4-9 1,9 16-647,0 0 0,0 0 0,-1 1 0,1-1 0,0 0 0,0 0 0,0 1 0,0-1 0,0 0 0,1 0 0,-1 1 0,0-1 0,0 0 0,0 0 0,1 1 0,-1-1 0,0 0 0,1 1 0,-1-1 0,1 0 0,-1 1 0,1-1 0,-1 1 0,1-1 0,-1 1 0,1-1 0,-1 1 0,1-1 0,0 1 0,-1-1 0,1 1 0,0 0 0,-1-1 0,1 1 0,0 0 0,-1 0 0,1-1 0,0 1 0,0 0 0,1 0 0,37-2-306,-30 2 366,55 1-202,30 0-1324,-31-4-2315,-3-5-3327</inkml:trace>
</inkml:ink>
</file>

<file path=ppt/ink/ink5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8.906"/>
    </inkml:context>
    <inkml:brush xml:id="br0">
      <inkml:brushProperty name="width" value="0.025" units="cm"/>
      <inkml:brushProperty name="height" value="0.025" units="cm"/>
    </inkml:brush>
  </inkml:definitions>
  <inkml:trace contextRef="#ctx0" brushRef="#br0">25 168 12940,'-2'0'454,"1"-1"-1,-1 0 0,1 0 1,-1 0-1,1 0 1,-1 0-1,1 0 0,0-1 1,0 1-1,-1 0 0,1-1 1,0 1-1,0-1 1,1 1-1,-1-1 0,0 1 1,0-1-1,1 0 0,-1 1 1,1-1-1,-1 0 1,1 1-1,0-1 0,0 0 1,0-2-1,0 0-93,1 0 0,0 1 0,0-1-1,1 1 1,-1-1 0,1 1 0,-1 0 0,1-1-1,0 1 1,0 0 0,5-4 0,2-3-171,0 1 0,0 0 0,1 1 1,0 0-1,1 0 0,15-7 0,-21 12-197,1 0 0,-1 1 0,1 0 0,-1 0 0,1 0 0,0 1 0,0 0 0,0 0 0,-1 1 0,1-1 0,0 1 1,0 0-1,7 2 0,-10-2-19,0 1 1,-1 1 0,1-1-1,0 0 1,-1 0 0,1 1-1,-1 0 1,0-1-1,0 1 1,1 0 0,-1 0-1,0 0 1,0 1 0,-1-1-1,1 0 1,0 1 0,-1-1-1,0 1 1,1-1 0,-1 1-1,0 0 1,0-1 0,-1 1-1,1 0 1,0 0 0,-1 0-1,0 0 1,0 5 0,2 27-110,-3 0 0,-4 35 1,0 25 61,5-94 78,0 0-1,0 0 1,0 0-1,0 0 1,0 0 0,0 0-1,1 0 1,-1 0-1,0 0 1,1 0 0,-1 0-1,1 0 1,-1-1-1,1 1 1,-1 0 0,1 0-1,-1 0 1,1 0-1,0-1 1,0 1-1,-1 0 1,1-1 0,0 1-1,0-1 1,0 1-1,0-1 1,-1 1 0,1-1-1,0 1 1,0-1-1,0 0 1,0 1 0,0-1-1,0 0 1,0 0-1,0 0 1,0 0-1,0 0 1,0 0 0,0 0-1,0 0 1,0 0-1,0-1 1,0 1 0,0 0-1,0-1 1,2 0-1,4-1 75,0-1 0,0 1 1,0-1-1,-1-1 0,11-6 0,14-11 97,52-49 0,-71 59-147,-2 0 0,0-1 1,0 0-1,-1 0 0,0-1 1,-1 0-1,9-23 0,-12 18 15,-5 18-45,-1 0 1,1 0-1,0 1 1,0-1-1,0 0 1,-1 0-1,1 0 1,0 1-1,0-1 1,-1 0-1,1 0 1,0 0-1,0 0 1,-1 0-1,1 1 1,0-1-1,-1 0 1,1 0-1,0 0 1,0 0-1,-1 0 1,1 0-1,0 0 1,-1 0-1,1 0 1,0 0-1,0 0 1,-1 0-1,1-1 1,0 1-1,-1 0 1,1 0-1,0 0 1,0 0-1,-1 0 0,1 0 1,0-1-1,0 1 1,-1 0-1,1 0 1,0 0-1,0-1 1,0 1-1,-1 0 1,1 0-1,0-1 1,0 1-1,0 0 1,0 0-1,0-1 1,0 1-1,-1 0 1,1-1-1,0 1 1,0 0-1,0 0 1,0-1-1,0 1 1,0 0-1,0-1 1,0 1-1,0 0 1,0-1-1,0 1 1,1 0-1,-1-1 1,-5 7-23,1-1 0,0 1 0,0 0 0,0 1 0,1-1 0,-1 0 0,2 1 0,-1 0 0,1 0 0,0 0 0,-1 10 0,0-4 34,1 0-1,1 0 1,0 1 0,0-1-1,3 19 1,-1-29-7,-1-1-1,0 0 1,1 0-1,-1 0 1,1 0-1,0 0 1,0 0 0,0 0-1,0 0 1,0 0-1,0-1 1,0 1-1,1 0 1,-1-1 0,0 1-1,1-1 1,0 1-1,-1-1 1,1 0-1,0 1 1,3 1-1,-1-2 9,0 0 0,0 0-1,0 0 1,-1 0 0,2-1-1,-1 1 1,0-1-1,0 0 1,0 0 0,8-2-1,-2 1 23,0-2-1,-1 1 0,1-1 1,0-1-1,-1 0 0,0 0 1,0-1-1,12-8 0,-14 8 10,-1 0 0,-1 0 0,1-1 0,-1 1 0,0-1-1,0 0 1,0-1 0,-1 1 0,0-1 0,0 0-1,-1 0 1,0 0 0,0 0 0,-1-1 0,0 1 0,0-1-1,-1 0 1,0 1 0,0-1 0,0 0 0,-1 0-1,-1 1 1,-1-15 0,2 21-47,0 0-1,0 0 1,-1 0-1,1 0 1,0 0-1,0 0 1,-1 0-1,1 0 1,0 0-1,-1 1 1,1-1-1,-1 0 1,1 0-1,-1 0 1,1 1 0,-1-1-1,0 0 1,1 0-1,-1 1 1,0-1-1,1 1 1,-1-1-1,0 0 1,0 1-1,0 0 1,0-1-1,0 1 1,0-1-1,1 1 1,-1 0 0,0 0-1,0 0 1,0-1-1,0 1 1,0 0-1,0 0 1,0 0-1,0 0 1,0 1-1,0-1 1,0 0-1,0 0 1,0 1-1,0-1 1,0 0-1,1 1 1,-1-1 0,0 1-1,0-1 1,-1 2-1,-1 0-17,-1 1 1,1 0-1,0-1 0,0 1 1,0 0-1,0 1 0,1-1 1,0 1-1,-1-1 0,-1 6 1,2-4 16,-7 27-31,9-31 39,0-1-1,0 1 0,1 0 0,-1 0 0,0-1 0,1 1 0,-1 0 1,1-1-1,-1 1 0,1 0 0,-1-1 0,1 1 0,-1 0 0,1-1 1,0 1-1,-1-1 0,1 1 0,0-1 0,-1 0 0,1 1 0,0-1 0,0 0 1,-1 1-1,1-1 0,0 0 0,0 0 0,-1 0 0,1 0 0,0 0 1,0 0-1,0 0 0,0 0 0,-1 0 0,1 0 0,0 0 0,1 0 1,8-2 12,1 0 0,-1 0 0,0-1 1,0 0-1,0-1 0,0 0 1,-1-1-1,0 1 0,1-2 1,-2 0-1,1 0 0,8-7 1,33-21-137,-49 37 92,0 1 1,0-1 0,0 0 0,-1 0-1,1 0 1,-1 1 0,0-1 0,0 0-1,0 6 1,0-8 28,-1 18 8,0-10-61,1-1-1,0 0 1,1 0-1,-1 1 1,1-1-1,4 11 0,-5-17-84,1 0 0,0-1 0,0 1 0,0-1 0,0 1 0,0-1 0,0 1 0,0-1 0,0 0 0,0 1 0,1-1 0,-1 0 0,1 0 0,-1 0-1,1 0 1,-1 0 0,1 0 0,-1-1 0,1 1 0,0 0 0,-1-1 0,1 1 0,0-1 0,0 0 0,-1 0 0,1 0 0,0 1 0,0-2 0,0 1 0,-1 0-1,1 0 1,0 0 0,0-1 0,-1 1 0,1-1 0,1 0 0,5-3-861,0 0 0,-1 0 0,0 0 0,0-1 0,0 0 0,0 0 0,-1-1 0,0 0 0,0 0 0,0-1-1,-1 1 1,0-1 0,-1 0 0,6-11 0,10-18-7306</inkml:trace>
</inkml:ink>
</file>

<file path=ppt/ink/ink5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278"/>
    </inkml:context>
    <inkml:brush xml:id="br0">
      <inkml:brushProperty name="width" value="0.025" units="cm"/>
      <inkml:brushProperty name="height" value="0.025" units="cm"/>
    </inkml:brush>
  </inkml:definitions>
  <inkml:trace contextRef="#ctx0" brushRef="#br0">120 0 17457,'0'0'5690,"-3"14"-4649,-5 26-177,2 1 0,2 0-1,1 52 1,4-70-720,0 1 0,2-1 0,0 0 0,2 0 0,0-1 0,2 1 0,17 40 0,-23-61-135,-1 0-1,1 0 0,0-1 0,0 1 1,0 0-1,0-1 0,0 1 1,0 0-1,0-1 0,0 1 0,1-1 1,-1 0-1,1 1 0,2 1 1,-4-4-7,1 0 1,-1 1-1,1-1 1,-1 1-1,0-1 1,1 0 0,-1 1-1,0-1 1,1 0-1,-1 1 1,0-1-1,0 0 1,0 0-1,0 1 1,0-1 0,0 0-1,0 0 1,0 1-1,0-1 1,0 0-1,0 0 1,0 1-1,-1-2 1,1-7-18,-2 0 0,1 1 0,-1-1 0,0 1 0,-8-16 0,-1 8 60,-2 1 0,0 0-1,0 1 1,-2 0 0,0 1-1,0 1 1,-32-20 0,39 27 99,86 0 822,-39 6-1063,15-1-1672,-20-2-2493,-19-3-50,-11-4-2405,-3-3-5588</inkml:trace>
</inkml:ink>
</file>

<file path=ppt/ink/ink5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621"/>
    </inkml:context>
    <inkml:brush xml:id="br0">
      <inkml:brushProperty name="width" value="0.025" units="cm"/>
      <inkml:brushProperty name="height" value="0.025" units="cm"/>
    </inkml:brush>
  </inkml:definitions>
  <inkml:trace contextRef="#ctx0" brushRef="#br0">0 37 16400,'0'0'11979,"74"-37"-26040</inkml:trace>
</inkml:ink>
</file>

<file path=ppt/ink/ink5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998"/>
    </inkml:context>
    <inkml:brush xml:id="br0">
      <inkml:brushProperty name="width" value="0.025" units="cm"/>
      <inkml:brushProperty name="height" value="0.025" units="cm"/>
    </inkml:brush>
  </inkml:definitions>
  <inkml:trace contextRef="#ctx0" brushRef="#br0">124 0 19538,'-10'2'1655,"2"-2"-1155,-48 6 2406,53-6-2828,0 0 1,0 1 0,0-1 0,0 1 0,0 0-1,0 0 1,1 0 0,-1 0 0,0 1-1,1-1 1,-1 1 0,1-1 0,-1 1 0,1 0-1,-4 4 1,5-6-91,1 1 1,0-1-1,0 1 0,-1-1 0,1 1 0,0-1 1,0 1-1,0-1 0,0 1 0,0-1 0,0 1 1,0-1-1,0 1 0,0-1 0,0 1 0,0-1 1,0 1-1,0-1 0,0 1 0,0-1 0,1 1 1,-1-1-1,0 1 0,0-1 0,1 1 0,-1-1 1,0 0-1,0 1 0,1-1 0,-1 1 1,1-1-1,-1 0 0,0 1 0,1-1 0,-1 0 1,1 1-1,-1-1 0,1 0 0,-1 0 0,1 0 1,-1 1-1,0-1 0,2 0 0,27 5-2,-18-3 19,10 2-103,-8-3-358,0 2-1,0-1 1,0 2 0,-1-1 0,0 2 0,1 0-1,21 12 1,-33-16 522,0 0 0,0-1 0,0 1 1,0 0-1,0 0 0,0 0 0,0 0 0,0 0 0,-1 0 0,1 0 0,0 0 1,-1 0-1,1 1 0,-1-1 0,1 0 0,-1 0 0,1 1 0,-1-1 1,0 0-1,0 0 0,0 1 0,1-1 0,-1 0 0,0 1 0,-1-1 0,1 2 1,-1 0 127,0-1 1,0 1 0,-1-1 0,1 0 0,-1 1 0,1-1 0,-1 0 0,0 0 0,0 0 0,1 0 0,-6 3-1,-4 4 558,-1-1-1,-1-1 1,-19 9-1,31-15-749,-3 1 20,-1 0-1,0 0 0,-1 0 1,1-1-1,0 1 0,0-1 1,-1 0-1,-7-1 0,13 0-143,-1 0-1,1 0 0,0 0 1,0 0-1,-1 0 0,1 0 1,0-1-1,0 1 1,-1 0-1,1 0 0,0 0 1,0-1-1,0 1 0,-1 0 1,1 0-1,0-1 0,0 1 1,0 0-1,0 0 0,0-1 1,0 1-1,-1 0 0,1-1 1,0 1-1,0 0 1,0 0-1,0-1 0,0 1 1,0 0-1,0-1 0,0 1 1,0 0-1,0 0 0,1-1 1,-1 1-1,0 0 0,0-1 1,0 1-1,0 0 0,0 0 1,0-1-1,1 1 1,-1 0-1,0 0 0,0 0 1,0-1-1,0 1 0,1 0 1,8-15-4844,9-4-3613</inkml:trace>
</inkml:ink>
</file>

<file path=ppt/ink/ink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2.258"/>
    </inkml:context>
    <inkml:brush xml:id="br0">
      <inkml:brushProperty name="width" value="0.025" units="cm"/>
      <inkml:brushProperty name="height" value="0.025" units="cm"/>
    </inkml:brush>
  </inkml:definitions>
  <inkml:trace contextRef="#ctx0" brushRef="#br0">278 324 14221,'0'0'14430,"-11"-4"-13512,-36-14-346,45 17-539,0 0 0,1 1 0,-1-1 0,0 1 1,0 0-1,0-1 0,0 1 0,0 0 1,0 0-1,0 1 0,0-1 0,0 0 1,0 1-1,0-1 0,-2 1 0,3 0-30,1-1 0,-1 0 0,1 1 1,-1-1-1,0 1 0,1-1 0,-1 1 0,1-1 0,-1 1 0,1-1 0,0 1 0,-1-1 0,1 1 0,-1-1 0,1 1 0,0 0 0,0-1 1,-1 1-1,1 0 0,0-1 0,0 1 0,0 0 0,0-1 0,0 1 0,-1 0 0,1 0 0,1-1 0,-1 1 0,0 0 0,0-1 0,0 2 0,1-1-19,-1-1-1,1 1 0,-1 0 1,1 0-1,-1-1 0,1 1 1,-1 0-1,1-1 0,0 1 1,-1-1-1,1 1 0,0-1 1,0 1-1,-1-1 0,1 0 1,0 1-1,0-1 0,0 0 1,-1 1-1,1-1 0,0 0 1,0 0-1,0 0 0,0 0 0,0 0 1,-1 0-1,1 0 0,0 0 1,1 0-1,-1-1 10,0 1 0,0 0-1,0 0 1,0 0 0,0 0-1,0 0 1,0 0 0,0 0 0,-1 0-1,1 0 1,0 0 0,0 1-1,0-1 1,0 0 0,0 1 0,0-1-1,0 0 1,-1 1 0,1-1-1,0 1 1,0-1 0,-1 1 0,1 0-1,0-1 1,-1 1 0,1 0 0,0 0-1,-1-1 1,1 1 0,-1 0-1,1 0 1,-1 0 0,0 0 0,1-1-1,-1 1 1,0 0 0,0 0-1,1 0 1,-1 0 0,0 0 0,0 1-1,2 94 937,1-49-574,-2 0 0,-3 0 0,-7 48 0,8-87-341,-1-1 1,1 1-1,-2 0 0,1-1 0,-1 0 0,0 1 0,0-1 1,-1-1-1,0 1 0,0 0 0,0-1 0,-1 0 1,0 0-1,0 0 0,-1 0 0,0-1 0,0 0 0,0 0 1,0-1-1,-1 0 0,0 0 0,0 0 0,0-1 1,0 0-1,-1-1 0,1 1 0,-1-1 0,1-1 0,-1 1 1,0-1-1,-11 0 0,17-1-14,0 0 0,1-1 0,-1 1 0,1 0 0,-1 0 0,0-1 0,1 1 0,-1-1 0,1 1 0,-1-1 0,1 0 0,0 1 0,-1-1 0,1 0 0,0 0 0,-1 0 0,1 0 0,0 0 0,0 0 0,0-1 0,0 1 0,0 0 0,-1-2 0,0-1 0,0 0 0,1 0 0,0 0 0,0 0 0,0 0 0,0 0 0,0 0 0,1 0 0,-1-5 0,1-1 0,1-1 0,0 1 0,0 0 0,1-1 0,0 1 0,1 0 0,4-10 0,-1 7-69,2 0 1,-1 0-1,2 1 1,0 0-1,0 0 0,1 1 1,0 0-1,15-11 1,12-6-580,52-32 0,-62 45 416,-1-2 0,-1-1 0,0-1 0,-1-1 0,31-35 1,-26 18 145,-2-2 1,-1 0-1,-2-2 1,-2-1-1,33-85 1,-55 115 616,-8 16-381,-10 16-20,7 0 123,1 0 0,0 0 0,2 1 0,0 1 0,1-1-1,1 1 1,-4 36 0,5-19-106,2 0 0,1 0 0,7 61 0,4-51-354,-9-47 165,0 0 0,0 0 0,1-1 0,-1 1 0,1 0 1,-1 0-1,1-1 0,0 1 0,0 0 0,-1-1 0,1 1 0,0-1 1,1 1-1,-1-1 0,0 0 0,0 1 0,1-1 0,-1 0 0,0 0 1,1 0-1,-1 0 0,1 0 0,2 1 0,-3-6-27,0 1 0,0-1 0,-1 1 0,1-1 1,-1 0-1,0 1 0,0-1 0,-1-5 0,1 4-32,-2-11 80,0 1-1,0 0 0,-2 0 0,0 0 0,-1 1 0,0-1 1,-1 1-1,-1 0 0,-8-13 0,3 4 492,-16-45-1,27 67-432,1 1 0,0-1 0,0 0 0,0 1 0,-1-1 0,1 0 0,0 1 0,0-1 0,0 0 0,0 0 0,0 1 0,0-1 0,0 0 0,1 1 0,-1-1 0,0 0 0,0 1 0,0-1 0,1 0 0,-1 1 0,0-1 0,1 1 0,-1-1 0,0 0 0,1 1 0,-1-1 0,1 1 0,-1-1 0,1 1 0,0-1 0,25-5 202,40 12-1382,-56-4 804,104 10-8635,-52-12 80</inkml:trace>
</inkml:ink>
</file>

<file path=ppt/ink/ink5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0.336"/>
    </inkml:context>
    <inkml:brush xml:id="br0">
      <inkml:brushProperty name="width" value="0.025" units="cm"/>
      <inkml:brushProperty name="height" value="0.025" units="cm"/>
    </inkml:brush>
  </inkml:definitions>
  <inkml:trace contextRef="#ctx0" brushRef="#br0">49 379 13741,'0'0'5717,"-4"10"-3368,0-2-1791,1-3-164,0 1 1,0-1 0,1 1 0,0 0 0,0 0-1,1 0 1,0 1 0,-1 11 0,2-17-382,0-1 1,0 1 0,1 0-1,-1-1 1,1 1-1,-1-1 1,1 1 0,-1 0-1,1-1 1,-1 1-1,1-1 1,-1 0 0,1 1-1,-1-1 1,1 1-1,0-1 1,-1 0 0,1 0-1,0 1 1,-1-1-1,1 0 1,0 0-1,-1 0 1,1 1 0,0-1-1,0 0 1,-1 0-1,1 0 1,0 0 0,0-1-1,-1 1 1,1 0-1,0 0 1,-1 0 0,1-1-1,0 1 1,-1 0-1,1 0 1,0-1 0,0 0-1,32-12 567,-22 5-527,0 0 1,-1-1 0,0-1-1,0 1 1,-1-2-1,-1 1 1,0-1 0,0 0-1,-1-1 1,0 0-1,-1 0 1,-1-1-1,5-13 1,-3 5-70,-1-1 1,-1 1-1,-1-1 0,-1 0 1,-1-1-1,-1 1 0,-2-26 1,1 43 21,-1 1 0,1 0 0,-1-1 0,0 1 0,0 0 0,0 0 0,-1 0 0,1 0 0,-1 0 0,0 0 0,0 0 0,0 0 0,-1 1 0,1-1 0,-1 1 0,0 0 0,0 0 0,0 0 0,-1 0 0,1 0 0,-6-3 0,6 5 14,-1 0-1,1-1 1,0 2 0,-1-1-1,1 0 1,-1 1-1,1-1 1,-1 1 0,1 0-1,-1 0 1,1 0-1,-1 1 1,1-1 0,-1 1-1,1 0 1,0 0-1,-1 0 1,1 0 0,0 1-1,0-1 1,0 1-1,0 0 1,0 0 0,0 0-1,0 0 1,-4 5-1,-2 2 50,1 0 0,-1 1 0,1 0 0,1 1 0,0 0 0,1 0 0,-8 18 0,11-23-41,0 0 0,1 0 0,0 0 0,0 0 1,1 0-1,0 1 0,0-1 0,0 0 0,1 1 1,0-1-1,0 1 0,0-1 0,1 1 0,0-1 0,1 0 1,3 12-1,-2-14-55,-1 0 0,1 0 0,0-1 0,0 1 0,0-1 0,1 0 0,-1 0 0,1 0 0,-1-1 0,1 1 0,0-1 1,0 0-1,0 0 0,1 0 0,-1 0 0,0-1 0,9 2 0,9 1-491,1 0 1,29 1-1,-31-4-44,-8 0-249,-2 0-454,0-1 1,0 2-1,0 0 1,14 4-1,-23-5 1169,1-1 1,-1 1-1,0 0 0,0 0 0,0 0 0,0 0 0,0 1 1,0-1-1,0 0 0,-1 1 0,1 0 0,0-1 0,-1 1 1,1 0-1,-1 0 0,0 0 0,1 0 0,-1 0 0,0 0 1,0 0-1,-1 0 0,1 0 0,0 0 0,-1 1 0,1-1 1,0 4-1,-1 6 322,-1 0 1,0-1-1,0 1 0,-4 12 1,2-5-425,2-17-160,1 6-464,5-5-3950,7-3-1079</inkml:trace>
</inkml:ink>
</file>

<file path=ppt/ink/ink5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1"/>
    </inkml:context>
    <inkml:brush xml:id="br0">
      <inkml:brushProperty name="width" value="0.025" units="cm"/>
      <inkml:brushProperty name="height" value="0.025" units="cm"/>
    </inkml:brush>
  </inkml:definitions>
  <inkml:trace contextRef="#ctx0" brushRef="#br0">74 233 15214,'0'0'8435,"-10"6"-6294,6-3-2019,0-1 0,-1 1-1,1-1 1,1 1 0,-1 0 0,0 1 0,1-1 0,-1 1 0,1-1 0,0 1 0,0 0-1,1 0 1,-1 1 0,1-1 0,0 0 0,0 1 0,0-1 0,1 1 0,-1 0 0,1-1-1,0 1 1,1 0 0,-1 7 0,1-10-116,0-1-1,0 1 0,-1-1 1,1 1-1,1 0 0,-1-1 1,0 1-1,0-1 0,1 1 1,-1-1-1,0 1 0,1-1 1,0 0-1,-1 1 0,1-1 1,0 0-1,0 1 0,0-1 1,-1 0-1,1 0 0,1 1 1,-1-1-1,0 0 0,0 0 1,0-1-1,0 1 0,1 0 1,-1 0-1,0 0 0,1-1 1,-1 1-1,1-1 0,-1 1 1,1-1-1,-1 0 0,1 1 1,-1-1-1,1 0 0,-1 0 1,1 0-1,-1 0 0,1 0 1,-1 0-1,1-1 0,-1 1 1,1 0-1,-1-1 0,1 1 1,-1-1-1,1 0 0,-1 1 1,2-2-1,4-2-55,-1 0-1,0 0 1,0 0-1,0-1 1,0 1-1,-1-2 1,0 1-1,0 0 1,6-9-1,-2 1-558,0-1 0,0 0 0,8-19 0,-24 49 802,1 1 0,1 0-1,1 1 1,0-1 0,1 1 0,-1 30 0,4-47-180,0-1 1,0 1-1,0 0 0,0 0 0,0-1 0,0 1 0,0 0 0,0 0 0,1-1 1,-1 1-1,0 0 0,0 0 0,1-1 0,-1 1 0,0 0 0,1-1 0,-1 1 1,1 0-1,-1-1 0,1 1 0,-1-1 0,1 1 0,-1-1 0,1 1 0,0-1 1,-1 1-1,1-1 0,0 0 0,-1 1 0,2-1 0,25-3 542,-19 1-418,-1-1 0,0-1 0,0 0 0,0 0-1,8-6 1,0-4-150,-1-1-1,0 0 1,-1-1-1,-1-1 1,0 0-1,-2 0 1,0-1-1,-1 0 1,10-27-1,-13 28-401,-1 0-1,0 0 1,-1-1 0,-1 0-1,-1 0 1,0-25-1,-2 42 410,0 1-1,0-1 1,0 1-1,1-1 1,-1 1-1,0-1 1,0 1-1,0-1 0,-1 0 1,1 1-1,0-1 1,0 1-1,0-1 1,0 1-1,0-1 0,-1 1 1,1-1-1,0 1 1,-1-1-1,1 1 1,0-1-1,-1 1 1,1-1-1,0 1 0,-1-1 1,1 1-1,-1 0 1,1-1-1,-1 1 1,1 0-1,-1 0 1,1-1-1,-1 1 0,0 0 1,-18 9 190,-16 29 256,24-18-236,0 0 0,1 1 0,0 0 0,2 1 0,1 0 0,1 0 0,0 0 0,2 1 0,1 0 0,1 0 0,0 0 0,2 0-1,1 0 1,3 25 0,-3-45-209,-1 0 0,1 1 0,0-1-1,0 0 1,0 0 0,0 0 0,1 0 0,-1 0-1,1 0 1,0 0 0,0 0 0,0-1-1,0 1 1,0-1 0,1 1 0,-1-1-1,1 0 1,-1 0 0,1 0 0,0 0 0,0 0-1,0-1 1,0 1 0,0-1 0,0 0-1,0 0 1,0 0 0,1 0 0,-1-1-1,6 1 1,-4-1 10,0 0 0,0-1-1,0 1 1,0-1-1,0 0 1,0-1 0,0 1-1,0-1 1,0 0 0,-1 0-1,1-1 1,-1 1 0,0-1-1,1 0 1,-1 0-1,0-1 1,-1 1 0,1-1-1,4-5 1,5-10 33,0-2 0,-1 1 0,-1-2 0,-1 1 0,-1-1 0,10-38 0,-7 17-70,-3-1 0,6-71 1,-14 103 0,0 7 19,0 0 0,-1 0 0,1 0 0,-1 0 0,0 0 0,-1-1 0,1 1 0,-3-9 0,2 14 23,0 1 1,-1 0-1,1 0 0,0 0 0,1 0 1,-1 0-1,0 0 0,0 1 1,0-1-1,1 0 0,-1 0 1,0 1-1,1-1 0,-1 0 1,1 1-1,-1 1 0,-4 18 45,1 0 0,1 0 0,1 0 0,1 0 0,0 0 1,2 0-1,4 30 0,-3-35-35,1 0 0,0 0 1,2 0-1,0-1 0,0 1 1,1-1-1,1-1 0,1 1 1,0-1-1,13 16 0,-21-30-32,0 1-1,0-1 0,0 1 1,0-1-1,0 0 0,1 1 1,-1-1-1,0 0 0,0 1 0,1-1 1,-1 0-1,0 0 0,0 1 1,1-1-1,-1 0 0,0 0 1,1 1-1,-1-1 0,0 0 1,1 0-1,-1 0 0,0 1 0,1-1 1,-1 0-1,1 0 0,-1 0 1,0 0-1,1 0 0,-1 0 1,1 0-1,-1 0 0,0 0 0,1 0 1,0 0-1,-8-15-155,-13-3-490,0 1 0,-39-26 0,37 28 1042,1-1 0,-35-33-1,55 49-346,1-1 0,-1 1-1,1 0 1,-1-1 0,1 1-1,0-1 1,-1 1 0,1-1-1,-1 1 1,1 0 0,0-1-1,-1 1 1,1-1 0,0 0-1,0 1 1,-1-1 0,1 1-1,0-1 1,0 1 0,0-1-1,0 0 1,0 1 0,0-1-1,0 1 1,0-1 0,0 0-1,0 1 1,0-1 0,0 1-1,0-1 1,0 1 0,1-1-1,-1 0 1,0 1 0,0-1 0,1 1-1,-1-1 1,0 1 0,1-1-1,-1 1 1,0-1 0,1 1-1,-1 0 1,1-1 0,-1 1-1,1 0 1,-1-1 0,1 1-1,-1 0 1,1-1 0,-1 1-1,1 0 1,-1 0 0,1 0-1,0-1 1,-1 1 0,1 0-1,-1 0 1,1 0 0,0 0-1,0 0 1,47-4-195,-39 4 236,51-2-351,34-2-2469,-31-5-5467,-12-4-8159</inkml:trace>
</inkml:ink>
</file>

<file path=ppt/ink/ink5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1.843"/>
    </inkml:context>
    <inkml:brush xml:id="br0">
      <inkml:brushProperty name="width" value="0.025" units="cm"/>
      <inkml:brushProperty name="height" value="0.025" units="cm"/>
    </inkml:brush>
  </inkml:definitions>
  <inkml:trace contextRef="#ctx0" brushRef="#br0">67 86 9065,'1'-15'3397,"0"11"-2557,0-1 0,0 0 0,-1 1-1,0-1 1,0 0 0,0 0 0,0 1 0,-1-1 0,0 0 0,0 1 0,0-1-1,0 1 1,-3-6 0,3 10-756,0 0-1,0 0 0,0 0 1,1 0-1,-1 0 0,0 1 1,0-1-1,1 0 1,-1 1-1,0-1 0,1 0 1,-1 1-1,0-1 0,1 1 1,-1-1-1,0 1 0,1-1 1,-1 1-1,1-1 1,-1 1-1,1 0 0,0-1 1,-1 1-1,1 0 0,-1-1 1,1 1-1,0 0 0,0 0 1,-1-1-1,1 1 0,0 0 1,0 0-1,0-1 1,0 2-1,-10 31-69,10-33 1,-11 46 190,2 1 0,3 0 0,1 0 0,3 59 0,2-101-177,0 0-1,0-1 1,1 1 0,-1 0-1,1-1 1,0 1 0,1 0 0,-1-1-1,1 0 1,0 1 0,0-1-1,0 0 1,1 0 0,-1 0-1,1 0 1,0 0 0,0-1 0,4 4-1,-3-5 15,-1 1 0,1-1 0,0 0 0,0-1 0,0 1 1,0-1-1,0 0 0,0 0 0,0 0 0,1 0 0,-1-1 0,0 1 0,0-1 0,1 0 0,-1-1 0,0 1 0,0-1 0,1 0 0,-1 0 0,5-2 0,-1 1 32,0-2 0,0 1-1,-1-1 1,0 0 0,1-1 0,-1 0-1,-1 0 1,1 0 0,-1-1-1,0 0 1,0 0 0,-1-1 0,6-8-1,-1-1 120,0 0 0,-1 0 0,0-1 0,10-32 0,-18 146-407,-1-94 215,0 1 0,0 0 0,0 0 0,0 0 0,1-1 0,-1 1-1,1 0 1,0-1 0,0 1 0,1 0 0,-1-1 0,1 1 0,0-1-1,0 0 1,0 0 0,5 6 0,-4-6 22,1-1-1,-1 0 1,1 1 0,0-2 0,0 1 0,0 0-1,0-1 1,0 0 0,0 0 0,0 0-1,0 0 1,0-1 0,0 1 0,1-1 0,5-1-1,0 1 115,1-1 0,0 0 0,-1 0 0,1-2 0,-1 1-1,0-1 1,1-1 0,15-7 0,-22 9-295,-1 0-1,1-1 1,-1 1 0,0 0-1,0-1 1,0 0 0,0 0-1,0 0 1,-1 0 0,1 0-1,2-6 1,-3 6-410,-1 0 1,0 0-1,0 0 0,0 0 1,-1 0-1,1 0 0,-1 0 1,0-1-1,0 1 0,0 0 0,0 0 1,0 0-1,-1 0 0,0 0 1,1 0-1,-3-6 0,-14-21-9249</inkml:trace>
</inkml:ink>
</file>

<file path=ppt/ink/ink5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197"/>
    </inkml:context>
    <inkml:brush xml:id="br0">
      <inkml:brushProperty name="width" value="0.025" units="cm"/>
      <inkml:brushProperty name="height" value="0.025" units="cm"/>
    </inkml:brush>
  </inkml:definitions>
  <inkml:trace contextRef="#ctx0" brushRef="#br0">0 0 21140,'0'0'4612,"64"63"-4644,-24-49-2882,-3-4-2211,-2 3-4324</inkml:trace>
</inkml:ink>
</file>

<file path=ppt/ink/ink5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534"/>
    </inkml:context>
    <inkml:brush xml:id="br0">
      <inkml:brushProperty name="width" value="0.025" units="cm"/>
      <inkml:brushProperty name="height" value="0.025" units="cm"/>
    </inkml:brush>
  </inkml:definitions>
  <inkml:trace contextRef="#ctx0" brushRef="#br0">28 504 16143,'0'0'2920,"0"9"235,-4 28-806,4-37-2316,0 1 0,0-1 0,0 1 0,0-1-1,0 1 1,0 0 0,1-1 0,-1 1 0,0-1-1,0 1 1,0-1 0,0 1 0,1-1 0,-1 1 0,0-1-1,1 1 1,-1-1 0,0 1 0,1-1 0,-1 1-1,0-1 1,1 0 0,-1 1 0,1-1 0,-1 0-1,1 1 1,-1-1 0,1 0 0,-1 0 0,1 1 0,-1-1-1,1 0 1,-1 0 0,1 0 0,-1 0 0,1 0-1,0 0 1,-1 0 0,1 0 0,-1 0 0,1 0 0,-1 0-1,1 0 1,0 0 0,-1 0 0,1 0 0,-1 0-1,1-1 1,-1 1 0,1 0 0,-1-1 0,1 1 0,26-14 565,-15 5-469,0-1 0,-1-1-1,0 1 1,0-2-1,-2 1 1,1-1-1,-2-1 1,1 0-1,-2 0 1,0 0-1,0-1 1,8-27-1,-8 17-74,-1 0 0,-2 0 0,0-1 1,-1 0-1,-1 0 0,-2 0 0,-2-28 0,0 41-138,0-1 0,0 0 0,-1 1 0,-7-20 0,9 28 17,-1 1 0,1-1 0,-1 1 0,0-1 0,0 1-1,0 0 1,0 0 0,0 0 0,-1 0 0,0 0 0,1 0 0,-1 0 0,0 1 0,0 0 0,-1-1 0,1 1-1,0 1 1,-1-1 0,-3-1 0,5 2 49,-1 1 0,1 0 0,0 0-1,-1 0 1,1 0 0,0 1 0,-1-1 0,1 0-1,0 1 1,0 0 0,-1 0 0,1-1 0,0 1 0,0 0-1,0 1 1,0-1 0,0 0 0,0 1 0,0-1 0,1 1-1,-1-1 1,0 1 0,-2 3 0,-32 50-245,33-49 257,-2 2 21,-8 15 499,-16 41 0,26-58-435,1 1 0,0-1-1,0 1 1,1 0-1,0 0 1,0 0-1,0 0 1,1 0 0,0 0-1,1 0 1,1 10-1,0-14-70,-1 1-1,0-1 0,1 0 0,0 0 1,0 0-1,0 0 0,0-1 0,0 1 1,1 0-1,-1-1 0,1 0 0,-1 1 1,1-1-1,0 0 0,0 0 0,0-1 1,4 2-1,62 25 68,-48-21-78,15 5-3,-18-7-532,0 1 0,0 1 0,-1 1 0,26 15 0,-39-20 476,0 0-1,1 1 1,-1-1-1,-1 1 1,1 0-1,0 0 1,-1 1-1,0-1 0,0 1 1,0-1-1,-1 1 1,1 0-1,-1 0 1,0 0-1,-1 0 1,1 0-1,-1 1 1,0-1-1,0 0 1,0 9-1,-2 1 104,2 14-1268,-1-28 1021,0-1 1,0 1-1,0-1 0,0 1 1,0 0-1,1-1 0,-1 1 1,0-1-1,0 1 0,1-1 1,-1 1-1,0-1 0,1 1 1,-1-1-1,1 1 1,-1-1-1,1 1 0,-1-1 1,1 0-1,-1 1 0,1-1 1,-1 0-1,1 1 0,-1-1 1,1 0-1,-1 0 0,1 1 1,0-1-1,-1 0 0,1 0 1,0 0-1,-1 0 1,1 0-1,-1 0 0,2 0 1,16-2-5358</inkml:trace>
</inkml:ink>
</file>

<file path=ppt/ink/ink5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855"/>
    </inkml:context>
    <inkml:brush xml:id="br0">
      <inkml:brushProperty name="width" value="0.025" units="cm"/>
      <inkml:brushProperty name="height" value="0.025" units="cm"/>
    </inkml:brush>
  </inkml:definitions>
  <inkml:trace contextRef="#ctx0" brushRef="#br0">20 88 13004,'0'0'11184,"9"3"-10228,4 1-815,1 0 0,-1-1 0,1-1 0,-1 0 0,17 0 0,-27-2-78,-1 1 1,1-1-1,0 0 1,0-1 0,0 1-1,-1 0 1,1-1-1,0 1 1,-1-1-1,1 0 1,0 0 0,-1 0-1,1 0 1,-1 0-1,1-1 1,-1 1-1,0-1 1,1 0-1,-1 0 1,0 1 0,0-1-1,0 0 1,-1-1-1,1 1 1,0 0-1,-1 0 1,0-1-1,1 1 1,-1-1 0,0 0-1,0 1 1,0-1-1,-1 0 1,1 1-1,-1-1 1,1-5-1,-1 6-6,0 0-1,0 0 0,0 0 0,-1 1 0,1-1 1,0 0-1,-1 0 0,0 0 0,1 1 0,-1-1 0,0 0 1,0 0-1,0 1 0,0-1 0,0 1 0,0-1 1,-1 1-1,1 0 0,0-1 0,-1 1 0,1 0 0,-1 0 1,1 0-1,-1 0 0,0 0 0,1 0 0,-1 0 0,0 1 1,0-1-1,1 1 0,-1-1 0,0 1 0,0-1 1,0 1-1,-2 0 0,-1 0-51,0-1 1,0 1-1,0 0 0,0 1 1,0-1-1,0 1 1,0 0-1,1 0 1,-1 0-1,0 1 0,0 0 1,-8 4-1,7-1 7,-1 1-1,0 0 1,1 0-1,0 0 1,1 1-1,-1-1 0,1 1 1,1 1-1,-1-1 1,1 1-1,0 0 1,1 0-1,0 0 1,0 0-1,1 0 1,0 1-1,0-1 1,1 1-1,0 15 1,1-22-22,0 0 0,0 0 1,0 0-1,0 1 0,1-1 1,-1 0-1,1 0 1,0 0-1,0 0 0,-1 0 1,1 0-1,1-1 0,-1 1 1,0 0-1,0 0 0,1-1 1,-1 1-1,0-1 0,1 1 1,3 2-1,-1-2-140,1 1 0,-1-1 0,1 0 1,0 0-1,0 0 0,0-1 0,0 0 0,8 2 0,4-2-1056,0 0 1,0-1-1,0-1 0,26-4 0,20-14-4495,-2-12 202</inkml:trace>
</inkml:ink>
</file>

<file path=ppt/ink/ink5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3.228"/>
    </inkml:context>
    <inkml:brush xml:id="br0">
      <inkml:brushProperty name="width" value="0.025" units="cm"/>
      <inkml:brushProperty name="height" value="0.025" units="cm"/>
    </inkml:brush>
  </inkml:definitions>
  <inkml:trace contextRef="#ctx0" brushRef="#br0">204 1 9577,'0'0'4842,"-10"2"-1345,2 0-2930,0 0 1,1 0 0,-1 1-1,1 0 1,0 1 0,0-1-1,0 1 1,-9 7 0,14-9-465,-1 0-1,0 1 1,1-1-1,-1 1 1,1 0 0,0 0-1,0 0 1,0 0 0,0 0-1,1 0 1,-1 0 0,1 0-1,0 1 1,0-1 0,0 1-1,0-1 1,1 1-1,-1-1 1,1 1 0,0-1-1,0 1 1,0 0 0,0-1-1,1 1 1,1 4 0,-2-6-224,1 0 0,0 0 0,0 0 1,0 0-1,0 0 0,1 0 0,-1 0 1,1 0-1,-1 0 0,1-1 0,-1 1 1,1-1-1,0 1 0,0-1 0,3 3 1,39 17-663,-36-19 792,-1 1 0,0 1 0,-1-1 0,14 9 0,-18-10 62,0-1-1,0 1 1,0 0-1,0 0 1,-1 0-1,1 0 1,0 0-1,-1 0 0,1 0 1,-1 1-1,0-1 1,0 0-1,0 1 1,0-1-1,0 1 1,0-1-1,-1 1 0,1 0 1,-1-1-1,0 1 1,0-1-1,0 1 1,0 0-1,0-1 1,0 1-1,-1 0 0,1-1 1,-1 1-1,0-1 1,0 1-1,0-1 1,0 1-1,0-1 1,0 0-1,-1 0 0,1 1 1,-1-1-1,0 0 1,1 0-1,-1 0 1,0-1-1,0 1 1,-3 2-1,-4 3 30,0-1-1,0 0 1,0 0-1,-1-1 1,0 0-1,0-1 1,0 0-1,0-1 1,-16 4-1,-19-3-2608,-4-4-3139</inkml:trace>
</inkml:ink>
</file>

<file path=ppt/ink/ink5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3.724"/>
    </inkml:context>
    <inkml:brush xml:id="br0">
      <inkml:brushProperty name="width" value="0.025" units="cm"/>
      <inkml:brushProperty name="height" value="0.025" units="cm"/>
    </inkml:brush>
  </inkml:definitions>
  <inkml:trace contextRef="#ctx0" brushRef="#br0">221 191 16143,'11'-14'383,"38"-64"2110,-47 73-2105,1 0 1,-1-1 0,1 1-1,-2-1 1,1 1-1,0-1 1,-1 0 0,0 0-1,-1 0 1,1 1 0,-1-1-1,-1-11 1,0 16-353,1 0 0,-1 0 0,0 0 0,1 0 0,-1 0 0,0 0 0,0 1 0,0-1 0,1 0 0,-1 0 0,0 1 0,0-1 0,0 0 0,0 1 0,0-1 0,0 1 0,0 0 0,-1-1 0,1 1 0,0 0 0,0-1 0,0 1 0,0 0 0,0 0 0,-1 0 0,1 0 0,0 0 0,0 0 0,0 1 0,0-1 0,0 0 0,0 0 0,-1 1 0,1-1 0,0 1 0,0-1 0,-2 2 0,-3 0-41,0 0 1,0 1-1,0 0 0,0 0 0,-8 6 1,-3 7 292,1 0-1,0 2 1,2-1 0,0 2 0,1 0 0,0 0-1,-12 30 1,8-13 247,2 1 0,2 0-1,-13 58 1,22-74-464,0 1-1,0 0 0,2 1 0,1-1 1,2 23-1,-1-40-69,0-1 0,1 1 1,0 0-1,0 0 0,0-1 0,0 1 1,1 0-1,-1-1 0,1 1 0,0-1 1,1 0-1,-1 0 0,1 0 0,0 0 1,0 0-1,0 0 0,0-1 0,1 1 1,-1-1-1,1 0 0,0 0 0,0-1 1,0 1-1,1-1 0,-1 0 0,0 0 1,1 0-1,-1 0 0,6 0 0,2 0 20,1-1 0,-1-1 0,0 0 0,1 0 0,-1-2 0,0 1 0,0-1 0,0-1 0,0 0 0,0-1 0,0-1 0,-1 1 0,0-2 0,0 1 0,0-2 0,-1 1 0,0-2 0,12-9 0,-13 9 14,1 0 1,-2 0-1,1-1 1,-1 0-1,-1 0 1,0-1-1,0 1 1,-1-2-1,0 1 1,0-1-1,-2 0 1,1 0-1,-1 0 1,-1-1-1,0 1 1,0-1-1,-2 0 1,2-23-1,-3 32-30,0 1-1,-1-1 0,1 1 1,-1 0-1,1-1 0,-1 1 0,0-1 1,0 1-1,0 0 0,0 0 1,0-1-1,-1 1 0,1 0 1,-1 0-1,1 0 0,-1 0 0,0 1 1,1-1-1,-1 0 0,0 1 1,0-1-1,-1 1 0,1 0 1,0 0-1,0 0 0,-1 0 0,1 0 1,0 0-1,-1 0 0,-4 0 1,3 1-21,0-1 1,1 1-1,-1 0 1,0 0-1,0 0 1,0 1-1,1-1 1,-1 1-1,0 0 1,1 0-1,-1 1 1,1-1-1,-1 1 1,1-1 0,-1 1-1,1 0 1,0 0-1,0 1 1,-5 3-1,4-1 8,0 0 0,0 0 0,0 1 0,0-1-1,1 1 1,0 0 0,0-1 0,0 1 0,1 1 0,0-1-1,0 0 1,1 0 0,0 1 0,0-1 0,0 1 0,1 11-1,0-17 11,0 0-1,0 0 0,0 0 0,1 0 1,-1 0-1,0 0 0,1 0 0,-1-1 0,1 1 1,-1 0-1,1 0 0,0 0 0,-1 0 1,1 0-1,0-1 0,-1 1 0,1 0 0,0-1 1,0 1-1,0 0 0,0-1 0,-1 1 1,1-1-1,0 0 0,2 1 0,32 3 21,35-16 26,-48 4-157,1-1 0,33-18 0,-34 15-1211,0 2 0,32-11 0,-53 21 1272,-1 0 1,1 0-1,0 0 1,0 0-1,-1 0 0,1 0 1,0 1-1,-1-1 1,1 0-1,0 1 0,-1-1 1,1 0-1,-1 1 0,1-1 1,0 1-1,-1-1 1,1 0-1,-1 1 0,1 0 1,-1-1-1,0 1 0,1-1 1,-1 1-1,1-1 1,-1 1-1,0 0 0,0-1 1,1 1-1,-1 0 0,0-1 1,0 1-1,0 0 1,0 0-1,0-1 0,0 1 1,0 0-1,0-1 0,0 1 1,0 0-1,0 0 1,0 0-1,-2 42 413,2-37-444,-12 54 273,9-48-169,1-1-1,-1 0 1,2 1 0,0-1-1,0 20 1,14-40-2876,0-17-2893,0-9-5728</inkml:trace>
</inkml:ink>
</file>

<file path=ppt/ink/ink5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071"/>
    </inkml:context>
    <inkml:brush xml:id="br0">
      <inkml:brushProperty name="width" value="0.025" units="cm"/>
      <inkml:brushProperty name="height" value="0.025" units="cm"/>
    </inkml:brush>
  </inkml:definitions>
  <inkml:trace contextRef="#ctx0" brushRef="#br0">30 1 21076,'0'0'192,"-25"60"1249,20-14 1,5 7 31,0 6-352,0-1-256,5 1-160,5-5-449,1-1-224,0-6 0,-2-5-576,4-8-1026,-2-8-640,-2-11-929,3-12-2466,-3-3-4197</inkml:trace>
</inkml:ink>
</file>

<file path=ppt/ink/ink5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401"/>
    </inkml:context>
    <inkml:brush xml:id="br0">
      <inkml:brushProperty name="width" value="0.025" units="cm"/>
      <inkml:brushProperty name="height" value="0.025" units="cm"/>
    </inkml:brush>
  </inkml:definitions>
  <inkml:trace contextRef="#ctx0" brushRef="#br0">1 91 7591,'0'0'16368,"0"10"-15776,1-4-538,-2-4-28,1 0 0,0 1 0,-1-1-1,1 0 1,0 1 0,1-1 0,-1 1-1,0-1 1,1 0 0,-1 1 0,1-1-1,0 0 1,0 0 0,0 0 0,0 1-1,0-1 1,0 0 0,0 0 0,1-1-1,-1 1 1,1 0 0,0 0 0,-1-1-1,1 1 1,0-1 0,0 1 0,0-1 0,0 0-1,0 0 1,0 0 0,0 0 0,0 0-1,1 0 1,3 0 0,-3 0 102,1-1 1,-1 1 0,1-1-1,-1 0 1,1-1 0,-1 1-1,1-1 1,-1 1 0,1-1-1,-1 0 1,0 0 0,0-1-1,1 1 1,-1-1 0,0 1-1,0-1 1,0 0 0,0 0-1,-1 0 1,1-1-1,4-4 1,-4 2 16,0 0-1,0 0 1,0 0-1,-1 0 0,0 0 1,0-1-1,0 1 1,-1-1-1,1 0 1,-1 1-1,-1-1 1,1-11-1,-1 11-150,0-23 266,1 28-300,-1 1 0,0-1 0,0 1-1,0-1 1,0 0 0,0 1 0,0-1 0,0 1 0,0-1 0,0 0-1,0 1 1,0-1 0,-1 1 0,1-1 0,0 1 0,0-1 0,-1 1 0,1-1-1,0 0 1,-1 1 0,1-1 0,0 1 0,-1 0 0,1-1 0,-1 1 0,1-1-1,0 1 1,-1 0 0,0-1 0,-1 1-16,1 1 0,0 0 0,1 0 0,-1-1 0,0 1 0,0 0 0,0 0 0,0 0 1,1 0-1,-1 0 0,0 0 0,1 0 0,-1 0 0,1 0 0,-1 0 0,1 1 0,-1-1 0,1 0 0,0 0 0,0 3 0,-5 29 84,4-27-93,-1 9 18,0 0 95,0 0 0,1 0 0,1 0 0,0 0 0,3 20 1,-2-32-32,-1 0 1,1-1-1,0 1 1,0 0-1,0-1 1,0 1-1,0-1 1,1 1-1,-1-1 1,1 1-1,-1-1 1,1 0-1,0 0 1,0 0-1,0 0 1,0 0-1,0 0 1,1-1-1,-1 1 1,0-1-1,1 1 1,-1-1-1,1 0 1,0 0-1,-1 0 1,1 0-1,0-1 1,0 1-1,-1-1 1,1 1-1,0-1 1,0 0-1,0 0 1,3-1-1,3 0 26,0-1 0,-1 0 0,1-1 0,-1 0 0,0 0 0,1-1 0,-2 0 0,1-1 0,0 1 0,-1-1 0,0-1 0,0 1 0,-1-1 0,1-1 0,8-10 0,0-1-42,-1 0 1,0-2-1,-1 1 0,18-40 0,-18 17-914,-13 42 894,0 0 1,0 0 0,0 0-1,0 0 1,0 0 0,0 0-1,0 0 1,0 0 0,0 0-1,-1 0 1,1 0 0,0 0-1,0 0 1,0 0 0,0 0-1,0 0 1,0 0 0,0 0-1,0 0 1,0 0 0,0 0-1,0 0 1,0 0 0,-1 0-1,1 0 1,0 0 0,0 0-1,0 0 1,0 0 0,0 0-1,0 0 1,0 0 0,0 0-1,0 0 1,0 0 0,0 0-1,-1 0 1,-8 25 38,4-12 114,1 1 1,0-1-1,1 1 1,1 0-1,0 0 1,0 0-1,2 0 1,0 1-1,3 26 1,-2-39-142,0-1 0,-1 1-1,1 0 1,0-1 0,0 1 0,0-1 0,0 0 0,0 1 0,0-1 0,0 0 0,1 0-1,-1 1 1,0-1 0,1 0 0,-1 0 0,1-1 0,-1 1 0,1 0 0,-1 0 0,1-1 0,0 1-1,-1-1 1,1 1 0,0-1 0,-1 0 0,1 0 0,0 1 0,0-1 0,-1-1 0,4 1-1,-2 0-271,0-1 0,1 1 0,-1-1 0,0 0 0,0 1-1,0-2 1,0 1 0,0 0 0,0 0 0,0-1 0,0 0-1,-1 0 1,1 1 0,-1-2 0,4-2 0,11-22-5951,-3-6-3849</inkml:trace>
</inkml:ink>
</file>

<file path=ppt/ink/ink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3.288"/>
    </inkml:context>
    <inkml:brush xml:id="br0">
      <inkml:brushProperty name="width" value="0.025" units="cm"/>
      <inkml:brushProperty name="height" value="0.025" units="cm"/>
    </inkml:brush>
  </inkml:definitions>
  <inkml:trace contextRef="#ctx0" brushRef="#br0">129 302 13421,'5'-10'983,"0"-2"1139,0 1 1,0-1 0,-1 0 0,0 0 0,3-21-1,-7 32-2071,0 1 1,0 0-1,0-1 0,0 1 0,0 0 0,0 0 0,0-1 1,0 1-1,0 0 0,0-1 0,0 1 0,0 0 0,-1 0 1,1-1-1,0 1 0,0 0 0,0 0 0,0-1 0,0 1 0,0 0 1,-1 0-1,1-1 0,0 1 0,0 0 0,0 0 0,-1 0 1,1-1-1,0 1 0,0 0 0,-1 0 0,1 0 0,0 0 0,0 0 1,-1 0-1,1-1 0,0 1 0,0 0 0,-1 0 0,1 0 1,0 0-1,-1 0 0,1 0 0,0 0 0,0 0 0,-1 0 0,1 0 1,0 0-1,-1 0 0,1 1 0,0-1 0,0 0 0,-1 0 1,1 0-1,0 0 0,0 0 0,-1 0 0,1 1 0,-18 9 217,4 4-250,1 0 0,0 0 0,1 1 0,0 1-1,1 0 1,1 1 0,0 0 0,2 1 0,0-1-1,1 1 1,-6 21 0,13-38-17,-1 1 0,1-1 0,-1 1 0,1-1 0,-1 1 0,1-1 0,0 1 0,0 0-1,0-1 1,0 1 0,0 0 0,0-1 0,0 1 0,1-1 0,-1 1 0,0 0 0,1-1 0,0 1 0,-1-1 0,1 1 0,0-1 0,0 1 0,-1-1 0,1 0 0,2 2 0,-1-2 1,0 0 1,0 0 0,0-1-1,0 1 1,0-1 0,0 1 0,0-1-1,0 0 1,0 0 0,0 0-1,0 0 1,0 0 0,0-1-1,0 1 1,0-1 0,0 1 0,2-2-1,9-2 2,0-1-1,0-1 1,-1-1-1,21-13 1,-18 9-55,0-1 1,0 0-1,-2-1 1,0-1 0,0 0-1,-1-1 1,-1 0-1,17-29 1,-53 86-349,14-25 417,1-1 0,0 1 0,1 1-1,1 0 1,1 0 0,0 0 0,-4 24 0,11-41-44,0-1-1,0 1 1,0-1 0,0 1 0,0-1 0,0 0 0,0 1 0,0-1 0,0 1 0,0-1-1,0 1 1,0-1 0,0 1 0,0-1 0,1 1 0,-1-1 0,0 1 0,0-1 0,0 0-1,1 1 1,-1-1 0,0 0 0,1 1 0,-1-1 0,0 0 0,1 1 0,-1-1-1,0 0 1,1 1 0,-1-1 0,1 0 0,-1 0 0,1 0 0,-1 1 0,1-1 0,-1 0-1,23-4-972,18-18-1359,-25 10 542,-1-2 1,-1 0 0,0-1 0,12-18 0,-7 6-1062,29-54 0,5-37 2164,-9 2 6758,-32 84-2777,-51 116 2571,29-66-5287,0 1 0,2 1-1,0 0 1,1 0 0,-7 36 0,13-55-536,1 1 1,0 0-1,-1 0 1,1 0-1,0 0 0,1 0 1,-1 0-1,0 0 1,0-1-1,1 1 1,-1 0-1,1 0 1,0 0-1,-1 0 1,1-1-1,0 1 1,0 0-1,0-1 1,0 1-1,0-1 0,1 1 1,-1-1-1,0 0 1,1 1-1,-1-1 1,1 0-1,-1 0 1,1 0-1,0 0 1,-1 0-1,1 0 1,0-1-1,0 1 0,-1 0 1,1-1-1,0 0 1,4 1-1,7 0 29,0 0 0,0 0 0,0-2 0,20-2 0,-14 1-36,72-5-820,-90 7 808,0 0 1,0 0 0,0 0 0,0 0 0,0 0-1,0 0 1,0 0 0,0 1 0,0-1-1,0 0 1,0 1 0,-1-1 0,1 1-1,0-1 1,0 1 0,0-1 0,0 1-1,-1 0 1,1-1 0,0 1 0,-1 0-1,1 0 1,-1-1 0,1 1 0,-1 0-1,2 2 1,-2-1 57,1 0-1,-1 0 1,0 0-1,0 1 1,0-1-1,0 0 0,0 0 1,0 0-1,0 0 1,-1 1-1,0 3 1,-1 0 200,-1 0 1,1-1-1,-1 1 1,0 0-1,0-1 1,0 1-1,-9 8 1,3-6-172,0 0 0,0-1 1,-1-1-1,0 1 0,-1-2 0,1 1 0,-1-2 1,0 1-1,-1-1 0,1-1 0,0 0 1,-1-1-1,0 0 0,0-1 0,1 0 1,-1-1-1,-18-1 0,29 1-248,-1 0 1,1 0-1,-1-1 0,1 1 0,-1 0 1,1-1-1,-1 1 0,1-1 0,-1 1 1,1-1-1,0 0 0,-1 0 1,1 0-1,0 1 0,0-1 0,0 0 1,-1-1-1,1 1 0,0 0 0,0 0 1,0 0-1,1-1 0,-1 1 1,0 0-1,0-1 0,1 1 0,-1 0 1,1-1-1,-1 1 0,1-3 1,0 2-435,-1 0 0,1-1 0,1 1 0,-1-1 0,0 1 0,0 0 0,1-1 0,0 1 0,-1 0 0,1-1 0,0 1 0,0 0 0,0 0 0,0 0 0,1 0 0,-1 0 0,0 0 0,4-3 0,19-16-15636</inkml:trace>
</inkml:ink>
</file>

<file path=ppt/ink/ink5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761"/>
    </inkml:context>
    <inkml:brush xml:id="br0">
      <inkml:brushProperty name="width" value="0.025" units="cm"/>
      <inkml:brushProperty name="height" value="0.025" units="cm"/>
    </inkml:brush>
  </inkml:definitions>
  <inkml:trace contextRef="#ctx0" brushRef="#br0">11 1 14157,'0'0'7079,"-11"63"-6951,26-36-160,9 1-2178,3-6-3171</inkml:trace>
</inkml:ink>
</file>

<file path=ppt/ink/ink5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5.102"/>
    </inkml:context>
    <inkml:brush xml:id="br0">
      <inkml:brushProperty name="width" value="0.025" units="cm"/>
      <inkml:brushProperty name="height" value="0.025" units="cm"/>
    </inkml:brush>
  </inkml:definitions>
  <inkml:trace contextRef="#ctx0" brushRef="#br0">28 451 7271,'0'0'7703,"-3"9"-4174,-3 9-2034,1 1-1,1-1 1,0 1 0,-1 31 0,5-50-1490,0 1 0,0 0 0,0 0 0,0 0 0,0 0 0,0 0 1,0-1-1,0 1 0,1 0 0,-1 0 0,0 0 0,0-1 0,1 1 0,-1 0 1,1 0-1,-1 0 0,1-1 0,-1 1 0,1 0 0,-1-1 0,1 1 1,0-1-1,-1 1 0,1-1 0,0 1 0,-1-1 0,1 1 0,1 0 1,0-1 7,0 1 1,0-1 0,0 0-1,0 0 1,0 0 0,0 0-1,0 0 1,0 0 0,0-1-1,0 1 1,-1-1 0,3 0-1,3-1 44,-1-1 0,0 1 0,0-2 1,0 1-1,-1 0 0,11-9 0,7-13 28,0-1 0,-2-2 1,-1 0-1,-1-1 1,-1-1-1,-2 0 0,-1-2 1,-1 1-1,-2-2 1,-1 0-1,-2 0 1,8-54-1,-15 76-66,-2 0 0,1 0 0,-1 0 0,-1 0 0,0 1 0,-4-17-1,5 25-16,-1 0 0,0 0 0,0 0 0,1 0-1,-1 0 1,0 1 0,-1-1 0,1 0-1,0 0 1,0 1 0,-1-1 0,1 1-1,-1-1 1,0 1 0,1 0 0,-1-1-1,0 1 1,0 0 0,1 0 0,-1 0-1,0 0 1,0 1 0,0-1 0,0 1-1,-1-1 1,1 1 0,0-1 0,0 1 0,0 0-1,0 0 1,0 0 0,0 0 0,0 1-1,0-1 1,-1 1 0,1-1 0,0 1-1,0 0 1,-3 1 0,-1 1 35,1-1 0,-1 1-1,1 1 1,0-1 0,0 1 0,1 0 0,-1 0 0,1 0 0,0 0-1,0 1 1,0 0 0,1 0 0,-1 0 0,-3 8 0,-7 13 549,-16 45 1,24-57-317,-5 12 12,1 0 0,1 0 0,2 1-1,0 0 1,2 1 0,1 0 0,1-1-1,1 35 1,2-58-278,1 1 0,0-1 0,0 0 0,1 1 0,-1-1 0,1 0 0,0 0 0,0 0 0,0 0 0,0 0 0,1 0 0,-1-1 0,1 1 0,0-1 0,0 0 0,1 0 0,-1 0 0,1 0 0,-1 0 0,1-1 0,0 1 0,0-1 0,0 0 0,0 0 0,0-1 0,0 1 0,9 1 0,0-1-369,0 1 1,1-2 0,-1 1 0,0-2 0,1 0 0,-1 0 0,0-2 0,18-3-1,5-9-3927,-10-5-3694</inkml:trace>
</inkml:ink>
</file>

<file path=ppt/ink/ink5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6.301"/>
    </inkml:context>
    <inkml:brush xml:id="br0">
      <inkml:brushProperty name="width" value="0.025" units="cm"/>
      <inkml:brushProperty name="height" value="0.025" units="cm"/>
    </inkml:brush>
  </inkml:definitions>
  <inkml:trace contextRef="#ctx0" brushRef="#br0">133 91 22197,'0'0'1965,"-11"-3"330,9 2-2117,-7-2 314,0 1 0,-1 0 0,1 0 0,0 1 0,-15 0 0,22 1-510,0 0 1,0 0-1,0 0 1,0 0 0,0 1-1,0-1 1,0 0-1,0 1 1,0 0 0,0 0-1,0-1 1,1 1-1,-1 0 1,0 0-1,1 1 1,-1-1 0,0 0-1,1 1 1,-1-1-1,1 0 1,0 1-1,-1 0 1,1-1 0,0 1-1,0 0 1,0 0-1,0-1 1,1 1 0,-1 0-1,0 0 1,1 0-1,-1 0 1,1 0-1,0 0 1,-1 0 0,1 0-1,0 0 1,1 2-1,28-2-1354,-24 1 1272,1 0 0,-1 0 0,0 1 0,0-1 0,-1 1 0,1 0 0,-1 0 0,0 1 0,0-1 0,0 1 0,-1 0 0,0 0 0,3 6 0,34 74 104,-37-77-44,10 24 189,-1 2 0,-2-1 0,-2 1 0,0 1 0,-3-1 0,-1 1 0,-1 0-1,-3 53 1,-2-76 178,0 0 1,-1 1-1,0-1 0,-1 0 0,-1-1 0,1 1 0,-2-1 0,-9 15 0,13-21-231,0-1-1,-1 0 0,1 0 1,-1-1-1,0 1 0,0 0 1,-1-1-1,1 0 1,-1 0-1,0 0 0,0 0 1,0 0-1,0-1 0,0 0 1,0 0-1,-1 0 0,1 0 1,-1-1-1,1 1 0,-1-1 1,0 0-1,1-1 0,-1 1 1,-8-1-1,11-1-95,0 1 0,0-1 0,0 0-1,0 0 1,1 0 0,-1 0 0,0 0 0,0-1 0,1 1 0,-1-1-1,1 1 1,-1-1 0,1 1 0,0-1 0,-1 0 0,1 1 0,0-1-1,0 0 1,0 0 0,0 0 0,1 0 0,-1 0 0,0 0-1,1 0 1,-1-3 0,-5-56-169,6 61 166,0-24-152,1 1 0,1-1 0,2 1 1,0 0-1,1 0 0,1 0 0,2 0 0,0 1 1,1 1-1,18-30 0,47-74-913,-44 78-136,34-68 1,-64 113 1150,3-3-36,0 0 0,-1 0-1,0 0 1,0 0 0,0 0 0,-1 0 0,0-1 0,0 1-1,0-1 1,-1 1 0,0-1 0,0-10 0,-1 16 94,1-1-1,0 1 1,0-1 0,-1 1-1,1 0 1,-1-1 0,1 1 0,0-1-1,-1 1 1,1 0 0,-1-1-1,1 1 1,-1 0 0,1 0 0,-1-1-1,1 1 1,-1 0 0,1 0-1,-1 0 1,0-1 0,1 1 0,-1 0-1,1 0 1,-1 0 0,1 0 0,-1 0-1,0 0 1,1 0 0,-1 1-1,1-1 1,-1 0 0,1 0 0,-1 0-1,1 0 1,-1 1 0,1-1-1,-1 0 1,1 1 0,-1-1 0,1 0-1,-1 1 1,1-1 0,-1 0-1,0 2 1,-18 16 274,12-7-164,1-1 0,0 1 0,0 0 0,2 1 0,-1-1 0,2 1 0,-1 0 0,2 0 0,-1 0 0,2 0 0,-1 0 0,2 24 0,0-34-102,0 0 1,0 0-1,0 0 1,1 0 0,-1 0-1,0 0 1,1 0-1,0 0 1,-1 0 0,1 0-1,0 0 1,0 0-1,0 0 1,0-1 0,1 1-1,-1 0 1,0-1-1,1 1 1,-1-1 0,1 1-1,-1-1 1,1 0-1,0 0 1,-1 0 0,1 0-1,0 0 1,0 0-1,0 0 1,0 0 0,0-1-1,0 1 1,0-1-1,0 0 1,0 1 0,0-1-1,0 0 1,0 0-1,0 0 1,0 0 0,0-1-1,0 1 1,3-1-1,4-1 99,-1 0 0,1 0 0,0-1 0,-1 0-1,0 0 1,0-1 0,0 0 0,13-9-1,-8 3-113,-2 0 0,1-1 0,-1-1 0,-1 0 0,0 0 0,0-1 0,-1 0-1,-1-1 1,0 0 0,-1 0 0,-1-1 0,0 0 0,-1 0 0,6-29-1,-13 52-69,-12 77-307,13-76 422,1-1 1,0 1 0,0-1-1,0 0 1,1 1 0,1-1-1,-1 1 1,4 7 0,-4-13-15,0-1 1,0 0 0,0 1-1,1-1 1,-1 0 0,1 0-1,-1 0 1,1 0 0,0 0-1,0-1 1,0 1 0,0 0-1,0-1 1,1 1 0,-1-1-1,0 0 1,0 0 0,1 0-1,-1 0 1,1 0 0,-1-1-1,1 1 1,0-1 0,-1 1-1,1-1 1,-1 0 0,1 0-1,0 0 1,-1 0-1,1-1 1,-1 1 0,1-1-1,-1 1 1,1-1 0,-1 0-1,5-2 1,3-1 53,0 0 0,0-1 0,0 0 0,-1-1 0,1 0 0,-1 0 0,11-12 0,-14 13-77,0 0 0,-1 0-1,0-1 1,-1 1 0,1-1-1,-1 0 1,0-1 0,0 1-1,-1-1 1,0 1 0,0-1-1,-1 0 1,0 0 0,0 0-1,1-10 1,-3 17-13,0 0 0,0 0 0,0-1 0,0 1 0,0 0 0,0 0-1,0 0 1,0 0 0,0 0 0,0-1 0,0 1 0,0 0 0,0 0 0,-1 0 0,1 0 0,0 0-1,0 0 1,0 0 0,0-1 0,0 1 0,0 0 0,0 0 0,-1 0 0,1 0 0,0 0 0,0 0-1,0 0 1,0 0 0,0 0 0,-1 0 0,1 0 0,0 0 0,0 0 0,0 0 0,0 0 0,0 0-1,-1 0 1,1 0 0,0 0 0,0 0 0,0 0 0,0 0 0,0 0 0,-1 0 0,1 0 0,0 0-1,0 0 1,0 0 0,0 0 0,0 1 0,0-1 0,-1 0 0,1 0 0,0 0 0,0 0-1,0 0 1,0 0 0,0 0 0,0 1 0,0-1 0,0 0 0,0 0 0,0 0 0,0 0 0,0 0-1,0 1 1,0-1 0,-9 10-108,7-4 106,-1 0 1,1 0-1,1 0 0,-1 1 0,1-1 0,0 0 1,0 1-1,1 11 0,0-16 12,0 0 0,-1 0 0,1 0 0,1 0 0,-1 0 0,0 0 0,0 0 0,1 0 0,-1 0 0,1 0 0,0-1 0,0 1 0,-1 0 0,1 0 0,0 0 0,1-1 0,-1 1 0,0-1 0,0 1 0,1-1 0,-1 1 0,1-1 0,-1 0-1,1 1 1,-1-1 0,1 0 0,0 0 0,0 0 0,-1-1 0,1 1 0,4 1 0,0-2 36,0-1 0,0 1 0,0-1 0,0 0 0,0 0 0,0-1-1,0 0 1,0 0 0,0 0 0,-1-1 0,1 0 0,-1 0 0,0 0 0,0-1-1,0 0 1,0 0 0,0 0 0,-1 0 0,0-1 0,4-6 0,3-1-45,-1-1 1,-1 0 0,-1-1 0,0 0-1,0-1 1,8-25 0,-14 34-5,-1-1 0,0 1 0,0 0 1,0-1-1,-1-9 0,-15 30-438,10-3 471,1 0 0,0 0 0,1 1 0,-2 13 0,4-20 1,0 1 0,1 0 0,-1-1 0,1 1 0,0 0 0,1-1 0,-1 1 0,1 0 0,0-1 0,4 11 0,-4-14-104,1 0 0,0 0 0,0 0 0,0 0 0,1 0 0,-1 0 0,0-1 0,1 1 0,-1-1 0,1 1 0,-1-1 1,1 0-1,0 0 0,-1 0 0,1 0 0,0-1 0,0 1 0,0-1 0,-1 0 0,1 1 0,0-1 0,0-1 0,0 1 0,0 0 0,3-1 1,0 0-333,1 0 1,-1 0-1,1 0 1,-1-1-1,0 0 1,0 0 0,0-1-1,0 1 1,0-1-1,6-5 1,-11 7 69,1 0 0,-1 0 0,0 0 0,0 0 0,-1 0 0,1 0 0,0-1 0,0 1 1,-1 0-1,1 0 0,0-1 0,-1 1 0,1-1 0,-1 1 0,0 0 0,1-1 0,-1 1 0,0-3 0,0-12-6251</inkml:trace>
</inkml:ink>
</file>

<file path=ppt/ink/ink5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6.677"/>
    </inkml:context>
    <inkml:brush xml:id="br0">
      <inkml:brushProperty name="width" value="0.025" units="cm"/>
      <inkml:brushProperty name="height" value="0.025" units="cm"/>
    </inkml:brush>
  </inkml:definitions>
  <inkml:trace contextRef="#ctx0" brushRef="#br0">22 0 21492,'-12'0'3780,"3"2"-1794,8 9-1057,1 3-129,2 6-479,11-2-289,2-2-160,4 2-1538,-1-4-1985,-1-3-2339,-4-5-7142</inkml:trace>
</inkml:ink>
</file>

<file path=ppt/ink/ink5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7.191"/>
    </inkml:context>
    <inkml:brush xml:id="br0">
      <inkml:brushProperty name="width" value="0.025" units="cm"/>
      <inkml:brushProperty name="height" value="0.025" units="cm"/>
    </inkml:brush>
  </inkml:definitions>
  <inkml:trace contextRef="#ctx0" brushRef="#br0">103 367 17553,'-9'6'1516,"1"-1"-884,-1 1 0,1 0 0,0 1 0,1-1 0,-1 1 0,1 1 0,-6 8 0,10-12-428,0 1-1,0-1 0,0 1 0,1 0 0,0 0 0,0 0 0,0 0 0,1 0 0,-1 0 0,1 0 0,1 1 0,-1-1 0,1 0 0,-1 0 1,2 1-1,-1-1 0,0 0 0,2 6 0,-1-9-196,-1-1 0,1 1 0,0 0 1,-1-1-1,1 1 0,0-1 0,0 0 0,0 1 1,0-1-1,0 1 0,0-1 0,0 0 0,1 0 0,-1 0 1,0 0-1,1 0 0,-1 0 0,1 0 0,-1 0 1,1-1-1,-1 1 0,1 0 0,0-1 0,-1 1 0,1-1 1,0 0-1,-1 0 0,1 1 0,0-1 0,-1 0 1,1-1-1,0 1 0,0 0 0,-1 0 0,1-1 1,0 1-1,1-1 0,3-1 53,0 1 1,1-1-1,-1-1 1,0 1-1,-1-1 0,1 0 1,0 0-1,8-7 1,2-6 25,-1 0 0,-1-1 0,0 0 0,-1-1 0,-1-1 0,-1 0 0,16-35 0,-20 36-50,1 0 0,-2 0 1,-1-1-1,0 0 0,-2 0 0,0-1 0,-1 1 1,0-38-1,-2 55-58,0 1 0,0-1 0,0 0 0,-1 1 0,1-1 0,0 0 1,-1 1-1,1-1 0,-1 1 0,1-1 0,-1 0 0,0 1 0,1 0 0,-1-1 0,0 1 0,0-1 1,0 1-1,0 0 0,0 0 0,-1-1 0,1 1 0,0 0 0,-1 0 0,1 0 0,0 1 0,-1-1 1,1 0-1,-1 0 0,1 1 0,-1-1 0,1 1 0,-1-1 0,0 1 0,1 0 0,-1 0 0,0 0 1,1 0-1,-1 0 0,0 0 0,-2 0 0,0 1-4,-1 0 0,0 1-1,0-1 1,1 1 0,-1 0 0,1 0 0,-1 0-1,1 1 1,0-1 0,0 1 0,0 0 0,-5 6-1,-2 3 71,1 0 0,0 1 0,1 1 0,0 0 0,-7 16 0,12-23 17,1-1 0,1 1-1,-1 0 1,1 0 0,0-1 0,1 1-1,-1 1 1,1-1 0,1 0-1,0 0 1,-1 0 0,2 0-1,-1 1 1,3 6 0,-2-11-81,1 0 1,-1 0-1,1-1 1,0 1-1,0-1 1,0 0-1,0 1 0,1-1 1,-1 0-1,1 0 1,-1 0-1,1-1 1,0 1-1,-1-1 1,1 1-1,0-1 1,0 0-1,0 0 1,0 0-1,0-1 0,0 1 1,0-1-1,1 1 1,3-1-1,5 1-784,1-1-1,-1 0 1,1 0-1,23-5 1,-26 2-49,-1 1-1,1-2 1,-1 1 0,0-1 0,0-1-1,0 1 1,-1-2 0,1 1-1,14-14 1,-12 9 334,-1-1-1,0 0 0,-1-1 1,0 0-1,-1 0 1,8-17-1,-6 9 1216,-1 0-1,-1 0 0,8-37 1,-11 35 1984,-1-1 1,-1 1 0,-1-28-1,-13 97-280,0-8-2114,7-7 4,1 0 0,2 1 0,1-1 0,7 55 1,-4-67-248,1 0 0,1 0 1,1-1-1,1 1 1,0-1-1,2-1 1,0 0-1,18 27 0,-10-26-294,-17-19 245,0 0 0,0 0 0,0 0 1,1 0-1,-1 0 0,0 1 0,0-1 0,0 0 1,0 0-1,0 0 0,0 0 0,1 0 1,-1 0-1,0 0 0,0 0 0,0 0 0,0 0 1,0 0-1,1 0 0,-1 0 0,0 0 1,0 0-1,0 0 0,0 0 0,0 0 1,1 0-1,-1 0 0,0 0 0,0 0 0,0 0 1,0-1-1,0 1 0,1 0 0,-1 0 1,0 0-1,0 0 0,0 0 0,0 0 1,0 0-1,0-1 0,0 1 0,0 0 0,0 0 1,1 0-1,-1 0 0,0 0 0,0 0 1,0-1-1,0 1 0,0 0 0,0 0 0,0 0 1,0 0-1,0 0 0,0-1 0,0 1 1,0 0-1,0 0 0,-1-3-70,1 0 0,-1 0 0,0 0 0,0 0 0,0 1 0,0-1 0,-1 0 0,1 1 0,-1-1 0,1 1 0,-1-1 0,-3-2 0,-20-21-785,-1 1-1,-38-26 0,36 29 1450,1-1 0,-32-35-1,57 57-461,0-1 0,0 0 0,1 0 0,-1 0-1,1 0 1,-1 0 0,1-1 0,0 1 0,0 0 0,0-1 0,0 1-1,0 0 1,1-1 0,-1 1 0,1-1 0,-1 0 0,1-3-1,0 5-77,1-1-1,-1 1 0,1-1 0,0 1 1,0-1-1,-1 1 0,1-1 0,0 1 1,0 0-1,0 0 0,0-1 0,0 1 1,1 0-1,-1 0 0,0 0 0,0 0 1,1 0-1,-1 0 0,1 1 0,1-2 1,11-3-39,0 1-1,0 0 1,0 1 0,0 1 0,16-1 0,-5 0-53,-13 1-152,16-1-1434,0-2 0,42-14-1,-60 16 108,0-1-1,0-1 0,-1 0 0,0 0 0,0-1 0,10-8 1,21-27-12416</inkml:trace>
</inkml:ink>
</file>

<file path=ppt/ink/ink5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7.533"/>
    </inkml:context>
    <inkml:brush xml:id="br0">
      <inkml:brushProperty name="width" value="0.025" units="cm"/>
      <inkml:brushProperty name="height" value="0.025" units="cm"/>
    </inkml:brush>
  </inkml:definitions>
  <inkml:trace contextRef="#ctx0" brushRef="#br0">16 1 13741,'0'0'12556,"-16"85"-12300,20-35-256,6 3-2114,3 1-4196</inkml:trace>
  <inkml:trace contextRef="#ctx0" brushRef="#br0" timeOffset="1">104 865 21396,'0'0'7784,"2"51"-4934,3-42-2113,0-5-737,4-4 0,-3 0-2114,-3-9-8264</inkml:trace>
</inkml:ink>
</file>

<file path=ppt/ink/ink5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42.611"/>
    </inkml:context>
    <inkml:brush xml:id="br0">
      <inkml:brushProperty name="width" value="0.025" units="cm"/>
      <inkml:brushProperty name="height" value="0.025" units="cm"/>
    </inkml:brush>
  </inkml:definitions>
  <inkml:trace contextRef="#ctx0" brushRef="#br0">234 172 7911,'0'0'4036,"4"-10"-2968,54-105 1486,-35 69 3102,-73 139-5461,3 3 0,5 2 0,4 1 0,5 2 0,4 1 0,4 2-1,-19 186 1,43-280-152,-5 47 244,2 0 0,6 74 0,-1-117-271,0 0 0,1 1-1,1-1 1,0-1-1,1 1 1,0 0-1,1-1 1,1 0-1,0 0 1,0 0-1,2-1 1,-1 0-1,2-1 1,16 20-1,-21-28 11,-1 1-1,1-1 0,0 0 1,0 0-1,0 0 1,1 0-1,-1-1 0,1 0 1,-1 1-1,1-2 1,0 1-1,-1-1 0,1 1 1,0-1-1,0-1 1,0 1-1,0-1 0,0 0 1,0 0-1,0 0 0,0-1 1,0 1-1,0-1 1,0 0-1,0-1 0,0 1 1,-1-1-1,1 0 1,0-1-1,-1 1 0,7-5 1,3-4 225,-1 0 1,0 0-1,-1-2 1,0 1-1,-1-1 0,-1-1 1,18-30-1,6-15-4,-3-2 0,-2 0-1,-4-2 1,-2-2-1,-3 0 1,-2 0 0,-4-2-1,-2 0 1,4-113 0,-16 157-182,0 0-1,-2 1 1,0-1 0,-2 1 0,-9-37 0,11 54-99,0-1 1,-1 1-1,1-1 0,-1 1 1,0 0-1,0 0 0,-1 0 1,1 1-1,-1-1 0,0 1 1,-8-7-1,8 9-96,1 0 1,-1 0-1,0 0 1,0 0-1,0 1 0,0-1 1,0 1-1,0 0 1,0 0-1,-1 1 0,1-1 1,0 1-1,0 0 1,-1 0-1,1 1 0,0-1 1,0 1-1,-6 1 1,-38 18-4206,4 6-4132</inkml:trace>
</inkml:ink>
</file>

<file path=ppt/ink/ink5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43.513"/>
    </inkml:context>
    <inkml:brush xml:id="br0">
      <inkml:brushProperty name="width" value="0.025" units="cm"/>
      <inkml:brushProperty name="height" value="0.025" units="cm"/>
    </inkml:brush>
  </inkml:definitions>
  <inkml:trace contextRef="#ctx0" brushRef="#br0">562 95 10570,'0'-8'2717,"1"1"-2378,-1 2 9,1 0 0,-1 0 1,0 0-1,0 0 1,0 0-1,-1 0 0,0 0 1,-1-5-1,1 8-232,0 0 0,-1 0 0,1 0 0,0 0 0,0 0 0,-1 1 1,1-1-1,-1 1 0,0-1 0,1 1 0,-1-1 0,0 1 0,0 0 0,0 0 0,0 0 0,0 0 0,0 0 0,0 1 0,0-1 0,0 1 0,0-1 0,-1 1 1,1 0-1,0-1 0,-3 1 0,-4 0 47,1 0 0,0 1 0,0 0 0,-1 0 0,1 1 0,0 0 0,0 0 0,1 1 0,-1 0 1,0 0-1,1 1 0,0 0 0,0 0 0,0 1 0,-7 5 0,-10 11-59,0 1 1,-31 38-1,42-46 49,-28 33 99,2 2-1,2 1 1,-31 56 0,57-86-223,0 1 0,0 1 0,2 0 0,1 1 0,1-1 0,1 2 0,1-1 0,1 0 0,1 1 1,1 0-1,1 24 0,1-39-24,1-1 0,1 0 0,0 1 1,0-1-1,0 0 0,1 0 0,0-1 1,1 1-1,-1 0 0,2-1 1,-1 0-1,1 0 0,0 0 0,0-1 1,1 0-1,0 0 0,0 0 1,0 0-1,1-1 0,0 0 0,0-1 1,0 1-1,1-1 0,-1-1 0,1 0 1,0 0-1,0 0 0,9 1 1,4 1 208,1-1 1,-1-1 0,1-1 0,0 0-1,0-2 1,0-1 0,-1-1 0,1 0 0,42-12-1,-28 2 155,0-1 0,-1-2-1,-1-1 1,0-2 0,-1-2-1,56-43 1,-55 35-135,-1-1-1,-1-1 1,-2-2 0,-2-1-1,43-63 1,-63 82-158,1 0 1,-2-1-1,0 0 0,-1 0 1,0 0-1,-1-1 0,-1 0 1,-1 0-1,0 0 0,1-18 1,-4 27-67,0 0 0,0 0 0,-1 0 0,0 1 1,0-1-1,-1 0 0,0 1 0,0-1 0,0 1 1,-1-1-1,0 1 0,0 0 0,-1 0 0,0 0 1,0 1-1,0-1 0,0 1 0,-1 0 0,0 0 1,0 1-1,0-1 0,-1 1 0,0 0 0,1 1 1,-14-7-1,1 2-196,-1 1 0,0 1 0,0 1 0,-1 0 0,0 2 0,0 0 0,0 1-1,-29 1 1,-16 4-2460,-83 15 0,-11 2-8148,111-19 128</inkml:trace>
</inkml:ink>
</file>

<file path=ppt/ink/ink5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3.167"/>
    </inkml:context>
    <inkml:brush xml:id="br0">
      <inkml:brushProperty name="width" value="0.025" units="cm"/>
      <inkml:brushProperty name="height" value="0.025" units="cm"/>
    </inkml:brush>
  </inkml:definitions>
  <inkml:trace contextRef="#ctx0" brushRef="#br0">0 125 14798,'0'0'5381,"78"-3"-4580,-33-14-417,3-2-224,5-3-96,4 1-480,-3 4-1538,-4 1-800,-8 7-2179</inkml:trace>
</inkml:ink>
</file>

<file path=ppt/ink/ink5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28.483"/>
    </inkml:context>
    <inkml:brush xml:id="br0">
      <inkml:brushProperty name="width" value="0.025" units="cm"/>
      <inkml:brushProperty name="height" value="0.025" units="cm"/>
    </inkml:brush>
  </inkml:definitions>
  <inkml:trace contextRef="#ctx0" brushRef="#br0">0 7952 2242,'0'0'16277,"6"3"-15706,-3-2-613,-2 0 101,0 0 0,0-1-1,0 1 1,0-1 0,0 1-1,1 0 1,-1-1 0,0 0 0,0 1-1,0-1 1,1 0 0,-1 0-1,0 1 1,0-1 0,1 0-1,-1 0 1,0-1 0,0 1 0,1 0-1,-1 0 1,0 0 0,0-1-1,0 1 1,1-1 0,-1 1-1,0-1 1,0 1 0,0-1 0,0 0-1,0 0 1,0 1 0,0-1-1,0 0 1,0 0 0,0 0 0,-1 0-1,1 0 1,0 0 0,-1 0-1,1 0 1,0 0 0,-1 0-1,1-1 1,-1 1 0,0 0 0,1-2-1,5-12 232,-1 0 1,-1 0-1,0 0 0,-1 0 0,0-1 0,0-20 0,-4-100 639,-2 58-349,33-510 114,-1 77-401,-29 48 148,3-123 287,4 501-412,19-89-1,2-23-252,7-1070 1318,-35 1007-1454,-1 39 102,6-434 156,-4 408-94,18-247 154,-1 257-218,-13 135-11,18-104 0,-8 97 79,-1-217-1,-14 219-107,5 0 0,22-131-1,-5 61 138,-11 67-114,-10 82-232,4-20 603,8 23-6626,-3 9-2344,-7 3 714</inkml:trace>
</inkml:ink>
</file>

<file path=ppt/ink/ink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3.756"/>
    </inkml:context>
    <inkml:brush xml:id="br0">
      <inkml:brushProperty name="width" value="0.025" units="cm"/>
      <inkml:brushProperty name="height" value="0.025" units="cm"/>
    </inkml:brush>
  </inkml:definitions>
  <inkml:trace contextRef="#ctx0" brushRef="#br0">48 134 19474,'0'0'7469,"-9"5"-4672,9-5-2550,-30 18 1715,21-13-1364,24-17-378,20-12-220,-19 14 0,-2 0 0,1 0 0,-1-2 0,-1 1 0,0-2 0,-1 0 0,12-15 0,-23 27 0,0 0 0,-1 1 0,1-1 0,-1 0 0,1 0 0,-1 1 0,1-1 0,-1 0 0,0 0 0,1 0 0,-1 0 0,0 0 0,0 1 0,0-1 0,0 0 0,1 0 0,-1 0 0,0 0 0,0 0 0,-1-1 0,-12 3 0,-21 21 0,19-6 0,0 0 0,1 1 0,-11 19 0,20-28 0,0-1 0,1 1 0,0 0 0,1 1 0,0-1 0,0 0 0,1 1 0,0 0 0,0 0 0,0 10 0,2-17 0,1-1 0,-1 1 0,0 0 0,1-1 0,-1 1 0,1-1 0,0 1 0,-1-1 0,1 1 0,0-1 0,0 1 0,0-1 0,0 0 0,0 1 0,0-1 0,0 0 0,1 0 0,-1 0 0,0 0 0,1 0 0,-1 0 0,0 0 0,1-1 0,-1 1 0,1 0 0,0-1 0,-1 1 0,1-1 0,-1 0 0,1 1 0,0-1 0,-1 0 0,1 0 0,2 0 0,9 1 0,1-1 0,-1 0 0,15-3 0,-21 2 0,6 0 0,0-2 0,-1 0 0,1 0 0,19-9 0,-28 11 0,0 0 0,-1-1 0,1 1 0,-1-1 0,1 0 0,-1 0 0,0-1 0,0 1 0,0-1 0,0 0 0,0 1 0,0-1 0,-1 0 0,1-1 0,-1 1 0,0 0 0,0-1 0,0 1 0,1-6 0,-3 7 0,1 0 0,-1-1 0,0 1 0,0 0 0,-1 0 0,1-1 0,0 1 0,-1 0 0,1 0 0,-1 0 0,0 0 0,0-1 0,0 1 0,0 0 0,0 1 0,0-1 0,0 0 0,-1 0 0,1 0 0,-1 1 0,-2-4 0,-48-31 0,7 4 0,45 32 0,0 0 0,0 0 0,0 0 0,0 0 0,0 0 0,0 0 0,0-1 0,0 1 0,0 0 0,0 0 0,0 0 0,0 0 0,0 0 0,-1-1 0,1 1 0,0 0 0,0 0 0,0 0 0,0 0 0,1 0 0,-1 0 0,0-1 0,0 1 0,0 0 0,0 0 0,0 0 0,0 0 0,0 0 0,0-1 0,0 1 0,0 0 0,0 0 0,0 0 0,0 0 0,0 0 0,1 0 0,-1 0 0,0 0 0,0-1 0,0 1 0,0 0 0,0 0 0,0 0 0,1 0 0,-1 0 0,0 0 0,0 0 0,0 0 0,0 0 0,0 0 0,1 0 0,-1 0 0,0 0 0,15-3 0,23 2 0,-32 1 0,187 15-2369,-22 0-4279,-96-15-5443</inkml:trace>
</inkml:ink>
</file>

<file path=ppt/ink/ink5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29.694"/>
    </inkml:context>
    <inkml:brush xml:id="br0">
      <inkml:brushProperty name="width" value="0.025" units="cm"/>
      <inkml:brushProperty name="height" value="0.025" units="cm"/>
    </inkml:brush>
  </inkml:definitions>
  <inkml:trace contextRef="#ctx0" brushRef="#br0">0 0 19859,'0'0'8103,"10"6"-6624,20 16-41,36 33-1,-40-31-1399,1-2 0,0 0 0,43 23 0,-47-38-3149,0-10-4012,-10-10 744</inkml:trace>
</inkml:ink>
</file>

<file path=ppt/ink/ink5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0.037"/>
    </inkml:context>
    <inkml:brush xml:id="br0">
      <inkml:brushProperty name="width" value="0.025" units="cm"/>
      <inkml:brushProperty name="height" value="0.025" units="cm"/>
    </inkml:brush>
  </inkml:definitions>
  <inkml:trace contextRef="#ctx0" brushRef="#br0">308 0 17649,'0'0'6182,"-10"12"-4309,-30 40 365,-46 76-1,-76 187-450,160-310-1962,0 0 0,0 0 0,1 0 0,0 0 0,0 1 0,1-1 0,0 11 0,-1-16 8,1 1 0,0-1 0,0 0 0,0 1 0,0-1 0,0 1 0,0-1 1,0 0-1,1 1 0,-1-1 0,0 1 0,0-1 0,0 0 0,0 1 0,0-1 0,1 0 0,-1 1 0,0-1 0,0 0 0,1 1 0,-1-1 0,0 0 0,0 1 0,1-1 0,-1 0 0,0 0 1,1 1-1,-1-1 0,0 0 0,1 0 0,-1 0 0,0 0 0,1 1 0,0-1 0,0-1-482,1 0 1,-1 0-1,1 1 1,-1-1-1,0 0 1,1 0-1,-1-1 1,0 1-1,0 0 1,0 0 0,0-1-1,0 1 1,0 0-1,1-3 1,13-20-13739</inkml:trace>
</inkml:ink>
</file>

<file path=ppt/ink/ink5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0.382"/>
    </inkml:context>
    <inkml:brush xml:id="br0">
      <inkml:brushProperty name="width" value="0.025" units="cm"/>
      <inkml:brushProperty name="height" value="0.025" units="cm"/>
    </inkml:brush>
  </inkml:definitions>
  <inkml:trace contextRef="#ctx0" brushRef="#br0">225 1 19699,'0'0'10276,"-12"5"-9379,-11 7-687,0 2 1,1 0 0,1 2-1,1 0 1,0 1-1,1 1 1,0 1-1,-15 22 1,32-40-211,1 1 0,0-1 0,0 0 0,0 1 0,1-1 0,-1 1 0,0-1 0,0 1 0,1 0 0,-1-1 0,1 1 0,-1 0 0,1-1 0,0 1 0,0 0 0,0-1 0,0 1 0,0 1 0,0-2 0,1 0 0,-1 0 0,1 0 0,0 0 0,-1 0 0,1 0 0,-1-1 0,1 1 0,0 0 0,0-1 0,0 1 0,-1 0 0,1-1 0,0 1 0,0-1 0,0 1 0,0-1 0,0 0 0,0 1 0,0-1 0,0 0 0,1 0 0,9 2 0,0-1 0,0-1 0,1 0 0,16-2 0,-6 0 0,159-7-123,-180 9 120,-1 0 0,1 0 0,0 0 0,0 0 1,0 0-1,0 0 0,-1 0 0,1 0 0,0 0 0,0 0 0,0 1 0,-1-1 0,1 0 0,0 0 0,0 1 0,-1-1 0,1 1 0,0-1 0,0 1 0,-1-1 1,1 1-1,-1-1 0,1 1 0,0 0 0,-1-1 0,1 1 0,-1 0 0,0-1 0,1 1 0,-1 0 0,0 0 0,1 0 0,-1-1 0,0 1 0,0 0 0,1 0 1,-1 0-1,0-1 0,0 1 0,0 0 0,0 0 0,0 0 0,0 0 0,-1-1 0,1 1 0,0 0 0,0 0 0,-1 0 0,1-1 0,0 1 0,-1 0 0,1 0 1,-1 0-1,-1 5 41,-1-1-1,0 0 1,1 0 0,-2-1 0,1 1 0,-7 7 0,-1-1-37,-1 0 0,0-1 1,0 0-1,-1-1 0,0-1 0,-1 0 1,1 0-1,-2-2 0,1 1 0,-1-2 1,0 0-1,-19 3 0,34-8-3,-1 1 1,1-1-1,0 0 0,-1 0 1,1 0-1,-1 0 1,1 0-1,-1 0 0,1 0 1,-1 0-1,1 0 0,-1 0 1,1 0-1,-1-1 0,1 1 1,0 0-1,-1 0 1,1 0-1,-1-1 0,1 1 1,0 0-1,-1 0 0,1-1 1,-1 1-1,1 0 0,0-1 1,-1 1-1,1 0 1,0-1-1,0 1 0,-1 0 1,1-1-1,0 1 0,0-1 1,0 1-1,-1-1 0,1 1 1,0-1-1,0 1 1,0 0-1,0-1 0,0 1 1,0-1-1,0 1 0,0-1 1,0 1-1,0-1 0,0 1 1,0-1-1,0 1 1,1-1-1,-1 1 0,0 0 1,0-1-1,0 1 0,1-1 1,-1 1-1,0 0 0,0-1 1,1 1-1,-1 0 1,0-1-1,1 1 0,23-35-2149,-19 29 756,16-23-7766</inkml:trace>
</inkml:ink>
</file>

<file path=ppt/ink/ink5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3.173"/>
    </inkml:context>
    <inkml:brush xml:id="br0">
      <inkml:brushProperty name="width" value="0.025" units="cm"/>
      <inkml:brushProperty name="height" value="0.025" units="cm"/>
    </inkml:brush>
  </inkml:definitions>
  <inkml:trace contextRef="#ctx0" brushRef="#br0">1 226 23414,'0'0'2787,"82"-1"-1794,-32-18-128,8-6-385,2-4-384,1-1-96,-6 3-1441,-9 3-1314,-12 2-384,-11 4-576,-17 3-1795,-6 0-4291</inkml:trace>
</inkml:ink>
</file>

<file path=ppt/ink/ink5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3.502"/>
    </inkml:context>
    <inkml:brush xml:id="br0">
      <inkml:brushProperty name="width" value="0.025" units="cm"/>
      <inkml:brushProperty name="height" value="0.025" units="cm"/>
    </inkml:brush>
  </inkml:definitions>
  <inkml:trace contextRef="#ctx0" brushRef="#br0">283 0 15599,'-12'9'2802,"-33"29"-1318,1 2 1,-72 86-1,102-109-1266,-23 33 170,35-47-324,0 1 0,1-1 1,-1 1-1,1-1 0,-1 1 0,1-1 1,0 1-1,0 0 0,1 0 0,-1 0 1,1 0-1,0 7 0,0-10-49,1 0 1,-1-1-1,0 1 1,1 0-1,-1 0 1,1 0-1,-1-1 0,1 1 1,-1 0-1,1 0 1,0-1-1,-1 1 1,1 0-1,0-1 0,0 1 1,-1-1-1,1 1 1,0-1-1,0 0 1,0 1-1,0-1 0,0 0 1,-1 1-1,1-1 1,0 0-1,1 0 1,28 3 207,-24-2-164,57-2 384,0-1 0,71-14 0,63-3-410,-144 18-674,22 0-4596,-24-4-4094</inkml:trace>
</inkml:ink>
</file>

<file path=ppt/ink/ink5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201"/>
    </inkml:context>
    <inkml:brush xml:id="br0">
      <inkml:brushProperty name="width" value="0.025" units="cm"/>
      <inkml:brushProperty name="height" value="0.025" units="cm"/>
    </inkml:brush>
  </inkml:definitions>
  <inkml:trace contextRef="#ctx0" brushRef="#br0">219 0 15983,'0'0'11061,"2"9"-9673,-1-4-1277,0-1 0,-1 1 0,1 0 0,-1 0 0,0 0 0,-1 0 0,1 0 1,-1 0-1,0 0 0,0-1 0,-1 1 0,1 0 0,-1-1 0,0 1 0,-3 4 0,-8 14 229,-27 37 0,13-22-96,-8 13-84,12-19-112,2 1 0,-27 56 1,92-152-5617,-15 12 2761,31-71-11759,-23 42 10342,-17 41 6826,2 1 4531,-22 43-415,-7 30-5343,-1-6-901,2 0-1,1 1 1,1-1-1,2 1 1,1 0-1,3 36 1,-1-58-453,0-1 1,1 0-1,0 0 0,0 0 1,1 0-1,-1-1 0,2 1 1,-1-1-1,7 11 1,16 5-7822</inkml:trace>
</inkml:ink>
</file>

<file path=ppt/ink/ink5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559"/>
    </inkml:context>
    <inkml:brush xml:id="br0">
      <inkml:brushProperty name="width" value="0.025" units="cm"/>
      <inkml:brushProperty name="height" value="0.025" units="cm"/>
    </inkml:brush>
  </inkml:definitions>
  <inkml:trace contextRef="#ctx0" brushRef="#br0">1 90 18578,'0'0'7847,"57"-33"-7623,-13 26-224,9-2 0,1-3-2338,-2 0-2563,-5-5-3715</inkml:trace>
</inkml:ink>
</file>

<file path=ppt/ink/ink5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886"/>
    </inkml:context>
    <inkml:brush xml:id="br0">
      <inkml:brushProperty name="width" value="0.025" units="cm"/>
      <inkml:brushProperty name="height" value="0.025" units="cm"/>
    </inkml:brush>
  </inkml:definitions>
  <inkml:trace contextRef="#ctx0" brushRef="#br0">325 1 11819,'0'0'13592,"-10"5"-12407,-1 1-793,0 1 0,1 0 0,0 0 0,-12 12 0,20-17-374,-1 0 0,1 0 0,0 0 0,0 1 0,0-1 0,0 1-1,0-1 1,0 1 0,1 0 0,-1 0 0,1-1 0,0 1 0,0 0 0,0 0-1,0 0 1,0 0 0,1 1 0,-1-1 0,1 0 0,0 0 0,0 0 0,0 0-1,0 0 1,1 1 0,-1-1 0,1 0 0,1 5 0,3-3-76,0 1 0,1-2 0,-1 1 1,1 0-1,0-1 0,0 0 0,1-1 0,-1 1 1,1-1-1,0 0 0,-1-1 0,9 2 0,14 8-925,-27-11 912,5 2-92,0 0 0,0 1 0,0 0 1,-1 0-1,8 7 0,-13-11 204,-1 1-1,1 0 1,0 0 0,0 0 0,-1-1-1,1 1 1,0 0 0,-1 0-1,1 0 1,-1 0 0,1 0-1,-1 0 1,0 0 0,1 0 0,-1 0-1,0 1 1,0-1 0,0 0-1,0 0 1,0 0 0,0 0-1,0 0 1,0 0 0,0 0-1,0 0 1,-1 0 0,1 0 0,0 1-1,-1-1 1,1 0 0,-1 0-1,1 0 1,-1-1 0,1 1-1,-1 0 1,0 0 0,1 0-1,-1 0 1,0-1 0,0 1 0,0 0-1,0-1 1,0 1 0,1 0-1,-1-1 1,-2 1 0,-12 9 442,0-2-1,0 0 1,-1 0 0,0-2 0,-28 8 0,-87 14 111,126-27-781,-58 5-2504,24-11-7622,14-8-7501</inkml:trace>
</inkml:ink>
</file>

<file path=ppt/ink/ink5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5.245"/>
    </inkml:context>
    <inkml:brush xml:id="br0">
      <inkml:brushProperty name="width" value="0.025" units="cm"/>
      <inkml:brushProperty name="height" value="0.025" units="cm"/>
    </inkml:brush>
  </inkml:definitions>
  <inkml:trace contextRef="#ctx0" brushRef="#br0">1 0 17777,'0'0'4489,"7"11"-3736,-2-3-522,0 0 0,0 1 0,-1-1 0,0 1 0,-1 0-1,0 0 1,0 1 0,-1-1 0,-1 1 0,1-1 0,-1 19 0,-1-13 268,0-1 0,1 1 0,1 0 0,0 0 0,6 17 0,-8-30-456,1 0-1,0 0 1,0 0-1,0 0 0,0 0 1,0 0-1,0 0 1,1 0-1,-1 0 1,1-1-1,-1 1 0,1 0 1,0-1-1,-1 1 1,1-1-1,0 0 1,4 2-1,-4-2-7,1-1 1,-1 1-1,1-1 1,0 0-1,-1 0 1,1 0-1,-1-1 1,1 1-1,-1-1 1,1 1-1,0-1 1,-1 0-1,0 0 1,1 0-1,-1 0 1,0 0-1,1 0 1,-1-1-1,4-2 1,2-3 11,0 0 1,1-1 0,-2 0-1,1 0 1,-2-1-1,1 0 1,-1 0-1,0 0 1,-1-1-1,0 0 1,0 0-1,-1 0 1,-1-1-1,1 1 1,-2-1 0,0 0-1,0 0 1,-1 0-1,0 0 1,-1-19-1,0 30-54,0 0 1,0-1-1,0 1 0,0 0 0,0 0 0,0-1 1,0 1-1,0 0 0,0-1 0,0 1 0,-1 0 1,1-1-1,0 1 0,0 0 0,0 0 0,0-1 0,-1 1 1,1 0-1,0 0 0,0-1 0,0 1 0,-1 0 1,1 0-1,0-1 0,0 1 0,-1 0 0,1 0 1,0 0-1,-1 0 0,1 0 0,0 0 0,0-1 1,-1 1-1,1 0 0,0 0 0,-1 0 0,1 0 1,0 0-1,-1 0 0,1 0 0,0 0 0,-1 0 0,1 0 1,0 0-1,-1 1 0,1-1 0,0 0 0,0 0 1,-1 0-1,1 0 0,0 0 0,0 0 0,-1 1 1,1-1-1,0 0 0,0 0 0,-1 1 0,1-1 1,0 0-1,0 0 0,0 1 0,-1-1 0,1 0 1,0 0-1,0 1 0,0-1 0,0 1 0,-14 17-186,12-14 199,1 1 0,-1-1 0,1 1 0,0 0 1,0-1-1,0 1 0,0 0 0,1 0 0,0 0 1,0 0-1,1 6 0,0-10 8,-1 1-1,1 0 1,0 0 0,0-1-1,0 1 1,0-1-1,0 1 1,0-1 0,1 1-1,-1-1 1,0 0-1,1 1 1,-1-1 0,1 0-1,-1 0 1,1 0 0,0 0-1,-1 0 1,1-1-1,0 1 1,0-1 0,0 1-1,-1-1 1,1 1-1,0-1 1,0 0 0,0 0-1,0 0 1,0 0-1,2 0 1,1 0-135,0 0 0,0 0 0,0-1 1,0 1-1,0-1 0,0-1 0,0 1 0,0 0 0,0-1 0,-1 0 0,1 0 0,-1-1 1,1 1-1,-1-1 0,0 0 0,4-4 0,11-16-4639,-4-6-4013,-8 4-6094</inkml:trace>
</inkml:ink>
</file>

<file path=ppt/ink/ink5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5.758"/>
    </inkml:context>
    <inkml:brush xml:id="br0">
      <inkml:brushProperty name="width" value="0.025" units="cm"/>
      <inkml:brushProperty name="height" value="0.025" units="cm"/>
    </inkml:brush>
  </inkml:definitions>
  <inkml:trace contextRef="#ctx0" brushRef="#br0">76 116 5349,'0'0'20761,"-10"4"-20852,5-1 124,1 0 0,-1 1 0,0-1 0,1 1 0,-1 0 0,1 0 0,0 0 0,1 1 0,-1-1 0,-4 10 0,6-11-15,0 1 0,0-1 0,0 1 0,1 0 0,0-1 0,0 1 0,0 0 0,0 0 0,1 0 0,-1 0 0,1 0 0,0 0 0,0 0 0,0 0 0,1 0 0,-1 0 0,1-1 0,0 1-1,0 0 1,1 0 0,1 3 0,0-1-15,1-1 0,0 0 0,0 0-1,0-1 1,1 1 0,-1-1-1,1 0 1,0 0 0,1 0 0,-1-1-1,7 4 1,-7-5-76,-1 0 0,1 1 0,-1-1 0,0 1 0,0 0 0,0 0 0,-1 0-1,1 0 1,-1 1 0,1-1 0,-1 1 0,0 0 0,-1 0 0,1 0 0,-1 0 0,1 1 0,-1-1 0,0 1 0,-1-1 0,1 1 0,0 6 0,-2-5 54,1 1 0,-1-1 0,-1 0 0,1 1 0,-1-1 0,-1 0 0,1 1 0,-1-1 0,0 0 0,0 0 0,-5 10 0,5-14 171,1 1 0,-1-1 0,1 0-1,-1 1 1,0-1 0,0 0 0,0 0 0,0 0-1,0 0 1,0-1 0,-1 1 0,1-1 0,-1 1-1,1-1 1,-1 0 0,1 0 0,-1 0-1,0 0 1,0 0 0,1-1 0,-1 1 0,0-1-1,0 1 1,0-1 0,1 0 0,-1-1 0,0 1-1,-5-1 1,5 0-82,1 0 0,-1-1 1,1 1-1,-1 0 0,1-1 0,0 0 0,0 1 0,0-1 1,0 0-1,0 0 0,0 0 0,0 0 0,1-1 0,-1 1 1,1 0-1,0-1 0,-1 1 0,1-1 0,0 1 0,0-1 1,1 1-1,-1-1 0,1 0 0,-1 1 0,1-1 0,0 0 1,0 0-1,0 1 0,0-1 0,1-3 0,-1 0-94,0 0 0,1 0 0,0 0-1,0 0 1,0 0 0,1 0 0,-1 0 0,2 1-1,-1-1 1,0 1 0,1-1 0,0 1 0,4-5 0,13-8-3,0 2 0,33-22 0,-32 25 45,0-1-1,-2-2 1,0 0 0,21-23-1,-35 34-5,-1 0 1,0-1-1,0 1 1,-1-1-1,0 0 0,0 0 1,0 0-1,0-1 0,-1 1 1,0-1-1,-1 1 0,0-1 1,0 1-1,0-1 0,-1 0 1,1 0-1,-2 1 0,1-1 1,-1 0-1,-2-8 0,2 12-19,0 0-1,0 0 1,-1 0-1,1 0 1,-1 0-1,0 1 1,0-1-1,0 1 1,0-1 0,0 1-1,0-1 1,-1 1-1,1 0 1,-1 0-1,0 0 1,0 1-1,1-1 1,-1 1-1,0-1 1,0 1-1,0 0 1,-1 0-1,1 0 1,0 1-1,0-1 1,0 1-1,-1 0 1,1-1-1,0 1 1,-1 1-1,1-1 1,0 1-1,0-1 1,0 1-1,-1 0 1,1 0-1,0 0 1,0 0-1,0 1 1,0-1-1,1 1 1,-1 0-1,0 0 1,1 0-1,-1 0 1,-3 5-1,0 1 35,1 0-1,0 1 1,0 0 0,1 0-1,1 1 1,-1-1 0,2 1-1,-1 0 1,-1 17-1,3-22-193,1 1 0,0-1 0,0 1 0,1 0 0,0-1 0,0 1 0,0-1 0,3 7 0,-3-8-348,1 0 0,0-1 0,0 1 0,0-1 0,0 1 0,1-1 0,-1 0-1,1 0 1,0 0 0,0 0 0,0-1 0,5 4 0,12 5-5448</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0.590"/>
    </inkml:context>
    <inkml:brush xml:id="br0">
      <inkml:brushProperty name="width" value="0.025" units="cm"/>
      <inkml:brushProperty name="height" value="0.025" units="cm"/>
    </inkml:brush>
  </inkml:definitions>
  <inkml:trace contextRef="#ctx0" brushRef="#br0">1 1798 20307,'0'0'64,"8"-15"-848,46-61 967,4 3 0,84-84 1,-102 113 88,451-516 2329,-369 405-2781,177-299 1,-171 212 189,-115 221-186,-13 21 177,0 0 0,1 0-1,-1 0 1,0 0 0,0 0-1,0 0 1,1 0 0,-1 0-1,0 0 1,0 0 0,0 0 0,1 0-1,-1 0 1,0 0 0,0 0-1,0 0 1,1 0 0,-1 1-1,0-1 1,0 0 0,0 0 0,0 0-1,1 0 1,-1 0 0,0 0-1,0 1 1,0-1 0,0 0-1,0 0 1,0 0 0,1 0 0,-1 1-1,0-1 1,0 0 0,0 0-1,0 0 1,0 1 0,0-1-1,0 0 1,0 0 0,0 0 0,0 1-1,0-1 1,0 0 0,0 0-1,0 0 1,0 1 0,0-1-1,0 0 1,-1 48 291,0-31-240,0 2 82,1-1-1,1 1 1,1-1-1,0 1 1,2-1-1,0 0 1,1 0-1,9 22 0,64 123 1593,52 128 392,-123-270-2048,-6-15-60,0 0-1,1-1 0,0 1 0,0 0 1,1-1-1,-1 1 0,1-1 1,0 0-1,1 0 0,-1 0 0,6 5 1,-9-9-33,1-1 1,-1 0-1,0 0 0,1 0 1,-1 0-1,0 1 1,1-1-1,-1 0 1,0 0-1,1 0 1,-1 0-1,0 0 1,1 0-1,-1 0 1,0 0-1,1 0 1,-1 0-1,0 0 1,1 0-1,-1 0 0,0 0 1,1-1-1,-1 1 1,0 0-1,1 0 1,-1 0-1,0 0 1,1-1-1,-1 1 1,0 0-1,0 0 1,1-1-1,-1 1 1,0 0-1,0 0 1,1-1-1,-1 1 0,0 0 1,0-1-1,0 1 1,0 0-1,0-1 1,1 1-1,-1 0 1,0-1-1,0 1 1,0 0-1,0-1 1,4-21-1642,-4 21 1645,4-52-4487,-4-18-4185</inkml:trace>
</inkml:ink>
</file>

<file path=ppt/ink/ink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4.612"/>
    </inkml:context>
    <inkml:brush xml:id="br0">
      <inkml:brushProperty name="width" value="0.025" units="cm"/>
      <inkml:brushProperty name="height" value="0.025" units="cm"/>
    </inkml:brush>
  </inkml:definitions>
  <inkml:trace contextRef="#ctx0" brushRef="#br0">0 40 17713,'0'0'10917,"1"10"-9924,0-2-870,-1-1 0,2 1 1,-1-1-1,1 1 0,0-1 1,1 1-1,4 9 0,-5-14-105,0 0 0,0 0 0,0 0 0,0 0 0,0 0 0,1-1 0,0 1 0,-1-1 0,1 1 0,0-1 0,0 0 0,0 0 0,1 0 0,-1-1 0,0 1 0,1-1 0,-1 0 0,1 0 0,-1 0 0,1 0 0,6 0 0,5-1 8,0-1 0,-1 0 0,1-1 0,0 0 0,0-1 0,-1-1 0,0-1 0,0 0 0,0 0 0,25-15 0,21-7-413,-57 25 365,0 1 0,0 0 0,0 0 0,0 0 1,0 1-1,0-1 0,1 1 0,-1-1 0,0 1 0,0 0 0,0 0 0,5 1 1,-6 0 17,-1-1 0,1 1 0,0 0 0,-1 0 0,1-1 1,-1 1-1,1 0 0,-1 0 0,1 0 0,-1 1 1,0-1-1,1 0 0,-1 1 0,0-1 0,0 0 1,2 3-1,0 5 69,0 0 0,0 0 1,0 0-1,-1 0 0,-1 0 1,2 18-1,-2-17 35,0-6-50,-1 2-13,1-1 0,-1 1 0,2 0 0,-1 0 0,0-1 0,1 1 0,3 5 0,-4-10-26,0 0 1,-1 1-1,1-1 1,0 0-1,0-1 0,0 1 1,0 0-1,1 0 1,-1 0-1,0-1 0,0 1 1,0 0-1,1-1 1,-1 1-1,0-1 0,0 0 1,1 1-1,-1-1 0,0 0 1,1 0-1,-1 0 1,0 0-1,1 0 0,-1 0 1,1 0-1,-1 0 1,0-1-1,1 1 0,-1 0 1,0-1-1,0 1 0,1-1 1,-1 1-1,0-1 1,0 0-1,0 0 0,0 1 1,2-2-1,10-7 83,0 0 0,0-1 0,-1-1 0,13-14 0,41-32-126,-61 53-48,0 1 1,0 0-1,0 0 0,1 1 1,-1-1-1,1 1 1,-1 1-1,1-1 0,0 1 1,0 0-1,12-1 0,-17 2 66,0 0 0,0 0 0,1 0 0,-1 0 0,0 0 0,1 1 0,-1-1 0,0 0 0,0 1 0,1-1 0,-1 1 0,0-1 0,0 1 0,0 0 0,0-1 0,0 1 0,0 0 0,0 0 0,0 0 0,0 0 0,0 0 0,0 0 0,0 0 0,0 1 0,8 31 3,-2-5 47,-7-28-37,1 1 1,-1 0-1,1-1 1,-1 1-1,1-1 1,-1 1-1,1-1 1,0 1 0,-1-1-1,1 1 1,-1-1-1,1 1 1,0-1-1,0 0 1,-1 1-1,1-1 1,0 0-1,-1 0 1,1 0-1,0 1 1,0-1-1,0 0 1,-1 0 0,1 0-1,0 0 1,0 0-1,-1-1 1,1 1-1,0 0 1,0 0-1,-1 0 1,1-1-1,0 1 1,0 0-1,-1-1 1,1 1-1,0 0 1,-1-1 0,1 1-1,-1-1 1,1 1-1,0-1 1,-1 0-1,1 1 1,-1-1-1,0 1 1,1-2-1,27-29-884,7-25-5517,-10-7-4727,-16 31 1135</inkml:trace>
</inkml:ink>
</file>

<file path=ppt/ink/ink5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115"/>
    </inkml:context>
    <inkml:brush xml:id="br0">
      <inkml:brushProperty name="width" value="0.025" units="cm"/>
      <inkml:brushProperty name="height" value="0.025" units="cm"/>
    </inkml:brush>
  </inkml:definitions>
  <inkml:trace contextRef="#ctx0" brushRef="#br0">0 0 18481,'0'0'11339</inkml:trace>
</inkml:ink>
</file>

<file path=ppt/ink/ink5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613"/>
    </inkml:context>
    <inkml:brush xml:id="br0">
      <inkml:brushProperty name="width" value="0.025" units="cm"/>
      <inkml:brushProperty name="height" value="0.025" units="cm"/>
    </inkml:brush>
  </inkml:definitions>
  <inkml:trace contextRef="#ctx0" brushRef="#br0">27 0 10570,'0'0'14125,"-18"52"-13964,12-11-1,4 4-96,2-2-64,0-5-769,13-11-1473,3-9-1954,0-16-1858</inkml:trace>
</inkml:ink>
</file>

<file path=ppt/ink/ink5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937"/>
    </inkml:context>
    <inkml:brush xml:id="br0">
      <inkml:brushProperty name="width" value="0.025" units="cm"/>
      <inkml:brushProperty name="height" value="0.025" units="cm"/>
    </inkml:brush>
  </inkml:definitions>
  <inkml:trace contextRef="#ctx0" brushRef="#br0">128 48 18449,'0'0'4997,"7"-8"-2867,23-24-699,-30 31-1387,0 1 1,0 0-1,0-1 1,1 1-1,-1-1 1,0 1-1,1 0 0,-1-1 1,0 1-1,1 0 1,-1-1-1,1 1 1,-1 0-1,0-1 0,1 1 1,-1 0-1,1 0 1,-1 0-1,1-1 1,-1 1-1,1 0 0,-1 0 1,1 0-1,-1 0 1,1 0-1,-1 0 1,1 0-1,-1 0 1,1 0-1,-1 0 0,1 0 1,-1 0-1,1 1 1,2 16 148,-11 24-360,-9-7 336,-2 0 0,-1-2-1,-40 52 1,2-5-587,60-90-6119,2-17 1308,8-2-1813</inkml:trace>
</inkml:ink>
</file>

<file path=ppt/ink/ink5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267"/>
    </inkml:context>
    <inkml:brush xml:id="br0">
      <inkml:brushProperty name="width" value="0.025" units="cm"/>
      <inkml:brushProperty name="height" value="0.025" units="cm"/>
    </inkml:brush>
  </inkml:definitions>
  <inkml:trace contextRef="#ctx0" brushRef="#br0">72 1 12460,'0'0'9491,"1"10"-8546,1 22-407,2 0 1,2 0-1,1-1 0,15 44 0,-11-49-748,10 28-32,-15-18-5194,-7-31 140</inkml:trace>
  <inkml:trace contextRef="#ctx0" brushRef="#br0" timeOffset="1">1 167 14510,'0'0'7559,"67"-31"-7495,-27 28-128,3 0-2178,-1-5-3364</inkml:trace>
</inkml:ink>
</file>

<file path=ppt/ink/ink5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607"/>
    </inkml:context>
    <inkml:brush xml:id="br0">
      <inkml:brushProperty name="width" value="0.025" units="cm"/>
      <inkml:brushProperty name="height" value="0.025" units="cm"/>
    </inkml:brush>
  </inkml:definitions>
  <inkml:trace contextRef="#ctx0" brushRef="#br0">18 0 17424,'0'0'5478,"0"59"-3973,0-27-608,0 3-609,0 1-192,0 0-896,0-2-1507,0-5-575,0-5-578,-6-7-768,-6-10-1889</inkml:trace>
</inkml:ink>
</file>

<file path=ppt/ink/ink5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936"/>
    </inkml:context>
    <inkml:brush xml:id="br0">
      <inkml:brushProperty name="width" value="0.025" units="cm"/>
      <inkml:brushProperty name="height" value="0.025" units="cm"/>
    </inkml:brush>
  </inkml:definitions>
  <inkml:trace contextRef="#ctx0" brushRef="#br0">1 23 14286,'0'0'9860,"12"-3"-8964,22-4-563,0 2 0,0 1 0,1 1 0,0 2 0,-1 2 0,1 1 0,56 11 0,-87-12-297,1 0-1,-1 0 0,1 1 1,-1-1-1,1 1 1,-1 0-1,0 1 1,0-1-1,0 1 0,0 0 1,0 0-1,-1 0 1,1 0-1,-1 1 1,0-1-1,0 1 0,0 0 1,4 8-1,-6-9 72,0 1-1,0-1 1,-1 1-1,1 0 1,-1 0 0,0-1-1,0 1 1,0 0-1,-1-1 1,1 1-1,-1 0 1,0-1-1,0 1 1,0 0-1,0-1 1,-1 0-1,0 1 1,1-1-1,-1 0 1,0 0 0,-1 0-1,1 0 1,0 0-1,-5 4 1,-15 16 374,0-1-1,-46 34 1,57-48-474,1-1 0,-1 0 0,0-1 0,-1 0-1,1-1 1,-1 0 0,0-1 0,-1 0 0,-21 3-1,33-7-41,-16-1-1642,9-8-2574,6-11-3569</inkml:trace>
</inkml:ink>
</file>

<file path=ppt/ink/ink5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1.533"/>
    </inkml:context>
    <inkml:brush xml:id="br0">
      <inkml:brushProperty name="width" value="0.025" units="cm"/>
      <inkml:brushProperty name="height" value="0.025" units="cm"/>
    </inkml:brush>
  </inkml:definitions>
  <inkml:trace contextRef="#ctx0" brushRef="#br0">1 79 8264,'0'0'14638,"14"1"-13005,14-1-1066,0-2 0,-1-1-1,1-1 1,-1-2 0,33-10 0,-13 2-120,0 3 0,93-11 0,-115 21-776,1 0 0,-1 2 0,0 0-1,1 2 1,-1 1 0,-1 0 0,35 12 0,6 9-3563,-10-3-2300</inkml:trace>
</inkml:ink>
</file>

<file path=ppt/ink/ink5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3.976"/>
    </inkml:context>
    <inkml:brush xml:id="br0">
      <inkml:brushProperty name="width" value="0.025" units="cm"/>
      <inkml:brushProperty name="height" value="0.025" units="cm"/>
    </inkml:brush>
  </inkml:definitions>
  <inkml:trace contextRef="#ctx0" brushRef="#br0">0 236 21556,'0'0'32,"58"-5"-320,-8-14 288,8-11 32,13-11-416,4-4-1858,0-1-1666,-3-3-3331</inkml:trace>
</inkml:ink>
</file>

<file path=ppt/ink/ink5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6.877"/>
    </inkml:context>
    <inkml:brush xml:id="br0">
      <inkml:brushProperty name="width" value="0.025" units="cm"/>
      <inkml:brushProperty name="height" value="0.025" units="cm"/>
    </inkml:brush>
  </inkml:definitions>
  <inkml:trace contextRef="#ctx0" brushRef="#br0">1 0 17328,'0'0'3844,"77"57"-2242,-36-46 127,7-4-768,9-3-673,-3-4-192,-1 0-160,-7 0-1185,-10 0-1730,-21 0-928</inkml:trace>
</inkml:ink>
</file>

<file path=ppt/ink/ink5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7.206"/>
    </inkml:context>
    <inkml:brush xml:id="br0">
      <inkml:brushProperty name="width" value="0.025" units="cm"/>
      <inkml:brushProperty name="height" value="0.025" units="cm"/>
    </inkml:brush>
  </inkml:definitions>
  <inkml:trace contextRef="#ctx0" brushRef="#br0">0 80 15631,'0'0'4452,"76"3"-1537,-9-14-833,12-3-449,10-4-960,3 4-577,-9 2-96,-14 4-2562,-18 5-2691,-12 1-3684</inkml:trace>
</inkml:ink>
</file>

<file path=ppt/ink/ink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4.983"/>
    </inkml:context>
    <inkml:brush xml:id="br0">
      <inkml:brushProperty name="width" value="0.025" units="cm"/>
      <inkml:brushProperty name="height" value="0.025" units="cm"/>
    </inkml:brush>
  </inkml:definitions>
  <inkml:trace contextRef="#ctx0" brushRef="#br0">1 0 7527,'0'0'20820,"48"18"-22326,-25-14-2818,1-3-3395</inkml:trace>
</inkml:ink>
</file>

<file path=ppt/ink/ink5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7.738"/>
    </inkml:context>
    <inkml:brush xml:id="br0">
      <inkml:brushProperty name="width" value="0.025" units="cm"/>
      <inkml:brushProperty name="height" value="0.025" units="cm"/>
    </inkml:brush>
  </inkml:definitions>
  <inkml:trace contextRef="#ctx0" brushRef="#br0">6 1 20435,'0'0'8040,"-5"53"-23959</inkml:trace>
</inkml:ink>
</file>

<file path=ppt/ink/ink5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8.068"/>
    </inkml:context>
    <inkml:brush xml:id="br0">
      <inkml:brushProperty name="width" value="0.025" units="cm"/>
      <inkml:brushProperty name="height" value="0.025" units="cm"/>
    </inkml:brush>
  </inkml:definitions>
  <inkml:trace contextRef="#ctx0" brushRef="#br0">25 1 7976,'0'0'17937,"-25"30"-19411,36-39-3907,4-9-2883</inkml:trace>
</inkml:ink>
</file>

<file path=ppt/ink/ink5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8.442"/>
    </inkml:context>
    <inkml:brush xml:id="br0">
      <inkml:brushProperty name="width" value="0.025" units="cm"/>
      <inkml:brushProperty name="height" value="0.025" units="cm"/>
    </inkml:brush>
  </inkml:definitions>
  <inkml:trace contextRef="#ctx0" brushRef="#br0">1 298 16816,'0'0'9358,"16"-4"-7949,15-8-1171,1-1-1,-1-1 0,-1-2 0,-1-1 0,0-1 0,46-39 1,-56 40-175,-1 0 0,-1-1 0,0 0 0,-1-1 1,22-37-1,-38 56-65,0 0 0,0 1 0,0-1 0,0 0 0,0 0 0,0 0 0,0 0 0,1 1 0,-1-1 0,0 0 0,0 0 0,0 0 0,0 0 0,0 0 0,0 0 0,1 1 0,-1-1 0,0 0 1,0 0-1,0 0 0,0 0 0,1 0 0,-1 0 0,0 0 0,0 0 0,0 0 0,0 0 0,1 0 0,-1 0 0,0 0 0,0 0 0,0 0 0,1 0 0,-1 0 0,0 0 0,0 0 0,0 0 0,0 0 0,1 0 0,-1 0 0,0 0 1,0 0-1,0 0 0,0 0 0,1-1 0,-1 1 0,0 0 0,0 0 0,0 0 0,0 0 0,0 0 0,0-1 0,1 1 0,-1 0 0,0 0 0,0 0 0,0 0 0,0 0 0,0-1 0,0 1 0,0 0 0,0 0 0,0 0 0,0-1 0,0 1 1,0 0-1,0 0 0,0 0 0,3 24-107,-3 41 112,0-60 24,-1 13-372,-1-1 598,2 1-1,0 0 1,3 23 0,-3-39-409,1 0 1,-1 1 0,0-1 0,1 0-1,-1 1 1,1-1 0,-1 0 0,1 0-1,0 1 1,0-1 0,0 0 0,1 0-1,-1 0 1,0 0 0,1 0 0,-1-1-1,1 1 1,0 0 0,-1-1 0,1 1 0,0-1-1,0 1 1,0-1 0,0 0 0,0 0-1,0 0 1,0 0 0,1 0 0,-1-1-1,0 1 1,1-1 0,2 1 0,10-1-7629</inkml:trace>
</inkml:ink>
</file>

<file path=ppt/ink/ink5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027"/>
    </inkml:context>
    <inkml:brush xml:id="br0">
      <inkml:brushProperty name="width" value="0.025" units="cm"/>
      <inkml:brushProperty name="height" value="0.025" units="cm"/>
    </inkml:brush>
  </inkml:definitions>
  <inkml:trace contextRef="#ctx0" brushRef="#br0">292 1 18770,'0'0'9187,"-9"12"-8690,-84 104 347,-86 119-188,170-219-1289,7-11-4663,20-30-1475,3-9-650</inkml:trace>
</inkml:ink>
</file>

<file path=ppt/ink/ink5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373"/>
    </inkml:context>
    <inkml:brush xml:id="br0">
      <inkml:brushProperty name="width" value="0.025" units="cm"/>
      <inkml:brushProperty name="height" value="0.025" units="cm"/>
    </inkml:brush>
  </inkml:definitions>
  <inkml:trace contextRef="#ctx0" brushRef="#br0">165 0 8200,'0'0'14408,"2"8"-13185,14 103 1947,-14-88-3147,0 1 1,1-2-1,2 1 1,0 0-1,1-1 0,2 0 1,14 32-1,-20-51-896,3 5 583,-6-5-3411,-20-7-18367</inkml:trace>
  <inkml:trace contextRef="#ctx0" brushRef="#br0" timeOffset="1">1 230 14862,'0'0'8616,"69"-10"-6822,-26 4-545,6-1-1025,5-2-192,1-2-1953,-3-2-3397,-5-3-4098</inkml:trace>
</inkml:ink>
</file>

<file path=ppt/ink/ink5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733"/>
    </inkml:context>
    <inkml:brush xml:id="br0">
      <inkml:brushProperty name="width" value="0.025" units="cm"/>
      <inkml:brushProperty name="height" value="0.025" units="cm"/>
    </inkml:brush>
  </inkml:definitions>
  <inkml:trace contextRef="#ctx0" brushRef="#br0">274 0 18225,'0'0'6273,"-11"0"-4912,-1 1-1191,0 0-1,0 1 1,0 1-1,1-1 1,-1 2 0,-20 8-1,27-10-132,1 0-1,-1 0 0,1 0 1,0 1-1,0-1 1,0 1-1,0 0 0,0 0 1,1 1-1,-1-1 1,1 1-1,0-1 0,0 1 1,0 0-1,1 0 1,-1 0-1,1 1 0,0-1 1,0 1-1,1-1 1,-1 1-1,1-1 0,-1 9 1,2-12-38,0 1-1,0-1 1,1 0 0,-1 0 0,1 0-1,-1 0 1,1 1 0,-1-1 0,1 0 0,-1 0-1,1 0 1,0 0 0,0 0 0,0 0-1,-1 0 1,1-1 0,0 1 0,0 0 0,0 0-1,0-1 1,0 1 0,1-1 0,-1 1-1,0-1 1,0 1 0,0-1 0,2 1 0,39 8 24,-34-7 20,67 4-337,-56-5 98,1 0-1,-1 2 1,0 0-1,24 7 1,-43-10 204,1 0 1,-1 0-1,1 1 0,0-1 1,-1 0-1,1 0 0,0 0 1,-1 1-1,1-1 0,-1 0 1,1 1-1,-1-1 0,1 1 1,-1-1-1,1 0 0,-1 1 1,0-1-1,1 1 0,-1-1 1,1 1-1,-1 0 0,0-1 1,0 1-1,1-1 0,-1 1 1,0-1-1,0 1 0,0 0 1,1-1-1,-1 2 0,-12 15 678,-26 9 895,0-7-1010,-1-2 0,-1-1 1,0-2-1,0-2 0,-74 12 0,114-24-743,-6 0-276</inkml:trace>
</inkml:ink>
</file>

<file path=ppt/ink/ink5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36.951"/>
    </inkml:context>
    <inkml:brush xml:id="br0">
      <inkml:brushProperty name="width" value="0.025" units="cm"/>
      <inkml:brushProperty name="height" value="0.025" units="cm"/>
    </inkml:brush>
  </inkml:definitions>
  <inkml:trace contextRef="#ctx0" brushRef="#br0">1 362 9033,'0'0'14349,"8"-8"-13436,8-8-381,1 1 0,1 0 0,0 1 0,35-19 0,99-46 1122,-111 58-1607,-3 2 87,-21 8-144,1 2 0,1 0 0,-1 1 1,1 1-1,34-7 0,-52 13-75,-4 1 95,-14 3 50,0 0 0,0 1 0,1 0 0,-1 1-1,1 1 1,0 1 0,-15 9 0,-13 4 86,-24 10 106,29-12 344,0-2-1,-72 20 1,111-36-586,1 0 0,-1 0 1,0 0-1,0 0 0,0-1 0,0 1 0,0 0 0,0 0 0,0 0 0,0 0 0,0 0 0,0 0 0,0 0 0,0-1 0,0 1 0,0 0 0,0 0 0,0 0 1,0 0-1,0 0 0,0 0 0,0 0 0,0-1 0,-1 1 0,1 0 0,0 0 0,0 0 0,0 0 0,0 0 0,0 0 0,0 0 0,0 0 0,0 0 1,0-1-1,0 1 0,-1 0 0,1 0 0,0 0 0,0 0 0,0 0 0,0 0 0,0 0 0,0 0 0,0 0 0,-1 0 0,1 0 0,0 0 0,0 0 1,0 0-1,0 0 0,0 0 0,0 0 0,0 0 0,-1 0 0,1 0 0,0 0 0,0 0 0,0 0 0,0 0 0,0 0 0,0 0 0,0 0 0,-1 1 1,1-1-1,0 0 0,11-12 37,21-14-118,160-87 148,-25 16-400,-185 100 473,-146 66 434,92-37-436,-77 23 1,148-54-875,-7 0 1978,16-21-22513</inkml:trace>
</inkml:ink>
</file>

<file path=ppt/ink/ink5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38.630"/>
    </inkml:context>
    <inkml:brush xml:id="br0">
      <inkml:brushProperty name="width" value="0.025" units="cm"/>
      <inkml:brushProperty name="height" value="0.025" units="cm"/>
    </inkml:brush>
  </inkml:definitions>
  <inkml:trace contextRef="#ctx0" brushRef="#br0">88 203 11755,'0'0'2541,"-10"-5"-502,0 2-1361,-32-13 443,16-2 2670,73 14-1928,961-75 651,-945 71-2484,306-22 63,-382 42 158,-14 0-11,0-2 0,-1 0 1,0-2-1,-1-1 0,-42 4 0,0 1 22,-763 112 85,627-117-128,207-8-213,0 1 1,0 0 0,0 0 0,1-1 0,-1 1-1,0 0 1,0 0 0,0-1 0,0 1 0,0 0-1,0 0 1,1-1 0,-1 1 0,0 0-1,0-1 1,0 1 0,0 0 0,0-1 0,0 1-1,0 0 1,0 0 0,0-1 0,0 1-1,0 0 1,-1-1 0,1 1 0,0 0 0,0-1-1,0 1 1,0 0 0,0 0 0,0-1-1,-1 1 1,1 0 0,0 0 0,0-1 0,0 1-1,-1 0 1,1 0 0,0 0 0,0 0-1,-1-1 1,1 1 0,0 0 0,-1 0 0,1 0-1,0 0 1,0 0 0,-1 0 0,1 0-1,0 0 1,-1-1 0,1 1 0,0 0 0,-1 0-1,1 0 1,0 1 0,0-1 0,-1 0-1,1 0 1,0 0 0,-1 0 0,1 0 0,0 0-1,-1 1 1,23-17-129,16-1 43,0 1-1,2 2 0,42-9 0,128-20 98,-163 35-5,208-35-65,0 12 1,270 1-1,-559 32 163,0 2-1,-63 15 0,34-5-88,-405 87 26,-310 54 224,729-149-232,41-7-117,33-8-238,107-26-1575,86-25-7548,-119 26-1303</inkml:trace>
</inkml:ink>
</file>

<file path=ppt/ink/ink5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01.907"/>
    </inkml:context>
    <inkml:brush xml:id="br0">
      <inkml:brushProperty name="width" value="0.025" units="cm"/>
      <inkml:brushProperty name="height" value="0.025" units="cm"/>
    </inkml:brush>
  </inkml:definitions>
  <inkml:trace contextRef="#ctx0" brushRef="#br0">181 0 6182,'0'0'3619,"-11"7"-1905,2-1-1500,0 0 1,1 0-1,-1 1 1,1 0-1,1 0 0,-1 1 1,1 0-1,1 1 1,-1-1-1,1 1 1,-7 15-1,0 10-152,1 0 0,2 0 0,1 1 0,-7 66-1,3 146 975,13-180-732,15 118 0,-10-152-300,2-1 0,1-1-1,1 1 1,2-2 0,24 51-1,-32-74 46,1-1 0,-1 1 0,1-1 0,1 0 0,-1 0 0,1 0 0,0 0 0,0-1 0,0 0 0,1 0 1,0-1-1,0 1 0,0-1 0,1 0 0,-1-1 0,1 0 0,0 0 0,0 0 0,0-1 0,0 0 0,0 0 0,1-1 0,-1 0 0,0 0 0,1 0 0,-1-1 0,1-1 0,-1 1 0,1-1 0,-1 0 0,0-1 0,0 0 0,1 0 0,-1 0 0,0-1 0,-1 0 0,10-6 0,15-8 274,-2-2 0,0-2-1,-1 0 1,-2-2 0,36-38-1,-7 0-145,57-85 0,-76 94 47,-2-2 0,45-96-1,-68 125-83,-1 1-1,-2-2 1,0 1-1,-2-1 1,0 0-1,-2-1 1,-1 1-1,-1-1 1,-2-28-1,-1 46-125,0 0 0,0 1 0,-1-1 0,0 0 0,-1 1 0,0 0 0,0-1 0,-1 1 0,0 0 0,0 1 0,-1-1 0,0 1-1,0 0 1,-8-9 0,4 8 3,-1 0 0,1 0 0,-1 1-1,0 1 1,-1 0 0,1 0-1,-1 1 1,-1 0 0,-16-5 0,-3 3-195,0 1 0,0 1 0,-1 2 0,0 1 1,1 1-1,-1 2 0,-35 5 0,-21 12-4173,56-14-234</inkml:trace>
</inkml:ink>
</file>

<file path=ppt/ink/ink5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03.259"/>
    </inkml:context>
    <inkml:brush xml:id="br0">
      <inkml:brushProperty name="width" value="0.025" units="cm"/>
      <inkml:brushProperty name="height" value="0.025" units="cm"/>
    </inkml:brush>
  </inkml:definitions>
  <inkml:trace contextRef="#ctx0" brushRef="#br0">1323 191 11307,'-61'-16'568,"-1"2"-1,0 3 1,-1 2 0,0 4 0,-100 3 0,126 5-447,-1 1 0,0 2 0,1 1 1,1 2-1,-1 2 0,1 1 0,1 2 0,0 1 1,1 2-1,-49 33 0,46-24-48,2 1-1,1 2 0,2 1 1,0 2-1,-41 55 0,54-61 115,1 2 0,1 0-1,2 1 1,0 1 0,3 0-1,0 1 1,2 0 0,-8 40-1,8-17-49,4 1 0,1 0 0,3 0 0,2 0-1,3 0 1,2 0 0,2 0 0,3-1 0,2 0 0,33 90-1,-31-111-139,2 1 0,0-2-1,3 0 1,0-1-1,2-1 1,1-1 0,37 37-1,-38-46 8,1-1-1,1 0 1,1-2-1,1-1 0,0-1 1,1 0-1,0-3 1,1 0-1,0-1 1,30 6-1,-22-8 23,1-2-1,0-2 1,0-1-1,0-2 1,67-4 0,-50-4-9,0-2 0,-1-3-1,68-22 1,16-19-121,248-132-1,-378 181 99,100-52 67,-2-5 1,-3-4-1,136-113 1,-200 144 253,-2-3-1,-1 0 1,-2-2 0,41-63-1,-54 70-25,-2 0-1,-1-1 0,-2 0 1,-1-2-1,-2 1 0,-1-2 1,7-40-1,-12 43-187,-2 0 0,0 0 0,-3-1 1,0 1-1,-2 0 0,-2 0 0,0 0 0,-3 0 0,-14-45 0,12 52-49,-1 1-1,-2 0 1,0 1-1,-1 0 1,-2 1 0,0 1-1,-1 0 1,-1 1-1,-1 0 1,-1 2 0,-1 0-1,-21-15 1,13 15-82,0 1 0,0 2-1,-2 0 1,0 2 0,0 1 0,-1 2 0,-1 1 0,0 1 0,0 2 0,0 1 0,-1 2 0,-36 0-1,-31 6-2077,1 4 0,-162 32 0,168-23-1869</inkml:trace>
</inkml:ink>
</file>

<file path=ppt/ink/ink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312"/>
    </inkml:context>
    <inkml:brush xml:id="br0">
      <inkml:brushProperty name="width" value="0.025" units="cm"/>
      <inkml:brushProperty name="height" value="0.025" units="cm"/>
    </inkml:brush>
  </inkml:definitions>
  <inkml:trace contextRef="#ctx0" brushRef="#br0">195 50 13293,'0'0'17990,"-3"8"-16725,-13 26-1220,-1 0-1,-2 0 1,-2-2-1,-36 45 1,-4 8-1138,66-93-8664,27-42 1807,-5 7-2209</inkml:trace>
  <inkml:trace contextRef="#ctx0" brushRef="#br0" timeOffset="1">230 0 13004,'0'0'12588,"-19"64"-11979,6-27-1,8 2-31,5-3-289,0 2-128,4-4-96,11-7-32,-1-1-96,-1-7-384,-5-6-865,-6-4-1506</inkml:trace>
</inkml:ink>
</file>

<file path=ppt/ink/ink5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304"/>
    </inkml:context>
    <inkml:brush xml:id="br0">
      <inkml:brushProperty name="width" value="0.025" units="cm"/>
      <inkml:brushProperty name="height" value="0.025" units="cm"/>
    </inkml:brush>
  </inkml:definitions>
  <inkml:trace contextRef="#ctx0" brushRef="#br0">1 3 6406,'0'0'16143,"12"-3"-15534,14 8-257,4 1-224,12 0-64,7-2-768,8-4-1923,8 0-2562,2-9-6342</inkml:trace>
</inkml:ink>
</file>

<file path=ppt/ink/ink5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659"/>
    </inkml:context>
    <inkml:brush xml:id="br0">
      <inkml:brushProperty name="width" value="0.025" units="cm"/>
      <inkml:brushProperty name="height" value="0.025" units="cm"/>
    </inkml:brush>
  </inkml:definitions>
  <inkml:trace contextRef="#ctx0" brushRef="#br0">1 9 13261,'0'0'3747,"59"-7"-3427,-29 5 321,8 2-545,6 0-32,7 0 32,6 0-32,1 4-64,6 1-320,-4-1-449,-4-1-224,-2-2-832,0-1-1539,0 0-3682</inkml:trace>
  <inkml:trace contextRef="#ctx0" brushRef="#br0" timeOffset="1">1144 18 7783,'0'0'32,"54"0"-352,-21 0-256,8 0 95,2 0-320,8 0-3555</inkml:trace>
</inkml:ink>
</file>

<file path=ppt/ink/ink5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989"/>
    </inkml:context>
    <inkml:brush xml:id="br0">
      <inkml:brushProperty name="width" value="0.025" units="cm"/>
      <inkml:brushProperty name="height" value="0.025" units="cm"/>
    </inkml:brush>
  </inkml:definitions>
  <inkml:trace contextRef="#ctx0" brushRef="#br0">0 66 8808,'13'0'2456,"638"-2"-977,-567 5-3381,65-2 468,-53-8 7135,6-18 469,-81 18-5906,0 1 0,1 1 0,-1 1 0,39-2-1,-21 4-3209,-21-3-1747</inkml:trace>
</inkml:ink>
</file>

<file path=ppt/ink/ink5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8.887"/>
    </inkml:context>
    <inkml:brush xml:id="br0">
      <inkml:brushProperty name="width" value="0.025" units="cm"/>
      <inkml:brushProperty name="height" value="0.025" units="cm"/>
    </inkml:brush>
  </inkml:definitions>
  <inkml:trace contextRef="#ctx0" brushRef="#br0">31 0 7079,'0'0'16047,"-27"65"-15374,24-22-417,2 2-192,1 2-32,0 1-32,0-2-705,0-3-1281,0-3-1889,0-3-3044,0-5-3395</inkml:trace>
</inkml:ink>
</file>

<file path=ppt/ink/ink5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9.344"/>
    </inkml:context>
    <inkml:brush xml:id="br0">
      <inkml:brushProperty name="width" value="0.025" units="cm"/>
      <inkml:brushProperty name="height" value="0.025" units="cm"/>
    </inkml:brush>
  </inkml:definitions>
  <inkml:trace contextRef="#ctx0" brushRef="#br0">84 1 6438,'-2'12'5173,"-23"153"1104,12 17-6281,16-22-7487,-1 29 3927,-14 0 7684,1 10-31,10-128-3462,-15 91 1,13-140-408,0-1-1,1 0 1,1 36 0,2-47-1452,0-1 0,1 1-1,0-1 1,1 1 0,0-1 0,5 11 0,-5-12 1988,-1 1 0,0-1 0,-1 0-1,0 0 1,0 1 0,-1-1 0,0 1 0,0-1 0,-1 0 0,0 1 0,-1-1 0,-3 13 0,-2 20 366,7-61-7277,0-14-4976</inkml:trace>
</inkml:ink>
</file>

<file path=ppt/ink/ink5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152"/>
    </inkml:context>
    <inkml:brush xml:id="br0">
      <inkml:brushProperty name="width" value="0.025" units="cm"/>
      <inkml:brushProperty name="height" value="0.025" units="cm"/>
    </inkml:brush>
  </inkml:definitions>
  <inkml:trace contextRef="#ctx0" brushRef="#br0">5 1 11082,'0'0'18802,"-1"10"-17323,0 9-1161,-2 37 225,6 64 0,-3-117-554,0-1 0,0 0 0,0 1 0,0-1 0,0 0 0,1 1 1,-1-1-1,1 0 0,0 0 0,-1 0 0,1 1 0,0-1 0,0 0 0,1 0 0,-1 0 0,0 0 0,1-1 0,-1 1 0,1 0 0,-1-1 1,1 1-1,0-1 0,0 1 0,0-1 0,0 0 0,0 1 0,0-1 0,0 0 0,0-1 0,0 1 0,0 0 0,1-1 0,-1 1 0,0-1 1,1 1-1,-1-1 0,0 0 0,1 0 0,-1 0 0,0-1 0,0 1 0,1 0 0,-1-1 0,0 1 0,0-1 0,1 0 0,3-2 1,9-4-337,1 0 0,-1-1 0,0-1 1,27-20-1,6-14-5841,-7-5-5059,-28 30 4771</inkml:trace>
</inkml:ink>
</file>

<file path=ppt/ink/ink5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526"/>
    </inkml:context>
    <inkml:brush xml:id="br0">
      <inkml:brushProperty name="width" value="0.025" units="cm"/>
      <inkml:brushProperty name="height" value="0.025" units="cm"/>
    </inkml:brush>
  </inkml:definitions>
  <inkml:trace contextRef="#ctx0" brushRef="#br0">200 1 6246,'0'0'9534,"-4"8"-5957,-70 167 6769,-7 112-8275,75-252-2272,-10 37 443,-2-30-4522</inkml:trace>
</inkml:ink>
</file>

<file path=ppt/ink/ink5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944"/>
    </inkml:context>
    <inkml:brush xml:id="br0">
      <inkml:brushProperty name="width" value="0.025" units="cm"/>
      <inkml:brushProperty name="height" value="0.025" units="cm"/>
    </inkml:brush>
  </inkml:definitions>
  <inkml:trace contextRef="#ctx0" brushRef="#br0">178 0 833,'0'0'30012,"-9"3"-28859,-6 4-1028,0 0 0,0 1 0,1 1 0,-20 15 0,27-19-114,1 0 0,-1 0 0,1 1 0,0 0 0,1 0 0,-1 0 0,1 1 1,1 0-1,-1 0 0,1 0 0,0 1 0,-4 13 0,7-21-11,1 1 0,0 0 0,0-1 0,0 1 0,0 0 0,0 0 0,0-1 0,0 1 0,0 0 0,0 0 0,1-1 0,-1 1 0,0 0 0,0-1 0,1 1 0,-1 0 0,0-1 0,1 1 0,-1 0 0,0-1 0,1 1 0,-1-1 0,1 1 0,-1-1 0,1 1 0,-1-1 0,1 1 0,0-1 0,0 1 0,29 7 0,51-9 0,-52 0 0,-28 1 0,0-1 0,1 1 0,-1 0 0,0 0 0,1 0 0,-1 0 0,0 1 0,0-1 0,1 0 0,-1 0 0,0 1 0,1-1 0,-1 1 0,0-1 0,0 1 0,0 0 0,1-1 0,-1 1 0,0 0 0,0 0 0,0 0 0,1 1 0,-2-1 0,1 0 0,-1 0 0,0 0 0,0 1 0,0-1 0,0 0 0,0 0 0,0 0 0,0 0 0,-1 0 0,1 0 0,0 0 0,-1 1 0,1-1 0,0 0 0,-1 0 0,1 0 0,-1 0 0,0 0 0,0 1 0,-5 5 0,0 1 0,-1-1 0,1 0 0,-16 11 0,15-12 0,-1 0 0,1-1 0,-2 1 0,1-2 0,0 1 0,-1-1 0,0-1 0,0 0 0,0 0 0,0 0 0,-1-1 0,-12 1 0,18-7 16,10-4 0,7-5-176,6 1-1604,-2-1-4218,2-4-4690</inkml:trace>
</inkml:ink>
</file>

<file path=ppt/ink/ink5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7.275"/>
    </inkml:context>
    <inkml:brush xml:id="br0">
      <inkml:brushProperty name="width" value="0.025" units="cm"/>
      <inkml:brushProperty name="height" value="0.025" units="cm"/>
    </inkml:brush>
  </inkml:definitions>
  <inkml:trace contextRef="#ctx0" brushRef="#br0">190 174 6790,'0'0'13448,"17"1"-10176,5-2-2657,-1-1-1,1-1 1,-1-1-1,1-1 1,-1-1 0,24-10-1,-12 3-562,-1-2 0,59-38 0,-89 53-39,-1 0 1,0-1-1,0 1 0,0-1 1,0 0-1,0 1 0,0-1 1,0 0-1,0 0 0,0 1 1,0-1-1,0 0 1,0 0-1,0 0 0,-1 0 1,1 0-1,0 0 0,-1 0 1,1-1-1,-1 1 1,1 0-1,-1 0 0,1 0 1,-1-3-1,-1 3 14,0 0 1,0 1-1,0-1 1,-1 0-1,1 1 1,0-1-1,-1 1 0,1-1 1,0 1-1,-1 0 1,1 0-1,0-1 0,-1 1 1,1 0-1,-1 0 1,1 0-1,-2 1 1,-74 8 452,15 8 71,-116 47 0,5 0 1027,278-106-1351,59-22-220,-63 37-129,-100 27 164,-19 0 188,-20 2-159,1 2 0,-1 2 0,0 1 1,1 2-1,-56 21 0,76-20-151,28-7-98,31-6-103,7-9 255,0-3 1,-1-2 0,80-40-1,-114 47 64,-18 6 162,-29 5 91,0 8-273,1 1 1,0 2-1,0 1 0,1 2 1,-32 20-1,21-12-16,-94 49-2,221-116 0,141-51 0,-195 83 0,-49 13 0,-50 13 0,62-12 0,-115 35 0,105-31 0,0 1 0,0 0 0,1 1 0,0 1 0,-17 12 0,31-20 0,1-1 0,-1 0 0,1 0 0,-1 1 0,1-1 0,0 0 0,-1 0 0,1 1 0,-1-1 0,1 0 0,0 1 0,-1-1 0,1 1 0,0-1 0,-1 1 0,1-1 0,0 0 0,0 1 0,-1-1 0,1 1 0,0-1 0,0 1 0,0-1 0,0 1 0,0-1 0,-1 1 0,1 0 0,0-1 0,0 1 0,1 0 0,14 2 0,27-10 0,6-7 0,-2-3 0,73-36 0,-20 8 0,-98 43 0,-6 1 0,-9 2 0,-32 14 0,0 3 0,1 2 0,-74 44 0,95-50 0,29-15-1265,23-5-9850,-15-4-464</inkml:trace>
</inkml:ink>
</file>

<file path=ppt/ink/ink5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9.837"/>
    </inkml:context>
    <inkml:brush xml:id="br0">
      <inkml:brushProperty name="width" value="0.025" units="cm"/>
      <inkml:brushProperty name="height" value="0.025" units="cm"/>
    </inkml:brush>
  </inkml:definitions>
  <inkml:trace contextRef="#ctx0" brushRef="#br0">28 2157 3203,'0'0'1281,"-1"9"-2503,0-5 691,-2 17 1361,-5 55 11357,7-44-10452,0-61 3459,2-84-5877,1 57 897,1-7 1152,-9-100 1,5 158-1219,-10-145 1017,30-170-695,12-49 873,-16 158-1314,-8 34 110,1-21 475,-5 185-629,0 0 0,0 0 0,1 1 0,1 0 0,0-1 0,7-11 0,-5 10 40,0 0 0,-1 0 0,7-28-1,31-182 991,-47 191-433,1 30-2921,5 17-2967,1-6-305,-1-1-3758</inkml:trace>
</inkml:ink>
</file>

<file path=ppt/ink/ink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639"/>
    </inkml:context>
    <inkml:brush xml:id="br0">
      <inkml:brushProperty name="width" value="0.025" units="cm"/>
      <inkml:brushProperty name="height" value="0.025" units="cm"/>
    </inkml:brush>
  </inkml:definitions>
  <inkml:trace contextRef="#ctx0" brushRef="#br0">1 122 14286,'0'0'14413,"77"-54"-15630,-41 43-1858,2-4-1313,-2-3-545,-3-6-1889</inkml:trace>
</inkml:ink>
</file>

<file path=ppt/ink/ink5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7.835"/>
    </inkml:context>
    <inkml:brush xml:id="br0">
      <inkml:brushProperty name="width" value="0.025" units="cm"/>
      <inkml:brushProperty name="height" value="0.025" units="cm"/>
    </inkml:brush>
  </inkml:definitions>
  <inkml:trace contextRef="#ctx0" brushRef="#br0">4756 6 10570,'0'0'6540,"-10"-1"-5558,-8-2-686,0 2 0,1 0 1,-1 1-1,0 1 0,-31 6 0,-140 54 1304,-251 120 0,198-76-716,55-28-346,-260 113-223,302-120-333,-140 90 0,87-27 18,-286 249-1,-126 218 237,-173 380 1280,675-825-704,8 5-1,-143 310 0,110-178-538,119-245-562,28-60-4275,4-25-1052,3-17-4751</inkml:trace>
</inkml:ink>
</file>

<file path=ppt/ink/ink5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8.660"/>
    </inkml:context>
    <inkml:brush xml:id="br0">
      <inkml:brushProperty name="width" value="0.025" units="cm"/>
      <inkml:brushProperty name="height" value="0.025" units="cm"/>
    </inkml:brush>
  </inkml:definitions>
  <inkml:trace contextRef="#ctx0" brushRef="#br0">90 1 18193,'0'0'7720,"1"12"-6567,2 12-846,-2 0 0,0 0-1,-2 0 1,0-1 0,-6 27 0,-29 71 1110,25-92-1091,1 2 0,1-1 1,2 1-1,1 0 0,-2 43 0,8-71-314,0 0-1,1 0 1,-1-1 0,0 1-1,1-1 1,0 1 0,0 0-1,0-1 1,0 1 0,0-1-1,0 0 1,0 1-1,1-1 1,-1 0 0,1 0-1,0 0 1,0 0 0,0 0-1,0 0 1,0 0-1,0-1 1,0 1 0,0-1-1,1 1 1,-1-1 0,1 0-1,-1 0 1,1 0 0,-1 0-1,1 0 1,3 0-1,10 1-13,1 1 0,-1-2-1,0-1 1,20-1-1,-13 1-218,-11-1-395,0 1 0,0-2-1,0 1 1,0-2 0,18-5 0,27-20-5483,-15-2-1599</inkml:trace>
</inkml:ink>
</file>

<file path=ppt/ink/ink5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9.051"/>
    </inkml:context>
    <inkml:brush xml:id="br0">
      <inkml:brushProperty name="width" value="0.025" units="cm"/>
      <inkml:brushProperty name="height" value="0.025" units="cm"/>
    </inkml:brush>
  </inkml:definitions>
  <inkml:trace contextRef="#ctx0" brushRef="#br0">182 3 20019,'0'0'4073,"-9"-1"-2567,6 0-1396,-1 1 1,1-1 0,-1 1-1,1 0 1,-1 0 0,1 1-1,-1-1 1,1 1 0,0-1-1,-1 1 1,1 0 0,-1 1 0,1-1-1,-4 3 1,-1 0 49,1 1 0,0 1 0,1-1 0,-1 1 1,1 0-1,-6 8 0,11-12-156,-38 48 879,37-48-834,0 1 1,1 0-1,-1 1 1,0-1-1,1 0 0,0 1 1,0-1-1,0 0 1,0 1-1,0-1 0,1 1 1,-1-1-1,1 1 1,0 6-1,1-9-51,-1 0 0,1 0 0,-1 0 1,1 0-1,0 0 0,0 0 0,-1 0 0,1 0 0,0 0 0,0 0 1,0 0-1,0-1 0,0 1 0,0 0 0,0-1 0,0 1 0,0-1 1,0 1-1,0-1 0,0 0 0,1 1 0,-1-1 0,0 0 0,1 0 0,35 3 20,-30-3-5,173 1-622,-177-1 597,-1 0 0,1 0 0,-1 0-1,0 0 1,1 1 0,-1-1 0,1 1-1,-1-1 1,0 1 0,1 0-1,-1 0 1,0 0 0,0 0 0,0 0-1,0 1 1,0-1 0,0 1 0,0-1-1,0 1 1,2 2 0,-3-2 36,0 0 0,0 1 0,-1-1 1,1 0-1,-1 0 0,1 0 0,-1 0 0,0 1 0,0-1 1,0 0-1,0 0 0,0 1 0,0-1 0,-1 0 1,1 0-1,-1 0 0,-1 4 0,-2 4 231,0-1 0,-1 1 0,0-1 0,0-1 0,-1 1-1,-1-1 1,1 0 0,-10 9 0,6-8-198,0 0 0,-1 0 0,0-1 0,0-1 0,-1 1 0,0-2 1,0 0-1,0 0 0,-1-1 0,0-1 0,0 0 0,0-1 0,0 0 0,-1-1 0,-25 1 0,38-3-77,-1 0-1,1 0 1,0 0-1,-1 0 1,1 0-1,-1-1 1,1 1 0,0 0-1,-1-1 1,1 1-1,0-1 1,-1 1 0,1-1-1,0 0 1,0 0-1,-1 1 1,1-1-1,0 0 1,-1-2 0,1 2-47,1 1 1,-1-1-1,1 0 1,0 0-1,0 0 1,-1-1-1,1 1 1,0 0-1,0 0 1,0 0 0,0 0-1,0 0 1,0 0-1,0 0 1,1 0-1,-1 0 1,0 0-1,0 0 1,2-2-1,1-3-796,0 0-1,0 1 0,1-1 1,0 1-1,0 0 0,8-8 1,17-15-9291</inkml:trace>
</inkml:ink>
</file>

<file path=ppt/ink/ink5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0.600"/>
    </inkml:context>
    <inkml:brush xml:id="br0">
      <inkml:brushProperty name="width" value="0.025" units="cm"/>
      <inkml:brushProperty name="height" value="0.025" units="cm"/>
    </inkml:brush>
  </inkml:definitions>
  <inkml:trace contextRef="#ctx0" brushRef="#br0">154 156 9385,'0'0'753,"-8"-9"-75,1 1-898,0-1-1,1 1 1,0-1 0,1 0 0,0 0 0,0-1 0,1 0 0,-5-15 0,-2 1-1179,10 22 1734,-1 0 1,0 0 0,0 0-1,0 0 1,0 0 0,0 0-1,0 1 1,0-1 0,-1 1 0,1-1-1,-5-1 1,5 3-83,1-1 0,-1 1 0,1-1 0,-1 1 1,0 0-1,1 0 0,-1 0 0,1 0 0,-1 0 0,0 0 0,1 0 1,-1 0-1,1 1 0,-1-1 0,1 1 0,-1-1 0,1 1 0,-1 0 0,-2 1 1,3-1-215,-1 1 1,0-1 0,1 1 0,-1 0 0,1-1 0,-1 1 0,1 0 0,0 0 0,-1 0 0,0 4-1,2-5-36,0-1-1,0 1 1,0 0-1,0-1 0,0 1 1,1 0-1,-1-1 0,0 1 1,1-1-1,-1 1 1,0 0-1,1-1 0,-1 1 1,0-1-1,1 1 1,-1-1-1,1 1 0,-1-1 1,1 0-1,-1 1 0,1-1 1,0 0-1,-1 1 1,1-1-1,-1 0 0,1 1 1,0-1-1,-1 0 0,1 0 1,1 0-1,34 13 1125,-7-4 5,4 9-62,-1 2 0,-1 1 0,33 28-1,83 83 162,-100-88-997,760 771 3775,-687-678-3217,7-5 0,161 131 0,27 5-492,-232-189 41,116 145 0,144 280-145,-40 27-36,-274-478-158,349 750-2,-350-737 0,-20-49-453,-1 1 1,0-1-1,-2 1 0,5 26 1,-17-46-12371</inkml:trace>
</inkml:ink>
</file>

<file path=ppt/ink/ink5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1.451"/>
    </inkml:context>
    <inkml:brush xml:id="br0">
      <inkml:brushProperty name="width" value="0.025" units="cm"/>
      <inkml:brushProperty name="height" value="0.025" units="cm"/>
    </inkml:brush>
  </inkml:definitions>
  <inkml:trace contextRef="#ctx0" brushRef="#br0">165 0 17360,'0'0'6743,"6"10"-4928,-2-3-1595,0 0 0,-1-1 1,0 1-1,0 1 0,0-1 1,-1 0-1,0 1 0,-1-1 0,0 1 1,0-1-1,0 1 0,-1 0 0,0 0 1,0-1-1,-1 1 0,0-1 1,-1 1-1,-2 7 0,-92 270 1264,8-29-1206,87-254-275,0 0 0,0 0 0,0 0 0,1 0 0,-1 0 0,0 0 1,1 0-1,0 0 0,0 0 0,0 0 0,0 0 0,0 0 0,0 0 0,0 0 0,0 0 0,1 1 1,-1-1-1,1 0 0,0 0 0,0-1 0,-1 1 0,1 0 0,0 0 0,1 0 0,-1 0 1,2 1-1,1-1 32,0 0 0,0-1 0,0 1 1,1-1-1,-1 0 0,0 0 1,1-1-1,-1 1 0,1-1 0,-1 0 1,6-1-1,18-1 107,1-1 0,-1-1 0,40-12 0,-40 9-584,1 1-1,0 1 1,42-2 0,-57 8-873,21-3-7839,-22-5-2003</inkml:trace>
</inkml:ink>
</file>

<file path=ppt/ink/ink5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2.070"/>
    </inkml:context>
    <inkml:brush xml:id="br0">
      <inkml:brushProperty name="width" value="0.025" units="cm"/>
      <inkml:brushProperty name="height" value="0.025" units="cm"/>
    </inkml:brush>
  </inkml:definitions>
  <inkml:trace contextRef="#ctx0" brushRef="#br0">82 1 17457,'0'0'9699,"0"12"-9277,-6 40 436,-1 1 0,-20 66-1,11-54-670,-9 83 0,35-201-10556,4-27 1792,-9 26-472</inkml:trace>
</inkml:ink>
</file>

<file path=ppt/ink/ink5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2.441"/>
    </inkml:context>
    <inkml:brush xml:id="br0">
      <inkml:brushProperty name="width" value="0.025" units="cm"/>
      <inkml:brushProperty name="height" value="0.025" units="cm"/>
    </inkml:brush>
  </inkml:definitions>
  <inkml:trace contextRef="#ctx0" brushRef="#br0">0 113 9929,'0'0'11291,"3"11"-10640,4 17-82,1 0 0,1-1 0,15 32 0,-20-52-462,-1 1 0,1 0-1,0-1 1,1 1 0,0-1-1,0-1 1,1 1 0,-1-1-1,2 0 1,-1 0 0,0 0-1,1-1 1,0 0 0,0-1-1,1 1 1,14 5 0,-20-9-46,1-1 1,-1 1 0,1-1 0,-1 0 0,0 1 0,1-1 0,-1-1-1,0 1 1,1 0 0,-1 0 0,0-1 0,1 0 0,-1 1 0,0-1 0,1 0-1,-1 0 1,0 0 0,0 0 0,3-3 0,-1 1 180,0-1-1,0 0 1,-1 0 0,1 0 0,-1 0-1,0-1 1,0 1 0,3-8-1,3-9 598,-1 0 0,-1-1 0,5-28-1,-10 42-799,5-22-39,-1-2 0,-1 1 0,-2 0 0,-1-41 0,-2 72-52,0 0 0,-1-1 0,1 1 0,0 0 0,0-1 0,0 1 0,0 0 0,0 0 0,0-1 1,0 1-1,0 0 0,-1 0 0,1 0 0,0-1 0,0 1 0,0 0 0,0 0 0,-1 0 0,1-1 0,0 1 0,0 0 0,-1 0 0,1 0 0,0 0 0,0 0 0,-1-1 0,1 1 0,0 0 1,0 0-1,-1 0 0,1 0 0,0 0 0,0 0 0,-1 0 0,1 0 0,0 0 0,0 0 0,-1 0 0,1 0 0,0 0 0,-1 0 0,1 0 0,0 0 0,0 1 0,-1-1 0,1 0 0,0 0 1,0 0-1,0 0 0,-1 0 0,1 1 0,0-1 0,0 0 0,0 0 0,-1 0 0,1 1 0,0-1 0,0 0 0,0 0 0,0 1 0,0-1 0,-1 0 0,1 0 0,0 1 0,0-1 0,-13 14-10191</inkml:trace>
</inkml:ink>
</file>

<file path=ppt/ink/ink5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4.906"/>
    </inkml:context>
    <inkml:brush xml:id="br0">
      <inkml:brushProperty name="width" value="0.025" units="cm"/>
      <inkml:brushProperty name="height" value="0.025" units="cm"/>
    </inkml:brush>
  </inkml:definitions>
  <inkml:trace contextRef="#ctx0" brushRef="#br0">1 19 12492,'0'0'10153,"69"4"-10056,-21-5-97,9-1-1154,6-1-1568,5-4-930,1-2-896</inkml:trace>
</inkml:ink>
</file>

<file path=ppt/ink/ink5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5.236"/>
    </inkml:context>
    <inkml:brush xml:id="br0">
      <inkml:brushProperty name="width" value="0.025" units="cm"/>
      <inkml:brushProperty name="height" value="0.025" units="cm"/>
    </inkml:brush>
  </inkml:definitions>
  <inkml:trace contextRef="#ctx0" brushRef="#br0">0 0 13645,'0'0'3683,"62"52"-3619,-29-45 65,14-6-33,6-1-1281,12 0-2979,2 0-1826</inkml:trace>
  <inkml:trace contextRef="#ctx0" brushRef="#br0" timeOffset="1">715 34 9065,'0'0'3491,"70"-1"-801,-31 1-928,1 0-1313,4 0-385,5 0-64,5 0 32,2 0-128,3 8 31,6-2-63,1 2-544,0-3-610,6 0-1953,0-2-8840</inkml:trace>
</inkml:ink>
</file>

<file path=ppt/ink/ink5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5.594"/>
    </inkml:context>
    <inkml:brush xml:id="br0">
      <inkml:brushProperty name="width" value="0.025" units="cm"/>
      <inkml:brushProperty name="height" value="0.025" units="cm"/>
    </inkml:brush>
  </inkml:definitions>
  <inkml:trace contextRef="#ctx0" brushRef="#br0">0 13 16624,'9'0'1126,"256"-6"-707,272 10-171,-13 1 2976,-479-6-3554,-5-2-4998,-2-9-6972</inkml:trace>
</inkml:ink>
</file>

<file path=ppt/ink/ink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980"/>
    </inkml:context>
    <inkml:brush xml:id="br0">
      <inkml:brushProperty name="width" value="0.025" units="cm"/>
      <inkml:brushProperty name="height" value="0.025" units="cm"/>
    </inkml:brush>
  </inkml:definitions>
  <inkml:trace contextRef="#ctx0" brushRef="#br0">90 1 15375,'0'0'7810,"-8"13"-5355,-6 12-1875,-30 56 1750,40-71-1991,0-1 1,0 1 0,1-1-1,1 1 1,-1 0 0,2 0-1,-2 13 1,3-21-340,0 0 1,1-1-1,-1 1 0,0-1 1,1 1-1,-1 0 0,1-1 1,0 1-1,-1-1 0,1 0 1,0 1-1,0-1 0,0 0 1,0 1-1,0-1 0,0 0 1,0 0-1,0 0 0,1 0 1,-1 0-1,0 0 0,1 0 1,-1 0-1,0-1 0,1 1 1,-1 0-1,1-1 0,-1 1 1,1-1-1,0 0 1,-1 1-1,1-1 0,-1 0 1,1 0-1,0 0 0,-1 0 1,1 0-1,3-1 0,1 0-82,0 1 0,0-1 0,0 0 0,0-1 1,0 0-1,0 0 0,0 0 0,-1 0 0,10-6 0,2-7-412,-1-1 0,0 0 0,-1-1 0,-1-1 0,-1 0 0,0-1-1,-1-1 1,9-20 0,-3 7 958,-23 75 2259,-10 6-1862,10-36-591,0 1 1,1 0-1,0 0 1,1 1-1,1-1 1,0 1-1,1-1 1,0 1-1,3 26 1,-2-38-471,1 0-1,-1 0 1,1 0 0,-1 0 0,1 0-1,0 0 1,0 0 0,0 0-1,0 0 1,0-1 0,0 1 0,0 0-1,1 0 1,-1-1 0,1 1-1,-1-1 1,1 0 0,0 1 0,-1-1-1,1 0 1,0 0 0,0 0-1,0 0 1,0 0 0,0 0-1,4 0 1,7 0-6179</inkml:trace>
</inkml:ink>
</file>

<file path=ppt/ink/ink5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6.529"/>
    </inkml:context>
    <inkml:brush xml:id="br0">
      <inkml:brushProperty name="width" value="0.025" units="cm"/>
      <inkml:brushProperty name="height" value="0.025" units="cm"/>
    </inkml:brush>
  </inkml:definitions>
  <inkml:trace contextRef="#ctx0" brushRef="#br0">12 0 15246,'0'0'2883,"-11"71"-2915,11-39 64,0 7-64,4 5-673,3 3-1280,-3 0-546,2-3-1056,-1-6-2691</inkml:trace>
</inkml:ink>
</file>

<file path=ppt/ink/ink5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6.854"/>
    </inkml:context>
    <inkml:brush xml:id="br0">
      <inkml:brushProperty name="width" value="0.025" units="cm"/>
      <inkml:brushProperty name="height" value="0.025" units="cm"/>
    </inkml:brush>
  </inkml:definitions>
  <inkml:trace contextRef="#ctx0" brushRef="#br0">1 1 6054,'0'0'2306,"0"65"-224,0-24-897,0 2-544,0 7 287,0 3 450,0 1 319,1 2-351,2-4-65,0 0-384,2-2-545,1-4-288,-2 4-1025,2 0-2786,-1-1-5670</inkml:trace>
</inkml:ink>
</file>

<file path=ppt/ink/ink5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7.194"/>
    </inkml:context>
    <inkml:brush xml:id="br0">
      <inkml:brushProperty name="width" value="0.025" units="cm"/>
      <inkml:brushProperty name="height" value="0.025" units="cm"/>
    </inkml:brush>
  </inkml:definitions>
  <inkml:trace contextRef="#ctx0" brushRef="#br0">12 0 14318,'0'0'2338,"-12"75"-1473,12-45-417,0 0-352,0-4-96,3-2 32,4-3 32,-2-4-32,1-4 32,-4-6 193,1-7-65,-2 0-256,0-18-289,-1-5-3683</inkml:trace>
</inkml:ink>
</file>

<file path=ppt/ink/ink5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8.004"/>
    </inkml:context>
    <inkml:brush xml:id="br0">
      <inkml:brushProperty name="width" value="0.025" units="cm"/>
      <inkml:brushProperty name="height" value="0.025" units="cm"/>
    </inkml:brush>
  </inkml:definitions>
  <inkml:trace contextRef="#ctx0" brushRef="#br0">0 34 17200,'0'0'11280,"4"11"-11002,43 150 544,-47-160-797,0 1 1,1-1-1,-1 0 1,0 0-1,0 0 1,0 0-1,1 0 0,-1 0 1,1 0-1,-1 0 1,1 0-1,-1 0 1,1 0-1,-1 0 0,1 0 1,0 0-1,0-1 1,-1 1-1,1 0 0,0 0 1,0-1-1,0 1 1,0-1-1,0 1 1,0 0-1,0-1 0,0 0 1,0 1-1,0-1 1,0 0-1,0 1 1,0-1-1,0 0 0,0 0 1,0 0-1,1 0 1,-1 0-1,0 0 1,0 0-1,0 0 0,0-1 1,0 1-1,0 0 1,0-1-1,0 1 1,0-1-1,0 1 0,0-1 1,0 1-1,0-1 1,0 0-1,0 1 1,-1-1-1,1 0 0,0 0 1,1-1-1,7-8 391,0 0-1,0 0 0,12-21 1,-15 22-340,22-37-76,-20 31 0,1 0 0,20-25 0,-26 82 0,-3-39 0,0 2 0,0 1 0,0 0 0,1 0 0,-1 0 0,1-1 0,2 8 0,-3-13 0,0 0 0,0 1 0,1-1 0,-1 0 0,0 1 0,0-1 0,0 0 0,1 0 0,-1 1 0,0-1 0,0 0 0,1 0 0,-1 1 0,0-1 0,0 0 0,1 0 0,-1 0 0,0 0 0,1 1 0,-1-1 0,0 0 0,1 0 0,-1 0 0,0 0 0,1 0 0,-1 0 0,0 0 0,1 0 0,-1 0 0,0 0 0,1 0 0,-1 0 0,0 0 0,1 0 0,-1 0 0,0 0 0,1-1 0,21-19 0,-5-3-159,-10 12-373,1 1-1,0 0 0,1 0 1,0 1-1,0 0 0,1 1 1,11-8-1,-14 11-5766</inkml:trace>
</inkml:ink>
</file>

<file path=ppt/ink/ink5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8.616"/>
    </inkml:context>
    <inkml:brush xml:id="br0">
      <inkml:brushProperty name="width" value="0.025" units="cm"/>
      <inkml:brushProperty name="height" value="0.025" units="cm"/>
    </inkml:brush>
  </inkml:definitions>
  <inkml:trace contextRef="#ctx0" brushRef="#br0">1 271 14894,'0'0'11051,"9"-3"-9455,37-14-504,-1-3-1,-1-1 1,74-49 0,11-5-906,-99 58-335,-19 10-58,-1 1 0,1 0 0,1 1 0,-1 0 0,1 0 0,0 1 0,0 1 0,22-4 0</inkml:trace>
</inkml:ink>
</file>

<file path=ppt/ink/ink5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129"/>
    </inkml:context>
    <inkml:brush xml:id="br0">
      <inkml:brushProperty name="width" value="0.025" units="cm"/>
      <inkml:brushProperty name="height" value="0.025" units="cm"/>
    </inkml:brush>
  </inkml:definitions>
  <inkml:trace contextRef="#ctx0" brushRef="#br0">1 42 17040,'0'0'2600,"0"12"219,14 212 2674,-8-183-5425,-2-3 1270,16 62 0,-21-211 733,-1 87-2071,-2-11 0,2 0 0,3-59 0,-1 86 0,1 0 0,0 0 0,1 0 0,-1 0 0,1 0 0,1 1 0,0-1 0,0 1 0,0-1 0,1 1 0,0 0 0,1 0 0,-1 1 0,1 0 0,1-1 0,-1 1 0,10-7 0,-12 10 0,1 1 0,0 0 0,0 0 0,0 0 0,0 0 0,0 0 0,1 1 0,-1 0 0,0 0 0,1 0 0,-1 0 0,1 1 0,-1-1 0,6 2 0,-8-1 0,-1 0 0,1 0 0,0 1 0,-1-1 0,1 1 0,-1 0 0,1-1 0,-1 1 0,0 0 0,1 0 0,-1 0 0,0 0 0,1 0 0,-1 0 0,0 0 0,0 0 0,0 0 0,0 1 0,0-1 0,0 0 0,0 1 0,0-1 0,-1 1 0,1-1 0,0 1 0,-1-1 0,1 1 0,-1-1 0,0 1 0,0 0 0,1-1 0,-1 1 0,0-1 0,0 1 0,-1 0 0,1-1 0,0 1 0,0 0 0,-1-1 0,0 2 0,0 2 0,0 0 0,-1-1 0,0 1 0,0-1 0,0 0 0,0 1 0,-1-1 0,0 0 0,1 0 0,-1 0 0,-1-1 0,1 1 0,-1-1 0,1 0 0,-1 0 0,0 0 0,0 0 0,-5 2 0,2-1 0,-1 0 0,0-1 0,0 0 0,1 0 0,-2-1 0,1 1 0,0-2 0,0 1 0,-14-1 0,22-1-47,-1 0 0,0 0 0,1 0 0,-1 0-1,0 0 1,0 0 0,1 0 0,-1-1 0,0 1 0,1 0 0,-1-1 0,0 1 0,1 0 0,-1-1-1,1 1 1,-1-1 0,1 1 0,-1-1 0,1 1 0,-1-1 0,1 1 0,-1-1 0,1 1 0,0-1-1,-1 0 1,1 1 0,0-1 0,-1 0 0,1 1 0,0-1 0,0 0 0,0 1 0,0-1 0,0 0-1,0 0 1,0 1 0,0-1 0,0 0 0,0 1 0,0-2 0,0 0-196,0 0-1,1 0 1,-1 1 0,1-1-1,-1 0 1,1 0 0,-1 1-1,1-1 1,0 1 0,0-1-1,0 0 1,0 1 0,0 0-1,0-1 1,3-1 0,33-17-8929,-16 11 2676</inkml:trace>
</inkml:ink>
</file>

<file path=ppt/ink/ink5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487"/>
    </inkml:context>
    <inkml:brush xml:id="br0">
      <inkml:brushProperty name="width" value="0.025" units="cm"/>
      <inkml:brushProperty name="height" value="0.025" units="cm"/>
    </inkml:brush>
  </inkml:definitions>
  <inkml:trace contextRef="#ctx0" brushRef="#br0">243 1 17873,'0'0'3267,"1"12"-1505,1 4-1069,2 0 0,-1 0 0,2-1 1,0 0-1,1 1 0,11 19 0,-6-13-559,-1 0-1,0 0 1,-2 1 0,-1 0-1,-1 0 1,-1 1-1,0-1 1,-2 1-1,-1 0 1,-1 0-1,-1 1 1,-6 43 0,3-52-320,0 1 0,-1-1 1,-1 1-1,0-1 1,-2-1-1,1 1 1,-2-1-1,0 0 0,-1-1 1,0 1-1,-1-2 1,-1 0-1,0 0 1,-1-1-1,0 0 0,-1-1 1,0 0-1,-1-1 1,-16 9-1,19-14-915,0 0 0,0 0-1,0-1 1,-1 0 0,1-1 0,-23 3-1,-20-1-5853</inkml:trace>
</inkml:ink>
</file>

<file path=ppt/ink/ink5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878"/>
    </inkml:context>
    <inkml:brush xml:id="br0">
      <inkml:brushProperty name="width" value="0.025" units="cm"/>
      <inkml:brushProperty name="height" value="0.025" units="cm"/>
    </inkml:brush>
  </inkml:definitions>
  <inkml:trace contextRef="#ctx0" brushRef="#br0">59 1 14510,'0'0'865,"-6"13"837,-4 11-805,1 0-1,1 1 0,1 0 0,1 0 0,1 0 0,-1 36 0,5-47-496,1 0-1,1-1 1,0 1-1,1-1 0,0 1 1,1-1-1,1 0 1,8 20-1,-9-27-289,0 1-1,1-1 1,0 0-1,0 0 1,0 0-1,1-1 0,0 0 1,0 0-1,0 0 1,1 0-1,0-1 1,0 0-1,0 0 1,0-1-1,1 1 0,-1-1 1,1-1-1,7 3 1,6 0-180,-1-2-1,1 0 1,0-1 0,0 0 0,0-2 0,0-1 0,0 0 0,0-1-1,33-9 1,61-23-3246,-8-11-3364,-26 5-1974</inkml:trace>
</inkml:ink>
</file>

<file path=ppt/ink/ink5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0.343"/>
    </inkml:context>
    <inkml:brush xml:id="br0">
      <inkml:brushProperty name="width" value="0.025" units="cm"/>
      <inkml:brushProperty name="height" value="0.025" units="cm"/>
    </inkml:brush>
  </inkml:definitions>
  <inkml:trace contextRef="#ctx0" brushRef="#br0">232 0 19635,'0'0'5365,"-9"7"-3470,-6 7-1496,1 2 0,0-1 0,1 2 0,1-1 0,0 2 0,1 0 0,-14 32 0,-33 79 1758,66-141-2270,1 0-1,0 1 1,15-16 0,5-5-1041,-12 10 305,-10 12 603,1 0-1,0 1 1,0 0-1,0 0 1,13-9-1,-20 18 245,-1 0-1,0 0 0,1 0 0,-1-1 0,0 1 0,1 0 0,-1 0 0,0 0 0,1 0 0,-1 0 0,0 1 0,1-1 0,-1 0 0,0 0 0,1 0 0,-1 0 0,0 0 0,0 0 0,1 0 0,-1 1 0,0-1 0,1 0 1,-1 0-1,0 0 0,0 1 0,1-1 0,-1 0 0,0 0 0,0 1 0,0-1 0,1 0 0,-1 0 0,0 1 0,0-1 0,0 0 0,0 1 0,0-1 0,0 0 0,1 1 0,-1-1 0,0 0 0,0 1 0,0-1 1,0 0-1,0 1 0,0-1 0,0 0 0,-1 0 0,1 1 0,0-1 0,0 0 0,0 1 0,0-1 0,0 0 0,-1 1 0,0 22 258,1-22-243,-20 84 901,14-66-403,1 0-1,1 1 0,1 0 0,-1 24 0,5-45-474,1 0-1,-1 0 0,1 0 1,-1 0-1,0 0 0,0 0 1,1 0-1,-1 0 0,0-1 1,0 1-1,0 0 1,0-1-1,0 1 0,0-1 1,0-1-1,0-4-124,0 1 0,-1-1 1,0 0-1,0 1 0,0-1 0,-1 0 0,0 0 1,0 1-1,-1-1 0,0 1 0,0 0 0,0-1 1,-1 1-1,0 0 0,0 0 0,-1 0 0,0 1 1,0-1-1,0 1 0,-6-6 0,4 5 109,1 0-1,-1 0 0,0 1 0,-1 0 1,0 0-1,1 0 0,-2 1 1,1 0-1,0 0 0,-1 1 0,0 0 1,1 0-1,-1 1 0,0 0 1,0 0-1,-12 0 0,19 2-5,1 0-1,-1 0 0,1 0 1,0 0-1,-1 0 0,1 0 1,-1 0-1,1 0 0,-1 0 1,1 0-1,-1 0 0,1 1 1,-1-1-1,1 0 0,-1 0 1,1 0-1,0 1 0,-1-1 1,1 0-1,-1 1 0,1-1 1,0 0-1,-1 1 0,1-1 1,0 0-1,-1 1 0,1-1 1,0 1-1,0-1 0,-1 1 1,1-1-1,0 0 1,0 1-1,0-1 0,0 1 1,0 0-1,0 0 0,0 0 0,0-1 0,0 1 0,1 0 0,-1 0 0,0-1 0,1 1 0,-1 0 0,0-1 0,1 1 0,-1 0 0,1-1 0,-1 1 0,1-1 0,0 1 0,-1-1 0,1 1 0,-1-1 0,1 1 0,0-1 0,0 1 0,-1-1 0,1 0 0,0 1 0,1-1 0,23 7 29,0 0 1,1-2-1,-1-1 1,41 1 0,-7-4-2226,-2-1-3357,-39 0 2675,33 0-11703</inkml:trace>
</inkml:ink>
</file>

<file path=ppt/ink/ink5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3.635"/>
    </inkml:context>
    <inkml:brush xml:id="br0">
      <inkml:brushProperty name="width" value="0.025" units="cm"/>
      <inkml:brushProperty name="height" value="0.025" units="cm"/>
    </inkml:brush>
  </inkml:definitions>
  <inkml:trace contextRef="#ctx0" brushRef="#br0">87 6 17072,'0'0'177,"0"0"0,0-1 0,0 1-1,0 0 1,0 0 0,0-1 0,0 1 0,0 0 0,0 0-1,0 0 1,1-1 0,-1 1 0,0 0 0,0 0-1,0 0 1,0-1 0,0 1 0,0 0 0,1 0 0,-1 0-1,0 0 1,0-1 0,0 1 0,0 0 0,1 0 0,-1 0-1,0 0 1,0 0 0,0 0 0,1 0 0,-1 0-1,0 0 1,0-1 0,1 1 0,-1 0 0,0 0 0,0 0-1,0 0 1,1 0 0,-1 0 0,0 0 0,0 1 0,1-1-1,-1 0 1,0 0 0,0 0 0,0 0 0,1 0-1,-1 0 1,0 0 0,0 0 0,0 0 0,0 1 0,1-1-1,-1 0 1,0 0 0,0 0 0,0 0 0,0 1 0,1-1-1,-1 0 1,0 0 0,0 1 0,3 22 2680,-8 36-2505,-7-12-34,-20 51 0,18-59-140,1 1-1,-9 50 1,22-89-178,-1 0 0,1 0 0,0 0 0,0 0 0,-1 0 0,1 1 0,0-1 0,0 0 0,0 0 0,0 0 0,0 0 0,1 1 0,-1-1 0,0 0 0,1 0 0,-1 0 0,0 0 0,1 0 0,-1 0 0,1 0 0,0 0 0,-1 0 0,1 0 0,0 0 0,-1 0 0,1 0 0,0 0 0,0 0 0,0-1 0,0 1 0,0 0 0,0-1 0,0 1 0,2 0 0,2 0 0,-1 0 0,1-1 0,0 0 0,0 0 0,0 0 0,0 0 0,8-3 0,13-4-126,-1 0-1,-1-2 1,1-1 0,-2-1-1,25-16 1,-34 16-3685,-8 1-2190,-4-1-3096</inkml:trace>
</inkml:ink>
</file>

<file path=ppt/ink/ink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6.461"/>
    </inkml:context>
    <inkml:brush xml:id="br0">
      <inkml:brushProperty name="width" value="0.025" units="cm"/>
      <inkml:brushProperty name="height" value="0.025" units="cm"/>
    </inkml:brush>
  </inkml:definitions>
  <inkml:trace contextRef="#ctx0" brushRef="#br0">135 25 13132,'0'0'14921,"-8"-6"-14483,7 4-435,-1 0 0,0 1 0,0-1 0,0 1 0,0 0 0,0-1 0,0 1 0,0 0-1,0 0 1,-1 0 0,1 0 0,0 1 0,-1-1 0,1 1 0,-1-1 0,1 1 0,0 0 0,-1 0 0,1 0 0,-1 0 0,1 0 0,-1 1 0,1-1 0,0 1 0,-1-1 0,1 1 0,0 0 0,0 0-1,-1 0 1,1 0 0,0 1 0,0-1 0,0 0 0,0 1 0,1 0 0,-1-1 0,-2 4 0,0-2-8,0-1-1,1 1 1,0 0 0,-1 1-1,1-1 1,0 0 0,1 1-1,-1 0 1,1 0 0,0-1-1,-1 1 1,2 1 0,-1-1-1,-1 5 1,3-8-8,0-1 1,1 1-1,-1-1 0,0 0 1,1 1-1,-1-1 0,0 1 1,1-1-1,-1 0 0,1 1 1,-1-1-1,1 0 0,-1 0 1,1 1-1,-1-1 0,1 0 0,-1 0 1,1 0-1,-1 1 0,1-1 1,-1 0-1,1 0 0,-1 0 1,1 0-1,-1 0 0,1 0 1,-1 0-1,1 0 0,0-1 1,0 1-1,19-2-245,33-18-841,-46 16 876,-1 1 0,1 0 0,0 0 0,0 1-1,1 0 1,-1 0 0,0 1 0,10-1 0,-15 2 196,0 0 0,0 1 0,-1 0 1,1-1-1,0 1 0,-1 0 0,1 0 1,0 0-1,-1 0 0,1 0 0,-1 0 1,0 0-1,1 0 0,-1 1 0,0-1 1,0 1-1,1-1 0,-1 1 0,-1-1 1,1 1-1,0 0 0,0-1 0,0 1 1,-1 0-1,1-1 0,-1 1 0,1 0 1,-1 0-1,0 3 0,6 65 365,-6-58-210,2 40 479,1-16 389,-2 1 0,-2 0 0,-10 70 0,10-101-831,-1-1-1,0 1 1,0-1-1,0 0 1,-1 0-1,1 0 1,-1 0-1,-1 0 1,1-1-1,-1 1 1,1-1-1,-7 5 0,8-7-119,1-1 0,-1 0 0,0 0-1,0 0 1,0 0 0,0 0-1,0 0 1,0 0 0,0 0 0,0-1-1,0 1 1,0-1 0,0 0-1,0 0 1,-1 1 0,1-1 0,0 0-1,0-1 1,0 1 0,0 0-1,0-1 1,-1 1 0,1-1 0,0 0-1,0 0 1,0 1 0,1-1-1,-1-1 1,0 1 0,0 0-1,0 0 1,1-1 0,-1 1 0,1-1-1,-2-1 1,-6-7-45,0-1 0,2 0 0,-1-1 0,1 0 0,1 0 0,0 0 0,1-1 0,0 1 0,1-1 0,1 0 0,0-1 0,0 1 0,1-1 0,1-23 0,1 35-125,0 0 0,1 1 0,-1-1 0,1 1 0,-1-1 0,1 1 0,0-1 0,0 1 0,0-1 0,0 1 0,0-1 0,0 1 0,0 0 0,0 0 0,1 0 0,-1-1 0,0 1 0,1 0 0,-1 1 0,1-1 0,-1 0 0,1 0 0,-1 1 0,1-1 0,0 1 0,-1-1 0,3 0 0,59-9-6912,-34 6 3385,6-4-4324</inkml:trace>
</inkml:ink>
</file>

<file path=ppt/ink/ink5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4.323"/>
    </inkml:context>
    <inkml:brush xml:id="br0">
      <inkml:brushProperty name="width" value="0.025" units="cm"/>
      <inkml:brushProperty name="height" value="0.025" units="cm"/>
    </inkml:brush>
  </inkml:definitions>
  <inkml:trace contextRef="#ctx0" brushRef="#br0">209 0 14990,'0'0'14099,"4"4"-12834,-3-3-1232,1 0 1,-1 1-1,0-1 1,0 0-1,0 1 0,0 0 1,0-1-1,0 1 1,-1-1-1,1 1 0,0 0 1,-1 0-1,1-1 1,-1 1-1,0 0 0,0 0 1,1 0-1,-1-1 1,-1 5-1,0 2 116,0-1 0,0 1-1,-1 0 1,-5 14 0,-7 11 342,-24 41-1,32-63-470,-6 13-20,7-13 0,0-1 0,0 0 0,-1 0 0,-1 0 0,1-1 0,-9 9 0,12-36 0,8-11 0,0-1 0,18-51 0,-12 45 0,7-41 0,-20 104 0,1 1 0,2-1 0,0 1 0,2-1 0,1 0 0,2 0 0,0 0 0,18 47 0,-24-74 0,0 0 0,0 0 0,0 0 0,1 0 0,-1 0 0,0 0 0,0 0 0,0 0 0,0-1 0,0 1 0,0 0 0,0 0 0,0 0 0,0 0 0,0 0 0,0 0 0,1 0 0,-1 0 0,0 0 0,0 0 0,0 0 0,0 0 0,0 0 0,0 0 0,0 0 0,1 0 0,-1 0 0,0 0 0,0 0 0,0 0 0,0 0 0,0 0 0,0 0 0,0 0 0,0 0 0,1 0 0,-1 0 0,0 0 0,0 0 0,0 0 0,0 0 0,0 0 0,0 0 0,0 0 0,0 1 0,0-1 0,1 0 0,-1 0 0,0 0 0,0 0 0,0 0 0,2-21 0,-7-29 0,2 41 0,-1 1 0,0 0 0,0 0 0,-1 1 0,0-1 0,0 1 0,-1 0 0,1 0 0,-2 1 0,1 0 0,-1 0 0,0 0 0,0 1 0,0 0 0,-1 0 0,0 1 0,0 0 0,0 0 0,-1 1 0,1 0 0,-1 0 0,1 1 0,-1 1 0,0-1 0,-13 0 0,22 2 0,-1 0 0,1 0 0,0 0 0,0 0 0,-1 0 0,1 0 0,0 0 0,-1 0 0,1 0 0,0 0 0,0 0 0,-1 0 0,1 0 0,0 0 0,-1 0 0,1 0 0,0 0 0,-1 0 0,1 1 0,0-1 0,0 0 0,-1 0 0,1 0 0,0 0 0,0 1 0,0-1 0,-1 0 0,1 0 0,0 0 0,0 1 0,0-1 0,-1 0 0,1 0 0,0 1 0,0-1 0,0 0 0,0 0 0,0 1 0,0-1 0,0 0 0,-1 1 0,1-1 0,0 0 0,0 1 0,0-1 0,0 0 0,0 0 0,0 1 0,1-1 0,-1 0 0,0 1 0,0-1 0,14 12 0,16-7 2,1-1 0,0-2 0,0 0 0,49-5 0,-5 1-210,-59 2-226,28-3-5591,-21-8-3013</inkml:trace>
</inkml:ink>
</file>

<file path=ppt/ink/ink5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6.117"/>
    </inkml:context>
    <inkml:brush xml:id="br0">
      <inkml:brushProperty name="width" value="0.025" units="cm"/>
      <inkml:brushProperty name="height" value="0.025" units="cm"/>
    </inkml:brush>
  </inkml:definitions>
  <inkml:trace contextRef="#ctx0" brushRef="#br0">326 34 5765,'0'0'13106,"-10"-7"-11915,3 2-977,6 3-178,-1 0 0,0 1 0,0-1 0,0 0 1,0 1-1,-1-1 0,1 1 0,0-1 1,-1 1-1,1 0 0,-1 0 0,1 0 0,-1 1 1,1-1-1,-1 1 0,0-1 0,1 1 0,-1 0 1,1 0-1,-1 0 0,0 0 0,1 0 0,-1 1 1,0-1-1,1 1 0,-1-1 0,-2 2 0,-15 11 82,1 0-1,0 1 0,1 1 0,1 1 0,0 0 0,1 1 0,-22 31 0,29-35-125,0 0-1,1 1 1,0 0 0,1 1 0,1 0 0,0 0 0,1 0-1,1 0 1,0 1 0,1 0 0,-2 30 0,5-34 41,0 1 0,1-1 0,1 1 0,0-1 0,0 0 0,6 16 0,-7-26-29,0 1 1,0 0-1,0-1 0,1 1 1,-1 0-1,1-1 0,-1 0 1,1 1-1,0-1 0,0 0 1,0 0-1,0 0 0,0 0 1,1 0-1,-1-1 0,0 1 1,1-1-1,0 1 0,-1-1 1,1 0-1,0 0 0,-1 0 1,1 0-1,0-1 1,0 1-1,0-1 0,0 0 1,0 0-1,-1 0 0,1 0 1,0 0-1,0 0 0,3-2 1,-2 1 91,0 0 0,0 0 1,0-1-1,-1 0 1,1 0-1,-1 0 1,1 0-1,-1-1 0,0 1 1,1-1-1,-1 0 1,-1 0-1,1 0 0,4-7 1,31-55 1024,-31 53-966,16-34 751,23-67 0,-38 91-509,-2 0 0,0-1 1,-2 0-1,0 1 1,0-35-1,-4 56-380,1 0 1,-1 0-1,0 0 0,0-1 0,0 1 0,0 0 1,0 0-1,0 0 0,0 0 0,0 0 0,0 0 1,-1 0-1,1 0 0,0 0 0,-1 0 0,1 0 1,0 0-1,-1 0 0,0 0 0,1 0 0,-1 1 1,1-1-1,-1 0 0,0 0 0,0 0 0,1 1 0,-1-1 1,0 0-1,0 1 0,0-1 0,0 1 0,0-1 1,0 1-1,0 0 0,0-1 0,0 1 0,0 0 1,0-1-1,0 1 0,0 0 0,0 0 0,0 0 1,0 0-1,0 0 0,0 0 0,0 0 0,0 1 1,-2-1-1,0 1-110,-1 1 0,1-1 1,0 1-1,-1 0 0,1 0 0,0 0 1,0 0-1,0 0 0,0 1 0,0-1 1,1 1-1,-5 6 0,4-5-513,1 1 0,0-1 0,0 1 0,0 0-1,0 0 1,0 7 0,-4 8-8118</inkml:trace>
</inkml:ink>
</file>

<file path=ppt/ink/ink5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2.919"/>
    </inkml:context>
    <inkml:brush xml:id="br0">
      <inkml:brushProperty name="width" value="0.025" units="cm"/>
      <inkml:brushProperty name="height" value="0.025" units="cm"/>
    </inkml:brush>
  </inkml:definitions>
  <inkml:trace contextRef="#ctx0" brushRef="#br0">0 486 8616,'0'0'13581,"1"-57"-13036,4 28 31,1-5-95,1-2-385,3 0-64,-2 0-32,2 0 32,0-5-96,1 0-1154,-4-4-1120,1-1-2146,-2-2-3460</inkml:trace>
</inkml:ink>
</file>

<file path=ppt/ink/ink5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1.563"/>
    </inkml:context>
    <inkml:brush xml:id="br0">
      <inkml:brushProperty name="width" value="0.025" units="cm"/>
      <inkml:brushProperty name="height" value="0.025" units="cm"/>
    </inkml:brush>
  </inkml:definitions>
  <inkml:trace contextRef="#ctx0" brushRef="#br0">1 121 18674,'0'0'7399,"65"-21"-6150,-14 12-609,12-1-511,10 3-97,3 0-897,0 0-1602,-4-2-704,-7-2-800,-16-6-1923,-11-5-4612</inkml:trace>
</inkml:ink>
</file>

<file path=ppt/ink/ink5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1.888"/>
    </inkml:context>
    <inkml:brush xml:id="br0">
      <inkml:brushProperty name="width" value="0.025" units="cm"/>
      <inkml:brushProperty name="height" value="0.025" units="cm"/>
    </inkml:brush>
  </inkml:definitions>
  <inkml:trace contextRef="#ctx0" brushRef="#br0">1 1 18738,'0'0'1575,"9"1"-785,6 0-414,0 2 0,-1-1 0,1 2 0,0 0 0,-1 1 0,0 1 0,0 0 0,13 8 1,-22-11-351,0 0 1,0 1 0,0-1-1,-1 1 1,1 0 0,-1 0-1,0 1 1,0 0 0,-1-1-1,1 1 1,-1 0 0,0 1-1,-1-1 1,1 0 0,-1 1-1,0 0 1,0-1 0,-1 1-1,1 0 1,-1 0 0,-1 0-1,1 0 1,-1 0 0,-1 8-1,-2 1 185,0-1 0,-1 0-1,-1 0 1,0 0-1,-1-1 1,-1 0 0,0 0-1,0 0 1,-2-1-1,-18 22 1,15-19-987,0 1 0,1 1 1,1 0-1,0 0 0,-7 22 0,14-27-6505</inkml:trace>
</inkml:ink>
</file>

<file path=ppt/ink/ink5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3.025"/>
    </inkml:context>
    <inkml:brush xml:id="br0">
      <inkml:brushProperty name="width" value="0.025" units="cm"/>
      <inkml:brushProperty name="height" value="0.025" units="cm"/>
    </inkml:brush>
  </inkml:definitions>
  <inkml:trace contextRef="#ctx0" brushRef="#br0">25 220 18546,'0'0'7116,"-5"10"-6342,1 1-626,1 0 0,-1 0 0,2 1 0,0-1 0,0 1 0,1-1 0,0 1 1,1 0-1,2 22 0,-2-31-95,1 1 1,-1-1 0,1 1 0,-1 0-1,1-1 1,0 1 0,1-1 0,-1 0-1,1 1 1,-1-1 0,1 0-1,0 0 1,0 0 0,0 0 0,1 0-1,-1 0 1,1-1 0,-1 1 0,1-1-1,0 0 1,0 0 0,0 0-1,0 0 1,0 0 0,1-1 0,-1 1-1,0-1 1,1 0 0,-1 0-1,1 0 1,-1 0 0,1-1 0,0 1-1,-1-1 1,1 0 0,0 0 0,-1-1-1,1 1 1,3-2 0,0 1 42,0-1 1,-1-1 0,1 1 0,-1-1-1,0-1 1,0 1 0,0-1-1,0 0 1,-1 0 0,1-1-1,-1 1 1,0-1 0,0 0 0,-1-1-1,0 1 1,0-1 0,0 0-1,5-11 1,-3 6-62,0-1 0,-1-1 0,0 1 0,-1-1 0,0 0-1,-1 0 1,-1 0 0,2-25 0,-7 22-65,-4 18-235,-4 23-54,10-22 196,1-1-1,0 0 0,-1 1 0,1-1 1,0 1-1,0-1 0,0 0 0,1 1 1,-1-1-1,1 0 0,-1 1 1,1-1-1,0 0 0,-1 0 0,1 0 1,1 1-1,-1-1 0,0 0 1,0 0-1,1-1 0,-1 1 0,1 0 1,2 2-1,-1-2-269,1-1 1,0 1-1,-1-1 0,1 0 1,0 0-1,0-1 0,0 1 1,0-1-1,-1 0 0,1 0 1,0 0-1,0 0 0,8-2 1,-6 1-308,0-1 0,1 0 1,-1 0-1,0-1 1,0 0-1,0 0 0,0 0 1,0 0-1,-1-1 0,0 0 1,0-1-1,0 1 1,0-1-1,0 0 0,-1 0 1,0 0-1,0 0 1,3-8-1,-6 12 1960,-2 6 2268,-7 18-1883,4-11-1066,-1-1 0,2 1-1,0 0 1,0 0 0,1 0 0,0 1 0,1 14 0,1-16-477,1 0 0,0 0 1,1 1-1,0-2 0,1 1 1,0 0-1,1 0 0,6 12 1,-3-9 28,-2 1 1,0-1 0,-1 1-1,0 0 1,-1 0 0,-1 0 0,-1 0-1,0 0 1,0 1 0,-4 21-1,3-32 39,0 0-1,-1 0 1,0 0-1,0 0 1,0 0 0,-1 0-1,0-1 1,0 1-1,0 0 1,0-1-1,-1 1 1,1-1-1,-1 0 1,0 0 0,-1 0-1,1 0 1,-1-1-1,1 1 1,-1-1-1,0 0 1,-1 0-1,1 0 1,0-1 0,-1 1-1,1-1 1,-1 0-1,0-1 1,0 1-1,0-1 1,0 0-1,0 0 1,0 0 0,0-1-1,-7 0 1,10 0-126,-1 0 0,1 0 1,-1 0-1,1 0 0,0-1 1,-1 1-1,1-1 0,0 0 0,0 0 1,-1 0-1,1 0 0,0 0 1,0 0-1,0 0 0,0-1 1,0 1-1,0-1 0,1 0 1,-1 1-1,0-1 0,-1-3 1,1 1-32,-1 0 1,1 0 0,1-1 0,-1 1 0,1 0 0,-1-1 0,1 0 0,1 1 0,-1-1 0,0-7 0,1 3-30,0-1 0,1 1-1,0 0 1,0 0 0,1 0 0,0 0 0,1 0 0,0 0-1,0 0 1,1 1 0,6-10 0,13-9-7,1 1 1,1 1-1,1 1 1,54-38-1,39-34-873,-97 74 715,-1-1-1,-1 0 1,20-30 0,-33 42 270,1-1 1,-2 0 0,0-1-1,0 1 1,-1-1-1,0-1 1,-1 1 0,-1-1-1,2-17 1,-4 29-49,-1 1 0,0-1-1,0 0 1,1 1 0,-1-1 0,0 0 0,-1 1 0,1-1 0,0 0 0,0 0 0,-1 1 0,1-1 0,-1 1-1,1-1 1,-1 0 0,0 1 0,0-1 0,1 1 0,-1 0 0,-2-3 0,2 3-23,0 1 0,-1 0 0,1-1 0,0 1 0,0 0 0,0-1 0,0 1 0,-1 0 1,1 0-1,0 0 0,0 0 0,0 0 0,-1 0 0,1 0 0,0 1 0,0-1 0,0 0 0,0 1 0,0-1 0,-1 1 0,0 0 0,-4 2 2,0 1 0,0 0 0,0-1 0,1 2 0,0-1 0,0 1 0,0 0 0,-6 8 0,1 1 48,1 0 0,1 1-1,1-1 1,0 2 0,1-1 0,0 1 0,1 0 0,1 0 0,0 0-1,2 0 1,0 1 0,0 0 0,2 24 0,1-39-67,-1 0 0,1 0-1,0 0 1,0 0 0,0 0 0,0 0 0,0 0 0,0 0-1,1 0 1,-1 0 0,1-1 0,-1 1 0,1 0 0,0-1-1,-1 1 1,1-1 0,0 0 0,0 0 0,0 0-1,0 0 1,0 0 0,0 0 0,0 0 0,1 0 0,-1-1-1,0 1 1,0-1 0,3 0 0,10 2-784,0-1 1,0 0-1,18-2 1,-14 0-1893,22-2-6064,-1-8-7506</inkml:trace>
</inkml:ink>
</file>

<file path=ppt/ink/ink5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3.367"/>
    </inkml:context>
    <inkml:brush xml:id="br0">
      <inkml:brushProperty name="width" value="0.025" units="cm"/>
      <inkml:brushProperty name="height" value="0.025" units="cm"/>
    </inkml:brush>
  </inkml:definitions>
  <inkml:trace contextRef="#ctx0" brushRef="#br0">51 1 8904,'0'0'20820,"-51"58"-19699,51-49-1025,7-4-1121,9-5-3395,1 0-5317</inkml:trace>
</inkml:ink>
</file>

<file path=ppt/ink/ink5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103"/>
    </inkml:context>
    <inkml:brush xml:id="br0">
      <inkml:brushProperty name="width" value="0.025" units="cm"/>
      <inkml:brushProperty name="height" value="0.025" units="cm"/>
    </inkml:brush>
  </inkml:definitions>
  <inkml:trace contextRef="#ctx0" brushRef="#br0">28 0 4260,'0'0'18834,"3"9"-17526,0 3-805,0 1 0,-1-1 0,0 1 0,-1-1 0,-1 21 0,-7 79 1238,1-41-1194,-22 517 2197,28-552-3140,0-32-3110,0-17-10118</inkml:trace>
</inkml:ink>
</file>

<file path=ppt/ink/ink5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464"/>
    </inkml:context>
    <inkml:brush xml:id="br0">
      <inkml:brushProperty name="width" value="0.025" units="cm"/>
      <inkml:brushProperty name="height" value="0.025" units="cm"/>
    </inkml:brush>
  </inkml:definitions>
  <inkml:trace contextRef="#ctx0" brushRef="#br0">1 121 10025,'0'0'14201,"13"2"-12776,24 0-161,1-1-1,70-8 1,89-22-807,-50 6-344,-2 6-874,2 6-1,288 17 1,-398-1 812,0-3 0,0-1 1,0-1-1,0-2 0,0-2 1,0-2-1,42-11 1,-60 11-864,25-8 59,-29 11-4350,-1 3-4906,-23 0 5434</inkml:trace>
</inkml:ink>
</file>

<file path=ppt/ink/ink5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809"/>
    </inkml:context>
    <inkml:brush xml:id="br0">
      <inkml:brushProperty name="width" value="0.025" units="cm"/>
      <inkml:brushProperty name="height" value="0.025" units="cm"/>
    </inkml:brush>
  </inkml:definitions>
  <inkml:trace contextRef="#ctx0" brushRef="#br0">0 41 17232,'0'0'9439,"12"-6"-8761,3 0-590,0 0 0,1 1 0,-1 1 0,1 0 0,-1 1 0,1 1 0,23-1 0,3 2-43,47 1-84,-83 0 42,0 1 0,1 0 0,-1 0 0,-1 1 0,1 0 0,0 0 0,0 0 0,-1 0 1,1 1-1,-1 0 0,8 5 0,-11-5 95,1-1 0,-1 0-1,0 1 1,0 0 0,0-1 0,0 1 0,-1 0-1,1 0 1,-1 0 0,0 0 0,0 0 0,0 0-1,0 0 1,0 1 0,-1-1 0,1 0 0,-1 0 0,0 1-1,0-1 1,0 0 0,0 0 0,-1 1 0,1-1-1,-1 0 1,0 0 0,0 1 0,-2 4 0,-4 8 234,-1 0 0,0-1 1,-20 28-1,21-31-359,-12 16-72,-16 24-23,13-20-4478,16-25-2441</inkml:trace>
</inkml:ink>
</file>

<file path=ppt/ink/ink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7.536"/>
    </inkml:context>
    <inkml:brush xml:id="br0">
      <inkml:brushProperty name="width" value="0.025" units="cm"/>
      <inkml:brushProperty name="height" value="0.025" units="cm"/>
    </inkml:brush>
  </inkml:definitions>
  <inkml:trace contextRef="#ctx0" brushRef="#br0">33 143 17521,'0'0'12614,"10"-7"-12363,2-1-177,45-36 124,-54 42-198,0-1-1,-1 0 1,1 0 0,0 0-1,-1 0 1,1-1 0,-1 1-1,0-1 1,0 1 0,-1-1 0,1 0-1,-1 0 1,0 1 0,0-1-1,1-8 1,-2 11-3,0 0 0,0 0 1,-1 0-1,1 0 0,0 0 0,-1 0 1,1 0-1,-1 0 0,1 0 0,-1 0 1,1 0-1,-1 0 0,0 0 0,1 1 1,-1-1-1,0 0 0,0 1 0,0-1 1,0 0-1,1 1 0,-1-1 0,0 1 1,0-1-1,0 1 0,0 0 0,0-1 0,0 1 1,0 0-1,0 0 0,0 0 0,0 0 1,0-1-1,-1 2 0,1-1 0,0 0 1,0 0-1,0 0 0,-2 1 0,0-1-20,-1 1-1,0-1 0,0 1 1,1 0-1,-1 0 0,0 0 0,1 1 1,-1-1-1,1 1 0,-5 3 1,1 1 25,1 1 0,0 1 0,0-1 0,0 1-1,1 0 1,0 0 0,1 1 0,0-1 0,0 1 0,0 0 0,1 0 0,1 1 0,0-1 0,0 0 0,1 1 0,0-1 0,0 1 0,2 10 0,-1-18 8,1 0-1,1 0 1,-1 0 0,0 0-1,0 0 1,1-1-1,-1 1 1,1 0 0,-1-1-1,1 1 1,0-1 0,0 0-1,0 1 1,0-1-1,-1 0 1,1 0 0,1 0-1,-1-1 1,0 1 0,0 0-1,0-1 1,0 0-1,0 1 1,1-1 0,-1 0-1,0 0 1,5 0 0,68-4 179,-71 4-173,20-5-96,0 0 0,-1-2 0,1 0 0,-1-2 0,-1 0 0,39-24 0,-13 9-150,-47 24 182,-3 32 160,1-31-73,1-1 1,0 1-1,0 0 0,0-1 0,0 1 1,-1 0-1,1-1 0,0 1 0,0 0 1,0-1-1,0 1 0,0 0 0,1-1 1,-1 1-1,0 0 0,0-1 0,0 1 1,1-1-1,-1 1 0,0 0 0,0-1 1,1 1-1,-1-1 0,1 1 0,-1-1 1,0 1-1,1-1 0,-1 1 0,1-1 1,-1 1-1,1-1 0,0 1 0,26-2 494,40-25-476,-54 20-4,0 0-82,-5 2 8,0 0 0,1 0-1,-1 1 1,1 0 0,0 0 0,0 1 0,0 0 0,0 1-1,0 0 1,0 0 0,0 1 0,11 1 0,-18 0 42,0 0 0,0 0 0,-1 1 0,1-1 0,0 1 0,-1-1 0,1 1 0,-1 0 0,0-1 0,1 1 0,-1 0 0,0 0 0,0 0 0,0 0 0,0 0 0,-1 0 0,1 0 1,-1 0-1,1 0 0,-1 0 0,0 0 0,1 1 0,-1-1 0,0 0 0,-1 4 0,1-4 3,0 1 1,0-1 0,0 1-1,0-1 1,1 1-1,-1-1 1,1 1-1,-1-1 1,1 1-1,0-1 1,0 0-1,0 1 1,0-1-1,1 0 1,-1 0-1,1 0 1,-1 0-1,1 0 1,0 0-1,2 2 1,0-2-25,0-1 0,0 0 0,0 0 0,0-1 0,0 1 0,0-1 0,0 0 0,0 0 0,0 0 0,0 0 0,0-1 0,0 0 0,-1 1 0,1-2 0,7-2 0,62-31 0,-37 15 0,-28 16 0,0 1 0,0-1 0,0 1 0,0 1 0,1 0 0,-1 0 0,1 0 0,12 0 0,-21 2 0,1 1 0,0-1 0,-1 0 0,1 0 0,-1 0 0,1 1 0,0-1 0,-1 0 0,1 1 0,-1-1 0,1 0 0,-1 1 0,0-1 0,1 1 0,-1-1 0,1 0 0,-1 1 0,0-1 0,1 1 0,-1 0 0,0-1 0,1 1 0,-1-1 0,0 1 0,0-1 0,0 1 0,1 0 0,-1-1 0,0 2 0,0 28 0,-12 25 0,12-55-9,0 0 0,0 0 1,0 0-1,0 0 0,0 0 0,0-1 1,0 1-1,0 0 0,0 0 0,1 0 1,-1 0-1,0 0 0,0 0 0,0 0 1,0 0-1,0 0 0,0-1 0,1 1 1,-1 0-1,0 0 0,0 0 0,0 0 1,0 0-1,0 0 0,1 0 0,-1 0 1,0 0-1,0 0 0,0 0 0,0 0 1,1 0-1,-1 0 0,0 0 0,0 0 0,0 0 1,0 1-1,0-1 0,1 0 0,-1 0 1,0 0-1,0 0 0,0 0 0,0 0 1,0 0-1,0 0 0,1 0 0,-1 1 1,0-1-1,0 0 0,0 0 0,0 0 1,0 0-1,0 0 0,0 1 0,0-1 1,0 0-1,0 0 0,0 0 0,0 0 1,0 0-1,0 1 0,0-1 0,0 0 1,0 0-1,0 0 0,0 0 0,0 0 0,0 1 1,24-12-1587,23-16-3263,-25 11-1265,-3-1-1581</inkml:trace>
</inkml:ink>
</file>

<file path=ppt/ink/ink5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5.303"/>
    </inkml:context>
    <inkml:brush xml:id="br0">
      <inkml:brushProperty name="width" value="0.025" units="cm"/>
      <inkml:brushProperty name="height" value="0.025" units="cm"/>
    </inkml:brush>
  </inkml:definitions>
  <inkml:trace contextRef="#ctx0" brushRef="#br0">1 242 14894,'0'0'11969,"8"-4"-10400,137-82 1511,71-65-2898,-216 151-195,0 0 1,0 0-1,0 0 1,0 0-1,0 0 1,0 0-1,1-1 1,-1 1-1,0 0 1,0 0-1,0 0 1,0 0-1,1 0 1,-1 0-1,0 0 0,0 0 1,0 0-1,0 0 1,1 0-1,-1 0 1,0 0-1,0 0 1,0 0-1,0 0 1,1 0-1,-1 0 1,0 1-1,0-1 0,0 0 1,0 0-1,0 0 1,1 0-1,-1 0 1,0 0-1,0 0 1,0 0-1,0 1 1,0-1-1,0 0 1,0 0-1,1 0 1,-1 0-1,0 0 0,0 1 1,0-1-1,0 0 1,0 0-1,0 0 1,0 0-1,0 1 1,3 15-270,-2 28 233,-1-35 37,0 5 31,1 1-1,0-1 1,1 0 0,1 0 0,8 25 0,-8-31-360,0-1 1,1 1-1,0 0 1,8 10-1,-9-13-399,1-1 0,0 0 0,0 0-1,0 0 1,0 0 0,1-1 0,8 5 0,3-2-5095,-4-5-3011</inkml:trace>
</inkml:ink>
</file>

<file path=ppt/ink/ink5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5.880"/>
    </inkml:context>
    <inkml:brush xml:id="br0">
      <inkml:brushProperty name="width" value="0.025" units="cm"/>
      <inkml:brushProperty name="height" value="0.025" units="cm"/>
    </inkml:brush>
  </inkml:definitions>
  <inkml:trace contextRef="#ctx0" brushRef="#br0">63 116 4676,'0'0'4186,"5"-12"-860,19-43 68,-8 7 5196,-24 95-7907,2 2 0,2-1 0,4 76 0,-4 61 1214,-25-262-4236,-27-61 402,56 136 2054,42 16-266,33-1-502,-35-14-2351,-6-11-3937,-12-6-2318</inkml:trace>
</inkml:ink>
</file>

<file path=ppt/ink/ink5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224"/>
    </inkml:context>
    <inkml:brush xml:id="br0">
      <inkml:brushProperty name="width" value="0.025" units="cm"/>
      <inkml:brushProperty name="height" value="0.025" units="cm"/>
    </inkml:brush>
  </inkml:definitions>
  <inkml:trace contextRef="#ctx0" brushRef="#br0">69 0 7976,'0'0'10505,"-41"62"-9576,29-29 160,3 3 225,4 0-385,4-2-481,1-3-192,0-6-160,11-4-32,4-8-192,3-7-1057,0-6-1345,4-1-1570,-2-16-5701</inkml:trace>
</inkml:ink>
</file>

<file path=ppt/ink/ink5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580"/>
    </inkml:context>
    <inkml:brush xml:id="br0">
      <inkml:brushProperty name="width" value="0.025" units="cm"/>
      <inkml:brushProperty name="height" value="0.025" units="cm"/>
    </inkml:brush>
  </inkml:definitions>
  <inkml:trace contextRef="#ctx0" brushRef="#br0">167 1 16848,'0'0'5093,"-51"58"-3652,37-32 33,2 2-514,3-3-607,1 0-257,5-4-64,2-5-256,1-3-545,0-2-224,0-5-576,4-5-834,1-1-415,-2 0-1378,-3-10-4324</inkml:trace>
  <inkml:trace contextRef="#ctx0" brushRef="#br0" timeOffset="1">0 73 13645,'0'0'10442,"65"-4"-9097,-19 9-448,8 2-673,2 1-224,-4 3-1537,-6-1-2275,-10-2-1953,-13-1-3620</inkml:trace>
</inkml:ink>
</file>

<file path=ppt/ink/ink5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905"/>
    </inkml:context>
    <inkml:brush xml:id="br0">
      <inkml:brushProperty name="width" value="0.025" units="cm"/>
      <inkml:brushProperty name="height" value="0.025" units="cm"/>
    </inkml:brush>
  </inkml:definitions>
  <inkml:trace contextRef="#ctx0" brushRef="#br0">31 0 12748,'0'0'6566,"48"49"-5637,-30-32-192,-5 3-353,-2 5-256,-8 4-32,-3 7 65,-12 4 31,-10 4-128,-4 1 128,3-3-608,-1-9-1859,7-9-3170</inkml:trace>
</inkml:ink>
</file>

<file path=ppt/ink/ink5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7.682"/>
    </inkml:context>
    <inkml:brush xml:id="br0">
      <inkml:brushProperty name="width" value="0.025" units="cm"/>
      <inkml:brushProperty name="height" value="0.025" units="cm"/>
    </inkml:brush>
  </inkml:definitions>
  <inkml:trace contextRef="#ctx0" brushRef="#br0">0 33 14253,'0'0'15215,"81"-11"-13966,-37 3-512,1 0-545,0 3-256,-7 5-1410,-14 0-2305,-11 4-1410,-13 7-1281,-10 6-6406</inkml:trace>
</inkml:ink>
</file>

<file path=ppt/ink/ink5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027"/>
    </inkml:context>
    <inkml:brush xml:id="br0">
      <inkml:brushProperty name="width" value="0.025" units="cm"/>
      <inkml:brushProperty name="height" value="0.025" units="cm"/>
    </inkml:brush>
  </inkml:definitions>
  <inkml:trace contextRef="#ctx0" brushRef="#br0">1 45 15407,'0'0'8904,"59"-26"-7142,-25 17-129,5 3-672,-1 3-769,-2 3-224,-6 0-1729,-7 0-2435,-13 5-2915</inkml:trace>
</inkml:ink>
</file>

<file path=ppt/ink/ink5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428"/>
    </inkml:context>
    <inkml:brush xml:id="br0">
      <inkml:brushProperty name="width" value="0.025" units="cm"/>
      <inkml:brushProperty name="height" value="0.025" units="cm"/>
    </inkml:brush>
  </inkml:definitions>
  <inkml:trace contextRef="#ctx0" brushRef="#br0">0 226 14382,'0'0'11322,"11"-10"-9336,12-11-1277,71-69 207,-80 75-883,0 0 0,-1-1-1,0-1 1,13-24 0,-30 56-117,1 0 1,0 0 0,-1 30 0,3-36 54,1 0 0,0 0 0,0 0 0,1 0 0,0 1 0,0-1 0,1-1 0,0 1 0,1 0 0,0 0 0,1-1 0,5 11 0,-6-14-519,8 10-1935,-7-2-3668,-4-6 305</inkml:trace>
</inkml:ink>
</file>

<file path=ppt/ink/ink5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771"/>
    </inkml:context>
    <inkml:brush xml:id="br0">
      <inkml:brushProperty name="width" value="0.025" units="cm"/>
      <inkml:brushProperty name="height" value="0.025" units="cm"/>
    </inkml:brush>
  </inkml:definitions>
  <inkml:trace contextRef="#ctx0" brushRef="#br0">0 14 18385,'0'0'6471,"66"-14"-5511,-31 14-319,1 0-609,0 0-865,-8 1-1377,-3 3-1762,-7 0-1345,-9-2-1729</inkml:trace>
</inkml:ink>
</file>

<file path=ppt/ink/ink5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9.102"/>
    </inkml:context>
    <inkml:brush xml:id="br0">
      <inkml:brushProperty name="width" value="0.025" units="cm"/>
      <inkml:brushProperty name="height" value="0.025" units="cm"/>
    </inkml:brush>
  </inkml:definitions>
  <inkml:trace contextRef="#ctx0" brushRef="#br0">199 0 7719,'0'0'19656,"-8"12"-19229,-106 199-299,108-204-1251,4-8-1440,0-13-3526,2 7 4344,-3-13-6625</inkml:trace>
  <inkml:trace contextRef="#ctx0" brushRef="#br0" timeOffset="1">0 59 7079,'0'0'18673,"49"-4"-16431,-11 4-640,8 3-545,5 7-480,1 4-481,-2 4-96,-3 5-1250,-11-1-1696,-10 1-2788,-10-3-5797</inkml:trace>
</inkml:ink>
</file>

<file path=ppt/ink/ink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8.053"/>
    </inkml:context>
    <inkml:brush xml:id="br0">
      <inkml:brushProperty name="width" value="0.025" units="cm"/>
      <inkml:brushProperty name="height" value="0.025" units="cm"/>
    </inkml:brush>
  </inkml:definitions>
  <inkml:trace contextRef="#ctx0" brushRef="#br0">0 79 18449,'0'0'10816,"11"0"-9973,2 0-839,0-1-1,-1 0 0,1-1 1,0 0-1,0-1 0,-1 0 0,0-1 1,0 0-1,0-1 0,0-1 1,-1 0-1,20-13 0,-30 18-9,-1 1-1,1 0 1,-1-1-1,1 1 1,0-1-1,-1 1 1,1-1-1,-1 1 1,1-1-1,-1 1 1,0-1-1,1 0 1,-1 1-1,0-1 1,1 1-1,-1-1 1,0 0-1,0 1 1,1-1-1,-1 0 1,0 0-1,0 1 1,0-1-1,0 0 1,0-1-1,-15-4-9,-27 11 228,37-3-139,-1 1 0,1-1 0,0 1-1,-1 1 1,1-1 0,0 1 0,1 0 0,-1 0 0,1 0 0,0 0 0,0 1-1,0 0 1,0 0 0,1 0 0,0 0 0,0 1 0,0-1 0,1 1 0,0-1 0,0 1-1,0 0 1,0 6 0,2-10-68,1-1 0,-1 1 0,1-1-1,0 1 1,-1-1 0,1 0 0,0 1 0,0-1-1,0 0 1,0 0 0,0 0 0,0 0 0,1 0 0,-1 0-1,0 0 1,0 0 0,1 0 0,-1 0 0,1-1-1,-1 1 1,1-1 0,-1 1 0,0-1 0,1 1 0,0-1-1,-1 0 1,1 0 0,-1 0 0,1 0 0,-1 0-1,4 0 1,59-2-92,-56 2 31,10-3-250,0 0 0,0-1 0,0-1 0,20-9 1,-25 8 305,1 1 0,0 1 0,0 0 1,0 1-1,1 0 0,-1 1 1,24 0-1,-38 2 39,1 1 0,0-1 0,-1 1 0,1 0-1,-1-1 1,0 1 0,1 0 0,-1-1 0,1 1 0,-1 0 0,0 0 0,1-1 0,-1 1 0,0 0-1,0 0 1,0-1 0,0 1 0,0 0 0,1 0 0,-1 0 0,-1-1 0,1 1 0,0 0-1,0 0 1,0 0 0,0-1 0,-1 1 0,1 1 0,-6 30 1160,5-27-1097,1-4-102,-1-1 0,1 1 0,0 0 0,0 0 0,0-1 0,0 1 0,0 0 0,0-1 0,0 1 0,1 0 0,-1-1 0,0 1 0,0 0 0,0-1 0,1 1 0,-1 0 0,0-1 0,1 1 0,-1-1 0,0 1 0,1-1 0,-1 1 0,1-1 0,-1 1 0,1-1 0,-1 1 0,1-1 0,-1 1 0,1-1 0,0 0 0,-1 1 0,2-1 0,29 4 0,32-15 0,-37 4-272,1 1-1,-1 1 1,1 1 0,0 1 0,46 2-1,-71 1 232,1 1 0,-1-1 0,0 1-1,0 0 1,0 0 0,0-1-1,0 1 1,0 1 0,0-1 0,0 0-1,0 0 1,0 1 0,-1-1-1,1 1 1,0-1 0,-1 1 0,1 0-1,-1 0 1,0 0 0,0 0-1,0 0 1,0 0 0,0 0 0,0 0-1,0 0 1,-1 0 0,1 0 0,-1 0-1,1 4 1</inkml:trace>
</inkml:ink>
</file>

<file path=ppt/ink/ink5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30.240"/>
    </inkml:context>
    <inkml:brush xml:id="br0">
      <inkml:brushProperty name="width" value="0.025" units="cm"/>
      <inkml:brushProperty name="height" value="0.025" units="cm"/>
    </inkml:brush>
  </inkml:definitions>
  <inkml:trace contextRef="#ctx0" brushRef="#br0">213 63 8552,'0'0'3176,"9"-8"663,5-2-2325,9-9 149,-2-7 3989,-26 37-1487,-13 24-4160,-29 33-201,-3-2 0,-100 101 0,150-167 110,0 0 0,0 0 0,0 1 0,0-1 0,0 0 0,0 0 0,-1 0 0,1 1 0,0-1 0,0 0-1,0 0 1,0 0 0,0 0 0,0 1 0,-1-1 0,1 0 0,0 0 0,0 0 0,0 0 0,-1 0 0,1 1 0,0-1-1,0 0 1,0 0 0,-1 0 0,1 0 0,0 0 0,0 0 0,0 0 0,-1 0 0,1 0 0,0 0 0,0 0-1,0 0 1,-1 0 0,1 0 0,0 0 0,0 0 0,-1 0 0,1 0 0,0 0 0,0 0 0,0-1 0,-1 1-1,1 0 1,0 0 0,0 0 0,0 0 0,0 0 0,-1-1 0,1 1 0,0 0 0,0 0 0,0 0 0,0 0-1,0-1 1,0 1 0,-1 0 0,1 0 0,0-1 0,1-15-3408,-1 8 1632,0-19-4875</inkml:trace>
</inkml:ink>
</file>

<file path=ppt/ink/ink5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30.583"/>
    </inkml:context>
    <inkml:brush xml:id="br0">
      <inkml:brushProperty name="width" value="0.025" units="cm"/>
      <inkml:brushProperty name="height" value="0.025" units="cm"/>
    </inkml:brush>
  </inkml:definitions>
  <inkml:trace contextRef="#ctx0" brushRef="#br0">0 0 15054,'0'0'7239,"81"1"-5926,-39 17-320,6 4-672,0 1-193,-1 4-1025,-7 0-3299,-7 1-4580</inkml:trace>
</inkml:ink>
</file>

<file path=ppt/ink/ink5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3.295"/>
    </inkml:context>
    <inkml:brush xml:id="br0">
      <inkml:brushProperty name="width" value="0.025" units="cm"/>
      <inkml:brushProperty name="height" value="0.025" units="cm"/>
    </inkml:brush>
  </inkml:definitions>
  <inkml:trace contextRef="#ctx0" brushRef="#br0">24 1584 13421,'0'0'3907,"-17"-51"-3074,13 25-769,1-6-608,3-6-1955,0-5-3330</inkml:trace>
  <inkml:trace contextRef="#ctx0" brushRef="#br0" timeOffset="1">72 686 3716,'0'0'8680,"-13"-64"-7976,8 26 1154,5-3-416,0-4-706,0 2-223,8-3-353,3-1-160,1-3 0,4 0-224,-1-4-385,1 0-736,-2 1-1666,-3 0-608,-1 5-1987</inkml:trace>
</inkml:ink>
</file>

<file path=ppt/ink/ink5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3.623"/>
    </inkml:context>
    <inkml:brush xml:id="br0">
      <inkml:brushProperty name="width" value="0.025" units="cm"/>
      <inkml:brushProperty name="height" value="0.025" units="cm"/>
    </inkml:brush>
  </inkml:definitions>
  <inkml:trace contextRef="#ctx0" brushRef="#br0">8 482 6534,'-1'-13'2771,"-2"-38"857,-1-12 296,5-64 0,1 102-4024,10-48-1,-8 58-754,1 0-1,0 0 1,1 1 0,9-17-1,-17 25 6875,-4-7-10559,6-7-3377</inkml:trace>
</inkml:ink>
</file>

<file path=ppt/ink/ink5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4.414"/>
    </inkml:context>
    <inkml:brush xml:id="br0">
      <inkml:brushProperty name="width" value="0.025" units="cm"/>
      <inkml:brushProperty name="height" value="0.025" units="cm"/>
    </inkml:brush>
  </inkml:definitions>
  <inkml:trace contextRef="#ctx0" brushRef="#br0">27 795 5894,'0'0'11178,"-27"-56"-10217,27 20-641,0-9-159,11-10 415,7-9 97,5-8-449,3-5-192,1-2 32,-1 2-64,-4 5-833,-2 8-1217,-11 11-2274,-8 9-2498</inkml:trace>
</inkml:ink>
</file>

<file path=ppt/ink/ink5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4.742"/>
    </inkml:context>
    <inkml:brush xml:id="br0">
      <inkml:brushProperty name="width" value="0.025" units="cm"/>
      <inkml:brushProperty name="height" value="0.025" units="cm"/>
    </inkml:brush>
  </inkml:definitions>
  <inkml:trace contextRef="#ctx0" brushRef="#br0">18 1 1858,'0'0'20147,"-17"5"-19731,17 7-416,2-1-96,13-4-1057,3-7-2146,3-3-4997</inkml:trace>
</inkml:ink>
</file>

<file path=ppt/ink/ink5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5.692"/>
    </inkml:context>
    <inkml:brush xml:id="br0">
      <inkml:brushProperty name="width" value="0.025" units="cm"/>
      <inkml:brushProperty name="height" value="0.025" units="cm"/>
    </inkml:brush>
  </inkml:definitions>
  <inkml:trace contextRef="#ctx0" brushRef="#br0">1 229 14926,'0'0'4228,"12"1"-3795,83 6-632,0-4 1,156-16-1,-153 4-1939,0 5 0,186 15 0,-204 0 713,98-1 0,-133-10 3156,0-3 0,-1-1-1,79-19 1,-8-9-820,128-27-3610,-215 55 1708,0 1 1,-1 1-1,1 1 0,0 2 1,0 1-1,52 10 1,-42-4 131,1-2 1,0-1 0,0-2 0,0-2 0,55-4 0,1-10 2143,1-9 3945,-69 16-4970,0 1-1,1 1 0,-1 1 1,57 2-1,11 9 2297,1 6 3894,-90-13-5993,0 0 0,0 0 0,0-1 1,0 0-1,0 0 0,0 0 0,0-1 0,0 0 0,-1 0 0,1-1 0,0 1 0,0-1 0,-1 0 0,8-4 0,-2-2-92,-1 0 0,1-1-1,-1 0 1,17-21 0,-23 26-413,7-7-93,3-4-906,-7 4-4822</inkml:trace>
</inkml:ink>
</file>

<file path=ppt/ink/ink5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8.555"/>
    </inkml:context>
    <inkml:brush xml:id="br0">
      <inkml:brushProperty name="width" value="0.025" units="cm"/>
      <inkml:brushProperty name="height" value="0.025" units="cm"/>
    </inkml:brush>
  </inkml:definitions>
  <inkml:trace contextRef="#ctx0" brushRef="#br0">115 63 18225,'0'0'7196,"-8"10"-6171,-40 58 332,45-64-1253,0 1 0,0 0-1,1 1 1,-1-1 0,2 0 0,-1 1-1,0-1 1,1 1 0,0-1-1,0 1 1,1 0 0,0 0-1,0-1 1,0 1 0,1 6 0,0-11-98,-1 0 1,1 0-1,-1-1 1,1 1 0,-1 0-1,1 0 1,0-1 0,-1 1-1,1 0 1,0-1-1,-1 1 1,1-1 0,0 1-1,0-1 1,0 1 0,0-1-1,-1 1 1,1-1-1,0 0 1,0 0 0,0 1-1,0-1 1,0 0 0,0 0-1,0 0 1,0 0-1,0 0 1,0 0 0,0 0-1,0 0 1,0-1 0,32-8 293,-25 4-174,0 1 0,-1-2 1,0 1-1,0-1 0,0 0 0,0 0 0,-1-1 0,0 0 1,-1 0-1,1-1 0,-1 1 0,-1-1 0,0 0 1,0 0-1,0-1 0,-1 1 0,0-1 0,-1 0 0,0 0 1,0 0-1,0-15 0,-2 23-125,0-1-1,0 0 1,-1 1-1,1-1 1,0 1-1,-1-1 1,1 1 0,-1-1-1,0 0 1,1 1-1,-1 0 1,0-1-1,0 1 1,0 0 0,0-1-1,0 1 1,0 0-1,-1 0 1,1 0-1,0 0 1,-1 0 0,1 0-1,0 0 1,-1 0-1,1 1 1,-1-1-1,1 0 1,-1 1 0,0 0-1,1-1 1,-1 1-1,1 0 1,-1 0-1,-2-1 1,0 1-1,1 0-1,-1 0 1,0 1 0,0-1 0,0 1-1,0-1 1,1 1 0,-1 1-1,0-1 1,1 0 0,-1 1 0,1 0-1,-7 3 1,-1 6 0,1-1 0,1 1 0,0 0 0,0 1 0,1 0 0,0 0 0,1 1 0,1 0 0,0 1 0,1-1 0,0 1 0,1 0 0,1 0 0,0 0 0,-1 20 0,3-33 0,1 0 0,0 0 0,0 0 0,0 1 0,0-1 0,0 0 0,0 0 0,0 1 0,1-1 0,-1 0 0,0 0 0,1 0 0,-1 1 0,1-1 0,-1 0 0,1 0 0,-1 0 0,1 0 0,0 0 0,0 0 0,-1 0 0,1 0 0,0 0 0,0 0 0,0-1 0,2 2 0,-1-1 0,0-1 0,0 1 0,0-1 0,1 1 0,-1-1 0,0 0 0,0 0 0,1 0 0,-1 0 0,0 0 0,0-1 0,1 1 0,2-2 0,5-1 0,1-1 0,-1 0 0,0-1 0,-1 0 0,10-7 0,-2 0 0,0 0 0,19-21 0,-30 28 0,-2 0 0,1-1 0,-1 1 0,1-1 0,-2 0 0,1 0 0,-1 0 0,0-1 0,0 1 0,4-14 0,-7 20 0,0-1 0,0 1 0,1-1 0,-1 1 0,0-1 0,0 0 0,0 1 0,0-1 0,0 1 0,0-1 0,0 1 0,0-1 0,0 0 0,0 1 0,0-1 0,0 1 0,-1-1 0,1 1 0,0-1 0,0 1 0,-1-1 0,1 1 0,0-1 0,0 1 0,-1-1 0,1 1 0,-1-1 0,1 1 0,0 0 0,-1-1 0,1 1 0,-1 0 0,1-1 0,-1 1 0,1 0 0,-1 0 0,1-1 0,-1 1 0,1 0 0,-1 0 0,0 0 0,1 0 0,-1 0 0,1 0 0,-1-1 0,1 1 0,-1 1 0,1-1 0,-1 0 0,0 0 0,1 0 0,-1 0 0,1 0 0,-1 0 0,1 1 0,-1-1 0,1 0 0,-1 0 0,0 1 0,-2 0 0,-1 1 0,1-1 0,0 1 0,0-1 0,-1 1 0,1 0 0,0 1 0,-3 2 0,-5 8 0,1 1 0,0 0 0,-11 22 0,18-29 0,-1 0 0,1 0 0,1 0 0,-1 0 0,1 1 0,0-1 0,1 1 0,0 0 0,0 14 0,1-21 0,0 0 0,1-1 0,-1 1 0,0-1 0,1 1 0,-1-1 0,1 1 0,-1-1 0,1 1 0,-1-1 0,1 1 0,-1-1 0,1 1 0,0-1 0,-1 0 0,1 1 0,-1-1 0,1 0 0,0 0 0,-1 1 0,1-1 0,0 0 0,-1 0 0,1 0 0,0 0 0,-1 0 0,1 0 0,0 0 0,0 0 0,-1 0 0,1 0 0,0 0 0,-1-1 0,1 1 0,0 0 0,-1 0 0,1-1 0,0 0 0,28-9 0,-16 2 0,-1 0 0,0 0 0,-1-1 0,0-1 0,0 0 0,14-18 0,-20 22 0,1 0 0,-2-1 0,1 0 0,-1 0 0,0 0 0,0 0 0,-1-1 0,0 1 0,0-1 0,-1 0 0,0 0 0,-1 0 0,2-9 0,-3 16 0,0 0 0,0-1 0,-1 1 0,1 0 0,0 0 0,0 0 0,0 0 0,-1 0 0,1 0 0,-1 0 0,1 0 0,-1 0 0,1 0 0,-1 0 0,1 0 0,-1 0 0,0 0 0,0 0 0,1 1 0,-1-1 0,0 0 0,0 0 0,0 1 0,0-1 0,0 1 0,0-1 0,-1 0 0,-2 0 0,1 0 0,-1 0 0,1 1 0,-1-1 0,0 1 0,1 0 0,-1 0 0,-6 1 0,-1 0 0,1 1 0,0 1 0,0-1 0,0 2 0,-14 6 0,-29 23 0,49-30 0,0 0 0,1 0 0,-1 0 0,1 0 0,0 1 0,0-1 0,0 1 0,0 0 0,1-1 0,-1 1 0,-1 6 0,18-10 0,0-6 0,-2 0 0,1-1 0,-1-1 0,0 0 0,0-1 0,-1 0 0,0-1 0,-1 0 0,0 0 0,-1-1 0,15-23 0,-23 33 0,0 0 0,0 0 0,-1 0 0,1-1 0,0 1 0,-1 0 0,1-1 0,-1 1 0,1-1 0,-1 1 0,1-1 0,-1 1 0,0-1 0,0 1 0,0 0 0,0-1 0,0 1 0,0-1 0,0 1 0,-1-1 0,1 1 0,0-1 0,-1 1 0,1-1 0,-1 1 0,0 0 0,0-2 0,0 3 0,0-1 0,0 1 0,0 0 0,-1-1 0,1 1 0,0 0 0,0 0 0,0 0 0,0 0 0,0 0 0,0 0 0,-1 0 0,1 0 0,0 1 0,0-1 0,0 0 0,0 1 0,0-1 0,0 1 0,0-1 0,0 1 0,0-1 0,0 1 0,0 0 0,0 0 0,0-1 0,1 1 0,-1 0 0,0 0 0,0 0 0,1 0 0,-1 0 0,1 0 0,-2 2 0,-10 13-254,0 2 0,1-1 0,-13 32 0,15-28-822,1 0-1,1 0 0,-5 26 1,8-18-7567</inkml:trace>
</inkml:ink>
</file>

<file path=ppt/ink/ink5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6.522"/>
    </inkml:context>
    <inkml:brush xml:id="br0">
      <inkml:brushProperty name="width" value="0.025" units="cm"/>
      <inkml:brushProperty name="height" value="0.025" units="cm"/>
    </inkml:brush>
  </inkml:definitions>
  <inkml:trace contextRef="#ctx0" brushRef="#br0">1 6108 10122,'0'0'2108,"9"-1"-1526,15-4 739,1-1 0,-1-1-1,-1-1 1,44-22 0,-21 12-298,1 2 1,95-18-1,-77 20 594,463-126 1041,-375 91-1749,-102 30-357,85-20 0,18-1-539,-97 23-1,67-11 0,-87 20 30,0-2-1,0-2 1,48-22-1,57-17 55,-33 15-73,128-62 1,21-7-2,143-64 15,-79 30-4,169-81 46,-204 86-30,-199 96 4,-10 5 14,82-48 0,210-112 34,-301 156 76,117-81 0,-10 3 825,-53 39-890,-4-5 0,-3-5 0,167-162 0,204-243 428,320-354-354,-806 843-183,365-449 283,-293 348-185,-4-3 1,98-206-1,178-511-85,-306 734-16,-19 44 0,-2 0 0,25-90 0,-43 93-3748,0 16-3330</inkml:trace>
</inkml:ink>
</file>

<file path=ppt/ink/ink5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7.730"/>
    </inkml:context>
    <inkml:brush xml:id="br0">
      <inkml:brushProperty name="width" value="0.025" units="cm"/>
      <inkml:brushProperty name="height" value="0.025" units="cm"/>
    </inkml:brush>
  </inkml:definitions>
  <inkml:trace contextRef="#ctx0" brushRef="#br0">1 50 21140,'0'0'11248,"8"14"-10917,3 4-323,-1 1 0,-1 0 0,-1 1 0,-1 0 0,6 23 0,-11-35-8,-1 2 0,1-1 0,1 1 0,0-1 0,0 1 0,9 15 0,-12-24 0,1 0 0,-1 0 0,1 0 0,0 0 0,0 0 0,-1 0 0,1-1 0,0 1 0,0 0 0,0-1 0,0 1 0,0-1 0,0 1 0,0-1 0,0 1 0,0-1 0,0 1 0,0-1 0,0 0 0,0 0 0,0 0 0,0 1 0,2-1 0,-1-1 0,1 0 0,-1 0 0,1 0 0,-1 0 0,0 0 0,0-1 0,1 1 0,-1 0 0,0-1 0,0 0 0,0 1 0,-1-1 0,1 0 0,2-4 0,21-27 0,-1-2 0,-2 0 0,18-40 0,-15 26 0,-25 104 0,-4 33 0,4-88 0,-1 1 0,1-1 0,0 1 0,0-1 0,0 0 0,0 1 0,0-1 0,0 1 0,0-1 0,0 0 0,0 1 0,1-1 0,-1 1 0,0-1 0,0 0 0,0 1 0,0-1 0,1 0 0,-1 1 0,0-1 0,0 0 0,0 1 0,1-1 0,-1 0 0,0 1 0,1-1 0,-1 0 0,0 0 0,1 1 0,-1-1 0,0 0 0,1 0 0,-1 0 0,0 0 0,1 1 0,-1-1 0,1 0 0,17-7 0,15-22 0,89-129 0,-119 162-154,1 2-1077,-1-10-2215,-2-8-6745</inkml:trace>
</inkml:ink>
</file>

<file path=ppt/ink/ink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8.413"/>
    </inkml:context>
    <inkml:brush xml:id="br0">
      <inkml:brushProperty name="width" value="0.025" units="cm"/>
      <inkml:brushProperty name="height" value="0.025" units="cm"/>
    </inkml:brush>
  </inkml:definitions>
  <inkml:trace contextRef="#ctx0" brushRef="#br0">0 0 26265,'0'0'6502</inkml:trace>
</inkml:ink>
</file>

<file path=ppt/ink/ink5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8.813"/>
    </inkml:context>
    <inkml:brush xml:id="br0">
      <inkml:brushProperty name="width" value="0.025" units="cm"/>
      <inkml:brushProperty name="height" value="0.025" units="cm"/>
    </inkml:brush>
  </inkml:definitions>
  <inkml:trace contextRef="#ctx0" brushRef="#br0">230 35 16432,'0'0'13095,"8"-7"-11905,-3 2-1021,20-17 325,-25 22-483,0 0-1,1 0 1,-1 0-1,0 0 0,0 0 1,1 0-1,-1 0 1,0-1-1,0 1 0,1 0 1,-1 0-1,0 0 1,0 0-1,1 0 0,-1 0 1,0 0-1,1 0 1,-1 0-1,0 1 0,0-1 1,1 0-1,-1 0 1,0 0-1,0 0 0,1 0 1,-1 0-1,0 1 1,0-1-1,0 0 0,1 0 1,-1 0-1,0 0 1,0 1-1,0-1 0,0 0 1,1 1-1,0 21 576,-6-4-541,-1-1 0,0 0 1,-2 0-1,0 0 1,0-1-1,-2-1 1,0 1-1,-12 14 0,3-4-37,-110 148-8,163-225 0,-2-2 0,29-62 0,-28 51 0,-28 111 0,-5-46 0,4 107 0,-3-98 0,1 0 0,0 0 0,0 0 0,1 0 0,0 0 0,0-1 0,1 1 0,8 12 0,-12-22 0,0-1 0,0 1 0,0 0 0,0-1 0,0 1 0,0 0 0,0-1 0,0 1 0,0 0 0,0-1 0,0 1 0,1 0 0,-1-1 0,0 1 0,0 0 0,0 0 0,1-1 0,-1 1 0,0 0 0,0 0 0,0 0 0,1-1 0,-1 1 0,0 0 0,1 0 0,-1 0 0,0 0 0,0-1 0,1 1 0,-1 0 0,0 0 0,1 0 0,-1 0 0,0 0 0,1 0 0,-1 0 0,0 0 0,1 0 0,-1 0 0,0 0 0,1 0 0,-1 0 0,0 0 0,1 0 0,-1 1 0,0-1 0,0 0 0,1 0 0,-1 0 0,0 0 0,1 0 0,-1 1 0,0-1 0,0 0 0,1 0 0,-1 1 0,0-1 0,0 0 0,0 0 0,1 1 0,-1-1 0,2-30 0,-2 28 0,0-5 0,-1 1 0,1-1 0,-1 0 0,0 1 0,-1-1 0,1 1 0,-1-1 0,-1 1 0,1 0 0,-1-1 0,0 2 0,0-1 0,-1 0 0,0 0 0,0 1 0,0 0 0,-1 0 0,1 0 0,-1 1 0,-1-1 0,1 1 0,0 0 0,-1 1 0,0-1 0,0 1 0,0 0 0,0 1 0,0 0 0,-1-1 0,1 2 0,-1-1 0,-8 0 0,4 0 0,0 1 0,-1 0 0,1 1 0,-16 1 0,26-1 0,-1 0 0,1 0 0,-1 0 0,1 0 0,-1 0 0,1 1 0,-1-1 0,1 0 0,-1 1 0,1-1 0,-1 1 0,1 0 0,0-1 0,-1 1 0,1 0 0,0 0 0,0 0 0,-1 0 0,1 0 0,0 0 0,0 0 0,0 0 0,0 0 0,0 0 0,1 1 0,-1-1 0,0 0 0,1 1 0,-1-1 0,0 1 0,1-1 0,0 1 0,-1-1 0,1 0 0,0 1 0,0-1 0,0 1 0,0 0 0,0-1 0,0 1 0,0-1 0,1 3 0,0-2 0,0 0 0,1 0 0,-1 0 0,0 0 0,1 0 0,0 0 0,-1 0 0,1-1 0,0 1 0,0-1 0,0 1 0,0-1 0,0 0 0,0 0 0,0 0 0,1 0 0,-1 0 0,4 1 0,50 12 0,-45-11 0,32 5 0,1-1 0,-1-3 0,60-1 0,-149-3 0,1-3 0,-1-1 0,1-2 0,0-2 0,-64-21 0,108 29 0,0 0 0,0 0 0,0 0 0,0-1 0,0 1 0,1 0 0,-1-1 0,0 1 0,0 0 0,1-1 0,-1 1 0,0-1 0,0 1 0,1-1 0,-1 0 0,1 1 0,-1-1 0,0 0 0,1 1 0,-1-1 0,1 0 0,-1-1 0,12-9 0,32-3 0,23 2-867,116-6 0,-100 13-1659,-39 0-6603</inkml:trace>
</inkml:ink>
</file>

<file path=ppt/ink/ink5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2.790"/>
    </inkml:context>
    <inkml:brush xml:id="br0">
      <inkml:brushProperty name="width" value="0.025" units="cm"/>
      <inkml:brushProperty name="height" value="0.025" units="cm"/>
    </inkml:brush>
  </inkml:definitions>
  <inkml:trace contextRef="#ctx0" brushRef="#br0">0 35 7239,'0'0'24791,"65"11"-24054,-24-11-737,1-4 0,6-1 0,0 1 0,-1-1-1473,-5-1-2147,-5-3-3491,-4-3-5316</inkml:trace>
</inkml:ink>
</file>

<file path=ppt/ink/ink5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3.845"/>
    </inkml:context>
    <inkml:brush xml:id="br0">
      <inkml:brushProperty name="width" value="0.025" units="cm"/>
      <inkml:brushProperty name="height" value="0.025" units="cm"/>
    </inkml:brush>
  </inkml:definitions>
  <inkml:trace contextRef="#ctx0" brushRef="#br0">148 31 16976,'0'0'5878,"-8"-5"-3535,-27-16-805,34 20-1485,-1 1-1,1-1 1,-1 0 0,1 1 0,0-1 0,-1 1 0,1 0 0,-1-1 0,1 1-1,-1 0 1,0 0 0,1 0 0,-1 0 0,1 0 0,-1 1 0,1-1 0,-1 0-1,1 1 1,-1-1 0,1 1 0,0-1 0,-1 1 0,1 0 0,-1-1 0,1 1-1,0 0 1,0 0 0,0 0 0,-1 0 0,1 0 0,0 0 0,0 1 0,0-1 0,1 0-1,-1 0 1,0 1 0,0-1 0,1 1 0,-2 1 0,0 2 8,1 0 0,-1-1 1,1 1-1,0 0 0,0 0 0,0 0 1,1 0-1,-1 0 0,2 9 1,-1-13-29,1 0 0,-1 0 0,1 0 1,0 0-1,0-1 0,-1 1 1,1 0-1,0-1 0,0 1 0,0 0 1,0-1-1,0 1 0,0-1 1,0 1-1,0-1 0,0 1 0,0-1 1,0 0-1,0 0 0,0 1 1,0-1-1,0 0 0,0 0 0,0 0 1,2-1-1,38 1 244,-30-1-202,-5 1-79,1 0 1,-1 0-1,1 1 1,0 0-1,-1 0 1,0 1-1,1-1 1,-1 1-1,0 1 1,11 4-1,-14-5 0,0 1-1,-1-1 0,1 1 0,0-1 0,-1 1 1,1 0-1,-1 0 0,0 0 0,0 0 1,0 1-1,0-1 0,-1 1 0,1-1 0,-1 1 1,0-1-1,0 1 0,0 0 0,-1-1 0,1 1 1,-1 5-1,1 10 147,0-1-1,-2 1 1,0 0-1,-1-1 1,-1 1 0,-1-1-1,-7 22 1,9-34-103,0-1 0,0 1 0,0-1 0,0 0 0,-1 0 0,0 0 0,0 0 0,0 0 0,0 0 0,-1-1 0,0 0 0,0 0 0,0 0 0,-1 0 1,1-1-1,-1 1 0,0-1 0,0 0 0,0-1 0,0 1 0,0-1 0,-1 0 0,1 0 0,0-1 0,-1 0 0,0 0 0,-9 1 0,11-3-39,0 1 0,0-1 0,0 1 0,0-2 0,0 1 0,0 0 0,0-1 0,1 1 0,-1-1 0,1 0 0,-1 0 0,1 0 0,0-1 0,-1 0 0,1 1 0,1-1 0,-1 0 0,0 0 0,1 0 0,-5-7 0,5 6 0,-1 0 0,1-1 0,0 0 0,0 1 0,0-1 0,0 0 0,1 0 0,0 0 0,0 0 0,0 0 0,1 0 0,0 0 0,0 0 0,0 0 0,0 0 0,2-9 0,0 11 0,0 0 0,-1 0 0,1-1 0,0 1 0,1 0 0,-1 0 0,0 1 0,1-1 0,0 0 0,-1 1 0,1-1 0,0 1 0,0 0 0,0 0 0,1 0 0,3-1 0,61-24 0,-54 22 0,36-10 0,-37 12 0,0 0 0,0-1 0,0-1 0,0 0 0,-1-1 0,0 0 0,0-1 0,21-16 0,-31 21-230,0-1 0,-1 1 0,1 0-1,-1-1 1,1 1 0,-1-1 0,0 1 0,0-1 0,0 0-1,0 0 1,0 1 0,-1-1 0,1 0 0,-1 0 0,0-5-1,-5-47-7684,3 33 4064,1 2-7445</inkml:trace>
</inkml:ink>
</file>

<file path=ppt/ink/ink5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190"/>
    </inkml:context>
    <inkml:brush xml:id="br0">
      <inkml:brushProperty name="width" value="0.025" units="cm"/>
      <inkml:brushProperty name="height" value="0.025" units="cm"/>
    </inkml:brush>
  </inkml:definitions>
  <inkml:trace contextRef="#ctx0" brushRef="#br0">33 1 14253,'0'0'15962,"-4"8"-15108,-2 13-677,0 0-1,1 0 0,1 0 0,1 1 0,-1 29 0,3-38-122,1-1-1,1 1 1,0 0-1,0-1 0,1 1 1,1-1-1,0 0 0,1 1 1,0-1-1,1-1 1,8 16-1,-11-24-595,0 0 0,0-1 0,0 1 0,1-1-1,-1 0 1,1 0 0,0 0 0,-1 0 0,5 2 0,-6-3 312,0-1-1,0 1 1,0-1 0,0 0 0,0 1 0,0-1-1,0 0 1,0 0 0,0 1 0,0-1-1,0 0 1,0 0 0,0 0 0,0 0 0,0 0-1,0 0 1,-1-1 0,1 1 0,0 0 0,0 0-1,0-1 1,0 1 0,0-1 0,0 1-1,0 0 1,0-1 0,0 0 0,-1 1 0,1-1-1,0 0 1,0 1 0,-1-1 0,1 0-1,-1 0 1,2 0 0,5-14-6336</inkml:trace>
</inkml:ink>
</file>

<file path=ppt/ink/ink5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545"/>
    </inkml:context>
    <inkml:brush xml:id="br0">
      <inkml:brushProperty name="width" value="0.025" units="cm"/>
      <inkml:brushProperty name="height" value="0.025" units="cm"/>
    </inkml:brush>
  </inkml:definitions>
  <inkml:trace contextRef="#ctx0" brushRef="#br0">0 80 9737,'0'0'18455,"8"5"-17451,-1-2-920,-1 1 1,0-2-1,1 1 0,0-1 1,0 0-1,0 0 1,0-1-1,0 0 1,0 0-1,9-1 1,-12 0-65,0 0 1,0 0 0,0-1-1,-1 1 1,1-1 0,0 0 0,0 0-1,-1-1 1,1 1 0,-1-1-1,1 1 1,-1-1 0,0 0 0,0-1-1,0 1 1,0-1 0,0 1-1,0-1 1,-1 0 0,1 0 0,-1 0-1,0 0 1,1 0 0,1-5-1,-3 6-10,0 0 0,0-1 1,0 1-1,-1-1 0,1 0 0,0 1 0,-1-1 0,0 1 0,0-1 0,0 0 0,0 1 0,0-1 0,-1-5 0,1 7-16,-1 1-1,1-1 1,0 0-1,-1 0 1,1 0-1,-1 1 1,1-1-1,-1 0 1,0 0-1,1 1 1,-1-1-1,0 1 0,1-1 1,-1 0-1,0 1 1,0-1-1,1 1 1,-1 0-1,0-1 1,0 1-1,0 0 1,0-1-1,0 1 1,0 0-1,1 0 0,-1 0 1,0 0-1,0 0 1,0 0-1,0 0 1,0 0-1,0 0 1,0 0-1,0 1 1,0-1-1,1 0 1,-1 0-1,0 1 0,0-1 1,0 1-1,-1 0 1,-1 1 19,1-1 0,-1 1 0,1 0 0,-1 0-1,1 0 1,0 1 0,0-1 0,0 0 0,0 1 0,0 0 0,0-1 0,1 1 0,-1 0 0,1 0 0,0 0-1,0 0 1,0 0 0,-1 6 0,0 2 282,0-1 0,0 2-1,1-1 1,1 11 0,0-20-282,1 0 0,-1 0 0,1-1 0,-1 1 1,1 0-1,0-1 0,-1 1 0,1 0 0,0-1 0,0 1 1,0-1-1,1 1 0,-1-1 0,0 0 0,0 1 0,1-1 1,-1 0-1,1 0 0,-1 0 0,1 0 0,-1 0 0,1 0 0,0 0 1,-1-1-1,1 1 0,0-1 0,0 1 0,-1-1 0,1 0 1,0 1-1,0-1 0,0 0 0,0 0 0,3-1 0,1 1-14,-1 0-1,1 0 1,0-1-1,0 0 0,-1 0 1,1 0-1,0-1 1,-1 0-1,0 0 0,7-3 1,-6 1-62,0 0 0,-1 0 0,1-1 0,-1 1 0,-1-1 0,1 0-1,-1-1 1,1 1 0,-1-1 0,-1 0 0,1 0 0,-1 0 0,0 0 0,-1 0 0,4-13 0,-7 26 191,-1 0 0,2 1 0,-1-1 1,1 0-1,0 0 0,1 1 0,-1-1 0,4 13 0,-4-19-232,1 1 0,-1 0 0,1 0 0,0-1 0,-1 1 0,1-1 0,0 1 0,0 0 0,0-1-1,0 0 1,0 1 0,0-1 0,1 0 0,-1 1 0,0-1 0,1 0 0,-1 0 0,1 0-1,-1 0 1,1 0 0,-1-1 0,1 1 0,0 0 0,-1-1 0,1 1 0,0-1 0,0 1-1,-1-1 1,1 0 0,0 0 0,0 0 0,0 0 0,-1 0 0,1 0 0,0-1 0,0 1-1,-1 0 1,1-1 0,0 0 0,-1 1 0,4-2 0,-4 1-428,1 0 0,-1-1 1,1 1-1,-1 0 0,1 0 0,-1 0 1,0-1-1,0 1 0,0-1 0,1 1 1,-2-1-1,1 1 0,0-1 0,0 0 0,0 0 1,-1 1-1,1-3 0,5-21-7449</inkml:trace>
</inkml:ink>
</file>

<file path=ppt/ink/ink5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890"/>
    </inkml:context>
    <inkml:brush xml:id="br0">
      <inkml:brushProperty name="width" value="0.025" units="cm"/>
      <inkml:brushProperty name="height" value="0.025" units="cm"/>
    </inkml:brush>
  </inkml:definitions>
  <inkml:trace contextRef="#ctx0" brushRef="#br0">0 1 15983,'0'0'9033,"3"55"-8905,13-30-513,5-1-2401,1-3-2243,2-5-3939</inkml:trace>
</inkml:ink>
</file>

<file path=ppt/ink/ink5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5.217"/>
    </inkml:context>
    <inkml:brush xml:id="br0">
      <inkml:brushProperty name="width" value="0.025" units="cm"/>
      <inkml:brushProperty name="height" value="0.025" units="cm"/>
    </inkml:brush>
  </inkml:definitions>
  <inkml:trace contextRef="#ctx0" brushRef="#br0">34 257 12204,'0'0'12529,"-4"9"-10650,1-3-1564,-18 51 2098,20-52-2318,0 0 1,-1 0 0,2 0-1,-1 0 1,1 0 0,-1 0-1,1 0 1,1 0 0,-1 0-1,1 1 1,1 5 0,-1-10-88,-1 0 1,1 0 0,-1 0 0,1 0 0,-1-1 0,1 1 0,0 0-1,0 0 1,-1 0 0,1 0 0,0-1 0,0 1 0,0 0 0,0-1-1,0 1 1,0-1 0,0 1 0,0-1 0,0 0 0,0 1 0,0-1-1,0 0 1,0 0 0,0 1 0,0-1 0,1 0 0,-1 0 0,0 0 0,0 0-1,0-1 1,0 1 0,0 0 0,0 0 0,0-1 0,0 1 0,0-1-1,0 1 1,0-1 0,1 0 0,2-1 20,0 1-1,0-1 1,-1 0-1,1-1 1,-1 1 0,0-1-1,0 1 1,0-1 0,5-6-1,-2-2-62,1 0 0,-2-1 0,0 0 0,0 0 0,-1-1 0,0 1 0,-1-1-1,2-20 1,-1-12-218,-2-49-1,-2 77 200,0 11 37,-1 0 0,1 0 0,-1 0 0,0 0 0,-1 0 0,1 0 0,-1 0 0,-1 1 0,-4-11 0,6 14 14,0 1 1,0-1-1,0 1 0,0-1 0,0 1 1,-1 0-1,1-1 0,0 1 1,-1 0-1,1 0 0,-1 0 0,1 0 1,-1 0-1,0 0 0,1 0 0,-1 0 1,0 1-1,0-1 0,0 1 1,1 0-1,-1-1 0,0 1 0,0 0 1,0 0-1,0 0 0,1 0 0,-1 0 1,0 0-1,0 1 0,0-1 0,0 1 1,1-1-1,-1 1 0,0 0 1,1 0-1,-4 1 0,3-1 15,0 0-1,0 0 1,0 0 0,0 0-1,0 1 1,0-1 0,0 1-1,1-1 1,-1 1 0,0 0-1,1-1 1,0 1 0,-1 0-1,1 0 1,0 0 0,0 0-1,0 0 1,0 0 0,0 1-1,0-1 1,1 0 0,-1 0-1,1 1 1,0-1-1,-1 0 1,1 1 0,0-1-1,0 0 1,1 1 0,-1-1-1,0 0 1,2 3 0,-1 1-24,1-1 0,1 0 0,-1 0 1,1 0-1,0-1 0,0 1 0,0-1 1,0 0-1,1 1 0,0-1 0,0-1 0,6 6 1,9 5-180,0 0 1,-1 2 0,17 19-1,-29-28 248,0 0 0,-1 1 0,0 0 0,0 0-1,-1 0 1,0 1 0,-1-1 0,0 1-1,0 0 1,-1 0 0,2 10 0,-2 4-27,2 16 8,3-21-2779,0-15-3126</inkml:trace>
</inkml:ink>
</file>

<file path=ppt/ink/ink5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041"/>
    </inkml:context>
    <inkml:brush xml:id="br0">
      <inkml:brushProperty name="width" value="0.025" units="cm"/>
      <inkml:brushProperty name="height" value="0.025" units="cm"/>
    </inkml:brush>
  </inkml:definitions>
  <inkml:trace contextRef="#ctx0" brushRef="#br0">17 230 7271,'0'0'12614,"7"-9"-10830,19-28 4,-18 15 1650,-9 22-3365,1 0 0,0-1 0,0 1 0,0 0 0,0 0 0,0-1 0,-1 1 0,1 0 0,0 0 0,0-1 0,0 1 0,-1 0 0,1 0 0,0 0 0,0-1 0,-1 1 0,1 0 0,0 0 0,0 0 0,-1 0 0,1 0 0,0 0 0,-1 0 0,1-1 0,0 1 0,-1 0 0,1 0 0,0 0 0,0 0 0,-1 0 0,1 0 0,0 0 0,-1 0 0,1 1 0,-1-1 0,-1 0 33,0 1 0,0-1 0,0 1-1,0 0 1,0-1 0,0 1 0,1 0 0,-1 1-1,0-1 1,0 0 0,1 0 0,-3 2 0,-14 30 187,18-34-304,1 1 0,-1-1 1,0 1-1,1-1 0,-1 0 0,0 1 0,1-1 0,-1 1 0,1-1 0,-1 1 1,1-1-1,-1 1 0,1-1 0,0 1 0,-1 0 0,1-1 0,-1 1 1,1 0-1,0-1 0,-1 1 0,1 0 0,0 0 0,0 0 0,-1 0 0,1-1 1,0 1-1,-1 0 0,1 0 0,0 0 0,-1 1 0,1-1 0,0 0 1,0 0-1,-1 0 0,1 0 0,0 1 0,-1-1 0,1 0 0,-1 1 0,1-1 1,0 0-1,-1 1 0,1-1 0,-1 1 0,1-1 0,-1 1 0,1-1 0,-1 1 1,1-1-1,-1 1 0,0 0 0,1-1 0,-1 1 0,1 1 0,20 35-348,-21-37 361,13 28 44,-1 0 1,-1 1 0,-2 1 0,-1-1 0,-1 2 0,-1-1 0,-2 1-1,0 44 1,-4-71 29,-1 0-1,0 1 1,0-1-1,0 0 0,-1 0 1,0 0-1,1 0 0,-1 0 1,-1 0-1,1 0 1,0-1-1,-1 1 0,0-1 1,0 0-1,0 1 1,0-2-1,0 1 0,-1 0 1,1 0-1,-5 1 1,6-3-65,1 0 0,-1 0 0,0 0 1,0 0-1,0-1 0,0 1 1,0 0-1,1-1 0,-1 0 1,0 1-1,0-1 0,0 0 1,0 0-1,0 0 0,0-1 1,0 1-1,0 0 0,0-1 1,0 1-1,0-1 0,0 1 1,0-1-1,0 0 0,1 0 1,-1 0-1,0 0 0,1 0 1,-1 0-1,0-1 0,1 1 0,0-1 1,-1 1-1,1-1 0,0 1 1,0-1-1,0 1 0,0-1 1,0 0-1,0 0 0,0 0 1,0 0-1,1 1 0,-1-1 1,0-3-1,-1-2-21,1 0 0,-1 0 0,1-1 0,0 1 0,0 0 0,1-1 0,0 1 0,1 0 0,-1-1 0,2 1 0,-1 0 0,1-1 0,0 1 0,0 0 0,1 0 0,-1 1 0,8-13 0,5-4-36,1 0 0,1 1-1,30-29 1,4-8 59,-41 48-38,40-59-219,-47 65 240,1-1 1,-1-1-1,0 1 0,-1 0 0,0-1 1,0 1-1,0-1 0,-1 0 0,0 1 1,1-9-1,-2 14 5,0 0-1,0 0 1,0 1-1,0-1 1,0 0-1,0 0 1,0 0-1,0 0 1,0 0 0,-1 0-1,1 0 1,0 0-1,-1 0 1,1 0-1,0 0 1,-1 1-1,1-1 1,-1 0 0,1 0-1,-1 1 1,0-1-1,1 0 1,-1 1-1,0-1 1,0 0-1,1 1 1,-1-1 0,0 1-1,0-1 1,0 1-1,0 0 1,1-1-1,-1 1 1,0 0-1,0-1 1,0 1-1,0 0 1,0 0 0,0 0-1,0 0 1,0 0-1,0 0 1,0 0-1,0 0 1,0 1-1,0-1 1,0 0 0,1 0-1,-1 1 1,-1 0-1,-3 0 1,1 1 0,1 0 0,-1 0 0,0 0-1,0 0 1,1 0 0,-1 1 0,1 0 0,0-1 0,-4 5-1,3 0 3,-1-1-1,2 1 0,-1 0 1,1 1-1,0-1 0,0 1 0,1-1 1,-1 1-1,2 0 0,-1 0 1,1-1-1,1 1 0,0 9 0,0-16-1,0-1 0,0 1 0,0 0 0,0-1 0,1 1-1,-1-1 1,0 1 0,1 0 0,-1-1 0,0 1 0,1-1-1,-1 1 1,1-1 0,-1 1 0,1-1 0,-1 1 0,1-1-1,-1 0 1,1 1 0,-1-1 0,1 0 0,0 1 0,-1-1-1,1 0 1,0 0 0,-1 1 0,1-1 0,-1 0 0,1 0-1,0 0 1,-1 0 0,1 0 0,0 0 0,-1 0 0,1 0-1,0 0 1,-1-1 0,1 1 0,0 0 0,-1 0 0,1 0-1,0-1 1,-1 1 0,1 0 0,-1-1 0,1 1 0,0-1-1,32-16 89,-21 6-45,-1-1 0,0 1 0,14-20 0,-21 26-34,0-1 0,-1 1 0,1-1 1,-1 0-1,0 0 0,-1 0 0,1-1 0,-1 1 0,-1-1 1,2-7-1,-10 60-303,5-37 281,0 0 0,1-1 0,-1 1 1,2 0-1,-1 0 0,1 0 0,1 0 0,-1 0 1,4 14-1,-4-23 14,1 1 0,-1 0 1,0 0-1,1 0 0,-1 0 0,1 0 1,-1 0-1,1 0 0,0-1 1,-1 1-1,1 0 0,0 0 0,-1-1 1,1 1-1,0-1 0,0 1 1,0 0-1,0-1 0,0 1 0,-1-1 1,1 0-1,0 1 0,0-1 0,0 0 1,0 0-1,0 0 0,0 1 1,0-1-1,0 0 0,0 0 0,0 0 1,0-1-1,0 1 0,0 0 1,0 0-1,0 0 0,0-1 0,0 1 1,0 0-1,0-1 0,0 1 0,0-1 1,0 1-1,-1-1 0,1 0 1,0 1-1,1-2 0,3-2 31,-1 0-1,1 0 0,-1 0 1,0 0-1,0 0 1,5-9-1,1-8-87,-1-1-1,0 0 0,7-33 1,-16 54-118,-2 13 69,-2 9 73,2 0-1,0 0 1,2 28-1,0-48 39,0 0 0,0 0 0,0 0 0,0-1 0,0 1 0,0 0 0,0 0 0,0 0 0,1 0 0,-1-1 0,0 1 0,1 0 0,-1 0 0,1-1 0,-1 1-1,0 0 1,1 0 0,0-1 0,-1 1 0,1-1 0,-1 1 0,1 0 0,0-1 0,-1 1 0,1-1 0,0 0 0,0 1 0,1 0 0,-1-1 10,1 0 0,0 0 0,-1 0 0,1 0 0,-1-1 0,1 1 0,0 0 0,-1-1 0,1 1 0,-1-1 0,1 0 0,-1 1 0,3-3 0,2 0 28,-1-1-1,1 0 1,-1 0 0,0-1 0,-1 1-1,7-8 1,-5 0-21,-1 0 1,0-1-1,-1 1 0,5-25 0,-8 33-220,-1 7 183,1 36-92,-1-39 110,0 1 0,0 0 0,1-1 0,-1 1 0,1 0 0,-1-1 0,1 1-1,-1 0 1,1-1 0,-1 1 0,1-1 0,-1 1 0,1-1 0,-1 1 0,1-1 0,0 1-1,-1-1 1,1 1 0,0-1 0,0 0 0,-1 0 0,1 1 0,0-1 0,0 0 0,-1 0-1,1 0 1,0 0 0,0 0 0,0 0 0,-1 0 0,1 0 0,0 0 0,0 0 0,-1 0-1,1-1 1,0 1 0,0 0 0,-1 0 0,1-1 0,0 1 0,0-1 0,-1 1 0,1 0-1,-1-1 1,2 0 0,5-5-26,1 0 1,-2-1-1,1 1 0,-1-1 0,0 0 1,0-1-1,-1 0 0,0 0 0,0 0 1,-1 0-1,0-1 0,0 1 0,-1-1 1,-1 0-1,1 0 0,-1 0 0,1-10 1,-23 65-637,17-33 527,1 0-1,0 0 1,0 0 0,1 18 0,1-31 11,0 0-1,0 1 1,0-1 0,0 0 0,0 0 0,0 1 0,0-1 0,0 0 0,1 1 0,-1-1 0,0 0 0,0 1-1,0-1 1,0 0 0,0 0 0,0 1 0,1-1 0,-1 0 0,0 0 0,0 1 0,0-1 0,1 0 0,-1 0-1,0 0 1,0 0 0,1 1 0,-1-1 0,0 0 0,0 0 0,1 0 0,-1 0 0,0 0 0,1 0 0,-1 1-1,0-1 1,0 0 0,1 0 0,-1 0 0,0 0 0,1 0 0,-1 0 0,0 0 0,1 0 0,-1-1 0,0 1-1,0 0 1,1 0 0,-1 0 0,0 0 0,0 0 0,1 0 0,-1 0 0,0-1 0,0 1 0,1 0-1,-1 0 1,0 0 0,0-1 0,1 1 0,-1 0 0,0 0 0,0-1 0,0 1 0,1 0 0,14-17-7243,-7-6-2428</inkml:trace>
</inkml:ink>
</file>

<file path=ppt/ink/ink5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386"/>
    </inkml:context>
    <inkml:brush xml:id="br0">
      <inkml:brushProperty name="width" value="0.025" units="cm"/>
      <inkml:brushProperty name="height" value="0.025" units="cm"/>
    </inkml:brush>
  </inkml:definitions>
  <inkml:trace contextRef="#ctx0" brushRef="#br0">11 0 13741,'-6'0'4901,"3"2"-4037,2 9-223,1 2-609,0 0-1537,2-2-3300</inkml:trace>
</inkml:ink>
</file>

<file path=ppt/ink/ink5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854"/>
    </inkml:context>
    <inkml:brush xml:id="br0">
      <inkml:brushProperty name="width" value="0.025" units="cm"/>
      <inkml:brushProperty name="height" value="0.025" units="cm"/>
    </inkml:brush>
  </inkml:definitions>
  <inkml:trace contextRef="#ctx0" brushRef="#br0">13 301 12716,'0'0'4644,"-2"10"-2957,0 1-1314,-1 2 83,1-1 0,0 0-1,1 1 1,0 0 0,2 17-1,-1-30-451,0 1 0,1-1 0,-1 1 0,0 0 0,0-1 0,1 1 0,-1-1 0,0 1 0,1-1 0,-1 1 0,1-1 0,-1 1 1,0-1-1,1 0 0,-1 1 0,1-1 0,-1 0 0,1 1 0,-1-1 0,1 0 0,0 0 0,-1 1 0,1-1 0,-1 0 0,1 0 0,0 0 0,-1 0 0,1 0 0,-1 0 0,1 0 0,0 0 0,-1 0 0,1 0 0,-1 0 0,1 0 0,0 0 0,-1 0 0,1-1 0,-1 1 0,1 0 0,-1 0 0,1-1 0,-1 1 0,1 0 0,-1-1 0,1 1 0,-1 0 0,1-1 0,-1 1 0,1-1 0,-1 0 0,27-22 583,-17 6-368,0 0 0,-1 0 0,-1-1 1,-1 0-1,-1-1 0,0 1 1,-2-1-1,0 0 0,-1 0 0,-1-1 1,0 1-1,-2-1 0,-3-36 0,3 55-221,0 0-1,1 0 0,-1 0 1,0 0-1,0 0 0,0 0 1,0 0-1,0 0 0,-1 0 0,1 0 1,0 1-1,0-1 0,-1 0 1,1 0-1,-1 0 0,1 0 1,0 0-1,-1 0 0,0 0 1,1 1-1,-1-1 0,1 0 1,-1 1-1,0-1 0,0 0 1,1 1-1,-1-1 0,0 1 1,0-1-1,0 1 0,0-1 1,0 1-1,1-1 0,-1 1 0,0 0 1,-2-1-1,1 2-10,1 0-1,-1 0 0,1 0 1,-1-1-1,1 1 1,0 1-1,0-1 0,-1 0 1,1 0-1,0 0 1,0 1-1,0-1 1,0 0-1,0 1 0,0-1 1,1 1-1,-1 0 1,1-1-1,-1 1 0,0 3 1,-3 8 113,1 1 0,0 0 0,1 0 0,1 0 0,0 0 0,2 27-1,-1-38-80,0 0 0,0-1-1,1 1 1,-1 0-1,1-1 1,-1 1-1,1-1 1,0 1-1,0-1 1,0 1 0,1-1-1,-1 1 1,0-1-1,1 0 1,-1 0-1,1 0 1,0 0-1,0 0 1,0 0 0,0 0-1,0-1 1,0 1-1,1-1 1,-1 1-1,0-1 1,1 0 0,-1 0-1,1 0 1,-1 0-1,1-1 1,-1 1-1,1-1 1,0 1-1,-1-1 1,1 0 0,0 0-1,-1 0 1,1 0-1,0 0 1,-1-1-1,1 0 1,0 1-1,2-2 1,0 0-80,0 0 1,-1 0-1,1 0 0,-1-1 1,0 1-1,0-1 1,0 0-1,0-1 0,0 1 1,-1 0-1,0-1 0,1 0 1,-1 0-1,-1 0 0,1 0 1,0 0-1,-1-1 0,0 1 1,0-1-1,0 0 0,-1 1 1,0-1-1,0 0 1,1-7-1,2-10 341,-1-1 0,-2 0 1,-1-42-1,0 63-206,0-1 50,0 0 0,0 1 1,0-1-1,0 0 1,0 1-1,-1-1 1,1 1-1,-1-1 1,0 0-1,0 1 0,1-1 1,-2 1-1,1 0 1,0-1-1,0 1 1,-1 0-1,1 0 1,-1-1-1,-2-1 0,4 4-99,-1 0 0,1 0 0,-1 0 0,0 0 1,1 0-1,-1 1 0,1-1 0,-1 0 0,1 0 0,-1 0 0,1 1 0,-1-1 0,1 0 0,-1 0 0,1 1 0,-1-1 0,1 0 0,0 1 0,-1-1 0,1 0 0,-1 1 0,1-1 0,0 1 0,-1-1 0,1 1 0,0-1 0,0 1 0,-1-1 0,1 1 0,0-1 0,0 1 0,0-1 0,0 1 0,0-1 0,0 1 0,0 0 0,-6 25-128,6-24 140,-4 17 27,1 1 1,2-1-1,0 1 1,0 0-1,2-1 0,1 1 1,0-1-1,1 1 1,1-1-1,1 0 0,1 0 1,1 0-1,0-1 1,17 29-1,-24-46-63,0 0-1,1 0 1,-1 0 0,1 0 0,0 0-1,-1 0 1,1 0 0,0 0-1,0 0 1,-1 0 0,1 0-1,0 0 1,0 0 0,0 0-1,0-1 1,0 1 0,0 0-1,0-1 1,1 1 0,-1-1-1,0 0 1,0 1 0,0-1 0,0 0-1,1 1 1,0-1 0,-1-1 16,0 0 0,0 0 0,0 0 1,0 0-1,0 0 0,0 0 0,0 0 1,-1 0-1,1-1 0,0 1 0,-1 0 1,1 0-1,-1-1 0,1 1 0,-1 0 0,0-1 1,0 1-1,1-3 0,0-7 52,0 0-1,0 0 1,-1 0-1,-3-20 1,0 21 27,0 0-1,-1 1 1,0-1 0,-10-17 0,12 24-69,1 0-1,-1-1 1,-1 1 0,1 0 0,0 0 0,-1 0-1,1 1 1,-1-1 0,0 1 0,0-1-1,0 1 1,0 0 0,-1 0 0,1 0-1,0 1 1,-6-3 0,36 25-27,16-1-4193,-35-17 2258,0 0-1,0 0 1,0-1 0,0-1 0,0 1 0,14 0 0,-7-2-11491</inkml:trace>
</inkml:ink>
</file>

<file path=ppt/ink/ink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9.110"/>
    </inkml:context>
    <inkml:brush xml:id="br0">
      <inkml:brushProperty name="width" value="0.025" units="cm"/>
      <inkml:brushProperty name="height" value="0.025" units="cm"/>
    </inkml:brush>
  </inkml:definitions>
  <inkml:trace contextRef="#ctx0" brushRef="#br0">153 221 13741,'0'0'10410,"-8"-6"-8248,8 6-2162,-2-2 47,0 0-1,0 0 0,0 0 0,0 1 1,0-1-1,-1 1 0,1 0 0,0-1 1,-1 1-1,1 0 0,-1 0 0,1 1 1,-1-1-1,1 0 0,-1 1 0,0 0 1,1-1-1,-1 1 0,0 0 0,1 0 1,-1 1-1,0-1 0,1 0 0,-1 1 1,1 0-1,-1 0 0,1-1 0,-1 1 1,1 1-1,-1-1 0,1 0 0,0 1 1,0-1-1,-1 1 0,-2 3 0,0-1-49,1 0-1,-1 0 0,1 0 0,0 1 1,0 0-1,0 0 0,1 0 0,0 0 1,0 0-1,0 1 0,1-1 0,-1 1 0,1 0 1,1 0-1,-1 0 0,-1 10 0,3-15-1,1 0 0,-1 0 0,0 0 0,0 0-1,1 0 1,-1 0 0,0 0 0,1 0 0,-1 0-1,1 0 1,-1 0 0,1-1 0,-1 1 0,1 0-1,0 0 1,0 0 0,-1-1 0,1 1 0,0 0-1,0-1 1,0 1 0,0 0 0,-1-1 0,1 1-1,0-1 1,0 0 0,0 1 0,0-1 0,0 0-1,0 0 1,1 1 0,1-1 0,39 0 50,-36 0-25,14-2 15,0-2 0,-1 0 0,0-1 0,0 0 0,0-2 0,-1 0 0,0-2 0,0 0 0,-1 0 0,25-19 0,-22 13 48,0-1 1,-2 0-1,0-1 0,0-1 0,-2-1 1,0 0-1,26-43 0,-42 60-37,16-28 537,-16 28-566,1 1-1,0 0 0,-1-1 1,1 1-1,-1 0 0,1-1 1,-1 1-1,1 0 0,-1-1 1,0 1-1,0-1 0,0 1 1,0-1-1,0 1 0,0 0 1,0-1-1,0 1 1,-1-3-1,0 4-21,-1 0 1,1 0 0,0-1-1,0 1 1,0 0 0,0 0-1,0 1 1,0-1-1,0 0 1,0 0 0,0 0-1,0 1 1,0-1-1,0 0 1,0 1 0,0-1-1,0 1 1,0 0 0,0-1-1,0 1 1,0 0-1,0-1 1,0 1 0,1 0-1,-1 0 1,0 0-1,0 1 1,-24 24-119,15-13 139,-64 86 557,68-90-518,1 0 0,-1 1 0,2 0 0,-1 0 0,1 0 0,1 0 0,0 0 0,-3 22 0,6-31-52,0 0 1,0 0-1,1 1 1,-1-1-1,1 0 1,-1 0-1,1 0 1,-1 1-1,1-1 1,0 0-1,-1 0 1,1 0-1,0 0 1,0 0-1,0 0 0,0-1 1,0 1-1,0 0 1,0 0-1,0-1 1,0 1-1,0 0 1,0-1-1,1 1 1,-1-1-1,0 0 1,0 1-1,1-1 1,-1 0-1,0 0 1,0 0-1,1 0 0,-1 0 1,0 0-1,1 0 1,-1 0-1,2-1 1,53-5 158,-42 1-258,1 0 0,-1-1 1,0 0-1,-1-1 0,1 0 1,-1-1-1,-1-1 0,0 0 1,0-1-1,0 0 0,11-15 1,-22 24-39,-9 36-341,5-27 529,1 0-1,-1 0 1,2 0-1,-1 1 1,1-1-1,0 17 1,1-23-42,0 0 1,1 1 0,-1-1-1,0 1 1,1-1 0,0 0-1,0 0 1,-1 1 0,1-1-1,0 0 1,1 0 0,-1 0 0,0 0-1,1 0 1,-1 0 0,1 0-1,0-1 1,-1 1 0,1 0-1,0-1 1,0 1 0,0-1-1,0 0 1,0 0 0,0 0-1,1 0 1,-1 0 0,4 1-1,11 2 34,1-1-1,0 0 1,-1-1-1,21-1 1,-29 0-36,-1-2 1,1 1-1,-1-1 0,0 0 1,1-1-1,-1 0 0,0 0 1,0-1-1,0 0 1,13-7-1,-19 8 18,0 1 0,0 0 0,0-1 0,0 1 0,-1-1 0,1 0 0,-1 0 1,1 1-1,-1-1 0,0 0 0,1 0 0,-1 0 0,0 0 0,0-1 0,-1 1 0,1 0 0,0 0 0,-1 0 0,1-1 0,-1 1 1,0 0-1,0-1 0,0 1 0,0 0 0,0-1 0,0 1 0,-1 0 0,1-1 0,-1 1 0,1 0 0,-1 0 0,0 0 0,0 0 1,0-1-1,0 1 0,-1 0 0,1 1 0,0-1 0,-4-3 0,-5-8 239,-2 0 1,1 1-1,-2 1 1,-17-14-1,19 17-218,11 8-55,0 0 0,-1-1 0,1 1 1,0 0-1,0 0 0,-1 0 0,1 0 0,0 0 0,0 0 0,-1-1 1,1 1-1,0 0 0,0 0 0,0 0 0,0-1 0,-1 1 0,1 0 1,0 0-1,0 0 0,0-1 0,0 1 0,0 0 0,0 0 0,-1-1 1,1 1-1,0 0 0,0 0 0,0-1 0,0 1 0,0 0 0,0-1 1,0 1-1,0 0 0,0 0 0,0-1 0,0 1 0,0 0 0,1 0 1,-1-1-1,0 1 0,0 0 0,0 0 0,0-1 0,0 1 1,0 0-1,1 0 0,-1-1 0,19-3-767,36 4-1830,-46 1 1834,48 1-4270,9-1-2664</inkml:trace>
</inkml:ink>
</file>

<file path=ppt/ink/ink5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9.323"/>
    </inkml:context>
    <inkml:brush xml:id="br0">
      <inkml:brushProperty name="width" value="0.025" units="cm"/>
      <inkml:brushProperty name="height" value="0.025" units="cm"/>
    </inkml:brush>
  </inkml:definitions>
  <inkml:trace contextRef="#ctx0" brushRef="#br0">1 1 19987,'0'0'9257,"11"71"-8296,-6-46-513,-1 2-384,4-4-96,-4-5-705,2-4-1024,0-6-1058,-4-8-288,-2-14-8840</inkml:trace>
</inkml:ink>
</file>

<file path=ppt/ink/ink5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9.668"/>
    </inkml:context>
    <inkml:brush xml:id="br0">
      <inkml:brushProperty name="width" value="0.025" units="cm"/>
      <inkml:brushProperty name="height" value="0.025" units="cm"/>
    </inkml:brush>
  </inkml:definitions>
  <inkml:trace contextRef="#ctx0" brushRef="#br0">15 0 5990,'0'0'16976,"-15"56"-16912,20-38-577,8-1-2049,2-7-2371,3-3-9769</inkml:trace>
</inkml:ink>
</file>

<file path=ppt/ink/ink5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0.026"/>
    </inkml:context>
    <inkml:brush xml:id="br0">
      <inkml:brushProperty name="width" value="0.025" units="cm"/>
      <inkml:brushProperty name="height" value="0.025" units="cm"/>
    </inkml:brush>
  </inkml:definitions>
  <inkml:trace contextRef="#ctx0" brushRef="#br0">1 197 14734,'0'0'2557,"0"9"-459,0-1-1581,0 1 0,1 0-1,0 0 1,0 0 0,1-1 0,0 1-1,0-1 1,1 1 0,5 8 0,0-3-532,-1 0 1,-1 1-1,0 0 1,-1 0-1,-1 0 1,0 0-1,-1 1 1,0-1-1,-1 1 1,-1 0-1,-1 0 1,0 0-1,-5 28 1,2-33 1418,0-11-513,0-25-214,5-41-676,4 35 7,2 1 0,18-48 0,-17 59-70,-2-1 0,0-1-1,-2 1 1,0-1-1,-1 0 1,-1 0-1,1-36 1,-4 56 99,0 1 0,0-1 0,0 1 1,0 0-1,0-1 0,0 1 0,0-1 0,0 1 0,0-1 0,0 1 0,0 0 0,-1-1 1,1 1-1,0-1 0,0 1 0,0 0 0,-1-1 0,1 1 0,0-1 0,0 1 1,-1 0-1,1-1 0,0 1 0,-1 0 0,1 0 0,0-1 0,-1 1 0,1 0 0,0 0 1,-1-1-1,1 1 0,-1 0 0,1 0 0,0 0 0,-2 0 0,-14 8 708,-10 21-301,22-19-304,1-1 0,-1 1 1,2 1-1,-1-1 0,1 0 0,1 1 0,-1 20 0,3-30-129,0 0 0,0 1 0,0-1 0,0 0 0,0 0 0,0 0 0,0 0 0,0 0 0,0 0 0,0 0 0,1 0 0,-1 0 0,0 0 0,1-1 0,-1 1 0,1-1 0,-1 1 0,0-1 0,1 1 0,-1-1 0,1 0 0,-1 0 0,1 0 0,-1 0 0,1 0 0,0 0 0,-1 0 0,1 0 0,1-1 0,51-3 439,-43 2-322,-1 0 1,0-1 0,0 0 0,0-1 0,12-6-1,-19 9-97,0-1 1,0 1-1,-1-1 0,1 0 0,-1 0 0,1 0 0,-1 0 1,0 0-1,0 0 0,0-1 0,0 1 0,0-1 0,0 0 1,-1 1-1,0-1 0,1 0 0,-1 0 0,0 0 0,0 0 1,0 0-1,-1 0 0,1-4 0,-2-7-41,0 0-1,-1 1 1,-1-1 0,-1 0 0,0 1-1,0 0 1,-1 0 0,-1 0 0,0 1-1,-1 0 1,-13-18 0,17 25-11,3 5-1031,4 4-5076,8 5 2871,-8-6 1186,10 8-3438</inkml:trace>
</inkml:ink>
</file>

<file path=ppt/ink/ink5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0.744"/>
    </inkml:context>
    <inkml:brush xml:id="br0">
      <inkml:brushProperty name="width" value="0.025" units="cm"/>
      <inkml:brushProperty name="height" value="0.025" units="cm"/>
    </inkml:brush>
  </inkml:definitions>
  <inkml:trace contextRef="#ctx0" brushRef="#br0">0 108 16335,'0'0'7506,"6"13"-7004,12 46 107,19 104-1,-31-150-592,-3-30-979,-1-32-1912,-3 29 1753,-1-1 0,-1 0 0,-1 1 0,-1 0-1,-8-23 1,-25-47 1267,53 151 3293,-8-47-3186,1 0-1,0 0 0,1-1 0,0-1 1,1 1-1,17 14 0,-23-23-174,0 0 1,1 0-1,-1 0 0,1-1 0,0 0 0,0 0 0,0-1 1,1 1-1,-1-1 0,1 0 0,-1 0 0,1-1 0,0 0 0,0 0 1,-1 0-1,1-1 0,0 1 0,0-1 0,0-1 0,9-1 0,-11 1 123,0-1-1,0 0 0,-1 0 0,1 0 0,-1-1 0,1 1 0,-1-1 1,0 0-1,0 0 0,0 0 0,0 0 0,-1 0 0,1-1 0,-1 1 1,0-1-1,0 0 0,0 1 0,0-1 0,1-5 0,4-10 379,-1-1 1,6-29-1,-10 39-378,0 0 0,0 0 0,-1 0 1,-1 0-1,1 0 0,-2-1 0,-1-10 0,1 20-221,1 0 0,-1 0 0,0-1 1,0 1-1,0 0 0,0 0 0,0 0 0,0 0 0,0 0 0,0 1 0,0-1 0,-1 0 0,1 0 0,0 1 0,0-1 0,-1 1 0,1-1 0,-1 1 0,1-1 0,0 1 0,-1 0 0,1 0 0,-1 0 0,1 0 0,0 0 0,-1 0 0,1 0 0,-4 1 0,3-1-273,1 4-948,0-1 1,0 1-1,1 0 0,-1 0 1,1 0-1,0 1 0,0-1 1,0 0-1,2 4 0,2 11-6557</inkml:trace>
</inkml:ink>
</file>

<file path=ppt/ink/ink5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1.384"/>
    </inkml:context>
    <inkml:brush xml:id="br0">
      <inkml:brushProperty name="width" value="0.025" units="cm"/>
      <inkml:brushProperty name="height" value="0.025" units="cm"/>
    </inkml:brush>
  </inkml:definitions>
  <inkml:trace contextRef="#ctx0" brushRef="#br0">74 185 20211,'0'0'6000,"-9"0"-5791,8 0-200,-1 0 12,-1 0 0,1 0 0,0 0 0,0 0-1,-1 0 1,1 1 0,0-1 0,0 1 0,0-1-1,-1 1 1,1 0 0,0 0 0,0 0-1,0 0 1,0 0 0,0 0 0,1 1 0,-1-1-1,0 1 1,1-1 0,-1 1 0,1-1 0,-1 1-1,1 0 1,0 0 0,-1 0 0,1 0-1,0 0 1,0 0 0,1 0 0,-1 0 0,0 0-1,1 1 1,-1-1 0,1 3 0,-2 0 186,1 1 0,0 0 0,0 0 0,1 0 0,-1 0 0,2 1 0,-1-1 0,0 0 0,1 0 0,2 7 0,-2-12-183,0 1 0,0 0 0,0-1-1,0 1 1,0-1 0,0 1 0,0-1-1,1 0 1,-1 1 0,0-1 0,1 0 0,-1 0-1,1 0 1,0 0 0,-1 0 0,1 0-1,0 0 1,0-1 0,-1 1 0,1-1 0,0 1-1,0-1 1,0 0 0,0 1 0,0-1 0,-1 0-1,1 0 1,0-1 0,0 1 0,0 0-1,0-1 1,0 1 0,-1-1 0,1 1 0,3-2-1,0 0 1,0 0-1,0 0 1,0 0-1,0 0 0,0-1 1,0 1-1,-1-1 1,0-1-1,1 1 1,-1-1-1,7-7 0,30-51-147,-5 8 127,-36 54-12,1 0-1,-1 0 1,0 0-1,1 0 0,-1 0 1,0 0-1,1 0 1,-1 0-1,1 0 0,-1 0 1,0 0-1,1 0 1,-1 0-1,0 0 0,1 0 1,-1 0-1,0 1 0,1-1 1,-1 0-1,0 0 1,1 0-1,-1 1 0,0-1 1,1 0-1,-1 0 1,0 1-1,0-1 0,1 0 1,-1 0-1,0 1 0,0-1 1,0 0-1,1 1 1,-1-1-1,0 0 0,0 1 1,0-1-1,0 1 1,0-1-1,0 0 0,0 1 1,0 0-1,10 21 69,-9-18-41,-1-3 9,1 1-1,0 0 0,-1 0 1,1-1-1,0 1 1,0-1-1,0 1 0,0-1 1,0 1-1,0-1 0,0 1 1,0-1-1,0 0 1,1 0-1,-1 0 0,1 0 1,-1 0-1,1 0 1,-1 0-1,1 0 0,0 0 1,-1-1-1,1 1 1,2 0-1,-2-1 16,1-1 1,-1 1-1,0-1 0,0 1 0,1-1 1,-1 0-1,0 0 0,0 0 1,0 0-1,0 0 0,0-1 1,0 1-1,-1 0 0,1-1 0,0 1 1,1-3-1,8-9 62,0-1 0,-2 1-1,16-29 1,-25 41-120,1-1-58,1-1 0,-1 1 0,1-1 0,-1 1 1,1 0-1,0 0 0,0-1 0,0 1 0,0 1 0,0-1 1,5-3-1,-6 5 48,0 0 0,0-1 0,0 1 0,0 0 0,0 0 0,1 0 1,-1 0-1,0 0 0,0 0 0,0 0 0,0 1 0,0-1 0,0 0 0,0 1 0,0-1 1,0 0-1,0 1 0,0 0 0,0-1 0,0 1 0,0-1 0,0 1 0,0 0 0,0 0 1,-1-1-1,1 1 0,0 0 0,-1 0 0,1 0 0,0 0 0,-1 0 0,1 1 1,1 1 31,-1-1 1,1 0 0,0 1 0,0-1 0,0 0 0,0 0 0,0 0 0,0 0 0,1-1-1,-1 1 1,1-1 0,-1 1 0,1-1 0,3 1 0,-5-1 5,1-1 1,-1 0-1,1 0 1,0 0 0,-1 0-1,1 0 1,-1 0-1,1 0 1,0-1-1,-1 1 1,1-1 0,-1 1-1,1-1 1,-1 1-1,1-1 1,-1 0-1,0 0 1,3-1-1,4-6 54,-1 1-1,0-1 0,-1 0 0,0-1 1,0 0-1,6-12 0,10-14-73,-22 35-19,1 0 1,-1 0 0,0-1-1,1 1 1,-1 0 0,0 0 0,1 0-1,-1 0 1,0 0 0,1 0-1,-1 0 1,1 0 0,-1 0-1,0 0 1,1 0 0,-1 0 0,0 0-1,1 0 1,-1 0 0,0 0-1,1 0 1,-1 0 0,0 1 0,1-1-1,-1 0 1,0 0 0,1 0-1,-1 1 1,0-1 0,1 0-1,-1 0 1,0 1 0,0-1 0,1 0-1,-1 0 1,0 1 0,0-1-1,0 0 1,1 1 0,-1-1-1,0 0 1,0 1 0,0-1 0,0 0-1,0 1 1,0-1 0,0 1-1,0-1 1,0 0 0,0 1 0,0-1-1,0 1 1,10 31 206,-7-22-168,-3-8 42,1 1-1,0-1 1,0 1-1,0-1 0,1 0 1,-1 1-1,1-1 0,-1 0 1,1 0-1,0 0 1,-1 0-1,1-1 0,0 1 1,0 0-1,1-1 0,-1 1 1,0-1-1,0 0 1,5 2-1,-5-3-27,0 0 1,0 0-1,0 0 0,0 0 1,0 0-1,-1-1 0,1 1 1,0 0-1,0-1 0,-1 0 1,1 1-1,0-1 0,0 0 1,-1 0-1,1 0 0,-1 0 1,1 0-1,-1 0 0,0-1 1,1 1-1,-1 0 0,0-1 1,0 1-1,0-1 0,0 1 1,0-1-1,0 1 0,1-4 1,22-44-3529,-15 13-7277,-7 20 1122</inkml:trace>
</inkml:ink>
</file>

<file path=ppt/ink/ink5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1.742"/>
    </inkml:context>
    <inkml:brush xml:id="br0">
      <inkml:brushProperty name="width" value="0.025" units="cm"/>
      <inkml:brushProperty name="height" value="0.025" units="cm"/>
    </inkml:brush>
  </inkml:definitions>
  <inkml:trace contextRef="#ctx0" brushRef="#br0">0 0 993,'0'0'25784</inkml:trace>
</inkml:ink>
</file>

<file path=ppt/ink/ink5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085"/>
    </inkml:context>
    <inkml:brush xml:id="br0">
      <inkml:brushProperty name="width" value="0.025" units="cm"/>
      <inkml:brushProperty name="height" value="0.025" units="cm"/>
    </inkml:brush>
  </inkml:definitions>
  <inkml:trace contextRef="#ctx0" brushRef="#br0">94 199 21300,'0'0'3038,"-8"1"-476,1 1-2401,0 0 0,0 0 0,0 0-1,1 1 1,-1 0 0,1 0 0,-7 5 0,11-7-166,0 1 1,0-1-1,1 0 1,-1 1 0,0-1-1,1 1 1,-1 0 0,1-1-1,0 1 1,-1 0 0,1 0-1,0 0 1,0 0-1,0 0 1,0 0 0,1 0-1,-1 1 1,0-1 0,1 0-1,0 0 1,-1 0 0,1 1-1,0-1 1,0 0-1,0 0 1,1 1 0,-1-1-1,0 0 1,1 0 0,-1 0-1,1 1 1,1 1 0,-1-3 5,-1 0 0,1-1 0,-1 1 1,1-1-1,0 1 0,-1 0 0,1-1 0,0 1 1,0-1-1,-1 0 0,1 1 0,0-1 1,0 1-1,0-1 0,-1 0 0,1 0 1,0 0-1,0 1 0,0-1 0,0 0 1,0 0-1,0 0 0,-1 0 0,1-1 1,0 1-1,0 0 0,0 0 0,0 0 1,0-1-1,-1 1 0,1 0 0,0-1 1,0 1-1,0-1 0,-1 1 0,1-1 1,0 1-1,-1-1 0,1 1 0,0-2 1,29-23 294,-23 13-335,0 1 1,-1-1 0,-1 0 0,0 0 0,-1-1 0,4-17 0,-9 43 106,1-1 215,0 1 0,0-1 0,1 1 0,5 22 0,-6-34-239,1 1 0,-1 0-1,1-1 1,-1 1 0,1-1-1,0 1 1,0-1 0,0 1 0,0-1-1,0 0 1,0 1 0,0-1-1,0 0 1,1 0 0,-1 0 0,0 0-1,1 0 1,1 1 0,-1-1-20,0-1 0,0 0 0,0 0 0,0 0 1,0 0-1,0 0 0,0 0 0,0 0 0,0 0 0,0-1 0,0 1 1,0-1-1,0 0 0,-1 1 0,1-1 0,0 0 0,0 0 1,-1 0-1,4-3 0,0 0 23,1 0 0,-1-1 0,0 0-1,0-1 1,-1 1 0,1-1 0,-1 0 0,0 0 0,-1 0 0,0 0-1,0-1 1,0 1 0,0-1 0,-1 0 0,1-8 0,1-4-9,-1 1 0,-1-1 0,0 0 0,-2-29-1,-1 45-49,1 0-1,0 0 0,-1 0 0,0 0 1,1 0-1,-1 0 0,0 0 0,-1 0 0,1 1 1,0-1-1,-1 0 0,0 1 0,1-1 0,-1 1 1,0 0-1,0-1 0,-3-1 0,4 3 4,0 1 0,0-1-1,0 1 1,0-1 0,0 1-1,-1 0 1,1-1 0,0 1-1,0 0 1,0 0 0,0 0-1,-1 0 1,1 0 0,0 0-1,0 0 1,-1 0 0,1 0-1,0 0 1,0 1 0,0-1-1,0 0 1,0 1 0,-1-1-1,1 1 1,0 0 0,0-1-1,0 1 1,0 0 0,0-1-1,1 1 1,-1 0 0,0 0-1,0 0 1,0 0 0,1 0 0,-1 0-1,0 0 1,1 0 0,-1 0-1,1 0 1,0 0 0,-1 1-1,1 0 1,-5 6 101,1 0 0,1 1 0,0-1 0,0 0 0,0 1 0,1 0 0,1 0 0,-1-1 0,2 1 0,-1 0 0,1 0 0,0 0 0,1 0 0,2 14 0,-1-18-196,0 0 0,0 1 1,0-1-1,1 0 0,-1 0 0,1 0 1,1-1-1,-1 1 0,1-1 0,-1 0 0,1 0 1,0 0-1,1 0 0,-1-1 0,1 1 1,-1-1-1,1 0 0,0-1 0,0 1 1,0-1-1,1 0 0,-1 0 0,10 2 0,12 0-3963,-1-3-3690,-3-1-4377</inkml:trace>
</inkml:ink>
</file>

<file path=ppt/ink/ink5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459"/>
    </inkml:context>
    <inkml:brush xml:id="br0">
      <inkml:brushProperty name="width" value="0.025" units="cm"/>
      <inkml:brushProperty name="height" value="0.025" units="cm"/>
    </inkml:brush>
  </inkml:definitions>
  <inkml:trace contextRef="#ctx0" brushRef="#br0">0 0 17457,'0'0'10746,"3"12"-10287,3 20-351,18 86 855,-20-101-881,1-1 0,0 0 1,1-1-1,1 1 0,9 14 0,-14-27-308,0 0 0,0-1 0,0 1 0,1-1 0,-1 0 0,1 0 0,-1 0 0,1 0 0,0 0 0,0-1 0,3 2 0,15 1-4318,-2-14-4087,-6-5-2633</inkml:trace>
</inkml:ink>
</file>

<file path=ppt/ink/ink5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804"/>
    </inkml:context>
    <inkml:brush xml:id="br0">
      <inkml:brushProperty name="width" value="0.025" units="cm"/>
      <inkml:brushProperty name="height" value="0.025" units="cm"/>
    </inkml:brush>
  </inkml:definitions>
  <inkml:trace contextRef="#ctx0" brushRef="#br0">60 18 5990,'0'0'17579,"-9"5"-15849,7-3-1671,-1-1 66,0 1 0,0-1-1,0 1 1,0 0-1,0 0 1,1 0 0,-1 0-1,1 0 1,-1 1-1,1-1 1,0 1-1,0 0 1,0-1 0,1 1-1,-1 0 1,0 0-1,1 0 1,0 0 0,0 0-1,0 1 1,0-1-1,0 0 1,1 1 0,-1-1-1,1 5 1,0-4-37,0 0 1,0 0-1,0 0 1,0 0 0,1-1-1,-1 1 1,1 0-1,0 0 1,0-1 0,4 8-1,-4-10-70,1 1 1,-1-1-1,1 1 0,0-1 1,-1 0-1,1 0 0,0 1 1,0-1-1,0-1 0,0 1 1,0 0-1,0 0 0,0-1 1,0 1-1,0-1 0,0 0 0,0 1 1,0-1-1,0 0 0,1 0 1,1-1-1,-1 1 6,-1-1 0,0 0 1,0 0-1,0 0 0,0 0 0,0 0 0,0-1 1,0 1-1,0-1 0,0 1 0,-1-1 0,1 0 0,-1 1 1,1-1-1,-1 0 0,1 0 0,-1 0 0,0 0 1,0 0-1,0 0 0,0-1 0,-1 1 0,1 0 1,0 0-1,-1-1 0,0 1 0,1 0 0,-1-3 0,7-69 167,-7 72-203,0 1 0,1 0 1,-1 0-1,0-1 1,0 1-1,0 0 0,-1-1 1,1 1-1,0 0 1,0 0-1,-1-1 1,1 1-1,-1 0 0,1 0 1,-1 0-1,1 0 1,-1-1-1,0 1 0,1 0 1,-1 0-1,0 0 1,0 0-1,0 0 0,0 1 1,0-1-1,0 0 1,0 0-1,0 1 1,0-1-1,0 0 0,0 1 1,-1-1-1,1 1 1,-2-1-1,2 2 2,0-1 0,-1 0 0,1 1 0,0-1 0,-1 0 0,1 1 0,0 0 0,0-1 0,0 1 0,-1 0 0,1 0 0,0 0 0,0-1 0,0 1 0,0 0 0,0 0 0,0 1 0,1-1 0,-1 0 0,0 0 0,1 0 0,-1 0 0,0 1 0,1-1 0,-1 0 0,1 1 0,0-1 0,-1 0 0,1 1 0,0-1 0,0 2 0,-1 1-65,1-1 0,0 1 0,-1-1 1,1 1-1,1-1 0,-1 1 1,0-1-1,1 0 0,0 1 0,-1-1 1,1 1-1,3 4 0,-3-7-145,-1 0 0,1 0 0,0 0 1,-1 0-1,1 0 0,0 0 0,0-1 0,0 1 0,0 0 0,0 0 0,-1-1 0,1 1 0,1-1 0,-1 1 0,0-1 0,2 1 0,-1 0-380,0-1-1,0 0 0,0 0 1,0 0-1,0 0 0,0-1 1,0 1-1,0 0 1,0-1-1,0 1 0,-1-1 1,4-1-1,9-8-6643</inkml:trace>
</inkml:ink>
</file>

<file path=ppt/ink/ink5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3.176"/>
    </inkml:context>
    <inkml:brush xml:id="br0">
      <inkml:brushProperty name="width" value="0.025" units="cm"/>
      <inkml:brushProperty name="height" value="0.025" units="cm"/>
    </inkml:brush>
  </inkml:definitions>
  <inkml:trace contextRef="#ctx0" brushRef="#br0">24 1 17873,'0'0'4853,"-4"10"-3839,-1 5-560,1 1 1,1 0 0,0 1-1,1-1 1,-1 24-1,3-34-300,0 0-1,1 0 1,0 0 0,-1-1-1,2 1 1,-1 0-1,1-1 1,0 1-1,4 9 1,-4-13-152,-1 0 1,1 0-1,-1 0 0,1 0 1,0-1-1,0 1 0,-1 0 0,1-1 1,0 1-1,1-1 0,-1 0 1,0 1-1,0-1 0,0 0 1,1-1-1,-1 1 0,1 0 1,-1-1-1,0 1 0,1-1 1,-1 0-1,1 1 0,4-2 1,-5 1 15,1-1 1,-1 1 0,1-1 0,-1 0 0,0 0 0,1 0-1,-1 0 1,0 0 0,0-1 0,0 1 0,0-1 0,0 1-1,0-1 1,0 0 0,0 0 0,-1 0 0,1 0 0,-1 0-1,1 0 1,-1 0 0,0 0 0,0-1 0,1-3 0,0 3-3,-1 0 1,1 1-1,-1-1 1,1 0-1,0 1 1,0-1-1,0 1 1,0-1-1,0 1 1,0 0-1,1 0 1,-1 0-1,5-3 1,-4 7 118,-1 0 0,0 1 0,-1-1 1,1 0-1,0 1 0,-1-1 0,1 0 0,-1 1 1,0 0-1,0-1 0,0 1 0,0 0 0,0 0 1,0 3-1,8 16 527,-9-21-637,1 0-1,-1 0 0,1 0 0,-1 0 1,1 0-1,0 0 0,0 0 0,-1 0 1,1 0-1,0-1 0,0 1 0,0 0 1,0-1-1,0 1 0,0 0 0,0-1 1,0 1-1,0-1 0,0 1 0,0-1 1,0 0-1,1 1 0,-1-1 0,0 0 1,0 0-1,0 0 0,1 0 0,-1 0 1,0 0-1,0 0 0,0 0 0,0-1 1,1 1-1,-1 0 0,0-1 1,0 1-1,0-1 0,0 1 0,0-1 1,0 1-1,0-1 0,2-1 0,4-5 45,-1 1-1,1-1 0,-1-1 0,10-13 1,10-11-653,-26 32 549,1-1-1,-1 1 1,0-1 0,1 1-1,-1-1 1,1 1-1,-1 0 1,1-1 0,-1 1-1,1 0 1,-1-1-1,1 1 1,0 0 0,-1 0-1,1 0 1,-1-1-1,1 1 1,0 0 0,-1 0-1,1 0 1,0 0-1,-1 0 1,1 0-1,-1 0 1,1 0 0,0 0-1,-1 0 1,1 1-1,-1-1 1,1 0 0,0 0-1,-1 0 1,1 1-1,-1-1 1,1 0 0,-1 1-1,1-1 1,-1 1-1,1-1 1,5 27-154,-6-26 191,0 1-1,0 0 1,0 0 0,1 0-1,-1 0 1,0 0 0,1-1-1,-1 1 1,1 0 0,0 0-1,0-1 1,-1 1 0,1 0-1,2 1 1,-3-3-63,0 0-1,1 1 1,-1-1 0,0 0-1,1 0 1,-1 0 0,0 0-1,1 0 1,-1 0 0,1 1-1,-1-1 1,0 0 0,1 0-1,-1 0 1,0 0 0,1-1-1,-1 1 1,0 0 0,1 0-1,-1 0 1,1 0-1,-1 0 1,0 0 0,1 0-1,-1-1 1,0 1 0,0 0-1,1 0 1,-1 0 0,0-1-1,1 1 1,-1 0 0,0-1-1,8-11-5960,-6 8 3624,6-9-8716</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8.005"/>
    </inkml:context>
    <inkml:brush xml:id="br0">
      <inkml:brushProperty name="width" value="0.025" units="cm"/>
      <inkml:brushProperty name="height" value="0.025" units="cm"/>
    </inkml:brush>
  </inkml:definitions>
  <inkml:trace contextRef="#ctx0" brushRef="#br0">1 86 11082,'0'0'16533,"9"4"-15716,3 0-596,1-1-1,0-1 1,-1 0-1,1-1 1,0 0-1,0-1 1,0 0-1,0-1 1,25-5-1,485-69 1403,-426 66-1065,-59 6-848,-31 2-813,-14 0-950,-73 0-13124,49-4 3641</inkml:trace>
</inkml:ink>
</file>

<file path=ppt/ink/ink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9.749"/>
    </inkml:context>
    <inkml:brush xml:id="br0">
      <inkml:brushProperty name="width" value="0.025" units="cm"/>
      <inkml:brushProperty name="height" value="0.025" units="cm"/>
    </inkml:brush>
  </inkml:definitions>
  <inkml:trace contextRef="#ctx0" brushRef="#br0">0 16 12236,'0'0'8733,"8"10"-7174,-5-6-1390,1 1 37,0 0 0,0 0 0,-1 0 0,0 0 1,0 1-1,0-1 0,-1 1 0,0 0 0,0 0 1,0-1-1,-1 2 0,1-1 0,-2 0 1,1 8-1,-6 183 2432,2-161-2059,-2-1 0,-1 0 0,-16 53 0,21-86 238,2-5-306,3-13-139,10-26-316,-7 24-34,40-90-150,69-120-1,-107 215 121,-1 0 1,2 0-1,16-17 0,-24 27-83,0 1 0,1-1-1,0 1 1,-1-1 0,1 1 0,0 0-1,0 0 1,0 0 0,1 1-1,-1-1 1,0 1 0,1 0 0,-1 0-1,1 0 1,-1 0 0,1 0-1,-1 1 1,1 0 0,-1 0-1,1 0 1,4 0 0,-7 0 76,-1 1 0,0-1 0,1 0 0,-1 1 0,0-1 0,1 0 0,-1 1 0,0-1 0,0 0 0,1 1 0,-1-1 0,0 1 0,0-1 0,0 0 0,0 1 0,0-1 0,1 1 0,-1-1 0,0 1 0,0-1 0,0 1 0,0-1 0,0 0 0,0 1 0,0-1 0,0 1 0,-1-1 0,1 1 0,0-1 0,0 0 0,0 1 0,0-1 0,-1 1 0,1-1 0,0 0 0,0 1 0,-1-1-1,1 0 1,0 1 0,-1 0 0,-11 16 17,1-7 121,-1-1 0,1-1 1,-1 0-1,-1 0 0,-20 9 0,-74 26 843,82-34-904,16-6-476,12-3-710,27-9-2542,49-18-4364,-26 5 1512</inkml:trace>
</inkml:ink>
</file>

<file path=ppt/ink/ink5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36.097"/>
    </inkml:context>
    <inkml:brush xml:id="br0">
      <inkml:brushProperty name="width" value="0.025" units="cm"/>
      <inkml:brushProperty name="height" value="0.025" units="cm"/>
    </inkml:brush>
  </inkml:definitions>
  <inkml:trace contextRef="#ctx0" brushRef="#br0">413 301 20756,'0'0'1366,"9"6"-1761,4 0 380,0 0-1,1-1 0,-1-1 0,1 0 1,0-1-1,0 0 0,1-1 1,-1-1-1,29-1 0,147-13 7,-178 11 20,891-31 1602,-190 17-1272,284-85-238,-265 22 381,49 57 1809,-639 23-2210,-142-1-79,0 0-1,0 0 1,0-1-1,0 1 1,0 0-1,0 0 1,0 0-1,0 0 1,0 0-1,0 0 1,0 0-1,0 0 1,-1-1-1,1 1 1,0 0-1,0 0 1,0 0-1,0 0 1,0 0-1,0 0 1,0 0-1,0-1 1,0 1-1,0 0 1,0 0-1,0 0 1,0 0-1,1 0 1,-1 0-1,0 0 1,0 0 0,0-1-1,0 1 1,0 0-1,0 0 1,0 0-1,0 0 1,0 0-1,0 0 1,0 0-1,0 0 1,0 0-1,1 0 1,-1 0-1,0-1 1,0 1-1,0 0 1,0 0-1,0 0 1,0 0-1,0 0 1,0 0-1,1 0 1,-1 0-1,0 0 1,0 0-1,0 0 1,0 0-1,0 0 1,0 0-1,0 0 1,1 0-1,-1 0 1,0 0-1,0 0 1,0 0-1,0 0 1,0 1 0,0-1-1,-11-9 151,-19-7-73,-10 4-84,-1 2 1,0 2 0,-79-5-1,-134 9-12,163 5 13,-1031 71-642,9 86 701,1090-155-72,-1327 200-862,1241-187-834,-161 44 0,223-46 955,0 3 0,1 2-1,2 1 1,0 3 0,-72 48 0,14 9-3424</inkml:trace>
</inkml:ink>
</file>

<file path=ppt/ink/ink5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37.243"/>
    </inkml:context>
    <inkml:brush xml:id="br0">
      <inkml:brushProperty name="width" value="0.025" units="cm"/>
      <inkml:brushProperty name="height" value="0.025" units="cm"/>
    </inkml:brush>
  </inkml:definitions>
  <inkml:trace contextRef="#ctx0" brushRef="#br0">1873 138 20467,'-78'-5'-417,"-1"3"-1,1 4 1,-1 2 0,-127 26-1,114-6 885,0 5-1,2 3 0,2 5 1,-157 88-1,176-83-40,2 3 0,2 3-1,1 3 1,3 3-1,3 2 1,-58 73 0,87-93-402,2 2 0,1 1 0,2 0 1,2 2-1,2 1 0,1 1 0,3 0 0,1 1 1,2 1-1,2 0 0,3 1 0,1 0 0,2 0 1,2 63-1,4-88 13,1 0 1,1 0 0,1-1-1,1 0 1,1 0-1,0 0 1,2 0 0,0-1-1,1 0 1,1-1 0,1 0-1,0-1 1,1 0-1,1 0 1,1-2 0,0 1-1,1-2 1,1 0 0,0-1-1,30 19 1,-3-7 7,0-1 0,2-2 0,0-2 0,1-2-1,1-2 1,1-2 0,0-3 0,53 7 0,1-6 18,1-5 0,195-11-1,-152-10 617,-1-6 0,221-61-1,266-138 746,-490 159-1361,182-108 0,-268 134-123,-1-2 1,-1-3 0,-3-3 0,-1-1-1,78-89 1,-109 108 3,-2 0 0,0-1 1,-2 0-1,0-1 0,-2-1 0,-1-1 0,-1 1 1,9-38-1,-15 41-39,-1 0 0,-1 1 0,0-1-1,-2 0 1,-1 0 0,-1 0 0,-1 0 0,-1 0 0,-1 0 0,-13-41 0,4 32 6,-1 0 0,-2 1 1,-1 1-1,-1 1 0,-1 0 0,-2 2 1,-2 0-1,0 1 0,-1 2 0,-2 0 0,0 1 1,-2 2-1,-55-34 0,29 24 201,-1 3 0,-1 2 0,-1 3 0,-1 2 0,-1 3 0,-1 2 0,-71-10 0,0 11 307,-1 5 0,-1 6 0,-203 19 0,-394 84-3691,599-77 1435,-45 8-4350,23-2-6225</inkml:trace>
</inkml:ink>
</file>

<file path=ppt/ink/ink5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5.445"/>
    </inkml:context>
    <inkml:brush xml:id="br0">
      <inkml:brushProperty name="width" value="0.025" units="cm"/>
      <inkml:brushProperty name="height" value="0.025" units="cm"/>
    </inkml:brush>
  </inkml:definitions>
  <inkml:trace contextRef="#ctx0" brushRef="#br0">0 0 6054,'0'0'5797,"0"12"-4532,1 8-907,12 192 2274,-8-182-2352,0 0 1,2-1-1,1 0 0,1 0 0,19 38 0,-6-28-117,39 54 0,-13-22-1652,-46-63-1022,-11-11-1091,-12-12-3578</inkml:trace>
</inkml:ink>
</file>

<file path=ppt/ink/ink5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5.788"/>
    </inkml:context>
    <inkml:brush xml:id="br0">
      <inkml:brushProperty name="width" value="0.025" units="cm"/>
      <inkml:brushProperty name="height" value="0.025" units="cm"/>
    </inkml:brush>
  </inkml:definitions>
  <inkml:trace contextRef="#ctx0" brushRef="#br0">229 419 11307,'-198'-46'5648,"196"46"-5527,-1-1 0,1 1-1,0-1 1,0 1 0,0-1 0,-1 0 0,1 0 0,0 0 0,0 0 0,0 0 0,1 0 0,-3-2 0,4 2-85,-1 1 0,1-1 1,0 1-1,0 0 1,0-1-1,0 1 0,0-1 1,-1 1-1,1 0 0,0-1 1,0 1-1,0-1 0,0 1 1,0-1-1,0 1 0,1-1 1,-1 1-1,0 0 0,0-1 1,0 1-1,0-1 0,0 1 1,1 0-1,-1-1 0,0 1 1,0-1-1,0 1 0,1 0 1,-1-1-1,0 1 0,1 0 1,-1 0-1,0-1 0,1 1 1,0-1-1,5-3 53,1 0 1,0 0-1,1 0 1,-1 1-1,9-3 0,120-44 203,128-51-47,-221 81-203,0-2 0,-2-1 0,74-57 0,-80 56 54,-34 53-261,-4 10-18,0-15 246,1 0-1,2-1 1,0 1-1,2 0 0,4 25 1,-5-43-222,1 1 0,1 0 1,-1 0-1,1-1 0,0 1 1,1-1-1,-1 0 0,1 0 1,0 0-1,1 0 0,-1-1 0,1 0 1,0 0-1,1 0 0,-1-1 1,1 1-1,0-1 0,0-1 1,0 1-1,1-1 0,10 4 0,64 15-5505</inkml:trace>
</inkml:ink>
</file>

<file path=ppt/ink/ink5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7.608"/>
    </inkml:context>
    <inkml:brush xml:id="br0">
      <inkml:brushProperty name="width" value="0.025" units="cm"/>
      <inkml:brushProperty name="height" value="0.025" units="cm"/>
    </inkml:brush>
  </inkml:definitions>
  <inkml:trace contextRef="#ctx0" brushRef="#br0">263 1 19282,'0'0'385,"-27"97"319,9-32-255,0 5-353,0 4-32,1 6-64,2 1 0,1 4 32,1 3 0,-2-5-481,3-9-255,-2-10-449,-1-13-353,-2-19-640,-7-15-1025,-1-17-2722</inkml:trace>
</inkml:ink>
</file>

<file path=ppt/ink/ink5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7.937"/>
    </inkml:context>
    <inkml:brush xml:id="br0">
      <inkml:brushProperty name="width" value="0.025" units="cm"/>
      <inkml:brushProperty name="height" value="0.025" units="cm"/>
    </inkml:brush>
  </inkml:definitions>
  <inkml:trace contextRef="#ctx0" brushRef="#br0">15 591 13549,'-3'-10'2402,"1"4"-2101,1 2-183,-1 1 1,1-1-1,0 0 0,0 0 1,0 0-1,0 1 1,1-1-1,-1 0 0,1 0 1,0 0-1,0 0 0,1 0 1,-1 0-1,1 0 0,0 0 1,0 0-1,0 1 0,0-1 1,1 0-1,-1 1 1,1-1-1,0 1 0,0-1 1,0 1-1,1 0 0,4-5 1,51-38 246,1 3 0,3 2 0,83-41 0,-79 46-357,59-38 62,106-55-786,-189 112 582,-41 16 124,-1 1-1,1 0 1,0 0-1,-1 0 1,1 0-1,-1 0 0,1 0 1,-1 0-1,1 0 1,-1 0-1,1 0 1,0 0-1,-1 0 1,1 0-1,-1 0 0,1 1 1,-1-1-1,1 0 1,-1 0-1,1 1 1,-1-1-1,1 0 1,-1 1-1,0-1 0,1 0 1,-1 1-1,1-1 1,-1 1-1,0-1 1,1 1-1,-1 0 0,6 23-176,-9 35 310,2-52-9,-2 26 147,-2-2-65,3 1-1,0 0 0,2 0 0,5 37 1,-4-60-271,1 1 1,1-1-1,0 1 1,0-1 0,0 0-1,1 0 1,1-1-1,-1 1 1,1-1 0,1 0-1,0 0 1,0 0-1,0-1 1,1 0 0,0-1-1,0 1 1,1-1-1,10 6 1,-7-6-621,-1 0 0,1-1 0,0 0 0,0 0 1,19 3-1,65 5-9715</inkml:trace>
</inkml:ink>
</file>

<file path=ppt/ink/ink5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3.531"/>
    </inkml:context>
    <inkml:brush xml:id="br0">
      <inkml:brushProperty name="width" value="0.025" units="cm"/>
      <inkml:brushProperty name="height" value="0.025" units="cm"/>
    </inkml:brush>
  </inkml:definitions>
  <inkml:trace contextRef="#ctx0" brushRef="#br0">0 0 7495,'0'0'3999,"4"11"-2216,-4-10-1762,5 14 448,0 0-1,1-1 1,0 1 0,1-1-1,1 0 1,0-1 0,1 0 0,0 0-1,18 18 1,382 381 3716,-325-328-3803,4-3-1,122 86 1,-38-32-75,0 4 22,193 166 154,-30-26 351,-94-82 451,-6-4-1030,60 52-136,26 18-43,104 96 29,219 218 878,-243-269-1682,-18-17 52,-275-197 629,194 149-220,-195-173 113,123 60-1,-196-111 311,60 44-1,-68-43-196,0-2 0,2 0 0,42 19-1,-52-29 8,-1 2-1,0 0 1,0 1-1,-1 0 1,28 28-1,-29-26-14,-12-11-190,46 36 208,-46-37-540,0 1 1,0-1-1,0 1 1,1-1-1,-1 0 1,0 0 0,0 0-1,1-1 1,4 1-1</inkml:trace>
</inkml:ink>
</file>

<file path=ppt/ink/ink5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4.936"/>
    </inkml:context>
    <inkml:brush xml:id="br0">
      <inkml:brushProperty name="width" value="0.025" units="cm"/>
      <inkml:brushProperty name="height" value="0.025" units="cm"/>
    </inkml:brush>
  </inkml:definitions>
  <inkml:trace contextRef="#ctx0" brushRef="#br0">300 1 13773,'0'0'11606,"-8"14"-10651,-248 430 1768,252-437-2926,-14 22-350,6-21-2871,10-15-473,2-17-2477</inkml:trace>
</inkml:ink>
</file>

<file path=ppt/ink/ink5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5.311"/>
    </inkml:context>
    <inkml:brush xml:id="br0">
      <inkml:brushProperty name="width" value="0.025" units="cm"/>
      <inkml:brushProperty name="height" value="0.025" units="cm"/>
    </inkml:brush>
  </inkml:definitions>
  <inkml:trace contextRef="#ctx0" brushRef="#br0">179 1 16111,'0'0'5285,"2"11"-4057,4 32-251,0 4-258,3 1 0,18 60 0,-12-67 3,-6-20-685,0 1 0,-2 0 0,-1 0 0,5 37 0,-11-58-204,0-1 1,0 0-1,0 1 0,0-1 0,0 1 0,0-1 0,0 1 0,0-1 1,0 1-1,0-1 0,-1 0 0,1 1 0,0-1 0,0 1 0,-1-1 1,1 0-1,0 1 0,0-1 0,-1 0 0,1 1 0,0-1 1,-1 0-1,1 0 0,-1 1 0,1-1 0,0 0 0,-1 0 0,1 0 1,-1 1-1,1-1 0,0 0 0,-1 0 0,1 0 0,-1 0 1,1 0-1,-1 0 0,1 0 0,-1 0 0,1 0 0,0 0 0,-1 0 1,1 0-1,-1 0 0,1 0 0,-1-1 0,1 1 0,0 0 0,-1 0 1,1 0-1,-1-1 0,1 1 0,0 0 0,-1 0 0,0-1 1,-19-9-6016</inkml:trace>
  <inkml:trace contextRef="#ctx0" brushRef="#br0" timeOffset="1">0 265 16207,'0'0'9417,"67"19"-7687,-20-19-865,9 0-673,1-8-192,0-6-2338,-6-5-4164,-12-4-9802</inkml:trace>
</inkml:ink>
</file>

<file path=ppt/ink/ink5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5.712"/>
    </inkml:context>
    <inkml:brush xml:id="br0">
      <inkml:brushProperty name="width" value="0.025" units="cm"/>
      <inkml:brushProperty name="height" value="0.025" units="cm"/>
    </inkml:brush>
  </inkml:definitions>
  <inkml:trace contextRef="#ctx0" brushRef="#br0">0 0 10410,'0'0'9865,"51"53"-8680,-37-17-256,-4 10-288,-1 4-225,-3 1-224,-3 1-96,3-4-31,-3-4-98,-3-5-1280,0-9-769,-11-13-2242,-7-10-5733</inkml:trace>
</inkml:ink>
</file>

<file path=ppt/ink/ink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076"/>
    </inkml:context>
    <inkml:brush xml:id="br0">
      <inkml:brushProperty name="width" value="0.025" units="cm"/>
      <inkml:brushProperty name="height" value="0.025" units="cm"/>
    </inkml:brush>
  </inkml:definitions>
  <inkml:trace contextRef="#ctx0" brushRef="#br0">117 19 13869,'0'0'11520,"-10"6"-10511,-3 1-657,1 1 0,0 0 0,-15 14-1,23-19-231,0 1-1,1 0 0,-1 0 0,1 0 1,0 0-1,0 0 0,0 1 0,1 0 1,-1-1-1,1 1 0,0 0 0,1 0 1,-1 0-1,1 0 0,-1 7 0,2-11-113,0 0 0,0-1 0,0 1-1,0 0 1,0-1 0,0 1-1,0-1 1,1 1 0,-1-1 0,0 1-1,0 0 1,1-1 0,-1 1-1,0-1 1,1 1 0,-1-1-1,0 1 1,1-1 0,-1 0 0,1 1-1,-1-1 1,1 1 0,-1-1-1,1 0 1,-1 1 0,1-1 0,-1 0-1,1 0 1,1 1 0,24 2 145,26-11 130,-46 5-275,0 0 0,0 0 1,0-1-1,0 1 1,-1-1-1,1-1 0,-1 1 1,0-1-1,-1 0 0,1 0 1,-1 0-1,0 0 0,0-1 1,0 0-1,-1 0 1,0 0-1,0 0 0,-1 0 1,0-1-1,0 1 0,0-1 1,-1 0-1,1 1 0,-2-1 1,1-8-1,-1 14-26,0 1 0,0-1 0,0 1 0,0-1 0,0 1 0,0-1 0,0 1 0,-1-1 0,1 1 0,0-1 0,0 1 0,0 0 0,-1-1 1,1 1-1,0-1 0,0 1 0,-1 0 0,1-1 0,0 1 0,-1 0 0,1-1 0,0 1 0,-1 0 0,1-1 0,-1 1 0,1 0 0,0 0 0,-1 0 0,1-1 0,-1 1 0,1 0 0,-1 0 0,1 0 0,-1 0 0,1 0 0,-1 0 0,1 0 0,-1 0 0,1 0 0,0 0 0,-1 0 0,1 0 0,-1 0 0,1 0 0,-1 1 0,1-1 0,-1 0 0,1 0 0,0 0 0,-1 1 0,1-1 0,-1 0 0,1 1 0,0-1 0,-1 0 1,1 1-1,-1-1 0,-22 20-1929,23-20 1875,-12 24-3057,10-10-768,8-6-4638,9-6-2076</inkml:trace>
</inkml:ink>
</file>

<file path=ppt/ink/ink5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6.054"/>
    </inkml:context>
    <inkml:brush xml:id="br0">
      <inkml:brushProperty name="width" value="0.025" units="cm"/>
      <inkml:brushProperty name="height" value="0.025" units="cm"/>
    </inkml:brush>
  </inkml:definitions>
  <inkml:trace contextRef="#ctx0" brushRef="#br0">0 124 14061,'0'0'3385,"5"-8"-465,-2 3-2630,-1 1 1,1 0-1,0 0 1,1 1-1,-1-1 1,1 1-1,-1-1 1,1 1-1,0 0 1,7-4-1,0 2 69,-1 1 1,0-1-1,1 2 0,21-5 0,47-8 128,2 3 1,-1 4-1,122 1 0,-197 8-501,1 0 0,-1 0 0,0 1 0,0 0 0,0 0 0,0 0 0,0 0 0,0 1 0,0 0 0,-1 0 0,1 0 0,7 5 0,-9-4 17,-1 0 1,1 0-1,-1-1 0,0 1 0,0 1 0,0-1 0,0 0 0,0 0 0,-1 1 0,1-1 0,-1 1 0,0 0 1,0-1-1,-1 1 0,1 0 0,-1-1 0,0 1 0,0 4 0,0 5 174,-2 0 1,0-1-1,0 0 0,-1 1 0,0-1 1,-1 0-1,-1 0 0,0-1 0,0 1 1,-1-1-1,-1 0 0,0-1 1,0 1-1,-11 10 0,-10 10 341,-1-1-1,-64 52 1,71-65-271,-43 26 0,57-39-290,0 0 0,0 0 0,-1-1 0,1 0 0,0 0 0,-1-1 0,0 0 0,0-1 0,-12 1 0,20-1-127,-1-1 0,1 0-1,0 0 1,0 0 0,-1-1-1,1 1 1,0 0 0,0 0 0,-1-1-1,1 1 1,0 0 0,0-1 0,0 1-1,0-1 1,0 0 0,0 1 0,0-1-1,0 0 1,0 0 0,0 0 0,0 0-1,0 1 1,0-1 0,0 0-1,1-1 1,-1 1 0,0 0 0,1 0-1,-1 0 1,1 0 0,-1 0 0,1-1-1,0 1 1,-1 0 0,1 0 0,0 0-1,0-2 1,-3-33-7747</inkml:trace>
</inkml:ink>
</file>

<file path=ppt/ink/ink5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134"/>
    </inkml:context>
    <inkml:brush xml:id="br0">
      <inkml:brushProperty name="width" value="0.025" units="cm"/>
      <inkml:brushProperty name="height" value="0.025" units="cm"/>
    </inkml:brush>
  </inkml:definitions>
  <inkml:trace contextRef="#ctx0" brushRef="#br0">19 21 17873,'0'0'3459,"-18"51"-2658,18-37-801,17-9-224,11-1 128,8-4 96,7 0-64,3-14 96,7-3-545,5-1-736,0-1-353,4 2-864,2 9-1506,1 7-2338</inkml:trace>
</inkml:ink>
</file>

<file path=ppt/ink/ink5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494"/>
    </inkml:context>
    <inkml:brush xml:id="br0">
      <inkml:brushProperty name="width" value="0.025" units="cm"/>
      <inkml:brushProperty name="height" value="0.025" units="cm"/>
    </inkml:brush>
  </inkml:definitions>
  <inkml:trace contextRef="#ctx0" brushRef="#br0">0 19 11403,'0'0'3907,"82"13"-543,-36-13-1090,6 0-1666,7 0-544,7-11 65,5 0-129,2 5-1666,3 3-1249,-6 3-608,-3 3-769,-12 12-3075</inkml:trace>
</inkml:ink>
</file>

<file path=ppt/ink/ink5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836"/>
    </inkml:context>
    <inkml:brush xml:id="br0">
      <inkml:brushProperty name="width" value="0.025" units="cm"/>
      <inkml:brushProperty name="height" value="0.025" units="cm"/>
    </inkml:brush>
  </inkml:definitions>
  <inkml:trace contextRef="#ctx0" brushRef="#br0">0 90 7623,'16'-8'1426,"-11"5"-1362,18-10 745,1 1-1,0 1 0,1 1 0,1 1 1,-1 1-1,41-7 0,-36 15 1009,-1 0-1,1 2 1,32 6-1,-25-2-751,47 0 0,-19-7-526,49 1-2447,-82 1 128,0 2 0,0 1 1,42 10-1,-19-1 553,1-2 0,0-3 1,1-3-1,61-1 0,-59-4-3802</inkml:trace>
  <inkml:trace contextRef="#ctx0" brushRef="#br0" timeOffset="1">1619 112 13036,'0'0'2339,"12"1"-108,13 0-1675,-1-1 1,1-2-1,-1 0 0,34-9 0,-19 2-55,-1 1-1,2 1 1,59-1 0,-75 7-519,0 2 1,0 1-1,-1 1 1,1 1 0,-1 0-1,0 2 1,27 11-1,-27-11-2768,-16-6-1047</inkml:trace>
</inkml:ink>
</file>

<file path=ppt/ink/ink5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8.702"/>
    </inkml:context>
    <inkml:brush xml:id="br0">
      <inkml:brushProperty name="width" value="0.025" units="cm"/>
      <inkml:brushProperty name="height" value="0.025" units="cm"/>
    </inkml:brush>
  </inkml:definitions>
  <inkml:trace contextRef="#ctx0" brushRef="#br0">106 13 19378,'-2'10'1153,"-18"81"1053,8-44-795,2 1 0,-4 70 0,13 109-798,0-237-1342,0 1 0,0-1 0,-1 1 0,-5-14 0,-4-23-1557,3-16 503,2-1 0,5-87 0,1 142 2131,1 1-1,0-1 1,0 1-1,1-1 0,0 1 1,0 0-1,0-1 1,1 1-1,0 1 1,1-1-1,0 0 0,0 1 1,0 0-1,0 0 1,1 0-1,0 0 0,1 1 1,-1 0-1,1 0 1,0 0-1,0 1 0,0 0 1,1 0-1,0 0 1,0 1-1,-1 0 0,2 0 1,-1 1-1,8-2 1,-7 3-215,0 0 0,0 0 1,0 1-1,0 0 0,0 0 0,0 1 1,0 0-1,0 1 0,0-1 1,15 7-1,-18-6-136,0 0 0,-1 0 0,1 1 0,-1-1 0,0 1 0,0 1 0,0-1 0,0 0 1,0 1-1,-1 0 0,1 0 0,-1 0 0,0 0 0,0 1 0,-1-1 0,3 6 0,-4-7 81,0-1 1,0 1-1,0 0 1,-1-1-1,1 1 1,-1 0-1,1-1 1,-1 1-1,0 0 1,0 0-1,-1 0 1,1-1-1,0 1 1,-1 0-1,0-1 0,1 1 1,-1 0-1,0-1 1,0 1-1,-1-1 1,1 1-1,0-1 1,-1 0-1,0 0 1,1 1-1,-1-1 1,0 0-1,0 0 1,0-1-1,0 1 1,-3 1-1,-7 5 62,1-1 0,-1-1 0,0 0 1,-1-1-1,1 0 0,-1-1 0,0 0 0,0-1 0,-21 3 0,27-6-107,1 1-1,-1-1 0,1 0 1,-1 0-1,0-1 1,1 0-1,-1 0 0,1 0 1,0-1-1,-1 0 1,1 0-1,0-1 0,0 1 1,0-1-1,0-1 1,1 1-1,-1-1 0,1 0 1,0 0-1,0-1 1,-4-5-1,8 10-165,0-1-1,0 0 1,1 1 0,-1-1-1,0 0 1,1 0 0,-1 0 0,0 0-1,1 1 1,-1-1 0,1 0-1,-1 0 1,1 0 0,0 0-1,-1 0 1,1 0 0,0 0 0,0 0-1,0 0 1,0 0 0,0 0-1,0 0 1,0-1 0,0 1-1,0 0 1,0 0 0,0 0 0,1 0-1,-1 0 1,1 0 0,-1 0-1,0 1 1,1-1 0,-1 0-1,1 0 1,0 0 0,-1 0-1,1 0 1,1-1 0,3 0-1086,-1-1 0,1 1 1,-1 0-1,1 0 0,0 0 1,8-1-1,-11 2 1031,29-7-6677</inkml:trace>
</inkml:ink>
</file>

<file path=ppt/ink/ink5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9.266"/>
    </inkml:context>
    <inkml:brush xml:id="br0">
      <inkml:brushProperty name="width" value="0.025" units="cm"/>
      <inkml:brushProperty name="height" value="0.025" units="cm"/>
    </inkml:brush>
  </inkml:definitions>
  <inkml:trace contextRef="#ctx0" brushRef="#br0">259 0 18353,'0'0'7479,"-1"8"-6662,-2 3-554,0-1 0,-1 0 0,0 0 0,0 0 0,-1 0 0,0-1 0,-11 15 0,-57 64 1727,1-1 18,79-97-2023,11-16-102,0 0-1,-2-1 0,-1-1 0,20-49 1,-37 86 7,1 0 0,0 1 1,1-1-1,0 0 0,2 17 0,-1 6 107,-2-9 16,0-5-30,1-1 0,0 1 0,3 17 1,-3-32 26,0-1 1,1 1-1,-1 0 1,1 0-1,-1-1 1,1 1-1,0 0 1,0-1-1,1 1 1,-1-1-1,0 0 1,1 1-1,-1-1 1,1 0-1,0 0 1,0 0-1,0 0 1,0 0-1,0 0 1,0 0-1,0-1 1,1 1-1,-1-1 1,1 0-1,3 2 1,-5-3-8,-1 1 0,1-1 0,-1 0 0,1 0 0,-1 0 1,1 0-1,-1 0 0,1 0 0,-1 0 0,1 0 0,-1 0 0,1 0 0,-1 0 1,1-1-1,-1 1 0,1 0 0,-1 0 0,1 0 0,-1-1 0,1 1 1,-1 0-1,0 0 0,1-1 0,-1 1 0,0 0 0,1-1 0,-1 1 1,0-1-1,1 1 0,-1 0 0,0-1 0,1 1 0,-1-1 0,0 1 1,0-1-1,0 1 0,0-1 0,1 0 0,-1-27 194,-15-28 66,7 40-277,-1 1 0,0 0 0,-2 1 0,1 0 0,-2 1 0,0 0 0,0 0 1,-1 1-1,-1 1 0,0 1 0,0 0 0,-1 0 0,-1 1 0,-17-7 0,14 12-143,27 13-42,28 15 32,143 43-80,-55-33-5602,-67-22-840</inkml:trace>
</inkml:ink>
</file>

<file path=ppt/ink/ink5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5.044"/>
    </inkml:context>
    <inkml:brush xml:id="br0">
      <inkml:brushProperty name="width" value="0.025" units="cm"/>
      <inkml:brushProperty name="height" value="0.025" units="cm"/>
    </inkml:brush>
  </inkml:definitions>
  <inkml:trace contextRef="#ctx0" brushRef="#br0">153 148 3075,'0'0'21466,"-1"1"-21448,1-1 0,0 0 0,0 1 0,-1-1 0,1 1 0,0-1 0,0 1 0,0-1 0,-1 1 0,1-1 0,0 0 0,0 1 0,0-1 0,0 1 0,0-1 0,0 1 0,0-1 0,0 1 0,0-1 0,0 1 0,1-1 0,-1 1 0,0-1 0,0 1 0,0-1 0,0 1 0,1-1 1,-1 0-1,0 1 0,0-1 0,1 1 0,-1-1 0,0 0 0,1 1 0,-1-1 0,1 1 0,2 0 3,0 0 0,0-1 1,0 1-1,0 0 0,0-1 1,0 0-1,0 1 0,0-1 1,0 0-1,0-1 0,0 1 0,0 0 1,0-1-1,0 0 0,4-1 1,53-19 414,-51 17-338,160-75 1215,-76 32-928,-83 41 647,-12 2-329,-26 1-25,-44 9-422,13 9-190,0 3-1,1 2 0,-77 39 1,136-59-67,-1 0-1,0 0 1,0 0 0,0 0 0,0 0-1,1 0 1,-1 0 0,0 0 0,0 0-1,0 0 1,0 1 0,1-1 0,-1 0 0,0 0-1,0 0 1,0 0 0,0 0 0,0 1-1,0-1 1,0 0 0,1 0 0,-1 0 0,0 0-1,0 1 1,0-1 0,0 0 0,0 0-1,0 0 1,0 0 0,0 1 0,0-1 0,0 0-1,0 0 1,0 0 0,0 1 0,0-1-1,0 0 1,0 0 0,0 0 0,0 0 0,0 1-1,0-1 1,0 0 0,-1 0 0,1 0-1,0 0 1,0 1 0,0-1 0,0 0 0,0 0-1,0 0 1,-1 0 0,1 0 0,0 0-1,0 1 1,0-1 0,33 3-163,47-4-77,-61-1 241,31-1 13,77-16 0,-121 17 353,-8 0-46,-18 1 179,-32 2-61,20 6-536,0 1 0,0 2-1,1 1 1,1 2 0,-55 30 0,31-15-3953,-1-3-4116,28-14-3193</inkml:trace>
</inkml:ink>
</file>

<file path=ppt/ink/ink5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7.144"/>
    </inkml:context>
    <inkml:brush xml:id="br0">
      <inkml:brushProperty name="width" value="0.025" units="cm"/>
      <inkml:brushProperty name="height" value="0.025" units="cm"/>
    </inkml:brush>
  </inkml:definitions>
  <inkml:trace contextRef="#ctx0" brushRef="#br0">305 174 10410,'0'0'1132,"-6"-10"-161,-12-26 237,-34-58 6531,52 94-7616,0-1-1,0 1 0,0 0 1,0-1-1,0 1 0,-1 0 1,1 0-1,0-1 1,0 1-1,0 0 0,0 0 1,-1-1-1,1 1 0,0 0 1,0 0-1,0-1 0,-1 1 1,1 0-1,0 0 1,0 0-1,-1 0 0,1-1 1,0 1-1,0 0 0,-1 0 1,1 0-1,0 0 0,-1 0 1,1 0-1,0 0 1,0 0-1,-1 0 0,1 0 1,0 0-1,-1 0 0,1 0 1,0 0-1,-1 0 0,1 0 1,0 0-1,-1 0 1,-2 15 850,3-12-993,0 1 0,0-1-1,1 0 1,-1 0-1,1 1 1,0-1-1,-1 0 1,2 0-1,-1 0 1,2 4 0,2-3 48,0 0 0,1 0 0,-1 0 0,1-1 0,0 0 0,0 0 0,0 0 1,0-1-1,1 0 0,-1 0 0,0-1 0,1 0 0,-1 0 0,1 0 0,8-1 1,1 1 19,1-1 1,-1-1 0,0 0-1,1-2 1,16-3 0,8-15 120,-40 21-157,0 0 0,-1-1 0,1 1 0,-1 0 0,1-1 0,-1 1 0,0-1 0,1 1-1,-1-1 1,1 1 0,-1-1 0,0 1 0,1-1 0,-1 1 0,0-1 0,0 0 0,0 1-1,1-1 1,-1 1 0,0-1 0,0 0 0,0 1 0,0-2 0,0 1 9,-1 0 1,0 1-1,0-1 1,1 0-1,-1 0 1,0 1 0,0-1-1,0 1 1,0-1-1,1 0 1,-1 1-1,0 0 1,0-1-1,0 1 1,0 0-1,0-1 1,0 1-1,0 0 1,0 0 0,-2 0-1,-24-4 114,0 2-1,0 0 1,0 2 0,0 1-1,0 1 1,-52 11-1,41-3 71,0 1-1,0 1 1,1 3-1,-39 20 1,71-30-82,17-5-107,23-8 15,105-32 41,-66 21-22,92-38-1,-144 43 68,-22 14-110,1-1 1,-1 1 0,0 0 0,0-1-1,0 1 1,0 0 0,0-1 0,0 1-1,0 0 1,0-1 0,0 1 0,0 0-1,0-1 1,0 1 0,0 0 0,0-1-1,0 1 1,0 0 0,0-1-1,0 1 1,0 0 0,0-1 0,0 1-1,-1 0 1,1-1 0,0 1 0,0 0-1,0 0 1,-1-1 0,1 1 0,0 0-1,0 0 1,-1-1 0,1 1 0,-1 0-1,-2-2 55,-1 0 0,1 1 0,-1 0 0,1-1 0,-1 1 0,0 1 0,0-1 0,0 0 0,-6 1 0,-13-1-28,-1 0 1,1 2-1,0 1 1,0 0-1,0 2 1,0 1-1,0 1 1,1 0-1,0 2 1,0 1-1,1 0 1,-33 21-1,51-29-88,1 1 1,0 0-1,-1 0 0,1 0 1,0 0-1,0 0 0,0 0 1,0 1-1,0-1 0,1 1 1,-1-1-1,1 1 0,-3 4 1,4-6-10,0 0 1,0 1 0,0-1 0,0 0 0,0 0 0,0 0-1,1 0 1,-1 0 0,0 0 0,0 0 0,1 0-1,-1 0 1,1 0 0,-1 0 0,1 0 0,-1 0 0,1 0-1,-1 0 1,1-1 0,0 1 0,0 0 0,-1 0 0,1-1-1,0 1 1,0 0 0,0-1 0,0 1 0,0-1-1,0 1 1,0-1 0,0 0 0,0 1 0,0-1 0,0 0-1,0 1 1,0-1 0,0 0 0,1 0 0,33 5-5079,-10-5-1965,8 0-8124</inkml:trace>
</inkml:ink>
</file>

<file path=ppt/ink/ink5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51.897"/>
    </inkml:context>
    <inkml:brush xml:id="br0">
      <inkml:brushProperty name="width" value="0.025" units="cm"/>
      <inkml:brushProperty name="height" value="0.025" units="cm"/>
    </inkml:brush>
  </inkml:definitions>
  <inkml:trace contextRef="#ctx0" brushRef="#br0">1824 490 14830,'-30'-4'297,"-1"0"-1,0 3 1,0 0-1,0 2 1,0 1-1,1 2 1,-1 1-1,1 1 1,0 1-1,-31 13 1,-88 48-1043,-250 155 0,195-102 305,-24 20 1335,192-115-794,1 2 0,2 1 0,1 1 0,-30 37 0,24-19 220,1 1 0,3 2 1,2 2-1,-36 80 0,55-102-207,1 0 0,2 0-1,0 1 1,3 0-1,0 1 1,2 0 0,2 0-1,1 0 1,4 62 0,0-79-114,0-1 0,1 1 1,1-1-1,1 0 1,0-1-1,1 1 1,0-1-1,1 0 1,1 0-1,0-1 1,19 24-1,-14-23-2,1-1 0,0 0 1,1-1-1,0 0 0,1-1 0,0-1 0,1-1 0,30 13 0,-3-7 22,0-2 1,1-2-1,1-1 1,0-3-1,0-2 0,0-2 1,59-3-1,9-7 145,212-40-1,109-56-11,-282 64-124,37-8 241,267-70-408,-315 74-129,158-71-1,-225 79 249,-2-2 1,-1-4-1,103-79 1,-126 81 225,-2-2 0,-3-2 1,-1-3-1,-2-1 1,55-81-1,-70 87-62,-2 0 0,-1-2 0,-3-1 0,-1 0 0,-2-1 0,-2-1 0,9-55 0,-19 76-119,-1 0 1,-2-1 0,0 0 0,-2 1 0,-1-1-1,-1 0 1,-1 1 0,-1-1 0,-1 1 0,-2 0-1,0 1 1,-2-1 0,0 1 0,-2 1 0,-13-23-1,5 18-89,0 1-1,-2 1 1,0 1-1,-2 1 1,-1 1 0,-1 0-1,-49-32 1,35 30 3,-2 2 1,0 2-1,-2 1 1,0 3-1,-46-13 1,8 10-24,-1 3 0,-1 4 0,0 4 0,-1 3 0,-156 9 0,122 11-1023,0 4 1,2 5 0,-186 64-1,93-18-3596</inkml:trace>
</inkml:ink>
</file>

<file path=ppt/ink/ink5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1.329"/>
    </inkml:context>
    <inkml:brush xml:id="br0">
      <inkml:brushProperty name="width" value="0.025" units="cm"/>
      <inkml:brushProperty name="height" value="0.025" units="cm"/>
      <inkml:brushProperty name="color" value="#E71224"/>
    </inkml:brush>
  </inkml:definitions>
  <inkml:trace contextRef="#ctx0" brushRef="#br0">1574 94 13613,'-11'-8'2696,"-5"-4"-2436,-2 2 0,1 0 0,-1 0 0,-1 2 0,1 1 0,-1 0 0,-1 1 0,1 1 0,-24-3 0,20 6-161,-1 1 0,0 2 0,0 0 1,0 2-1,0 0 0,1 2 1,-38 11-1,29-4-104,0 2 0,1 0-1,1 2 1,-51 36 0,-1 11 74,3 4-1,2 4 0,4 2 1,3 4-1,3 3 0,4 2 1,4 3-1,4 3 0,-46 98 1,63-108 131,4 2 1,3 2-1,-22 94 1,40-121-148,3 2 0,2 0 0,2 0 0,3 0 0,7 98 1,-2-133-59,2 0 0,0 0 0,1 0 1,2-1-1,0 0 0,1 0 1,19 35-1,-20-44 7,0-1 0,1 0 0,0-1 1,1 1-1,0-2 0,0 1 0,1-1 0,0-1 0,1 0 0,0 0 1,0-1-1,1 0 0,0-1 0,15 5 0,-6-5 29,-1-1 0,1-1 0,1 0 0,-1-2 0,0-1-1,1 0 1,-1-2 0,0 0 0,1-2 0,-1 0 0,0-1 0,0-2-1,-1 0 1,28-12 0,8-6 374,-2-3 0,-1-2 0,91-67-1,-74 44-174,-3-4 0,-2-3 0,-2-3 0,-4-2 0,-2-2 0,75-116 0,-97 126-151,-3-1 1,-2-2-1,-2-1 0,-4-1 0,-2-2 1,-2 0-1,-4-1 0,-2 0 0,7-87 1,-19 122-95,-1-1 1,-1 1-1,-1 0 1,-2 0 0,-1 0-1,-2 1 1,-8-30-1,10 46 1,-1 0-1,0 0 0,-1 1 0,0-1 1,0 1-1,-1 0 0,-1 1 1,0 0-1,0 0 0,-1 1 0,0 0 1,-1 0-1,0 1 0,0 1 0,-1-1 1,0 2-1,0-1 0,-13-4 1,3 3-103,-1 2 0,1 0 1,-1 1-1,0 2 1,-1 0-1,1 1 0,0 1 1,-1 2-1,1 0 0,-1 1 1,1 1-1,0 1 1,0 1-1,1 1 0,-33 13 1,4 3-1173,0 2 0,2 2 0,1 2 1,1 2-1,-50 42 0,4 5-5325</inkml:trace>
</inkml:ink>
</file>

<file path=ppt/ink/ink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433"/>
    </inkml:context>
    <inkml:brush xml:id="br0">
      <inkml:brushProperty name="width" value="0.025" units="cm"/>
      <inkml:brushProperty name="height" value="0.025" units="cm"/>
    </inkml:brush>
  </inkml:definitions>
  <inkml:trace contextRef="#ctx0" brushRef="#br0">114 10 18257,'0'0'9481,"-10"-3"-8717,3 1-695,0 0 0,0 1 0,0 0 0,0 0 0,-1 1 0,-6 0 0,12 0-77,0 0 0,0 0 0,0 1 0,0-1 0,0 0 0,1 1 0,-1-1 0,0 1 0,0-1 0,0 1 0,1 0 0,-1 0 0,0 0 0,1 0 0,-1 0 0,1 0 0,-1 0 0,1 1 0,0-1 0,-1 0 0,1 1 0,0-1 0,0 1 0,0 0 0,0-1 0,0 1 0,0 0 0,1-1 0,-1 1 0,1 0 0,-1 0 0,1 0 0,-1-1 0,1 1 0,0 0 0,0 2-1,1-2-103,-1-1-1,1 0 0,0 0 0,-1 1 0,1-1 0,0 0 0,0 0 1,0 0-1,0 0 0,0 0 0,0 0 0,0-1 0,0 1 0,1 0 1,-1 0-1,0-1 0,0 1 0,1-1 0,-1 1 0,3 0 0,37 12-1040,-30-10 737,22 7-695,-17-6 729,-1 0 1,0 1-1,0 1 0,-1 0 1,28 17-1,-42-23 445,1 0 0,-1 1 0,0-1 0,1 0 0,-1 0 0,0 1 0,0-1-1,1 0 1,-1 1 0,0-1 0,0 0 0,1 1 0,-1-1 0,0 0 0,0 1 0,0-1 0,0 1 0,0-1-1,0 0 1,0 1 0,0-1 0,0 1 0,0-1 0,0 0 0,0 1 0,0-1 0,0 1 0,0-1 0,0 0 0,0 1-1,0-1 1,0 0 0,-1 1 0,1-1 0,0 1 0,0-1 0,0 0 0,-1 0 0,1 1 0,0-1 0,-1 0-1,1 1 1,0-1 0,0 0 0,-1 0 0,1 1 0,-1-1 0,1 0 0,0 0 0,-1 0 0,1 0 0,0 0-1,-1 1 1,1-1 0,-1 0 0,1 0 0,0 0 0,-1 0 0,-26 8 1896,25-8-1779,-34 9 1079,-1-3-1,0-1 1,-40 1-1,77-6-1290,-1 0 0,1 0 1,0 0-1,0 0 0,0 0 0,0 0 0,0 0 0,0 0 1,-1 0-1,1 0 0,0 0 0,0 0 0,0 0 0,0 0 0,0 0 1,0 0-1,-1 0 0,1 0 0,0 0 0,0 0 0,0 0 1,0 0-1,0 0 0,0 0 0,-1 0 0,1 0 0,0 0 1,0 0-1,0 0 0,0-1 0,0 1 0,0 0 0,0 0 0,0 0 1,-1 0-1,1 0 0,0 0 0,0 0 0,0-1 0,0 1 1,0 0-1,0 0 0,0 0 0,0 0 0,0 0 0,0 0 0,0-1 1,0 1-1,0 0 0,0 0 0,0 0 0,0 0 0,0 0 1,0 0-1,0-1 0,0 1 0,0 0 0,0 0 0,0 0 0,0 0 1,0 0-1,0 0 0,0-1 0,1 1 0,-1 0 0,0 0 1,0 0-1,12-11-2113,17-8-1915,5 0-910,5-1-1784</inkml:trace>
</inkml:ink>
</file>

<file path=ppt/ink/ink5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4.248"/>
    </inkml:context>
    <inkml:brush xml:id="br0">
      <inkml:brushProperty name="width" value="0.025" units="cm"/>
      <inkml:brushProperty name="height" value="0.025" units="cm"/>
      <inkml:brushProperty name="color" value="#E71224"/>
    </inkml:brush>
  </inkml:definitions>
  <inkml:trace contextRef="#ctx0" brushRef="#br0">1426 1 12748,'-20'0'64,"-18"-1"105,-1 2 0,1 1 0,0 2 0,0 1 0,-39 11 0,22 4 86,1 1 0,1 3 0,1 3-1,1 1 1,2 3 0,1 2 0,1 2-1,-83 81 1,64-46 349,3 2 0,3 3 0,3 3-1,-77 141 1,96-147-424,3 1 0,3 1 0,4 2 0,-34 146 0,54-183-183,1 0 1,3 0-1,0 1 1,3-1-1,2 1 1,1-1-1,1 1 1,3-1 0,1 0-1,2-1 1,26 71-1,-24-86-13,0-1-1,1 0 1,1-1-1,1-1 1,1 0-1,1-1 1,1 0-1,0-1 1,1-1 0,1-1-1,1-1 1,32 20-1,-33-24-7,1-1 0,0-2 0,0 1-1,1-2 1,0-1 0,1-1 0,-1 0 0,1-2 0,0 0 0,0-2-1,0 0 1,0-2 0,0 0 0,32-6 0,-15-3 22,-1-1 1,0-2 0,-1-1 0,-1-2 0,0-2-1,-1-1 1,-1-2 0,35-27 0,7-12 273,-3-4 0,79-86 1,-70 60 144,-4-4 0,113-178-1,-151 203-315,-2-1-1,-3-1 0,-4-3 1,-2 0-1,22-95 0,-41 126-75,-2 0 0,-2 0 0,-2 0 0,-2-1 0,-3-56 0,-1 82-21,0 0 0,-1 1 0,-1-1 0,0 0 0,-1 1 0,-1 0 0,-1 0 0,0 1 0,-2 0 0,0 0 0,0 1 0,-1 0 0,-1 0 0,-1 1 0,-17-16 0,14 17-52,0 1 1,-1 0 0,-1 1-1,0 1 1,-1 1 0,1 0-1,-2 2 1,1 0 0,-27-6-1,18 7-134,-1 1-1,0 2 0,0 0 1,0 2-1,0 2 1,-30 3-1,15 2-677,0 2 0,0 2 0,1 2 0,1 2 0,0 1 0,1 3 0,1 1 0,-54 34 0,-33 39-3848</inkml:trace>
</inkml:ink>
</file>

<file path=ppt/ink/ink5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218"/>
    </inkml:context>
    <inkml:brush xml:id="br0">
      <inkml:brushProperty name="width" value="0.025" units="cm"/>
      <inkml:brushProperty name="height" value="0.025" units="cm"/>
      <inkml:brushProperty name="color" value="#E71224"/>
    </inkml:brush>
  </inkml:definitions>
  <inkml:trace contextRef="#ctx0" brushRef="#br0">345 155 15887,'14'-27'2003,"1"1"1976,-2-1-1,15-44 1,-29 68-2824,-6 7-992,-3 6-161,1 1-1,0 1 1,0 0-1,1 0 1,1 0 0,0 1-1,-8 21 1,1 4 96,-15 59-1,21-60-53,2 1 0,1 0-1,2 0 1,1 0 0,2 1-1,2-1 1,2 0 0,1 0-1,2 0 1,13 41 0,10 12 789,-36-105-1672,-1-1 1,-1 2-1,0-1 1,-1 1 0,0 0-1,-11-12 1,-77-76-6022,51 55 5575,1 2 982,-33-38 4194,86 77 699,44 3-3159,64 4 132,45 0-2901,-57-8-6259,-49-5-1088</inkml:trace>
</inkml:ink>
</file>

<file path=ppt/ink/ink5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579"/>
    </inkml:context>
    <inkml:brush xml:id="br0">
      <inkml:brushProperty name="width" value="0.025" units="cm"/>
      <inkml:brushProperty name="height" value="0.025" units="cm"/>
      <inkml:brushProperty name="color" value="#E71224"/>
    </inkml:brush>
  </inkml:definitions>
  <inkml:trace contextRef="#ctx0" brushRef="#br0">196 1 16400,'0'0'9865,"-4"12"-9241,-14 40 669,-44 87 0,43-102-954,1 1-1,2 0 1,1 2 0,3-1-1,-16 82 1,26-108-392,1 0 0,1 0 0,0 0 0,0 0 0,1 0 0,1-1 0,0 1 0,8 24 0,-8-32-252,1 0 0,-1 0-1,1 0 1,1 0 0,-1-1 0,1 1 0,0-1 0,0 0 0,0 0 0,0 0 0,1-1-1,-1 1 1,1-1 0,0 0 0,0 0 0,0-1 0,1 0 0,-1 1 0,0-2-1,1 1 1,0-1 0,6 1 0,37 4-4516,6-6-3736</inkml:trace>
</inkml:ink>
</file>

<file path=ppt/ink/ink5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920"/>
    </inkml:context>
    <inkml:brush xml:id="br0">
      <inkml:brushProperty name="width" value="0.025" units="cm"/>
      <inkml:brushProperty name="height" value="0.025" units="cm"/>
      <inkml:brushProperty name="color" value="#E71224"/>
    </inkml:brush>
  </inkml:definitions>
  <inkml:trace contextRef="#ctx0" brushRef="#br0">65 1 15663,'0'0'12801,"9"9"-11119,-4-5-1559,-1 0 0,0 1 0,0 0 0,0 0 0,-1 0 0,0 0 0,0 1 0,0-1 0,-1 1 0,0 0 0,0-1 0,0 1 0,0 0 0,-1 0 0,0 1 0,-1-1 0,1 0 1,-1 0-1,0 0 0,-1 7 0,-3 4-118,0 0 1,0-1 0,-2 0 0,0 0 0,-1 0 0,0 0-1,-16 22 1,13-22-7,1 1-1,1 0 1,0 0-1,1 1 1,-7 28-1,13-45 2,1 0 0,0 0 0,0 0 0,0 0 0,0 0 0,0 0 0,0 0 0,0 0 0,0 0 0,0 0 0,0 0 0,1 0 0,-1 0 0,0 0 0,1 0 0,-1 0 0,1 0 0,-1 0 0,1 0 0,-1-1 0,1 1 0,0 0 0,-1 0 0,1-1 0,0 1 0,0 0 0,0-1 0,-1 1 0,2 0 0,2 1 0,-1-1 0,0 0 0,0 0 0,1 0 0,-1 0 0,1-1 0,-1 1 0,1-1 0,3 0 0,11-1 0,0 0 0,28-7 0,23-8-1431,-26 5-1327,0 3 0,46-4 0,-76 11-2992,-5-2-3362</inkml:trace>
</inkml:ink>
</file>

<file path=ppt/ink/ink5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8.292"/>
    </inkml:context>
    <inkml:brush xml:id="br0">
      <inkml:brushProperty name="width" value="0.025" units="cm"/>
      <inkml:brushProperty name="height" value="0.025" units="cm"/>
      <inkml:brushProperty name="color" value="#E71224"/>
    </inkml:brush>
  </inkml:definitions>
  <inkml:trace contextRef="#ctx0" brushRef="#br0">1 76 15118,'0'0'7880,"53"-29"-5350,6 18-128,24 0-416,16 0-576,10 1-802,1 7-448,-8 3-96,-16 0-96,-17 8-1121,-18 5-929,-17-2-1441,-9-1-1762,-11-7-1153</inkml:trace>
</inkml:ink>
</file>

<file path=ppt/ink/ink5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8.990"/>
    </inkml:context>
    <inkml:brush xml:id="br0">
      <inkml:brushProperty name="width" value="0.025" units="cm"/>
      <inkml:brushProperty name="height" value="0.025" units="cm"/>
      <inkml:brushProperty name="color" value="#E71224"/>
    </inkml:brush>
  </inkml:definitions>
  <inkml:trace contextRef="#ctx0" brushRef="#br0">212 1 16303,'0'0'6620,"10"1"-5814,-5-1-725,-1 1 0,1-1 0,-1 1 0,1 1 0,-1-1 0,0 1 0,1-1 0,-1 1 0,0 1 0,0-1 0,6 5 0,-1 1 29,0 0 0,-1 1 0,1 0 0,8 13 0,2 5 98,0 0 1,-2 2-1,0-1 1,-2 2 0,-2 0-1,11 35 1,-20-52-108,0 0 0,-1 0 0,-1 1 0,0-1 0,-1 0 0,0 1 0,-1-1 0,-1 1 0,0-1-1,-1 1 1,0-1 0,-1 0 0,-1 0 0,0 0 0,0 0 0,-2-1 0,-11 22 0,-4-4-78,-1-2-1,-2 0 0,0-2 0,-2 0 0,-1-2 1,-1-1-1,-51 33 0,43-34-2839,-57 25 1,44-28-4114</inkml:trace>
</inkml:ink>
</file>

<file path=ppt/ink/ink5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9.800"/>
    </inkml:context>
    <inkml:brush xml:id="br0">
      <inkml:brushProperty name="width" value="0.025" units="cm"/>
      <inkml:brushProperty name="height" value="0.025" units="cm"/>
      <inkml:brushProperty name="color" value="#E71224"/>
    </inkml:brush>
  </inkml:definitions>
  <inkml:trace contextRef="#ctx0" brushRef="#br0">1 70 11915,'0'0'16752,"48"-33"-16143,-2 27-97,8-2-352,-3-1-96,-7 2 0,-8 2-256,-10 3-801,-14 2-1857,-6 0-1539</inkml:trace>
</inkml:ink>
</file>

<file path=ppt/ink/ink5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03.710"/>
    </inkml:context>
    <inkml:brush xml:id="br0">
      <inkml:brushProperty name="width" value="0.025" units="cm"/>
      <inkml:brushProperty name="height" value="0.025" units="cm"/>
      <inkml:brushProperty name="color" value="#E71224"/>
    </inkml:brush>
  </inkml:definitions>
  <inkml:trace contextRef="#ctx0" brushRef="#br0">1533 204 11179,'-213'-18'5528,"-108"15"-5309,236 4 797,53-2-890,1 2 0,-1 2-1,1 0 1,0 2 0,0 2-1,0 1 1,1 1 0,1 1-1,-1 2 1,2 1 0,-1 1-1,-49 35 1,37-16 132,1 2-1,2 2 1,1 1 0,2 2 0,2 1 0,2 2 0,1 1-1,3 2 1,1 0 0,3 2 0,2 1 0,2 0-1,2 1 1,2 1 0,2 1 0,-8 80 0,19-106-220,1 0 1,1 0-1,1 0 1,2 0-1,0-1 1,2 1-1,0-1 1,2 1-1,1-2 1,1 1-1,1-1 1,1-1-1,1 0 1,2 0-1,0-1 1,1-1-1,1 0 1,0-2-1,2 1 1,1-2-1,0-1 1,1 0-1,1-1 1,0-1-1,1-1 1,1-1 0,42 17-1,-33-18-28,1-1 0,-1-2 1,2-2-1,-1-1 0,1-1 0,0-2 0,39-1 1,-25-4 211,-1-2 0,1-3 0,-1-1 1,72-23-1,-40 2 220,-1-3-1,-2-3 1,-1-3 0,-2-4 0,99-75 0,-126 83-211,-2-2 0,-2-2 0,-2-2 1,66-84-1,-84 94-38,-1-1 1,-2-1 0,-2-1-1,0-1 1,-3-1 0,0 0-1,-3 0 1,11-52-1,-15 47-105,-2 0-1,-1 0 1,-2-1-1,-2 1 1,-2 0-1,-1 0 1,-3-1-1,-20-77 1,20 96-124,-2 0 0,-1 0 0,-1 1 0,-1 0 0,0 1 0,-2 0 0,0 1 0,-1 0 0,-1 1 0,0 1 0,-2 0 0,0 2 0,-1-1 0,0 2 0,-1 1 1,-40-22-1,25 20-413,-1 1 0,0 3 1,-1 0-1,0 2 1,0 2-1,-67-5 1,16 9-2419,-151 13 1,82 13-1960,12 7-3886</inkml:trace>
</inkml:ink>
</file>

<file path=ppt/ink/ink5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0.027"/>
    </inkml:context>
    <inkml:brush xml:id="br0">
      <inkml:brushProperty name="width" value="0.025" units="cm"/>
      <inkml:brushProperty name="height" value="0.025" units="cm"/>
      <inkml:brushProperty name="color" value="#E71224"/>
    </inkml:brush>
  </inkml:definitions>
  <inkml:trace contextRef="#ctx0" brushRef="#br0">95 5 7623,'0'0'-53,"-10"0"1233,5-1-378,-34-2 2340,37 3-2808,0 0 1,0 0 0,-1 0-1,1 0 1,0 1 0,-1-1 0,1 1-1,0-1 1,0 1 0,-1 0-1,1 0 1,0 0 0,0 0 0,0 0-1,-2 2 1,3-2-262,1 0-1,-1 0 1,1 0-1,-1 0 1,1 0-1,0 0 1,0 0-1,-1 1 1,1-1-1,0 0 1,0 0-1,0 0 1,0 0-1,0 0 1,0 0-1,1 1 1,-1-1-1,0 0 1,1 0-1,-1 0 1,0 0-1,1 0 1,-1 0-1,1 0 1,0 0-1,0 1 1,20 27 147,-18-25-44,74 85 768,3-3 0,130 107 0,204 129-718,57 49-230,-263-186-402,541 444 2558,-329-284-834,-136-103-581,464 340-257,-397-365 107,-160-107-912,124 120 227,-231-162-713,3-3 0,137 76 0,-198-128 513,-5-3-31,0 2-1,34 23 1,-54-34 2,0 0 1,0-1-1,-1 1 0,1 0 1,0 0-1,-1-1 0,1 1 1,0 0-1,-1 0 0,1 0 1,-1 0-1,1 0 0,-1 0 1,0 0-1,1 0 0,-1 0 1,0 0-1,0 0 0,1 0 1,-1 1-1,0 8-9469</inkml:trace>
</inkml:ink>
</file>

<file path=ppt/ink/ink5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086"/>
    </inkml:context>
    <inkml:brush xml:id="br0">
      <inkml:brushProperty name="width" value="0.025" units="cm"/>
      <inkml:brushProperty name="height" value="0.025" units="cm"/>
      <inkml:brushProperty name="color" value="#E71224"/>
    </inkml:brush>
  </inkml:definitions>
  <inkml:trace contextRef="#ctx0" brushRef="#br0">310 1 19827,'-4'8'1126,"-100"158"3766,48-81-3313,-85 177 0,137-251-3706,6-10 272,14-23-1264,24-40-2378,-9 7-119,3-5-2386</inkml:trace>
</inkml:ink>
</file>

<file path=ppt/ink/ink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775"/>
    </inkml:context>
    <inkml:brush xml:id="br0">
      <inkml:brushProperty name="width" value="0.025" units="cm"/>
      <inkml:brushProperty name="height" value="0.025" units="cm"/>
    </inkml:brush>
  </inkml:definitions>
  <inkml:trace contextRef="#ctx0" brushRef="#br0">64 1 12940,'0'0'5990,"-18"55"-3556,3-30-416,0 0 64,3 2-480,9-9-1154,3-4-448,3-5-1057,15-7-833,6-2-1217,1-11-3907</inkml:trace>
</inkml:ink>
</file>

<file path=ppt/ink/ink5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445"/>
    </inkml:context>
    <inkml:brush xml:id="br0">
      <inkml:brushProperty name="width" value="0.025" units="cm"/>
      <inkml:brushProperty name="height" value="0.025" units="cm"/>
      <inkml:brushProperty name="color" value="#E71224"/>
    </inkml:brush>
  </inkml:definitions>
  <inkml:trace contextRef="#ctx0" brushRef="#br0">190 73 6854,'6'-10'4581,"-2"5"-3440,24-35 1989,-27 38-2680,1 1 1,0-1-1,-1 1 1,1-1-1,0 1 1,0 0-1,0-1 0,0 1 1,0 0-1,0 0 1,0 1-1,4-2 1,-5 2-352,-1 0 1,1 0-1,0 0 1,-1 1 0,1-1-1,-1 0 1,1 0-1,-1 1 1,1-1 0,-1 0-1,1 1 1,-1-1-1,1 0 1,-1 1 0,1-1-1,-1 1 1,1-1-1,-1 1 1,0-1-1,1 1 1,-1-1 0,0 1-1,0-1 1,1 1-1,-1 0 1,0-1 0,0 1-1,0-1 1,0 1-1,0 0 1,1-1 0,-1 1-1,-1 1 1,3 27 1012,-2-23-720,-1 109 1736,-1-61-1321,7 88 0,-3-133-701,0 0 1,0 0-1,1 0 0,0-1 1,1 1-1,8 15 0,14 8-1314,-23-30 530,-1 1 0,1-2 0,0 1 0,-1 0 0,1-1 0,0 1 0,0-1 0,0 0 0,6 2 0</inkml:trace>
  <inkml:trace contextRef="#ctx0" brushRef="#br0" timeOffset="1">0 404 16111,'0'0'12012,"71"-36"-10667,-19 16-833,7 0-448,5-1-224,-4 1-2114,-7 2-3363,-8 1-4901</inkml:trace>
</inkml:ink>
</file>

<file path=ppt/ink/ink5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771"/>
    </inkml:context>
    <inkml:brush xml:id="br0">
      <inkml:brushProperty name="width" value="0.025" units="cm"/>
      <inkml:brushProperty name="height" value="0.025" units="cm"/>
      <inkml:brushProperty name="color" value="#E71224"/>
    </inkml:brush>
  </inkml:definitions>
  <inkml:trace contextRef="#ctx0" brushRef="#br0">2 1 17104,'0'0'5926,"3"61"-2883,-3-23-961,0 9-609,-2 2-832,0 5-545,2-4-96,0-2-1153,4-8-1634,8-8-608,-1-9-449,-4-9-256,-5-10-2466</inkml:trace>
</inkml:ink>
</file>

<file path=ppt/ink/ink5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2.146"/>
    </inkml:context>
    <inkml:brush xml:id="br0">
      <inkml:brushProperty name="width" value="0.025" units="cm"/>
      <inkml:brushProperty name="height" value="0.025" units="cm"/>
      <inkml:brushProperty name="color" value="#E71224"/>
    </inkml:brush>
  </inkml:definitions>
  <inkml:trace contextRef="#ctx0" brushRef="#br0">60 169 14574,'-8'-6'2237,"5"4"-2343,-3-2 942,0 0 1,0-1 0,0 0-1,1 0 1,-6-7-1,10 11-698,0 0-1,0 1 0,0-1 0,1 0 0,-1 0 1,1 0-1,-1 0 0,1-1 0,-1 1 0,1 0 0,-1 0 1,1 0-1,0 0 0,0 0 0,0-1 0,-1 1 1,1 0-1,0 0 0,0 0 0,1-1 0,-1 1 1,0 0-1,0 0 0,1 0 0,-1 0 0,0 0 0,1 0 1,-1-1-1,1 1 0,0 0 0,-1 0 0,1 0 1,0 0-1,-1 1 0,1-1 0,0 0 0,0 0 1,0 0-1,0 1 0,0-1 0,0 0 0,0 1 0,0-1 1,0 1-1,0-1 0,0 1 0,2-1 0,36-14 82,0 2 0,1 2 0,1 2 0,0 1 0,45-3 0,-67 9-187,8-2-158,1 0 1,-1 2-1,1 1 1,-1 2 0,39 4-1,-62-4 116,-1 0 0,1 0 0,-1 0 0,0 0-1,1 1 1,-1-1 0,0 1 0,0 0 0,1 0 0,-1 0 0,-1 0 0,1 1 0,0-1-1,-1 1 1,1 0 0,-1-1 0,0 1 0,4 6 0,-4-3 67,0-1 0,0 1 0,-1-1 0,1 1 0,-1-1 0,0 1 0,-1 0 0,1 0 0,-1 0 0,-2 11 0,0 0 266,-2 0 0,0 0 0,-1 0 0,0-1 0,-2 1 0,-15 29 0,5-17-177,-1 0 0,-1-2 0,-1 0 0,-1-1 1,-2-1-1,0-1 0,-42 33 0,60-54-153,1 0-1,-1 0 1,0-1-1,1 1 1,-1-1 0,0 0-1,-1 0 1,1 0 0,0-1-1,0 0 1,-1 0-1,1 0 1,-1-1 0,-7 0-1,10-1-35,0 1 1,1-1-1,-1 0 0,0 0 0,1 0 1,-1-1-1,0 1 0,1 0 0,0-1 1,-1 0-1,1 0 0,0 0 0,0 0 1,0 0-1,0 0 0,0 0 0,0 0 1,1-1-1,-1 1 0,1-1 0,0 1 1,-1-1-1,1 0 0,0 1 0,1-1 1,-1 0-1,0 0 0,1-3 0,-2-6-2338,0 0 1,2 0-1,0-20 0,3-2-5323</inkml:trace>
</inkml:ink>
</file>

<file path=ppt/ink/ink5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2.490"/>
    </inkml:context>
    <inkml:brush xml:id="br0">
      <inkml:brushProperty name="width" value="0.025" units="cm"/>
      <inkml:brushProperty name="height" value="0.025" units="cm"/>
      <inkml:brushProperty name="color" value="#E71224"/>
    </inkml:brush>
  </inkml:definitions>
  <inkml:trace contextRef="#ctx0" brushRef="#br0">165 0 18065,'0'0'8728,"-6"15"-7836,-32 70 482,-35 124 1,60-163-908,2 0-1,3 1 1,1 0-1,-1 92 1,8-132-465,0 0 1,1 0-1,0 0 1,0 0-1,0 0 1,1 0-1,0 0 0,1 0 1,0 0-1,0-1 1,0 0-1,0 1 1,1-1-1,0 0 1,1-1-1,8 10 0,-6-9-16,-1-1-1,1-1 0,1 1 0,-1-1 0,1-1 1,-1 1-1,1-1 0,0 0 0,0-1 1,0 0-1,1-1 0,-1 1 0,17-1 1,-11 0-793,1-1 1,0-1 0,0 0 0,0-1 0,0 0 0,25-9 0,25-16-9049</inkml:trace>
</inkml:ink>
</file>

<file path=ppt/ink/ink5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2.958"/>
    </inkml:context>
    <inkml:brush xml:id="br0">
      <inkml:brushProperty name="width" value="0.025" units="cm"/>
      <inkml:brushProperty name="height" value="0.025" units="cm"/>
      <inkml:brushProperty name="color" value="#E71224"/>
    </inkml:brush>
  </inkml:definitions>
  <inkml:trace contextRef="#ctx0" brushRef="#br0">170 45 11499,'8'-6'3518,"3"-1"-2243,-7 4-592,1 0 1,-1 0-1,0 0 1,0 0-1,0-1 0,0 1 1,4-7-1,-82 112 7464,38-44-7398,3 1 0,-35 85 0,53-99-1235,19-43-1817,5-7 1186,7-11-588,-9 5-85,0 0-1,-1-1 1,0 0-1,5-14 1,4-22-5903</inkml:trace>
</inkml:ink>
</file>

<file path=ppt/ink/ink5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3.301"/>
    </inkml:context>
    <inkml:brush xml:id="br0">
      <inkml:brushProperty name="width" value="0.025" units="cm"/>
      <inkml:brushProperty name="height" value="0.025" units="cm"/>
      <inkml:brushProperty name="color" value="#E71224"/>
    </inkml:brush>
  </inkml:definitions>
  <inkml:trace contextRef="#ctx0" brushRef="#br0">197 0 8264,'0'0'6982,"14"54"-3907,-6-26-865,1 3 129,3 0-514,-1 3-575,2 0-834,0-3-352,1 0 0,-2-3-32,-2-2-256,0-6-865,-5-5-2018,-2-4-3780</inkml:trace>
  <inkml:trace contextRef="#ctx0" brushRef="#br0" timeOffset="1">0 407 15503,'0'0'3267,"57"5"-1345,-11-7-289,14-12-352,5-4-704,4 0-449,-2-2-416,-10-1-2595,-11 4-4036</inkml:trace>
</inkml:ink>
</file>

<file path=ppt/ink/ink5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3.785"/>
    </inkml:context>
    <inkml:brush xml:id="br0">
      <inkml:brushProperty name="width" value="0.025" units="cm"/>
      <inkml:brushProperty name="height" value="0.025" units="cm"/>
      <inkml:brushProperty name="color" value="#E71224"/>
    </inkml:brush>
  </inkml:definitions>
  <inkml:trace contextRef="#ctx0" brushRef="#br0">227 1 19538,'-13'1'1810,"4"0"-1559,1 0 1,-1 0-1,0 1 0,0 0 0,1 0 0,-1 1 0,1 1 1,0-1-1,0 1 0,0 1 0,0-1 0,1 1 0,0 0 1,0 1-1,0 0 0,1 0 0,0 1 0,0-1 0,-9 14 1,7-6-30,1 1 0,0-1 0,1 1 1,1 1-1,0-1 0,1 1 0,0 0 1,2 0-1,0 0 0,0 0 1,3 32-1,-1-42-195,0 1-1,1-1 1,0 0 0,0 1 0,1-1-1,0 0 1,0 0 0,0 0 0,1 0-1,-1-1 1,2 1 0,-1-1 0,0 1-1,1-1 1,0 0 0,0 0 0,1-1-1,-1 1 1,1-1 0,0 0 0,0 0-1,1-1 1,-1 0 0,1 0 0,0 0-1,-1 0 1,1-1 0,0 0 0,1 0-1,-1-1 1,0 1 0,9-1 0,-6 0 10,0 0 0,0-1 0,1 0 0,-1-1 0,0 0 0,0-1 0,0 1 0,0-2 0,15-5 0,-21 7 13,0 0 0,0-1 0,-1 0 0,1 1 0,0-1 0,-1 0 0,1 0 0,-1 0 0,0-1 0,1 1 0,-1-1 0,0 1 0,0-1 0,-1 0 1,1 1-1,-1-1 0,1 0 0,-1 0 0,0 0 0,0 0 0,0-1 0,-1 1 0,1 0 0,-1 0 0,1 0 0,-1-1 0,0 1 0,0 0 0,-1 0 0,0-7 0,-1 7-25,1 0 0,0 0 0,-1 1-1,0-1 1,1 0 0,-1 0-1,0 1 1,0-1 0,-1 1 0,1 0-1,-1 0 1,1-1 0,-1 2-1,1-1 1,-1 0 0,0 0 0,0 1-1,0 0 1,0-1 0,0 1 0,0 0-1,0 1 1,-1-1 0,-5 0-1,6 0-9,-1 0-1,0 0 1,0 1 0,0 0-1,1 0 1,-1 0-1,0 0 1,0 0-1,0 1 1,0-1-1,1 1 1,-1 0 0,0 1-1,1-1 1,-1 0-1,1 1 1,-1 0-1,1 0 1,0 0-1,-5 4 1,7-6-15,1 1 0,-1-1 0,1 1 0,-1 0 0,1-1 0,-1 1 0,1 0 0,-1-1 0,1 1 0,-1 0 0,1-1 0,0 1 0,0 0 0,-1 0 0,1 0 0,0-1 0,0 1 0,0 0 0,0 0 0,0 0 0,0-1 0,0 1 0,0 0 0,0 0 0,0 1 0,17 3 0,29-14 0,-17-5-702,-1-1 0,-1-1 0,0-1 0,-1-1-1,25-23 1,-16 13 409,-35 33 496,1 1 0,-1-1 0,0 1 0,-1-1 0,1 0 0,-3 9-1,-5 19 27,4-20-439,0 0 0,1 0 1,1 0-1,0 0 1,0 1-1,2 22 1,4-28-4505,9-7-2167</inkml:trace>
</inkml:ink>
</file>

<file path=ppt/ink/ink5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4.124"/>
    </inkml:context>
    <inkml:brush xml:id="br0">
      <inkml:brushProperty name="width" value="0.025" units="cm"/>
      <inkml:brushProperty name="height" value="0.025" units="cm"/>
      <inkml:brushProperty name="color" value="#E71224"/>
    </inkml:brush>
  </inkml:definitions>
  <inkml:trace contextRef="#ctx0" brushRef="#br0">59 0 18674,'0'0'1537,"30"52"193,-13-18 95,0 4-287,1 2-193,0 5-448,-3 3-352,-2 4 127,-8 8 161,-4 6 0,-1 7-321,-11 9-191,-14 6-161,-8 5-64,-6-5-769,-4-9-4612,1-16-11691</inkml:trace>
</inkml:ink>
</file>

<file path=ppt/ink/ink5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2.618"/>
    </inkml:context>
    <inkml:brush xml:id="br0">
      <inkml:brushProperty name="width" value="0.025" units="cm"/>
      <inkml:brushProperty name="height" value="0.025" units="cm"/>
      <inkml:brushProperty name="color" value="#E71224"/>
    </inkml:brush>
  </inkml:definitions>
  <inkml:trace contextRef="#ctx0" brushRef="#br0">792 11 3011,'0'0'11013,"-11"-1"-7751,-30-1-2985,-1 2 1,1 2-1,-66 10 1,79-6 875,-1-2 0,0-2 0,-43 0 1,51-3-1775,0-2 0,1 0 1,-23-6-1,26 4-332,0 0 0,-1 2 0,1 0 0,0 1 0,-1 1-1,0 0 1,1 1 0,-1 1 0,1 1 0,-1 1 0,1 0 0,-22 7 0,0 7-7151</inkml:trace>
</inkml:ink>
</file>

<file path=ppt/ink/ink5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2.975"/>
    </inkml:context>
    <inkml:brush xml:id="br0">
      <inkml:brushProperty name="width" value="0.025" units="cm"/>
      <inkml:brushProperty name="height" value="0.025" units="cm"/>
      <inkml:brushProperty name="color" value="#E71224"/>
    </inkml:brush>
  </inkml:definitions>
  <inkml:trace contextRef="#ctx0" brushRef="#br0">626 4 15599,'0'0'833,"-73"0"-769,34 0 96,-9-1 160,0 1 321,-3-2 448,-5 2-545,-2 0-480,2 0-224,-3 0-993,-4 2-1858,-11 12-1121</inkml:trace>
</inkml:ink>
</file>

<file path=ppt/ink/ink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1.380"/>
    </inkml:context>
    <inkml:brush xml:id="br0">
      <inkml:brushProperty name="width" value="0.025" units="cm"/>
      <inkml:brushProperty name="height" value="0.025" units="cm"/>
    </inkml:brush>
  </inkml:definitions>
  <inkml:trace contextRef="#ctx0" brushRef="#br0">83 0 20211,'0'0'8008,"-9"9"-6610,3-3-1262,-1 1-1,1 0 1,0 0-1,1 0 1,0 1-1,0-1 1,0 1-1,1 0 1,0 1-1,1-1 1,0 1 0,-4 15-1,2 23-130,3-1 0,3 61 0,1-13-201,0-107 265,0 0 0,0-1 0,2 1 0,-1 0 0,10-20 0,4-17-142,-12 34 11,-3 7 14,1 0-1,-1 0 1,-1 0-1,2-17 1,-18 54-497,13-23 524,0 1-1,1-1 1,0 0-1,0 1 1,0-1-1,0 0 1,1 1-1,0-1 1,0 1-1,1 5 1,-1-9 20,1 0 0,0 0 0,-1 0 0,1 0 1,0-1-1,0 1 0,0 0 0,0-1 1,0 1-1,1 0 0,-1-1 0,1 0 0,-1 1 1,0-1-1,1 0 0,0 0 0,-1 0 1,1 0-1,0 0 0,0 0 0,-1 0 1,1-1-1,0 1 0,0 0 0,0-1 0,0 0 1,0 1-1,0-1 0,0 0 0,0 0 1,3-1-1,5 2-75,1-1 1,0-1-1,-1 0 0,1 0 1,-1-1-1,1-1 0,-1 0 1,0 0-1,0-1 1,0 0-1,0-1 0,-1 0 1,0 0-1,0-1 0,0 0 1,-1-1-1,15-14 1,-17 12 580,-17 17-301,-17 16 138,23-21-258,1 1-1,1 0 0,-1 1 1,0-1-1,1 0 1,0 1-1,0 0 0,1 0 1,-1 0-1,1 0 1,0 0-1,0 0 1,1 1-1,-1-1 0,0 9 1,3-14-66,0 1 0,0 0 0,0 0 0,0 0 0,1 0 1,-1-1-1,0 1 0,0-1 0,1 1 0,-1-1 0,0 1 0,0-1 1,1 0-1,-1 1 0,1-1 0,-1 0 0,0 0 0,1 0 0,-1 0 1,0 0-1,3-1 0,34-2 154,-18-2-252,-1-2 0,0 0 0,0-2 1,0 0-1,30-20 0,-34 20-183,-15 9 246,0-1 1,0 1 0,0 0-1,0 0 1,1-1-1,-1 1 1,0 0-1,0 0 1,0-1-1,1 1 1,-1 0-1,0 0 1,0 0-1,1 0 1,-1-1-1,0 1 1,0 0-1,1 0 1,-1 0-1,0 0 1,0 0 0,1 0-1,-1 0 1,0 0-1,1 0 1,-1 0-1,0 0 1,0 0-1,1 0 1,-1 0-1,0 0 1,1 0-1,-1 0 1,0 0-1,0 0 1,1 0-1,-1 0 1,0 1 0,0-1-1,1 0 1,-1 0-1,0 0 1,0 0-1,1 1 1,-1-1-1,0 0 1,0 0-1,0 1 1,0-1-1,1 0 1,-1 0-1,0 1 1,0-1-1,0 0 1,0 0-1,0 1 1,0-1 0,0 0-1,0 1 1,0-1-1,0 0 1,0 0-1,0 1 1,0-1-1,0 0 1,0 1-1,0-1 1,0 1-1,-8 29 442,0-4 372,9-25-755,0 0 0,-1 0 1,1-1-1,0 1 0,0 0 0,-1-1 0,1 1 0,0-1 0,0 1 0,0-1 0,0 1 0,0-1 0,0 0 0,0 1 0,0-1 0,0 0 1,0 0-1,0 0 0,0 0 0,0 0 0,0 0 0,0 0 0,0 0 0,0 0 0,1-1 0,29-1 231,-16-4-270,-1 0 0,1-1 0,-2-1 0,1 0 0,-1-1-1,0 0 1,-1-1 0,0 0 0,0-1 0,17-23 0,-27 32-3,0 0 0,-1 1 0,0-1 0,1 0 0,-1 0 0,0 0 0,0-1 0,0 1 0,0 0 0,0 0 0,0-1 0,-1 1 0,1 0 0,-1-1 0,0 1 0,0 0 0,0-1 0,0 1 0,0-4 0,-1 4 0,0 1 0,0 0 0,1 0 0,-1 0 0,0 0 0,0 0 0,0 0 0,-1 0 0,1 0 0,0 0 0,0 0 0,0 1 0,-1-1 0,1 0 0,0 1 0,-1-1 0,1 1 0,0 0 0,-1-1 0,1 1 0,-1 0 0,1 0 0,0 0 0,-1 0 0,1 0 0,-1 0 0,1 0 0,-1 0 0,1 1 0,0-1 0,-1 1 0,-1 0 0,-3 1 0,-1 0 0,1 1 0,0 0 0,-1 0 0,2 1 0,-1-1 0,0 1 0,1 1 0,-1-1 0,1 1 0,0 0 0,-8 10 0,10-11 0,0-1 0,1 1 0,-1 0 0,0-1 0,1 1 0,0 1 0,0-1 0,0 0 0,1 0 0,-1 1 0,1-1 0,0 1 0,0-1 0,1 1 0,-1-1 0,1 1 0,0-1 0,0 1 0,1 0 0,1 5 0,-1-7-8,1-1 0,0 1 0,-1-1 0,1 1 0,0-1 0,0 0 0,1 0 0,-1 0 0,0-1 0,1 1 0,-1 0 0,1-1 0,0 0 0,-1 1 0,1-1 0,0 0 0,0 0 0,0-1 0,-1 1 0,1 0 0,0-1 0,5 0 0,71 1-801,-69-1 580,-9 0 3,1 0 1,-1 0-1,1 0 1,-1-1 0,0 1-1,1 0 1,-1 0 0,0-1-1,1 1 1,-1-1-1,0 0 1,0 1 0,1-1-1,-1 0 1,2-1 0,-2 1-386,-1 0 0,1 0 0,0-1 0,0 1 0,-1 0 0,1-1 0,-1 1 0,1-1 1,-1 1-1,0 0 0,1-1 0,-1 1 0,0-1 0,0-2 0,0-16-10989</inkml:trace>
</inkml:ink>
</file>

<file path=ppt/ink/ink5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3.318"/>
    </inkml:context>
    <inkml:brush xml:id="br0">
      <inkml:brushProperty name="width" value="0.025" units="cm"/>
      <inkml:brushProperty name="height" value="0.025" units="cm"/>
      <inkml:brushProperty name="color" value="#E71224"/>
    </inkml:brush>
  </inkml:definitions>
  <inkml:trace contextRef="#ctx0" brushRef="#br0">1497 144 9929,'-192'-55'2679,"20"6"-8144,151 44 5077,-1 1 0,1 1-1,-30 0 1,-5 4 2823,-59 10 0,-12 0 524,42-13-4009,-20-15 1416,76 10-159,0 2 0,-54-3 1,-61 4 4816,1 0-3765,134 4-1137,0 0-1,1 1 1,-1 1 0,1-1-1,-11 4 1,-9 12-1651,27-16 1025,0 0 0,0 0 0,0 0 1,0 1-1,0-1 0,0 1 0,0-1 0,0 0 1,1 1-1,-1 0 0,1-1 0,-1 1 1,1-1-1,0 1 0,-1-1 0,1 4 0</inkml:trace>
</inkml:ink>
</file>

<file path=ppt/ink/ink5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4.496"/>
    </inkml:context>
    <inkml:brush xml:id="br0">
      <inkml:brushProperty name="width" value="0.025" units="cm"/>
      <inkml:brushProperty name="height" value="0.025" units="cm"/>
      <inkml:brushProperty name="color" value="#E71224"/>
    </inkml:brush>
  </inkml:definitions>
  <inkml:trace contextRef="#ctx0" brushRef="#br0">53 0 19699,'0'0'6961,"-5"15"-6379,-7 21-76,2 0 0,2 1 0,1 1 0,-1 37 0,5 176 1904,4-147-1825,17-273-585,-13 104 0,-2 5 0,3 1 0,16-73 0,-21 129 0,0 0 0,-1 0 0,1 1 0,0-1 0,0 0 0,1 1 0,-1-1 0,0 1 0,1-1 0,0 1 0,-1 0 0,1-1 0,0 1 0,0 0 0,0 0 0,1 1 0,-1-1 0,0 0 0,1 1 0,-1-1 0,1 1 0,0 0 0,-1 0 0,5-2 0,-3 3 0,-1 0 0,1 0 0,-1 0 0,1 0 0,-1 0 0,1 1 0,-1 0 0,1-1 0,-1 1 0,1 1 0,-1-1 0,0 0 0,0 1 0,0 0 0,0-1 0,0 1 0,0 0 0,0 1 0,3 2 0,-3-2 0,-1-1 0,1 0 0,-1 1 0,1 0 0,-1-1 0,0 1 0,0 0 0,0 0 0,-1 0 0,1 0 0,-1 0 0,1 1 0,-1-1 0,0 0 0,0 1 0,-1-1 0,1 1 0,-1-1 0,0 1 0,0 5 0,-1-4 0,0 0 0,0-1 0,-1 1 0,0-1 0,0 0 0,0 1 0,0-1 0,-1 0 0,1 0 0,-1-1 0,0 1 0,0 0 0,-7 4 0,3-1 0,-2 0 0,1-1 0,-1 0 0,0 0 0,0-1 0,-1-1 0,1 1 0,-1-1 0,0-1 0,0 0 0,0 0 0,-1-1 0,-11 1 0,22-4-11,0 1 0,-1 0 0,1 0 0,0 0 0,0 0-1,-1-1 1,1 1 0,0 0 0,0 0 0,-1-1 0,1 1 0,0 0 0,0 0 0,0-1 0,0 1-1,0 0 1,-1-1 0,1 1 0,0 0 0,0-1 0,0 1 0,0 0 0,0 0 0,0-1 0,0 1 0,0 0-1,0-1 1,0 1 0,0 0 0,0-1 0,0 1 0,0 0 0,0-1 0,1 1 0,-1 0 0,0 0-1,0-1 1,0 1 0,0 0 0,1-1 0,-1 1 0,0 0 0,0 0 0,0 0 0,1-1 0,-1 1 0,0 0-1,0 0 1,1 0 0,-1-1 0,13-15-2541,47-39-10276,-22 20 235</inkml:trace>
</inkml:ink>
</file>

<file path=ppt/ink/ink5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4.993"/>
    </inkml:context>
    <inkml:brush xml:id="br0">
      <inkml:brushProperty name="width" value="0.025" units="cm"/>
      <inkml:brushProperty name="height" value="0.025" units="cm"/>
      <inkml:brushProperty name="color" value="#E71224"/>
    </inkml:brush>
  </inkml:definitions>
  <inkml:trace contextRef="#ctx0" brushRef="#br0">148 1 18642,'0'0'13324,"-11"13"-13148,-10 14-129,2 0 0,1 2 0,2 0 0,-22 53 0,34-71-34,0-1 18,0 0-1,1 0 0,0 0 0,1 0 0,0 1 0,0 11 1,2-22-29,0 0 0,1 1 0,-1-1 1,0 0-1,1 1 0,-1-1 0,0 0 1,1 0-1,-1 1 0,1-1 0,-1 0 1,1 0-1,-1 0 0,0 0 0,1 0 1,-1 0-1,1 1 0,-1-1 0,1 0 1,-1 0-1,1 0 0,-1-1 0,1 1 1,-1 0-1,1 0 0,-1 0 0,0 0 1,1 0-1,-1 0 0,1-1 0,-1 1 1,0 0-1,1 0 0,-1-1 0,1 1 1,-1 0-1,0-1 0,1 1 0,-1 0 1,0-1-1,1 0 0,19-11 69,-5-2-563,-1 0 1,0-1-1,-1-1 0,-1 0 0,-1 0 1,0-1-1,-1-1 0,14-33 0,-32 74 735,1 0 0,1 0-1,1 0 1,1 1-1,1 0 1,0 33-1,3-56-230,1-1-1,-1 1 1,0-1-1,1 1 1,-1-1-1,1 0 1,-1 1-1,0-1 1,1 0-1,-1 1 1,1-1-1,-1 0 1,1 0-1,-1 1 1,1-1-1,-1 0 1,1 0-1,-1 0 1,1 0-1,-1 1 1,1-1-1,0 0 1,-1 0-1,1 0 1,-1 0-1,1 0 1,-1-1-1,1 1 1,-1 0-1,1 0 1,-1 0 0,1 0-1,-1-1 1,1 1-1,-1 0 1,1 0-1,-1-1 1,1 1-1,-1 0 1,1-1-1,-1 1 1,0 0-1,1-1 1,-1 1-1,0-1 1,1 1-1,-1-1 1,0 1-1,0-1 1,1 0-1,0-3-59,0 1-1,0-1 0,-1 0 0,1 1 1,-1-1-1,0 0 0,0 0 0,0 1 1,-1-1-1,1 0 0,-1 1 0,0-1 1,0 0-1,0 1 0,0-1 0,-1 1 0,0 0 1,1-1-1,-1 1 0,0 0 0,-1 0 1,1 0-1,0 0 0,-1 0 0,0 1 1,0-1-1,1 1 0,-1 0 0,-5-3 1,-1-1 74,0-1 0,-1 1 0,0 1 0,0 0 0,-1 0 0,0 1 0,1 1 0,-19-4 0,67 10 411,0-2-1,-1-1 1,72-11-1,-37-7-3807,-26-1-3006,5-8-6627</inkml:trace>
</inkml:ink>
</file>

<file path=ppt/ink/ink5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5.569"/>
    </inkml:context>
    <inkml:brush xml:id="br0">
      <inkml:brushProperty name="width" value="0.025" units="cm"/>
      <inkml:brushProperty name="height" value="0.025" units="cm"/>
      <inkml:brushProperty name="color" value="#E71224"/>
    </inkml:brush>
  </inkml:definitions>
  <inkml:trace contextRef="#ctx0" brushRef="#br0">137 0 16976,'0'0'11675,"-4"16"-11061,-38 119 278,-16 59-86,48-154-566,2 0 0,-5 80 0,12-115-235,1 1 1,0 0-1,0-1 0,0 1 0,1-1 0,0 1 0,0-1 0,1 1 1,-1-1-1,1 0 0,0 0 0,0 0 0,1 0 0,5 9 0,-4-11-152,0 1-1,0-1 1,0 0-1,0-1 1,0 1-1,0-1 1,1 1-1,-1-1 1,1-1-1,0 1 1,-1-1-1,1 1 1,0-1-1,0-1 0,0 1 1,0-1-1,5 0 1,3 1-1466,0-1 0,0-1 0,0 0 0,0-1-1,23-6 1,17-12-7499</inkml:trace>
</inkml:ink>
</file>

<file path=ppt/ink/ink5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5.927"/>
    </inkml:context>
    <inkml:brush xml:id="br0">
      <inkml:brushProperty name="width" value="0.025" units="cm"/>
      <inkml:brushProperty name="height" value="0.025" units="cm"/>
      <inkml:brushProperty name="color" value="#E71224"/>
    </inkml:brush>
  </inkml:definitions>
  <inkml:trace contextRef="#ctx0" brushRef="#br0">1 1 8968,'0'0'3268</inkml:trace>
</inkml:ink>
</file>

<file path=ppt/ink/ink5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6.269"/>
    </inkml:context>
    <inkml:brush xml:id="br0">
      <inkml:brushProperty name="width" value="0.025" units="cm"/>
      <inkml:brushProperty name="height" value="0.025" units="cm"/>
      <inkml:brushProperty name="color" value="#E71224"/>
    </inkml:brush>
  </inkml:definitions>
  <inkml:trace contextRef="#ctx0" brushRef="#br0">161 53 16912,'0'0'3785,"1"-8"144,4-22 1074,-3 15-2787,-4 21-1294,-11 33-922,-1 0 0,-2-1 0,-23 39 0,-3 7 0,32-63 6,5-12-16,0 1 1,1 0 0,0 0-1,0 0 1,1 0-1,0 1 1,-1 14 0,4-25-29,0 1 0,0-1 0,0 0 0,0 0 0,0 0 0,0 0 0,0 1 1,0-1-1,0 0 0,0 0 0,0 0 0,0 0 0,0 1 0,0-1 0,0 0 1,0 0-1,0 0 0,0 0 0,0 0 0,1 1 0,-1-1 0,0 0 0,0 0 1,0 0-1,0 0 0,0 0 0,0 0 0,1 0 0,-1 1 0,0-1 0,0 0 1,0 0-1,0 0 0,1 0 0,-1 0 0,0 0 0,0 0 0,0 0 0,0 0 1,1 0-1,-1 0 0,0 0 0,0 0 0,0 0 0,0 0 0,1 0 0,-1 0 1,11-6-1228,10-11-895,0-10-3125,-1 0 0,29-53 0,-19 27-4585</inkml:trace>
  <inkml:trace contextRef="#ctx0" brushRef="#br0" timeOffset="1">161 53 11755,'64'3'8680,"-64"6"-6341,0 15-418,-7 8 65,-1 7-576,4 2-225,2 0-128,2-9-417,6-1-480,12-8-128,3-9-128,1-1-768,-1-5-1026,-6 1-1794,-9-3-2946</inkml:trace>
</inkml:ink>
</file>

<file path=ppt/ink/ink5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6.626"/>
    </inkml:context>
    <inkml:brush xml:id="br0">
      <inkml:brushProperty name="width" value="0.025" units="cm"/>
      <inkml:brushProperty name="height" value="0.025" units="cm"/>
      <inkml:brushProperty name="color" value="#E71224"/>
    </inkml:brush>
  </inkml:definitions>
  <inkml:trace contextRef="#ctx0" brushRef="#br0">1 232 18257,'0'0'8937,"76"-62"-8169,-30 36-255,8-2-449,0-2-1666,-4 0-2946,-8 2-1794,-6 1-3203</inkml:trace>
</inkml:ink>
</file>

<file path=ppt/ink/ink5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6.951"/>
    </inkml:context>
    <inkml:brush xml:id="br0">
      <inkml:brushProperty name="width" value="0.025" units="cm"/>
      <inkml:brushProperty name="height" value="0.025" units="cm"/>
      <inkml:brushProperty name="color" value="#E71224"/>
    </inkml:brush>
  </inkml:definitions>
  <inkml:trace contextRef="#ctx0" brushRef="#br0">145 1 12332,'0'0'12609,"-9"2"-10319,3 0-2153,0 1 0,0-1 1,0 1-1,1 0 0,-1 1 0,1 0 0,0-1 1,0 2-1,0-1 0,0 0 0,1 1 0,0 0 1,0 0-1,0 1 0,1-1 0,-1 1 0,1-1 1,0 1-1,-2 9 0,-3 3 336,0 1 0,2 0 0,-8 38 0,12-50-418,1 1 1,0-1-1,0 1 1,1 0-1,0-1 1,0 1-1,1-1 1,0 1 0,0 0-1,1-1 1,0 0-1,1 1 1,3 8-1,-3-12-52,-1-1 0,1 1 0,0-1 0,1 0 0,-1 0 0,0 0-1,1 0 1,0 0 0,0-1 0,0 0 0,0 0 0,0 0 0,0 0 0,0 0-1,1-1 1,-1 0 0,0 0 0,1 0 0,-1 0 0,1-1 0,0 0 0,-1 0 0,1 0-1,-1 0 1,1-1 0,-1 0 0,1 0 0,-1 0 0,0 0 0,8-4 0,-9 4-2,1 0 0,0-1-1,0 1 1,-1-1 0,1 0 0,-1 0 0,1 0 0,-1-1 0,0 1 0,0-1 0,0 0 0,0 0 0,0 0 0,-1 0 0,1 0 0,-1-1 0,0 1 0,0-1 0,0 1 0,-1-1 0,1 0 0,-1 0 0,0 0 0,0 1-1,0-1 1,-1 0 0,1 0 0,-1 0 0,0-1 0,0 1 0,0 0 0,-1 0 0,1 0 0,-3-5 0,3 7-1,-1 1 0,0 0 0,0-1 0,0 1 0,1 0 0,-1 0 0,-1 0 0,1 0 0,0 0 0,0 0 0,0 0 0,0 0 0,-1 0 0,1 0 0,0 1 0,-1-1 0,1 1 0,-1-1 0,1 1 0,-1-1 0,1 1 0,-1 0 0,1 0 0,-1 0 0,1 0 0,-1 0 0,1 0 0,-1 0 0,1 0 0,-1 0 0,1 1 0,-1-1 0,1 1 0,-1-1 0,1 1 0,0 0 0,-3 1 0,-2 0 0,0 0 0,1 1 0,-1 0 0,0 1 0,1-1 0,0 1 0,-8 7 0,-3 14 0,17-24 0,-1-1 0,0 1 0,1-1 0,-1 1 0,0-1 0,1 1 0,-1-1 0,1 0 0,-1 1 0,0-1 0,1 0 0,-1 1 0,1-1 0,0 0 0,-1 0 0,1 1 0,-1-1 0,1 0 0,-1 0 0,1 0 0,-1 0 0,1 0 0,0 0 0,-1 0 0,1 0 0,-1 0 0,1 0 0,0 0 0,-1 0 0,1 0 0,-1 0 0,1 0 0,-1-1 0,1 1 0,-1 0 0,7-2-89,0 1 0,0-1 0,0 0 1,0-1-1,-1 0 0,1 0 0,-1 0 0,0-1 0,8-6 0,50-47-1567,-8 7 752,-55 51 872,0 1-1,0-1 0,-1 1 1,1-1-1,-1 0 0,0 1 1,1-1-1,-1 1 0,0-1 1,0 1-1,0-1 0,0 1 1,0-1-1,0 1 1,0-1-1,-1 3 0,-15 77-49,12-64-37,0 0 0,0 1 0,2 0 1,0 0-1,1 18 0,1-34-162,0 1 0,0-1 0,1 0 1,-1 0-1,1 0 0,-1 1 0,1-1 1,0 0-1,-1 0 0,1 0 0,0 0 1,1 0-1,-1 0 0,0 0 0,0-1 0,1 1 1,-1 0-1,1-1 0,0 1 0,-1-1 1,1 1-1,0-1 0,0 0 0,0 0 0,0 0 1,0 0-1,0 0 0,0 0 0,0 0 1,0-1-1,0 1 0,1-1 0,-1 0 1,0 1-1,0-1 0,0 0 0,1 0 0,-1-1 1,0 1-1,0 0 0,4-2 0,15-6-6381</inkml:trace>
</inkml:ink>
</file>

<file path=ppt/ink/ink5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7.327"/>
    </inkml:context>
    <inkml:brush xml:id="br0">
      <inkml:brushProperty name="width" value="0.025" units="cm"/>
      <inkml:brushProperty name="height" value="0.025" units="cm"/>
      <inkml:brushProperty name="color" value="#E71224"/>
    </inkml:brush>
  </inkml:definitions>
  <inkml:trace contextRef="#ctx0" brushRef="#br0">32 0 17905,'0'0'9929,"55"60"-8103,-28-26-641,-1 7-544,-3 9-481,-7 9-64,-11 10-64,-5 10 0,-21 10 0,-12 9 0,-3 2-384,2-6-737,1-13-993,7-18-7015</inkml:trace>
</inkml:ink>
</file>

<file path=ppt/ink/ink5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1.845"/>
    </inkml:context>
    <inkml:brush xml:id="br0">
      <inkml:brushProperty name="width" value="0.025" units="cm"/>
      <inkml:brushProperty name="height" value="0.025" units="cm"/>
      <inkml:brushProperty name="color" value="#E71224"/>
    </inkml:brush>
  </inkml:definitions>
  <inkml:trace contextRef="#ctx0" brushRef="#br0">21 375 9097,'0'0'15534,"-20"-14"-15117,30-19-321,5-11-64,6-12-1153,-1-12-2146,0-8-1410,0-8-2273</inkml:trace>
</inkml:ink>
</file>

<file path=ppt/ink/ink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1.712"/>
    </inkml:context>
    <inkml:brush xml:id="br0">
      <inkml:brushProperty name="width" value="0.025" units="cm"/>
      <inkml:brushProperty name="height" value="0.025" units="cm"/>
    </inkml:brush>
  </inkml:definitions>
  <inkml:trace contextRef="#ctx0" brushRef="#br0">784 115 4260,'0'0'18482,"-58"-60"-15536,43 53-1024,9 5-1057,-2 2-641,5 0-320,3 6-2178,0 3-2851</inkml:trace>
  <inkml:trace contextRef="#ctx0" brushRef="#br0" timeOffset="1">0 1 22966,'0'0'3139</inkml:trace>
</inkml:ink>
</file>

<file path=ppt/ink/ink5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2.172"/>
    </inkml:context>
    <inkml:brush xml:id="br0">
      <inkml:brushProperty name="width" value="0.025" units="cm"/>
      <inkml:brushProperty name="height" value="0.025" units="cm"/>
      <inkml:brushProperty name="color" value="#E71224"/>
    </inkml:brush>
  </inkml:definitions>
  <inkml:trace contextRef="#ctx0" brushRef="#br0">16 474 11979,'0'0'3716,"-13"-53"-1922,11 29-769,2-10-257,0-3-415,5-4-257,8-6-96,1 1-64,2 4-1089,-2 7-801,-5 8-2018,-2 11-1473</inkml:trace>
  <inkml:trace contextRef="#ctx0" brushRef="#br0" timeOffset="1">75 79 6822,'0'0'13357,"-5"-50"-13165,10 36-192,-2 3-800,-3 8-1539</inkml:trace>
</inkml:ink>
</file>

<file path=ppt/ink/ink5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6.971"/>
    </inkml:context>
    <inkml:brush xml:id="br0">
      <inkml:brushProperty name="width" value="0.025" units="cm"/>
      <inkml:brushProperty name="height" value="0.025" units="cm"/>
      <inkml:brushProperty name="color" value="#E71224"/>
    </inkml:brush>
  </inkml:definitions>
  <inkml:trace contextRef="#ctx0" brushRef="#br0">6893 0 2947,'0'0'14840,"-9"9"-14311,-30 36 278,-62 93-1,64-83-558,-87 98 0,-65 49 459,147-152-576,2 2 0,-40 70-1,29-44 854,-3-3 0,-114 122 0,75-93-770,22-25 30,-4-4 0,-3-3 1,-99 71-1,-142 124 784,-14 12 26,-397 275-349,606-471-552,-266 131 0,135-81 267,-1075 511-378,1178-580-67,4 6 0,-213 135 1,297-164 17,-195 119-100,202-129 83,-1-3-1,-106 36 1,142-57 21,-210 72 240,187-61-187,1 3 0,-84 52 0,-109 102 366,235-173-325,-6 2-1574,5-13-4160,3-16-1997</inkml:trace>
</inkml:ink>
</file>

<file path=ppt/ink/ink5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7.764"/>
    </inkml:context>
    <inkml:brush xml:id="br0">
      <inkml:brushProperty name="width" value="0.025" units="cm"/>
      <inkml:brushProperty name="height" value="0.025" units="cm"/>
      <inkml:brushProperty name="color" value="#E71224"/>
    </inkml:brush>
  </inkml:definitions>
  <inkml:trace contextRef="#ctx0" brushRef="#br0">169 78 11211,'0'0'6817,"0"-8"-3870,-1-27-236,1 34-2610,0 0 0,0 1 0,-1-1 0,1 0 0,0 1-1,-1-1 1,1 0 0,-1 1 0,1-1 0,-1 0-1,1 1 1,-1-1 0,0 1 0,1-1 0,-1 1 0,0-1-1,1 1 1,-1 0 0,0-1 0,1 1 0,-1 0 0,0-1-1,0 1 1,1 0 0,-1 0 0,0 0 0,0 0 0,0 0-1,1 0 1,-1 0 0,0 0 0,0 0 0,0 0-1,1 0 1,-1 0 0,0 1 0,0-1 0,1 0 0,-1 0-1,0 1 1,0-1 0,1 1 0,-1-1 0,0 1 0,1-1-1,-1 1 1,1-1 0,-1 1 0,1-1 0,-1 1-1,1 0 1,-1 0 0,-4 6-68,0 0-1,1 0 1,0 0-1,0 0 1,1 1-1,0 0 1,0-1-1,1 1 1,0 0-1,0 1 1,0 10-1,-1 3 43,2 0-1,0 0 1,3 24 0,-2-43-68,0 0 1,1 0 0,-1 0-1,0 0 1,1 0 0,-1-1-1,1 1 1,0 0 0,0 0-1,0-1 1,1 1 0,-1 0-1,1-1 1,-1 1 0,1-1-1,0 0 1,0 0 0,0 0-1,0 0 1,0 0 0,0 0-1,1 0 1,-1 0 0,0-1-1,1 1 1,0-1 0,-1 0-1,1 0 1,0 0 0,0 0-1,-1 0 1,1-1-1,0 1 1,0-1 0,0 0-1,0 0 1,0 0 0,4-1-1,1 0 85,-1 0 0,0-1 0,0 0 0,0 0 0,0-1-1,0 0 1,0 0 0,-1 0 0,1-1 0,-1 0 0,0 0 0,0-1-1,-1 0 1,8-8 0,-7 7-46,-1-1 1,0 0-1,0 0 0,-1 0 1,0 0-1,0-1 0,-1 1 1,0-1-1,0 0 0,-1 0 1,0 0-1,0 0 0,-1-1 1,0 1-1,0 0 0,-1-1 1,-1-8-1,0 12-26,0-1 0,-1 1 0,1 0 0,-1 0 0,0 0 0,0 0 0,-1 0 0,0 0-1,1 0 1,-2 1 0,1 0 0,0 0 0,-1-1 0,0 2 0,0-1 0,0 0 0,0 1 0,-1 0 0,1 0 0,-1 0-1,0 1 1,0-1 0,0 1 0,0 0 0,0 1 0,-11-3 0,9 2-20,-1 1 0,1-1 0,-1 1 0,1 1 0,-1-1 0,0 1 0,1 1 0,-1-1 0,0 1 0,1 1 0,-1-1 0,1 1 0,0 1 0,-1-1 0,1 1 0,0 0 0,1 1 0,-1 0 0,0 0 0,1 0 0,0 1 0,0 0 0,1 0 0,-1 1 0,1-1 0,0 1 0,0 0 0,1 0 0,0 1 0,0 0 0,1-1 0,-1 1 0,1 0 0,1 1 0,-3 10 0,4-16-22,1 0 0,-1 0 1,1 0-1,0 0 0,0 0 0,0 1 1,0-1-1,0 0 0,1 0 0,-1 0 0,1 0 1,-1 0-1,1 0 0,0 0 0,0 0 1,0 0-1,0 0 0,0 0 0,0 0 1,0-1-1,1 1 0,1 2 0,0-2-106,0 0-1,1 0 0,-1 0 1,0 0-1,1-1 0,0 1 1,-1-1-1,1 0 0,0 0 1,-1 0-1,8 0 0,2 0-794,1-1-1,-1 0 1,1-1-1,-1-1 1,1 0-1,16-5 1,33-20-10651</inkml:trace>
</inkml:ink>
</file>

<file path=ppt/ink/ink5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8.437"/>
    </inkml:context>
    <inkml:brush xml:id="br0">
      <inkml:brushProperty name="width" value="0.025" units="cm"/>
      <inkml:brushProperty name="height" value="0.025" units="cm"/>
      <inkml:brushProperty name="color" value="#E71224"/>
    </inkml:brush>
  </inkml:definitions>
  <inkml:trace contextRef="#ctx0" brushRef="#br0">0 1 13805,'0'0'6694,"79"50"-6437,-8-35-161,19-5-1602,12-8-1376,9-2-1410,2-4-2979</inkml:trace>
</inkml:ink>
</file>

<file path=ppt/ink/ink5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8.772"/>
    </inkml:context>
    <inkml:brush xml:id="br0">
      <inkml:brushProperty name="width" value="0.025" units="cm"/>
      <inkml:brushProperty name="height" value="0.025" units="cm"/>
      <inkml:brushProperty name="color" value="#E71224"/>
    </inkml:brush>
  </inkml:definitions>
  <inkml:trace contextRef="#ctx0" brushRef="#br0">0 62 13485,'0'0'2754,"77"-4"-1504,-36 4-1,5 0-961,11 8-288,14 2-416,11-2-609,9-2-1474,7-1-1312,3-5-2179</inkml:trace>
  <inkml:trace contextRef="#ctx0" brushRef="#br0" timeOffset="1">1404 59 11082,'54'-6'2307,"-5"1"-898,-6 2 929,2 2-960,1 1-129,0 0 352,5 0-704,2 0-641,-2 0-160,-1 0 0,-9-5-224,-10-10-2018,-8-9-4644</inkml:trace>
</inkml:ink>
</file>

<file path=ppt/ink/ink5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9.786"/>
    </inkml:context>
    <inkml:brush xml:id="br0">
      <inkml:brushProperty name="width" value="0.025" units="cm"/>
      <inkml:brushProperty name="height" value="0.025" units="cm"/>
      <inkml:brushProperty name="color" value="#E71224"/>
    </inkml:brush>
  </inkml:definitions>
  <inkml:trace contextRef="#ctx0" brushRef="#br0">0 7 14253,'0'0'12295,"7"9"-10208,-1-2-1781,-1 1 1,0-1-1,0 1 0,-1 1 1,0-1-1,-1 1 0,1-1 1,-2 1-1,1 0 1,-1 0-1,-1 0 0,1 16 1,2 52-136,-4-48-177,1 1 1,2-1-1,8 39 1,-11-66 5,1 1 0,-1-1 0,1 1 0,0-1 0,0 1 0,0-1 0,0 1 0,0-1 0,0 0 0,1 0 0,-1 0 0,1 0 0,0 0 0,-1 0 0,1 0 0,0 0 0,0-1 0,0 1 0,1 0 0,-1-1 0,0 0 0,0 0 0,1 0 0,2 1 0,-1-1 0,0-1 0,1 0 0,-1 0 0,0 0 0,0-1 0,0 1 0,0-1 0,0 0 0,0 0 0,0-1 0,0 1 0,0-1 0,6-3 0,8-6 0,0-1 0,0-1 0,-1-1 0,24-25 0,-9 5 0,-1-1 0,-2-2 0,-2-1 0,41-73 0,-73 160 0,0-33 0,1 0 0,1 0 0,0 1 0,1-1 0,0 1 0,2 0 0,0 0 0,3 24 0,-2-40 0,-1 1 0,1-1 0,-1 0 0,1 1 0,-1-1 0,1 0 0,0 0 0,0 1 0,-1-1 0,1 0 0,0 0 0,0 0 0,0 0 0,0 0 0,1 0 0,-1 0 0,0-1 0,0 1 0,0 0 0,1-1 0,-1 1 0,0 0 0,1-1 0,-1 0 0,0 1 0,1-1 0,-1 0 0,1 0 0,-1 0 0,1 0 0,-1 0 0,0 0 0,1 0 0,-1 0 0,1 0 0,-1-1 0,0 1 0,1-1 0,1 0 0,2-1 0,-1 0 0,1 0 0,0 0 0,-1-1 0,1 1 0,-1-1 0,0 0 0,0-1 0,6-6 0,1-4-177,-1 0 0,0 0 0,-1-1 0,-1 0 0,0-1 0,6-21 0,-8 18-670,0 0 0,-2 0 0,0 0 0,-2 0 0,1-31 0,-3 44-8335</inkml:trace>
</inkml:ink>
</file>

<file path=ppt/ink/ink5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0.519"/>
    </inkml:context>
    <inkml:brush xml:id="br0">
      <inkml:brushProperty name="width" value="0.025" units="cm"/>
      <inkml:brushProperty name="height" value="0.025" units="cm"/>
      <inkml:brushProperty name="color" value="#E71224"/>
    </inkml:brush>
  </inkml:definitions>
  <inkml:trace contextRef="#ctx0" brushRef="#br0">222 1 15983,'0'0'10752,"6"14"-9439,-3-7-1157,-1-2-78,1 0-1,-1 0 1,0 0-1,0 1 1,-1-1-1,1 0 1,-1 1-1,-1 0 0,1-1 1,-1 1-1,0-1 1,0 1-1,0 0 1,-1-1-1,0 1 1,0-1-1,0 1 1,-4 8-1,-22 37 1236,-49 71-1,37-63-846,147-241-466,-114 235-827,-7-8 784,4-18 46,2-1 1,0 1-1,2 0 0,-2 37 0,6-74 68,0 0 1,-1 0 0,0 0-1,0 1 1,-1-1 0,-1 1-1,-6-14 1,-36-61-111,34 64 33,6 10 2,1-1 0,-1 2 0,-1-1 0,0 1 0,0 0 0,-1 0 0,-12-10 0,37 30-94,-2 0 107,2-1-1,-1 0 1,30 11-1,-15-9-137,1-3 0,47 10 0,20-10-5212,-46-8-1545</inkml:trace>
</inkml:ink>
</file>

<file path=ppt/ink/ink5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1.082"/>
    </inkml:context>
    <inkml:brush xml:id="br0">
      <inkml:brushProperty name="width" value="0.025" units="cm"/>
      <inkml:brushProperty name="height" value="0.025" units="cm"/>
      <inkml:brushProperty name="color" value="#E71224"/>
    </inkml:brush>
  </inkml:definitions>
  <inkml:trace contextRef="#ctx0" brushRef="#br0">244 0 20083,'0'0'3075,"-8"7"-667,-14 12-1696,2 1 0,0 0 0,1 2 1,1 0-1,1 1 0,-22 41 0,26-41-587,2 0 0,0 0 0,1 1 0,2 0-1,0 1 1,2 0 0,-7 51 0,13-71-113,-1 0 1,1 1-1,1-1 0,-1 1 1,1-1-1,-1 0 0,2 1 1,-1-1-1,0 0 1,1 0-1,0 0 0,0 0 1,1 0-1,0 0 0,-1-1 1,1 1-1,1-1 0,-1 0 1,8 8-1,-4-7-40,-1-1-1,1 0 1,0 0-1,1 0 1,-1-1-1,1 0 1,-1 0-1,1-1 1,0 0-1,0-1 1,0 1 0,14-1-1,62 0-3596,-30-11-1943,-10-9-1740</inkml:trace>
</inkml:ink>
</file>

<file path=ppt/ink/ink5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1.440"/>
    </inkml:context>
    <inkml:brush xml:id="br0">
      <inkml:brushProperty name="width" value="0.025" units="cm"/>
      <inkml:brushProperty name="height" value="0.025" units="cm"/>
      <inkml:brushProperty name="color" value="#E71224"/>
    </inkml:brush>
  </inkml:definitions>
  <inkml:trace contextRef="#ctx0" brushRef="#br0">184 1 19058,'0'0'8622,"0"12"-6866,-2 11-1340,0 1 1,-2-1-1,-1 0 0,-1 0 1,-1 0-1,0-1 1,-15 29-1,0-5-416,-1-2 0,-3 0 0,-32 41 0,65-119-4196,27-66-8024,-11 32 1731</inkml:trace>
</inkml:ink>
</file>

<file path=ppt/ink/ink5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1.781"/>
    </inkml:context>
    <inkml:brush xml:id="br0">
      <inkml:brushProperty name="width" value="0.025" units="cm"/>
      <inkml:brushProperty name="height" value="0.025" units="cm"/>
      <inkml:brushProperty name="color" value="#E71224"/>
    </inkml:brush>
  </inkml:definitions>
  <inkml:trace contextRef="#ctx0" brushRef="#br0">121 1 11243,'0'0'7591,"8"48"-3716,-13-8-1024,-4 5-705,-1 2-256,5-1-673,5-1-512,0-5-513,20-5-160,4-4-128,2-5-737,2-6-160,-7 0-192,-1-6-2306,-11-5-3011</inkml:trace>
  <inkml:trace contextRef="#ctx0" brushRef="#br0" timeOffset="1">1 460 19058,'0'0'10666,"36"-55"-9897,3 36-385,9-2-384,5-2-1057,1-4-2498,0-4-1730,-2-5-1377,-7-9-3044</inkml:trace>
</inkml:ink>
</file>

<file path=ppt/ink/ink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243"/>
    </inkml:context>
    <inkml:brush xml:id="br0">
      <inkml:brushProperty name="width" value="0.025" units="cm"/>
      <inkml:brushProperty name="height" value="0.025" units="cm"/>
    </inkml:brush>
  </inkml:definitions>
  <inkml:trace contextRef="#ctx0" brushRef="#br0">1 1 14478,'0'0'13837,"24"60"-13709,-21-17-32,-1-2-192,1-4-513,-2-5-768,0-7-449,-1-8-416,0-11-865</inkml:trace>
</inkml:ink>
</file>

<file path=ppt/ink/ink5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2.141"/>
    </inkml:context>
    <inkml:brush xml:id="br0">
      <inkml:brushProperty name="width" value="0.025" units="cm"/>
      <inkml:brushProperty name="height" value="0.025" units="cm"/>
      <inkml:brushProperty name="color" value="#E71224"/>
    </inkml:brush>
  </inkml:definitions>
  <inkml:trace contextRef="#ctx0" brushRef="#br0">209 1 12268,'0'0'11248,"-11"0"-9375,6 0-1740,1 0-1,-1 1 1,0 0-1,0 0 1,0 0-1,0 1 1,1-1-1,-1 1 0,1 0 1,-1 0-1,1 1 1,-6 4-1,2-1 63,0 1 0,0 1 0,1 0-1,0 0 1,1 0 0,-8 11 0,5-4-28,-1-1 1,2 1-1,0 1 1,1-1-1,1 1 0,0 1 1,1-1-1,0 1 1,2 0-1,0 0 0,1 0 1,1 0-1,0 20 0,2-33-152,-1-1-1,1 1 1,-1 0-1,1 0 1,1 0-1,-1-1 1,0 1-1,1-1 1,0 1-1,0-1 0,0 1 1,0-1-1,0 0 1,1 0-1,-1 0 1,1-1-1,0 1 1,0 0-1,0-1 1,0 0-1,7 4 0,-4-3 38,-1-1-1,1 0 1,0 0-1,0-1 0,1 0 1,-1 0-1,0 0 1,0-1-1,0 0 1,1 0-1,-1 0 0,12-3 1,-11 1 3,0 1 0,1-1 0,-2-1 1,1 1-1,0-1 0,0-1 0,-1 1 0,0-1 0,1 0 1,-2-1-1,8-5 0,-10 7-40,0 0 0,0 0 0,-1-1 0,1 1 0,-1-1 0,1 0 0,-1 0 0,0 0 0,-1 0 0,1 0 0,-1 0 0,1 0 0,-1 0 0,-1 0 0,1-1 0,0 1 0,-1 0 0,0-1 0,-1-5 0,1 8-15,-1 0 0,1 0 0,-1 0 0,0 1 0,1-1 0,-1 0 0,0 1 0,0-1 0,0 1 0,0-1 0,-1 1 0,1-1 0,0 1 0,0 0 0,-1-1 0,1 1 0,-1 0 0,0 0 0,1 0 0,-1 0 0,-2-1 0,-2 0 0,1 0 0,0 1 0,-1-1 0,1 1 0,-1 0 0,0 0 0,-10 0 0,11 1 0,0 1 0,0-1 0,-1 1 0,1 0 0,0 0 0,0 0 0,0 1 0,-7 3 0,10-5 0,0 1 0,1 0 0,-1 0 0,1 0 0,-1 0 0,1 0 0,-1 0 0,1 0 0,0 1 0,0-1 0,0 0 0,0 1 0,0-1 0,0 1 0,0 0 0,0-1 0,0 1 0,1-1 0,-1 1 0,0 0 0,1 0 0,0-1 0,-1 3 0,2-3 0,-1 0 0,1 0 0,-1 0 0,1 0 0,-1 0 0,1 0 0,0 0 0,-1 0 0,1 0 0,0 0 0,0 0 0,0-1 0,0 1 0,0 0 0,0-1 0,0 1 0,0-1 0,0 1 0,0-1 0,0 1 0,0-1 0,0 0 0,0 1 0,1-1 0,-1 0 0,0 0 0,0 0 0,0 0 0,0 0 0,3 0 0,45-1 0,-43 1 0,6-1-264,-1-1 0,1 0 0,0-1 0,-1 0 0,0-1 0,0-1 0,0 1 0,0-2 0,-1 1 0,1-1 0,12-11 0,-16 12 49,1-1 1,-1-1-1,0 1 1,-1-1 0,0 0-1,0 0 1,0-1-1,-1 0 1,0 0-1,-1 0 1,0-1 0,0 1-1,0-1 1,3-18-1,-7 26 98,-10 25 106,-5 6 262,-33 84 3304,45-104-3280,0 0 0,0 0 1,1 1-1,0 0 0,1-1 1,0 1-1,1 0 0,2 21 0,-1-29-322,0 0-1,0 1 1,1-1-1,-1 0 1,1 0-1,0 0 0,-1 0 1,2 0-1,-1 0 1,0 0-1,0-1 1,1 1-1,4 3 0,24 15-6215,-16-14-1664</inkml:trace>
</inkml:ink>
</file>

<file path=ppt/ink/ink5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2.468"/>
    </inkml:context>
    <inkml:brush xml:id="br0">
      <inkml:brushProperty name="width" value="0.025" units="cm"/>
      <inkml:brushProperty name="height" value="0.025" units="cm"/>
      <inkml:brushProperty name="color" value="#E71224"/>
    </inkml:brush>
  </inkml:definitions>
  <inkml:trace contextRef="#ctx0" brushRef="#br0">146 1 16528,'0'0'4516,"57"18"-2242,-34 8-704,-2 9 640,-3 8-96,-5 2-641,-5 8-352,-6 2-160,-2 8-961,-13 4 0,-12 7 0,-13 9 0,-9 6 0,-7 0-192,-3-1-2563,4-12-4868</inkml:trace>
</inkml:ink>
</file>

<file path=ppt/ink/ink5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5.601"/>
    </inkml:context>
    <inkml:brush xml:id="br0">
      <inkml:brushProperty name="width" value="0.025" units="cm"/>
      <inkml:brushProperty name="height" value="0.025" units="cm"/>
      <inkml:brushProperty name="color" value="#E71224"/>
    </inkml:brush>
  </inkml:definitions>
  <inkml:trace contextRef="#ctx0" brushRef="#br0">0 0 19795,'0'0'6630,"74"8"-4772,-8-8-225,19 0-864,10 0-641,5 0-448,-3 0-1954,-16 0-2755,-17 0-1473,-27 0-8264</inkml:trace>
</inkml:ink>
</file>

<file path=ppt/ink/ink5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5.957"/>
    </inkml:context>
    <inkml:brush xml:id="br0">
      <inkml:brushProperty name="width" value="0.025" units="cm"/>
      <inkml:brushProperty name="height" value="0.025" units="cm"/>
      <inkml:brushProperty name="color" value="#E71224"/>
    </inkml:brush>
  </inkml:definitions>
  <inkml:trace contextRef="#ctx0" brushRef="#br0">1 64 21140,'0'0'1505,"76"13"545,-9-13-448,15-1-705,5-12-769,0-5-2466,-13-2-4613,-17-5-7238</inkml:trace>
</inkml:ink>
</file>

<file path=ppt/ink/ink5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6.345"/>
    </inkml:context>
    <inkml:brush xml:id="br0">
      <inkml:brushProperty name="width" value="0.025" units="cm"/>
      <inkml:brushProperty name="height" value="0.025" units="cm"/>
      <inkml:brushProperty name="color" value="#E71224"/>
    </inkml:brush>
  </inkml:definitions>
  <inkml:trace contextRef="#ctx0" brushRef="#br0">32 0 17104,'0'0'1025,"86"0"256,-34 7 961,6 6-1185,-4 4-320,-9 3-417,-11 7-287,-13 8-33,-18 10-225,-9 12 353,-30 9 769,-15 9 96,-12 5-384,-2-6-481,6-8-32,11-15-1473,12-20-2659,15-25-7559</inkml:trace>
</inkml:ink>
</file>

<file path=ppt/ink/ink5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6.967"/>
    </inkml:context>
    <inkml:brush xml:id="br0">
      <inkml:brushProperty name="width" value="0.025" units="cm"/>
      <inkml:brushProperty name="height" value="0.025" units="cm"/>
      <inkml:brushProperty name="color" value="#E71224"/>
    </inkml:brush>
  </inkml:definitions>
  <inkml:trace contextRef="#ctx0" brushRef="#br0">206 212 13901,'0'0'3251,"2"-11"-331,5-32 262,-7 42-3094,1 1 0,-1-1-1,0 1 1,0-1 0,1 0 0,-1 1-1,0-1 1,0 1 0,0-1 0,0 0 0,0 1-1,0-1 1,0 0 0,0 1 0,0-1-1,0 1 1,0-1 0,0 0 0,0 1-1,0-1 1,-1 1 0,1-1 0,0 0 0,-1 1-1,1-1 1,0 1 0,-1-1 0,1 1-1,0-1 1,-1 1 0,1-1 0,-1 1 0,1 0-1,-1-1 1,1 1 0,-1 0 0,1-1-1,-1 1 1,1 0 0,-1 0 0,0-1 0,1 1-1,-1 0 1,1 0 0,-1 0 0,0 0-1,1 0 1,-1 0 0,0 0 0,1 0 0,-1 0-1,1 0 1,-1 0 0,0 0 0,1 0-1,-1 0 1,1 1 0,-1-1 0,0 0-1,1 1 1,-1-1 0,1 0 0,-1 1 0,1-1-1,-1 0 1,1 1 0,-1-1 0,1 1-1,-1 0 1,-34 27 259,12-1-293,1 1-1,-31 52 0,44-64-24,0 1 0,1 0 0,1 0 0,1 1 0,0 0 0,-6 37 0,12-54-21,0 0 0,0 0-1,-1 1 1,1-1 0,0 0-1,0 1 1,0-1 0,0 0-1,0 0 1,1 1-1,-1-1 1,0 0 0,1 0-1,-1 1 1,0-1 0,1 0-1,0 0 1,-1 0 0,1 0-1,0 0 1,-1 1-1,1-1 1,0 0 0,0-1-1,0 1 1,0 0 0,0 0-1,0 0 1,0-1 0,0 1-1,0 0 1,0-1-1,0 1 1,1-1 0,-1 1-1,0-1 1,0 0 0,1 1-1,-1-1 1,0 0 0,0 0-1,1 0 1,-1 0-1,0 0 1,1 0 0,-1 0-1,0-1 1,0 1 0,1 0-1,1-1 1,6-2 93,0 1 1,0-1-1,0-1 1,0 1-1,16-11 1,12-10-22,-1-2 0,-2-2 0,0-1 0,-2-2 0,-1-1 0,-2-1 0,-1-2 0,-2-1 0,-1-1 1,37-74-1,-59 104-72,-1 4-10,-1 1 1,1-1-1,-1 1 1,0-1 0,0 0-1,0 0 1,-1 1-1,1-1 1,0 0-1,-1 0 1,0 0-1,0-4 1,-6 9-154,-6 13 96,1 1 0,0 0 0,1 1-1,1 0 1,-12 28 0,6-4 60,-16 61 1,27-87 17,1 1 0,1 0 0,0 0 0,0 0 0,2 0 0,1 16 0,-1-28-10,1 0 0,-1 0-1,1 0 1,0-1 0,0 1 0,0 0 0,0 0-1,0-1 1,1 1 0,0-1 0,0 1-1,0-1 1,0 0 0,0 0 0,1 0 0,0 0-1,-1 0 1,1-1 0,0 1 0,0-1 0,0 1-1,1-1 1,-1 0 0,0-1 0,1 1 0,-1 0-1,1-1 1,0 0 0,0 0 0,4 1 0,1-1 15,1-1 0,-1 1 0,1-2 0,0 1 0,-1-1 0,1-1 0,-1 0 0,1 0 0,-1-1 0,0 0 1,0 0-1,0-1 0,0 0 0,-1-1 0,0 0 0,0 0 0,0-1 0,0 0 0,-1-1 0,0 1 0,0-1 1,-1-1-1,0 1 0,0-1 0,-1 0 0,0 0 0,0-1 0,-1 1 0,0-1 0,-1 0 0,0 0 1,0 0-1,-1-1 0,0 1 0,0-1 0,0-15 0,-2 23-26,0 0-1,0 0 1,1 0-1,-1 0 1,-1 0 0,1 0-1,0 0 1,0 1-1,-1-1 1,1 0 0,-1 0-1,1 0 1,-1 0-1,0 0 1,0 0 0,0 1-1,0-1 1,0 0-1,-3-2 1,3 3-3,0 1 0,0-1 1,0 1-1,-1-1 0,1 1 1,0 0-1,-1-1 0,1 1 0,0 0 1,-1 0-1,1 0 0,-1 0 0,1 0 1,0 0-1,-1 1 0,1-1 1,0 0-1,-1 1 0,1-1 0,0 0 1,-2 2-1,-4 1-10,0 1 0,0 0-1,1 0 1,-1 1 0,1 0 0,0 0 0,1 1 0,-8 7 0,8-6 36,0 1 1,0 0 0,0-1 0,1 2-1,0-1 1,-4 14 0,8-20-18,-1 0-1,0-1 1,1 1 0,-1 0-1,1 0 1,0 0 0,-1 0-1,1 0 1,0 0 0,0 0-1,0 0 1,1 0 0,-1 0-1,0 0 1,1 0 0,-1 0-1,1-1 1,0 1 0,-1 0-1,1 0 1,0 0 0,0-1 0,0 1-1,1-1 1,-1 1 0,0-1-1,0 1 1,1-1 0,-1 0-1,1 1 1,0-1 0,-1 0-1,1 0 1,0 0 0,-1 0-1,3 0 1,11 4-4,0-2 0,0 0 0,0-1 0,1 0 0,-1-1 0,25-2 0,-1-2 0,56-12 0,-76 11 0,3 0 0,0-1 0,24-9 0,-45 14 0,0-1 0,-1 1 0,1-1 0,0 1 0,-1-1 0,1 1 0,0-1 0,-1 1 0,1-1 0,-1 0 0,1 1 0,-1-1 0,1 0 0,-1 1 0,1-1 0,-1 0 0,0 0 0,1 0 0,-1 1 0,0-1 0,0 0 0,1 0 0,-1 0 0,0 0 0,0 0 0,0 1 0,0-1 0,0 0 0,0 0 0,-1 0 0,1 0 0,0 1 0,0-1 0,-1 0 0,1 0 0,0 0 0,-1 1 0,1-1 0,-1 0 0,1 0 0,-1 1 0,1-1 0,-1 0 0,0 0 0,-34-41 0,21 27 0,12 12 0,-6-6 0,1-1 0,0 0 0,0-1 0,1 0 0,0 0 0,1 0 0,0-1 0,-6-21 0,11 33 1,0-1 1,0 1-1,0-1 1,0 1-1,0-1 0,0 1 1,0-1-1,1 1 0,-1-1 1,0 1-1,0-1 1,0 1-1,1-1 0,-1 1 1,0-1-1,0 1 0,1-1 1,-1 1-1,0-1 1,1 1-1,-1 0 0,0-1 1,1 1-1,-1 0 0,1-1 1,-1 1-1,1 0 1,-1 0-1,0-1 0,1 1 1,-1 0-1,1 0 0,-1 0 1,1 0-1,0-1 0,23 1-100,-16 0-65,84 1-6460,-35 0-2585</inkml:trace>
</inkml:ink>
</file>

<file path=ppt/ink/ink5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7.807"/>
    </inkml:context>
    <inkml:brush xml:id="br0">
      <inkml:brushProperty name="width" value="0.025" units="cm"/>
      <inkml:brushProperty name="height" value="0.025" units="cm"/>
      <inkml:brushProperty name="color" value="#E71224"/>
    </inkml:brush>
  </inkml:definitions>
  <inkml:trace contextRef="#ctx0" brushRef="#br0">13 244 10570,'0'0'3961,"-2"12"-795,-1 3-2060,1-6-188,0 0 0,0 0 0,1 0 0,1 14 0,0-22-802,0 0 1,0 0 0,0-1-1,0 1 1,0 0 0,1 0-1,-1-1 1,0 1-1,0 0 1,1-1 0,-1 1-1,1 0 1,-1-1 0,0 1-1,1 0 1,-1-1-1,1 1 1,0-1 0,-1 1-1,1-1 1,-1 1-1,1-1 1,0 0 0,-1 1-1,1-1 1,0 0 0,-1 1-1,1-1 1,0 0-1,0 0 1,-1 1 0,1-1-1,0 0 1,0 0 0,-1 0-1,1 0 1,0 0-1,0 0 1,-1-1 0,1 1-1,0 0 1,0 0 0,-1 0-1,1-1 1,0 1-1,-1 0 1,1-1 0,1 0-1,38-19 1633,-19 4-1388,0-1 0,-2-1 0,35-41 0,-46 49-335,-1 0 1,1-1-1,-2 1 1,1-2-1,-2 1 1,1-1-1,-2 0 0,1 0 1,-2 0-1,4-18 1,-6 27-27,-1 1 0,0-1 0,1 1 0,-1-1 0,0 1 0,0-1 0,-1 1 0,1-1 0,0 1 0,-1 0 0,1-1 0,-1 1 0,0-1 0,0 1 0,0 0 0,0 0 0,0 0 0,-1-1 0,1 1 0,0 0 0,-1 0 0,0 1 0,1-1 0,-1 0 0,0 1 0,0-1 0,0 1 0,0-1 0,0 1 0,-1 0 0,1 0 0,0 0 0,0 0-1,-1 0 1,1 0 0,-5 0 0,2 1-16,1 0 0,0-1 0,0 2-1,0-1 1,0 0 0,-1 1 0,1 0 0,0 0-1,0 0 1,0 1 0,0-1 0,1 1-1,-1 0 1,0 0 0,1 0 0,-1 0-1,1 1 1,0 0 0,-1-1 0,1 1-1,-3 5 1,-2 3 10,1 1 1,0 1-1,1-1 0,1 1 0,0 0 0,0 0 1,2 1-1,-1-1 0,2 1 0,0-1 0,0 1 1,1 26-1,2-33 11,-1 1 0,1-1 0,1 1 1,-1-1-1,1 0 0,0 1 0,1-1 0,0 0 0,0-1 1,1 1-1,4 7 0,-5-10-1,0 0-1,1 0 1,0-1 0,0 1-1,0-1 1,0 1 0,0-1 0,1-1-1,-1 1 1,1-1 0,0 1-1,0-1 1,-1-1 0,2 1-1,-1-1 1,0 0 0,6 1 0,1-1 9,-1 0 1,0-1 0,0 0 0,0-1 0,1 0 0,-1-1-1,0 0 1,0-1 0,-1 0 0,1-1 0,-1 0 0,1 0 0,-1-1-1,10-7 1,9-8 49,-1-2-1,-1 0 0,26-29 0,-11 11-38,-38 89-376,-5-29 368,1-12-4,-1-1 0,1 1 0,0-1 1,3 15-1,-3-20-4,1 0 1,-1-1 0,1 1-1,-1-1 1,1 0-1,0 1 1,0-1-1,-1 1 1,1-1 0,0 0-1,0 1 1,0-1-1,0 0 1,1 0-1,-1 0 1,0 0-1,0 0 1,1 0 0,-1 0-1,0-1 1,1 1-1,-1 0 1,1-1-1,-1 1 1,1-1 0,-1 1-1,1-1 1,2 0-1,3 1-5,0-1 0,0 0-1,0 0 1,-1-1 0,1 0-1,0 0 1,0-1 0,-1 1-1,1-2 1,8-3 0,56-37 0,-59 35-4,0-1 0,1 1 0,0 1 0,1 1 0,21-9 0,-34 15 1,0 0 0,0 0 0,0 0 0,0 0 0,0 0 0,1 0 0,-1 0 0,0 1 0,0-1 0,0 0 0,0 0 0,0 1 0,0-1 0,0 1 0,0-1 0,0 1 0,0-1 0,0 1 0,-1 0 0,1 0 0,0-1 0,0 1 0,0 0 0,-1 0 0,1 0 0,0 0 0,-1 0 0,1-1 0,0 3 0,17 39 0,-3-8 0,-13-32-174,-1 0 1,1 0-1,0 0 0,-1-1 1,1 1-1,0 0 0,0-1 1,0 1-1,0-1 0,1 0 1,-1 0-1,3 2 1,-3-3-119,0 1 1,-1-1 0,1 0-1,0 1 1,0-1 0,-1 0-1,1 0 1,0 0 0,0-1 0,0 1-1,-1 0 1,1-1 0,0 1-1,0-1 1,-1 1 0,1-1-1,0 0 1,-1 0 0,1 0 0,-1 0-1,1 0 1,-1 0 0,1 0-1,-1 0 1,0 0 0,0-1-1,0 1 1,1-1 0,-1 1-1,0-1 1,-1 1 0,1-1 0,0 1-1,0-1 1,-1 0 0,1 0-1,-1 1 1,1-4 0,3-22-6275,-3-5-3166</inkml:trace>
</inkml:ink>
</file>

<file path=ppt/ink/ink5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8.151"/>
    </inkml:context>
    <inkml:brush xml:id="br0">
      <inkml:brushProperty name="width" value="0.025" units="cm"/>
      <inkml:brushProperty name="height" value="0.025" units="cm"/>
      <inkml:brushProperty name="color" value="#E71224"/>
    </inkml:brush>
  </inkml:definitions>
  <inkml:trace contextRef="#ctx0" brushRef="#br0">0 40 5445,'0'0'18033,"61"-40"-19538,-27 53-2435,11 1-3715</inkml:trace>
  <inkml:trace contextRef="#ctx0" brushRef="#br0" timeOffset="1">461 79 11627,'0'0'15898,"-3"10"-13336,-3 4-2264,0-1 0,-1 0-1,0-1 1,-1 0 0,0 0 0,-1-1-1,0 0 1,-12 11 0,5-6-298,-45 49 0,56-59 0,0 1 0,0 0 0,1 0 0,0 0 0,0 0 0,1 0 0,0 1 0,-3 10 0,5-16 0,1 0 0,0-1 0,0 1 0,0 0 0,0 0 0,1-1 0,-1 1 0,0 0 0,1 0 0,-1-1 0,1 1 0,-1-1 0,1 1 0,0 0 0,0-1 0,0 1 0,0-1 0,0 0 0,0 1 0,0-1 0,0 0 0,0 1 0,1-1 0,-1 0 0,0 0 0,1 0 0,-1 0 0,1 0 0,-1-1 0,1 1 0,0 0 0,-1-1 0,1 1 0,2 0 0,9 2 0,-1 0 0,1-1 0,20 1 0,-22-2 0,4 1-100,59 2-1772,-69-3 1626,-1-2 0,1 1 0,-1 0 1,1-1-1,-1 0 0,1 0 0,-1 0 0,0 0 1,0-1-1,1 1 0,-1-1 0,7-5 0,-1-10-4788,-8-4-2445</inkml:trace>
</inkml:ink>
</file>

<file path=ppt/ink/ink5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8.527"/>
    </inkml:context>
    <inkml:brush xml:id="br0">
      <inkml:brushProperty name="width" value="0.025" units="cm"/>
      <inkml:brushProperty name="height" value="0.025" units="cm"/>
      <inkml:brushProperty name="color" value="#E71224"/>
    </inkml:brush>
  </inkml:definitions>
  <inkml:trace contextRef="#ctx0" brushRef="#br0">1 81 12236,'0'0'13644,"72"0"-11369,-17-3-994,6-2-769,3 0-416,-1 1-1313,-6-4-4164,-9 0-3715</inkml:trace>
  <inkml:trace contextRef="#ctx0" brushRef="#br0" timeOffset="1">574 1 18610,'0'0'2178,"-39"51"833,21-20-385,6 0-512,3 0-929,7-3-833,2-2-384,0-7-1793,13-7-1667,0-7-1504,-1-5-1891</inkml:trace>
</inkml:ink>
</file>

<file path=ppt/ink/ink5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130"/>
    </inkml:context>
    <inkml:brush xml:id="br0">
      <inkml:brushProperty name="width" value="0.025" units="cm"/>
      <inkml:brushProperty name="height" value="0.025" units="cm"/>
      <inkml:brushProperty name="color" value="#E71224"/>
    </inkml:brush>
  </inkml:definitions>
  <inkml:trace contextRef="#ctx0" brushRef="#br0">311 75 16271,'0'0'6342,"1"-10"-1649,-1-32-1191,0 40-3447,-1 1 0,1 0 0,-1-1 0,1 1 0,-1 0-1,0 0 1,0 0 0,0 0 0,0 0 0,0 0 0,0 0 0,0 0 0,0 0 0,0 0 0,0 0 0,0 1 0,0-1 0,-1 0 0,1 1 0,0-1 0,0 1 0,-1 0-1,1-1 1,0 1 0,-1 0 0,1 0 0,-1 0 0,1 0 0,-3 0 0,-38 3 256,32 0-311,1 0 0,0 1 0,1 0 0,-1 0 0,1 1 0,-1 0 0,1 0 0,1 1 0,-1 0 0,1 0 0,0 1 0,1 0 0,-12 14 0,13-14 0,0 0 0,0 0 0,1 0 0,0 1 0,0 0 0,0 0 0,1 0 0,0 0 0,1 0 0,0 1 0,0-1 0,1 1 0,0 0 0,1-1 0,0 14 0,0-20-5,1 1 0,-1-1-1,1 0 1,0 0 0,-1 0 0,1 1 0,0-1 0,1 0-1,-1 0 1,0 0 0,0 0 0,1-1 0,-1 1-1,1 0 1,0 0 0,-1-1 0,1 1 0,0-1-1,4 2 1,-2 0-26,1-1 0,0 0-1,0-1 1,0 1 0,0-1-1,0 0 1,1 0 0,7 0-1,0-1-99,1-1-1,-1 0 0,0 0 0,0-1 1,0-1-1,17-6 0,10-9-944,-30 13 821,-1 1 1,1-1-1,0 2 0,0-1 0,14-2 0,-23 7 226,-1-1-1,1 0 1,-1 0 0,1 0 0,-1 1-1,1-1 1,-1 0 0,1 0 0,-1 1-1,1-1 1,-1 1 0,0-1 0,1 0-1,-1 1 1,0-1 0,1 1 0,-1-1-1,0 1 1,1-1 0,-1 1 0,0-1-1,0 1 1,0-1 0,1 1 0,-1-1-1,0 1 1,0-1 0,0 1 0,0 0-1,0-1 1,0 1 0,0-1 0,0 1-1,0-1 1,0 1 0,0-1 0,-1 2-1,-2 23 0,-2-7 113,-1-1 0,-1 0 0,0 0 1,-1-1-1,-11 17 0,-57 78 1253,59-88-758,-16 21 82,-2-1 1,-2-2-1,-57 50 1,70-77-661,23-14 0,1 0 0,0 0 0,-1 0 0,1 0 0,0 0 0,-1 0 0,1 0 0,0 0 0,-1 0 0,1 0 0,0-1 0,0 1 0,-1 0 0,1 0 0,0 0 0,-1 0 0,1-1 0,0 1 0,0 0 0,0 0 0,-1 0 0,1-1 0,0 1 0,0 0 0,0-1 0,-1 1 0,1 0 0,0 0 0,0-1 0,0 1 0,0 0 0,0-1 0,0 1 0,0 0 0,0-1 0,0 1 0,0 0 0,0 0 0,0-1 0,0-4 0,1 0 0,0 0 0,0 1 0,0-1 0,1 0 0,0 1 0,0-1 0,4-6 0,16-25 0,1 2 0,2 0 0,1 2 0,32-30 0,132-113 0,-57 56 0,-105 94 0,38-40 0,-60 59 0,0-1 0,0 0 0,0-1 0,-1 1 0,-1-1 0,1 0 0,3-10 0,-8 17 0,0 1 0,0 0 0,0-1 0,1 1 0,-1 0 0,0-1 0,0 1 0,0-1 0,0 1 0,0 0 0,0-1 0,0 1 0,0-1 0,0 1 0,0 0 0,0-1 0,0 1 0,0-1 0,0 1 0,0 0 0,0-1 0,-1 1 0,1-1 0,0 1 0,0 0 0,0-1 0,-1 1 0,1 0 0,0-1 0,0 1 0,-1 0 0,1 0 0,0-1 0,-1 1 0,1 0 0,0 0 0,-1-1 0,1 1 0,0 0 0,-1 0 0,1 0 0,0 0 0,-1 0 0,1-1 0,-1 1 0,1 0 0,0 0 0,-1 0 0,1 0 0,-1 0 0,1 0 0,0 0 0,-1 0 0,0 1 0,-23 5 0,15 0 0,0 0 0,0 0 0,0 1 0,1 0 0,-1 1 0,2 0 0,-1 0 0,1 0 0,1 1 0,-1 0 0,1 1 0,1-1 0,0 1 0,0 0 0,1 1 0,1-1 0,-1 1 0,2-1 0,-1 1 0,1 0 0,1 0 0,0 12 0,1-19 2,1 0-1,0-1 1,-1 1-1,2-1 1,-1 1-1,0-1 1,1 1-1,-1-1 1,1 0-1,0 0 1,0 0-1,0 0 1,0 0 0,1 0-1,-1 0 1,1-1-1,0 1 1,0-1-1,0 0 1,0 0-1,0 0 1,0 0-1,1-1 1,-1 1-1,7 1 1,2 1-296,0-1 0,0-1 0,1 0 0,-1 0 0,0-2 0,19 0 0,20-3-6080</inkml:trace>
</inkml:ink>
</file>

<file path=ppt/ink/ink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571"/>
    </inkml:context>
    <inkml:brush xml:id="br0">
      <inkml:brushProperty name="width" value="0.025" units="cm"/>
      <inkml:brushProperty name="height" value="0.025" units="cm"/>
    </inkml:brush>
  </inkml:definitions>
  <inkml:trace contextRef="#ctx0" brushRef="#br0">1 75 15310,'0'0'6375,"24"-49"-3685,-6 46-1697,7 0-801,10 3-128,4 0 0,4-3 0,0 0-160,-1-4-640,-4 3-482,-12 2-287,-8 2-513,-10 0-1601</inkml:trace>
</inkml:ink>
</file>

<file path=ppt/ink/ink5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550"/>
    </inkml:context>
    <inkml:brush xml:id="br0">
      <inkml:brushProperty name="width" value="0.025" units="cm"/>
      <inkml:brushProperty name="height" value="0.025" units="cm"/>
      <inkml:brushProperty name="color" value="#E71224"/>
    </inkml:brush>
  </inkml:definitions>
  <inkml:trace contextRef="#ctx0" brushRef="#br0">62 0 9449,'0'0'19667,"-8"75"-18514,-4-21-128,0 8-513,1-3-256,4 0-31,1-6-129,6-6-96,-2-11-96,2-10-641,0-12-1025,-3-41-16944</inkml:trace>
</inkml:ink>
</file>

<file path=ppt/ink/ink5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909"/>
    </inkml:context>
    <inkml:brush xml:id="br0">
      <inkml:brushProperty name="width" value="0.025" units="cm"/>
      <inkml:brushProperty name="height" value="0.025" units="cm"/>
      <inkml:brushProperty name="color" value="#E71224"/>
    </inkml:brush>
  </inkml:definitions>
  <inkml:trace contextRef="#ctx0" brushRef="#br0">1 50 4388,'0'0'17585,"68"-46"-13966,-35 42-1088,6 4-930,7 0-800,6 9-609,2 5-160,-1-1-1089,-8-3-1569,-10-1-1442,-14-5-1121</inkml:trace>
  <inkml:trace contextRef="#ctx0" brushRef="#br0" timeOffset="1">36 292 6919,'0'0'16847,"75"26"-13804,-12-26-865,8-11-1153,1 1-800,-7 2-225,-8 1-1858,-21 4-3395,-22 3-3908</inkml:trace>
</inkml:ink>
</file>

<file path=ppt/ink/ink5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0.251"/>
    </inkml:context>
    <inkml:brush xml:id="br0">
      <inkml:brushProperty name="width" value="0.025" units="cm"/>
      <inkml:brushProperty name="height" value="0.025" units="cm"/>
      <inkml:brushProperty name="color" value="#E71224"/>
    </inkml:brush>
  </inkml:definitions>
  <inkml:trace contextRef="#ctx0" brushRef="#br0">1 97 14157,'0'0'12172,"84"2"-9257,-27-17-1410,8 1-1089,3-1-416,-4-1-2081,-7-2-2884,-8-3-3940</inkml:trace>
</inkml:ink>
</file>

<file path=ppt/ink/ink5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1.369"/>
    </inkml:context>
    <inkml:brush xml:id="br0">
      <inkml:brushProperty name="width" value="0.025" units="cm"/>
      <inkml:brushProperty name="height" value="0.025" units="cm"/>
      <inkml:brushProperty name="color" value="#E71224"/>
    </inkml:brush>
  </inkml:definitions>
  <inkml:trace contextRef="#ctx0" brushRef="#br0">228 0 18834,'-8'1'1948,"1"0"-1731,1 1 0,-1 0-1,1 0 1,0 0-1,0 1 1,0-1 0,0 2-1,1-1 1,-1 0 0,1 1-1,0 0 1,0 1-1,0-1 1,0 1 0,1 0-1,0 0 1,0 0 0,-4 7-1,-6 11 339,1 1-1,1 0 1,1 1-1,2 0 1,0 1-1,1 0 0,2 0 1,-5 46-1,2 22 281,5 104-1,4-153-830,0-28-8,1 36-9,-1-51-30,0 1 0,1-1 0,-1 0 0,0 1 0,1-1 0,0 0 0,-1 1 0,1-1 0,0 0 0,0 0 0,1 0 0,-1 0 0,0 0 0,1 0 0,-1 0 0,3 2 0,-3-3 21,-1-1 1,0 0-1,0 0 0,1 0 0,-1 0 0,0 1 0,0-1 1,1 0-1,-1 0 0,0 0 0,1 0 0,-1 0 1,0 0-1,0 0 0,1 0 0,-1 0 0,0 0 1,1 0-1,-1 0 0,0 0 0,1 0 0,-1 0 1,0 0-1,0 0 0,1-1 0,-1 1 0,0 0 0,0 0 1,1 0-1,-1 0 0,0-1 0,0 1 0,1 0 1,-1 0-1,0 0 0,0-1 0,0 1 0,1 0 1,-1 0-1,0-1 0,0 1 0,0 0 0,0 0 1,0-1-1,0 1 0,0 0 0,0-1 0,1 1 0,-1 0 1,0 0-1,0-1 0,2-18-401,-2 18 384,0-50-454,-2 0-1,-15-83 1,8 77 136,-2-84 0,11 140 362,0 0 0,0 0-1,0 0 1,0 0 0,0 0 0,0 0 0,0 0 0,0 0 0,0 1-1,1-1 1,-1 0 0,0 0 0,1 0 0,-1 0 0,1 0 0,-1 0-1,1 1 1,-1-1 0,1 0 0,0 0 0,-1 1 0,1-1-1,0 0 1,0 1 0,-1-1 0,1 1 0,0-1 0,0 1 0,0-1-1,0 1 1,0 0 0,-1-1 0,1 1 0,0 0 0,0 0 0,0 0-1,0-1 1,0 1 0,0 0 0,0 0 0,0 0 0,0 1 0,0-1-1,1 0 1,50 17 268,-38-11-241,1 0-311,0-2 1,0 1-1,0-2 1,0 0-1,0-1 0,1-1 1,-1 0-1,22-2 0,-28 0 128,0-1 0,0 1 0,0-2-1,0 1 1,0-2 0,0 1 0,-1-1 0,0 0-1,0-1 1,0 1 0,0-2 0,-1 1-1,1-1 1,-2 0 0,9-10 0,-3 3 393,-1-2 1,-1 1-1,-1-1 1,0-1-1,0 1 1,-2-1-1,0-1 1,-1 0-1,0 0 1,-2 0-1,0 0 1,-1-1-1,2-26 1,-5 43-213,0 1 0,0-1 1,0 1-1,0-1 0,0 0 0,0 1 0,0-1 0,0 0 1,0 1-1,0-1 0,0 1 0,-1-1 0,1 0 1,0 1-1,0-1 0,-1 1 0,1-1 0,0 0 1,-1 1-1,1-1 0,0 1 0,-1 0 0,1-1 0,-1 1 1,1-1-1,-1 1 0,1-1 0,-1 1 0,0 0-2,0 0 0,0 0 0,0 0 0,0 0 0,0 0 0,0 1 0,0-1 0,0 0 0,0 1 0,1-1 0,-1 1 0,0-1 0,0 1 0,0-1 0,1 1 0,-1 0 0,0-1 0,0 1 0,1 0 0,-2 1 0,-12 18 210,0 2 0,1 0 0,1 1 0,1 0 0,2 0 0,-10 31 0,16-43-105,-15 47 171,2 0 0,3 2 1,3-1-1,2 1 0,1 115 0,11-146-890,-3-29 562,-1 1 0,0-1 0,0 0 0,0 1 0,1-1 0,-1 0 0,0 1 0,0-1 0,1 0 0,-1 0 0,0 1 0,1-1 0,-1 0 0,0 0 0,1 0-1,-1 1 1,0-1 0,1 0 0,-1 0 0,0 0 0,1 0 0,-1 0 0,1 0 0,-1 0 0,0 1 0,1-1 0,-1 0 0,1-1 0,-1 1 0,0 0 0,1 0-1,-1 0 1,1 0 0,1-2-11,0 1-1,0-1 1,0 1-1,0-1 1,0 0-1,-1 0 1,1 0 0,-1 0-1,1 0 1,-1 0-1,0-1 1,0 1-1,0 0 1,0-1-1,0 1 1,0-4-1,11-46-153,10-89 0,-5 18-89,-17 122 283,0-1 0,0 1 0,1-1 1,-1 0-1,1 1 0,-1-1 1,1 1-1,0-1 0,-1 1 1,1 0-1,0-1 0,0 1 1,0 0-1,2-2 0,-3 2 1,1 1 0,0 0-1,-1-1 1,1 1 0,0 0 0,-1 0 0,1-1-1,0 1 1,0 0 0,-1 0 0,1 0-1,0 0 1,0 0 0,-1 0 0,1 0-1,0 0 1,-1 0 0,1 0 0,0 1-1,0-1 1,-1 0 0,2 1 0,4 2 36,0 1 0,-1 0-1,1 0 1,-1 0 0,8 9 0,10 7-20,-19-18-4,-1 1-1,1-1 0,0 0 0,-1-1 1,1 1-1,0-1 0,0 1 0,0-1 1,0-1-1,0 1 0,1 0 0,-1-1 1,0 0-1,0 0 0,0 0 0,1-1 1,-1 1-1,0-1 0,0 0 1,0 0-1,0 0 0,0-1 0,0 1 1,0-1-1,-1 0 0,1 0 0,-1-1 1,1 1-1,4-5 0,-4 3 38,0 0-1,0-1 1,-1 1 0,1-1-1,-1 0 1,0 0-1,-1 0 1,1 0 0,-1 0-1,0 0 1,0-1-1,0 1 1,-1-1 0,0 1-1,0-1 1,-1 0-1,1 1 1,-1-1 0,-1 0-1,1 1 1,-2-10-1,1 14-56,1 1-1,0-1 0,0 1 0,0-1 0,-1 1 1,1-1-1,0 1 0,0 0 0,-1-1 0,1 1 1,0-1-1,-1 1 0,1 0 0,-1-1 0,1 1 1,-1 0-1,1 0 0,0-1 0,-1 1 0,1 0 1,-1 0-1,1 0 0,-1-1 0,1 1 1,-1 0-1,1 0 0,-1 0 0,1 0 0,-1 0 1,1 0-1,-1 0 0,1 0 0,-1 0 0,1 0 1,-1 0-1,1 1 0,-1-1 0,1 0 0,-1 0 1,1 0-1,-1 1 0,1-1 0,-1 1 0,-21 13-114,16-7 136,0 2 0,0-1 0,0 1 0,1 0 0,0 0 0,1 1 0,0-1 0,0 1 0,1 0 0,1 0 0,0 0 0,0 0 0,1 1 0,0-1 0,0 13 0,1-21-19,0 0-1,0 0 1,0 0-1,1 0 1,-1 0-1,0 0 0,1 0 1,-1 0-1,1 0 1,-1 0-1,1 0 1,0-1-1,0 1 1,0 0-1,0 0 0,0-1 1,0 1-1,1-1 1,-1 1-1,1-1 1,-1 1-1,1-1 1,2 2-1,-1-2-28,1 1 0,-1-1 0,1 0 0,-1 0 0,1-1 0,-1 1 0,1-1 0,0 1 0,-1-1 0,1 0 0,-1-1 0,5 0-1,4-1-140,0 0-1,0-2 0,0 1 1,-1-1-1,1-1 0,-1 0 1,10-7-1,-3-1-196,-2-1 0,0 0 0,0-1 0,-1-1 0,-1 0 0,-1-1 0,0-1 0,-2 0 0,0 0 0,0-1 0,-2-1 0,-1 1 0,0-2 0,-1 1 0,-1-1 0,-1 0 0,-1 0 0,-1 0 0,0-25 0,-13 56 1285,-1 12-719,1 1 1,0 0-1,2 1 0,1 0 0,1 0 1,1 1-1,0-1 0,2 1 1,2 0-1,0 0 0,3 28 1,-2-50-186,0-1 0,0 1 0,1-1 1,-1 1-1,1-1 0,-1 0 0,1 1 1,0-1-1,0 0 0,0 0 0,1 1 1,-1-1-1,0 0 0,1 0 0,-1 0 1,1-1-1,0 1 0,0 0 0,0-1 1,-1 1-1,1-1 0,1 1 0,-1-1 1,0 0-1,0 0 0,0 0 0,1 0 1,-1 0-1,1 0 0,-1-1 0,0 1 1,1-1-1,-1 0 0,1 0 0,2 0 1,0 0 82,1-1 0,0 0 0,-1 0 0,1-1 0,-1 1 0,1-1 0,-1 0 1,0-1-1,0 1 0,0-1 0,0 0 0,0-1 0,-1 1 0,6-6 0,4-6 133,0-2-1,-1 0 0,-1 0 0,0-1 0,-2-1 0,0 0 1,-1 0-1,-1-1 0,-1 0 0,0 0 0,-2-1 0,0 0 1,3-41-1,-10 42-225,-7 19-219,6 3 193,1 0-1,0 0 1,0 0-1,0 0 0,1 0 1,-1 0-1,0 1 1,1-1-1,-1 1 0,0 3 1,-11 26-32,3 1 1,0 0 0,2 1-1,2 0 1,1 0-1,1 0 1,2 1 0,2-1-1,7 64 1,4-64-464,-11-33 499,1 0 1,-1-1-1,0 1 0,1 0 0,-1 0 0,1-1 0,-1 1 0,1 0 0,-1-1 0,1 1 0,-1 0 0,1-1 0,0 1 0,-1-1 0,1 1 1,0-1-1,0 1 0,-1-1 0,1 0 0,0 1 0,0-1 0,0 0 0,-1 1 0,1-1 0,0 0 0,0 0 0,0 0 0,0 0 1,0 0-1,-1 0 0,1 0 0,0 0 0,0 0 0,0 0 0,0-1 0,1 0 0,-1 0 11,0 0 1,0 0-1,0 0 0,-1-1 0,1 1 0,0 0 1,-1 0-1,1-1 0,-1 1 0,1-1 1,-1 1-1,1-1 0,-1 1 0,0-1 1,0 1-1,0 0 0,0-1 0,0-1 0,-1-37-45,0 26 84,-1-6 355,-1 1 1,0 0 0,-2 0 0,0 0 0,-15-35-1,11 30 292,0 0-1,-7-38 0,16 62-672,0 0-1,0-1 1,0 1-1,0 0 1,0-1-1,0 1 1,0 0-1,0-1 1,0 1-1,0 0 1,0-1-1,1 1 1,-1 0-1,0-1 1,0 1-1,0 0 1,0-1-1,1 1 1,-1 0-1,0 0 1,0-1-1,1 1 1,-1 0-1,0 0 1,0-1-1,1 1 1,-1 0-1,0 0 1,1 0-1,-1 0 1,0-1-1,1 1 1,-1 0-1,0 0 1,1 0-1,-1 0 1,0 0-1,1 0 1,-1 0-1,0 0 1,1 0-1,-1 0 1,0 0-1,1 0 1,-1 0-1,0 0 1,1 0-1,-1 1 1,0-1-1,1 0 1,-1 0-1,0 0 1,1 0-1,-1 1 1,1-1-1,23 11-126,-22-10 148,98 42-2792,-29-26-6156,-16-13-3897</inkml:trace>
</inkml:ink>
</file>

<file path=ppt/ink/ink5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1.877"/>
    </inkml:context>
    <inkml:brush xml:id="br0">
      <inkml:brushProperty name="width" value="0.025" units="cm"/>
      <inkml:brushProperty name="height" value="0.025" units="cm"/>
      <inkml:brushProperty name="color" value="#E71224"/>
    </inkml:brush>
  </inkml:definitions>
  <inkml:trace contextRef="#ctx0" brushRef="#br0">0 1 9225,'16'10'11146,"-1"11"-9064,-7 12 1602,-3 11-737,-2 10-1730,-3 10-737,0 3-384,-7-6-32,3-9-128,4-11-961,0-17-929,11-18-256,4-7-352,-4-25-481,-9-13-2082,-2-11-9513</inkml:trace>
</inkml:ink>
</file>

<file path=ppt/ink/ink5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207"/>
    </inkml:context>
    <inkml:brush xml:id="br0">
      <inkml:brushProperty name="width" value="0.025" units="cm"/>
      <inkml:brushProperty name="height" value="0.025" units="cm"/>
      <inkml:brushProperty name="color" value="#E71224"/>
    </inkml:brush>
  </inkml:definitions>
  <inkml:trace contextRef="#ctx0" brushRef="#br0">1 0 19923,'0'0'9449,"17"54"-9962,20-46-1665,14-5-1089,1-3-1057,1 0-384,-5 0-385,-11 0-2242</inkml:trace>
</inkml:ink>
</file>

<file path=ppt/ink/ink5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551"/>
    </inkml:context>
    <inkml:brush xml:id="br0">
      <inkml:brushProperty name="width" value="0.025" units="cm"/>
      <inkml:brushProperty name="height" value="0.025" units="cm"/>
      <inkml:brushProperty name="color" value="#E71224"/>
    </inkml:brush>
  </inkml:definitions>
  <inkml:trace contextRef="#ctx0" brushRef="#br0">143 166 3587,'1'5'1611,"0"0"0,0 0-1,-1 1 1,1-1 0,-1 0-1,-1 0 1,-1 11 0,-16 36 4097,5-27-4280,-35 47-1,24-39 816,-11 16-417,30-36-1619,11-15-299,-5 2 94,41-15-290,-22 7-432,1 0 0,-1 2 0,1 0 1,1 2-1,-1 0 0,23 0 0,-30 4 237,1 1 1,-1 0-1,1 1 1,-1 0-1,0 2 1,20 6 0,-30-9 475,-1 0 1,0 0 0,1 0 0,-1 1-1,0 0 1,0-1 0,0 1 0,0 0-1,0 0 1,0 1 0,0-1 0,-1 1-1,1-1 1,-1 1 0,0 0 0,0 0 0,0 0-1,0 0 1,0 0 0,-1 0 0,1 1-1,-1-1 1,0 0 0,0 1 0,0-1-1,0 1 1,-1-1 0,0 1 0,1 0-1,-1-1 1,-1 6 0,0-5 277,0 0-1,-1 0 1,1 0 0,-1-1 0,0 1-1,0 0 1,0-1 0,-1 1 0,1-1-1,-1 0 1,0 0 0,0 0 0,0 0-1,0 0 1,0 0 0,-6 2 0,-65 33 2819,63-32-2599,-10 3-77,1 0 0,-1-1 1,-1-1-1,1-1 1,-1-1-1,-1-1 0,-23 1 1,44-5-492,0 0 0,0 0 0,0 0 0,0 0-1,0 0 1,0-1 0,0 1 0,0-1 0,0 1 0,1-1 0,-1 0 0,0 0 0,0 0 0,0 0 0,1 0 0,-1 0 0,0 0 0,1-1 0,-1 1-1,1 0 1,0-1 0,-1 1 0,1-1 0,0 0 0,0 1 0,0-1 0,0 0 0,0 0 0,1 0 0,-1 0 0,0 0 0,1 1 0,-1-1 0,1 0-1,0 0 1,0 0 0,0 0 0,0-1 0,0 1 0,0-2 0,1-8-1026,1 1 0,0 0 1,0 0-1,1-1 0,0 2 0,6-13 0,16-33-4433,5-6-1665</inkml:trace>
  <inkml:trace contextRef="#ctx0" brushRef="#br0" timeOffset="1">370 0 6470,'0'0'13453,"-6"87"-11435,1-33-641,5 11-320,0 3-576,12 0-321,9-7-96,0-7-128,2-9-1218,-5-14-896,0-11 417,-8-12-353</inkml:trace>
</inkml:ink>
</file>

<file path=ppt/ink/ink5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893"/>
    </inkml:context>
    <inkml:brush xml:id="br0">
      <inkml:brushProperty name="width" value="0.025" units="cm"/>
      <inkml:brushProperty name="height" value="0.025" units="cm"/>
      <inkml:brushProperty name="color" value="#E71224"/>
    </inkml:brush>
  </inkml:definitions>
  <inkml:trace contextRef="#ctx0" brushRef="#br0">71 147 10698,'0'0'5221,"-55"-67"-1922,41 39-384,13 6-64,5 8-865,25 5-1346,9 3-480,13 6-160,3 0-192,1 0-2082,-7 2-2947,-5 2-8104</inkml:trace>
</inkml:ink>
</file>

<file path=ppt/ink/ink5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3.221"/>
    </inkml:context>
    <inkml:brush xml:id="br0">
      <inkml:brushProperty name="width" value="0.025" units="cm"/>
      <inkml:brushProperty name="height" value="0.025" units="cm"/>
      <inkml:brushProperty name="color" value="#E71224"/>
    </inkml:brush>
  </inkml:definitions>
  <inkml:trace contextRef="#ctx0" brushRef="#br0">1 0 17905,'0'0'7847,"0"85"-6117,0-35-673,0 5-737,0 0-288,4-7-384,9-11-1153,10-15-930,2-12-1729,-1-10-2466</inkml:trace>
</inkml:ink>
</file>

<file path=ppt/ink/ink5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3.594"/>
    </inkml:context>
    <inkml:brush xml:id="br0">
      <inkml:brushProperty name="width" value="0.025" units="cm"/>
      <inkml:brushProperty name="height" value="0.025" units="cm"/>
      <inkml:brushProperty name="color" value="#E71224"/>
    </inkml:brush>
  </inkml:definitions>
  <inkml:trace contextRef="#ctx0" brushRef="#br0">242 215 19186,'-6'-10'2808,"2"3"-2215,1 1 0,-2-1-1,1 1 1,-1 0 0,0 0-1,-12-10 1,15 14-473,-1 0 0,1 1 0,-1-1 0,0 0 0,0 1 0,0 0 0,0-1 0,0 1 0,0 0 0,0 1 0,0-1 0,0 1 0,0-1 0,0 1 0,-1 0-1,1 0 1,0 0 0,0 1 0,0-1 0,-1 1 0,1-1 0,0 1 0,0 0 0,-5 3 0,1 0-101,1 0-1,-1 1 1,1 0-1,0 0 1,0 0-1,1 1 0,-1 0 1,1 0-1,1 0 1,-1 0-1,1 1 1,0 0-1,-5 12 1,3-5 23,1 0 0,0 1 1,0 0-1,2 0 1,0 0-1,-2 18 0,5-30-24,0 1-1,-1-1 0,1 1 0,0-1 1,1 1-1,-1-1 0,1 1 0,-1-1 1,1 0-1,0 1 0,0-1 0,1 0 1,-1 0-1,1 1 0,-1-1 0,1 0 0,0-1 1,3 5-1,-2-5-7,0 0 0,0 0 0,0-1 0,0 1 0,0-1 0,1 1 0,-1-1 0,0 0 0,1 0 0,-1 0 0,1-1 0,-1 1 0,1-1 0,-1 0 0,1 0 0,-1 0 0,1-1 0,3 0 0,4-1 18,1-1-1,-1-1 0,0 1 1,0-2-1,0 0 1,-1 0-1,1-1 0,-1 0 1,-1 0-1,1-1 0,-1-1 1,8-8-1,6-6 22,-1-2-1,-2 0 1,23-33-1,-28 33 242,-1 0-1,18-39 0,-28 52-211,1 0 0,-2 0 0,1-1 0,-2 0 0,1 0 0,-2 0 0,0 0 0,0-15 0,-1 27-81,0 1 0,0-1 0,0 0 0,0 1 0,0-1 0,0 0 0,0 0 0,0 1 0,0-1 1,-1 0-1,1 1 0,0-1 0,0 0 0,0 0 0,0 1 0,-1-1 0,1 0 0,0 0 1,0 1-1,-1-1 0,1 0 0,0 0 0,0 0 0,-1 0 0,1 1 0,0-1 0,-1 0 0,1 0 1,0 0-1,0 0 0,-1 0 0,1 0 0,0 0 0,-1 0 0,1 0 0,0 0 0,-1 0 0,1 0 1,0 0-1,-1 0 0,1 0 0,0 0 0,0 0 0,-1 0 0,1 0 0,0-1 0,-1 1 0,1 0 1,0 0-1,0 0 0,-1 0 0,1-1 0,0 1 0,0 0 0,-1 0 0,1-1 0,0 1 0,0 0 1,0 0-1,0-1 0,-1 1 0,1 0 0,0-1 0,0 1 0,0 0 0,0 0 0,0-1 0,0 1 1,0-1-1,-7 12-30,1 0 0,0 1 0,1 0 0,0-1 0,1 2 0,-4 15 0,-14 80-46,17-74-14,-2 44 0,6-70-6,1-1 0,0 0 0,0 0 0,1 0 1,0 1-1,0-1 0,1 0 0,0 0 1,0 0-1,1-1 0,-1 1 0,2-1 0,3 7 1,-4-10-83,0 0 0,0-1 1,0 1-1,0-1 1,0 0-1,1 0 1,-1 0-1,1 0 0,0 0 1,0-1-1,-1 0 1,1 0-1,0 0 0,0 0 1,0-1-1,0 1 1,0-1-1,6 0 0,-3 0-446,0-1 0,1 0-1,-1 0 1,0 0-1,0-1 1,0 0 0,0 0-1,0-1 1,7-4-1,26-22-5505</inkml:trace>
</inkml:ink>
</file>

<file path=ppt/ink/ink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931"/>
    </inkml:context>
    <inkml:brush xml:id="br0">
      <inkml:brushProperty name="width" value="0.025" units="cm"/>
      <inkml:brushProperty name="height" value="0.025" units="cm"/>
    </inkml:brush>
  </inkml:definitions>
  <inkml:trace contextRef="#ctx0" brushRef="#br0">34 67 16656,'0'0'12940,"93"-31"-12203,-40 17-417,6 2-256,-7 3-608,-8 9-1699,-18 0-1696,-16 6-1250,-10 10-1922</inkml:trace>
  <inkml:trace contextRef="#ctx0" brushRef="#br0" timeOffset="1">0 271 12716,'0'0'12043,"88"10"-11146,-24-24-352,11-2-321,2 1-224,-5 0-961,-6 3-3491,-13 4-4324</inkml:trace>
</inkml:ink>
</file>

<file path=ppt/ink/ink5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4.329"/>
    </inkml:context>
    <inkml:brush xml:id="br0">
      <inkml:brushProperty name="width" value="0.025" units="cm"/>
      <inkml:brushProperty name="height" value="0.025" units="cm"/>
      <inkml:brushProperty name="color" value="#E71224"/>
    </inkml:brush>
  </inkml:definitions>
  <inkml:trace contextRef="#ctx0" brushRef="#br0">154 164 15855,'-9'2'3790,"3"0"-3483,-1 0 0,1 1 0,0 0 0,0 0-1,0 1 1,0-1 0,0 1 0,1 0 0,0 1-1,0 0 1,0-1 0,0 1 0,1 1 0,0-1 0,0 1-1,0 0 1,1 0 0,-4 8 0,-1 0 109,1 1 1,0 0 0,-7 24-1,12-32-263,0 0 0,1 0 0,0 0-1,0 0 1,0 1 0,1-1 0,0 0 0,0 0-1,1 0 1,2 12 0,-2-17-138,0 0 0,0-1 0,0 1 0,0 0 1,0 0-1,0 0 0,0-1 0,0 1 0,1 0 0,-1-1 0,0 0 0,1 1 0,0-1 1,-1 0-1,1 1 0,0-1 0,0 0 0,-1 0 0,1-1 0,3 2 0,0 0 16,1-1 0,-1 0 0,1 0 0,0-1-1,-1 1 1,1-1 0,8-1 0,-1 0-77,0-1 0,0-1 0,0 0 0,0-1 0,22-9 0,-13 1-326,-2-1 0,1 0 1,-2-1-1,26-24 0,-35 28 17,0 0 1,0 0-1,-1-1 1,0-1-1,-1 1 1,0-2-1,-1 1 1,9-24-1,-15 35 324,0 0 0,-1 0 0,1 0 0,-1 0 0,1 0 1,-1 0-1,0 0 0,1 0 0,-1 0 0,0 0 0,0 0 0,0 0 0,0 0 0,0 0 0,0 0 0,0-1 0,0 1 1,0 0-1,0 0 0,-1 0 0,1 0 0,-1-1 0,-17 11 179,-21 35 527,35-39-672,-52 78 389,51-75-282,1 0 0,1 0-1,-1 1 1,1-1 0,0 1 0,1 0-1,0 0 1,-1 18 0,3-26-113,0 0-1,0 0 1,1 1 0,-1-1-1,0 0 1,1 0 0,-1 1 0,1-1-1,-1 0 1,1 0 0,0 0-1,0 0 1,-1 0 0,1 0 0,0 0-1,0 0 1,0 0 0,0 0-1,0 0 1,0 0 0,0-1 0,0 1-1,0 0 1,1-1 0,-1 1-1,0-1 1,0 0 0,0 1 0,1-1-1,-1 0 1,0 1 0,1-1-1,-1 0 1,0 0 0,1 0 0,1-1-1,54-5-1396,-24-3-86,15-10-4853,15-5-1274,-20 16 8184,-42 8-440,-1 0-1,1 0 1,-1 0 0,1 0 0,-1 0-1,1 0 1,-1 0 0,1 0 0,-1 0-1,1 1 1,-1-1 0,1 0-1,-1 0 1,1 0 0,-1 1 0,1-1-1,-1 0 1,0 1 0,1-1 0,-1 0-1,0 1 1,1-1 0,-1 0 0,0 1-1,1-1 1,-1 1 0,0-1-1,0 1 1,1-1 0,-1 1 0,0-1-1,0 0 1,0 1 0,0-1 0,1 1-1,-1-1 1,0 1 0,0-1-1,0 1 1,0 0 0,0-1 0,-1 1-1,1-1 1,0 1 0,0-1 0,0 0-1,0 1 1,-1 0 0,-8 28 4081,-67 120 2670,47-97-5290,2 1 1,-26 76-1,53-129-1580,-2 6 148,0-1 0,1 0 0,0 0 0,-1 1 0,2-1 0,-1 11 0,1-15-154,1-1 1,0 0 0,-1 1-1,1-1 1,0 0 0,0 0-1,-1 1 1,1-1-1,0 0 1,-1 0 0,1 0-1,0 0 1,0 0 0,0 0-1,-1 0 1,1 0-1,0 0 1,0 0 0,-1 0-1,1-1 1,0 1 0,-1 0-1,1 0 1,0-1 0,-1 1-1,1-1 1,0 1-1,0-1 1,8-6-39,-1 1 0,0-1 1,0-1-1,-1 1 0,1-1 0,-2-1 0,12-16 1,38-76-538,-47 83 447,112-265-1363,9-17 1358,-125 290 149,-2 4-5,0-1 1,1 0-1,-1 1 1,1 0 0,0 0-1,1 0 1,-1 0 0,1 1-1,0-1 1,1 1 0,-1 1-1,13-9 1,-18 13-18,1 0 0,-1 0 0,0 0 0,1 0-1,-1 1 1,1-1 0,-1 0 0,0 0 0,1 0 0,-1 1 0,1-1 0,-1 0 0,0 0 0,0 1 0,1-1 0,-1 0 0,0 0-1,1 1 1,-1-1 0,0 1 0,0-1 0,1 0 0,-1 1 0,0-1 0,0 0 0,0 1 0,0-1 0,0 1 0,0-1 0,1 0 0,-1 1-1,0-1 1,0 1 0,0-1 0,0 1 0,0-1 0,-1 0 0,1 1 0,0-1 0,0 1 0,0-1 0,0 0 0,0 1 0,0-1-1,-1 1 1,1-1 0,-5 25 73,-3-7-6,0-1 1,-1-1-1,-19 26 0,19-30 78,1 0 1,0 0-1,1 0 0,0 1 0,1 0 0,1 1 1,-8 26-1,13-39-150,0 0 0,-1 0-1,1 0 1,0 0 0,0 0 0,0 0 0,0 0 0,0 1 0,1-1-1,-1 0 1,0 0 0,0 0 0,1 0 0,-1 0 0,0 0-1,1 0 1,0 0 0,-1 0 0,1 0 0,-1 0 0,1 0 0,0 0-1,0-1 1,-1 1 0,1 0 0,0 0 0,0-1 0,0 1-1,0-1 1,0 1 0,0-1 0,0 1 0,0-1 0,2 1 0,42 4-430,-31-5 185,-3 0-27,13 0-35,1 1-1,-1 2 0,0 0 0,0 1 0,0 2 1,31 10-1,-53-15 328,-1-1 0,1 1 0,0 0 0,-1-1 0,1 1 0,0 0 0,-1 0 0,0 0 0,1 0 0,-1 0 0,1 0 0,-1 0 0,0 1 0,0-1 0,0 1 0,0-1 0,0 0 0,0 1 0,0 0 0,0-1 0,0 1 0,0 1 0,-1-1 66,-1-1 0,1 1 1,0-1-1,-1 1 0,1-1 0,-1 0 0,1 1 0,-1-1 0,0 0 0,0 1 0,1-1 0,-1 0 1,0 0-1,0 0 0,0 1 0,0-1 0,-1 0 0,1-1 0,-2 3 0,-8 4 327,0-1-1,-1 0 0,1 0 0,-17 4 1,13-4-450,-1 0 1,0-2 0,0 0 0,0 0 0,-1-2 0,1 0 0,-1-1 0,1 0 0,-25-3-1,27-8-3956,6-8-5648</inkml:trace>
</inkml:ink>
</file>

<file path=ppt/ink/ink5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233"/>
    </inkml:context>
    <inkml:brush xml:id="br0">
      <inkml:brushProperty name="width" value="0.025" units="cm"/>
      <inkml:brushProperty name="height" value="0.025" units="cm"/>
      <inkml:brushProperty name="color" value="#E71224"/>
    </inkml:brush>
  </inkml:definitions>
  <inkml:trace contextRef="#ctx0" brushRef="#br0">150 142 13261,'1'-9'2882,"1"-28"-234,-2 36-2500,0 0-1,0 0 1,0 0-1,0 0 1,0 0-1,0 0 1,0 0-1,0 0 1,-1 0-1,1 1 1,0-1-1,-1 0 1,1 0-1,0 0 1,-1 0-1,1 0 1,-1 0-1,1 0 0,-1 1 1,0-1-1,1 0 1,-1 0-1,0 1 1,0-1-1,1 1 1,-1-1-1,0 0 1,0 1-1,0 0 1,0-1-1,0 1 1,0-1-1,1 1 1,-1 0-1,0 0 1,0-1-1,0 1 1,0 0-1,0 0 1,0 0-1,-1 0 1,-1 1 3,0-1 0,0 1 0,0-1 0,0 1 0,1 0 0,-1 0-1,0 0 1,1 1 0,-1-1 0,1 1 0,0-1 0,-4 4 0,-4 7-34,0 0 0,1 1-1,1 0 1,0 1 0,1 0 0,0 0 0,1 0-1,0 1 1,2 0 0,0 0 0,0 1-1,1-1 1,1 1 0,1-1 0,1 29 0,0-41-67,0-1 0,1 0 0,-1 0 0,1 0 0,0 1 0,0-1 0,0 0 0,0 0 1,0 0-1,0 0 0,0-1 0,1 1 0,-1 0 0,1 0 0,-1-1 0,1 1 0,0-1 0,0 1 1,0-1-1,-1 0 0,1 0 0,0 0 0,1 0 0,-1 0 0,0 0 0,0 0 0,0-1 0,0 1 1,1-1-1,-1 0 0,0 1 0,4-1 0,4 0 103,-1 0-1,1-1 1,0 0 0,0 0 0,0-1-1,14-4 1,-2-2-45,-1-1 0,0-1-1,-1-1 1,0 0-1,-1-2 1,26-21 0,-20 13-114,-2-1 1,0-1-1,-1 0 1,19-30-1,-34 44 11,-1 1 0,-1-2 0,1 1 0,-2 0-1,1-1 1,-1 0 0,-1 0 0,0-1 0,0 1 0,2-18 0,-5 28-7,0-1 1,0 1 0,0-1-1,0 1 1,1-1 0,-1 1-1,0-1 1,0 1 0,0-1-1,0 1 1,0-1 0,0 1 0,0-1-1,-1 1 1,1-1 0,0 1-1,0-1 1,0 1 0,0 0-1,-1-1 1,1 1 0,0-1-1,0 1 1,-1-1 0,1 1 0,0 0-1,-1-1 1,1 1 0,-1 0-1,1-1 1,0 1 0,-1 0-1,1-1 1,-1 1 0,1 0-1,-1 0 1,1 0 0,-1-1-1,1 1 1,-1 0 0,1 0 0,-1 0-1,1 0 1,-1 0 0,1 0-1,-1 0 1,1 0 0,-1 0-1,1 0 1,-1 0 0,1 0-1,-1 0 1,1 1 0,0-1-1,-2 0 1,-25 19-48,16-4 63,0 1 0,1 0 0,1 0 0,0 1 0,1 0 0,1 1 0,0-1 0,2 1 0,0 1 0,1-1 0,1 1 0,0-1 0,2 1 0,0 0 0,3 30 0,-1-45-8,0 0 0,0 0 0,0 0 0,0 0 0,1-1 0,0 1 0,0 0 0,0-1 0,0 1 0,1-1 0,-1 0 0,1 0 0,0 0 0,0 0 0,0 0 0,0 0 0,0-1 0,0 0 0,1 1 0,0-1 0,-1-1 0,1 1 0,0 0 0,0-1 0,0 0 0,0 0 0,0 0 0,0 0 0,0-1 0,5 1 0,2-1 8,0 1 1,0-2 0,-1 1-1,1-1 1,-1-1 0,1 0-1,-1 0 1,1-1 0,-1-1-1,18-8 1,-18 7-15,0-1 0,-1 0 0,1-1 0,-2 0 0,1-1 0,-1 1 0,0-2 0,0 1 0,-1-1 0,0 0 0,-1-1 0,0 1 0,0-1 0,-1 0 0,-1-1 0,1 1 0,-2-1 0,1 0 0,1-12 0,-8 12-41,-5 19-57,-7 20-105,9-12 212,1 0 0,1 1-1,0 0 1,1-1 0,1 1-1,0 0 1,2 30 0,0-44-4,1-1 0,-1 1 0,0-1 1,1 1-1,0-1 0,-1 1 0,1-1 1,0 1-1,0-1 0,0 0 0,1 0 1,-1 1-1,1-1 0,-1 0 0,1 0 1,-1 0-1,1 0 0,0-1 0,0 1 1,3 2-1,-1-2 2,0 0 0,0-1 0,0 1 1,0-1-1,1 0 0,-1 0 0,0 0 0,0-1 0,1 1 1,-1-1-1,6-1 0,3 0 2,-1 0 1,0-2-1,1 1 1,-1-2-1,0 1 1,0-2-1,16-8 1,-15 6-10,-1-1 0,0 0 0,0-1 0,-1 0 0,0-1 0,-1 0 0,0-1 0,15-21 0,-20 25 0,0 0 0,-1-1 0,0 1 0,-1-1 0,0 0 0,0 0 0,-1 0 0,1 0 0,-2 0 0,1-1 0,-1 1 0,-1-1 0,1 1 0,-2-1 0,1 1 0,-3-12 0,3 19 0,0 0 0,0 0 0,0 0 0,0 0 0,0 0 0,-1 0 0,1 1 0,0-1 0,-1 0 0,1 0 0,-1 0 0,1 0 0,-1 0 0,1 1 0,-1-1 0,1 0 0,-1 0 0,0 1 0,0-1 0,1 0 0,-1 1 0,0-1 0,0 1 0,0-1 0,0 1 0,1-1 0,-1 1 0,0 0 0,0 0 0,0-1 0,0 1 0,0 0 0,0 0 0,0 0 0,0 0 0,0 0 0,0 0 0,0 0 0,0 0 0,0 0 0,0 1 0,0-1 0,0 0 0,0 0 0,-1 2 0,-1-1 0,-1 1 0,1 0 0,0 0 0,0 0 0,0 0 0,0 0 0,1 1 0,-1-1 0,1 1 0,-1 0 0,-1 3 0,-2 3 0,1 1 0,1 0 0,-1 0 0,2 0 0,-1 0 0,1 1 0,1 0 0,0-1 0,1 1 0,-1 12 0,2-19 0,0 0 0,0 0 0,0 0 0,1 0 0,-1 0 0,1 0 0,0 0 0,0 0 0,1-1 0,-1 1 0,1 0 0,0-1 0,-1 1 0,2-1 0,-1 1 0,0-1 0,1 0 0,-1 0 0,1 0 0,0 0 0,0-1 0,0 1 0,1-1 0,-1 0 0,0 0 0,1 0 0,0 0 0,-1 0 0,7 1 0,-2-1-634,0 0 0,1 0-1,-1-1 1,15 0 0,-20 0 273,-1-1-1,1 0 1,-1-1-1,1 1 1,-1 0-1,0-1 1,1 0-1,-1 1 1,0-1-1,0 0 1,1 0-1,-1 0 1,0 0-1,0-1 1,0 1-1,0 0 1,0-1-1,0 0 1,-1 1-1,3-4 1,9-21-10465</inkml:trace>
</inkml:ink>
</file>

<file path=ppt/ink/ink5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576"/>
    </inkml:context>
    <inkml:brush xml:id="br0">
      <inkml:brushProperty name="width" value="0.025" units="cm"/>
      <inkml:brushProperty name="height" value="0.025" units="cm"/>
      <inkml:brushProperty name="color" value="#E71224"/>
    </inkml:brush>
  </inkml:definitions>
  <inkml:trace contextRef="#ctx0" brushRef="#br0">1 1 25560,'0'0'4036,"50"47"-15663</inkml:trace>
</inkml:ink>
</file>

<file path=ppt/ink/ink5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919"/>
    </inkml:context>
    <inkml:brush xml:id="br0">
      <inkml:brushProperty name="width" value="0.025" units="cm"/>
      <inkml:brushProperty name="height" value="0.025" units="cm"/>
      <inkml:brushProperty name="color" value="#E71224"/>
    </inkml:brush>
  </inkml:definitions>
  <inkml:trace contextRef="#ctx0" brushRef="#br0">32 0 19122,'0'0'8616,"-2"52"-8231,2 3 127,0 13 65,-3 7-161,0 5-288,0-6-64,3-10-32,0-7-32,0-11-833,0-12-1505,0-16-1537,-9-14-1571,-2-4-3522</inkml:trace>
</inkml:ink>
</file>

<file path=ppt/ink/ink5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6.294"/>
    </inkml:context>
    <inkml:brush xml:id="br0">
      <inkml:brushProperty name="width" value="0.025" units="cm"/>
      <inkml:brushProperty name="height" value="0.025" units="cm"/>
      <inkml:brushProperty name="color" value="#E71224"/>
    </inkml:brush>
  </inkml:definitions>
  <inkml:trace contextRef="#ctx0" brushRef="#br0">11 416 9929,'-5'-30'1706,"2"0"-1,1 0 1,1 0 0,2 0-1,5-40 1,-4 60-1343,-1 0 0,2 0 0,0 0 1,0 1-1,0-1 0,1 1 1,1 0-1,-1 0 0,2 0 1,-1 1-1,1 0 0,0 0 0,1 0 1,0 1-1,0 0 0,1 0 1,-1 1-1,2 0 0,14-9 1,-15 11-318,0 1 1,0 0-1,0 1 1,0-1-1,0 1 1,0 1-1,1 0 1,-1 0-1,1 1 1,-1 0-1,0 0 1,1 1 0,-1 0-1,14 3 1,-11 0-55,1-1 0,0 2 0,-1 0 1,0 0-1,0 1 0,0 0 1,0 1-1,-1 0 0,15 15 0,-17-15 21,-1 1-1,1 0 0,-2 0 0,1 1 0,-1 0 1,-1 0-1,1 1 0,-1-1 0,-1 1 0,0 0 1,3 12-1,-6-15 68,1 1 1,-1-1-1,0 1 1,-1-1-1,0 1 1,0-1-1,-1 1 1,0-1-1,0 1 1,-1-1-1,1 0 1,-2 1-1,1-1 1,-1 0-1,0 0 1,-7 11-1,-17 17 271,0 0 0,-3-2 0,0-1 0,-49 38 0,12-9-339,50-40-537,17-21 465,0 0 0,0 0 0,0 1 0,0-1 0,0 0 0,0 0 0,0 1 0,0-1 0,0 0 0,0 0 0,0 1 0,0-1 0,0 0 0,0 0 0,0 1 0,0-1 0,0 0 0,0 0 0,0 0 0,1 1 0,-1-1 0,0 0 0,0 0 0,0 0 0,0 1 0,1-1 0,-1 0 0,0 0 0,0 0 0,0 0 0,1 1 0,-1-1 0,0 0 0,0 0 0,0 0 0,1 0 0,-1 0 0,0 0 0,0 0 0,1 0 0,-1 0 0,0 0 0,0 0 0,1 0 0,4 0-629,0 0-1,0-1 1,-1 1 0,1-1 0,0-1-1,0 1 1,6-3 0,43-21-5712,7-5-3448</inkml:trace>
</inkml:ink>
</file>

<file path=ppt/ink/ink5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6.775"/>
    </inkml:context>
    <inkml:brush xml:id="br0">
      <inkml:brushProperty name="width" value="0.025" units="cm"/>
      <inkml:brushProperty name="height" value="0.025" units="cm"/>
      <inkml:brushProperty name="color" value="#E71224"/>
    </inkml:brush>
  </inkml:definitions>
  <inkml:trace contextRef="#ctx0" brushRef="#br0">89 0 16624,'-1'9'2519,"-5"21"407,-1 0-1,-20 51 0,17-56-2120,2 0 0,0 0 1,1 1-1,2 0 1,-4 43-1,9-69-805,0 1 1,0-1-1,0 0 1,0 1-1,0-1 0,0 0 1,0 1-1,0-1 0,0 0 1,0 1-1,0-1 1,0 0-1,0 0 0,0 1 1,0-1-1,0 0 0,0 1 1,0-1-1,1 0 1,-1 0-1,0 1 0,0-1 1,0 0-1,0 1 1,1-1-1,-1 0 0,0 0 1,0 0-1,1 1 0,-1-1 1,0 0-1,0 0 1,1 0-1,-1 0 0,0 1 1,0-1-1,1 0 0,-1 0 1,0 0-1,1 0 1,-1 0-1,14-9 4,10-19-8,-16 16 4,-1-1 0,0-1 0,-1 1 0,-1-1 0,0 0 0,-1-1 0,4-20 0,-3 1 0,-2-1 0,-2-35 0,-3 55 0,-4 16 0,-5 26 0,9-13 0,-1 4 0,0 0 0,1 0 0,1 1 0,1-1 0,1 0 0,4 31 0,-4-48 0,-1 1 0,1 0 0,0-1 0,0 1 0,0 0 0,0-1 0,0 0 0,0 1 0,0-1 0,1 0 0,-1 1 0,0-1 0,1 0 0,-1 0 0,1 0 0,-1 0 0,1 0 0,0 0 0,-1-1 0,1 1 0,0-1 0,0 1 0,-1-1 0,1 1 0,0-1 0,0 0 0,0 0 0,-1 0 0,1 0 0,0 0 0,0 0 0,0-1 0,-1 1 0,1-1 0,0 1 0,2-2 0,4 0 0,-1-1 0,0 1 0,0-2 0,0 1 0,0-1 0,-1 0 0,9-7 0,-1 0 0,-1-2 0,-1 0 0,0 0 0,0-1 0,-2-1 0,0 0 0,0 0 0,-1-1 0,-1 0 0,10-29 0,-25 67 0,1 1 0,2 0 0,0 0 0,2 1 0,0-1 0,3 30 0,-1-52 0,0 0 0,1-1 0,-1 1 0,1 0 0,-1 0 0,1 0 0,-1 0 0,1 0 0,0-1 0,-1 1 0,1 0 0,0-1 0,0 1 0,-1 0 0,1-1 0,0 1 0,0-1 0,0 1 0,0-1 0,0 0 0,0 1 0,-1-1 0,1 0 0,0 0 0,0 1 0,0-1 0,0 0 0,0 0 0,0 0 0,0 0 0,0 0 0,0-1 0,0 1 0,0 0 0,0 0 0,0-1 0,0 1 0,0 0 0,1-2 0,3 1 0,0-1 0,0 0 0,-1 0 0,1 0 0,-1 0 0,8-6 0,8-12 0,0-1 0,-2-1 0,0-1 0,-2 0 0,17-31 0,-30 59 0,-1 14 0,-1 27 0,-7 128-3320,8-162-576,-2-11 3734,1-1 0,-1 0 0,0 0 1,0 0-1,0 0 0,0 0 0,1 0 1,-1 1-1,0-1 0,0 0 0,0 0 1,1 0-1,-1 0 0,0 0 0,0 0 0,0 0 1,1 0-1,-1 0 0,0 0 0,0 0 1,0 0-1,1 0 0,-1 0 0,0 0 1,0 0-1,0 0 0,1 0 0,-1 0 1,0 0-1,0 0 0,0 0 0,1-1 0,-1 1 1,0 0-1,0 0 0,0 0 0,0 0 1,1 0-1,-1 0 0,0-1 0,0 1 1,0 0-1,0 0 0,0 0 0,1-1 1,-1 1-1,0 0 0,0 0 0,0 0 0,0-1 1,0 1-1,0 0 0,0 0 0,0 0 1,0-1-1,0 1 0,8-20-9025</inkml:trace>
</inkml:ink>
</file>

<file path=ppt/ink/ink5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119"/>
    </inkml:context>
    <inkml:brush xml:id="br0">
      <inkml:brushProperty name="width" value="0.025" units="cm"/>
      <inkml:brushProperty name="height" value="0.025" units="cm"/>
      <inkml:brushProperty name="color" value="#E71224"/>
    </inkml:brush>
  </inkml:definitions>
  <inkml:trace contextRef="#ctx0" brushRef="#br0">27 0 17264,'0'0'7495,"-27"51"-6886,27-28-513,13 3-640,8-5-1891,2-5-2177,3-5-4549</inkml:trace>
</inkml:ink>
</file>

<file path=ppt/ink/ink5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474"/>
    </inkml:context>
    <inkml:brush xml:id="br0">
      <inkml:brushProperty name="width" value="0.025" units="cm"/>
      <inkml:brushProperty name="height" value="0.025" units="cm"/>
      <inkml:brushProperty name="color" value="#E71224"/>
    </inkml:brush>
  </inkml:definitions>
  <inkml:trace contextRef="#ctx0" brushRef="#br0">146 0 12139,'0'0'12636,"-9"10"-10804,1-2-1561,-68 76 2492,69-76-2587,1 0 0,0 0 0,1 1 0,0 0 0,1 0 0,-1 0 0,2 1 0,-1 0-1,-3 19 1,7-28-180,-1 0 0,1 0-1,0 0 1,0 0-1,0 0 1,0 0 0,0 0-1,1 0 1,-1 0-1,0 0 1,0 0-1,1 0 1,-1 0 0,0 0-1,1 0 1,-1 0-1,1 0 1,-1-1 0,1 1-1,0 0 1,-1 0-1,1 0 1,0-1 0,0 1-1,-1 0 1,3 0-1,-1 0-24,1 0-1,-1 0 1,1 0-1,-1-1 1,1 1-1,-1-1 1,1 0-1,-1 0 1,1 0-1,4 0 1,6-2-343,0 0-1,-1-1 1,20-7 0,21-11-1675,51-16-1079,-92 34 2946,-1 0 0,1 1 0,-1 0 0,1 1 0,0 0 0,21 1 0,-32 1 209,-1-1 0,1 0-1,0 0 1,-1 0 0,1 0 0,-1 1 0,1-1-1,-1 0 1,1 1 0,-1-1 0,1 0-1,-1 1 1,1-1 0,-1 1 0,0-1 0,1 0-1,-1 1 1,0-1 0,1 1 0,-1-1-1,0 1 1,0 0 0,1-1 0,-1 1 0,0-1-1,0 1 1,0-1 0,0 1 0,0 0-1,1-1 1,-1 1 0,0-1 0,0 1 0,-1 0-1,1-1 1,0 1 0,0-1 0,0 1-1,0-1 1,0 1 0,-1-1 0,1 1 0,-1 0-1,-12 25 1931,-4-6-1237,-2-1 1,-1-2 0,0 0 0,-1 0 0,0-2 0,-47 24 0,19-17-877,47-21-352,0-1 0,0 1 0,0-1 0,0 0 0,0 1 0,0-1 0,-1 0 0,1 0-1,0 0 1,0-1 0,0 1 0,0-1 0,-3 0 0,-5-8-10891</inkml:trace>
</inkml:ink>
</file>

<file path=ppt/ink/ink5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896"/>
    </inkml:context>
    <inkml:brush xml:id="br0">
      <inkml:brushProperty name="width" value="0.025" units="cm"/>
      <inkml:brushProperty name="height" value="0.025" units="cm"/>
      <inkml:brushProperty name="color" value="#E71224"/>
    </inkml:brush>
  </inkml:definitions>
  <inkml:trace contextRef="#ctx0" brushRef="#br0">146 93 15118,'0'0'5365,"3"9"-3608,-2-5-1601,0-1 0,1 1 0,-1-1 0,1 0 1,0 0-1,-1 1 0,2-1 0,-1 0 0,0 0 1,0-1-1,1 1 0,0 0 0,-1-1 0,1 0 1,0 1-1,0-1 0,1 0 0,-1-1 0,0 1 1,1-1-1,-1 1 0,1-1 0,-1 0 0,1 0 1,-1 0-1,6 0 0,2 0 145,0-1 0,1 0 1,-1 0-1,0-1 0,0 0 0,1-1 1,-1-1-1,21-6 0,-29 8-217,1-1 0,-1 1 0,1-1 0,-1 0 0,0 1 0,1-1 1,-1-1-1,0 1 0,0 0 0,-1-1 0,1 0 0,0 1 0,-1-1 0,0 0 0,0 0 0,1-1 0,-2 1 0,1 0 0,0-1 0,-1 1 0,1-1 1,-1 1-1,0-1 0,-1 0 0,1 1 0,0-1 0,-1 0 0,0 0 0,0 0 0,0-3 0,-1 4-60,0 0 0,0 1 0,0-1 0,0 1 1,0-1-1,-1 1 0,1 0 0,-1 0 0,0-1 0,1 1 0,-1 0 0,0 0 0,0 1 0,0-1 0,-1 0 1,1 1-1,0-1 0,-1 1 0,1 0 0,-1-1 0,1 1 0,-1 1 0,1-1 0,-1 0 0,0 0 1,-3 1-1,-11-4 90,0 2 0,-32-1 0,47 3-114,-13 0 0,-1 0 0,1 2 0,-1 0 0,1 0 0,0 1 0,0 1 0,0 1 0,1 0 0,-1 1 0,-16 9 0,25-12 0,0 1 0,0 0 0,0 0 0,1 0 0,0 1 0,0 0 0,0 0 0,0 0 0,1 0 0,0 1 0,0 0 0,0 0 0,1 0 0,0 0 0,0 0 0,1 1 0,0-1 0,0 1 0,0 0 0,1-1 0,0 1 0,0 0 0,0 0 0,1 0 0,1 8 0,0-10-44,-1-1 1,2 1-1,-1-1 0,0 0 0,1 0 1,0 1-1,0-1 0,0 0 1,0-1-1,0 1 0,1 0 0,0-1 1,0 1-1,0-1 0,0 0 0,1 0 1,-1 0-1,1 0 0,-1-1 1,1 1-1,0-1 0,0 0 0,0 0 1,7 1-1,6 3-477,0-1-1,1-1 1,-1 0 0,36 1-1,39-3-3663,4-6-2280</inkml:trace>
</inkml:ink>
</file>

<file path=ppt/ink/ink5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8.535"/>
    </inkml:context>
    <inkml:brush xml:id="br0">
      <inkml:brushProperty name="width" value="0.025" units="cm"/>
      <inkml:brushProperty name="height" value="0.025" units="cm"/>
      <inkml:brushProperty name="color" value="#E71224"/>
    </inkml:brush>
  </inkml:definitions>
  <inkml:trace contextRef="#ctx0" brushRef="#br0">328 75 9225,'0'-8'5968,"0"4"-5427,0 0 0,0 0 0,0 1 1,0-1-1,-1 0 0,1 0 0,-1 0 0,0 1 0,0-1 0,-2-4 1,1 6-256,1 0 1,-1 1 0,1-1 0,-1 0 0,0 1 0,0 0 0,0-1 0,1 1 0,-1 0 0,0 0 0,0 0 0,-1 0 0,1 1 0,0-1-1,0 0 1,0 1 0,0 0 0,-1-1 0,1 1 0,0 0 0,0 0 0,-1 0 0,-1 1 0,-8 0-63,1 1-1,0 0 1,0 1 0,0 0-1,1 1 1,-1 0 0,1 0 0,0 1-1,0 1 1,0 0 0,-9 7-1,0 1-141,0 1-1,1 1 0,1 0 1,-19 24-1,33-36-73,-1 1 0,1 0 0,0-1 0,0 1 0,1 0 0,-4 8 0,6-12-12,-1 0 1,1 0-1,0-1 0,0 1 1,0 0-1,0 0 1,0 0-1,0 0 0,0 0 1,0-1-1,0 1 0,0 0 1,0 0-1,0 0 1,1 0-1,-1-1 0,0 1 1,1 0-1,-1 0 1,0 0-1,1-1 0,-1 1 1,1 0-1,-1-1 0,1 1 1,0 0-1,-1-1 1,1 1-1,-1-1 0,1 1 1,0-1-1,0 1 1,-1-1-1,1 0 0,0 1 1,0-1-1,0 0 0,-1 1 1,1-1-1,0 0 1,0 0-1,0 0 0,0 0 1,-1 0-1,1 0 1,0 0-1,1 0 0,39 1-399,-1-2 0,71-12 0,-77 8 84,-1 1 0,0 1 0,1 2 0,-1 2 0,39 4 0,-68-4 292,-1 0 0,1-1 0,-1 1 0,1 1-1,-1-1 1,1 0 0,-1 1 0,0 0 0,0 0-1,0 0 1,0 0 0,0 0 0,0 0 0,-1 1-1,1 0 1,-1-1 0,1 1 0,-1 0 0,0 0-1,0 0 1,-1 0 0,3 4 0,-4-4 102,1 0-1,0 0 1,-1 0 0,1 0 0,-1 0-1,0 0 1,0 0 0,0 0 0,-1 0 0,1 1-1,-1-1 1,1-1 0,-1 1 0,0 0-1,0 0 1,-1 0 0,1 0 0,0-1 0,-1 1-1,0 0 1,0-1 0,1 0 0,-1 1-1,-1-1 1,1 0 0,-3 3 0,-14 10 132,-1-2 1,-1 0 0,0 0 0,0-2 0,-1-1-1,0-1 1,-1 0 0,0-2 0,0-1 0,-1 0-1,0-2 1,-31 2 0,54-6-259,0 0-1,0 0 1,0 0 0,0 0-1,0 0 1,0 0 0,1 0-1,-1 0 1,0 0 0,0 0-1,0-1 1,0 1 0,0 0 0,0-1-1,1 1 1,-1-1 0,0 1-1,0 0 1,1-1 0,-1 0-1,0 1 1,1-1 0,-1 1-1,0-1 1,1 0 0,-1 0-1,1 1 1,-1-1 0,0-1 0,1 0-133,0 0 1,0 0-1,0 0 1,0 0-1,0 0 1,0 0 0,0 0-1,1 1 1,-1-1-1,1 0 1,-1 0 0,1 0-1,1-2 1,3-6-1115,1-1 0,0 1 0,12-15-1,25-29-4146,9-8-1826</inkml:trace>
</inkml:ink>
</file>

<file path=ppt/ink/ink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3.901"/>
    </inkml:context>
    <inkml:brush xml:id="br0">
      <inkml:brushProperty name="width" value="0.025" units="cm"/>
      <inkml:brushProperty name="height" value="0.025" units="cm"/>
    </inkml:brush>
  </inkml:definitions>
  <inkml:trace contextRef="#ctx0" brushRef="#br0">125 135 18321,'0'-11'3145,"0"7"-2769,-3-63 3499,3 65-3745,0 0 1,0 0 0,-1 0-1,1-1 1,0 1 0,-1 0-1,0 0 1,1 0 0,-1 0-1,0 0 1,0 0-1,0 0 1,0 0 0,0 0-1,-1 1 1,1-1 0,0 0-1,-1 1 1,1-1 0,-1 1-1,0-1 1,0 1-1,1 0 1,-1-1 0,0 1-1,0 0 1,0 1 0,-4-2-1,5 2-126,-1 0-1,1 1 0,0-1 1,-1 1-1,1 0 0,0-1 1,-1 1-1,1 0 1,0 0-1,0 0 0,0 0 1,0 0-1,0 0 0,0 0 1,0 0-1,0 0 0,0 1 1,0-1-1,1 0 1,-1 0-1,1 1 0,-1-1 1,1 1-1,-1-1 0,0 2 1,-11 47-125,9-38 144,-10 54 191,-8 130 0,17 59 1007,4-239-1103,-5-384-492,5 367 324,0-1-1,1 1 1,-1 0 0,0 0 0,1 0-1,-1-1 1,1 1 0,0 0-1,-1 0 1,1 0 0,0 0 0,0 0-1,-1 0 1,1 0 0,0 0 0,0 0-1,0 0 1,0 1 0,0-1-1,0 0 1,0 1 0,1-1 0,-1 1-1,0-1 1,0 1 0,0-1 0,1 1-1,1 0 1,48-9-731,-20 5 329,-15 0 85,-1-1 0,0-1 0,0-1 0,-1 0 0,0 0 0,0-2 0,25-19 0,-33 23 513,0 0 0,0-1 0,-1 1 0,0-1-1,0-1 1,0 1 0,-1-1 0,0 0 0,0 0 0,0 0-1,-1 0 1,0 0 0,-1-1 0,0 0 0,0 1-1,0-1 1,-1 0 0,0-8 0,-1 16-127,1-1-1,-1 1 1,0 0 0,0 0 0,0-1 0,0 1 0,0 0-1,0 0 1,0-1 0,0 1 0,0 0 0,0 0-1,0 0 1,0-1 0,0 1 0,0 0 0,0 0-1,0-1 1,0 1 0,-1 0 0,1 0 0,0 0 0,0-1-1,0 1 1,0 0 0,0 0 0,0 0 0,-1-1-1,1 1 1,0 0 0,0 0 0,0 0 0,0 0-1,-1 0 1,1-1 0,0 1 0,0 0 0,0 0 0,-1 0-1,1 0 1,0 0 0,0 0 0,-1 0 0,1 0-1,0 0 1,-1 0 0,-10 9 118,-8 18-197,8 1 146,1 1 0,2 0 0,0 1 0,2-1 0,-3 43 0,5-1 1126,4 82 1,0-151-1196,0 0-1,0 0 1,0 0-1,0 0 1,0 0 0,0 0-1,1-1 1,-1 1-1,1 0 1,-1 0-1,1 0 1,0-1-1,-1 1 1,1 0-1,0 0 1,0-1 0,0 1-1,0-1 1,1 1-1,-1-1 1,0 0-1,1 1 1,-1-1-1,1 0 1,-1 0 0,1 0-1,-1 0 1,1 0-1,2 0 1,-2-1-4,0 0 0,0 0-1,0 0 1,0-1 0,0 1 0,0-1 0,1 1 0,-1-1 0,0 0 0,-1 0 0,1 0 0,0 0 0,0 0 0,0 0 0,-1-1 0,1 1 0,0-1 0,-1 1-1,1-1 1,-1 1 0,0-1 0,1 0 0,-1 0 0,0 0 0,1-3 0,5-9-13,0-1 0,-1-1 0,0 1 0,-2-1 0,0 0 0,0 0 0,-2 0 0,0-1 0,-1 1 0,0-1 0,-2 1 0,0 0 0,0-1 0,-6-19 0,-3 9 0,9 26 0,1 1 0,0-1 0,-1 0 0,1 1 0,-1-1 0,1 0 0,0 1 0,-1-1 0,1 1 0,-1-1 0,0 1 0,1-1 0,-1 1 0,1-1 0,-1 1 0,0-1 0,1 1 0,-1 0 0,0-1 0,0 1 0,1 0 0,-1 0 0,0 0 0,0-1 0,1 1 0,-1 0 0,0 0 0,0 0 0,1 0 0,-1 0 0,0 0 0,-1 1 0,1 1-15,1 1 1,-1-1-1,1 1 1,-1-1-1,1 1 0,0-1 1,0 1-1,0-1 1,0 1-1,0-1 0,1 1 1,-1-1-1,1 1 0,-1-1 1,1 1-1,0-1 1,0 1-1,2 1 0,1 0 14,0-1 0,0 0 0,0 0 0,0-1 0,1 1 0,0-1 0,-1 0 0,1 0 0,0 0 0,0-1 0,0 0 0,0 0 0,0 0 0,0 0 0,0-1 0,7 0 0,-1 0 17,0 0 0,-1-1 0,1 0 1,0 0-1,-1-1 0,1-1 0,10-3 1,-8-1 4,-1 0 0,1-1 1,-2 0-1,1-1 0,-1-1 1,19-19-1,-44 52-110,8-13 67,0 0 0,1 0 0,0 1 0,0-1 0,1 1 0,0 0 0,1 0 0,0 1-1,-1 13 1,4-24-57,0 0 0,0-1 0,1 1 0,-1 0 0,0 0 0,0-1 0,0 1 0,1-1 0,-1 1 0,0 0 0,1-1 0,-1 1 0,1-1 0,-1 1 0,1 0 0,-1-1 0,1 0 0,-1 1 0,1-1-1,-1 1 1,1-1 0,-1 1 0,1-1 0,0 0 0,-1 0 0,1 1 0,0-1 0,-1 0 0,1 0 0,0 0 0,-1 0 0,1 1 0,0-1 0,0 0 0,-1 0 0,1-1 0,0 1 0,-1 0 0,1 0 0,0 0 0,-1 0-1,1-1 1,0 1 0,-1 0 0,1 0 0,1-2 0,33-14-3258,-24 8 992,-1-1-1,0 0 0,0-1 1,11-14-1,10-16-7824</inkml:trace>
</inkml:ink>
</file>

<file path=ppt/ink/ink5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9.158"/>
    </inkml:context>
    <inkml:brush xml:id="br0">
      <inkml:brushProperty name="width" value="0.025" units="cm"/>
      <inkml:brushProperty name="height" value="0.025" units="cm"/>
      <inkml:brushProperty name="color" value="#E71224"/>
    </inkml:brush>
  </inkml:definitions>
  <inkml:trace contextRef="#ctx0" brushRef="#br0">77 0 16528,'0'0'1772,"-6"12"-752,-7 21-33,1 1 1,1 1-1,2 0 1,2 0-1,-4 37 1,5-4 1767,4 131-1,3-187-2612,0-1 0,1 1 0,0-1 0,7 20 0,-9-29-129,1 0 0,-1 0 0,1 0 1,0 0-1,-1 0 0,1 0 0,0 0 0,1 0 0,-1-1 0,0 1 1,0-1-1,1 1 0,-1-1 0,0 1 0,1-1 0,0 1 0,-1-1 0,1 0 1,0 0-1,0 0 0,-1 0 0,1 0 0,0-1 0,0 1 0,0 0 0,0-1 1,0 0-1,0 1 0,0-1 0,0 0 0,0 0 0,0 0 0,1 0 0,2-1 1,-2-1 8,0 1 1,1-1 0,-1 0 0,-1 0 0,1-1 0,0 1 0,0 0 0,-1-1 0,1 0 0,-1 0 0,0 1-1,0-1 1,0-1 0,0 1 0,-1 0 0,1 0 0,-1-1 0,1-3 0,18-67-15,-16 53-90,-1-1 0,-1 0 1,-1 0-1,-1 0 1,-1 0-1,-7-43 0,7 62 68,0 0-1,0 0 0,-1 1 1,1-1-1,-1 0 0,1 1 1,-1-1-1,0 1 0,0 0 0,0-1 1,-2-1-1,-10 1-175,13 4 181,1-1-1,-1 1 0,0 0 1,1-1-1,-1 1 0,0 0 1,1 0-1,-1 0 0,1-1 1,-1 1-1,1 0 0,-1 0 1,1 0-1,0 0 0,-1 0 1,1 0-1,0 0 0,0 1 1,-2 4 8,1 1 0,0-1 0,0 0 0,1 0 0,-1 1 0,1-1 0,1 0 0,-1 0 1,1 1-1,0-1 0,1 0 0,-1 0 0,1 0 0,1 0 0,-1 0 0,1-1 0,0 1 1,0-1-1,0 1 0,1-1 0,7 8 0,-5-8 11,1 0-1,-1 0 1,1-1-1,0 0 1,0 0 0,0 0-1,1-1 1,-1 0 0,1-1-1,0 1 1,0-2 0,0 1-1,0-1 1,0 0-1,0-1 1,13 0 0,-12-1 4,-1 0 0,1-1 0,-1 0 0,0 0 1,1-1-1,-1 0 0,0 0 0,-1-1 0,1 0 1,0 0-1,-1-1 0,0 0 0,0-1 0,-1 1 1,0-1-1,0 0 0,6-8 0,-6 7-41,0 0-1,-1-1 0,0 0 1,0-1-1,0 1 0,-1-1 1,-1 0-1,1 0 0,-2 0 1,1 0-1,-1 0 0,0-1 1,-1 1-1,0-1 1,-1-11-1,-1 21 5,0 0 1,1 0 0,-1 1-1,0-1 1,0 0-1,0 0 1,1 1-1,-1-1 1,0 0 0,0 1-1,1-1 1,-1 0-1,0 1 1,1-1 0,-1 1-1,0 0 1,1-1-1,-1 1 1,0 1-1,-9 15 104,1 1-1,0 0 0,2 1 0,0 0 0,1 1 0,1-1 0,0 1 0,2 0 0,-2 25 0,5-38-22,-1 0-5,0 0 0,1 0-1,0 0 1,1 0-1,-1 0 1,3 8 0,-3-13-30,1-1 0,0 1-1,-1-1 1,1 1 0,0 0 0,0-1 0,0 1 0,0-1 0,0 0 0,1 1 0,-1-1 0,0 0 0,1 0 0,-1 0 0,0 0 0,1 0 0,0 0 0,-1 0 0,1 0 0,-1-1 0,1 1 0,0-1 0,0 1 0,-1-1 0,1 0 0,0 1 0,0-1 0,-1 0 0,3 0 0,4-1-16,0 0 0,-1 0 0,1-1 0,-1 1 0,1-2 0,-1 1 0,0-1 0,0 0 1,0-1-1,0 0 0,-1 0 0,1 0 0,-1-1 0,0 1 0,-1-2 0,8-7 0,2-2-12,-2-1 0,1 0 1,-2-1-1,20-36 0,-24 37 5,0 0 0,-1-1 0,-1 0 0,-1 0 0,-1-1 0,0 1 0,1-20 0,-45 169 0,36-115-601,0 1 0,1 0 0,1 0 0,1 0 0,1 0 0,2 29 0,-2-46 315,0 0 0,0 0-1,1-1 1,-1 1 0,0 0-1,0 0 1,0-1 0,1 1-1,-1 0 1,0-1 0,1 1-1,-1 0 1,1-1 0,-1 1-1,0 0 1,1-1 0,0 1-1,-1-1 1,1 1 0,-1-1-1,1 1 1,0-1 0,-1 1-1,1-1 1,0 0 0,-1 1-1,1-1 1,0 0 0,0 0-1,-1 0 1,1 1 0,1-1-1,10 0-6332</inkml:trace>
</inkml:ink>
</file>

<file path=ppt/ink/ink5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9.486"/>
    </inkml:context>
    <inkml:brush xml:id="br0">
      <inkml:brushProperty name="width" value="0.025" units="cm"/>
      <inkml:brushProperty name="height" value="0.025" units="cm"/>
      <inkml:brushProperty name="color" value="#E71224"/>
    </inkml:brush>
  </inkml:definitions>
  <inkml:trace contextRef="#ctx0" brushRef="#br0">0 0 24375,'0'0'5573</inkml:trace>
</inkml:ink>
</file>

<file path=ppt/ink/ink5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0.541"/>
    </inkml:context>
    <inkml:brush xml:id="br0">
      <inkml:brushProperty name="width" value="0.025" units="cm"/>
      <inkml:brushProperty name="height" value="0.025" units="cm"/>
      <inkml:brushProperty name="color" value="#E71224"/>
    </inkml:brush>
  </inkml:definitions>
  <inkml:trace contextRef="#ctx0" brushRef="#br0">212 60 6854,'0'0'7367,"7"-9"-4099,16-28-1437,-23 37-1782,0-1 0,0 1 0,0-1 0,0 1 1,0-1-1,0 1 0,0-1 0,0 1 0,0-1 0,0 1 1,-1-1-1,1 1 0,0-1 0,0 1 0,0-1 1,-1 1-1,1 0 0,0-1 0,0 1 0,-1-1 1,1 1-1,0 0 0,-1-1 0,1 1 0,-1 0 0,1-1 1,0 1-1,-1 0 0,1-1 0,-1 1 0,1 0 1,-1 0-1,1 0 0,-1 0 0,1-1 0,-1 1 0,1 0 1,-1 0-1,1 0 0,-1 0 0,1 0 0,-1 0 1,1 0-1,-1 0 0,0 1 0,-31-2 467,28 2-374,-4-1 47,-1 1 1,1 1 0,0-1-1,0 2 1,1-1-1,-1 1 1,0 0 0,1 0-1,0 1 1,0 0-1,0 1 1,0-1 0,0 1-1,1 0 1,-9 10-1,8-8 77,1 0 0,0 0-1,0 1 1,1 0 0,0 0-1,1 0 1,-1 0 0,1 1-1,1 0 1,0-1 0,0 1-1,1 1 1,-2 11 0,4-19-259,0 0 0,-1-1 0,1 1 0,0-1 1,1 1-1,-1 0 0,0-1 0,0 1 0,1-1 0,-1 1 1,1-1-1,-1 1 0,1-1 0,-1 1 0,1-1 0,0 1 0,0-1 1,0 0-1,0 1 0,0-1 0,0 0 0,0 0 0,2 1 1,0 0 2,-1-1 1,1 0-1,0 1 1,-1-1-1,1-1 1,0 1-1,0 0 1,0-1-1,0 1 1,0-1-1,6 0 1,2-1 30,0 0 1,-1-1-1,1 0 0,0-1 0,0 0 1,10-5-1,10-6 15,-2-2 1,29-18-1,-47 27-63,-1-1 0,0 0 0,0 0 0,0-1 0,-1 0 1,0-1-1,-1 0 0,9-13 0,-32 53-2,1 1-1,1 1 1,-13 53 0,-15 114 535,-5 19 10,43-210-517,0 0 1,0 0-1,-1 0 1,0 0-1,0 0 1,-1-1-1,0 0 0,0 0 1,-10 10-1,14-16-20,-1 1 0,0 0-1,1-1 1,-1 1-1,0-1 1,0 1-1,0-1 1,0 0-1,-1 0 1,1 0 0,0 0-1,0 0 1,-1 0-1,1-1 1,0 1-1,-1-1 1,1 0 0,-1 0-1,1 1 1,0-2-1,-1 1 1,1 0-1,-1 0 1,1-1 0,0 1-1,-1-1 1,1 0-1,0 0 1,0 0-1,-1 0 1,1 0 0,0 0-1,0 0 1,0-1-1,0 1 1,0-1-1,1 0 1,-3-2 0,-1-1-2,1-1 0,0 1 0,0-1 0,1 1 0,0-1 0,0 0 0,0 0 0,1-1 0,0 1 0,0 0 0,0-1 1,1 0-1,0 1 0,1-1 0,-1 1 0,1-1 0,0 0 0,1 1 0,2-12 0,-1 5-27,1 1 0,0-1 0,1 1 1,1 0-1,0 1 0,0-1 0,1 1 0,1 0 0,10-14 0,9-3 12,2 1-1,0 1 1,2 2 0,1 1-1,0 1 1,53-27 0,-40 25 34,-2-3 0,75-61 0,-115 86 1,1 0 1,-1 0 0,1 0-1,-1 0 1,0-1-1,0 1 1,0-1-1,0 1 1,0-1 0,-1 0-1,1 0 1,-1 0-1,0 0 1,0 0 0,0 0-1,1-6 1,-2 9-19,0 0 1,0-1-1,0 1 1,0 0-1,0 0 1,0-1-1,0 1 1,0 0-1,0 0 1,0-1-1,0 1 1,0 0-1,0 0 1,0 0-1,0-1 1,0 1-1,0 0 1,-1 0-1,1-1 1,0 1-1,0 0 1,0 0-1,0 0 0,0 0 1,-1-1-1,1 1 1,0 0-1,0 0 1,0 0-1,-1 0 1,1 0-1,0-1 1,0 1-1,-1 0 1,1 0-1,0 0 1,0 0-1,-1 0 1,1 0-1,0 0 1,0 0-1,0 0 1,-1 0-1,1 0 1,0 0-1,-1 0 1,-14 8-66,-10 14-31,21-14 113,-1 0 1,1 0-1,0 0 1,1 1-1,0-1 1,0 1-1,1 0 1,0 0-1,1 0 0,0 0 1,0 16-1,1-24-1,0 0-1,0 0 0,0 0 0,0 0 1,0 1-1,1-1 0,-1 0 0,0 0 1,1 0-1,-1 0 0,1 0 0,-1 0 0,1 0 1,0 0-1,-1 0 0,1 0 0,0 0 1,0 0-1,-1 0 0,1-1 0,0 1 1,0 0-1,0 0 0,0-1 0,0 1 0,2 0 1,0 0 50,0 0 1,1 0-1,-1 0 1,1-1 0,0 1-1,-1-1 1,1 0-1,6 0 1,3-2 118,-1 0 0,1 0 0,-1-1 0,17-7 1,44-25-62,-51 23-116,0 1-1,1 1 1,32-9-1,-54 19-6,0 0 0,-1 0 0,1 0 0,0 0 0,0 0 0,0 0 0,0 0 0,-1 0 0,1 1 0,0-1 0,0 0 0,-1 1 0,1-1 0,0 0 0,0 1 0,-1-1 0,1 1 0,0-1 0,-1 1 0,1-1 0,-1 1 0,1 0 0,-1-1 0,1 1 0,-1 0 0,1-1 0,-1 1 0,1 0 0,-1-1 0,0 1 0,0 0 0,1 0 0,-1 0 0,0-1 0,0 1 0,0 0 0,0 0 0,0 0 0,0 0 0,0-1 0,0 1 0,0 0 0,0 0 0,0 0 0,-1-1 0,1 2 0,-8 56 0,4-37 0,4-20 0,0 0 0,-1-1 0,1 1 0,0 0 0,0 0 0,0-1 0,0 1 0,1 0 0,-1 0 0,0-1 0,0 1 0,0 0 0,1-1 0,-1 1 0,0 0 0,0-1 0,1 1 0,-1 0 0,1-1 0,-1 1 0,1-1 0,-1 1 0,1 0 0,-1-1 0,1 1 0,-1-1 0,1 0 0,0 1 0,-1-1 0,2 1 0,24-2 0,27-20 0,-22 0-15,-22 14-61,1 1 0,-1 0 0,1 0 0,1 1 0,-1 0 0,1 1 0,-1 0 0,14-2 0,-24 5-3,0 1 0,1 0 0,-1 0 0,0 0 0,1 0 0,-1 0 0,0 0 0,0 1 0,1-1 0,-1 0 0,0 0 0,1 0 1,-1 0-1,0 0 0,1 0 0,-1 0 0,0 1 0,0-1 0,1 0 0,-1 0 0,0 0 0,0 1 0,1-1 0,-1 0 0,0 0 0,0 1 0,0-1 0,0 0 1,1 0-1,-1 1 0,0-1 0,0 0 0,0 1 0,0-1 0,0 0 0,0 0 0,0 1 0,-1 17-2109,-12 15-4449,-7-8-4958</inkml:trace>
</inkml:ink>
</file>

<file path=ppt/ink/ink5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1.354"/>
    </inkml:context>
    <inkml:brush xml:id="br0">
      <inkml:brushProperty name="width" value="0.025" units="cm"/>
      <inkml:brushProperty name="height" value="0.025" units="cm"/>
      <inkml:brushProperty name="color" value="#E71224"/>
    </inkml:brush>
  </inkml:definitions>
  <inkml:trace contextRef="#ctx0" brushRef="#br0">74 36 10122,'0'-1'557,"1"-1"0,-1 1 0,1 0 0,-1 0 0,1-1 1,0 1-1,-1 0 0,1 0 0,0 0 0,0 0 0,0 0 1,0 0-1,0 0 0,0 0 0,0 1 0,0-1 0,0 0 1,0 0-1,1 1 0,-1-1 0,2 0 0,-2 2-372,0-1 0,-1 1 0,1-1 0,0 1 0,0 0-1,-1-1 1,1 1 0,0 0 0,-1 0 0,1-1 0,-1 1-1,1 0 1,-1 0 0,1 0 0,-1 0 0,0 0 0,1-1 0,-1 1-1,0 0 1,0 0 0,0 0 0,0 1 0,7 76 245,-7-66 802,2 34-820,-1 0 0,-3-1 0,-2 1 0,-1-1 0,-3 0-1,-16 54 1,-48 98 944,71-183-1178,7-22-121,-6 8-57,24-47-17,-2-1 0,-1-1 0,-3-1-1,18-82 1,-19 64-23,49-119 1,-62 178-11,0 0 1,1 1-1,1-1 1,-1 1-1,1 0 1,1 0 0,-1 0-1,15-11 1,-17 16-29,1-1 0,0 1 1,1 0-1,-1 0 1,0 0-1,1 1 0,0 0 1,-1 0-1,1 1 0,0-1 1,0 1-1,0 0 1,0 1-1,0-1 0,9 2 1,-13-1 65,-1 0 1,1 0 0,-1 0-1,1 1 1,-1-1 0,0 0-1,1 1 1,-1-1 0,1 1 0,-1 0-1,0-1 1,0 1 0,1 0-1,-1 0 1,0 0 0,0 0 0,0 0-1,0 0 1,0 0 0,0 0-1,0 0 1,0 1 0,0-1-1,1 3 1,-1-1 4,0 1 0,-1-1 0,1 1 0,0-1 0,-1 1 1,0-1-1,0 1 0,0-1 0,0 1 0,-2 4 0,1 1 44,-1 1 0,-1-1-1,0 0 1,0-1 0,-1 1 0,0 0 0,-8 11 0,-1-3 146,-2 0 0,0-1 1,-1-1-1,-36 27 1,42-34-128,0-1 0,-1-1 1,0 0-1,0-1 1,-1 0-1,0 0 0,0-1 1,0-1-1,0 0 1,-16 2-1,27-5-99,0 0-1,0 0 1,0 0 0,0 0 0,0 0-1,0 0 1,0 0 0,0 0 0,0 0-1,0 0 1,0 0 0,0-1-1,0 1 1,0 0 0,0-1 0,0 1-1,0-1 1,0 1 0,1-1 0,-1 1-1,0-1 1,0 0 0,0 0-1,1 1 1,-1-1 0,0 0 0,1 0-1,-1 0 1,1 1 0,-1-1 0,1 0-1,-1 0 1,1 0 0,0 0 0,-1 0-1,1 0 1,0 0 0,0 0-1,-1 0 1,1 0 0,0 0 0,0 0-1,0 0 1,1 0 0,-1 0 0,0 0-1,0 0 1,0 0 0,1 0-1,-1 0 1,1 0 0,0-2 0,1-4-632,1 0 1,0 0-1,0 1 1,1-1-1,-1 0 1,7-7-1,31-31-4524,6-5-1779</inkml:trace>
</inkml:ink>
</file>

<file path=ppt/ink/ink5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1.879"/>
    </inkml:context>
    <inkml:brush xml:id="br0">
      <inkml:brushProperty name="width" value="0.025" units="cm"/>
      <inkml:brushProperty name="height" value="0.025" units="cm"/>
      <inkml:brushProperty name="color" value="#E71224"/>
    </inkml:brush>
  </inkml:definitions>
  <inkml:trace contextRef="#ctx0" brushRef="#br0">203 0 17264,'0'0'9044,"4"10"-7358,-1-5-1545,-1 0-1,0 0 1,0 0-1,0 0 0,-1 0 1,0 1-1,0-1 0,0 1 1,-1-1-1,0 0 1,0 1-1,0-1 0,0 1 1,-1-1-1,0 0 0,-3 9 1,-66 152 1581,21-57-1058,49-109-664,-1 0 0,1 0 0,0 0 0,0 0 0,-1 0 1,1 1-1,0-1 0,0 0 0,0 0 0,0 0 0,-1 1 0,1-1 0,0 0 0,0 0 0,0 1 1,0-1-1,0 0 0,0 0 0,-1 1 0,1-1 0,0 0 0,0 0 0,0 1 0,0-1 0,0 0 0,0 0 1,0 1-1,0-1 0,0 0 0,0 1 0,0-1 0,1 0 0,-1 0 0,0 1 0,0-1 0,0 0 0,0 0 1,0 0-1,0 1 0,1-1 0,-1 0 0,0 0 0,0 1 0,0-1 0,0 0 0,1 0 0,-1 0 1,1 1-1,12-12 4,18-24-50,-16 13-380,-2-1 1,0-1-1,-2 0 0,-1-1 1,-1 0-1,9-38 1,-20 90 419,-1 0 1,-1 1-1,-12 41 1,9-43 509,0 2 1,2-1 0,-2 45-1,7-72-493,0 0 1,0 1-1,0-1 0,0 0 0,0 0 0,0 1 0,0-1 0,0 0 1,0 1-1,0-1 0,0 0 0,0 0 0,0 1 0,0-1 0,0 0 1,0 0-1,0 1 0,0-1 0,1 0 0,-1 0 0,0 1 0,0-1 1,0 0-1,0 0 0,0 0 0,1 1 0,-1-1 0,0 0 0,0 0 1,0 0-1,1 0 0,-1 0 0,0 1 0,0-1 0,1 0 0,-1 0 1,0 0-1,0 0 0,1 0 0,-1 0 0,0 0 0,0 0 0,1 0 1,-1 0-1,0 0 0,0 0 0,1 0 0,-1 0 0,0 0 0,1 0 1,-1 0-1,0 0 0,0 0 0,1 0 0,-1-1 0,0 1 0,0 0 0,0 0 1,1 0-1,-1 0 0,0 0 0,0-1 0,1 1 0,11-14 264,-11 11-307,0-1 0,0 1 0,0-1 0,0 1 0,-1-1-1,1 0 1,-1 0 0,0 1 0,0-1 0,-1 0 0,1 1 0,-1-1 0,0 0 0,0 1 0,-2-7 0,-1 3-68,1 0 1,-1 1-1,0-1 1,-1 1-1,1 0 1,-1 0 0,-7-6-1,-10-7-95,1 2 0,-2 0 0,-29-15 1,46 29 237,-24-13 236,24 14 195,20 11-207,22 9-450,1-2-1,61 20 0,-37-19-3710,-2-2-4398,-1-3-5844</inkml:trace>
</inkml:ink>
</file>

<file path=ppt/ink/ink5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2.221"/>
    </inkml:context>
    <inkml:brush xml:id="br0">
      <inkml:brushProperty name="width" value="0.025" units="cm"/>
      <inkml:brushProperty name="height" value="0.025" units="cm"/>
      <inkml:brushProperty name="color" value="#E71224"/>
    </inkml:brush>
  </inkml:definitions>
  <inkml:trace contextRef="#ctx0" brushRef="#br0">0 62 27290,'0'0'5477,"94"-9"-5477,-33-6 0,5-1 0,0 3 0,-10 5 0,-9 8 0,-5 0-1185,-12 4-3171,-9 5-3556</inkml:trace>
</inkml:ink>
</file>

<file path=ppt/ink/ink5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2.907"/>
    </inkml:context>
    <inkml:brush xml:id="br0">
      <inkml:brushProperty name="width" value="0.025" units="cm"/>
      <inkml:brushProperty name="height" value="0.025" units="cm"/>
      <inkml:brushProperty name="color" value="#E71224"/>
    </inkml:brush>
  </inkml:definitions>
  <inkml:trace contextRef="#ctx0" brushRef="#br0">1 12 18514,'0'0'10591,"17"-3"-9945,6-1-420,0 2 1,-1 0-1,1 1 0,42 5 1,-44-1-172,115 21 199,-118-20-342,0 1 0,-1 1 0,0 0 0,0 1 0,23 14 0,-37-19 66,1 0 1,-1 0 0,0 1-1,0-1 1,0 1 0,-1-1-1,1 1 1,0 0 0,-1 0-1,0 0 1,0 1 0,0-1-1,0 0 1,0 1 0,-1-1-1,1 1 1,-1 0 0,1 6-1,-1-4 48,-1-1-1,-1 0 0,1 0 1,-1 0-1,1 0 0,-2 0 1,1 0-1,0 0 0,-1 0 1,0 0-1,0 0 0,-4 6 1,-6 6 137,0 0 0,-2 0 0,1-1 0,-2-1 0,-26 22 0,-2 0 9,-66 42-1,39-44-3007,66-35-3314</inkml:trace>
</inkml:ink>
</file>

<file path=ppt/ink/ink5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3.545"/>
    </inkml:context>
    <inkml:brush xml:id="br0">
      <inkml:brushProperty name="width" value="0.025" units="cm"/>
      <inkml:brushProperty name="height" value="0.025" units="cm"/>
      <inkml:brushProperty name="color" value="#E71224"/>
    </inkml:brush>
  </inkml:definitions>
  <inkml:trace contextRef="#ctx0" brushRef="#br0">13 1 15503,'0'0'4794,"4"12"-2942,3 18-833,-1 0 1,-1 0-1,0 45 0,-4 110 1521,-3-90-1176,3-22-590,-3-1 0,-21 128 0,16-179-693,3-28 24,1-35 24,6-47-302,5 1 0,3 0 0,4 1 0,42-140 0,-53 213 137,1 0 0,0 0-1,2 0 1,-1 1-1,1 0 1,1 0 0,11-14-1,-16 23 20,1 0-1,-1 1 1,1-1-1,0 1 0,0 0 1,0 0-1,1 0 0,-1 0 1,1 1-1,-1 0 1,1 0-1,0 0 0,0 0 1,0 1-1,0 0 0,0 0 1,0 0-1,0 1 1,0 0-1,0 0 0,0 0 1,0 0-1,0 1 0,7 1 1,-7 0 0,1 0 0,-1 0 0,1 0 0,-1 1 0,0 0 0,0 0 0,0 0 0,-1 0 0,1 1 0,-1 0 0,1 0 0,-1 0 1,-1 0-1,1 1 0,0 0 0,-1 0 0,4 8 0,-5-10 1,0 1 0,0 0 0,-1 0 1,1 0-1,-1 0 0,0 0 0,0 0 1,-1 1-1,1-1 0,-1 0 0,0 0 0,0 0 1,0 1-1,0-1 0,-1 0 0,0 0 1,0 0-1,0 0 0,0 0 0,-1 0 0,0 0 1,1 0-1,-1 0 0,-1-1 0,-2 5 0,-6 3 56,1-1-1,-2 0 0,1-1 0,-1-1 1,-1 0-1,1 0 0,-1-1 0,-1-1 1,-17 7-1,15-7 20,0-1 0,0 0 0,-1-2 0,0 1 0,1-2 0,-1 0 0,-30-2 0,46 0-150,0 0 0,0 0 0,1 0 0,-1 0 0,0 0 0,1 0 0,-1-1 0,0 1 0,1 0 0,-1-1 0,0 1 0,1 0-1,-1-1 1,1 1 0,-1-1 0,1 1 0,-1-1 0,1 1 0,-1-1 0,1 1 0,-1-1 0,1 0 0,-1 1 0,1-1 0,0 1 0,0-1 0,-1 0-1,1 1 1,0-1 0,0 0 0,0 0 0,0 1 0,-1-1 0,1 0 0,0 1 0,0-1 0,1 0 0,-1 0 0,0 1 0,0-1 0,0 0 0,0 1-1,1-1 1,-1 0 0,0 1 0,1-1 0,-1 0 0,0 1 0,1-1 0,0 0 0,14-28-7111</inkml:trace>
</inkml:ink>
</file>

<file path=ppt/ink/ink5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4.357"/>
    </inkml:context>
    <inkml:brush xml:id="br0">
      <inkml:brushProperty name="width" value="0.025" units="cm"/>
      <inkml:brushProperty name="height" value="0.025" units="cm"/>
      <inkml:brushProperty name="color" value="#E71224"/>
    </inkml:brush>
  </inkml:definitions>
  <inkml:trace contextRef="#ctx0" brushRef="#br0">163 18 6887,'0'0'9961,"8"-4"-6646,29-8-1142,-37 12-2106,1 0 1,0-1-1,-1 1 0,1 0 1,-1 0-1,1 0 1,0 0-1,-1 0 0,1 0 1,-1 0-1,1 0 1,0 0-1,-1 0 0,1 0 1,-1 1-1,1-1 1,-1 0-1,1 0 1,0 0-1,-1 1 0,1-1 1,-1 0-1,1 1 1,-1-1-1,1 1 0,-1-1 1,0 0-1,1 1 1,-1-1-1,1 1 0,-1-1 1,0 1-1,1-1 1,-1 1-1,0-1 0,0 1 1,0 0-1,1-1 1,-1 1-1,0-1 0,0 1 1,0 1-1,1 28 100,-1-24 126,-1 10-99,-1-1 0,0 1-1,0-1 1,-2 0 0,0 0 0,-1 0 0,0 0 0,-10 17 0,-10 15 909,-34 47 0,0 0 1208,97-144-2541,-31 35 101,0 0 0,-1 0 0,-1-1 0,0 1 0,-1-1-1,-1-1 1,0 1 0,-2 0 0,1 0 0,-3-25 0,-5 21 17,6 19 105,-1 1 0,1 0 0,0 0 0,-1-1 0,1 1 0,-1 0 0,1 0-1,0-1 1,-1 1 0,1 0 0,-1 0 0,1 0 0,-1 0 0,1 0 0,-1 0 0,1 0-1,-1 0 1,1 0 0,-1 0 0,1 0 0,-1 0 0,1 0 0,0 0 0,-1 0-1,1 0 1,-1 1 0,-1 0-8,0 0 1,0 0-1,1 0 0,-1 0 0,1 1 1,-1-1-1,1 1 0,-1-1 0,1 1 0,0-1 1,0 1-1,0 0 0,0 0 0,0 0 0,0 0 1,-1 3-1,-3 14 14,1 1 1,0 0-1,2-1 1,0 1-1,2 30 1,0-40 24,0-1 1,1 0-1,1 0 1,-1 1 0,1-1-1,1 0 1,0-1 0,0 1-1,0 0 1,1-1 0,1 0-1,-1 0 1,12 15-1,-15-22-13,1 1 0,-1-1 0,0 1 0,1-1 0,-1 0 0,1 1 0,0-1 0,-1 0 0,1 0 0,0 0 0,0 0 0,-1-1-1,1 1 1,0 0 0,0-1 0,0 1 0,0-1 0,0 0 0,0 0 0,0 1 0,0-1 0,0-1 0,0 1 0,0 0 0,0 0-1,0-1 1,0 1 0,3-2 0,-2 0 9,-1 1-1,0-1 1,0 0-1,0 0 1,0 1-1,0-2 1,-1 1-1,1 0 1,0 0-1,-1 0 1,0-1-1,1 1 1,-1-1-1,0 1 1,0-1-1,-1 1 1,1-1-1,0 0 1,-1 1-1,0-4 0,1-2-45,-2 0 0,1 0 0,-1 1 0,0-1 0,-1 0 0,1 1 0,-2-1 0,1 1 0,-1 0 0,0-1 0,-1 1 0,1 1 0,-1-1 0,-1 0 0,1 1-1,-11-11 1,7 8-28,-2 0-1,1 0 1,-1 1 0,0 0-1,-1 1 1,1 0-1,-2 1 1,1 0-1,-20-7 1,9 7 69,23 6-15,-1 0 0,0 0 0,0 0 1,0 0-1,0 0 0,0 1 0,0-1 1,0 0-1,0 0 0,0 0 0,0 0 1,0 0-1,0 0 0,0 0 0,0 0 0,0 0 1,-1 0-1,1 0 0,0 0 0,0 1 1,0-1-1,0 0 0,0 0 0,0 0 1,0 0-1,0 0 0,0 0 0,0 0 0,0 0 1,0 0-1,0 0 0,0 0 0,0 0 1,0 0-1,0 0 0,0 0 0,-1 0 1,1 0-1,0 0 0,0 0 0,0 0 0,0 0 1,0 0-1,0 0 0,0 0 0,0 0 1,0 0-1,0 0 0,37 13-47,147 13-292,-59-17-7512,-54-8-4448</inkml:trace>
</inkml:ink>
</file>

<file path=ppt/ink/ink5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5.307"/>
    </inkml:context>
    <inkml:brush xml:id="br0">
      <inkml:brushProperty name="width" value="0.025" units="cm"/>
      <inkml:brushProperty name="height" value="0.025" units="cm"/>
      <inkml:brushProperty name="color" value="#E71224"/>
    </inkml:brush>
  </inkml:definitions>
  <inkml:trace contextRef="#ctx0" brushRef="#br0">289 54 10282,'0'0'5402,"6"-9"-2354,16-26-90,-19 25 1702,-9 10-3435,-8 9-1019,1 4-86,0 0 0,0 1 1,1 0-1,1 0 0,-15 25 0,-41 85 903,63-115-888,-27 54 893,-34 104 0,54-131-852,1 1 0,2 1 0,2 0 0,-3 55 0,9-87-198,0 0-1,0 0 0,0-1 1,1 1-1,0 0 0,0-1 1,0 1-1,1 0 1,4 9-1,-4-12-46,-1-1 0,1 1 1,0-1-1,0 0 0,0 1 0,0-1 0,1 0 1,-1-1-1,1 1 0,-1 0 0,1-1 0,-1 1 1,1-1-1,0 0 0,0 0 0,0 0 0,-1 0 1,1 0-1,0-1 0,4 1 0,6 0-545,1 0-1,0-1 0,0-1 1,-1 0-1,1-1 0,-1 0 0,1-1 1,-1-1-1,0 0 0,24-11 1,-8 1-1905,-1-2 0,0 0 0,39-33 0,-10 0-4650</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8.379"/>
    </inkml:context>
    <inkml:brush xml:id="br0">
      <inkml:brushProperty name="width" value="0.025" units="cm"/>
      <inkml:brushProperty name="height" value="0.025" units="cm"/>
    </inkml:brush>
  </inkml:definitions>
  <inkml:trace contextRef="#ctx0" brushRef="#br0">696 67 14157,'0'0'4517,"-8"-9"-2270,-34-42 1341,42 51-3426,-1-1 0,0 0 1,0 1-1,1-1 0,-1 1 1,0-1-1,0 1 1,0-1-1,0 1 0,0 0 1,1-1-1,-1 1 1,0 0-1,0 0 0,0 0 1,0-1-1,0 1 0,0 0 1,0 0-1,0 0 1,0 1-1,0-1 0,0 0 1,0 0-1,0 0 1,0 1-1,0-1 0,-1 1 1,-26 13-15,-66 49 228,2 3-1,-131 126 1,195-168-365,2 2-1,1 2 1,1 0 0,2 1-1,-21 34 1,42-60-24,-1 0 0,0 0 0,1 0 0,-1 1 0,1-1-1,0 0 1,0 0 0,1 1 0,-1-1 0,0 1 0,1-1 0,0 0 0,0 1 0,0 4 0,1-7 7,0 1-1,0 0 1,0-1 0,0 1 0,0-1 0,0 1 0,0-1 0,0 0-1,0 0 1,1 1 0,-1-1 0,1 0 0,-1 0 0,1 0 0,-1 0-1,1 0 1,-1-1 0,1 1 0,0 0 0,0-1 0,-1 1-1,1-1 1,0 0 0,0 1 0,-1-1 0,1 0 0,3 0 0,85 3 353,0-4 1,95-12-1,63-2-2186,-199 16-1858,68 8 1,-80-3-4722</inkml:trace>
</inkml:ink>
</file>

<file path=ppt/ink/ink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4.413"/>
    </inkml:context>
    <inkml:brush xml:id="br0">
      <inkml:brushProperty name="width" value="0.025" units="cm"/>
      <inkml:brushProperty name="height" value="0.025" units="cm"/>
    </inkml:brush>
  </inkml:definitions>
  <inkml:trace contextRef="#ctx0" brushRef="#br0">104 1 13196,'0'0'3898,"-5"8"-1523,-17 34-171,-23 65-1,38-87-1851,1 0 0,0 1 0,2-1 0,1 1 0,0 0 0,1 26 0,2-45-388,0 1 1,0-1 0,0 0 0,0 1 0,0-1 0,1 0 0,-1 0 0,1 1-1,-1-1 1,1 0 0,0 0 0,0 0 0,0 0 0,0 0 0,0 0-1,1 0 1,-1 0 0,1 0 0,-1 0 0,1-1 0,0 1 0,-1-1 0,1 1-1,0-1 1,0 0 0,0 1 0,0-1 0,0 0 0,0 0 0,0-1-1,1 1 1,-1 0 0,0-1 0,0 1 0,1-1 0,-1 0 0,0 0 0,1 0-1,-1 0 1,5-1 0,0 0-187,0 0 0,0 0 1,0-1-1,0-1 0,0 1 0,0-1 0,0 0 1,-1-1-1,0 1 0,1-1 0,-1-1 0,6-5 0,11-12 403,-1-2 0,-2-1-1,27-41 1,-35 48 986,-2 0 1,0-1-1,9-29 0,-29 73 677,4-12-1827,0 1 0,1 0 0,-5 26-1,8-27 19,1-1 0,0 1-1,1-1 1,0 1-1,1 0 1,1-1 0,4 21-1,-5-30-76,0 1 1,0-1-1,1 1 0,-1-1 0,1 0 0,0 0 0,-1 0 0,2 0 1,-1 0-1,0 0 0,0-1 0,1 1 0,0-1 0,-1 1 1,1-1-1,0 0 0,0 0 0,0 0 0,0-1 0,1 1 0,-1-1 1,0 1-1,1-1 0,-1 0 0,1-1 0,-1 1 0,1-1 0,-1 1 1,1-1-1,-1 0 0,5 0 0,-5-1-73,0 1 0,0-1 1,0 0-1,1 0 0,-1 0 0,0 0 1,0 0-1,0-1 0,0 1 0,-1-1 0,1 0 1,0 0-1,-1 0 0,1 0 0,-1 0 0,0 0 1,0-1-1,0 1 0,0-1 0,0 0 0,0 0 1,2-5-1,-3 6 64,0 0-1,-1 0 1,1 1 0,-1-1 0,1 0-1,-1 0 1,0 0 0,0 0 0,0 1 0,0-1-1,0 0 1,0 0 0,0 0 0,-1 0-1,1 0 1,-1 1 0,1-1 0,-1 0 0,0 0-1,0 1 1,1-1 0,-1 0 0,0 1-1,-1-1 1,1 1 0,0-1 0,0 1 0,-1 0-1,1 0 1,0-1 0,-1 1 0,0 0-1,1 0 1,-1 0 0,1 0 0,-1 1 0,0-1-1,0 0 1,1 1 0,-4-1 0,-20-4 223,-1 1 1,1 2 0,-36 0 0,22 3 2860,35-1 604,46-4-3643,69-15-1,-12-8-7187,-55 10-845</inkml:trace>
</inkml:ink>
</file>

<file path=ppt/ink/ink5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5.959"/>
    </inkml:context>
    <inkml:brush xml:id="br0">
      <inkml:brushProperty name="width" value="0.025" units="cm"/>
      <inkml:brushProperty name="height" value="0.025" units="cm"/>
      <inkml:brushProperty name="color" value="#E71224"/>
    </inkml:brush>
  </inkml:definitions>
  <inkml:trace contextRef="#ctx0" brushRef="#br0">315 1 11339,'0'0'12102,"-9"7"-11243,-36 26 1036,15-13-604,2 1 0,0 2 0,1 0 0,-42 49 0,60-61-1284,1 1 1,0 0 0,0 0 0,1 0 0,1 1 0,0 0-1,0 0 1,2 1 0,-1 0 0,2 0 0,0 0 0,1 0-1,0 0 1,0 18 0,3-29-8,-1 0 0,1 1 0,0-1 0,0 0 0,0 0 0,0 0 0,0 0 0,1 0 0,0 0 0,-1 0 0,1 0 0,0-1 0,0 1 0,1-1 0,-1 1 0,0-1 0,1 0 0,-1 0 0,1 0 0,0 0 0,0 0 0,0-1 0,0 1 0,0-1 0,0 0 0,0 0 0,0 0 0,0 0 0,1-1 0,-1 1 0,0-1 0,1 0 0,4 0 0,-1 1 0,1-1 0,0-1 0,0 1 0,0-1 0,0-1 0,-1 1 0,1-1 0,0 0 0,-1-1 0,0 0 0,1 0 0,-1-1 0,8-5 0,-9 5 0,-1 0 0,0 0 0,0-1 0,0 0 0,0 0 0,0 0 0,-1 0 0,0-1 0,0 0 0,-1 0 0,0 0 0,0 0 0,0 0 0,-1-1 0,1 1 0,-2-1 0,1 0 0,-1 1 0,1-10 0,-3 14 0,0 0 0,1 0 0,-2 0 0,1 0 0,0 0 0,0 0 0,0 0 0,-1 1 0,1-1 0,-1 0 0,1 1 0,-1 0 0,0-1 0,0 1 0,0 0 0,0 0 0,1 0 0,-1 0 0,-1 0 0,1 0 0,0 0 0,0 1 0,0-1 0,0 1 0,0 0 0,-4-1 0,-1 0 0,0 0 0,0 0 0,0 1 0,-1 0 0,1 0 0,0 0 0,-11 3 0,18-3 0,0 0 0,0 0 0,0 0 0,1 0 0,-1 0 0,0 1 0,0-1 0,0 0 0,0 0 0,0 0 0,0 0 0,0 0 0,0 1 0,0-1 0,0 0 0,0 0 0,0 0 0,0 0 0,0 1 0,0-1 0,0 0 0,0 0 0,0 0 0,0 0 0,0 0 0,0 1 0,0-1 0,0 0 0,0 0 0,0 0 0,0 0 0,0 0 0,0 1 0,-1-1 0,1 0 0,0 0 0,0 0 0,0 0 0,0 0 0,0 0 0,0 0 0,0 1 0,-1-1 0,1 0 0,0 0 0,0 0 0,0 0 0,0 0 0,0 0 0,-1 0 0,1 0 0,0 0 0,0 0 0,0 0 0,0 0 0,-1 0 0,1 0 0,0 0 0,15 1 0,-6-6 0,0 1 0,-1-1 0,1 0 0,-1-1 0,0 0 0,-1 0 0,1-1 0,9-11 0,-12 13 0,-18 27 14,13-20-35,0 0 0,-1 0-1,0 0 1,1 0 0,-1 0-1,0-1 1,0 1 0,0 0 0,0 0-1,0-1 1,-1 1 0,1-1-1,0 1 1,-1-1 0,1 0 0,-1 0-1,1 1 1,-1-1 0,0 0 0,1 0-1,-1 0 1,0-1 0,0 1-1,0 0 1,-3 0 0,5-4-921,-1 1 0,0-1 1,1 0-1,-1 0 0,1 0 1,0 1-1,0-1 0,0 0 1,0 0-1,1-4 0,-1 6 245,2-23-5837</inkml:trace>
</inkml:ink>
</file>

<file path=ppt/ink/ink5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6.439"/>
    </inkml:context>
    <inkml:brush xml:id="br0">
      <inkml:brushProperty name="width" value="0.025" units="cm"/>
      <inkml:brushProperty name="height" value="0.025" units="cm"/>
      <inkml:brushProperty name="color" value="#E71224"/>
    </inkml:brush>
  </inkml:definitions>
  <inkml:trace contextRef="#ctx0" brushRef="#br0">376 0 17424,'0'0'14302,"-10"12"-13779,-142 187-94,38-44-340,88-123-89,12-16 0,0 1 0,2 0 0,-19 33 0,31-50-12,0 1 1,-1-1-1,1 1 1,0-1-1,0 1 1,-1-1-1,1 0 0,0 1 1,0-1-1,0 1 1,0 0-1,-1-1 1,1 1-1,0-1 1,0 1-1,0-1 0,0 1 1,0-1-1,0 1 1,0-1-1,1 1 1,-1-1-1,0 1 0,0-1 1,0 1-1,0-1 1,1 1-1,-1-1 1,0 1-1,1-1 0,-1 0 1,1 1-1,17 0-930,-13-3 607,-1 1-1,1-1 0,-1 0 1,1 0-1,-1 0 1,8-6-1,10-14-2243,37-49 0,45-87 647,-59 85 1666,-12 19 807,-12 19 3310,29-37-1,-50 96-1709,-42 130-1886,2-9 11,36-126-245,1 1-1,0-1 1,2 1 0,0 0 0,4 28 0,-3-47-182,0 0 0,1 0 0,-1 0 0,1 0 0,-1 0 0,1 0 0,-1 0 0,1 0 1,-1 0-1,1 0 0,0 0 0,0 0 0,-1-1 0,1 1 0,0 0 0,0-1 0,0 1 0,0 0 0,0-1 0,0 1 0,1 0 0,-1-1-8,-1 0 0,0 0-1,1 0 1,-1 1 0,0-1-1,1 0 1,-1 0 0,1 0 0,-1 0-1,0 0 1,1 0 0,-1 0-1,1 0 1,-1 0 0,0 0-1,1 0 1,-1 0 0,1 0-1,-1 0 1,1 0 0,-1 0 0,0 0-1,1 0 1,-1-1 0,0 1-1,1 0 1,-1 0 0,0-1-1,1 1 1,-1 0 0,0 0-1,1-1 1,-1 1 0,0 0 0,0-1-1,1 1 1,-1 0 0,0-1-1,0 1 1,0 0 0,1-1-1,-1 1 1,0-1 0,0 1-1,0 0 1,0-1 0,0 1 0,0-1-1,0 0 1,0-14-11143</inkml:trace>
</inkml:ink>
</file>

<file path=ppt/ink/ink5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6.767"/>
    </inkml:context>
    <inkml:brush xml:id="br0">
      <inkml:brushProperty name="width" value="0.025" units="cm"/>
      <inkml:brushProperty name="height" value="0.025" units="cm"/>
      <inkml:brushProperty name="color" value="#E71224"/>
    </inkml:brush>
  </inkml:definitions>
  <inkml:trace contextRef="#ctx0" brushRef="#br0">0 18 15214,'0'0'13261,"50"25"-12108,-17-21-673,8-3-383,1-1-226,1 0-1248,2 0-2082,-4-10-1538,-2-5-800,-6-8-1250</inkml:trace>
</inkml:ink>
</file>

<file path=ppt/ink/ink5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7.125"/>
    </inkml:context>
    <inkml:brush xml:id="br0">
      <inkml:brushProperty name="width" value="0.025" units="cm"/>
      <inkml:brushProperty name="height" value="0.025" units="cm"/>
      <inkml:brushProperty name="color" value="#E71224"/>
    </inkml:brush>
  </inkml:definitions>
  <inkml:trace contextRef="#ctx0" brushRef="#br0">49 222 1634,'18'-31'5004,"-2"-1"0,13-35 0,-22 47-2931,-1-1 0,5-28-1,-11 49-2031,0 0 0,0 0 0,0 0 0,0 0 0,0 0 0,0 0 0,0 0 0,0 1 0,0-1 0,-1 0 0,1 0 0,0 0 0,0 0 0,0 0 0,0 0 0,0 0 0,0 0 0,0 0 0,0 0 0,0 0 0,-1 0 0,1 0 0,0 0 0,0 0 0,0 0 0,0 0 0,0 0 0,0 0 0,0 0 0,0 0 0,-1-1 0,1 1 0,0 0 0,0 0 0,0 0 0,0 0 0,0 0 0,0 0 0,0 0 0,0 0 0,0 0 0,0 0 0,0 0 0,0 0 0,0-1 0,0 1 0,0 0 0,-1 0 0,1 0 0,0 0 0,0 0 0,0 0 0,0 0 0,0 0 0,0-1 0,-12 15 617,-10 20-409,21-32-249,-22 38 1186,-27 64 1,45-92-903,1 0 0,0 0 0,1 0 1,0 0-1,1 1 0,1-1 0,0 1 0,0-1 0,1 1 1,3 23-1,-2-34-269,-1 1 1,1-1 0,0 0-1,-1 0 1,1 1-1,0-1 1,0 0 0,1 0-1,-1 0 1,0 0-1,1 0 1,-1 0 0,1-1-1,0 1 1,-1 0-1,1-1 1,0 0 0,0 1-1,0-1 1,0 0-1,0 0 1,0 0 0,1 0-1,-1 0 1,0 0-1,0-1 1,1 1 0,-1-1-1,0 1 1,1-1-1,-1 0 1,3 0 0,-2-1 2,1 1 0,-1 0 0,0-1 1,0 0-1,0 1 0,1-1 0,-1-1 1,0 1-1,0 0 0,0-1 0,-1 0 0,1 1 1,0-1-1,-1 0 0,1 0 0,-1-1 1,1 1-1,-1 0 0,0-1 0,0 0 1,0 1-1,2-6 0,-1 1-1,0 1-1,-1-1 1,0 0-1,-1 0 1,1 0-1,-1 0 1,-1 0-1,1 0 1,-2-10 0,1 15-15,0 0 0,0 1 0,0-1 1,0 0-1,-1 1 0,1-1 0,-1 0 1,1 1-1,-1-1 0,0 1 0,1-1 1,-1 1-1,0 0 0,0-1 0,0 1 1,0 0-1,0-1 0,-1 1 0,1 0 1,0 0-1,-1 0 0,1 0 0,0 0 1,-1 0-1,1 1 0,-1-1 0,1 0 1,-1 1-1,1-1 0,-1 1 0,0 0 1,1-1-1,-1 1 0,0 0 0,1 0 1,-1 0-1,0 0 0,1 0 0,-1 0 1,0 1-1,1-1 0,-1 1 0,1-1 1,-4 2-1,3-1-2,0 0 0,0 0 0,-1 0 0,1 0 0,0 0 0,0 0 0,1 1 0,-1-1 0,0 1 0,0 0 0,1-1 0,-1 1 0,1 0 0,-1 0 0,1 0 0,0 0 0,0 0 0,0 0 0,0 0 0,0 1 0,0-1 0,1 0 0,-1 0 0,0 4 0,1-5 0,0 1 0,0-1 0,0 1 0,0 0 0,0-1 0,0 1 0,0-1 0,1 1 0,-1-1 0,0 1 0,1-1 0,-1 1 0,1-1 0,0 0 0,-1 1 0,1-1 0,0 0 0,0 1 0,0-1 0,0 0 0,0 0 0,0 0 0,0 0 0,0 0 0,1 0 0,-1 0 0,0 0 0,1-1 0,-1 1 0,0 0 0,1-1 0,-1 1 0,1-1 0,-1 1 0,1-1 0,-1 0 0,1 0 0,1 0 0,6 1-26,-1-1 0,0 0 0,0-1 0,0 0 0,0 0 0,0-1 0,0 0 0,0-1 1,-1 1-1,1-2 0,-1 1 0,0-1 0,0 0 0,0 0 0,9-8 0,2-3-59,-1 0 1,-1-2-1,0 0 0,16-24 1,-38 96 191,-5-17-83,4-13-150,1 1-1,1-1 1,-4 51 0,14-55-2922,-5-20 2782,1 0 0,-1-1-1,1 1 1,-1-1 0,1 1-1,0-1 1,-1 1 0,1-1-1,0 1 1,0-1 0,-1 1-1,1-1 1,0 0 0,0 0-1,-1 1 1,1-1 0,0 0-1,0 0 1,0 0 0,-1 0-1,1 0 1,0 0 0,0 0-1,0 0 1,0 0 0,-1 0-1,1 0 1,0-1 0,0 1-1,-1 0 1,1-1 0,0 1-1,0 0 1,-1-1 0,2 0-1,22-17-6865</inkml:trace>
</inkml:ink>
</file>

<file path=ppt/ink/ink5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7.467"/>
    </inkml:context>
    <inkml:brush xml:id="br0">
      <inkml:brushProperty name="width" value="0.025" units="cm"/>
      <inkml:brushProperty name="height" value="0.025" units="cm"/>
      <inkml:brushProperty name="color" value="#E71224"/>
    </inkml:brush>
  </inkml:definitions>
  <inkml:trace contextRef="#ctx0" brushRef="#br0">229 0 18642,'0'0'4708,"0"72"-3074,-2-26 736,2 12-608,-3 5-161,-1 4-160,-2 1-832,-3 0-609,-8 1 0,-5-3 0,-7 0 0,-8-3 0,-9-5-3043,-8-6-5093</inkml:trace>
</inkml:ink>
</file>

<file path=ppt/ink/ink5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8.274"/>
    </inkml:context>
    <inkml:brush xml:id="br0">
      <inkml:brushProperty name="width" value="0.025" units="cm"/>
      <inkml:brushProperty name="height" value="0.025" units="cm"/>
      <inkml:brushProperty name="color" value="#E71224"/>
    </inkml:brush>
  </inkml:definitions>
  <inkml:trace contextRef="#ctx0" brushRef="#br0">3 0 16207,'0'0'7826,"0"10"-7003,0 40-39,-2-10-314,2 0 0,2 0 0,1 0-1,12 51 1,-15-89-432,0 0 0,1 0 0,-1 0 0,1 0 0,0 0 0,0 0 0,0 0 0,0 0 0,0 0 0,0 0 0,1 0 0,-1-1 0,0 1 0,1 0 0,-1-1 0,1 0 0,0 1 0,-1-1 0,1 0 0,0 0 0,0 0 0,0 0 0,0 0 0,0 0 0,0 0 0,0-1 0,0 1 0,0-1 0,1 1 0,-1-1 0,0 0 0,0 0 0,0 0 0,0 0 0,1 0 0,-1-1 0,0 1 0,0-1 0,0 1 0,0-1 0,2-1 0,6-2 228,1-1 0,-1 0 0,-1 0 1,1-1-1,-1-1 0,14-12 0,7-8-165,-2-2 0,-1 0-1,-1-1 1,-2-2 0,-1-1-1,26-48 1,-46 79-315,0 11 113,0 31 122,-1 47 113,-3-75-118,1 1-17,0 0 0,1 1 1,0-1-1,0 0 0,5 15 1,-5-26 8,-1-1 1,1 1 0,-1-1-1,1 1 1,0-1 0,0 1-1,-1-1 1,1 0 0,0 1-1,0-1 1,1 0 0,-1 0 0,0 0-1,0 0 1,0 0 0,1 0-1,-1 0 1,1 0 0,-1 0-1,2 0 1,0-1 19,-1 1 0,1-1 0,-1 0 0,1-1 0,-1 1 0,1 0 1,-1-1-1,1 1 0,-1-1 0,0 0 0,1 0 0,-1 0 0,0 0 0,0 0 0,1 0 0,-1-1 0,3-2 0,7-6-70,0-1-1,0-1 1,-1 0 0,-1 0-1,0-1 1,-1 0-1,0 0 1,-1-1 0,-1-1-1,0 1 1,-1-1-1,0 0 1,-1-1 0,-1 1-1,-1-1 1,0 0-1,1-29 1,-4 45-270,0 0 0,0 0 1,-1 0-1,1-1 0,0 1 1,0 0-1,0 0 0,-1 0 1,1 0-1,0 0 0,0 0 1,-1 0-1,1 0 0,0 0 1,0 0-1,-1 1 0,1-1 0,0 0 1,0 0-1,-1 0 0,1 0 1,0 0-1,0 0 0,0 0 1,-1 0-1,1 1 0,0-1 1,-1 1-1248,1-1 1247,0 0 1,0 0-1,0 1 0,0-1 1,0 0-1,0 0 0,0 0 1,-1 1-1,1-1 0,0 1 1,0 7-9896</inkml:trace>
</inkml:ink>
</file>

<file path=ppt/ink/ink5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8.834"/>
    </inkml:context>
    <inkml:brush xml:id="br0">
      <inkml:brushProperty name="width" value="0.025" units="cm"/>
      <inkml:brushProperty name="height" value="0.025" units="cm"/>
      <inkml:brushProperty name="color" value="#E71224"/>
    </inkml:brush>
  </inkml:definitions>
  <inkml:trace contextRef="#ctx0" brushRef="#br0">190 0 22806,'0'0'6160,"-1"9"-5610,-5 17-267,-2 0 0,0-1 0,-1 0 0,-2-1 0,0 0 1,-2-1-1,-20 29 0,-6 15 30,39-67-311,0 0 0,0 0-1,-1 0 1,1 0-1,0 0 1,0 0 0,0 0-1,0 0 1,0 0-1,0 1 1,-1-1-1,1 0 1,0 0 0,0 0-1,0 0 1,0 0-1,0 0 1,0 0 0,0 1-1,0-1 1,0 0-1,0 0 1,0 0 0,-1 0-1,1 0 1,0 0-1,0 1 1,0-1-1,0 0 1,0 0 0,0 0-1,0 0 1,0 0-1,0 1 1,0-1 0,0 0-1,0 0 1,1 0-1,-1 0 1,0 0 0,0 1-1,0-1 1,0 0-1,0 0 1,0 0 0,0 0-1,0 0 1,0 0-1,0 0 1,0 1-1,1-1 1,-1 0 0,0 0-1,0 0 1,0 0-1,0 0 1,0 0 0,0 0-1,1 0 1,-1 0-1,0 0 1,0 0 0,0 0-1,0 0 1,1 0-1,12-6-245,15-15-1106,-23 16 859,0 0 0,-1-1 0,0 1 0,0-1 1,0 0-1,-1 0 0,0 0 0,0 0 0,0-1 0,-1 1 0,0-1 1,0 0-1,-1 0 0,1 1 0,-2-1 0,1 0 0,-1 0 0,0 0 1,-1-11-1,1 19 519,0-1 1,0 0-1,0 0 1,-1 1 0,1-1-1,0 0 1,0 0-1,0 1 1,0-1 0,0 0-1,0 0 1,-1 0-1,1 1 1,0-1 0,0 0-1,0 0 1,0 0-1,-1 0 1,1 1 0,0-1-1,0 0 1,0 0-1,-1 0 1,1 0-1,0 0 1,0 0 0,-1 0-1,1 0 1,0 1-1,0-1 1,-1 0 0,1 0-1,0 0 1,0 0-1,-1 0 1,1 0 0,0 0-1,0-1 1,-1 1-1,1 0 1,0 0 0,0 0-1,-1 0 1,1 0-1,0 0 1,0 0 0,0 0-1,-1-1 1,1 1-1,0 0 1,0 0-1,0 0 1,-1-1 0,1 1-1,0 0 1,0 0-1,0 0 1,0-1 0,0 1-1,0 0 1,-1 0-1,1-1 1,0 1 0,0 0-1,0-1 1,-12 19 764,8-7-317,0 1 0,1 0 0,0 0 0,0 0 0,2 0 1,-1 0-1,1 0 0,1 1 0,2 18 0,-1-29-457,0 0 0,0 1-1,0-1 1,1 0 0,-1 0-1,1 0 1,-1 0 0,1 0-1,0 0 1,0-1 0,0 1-1,0 0 1,0-1 0,0 1-1,0-1 1,0 0 0,1 0-1,-1 0 1,0 0 0,1 0-1,-1-1 1,1 1 0,-1-1-1,1 1 1,-1-1 0,1 0-1,4 0 1,-5 0-4,0 0-1,0 1 1,0-1-1,-1 0 1,1 0-1,0-1 0,0 1 1,0 0-1,0-1 1,0 1-1,-1-1 1,1 1-1,0-1 1,0 0-1,-1 0 1,1 0-1,0 0 1,-1 0-1,1 0 1,-1 0-1,0-1 1,1 1-1,-1 0 1,0-1-1,0 1 1,0-1-1,0 0 1,0 1-1,0-1 1,0 0-1,0 1 1,-1-1-1,1 0 0,-1 0 1,1 0-1,-1 0 1,0-2-1,0 2-5,-1 0-1,0-1 0,1 1 0,-1 0 1,0 0-1,-1 1 0,1-1 0,0 0 1,0 0-1,-1 0 0,1 1 0,-1-1 1,0 1-1,1-1 0,-3-1 0,-36-25 62,20 15 38,-102-79 2433,122 92-2536,-1 0-1,1 0 0,0 0 1,0 0-1,0 0 1,0 0-1,-1 0 1,1 0-1,0 0 1,0 0-1,0 0 0,0 0 1,-1 0-1,1 0 1,0-1-1,0 1 1,0 0-1,0 0 1,0 0-1,-1 0 0,1 0 1,0 0-1,0-1 1,0 1-1,0 0 1,0 0-1,0 0 1,0 0-1,0-1 1,0 1-1,-1 0 0,1 0 1,0 0-1,0 0 1,0-1-1,0 1 1,0 0-1,0 0 1,0 0-1,0 0 0,0-1 1,0 1-1,0 0 1,1 0-1,-1 0 1,0-1-1,0 1 1,0 0-1,0 0 0,0 0 1,0 0-1,0 0 1,0-1-1,1 1 1,13 0 189,22 7-19,39 23-2303,50 17-6042,-61-28 499</inkml:trace>
</inkml:ink>
</file>

<file path=ppt/ink/ink5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9.195"/>
    </inkml:context>
    <inkml:brush xml:id="br0">
      <inkml:brushProperty name="width" value="0.025" units="cm"/>
      <inkml:brushProperty name="height" value="0.025" units="cm"/>
      <inkml:brushProperty name="color" value="#E71224"/>
    </inkml:brush>
  </inkml:definitions>
  <inkml:trace contextRef="#ctx0" brushRef="#br0">1 83 22709,'0'0'10058,"77"-27"-10058,-33 18 0,7 4 0,3-2 0,-3 1 0,-6 1-1057,-10-1-3587,-10-1-2819,-15-4-3332</inkml:trace>
</inkml:ink>
</file>

<file path=ppt/ink/ink5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9.537"/>
    </inkml:context>
    <inkml:brush xml:id="br0">
      <inkml:brushProperty name="width" value="0.025" units="cm"/>
      <inkml:brushProperty name="height" value="0.025" units="cm"/>
      <inkml:brushProperty name="color" value="#E71224"/>
    </inkml:brush>
  </inkml:definitions>
  <inkml:trace contextRef="#ctx0" brushRef="#br0">1 4 15278,'0'0'10165,"10"-1"-7832,0 0-1979,-1 0 1,1 1-1,0 0 0,-1 1 1,1 0-1,-1 0 1,1 1-1,-1 1 1,13 4-1,-7-1-273,-3-2 38,-1 0 0,0 0 0,-1 2 0,1-1 1,-1 1-1,17 13 0,-25-16-103,0-1 1,0 0 0,0 1-1,0 0 1,-1-1 0,1 1-1,-1 0 1,1 0-1,-1 0 1,0 0 0,0 0-1,-1 0 1,1 0 0,-1 0-1,1 0 1,-1 0-1,0 1 1,0-1 0,0 0-1,-1 0 1,1 0 0,-1 0-1,0 0 1,0 0 0,0 0-1,0 0 1,0 0-1,0 0 1,-1 0 0,0-1-1,-1 4 1,-13 21-312,-1-1-1,-2 0 1,0-2-1,-2 0 1,-27 25 0,30-36-6667,7-11-7622</inkml:trace>
</inkml:ink>
</file>

<file path=ppt/ink/ink5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0.986"/>
    </inkml:context>
    <inkml:brush xml:id="br0">
      <inkml:brushProperty name="width" value="0.025" units="cm"/>
      <inkml:brushProperty name="height" value="0.025" units="cm"/>
      <inkml:brushProperty name="color" value="#E71224"/>
    </inkml:brush>
  </inkml:definitions>
  <inkml:trace contextRef="#ctx0" brushRef="#br0">1 48 11499,'6'-8'12339,"0"19"-6585,5 44-5414,1-3-137,-11-50-193,-1 0 0,1 0 0,0 0 0,1-1 0,-1 1 0,0 0 0,0-1 0,1 1 0,-1-1 0,1 1 0,-1-1 0,1 1 0,0-1 0,-1 0-1,1 0 1,0 0 0,0 0 0,0 0 0,0-1 0,0 1 0,0-1 0,0 1 0,0-1 0,0 1 0,0-1 0,0 0 0,0 0 0,0 0 0,0 0 0,0-1 0,1 1 0,-1 0 0,0-1 0,0 0 0,0 1 0,-1-1-1,1 0 1,0 0 0,0 0 0,2-1 0,6-4 136,1 0-1,-1 0 1,0-1-1,0-1 1,12-11-1,-7 3 44,-1 0 0,0-1-1,-1-1 1,0-1 0,11-22-1,-21 97-124,-5-17-37,0 34 54,2-68-76,1 1-1,-1-1 1,1 0 0,0 1-1,0-1 1,1 0 0,0 0 0,-1 0-1,6 9 1,-6-13-5,0 1 0,0-1 0,0 1 0,1-1 0,-1 0 0,0 0 0,1 0 0,-1 0 0,0 0 0,1 0 0,-1 0 0,1 0 0,0 0 0,-1-1 0,1 1 0,0-1 0,-1 1 0,1-1 0,0 0 0,0 0 0,-1 0 0,1 1 0,0-2 0,0 1 0,-1 0 0,1 0 0,0 0 0,0-1 0,-1 1 0,1-1 0,0 0 0,-1 1 0,1-1 0,-1 0 0,1 0 0,1-1 0,5-3 0,0-1 0,0 0 0,-1 0 0,0 0 0,7-9 0,-2 2 0,-1-1 0,0 1 0,-1-1 0,-1-1 0,0 0 0,-1 0 0,0-1 0,-1 0 0,-1-1 0,5-23 0,-12 33-3986,-4 14-5134,-6 11-2245</inkml:trace>
</inkml:ink>
</file>

<file path=ppt/ink/ink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0.971"/>
    </inkml:context>
    <inkml:brush xml:id="br0">
      <inkml:brushProperty name="width" value="0.025" units="cm"/>
      <inkml:brushProperty name="height" value="0.025" units="cm"/>
    </inkml:brush>
  </inkml:definitions>
  <inkml:trace contextRef="#ctx0" brushRef="#br0">114 205 15246,'8'-13'1213,"0"1"-1,-1-1 0,0 0 1,-1 0-1,0-1 1,-1 0-1,-1 0 0,0 0 1,3-22-1,-7 35-1123,0 0 0,0 0-1,0 0 1,0 0 0,0 0 0,0 0 0,0 0 0,0 0 0,0 1-1,0-1 1,0 0 0,0 0 0,-1 0 0,1 0 0,0 0 0,-1 0-1,1 0 1,-1 1 0,1-1 0,-1 0 0,1 0 0,-1 1 0,1-1-1,-1 0 1,0 1 0,1-1 0,-1 0 0,0 1 0,-1-1 0,1 0-44,-1 1 1,0 0 0,1 0 0,-1 0 0,0 0 0,1 0 0,-1 1 0,0-1 0,1 0 0,-1 1 0,1-1 0,-1 1 0,0 0 0,-2 1-1,-3 2-55,0 0 0,1 0 0,-1 1 0,1 0-1,0 0 1,-6 7 0,1 2 4,1 1 0,1 0 1,0 1-1,1 0 0,0 0 0,2 1 1,0 0-1,1 0 0,0 0 0,2 1 0,-3 22 1,6-38 0,0 0 1,0 0-1,0-1 1,0 1 0,0 0-1,0 0 1,1 0-1,-1 0 1,1 0 0,-1-1-1,1 1 1,0 0-1,0 0 1,-1-1 0,1 1-1,0-1 1,1 1-1,-1-1 1,0 1 0,0-1-1,1 1 1,1 1-1,0-2 6,0 1-1,0-1 0,0 0 0,0 0 1,0 0-1,1 0 0,-1-1 0,0 1 1,0-1-1,0 0 0,1 1 0,3-2 1,5 0-1,1-1 0,-1 0 1,0-1-1,0-1 0,0 0 0,11-5 1,-2-1-197,0-2 0,-1 0 0,0-1 0,-1-1 0,0-1 1,26-27-1,-35 31 195,0 0 1,-1 0-1,-1 0 1,0-1-1,-1-1 1,0 1-1,-1-1 1,0 0-1,-1-1 1,0 1-1,-1-1 1,3-17-1,-7 31 1,0-1 0,0 1 0,0 0-1,1 0 1,-1-1 0,0 1 0,0 0 0,0-1 0,0 1-1,0 0 1,1-1 0,-1 1 0,0 0 0,0 0 0,0-1-1,0 1 1,0 0 0,0-1 0,0 1 0,0 0-1,0-1 1,0 1 0,0 0 0,0-1 0,-1 1 0,1 0-1,0-1 1,0 1 0,0 0 0,0-1 0,0 1 0,-1 0-1,1 0 1,0-1 0,0 1 0,-1 0 0,1 0-1,0-1 1,0 1 0,-1 0 0,1 0 0,0 0 0,0 0-1,-1-1 1,1 1 0,0 0 0,-1 0 0,1 0 0,0 0-1,-1 0 1,1 0 0,-7 4-28,-3 10 47,2 0 1,0 0 0,0 1-1,2 0 1,0 0 0,0 1-1,-4 22 1,8-31 4,1-5-17,-4 14 198,1 0-1,1 0 1,-3 27 0,5-41-186,1 0 0,0 1 0,0-1 0,-1 1 0,1-1 1,1 0-1,-1 1 0,0-1 0,1 0 0,-1 1 0,1-1 0,0 0 0,-1 1 0,1-1 1,0 0-1,1 0 0,-1 0 0,0 0 0,1 0 0,-1 0 0,1 0 0,-1-1 1,1 1-1,0 0 0,0-1 0,-1 1 0,1-1 0,0 0 0,1 0 0,-1 0 1,0 0-1,0 0 0,0 0 0,3 0 0,6 1 2,0-2-1,0 1 1,0-1-1,0-1 1,0 0-1,0 0 1,0-1-1,-1-1 1,1 0 0,0 0-1,17-9 1,-23 10-36,0-1 0,0 0 0,0 0 1,0 0-1,0 0 0,-1-1 0,0 0 0,0 0 1,0 0-1,0 0 0,0-1 0,-1 1 1,0-1-1,0 0 0,0 0 0,0 0 0,-1-1 1,0 1-1,0-1 0,-1 1 0,1-1 1,-1 1-1,0-1 0,0-7 0,-1 13 11,0 0 0,0-1 0,0 1 0,0 0-1,0 0 1,0 0 0,0 0 0,0-1 0,0 1-1,0 0 1,0 0 0,0 0 0,0-1 0,0 1 0,0 0-1,-1 0 1,1 0 0,0-1 0,0 1 0,0 0-1,0 0 1,0 0 0,0 0 0,0-1 0,0 1 0,-1 0-1,1 0 1,0 0 0,0 0 0,0 0 0,0 0-1,-1 0 1,1-1 0,0 1 0,0 0 0,0 0 0,-1 0-1,1 0 1,0 0 0,0 0 0,0 0 0,0 0-1,-1 0 1,1 0 0,0 0 0,0 0 0,0 0 0,-1 0-1,-11 7-112,-9 14 34,17-16 88,1 1 1,0 0-1,0 0 1,0 0-1,0 0 1,1 0-1,0 0 1,1 0 0,-3 11-1,4-14-5,0-1 0,0 0-1,1 0 1,-1 0 0,0 0 0,1 0 0,-1 0-1,1 0 1,-1 0 0,1-1 0,0 1-1,0 0 1,0 0 0,0 0 0,0-1 0,0 1-1,1-1 1,-1 1 0,1-1 0,-1 1-1,1-1 1,-1 0 0,1 1 0,0-1 0,-1 0-1,1 0 1,0 0 0,0-1 0,0 1 0,0 0-1,0-1 1,0 1 0,4 0 0,14 2-279,1 0 1,1-1 0,-1-1 0,0-1 0,0-1 0,0 0-1,0-2 1,27-6 0,-46 8 327,1 1 0,-1-1 1,0 1-1,1-1 0,-1 0 0,0 0 0,0 0 1,0 0-1,0 0 0,0 0 0,0-1 0,0 1 1,0-1-1,-1 1 0,1-1 0,0 0 0,-1 0 1,1 1-1,-1-1 0,0 0 0,0 0 0,1 0 1,-1-1-1,-1 1 0,1 0 0,0 0 0,-1-1 1,1 1-1,-1 0 0,1 0 0,-1-1 0,0 1 1,0-1-1,0 1 0,0 0 0,-1-1 0,1 1 1,-1 0-1,0-4 0,-5-7 410,0 1-1,0-1 1,-1 1 0,0 1 0,-15-18-1,5 6-176,17 23-287,0-1-1,0 1 1,-1 0 0,1-1-1,0 1 1,0-1 0,0 1-1,0 0 1,-1-1 0,1 1-1,0-1 1,0 1 0,0-1-1,0 1 1,0 0-1,0-1 1,0 1 0,0-1-1,0 1 1,0-1 0,1 1-1,-1 0 1,0-1 0,0 1-1,0-1 1,0 1 0,1 0-1,-1-1 1,0 1 0,0 0-1,1-1 1,-1 1 0,0 0-1,1-1 1,-1 1 0,0 0-1,1-1 1,-1 1 0,0 0-1,1 0 1,-1 0 0,1-1-1,-1 1 1,1 0 0,-1 0-1,0 0 1,1 0 0,-1 0-1,1 0 1,-1 0-1,1 0 1,-1 0 0,0 0-1,1 0 1,-1 0 0,1 0-1,38-1-1287,-23 1 46,34-4-3793,8-4-3090</inkml:trace>
</inkml:ink>
</file>

<file path=ppt/ink/ink5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1.948"/>
    </inkml:context>
    <inkml:brush xml:id="br0">
      <inkml:brushProperty name="width" value="0.025" units="cm"/>
      <inkml:brushProperty name="height" value="0.025" units="cm"/>
      <inkml:brushProperty name="color" value="#E71224"/>
    </inkml:brush>
  </inkml:definitions>
  <inkml:trace contextRef="#ctx0" brushRef="#br0">162 0 16688,'0'0'9780,"1"9"-8857,-2 1-810,0-1-1,0 1 1,-1-1 0,0 1-1,-1-1 1,0 0-1,0 0 1,-1 0-1,0 0 1,-1-1 0,-11 16-1,-12 15 600,-36 39-1,53-65-266,-3 1 65,14-21 2,17-27-365,13-14-867,45-97-1,-81 207 406,4-53 323,-7 32 649,2 0 1,-2 64 0,9-104-226,1-6-426,0 1 0,-1 0 0,1-1 0,-1 1 0,0-1 1,0 0-1,-1 1 0,1-1 0,-1 1 0,0 0 0,0-1 0,0 1 0,-3-7 0,-2 0-153,0 0-1,-1 0 1,-11-13-1,10 14 89,1 0 0,0 0-1,-7-17 1,14 26-48,33 4-122,10 11-573,52 25-1,6 3-8157,-61-29 467</inkml:trace>
</inkml:ink>
</file>

<file path=ppt/ink/ink5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2.272"/>
    </inkml:context>
    <inkml:brush xml:id="br0">
      <inkml:brushProperty name="width" value="0.025" units="cm"/>
      <inkml:brushProperty name="height" value="0.025" units="cm"/>
      <inkml:brushProperty name="color" value="#E71224"/>
    </inkml:brush>
  </inkml:definitions>
  <inkml:trace contextRef="#ctx0" brushRef="#br0">272 0 16015,'0'0'10618,"-11"2"-8333,4 0-2143,-1 0 1,0 0-1,1 1 0,0 0 0,-1 1 1,1 0-1,1 0 0,-1 0 0,1 1 1,-1 0-1,1 0 0,0 0 0,1 1 1,0 0-1,0 0 0,-6 9 0,-15 19 240,-41 71 0,58-89-299,2-1 1,0 1-1,1 1 0,0-1 1,1 1-1,1 0 1,-3 28-1,7-43-107,0 0-1,0 0 1,0 0 0,0 0 0,0 0-1,1 1 1,-1-1 0,1 0 0,-1-1-1,1 1 1,0 0 0,0 0 0,0 0-1,0 0 1,0 0 0,0-1 0,0 1-1,1-1 1,-1 1 0,0-1 0,1 1-1,2 1 1,1 0-121,-1-1 1,0 0-1,1 0 0,0 0 1,-1 0-1,1-1 0,0 0 1,0 0-1,7 1 0,1-1-454,0-1-1,0 0 0,0-1 0,0 0 0,0-1 1,23-6-1,7-13-4856,0-6-1879</inkml:trace>
</inkml:ink>
</file>

<file path=ppt/ink/ink5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2.645"/>
    </inkml:context>
    <inkml:brush xml:id="br0">
      <inkml:brushProperty name="width" value="0.025" units="cm"/>
      <inkml:brushProperty name="height" value="0.025" units="cm"/>
      <inkml:brushProperty name="color" value="#E71224"/>
    </inkml:brush>
  </inkml:definitions>
  <inkml:trace contextRef="#ctx0" brushRef="#br0">269 1 23766,'0'0'1666,"-51"50"1121,23-13-417,-8 8-1249,0 4-576,1 0-417,5-4-32,5-8-96,7-9 0,9-11-64,9-8-321,11-15-2594,5-16-1216,2-9-2916,0-10-5029</inkml:trace>
  <inkml:trace contextRef="#ctx0" brushRef="#br0" timeOffset="1">195 7 18674,'0'0'6982,"4"70"-5444,-4-35-353,-4 5-160,4 0-192,0-2-321,0-1-256,7-5-224,4-4-224,3-6-1473,-5-4-1923,-1-6-2626</inkml:trace>
</inkml:ink>
</file>

<file path=ppt/ink/ink5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2.988"/>
    </inkml:context>
    <inkml:brush xml:id="br0">
      <inkml:brushProperty name="width" value="0.025" units="cm"/>
      <inkml:brushProperty name="height" value="0.025" units="cm"/>
      <inkml:brushProperty name="color" value="#E71224"/>
    </inkml:brush>
  </inkml:definitions>
  <inkml:trace contextRef="#ctx0" brushRef="#br0">1 92 21973,'0'0'5285,"79"-14"-3139,-31 9-1089,6-3-833,3 1-160,-3-1-1121,-4-3-2434,-8-5-2147,-3-6-3490</inkml:trace>
</inkml:ink>
</file>

<file path=ppt/ink/ink5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3.359"/>
    </inkml:context>
    <inkml:brush xml:id="br0">
      <inkml:brushProperty name="width" value="0.025" units="cm"/>
      <inkml:brushProperty name="height" value="0.025" units="cm"/>
      <inkml:brushProperty name="color" value="#E71224"/>
    </inkml:brush>
  </inkml:definitions>
  <inkml:trace contextRef="#ctx0" brushRef="#br0">219 1 14542,'0'0'7676,"-9"2"-5556,-2 2-1825,0 1 1,0 0-1,0 1 1,1 0 0,0 1-1,0 0 1,1 0-1,0 1 1,0 0-1,0 1 1,1 0-1,1 0 1,-8 12 0,6-9 40,1 0 1,0 0 0,1 1-1,1 0 1,0 1 0,0-1 0,2 1-1,-1 0 1,2 1 0,0-1-1,-1 19 1,4-30-329,-1 0 0,2 0 0,-1-1 0,0 1 0,0 0 0,1 0 0,0 0 1,-1-1-1,1 1 0,0 0 0,0-1 0,1 1 0,-1-1 0,0 1 0,1-1 0,0 0 0,-1 1 0,1-1 0,0 0 0,0 0 0,0 0 0,0 0 0,1-1 0,-1 1 0,0-1 0,1 1 1,-1-1-1,4 2 0,1-1-7,1-1 1,-1 1-1,0-1 1,0 0 0,0-1-1,1 0 1,-1 0-1,0 0 1,0-1-1,10-2 1,-10 1-2,-1 0 0,0 0 0,0-1 0,0 0 0,0 0 0,0 0 0,-1-1 0,1 0 0,-1 0 0,7-7 0,-10 9 0,0 0 0,0 0 0,0 0 0,0 0 0,-1 0 0,1 0 0,0 0 0,-1-1 0,0 1 0,0-1 0,1 1 0,-1-1 0,-1 1 0,1-1 0,0 0 0,-1 1 0,1-1 0,-1 0 0,0 0 0,0 1 0,0-1 0,0 0 0,-1 0 0,1 1 0,-1-1 0,1 0 0,-3-4 0,1 5 0,0 0 0,0 0 0,0 0 0,-1 0 0,1 1 0,-1-1 0,1 1 0,-1 0 0,0 0 0,1 0 0,-1 0 0,0 0 0,0 0 0,1 1 0,-1-1 0,0 1 0,0 0 0,0 0 0,0 0 0,-5 1 0,1-1 0,-1 0 0,0 1 0,1 0 0,-1 1 0,1 0 0,-15 5 0,-12 25 0,24-11 0,10-21 0,0 1 0,0-1 0,0 1 0,0-1 0,0 1 0,0-1 0,0 1 0,1-1 0,-1 1 0,0-1 0,0 1 0,1-1 0,-1 1 0,0-1 0,1 1 0,-1-1 0,0 0 0,1 1 0,-1-1 0,1 0 0,-1 1 0,1-1 0,-1 0 0,1 1 0,-1-1 0,1 0 0,-1 0 0,1 0 0,-1 1 0,1-1 0,-1 0 0,1 0 0,-1 0 0,2 0 0,8 1 0,0 0 0,1-1 0,-1 0 0,0 0 0,1-1 0,-1-1 0,0 0 0,0 0 0,0-1 0,0 0 0,0-1 0,11-5 0,13-9 0,61-44 0,-76 49 0,-19 13 0,0-1 0,1 1 0,-1 0 0,0-1 0,0 1 0,1 0 0,-1-1 0,1 1 0,-1 0 0,0 0 0,1-1 0,-1 1 0,0 0 0,1 0 0,-1 0 0,1 0 0,-1-1 0,1 1 0,-1 0 0,1 0 0,-1 0 0,0 0 0,1 0 0,-1 0 0,1 0 0,-1 0 0,1 0 0,-1 0 0,1 0 0,-1 1 0,0-1 0,1 0 0,-1 0 0,1 0 0,0 1 0,-3 16 0,-16 24 0,16-39 0,-45 93-325,43-85 66,1 0 0,0 0 0,0 1 0,1-1 0,0 1 0,1-1 0,0 21 0,4-19-4978,8-8-2792</inkml:trace>
</inkml:ink>
</file>

<file path=ppt/ink/ink5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3.686"/>
    </inkml:context>
    <inkml:brush xml:id="br0">
      <inkml:brushProperty name="width" value="0.025" units="cm"/>
      <inkml:brushProperty name="height" value="0.025" units="cm"/>
      <inkml:brushProperty name="color" value="#E71224"/>
    </inkml:brush>
  </inkml:definitions>
  <inkml:trace contextRef="#ctx0" brushRef="#br0">183 0 16816,'0'0'6086,"69"13"-3300,-43 11-159,-1 11-866,-6 6-736,-3 8-256,-5 5-128,-11 5-385,-3 0-256,-23 3 0,-9-2 0,-13 1 0,-9-6 0,-5-9 0,1-11-6951,4-16-18000</inkml:trace>
</inkml:ink>
</file>

<file path=ppt/ink/ink5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4.586"/>
    </inkml:context>
    <inkml:brush xml:id="br0">
      <inkml:brushProperty name="width" value="0.025" units="cm"/>
      <inkml:brushProperty name="height" value="0.025" units="cm"/>
      <inkml:brushProperty name="color" value="#E71224"/>
    </inkml:brush>
  </inkml:definitions>
  <inkml:trace contextRef="#ctx0" brushRef="#br0">27 109 16400,'-3'12'3171,"-4"20"-1832,0 0 1,3 1 0,0-1 0,2 1 0,5 65 0,-3-94-1289,1 0 1,0 0-1,0 0 0,1 0 0,-1-1 1,1 1-1,0 0 0,0-1 0,0 1 1,0-1-1,1 0 0,-1 0 0,1 0 1,0 0-1,0 0 0,0 0 0,0-1 1,0 1-1,1-1 0,-1 0 0,1 0 1,0-1-1,-1 1 0,1 0 0,0-1 0,0 0 1,0 0-1,0 0 0,0-1 0,0 0 1,0 1-1,4-1 0,4-1 37,-1 0 0,0 0 0,0-1 0,0 0 0,0-1 0,0 0 0,-1-1 0,1 0 0,-1 0 0,15-10 0,7-9 58,-1-1 0,53-53 1,-60 53-20,-23 23-103,-1 1 1,1-1-1,-1 1 1,1-1-1,-1 1 1,1-1-1,-1 1 1,1-1-1,0 1 1,-1-1-1,1 1 1,0 0-1,-1-1 1,1 1-1,0 0 1,-1 0-1,1-1 1,0 1-1,0 0 1,-1 0-1,1 0 1,0 0-1,0 0 1,0 0-1,-1 0 1,1 0-1,0 0 1,0 0-1,-1 1 1,1-1-1,0 0 1,-1 1-1,1-1 1,0 0-1,-1 1 1,1-1-1,0 1 1,-1-1-1,1 1 1,-1-1-1,1 1 1,-1-1-1,1 1 1,-1-1-1,1 1 1,-1 0-1,1-1 1,-1 1-1,1 1 1,15 46 344,-10-27-90,-4-15-327,1 1 0,0-1 0,0-1 0,0 1 0,1 0 0,0-1 0,0 0 0,0 0 0,1 0 0,0 0 0,0-1 0,0 0 0,0 0 0,1 0 0,8 4 0,-9-6-278,1 0-1,-1 0 1,1-1 0,-1 0 0,1 0 0,-1 0-1,1-1 1,-1 1 0,1-1 0,-1-1 0,1 1 0,0-1-1,-1 0 1,1 0 0,-1-1 0,0 0 0,1 0-1,-1 0 1,5-3 0,11-7-1476,0-1 1,-1-1-1,0-1 0,-1-1 1,-1-1-1,27-30 0,-1-10 672,-11-1 3389,-31 54 1759,-6 10-1593,-14 26-785,-20 51-242,35-74-873,0 1-1,0-1 1,1 1-1,1 0 1,-1 0 0,1 10-1,1-19-472,0 1 1,0 0-1,1-1 0,-1 1 0,0 0 0,0-1 1,1 1-1,-1-1 0,1 1 0,0-1 0,-1 1 1,1-1-1,0 0 0,0 1 0,0-1 1,0 0-1,0 1 0,0-1 0,0 0 0,0 0 1,1 0-1,-1 0 0,0 0 0,1 0 1,-1 0-1,1-1 0,-1 1 0,1 0 0,-1-1 1,1 1-1,-1-1 0,1 0 0,0 0 0,-1 1 1,1-1-1,-1 0 0,1 0 0,0 0 1,-1-1-1,1 1 0,-1 0 0,1 0 0,0-1 1,1 0-1,8-2 0,1-1 0,-1 0-1,0-1 1,0 0 0,-1 0 0,0-1 0,0 0 0,0-1 0,0-1 0,9-9-1,13-13-288,38-48 0,11-29 110,-75 98 338,0 0-1,-1 0 1,0 0-1,-1-1 1,0 0-1,0 0 1,-1 0-1,-1-1 1,1 1-1,0-15 1,-3 25-188,0 0 1,-1 0-1,1 0 1,0 0-1,0 0 1,-1 0-1,1 0 1,0 0-1,0 0 1,-1 0-1,1 0 1,0 0-1,0 0 1,-1 0-1,1 0 1,0 0-1,0 0 1,0 0-1,-1 0 1,1 0-1,0 0 1,0 1 0,0-1-1,-1 0 1,1 0-1,0 0 1,0 0-1,0 1 1,-1-1-1,1 0 1,0 0-1,0 0 1,0 0-1,0 1 1,0-1-1,0 0 1,0 0-1,-1 1 1,1-1-1,0 0 1,0 1-1,-8 13-26,1 0 0,1 1 0,0 0 0,1 0 0,0 1 0,1-1 0,1 1 0,0 0 0,2 0 0,0 0 0,0 0 0,1 0 0,3 18 0,-2-30-193,0 0 1,0 1-1,0-1 1,1 0 0,-1 0-1,1 0 1,3 5 0,12 10-4467,5-6-5347</inkml:trace>
</inkml:ink>
</file>

<file path=ppt/ink/ink5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5.943"/>
    </inkml:context>
    <inkml:brush xml:id="br0">
      <inkml:brushProperty name="width" value="0.025" units="cm"/>
      <inkml:brushProperty name="height" value="0.025" units="cm"/>
      <inkml:brushProperty name="color" value="#E71224"/>
    </inkml:brush>
  </inkml:definitions>
  <inkml:trace contextRef="#ctx0" brushRef="#br0">1 93 18578,'2'-8'1612,"1"0"-929,1 0 0,-1 0 1,1 0-1,0 0 0,1 1 0,5-7 1,-9 12-579,1 0-1,-1 1 1,0-1 0,0 1 0,1-1 0,-1 1 0,1-1 0,-1 1-1,1 0 1,0 0 0,-1 0 0,1 0 0,0 0 0,0 0 0,0 0-1,0 1 1,0-1 0,0 1 0,0-1 0,0 1 0,0 0 0,0-1-1,0 1 1,0 0 0,0 1 0,0-1 0,0 0 0,0 0 0,0 1-1,0-1 1,0 1 0,-1 0 0,1 0 0,0 0 0,0 0 0,0 0-1,-1 0 1,3 1 0,-2 1-91,0-1-1,0 1 1,-1 0 0,1-1-1,-1 1 1,0 0 0,1 0-1,-1 0 1,0 0 0,-1 0-1,1 0 1,-1 0 0,1 1-1,-1-1 1,0 0 0,0 0-1,-1 6 1,-10 57 125,-15 7 27,20-59-148,0 0-1,1 1 0,0-1 1,1 1-1,1 0 0,-2 27 1,5-41-3,0 0 1,0 0 0,0 0-1,0 0 1,0 0 0,0-1-1,0 1 1,0 0-1,1 0 1,-1 0 0,0 0-1,1 0 1,-1-1 0,1 1-1,-1 0 1,1 0 0,-1-1-1,1 1 1,-1 0-1,1-1 1,0 1 0,-1-1-1,1 1 1,0-1 0,0 1-1,-1-1 1,2 1-1,28 1 339,-21-4-258,0-1 0,0 0 0,0 0 0,15-7-1,1-4-56,-1 0-1,-1-2 0,0 0 1,-1-2-1,-1 0 0,-1-2 1,0 0-1,-2-1 0,0-1 1,28-47-1,-38 53 54,-14 26-231,-12 24 5,-10 55 236,26-81-64,1 0 0,0 0-1,0 0 1,0 0 0,1 0 0,0 0 0,1 0-1,0 0 1,3 11 0,-3-17-22,0 0 0,0 0 0,0 0 0,0-1 0,0 1-1,0 0 1,1-1 0,-1 1 0,1-1 0,-1 0 0,1 1 0,-1-1 0,1 0 0,0 0 0,0 0 0,-1 0-1,1 0 1,0 0 0,0-1 0,0 1 0,0-1 0,0 1 0,0-1 0,0 0 0,0 0 0,0 0 0,0 0-1,0 0 1,0 0 0,0 0 0,0-1 0,0 1 0,0-1 0,0 1 0,0-1 0,3-1 0,4-1 48,0 0 1,0-1-1,-1 0 1,1-1 0,-1 0-1,11-8 1,-4 1-65,-2-1 0,0-1 0,0 0 0,-1-1 0,-1-1 0,-1 1 0,0-2 0,-1 1 0,13-34 0,-27 74 0,0 0 0,-2 44 0,6-62 0,1-1 0,0 1 0,0 0 0,0 0 0,1-1 0,0 1 0,0 0 0,1-1 0,-1 1 0,1-1 0,0 1 0,1-1 0,-1 0 0,1 0 0,0 0 0,1 0 0,-1 0 0,5 3 0,-5-5 0,0-1 0,0 0 0,1 0 0,-1 0 0,1 0 0,0-1 0,-1 0 0,1 1 0,0-1 0,0-1 0,-1 1 0,1 0 0,0-1 0,0 0 0,0 0 0,0 0 0,0 0 0,0-1 0,0 0 0,0 0 0,-1 0 0,1 0 0,0 0 0,-1-1 0,1 1 0,0-1 0,-1 0 0,0 0 0,0 0 0,5-5 0,2 0 0,-1-1 0,0 0 0,0-1 0,-1 0 0,0 0 0,-1-1 0,0 0 0,9-17 0,-13 20 0,0 1 0,0 0 0,-1-1 0,0 0 0,0 1 0,-1-1 0,0 0 0,0 0 0,0 0 0,-1-8 0,0 12 0,-1 1 0,1 0 0,-1 0 0,1 0 0,-1 0 0,0 0 0,1 0 0,-1 0 0,0 1 0,0-1 0,-1 0 0,1 0 0,0 1 0,-1-1 0,1 1 0,0-1 0,-1 1 0,0-1 0,1 1 0,-1 0 0,0 0 0,0 0 0,0 0 0,0 0 0,1 0 0,-1 1 0,0-1 0,-1 0 0,1 1 0,0 0 0,0-1 0,0 1 0,0 0 0,0 0 0,-4 1 0,5-1-92,0 0 0,1 0-1,-1 0 1,0 0 0,0 0 0,0 0-1,0 0 1,0 0 0,0 0 0,0 1-1,0-1 1,0 0 0,0 1 0,1-1-1,-1 1 1,0-1 0,0 1 0,0-1-1,1 1 1,-1-1 0,0 1 0,1 0-1,-1 0 1,1-1 0,-1 1 0,1 0-1,-1 0 1,1 0 0,-1-1 0,1 1-1,0 0 1,-1 0 0,1 0 0,0 0-1,0 0 1,-1 0 0,1 0 0,0 0-1,0 0 1,0 0 0,0-1 0,1 1-1,-1 0 1,0 0 0,0 0 0,0 0-1,1 0 1,-1 0 0,1 0 0,0 1 0,0 1-347,0 0 1,0 0-1,1 0 1,-1 0-1,1 0 1,0 0 0,0-1-1,0 1 1,0-1-1,1 1 1,-1-1 0,0 0-1,6 4 1,3-2-442,-1 0-1,1-1 1,0 0 0,0-1 0,0 0-1,0-1 1,0 0 0,0-1 0,0 0-1,18-3 1,-18 2 674,-1-1-1,1-1 0,-1 0 1,17-7-1,-21 7 567,0 0 0,0-1 0,0 1 0,0-1-1,-1 0 1,1-1 0,7-8 0,-11 12 26,-1-1 0,1 0-1,-1 0 1,1 0 0,-1 0 0,0 0 0,1 0-1,-1-1 1,0 1 0,-1 0 0,1 0 0,0-1-1,-1 1 1,1-1 0,0-3 0,-2 5-123,1-1 1,0 1 0,0 0-1,0 0 1,-1 0-1,1 0 1,-1 0-1,1 0 1,-1 0 0,1 0-1,-1 0 1,0 0-1,1 0 1,-1 0 0,0 0-1,0 0 1,1 1-1,-1-1 1,0 0-1,0 1 1,0-1 0,0 0-1,-2 0 1,1 0 50,0 1 0,0-1 0,-1 0 0,1 1 0,0 0 0,-1-1 0,1 1 0,0 0 0,-1 0 0,1 0 1,0 1-1,-5 0 0,4 0-361,0 0 1,0 0 0,0 0-1,0 0 1,0 1 0,0-1-1,0 1 1,1 0 0,-1 0-1,1 0 1,-4 3 0,1 1 147,0 1 0,1-1 0,-1 0 1,1 1-1,1 0 0,-1 0 0,1 0 1,0 1-1,1-1 0,0 1 0,-2 11 0,3-16-72,1-1 0,0 1 0,0-1 0,0 1-1,0-1 1,0 0 0,0 1 0,1-1-1,-1 1 1,1-1 0,-1 1 0,1-1-1,0 0 1,0 0 0,0 1 0,1-1-1,-1 0 1,0 0 0,1 0 0,-1 0-1,1-1 1,0 1 0,0 0 0,-1 0-1,1-1 1,0 0 0,0 1 0,1-1-1,-1 0 1,0 0 0,0 0 0,1 0-1,-1 0 1,0-1 0,1 1 0,-1-1-1,1 1 1,-1-1 0,4 0 0,11 0-33,0 0 1,0-2-1,-1 0 1,1-1-1,0 0 1,-1-2 0,0 1-1,0-2 1,28-14-1,-21 9-125,1 2 1,1 1-1,27-7 0,-51 15 132,0 0 0,-1 0 0,1 0 0,0 0 0,-1 0 0,1 0 0,-1 0 1,1 0-1,0 0 0,-1 0 0,1 0 0,0 0 0,-1 1 0,1-1 0,-1 0 0,1 0 0,0 1 0,-1-1 0,1 0 1,-1 1-1,1-1 0,-1 1 0,1-1 0,-1 0 0,1 1 0,-1-1 0,0 1 0,1 0 0,-1-1 0,0 1 0,1-1 1,-1 1-1,0-1 0,0 1 0,1 0 0,-1-1 0,0 1 0,0 0 0,0-1 0,0 2 0,-3 31 286,-6-14 2,11-49-159,20-125-132,-17 136-1715,-4 18 1350,0-1 0,0 1 0,0 0 0,0 0-1,0 0 1,0 1 0,0-1 0,0 0 0,0 0-1,1 0 1,-1 1 0,0-1 0,0 1 0,1-1-1,-1 1 1,0-1 0,1 1 0,2 0-1,13-3-7796</inkml:trace>
</inkml:ink>
</file>

<file path=ppt/ink/ink5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6.489"/>
    </inkml:context>
    <inkml:brush xml:id="br0">
      <inkml:brushProperty name="width" value="0.025" units="cm"/>
      <inkml:brushProperty name="height" value="0.025" units="cm"/>
      <inkml:brushProperty name="color" value="#E71224"/>
    </inkml:brush>
  </inkml:definitions>
  <inkml:trace contextRef="#ctx0" brushRef="#br0">247 56 17649,'0'-2'324,"1"0"0,0 0 1,-1 1-1,1-1 0,-1 0 1,0 0-1,0 0 0,1 0 1,-1 0-1,0 1 1,-1-1-1,1 0 0,0 0 1,0 0-1,-1 0 0,1 0 1,-1 1-1,0-1 0,1 0 1,-1 1-1,0-1 0,0 0 1,0 1-1,-2-3 0,0 2-88,0 1 0,1 0-1,-1 0 1,0 0-1,0 0 1,0 1-1,0-1 1,0 1 0,0-1-1,0 1 1,0 0-1,0 1 1,0-1-1,0 0 1,-4 2 0,-6 1-149,1 2 0,0-1 0,0 2 0,0-1 0,1 2 0,0-1 0,0 2 0,0-1 0,1 2 0,0-1 1,1 1-1,0 1 0,0-1 0,1 2 0,-11 18 0,18-28-85,0 0 0,0 0-1,0 0 1,0 0 0,0 0 0,1 1 0,-1-1-1,1 0 1,-1 1 0,1-1 0,-1 0 0,1 1-1,0-1 1,-1 1 0,1-1 0,0 0 0,0 1-1,0-1 1,0 1 0,1-1 0,-1 0 0,0 1-1,0-1 1,1 1 0,-1-1 0,1 0 0,-1 1-1,1-1 1,0 0 0,0 0 0,-1 1 0,1-1-1,0 0 1,0 0 0,0 0 0,0 0 0,0 0-1,0 0 1,0-1 0,1 1 0,-1 0 0,0 0-1,0-1 1,2 1 0,7 2-122,-1-1-1,0 0 1,1 0 0,-1-1-1,16 0 1,-13-1-93,60 2-804,-41-3 724,-1 2 0,1 1 0,0 1-1,-1 2 1,58 17 0,-87-22 291,1 0 0,-1 1 0,1-1 0,-1 1 0,1 0 1,-1 0-1,0-1 0,1 1 0,-1 0 0,0 0 0,0 0 0,0 0 0,1 1 1,-1-1-1,0 0 0,0 0 0,-1 1 0,1-1 0,1 3 0,-2-3 73,0 0-1,0 0 0,0 0 1,0 0-1,0 0 1,0 0-1,-1 1 0,1-1 1,0 0-1,-1 0 0,1 0 1,0 0-1,-1 0 1,0 0-1,1 0 0,-1 0 1,1-1-1,-1 1 1,0 0-1,-1 1 0,-4 3 313,0 0 0,-1 0-1,1-1 1,-1 0 0,-14 6 0,-2 0-341,0 0 0,-1-2 0,0-1 0,0-1 0,-1-1 0,0-1 0,-27 0 0,52-4-137,1 0 0,-1 0 1,0 0-1,0 0 0,1 0 0,-1 0 0,0-1 1,0 1-1,0 0 0,1 0 0,-1 0 0,0-1 0,0 1 1,0 0-1,1 0 0,-1 0 0,0-1 0,0 1 1,0 0-1,0 0 0,0-1 0,0 1 0,1 0 1,-1-1-1,0 1 0,0 0 0,0 0 0,0-1 1,0 1-1,0 0 0,0 0 0,0-1 0,0 1 0,0 0 1,0-1-1,-1 1 0,1 0 0,0 0 0,0-1 1,0 1-1,0 0 0,0 0 0,0-1 0,-1 1 1,1 0-1,0 0 0,0 0 0,0-1 0,-1 1 1,1 0-1,0 0 0,0 0 0,0 0 0,-1-1 0,1 1 1,0 0-1,0 0 0,-1 0 0,1 0 0,0 0 1,-1 0-1,1 0 0,0 0 0,0 0 0,-1 0 1,20-16-3909,15-5-2622</inkml:trace>
</inkml:ink>
</file>

<file path=ppt/ink/ink5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6.862"/>
    </inkml:context>
    <inkml:brush xml:id="br0">
      <inkml:brushProperty name="width" value="0.025" units="cm"/>
      <inkml:brushProperty name="height" value="0.025" units="cm"/>
      <inkml:brushProperty name="color" value="#E71224"/>
    </inkml:brush>
  </inkml:definitions>
  <inkml:trace contextRef="#ctx0" brushRef="#br0">93 57 19346,'0'0'7239,"-9"8"-5461,1-1-1525,0 0-1,1 1 1,1-1 0,-1 2 0,1-1 0,0 1-1,1-1 1,0 2 0,1-1 0,0 0 0,0 1-1,1 0 1,0 0 0,1 0 0,0 0-1,-2 21 1,5-29-249,-1-1-1,0 1 1,0 0-1,1 0 0,-1 0 1,1 0-1,0-1 1,-1 1-1,1 0 0,0 0 1,0-1-1,0 1 1,0-1-1,0 1 1,1-1-1,-1 1 0,0-1 1,1 0-1,-1 0 1,1 1-1,-1-1 1,1 0-1,0 0 0,-1-1 1,1 1-1,0 0 1,0 0-1,-1-1 0,1 1 1,0-1-1,0 0 1,0 0-1,0 1 1,0-1-1,0 0 0,-1 0 1,1-1-1,4 0 1,0 1-7,0-1 1,-1 0 0,1 0 0,0-1 0,0 0-1,0 0 1,-1 0 0,1 0 0,-1-1-1,0 0 1,9-7 0,-8 5-124,-1-2 0,0 1 0,0-1 0,0 0 1,-1 0-1,0 0 0,0 0 0,-1-1 0,0 0 0,0 1 0,-1-1 0,0 0 0,0-1 0,-1 1 1,0 0-1,0 0 0,-1-9 0,0 12-35,0 1 1,-1 0 0,1-1-1,-1 1 1,0 0 0,0-1-1,0 1 1,-1 0-1,1 0 1,-1 0 0,0 0-1,0 0 1,0 0-1,-1 1 1,1-1 0,-1 1-1,0-1 1,0 1 0,0 0-1,-1 0 1,1 1-1,-1-1 1,1 1 0,-1-1-1,0 1 1,0 0-1,0 1 1,0-1 0,0 1-1,0-1 1,-1 1 0,1 0-1,-6 0 1,-10 1-7303</inkml:trace>
</inkml:ink>
</file>

<file path=ppt/ink/ink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5.633"/>
    </inkml:context>
    <inkml:brush xml:id="br0">
      <inkml:brushProperty name="width" value="0.025" units="cm"/>
      <inkml:brushProperty name="height" value="0.025" units="cm"/>
    </inkml:brush>
  </inkml:definitions>
  <inkml:trace contextRef="#ctx0" brushRef="#br0">177 194 8008,'0'0'13255,"-1"-10"-11285,-4-30 208,5 39-2069,-1-1 1,0 1-1,0 0 0,1-1 1,-1 1-1,0 0 1,0 0-1,0 0 0,0 0 1,0 0-1,-1 0 1,1 0-1,0 0 0,0 1 1,-1-1-1,1 0 1,0 1-1,-1-1 0,1 1 1,0-1-1,-1 1 1,1 0-1,-1-1 0,1 1 1,-1 0-1,1 0 1,-1 0-1,1 0 0,-3 1 1,0-1 9,-1 0 1,0 1-1,0 0 1,1 0 0,-1 0-1,1 1 1,-7 2-1,4 1-116,0 0-1,0 1 0,1 0 0,-1 0 1,1 0-1,1 1 0,-1 0 0,1 0 1,0 0-1,1 1 0,0 0 0,0 0 1,1 0-1,0 0 0,0 0 0,1 1 1,0-1-1,-2 18 0,5-25 0,-1 1 1,1-1-1,-1 0 0,1 0 1,0 0-1,-1 1 0,1-1 1,0 0-1,0 0 0,0 0 1,0 0-1,0 0 0,0-1 1,0 1-1,0 0 0,0 0 1,1-1-1,-1 1 0,0 0 1,0-1-1,1 0 0,-1 1 1,0-1-1,1 0 0,-1 1 1,0-1-1,1 0 0,-1 0 1,0 0-1,1 0 0,-1 0 1,0-1-1,1 1 0,-1 0 1,2-1-1,53-11 112,-39 4-235,0 0 0,0-1 0,-1 0 0,0-1 0,0-1 0,-1-1 0,-1 0 0,0-1 0,-1 0 0,0-1 0,19-28 0,-41 61 209,0 0 0,1 1 0,1 0 0,1 0 0,-5 33 0,11-51-14,-1 0-1,1 0 1,0-1 0,0 1-1,0 0 1,0 0-1,0 0 1,1-1 0,-1 1-1,1 0 1,-1 0-1,1-1 1,-1 1 0,1 0-1,0-1 1,0 1 0,2 2-1,-1-3 5,0 0 0,0 0-1,0 0 1,0-1 0,0 1-1,0-1 1,0 1 0,0-1-1,0 0 1,0 0 0,1 0-1,-1 0 1,0 0 0,0 0-1,4-1 1,8-2 17,0 0-1,0-1 1,-1-1 0,1 0 0,-1 0 0,0-2 0,-1 1-1,18-14 1,-15 10-164,0-1 0,-1 0-1,0-1 1,-2-1 0,1 0-1,15-21 1,-27 32 46,1 0-47,-1-1-1,1 1 0,0-1 1,-1 1-1,1-1 0,-1 0 0,0 1 1,0-1-1,0 0 0,0 0 0,0 0 1,-1 0-1,1 0 0,-1-4 0,-17 15-574,7 4 704,1 1 0,0 1 0,1 0 1,1 0-1,0 1 0,1-1 1,0 1-1,-3 18 0,8-32-26,1 1-1,-1-1 1,1 0-1,-1 0 1,1 1-1,-1-1 0,1 0 1,0 0-1,0 1 1,-1-1-1,1 1 1,0-1-1,0 0 0,1 1 1,-1-1-1,0 0 1,0 1-1,1-1 1,-1 0-1,0 0 1,1 1-1,-1-1 0,1 0 1,0 0-1,-1 0 1,1 1-1,0-1 1,0 0-1,0 0 0,0 0 1,0 0-1,0-1 1,0 1-1,0 0 1,0 0-1,1 0 1,2 0-5,1-1 1,-1 0-1,0 0 1,0 0-1,0 0 1,0 0-1,0-1 1,0 0 0,0 0-1,0 0 1,6-3-1,7-3-34,0-1-1,0 0 0,0-2 1,-1 1-1,16-15 0,-22 16-33,0 0 0,-1-1 0,0 0 0,0 0 0,-1-1 0,0 0 0,0 0 0,8-18 0,-20 36-631,-28 63 82,29-66 662,1 1-1,1-1 1,-1 1 0,0 0-1,1 0 1,0-1 0,1 1-1,-1 0 1,1 0 0,1 0-1,-1 0 1,2 5 0,-2-10-47,1 0 1,0 0-1,0 0 1,1 0-1,-1 0 1,0 0-1,0-1 1,0 1-1,0 0 1,1-1 0,-1 1-1,0-1 1,1 0-1,-1 1 1,0-1-1,1 0 1,-1 0-1,1 0 1,-1 0-1,0 0 1,1 0-1,-1 0 1,0 0-1,1 0 1,-1-1-1,0 1 1,1-1-1,-1 1 1,0-1-1,2 0 1,41-17 336,-23 5-373,0-1 0,-1-1 0,-1-1 0,-1 0 0,0-2 0,-1 0 1,-1 0-1,-1-2 0,0 0 0,-2-1 0,0 0 0,-1-1 0,11-30 0,-60 129-881,-6 12 960,32-56-36,2 0 1,2 1-1,1 0 0,-2 43 1,5 137-191,5-115-61,-2-95 227,-1-1 0,1 1 0,0 0-1,-1-1 1,0 1 0,0-1 0,0 1 0,0-1 0,-1 0 0,1 1 0,-1-1 0,0 0 0,0 0-1,-3 3 1,4-5 16,0 0 0,0-1 0,0 1 0,0 0 0,0 0 0,0 0-1,0-1 1,0 1 0,-1-1 0,1 1 0,0-1 0,-1 1 0,1-1-1,0 0 1,-1 0 0,1 0 0,0 0 0,-1 0 0,1 0 0,0 0 0,-1 0-1,1 0 1,0 0 0,-1-1 0,1 1 0,0-1 0,0 1 0,-1-1 0,1 1-1,0-1 1,0 0 0,0 1 0,0-1 0,0 0 0,0 0 0,0 0-1,0 0 1,0 0 0,0 0 0,-1-2 0,-3-4-18,0 0 0,0-1 0,1 1 0,0-1 1,0 0-1,1 0 0,0 0 0,0-1 0,1 1 0,0-1 0,0 0 0,0-17 0,1 11-56,1-1-1,0 0 0,2 0 0,-1 1 0,2-1 1,6-22-1,-6 30-23,-1 1 1,2 0-1,-1-1 1,1 1 0,0 1-1,1-1 1,0 0-1,0 1 1,0 0-1,1 1 1,-1-1-1,1 1 1,1 0 0,10-7-1,42-16-3302,6 6-5936,-24 9-3630</inkml:trace>
</inkml:ink>
</file>

<file path=ppt/ink/ink5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188"/>
    </inkml:context>
    <inkml:brush xml:id="br0">
      <inkml:brushProperty name="width" value="0.025" units="cm"/>
      <inkml:brushProperty name="height" value="0.025" units="cm"/>
      <inkml:brushProperty name="color" value="#E71224"/>
    </inkml:brush>
  </inkml:definitions>
  <inkml:trace contextRef="#ctx0" brushRef="#br0">0 1 16143,'0'0'8040,"10"54"-7367,-10-14 1761,0 4-1345,0 2-705,0-3-224,0-6-128,0-6-256,0-11-1153,9-11-2114,5-9-3108</inkml:trace>
</inkml:ink>
</file>

<file path=ppt/ink/ink5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579"/>
    </inkml:context>
    <inkml:brush xml:id="br0">
      <inkml:brushProperty name="width" value="0.025" units="cm"/>
      <inkml:brushProperty name="height" value="0.025" units="cm"/>
      <inkml:brushProperty name="color" value="#E71224"/>
    </inkml:brush>
  </inkml:definitions>
  <inkml:trace contextRef="#ctx0" brushRef="#br0">176 300 16976,'0'0'3027,"-8"3"-806,-19 7-327,7-4-910,1 1 1,-26 14-1,41-19-882,0 0 0,0 0-1,0 0 1,1 1 0,-1 0 0,1 0-1,0 0 1,0 0 0,0 0-1,0 0 1,0 1 0,1 0 0,-1-1-1,1 1 1,0 0 0,0 0-1,-2 7 1,4-10-90,0 0-1,0 0 1,0 0 0,0 0-1,0 0 1,0 0 0,0 0-1,0 0 1,1 0 0,-1 0-1,0 0 1,0-1-1,1 1 1,-1 0 0,1 0-1,-1 0 1,1 0 0,-1 0-1,1-1 1,-1 1 0,1 0-1,0-1 1,-1 1 0,1 0-1,0-1 1,0 1 0,-1-1-1,1 1 1,0-1 0,0 1-1,0-1 1,0 0-1,0 1 1,0-1 0,0 0-1,0 0 1,-1 1 0,1-1-1,0 0 1,0 0 0,0 0-1,2-1 1,45-3 176,-33-1-157,0 0 0,-1-1 1,0 0-1,0-1 1,0-1-1,-1 0 0,0-1 1,12-11-1,-3 1 7,-1 0-1,-1-2 1,26-33-1,-36 40 158,0 0-1,-1-1 1,-1 1 0,0-2-1,-1 1 1,0-1 0,-2 0-1,0-1 1,0 1 0,-2-1-1,0 0 1,1-23-1,-4 39-189,0 1 0,0-1 0,0 0-1,0 1 1,0-1 0,0 0 0,0 1 0,0-1-1,-1 0 1,1 1 0,0-1 0,0 0-1,0 1 1,-1-1 0,1 1 0,0-1-1,-1 1 1,1-1 0,0 0 0,-1 1-1,1-1 1,-1 1 0,1 0 0,-1-1-1,1 1 1,-1-1 0,1 1 0,-1 0-1,0-1 1,1 1 0,-1 0 0,0-1-1,0 1-8,-1 0-1,1 0 0,0 1 1,0-1-1,0 0 0,0 0 1,0 1-1,0-1 0,-1 1 1,1-1-1,0 1 0,0-1 1,0 1-1,1 0 0,-1-1 1,0 1-1,0 0 0,0 0 1,0 0-1,0 1 0,-14 20-4,1 1 0,2 1 0,0 0 1,2 1-1,-14 46 0,24-71 9,-26 92 45,24-82-57,0-1 1,1 0-1,0 1 0,1 0 1,0-1-1,0 1 0,3 16 1,-2-24-32,0 0-1,0 0 1,0 0 0,0 0 0,0-1-1,1 1 1,-1 0 0,1-1 0,-1 1-1,1-1 1,-1 1 0,1-1 0,0 0-1,0 0 1,0 1 0,0-1 0,0-1 0,0 1-1,0 0 1,0 0 0,0-1 0,0 1-1,0-1 1,0 0 0,1 0 0,-1 0-1,0 0 1,3 0 0,5 0-806,-1 0 0,1-1 0,-1-1 0,1 1 0,12-5 0,21-14-6491,1-9-4789</inkml:trace>
</inkml:ink>
</file>

<file path=ppt/ink/ink5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910"/>
    </inkml:context>
    <inkml:brush xml:id="br0">
      <inkml:brushProperty name="width" value="0.025" units="cm"/>
      <inkml:brushProperty name="height" value="0.025" units="cm"/>
      <inkml:brushProperty name="color" value="#E71224"/>
    </inkml:brush>
  </inkml:definitions>
  <inkml:trace contextRef="#ctx0" brushRef="#br0">152 8 19314,'0'0'2862,"-12"12"-359,0 1-1976,-61 65 2924,66-70-3010,0 1 1,1-1-1,1 1 0,0 0 0,0 1 0,0-1 1,1 1-1,-5 20 0,9-30-437,0 1-1,-1 0 1,1 0 0,0-1-1,0 1 1,0 0 0,0 0-1,0 0 1,0-1-1,0 1 1,0 0 0,0 0-1,0-1 1,1 1-1,-1 0 1,0 0 0,0-1-1,1 1 1,-1 0-1,0-1 1,1 1 0,-1 0-1,1-1 1,-1 1 0,1-1-1,-1 1 1,1 0-1,0-1 1,-1 1 0,1-1-1,-1 0 1,1 1-1,1 0 1,1-1 0,-1 1-1,1-1 1,-1 0-1,1 0 1,0 0 0,-1 0-1,1 0 1,-1 0-1,1-1 1,3 0 0,5-2-37,-1-1 1,0 0-1,0 0 1,12-8-1,-5 0-461,0-1 0,-1 0 0,0-1 1,18-22-1,-28 29 4,-1 1 0,0-1 0,0 0 1,0 0-1,-1-1 0,0 1 0,-1-1 1,1 0-1,-1 0 0,-1 0 0,0-1 1,0 1-1,1-14 0,-22 53-1266,9-16 1718,-1 4-55,0 0 0,1 2 0,1-1 0,1 1 0,0 0 0,-6 36 0,14-56-26,-1 0-1,1 0 1,0-1-1,0 1 1,-1 0 0,1 0-1,0 0 1,0-1-1,0 1 1,0 0 0,0 0-1,0 0 1,0-1-1,1 1 1,-1 0-1,0 0 1,0 0 0,1-1-1,-1 1 1,0 0-1,1-1 1,-1 1 0,0 0-1,1-1 1,-1 1-1,1 0 1,0-1 0,-1 1-1,1-1 1,-1 1-1,1-1 1,0 1 0,-1-1-1,1 1 1,0-1-1,0 0 1,1 1-1,20 0-5277</inkml:trace>
</inkml:ink>
</file>

<file path=ppt/ink/ink5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8.423"/>
    </inkml:context>
    <inkml:brush xml:id="br0">
      <inkml:brushProperty name="width" value="0.025" units="cm"/>
      <inkml:brushProperty name="height" value="0.025" units="cm"/>
      <inkml:brushProperty name="color" value="#E71224"/>
    </inkml:brush>
  </inkml:definitions>
  <inkml:trace contextRef="#ctx0" brushRef="#br0">315 241 11499,'0'0'9358,"-8"11"-7297,-44 58-519,4 2 1,3 3 0,3 1 0,3 2 0,-29 87-1,56-135-1381,12-34 35,17-50 40,18-25-236,93-200 0,-91 209 0,82-119 0,-105 171 0,1 0 0,29-28 0,-39 42 0,0 1 0,0 0 0,0 0 0,1 0 0,-1 1 0,1-1 0,0 1 0,0 1 0,0-1 0,0 1 0,0 0 0,1 1 0,-1-1 0,10 0 0,-15 2 0,-1 0 0,1 0 0,-1 0 0,1 0 0,-1 0 0,1 0 0,-1 0 0,1 1 0,-1-1 0,1 0 0,-1 0 0,1 0 0,-1 1 0,1-1 0,-1 0 0,0 1 0,1-1 0,-1 0 0,0 1 0,1-1 0,-1 0 0,0 1 0,1-1 0,-1 1 0,0-1 0,0 0 0,1 1 0,-1-1 0,0 1 0,0-1 0,0 1 0,0 0 0,-1 22 0,-17 21 0,-29 17 0,37-51 0,1 0 0,0 1 0,1 0 0,0 1 0,1 0 0,0 0 0,1 0 0,-5 15 0,11-26 0,-1 0 0,1-1 0,0 1 0,1 0 0,-1 0 0,0-1 0,0 1 0,0 0 0,0-1 0,1 1 0,-1 0 0,0 0 0,0-1 0,1 1 0,-1 0 0,1-1 0,-1 1 0,1-1 0,-1 1 0,1-1 0,-1 1 0,1-1 0,-1 1 0,1-1 0,-1 1 0,1-1 0,0 0 0,-1 1 0,1-1 0,0 0 0,-1 1 0,1-1 0,0 0 0,0 0 0,-1 0 0,1 0 0,0 0 0,0 0 0,1 0 0,38 2 0,-32-3 0,33 1 0,-2-1 0,47 5 0,-77-3 0,0 0 0,1 1 0,-1 0 0,0 0 0,0 1 0,0 0 0,-1 1 0,1 0 0,-1 0 0,12 9 0,-18-12 0,-1 0 0,1 0 0,-1 0 0,0 0 0,1 0 0,-1 1 0,0-1 0,0 0 0,0 1 0,0-1 0,0 1 0,0-1 0,0 1 0,-1 0 0,1-1 0,-1 1 0,1 0 0,-1-1 0,1 1 0,-1 0 0,0 0 0,0-1 0,0 4 0,-1-3 0,1 1 0,-1-1 0,0 0 0,-1 1 0,1-1 0,0 0 0,-1 0 0,1 0 0,-1 1 0,0-2 0,1 1 0,-1 0 0,0 0 0,-3 1 0,-7 6 0,-2-1 0,1 0 0,-1-1 0,-15 5 0,26-11 0,-32 13 0,-1-1 0,0-2 0,-1-2 0,0-1 0,0-2 0,-1-2 0,-43 0 0,53-9-164,18-10-2758,8-10-6740</inkml:trace>
</inkml:ink>
</file>

<file path=ppt/ink/ink5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177"/>
    </inkml:context>
    <inkml:brush xml:id="br0">
      <inkml:brushProperty name="width" value="0.025" units="cm"/>
      <inkml:brushProperty name="height" value="0.025" units="cm"/>
      <inkml:brushProperty name="color" value="#E71224"/>
    </inkml:brush>
  </inkml:definitions>
  <inkml:trace contextRef="#ctx0" brushRef="#br0">0 13 9737,'0'0'17249,"2"12"-16054,1 161 1544,-3-115-2574,0-57-153,0 0 0,0 0-1,0 0 1,0 0-1,0 0 1,0 1-1,0-1 1,0 0-1,0 0 1,1 0 0,-1 0-1,0 0 1,1 0-1,-1 0 1,1 0-1,-1 0 1,1 0 0,0 0-1,-1 0 1,1 0-1,0 0 1,0-1-1,-1 1 1,1 0 0,0-1-1,2 2 1,-2-2 26,1 1 0,0-1 0,0 0 0,0 0 1,-1 0-1,1 0 0,0 0 0,0 0 0,-1-1 0,1 1 1,0 0-1,0-1 0,-1 1 0,4-3 0,6-2 161,0-1 1,-1-1-1,16-12 0,11-14-199,-1-2 0,-2-1 0,32-44 0,-56 68 0,-10 12 0,0 0 0,0 0 0,0-1 0,0 1 0,0 0 0,1 0 0,-1-1 0,0 1 0,0 0 0,0 0 0,0-1 0,1 1 0,-1 0 0,0 0 0,0 0 0,0 0 0,1-1 0,-1 1 0,0 0 0,0 0 0,1 0 0,-1 0 0,0 0 0,0 0 0,1-1 0,-1 1 0,0 0 0,1 0 0,-1 0 0,0 0 0,0 0 0,1 0 0,-1 0 0,0 0 0,0 0 0,1 1 0,-1-1 0,0 0 0,1 0 0,-1 0 0,0 0 0,0 0 0,1 0 0,-1 0 0,0 1 0,0-1 0,0 0 0,1 0 0,-1 0 0,0 1 0,5 20 0,-4 41 0,-1-49 0,-1 2 0,1-9 0,0-1 0,0 1 0,0-1 0,0 1 0,1 0 0,0-1 0,3 11 0,-3-15 0,0 0 0,0 1 0,0-1 0,0 0 0,0 0 0,0 0 0,0 0 0,1 0 0,-1 0 0,0 0 0,1 0 0,-1-1 0,0 1 0,1 0 0,-1-1 0,1 1 0,-1-1 0,1 0 0,-1 1 0,1-1 0,0 0 0,-1 0 0,1 0 0,-1 0 0,1 0 0,-1 0 0,1-1 0,-1 1 0,1-1 0,-1 1 0,1-1 0,-1 1 0,1-1 0,1 0 0,11-5 0,0 0 0,-1 0 0,0-2 0,0 1 0,0-2 0,-1 0 0,12-10 0,7-9 0,36-42 0,-37 27 0,-30 43-26,0 0 0,0 0 0,1 0 0,-1-1-1,0 1 1,0 0 0,0 0 0,0-1 0,0 1 0,0 0 0,0 0 0,0-1 0,0 1 0,0 0-1,0-1 1,0 1 0,0 0 0,0 0 0,0-1 0,0 1 0,0 0 0,0 0 0,0-1 0,0 1-1,0 0 1,0-1 0,0 1 0,0 0 0,-1 0 0,1 0 0,0-1 0,0 1 0,0 0 0,0 0-1,-1 0 1,1-1 0,0 1 0,0 0 0,-1 0 0,1 0 0,0 0 0,0-1 0,-1 1-1,1 0 1,0 0 0,0 0 0,-1 0 0,1 0 0,0 0 0,0 0 0,-1 0 0,1 0 0,0 0-1,0 0 1,-1 0 0,1 0 0,0 0 0,-1 0 0,1 0 0,0 0 0,0 0 0,-1 1 0,1-1-1,0 0 1,0 0 0,-1 0 0,1 1 0,-15 4-6281,-4 4-4253</inkml:trace>
</inkml:ink>
</file>

<file path=ppt/ink/ink5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522"/>
    </inkml:context>
    <inkml:brush xml:id="br0">
      <inkml:brushProperty name="width" value="0.025" units="cm"/>
      <inkml:brushProperty name="height" value="0.025" units="cm"/>
      <inkml:brushProperty name="color" value="#E71224"/>
    </inkml:brush>
  </inkml:definitions>
  <inkml:trace contextRef="#ctx0" brushRef="#br0">1 23 17521,'0'0'12107,"84"7"-10441,-30-7-193,5-2-1473,5-5 0,-1-1 0,-5 0 0,-8 4 0,-9 4 0,-10 0-1762,-5 0-800,-10 0-2018,-9 0-2531</inkml:trace>
</inkml:ink>
</file>

<file path=ppt/ink/ink5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960"/>
    </inkml:context>
    <inkml:brush xml:id="br0">
      <inkml:brushProperty name="width" value="0.025" units="cm"/>
      <inkml:brushProperty name="height" value="0.025" units="cm"/>
      <inkml:brushProperty name="color" value="#E71224"/>
    </inkml:brush>
  </inkml:definitions>
  <inkml:trace contextRef="#ctx0" brushRef="#br0">106 0 15567,'0'0'4537,"-1"10"-1766,-69 351 6926,62-325-9502,1-18-195,-1-17 0,6-3 0,1 1 0,0-1 0,0 0 0,0 1 0,0-1 0,0 0 0,1 0 0,-1 1 0,1-1 0,-1 0 0,1 0 0,-1 0 0,1 0 0,0-3 0,0-10-24,1 1 0,0-1 0,1 1 0,0-1 0,2 1 0,-1 0 0,2 0 0,0 0 0,0 1 0,2 0 0,-1 0 0,10-13 0,-7 12-6,1 0 0,0 1 0,1 0 0,0 1 0,1 0 1,1 1-1,0 1 0,0-1 0,1 2 0,20-11 0,-27 17 13,1 0 0,0 0 0,-1 1 0,1 0 0,0 1 0,0-1 0,0 2 0,0-1 0,9 1 0,-15 0 16,0 0 0,0 0 0,0 0-1,0 0 1,0 1 0,0-1 0,-1 1 0,1-1 0,0 1-1,0 0 1,0 0 0,-1-1 0,1 1 0,0 0 0,-1 1 0,1-1-1,0 0 1,-1 0 0,0 1 0,1-1 0,-1 1 0,0-1-1,0 1 1,0-1 0,0 1 0,0 0 0,0 0 0,0-1 0,0 1-1,-1 0 1,1 0 0,-1 0 0,0 0 0,1 0 0,-1 0-1,0 0 1,0 0 0,0 0 0,0 0 0,0 0 0,-1 2 0,-1 1 29,0 1 1,0-1 0,0 0 0,0 0 0,-1-1-1,0 1 1,0 0 0,0-1 0,-1 0 0,1 1-1,-1-2 1,0 1 0,0 0 0,0-1 0,-1 1 0,-8 3-1,-5 4 65,0-1-1,0-1 1,-23 8-1,31-14-137,0 0-1,-1-1 1,1 0-1,-1-1 1,1 0 0,-1 0-1,-11-1 1,20-1 3,0 1 0,0 0 0,0 0 0,0-1 1,0 1-1,0-1 0,0 0 0,0 1 0,0-1 0,0 0 0,0 0 0,1 0 0,-1 0 1,0-1-1,1 1 0,-1 0 0,-2-4 0,3 3-22,1 0 0,-1 1 1,0-2-1,1 1 0,0 0 0,-1 0 1,1 0-1,0 0 0,0 0 0,0 0 1,0 0-1,0 0 0,1 0 0,-1 0 1,0 0-1,1 0 0,0 0 0,-1 0 1,1 0-1,0 0 0,2-3 0,3-4-1408,-1 1-1,1 1 1,0-1 0,1 1-1,10-9 1,-4 4-990,30-31-6528</inkml:trace>
</inkml:ink>
</file>

<file path=ppt/ink/ink5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2.307"/>
    </inkml:context>
    <inkml:brush xml:id="br0">
      <inkml:brushProperty name="width" value="0.025" units="cm"/>
      <inkml:brushProperty name="height" value="0.025" units="cm"/>
      <inkml:brushProperty name="color" value="#E71224"/>
    </inkml:brush>
  </inkml:definitions>
  <inkml:trace contextRef="#ctx0" brushRef="#br0">220 0 18898,'0'0'5098,"4"9"-4372,13 26 121,5 6 674,28 82-1,-45-107-1318,-1-1 0,0 1-1,-2 0 1,1 0-1,-2 0 1,0 0 0,-1 0-1,-1 0 1,-4 27-1,-2-17-238,-1 0-1,-1-1 1,-1 0-1,-1-1 1,-1 0-1,-1 0 1,-27 35 0,24-38-1190,-1 0 0,-1-1 1,-1-1-1,-30 23 1,0-13-4107,1-10-4592</inkml:trace>
</inkml:ink>
</file>

<file path=ppt/ink/ink5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2.676"/>
    </inkml:context>
    <inkml:brush xml:id="br0">
      <inkml:brushProperty name="width" value="0.025" units="cm"/>
      <inkml:brushProperty name="height" value="0.025" units="cm"/>
      <inkml:brushProperty name="color" value="#E71224"/>
    </inkml:brush>
  </inkml:definitions>
  <inkml:trace contextRef="#ctx0" brushRef="#br0">221 1 8584,'0'0'8766,"-11"1"-6951,6 0-1607,0 0 1,0 0-1,-1 0 0,1 1 1,0 0-1,0 0 1,0 0-1,1 1 1,-1 0-1,-8 6 0,6-2 179,0 0 0,0 0 1,0 0-1,1 1 0,0 0 0,-7 15 0,-3 8 200,2 1 0,1 0 1,2 1-1,1 0 0,1 0 0,2 1 0,1 0 1,2 1-1,2-1 0,1 1 0,4 44 1,-2-66-542,1 0 1,0-1-1,1 1 1,0-1-1,1 0 1,1 0-1,0 0 1,0-1-1,13 21 1,-13-26-169,0 1 0,1-1 0,-1 0 1,1 0-1,1 0 0,-1-1 0,1 0 0,0 0 0,0-1 1,0 0-1,0 0 0,1-1 0,0 0 0,0 0 0,16 3 0,-5-3-1143,0 0-1,0-2 0,0 0 1,1-1-1,-1-1 0,0-1 0,0-1 1,0-1-1,21-6 0,39-19-6902</inkml:trace>
</inkml:ink>
</file>

<file path=ppt/ink/ink5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3.194"/>
    </inkml:context>
    <inkml:brush xml:id="br0">
      <inkml:brushProperty name="width" value="0.025" units="cm"/>
      <inkml:brushProperty name="height" value="0.025" units="cm"/>
      <inkml:brushProperty name="color" value="#E71224"/>
    </inkml:brush>
  </inkml:definitions>
  <inkml:trace contextRef="#ctx0" brushRef="#br0">292 0 18866,'0'0'7057,"-2"12"-5957,-3 8-722,-1-1 0,-1 0 1,-1 0-1,0-1 0,-1 0 0,-15 21 1,-1-2 137,-1-1 0,-1-1 0,-2-1 0,-1-2 0,-48 39 0,71-67-516,7-7 0,5-7 0,101-152-1647,-91 137 1327,-2-1 1,-1-1-1,-1 0 0,12-50 0,-42 221 822,13-79 643,1 76 0,6-139-1143,-1-1-1,0 1 1,0 0 0,1 0-1,-1 0 1,1-1 0,0 1-1,0 0 1,-1-1-1,1 1 1,0 0 0,0-1-1,0 1 1,1-1-1,-1 0 1,0 1 0,0-1-1,1 0 1,-1 0 0,1 0-1,-1 0 1,1 0-1,0 0 1,-1 0 0,1 0-1,0-1 1,-1 1 0,1-1-1,0 1 1,0-1-1,0 0 1,-1 1 0,1-1-1,0 0 1,0 0-1,0-1 1,0 1 0,-1 0-1,1 0 1,0-1 0,0 1-1,-1-1 1,1 0-1,0 1 1,-1-1 0,1 0-1,0 0 1,-1 0-1,1 0 1,-1 0 0,0-1-1,1 1 1,-1 0 0,0-1-1,0 1 1,0-1-1,0 1 1,0-1 0,0 1-1,0-1 1,0 0 0,-1 0-1,1 1 1,-1-1-1,1-2 1,0-2-119,-1 1 0,-1-1 0,1 1 0,-1-1 0,0 1 0,0-1 0,0 1 0,-1 0 0,0-1 0,0 1 0,0 0 0,-1 0 0,0 0 0,0 1 0,0-1 0,0 1 0,-1 0 0,-6-7-1,-11-9-154,0 0 0,-32-21 0,32 25 419,-28-16 598,45 30-285,17 9 73,-13-6-520,22 11 25,0-1 0,1-1 0,1-1 1,-1-1-1,1-1 0,32 4 1,14-1-2484,-2-4-3354,0-4-5396</inkml:trace>
</inkml:ink>
</file>

<file path=ppt/ink/ink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6.612"/>
    </inkml:context>
    <inkml:brush xml:id="br0">
      <inkml:brushProperty name="width" value="0.025" units="cm"/>
      <inkml:brushProperty name="height" value="0.025" units="cm"/>
    </inkml:brush>
  </inkml:definitions>
  <inkml:trace contextRef="#ctx0" brushRef="#br0">1 0 14446,'0'9'9814,"0"9"-5757,-1 34-1561,1-49-2440,1 0 1,-1 1-1,1-1 0,-1 0 1,1 0-1,0 0 0,0 0 1,1-1-1,-1 1 0,0 0 1,1 0-1,0-1 0,0 1 1,-1-1-1,2 1 0,-1-1 1,0 0-1,0 0 0,1 0 1,-1 0-1,1 0 0,-1-1 1,1 1-1,0-1 0,0 1 1,0-1-1,3 1 0,0-1-78,1-1 0,-1 0-1,0 1 1,0-2 0,1 1-1,-1-1 1,0 0 0,0 0-1,0-1 1,0 0-1,0 0 1,10-5 0,67-37-5139,-76 40 3726,-1-1 0,1 1 0,-1-1 0,0-1 0,0 1-1,0-1 1,-1 0 0,0 0 0,7-11 0,-8 4 3407,-12 16 4145,-6 10-67,8-5-6640,-24 39 3069,2 1 0,-29 70 1,31-42-4625,7 3-4179,15-58-2318</inkml:trace>
</inkml:ink>
</file>

<file path=ppt/ink/ink5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6.874"/>
    </inkml:context>
    <inkml:brush xml:id="br0">
      <inkml:brushProperty name="width" value="0.025" units="cm"/>
      <inkml:brushProperty name="height" value="0.025" units="cm"/>
      <inkml:brushProperty name="color" value="#E71224"/>
    </inkml:brush>
  </inkml:definitions>
  <inkml:trace contextRef="#ctx0" brushRef="#br0">0 0 19635,'0'0'8712,"64"3"-7399,-13 2-416,12-3-513,5-2-288,4 0-64,-8 0-32,-5 0-608,-9 0-673,-13 0-929,-11 0-673,-12 0-801,-10 0-672</inkml:trace>
</inkml:ink>
</file>

<file path=ppt/ink/ink5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7.368"/>
    </inkml:context>
    <inkml:brush xml:id="br0">
      <inkml:brushProperty name="width" value="0.025" units="cm"/>
      <inkml:brushProperty name="height" value="0.025" units="cm"/>
      <inkml:brushProperty name="color" value="#E71224"/>
    </inkml:brush>
  </inkml:definitions>
  <inkml:trace contextRef="#ctx0" brushRef="#br0">11 13 16848,'0'0'9102,"11"-1"-8232,142-10 620,-127 10-1300,0 2 0,0 0 0,0 2 0,33 8 0,-56-11-169,0 0 0,-1 1 0,1 0 0,0-1 0,-1 1 0,1 0 0,-1 0 0,1 1 0,-1-1 0,0 0 0,1 1 0,-1-1 0,0 1 0,0 0 0,0 0 0,0 0-1,0 0 1,-1 0 0,1 0 0,0 1 0,-1-1 0,0 0 0,0 1 0,1-1 0,-2 1 0,1 0 0,0-1 0,0 1 0,-1 0 0,1-1 0,-1 1 0,0 0 0,0-1 0,0 1 0,0 0 0,0 0 0,-1-1 0,1 1 0,-2 3 0,-2 4 147,0 0-1,0-1 1,-1 0-1,0 0 1,-1 0-1,0 0 1,0-1-1,-1 0 1,-9 9-1,-38 30-29,-1-2 1,-63 37-1,53-37-1135,57-39 201,-9 6-1120,5-11-4420</inkml:trace>
</inkml:ink>
</file>

<file path=ppt/ink/ink5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7.944"/>
    </inkml:context>
    <inkml:brush xml:id="br0">
      <inkml:brushProperty name="width" value="0.025" units="cm"/>
      <inkml:brushProperty name="height" value="0.025" units="cm"/>
      <inkml:brushProperty name="color" value="#E71224"/>
    </inkml:brush>
  </inkml:definitions>
  <inkml:trace contextRef="#ctx0" brushRef="#br0">0 0 18706,'0'0'8306,"5"15"-7121,-4-14-1168,5 16 239,-1 0 0,-1 0 0,0 0 1,-1 1-1,1 27 0,-6 217 1917,1-260-2147,1 0 0,0 0 0,0 0 0,0 1 0,0-1 0,0 0 0,1 0 0,-1 0 0,1 0 1,-1 1-1,1-1 0,0 0 0,0 0 0,0 0 0,0 0 0,0-1 0,3 5 0,-2-6-10,0 1-1,-1-1 1,1 1 0,0-1-1,0 0 1,0 1-1,0-1 1,-1 0-1,1 0 1,0 0 0,0-1-1,0 1 1,0 0-1,-1-1 1,1 1-1,0-1 1,0 0 0,-1 1-1,1-1 1,0 0-1,-1 0 1,1 0-1,1-1 1,27-19-16,0-2 0,-2 0 0,0-2 0,47-56 0,-47 50 0,0 3 42,-14 13-241,0 1 0,15-23 0,-43 40-16606</inkml:trace>
</inkml:ink>
</file>

<file path=ppt/ink/ink5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8.285"/>
    </inkml:context>
    <inkml:brush xml:id="br0">
      <inkml:brushProperty name="width" value="0.025" units="cm"/>
      <inkml:brushProperty name="height" value="0.025" units="cm"/>
      <inkml:brushProperty name="color" value="#E71224"/>
    </inkml:brush>
  </inkml:definitions>
  <inkml:trace contextRef="#ctx0" brushRef="#br0">12 1 17360,'0'0'7816,"-11"49"-5638,22-35-1185,8-1-705,5 1-224,9-2-769,5-6-1633,4-1-480,3-5-866,-6 0-1088,0-6-2595</inkml:trace>
</inkml:ink>
</file>

<file path=ppt/ink/ink5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8.660"/>
    </inkml:context>
    <inkml:brush xml:id="br0">
      <inkml:brushProperty name="width" value="0.025" units="cm"/>
      <inkml:brushProperty name="height" value="0.025" units="cm"/>
      <inkml:brushProperty name="color" value="#E71224"/>
    </inkml:brush>
  </inkml:definitions>
  <inkml:trace contextRef="#ctx0" brushRef="#br0">185 0 16784,'0'0'2354,"-11"0"-267,1 1-1745,1 0 0,0 0 0,0 0 0,-1 1 0,1 1 0,1 0 0,-1 0 0,0 1 0,1-1 0,-1 2 0,1-1-1,0 1 1,1 1 0,-1 0 0,1 0 0,0 0 0,1 0 0,-1 1 0,-6 10 0,13-16-329,-1-1-1,1 1 1,-1-1 0,1 1 0,0-1-1,0 1 1,-1-1 0,1 1 0,0 0-1,0-1 1,-1 1 0,1-1 0,0 1-1,0 0 1,0-1 0,0 1 0,0 0-1,0-1 1,0 1 0,0-1 0,0 1-1,0 0 1,1-1 0,-1 1 0,0 0-1,0-1 1,1 1 0,-1-1 0,0 1-1,0-1 1,1 1 0,-1-1 0,1 1-1,-1-1 1,1 1 0,-1-1 0,0 1-1,1-1 1,0 0 0,-1 1 0,1-1-1,-1 0 1,1 1 0,-1-1 0,1 0-1,0 0 1,-1 0 0,1 1 0,-1-1-1,1 0 1,0 0 0,-1 0 0,1 0-1,0 0 1,-1 0 0,1 0 0,-1 0-1,1-1 1,0 1 0,0 0 0,47-5 255,-47 5-252,76-23 34,-66 18-138,0 0-1,0 2 1,1-1 0,-1 1 0,1 1-1,0 0 1,0 1 0,-1 0 0,22 1-1,-32 1 85,0-1-1,0 1 1,0-1-1,0 1 1,0 0-1,0 0 1,0 0-1,-1-1 0,1 1 1,0 0-1,-1 0 1,1 0-1,0 0 1,-1 0-1,1 0 0,-1 0 1,0 0-1,1 0 1,-1 1-1,0-1 1,0 0-1,1 0 1,-1 0-1,0 0 0,0 0 1,0 1-1,-1-1 1,1 0-1,0 0 1,0 0-1,-1 2 0,0-2 10,1 0 0,0 0 0,-1 0 0,1 0-1,0 0 1,0 0 0,0 0 0,0 0-1,0 0 1,0 0 0,0 0 0,0 0-1,0 0 1,0 0 0,1 0 0,-1 0-1,0 0 1,1 0 0,-1 0 0,1 0 0,-1-1-1,1 1 1,-1 0 0,1 0 0,0 0-1,-1 0 1,1-1 0,0 1 0,-1 0-1,1-1 1,0 1 0,0-1 0,2 2-1,0-2-159,1 0-1,-1 0 1,1-1-1,0 1 0,-1-1 1,1 1-1,-1-1 1,1 0-1,-1-1 0,5-1 1,31-21-6091,-25 15 2528,12-9-6638</inkml:trace>
</inkml:ink>
</file>

<file path=ppt/ink/ink5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9.002"/>
    </inkml:context>
    <inkml:brush xml:id="br0">
      <inkml:brushProperty name="width" value="0.025" units="cm"/>
      <inkml:brushProperty name="height" value="0.025" units="cm"/>
      <inkml:brushProperty name="color" value="#E71224"/>
    </inkml:brush>
  </inkml:definitions>
  <inkml:trace contextRef="#ctx0" brushRef="#br0">131 0 19122,'-10'2'2669,"2"0"-2095,-51 12 3382,54-13-3674,1 1 0,0-1 1,-1 1-1,1 0 0,0 0 0,0 0 1,0 1-1,1-1 0,-1 1 1,1 0-1,-7 6 0,11-8-311,0 0-1,-1-1 1,1 1 0,0 0-1,0-1 1,0 1 0,0-1-1,-1 1 1,1-1 0,0 1-1,0-1 1,0 0 0,0 1-1,0-1 1,0 0-1,0 0 1,0 0 0,0 0-1,0 0 1,0 0 0,2 0-1,33 4-872,-32-4 678,14 1-634,73 10-1288,-84-10 2123,-1 1 0,1-1 0,-1 1 0,1 1 0,-1-1 0,0 1 0,0 0 0,0 0 0,0 1 0,8 7 0,-13-10 77,1 0 0,-1 0 0,0 0 0,0 0 0,0 1 0,0-1-1,-1 0 1,1 1 0,0-1 0,-1 0 0,1 1 0,0-1 0,-1 1 0,0-1-1,1 1 1,-1-1 0,0 1 0,0 0 0,0-1 0,0 1 0,0-1 0,0 1-1,0-1 1,-1 3 0,0-1 103,0 0 0,-1 0 0,0 0 0,1 0 0,-1-1 0,0 1 0,0 0 0,0-1 0,-1 0 0,-4 5 0,-5 2 382,-1 0-1,0-1 0,-24 11 1,36-18-540,-5 2 15,0 0 0,0 0 0,-1-1 1,1 1-1,0-1 0,-1-1 0,0 1 1,1-1-1,-1 0 0,0-1 0,-13 0 0,19 0-179,0-1-1,1 0 1,-1 1-1,1-1 1,-1 0-1,1 1 1,0-1-1,-1 0 1,1 0-1,0 1 0,-1-1 1,1 0-1,0 0 1,0 0-1,0 0 1,-1 1-1,1-1 1,0 0-1,0 0 0,0 0 1,1 0-1,-1 1 1,0-1-1,0 0 1,0 0-1,1 0 1,-1 1-1,0-1 1,1 0-1,-1 0 0,0 1 1,1-1-1,0-1 1,16-27-5284,9-8-2500</inkml:trace>
</inkml:ink>
</file>

<file path=ppt/ink/ink5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9.642"/>
    </inkml:context>
    <inkml:brush xml:id="br0">
      <inkml:brushProperty name="width" value="0.025" units="cm"/>
      <inkml:brushProperty name="height" value="0.025" units="cm"/>
      <inkml:brushProperty name="color" value="#E71224"/>
    </inkml:brush>
  </inkml:definitions>
  <inkml:trace contextRef="#ctx0" brushRef="#br0">93 7 15086,'0'0'8264,"-5"14"-6251,0 1-1495,-10 28 632,1 1 0,3 0 1,-10 67-1,20-93-1167,-1 63 360,2-74-514,0 0 0,1 0 1,0 0-1,1 0 0,-1 0 0,1-1 0,0 1 0,1 0 0,3 5 1,-6-11 96,0 0 0,0-1 0,1 1 0,-1 0 0,0-1 0,1 1 0,-1 0 0,1-1 1,-1 1-1,0-1 0,1 1 0,-1 0 0,1-1 0,0 1 0,-1-1 0,1 0 0,-1 1 1,1-1-1,0 1 0,-1-1 0,1 0 0,0 0 0,-1 1 0,1-1 0,0 0 0,1 0 1,4-15-809,-6-32 310,-1 36 533,-1 0 0,-1 1 0,0 0 1,0-1-1,-1 1 0,0 0 0,-1 1 0,0-1 1,0 1-1,-9-11 0,6 13-28,8 9-384,13 15-713,-5-12 23,0 0-1,0 0 1,1-1-1,0 0 1,16 5-1,-10-4 169,1-1 0,0-1-1,-1-1 1,1 0 0,1-1 0,-1-1 0,0 0 0,0-1-1,25-5 1,-38 5 1341,0 0 0,0 0 0,0 0-1,0 0 1,-1 0 0,1-1 0,0 1 0,-1-1-1,1 0 1,2-2 0,-4 3 274,0-1 0,0 1 1,1-1-1,-1 0 0,0 1 0,0-1 1,-1 0-1,1 1 0,0-1 0,0 0 0,-1 0 1,1 0-1,-1 1 0,0-1 0,0 0 1,1-3-1,-2 4-496,1 1 0,0-1 1,-1 1-1,1-1 1,-1 1-1,1-1 0,0 1 1,-1-1-1,1 1 0,-1-1 1,0 1-1,1 0 0,-1-1 1,1 1-1,-1 0 1,1-1-1,-1 1 0,0 0 1,1 0-1,-1 0 0,0-1 1,1 1-1,-1 0 0,0 0 1,1 0-1,-1 0 1,0 0-1,1 0 0,-1 1 1,0-1-1,1 0 0,-1 0 1,0 0-1,1 1 0,-1-1 1,0 1-1,-28 9 1304,26-7-1284,-1 0-1,1 0 1,0 0 0,1 0-1,-1 1 1,1-1 0,-1 1 0,1 0-1,0-1 1,0 1 0,1 0 0,-1 0-1,1 0 1,0 1 0,-2 7-1,3-11-132,0 1 0,0 0 0,0 0-1,0 0 1,0-1 0,1 1 0,-1 0-1,0 0 1,1-1 0,-1 1 0,1 0-1,0-1 1,-1 1 0,1 0-1,0-1 1,0 1 0,0-1 0,0 0-1,0 1 1,1-1 0,-1 0 0,0 1-1,0-1 1,1 0 0,-1 0 0,1 0-1,-1 0 1,1 0 0,0-1 0,-1 1-1,1 0 1,0-1 0,-1 1 0,1-1-1,0 0 1,0 0 0,-1 1-1,1-1 1,3-1 0,8 1-53,1-1 0,0 0 0,0-2 0,-1 1 0,1-2 0,-1 0 0,0 0 0,0-1 0,0-1 0,0 0 0,-1-1 0,18-13 0,-8 7-75,0 1 0,40-17 0,-61 30 73,0 0 0,-1 0 0,1 0 0,0 0 0,-1 0-1,1 0 1,-1 0 0,1 0 0,-1 0 0,1 1 0,-1-1-1,0 0 1,1 0 0,-1 0 0,0 1 0,0-1 0,0 0-1,0 0 1,0 0 0,0 1 0,0-1 0,-1 0 0,0 2 0,-1 36 148,2-35-127,-1 1 33,0 1 0,1-1 0,-1 1 0,1-1 0,1 1-1,-1 0 1,2 7 0,-1-12-20,0 0 0,0 1 0,-1-1 0,1 1 0,0-1 0,0 0 0,0 0 0,1 0 0,-1 1 0,0-1 0,0 0 0,1 0 0,-1-1 0,0 1 0,1 0 0,-1 0 0,1-1 0,-1 1 0,1-1 0,-1 1 0,1-1 0,-1 0 0,1 1 0,0-1 0,-1 0 0,1 0 0,0 0 0,-1 0 0,2-1 0,9 0-24,-1-1 0,0 0 0,0-1 1,0 0-1,0 0 0,-1-1 1,1-1-1,-1 0 0,0 0 0,-1-1 1,17-13-1,1-2-571,-2-1 0,41-44 0,-43 38-233,41-60 0,-55 73 373,0 0-1,-2-1 1,1 0 0,-2 0-1,0-1 1,4-19 0,-9 23 1057,-5 10-166,-13 19 88,-17 32 33,24-30-210,1 1 0,1-1 0,0 1 1,2 1-1,-8 36 0,12-47-497,0 1 1,1-1-1,0 0 0,1 1 1,0-1-1,0 1 1,1-1-1,0 0 0,1 1 1,0-1-1,0 0 1,1 0-1,0 0 0,8 15 1,5-6-2365,-6-11-781,-1-8-5084,-13-9 2387,-15-6 7888,18 16-1915,-59-36 6809,47 30-5822,1 0 0,0-1 0,0 0 0,1-1-1,0 0 1,0-1 0,1 0 0,-15-18-1,24 27-901,1-1 0,0 1 0,-1-1 0,1 0 1,-1 1-1,1-1 0,0 0 0,-1 1 0,1-1 0,0 0 0,0 0 0,0 1 0,-1-1 0,1 0 0,0 0 0,0 1 0,0-1 0,0 0 0,0 0 0,0 1 0,1-1 0,-1 0 0,0 0 0,0 1 0,0-1 0,1 0 0,-1 1 0,0-1 0,1 0 0,0 0 0,0-1-10,1 1 0,0 0-1,0-1 1,-1 1 0,1 0 0,0 0-1,0 0 1,0 1 0,0-1 0,0 0-1,3 0 1,64-6-332,-60 7 323,90-5-5467,-44 0-960</inkml:trace>
</inkml:ink>
</file>

<file path=ppt/ink/ink5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272"/>
    </inkml:context>
    <inkml:brush xml:id="br0">
      <inkml:brushProperty name="width" value="0.025" units="cm"/>
      <inkml:brushProperty name="height" value="0.025" units="cm"/>
      <inkml:brushProperty name="color" value="#E71224"/>
    </inkml:brush>
  </inkml:definitions>
  <inkml:trace contextRef="#ctx0" brushRef="#br0">136 0 20275,'6'10'3805,"-6"18"-2391,0-20-739,-12 149 3259,1 0-1916,10-155-1999,1 0 0,0 0 0,0 0 0,0 0 0,0 0 0,0 0 0,0 0 1,1 0-1,-1 0 0,1-1 0,-1 1 0,1 0 0,0 0 0,0 0 0,0-1 0,0 1 0,0 0 0,0-1 0,0 1 0,0-1 0,1 1 0,-1-1 0,0 0 1,4 3-1,-1-3-8,1 0 1,-1 0-1,0 0 1,1-1-1,-1 1 1,1-1-1,-1 0 1,0 0-1,1-1 1,6-1-1,31-6-490,-33 6 342,0-1 0,1 2-1,-1-1 1,1 1 0,0 1 0,-1 0 0,1 0 0,10 2 0,-19-2 136,0 0 1,0 1 0,0-1 0,-1 1 0,1-1 0,0 0-1,0 1 1,0 0 0,-1-1 0,1 1 0,0-1-1,-1 1 1,1 0 0,0-1 0,-1 1 0,1 0 0,-1 0-1,1 0 1,-1-1 0,0 1 0,1 0 0,-1 0 0,0 0-1,1 0 1,-1 0 0,0 0 0,0 0 0,0 0-1,0 0 1,0-1 0,0 1 0,0 0 0,0 0 0,0 0-1,-1 0 1,1 0 0,0 0 0,-1 0 0,1 0-1,0-1 1,-1 1 0,0 2 0,-1 0 82,1 0 1,-1 0-1,0 1 1,0-1-1,0 0 1,0-1-1,0 1 1,-1 0-1,-4 4 0,-6 0-8,0 0 0,-1-1 0,1-1-1,-1 0 1,0-1 0,-1 0 0,-16 2-1,-6-2 102,-61 0 0,95-4-219,0 0 1,-1 0-1,1 0 1,0-1-1,-1 1 0,1-1 1,0 0-1,0 0 1,0-1-1,0 1 0,-6-4 1,8 5-25,0-1 0,0 0-1,0 0 1,1 0 0,-1 0 0,0 0 0,0-1 0,0 1 0,1 0-1,-1 0 1,1 0 0,-1-1 0,1 1 0,-1 0 0,1-1 0,0 1-1,0 0 1,-1-1 0,1 1 0,0 0 0,0-1 0,1 1 0,-1 0-1,0-1 1,0 1 0,1 0 0,-1-1 0,0 1 0,1 0 0,-1-1-1,1 1 1,0 0 0,1-2 0,4-5-1424,0-1 1,1 1-1,0 0 0,1 1 1,0-1-1,0 2 0,0-1 1,13-7-1,3-3-2401,28-21-5161</inkml:trace>
</inkml:ink>
</file>

<file path=ppt/ink/ink5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631"/>
    </inkml:context>
    <inkml:brush xml:id="br0">
      <inkml:brushProperty name="width" value="0.025" units="cm"/>
      <inkml:brushProperty name="height" value="0.025" units="cm"/>
      <inkml:brushProperty name="color" value="#E71224"/>
    </inkml:brush>
  </inkml:definitions>
  <inkml:trace contextRef="#ctx0" brushRef="#br0">15 0 15214,'0'0'15231,"6"14"-14137,-4-10-1008,2 2-14,-1 1 0,0 0 0,0-1 1,-1 1-1,0 0 0,0 0 0,-1 0 1,0 0-1,0 1 0,0-1 0,-1 0 1,0 0-1,-1 1 0,-1 6 0,-13 49-14,8-43-58,2 0 0,0 1 0,1-1 0,1 1 1,1 0-1,1 0 0,3 41 0,-2-61-139,0 0-1,0 0 1,0 0 0,1 0 0,-1 0-1,1 0 1,-1 0 0,1 0-1,-1 0 1,1 0 0,-1 0-1,1 0 1,0 0 0,-1-1 0,1 1-1,0 0 1,0-1 0,0 1-1,-1 0 1,1-1 0,0 1 0,0-1-1,0 1 1,0-1 0,0 0-1,0 1 1,0-1 0,0 0-1,0 0 1,0 0 0,0 0 0,0 1-1,0-2 1,0 1 0,0 0-1,0 0 1,0 0 0,0 0 0,0-1-1,0 1 1,0 0 0,2-1-1,0-1-700,1 1-1,-1 0 0,0-1 0,0 0 0,0 0 1,0 0-1,0 0 0,0 0 0,0-1 0,-1 1 1,3-4-1,11-20-8832</inkml:trace>
</inkml:ink>
</file>

<file path=ppt/ink/ink5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973"/>
    </inkml:context>
    <inkml:brush xml:id="br0">
      <inkml:brushProperty name="width" value="0.025" units="cm"/>
      <inkml:brushProperty name="height" value="0.025" units="cm"/>
      <inkml:brushProperty name="color" value="#E71224"/>
    </inkml:brush>
  </inkml:definitions>
  <inkml:trace contextRef="#ctx0" brushRef="#br0">3 76 9417,'0'0'12465,"0"10"-11317,0-6-1062,-1-2-50,1 0 0,-1 1-1,1-1 1,0 0-1,0 0 1,0 0-1,0 0 1,0 0-1,0 0 1,1 0 0,-1 0-1,1 0 1,-1 0-1,1 0 1,0 0-1,0 0 1,0 0-1,0-1 1,0 1 0,0 0-1,0-1 1,1 1-1,-1-1 1,1 1-1,-1-1 1,1 1 0,-1-1-1,1 0 1,0 0-1,0 0 1,0 0-1,-1 0 1,1 0-1,0-1 1,0 1 0,0 0-1,0-1 1,4 1-1,0 0 114,-1-1-1,1 0 1,0 1-1,0-2 1,-1 1-1,1-1 1,0 0-1,-1 0 1,1 0-1,-1-1 1,1 0-1,-1 0 1,0-1-1,1 1 1,-1-1-1,-1 0 1,1 0-1,0-1 1,-1 1-1,0-1 0,1 0 1,-2 0-1,1-1 1,0 1-1,-1-1 1,0 0-1,0 0 1,0 0-1,-1 0 1,1 0-1,-1-1 1,-1 1-1,1-1 1,-1 1-1,0-1 1,0 0-1,0-9 1,-1 15-148,0-1 1,0 0-1,0 0 0,0 1 1,0-1-1,0 0 1,0 0-1,0 0 0,0 1 1,-1-1-1,1 0 1,0 0-1,-1 1 0,1-1 1,0 0-1,-1 1 1,1-1-1,-1 0 0,1 1 1,-1-1-1,1 1 0,-1-1 1,1 1-1,-1-1 1,0 1-1,1-1 0,-1 1 1,0-1-1,1 1 1,-1 0-1,0-1 0,0 1 1,1 0-1,-1 0 1,0 0-1,0 0 0,1-1 1,-1 1-1,0 0 1,0 0-1,0 1 0,1-1 1,-1 0-1,0 0 1,0 0-1,1 0 0,-1 1 1,0-1-1,0 0 0,1 1 1,-1-1-1,0 0 1,1 1-1,-2 0 0,-2 1 16,0 0-1,0 0 1,1 0-1,-1 1 0,0-1 1,1 1-1,-1 0 1,-4 6-1,2-1 110,1 0-1,-1 1 0,2 0 1,-1 1-1,1-1 1,1 1-1,-1-1 1,2 1-1,-1 0 1,2 0-1,-1 0 0,1 1 1,1 17-1,0-26-117,0 0-1,0-1 0,1 1 0,-1-1 1,0 1-1,1 0 0,0-1 0,-1 1 1,1-1-1,0 1 0,0-1 0,-1 0 1,1 1-1,0-1 0,1 0 0,-1 1 1,0-1-1,0 0 0,0 0 0,1 0 1,-1 0-1,0 0 0,1-1 0,1 2 1,1-1 11,-1 0 0,1 0 0,0 0 0,0 0 1,0-1-1,0 0 0,0 0 0,0 0 0,0 0 1,4-1-1,3-1 16,0-1 1,1 0-1,-1 0 1,-1-1-1,1 0 1,13-8-1,-12 5-35,1-1 0,-2-1 0,1 1 0,-1-2 0,-1 0 0,0 0 0,0-1 0,-1 0 0,0 0 0,-1-1 0,0 0 0,10-23 0,-18 35 0,0 0 0,0 0 0,-1 0 0,1 0 0,0 0 0,0 0 0,0 0 0,0 0 0,0 0 0,-1 0 0,1 0 0,0 0 0,0 0 0,0 0 0,0 0 0,0 0 0,0 0 0,-1 0 0,1 0 0,0 0 0,0 0 0,0 0 0,0 0 0,0-1 0,0 1 0,-1 0 0,1 0 0,0 0 0,0 0 0,0 0 0,0 0 0,0 0 0,0-1 0,0 1 0,0 0 0,0 0 0,0 0 0,0 0 0,0 0 0,0 0 0,-1-1 0,1 1 0,0 0 0,0 0 0,0 0 0,0 0 0,0 0 0,0-1 0,1 1 0,-10 9 0,2 1-239,0 1 0,1 0 0,0 0-1,-6 19 1,10-25 46,0 1 0,1-1 0,0 0 0,-1 1 0,2-1 1,-1 1-1,1 0 0,0-1 0,0 1 0,0-1 0,1 1 0,-1-1 0,3 6 0,-3-10-84,0-1 1,1 1-1,-1-1 0,0 0 1,1 1-1,-1-1 0,1 0 1,-1 1-1,0-1 0,1 0 1,-1 1-1,1-1 0,-1 0 1,1 0-1,-1 0 1,1 1-1,-1-1 0,1 0 1,-1 0-1,0 0 0,1 0 1,-1 0-1,1 0 0,0 0 1,-1 0-1,1 0 0,-1 0 1,0 0-1,1 0 0,-1 0 1,1-1-1,-1 1 0,2 0 1,7-8-8618</inkml:trace>
</inkml:ink>
</file>

<file path=ppt/ink/ink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7.970"/>
    </inkml:context>
    <inkml:brush xml:id="br0">
      <inkml:brushProperty name="width" value="0.025" units="cm"/>
      <inkml:brushProperty name="height" value="0.025" units="cm"/>
    </inkml:brush>
  </inkml:definitions>
  <inkml:trace contextRef="#ctx0" brushRef="#br0">234 109 11435,'4'-4'725,"0"0"1,-1 0-1,0-1 0,0 1 1,0-1-1,0 0 1,-1 0-1,0 0 0,0 0 1,0-1-1,0 1 1,-1-1-1,0 1 0,0-1 1,-1 1-1,0-7 0,0 11-612,-1-1 0,0 1 0,0 0 0,0 0 0,0 0 0,0 0-1,0 0 1,0 0 0,0 0 0,0 0 0,-1 0 0,1 1-1,0-1 1,0 0 0,-1 1 0,1-1 0,-1 1 0,1-1-1,0 1 1,-1 0 0,1-1 0,-1 1 0,1 0 0,-1 0-1,1 0 1,-1 0 0,1 1 0,0-1 0,-1 0 0,1 0-1,-1 1 1,-2 0 0,-4 1-24,0 0-1,0 0 1,1 0-1,-1 1 1,-7 3-1,-1 4-44,1 1 0,1 0 0,0 1 0,0 0 0,-18 23 1,24-26-13,0 1 0,1 0 0,0 0 1,1 0-1,0 1 0,0 0 1,2 0-1,-1 1 0,-4 16 0,9-26-25,0-1-1,0 1 0,-1 0 0,1-1 1,0 1-1,0-1 0,0 1 0,0 0 1,1-1-1,-1 1 0,0 0 1,1-1-1,-1 1 0,1-1 0,0 1 1,-1-1-1,1 1 0,0-1 0,0 1 1,0-1-1,0 0 0,0 0 0,0 1 1,0-1-1,1 0 0,-1 0 0,0 0 1,1 0-1,-1 0 0,1-1 0,-1 1 1,1 0-1,-1-1 0,1 1 0,-1-1 1,1 1-1,-1-1 0,1 0 1,0 1-1,-1-1 0,1 0 0,0 0 1,-1 0-1,1-1 0,2 1 0,8-1 29,0 0 0,0-1 0,-1 0-1,1-1 1,13-5 0,-5 0-90,-2 0 0,1-1-1,-1-1 1,-1-1 0,22-16 0,-30 20 51,0-1 0,0 0 0,-1 0 0,0-1 0,-1 0 1,1 0-1,-2-1 0,1 0 0,-2 0 0,9-19 0,-26 52-213,6-13 281,0 0-1,1 1 0,0-1 0,1 1 1,0 1-1,0-1 0,1 0 0,-2 22 1,5-31-39,1-1 1,-1 1 0,1-1 0,-1 1 0,1-1 0,0 0 0,0 1 0,-1-1 0,1 0-1,0 0 1,0 0 0,0 0 0,0 0 0,1 0 0,-1 0 0,0 0 0,0 0 0,0 0-1,1 0 1,-1-1 0,1 1 0,-1-1 0,0 1 0,1-1 0,-1 1 0,1-1-1,-1 0 1,1 0 0,-1 0 0,1 0 0,-1 0 0,1 0 0,1 0 0,7 0 45,0 0 1,0-1 0,0 0-1,10-3 1,-6 0-52,-1-1-1,1 0 1,-1 0 0,0-1-1,-1-1 1,1-1 0,17-13-1,-23 15-9,0 1 0,-1-1 0,0 1-1,0-2 1,0 1 0,-1-1 0,0 0 0,0 0-1,-1 0 1,0 0 0,0-1 0,-1 0 0,0 0-1,3-10 1,-9 18-322,-5 8 198,-7 11 60,2 3 25,8-17 37,1 1-1,0 1 1,0-1-1,1 0 1,0 1-1,0 0 0,1 0 1,-1 0-1,2 0 1,-2 7-1,3-13 2,1-1 0,-1 1-1,1-1 1,-1 1 0,1-1 0,-1 0-1,1 1 1,0-1 0,-1 0 0,1 1-1,-1-1 1,1 0 0,0 0 0,-1 0-1,1 0 1,0 0 0,-1 0 0,1 0-1,0 0 1,-1 0 0,1 0-1,0 0 1,-1 0 0,1 0 0,0 0-1,-1 0 1,1-1 0,0 1 0,-1 0-1,1 0 1,0-2 0,25-6 106,-4-5-81,0-1 0,-1-1 0,-1-1 0,0-1 0,-1 0 0,-1-2 1,29-37-1,-39 52-134,-9 18 144,-10 22 108,-1-9-98,6-17-57,1 1 1,1 0-1,0 0 1,0 0 0,1 1-1,0-1 1,1 1-1,-1 22 1,3-33-95,0-1 0,1 1 0,-1 0 1,1 0-1,-1 0 0,1 0 0,-1 0 1,1 0-1,-1-1 0,1 1 1,0 0-1,0 0 0,-1-1 0,1 1 1,0 0-1,0-1 0,0 1 0,-1-1 1,1 1-1,0-1 0,0 0 0,0 1 1,0-1-1,0 0 0,0 0 0,0 1 1,0-1-1,0 0 0,0 0 0,0 0 1,0 0-1,0 0 0,0 0 0,0-1 1,0 1-1,0 0 0,0 0 1,2-2-1,38-13-5707,-13-7-656</inkml:trace>
</inkml:ink>
</file>

<file path=ppt/ink/ink5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1.344"/>
    </inkml:context>
    <inkml:brush xml:id="br0">
      <inkml:brushProperty name="width" value="0.025" units="cm"/>
      <inkml:brushProperty name="height" value="0.025" units="cm"/>
      <inkml:brushProperty name="color" value="#E71224"/>
    </inkml:brush>
  </inkml:definitions>
  <inkml:trace contextRef="#ctx0" brushRef="#br0">8 0 21076,'0'0'3747,"-7"52"-3170,7-20-257,5 2-288,5-4-1633,5-7-2531,-1-8-2466</inkml:trace>
</inkml:ink>
</file>

<file path=ppt/ink/ink5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1.671"/>
    </inkml:context>
    <inkml:brush xml:id="br0">
      <inkml:brushProperty name="width" value="0.025" units="cm"/>
      <inkml:brushProperty name="height" value="0.025" units="cm"/>
      <inkml:brushProperty name="color" value="#E71224"/>
    </inkml:brush>
  </inkml:definitions>
  <inkml:trace contextRef="#ctx0" brushRef="#br0">97 1 13132,'0'0'7501,"0"8"-5195,-1 65 125,0-40-974,0 1 0,7 50-1,-5-77-1433,0 0 0,1 1 0,-1-1 0,1 0-1,1 0 1,-1-1 0,1 1 0,1 0 0,-1-1 0,1 0-1,0 0 1,0 0 0,1 0 0,0 0 0,0-1 0,0 0-1,7 5 1,-3-4-630,-7-5 706,1 0-1,-1 1 1,1-1 0,-1 1 0,0 0-1,0 0 1,0 0 0,0 0 0,3 4-1,-5-5-35,0 0 0,0 0 1,0 0-1,0 0 0,0 0 0,0 0 0,0 0 0,0 0 0,-1 0 0,1 0 0,0 0 0,-1 0 0,1 0 1,-1 0-1,1 0 0,-1 0 0,1 0 0,-1 0 0,0-1 0,1 1 0,-1 0 0,0 0 0,0-1 0,0 1 0,1 0 1,-1-1-1,0 1 0,0-1 0,0 1 0,0-1 0,0 0 0,0 1 0,-1-1 0,-10 7-54,-1-2 0,1 1 0,-1-1 1,0-1-1,0-1 0,0 1 0,0-2 0,0 0 0,-25 0 0,37-1-93,0-1 0,0 0 0,0 0 0,0 0 0,0 0 0,0 0 0,0 0 0,0 0 1,0-1-1,0 1 0,0 0 0,0-1 0,0 1 0,0 0 0,1-1 0,-1 1 0,0-1 0,0 1 0,0-1 0,0 1 0,1-1 0,-1 0 0,0 0 0,1 1 0,-1-1 1,1 0-1,-1 0 0,0 0 0,1 1 0,0-1 0,-1 0 0,1 0 0,0 0 0,-1 0 0,1 0 0,0 0 0,0 0 0,0 0 0,0 0 0,0 0 0,0 0 0,0 0 1,0 0-1,0 0 0,0 0 0,0 0 0,1-1 0,1-3-825,-1-1 0,1 1 0,1 0 0,-1 0 0,0 1 0,1-1 0,6-7 0,16-20-6400</inkml:trace>
</inkml:ink>
</file>

<file path=ppt/ink/ink5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2.045"/>
    </inkml:context>
    <inkml:brush xml:id="br0">
      <inkml:brushProperty name="width" value="0.025" units="cm"/>
      <inkml:brushProperty name="height" value="0.025" units="cm"/>
      <inkml:brushProperty name="color" value="#E71224"/>
    </inkml:brush>
  </inkml:definitions>
  <inkml:trace contextRef="#ctx0" brushRef="#br0">164 0 15919,'0'0'13650,"3"12"-12368,0 1-1086,-1-1 0,0 0 0,-1 0 0,0 1 0,-1-1 1,-1 1-1,-2 16 0,-8 36-199,2 0 1,3 0-1,3 1 0,3-1 1,8 70-1,-10-147-1978,-1 0 0,0 0 1,-1 0-1,-7-13 0,-53-100 2207,36 73 612,20 38-298,4 7 76,0 1 0,1-1 1,0 0-1,0 0 0,0 0 0,1-1 0,0 1 0,-2-15 0,5 22-512,0-1 0,0 0-1,0 0 1,0 0 0,0 1-1,0-1 1,0 0 0,0 1-1,0-1 1,1 1-1,-1-1 1,0 1 0,0 0-1,1-1 1,-1 1 0,0 0-1,0 0 1,1 0 0,-1 0-1,0 0 1,1 0 0,-1 0-1,1 1 1,38 2 425,-9 4-461,-1 2 1,52 21-1,-4 0-5404,-55-24-1988</inkml:trace>
</inkml:ink>
</file>

<file path=ppt/ink/ink5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3.329"/>
    </inkml:context>
    <inkml:brush xml:id="br0">
      <inkml:brushProperty name="width" value="0.025" units="cm"/>
      <inkml:brushProperty name="height" value="0.025" units="cm"/>
      <inkml:brushProperty name="color" value="#E71224"/>
    </inkml:brush>
  </inkml:definitions>
  <inkml:trace contextRef="#ctx0" brushRef="#br0">16462 1394 13741,'14'-6'-4,"1"1"1,0 0-1,0 0 0,22-2 0,-30 6 15,0 1 0,-1 0 0,1 0 0,0 0 0,0 1 0,0 0-1,-1 1 1,1-1 0,0 1 0,-1 0 0,0 1 0,1 0 0,5 3-1,35 23 232,-1 1-1,-1 3 0,-2 2 1,43 43-1,-82-74-280,0 1-1,0-1 1,0 1 0,0 0 0,-1 0 0,0 0-1,0 0 1,0 0 0,-1 1 0,1 0-1,-1-1 1,-1 1 0,1 0 0,-1 0-1,0 0 1,0 0 0,-1 0 0,0 8-1,-1-7 22,-1 0 1,0 0-1,0 0 0,0 0 0,-1 0 0,0 0 0,-1 0 0,1-1 0,-1 0 0,-1 0 0,1 0 0,-1 0 0,0-1 1,-9 8-1,-19 16 843,-2-2 0,-1-1 0,-1-2 1,-77 38-1,-172 53 1540,106-56-2270,-2-8 0,-193 27 0,-381 24-1220,444-65 1383,-1963 220 1077,-10-143-1207,1636-130-10,-1040-159 0,-600-341-4918,1357 243-3175,10-29 10174,621 186-348,5-13 0,5-13 0,-485-322 0,600 343-1610,-183-119-514,269 186 143,-3 3 0,-103-39 0,135 68 500,0 3-1,-1 3 1,0 2 0,-2 3 0,1 3-1,-1 3 1,-101 4 0,151 1-21,0 2 1,0-1 0,0 2 0,0 0 0,0 0 0,0 2 0,1-1 0,0 2-1,0 0 1,-19 12 0,22-11-262,1 0-1,0 1 0,1 0 1,0 0-1,0 1 0,1 0 1,0 1-1,0 0 0,1 0 1,1 0-1,0 0 0,0 1 1,-3 13-1,-11 35 255,3 1 1,-9 69-1,14-23-4732,11-89 0,0-12-178</inkml:trace>
</inkml:ink>
</file>

<file path=ppt/ink/ink5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3.686"/>
    </inkml:context>
    <inkml:brush xml:id="br0">
      <inkml:brushProperty name="width" value="0.025" units="cm"/>
      <inkml:brushProperty name="height" value="0.025" units="cm"/>
      <inkml:brushProperty name="color" value="#E71224"/>
    </inkml:brush>
  </inkml:definitions>
  <inkml:trace contextRef="#ctx0" brushRef="#br0">480 0 12748,'0'0'2055,"-6"9"-442,-15 29-164,2 0 1,1 1-1,-24 79 1,-1 4 337,-35 49 277,-103 165-1,143-269-1294,35-61-699,-3 4 35,1 0-1,-1 0 0,2 1 1,-5 14-1,9-24-104,0-1-1,-1 1 1,1-1 0,0 0-1,0 1 1,0-1 0,0 1-1,0-1 1,0 1-1,0-1 1,0 0 0,0 1-1,0-1 1,1 1 0,-1-1-1,0 1 1,0-1-1,0 0 1,0 1 0,1-1-1,-1 1 1,0-1-1,0 0 1,1 1 0,-1-1-1,0 0 1,1 0 0,-1 1-1,0-1 1,1 0-1,-1 0 1,0 1 0,1-1-1,-1 0 1,1 0 0,-1 0-1,1 0 1,-1 1-1,0-1 1,1 0 0,-1 0-1,1 0 1,-1 0-1,1 0 1,-1 0 0,0 0-1,1 0 1,23-5-83,4-5 83,-1-1 1,0-2 0,-1-1-1,27-18 1,10-6-31,-13 9-112,37-22-1298,2 4-1,168-63 1,-247 107 1089,57-14-1452,-64 16 1361,1 1-1,0 0 1,-1 0 0,1 0 0,0 0-1,-1 0 1,1 1 0,0 0 0,3 1-1,-1 5-3881</inkml:trace>
</inkml:ink>
</file>

<file path=ppt/ink/ink5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49.626"/>
    </inkml:context>
    <inkml:brush xml:id="br0">
      <inkml:brushProperty name="width" value="0.025" units="cm"/>
      <inkml:brushProperty name="height" value="0.025" units="cm"/>
      <inkml:brushProperty name="color" value="#E71224"/>
    </inkml:brush>
  </inkml:definitions>
  <inkml:trace contextRef="#ctx0" brushRef="#br0">0 49 16367,'0'0'4928,"2"-8"-2435,9-26-304,-11 33-2135,0 1 1,0 0-1,0 0 1,0-1-1,0 1 1,0 0-1,0 0 1,0-1-1,0 1 1,0 0-1,0 0 1,0-1-1,1 1 1,-1 0 0,0 0-1,0 0 1,0-1-1,0 1 1,1 0-1,-1 0 1,0 0-1,0-1 1,0 1-1,1 0 1,-1 0-1,0 0 1,0 0-1,0 0 1,1 0-1,-1 0 1,0 0 0,0-1-1,1 1 1,-1 0-1,0 0 1,0 0-1,1 0 1,-1 0-1,0 0 1,0 0-1,1 1 1,5 10 907,1 15-333,-1 79 254,-9 153 1,-3-64-6901,5-203 90,-4-3 3733,1 1-137,-7-19-5234</inkml:trace>
</inkml:ink>
</file>

<file path=ppt/ink/ink5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49.952"/>
    </inkml:context>
    <inkml:brush xml:id="br0">
      <inkml:brushProperty name="width" value="0.025" units="cm"/>
      <inkml:brushProperty name="height" value="0.025" units="cm"/>
      <inkml:brushProperty name="color" value="#E71224"/>
    </inkml:brush>
  </inkml:definitions>
  <inkml:trace contextRef="#ctx0" brushRef="#br0">1 63 14638,'0'0'15855,"59"8"-14894,3-8-705,7 0-160,5-10-96,-2-2-1025,-5-2-1537,-11-3-2499,-12-1-3459</inkml:trace>
</inkml:ink>
</file>

<file path=ppt/ink/ink5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0.311"/>
    </inkml:context>
    <inkml:brush xml:id="br0">
      <inkml:brushProperty name="width" value="0.025" units="cm"/>
      <inkml:brushProperty name="height" value="0.025" units="cm"/>
      <inkml:brushProperty name="color" value="#E71224"/>
    </inkml:brush>
  </inkml:definitions>
  <inkml:trace contextRef="#ctx0" brushRef="#br0">353 0 23254,'0'0'5386,"-5"14"-4553,-17 37-516,-3 0 0,-47 72-1,-82 100-314,106-156 98,22-23-719,42-53-3978,1-7 1716,-1-1 0,19-26 0,6-16-5169</inkml:trace>
  <inkml:trace contextRef="#ctx0" brushRef="#br0" timeOffset="1">355 59 14510,'0'0'4313,"-1"11"-2690,-2 57 915,-3 116 2214,7-153-4605,2 0-1,1 0 1,1-1 0,11 35 0,-4-33-929,3 11-2097,-11-15-5280</inkml:trace>
</inkml:ink>
</file>

<file path=ppt/ink/ink5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0.654"/>
    </inkml:context>
    <inkml:brush xml:id="br0">
      <inkml:brushProperty name="width" value="0.025" units="cm"/>
      <inkml:brushProperty name="height" value="0.025" units="cm"/>
      <inkml:brushProperty name="color" value="#E71224"/>
    </inkml:brush>
  </inkml:definitions>
  <inkml:trace contextRef="#ctx0" brushRef="#br0">1 205 13933,'0'0'16976,"59"-28"-15983,-10 19-833,7-3-192,-2 2-993,3-6-1217,-3-3-1601,2-8-1282,-2-9-1538,2-12-2401</inkml:trace>
</inkml:ink>
</file>

<file path=ppt/ink/ink5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1.010"/>
    </inkml:context>
    <inkml:brush xml:id="br0">
      <inkml:brushProperty name="width" value="0.025" units="cm"/>
      <inkml:brushProperty name="height" value="0.025" units="cm"/>
      <inkml:brushProperty name="color" value="#E71224"/>
    </inkml:brush>
  </inkml:definitions>
  <inkml:trace contextRef="#ctx0" brushRef="#br0">211 1 12300,'0'0'5600,"-13"12"-4260,-10 10-585,1 1 0,1 2 0,2 0 0,0 1 0,2 1 0,1 1 0,1 0 0,-16 42 0,28-59-546,0 1-1,0-1 0,1 1 1,0 0-1,1-1 0,1 1 1,0 0-1,0 0 0,1 0 1,0 0-1,1-1 0,4 13 1,-3-17-148,-1 0-1,1 0 1,1-1 0,-1 0 0,1 0 0,0 0 0,1 0 0,-1 0 0,1-1 0,0 0 0,1 0 0,-1 0 0,1-1 0,0 0 0,0 0-1,0 0 1,0-1 0,1 0 0,0 0 0,12 4 0,-5-4-7,-1 0 0,1 0 0,0-1-1,-1-1 1,1-1 0,20-1 0,-27 1 105,0-1 0,1 0 0,-1 0 0,0-1 1,0 0-1,0-1 0,-1 1 0,1-1 0,-1 0 1,1-1-1,-1 1 0,0-1 0,11-10 0,-16 13-154,0 0 0,1 0 1,-1 0-1,0 0 0,0-1 0,0 1 0,0 0 0,0-1 0,0 1 1,0 0-1,-1-1 0,1 1 0,0-1 0,-1 0 0,1 1 0,-1-1 1,0 1-1,0-1 0,1 0 0,-1 1 0,0-1 0,0 0 0,0 1 1,-1-1-1,1 0 0,-1-2 0,0 2-3,-1-1 1,0 1-1,1 0 0,-1 0 1,0 0-1,0 0 0,0 0 1,-1 0-1,1 1 0,0-1 0,-1 1 1,1-1-1,-1 1 0,-3-1 1,-9-4-12,-1 1 0,-1 1 1,-32-5-1,-95 3 9,143 6 0,39-17 0,64-18 0,113-30 0,-210 63 0,0 1 0,0 0 0,0 1 0,0-1 0,-1 1 0,1 0 0,8 0 0,-12 1 0,0-1 0,1 1 0,-1-1 0,0 1 0,0 0 0,0-1 0,0 1 0,0 0 0,0 0 0,-1-1 0,1 1 0,0 0 0,0 0 0,-1 0 0,1 0 0,0 0 0,-1 0 0,1 1 0,-1-1 0,1 0 0,-1 0 0,0 0 0,1 0 0,-1 1 0,0-1 0,0 0 0,0 0 0,0 0 0,0 1 0,0-1 0,0 0 0,-1 2 0,-1 19 0,-2-1 0,-1 0 0,0 0 0,-1 0 0,-2-1 0,-14 31 0,9-23 0,2-1 0,-11 46 0,13-11-744,8-21-2585,1-28-5762</inkml:trace>
</inkml:ink>
</file>

<file path=ppt/ink/ink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8.550"/>
    </inkml:context>
    <inkml:brush xml:id="br0">
      <inkml:brushProperty name="width" value="0.025" units="cm"/>
      <inkml:brushProperty name="height" value="0.025" units="cm"/>
    </inkml:brush>
  </inkml:definitions>
  <inkml:trace contextRef="#ctx0" brushRef="#br0">247 1 11179,'0'0'5349,"-8"7"-3193,-9 9-1073,1 0 0,0 1-1,1 1 1,1 0 0,1 1 0,1 0-1,0 1 1,-13 32 0,18-34-934,1 1 0,1 0 0,0 0 1,1 0-1,1 1 0,0 32 0,9 63-401,-1 11-67,-5-122 369,0 1 0,-1-1-1,0 1 1,0-1 0,0 0-1,-1 1 1,1-1 0,-1 0 0,0 0-1,-3 5 1,3-7-10,1 0 0,0 0 0,0-1-1,-1 1 1,1-1 0,-1 1 0,0-1 0,1 1-1,-1-1 1,0 0 0,0 0 0,0 0 0,0 0-1,0 0 1,0 0 0,0 0 0,0-1 0,0 1 0,0-1-1,0 1 1,0-1 0,-5 0 0,6 0 1,0-1 0,1 1 0,-1 0 1,0-1-1,0 1 0,1-1 0,-1 1 0,0-1 1,0 1-1,1-1 0,-1 0 0,1 1 0,-1-1 1,1 0-1,-1 0 0,1 1 0,-1-1 0,1 0 1,-1 0-1,1 1 0,0-1 0,0 0 0,-1 0 1,1 0-1,0 0 0,0 0 0,0 0 1,0 1-1,0-1 0,0-1 0,1-34 112,0 34-137,1-13-114,2 0-1,-1 1 0,2 0 0,0-1 1,1 1-1,0 1 0,16-25 1,-6 14-223,1 0 1,1 1-1,26-26 1,-40 45 304,0-1 1,1 1-1,-1 0 0,1 0 0,0 0 1,0 1-1,1 0 0,-1 0 0,1 0 1,-1 0-1,1 1 0,0 0 0,0 0 1,0 1-1,0 0 0,0 0 0,1 0 1,-1 1-1,9 0 0,-14 0-39,0 0 1,0 1-1,0-1 0,0 0 1,0 1-1,0-1 0,0 1 0,0-1 1,0 1-1,0 0 0,0-1 0,0 1 1,0 0-1,0 0 0,-1 0 1,1-1-1,0 1 0,-1 0 0,1 0 1,0 0-1,-1 0 0,1 0 0,-1 0 1,0 0-1,1 0 0,-1 1 0,0-1 1,1 0-1,-1 0 0,0 0 1,0 0-1,0 0 0,0 0 0,0 1 1,0-1-1,-1 0 0,1 0 0,-1 2 1,1 0-31,-1 1 0,0 0 0,0-1 0,0 1 0,-1-1 0,1 1 0,-1-1 0,0 0 0,1 0 0,-5 6 0,2-5 281,0 0 0,0 0-1,0 0 1,0-1 0,0 0 0,-1 1 0,0-1 0,0-1 0,1 1 0,-2-1 0,1 0 0,0 0 0,0 0 0,-1-1 0,1 1 0,-9 0 0,13-3-147,0 1 0,0-1 1,1 0-1,-1 1 0,0-1 1,1 0-1,-1 1 0,0-1 1,1 0-1,-1 1 0,1-1 0,0 0 1,-1 0-1,1 0 0,-1 0 1,1 0-1,0 1 0,0-1 1,0 0-1,0 0 0,-1 0 1,1 0-1,0 0 0,0 0 1,1 0-1,-1 0 0,0 0 0,0 1 1,0-1-1,1 0 0,-1 0 1,1-1-1,8-34 80,-2 20 13,0 1 0,0 0 0,1 0-1,1 1 1,1 1 0,21-25 0,-30 37-131,-1 1-1,1 0 0,-1-1 1,1 1-1,-1 0 1,1-1-1,-1 1 1,1 0-1,0 0 1,-1 0-1,1 0 1,0 0-1,-1-1 1,1 1-1,-1 0 1,1 0-1,0 1 1,-1-1-1,1 0 1,0 0-1,-1 0 1,1 0-1,-1 0 1,1 1-1,0-1 1,-1 0-1,1 0 1,-1 1-1,1-1 0,-1 1 1,1-1-1,-1 0 1,1 1-1,18 21-51,-8-9-7,-5-9-260,-1 0 0,1 0 1,0 0-1,1-1 0,-1 0 0,0-1 1,1 1-1,-1-1 0,13 2 0,36-2-6212,-41-6 679,-3-6-4312</inkml:trace>
</inkml:ink>
</file>

<file path=ppt/ink/ink5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12.149"/>
    </inkml:context>
    <inkml:brush xml:id="br0">
      <inkml:brushProperty name="width" value="0.025" units="cm"/>
      <inkml:brushProperty name="height" value="0.025" units="cm"/>
    </inkml:brush>
  </inkml:definitions>
  <inkml:trace contextRef="#ctx0" brushRef="#br0">444 30 8712,'0'0'7325,"-10"-6"-5591,6 3-1604,-2 0-1,1 0 0,0 1 0,0-1 0,-1 1 0,0 0 0,1 1 0,-1-1 0,0 1 0,0 0 0,0 0 0,0 1 0,1 0 0,-1 0 0,0 1 0,0-1 0,0 1 0,0 0 0,0 1 0,1-1 1,-1 1-1,-7 4 0,-7 4 345,0 2 1,1 0-1,0 1 1,1 1 0,0 1-1,2 0 1,-1 1-1,-23 32 1,25-28-416,2 1-1,1 1 1,0 0 0,2 0-1,1 1 1,0 0 0,2 1-1,0 0 1,2 0 0,1 0-1,1 1 1,0 44 0,5 6-39,3 0-1,4 0 1,3 0 0,3-2 0,4 0 0,52 133 0,-69-199 43,1 0 1,0 0 0,1-1 0,-1 1-1,2-1 1,-1 0 0,0 0 0,1 0 0,0-1-1,1 1 1,-1-1 0,1-1 0,0 1-1,0-1 1,0 0 0,1 0 0,-1-1 0,1 1-1,0-2 1,0 1 0,0-1 0,0 0-1,1 0 1,-1-1 0,1 0 0,-1-1 0,0 1-1,1-1 1,-1-1 0,1 1 0,-1-1-1,1-1 1,-1 1 0,0-1 0,0-1 0,0 1-1,8-5 1,9-5 103,0-1 0,-1-1 0,-1-1-1,0-1 1,-1-1 0,-1-1 0,0-1 0,-2-1 0,0 0-1,17-27 1,-10 12 15,-3-2 0,0-1-1,-3-1 1,-1 0 0,21-68 0,-27 63-86,-2-1 0,-1-1 0,-3 0 0,-1 0 0,-3 0 0,-1 0 0,-3 0 0,-1 0 0,-3 0 0,-19-76 1,22 111-101,0 0-1,-1 1 1,-1-1 0,1 1 0,-2 0 0,0 0 0,0 1 0,0 0 0,-9-9 0,12 15-151,0 1 0,0-1-1,-1 0 1,1 1 0,-1 0 0,1 0-1,-1 0 1,0 0 0,0 1-1,0-1 1,0 1 0,0 0 0,0 0-1,0 0 1,0 1 0,0 0-1,-1-1 1,1 1 0,0 1 0,0-1-1,0 1 1,0 0 0,0-1 0,0 2-1,0-1 1,0 0 0,-6 4-1,-71 41-9314,35-18-2200</inkml:trace>
</inkml:ink>
</file>

<file path=ppt/ink/ink5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3:19.191"/>
    </inkml:context>
    <inkml:brush xml:id="br0">
      <inkml:brushProperty name="width" value="0.025" units="cm"/>
      <inkml:brushProperty name="height" value="0.025" units="cm"/>
    </inkml:brush>
  </inkml:definitions>
  <inkml:trace contextRef="#ctx0" brushRef="#br0">299 328 10954,'-15'7'566,"-18"7"216,0 3 0,1 0-1,-37 27 1,60-37-575,0 0 0,0 0 0,0 0 0,1 1 0,0 1 0,1-1 0,-1 1 0,2 1 0,0-1 0,0 1 0,0 0 0,1 1 0,1-1 0,0 1 0,0 0 0,-3 16 1,6-4-94,0 1 1,2-1 0,0 1 0,2-1-1,0 1 1,2-1 0,0 0 0,2 0-1,9 22 1,16 30 342,51 88-1,-47-98-414,3-2 0,3-1 0,53 59 0,-64-86 3,3-1 0,1-2 0,1-1 0,1-2 0,81 47 0,-72-51-23,1-3-1,1-3 1,1-1 0,1-2 0,79 14 0,-43-17 169,2-4 0,129-3 1,-187-8-130,0 0 1,0-3-1,-1 0 1,1-2-1,-1-1 1,-1-1-1,1-2 1,-2 0-1,1-2 1,47-31-1,-30 12 192,-1-1 0,-2-3 0,-1-1-1,-2-2 1,37-48 0,-57 62-135,-1-2 0,-2 0 0,-1 0-1,-1-1 1,-1-1 0,-1-1 0,-2 0 0,-1 0 0,9-60 0,-6-6 1529,-1-185-1,-11 259-1559,-1 0 1,-1 0-1,-2 0 1,0 1-1,-1-1 0,-1 1 1,-1 0-1,-1 0 1,0 1-1,-2 0 0,-16-25 1,9 20-41,-1 2 0,-2 0 0,0 0 0,-1 2 0,-1 1-1,-2 1 1,-39-27 0,8 14 11,-2 3 0,0 2 0,-2 2 0,-1 3 0,-1 3 0,0 2 0,-84-11 0,89 20-75,0 3 0,0 1 0,-1 4 0,1 2 0,0 2 0,0 3 0,0 2 0,1 2 0,0 3 0,1 3 0,-52 22 0,-2 12-2080,2 5 0,-115 80 0,210-128 319,-1 0 1,-1-1 0,-23 10-1,9-11-7730</inkml:trace>
</inkml:ink>
</file>

<file path=ppt/ink/ink5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48.424"/>
    </inkml:context>
    <inkml:brush xml:id="br0">
      <inkml:brushProperty name="width" value="0.025" units="cm"/>
      <inkml:brushProperty name="height" value="0.025" units="cm"/>
    </inkml:brush>
  </inkml:definitions>
  <inkml:trace contextRef="#ctx0" brushRef="#br0">0 0 1826,'0'0'18011,"19"34"-13233,22-24-2065,-35-10-2512,0 1 1,0 1-1,0-1 1,0 1-1,0 0 1,0 0-1,8 6 0,39 20 274,1-1-1,2-3 0,0-2 0,1-3 1,116 23-1,-134-32-185,52 20 1,26 8 113,-56-20-403,65 28 0,-17-6 0,18 8 0,53 17 0,-101-40 0,114 54 0,69 53 0,-171-84 0,38 26 0,159 121 0,-124-79 0,-42-21 0,17 12 0,-34-37 0,-3 4 0,103 97 0,26 12 0,-72-64 0,91 65 0,55 47 0,-163-114 0,30 28 0,-31-18 0,122 117 0,-179-159 0,74 97 0,-64-57 0,51 62 0,-128-162 0,0 1 0,-2 0 0,0 1 0,-2 1 0,-1 0 0,12 43 0,-8-22 0,26 50 0,146 255 0,-32-118 0,-102-163 0,-43-60 0,0 0 0,-1 1 0,0 0 0,-2 0 0,1 1 0,-2 0 0,11 32 0,-12-28 0,1 0 0,1-1 0,0 1 0,2-2 0,0 1 0,1-1 0,0-1 0,23 25 0,-32-37-1027,5 6-4110,-13-25-12433</inkml:trace>
</inkml:ink>
</file>

<file path=ppt/ink/ink5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15.360"/>
    </inkml:context>
    <inkml:brush xml:id="br0">
      <inkml:brushProperty name="width" value="0.025" units="cm"/>
      <inkml:brushProperty name="height" value="0.025" units="cm"/>
    </inkml:brush>
  </inkml:definitions>
  <inkml:trace contextRef="#ctx0" brushRef="#br0">268 44 7175,'-9'0'4767,"-1"2"-4421,-1 0-1,1 0 1,-1 1 0,1 0-1,0 1 1,0 0-1,1 0 1,-1 1 0,1 1-1,0 0 1,0 0 0,1 0-1,-11 11 1,8-6-123,0 1 1,1 1-1,0 0 0,1 0 1,0 1-1,1 0 0,1 0 0,-10 27 1,12-26-185,1-1-1,0 1 1,1 0 0,1 0-1,0 0 1,1 1 0,1-1 0,0 0-1,3 22 1,-1-27-41,0 0 0,1 1 0,0-1 0,1 0 0,0 0 0,0-1 0,1 1 0,0-1 0,1 0 0,0 0 1,0-1-1,1 1 0,0-1 0,9 7 0,-10-10-6,0 0-1,0-1 1,0 0 0,1 0 0,-1 0 0,1-1 0,0 0-1,0 0 1,0-1 0,1 0 0,-1 0 0,0 0-1,1-1 1,-1 0 0,10-1 0,-5-1 63,-1 0 0,1-1 0,-1 0 0,0-1 0,0 0 0,0-1 0,0 0 0,0-1 0,10-6 0,6-6 59,0-1 0,-2-2 0,0 0 0,-1-2 0,-1 0 0,24-32 0,-34 38 155,0-1-1,-1-1 1,0 1-1,-2-2 1,0 0-1,9-25 1,-17 37-80,0 0 0,0 0 0,0 0 0,-1 0 0,0 0 0,0 0 0,-1-1 0,1 1 0,-2 0 0,1 0 0,-1-1 0,0 1 0,-1 0 0,0 0 0,0 0 0,0 0 0,-1 0 0,0 1 0,0-1 0,-1 1 0,-7-11 0,4 9-121,-1-1 0,1 1 0,-2 0 0,1 1 0,-1 0 0,0 0 1,-1 1-1,1 0 0,-1 1 0,0 0 0,-1 0 0,1 1 0,-1 1 0,0 0 1,0 0-1,0 1 0,0 0 0,-1 1 0,1 0 0,0 1 0,-13 1 1,9 1-167,1 1 1,0 0-1,0 0 1,0 1 0,0 1-1,1 1 1,-1 0 0,1 0-1,1 1 1,-1 1 0,1 0-1,1 1 1,0 0 0,0 1-1,-18 21 1,19-19-463,0 1 0,1 0 1,-11 21-1,17-26-1250,0 0-1,0 0 1,0 0 0,-2 14-1,4-7-13051</inkml:trace>
</inkml:ink>
</file>

<file path=ppt/ink/ink5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06.346"/>
    </inkml:context>
    <inkml:brush xml:id="br0">
      <inkml:brushProperty name="width" value="0.025" units="cm"/>
      <inkml:brushProperty name="height" value="0.025" units="cm"/>
    </inkml:brush>
  </inkml:definitions>
  <inkml:trace contextRef="#ctx0" brushRef="#br0">292 141 801,'0'0'8733,"7"-7"-7430,2-1-1011,37-37 1488,-43 42-1285,0-1-1,0 1 1,0-1-1,-1 1 1,0-1-1,0 0 1,0 0-1,0 0 1,-1 0-1,1 0 1,-1 0-1,0 0 1,0-6-1,-4 9-209,-1 0 1,1 0-1,-1 0 0,1 1 0,-1-1 0,1 1 1,-1 0-1,0 0 0,-5 1 0,4-1 98,-12 0 453,-8-1-117,0 2-1,0 0 1,0 2-1,-25 5 1,41-5-694,1-1-1,0 1 1,0 1 0,0 0 0,1 0 0,-1 0 0,1 1-1,0 0 1,0 0 0,1 1 0,-1 0 0,1 0 0,1 0-1,-1 1 1,-7 12 0,5-4 32,1 0 0,1 0 1,0 0-1,1 1 0,0 0 0,1 1 0,1-1 1,1 0-1,0 1 0,2 0 0,-1-1 0,2 1 1,3 19-1,-4-30-42,1 0 0,0 0 0,1 0 0,-1 0 0,1-1 0,1 1 1,-1-1-1,1 1 0,-1-1 0,1 0 0,1 0 0,-1 0 0,1-1 0,0 1 0,0-1 0,0 0 1,1 0-1,-1 0 0,1 0 0,0-1 0,0 0 0,1 0 0,-1-1 0,0 1 0,1-1 1,0 0-1,-1 0 0,1-1 0,8 1 0,-1 0 31,-1 0 1,1-2-1,0 1 1,0-2-1,0 0 1,0 0-1,-1-1 1,1-1-1,-1 0 0,1-1 1,-1 0-1,21-11 1,-3-2 225,0-1-1,-2-1 1,33-30 0,-47 37-36,-1 0 1,-1-2-1,0 0 1,0 0-1,-2-1 1,0 0-1,16-32 1,-23 43-236,-1-1 0,0 0 0,0 0 1,-1 0-1,1 0 0,-1 0 0,0 0 0,0 0 1,-1 0-1,0-1 0,1 1 0,-2 0 1,1 0-1,-1 0 0,1-1 0,-2 1 1,1 0-1,0 0 0,-1 0 0,0 1 0,0-1 1,-1 0-1,1 1 0,-1-1 0,0 1 1,0 0-1,0 0 0,-1 0 0,1 0 1,-1 0-1,0 1 0,0 0 0,0 0 0,-1 0 1,1 0-1,-1 1 0,-5-3 0,-9-3-2,-1 1 0,1 0 0,-1 2 0,-1 0 0,1 1 0,-1 2 0,1 0 0,-24 0 0,28 2 1,1 0 0,-1 1 0,0 1 0,1 1 0,-1 0 0,1 0 0,0 2 0,0 0 0,1 0 0,-20 11 0,33-15-178,0 0 0,0-1 0,0 1 0,0-1 0,0 1 0,0 0 0,0 0 0,1 0 0,-1-1 0,0 1 0,0 0 0,1 0 0,-1 0 0,1 0 0,-1 0 0,0 0 0,1 0 0,-1 3 0,1-4-32,0 1-1,1-1 1,-1 1 0,0-1 0,0 1-1,1-1 1,-1 1 0,0-1-1,1 1 1,-1-1 0,0 0-1,1 1 1,-1-1 0,1 1-1,-1-1 1,1 0 0,-1 1-1,1-1 1,-1 0 0,1 0-1,-1 1 1,1-1 0,-1 0 0,1 0-1,-1 0 1,1 0 0,-1 0-1,1 0 1,0 0 0,-1 0-1,1 0 1,-1 0 0,1 0-1,-1 0 1,1 0 0,-1 0-1,1 0 1,0-1 0,23-1-11460</inkml:trace>
</inkml:ink>
</file>

<file path=ppt/ink/ink5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49.781"/>
    </inkml:context>
    <inkml:brush xml:id="br0">
      <inkml:brushProperty name="width" value="0.025" units="cm"/>
      <inkml:brushProperty name="height" value="0.025" units="cm"/>
    </inkml:brush>
  </inkml:definitions>
  <inkml:trace contextRef="#ctx0" brushRef="#br0">6 125 5733,'0'0'1143,"-1"-8"-652,-2-45 1122,2-11 8235,10 95-5689,10 36-2267,36 84 1,-23-79-1379,3-2 0,64 95 1,-87-148-504,1 0 1,1 0-1,1-1 1,0-1-1,1-1 1,0 0-1,2-1 1,-1-1-1,39 20 0,-1-8 111,1-2 0,75 19 0,-68-25 336,-43-13 184,-1 2 0,0 0 0,0 1 0,31 16 0,-46-19 206</inkml:trace>
</inkml:ink>
</file>

<file path=ppt/ink/ink5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1.864"/>
    </inkml:context>
    <inkml:brush xml:id="br0">
      <inkml:brushProperty name="width" value="0.025" units="cm"/>
      <inkml:brushProperty name="height" value="0.025" units="cm"/>
    </inkml:brush>
  </inkml:definitions>
  <inkml:trace contextRef="#ctx0" brushRef="#br0">289 74 5637,'0'0'1105,"-9"2"1367,-22 4-1461,13-3 544,1 1 1,-1 1 0,1 1 0,-18 7 0,30-10-1350,-1 0 1,1 0 0,0 1 0,-1 0-1,2-1 1,-1 2 0,0-1 0,1 0 0,0 1-1,0 0 1,0 0 0,1 0 0,0 1 0,0-1-1,0 1 1,-3 9 0,-1 6-137,2-1 1,0 1-1,1 0 0,2-1 0,0 2 1,1-1-1,1 0 0,1 0 0,0 0 1,2 0-1,1 0 0,7 24 1,-8-35-42,1 1 0,0-1 0,1 1 0,0-1 1,0-1-1,1 1 0,1-1 0,0 0 1,0 0-1,0-1 0,1 0 0,1 0 1,-1-1-1,1 0 0,0 0 0,1-1 0,-1-1 1,1 1-1,1-2 0,-1 1 0,0-1 1,1-1-1,0 0 0,17 3 0,-13-5 78,1 0-1,0-1 0,0 0 1,0-1-1,0-1 1,-1 0-1,1-2 1,-1 0-1,0 0 0,0-1 1,0-1-1,0-1 1,-1 0-1,23-15 0,-13 5 47,-1 0-1,0-2 0,-1-1 0,-2 0 0,0-2 0,-1 0 0,19-29 1,-32 42 40,0-1 0,-1 1 0,0-1 0,0 0 0,-1 0 0,-1-1 0,0 1 0,0-1 0,-1 0 0,0 1 0,-1-1 0,0 0 1,-1 0-1,0 0 0,0 0 0,-2 0 0,-3-20 0,1 19 14,0 0 0,-1 1 0,0 0 1,-1-1-1,0 2 0,0-1 0,-2 1 0,1 0 1,-1 0-1,0 1 0,-1 0 0,0 1 0,-1 0 1,1 0-1,-15-8 0,11 8-207,0 1 0,0 0 0,-1 1 0,1 1 0,-1 0 0,0 1 0,-1 1 0,1 0 0,-16-1 0,19 3 0,1 1 0,-1 0 0,1 1 0,0 0 0,-1 1 0,1 0 0,0 0 0,0 1 0,0 0 0,0 1 0,1 0 0,-1 1 0,-12 9 0,-16 14 0,-49 48 0,-15 13 0,100-88 0,-1 1 0,1-1 0,0 0 0,0 1 0,-1-1 0,1 0 0,-1-1 0,1 1 0,-1 0 0,1-1 0,-1 1 0,0-1 0,1 0 0,-1 0 0,1 0 0,-1 0 0,0 0 0,1-1 0,-1 1 0,1-1 0,-4-1 0,3 28 0,4 5-115,1-1-1,1 1 1,2 0 0,11 37-1,-9-53-44,1 0 0,0 0 0,1-1 0,1 0 0,0-1 0,1 0-1,0-1 1,1 0 0,1-1 0,17 13 0,-24-19 124,0 0 0,1 0 1,0-1-1,0 0 0,0 0 1,0 0-1,1-1 0,0 0 1,-1-1-1,1 0 0,0 0 1,0-1-1,0 1 0,0-2 0,0 1 1,1-1-1,-1-1 0,0 1 1,0-1-1,0-1 0,0 0 1,0 0-1,0 0 0,-1-1 1,1 0-1,-1 0 0,0-1 0,0 0 1,0-1-1,0 1 0,0-1 1,-1 0-1,0-1 0,9-10 1,2-3 112,-1 0 1,-1-1 0,-1-1 0,0 0-1,-2-1 1,0-1 0,-2 1 0,0-2-1,-2 0 1,0 0 0,-2 0-1,-1-1 1,0 0 0,-2 0 0,0-49-1,-3 69-17,-1 0 0,1-1 0,-1 1-1,0 0 1,-1 0 0,1 0-1,-1 0 1,0 0 0,0 1 0,0-1-1,-1 0 1,0 1 0,0 0-1,0 0 1,0 0 0,0 0 0,-6-5-1,2 4-24,0 0-1,0 1 0,0 0 1,0 0-1,-1 0 1,0 1-1,0 0 0,0 1 1,0 0-1,-8-2 1,-4 2-36,1 0 1,-1 1 0,1 0 0,-1 2 0,0 1 0,1 0 0,-1 1 0,-27 9-1,-91 39 36,119-42-61,0 0 0,1 2 0,-1 0 0,-30 25-1,48-34-45,-1-1-1,1 1 1,-1 0-1,1 0 1,0 0-1,0 0 1,-1 0-1,1 0 1,1 0-1,-1 0 1,0 0-1,1 0 1,-1 1-1,1-1 1,-1 0-1,1 0 1,0 1-1,0-1 1,0 0-1,0 1 1,1-1-1,-1 0 1,1 0-1,-1 1 1,1-1-1,0 0 1,-1 0-1,1 0 1,0 0-1,1 0 0,-1 0 1,0 0-1,1 0 1,-1-1-1,3 4 1,5 5-1503,0 0 0,1 0 0,0-1 1,17 12-1,-2-3-4602</inkml:trace>
</inkml:ink>
</file>

<file path=ppt/ink/ink5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5.133"/>
    </inkml:context>
    <inkml:brush xml:id="br0">
      <inkml:brushProperty name="width" value="0.025" units="cm"/>
      <inkml:brushProperty name="height" value="0.025" units="cm"/>
    </inkml:brush>
  </inkml:definitions>
  <inkml:trace contextRef="#ctx0" brushRef="#br0">0 360 13485,'0'0'7719,"9"5"-6646,-2-1-828,0-1 0,0-1-1,1 1 1,-1-1 0,0 0 0,1-1 0,0 0-1,-1 0 1,1-1 0,0 0 0,-1 0 0,1 0-1,0-1 1,13-4 0,20-5 710,62-24 1,-57 18-832,47-15 134,18-4-1896,-2-6 0,159-82 1,-226 94 1250,-29 9-1333,-13 19 1384,0 0 0,1-1 0,-1 1 0,0 0 0,0-1 0,0 1-1,0 0 1,0-1 0,0 1 0,0 0 0,-1-1 0,1 1 0,0 0 0,-1-1-1,0-1 1,-11-13-5483</inkml:trace>
</inkml:ink>
</file>

<file path=ppt/ink/ink5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5.492"/>
    </inkml:context>
    <inkml:brush xml:id="br0">
      <inkml:brushProperty name="width" value="0.025" units="cm"/>
      <inkml:brushProperty name="height" value="0.025" units="cm"/>
    </inkml:brush>
  </inkml:definitions>
  <inkml:trace contextRef="#ctx0" brushRef="#br0">809 0 12876,'-50'21'2921,"0"1"0,-74 46-1,-83 74-274,117-79-2227,42-31 126,1 1 0,2 3 1,-76 76-1,119-109-539,-1-1 0,1 1-1,-1 0 1,1 0 0,0 0 0,0 0 0,1 0-1,-1 1 1,1-1 0,-1 0 0,1 1 0,0-1-1,0 1 1,1-1 0,-1 1 0,1 0-1,0-1 1,0 7 0,1-7-3,0-1-1,0 1 1,0-1 0,1 0-1,-1 1 1,1-1 0,0 0-1,0 0 1,-1 0-1,1 0 1,0-1 0,1 1-1,-1-1 1,0 1 0,0-1-1,1 1 1,-1-1 0,1 0-1,-1 0 1,1 0 0,-1-1-1,1 1 1,0-1 0,5 1-1,37 5 294,0-2 0,85-4 0,-52-2-31,-11 3-318,137-3-65,-69-7-4125,-55 0-2612</inkml:trace>
</inkml:ink>
</file>

<file path=ppt/ink/ink5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6.457"/>
    </inkml:context>
    <inkml:brush xml:id="br0">
      <inkml:brushProperty name="width" value="0.025" units="cm"/>
      <inkml:brushProperty name="height" value="0.025" units="cm"/>
    </inkml:brush>
  </inkml:definitions>
  <inkml:trace contextRef="#ctx0" brushRef="#br0">487 109 15118,'-1'-11'3577,"2"7"-3369,-1 1 0,0-1 0,0 1-1,0-1 1,-1 0 0,1 1 0,-1-1 0,0 1 0,0-1-1,0 1 1,0-1 0,-1 1 0,0 0 0,1 0 0,-1 0-1,0 0 1,0 0 0,-1 0 0,1 0 0,-1 1 0,1-1 0,-1 1-1,0 0 1,0-1 0,0 1 0,0 1 0,0-1 0,0 0-1,-5-1 1,0 1-41,0 0 0,0 0-1,-1 1 1,1 0 0,0 0-1,-1 1 1,1 0 0,0 1-1,-1 0 1,1 0 0,0 0 0,0 1-1,-13 5 1,8-1-101,1 0 1,0 0 0,0 1-1,0 1 1,1 0-1,0 1 1,-16 16-1,6-1 95,0 1 0,2 1 0,1 0 0,1 1 0,1 1 0,-17 42 0,24-46-29,0-1 1,2 1-1,0 0 0,2 1 0,1-1 0,1 1 0,1 0 0,1 0 0,3 37 0,-1-54-112,0 0 0,0 0-1,1 0 1,0 0-1,0 0 1,1 0 0,0 0-1,1-1 1,-1 1-1,2-1 1,-1 0 0,1 0-1,0-1 1,0 1-1,1-1 1,-1 0 0,2-1-1,-1 1 1,0-1 0,1 0-1,0-1 1,0 0-1,1 0 1,-1 0 0,1-1-1,0 0 1,-1-1-1,1 0 1,1 0 0,-1 0-1,12 0 1,-7-1 66,-1 0 0,1-1 0,0 0 0,-1-1 0,1-1 0,-1 0 0,0-1 0,1 0 0,-1 0 0,-1-2 0,17-6 0,-22 8-49,-1-1 1,1 1-1,0-1 1,-1 0-1,0-1 1,0 1-1,0-1 1,-1 0-1,1 0 1,-1 0-1,0-1 1,-1 1 0,1-1-1,-1 0 1,-1 0-1,1 0 1,-1-1-1,0 1 1,0-1-1,0 1 1,-1-1-1,1-11 1,-3 14-38,1-1 0,0 1 0,-1 0 0,0 0 0,0 0 0,0 0 0,0 0 0,-1 0 0,1 1 0,-1-1 0,0 0 0,0 1 0,-1-1 0,1 1 0,-1 0 0,0 0 0,1 0 0,-1 0 0,-1 0 0,1 0 0,0 1 0,-1 0 0,-5-4 0,0 2 0,1 0 0,-1 0 0,1 1 0,-1 0 0,0 0 0,0 1 0,0 0 0,-1 1 0,-13-1 0,78-31 0,-1 4 0,-31 15 0,1 2 0,0 0 0,1 2 0,33-10 0,-57 20-1,0 0-1,0 0 1,-1 0-1,1 0 1,0 0-1,0 0 1,0 0-1,0 0 1,0 0-1,-1 0 1,1 0 0,0 1-1,0-1 1,0 0-1,0 1 1,-1-1-1,1 0 1,0 1-1,0-1 1,-1 1-1,1-1 1,0 1-1,-1 0 1,1-1 0,-1 1-1,1 0 1,-1-1-1,1 1 1,-1 0-1,1-1 1,-1 1-1,1 0 1,-1 0-1,0 0 1,0-1 0,1 1-1,-1 0 1,0 0-1,0 0 1,0 1-1,0 42-61,0-31 74,-13 91 62,8-75-53,-2 54-1,7-82-37,0-1 1,0 1-1,0 0 1,0 0-1,1-1 1,-1 1-1,0 0 1,1 0-1,-1-1 0,0 1 1,1-1-1,-1 1 1,1 0-1,-1-1 1,1 1-1,0-1 0,-1 1 1,1-1-1,-1 1 1,1-1-1,0 1 1,-1-1-1,1 0 1,0 0-1,0 1 0,-1-1 1,1 0-1,0 0 1,0 0-1,-1 1 1,1-1-1,0 0 0,0 0 1,0 0-1,-1 0 1,1-1-1,0 1 1,0 0-1,-1 0 1,1 0-1,0-1 0,0 1 1,1-1-1,36-15-2812,-11-11-2920,-2-7-3507</inkml:trace>
</inkml:ink>
</file>

<file path=ppt/ink/ink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9.535"/>
    </inkml:context>
    <inkml:brush xml:id="br0">
      <inkml:brushProperty name="width" value="0.025" units="cm"/>
      <inkml:brushProperty name="height" value="0.025" units="cm"/>
    </inkml:brush>
  </inkml:definitions>
  <inkml:trace contextRef="#ctx0" brushRef="#br0">195 49 8616,'0'0'13303,"-7"-8"-10185,3 4-2893,0 0 1,0 0-1,0 0 1,0 1-1,-1 0 1,1 0-1,-1 0 0,0 0 1,0 1-1,-5-3 1,7 5-183,0-1 1,0 1-1,-1-1 1,1 1-1,0 0 0,0 0 1,0 0-1,0 0 1,0 1-1,0-1 1,0 1-1,0 0 1,0 0-1,0 0 1,0 0-1,0 1 0,0-1 1,1 1-1,-1 0 1,1-1-1,-1 1 1,1 0-1,0 1 1,-3 2-1,-3 3-6,0 1 1,0 0-1,1 1 1,-5 10-1,9-17-23,1 0-1,0 1 1,1 0 0,-1-1-1,1 1 1,0 0 0,0 0-1,0 0 1,0 0 0,0 0-1,1 0 1,0 0 0,0 0-1,0 0 1,1 6 0,0-9-8,0 0 1,-1 0 0,1 0 0,0 0-1,0 0 1,0 0 0,0 0 0,0 0-1,0-1 1,0 1 0,0 0-1,0 0 1,0-1 0,0 1 0,0-1-1,1 1 1,-1-1 0,0 0-1,0 1 1,0-1 0,1 0 0,-1 0-1,3 0 1,37 1 150,-30-1-123,-1 0-18,1-1-73,0 1 0,1 0 1,-1 1-1,0 1 0,0 0 1,15 4-1,-23-5 64,-1 0-1,1 1 1,-1-1-1,0 0 1,1 1 0,-1 0-1,0 0 1,0-1-1,0 1 1,0 1-1,0-1 1,-1 0 0,1 0-1,0 1 1,-1-1-1,0 0 1,0 1-1,0 0 1,0-1-1,0 1 1,0 0 0,-1-1-1,1 1 1,-1 0-1,1 0 1,-1-1-1,0 1 1,0 0 0,-1 0-1,1 0 1,-1 3-1,-1 2 151,0 0-1,-1-1 0,1 1 1,-1 0-1,-1-1 1,1 0-1,-1 0 0,-1 0 1,1 0-1,-1-1 0,-11 11 1,2-2 268,-2 0 0,0-1 0,-23 15 0,38-28-424,0 0 0,0-1-1,0 1 1,0 0 0,0-1 0,0 1-1,0 0 1,-1-1 0,1 1 0,0-1-1,0 0 1,0 1 0,-1-1 0,1 0-1,0 0 1,0 0 0,-1 0 0,1 0-1,0 0 1,-3 0 0,4-1 0,-1 1-1,0-1 1,1 0 0,-1 1-1,1-1 1,-1 0 0,1 1 0,-1-1-1,1 0 1,-1 0 0,1 0-1,0 1 1,0-1 0,-1 0-1,1 0 1,0 0 0,0 0 0,0 1-1,0-1 1,0 0 0,0 0-1,0-1 1,0-5-28,1-1 1,1 1-1,-1 0 0,1 0 1,5-14-1,6-7-461,2 1 0,1 0 0,1 1 0,1 0 1,36-38-1,-28 37 823,1 1 0,37-26 0,-64 51-312,0 1 0,1 0 0,-1-1-1,1 1 1,-1 0 0,1-1 0,-1 1 0,0 0-1,1 0 1,-1 0 0,1 0 0,-1-1 0,1 1 0,-1 0-1,1 0 1,0 0 0,-1 0 0,1 0 0,-1 0-1,1 0 1,-1 0 0,1 0 0,-1 0 0,1 1 0,-1-1-1,1 0 1,-1 0 0,1 0 0,-1 1 0,1-1-1,-1 0 1,0 0 0,1 1 0,-1-1 0,1 0 0,-1 1-1,1 0 1,12 22 133,-12-19-149,0-1 0,0 0 0,1 0 1,-1-1-1,1 1 0,0 0 0,0 0 0,0-1 0,4 4 0,1-2 3,-1-1 0,1-1 0,0 1 0,0-1 1,0 0-1,0-1 0,0 0 0,1 0 0,-1 0 0,0-1 0,0 0 0,1-1 0,-1 0 0,7-1 0,10-2-96,0-2 0,42-14 1,-43 10-30,-16 7 79,0-1 0,1 2 0,-1-1 0,1 1 0,10-1 0,-17 7-1016,0 1 0,0 0 0,-1 0 0,1 0 0,-1-1 0,-1 10 0,1-10-638,1 6-2805,2-3-1607</inkml:trace>
</inkml:ink>
</file>

<file path=ppt/ink/ink5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6.800"/>
    </inkml:context>
    <inkml:brush xml:id="br0">
      <inkml:brushProperty name="width" value="0.025" units="cm"/>
      <inkml:brushProperty name="height" value="0.025" units="cm"/>
    </inkml:brush>
  </inkml:definitions>
  <inkml:trace contextRef="#ctx0" brushRef="#br0">1 184 17873,'0'0'10191,"9"6"-8787,-6-4-1347,0 0-1,1 0 1,-1 0 0,1 0 0,0-1-1,-1 0 1,1 1 0,0-1 0,0-1 0,0 1-1,0 0 1,0-1 0,0 0 0,0 0-1,0 0 1,0-1 0,0 1 0,0-1-1,0 0 1,-1 0 0,1 0 0,0 0-1,0-1 1,-1 0 0,1 0 0,-1 0 0,1 0-1,-1 0 1,4-4 0,6-3-6,1-1-1,-1 0 1,-1-1 0,19-22 0,-27 29-19,0-1 0,0 0 0,-1 0 0,0 0 1,0 0-1,0 0 0,-1 0 0,1-1 0,-1 0 0,-1 1 1,1-1-1,-1 0 0,0 0 0,0 0 0,-1 0 0,0-8 1,0 14-24,0-1 0,0 1 0,0-1 0,0 1 1,-1-1-1,1 1 0,0-1 0,0 1 0,-1-1 1,1 1-1,0 0 0,-1-1 0,1 1 1,0 0-1,-1-1 0,1 1 0,-1 0 0,1-1 1,0 1-1,-1 0 0,1 0 0,-1-1 0,1 1 1,-1 0-1,1 0 0,-1 0 0,1 0 0,-1 0 1,1 0-1,-1-1 0,1 1 0,-1 0 0,1 1 1,-1-1-1,0 0 0,1 0 0,-1 0 1,1 0-1,-1 0 0,1 0 0,0 1 0,-2-1 1,-21 12 175,11-1-167,1 1-1,0 0 1,1 0-1,0 1 0,1 0 1,0 1-1,-12 26 0,8-12 2,2 0 0,1 1-1,-8 37 1,16-60-16,1 1 0,-1-1-1,2 1 1,-1-1 0,1 1 0,-1 0 0,2-1-1,-1 1 1,3 11 0,-2-16-26,0 0-1,1 1 1,-1-1 0,0 0-1,1 0 1,-1 0 0,1 0 0,0 0-1,0-1 1,-1 1 0,1 0-1,0-1 1,1 0 0,-1 1-1,0-1 1,0 0 0,1 0-1,-1 0 1,0 0 0,1 0 0,-1-1-1,1 1 1,-1-1 0,1 0-1,-1 0 1,1 1 0,3-2-1,2 2-822,1-1-1,-1-1 1,1 1-1,-1-2 0,11-1 1,-13 1-606,1-1 0,0 1 1,-1-1-1,0 0 1,0 0-1,11-9 0,22-22-12214</inkml:trace>
</inkml:ink>
</file>

<file path=ppt/ink/ink5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7.160"/>
    </inkml:context>
    <inkml:brush xml:id="br0">
      <inkml:brushProperty name="width" value="0.025" units="cm"/>
      <inkml:brushProperty name="height" value="0.025" units="cm"/>
    </inkml:brush>
  </inkml:definitions>
  <inkml:trace contextRef="#ctx0" brushRef="#br0">169 1 11627,'0'0'6999,"-11"0"-3369,1 0-3023,-6-1 857,-1 1-1,-32 4 0,46-4-1391,0 1 0,0-1 1,0 1-1,0-1 0,0 1 0,0 0 0,0 0 0,0 1 1,0-1-1,0 0 0,0 1 0,1 0 0,-1 0 0,1 0 0,-1 0 1,1 0-1,0 0 0,0 0 0,0 1 0,0-1 0,0 1 0,0 0 1,1-1-1,-3 6 0,4-7-81,0 0 0,0 0 1,0 0-1,0 1 0,0-1 1,0 0-1,0 0 0,1 0 1,-1 1-1,0-1 0,1 0 1,-1 0-1,1 0 0,-1 0 1,1 0-1,-1 0 0,1 0 1,0 0-1,-1 0 0,1 0 1,0 0-1,0 0 0,0-1 1,0 1-1,0 0 0,0-1 1,0 1-1,0 0 0,2 0 1,40 15-24,-29-12 25,25 9-229,-26-11 33,-1 1-1,0 1 1,-1 0 0,1 1 0,-1 1-1,1-1 1,-2 2 0,1-1-1,15 14 1,-25-19 278,0 0 0,0 1 0,0-1-1,0 1 1,0 0 0,0-1 0,0 1 0,-1 0 0,1 0 0,-1-1-1,1 1 1,-1 0 0,1 0 0,-1 0 0,0 0 0,0-1 0,0 1-1,0 0 1,0 0 0,-1 0 0,1 0 0,-1-1 0,1 1 0,-1 0-1,1 0 1,-1 0 0,0-1 0,0 1 0,0-1 0,0 1 0,0-1-1,0 1 1,0-1 0,-1 1 0,1-1 0,-2 2 0,-6 5 403,0 0 0,0-1 0,-1 0 0,-12 7 0,19-12-449,-7 4 33,0 1 0,0-2 0,-1 1 0,0-2 1,0 1-1,0-1 0,0-1 0,-1 0 0,0-1 0,-22 2 0,33-4-142,1 0 0,0 0 0,-1 0 0,1 0-1,-1 0 1,1 0 0,0-1 0,-1 1 0,1 0 0,0 0 0,-1 0-1,1-1 1,0 1 0,-1 0 0,1 0 0,0-1 0,0 1-1,-1 0 1,1-1 0,0 1 0,0 0 0,0-1 0,-1 1 0,1-1-1,0 1 1,0 0 0,0-1 0,0 1 0,0 0 0,0-1-1,0 1 1,0-1 0,0 1 0,0 0 0,0-1 0,0 1-1,0-1 1,0 1 0,0 0 0,0-1 0,0 1 0,1-1 0,-1 1-1,0 0 1,0-1 0,0 1 0,1 0 0,-1-1 0,0 1-1,0 0 1,1 0 0,0-1 0,13-19-5126,12-1-2198</inkml:trace>
</inkml:ink>
</file>

<file path=ppt/ink/ink5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7.862"/>
    </inkml:context>
    <inkml:brush xml:id="br0">
      <inkml:brushProperty name="width" value="0.025" units="cm"/>
      <inkml:brushProperty name="height" value="0.025" units="cm"/>
    </inkml:brush>
  </inkml:definitions>
  <inkml:trace contextRef="#ctx0" brushRef="#br0">148 315 18417,'-13'7'2472,"6"-3"-2219,-10 4 943,1 1 0,-28 22 0,40-27-955,0-1 0,-1 1-1,2 0 1,-1 0 0,0 0-1,1 0 1,0 1 0,0 0-1,0-1 1,0 1 0,1 0-1,0 0 1,0 1 0,0-1 0,1 0-1,-2 8 1,3-12-233,0 0-1,0 0 1,1 0-1,-1 0 1,0 0-1,0 0 1,0 0-1,1 0 1,-1 0 0,0-1-1,1 1 1,-1 0-1,1 0 1,-1 0-1,1 0 1,-1-1 0,1 1-1,-1 0 1,1-1-1,0 1 1,0 0-1,-1-1 1,1 1-1,0-1 1,0 1 0,0-1-1,1 1 1,35 6 127,-24-7-79,0 0 0,0-1 0,24-6 0,-18-1-90,0 0-1,0-1 0,-1-1 1,0-1-1,-1-1 0,0 0 1,16-15-1,-7 6 184,-22 84 700,-4-61-826,0 0 0,0 0 0,1-1 0,-1 1 0,0 0 0,0-1 0,1 1 0,-1 0 1,1-1-1,0 1 0,-1 0 0,1-1 0,0 1 0,0-1 0,0 1 0,0-1 0,0 0 0,0 1 0,0-1 0,1 0 1,-1 0-1,3 2 0,-1-2 16,0 1 0,0-1-1,0 0 1,0 0 0,1 0 0,-1 0 0,0-1 0,1 1 0,-1-1 0,0 0 0,4 0 0,6-1 11,-1 0 1,0-1 0,0-1 0,0 0 0,19-8-1,24-15-2048,-3-2 0,68-48-1,-116 74 1807,0 0-1,0 0 0,0 1 0,1-1 0,-1 1 0,0 0 1,0 0-1,5 0 0,-4 1-382,0-1 1,-1 0-1,1 0 1,-1 0-1,0-1 1,1 1 0,7-5-1,-6 1-80,1 0-1,-1 0 0,-1 0 1,1-1-1,-1 1 1,0-1-1,0-1 1,4-6-1,-3 2 428,0-1-1,0 0 1,-1 0-1,4-17 0,-3 3 1868,-1 0-1,-1 0 0,-1-1 0,-2-29 0,-16 147 1298,12-52-2617,2-1 0,2 1 1,2 0-1,8 43 0,-6-57-1705,2 1 0,0-1 1,2-1-1,12 25 0,-41-67-547,-84-80 9012,91 85-6067,6 7-309,0-1-1,0 1 1,1-1-1,0 0 1,1-1-1,-1 0 1,1 0-1,-4-9 1,9 16-647,0 0 0,0 0 0,-1 1 0,1-1 0,0 0 0,0 0 0,0 1 0,0-1 0,0 0 0,1 0 0,-1 1 0,0-1 0,0 0 0,0 0 0,1 1 0,-1-1 0,0 0 0,1 1 0,-1-1 0,1 0 0,-1 1 0,1-1 0,-1 1 0,1-1 0,-1 1 0,1-1 0,-1 1 0,1-1 0,0 1 0,-1-1 0,1 1 0,0 0 0,-1-1 0,1 1 0,0 0 0,-1 0 0,1-1 0,0 1 0,0 0 0,1 0 0,37-2-306,-30 2 366,55 1-202,30 0-1324,-31-4-2315,-3-5-3327</inkml:trace>
</inkml:ink>
</file>

<file path=ppt/ink/ink5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8.906"/>
    </inkml:context>
    <inkml:brush xml:id="br0">
      <inkml:brushProperty name="width" value="0.025" units="cm"/>
      <inkml:brushProperty name="height" value="0.025" units="cm"/>
    </inkml:brush>
  </inkml:definitions>
  <inkml:trace contextRef="#ctx0" brushRef="#br0">25 168 12940,'-2'0'454,"1"-1"-1,-1 0 0,1 0 1,-1 0-1,1 0 1,-1 0-1,1 0 0,0-1 1,0 1-1,-1 0 0,1-1 1,0 1-1,0-1 1,1 1-1,-1-1 0,0 1 1,0-1-1,1 0 0,-1 1 1,1-1-1,-1 0 1,1 1-1,0-1 0,0 0 1,0-2-1,0 0-93,1 0 0,0 1 0,0-1-1,1 1 1,-1-1 0,1 1 0,-1 0 0,1-1-1,0 1 1,0 0 0,5-4 0,2-3-171,0 1 0,0 0 0,1 1 1,0 0-1,1 0 0,15-7 0,-21 12-197,1 0 0,-1 1 0,1 0 0,-1 0 0,1 0 0,0 1 0,0 0 0,0 0 0,-1 1 0,1-1 0,0 1 1,0 0-1,7 2 0,-10-2-19,0 1 1,-1 1 0,1-1-1,0 0 1,-1 0 0,1 1-1,-1 0 1,0-1-1,0 1 1,1 0 0,-1 0-1,0 0 1,0 1 0,-1-1-1,1 0 1,0 1 0,-1-1-1,0 1 1,1-1 0,-1 1-1,0 0 1,0-1 0,-1 1-1,1 0 1,0 0 0,-1 0-1,0 0 1,0 5 0,2 27-110,-3 0 0,-4 35 1,0 25 61,5-94 78,0 0-1,0 0 1,0 0-1,0 0 1,0 0 0,0 0-1,1 0 1,-1 0-1,0 0 1,1 0 0,-1 0-1,1 0 1,-1-1-1,1 1 1,-1 0 0,1 0-1,-1 0 1,1 0-1,0-1 1,0 1-1,-1 0 1,1-1 0,0 1-1,0-1 1,0 1-1,0-1 1,-1 1 0,1-1-1,0 1 1,0-1-1,0 0 1,0 1 0,0-1-1,0 0 1,0 0-1,0 0 1,0 0-1,0 0 1,0 0 0,0 0-1,0 0 1,0 0-1,0-1 1,0 1 0,0 0-1,0-1 1,2 0-1,4-1 75,0-1 0,0 1 1,0-1-1,-1-1 0,11-6 0,14-11 97,52-49 0,-71 59-147,-2 0 0,0-1 1,0 0-1,-1 0 0,0-1 1,-1 0-1,9-23 0,-12 18 15,-5 18-45,-1 0 1,1 0-1,0 1 1,0-1-1,0 0 1,-1 0-1,1 0 1,0 1-1,0-1 1,-1 0-1,1 0 1,0 0-1,0 0 1,-1 0-1,1 1 1,0-1-1,-1 0 1,1 0-1,0 0 1,0 0-1,-1 0 1,1 0-1,0 0 1,-1 0-1,1 0 1,0 0-1,0 0 1,-1 0-1,1-1 1,0 1-1,-1 0 1,1 0-1,0 0 1,0 0-1,-1 0 0,1 0 1,0-1-1,0 1 1,-1 0-1,1 0 1,0 0-1,0-1 1,0 1-1,-1 0 1,1 0-1,0-1 1,0 1-1,0 0 1,0 0-1,0-1 1,0 1-1,-1 0 1,1-1-1,0 1 1,0 0-1,0 0 1,0-1-1,0 1 1,0 0-1,0-1 1,0 1-1,0 0 1,0-1-1,0 1 1,1 0-1,-1-1 1,-5 7-23,1-1 0,0 1 0,0 0 0,0 1 0,1-1 0,-1 0 0,2 1 0,-1 0 0,1 0 0,0 0 0,-1 10 0,0-4 34,1 0-1,1 0 1,0 1 0,0-1-1,3 19 1,-1-29-7,-1-1-1,0 0 1,1 0-1,-1 0 1,1 0-1,0 0 1,0 0 0,0 0-1,0 0 1,0 0-1,0-1 1,0 1-1,1 0 1,-1-1 0,0 1-1,1-1 1,0 1-1,-1-1 1,1 0-1,0 1 1,3 1-1,-1-2 9,0 0 0,0 0-1,0 0 1,-1 0 0,2-1-1,-1 1 1,0-1-1,0 0 1,0 0 0,8-2-1,-2 1 23,0-2-1,-1 1 0,1-1 1,0-1-1,-1 0 0,0 0 1,0-1-1,12-8 0,-14 8 10,-1 0 0,-1 0 0,1-1 0,-1 1 0,0-1-1,0 0 1,0-1 0,-1 1 0,0-1 0,0 0-1,-1 0 1,0 0 0,0 0 0,-1-1 0,0 1 0,0-1-1,-1 0 1,0 1 0,0-1 0,0 0 0,-1 0-1,-1 1 1,-1-15 0,2 21-47,0 0-1,0 0 1,-1 0-1,1 0 1,0 0-1,0 0 1,-1 0-1,1 0 1,0 0-1,-1 1 1,1-1-1,-1 0 1,1 0-1,-1 0 1,1 1 0,-1-1-1,0 0 1,1 0-1,-1 1 1,0-1-1,1 1 1,-1-1-1,0 0 1,0 1-1,0 0 1,0-1-1,0 1 1,0-1-1,1 1 1,-1 0 0,0 0-1,0 0 1,0-1-1,0 1 1,0 0-1,0 0 1,0 0-1,0 0 1,0 1-1,0-1 1,0 0-1,0 0 1,0 1-1,0-1 1,0 0-1,1 1 1,-1-1 0,0 1-1,0-1 1,-1 2-1,-1 0-17,-1 1 1,1 0-1,0-1 0,0 1 1,0 0-1,0 1 0,1-1 1,0 1-1,-1-1 0,-1 6 1,2-4 16,-7 27-31,9-31 39,0-1-1,0 1 0,1 0 0,-1 0 0,0-1 0,1 1 0,-1 0 1,1-1-1,-1 1 0,1 0 0,-1-1 0,1 1 0,-1 0 0,1-1 1,0 1-1,-1-1 0,1 1 0,0-1 0,-1 0 0,1 1 0,0-1 0,0 0 1,-1 1-1,1-1 0,0 0 0,0 0 0,-1 0 0,1 0 0,0 0 1,0 0-1,0 0 0,0 0 0,-1 0 0,1 0 0,0 0 0,1 0 1,8-2 12,1 0 0,-1 0 0,0-1 1,0 0-1,0-1 0,0 0 1,-1-1-1,0 1 0,1-2 1,-2 0-1,1 0 0,8-7 1,33-21-137,-49 37 92,0 1 1,0-1 0,0 0 0,-1 0-1,1 0 1,-1 1 0,0-1 0,0 0-1,0 6 1,0-8 28,-1 18 8,0-10-61,1-1-1,0 0 1,1 0-1,-1 1 1,1-1-1,4 11 0,-5-17-84,1 0 0,0-1 0,0 1 0,0-1 0,0 1 0,0-1 0,0 1 0,0-1 0,0 0 0,0 1 0,1-1 0,-1 0 0,1 0 0,-1 0-1,1 0 1,-1 0 0,1 0 0,-1-1 0,1 1 0,0 0 0,-1-1 0,1 1 0,0-1 0,0 0 0,-1 0 0,1 0 0,0 1 0,0-2 0,0 1 0,-1 0-1,1 0 1,0 0 0,0-1 0,-1 1 0,1-1 0,1 0 0,5-3-861,0 0 0,-1 0 0,0 0 0,0-1 0,0 0 0,0 0 0,-1-1 0,0 0 0,0 0 0,0-1-1,-1 1 1,0-1 0,-1 0 0,6-11 0,10-18-7306</inkml:trace>
</inkml:ink>
</file>

<file path=ppt/ink/ink5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278"/>
    </inkml:context>
    <inkml:brush xml:id="br0">
      <inkml:brushProperty name="width" value="0.025" units="cm"/>
      <inkml:brushProperty name="height" value="0.025" units="cm"/>
    </inkml:brush>
  </inkml:definitions>
  <inkml:trace contextRef="#ctx0" brushRef="#br0">120 0 17457,'0'0'5690,"-3"14"-4649,-5 26-177,2 1 0,2 0-1,1 52 1,4-70-720,0 1 0,2-1 0,0 0 0,2 0 0,0-1 0,2 1 0,17 40 0,-23-61-135,-1 0-1,1 0 0,0-1 0,0 1 1,0 0-1,0-1 0,0 1 1,0 0-1,0-1 0,0 1 0,1-1 1,-1 0-1,1 1 0,2 1 1,-4-4-7,1 0 1,-1 1-1,1-1 1,-1 1-1,0-1 1,1 0 0,-1 1-1,0-1 1,1 0-1,-1 1 1,0-1-1,0 0 1,0 0-1,0 1 1,0-1 0,0 0-1,0 0 1,0 1-1,0-1 1,0 0-1,0 0 1,0 1-1,-1-2 1,1-7-18,-2 0 0,1 1 0,-1-1 0,0 1 0,-8-16 0,-1 8 60,-2 1 0,0 0-1,0 1 1,-2 0 0,0 1-1,0 1 1,-32-20 0,39 27 99,86 0 822,-39 6-1063,15-1-1672,-20-2-2493,-19-3-50,-11-4-2405,-3-3-5588</inkml:trace>
</inkml:ink>
</file>

<file path=ppt/ink/ink5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621"/>
    </inkml:context>
    <inkml:brush xml:id="br0">
      <inkml:brushProperty name="width" value="0.025" units="cm"/>
      <inkml:brushProperty name="height" value="0.025" units="cm"/>
    </inkml:brush>
  </inkml:definitions>
  <inkml:trace contextRef="#ctx0" brushRef="#br0">0 37 16400,'0'0'11979,"74"-37"-26040</inkml:trace>
</inkml:ink>
</file>

<file path=ppt/ink/ink5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19.998"/>
    </inkml:context>
    <inkml:brush xml:id="br0">
      <inkml:brushProperty name="width" value="0.025" units="cm"/>
      <inkml:brushProperty name="height" value="0.025" units="cm"/>
    </inkml:brush>
  </inkml:definitions>
  <inkml:trace contextRef="#ctx0" brushRef="#br0">124 0 19538,'-10'2'1655,"2"-2"-1155,-48 6 2406,53-6-2828,0 0 1,0 1 0,0-1 0,0 1 0,0 0-1,0 0 1,1 0 0,-1 0 0,0 1-1,1-1 1,-1 1 0,1-1 0,-1 1 0,1 0-1,-4 4 1,5-6-91,1 1 1,0-1-1,0 1 0,-1-1 0,1 1 0,0-1 1,0 1-1,0-1 0,0 1 0,0-1 0,0 1 1,0-1-1,0 1 0,0-1 0,0 1 0,0-1 1,0 1-1,0-1 0,0 1 0,0-1 0,1 1 1,-1-1-1,0 1 0,0-1 0,1 1 0,-1-1 1,0 0-1,0 1 0,1-1 0,-1 1 1,1-1-1,-1 0 0,0 1 0,1-1 0,-1 0 1,1 1-1,-1-1 0,1 0 0,-1 0 0,1 0 1,-1 1-1,0-1 0,2 0 0,27 5-2,-18-3 19,10 2-103,-8-3-358,0 2-1,0-1 1,0 2 0,-1-1 0,0 2 0,1 0-1,21 12 1,-33-16 522,0 0 0,0-1 0,0 1 1,0 0-1,0 0 0,0 0 0,0 0 0,0 0 0,-1 0 0,1 0 0,0 0 1,-1 0-1,1 1 0,-1-1 0,1 0 0,-1 0 0,1 1 0,-1-1 1,0 0-1,0 0 0,0 1 0,1-1 0,-1 0 0,0 1 0,-1-1 0,1 2 1,-1 0 127,0-1 1,0 1 0,-1-1 0,1 0 0,-1 1 0,1-1 0,-1 0 0,0 0 0,0 0 0,1 0 0,-6 3-1,-4 4 558,-1-1-1,-1-1 1,-19 9-1,31-15-749,-3 1 20,-1 0-1,0 0 0,-1 0 1,1-1-1,0 1 0,0-1 1,-1 0-1,-7-1 0,13 0-143,-1 0-1,1 0 0,0 0 1,0 0-1,-1 0 0,1 0 1,0-1-1,0 1 1,-1 0-1,1 0 0,0 0 1,0-1-1,0 1 0,-1 0 1,1 0-1,0-1 0,0 1 1,0 0-1,0 0 0,0-1 1,0 1-1,-1 0 0,1-1 1,0 1-1,0 0 1,0 0-1,0-1 0,0 1 1,0 0-1,0-1 0,0 1 1,0 0-1,0 0 0,1-1 1,-1 1-1,0 0 0,0-1 1,0 1-1,0 0 0,0 0 1,0-1-1,1 1 1,-1 0-1,0 0 0,0 0 1,0-1-1,0 1 0,1 0 1,8-15-4844,9-4-3613</inkml:trace>
</inkml:ink>
</file>

<file path=ppt/ink/ink5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0.336"/>
    </inkml:context>
    <inkml:brush xml:id="br0">
      <inkml:brushProperty name="width" value="0.025" units="cm"/>
      <inkml:brushProperty name="height" value="0.025" units="cm"/>
    </inkml:brush>
  </inkml:definitions>
  <inkml:trace contextRef="#ctx0" brushRef="#br0">49 379 13741,'0'0'5717,"-4"10"-3368,0-2-1791,1-3-164,0 1 1,0-1 0,1 1 0,0 0 0,0 0-1,1 0 1,0 1 0,-1 11 0,2-17-382,0-1 1,0 1 0,1 0-1,-1-1 1,1 1-1,-1-1 1,1 1 0,-1 0-1,1-1 1,-1 1-1,1-1 1,-1 0 0,1 1-1,-1-1 1,1 1-1,0-1 1,-1 0 0,1 0-1,0 1 1,-1-1-1,1 0 1,0 0-1,-1 0 1,1 1 0,0-1-1,0 0 1,-1 0-1,1 0 1,0 0 0,0-1-1,-1 1 1,1 0-1,0 0 1,-1 0 0,1-1-1,0 1 1,-1 0-1,1 0 1,0-1 0,0 0-1,32-12 567,-22 5-527,0 0 1,-1-1 0,0-1-1,0 1 1,-1-2-1,-1 1 1,0-1 0,0 0-1,-1-1 1,0 0-1,-1 0 1,-1-1-1,5-13 1,-3 5-70,-1-1 1,-1 1-1,-1-1 0,-1 0 1,-1-1-1,-1 1 0,-2-26 1,1 43 21,-1 1 0,1 0 0,-1-1 0,0 1 0,0 0 0,0 0 0,-1 0 0,1 0 0,-1 0 0,0 0 0,0 0 0,0 0 0,-1 1 0,1-1 0,-1 1 0,0 0 0,0 0 0,0 0 0,-1 0 0,1 0 0,-6-3 0,6 5 14,-1 0-1,1-1 1,0 2 0,-1-1-1,1 0 1,-1 1-1,1-1 1,-1 1 0,1 0-1,-1 0 1,1 0-1,-1 1 1,1-1 0,-1 1-1,1 0 1,0 0-1,-1 0 1,1 0 0,0 1-1,0-1 1,0 1-1,0 0 1,0 0 0,0 0-1,0 0 1,-4 5-1,-2 2 50,1 0 0,-1 1 0,1 0 0,1 1 0,0 0 0,1 0 0,-8 18 0,11-23-41,0 0 0,1 0 0,0 0 0,0 0 1,1 0-1,0 1 0,0-1 0,0 0 0,1 1 1,0-1-1,0 1 0,0-1 0,1 1 0,0-1 0,1 0 1,3 12-1,-2-14-55,-1 0 0,1 0 0,0-1 0,0 1 0,0-1 0,1 0 0,-1 0 0,1 0 0,-1-1 0,1 1 0,0-1 1,0 0-1,0 0 0,1 0 0,-1 0 0,0-1 0,9 2 0,9 1-491,1 0 1,29 1-1,-31-4-44,-8 0-249,-2 0-454,0-1 1,0 2-1,0 0 1,14 4-1,-23-5 1169,1-1 1,-1 1-1,0 0 0,0 0 0,0 0 0,0 0 0,0 1 1,0-1-1,0 0 0,-1 1 0,1 0 0,0-1 0,-1 1 1,1 0-1,-1 0 0,0 0 0,1 0 0,-1 0 0,0 0 1,0 0-1,-1 0 0,1 0 0,0 0 0,-1 1 0,1-1 1,0 4-1,-1 6 322,-1 0 1,0-1-1,0 1 0,-4 12 1,2-5-425,2-17-160,1 6-464,5-5-3950,7-3-1079</inkml:trace>
</inkml:ink>
</file>

<file path=ppt/ink/ink5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1"/>
    </inkml:context>
    <inkml:brush xml:id="br0">
      <inkml:brushProperty name="width" value="0.025" units="cm"/>
      <inkml:brushProperty name="height" value="0.025" units="cm"/>
    </inkml:brush>
  </inkml:definitions>
  <inkml:trace contextRef="#ctx0" brushRef="#br0">74 233 15214,'0'0'8435,"-10"6"-6294,6-3-2019,0-1 0,-1 1-1,1-1 1,1 1 0,-1 0 0,0 1 0,1-1 0,-1 1 0,1-1 0,0 1 0,0 0-1,1 0 1,-1 1 0,1-1 0,0 0 0,0 1 0,0-1 0,1 1 0,-1 0 0,1-1-1,0 1 1,1 0 0,-1 7 0,1-10-116,0-1-1,0 1 0,-1-1 1,1 1-1,1 0 0,-1-1 1,0 1-1,0-1 0,1 1 1,-1-1-1,0 1 0,1-1 1,0 0-1,-1 1 0,1-1 1,0 0-1,0 1 0,0-1 1,-1 0-1,1 0 0,1 1 1,-1-1-1,0 0 0,0 0 1,0-1-1,0 1 0,1 0 1,-1 0-1,0 0 0,1-1 1,-1 1-1,1-1 0,-1 1 1,1-1-1,-1 0 0,1 1 1,-1-1-1,1 0 0,-1 0 1,1 0-1,-1 0 0,1 0 1,-1 0-1,1-1 0,-1 1 1,1 0-1,-1-1 0,1 1 1,-1-1-1,1 0 0,-1 1 1,2-2-1,4-2-55,-1 0-1,0 0 1,0 0-1,0-1 1,0 1-1,-1-2 1,0 1-1,0 0 1,6-9-1,-2 1-558,0-1 0,0 0 0,8-19 0,-24 49 802,1 1 0,1 0-1,1 1 1,0-1 0,1 1 0,-1 30 0,4-47-180,0-1 1,0 1-1,0 0 0,0 0 0,0-1 0,0 1 0,0 0 0,0 0 0,1-1 1,-1 1-1,0 0 0,0 0 0,1-1 0,-1 1 0,0 0 0,1-1 0,-1 1 1,1 0-1,-1-1 0,1 1 0,-1-1 0,1 1 0,-1-1 0,1 1 0,0-1 1,-1 1-1,1-1 0,0 0 0,-1 1 0,2-1 0,25-3 542,-19 1-418,-1-1 0,0-1 0,0 0 0,0 0-1,8-6 1,0-4-150,-1-1-1,0 0 1,-1-1-1,-1-1 1,0 0-1,-2 0 1,0-1-1,-1 0 1,10-27-1,-13 28-401,-1 0-1,0 0 1,-1-1 0,-1 0-1,-1 0 1,0-25-1,-2 42 410,0 1-1,0-1 1,0 1-1,1-1 1,-1 1-1,0-1 1,0 1-1,0-1 0,-1 0 1,1 1-1,0-1 1,0 1-1,0-1 1,0 1-1,0-1 0,-1 1 1,1-1-1,0 1 1,-1-1-1,1 1 1,0-1-1,-1 1 1,1-1-1,0 1 0,-1-1 1,1 1-1,-1 0 1,1-1-1,-1 1 1,1 0-1,-1 0 1,1-1-1,-1 1 0,0 0 1,-18 9 190,-16 29 256,24-18-236,0 0 0,1 1 0,0 0 0,2 1 0,1 0 0,1 0 0,0 0 0,2 1 0,1 0 0,1 0 0,0 0 0,2 0-1,1 0 1,3 25 0,-3-45-209,-1 0 0,1 1 0,0-1-1,0 0 1,0 0 0,0 0 0,1 0 0,-1 0-1,1 0 1,0 0 0,0 0 0,0-1-1,0 1 1,0-1 0,1 1 0,-1-1-1,1 0 1,-1 0 0,1 0 0,0 0 0,0 0-1,0-1 1,0 1 0,0-1 0,0 0-1,0 0 1,0 0 0,1 0 0,-1-1-1,6 1 1,-4-1 10,0 0 0,0-1-1,0 1 1,0-1-1,0 0 1,0-1 0,0 1-1,0-1 1,0 0 0,-1 0-1,1-1 1,-1 1 0,0-1-1,1 0 1,-1 0-1,0-1 1,-1 1 0,1-1-1,4-5 1,5-10 33,0-2 0,-1 1 0,-1-2 0,-1 1 0,-1-1 0,10-38 0,-7 17-70,-3-1 0,6-71 1,-14 103 0,0 7 19,0 0 0,-1 0 0,1 0 0,-1 0 0,0 0 0,-1-1 0,1 1 0,-3-9 0,2 14 23,0 1 1,-1 0-1,1 0 0,0 0 0,1 0 1,-1 0-1,0 0 0,0 1 1,0-1-1,1 0 0,-1 0 1,0 1-1,1-1 0,-1 0 1,1 1-1,-1 1 0,-4 18 45,1 0 0,1 0 0,1 0 0,1 0 0,0 0 1,2 0-1,4 30 0,-3-35-35,1 0 0,0 0 1,2 0-1,0-1 0,0 1 1,1-1-1,1-1 0,1 1 1,0-1-1,13 16 0,-21-30-32,0 1-1,0-1 0,0 1 1,0-1-1,0 0 0,1 1 1,-1-1-1,0 0 0,0 1 0,1-1 1,-1 0-1,0 0 0,0 1 1,1-1-1,-1 0 0,0 0 1,1 1-1,-1-1 0,0 0 1,1 0-1,-1 0 0,0 1 0,1-1 1,-1 0-1,1 0 0,-1 0 1,0 0-1,1 0 0,-1 0 1,1 0-1,-1 0 0,0 0 0,1 0 1,0 0-1,-8-15-155,-13-3-490,0 1 0,-39-26 0,37 28 1042,1-1 0,-35-33-1,55 49-346,1-1 0,-1 1-1,1 0 1,-1-1 0,1 1-1,0-1 1,-1 1 0,1-1-1,-1 1 1,1 0 0,0-1-1,-1 1 1,1-1 0,0 0-1,0 1 1,-1-1 0,1 1-1,0-1 1,0 1 0,0-1-1,0 0 1,0 1 0,0-1-1,0 1 1,0-1 0,0 0-1,0 1 1,0-1 0,0 1-1,0-1 1,0 1 0,1-1-1,-1 0 1,0 1 0,0-1 0,1 1-1,-1-1 1,0 1 0,1-1-1,-1 1 1,0-1 0,1 1-1,-1 0 1,1-1 0,-1 1-1,1 0 1,-1-1 0,1 1-1,-1 0 1,1-1 0,-1 1-1,1 0 1,-1 0 0,1 0-1,0-1 1,-1 1 0,1 0-1,-1 0 1,1 0 0,0 0-1,0 0 1,47-4-195,-39 4 236,51-2-351,34-2-2469,-31-5-5467,-12-4-8159</inkml:trace>
</inkml:ink>
</file>

<file path=ppt/ink/ink5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1.843"/>
    </inkml:context>
    <inkml:brush xml:id="br0">
      <inkml:brushProperty name="width" value="0.025" units="cm"/>
      <inkml:brushProperty name="height" value="0.025" units="cm"/>
    </inkml:brush>
  </inkml:definitions>
  <inkml:trace contextRef="#ctx0" brushRef="#br0">67 86 9065,'1'-15'3397,"0"11"-2557,0-1 0,0 0 0,-1 1-1,0-1 1,0 0 0,0 0 0,0 1 0,-1-1 0,0 0 0,0 1 0,0-1-1,0 1 1,-3-6 0,3 10-756,0 0-1,0 0 0,0 0 1,1 0-1,-1 0 0,0 1 1,0-1-1,1 0 1,-1 1-1,0-1 0,1 0 1,-1 1-1,0-1 0,1 1 1,-1-1-1,0 1 0,1-1 1,-1 1-1,1-1 1,-1 1-1,1 0 0,0-1 1,-1 1-1,1 0 0,-1-1 1,1 1-1,0 0 0,0 0 1,-1-1-1,1 1 0,0 0 1,0 0-1,0-1 1,0 2-1,-10 31-69,10-33 1,-11 46 190,2 1 0,3 0 0,1 0 0,3 59 0,2-101-177,0 0-1,0-1 1,1 1 0,-1 0-1,1-1 1,0 1 0,1 0 0,-1-1-1,1 0 1,0 1 0,0-1-1,0 0 1,1 0 0,-1 0-1,1 0 1,0 0 0,0-1 0,4 4-1,-3-5 15,-1 1 0,1-1 0,0 0 0,0-1 0,0 1 1,0-1-1,0 0 0,0 0 0,0 0 0,1 0 0,-1-1 0,0 1 0,0-1 0,1 0 0,-1-1 0,0 1 0,0-1 0,1 0 0,-1 0 0,5-2 0,-1 1 32,0-2 0,0 1-1,-1-1 1,0 0 0,1-1 0,-1 0-1,-1 0 1,1 0 0,-1-1-1,0 0 1,0 0 0,-1-1 0,6-8-1,-1-1 120,0 0 0,-1 0 0,0-1 0,10-32 0,-18 146-407,-1-94 215,0 1 0,0 0 0,0 0 0,0 0 0,1-1 0,-1 1-1,1 0 1,0-1 0,0 1 0,1 0 0,-1-1 0,1 1 0,0-1-1,0 0 1,0 0 0,5 6 0,-4-6 22,1-1-1,-1 0 1,1 1 0,0-2 0,0 1 0,0 0-1,0-1 1,0 0 0,0 0 0,0 0-1,0 0 1,0-1 0,0 1 0,1-1 0,5-1-1,0 1 115,1-1 0,0 0 0,-1 0 0,1-2 0,-1 1-1,0-1 1,1-1 0,15-7 0,-22 9-295,-1 0-1,1-1 1,-1 1 0,0 0-1,0-1 1,0 0 0,0 0-1,0 0 1,-1 0 0,1 0-1,2-6 1,-3 6-410,-1 0 1,0 0-1,0 0 0,0 0 1,-1 0-1,1 0 0,-1 0 1,0-1-1,0 1 0,0 0 0,0 0 1,0 0-1,-1 0 0,0 0 1,1 0-1,-3-6 0,-14-21-9249</inkml:trace>
</inkml:ink>
</file>

<file path=ppt/ink/ink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9.863"/>
    </inkml:context>
    <inkml:brush xml:id="br0">
      <inkml:brushProperty name="width" value="0.025" units="cm"/>
      <inkml:brushProperty name="height" value="0.025" units="cm"/>
    </inkml:brush>
  </inkml:definitions>
  <inkml:trace contextRef="#ctx0" brushRef="#br0">121 160 6278,'0'0'22864,"-11"0"-22303,3 0-433,0 1 1,0 0-1,0 0 1,0 1-1,0 0 1,-13 6-1,18-8-86,1 1 0,0 0 0,0 0 0,-1 1 0,1-1 0,0 0 0,0 1 0,0-1 0,0 1 0,1 0 0,-1 0 0,0-1 0,1 1 0,-1 0 0,1 0 0,0 0 0,-1 1 0,1-1 0,0 0 0,0 0 0,1 1 0,-1-1 0,0 1 0,1-1 0,-1 0 0,1 1 0,0-1 0,0 1 0,0-1 0,0 1 0,0-1 0,2 5 0,-2-6-39,1 0 1,-1 0-1,1 0 1,-1-1 0,1 1-1,0 0 1,-1 0 0,1 0-1,0-1 1,0 1 0,0 0-1,-1-1 1,1 1-1,0 0 1,0-1 0,0 0-1,0 1 1,0-1 0,0 1-1,0-1 1,0 0-1,0 0 1,0 0 0,0 1-1,2-1 1,32 0-38,-25 0 11,3-1-121,-1-1 0,1 0 1,0-1-1,-1 0 0,1-1 0,-1 0 0,0-1 0,-1-1 1,1 0-1,-1 0 0,0-1 0,-1 0 0,1-1 1,11-12-1,15-16 240,-1-2 0,35-47 1,-59 70 250,-23 31 51,0-1 1,0 2-1,2-1 1,-11 26-1,15-32-449,1 1 1,1 0-1,0 0 0,0 1 0,1-1 0,1 0 0,0 1 0,0-1 0,2 13 1,-1-20-254,1 0 1,-1-1 0,1 1 0,0 0 0,1-1 0,-1 1 0,1-1 0,-1 1 0,1-1 0,0 0-1,0 0 1,0 0 0,1 0 0,-1 0 0,1 0 0,0-1 0,4 5 0,23 12-6370</inkml:trace>
</inkml:ink>
</file>

<file path=ppt/ink/ink5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197"/>
    </inkml:context>
    <inkml:brush xml:id="br0">
      <inkml:brushProperty name="width" value="0.025" units="cm"/>
      <inkml:brushProperty name="height" value="0.025" units="cm"/>
    </inkml:brush>
  </inkml:definitions>
  <inkml:trace contextRef="#ctx0" brushRef="#br0">0 0 21140,'0'0'4612,"64"63"-4644,-24-49-2882,-3-4-2211,-2 3-4324</inkml:trace>
</inkml:ink>
</file>

<file path=ppt/ink/ink5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534"/>
    </inkml:context>
    <inkml:brush xml:id="br0">
      <inkml:brushProperty name="width" value="0.025" units="cm"/>
      <inkml:brushProperty name="height" value="0.025" units="cm"/>
    </inkml:brush>
  </inkml:definitions>
  <inkml:trace contextRef="#ctx0" brushRef="#br0">28 504 16143,'0'0'2920,"0"9"235,-4 28-806,4-37-2316,0 1 0,0-1 0,0 1 0,0-1-1,0 1 1,0 0 0,1-1 0,-1 1 0,0-1-1,0 1 1,0-1 0,0 1 0,1-1 0,-1 1 0,0-1-1,1 1 1,-1-1 0,0 1 0,1-1 0,-1 1-1,0-1 1,1 0 0,-1 1 0,1-1 0,-1 0-1,1 1 1,-1-1 0,1 0 0,-1 0 0,1 1 0,-1-1-1,1 0 1,-1 0 0,1 0 0,-1 0 0,1 0-1,0 0 1,-1 0 0,1 0 0,-1 0 0,1 0 0,-1 0-1,1 0 1,0 0 0,-1 0 0,1 0 0,-1 0-1,1-1 1,-1 1 0,1 0 0,-1-1 0,1 1 0,26-14 565,-15 5-469,0-1 0,-1-1-1,0 1 1,0-2-1,-2 1 1,1-1-1,-2-1 1,1 0-1,-2 0 1,0 0-1,0-1 1,8-27-1,-8 17-74,-1 0 0,-2 0 0,0-1 1,-1 0-1,-1 0 0,-2 0 0,-2-28 0,0 41-138,0-1 0,0 0 0,-1 1 0,-7-20 0,9 28 17,-1 1 0,1-1 0,-1 1 0,0-1 0,0 1-1,0 0 1,0 0 0,0 0 0,-1 0 0,0 0 0,1 0 0,-1 0 0,0 1 0,0 0 0,-1-1 0,1 1-1,0 1 1,-1-1 0,-3-1 0,5 2 49,-1 1 0,1 0 0,0 0-1,-1 0 1,1 0 0,0 1 0,-1-1 0,1 0-1,0 1 1,0 0 0,-1 0 0,1-1 0,0 1 0,0 0-1,0 1 1,0-1 0,0 0 0,0 1 0,0-1 0,1 1-1,-1-1 1,0 1 0,-2 3 0,-32 50-245,33-49 257,-2 2 21,-8 15 499,-16 41 0,26-58-435,1 1 0,0-1-1,0 1 1,1 0-1,0 0 1,0 0-1,0 0 1,1 0 0,0 0-1,1 0 1,1 10-1,0-14-70,-1 1-1,0-1 0,1 0 0,0 0 1,0 0-1,0 0 0,0-1 0,0 1 1,1 0-1,-1-1 0,1 0 0,-1 1 1,1-1-1,0 0 0,0 0 0,0-1 1,4 2-1,62 25 68,-48-21-78,15 5-3,-18-7-532,0 1 0,0 1 0,-1 1 0,26 15 0,-39-20 476,0 0-1,1 1 1,-1-1-1,-1 1 1,1 0-1,0 0 1,-1 1-1,0-1 0,0 1 1,0-1-1,-1 1 1,1 0-1,-1 0 1,0 0-1,-1 0 1,1 0-1,-1 1 1,0-1-1,0 0 1,0 9-1,-2 1 104,2 14-1268,-1-28 1021,0-1 1,0 1-1,0-1 0,0 1 1,0 0-1,1-1 0,-1 1 1,0-1-1,0 1 0,1-1 1,-1 1-1,0-1 0,1 1 1,-1-1-1,1 1 1,-1-1-1,1 1 0,-1-1 1,1 0-1,-1 1 0,1-1 1,-1 0-1,1 1 0,-1-1 1,1 0-1,-1 0 0,1 1 1,0-1-1,-1 0 0,1 0 1,0 0-1,-1 0 1,1 0-1,-1 0 0,2 0 1,16-2-5358</inkml:trace>
</inkml:ink>
</file>

<file path=ppt/ink/ink5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2.855"/>
    </inkml:context>
    <inkml:brush xml:id="br0">
      <inkml:brushProperty name="width" value="0.025" units="cm"/>
      <inkml:brushProperty name="height" value="0.025" units="cm"/>
    </inkml:brush>
  </inkml:definitions>
  <inkml:trace contextRef="#ctx0" brushRef="#br0">20 88 13004,'0'0'11184,"9"3"-10228,4 1-815,1 0 0,-1-1 0,1-1 0,-1 0 0,17 0 0,-27-2-78,-1 1 1,1-1-1,0 0 1,0-1 0,0 1-1,-1 0 1,1-1-1,0 1 1,-1-1-1,1 0 1,0 0 0,-1 0-1,1 0 1,-1 0-1,1-1 1,-1 1-1,0-1 1,1 0-1,-1 0 1,0 1 0,0-1-1,0 0 1,-1-1-1,1 1 1,0 0-1,-1 0 1,0-1-1,1 1 1,-1-1 0,0 0-1,0 1 1,0-1-1,-1 0 1,1 1-1,-1-1 1,1-5-1,-1 6-6,0 0-1,0 0 0,0 0 0,-1 1 0,1-1 1,0 0-1,-1 0 0,0 0 0,1 1 0,-1-1 0,0 0 1,0 0-1,0 1 0,0-1 0,0 1 0,0-1 1,-1 1-1,1 0 0,0-1 0,-1 1 0,1 0 0,-1 0 1,1 0-1,-1 0 0,0 0 0,1 0 0,-1 0 0,0 1 1,0-1-1,1 1 0,-1-1 0,0 1 0,0-1 1,0 1-1,-2 0 0,-1 0-51,0-1 1,0 1-1,0 0 0,0 1 1,0-1-1,0 1 1,0 0-1,1 0 1,-1 0-1,0 1 0,0 0 1,-8 4-1,7-1 7,-1 1-1,0 0 1,1 0-1,0 0 1,1 1-1,-1-1 0,1 1 1,1 1-1,-1-1 1,1 1-1,0 0 1,1 0-1,0 0 1,0 0-1,1 0 1,0 1-1,0-1 1,1 1-1,0 15 1,1-22-22,0 0 0,0 0 1,0 0-1,0 1 0,1-1 1,-1 0-1,1 0 1,0 0-1,0 0 0,-1 0 1,1 0-1,1-1 0,-1 1 1,0 0-1,0 0 0,1-1 1,-1 1-1,0-1 0,1 1 1,3 2-1,-1-2-140,1 1 0,-1-1 0,1 0 1,0 0-1,0 0 0,0-1 0,0 0 0,8 2 0,4-2-1056,0 0 1,0-1-1,0-1 0,26-4 0,20-14-4495,-2-12 202</inkml:trace>
</inkml:ink>
</file>

<file path=ppt/ink/ink5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3.228"/>
    </inkml:context>
    <inkml:brush xml:id="br0">
      <inkml:brushProperty name="width" value="0.025" units="cm"/>
      <inkml:brushProperty name="height" value="0.025" units="cm"/>
    </inkml:brush>
  </inkml:definitions>
  <inkml:trace contextRef="#ctx0" brushRef="#br0">204 1 9577,'0'0'4842,"-10"2"-1345,2 0-2930,0 0 1,1 0 0,-1 1-1,1 0 1,0 1 0,0-1-1,0 1 1,-9 7 0,14-9-465,-1 0-1,0 1 1,1-1-1,-1 1 1,1 0 0,0 0-1,0 0 1,0 0 0,0 0-1,1 0 1,-1 0 0,1 0-1,0 1 1,0-1 0,0 1-1,0-1 1,1 1-1,-1-1 1,1 1 0,0-1-1,0 1 1,0 0 0,0-1-1,1 1 1,1 4 0,-2-6-224,1 0 0,0 0 0,0 0 1,0 0-1,0 0 0,1 0 0,-1 0 1,1 0-1,-1 0 0,1-1 0,-1 1 1,1-1-1,0 1 0,0-1 0,3 3 1,39 17-663,-36-19 792,-1 1 0,0 1 0,-1-1 0,14 9 0,-18-10 62,0-1-1,0 1 1,0 0-1,0 0 1,-1 0-1,1 0 1,0 0-1,-1 0 0,1 0 1,-1 1-1,0-1 1,0 0-1,0 1 1,0-1-1,0 1 1,0-1-1,-1 1 0,1 0 1,-1-1-1,0 1 1,0-1-1,0 1 1,0 0-1,0-1 1,0 1-1,-1 0 0,1-1 1,-1 1-1,0-1 1,0 1-1,0-1 1,0 1-1,0-1 1,0 0-1,-1 0 0,1 1 1,-1-1-1,0 0 1,1 0-1,-1 0 1,0-1-1,0 1 1,-3 2-1,-4 3 30,0-1-1,0 0 1,0 0-1,-1-1 1,0 0-1,0-1 1,0 0-1,0-1 1,-16 4-1,-19-3-2608,-4-4-3139</inkml:trace>
</inkml:ink>
</file>

<file path=ppt/ink/ink5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3.724"/>
    </inkml:context>
    <inkml:brush xml:id="br0">
      <inkml:brushProperty name="width" value="0.025" units="cm"/>
      <inkml:brushProperty name="height" value="0.025" units="cm"/>
    </inkml:brush>
  </inkml:definitions>
  <inkml:trace contextRef="#ctx0" brushRef="#br0">221 191 16143,'11'-14'383,"38"-64"2110,-47 73-2105,1 0 1,-1-1 0,1 1-1,-2-1 1,1 1-1,0-1 1,-1 0 0,0 0-1,-1 0 1,1 1 0,-1-1-1,-1-11 1,0 16-353,1 0 0,-1 0 0,0 0 0,1 0 0,-1 0 0,0 0 0,0 1 0,0-1 0,1 0 0,-1 0 0,0 1 0,0-1 0,0 0 0,0 1 0,0-1 0,0 1 0,0 0 0,-1-1 0,1 1 0,0 0 0,0-1 0,0 1 0,0 0 0,0 0 0,-1 0 0,1 0 0,0 0 0,0 0 0,0 1 0,0-1 0,0 0 0,0 0 0,-1 1 0,1-1 0,0 1 0,0-1 0,-2 2 0,-3 0-41,0 0 1,0 1-1,0 0 0,0 0 0,-8 6 1,-3 7 292,1 0-1,0 2 1,2-1 0,0 2 0,1 0 0,0 0-1,-12 30 1,8-13 247,2 1 0,2 0-1,-13 58 1,22-74-464,0 1-1,0 0 0,2 1 0,1-1 1,2 23-1,-1-40-69,0-1 0,1 1 1,0 0-1,0 0 0,0-1 0,0 1 1,1 0-1,-1-1 0,1 1 0,0-1 1,1 0-1,-1 0 0,1 0 0,0 0 1,0 0-1,0 0 0,0-1 0,1 1 1,-1-1-1,1 0 0,0 0 0,0-1 1,0 1-1,1-1 0,-1 0 0,0 0 1,1 0-1,-1 0 0,6 0 0,2 0 20,1-1 0,-1-1 0,0 0 0,1 0 0,-1-2 0,0 1 0,0-1 0,0-1 0,0 0 0,0-1 0,0-1 0,-1 1 0,0-2 0,0 1 0,0-2 0,-1 1 0,0-2 0,12-9 0,-13 9 14,1 0 1,-2 0-1,1-1 1,-1 0-1,-1 0 1,0-1-1,0 1 1,-1-2-1,0 1 1,0-1-1,-2 0 1,1 0-1,-1 0 1,-1-1-1,0 1 1,0-1-1,-2 0 1,2-23-1,-3 32-30,0 1-1,-1-1 0,1 1 1,-1 0-1,1-1 0,-1 1 0,0-1 1,0 1-1,0 0 0,0 0 1,0-1-1,-1 1 0,1 0 1,-1 0-1,1 0 0,-1 0 0,0 1 1,1-1-1,-1 0 0,0 1 1,0-1-1,-1 1 0,1 0 1,0 0-1,0 0 0,-1 0 0,1 0 1,0 0-1,-1 0 0,-4 0 1,3 1-21,0-1 1,1 1-1,-1 0 1,0 0-1,0 0 1,0 1-1,1-1 1,-1 1-1,0 0 1,1 0-1,-1 1 1,1-1-1,-1 1 1,1-1 0,-1 1-1,1 0 1,0 0-1,0 1 1,-5 3-1,4-1 8,0 0 0,0 0 0,0 1 0,0-1-1,1 1 1,0 0 0,0-1 0,0 1 0,1 1 0,0-1-1,0 0 1,1 0 0,0 1 0,0-1 0,0 1 0,1 11-1,0-17 11,0 0-1,0 0 0,0 0 0,1 0 1,-1 0-1,0 0 0,1 0 0,-1-1 0,1 1 1,-1 0-1,1 0 0,0 0 0,-1 0 1,1 0-1,0-1 0,-1 1 0,1 0 0,0-1 1,0 1-1,0 0 0,0-1 0,-1 1 1,1-1-1,0 0 0,2 1 0,32 3 21,35-16 26,-48 4-157,1-1 0,33-18 0,-34 15-1211,0 2 0,32-11 0,-53 21 1272,-1 0 1,1 0-1,0 0 1,0 0-1,-1 0 0,1 0 1,0 1-1,-1-1 1,1 0-1,0 1 0,-1-1 1,1 0-1,-1 1 0,1-1 1,0 1-1,-1-1 1,1 0-1,-1 1 0,1 0 1,-1-1-1,0 1 0,1-1 1,-1 1-1,1-1 1,-1 1-1,0 0 0,0-1 1,1 1-1,-1 0 0,0-1 1,0 1-1,0 0 1,0 0-1,0-1 0,0 1 1,0 0-1,0-1 0,0 1 1,0 0-1,0 0 1,0 0-1,-2 42 413,2-37-444,-12 54 273,9-48-169,1-1-1,-1 0 1,2 1 0,0-1-1,0 20 1,14-40-2876,0-17-2893,0-9-5728</inkml:trace>
</inkml:ink>
</file>

<file path=ppt/ink/ink5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071"/>
    </inkml:context>
    <inkml:brush xml:id="br0">
      <inkml:brushProperty name="width" value="0.025" units="cm"/>
      <inkml:brushProperty name="height" value="0.025" units="cm"/>
    </inkml:brush>
  </inkml:definitions>
  <inkml:trace contextRef="#ctx0" brushRef="#br0">30 1 21076,'0'0'192,"-25"60"1249,20-14 1,5 7 31,0 6-352,0-1-256,5 1-160,5-5-449,1-1-224,0-6 0,-2-5-576,4-8-1026,-2-8-640,-2-11-929,3-12-2466,-3-3-4197</inkml:trace>
</inkml:ink>
</file>

<file path=ppt/ink/ink5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401"/>
    </inkml:context>
    <inkml:brush xml:id="br0">
      <inkml:brushProperty name="width" value="0.025" units="cm"/>
      <inkml:brushProperty name="height" value="0.025" units="cm"/>
    </inkml:brush>
  </inkml:definitions>
  <inkml:trace contextRef="#ctx0" brushRef="#br0">1 91 7591,'0'0'16368,"0"10"-15776,1-4-538,-2-4-28,1 0 0,0 1 0,-1-1-1,1 0 1,0 1 0,1-1 0,-1 1-1,0-1 1,1 0 0,-1 1 0,1-1-1,0 0 1,0 0 0,0 0 0,0 1-1,0-1 1,0 0 0,0 0 0,1-1-1,-1 1 1,1 0 0,0 0 0,-1-1-1,1 1 1,0-1 0,0 1 0,0-1 0,0 0-1,0 0 1,0 0 0,0 0 0,0 0-1,1 0 1,3 0 0,-3 0 102,1-1 1,-1 1 0,1-1-1,-1 0 1,1-1 0,-1 1-1,1-1 1,-1 1 0,1-1-1,-1 0 1,0 0 0,0-1-1,1 1 1,-1-1 0,0 1-1,0-1 1,0 0 0,0 0-1,-1 0 1,1-1-1,4-4 1,-4 2 16,0 0-1,0 0 1,0 0-1,-1 0 0,0 0 1,0-1-1,0 1 1,-1-1-1,1 0 1,-1 1-1,-1-1 1,1-11-1,-1 11-150,0-23 266,1 28-300,-1 1 0,0-1 0,0 1-1,0-1 1,0 0 0,0 1 0,0-1 0,0 1 0,0-1 0,0 0-1,0 1 1,0-1 0,-1 1 0,1-1 0,0 1 0,0-1 0,-1 1 0,1-1-1,0 0 1,-1 1 0,1-1 0,0 1 0,-1 0 0,1-1 0,-1 1 0,1-1-1,0 1 1,-1 0 0,0-1 0,-1 1-16,1 1 0,0 0 0,1 0 0,-1-1 0,0 1 0,0 0 0,0 0 0,0 0 1,1 0-1,-1 0 0,0 0 0,1 0 0,-1 0 0,1 0 0,-1 0 0,1 1 0,-1-1 0,1 0 0,0 0 0,0 3 0,-5 29 84,4-27-93,-1 9 18,0 0 95,0 0 0,1 0 0,1 0 0,0 0 0,3 20 1,-2-32-32,-1 0 1,1-1-1,0 1 1,0 0-1,0-1 1,0 1-1,0-1 1,1 1-1,-1-1 1,1 1-1,-1-1 1,1 0-1,0 0 1,0 0-1,0 0 1,0 0-1,0 0 1,1-1-1,-1 1 1,0-1-1,1 1 1,-1-1-1,1 0 1,0 0-1,-1 0 1,1 0-1,0-1 1,0 1-1,-1-1 1,1 1-1,0-1 1,0 0-1,0 0 1,3-1-1,3 0 26,0-1 0,-1 0 0,1-1 0,-1 0 0,0 0 0,1-1 0,-2 0 0,1-1 0,0 1 0,-1-1 0,0-1 0,0 1 0,-1-1 0,1-1 0,8-10 0,0-1-42,-1 0 1,0-2-1,-1 1 0,18-40 0,-18 17-914,-13 42 894,0 0 1,0 0 0,0 0-1,0 0 1,0 0 0,0 0-1,0 0 1,0 0 0,0 0-1,-1 0 1,1 0 0,0 0-1,0 0 1,0 0 0,0 0-1,0 0 1,0 0 0,0 0-1,0 0 1,0 0 0,0 0-1,0 0 1,0 0 0,-1 0-1,1 0 1,0 0 0,0 0-1,0 0 1,0 0 0,0 0-1,0 0 1,0 0 0,0 0-1,0 0 1,0 0 0,0 0-1,-1 0 1,-8 25 38,4-12 114,1 1 1,0-1-1,1 1 1,1 0-1,0 0 1,0 0-1,2 0 1,0 1-1,3 26 1,-2-39-142,0-1 0,-1 1-1,1 0 1,0-1 0,0 1 0,0-1 0,0 0 0,0 1 0,0-1 0,0 0 0,1 0-1,-1 1 1,0-1 0,1 0 0,-1 0 0,1-1 0,-1 1 0,1 0 0,-1 0 0,1-1 0,0 1-1,-1-1 1,1 1 0,0-1 0,-1 0 0,1 0 0,0 1 0,0-1 0,-1-1 0,4 1-1,-2 0-271,0-1 0,1 1 0,-1-1 0,0 0 0,0 1-1,0-2 1,0 1 0,0 0 0,0 0 0,0-1 0,0 0-1,-1 0 1,1 1 0,-1-2 0,4-2 0,11-22-5951,-3-6-3849</inkml:trace>
</inkml:ink>
</file>

<file path=ppt/ink/ink5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4.761"/>
    </inkml:context>
    <inkml:brush xml:id="br0">
      <inkml:brushProperty name="width" value="0.025" units="cm"/>
      <inkml:brushProperty name="height" value="0.025" units="cm"/>
    </inkml:brush>
  </inkml:definitions>
  <inkml:trace contextRef="#ctx0" brushRef="#br0">11 1 14157,'0'0'7079,"-11"63"-6951,26-36-160,9 1-2178,3-6-3171</inkml:trace>
</inkml:ink>
</file>

<file path=ppt/ink/ink5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5.102"/>
    </inkml:context>
    <inkml:brush xml:id="br0">
      <inkml:brushProperty name="width" value="0.025" units="cm"/>
      <inkml:brushProperty name="height" value="0.025" units="cm"/>
    </inkml:brush>
  </inkml:definitions>
  <inkml:trace contextRef="#ctx0" brushRef="#br0">28 451 7271,'0'0'7703,"-3"9"-4174,-3 9-2034,1 1-1,1-1 1,0 1 0,-1 31 0,5-50-1490,0 1 0,0 0 0,0 0 0,0 0 0,0 0 0,0 0 1,0-1-1,0 1 0,1 0 0,-1 0 0,0 0 0,0-1 0,1 1 0,-1 0 1,1 0-1,-1 0 0,1-1 0,-1 1 0,1 0 0,-1-1 0,1 1 1,0-1-1,-1 1 0,1-1 0,0 1 0,-1-1 0,1 1 0,1 0 1,0-1 7,0 1 1,0-1 0,0 0-1,0 0 1,0 0 0,0 0-1,0 0 1,0 0 0,0-1-1,0 1 1,-1-1 0,3 0-1,3-1 44,-1-1 0,0 1 0,0-2 1,0 1-1,-1 0 0,11-9 0,7-13 28,0-1 0,-2-2 1,-1 0-1,-1-1 1,-1-1-1,-2 0 0,-1-2 1,-1 1-1,-2-2 1,-1 0-1,-2 0 1,8-54-1,-15 76-66,-2 0 0,1 0 0,-1 0 0,-1 0 0,0 1 0,-4-17-1,5 25-16,-1 0 0,0 0 0,0 0 0,1 0-1,-1 0 1,0 1 0,-1-1 0,1 0-1,0 0 1,0 1 0,-1-1 0,1 1-1,-1-1 1,0 1 0,1 0 0,-1-1-1,0 1 1,0 0 0,1 0 0,-1 0-1,0 0 1,0 1 0,0-1 0,0 1-1,-1-1 1,1 1 0,0-1 0,0 1 0,0 0-1,0 0 1,0 0 0,0 0 0,0 1-1,0-1 1,-1 1 0,1-1 0,0 1-1,0 0 1,-3 1 0,-1 1 35,1-1 0,-1 1-1,1 1 1,0-1 0,0 1 0,1 0 0,-1 0 0,1 0 0,0 0-1,0 1 1,0 0 0,1 0 0,-1 0 0,-3 8 0,-7 13 549,-16 45 1,24-57-317,-5 12 12,1 0 0,1 0 0,2 1-1,0 0 1,2 1 0,1 0 0,1-1-1,1 35 1,2-58-278,1 1 0,0-1 0,0 0 0,1 1 0,-1-1 0,1 0 0,0 0 0,0 0 0,0 0 0,0 0 0,1 0 0,-1-1 0,1 1 0,0-1 0,0 0 0,1 0 0,-1 0 0,1 0 0,-1 0 0,1-1 0,0 1 0,0-1 0,0 0 0,0 0 0,0-1 0,0 1 0,9 1 0,0-1-369,0 1 1,1-2 0,-1 1 0,0-2 0,1 0 0,-1 0 0,0-2 0,18-3-1,5-9-3927,-10-5-3694</inkml:trace>
</inkml:ink>
</file>

<file path=ppt/ink/ink5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6.301"/>
    </inkml:context>
    <inkml:brush xml:id="br0">
      <inkml:brushProperty name="width" value="0.025" units="cm"/>
      <inkml:brushProperty name="height" value="0.025" units="cm"/>
    </inkml:brush>
  </inkml:definitions>
  <inkml:trace contextRef="#ctx0" brushRef="#br0">133 91 22197,'0'0'1965,"-11"-3"330,9 2-2117,-7-2 314,0 1 0,-1 0 0,1 0 0,0 1 0,-15 0 0,22 1-510,0 0 1,0 0-1,0 0 1,0 0 0,0 1-1,0-1 1,0 0-1,0 1 1,0 0 0,0 0-1,0-1 1,1 1-1,-1 0 1,0 0-1,1 1 1,-1-1 0,0 0-1,1 1 1,-1-1-1,1 0 1,0 1-1,-1 0 1,1-1 0,0 1-1,0 0 1,0 0-1,0-1 1,1 1 0,-1 0-1,0 0 1,1 0-1,-1 0 1,1 0-1,0 0 1,-1 0 0,1 0-1,0 0 1,1 2-1,28-2-1354,-24 1 1272,1 0 0,-1 0 0,0 1 0,0-1 0,-1 1 0,1 0 0,-1 0 0,0 1 0,0-1 0,0 1 0,-1 0 0,0 0 0,3 6 0,34 74 104,-37-77-44,10 24 189,-1 2 0,-2-1 0,-2 1 0,0 1 0,-3-1 0,-1 1 0,-1 0-1,-3 53 1,-2-76 178,0 0 1,-1 1-1,0-1 0,-1 0 0,-1-1 0,1 1 0,-2-1 0,-9 15 0,13-21-231,0-1-1,-1 0 0,1 0 1,-1-1-1,0 1 0,0 0 1,-1-1-1,1 0 1,-1 0-1,0 0 0,0 0 1,0 0-1,0-1 0,0 0 1,0 0-1,-1 0 0,1 0 1,-1-1-1,1 1 0,-1-1 1,0 0-1,1-1 0,-1 1 1,-8-1-1,11-1-95,0 1 0,0-1 0,0 0-1,0 0 1,1 0 0,-1 0 0,0 0 0,0-1 0,1 1 0,-1-1-1,1 1 1,-1-1 0,1 1 0,0-1 0,-1 0 0,1 1 0,0-1-1,0 0 1,0 0 0,0 0 0,1 0 0,-1 0 0,0 0-1,1 0 1,-1-3 0,-5-56-169,6 61 166,0-24-152,1 1 0,1-1 0,2 1 1,0 0-1,1 0 0,1 0 0,2 0 0,0 1 1,1 1-1,18-30 0,47-74-913,-44 78-136,34-68 1,-64 113 1150,3-3-36,0 0 0,-1 0-1,0 0 1,0 0 0,0 0 0,-1 0 0,0-1 0,0 1-1,0-1 1,-1 1 0,0-1 0,0-10 0,-1 16 94,1-1-1,0 1 1,0-1 0,-1 1-1,1 0 1,-1-1 0,1 1 0,0-1-1,-1 1 1,1 0 0,-1-1-1,1 1 1,-1 0 0,1 0 0,-1-1-1,1 1 1,-1 0 0,1 0-1,-1 0 1,0-1 0,1 1 0,-1 0-1,1 0 1,-1 0 0,1 0 0,-1 0-1,0 0 1,1 0 0,-1 1-1,1-1 1,-1 0 0,1 0 0,-1 0-1,1 0 1,-1 1 0,1-1-1,-1 0 1,1 1 0,-1-1 0,1 0-1,-1 1 1,1-1 0,-1 0-1,0 2 1,-18 16 274,12-7-164,1-1 0,0 1 0,0 0 0,2 1 0,-1-1 0,2 1 0,-1 0 0,2 0 0,-1 0 0,2 0 0,-1 0 0,2 24 0,0-34-102,0 0 1,0 0-1,0 0 1,1 0 0,-1 0-1,0 0 1,1 0-1,0 0 1,-1 0 0,1 0-1,0 0 1,0 0-1,0 0 1,0-1 0,1 1-1,-1 0 1,0-1-1,1 1 1,-1-1 0,1 1-1,-1-1 1,1 0-1,0 0 1,-1 0 0,1 0-1,0 0 1,0 0-1,0 0 1,0 0 0,0-1-1,0 1 1,0-1-1,0 0 1,0 1 0,0-1-1,0 0 1,0 0-1,0 0 1,0 0 0,0-1-1,0 1 1,3-1-1,4-1 99,-1 0 0,1 0 0,0-1 0,-1 0-1,0 0 1,0-1 0,0 0 0,13-9-1,-8 3-113,-2 0 0,1-1 0,-1-1 0,-1 0 0,0 0 0,0-1 0,-1 0-1,-1-1 1,0 0 0,-1 0 0,-1-1 0,0 0 0,-1 0 0,6-29-1,-13 52-69,-12 77-307,13-76 422,1-1 1,0 1 0,0-1-1,0 0 1,1 1 0,1-1-1,-1 1 1,4 7 0,-4-13-15,0-1 1,0 0 0,0 1-1,1-1 1,-1 0 0,1 0-1,-1 0 1,1 0 0,0 0-1,0-1 1,0 1 0,0 0-1,0-1 1,1 1 0,-1-1-1,0 0 1,0 0 0,1 0-1,-1 0 1,1 0 0,-1-1-1,1 1 1,0-1 0,-1 1-1,1-1 1,-1 0 0,1 0-1,0 0 1,-1 0-1,1-1 1,-1 1 0,1-1-1,-1 1 1,1-1 0,-1 0-1,5-2 1,3-1 53,0 0 0,0-1 0,0 0 0,-1-1 0,1 0 0,-1 0 0,11-12 0,-14 13-77,0 0 0,-1 0-1,0-1 1,-1 1 0,1-1-1,-1 0 1,0-1 0,0 1-1,-1-1 1,0 1 0,0-1-1,-1 0 1,0 0 0,0 0-1,1-10 1,-3 17-13,0 0 0,0 0 0,0-1 0,0 1 0,0 0 0,0 0-1,0 0 1,0 0 0,0 0 0,0-1 0,0 1 0,0 0 0,0 0 0,-1 0 0,1 0 0,0 0-1,0 0 1,0 0 0,0-1 0,0 1 0,0 0 0,0 0 0,-1 0 0,1 0 0,0 0 0,0 0-1,0 0 1,0 0 0,0 0 0,-1 0 0,1 0 0,0 0 0,0 0 0,0 0 0,0 0 0,0 0-1,-1 0 1,1 0 0,0 0 0,0 0 0,0 0 0,0 0 0,0 0 0,-1 0 0,1 0 0,0 0-1,0 0 1,0 0 0,0 0 0,0 1 0,0-1 0,-1 0 0,1 0 0,0 0 0,0 0-1,0 0 1,0 0 0,0 0 0,0 1 0,0-1 0,0 0 0,0 0 0,0 0 0,0 0 0,0 0-1,0 1 1,0-1 0,-9 10-108,7-4 106,-1 0 1,1 0-1,1 0 0,-1 1 0,1-1 0,0 0 1,0 1-1,1 11 0,0-16 12,0 0 0,-1 0 0,1 0 0,1 0 0,-1 0 0,0 0 0,0 0 0,1 0 0,-1 0 0,1 0 0,0-1 0,0 1 0,-1 0 0,1 0 0,0 0 0,1-1 0,-1 1 0,0-1 0,0 1 0,1-1 0,-1 1 0,1-1 0,-1 0-1,1 1 1,-1-1 0,1 0 0,0 0 0,0 0 0,-1-1 0,1 1 0,4 1 0,0-2 36,0-1 0,0 1 0,0-1 0,0 0 0,0 0 0,0-1-1,0 0 1,0 0 0,0 0 0,-1-1 0,1 0 0,-1 0 0,0 0 0,0-1-1,0 0 1,0 0 0,0 0 0,-1 0 0,0-1 0,4-6 0,3-1-45,-1-1 1,-1 0 0,-1-1 0,0 0-1,0-1 1,8-25 0,-14 34-5,-1-1 0,0 1 0,0 0 1,0-1-1,-1-9 0,-15 30-438,10-3 471,1 0 0,0 0 0,1 1 0,-2 13 0,4-20 1,0 1 0,1 0 0,-1-1 0,1 1 0,0 0 0,1-1 0,-1 1 0,1 0 0,0-1 0,4 11 0,-4-14-104,1 0 0,0 0 0,0 0 0,0 0 0,1 0 0,-1 0 0,0-1 0,1 1 0,-1-1 0,1 1 0,-1-1 1,1 0-1,0 0 0,-1 0 0,1 0 0,0-1 0,0 1 0,0-1 0,-1 0 0,1 1 0,0-1 0,0-1 0,0 1 0,0 0 0,3-1 1,0 0-333,1 0 1,-1 0-1,1 0 1,-1-1-1,0 0 1,0 0 0,0-1-1,0 1 1,0-1-1,6-5 1,-11 7 69,1 0 0,-1 0 0,0 0 0,0 0 0,-1 0 0,1 0 0,0-1 0,0 1 1,-1 0-1,1 0 0,0-1 0,-1 1 0,1-1 0,-1 1 0,0 0 0,1-1 0,-1 1 0,0-3 0,0-12-6251</inkml:trace>
</inkml:ink>
</file>

<file path=ppt/ink/ink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2.204"/>
    </inkml:context>
    <inkml:brush xml:id="br0">
      <inkml:brushProperty name="width" value="0.025" units="cm"/>
      <inkml:brushProperty name="height" value="0.025" units="cm"/>
    </inkml:brush>
  </inkml:definitions>
  <inkml:trace contextRef="#ctx0" brushRef="#br0">207 42 7495,'0'0'22667,"-3"12"-21914,-11 19-597,-1 1 1,-1-2-1,-2 0 1,-1-1-1,-34 40 1,-7 12-541,52-66-1801,17-22-1306,19-22-1361,25-55-3151,-9-6 3755,-5 11 5425,6 4 6294,-40 69-5207,-3 8-842,-6 20-318,-14 31-358,-9 5 543,-17 44 1570,41-93-2701,0 0 0,1 0 1,0 1-1,0-1 1,1 1-1,0 0 0,1-1 1,2 19-1,-2-26-151,0-1 0,1 0 0,0 1 0,-1-1 0,1 0-1,0 1 1,0-1 0,-1 0 0,1 0 0,0 0 0,0 0 0,0 0 0,0 0-1,1 0 1,-1 0 0,0 0 0,0-1 0,0 1 0,1 0 0,-1-1 0,0 1-1,1-1 1,-1 1 0,1-1 0,-1 0 0,1 1 0,-1-1 0,0 0 0,1 0-1,-1 0 1,1 0 0,-1-1 0,1 1 0,2-1 0,-1 1-24,0 0 1,-1-1 0,1 0-1,0 1 1,0-1 0,0 0-1,-1 0 1,1-1 0,0 1-1,-1 0 1,1-1 0,-1 0 0,0 1-1,0-1 1,1 0 0,-1 0-1,2-3 1,-2 1 6,-1 1 0,1-1 0,-1 0-1,0 0 1,0 0 0,0 0 0,0 0 0,-1 0 0,1 0 0,-1 0 0,0 0 0,0 0 0,-1 0 0,1 0-1,-1 0 1,0 0 0,-3-7 0,1 3 70,-1-1-1,0 1 1,-1 0-1,0 0 1,0 0-1,-10-10 1,49 12 367,39-6-164,-50 6-246,-1 2-1,1 1 1,0 1 0,0 1-1,33 2 1,-54-1-26,-1 0 1,0 1 0,1-1-1,-1 0 1,0 1-1,0-1 1,1 1-1,-1-1 1,0 1-1,0 0 1,0 0 0,0-1-1,0 1 1,0 0-1,0 0 1,0 0-1,0 0 1,0 0-1,0 0 1,-1 1 0,1-1-1,0 0 1,-1 0-1,2 3 1,-1 0 80,-1 0 1,1 0 0,0 0-1,-1 0 1,0 0 0,0 0 0,0 1-1,-1 4 1,-1 3 411,0 0-1,-1-1 1,-1 1 0,-9 21-1,28-44-79,15-11-562,2 1 0,47-25 1,-76 45 50,-1 0-1,1 0 1,0 1 0,0-1 0,0 0 0,0 1 0,0 0 0,0 0-1,0 0 1,4 0 0,-6 0 104,0 0-1,0 1 1,0-1-1,0 0 1,0 1-1,0-1 1,0 1 0,-1-1-1,1 1 1,0 0-1,0-1 1,0 1-1,-1 0 1,1-1 0,0 1-1,0 0 1,-1 0-1,1 0 1,-1-1-1,1 3 1,1 2-172,-1 1 0,0 0 0,0 0 0,0-1 1,-1 1-1,0 0 0,0 0 0,-2 7 0,1 14-2840,25-34-1155,-16 2 3318,1-1 0,-2 0-1,1-1 1,-1 1 0,0-2-1,7-8 1,18-27-147,9-11 6171,-41 54-5019,0-1 1,0 1 0,0 0 0,0-1 0,0 1 0,0 0 0,0-1-1,0 1 1,1 0 0,-1 0 0,0-1 0,0 1 0,0 0 0,1 0-1,-1-1 1,0 1 0,0 0 0,0 0 0,1 0 0,-1-1-1,0 1 1,1 0 0,-1 0 0,0 0 0,0 0 0,1 0 0,-1-1-1,0 1 1,1 0 0,-1 0 0,0 0 0,1 0 0,-1 0 0,0 0-1,1 0 1,-1 0 0,0 0 0,1 0 0,-1 0 0,0 1-1,0-1 1,1 0 0,-1 0 0,0 0 0,1 0 0,-1 0 0,0 0-1,0 1 1,1-1 0,-1 21 1708,-12 29-1353,10-46-426,0 2 162,0 0 0,0 1 0,0 0 0,1-1 0,-1 12 0,3-17-235,-1-1-1,0 1 1,1 0 0,-1-1 0,1 1 0,0-1-1,-1 0 1,1 1 0,-1-1 0,1 1-1,0-1 1,-1 0 0,1 1 0,-1-1-1,1 0 1,0 0 0,0 0 0,-1 1-1,1-1 1,0 0 0,-1 0 0,1 0-1,0 0 1,0 0 0,-1 0 0,1 0-1,0-1 1,0 1 0,24-3 86,-11-2-229,0 0-1,0-1 1,-1 0-1,1-2 1,-2 1 0,15-12-1,-12 8-451,2 1-1,33-16 0,-49 25 575,-1 1-1,0 0 0,0 0 0,1 0 0,-1 0 0,0-1 0,1 1 0,-1 0 0,0 0 0,1 0 0,-1 0 0,0 0 0,1 0 0,-1 0 1,1 0-1,-1 0 0,0 0 0,1 0 0,-1 0 0,0 0 0,1 0 0,-1 0 0,0 0 0,1 0 0,-1 0 0,0 1 0,1-1 0,-1 0 1,0 0-1,1 0 0,-1 1 0,0-1 0,1 0 0,-1 0 0,0 1 0,0-1 0,0 0 0,1 0 0,-1 1 0,0-1 0,0 0 0,0 1 0,1-1 1,-1 1-1,-3 22-58,-16 22 116,14-36-306,-15 34 507,10-14-4782,9-25-1460</inkml:trace>
</inkml:ink>
</file>

<file path=ppt/ink/ink5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6.677"/>
    </inkml:context>
    <inkml:brush xml:id="br0">
      <inkml:brushProperty name="width" value="0.025" units="cm"/>
      <inkml:brushProperty name="height" value="0.025" units="cm"/>
    </inkml:brush>
  </inkml:definitions>
  <inkml:trace contextRef="#ctx0" brushRef="#br0">22 0 21492,'-12'0'3780,"3"2"-1794,8 9-1057,1 3-129,2 6-479,11-2-289,2-2-160,4 2-1538,-1-4-1985,-1-3-2339,-4-5-7142</inkml:trace>
</inkml:ink>
</file>

<file path=ppt/ink/ink5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7.191"/>
    </inkml:context>
    <inkml:brush xml:id="br0">
      <inkml:brushProperty name="width" value="0.025" units="cm"/>
      <inkml:brushProperty name="height" value="0.025" units="cm"/>
    </inkml:brush>
  </inkml:definitions>
  <inkml:trace contextRef="#ctx0" brushRef="#br0">103 367 17553,'-9'6'1516,"1"-1"-884,-1 1 0,1 0 0,0 1 0,1-1 0,-1 1 0,1 1 0,-6 8 0,10-12-428,0 1-1,0-1 0,0 1 0,1 0 0,0 0 0,0 0 0,0 0 0,1 0 0,-1 0 0,1 0 0,1 1 0,-1-1 0,1 0 0,-1 0 1,2 1-1,-1-1 0,0 0 0,2 6 0,-1-9-196,-1-1 0,1 1 0,0 0 1,-1-1-1,1 1 0,0-1 0,0 0 0,0 1 1,0-1-1,0 1 0,0-1 0,0 0 0,1 0 0,-1 0 1,0 0-1,1 0 0,-1 0 0,1 0 0,-1 0 1,1-1-1,-1 1 0,1 0 0,0-1 0,-1 1 0,1-1 1,0 0-1,-1 0 0,1 1 0,0-1 0,-1 0 1,1-1-1,0 1 0,0 0 0,-1 0 0,1-1 1,0 1-1,1-1 0,3-1 53,0 1 1,1-1-1,-1-1 1,0 1-1,-1-1 0,1 0 1,0 0-1,8-7 1,2-6 25,-1 0 0,-1-1 0,0 0 0,-1-1 0,-1-1 0,-1 0 0,16-35 0,-20 36-50,1 0 0,-2 0 1,-1-1-1,0 0 0,-2 0 0,0-1 0,-1 1 1,0-38-1,-2 55-58,0 1 0,0-1 0,0 0 0,-1 1 0,1-1 0,0 0 1,-1 1-1,1-1 0,-1 1 0,1-1 0,-1 0 0,0 1 0,1 0 0,-1-1 0,0 1 0,0-1 1,0 1-1,0 0 0,0 0 0,-1-1 0,1 1 0,0 0 0,-1 0 0,1 0 0,0 1 0,-1-1 1,1 0-1,-1 0 0,1 1 0,-1-1 0,1 1 0,-1-1 0,0 1 0,1 0 0,-1 0 0,0 0 1,1 0-1,-1 0 0,0 0 0,-2 0 0,0 1-4,-1 0 0,0 1-1,0-1 1,1 1 0,-1 0 0,1 0 0,-1 0-1,1 1 1,0-1 0,0 1 0,0 0 0,-5 6-1,-2 3 71,1 0 0,0 1 0,1 1 0,0 0 0,-7 16 0,12-23 17,1-1 0,1 1-1,-1 0 1,1 0 0,0-1 0,1 1-1,-1 1 1,1-1 0,1 0-1,0 0 1,-1 0 0,2 0-1,-1 1 1,3 6 0,-2-11-81,1 0 1,-1 0-1,1-1 1,0 1-1,0-1 1,0 0-1,0 1 0,1-1 1,-1 0-1,1 0 1,-1 0-1,1-1 1,0 1-1,-1-1 1,1 1-1,0-1 1,0 0-1,0 0 1,0 0-1,0-1 0,0 1 1,0-1-1,1 1 1,3-1-1,5 1-784,1-1-1,-1 0 1,1 0-1,23-5 1,-26 2-49,-1 1-1,1-2 1,-1 1 0,0-1 0,0-1-1,0 1 1,-1-2 0,1 1-1,14-14 1,-12 9 334,-1-1-1,0 0 0,-1-1 1,0 0-1,-1 0 1,8-17-1,-6 9 1216,-1 0-1,-1 0 0,8-37 1,-11 35 1984,-1-1 1,-1 1 0,-1-28-1,-13 97-280,0-8-2114,7-7 4,1 0 0,2 1 0,1-1 0,7 55 1,-4-67-248,1 0 0,1 0 1,1-1-1,1 1 1,0-1-1,2-1 1,0 0-1,18 27 0,-10-26-294,-17-19 245,0 0 0,0 0 0,0 0 1,1 0-1,-1 0 0,0 1 0,0-1 0,0 0 1,0 0-1,0 0 0,0 0 0,1 0 1,-1 0-1,0 0 0,0 0 0,0 0 0,0 0 1,0 0-1,1 0 0,-1 0 0,0 0 1,0 0-1,0 0 0,0 0 0,0 0 1,1 0-1,-1 0 0,0 0 0,0 0 0,0 0 1,0-1-1,0 1 0,1 0 0,-1 0 1,0 0-1,0 0 0,0 0 0,0 0 1,0 0-1,0-1 0,0 1 0,0 0 0,0 0 1,1 0-1,-1 0 0,0 0 0,0 0 1,0-1-1,0 1 0,0 0 0,0 0 0,0 0 1,0 0-1,0 0 0,0-1 0,0 1 1,0 0-1,0 0 0,-1-3-70,1 0 0,-1 0 0,0 0 0,0 0 0,0 1 0,0-1 0,-1 0 0,1 1 0,-1-1 0,1 1 0,-1-1 0,-3-2 0,-20-21-785,-1 1-1,-38-26 0,36 29 1450,1-1 0,-32-35-1,57 57-461,0-1 0,0 0 0,1 0 0,-1 0-1,1 0 1,-1 0 0,1-1 0,0 1 0,0 0 0,0-1 0,0 1-1,0 0 1,1-1 0,-1 1 0,1-1 0,-1 0 0,1-3-1,0 5-77,1-1-1,-1 1 0,1-1 0,0 1 1,0-1-1,-1 1 0,1-1 0,0 1 1,0 0-1,0 0 0,0-1 0,0 1 1,1 0-1,-1 0 0,0 0 0,0 0 1,1 0-1,-1 0 0,1 1 0,1-2 1,11-3-39,0 1-1,0 0 1,0 1 0,0 1 0,16-1 0,-5 0-53,-13 1-152,16-1-1434,0-2 0,42-14-1,-60 16 108,0-1-1,0-1 0,-1 0 0,0 0 0,0-1 0,10-8 1,21-27-12416</inkml:trace>
</inkml:ink>
</file>

<file path=ppt/ink/ink5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27.533"/>
    </inkml:context>
    <inkml:brush xml:id="br0">
      <inkml:brushProperty name="width" value="0.025" units="cm"/>
      <inkml:brushProperty name="height" value="0.025" units="cm"/>
    </inkml:brush>
  </inkml:definitions>
  <inkml:trace contextRef="#ctx0" brushRef="#br0">16 1 13741,'0'0'12556,"-16"85"-12300,20-35-256,6 3-2114,3 1-4196</inkml:trace>
  <inkml:trace contextRef="#ctx0" brushRef="#br0" timeOffset="1">104 865 21396,'0'0'7784,"2"51"-4934,3-42-2113,0-5-737,4-4 0,-3 0-2114,-3-9-8264</inkml:trace>
</inkml:ink>
</file>

<file path=ppt/ink/ink5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42.611"/>
    </inkml:context>
    <inkml:brush xml:id="br0">
      <inkml:brushProperty name="width" value="0.025" units="cm"/>
      <inkml:brushProperty name="height" value="0.025" units="cm"/>
    </inkml:brush>
  </inkml:definitions>
  <inkml:trace contextRef="#ctx0" brushRef="#br0">234 172 7911,'0'0'4036,"4"-10"-2968,54-105 1486,-35 69 3102,-73 139-5461,3 3 0,5 2 0,4 1 0,5 2 0,4 1 0,4 2-1,-19 186 1,43-280-152,-5 47 244,2 0 0,6 74 0,-1-117-271,0 0 0,1 1-1,1-1 1,0-1-1,1 1 1,0 0-1,1-1 1,1 0-1,0 0 1,0 0-1,2-1 1,-1 0-1,2-1 1,16 20-1,-21-28 11,-1 1-1,1-1 0,0 0 1,0 0-1,0 0 1,1 0-1,-1-1 0,1 0 1,-1 1-1,1-2 1,0 1-1,-1-1 0,1 1 1,0-1-1,0-1 1,0 1-1,0-1 0,0 0 1,0 0-1,0 0 0,0-1 1,0 1-1,0-1 1,0 0-1,0-1 0,0 1 1,-1-1-1,1 0 1,0-1-1,-1 1 0,7-5 1,3-4 225,-1 0 1,0 0-1,-1-2 1,0 1-1,-1-1 0,-1-1 1,18-30-1,6-15-4,-3-2 0,-2 0-1,-4-2 1,-2-2-1,-3 0 1,-2 0 0,-4-2-1,-2 0 1,4-113 0,-16 157-182,0 0-1,-2 1 1,0-1 0,-2 1 0,-9-37 0,11 54-99,0-1 1,-1 1-1,1-1 0,-1 1 1,0 0-1,0 0 0,-1 0 1,1 1-1,-1-1 0,0 1 1,-8-7-1,8 9-96,1 0 1,-1 0-1,0 0 1,0 0-1,0 1 0,0-1 1,0 1-1,0 0 1,0 0-1,-1 1 0,1-1 1,0 1-1,0 0 1,-1 0-1,1 1 0,0-1 1,0 1-1,-6 1 1,-38 18-4206,4 6-4132</inkml:trace>
</inkml:ink>
</file>

<file path=ppt/ink/ink5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43.513"/>
    </inkml:context>
    <inkml:brush xml:id="br0">
      <inkml:brushProperty name="width" value="0.025" units="cm"/>
      <inkml:brushProperty name="height" value="0.025" units="cm"/>
    </inkml:brush>
  </inkml:definitions>
  <inkml:trace contextRef="#ctx0" brushRef="#br0">562 95 10570,'0'-8'2717,"1"1"-2378,-1 2 9,1 0 0,-1 0 1,0 0-1,0 0 1,0 0-1,-1 0 0,0 0 1,-1-5-1,1 8-232,0 0 0,-1 0 0,1 0 0,0 0 0,0 0 0,-1 1 1,1-1-1,-1 1 0,0-1 0,1 1 0,-1-1 0,0 1 0,0 0 0,0 0 0,0 0 0,0 0 0,0 0 0,0 1 0,0-1 0,0 1 0,0-1 0,-1 1 1,1 0-1,0-1 0,-3 1 0,-4 0 47,1 0 0,0 1 0,0 0 0,-1 0 0,1 1 0,0 0 0,0 0 0,1 1 0,-1 0 1,0 0-1,1 1 0,0 0 0,0 0 0,0 1 0,-7 5 0,-10 11-59,0 1 1,-31 38-1,42-46 49,-28 33 99,2 2-1,2 1 1,-31 56 0,57-86-223,0 1 0,0 1 0,2 0 0,1 1 0,1-1 0,1 2 0,1-1 0,1 0 0,1 1 1,1 0-1,1 24 0,1-39-24,1-1 0,1 0 0,0 1 1,0-1-1,0 0 0,1 0 0,0-1 1,1 1-1,-1 0 0,2-1 1,-1 0-1,1 0 0,0 0 0,0-1 1,1 0-1,0 0 0,0 0 1,0 0-1,1-1 0,0 0 0,0-1 1,0 1-1,1-1 0,-1-1 0,1 0 1,0 0-1,0 0 0,9 1 1,4 1 208,1-1 1,-1-1 0,1-1 0,0 0-1,0-2 1,0-1 0,-1-1 0,1 0 0,42-12-1,-28 2 155,0-1 0,-1-2-1,-1-1 1,0-2 0,-1-2-1,56-43 1,-55 35-135,-1-1-1,-1-1 1,-2-2 0,-2-1-1,43-63 1,-63 82-158,1 0 1,-2-1-1,0 0 0,-1 0 1,0 0-1,-1-1 0,-1 0 1,-1 0-1,0 0 0,1-18 1,-4 27-67,0 0 0,0 0 0,-1 0 0,0 1 1,0-1-1,-1 0 0,0 1 0,0-1 0,0 1 1,-1-1-1,0 1 0,0 0 0,-1 0 0,0 0 1,0 1-1,0-1 0,0 1 0,-1 0 0,0 0 1,0 1-1,0-1 0,-1 1 0,0 0 0,1 1 1,-14-7-1,1 2-196,-1 1 0,0 1 0,0 1 0,-1 0 0,0 2 0,0 0 0,0 1-1,-29 1 1,-16 4-2460,-83 15 0,-11 2-8148,111-19 128</inkml:trace>
</inkml:ink>
</file>

<file path=ppt/ink/ink5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3.167"/>
    </inkml:context>
    <inkml:brush xml:id="br0">
      <inkml:brushProperty name="width" value="0.025" units="cm"/>
      <inkml:brushProperty name="height" value="0.025" units="cm"/>
    </inkml:brush>
  </inkml:definitions>
  <inkml:trace contextRef="#ctx0" brushRef="#br0">0 125 14798,'0'0'5381,"78"-3"-4580,-33-14-417,3-2-224,5-3-96,4 1-480,-3 4-1538,-4 1-800,-8 7-2179</inkml:trace>
</inkml:ink>
</file>

<file path=ppt/ink/ink5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28.483"/>
    </inkml:context>
    <inkml:brush xml:id="br0">
      <inkml:brushProperty name="width" value="0.025" units="cm"/>
      <inkml:brushProperty name="height" value="0.025" units="cm"/>
    </inkml:brush>
  </inkml:definitions>
  <inkml:trace contextRef="#ctx0" brushRef="#br0">0 7952 2242,'0'0'16277,"6"3"-15706,-3-2-613,-2 0 101,0 0 0,0-1-1,0 1 1,0-1 0,0 1-1,1 0 1,-1-1 0,0 0 0,0 1-1,0-1 1,1 0 0,-1 0-1,0 1 1,0-1 0,1 0-1,-1 0 1,0-1 0,0 1 0,1 0-1,-1 0 1,0 0 0,0-1-1,0 1 1,1-1 0,-1 1-1,0-1 1,0 1 0,0-1 0,0 0-1,0 0 1,0 1 0,0-1-1,0 0 1,0 0 0,0 0 0,-1 0-1,1 0 1,0 0 0,-1 0-1,1 0 1,0 0 0,-1 0-1,1-1 1,-1 1 0,0 0 0,1-2-1,5-12 232,-1 0 1,-1 0-1,0 0 0,-1 0 0,0-1 0,0-20 0,-4-100 639,-2 58-349,33-510 114,-1 77-401,-29 48 148,3-123 287,4 501-412,19-89-1,2-23-252,7-1070 1318,-35 1007-1454,-1 39 102,6-434 156,-4 408-94,18-247 154,-1 257-218,-13 135-11,18-104 0,-8 97 79,-1-217-1,-14 219-107,5 0 0,22-131-1,-5 61 138,-11 67-114,-10 82-232,4-20 603,8 23-6626,-3 9-2344,-7 3 714</inkml:trace>
</inkml:ink>
</file>

<file path=ppt/ink/ink5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29.694"/>
    </inkml:context>
    <inkml:brush xml:id="br0">
      <inkml:brushProperty name="width" value="0.025" units="cm"/>
      <inkml:brushProperty name="height" value="0.025" units="cm"/>
    </inkml:brush>
  </inkml:definitions>
  <inkml:trace contextRef="#ctx0" brushRef="#br0">0 0 19859,'0'0'8103,"10"6"-6624,20 16-41,36 33-1,-40-31-1399,1-2 0,0 0 0,43 23 0,-47-38-3149,0-10-4012,-10-10 744</inkml:trace>
</inkml:ink>
</file>

<file path=ppt/ink/ink5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0.037"/>
    </inkml:context>
    <inkml:brush xml:id="br0">
      <inkml:brushProperty name="width" value="0.025" units="cm"/>
      <inkml:brushProperty name="height" value="0.025" units="cm"/>
    </inkml:brush>
  </inkml:definitions>
  <inkml:trace contextRef="#ctx0" brushRef="#br0">308 0 17649,'0'0'6182,"-10"12"-4309,-30 40 365,-46 76-1,-76 187-450,160-310-1962,0 0 0,0 0 0,1 0 0,0 0 0,0 1 0,1-1 0,0 11 0,-1-16 8,1 1 0,0-1 0,0 0 0,0 1 0,0-1 0,0 1 0,0-1 1,0 0-1,1 1 0,-1-1 0,0 1 0,0-1 0,0 0 0,0 1 0,0-1 0,1 0 0,-1 1 0,0-1 0,0 0 0,1 1 0,-1-1 0,0 0 0,0 1 0,1-1 0,-1 0 0,0 0 1,1 1-1,-1-1 0,0 0 0,1 0 0,-1 0 0,0 0 0,1 1 0,0-1 0,0-1-482,1 0 1,-1 0-1,1 1 1,-1-1-1,0 0 1,1 0-1,-1-1 1,0 1-1,0 0 1,0 0 0,0-1-1,0 1 1,0 0-1,1-3 1,13-20-13739</inkml:trace>
</inkml:ink>
</file>

<file path=ppt/ink/ink5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0.382"/>
    </inkml:context>
    <inkml:brush xml:id="br0">
      <inkml:brushProperty name="width" value="0.025" units="cm"/>
      <inkml:brushProperty name="height" value="0.025" units="cm"/>
    </inkml:brush>
  </inkml:definitions>
  <inkml:trace contextRef="#ctx0" brushRef="#br0">225 1 19699,'0'0'10276,"-12"5"-9379,-11 7-687,0 2 1,1 0 0,1 2-1,1 0 1,0 1-1,1 1 1,0 1-1,-15 22 1,32-40-211,1 1 0,0-1 0,0 0 0,0 1 0,1-1 0,-1 1 0,0-1 0,0 1 0,1 0 0,-1-1 0,1 1 0,-1 0 0,1-1 0,0 1 0,0 0 0,0-1 0,0 1 0,0 1 0,0-2 0,1 0 0,-1 0 0,1 0 0,0 0 0,-1 0 0,1 0 0,-1-1 0,1 1 0,0 0 0,0-1 0,0 1 0,-1 0 0,1-1 0,0 1 0,0-1 0,0 1 0,0-1 0,0 0 0,0 1 0,0-1 0,0 0 0,1 0 0,9 2 0,0-1 0,0-1 0,1 0 0,16-2 0,-6 0 0,159-7-123,-180 9 120,-1 0 0,1 0 0,0 0 0,0 0 1,0 0-1,0 0 0,-1 0 0,1 0 0,0 0 0,0 0 0,0 1 0,-1-1 0,1 0 0,0 0 0,0 1 0,-1-1 0,1 1 0,0-1 0,0 1 0,-1-1 1,1 1-1,-1-1 0,1 1 0,0 0 0,-1-1 0,1 1 0,-1 0 0,0-1 0,1 1 0,-1 0 0,0 0 0,1 0 0,-1-1 0,0 1 0,0 0 0,1 0 1,-1 0-1,0-1 0,0 1 0,0 0 0,0 0 0,0 0 0,0 0 0,-1-1 0,1 1 0,0 0 0,0 0 0,-1 0 0,1-1 0,0 1 0,-1 0 0,1 0 1,-1 0-1,-1 5 41,-1-1-1,0 0 1,1 0 0,-2-1 0,1 1 0,-7 7 0,-1-1-37,-1 0 0,0-1 1,0 0-1,-1-1 0,0-1 0,-1 0 1,1 0-1,-2-2 0,1 1 0,-1-2 1,0 0-1,-19 3 0,34-8-3,-1 1 1,1-1-1,0 0 0,-1 0 1,1 0-1,-1 0 1,1 0-1,-1 0 0,1 0 1,-1 0-1,1 0 0,-1 0 1,1 0-1,-1-1 0,1 1 1,0 0-1,-1 0 1,1 0-1,-1-1 0,1 1 1,0 0-1,-1 0 0,1-1 1,-1 1-1,1 0 0,0-1 1,-1 1-1,1 0 1,0-1-1,0 1 0,-1 0 1,1-1-1,0 1 0,0-1 1,0 1-1,-1-1 0,1 1 1,0-1-1,0 1 1,0 0-1,0-1 0,0 1 1,0-1-1,0 1 0,0-1 1,0 1-1,0-1 0,0 1 1,0-1-1,0 1 1,1-1-1,-1 1 0,0 0 1,0-1-1,0 1 0,1-1 1,-1 1-1,0 0 0,0-1 1,1 1-1,-1 0 1,0-1-1,1 1 0,23-35-2149,-19 29 756,16-23-7766</inkml:trace>
</inkml:ink>
</file>

<file path=ppt/ink/ink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2.813"/>
    </inkml:context>
    <inkml:brush xml:id="br0">
      <inkml:brushProperty name="width" value="0.025" units="cm"/>
      <inkml:brushProperty name="height" value="0.025" units="cm"/>
    </inkml:brush>
  </inkml:definitions>
  <inkml:trace contextRef="#ctx0" brushRef="#br0">145 82 13100,'0'-8'1893,"0"1"0,-1 0-1,0-1 1,0 1 0,-1 0-1,-2-8 1,4 14-1803,0 0-1,-1-1 1,1 1 0,-1 0 0,0 0 0,1 0 0,-1 0-1,0-1 1,0 1 0,0 0 0,1 0 0,-1 1 0,0-1 0,0 0-1,0 0 1,-1 0 0,1 1 0,0-1 0,0 0 0,0 1-1,0-1 1,-1 1 0,1 0 0,0-1 0,0 1 0,-1 0-1,1 0 1,0 0 0,-1 0 0,1 0 0,0 0 0,-1 0-1,1 0 1,0 0 0,0 0 0,-1 1 0,1-1 0,0 1-1,0-1 1,-1 1 0,1-1 0,0 1 0,0 0 0,-1 1-1,-4 2-66,0 0-1,1 1 1,-1-1-1,1 1 1,0 1-1,1-1 1,-1 1-1,1 0 1,0 0-1,1 0 1,-1 0-1,-2 10 1,1-5-40,1-1 1,0 1-1,1 1 0,0-1 1,1 0-1,-1 23 1,2-32 7,2-1 1,-1 0-1,0 0 1,0 0-1,0 0 1,0 1-1,1-1 1,-1 0-1,1 0 1,-1 0-1,1 0 1,-1 0-1,1 0 1,-1 0 0,1 0-1,0 0 1,0 0-1,0 0 1,-1 0-1,1-1 1,0 1-1,0 0 1,0-1-1,2 2 1,0-1-15,1 1 1,-1-1-1,1 0 0,-1-1 1,0 1-1,1-1 1,-1 1-1,7-1 0,0-1-27,0 0 0,0 0 0,0-1 0,0 0 0,15-6 0,-13 2-41,-1 0 0,0 0-1,0-1 1,-1-1 0,0 0 0,0 0-1,-1-1 1,0 0 0,0 0-1,-1-1 1,0-1 0,-1 1 0,-1-1-1,1 0 1,-1-1 0,-1 1-1,0-1 1,-1 0 0,3-16 0,-15 75-870,-2 9-687,8-19-2806,3-23-1776,7-8-4885</inkml:trace>
</inkml:ink>
</file>

<file path=ppt/ink/ink5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3.173"/>
    </inkml:context>
    <inkml:brush xml:id="br0">
      <inkml:brushProperty name="width" value="0.025" units="cm"/>
      <inkml:brushProperty name="height" value="0.025" units="cm"/>
    </inkml:brush>
  </inkml:definitions>
  <inkml:trace contextRef="#ctx0" brushRef="#br0">1 226 23414,'0'0'2787,"82"-1"-1794,-32-18-128,8-6-385,2-4-384,1-1-96,-6 3-1441,-9 3-1314,-12 2-384,-11 4-576,-17 3-1795,-6 0-4291</inkml:trace>
</inkml:ink>
</file>

<file path=ppt/ink/ink5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3.502"/>
    </inkml:context>
    <inkml:brush xml:id="br0">
      <inkml:brushProperty name="width" value="0.025" units="cm"/>
      <inkml:brushProperty name="height" value="0.025" units="cm"/>
    </inkml:brush>
  </inkml:definitions>
  <inkml:trace contextRef="#ctx0" brushRef="#br0">283 0 15599,'-12'9'2802,"-33"29"-1318,1 2 1,-72 86-1,102-109-1266,-23 33 170,35-47-324,0 1 0,1-1 1,-1 1-1,1-1 0,-1 1 0,1-1 1,0 1-1,0 0 0,1 0 0,-1 0 1,1 0-1,0 7 0,0-10-49,1 0 1,-1-1-1,0 1 1,1 0-1,-1 0 1,1 0-1,-1-1 0,1 1 1,-1 0-1,1 0 1,0-1-1,-1 1 1,1 0-1,0-1 0,0 1 1,-1-1-1,1 1 1,0-1-1,0 0 1,0 1-1,0-1 0,0 0 1,-1 1-1,1-1 1,0 0-1,1 0 1,28 3 207,-24-2-164,57-2 384,0-1 0,71-14 0,63-3-410,-144 18-674,22 0-4596,-24-4-4094</inkml:trace>
</inkml:ink>
</file>

<file path=ppt/ink/ink5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201"/>
    </inkml:context>
    <inkml:brush xml:id="br0">
      <inkml:brushProperty name="width" value="0.025" units="cm"/>
      <inkml:brushProperty name="height" value="0.025" units="cm"/>
    </inkml:brush>
  </inkml:definitions>
  <inkml:trace contextRef="#ctx0" brushRef="#br0">219 0 15983,'0'0'11061,"2"9"-9673,-1-4-1277,0-1 0,-1 1 0,1 0 0,-1 0 0,0 0 0,-1 0 0,1 0 1,-1 0-1,0 0 0,0-1 0,-1 1 0,1 0 0,-1-1 0,0 1 0,-3 4 0,-8 14 229,-27 37 0,13-22-96,-8 13-84,12-19-112,2 1 0,-27 56 1,92-152-5617,-15 12 2761,31-71-11759,-23 42 10342,-17 41 6826,2 1 4531,-22 43-415,-7 30-5343,-1-6-901,2 0-1,1 1 1,1-1-1,2 1 1,1 0-1,3 36 1,-1-58-453,0-1 1,1 0-1,0 0 0,0 0 1,1 0-1,-1-1 0,2 1 1,-1-1-1,7 11 1,16 5-7822</inkml:trace>
</inkml:ink>
</file>

<file path=ppt/ink/ink5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559"/>
    </inkml:context>
    <inkml:brush xml:id="br0">
      <inkml:brushProperty name="width" value="0.025" units="cm"/>
      <inkml:brushProperty name="height" value="0.025" units="cm"/>
    </inkml:brush>
  </inkml:definitions>
  <inkml:trace contextRef="#ctx0" brushRef="#br0">1 90 18578,'0'0'7847,"57"-33"-7623,-13 26-224,9-2 0,1-3-2338,-2 0-2563,-5-5-3715</inkml:trace>
</inkml:ink>
</file>

<file path=ppt/ink/ink5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4.886"/>
    </inkml:context>
    <inkml:brush xml:id="br0">
      <inkml:brushProperty name="width" value="0.025" units="cm"/>
      <inkml:brushProperty name="height" value="0.025" units="cm"/>
    </inkml:brush>
  </inkml:definitions>
  <inkml:trace contextRef="#ctx0" brushRef="#br0">325 1 11819,'0'0'13592,"-10"5"-12407,-1 1-793,0 1 0,1 0 0,0 0 0,-12 12 0,20-17-374,-1 0 0,1 0 0,0 0 0,0 1 0,0-1 0,0 1-1,0-1 1,0 1 0,1 0 0,-1 0 0,1-1 0,0 1 0,0 0 0,0 0-1,0 0 1,0 0 0,1 1 0,-1-1 0,1 0 0,0 0 0,0 0 0,0 0-1,0 0 1,1 1 0,-1-1 0,1 0 0,1 5 0,3-3-76,0 1 0,1-2 0,-1 1 1,1 0-1,0-1 0,0 0 0,1-1 0,-1 1 1,1-1-1,0 0 0,-1-1 0,9 2 0,14 8-925,-27-11 912,5 2-92,0 0 0,0 1 0,0 0 1,-1 0-1,8 7 0,-13-11 204,-1 1-1,1 0 1,0 0 0,0 0 0,-1-1-1,1 1 1,0 0 0,-1 0-1,1 0 1,-1 0 0,1 0-1,-1 0 1,0 0 0,1 0 0,-1 0-1,0 1 1,0-1 0,0 0-1,0 0 1,0 0 0,0 0-1,0 0 1,0 0 0,0 0-1,0 0 1,-1 0 0,1 0 0,0 1-1,-1-1 1,1 0 0,-1 0-1,1 0 1,-1-1 0,1 1-1,-1 0 1,0 0 0,1 0-1,-1 0 1,0-1 0,0 1 0,0 0-1,0-1 1,0 1 0,1 0-1,-1-1 1,-2 1 0,-12 9 442,0-2-1,0 0 1,-1 0 0,0-2 0,-28 8 0,-87 14 111,126-27-781,-58 5-2504,24-11-7622,14-8-7501</inkml:trace>
</inkml:ink>
</file>

<file path=ppt/ink/ink5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5.245"/>
    </inkml:context>
    <inkml:brush xml:id="br0">
      <inkml:brushProperty name="width" value="0.025" units="cm"/>
      <inkml:brushProperty name="height" value="0.025" units="cm"/>
    </inkml:brush>
  </inkml:definitions>
  <inkml:trace contextRef="#ctx0" brushRef="#br0">1 0 17777,'0'0'4489,"7"11"-3736,-2-3-522,0 0 0,0 1 0,-1-1 0,0 1 0,-1 0-1,0 0 1,0 1 0,-1-1 0,-1 1 0,1-1 0,-1 19 0,-1-13 268,0-1 0,1 1 0,1 0 0,0 0 0,6 17 0,-8-30-456,1 0-1,0 0 1,0 0-1,0 0 0,0 0 1,0 0-1,0 0 1,1 0-1,-1 0 1,1-1-1,-1 1 0,1 0 1,0-1-1,-1 1 1,1-1-1,0 0 1,4 2-1,-4-2-7,1-1 1,-1 1-1,1-1 1,0 0-1,-1 0 1,1 0-1,-1-1 1,1 1-1,-1-1 1,1 1-1,0-1 1,-1 0-1,0 0 1,1 0-1,-1 0 1,0 0-1,1 0 1,-1-1-1,4-2 1,2-3 11,0 0 1,1-1 0,-2 0-1,1 0 1,-2-1-1,1 0 1,-1 0-1,0 0 1,-1-1-1,0 0 1,0 0-1,-1 0 1,-1-1-1,1 1 1,-2-1 0,0 0-1,0 0 1,-1 0-1,0 0 1,-1-19-1,0 30-54,0 0 1,0-1-1,0 1 0,0 0 0,0 0 0,0-1 1,0 1-1,0 0 0,0-1 0,0 1 0,-1 0 1,1-1-1,0 1 0,0 0 0,0 0 0,0-1 0,-1 1 1,1 0-1,0 0 0,0-1 0,0 1 0,-1 0 1,1 0-1,0-1 0,0 1 0,-1 0 0,1 0 1,0 0-1,-1 0 0,1 0 0,0 0 0,0-1 1,-1 1-1,1 0 0,0 0 0,-1 0 0,1 0 1,0 0-1,-1 0 0,1 0 0,0 0 0,-1 0 0,1 0 1,0 0-1,-1 1 0,1-1 0,0 0 0,0 0 1,-1 0-1,1 0 0,0 0 0,0 0 0,-1 1 1,1-1-1,0 0 0,0 0 0,-1 1 0,1-1 1,0 0-1,0 0 0,0 1 0,-1-1 0,1 0 1,0 0-1,0 1 0,0-1 0,0 1 0,-14 17-186,12-14 199,1 1 0,-1-1 0,1 1 0,0 0 1,0-1-1,0 1 0,0 0 0,1 0 0,0 0 1,0 0-1,1 6 0,0-10 8,-1 1-1,1 0 1,0 0 0,0-1-1,0 1 1,0-1-1,0 1 1,0-1 0,1 1-1,-1-1 1,0 0-1,1 1 1,-1-1 0,1 0-1,-1 0 1,1 0 0,0 0-1,-1 0 1,1-1-1,0 1 1,0-1 0,0 1-1,-1-1 1,1 1-1,0-1 1,0 0 0,0 0-1,0 0 1,0 0-1,2 0 1,1 0-135,0 0 0,0 0 0,0-1 1,0 1-1,0-1 0,0-1 0,0 1 0,0 0 0,0-1 0,-1 0 0,1 0 0,-1-1 1,1 1-1,-1-1 0,0 0 0,4-4 0,11-16-4639,-4-6-4013,-8 4-6094</inkml:trace>
</inkml:ink>
</file>

<file path=ppt/ink/ink5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5.758"/>
    </inkml:context>
    <inkml:brush xml:id="br0">
      <inkml:brushProperty name="width" value="0.025" units="cm"/>
      <inkml:brushProperty name="height" value="0.025" units="cm"/>
    </inkml:brush>
  </inkml:definitions>
  <inkml:trace contextRef="#ctx0" brushRef="#br0">76 116 5349,'0'0'20761,"-10"4"-20852,5-1 124,1 0 0,-1 1 0,0-1 0,1 1 0,-1 0 0,1 0 0,0 0 0,1 1 0,-1-1 0,-4 10 0,6-11-15,0 1 0,0-1 0,0 1 0,1 0 0,0-1 0,0 1 0,0 0 0,0 0 0,1 0 0,-1 0 0,1 0 0,0 0 0,0 0 0,0 0 0,1 0 0,-1 0 0,1-1 0,0 1-1,0 0 1,1 0 0,1 3 0,0-1-15,1-1 0,0 0 0,0 0-1,0-1 1,1 1 0,-1-1-1,1 0 1,0 0 0,1 0 0,-1-1-1,7 4 1,-7-5-76,-1 0 0,1 1 0,-1-1 0,0 1 0,0 0 0,0 0 0,-1 0-1,1 0 1,-1 1 0,1-1 0,-1 1 0,0 0 0,-1 0 0,1 0 0,-1 0 0,1 1 0,-1-1 0,0 1 0,-1-1 0,1 1 0,0 6 0,-2-5 54,1 1 0,-1-1 0,-1 0 0,1 1 0,-1-1 0,-1 0 0,1 1 0,-1-1 0,0 0 0,0 0 0,-5 10 0,5-14 171,1 1 0,-1-1 0,1 0-1,-1 1 1,0-1 0,0 0 0,0 0 0,0 0-1,0 0 1,0-1 0,-1 1 0,1-1 0,-1 1-1,1-1 1,-1 0 0,1 0 0,-1 0-1,0 0 1,0 0 0,1-1 0,-1 1 0,0-1-1,0 1 1,0-1 0,1 0 0,-1-1 0,0 1-1,-5-1 1,5 0-82,1 0 0,-1-1 1,1 1-1,-1 0 0,1-1 0,0 0 0,0 1 0,0-1 1,0 0-1,0 0 0,0 0 0,0 0 0,1-1 0,-1 1 1,1 0-1,0-1 0,-1 1 0,1-1 0,0 1 0,0-1 1,1 1-1,-1-1 0,1 0 0,-1 1 0,1-1 0,0 0 1,0 0-1,0 1 0,0-1 0,1-3 0,-1 0-94,0 0 0,1 0 0,0 0-1,0 0 1,0 0 0,1 0 0,-1 0 0,2 1-1,-1-1 1,0 1 0,1-1 0,0 1 0,4-5 0,13-8-3,0 2 0,33-22 0,-32 25 45,0-1-1,-2-2 1,0 0 0,21-23-1,-35 34-5,-1 0 1,0-1-1,0 1 1,-1-1-1,0 0 0,0 0 1,0 0-1,0-1 0,-1 1 1,0-1-1,-1 1 0,0-1 1,0 1-1,0-1 0,-1 0 1,1 0-1,-2 1 0,1-1 1,-1 0-1,-2-8 0,2 12-19,0 0-1,0 0 1,-1 0-1,1 0 1,-1 0-1,0 1 1,0-1-1,0 1 1,0-1 0,0 1-1,0-1 1,-1 1-1,1 0 1,-1 0-1,0 0 1,0 1-1,1-1 1,-1 1-1,0-1 1,0 1-1,0 0 1,-1 0-1,1 0 1,0 1-1,0-1 1,0 1-1,-1 0 1,1-1-1,0 1 1,-1 1-1,1-1 1,0 1-1,0-1 1,0 1-1,-1 0 1,1 0-1,0 0 1,0 0-1,0 1 1,0-1-1,1 1 1,-1 0-1,0 0 1,1 0-1,-1 0 1,-3 5-1,0 1 35,1 0-1,0 1 1,0 0 0,1 0-1,1 1 1,-1-1 0,2 1-1,-1 0 1,-1 17-1,3-22-193,1 1 0,0-1 0,0 1 0,1 0 0,0-1 0,0 1 0,0-1 0,3 7 0,-3-8-348,1 0 0,0-1 0,0 1 0,0-1 0,0 1 0,1-1 0,-1 0-1,1 0 1,0 0 0,0 0 0,0-1 0,5 4 0,12 5-5448</inkml:trace>
</inkml:ink>
</file>

<file path=ppt/ink/ink5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115"/>
    </inkml:context>
    <inkml:brush xml:id="br0">
      <inkml:brushProperty name="width" value="0.025" units="cm"/>
      <inkml:brushProperty name="height" value="0.025" units="cm"/>
    </inkml:brush>
  </inkml:definitions>
  <inkml:trace contextRef="#ctx0" brushRef="#br0">0 0 18481,'0'0'11339</inkml:trace>
</inkml:ink>
</file>

<file path=ppt/ink/ink5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613"/>
    </inkml:context>
    <inkml:brush xml:id="br0">
      <inkml:brushProperty name="width" value="0.025" units="cm"/>
      <inkml:brushProperty name="height" value="0.025" units="cm"/>
    </inkml:brush>
  </inkml:definitions>
  <inkml:trace contextRef="#ctx0" brushRef="#br0">27 0 10570,'0'0'14125,"-18"52"-13964,12-11-1,4 4-96,2-2-64,0-5-769,13-11-1473,3-9-1954,0-16-1858</inkml:trace>
</inkml:ink>
</file>

<file path=ppt/ink/ink5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6.937"/>
    </inkml:context>
    <inkml:brush xml:id="br0">
      <inkml:brushProperty name="width" value="0.025" units="cm"/>
      <inkml:brushProperty name="height" value="0.025" units="cm"/>
    </inkml:brush>
  </inkml:definitions>
  <inkml:trace contextRef="#ctx0" brushRef="#br0">128 48 18449,'0'0'4997,"7"-8"-2867,23-24-699,-30 31-1387,0 1 1,0 0-1,0-1 1,1 1-1,-1-1 1,0 1-1,1 0 0,-1-1 1,0 1-1,1 0 1,-1-1-1,1 1 1,-1 0-1,0-1 0,1 1 1,-1 0-1,1 0 1,-1 0-1,1-1 1,-1 1-1,1 0 0,-1 0 1,1 0-1,-1 0 1,1 0-1,-1 0 1,1 0-1,-1 0 1,1 0-1,-1 0 0,1 0 1,-1 0-1,1 1 1,2 16 148,-11 24-360,-9-7 336,-2 0 0,-1-2-1,-40 52 1,2-5-587,60-90-6119,2-17 1308,8-2-1813</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9.521"/>
    </inkml:context>
    <inkml:brush xml:id="br0">
      <inkml:brushProperty name="width" value="0.025" units="cm"/>
      <inkml:brushProperty name="height" value="0.025" units="cm"/>
    </inkml:brush>
  </inkml:definitions>
  <inkml:trace contextRef="#ctx0" brushRef="#br0">0 135 13869,'0'0'5082,"1"-8"-2450,4-19-983,-2 33 234,-1 59 730,-1-28-2928,-1 114 1857,4-143 127,3-15-711,6-16-120,7-24-751,-1 0-1,-3-1 1,18-84 0,-39 262-87,5-129 0,-1 0 0,1 0 0,0 0 0,0-1 0,0 1 0,0 0 0,0 0 0,0 0 0,0 0 0,0 0 0,0 0 0,0 0 0,1-1 0,-1 1 0,0 0 0,1 0 0,-1 0 0,0 0 0,1-1 0,-1 1 0,1 0 0,-1 0 0,1-1 0,-1 1 0,1 0 0,0-1 0,-1 1 0,1-1 0,0 1 0,0-1 0,-1 1 0,1-1 0,0 1 0,0-1 0,0 0 0,0 1 0,-1-1 0,1 0 0,0 0 0,0 0 0,0 0 0,0 0 0,0 0 0,0 0 0,0 0 0,0 0 0,-1 0 0,1 0 0,0 0 0,0-1 0,0 1 0,0 0 0,0-1 0,-1 1 0,1-1 0,0 1 0,0-1 0,-1 1 0,1-1 0,0 0 0,7-4 0,-1 0 0,0 0 0,0 0 0,12-13 0,12-18 0,-1 0 0,34-59 0,-64 94 0,1 1 0,-1 0 0,0-1 0,0 1 0,0-1 0,0 1 0,0 0 0,1-1 0,-1 1 0,0-1 0,0 1 0,1 0 0,-1-1 0,0 1 0,1 0 0,-1 0 0,0-1 0,1 1 0,-1 0 0,0 0 0,1-1 0,-1 1 0,0 0 0,1 0 0,-1 0 0,1 0 0,-1 0 0,0 0 0,1-1 0,-1 1 0,1 0 0,-1 0 0,1 0 0,4 15 0,-4 38 0,-2-40 0,-1 53 0,0-38 0,1 1 0,2-1 0,5 39 0,-6-65-100,1-1 0,-1 1 1,1-1-1,0 1 0,0-1 0,-1 1 0,1-1 1,0 0-1,0 1 0,0-1 0,1 0 0,-1 0 0,0 1 1,0-1-1,1 0 0,-1 0 0,0-1 0,1 1 1,-1 0-1,1 0 0,-1-1 0,1 1 0,-1-1 1,1 1-1,0-1 0,-1 0 0,1 1 0,0-1 1,-1 0-1,1 0 0,0 0 0,-1-1 0,1 1 0,0 0 1,-1 0-1,1-1 0,-1 1 0,1-1 0,-1 0 1,1 1-1,-1-1 0,1 0 0,-1 0 0,0 0 1,1 0-1,-1 0 0,0 0 0,0 0 0,1 0 1,-1-1-1,0 1 0,0 0 0,-1-1 0,1 1 0,1-4 1,8-20-7295,-5-2-6112</inkml:trace>
</inkml:ink>
</file>

<file path=ppt/ink/ink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3.433"/>
    </inkml:context>
    <inkml:brush xml:id="br0">
      <inkml:brushProperty name="width" value="0.025" units="cm"/>
      <inkml:brushProperty name="height" value="0.025" units="cm"/>
    </inkml:brush>
  </inkml:definitions>
  <inkml:trace contextRef="#ctx0" brushRef="#br0">152 1 10762,'0'0'6433,"-9"8"-4538,-5 5-1314,0 0 1,2 2-1,-1-1 1,2 2-1,0-1 0,-9 19 1,13-21-104,0 0 0,1 0 0,0 1 0,2-1 0,-1 1 1,2 0-1,0 1 0,0-1 0,0 23 0,3-35-470,0-1-1,0 0 0,0 0 1,0 1-1,1-1 1,-1 0-1,0 0 1,1 0-1,-1 0 0,1 1 1,-1-1-1,1 0 1,0 0-1,-1 0 1,1 0-1,0 0 1,0 0-1,-1 0 0,1-1 1,0 1-1,0 0 1,0 0-1,0-1 1,2 2-1,1-1 9,-1 0 1,0 1-1,1-2 1,-1 1-1,1 0 1,-1-1-1,1 0 1,6 0-1,1 0 25,0-2-1,0 0 0,0 0 1,0 0-1,12-6 1,54-34-52,-63 33 188,1 0 1,1 0-1,-1 2 0,24-9 0,-38 17-148,0-1-1,0 1 0,-1-1 1,1 0-1,0 1 1,-1 0-1,1-1 0,0 1 1,-1-1-1,1 1 1,-1 0-1,1-1 0,-1 1 1,1 0-1,-1-1 1,1 1-1,-1 0 1,0 0-1,1 0 0,-1-1 1,0 1-1,0 0 1,0 0-1,0 0 0,0 0 1,0 0-1,0-1 1,0 1-1,0 0 0,0 0 1,0 0-1,0 0 1,-1-1-1,1 2 0,-4 36 137,4-38-157,0 1 1,-1 0 0,1 0 0,0-1-1,-1 1 1,1 0 0,0 0 0,0 0-1,0-1 1,0 1 0,0 0 0,0 0-1,0 0 1,0-1 0,0 1 0,0 0 0,0 0-1,1-1 1,-1 1 0,0 0 0,1 0-1,-1-1 1,0 1 0,1 0 0,-1-1-1,1 1 1,-1 0 0,1-1 0,-1 1-1,1-1 1,-1 1 0,1-1 0,0 1 0,-1-1-1,1 1 1,0-1 0,-1 1 0,1-1-1,1 0 1,35-4 153,14-11-673,-36 10 319,0 0 1,1 1-1,-1 0 0,1 2 1,0 0-1,0 0 0,21 2 0,-36 0 212,0 1 0,0 0-1,0-1 1,0 1-1,0 0 1,-1 0-1,1 0 1,0 0-1,-1 0 1,1 0-1,0 0 1,-1 0 0,1 0-1,-1 0 1,0 0-1,1 0 1,-1 0-1,0 0 1,0 0-1,1 0 1,-1 0-1,0 0 1,0 1-1,0-1 1,-1 0 0,1 0-1,0 0 1,0 0-1,0 0 1,-1 2-1,-8 35 411,3-28-498,-4 15 960,10-25-878,0 1 1,0-1 0,1 1-1,-1-1 1,0 1 0,0-1 0,0 1-1,1-1 1,-1 1 0,0-1-1,0 1 1,1-1 0,-1 1 0,1-1-1,-1 0 1,0 1 0,1-1-1,-1 0 1,1 1 0,-1-1-1,0 0 1,1 0 0,-1 1 0,1-1-1,-1 0 1,1 0 0,-1 0-1,1 0 1,-1 0 0,1 1 0,-1-1-1,1 0 1,0 0 0,-1 0-1,1 0 1,-1-1 0,1 1 0,-1 0-1,1 0 1,-1 0 0,1 0-1,-1 0 1,1-1 0,-1 1-1,1 0 1,12-3-166,0-1 0,-1 0-1,1-1 1,-1 0 0,20-12 0,-22 12 68,0-1 0,0 1 0,0 1 0,0 0-1,1 0 1,0 1 0,0 1 0,20-3 0,-30 5 121,0 0-1,-1 1 1,1-1-1,0 0 1,-1 1-1,1-1 1,-1 1-1,1-1 1,-1 1-1,1-1 1,-1 1-1,1-1 1,-1 1-1,0 0 1,1-1-1,-1 1 1,0 0-1,1-1 1,-1 1-1,0 0 0,0-1 1,0 1-1,0 0 1,0-1-1,1 1 1,-1 0-1,0 0 1,-1-1-1,1 1 1,0 0-1,0-1 1,0 1-1,0 0 1,-1 1-1,1-1 2,-1 0 0,1 0 0,0 0 0,0 0 0,0-1-1,-1 1 1,1 0 0,0 0 0,0 0 0,0 0 0,1 0 0,-1 0 0,0 0-1,0 0 1,0 0 0,1 0 0,-1 0 0,0 0 0,1 0 0,-1 0-1,1 0 1,-1 0 0,1-1 0,0 1 0,-1 0 0,1 0 0,0-1 0,0 1-1,-1 0 1,1-1 0,0 1 0,0-1 0,0 1 0,0-1 0,-1 1-1,1-1 1,0 0 0,0 1 0,2-1 0,6 0-220,19-1-3270,0-10-4245,-6-3-6440</inkml:trace>
</inkml:ink>
</file>

<file path=ppt/ink/ink5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267"/>
    </inkml:context>
    <inkml:brush xml:id="br0">
      <inkml:brushProperty name="width" value="0.025" units="cm"/>
      <inkml:brushProperty name="height" value="0.025" units="cm"/>
    </inkml:brush>
  </inkml:definitions>
  <inkml:trace contextRef="#ctx0" brushRef="#br0">72 1 12460,'0'0'9491,"1"10"-8546,1 22-407,2 0 1,2 0-1,1-1 0,15 44 0,-11-49-748,10 28-32,-15-18-5194,-7-31 140</inkml:trace>
  <inkml:trace contextRef="#ctx0" brushRef="#br0" timeOffset="1">1 167 14510,'0'0'7559,"67"-31"-7495,-27 28-128,3 0-2178,-1-5-3364</inkml:trace>
</inkml:ink>
</file>

<file path=ppt/ink/ink5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607"/>
    </inkml:context>
    <inkml:brush xml:id="br0">
      <inkml:brushProperty name="width" value="0.025" units="cm"/>
      <inkml:brushProperty name="height" value="0.025" units="cm"/>
    </inkml:brush>
  </inkml:definitions>
  <inkml:trace contextRef="#ctx0" brushRef="#br0">18 0 17424,'0'0'5478,"0"59"-3973,0-27-608,0 3-609,0 1-192,0 0-896,0-2-1507,0-5-575,0-5-578,-6-7-768,-6-10-1889</inkml:trace>
</inkml:ink>
</file>

<file path=ppt/ink/ink5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37.936"/>
    </inkml:context>
    <inkml:brush xml:id="br0">
      <inkml:brushProperty name="width" value="0.025" units="cm"/>
      <inkml:brushProperty name="height" value="0.025" units="cm"/>
    </inkml:brush>
  </inkml:definitions>
  <inkml:trace contextRef="#ctx0" brushRef="#br0">1 23 14286,'0'0'9860,"12"-3"-8964,22-4-563,0 2 0,0 1 0,1 1 0,0 2 0,-1 2 0,1 1 0,56 11 0,-87-12-297,1 0-1,-1 0 0,1 1 1,-1-1-1,1 1 1,-1 0-1,0 1 1,0-1-1,0 1 0,0 0 1,0 0-1,-1 0 1,1 0-1,-1 1 1,0-1-1,0 1 0,0 0 1,4 8-1,-6-9 72,0 1-1,0-1 1,-1 1-1,1 0 1,-1 0 0,0-1-1,0 1 1,0 0-1,-1-1 1,1 1-1,-1 0 1,0-1-1,0 1 1,0 0-1,0-1 1,-1 0-1,0 1 1,1-1-1,-1 0 1,0 0 0,-1 0-1,1 0 1,0 0-1,-5 4 1,-15 16 374,0-1-1,-46 34 1,57-48-474,1-1 0,-1 0 0,0-1 0,-1 0-1,1-1 1,-1 0 0,0-1 0,-1 0 0,-21 3-1,33-7-41,-16-1-1642,9-8-2574,6-11-3569</inkml:trace>
</inkml:ink>
</file>

<file path=ppt/ink/ink5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1.533"/>
    </inkml:context>
    <inkml:brush xml:id="br0">
      <inkml:brushProperty name="width" value="0.025" units="cm"/>
      <inkml:brushProperty name="height" value="0.025" units="cm"/>
    </inkml:brush>
  </inkml:definitions>
  <inkml:trace contextRef="#ctx0" brushRef="#br0">1 79 8264,'0'0'14638,"14"1"-13005,14-1-1066,0-2 0,-1-1-1,1-1 1,-1-2 0,33-10 0,-13 2-120,0 3 0,93-11 0,-115 21-776,1 0 0,-1 2 0,0 0-1,1 2 1,-1 1 0,-1 0 0,35 12 0,6 9-3563,-10-3-2300</inkml:trace>
</inkml:ink>
</file>

<file path=ppt/ink/ink5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43.976"/>
    </inkml:context>
    <inkml:brush xml:id="br0">
      <inkml:brushProperty name="width" value="0.025" units="cm"/>
      <inkml:brushProperty name="height" value="0.025" units="cm"/>
    </inkml:brush>
  </inkml:definitions>
  <inkml:trace contextRef="#ctx0" brushRef="#br0">0 236 21556,'0'0'32,"58"-5"-320,-8-14 288,8-11 32,13-11-416,4-4-1858,0-1-1666,-3-3-3331</inkml:trace>
</inkml:ink>
</file>

<file path=ppt/ink/ink5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6.877"/>
    </inkml:context>
    <inkml:brush xml:id="br0">
      <inkml:brushProperty name="width" value="0.025" units="cm"/>
      <inkml:brushProperty name="height" value="0.025" units="cm"/>
    </inkml:brush>
  </inkml:definitions>
  <inkml:trace contextRef="#ctx0" brushRef="#br0">1 0 17328,'0'0'3844,"77"57"-2242,-36-46 127,7-4-768,9-3-673,-3-4-192,-1 0-160,-7 0-1185,-10 0-1730,-21 0-928</inkml:trace>
</inkml:ink>
</file>

<file path=ppt/ink/ink5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7.206"/>
    </inkml:context>
    <inkml:brush xml:id="br0">
      <inkml:brushProperty name="width" value="0.025" units="cm"/>
      <inkml:brushProperty name="height" value="0.025" units="cm"/>
    </inkml:brush>
  </inkml:definitions>
  <inkml:trace contextRef="#ctx0" brushRef="#br0">0 80 15631,'0'0'4452,"76"3"-1537,-9-14-833,12-3-449,10-4-960,3 4-577,-9 2-96,-14 4-2562,-18 5-2691,-12 1-3684</inkml:trace>
</inkml:ink>
</file>

<file path=ppt/ink/ink5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7.738"/>
    </inkml:context>
    <inkml:brush xml:id="br0">
      <inkml:brushProperty name="width" value="0.025" units="cm"/>
      <inkml:brushProperty name="height" value="0.025" units="cm"/>
    </inkml:brush>
  </inkml:definitions>
  <inkml:trace contextRef="#ctx0" brushRef="#br0">6 1 20435,'0'0'8040,"-5"53"-23959</inkml:trace>
</inkml:ink>
</file>

<file path=ppt/ink/ink5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8.068"/>
    </inkml:context>
    <inkml:brush xml:id="br0">
      <inkml:brushProperty name="width" value="0.025" units="cm"/>
      <inkml:brushProperty name="height" value="0.025" units="cm"/>
    </inkml:brush>
  </inkml:definitions>
  <inkml:trace contextRef="#ctx0" brushRef="#br0">25 1 7976,'0'0'17937,"-25"30"-19411,36-39-3907,4-9-2883</inkml:trace>
</inkml:ink>
</file>

<file path=ppt/ink/ink5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8.442"/>
    </inkml:context>
    <inkml:brush xml:id="br0">
      <inkml:brushProperty name="width" value="0.025" units="cm"/>
      <inkml:brushProperty name="height" value="0.025" units="cm"/>
    </inkml:brush>
  </inkml:definitions>
  <inkml:trace contextRef="#ctx0" brushRef="#br0">1 298 16816,'0'0'9358,"16"-4"-7949,15-8-1171,1-1-1,-1-1 0,-1-2 0,-1-1 0,0-1 0,46-39 1,-56 40-175,-1 0 0,-1-1 0,0 0 0,-1-1 1,22-37-1,-38 56-65,0 0 0,0 1 0,0-1 0,0 0 0,0 0 0,0 0 0,0 0 0,1 1 0,-1-1 0,0 0 0,0 0 0,0 0 0,0 0 0,0 0 0,0 0 0,1 1 0,-1-1 0,0 0 1,0 0-1,0 0 0,0 0 0,1 0 0,-1 0 0,0 0 0,0 0 0,0 0 0,0 0 0,1 0 0,-1 0 0,0 0 0,0 0 0,0 0 0,1 0 0,-1 0 0,0 0 0,0 0 0,0 0 0,0 0 0,1 0 0,-1 0 0,0 0 1,0 0-1,0 0 0,0 0 0,1-1 0,-1 1 0,0 0 0,0 0 0,0 0 0,0 0 0,0 0 0,0-1 0,1 1 0,-1 0 0,0 0 0,0 0 0,0 0 0,0 0 0,0-1 0,0 1 0,0 0 0,0 0 0,0 0 0,0-1 0,0 1 1,0 0-1,0 0 0,0 0 0,3 24-107,-3 41 112,0-60 24,-1 13-372,-1-1 598,2 1-1,0 0 1,3 23 0,-3-39-409,1 0 1,-1 1 0,0-1 0,1 0-1,-1 1 1,1-1 0,-1 0 0,1 0-1,0 1 1,0-1 0,0 0 0,1 0-1,-1 0 1,0 0 0,1 0 0,-1-1-1,1 1 1,0 0 0,-1-1 0,1 1 0,0-1-1,0 1 1,0-1 0,0 0 0,0 0-1,0 0 1,0 0 0,1 0 0,-1-1-1,0 1 1,1-1 0,2 1 0,10-1-7629</inkml:trace>
</inkml:ink>
</file>

<file path=ppt/ink/ink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4.185"/>
    </inkml:context>
    <inkml:brush xml:id="br0">
      <inkml:brushProperty name="width" value="0.025" units="cm"/>
      <inkml:brushProperty name="height" value="0.025" units="cm"/>
    </inkml:brush>
  </inkml:definitions>
  <inkml:trace contextRef="#ctx0" brushRef="#br0">1 143 14510,'0'0'4676,"8"0"-2145,19 0-1044,-1-1 0,1-1 0,-1-2 1,49-12-1,-58 10-1215,63-26 221,-75 30-499,1-1 0,-1-1 0,1 1 0,-1-1 0,0 1 0,0-2 0,-1 1 0,1 0 0,-1-1 0,7-9 0,-11 14-2,1-1 1,-1 1-1,1-1 0,-1 1 0,1-1 0,-1 1 1,1-1-1,-1 0 0,0 1 0,1-1 0,-1 0 1,0 0-1,0 1 0,0-1 0,1 0 0,-1 1 0,0-1 1,0 0-1,0 0 0,0 1 0,0-1 0,0 0 1,0 0-1,-1 1 0,1-1 0,0 0 0,0 1 1,0-1-1,-1 0 0,1 1 0,0-1 0,-1 0 1,1 1-1,-1-1 0,1 1 0,-1-1 0,1 0 0,-1 1 1,1-1-1,-1 1 0,1 0 0,-1-1 0,0 1 1,1-1-1,-1 1 0,0 0 0,1-1 0,-1 1 1,0 0-1,1 0 0,-1 0 0,-1-1 0,-1 1-13,-1 0 0,1 0 0,-1 0 0,1 0 0,-1 0 0,1 1 0,-1-1 0,1 1-1,0 0 1,-6 2 0,2 2 1,0-1 0,0 1 0,0 1 0,1-1 1,0 1-1,0 0 0,0 0 0,1 1 0,0 0 0,0 0 0,0 0 0,-3 9 0,2-4 17,1-1 0,0 1 0,0 0 0,2 0 0,-1 0 0,2 0 0,-3 21 0,5-30 5,0-1 0,0 1-1,0 0 1,1 0 0,-1-1-1,1 1 1,0 0-1,-1-1 1,1 1 0,0-1-1,1 1 1,-1-1 0,0 1-1,1-1 1,-1 0 0,1 0-1,0 0 1,0 0-1,-1 0 1,1 0 0,1 0-1,-1-1 1,0 1 0,0-1-1,1 1 1,-1-1 0,1 0-1,-1 0 1,1 0-1,-1 0 1,1 0 0,0-1-1,-1 1 1,1-1 0,0 0-1,3 0 1,9 1 21,-1 0 0,1-2-1,0 0 1,0 0 0,23-7 0,-12-1 23,0 0 0,-1-2 0,0-1 0,-1-1 0,0-1 0,33-27 0,-37 28 224,-20 13-262,0 0 0,0 0-1,1 0 1,-1 0 0,0 1 0,0-1-1,0 0 1,1 0 0,-1 0-1,0 0 1,0 0 0,0 1-1,0-1 1,1 0 0,-1 0-1,0 0 1,0 0 0,0 1-1,0-1 1,0 0 0,0 0-1,0 0 1,0 1 0,0-1-1,1 0 1,-1 0 0,0 1 0,0-1-1,0 0 1,0 0 0,0 1-1,0-1 1,-1 0 0,1 0-1,0 0 1,0 1 0,0-1-1,0 0 1,0 0 0,0 0-1,0 1 1,0-1 0,0 0-1,-1 0 1,1 0 0,0 1-1,0-1 1,0 0 0,-1 0 0,-3 15-3,-3 1 27,-10 20 270,16-34-241,1-1-1,-1 1 1,1-1-1,-1 1 0,1-1 1,-1 1-1,1 0 1,0-1-1,0 1 1,0-1-1,0 1 0,0 0 1,0-1-1,0 1 1,1 0-1,0 2 0,2-3-26,0 1-1,0-1 0,0 0 0,-1-1 1,1 1-1,0-1 0,0 1 1,1-1-1,-1 0 0,0 0 0,0 0 1,0 0-1,5-2 0,-1 1 25,12-1-120,-2-2 0,1 0 0,0-1 0,27-11 0,-30 10-45,1 0-1,-1 1 1,1 1-1,0 0 0,0 1 1,18-1-1,-33 5 56,-1-1 0,0 0 0,1 0 0,-1 1 0,1-1 0,-1 0 0,0 1 0,1-1 0,-1 1 0,0-1 0,0 0-1,1 1 1,-1-1 0,0 1 0,0-1 0,1 1 0,-1-1 0,0 1 0,0-1 0,0 1 0,0-1 0,0 1 0,0-1 0,0 1 0,0-1 0,0 1 0,0-1-1,0 1 1,0-1 0,0 1 0,-1 0 0,1 6-4191</inkml:trace>
</inkml:ink>
</file>

<file path=ppt/ink/ink5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027"/>
    </inkml:context>
    <inkml:brush xml:id="br0">
      <inkml:brushProperty name="width" value="0.025" units="cm"/>
      <inkml:brushProperty name="height" value="0.025" units="cm"/>
    </inkml:brush>
  </inkml:definitions>
  <inkml:trace contextRef="#ctx0" brushRef="#br0">292 1 18770,'0'0'9187,"-9"12"-8690,-84 104 347,-86 119-188,170-219-1289,7-11-4663,20-30-1475,3-9-650</inkml:trace>
</inkml:ink>
</file>

<file path=ppt/ink/ink5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373"/>
    </inkml:context>
    <inkml:brush xml:id="br0">
      <inkml:brushProperty name="width" value="0.025" units="cm"/>
      <inkml:brushProperty name="height" value="0.025" units="cm"/>
    </inkml:brush>
  </inkml:definitions>
  <inkml:trace contextRef="#ctx0" brushRef="#br0">165 0 8200,'0'0'14408,"2"8"-13185,14 103 1947,-14-88-3147,0 1 1,1-2-1,2 1 1,0 0-1,1-1 0,2 0 1,14 32-1,-20-51-896,3 5 583,-6-5-3411,-20-7-18367</inkml:trace>
  <inkml:trace contextRef="#ctx0" brushRef="#br0" timeOffset="1">1 230 14862,'0'0'8616,"69"-10"-6822,-26 4-545,6-1-1025,5-2-192,1-2-1953,-3-2-3397,-5-3-4098</inkml:trace>
</inkml:ink>
</file>

<file path=ppt/ink/ink5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9.733"/>
    </inkml:context>
    <inkml:brush xml:id="br0">
      <inkml:brushProperty name="width" value="0.025" units="cm"/>
      <inkml:brushProperty name="height" value="0.025" units="cm"/>
    </inkml:brush>
  </inkml:definitions>
  <inkml:trace contextRef="#ctx0" brushRef="#br0">274 0 18225,'0'0'6273,"-11"0"-4912,-1 1-1191,0 0-1,0 1 1,0 1-1,1-1 1,-1 2 0,-20 8-1,27-10-132,1 0-1,-1 0 0,1 0 1,0 1-1,0-1 1,0 1-1,0 0 0,0 0 1,1 1-1,-1-1 1,1 1-1,0-1 0,0 1 1,0 0-1,1 0 1,-1 0-1,1 1 0,0-1 1,0 1-1,1-1 1,-1 1-1,1-1 0,-1 9 1,2-12-38,0 1-1,0-1 1,1 0 0,-1 0 0,1 0-1,-1 0 1,1 1 0,-1-1 0,1 0 0,-1 0-1,1 0 1,0 0 0,0 0 0,0 0-1,-1 0 1,1-1 0,0 1 0,0 0 0,0 0-1,0-1 1,0 1 0,1-1 0,-1 1-1,0-1 1,0 1 0,0-1 0,2 1 0,39 8 24,-34-7 20,67 4-337,-56-5 98,1 0-1,-1 2 1,0 0-1,24 7 1,-43-10 204,1 0 1,-1 0-1,1 1 0,0-1 1,-1 0-1,1 0 0,0 0 1,-1 1-1,1-1 0,-1 0 1,1 1-1,-1-1 0,1 1 1,-1-1-1,1 0 0,-1 1 1,0-1-1,1 1 0,-1-1 1,1 1-1,-1 0 0,0-1 1,0 1-1,1-1 0,-1 1 1,0-1-1,0 1 0,0 0 1,1-1-1,-1 2 0,-12 15 678,-26 9 895,0-7-1010,-1-2 0,-1-1 1,0-2-1,0-2 0,-74 12 0,114-24-743,-6 0-276</inkml:trace>
</inkml:ink>
</file>

<file path=ppt/ink/ink5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36.951"/>
    </inkml:context>
    <inkml:brush xml:id="br0">
      <inkml:brushProperty name="width" value="0.025" units="cm"/>
      <inkml:brushProperty name="height" value="0.025" units="cm"/>
    </inkml:brush>
  </inkml:definitions>
  <inkml:trace contextRef="#ctx0" brushRef="#br0">1 362 9033,'0'0'14349,"8"-8"-13436,8-8-381,1 1 0,1 0 0,0 1 0,35-19 0,99-46 1122,-111 58-1607,-3 2 87,-21 8-144,1 2 0,1 0 0,-1 1 1,1 1-1,34-7 0,-52 13-75,-4 1 95,-14 3 50,0 0 0,0 1 0,1 0 0,-1 1-1,1 1 1,0 1 0,-15 9 0,-13 4 86,-24 10 106,29-12 344,0-2-1,-72 20 1,111-36-586,1 0 0,-1 0 1,0 0-1,0 0 0,0-1 0,0 1 0,0 0 0,0 0 0,0 0 0,0 0 0,0 0 0,0 0 0,0 0 0,0-1 0,0 1 0,0 0 0,0 0 0,0 0 1,0 0-1,0 0 0,0 0 0,0 0 0,0-1 0,-1 1 0,1 0 0,0 0 0,0 0 0,0 0 0,0 0 0,0 0 0,0 0 0,0 0 0,0 0 1,0-1-1,0 1 0,-1 0 0,1 0 0,0 0 0,0 0 0,0 0 0,0 0 0,0 0 0,0 0 0,0 0 0,-1 0 0,1 0 0,0 0 0,0 0 1,0 0-1,0 0 0,0 0 0,0 0 0,0 0 0,-1 0 0,1 0 0,0 0 0,0 0 0,0 0 0,0 0 0,0 0 0,0 0 0,0 0 0,-1 1 1,1-1-1,0 0 0,11-12 37,21-14-118,160-87 148,-25 16-400,-185 100 473,-146 66 434,92-37-436,-77 23 1,148-54-875,-7 0 1978,16-21-22513</inkml:trace>
</inkml:ink>
</file>

<file path=ppt/ink/ink5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38.630"/>
    </inkml:context>
    <inkml:brush xml:id="br0">
      <inkml:brushProperty name="width" value="0.025" units="cm"/>
      <inkml:brushProperty name="height" value="0.025" units="cm"/>
    </inkml:brush>
  </inkml:definitions>
  <inkml:trace contextRef="#ctx0" brushRef="#br0">88 203 11755,'0'0'2541,"-10"-5"-502,0 2-1361,-32-13 443,16-2 2670,73 14-1928,961-75 651,-945 71-2484,306-22 63,-382 42 158,-14 0-11,0-2 0,-1 0 1,0-2-1,-1-1 0,-42 4 0,0 1 22,-763 112 85,627-117-128,207-8-213,0 1 1,0 0 0,0 0 0,1-1 0,-1 1-1,0 0 1,0 0 0,0-1 0,0 1 0,0 0-1,0 0 1,1-1 0,-1 1 0,0 0-1,0-1 1,0 1 0,0 0 0,0-1 0,0 1-1,0 0 1,0 0 0,0-1 0,0 1-1,0 0 1,-1-1 0,1 1 0,0 0 0,0-1-1,0 1 1,0 0 0,0 0 0,0-1-1,-1 1 1,1 0 0,0 0 0,0-1 0,0 1-1,-1 0 1,1 0 0,0 0 0,0 0-1,-1-1 1,1 1 0,0 0 0,-1 0 0,1 0-1,0 0 1,0 0 0,-1 0 0,1 0-1,0 0 1,-1-1 0,1 1 0,0 0 0,-1 0-1,1 0 1,0 1 0,0-1 0,-1 0-1,1 0 1,0 0 0,-1 0 0,1 0 0,0 0-1,-1 1 1,23-17-129,16-1 43,0 1-1,2 2 0,42-9 0,128-20 98,-163 35-5,208-35-65,0 12 1,270 1-1,-559 32 163,0 2-1,-63 15 0,34-5-88,-405 87 26,-310 54 224,729-149-232,41-7-117,33-8-238,107-26-1575,86-25-7548,-119 26-1303</inkml:trace>
</inkml:ink>
</file>

<file path=ppt/ink/ink5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01.907"/>
    </inkml:context>
    <inkml:brush xml:id="br0">
      <inkml:brushProperty name="width" value="0.025" units="cm"/>
      <inkml:brushProperty name="height" value="0.025" units="cm"/>
    </inkml:brush>
  </inkml:definitions>
  <inkml:trace contextRef="#ctx0" brushRef="#br0">181 0 6182,'0'0'3619,"-11"7"-1905,2-1-1500,0 0 1,1 0-1,-1 1 1,1 0-1,1 0 0,-1 1 1,1 0-1,1 1 1,-1-1-1,1 1 1,-7 15-1,0 10-152,1 0 0,2 0 0,1 1 0,-7 66-1,3 146 975,13-180-732,15 118 0,-10-152-300,2-1 0,1-1-1,1 1 1,2-2 0,24 51-1,-32-74 46,1-1 0,-1 1 0,1-1 0,1 0 0,-1 0 0,1 0 0,0 0 0,0-1 0,0 0 0,1 0 1,0-1-1,0 1 0,0-1 0,1 0 0,-1-1 0,1 0 0,0 0 0,0 0 0,0-1 0,0 0 0,0 0 0,1-1 0,-1 0 0,0 0 0,1 0 0,-1-1 0,1-1 0,-1 1 0,1-1 0,-1 0 0,0-1 0,0 0 0,1 0 0,-1 0 0,0-1 0,-1 0 0,10-6 0,15-8 274,-2-2 0,0-2-1,-1 0 1,-2-2 0,36-38-1,-7 0-145,57-85 0,-76 94 47,-2-2 0,45-96-1,-68 125-83,-1 1-1,-2-2 1,0 1-1,-2-1 1,0 0-1,-2-1 1,-1 1-1,-1-1 1,-2-28-1,-1 46-125,0 0 0,0 1 0,-1-1 0,0 0 0,-1 1 0,0 0 0,0-1 0,-1 1 0,0 0 0,0 1 0,-1-1 0,0 1-1,0 0 1,-8-9 0,4 8 3,-1 0 0,1 0 0,-1 1-1,0 1 1,-1 0 0,1 0-1,-1 1 1,-1 0 0,-16-5 0,-3 3-195,0 1 0,0 1 0,-1 2 0,0 1 1,1 1-1,-1 2 0,-35 5 0,-21 12-4173,56-14-234</inkml:trace>
</inkml:ink>
</file>

<file path=ppt/ink/ink5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03.259"/>
    </inkml:context>
    <inkml:brush xml:id="br0">
      <inkml:brushProperty name="width" value="0.025" units="cm"/>
      <inkml:brushProperty name="height" value="0.025" units="cm"/>
    </inkml:brush>
  </inkml:definitions>
  <inkml:trace contextRef="#ctx0" brushRef="#br0">1323 191 11307,'-61'-16'568,"-1"2"-1,0 3 1,-1 2 0,0 4 0,-100 3 0,126 5-447,-1 1 0,0 2 0,1 1 1,1 2-1,-1 2 0,1 1 0,1 2 0,0 1 1,1 2-1,-49 33 0,46-24-48,2 1-1,1 2 0,2 1 1,0 2-1,-41 55 0,54-61 115,1 2 0,1 0-1,2 1 1,0 1 0,3 0-1,0 1 1,2 0 0,-8 40-1,8-17-49,4 1 0,1 0 0,3 0 0,2 0-1,3 0 1,2 0 0,2 0 0,3-1 0,2 0 0,33 90-1,-31-111-139,2 1 0,0-2-1,3 0 1,0-1-1,2-1 1,1-1 0,37 37-1,-38-46 8,1-1-1,1 0 1,1-2-1,1-1 0,0-1 1,1 0-1,0-3 1,1 0-1,0-1 1,30 6-1,-22-8 23,1-2-1,0-2 1,0-1-1,0-2 1,67-4 0,-50-4-9,0-2 0,-1-3-1,68-22 1,16-19-121,248-132-1,-378 181 99,100-52 67,-2-5 1,-3-4-1,136-113 1,-200 144 253,-2-3-1,-1 0 1,-2-2 0,41-63-1,-54 70-25,-2 0-1,-1-1 0,-2 0 1,-1-2-1,-2 1 0,-1-2 1,7-40-1,-12 43-187,-2 0 0,0 0 0,-3-1 1,0 1-1,-2 0 0,-2 0 0,0 0 0,-3 0 0,-14-45 0,12 52-49,-1 1-1,-2 0 1,0 1-1,-1 0 1,-2 1 0,0 1-1,-1 0 1,-1 1-1,-1 0 1,-1 2 0,-1 0-1,-21-15 1,13 15-82,0 1 0,0 2-1,-2 0 1,0 2 0,0 1 0,-1 2 0,-1 1 0,0 1 0,0 2 0,0 1 0,-1 2 0,-36 0-1,-31 6-2077,1 4 0,-162 32 0,168-23-1869</inkml:trace>
</inkml:ink>
</file>

<file path=ppt/ink/ink5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304"/>
    </inkml:context>
    <inkml:brush xml:id="br0">
      <inkml:brushProperty name="width" value="0.025" units="cm"/>
      <inkml:brushProperty name="height" value="0.025" units="cm"/>
    </inkml:brush>
  </inkml:definitions>
  <inkml:trace contextRef="#ctx0" brushRef="#br0">1 3 6406,'0'0'16143,"12"-3"-15534,14 8-257,4 1-224,12 0-64,7-2-768,8-4-1923,8 0-2562,2-9-6342</inkml:trace>
</inkml:ink>
</file>

<file path=ppt/ink/ink5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659"/>
    </inkml:context>
    <inkml:brush xml:id="br0">
      <inkml:brushProperty name="width" value="0.025" units="cm"/>
      <inkml:brushProperty name="height" value="0.025" units="cm"/>
    </inkml:brush>
  </inkml:definitions>
  <inkml:trace contextRef="#ctx0" brushRef="#br0">1 9 13261,'0'0'3747,"59"-7"-3427,-29 5 321,8 2-545,6 0-32,7 0 32,6 0-32,1 4-64,6 1-320,-4-1-449,-4-1-224,-2-2-832,0-1-1539,0 0-3682</inkml:trace>
  <inkml:trace contextRef="#ctx0" brushRef="#br0" timeOffset="1">1144 18 7783,'0'0'32,"54"0"-352,-21 0-256,8 0 95,2 0-320,8 0-3555</inkml:trace>
</inkml:ink>
</file>

<file path=ppt/ink/ink5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5.989"/>
    </inkml:context>
    <inkml:brush xml:id="br0">
      <inkml:brushProperty name="width" value="0.025" units="cm"/>
      <inkml:brushProperty name="height" value="0.025" units="cm"/>
    </inkml:brush>
  </inkml:definitions>
  <inkml:trace contextRef="#ctx0" brushRef="#br0">0 66 8808,'13'0'2456,"638"-2"-977,-567 5-3381,65-2 468,-53-8 7135,6-18 469,-81 18-5906,0 1 0,1 1 0,-1 1 0,39-2-1,-21 4-3209,-21-3-1747</inkml:trace>
</inkml:ink>
</file>

<file path=ppt/ink/ink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4.935"/>
    </inkml:context>
    <inkml:brush xml:id="br0">
      <inkml:brushProperty name="width" value="0.025" units="cm"/>
      <inkml:brushProperty name="height" value="0.025" units="cm"/>
    </inkml:brush>
  </inkml:definitions>
  <inkml:trace contextRef="#ctx0" brushRef="#br0">1 0 12332,'0'0'14947,"2"9"-14317,14 81 811,-15-89-1406,0 0 0,0 0 0,0 1-1,0-1 1,1 0 0,-1 0 0,0 0-1,0 0 1,1-1 0,-1 1 0,1 0-1,-1-1 1,1 1 0,-1-1 0,1 1-1,-1-1 1,1 1 0,-1-1 0,1 0-1,-1 0 1,1 0 0,0 0 0,-1 0-1,1 0 1,-1 0 0,1-1-1,-1 1 1,1-1 0,2 0 0,46-15 545,9-20-470,-46 28-99,0-1 1,1 1-1,15-6 0,-29 14-16,1 0-1,0 0 1,-1 1-1,1-1 1,0 0-1,0 0 1,-1 1-1,1-1 1,0 0-1,-1 1 1,1-1-1,-1 1 1,1-1-1,-1 1 1,1-1-1,0 1 1,-1-1-1,0 1 1,1-1-1,-1 1 0,1 0 1,-1-1-1,0 1 1,1 0-1,-1-1 1,0 1-1,0 0 1,0 0-1,1-1 1,-1 1-1,0 0 1,0 0-1,0-1 1,0 1-1,0 1 1,4 40 90,-3-30-89,-1-9 16,0 0 0,1 0 1,-1 0-1,1 0 0,-1-1 1,1 1-1,0 0 0,0 0 1,0 0-1,0-1 0,1 1 1,-1 0-1,1-1 0,-1 1 1,5 3-1,-3-5 21,0 1 0,0-1-1,0 0 1,0 0 0,1 0 0,-1-1-1,0 1 1,1-1 0,-1 0 0,1 0-1,-1 0 1,0 0 0,1 0 0,4-2-1,14-2-18,0 0 1,-1-2-1,35-13 0,-38 12-178,1 1-1,0 0 1,0 1 0,0 1 0,31-2-1,-48 6 160,1-1 0,-1 1 0,0 0-1,1 0 1,-1 0 0,1 1-1,-1-1 1,1 1 0,-1-1-1,1 1 1,-1 0 0,0 0-1,0 0 1,1 0 0,-1 0 0,0 0-1,0 1 1,0-1 0,0 1-1,0 0 1,0-1 0,-1 1-1,1 0 1,-1 0 0,1 0 0,1 3-1,3 27-7260,-6-44-192,0-5-6203</inkml:trace>
</inkml:ink>
</file>

<file path=ppt/ink/ink5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8.887"/>
    </inkml:context>
    <inkml:brush xml:id="br0">
      <inkml:brushProperty name="width" value="0.025" units="cm"/>
      <inkml:brushProperty name="height" value="0.025" units="cm"/>
    </inkml:brush>
  </inkml:definitions>
  <inkml:trace contextRef="#ctx0" brushRef="#br0">31 0 7079,'0'0'16047,"-27"65"-15374,24-22-417,2 2-192,1 2-32,0 1-32,0-2-705,0-3-1281,0-3-1889,0-3-3044,0-5-3395</inkml:trace>
</inkml:ink>
</file>

<file path=ppt/ink/ink5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5:59.344"/>
    </inkml:context>
    <inkml:brush xml:id="br0">
      <inkml:brushProperty name="width" value="0.025" units="cm"/>
      <inkml:brushProperty name="height" value="0.025" units="cm"/>
    </inkml:brush>
  </inkml:definitions>
  <inkml:trace contextRef="#ctx0" brushRef="#br0">84 1 6438,'-2'12'5173,"-23"153"1104,12 17-6281,16-22-7487,-1 29 3927,-14 0 7684,1 10-31,10-128-3462,-15 91 1,13-140-408,0-1-1,1 0 1,1 36 0,2-47-1452,0-1 0,1 1-1,0-1 1,1 1 0,0-1 0,5 11 0,-5-12 1988,-1 1 0,0-1 0,-1 0-1,0 0 1,0 1 0,-1-1 0,0 1 0,0-1 0,-1 0 0,0 1 0,-1-1 0,-3 13 0,-2 20 366,7-61-7277,0-14-4976</inkml:trace>
</inkml:ink>
</file>

<file path=ppt/ink/ink5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152"/>
    </inkml:context>
    <inkml:brush xml:id="br0">
      <inkml:brushProperty name="width" value="0.025" units="cm"/>
      <inkml:brushProperty name="height" value="0.025" units="cm"/>
    </inkml:brush>
  </inkml:definitions>
  <inkml:trace contextRef="#ctx0" brushRef="#br0">5 1 11082,'0'0'18802,"-1"10"-17323,0 9-1161,-2 37 225,6 64 0,-3-117-554,0-1 0,0 0 0,0 1 0,0-1 0,0 0 0,1 1 1,-1-1-1,1 0 0,0 0 0,-1 0 0,1 1 0,0-1 0,0 0 0,1 0 0,-1 0 0,0 0 0,1-1 0,-1 1 0,1 0 0,-1-1 1,1 1-1,0-1 0,0 1 0,0-1 0,0 0 0,0 1 0,0-1 0,0 0 0,0-1 0,0 1 0,0 0 0,1-1 0,-1 1 0,0-1 1,1 1-1,-1-1 0,0 0 0,1 0 0,-1 0 0,0-1 0,0 1 0,1 0 0,-1-1 0,0 1 0,0-1 0,1 0 0,3-2 1,9-4-337,1 0 0,-1-1 0,0-1 1,27-20-1,6-14-5841,-7-5-5059,-28 30 4771</inkml:trace>
</inkml:ink>
</file>

<file path=ppt/ink/ink5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526"/>
    </inkml:context>
    <inkml:brush xml:id="br0">
      <inkml:brushProperty name="width" value="0.025" units="cm"/>
      <inkml:brushProperty name="height" value="0.025" units="cm"/>
    </inkml:brush>
  </inkml:definitions>
  <inkml:trace contextRef="#ctx0" brushRef="#br0">200 1 6246,'0'0'9534,"-4"8"-5957,-70 167 6769,-7 112-8275,75-252-2272,-10 37 443,-2-30-4522</inkml:trace>
</inkml:ink>
</file>

<file path=ppt/ink/ink5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6:00.944"/>
    </inkml:context>
    <inkml:brush xml:id="br0">
      <inkml:brushProperty name="width" value="0.025" units="cm"/>
      <inkml:brushProperty name="height" value="0.025" units="cm"/>
    </inkml:brush>
  </inkml:definitions>
  <inkml:trace contextRef="#ctx0" brushRef="#br0">178 0 833,'0'0'30012,"-9"3"-28859,-6 4-1028,0 0 0,0 1 0,1 1 0,-20 15 0,27-19-114,1 0 0,-1 0 0,1 1 0,0 0 0,1 0 0,-1 0 0,1 1 1,1 0-1,-1 0 0,1 0 0,0 1 0,-4 13 0,7-21-11,1 1 0,0 0 0,0-1 0,0 1 0,0 0 0,0 0 0,0-1 0,0 1 0,0 0 0,0 0 0,1-1 0,-1 1 0,0 0 0,0-1 0,1 1 0,-1 0 0,0-1 0,1 1 0,-1 0 0,0-1 0,1 1 0,-1-1 0,1 1 0,-1-1 0,1 1 0,-1-1 0,1 1 0,0-1 0,0 1 0,29 7 0,51-9 0,-52 0 0,-28 1 0,0-1 0,1 1 0,-1 0 0,0 0 0,1 0 0,-1 0 0,0 1 0,0-1 0,1 0 0,-1 0 0,0 1 0,1-1 0,-1 1 0,0-1 0,0 1 0,0 0 0,1-1 0,-1 1 0,0 0 0,0 0 0,0 0 0,1 1 0,-2-1 0,1 0 0,-1 0 0,0 0 0,0 1 0,0-1 0,0 0 0,0 0 0,0 0 0,0 0 0,-1 0 0,1 0 0,0 0 0,-1 1 0,1-1 0,0 0 0,-1 0 0,1 0 0,-1 0 0,0 0 0,0 1 0,-5 5 0,0 1 0,-1-1 0,1 0 0,-16 11 0,15-12 0,-1 0 0,1-1 0,-2 1 0,1-2 0,0 1 0,-1-1 0,0-1 0,0 0 0,0 0 0,0 0 0,-1-1 0,-12 1 0,18-7 16,10-4 0,7-5-176,6 1-1604,-2-1-4218,2-4-4690</inkml:trace>
</inkml:ink>
</file>

<file path=ppt/ink/ink5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7.275"/>
    </inkml:context>
    <inkml:brush xml:id="br0">
      <inkml:brushProperty name="width" value="0.025" units="cm"/>
      <inkml:brushProperty name="height" value="0.025" units="cm"/>
    </inkml:brush>
  </inkml:definitions>
  <inkml:trace contextRef="#ctx0" brushRef="#br0">190 174 6790,'0'0'13448,"17"1"-10176,5-2-2657,-1-1-1,1-1 1,-1-1-1,1-1 1,-1-1 0,24-10-1,-12 3-562,-1-2 0,59-38 0,-89 53-39,-1 0 1,0-1-1,0 1 0,0-1 1,0 0-1,0 1 0,0-1 1,0 0-1,0 0 0,0 1 1,0-1-1,0 0 1,0 0-1,0 0 0,-1 0 1,1 0-1,0 0 0,-1 0 1,1-1-1,-1 1 1,1 0-1,-1 0 0,1 0 1,-1-3-1,-1 3 14,0 0 1,0 1-1,0-1 1,-1 0-1,1 1 1,0-1-1,-1 1 0,1-1 1,0 1-1,-1 0 1,1 0-1,0-1 0,-1 1 1,1 0-1,-1 0 1,1 0-1,-2 1 1,-74 8 452,15 8 71,-116 47 0,5 0 1027,278-106-1351,59-22-220,-63 37-129,-100 27 164,-19 0 188,-20 2-159,1 2 0,-1 2 0,0 1 1,1 2-1,-56 21 0,76-20-151,28-7-98,31-6-103,7-9 255,0-3 1,-1-2 0,80-40-1,-114 47 64,-18 6 162,-29 5 91,0 8-273,1 1 1,0 2-1,0 1 0,1 2 1,-32 20-1,21-12-16,-94 49-2,221-116 0,141-51 0,-195 83 0,-49 13 0,-50 13 0,62-12 0,-115 35 0,105-31 0,0 1 0,0 0 0,1 1 0,0 1 0,-17 12 0,31-20 0,1-1 0,-1 0 0,1 0 0,-1 1 0,1-1 0,0 0 0,-1 0 0,1 1 0,-1-1 0,1 0 0,0 1 0,-1-1 0,1 1 0,0-1 0,-1 1 0,1-1 0,0 0 0,0 1 0,-1-1 0,1 1 0,0-1 0,0 1 0,0-1 0,0 1 0,0-1 0,-1 1 0,1 0 0,0-1 0,0 1 0,1 0 0,14 2 0,27-10 0,6-7 0,-2-3 0,73-36 0,-20 8 0,-98 43 0,-6 1 0,-9 2 0,-32 14 0,0 3 0,1 2 0,-74 44 0,95-50 0,29-15-1265,23-5-9850,-15-4-464</inkml:trace>
</inkml:ink>
</file>

<file path=ppt/ink/ink5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19.837"/>
    </inkml:context>
    <inkml:brush xml:id="br0">
      <inkml:brushProperty name="width" value="0.025" units="cm"/>
      <inkml:brushProperty name="height" value="0.025" units="cm"/>
    </inkml:brush>
  </inkml:definitions>
  <inkml:trace contextRef="#ctx0" brushRef="#br0">28 2157 3203,'0'0'1281,"-1"9"-2503,0-5 691,-2 17 1361,-5 55 11357,7-44-10452,0-61 3459,2-84-5877,1 57 897,1-7 1152,-9-100 1,5 158-1219,-10-145 1017,30-170-695,12-49 873,-16 158-1314,-8 34 110,1-21 475,-5 185-629,0 0 0,0 0 0,1 1 0,1 0 0,0-1 0,7-11 0,-5 10 40,0 0 0,-1 0 0,7-28-1,31-182 991,-47 191-433,1 30-2921,5 17-2967,1-6-305,-1-1-3758</inkml:trace>
</inkml:ink>
</file>

<file path=ppt/ink/ink5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7.835"/>
    </inkml:context>
    <inkml:brush xml:id="br0">
      <inkml:brushProperty name="width" value="0.025" units="cm"/>
      <inkml:brushProperty name="height" value="0.025" units="cm"/>
    </inkml:brush>
  </inkml:definitions>
  <inkml:trace contextRef="#ctx0" brushRef="#br0">4756 6 10570,'0'0'6540,"-10"-1"-5558,-8-2-686,0 2 0,1 0 1,-1 1-1,0 1 0,-31 6 0,-140 54 1304,-251 120 0,198-76-716,55-28-346,-260 113-223,302-120-333,-140 90 0,87-27 18,-286 249-1,-126 218 237,-173 380 1280,675-825-704,8 5-1,-143 310 0,110-178-538,119-245-562,28-60-4275,4-25-1052,3-17-4751</inkml:trace>
</inkml:ink>
</file>

<file path=ppt/ink/ink5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8.660"/>
    </inkml:context>
    <inkml:brush xml:id="br0">
      <inkml:brushProperty name="width" value="0.025" units="cm"/>
      <inkml:brushProperty name="height" value="0.025" units="cm"/>
    </inkml:brush>
  </inkml:definitions>
  <inkml:trace contextRef="#ctx0" brushRef="#br0">90 1 18193,'0'0'7720,"1"12"-6567,2 12-846,-2 0 0,0 0-1,-2 0 1,0-1 0,-6 27 0,-29 71 1110,25-92-1091,1 2 0,1-1 1,2 1-1,1 0 0,-2 43 0,8-71-314,0 0-1,1 0 1,-1-1 0,0 1-1,1-1 1,0 1 0,0 0-1,0-1 1,0 1 0,0-1-1,0 0 1,0 1-1,1-1 1,-1 0 0,1 0-1,0 0 1,0 0 0,0 0-1,0 0 1,0 0-1,0-1 1,0 1 0,0-1-1,1 1 1,-1-1 0,1 0-1,-1 0 1,1 0 0,-1 0-1,1 0 1,3 0-1,10 1-13,1 1 0,-1-2-1,0-1 1,20-1-1,-13 1-218,-11-1-395,0 1 0,0-2-1,0 1 1,0-2 0,18-5 0,27-20-5483,-15-2-1599</inkml:trace>
</inkml:ink>
</file>

<file path=ppt/ink/ink5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19.051"/>
    </inkml:context>
    <inkml:brush xml:id="br0">
      <inkml:brushProperty name="width" value="0.025" units="cm"/>
      <inkml:brushProperty name="height" value="0.025" units="cm"/>
    </inkml:brush>
  </inkml:definitions>
  <inkml:trace contextRef="#ctx0" brushRef="#br0">182 3 20019,'0'0'4073,"-9"-1"-2567,6 0-1396,-1 1 1,1-1 0,-1 1-1,1 0 1,-1 0 0,1 1-1,-1-1 1,1 1 0,0-1-1,-1 1 1,1 0 0,-1 1 0,1-1-1,-4 3 1,-1 0 49,1 1 0,0 1 0,1-1 0,-1 1 1,1 0-1,-6 8 0,11-12-156,-38 48 879,37-48-834,0 1 1,1 0-1,-1 1 1,0-1-1,1 0 0,0 1 1,0-1-1,0 0 1,0 1-1,0-1 0,1 1 1,-1-1-1,1 1 1,0 6-1,1-9-51,-1 0 0,1 0 0,-1 0 1,1 0-1,0 0 0,0 0 0,-1 0 0,1 0 0,0 0 0,0 0 1,0 0-1,0-1 0,0 1 0,0 0 0,0-1 0,0 1 0,0-1 1,0 1-1,0-1 0,0 0 0,1 1 0,-1-1 0,0 0 0,1 0 0,35 3 20,-30-3-5,173 1-622,-177-1 597,-1 0 0,1 0 0,-1 0-1,0 0 1,1 1 0,-1-1 0,1 1-1,-1-1 1,0 1 0,1 0-1,-1 0 1,0 0 0,0 0 0,0 0-1,0 1 1,0-1 0,0 1 0,0-1-1,0 1 1,2 2 0,-3-2 36,0 0 0,0 1 0,-1-1 1,1 0-1,-1 0 0,1 0 0,-1 0 0,0 1 0,0-1 1,0 0-1,0 0 0,0 1 0,0-1 0,-1 0 1,1 0-1,-1 0 0,-1 4 0,-2 4 231,0-1 0,-1 1 0,0-1 0,0-1 0,-1 1-1,-1-1 1,1 0 0,-10 9 0,6-8-198,0 0 0,-1 0 0,0-1 0,0-1 0,-1 1 0,0-2 1,0 0-1,0 0 0,-1-1 0,0-1 0,0 0 0,0-1 0,0 0 0,-1-1 0,-25 1 0,38-3-77,-1 0-1,1 0 1,0 0-1,-1 0 1,1 0-1,-1-1 1,1 1 0,0 0-1,-1-1 1,1 1-1,0-1 1,-1 1 0,1-1-1,0 0 1,0 0-1,-1 1 1,1-1-1,0 0 1,-1-2 0,1 2-47,1 1 1,-1-1-1,1 0 1,0 0-1,0 0 1,-1-1-1,1 1 1,0 0-1,0 0 1,0 0 0,0 0-1,0 0 1,0 0-1,0 0 1,1 0-1,-1 0 1,0 0-1,0 0 1,2-2-1,1-3-796,0 0-1,0 1 0,1-1 1,0 1-1,0 0 0,8-8 1,17-15-9291</inkml:trace>
</inkml:ink>
</file>

<file path=ppt/ink/ink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5.261"/>
    </inkml:context>
    <inkml:brush xml:id="br0">
      <inkml:brushProperty name="width" value="0.025" units="cm"/>
      <inkml:brushProperty name="height" value="0.025" units="cm"/>
    </inkml:brush>
  </inkml:definitions>
  <inkml:trace contextRef="#ctx0" brushRef="#br0">0 1 18385,'0'0'9642</inkml:trace>
</inkml:ink>
</file>

<file path=ppt/ink/ink5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0.600"/>
    </inkml:context>
    <inkml:brush xml:id="br0">
      <inkml:brushProperty name="width" value="0.025" units="cm"/>
      <inkml:brushProperty name="height" value="0.025" units="cm"/>
    </inkml:brush>
  </inkml:definitions>
  <inkml:trace contextRef="#ctx0" brushRef="#br0">154 156 9385,'0'0'753,"-8"-9"-75,1 1-898,0-1-1,1 1 1,0-1 0,1 0 0,0 0 0,0-1 0,1 0 0,-5-15 0,-2 1-1179,10 22 1734,-1 0 1,0 0 0,0 0-1,0 0 1,0 0 0,0 0-1,0 1 1,0-1 0,-1 1 0,1-1-1,-5-1 1,5 3-83,1-1 0,-1 1 0,1-1 0,-1 1 1,0 0-1,1 0 0,-1 0 0,1 0 0,-1 0 0,0 0 0,1 0 1,-1 0-1,1 1 0,-1-1 0,1 1 0,-1-1 0,1 1 0,-1 0 0,-2 1 1,3-1-215,-1 1 1,0-1 0,1 1 0,-1 0 0,1-1 0,-1 1 0,1 0 0,0 0 0,-1 0 0,0 4-1,2-5-36,0-1-1,0 1 1,0 0-1,0-1 0,0 1 1,1 0-1,-1-1 0,0 1 1,1-1-1,-1 1 1,0 0-1,1-1 0,-1 1 1,0-1-1,1 1 1,-1-1-1,1 1 0,-1-1 1,1 0-1,-1 1 0,1-1 1,0 0-1,-1 1 1,1-1-1,-1 0 0,1 1 1,0-1-1,-1 0 0,1 0 1,1 0-1,34 13 1125,-7-4 5,4 9-62,-1 2 0,-1 1 0,33 28-1,83 83 162,-100-88-997,760 771 3775,-687-678-3217,7-5 0,161 131 0,27 5-492,-232-189 41,116 145 0,144 280-145,-40 27-36,-274-478-158,349 750-2,-350-737 0,-20-49-453,-1 1 1,0-1-1,-2 1 0,5 26 1,-17-46-12371</inkml:trace>
</inkml:ink>
</file>

<file path=ppt/ink/ink5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1.451"/>
    </inkml:context>
    <inkml:brush xml:id="br0">
      <inkml:brushProperty name="width" value="0.025" units="cm"/>
      <inkml:brushProperty name="height" value="0.025" units="cm"/>
    </inkml:brush>
  </inkml:definitions>
  <inkml:trace contextRef="#ctx0" brushRef="#br0">165 0 17360,'0'0'6743,"6"10"-4928,-2-3-1595,0 0 0,-1-1 1,0 1-1,0 1 0,0-1 1,-1 0-1,0 1 0,-1-1 0,0 1 1,0-1-1,0 1 0,-1 0 0,0 0 1,0-1-1,-1 1 0,0-1 1,-1 1-1,-2 7 0,-92 270 1264,8-29-1206,87-254-275,0 0 0,0 0 0,0 0 0,1 0 0,-1 0 0,0 0 1,1 0-1,0 0 0,0 0 0,0 0 0,0 0 0,0 0 0,0 0 0,0 0 0,0 0 0,1 1 1,-1-1-1,1 0 0,0 0 0,0-1 0,-1 1 0,1 0 0,0 0 0,1 0 0,-1 0 1,2 1-1,1-1 32,0 0 0,0-1 0,0 1 1,1-1-1,-1 0 0,0 0 1,1-1-1,-1 1 0,1-1 0,-1 0 1,6-1-1,18-1 107,1-1 0,-1-1 0,40-12 0,-40 9-584,1 1-1,0 1 1,42-2 0,-57 8-873,21-3-7839,-22-5-2003</inkml:trace>
</inkml:ink>
</file>

<file path=ppt/ink/ink5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2.070"/>
    </inkml:context>
    <inkml:brush xml:id="br0">
      <inkml:brushProperty name="width" value="0.025" units="cm"/>
      <inkml:brushProperty name="height" value="0.025" units="cm"/>
    </inkml:brush>
  </inkml:definitions>
  <inkml:trace contextRef="#ctx0" brushRef="#br0">82 1 17457,'0'0'9699,"0"12"-9277,-6 40 436,-1 1 0,-20 66-1,11-54-670,-9 83 0,35-201-10556,4-27 1792,-9 26-472</inkml:trace>
</inkml:ink>
</file>

<file path=ppt/ink/ink5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2.441"/>
    </inkml:context>
    <inkml:brush xml:id="br0">
      <inkml:brushProperty name="width" value="0.025" units="cm"/>
      <inkml:brushProperty name="height" value="0.025" units="cm"/>
    </inkml:brush>
  </inkml:definitions>
  <inkml:trace contextRef="#ctx0" brushRef="#br0">0 113 9929,'0'0'11291,"3"11"-10640,4 17-82,1 0 0,1-1 0,15 32 0,-20-52-462,-1 1 0,1 0-1,0-1 1,1 1 0,0-1-1,0-1 1,1 1 0,-1-1-1,2 0 1,-1 0 0,0 0-1,1-1 1,0 0 0,0-1-1,1 1 1,14 5 0,-20-9-46,1-1 1,-1 1 0,1-1 0,-1 0 0,0 1 0,1-1 0,-1-1-1,0 1 1,1 0 0,-1 0 0,0-1 0,1 0 0,-1 1 0,0-1 0,1 0-1,-1 0 1,0 0 0,0 0 0,3-3 0,-1 1 180,0-1-1,0 0 1,-1 0 0,1 0 0,-1 0-1,0-1 1,0 1 0,3-8-1,3-9 598,-1 0 0,-1-1 0,5-28-1,-10 42-799,5-22-39,-1-2 0,-1 1 0,-2 0 0,-1-41 0,-2 72-52,0 0 0,-1-1 0,1 1 0,0 0 0,0-1 0,0 1 0,0 0 0,0 0 0,0-1 1,0 1-1,0 0 0,-1 0 0,1 0 0,0-1 0,0 1 0,0 0 0,0 0 0,-1 0 0,1-1 0,0 1 0,0 0 0,-1 0 0,1 0 0,0 0 0,0 0 0,-1-1 0,1 1 0,0 0 1,0 0-1,-1 0 0,1 0 0,0 0 0,0 0 0,-1 0 0,1 0 0,0 0 0,0 0 0,-1 0 0,1 0 0,0 0 0,-1 0 0,1 0 0,0 0 0,0 1 0,-1-1 0,1 0 0,0 0 1,0 0-1,0 0 0,-1 0 0,1 1 0,0-1 0,0 0 0,0 0 0,-1 0 0,1 1 0,0-1 0,0 0 0,0 0 0,0 1 0,0-1 0,-1 0 0,1 0 0,0 1 0,0-1 0,-13 14-10191</inkml:trace>
</inkml:ink>
</file>

<file path=ppt/ink/ink5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4.906"/>
    </inkml:context>
    <inkml:brush xml:id="br0">
      <inkml:brushProperty name="width" value="0.025" units="cm"/>
      <inkml:brushProperty name="height" value="0.025" units="cm"/>
    </inkml:brush>
  </inkml:definitions>
  <inkml:trace contextRef="#ctx0" brushRef="#br0">1 19 12492,'0'0'10153,"69"4"-10056,-21-5-97,9-1-1154,6-1-1568,5-4-930,1-2-896</inkml:trace>
</inkml:ink>
</file>

<file path=ppt/ink/ink5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5.236"/>
    </inkml:context>
    <inkml:brush xml:id="br0">
      <inkml:brushProperty name="width" value="0.025" units="cm"/>
      <inkml:brushProperty name="height" value="0.025" units="cm"/>
    </inkml:brush>
  </inkml:definitions>
  <inkml:trace contextRef="#ctx0" brushRef="#br0">0 0 13645,'0'0'3683,"62"52"-3619,-29-45 65,14-6-33,6-1-1281,12 0-2979,2 0-1826</inkml:trace>
  <inkml:trace contextRef="#ctx0" brushRef="#br0" timeOffset="1">715 34 9065,'0'0'3491,"70"-1"-801,-31 1-928,1 0-1313,4 0-385,5 0-64,5 0 32,2 0-128,3 8 31,6-2-63,1 2-544,0-3-610,6 0-1953,0-2-8840</inkml:trace>
</inkml:ink>
</file>

<file path=ppt/ink/ink5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5.594"/>
    </inkml:context>
    <inkml:brush xml:id="br0">
      <inkml:brushProperty name="width" value="0.025" units="cm"/>
      <inkml:brushProperty name="height" value="0.025" units="cm"/>
    </inkml:brush>
  </inkml:definitions>
  <inkml:trace contextRef="#ctx0" brushRef="#br0">0 13 16624,'9'0'1126,"256"-6"-707,272 10-171,-13 1 2976,-479-6-3554,-5-2-4998,-2-9-6972</inkml:trace>
</inkml:ink>
</file>

<file path=ppt/ink/ink5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6.529"/>
    </inkml:context>
    <inkml:brush xml:id="br0">
      <inkml:brushProperty name="width" value="0.025" units="cm"/>
      <inkml:brushProperty name="height" value="0.025" units="cm"/>
    </inkml:brush>
  </inkml:definitions>
  <inkml:trace contextRef="#ctx0" brushRef="#br0">12 0 15246,'0'0'2883,"-11"71"-2915,11-39 64,0 7-64,4 5-673,3 3-1280,-3 0-546,2-3-1056,-1-6-2691</inkml:trace>
</inkml:ink>
</file>

<file path=ppt/ink/ink5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6.854"/>
    </inkml:context>
    <inkml:brush xml:id="br0">
      <inkml:brushProperty name="width" value="0.025" units="cm"/>
      <inkml:brushProperty name="height" value="0.025" units="cm"/>
    </inkml:brush>
  </inkml:definitions>
  <inkml:trace contextRef="#ctx0" brushRef="#br0">1 1 6054,'0'0'2306,"0"65"-224,0-24-897,0 2-544,0 7 287,0 3 450,0 1 319,1 2-351,2-4-65,0 0-384,2-2-545,1-4-288,-2 4-1025,2 0-2786,-1-1-5670</inkml:trace>
</inkml:ink>
</file>

<file path=ppt/ink/ink5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7.194"/>
    </inkml:context>
    <inkml:brush xml:id="br0">
      <inkml:brushProperty name="width" value="0.025" units="cm"/>
      <inkml:brushProperty name="height" value="0.025" units="cm"/>
    </inkml:brush>
  </inkml:definitions>
  <inkml:trace contextRef="#ctx0" brushRef="#br0">12 0 14318,'0'0'2338,"-12"75"-1473,12-45-417,0 0-352,0-4-96,3-2 32,4-3 32,-2-4-32,1-4 32,-4-6 193,1-7-65,-2 0-256,0-18-289,-1-5-3683</inkml:trace>
</inkml:ink>
</file>

<file path=ppt/ink/ink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042"/>
    </inkml:context>
    <inkml:brush xml:id="br0">
      <inkml:brushProperty name="width" value="0.025" units="cm"/>
      <inkml:brushProperty name="height" value="0.025" units="cm"/>
    </inkml:brush>
  </inkml:definitions>
  <inkml:trace contextRef="#ctx0" brushRef="#br0">13 0 17969,'0'0'10218,"44"64"-9642,-44-24-352,0 2-127,0 2-65,0 0-64,0-2-481,0-3-832,-6-1-897,-3-3-417,-9-7-1024,-5-7-3524</inkml:trace>
</inkml:ink>
</file>

<file path=ppt/ink/ink5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8.004"/>
    </inkml:context>
    <inkml:brush xml:id="br0">
      <inkml:brushProperty name="width" value="0.025" units="cm"/>
      <inkml:brushProperty name="height" value="0.025" units="cm"/>
    </inkml:brush>
  </inkml:definitions>
  <inkml:trace contextRef="#ctx0" brushRef="#br0">0 34 17200,'0'0'11280,"4"11"-11002,43 150 544,-47-160-797,0 1 1,1-1-1,-1 0 1,0 0-1,0 0 1,0 0-1,1 0 0,-1 0 1,1 0-1,-1 0 1,1 0-1,-1 0 1,1 0-1,-1 0 0,1 0 1,0 0-1,0-1 1,-1 1-1,1 0 0,0 0 1,0-1-1,0 1 1,0-1-1,0 1 1,0 0-1,0-1 0,0 0 1,0 1-1,0-1 1,0 0-1,0 1 1,0-1-1,0 0 0,0 0 1,0 0-1,1 0 1,-1 0-1,0 0 1,0 0-1,0 0 0,0-1 1,0 1-1,0 0 1,0-1-1,0 1 1,0-1-1,0 1 0,0-1 1,0 1-1,0-1 1,0 0-1,0 1 1,-1-1-1,1 0 0,0 0 1,1-1-1,7-8 391,0 0-1,0 0 0,12-21 1,-15 22-340,22-37-76,-20 31 0,1 0 0,20-25 0,-26 82 0,-3-39 0,0 2 0,0 1 0,0 0 0,1 0 0,-1 0 0,1-1 0,2 8 0,-3-13 0,0 0 0,0 1 0,1-1 0,-1 0 0,0 1 0,0-1 0,0 0 0,1 0 0,-1 1 0,0-1 0,0 0 0,1 0 0,-1 1 0,0-1 0,0 0 0,1 0 0,-1 0 0,0 0 0,1 1 0,-1-1 0,0 0 0,1 0 0,-1 0 0,0 0 0,1 0 0,-1 0 0,0 0 0,1 0 0,-1 0 0,0 0 0,1 0 0,-1 0 0,0 0 0,1 0 0,-1 0 0,0 0 0,1-1 0,21-19 0,-5-3-159,-10 12-373,1 1-1,0 0 0,1 0 1,0 1-1,0 0 0,1 1 1,11-8-1,-14 11-5766</inkml:trace>
</inkml:ink>
</file>

<file path=ppt/ink/ink5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8.616"/>
    </inkml:context>
    <inkml:brush xml:id="br0">
      <inkml:brushProperty name="width" value="0.025" units="cm"/>
      <inkml:brushProperty name="height" value="0.025" units="cm"/>
    </inkml:brush>
  </inkml:definitions>
  <inkml:trace contextRef="#ctx0" brushRef="#br0">1 271 14894,'0'0'11051,"9"-3"-9455,37-14-504,-1-3-1,-1-1 1,74-49 0,11-5-906,-99 58-335,-19 10-58,-1 1 0,1 0 0,1 1 0,-1 0 0,1 0 0,0 1 0,0 1 0,22-4 0</inkml:trace>
</inkml:ink>
</file>

<file path=ppt/ink/ink5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129"/>
    </inkml:context>
    <inkml:brush xml:id="br0">
      <inkml:brushProperty name="width" value="0.025" units="cm"/>
      <inkml:brushProperty name="height" value="0.025" units="cm"/>
    </inkml:brush>
  </inkml:definitions>
  <inkml:trace contextRef="#ctx0" brushRef="#br0">1 42 17040,'0'0'2600,"0"12"219,14 212 2674,-8-183-5425,-2-3 1270,16 62 0,-21-211 733,-1 87-2071,-2-11 0,2 0 0,3-59 0,-1 86 0,1 0 0,0 0 0,1 0 0,-1 0 0,1 0 0,1 1 0,0-1 0,0 1 0,0-1 0,1 1 0,0 0 0,1 0 0,-1 1 0,1 0 0,1-1 0,-1 1 0,10-7 0,-12 10 0,1 1 0,0 0 0,0 0 0,0 0 0,0 0 0,0 0 0,1 1 0,-1 0 0,0 0 0,1 0 0,-1 0 0,1 1 0,-1-1 0,6 2 0,-8-1 0,-1 0 0,1 0 0,0 1 0,-1-1 0,1 1 0,-1 0 0,1-1 0,-1 1 0,0 0 0,1 0 0,-1 0 0,0 0 0,1 0 0,-1 0 0,0 0 0,0 0 0,0 0 0,0 1 0,0-1 0,0 0 0,0 1 0,0-1 0,-1 1 0,1-1 0,0 1 0,-1-1 0,1 1 0,-1-1 0,0 1 0,0 0 0,1-1 0,-1 1 0,0-1 0,0 1 0,-1 0 0,1-1 0,0 1 0,0 0 0,-1-1 0,0 2 0,0 2 0,0 0 0,-1-1 0,0 1 0,0-1 0,0 0 0,0 1 0,-1-1 0,0 0 0,1 0 0,-1 0 0,-1-1 0,1 1 0,-1-1 0,1 0 0,-1 0 0,0 0 0,0 0 0,-5 2 0,2-1 0,-1 0 0,0-1 0,0 0 0,1 0 0,-2-1 0,1 1 0,0-2 0,0 1 0,-14-1 0,22-1-47,-1 0 0,0 0 0,1 0 0,-1 0-1,0 0 1,0 0 0,1 0 0,-1-1 0,0 1 0,1 0 0,-1-1 0,0 1 0,1 0 0,-1-1-1,1 1 1,-1-1 0,1 1 0,-1-1 0,1 1 0,-1-1 0,1 1 0,-1-1 0,1 1 0,0-1-1,-1 0 1,1 1 0,0-1 0,-1 0 0,1 1 0,0-1 0,0 0 0,0 1 0,0-1 0,0 0-1,0 0 1,0 1 0,0-1 0,0 0 0,0 1 0,0-2 0,0 0-196,0 0-1,1 0 1,-1 1 0,1-1-1,-1 0 1,1 0 0,-1 1-1,1-1 1,0 1 0,0-1-1,0 0 1,0 1 0,0 0-1,0-1 1,3-1 0,33-17-8929,-16 11 2676</inkml:trace>
</inkml:ink>
</file>

<file path=ppt/ink/ink5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487"/>
    </inkml:context>
    <inkml:brush xml:id="br0">
      <inkml:brushProperty name="width" value="0.025" units="cm"/>
      <inkml:brushProperty name="height" value="0.025" units="cm"/>
    </inkml:brush>
  </inkml:definitions>
  <inkml:trace contextRef="#ctx0" brushRef="#br0">243 1 17873,'0'0'3267,"1"12"-1505,1 4-1069,2 0 0,-1 0 0,2-1 1,0 0-1,1 1 0,11 19 0,-6-13-559,-1 0-1,0 0 1,-2 1 0,-1 0-1,-1 0 1,-1 1-1,0-1 1,-2 1-1,-1 0 1,-1 0-1,-1 1 1,-6 43 0,3-52-320,0 1 0,-1-1 1,-1 1-1,0-1 1,-2-1-1,1 1 1,-2-1-1,0 0 0,-1-1 1,0 1-1,-1-2 1,-1 0-1,0 0 1,-1-1-1,0 0 0,-1-1 1,0 0-1,-1-1 1,-16 9-1,19-14-915,0 0 0,0 0-1,0-1 1,-1 0 0,1-1 0,-23 3-1,-20-1-5853</inkml:trace>
</inkml:ink>
</file>

<file path=ppt/ink/ink5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29.878"/>
    </inkml:context>
    <inkml:brush xml:id="br0">
      <inkml:brushProperty name="width" value="0.025" units="cm"/>
      <inkml:brushProperty name="height" value="0.025" units="cm"/>
    </inkml:brush>
  </inkml:definitions>
  <inkml:trace contextRef="#ctx0" brushRef="#br0">59 1 14510,'0'0'865,"-6"13"837,-4 11-805,1 0-1,1 1 0,1 0 0,1 0 0,1 0 0,-1 36 0,5-47-496,1 0-1,1-1 1,0 1-1,1-1 0,0 1 1,1-1-1,1 0 1,8 20-1,-9-27-289,0 1-1,1-1 1,0 0-1,0 0 1,0 0-1,1-1 0,0 0 1,0 0-1,0 0 1,1 0-1,0-1 1,0 0-1,0 0 1,0-1-1,1 1 0,-1-1 1,1-1-1,7 3 1,6 0-180,-1-2-1,1 0 1,0-1 0,0 0 0,0-2 0,0-1 0,0 0 0,0-1-1,33-9 1,61-23-3246,-8-11-3364,-26 5-1974</inkml:trace>
</inkml:ink>
</file>

<file path=ppt/ink/ink5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0.343"/>
    </inkml:context>
    <inkml:brush xml:id="br0">
      <inkml:brushProperty name="width" value="0.025" units="cm"/>
      <inkml:brushProperty name="height" value="0.025" units="cm"/>
    </inkml:brush>
  </inkml:definitions>
  <inkml:trace contextRef="#ctx0" brushRef="#br0">232 0 19635,'0'0'5365,"-9"7"-3470,-6 7-1496,1 2 0,0-1 0,1 2 0,1-1 0,0 2 0,1 0 0,-14 32 0,-33 79 1758,66-141-2270,1 0-1,0 1 1,15-16 0,5-5-1041,-12 10 305,-10 12 603,1 0-1,0 1 1,0 0-1,0 0 1,13-9-1,-20 18 245,-1 0-1,0 0 0,1 0 0,-1-1 0,0 1 0,1 0 0,-1 0 0,0 0 0,1 0 0,-1 0 0,0 1 0,1-1 0,-1 0 0,0 0 0,1 0 0,-1 0 0,0 0 0,0 0 0,1 0 0,-1 1 0,0-1 0,1 0 1,-1 0-1,0 0 0,0 1 0,1-1 0,-1 0 0,0 0 0,0 1 0,0-1 0,1 0 0,-1 0 0,0 1 0,0-1 0,0 0 0,0 1 0,0-1 0,0 0 0,1 1 0,-1-1 0,0 0 0,0 1 0,0-1 1,0 0-1,0 1 0,0-1 0,0 0 0,-1 0 0,1 1 0,0-1 0,0 0 0,0 1 0,0-1 0,0 0 0,-1 1 0,0 22 258,1-22-243,-20 84 901,14-66-403,1 0-1,1 1 0,1 0 0,-1 24 0,5-45-474,1 0-1,-1 0 0,1 0 1,-1 0-1,0 0 0,0 0 1,1 0-1,-1 0 0,0-1 1,0 1-1,0 0 1,0-1-1,0 1 0,0-1 1,0-1-1,0-4-124,0 1 0,-1-1 1,0 0-1,0 1 0,0-1 0,-1 0 0,0 0 1,0 1-1,-1-1 0,0 1 0,0 0 0,0-1 1,-1 1-1,0 0 0,0 0 0,-1 0 0,0 1 1,0-1-1,0 1 0,-6-6 0,4 5 109,1 0-1,-1 0 0,0 1 0,-1 0 1,0 0-1,1 0 0,-2 1 1,1 0-1,0 0 0,-1 1 0,0 0 1,1 0-1,-1 1 0,0 0 1,0 0-1,-12 0 0,19 2-5,1 0-1,-1 0 0,1 0 1,0 0-1,-1 0 0,1 0 1,-1 0-1,1 0 0,-1 0 1,1 0-1,-1 0 0,1 1 1,-1-1-1,1 0 0,-1 0 1,1 0-1,0 1 0,-1-1 1,1 0-1,-1 1 0,1-1 1,0 0-1,-1 1 0,1-1 1,0 0-1,-1 1 0,1-1 1,0 1-1,0-1 0,-1 1 1,1-1-1,0 0 1,0 1-1,0-1 0,0 1 1,0 0-1,0 0 0,0 0 0,0-1 0,0 1 0,1 0 0,-1 0 0,0-1 0,1 1 0,-1 0 0,0-1 0,1 1 0,-1 0 0,1-1 0,-1 1 0,1-1 0,0 1 0,-1-1 0,1 1 0,-1-1 0,1 1 0,0-1 0,0 1 0,-1-1 0,1 0 0,0 1 0,1-1 0,23 7 29,0 0 1,1-2-1,-1-1 1,41 1 0,-7-4-2226,-2-1-3357,-39 0 2675,33 0-11703</inkml:trace>
</inkml:ink>
</file>

<file path=ppt/ink/ink5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3.635"/>
    </inkml:context>
    <inkml:brush xml:id="br0">
      <inkml:brushProperty name="width" value="0.025" units="cm"/>
      <inkml:brushProperty name="height" value="0.025" units="cm"/>
    </inkml:brush>
  </inkml:definitions>
  <inkml:trace contextRef="#ctx0" brushRef="#br0">87 6 17072,'0'0'177,"0"0"0,0-1 0,0 1-1,0 0 1,0 0 0,0-1 0,0 1 0,0 0 0,0 0-1,0 0 1,1-1 0,-1 1 0,0 0 0,0 0-1,0 0 1,0-1 0,0 1 0,0 0 0,1 0 0,-1 0-1,0 0 1,0-1 0,0 1 0,0 0 0,1 0 0,-1 0-1,0 0 1,0 0 0,0 0 0,1 0 0,-1 0-1,0 0 1,0-1 0,1 1 0,-1 0 0,0 0 0,0 0-1,0 0 1,1 0 0,-1 0 0,0 0 0,0 1 0,1-1-1,-1 0 1,0 0 0,0 0 0,0 0 0,1 0-1,-1 0 1,0 0 0,0 0 0,0 0 0,0 1 0,1-1-1,-1 0 1,0 0 0,0 0 0,0 0 0,0 1 0,1-1-1,-1 0 1,0 0 0,0 1 0,3 22 2680,-8 36-2505,-7-12-34,-20 51 0,18-59-140,1 1-1,-9 50 1,22-89-178,-1 0 0,1 0 0,0 0 0,0 0 0,-1 0 0,1 1 0,0-1 0,0 0 0,0 0 0,0 0 0,0 0 0,1 1 0,-1-1 0,0 0 0,1 0 0,-1 0 0,0 0 0,1 0 0,-1 0 0,1 0 0,0 0 0,-1 0 0,1 0 0,0 0 0,-1 0 0,1 0 0,0 0 0,0 0 0,0-1 0,0 1 0,0 0 0,0-1 0,0 1 0,2 0 0,2 0 0,-1 0 0,1-1 0,0 0 0,0 0 0,0 0 0,0 0 0,8-3 0,13-4-126,-1 0-1,-1-2 1,1-1 0,-2-1-1,25-16 1,-34 16-3685,-8 1-2190,-4-1-3096</inkml:trace>
</inkml:ink>
</file>

<file path=ppt/ink/ink5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4:34.323"/>
    </inkml:context>
    <inkml:brush xml:id="br0">
      <inkml:brushProperty name="width" value="0.025" units="cm"/>
      <inkml:brushProperty name="height" value="0.025" units="cm"/>
    </inkml:brush>
  </inkml:definitions>
  <inkml:trace contextRef="#ctx0" brushRef="#br0">209 0 14990,'0'0'14099,"4"4"-12834,-3-3-1232,1 0 1,-1 1-1,0-1 1,0 0-1,0 1 0,0 0 1,0-1-1,0 1 1,-1-1-1,1 1 0,0 0 1,-1 0-1,1-1 1,-1 1-1,0 0 0,0 0 1,1 0-1,-1-1 1,-1 5-1,0 2 116,0-1 0,0 1-1,-1 0 1,-5 14 0,-7 11 342,-24 41-1,32-63-470,-6 13-20,7-13 0,0-1 0,0 0 0,-1 0 0,-1 0 0,1-1 0,-9 9 0,12-36 0,8-11 0,0-1 0,18-51 0,-12 45 0,7-41 0,-20 104 0,1 1 0,2-1 0,0 1 0,2-1 0,1 0 0,2 0 0,0 0 0,18 47 0,-24-74 0,0 0 0,0 0 0,0 0 0,1 0 0,-1 0 0,0 0 0,0 0 0,0 0 0,0-1 0,0 1 0,0 0 0,0 0 0,0 0 0,0 0 0,0 0 0,0 0 0,1 0 0,-1 0 0,0 0 0,0 0 0,0 0 0,0 0 0,0 0 0,0 0 0,0 0 0,1 0 0,-1 0 0,0 0 0,0 0 0,0 0 0,0 0 0,0 0 0,0 0 0,0 0 0,0 0 0,1 0 0,-1 0 0,0 0 0,0 0 0,0 0 0,0 0 0,0 0 0,0 0 0,0 0 0,0 1 0,0-1 0,1 0 0,-1 0 0,0 0 0,0 0 0,0 0 0,2-21 0,-7-29 0,2 41 0,-1 1 0,0 0 0,0 0 0,-1 1 0,0-1 0,0 1 0,-1 0 0,1 0 0,-2 1 0,1 0 0,-1 0 0,0 0 0,0 1 0,0 0 0,-1 0 0,0 1 0,0 0 0,0 0 0,-1 1 0,1 0 0,-1 0 0,1 1 0,-1 1 0,0-1 0,-13 0 0,22 2 0,-1 0 0,1 0 0,0 0 0,0 0 0,-1 0 0,1 0 0,0 0 0,-1 0 0,1 0 0,0 0 0,0 0 0,-1 0 0,1 0 0,0 0 0,-1 0 0,1 0 0,0 0 0,-1 0 0,1 1 0,0-1 0,0 0 0,-1 0 0,1 0 0,0 0 0,0 1 0,0-1 0,-1 0 0,1 0 0,0 0 0,0 1 0,0-1 0,-1 0 0,1 0 0,0 1 0,0-1 0,0 0 0,0 0 0,0 1 0,0-1 0,0 0 0,-1 1 0,1-1 0,0 0 0,0 1 0,0-1 0,0 0 0,0 0 0,0 1 0,1-1 0,-1 0 0,0 1 0,0-1 0,14 12 0,16-7 2,1-1 0,0-2 0,0 0 0,49-5 0,-5 1-210,-59 2-226,28-3-5591,-21-8-3013</inkml:trace>
</inkml:ink>
</file>

<file path=ppt/ink/ink5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6.117"/>
    </inkml:context>
    <inkml:brush xml:id="br0">
      <inkml:brushProperty name="width" value="0.025" units="cm"/>
      <inkml:brushProperty name="height" value="0.025" units="cm"/>
    </inkml:brush>
  </inkml:definitions>
  <inkml:trace contextRef="#ctx0" brushRef="#br0">326 34 5765,'0'0'13106,"-10"-7"-11915,3 2-977,6 3-178,-1 0 0,0 1 0,0-1 0,0 0 1,0 1-1,-1-1 0,1 1 0,0-1 1,-1 1-1,1 0 0,-1 0 0,1 0 0,-1 1 1,1-1-1,-1 1 0,0-1 0,1 1 0,-1 0 1,1 0-1,-1 0 0,0 0 0,1 0 0,-1 1 1,0-1-1,1 1 0,-1-1 0,-2 2 0,-15 11 82,1 0-1,0 1 0,1 1 0,1 1 0,0 0 0,1 1 0,-22 31 0,29-35-125,0 0-1,1 1 1,0 0 0,1 1 0,1 0 0,0 0 0,1 0-1,1 0 1,0 1 0,1 0 0,-2 30 0,5-34 41,0 1 0,1-1 0,1 1 0,0-1 0,0 0 0,6 16 0,-7-26-29,0 1 1,0 0-1,0-1 0,1 1 1,-1 0-1,1-1 0,-1 0 1,1 1-1,0-1 0,0 0 1,0 0-1,0 0 0,0 0 1,1 0-1,-1-1 0,0 1 1,1-1-1,0 1 0,-1-1 1,1 0-1,0 0 0,-1 0 1,1 0-1,0-1 1,0 1-1,0-1 0,0 0 1,0 0-1,-1 0 0,1 0 1,0 0-1,0 0 0,3-2 1,-2 1 91,0 0 0,0 0 1,0-1-1,-1 0 1,1 0-1,-1 0 1,1 0-1,-1-1 0,0 1 1,1-1-1,-1 0 1,-1 0-1,1 0 0,4-7 1,31-55 1024,-31 53-966,16-34 751,23-67 0,-38 91-509,-2 0 0,0-1 1,-2 0-1,0 1 1,0-35-1,-4 56-380,1 0 1,-1 0-1,0 0 0,0-1 0,0 1 0,0 0 1,0 0-1,0 0 0,0 0 0,0 0 0,0 0 1,-1 0-1,1 0 0,0 0 0,-1 0 0,1 0 1,0 0-1,-1 0 0,0 0 0,1 0 0,-1 1 1,1-1-1,-1 0 0,0 0 0,0 0 0,1 1 0,-1-1 1,0 0-1,0 1 0,0-1 0,0 1 0,0-1 1,0 1-1,0 0 0,0-1 0,0 1 0,0 0 1,0-1-1,0 1 0,0 0 0,0 0 0,0 0 1,0 0-1,0 0 0,0 0 0,0 0 0,0 1 1,-2-1-1,0 1-110,-1 1 0,1-1 1,0 1-1,-1 0 0,1 0 0,0 0 1,0 0-1,0 0 0,0 1 0,0-1 1,1 1-1,-5 6 0,4-5-513,1 1 0,0-1 0,0 1 0,0 0-1,0 0 1,0 7 0,-4 8-8118</inkml:trace>
</inkml:ink>
</file>

<file path=ppt/ink/ink5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2.919"/>
    </inkml:context>
    <inkml:brush xml:id="br0">
      <inkml:brushProperty name="width" value="0.025" units="cm"/>
      <inkml:brushProperty name="height" value="0.025" units="cm"/>
    </inkml:brush>
  </inkml:definitions>
  <inkml:trace contextRef="#ctx0" brushRef="#br0">0 486 8616,'0'0'13581,"1"-57"-13036,4 28 31,1-5-95,1-2-385,3 0-64,-2 0-32,2 0 32,0-5-96,1 0-1154,-4-4-1120,1-1-2146,-2-2-3460</inkml:trace>
</inkml:ink>
</file>

<file path=ppt/ink/ink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372"/>
    </inkml:context>
    <inkml:brush xml:id="br0">
      <inkml:brushProperty name="width" value="0.025" units="cm"/>
      <inkml:brushProperty name="height" value="0.025" units="cm"/>
    </inkml:brush>
  </inkml:definitions>
  <inkml:trace contextRef="#ctx0" brushRef="#br0">1 156 11018,'0'0'12236,"84"-35"-10795,-36 23-31,9-1-578,7-2-703,-4-2-193,-10 2-1506,-10-1-1665,-16 1-865,-18-3-1986</inkml:trace>
</inkml:ink>
</file>

<file path=ppt/ink/ink5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1.563"/>
    </inkml:context>
    <inkml:brush xml:id="br0">
      <inkml:brushProperty name="width" value="0.025" units="cm"/>
      <inkml:brushProperty name="height" value="0.025" units="cm"/>
    </inkml:brush>
  </inkml:definitions>
  <inkml:trace contextRef="#ctx0" brushRef="#br0">1 121 18674,'0'0'7399,"65"-21"-6150,-14 12-609,12-1-511,10 3-97,3 0-897,0 0-1602,-4-2-704,-7-2-800,-16-6-1923,-11-5-4612</inkml:trace>
</inkml:ink>
</file>

<file path=ppt/ink/ink5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1.888"/>
    </inkml:context>
    <inkml:brush xml:id="br0">
      <inkml:brushProperty name="width" value="0.025" units="cm"/>
      <inkml:brushProperty name="height" value="0.025" units="cm"/>
    </inkml:brush>
  </inkml:definitions>
  <inkml:trace contextRef="#ctx0" brushRef="#br0">1 1 18738,'0'0'1575,"9"1"-785,6 0-414,0 2 0,-1-1 0,1 2 0,0 0 0,-1 1 0,0 1 0,0 0 0,13 8 1,-22-11-351,0 0 1,0 1 0,0-1-1,-1 1 1,1 0 0,-1 0-1,0 1 1,0 0 0,-1-1-1,1 1 1,-1 0 0,0 1-1,-1-1 1,1 0 0,-1 1-1,0 0 1,0-1 0,-1 1-1,1 0 1,-1 0 0,-1 0-1,1 0 1,-1 0 0,-1 8-1,-2 1 185,0-1 0,-1 0-1,-1 0 1,0 0-1,-1-1 1,-1 0 0,0 0-1,0 0 1,-2-1-1,-18 22 1,15-19-987,0 1 0,1 1 1,1 0-1,0 0 0,-7 22 0,14-27-6505</inkml:trace>
</inkml:ink>
</file>

<file path=ppt/ink/ink5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3.025"/>
    </inkml:context>
    <inkml:brush xml:id="br0">
      <inkml:brushProperty name="width" value="0.025" units="cm"/>
      <inkml:brushProperty name="height" value="0.025" units="cm"/>
    </inkml:brush>
  </inkml:definitions>
  <inkml:trace contextRef="#ctx0" brushRef="#br0">25 220 18546,'0'0'7116,"-5"10"-6342,1 1-626,1 0 0,-1 0 0,2 1 0,0-1 0,0 1 0,1-1 0,0 1 1,1 0-1,2 22 0,-2-31-95,1 1 1,-1-1 0,1 1 0,-1 0-1,1-1 1,0 1 0,1-1 0,-1 0-1,1 1 1,-1-1 0,1 0-1,0 0 1,0 0 0,0 0 0,1 0-1,-1 0 1,1-1 0,-1 1 0,1-1-1,0 0 1,0 0 0,0 0-1,0 0 1,0 0 0,1-1 0,-1 1-1,0-1 1,1 0 0,-1 0-1,1 0 1,-1 0 0,1-1 0,0 1-1,-1-1 1,1 0 0,0 0 0,-1-1-1,1 1 1,3-2 0,0 1 42,0-1 1,-1-1 0,1 1 0,-1-1-1,0-1 1,0 1 0,0-1-1,0 0 1,-1 0 0,1-1-1,-1 1 1,0-1 0,0 0 0,-1-1-1,0 1 1,0-1 0,0 0-1,5-11 1,-3 6-62,0-1 0,-1-1 0,0 1 0,-1-1 0,0 0-1,-1 0 1,-1 0 0,2-25 0,-7 22-65,-4 18-235,-4 23-54,10-22 196,1-1-1,0 0 0,-1 1 0,1-1 1,0 1-1,0-1 0,0 0 0,1 1 1,-1-1-1,1 0 0,-1 1 1,1-1-1,0 0 0,-1 0 0,1 0 1,1 1-1,-1-1 0,0 0 1,0 0-1,1-1 0,-1 1 0,1 0 1,2 2-1,-1-2-269,1-1 1,0 1-1,-1-1 0,1 0 1,0 0-1,0-1 0,0 1 1,0-1-1,-1 0 0,1 0 1,0 0-1,0 0 0,8-2 1,-6 1-308,0-1 0,1 0 1,-1 0-1,0-1 1,0 0-1,0 0 0,0 0 1,0 0-1,-1-1 0,0 0 1,0-1-1,0 1 1,0-1-1,0 0 0,-1 0 1,0 0-1,0 0 1,3-8-1,-6 12 1960,-2 6 2268,-7 18-1883,4-11-1066,-1-1 0,2 1-1,0 0 1,0 0 0,1 0 0,0 1 0,1 14 0,1-16-477,1 0 0,0 0 1,1 1-1,0-2 0,1 1 1,0 0-1,1 0 0,6 12 1,-3-9 28,-2 1 1,0-1 0,-1 1-1,0 0 1,-1 0 0,-1 0 0,-1 0-1,0 0 1,0 1 0,-4 21-1,3-32 39,0 0-1,-1 0 1,0 0-1,0 0 1,0 0 0,-1 0-1,0-1 1,0 1-1,0 0 1,0-1-1,-1 1 1,1-1-1,-1 0 1,0 0 0,-1 0-1,1 0 1,-1-1-1,1 1 1,-1-1-1,0 0 1,-1 0-1,1 0 1,0-1 0,-1 1-1,1-1 1,-1 0-1,0-1 1,0 1-1,0-1 1,0 0-1,0 0 1,0 0 0,0-1-1,-7 0 1,10 0-126,-1 0 0,1 0 1,-1 0-1,1 0 0,0-1 1,-1 1-1,1-1 0,0 0 0,0 0 1,-1 0-1,1 0 0,0 0 1,0 0-1,0 0 0,0-1 1,0 1-1,0-1 0,1 0 1,-1 1-1,0-1 0,-1-3 1,1 1-32,-1 0 1,1 0 0,1-1 0,-1 1 0,1 0 0,-1-1 0,1 0 0,1 1 0,-1-1 0,0-7 0,1 3-30,0-1 0,1 1-1,0 0 1,0 0 0,1 0 0,0 0 0,1 0 0,0 0-1,0 0 1,1 1 0,6-10 0,13-9-7,1 1 1,1 1-1,1 1 1,54-38-1,39-34-873,-97 74 715,-1-1-1,-1 0 1,20-30 0,-33 42 270,1-1 1,-2 0 0,0-1-1,0 1 1,-1-1-1,0-1 1,-1 1 0,-1-1-1,2-17 1,-4 29-49,-1 1 0,0-1-1,0 0 1,1 1 0,-1-1 0,0 0 0,-1 1 0,1-1 0,0 0 0,0 0 0,-1 1 0,1-1 0,-1 1-1,1-1 1,-1 0 0,0 1 0,0-1 0,1 1 0,-1 0 0,-2-3 0,2 3-23,0 1 0,-1 0 0,1-1 0,0 1 0,0 0 0,0-1 0,0 1 0,-1 0 1,1 0-1,0 0 0,0 0 0,0 0 0,-1 0 0,1 0 0,0 1 0,0-1 0,0 0 0,0 1 0,0-1 0,-1 1 0,0 0 0,-4 2 2,0 1 0,0 0 0,0-1 0,1 2 0,0-1 0,0 1 0,0 0 0,-6 8 0,1 1 48,1 0 0,1 1-1,1-1 1,0 2 0,1-1 0,0 1 0,1 0 0,1 0 0,0 0-1,2 0 1,0 1 0,0 0 0,2 24 0,1-39-67,-1 0 0,1 0-1,0 0 1,0 0 0,0 0 0,0 0 0,0 0 0,0 0-1,1 0 1,-1 0 0,1-1 0,-1 1 0,1 0 0,0-1-1,-1 1 1,1-1 0,0 0 0,0 0 0,0 0-1,0 0 1,0 0 0,0 0 0,0 0 0,1 0 0,-1-1-1,0 1 1,0-1 0,3 0 0,10 2-784,0-1 1,0 0-1,18-2 1,-14 0-1893,22-2-6064,-1-8-7506</inkml:trace>
</inkml:ink>
</file>

<file path=ppt/ink/ink5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3.367"/>
    </inkml:context>
    <inkml:brush xml:id="br0">
      <inkml:brushProperty name="width" value="0.025" units="cm"/>
      <inkml:brushProperty name="height" value="0.025" units="cm"/>
    </inkml:brush>
  </inkml:definitions>
  <inkml:trace contextRef="#ctx0" brushRef="#br0">51 1 8904,'0'0'20820,"-51"58"-19699,51-49-1025,7-4-1121,9-5-3395,1 0-5317</inkml:trace>
</inkml:ink>
</file>

<file path=ppt/ink/ink5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103"/>
    </inkml:context>
    <inkml:brush xml:id="br0">
      <inkml:brushProperty name="width" value="0.025" units="cm"/>
      <inkml:brushProperty name="height" value="0.025" units="cm"/>
    </inkml:brush>
  </inkml:definitions>
  <inkml:trace contextRef="#ctx0" brushRef="#br0">28 0 4260,'0'0'18834,"3"9"-17526,0 3-805,0 1 0,-1-1 0,0 1 0,-1-1 0,-1 21 0,-7 79 1238,1-41-1194,-22 517 2197,28-552-3140,0-32-3110,0-17-10118</inkml:trace>
</inkml:ink>
</file>

<file path=ppt/ink/ink5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464"/>
    </inkml:context>
    <inkml:brush xml:id="br0">
      <inkml:brushProperty name="width" value="0.025" units="cm"/>
      <inkml:brushProperty name="height" value="0.025" units="cm"/>
    </inkml:brush>
  </inkml:definitions>
  <inkml:trace contextRef="#ctx0" brushRef="#br0">1 121 10025,'0'0'14201,"13"2"-12776,24 0-161,1-1-1,70-8 1,89-22-807,-50 6-344,-2 6-874,2 6-1,288 17 1,-398-1 812,0-3 0,0-1 1,0-1-1,0-2 0,0-2 1,0-2-1,42-11 1,-60 11-864,25-8 59,-29 11-4350,-1 3-4906,-23 0 5434</inkml:trace>
</inkml:ink>
</file>

<file path=ppt/ink/ink5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4.809"/>
    </inkml:context>
    <inkml:brush xml:id="br0">
      <inkml:brushProperty name="width" value="0.025" units="cm"/>
      <inkml:brushProperty name="height" value="0.025" units="cm"/>
    </inkml:brush>
  </inkml:definitions>
  <inkml:trace contextRef="#ctx0" brushRef="#br0">0 41 17232,'0'0'9439,"12"-6"-8761,3 0-590,0 0 0,1 1 0,-1 1 0,1 0 0,-1 1 0,1 1 0,23-1 0,3 2-43,47 1-84,-83 0 42,0 1 0,1 0 0,-1 0 0,-1 1 0,1 0 0,0 0 0,0 0 0,-1 0 1,1 1-1,-1 0 0,8 5 0,-11-5 95,1-1 0,-1 0-1,0 1 1,0 0 0,0-1 0,0 1 0,-1 0-1,1 0 1,-1 0 0,0 0 0,0 0 0,0 0-1,0 0 1,0 1 0,-1-1 0,1 0 0,-1 0 0,0 1-1,0-1 1,0 0 0,0 0 0,-1 1 0,1-1-1,-1 0 1,0 0 0,0 1 0,-2 4 0,-4 8 234,-1 0 0,0-1 1,-20 28-1,21-31-359,-12 16-72,-16 24-23,13-20-4478,16-25-2441</inkml:trace>
</inkml:ink>
</file>

<file path=ppt/ink/ink5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5.303"/>
    </inkml:context>
    <inkml:brush xml:id="br0">
      <inkml:brushProperty name="width" value="0.025" units="cm"/>
      <inkml:brushProperty name="height" value="0.025" units="cm"/>
    </inkml:brush>
  </inkml:definitions>
  <inkml:trace contextRef="#ctx0" brushRef="#br0">1 242 14894,'0'0'11969,"8"-4"-10400,137-82 1511,71-65-2898,-216 151-195,0 0 1,0 0-1,0 0 1,0 0-1,0 0 1,0 0-1,1-1 1,-1 1-1,0 0 1,0 0-1,0 0 1,0 0-1,1 0 1,-1 0-1,0 0 0,0 0 1,0 0-1,0 0 1,1 0-1,-1 0 1,0 0-1,0 0 1,0 0-1,0 0 1,1 0-1,-1 0 1,0 1-1,0-1 0,0 0 1,0 0-1,0 0 1,1 0-1,-1 0 1,0 0-1,0 0 1,0 0-1,0 1 1,0-1-1,0 0 1,0 0-1,1 0 1,-1 0-1,0 0 0,0 1 1,0-1-1,0 0 1,0 0-1,0 0 1,0 0-1,0 1 1,3 15-270,-2 28 233,-1-35 37,0 5 31,1 1-1,0-1 1,1 0 0,1 0 0,8 25 0,-8-31-360,0-1 1,1 1-1,0 0 1,8 10-1,-9-13-399,1-1 0,0 0 0,0 0-1,0 0 1,0 0 0,1-1 0,8 5 0,3-2-5095,-4-5-3011</inkml:trace>
</inkml:ink>
</file>

<file path=ppt/ink/ink5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5.880"/>
    </inkml:context>
    <inkml:brush xml:id="br0">
      <inkml:brushProperty name="width" value="0.025" units="cm"/>
      <inkml:brushProperty name="height" value="0.025" units="cm"/>
    </inkml:brush>
  </inkml:definitions>
  <inkml:trace contextRef="#ctx0" brushRef="#br0">63 116 4676,'0'0'4186,"5"-12"-860,19-43 68,-8 7 5196,-24 95-7907,2 2 0,2-1 0,4 76 0,-4 61 1214,-25-262-4236,-27-61 402,56 136 2054,42 16-266,33-1-502,-35-14-2351,-6-11-3937,-12-6-2318</inkml:trace>
</inkml:ink>
</file>

<file path=ppt/ink/ink5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224"/>
    </inkml:context>
    <inkml:brush xml:id="br0">
      <inkml:brushProperty name="width" value="0.025" units="cm"/>
      <inkml:brushProperty name="height" value="0.025" units="cm"/>
    </inkml:brush>
  </inkml:definitions>
  <inkml:trace contextRef="#ctx0" brushRef="#br0">69 0 7976,'0'0'10505,"-41"62"-9576,29-29 160,3 3 225,4 0-385,4-2-481,1-3-192,0-6-160,11-4-32,4-8-192,3-7-1057,0-6-1345,4-1-1570,-2-16-5701</inkml:trace>
</inkml:ink>
</file>

<file path=ppt/ink/ink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713"/>
    </inkml:context>
    <inkml:brush xml:id="br0">
      <inkml:brushProperty name="width" value="0.025" units="cm"/>
      <inkml:brushProperty name="height" value="0.025" units="cm"/>
    </inkml:brush>
  </inkml:definitions>
  <inkml:trace contextRef="#ctx0" brushRef="#br0">0 23 16207,'0'0'7111,"68"-22"-6919,-6 27-160,5 5-640,1-3-2339,-1 1-2178,-8-2-5413</inkml:trace>
  <inkml:trace contextRef="#ctx0" brushRef="#br0" timeOffset="1">659 51 15407,'0'0'11653,"-11"-4"-10489,5 2-1116,1 0 1,-1 0-1,0 1 0,0 0 1,0 0-1,0 0 0,0 1 1,0 0-1,0 0 0,0 0 1,0 1-1,0 0 0,1 0 1,-1 1-1,0 0 0,0 0 1,1 0-1,-9 5 0,6-3-21,1 0 0,-1 1-1,2 0 1,-1 0 0,0 0 0,1 1-1,-7 8 1,12-12-35,0-1-1,0 0 1,0 0-1,1 1 1,-1-1 0,0 1-1,1-1 1,-1 1-1,1-1 1,-1 1 0,1-1-1,0 1 1,0-1-1,-1 1 1,1-1 0,0 1-1,0-1 1,1 3-1,0-2-36,0 0-1,0 0 0,0 0 0,0-1 1,0 1-1,0 0 0,1-1 1,-1 1-1,1 0 0,-1-1 0,1 0 1,-1 1-1,1-1 0,0 0 1,0 0-1,0 0 0,3 1 1,91 36-3034,-69-29 2571,-1 1 1,0 2-1,35 20 1,-59-31 569,-1 0 1,1-1-1,-1 1 1,1 0-1,-1 0 0,1 1 1,-1-1-1,0 0 1,1 0-1,-1 1 1,0-1-1,0 1 1,0-1-1,0 1 1,0-1-1,0 1 1,-1 0-1,1-1 1,0 1-1,-1 0 0,1-1 1,-1 1-1,0 0 1,0 0-1,1 2 1,-2-1 62,0-1 0,0 0 0,0 1 0,0-1 0,-1 0 0,1 0-1,-1 0 1,1 0 0,-1 0 0,0 0 0,1 0 0,-1-1 0,0 1 0,0-1 0,-4 3 0,-6 3 131,0-1-1,0 0 1,-1-1-1,1 0 1,-24 5 0,29-9-303,0 1 0,0-1 0,0-1 0,0 1 0,-1-1 0,1 0 1,-9-2-1,14 2-155,0-1 0,1 1 1,-1-1-1,0 0 0,1 1 0,-1-1 1,1 0-1,0 0 0,-1 0 0,1 0 1,0 0-1,-1 0 0,1-1 1,-1-1-1,0 1-364,1 0 0,0 0 0,0-1 0,0 1 1,0 0-1,1-1 0,-1 1 0,1 0 0,-1-1 0,1 1 0,0-1 1,0-3-1,1-22-8227</inkml:trace>
</inkml:ink>
</file>

<file path=ppt/ink/ink5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580"/>
    </inkml:context>
    <inkml:brush xml:id="br0">
      <inkml:brushProperty name="width" value="0.025" units="cm"/>
      <inkml:brushProperty name="height" value="0.025" units="cm"/>
    </inkml:brush>
  </inkml:definitions>
  <inkml:trace contextRef="#ctx0" brushRef="#br0">167 1 16848,'0'0'5093,"-51"58"-3652,37-32 33,2 2-514,3-3-607,1 0-257,5-4-64,2-5-256,1-3-545,0-2-224,0-5-576,4-5-834,1-1-415,-2 0-1378,-3-10-4324</inkml:trace>
  <inkml:trace contextRef="#ctx0" brushRef="#br0" timeOffset="1">0 73 13645,'0'0'10442,"65"-4"-9097,-19 9-448,8 2-673,2 1-224,-4 3-1537,-6-1-2275,-10-2-1953,-13-1-3620</inkml:trace>
</inkml:ink>
</file>

<file path=ppt/ink/ink5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6.905"/>
    </inkml:context>
    <inkml:brush xml:id="br0">
      <inkml:brushProperty name="width" value="0.025" units="cm"/>
      <inkml:brushProperty name="height" value="0.025" units="cm"/>
    </inkml:brush>
  </inkml:definitions>
  <inkml:trace contextRef="#ctx0" brushRef="#br0">31 0 12748,'0'0'6566,"48"49"-5637,-30-32-192,-5 3-353,-2 5-256,-8 4-32,-3 7 65,-12 4 31,-10 4-128,-4 1 128,3-3-608,-1-9-1859,7-9-3170</inkml:trace>
</inkml:ink>
</file>

<file path=ppt/ink/ink5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7.682"/>
    </inkml:context>
    <inkml:brush xml:id="br0">
      <inkml:brushProperty name="width" value="0.025" units="cm"/>
      <inkml:brushProperty name="height" value="0.025" units="cm"/>
    </inkml:brush>
  </inkml:definitions>
  <inkml:trace contextRef="#ctx0" brushRef="#br0">0 33 14253,'0'0'15215,"81"-11"-13966,-37 3-512,1 0-545,0 3-256,-7 5-1410,-14 0-2305,-11 4-1410,-13 7-1281,-10 6-6406</inkml:trace>
</inkml:ink>
</file>

<file path=ppt/ink/ink5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027"/>
    </inkml:context>
    <inkml:brush xml:id="br0">
      <inkml:brushProperty name="width" value="0.025" units="cm"/>
      <inkml:brushProperty name="height" value="0.025" units="cm"/>
    </inkml:brush>
  </inkml:definitions>
  <inkml:trace contextRef="#ctx0" brushRef="#br0">1 45 15407,'0'0'8904,"59"-26"-7142,-25 17-129,5 3-672,-1 3-769,-2 3-224,-6 0-1729,-7 0-2435,-13 5-2915</inkml:trace>
</inkml:ink>
</file>

<file path=ppt/ink/ink5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428"/>
    </inkml:context>
    <inkml:brush xml:id="br0">
      <inkml:brushProperty name="width" value="0.025" units="cm"/>
      <inkml:brushProperty name="height" value="0.025" units="cm"/>
    </inkml:brush>
  </inkml:definitions>
  <inkml:trace contextRef="#ctx0" brushRef="#br0">0 226 14382,'0'0'11322,"11"-10"-9336,12-11-1277,71-69 207,-80 75-883,0 0 0,-1-1-1,0-1 1,13-24 0,-30 56-117,1 0 1,0 0 0,-1 30 0,3-36 54,1 0 0,0 0 0,0 0 0,1 0 0,0 1 0,0-1 0,1-1 0,0 1 0,1 0 0,0 0 0,1-1 0,5 11 0,-6-14-519,8 10-1935,-7-2-3668,-4-6 305</inkml:trace>
</inkml:ink>
</file>

<file path=ppt/ink/ink5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8.771"/>
    </inkml:context>
    <inkml:brush xml:id="br0">
      <inkml:brushProperty name="width" value="0.025" units="cm"/>
      <inkml:brushProperty name="height" value="0.025" units="cm"/>
    </inkml:brush>
  </inkml:definitions>
  <inkml:trace contextRef="#ctx0" brushRef="#br0">0 14 18385,'0'0'6471,"66"-14"-5511,-31 14-319,1 0-609,0 0-865,-8 1-1377,-3 3-1762,-7 0-1345,-9-2-1729</inkml:trace>
</inkml:ink>
</file>

<file path=ppt/ink/ink5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29.102"/>
    </inkml:context>
    <inkml:brush xml:id="br0">
      <inkml:brushProperty name="width" value="0.025" units="cm"/>
      <inkml:brushProperty name="height" value="0.025" units="cm"/>
    </inkml:brush>
  </inkml:definitions>
  <inkml:trace contextRef="#ctx0" brushRef="#br0">199 0 7719,'0'0'19656,"-8"12"-19229,-106 199-299,108-204-1251,4-8-1440,0-13-3526,2 7 4344,-3-13-6625</inkml:trace>
  <inkml:trace contextRef="#ctx0" brushRef="#br0" timeOffset="1">0 59 7079,'0'0'18673,"49"-4"-16431,-11 4-640,8 3-545,5 7-480,1 4-481,-2 4-96,-3 5-1250,-11-1-1696,-10 1-2788,-10-3-5797</inkml:trace>
</inkml:ink>
</file>

<file path=ppt/ink/ink5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30.240"/>
    </inkml:context>
    <inkml:brush xml:id="br0">
      <inkml:brushProperty name="width" value="0.025" units="cm"/>
      <inkml:brushProperty name="height" value="0.025" units="cm"/>
    </inkml:brush>
  </inkml:definitions>
  <inkml:trace contextRef="#ctx0" brushRef="#br0">213 63 8552,'0'0'3176,"9"-8"663,5-2-2325,9-9 149,-2-7 3989,-26 37-1487,-13 24-4160,-29 33-201,-3-2 0,-100 101 0,150-167 110,0 0 0,0 0 0,0 1 0,0-1 0,0 0 0,0 0 0,-1 0 0,1 1 0,0-1 0,0 0-1,0 0 1,0 0 0,0 0 0,0 1 0,-1-1 0,1 0 0,0 0 0,0 0 0,0 0 0,-1 0 0,1 1 0,0-1-1,0 0 1,0 0 0,-1 0 0,1 0 0,0 0 0,0 0 0,0 0 0,-1 0 0,1 0 0,0 0 0,0 0-1,0 0 1,-1 0 0,1 0 0,0 0 0,0 0 0,-1 0 0,1 0 0,0 0 0,0 0 0,0-1 0,-1 1-1,1 0 1,0 0 0,0 0 0,0 0 0,0 0 0,-1-1 0,1 1 0,0 0 0,0 0 0,0 0 0,0 0-1,0-1 1,0 1 0,-1 0 0,1 0 0,0-1 0,1-15-3408,-1 8 1632,0-19-4875</inkml:trace>
</inkml:ink>
</file>

<file path=ppt/ink/ink5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8:30.583"/>
    </inkml:context>
    <inkml:brush xml:id="br0">
      <inkml:brushProperty name="width" value="0.025" units="cm"/>
      <inkml:brushProperty name="height" value="0.025" units="cm"/>
    </inkml:brush>
  </inkml:definitions>
  <inkml:trace contextRef="#ctx0" brushRef="#br0">0 0 15054,'0'0'7239,"81"1"-5926,-39 17-320,6 4-672,0 1-193,-1 4-1025,-7 0-3299,-7 1-4580</inkml:trace>
</inkml:ink>
</file>

<file path=ppt/ink/ink5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3.295"/>
    </inkml:context>
    <inkml:brush xml:id="br0">
      <inkml:brushProperty name="width" value="0.025" units="cm"/>
      <inkml:brushProperty name="height" value="0.025" units="cm"/>
    </inkml:brush>
  </inkml:definitions>
  <inkml:trace contextRef="#ctx0" brushRef="#br0">24 1584 13421,'0'0'3907,"-17"-51"-3074,13 25-769,1-6-608,3-6-1955,0-5-3330</inkml:trace>
  <inkml:trace contextRef="#ctx0" brushRef="#br0" timeOffset="1">72 686 3716,'0'0'8680,"-13"-64"-7976,8 26 1154,5-3-416,0-4-706,0 2-223,8-3-353,3-1-160,1-3 0,4 0-224,-1-4-385,1 0-736,-2 1-1666,-3 0-608,-1 5-1987</inkml:trace>
</inkml:ink>
</file>

<file path=ppt/ink/ink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057"/>
    </inkml:context>
    <inkml:brush xml:id="br0">
      <inkml:brushProperty name="width" value="0.025" units="cm"/>
      <inkml:brushProperty name="height" value="0.025" units="cm"/>
    </inkml:brush>
  </inkml:definitions>
  <inkml:trace contextRef="#ctx0" brushRef="#br0">0 42 10634,'0'0'4901,"52"-13"-2627,-29 8 1377,-8 2-1056,-2 2-1122,0 1-576,0 0-769,-3 0-192,7 0-1313,1-1-1794,1-7-2370,1-2-9450</inkml:trace>
</inkml:ink>
</file>

<file path=ppt/ink/ink5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3.623"/>
    </inkml:context>
    <inkml:brush xml:id="br0">
      <inkml:brushProperty name="width" value="0.025" units="cm"/>
      <inkml:brushProperty name="height" value="0.025" units="cm"/>
    </inkml:brush>
  </inkml:definitions>
  <inkml:trace contextRef="#ctx0" brushRef="#br0">8 482 6534,'-1'-13'2771,"-2"-38"857,-1-12 296,5-64 0,1 102-4024,10-48-1,-8 58-754,1 0-1,0 0 1,1 1 0,9-17-1,-17 25 6875,-4-7-10559,6-7-3377</inkml:trace>
</inkml:ink>
</file>

<file path=ppt/ink/ink5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4.414"/>
    </inkml:context>
    <inkml:brush xml:id="br0">
      <inkml:brushProperty name="width" value="0.025" units="cm"/>
      <inkml:brushProperty name="height" value="0.025" units="cm"/>
    </inkml:brush>
  </inkml:definitions>
  <inkml:trace contextRef="#ctx0" brushRef="#br0">27 795 5894,'0'0'11178,"-27"-56"-10217,27 20-641,0-9-159,11-10 415,7-9 97,5-8-449,3-5-192,1-2 32,-1 2-64,-4 5-833,-2 8-1217,-11 11-2274,-8 9-2498</inkml:trace>
</inkml:ink>
</file>

<file path=ppt/ink/ink5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4.742"/>
    </inkml:context>
    <inkml:brush xml:id="br0">
      <inkml:brushProperty name="width" value="0.025" units="cm"/>
      <inkml:brushProperty name="height" value="0.025" units="cm"/>
    </inkml:brush>
  </inkml:definitions>
  <inkml:trace contextRef="#ctx0" brushRef="#br0">18 1 1858,'0'0'20147,"-17"5"-19731,17 7-416,2-1-96,13-4-1057,3-7-2146,3-3-4997</inkml:trace>
</inkml:ink>
</file>

<file path=ppt/ink/ink5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5.692"/>
    </inkml:context>
    <inkml:brush xml:id="br0">
      <inkml:brushProperty name="width" value="0.025" units="cm"/>
      <inkml:brushProperty name="height" value="0.025" units="cm"/>
    </inkml:brush>
  </inkml:definitions>
  <inkml:trace contextRef="#ctx0" brushRef="#br0">1 229 14926,'0'0'4228,"12"1"-3795,83 6-632,0-4 1,156-16-1,-153 4-1939,0 5 0,186 15 0,-204 0 713,98-1 0,-133-10 3156,0-3 0,-1-1-1,79-19 1,-8-9-820,128-27-3610,-215 55 1708,0 1 1,-1 1-1,1 1 0,0 2 1,0 1-1,52 10 1,-42-4 131,1-2 1,0-1 0,0-2 0,0-2 0,55-4 0,1-10 2143,1-9 3945,-69 16-4970,0 1-1,1 1 0,-1 1 1,57 2-1,11 9 2297,1 6 3894,-90-13-5993,0 0 0,0 0 0,0-1 1,0 0-1,0 0 0,0 0 0,0-1 0,0 0 0,-1 0 0,1-1 0,0 1 0,0-1 0,-1 0 0,8-4 0,-2-2-92,-1 0 0,1-1-1,-1 0 1,17-21 0,-23 26-413,7-7-93,3-4-906,-7 4-4822</inkml:trace>
</inkml:ink>
</file>

<file path=ppt/ink/ink5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38.555"/>
    </inkml:context>
    <inkml:brush xml:id="br0">
      <inkml:brushProperty name="width" value="0.025" units="cm"/>
      <inkml:brushProperty name="height" value="0.025" units="cm"/>
    </inkml:brush>
  </inkml:definitions>
  <inkml:trace contextRef="#ctx0" brushRef="#br0">115 63 18225,'0'0'7196,"-8"10"-6171,-40 58 332,45-64-1253,0 1 0,0 0-1,1 1 1,-1-1 0,2 0 0,-1 1-1,0-1 1,1 1 0,0-1-1,0 1 1,1 0 0,0 0-1,0-1 1,0 1 0,1 6 0,0-11-98,-1 0 1,1 0-1,-1-1 1,1 1 0,-1 0-1,1 0 1,0-1 0,-1 1-1,1 0 1,0-1-1,-1 1 1,1-1 0,0 1-1,0-1 1,0 1 0,0-1-1,-1 1 1,1-1-1,0 0 1,0 0 0,0 1-1,0-1 1,0 0 0,0 0-1,0 0 1,0 0-1,0 0 1,0 0 0,0 0-1,0 0 1,0-1 0,32-8 293,-25 4-174,0 1 0,-1-2 1,0 1-1,0-1 0,0 0 0,0 0 0,-1-1 0,0 0 1,-1 0-1,1-1 0,-1 1 0,-1-1 0,0 0 1,0 0-1,0-1 0,-1 1 0,0-1 0,-1 0 0,0 0 1,0 0-1,0-15 0,-2 23-125,0-1-1,0 0 1,-1 1-1,1-1 1,0 1-1,-1-1 1,1 1 0,-1-1-1,0 0 1,1 1-1,-1 0 1,0-1-1,0 1 1,0 0 0,0-1-1,0 1 1,0 0-1,-1 0 1,1 0-1,0 0 1,-1 0 0,1 0-1,0 0 1,-1 0-1,1 1 1,-1-1-1,1 0 1,-1 1 0,0 0-1,1-1 1,-1 1-1,1 0 1,-1 0-1,-2-1 1,0 1-1,1 0-1,-1 0 1,0 1 0,0-1 0,0 1-1,0-1 1,1 1 0,-1 1-1,0-1 1,1 0 0,-1 1 0,1 0-1,-7 3 1,-1 6 0,1-1 0,1 1 0,0 0 0,0 1 0,1 0 0,0 0 0,1 1 0,1 0 0,0 1 0,1-1 0,0 1 0,1 0 0,1 0 0,0 0 0,-1 20 0,3-33 0,1 0 0,0 0 0,0 0 0,0 1 0,0-1 0,0 0 0,0 0 0,0 1 0,1-1 0,-1 0 0,0 0 0,1 0 0,-1 1 0,1-1 0,-1 0 0,1 0 0,-1 0 0,1 0 0,0 0 0,0 0 0,-1 0 0,1 0 0,0 0 0,0 0 0,0-1 0,2 2 0,-1-1 0,0-1 0,0 1 0,0-1 0,1 1 0,-1-1 0,0 0 0,0 0 0,1 0 0,-1 0 0,0 0 0,0-1 0,1 1 0,2-2 0,5-1 0,1-1 0,-1 0 0,0-1 0,-1 0 0,10-7 0,-2 0 0,0 0 0,19-21 0,-30 28 0,-2 0 0,1-1 0,-1 1 0,1-1 0,-2 0 0,1 0 0,-1 0 0,0-1 0,0 1 0,4-14 0,-7 20 0,0-1 0,0 1 0,1-1 0,-1 1 0,0-1 0,0 0 0,0 1 0,0-1 0,0 1 0,0-1 0,0 1 0,0-1 0,0 0 0,0 1 0,0-1 0,0 1 0,-1-1 0,1 1 0,0-1 0,0 1 0,-1-1 0,1 1 0,0-1 0,0 1 0,-1-1 0,1 1 0,-1-1 0,1 1 0,0 0 0,-1-1 0,1 1 0,-1 0 0,1-1 0,-1 1 0,1 0 0,-1 0 0,1-1 0,-1 1 0,1 0 0,-1 0 0,0 0 0,1 0 0,-1 0 0,1 0 0,-1-1 0,1 1 0,-1 1 0,1-1 0,-1 0 0,0 0 0,1 0 0,-1 0 0,1 0 0,-1 0 0,1 1 0,-1-1 0,1 0 0,-1 0 0,0 1 0,-2 0 0,-1 1 0,1-1 0,0 1 0,0-1 0,-1 1 0,1 0 0,0 1 0,-3 2 0,-5 8 0,1 1 0,0 0 0,-11 22 0,18-29 0,-1 0 0,1 0 0,1 0 0,-1 0 0,1 1 0,0-1 0,1 1 0,0 0 0,0 14 0,1-21 0,0 0 0,1-1 0,-1 1 0,0-1 0,1 1 0,-1-1 0,1 1 0,-1-1 0,1 1 0,-1-1 0,1 1 0,-1-1 0,1 1 0,0-1 0,-1 0 0,1 1 0,-1-1 0,1 0 0,0 0 0,-1 1 0,1-1 0,0 0 0,-1 0 0,1 0 0,0 0 0,-1 0 0,1 0 0,0 0 0,0 0 0,-1 0 0,1 0 0,0 0 0,-1-1 0,1 1 0,0 0 0,-1 0 0,1-1 0,0 0 0,28-9 0,-16 2 0,-1 0 0,0 0 0,-1-1 0,0-1 0,0 0 0,14-18 0,-20 22 0,1 0 0,-2-1 0,1 0 0,-1 0 0,0 0 0,0 0 0,-1-1 0,0 1 0,0-1 0,-1 0 0,0 0 0,-1 0 0,2-9 0,-3 16 0,0 0 0,0-1 0,-1 1 0,1 0 0,0 0 0,0 0 0,0 0 0,-1 0 0,1 0 0,-1 0 0,1 0 0,-1 0 0,1 0 0,-1 0 0,1 0 0,-1 0 0,0 0 0,0 0 0,1 1 0,-1-1 0,0 0 0,0 0 0,0 1 0,0-1 0,0 1 0,0-1 0,-1 0 0,-2 0 0,1 0 0,-1 0 0,1 1 0,-1-1 0,0 1 0,1 0 0,-1 0 0,-6 1 0,-1 0 0,1 1 0,0 1 0,0-1 0,0 2 0,-14 6 0,-29 23 0,49-30 0,0 0 0,1 0 0,-1 0 0,1 0 0,0 1 0,0-1 0,0 1 0,0 0 0,1-1 0,-1 1 0,-1 6 0,18-10 0,0-6 0,-2 0 0,1-1 0,-1-1 0,0 0 0,0-1 0,-1 0 0,0-1 0,-1 0 0,0 0 0,-1-1 0,15-23 0,-23 33 0,0 0 0,0 0 0,-1 0 0,1-1 0,0 1 0,-1 0 0,1-1 0,-1 1 0,1-1 0,-1 1 0,1-1 0,-1 1 0,0-1 0,0 1 0,0 0 0,0-1 0,0 1 0,0-1 0,0 1 0,-1-1 0,1 1 0,0-1 0,-1 1 0,1-1 0,-1 1 0,0 0 0,0-2 0,0 3 0,0-1 0,0 1 0,0 0 0,-1-1 0,1 1 0,0 0 0,0 0 0,0 0 0,0 0 0,0 0 0,0 0 0,-1 0 0,1 0 0,0 1 0,0-1 0,0 0 0,0 1 0,0-1 0,0 1 0,0-1 0,0 1 0,0-1 0,0 1 0,0 0 0,0 0 0,0-1 0,1 1 0,-1 0 0,0 0 0,0 0 0,1 0 0,-1 0 0,1 0 0,-2 2 0,-10 13-254,0 2 0,1-1 0,-13 32 0,15-28-822,1 0-1,1 0 0,-5 26 1,8-18-7567</inkml:trace>
</inkml:ink>
</file>

<file path=ppt/ink/ink5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6.522"/>
    </inkml:context>
    <inkml:brush xml:id="br0">
      <inkml:brushProperty name="width" value="0.025" units="cm"/>
      <inkml:brushProperty name="height" value="0.025" units="cm"/>
    </inkml:brush>
  </inkml:definitions>
  <inkml:trace contextRef="#ctx0" brushRef="#br0">1 6108 10122,'0'0'2108,"9"-1"-1526,15-4 739,1-1 0,-1-1-1,-1-1 1,44-22 0,-21 12-298,1 2 1,95-18-1,-77 20 594,463-126 1041,-375 91-1749,-102 30-357,85-20 0,18-1-539,-97 23-1,67-11 0,-87 20 30,0-2-1,0-2 1,48-22-1,57-17 55,-33 15-73,128-62 1,21-7-2,143-64 15,-79 30-4,169-81 46,-204 86-30,-199 96 4,-10 5 14,82-48 0,210-112 34,-301 156 76,117-81 0,-10 3 825,-53 39-890,-4-5 0,-3-5 0,167-162 0,204-243 428,320-354-354,-806 843-183,365-449 283,-293 348-185,-4-3 1,98-206-1,178-511-85,-306 734-16,-19 44 0,-2 0 0,25-90 0,-43 93-3748,0 16-3330</inkml:trace>
</inkml:ink>
</file>

<file path=ppt/ink/ink5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7.730"/>
    </inkml:context>
    <inkml:brush xml:id="br0">
      <inkml:brushProperty name="width" value="0.025" units="cm"/>
      <inkml:brushProperty name="height" value="0.025" units="cm"/>
    </inkml:brush>
  </inkml:definitions>
  <inkml:trace contextRef="#ctx0" brushRef="#br0">1 50 21140,'0'0'11248,"8"14"-10917,3 4-323,-1 1 0,-1 0 0,-1 1 0,-1 0 0,6 23 0,-11-35-8,-1 2 0,1-1 0,1 1 0,0-1 0,0 1 0,9 15 0,-12-24 0,1 0 0,-1 0 0,1 0 0,0 0 0,0 0 0,-1 0 0,1-1 0,0 1 0,0 0 0,0-1 0,0 1 0,0-1 0,0 1 0,0-1 0,0 1 0,0-1 0,0 1 0,0-1 0,0 0 0,0 0 0,0 0 0,0 1 0,2-1 0,-1-1 0,1 0 0,-1 0 0,1 0 0,-1 0 0,0 0 0,0-1 0,1 1 0,-1 0 0,0-1 0,0 0 0,0 1 0,-1-1 0,1 0 0,2-4 0,21-27 0,-1-2 0,-2 0 0,18-40 0,-15 26 0,-25 104 0,-4 33 0,4-88 0,-1 1 0,1-1 0,0 1 0,0-1 0,0 0 0,0 1 0,0-1 0,0 1 0,0-1 0,0 0 0,0 1 0,1-1 0,-1 1 0,0-1 0,0 0 0,0 1 0,0-1 0,1 0 0,-1 1 0,0-1 0,0 0 0,0 1 0,1-1 0,-1 0 0,0 1 0,1-1 0,-1 0 0,0 0 0,1 1 0,-1-1 0,0 0 0,1 0 0,-1 0 0,0 0 0,1 1 0,-1-1 0,1 0 0,17-7 0,15-22 0,89-129 0,-119 162-154,1 2-1077,-1-10-2215,-2-8-6745</inkml:trace>
</inkml:ink>
</file>

<file path=ppt/ink/ink5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48.813"/>
    </inkml:context>
    <inkml:brush xml:id="br0">
      <inkml:brushProperty name="width" value="0.025" units="cm"/>
      <inkml:brushProperty name="height" value="0.025" units="cm"/>
    </inkml:brush>
  </inkml:definitions>
  <inkml:trace contextRef="#ctx0" brushRef="#br0">230 35 16432,'0'0'13095,"8"-7"-11905,-3 2-1021,20-17 325,-25 22-483,0 0-1,1 0 1,-1 0-1,0 0 0,0 0 1,1 0-1,-1 0 1,0-1-1,0 1 0,1 0 1,-1 0-1,0 0 1,0 0-1,1 0 0,-1 0 1,0 0-1,1 0 1,-1 0-1,0 1 0,0-1 1,1 0-1,-1 0 1,0 0-1,0 0 0,1 0 1,-1 0-1,0 1 1,0-1-1,0 0 0,1 0 1,-1 0-1,0 0 1,0 1-1,0-1 0,0 0 1,1 1-1,0 21 576,-6-4-541,-1-1 0,0 0 1,-2 0-1,0 0 1,0-1-1,-2-1 1,0 1-1,-12 14 0,3-4-37,-110 148-8,163-225 0,-2-2 0,29-62 0,-28 51 0,-28 111 0,-5-46 0,4 107 0,-3-98 0,1 0 0,0 0 0,0 0 0,1 0 0,0 0 0,0-1 0,1 1 0,8 12 0,-12-22 0,0-1 0,0 1 0,0 0 0,0-1 0,0 1 0,0 0 0,0-1 0,0 1 0,0 0 0,0-1 0,0 1 0,1 0 0,-1-1 0,0 1 0,0 0 0,0 0 0,1-1 0,-1 1 0,0 0 0,0 0 0,0 0 0,1-1 0,-1 1 0,0 0 0,1 0 0,-1 0 0,0 0 0,0-1 0,1 1 0,-1 0 0,0 0 0,1 0 0,-1 0 0,0 0 0,1 0 0,-1 0 0,0 0 0,1 0 0,-1 0 0,0 0 0,1 0 0,-1 0 0,0 0 0,1 0 0,-1 1 0,0-1 0,0 0 0,1 0 0,-1 0 0,0 0 0,1 0 0,-1 1 0,0-1 0,0 0 0,1 0 0,-1 1 0,0-1 0,0 0 0,0 0 0,1 1 0,-1-1 0,2-30 0,-2 28 0,0-5 0,-1 1 0,1-1 0,-1 0 0,0 1 0,-1-1 0,1 1 0,-1-1 0,-1 1 0,1 0 0,-1-1 0,0 2 0,0-1 0,-1 0 0,0 0 0,0 1 0,0 0 0,-1 0 0,1 0 0,-1 1 0,-1-1 0,1 1 0,0 0 0,-1 1 0,0-1 0,0 1 0,0 0 0,0 1 0,0 0 0,-1-1 0,1 2 0,-1-1 0,-8 0 0,4 0 0,0 1 0,-1 0 0,1 1 0,-16 1 0,26-1 0,-1 0 0,1 0 0,-1 0 0,1 0 0,-1 0 0,1 1 0,-1-1 0,1 0 0,-1 1 0,1-1 0,-1 1 0,1 0 0,0-1 0,-1 1 0,1 0 0,0 0 0,0 0 0,-1 0 0,1 0 0,0 0 0,0 0 0,0 0 0,0 0 0,0 0 0,1 1 0,-1-1 0,0 0 0,1 1 0,-1-1 0,0 1 0,1-1 0,0 1 0,-1-1 0,1 0 0,0 1 0,0-1 0,0 1 0,0 0 0,0-1 0,0 1 0,0-1 0,1 3 0,0-2 0,0 0 0,1 0 0,-1 0 0,0 0 0,1 0 0,0 0 0,-1 0 0,1-1 0,0 1 0,0-1 0,0 1 0,0-1 0,0 0 0,0 0 0,0 0 0,1 0 0,-1 0 0,4 1 0,50 12 0,-45-11 0,32 5 0,1-1 0,-1-3 0,60-1 0,-149-3 0,1-3 0,-1-1 0,1-2 0,0-2 0,-64-21 0,108 29 0,0 0 0,0 0 0,0 0 0,0-1 0,0 1 0,1 0 0,-1-1 0,0 1 0,0 0 0,1-1 0,-1 1 0,0-1 0,0 1 0,1-1 0,-1 0 0,1 1 0,-1-1 0,0 0 0,1 1 0,-1-1 0,1 0 0,-1-1 0,12-9 0,32-3 0,23 2-867,116-6 0,-100 13-1659,-39 0-6603</inkml:trace>
</inkml:ink>
</file>

<file path=ppt/ink/ink5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2.790"/>
    </inkml:context>
    <inkml:brush xml:id="br0">
      <inkml:brushProperty name="width" value="0.025" units="cm"/>
      <inkml:brushProperty name="height" value="0.025" units="cm"/>
    </inkml:brush>
  </inkml:definitions>
  <inkml:trace contextRef="#ctx0" brushRef="#br0">0 35 7239,'0'0'24791,"65"11"-24054,-24-11-737,1-4 0,6-1 0,0 1 0,-1-1-1473,-5-1-2147,-5-3-3491,-4-3-5316</inkml:trace>
</inkml:ink>
</file>

<file path=ppt/ink/ink5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3.845"/>
    </inkml:context>
    <inkml:brush xml:id="br0">
      <inkml:brushProperty name="width" value="0.025" units="cm"/>
      <inkml:brushProperty name="height" value="0.025" units="cm"/>
    </inkml:brush>
  </inkml:definitions>
  <inkml:trace contextRef="#ctx0" brushRef="#br0">148 31 16976,'0'0'5878,"-8"-5"-3535,-27-16-805,34 20-1485,-1 1-1,1-1 1,-1 0 0,1 1 0,0-1 0,-1 1 0,1 0 0,-1-1 0,1 1-1,-1 0 1,0 0 0,1 0 0,-1 0 0,1 0 0,-1 1 0,1-1 0,-1 0-1,1 1 1,-1-1 0,1 1 0,0-1 0,-1 1 0,1 0 0,-1-1 0,1 1-1,0 0 1,0 0 0,0 0 0,-1 0 0,1 0 0,0 0 0,0 1 0,0-1 0,1 0-1,-1 0 1,0 1 0,0-1 0,1 1 0,-2 1 0,0 2 8,1 0 0,-1-1 1,1 1-1,0 0 0,0 0 0,0 0 1,1 0-1,-1 0 0,2 9 1,-1-13-29,1 0 0,-1 0 0,1 0 1,0 0-1,0-1 0,-1 1 1,1 0-1,0-1 0,0 1 0,0 0 1,0-1-1,0 1 0,0-1 1,0 1-1,0-1 0,0 1 0,0-1 1,0 0-1,0 0 0,0 1 1,0-1-1,0 0 0,0 0 0,0 0 1,2-1-1,38 1 244,-30-1-202,-5 1-79,1 0 1,-1 0-1,1 1 1,0 0-1,-1 0 1,0 1-1,1-1 1,-1 1-1,0 1 1,11 4-1,-14-5 0,0 1-1,-1-1 0,1 1 0,0-1 0,-1 1 1,1 0-1,-1 0 0,0 0 0,0 0 1,0 1-1,0-1 0,-1 1 0,1-1 0,-1 1 1,0-1-1,0 1 0,0 0 0,-1-1 0,1 1 1,-1 5-1,1 10 147,0-1-1,-2 1 1,0 0-1,-1-1 1,-1 1 0,-1-1-1,-7 22 1,9-34-103,0-1 0,0 1 0,0-1 0,0 0 0,-1 0 0,0 0 0,0 0 0,0 0 0,0 0 0,-1-1 0,0 0 0,0 0 0,0 0 0,-1 0 1,1-1-1,-1 1 0,0-1 0,0 0 0,0-1 0,0 1 0,0-1 0,-1 0 0,1 0 0,0-1 0,-1 0 0,0 0 0,-9 1 0,11-3-39,0 1 0,0-1 0,0 1 0,0-2 0,0 1 0,0 0 0,0-1 0,1 1 0,-1-1 0,1 0 0,-1 0 0,1 0 0,0-1 0,-1 0 0,1 1 0,1-1 0,-1 0 0,0 0 0,1 0 0,-5-7 0,5 6 0,-1 0 0,1-1 0,0 0 0,0 1 0,0-1 0,0 0 0,1 0 0,0 0 0,0 0 0,0 0 0,1 0 0,0 0 0,0 0 0,0 0 0,0 0 0,2-9 0,0 11 0,0 0 0,-1 0 0,1-1 0,0 1 0,1 0 0,-1 0 0,0 1 0,1-1 0,0 0 0,-1 1 0,1-1 0,0 1 0,0 0 0,0 0 0,1 0 0,3-1 0,61-24 0,-54 22 0,36-10 0,-37 12 0,0 0 0,0-1 0,0-1 0,0 0 0,-1-1 0,0 0 0,0-1 0,21-16 0,-31 21-230,0-1 0,-1 1 0,1 0-1,-1-1 1,1 1 0,-1-1 0,0 1 0,0-1 0,0 0-1,0 0 1,0 1 0,-1-1 0,1 0 0,-1 0 0,0-5-1,-5-47-7684,3 33 4064,1 2-7445</inkml:trace>
</inkml:ink>
</file>

<file path=ppt/ink/ink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417"/>
    </inkml:context>
    <inkml:brush xml:id="br0">
      <inkml:brushProperty name="width" value="0.025" units="cm"/>
      <inkml:brushProperty name="height" value="0.025" units="cm"/>
    </inkml:brush>
  </inkml:definitions>
  <inkml:trace contextRef="#ctx0" brushRef="#br0">142 1 16752,'0'0'9406,"-4"12"-8242,-66 161 1707,9-26-1381,60-146-1482,0 0 0,1 0 0,-1 0 0,0 0 0,1 1 0,-1-1 0,1 0 1,-1 1-1,1-1 0,0 0 0,0 1 0,-1-1 0,1 0 0,0 1 0,0-1 0,0 0 0,1 1 0,-1-1 0,0 0 0,0 1 0,1-1 0,-1 0 0,1 1 0,-1-1 0,1 0 0,0 0 0,-1 0 0,1 1 0,0-1 0,0 0 0,1 1 0,2 0 4,-1-1 0,1 0 0,0-1 1,0 1-1,0 0 0,0-1 0,0 0 0,0 0 0,5-1 0,7 1-32,18 0-517,50 0 665,-44-6-2649,-6-8-3918,-26 7-218</inkml:trace>
</inkml:ink>
</file>

<file path=ppt/ink/ink5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190"/>
    </inkml:context>
    <inkml:brush xml:id="br0">
      <inkml:brushProperty name="width" value="0.025" units="cm"/>
      <inkml:brushProperty name="height" value="0.025" units="cm"/>
    </inkml:brush>
  </inkml:definitions>
  <inkml:trace contextRef="#ctx0" brushRef="#br0">33 1 14253,'0'0'15962,"-4"8"-15108,-2 13-677,0 0-1,1 0 0,1 0 0,1 1 0,-1 29 0,3-38-122,1-1-1,1 1 1,0 0-1,0-1 0,1 1 1,1-1-1,0 0 0,1 1 1,0-1-1,1-1 1,8 16-1,-11-24-595,0 0 0,0-1 0,0 1 0,1-1-1,-1 0 1,1 0 0,0 0 0,-1 0 0,5 2 0,-6-3 312,0-1-1,0 1 1,0-1 0,0 0 0,0 1 0,0-1-1,0 0 1,0 0 0,0 1 0,0-1-1,0 0 1,0 0 0,0 0 0,0 0 0,0 0-1,0 0 1,-1-1 0,1 1 0,0 0 0,0 0-1,0-1 1,0 1 0,0-1 0,0 1-1,0 0 1,0-1 0,0 0 0,-1 1 0,1-1-1,0 0 1,0 1 0,-1-1 0,1 0-1,-1 0 1,2 0 0,5-14-6336</inkml:trace>
</inkml:ink>
</file>

<file path=ppt/ink/ink5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545"/>
    </inkml:context>
    <inkml:brush xml:id="br0">
      <inkml:brushProperty name="width" value="0.025" units="cm"/>
      <inkml:brushProperty name="height" value="0.025" units="cm"/>
    </inkml:brush>
  </inkml:definitions>
  <inkml:trace contextRef="#ctx0" brushRef="#br0">0 80 9737,'0'0'18455,"8"5"-17451,-1-2-920,-1 1 1,0-2-1,1 1 0,0-1 1,0 0-1,0 0 1,0-1-1,0 0 1,0 0-1,9-1 1,-12 0-65,0 0 1,0 0 0,0-1-1,-1 1 1,1-1 0,0 0 0,0 0-1,-1-1 1,1 1 0,-1-1-1,1 1 1,-1-1 0,0 0 0,0-1-1,0 1 1,0-1 0,0 1-1,0-1 1,-1 0 0,1 0 0,-1 0-1,0 0 1,1 0 0,1-5-1,-3 6-10,0 0 0,0-1 1,0 1-1,-1-1 0,1 0 0,0 1 0,-1-1 0,0 1 0,0-1 0,0 0 0,0 1 0,0-1 0,-1-5 0,1 7-16,-1 1-1,1-1 1,0 0-1,-1 0 1,1 0-1,-1 1 1,1-1-1,-1 0 1,0 0-1,1 1 1,-1-1-1,0 1 0,1-1 1,-1 0-1,0 1 1,0-1-1,1 1 1,-1 0-1,0-1 1,0 1-1,0 0 1,0-1-1,0 1 1,0 0-1,1 0 0,-1 0 1,0 0-1,0 0 1,0 0-1,0 0 1,0 0-1,0 0 1,0 0-1,0 1 1,0-1-1,1 0 1,-1 0-1,0 1 0,0-1 1,0 1-1,-1 0 1,-1 1 19,1-1 0,-1 1 0,1 0 0,-1 0-1,1 0 1,0 1 0,0-1 0,0 0 0,0 1 0,0 0 0,0-1 0,1 1 0,-1 0 0,1 0 0,0 0-1,0 0 1,0 0 0,-1 6 0,0 2 282,0-1 0,0 2-1,1-1 1,1 11 0,0-20-282,1 0 0,-1 0 0,1-1 0,-1 1 1,1 0-1,0-1 0,-1 1 0,1 0 0,0-1 0,0 1 1,0-1-1,1 1 0,-1-1 0,0 0 0,0 1 0,1-1 1,-1 0-1,1 0 0,-1 0 0,1 0 0,-1 0 0,1 0 0,0 0 1,-1-1-1,1 1 0,0-1 0,0 1 0,-1-1 0,1 0 1,0 1-1,0-1 0,0 0 0,0 0 0,3-1 0,1 1-14,-1 0-1,1 0 1,0-1-1,0 0 0,-1 0 1,1 0-1,0-1 1,-1 0-1,0 0 0,7-3 1,-6 1-62,0 0 0,-1 0 0,1-1 0,-1 1 0,-1-1 0,1 0-1,-1-1 1,1 1 0,-1-1 0,-1 0 0,1 0 0,-1 0 0,0 0 0,-1 0 0,4-13 0,-7 26 191,-1 0 0,2 1 0,-1-1 1,1 0-1,0 0 0,1 1 0,-1-1 0,4 13 0,-4-19-232,1 1 0,-1 0 0,1 0 0,0-1 0,-1 1 0,1-1 0,0 1 0,0 0 0,0-1-1,0 0 1,0 1 0,0-1 0,1 0 0,-1 1 0,0-1 0,1 0 0,-1 0 0,1 0-1,-1 0 1,1 0 0,-1-1 0,1 1 0,0 0 0,-1-1 0,1 1 0,0-1 0,0 1-1,-1-1 1,1 0 0,0 0 0,0 0 0,0 0 0,-1 0 0,1 0 0,0-1 0,0 1-1,-1 0 1,1-1 0,0 0 0,-1 1 0,4-2 0,-4 1-428,1 0 0,-1-1 1,1 1-1,-1 0 0,1 0 0,-1 0 1,0-1-1,0 1 0,0-1 0,1 1 1,-2-1-1,1 1 0,0-1 0,0 0 0,0 0 1,-1 1-1,1-3 0,5-21-7449</inkml:trace>
</inkml:ink>
</file>

<file path=ppt/ink/ink5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4.890"/>
    </inkml:context>
    <inkml:brush xml:id="br0">
      <inkml:brushProperty name="width" value="0.025" units="cm"/>
      <inkml:brushProperty name="height" value="0.025" units="cm"/>
    </inkml:brush>
  </inkml:definitions>
  <inkml:trace contextRef="#ctx0" brushRef="#br0">0 1 15983,'0'0'9033,"3"55"-8905,13-30-513,5-1-2401,1-3-2243,2-5-3939</inkml:trace>
</inkml:ink>
</file>

<file path=ppt/ink/ink5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5.217"/>
    </inkml:context>
    <inkml:brush xml:id="br0">
      <inkml:brushProperty name="width" value="0.025" units="cm"/>
      <inkml:brushProperty name="height" value="0.025" units="cm"/>
    </inkml:brush>
  </inkml:definitions>
  <inkml:trace contextRef="#ctx0" brushRef="#br0">34 257 12204,'0'0'12529,"-4"9"-10650,1-3-1564,-18 51 2098,20-52-2318,0 0 1,-1 0 0,2 0-1,-1 0 1,1 0 0,-1 0-1,1 0 1,1 0 0,-1 0-1,1 1 1,1 5 0,-1-10-88,-1 0 1,1 0 0,-1 0 0,1 0 0,-1-1 0,1 1 0,0 0-1,0 0 1,-1 0 0,1 0 0,0-1 0,0 1 0,0 0 0,0-1-1,0 1 1,0-1 0,0 1 0,0-1 0,0 0 0,0 1 0,0-1-1,0 0 1,0 0 0,0 1 0,0-1 0,1 0 0,-1 0 0,0 0 0,0 0-1,0-1 1,0 1 0,0 0 0,0 0 0,0-1 0,0 1 0,0-1-1,0 1 1,0-1 0,1 0 0,2-1 20,0 1-1,0-1 1,-1 0-1,1-1 1,-1 1 0,0-1-1,0 1 1,0-1 0,5-6-1,-2-2-62,1 0 0,-2-1 0,0 0 0,0 0 0,-1-1 0,0 1 0,-1-1-1,2-20 1,-1-12-218,-2-49-1,-2 77 200,0 11 37,-1 0 0,1 0 0,-1 0 0,0 0 0,-1 0 0,1 0 0,-1 0 0,-1 1 0,-4-11 0,6 14 14,0 1 1,0-1-1,0 1 0,0-1 0,0 1 1,-1 0-1,1-1 0,0 1 1,-1 0-1,1 0 0,-1 0 0,1 0 1,-1 0-1,0 0 0,1 0 0,-1 0 1,0 1-1,0-1 0,0 1 1,1 0-1,-1-1 0,0 1 0,0 0 1,0 0-1,0 0 0,1 0 0,-1 0 1,0 0-1,0 1 0,0-1 0,0 1 1,1-1-1,-1 1 0,0 0 1,1 0-1,-4 1 0,3-1 15,0 0-1,0 0 1,0 0 0,0 0-1,0 1 1,0-1 0,0 1-1,1-1 1,-1 1 0,0 0-1,1-1 1,0 1 0,-1 0-1,1 0 1,0 0 0,0 0-1,0 0 1,0 0 0,0 1-1,0-1 1,1 0 0,-1 0-1,1 1 1,0-1-1,-1 0 1,1 1 0,0-1-1,0 0 1,1 1 0,-1-1-1,0 0 1,2 3 0,-1 1-24,1-1 0,1 0 0,-1 0 1,1 0-1,0-1 0,0 1 0,0-1 1,0 0-1,1 1 0,0-1 0,0-1 0,6 6 1,9 5-180,0 0 1,-1 2 0,17 19-1,-29-28 248,0 0 0,-1 1 0,0 0 0,0 0-1,-1 0 1,0 1 0,-1-1 0,0 1-1,0 0 1,-1 0 0,2 10 0,-2 4-27,2 16 8,3-21-2779,0-15-3126</inkml:trace>
</inkml:ink>
</file>

<file path=ppt/ink/ink5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041"/>
    </inkml:context>
    <inkml:brush xml:id="br0">
      <inkml:brushProperty name="width" value="0.025" units="cm"/>
      <inkml:brushProperty name="height" value="0.025" units="cm"/>
    </inkml:brush>
  </inkml:definitions>
  <inkml:trace contextRef="#ctx0" brushRef="#br0">17 230 7271,'0'0'12614,"7"-9"-10830,19-28 4,-18 15 1650,-9 22-3365,1 0 0,0-1 0,0 1 0,0 0 0,0 0 0,0-1 0,-1 1 0,1 0 0,0 0 0,0-1 0,0 1 0,-1 0 0,1 0 0,0 0 0,0-1 0,-1 1 0,1 0 0,0 0 0,0 0 0,-1 0 0,1 0 0,0 0 0,-1 0 0,1-1 0,0 1 0,-1 0 0,1 0 0,0 0 0,0 0 0,-1 0 0,1 0 0,0 0 0,-1 0 0,1 1 0,-1-1 0,-1 0 33,0 1 0,0-1 0,0 1-1,0 0 1,0-1 0,0 1 0,1 0 0,-1 1-1,0-1 1,0 0 0,1 0 0,-3 2 0,-14 30 187,18-34-304,1 1 0,-1-1 1,0 1-1,1-1 0,-1 0 0,0 1 0,1-1 0,-1 1 0,1-1 0,-1 1 1,1-1-1,-1 1 0,1-1 0,0 1 0,-1 0 0,1-1 0,-1 1 1,1 0-1,0-1 0,-1 1 0,1 0 0,0 0 0,0 0 0,-1 0 0,1-1 1,0 1-1,-1 0 0,1 0 0,0 0 0,-1 1 0,1-1 0,0 0 1,0 0-1,-1 0 0,1 0 0,0 1 0,-1-1 0,1 0 0,-1 1 0,1-1 1,0 0-1,-1 1 0,1-1 0,-1 1 0,1-1 0,-1 1 0,1-1 0,-1 1 1,1-1-1,-1 1 0,0 0 0,1-1 0,-1 1 0,1 1 0,20 35-348,-21-37 361,13 28 44,-1 0 1,-1 1 0,-2 1 0,-1-1 0,-1 2 0,-1-1 0,-2 1-1,0 44 1,-4-71 29,-1 0-1,0 1 1,0-1-1,0 0 0,-1 0 1,0 0-1,1 0 0,-1 0 1,-1 0-1,1 0 1,0-1-1,-1 1 0,0-1 1,0 0-1,0 1 1,0-2-1,0 1 0,-1 0 1,1 0-1,-5 1 1,6-3-65,1 0 0,-1 0 0,0 0 1,0 0-1,0-1 0,0 1 1,0 0-1,1-1 0,-1 0 1,0 1-1,0-1 0,0 0 1,0 0-1,0 0 0,0-1 1,0 1-1,0 0 0,0-1 1,0 1-1,0-1 0,0 1 1,0-1-1,0 0 0,1 0 1,-1 0-1,0 0 0,1 0 1,-1 0-1,0-1 0,1 1 0,0-1 1,-1 1-1,1-1 0,0 1 1,0-1-1,0 1 0,0-1 1,0 0-1,0 0 0,0 0 1,0 0-1,1 1 0,-1-1 1,0-3-1,-1-2-21,1 0 0,-1 0 0,1-1 0,0 1 0,0 0 0,1-1 0,0 1 0,1 0 0,-1-1 0,2 1 0,-1 0 0,1-1 0,0 1 0,0 0 0,1 0 0,-1 1 0,8-13 0,5-4-36,1 0 0,1 1-1,30-29 1,4-8 59,-41 48-38,40-59-219,-47 65 240,1-1 1,-1-1-1,0 1 0,-1 0 0,0-1 1,0 1-1,0-1 0,-1 0 0,0 1 1,1-9-1,-2 14 5,0 0-1,0 0 1,0 1-1,0-1 1,0 0-1,0 0 1,0 0-1,0 0 1,0 0 0,-1 0-1,1 0 1,0 0-1,-1 0 1,1 0-1,0 0 1,-1 1-1,1-1 1,-1 0 0,1 0-1,-1 1 1,0-1-1,1 0 1,-1 1-1,0-1 1,0 0-1,1 1 1,-1-1 0,0 1-1,0-1 1,0 1-1,0 0 1,1-1-1,-1 1 1,0 0-1,0-1 1,0 1-1,0 0 1,0 0 0,0 0-1,0 0 1,0 0-1,0 0 1,0 0-1,0 0 1,0 1-1,0-1 1,0 0 0,1 0-1,-1 1 1,-1 0-1,-3 0 1,1 1 0,1 0 0,-1 0 0,0 0-1,0 0 1,1 0 0,-1 1 0,1 0 0,0-1 0,-4 5-1,3 0 3,-1-1-1,2 1 0,-1 0 1,1 1-1,0-1 0,0 1 0,1-1 1,-1 1-1,2 0 0,-1 0 1,1-1-1,1 1 0,0 9 0,0-16-1,0-1 0,0 1 0,0 0 0,0-1 0,1 1-1,-1-1 1,0 1 0,1 0 0,-1-1 0,0 1 0,1-1-1,-1 1 1,1-1 0,-1 1 0,1-1 0,-1 1 0,1-1-1,-1 0 1,1 1 0,-1-1 0,1 0 0,0 1 0,-1-1-1,1 0 1,0 0 0,-1 1 0,1-1 0,-1 0 0,1 0-1,0 0 1,-1 0 0,1 0 0,0 0 0,-1 0 0,1 0-1,0 0 1,-1-1 0,1 1 0,0 0 0,-1 0 0,1 0-1,0-1 1,-1 1 0,1 0 0,-1-1 0,1 1 0,0-1-1,32-16 89,-21 6-45,-1-1 0,0 1 0,14-20 0,-21 26-34,0-1 0,-1 1 0,1-1 1,-1 0-1,0 0 0,-1 0 0,1-1 0,-1 1 0,-1-1 1,2-7-1,-10 60-303,5-37 281,0 0 0,1-1 0,-1 1 1,2 0-1,-1 0 0,1 0 0,1 0 0,-1 0 1,4 14-1,-4-23 14,1 1 0,-1 0 1,0 0-1,1 0 0,-1 0 0,1 0 1,-1 0-1,1 0 0,0-1 1,-1 1-1,1 0 0,0 0 0,-1-1 1,1 1-1,0-1 0,0 1 1,0 0-1,0-1 0,0 1 0,-1-1 1,1 0-1,0 1 0,0-1 0,0 0 1,0 0-1,0 0 0,0 1 1,0-1-1,0 0 0,0 0 0,0 0 1,0-1-1,0 1 0,0 0 1,0 0-1,0 0 0,0-1 0,0 1 1,0 0-1,0-1 0,0 1 0,0-1 1,0 1-1,-1-1 0,1 0 1,0 1-1,1-2 0,3-2 31,-1 0-1,1 0 0,-1 0 1,0 0-1,0 0 1,5-9-1,1-8-87,-1-1-1,0 0 0,7-33 1,-16 54-118,-2 13 69,-2 9 73,2 0-1,0 0 1,2 28-1,0-48 39,0 0 0,0 0 0,0 0 0,0-1 0,0 1 0,0 0 0,0 0 0,0 0 0,1 0 0,-1-1 0,0 1 0,1 0 0,-1 0 0,1-1 0,-1 1-1,0 0 1,1 0 0,0-1 0,-1 1 0,1-1 0,-1 1 0,1 0 0,0-1 0,-1 1 0,1-1 0,0 0 0,0 1 0,1 0 0,-1-1 10,1 0 0,0 0 0,-1 0 0,1 0 0,-1-1 0,1 1 0,0 0 0,-1-1 0,1 1 0,-1-1 0,1 0 0,-1 1 0,3-3 0,2 0 28,-1-1-1,1 0 1,-1 0 0,0-1 0,-1 1-1,7-8 1,-5 0-21,-1 0 1,0-1-1,-1 1 0,5-25 0,-8 33-220,-1 7 183,1 36-92,-1-39 110,0 1 0,0 0 0,1-1 0,-1 1 0,1 0 0,-1-1 0,1 1-1,-1 0 1,1-1 0,-1 1 0,1-1 0,-1 1 0,1-1 0,-1 1 0,1-1 0,0 1-1,-1-1 1,1 1 0,0-1 0,0 0 0,-1 0 0,1 1 0,0-1 0,0 0 0,-1 0-1,1 0 1,0 0 0,0 0 0,0 0 0,-1 0 0,1 0 0,0 0 0,0 0 0,-1 0-1,1-1 1,0 1 0,0 0 0,-1 0 0,1-1 0,0 1 0,0-1 0,-1 1 0,1 0-1,-1-1 1,2 0 0,5-5-26,1 0 1,-2-1-1,1 1 0,-1-1 0,0 0 1,0-1-1,-1 0 0,0 0 0,0 0 1,-1 0-1,0-1 0,0 1 0,-1-1 1,-1 0-1,1 0 0,-1 0 0,1-10 1,-23 65-637,17-33 527,1 0-1,0 0 1,0 0 0,1 18 0,1-31 11,0 0-1,0 1 1,0-1 0,0 0 0,0 0 0,0 1 0,0-1 0,0 0 0,1 1 0,-1-1 0,0 0 0,0 1-1,0-1 1,0 0 0,0 0 0,0 1 0,1-1 0,-1 0 0,0 0 0,0 1 0,0-1 0,1 0 0,-1 0-1,0 0 1,0 0 0,1 1 0,-1-1 0,0 0 0,0 0 0,1 0 0,-1 0 0,0 0 0,1 0 0,-1 1-1,0-1 1,0 0 0,1 0 0,-1 0 0,0 0 0,1 0 0,-1 0 0,0 0 0,1 0 0,-1-1 0,0 1-1,0 0 1,1 0 0,-1 0 0,0 0 0,0 0 0,1 0 0,-1 0 0,0-1 0,0 1 0,1 0-1,-1 0 1,0 0 0,0-1 0,1 1 0,-1 0 0,0 0 0,0-1 0,0 1 0,1 0 0,14-17-7243,-7-6-2428</inkml:trace>
</inkml:ink>
</file>

<file path=ppt/ink/ink5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386"/>
    </inkml:context>
    <inkml:brush xml:id="br0">
      <inkml:brushProperty name="width" value="0.025" units="cm"/>
      <inkml:brushProperty name="height" value="0.025" units="cm"/>
    </inkml:brush>
  </inkml:definitions>
  <inkml:trace contextRef="#ctx0" brushRef="#br0">11 0 13741,'-6'0'4901,"3"2"-4037,2 9-223,1 2-609,0 0-1537,2-2-3300</inkml:trace>
</inkml:ink>
</file>

<file path=ppt/ink/ink5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8.854"/>
    </inkml:context>
    <inkml:brush xml:id="br0">
      <inkml:brushProperty name="width" value="0.025" units="cm"/>
      <inkml:brushProperty name="height" value="0.025" units="cm"/>
    </inkml:brush>
  </inkml:definitions>
  <inkml:trace contextRef="#ctx0" brushRef="#br0">13 301 12716,'0'0'4644,"-2"10"-2957,0 1-1314,-1 2 83,1-1 0,0 0-1,1 1 1,0 0 0,2 17-1,-1-30-451,0 1 0,1-1 0,-1 1 0,0 0 0,0-1 0,1 1 0,-1-1 0,0 1 0,1-1 0,-1 1 0,1-1 0,-1 1 1,0-1-1,1 0 0,-1 1 0,1-1 0,-1 0 0,1 1 0,-1-1 0,1 0 0,0 0 0,-1 1 0,1-1 0,-1 0 0,1 0 0,0 0 0,-1 0 0,1 0 0,-1 0 0,1 0 0,0 0 0,-1 0 0,1 0 0,-1 0 0,1 0 0,0 0 0,-1 0 0,1-1 0,-1 1 0,1 0 0,-1 0 0,1-1 0,-1 1 0,1 0 0,-1-1 0,1 1 0,-1 0 0,1-1 0,-1 1 0,1-1 0,-1 0 0,27-22 583,-17 6-368,0 0 0,-1 0 0,-1-1 1,-1 0-1,-1-1 0,0 1 1,-2-1-1,0 0 0,-1 0 0,-1-1 1,0 1-1,-2-1 0,-3-36 0,3 55-221,0 0-1,1 0 0,-1 0 1,0 0-1,0 0 0,0 0 1,0 0-1,0 0 0,-1 0 0,1 0 1,0 1-1,0-1 0,-1 0 1,1 0-1,-1 0 0,1 0 1,0 0-1,-1 0 0,0 0 1,1 1-1,-1-1 0,1 0 1,-1 1-1,0-1 0,0 0 1,1 1-1,-1-1 0,0 1 1,0-1-1,0 1 0,0-1 1,0 1-1,1-1 0,-1 1 0,0 0 1,-2-1-1,1 2-10,1 0-1,-1 0 0,1 0 1,-1-1-1,1 1 1,0 1-1,0-1 0,-1 0 1,1 0-1,0 0 1,0 1-1,0-1 1,0 0-1,0 1 0,0-1 1,1 1-1,-1 0 1,1-1-1,-1 1 0,0 3 1,-3 8 113,1 1 0,0 0 0,1 0 0,1 0 0,0 0 0,2 27-1,-1-38-80,0 0 0,0-1-1,1 1 1,-1 0-1,1-1 1,-1 1-1,1-1 1,0 1-1,0-1 1,0 1 0,1-1-1,-1 1 1,0-1-1,1 0 1,-1 0-1,1 0 1,0 0-1,0 0 1,0 0 0,0 0-1,0-1 1,0 1-1,1-1 1,-1 1-1,0-1 1,1 0 0,-1 0-1,1 0 1,-1 0-1,1-1 1,-1 1-1,1-1 1,0 1-1,-1-1 1,1 0 0,0 0-1,-1 0 1,1 0-1,0 0 1,-1-1-1,1 0 1,0 1-1,2-2 1,0 0-80,0 0 1,-1 0-1,1 0 0,-1-1 1,0 1-1,0-1 1,0 0-1,0-1 0,0 1 1,-1 0-1,0-1 0,1 0 1,-1 0-1,-1 0 0,1 0 1,0 0-1,-1-1 0,0 1 1,0-1-1,0 0 0,-1 1 1,0-1-1,0 0 1,1-7-1,2-10 341,-1-1 0,-2 0 1,-1-42-1,0 63-206,0-1 50,0 0 0,0 1 1,0-1-1,0 0 1,0 1-1,-1-1 1,1 1-1,-1-1 1,0 0-1,0 1 0,1-1 1,-2 1-1,1 0 1,0-1-1,0 1 1,-1 0-1,1 0 1,-1-1-1,-2-1 0,4 4-99,-1 0 0,1 0 0,-1 0 0,0 0 1,1 0-1,-1 1 0,1-1 0,-1 0 0,1 0 0,-1 0 0,1 1 0,-1-1 0,1 0 0,-1 0 0,1 1 0,-1-1 0,1 0 0,0 1 0,-1-1 0,1 0 0,-1 1 0,1-1 0,0 1 0,-1-1 0,1 1 0,0-1 0,0 1 0,-1-1 0,1 1 0,0-1 0,0 1 0,0-1 0,0 1 0,0-1 0,0 1 0,0 0 0,-6 25-128,6-24 140,-4 17 27,1 1 1,2-1-1,0 1 1,0 0-1,2-1 0,1 1 1,0-1-1,1 1 1,1-1-1,1 0 0,1 0 1,1 0-1,0-1 1,17 29-1,-24-46-63,0 0-1,1 0 1,-1 0 0,1 0 0,0 0-1,-1 0 1,1 0 0,0 0-1,0 0 1,-1 0 0,1 0-1,0 0 1,0 0 0,0 0-1,0-1 1,0 1 0,0 0-1,0-1 1,1 1 0,-1-1-1,0 0 1,0 1 0,0-1 0,0 0-1,1 1 1,0-1 0,-1-1 16,0 0 0,0 0 0,0 0 1,0 0-1,0 0 0,0 0 0,0 0 1,-1 0-1,1-1 0,0 1 0,-1 0 1,1 0-1,-1-1 0,1 1 0,-1 0 0,0-1 1,0 1-1,1-3 0,0-7 52,0 0-1,0 0 1,-1 0-1,-3-20 1,0 21 27,0 0-1,-1 1 1,0-1 0,-10-17 0,12 24-69,1 0-1,-1-1 1,-1 1 0,1 0 0,0 0 0,-1 0-1,1 1 1,-1-1 0,0 1 0,0-1-1,0 1 1,0 0 0,-1 0 0,1 0-1,0 1 1,-6-3 0,36 25-27,16-1-4193,-35-17 2258,0 0-1,0 0 1,0-1 0,0-1 0,0 1 0,14 0 0,-7-2-11491</inkml:trace>
</inkml:ink>
</file>

<file path=ppt/ink/ink5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9.323"/>
    </inkml:context>
    <inkml:brush xml:id="br0">
      <inkml:brushProperty name="width" value="0.025" units="cm"/>
      <inkml:brushProperty name="height" value="0.025" units="cm"/>
    </inkml:brush>
  </inkml:definitions>
  <inkml:trace contextRef="#ctx0" brushRef="#br0">1 1 19987,'0'0'9257,"11"71"-8296,-6-46-513,-1 2-384,4-4-96,-4-5-705,2-4-1024,0-6-1058,-4-8-288,-2-14-8840</inkml:trace>
</inkml:ink>
</file>

<file path=ppt/ink/ink5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59.668"/>
    </inkml:context>
    <inkml:brush xml:id="br0">
      <inkml:brushProperty name="width" value="0.025" units="cm"/>
      <inkml:brushProperty name="height" value="0.025" units="cm"/>
    </inkml:brush>
  </inkml:definitions>
  <inkml:trace contextRef="#ctx0" brushRef="#br0">15 0 5990,'0'0'16976,"-15"56"-16912,20-38-577,8-1-2049,2-7-2371,3-3-9769</inkml:trace>
</inkml:ink>
</file>

<file path=ppt/ink/ink5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0.026"/>
    </inkml:context>
    <inkml:brush xml:id="br0">
      <inkml:brushProperty name="width" value="0.025" units="cm"/>
      <inkml:brushProperty name="height" value="0.025" units="cm"/>
    </inkml:brush>
  </inkml:definitions>
  <inkml:trace contextRef="#ctx0" brushRef="#br0">1 197 14734,'0'0'2557,"0"9"-459,0-1-1581,0 1 0,1 0-1,0 0 1,0 0 0,1-1 0,0 1-1,0-1 1,1 1 0,5 8 0,0-3-532,-1 0 1,-1 1-1,0 0 1,-1 0-1,-1 0 1,0 0-1,-1 1 1,0-1-1,-1 1 1,-1 0-1,-1 0 1,0 0-1,-5 28 1,2-33 1418,0-11-513,0-25-214,5-41-676,4 35 7,2 1 0,18-48 0,-17 59-70,-2-1 0,0-1-1,-2 1 1,0-1-1,-1 0 1,-1 0-1,1-36 1,-4 56 99,0 1 0,0-1 0,0 1 1,0 0-1,0-1 0,0 1 0,0-1 0,0 1 0,0-1 0,0 1 0,0 0 0,-1-1 1,1 1-1,0-1 0,0 1 0,0 0 0,-1-1 0,1 1 0,0-1 0,0 1 1,-1 0-1,1-1 0,0 1 0,-1 0 0,1 0 0,0-1 0,-1 1 0,1 0 0,0 0 1,-1-1-1,1 1 0,-1 0 0,1 0 0,0 0 0,-2 0 0,-14 8 708,-10 21-301,22-19-304,1-1 0,-1 1 1,2 1-1,-1-1 0,1 0 0,1 1 0,-1 20 0,3-30-129,0 0 0,0 1 0,0-1 0,0 0 0,0 0 0,0 0 0,0 0 0,0 0 0,0 0 0,0 0 0,1 0 0,-1 0 0,0 0 0,1-1 0,-1 1 0,1-1 0,-1 1 0,0-1 0,1 1 0,-1-1 0,1 0 0,-1 0 0,1 0 0,-1 0 0,1 0 0,0 0 0,-1 0 0,1 0 0,1-1 0,51-3 439,-43 2-322,-1 0 1,0-1 0,0 0 0,0-1 0,12-6-1,-19 9-97,0-1 1,0 1-1,-1-1 0,1 0 0,-1 0 0,1 0 0,-1 0 1,0 0-1,0 0 0,0-1 0,0 1 0,0-1 0,0 0 1,-1 1-1,0-1 0,1 0 0,-1 0 0,0 0 0,0 0 1,0 0-1,-1 0 0,1-4 0,-2-7-41,0 0-1,-1 1 1,-1-1 0,-1 0 0,0 1-1,0 0 1,-1 0 0,-1 0 0,0 1-1,-1 0 1,-13-18 0,17 25-11,3 5-1031,4 4-5076,8 5 2871,-8-6 1186,10 8-3438</inkml:trace>
</inkml:ink>
</file>

<file path=ppt/ink/ink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743"/>
    </inkml:context>
    <inkml:brush xml:id="br0">
      <inkml:brushProperty name="width" value="0.025" units="cm"/>
      <inkml:brushProperty name="height" value="0.025" units="cm"/>
    </inkml:brush>
  </inkml:definitions>
  <inkml:trace contextRef="#ctx0" brushRef="#br0">135 66 15855,'0'0'9476,"-10"5"-7891,4-1-1365,0 0-1,0 0 1,0 1-1,1-1 1,-1 1-1,1 0 1,0 1-1,1-1 1,-1 1 0,1 0-1,0 0 1,1 1-1,-1-1 1,1 1-1,-2 7 1,-6 17-107,1 2 0,2-1 0,2 1 0,0 0 0,0 49 0,20-94 207,-6-5-354,-1-1 1,0 0-1,-1 0 0,-1 0 1,-1 0-1,0-1 0,0-20 0,-1-3-331,-2-1-1,-4-44 0,3 97 694,-1-9-302,1 0-1,0 0 0,0 0 1,0 0-1,0 0 1,0 0-1,0 0 0,0 0 1,0 0-1,0 0 0,0 0 1,0 0-1,1 0 0,-1 0 1,0 0-1,1 0 1,-1 0-1,1-1 0,-1 1 1,1 0-1,-1 0 0,1 0 1,0-1-1,-1 1 1,1 0-1,0-1 0,0 1 1,-1 0-1,1-1 0,0 1 1,0-1-1,0 1 0,0-1 1,0 0-1,0 1 1,0-1-1,0 0 0,0 0 1,0 0-1,0 1 0,1-1 1,6 1 34,-1 0-1,1 0 1,0 0 0,-1-1 0,1 0-1,0 0 1,0-1 0,-1 0 0,1 0-1,0-1 1,-1 0 0,11-5-1,-1-1-29,0-2-1,0 0 0,22-17 0,10-7 65,-47 59-318,-20 72 251,12-72-54,1 0 0,-3 43 1,7-48-305,1 39-1613,9-23-4157,2-18-2665</inkml:trace>
</inkml:ink>
</file>

<file path=ppt/ink/ink5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0.744"/>
    </inkml:context>
    <inkml:brush xml:id="br0">
      <inkml:brushProperty name="width" value="0.025" units="cm"/>
      <inkml:brushProperty name="height" value="0.025" units="cm"/>
    </inkml:brush>
  </inkml:definitions>
  <inkml:trace contextRef="#ctx0" brushRef="#br0">0 108 16335,'0'0'7506,"6"13"-7004,12 46 107,19 104-1,-31-150-592,-3-30-979,-1-32-1912,-3 29 1753,-1-1 0,-1 0 0,-1 1 0,-1 0-1,-8-23 1,-25-47 1267,53 151 3293,-8-47-3186,1 0-1,0 0 0,1-1 0,0-1 1,1 1-1,17 14 0,-23-23-174,0 0 1,1 0-1,-1 0 0,1-1 0,0 0 0,0 0 0,0-1 1,1 1-1,-1-1 0,1 0 0,-1 0 0,1-1 0,0 0 0,0 0 1,-1 0-1,1-1 0,0 1 0,0-1 0,0-1 0,9-1 0,-11 1 123,0-1-1,0 0 0,-1 0 0,1 0 0,-1-1 0,1 1 0,-1-1 1,0 0-1,0 0 0,0 0 0,0 0 0,-1 0 0,1-1 0,-1 1 1,0-1-1,0 0 0,0 1 0,0-1 0,1-5 0,4-10 379,-1-1 1,6-29-1,-10 39-378,0 0 0,0 0 0,-1 0 1,-1 0-1,1 0 0,-2-1 0,-1-10 0,1 20-221,1 0 0,-1 0 0,0-1 1,0 1-1,0 0 0,0 0 0,0 0 0,0 0 0,0 0 0,0 1 0,0-1 0,-1 0 0,1 0 0,0 1 0,0-1 0,-1 1 0,1-1 0,-1 1 0,1-1 0,0 1 0,-1 0 0,1 0 0,-1 0 0,1 0 0,0 0 0,-1 0 0,1 0 0,-4 1 0,3-1-273,1 4-948,0-1 1,0 1-1,1 0 0,-1 0 1,1 0-1,0 1 0,0-1 1,0 0-1,2 4 0,2 11-6557</inkml:trace>
</inkml:ink>
</file>

<file path=ppt/ink/ink5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1.384"/>
    </inkml:context>
    <inkml:brush xml:id="br0">
      <inkml:brushProperty name="width" value="0.025" units="cm"/>
      <inkml:brushProperty name="height" value="0.025" units="cm"/>
    </inkml:brush>
  </inkml:definitions>
  <inkml:trace contextRef="#ctx0" brushRef="#br0">74 185 20211,'0'0'6000,"-9"0"-5791,8 0-200,-1 0 12,-1 0 0,1 0 0,0 0 0,0 0-1,-1 0 1,1 1 0,0-1 0,0 1 0,0-1-1,-1 1 1,1 0 0,0 0 0,0 0-1,0 0 1,0 0 0,0 0 0,1 1 0,-1-1-1,0 1 1,1-1 0,-1 1 0,1-1 0,-1 1-1,1 0 1,0 0 0,-1 0 0,1 0-1,0 0 1,0 0 0,1 0 0,-1 0 0,0 0-1,1 1 1,-1-1 0,1 3 0,-2 0 186,1 1 0,0 0 0,0 0 0,1 0 0,-1 0 0,2 1 0,-1-1 0,0 0 0,1 0 0,2 7 0,-2-12-183,0 1 0,0 0 0,0-1-1,0 1 1,0-1 0,0 1 0,0-1-1,1 0 1,-1 1 0,0-1 0,1 0 0,-1 0-1,1 0 1,0 0 0,-1 0 0,1 0-1,0 0 1,0-1 0,-1 1 0,1-1 0,0 1-1,0-1 1,0 0 0,0 1 0,0-1 0,-1 0-1,1 0 1,0-1 0,0 1 0,0 0-1,0-1 1,0 1 0,-1-1 0,1 1 0,3-2-1,0 0 1,0 0-1,0 0 1,0 0-1,0 0 0,0-1 1,0 1-1,-1-1 1,0-1-1,1 1 1,-1-1-1,7-7 0,30-51-147,-5 8 127,-36 54-12,1 0-1,-1 0 1,0 0-1,1 0 0,-1 0 1,0 0-1,1 0 1,-1 0-1,1 0 0,-1 0 1,0 0-1,1 0 1,-1 0-1,0 0 0,1 0 1,-1 0-1,0 1 0,1-1 1,-1 0-1,0 0 1,1 0-1,-1 1 0,0-1 1,1 0-1,-1 0 1,0 1-1,0-1 0,1 0 1,-1 0-1,0 1 0,0-1 1,0 0-1,1 1 1,-1-1-1,0 0 0,0 1 1,0-1-1,0 1 1,0-1-1,0 0 0,0 1 1,0 0-1,10 21 69,-9-18-41,-1-3 9,1 1-1,0 0 0,-1 0 1,1-1-1,0 1 1,0-1-1,0 1 0,0-1 1,0 1-1,0-1 0,0 1 1,0-1-1,0 0 1,1 0-1,-1 0 0,1 0 1,-1 0-1,1 0 1,-1 0-1,1 0 0,0 0 1,-1-1-1,1 1 1,2 0-1,-2-1 16,1-1 1,-1 1-1,0-1 0,0 1 0,1-1 1,-1 0-1,0 0 0,0 0 1,0 0-1,0 0 0,0-1 1,0 1-1,-1 0 0,1-1 0,0 1 1,1-3-1,8-9 62,0-1 0,-2 1-1,16-29 1,-25 41-120,1-1-58,1-1 0,-1 1 0,1-1 0,-1 1 1,1 0-1,0 0 0,0-1 0,0 1 0,0 1 0,0-1 1,5-3-1,-6 5 48,0 0 0,0-1 0,0 1 0,0 0 0,0 0 0,1 0 1,-1 0-1,0 0 0,0 0 0,0 0 0,0 1 0,0-1 0,0 0 0,0 1 0,0-1 1,0 0-1,0 1 0,0 0 0,0-1 0,0 1 0,0-1 0,0 1 0,0 0 0,0 0 1,-1-1-1,1 1 0,0 0 0,-1 0 0,1 0 0,0 0 0,-1 0 0,1 1 1,1 1 31,-1-1 1,1 0 0,0 1 0,0-1 0,0 0 0,0 0 0,0 0 0,0 0 0,1-1-1,-1 1 1,1-1 0,-1 1 0,1-1 0,3 1 0,-5-1 5,1-1 1,-1 0-1,1 0 1,0 0 0,-1 0-1,1 0 1,-1 0-1,1 0 1,0-1-1,-1 1 1,1-1 0,-1 1-1,1-1 1,-1 1-1,1-1 1,-1 0-1,0 0 1,3-1-1,4-6 54,-1 1-1,0-1 0,-1 0 0,0-1 1,0 0-1,6-12 0,10-14-73,-22 35-19,1 0 1,-1 0 0,0-1-1,1 1 1,-1 0 0,0 0 0,1 0-1,-1 0 1,0 0 0,1 0-1,-1 0 1,1 0 0,-1 0-1,0 0 1,1 0 0,-1 0 0,0 0-1,1 0 1,-1 0 0,0 0-1,1 0 1,-1 0 0,0 1 0,1-1-1,-1 0 1,0 0 0,1 0-1,-1 1 1,0-1 0,1 0-1,-1 0 1,0 1 0,0-1 0,1 0-1,-1 0 1,0 1 0,0-1-1,0 0 1,1 1 0,-1-1-1,0 0 1,0 1 0,0-1 0,0 0-1,0 1 1,0-1 0,0 1-1,0-1 1,0 0 0,0 1 0,0-1-1,0 1 1,10 31 206,-7-22-168,-3-8 42,1 1-1,0-1 1,0 1-1,0-1 0,1 0 1,-1 1-1,1-1 0,-1 0 1,1 0-1,0 0 1,-1 0-1,1-1 0,0 1 1,0 0-1,1-1 0,-1 1 1,0-1-1,0 0 1,5 2-1,-5-3-27,0 0 1,0 0-1,0 0 0,0 0 1,0 0-1,-1-1 0,1 1 1,0 0-1,0-1 0,-1 0 1,1 1-1,0-1 0,0 0 1,-1 0-1,1 0 0,-1 0 1,1 0-1,-1 0 0,0-1 1,1 1-1,-1 0 0,0-1 1,0 1-1,0-1 0,0 1 1,0-1-1,0 1 0,1-4 1,22-44-3529,-15 13-7277,-7 20 1122</inkml:trace>
</inkml:ink>
</file>

<file path=ppt/ink/ink5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1.742"/>
    </inkml:context>
    <inkml:brush xml:id="br0">
      <inkml:brushProperty name="width" value="0.025" units="cm"/>
      <inkml:brushProperty name="height" value="0.025" units="cm"/>
    </inkml:brush>
  </inkml:definitions>
  <inkml:trace contextRef="#ctx0" brushRef="#br0">0 0 993,'0'0'25784</inkml:trace>
</inkml:ink>
</file>

<file path=ppt/ink/ink5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085"/>
    </inkml:context>
    <inkml:brush xml:id="br0">
      <inkml:brushProperty name="width" value="0.025" units="cm"/>
      <inkml:brushProperty name="height" value="0.025" units="cm"/>
    </inkml:brush>
  </inkml:definitions>
  <inkml:trace contextRef="#ctx0" brushRef="#br0">94 199 21300,'0'0'3038,"-8"1"-476,1 1-2401,0 0 0,0 0 0,0 0-1,1 1 1,-1 0 0,1 0 0,-7 5 0,11-7-166,0 1 1,0-1-1,1 0 1,-1 1 0,0-1-1,1 1 1,-1 0 0,1-1-1,0 1 1,-1 0 0,1 0-1,0 0 1,0 0-1,0 0 1,0 0 0,1 0-1,-1 1 1,0-1 0,1 0-1,0 0 1,-1 0 0,1 1-1,0-1 1,0 0-1,0 0 1,1 1 0,-1-1-1,0 0 1,1 0 0,-1 0-1,1 1 1,1 1 0,-1-3 5,-1 0 0,1-1 0,-1 1 1,1-1-1,0 1 0,-1 0 0,1-1 0,0 1 1,0-1-1,-1 0 0,1 1 0,0-1 1,0 1-1,0-1 0,-1 0 0,1 0 1,0 0-1,0 1 0,0-1 0,0 0 1,0 0-1,0 0 0,-1 0 0,1-1 1,0 1-1,0 0 0,0 0 0,0 0 1,0-1-1,-1 1 0,1 0 0,0-1 1,0 1-1,0-1 0,-1 1 0,1-1 1,0 1-1,-1-1 0,1 1 0,0-2 1,29-23 294,-23 13-335,0 1 1,-1-1 0,-1 0 0,0 0 0,-1-1 0,4-17 0,-9 43 106,1-1 215,0 1 0,0-1 0,1 1 0,5 22 0,-6-34-239,1 1 0,-1 0-1,1-1 1,-1 1 0,1-1-1,0 1 1,0-1 0,0 1 0,0-1-1,0 0 1,0 1 0,0-1-1,0 0 1,1 0 0,-1 0 0,0 0-1,1 0 1,1 1 0,-1-1-20,0-1 0,0 0 0,0 0 0,0 0 1,0 0-1,0 0 0,0 0 0,0 0 0,0 0 0,0-1 0,0 1 1,0-1-1,0 0 0,-1 1 0,1-1 0,0 0 0,0 0 1,-1 0-1,4-3 0,0 0 23,1 0 0,-1-1 0,0 0-1,0-1 1,-1 1 0,1-1 0,-1 0 0,0 0 0,-1 0 0,0 0-1,0-1 1,0 1 0,0-1 0,-1 0 0,1-8 0,1-4-9,-1 1 0,-1-1 0,0 0 0,-2-29-1,-1 45-49,1 0-1,0 0 0,-1 0 0,0 0 1,1 0-1,-1 0 0,0 0 0,-1 0 0,1 1 1,0-1-1,-1 0 0,0 1 0,1-1 0,-1 1 1,0 0-1,0-1 0,-3-1 0,4 3 4,0 1 0,0-1-1,0 1 1,0-1 0,0 1-1,-1 0 1,1-1 0,0 1-1,0 0 1,0 0 0,0 0-1,-1 0 1,1 0 0,0 0-1,0 0 1,-1 0 0,1 0-1,0 0 1,0 1 0,0-1-1,0 0 1,0 1 0,-1-1-1,1 1 1,0 0 0,0-1-1,0 1 1,0 0 0,0-1-1,1 1 1,-1 0 0,0 0-1,0 0 1,0 0 0,1 0 0,-1 0-1,0 0 1,1 0 0,-1 0-1,1 0 1,0 0 0,-1 1-1,1 0 1,-5 6 101,1 0 0,1 1 0,0-1 0,0 0 0,0 1 0,1 0 0,1 0 0,-1-1 0,2 1 0,-1 0 0,1 0 0,0 0 0,1 0 0,2 14 0,-1-18-196,0 0 0,0 1 1,0-1-1,1 0 0,-1 0 0,1 0 1,1-1-1,-1 1 0,1-1 0,-1 0 0,1 0 1,0 0-1,1 0 0,-1-1 0,1 1 1,-1-1-1,1 0 0,0-1 0,0 1 1,0-1-1,1 0 0,-1 0 0,10 2 0,12 0-3963,-1-3-3690,-3-1-4377</inkml:trace>
</inkml:ink>
</file>

<file path=ppt/ink/ink5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459"/>
    </inkml:context>
    <inkml:brush xml:id="br0">
      <inkml:brushProperty name="width" value="0.025" units="cm"/>
      <inkml:brushProperty name="height" value="0.025" units="cm"/>
    </inkml:brush>
  </inkml:definitions>
  <inkml:trace contextRef="#ctx0" brushRef="#br0">0 0 17457,'0'0'10746,"3"12"-10287,3 20-351,18 86 855,-20-101-881,1-1 0,0 0 1,1-1-1,1 1 0,9 14 0,-14-27-308,0 0 0,0-1 0,0 1 0,1-1 0,-1 0 0,1 0 0,-1 0 0,1 0 0,0 0 0,0-1 0,3 2 0,15 1-4318,-2-14-4087,-6-5-2633</inkml:trace>
</inkml:ink>
</file>

<file path=ppt/ink/ink5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2.804"/>
    </inkml:context>
    <inkml:brush xml:id="br0">
      <inkml:brushProperty name="width" value="0.025" units="cm"/>
      <inkml:brushProperty name="height" value="0.025" units="cm"/>
    </inkml:brush>
  </inkml:definitions>
  <inkml:trace contextRef="#ctx0" brushRef="#br0">60 18 5990,'0'0'17579,"-9"5"-15849,7-3-1671,-1-1 66,0 1 0,0-1-1,0 1 1,0 0-1,0 0 1,1 0 0,-1 0-1,1 0 1,-1 1-1,1-1 1,0 1-1,0 0 1,0-1 0,1 1-1,-1 0 1,0 0-1,1 0 1,0 0 0,0 0-1,0 1 1,0-1-1,0 0 1,1 1 0,-1-1-1,1 5 1,0-4-37,0 0 1,0 0-1,0 0 1,0 0 0,1-1-1,-1 1 1,1 0-1,0 0 1,0-1 0,4 8-1,-4-10-70,1 1 1,-1-1-1,1 1 0,0-1 1,-1 0-1,1 0 0,0 1 1,0-1-1,0-1 0,0 1 1,0 0-1,0 0 0,0-1 1,0 1-1,0-1 0,0 0 0,0 1 1,0-1-1,0 0 0,1 0 1,1-1-1,-1 1 6,-1-1 0,0 0 1,0 0-1,0 0 0,0 0 0,0 0 0,0-1 1,0 1-1,0-1 0,0 1 0,-1-1 0,1 0 0,-1 1 1,1-1-1,-1 0 0,1 0 0,-1 0 0,0 0 1,0 0-1,0 0 0,0-1 0,-1 1 0,1 0 1,0 0-1,-1-1 0,0 1 0,1 0 0,-1-3 0,7-69 167,-7 72-203,0 1 0,1 0 1,-1 0-1,0-1 1,0 1-1,0 0 0,-1-1 1,1 1-1,0 0 1,0 0-1,-1-1 1,1 1-1,-1 0 0,1 0 1,-1 0-1,1 0 1,-1-1-1,0 1 0,1 0 1,-1 0-1,0 0 1,0 0-1,0 0 0,0 1 1,0-1-1,0 0 1,0 0-1,0 1 1,0-1-1,0 0 0,0 1 1,-1-1-1,1 1 1,-2-1-1,2 2 2,0-1 0,-1 0 0,1 1 0,0-1 0,-1 0 0,1 1 0,0 0 0,0-1 0,0 1 0,-1 0 0,1 0 0,0 0 0,0-1 0,0 1 0,0 0 0,0 0 0,0 1 0,1-1 0,-1 0 0,0 0 0,1 0 0,-1 0 0,0 1 0,1-1 0,-1 0 0,1 1 0,0-1 0,-1 0 0,1 1 0,0-1 0,0 2 0,-1 1-65,1-1 0,0 1 0,-1-1 1,1 1-1,1-1 0,-1 1 1,0-1-1,1 0 0,0 1 0,-1-1 1,1 1-1,3 4 0,-3-7-145,-1 0 0,1 0 0,0 0 1,-1 0-1,1 0 0,0 0 0,0-1 0,0 1 0,0 0 0,0 0 0,-1-1 0,1 1 0,1-1 0,-1 1 0,0-1 0,2 1 0,-1 0-380,0-1-1,0 0 0,0 0 1,0 0-1,0 0 0,0-1 1,0 1-1,0 0 1,0-1-1,0 1 0,-1-1 1,4-1-1,9-8-6643</inkml:trace>
</inkml:ink>
</file>

<file path=ppt/ink/ink5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03.176"/>
    </inkml:context>
    <inkml:brush xml:id="br0">
      <inkml:brushProperty name="width" value="0.025" units="cm"/>
      <inkml:brushProperty name="height" value="0.025" units="cm"/>
    </inkml:brush>
  </inkml:definitions>
  <inkml:trace contextRef="#ctx0" brushRef="#br0">24 1 17873,'0'0'4853,"-4"10"-3839,-1 5-560,1 1 1,1 0 0,0 1-1,1-1 1,-1 24-1,3-34-300,0 0-1,1 0 1,0 0 0,-1-1-1,2 1 1,-1 0-1,1-1 1,0 1-1,4 9 1,-4-13-152,-1 0 1,1 0-1,-1 0 0,1 0 1,0-1-1,0 1 0,-1 0 0,1-1 1,0 1-1,1-1 0,-1 0 1,0 1-1,0-1 0,0 0 1,1-1-1,-1 1 0,1 0 1,-1-1-1,0 1 0,1-1 1,-1 0-1,1 1 0,4-2 1,-5 1 15,1-1 1,-1 1 0,1-1 0,-1 0 0,0 0 0,1 0-1,-1 0 1,0 0 0,0-1 0,0 1 0,0-1 0,0 1-1,0-1 1,0 0 0,0 0 0,-1 0 0,1 0 0,-1 0-1,1 0 1,-1 0 0,0 0 0,0-1 0,1-3 0,0 3-3,-1 0 1,1 1-1,-1-1 1,1 0-1,0 1 1,0-1-1,0 1 1,0-1-1,0 1 1,0 0-1,1 0 1,-1 0-1,5-3 1,-4 7 118,-1 0 0,0 1 0,-1-1 1,1 0-1,0 1 0,-1-1 0,1 0 0,-1 1 1,0 0-1,0-1 0,0 1 0,0 0 0,0 0 1,0 3-1,8 16 527,-9-21-637,1 0-1,-1 0 0,1 0 0,-1 0 1,1 0-1,0 0 0,0 0 0,-1 0 1,1 0-1,0-1 0,0 1 0,0 0 1,0-1-1,0 1 0,0 0 0,0-1 1,0 1-1,0-1 0,0 1 0,0-1 1,0 0-1,1 1 0,-1-1 0,0 0 1,0 0-1,0 0 0,1 0 0,-1 0 1,0 0-1,0 0 0,0 0 0,0-1 1,1 1-1,-1 0 0,0-1 1,0 1-1,0-1 0,0 1 0,0-1 1,0 1-1,0-1 0,2-1 0,4-5 45,-1 1-1,1-1 0,-1-1 0,10-13 1,10-11-653,-26 32 549,1-1-1,-1 1 1,0-1 0,1 1-1,-1-1 1,1 1-1,-1 0 1,1-1 0,-1 1-1,1 0 1,-1-1-1,1 1 1,0 0 0,-1 0-1,1 0 1,-1-1-1,1 1 1,0 0 0,-1 0-1,1 0 1,0 0-1,-1 0 1,1 0-1,-1 0 1,1 0 0,0 0-1,-1 0 1,1 1-1,-1-1 1,1 0 0,0 0-1,-1 0 1,1 1-1,-1-1 1,1 0 0,-1 1-1,1-1 1,-1 1-1,1-1 1,5 27-154,-6-26 191,0 1-1,0 0 1,0 0 0,1 0-1,-1 0 1,0 0 0,1-1-1,-1 1 1,1 0 0,0 0-1,0-1 1,-1 1 0,1 0-1,2 1 1,-3-3-63,0 0-1,1 1 1,-1-1 0,0 0-1,1 0 1,-1 0 0,0 0-1,1 0 1,-1 0 0,1 1-1,-1-1 1,0 0 0,1 0-1,-1 0 1,0 0 0,1-1-1,-1 1 1,0 0 0,1 0-1,-1 0 1,1 0-1,-1 0 1,0 0 0,1 0-1,-1-1 1,0 1 0,0 0-1,1 0 1,-1 0 0,0-1-1,1 1 1,-1 0 0,0-1-1,8-11-5960,-6 8 3624,6-9-8716</inkml:trace>
</inkml:ink>
</file>

<file path=ppt/ink/ink5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36.097"/>
    </inkml:context>
    <inkml:brush xml:id="br0">
      <inkml:brushProperty name="width" value="0.025" units="cm"/>
      <inkml:brushProperty name="height" value="0.025" units="cm"/>
    </inkml:brush>
  </inkml:definitions>
  <inkml:trace contextRef="#ctx0" brushRef="#br0">413 301 20756,'0'0'1366,"9"6"-1761,4 0 380,0 0-1,1-1 0,-1-1 0,1 0 1,0-1-1,0 0 0,1-1 1,-1-1-1,29-1 0,147-13 7,-178 11 20,891-31 1602,-190 17-1272,284-85-238,-265 22 381,49 57 1809,-639 23-2210,-142-1-79,0 0-1,0 0 1,0-1-1,0 1 1,0 0-1,0 0 1,0 0-1,0 0 1,0 0-1,0 0 1,0 0-1,0 0 1,-1-1-1,1 1 1,0 0-1,0 0 1,0 0-1,0 0 1,0 0-1,0 0 1,0 0-1,0-1 1,0 1-1,0 0 1,0 0-1,0 0 1,0 0-1,1 0 1,-1 0-1,0 0 1,0 0 0,0-1-1,0 1 1,0 0-1,0 0 1,0 0-1,0 0 1,0 0-1,0 0 1,0 0-1,0 0 1,0 0-1,1 0 1,-1 0-1,0-1 1,0 1-1,0 0 1,0 0-1,0 0 1,0 0-1,0 0 1,0 0-1,1 0 1,-1 0-1,0 0 1,0 0-1,0 0 1,0 0-1,0 0 1,0 0-1,0 0 1,1 0-1,-1 0 1,0 0-1,0 0 1,0 0-1,0 0 1,0 1 0,0-1-1,-11-9 151,-19-7-73,-10 4-84,-1 2 1,0 2 0,-79-5-1,-134 9-12,163 5 13,-1031 71-642,9 86 701,1090-155-72,-1327 200-862,1241-187-834,-161 44 0,223-46 955,0 3 0,1 2-1,2 1 1,0 3 0,-72 48 0,14 9-3424</inkml:trace>
</inkml:ink>
</file>

<file path=ppt/ink/ink5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37.243"/>
    </inkml:context>
    <inkml:brush xml:id="br0">
      <inkml:brushProperty name="width" value="0.025" units="cm"/>
      <inkml:brushProperty name="height" value="0.025" units="cm"/>
    </inkml:brush>
  </inkml:definitions>
  <inkml:trace contextRef="#ctx0" brushRef="#br0">1873 138 20467,'-78'-5'-417,"-1"3"-1,1 4 1,-1 2 0,-127 26-1,114-6 885,0 5-1,2 3 0,2 5 1,-157 88-1,176-83-40,2 3 0,2 3-1,1 3 1,3 3-1,3 2 1,-58 73 0,87-93-402,2 2 0,1 1 0,2 0 1,2 2-1,2 1 0,1 1 0,3 0 0,1 1 1,2 1-1,2 0 0,3 1 0,1 0 0,2 0 1,2 63-1,4-88 13,1 0 1,1 0 0,1-1-1,1 0 1,1 0-1,0 0 1,2 0 0,0-1-1,1 0 1,1-1 0,1 0-1,0-1 1,1 0-1,1 0 1,1-2 0,0 1-1,1-2 1,1 0 0,0-1-1,30 19 1,-3-7 7,0-1 0,2-2 0,0-2 0,1-2-1,1-2 1,1-2 0,0-3 0,53 7 0,1-6 18,1-5 0,195-11-1,-152-10 617,-1-6 0,221-61-1,266-138 746,-490 159-1361,182-108 0,-268 134-123,-1-2 1,-1-3 0,-3-3 0,-1-1-1,78-89 1,-109 108 3,-2 0 0,0-1 1,-2 0-1,0-1 0,-2-1 0,-1-1 0,-1 1 1,9-38-1,-15 41-39,-1 0 0,-1 1 0,0-1-1,-2 0 1,-1 0 0,-1 0 0,-1 0 0,-1 0 0,-1 0 0,-13-41 0,4 32 6,-1 0 0,-2 1 1,-1 1-1,-1 1 0,-1 0 0,-2 2 1,-2 0-1,0 1 0,-1 2 0,-2 0 0,0 1 1,-2 2-1,-55-34 0,29 24 201,-1 3 0,-1 2 0,-1 3 0,-1 2 0,-1 3 0,-1 2 0,-71-10 0,0 11 307,-1 5 0,-1 6 0,-203 19 0,-394 84-3691,599-77 1435,-45 8-4350,23-2-6225</inkml:trace>
</inkml:ink>
</file>

<file path=ppt/ink/ink5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5.445"/>
    </inkml:context>
    <inkml:brush xml:id="br0">
      <inkml:brushProperty name="width" value="0.025" units="cm"/>
      <inkml:brushProperty name="height" value="0.025" units="cm"/>
    </inkml:brush>
  </inkml:definitions>
  <inkml:trace contextRef="#ctx0" brushRef="#br0">0 0 6054,'0'0'5797,"0"12"-4532,1 8-907,12 192 2274,-8-182-2352,0 0 1,2-1-1,1 0 0,1 0 0,19 38 0,-6-28-117,39 54 0,-13-22-1652,-46-63-1022,-11-11-1091,-12-12-3578</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051"/>
    </inkml:context>
    <inkml:brush xml:id="br0">
      <inkml:brushProperty name="width" value="0.025" units="cm"/>
      <inkml:brushProperty name="height" value="0.025" units="cm"/>
    </inkml:brush>
  </inkml:definitions>
  <inkml:trace contextRef="#ctx0" brushRef="#br0">0 149 15695,'0'0'9753,"10"2"-8098,1 0-1252,0-1 0,0-1-1,-1 0 1,1 0 0,0-1 0,0-1 0,-1 1-1,20-7 1,99-39 1091,-56 20-1104,-24 10-499,0 4 0,2 1 0,76-8 0,-66 16-4414,1 2-4355</inkml:trace>
</inkml:ink>
</file>

<file path=ppt/ink/ink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8.256"/>
    </inkml:context>
    <inkml:brush xml:id="br0">
      <inkml:brushProperty name="width" value="0.025" units="cm"/>
      <inkml:brushProperty name="height" value="0.025" units="cm"/>
    </inkml:brush>
  </inkml:definitions>
  <inkml:trace contextRef="#ctx0" brushRef="#br0">1 18 705,'0'0'28090,"74"29"-27449,-20-29-545,3-2-609,-1-9-2241,-7-4-2948,-5-3-7302</inkml:trace>
</inkml:ink>
</file>

<file path=ppt/ink/ink5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5.788"/>
    </inkml:context>
    <inkml:brush xml:id="br0">
      <inkml:brushProperty name="width" value="0.025" units="cm"/>
      <inkml:brushProperty name="height" value="0.025" units="cm"/>
    </inkml:brush>
  </inkml:definitions>
  <inkml:trace contextRef="#ctx0" brushRef="#br0">229 419 11307,'-198'-46'5648,"196"46"-5527,-1-1 0,1 1-1,0-1 1,0 1 0,0-1 0,-1 0 0,1 0 0,0 0 0,0 0 0,0 0 0,1 0 0,-3-2 0,4 2-85,-1 1 0,1-1 1,0 1-1,0 0 1,0-1-1,0 1 0,0-1 1,-1 1-1,1 0 0,0-1 1,0 1-1,0-1 0,0 1 1,0-1-1,0 1 0,1-1 1,-1 1-1,0 0 0,0-1 1,0 1-1,0-1 0,0 1 1,1 0-1,-1-1 0,0 1 1,0-1-1,0 1 0,1 0 1,-1-1-1,0 1 0,1 0 1,-1 0-1,0-1 0,1 1 1,0-1-1,5-3 53,1 0 1,0 0-1,1 0 1,-1 1-1,9-3 0,120-44 203,128-51-47,-221 81-203,0-2 0,-2-1 0,74-57 0,-80 56 54,-34 53-261,-4 10-18,0-15 246,1 0-1,2-1 1,0 1-1,2 0 0,4 25 1,-5-43-222,1 1 0,1 0 1,-1 0-1,1-1 0,0 1 1,1-1-1,-1 0 0,1 0 1,0 0-1,1 0 0,-1-1 0,1 0 1,0 0-1,1 0 0,-1-1 1,1 1-1,0-1 0,0-1 1,0 1-1,1-1 0,10 4 0,64 15-5505</inkml:trace>
</inkml:ink>
</file>

<file path=ppt/ink/ink5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7.608"/>
    </inkml:context>
    <inkml:brush xml:id="br0">
      <inkml:brushProperty name="width" value="0.025" units="cm"/>
      <inkml:brushProperty name="height" value="0.025" units="cm"/>
    </inkml:brush>
  </inkml:definitions>
  <inkml:trace contextRef="#ctx0" brushRef="#br0">263 1 19282,'0'0'385,"-27"97"319,9-32-255,0 5-353,0 4-32,1 6-64,2 1 0,1 4 32,1 3 0,-2-5-481,3-9-255,-2-10-449,-1-13-353,-2-19-640,-7-15-1025,-1-17-2722</inkml:trace>
</inkml:ink>
</file>

<file path=ppt/ink/ink5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47.937"/>
    </inkml:context>
    <inkml:brush xml:id="br0">
      <inkml:brushProperty name="width" value="0.025" units="cm"/>
      <inkml:brushProperty name="height" value="0.025" units="cm"/>
    </inkml:brush>
  </inkml:definitions>
  <inkml:trace contextRef="#ctx0" brushRef="#br0">15 591 13549,'-3'-10'2402,"1"4"-2101,1 2-183,-1 1 1,1-1-1,0 0 0,0 0 1,0 0-1,0 1 1,1-1-1,-1 0 0,1 0 1,0 0-1,0 0 0,1 0 1,-1 0-1,1 0 0,0 0 1,0 0-1,0 1 0,0-1 1,1 0-1,-1 1 1,1-1-1,0 1 0,0-1 1,0 1-1,1 0 0,4-5 1,51-38 246,1 3 0,3 2 0,83-41 0,-79 46-357,59-38 62,106-55-786,-189 112 582,-41 16 124,-1 1-1,1 0 1,0 0-1,-1 0 1,1 0-1,-1 0 0,1 0 1,-1 0-1,1 0 1,-1 0-1,1 0 1,0 0-1,-1 0 1,1 0-1,-1 0 0,1 1 1,-1-1-1,1 0 1,-1 0-1,1 1 1,-1-1-1,1 0 1,-1 1-1,0-1 0,1 0 1,-1 1-1,1-1 1,-1 1-1,0-1 1,1 1-1,-1 0 0,6 23-176,-9 35 310,2-52-9,-2 26 147,-2-2-65,3 1-1,0 0 0,2 0 0,5 37 1,-4-60-271,1 1 1,1-1-1,0 1 1,0-1 0,0 0-1,1 0 1,1-1-1,-1 1 1,1-1 0,1 0-1,0 0 1,0 0-1,0-1 1,1 0 0,0-1-1,0 1 1,1-1-1,10 6 1,-7-6-621,-1 0 0,1-1 0,0 0 0,0 0 1,19 3-1,65 5-9715</inkml:trace>
</inkml:ink>
</file>

<file path=ppt/ink/ink5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3.531"/>
    </inkml:context>
    <inkml:brush xml:id="br0">
      <inkml:brushProperty name="width" value="0.025" units="cm"/>
      <inkml:brushProperty name="height" value="0.025" units="cm"/>
    </inkml:brush>
  </inkml:definitions>
  <inkml:trace contextRef="#ctx0" brushRef="#br0">0 0 7495,'0'0'3999,"4"11"-2216,-4-10-1762,5 14 448,0 0-1,1-1 1,0 1 0,1-1-1,1 0 1,0-1 0,1 0 0,0 0-1,18 18 1,382 381 3716,-325-328-3803,4-3-1,122 86 1,-38-32-75,0 4 22,193 166 154,-30-26 351,-94-82 451,-6-4-1030,60 52-136,26 18-43,104 96 29,219 218 878,-243-269-1682,-18-17 52,-275-197 629,194 149-220,-195-173 113,123 60-1,-196-111 311,60 44-1,-68-43-196,0-2 0,2 0 0,42 19-1,-52-29 8,-1 2-1,0 0 1,0 1-1,-1 0 1,28 28-1,-29-26-14,-12-11-190,46 36 208,-46-37-540,0 1 1,0-1-1,0 1 1,1-1-1,-1 0 1,0 0 0,0 0-1,1-1 1,4 1-1</inkml:trace>
</inkml:ink>
</file>

<file path=ppt/ink/ink5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4.936"/>
    </inkml:context>
    <inkml:brush xml:id="br0">
      <inkml:brushProperty name="width" value="0.025" units="cm"/>
      <inkml:brushProperty name="height" value="0.025" units="cm"/>
    </inkml:brush>
  </inkml:definitions>
  <inkml:trace contextRef="#ctx0" brushRef="#br0">300 1 13773,'0'0'11606,"-8"14"-10651,-248 430 1768,252-437-2926,-14 22-350,6-21-2871,10-15-473,2-17-2477</inkml:trace>
</inkml:ink>
</file>

<file path=ppt/ink/ink5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5.311"/>
    </inkml:context>
    <inkml:brush xml:id="br0">
      <inkml:brushProperty name="width" value="0.025" units="cm"/>
      <inkml:brushProperty name="height" value="0.025" units="cm"/>
    </inkml:brush>
  </inkml:definitions>
  <inkml:trace contextRef="#ctx0" brushRef="#br0">179 1 16111,'0'0'5285,"2"11"-4057,4 32-251,0 4-258,3 1 0,18 60 0,-12-67 3,-6-20-685,0 1 0,-2 0 0,-1 0 0,5 37 0,-11-58-204,0-1 1,0 0-1,0 1 0,0-1 0,0 1 0,0-1 0,0 1 0,0-1 1,0 1-1,0-1 0,-1 0 0,1 1 0,0-1 0,0 1 0,-1-1 1,1 0-1,0 1 0,0-1 0,-1 0 0,1 1 0,0-1 1,-1 0-1,1 0 0,-1 1 0,1-1 0,0 0 0,-1 0 0,1 0 1,-1 1-1,1-1 0,0 0 0,-1 0 0,1 0 0,-1 0 1,1 0-1,-1 0 0,1 0 0,-1 0 0,1 0 0,0 0 0,-1 0 1,1 0-1,-1 0 0,1 0 0,-1-1 0,1 1 0,0 0 0,-1 0 1,1 0-1,-1-1 0,1 1 0,0 0 0,-1 0 0,0-1 1,-19-9-6016</inkml:trace>
  <inkml:trace contextRef="#ctx0" brushRef="#br0" timeOffset="1">0 265 16207,'0'0'9417,"67"19"-7687,-20-19-865,9 0-673,1-8-192,0-6-2338,-6-5-4164,-12-4-9802</inkml:trace>
</inkml:ink>
</file>

<file path=ppt/ink/ink5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5.712"/>
    </inkml:context>
    <inkml:brush xml:id="br0">
      <inkml:brushProperty name="width" value="0.025" units="cm"/>
      <inkml:brushProperty name="height" value="0.025" units="cm"/>
    </inkml:brush>
  </inkml:definitions>
  <inkml:trace contextRef="#ctx0" brushRef="#br0">0 0 10410,'0'0'9865,"51"53"-8680,-37-17-256,-4 10-288,-1 4-225,-3 1-224,-3 1-96,3-4-31,-3-4-98,-3-5-1280,0-9-769,-11-13-2242,-7-10-5733</inkml:trace>
</inkml:ink>
</file>

<file path=ppt/ink/ink5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16.054"/>
    </inkml:context>
    <inkml:brush xml:id="br0">
      <inkml:brushProperty name="width" value="0.025" units="cm"/>
      <inkml:brushProperty name="height" value="0.025" units="cm"/>
    </inkml:brush>
  </inkml:definitions>
  <inkml:trace contextRef="#ctx0" brushRef="#br0">0 124 14061,'0'0'3385,"5"-8"-465,-2 3-2630,-1 1 1,1 0-1,0 0 1,1 1-1,-1-1 1,1 1-1,-1-1 1,1 1-1,0 0 1,7-4-1,0 2 69,-1 1 1,0-1-1,1 2 0,21-5 0,47-8 128,2 3 1,-1 4-1,122 1 0,-197 8-501,1 0 0,-1 0 0,0 1 0,0 0 0,0 0 0,0 0 0,0 0 0,0 1 0,0 0 0,-1 0 0,1 0 0,7 5 0,-9-4 17,-1 0 1,1 0-1,-1-1 0,0 1 0,0 1 0,0-1 0,0 0 0,0 0 0,-1 1 0,1-1 0,-1 1 0,0 0 1,0-1-1,-1 1 0,1 0 0,-1-1 0,0 1 0,0 4 0,0 5 174,-2 0 1,0-1-1,0 0 0,-1 1 0,0-1 1,-1 0-1,-1 0 0,0-1 0,0 1 1,-1-1-1,-1 0 0,0-1 1,0 1-1,-11 10 0,-10 10 341,-1-1-1,-64 52 1,71-65-271,-43 26 0,57-39-290,0 0 0,0 0 0,-1-1 0,1 0 0,0 0 0,-1-1 0,0 0 0,0-1 0,-12 1 0,20-1-127,-1-1 0,1 0-1,0 0 1,0 0 0,-1-1-1,1 1 1,0 0 0,0 0 0,-1-1-1,1 1 1,0 0 0,0-1 0,0 1-1,0-1 1,0 0 0,0 1 0,0-1-1,0 0 1,0 0 0,0 0 0,0 0-1,0 1 1,0-1 0,0 0-1,1-1 1,-1 1 0,0 0 0,1 0-1,-1 0 1,1 0 0,-1 0 0,1-1-1,0 1 1,-1 0 0,1 0 0,0 0-1,0-2 1,-3-33-7747</inkml:trace>
</inkml:ink>
</file>

<file path=ppt/ink/ink5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134"/>
    </inkml:context>
    <inkml:brush xml:id="br0">
      <inkml:brushProperty name="width" value="0.025" units="cm"/>
      <inkml:brushProperty name="height" value="0.025" units="cm"/>
    </inkml:brush>
  </inkml:definitions>
  <inkml:trace contextRef="#ctx0" brushRef="#br0">19 21 17873,'0'0'3459,"-18"51"-2658,18-37-801,17-9-224,11-1 128,8-4 96,7 0-64,3-14 96,7-3-545,5-1-736,0-1-353,4 2-864,2 9-1506,1 7-2338</inkml:trace>
</inkml:ink>
</file>

<file path=ppt/ink/ink5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494"/>
    </inkml:context>
    <inkml:brush xml:id="br0">
      <inkml:brushProperty name="width" value="0.025" units="cm"/>
      <inkml:brushProperty name="height" value="0.025" units="cm"/>
    </inkml:brush>
  </inkml:definitions>
  <inkml:trace contextRef="#ctx0" brushRef="#br0">0 19 11403,'0'0'3907,"82"13"-543,-36-13-1090,6 0-1666,7 0-544,7-11 65,5 0-129,2 5-1666,3 3-1249,-6 3-608,-3 3-769,-12 12-3075</inkml:trace>
</inkml:ink>
</file>

<file path=ppt/ink/ink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8.833"/>
    </inkml:context>
    <inkml:brush xml:id="br0">
      <inkml:brushProperty name="width" value="0.025" units="cm"/>
      <inkml:brushProperty name="height" value="0.025" units="cm"/>
    </inkml:brush>
  </inkml:definitions>
  <inkml:trace contextRef="#ctx0" brushRef="#br0">119 56 21268,'0'0'3620,"-7"9"-3103,-7 15-382,0 0-1,2 1 0,1 1 1,1 0-1,-10 40 0,3-9-175,4-14 1578,27-78-171,-3-1-1201,-1-1 1,-2-1-1,-1 1 1,-3-1-1,0 0 1,-3-46-1,-2 75-116,-2 20-71,-2 22 6,5-32 18,1 1 1,-1-1-1,0 0 0,0 1 0,0-1 1,1 1-1,-1-1 0,1 0 1,-1 1-1,1-1 0,0 0 0,-1 1 1,1-1-1,0 0 0,0 0 1,0 0-1,0 0 0,0 0 0,0 0 1,0 0-1,0 0 0,3 1 0,-1 0 10,1 0-1,0-1 1,0 1-1,0-1 0,0 0 1,0 0-1,0 0 0,5 0 1,3-1 38,0 0 0,0 0 0,0-1 0,23-5 1,-26 3-36,1-1 0,-1 0 0,1-1 0,-1 0 0,-1 0 0,1-1 0,-1 0 0,14-12 0,8-7 79,-29 29-116,0 0 0,0 0 1,0 0-1,0 0 0,-1 0 0,0 0 0,0 0 0,0 0 0,-1 5 0,-15 108-36,9-77-1117,-4 78 1,11-116 937,-1-1 0,1 1 0,0-1 0,0 1 0,0 0 1,0-1-1,0 1 0,0 0 0,1-1 0,-1 1 0,0 0 1,1-1-1,-1 1 0,1-1 0,0 1 0,-1-1 0,1 1 0,0-1 1,0 0-1,0 1 0,0-1 0,0 0 0,0 0 0,1 0 0,-1 1 1,0-1-1,1-1 0,-1 1 0,0 0 0,1 0 0,-1 0 1,1-1-1,-1 1 0,1-1 0,-1 1 0,1-1 0,0 1 0,-1-1 1,1 0-1,0 0 0,-1 0 0,1 0 0,0 0 0,-1 0 0,1-1 1,-1 1-1,1 0 0,2-2 0,19-5-5806</inkml:trace>
</inkml:ink>
</file>

<file path=ppt/ink/ink5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5.836"/>
    </inkml:context>
    <inkml:brush xml:id="br0">
      <inkml:brushProperty name="width" value="0.025" units="cm"/>
      <inkml:brushProperty name="height" value="0.025" units="cm"/>
    </inkml:brush>
  </inkml:definitions>
  <inkml:trace contextRef="#ctx0" brushRef="#br0">0 90 7623,'16'-8'1426,"-11"5"-1362,18-10 745,1 1-1,0 1 0,1 1 0,1 1 1,-1 1-1,41-7 0,-36 15 1009,-1 0-1,1 2 1,32 6-1,-25-2-751,47 0 0,-19-7-526,49 1-2447,-82 1 128,0 2 0,0 1 1,42 10-1,-19-1 553,1-2 0,0-3 1,1-3-1,61-1 0,-59-4-3802</inkml:trace>
  <inkml:trace contextRef="#ctx0" brushRef="#br0" timeOffset="1">1619 112 13036,'0'0'2339,"12"1"-108,13 0-1675,-1-1 1,1-2-1,-1 0 0,34-9 0,-19 2-55,-1 1-1,2 1 1,59-1 0,-75 7-519,0 2 1,0 1-1,-1 1 1,1 1 0,-1 0-1,0 2 1,27 11-1,-27-11-2768,-16-6-1047</inkml:trace>
</inkml:ink>
</file>

<file path=ppt/ink/ink5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8.702"/>
    </inkml:context>
    <inkml:brush xml:id="br0">
      <inkml:brushProperty name="width" value="0.025" units="cm"/>
      <inkml:brushProperty name="height" value="0.025" units="cm"/>
    </inkml:brush>
  </inkml:definitions>
  <inkml:trace contextRef="#ctx0" brushRef="#br0">106 13 19378,'-2'10'1153,"-18"81"1053,8-44-795,2 1 0,-4 70 0,13 109-798,0-237-1342,0 1 0,0-1 0,-1 1 0,-5-14 0,-4-23-1557,3-16 503,2-1 0,5-87 0,1 142 2131,1 1-1,0-1 1,0 1-1,1-1 0,0 1 1,0 0-1,0-1 1,1 1-1,0 1 1,1-1-1,0 0 0,0 1 1,0 0-1,0 0 1,1 0-1,0 0 0,1 1 1,-1 0-1,1 0 1,0 0-1,0 1 0,0 0 1,1 0-1,0 0 1,0 1-1,-1 0 0,2 0 1,-1 1-1,8-2 1,-7 3-215,0 0 0,0 0 1,0 1-1,0 0 0,0 0 0,0 1 1,0 0-1,0 1 0,0-1 1,15 7-1,-18-6-136,0 0 0,-1 0 0,1 1 0,-1-1 0,0 1 0,0 1 0,0-1 0,0 0 1,0 1-1,-1 0 0,1 0 0,-1 0 0,0 0 0,0 1 0,-1-1 0,3 6 0,-4-7 81,0-1 1,0 1-1,0 0 1,-1-1-1,1 1 1,-1 0-1,1-1 1,-1 1-1,0 0 1,0 0-1,-1 0 1,1-1-1,0 1 1,-1 0-1,0-1 0,1 1 1,-1 0-1,0-1 1,0 1-1,-1-1 1,1 1-1,0-1 1,-1 0-1,0 0 1,1 1-1,-1-1 1,0 0-1,0 0 1,0-1-1,0 1 1,-3 1-1,-7 5 62,1-1 0,-1-1 0,0 0 1,-1-1-1,1 0 0,-1-1 0,0 0 0,0-1 0,-21 3 0,27-6-107,1 1-1,-1-1 0,1 0 1,-1 0-1,0-1 1,1 0-1,-1 0 0,1 0 1,0-1-1,-1 0 1,1 0-1,0-1 0,0 1 1,0-1-1,0-1 1,1 1-1,-1-1 0,1 0 1,0 0-1,0-1 1,-4-5-1,8 10-165,0-1-1,0 0 1,1 1 0,-1-1-1,0 0 1,1 0 0,-1 0 0,0 0-1,1 1 1,-1-1 0,1 0-1,-1 0 1,1 0 0,0 0-1,-1 0 1,1 0 0,0 0 0,0 0-1,0 0 1,0 0 0,0 0-1,0 0 1,0-1 0,0 1-1,0 0 1,0 0 0,0 0 0,1 0-1,-1 0 1,1 0 0,-1 0-1,0 1 1,1-1 0,-1 0-1,1 0 1,0 0 0,-1 0-1,1 0 1,1-1 0,3 0-1086,-1-1 0,1 1 1,-1 0-1,1 0 0,0 0 1,8-1-1,-11 2 1031,29-7-6677</inkml:trace>
</inkml:ink>
</file>

<file path=ppt/ink/ink5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7:29.266"/>
    </inkml:context>
    <inkml:brush xml:id="br0">
      <inkml:brushProperty name="width" value="0.025" units="cm"/>
      <inkml:brushProperty name="height" value="0.025" units="cm"/>
    </inkml:brush>
  </inkml:definitions>
  <inkml:trace contextRef="#ctx0" brushRef="#br0">259 0 18353,'0'0'7479,"-1"8"-6662,-2 3-554,0-1 0,-1 0 0,0 0 0,0 0 0,-1 0 0,0-1 0,-11 15 0,-57 64 1727,1-1 18,79-97-2023,11-16-102,0 0-1,-2-1 0,-1-1 0,20-49 1,-37 86 7,1 0 0,0 1 1,1-1-1,0 0 0,2 17 0,-1 6 107,-2-9 16,0-5-30,1-1 0,0 1 0,3 17 1,-3-32 26,0-1 1,1 1-1,-1 0 1,1 0-1,-1-1 1,1 1-1,0 0 1,0-1-1,1 1 1,-1-1-1,0 0 1,1 1-1,-1-1 1,1 0-1,0 0 1,0 0-1,0 0 1,0 0-1,0 0 1,0 0-1,0-1 1,1 1-1,-1-1 1,1 0-1,3 2 1,-5-3-8,-1 1 0,1-1 0,-1 0 0,1 0 0,-1 0 1,1 0-1,-1 0 0,1 0 0,-1 0 0,1 0 0,-1 0 0,1 0 0,-1 0 1,1-1-1,-1 1 0,1 0 0,-1 0 0,1 0 0,-1-1 0,1 1 1,-1 0-1,0 0 0,1-1 0,-1 1 0,0 0 0,1-1 0,-1 1 1,0-1-1,1 1 0,-1 0 0,0-1 0,1 1 0,-1-1 0,0 1 1,0-1-1,0 1 0,0-1 0,1 0 0,-1-27 194,-15-28 66,7 40-277,-1 1 0,0 0 0,-2 1 0,1 0 0,-2 1 0,0 0 0,0 0 1,-1 1-1,-1 1 0,0 1 0,0 0 0,-1 0 0,-1 1 0,-17-7 0,14 12-143,27 13-42,28 15 32,143 43-80,-55-33-5602,-67-22-840</inkml:trace>
</inkml:ink>
</file>

<file path=ppt/ink/ink5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5.044"/>
    </inkml:context>
    <inkml:brush xml:id="br0">
      <inkml:brushProperty name="width" value="0.025" units="cm"/>
      <inkml:brushProperty name="height" value="0.025" units="cm"/>
    </inkml:brush>
  </inkml:definitions>
  <inkml:trace contextRef="#ctx0" brushRef="#br0">153 148 3075,'0'0'21466,"-1"1"-21448,1-1 0,0 0 0,0 1 0,-1-1 0,1 1 0,0-1 0,0 1 0,0-1 0,-1 1 0,1-1 0,0 0 0,0 1 0,0-1 0,0 1 0,0-1 0,0 1 0,0-1 0,0 1 0,0-1 0,0 1 0,1-1 0,-1 1 0,0-1 0,0 1 0,0-1 0,0 1 0,1-1 1,-1 0-1,0 1 0,0-1 0,1 1 0,-1-1 0,0 0 0,1 1 0,-1-1 0,1 1 0,2 0 3,0 0 0,0-1 1,0 1-1,0 0 0,0-1 1,0 0-1,0 1 0,0-1 1,0 0-1,0-1 0,0 1 0,0 0 1,0-1-1,0 0 0,4-1 1,53-19 414,-51 17-338,160-75 1215,-76 32-928,-83 41 647,-12 2-329,-26 1-25,-44 9-422,13 9-190,0 3-1,1 2 0,-77 39 1,136-59-67,-1 0-1,0 0 1,0 0 0,0 0 0,0 0-1,1 0 1,-1 0 0,0 0 0,0 0-1,0 0 1,0 1 0,1-1 0,-1 0 0,0 0-1,0 0 1,0 0 0,0 0 0,0 1-1,0-1 1,0 0 0,1 0 0,-1 0 0,0 0-1,0 1 1,0-1 0,0 0 0,0 0-1,0 0 1,0 0 0,0 1 0,0-1 0,0 0-1,0 0 1,0 0 0,0 1 0,0-1-1,0 0 1,0 0 0,0 0 0,0 0 0,0 1-1,0-1 1,0 0 0,-1 0 0,1 0-1,0 0 1,0 1 0,0-1 0,0 0 0,0 0-1,0 0 1,-1 0 0,1 0 0,0 0-1,0 1 1,0-1 0,33 3-163,47-4-77,-61-1 241,31-1 13,77-16 0,-121 17 353,-8 0-46,-18 1 179,-32 2-61,20 6-536,0 1 0,0 2-1,1 1 1,1 2 0,-55 30 0,31-15-3953,-1-3-4116,28-14-3193</inkml:trace>
</inkml:ink>
</file>

<file path=ppt/ink/ink5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39:27.144"/>
    </inkml:context>
    <inkml:brush xml:id="br0">
      <inkml:brushProperty name="width" value="0.025" units="cm"/>
      <inkml:brushProperty name="height" value="0.025" units="cm"/>
    </inkml:brush>
  </inkml:definitions>
  <inkml:trace contextRef="#ctx0" brushRef="#br0">305 174 10410,'0'0'1132,"-6"-10"-161,-12-26 237,-34-58 6531,52 94-7616,0-1-1,0 1 0,0 0 1,0-1-1,0 1 0,-1 0 1,1 0-1,0-1 1,0 1-1,0 0 0,0 0 1,-1-1-1,1 1 0,0 0 1,0 0-1,0-1 0,-1 1 1,1 0-1,0 0 1,0 0-1,-1 0 0,1-1 1,0 1-1,0 0 0,-1 0 1,1 0-1,0 0 0,-1 0 1,1 0-1,0 0 1,0 0-1,-1 0 0,1 0 1,0 0-1,-1 0 0,1 0 1,0 0-1,-1 0 0,1 0 1,0 0-1,-1 0 1,-2 15 850,3-12-993,0 1 0,0-1-1,1 0 1,-1 0-1,1 1 1,0-1-1,-1 0 1,2 0-1,-1 0 1,2 4 0,2-3 48,0 0 0,1 0 0,-1 0 0,1-1 0,0 0 0,0 0 0,0 0 1,0-1-1,1 0 0,-1 0 0,0-1 0,1 0 0,-1 0 0,1 0 0,8-1 1,1 1 19,1-1 1,-1-1 0,0 0-1,1-2 1,16-3 0,8-15 120,-40 21-157,0 0 0,-1-1 0,1 1 0,-1 0 0,1-1 0,-1 1 0,0-1 0,1 1-1,-1-1 1,1 1 0,-1-1 0,0 1 0,1-1 0,-1 1 0,0-1 0,0 0 0,0 1-1,1-1 1,-1 1 0,0-1 0,0 0 0,0 1 0,0-2 0,0 1 9,-1 0 1,0 1-1,0-1 1,1 0-1,-1 0 1,0 1 0,0-1-1,0 1 1,0-1-1,1 0 1,-1 1-1,0 0 1,0-1-1,0 1 1,0 0-1,0-1 1,0 1-1,0 0 1,0 0 0,-2 0-1,-24-4 114,0 2-1,0 0 1,0 2 0,0 1-1,0 1 1,-52 11-1,41-3 71,0 1-1,0 1 1,1 3-1,-39 20 1,71-30-82,17-5-107,23-8 15,105-32 41,-66 21-22,92-38-1,-144 43 68,-22 14-110,1-1 1,-1 1 0,0 0 0,0-1-1,0 1 1,0 0 0,0-1 0,0 1-1,0 0 1,0-1 0,0 1 0,0 0-1,0-1 1,0 1 0,0 0 0,0-1-1,0 1 1,0 0 0,0-1-1,0 1 1,0 0 0,0-1 0,0 1-1,-1 0 1,1-1 0,0 1 0,0 0-1,0 0 1,-1-1 0,1 1 0,0 0-1,0 0 1,-1-1 0,1 1 0,-1 0-1,-2-2 55,-1 0 0,1 1 0,-1 0 0,1-1 0,-1 1 0,0 1 0,0-1 0,0 0 0,-6 1 0,-13-1-28,-1 0 1,1 2-1,0 1 1,0 0-1,0 2 1,0 1-1,0 1 1,1 0-1,0 2 1,0 1-1,1 0 1,-33 21-1,51-29-88,1 1 1,0 0-1,-1 0 0,1 0 1,0 0-1,0 0 0,0 0 1,0 1-1,0-1 0,1 1 1,-1-1-1,1 1 0,-3 4 1,4-6-10,0 0 1,0 1 0,0-1 0,0 0 0,0 0 0,0 0-1,1 0 1,-1 0 0,0 0 0,0 0 0,1 0-1,-1 0 1,1 0 0,-1 0 0,1 0 0,-1 0 0,1 0-1,-1 0 1,1-1 0,0 1 0,0 0 0,-1 0 0,1-1-1,0 1 1,0 0 0,0-1 0,0 1 0,0-1-1,0 1 1,0-1 0,0 0 0,0 1 0,0-1 0,0 0-1,0 1 1,0-1 0,0 0 0,1 0 0,33 5-5079,-10-5-1965,8 0-8124</inkml:trace>
</inkml:ink>
</file>

<file path=ppt/ink/ink5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0:51.897"/>
    </inkml:context>
    <inkml:brush xml:id="br0">
      <inkml:brushProperty name="width" value="0.025" units="cm"/>
      <inkml:brushProperty name="height" value="0.025" units="cm"/>
    </inkml:brush>
  </inkml:definitions>
  <inkml:trace contextRef="#ctx0" brushRef="#br0">1824 490 14830,'-30'-4'297,"-1"0"-1,0 3 1,0 0-1,0 2 1,0 1-1,1 2 1,-1 1-1,1 1 1,0 1-1,-31 13 1,-88 48-1043,-250 155 0,195-102 305,-24 20 1335,192-115-794,1 2 0,2 1 0,1 1 0,-30 37 0,24-19 220,1 1 0,3 2 1,2 2-1,-36 80 0,55-102-207,1 0 0,2 0-1,0 1 1,3 0-1,0 1 1,2 0 0,2 0-1,1 0 1,4 62 0,0-79-114,0-1 0,1 1 1,1-1-1,1 0 1,0-1-1,1 1 1,0-1-1,1 0 1,1 0-1,0-1 1,19 24-1,-14-23-2,1-1 0,0 0 1,1-1-1,0 0 0,1-1 0,0-1 0,1-1 0,30 13 0,-3-7 22,0-2 1,1-2-1,1-1 1,0-3-1,0-2 0,0-2 1,59-3-1,9-7 145,212-40-1,109-56-11,-282 64-124,37-8 241,267-70-408,-315 74-129,158-71-1,-225 79 249,-2-2 1,-1-4-1,103-79 1,-126 81 225,-2-2 0,-3-2 1,-1-3-1,-2-1 1,55-81-1,-70 87-62,-2 0 0,-1-2 0,-3-1 0,-1 0 0,-2-1 0,-2-1 0,9-55 0,-19 76-119,-1 0 1,-2-1 0,0 0 0,-2 1 0,-1-1-1,-1 0 1,-1 1 0,-1-1 0,-1 1 0,-2 0-1,0 1 1,-2-1 0,0 1 0,-2 1 0,-13-23-1,5 18-89,0 1-1,-2 1 1,0 1-1,-2 1 1,-1 1 0,-1 0-1,-49-32 1,35 30 3,-2 2 1,0 2-1,-2 1 1,0 3-1,-46-13 1,8 10-24,-1 3 0,-1 4 0,0 4 0,-1 3 0,-156 9 0,122 11-1023,0 4 1,2 5 0,-186 64-1,93-18-3596</inkml:trace>
</inkml:ink>
</file>

<file path=ppt/ink/ink5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1.329"/>
    </inkml:context>
    <inkml:brush xml:id="br0">
      <inkml:brushProperty name="width" value="0.025" units="cm"/>
      <inkml:brushProperty name="height" value="0.025" units="cm"/>
      <inkml:brushProperty name="color" value="#E71224"/>
    </inkml:brush>
  </inkml:definitions>
  <inkml:trace contextRef="#ctx0" brushRef="#br0">1574 94 13613,'-11'-8'2696,"-5"-4"-2436,-2 2 0,1 0 0,-1 0 0,-1 2 0,1 1 0,-1 0 0,-1 1 0,1 1 0,-24-3 0,20 6-161,-1 1 0,0 2 0,0 0 1,0 2-1,0 0 0,1 2 1,-38 11-1,29-4-104,0 2 0,1 0-1,1 2 1,-51 36 0,-1 11 74,3 4-1,2 4 0,4 2 1,3 4-1,3 3 0,4 2 1,4 3-1,4 3 0,-46 98 1,63-108 131,4 2 1,3 2-1,-22 94 1,40-121-148,3 2 0,2 0 0,2 0 0,3 0 0,7 98 1,-2-133-59,2 0 0,0 0 0,1 0 1,2-1-1,0 0 0,1 0 1,19 35-1,-20-44 7,0-1 0,1 0 0,0-1 1,1 1-1,0-2 0,0 1 0,1-1 0,0-1 0,1 0 0,0 0 1,0-1-1,1 0 0,0-1 0,15 5 0,-6-5 29,-1-1 0,1-1 0,1 0 0,-1-2 0,0-1-1,1 0 1,-1-2 0,0 0 0,1-2 0,-1 0 0,0-1 0,0-2-1,-1 0 1,28-12 0,8-6 374,-2-3 0,-1-2 0,91-67-1,-74 44-174,-3-4 0,-2-3 0,-2-3 0,-4-2 0,-2-2 0,75-116 0,-97 126-151,-3-1 1,-2-2-1,-2-1 0,-4-1 0,-2-2 1,-2 0-1,-4-1 0,-2 0 0,7-87 1,-19 122-95,-1-1 1,-1 1-1,-1 0 1,-2 0 0,-1 0-1,-2 1 1,-8-30-1,10 46 1,-1 0-1,0 0 0,-1 1 0,0-1 1,0 1-1,-1 0 0,-1 1 1,0 0-1,0 0 0,-1 1 0,0 0 1,-1 0-1,0 1 0,0 1 0,-1-1 1,0 2-1,0-1 0,-13-4 1,3 3-103,-1 2 0,1 0 1,-1 1-1,0 2 1,-1 0-1,1 1 0,0 1 1,-1 2-1,1 0 0,-1 1 1,1 1-1,0 1 1,0 1-1,1 1 0,-33 13 1,4 3-1173,0 2 0,2 2 0,1 2 1,1 2-1,-50 42 0,4 5-5325</inkml:trace>
</inkml:ink>
</file>

<file path=ppt/ink/ink5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4.248"/>
    </inkml:context>
    <inkml:brush xml:id="br0">
      <inkml:brushProperty name="width" value="0.025" units="cm"/>
      <inkml:brushProperty name="height" value="0.025" units="cm"/>
      <inkml:brushProperty name="color" value="#E71224"/>
    </inkml:brush>
  </inkml:definitions>
  <inkml:trace contextRef="#ctx0" brushRef="#br0">1426 1 12748,'-20'0'64,"-18"-1"105,-1 2 0,1 1 0,0 2 0,0 1 0,-39 11 0,22 4 86,1 1 0,1 3 0,1 3-1,1 1 1,2 3 0,1 2 0,1 2-1,-83 81 1,64-46 349,3 2 0,3 3 0,3 3-1,-77 141 1,96-147-424,3 1 0,3 1 0,4 2 0,-34 146 0,54-183-183,1 0 1,3 0-1,0 1 1,3-1-1,2 1 1,1-1-1,1 1 1,3-1 0,1 0-1,2-1 1,26 71-1,-24-86-13,0-1-1,1 0 1,1-1-1,1-1 1,1 0-1,1-1 1,1 0-1,0-1 1,1-1 0,1-1-1,1-1 1,32 20-1,-33-24-7,1-1 0,0-2 0,0 1-1,1-2 1,0-1 0,1-1 0,-1 0 0,1-2 0,0 0 0,0-2-1,0 0 1,0-2 0,0 0 0,32-6 0,-15-3 22,-1-1 1,0-2 0,-1-1 0,-1-2 0,0-2-1,-1-1 1,-1-2 0,35-27 0,7-12 273,-3-4 0,79-86 1,-70 60 144,-4-4 0,113-178-1,-151 203-315,-2-1-1,-3-1 0,-4-3 1,-2 0-1,22-95 0,-41 126-75,-2 0 0,-2 0 0,-2 0 0,-2-1 0,-3-56 0,-1 82-21,0 0 0,-1 1 0,-1-1 0,0 0 0,-1 1 0,-1 0 0,-1 0 0,0 1 0,-2 0 0,0 0 0,0 1 0,-1 0 0,-1 0 0,-1 1 0,-17-16 0,14 17-52,0 1 1,-1 0 0,-1 1-1,0 1 1,-1 1 0,1 0-1,-2 2 1,1 0 0,-27-6-1,18 7-134,-1 1-1,0 2 0,0 0 1,0 2-1,0 2 1,-30 3-1,15 2-677,0 2 0,0 2 0,1 2 0,1 2 0,0 1 0,1 3 0,1 1 0,-54 34 0,-33 39-3848</inkml:trace>
</inkml:ink>
</file>

<file path=ppt/ink/ink5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218"/>
    </inkml:context>
    <inkml:brush xml:id="br0">
      <inkml:brushProperty name="width" value="0.025" units="cm"/>
      <inkml:brushProperty name="height" value="0.025" units="cm"/>
      <inkml:brushProperty name="color" value="#E71224"/>
    </inkml:brush>
  </inkml:definitions>
  <inkml:trace contextRef="#ctx0" brushRef="#br0">345 155 15887,'14'-27'2003,"1"1"1976,-2-1-1,15-44 1,-29 68-2824,-6 7-992,-3 6-161,1 1-1,0 1 1,0 0-1,1 0 1,1 0 0,0 1-1,-8 21 1,1 4 96,-15 59-1,21-60-53,2 1 0,1 0-1,2 0 1,1 0 0,2 1-1,2-1 1,2 0 0,1 0-1,2 0 1,13 41 0,10 12 789,-36-105-1672,-1-1 1,-1 2-1,0-1 1,-1 1 0,0 0-1,-11-12 1,-77-76-6022,51 55 5575,1 2 982,-33-38 4194,86 77 699,44 3-3159,64 4 132,45 0-2901,-57-8-6259,-49-5-1088</inkml:trace>
</inkml:ink>
</file>

<file path=ppt/ink/ink5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579"/>
    </inkml:context>
    <inkml:brush xml:id="br0">
      <inkml:brushProperty name="width" value="0.025" units="cm"/>
      <inkml:brushProperty name="height" value="0.025" units="cm"/>
      <inkml:brushProperty name="color" value="#E71224"/>
    </inkml:brush>
  </inkml:definitions>
  <inkml:trace contextRef="#ctx0" brushRef="#br0">196 1 16400,'0'0'9865,"-4"12"-9241,-14 40 669,-44 87 0,43-102-954,1 1-1,2 0 1,1 2 0,3-1-1,-16 82 1,26-108-392,1 0 0,1 0 0,0 0 0,0 0 0,1 0 0,1-1 0,0 1 0,8 24 0,-8-32-252,1 0 0,-1 0-1,1 0 1,1 0 0,-1-1 0,1 1 0,0-1 0,0 0 0,0 0 0,0 0 0,1-1-1,-1 1 1,1-1 0,0 0 0,0 0 0,0-1 0,1 0 0,-1 1 0,0-2-1,1 1 1,0-1 0,6 1 0,37 4-4516,6-6-3736</inkml:trace>
</inkml:ink>
</file>

<file path=ppt/ink/ink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176"/>
    </inkml:context>
    <inkml:brush xml:id="br0">
      <inkml:brushProperty name="width" value="0.025" units="cm"/>
      <inkml:brushProperty name="height" value="0.025" units="cm"/>
    </inkml:brush>
  </inkml:definitions>
  <inkml:trace contextRef="#ctx0" brushRef="#br0">143 1 17232,'0'0'5045,"-8"5"-3625,-12 9-641,1 1 1,-19 19-1,32-29-549,0 1 0,1 0 0,0 0 0,0 1 0,0-1 0,1 1 0,0 0 0,0 0 0,0 1 0,1-1 0,-3 14 0,5-20-222,1 0 0,0 0-1,0 0 1,0 0 0,0-1 0,0 1-1,0 0 1,0 0 0,0 0 0,1 0-1,-1 0 1,0-1 0,0 1-1,1 0 1,-1 0 0,0 0 0,1-1-1,-1 1 1,1 0 0,-1 0 0,1-1-1,-1 1 1,1-1 0,0 1-1,-1 0 1,1-1 0,0 1 0,0-1-1,-1 1 1,1-1 0,1 1 0,1 0 6,1 0 0,-1-1 1,0 1-1,1-1 0,-1 1 1,0-1-1,1 0 0,6-1 1,-1 0-10,0-1-1,1 0 1,-1 0 0,0-1 0,15-7 0,-18 6-11,1 0 0,-2-1-1,1 0 1,0 0 0,-1 0 0,0-1 0,8-11 0,-12 15 17,1-1 0,0 1 1,-1 0-1,0-1 0,1 1 1,-1-1-1,0 1 1,-1-1-1,1 0 0,0 0 1,-1 1-1,1-1 0,-1 0 1,0 0-1,0 1 1,0-1-1,0 0 0,-1 0 1,1 1-1,-1-1 0,1 0 1,-1 0-1,0 1 0,-2-4 1,3 5-48,-1 0 0,1 1 1,-1-1-1,1 0 0,-1 1 0,1-1 1,-1 1-1,1-1 0,-1 0 0,0 1 1,1 0-1,-1-1 0,0 1 0,1-1 1,-1 1-1,0 0 0,1-1 0,-1 1 1,0 0-1,0 0 0,0 0 0,1 0 1,-1 0-1,0 0 0,0 0 0,0 0 1,1 0-1,-1 0 0,0 0 0,0 0 1,0 0-1,1 1 0,-1-1 0,0 0 1,1 1-1,-1-1 0,0 0 0,0 1 1,-1 0-200,1 0 0,0 0 1,0 0-1,0 0 1,0 0-1,0 0 1,0 0-1,0 0 0,0 1 1,0-1-1,0 0 1,1 0-1,-1 1 1,1-1-1,-1 1 0,1-1 1,-1 0-1,1 1 1,-1 2-1,1-3-36,0 0 1,0 0-1,0 0 0,0 0 1,0 0-1,0 0 0,1 0 0,-1 0 1,0 0-1,1 0 0,-1 0 1,0 0-1,1 0 0,-1 0 1,1 0-1,0 0 0,-1 0 0,1 0 1,0 0-1,-1-1 0,1 1 1,0 0-1,1 1 0,16 6-5435</inkml:trace>
</inkml:ink>
</file>

<file path=ppt/ink/ink5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7.920"/>
    </inkml:context>
    <inkml:brush xml:id="br0">
      <inkml:brushProperty name="width" value="0.025" units="cm"/>
      <inkml:brushProperty name="height" value="0.025" units="cm"/>
      <inkml:brushProperty name="color" value="#E71224"/>
    </inkml:brush>
  </inkml:definitions>
  <inkml:trace contextRef="#ctx0" brushRef="#br0">65 1 15663,'0'0'12801,"9"9"-11119,-4-5-1559,-1 0 0,0 1 0,0 0 0,0 0 0,-1 0 0,0 0 0,0 1 0,0-1 0,-1 1 0,0 0 0,0-1 0,0 1 0,0 0 0,-1 0 0,0 1 0,-1-1 0,1 0 1,-1 0-1,0 0 0,-1 7 0,-3 4-118,0 0 1,0-1 0,-2 0 0,0 0 0,-1 0 0,0 0-1,-16 22 1,13-22-7,1 1-1,1 0 1,0 0-1,1 1 1,-7 28-1,13-45 2,1 0 0,0 0 0,0 0 0,0 0 0,0 0 0,0 0 0,0 0 0,0 0 0,0 0 0,0 0 0,0 0 0,1 0 0,-1 0 0,0 0 0,1 0 0,-1 0 0,1 0 0,-1 0 0,1 0 0,-1-1 0,1 1 0,0 0 0,-1 0 0,1-1 0,0 1 0,0 0 0,0-1 0,-1 1 0,2 0 0,2 1 0,-1-1 0,0 0 0,0 0 0,1 0 0,-1 0 0,1-1 0,-1 1 0,1-1 0,3 0 0,11-1 0,0 0 0,28-7 0,23-8-1431,-26 5-1327,0 3 0,46-4 0,-76 11-2992,-5-2-3362</inkml:trace>
</inkml:ink>
</file>

<file path=ppt/ink/ink5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8.292"/>
    </inkml:context>
    <inkml:brush xml:id="br0">
      <inkml:brushProperty name="width" value="0.025" units="cm"/>
      <inkml:brushProperty name="height" value="0.025" units="cm"/>
      <inkml:brushProperty name="color" value="#E71224"/>
    </inkml:brush>
  </inkml:definitions>
  <inkml:trace contextRef="#ctx0" brushRef="#br0">1 76 15118,'0'0'7880,"53"-29"-5350,6 18-128,24 0-416,16 0-576,10 1-802,1 7-448,-8 3-96,-16 0-96,-17 8-1121,-18 5-929,-17-2-1441,-9-1-1762,-11-7-1153</inkml:trace>
</inkml:ink>
</file>

<file path=ppt/ink/ink5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8.990"/>
    </inkml:context>
    <inkml:brush xml:id="br0">
      <inkml:brushProperty name="width" value="0.025" units="cm"/>
      <inkml:brushProperty name="height" value="0.025" units="cm"/>
      <inkml:brushProperty name="color" value="#E71224"/>
    </inkml:brush>
  </inkml:definitions>
  <inkml:trace contextRef="#ctx0" brushRef="#br0">212 1 16303,'0'0'6620,"10"1"-5814,-5-1-725,-1 1 0,1-1 0,-1 1 0,1 1 0,-1-1 0,0 1 0,1-1 0,-1 1 0,0 1 0,0-1 0,6 5 0,-1 1 29,0 0 0,-1 1 0,1 0 0,8 13 0,2 5 98,0 0 1,-2 2-1,0-1 1,-2 2 0,-2 0-1,11 35 1,-20-52-108,0 0 0,-1 0 0,-1 1 0,0-1 0,-1 0 0,0 1 0,-1-1 0,-1 1 0,0-1-1,-1 1 1,0-1 0,-1 0 0,-1 0 0,0 0 0,0 0 0,-2-1 0,-11 22 0,-4-4-78,-1-2-1,-2 0 0,0-2 0,-2 0 0,-1-2 1,-1-1-1,-51 33 0,43-34-2839,-57 25 1,44-28-4114</inkml:trace>
</inkml:ink>
</file>

<file path=ppt/ink/ink5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59.800"/>
    </inkml:context>
    <inkml:brush xml:id="br0">
      <inkml:brushProperty name="width" value="0.025" units="cm"/>
      <inkml:brushProperty name="height" value="0.025" units="cm"/>
      <inkml:brushProperty name="color" value="#E71224"/>
    </inkml:brush>
  </inkml:definitions>
  <inkml:trace contextRef="#ctx0" brushRef="#br0">1 70 11915,'0'0'16752,"48"-33"-16143,-2 27-97,8-2-352,-3-1-96,-7 2 0,-8 2-256,-10 3-801,-14 2-1857,-6 0-1539</inkml:trace>
</inkml:ink>
</file>

<file path=ppt/ink/ink5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03.710"/>
    </inkml:context>
    <inkml:brush xml:id="br0">
      <inkml:brushProperty name="width" value="0.025" units="cm"/>
      <inkml:brushProperty name="height" value="0.025" units="cm"/>
      <inkml:brushProperty name="color" value="#E71224"/>
    </inkml:brush>
  </inkml:definitions>
  <inkml:trace contextRef="#ctx0" brushRef="#br0">1533 204 11179,'-213'-18'5528,"-108"15"-5309,236 4 797,53-2-890,1 2 0,-1 2-1,1 0 1,0 2 0,0 2-1,0 1 1,1 1 0,1 1-1,-1 2 1,2 1 0,-1 1-1,-49 35 1,37-16 132,1 2-1,2 2 1,1 1 0,2 2 0,2 1 0,2 2 0,1 1-1,3 2 1,1 0 0,3 2 0,2 1 0,2 0-1,2 1 1,2 1 0,2 1 0,-8 80 0,19-106-220,1 0 1,1 0-1,1 0 1,2 0-1,0-1 1,2 1-1,0-1 1,2 1-1,1-2 1,1 1-1,1-1 1,1-1-1,1 0 1,2 0-1,0-1 1,1-1-1,1 0 1,0-2-1,2 1 1,1-2-1,0-1 1,1 0-1,1-1 1,0-1-1,1-1 1,1-1 0,42 17-1,-33-18-28,1-1 0,-1-2 1,2-2-1,-1-1 0,1-1 0,0-2 0,39-1 1,-25-4 211,-1-2 0,1-3 0,-1-1 1,72-23-1,-40 2 220,-1-3-1,-2-3 1,-1-3 0,-2-4 0,99-75 0,-126 83-211,-2-2 0,-2-2 0,-2-2 1,66-84-1,-84 94-38,-1-1 1,-2-1 0,-2-1-1,0-1 1,-3-1 0,0 0-1,-3 0 1,11-52-1,-15 47-105,-2 0-1,-1 0 1,-2-1-1,-2 1 1,-2 0-1,-1 0 1,-3-1-1,-20-77 1,20 96-124,-2 0 0,-1 0 0,-1 1 0,-1 0 0,0 1 0,-2 0 0,0 1 0,-1 0 0,-1 1 0,0 1 0,-2 0 0,0 2 0,-1-1 0,0 2 0,-1 1 1,-40-22-1,25 20-413,-1 1 0,0 3 1,-1 0-1,0 2 1,0 2-1,-67-5 1,16 9-2419,-151 13 1,82 13-1960,12 7-3886</inkml:trace>
</inkml:ink>
</file>

<file path=ppt/ink/ink5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0.027"/>
    </inkml:context>
    <inkml:brush xml:id="br0">
      <inkml:brushProperty name="width" value="0.025" units="cm"/>
      <inkml:brushProperty name="height" value="0.025" units="cm"/>
      <inkml:brushProperty name="color" value="#E71224"/>
    </inkml:brush>
  </inkml:definitions>
  <inkml:trace contextRef="#ctx0" brushRef="#br0">95 5 7623,'0'0'-53,"-10"0"1233,5-1-378,-34-2 2340,37 3-2808,0 0 1,0 0 0,-1 0-1,1 0 1,0 1 0,-1-1 0,1 1-1,0-1 1,0 1 0,-1 0-1,1 0 1,0 0 0,0 0 0,0 0-1,-2 2 1,3-2-262,1 0-1,-1 0 1,1 0-1,-1 0 1,1 0-1,0 0 1,0 0-1,-1 1 1,1-1-1,0 0 1,0 0-1,0 0 1,0 0-1,0 0 1,0 0-1,1 1 1,-1-1-1,0 0 1,1 0-1,-1 0 1,0 0-1,1 0 1,-1 0-1,1 0 1,0 0-1,0 1 1,20 27 147,-18-25-44,74 85 768,3-3 0,130 107 0,204 129-718,57 49-230,-263-186-402,541 444 2558,-329-284-834,-136-103-581,464 340-257,-397-365 107,-160-107-912,124 120 227,-231-162-713,3-3 0,137 76 0,-198-128 513,-5-3-31,0 2-1,34 23 1,-54-34 2,0 0 1,0-1-1,-1 1 0,1 0 1,0 0-1,-1-1 0,1 1 1,0 0-1,-1 0 0,1 0 1,-1 0-1,1 0 0,-1 0 1,0 0-1,1 0 0,-1 0 1,0 0-1,0 0 0,1 0 1,-1 1-1,0 8-9469</inkml:trace>
</inkml:ink>
</file>

<file path=ppt/ink/ink5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086"/>
    </inkml:context>
    <inkml:brush xml:id="br0">
      <inkml:brushProperty name="width" value="0.025" units="cm"/>
      <inkml:brushProperty name="height" value="0.025" units="cm"/>
      <inkml:brushProperty name="color" value="#E71224"/>
    </inkml:brush>
  </inkml:definitions>
  <inkml:trace contextRef="#ctx0" brushRef="#br0">310 1 19827,'-4'8'1126,"-100"158"3766,48-81-3313,-85 177 0,137-251-3706,6-10 272,14-23-1264,24-40-2378,-9 7-119,3-5-2386</inkml:trace>
</inkml:ink>
</file>

<file path=ppt/ink/ink5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445"/>
    </inkml:context>
    <inkml:brush xml:id="br0">
      <inkml:brushProperty name="width" value="0.025" units="cm"/>
      <inkml:brushProperty name="height" value="0.025" units="cm"/>
      <inkml:brushProperty name="color" value="#E71224"/>
    </inkml:brush>
  </inkml:definitions>
  <inkml:trace contextRef="#ctx0" brushRef="#br0">190 73 6854,'6'-10'4581,"-2"5"-3440,24-35 1989,-27 38-2680,1 1 1,0-1-1,-1 1 1,1-1-1,0 1 1,0 0-1,0-1 0,0 1 1,0 0-1,0 0 1,0 1-1,4-2 1,-5 2-352,-1 0 1,1 0-1,0 0 1,-1 1 0,1-1-1,-1 0 1,1 0-1,-1 1 1,1-1 0,-1 0-1,1 1 1,-1-1-1,1 0 1,-1 1 0,1-1-1,-1 1 1,1-1-1,-1 1 1,0-1-1,1 1 1,-1-1 0,0 1-1,0-1 1,1 1-1,-1 0 1,0-1 0,0 1-1,0-1 1,0 1-1,0 0 1,1-1 0,-1 1-1,-1 1 1,3 27 1012,-2-23-720,-1 109 1736,-1-61-1321,7 88 0,-3-133-701,0 0 1,0 0-1,1 0 0,0-1 1,1 1-1,8 15 0,14 8-1314,-23-30 530,-1 1 0,1-2 0,0 1 0,-1 0 0,1-1 0,0 1 0,0-1 0,0 0 0,6 2 0</inkml:trace>
  <inkml:trace contextRef="#ctx0" brushRef="#br0" timeOffset="1">0 404 16111,'0'0'12012,"71"-36"-10667,-19 16-833,7 0-448,5-1-224,-4 1-2114,-7 2-3363,-8 1-4901</inkml:trace>
</inkml:ink>
</file>

<file path=ppt/ink/ink5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1.771"/>
    </inkml:context>
    <inkml:brush xml:id="br0">
      <inkml:brushProperty name="width" value="0.025" units="cm"/>
      <inkml:brushProperty name="height" value="0.025" units="cm"/>
      <inkml:brushProperty name="color" value="#E71224"/>
    </inkml:brush>
  </inkml:definitions>
  <inkml:trace contextRef="#ctx0" brushRef="#br0">2 1 17104,'0'0'5926,"3"61"-2883,-3-23-961,0 9-609,-2 2-832,0 5-545,2-4-96,0-2-1153,4-8-1634,8-8-608,-1-9-449,-4-9-256,-5-10-2466</inkml:trace>
</inkml:ink>
</file>

<file path=ppt/ink/ink5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2.146"/>
    </inkml:context>
    <inkml:brush xml:id="br0">
      <inkml:brushProperty name="width" value="0.025" units="cm"/>
      <inkml:brushProperty name="height" value="0.025" units="cm"/>
      <inkml:brushProperty name="color" value="#E71224"/>
    </inkml:brush>
  </inkml:definitions>
  <inkml:trace contextRef="#ctx0" brushRef="#br0">60 169 14574,'-8'-6'2237,"5"4"-2343,-3-2 942,0 0 1,0-1 0,0 0-1,1 0 1,-6-7-1,10 11-698,0 0-1,0 1 0,0-1 0,1 0 0,-1 0 1,1 0-1,-1 0 0,1-1 0,-1 1 0,1 0 0,-1 0 1,1 0-1,0 0 0,0 0 0,0-1 0,-1 1 1,1 0-1,0 0 0,0 0 0,1-1 0,-1 1 1,0 0-1,0 0 0,1 0 0,-1 0 0,0 0 0,1 0 1,-1-1-1,1 1 0,0 0 0,-1 0 0,1 0 1,0 0-1,-1 1 0,1-1 0,0 0 0,0 0 1,0 0-1,0 1 0,0-1 0,0 0 0,0 1 0,0-1 1,0 1-1,0-1 0,0 1 0,2-1 0,36-14 82,0 2 0,1 2 0,1 2 0,0 1 0,45-3 0,-67 9-187,8-2-158,1 0 1,-1 2-1,1 1 1,-1 2 0,39 4-1,-62-4 116,-1 0 0,1 0 0,-1 0 0,0 0-1,1 1 1,-1-1 0,0 1 0,0 0 0,1 0 0,-1 0 0,-1 0 0,1 1 0,0-1-1,-1 1 1,1 0 0,-1-1 0,0 1 0,4 6 0,-4-3 67,0-1 0,0 1 0,-1-1 0,1 1 0,-1-1 0,0 1 0,-1 0 0,1 0 0,-1 0 0,-2 11 0,0 0 266,-2 0 0,0 0 0,-1 0 0,0-1 0,-2 1 0,-15 29 0,5-17-177,-1 0 0,-1-2 0,-1 0 0,-1-1 1,-2-1-1,0-1 0,-42 33 0,60-54-153,1 0-1,-1 0 1,0-1-1,1 1 1,-1-1 0,0 0-1,-1 0 1,1 0 0,0-1-1,0 0 1,-1 0-1,1 0 1,-1-1 0,-7 0-1,10-1-35,0 1 1,1-1-1,-1 0 0,0 0 0,1 0 1,-1-1-1,0 1 0,1 0 0,0-1 1,-1 0-1,1 0 0,0 0 0,0 0 1,0 0-1,0 0 0,0 0 0,0 0 1,1-1-1,-1 1 0,1-1 0,0 1 1,-1-1-1,1 0 0,0 1 0,1-1 1,-1 0-1,0 0 0,1-3 0,-2-6-2338,0 0 1,2 0-1,0-20 0,3-2-5323</inkml:trace>
</inkml:ink>
</file>

<file path=ppt/ink/ink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548"/>
    </inkml:context>
    <inkml:brush xml:id="br0">
      <inkml:brushProperty name="width" value="0.025" units="cm"/>
      <inkml:brushProperty name="height" value="0.025" units="cm"/>
    </inkml:brush>
  </inkml:definitions>
  <inkml:trace contextRef="#ctx0" brushRef="#br0">152 188 16239,'0'0'11360,"-11"-1"-10484,5 1-813,1 0-1,0-1 1,0 2-1,0-1 1,0 1 0,-1 0-1,1 0 1,0 0-1,0 1 1,1-1 0,-1 1-1,0 1 1,0-1-1,1 1 1,0-1 0,-1 1-1,1 0 1,0 1-1,0-1 1,1 1 0,-7 7-1,6-5 40,0-1 0,0 1 0,0 0 0,1-1 0,0 1 0,0 1 0,-2 7 0,5-13-87,-1-1 1,1 1-1,0 0 1,0 0-1,0 0 1,0 0 0,0 0-1,0 0 1,0 0-1,0 0 1,0 0-1,0 0 1,1 0-1,-1 0 1,0-1 0,1 1-1,-1 0 1,0 0-1,1 0 1,-1 0-1,1-1 1,0 2-1,1-1-10,-1 0 0,1 0 0,0-1 0,-1 1-1,1 0 1,0-1 0,-1 1 0,1-1 0,0 0-1,0 1 1,-1-1 0,1 0 0,0 0-1,0 0 1,-1 0 0,4-1 0,5-1-72,0-1-1,0 0 1,0 0 0,0-1 0,-1 0 0,1-1-1,-1 0 1,0 0 0,-1-1 0,1 0-1,-1-1 1,0 1 0,-1-2 0,13-15 0,0-1 37,-1-1 1,-2-1-1,25-48 0,-39 68 82,2-3 28,0-1-1,-1 0 1,0 0-1,0 0 0,1-11 1,-39 73 886,12-17-844,-22 51-1,38-72-109,1 0 1,0 0-1,1 1 0,0 0 1,2-1-1,-1 1 0,1 18 1,2-31-139,-1-1 0,1 0 0,1 1 0,-1-1 0,0 0 0,0 1 0,0-1 0,1 0 0,-1 0 0,0 1 0,1-1 0,-1 0 0,1 0 0,0 0 0,-1 1 0,1-1 0,0 0 0,0 0 0,0 0 0,0 0 0,0 0 0,0-1 0,1 2 1,0-1-491,-1-1 0,1 1 1,0-1-1,0 1 1,-1-1-1,1 0 0,0 1 1,0-1-1,0 0 1,0 0-1,-1-1 0,1 1 1,0 0-1,0-1 1,-1 1-1,1-1 0,2 0 1,16-11-12582</inkml:trace>
</inkml:ink>
</file>

<file path=ppt/ink/ink5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2.490"/>
    </inkml:context>
    <inkml:brush xml:id="br0">
      <inkml:brushProperty name="width" value="0.025" units="cm"/>
      <inkml:brushProperty name="height" value="0.025" units="cm"/>
      <inkml:brushProperty name="color" value="#E71224"/>
    </inkml:brush>
  </inkml:definitions>
  <inkml:trace contextRef="#ctx0" brushRef="#br0">165 0 18065,'0'0'8728,"-6"15"-7836,-32 70 482,-35 124 1,60-163-908,2 0-1,3 1 1,1 0-1,-1 92 1,8-132-465,0 0 1,1 0-1,0 0 1,0 0-1,0 0 1,1 0-1,0 0 0,1 0 1,0 0-1,0-1 1,0 0-1,0 1 1,1-1-1,0 0 1,1-1-1,8 10 0,-6-9-16,-1-1-1,1-1 0,1 1 0,-1-1 0,1-1 1,-1 1-1,1-1 0,0 0 0,0-1 1,0 0-1,1-1 0,-1 1 0,17-1 1,-11 0-793,1-1 1,0-1 0,0 0 0,0-1 0,0 0 0,25-9 0,25-16-9049</inkml:trace>
</inkml:ink>
</file>

<file path=ppt/ink/ink5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4:44.124"/>
    </inkml:context>
    <inkml:brush xml:id="br0">
      <inkml:brushProperty name="width" value="0.025" units="cm"/>
      <inkml:brushProperty name="height" value="0.025" units="cm"/>
      <inkml:brushProperty name="color" value="#E71224"/>
    </inkml:brush>
  </inkml:definitions>
  <inkml:trace contextRef="#ctx0" brushRef="#br0">59 0 18674,'0'0'1537,"30"52"193,-13-18 95,0 4-287,1 2-193,0 5-448,-3 3-352,-2 4 127,-8 8 161,-4 6 0,-1 7-321,-11 9-191,-14 6-161,-8 5-64,-6-5-769,-4-9-4612,1-16-11691</inkml:trace>
</inkml:ink>
</file>

<file path=ppt/ink/ink5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2.618"/>
    </inkml:context>
    <inkml:brush xml:id="br0">
      <inkml:brushProperty name="width" value="0.025" units="cm"/>
      <inkml:brushProperty name="height" value="0.025" units="cm"/>
      <inkml:brushProperty name="color" value="#E71224"/>
    </inkml:brush>
  </inkml:definitions>
  <inkml:trace contextRef="#ctx0" brushRef="#br0">792 11 3011,'0'0'11013,"-11"-1"-7751,-30-1-2985,-1 2 1,1 2-1,-66 10 1,79-6 875,-1-2 0,0-2 0,-43 0 1,51-3-1775,0-2 0,1 0 1,-23-6-1,26 4-332,0 0 0,-1 2 0,1 0 0,0 1 0,-1 1-1,0 0 1,1 1 0,-1 1 0,1 1 0,-1 1 0,1 0 0,-22 7 0,0 7-7151</inkml:trace>
</inkml:ink>
</file>

<file path=ppt/ink/ink5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2.975"/>
    </inkml:context>
    <inkml:brush xml:id="br0">
      <inkml:brushProperty name="width" value="0.025" units="cm"/>
      <inkml:brushProperty name="height" value="0.025" units="cm"/>
      <inkml:brushProperty name="color" value="#E71224"/>
    </inkml:brush>
  </inkml:definitions>
  <inkml:trace contextRef="#ctx0" brushRef="#br0">626 4 15599,'0'0'833,"-73"0"-769,34 0 96,-9-1 160,0 1 321,-3-2 448,-5 2-545,-2 0-480,2 0-224,-3 0-993,-4 2-1858,-11 12-1121</inkml:trace>
</inkml:ink>
</file>

<file path=ppt/ink/ink5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3.318"/>
    </inkml:context>
    <inkml:brush xml:id="br0">
      <inkml:brushProperty name="width" value="0.025" units="cm"/>
      <inkml:brushProperty name="height" value="0.025" units="cm"/>
      <inkml:brushProperty name="color" value="#E71224"/>
    </inkml:brush>
  </inkml:definitions>
  <inkml:trace contextRef="#ctx0" brushRef="#br0">1497 144 9929,'-192'-55'2679,"20"6"-8144,151 44 5077,-1 1 0,1 1-1,-30 0 1,-5 4 2823,-59 10 0,-12 0 524,42-13-4009,-20-15 1416,76 10-159,0 2 0,-54-3 1,-61 4 4816,1 0-3765,134 4-1137,0 0-1,1 1 1,-1 1 0,1-1-1,-11 4 1,-9 12-1651,27-16 1025,0 0 0,0 0 0,0 0 1,0 1-1,0-1 0,0 1 0,0-1 0,0 0 1,1 1-1,-1 0 0,1-1 0,-1 1 1,1-1-1,0 1 0,-1-1 0,1 4 0</inkml:trace>
</inkml:ink>
</file>

<file path=ppt/ink/ink5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4.496"/>
    </inkml:context>
    <inkml:brush xml:id="br0">
      <inkml:brushProperty name="width" value="0.025" units="cm"/>
      <inkml:brushProperty name="height" value="0.025" units="cm"/>
      <inkml:brushProperty name="color" value="#E71224"/>
    </inkml:brush>
  </inkml:definitions>
  <inkml:trace contextRef="#ctx0" brushRef="#br0">53 0 19699,'0'0'6961,"-5"15"-6379,-7 21-76,2 0 0,2 1 0,1 1 0,-1 37 0,5 176 1904,4-147-1825,17-273-585,-13 104 0,-2 5 0,3 1 0,16-73 0,-21 129 0,0 0 0,-1 0 0,1 1 0,0-1 0,0 0 0,1 1 0,-1-1 0,0 1 0,1-1 0,0 1 0,-1 0 0,1-1 0,0 1 0,0 0 0,0 0 0,1 1 0,-1-1 0,0 0 0,1 1 0,-1-1 0,1 1 0,0 0 0,-1 0 0,5-2 0,-3 3 0,-1 0 0,1 0 0,-1 0 0,1 0 0,-1 0 0,1 1 0,-1 0 0,1-1 0,-1 1 0,1 1 0,-1-1 0,0 0 0,0 1 0,0 0 0,0-1 0,0 1 0,0 0 0,0 1 0,3 2 0,-3-2 0,-1-1 0,1 0 0,-1 1 0,1 0 0,-1-1 0,0 1 0,0 0 0,0 0 0,-1 0 0,1 0 0,-1 0 0,1 1 0,-1-1 0,0 0 0,0 1 0,-1-1 0,1 1 0,-1-1 0,0 1 0,0 5 0,-1-4 0,0 0 0,0-1 0,-1 1 0,0-1 0,0 0 0,0 1 0,0-1 0,-1 0 0,1 0 0,-1-1 0,0 1 0,0 0 0,-7 4 0,3-1 0,-2 0 0,1-1 0,-1 0 0,0 0 0,0-1 0,-1-1 0,1 1 0,-1-1 0,0-1 0,0 0 0,0 0 0,-1-1 0,-11 1 0,22-4-11,0 1 0,-1 0 0,1 0 0,0 0 0,0 0-1,-1-1 1,1 1 0,0 0 0,0 0 0,-1-1 0,1 1 0,0 0 0,0 0 0,0-1 0,0 1-1,0 0 1,-1-1 0,1 1 0,0 0 0,0-1 0,0 1 0,0 0 0,0 0 0,0-1 0,0 1 0,0 0-1,0-1 1,0 1 0,0 0 0,0-1 0,0 1 0,0 0 0,0-1 0,1 1 0,-1 0 0,0 0-1,0-1 1,0 1 0,0 0 0,1-1 0,-1 1 0,0 0 0,0 0 0,0 0 0,1-1 0,-1 1 0,0 0-1,0 0 1,1 0 0,-1-1 0,13-15-2541,47-39-10276,-22 20 235</inkml:trace>
</inkml:ink>
</file>

<file path=ppt/ink/ink5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4.993"/>
    </inkml:context>
    <inkml:brush xml:id="br0">
      <inkml:brushProperty name="width" value="0.025" units="cm"/>
      <inkml:brushProperty name="height" value="0.025" units="cm"/>
      <inkml:brushProperty name="color" value="#E71224"/>
    </inkml:brush>
  </inkml:definitions>
  <inkml:trace contextRef="#ctx0" brushRef="#br0">148 1 18642,'0'0'13324,"-11"13"-13148,-10 14-129,2 0 0,1 2 0,2 0 0,-22 53 0,34-71-34,0-1 18,0 0-1,1 0 0,0 0 0,1 0 0,0 1 0,0 11 1,2-22-29,0 0 0,1 1 0,-1-1 1,0 0-1,1 1 0,-1-1 0,0 0 1,1 0-1,-1 1 0,1-1 0,-1 0 1,1 0-1,-1 0 0,0 0 0,1 0 1,-1 0-1,1 1 0,-1-1 0,1 0 1,-1 0-1,1 0 0,-1-1 0,1 1 1,-1 0-1,1 0 0,-1 0 0,0 0 1,1 0-1,-1 0 0,1-1 0,-1 1 1,0 0-1,1 0 0,-1-1 0,1 1 1,-1 0-1,0-1 0,1 1 0,-1 0 1,0-1-1,1 0 0,19-11 69,-5-2-563,-1 0 1,0-1-1,-1-1 0,-1 0 0,-1 0 1,0-1-1,-1-1 0,14-33 0,-32 74 735,1 0 0,1 0-1,1 0 1,1 1-1,1 0 1,0 33-1,3-56-230,1-1-1,-1 1 1,0-1-1,1 1 1,-1-1-1,1 0 1,-1 1-1,0-1 1,1 0-1,-1 1 1,1-1-1,-1 0 1,1 0-1,-1 1 1,1-1-1,-1 0 1,1 0-1,-1 0 1,1 0-1,-1 1 1,1-1-1,0 0 1,-1 0-1,1 0 1,-1 0-1,1 0 1,-1-1-1,1 1 1,-1 0-1,1 0 1,-1 0 0,1 0-1,-1-1 1,1 1-1,-1 0 1,1 0-1,-1-1 1,1 1-1,-1 0 1,1-1-1,-1 1 1,0 0-1,1-1 1,-1 1-1,0-1 1,1 1-1,-1-1 1,0 1-1,0-1 1,1 0-1,0-3-59,0 1-1,0-1 0,-1 0 0,1 1 1,-1-1-1,0 0 0,0 0 0,0 1 1,-1-1-1,1 0 0,-1 1 0,0-1 1,0 0-1,0 1 0,0-1 0,-1 1 0,0 0 1,1-1-1,-1 1 0,0 0 0,-1 0 1,1 0-1,0 0 0,-1 0 0,0 1 1,0-1-1,1 1 0,-1 0 0,-5-3 1,-1-1 74,0-1 0,-1 1 0,0 1 0,0 0 0,-1 0 0,0 1 0,1 1 0,-19-4 0,67 10 411,0-2-1,-1-1 1,72-11-1,-37-7-3807,-26-1-3006,5-8-6627</inkml:trace>
</inkml:ink>
</file>

<file path=ppt/ink/ink5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5.569"/>
    </inkml:context>
    <inkml:brush xml:id="br0">
      <inkml:brushProperty name="width" value="0.025" units="cm"/>
      <inkml:brushProperty name="height" value="0.025" units="cm"/>
      <inkml:brushProperty name="color" value="#E71224"/>
    </inkml:brush>
  </inkml:definitions>
  <inkml:trace contextRef="#ctx0" brushRef="#br0">137 0 16976,'0'0'11675,"-4"16"-11061,-38 119 278,-16 59-86,48-154-566,2 0 0,-5 80 0,12-115-235,1 1 1,0 0-1,0-1 0,0 1 0,1-1 0,0 1 0,0-1 0,1 1 1,-1-1-1,1 0 0,0 0 0,0 0 0,1 0 0,5 9 0,-4-11-152,0 1-1,0-1 1,0 0-1,0-1 1,0 1-1,0-1 1,1 1-1,-1-1 1,1-1-1,0 1 1,-1-1-1,1 1 1,0-1-1,0-1 0,0 1 1,0-1-1,5 0 1,3 1-1466,0-1 0,0-1 0,0 0 0,0-1-1,23-6 1,17-12-7499</inkml:trace>
</inkml:ink>
</file>

<file path=ppt/ink/ink5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17.327"/>
    </inkml:context>
    <inkml:brush xml:id="br0">
      <inkml:brushProperty name="width" value="0.025" units="cm"/>
      <inkml:brushProperty name="height" value="0.025" units="cm"/>
      <inkml:brushProperty name="color" value="#E71224"/>
    </inkml:brush>
  </inkml:definitions>
  <inkml:trace contextRef="#ctx0" brushRef="#br0">32 0 17905,'0'0'9929,"55"60"-8103,-28-26-641,-1 7-544,-3 9-481,-7 9-64,-11 10-64,-5 10 0,-21 10 0,-12 9 0,-3 2-384,2-6-737,1-13-993,7-18-7015</inkml:trace>
</inkml:ink>
</file>

<file path=ppt/ink/ink5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1.845"/>
    </inkml:context>
    <inkml:brush xml:id="br0">
      <inkml:brushProperty name="width" value="0.025" units="cm"/>
      <inkml:brushProperty name="height" value="0.025" units="cm"/>
      <inkml:brushProperty name="color" value="#E71224"/>
    </inkml:brush>
  </inkml:definitions>
  <inkml:trace contextRef="#ctx0" brushRef="#br0">21 375 9097,'0'0'15534,"-20"-14"-15117,30-19-321,5-11-64,6-12-1153,-1-12-2146,0-8-1410,0-8-2273</inkml:trace>
</inkml:ink>
</file>

<file path=ppt/ink/ink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893"/>
    </inkml:context>
    <inkml:brush xml:id="br0">
      <inkml:brushProperty name="width" value="0.025" units="cm"/>
      <inkml:brushProperty name="height" value="0.025" units="cm"/>
    </inkml:brush>
  </inkml:definitions>
  <inkml:trace contextRef="#ctx0" brushRef="#br0">0 117 14446,'0'0'10692,"10"0"-8828,4-2-1601,0 0 0,-1-1 0,1 0 0,-1-1 0,1 0 0,-1-2 0,0 1 0,-1-2 0,0 1 1,0-2-1,0 1 0,-1-2 0,12-11 0,-22 20-253,0-1 1,0 1-1,-1-1 1,1 1-1,0-1 1,-1 0-1,1 1 1,0-1-1,-1 0 1,1 1-1,-1-1 0,1 0 1,-1 0-1,1 0 1,-1 0-1,0 1 1,0-1-1,1 0 1,-1 0-1,0 0 1,0 0-1,0 0 0,0 0 1,0 0-1,0 0 1,0 0-1,0 0 1,0 1-1,-1-3 1,0 2 23,0 0 1,-1 1-1,1-1 1,0 1-1,-1-1 0,1 1 1,-1-1-1,1 1 1,0 0-1,-1 0 1,1 0-1,-1 0 1,1 0-1,-1 0 1,1 0-1,-2 0 1,-6 1 101,-1 1 1,1 0-1,0 0 1,1 1-1,-10 3 1,6 1-147,1 1 0,1-1 0,-1 2 0,1-1 0,-17 20 0,23-23 6,0 0 1,0 1-1,0-1 0,1 1 0,0 0 1,0 0-1,0 0 0,1 0 0,0 0 1,0 0-1,0 1 0,1-1 1,-1 12-1,2-16-2,1-1 1,-1 0 0,0 0-1,1 1 1,-1-1-1,1 0 1,0 0 0,-1 0-1,1 0 1,0 0-1,0 0 1,-1 0 0,1 0-1,0 0 1,0 0-1,0 0 1,0 0 0,0-1-1,0 1 1,1 0-1,-1-1 1,0 1 0,0-1-1,0 1 1,1-1-1,-1 0 1,0 1 0,0-1-1,1 0 1,-1 0-1,0 0 1,2 0 0,52 1-1786,-45-2 669,-4 1-2,0 0-1,0-1 1,-1 0 0,1 0 0,-1-1-1,1 1 1,-1-1 0,0 0 0,7-4-1,17-11-8889</inkml:trace>
</inkml:ink>
</file>

<file path=ppt/ink/ink5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2.172"/>
    </inkml:context>
    <inkml:brush xml:id="br0">
      <inkml:brushProperty name="width" value="0.025" units="cm"/>
      <inkml:brushProperty name="height" value="0.025" units="cm"/>
      <inkml:brushProperty name="color" value="#E71224"/>
    </inkml:brush>
  </inkml:definitions>
  <inkml:trace contextRef="#ctx0" brushRef="#br0">16 474 11979,'0'0'3716,"-13"-53"-1922,11 29-769,2-10-257,0-3-415,5-4-257,8-6-96,1 1-64,2 4-1089,-2 7-801,-5 8-2018,-2 11-1473</inkml:trace>
  <inkml:trace contextRef="#ctx0" brushRef="#br0" timeOffset="1">75 79 6822,'0'0'13357,"-5"-50"-13165,10 36-192,-2 3-800,-3 8-1539</inkml:trace>
</inkml:ink>
</file>

<file path=ppt/ink/ink5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6.971"/>
    </inkml:context>
    <inkml:brush xml:id="br0">
      <inkml:brushProperty name="width" value="0.025" units="cm"/>
      <inkml:brushProperty name="height" value="0.025" units="cm"/>
      <inkml:brushProperty name="color" value="#E71224"/>
    </inkml:brush>
  </inkml:definitions>
  <inkml:trace contextRef="#ctx0" brushRef="#br0">6893 0 2947,'0'0'14840,"-9"9"-14311,-30 36 278,-62 93-1,64-83-558,-87 98 0,-65 49 459,147-152-576,2 2 0,-40 70-1,29-44 854,-3-3 0,-114 122 0,75-93-770,22-25 30,-4-4 0,-3-3 1,-99 71-1,-142 124 784,-14 12 26,-397 275-349,606-471-552,-266 131 0,135-81 267,-1075 511-378,1178-580-67,4 6 0,-213 135 1,297-164 17,-195 119-100,202-129 83,-1-3-1,-106 36 1,142-57 21,-210 72 240,187-61-187,1 3 0,-84 52 0,-109 102 366,235-173-325,-6 2-1574,5-13-4160,3-16-1997</inkml:trace>
</inkml:ink>
</file>

<file path=ppt/ink/ink5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7.764"/>
    </inkml:context>
    <inkml:brush xml:id="br0">
      <inkml:brushProperty name="width" value="0.025" units="cm"/>
      <inkml:brushProperty name="height" value="0.025" units="cm"/>
      <inkml:brushProperty name="color" value="#E71224"/>
    </inkml:brush>
  </inkml:definitions>
  <inkml:trace contextRef="#ctx0" brushRef="#br0">169 78 11211,'0'0'6817,"0"-8"-3870,-1-27-236,1 34-2610,0 0 0,0 1 0,-1-1 0,1 0 0,0 1-1,-1-1 1,1 0 0,-1 1 0,1-1 0,-1 0-1,1 1 1,-1-1 0,0 1 0,1-1 0,-1 1 0,0-1-1,1 1 1,-1 0 0,0-1 0,1 1 0,-1 0 0,0-1-1,0 1 1,1 0 0,-1 0 0,0 0 0,0 0 0,0 0-1,1 0 1,-1 0 0,0 0 0,0 0 0,0 0-1,1 0 1,-1 0 0,0 1 0,0-1 0,1 0 0,-1 0-1,0 1 1,0-1 0,1 1 0,-1-1 0,0 1 0,1-1-1,-1 1 1,1-1 0,-1 1 0,1-1 0,-1 1-1,1 0 1,-1 0 0,-4 6-68,0 0-1,1 0 1,0 0-1,0 0 1,1 1-1,0 0 1,0-1-1,1 1 1,0 0-1,0 1 1,0 10-1,-1 3 43,2 0-1,0 0 1,3 24 0,-2-43-68,0 0 1,1 0 0,-1 0-1,0 0 1,1 0 0,-1-1-1,1 1 1,0 0 0,0 0-1,0-1 1,1 1 0,-1 0-1,1-1 1,-1 1 0,1-1-1,0 0 1,0 0 0,0 0-1,0 0 1,0 0 0,0 0-1,1 0 1,-1 0 0,0-1-1,1 1 1,0-1 0,-1 0-1,1 0 1,0 0 0,0 0-1,-1 0 1,1-1-1,0 1 1,0-1 0,0 0-1,0 0 1,0 0 0,4-1-1,1 0 85,-1 0 0,0-1 0,0 0 0,0 0 0,0-1-1,0 0 1,0 0 0,-1 0 0,1-1 0,-1 0 0,0 0 0,0-1-1,-1 0 1,8-8 0,-7 7-46,-1-1 1,0 0-1,0 0 0,-1 0 1,0 0-1,0-1 0,-1 1 1,0-1-1,0 0 0,-1 0 1,0 0-1,0 0 0,-1-1 1,0 1-1,0 0 0,-1-1 1,-1-8-1,0 12-26,0-1 0,-1 1 0,1 0 0,-1 0 0,0 0 0,0 0 0,-1 0 0,0 0-1,1 0 1,-2 1 0,1 0 0,0 0 0,-1-1 0,0 2 0,0-1 0,0 0 0,0 1 0,-1 0 0,1 0 0,-1 0-1,0 1 1,0-1 0,0 1 0,0 0 0,0 1 0,-11-3 0,9 2-20,-1 1 0,1-1 0,-1 1 0,1 1 0,-1-1 0,0 1 0,1 1 0,-1-1 0,0 1 0,1 1 0,-1-1 0,1 1 0,0 1 0,-1-1 0,1 1 0,0 0 0,1 1 0,-1 0 0,0 0 0,1 0 0,0 1 0,0 0 0,1 0 0,-1 1 0,1-1 0,0 1 0,0 0 0,1 0 0,0 1 0,0 0 0,1-1 0,-1 1 0,1 0 0,1 1 0,-3 10 0,4-16-22,1 0 0,-1 0 1,1 0-1,0 0 0,0 0 0,0 1 1,0-1-1,0 0 0,1 0 0,-1 0 0,1 0 1,-1 0-1,1 0 0,0 0 0,0 0 1,0 0-1,0 0 0,0 0 0,0 0 1,0-1-1,1 1 0,1 2 0,0-2-106,0 0-1,1 0 0,-1 0 1,0 0-1,1-1 0,0 1 1,-1-1-1,1 0 0,0 0 1,-1 0-1,8 0 0,2 0-794,1-1-1,-1 0 1,1-1-1,-1-1 1,1 0-1,16-5 1,33-20-10651</inkml:trace>
</inkml:ink>
</file>

<file path=ppt/ink/ink5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8.437"/>
    </inkml:context>
    <inkml:brush xml:id="br0">
      <inkml:brushProperty name="width" value="0.025" units="cm"/>
      <inkml:brushProperty name="height" value="0.025" units="cm"/>
      <inkml:brushProperty name="color" value="#E71224"/>
    </inkml:brush>
  </inkml:definitions>
  <inkml:trace contextRef="#ctx0" brushRef="#br0">0 1 13805,'0'0'6694,"79"50"-6437,-8-35-161,19-5-1602,12-8-1376,9-2-1410,2-4-2979</inkml:trace>
</inkml:ink>
</file>

<file path=ppt/ink/ink5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8.772"/>
    </inkml:context>
    <inkml:brush xml:id="br0">
      <inkml:brushProperty name="width" value="0.025" units="cm"/>
      <inkml:brushProperty name="height" value="0.025" units="cm"/>
      <inkml:brushProperty name="color" value="#E71224"/>
    </inkml:brush>
  </inkml:definitions>
  <inkml:trace contextRef="#ctx0" brushRef="#br0">0 62 13485,'0'0'2754,"77"-4"-1504,-36 4-1,5 0-961,11 8-288,14 2-416,11-2-609,9-2-1474,7-1-1312,3-5-2179</inkml:trace>
  <inkml:trace contextRef="#ctx0" brushRef="#br0" timeOffset="1">1404 59 11082,'54'-6'2307,"-5"1"-898,-6 2 929,2 2-960,1 1-129,0 0 352,5 0-704,2 0-641,-2 0-160,-1 0 0,-9-5-224,-10-10-2018,-8-9-4644</inkml:trace>
</inkml:ink>
</file>

<file path=ppt/ink/ink5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29.786"/>
    </inkml:context>
    <inkml:brush xml:id="br0">
      <inkml:brushProperty name="width" value="0.025" units="cm"/>
      <inkml:brushProperty name="height" value="0.025" units="cm"/>
      <inkml:brushProperty name="color" value="#E71224"/>
    </inkml:brush>
  </inkml:definitions>
  <inkml:trace contextRef="#ctx0" brushRef="#br0">0 7 14253,'0'0'12295,"7"9"-10208,-1-2-1781,-1 1 1,0-1-1,0 1 0,-1 1 1,0-1-1,-1 1 0,1-1 1,-2 1-1,1 0 1,-1 0-1,-1 0 0,1 16 1,2 52-136,-4-48-177,1 1 1,2-1-1,8 39 1,-11-66 5,1 1 0,-1-1 0,1 1 0,0-1 0,0 1 0,0-1 0,0 1 0,0-1 0,0 0 0,1 0 0,-1 0 0,1 0 0,0 0 0,-1 0 0,1 0 0,0 0 0,0-1 0,0 1 0,1 0 0,-1-1 0,0 0 0,0 0 0,1 0 0,2 1 0,-1-1 0,0-1 0,1 0 0,-1 0 0,0 0 0,0-1 0,0 1 0,0-1 0,0 0 0,0 0 0,0-1 0,0 1 0,0-1 0,6-3 0,8-6 0,0-1 0,0-1 0,-1-1 0,24-25 0,-9 5 0,-1-1 0,-2-2 0,-2-1 0,41-73 0,-73 160 0,0-33 0,1 0 0,1 0 0,0 1 0,1-1 0,0 1 0,2 0 0,0 0 0,3 24 0,-2-40 0,-1 1 0,1-1 0,-1 0 0,1 1 0,-1-1 0,1 0 0,0 0 0,0 1 0,-1-1 0,1 0 0,0 0 0,0 0 0,0 0 0,0 0 0,1 0 0,-1 0 0,0-1 0,0 1 0,0 0 0,1-1 0,-1 1 0,0 0 0,1-1 0,-1 0 0,0 1 0,1-1 0,-1 0 0,1 0 0,-1 0 0,1 0 0,-1 0 0,0 0 0,1 0 0,-1 0 0,1 0 0,-1-1 0,0 1 0,1-1 0,1 0 0,2-1 0,-1 0 0,1 0 0,0 0 0,-1-1 0,1 1 0,-1-1 0,0 0 0,0-1 0,6-6 0,1-4-177,-1 0 0,0 0 0,-1-1 0,-1 0 0,0-1 0,6-21 0,-8 18-670,0 0 0,-2 0 0,0 0 0,-2 0 0,1-31 0,-3 44-8335</inkml:trace>
</inkml:ink>
</file>

<file path=ppt/ink/ink5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0.519"/>
    </inkml:context>
    <inkml:brush xml:id="br0">
      <inkml:brushProperty name="width" value="0.025" units="cm"/>
      <inkml:brushProperty name="height" value="0.025" units="cm"/>
      <inkml:brushProperty name="color" value="#E71224"/>
    </inkml:brush>
  </inkml:definitions>
  <inkml:trace contextRef="#ctx0" brushRef="#br0">222 1 15983,'0'0'10752,"6"14"-9439,-3-7-1157,-1-2-78,1 0-1,-1 0 1,0 0-1,0 1 1,-1-1-1,1 0 1,-1 1-1,-1 0 0,1-1 1,-1 1-1,0-1 1,0 1-1,0 0 1,-1-1-1,0 1 1,0-1-1,0 1 1,-4 8-1,-22 37 1236,-49 71-1,37-63-846,147-241-466,-114 235-827,-7-8 784,4-18 46,2-1 1,0 1-1,2 0 0,-2 37 0,6-74 68,0 0 1,-1 0 0,0 0-1,0 1 1,-1-1 0,-1 1-1,-6-14 1,-36-61-111,34 64 33,6 10 2,1-1 0,-1 2 0,-1-1 0,0 1 0,0 0 0,-1 0 0,-12-10 0,37 30-94,-2 0 107,2-1-1,-1 0 1,30 11-1,-15-9-137,1-3 0,47 10 0,20-10-5212,-46-8-1545</inkml:trace>
</inkml:ink>
</file>

<file path=ppt/ink/ink5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1.082"/>
    </inkml:context>
    <inkml:brush xml:id="br0">
      <inkml:brushProperty name="width" value="0.025" units="cm"/>
      <inkml:brushProperty name="height" value="0.025" units="cm"/>
      <inkml:brushProperty name="color" value="#E71224"/>
    </inkml:brush>
  </inkml:definitions>
  <inkml:trace contextRef="#ctx0" brushRef="#br0">244 0 20083,'0'0'3075,"-8"7"-667,-14 12-1696,2 1 0,0 0 0,1 2 1,1 0-1,1 1 0,-22 41 0,26-41-587,2 0 0,0 0 0,1 1 0,2 0-1,0 1 1,2 0 0,-7 51 0,13-71-113,-1 0 1,1 1-1,1-1 0,-1 1 1,1-1-1,-1 0 0,2 1 1,-1-1-1,0 0 1,1 0-1,0 0 0,0 0 1,1 0-1,0 0 0,-1-1 1,1 1-1,1-1 0,-1 0 1,8 8-1,-4-7-40,-1-1-1,1 0 1,0 0-1,1 0 1,-1-1-1,1 0 1,-1 0-1,1-1 1,0 0-1,0-1 1,0 1 0,14-1-1,62 0-3596,-30-11-1943,-10-9-1740</inkml:trace>
</inkml:ink>
</file>

<file path=ppt/ink/ink5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2.468"/>
    </inkml:context>
    <inkml:brush xml:id="br0">
      <inkml:brushProperty name="width" value="0.025" units="cm"/>
      <inkml:brushProperty name="height" value="0.025" units="cm"/>
      <inkml:brushProperty name="color" value="#E71224"/>
    </inkml:brush>
  </inkml:definitions>
  <inkml:trace contextRef="#ctx0" brushRef="#br0">146 1 16528,'0'0'4516,"57"18"-2242,-34 8-704,-2 9 640,-3 8-96,-5 2-641,-5 8-352,-6 2-160,-2 8-961,-13 4 0,-12 7 0,-13 9 0,-9 6 0,-7 0-192,-3-1-2563,4-12-4868</inkml:trace>
</inkml:ink>
</file>

<file path=ppt/ink/ink5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5.601"/>
    </inkml:context>
    <inkml:brush xml:id="br0">
      <inkml:brushProperty name="width" value="0.025" units="cm"/>
      <inkml:brushProperty name="height" value="0.025" units="cm"/>
      <inkml:brushProperty name="color" value="#E71224"/>
    </inkml:brush>
  </inkml:definitions>
  <inkml:trace contextRef="#ctx0" brushRef="#br0">0 0 19795,'0'0'6630,"74"8"-4772,-8-8-225,19 0-864,10 0-641,5 0-448,-3 0-1954,-16 0-2755,-17 0-1473,-27 0-8264</inkml:trace>
</inkml:ink>
</file>

<file path=ppt/ink/ink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0.222"/>
    </inkml:context>
    <inkml:brush xml:id="br0">
      <inkml:brushProperty name="width" value="0.025" units="cm"/>
      <inkml:brushProperty name="height" value="0.025" units="cm"/>
    </inkml:brush>
  </inkml:definitions>
  <inkml:trace contextRef="#ctx0" brushRef="#br0">134 4 9257,'0'0'19074,"-6"11"-18252,-18 26-326,-42 76 916,60-102-1343,0 1 1,1 1 0,0-1 0,1 0 0,0 1 0,2 0-1,-4 21 1,6-33-99,0-1 0,0 1 0,0 0 0,0 0 0,0 0-1,0-1 1,0 1 0,0 0 0,1 0 0,-1-1 0,0 1-1,0 0 1,1 0 0,-1-1 0,0 1 0,1 0 0,-1-1 0,1 1-1,-1 0 1,1-1 0,-1 1 0,1-1 0,-1 1 0,1-1 0,-1 1-1,1-1 1,0 1 0,-1-1 0,1 0 0,1 1 0,0-1-91,0 1 0,0-1 0,0 0 0,0 0 0,0 0 0,0 0 0,0 0 0,0-1 0,0 1 0,0-1 0,3 0 0,3-2-741,0-1 1,0 0-1,-1 0 1,14-9-1,-5-1-723,-1 0-1,-1-1 1,-1-1-1,0 0 1,0 0-1,-2-1 1,14-29 0,3-14 3095,-7 0 7523,-37 98-3935,-18 19-3208,-2 6-1285,28-48-586,2 0-1,0 1 0,1 0 1,0 0-1,-3 26 0,10 10-6098,5-37-2168,4-9-3049</inkml:trace>
</inkml:ink>
</file>

<file path=ppt/ink/ink5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5.957"/>
    </inkml:context>
    <inkml:brush xml:id="br0">
      <inkml:brushProperty name="width" value="0.025" units="cm"/>
      <inkml:brushProperty name="height" value="0.025" units="cm"/>
      <inkml:brushProperty name="color" value="#E71224"/>
    </inkml:brush>
  </inkml:definitions>
  <inkml:trace contextRef="#ctx0" brushRef="#br0">1 64 21140,'0'0'1505,"76"13"545,-9-13-448,15-1-705,5-12-769,0-5-2466,-13-2-4613,-17-5-7238</inkml:trace>
</inkml:ink>
</file>

<file path=ppt/ink/ink5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6.345"/>
    </inkml:context>
    <inkml:brush xml:id="br0">
      <inkml:brushProperty name="width" value="0.025" units="cm"/>
      <inkml:brushProperty name="height" value="0.025" units="cm"/>
      <inkml:brushProperty name="color" value="#E71224"/>
    </inkml:brush>
  </inkml:definitions>
  <inkml:trace contextRef="#ctx0" brushRef="#br0">32 0 17104,'0'0'1025,"86"0"256,-34 7 961,6 6-1185,-4 4-320,-9 3-417,-11 7-287,-13 8-33,-18 10-225,-9 12 353,-30 9 769,-15 9 96,-12 5-384,-2-6-481,6-8-32,11-15-1473,12-20-2659,15-25-7559</inkml:trace>
</inkml:ink>
</file>

<file path=ppt/ink/ink5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6.967"/>
    </inkml:context>
    <inkml:brush xml:id="br0">
      <inkml:brushProperty name="width" value="0.025" units="cm"/>
      <inkml:brushProperty name="height" value="0.025" units="cm"/>
      <inkml:brushProperty name="color" value="#E71224"/>
    </inkml:brush>
  </inkml:definitions>
  <inkml:trace contextRef="#ctx0" brushRef="#br0">206 212 13901,'0'0'3251,"2"-11"-331,5-32 262,-7 42-3094,1 1 0,-1-1-1,0 1 1,0-1 0,1 0 0,-1 1-1,0-1 1,0 1 0,0-1 0,0 0 0,0 1-1,0-1 1,0 0 0,0 1 0,0-1-1,0 1 1,0-1 0,0 0 0,0 1-1,0-1 1,-1 1 0,1-1 0,0 0 0,-1 1-1,1-1 1,0 1 0,-1-1 0,1 1-1,0-1 1,-1 1 0,1-1 0,-1 1 0,1 0-1,-1-1 1,1 1 0,-1 0 0,1-1-1,-1 1 1,1 0 0,-1 0 0,0-1 0,1 1-1,-1 0 1,1 0 0,-1 0 0,0 0-1,1 0 1,-1 0 0,0 0 0,1 0 0,-1 0-1,1 0 1,-1 0 0,0 0 0,1 0-1,-1 0 1,1 1 0,-1-1 0,0 0-1,1 1 1,-1-1 0,1 0 0,-1 1 0,1-1-1,-1 0 1,1 1 0,-1-1 0,1 1-1,-1 0 1,-34 27 259,12-1-293,1 1-1,-31 52 0,44-64-24,0 1 0,1 0 0,1 0 0,1 1 0,0 0 0,-6 37 0,12-54-21,0 0 0,0 0-1,-1 1 1,1-1 0,0 0-1,0 1 1,0-1 0,0 0-1,0 0 1,1 1-1,-1-1 1,0 0 0,1 0-1,-1 1 1,0-1 0,1 0-1,0 0 1,-1 0 0,1 0-1,0 0 1,-1 1-1,1-1 1,0 0 0,0-1-1,0 1 1,0 0 0,0 0-1,0 0 1,0-1 0,0 1-1,0 0 1,0-1-1,0 1 1,1-1 0,-1 1-1,0-1 1,0 0 0,1 1-1,-1-1 1,0 0 0,0 0-1,1 0 1,-1 0-1,0 0 1,1 0 0,-1 0-1,0-1 1,0 1 0,1 0-1,1-1 1,6-2 93,0 1 1,0-1-1,0-1 1,0 1-1,16-11 1,12-10-22,-1-2 0,-2-2 0,0-1 0,-2-2 0,-1-1 0,-2-1 0,-1-2 0,-2-1 0,-1-1 1,37-74-1,-59 104-72,-1 4-10,-1 1 1,1-1-1,-1 1 1,0-1 0,0 0-1,0 0 1,-1 1-1,1-1 1,0 0-1,-1 0 1,0 0-1,0-4 1,-6 9-154,-6 13 96,1 1 0,0 0 0,1 1-1,1 0 1,-12 28 0,6-4 60,-16 61 1,27-87 17,1 1 0,1 0 0,0 0 0,0 0 0,2 0 0,1 16 0,-1-28-10,1 0 0,-1 0-1,1 0 1,0-1 0,0 1 0,0 0 0,0 0-1,0-1 1,1 1 0,0-1 0,0 1-1,0-1 1,0 0 0,0 0 0,1 0 0,0 0-1,-1 0 1,1-1 0,0 1 0,0-1 0,0 1-1,1-1 1,-1 0 0,0-1 0,1 1 0,-1 0-1,1-1 1,0 0 0,0 0 0,4 1 0,1-1 15,1-1 0,-1 1 0,1-2 0,0 1 0,-1-1 0,1-1 0,-1 0 0,1 0 0,-1-1 0,0 0 1,0 0-1,0-1 0,0 0 0,-1-1 0,0 0 0,0 0 0,0-1 0,0 0 0,-1-1 0,0 1 0,0-1 1,-1-1-1,0 1 0,0-1 0,-1 0 0,0 0 0,0-1 0,-1 1 0,0-1 0,-1 0 0,0 0 1,0 0-1,-1-1 0,0 1 0,0-1 0,0-15 0,-2 23-26,0 0-1,0 0 1,1 0-1,-1 0 1,-1 0 0,1 0-1,0 0 1,0 1-1,-1-1 1,1 0 0,-1 0-1,1 0 1,-1 0-1,0 0 1,0 0 0,0 1-1,0-1 1,0 0-1,-3-2 1,3 3-3,0 1 0,0-1 1,0 1-1,-1-1 0,1 1 1,0 0-1,-1-1 0,1 1 0,0 0 1,-1 0-1,1 0 0,-1 0 0,1 0 1,0 0-1,-1 1 0,1-1 1,0 0-1,-1 1 0,1-1 0,0 0 1,-2 2-1,-4 1-10,0 1 0,0 0-1,1 0 1,-1 1 0,1 0 0,0 0 0,1 1 0,-8 7 0,8-6 36,0 1 1,0 0 0,0-1 0,1 2-1,0-1 1,-4 14 0,8-20-18,-1 0-1,0-1 1,1 1 0,-1 0-1,1 0 1,0 0 0,-1 0-1,1 0 1,0 0 0,0 0-1,0 0 1,1 0 0,-1 0-1,0 0 1,1 0 0,-1 0-1,1-1 1,0 1 0,-1 0-1,1 0 1,0 0 0,0-1 0,0 1-1,1-1 1,-1 1 0,0-1-1,0 1 1,1-1 0,-1 0-1,1 1 1,0-1 0,-1 0-1,1 0 1,0 0 0,-1 0-1,3 0 1,11 4-4,0-2 0,0 0 0,0-1 0,1 0 0,-1-1 0,25-2 0,-1-2 0,56-12 0,-76 11 0,3 0 0,0-1 0,24-9 0,-45 14 0,0-1 0,-1 1 0,1-1 0,0 1 0,-1-1 0,1 1 0,0-1 0,-1 1 0,1-1 0,-1 0 0,1 1 0,-1-1 0,1 0 0,-1 1 0,1-1 0,-1 0 0,0 0 0,1 0 0,-1 1 0,0-1 0,0 0 0,1 0 0,-1 0 0,0 0 0,0 0 0,0 1 0,0-1 0,0 0 0,0 0 0,-1 0 0,1 0 0,0 1 0,0-1 0,-1 0 0,1 0 0,0 0 0,-1 1 0,1-1 0,-1 0 0,1 0 0,-1 1 0,1-1 0,-1 0 0,0 0 0,-34-41 0,21 27 0,12 12 0,-6-6 0,1-1 0,0 0 0,0-1 0,1 0 0,0 0 0,1 0 0,0-1 0,-6-21 0,11 33 1,0-1 1,0 1-1,0-1 1,0 1-1,0-1 0,0 1 1,0-1-1,1 1 0,-1-1 1,0 1-1,0-1 1,0 1-1,1-1 0,-1 1 1,0-1-1,0 1 0,1-1 1,-1 1-1,0-1 1,1 1-1,-1 0 0,0-1 1,1 1-1,-1 0 0,1-1 1,-1 1-1,1 0 1,-1 0-1,0-1 0,1 1 1,-1 0-1,1 0 0,-1 0 1,1 0-1,0-1 0,23 1-100,-16 0-65,84 1-6460,-35 0-2585</inkml:trace>
</inkml:ink>
</file>

<file path=ppt/ink/ink5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7.807"/>
    </inkml:context>
    <inkml:brush xml:id="br0">
      <inkml:brushProperty name="width" value="0.025" units="cm"/>
      <inkml:brushProperty name="height" value="0.025" units="cm"/>
      <inkml:brushProperty name="color" value="#E71224"/>
    </inkml:brush>
  </inkml:definitions>
  <inkml:trace contextRef="#ctx0" brushRef="#br0">13 244 10570,'0'0'3961,"-2"12"-795,-1 3-2060,1-6-188,0 0 0,0 0 0,1 0 0,1 14 0,0-22-802,0 0 1,0 0 0,0-1-1,0 1 1,0 0 0,1 0-1,-1-1 1,0 1-1,0 0 1,1-1 0,-1 1-1,1 0 1,-1-1 0,0 1-1,1 0 1,-1-1-1,1 1 1,0-1 0,-1 1-1,1-1 1,-1 1-1,1-1 1,0 0 0,-1 1-1,1-1 1,0 0 0,-1 1-1,1-1 1,0 0-1,0 0 1,-1 1 0,1-1-1,0 0 1,0 0 0,-1 0-1,1 0 1,0 0-1,0 0 1,-1-1 0,1 1-1,0 0 1,0 0 0,-1 0-1,1-1 1,0 1-1,-1 0 1,1-1 0,1 0-1,38-19 1633,-19 4-1388,0-1 0,-2-1 0,35-41 0,-46 49-335,-1 0 1,1-1-1,-2 1 1,1-2-1,-2 1 1,1-1-1,-2 0 0,1 0 1,-2 0-1,4-18 1,-6 27-27,-1 1 0,0-1 0,1 1 0,-1-1 0,0 1 0,0-1 0,-1 1 0,1-1 0,0 1 0,-1 0 0,1-1 0,-1 1 0,0-1 0,0 1 0,0 0 0,0 0 0,0 0 0,-1-1 0,1 1 0,0 0 0,-1 0 0,0 1 0,1-1 0,-1 0 0,0 1 0,0-1 0,0 1 0,0-1 0,0 1 0,-1 0 0,1 0 0,0 0 0,0 0-1,-1 0 1,1 0 0,-5 0 0,2 1-16,1 0 0,0-1 0,0 2-1,0-1 1,0 0 0,-1 1 0,1 0 0,0 0-1,0 0 1,0 1 0,0-1 0,1 1-1,-1 0 1,0 0 0,1 0 0,-1 0-1,1 1 1,0 0 0,-1-1 0,1 1-1,-3 5 1,-2 3 10,1 1 1,0 1-1,1-1 0,1 1 0,0 0 0,0 0 1,2 1-1,-1-1 0,2 1 0,0-1 0,0 1 1,1 26-1,2-33 11,-1 1 0,1-1 0,1 1 1,-1-1-1,1 0 0,0 1 0,1-1 0,0 0 0,0-1 1,1 1-1,4 7 0,-5-10-1,0 0-1,1 0 1,0-1 0,0 1-1,0-1 1,0 1 0,0-1 0,1-1-1,-1 1 1,1-1 0,0 1-1,0-1 1,-1-1 0,2 1-1,-1-1 1,0 0 0,6 1 0,1-1 9,-1 0 1,0-1 0,0 0 0,0-1 0,1 0 0,-1-1-1,0 0 1,0-1 0,-1 0 0,1-1 0,-1 0 0,1 0 0,-1-1-1,10-7 1,9-8 49,-1-2-1,-1 0 0,26-29 0,-11 11-38,-38 89-376,-5-29 368,1-12-4,-1-1 0,1 1 0,0-1 1,3 15-1,-3-20-4,1 0 1,-1-1 0,1 1-1,-1-1 1,1 0-1,0 1 1,0-1-1,-1 1 1,1-1 0,0 0-1,0 1 1,0-1-1,0 0 1,1 0-1,-1 0 1,0 0-1,0 0 1,1 0 0,-1 0-1,0-1 1,1 1-1,-1 0 1,1-1-1,-1 1 1,1-1 0,-1 1-1,1-1 1,2 0-1,3 1-5,0-1 0,0 0-1,0 0 1,-1-1 0,1 0-1,0 0 1,0-1 0,-1 1-1,1-2 1,8-3 0,56-37 0,-59 35-4,0-1 0,1 1 0,0 1 0,1 1 0,21-9 0,-34 15 1,0 0 0,0 0 0,0 0 0,0 0 0,0 0 0,1 0 0,-1 0 0,0 1 0,0-1 0,0 0 0,0 0 0,0 1 0,0-1 0,0 1 0,0-1 0,0 1 0,0-1 0,0 1 0,-1 0 0,1 0 0,0-1 0,0 1 0,0 0 0,-1 0 0,1 0 0,0 0 0,-1 0 0,1-1 0,0 3 0,17 39 0,-3-8 0,-13-32-174,-1 0 1,1 0-1,0 0 0,-1-1 1,1 1-1,0 0 0,0-1 1,0 1-1,0-1 0,1 0 1,-1 0-1,3 2 1,-3-3-119,0 1 1,-1-1 0,1 0-1,0 1 1,0-1 0,-1 0-1,1 0 1,0 0 0,0-1 0,0 1-1,-1 0 1,1-1 0,0 1-1,0-1 1,-1 1 0,1-1-1,0 0 1,-1 0 0,1 0 0,-1 0-1,1 0 1,-1 0 0,1 0-1,-1 0 1,0 0 0,0-1-1,0 1 1,1-1 0,-1 1-1,0-1 1,-1 1 0,1-1 0,0 1-1,0-1 1,-1 0 0,1 0-1,-1 1 1,1-4 0,3-22-6275,-3-5-3166</inkml:trace>
</inkml:ink>
</file>

<file path=ppt/ink/ink5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8.151"/>
    </inkml:context>
    <inkml:brush xml:id="br0">
      <inkml:brushProperty name="width" value="0.025" units="cm"/>
      <inkml:brushProperty name="height" value="0.025" units="cm"/>
      <inkml:brushProperty name="color" value="#E71224"/>
    </inkml:brush>
  </inkml:definitions>
  <inkml:trace contextRef="#ctx0" brushRef="#br0">0 40 5445,'0'0'18033,"61"-40"-19538,-27 53-2435,11 1-3715</inkml:trace>
  <inkml:trace contextRef="#ctx0" brushRef="#br0" timeOffset="1">461 79 11627,'0'0'15898,"-3"10"-13336,-3 4-2264,0-1 0,-1 0-1,0-1 1,-1 0 0,0 0 0,-1-1-1,0 0 1,-12 11 0,5-6-298,-45 49 0,56-59 0,0 1 0,0 0 0,1 0 0,0 0 0,0 0 0,1 0 0,0 1 0,-3 10 0,5-16 0,1 0 0,0-1 0,0 1 0,0 0 0,0 0 0,1-1 0,-1 1 0,0 0 0,1 0 0,-1-1 0,1 1 0,-1-1 0,1 1 0,0 0 0,0-1 0,0 1 0,0-1 0,0 0 0,0 1 0,0-1 0,0 0 0,0 1 0,1-1 0,-1 0 0,0 0 0,1 0 0,-1 0 0,1 0 0,-1-1 0,1 1 0,0 0 0,-1-1 0,1 1 0,2 0 0,9 2 0,-1 0 0,1-1 0,20 1 0,-22-2 0,4 1-100,59 2-1772,-69-3 1626,-1-2 0,1 1 0,-1 0 1,1-1-1,-1 0 0,1 0 0,-1 0 0,0 0 1,0-1-1,1 1 0,-1-1 0,7-5 0,-1-10-4788,-8-4-2445</inkml:trace>
</inkml:ink>
</file>

<file path=ppt/ink/ink5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8.527"/>
    </inkml:context>
    <inkml:brush xml:id="br0">
      <inkml:brushProperty name="width" value="0.025" units="cm"/>
      <inkml:brushProperty name="height" value="0.025" units="cm"/>
      <inkml:brushProperty name="color" value="#E71224"/>
    </inkml:brush>
  </inkml:definitions>
  <inkml:trace contextRef="#ctx0" brushRef="#br0">1 81 12236,'0'0'13644,"72"0"-11369,-17-3-994,6-2-769,3 0-416,-1 1-1313,-6-4-4164,-9 0-3715</inkml:trace>
  <inkml:trace contextRef="#ctx0" brushRef="#br0" timeOffset="1">574 1 18610,'0'0'2178,"-39"51"833,21-20-385,6 0-512,3 0-929,7-3-833,2-2-384,0-7-1793,13-7-1667,0-7-1504,-1-5-1891</inkml:trace>
</inkml:ink>
</file>

<file path=ppt/ink/ink5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130"/>
    </inkml:context>
    <inkml:brush xml:id="br0">
      <inkml:brushProperty name="width" value="0.025" units="cm"/>
      <inkml:brushProperty name="height" value="0.025" units="cm"/>
      <inkml:brushProperty name="color" value="#E71224"/>
    </inkml:brush>
  </inkml:definitions>
  <inkml:trace contextRef="#ctx0" brushRef="#br0">311 75 16271,'0'0'6342,"1"-10"-1649,-1-32-1191,0 40-3447,-1 1 0,1 0 0,-1-1 0,1 1 0,-1 0-1,0 0 1,0 0 0,0 0 0,0 0 0,0 0 0,0 0 0,0 0 0,0 0 0,0 0 0,0 0 0,0 1 0,0-1 0,-1 0 0,1 1 0,0-1 0,0 1 0,-1 0-1,1-1 1,0 1 0,-1 0 0,1 0 0,-1 0 0,1 0 0,-3 0 0,-38 3 256,32 0-311,1 0 0,0 1 0,1 0 0,-1 0 0,1 1 0,-1 0 0,1 0 0,1 1 0,-1 0 0,1 0 0,0 1 0,1 0 0,-12 14 0,13-14 0,0 0 0,0 0 0,1 0 0,0 1 0,0 0 0,0 0 0,1 0 0,0 0 0,1 0 0,0 1 0,0-1 0,1 1 0,0 0 0,1-1 0,0 14 0,0-20-5,1 1 0,-1-1-1,1 0 1,0 0 0,-1 0 0,1 1 0,0-1 0,1 0-1,-1 0 1,0 0 0,0 0 0,1-1 0,-1 1-1,1 0 1,0 0 0,-1-1 0,1 1 0,0-1-1,4 2 1,-2 0-26,1-1 0,0 0-1,0-1 1,0 1 0,0-1-1,0 0 1,1 0 0,7 0-1,0-1-99,1-1-1,-1 0 0,0 0 0,0-1 1,0-1-1,17-6 0,10-9-944,-30 13 821,-1 1 1,1-1-1,0 2 0,0-1 0,14-2 0,-23 7 226,-1-1-1,1 0 1,-1 0 0,1 0 0,-1 1-1,1-1 1,-1 0 0,1 0 0,-1 1-1,1-1 1,-1 1 0,0-1 0,1 0-1,-1 1 1,0-1 0,1 1 0,-1-1-1,0 1 1,1-1 0,-1 1 0,0-1-1,0 1 1,0-1 0,1 1 0,-1-1-1,0 1 1,0-1 0,0 1 0,0 0-1,0-1 1,0 1 0,0-1 0,0 1-1,0-1 1,0 1 0,0-1 0,-1 2-1,-2 23 0,-2-7 113,-1-1 0,-1 0 0,0 0 1,-1-1-1,-11 17 0,-57 78 1253,59-88-758,-16 21 82,-2-1 1,-2-2-1,-57 50 1,70-77-661,23-14 0,1 0 0,0 0 0,-1 0 0,1 0 0,0 0 0,-1 0 0,1 0 0,0 0 0,-1 0 0,1 0 0,0-1 0,0 1 0,-1 0 0,1 0 0,0 0 0,-1 0 0,1-1 0,0 1 0,0 0 0,0 0 0,-1 0 0,1-1 0,0 1 0,0 0 0,0-1 0,-1 1 0,1 0 0,0 0 0,0-1 0,0 1 0,0 0 0,0-1 0,0 1 0,0 0 0,0-1 0,0 1 0,0 0 0,0 0 0,0-1 0,0-4 0,1 0 0,0 0 0,0 1 0,0-1 0,1 0 0,0 1 0,0-1 0,4-6 0,16-25 0,1 2 0,2 0 0,1 2 0,32-30 0,132-113 0,-57 56 0,-105 94 0,38-40 0,-60 59 0,0-1 0,0 0 0,0-1 0,-1 1 0,-1-1 0,1 0 0,3-10 0,-8 17 0,0 1 0,0 0 0,0-1 0,1 1 0,-1 0 0,0-1 0,0 1 0,0-1 0,0 1 0,0 0 0,0-1 0,0 1 0,0-1 0,0 1 0,0 0 0,0-1 0,0 1 0,0-1 0,0 1 0,0 0 0,0-1 0,-1 1 0,1-1 0,0 1 0,0 0 0,0-1 0,-1 1 0,1 0 0,0-1 0,0 1 0,-1 0 0,1 0 0,0-1 0,-1 1 0,1 0 0,0 0 0,-1-1 0,1 1 0,0 0 0,-1 0 0,1 0 0,0 0 0,-1 0 0,1-1 0,-1 1 0,1 0 0,0 0 0,-1 0 0,1 0 0,-1 0 0,1 0 0,0 0 0,-1 0 0,0 1 0,-23 5 0,15 0 0,0 0 0,0 0 0,0 1 0,1 0 0,-1 1 0,2 0 0,-1 0 0,1 0 0,1 1 0,-1 0 0,1 1 0,1-1 0,0 1 0,0 0 0,1 1 0,1-1 0,-1 1 0,2-1 0,-1 1 0,1 0 0,1 0 0,0 12 0,1-19 2,1 0-1,0-1 1,-1 1-1,2-1 1,-1 1-1,0-1 1,1 1-1,-1-1 1,1 0-1,0 0 1,0 0-1,0 0 1,0 0 0,1 0-1,-1 0 1,1-1-1,0 1 1,0-1-1,0 0 1,0 0-1,0 0 1,0 0-1,1-1 1,-1 1-1,7 1 1,2 1-296,0-1 0,0-1 0,1 0 0,-1 0 0,0-2 0,19 0 0,20-3-6080</inkml:trace>
</inkml:ink>
</file>

<file path=ppt/ink/ink5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550"/>
    </inkml:context>
    <inkml:brush xml:id="br0">
      <inkml:brushProperty name="width" value="0.025" units="cm"/>
      <inkml:brushProperty name="height" value="0.025" units="cm"/>
      <inkml:brushProperty name="color" value="#E71224"/>
    </inkml:brush>
  </inkml:definitions>
  <inkml:trace contextRef="#ctx0" brushRef="#br0">62 0 9449,'0'0'19667,"-8"75"-18514,-4-21-128,0 8-513,1-3-256,4 0-31,1-6-129,6-6-96,-2-11-96,2-10-641,0-12-1025,-3-41-16944</inkml:trace>
</inkml:ink>
</file>

<file path=ppt/ink/ink5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39.909"/>
    </inkml:context>
    <inkml:brush xml:id="br0">
      <inkml:brushProperty name="width" value="0.025" units="cm"/>
      <inkml:brushProperty name="height" value="0.025" units="cm"/>
      <inkml:brushProperty name="color" value="#E71224"/>
    </inkml:brush>
  </inkml:definitions>
  <inkml:trace contextRef="#ctx0" brushRef="#br0">1 50 4388,'0'0'17585,"68"-46"-13966,-35 42-1088,6 4-930,7 0-800,6 9-609,2 5-160,-1-1-1089,-8-3-1569,-10-1-1442,-14-5-1121</inkml:trace>
  <inkml:trace contextRef="#ctx0" brushRef="#br0" timeOffset="1">36 292 6919,'0'0'16847,"75"26"-13804,-12-26-865,8-11-1153,1 1-800,-7 2-225,-8 1-1858,-21 4-3395,-22 3-3908</inkml:trace>
</inkml:ink>
</file>

<file path=ppt/ink/ink5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0.251"/>
    </inkml:context>
    <inkml:brush xml:id="br0">
      <inkml:brushProperty name="width" value="0.025" units="cm"/>
      <inkml:brushProperty name="height" value="0.025" units="cm"/>
      <inkml:brushProperty name="color" value="#E71224"/>
    </inkml:brush>
  </inkml:definitions>
  <inkml:trace contextRef="#ctx0" brushRef="#br0">1 97 14157,'0'0'12172,"84"2"-9257,-27-17-1410,8 1-1089,3-1-416,-4-1-2081,-7-2-2884,-8-3-3940</inkml:trace>
</inkml:ink>
</file>

<file path=ppt/ink/ink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3.471"/>
    </inkml:context>
    <inkml:brush xml:id="br0">
      <inkml:brushProperty name="width" value="0.025" units="cm"/>
      <inkml:brushProperty name="height" value="0.025" units="cm"/>
    </inkml:brush>
  </inkml:definitions>
  <inkml:trace contextRef="#ctx0" brushRef="#br0">0 1 15086,'0'0'13037,"56"10"-11884,-23-7-641,5-1-416,4 0-64,2 0-64,-2 0-672,-3 0-962,-6-1-1857,-6-1-962,-7 0-1440,-5 0-5702</inkml:trace>
</inkml:ink>
</file>

<file path=ppt/ink/ink5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1.369"/>
    </inkml:context>
    <inkml:brush xml:id="br0">
      <inkml:brushProperty name="width" value="0.025" units="cm"/>
      <inkml:brushProperty name="height" value="0.025" units="cm"/>
      <inkml:brushProperty name="color" value="#E71224"/>
    </inkml:brush>
  </inkml:definitions>
  <inkml:trace contextRef="#ctx0" brushRef="#br0">228 0 18834,'-8'1'1948,"1"0"-1731,1 1 0,-1 0-1,1 0 1,0 0-1,0 1 1,0-1 0,0 2-1,1-1 1,-1 0 0,1 1-1,0 0 1,0 1-1,0-1 1,0 1 0,1 0-1,0 0 1,0 0 0,-4 7-1,-6 11 339,1 1-1,1 0 1,1 1-1,2 0 1,0 1-1,1 0 0,2 0 1,-5 46-1,2 22 281,5 104-1,4-153-830,0-28-8,1 36-9,-1-51-30,0 1 0,1-1 0,-1 0 0,0 1 0,1-1 0,0 0 0,-1 1 0,1-1 0,0 0 0,0 0 0,1 0 0,-1 0 0,0 0 0,1 0 0,-1 0 0,3 2 0,-3-3 21,-1-1 1,0 0-1,0 0 0,1 0 0,-1 0 0,0 1 0,0-1 1,1 0-1,-1 0 0,0 0 0,1 0 0,-1 0 1,0 0-1,0 0 0,1 0 0,-1 0 0,0 0 1,1 0-1,-1 0 0,0 0 0,1 0 0,-1 0 1,0 0-1,0 0 0,1-1 0,-1 1 0,0 0 0,0 0 1,1 0-1,-1 0 0,0-1 0,0 1 0,1 0 1,-1 0-1,0 0 0,0-1 0,0 1 0,1 0 1,-1 0-1,0-1 0,0 1 0,0 0 0,0 0 1,0-1-1,0 1 0,0 0 0,0-1 0,1 1 0,-1 0 1,0 0-1,0-1 0,2-18-401,-2 18 384,0-50-454,-2 0-1,-15-83 1,8 77 136,-2-84 0,11 140 362,0 0 0,0 0-1,0 0 1,0 0 0,0 0 0,0 0 0,0 0 0,0 0 0,0 1-1,1-1 1,-1 0 0,0 0 0,1 0 0,-1 0 0,1 0 0,-1 0-1,1 1 1,-1-1 0,1 0 0,0 0 0,-1 1 0,1-1-1,0 0 1,0 1 0,-1-1 0,1 1 0,0-1 0,0 1 0,0-1-1,0 1 1,0 0 0,-1-1 0,1 1 0,0 0 0,0 0 0,0 0-1,0-1 1,0 1 0,0 0 0,0 0 0,0 0 0,0 1 0,0-1-1,1 0 1,50 17 268,-38-11-241,1 0-311,0-2 1,0 1-1,0-2 1,0 0-1,0-1 0,1-1 1,-1 0-1,22-2 0,-28 0 128,0-1 0,0 1 0,0-2-1,0 1 1,0-2 0,0 1 0,-1-1 0,0 0-1,0-1 1,0 1 0,0-2 0,-1 1-1,1-1 1,-2 0 0,9-10 0,-3 3 393,-1-2 1,-1 1-1,-1-1 1,0-1-1,0 1 1,-2-1-1,0-1 1,-1 0-1,0 0 1,-2 0-1,0 0 1,-1-1-1,2-26 1,-5 43-213,0 1 0,0-1 1,0 1-1,0-1 0,0 0 0,0 1 0,0-1 0,0 0 1,0 1-1,0-1 0,0 1 0,-1-1 0,1 0 1,0 1-1,0-1 0,-1 1 0,1-1 0,0 0 1,-1 1-1,1-1 0,0 1 0,-1 0 0,1-1 0,-1 1 1,1-1-1,-1 1 0,1-1 0,-1 1 0,0 0-2,0 0 0,0 0 0,0 0 0,0 0 0,0 0 0,0 1 0,0-1 0,0 0 0,0 1 0,1-1 0,-1 1 0,0-1 0,0 1 0,0-1 0,1 1 0,-1 0 0,0-1 0,0 1 0,1 0 0,-2 1 0,-12 18 210,0 2 0,1 0 0,1 1 0,1 0 0,2 0 0,-10 31 0,16-43-105,-15 47 171,2 0 0,3 2 1,3-1-1,2 1 0,1 115 0,11-146-890,-3-29 562,-1 1 0,0-1 0,0 0 0,0 1 0,1-1 0,-1 0 0,0 1 0,0-1 0,1 0 0,-1 0 0,0 1 0,1-1 0,-1 0 0,0 0 0,1 0-1,-1 1 1,0-1 0,1 0 0,-1 0 0,0 0 0,1 0 0,-1 0 0,1 0 0,-1 0 0,0 1 0,1-1 0,-1 0 0,1-1 0,-1 1 0,0 0 0,1 0-1,-1 0 1,1 0 0,1-2-11,0 1-1,0-1 1,0 1-1,0-1 1,0 0-1,-1 0 1,1 0 0,-1 0-1,1 0 1,-1 0-1,0-1 1,0 1-1,0 0 1,0-1-1,0 1 1,0-4-1,11-46-153,10-89 0,-5 18-89,-17 122 283,0-1 0,0 1 0,1-1 1,-1 0-1,1 1 0,-1-1 1,1 1-1,0-1 0,-1 1 1,1 0-1,0-1 0,0 1 1,0 0-1,2-2 0,-3 2 1,1 1 0,0 0-1,-1-1 1,1 1 0,0 0 0,-1 0 0,1-1-1,0 1 1,0 0 0,-1 0 0,1 0-1,0 0 1,0 0 0,-1 0 0,1 0-1,0 0 1,-1 0 0,1 0 0,0 1-1,0-1 1,-1 0 0,2 1 0,4 2 36,0 1 0,-1 0-1,1 0 1,-1 0 0,8 9 0,10 7-20,-19-18-4,-1 1-1,1-1 0,0 0 0,-1-1 1,1 1-1,0-1 0,0 1 0,0-1 1,0-1-1,0 1 0,1 0 0,-1-1 1,0 0-1,0 0 0,0 0 0,1-1 1,-1 1-1,0-1 0,0 0 1,0 0-1,0 0 0,0-1 0,0 1 1,0-1-1,-1 0 0,1 0 0,-1-1 1,1 1-1,4-5 0,-4 3 38,0 0-1,0-1 1,-1 1 0,1-1-1,-1 0 1,0 0-1,-1 0 1,1 0 0,-1 0-1,0 0 1,0-1-1,0 1 1,-1-1 0,0 1-1,0-1 1,-1 0-1,1 1 1,-1-1 0,-1 0-1,1 1 1,-2-10-1,1 14-56,1 1-1,0-1 0,0 1 0,0-1 0,-1 1 1,1-1-1,0 1 0,0 0 0,-1-1 0,1 1 1,0-1-1,-1 1 0,1 0 0,-1-1 0,1 1 1,-1 0-1,1 0 0,0-1 0,-1 1 0,1 0 1,-1 0-1,1 0 0,-1-1 0,1 1 1,-1 0-1,1 0 0,-1 0 0,1 0 0,-1 0 1,1 0-1,-1 0 0,1 0 0,-1 0 0,1 0 1,-1 0-1,1 1 0,-1-1 0,1 0 0,-1 0 1,1 0-1,-1 1 0,1-1 0,-1 1 0,-21 13-114,16-7 136,0 2 0,0-1 0,0 1 0,1 0 0,0 0 0,1 1 0,0-1 0,0 1 0,1 0 0,1 0 0,0 0 0,0 0 0,1 1 0,0-1 0,0 13 0,1-21-19,0 0-1,0 0 1,0 0-1,1 0 1,-1 0-1,0 0 0,1 0 1,-1 0-1,1 0 1,-1 0-1,1 0 1,0-1-1,0 1 1,0 0-1,0 0 0,0-1 1,0 1-1,1-1 1,-1 1-1,1-1 1,-1 1-1,1-1 1,2 2-1,-1-2-28,1 1 0,-1-1 0,1 0 0,-1 0 0,1-1 0,-1 1 0,1-1 0,0 1 0,-1-1 0,1 0 0,-1-1 0,5 0-1,4-1-140,0 0-1,0-2 0,0 1 1,-1-1-1,1-1 0,-1 0 1,10-7-1,-3-1-196,-2-1 0,0 0 0,0-1 0,-1-1 0,-1 0 0,-1-1 0,0-1 0,-2 0 0,0 0 0,0-1 0,-2-1 0,-1 1 0,0-2 0,-1 1 0,-1-1 0,-1 0 0,-1 0 0,-1 0 0,0-25 0,-13 56 1285,-1 12-719,1 1 1,0 0-1,2 1 0,1 0 0,1 0 1,1 1-1,0-1 0,2 1 1,2 0-1,0 0 0,3 28 1,-2-50-186,0-1 0,0 1 0,1-1 1,-1 1-1,1-1 0,-1 0 0,1 1 1,0-1-1,0 0 0,0 0 0,1 1 1,-1-1-1,0 0 0,1 0 0,-1 0 1,1-1-1,0 1 0,0 0 0,0-1 1,-1 1-1,1-1 0,1 1 0,-1-1 1,0 0-1,0 0 0,0 0 0,1 0 1,-1 0-1,1 0 0,-1-1 0,0 1 1,1-1-1,-1 0 0,1 0 0,2 0 1,0 0 82,1-1 0,0 0 0,-1 0 0,1-1 0,-1 1 0,1-1 0,-1 0 1,0-1-1,0 1 0,0-1 0,0 0 0,0-1 0,-1 1 0,6-6 0,4-6 133,0-2-1,-1 0 0,-1 0 0,0-1 0,-2-1 0,0 0 1,-1 0-1,-1-1 0,-1 0 0,0 0 0,-2-1 0,0 0 1,3-41-1,-10 42-225,-7 19-219,6 3 193,1 0-1,0 0 1,0 0-1,0 0 0,1 0 1,-1 0-1,0 1 1,1-1-1,-1 1 0,0 3 1,-11 26-32,3 1 1,0 0 0,2 1-1,2 0 1,1 0-1,1 0 1,2 1 0,2-1-1,7 64 1,4-64-464,-11-33 499,1 0 1,-1-1-1,0 1 0,1 0 0,-1 0 0,1-1 0,-1 1 0,1 0 0,-1-1 0,1 1 0,-1 0 0,1-1 0,0 1 0,-1-1 0,1 1 1,0-1-1,0 1 0,-1-1 0,1 0 0,0 1 0,0-1 0,0 0 0,-1 1 0,1-1 0,0 0 0,0 0 0,0 0 0,0 0 1,0 0-1,-1 0 0,1 0 0,0 0 0,0 0 0,0 0 0,0-1 0,1 0 0,-1 0 11,0 0 1,0 0-1,0 0 0,-1-1 0,1 1 0,0 0 1,-1 0-1,1-1 0,-1 1 0,1-1 1,-1 1-1,1-1 0,-1 1 0,0-1 1,0 1-1,0 0 0,0-1 0,0-1 0,-1-37-45,0 26 84,-1-6 355,-1 1 1,0 0 0,-2 0 0,0 0 0,-15-35-1,11 30 292,0 0-1,-7-38 0,16 62-672,0 0-1,0-1 1,0 1-1,0 0 1,0-1-1,0 1 1,0 0-1,0-1 1,0 1-1,0 0 1,0-1-1,1 1 1,-1 0-1,0-1 1,0 1-1,0 0 1,0-1-1,1 1 1,-1 0-1,0 0 1,0-1-1,1 1 1,-1 0-1,0 0 1,0-1-1,1 1 1,-1 0-1,0 0 1,1 0-1,-1 0 1,0-1-1,1 1 1,-1 0-1,0 0 1,1 0-1,-1 0 1,0 0-1,1 0 1,-1 0-1,0 0 1,1 0-1,-1 0 1,0 0-1,1 0 1,-1 0-1,0 0 1,1 0-1,-1 1 1,0-1-1,1 0 1,-1 0-1,0 0 1,1 0-1,-1 1 1,1-1-1,23 11-126,-22-10 148,98 42-2792,-29-26-6156,-16-13-3897</inkml:trace>
</inkml:ink>
</file>

<file path=ppt/ink/ink5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1.877"/>
    </inkml:context>
    <inkml:brush xml:id="br0">
      <inkml:brushProperty name="width" value="0.025" units="cm"/>
      <inkml:brushProperty name="height" value="0.025" units="cm"/>
      <inkml:brushProperty name="color" value="#E71224"/>
    </inkml:brush>
  </inkml:definitions>
  <inkml:trace contextRef="#ctx0" brushRef="#br0">0 1 9225,'16'10'11146,"-1"11"-9064,-7 12 1602,-3 11-737,-2 10-1730,-3 10-737,0 3-384,-7-6-32,3-9-128,4-11-961,0-17-929,11-18-256,4-7-352,-4-25-481,-9-13-2082,-2-11-9513</inkml:trace>
</inkml:ink>
</file>

<file path=ppt/ink/ink5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207"/>
    </inkml:context>
    <inkml:brush xml:id="br0">
      <inkml:brushProperty name="width" value="0.025" units="cm"/>
      <inkml:brushProperty name="height" value="0.025" units="cm"/>
      <inkml:brushProperty name="color" value="#E71224"/>
    </inkml:brush>
  </inkml:definitions>
  <inkml:trace contextRef="#ctx0" brushRef="#br0">1 0 19923,'0'0'9449,"17"54"-9962,20-46-1665,14-5-1089,1-3-1057,1 0-384,-5 0-385,-11 0-2242</inkml:trace>
</inkml:ink>
</file>

<file path=ppt/ink/ink5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551"/>
    </inkml:context>
    <inkml:brush xml:id="br0">
      <inkml:brushProperty name="width" value="0.025" units="cm"/>
      <inkml:brushProperty name="height" value="0.025" units="cm"/>
      <inkml:brushProperty name="color" value="#E71224"/>
    </inkml:brush>
  </inkml:definitions>
  <inkml:trace contextRef="#ctx0" brushRef="#br0">143 166 3587,'1'5'1611,"0"0"0,0 0-1,-1 1 1,1-1 0,-1 0-1,-1 0 1,-1 11 0,-16 36 4097,5-27-4280,-35 47-1,24-39 816,-11 16-417,30-36-1619,11-15-299,-5 2 94,41-15-290,-22 7-432,1 0 0,-1 2 0,1 0 1,1 2-1,-1 0 0,23 0 0,-30 4 237,1 1 1,-1 0-1,1 1 1,-1 0-1,0 2 1,20 6 0,-30-9 475,-1 0 1,0 0 0,1 0 0,-1 1-1,0 0 1,0-1 0,0 1 0,0 0-1,0 0 1,0 1 0,0-1 0,-1 1-1,1-1 1,-1 1 0,0 0 0,0 0 0,0 0-1,0 0 1,0 0 0,-1 0 0,1 1-1,-1-1 1,0 0 0,0 1 0,0-1-1,0 1 1,-1-1 0,0 1 0,1 0-1,-1-1 1,-1 6 0,0-5 277,0 0-1,-1 0 1,1 0 0,-1-1 0,0 1-1,0 0 1,0-1 0,-1 1 0,1-1-1,-1 0 1,0 0 0,0 0 0,0 0-1,0 0 1,0 0 0,-6 2 0,-65 33 2819,63-32-2599,-10 3-77,1 0 0,-1-1 1,-1-1-1,1-1 1,-1-1-1,-1-1 0,-23 1 1,44-5-492,0 0 0,0 0 0,0 0 0,0 0-1,0 0 1,0-1 0,0 1 0,0-1 0,0 1 0,1-1 0,-1 0 0,0 0 0,0 0 0,0 0 0,1 0 0,-1 0 0,0 0 0,1-1 0,-1 1-1,1 0 1,0-1 0,-1 1 0,1-1 0,0 0 0,0 1 0,0-1 0,0 0 0,0 0 0,1 0 0,-1 0 0,0 0 0,1 1 0,-1-1 0,1 0-1,0 0 1,0 0 0,0 0 0,0-1 0,0 1 0,0-2 0,1-8-1026,1 1 0,0 0 1,0 0-1,1-1 0,0 2 0,6-13 0,16-33-4433,5-6-1665</inkml:trace>
  <inkml:trace contextRef="#ctx0" brushRef="#br0" timeOffset="1">370 0 6470,'0'0'13453,"-6"87"-11435,1-33-641,5 11-320,0 3-576,12 0-321,9-7-96,0-7-128,2-9-1218,-5-14-896,0-11 417,-8-12-353</inkml:trace>
</inkml:ink>
</file>

<file path=ppt/ink/ink5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2.893"/>
    </inkml:context>
    <inkml:brush xml:id="br0">
      <inkml:brushProperty name="width" value="0.025" units="cm"/>
      <inkml:brushProperty name="height" value="0.025" units="cm"/>
      <inkml:brushProperty name="color" value="#E71224"/>
    </inkml:brush>
  </inkml:definitions>
  <inkml:trace contextRef="#ctx0" brushRef="#br0">71 147 10698,'0'0'5221,"-55"-67"-1922,41 39-384,13 6-64,5 8-865,25 5-1346,9 3-480,13 6-160,3 0-192,1 0-2082,-7 2-2947,-5 2-8104</inkml:trace>
</inkml:ink>
</file>

<file path=ppt/ink/ink5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3.221"/>
    </inkml:context>
    <inkml:brush xml:id="br0">
      <inkml:brushProperty name="width" value="0.025" units="cm"/>
      <inkml:brushProperty name="height" value="0.025" units="cm"/>
      <inkml:brushProperty name="color" value="#E71224"/>
    </inkml:brush>
  </inkml:definitions>
  <inkml:trace contextRef="#ctx0" brushRef="#br0">1 0 17905,'0'0'7847,"0"85"-6117,0-35-673,0 5-737,0 0-288,4-7-384,9-11-1153,10-15-930,2-12-1729,-1-10-2466</inkml:trace>
</inkml:ink>
</file>

<file path=ppt/ink/ink5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3.594"/>
    </inkml:context>
    <inkml:brush xml:id="br0">
      <inkml:brushProperty name="width" value="0.025" units="cm"/>
      <inkml:brushProperty name="height" value="0.025" units="cm"/>
      <inkml:brushProperty name="color" value="#E71224"/>
    </inkml:brush>
  </inkml:definitions>
  <inkml:trace contextRef="#ctx0" brushRef="#br0">242 215 19186,'-6'-10'2808,"2"3"-2215,1 1 0,-2-1-1,1 1 1,-1 0 0,0 0-1,-12-10 1,15 14-473,-1 0 0,1 1 0,-1-1 0,0 0 0,0 1 0,0 0 0,0-1 0,0 1 0,0 0 0,0 1 0,0-1 0,0 1 0,0-1 0,0 1 0,-1 0-1,1 0 1,0 0 0,0 1 0,0-1 0,-1 1 0,1-1 0,0 1 0,0 0 0,-5 3 0,1 0-101,1 0-1,-1 1 1,1 0-1,0 0 1,0 0-1,1 1 0,-1 0 1,1 0-1,1 0 1,-1 0-1,1 1 1,0 0-1,-5 12 1,3-5 23,1 0 0,0 1 1,0 0-1,2 0 1,0 0-1,-2 18 0,5-30-24,0 1-1,-1-1 0,1 1 0,0-1 1,1 1-1,-1-1 0,1 1 0,-1-1 1,1 0-1,0 1 0,0-1 0,1 0 1,-1 0-1,1 1 0,-1-1 0,1 0 0,0-1 1,3 5-1,-2-5-7,0 0 0,0 0 0,0-1 0,0 1 0,0-1 0,1 1 0,-1-1 0,0 0 0,1 0 0,-1 0 0,1-1 0,-1 1 0,1-1 0,-1 0 0,1 0 0,-1 0 0,1-1 0,3 0 0,4-1 18,1-1-1,-1-1 0,0 1 1,0-2-1,0 0 1,-1 0-1,1-1 0,-1 0 1,-1 0-1,1-1 0,-1-1 1,8-8-1,6-6 22,-1-2-1,-2 0 1,23-33-1,-28 33 242,-1 0-1,18-39 0,-28 52-211,1 0 0,-2 0 0,1-1 0,-2 0 0,1 0 0,-2 0 0,0 0 0,0-15 0,-1 27-81,0 1 0,0-1 0,0 0 0,0 1 0,0-1 0,0 0 0,0 0 0,0 1 0,0-1 1,-1 0-1,1 1 0,0-1 0,0 0 0,0 0 0,0 1 0,-1-1 0,1 0 0,0 0 1,0 1-1,-1-1 0,1 0 0,0 0 0,0 0 0,-1 0 0,1 1 0,0-1 0,-1 0 0,1 0 1,0 0-1,0 0 0,-1 0 0,1 0 0,0 0 0,-1 0 0,1 0 0,0 0 0,-1 0 0,1 0 1,0 0-1,-1 0 0,1 0 0,0 0 0,0 0 0,-1 0 0,1 0 0,0-1 0,-1 1 0,1 0 1,0 0-1,0 0 0,-1 0 0,1-1 0,0 1 0,0 0 0,-1 0 0,1-1 0,0 1 0,0 0 1,0 0-1,0-1 0,-1 1 0,1 0 0,0-1 0,0 1 0,0 0 0,0 0 0,0-1 0,0 1 1,0-1-1,-7 12-30,1 0 0,0 1 0,1 0 0,0-1 0,1 2 0,-4 15 0,-14 80-46,17-74-14,-2 44 0,6-70-6,1-1 0,0 0 0,0 0 0,1 0 1,0 1-1,0-1 0,1 0 0,0 0 1,0 0-1,1-1 0,-1 1 0,2-1 0,3 7 1,-4-10-83,0 0 0,0-1 1,0 1-1,0-1 1,0 0-1,1 0 1,-1 0-1,1 0 0,0 0 1,0-1-1,-1 0 1,1 0-1,0 0 0,0 0 1,0-1-1,0 1 1,0-1-1,6 0 0,-3 0-446,0-1 0,1 0-1,-1 0 1,0 0-1,0-1 1,0 0 0,0 0-1,0-1 1,7-4-1,26-22-5505</inkml:trace>
</inkml:ink>
</file>

<file path=ppt/ink/ink5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4.329"/>
    </inkml:context>
    <inkml:brush xml:id="br0">
      <inkml:brushProperty name="width" value="0.025" units="cm"/>
      <inkml:brushProperty name="height" value="0.025" units="cm"/>
      <inkml:brushProperty name="color" value="#E71224"/>
    </inkml:brush>
  </inkml:definitions>
  <inkml:trace contextRef="#ctx0" brushRef="#br0">154 164 15855,'-9'2'3790,"3"0"-3483,-1 0 0,1 1 0,0 0 0,0 0-1,0 1 1,0-1 0,0 1 0,1 0 0,0 1-1,0 0 1,0-1 0,0 1 0,1 1 0,0-1 0,0 1-1,0 0 1,1 0 0,-4 8 0,-1 0 109,1 1 1,0 0 0,-7 24-1,12-32-263,0 0 0,1 0 0,0 0-1,0 0 1,0 1 0,1-1 0,0 0 0,0 0-1,1 0 1,2 12 0,-2-17-138,0 0 0,0-1 0,0 1 0,0 0 1,0 0-1,0 0 0,0-1 0,0 1 0,1 0 0,-1-1 0,0 0 0,1 1 0,0-1 1,-1 0-1,1 1 0,0-1 0,0 0 0,-1 0 0,1-1 0,3 2 0,0 0 16,1-1 0,-1 0 0,1 0 0,0-1-1,-1 1 1,1-1 0,8-1 0,-1 0-77,0-1 0,0-1 0,0 0 0,0-1 0,22-9 0,-13 1-326,-2-1 0,1 0 1,-2-1-1,26-24 0,-35 28 17,0 0 1,0 0-1,-1-1 1,0-1-1,-1 1 1,0-2-1,-1 1 1,9-24-1,-15 35 324,0 0 0,-1 0 0,1 0 0,-1 0 0,1 0 1,-1 0-1,0 0 0,1 0 0,-1 0 0,0 0 0,0 0 0,0 0 0,0 0 0,0 0 0,0 0 0,0-1 0,0 1 1,0 0-1,0 0 0,-1 0 0,1 0 0,-1-1 0,-17 11 179,-21 35 527,35-39-672,-52 78 389,51-75-282,1 0 0,1 0-1,-1 1 1,1-1 0,0 1 0,1 0-1,0 0 1,-1 18 0,3-26-113,0 0-1,0 0 1,1 1 0,-1-1-1,0 0 1,1 0 0,-1 1 0,1-1-1,-1 0 1,1 0 0,0 0-1,0 0 1,-1 0 0,1 0 0,0 0-1,0 0 1,0 0 0,0 0-1,0 0 1,0 0 0,0-1 0,0 1-1,0 0 1,1-1 0,-1 1-1,0-1 1,0 0 0,0 1 0,1-1-1,-1 0 1,0 1 0,1-1-1,-1 0 1,0 0 0,1 0 0,1-1-1,54-5-1396,-24-3-86,15-10-4853,15-5-1274,-20 16 8184,-42 8-440,-1 0-1,1 0 1,-1 0 0,1 0 0,-1 0-1,1 0 1,-1 0 0,1 0 0,-1 0-1,1 1 1,-1-1 0,1 0-1,-1 0 1,1 0 0,-1 1 0,1-1-1,-1 0 1,0 1 0,1-1 0,-1 0-1,0 1 1,1-1 0,-1 0 0,0 1-1,1-1 1,-1 1 0,0-1-1,0 1 1,1-1 0,-1 1 0,0-1-1,0 0 1,0 1 0,0-1 0,1 1-1,-1-1 1,0 1 0,0-1-1,0 1 1,0 0 0,0-1 0,-1 1-1,1-1 1,0 1 0,0-1 0,0 0-1,0 1 1,-1 0 0,-8 28 4081,-67 120 2670,47-97-5290,2 1 1,-26 76-1,53-129-1580,-2 6 148,0-1 0,1 0 0,0 0 0,-1 1 0,2-1 0,-1 11 0,1-15-154,1-1 1,0 0 0,-1 1-1,1-1 1,0 0 0,0 0-1,-1 1 1,1-1-1,0 0 1,-1 0 0,1 0-1,0 0 1,0 0 0,0 0-1,-1 0 1,1 0-1,0 0 1,0 0 0,-1 0-1,1-1 1,0 1 0,-1 0-1,1 0 1,0-1 0,-1 1-1,1-1 1,0 1-1,0-1 1,8-6-39,-1 1 0,0-1 1,0-1-1,-1 1 0,1-1 0,-2-1 0,12-16 1,38-76-538,-47 83 447,112-265-1363,9-17 1358,-125 290 149,-2 4-5,0-1 1,1 0-1,-1 1 1,1 0 0,0 0-1,1 0 1,-1 0 0,1 1-1,0-1 1,1 1 0,-1 1-1,13-9 1,-18 13-18,1 0 0,-1 0 0,0 0 0,1 0-1,-1 1 1,1-1 0,-1 0 0,0 0 0,1 0 0,-1 1 0,1-1 0,-1 0 0,0 0 0,0 1 0,1-1 0,-1 0 0,0 0-1,1 1 1,-1-1 0,0 1 0,0-1 0,1 0 0,-1 1 0,0-1 0,0 0 0,0 1 0,0-1 0,0 1 0,0-1 0,1 0 0,-1 1-1,0-1 1,0 1 0,0-1 0,0 1 0,0-1 0,-1 0 0,1 1 0,0-1 0,0 1 0,0-1 0,0 0 0,0 1 0,0-1-1,-1 1 1,1-1 0,-5 25 73,-3-7-6,0-1 1,-1-1-1,-19 26 0,19-30 78,1 0 1,0 0-1,1 0 0,0 1 0,1 0 0,1 1 1,-8 26-1,13-39-150,0 0 0,-1 0-1,1 0 1,0 0 0,0 0 0,0 0 0,0 0 0,0 1 0,1-1-1,-1 0 1,0 0 0,0 0 0,1 0 0,-1 0 0,0 0-1,1 0 1,0 0 0,-1 0 0,1 0 0,-1 0 0,1 0 0,0 0-1,0-1 1,-1 1 0,1 0 0,0 0 0,0-1 0,0 1-1,0-1 1,0 1 0,0-1 0,0 1 0,0-1 0,2 1 0,42 4-430,-31-5 185,-3 0-27,13 0-35,1 1-1,-1 2 0,0 0 0,0 1 0,0 2 1,31 10-1,-53-15 328,-1-1 0,1 1 0,0 0 0,-1-1 0,1 1 0,0 0 0,-1 0 0,0 0 0,1 0 0,-1 0 0,1 0 0,-1 0 0,0 1 0,0-1 0,0 1 0,0-1 0,0 0 0,0 1 0,0 0 0,0-1 0,0 1 0,0 1 0,-1-1 66,-1-1 0,1 1 1,0-1-1,-1 1 0,1-1 0,-1 0 0,1 1 0,-1-1 0,0 0 0,0 1 0,1-1 0,-1 0 1,0 0-1,0 0 0,0 1 0,0-1 0,-1 0 0,1-1 0,-2 3 0,-8 4 327,0-1-1,-1 0 0,1 0 0,-17 4 1,13-4-450,-1 0 1,0-2 0,0 0 0,0 0 0,-1-2 0,1 0 0,-1-1 0,1 0 0,-25-3-1,27-8-3956,6-8-5648</inkml:trace>
</inkml:ink>
</file>

<file path=ppt/ink/ink5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233"/>
    </inkml:context>
    <inkml:brush xml:id="br0">
      <inkml:brushProperty name="width" value="0.025" units="cm"/>
      <inkml:brushProperty name="height" value="0.025" units="cm"/>
      <inkml:brushProperty name="color" value="#E71224"/>
    </inkml:brush>
  </inkml:definitions>
  <inkml:trace contextRef="#ctx0" brushRef="#br0">150 142 13261,'1'-9'2882,"1"-28"-234,-2 36-2500,0 0-1,0 0 1,0 0-1,0 0 1,0 0-1,0 0 1,0 0-1,0 0 1,-1 0-1,1 1 1,0-1-1,-1 0 1,1 0-1,0 0 1,-1 0-1,1 0 1,-1 0-1,1 0 0,-1 1 1,0-1-1,1 0 1,-1 0-1,0 1 1,0-1-1,1 1 1,-1-1-1,0 0 1,0 1-1,0 0 1,0-1-1,0 1 1,0-1-1,1 1 1,-1 0-1,0 0 1,0-1-1,0 1 1,0 0-1,0 0 1,0 0-1,-1 0 1,-1 1 3,0-1 0,0 1 0,0-1 0,0 1 0,1 0 0,-1 0-1,0 0 1,1 1 0,-1-1 0,1 1 0,0-1 0,-4 4 0,-4 7-34,0 0 0,1 1-1,1 0 1,0 1 0,1 0 0,0 0 0,1 0-1,0 1 1,2 0 0,0 0 0,0 1-1,1-1 1,1 1 0,1-1 0,1 29 0,0-41-67,0-1 0,1 0 0,-1 0 0,1 0 0,0 1 0,0-1 0,0 0 0,0 0 1,0 0-1,0 0 0,0-1 0,1 1 0,-1 0 0,1 0 0,-1-1 0,1 1 0,0-1 0,0 1 1,0-1-1,-1 0 0,1 0 0,0 0 0,1 0 0,-1 0 0,0 0 0,0 0 0,0-1 0,0 1 1,1-1-1,-1 0 0,0 1 0,4-1 0,4 0 103,-1 0-1,1-1 1,0 0 0,0 0 0,0-1-1,14-4 1,-2-2-45,-1-1 0,0-1-1,-1-1 1,0 0-1,-1-2 1,26-21 0,-20 13-114,-2-1 1,0-1-1,-1 0 1,19-30-1,-34 44 11,-1 1 0,-1-2 0,1 1 0,-2 0-1,1-1 1,-1 0 0,-1 0 0,0-1 0,0 1 0,2-18 0,-5 28-7,0-1 1,0 1 0,0-1-1,0 1 1,1-1 0,-1 1-1,0-1 1,0 1 0,0-1-1,0 1 1,0-1 0,0 1 0,0-1-1,-1 1 1,1-1 0,0 1-1,0-1 1,0 1 0,0 0-1,-1-1 1,1 1 0,0-1-1,0 1 1,-1-1 0,1 1 0,0 0-1,-1-1 1,1 1 0,-1 0-1,1-1 1,0 1 0,-1 0-1,1-1 1,-1 1 0,1 0-1,-1 0 1,1 0 0,-1-1-1,1 1 1,-1 0 0,1 0 0,-1 0-1,1 0 1,-1 0 0,1 0-1,-1 0 1,1 0 0,-1 0-1,1 0 1,-1 0 0,1 0-1,-1 0 1,1 1 0,0-1-1,-2 0 1,-25 19-48,16-4 63,0 1 0,1 0 0,1 0 0,0 1 0,1 0 0,1 1 0,0-1 0,2 1 0,0 1 0,1-1 0,1 1 0,0-1 0,2 1 0,0 0 0,3 30 0,-1-45-8,0 0 0,0 0 0,0 0 0,0 0 0,1-1 0,0 1 0,0 0 0,0-1 0,0 1 0,1-1 0,-1 0 0,1 0 0,0 0 0,0 0 0,0 0 0,0 0 0,0-1 0,0 0 0,1 1 0,0-1 0,-1-1 0,1 1 0,0 0 0,0-1 0,0 0 0,0 0 0,0 0 0,0 0 0,0-1 0,5 1 0,2-1 8,0 1 1,0-2 0,-1 1-1,1-1 1,-1-1 0,1 0-1,-1 0 1,1-1 0,-1-1-1,18-8 1,-18 7-15,0-1 0,-1 0 0,1-1 0,-2 0 0,1-1 0,-1 1 0,0-2 0,0 1 0,-1-1 0,0 0 0,-1-1 0,0 1 0,0-1 0,-1 0 0,-1-1 0,1 1 0,-2-1 0,1 0 0,1-12 0,-8 12-41,-5 19-57,-7 20-105,9-12 212,1 0 0,1 1-1,0 0 1,1-1 0,1 1-1,0 0 1,2 30 0,0-44-4,1-1 0,-1 1 0,0-1 1,1 1-1,0-1 0,-1 1 0,1-1 1,0 1-1,0-1 0,0 0 0,1 0 1,-1 1-1,1-1 0,-1 0 0,1 0 1,-1 0-1,1 0 0,0-1 0,0 1 1,3 2-1,-1-2 2,0 0 0,0-1 0,0 1 1,0-1-1,1 0 0,-1 0 0,0 0 0,0-1 0,1 1 1,-1-1-1,6-1 0,3 0 2,-1 0 1,0-2-1,1 1 1,-1-2-1,0 1 1,0-2-1,16-8 1,-15 6-10,-1-1 0,0 0 0,0-1 0,-1 0 0,0-1 0,-1 0 0,0-1 0,15-21 0,-20 25 0,0 0 0,-1-1 0,0 1 0,-1-1 0,0 0 0,0 0 0,-1 0 0,1 0 0,-2 0 0,1-1 0,-1 1 0,-1-1 0,1 1 0,-2-1 0,1 1 0,-3-12 0,3 19 0,0 0 0,0 0 0,0 0 0,0 0 0,0 0 0,-1 0 0,1 1 0,0-1 0,-1 0 0,1 0 0,-1 0 0,1 0 0,-1 0 0,1 1 0,-1-1 0,1 0 0,-1 0 0,0 1 0,0-1 0,1 0 0,-1 1 0,0-1 0,0 1 0,0-1 0,0 1 0,1-1 0,-1 1 0,0 0 0,0 0 0,0-1 0,0 1 0,0 0 0,0 0 0,0 0 0,0 0 0,0 0 0,0 0 0,0 0 0,0 0 0,0 0 0,0 1 0,0-1 0,0 0 0,0 0 0,-1 2 0,-1-1 0,-1 1 0,1 0 0,0 0 0,0 0 0,0 0 0,0 0 0,1 1 0,-1-1 0,1 1 0,-1 0 0,-1 3 0,-2 3 0,1 1 0,1 0 0,-1 0 0,2 0 0,-1 0 0,1 1 0,1 0 0,0-1 0,1 1 0,-1 12 0,2-19 0,0 0 0,0 0 0,0 0 0,1 0 0,-1 0 0,1 0 0,0 0 0,0 0 0,1-1 0,-1 1 0,1 0 0,0-1 0,-1 1 0,2-1 0,-1 1 0,0-1 0,1 0 0,-1 0 0,1 0 0,0 0 0,0-1 0,0 1 0,1-1 0,-1 0 0,0 0 0,1 0 0,0 0 0,-1 0 0,7 1 0,-2-1-634,0 0 0,1 0-1,-1-1 1,15 0 0,-20 0 273,-1-1-1,1 0 1,-1-1-1,1 1 1,-1 0-1,0-1 1,1 0-1,-1 1 1,0-1-1,0 0 1,1 0-1,-1 0 1,0 0-1,0-1 1,0 1-1,0 0 1,0-1-1,0 0 1,-1 1-1,3-4 1,9-21-10465</inkml:trace>
</inkml:ink>
</file>

<file path=ppt/ink/ink5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576"/>
    </inkml:context>
    <inkml:brush xml:id="br0">
      <inkml:brushProperty name="width" value="0.025" units="cm"/>
      <inkml:brushProperty name="height" value="0.025" units="cm"/>
      <inkml:brushProperty name="color" value="#E71224"/>
    </inkml:brush>
  </inkml:definitions>
  <inkml:trace contextRef="#ctx0" brushRef="#br0">1 1 25560,'0'0'4036,"50"47"-15663</inkml:trace>
</inkml:ink>
</file>

<file path=ppt/ink/ink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3.812"/>
    </inkml:context>
    <inkml:brush xml:id="br0">
      <inkml:brushProperty name="width" value="0.025" units="cm"/>
      <inkml:brushProperty name="height" value="0.025" units="cm"/>
    </inkml:brush>
  </inkml:definitions>
  <inkml:trace contextRef="#ctx0" brushRef="#br0">1 2 14253,'0'0'9199,"8"-1"-8383,5 1-531,0 0-1,0 1 0,0 0 0,0 1 1,-1 1-1,22 6 0,-26-7-249,1 1 0,-1 0 0,0 1 0,0 0 0,-1 0 0,1 0 0,-1 1 0,0 0 0,0 1 0,0 0 0,-1 0 0,6 7 0,-10-11 1,-1 0 1,0 1-1,1-1 0,-1 0 0,0 1 0,-1-1 0,1 1 0,0 0 1,-1-1-1,1 1 0,-1 0 0,0-1 0,0 1 0,0 0 0,0-1 1,-1 1-1,1-1 0,-1 1 0,1 0 0,-1-1 0,0 1 0,0-1 1,0 1-1,0-1 0,-1 0 0,1 1 0,-1-1 0,-2 3 0,-4 5 183,-2 1 0,1-2 0,-1 1 0,-14 9 0,11-9-296,-24 19 67,-18 15-880,24-10-4536,20-16-1332</inkml:trace>
</inkml:ink>
</file>

<file path=ppt/ink/ink5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5.919"/>
    </inkml:context>
    <inkml:brush xml:id="br0">
      <inkml:brushProperty name="width" value="0.025" units="cm"/>
      <inkml:brushProperty name="height" value="0.025" units="cm"/>
      <inkml:brushProperty name="color" value="#E71224"/>
    </inkml:brush>
  </inkml:definitions>
  <inkml:trace contextRef="#ctx0" brushRef="#br0">32 0 19122,'0'0'8616,"-2"52"-8231,2 3 127,0 13 65,-3 7-161,0 5-288,0-6-64,3-10-32,0-7-32,0-11-833,0-12-1505,0-16-1537,-9-14-1571,-2-4-3522</inkml:trace>
</inkml:ink>
</file>

<file path=ppt/ink/ink5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6.294"/>
    </inkml:context>
    <inkml:brush xml:id="br0">
      <inkml:brushProperty name="width" value="0.025" units="cm"/>
      <inkml:brushProperty name="height" value="0.025" units="cm"/>
      <inkml:brushProperty name="color" value="#E71224"/>
    </inkml:brush>
  </inkml:definitions>
  <inkml:trace contextRef="#ctx0" brushRef="#br0">11 416 9929,'-5'-30'1706,"2"0"-1,1 0 1,1 0 0,2 0-1,5-40 1,-4 60-1343,-1 0 0,2 0 0,0 0 1,0 1-1,0-1 0,1 1 1,1 0-1,-1 0 0,2 0 1,-1 1-1,1 0 0,0 0 0,1 0 1,0 1-1,0 0 0,1 0 1,-1 1-1,2 0 0,14-9 1,-15 11-318,0 1 1,0 0-1,0 1 1,0-1-1,0 1 1,0 1-1,1 0 1,-1 0-1,1 1 1,-1 0-1,0 0 1,1 1 0,-1 0-1,14 3 1,-11 0-55,1-1 0,0 2 0,-1 0 1,0 0-1,0 1 0,0 0 1,0 1-1,-1 0 0,15 15 0,-17-15 21,-1 1-1,1 0 0,-2 0 0,1 1 0,-1 0 1,-1 0-1,1 1 0,-1-1 0,-1 1 0,0 0 1,3 12-1,-6-15 68,1 1 1,-1-1-1,0 1 1,-1-1-1,0 1 1,0-1-1,-1 1 1,0-1-1,0 1 1,-1-1-1,1 0 1,-2 1-1,1-1 1,-1 0-1,0 0 1,-7 11-1,-17 17 271,0 0 0,-3-2 0,0-1 0,-49 38 0,12-9-339,50-40-537,17-21 465,0 0 0,0 0 0,0 1 0,0-1 0,0 0 0,0 0 0,0 1 0,0-1 0,0 0 0,0 0 0,0 1 0,0-1 0,0 0 0,0 0 0,0 1 0,0-1 0,0 0 0,0 0 0,0 0 0,1 1 0,-1-1 0,0 0 0,0 0 0,0 0 0,0 1 0,1-1 0,-1 0 0,0 0 0,0 0 0,0 0 0,1 1 0,-1-1 0,0 0 0,0 0 0,0 0 0,1 0 0,-1 0 0,0 0 0,0 0 0,1 0 0,-1 0 0,0 0 0,0 0 0,1 0 0,4 0-629,0 0-1,0-1 1,-1 1 0,1-1 0,0-1-1,0 1 1,6-3 0,43-21-5712,7-5-3448</inkml:trace>
</inkml:ink>
</file>

<file path=ppt/ink/ink5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6.775"/>
    </inkml:context>
    <inkml:brush xml:id="br0">
      <inkml:brushProperty name="width" value="0.025" units="cm"/>
      <inkml:brushProperty name="height" value="0.025" units="cm"/>
      <inkml:brushProperty name="color" value="#E71224"/>
    </inkml:brush>
  </inkml:definitions>
  <inkml:trace contextRef="#ctx0" brushRef="#br0">89 0 16624,'-1'9'2519,"-5"21"407,-1 0-1,-20 51 0,17-56-2120,2 0 0,0 0 1,1 1-1,2 0 1,-4 43-1,9-69-805,0 1 1,0-1-1,0 0 1,0 1-1,0-1 0,0 0 1,0 1-1,0-1 0,0 0 1,0 1-1,0-1 1,0 0-1,0 0 0,0 1 1,0-1-1,0 0 0,0 1 1,0-1-1,1 0 1,-1 0-1,0 1 0,0-1 1,0 0-1,0 1 1,1-1-1,-1 0 0,0 0 1,0 0-1,1 1 0,-1-1 1,0 0-1,0 0 1,1 0-1,-1 0 0,0 1 1,0-1-1,1 0 0,-1 0 1,0 0-1,1 0 1,-1 0-1,14-9 4,10-19-8,-16 16 4,-1-1 0,0-1 0,-1 1 0,-1-1 0,0 0 0,-1-1 0,4-20 0,-3 1 0,-2-1 0,-2-35 0,-3 55 0,-4 16 0,-5 26 0,9-13 0,-1 4 0,0 0 0,1 0 0,1 1 0,1-1 0,1 0 0,4 31 0,-4-48 0,-1 1 0,1 0 0,0-1 0,0 1 0,0 0 0,0-1 0,0 0 0,0 1 0,0-1 0,1 0 0,-1 1 0,0-1 0,1 0 0,-1 0 0,1 0 0,-1 0 0,1 0 0,0 0 0,-1-1 0,1 1 0,0-1 0,0 1 0,-1-1 0,1 1 0,0-1 0,0 0 0,0 0 0,-1 0 0,1 0 0,0 0 0,0 0 0,0-1 0,-1 1 0,1-1 0,0 1 0,2-2 0,4 0 0,-1-1 0,0 1 0,0-2 0,0 1 0,0-1 0,-1 0 0,9-7 0,-1 0 0,-1-2 0,-1 0 0,0 0 0,0-1 0,-2-1 0,0 0 0,0 0 0,-1-1 0,-1 0 0,10-29 0,-25 67 0,1 1 0,2 0 0,0 0 0,2 1 0,0-1 0,3 30 0,-1-52 0,0 0 0,1-1 0,-1 1 0,1 0 0,-1 0 0,1 0 0,-1 0 0,1 0 0,0-1 0,-1 1 0,1 0 0,0-1 0,0 1 0,-1 0 0,1-1 0,0 1 0,0-1 0,0 1 0,0-1 0,0 0 0,0 1 0,-1-1 0,1 0 0,0 0 0,0 1 0,0-1 0,0 0 0,0 0 0,0 0 0,0 0 0,0 0 0,0-1 0,0 1 0,0 0 0,0 0 0,0-1 0,0 1 0,0 0 0,1-2 0,3 1 0,0-1 0,0 0 0,-1 0 0,1 0 0,-1 0 0,8-6 0,8-12 0,0-1 0,-2-1 0,0-1 0,-2 0 0,17-31 0,-30 59 0,-1 14 0,-1 27 0,-7 128-3320,8-162-576,-2-11 3734,1-1 0,-1 0 0,0 0 1,0 0-1,0 0 0,0 0 0,1 0 1,-1 1-1,0-1 0,0 0 0,0 0 1,1 0-1,-1 0 0,0 0 0,0 0 0,0 0 1,1 0-1,-1 0 0,0 0 0,0 0 1,0 0-1,1 0 0,-1 0 0,0 0 1,0 0-1,0 0 0,1 0 0,-1 0 1,0 0-1,0 0 0,0 0 0,1-1 0,-1 1 1,0 0-1,0 0 0,0 0 0,0 0 1,1 0-1,-1 0 0,0-1 0,0 1 1,0 0-1,0 0 0,0 0 0,1-1 1,-1 1-1,0 0 0,0 0 0,0 0 0,0-1 1,0 1-1,0 0 0,0 0 0,0 0 1,0-1-1,0 1 0,8-20-9025</inkml:trace>
</inkml:ink>
</file>

<file path=ppt/ink/ink5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119"/>
    </inkml:context>
    <inkml:brush xml:id="br0">
      <inkml:brushProperty name="width" value="0.025" units="cm"/>
      <inkml:brushProperty name="height" value="0.025" units="cm"/>
      <inkml:brushProperty name="color" value="#E71224"/>
    </inkml:brush>
  </inkml:definitions>
  <inkml:trace contextRef="#ctx0" brushRef="#br0">27 0 17264,'0'0'7495,"-27"51"-6886,27-28-513,13 3-640,8-5-1891,2-5-2177,3-5-4549</inkml:trace>
</inkml:ink>
</file>

<file path=ppt/ink/ink5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474"/>
    </inkml:context>
    <inkml:brush xml:id="br0">
      <inkml:brushProperty name="width" value="0.025" units="cm"/>
      <inkml:brushProperty name="height" value="0.025" units="cm"/>
      <inkml:brushProperty name="color" value="#E71224"/>
    </inkml:brush>
  </inkml:definitions>
  <inkml:trace contextRef="#ctx0" brushRef="#br0">146 0 12139,'0'0'12636,"-9"10"-10804,1-2-1561,-68 76 2492,69-76-2587,1 0 0,0 0 0,1 1 0,0 0 0,1 0 0,-1 0 0,2 1 0,-1 0-1,-3 19 1,7-28-180,-1 0 0,1 0-1,0 0 1,0 0-1,0 0 1,0 0 0,0 0-1,1 0 1,-1 0-1,0 0 1,0 0-1,1 0 1,-1 0 0,0 0-1,1 0 1,-1 0-1,1 0 1,-1-1 0,1 1-1,0 0 1,-1 0-1,1 0 1,0-1 0,0 1-1,-1 0 1,3 0-1,-1 0-24,1 0-1,-1 0 1,1 0-1,-1-1 1,1 1-1,-1-1 1,1 0-1,-1 0 1,1 0-1,4 0 1,6-2-343,0 0-1,-1-1 1,20-7 0,21-11-1675,51-16-1079,-92 34 2946,-1 0 0,1 1 0,-1 0 0,1 1 0,0 0 0,21 1 0,-32 1 209,-1-1 0,1 0-1,0 0 1,-1 0 0,1 0 0,-1 1 0,1-1-1,-1 0 1,1 1 0,-1-1 0,1 0-1,-1 1 1,1-1 0,-1 1 0,0-1 0,1 0-1,-1 1 1,0-1 0,1 1 0,-1-1-1,0 1 1,0 0 0,1-1 0,-1 1 0,0-1-1,0 1 1,0-1 0,0 1 0,0 0-1,1-1 1,-1 1 0,0-1 0,0 1 0,-1 0-1,1-1 1,0 1 0,0-1 0,0 1-1,0-1 1,0 1 0,-1-1 0,1 1 0,-1 0-1,-12 25 1931,-4-6-1237,-2-1 1,-1-2 0,0 0 0,-1 0 0,0-2 0,-47 24 0,19-17-877,47-21-352,0-1 0,0 1 0,0-1 0,0 0 0,0 1 0,0-1 0,-1 0 0,1 0-1,0 0 1,0-1 0,0 1 0,0-1 0,-3 0 0,-5-8-10891</inkml:trace>
</inkml:ink>
</file>

<file path=ppt/ink/ink5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7.896"/>
    </inkml:context>
    <inkml:brush xml:id="br0">
      <inkml:brushProperty name="width" value="0.025" units="cm"/>
      <inkml:brushProperty name="height" value="0.025" units="cm"/>
      <inkml:brushProperty name="color" value="#E71224"/>
    </inkml:brush>
  </inkml:definitions>
  <inkml:trace contextRef="#ctx0" brushRef="#br0">146 93 15118,'0'0'5365,"3"9"-3608,-2-5-1601,0-1 0,1 1 0,-1-1 0,1 0 1,0 0-1,-1 1 0,2-1 0,-1 0 0,0 0 1,0-1-1,1 1 0,0 0 0,-1-1 0,1 0 1,0 1-1,0-1 0,1 0 0,-1-1 0,0 1 1,1-1-1,-1 1 0,1-1 0,-1 0 0,1 0 1,-1 0-1,6 0 0,2 0 145,0-1 0,1 0 1,-1 0-1,0-1 0,0 0 0,1-1 1,-1-1-1,21-6 0,-29 8-217,1-1 0,-1 1 0,1-1 0,-1 0 0,0 1 0,1-1 1,-1-1-1,0 1 0,0 0 0,-1-1 0,1 0 0,0 1 0,-1-1 0,0 0 0,0 0 0,1-1 0,-2 1 0,1 0 0,0-1 0,-1 1 0,1-1 1,-1 1-1,0-1 0,-1 0 0,1 1 0,0-1 0,-1 0 0,0 0 0,0 0 0,0-3 0,-1 4-60,0 0 0,0 1 0,0-1 0,0 1 1,0-1-1,-1 1 0,1 0 0,-1 0 0,0-1 0,1 1 0,-1 0 0,0 0 0,0 1 0,0-1 0,-1 0 1,1 1-1,0-1 0,-1 1 0,1 0 0,-1-1 0,1 1 0,-1 1 0,1-1 0,-1 0 0,0 0 1,-3 1-1,-11-4 90,0 2 0,-32-1 0,47 3-114,-13 0 0,-1 0 0,1 2 0,-1 0 0,1 0 0,0 1 0,0 1 0,0 1 0,1 0 0,-1 1 0,-16 9 0,25-12 0,0 1 0,0 0 0,0 0 0,1 0 0,0 1 0,0 0 0,0 0 0,0 0 0,1 0 0,0 1 0,0 0 0,0 0 0,1 0 0,0 0 0,0 0 0,1 1 0,0-1 0,0 1 0,0 0 0,1-1 0,0 1 0,0 0 0,0 0 0,1 0 0,1 8 0,0-10-44,-1-1 1,2 1-1,-1-1 0,0 0 0,1 0 1,0 1-1,0-1 0,0 0 1,0-1-1,0 1 0,1 0 0,0-1 1,0 1-1,0-1 0,0 0 0,1 0 1,-1 0-1,1 0 0,-1-1 1,1 1-1,0-1 0,0 0 0,0 0 1,7 1-1,6 3-477,0-1-1,1-1 1,-1 0 0,36 1-1,39-3-3663,4-6-2280</inkml:trace>
</inkml:ink>
</file>

<file path=ppt/ink/ink5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8.535"/>
    </inkml:context>
    <inkml:brush xml:id="br0">
      <inkml:brushProperty name="width" value="0.025" units="cm"/>
      <inkml:brushProperty name="height" value="0.025" units="cm"/>
      <inkml:brushProperty name="color" value="#E71224"/>
    </inkml:brush>
  </inkml:definitions>
  <inkml:trace contextRef="#ctx0" brushRef="#br0">328 75 9225,'0'-8'5968,"0"4"-5427,0 0 0,0 0 0,0 1 1,0-1-1,-1 0 0,1 0 0,-1 0 0,0 1 0,0-1 0,-2-4 1,1 6-256,1 0 1,-1 1 0,1-1 0,-1 0 0,0 1 0,0 0 0,0-1 0,1 1 0,-1 0 0,0 0 0,0 0 0,-1 0 0,1 1 0,0-1-1,0 0 1,0 1 0,0 0 0,-1-1 0,1 1 0,0 0 0,0 0 0,-1 0 0,-1 1 0,-8 0-63,1 1-1,0 0 1,0 1 0,0 0-1,1 1 1,-1 0 0,1 0 0,0 1-1,0 1 1,0 0 0,-9 7-1,0 1-141,0 1-1,1 1 0,1 0 1,-19 24-1,33-36-73,-1 1 0,1 0 0,0-1 0,0 1 0,1 0 0,-4 8 0,6-12-12,-1 0 1,1 0-1,0-1 0,0 1 1,0 0-1,0 0 1,0 0-1,0 0 0,0 0 1,0-1-1,0 1 0,0 0 1,0 0-1,0 0 1,1 0-1,-1-1 0,0 1 1,1 0-1,-1 0 1,0 0-1,1-1 0,-1 1 1,1 0-1,-1-1 0,1 1 1,0 0-1,-1-1 1,1 1-1,-1-1 0,1 1 1,0-1-1,0 1 1,-1-1-1,1 0 0,0 1 1,0-1-1,0 0 0,-1 1 1,1-1-1,0 0 1,0 0-1,0 0 0,0 0 1,-1 0-1,1 0 1,0 0-1,1 0 0,39 1-399,-1-2 0,71-12 0,-77 8 84,-1 1 0,0 1 0,1 2 0,-1 2 0,39 4 0,-68-4 292,-1 0 0,1-1 0,-1 1 0,1 1-1,-1-1 1,1 0 0,-1 1 0,0 0 0,0 0-1,0 0 1,0 0 0,0 0 0,0 0 0,-1 1-1,1 0 1,-1-1 0,1 1 0,-1 0 0,0 0-1,0 0 1,-1 0 0,3 4 0,-4-4 102,1 0-1,0 0 1,-1 0 0,1 0 0,-1 0-1,0 0 1,0 0 0,0 0 0,-1 0 0,1 1-1,-1-1 1,1-1 0,-1 1 0,0 0-1,0 0 1,-1 0 0,1 0 0,0-1 0,-1 1-1,0 0 1,0-1 0,1 0 0,-1 1-1,-1-1 1,1 0 0,-3 3 0,-14 10 132,-1-2 1,-1 0 0,0 0 0,0-2 0,-1-1-1,0-1 1,-1 0 0,0-2 0,0-1 0,-1 0-1,0-2 1,-31 2 0,54-6-259,0 0-1,0 0 1,0 0 0,0 0-1,0 0 1,0 0 0,1 0-1,-1 0 1,0 0 0,0 0-1,0-1 1,0 1 0,0 0 0,0-1-1,1 1 1,-1-1 0,0 1-1,0 0 1,1-1 0,-1 0-1,0 1 1,1-1 0,-1 1-1,0-1 1,1 0 0,-1 0-1,1 1 1,-1-1 0,0-1 0,1 0-133,0 0 1,0 0-1,0 0 1,0 0-1,0 0 1,0 0 0,0 0-1,1 1 1,-1-1-1,1 0 1,-1 0 0,1 0-1,1-2 1,3-6-1115,1-1 0,0 1 0,12-15-1,25-29-4146,9-8-1826</inkml:trace>
</inkml:ink>
</file>

<file path=ppt/ink/ink5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9.158"/>
    </inkml:context>
    <inkml:brush xml:id="br0">
      <inkml:brushProperty name="width" value="0.025" units="cm"/>
      <inkml:brushProperty name="height" value="0.025" units="cm"/>
      <inkml:brushProperty name="color" value="#E71224"/>
    </inkml:brush>
  </inkml:definitions>
  <inkml:trace contextRef="#ctx0" brushRef="#br0">77 0 16528,'0'0'1772,"-6"12"-752,-7 21-33,1 1 1,1 1-1,2 0 1,2 0-1,-4 37 1,5-4 1767,4 131-1,3-187-2612,0-1 0,1 1 0,0-1 0,7 20 0,-9-29-129,1 0 0,-1 0 0,1 0 1,0 0-1,-1 0 0,1 0 0,0 0 0,1 0 0,-1-1 0,0 1 1,0-1-1,1 1 0,-1-1 0,0 1 0,1-1 0,0 1 0,-1-1 0,1 0 1,0 0-1,0 0 0,-1 0 0,1 0 0,0-1 0,0 1 0,0 0 0,0-1 1,0 0-1,0 1 0,0-1 0,0 0 0,0 0 0,0 0 0,1 0 0,2-1 1,-2-1 8,0 1 1,1-1 0,-1 0 0,-1 0 0,1-1 0,0 1 0,0 0 0,-1-1 0,1 0 0,-1 0 0,0 1-1,0-1 1,0-1 0,0 1 0,-1 0 0,1 0 0,-1-1 0,1-3 0,18-67-15,-16 53-90,-1-1 0,-1 0 1,-1 0-1,-1 0 1,-1 0-1,-7-43 0,7 62 68,0 0-1,0 0 0,-1 1 1,1-1-1,-1 0 0,1 1 1,-1-1-1,0 1 0,0 0 0,0-1 1,-2-1-1,-10 1-175,13 4 181,1-1-1,-1 1 0,0 0 1,1-1-1,-1 1 0,0 0 1,1 0-1,-1 0 0,1-1 1,-1 1-1,1 0 0,-1 0 1,1 0-1,0 0 0,-1 0 1,1 0-1,0 0 0,0 1 1,-2 4 8,1 1 0,0-1 0,0 0 0,1 0 0,-1 1 0,1-1 0,1 0 0,-1 0 1,1 1-1,0-1 0,1 0 0,-1 0 0,1 0 0,1 0 0,-1 0 0,1-1 0,0 1 1,0-1-1,0 1 0,1-1 0,7 8 0,-5-8 11,1 0-1,-1 0 1,1-1-1,0 0 1,0 0 0,0 0-1,1-1 1,-1 0 0,1-1-1,0 1 1,0-2 0,0 1-1,0-1 1,0 0-1,0-1 1,13 0 0,-12-1 4,-1 0 0,1-1 0,-1 0 0,0 0 1,1-1-1,-1 0 0,0 0 0,-1-1 0,1 0 1,0 0-1,-1-1 0,0 0 0,0-1 0,-1 1 1,0-1-1,0 0 0,6-8 0,-6 7-41,0 0-1,-1-1 0,0 0 1,0-1-1,0 1 0,-1-1 1,-1 0-1,1 0 0,-2 0 1,1 0-1,-1 0 0,0-1 1,-1 1-1,0-1 1,-1-11-1,-1 21 5,0 0 1,1 0 0,-1 1-1,0-1 1,0 0-1,0 0 1,1 1-1,-1-1 1,0 0 0,0 1-1,1-1 1,-1 0-1,0 1 1,1-1 0,-1 1-1,0 0 1,1-1-1,-1 1 1,0 1-1,-9 15 104,1 1-1,0 0 0,2 1 0,0 0 0,1 1 0,1-1 0,0 1 0,2 0 0,-2 25 0,5-38-22,-1 0-5,0 0 0,1 0-1,0 0 1,1 0-1,-1 0 1,3 8 0,-3-13-30,1-1 0,0 1-1,-1-1 1,1 1 0,0 0 0,0-1 0,0 1 0,0-1 0,0 0 0,1 1 0,-1-1 0,0 0 0,1 0 0,-1 0 0,0 0 0,1 0 0,0 0 0,-1 0 0,1 0 0,-1-1 0,1 1 0,0-1 0,0 1 0,-1-1 0,1 0 0,0 1 0,0-1 0,-1 0 0,3 0 0,4-1-16,0 0 0,-1 0 0,1-1 0,-1 1 0,1-2 0,-1 1 0,0-1 0,0 0 1,0-1-1,0 0 0,-1 0 0,1 0 0,-1-1 0,0 1 0,-1-2 0,8-7 0,2-2-12,-2-1 0,1 0 1,-2-1-1,20-36 0,-24 37 5,0 0 0,-1-1 0,-1 0 0,-1 0 0,-1-1 0,0 1 0,1-20 0,-45 169 0,36-115-601,0 1 0,1 0 0,1 0 0,1 0 0,1 0 0,2 29 0,-2-46 315,0 0 0,0 0-1,1-1 1,-1 1 0,0 0-1,0 0 1,0-1 0,1 1-1,-1 0 1,0-1 0,1 1-1,-1 0 1,1-1 0,-1 1-1,0 0 1,1-1 0,0 1-1,-1-1 1,1 1 0,-1-1-1,1 1 1,0-1 0,-1 1-1,1-1 1,0 0 0,-1 1-1,1-1 1,0 0 0,0 0-1,-1 0 1,1 1 0,1-1-1,10 0-6332</inkml:trace>
</inkml:ink>
</file>

<file path=ppt/ink/ink5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49.486"/>
    </inkml:context>
    <inkml:brush xml:id="br0">
      <inkml:brushProperty name="width" value="0.025" units="cm"/>
      <inkml:brushProperty name="height" value="0.025" units="cm"/>
      <inkml:brushProperty name="color" value="#E71224"/>
    </inkml:brush>
  </inkml:definitions>
  <inkml:trace contextRef="#ctx0" brushRef="#br0">0 0 24375,'0'0'5573</inkml:trace>
</inkml:ink>
</file>

<file path=ppt/ink/ink5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0.541"/>
    </inkml:context>
    <inkml:brush xml:id="br0">
      <inkml:brushProperty name="width" value="0.025" units="cm"/>
      <inkml:brushProperty name="height" value="0.025" units="cm"/>
      <inkml:brushProperty name="color" value="#E71224"/>
    </inkml:brush>
  </inkml:definitions>
  <inkml:trace contextRef="#ctx0" brushRef="#br0">212 60 6854,'0'0'7367,"7"-9"-4099,16-28-1437,-23 37-1782,0-1 0,0 1 0,0-1 0,0 1 1,0-1-1,0 1 0,0-1 0,0 1 0,0-1 0,0 1 1,-1-1-1,1 1 0,0-1 0,0 1 0,0-1 1,-1 1-1,1 0 0,0-1 0,0 1 0,-1-1 1,1 1-1,0 0 0,-1-1 0,1 1 0,-1 0 0,1-1 1,0 1-1,-1 0 0,1-1 0,-1 1 0,1 0 1,-1 0-1,1 0 0,-1 0 0,1-1 0,-1 1 0,1 0 1,-1 0-1,1 0 0,-1 0 0,1 0 0,-1 0 1,1 0-1,-1 0 0,0 1 0,-31-2 467,28 2-374,-4-1 47,-1 1 1,1 1 0,0-1-1,0 2 1,1-1-1,-1 1 1,0 0 0,1 0-1,0 1 1,0 0-1,0 1 1,0-1 0,0 1-1,1 0 1,-9 10-1,8-8 77,1 0 0,0 0-1,0 1 1,1 0 0,0 0-1,1 0 1,-1 0 0,1 1-1,1 0 1,0-1 0,0 1-1,1 1 1,-2 11 0,4-19-259,0 0 0,-1-1 0,1 1 0,0-1 1,1 1-1,-1 0 0,0-1 0,0 1 0,1-1 0,-1 1 1,1-1-1,-1 1 0,1-1 0,-1 1 0,1-1 0,0 1 0,0-1 1,0 0-1,0 1 0,0-1 0,0 0 0,0 0 0,2 1 1,0 0 2,-1-1 1,1 0-1,0 1 1,-1-1-1,1-1 1,0 1-1,0 0 1,0-1-1,0 1 1,0-1-1,6 0 1,2-1 30,0 0 1,-1-1-1,1 0 0,0-1 0,0 0 1,10-5-1,10-6 15,-2-2 1,29-18-1,-47 27-63,-1-1 0,0 0 0,0 0 0,0-1 0,-1 0 1,0-1-1,-1 0 0,9-13 0,-32 53-2,1 1-1,1 1 1,-13 53 0,-15 114 535,-5 19 10,43-210-517,0 0 1,0 0-1,-1 0 1,0 0-1,0 0 1,-1-1-1,0 0 0,0 0 1,-10 10-1,14-16-20,-1 1 0,0 0-1,1-1 1,-1 1-1,0-1 1,0 1-1,0-1 1,0 0-1,-1 0 1,1 0 0,0 0-1,0 0 1,-1 0-1,1-1 1,0 1-1,-1-1 1,1 0 0,-1 0-1,1 1 1,0-2-1,-1 1 1,1 0-1,-1 0 1,1-1 0,0 1-1,-1-1 1,1 0-1,0 0 1,0 0-1,-1 0 1,1 0 0,0 0-1,0 0 1,0-1-1,0 1 1,0-1-1,1 0 1,-3-2 0,-1-1-2,1-1 0,0 1 0,0-1 0,1 1 0,0-1 0,0 0 0,0 0 0,1-1 0,0 1 0,0 0 0,0-1 1,1 0-1,0 1 0,1-1 0,-1 1 0,1-1 0,0 0 0,1 1 0,2-12 0,-1 5-27,1 1 0,0-1 0,1 1 1,1 0-1,0 1 0,0-1 0,1 1 0,1 0 0,10-14 0,9-3 12,2 1-1,0 1 1,2 2 0,1 1-1,0 1 1,53-27 0,-40 25 34,-2-3 0,75-61 0,-115 86 1,1 0 1,-1 0 0,1 0-1,-1 0 1,0-1-1,0 1 1,0-1-1,0 1 1,0-1 0,-1 0-1,1 0 1,-1 0-1,0 0 1,0 0 0,0 0-1,1-6 1,-2 9-19,0 0 1,0-1-1,0 1 1,0 0-1,0 0 1,0-1-1,0 1 1,0 0-1,0 0 1,0-1-1,0 1 1,0 0-1,0 0 1,0 0-1,0-1 1,0 1-1,0 0 1,-1 0-1,1-1 1,0 1-1,0 0 1,0 0-1,0 0 0,0 0 1,-1-1-1,1 1 1,0 0-1,0 0 1,0 0-1,-1 0 1,1 0-1,0-1 1,0 1-1,-1 0 1,1 0-1,0 0 1,0 0-1,-1 0 1,1 0-1,0 0 1,0 0-1,0 0 1,-1 0-1,1 0 1,0 0-1,-1 0 1,-14 8-66,-10 14-31,21-14 113,-1 0 1,1 0-1,0 0 1,1 1-1,0-1 1,0 1-1,1 0 1,0 0-1,1 0 0,0 0 1,0 16-1,1-24-1,0 0-1,0 0 0,0 0 0,0 0 1,0 1-1,1-1 0,-1 0 0,0 0 1,1 0-1,-1 0 0,1 0 0,-1 0 0,1 0 1,0 0-1,-1 0 0,1 0 0,0 0 1,0 0-1,-1 0 0,1-1 0,0 1 1,0 0-1,0 0 0,0-1 0,0 1 0,2 0 1,0 0 50,0 0 1,1 0-1,-1 0 1,1-1 0,0 1-1,-1-1 1,1 0-1,6 0 1,3-2 118,-1 0 0,1 0 0,-1-1 0,17-7 1,44-25-62,-51 23-116,0 1-1,1 1 1,32-9-1,-54 19-6,0 0 0,-1 0 0,1 0 0,0 0 0,0 0 0,0 0 0,0 0 0,-1 0 0,1 1 0,0-1 0,0 0 0,-1 1 0,1-1 0,0 0 0,0 1 0,-1-1 0,1 1 0,0-1 0,-1 1 0,1-1 0,-1 1 0,1 0 0,-1-1 0,1 1 0,-1 0 0,1-1 0,-1 1 0,1 0 0,-1-1 0,0 1 0,0 0 0,1 0 0,-1 0 0,0-1 0,0 1 0,0 0 0,0 0 0,0 0 0,0 0 0,0-1 0,0 1 0,0 0 0,0 0 0,0 0 0,-1-1 0,1 2 0,-8 56 0,4-37 0,4-20 0,0 0 0,-1-1 0,1 1 0,0 0 0,0 0 0,0-1 0,0 1 0,1 0 0,-1 0 0,0-1 0,0 1 0,0 0 0,1-1 0,-1 1 0,0 0 0,0-1 0,1 1 0,-1 0 0,1-1 0,-1 1 0,1-1 0,-1 1 0,1 0 0,-1-1 0,1 1 0,-1-1 0,1 0 0,0 1 0,-1-1 0,2 1 0,24-2 0,27-20 0,-22 0-15,-22 14-61,1 1 0,-1 0 0,1 0 0,1 1 0,-1 0 0,1 1 0,-1 0 0,14-2 0,-24 5-3,0 1 0,1 0 0,-1 0 0,0 0 0,1 0 0,-1 0 0,0 0 0,0 1 0,1-1 0,-1 0 0,0 0 0,1 0 1,-1 0-1,0 0 0,1 0 0,-1 0 0,0 1 0,0-1 0,1 0 0,-1 0 0,0 0 0,0 1 0,1-1 0,-1 0 0,0 0 0,0 1 0,0-1 0,0 0 1,1 0-1,-1 1 0,0-1 0,0 0 0,0 1 0,0-1 0,0 0 0,0 0 0,0 1 0,-1 17-2109,-12 15-4449,-7-8-4958</inkml:trace>
</inkml:ink>
</file>

<file path=ppt/ink/ink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4.425"/>
    </inkml:context>
    <inkml:brush xml:id="br0">
      <inkml:brushProperty name="width" value="0.025" units="cm"/>
      <inkml:brushProperty name="height" value="0.025" units="cm"/>
    </inkml:brush>
  </inkml:definitions>
  <inkml:trace contextRef="#ctx0" brushRef="#br0">0 0 13933,'0'0'15054,"51"48"-13997,-33-25-736,3-4-193,2-1-96,2-6-32,4-7-224,-1-5-481,2-1-672,-3-15-1186,-4-2-1473,-3-1-1249,-5-2-1217</inkml:trace>
</inkml:ink>
</file>

<file path=ppt/ink/ink5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1.354"/>
    </inkml:context>
    <inkml:brush xml:id="br0">
      <inkml:brushProperty name="width" value="0.025" units="cm"/>
      <inkml:brushProperty name="height" value="0.025" units="cm"/>
      <inkml:brushProperty name="color" value="#E71224"/>
    </inkml:brush>
  </inkml:definitions>
  <inkml:trace contextRef="#ctx0" brushRef="#br0">74 36 10122,'0'-1'557,"1"-1"0,-1 1 0,1 0 0,-1 0 0,1-1 1,0 1-1,-1 0 0,1 0 0,0 0 0,0 0 0,0 0 1,0 0-1,0 0 0,0 0 0,0 1 0,0-1 0,0 0 1,0 0-1,1 1 0,-1-1 0,2 0 0,-2 2-372,0-1 0,-1 1 0,1-1 0,0 1 0,0 0-1,-1-1 1,1 1 0,0 0 0,-1 0 0,1-1 0,-1 1-1,1 0 1,-1 0 0,1 0 0,-1 0 0,0 0 0,1-1 0,-1 1-1,0 0 1,0 0 0,0 0 0,0 1 0,7 76 245,-7-66 802,2 34-820,-1 0 0,-3-1 0,-2 1 0,-1-1 0,-3 0-1,-16 54 1,-48 98 944,71-183-1178,7-22-121,-6 8-57,24-47-17,-2-1 0,-1-1 0,-3-1-1,18-82 1,-19 64-23,49-119 1,-62 178-11,0 0 1,1 1-1,1-1 1,-1 1-1,1 0 1,1 0 0,-1 0-1,15-11 1,-17 16-29,1-1 0,0 1 1,1 0-1,-1 0 1,0 0-1,1 1 0,0 0 1,-1 0-1,1 1 0,0-1 1,0 1-1,0 0 1,0 1-1,0-1 0,9 2 1,-13-1 65,-1 0 1,1 0 0,-1 0-1,1 1 1,-1-1 0,0 0-1,1 1 1,-1-1 0,1 1 0,-1 0-1,0-1 1,0 1 0,1 0-1,-1 0 1,0 0 0,0 0 0,0 0-1,0 0 1,0 0 0,0 0-1,0 0 1,0 1 0,0-1-1,1 3 1,-1-1 4,0 1 0,-1-1 0,1 1 0,0-1 0,-1 1 1,0-1-1,0 1 0,0-1 0,0 1 0,-2 4 0,1 1 44,-1 1 0,-1-1-1,0 0 1,0-1 0,-1 1 0,0 0 0,-8 11 0,-1-3 146,-2 0 0,0-1 1,-1-1-1,-36 27 1,42-34-128,0-1 0,-1-1 1,0 0-1,0-1 1,-1 0-1,0 0 0,0-1 1,0-1-1,0 0 1,-16 2-1,27-5-99,0 0-1,0 0 1,0 0 0,0 0 0,0 0-1,0 0 1,0 0 0,0 0 0,0 0-1,0 0 1,0 0 0,0-1-1,0 1 1,0 0 0,0-1 0,0 1-1,0-1 1,0 1 0,1-1 0,-1 1-1,0-1 1,0 0 0,0 0-1,1 1 1,-1-1 0,0 0 0,1 0-1,-1 0 1,1 1 0,-1-1 0,1 0-1,-1 0 1,1 0 0,0 0 0,-1 0-1,1 0 1,0 0 0,0 0-1,-1 0 1,1 0 0,0 0 0,0 0-1,0 0 1,1 0 0,-1 0 0,0 0-1,0 0 1,0 0 0,1 0-1,-1 0 1,1 0 0,0-2 0,1-4-632,1 0 1,0 0-1,0 1 1,1-1-1,-1 0 1,7-7-1,31-31-4524,6-5-1779</inkml:trace>
</inkml:ink>
</file>

<file path=ppt/ink/ink5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1.879"/>
    </inkml:context>
    <inkml:brush xml:id="br0">
      <inkml:brushProperty name="width" value="0.025" units="cm"/>
      <inkml:brushProperty name="height" value="0.025" units="cm"/>
      <inkml:brushProperty name="color" value="#E71224"/>
    </inkml:brush>
  </inkml:definitions>
  <inkml:trace contextRef="#ctx0" brushRef="#br0">203 0 17264,'0'0'9044,"4"10"-7358,-1-5-1545,-1 0-1,0 0 1,0 0-1,0 0 0,-1 0 1,0 1-1,0-1 0,0 1 1,-1-1-1,0 0 1,0 1-1,0-1 0,0 1 1,-1-1-1,0 0 0,-3 9 1,-66 152 1581,21-57-1058,49-109-664,-1 0 0,1 0 0,0 0 0,0 0 0,-1 0 1,1 1-1,0-1 0,0 0 0,0 0 0,0 0 0,-1 1 0,1-1 0,0 0 0,0 0 0,0 1 1,0-1-1,0 0 0,0 0 0,-1 1 0,1-1 0,0 0 0,0 0 0,0 1 0,0-1 0,0 0 0,0 0 1,0 1-1,0-1 0,0 0 0,0 1 0,0-1 0,1 0 0,-1 0 0,0 1 0,0-1 0,0 0 0,0 0 1,0 0-1,0 1 0,1-1 0,-1 0 0,0 0 0,0 1 0,0-1 0,0 0 0,1 0 0,-1 0 1,1 1-1,12-12 4,18-24-50,-16 13-380,-2-1 1,0-1-1,-2 0 0,-1-1 1,-1 0-1,9-38 1,-20 90 419,-1 0 1,-1 1-1,-12 41 1,9-43 509,0 2 1,2-1 0,-2 45-1,7-72-493,0 0 1,0 1-1,0-1 0,0 0 0,0 0 0,0 1 0,0-1 0,0 0 1,0 1-1,0-1 0,0 0 0,0 0 0,0 1 0,0-1 0,0 0 1,0 0-1,0 1 0,0-1 0,1 0 0,-1 0 0,0 1 0,0-1 1,0 0-1,0 0 0,0 0 0,1 1 0,-1-1 0,0 0 0,0 0 1,0 0-1,1 0 0,-1 0 0,0 1 0,0-1 0,1 0 0,-1 0 1,0 0-1,0 0 0,1 0 0,-1 0 0,0 0 0,0 0 0,1 0 1,-1 0-1,0 0 0,0 0 0,1 0 0,-1 0 0,0 0 0,1 0 1,-1 0-1,0 0 0,0 0 0,1 0 0,-1-1 0,0 1 0,0 0 0,0 0 1,1 0-1,-1 0 0,0 0 0,0-1 0,1 1 0,11-14 264,-11 11-307,0-1 0,0 1 0,0-1 0,0 1 0,-1-1-1,1 0 1,-1 0 0,0 1 0,0-1 0,-1 0 0,1 1 0,-1-1 0,0 0 0,0 1 0,-2-7 0,-1 3-68,1 0 1,-1 1-1,0-1 1,-1 1-1,1 0 1,-1 0 0,-7-6-1,-10-7-95,1 2 0,-2 0 0,-29-15 1,46 29 237,-24-13 236,24 14 195,20 11-207,22 9-450,1-2-1,61 20 0,-37-19-3710,-2-2-4398,-1-3-5844</inkml:trace>
</inkml:ink>
</file>

<file path=ppt/ink/ink5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2.221"/>
    </inkml:context>
    <inkml:brush xml:id="br0">
      <inkml:brushProperty name="width" value="0.025" units="cm"/>
      <inkml:brushProperty name="height" value="0.025" units="cm"/>
      <inkml:brushProperty name="color" value="#E71224"/>
    </inkml:brush>
  </inkml:definitions>
  <inkml:trace contextRef="#ctx0" brushRef="#br0">0 62 27290,'0'0'5477,"94"-9"-5477,-33-6 0,5-1 0,0 3 0,-10 5 0,-9 8 0,-5 0-1185,-12 4-3171,-9 5-3556</inkml:trace>
</inkml:ink>
</file>

<file path=ppt/ink/ink5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2.907"/>
    </inkml:context>
    <inkml:brush xml:id="br0">
      <inkml:brushProperty name="width" value="0.025" units="cm"/>
      <inkml:brushProperty name="height" value="0.025" units="cm"/>
      <inkml:brushProperty name="color" value="#E71224"/>
    </inkml:brush>
  </inkml:definitions>
  <inkml:trace contextRef="#ctx0" brushRef="#br0">1 12 18514,'0'0'10591,"17"-3"-9945,6-1-420,0 2 1,-1 0-1,1 1 0,42 5 1,-44-1-172,115 21 199,-118-20-342,0 1 0,-1 1 0,0 0 0,0 1 0,23 14 0,-37-19 66,1 0 1,-1 0 0,0 1-1,0-1 1,0 1 0,-1-1-1,1 1 1,0 0 0,-1 0-1,0 0 1,0 1 0,0-1-1,0 0 1,0 1 0,-1-1-1,1 1 1,-1 0 0,1 6-1,-1-4 48,-1-1-1,-1 0 0,1 0 1,-1 0-1,1 0 0,-2 0 1,1 0-1,0 0 0,-1 0 1,0 0-1,0 0 0,-4 6 1,-6 6 137,0 0 0,-2 0 0,1-1 0,-2-1 0,-26 22 0,-2 0 9,-66 42-1,39-44-3007,66-35-3314</inkml:trace>
</inkml:ink>
</file>

<file path=ppt/ink/ink5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3.545"/>
    </inkml:context>
    <inkml:brush xml:id="br0">
      <inkml:brushProperty name="width" value="0.025" units="cm"/>
      <inkml:brushProperty name="height" value="0.025" units="cm"/>
      <inkml:brushProperty name="color" value="#E71224"/>
    </inkml:brush>
  </inkml:definitions>
  <inkml:trace contextRef="#ctx0" brushRef="#br0">13 1 15503,'0'0'4794,"4"12"-2942,3 18-833,-1 0 1,-1 0-1,0 45 0,-4 110 1521,-3-90-1176,3-22-590,-3-1 0,-21 128 0,16-179-693,3-28 24,1-35 24,6-47-302,5 1 0,3 0 0,4 1 0,42-140 0,-53 213 137,1 0 0,0 0-1,2 0 1,-1 1-1,1 0 1,1 0 0,11-14-1,-16 23 20,1 0-1,-1 1 1,1-1-1,0 1 0,0 0 1,0 0-1,1 0 0,-1 0 1,1 1-1,-1 0 1,1 0-1,0 0 0,0 0 1,0 1-1,0 0 0,0 0 1,0 0-1,0 1 1,0 0-1,0 0 0,0 0 1,0 0-1,0 1 0,7 1 1,-7 0 0,1 0 0,-1 0 0,1 0 0,-1 1 0,0 0 0,0 0 0,0 0 0,-1 0 0,1 1 0,-1 0 0,1 0 0,-1 0 1,-1 0-1,1 1 0,0 0 0,-1 0 0,4 8 0,-5-10 1,0 1 0,0 0 0,-1 0 1,1 0-1,-1 0 0,0 0 0,0 0 1,-1 1-1,1-1 0,-1 0 0,0 0 0,0 0 1,0 1-1,0-1 0,-1 0 0,0 0 1,0 0-1,0 0 0,0 0 0,-1 0 0,0 0 1,1 0-1,-1 0 0,-1-1 0,-2 5 0,-6 3 56,1-1-1,-2 0 0,1-1 0,-1-1 1,-1 0-1,1 0 0,-1-1 0,-1-1 1,-17 7-1,15-7 20,0-1 0,0 0 0,-1-2 0,0 1 0,1-2 0,-1 0 0,-30-2 0,46 0-150,0 0 0,0 0 0,1 0 0,-1 0 0,0 0 0,1 0 0,-1-1 0,0 1 0,1 0 0,-1-1 0,0 1 0,1 0-1,-1-1 1,1 1 0,-1-1 0,1 1 0,-1-1 0,1 1 0,-1-1 0,1 1 0,-1-1 0,1 0 0,-1 1 0,1-1 0,0 1 0,0-1 0,-1 0-1,1 1 1,0-1 0,0 0 0,0 0 0,0 1 0,-1-1 0,1 0 0,0 1 0,0-1 0,1 0 0,-1 0 0,0 1 0,0-1 0,0 0 0,0 1-1,1-1 1,-1 0 0,0 1 0,1-1 0,-1 0 0,0 1 0,1-1 0,0 0 0,14-28-7111</inkml:trace>
</inkml:ink>
</file>

<file path=ppt/ink/ink5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4.357"/>
    </inkml:context>
    <inkml:brush xml:id="br0">
      <inkml:brushProperty name="width" value="0.025" units="cm"/>
      <inkml:brushProperty name="height" value="0.025" units="cm"/>
      <inkml:brushProperty name="color" value="#E71224"/>
    </inkml:brush>
  </inkml:definitions>
  <inkml:trace contextRef="#ctx0" brushRef="#br0">163 18 6887,'0'0'9961,"8"-4"-6646,29-8-1142,-37 12-2106,1 0 1,0-1-1,-1 1 0,1 0 1,-1 0-1,1 0 1,0 0-1,-1 0 0,1 0 1,-1 0-1,1 0 1,0 0-1,-1 0 0,1 0 1,-1 1-1,1-1 1,-1 0-1,1 0 1,0 0-1,-1 1 0,1-1 1,-1 0-1,1 1 1,-1-1-1,1 1 0,-1-1 1,0 0-1,1 1 1,-1-1-1,1 1 0,-1-1 1,0 1-1,1-1 1,-1 1-1,0-1 0,0 1 1,0 0-1,1-1 1,-1 1-1,0-1 0,0 1 1,0 1-1,1 28 100,-1-24 126,-1 10-99,-1-1 0,0 1-1,0-1 1,-2 0 0,0 0 0,-1 0 0,0 0 0,-10 17 0,-10 15 909,-34 47 0,0 0 1208,97-144-2541,-31 35 101,0 0 0,-1 0 0,-1-1 0,0 1 0,-1-1-1,-1-1 1,0 1 0,-2 0 0,1 0 0,-3-25 0,-5 21 17,6 19 105,-1 1 0,1 0 0,0 0 0,-1-1 0,1 1 0,-1 0 0,1 0-1,0-1 1,-1 1 0,1 0 0,-1 0 0,1 0 0,-1 0 0,1 0 0,-1 0 0,1 0-1,-1 0 1,1 0 0,-1 0 0,1 0 0,-1 0 0,1 0 0,0 0 0,-1 0-1,1 0 1,-1 1 0,-1 0-8,0 0 1,0 0-1,1 0 0,-1 0 0,1 1 1,-1-1-1,1 1 0,-1-1 0,1 1 0,0-1 1,0 1-1,0 0 0,0 0 0,0 0 0,0 0 1,-1 3-1,-3 14 14,1 1 1,0 0-1,2-1 1,0 1-1,2 30 1,0-40 24,0-1 1,1 0-1,1 0 1,-1 1 0,1-1-1,1 0 1,0-1 0,0 1-1,0 0 1,1-1 0,1 0-1,-1 0 1,12 15-1,-15-22-13,1 1 0,-1-1 0,0 1 0,1-1 0,-1 0 0,1 1 0,0-1 0,-1 0 0,1 0 0,0 0 0,0 0 0,-1-1-1,1 1 1,0 0 0,0-1 0,0 1 0,0-1 0,0 0 0,0 0 0,0 1 0,0-1 0,0-1 0,0 1 0,0 0 0,0 0-1,0-1 1,0 1 0,3-2 0,-2 0 9,-1 1-1,0-1 1,0 0-1,0 0 1,0 1-1,0-2 1,-1 1-1,1 0 1,0 0-1,-1 0 1,0-1-1,1 1 1,-1-1-1,0 1 1,0-1-1,-1 1 1,1-1-1,0 0 1,-1 1-1,0-4 0,1-2-45,-2 0 0,1 0 0,-1 1 0,0-1 0,-1 0 0,1 1 0,-2-1 0,1 1 0,-1 0 0,0-1 0,-1 1 0,1 1 0,-1-1 0,-1 0 0,1 1-1,-11-11 1,7 8-28,-2 0-1,1 0 1,-1 1 0,0 0-1,-1 1 1,1 0-1,-2 1 1,1 0-1,-20-7 1,9 7 69,23 6-15,-1 0 0,0 0 0,0 0 1,0 0-1,0 0 0,0 1 0,0-1 1,0 0-1,0 0 0,0 0 0,0 0 1,0 0-1,0 0 0,0 0 0,0 0 0,0 0 1,-1 0-1,1 0 0,0 0 0,0 1 1,0-1-1,0 0 0,0 0 0,0 0 1,0 0-1,0 0 0,0 0 0,0 0 0,0 0 1,0 0-1,0 0 0,0 0 0,0 0 1,0 0-1,0 0 0,0 0 0,-1 0 1,1 0-1,0 0 0,0 0 0,0 0 0,0 0 1,0 0-1,0 0 0,0 0 0,0 0 1,0 0-1,0 0 0,37 13-47,147 13-292,-59-17-7512,-54-8-4448</inkml:trace>
</inkml:ink>
</file>

<file path=ppt/ink/ink5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5.307"/>
    </inkml:context>
    <inkml:brush xml:id="br0">
      <inkml:brushProperty name="width" value="0.025" units="cm"/>
      <inkml:brushProperty name="height" value="0.025" units="cm"/>
      <inkml:brushProperty name="color" value="#E71224"/>
    </inkml:brush>
  </inkml:definitions>
  <inkml:trace contextRef="#ctx0" brushRef="#br0">289 54 10282,'0'0'5402,"6"-9"-2354,16-26-90,-19 25 1702,-9 10-3435,-8 9-1019,1 4-86,0 0 0,0 1 1,1 0-1,1 0 0,-15 25 0,-41 85 903,63-115-888,-27 54 893,-34 104 0,54-131-852,1 1 0,2 1 0,2 0 0,-3 55 0,9-87-198,0 0-1,0 0 0,0-1 1,1 1-1,0 0 0,0-1 1,0 1-1,1 0 1,4 9-1,-4-12-46,-1-1 0,1 1 1,0-1-1,0 0 0,0 1 0,0-1 0,1 0 1,-1-1-1,1 1 0,-1 0 0,1-1 0,-1 1 1,1-1-1,0 0 0,0 0 0,0 0 0,-1 0 1,1 0-1,0-1 0,4 1 0,6 0-545,1 0-1,0-1 0,0-1 1,-1 0-1,1-1 0,-1 0 0,1-1 1,-1-1-1,0 0 0,24-11 1,-8 1-1905,-1-2 0,0 0 0,39-33 0,-10 0-4650</inkml:trace>
</inkml:ink>
</file>

<file path=ppt/ink/ink5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7.467"/>
    </inkml:context>
    <inkml:brush xml:id="br0">
      <inkml:brushProperty name="width" value="0.025" units="cm"/>
      <inkml:brushProperty name="height" value="0.025" units="cm"/>
      <inkml:brushProperty name="color" value="#E71224"/>
    </inkml:brush>
  </inkml:definitions>
  <inkml:trace contextRef="#ctx0" brushRef="#br0">229 0 18642,'0'0'4708,"0"72"-3074,-2-26 736,2 12-608,-3 5-161,-1 4-160,-2 1-832,-3 0-609,-8 1 0,-5-3 0,-7 0 0,-8-3 0,-9-5-3043,-8-6-5093</inkml:trace>
</inkml:ink>
</file>

<file path=ppt/ink/ink5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8.274"/>
    </inkml:context>
    <inkml:brush xml:id="br0">
      <inkml:brushProperty name="width" value="0.025" units="cm"/>
      <inkml:brushProperty name="height" value="0.025" units="cm"/>
      <inkml:brushProperty name="color" value="#E71224"/>
    </inkml:brush>
  </inkml:definitions>
  <inkml:trace contextRef="#ctx0" brushRef="#br0">3 0 16207,'0'0'7826,"0"10"-7003,0 40-39,-2-10-314,2 0 0,2 0 0,1 0-1,12 51 1,-15-89-432,0 0 0,1 0 0,-1 0 0,1 0 0,0 0 0,0 0 0,0 0 0,0 0 0,0 0 0,0 0 0,1 0 0,-1-1 0,0 1 0,1 0 0,-1-1 0,1 0 0,0 1 0,-1-1 0,1 0 0,0 0 0,0 0 0,0 0 0,0 0 0,0 0 0,0 0 0,0-1 0,0 1 0,0-1 0,1 1 0,-1-1 0,0 0 0,0 0 0,0 0 0,0 0 0,1 0 0,-1-1 0,0 1 0,0-1 0,0 1 0,0-1 0,2-1 0,6-2 228,1-1 0,-1 0 0,-1 0 1,1-1-1,-1-1 0,14-12 0,7-8-165,-2-2 0,-1 0-1,-1-1 1,-2-2 0,-1-1-1,26-48 1,-46 79-315,0 11 113,0 31 122,-1 47 113,-3-75-118,1 1-17,0 0 0,1 1 1,0-1-1,0 0 0,5 15 1,-5-26 8,-1-1 1,1 1 0,-1-1-1,1 1 1,0-1 0,0 1-1,-1-1 1,1 0 0,0 1-1,0-1 1,1 0 0,-1 0 0,0 0-1,0 0 1,0 0 0,1 0-1,-1 0 1,1 0 0,-1 0-1,2 0 1,0-1 19,-1 1 0,1-1 0,-1 0 0,1-1 0,-1 1 0,1 0 1,-1-1-1,1 1 0,-1-1 0,0 0 0,1 0 0,-1 0 0,0 0 0,0 0 0,1 0 0,-1-1 0,3-2 0,7-6-70,0-1-1,0-1 1,-1 0 0,-1 0-1,0-1 1,-1 0-1,0 0 1,-1-1 0,-1-1-1,0 1 1,-1-1-1,0 0 1,-1-1 0,-1 1-1,-1-1 1,0 0-1,1-29 1,-4 45-270,0 0 0,0 0 1,-1 0-1,1-1 0,0 1 1,0 0-1,0 0 0,-1 0 1,1 0-1,0 0 0,0 0 1,-1 0-1,1 0 0,0 0 1,0 0-1,-1 1 0,1-1 0,0 0 1,0 0-1,-1 0 0,1 0 1,0 0-1,0 0 0,0 0 1,-1 0-1,1 1 0,0-1 1,-1 1-1248,1-1 1247,0 0 1,0 0-1,0 1 0,0-1 1,0 0-1,0 0 0,0 0 1,-1 1-1,1-1 0,0 1 1,0 7-9896</inkml:trace>
</inkml:ink>
</file>

<file path=ppt/ink/ink5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8.834"/>
    </inkml:context>
    <inkml:brush xml:id="br0">
      <inkml:brushProperty name="width" value="0.025" units="cm"/>
      <inkml:brushProperty name="height" value="0.025" units="cm"/>
      <inkml:brushProperty name="color" value="#E71224"/>
    </inkml:brush>
  </inkml:definitions>
  <inkml:trace contextRef="#ctx0" brushRef="#br0">190 0 22806,'0'0'6160,"-1"9"-5610,-5 17-267,-2 0 0,0-1 0,-1 0 0,-2-1 0,0 0 1,-2-1-1,-20 29 0,-6 15 30,39-67-311,0 0 0,0 0-1,-1 0 1,1 0-1,0 0 1,0 0 0,0 0-1,0 0 1,0 0-1,0 1 1,-1-1-1,1 0 1,0 0 0,0 0-1,0 0 1,0 0-1,0 0 1,0 0 0,0 1-1,0-1 1,0 0-1,0 0 1,0 0 0,-1 0-1,1 0 1,0 0-1,0 1 1,0-1-1,0 0 1,0 0 0,0 0-1,0 0 1,0 0-1,0 1 1,0-1 0,0 0-1,0 0 1,1 0-1,-1 0 1,0 0 0,0 1-1,0-1 1,0 0-1,0 0 1,0 0 0,0 0-1,0 0 1,0 0-1,0 0 1,0 1-1,1-1 1,-1 0 0,0 0-1,0 0 1,0 0-1,0 0 1,0 0 0,0 0-1,1 0 1,-1 0-1,0 0 1,0 0 0,0 0-1,0 0 1,1 0-1,12-6-245,15-15-1106,-23 16 859,0 0 0,-1-1 0,0 1 0,0-1 1,0 0-1,-1 0 0,0 0 0,0 0 0,0-1 0,-1 1 0,0-1 1,0 0-1,-1 0 0,1 1 0,-2-1 0,1 0 0,-1 0 0,0 0 1,-1-11-1,1 19 519,0-1 1,0 0-1,0 0 1,-1 1 0,1-1-1,0 0 1,0 0-1,0 1 1,0-1 0,0 0-1,0 0 1,-1 0-1,1 1 1,0-1 0,0 0-1,0 0 1,0 0-1,-1 0 1,1 1 0,0-1-1,0 0 1,0 0-1,-1 0 1,1 0-1,0 0 1,0 0 0,-1 0-1,1 0 1,0 1-1,0-1 1,-1 0 0,1 0-1,0 0 1,0 0-1,-1 0 1,1 0 0,0 0-1,0-1 1,-1 1-1,1 0 1,0 0 0,0 0-1,-1 0 1,1 0-1,0 0 1,0 0 0,0 0-1,-1-1 1,1 1-1,0 0 1,0 0-1,0 0 1,-1-1 0,1 1-1,0 0 1,0 0-1,0 0 1,0-1 0,0 1-1,0 0 1,-1 0-1,1-1 1,0 1 0,0 0-1,0-1 1,-12 19 764,8-7-317,0 1 0,1 0 0,0 0 0,0 0 0,2 0 1,-1 0-1,1 0 0,1 1 0,2 18 0,-1-29-457,0 0 0,0 1-1,0-1 1,1 0 0,-1 0-1,1 0 1,-1 0 0,1 0-1,0 0 1,0-1 0,0 1-1,0 0 1,0-1 0,0 1-1,0-1 1,0 0 0,1 0-1,-1 0 1,0 0 0,1 0-1,-1-1 1,1 1 0,-1-1-1,1 1 1,-1-1 0,1 0-1,4 0 1,-5 0-4,0 0-1,0 1 1,0-1-1,-1 0 1,1 0-1,0-1 0,0 1 1,0 0-1,0-1 1,0 1-1,-1-1 1,1 1-1,0-1 1,0 0-1,-1 0 1,1 0-1,0 0 1,-1 0-1,1 0 1,-1 0-1,0-1 1,1 1-1,-1 0 1,0-1-1,0 1 1,0-1-1,0 0 1,0 1-1,0-1 1,0 0-1,0 1 1,-1-1-1,1 0 0,-1 0 1,1 0-1,-1 0 1,0-2-1,0 2-5,-1 0-1,0-1 0,1 1 0,-1 0 1,0 0-1,-1 1 0,1-1 0,0 0 1,0 0-1,-1 0 0,1 1 0,-1-1 1,0 1-1,1-1 0,-3-1 0,-36-25 62,20 15 38,-102-79 2433,122 92-2536,-1 0-1,1 0 0,0 0 1,0 0-1,0 0 1,0 0-1,-1 0 1,1 0-1,0 0 1,0 0-1,0 0 0,0 0 1,-1 0-1,1 0 1,0-1-1,0 1 1,0 0-1,0 0 1,0 0-1,-1 0 0,1 0 1,0 0-1,0-1 1,0 1-1,0 0 1,0 0-1,0 0 1,0 0-1,0-1 1,0 1-1,-1 0 0,1 0 1,0 0-1,0 0 1,0-1-1,0 1 1,0 0-1,0 0 1,0 0-1,0 0 0,0-1 1,0 1-1,0 0 1,1 0-1,-1 0 1,0-1-1,0 1 1,0 0-1,0 0 0,0 0 1,0 0-1,0 0 1,0-1-1,1 1 1,13 0 189,22 7-19,39 23-2303,50 17-6042,-61-28 499</inkml:trace>
</inkml:ink>
</file>

<file path=ppt/ink/ink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4.784"/>
    </inkml:context>
    <inkml:brush xml:id="br0">
      <inkml:brushProperty name="width" value="0.025" units="cm"/>
      <inkml:brushProperty name="height" value="0.025" units="cm"/>
    </inkml:brush>
  </inkml:definitions>
  <inkml:trace contextRef="#ctx0" brushRef="#br0">134 0 4356,'0'0'13869,"-21"58"-11082,6-27-609,-3 5-512,-2-1-193,2 2-416,3-1-384,1-4-353,5-3-160,5-6-160,4-7-192,0-9-1410,3-7-2466,9-7-2754</inkml:trace>
</inkml:ink>
</file>

<file path=ppt/ink/ink5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9.195"/>
    </inkml:context>
    <inkml:brush xml:id="br0">
      <inkml:brushProperty name="width" value="0.025" units="cm"/>
      <inkml:brushProperty name="height" value="0.025" units="cm"/>
      <inkml:brushProperty name="color" value="#E71224"/>
    </inkml:brush>
  </inkml:definitions>
  <inkml:trace contextRef="#ctx0" brushRef="#br0">1 83 22709,'0'0'10058,"77"-27"-10058,-33 18 0,7 4 0,3-2 0,-3 1 0,-6 1-1057,-10-1-3587,-10-1-2819,-15-4-3332</inkml:trace>
</inkml:ink>
</file>

<file path=ppt/ink/ink5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5:59.537"/>
    </inkml:context>
    <inkml:brush xml:id="br0">
      <inkml:brushProperty name="width" value="0.025" units="cm"/>
      <inkml:brushProperty name="height" value="0.025" units="cm"/>
      <inkml:brushProperty name="color" value="#E71224"/>
    </inkml:brush>
  </inkml:definitions>
  <inkml:trace contextRef="#ctx0" brushRef="#br0">1 4 15278,'0'0'10165,"10"-1"-7832,0 0-1979,-1 0 1,1 1-1,0 0 0,-1 1 1,1 0-1,-1 0 1,1 1-1,-1 1 1,13 4-1,-7-1-273,-3-2 38,-1 0 0,0 0 0,-1 2 0,1-1 1,-1 1-1,17 13 0,-25-16-103,0-1 1,0 0 0,0 1-1,0 0 1,-1-1 0,1 1-1,-1 0 1,1 0-1,-1 0 1,0 0 0,0 0-1,-1 0 1,1 0 0,-1 0-1,1 0 1,-1 0-1,0 1 1,0-1 0,0 0-1,-1 0 1,1 0 0,-1 0-1,0 0 1,0 0 0,0 0-1,0 0 1,0 0-1,0 0 1,-1 0 0,0-1-1,-1 4 1,-13 21-312,-1-1-1,-2 0 1,0-2-1,-2 0 1,-27 25 0,30-36-6667,7-11-7622</inkml:trace>
</inkml:ink>
</file>

<file path=ppt/ink/ink5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0.986"/>
    </inkml:context>
    <inkml:brush xml:id="br0">
      <inkml:brushProperty name="width" value="0.025" units="cm"/>
      <inkml:brushProperty name="height" value="0.025" units="cm"/>
      <inkml:brushProperty name="color" value="#E71224"/>
    </inkml:brush>
  </inkml:definitions>
  <inkml:trace contextRef="#ctx0" brushRef="#br0">1 48 11499,'6'-8'12339,"0"19"-6585,5 44-5414,1-3-137,-11-50-193,-1 0 0,1 0 0,0 0 0,1-1 0,-1 1 0,0 0 0,0-1 0,1 1 0,-1-1 0,1 1 0,-1-1 0,1 1 0,0-1 0,-1 0-1,1 0 1,0 0 0,0 0 0,0 0 0,0-1 0,0 1 0,0-1 0,0 1 0,0-1 0,0 1 0,0-1 0,0 0 0,0 0 0,0 0 0,0 0 0,0-1 0,1 1 0,-1 0 0,0-1 0,0 0 0,0 1 0,-1-1-1,1 0 1,0 0 0,0 0 0,2-1 0,6-4 136,1 0-1,-1 0 1,0-1-1,0-1 1,12-11-1,-7 3 44,-1 0 0,0-1-1,-1-1 1,0-1 0,11-22-1,-21 97-124,-5-17-37,0 34 54,2-68-76,1 1-1,-1-1 1,1 0 0,0 1-1,0-1 1,1 0 0,0 0 0,-1 0-1,6 9 1,-6-13-5,0 1 0,0-1 0,0 1 0,1-1 0,-1 0 0,0 0 0,1 0 0,-1 0 0,0 0 0,1 0 0,-1 0 0,1 0 0,0 0 0,-1-1 0,1 1 0,0-1 0,-1 1 0,1-1 0,0 0 0,0 0 0,-1 0 0,1 1 0,0-2 0,0 1 0,-1 0 0,1 0 0,0 0 0,0-1 0,-1 1 0,1-1 0,0 0 0,-1 1 0,1-1 0,-1 0 0,1 0 0,1-1 0,5-3 0,0-1 0,0 0 0,-1 0 0,0 0 0,7-9 0,-2 2 0,-1-1 0,0 1 0,-1-1 0,-1-1 0,0 0 0,-1 0 0,0-1 0,-1 0 0,-1-1 0,5-23 0,-12 33-3986,-4 14-5134,-6 11-2245</inkml:trace>
</inkml:ink>
</file>

<file path=ppt/ink/ink5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1.948"/>
    </inkml:context>
    <inkml:brush xml:id="br0">
      <inkml:brushProperty name="width" value="0.025" units="cm"/>
      <inkml:brushProperty name="height" value="0.025" units="cm"/>
      <inkml:brushProperty name="color" value="#E71224"/>
    </inkml:brush>
  </inkml:definitions>
  <inkml:trace contextRef="#ctx0" brushRef="#br0">162 0 16688,'0'0'9780,"1"9"-8857,-2 1-810,0-1-1,0 1 1,-1-1 0,0 1-1,-1-1 1,0 0-1,0 0 1,-1 0-1,0 0 1,-1-1 0,-11 16-1,-12 15 600,-36 39-1,53-65-266,-3 1 65,14-21 2,17-27-365,13-14-867,45-97-1,-81 207 406,4-53 323,-7 32 649,2 0 1,-2 64 0,9-104-226,1-6-426,0 1 0,-1 0 0,1-1 0,-1 1 0,0-1 1,0 0-1,-1 1 0,1-1 0,-1 1 0,0 0 0,0-1 0,0 1 0,-3-7 0,-2 0-153,0 0-1,-1 0 1,-11-13-1,10 14 89,1 0 0,0 0-1,-7-17 1,14 26-48,33 4-122,10 11-573,52 25-1,6 3-8157,-61-29 467</inkml:trace>
</inkml:ink>
</file>

<file path=ppt/ink/ink5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2.272"/>
    </inkml:context>
    <inkml:brush xml:id="br0">
      <inkml:brushProperty name="width" value="0.025" units="cm"/>
      <inkml:brushProperty name="height" value="0.025" units="cm"/>
      <inkml:brushProperty name="color" value="#E71224"/>
    </inkml:brush>
  </inkml:definitions>
  <inkml:trace contextRef="#ctx0" brushRef="#br0">272 0 16015,'0'0'10618,"-11"2"-8333,4 0-2143,-1 0 1,0 0-1,1 1 0,0 0 0,-1 1 1,1 0-1,1 0 0,-1 0 0,1 1 1,-1 0-1,1 0 0,0 0 0,1 1 1,0 0-1,0 0 0,-6 9 0,-15 19 240,-41 71 0,58-89-299,2-1 1,0 1-1,1 1 0,0-1 1,1 1-1,1 0 1,-3 28-1,7-43-107,0 0-1,0 0 1,0 0 0,0 0 0,0 0-1,1 1 1,-1-1 0,1 0 0,-1-1-1,1 1 1,0 0 0,0 0 0,0 0-1,0 0 1,0 0 0,0-1 0,0 1-1,1-1 1,-1 1 0,0-1 0,1 1-1,2 1 1,1 0-121,-1-1 1,0 0-1,1 0 0,0 0 1,-1 0-1,1-1 0,0 0 1,0 0-1,7 1 0,1-1-454,0-1-1,0 0 0,0-1 0,0 0 0,0-1 1,23-6-1,7-13-4856,0-6-1879</inkml:trace>
</inkml:ink>
</file>

<file path=ppt/ink/ink5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3.686"/>
    </inkml:context>
    <inkml:brush xml:id="br0">
      <inkml:brushProperty name="width" value="0.025" units="cm"/>
      <inkml:brushProperty name="height" value="0.025" units="cm"/>
      <inkml:brushProperty name="color" value="#E71224"/>
    </inkml:brush>
  </inkml:definitions>
  <inkml:trace contextRef="#ctx0" brushRef="#br0">183 0 16816,'0'0'6086,"69"13"-3300,-43 11-159,-1 11-866,-6 6-736,-3 8-256,-5 5-128,-11 5-385,-3 0-256,-23 3 0,-9-2 0,-13 1 0,-9-6 0,-5-9 0,1-11-6951,4-16-18000</inkml:trace>
</inkml:ink>
</file>

<file path=ppt/ink/ink5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4.586"/>
    </inkml:context>
    <inkml:brush xml:id="br0">
      <inkml:brushProperty name="width" value="0.025" units="cm"/>
      <inkml:brushProperty name="height" value="0.025" units="cm"/>
      <inkml:brushProperty name="color" value="#E71224"/>
    </inkml:brush>
  </inkml:definitions>
  <inkml:trace contextRef="#ctx0" brushRef="#br0">27 109 16400,'-3'12'3171,"-4"20"-1832,0 0 1,3 1 0,0-1 0,2 1 0,5 65 0,-3-94-1289,1 0 1,0 0-1,0 0 0,1 0 0,-1-1 1,1 1-1,0 0 0,0-1 0,0 1 1,0-1-1,1 0 0,-1 0 0,1 0 1,0 0-1,0 0 0,0 0 0,0-1 1,0 1-1,1-1 0,-1 0 0,1 0 1,0-1-1,-1 1 0,1 0 0,0-1 0,0 0 1,0 0-1,0 0 0,0-1 0,0 0 1,0 1-1,4-1 0,4-1 37,-1 0 0,0 0 0,0-1 0,0 0 0,0-1 0,0 0 0,-1-1 0,1 0 0,-1 0 0,15-10 0,7-9 58,-1-1 0,53-53 1,-60 53-20,-23 23-103,-1 1 1,1-1-1,-1 1 1,1-1-1,-1 1 1,1-1-1,-1 1 1,1-1-1,0 1 1,-1-1-1,1 1 1,0 0-1,-1-1 1,1 1-1,0 0 1,-1 0-1,1-1 1,0 1-1,0 0 1,-1 0-1,1 0 1,0 0-1,0 0 1,0 0-1,-1 0 1,1 0-1,0 0 1,0 0-1,-1 1 1,1-1-1,0 0 1,-1 1-1,1-1 1,0 0-1,-1 1 1,1-1-1,0 1 1,-1-1-1,1 1 1,-1-1-1,1 1 1,-1-1-1,1 1 1,-1-1-1,1 1 1,-1 0-1,1-1 1,-1 1-1,1 1 1,15 46 344,-10-27-90,-4-15-327,1 1 0,0-1 0,0-1 0,0 1 0,1 0 0,0-1 0,0 0 0,0 0 0,1 0 0,0 0 0,0-1 0,0 0 0,0 0 0,1 0 0,8 4 0,-9-6-278,1 0-1,-1 0 1,1-1 0,-1 0 0,1 0 0,-1 0-1,1-1 1,-1 1 0,1-1 0,-1-1 0,1 1 0,0-1-1,-1 0 1,1 0 0,-1-1 0,0 0 0,1 0-1,-1 0 1,5-3 0,11-7-1476,0-1 1,-1-1-1,0-1 0,-1-1 1,-1-1-1,27-30 0,-1-10 672,-11-1 3389,-31 54 1759,-6 10-1593,-14 26-785,-20 51-242,35-74-873,0 1-1,0-1 1,1 1-1,1 0 1,-1 0 0,1 10-1,1-19-472,0 1 1,0 0-1,1-1 0,-1 1 0,0 0 0,0-1 1,1 1-1,-1-1 0,1 1 0,0-1 0,-1 1 1,1-1-1,0 0 0,0 1 0,0-1 1,0 0-1,0 1 0,0-1 0,0 0 0,0 0 1,1 0-1,-1 0 0,0 0 0,1 0 1,-1 0-1,1-1 0,-1 1 0,1 0 0,-1-1 1,1 1-1,-1-1 0,1 0 0,0 0 0,-1 1 1,1-1-1,-1 0 0,1 0 0,0 0 1,-1-1-1,1 1 0,-1 0 0,1 0 0,0-1 1,1 0-1,8-2 0,1-1 0,-1 0-1,0-1 1,0 0 0,-1 0 0,0-1 0,0 0 0,0-1 0,0-1 0,9-9-1,13-13-288,38-48 0,11-29 110,-75 98 338,0 0-1,-1 0 1,0 0-1,-1-1 1,0 0-1,0 0 1,-1 0-1,-1-1 1,1 1-1,0-15 1,-3 25-188,0 0 1,-1 0-1,1 0 1,0 0-1,0 0 1,-1 0-1,1 0 1,0 0-1,0 0 1,-1 0-1,1 0 1,0 0-1,0 0 1,-1 0-1,1 0 1,0 0-1,0 0 1,0 0-1,-1 0 1,1 0-1,0 0 1,0 1 0,0-1-1,-1 0 1,1 0-1,0 0 1,0 0-1,0 1 1,-1-1-1,1 0 1,0 0-1,0 0 1,0 0-1,0 1 1,0-1-1,0 0 1,0 0-1,-1 1 1,1-1-1,0 0 1,0 1-1,-8 13-26,1 0 0,1 1 0,0 0 0,1 0 0,0 1 0,1-1 0,1 1 0,0 0 0,2 0 0,0 0 0,0 0 0,1 0 0,3 18 0,-2-30-193,0 0 1,0 1-1,0-1 1,1 0 0,-1 0-1,1 0 1,3 5 0,12 10-4467,5-6-5347</inkml:trace>
</inkml:ink>
</file>

<file path=ppt/ink/ink5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5.943"/>
    </inkml:context>
    <inkml:brush xml:id="br0">
      <inkml:brushProperty name="width" value="0.025" units="cm"/>
      <inkml:brushProperty name="height" value="0.025" units="cm"/>
      <inkml:brushProperty name="color" value="#E71224"/>
    </inkml:brush>
  </inkml:definitions>
  <inkml:trace contextRef="#ctx0" brushRef="#br0">1 93 18578,'2'-8'1612,"1"0"-929,1 0 0,-1 0 1,1 0-1,0 0 0,1 1 0,5-7 1,-9 12-579,1 0-1,-1 1 1,0-1 0,0 1 0,1-1 0,-1 1 0,1-1 0,-1 1-1,1 0 1,0 0 0,-1 0 0,1 0 0,0 0 0,0 0 0,0 0-1,0 1 1,0-1 0,0 1 0,0-1 0,0 1 0,0 0 0,0-1-1,0 1 1,0 0 0,0 1 0,0-1 0,0 0 0,0 0 0,0 1-1,0-1 1,0 1 0,-1 0 0,1 0 0,0 0 0,0 0 0,0 0-1,-1 0 1,3 1 0,-2 1-91,0-1-1,0 1 1,-1 0 0,1-1-1,-1 1 1,0 0 0,1 0-1,-1 0 1,0 0 0,-1 0-1,1 0 1,-1 0 0,1 1-1,-1-1 1,0 0 0,0 0-1,-1 6 1,-10 57 125,-15 7 27,20-59-148,0 0-1,1 1 0,0-1 1,1 1-1,1 0 0,-2 27 1,5-41-3,0 0 1,0 0 0,0 0-1,0 0 1,0 0 0,0-1-1,0 1 1,0 0-1,1 0 1,-1 0 0,0 0-1,1 0 1,-1-1 0,1 1-1,-1 0 1,1 0 0,-1-1-1,1 1 1,-1 0-1,1-1 1,0 1 0,-1-1-1,1 1 1,0-1 0,0 1-1,-1-1 1,2 1-1,28 1 339,-21-4-258,0-1 0,0 0 0,0 0 0,15-7-1,1-4-56,-1 0-1,-1-2 0,0 0 1,-1-2-1,-1 0 0,-1-2 1,0 0-1,-2-1 0,0-1 1,28-47-1,-38 53 54,-14 26-231,-12 24 5,-10 55 236,26-81-64,1 0 0,0 0-1,0 0 1,0 0 0,1 0 0,0 0 0,1 0-1,0 0 1,3 11 0,-3-17-22,0 0 0,0 0 0,0 0 0,0-1 0,0 1-1,0 0 1,1-1 0,-1 1 0,1-1 0,-1 0 0,1 1 0,-1-1 0,1 0 0,0 0 0,0 0 0,-1 0-1,1 0 1,0 0 0,0-1 0,0 1 0,0-1 0,0 1 0,0-1 0,0 0 0,0 0 0,0 0 0,0 0-1,0 0 1,0 0 0,0 0 0,0-1 0,0 1 0,0-1 0,0 1 0,0-1 0,3-1 0,4-1 48,0 0 1,0-1-1,-1 0 1,1-1 0,-1 0-1,11-8 1,-4 1-65,-2-1 0,0-1 0,0 0 0,-1-1 0,-1-1 0,-1 1 0,0-2 0,-1 1 0,13-34 0,-27 74 0,0 0 0,-2 44 0,6-62 0,1-1 0,0 1 0,0 0 0,0 0 0,1-1 0,0 1 0,0 0 0,1-1 0,-1 1 0,1-1 0,0 1 0,1-1 0,-1 0 0,1 0 0,0 0 0,1 0 0,-1 0 0,5 3 0,-5-5 0,0-1 0,0 0 0,1 0 0,-1 0 0,1 0 0,0-1 0,-1 0 0,1 1 0,0-1 0,0-1 0,-1 1 0,1 0 0,0-1 0,0 0 0,0 0 0,0 0 0,0 0 0,0-1 0,0 0 0,0 0 0,-1 0 0,1 0 0,0 0 0,-1-1 0,1 1 0,0-1 0,-1 0 0,0 0 0,0 0 0,5-5 0,2 0 0,-1-1 0,0 0 0,0-1 0,-1 0 0,0 0 0,-1-1 0,0 0 0,9-17 0,-13 20 0,0 1 0,0 0 0,-1-1 0,0 0 0,0 1 0,-1-1 0,0 0 0,0 0 0,0 0 0,-1-8 0,0 12 0,-1 1 0,1 0 0,-1 0 0,1 0 0,-1 0 0,0 0 0,1 0 0,-1 0 0,0 1 0,0-1 0,-1 0 0,1 0 0,0 1 0,-1-1 0,1 1 0,0-1 0,-1 1 0,0-1 0,1 1 0,-1 0 0,0 0 0,0 0 0,0 0 0,0 0 0,1 0 0,-1 1 0,0-1 0,-1 0 0,1 1 0,0 0 0,0-1 0,0 1 0,0 0 0,0 0 0,-4 1 0,5-1-92,0 0 0,1 0-1,-1 0 1,0 0 0,0 0 0,0 0-1,0 0 1,0 0 0,0 0 0,0 1-1,0-1 1,0 0 0,0 1 0,1-1-1,-1 1 1,0-1 0,0 1 0,0-1-1,1 1 1,-1-1 0,0 1 0,1 0-1,-1 0 1,1-1 0,-1 1 0,1 0-1,-1 0 1,1 0 0,-1-1 0,1 1-1,0 0 1,-1 0 0,1 0 0,0 0-1,0 0 1,-1 0 0,1 0 0,0 0-1,0 0 1,0 0 0,0-1 0,1 1-1,-1 0 1,0 0 0,0 0 0,0 0-1,1 0 1,-1 0 0,1 0 0,0 1 0,0 1-347,0 0 1,0 0-1,1 0 1,-1 0-1,1 0 1,0 0 0,0-1-1,0 1 1,0-1-1,1 1 1,-1-1 0,0 0-1,6 4 1,3-2-442,-1 0-1,1-1 1,0 0 0,0-1 0,0 0-1,0-1 1,0 0 0,0-1 0,0 0-1,18-3 1,-18 2 674,-1-1-1,1-1 0,-1 0 1,17-7-1,-21 7 567,0 0 0,0-1 0,0 1 0,0-1-1,-1 0 1,1-1 0,7-8 0,-11 12 26,-1-1 0,1 0-1,-1 0 1,1 0 0,-1 0 0,0 0 0,1 0-1,-1-1 1,0 1 0,-1 0 0,1 0 0,0-1-1,-1 1 1,1-1 0,0-3 0,-2 5-123,1-1 1,0 1 0,0 0-1,0 0 1,-1 0-1,1 0 1,-1 0-1,1 0 1,-1 0 0,1 0-1,-1 0 1,0 0-1,1 0 1,-1 0 0,0 0-1,0 0 1,1 1-1,-1-1 1,0 0-1,0 1 1,0-1 0,0 0-1,-2 0 1,1 0 50,0 1 0,0-1 0,-1 0 0,1 1 0,0 0 0,-1-1 0,1 1 0,0 0 0,-1 0 0,1 0 1,0 1-1,-5 0 0,4 0-361,0 0 1,0 0 0,0 0-1,0 0 1,0 1 0,0-1-1,0 1 1,1 0 0,-1 0-1,1 0 1,-4 3 0,1 1 147,0 1 0,1-1 0,-1 0 1,1 1-1,1 0 0,-1 0 0,1 0 1,0 1-1,1-1 0,0 1 0,-2 11 0,3-16-72,1-1 0,0 1 0,0-1 0,0 1-1,0-1 1,0 0 0,0 1 0,1-1-1,-1 1 1,1-1 0,-1 1 0,1-1-1,0 0 1,0 0 0,0 1 0,1-1-1,-1 0 1,0 0 0,1 0 0,-1 0-1,1-1 1,0 1 0,0 0 0,-1 0-1,1-1 1,0 0 0,0 1 0,1-1-1,-1 0 1,0 0 0,0 0 0,1 0-1,-1 0 1,0-1 0,1 1 0,-1-1-1,1 1 1,-1-1 0,4 0 0,11 0-33,0 0 1,0-2-1,-1 0 1,1-1-1,0 0 1,-1-2 0,0 1-1,0-2 1,28-14-1,-21 9-125,1 2 1,1 1-1,27-7 0,-51 15 132,0 0 0,-1 0 0,1 0 0,0 0 0,-1 0 0,1 0 0,-1 0 1,1 0-1,0 0 0,-1 0 0,1 0 0,0 0 0,-1 1 0,1-1 0,-1 0 0,1 0 0,0 1 0,-1-1 0,1 0 1,-1 1-1,1-1 0,-1 1 0,1-1 0,-1 0 0,1 1 0,-1-1 0,0 1 0,1 0 0,-1-1 0,0 1 0,1-1 1,-1 1-1,0-1 0,0 1 0,1 0 0,-1-1 0,0 1 0,0 0 0,0-1 0,0 2 0,-3 31 286,-6-14 2,11-49-159,20-125-132,-17 136-1715,-4 18 1350,0-1 0,0 1 0,0 0 0,0 0-1,0 0 1,0 1 0,0-1 0,0 0 0,0 0-1,1 0 1,-1 1 0,0-1 0,0 1 0,1-1-1,-1 1 1,0-1 0,1 1 0,2 0-1,13-3-7796</inkml:trace>
</inkml:ink>
</file>

<file path=ppt/ink/ink5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6.489"/>
    </inkml:context>
    <inkml:brush xml:id="br0">
      <inkml:brushProperty name="width" value="0.025" units="cm"/>
      <inkml:brushProperty name="height" value="0.025" units="cm"/>
      <inkml:brushProperty name="color" value="#E71224"/>
    </inkml:brush>
  </inkml:definitions>
  <inkml:trace contextRef="#ctx0" brushRef="#br0">247 56 17649,'0'-2'324,"1"0"0,0 0 1,-1 1-1,1-1 0,-1 0 1,0 0-1,0 0 0,1 0 1,-1 0-1,0 1 1,-1-1-1,1 0 0,0 0 1,0 0-1,-1 0 0,1 0 1,-1 1-1,0-1 0,1 0 1,-1 1-1,0-1 0,0 0 1,0 1-1,-2-3 0,0 2-88,0 1 0,1 0-1,-1 0 1,0 0-1,0 0 1,0 1-1,0-1 1,0 1 0,0-1-1,0 1 1,0 0-1,0 1 1,0-1-1,0 0 1,-4 2 0,-6 1-149,1 2 0,0-1 0,0 2 0,0-1 0,1 2 0,0-1 0,0 2 0,0-1 0,1 2 0,0-1 1,1 1-1,0 1 0,0-1 0,1 2 0,-11 18 0,18-28-85,0 0 0,0 0-1,0 0 1,0 0 0,0 0 0,1 1 0,-1-1-1,1 0 1,-1 1 0,1-1 0,-1 0 0,1 1-1,0-1 1,-1 1 0,1-1 0,0 0 0,0 1-1,0-1 1,0 1 0,1-1 0,-1 0 0,0 1-1,0-1 1,1 1 0,-1-1 0,1 0 0,-1 1-1,1-1 1,0 0 0,0 0 0,-1 1 0,1-1-1,0 0 1,0 0 0,0 0 0,0 0 0,0 0-1,0 0 1,0-1 0,1 1 0,-1 0 0,0 0-1,0-1 1,2 1 0,7 2-122,-1-1-1,0 0 1,1 0 0,-1-1-1,16 0 1,-13-1-93,60 2-804,-41-3 724,-1 2 0,1 1 0,0 1-1,-1 2 1,58 17 0,-87-22 291,1 0 0,-1 1 0,1-1 0,-1 1 0,1 0 1,-1 0-1,0-1 0,1 1 0,-1 0 0,0 0 0,0 0 0,0 0 0,1 1 1,-1-1-1,0 0 0,0 0 0,-1 1 0,1-1 0,1 3 0,-2-3 73,0 0-1,0 0 0,0 0 1,0 0-1,0 0 1,0 0-1,-1 1 0,1-1 1,0 0-1,-1 0 0,1 0 1,0 0-1,-1 0 1,0 0-1,1 0 0,-1 0 1,1-1-1,-1 1 1,0 0-1,-1 1 0,-4 3 313,0 0 0,-1 0-1,1-1 1,-1 0 0,-14 6 0,-2 0-341,0 0 0,-1-2 0,0-1 0,0-1 0,-1-1 0,0-1 0,-27 0 0,52-4-137,1 0 0,-1 0 1,0 0-1,0 0 0,1 0 0,-1 0 0,0-1 1,0 1-1,0 0 0,1 0 0,-1 0 0,0-1 0,0 1 1,0 0-1,1 0 0,-1 0 0,0-1 0,0 1 1,0 0-1,0 0 0,0-1 0,0 1 0,1 0 1,-1-1-1,0 1 0,0 0 0,0 0 0,0-1 1,0 1-1,0 0 0,0 0 0,0-1 0,0 1 0,0 0 1,0-1-1,-1 1 0,1 0 0,0 0 0,0-1 1,0 1-1,0 0 0,0 0 0,0-1 0,-1 1 1,1 0-1,0 0 0,0 0 0,0-1 0,-1 1 1,1 0-1,0 0 0,0 0 0,0 0 0,-1-1 0,1 1 1,0 0-1,0 0 0,-1 0 0,1 0 0,0 0 1,-1 0-1,1 0 0,0 0 0,0 0 0,-1 0 1,20-16-3909,15-5-2622</inkml:trace>
</inkml:ink>
</file>

<file path=ppt/ink/ink5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6.862"/>
    </inkml:context>
    <inkml:brush xml:id="br0">
      <inkml:brushProperty name="width" value="0.025" units="cm"/>
      <inkml:brushProperty name="height" value="0.025" units="cm"/>
      <inkml:brushProperty name="color" value="#E71224"/>
    </inkml:brush>
  </inkml:definitions>
  <inkml:trace contextRef="#ctx0" brushRef="#br0">93 57 19346,'0'0'7239,"-9"8"-5461,1-1-1525,0 0-1,1 1 1,1-1 0,-1 2 0,1-1 0,0 1-1,1-1 1,0 2 0,1-1 0,0 0 0,0 1-1,1 0 1,0 0 0,1 0 0,0 0-1,-2 21 1,5-29-249,-1-1-1,0 1 1,0 0-1,1 0 0,-1 0 1,1 0-1,0-1 1,-1 1-1,1 0 0,0 0 1,0-1-1,0 1 1,0-1-1,0 1 1,1-1-1,-1 1 0,0-1 1,1 0-1,-1 0 1,1 1-1,-1-1 1,1 0-1,0 0 0,-1-1 1,1 1-1,0 0 1,0 0-1,-1-1 0,1 1 1,0-1-1,0 0 1,0 0-1,0 1 1,0-1-1,0 0 0,-1 0 1,1-1-1,4 0 1,0 1-7,0-1 1,-1 0 0,1 0 0,0-1 0,0 0-1,0 0 1,-1 0 0,1 0 0,-1-1-1,0 0 1,9-7 0,-8 5-124,-1-2 0,0 1 0,0-1 0,0 0 1,-1 0-1,0 0 0,0 0 0,-1-1 0,0 0 0,0 1 0,-1-1 0,0 0 0,0-1 0,-1 1 1,0 0-1,0 0 0,-1-9 0,0 12-35,0 1 1,-1 0 0,1-1-1,-1 1 1,0 0 0,0-1-1,0 1 1,-1 0-1,1 0 1,-1 0 0,0 0-1,0 0 1,0 0-1,-1 1 1,1-1 0,-1 1-1,0-1 1,0 1 0,0 0-1,-1 0 1,1 1-1,-1-1 1,1 1 0,-1-1-1,0 1 1,0 0-1,0 1 1,0-1 0,0 1-1,0-1 1,-1 1 0,1 0-1,-6 0 1,-10 1-7303</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554"/>
    </inkml:context>
    <inkml:brush xml:id="br0">
      <inkml:brushProperty name="width" value="0.025" units="cm"/>
      <inkml:brushProperty name="height" value="0.025" units="cm"/>
    </inkml:brush>
  </inkml:definitions>
  <inkml:trace contextRef="#ctx0" brushRef="#br0">11 1 18802,'0'0'3021,"-2"12"-811,-3 21-1314,3 1 0,0-1 0,3 1 0,7 60-1,8-3-275,-4 1-1,0 96 0,-21-201 1012,-2-14-1255,4-12-314,2-1-1,1 0 0,3-70 0,3 87-71,0 0-1,1 0 0,1 0 1,2 0-1,0 1 1,1 0-1,19-39 0,-21 52-47,1 0 0,0 1-1,1 0 1,0 0 0,0 0-1,1 1 1,0 0 0,0 0-1,1 1 1,-1 0 0,2 0 0,-1 1-1,0 1 1,1-1 0,0 2-1,0-1 1,0 1 0,0 1-1,1 0 1,-1 0 0,1 1-1,-1 0 1,1 1 0,0 0-1,-1 1 1,19 3 0,-28-4 56,1 1 0,-1-1 1,0 0-1,0 1 0,0-1 1,1 1-1,-1-1 1,0 1-1,0 0 0,0-1 1,0 1-1,0 0 0,0 0 1,0-1-1,0 1 1,0 0-1,0 0 0,-1 0 1,1 0-1,0 1 0,-1-1 1,1 0-1,-1 0 1,1 0-1,-1 0 0,1 1 1,-1-1-1,0 0 0,0 0 1,1 1-1,-1-1 1,0 0-1,0 0 0,0 1 1,-1-1-1,1 0 0,0 1 1,0-1-1,-1 0 1,1 0-1,0 0 0,-1 1 1,0-1-1,1 0 0,-1 0 1,0 0-1,1 0 1,-1 0-1,-1 1 0,-3 5 152,1-1 0,-1 0-1,-1 0 1,1 0 0,-1-1-1,-11 8 1,-6 2 4,-1-1 0,0-1-1,-29 11 1,41-19-129,-1-1 0,0 0-1,0-1 1,-1 0 0,1-1 0,0 0-1,-1-1 1,-19-2 0,32 1-40,0 0 0,0 0 0,0 0 0,0 0 0,0-1 0,0 1 0,0 0 1,0-1-1,0 1 0,0-1 0,0 1 0,0-1 0,0 1 0,0-1 0,1 0 0,-1 1 0,0-1 0,0 0 0,1 0 0,-1 1 0,0-1 1,1 0-1,-1 0 0,1 0 0,-1 0 0,1 0 0,-1 0 0,1 0 0,0 0 0,0 0 0,-1 0 0,1 0 0,0 0 0,0 0 0,0 0 1,0-1-1,0 1 0,0 0 0,1 0 0,-1 0 0,0 0 0,1-1 0,0-3-312,1 0 1,-1 1-1,1-1 0,0 1 1,0 0-1,0-1 0,1 1 1,4-5-1,22-22-5818,5 0-2642</inkml:trace>
</inkml:ink>
</file>

<file path=ppt/ink/ink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5.318"/>
    </inkml:context>
    <inkml:brush xml:id="br0">
      <inkml:brushProperty name="width" value="0.025" units="cm"/>
      <inkml:brushProperty name="height" value="0.025" units="cm"/>
    </inkml:brush>
  </inkml:definitions>
  <inkml:trace contextRef="#ctx0" brushRef="#br0">0 0 13741,'0'0'12812,"21"59"-12716,-20-34-64,1-1-288,1-4-1313,-3 0-1058,1-7-576,-1-7-1954</inkml:trace>
</inkml:ink>
</file>

<file path=ppt/ink/ink5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188"/>
    </inkml:context>
    <inkml:brush xml:id="br0">
      <inkml:brushProperty name="width" value="0.025" units="cm"/>
      <inkml:brushProperty name="height" value="0.025" units="cm"/>
      <inkml:brushProperty name="color" value="#E71224"/>
    </inkml:brush>
  </inkml:definitions>
  <inkml:trace contextRef="#ctx0" brushRef="#br0">0 1 16143,'0'0'8040,"10"54"-7367,-10-14 1761,0 4-1345,0 2-705,0-3-224,0-6-128,0-6-256,0-11-1153,9-11-2114,5-9-3108</inkml:trace>
</inkml:ink>
</file>

<file path=ppt/ink/ink5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579"/>
    </inkml:context>
    <inkml:brush xml:id="br0">
      <inkml:brushProperty name="width" value="0.025" units="cm"/>
      <inkml:brushProperty name="height" value="0.025" units="cm"/>
      <inkml:brushProperty name="color" value="#E71224"/>
    </inkml:brush>
  </inkml:definitions>
  <inkml:trace contextRef="#ctx0" brushRef="#br0">176 300 16976,'0'0'3027,"-8"3"-806,-19 7-327,7-4-910,1 1 1,-26 14-1,41-19-882,0 0 0,0 0-1,0 0 1,1 1 0,-1 0 0,1 0-1,0 0 1,0 0 0,0 0-1,0 0 1,0 1 0,1 0 0,-1-1-1,1 1 1,0 0 0,0 0-1,-2 7 1,4-10-90,0 0-1,0 0 1,0 0 0,0 0-1,0 0 1,0 0 0,0 0-1,0 0 1,1 0 0,-1 0-1,0 0 1,0-1-1,1 1 1,-1 0 0,1 0-1,-1 0 1,1 0 0,-1 0-1,1-1 1,-1 1 0,1 0-1,0-1 1,-1 1 0,1 0-1,0-1 1,0 1 0,-1-1-1,1 1 1,0-1 0,0 1-1,0-1 1,0 0-1,0 1 1,0-1 0,0 0-1,0 0 1,-1 1 0,1-1-1,0 0 1,0 0 0,0 0-1,2-1 1,45-3 176,-33-1-157,0 0 0,-1-1 1,0 0-1,0-1 1,0-1-1,-1 0 0,0-1 1,12-11-1,-3 1 7,-1 0-1,-1-2 1,26-33-1,-36 40 158,0 0-1,-1-1 1,-1 1 0,0-2-1,-1 1 1,0-1 0,-2 0-1,0-1 1,0 1 0,-2-1-1,0 0 1,1-23-1,-4 39-189,0 1 0,0-1 0,0 0-1,0 1 1,0-1 0,0 0 0,0 1 0,0-1-1,-1 0 1,1 1 0,0-1 0,0 0-1,0 1 1,-1-1 0,1 1 0,0-1-1,-1 1 1,1-1 0,0 0 0,-1 1-1,1-1 1,-1 1 0,1 0 0,-1-1-1,1 1 1,-1-1 0,1 1 0,-1 0-1,0-1 1,1 1 0,-1 0 0,0-1-1,0 1-8,-1 0-1,1 0 0,0 1 1,0-1-1,0 0 0,0 0 1,0 1-1,0-1 0,-1 1 1,1-1-1,0 1 0,0-1 1,0 1-1,1 0 0,-1-1 1,0 1-1,0 0 0,0 0 1,0 0-1,0 1 0,-14 20-4,1 1 0,2 1 0,0 0 1,2 1-1,-14 46 0,24-71 9,-26 92 45,24-82-57,0-1 1,1 0-1,0 1 0,1 0 1,0-1-1,0 1 0,3 16 1,-2-24-32,0 0-1,0 0 1,0 0 0,0 0 0,0-1-1,1 1 1,-1 0 0,1-1 0,-1 1-1,1-1 1,-1 1 0,1-1 0,0 0-1,0 0 1,0 1 0,0-1 0,0-1 0,0 1-1,0 0 1,0 0 0,0-1 0,0 1-1,0-1 1,0 0 0,1 0 0,-1 0-1,0 0 1,3 0 0,5 0-806,-1 0 0,1-1 0,-1-1 0,1 1 0,12-5 0,21-14-6491,1-9-4789</inkml:trace>
</inkml:ink>
</file>

<file path=ppt/ink/ink5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7.910"/>
    </inkml:context>
    <inkml:brush xml:id="br0">
      <inkml:brushProperty name="width" value="0.025" units="cm"/>
      <inkml:brushProperty name="height" value="0.025" units="cm"/>
      <inkml:brushProperty name="color" value="#E71224"/>
    </inkml:brush>
  </inkml:definitions>
  <inkml:trace contextRef="#ctx0" brushRef="#br0">152 8 19314,'0'0'2862,"-12"12"-359,0 1-1976,-61 65 2924,66-70-3010,0 1 1,1-1-1,1 1 0,0 0 0,0 1 0,0-1 1,1 1-1,-5 20 0,9-30-437,0 1-1,-1 0 1,1 0 0,0-1-1,0 1 1,0 0 0,0 0-1,0 0 1,0-1-1,0 1 1,0 0 0,0 0-1,0-1 1,1 1-1,-1 0 1,0 0 0,0-1-1,1 1 1,-1 0-1,0-1 1,1 1 0,-1 0-1,1-1 1,-1 1 0,1-1-1,-1 1 1,1 0-1,0-1 1,-1 1 0,1-1-1,-1 0 1,1 1-1,1 0 1,1-1 0,-1 1-1,1-1 1,-1 0-1,1 0 1,0 0 0,-1 0-1,1 0 1,-1 0-1,1-1 1,3 0 0,5-2-37,-1-1 1,0 0-1,0 0 1,12-8-1,-5 0-461,0-1 0,-1 0 0,0-1 1,18-22-1,-28 29 4,-1 1 0,0-1 0,0 0 1,0 0-1,-1-1 0,0 1 0,-1-1 1,1 0-1,-1 0 0,-1 0 0,0-1 1,0 1-1,1-14 0,-22 53-1266,9-16 1718,-1 4-55,0 0 0,1 2 0,1-1 0,1 1 0,0 0 0,-6 36 0,14-56-26,-1 0-1,1 0 1,0-1-1,0 1 1,-1 0 0,1 0-1,0 0 1,0-1-1,0 1 1,0 0 0,0 0-1,0 0 1,0-1-1,1 1 1,-1 0-1,0 0 1,0 0 0,1-1-1,-1 1 1,0 0-1,1-1 1,-1 1 0,0 0-1,1-1 1,-1 1-1,1 0 1,0-1 0,-1 1-1,1-1 1,-1 1-1,1-1 1,0 1 0,-1-1-1,1 1 1,0-1-1,0 0 1,1 1-1,20 0-5277</inkml:trace>
</inkml:ink>
</file>

<file path=ppt/ink/ink5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08.423"/>
    </inkml:context>
    <inkml:brush xml:id="br0">
      <inkml:brushProperty name="width" value="0.025" units="cm"/>
      <inkml:brushProperty name="height" value="0.025" units="cm"/>
      <inkml:brushProperty name="color" value="#E71224"/>
    </inkml:brush>
  </inkml:definitions>
  <inkml:trace contextRef="#ctx0" brushRef="#br0">315 241 11499,'0'0'9358,"-8"11"-7297,-44 58-519,4 2 1,3 3 0,3 1 0,3 2 0,-29 87-1,56-135-1381,12-34 35,17-50 40,18-25-236,93-200 0,-91 209 0,82-119 0,-105 171 0,1 0 0,29-28 0,-39 42 0,0 1 0,0 0 0,0 0 0,1 0 0,-1 1 0,1-1 0,0 1 0,0 1 0,0-1 0,0 1 0,0 0 0,1 1 0,-1-1 0,10 0 0,-15 2 0,-1 0 0,1 0 0,-1 0 0,1 0 0,-1 0 0,1 0 0,-1 0 0,1 1 0,-1-1 0,1 0 0,-1 0 0,1 0 0,-1 1 0,1-1 0,-1 0 0,0 1 0,1-1 0,-1 0 0,0 1 0,1-1 0,-1 0 0,0 1 0,1-1 0,-1 1 0,0-1 0,0 0 0,1 1 0,-1-1 0,0 1 0,0-1 0,0 1 0,0 0 0,-1 22 0,-17 21 0,-29 17 0,37-51 0,1 0 0,0 1 0,1 0 0,0 1 0,1 0 0,0 0 0,1 0 0,-5 15 0,11-26 0,-1 0 0,1-1 0,0 1 0,1 0 0,-1 0 0,0-1 0,0 1 0,0 0 0,0-1 0,1 1 0,-1 0 0,0 0 0,0-1 0,1 1 0,-1 0 0,1-1 0,-1 1 0,1-1 0,-1 1 0,1-1 0,-1 1 0,1-1 0,-1 1 0,1-1 0,-1 1 0,1-1 0,0 0 0,-1 1 0,1-1 0,0 0 0,-1 1 0,1-1 0,0 0 0,0 0 0,-1 0 0,1 0 0,0 0 0,0 0 0,1 0 0,38 2 0,-32-3 0,33 1 0,-2-1 0,47 5 0,-77-3 0,0 0 0,1 1 0,-1 0 0,0 0 0,0 1 0,0 0 0,-1 1 0,1 0 0,-1 0 0,12 9 0,-18-12 0,-1 0 0,1 0 0,-1 0 0,0 0 0,1 0 0,-1 1 0,0-1 0,0 0 0,0 1 0,0-1 0,0 1 0,0-1 0,0 1 0,-1 0 0,1-1 0,-1 1 0,1 0 0,-1-1 0,1 1 0,-1 0 0,0 0 0,0-1 0,0 4 0,-1-3 0,1 1 0,-1-1 0,0 0 0,-1 1 0,1-1 0,0 0 0,-1 0 0,1 0 0,-1 1 0,0-2 0,1 1 0,-1 0 0,0 0 0,-3 1 0,-7 6 0,-2-1 0,1 0 0,-1-1 0,-15 5 0,26-11 0,-32 13 0,-1-1 0,0-2 0,-1-2 0,0-1 0,0-2 0,-1-2 0,-43 0 0,53-9-164,18-10-2758,8-10-6740</inkml:trace>
</inkml:ink>
</file>

<file path=ppt/ink/ink5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177"/>
    </inkml:context>
    <inkml:brush xml:id="br0">
      <inkml:brushProperty name="width" value="0.025" units="cm"/>
      <inkml:brushProperty name="height" value="0.025" units="cm"/>
      <inkml:brushProperty name="color" value="#E71224"/>
    </inkml:brush>
  </inkml:definitions>
  <inkml:trace contextRef="#ctx0" brushRef="#br0">0 13 9737,'0'0'17249,"2"12"-16054,1 161 1544,-3-115-2574,0-57-153,0 0 0,0 0-1,0 0 1,0 0-1,0 0 1,0 1-1,0-1 1,0 0-1,0 0 1,1 0 0,-1 0-1,0 0 1,1 0-1,-1 0 1,1 0-1,-1 0 1,1 0 0,0 0-1,-1 0 1,1 0-1,0 0 1,0-1-1,-1 1 1,1 0 0,0-1-1,2 2 1,-2-2 26,1 1 0,0-1 0,0 0 0,0 0 1,-1 0-1,1 0 0,0 0 0,0 0 0,-1-1 0,1 1 1,0 0-1,0-1 0,-1 1 0,4-3 0,6-2 161,0-1 1,-1-1-1,16-12 0,11-14-199,-1-2 0,-2-1 0,32-44 0,-56 68 0,-10 12 0,0 0 0,0 0 0,0-1 0,0 1 0,0 0 0,1 0 0,-1-1 0,0 1 0,0 0 0,0 0 0,0-1 0,1 1 0,-1 0 0,0 0 0,0 0 0,0 0 0,1-1 0,-1 1 0,0 0 0,0 0 0,1 0 0,-1 0 0,0 0 0,0 0 0,1-1 0,-1 1 0,0 0 0,1 0 0,-1 0 0,0 0 0,0 0 0,1 0 0,-1 0 0,0 0 0,0 0 0,1 1 0,-1-1 0,0 0 0,1 0 0,-1 0 0,0 0 0,0 0 0,1 0 0,-1 0 0,0 1 0,0-1 0,0 0 0,1 0 0,-1 0 0,0 1 0,5 20 0,-4 41 0,-1-49 0,-1 2 0,1-9 0,0-1 0,0 1 0,0-1 0,0 1 0,1 0 0,0-1 0,3 11 0,-3-15 0,0 0 0,0 1 0,0-1 0,0 0 0,0 0 0,0 0 0,0 0 0,1 0 0,-1 0 0,0 0 0,1 0 0,-1-1 0,0 1 0,1 0 0,-1-1 0,1 1 0,-1-1 0,1 0 0,-1 1 0,1-1 0,0 0 0,-1 0 0,1 0 0,-1 0 0,1 0 0,-1 0 0,1-1 0,-1 1 0,1-1 0,-1 1 0,1-1 0,-1 1 0,1-1 0,1 0 0,11-5 0,0 0 0,-1 0 0,0-2 0,0 1 0,0-2 0,-1 0 0,12-10 0,7-9 0,36-42 0,-37 27 0,-30 43-26,0 0 0,0 0 0,1 0 0,-1-1-1,0 1 1,0 0 0,0 0 0,0-1 0,0 1 0,0 0 0,0 0 0,0-1 0,0 1 0,0 0-1,0-1 1,0 1 0,0 0 0,0 0 0,0-1 0,0 1 0,0 0 0,0 0 0,0-1 0,0 1-1,0 0 1,0-1 0,0 1 0,0 0 0,-1 0 0,1 0 0,0-1 0,0 1 0,0 0 0,0 0-1,-1 0 1,1-1 0,0 1 0,0 0 0,-1 0 0,1 0 0,0 0 0,0-1 0,-1 1-1,1 0 1,0 0 0,0 0 0,-1 0 0,1 0 0,0 0 0,0 0 0,-1 0 0,1 0 0,0 0-1,0 0 1,-1 0 0,1 0 0,0 0 0,-1 0 0,1 0 0,0 0 0,0 0 0,-1 1 0,1-1-1,0 0 1,0 0 0,-1 0 0,1 1 0,-15 4-6281,-4 4-4253</inkml:trace>
</inkml:ink>
</file>

<file path=ppt/ink/ink5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522"/>
    </inkml:context>
    <inkml:brush xml:id="br0">
      <inkml:brushProperty name="width" value="0.025" units="cm"/>
      <inkml:brushProperty name="height" value="0.025" units="cm"/>
      <inkml:brushProperty name="color" value="#E71224"/>
    </inkml:brush>
  </inkml:definitions>
  <inkml:trace contextRef="#ctx0" brushRef="#br0">1 23 17521,'0'0'12107,"84"7"-10441,-30-7-193,5-2-1473,5-5 0,-1-1 0,-5 0 0,-8 4 0,-9 4 0,-10 0-1762,-5 0-800,-10 0-2018,-9 0-2531</inkml:trace>
</inkml:ink>
</file>

<file path=ppt/ink/ink5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1.960"/>
    </inkml:context>
    <inkml:brush xml:id="br0">
      <inkml:brushProperty name="width" value="0.025" units="cm"/>
      <inkml:brushProperty name="height" value="0.025" units="cm"/>
      <inkml:brushProperty name="color" value="#E71224"/>
    </inkml:brush>
  </inkml:definitions>
  <inkml:trace contextRef="#ctx0" brushRef="#br0">106 0 15567,'0'0'4537,"-1"10"-1766,-69 351 6926,62-325-9502,1-18-195,-1-17 0,6-3 0,1 1 0,0-1 0,0 0 0,0 1 0,0-1 0,0 0 0,1 0 0,-1 1 0,1-1 0,-1 0 0,1 0 0,-1 0 0,1 0 0,0-3 0,0-10-24,1 1 0,0-1 0,1 1 0,0-1 0,2 1 0,-1 0 0,2 0 0,0 0 0,0 1 0,2 0 0,-1 0 0,10-13 0,-7 12-6,1 0 0,0 1 0,1 0 0,0 1 0,1 0 1,1 1-1,0 1 0,0-1 0,1 2 0,20-11 0,-27 17 13,1 0 0,0 0 0,-1 1 0,1 0 0,0 1 0,0-1 0,0 2 0,0-1 0,9 1 0,-15 0 16,0 0 0,0 0 0,0 0-1,0 0 1,0 1 0,0-1 0,-1 1 0,1-1 0,0 1-1,0 0 1,0 0 0,-1-1 0,1 1 0,0 0 0,-1 1 0,1-1-1,0 0 1,-1 0 0,0 1 0,1-1 0,-1 1 0,0-1-1,0 1 1,0-1 0,0 1 0,0 0 0,0 0 0,0-1 0,0 1-1,-1 0 1,1 0 0,-1 0 0,0 0 0,1 0 0,-1 0-1,0 0 1,0 0 0,0 0 0,0 0 0,0 0 0,-1 2 0,-1 1 29,0 1 1,0-1 0,0 0 0,0 0 0,-1-1-1,0 1 1,0 0 0,0-1 0,-1 0 0,1 1-1,-1-2 1,0 1 0,0 0 0,0-1 0,-1 1 0,-8 3-1,-5 4 65,0-1-1,0-1 1,-23 8-1,31-14-137,0 0-1,-1-1 1,1 0-1,-1-1 1,1 0 0,-1 0-1,-11-1 1,20-1 3,0 1 0,0 0 0,0 0 0,0-1 1,0 1-1,0-1 0,0 0 0,0 1 0,0-1 0,0 0 0,0 0 0,1 0 0,-1 0 1,0-1-1,1 1 0,-1 0 0,-2-4 0,3 3-22,1 0 0,-1 1 1,0-2-1,1 1 0,0 0 0,-1 0 1,1 0-1,0 0 0,0 0 0,0 0 1,0 0-1,0 0 0,1 0 0,-1 0 1,0 0-1,1 0 0,0 0 0,-1 0 1,1 0-1,0 0 0,2-3 0,3-4-1408,-1 1-1,1 1 1,0-1 0,1 1-1,10-9 1,-4 4-990,30-31-6528</inkml:trace>
</inkml:ink>
</file>

<file path=ppt/ink/ink5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2.307"/>
    </inkml:context>
    <inkml:brush xml:id="br0">
      <inkml:brushProperty name="width" value="0.025" units="cm"/>
      <inkml:brushProperty name="height" value="0.025" units="cm"/>
      <inkml:brushProperty name="color" value="#E71224"/>
    </inkml:brush>
  </inkml:definitions>
  <inkml:trace contextRef="#ctx0" brushRef="#br0">220 0 18898,'0'0'5098,"4"9"-4372,13 26 121,5 6 674,28 82-1,-45-107-1318,-1-1 0,0 1-1,-2 0 1,1 0-1,-2 0 1,0 0 0,-1 0-1,-1 0 1,-4 27-1,-2-17-238,-1 0-1,-1-1 1,-1 0-1,-1-1 1,-1 0-1,-1 0 1,-27 35 0,24-38-1190,-1 0 0,-1-1 1,-1-1-1,-30 23 1,0-13-4107,1-10-4592</inkml:trace>
</inkml:ink>
</file>

<file path=ppt/ink/ink5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2.676"/>
    </inkml:context>
    <inkml:brush xml:id="br0">
      <inkml:brushProperty name="width" value="0.025" units="cm"/>
      <inkml:brushProperty name="height" value="0.025" units="cm"/>
      <inkml:brushProperty name="color" value="#E71224"/>
    </inkml:brush>
  </inkml:definitions>
  <inkml:trace contextRef="#ctx0" brushRef="#br0">221 1 8584,'0'0'8766,"-11"1"-6951,6 0-1607,0 0 1,0 0-1,-1 0 0,1 1 1,0 0-1,0 0 1,0 0-1,1 1 1,-1 0-1,-8 6 0,6-2 179,0 0 0,0 0 1,0 0-1,1 1 0,0 0 0,-7 15 0,-3 8 200,2 1 0,1 0 1,2 1-1,1 0 0,1 0 0,2 1 0,1 0 1,2 1-1,2-1 0,1 1 0,4 44 1,-2-66-542,1 0 1,0-1-1,1 1 1,0-1-1,1 0 1,1 0-1,0 0 1,0-1-1,13 21 1,-13-26-169,0 1 0,1-1 0,-1 0 1,1 0-1,1 0 0,-1-1 0,1 0 0,0 0 0,0-1 1,0 0-1,0 0 0,1-1 0,0 0 0,0 0 0,16 3 0,-5-3-1143,0 0-1,0-2 0,0 0 1,1-1-1,-1-1 0,0-1 0,0-1 1,0-1-1,21-6 0,39-19-6902</inkml:trace>
</inkml:ink>
</file>

<file path=ppt/ink/ink5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3.194"/>
    </inkml:context>
    <inkml:brush xml:id="br0">
      <inkml:brushProperty name="width" value="0.025" units="cm"/>
      <inkml:brushProperty name="height" value="0.025" units="cm"/>
      <inkml:brushProperty name="color" value="#E71224"/>
    </inkml:brush>
  </inkml:definitions>
  <inkml:trace contextRef="#ctx0" brushRef="#br0">292 0 18866,'0'0'7057,"-2"12"-5957,-3 8-722,-1-1 0,-1 0 1,-1 0-1,0-1 0,-1 0 0,-15 21 1,-1-2 137,-1-1 0,-1-1 0,-2-1 0,-1-2 0,-48 39 0,71-67-516,7-7 0,5-7 0,101-152-1647,-91 137 1327,-2-1 1,-1-1-1,-1 0 0,12-50 0,-42 221 822,13-79 643,1 76 0,6-139-1143,-1-1-1,0 1 1,0 0 0,1 0-1,-1 0 1,1-1 0,0 1-1,0 0 1,-1-1-1,1 1 1,0 0 0,0-1-1,0 1 1,1-1-1,-1 0 1,0 1 0,0-1-1,1 0 1,-1 0 0,1 0-1,-1 0 1,1 0-1,0 0 1,-1 0 0,1 0-1,0-1 1,-1 1 0,1-1-1,0 1 1,0-1-1,0 0 1,-1 1 0,1-1-1,0 0 1,0 0-1,0-1 1,0 1 0,-1 0-1,1 0 1,0-1 0,0 1-1,-1-1 1,1 0-1,0 1 1,-1-1 0,1 0-1,0 0 1,-1 0-1,1 0 1,-1 0 0,0-1-1,1 1 1,-1 0 0,0-1-1,0 1 1,0-1-1,0 1 1,0-1 0,0 1-1,0-1 1,0 0 0,-1 0-1,1 1 1,-1-1-1,1-2 1,0-2-119,-1 1 0,-1-1 0,1 1 0,-1-1 0,0 1 0,0-1 0,0 1 0,-1 0 0,0-1 0,0 1 0,0 0 0,-1 0 0,0 0 0,0 1 0,0-1 0,0 1 0,-1 0 0,-6-7-1,-11-9-154,0 0 0,-32-21 0,32 25 419,-28-16 598,45 30-285,17 9 73,-13-6-520,22 11 25,0-1 0,1-1 0,1-1 1,-1-1-1,1-1 0,32 4 1,14-1-2484,-2-4-3354,0-4-5396</inkml:trace>
</inkml:ink>
</file>

<file path=ppt/ink/ink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5.659"/>
    </inkml:context>
    <inkml:brush xml:id="br0">
      <inkml:brushProperty name="width" value="0.025" units="cm"/>
      <inkml:brushProperty name="height" value="0.025" units="cm"/>
    </inkml:brush>
  </inkml:definitions>
  <inkml:trace contextRef="#ctx0" brushRef="#br0">1 82 17264,'0'0'8579,"0"-9"-7330,0 6-1210,0 1 0,0 0 0,0-1-1,1 1 1,-1 0 0,0 0 0,1-1-1,0 1 1,0 0 0,-1 0 0,1 0-1,1 0 1,-1 0 0,0 0 0,0 0-1,1 0 1,-1 0 0,1 1 0,2-3-1,1 1-27,0 1-1,0-1 1,1 1 0,-1 0-1,1 0 1,-1 1-1,1 0 1,0 0 0,7-1-1,25-3 6,68 0-1,-97 5-24,1 1-1,-1-1 1,0 1-1,1 1 1,-1 0-1,0 0 1,0 0-1,0 2 1,0-1 0,-1 1-1,1 0 1,-1 1-1,10 6 1,-15-8 35,0 0 1,0 0 0,0 0-1,-1 1 1,1-1 0,-1 1-1,0 0 1,0-1 0,0 1-1,0 0 1,-1 0-1,0 0 1,1 0 0,-2 1-1,1-1 1,0 0 0,-1 0-1,0 1 1,0-1 0,0 0-1,0 1 1,-1-1 0,1 0-1,-1 0 1,0 0 0,-1 1-1,1-1 1,-1 0 0,-2 4-1,0 1 238,-1 0 0,0-1 0,-1 0 0,0 0 0,0 0 0,-1 0 0,0-1-1,0-1 1,-1 1 0,1-1 0,-14 8 0,10-8-192,-1 0-1,0-1 0,-1-1 1,1 0-1,-1 0 1,0-1-1,0-1 1,0 0-1,0-1 1,-1 0-1,1-1 1,-15-2-1,26 2-164,-1 0 0,1 0 0,0-1 0,-1 1 0,1-1-1,0 1 1,0-1 0,-1 0 0,1 0 0,0 0 0,0 0 0,0 0 0,0 0 0,-2-3 0,3 3-86,0 0 1,1 0-1,-1 0 1,0 0 0,1 0-1,-1 0 1,1 0-1,-1 0 1,1 0-1,-1 0 1,1-1 0,0 1-1,0 0 1,-1 0-1,1-1 1,0 1 0,0 0-1,0 0 1,1-3-1,0 1-405,0-1 0,0 1 0,0 0 0,1-1 0,0 1 0,-1 0 0,1 0 0,0 0 0,1 0-1,-1 0 1,0 1 0,1-1 0,-1 0 0,1 1 0,0 0 0,4-3 0,25-13-11459</inkml:trace>
</inkml:ink>
</file>

<file path=ppt/ink/ink5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6.874"/>
    </inkml:context>
    <inkml:brush xml:id="br0">
      <inkml:brushProperty name="width" value="0.025" units="cm"/>
      <inkml:brushProperty name="height" value="0.025" units="cm"/>
      <inkml:brushProperty name="color" value="#E71224"/>
    </inkml:brush>
  </inkml:definitions>
  <inkml:trace contextRef="#ctx0" brushRef="#br0">0 0 19635,'0'0'8712,"64"3"-7399,-13 2-416,12-3-513,5-2-288,4 0-64,-8 0-32,-5 0-608,-9 0-673,-13 0-929,-11 0-673,-12 0-801,-10 0-672</inkml:trace>
</inkml:ink>
</file>

<file path=ppt/ink/ink5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7.368"/>
    </inkml:context>
    <inkml:brush xml:id="br0">
      <inkml:brushProperty name="width" value="0.025" units="cm"/>
      <inkml:brushProperty name="height" value="0.025" units="cm"/>
      <inkml:brushProperty name="color" value="#E71224"/>
    </inkml:brush>
  </inkml:definitions>
  <inkml:trace contextRef="#ctx0" brushRef="#br0">11 13 16848,'0'0'9102,"11"-1"-8232,142-10 620,-127 10-1300,0 2 0,0 0 0,0 2 0,33 8 0,-56-11-169,0 0 0,-1 1 0,1 0 0,0-1 0,-1 1 0,1 0 0,-1 0 0,1 1 0,-1-1 0,0 0 0,1 1 0,-1-1 0,0 1 0,0 0 0,0 0 0,0 0-1,0 0 1,-1 0 0,1 0 0,0 1 0,-1-1 0,0 0 0,0 1 0,1-1 0,-2 1 0,1 0 0,0-1 0,0 1 0,-1 0 0,1-1 0,-1 1 0,0 0 0,0-1 0,0 1 0,0 0 0,0 0 0,-1-1 0,1 1 0,-2 3 0,-2 4 147,0 0-1,0-1 1,-1 0-1,0 0 1,-1 0-1,0 0 1,0-1-1,-1 0 1,-9 9-1,-38 30-29,-1-2 1,-63 37-1,53-37-1135,57-39 201,-9 6-1120,5-11-4420</inkml:trace>
</inkml:ink>
</file>

<file path=ppt/ink/ink5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7.944"/>
    </inkml:context>
    <inkml:brush xml:id="br0">
      <inkml:brushProperty name="width" value="0.025" units="cm"/>
      <inkml:brushProperty name="height" value="0.025" units="cm"/>
      <inkml:brushProperty name="color" value="#E71224"/>
    </inkml:brush>
  </inkml:definitions>
  <inkml:trace contextRef="#ctx0" brushRef="#br0">0 0 18706,'0'0'8306,"5"15"-7121,-4-14-1168,5 16 239,-1 0 0,-1 0 0,0 0 1,-1 1-1,1 27 0,-6 217 1917,1-260-2147,1 0 0,0 0 0,0 0 0,0 1 0,0-1 0,0 0 0,1 0 0,-1 0 0,1 0 1,-1 1-1,1-1 0,0 0 0,0 0 0,0 0 0,0 0 0,0-1 0,3 5 0,-2-6-10,0 1-1,-1-1 1,1 1 0,0-1-1,0 0 1,0 1-1,0-1 1,-1 0-1,1 0 1,0 0 0,0-1-1,0 1 1,0 0-1,-1-1 1,1 1-1,0-1 1,0 0 0,-1 1-1,1-1 1,0 0-1,-1 0 1,1 0-1,1-1 1,27-19-16,0-2 0,-2 0 0,0-2 0,47-56 0,-47 50 0,0 3 42,-14 13-241,0 1 0,15-23 0,-43 40-16606</inkml:trace>
</inkml:ink>
</file>

<file path=ppt/ink/ink5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8.285"/>
    </inkml:context>
    <inkml:brush xml:id="br0">
      <inkml:brushProperty name="width" value="0.025" units="cm"/>
      <inkml:brushProperty name="height" value="0.025" units="cm"/>
      <inkml:brushProperty name="color" value="#E71224"/>
    </inkml:brush>
  </inkml:definitions>
  <inkml:trace contextRef="#ctx0" brushRef="#br0">12 1 17360,'0'0'7816,"-11"49"-5638,22-35-1185,8-1-705,5 1-224,9-2-769,5-6-1633,4-1-480,3-5-866,-6 0-1088,0-6-2595</inkml:trace>
</inkml:ink>
</file>

<file path=ppt/ink/ink5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8.660"/>
    </inkml:context>
    <inkml:brush xml:id="br0">
      <inkml:brushProperty name="width" value="0.025" units="cm"/>
      <inkml:brushProperty name="height" value="0.025" units="cm"/>
      <inkml:brushProperty name="color" value="#E71224"/>
    </inkml:brush>
  </inkml:definitions>
  <inkml:trace contextRef="#ctx0" brushRef="#br0">185 0 16784,'0'0'2354,"-11"0"-267,1 1-1745,1 0 0,0 0 0,0 0 0,-1 1 0,1 1 0,1 0 0,-1 0 0,0 1 0,1-1 0,-1 2 0,1-1-1,0 1 1,1 1 0,-1 0 0,1 0 0,0 0 0,1 0 0,-1 1 0,-6 10 0,13-16-329,-1-1-1,1 1 1,-1-1 0,1 1 0,0-1-1,0 1 1,-1-1 0,1 1 0,0 0-1,0-1 1,-1 1 0,1-1 0,0 1-1,0 0 1,0-1 0,0 1 0,0 0-1,0-1 1,0 1 0,0-1 0,0 1-1,0 0 1,1-1 0,-1 1 0,0 0-1,0-1 1,1 1 0,-1-1 0,0 1-1,0-1 1,1 1 0,-1-1 0,1 1-1,-1-1 1,1 1 0,-1-1 0,0 1-1,1-1 1,0 0 0,-1 1 0,1-1-1,-1 0 1,1 1 0,-1-1 0,1 0-1,0 0 1,-1 0 0,1 1 0,-1-1-1,1 0 1,0 0 0,-1 0 0,1 0-1,0 0 1,-1 0 0,1 0 0,-1 0-1,1-1 1,0 1 0,0 0 0,47-5 255,-47 5-252,76-23 34,-66 18-138,0 0-1,0 2 1,1-1 0,-1 1 0,1 1-1,0 0 1,0 1 0,-1 0 0,22 1-1,-32 1 85,0-1-1,0 1 1,0-1-1,0 1 1,0 0-1,0 0 1,0 0-1,-1-1 0,1 1 1,0 0-1,-1 0 1,1 0-1,0 0 1,-1 0-1,1 0 0,-1 0 1,0 0-1,1 0 1,-1 1-1,0-1 1,0 0-1,1 0 1,-1 0-1,0 0 0,0 0 1,0 1-1,-1-1 1,1 0-1,0 0 1,0 0-1,-1 2 0,0-2 10,1 0 0,0 0 0,-1 0 0,1 0-1,0 0 1,0 0 0,0 0 0,0 0-1,0 0 1,0 0 0,0 0 0,0 0-1,0 0 1,0 0 0,1 0 0,-1 0-1,0 0 1,1 0 0,-1 0 0,1 0 0,-1-1-1,1 1 1,-1 0 0,1 0 0,0 0-1,-1 0 1,1-1 0,0 1 0,-1 0-1,1-1 1,0 1 0,0-1 0,2 2-1,0-2-159,1 0-1,-1 0 1,1-1-1,0 1 0,-1-1 1,1 1-1,-1-1 1,1 0-1,-1-1 0,5-1 1,31-21-6091,-25 15 2528,12-9-6638</inkml:trace>
</inkml:ink>
</file>

<file path=ppt/ink/ink5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9.002"/>
    </inkml:context>
    <inkml:brush xml:id="br0">
      <inkml:brushProperty name="width" value="0.025" units="cm"/>
      <inkml:brushProperty name="height" value="0.025" units="cm"/>
      <inkml:brushProperty name="color" value="#E71224"/>
    </inkml:brush>
  </inkml:definitions>
  <inkml:trace contextRef="#ctx0" brushRef="#br0">131 0 19122,'-10'2'2669,"2"0"-2095,-51 12 3382,54-13-3674,1 1 0,0-1 1,-1 1-1,1 0 0,0 0 0,0 0 1,0 1-1,1-1 0,-1 1 1,1 0-1,-7 6 0,11-8-311,0 0-1,-1-1 1,1 1 0,0 0-1,0-1 1,0 1 0,0-1-1,-1 1 1,1-1 0,0 1-1,0-1 1,0 0 0,0 1-1,0-1 1,0 0-1,0 0 1,0 0 0,0 0-1,0 0 1,0 0 0,2 0-1,33 4-872,-32-4 678,14 1-634,73 10-1288,-84-10 2123,-1 1 0,1-1 0,-1 1 0,1 1 0,-1-1 0,0 1 0,0 0 0,0 0 0,0 1 0,8 7 0,-13-10 77,1 0 0,-1 0 0,0 0 0,0 0 0,0 1 0,0-1-1,-1 0 1,1 1 0,0-1 0,-1 0 0,1 1 0,0-1 0,-1 1 0,0-1-1,1 1 1,-1-1 0,0 1 0,0 0 0,0-1 0,0 1 0,0-1 0,0 1-1,0-1 1,-1 3 0,0-1 103,0 0 0,-1 0 0,0 0 0,1 0 0,-1-1 0,0 1 0,0 0 0,0-1 0,-1 0 0,-4 5 0,-5 2 382,-1 0-1,0-1 0,-24 11 1,36-18-540,-5 2 15,0 0 0,0 0 0,-1-1 1,1 1-1,0-1 0,-1-1 0,0 1 1,1-1-1,-1 0 0,0-1 0,-13 0 0,19 0-179,0-1-1,1 0 1,-1 1-1,1-1 1,-1 0-1,1 1 1,0-1-1,-1 0 1,1 0-1,0 1 0,-1-1 1,1 0-1,0 0 1,0 0-1,0 0 1,-1 1-1,1-1 1,0 0-1,0 0 0,0 0 1,1 0-1,-1 1 1,0-1-1,0 0 1,0 0-1,1 0 1,-1 1-1,0-1 1,1 0-1,-1 0 0,0 1 1,1-1-1,0-1 1,16-27-5284,9-8-2500</inkml:trace>
</inkml:ink>
</file>

<file path=ppt/ink/ink5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19.642"/>
    </inkml:context>
    <inkml:brush xml:id="br0">
      <inkml:brushProperty name="width" value="0.025" units="cm"/>
      <inkml:brushProperty name="height" value="0.025" units="cm"/>
      <inkml:brushProperty name="color" value="#E71224"/>
    </inkml:brush>
  </inkml:definitions>
  <inkml:trace contextRef="#ctx0" brushRef="#br0">93 7 15086,'0'0'8264,"-5"14"-6251,0 1-1495,-10 28 632,1 1 0,3 0 1,-10 67-1,20-93-1167,-1 63 360,2-74-514,0 0 0,1 0 1,0 0-1,1 0 0,-1 0 0,1-1 0,0 1 0,1 0 0,3 5 1,-6-11 96,0 0 0,0-1 0,1 1 0,-1 0 0,0-1 0,1 1 0,-1 0 0,1-1 1,-1 1-1,0-1 0,1 1 0,-1 0 0,1-1 0,0 1 0,-1-1 0,1 0 0,-1 1 1,1-1-1,0 1 0,-1-1 0,1 0 0,0 0 0,-1 1 0,1-1 0,0 0 0,1 0 1,4-15-809,-6-32 310,-1 36 533,-1 0 0,-1 1 0,0 0 1,0-1-1,-1 1 0,0 0 0,-1 1 0,0-1 1,0 1-1,-9-11 0,6 13-28,8 9-384,13 15-713,-5-12 23,0 0-1,0 0 1,1-1-1,0 0 1,16 5-1,-10-4 169,1-1 0,0-1-1,-1-1 1,1 0 0,1-1 0,-1-1 0,0 0 0,0-1-1,25-5 1,-38 5 1341,0 0 0,0 0 0,0 0-1,0 0 1,-1 0 0,1-1 0,0 1 0,-1-1-1,1 0 1,2-2 0,-4 3 274,0-1 0,0 1 1,1-1-1,-1 0 0,0 1 0,0-1 1,-1 0-1,1 1 0,0-1 0,0 0 0,-1 0 1,1 0-1,-1 1 0,0-1 0,0 0 1,1-3-1,-2 4-496,1 1 0,0-1 1,-1 1-1,1-1 1,-1 1-1,1-1 0,0 1 1,-1-1-1,1 1 0,-1-1 1,0 1-1,1 0 0,-1-1 1,1 1-1,-1 0 1,1-1-1,-1 1 0,0 0 1,1 0-1,-1 0 0,0-1 1,1 1-1,-1 0 0,0 0 1,1 0-1,-1 0 1,0 0-1,1 0 0,-1 1 1,0-1-1,1 0 0,-1 0 1,0 0-1,1 1 0,-1-1 1,0 1-1,-28 9 1304,26-7-1284,-1 0-1,1 0 1,0 0 0,1 0-1,-1 1 1,1-1 0,-1 1 0,1 0-1,0-1 1,0 1 0,1 0 0,-1 0-1,1 0 1,0 1 0,-2 7-1,3-11-132,0 1 0,0 0 0,0 0-1,0 0 1,0-1 0,1 1 0,-1 0-1,0 0 1,1-1 0,-1 1 0,1 0-1,0-1 1,-1 1 0,1 0-1,0-1 1,0 1 0,0-1 0,0 0-1,0 1 1,1-1 0,-1 0 0,0 1-1,0-1 1,1 0 0,-1 0 0,1 0-1,-1 0 1,1 0 0,0-1 0,-1 1-1,1 0 1,0-1 0,-1 1 0,1-1-1,0 0 1,0 0 0,-1 1-1,1-1 1,3-1 0,8 1-53,1-1 0,0 0 0,0-2 0,-1 1 0,1-2 0,-1 0 0,0 0 0,0-1 0,0-1 0,0 0 0,-1-1 0,18-13 0,-8 7-75,0 1 0,40-17 0,-61 30 73,0 0 0,-1 0 0,1 0 0,0 0 0,-1 0-1,1 0 1,-1 0 0,1 0 0,-1 0 0,1 1 0,-1-1-1,0 0 1,1 0 0,-1 0 0,0 1 0,0-1 0,0 0-1,0 0 1,0 0 0,0 1 0,0-1 0,-1 0 0,0 2 0,-1 36 148,2-35-127,-1 1 33,0 1 0,1-1 0,-1 1 0,1-1 0,1 1-1,-1 0 1,2 7 0,-1-12-20,0 0 0,0 1 0,-1-1 0,1 1 0,0-1 0,0 0 0,0 0 0,1 0 0,-1 1 0,0-1 0,0 0 0,1 0 0,-1-1 0,0 1 0,1 0 0,-1 0 0,1-1 0,-1 1 0,1-1 0,-1 1 0,1-1 0,-1 0 0,1 1 0,0-1 0,-1 0 0,1 0 0,0 0 0,-1 0 0,2-1 0,9 0-24,-1-1 0,0 0 0,0-1 1,0 0-1,0 0 0,-1-1 1,1-1-1,-1 0 0,0 0 0,-1-1 1,17-13-1,1-2-571,-2-1 0,41-44 0,-43 38-233,41-60 0,-55 73 373,0 0-1,-2-1 1,1 0 0,-2 0-1,0-1 1,4-19 0,-9 23 1057,-5 10-166,-13 19 88,-17 32 33,24-30-210,1 1 0,1-1 0,0 1 1,2 1-1,-8 36 0,12-47-497,0 1 1,1-1-1,0 0 0,1 1 1,0-1-1,0 1 1,1-1-1,0 0 0,1 1 1,0-1-1,0 0 1,1 0-1,0 0 0,8 15 1,5-6-2365,-6-11-781,-1-8-5084,-13-9 2387,-15-6 7888,18 16-1915,-59-36 6809,47 30-5822,1 0 0,0-1 0,0 0 0,1-1-1,0 0 1,0-1 0,1 0 0,-15-18-1,24 27-901,1-1 0,0 1 0,-1-1 0,1 0 1,-1 1-1,1-1 0,0 0 0,-1 1 0,1-1 0,0 0 0,0 0 0,0 1 0,-1-1 0,1 0 0,0 0 0,0 1 0,0-1 0,0 0 0,0 0 0,0 1 0,1-1 0,-1 0 0,0 0 0,0 1 0,0-1 0,1 0 0,-1 1 0,0-1 0,1 0 0,0 0 0,0-1-10,1 1 0,0 0-1,0-1 1,-1 1 0,1 0 0,0 0-1,0 0 1,0 1 0,0-1 0,0 0-1,3 0 1,64-6-332,-60 7 323,90-5-5467,-44 0-960</inkml:trace>
</inkml:ink>
</file>

<file path=ppt/ink/ink5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272"/>
    </inkml:context>
    <inkml:brush xml:id="br0">
      <inkml:brushProperty name="width" value="0.025" units="cm"/>
      <inkml:brushProperty name="height" value="0.025" units="cm"/>
      <inkml:brushProperty name="color" value="#E71224"/>
    </inkml:brush>
  </inkml:definitions>
  <inkml:trace contextRef="#ctx0" brushRef="#br0">136 0 20275,'6'10'3805,"-6"18"-2391,0-20-739,-12 149 3259,1 0-1916,10-155-1999,1 0 0,0 0 0,0 0 0,0 0 0,0 0 0,0 0 0,0 0 1,1 0-1,-1 0 0,1-1 0,-1 1 0,1 0 0,0 0 0,0 0 0,0-1 0,0 1 0,0 0 0,0-1 0,0 1 0,0-1 0,1 1 0,-1-1 0,0 0 1,4 3-1,-1-3-8,1 0 1,-1 0-1,0 0 1,1-1-1,-1 1 1,1-1-1,-1 0 1,0 0-1,1-1 1,6-1-1,31-6-490,-33 6 342,0-1 0,1 2-1,-1-1 1,1 1 0,0 1 0,-1 0 0,1 0 0,10 2 0,-19-2 136,0 0 1,0 1 0,0-1 0,-1 1 0,1-1 0,0 0-1,0 1 1,0 0 0,-1-1 0,1 1 0,0-1-1,-1 1 1,1 0 0,0-1 0,-1 1 0,1 0 0,-1 0-1,1 0 1,-1-1 0,0 1 0,1 0 0,-1 0 0,0 0-1,1 0 1,-1 0 0,0 0 0,0 0 0,0 0-1,0 0 1,0-1 0,0 1 0,0 0 0,0 0 0,0 0-1,-1 0 1,1 0 0,0 0 0,-1 0 0,1 0-1,0-1 1,-1 1 0,0 2 0,-1 0 82,1 0 1,-1 0-1,0 1 1,0-1-1,0 0 1,0-1-1,0 1 1,-1 0-1,-4 4 0,-6 0-8,0 0 0,-1-1 0,1-1-1,-1 0 1,0-1 0,-1 0 0,-16 2-1,-6-2 102,-61 0 0,95-4-219,0 0 1,-1 0-1,1 0 1,0-1-1,-1 1 0,1-1 1,0 0-1,0 0 1,0-1-1,0 1 0,-6-4 1,8 5-25,0-1 0,0 0-1,0 0 1,1 0 0,-1 0 0,0 0 0,0-1 0,0 1 0,1 0-1,-1 0 1,1 0 0,-1-1 0,1 1 0,-1 0 0,1-1 0,0 1-1,0 0 1,-1-1 0,1 1 0,0 0 0,0-1 0,1 1 0,-1 0-1,0-1 1,0 1 0,1 0 0,-1-1 0,0 1 0,1 0 0,-1-1-1,1 1 1,0 0 0,1-2 0,4-5-1424,0-1 1,1 1-1,0 0 0,1 1 1,0-1-1,0 2 0,0-1 1,13-7-1,3-3-2401,28-21-5161</inkml:trace>
</inkml:ink>
</file>

<file path=ppt/ink/ink5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631"/>
    </inkml:context>
    <inkml:brush xml:id="br0">
      <inkml:brushProperty name="width" value="0.025" units="cm"/>
      <inkml:brushProperty name="height" value="0.025" units="cm"/>
      <inkml:brushProperty name="color" value="#E71224"/>
    </inkml:brush>
  </inkml:definitions>
  <inkml:trace contextRef="#ctx0" brushRef="#br0">15 0 15214,'0'0'15231,"6"14"-14137,-4-10-1008,2 2-14,-1 1 0,0 0 0,0-1 1,-1 1-1,0 0 0,0 0 0,-1 0 1,0 0-1,0 1 0,0-1 0,-1 0 1,0 0-1,-1 1 0,-1 6 0,-13 49-14,8-43-58,2 0 0,0 1 0,1-1 0,1 1 1,1 0-1,1 0 0,3 41 0,-2-61-139,0 0-1,0 0 1,0 0 0,1 0 0,-1 0-1,1 0 1,-1 0 0,1 0-1,-1 0 1,1 0 0,-1 0-1,1 0 1,0 0 0,-1-1 0,1 1-1,0 0 1,0-1 0,0 1-1,-1 0 1,1-1 0,0 1 0,0-1-1,0 1 1,0-1 0,0 0-1,0 1 1,0-1 0,0 0-1,0 0 1,0 0 0,0 0 0,0 1-1,0-2 1,0 1 0,0 0-1,0 0 1,0 0 0,0 0 0,0-1-1,0 1 1,0 0 0,2-1-1,0-1-700,1 1-1,-1 0 0,0-1 0,0 0 0,0 0 1,0 0-1,0 0 0,0 0 0,0-1 0,-1 1 1,3-4-1,11-20-8832</inkml:trace>
</inkml:ink>
</file>

<file path=ppt/ink/ink5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0.973"/>
    </inkml:context>
    <inkml:brush xml:id="br0">
      <inkml:brushProperty name="width" value="0.025" units="cm"/>
      <inkml:brushProperty name="height" value="0.025" units="cm"/>
      <inkml:brushProperty name="color" value="#E71224"/>
    </inkml:brush>
  </inkml:definitions>
  <inkml:trace contextRef="#ctx0" brushRef="#br0">3 76 9417,'0'0'12465,"0"10"-11317,0-6-1062,-1-2-50,1 0 0,-1 1-1,1-1 1,0 0-1,0 0 1,0 0-1,0 0 1,0 0-1,0 0 1,1 0 0,-1 0-1,1 0 1,-1 0-1,1 0 1,0 0-1,0 0 1,0 0-1,0-1 1,0 1 0,0 0-1,0-1 1,1 1-1,-1-1 1,1 1-1,-1-1 1,1 1 0,-1-1-1,1 0 1,0 0-1,0 0 1,0 0-1,-1 0 1,1 0-1,0-1 1,0 1 0,0 0-1,0-1 1,4 1-1,0 0 114,-1-1-1,1 0 1,0 1-1,0-2 1,-1 1-1,1-1 1,0 0-1,-1 0 1,1 0-1,-1-1 1,1 0-1,-1 0 1,0-1-1,1 1 1,-1-1-1,-1 0 1,1 0-1,0-1 1,-1 1-1,0-1 0,1 0 1,-2 0-1,1-1 1,0 1-1,-1-1 1,0 0-1,0 0 1,0 0-1,-1 0 1,1 0-1,-1-1 1,-1 1-1,1-1 1,-1 1-1,0-1 1,0 0-1,0-9 1,-1 15-148,0-1 1,0 0-1,0 0 0,0 1 1,0-1-1,0 0 1,0 0-1,0 0 0,0 1 1,-1-1-1,1 0 1,0 0-1,-1 1 0,1-1 1,0 0-1,-1 1 1,1-1-1,-1 0 0,1 1 1,-1-1-1,1 1 0,-1-1 1,1 1-1,-1-1 1,0 1-1,1-1 0,-1 1 1,0-1-1,1 1 1,-1 0-1,0-1 0,0 1 1,1 0-1,-1 0 1,0 0-1,0 0 0,1-1 1,-1 1-1,0 0 1,0 0-1,0 1 0,1-1 1,-1 0-1,0 0 1,0 0-1,1 0 0,-1 1 1,0-1-1,0 0 0,1 1 1,-1-1-1,0 0 1,1 1-1,-2 0 0,-2 1 16,0 0-1,0 0 1,1 0-1,-1 1 0,0-1 1,1 1-1,-1 0 1,-4 6-1,2-1 110,1 0-1,-1 1 0,2 0 1,-1 1-1,1-1 1,1 1-1,-1-1 1,2 1-1,-1 0 1,2 0-1,-1 0 0,1 1 1,1 17-1,0-26-117,0 0-1,0-1 0,1 1 0,-1-1 1,0 1-1,1 0 0,0-1 0,-1 1 1,1-1-1,0 1 0,0-1 0,-1 0 1,1 1-1,0-1 0,1 0 0,-1 1 1,0-1-1,0 0 0,0 0 0,1 0 1,-1 0-1,0 0 0,1-1 0,1 2 1,1-1 11,-1 0 0,1 0 0,0 0 0,0 0 1,0-1-1,0 0 0,0 0 0,0 0 0,0 0 1,4-1-1,3-1 16,0-1 1,1 0-1,-1 0 1,-1-1-1,1 0 1,13-8-1,-12 5-35,1-1 0,-2-1 0,1 1 0,-1-2 0,-1 0 0,0 0 0,0-1 0,-1 0 0,0 0 0,-1-1 0,0 0 0,10-23 0,-18 35 0,0 0 0,0 0 0,-1 0 0,1 0 0,0 0 0,0 0 0,0 0 0,0 0 0,0 0 0,-1 0 0,1 0 0,0 0 0,0 0 0,0 0 0,0 0 0,0 0 0,0 0 0,-1 0 0,1 0 0,0 0 0,0 0 0,0 0 0,0 0 0,0-1 0,0 1 0,-1 0 0,1 0 0,0 0 0,0 0 0,0 0 0,0 0 0,0 0 0,0-1 0,0 1 0,0 0 0,0 0 0,0 0 0,0 0 0,0 0 0,0 0 0,-1-1 0,1 1 0,0 0 0,0 0 0,0 0 0,0 0 0,0 0 0,0-1 0,1 1 0,-10 9 0,2 1-239,0 1 0,1 0 0,0 0-1,-6 19 1,10-25 46,0 1 0,1-1 0,0 0 0,-1 1 0,2-1 1,-1 1-1,1 0 0,0-1 0,0 1 0,0-1 0,1 1 0,-1-1 0,3 6 0,-3-10-84,0-1 1,1 1-1,-1-1 0,0 0 1,1 1-1,-1-1 0,1 0 1,-1 1-1,0-1 0,1 0 1,-1 1-1,1-1 0,-1 0 1,1 0-1,-1 0 1,1 1-1,-1-1 0,1 0 1,-1 0-1,0 0 0,1 0 1,-1 0-1,1 0 0,0 0 1,-1 0-1,1 0 0,-1 0 1,0 0-1,1 0 0,-1 0 1,1-1-1,-1 1 0,2 0 1,7-8-8618</inkml:trace>
</inkml:ink>
</file>

<file path=ppt/ink/ink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7.743"/>
    </inkml:context>
    <inkml:brush xml:id="br0">
      <inkml:brushProperty name="width" value="0.025" units="cm"/>
      <inkml:brushProperty name="height" value="0.025" units="cm"/>
    </inkml:brush>
  </inkml:definitions>
  <inkml:trace contextRef="#ctx0" brushRef="#br0">22 12 13997,'13'-8'8328,"-6"5"-5157,-5 3-1121,-2 10-929,0 10-512,0 9 63,0 10-351,-2 5-193,-4 1-128,2 1-289,-2-5-639,4-6-770,0-7-961,1-8 289,-2-11 480,-1-9-1024,-1-2-1282,-4-17-4420</inkml:trace>
</inkml:ink>
</file>

<file path=ppt/ink/ink5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1.344"/>
    </inkml:context>
    <inkml:brush xml:id="br0">
      <inkml:brushProperty name="width" value="0.025" units="cm"/>
      <inkml:brushProperty name="height" value="0.025" units="cm"/>
      <inkml:brushProperty name="color" value="#E71224"/>
    </inkml:brush>
  </inkml:definitions>
  <inkml:trace contextRef="#ctx0" brushRef="#br0">8 0 21076,'0'0'3747,"-7"52"-3170,7-20-257,5 2-288,5-4-1633,5-7-2531,-1-8-2466</inkml:trace>
</inkml:ink>
</file>

<file path=ppt/ink/ink5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1.671"/>
    </inkml:context>
    <inkml:brush xml:id="br0">
      <inkml:brushProperty name="width" value="0.025" units="cm"/>
      <inkml:brushProperty name="height" value="0.025" units="cm"/>
      <inkml:brushProperty name="color" value="#E71224"/>
    </inkml:brush>
  </inkml:definitions>
  <inkml:trace contextRef="#ctx0" brushRef="#br0">97 1 13132,'0'0'7501,"0"8"-5195,-1 65 125,0-40-974,0 1 0,7 50-1,-5-77-1433,0 0 0,1 1 0,-1-1 0,1 0-1,1 0 1,-1-1 0,1 1 0,1 0 0,-1-1 0,1 0-1,0 0 1,0 0 0,1 0 0,0 0 0,0-1 0,0 0-1,7 5 1,-3-4-630,-7-5 706,1 0-1,-1 1 1,1-1 0,-1 1 0,0 0-1,0 0 1,0 0 0,0 0 0,3 4-1,-5-5-35,0 0 0,0 0 1,0 0-1,0 0 0,0 0 0,0 0 0,0 0 0,0 0 0,-1 0 0,1 0 0,0 0 0,-1 0 0,1 0 1,-1 0-1,1 0 0,-1 0 0,1 0 0,-1 0 0,0-1 0,1 1 0,-1 0 0,0 0 0,0-1 0,0 1 0,1 0 1,-1-1-1,0 1 0,0-1 0,0 1 0,0-1 0,0 0 0,0 1 0,-1-1 0,-10 7-54,-1-2 0,1 1 0,-1-1 1,0-1-1,0-1 0,0 1 0,0-2 0,0 0 0,-25 0 0,37-1-93,0-1 0,0 0 0,0 0 0,0 0 0,0 0 0,0 0 0,0 0 0,0 0 1,0-1-1,0 1 0,0 0 0,0-1 0,0 1 0,0 0 0,1-1 0,-1 1 0,0-1 0,0 1 0,0-1 0,0 1 0,1-1 0,-1 0 0,0 0 0,1 1 0,-1-1 1,1 0-1,-1 0 0,0 0 0,1 1 0,0-1 0,-1 0 0,1 0 0,0 0 0,-1 0 0,1 0 0,0 0 0,0 0 0,0 0 0,0 0 0,0 0 0,0 0 0,0 0 1,0 0-1,0 0 0,0 0 0,0 0 0,1-1 0,1-3-825,-1-1 0,1 1 0,1 0 0,-1 0 0,0 1 0,1-1 0,6-7 0,16-20-6400</inkml:trace>
</inkml:ink>
</file>

<file path=ppt/ink/ink5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2.045"/>
    </inkml:context>
    <inkml:brush xml:id="br0">
      <inkml:brushProperty name="width" value="0.025" units="cm"/>
      <inkml:brushProperty name="height" value="0.025" units="cm"/>
      <inkml:brushProperty name="color" value="#E71224"/>
    </inkml:brush>
  </inkml:definitions>
  <inkml:trace contextRef="#ctx0" brushRef="#br0">164 0 15919,'0'0'13650,"3"12"-12368,0 1-1086,-1-1 0,0 0 0,-1 0 0,0 1 0,-1-1 1,-1 1-1,-2 16 0,-8 36-199,2 0 1,3 0-1,3 1 0,3-1 1,8 70-1,-10-147-1978,-1 0 0,0 0 1,-1 0-1,-7-13 0,-53-100 2207,36 73 612,20 38-298,4 7 76,0 1 0,1-1 1,0 0-1,0 0 0,0 0 0,1-1 0,0 1 0,-2-15 0,5 22-512,0-1 0,0 0-1,0 0 1,0 0 0,0 1-1,0-1 1,0 0 0,0 1-1,0-1 1,1 1-1,-1-1 1,0 1 0,0 0-1,1-1 1,-1 1 0,0 0-1,0 0 1,1 0 0,-1 0-1,0 0 1,1 0 0,-1 0-1,1 1 1,38 2 425,-9 4-461,-1 2 1,52 21-1,-4 0-5404,-55-24-1988</inkml:trace>
</inkml:ink>
</file>

<file path=ppt/ink/ink5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3.329"/>
    </inkml:context>
    <inkml:brush xml:id="br0">
      <inkml:brushProperty name="width" value="0.025" units="cm"/>
      <inkml:brushProperty name="height" value="0.025" units="cm"/>
      <inkml:brushProperty name="color" value="#E71224"/>
    </inkml:brush>
  </inkml:definitions>
  <inkml:trace contextRef="#ctx0" brushRef="#br0">16462 1394 13741,'14'-6'-4,"1"1"1,0 0-1,0 0 0,22-2 0,-30 6 15,0 1 0,-1 0 0,1 0 0,0 0 0,0 1 0,0 0-1,-1 1 1,1-1 0,0 1 0,-1 0 0,0 1 0,1 0 0,5 3-1,35 23 232,-1 1-1,-1 3 0,-2 2 1,43 43-1,-82-74-280,0 1-1,0-1 1,0 1 0,0 0 0,-1 0 0,0 0-1,0 0 1,0 0 0,-1 1 0,1 0-1,-1-1 1,-1 1 0,1 0 0,-1 0-1,0 0 1,0 0 0,-1 0 0,0 8-1,-1-7 22,-1 0 1,0 0-1,0 0 0,0 0 0,-1 0 0,0 0 0,-1 0 0,1-1 0,-1 0 0,-1 0 0,1 0 0,-1 0 0,0-1 1,-9 8-1,-19 16 843,-2-2 0,-1-1 0,-1-2 1,-77 38-1,-172 53 1540,106-56-2270,-2-8 0,-193 27 0,-381 24-1220,444-65 1383,-1963 220 1077,-10-143-1207,1636-130-10,-1040-159 0,-600-341-4918,1357 243-3175,10-29 10174,621 186-348,5-13 0,5-13 0,-485-322 0,600 343-1610,-183-119-514,269 186 143,-3 3 0,-103-39 0,135 68 500,0 3-1,-1 3 1,0 2 0,-2 3 0,1 3-1,-1 3 1,-101 4 0,151 1-21,0 2 1,0-1 0,0 2 0,0 0 0,0 0 0,0 2 0,1-1 0,0 2-1,0 0 1,-19 12 0,22-11-262,1 0-1,0 1 0,1 0 1,0 0-1,0 1 0,1 0 1,0 1-1,0 0 0,1 0 1,1 0-1,0 0 0,0 1 1,-3 13-1,-11 35 255,3 1 1,-9 69-1,14-23-4732,11-89 0,0-12-178</inkml:trace>
</inkml:ink>
</file>

<file path=ppt/ink/ink5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6:23.686"/>
    </inkml:context>
    <inkml:brush xml:id="br0">
      <inkml:brushProperty name="width" value="0.025" units="cm"/>
      <inkml:brushProperty name="height" value="0.025" units="cm"/>
      <inkml:brushProperty name="color" value="#E71224"/>
    </inkml:brush>
  </inkml:definitions>
  <inkml:trace contextRef="#ctx0" brushRef="#br0">480 0 12748,'0'0'2055,"-6"9"-442,-15 29-164,2 0 1,1 1-1,-24 79 1,-1 4 337,-35 49 277,-103 165-1,143-269-1294,35-61-699,-3 4 35,1 0-1,-1 0 0,2 1 1,-5 14-1,9-24-104,0-1-1,-1 1 1,1-1 0,0 0-1,0 1 1,0-1 0,0 1-1,0-1 1,0 1-1,0-1 1,0 0 0,0 1-1,0-1 1,1 1 0,-1-1-1,0 1 1,0-1-1,0 0 1,0 1 0,1-1-1,-1 1 1,0-1-1,0 0 1,1 1 0,-1-1-1,0 0 1,1 0 0,-1 1-1,0-1 1,1 0-1,-1 0 1,0 1 0,1-1-1,-1 0 1,1 0 0,-1 0-1,1 0 1,-1 1-1,0-1 1,1 0 0,-1 0-1,1 0 1,-1 0-1,1 0 1,-1 0 0,0 0-1,1 0 1,23-5-83,4-5 83,-1-1 1,0-2 0,-1-1-1,27-18 1,10-6-31,-13 9-112,37-22-1298,2 4-1,168-63 1,-247 107 1089,57-14-1452,-64 16 1361,1 1-1,0 0 1,-1 0 0,1 0 0,0 0-1,-1 0 1,1 1 0,0 0 0,3 1-1,-1 5-3881</inkml:trace>
</inkml:ink>
</file>

<file path=ppt/ink/ink5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6.423"/>
    </inkml:context>
    <inkml:brush xml:id="br0">
      <inkml:brushProperty name="width" value="0.025" units="cm"/>
      <inkml:brushProperty name="height" value="0.025" units="cm"/>
      <inkml:brushProperty name="color" value="#E71224"/>
    </inkml:brush>
  </inkml:definitions>
  <inkml:trace contextRef="#ctx0" brushRef="#br0">29 0 16688,'0'0'12518,"-3"10"-11429,-4 23-790,1 1-1,2 0 1,1 1 0,2-1-1,3 50 1,0-26 41,-7 63 0,4-109-2123,1-28-2300,0-4-1208,-3-2-1361</inkml:trace>
</inkml:ink>
</file>

<file path=ppt/ink/ink5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6.750"/>
    </inkml:context>
    <inkml:brush xml:id="br0">
      <inkml:brushProperty name="width" value="0.025" units="cm"/>
      <inkml:brushProperty name="height" value="0.025" units="cm"/>
      <inkml:brushProperty name="color" value="#E71224"/>
    </inkml:brush>
  </inkml:definitions>
  <inkml:trace contextRef="#ctx0" brushRef="#br0">0 93 15663,'0'0'16335,"90"-50"-15726,-34 42-449,3-2-160,3 1 0,-2 0 0,-3 5-609,-9 2-1376,-6 2-1443,-7 0-1825,-8 0-2402</inkml:trace>
</inkml:ink>
</file>

<file path=ppt/ink/ink5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7.110"/>
    </inkml:context>
    <inkml:brush xml:id="br0">
      <inkml:brushProperty name="width" value="0.025" units="cm"/>
      <inkml:brushProperty name="height" value="0.025" units="cm"/>
      <inkml:brushProperty name="color" value="#E71224"/>
    </inkml:brush>
  </inkml:definitions>
  <inkml:trace contextRef="#ctx0" brushRef="#br0">331 1 22261,'0'0'4997,"-4"10"-3828,-30 70 234,-71 119 1,-68 72-1478,158-251-443,15-27-2031,20-37-3258,-16 35 5175,20-45-5567,4-11-3593</inkml:trace>
  <inkml:trace contextRef="#ctx0" brushRef="#br0" timeOffset="1">293 20 17681,'0'0'7105,"4"12"-4863,5 40-919,-3 0-1,-3 0 1,-2 60 0,-1-98-1348,0 0 1,1 0-1,0 0 1,1-1 0,1 1-1,0 0 1,1-1-1,1 1 1,0-1 0,0 0-1,2-1 1,-1 1-1,14 17 1,-8-8-1011,-27-21-16967</inkml:trace>
</inkml:ink>
</file>

<file path=ppt/ink/ink5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7.438"/>
    </inkml:context>
    <inkml:brush xml:id="br0">
      <inkml:brushProperty name="width" value="0.025" units="cm"/>
      <inkml:brushProperty name="height" value="0.025" units="cm"/>
      <inkml:brushProperty name="color" value="#E71224"/>
    </inkml:brush>
  </inkml:definitions>
  <inkml:trace contextRef="#ctx0" brushRef="#br0">0 126 16784,'0'0'15983,"72"26"-15983,-26-30 0,4-9 0,1-1 0,-3-3 0,-1-1-1345,-2 0-2339,-7-1-1505,-7-4-1889,-2-3-7208</inkml:trace>
</inkml:ink>
</file>

<file path=ppt/ink/ink5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7:57.797"/>
    </inkml:context>
    <inkml:brush xml:id="br0">
      <inkml:brushProperty name="width" value="0.025" units="cm"/>
      <inkml:brushProperty name="height" value="0.025" units="cm"/>
      <inkml:brushProperty name="color" value="#E71224"/>
    </inkml:brush>
  </inkml:definitions>
  <inkml:trace contextRef="#ctx0" brushRef="#br0">118 64 15022,'-3'9'5328,"-30"89"-2513,-22 74 2685,47-142-4797,2 0-1,1 1 1,-2 57-1,7-87-698,0 0 0,-1 0 0,1 0 1,0 0-1,0 0 0,0-1 0,0 1 0,0 0 0,1 0 0,-1 0 1,0 0-1,0 0 0,1 0 0,-1 0 0,0 0 0,1 0 0,-1 0 0,1-1 1,-1 1-1,1 0 0,0 0 0,-1-1 0,1 1 0,0 0 0,-1-1 0,2 2 1,-1-2 8,0 0 0,1 0 0,-1 0 1,0 0-1,0-1 0,0 1 0,0 0 0,0 0 1,0-1-1,0 1 0,1-1 0,-1 1 1,0-1-1,0 1 0,0-1 0,-1 0 1,1 1-1,1-2 0,5-4 73,-1 0-1,0 0 0,0 0 1,9-14-1,0-6-149,-1-2-1,-1 1 1,-2-2 0,0 0-1,-2 0 1,7-41-1,-7 13-197,-2-1-1,0-81 1,-19 150 478,-2 12-80,6-3 12,0 0-1,1 0 1,1 1 0,1 0-1,1 0 1,1 0 0,1 0 0,0 41-1,3-60-145,-1 0 0,0 1 0,1-1 0,-1 0 0,1 0 0,0 0 0,0 0 0,0 0 0,0 0 0,0 0 0,0 0-1,0-1 1,0 1 0,1 0 0,-1-1 0,1 1 0,-1 0 0,1-1 0,0 0 0,0 0 0,-1 1 0,1-1 0,0 0 0,0 0 0,0 0 0,0-1-1,0 1 1,1 0 0,-1-1 0,0 0 0,0 1 0,0-1 0,0 0 0,1 0 0,-1 0 0,0 0 0,3-1 0,2 0-4,0 0 1,0 0-1,1-1 1,-1 0-1,0 0 1,0-1-1,-1 0 1,1 0-1,12-9 1,7-10 1,-1-1 0,-1-1 0,-1-2 0,36-51 0,1-1 0,-55 72 0,-4 4 0,1 0 0,0 0 0,0 0 0,-1 0 0,1 0 0,0 0 0,0 0 0,1 1 0,-1-1 0,0 1 0,4-2 0,-6 5 0,1 0 0,0-1 0,-1 1 0,1 0 0,-1 0 0,1 0 0,-1 0 0,0-1 0,0 1 0,0 0 0,0 0 0,0 0 0,-1 3 0,-3 26 0,-2 0 0,-18 58 0,15-58 0,0 2 0,-6 50 0,11-4-1985,4-72 1280,1 0 0,0 1-1,0-1 1,0 0-1,1 0 1,0 0 0,1 0-1,4 10 1,6 3-9892</inkml:trace>
</inkml:ink>
</file>

<file path=ppt/ink/ink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8.099"/>
    </inkml:context>
    <inkml:brush xml:id="br0">
      <inkml:brushProperty name="width" value="0.025" units="cm"/>
      <inkml:brushProperty name="height" value="0.025" units="cm"/>
    </inkml:brush>
  </inkml:definitions>
  <inkml:trace contextRef="#ctx0" brushRef="#br0">1 345 14318,'0'0'16073,"15"-7"-15250,26-14-564,-1-1 0,-1-3 1,-1-1-1,38-34 1,-56 41-224,-2-1 1,0-1 0,-1 0-1,-1-1 1,-1-1-1,16-34 1,-25 118-443,-4-28-578,2 0-1,10 41 1,-11-63 404,0 0 1,0 0 0,1 0-1,1 0 1,0-1 0,0 0-1,1 0 1,0 0 0,1-1-1,8 10 1,12 2-7594</inkml:trace>
</inkml:ink>
</file>

<file path=ppt/ink/ink5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2.086"/>
    </inkml:context>
    <inkml:brush xml:id="br0">
      <inkml:brushProperty name="width" value="0.025" units="cm"/>
      <inkml:brushProperty name="height" value="0.025" units="cm"/>
      <inkml:brushProperty name="color" value="#E71224"/>
    </inkml:brush>
  </inkml:definitions>
  <inkml:trace contextRef="#ctx0" brushRef="#br0">171 0 15471,'0'0'10522,"-4"13"-9695,-14 39 110,-3-1-1,-3-1 1,-36 59-1,17-32-566,43-73-3217,10-15 821,13-18-1787,-4-8-1066,1-4-1634</inkml:trace>
</inkml:ink>
</file>

<file path=ppt/ink/ink5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2.458"/>
    </inkml:context>
    <inkml:brush xml:id="br0">
      <inkml:brushProperty name="width" value="0.025" units="cm"/>
      <inkml:brushProperty name="height" value="0.025" units="cm"/>
      <inkml:brushProperty name="color" value="#E71224"/>
    </inkml:brush>
  </inkml:definitions>
  <inkml:trace contextRef="#ctx0" brushRef="#br0">142 1 9769,'0'0'10682,"3"8"-9171,0 18-947,-1 1 0,0-1 1,-2 0-1,-1 0 0,-1 1 0,-8 33 0,4-14-790,-1 54 0,7-97-367,-1 1-866,-2-2-2692,-4-2-1332</inkml:trace>
  <inkml:trace contextRef="#ctx0" brushRef="#br0" timeOffset="1">0 282 13805,'0'0'12460,"63"5"-12140,-37 1-288,0-3-544,1-3-1859,-3 0-2241,0-5-2146</inkml:trace>
</inkml:ink>
</file>

<file path=ppt/ink/ink5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2.892"/>
    </inkml:context>
    <inkml:brush xml:id="br0">
      <inkml:brushProperty name="width" value="0.025" units="cm"/>
      <inkml:brushProperty name="height" value="0.025" units="cm"/>
      <inkml:brushProperty name="color" value="#E71224"/>
    </inkml:brush>
  </inkml:definitions>
  <inkml:trace contextRef="#ctx0" brushRef="#br0">29 62 11018,'0'0'13325,"-1"9"-12925,-9 69-165,2-18 713,-2 65-1,10-125-916,0 0-1,0 1 0,0-1 1,0 0-1,0 0 0,0 0 1,0 1-1,0-1 0,1 0 0,-1 0 1,0 1-1,0-1 0,0 0 1,0 0-1,0 0 0,0 0 1,1 1-1,-1-1 0,0 0 0,0 0 1,0 0-1,0 0 0,1 0 1,-1 1-1,0-1 0,0 0 1,0 0-1,1 0 0,-1 0 0,0 0 1,0 0-1,0 0 0,1 0 1,-1 0-1,0 0 0,0 0 1,1 0-1,-1 0 0,0 0 1,0 0-1,0 0 0,1 0 0,-1 0 1,0 0-1,0 0 0,0 0 1,1 0-1,-1 0 0,0-1 1,0 1-1,0 0 0,1 0 0,-1 0 1,0 0-1,0 0 0,0-1 1,0 1-1,1 0 0,-1 0 1,0 0-1,0 0 0,0-1 0,13-11 501,0-6-420,0-1 0,-2 0 0,0-1 0,-1-1 0,-1 1 0,-1-1 0,-1-1 0,0 0 0,-2 0 0,-1 0 0,-1 0 0,0-1 0,-2-30 0,-18 97-448,15-35 335,-1-2-7,1 1-1,0-1 1,1 0 0,0 1-1,0-1 1,0 1-1,1-1 1,0 1 0,2 8-1,-2-16 16,1 1 1,-1 0-1,1 0 0,0-1 1,-1 1-1,1-1 0,0 1 1,0-1-1,-1 1 0,1-1 1,0 1-1,0-1 0,0 1 1,0-1-1,0 0 0,0 0 1,0 0-1,-1 1 0,1-1 1,0 0-1,0 0 0,0 0 1,0 0-1,0 0 0,0-1 1,0 1-1,1 0 0,27-8 372,-18 1-271,0-1 0,0 0 0,0-1 0,-1 0 0,0 0-1,0-1 1,12-17 0,17-17 15,-34 47-269,-3 12 47,-3 20 11,-4-4 271,-1 1 0,-21 58 0,-4 21-1772,23-35-5374,8-60-675</inkml:trace>
</inkml:ink>
</file>

<file path=ppt/ink/ink5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3.533"/>
    </inkml:context>
    <inkml:brush xml:id="br0">
      <inkml:brushProperty name="width" value="0.025" units="cm"/>
      <inkml:brushProperty name="height" value="0.025" units="cm"/>
      <inkml:brushProperty name="color" value="#E71224"/>
    </inkml:brush>
  </inkml:definitions>
  <inkml:trace contextRef="#ctx0" brushRef="#br0">146 81 19250,'0'0'8339,"-1"10"-7795,-1 3-351,-1-1 0,0 0-1,0 0 1,-1 0 0,-1 0-1,0-1 1,-1 1 0,0-1-1,0-1 1,-12 15 0,10-15 18,1 0-85,0-1 1,0-1-1,0 1 0,-1-1 1,-1-1-1,1 1 1,-11 5-1,19-13-141,1 0 1,-1 0-1,0 0 1,0 0-1,0-1 0,0 1 1,0 0-1,0 0 0,0 0 1,0 0-1,0 0 1,0 0-1,0 0 0,0-1 1,0 1-1,1 0 0,-1 0 1,0 0-1,0 0 0,0 0 1,0-1-1,0 1 1,0 0-1,0 0 0,-1 0 1,1 0-1,0 0 0,0 0 1,0-1-1,0 1 1,0 0-1,0 0 0,0 0 1,0 0-1,0 0 0,0 0 1,0 0-1,0-1 0,0 1 1,-1 0-1,1 0 1,0 0-1,0 0 0,0 0 1,0 0-1,0 0 0,0 0 1,0 0-1,-1 0 1,1 0-1,0 0 0,0 0 1,0 0-1,0 0 0,0 0 1,-1 0-1,1 0 0,0 0 1,0 0-1,0 0 1,0 0-1,0 0 0,0 0 1,-1 0-1,1 0 0,0 0 1,0 0-1,0 0 0,0 0 1,7-19-1071,14-19-1408,21-26-2556,31-47-7398,-50 73 11722,0-1 3657,-30 56 3047,-3 16-3633,1-1-1505,-2-2 369,-11 58-1,19-74-1597,2-1-1,0 1 1,1 26-1,9-16-5883,-4-18-359</inkml:trace>
</inkml:ink>
</file>

<file path=ppt/ink/ink5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3.875"/>
    </inkml:context>
    <inkml:brush xml:id="br0">
      <inkml:brushProperty name="width" value="0.025" units="cm"/>
      <inkml:brushProperty name="height" value="0.025" units="cm"/>
      <inkml:brushProperty name="color" value="#E71224"/>
    </inkml:brush>
  </inkml:definitions>
  <inkml:trace contextRef="#ctx0" brushRef="#br0">1 17 19090,'0'0'10890,"79"11"-10217,-45-11-96,2-3-97,-2-4-256,-1 3-192,-3 2-224,-4 0-1313,-3 2-2467,-7-2-2947,-3-5-6437</inkml:trace>
</inkml:ink>
</file>

<file path=ppt/ink/ink5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4.297"/>
    </inkml:context>
    <inkml:brush xml:id="br0">
      <inkml:brushProperty name="width" value="0.025" units="cm"/>
      <inkml:brushProperty name="height" value="0.025" units="cm"/>
      <inkml:brushProperty name="color" value="#E71224"/>
    </inkml:brush>
  </inkml:definitions>
  <inkml:trace contextRef="#ctx0" brushRef="#br0">3 76 20115,'0'0'9753,"1"10"-9128,3 24-414,-2 0 1,-1 0-1,-2 0 0,-6 35 1,5-42-36,2-26 22,1-4-22,24-77 120,-14 52-477,-2 1 0,-1-2 0,-2 1 0,0-1 0,2-51 0,-11 65 53,-3 35 78,-5 39 158,9-43-46,-1-4 9,2 0 0,-1 0 0,2 1 0,-1-1 0,2 0 0,0 0 0,3 17 0,-3-28-55,-1 0-1,1 0 1,0 1-1,0-1 1,0 0-1,0 0 0,-1 0 1,2-1-1,-1 1 1,0 0-1,0 0 1,0 0-1,0-1 1,0 1-1,1-1 1,-1 1-1,0-1 1,1 1-1,-1-1 1,0 0-1,1 0 1,-1 1-1,0-1 0,1 0 1,-1 0-1,0 0 1,1-1-1,-1 1 1,0 0-1,1 0 1,-1-1-1,0 1 1,1-1-1,-1 1 1,0-1-1,2-1 1,4 0 35,0-2 0,0 1 1,-1-1-1,1 0 1,7-6-1,7-11-46,0 0-1,-2-1 1,22-32 0,-2 4-8,-40 50 3,1 0 0,0 0 0,0 0 0,0 0 0,0 0 0,0 1 0,0-1 0,0 0 0,0 0 0,0 0 0,0 0 0,1 0 0,-1 0 0,0 1 0,0-1 0,0 0 0,0 0 0,0 0 0,0 0 0,0 0 0,0 0 0,0 0 0,0 1 0,0-1 0,0 0 0,0 0 0,1 0 0,-1 0 0,0 0 0,0 0 0,0 0 0,0 0 0,0 0 0,0 0 0,0 0 0,1 0 0,-1 0 0,0 0 0,0 0 0,0 0 0,0 0 0,0 0 0,0 0 0,1 0 0,-1 0 0,0 0 0,0 0 0,0 0 0,0 0 0,0 0 0,0 0 0,1 0 0,-1 0 0,0 0 0,0 0 0,0 0 0,0 0 0,0 0 0,0 0 0,0 0 0,0-1 0,1 1 0,-1 0 0,0 0 0,0 10 0,-4 12-139,-1-1 1,-2 1-1,-8 21 0,8-26-277,1 0-1,1-1 1,0 2-1,2-1 1,0 1 0,-1 20-1,4-20-6534,0-9-7676</inkml:trace>
</inkml:ink>
</file>

<file path=ppt/ink/ink5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5.556"/>
    </inkml:context>
    <inkml:brush xml:id="br0">
      <inkml:brushProperty name="width" value="0.025" units="cm"/>
      <inkml:brushProperty name="height" value="0.025" units="cm"/>
      <inkml:brushProperty name="color" value="#E71224"/>
    </inkml:brush>
  </inkml:definitions>
  <inkml:trace contextRef="#ctx0" brushRef="#br0">258 1 12043,'0'0'13688,"-6"8"-12070,-20 33 243,-33 64 0,-21 38-416,70-129-1414,-2 5-88,-1-1 0,-1 0 0,-24 24 0,50-63-7288,2-5 3906,10-12-2246,0-6-1901</inkml:trace>
</inkml:ink>
</file>

<file path=ppt/ink/ink5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5.930"/>
    </inkml:context>
    <inkml:brush xml:id="br0">
      <inkml:brushProperty name="width" value="0.025" units="cm"/>
      <inkml:brushProperty name="height" value="0.025" units="cm"/>
      <inkml:brushProperty name="color" value="#E71224"/>
    </inkml:brush>
  </inkml:definitions>
  <inkml:trace contextRef="#ctx0" brushRef="#br0">143 1 10025,'0'0'14815,"2"9"-12766,0 17-951,-2 0 0,-2 39 0,-1-29-759,4 43 0,0-68-476,0 0 0,1 0 0,0 0 0,1 0 0,0 0 0,1-1 0,0 1 0,7 11 0,-10-19-323,15 28-1989,-12-13-1592,-9-5-4960,-6-7-1249</inkml:trace>
  <inkml:trace contextRef="#ctx0" brushRef="#br0" timeOffset="1">0 390 18097,'0'0'11403,"83"-23"-11115,-43 13-256,3-3-1473,-1-1-2819,-9-3-2563,-2 3-8615</inkml:trace>
</inkml:ink>
</file>

<file path=ppt/ink/ink5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6.650"/>
    </inkml:context>
    <inkml:brush xml:id="br0">
      <inkml:brushProperty name="width" value="0.025" units="cm"/>
      <inkml:brushProperty name="height" value="0.025" units="cm"/>
      <inkml:brushProperty name="color" value="#E71224"/>
    </inkml:brush>
  </inkml:definitions>
  <inkml:trace contextRef="#ctx0" brushRef="#br0">4 80 15855,'0'0'7847,"15"-1"-4297,-13 18-2354,-1 0-1,-1 0 0,-2 29 0,0-16-461,-16 190-734,50-460 0,-12 109 0,-23 164 0,2 0 0,6 64 0,-5-95 0,0 0 0,0 0 0,0 1 0,1-1 0,-1 0 0,1 0 0,-1 0 0,1 0 0,0 0 0,0 0 0,0 0 0,0 0 0,0 0 0,0-1 0,0 1 0,3 2 0,-4-4 0,1 1 0,0-1 0,0 0 0,0 1 0,0-1 0,0 0 0,-1 0 0,1 1 0,0-1 0,0 0 0,0 0 0,0 0 0,0 0 0,0 0 0,0-1 0,0 1 0,0 0 0,-1 0 0,1-1 0,0 1 0,0 0 0,0-1 0,0 1 0,-1-1 0,2 0 0,4-3 0,-1 0 0,0-1 0,0 0 0,0 0 0,-1 0 0,0 0 0,0-1 0,4-7 0,10-23 0,-1-1 0,-2-1 0,12-50 0,-27 146 0,-1-49 1,-5 31 47,2 0 0,1 52 0,3-83-91,1 0 1,-1 0-1,2 0 0,-1 0 0,1 0 1,0 0-1,1 0 0,0-1 0,0 1 0,1-1 1,0 0-1,1 0 0,0 0 0,0-1 1,0 1-1,10 9 0,1-6-3923,-3-6-4811</inkml:trace>
</inkml:ink>
</file>

<file path=ppt/ink/ink5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7.737"/>
    </inkml:context>
    <inkml:brush xml:id="br0">
      <inkml:brushProperty name="width" value="0.025" units="cm"/>
      <inkml:brushProperty name="height" value="0.025" units="cm"/>
      <inkml:brushProperty name="color" value="#E71224"/>
    </inkml:brush>
  </inkml:definitions>
  <inkml:trace contextRef="#ctx0" brushRef="#br0">1 0 2530,'0'0'9545</inkml:trace>
</inkml:ink>
</file>

<file path=ppt/ink/ink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198"/>
    </inkml:context>
    <inkml:brush xml:id="br0">
      <inkml:brushProperty name="width" value="0.025" units="cm"/>
      <inkml:brushProperty name="height" value="0.025" units="cm"/>
    </inkml:brush>
  </inkml:definitions>
  <inkml:trace contextRef="#ctx0" brushRef="#br0">370 1 15407,'0'0'8397,"-6"9"-7223,-68 100 721,-95 106-1,73-98-627,83-99-295,3-2-3558,9-12-1841,13-21-124,7-12-1502</inkml:trace>
</inkml:ink>
</file>

<file path=ppt/ink/ink5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8.107"/>
    </inkml:context>
    <inkml:brush xml:id="br0">
      <inkml:brushProperty name="width" value="0.025" units="cm"/>
      <inkml:brushProperty name="height" value="0.025" units="cm"/>
      <inkml:brushProperty name="color" value="#E71224"/>
    </inkml:brush>
  </inkml:definitions>
  <inkml:trace contextRef="#ctx0" brushRef="#br0">175 35 4452,'36'-35'25548,"-40"48"-21889,-5 7-7041,5-14 5360,-190 304-1605,235-380-12911,-23 37 7657,5-10-2929</inkml:trace>
</inkml:ink>
</file>

<file path=ppt/ink/ink5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8.435"/>
    </inkml:context>
    <inkml:brush xml:id="br0">
      <inkml:brushProperty name="width" value="0.025" units="cm"/>
      <inkml:brushProperty name="height" value="0.025" units="cm"/>
      <inkml:brushProperty name="color" value="#E71224"/>
    </inkml:brush>
  </inkml:definitions>
  <inkml:trace contextRef="#ctx0" brushRef="#br0">88 1 13068,'0'0'13752,"1"11"-12134,0 16-944,1 47 81,17 96-1,-15-152-1237,4 29-239,-9-18-7415</inkml:trace>
  <inkml:trace contextRef="#ctx0" brushRef="#br0" timeOffset="1">1 309 14414,'0'0'13901,"52"9"-13165,-20-12-639,0-2-962,-4-2-2851,-3-1-1665,-7-1-2114</inkml:trace>
</inkml:ink>
</file>

<file path=ppt/ink/ink5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8.838"/>
    </inkml:context>
    <inkml:brush xml:id="br0">
      <inkml:brushProperty name="width" value="0.025" units="cm"/>
      <inkml:brushProperty name="height" value="0.025" units="cm"/>
      <inkml:brushProperty name="color" value="#E71224"/>
    </inkml:brush>
  </inkml:definitions>
  <inkml:trace contextRef="#ctx0" brushRef="#br0">22 27 17136,'0'0'2370,"0"11"-469,-5 105 2648,-11 147 474,30-418-3473,10-82-2182,-24 258 548,2 0 0,0 0 0,5 22 0,-7-42 87,0 0 1,0 0-1,1 0 1,-1 0 0,0 0-1,1 0 1,-1 1 0,1-1-1,-1 0 1,1 0-1,-1-1 1,1 1 0,-1 0-1,1 0 1,0 0 0,0 0-1,0 0 1,-1-1 0,1 1-1,0 0 1,0-1-1,0 1 1,0-1 0,0 1-1,0-1 1,2 1 0,-1-1 11,0 0 1,0 0-1,0 0 1,0 0 0,0-1-1,0 1 1,0-1-1,0 1 1,-1-1-1,1 0 1,0 0 0,0 0-1,2-2 1,5-2 52,-1-2 0,-1 1 0,0-1 0,13-15 0,4-18-81,-21 33-8,1 0-1,0 0 0,0 0 0,0 1 1,1 0-1,0 0 0,6-6 0,-10 14 11,0-1 0,0 1 0,-1 0 0,1-1 0,0 1 0,-1 0 0,0 0 0,1 0 0,-1 0 0,0-1 0,0 1 0,0 0 0,0 0 0,-1 2 0,-7 109 357,4-82-207,2 1 0,0 0 0,4 34 0,7-43-2161,-9-22 1780,1-1 0,-1 1 0,0-1 0,1 1 0,-1-1 0,1 1 0,-1-1 1,1 1-1,-1-1 0,1 0 0,0 1 0,-1-1 0,1 0 0,-1 1 0,1-1 0,0 0 0,-1 0 0,1 0 0,0 0 0,-1 1 0,1-1 0,0 0 0,-1 0 0,1 0 0,0 0 1,-1-1-1,1 1 0,0 0 0,-1 0 0,1 0 0,-1 0 0,1-1 0,0 1 0,0-1 0,14-10-16846</inkml:trace>
</inkml:ink>
</file>

<file path=ppt/ink/ink5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49.814"/>
    </inkml:context>
    <inkml:brush xml:id="br0">
      <inkml:brushProperty name="width" value="0.025" units="cm"/>
      <inkml:brushProperty name="height" value="0.025" units="cm"/>
      <inkml:brushProperty name="color" value="#E71224"/>
    </inkml:brush>
  </inkml:definitions>
  <inkml:trace contextRef="#ctx0" brushRef="#br0">146 1 9673,'0'0'14045,"0"11"-11941,0 14-1019,-1 1 1,-1-1-1,-2 1 1,0-1-1,-9 25 1,-11 11-869,-33 56 0,16-34-406,55-110-8291,15-36-1948,-14 20-1803</inkml:trace>
</inkml:ink>
</file>

<file path=ppt/ink/ink5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50.133"/>
    </inkml:context>
    <inkml:brush xml:id="br0">
      <inkml:brushProperty name="width" value="0.025" units="cm"/>
      <inkml:brushProperty name="height" value="0.025" units="cm"/>
      <inkml:brushProperty name="color" value="#E71224"/>
    </inkml:brush>
  </inkml:definitions>
  <inkml:trace contextRef="#ctx0" brushRef="#br0">1 0 15022,'0'0'13021,"7"12"-12290,28 47 25,45 109 0,-37-64-3613,-41-96-575,-2-4-3141</inkml:trace>
</inkml:ink>
</file>

<file path=ppt/ink/ink5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50.494"/>
    </inkml:context>
    <inkml:brush xml:id="br0">
      <inkml:brushProperty name="width" value="0.025" units="cm"/>
      <inkml:brushProperty name="height" value="0.025" units="cm"/>
      <inkml:brushProperty name="color" value="#E71224"/>
    </inkml:brush>
  </inkml:definitions>
  <inkml:trace contextRef="#ctx0" brushRef="#br0">0 107 16624,'0'0'12171,"77"-14"-12075,-45-4-544,-2-4-2883,-7-1-3364,-3-6-8327</inkml:trace>
</inkml:ink>
</file>

<file path=ppt/ink/ink5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48:50.838"/>
    </inkml:context>
    <inkml:brush xml:id="br0">
      <inkml:brushProperty name="width" value="0.025" units="cm"/>
      <inkml:brushProperty name="height" value="0.025" units="cm"/>
      <inkml:brushProperty name="color" value="#E71224"/>
    </inkml:brush>
  </inkml:definitions>
  <inkml:trace contextRef="#ctx0" brushRef="#br0">0 62 15439,'0'0'4398,"0"9"-2401,0 32-1150,2 1 1,2 0-1,2-1 1,1 0-1,2 0 1,2-1-1,17 44 1,-22-79 434,-3-17-665,-1-15-295,-3-37-339,-2 1 1,-21-114 0,23 169 11,0 4 2,1 0 0,0 0 0,-1 0 0,0 0 0,0 1 0,0-1 1,0 0-1,-1 1 0,0-1 0,-3-6 0,3 14-5,1 0-1,0 0 1,0 1 0,1-1 0,-1 0-1,1 0 1,0 0 0,0 0-1,0 1 1,1 4 0,0-2 14,-2 15 34,3 45 206,-2-63-221,0-1 1,1 0-1,-1 1 1,1-1-1,0 0 1,0 1-1,0-1 1,1 0-1,-1 0 1,1 0-1,0 0 1,-1 0-1,1-1 1,1 1-1,3 4 1,-5-6-19,0-1 1,-1 1 0,1-1 0,0 1 0,-1-1 0,1 0 0,0 1-1,0-1 1,-1 0 0,1 0 0,0 1 0,0-1 0,0 0-1,-1 0 1,1 0 0,0 0 0,0 0 0,0 0 0,-1 0 0,1 0-1,0 0 1,0-1 0,0 1 0,-1 0 0,1 0 0,0-1-1,0 1 1,16-21 415,3-38 312,-18 52-703,19-105-32,-14 58 0,6 89 0,1 28 0,-10-43-63,0 3-543,1-1-1,11 29 1,-14-45 289,0-1-1,0 0 1,1 0 0,0 0 0,0 0-1,0-1 1,0 1 0,1-1 0,0 0-1,0 0 1,0 0 0,0 0 0,1-1-1,8 6 1,4-4-8545</inkml:trace>
</inkml:ink>
</file>

<file path=ppt/ink/ink5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52:25.585"/>
    </inkml:context>
    <inkml:brush xml:id="br0">
      <inkml:brushProperty name="width" value="0.025" units="cm"/>
      <inkml:brushProperty name="height" value="0.025" units="cm"/>
      <inkml:brushProperty name="color" value="#E71224"/>
    </inkml:brush>
  </inkml:definitions>
  <inkml:trace contextRef="#ctx0" brushRef="#br0">1301 449 4965,'0'0'5877,"-10"-9"-5695,-40-31 431,39 33 185,1 0 1,-1 1-1,0-1 0,-1 2 0,1 0 0,-1 0 0,-18-4 0,16 7-504,0 0 0,-1 1-1,1 0 1,0 1 0,0 1-1,0 0 1,-1 1 0,1 0-1,1 1 1,-1 1 0,0 0-1,-20 10 1,2 2-70,1 3 0,1 0 0,-50 43 0,24-17-83,3 3 0,-72 80 0,106-104-126,1 0-1,1 0 1,1 2 0,2 0-1,0 1 1,2 0 0,1 1 0,-13 51-1,1 49-8,6 0 1,-1 133-1,12-141 2,-2-14 76,5 1-1,21 197 1,-8-254-99,2-1 0,2 0 0,2 0 0,3-2 0,43 82 0,155 210 73,-62-104 182,-5 53 86,-64-116-305,-67-136-35,2-1 0,1-1 0,1-2 0,2 0 0,49 48-1,-54-62-1,2 0 0,0-1 0,0-1 0,2-2 0,-1 0 0,2-1 0,0-2 0,1 0 0,33 8 0,60 12 23,1-6 0,134 11 0,-176-31-13,0-2-1,0-5 1,0-2-1,109-21 1,269-82 46,249-39 0,-147 67-60,-9-47-286,-222 23 290,-5-15 0,-5-14 0,-7-13 0,510-324 0,-698 383 6,-4-5-1,-4-6 0,-5-4 1,-4-5-1,-5-5 0,-5-3 1,-5-5-1,78-135 0,-133 194 35,-2-2 0,27-75 0,-46 100-10,-2-1 0,-2 0-1,-2-1 1,-1 0 0,2-51 0,-7 51 12,-2 0-1,-2 1 1,-2-1 0,-13-60-1,11 75 5,-2 0 0,0 0-1,-2 1 1,-1 0-1,0 0 1,-2 2 0,0-1-1,-20-22 1,8 17-3,-1 0 0,-1 1 0,-2 2 0,0 1 1,-2 1-1,0 2 0,-1 1 0,-1 2 0,-56-22 0,-32-4-58,-178-39 0,285 79 41,-190-40 326,-1 8 1,-1 10-1,-271 0 0,-2410 83-208,2558-30 125,-365 78-1,-307 149-127,533-86-566,409-142 26,1 2 0,2 2 0,1 4 0,2 1 0,-82 73 0,106-79-409,1 2 0,2 0 0,1 2 0,1 1 0,2 1 0,2 1 0,-24 59 0,-10 44-4344</inkml:trace>
</inkml:ink>
</file>

<file path=ppt/ink/ink5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2T07:53:11.656"/>
    </inkml:context>
    <inkml:brush xml:id="br0">
      <inkml:brushProperty name="width" value="0.025" units="cm"/>
      <inkml:brushProperty name="height" value="0.025" units="cm"/>
      <inkml:brushProperty name="color" value="#E71224"/>
    </inkml:brush>
  </inkml:definitions>
  <inkml:trace contextRef="#ctx0" brushRef="#br0">5907 293 16720,'-50'-26'177,"-1"3"0,-1 1 1,-1 3-1,-106-25 0,-230-16-102,155 29 229,46 2 51,-278-7 0,251 39-550,-234 36 1,-207 72 300,-5 17 318,-6-32-15,583-87-381,-486 72-55,505-66 35,0 3-1,1 2 1,1 4-1,1 2 0,1 3 1,-86 56-1,102-55 67,2 2-1,1 2 1,1 2-1,3 2 0,1 1 1,-55 76-1,78-94-47,1 1 0,1 0 0,1 1 0,1 1 0,1 0 0,1 0-1,-5 27 1,10-33-37,0 0-1,2 0 0,0 0 1,1 1-1,1-1 0,1 0 1,0 0-1,1 0 0,1 0 1,12 31-1,0-11 9,3 0 0,1-2 0,1 0 1,2-2-1,2 0 0,50 53 0,1-11 13,122 94 0,-108-102-6,3-5 0,3-4 0,2-4 1,2-5-1,3-4 0,193 59 0,-130-61 6,2-8 0,2-7 0,306 12 0,-52-38 70,553-66 0,415-140-26,261-122-88,-39-145 9,-1223 321 41,-19-30 0,-337 160 122,-1-2-1,0-1 1,-2-2 0,-1-1-1,45-46 1,-68 61-87,0 1 0,0-1 0,-1 0 0,0 0 0,-1-1 0,0 0 0,-1 0 0,0-1 0,0 0 0,-1 1 0,-1-1 0,0-1 0,-1 1 0,0 0 0,-1-1 0,-1 1 0,1-1 1,-2 1-1,0 0 0,0-1 0,-7-22 0,1 16 25,0 0 1,-2 1-1,0 0 1,-1 0 0,-1 1-1,0 1 1,-2-1-1,0 2 1,0 0 0,-22-18-1,-5-1-29,-1 1-1,-85-50 1,42 38-37,-2 3-1,-1 5 1,-2 3 0,-118-28-1,-383-46 103,-330 40 112,-7 66 80,-571 128-936,511 49-3956,601-93-575,9 2-3736</inkml:trace>
</inkml:ink>
</file>

<file path=ppt/ink/ink5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0:50.165"/>
    </inkml:context>
    <inkml:brush xml:id="br0">
      <inkml:brushProperty name="width" value="0.025" units="cm"/>
      <inkml:brushProperty name="height" value="0.025" units="cm"/>
    </inkml:brush>
  </inkml:definitions>
  <inkml:trace contextRef="#ctx0" brushRef="#br0">21 0 8840,'0'0'14622,"1"11"-14195,0 28 337,-1-1 0,-10 65 0,-2 48 558,12-150-1389,0-1 0,0 1 0,0-1 0,0 1 0,0-1 0,-1 0 0,2 1 0,-1-1 0,0 1 0,0-1 0,0 1 0,0-1 0,0 0 0,0 1 0,0-1 0,0 1-1,1-1 1,-1 0 0,0 1 0,0-1 0,1 0 0,-1 1 0,0-1 0,0 0 0,1 1 0,-1-1 0,0 0 0,1 1 0,-1-1 0,0 0 0,1 0 0,-1 0 0,1 1 0,-1-1 0,0 0-1,1 0 1,-1 0 0,1 0 0,18-8-2667,15-24-1787,-11-3-449,2-8-2344</inkml:trace>
</inkml:ink>
</file>

<file path=ppt/ink/ink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543"/>
    </inkml:context>
    <inkml:brush xml:id="br0">
      <inkml:brushProperty name="width" value="0.025" units="cm"/>
      <inkml:brushProperty name="height" value="0.025" units="cm"/>
    </inkml:brush>
  </inkml:definitions>
  <inkml:trace contextRef="#ctx0" brushRef="#br0">15 1 16111,'0'0'5184,"-1"9"-3369,-4 42 716,0 11-541,2 89 0,4-129-1966,1-1 0,1 0 0,1 0 0,1 0 0,1 0 0,1-1-1,1 0 1,12 24 0,27 31-1319,-43-69 12,1-1 0,0 1-1,0-1 1,0 0-1,12 7 1,-12-10-4771</inkml:trace>
</inkml:ink>
</file>

<file path=ppt/ink/ink5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0:50.511"/>
    </inkml:context>
    <inkml:brush xml:id="br0">
      <inkml:brushProperty name="width" value="0.025" units="cm"/>
      <inkml:brushProperty name="height" value="0.025" units="cm"/>
    </inkml:brush>
  </inkml:definitions>
  <inkml:trace contextRef="#ctx0" brushRef="#br0">53 43 7239,'0'0'5712,"3"-9"-1949,-1 0-3715,5-15 3743,-4 25-1842,-2 18-1266,-3 31 367,-11 60 0,6-60-328,-1 62 0,7-89-728,0-18-35,1 1 1,-1-1-1,1 1 1,0-1-1,0 1 0,1-1 1,0 1-1,0-1 0,0 0 1,0 1-1,1-1 0,0 0 1,0 0-1,1 0 0,2 5 1,-1-9-5621,-6-11 3085,-9-13-1241,-9 1-689,-6-4-651</inkml:trace>
</inkml:ink>
</file>

<file path=ppt/ink/ink5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0:50.854"/>
    </inkml:context>
    <inkml:brush xml:id="br0">
      <inkml:brushProperty name="width" value="0.025" units="cm"/>
      <inkml:brushProperty name="height" value="0.025" units="cm"/>
    </inkml:brush>
  </inkml:definitions>
  <inkml:trace contextRef="#ctx0" brushRef="#br0">49 52 7591,'0'0'9417,"-47"-34"-7591,45 33 800,4 1-2017,12 0-65,7 0 161,6-2-224,9 1-353,3-4-96,7 3-705,-3-1-1089,3 1-928,-2 0-1058,-6 2-2498</inkml:trace>
</inkml:ink>
</file>

<file path=ppt/ink/ink5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0:51.209"/>
    </inkml:context>
    <inkml:brush xml:id="br0">
      <inkml:brushProperty name="width" value="0.025" units="cm"/>
      <inkml:brushProperty name="height" value="0.025" units="cm"/>
    </inkml:brush>
  </inkml:definitions>
  <inkml:trace contextRef="#ctx0" brushRef="#br0">89 6 11659,'0'0'10778,"-8"5"-9934,0 1-584,0 0 0,1 1 1,0-1-1,1 1 1,-1 0-1,-8 14 0,12-17-89,1 0-1,-1 1 1,1-1-1,0 1 0,0-1 1,0 1-1,0 0 1,1 0-1,0 0 0,0-1 1,0 1-1,1 0 1,0 0-1,0 0 0,0 0 1,0 0-1,3 9 1,-3-14-160,1 1 1,-1 0-1,1 0 1,0-1 0,0 1-1,-1 0 1,1-1 0,0 1-1,0 0 1,0-1-1,0 1 1,0-1 0,0 0-1,-1 1 1,1-1-1,0 0 1,0 0 0,0 1-1,0-1 1,0 0 0,0 0-1,0 0 1,0 0-1,1 0 1,-1 0 0,0-1-1,0 1 1,-1 0-1,1 0 1,0-1 0,2 0-1,31-12 264,-26 7-231,0 0 0,-1-1 0,0 1 0,0-2 1,0 1-1,-1-1 0,0 0 0,0-1 0,-1 1 0,0-1 1,-1 0-1,0 0 0,0-1 0,-1 1 0,0-1 1,-1 0-1,2-10 0,-25 60-103,18-33 60,-4 6 26,1 0-1,0 1 1,1 1 0,1-1-1,0 0 1,1 1-1,0 0 1,1 0 0,0 20-1,2-34-21,0-1 0,0 1-1,1-1 1,-1 1 0,0-1-1,0 1 1,0-1 0,0 1 0,1-1-1,-1 0 1,0 1 0,0-1-1,1 1 1,-1-1 0,0 1-1,1-1 1,-1 0 0,1 1 0,-1-1-1,0 0 1,1 1 0,-1-1-1,1 0 1,-1 0 0,1 0-1,-1 1 1,1-1 0,-1 0 0,1 0-1,-1 0 1,1 0 0,0 0-1,21-3 117,19-18 62,-23 6-186,0-2-1,-1-1 1,0 0-1,-2-1 1,23-36-1,-4 7 41,-41 94-218,2-35 181,1-4 130,1-1 1,0 1 0,1 0 0,0 0 0,0 0-1,0 0 1,1 0 0,0 1 0,0-1 0,0 0-1,1 0 1,1 1 0,0 7 0,0-14-127,0 0 0,0 1 1,0-1-1,1 0 0,-1 0 1,0 1-1,0-1 0,1 0 0,-1 0 1,1-1-1,-1 1 0,1 0 0,-1 0 1,1-1-1,0 1 0,-1-1 1,1 1-1,0-1 0,-1 0 0,1 0 1,2 0-1,45 1-1008,-37-1 142,-9 0 380,1 0 1,-1 0-1,1 0 1,-1-1 0,0 0-1,1 1 1,-1-1 0,5-2-1,10-13-6070,-10-2-1077</inkml:trace>
</inkml:ink>
</file>

<file path=ppt/ink/ink5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0:51.557"/>
    </inkml:context>
    <inkml:brush xml:id="br0">
      <inkml:brushProperty name="width" value="0.025" units="cm"/>
      <inkml:brushProperty name="height" value="0.025" units="cm"/>
    </inkml:brush>
  </inkml:definitions>
  <inkml:trace contextRef="#ctx0" brushRef="#br0">0 0 20499,'0'0'10763</inkml:trace>
</inkml:ink>
</file>

<file path=ppt/ink/ink5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07.325"/>
    </inkml:context>
    <inkml:brush xml:id="br0">
      <inkml:brushProperty name="width" value="0.025" units="cm"/>
      <inkml:brushProperty name="height" value="0.025" units="cm"/>
    </inkml:brush>
  </inkml:definitions>
  <inkml:trace contextRef="#ctx0" brushRef="#br0">475 77 15663,'0'0'3443,"-3"-8"-1687,2 5-1598,0-1 0,0 1 0,-1-1 0,0 1 0,1-1 0,-1 1 0,0 0 0,0 0-1,-1 0 1,1 0 0,-1 1 0,1-1 0,-1 1 0,0-1 0,0 1 0,0 0 0,0 0-1,-1 0 1,1 1 0,0-1 0,-1 1 0,1 0 0,-1-1 0,0 2 0,-3-2 0,-12 0 280,1 0 0,-1 1 1,1 0-1,-1 2 0,1 0 1,-25 5-1,32-3-319,1-1 0,0 1 1,0 1-1,-1-1 0,2 2 0,-1 0 0,1 0 0,-1 0 1,2 1-1,-1 1 0,0-1 0,-9 11 0,17-15-117,-1-1 0,1 0-1,-1 1 1,1-1 0,0 1-1,0-1 1,0 1 0,0 0-1,0 0 1,0-1-1,0 1 1,1 0 0,-1 0-1,0 0 1,1 0 0,0 0-1,-1 0 1,1 0 0,0 0-1,0 3 1,1-4 0,0 1 0,-1-1 0,1 1 0,0-1 0,0 0 0,0 1 0,0-1 0,0 0 0,0 0 0,1 0 1,-1 0-1,0 0 0,1 0 0,-1 0 0,0 0 0,1 0 0,-1 0 0,1-1 0,2 1 0,10 3 15,0 0-1,1-1 1,0-1 0,19 0-1,-18-1 1,18 2-180,62 7-386,-88-8 503,-1-1-1,0 1 1,0 0 0,0 1-1,0-1 1,-1 2 0,1-1-1,-1 1 1,0 0-1,8 5 1,-12-7 39,-1-1 0,1 1 1,0 0-1,-1 0 0,1-1 0,-1 1 1,1 0-1,-1 0 0,0 0 0,0 1 1,0-1-1,0 0 0,-1 0 0,1 1 0,0-1 1,-1 0-1,1 0 0,-1 1 0,0-1 1,0 1-1,0-1 0,-1 3 0,0-1 54,0 0 0,-1 0-1,1 0 1,-1 0 0,0 0 0,0-1-1,0 1 1,-1-1 0,1 1 0,-1-1-1,-5 5 1,-5 3 406,-1 0 0,0 0 0,-1-1-1,-28 13 1,11-7-97,-2-2 0,-52 16 0,68-26-295,1 0 1,0-1-1,-1 0 0,0-2 1,1 0-1,-1-1 1,-21-3-1,39 3-99,-1 0-1,0 0 1,0 0 0,1 0-1,-1 0 1,0 0-1,0 0 1,1 0 0,-1 0-1,0 0 1,1-1 0,-1 1-1,0 0 1,0-1 0,1 1-1,-1 0 1,1-1 0,-1 1-1,0-1 1,1 1-1,-1-1 1,1 1 0,-1-1-1,1 0 1,-1 1 0,1-1-1,0 1 1,-1-1 0,1 0-1,0 0 1,-1 1-1,1-1 1,0 0 0,0-1-1,0 1-62,0 0-1,1 0 1,0 0-1,-1 1 1,1-1-1,-1 0 1,1 0-1,0 1 1,0-1-1,-1 0 1,1 1-1,0-1 0,0 0 1,0 1-1,0-1 1,0 1-1,0 0 1,0-1-1,0 1 1,0 0-1,0-1 1,0 1-1,0 0 1,0 0-1,2 0 1,116-6-10128,-65 2 4389</inkml:trace>
</inkml:ink>
</file>

<file path=ppt/ink/ink5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07.684"/>
    </inkml:context>
    <inkml:brush xml:id="br0">
      <inkml:brushProperty name="width" value="0.025" units="cm"/>
      <inkml:brushProperty name="height" value="0.025" units="cm"/>
    </inkml:brush>
  </inkml:definitions>
  <inkml:trace contextRef="#ctx0" brushRef="#br0">182 90 18161,'0'0'3417,"4"-8"-433,-1 3-2774,0 0 283,-1 0 0,0 0 0,0 0-1,0-1 1,0 1 0,0-8 0,-1 11-435,-1 1-1,0 0 1,0 0-1,0-1 0,-1 1 1,1 0-1,0 0 1,0 0-1,-1-1 1,1 1-1,-1 0 0,1 0 1,-1 0-1,1 0 1,-1 0-1,0 0 1,1 0-1,-1 0 0,0 0 1,0 0-1,0 0 1,0 0-1,0 1 1,0-1-1,0 0 0,0 0 1,0 1-1,0-1 1,0 1-1,0-1 1,-1 1-1,1 0 1,0-1-1,0 1 0,-1 0 1,1 0-1,0 0 1,0 0-1,-3 0 1,-2 0-63,0 1 0,-1-1 1,1 1-1,0 0 0,0 1 1,-1-1-1,1 1 0,0 0 1,1 1-1,-1 0 0,0 0 1,1 0-1,-1 0 0,1 1 1,0 0-1,0 0 0,1 0 1,-1 1-1,-4 5 0,3-3 117,1 0 0,-1 1 0,1-1 0,0 1 0,1 0 0,0 1 0,0-1-1,1 1 1,0 0 0,0-1 0,1 1 0,-2 16 0,4-24-97,0 1 0,0-1 1,0 1-1,0-1 0,0 1 0,0-1 1,1 1-1,-1-1 0,1 1 1,-1-1-1,1 0 0,-1 1 0,1-1 1,0 0-1,0 1 0,-1-1 1,1 0-1,0 0 0,0 0 0,0 0 1,1 0-1,-1 0 0,0 0 0,2 1 1,0 0 3,1 0 1,0-1 0,0 0-1,0 1 1,0-1 0,0-1-1,0 1 1,0 0 0,4-1-1,6 0 36,-1-1 1,1 0-1,-1 0 0,24-7 0,-23 3-53,0-1 0,-1 0 0,1 0 0,-2-2-1,1 1 1,-1-2 0,0 0 0,0 0 0,-1-1 0,0 0 0,-1-1 0,-1 0-1,1-1 1,-2 0 0,0 0 0,9-19 0,-36 68-23,13-28-69,1 1 0,0 0-1,0 0 1,1 0 0,0 0-1,0 1 1,1 0 0,1-1-1,0 1 1,-1 18 0,3-27-205,0 0 1,1-1-1,-1 1 1,1 0-1,-1-1 1,1 1-1,-1 0 1,1-1-1,0 1 0,0-1 1,0 1-1,0-1 1,0 0-1,0 1 1,0-1-1,0 0 1,0 0-1,1 1 1,-1-1-1,1 0 1,-1 0-1,1-1 1,-1 1-1,1 0 1,-1 0-1,1-1 1,-1 1-1,1-1 0,0 1 1,0-1-1,-1 0 1,1 0-1,0 0 1,3 0-1,20 1-6287</inkml:trace>
</inkml:ink>
</file>

<file path=ppt/ink/ink5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08.073"/>
    </inkml:context>
    <inkml:brush xml:id="br0">
      <inkml:brushProperty name="width" value="0.025" units="cm"/>
      <inkml:brushProperty name="height" value="0.025" units="cm"/>
    </inkml:brush>
  </inkml:definitions>
  <inkml:trace contextRef="#ctx0" brushRef="#br0">98 0 10762,'0'0'9310,"-6"10"-6955,-7 13-928,1 1 0,1 0 0,2 0 0,0 1 1,-8 42-1,11-36-913,1 0 0,0 49 0,2 0-429,1 35-313,7-41-4716,-1-64 520,3-8-3057</inkml:trace>
</inkml:ink>
</file>

<file path=ppt/ink/ink5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08.448"/>
    </inkml:context>
    <inkml:brush xml:id="br0">
      <inkml:brushProperty name="width" value="0.025" units="cm"/>
      <inkml:brushProperty name="height" value="0.025" units="cm"/>
    </inkml:brush>
  </inkml:definitions>
  <inkml:trace contextRef="#ctx0" brushRef="#br0">113 51 17745,'0'0'2733,"10"-7"241,-5 3-2491,36-23 1828,-38 25-2139,0 0 0,0 1-1,0-1 1,0 1 0,0 0 0,0 0-1,1 1 1,-1-1 0,0 0-1,0 1 1,1 0 0,-1 0 0,0 0-1,6 1 1,-8-1-164,-1 1-1,1 0 1,0-1-1,-1 1 1,1 0-1,-1 0 1,1-1-1,-1 1 1,1 0 0,-1 0-1,1 0 1,-1 0-1,0-1 1,0 1-1,1 0 1,-1 0 0,0 0-1,0 0 1,0 0-1,0 0 1,0 0-1,0 0 1,0 0-1,-1 1 1,-3 24 177,1-17-47,-1-1 0,-1 0 1,0 0-1,0 0 0,0-1 1,-1 1-1,-12 11 0,-56 46 1090,54-48-813,5-5-200,8-8-154,1 1 0,-1 1-1,1 0 1,0-1 0,0 2-1,1-1 1,0 1 0,0 0-1,-6 11 1,11-18-61,0 1 0,-1-1 0,1 1 0,0-1 0,0 0 0,0 1 0,0-1 0,0 1 0,0-1 0,0 1 0,1-1 0,-1 0 0,0 1 0,0-1 0,0 1 0,0-1 0,0 0 0,1 1 0,-1-1 0,0 0 0,0 1 0,1-1 0,-1 0 0,0 1 0,1-1 0,-1 0 0,0 1 0,1-1 0,-1 0 0,0 0 0,1 0 0,-1 1 0,0-1 0,1 0 0,-1 0 0,1 0 0,-1 0 0,0 0 0,1 0 0,-1 1 0,1-1 0,-1 0 0,1 0 0,23 0 0,-20 0 0,32-2-1761,0-1 0,54-13 0,-55 9-1160,1 1 0,55-2 1</inkml:trace>
</inkml:ink>
</file>

<file path=ppt/ink/ink5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08.806"/>
    </inkml:context>
    <inkml:brush xml:id="br0">
      <inkml:brushProperty name="width" value="0.025" units="cm"/>
      <inkml:brushProperty name="height" value="0.025" units="cm"/>
    </inkml:brush>
  </inkml:definitions>
  <inkml:trace contextRef="#ctx0" brushRef="#br0">0 55 14478,'0'0'11499,"51"-34"-9514,-12 24-896,7 5-800,4 0-289,-6 4-737,-5 1-3043,-8 0-4259</inkml:trace>
</inkml:ink>
</file>

<file path=ppt/ink/ink5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09.152"/>
    </inkml:context>
    <inkml:brush xml:id="br0">
      <inkml:brushProperty name="width" value="0.025" units="cm"/>
      <inkml:brushProperty name="height" value="0.025" units="cm"/>
    </inkml:brush>
  </inkml:definitions>
  <inkml:trace contextRef="#ctx0" brushRef="#br0">90 67 19090,'0'0'2573,"-10"7"609,4-4-2726,-42 32 2820,46-33-3153,0-1 0,0 1 0,0 0 0,0 1 0,0-1 0,0 0 0,1 0 0,-1 1 0,1-1 0,0 1 0,0-1 0,0 1 0,0 0 0,0 0 0,0-1 0,1 1 0,-1 0 0,1 0 0,0 0 0,0-1 0,0 6 0,1-6-113,0 0 0,1-1 0,-1 1 1,1 0-1,-1-1 0,1 1 0,-1-1 0,1 0 0,0 0 1,-1 1-1,1-1 0,0 0 0,0-1 0,0 1 1,0 0-1,0 0 0,0-1 0,0 1 0,0-1 0,0 0 1,0 0-1,1 1 0,-1-1 0,4-1 0,54-2 14,-53 2-50,0-1 1,0-1-1,0 1 1,-1-1 0,1 0-1,-1 0 1,0-1-1,0 0 1,0 0 0,0-1-1,-1 1 1,1-1-1,7-10 1,4-6 12,-2 0 0,18-32 0,-24 39 7,-29 75-421,17-53 494,0 1-1,0-1 1,1 1 0,0 0-1,0 0 1,1 0 0,0 0 0,1 0-1,0 0 1,2 15 0,-2-21-54,1 0 0,0 1 0,0-1 0,1 0 1,-1 0-1,0 0 0,1 0 0,0 0 0,0 0 0,0 0 1,0 0-1,0-1 0,1 1 0,-1-1 0,1 0 1,0 0-1,0 0 0,-1 0 0,1 0 0,0 0 1,0-1-1,1 1 0,-1-1 0,0 0 0,0 0 1,1 0-1,-1-1 0,1 1 0,-1-1 0,5 0 0,0 1 10,0 0 0,-1-1 0,1 0 0,0 0 0,0-1 0,0 0-1,0-1 1,-1 1 0,1-1 0,0-1 0,-1 0 0,0 0 0,0 0 0,0-1-1,0 0 1,0 0 0,-1-1 0,1 0 0,-1 0 0,-1 0 0,1-1-1,-1 0 1,0 0 0,0 0 0,0-1 0,-1 1 0,0-1 0,-1 0-1,1 0 1,-1-1 0,-1 1 0,1-1 0,-1 1 0,-1-1 0,1 0-1,-1 0 1,-1 0 0,0-11 0,0 15-23,-1 1 0,1-1 0,-1 1 0,0 0 0,0-1 0,0 1 0,-1 0 0,1 0 0,-1 0 0,0 0 0,0 0 0,0 0 0,0 0 0,0 0 0,0 1 0,-1-1 0,1 1 0,-1 0 0,0 0 0,0 0 0,0 0 0,0 0 0,0 1 0,0-1 0,0 1 0,-7-2 0,10 3-80,-1 1 1,1-1-1,0 1 1,-1-1-1,1 1 1,0 0-1,0-1 1,-1 1-1,1-1 1,0 1-1,0 0 0,0-1 1,0 1-1,0-1 1,0 1-1,0 0 1,0-1-1,0 1 1,0-1-1,0 1 1,0 0-1,0-1 1,0 1-1,1-1 0,-1 1 1,0-1-1,0 1 1,1 0-1,0 0 1,2 2-755,0 0 0,0-1 0,0 1 0,1-1 0,0 1 1,-1-1-1,1 0 0,0-1 0,6 3 0,20 5-6026</inkml:trace>
</inkml:ink>
</file>

<file path=ppt/ink/ink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886"/>
    </inkml:context>
    <inkml:brush xml:id="br0">
      <inkml:brushProperty name="width" value="0.025" units="cm"/>
      <inkml:brushProperty name="height" value="0.025" units="cm"/>
    </inkml:brush>
  </inkml:definitions>
  <inkml:trace contextRef="#ctx0" brushRef="#br0">1 0 13741,'0'0'10634,"80"43"-9161,-35-43-544,7 0-288,4-5-289,-3-1-224,1-2-64,-3 0-864,-8 2-3620,-7 1-5093</inkml:trace>
</inkml:ink>
</file>

<file path=ppt/ink/ink5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09.497"/>
    </inkml:context>
    <inkml:brush xml:id="br0">
      <inkml:brushProperty name="width" value="0.025" units="cm"/>
      <inkml:brushProperty name="height" value="0.025" units="cm"/>
    </inkml:brush>
  </inkml:definitions>
  <inkml:trace contextRef="#ctx0" brushRef="#br0">172 17 19859,'0'0'2701,"-9"-3"-144,2 0-2086,1 1 0,-1 0 1,0 0-1,0 0 0,-1 1 0,1 0 0,-14 0 1,17 2-353,0-1 1,0 1 0,0 0-1,0 0 1,0 1 0,0-1-1,1 1 1,-1-1 0,0 1-1,1 0 1,-1 1 0,1-1-1,0 1 1,0-1 0,0 1-1,0 0 1,0 0 0,-3 5-1,3-4-75,1-1 0,-1 1 0,1 0 0,0 0 0,0 1 0,0-1 0,1 0 0,-1 0 0,1 1 0,0-1 0,0 1 0,1-1 0,-1 1 0,1 0 0,0-1 0,1 5 0,-1-6-34,1-1-1,0 1 0,-1-1 1,1 1-1,0-1 1,0 0-1,1 0 0,-1 1 1,0-1-1,1 0 1,-1 0-1,1 0 0,0 0 1,0-1-1,0 1 1,0 0-1,0-1 1,0 1-1,0-1 0,0 0 1,0 0-1,1 0 1,-1 0-1,0 0 0,1 0 1,-1-1-1,1 1 1,-1-1-1,5 1 0,1 0 2,0 0 0,0 0-1,-1-1 1,1 0 0,0 0 0,0-1-1,0 0 1,-1 0 0,1-1-1,0 0 1,-1-1 0,1 1-1,-1-1 1,0-1 0,0 0-1,0 1 1,-1-2 0,1 1-1,-1-1 1,0 0 0,0-1-1,-1 1 1,0-1 0,0 0-1,0 0 1,0-1 0,-1 1-1,5-12 1,-10 12-444,-8 10 247,-8 10 90,11-9 40,1 1 0,0 0 1,0 0-1,1 0 0,0 0 0,0 0 1,0 1-1,1 0 0,0 0 1,0 0-1,1 0 0,0 0 0,0 0 1,1 1-1,-1 8 0,2-14-143,0 0-1,0-1 1,1 1 0,-1-1-1,1 1 1,-1-1 0,1 1-1,0-1 1,0 1-1,-1-1 1,1 1 0,0-1-1,0 0 1,0 0 0,0 1-1,1-1 1,-1 0-1,0 0 1,0 0 0,1 0-1,-1 0 1,1-1 0,-1 1-1,0 0 1,1-1-1,0 1 1,-1-1 0,1 1-1,2-1 1,52 5-6379,-49-5 5391,34 0-8273</inkml:trace>
</inkml:ink>
</file>

<file path=ppt/ink/ink5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09.872"/>
    </inkml:context>
    <inkml:brush xml:id="br0">
      <inkml:brushProperty name="width" value="0.025" units="cm"/>
      <inkml:brushProperty name="height" value="0.025" units="cm"/>
    </inkml:brush>
  </inkml:definitions>
  <inkml:trace contextRef="#ctx0" brushRef="#br0">146 10 15118,'0'0'10480,"-10"-3"-8767,6 2-1568,0-1 1,0 1-1,-1 0 0,1 1 0,0-1 1,0 1-1,-1-1 0,1 1 0,0 0 1,0 1-1,-1-1 0,1 1 0,0 0 1,0 0-1,0 0 0,0 1 0,0-1 1,0 1-1,0 0 0,1 0 0,-1 0 1,0 1-1,-4 4 0,5-5-115,0 0-1,1 1 1,-1-1-1,1 1 0,-1 0 1,1-1-1,0 1 1,0 0-1,0 0 1,1 1-1,-1-1 1,1 0-1,-1 1 1,1-1-1,0 1 1,0-1-1,0 6 1,2-7-96,-1 0-1,1 0 1,-1 0 0,1 0 0,0 0 0,0 0 0,0 0 0,0 0 0,0-1 0,0 1 0,1 0 0,-1-1 0,1 1-1,-1-1 1,1 1 0,-1-1 0,1 0 0,0 1 0,0-1 0,0 0 0,-1 0 0,1 0 0,0-1 0,0 1-1,0 0 1,1-1 0,-1 1 0,0-1 0,3 1 0,14 1-1349,-1 0-1,1 0 1,31-3-1,13 1-211,-54 0 2126,0 1 0,0 0 0,0 1 0,14 4 0,-23-6-406,1 0 0,-1 0 0,1 1 0,-1-1 0,1 0 1,-1 0-1,1 0 0,-1 1 0,1-1 0,-1 0 0,0 0 0,1 1 0,-1-1 0,1 0 0,-1 1 0,0-1 0,1 1 0,-1-1 0,0 0 0,1 1 0,-1-1 0,0 1 0,0-1 0,1 1 0,-1-1 1,0 1-1,0-1 0,0 1 0,0-1 0,0 1 0,0-1 0,0 1 0,0-1 0,0 1 0,-12 17 1680,-26 8 46,22-17-1733,-1 0 0,0-2 0,-1 0 0,0-1 0,0 0 0,0-2 0,-1 0 0,-36 2 0,55-6-254,-1 0 0,1 0 0,0 0 0,-1 0 0,1 0 0,-1 0 0,1 0 0,0 0 0,-1 0 0,1 0 0,0-1 0,-1 1 0,1 0 0,0 0 0,-1 0 0,1-1 0,0 1 0,0 0 0,-1 0 0,1-1 0,0 1 0,0 0 0,-1 0 0,1-1 0,0 1 0,0 0-1,0-1 1,-1 1 0,1-1 0,0 1 0,0 0 0,0-1 0,0 1 0,0 0 0,0-1 0,0 1 0,0-1 0,0 1 0,0 0 0,0-1 0,0 1 0,0 0 0,0-1 0,0 1 0,0 0 0,1-1 0,-1 1 0,0-1 0,0 1 0,0 0 0,0 0 0,1-1 0,-1 1 0,0 0-1,0-1 1,1 1 0,-1 0 0,0 0 0,1-1 0,-1 1 0,0 0 0,1 0 0,-1 0 0,1-1 0,17-16-6766</inkml:trace>
</inkml:ink>
</file>

<file path=ppt/ink/ink5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10.216"/>
    </inkml:context>
    <inkml:brush xml:id="br0">
      <inkml:brushProperty name="width" value="0.025" units="cm"/>
      <inkml:brushProperty name="height" value="0.025" units="cm"/>
    </inkml:brush>
  </inkml:definitions>
  <inkml:trace contextRef="#ctx0" brushRef="#br0">207 0 22293,'-9'0'2813,"-4"1"-2238,-1 0-1,1 1 1,0 0-1,0 1 0,0 1 1,1 0-1,-17 8 0,24-10-451,0 0 0,1 0-1,-1 0 1,1 1 0,0-1-1,0 1 1,0 0-1,0 1 1,0-1 0,1 1-1,-1 0 1,1 0 0,0 0-1,0 0 1,0 0-1,1 0 1,0 1 0,0 0-1,0-1 1,0 1 0,1 0-1,-1 0 1,1 0-1,0 7 1,1-10-160,1 0-1,-1 0 1,1-1-1,0 1 1,0 0 0,0-1-1,0 1 1,0-1 0,0 1-1,0-1 1,1 0-1,-1 1 1,0-1 0,1 0-1,-1 0 1,1 0 0,-1 0-1,1 0 1,0 0-1,-1 0 1,1-1 0,0 1-1,0-1 1,-1 1 0,1-1-1,0 1 1,3-1-1,63 8-1891,-55-7 1478,27 1-1267,-24-1 1223,0-1 0,0 2 1,0 0-1,-1 1 0,30 9 0,-44-11 555,0-1 0,0 0 0,0 1 0,0-1 1,0 1-1,0-1 0,0 1 0,0-1 0,-1 1 0,1-1 1,0 1-1,0 0 0,-1-1 0,1 1 0,0 0 1,-1 0-1,1 0 0,-1-1 0,1 1 0,-1 0 0,1 0 1,-1 0-1,0 0 0,1 0 0,-1 0 0,0 0 1,0 0-1,0 0 0,0 0 0,0 0 0,0 0 0,0 0 1,0 0-1,0 0 0,0 0 0,0 0 0,-1 0 0,1 0 1,0 0-1,-1-1 0,1 1 0,-1 0 0,1 0 1,-1 0-1,1 0 0,-1-1 0,0 1 0,1 0 0,-1 0 1,0-1-1,0 1 0,-1 1 0,-5 4 530,0 0 0,0-1 0,0 0 0,-12 7 0,-80 36 1373,87-43-1979,0 0 1,0-1-1,-1-1 0,1 0 0,-1-1 0,-18 2 0,31-6-777,1 0 0,-1 1 0,0-1 0,1 0 0,-1 1-1,1-1 1,0 0 0,0 1 0,0-1 0,-1 1 0,1 0 0,0-1 0,2-1-1,16-17-9535</inkml:trace>
</inkml:ink>
</file>

<file path=ppt/ink/ink5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10.823"/>
    </inkml:context>
    <inkml:brush xml:id="br0">
      <inkml:brushProperty name="width" value="0.025" units="cm"/>
      <inkml:brushProperty name="height" value="0.025" units="cm"/>
    </inkml:brush>
  </inkml:definitions>
  <inkml:trace contextRef="#ctx0" brushRef="#br0">45 233 18097,'0'0'9732,"3"-1"-9700,5-1-28,1-2-1,-1 1 1,0-1 0,0 0-1,0-1 1,0 0 0,9-7-1,-14 9 133,0 1 0,0-1 0,0 0 0,0 1 0,0-1 0,-1 0-1,1-1 1,-1 1 0,0 0 0,0-1 0,0 1 0,-1-1 0,1 0 0,-1 1-1,0-1 1,0 0 0,0 0 0,-1 0 0,1 0 0,-1-4 0,-1 7-121,0 0 0,0 0 1,0 1-1,-1-1 0,1 0 0,0 1 1,-1-1-1,1 0 0,0 1 1,-1 0-1,1-1 0,-1 1 0,1 0 1,0 0-1,-1 0 0,1 0 0,-1 0 1,1 0-1,-3 0 0,-32 3 182,30-2-127,1 1 0,-1 0 1,1 1-1,0 0 1,0-1-1,0 2 0,0-1 1,0 0-1,1 1 1,-1 0-1,1 0 0,0 0 1,-5 8-1,6-9-50,1 0-1,0 0 1,0 0 0,0 0-1,0 0 1,1 1-1,-1-1 1,1 0 0,0 1-1,0 0 1,0-1-1,0 1 1,0-1-1,1 1 1,0 0 0,0-1-1,0 1 1,0 0-1,1-1 1,-1 1-1,1 0 1,2 5 0,-1-6-15,0 0-1,0 0 1,0-1 0,1 1 0,-1-1 0,1 0 0,0 1 0,-1-1 0,1-1 0,0 1 0,0 0 0,1-1 0,-1 1 0,0-1 0,0 0 0,1 0 0,-1 0 0,6 0 0,66 5-30,-20-7-79,-24-1 156,58 6 0,-88-4-52,0 0 1,-1 1-1,1-1 1,0 0-1,-1 1 1,1-1-1,0 1 1,-1-1-1,1 1 1,-1-1-1,1 1 1,-1 0-1,1-1 0,-1 1 1,1-1-1,-1 1 1,1 0-1,-1 0 1,0-1-1,0 1 1,1 0-1,-1 0 1,0-1-1,0 1 1,0 0-1,0 0 1,0 0-1,0-1 0,0 1 1,0 0-1,0 0 1,0 0-1,0-1 1,0 1-1,-1 0 1,1 0-1,0-1 1,-1 1-1,1 0 1,0 0-1,-1-1 1,0 2-1,-17 34-4,17-34 4,18-35 0,23-66 0,-32 74 0,2 0 0,1 0 0,0 1 0,2 0 0,25-35 0,-35 55-42,1 0 1,-1 1-1,1-1 0,0 1 1,0 0-1,0 0 1,0 0-1,1 0 0,-1 1 1,1-1-1,0 1 0,-1 1 1,1-1-1,0 1 0,0 0 1,0 0-1,1 0 1,-1 0-1,0 1 0,7 0 1,6 2-716,1 1 1,-1 1 0,0 0 0,23 9 0,6 2-2212,1-4-9108</inkml:trace>
</inkml:ink>
</file>

<file path=ppt/ink/ink5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35.502"/>
    </inkml:context>
    <inkml:brush xml:id="br0">
      <inkml:brushProperty name="width" value="0.025" units="cm"/>
      <inkml:brushProperty name="height" value="0.025" units="cm"/>
    </inkml:brush>
  </inkml:definitions>
  <inkml:trace contextRef="#ctx0" brushRef="#br0">87 1 18642,'0'0'4340,"-4"11"-2883,-17 56 364,3 2-1,-15 116 0,26-65-264,4-51-4548,10-150-8629,-7 45 4035</inkml:trace>
</inkml:ink>
</file>

<file path=ppt/ink/ink5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35.834"/>
    </inkml:context>
    <inkml:brush xml:id="br0">
      <inkml:brushProperty name="width" value="0.025" units="cm"/>
      <inkml:brushProperty name="height" value="0.025" units="cm"/>
    </inkml:brush>
  </inkml:definitions>
  <inkml:trace contextRef="#ctx0" brushRef="#br0">0 90 15599,'0'0'12011,"15"-8"-10698,-6 3-1137,2-2-22,1 1 0,0 0 0,0 1 0,1 0 1,0 1-1,24-5 0,191-17-305,-130 22-7327,-77 2 2519,-4-1-1869</inkml:trace>
</inkml:ink>
</file>

<file path=ppt/ink/ink5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36.162"/>
    </inkml:context>
    <inkml:brush xml:id="br0">
      <inkml:brushProperty name="width" value="0.025" units="cm"/>
      <inkml:brushProperty name="height" value="0.025" units="cm"/>
    </inkml:brush>
  </inkml:definitions>
  <inkml:trace contextRef="#ctx0" brushRef="#br0">0 51 17777,'0'0'9801,"69"41"-9288,-26-41-257,3-4-160,6-9-64,2-2-352,0-4-2115,-3-2-2273,-4 2-3268</inkml:trace>
</inkml:ink>
</file>

<file path=ppt/ink/ink5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37.106"/>
    </inkml:context>
    <inkml:brush xml:id="br0">
      <inkml:brushProperty name="width" value="0.025" units="cm"/>
      <inkml:brushProperty name="height" value="0.025" units="cm"/>
    </inkml:brush>
  </inkml:definitions>
  <inkml:trace contextRef="#ctx0" brushRef="#br0">175 88 14029,'0'0'6294,"-10"-1"-4900,2 1-1280,3-1 66,1 0 1,-1 1-1,1-1 0,0 1 1,-1 0-1,1 1 1,-1-1-1,1 1 0,-1 0 1,1 0-1,0 0 0,0 1 1,-1-1-1,1 1 1,0 0-1,0 0 0,1 1 1,-1-1-1,0 1 1,-3 3-1,-1 5 213,1 0 0,0 0 0,0 0 0,1 1 1,1 0-1,0 1 0,0-1 0,2 1 0,-1 0 0,2 0 0,-1 0 1,2 0-1,0 27 0,0-40-384,1 1 1,0 0-1,0 0 1,0 0-1,0-1 0,0 1 1,0 0-1,1 0 1,-1 0-1,0-1 1,0 1-1,1 0 1,-1-1-1,0 1 0,1 0 1,-1 0-1,0-1 1,1 1-1,-1 0 1,1-1-1,-1 1 1,1-1-1,-1 1 1,1-1-1,0 1 0,-1-1 1,1 1-1,1 0 1,-1-1 11,1 0 1,0 0-1,-1 0 1,1 0-1,-1 0 1,1 0-1,-1 0 1,1 0 0,-1-1-1,1 1 1,-1-1-1,1 1 1,1-2-1,4-1 57,-1 0-1,-1-1 1,1 0 0,0 0-1,8-9 1,9-14 12,23-38 1,-33 44-105,1 0 0,1 2 0,1-1 1,27-24-1,-40 42 5,-1 0 0,1 0-1,0 0 1,-1 0 0,1 1 0,0-1 0,0 1 0,0 0 0,0 0 0,1 0-1,-1 0 1,0 0 0,0 1 0,0-1 0,1 1 0,-1 0 0,0 0 0,1 0-1,-1 1 1,0-1 0,0 1 0,0 0 0,1 0 0,-1 0 0,0 0 0,0 0-1,4 3 1,-4-2 1,1 1 0,-1-1-1,1 1 1,-1 0-1,0 0 1,0 1-1,0-1 1,-1 0 0,1 1-1,-1 0 1,0-1-1,0 1 1,0 0-1,-1 0 1,1 0 0,-1 1-1,0-1 1,0 0-1,0 0 1,0 5-1,0 3 86,-1 0 0,0 1 0,-1-1 0,0 0 0,0 0 0,-1 0 0,-1-1 0,0 1 0,-1 0 0,0-1 0,-8 15 0,12-68-77,2 23 0,11-140 0,23 191 0,-29-31 0,-1 1 0,1-1 0,-1 0 0,1 0 0,-1-1 0,1 0 0,0 0 0,-1-1 0,1 0 0,-1 0 0,1 0 0,-1-1 0,1 0 0,-1 0 0,0-1 0,0 1 0,7-5 0,-5 2 0,0 0 0,0 0 0,0 0 0,0-1 0,-1-1 0,0 1 0,0-1 0,-1 0 0,0-1 0,0 1 0,6-12 0,-11 18 0,-1 1 0,0 0 0,0 0 0,1-1 0,-1 1 0,0 0 0,0-1 0,0 1 0,1 0 0,-1-1 0,0 1 0,0 0 0,0-1 0,0 1 0,0 0 0,0-1 0,0 1 0,0 0 0,0-1 0,0 1 0,0-1 0,0 1 0,0 0 0,0-1 0,0 1 0,0 0 0,0-1 0,0 1 0,0 0 0,-1-1 0,1 1 0,0 0 0,0-1 0,0 1 0,-1 0 0,1 0 0,0-1 0,0 1 0,-1 0 0,-16 1 0,-16 15 0,29-12 0,-1 0 0,1 0 0,0 0 0,0 1 0,0 0 0,0 0 0,1 0 0,0 0 0,0 0 0,0 1 0,1-1 0,0 1 0,0 0 0,0-1 0,1 1 0,0 0 0,0 0 0,0 12 0,1-15 0,0 1 0,0-1 0,1 1 0,-1-1 0,1 0 0,0 1 0,0-1 0,0 0 0,1 1 0,-1-1 0,1 0 0,0 0 0,0 0 0,0 0 0,0 0 0,0-1 0,0 1 0,1-1 0,0 1 0,-1-1 0,1 0 0,0 0 0,0 0 0,0-1 0,0 1 0,0-1 0,1 1 0,-1-1 0,0 0 0,1 0 0,-1 0 0,0-1 0,6 1 0,0 0-264,0-1-1,0 1 1,0-1 0,1-1-1,-1 0 1,0 0 0,0-1 0,0 0-1,8-4 1,-9 3-293,-1 0 1,0-1-1,0 1 0,-1-2 1,1 1-1,-1-1 0,0 0 1,0 0-1,0 0 0,-1-1 1,1 0-1,-1 0 1,-1-1-1,1 1 0,-1-1 1,-1 0-1,4-8 0,3-7-10963</inkml:trace>
</inkml:ink>
</file>

<file path=ppt/ink/ink5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37.533"/>
    </inkml:context>
    <inkml:brush xml:id="br0">
      <inkml:brushProperty name="width" value="0.025" units="cm"/>
      <inkml:brushProperty name="height" value="0.025" units="cm"/>
    </inkml:brush>
  </inkml:definitions>
  <inkml:trace contextRef="#ctx0" brushRef="#br0">62 12 13741,'6'-11'7787,"-3"12"-3032,-2 31-1530,-12 50-2235,-4-8-525,0-8 136,3 1 1,-6 121-1,17-187-604,1 0 0,0 1 0,0-1 0,0 0 0,0 1 0,1-1 0,-1 1 1,0-1-1,0 0 0,1 1 0,-1-1 0,1 0 0,-1 0 0,1 1 0,0-1 0,0 0 0,1 2 0,-2-3-6,1 0 0,0 1 0,-1-1 0,1 0 0,-1 0-1,1 1 1,0-1 0,-1 0 0,1 0 0,0 0 0,0 0-1,-1 0 1,1 0 0,0 0 0,-1 0 0,1 0 0,0-1-1,-1 1 1,1 0 0,0 0 0,-1 0 0,1-1 0,-1 1 0,2-1-1,3-2-191,-1 0-1,1-1 1,-1 1-1,0-1 1,0 0-1,7-9 1,3-7-2712,-1-1 0,-1 0 1,-1 0-1,13-37 1,0-3-5656</inkml:trace>
</inkml:ink>
</file>

<file path=ppt/ink/ink5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37.908"/>
    </inkml:context>
    <inkml:brush xml:id="br0">
      <inkml:brushProperty name="width" value="0.025" units="cm"/>
      <inkml:brushProperty name="height" value="0.025" units="cm"/>
    </inkml:brush>
  </inkml:definitions>
  <inkml:trace contextRef="#ctx0" brushRef="#br0">70 1 17136,'0'0'5798,"-1"9"-3412,-27 125 500,16-86-1746,2 0 1,2 1-1,-2 61 0,10-99-1203,0-2-329,0-1 0,0 1 0,1 0 0,0-1 0,4 17 0,-4-23 263,-1-1-1,1 1 1,0 0-1,0-1 1,0 1-1,0 0 1,0-1-1,0 1 1,0-1-1,1 0 1,-1 1-1,0-1 1,1 0-1,-1 0 1,1 0-1,-1 0 1,1 0 0,0 0-1,-1 0 1,1-1-1,0 1 1,0-1-1,0 1 1,-1-1-1,1 1 1,0-1-1,0 0 1,0 0-1,0 0 1,0 0-1,-1 0 1,1-1-1,3 0 1,13-6-6912,-1-11-4789</inkml:trace>
</inkml:ink>
</file>

<file path=ppt/ink/ink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226"/>
    </inkml:context>
    <inkml:brush xml:id="br0">
      <inkml:brushProperty name="width" value="0.025" units="cm"/>
      <inkml:brushProperty name="height" value="0.025" units="cm"/>
    </inkml:brush>
  </inkml:definitions>
  <inkml:trace contextRef="#ctx0" brushRef="#br0">240 16 18834,'0'0'6433,"-12"-4"-5473,6 2-879,4 1-61,-1-1 1,1 1-1,-1 0 0,0 0 0,0 0 1,0 0-1,0 1 0,0-1 1,0 1-1,0 0 0,1 0 0,-1 0 1,0 0-1,0 0 0,0 1 0,0-1 1,0 1-1,0 0 0,0 0 0,0 0 1,1 0-1,-1 0 0,0 1 1,1-1-1,-1 1 0,1-1 0,0 1 1,-1 0-1,-2 3 0,-11 16 209,0 0 0,1 0 0,1 2 0,0-1 0,2 2 0,-9 25 0,15-33-60,1 0 0,0 1 0,1-1-1,1 1 1,0 0 0,2 0 0,0 0-1,0 0 1,2 0 0,3 23-1,-3-36-160,0 1-1,1-1 0,0 0 0,0 1 0,0-1 1,0 0-1,1 0 0,-1 0 0,1-1 0,0 1 1,0-1-1,0 1 0,1-1 0,-1 0 1,1-1-1,0 1 0,0 0 0,0-1 0,0 0 1,7 3-1,-5-3 26,0 1 0,0-1 1,0-1-1,1 1 0,-1-1 1,0 0-1,1-1 0,-1 1 1,1-1-1,0 0 0,-1-1 1,1 0-1,-1 0 0,8-2 1,-12 2-9,-1 1 1,1-1-1,0 1 1,-1-1-1,1 0 1,-1 1-1,1-1 1,-1 0-1,1 0 1,-1 0-1,1 0 1,-1 0-1,0-1 1,0 1-1,0 0 1,0-1-1,0 1 1,0-1-1,0 1 1,0-1-1,0 1 1,-1-1-1,1 1 1,-1-1-1,1 0 1,-1 1-1,1-1 1,-1 0-1,0 1 1,0-1-1,0 0 1,0 0-1,0 1 1,0-1-1,-1-2 1,0 1 17,0 0 0,0 1 1,0-1-1,-1 0 0,1 0 1,-1 1-1,1-1 0,-1 1 0,0-1 1,0 1-1,0 0 0,-1 0 0,1-1 1,0 2-1,-1-1 0,1 0 0,-1 0 1,-4-1-1,-10-1-43,7 2 0,18-1 0,26-7-281,40-16 0,-42 14-65,48-12-1,-80 24 342,1 0 0,0-1-1,-1 1 1,1 0-1,0 0 1,0 0 0,-1 0-1,1 0 1,0 0-1,-1 0 1,1 0-1,0 0 1,0 0 0,-1 1-1,1-1 1,0 0-1,-1 0 1,1 0-1,0 1 1,-1-1 0,1 1-1,-1-1 1,1 0-1,0 1 1,-1-1-1,1 1 1,-1-1 0,1 2-1,2 21 443,-19 34 511,13-51-964,-6 18 52,5-17-38,1 0 1,0 0-1,0 0 0,1 1 1,0-1-1,0 1 1,1-1-1,-1 1 0,2-1 1,-1 1-1,2 11 0,-1-19-61,1 1-1,-1-1 0,1 1 0,-1-1 0,1 1 1,-1-1-1,1 1 0,-1-1 0,1 1 1,-1-1-1,1 0 0,0 1 0,-1-1 0,1 0 1,0 1-1,-1-1 0,1 0 0,0 0 1,0 0-1,-1 0 0,1 0 0,0 0 1,-1 0-1,1 0 0,0 0 0,0 0 0,-1 0 1,1 0-1,0 0 0,-1-1 0,1 1 1,0 0-1,0-1 0,26-10-5215,-1-9-2557</inkml:trace>
</inkml:ink>
</file>

<file path=ppt/ink/ink5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38.235"/>
    </inkml:context>
    <inkml:brush xml:id="br0">
      <inkml:brushProperty name="width" value="0.025" units="cm"/>
      <inkml:brushProperty name="height" value="0.025" units="cm"/>
    </inkml:brush>
  </inkml:definitions>
  <inkml:trace contextRef="#ctx0" brushRef="#br0">36 133 7783,'0'0'18621,"11"1"-16764,3 0-1677,0-1 1,0 0-1,0-1 0,0 0 0,-1-1 0,1 0 0,0-2 0,-1 1 0,0-2 0,18-7 0,15-22-80,-44 32-15,0-1-1,0 1 1,0 0-1,0-1 1,0 0-1,-1 1 1,1-1-1,-1 0 1,1 0-1,-1 0 1,0 0-1,0 0 1,0 0-1,-1 0 1,1-6-1,-1 8-62,-1 0 0,1-1 0,-1 1 1,0 0-1,1 0 0,-1 0 0,0 0 0,0 0 0,0 0 0,0 0 1,0 0-1,0 0 0,0 0 0,0 1 0,0-1 0,-1 0 0,1 1 1,0-1-1,0 1 0,-1-1 0,1 1 0,0 0 0,0-1 0,-1 1 1,1 0-1,0 0 0,-1 0 0,1 0 0,-1 0 0,1 0 1,-2 1-1,-49 4 342,39-1-364,2 1 0,-1 1 0,1 0 0,0 0 0,0 1 0,1 1 0,0 0 0,0 0 0,0 1 0,1 0 0,1 1 0,0 0 0,0 0 0,1 1 0,0-1 0,1 2 0,0-1 0,1 1 0,0 0 0,1 0 0,0 0 0,1 0 0,-3 22 0,6-31 0,0 0 1,0 0-1,0 1 1,0-1-1,1 0 1,0 0-1,-1 0 1,1 0-1,0 0 1,0 0-1,1 0 1,-1-1-1,0 1 1,1 0-1,0-1 1,0 1-1,0-1 1,3 4-1,-1-3 1,0 1 0,0-1 0,1-1 0,0 1 0,-1-1-1,1 0 1,0 0 0,0 0 0,0 0 0,6 0 0,11 1-20,-1-1 0,0-1 1,1 0-1,30-4 0,14-9-1694,2-10-5435</inkml:trace>
</inkml:ink>
</file>

<file path=ppt/ink/ink5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49.748"/>
    </inkml:context>
    <inkml:brush xml:id="br0">
      <inkml:brushProperty name="width" value="0.025" units="cm"/>
      <inkml:brushProperty name="height" value="0.025" units="cm"/>
    </inkml:brush>
  </inkml:definitions>
  <inkml:trace contextRef="#ctx0" brushRef="#br0">245 80 4708,'9'-22'2766,"-4"-12"6130,-5 33-8565,0 0 0,0 0 0,0 0 0,0 0 0,0 0 0,-1 0 0,1 0 0,0 0 0,-1 0 0,1 0 0,-1 0 0,1 0-1,-1 0 1,1 0 0,-1 1 0,0-1 0,1 0 0,-1 0 0,0 1 0,-1-2 0,1 2-222,-1-1 0,1 1 0,-1-1 1,0 1-1,1-1 0,-1 1 0,0 0 0,1 0 0,-1 0 1,0 0-1,1 0 0,-1 0 0,0 1 0,1-1 0,-1 0 1,-2 2-1,-2 0-35,0 1 0,0 0 1,1 0-1,-1 0 1,1 1-1,0 0 0,0 0 1,0 0-1,1 0 0,-6 8 1,-41 56 114,37-47 0,12-18-168,-41 67 526,40-65-510,1 0 1,0 0-1,0-1 1,0 2 0,1-1-1,-1 0 1,1 0-1,1 0 1,-1 1 0,1-1-1,0 0 1,0 1-1,1 6 1,0-11-34,-1 0 0,1 0 0,0 1 0,-1-1 0,1 0 0,0 0 0,0 0 0,0 0-1,0 0 1,0 0 0,0 0 0,0 0 0,1 0 0,-1 0 0,0 0 0,0-1 0,1 1 0,-1-1 0,0 1 0,1-1 0,-1 1 0,1-1 0,-1 0 0,0 0-1,3 0 1,42 2 112,-35-2-110,133-9-1234,-143 9 1223,0-1 0,0 1-1,-1 0 1,1 1 0,0-1 0,-1 0-1,1 0 1,0 0 0,0 0-1,-1 0 1,1 1 0,0-1-1,-1 0 1,1 1 0,-1-1 0,1 0-1,0 1 1,-1-1 0,1 1-1,-1-1 1,1 1 0,-1-1-1,1 1 1,-1-1 0,0 1 0,1 0-1,-1-1 1,1 1 0,-1-1-1,0 1 1,0 0 0,1 0-1,-5 28 110,1-20 58,0-1 1,-1 1 0,0-1 0,-8 11-1,2-8 277,0 0-1,0 0 1,-1-1-1,0-1 0,-1 0 1,0-1-1,-25 14 0,29-17-302,-2-1 0,1 0 0,0-1 0,-1 0 0,1-1 0,-1 1 0,0-2 0,0 0 0,1 0 0,-1 0 0,0-1 0,-15-2 0,26 2-162,-1 0 0,0 0 1,0 0-1,1 0 0,-1 0 0,0-1 1,0 1-1,1 0 0,-1 0 1,0 0-1,0 0 0,0 0 0,1 0 1,-1 0-1,0-1 0,0 1 1,0 0-1,1 0 0,-1 0 0,0 0 1,0-1-1,0 1 0,0 0 1,0 0-1,1-1 0,-1 1 0,0 0 1,0 0-1,0-1 0,0 1 1,0 0-1,0 0 0,0 0 0,0-1 1,0 1-1,0 0 0,0 0 1,0-1-1,0 1 0,0 0 0,0 0 1,0-1-1,0 1 0,0 0 1,0 0-1,-1-1 0,1 1 0,0 0 1,0 0-1,0 0 0,0-1 1,0 1-1,-1 0 0,1 0 0,0 0 1,0-1-1,0 1 0,-1 0 1,1 0-1,0 0 0,0 0 0,0 0 1,-1 0-1,1 0 0,0-1 1,0 1-1,-1 0 0,18-9-1359,31-3-1906,19-5-2522,-23 3-1023,-13 2-2213</inkml:trace>
</inkml:ink>
</file>

<file path=ppt/ink/ink5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50.299"/>
    </inkml:context>
    <inkml:brush xml:id="br0">
      <inkml:brushProperty name="width" value="0.025" units="cm"/>
      <inkml:brushProperty name="height" value="0.025" units="cm"/>
    </inkml:brush>
  </inkml:definitions>
  <inkml:trace contextRef="#ctx0" brushRef="#br0">4 6 12812,'0'0'12551,"1"11"-11873,-5 142 1820,4-152-2486,0 0 0,0 1 1,0-1-1,0 0 0,0 0 0,0 0 0,0 0 1,0 0-1,1 1 0,-1-1 0,0 0 0,1 0 1,-1 0-1,1 0 0,0 0 0,-1 0 0,1 0 1,0 0-1,-1 0 0,1 0 0,0-1 0,0 1 1,0 0-1,0 0 0,0-1 0,0 1 0,0-1 1,0 1-1,0-1 0,0 1 0,0-1 0,0 1 1,0-1-1,0 0 0,0 0 0,0 1 0,1-1 1,-1 0-1,0 0 0,0 0 0,0 0 0,0-1 1,1 1-1,1-1 0,2 0-18,0 0 0,-1 0 1,1-1-1,0 0 0,-1 0 0,1 0 0,-1-1 1,0 1-1,6-5 0,3-5-678,0-1 1,0 0-1,19-27 0,-28 34 458,1 0 1,-1-1-1,-1 0 0,1 0 0,-1 0 0,0 0 0,-1-1 0,0 1 1,0-1-1,0 0 0,0-11 443,-10 43 1022,0-1-400,2 1 0,0 1 0,2-1 0,-3 46 1,7-69-834,0-1 0,0 0 1,0 1-1,0-1 0,0 0 1,0 1-1,0-1 1,0 1-1,0-1 0,0 0 1,1 1-1,-1-1 0,0 0 1,0 1-1,0-1 1,0 0-1,1 1 0,-1-1 1,0 0-1,0 1 0,0-1 1,1 0-1,-1 1 1,0-1-1,1 0 0,-1 0 1,0 1-1,1-1 0,-1 0 1,0 0-1,1 0 1,-1 0-1,0 0 0,1 1 1,-1-1-1,0 0 0,1 0 1,-1 0-1,1 0 1,-1 0-1,21-7 170,14-19-181,-27 16-564,-1 0 0,-1 0 0,1 0 0,8-21 0,8-13-3360,-23 43 3112,-7 41-977,2-21 1841,1-1 1,-4 36-1,7-13-5981,1-32-424</inkml:trace>
</inkml:ink>
</file>

<file path=ppt/ink/ink5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51.283"/>
    </inkml:context>
    <inkml:brush xml:id="br0">
      <inkml:brushProperty name="width" value="0.025" units="cm"/>
      <inkml:brushProperty name="height" value="0.025" units="cm"/>
    </inkml:brush>
  </inkml:definitions>
  <inkml:trace contextRef="#ctx0" brushRef="#br0">82 177 4292,'0'0'19816,"-6"3"-19431,3-1-295,1 0 1,-1 1 0,1-1 0,-1 1 0,1 0-1,0 0 1,0 0 0,0 0 0,1 0 0,-1 0-1,1 0 1,-1 0 0,1 1 0,0-1 0,0 1-1,0 4 1,-8 72 1816,5-41-1284,-24 324 2243,24-507-1531,10 89-1536,1 1 0,3 0 0,3 1 1,2 0-1,2 1 0,2 0 0,34-62 0,-16 59 158,-35 52 31,1 0 0,-1 1 0,1 0 0,0-1 0,-1 1 1,1 0-1,0 0 0,0 0 0,1 1 0,-1-1 0,0 1 0,0 0 0,1 0 0,-1 0 0,1 0 0,4 0 1,-8 1 4,1 0 0,0 0 0,-1 0 0,1 0 0,0 1 0,-1-1 1,1 0-1,-1 0 0,1 1 0,0-1 0,-1 0 0,1 1 0,-1-1 1,1 0-1,-1 1 0,1-1 0,-1 1 0,1-1 0,-1 1 0,0-1 1,1 1-1,-1-1 0,0 1 0,1-1 0,-1 1 0,0 0 0,0-1 1,1 2-1,3 26-44,-7 28 199,-1-37 166,-1 0 1,0 0-1,-12 27 0,-8 26 383,73-108-943,-11 14-1010,-35 21 1202,0 0 1,-1 0-1,1 0 1,0 1-1,-1-1 1,1 0-1,0 1 1,0 0-1,0-1 0,-1 1 1,1 0-1,0 0 1,0 0-1,0 0 1,0 0-1,-1 0 1,1 1-1,0-1 1,0 0-1,0 1 1,2 1-1,-2 0 75,-1 0 0,0 0-1,-1 0 1,1 0 0,0 0-1,0 0 1,-1 0 0,1 0-1,-1 0 1,0 0 0,1 0-1,-1 0 1,0 0 0,0 1-1,-1-1 1,1 0 0,0 0 0,-1 0-1,-1 4 1,-14 40 1113,9-36-1045,1 0 0,-1-1 0,-1 0-1,0 0 1,0 0 0,0-1 0,-16 11-1,21-17-71,0 1-1,-1-1 0,1 0 0,-1 0 0,0 0 1,0-1-1,0 1 0,0-1 0,0 0 0,0 0 1,0-1-1,0 1 0,0-1 0,0 1 1,0-1-1,0-1 0,-1 1 0,1-1 0,0 1 1,0-1-1,0 0 0,0-1 0,0 1 1,0-1-1,-4-1 0,-12-15-1856,17 14 1105,1 1-1,-1-1 1,1 1 0,0-1-1,0 0 1,1 0 0,-1 0 0,1 0-1,0 0 1,0 0 0,0-1-1,1 1 1,-1-5 0,0-8-6221</inkml:trace>
</inkml:ink>
</file>

<file path=ppt/ink/ink5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51.614"/>
    </inkml:context>
    <inkml:brush xml:id="br0">
      <inkml:brushProperty name="width" value="0.025" units="cm"/>
      <inkml:brushProperty name="height" value="0.025" units="cm"/>
    </inkml:brush>
  </inkml:definitions>
  <inkml:trace contextRef="#ctx0" brushRef="#br0">1 1 11883,'0'0'12076,"68"3"-11884,-31-3-320,-1 0-2403,-1 0-3106</inkml:trace>
</inkml:ink>
</file>

<file path=ppt/ink/ink5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52.242"/>
    </inkml:context>
    <inkml:brush xml:id="br0">
      <inkml:brushProperty name="width" value="0.025" units="cm"/>
      <inkml:brushProperty name="height" value="0.025" units="cm"/>
    </inkml:brush>
  </inkml:definitions>
  <inkml:trace contextRef="#ctx0" brushRef="#br0">82 75 6726,'0'0'2878,"0"-10"234,1-4-1791,0-10 205,-1-3 3731,-6 32-1541,-16 24-3162,14-14-307,0 0-1,1 0 1,0 1 0,1 1-1,1-1 1,1 1-1,0-1 1,2 1-1,-1 0 1,1 20-1,2-37-232,0 1 1,0-1-1,0 1 0,1-1 0,-1 1 0,0-1 0,0 1 0,0-1 0,0 1 0,0-1 1,1 1-1,-1-1 0,0 0 0,0 1 0,1-1 0,-1 1 0,0-1 0,1 0 1,-1 1-1,0-1 0,1 0 0,-1 1 0,1-1 0,-1 0 0,1 1 0,-1-1 0,0 0 1,1 0-1,-1 0 0,1 0 0,-1 1 0,1-1 0,20-4 284,17-17 65,-22 5-542,0 0 1,-2 0 0,25-35-1,-32 40 68,0-1-1,-1 1 0,0-1 1,-1 0-1,0-1 0,-1 1 1,5-24-1,-16 79 309,2-25 34,2 1 0,0 1 0,1-1 0,1 0 1,1 0-1,3 27 0,-3-43-202,1 0 1,-1 0-1,1 0 1,0-1-1,0 1 0,0-1 1,0 1-1,1-1 1,-1 1-1,1-1 1,-1 1-1,1-1 0,0 0 1,0 0-1,0 0 1,0 0-1,0 0 1,0-1-1,1 1 0,-1 0 1,0-1-1,1 0 1,-1 0-1,1 0 0,0 0 1,-1 0-1,1 0 1,0 0-1,0-1 1,0 0-1,-1 1 0,1-1 1,0 0-1,0 0 1,0-1-1,-1 1 1,1-1-1,3 0 0,1-1-3,1 0 0,-1 0-1,0 0 1,0-1-1,0 0 1,-1-1-1,1 0 1,-1 0-1,1 0 1,-1-1 0,-1 1-1,1-1 1,6-8-1,-8 7 22,1 0-1,-1-1 0,0 0 0,-1 0 1,0 0-1,0 0 0,0-1 0,1-7 1,-3 13-22,-1 1 0,0-1 0,1 1 0,-1-1 1,0 1-1,0-1 0,0 1 0,0-1 0,0 1 0,0-1 1,0 1-1,0-1 0,-1 1 0,1-1 0,-1 1 1,1-1-1,-1 1 0,0-1 0,1 1 0,-1 0 0,0 0 1,0-1-1,0 1 0,0 0 0,0 0 0,0 0 1,0 0-1,0 0 0,0 0 0,-1 0 0,1 0 1,0 0-1,-1 1 0,1-1 0,0 0 0,-1 1 0,1-1 1,-1 1-1,1 0 0,-1 0 0,1-1 0,-1 1 1,0 0-1,1 0 0,-2 0 0,-35 0-563,22 0-9280</inkml:trace>
</inkml:ink>
</file>

<file path=ppt/ink/ink5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52.618"/>
    </inkml:context>
    <inkml:brush xml:id="br0">
      <inkml:brushProperty name="width" value="0.025" units="cm"/>
      <inkml:brushProperty name="height" value="0.025" units="cm"/>
    </inkml:brush>
  </inkml:definitions>
  <inkml:trace contextRef="#ctx0" brushRef="#br0">119 27 9865,'0'0'14563,"-10"1"-13420,5 0-1009,0 1 0,-1-1 0,1 1-1,0 0 1,-1 0 0,1 0 0,0 1 0,1-1 0,-1 1 0,0 1 0,1-1-1,0 1 1,0-1 0,0 1 0,0 1 0,0-1 0,1 0 0,0 1 0,0-1 0,0 1-1,0 0 1,1 0 0,0 0 0,-3 11 0,4-14-93,0 0 1,1 0-1,-1 0 1,1 0-1,-1 0 1,1 0-1,0 1 0,0-1 1,0 0-1,0 0 1,0 0-1,0 1 1,0-1-1,1 0 1,-1 0-1,1 0 0,0 0 1,0 0-1,-1 0 1,1 0-1,1 0 1,-1 0-1,0 0 0,0 0 1,1-1-1,-1 1 1,4 2-1,-2-2-21,0-1 0,0 0 0,0 0 0,0 0 0,0 0 0,0-1 0,0 1 0,1-1 0,-1 0-1,0 0 1,0 0 0,0 0 0,1-1 0,-1 1 0,0-1 0,0 0 0,0 0 0,0 0 0,5-2 0,0-2-56,1 0 1,-1 0 0,-1 0-1,1-1 1,-1-1-1,0 1 1,0-1-1,-1 0 1,1-1 0,-2 1-1,1-1 1,-1 0-1,0-1 1,-1 1-1,0-1 1,-1 0 0,1 0-1,-2 0 1,1-1-1,-1 1 1,1-13-1,-7 17 297,-5 13-108,-6 13 10,9-9-123,0 1 1,0-1-1,1 1 1,1 0-1,0 0 1,1 1-1,1-1 1,0 1-1,0-1 1,1 1-1,2 19 1,-1-32-80,0 0 0,0 0 0,0 0 0,1 0 1,-1-1-1,0 1 0,0 0 0,1 0 0,-1 0 0,1-1 1,-1 1-1,0 0 0,1-1 0,0 1 0,-1 0 1,1-1-1,-1 1 0,1 0 0,0-1 0,-1 1 0,1-1 1,0 1-1,0-1 0,-1 0 0,1 1 0,0-1 0,1 1 1,25-5-2721,-21 2 1317,0 0-1,0-1 0,0 0 1,0-1-1,-1 1 1,9-8-1,12-19-10857</inkml:trace>
</inkml:ink>
</file>

<file path=ppt/ink/ink5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52.995"/>
    </inkml:context>
    <inkml:brush xml:id="br0">
      <inkml:brushProperty name="width" value="0.025" units="cm"/>
      <inkml:brushProperty name="height" value="0.025" units="cm"/>
    </inkml:brush>
  </inkml:definitions>
  <inkml:trace contextRef="#ctx0" brushRef="#br0">100 1 11627,'0'0'12289,"-9"10"-10383,2-1-1705,-45 55 2498,48-58-2521,0 0 1,1 0-1,-1 0 1,1 0-1,1 1 1,-1-1-1,1 1 1,0-1-1,0 1 1,-1 12-1,4-19-204,-1 1-1,0-1 1,0 1 0,1-1-1,-1 0 1,0 1 0,1-1-1,-1 1 1,1-1 0,-1 0-1,1 1 1,-1-1 0,1 0-1,-1 1 1,1-1 0,-1 0-1,1 0 1,-1 0 0,1 1-1,-1-1 1,1 0-1,-1 0 1,1 0 0,0 0-1,-1 0 1,1 0 0,-1 0-1,1 0 1,-1 0 0,1 0-1,-1 0 1,1-1 0,0 1-1,-1 0 1,1 0 0,0-1-1,23-6-637,11-10-1113,-26 12 1531,0 1 0,0 0-1,0 0 1,0 1 0,0 0 0,1 0 0,-1 1-1,20-2 1,-28 5 329,0 0 0,1-1 0,-1 1 0,0 0 0,0 0 0,0 0 0,0 0 0,0 0 0,0 0 1,0 0-1,0 0 0,-1 1 0,1-1 0,0 0 0,-1 0 0,1 1 0,0-1 0,-1 0 0,0 1 0,1-1 0,-1 1 0,0-1 0,0 1 0,0-1 0,0 0 0,0 1 0,0-1 0,0 1 0,-1 2 1,-5 47 2303,4-45-2234,0 0-1,-1 0 1,0 0-1,0 0 1,-1-1-1,1 1 1,-1-1-1,0 0 1,-1 0-1,-7 7 1,9-9-92,-1-1 0,1 1 0,0-1-1,-1 0 1,1 0 0,-1 0 0,1-1 0,-1 1 0,0-1 0,0 1 0,0-1 0,0-1 0,0 1-1,0-1 1,0 1 0,0-1 0,0 0 0,-5-1 0,8 1-264,0-1-1,0 1 1,0-1 0,0 0 0,0 1 0,1-1-1,-1 0 1,0 1 0,0-1 0,1 0-1,-1 0 1,1 1 0,-1-1 0,1 0-1,-1 0 1,1 0 0,-1 0 0,1 0-1,0 0 1,0 0 0,-1 0 0,1 0-1,0 0 1,0 0 0,0 0 0,0 0-1,0 0 1,0 0 0,0 0 0,1-1-1,7-33-9515,5 14 2101</inkml:trace>
</inkml:ink>
</file>

<file path=ppt/ink/ink5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53.376"/>
    </inkml:context>
    <inkml:brush xml:id="br0">
      <inkml:brushProperty name="width" value="0.025" units="cm"/>
      <inkml:brushProperty name="height" value="0.025" units="cm"/>
    </inkml:brush>
  </inkml:definitions>
  <inkml:trace contextRef="#ctx0" brushRef="#br0">122 0 19154,'0'0'10901,"-11"7"-9929,1-1-765,-1 1 0,1 0 1,1 1-1,-1 0 0,-9 12 0,14-15-175,1 0 1,0 0-1,1 0 0,-1 1 0,1-1 0,0 1 0,0 0 0,1 0 0,-1 0 0,1 0 0,1 1 0,-1-1 0,1 0 0,-1 10 0,2-15-52,0-1 1,0 1-1,1 0 1,-1-1-1,0 1 1,0-1-1,0 1 1,0 0-1,1-1 0,-1 1 1,0-1-1,1 1 1,-1-1-1,0 1 1,1-1-1,-1 1 1,1-1-1,-1 1 0,0-1 1,1 0-1,-1 1 1,1-1-1,-1 0 1,1 1-1,0-1 0,-1 0 1,1 0-1,-1 1 1,1-1-1,25 2-567,23-13-727,-48 11 1302,7-4-293,1 1 1,0-1-1,0 2 0,0-1 1,1 1-1,-1 1 0,0-1 1,1 2-1,9-1 0,-18 2 340,0 0-1,0-1 1,0 1 0,0 0-1,0 0 1,0 0-1,0 0 1,0 0-1,-1 0 1,1 0-1,0 0 1,-1 0-1,1 0 1,0 0-1,-1 0 1,0 1-1,1-1 1,-1 0-1,0 0 1,1 1-1,-1-1 1,0 0-1,0 0 1,0 1 0,0-1-1,0 0 1,-1 0-1,1 1 1,0-1-1,0 0 1,-1 0-1,1 1 1,-1 0-1,-13 44 2278,12-42-2215,-33 60 1187,32-60-1221,1 1 1,-2-1-1,1 1 0,0-1 0,-1 0 1,0 0-1,0-1 0,0 1 0,0-1 1,-9 5-1,13-8-78,0 0-1,-1 0 1,1 0 0,0 0 0,0 0-1,-1 0 1,1 0 0,0 0 0,-1 0-1,1 0 1,0 0 0,0 0 0,-1 0-1,1 0 1,0 0 0,-1 0-1,1 0 1,0 0 0,0 0 0,-1-1-1,1 1 1,0 0 0,0 0 0,-1 0-1,1 0 1,0-1 0,0 1 0,0 0-1,-1 0 1,1-1 0,0 1 0,0 0-1,0 0 1,0-1 0,0 1-1,-1 0 1,1 0 0,0-1 0,0 0-1,-3-19-1691,5-21-4255,5 10-2638</inkml:trace>
</inkml:ink>
</file>

<file path=ppt/ink/ink5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53.914"/>
    </inkml:context>
    <inkml:brush xml:id="br0">
      <inkml:brushProperty name="width" value="0.025" units="cm"/>
      <inkml:brushProperty name="height" value="0.025" units="cm"/>
    </inkml:brush>
  </inkml:definitions>
  <inkml:trace contextRef="#ctx0" brushRef="#br0">1 275 17072,'0'0'6006,"10"3"-3689,-3-1-2071,-2 0-13,0 0 0,1 0 0,-1-1 0,0 0 0,1 0 0,0 0 0,-1-1 0,1 0 0,-1 0 0,1 0 1,0-1-1,-1 1 0,1-1 0,-1-1 0,1 1 0,-1-1 0,6-3 0,6-5-46,-1-1-1,-1 0 1,26-25-1,-36 32-130,0-1-1,-1 0 0,1-1 1,-1 1-1,0-1 1,0 0-1,-1 0 0,0 0 1,0-1-1,0 1 1,-1-1-1,0 1 0,2-14 1,-3 20-45,-1-1 1,0 0-1,0 1 1,0-1 0,-1 1-1,1-1 1,0 0-1,0 1 1,0-1 0,0 1-1,0-1 1,-1 0-1,1 1 1,0-1-1,-1 1 1,1-1 0,0 1-1,-1-1 1,1 1-1,0-1 1,-1 1-1,1 0 1,-1-1 0,1 1-1,-1-1 1,1 1-1,-1 0 1,1 0 0,-1-1-1,0 1 1,1 0-1,-1 0 1,1 0-1,-1-1 1,0 1 0,1 0-1,-1 0 1,1 0-1,-1 0 1,0 0 0,1 0-1,-1 0 1,1 0-1,-1 1 1,0-1-1,1 0 1,-1 0 0,1 0-1,-1 1 1,1-1-1,-2 1 1,-30 15 122,21-6-96,1 0-1,0 0 0,0 1 1,1 1-1,1 0 1,0 0-1,1 0 0,0 1 1,0 0-1,2 0 0,0 1 1,0 0-1,1 0 1,1 0-1,0 0 0,1 0 1,0 29-1,2-42-37,0 1 0,0-1 0,1 1 0,-1-1 0,0 1 0,1-1 0,-1 1 0,1-1 0,0 0 0,-1 1 0,1-1 0,0 0 0,0 1 0,0-1 0,0 0 0,0 0 0,0 0 0,0 0 0,0 0 0,0 0 0,1 0 0,-1 0 0,2 0 0,0 0 0,0 0 0,1 0 0,-1 0 0,0 0 0,1-1 0,-1 1 0,0-1 0,1 0 0,-1 0 0,4-1 0,4-1 0,0 0 0,0 0 0,0-1 0,-1-1 0,16-7 0,8-8-468,43-33 1,-46 30-3,51-27 1,-82 48 476,1 1 1,-1 0-1,1-1 0,-1 1 0,1 0 1,-1-1-1,1 1 0,-1 0 0,1 0 0,0-1 1,-1 1-1,1 0 0,0 0 0,-1 0 0,1 0 1,0 0-1,-1 0 0,1 0 0,-1 0 0,1 0 1,0 0-1,-1 0 0,1 0 0,0 0 1,-1 1-1,1-1 0,-1 0 0,1 0 0,0 1 1,-1-1-1,1 0 0,-1 1 0,1-1 0,-1 1 1,1 0-1,0 1 36,-1-1 1,1 1-1,-1 0 0,1 0 1,-1 0-1,0 0 0,0 0 1,0 0-1,0 0 0,0 0 1,-1-1-1,0 4 0,-20 63 965,18-61-965,-6 25-43,4-19 0,4-42 0,-7-150 0,8 176 0,0 0 0,1 0 0,-1 0 0,1 0 0,0 0 0,0 0 0,0 0 0,1 0 0,-1 0 0,1 0 0,-1 0 0,1 1 0,0-1 0,0 1 0,0-1 0,1 1 0,-1 0 0,0 0 0,1 0 0,-1 0 0,1 0 0,0 0 0,0 1 0,4-2 0,9-5 0,1 2 0,0 0 0,21-5 0,-18 6 0,-3 0-28,66-20-2280,-30 2-3219,-4-5-8935</inkml:trace>
</inkml:ink>
</file>

<file path=ppt/ink/ink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585"/>
    </inkml:context>
    <inkml:brush xml:id="br0">
      <inkml:brushProperty name="width" value="0.025" units="cm"/>
      <inkml:brushProperty name="height" value="0.025" units="cm"/>
    </inkml:brush>
  </inkml:definitions>
  <inkml:trace contextRef="#ctx0" brushRef="#br0">5 0 22774,'0'0'6342,"23"49"-4805,-23-17-288,0 2-608,0 4-417,-10-2-224,4 1-96,-1-3-769,2-7-1185,5-7-1409,0-4 192</inkml:trace>
</inkml:ink>
</file>

<file path=ppt/ink/ink5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32.969"/>
    </inkml:context>
    <inkml:brush xml:id="br0">
      <inkml:brushProperty name="width" value="0.025" units="cm"/>
      <inkml:brushProperty name="height" value="0.025" units="cm"/>
    </inkml:brush>
  </inkml:definitions>
  <inkml:trace contextRef="#ctx0" brushRef="#br0">52 102 7655,'0'0'15183,"1"-6"-9476,1-19-3743,-3 25-1927,-1-1 1,1 1-1,-1 0 0,1 0 1,-1 0-1,1 0 0,-1 0 1,1 0-1,-1 0 1,1 1-1,-1-1 0,1 1 1,-1-1-1,1 1 0,0-1 1,-1 1-1,1 0 0,0 0 1,-1-1-1,1 1 1,0 0-1,0 0 0,0 0 1,0 0-1,0 1 0,0-1 1,0 0-1,0 0 1,0 1-1,1-1 0,-1 0 1,0 1-1,1-1 0,-1 1 1,1-1-1,0 1 0,-1-1 1,1 1-1,0-1 1,0 1-1,0-1 0,0 1 1,0 2-1,1-4-26,-1 0 0,1 1 0,-1-1 0,0 0 0,1 1 0,-1-1 0,1 0 0,-1 0 0,1 0 0,-1 1 0,1-1 0,-1 0 0,1 0 0,-1 0 0,1 0 0,-1 0 0,1 0 0,0 0-1,-1 0 1,1 0 0,-1 0 0,1 0 0,-1-1 0,1 1 0,-1 0 0,1 0 0,-1 0 0,0-1 0,1 1 0,-1 0 0,1-1 0,-1 1 0,1 0 0,-1-1 0,0 1 0,1-1 0,15-12 170,-14 8-178,1 0 0,-1 0 0,0 0 0,-1 0 0,1 0 1,-1 0-1,0 0 0,-1-1 0,1 1 0,-1-7 0,0 11-3,0-1-1,0 1 1,0 0 0,0 0 0,0 0 0,0 0 0,-1-1-1,1 1 1,0 0 0,-1 0 0,1 0 0,-1 0 0,0 0-1,1 0 1,-1 0 0,0 0 0,1 0 0,-1 0 0,0 0-1,-1 0 1,1 0 0,0 1 0,0 0 0,-1 0 0,1 0 0,0 0 0,-1-1-1,1 2 1,0-1 0,-1 0 0,1 0 0,0 0 0,0 1 0,-1-1-1,1 0 1,0 1 0,0-1 0,0 1 0,-1 0 0,1-1 0,0 1-1,0 0 1,0 0 0,-1 1 0,0-1 0,0 1 0,1-1 0,-1 1 0,1 0 0,-1 0 0,1 0 0,-1 0 0,1 0 0,0 0 0,0 0 0,0 1 0,0-1 0,1 0 0,-1 0 0,0 1 0,1-1 0,0 0 0,0 1 0,-1-1 0,1 1 0,1-1 0,-1 4 0,1-6 0,-1 1 0,0-1 0,1 1 0,-1-1 0,0 1 0,1-1 0,-1 0 0,1 1 0,-1-1 0,1 0 0,-1 1 0,1-1 0,-1 0 0,1 0 0,-1 0 0,1 1 0,-1-1 0,1 0 0,-1 0 0,1 0 0,-1 0 0,1 0 0,0 0 0,-1 0 0,1 0 0,-1 0 0,1 0 0,-1 0 0,1 0 0,0-1 0,-1 1 0,1 0 0,-1 0 0,1-1 0,19-9 0,-17 7 0,0-1 0,0 1 0,0 0 0,-1-1 0,1 1 0,-1-1 0,0 0 0,0 0 0,-1 0 0,1 0 0,-1 0 0,0 0 0,2-8 0,-4 12 0,1 0 0,0-1 0,0 1 0,0 0 0,0 0 0,-1-1 0,1 1 0,0 0 0,0 0 0,-1 0 0,1-1 0,0 1 0,0 0 0,-1 0 0,1 0 0,0 0 0,0 0 0,-1 0 0,1-1 0,0 1 0,-1 0 0,1 0 0,0 0 0,0 0 0,-1 0 0,1 0 0,0 0 0,-1 0 0,1 0 0,0 1 0,0-1 0,-1 0 0,1 0 0,0 0 0,-1 0 0,1 0 0,0 0 0,0 0 0,-1 1 0,1-1 0,0 0 0,0 0 0,0 0 0,-1 1 0,1-1 0,0 0 0,0 1 0,-14 8 0,11-4 0,1-1 0,-1 1 0,1 0 0,0 0 0,0 0 0,1 0 0,0 0 0,-1 1 0,2-1 0,-1 0 0,0 6 0,5-6 0,4-11 0,4-9 0,-11 11 0,1 0 0,-1-1 0,0 0 0,0 1 0,0-1 0,0 0 0,-1 1 0,0-8 0,0 11 0,0 0 0,0 1 0,0-1 0,0 1 0,0-1 0,0 0 0,-1 1 0,1-1 0,0 1 0,0-1 0,0 1 0,-1-1 0,1 0 0,0 1 0,0-1 0,-1 1 0,1-1 0,-1 1 0,1 0 0,0-1 0,-1 1 0,1-1 0,-1 1 0,1 0 0,-2-1 0,1 1 0,0 0 0,0 0 0,0 1 0,0-1 0,0 1 0,0-1 0,0 1 0,0-1 0,0 1 0,0-1 0,0 1 0,0 0 0,0 0 0,0-1 0,0 1 0,1 0 0,-1 0 0,0 0 0,0 1 0,-3 3 0,1 1 0,0-1 0,0 0 0,0 1 0,1-1 0,0 1 0,0 0 0,1 0 0,-1 0 0,1 0 0,1 0 0,-1 0 0,1 0 0,0 0 0,1 9 0,-1-14 0,0-1 0,0 1 0,1 0 0,-1 0 0,0 0 0,0 0 0,1 0 0,-1 0 0,1 0 0,-1 0 0,1 0 0,-1 0 0,1-1 0,-1 1 0,1 0 0,0 0 0,-1-1 0,1 1 0,0 0 0,0-1 0,0 1 0,-1-1 0,1 1 0,0-1 0,0 1 0,0-1 0,0 0 0,0 1 0,0-1 0,0 0 0,0 0 0,0 0 0,0 0 0,0 0 0,0 0 0,0 0 0,0 0 0,0 0 0,0 0 0,0 0 0,0-1 0,1 1 0,0-1 0,0 1 0,0-1 0,0 0 0,-1 0 0,1 1 0,0-1 0,0 0 0,0-1 0,-1 1 0,1 0 0,-1 0 0,1-1 0,-1 1 0,1-1 0,-1 1 0,0-1 0,0 1 0,0-1 0,0 0 0,0 0 0,1-2 0,1-21 32,-6 13-64,-6 15-96,8-2-115,0 1 1,0 0-1,0 0 1,0 0-1,1 0 0,-1 1 1,1-1-1,-1 0 1,1 0-1,0 0 1,-1 0-1,1 1 0,0-1 1,0 0-1,1 0 1,-1 0-1,1 3 1,-1-4-268,0 1 1,1-1 0,-1 0 0,0 1 0,1-1 0,-1 0 0,1 1 0,-1-1 0,1 0 0,0 0 0,-1 0 0,1 1 0,0-1 0,0 0 0,0 0 0,1 1 0,8 2-7547</inkml:trace>
</inkml:ink>
</file>

<file path=ppt/ink/ink5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15.583"/>
    </inkml:context>
    <inkml:brush xml:id="br0">
      <inkml:brushProperty name="width" value="0.025" units="cm"/>
      <inkml:brushProperty name="height" value="0.025" units="cm"/>
    </inkml:brush>
  </inkml:definitions>
  <inkml:trace contextRef="#ctx0" brushRef="#br0">1035 46 10794,'-13'-2'-10,"-18"-1"405,1 1 1,-1 2 0,0 0 0,0 3 0,-46 8 0,29 0 593,0 1 0,-82 35 0,111-39-903,1 2-1,1 0 1,0 1-1,0 1 1,1 0-1,1 1 1,0 1-1,1 0 1,-22 29-1,-17 36 205,3 3-1,4 1 0,3 3 1,-46 132-1,66-151-176,3 0 0,3 2 0,3 0 0,3 0 0,3 1 0,3 1 0,4-1 0,2 1 0,3-1 1,23 118-1,-16-138-139,3 0 0,2-2 1,2 1-1,2-2 0,2-1 1,45 69-1,-43-80-84,2-1 0,1-1 0,2-2 0,1-1 0,1-1 1,1-2-1,2-1 0,59 35 0,-66-46 35,0-1 0,2-1 1,-1-1-1,2-2 0,-1-1 0,1-1 1,39 4-1,-52-10 48,0 0 0,0-2 0,0 0 0,0-1 0,0-1 0,0 0 0,0-1 0,-1-1 0,1-1-1,-1 0 1,0-1 0,0-1 0,-1 0 0,25-17 0,-7-1 140,-1-2-1,-1-2 1,-2 0 0,-1-2-1,-1-2 1,-2 0-1,37-63 1,0-18 582,55-143-1,-65 126 180,-6-3-1,52-242 1,-80 277-687,-5 0 0,-4-2 0,-5 1 0,-13-165 0,5 225-21,-3 0 1,0 0-1,-3 1 0,-24-64 1,29 90-31,0 1 1,-1 0-1,0 0 1,-1 0-1,0 1 1,-1 0-1,0 0 1,-1 1-1,0 0 0,0 1 1,-1 0-1,-1 0 1,0 1-1,0 0 1,0 1-1,-1 1 1,-19-9-1,13 10-95,1 2 0,-1 0 0,1 1 0,-1 1 0,0 0 0,0 2 0,0 0 0,1 1 0,-1 0-1,1 2 1,-1 0 0,1 1 0,0 0 0,-30 16 0,-17 11-63,2 2 0,-77 58 0,110-72 67,-62 47-36,53-37-1519,-68 40 0,105-69 1219,-1-1 0,1 1 1,0 0-1,-1 0 0,1-1 0,-1 1 1,1-1-1,-1 1 0,1-1 0,-1 0 0,1 0 1,-1 0-1,1 1 0,-3-2 0,0-8-7455</inkml:trace>
</inkml:ink>
</file>

<file path=ppt/ink/ink5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12.296"/>
    </inkml:context>
    <inkml:brush xml:id="br0">
      <inkml:brushProperty name="width" value="0.025" units="cm"/>
      <inkml:brushProperty name="height" value="0.025" units="cm"/>
    </inkml:brush>
  </inkml:definitions>
  <inkml:trace contextRef="#ctx0" brushRef="#br0">304 81 11435,'-22'14'-27,"0"1"1,1 0 0,0 2-1,1 0 1,2 1-1,-1 1 1,2 1 0,1 0-1,0 1 1,2 1 0,0 1-1,-16 35 1,19-30 210,2 0 0,0 0 1,2 0-1,1 1 0,1 0 1,2 0-1,1 1 0,1-1 0,1 1 1,2-1-1,5 30 0,9 15 47,3-1 0,3-1 0,3-1 1,3-1-1,4-1 0,51 84 0,-52-103-279,2-1 0,2-1 0,2-2-1,2-2 1,2-1 0,1-2 0,57 41 0,-67-59 33,1-1 0,0-2 0,2-1 0,0-2 0,1-1-1,1-2 1,0-1 0,1-2 0,0-2 0,0-1 0,71 4 0,-76-11 10,0-1-1,0-2 1,0-1 0,0-2-1,-1-1 1,0-1 0,36-14-1,-54 16 168,0-1 0,-1 0-1,0-1 1,0 0-1,-1-1 1,1-1-1,-2 0 1,1 0-1,-2-2 1,1 1-1,-1-1 1,-1 0 0,0-1-1,0 0 1,-1-1-1,-1 1 1,0-2-1,7-18 1,-5 2 560,-1 0 0,-1-1 0,-2 0-1,1-37 1,-3-130 1958,-4 161-2334,-3-83 985,-28-172-1,19 214-1135,-5 1 1,-2 2 0,-39-94 0,48 143-211,-1 1-1,-1-1 1,-1 2 0,-2 0 0,0 1 0,-1 0 0,-1 2 0,-1 0 0,-1 1-1,-1 1 1,-1 1 0,-1 0 0,0 2 0,-1 1 0,0 1 0,-1 1 0,-1 1-1,0 1 1,-1 1 0,0 2 0,0 1 0,-1 1 0,-32-3 0,7 2-126,-1 3 0,0 3 0,1 1 0,-1 3 0,-67 13 0,91-10-399,0 2 0,0 1 0,1 1 0,-36 19 0,45-18-579,0 0 0,1 2 1,0 0-1,1 2 1,0 0-1,-22 24 1,-17 35-8326</inkml:trace>
</inkml:ink>
</file>

<file path=ppt/ink/ink5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4:17.076"/>
    </inkml:context>
    <inkml:brush xml:id="br0">
      <inkml:brushProperty name="width" value="0.025" units="cm"/>
      <inkml:brushProperty name="height" value="0.025" units="cm"/>
    </inkml:brush>
  </inkml:definitions>
  <inkml:trace contextRef="#ctx0" brushRef="#br0">1594 0 7687,'-345'152'2351,"263"-109"-1944,2 3 0,-80 62 0,82-47-80,2 4 1,4 3 0,3 3 0,3 3 0,3 3-1,3 3 1,4 2 0,4 2 0,-64 142-1,74-131-317,5 1 0,4 2 0,4 2 0,5 0 0,4 1 0,5 2 0,-4 152 0,19-175 92,4 0 0,3-1 0,3 1 0,4-2 0,4 1 0,3-2 0,3-1 0,3-1 0,4-1 0,49 86 0,-43-99 113,3-1 1,2-2 0,3-2 0,2-3 0,2-1 0,98 79 0,-74-77 15,3-2 1,2-4 0,1-3-1,162 64 1,-84-53-150,3-7 0,1-6 0,268 33 0,-169-50-22,420-13 0,-409-28-36,394-74-1,253-130 186,-681 149 236,-3-11 0,316-155 0,-432 175-336,-3-5 0,-3-5 0,-3-5 0,-3-5 0,-4-4 0,109-118 0,-176 164-94,-2-1-1,-1-2 0,-2-1 1,-2-2-1,-3 0 1,-1-2-1,30-82 0,-45 100-73,0-1-1,-3 1 0,0-1 1,-2 0-1,-1 0 1,-1-1-1,-2 1 0,-1-1 1,-1 1-1,-2 0 0,0 0 1,-3 0-1,0 1 1,-19-46-1,3 27 22,-1 1 1,-3 1-1,-2 2 1,-2 0-1,-1 2 1,-3 2-1,-50-47 1,0 11 69,-3 4 1,-133-84-1,50 53 350,-304-135 0,-214-21 82,386 165-476,-4 14-1,-477-62 1,558 119-516,-1 9 1,-1 11-1,1 9 1,-294 47-1,-236 99-5760,384-67-1047</inkml:trace>
</inkml:ink>
</file>

<file path=ppt/ink/ink5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49.372"/>
    </inkml:context>
    <inkml:brush xml:id="br0">
      <inkml:brushProperty name="width" value="0.025" units="cm"/>
      <inkml:brushProperty name="height" value="0.025" units="cm"/>
    </inkml:brush>
  </inkml:definitions>
  <inkml:trace contextRef="#ctx0" brushRef="#br0">593 56 9897,'7'-13'1219,"5"-10"1305,-9 5 3348,-11 16-2387,-26 4-2566,-99 44-577,104-38-275,1 2 1,0 1 0,1 2-1,0 0 1,0 2 0,2 1-1,0 1 1,1 1-1,-43 42 1,53-45-49,1 0 0,1 1-1,0 0 1,1 1 0,0 1 0,2-1 0,0 2-1,1-1 1,1 1 0,0 0 0,2 1-1,0 0 1,1 0 0,2 0 0,-2 34 0,4-37 33,1 1-1,0-1 1,1 0 0,1 0 0,0 0 0,10 24 0,-9-30 14,1-1-1,0 1 1,1-1-1,1-1 1,-1 1-1,1-1 0,1 0 1,0-1-1,0 0 1,16 13-1,8 1 31,52 29 1,-50-33 9,54 40 1,-75-48-58,1 0-1,1-1 1,-1 0 0,2-2 0,-1 1 0,20 5-1,0-3 54,66 10-1,-79-17-4,0 0 0,-1 2-1,1 1 1,-1 0 0,0 2-1,-1 0 1,0 2-1,0 0 1,35 25 0,-26-16 111,1 0 1,0-2-1,55 22 1,-44-21 383,52 30 0,-74-34-398,0 1 1,-1 0 0,21 23 0,14 12 232,-42-37-317,1 0 0,-2 0 0,0 1 0,0 0 0,-1 1 0,-1 0 1,-1 1-1,0 0 0,8 30 0,12 21 97,3 12-207,-21-54 0,0-1 0,1-1 0,1 0 0,20 30 0,-10-22 0,-2 1 0,-1 1 0,-2 0 0,-1 2 0,-1 0 0,-3 0 0,11 48 0,39 148 0,-55-205 0,-1 1 0,-2 0 0,1 29 0,-2-19 0,0 271 0,-2-286 0,-15 144 0,13-119 0,-2-1 0,-2 0 0,-2 0 0,-2-1 0,-29 81 0,-106 265 0,126-346 0,-36 60 0,13-28 0,-11 46 0,39-85 0,-2-1 0,-1-1 0,-38 58 0,-57 91 0,99-162 0,1 1 0,1 1 0,-14 45 0,4-8 0,-47 92 0,64-144 0,0 0 0,1 0 0,0 0 0,0 0 0,-2 20 0,-2 13 0,6-38-2,-10 38-439,2 0-1,1 1 1,-1 70 0,9-114 644,-8 36 977,8-33-1194,0 0 0,0 0 1,0 0-1,1 0 1,-1 0-1,1 0 0,0 0 1,0 0-1,0 0 1,0 0-1,0-1 0,1 1 1,-1 0-1,1-1 0,0 1 1,0-1-1,2 3 1,8 10-20,-10-12 8,0 0 0,0 0 0,1-1 0,-1 1 0,1-1 0,0 0 0,0 0 0,0 0 0,0 0 0,0 0 0,0 0 0,0-1 0,1 0 0,-1 1 0,0-1 0,1 0 0,-1-1 0,1 1 0,-1-1 0,6 1 1,17 2-589,-23-1 532,1 0 0,0 1 0,-1-1-1,1 0 1,-1 1 0,1 0 0,-1 0 0,0 0 0,4 6 0,6 4-357,-9-9 1246,0 0-3111,0-12-6185,-3-5-582</inkml:trace>
</inkml:ink>
</file>

<file path=ppt/ink/ink5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50.121"/>
    </inkml:context>
    <inkml:brush xml:id="br0">
      <inkml:brushProperty name="width" value="0.025" units="cm"/>
      <inkml:brushProperty name="height" value="0.025" units="cm"/>
    </inkml:brush>
  </inkml:definitions>
  <inkml:trace contextRef="#ctx0" brushRef="#br0">39 0 11371,'-18'7'-577,"-2"-4"-4900</inkml:trace>
</inkml:ink>
</file>

<file path=ppt/ink/ink5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56.083"/>
    </inkml:context>
    <inkml:brush xml:id="br0">
      <inkml:brushProperty name="width" value="0.025" units="cm"/>
      <inkml:brushProperty name="height" value="0.025" units="cm"/>
    </inkml:brush>
  </inkml:definitions>
  <inkml:trace contextRef="#ctx0" brushRef="#br0">0 4535 7111,'0'0'7271,"10"4"-7095,13 3 3,1 0-1,-1-2 1,1-1 0,46 2 0,114-6-129,-85-2-140,-35 2 20,1-3 0,108-19 0,-148 17 189,0-1-1,-1-1 1,1-2 0,-2 0-1,1-1 1,-1-2 0,-1 0-1,0-1 1,37-30 0,-40 23 30,0 0 1,-1-1-1,-1 0 0,-1-1 1,-1-2-1,13-25 0,2-11 1445,28-84 0,-28 50 80,19-109-1,-40 143-748,-8 47-726,0 0 0,1 0 0,1-1 1,0 2-1,9-24 0,-2 16 79,1 1 1,0 0 0,1 1-1,26-30 1,29-38 180,-31 48-117,-5 7-310,42-35 0,-32 34 140,-1-2 1,54-60 0,-71 65 302,-14 17-454,-1 2 1,1-1-1,1 1 0,0 0 1,22-15-1,18-4 84,1 2 0,2 3 1,1 2-1,0 2 0,2 3 0,64-12 1,-28 10 393,182-15 0,-198 35-256,0 3 1,0 3-1,-1 4 1,87 24-1,96 41-56,-241-72-164,0 1 0,0 0-1,-1 1 1,0 1 0,0 0 0,25 17 0,27 29-23,-52-39 0,0-1 0,33 21 0,57 33 0,-98-62 0,0 0 0,-1 1 0,0 0 0,0 0 0,0 0 0,0 1 0,-1 0 0,0 1 0,-1-1 0,0 1 0,0 0 0,7 17 0,4 11 0,17 65 0,-25-76 0,-4-5 0,-1 0 0,-1 0 0,-1 0 0,0 0 0,-2 1 0,-5 37 0,0-33 0,-1-1 0,-1 0 0,-1 0 0,-1-1 0,-22 36 0,-1 5 0,23-43 0,-2-1 0,0-1 0,-1 0 0,-1-1 0,-1 0 0,-22 21 0,28-29 0,0 0 0,1 0 0,0 1 0,-11 21 0,3-5 0,3-9 0,9-14 0,1 0 0,0 0 0,0 0 0,0 0 0,1 0 0,-1 1 0,1-1 0,0 1 0,0 0 0,1 0 0,-1-1 0,1 1 0,0 7 0,1-11 0,1 0 0,0 0 0,0 0 0,-1 0 0,1 0 0,0 0 0,0 0 0,0 0 0,0-1 0,0 1 0,0 0 0,1 0 0,-1-1 0,0 1 0,0-1 0,0 1 0,1-1 0,-1 0 0,0 1 0,0-1 0,1 0 0,-1 0 0,0 0 0,1 0 0,-1 0 0,0 0 0,3-1 0,40-1 0,-27-3 0,0-1 0,-1-1 0,0 0 0,0-1 0,0-1 0,-1 0 0,0-1 0,-1-1 0,0 0 0,0-1 0,-2 0 0,15-18 0,-5 4 0,-3-1 0,0 0 0,-1-2 0,-2 0 0,22-53 0,27-130 0,-25 72 0,-15 73 0,3 2 0,65-109 0,-82 154 0,0-1 0,-1 0 0,-2-1 0,0 1 0,-1-2 0,-2 1 0,0-1 0,-1 0 0,-1 0 0,-1 0 0,-3-44 0,-2 55 0,0 1 0,-1-1 0,0 1 0,-1 0 0,0 0 0,-13-20 0,-46-59 0,62 87 0,-67-76 0,44 53 0,-32-44 0,50 60 0,1 1 0,0-1 0,1-1 0,0 1 0,1-1 0,0 0 0,1 0 0,-4-21 0,-2-68 0,4-115 0,5 189 0,1 18 0,0 1 0,0-1 0,1 0 0,1 0 0,-1 1 0,1-1 0,0 1 0,1 0 0,0 0 0,0 0 0,0 0 0,1 1 0,0-1 0,0 1 0,1 1 0,12-11 0,11-8 0,1 1 0,42-23 0,-51 33 0,87-48 0,-69 41 0,-1-2 0,38-29 0,-63 42 0,-1-2 0,0 0 0,-1-1 0,-1 1 0,1-2 0,-2 0 0,0 0 0,0-1 0,9-21 0,-12 20 0,-1 1 0,-1-1 0,0 0 0,0 0 0,-2 0 0,0 0 0,-1-1 0,0 1 0,-1 0 0,-1-1 0,0 1 0,-1 0 0,-1-1 0,-9-27 0,6 25 0,-6-26 0,-2 1 0,-3 0 0,-1 1 0,-36-61 0,43 88 0,0-1 0,1-1 0,0 1 0,2-2 0,0 1 0,1-1 0,1 0 0,0-1 0,-4-30 0,9 37 0,0 0 0,-1 0 0,0 1 0,0-1 0,-1 1 0,-1-1 0,0 1 0,-1 0 0,0 1 0,0-1 0,-1 1 0,-1 0 0,0 0 0,0 1 0,-1 0 0,0 0 0,0 1 0,-1 0 0,0 0 0,-12-7 0,16 12-19,0 0-1,-1 0 1,1 0 0,-1 1-1,0-1 1,1 1 0,-7-1-1,9 3 12,1 0 0,-1 0 0,0 0 0,1 0-1,-1 0 1,1 0 0,-1 1 0,1-1 0,-1 1 0,1 0 0,-1 0-1,1 0 1,0 0 0,-1 0 0,1 0 0,0 0 0,0 1 0,-3 2-1,2-6-4,4-9-34,5-9-197,-3 13 165,0-1 0,0 1 0,-1 0 0,0-1 0,0 1 0,-1-1 1,0 0-1,0 1 0,0-1 0,-1 0 0,-2-14 0,-1 4 93,-2 0 0,0 0 0,-13-30 0,4 11-34,11 25 12,-1 1 1,-1 0 0,0 0-1,0 0 1,-13-18 0,5 12-19,0 1 1,-1 0-1,-30-26 1,37 37 4,-1 0 0,1 0 0,-1 0 0,0 1 0,0 1 0,-1-1 1,1 1-1,-1 1 0,1-1 0,-1 1 0,-15-1 0,13 2 4,-1 0 0,1 0 0,-1 1 0,1 1 0,0 0 0,-1 0 0,1 1 0,0 1 0,0 0 0,0 0 0,0 1 0,0 0 0,1 1 0,0 0 0,0 1-1,0 0 1,1 1 0,0 0 0,0 0 0,1 1 0,-1 0 0,2 0 0,-1 1 0,1 0 0,-10 18 0,-62 103 17,76-123-6,0 0 0,1 0 0,0 0-1,1 0 1,-1 1 0,1-1 0,0 11 0,1-11 11,0-1 1,0 0 0,-1 0 0,0 1 0,0-1 0,-1 0 0,0 0 0,0 0 0,0 0 0,-1-1 0,-4 9-1,-16 20-10,19-26 2,-1 0 1,-1 0-1,0 0 0,0-1 1,-14 14-1,5-7-5,9-8 14,0-1 0,0 1-1,0-1 1,-1 0-1,0-1 1,0 1-1,0-2 1,0 1 0,-9 3-1,-10-5-33,0-1 1,-31-3-1,3 1-6,17 19 189,30-15-974,-10 4 1700,11-8-4496,5-5-5826,1-2 723</inkml:trace>
</inkml:ink>
</file>

<file path=ppt/ink/ink5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56.974"/>
    </inkml:context>
    <inkml:brush xml:id="br0">
      <inkml:brushProperty name="width" value="0.025" units="cm"/>
      <inkml:brushProperty name="height" value="0.025" units="cm"/>
    </inkml:brush>
  </inkml:definitions>
  <inkml:trace contextRef="#ctx0" brushRef="#br0">225 88 6983,'4'-26'7587,"-7"8"-3439,2 17-4017,0 0-1,0-1 1,0 1-1,0 0 1,0 0-1,0 0 1,-1 0-1,1 0 1,0 1-1,-1-1 1,1 0-1,0 1 1,-1-1-1,1 1 1,-1-1-1,1 1 1,-1-1-1,1 1 1,-1 0-1,1 0 1,-1 0 0,1 0-1,-1 0 1,1 0-1,-3 1 1,-11-2 485,10 1-414,-1 0 0,0 0 1,0 0-1,0 1 0,0 0 0,-9 2 0,12-1-182,1-1-1,-1 0 0,1 1 1,0 0-1,-1-1 1,1 1-1,0 0 0,0 0 1,0 0-1,1 0 1,-1 1-1,0-1 0,1 0 1,0 1-1,-1-1 1,1 1-1,-1 3 0,-34 66 801,23-45-274,-20 49 0,31-73-530,1 0 1,0-1 0,1 1 0,-1 0 0,0 0 0,1 0 0,-1 0-1,1 0 1,0-1 0,0 1 0,0 0 0,0 0 0,1 0-1,-1 0 1,1 0 0,0 0 0,0-1 0,0 1 0,0 0-1,0-1 1,0 1 0,1-1 0,2 4 0,-1-4 7,0 1 0,0-1 1,0 0-1,1 0 0,-1 0 0,1-1 1,-1 1-1,1-1 0,0 0 1,0 0-1,0 0 0,-1 0 0,1-1 1,0 1-1,0-1 0,6-1 0,8 1 59,0-2 0,0 0 0,1-1-1,-1-1 1,-1 0 0,1-2 0,-1 0-1,0-1 1,0 0 0,-1-2 0,0 0-1,0 0 1,-1-2 0,-1 0 0,1 0-1,-2-2 1,21-22 0,-32 32-45,-1 0 1,1 0-1,0 0 0,-1 0 1,0 0-1,0 0 1,0 0-1,0 0 0,0-1 1,0 1-1,-1 0 0,0-1 1,0 1-1,0 0 1,0-1-1,0 1 0,-1 0 1,1-1-1,-1 1 1,0 0-1,0 0 0,0 0 1,0-1-1,-1 1 1,1 0-1,-1 1 0,0-1 1,0 0-1,0 0 0,0 1 1,0-1-1,-1 1 1,-4-4-1,-2-3 51,-1 1 0,0 0 0,0 0 0,-1 1 0,0 1 1,-1 0-1,-22-9 0,26 12-185,0 0 0,-1 0-1,0 1 1,1 0 0,-1 1 0,0 0 0,0 0 0,0 1 0,0 0 0,0 0 0,-9 3 0,18-3-18,0 0 1,-1 0 0,1 0 0,-1 0-1,1 0 1,0 0 0,-1 1 0,1-1-1,0 0 1,-1 0 0,1 0 0,0 1 0,-1-1-1,1 0 1,0 0 0,-1 1 0,1-1-1,0 0 1,0 1 0,-1-1 0,1 0-1,0 1 1,0-1 0,0 0 0,0 1-1,-1-1 1,1 1 0,0-1 0,0 0-1,0 1 1,0-1 0,0 1 0,0-1 0,0 0-1,0 1 1,0-1 0,0 1 0,0-1-1,0 0 1,1 1 0,-1-1 0,0 1-1,0-1 1,0 0 0,0 1 0,1-1-1,-1 0 1,0 1 0,0-1 0,1 0-1,-1 0 1,0 1 0,1-1 0,-1 0 0,0 0-1,0 1 1,1-1 0,-1 0 0,1 0-1,-1 0 1,0 1 0,1-1 0,0 0-1,24 11-5691,-9-11 627,-2 0-3219</inkml:trace>
</inkml:ink>
</file>

<file path=ppt/ink/ink5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58.188"/>
    </inkml:context>
    <inkml:brush xml:id="br0">
      <inkml:brushProperty name="width" value="0.025" units="cm"/>
      <inkml:brushProperty name="height" value="0.025" units="cm"/>
    </inkml:brush>
  </inkml:definitions>
  <inkml:trace contextRef="#ctx0" brushRef="#br0">421 288 897,'7'-40'11530,"-6"37"-11281,0 0-1,0 0 1,0 0-1,0 1 0,-1-1 1,1-1-1,-1 1 1,1 0-1,-1 0 1,0 0-1,-1 0 1,1 0-1,0 0 1,-1 0-1,0 0 1,1 0-1,-1 0 1,-1 0-1,1 1 0,0-1 1,-1 0-1,1 0 1,-1 1-1,0-1 1,-3-2-1,-4-5 32,0 2 0,-1-1-1,-1 1 1,1 1 0,-1 0 0,0 0-1,-1 1 1,0 1 0,0 0 0,0 0-1,0 2 1,-1-1 0,1 1-1,-21-1 1,20 4-247,0 0 1,0 1-1,0 1 0,0 0 0,0 1 1,1 0-1,-1 1 0,1 1 1,0 0-1,-12 6 0,18-7-22,1-1 0,0 1 0,0 0 0,0 0 0,0 0 0,1 1 0,0 0 0,0-1 0,0 2 0,0-1 0,1 0 0,0 1 0,0-1 0,1 1 0,-1 0 0,1 0 0,0 0 0,1 0 0,0 0 0,0 1 0,0-1 0,0 12 0,1-6 19,0-8-35,-1 0-1,1 0 1,1 0-1,-1 0 0,0 0 1,1 0-1,0 0 1,0 0-1,2 5 1,-2-7 7,1 0 1,-1-1-1,1 1 1,0-1 0,-1 0-1,1 0 1,0 1 0,0-1-1,0 0 1,0-1 0,0 1-1,0 0 1,0 0-1,0-1 1,0 1 0,0-1-1,0 0 1,0 0 0,0 0-1,0 0 1,3 0-1,260 9-162,-242-7 188,-12-1-4,0 0 0,0 0-1,0-1 1,1-1 0,-1 1 0,0-2 0,18-4 0,-27 4 58,0 1-1,0-1 1,0 0-1,0 0 0,0 1 1,-1-1-1,1-1 1,-1 1-1,1 0 1,-1 0-1,0 0 1,0-1-1,0 1 1,0-1-1,0 1 0,-1 0 1,1-1-1,-1 0 1,0 1-1,0-1 1,1 1-1,-2-1 1,1-2-1,0 0 20,0 0 1,0 0-1,-1 0 0,0 0 1,0 1-1,0-1 0,0 0 1,-1 1-1,1-1 0,-6-8 1,-5 0 156,-2 1-1,1 1 1,-1 0 0,-1 1 0,0 1-1,0 0 1,-33-13 0,-20-14-57,66 36-217,0-1 0,1 0 0,-1 0 0,1 0 0,-1 0 0,1 0 0,-1 0 0,1 0 0,0-1 0,-1 1 0,1-1 0,0 1 0,0 0-1,0-1 1,-1-2 0,2 3-148,1 0-1,-1 0 1,0 0-1,1 0 1,-1 0-1,1 0 1,-1 0 0,1 0-1,0 0 1,-1 0-1,1 0 1,0 0-1,-1 1 1,1-1-1,0 0 1,0 0-1,0 1 1,0-1-1,0 1 1,0-1-1,0 1 1,0-1-1,0 1 1,0 0-1,0-1 1,2 1-1,40-22-8520,-23 9 181</inkml:trace>
</inkml:ink>
</file>

<file path=ppt/ink/ink5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59.269"/>
    </inkml:context>
    <inkml:brush xml:id="br0">
      <inkml:brushProperty name="width" value="0.025" units="cm"/>
      <inkml:brushProperty name="height" value="0.025" units="cm"/>
    </inkml:brush>
  </inkml:definitions>
  <inkml:trace contextRef="#ctx0" brushRef="#br0">247 137 9353,'-23'-9'1080,"15"7"-550,1-1 0,-1 0 1,1 0-1,0 0 0,0-1 0,0 0 0,0 0 0,1-1 0,0 0 1,0 0-1,0 0 0,0-1 0,1 0 0,-6-8 0,8 9-382,1 1-1,-1 0 1,-1 0-1,1 1 0,0-1 1,-1 0-1,0 1 1,0 0-1,0 0 0,0 0 1,0 1-1,-1-1 1,1 1-1,-1 0 0,1 0 1,-1 0-1,-8-1 1,11 6-157,0 0 0,0 0 1,0 1-1,0-1 0,1 0 1,0 1-1,-1-1 0,1 1 1,0-1-1,1 1 0,-1 0 1,1 5-1,-3 3 4,-2 5 57,0 0 1,1-1-1,1 2 0,1-1 0,-1 24 0,4-36-38,-1 0 0,1 0-1,0 0 1,0 0 0,0 0-1,1-1 1,0 1 0,-1 0-1,2-1 1,-1 0-1,0 1 1,1-1 0,0 0-1,0 0 1,0 0 0,1-1-1,-1 1 1,1-1 0,0 0-1,0 0 1,0 0-1,0 0 1,6 2 0,23 10 205,58 19 0,-62-25-182,-12-5 234,0 0 1,0-2-1,0 0 1,0-1-1,1 0 0,20-3 1,5 1 235,-38 0-383,-1 0 0,1 1-1,-1-2 1,1 1-1,-1 0 1,0-1-1,0 0 1,0 0-1,0 0 1,0-1-1,0 1 1,-1-1 0,1 0-1,-1 0 1,0 0-1,0 0 1,0-1-1,0 1 1,0-1-1,-1 0 1,1 0-1,-1 0 1,0 0 0,-1 0-1,1 0 1,-1-1-1,2-5 1,-4 4-10,0 0 0,0 0-1,-1 0 1,0 0 0,0 0 0,0 1 0,-1-1 0,0 1 0,0-1 0,0 1 0,-1 0-1,0 0 1,0 1 0,0-1 0,0 1 0,-1 0 0,1 0 0,-8-4 0,-11-9 35,-1 2-1,-38-19 1,30 20-138,24 12-19,0-1 1,1 0-1,0-1 0,0 0 1,0 0-1,-12-9 0,19 13-28,0 0-1,0 0 1,0 0-1,-1 0 0,1-1 1,0 1-1,0 0 1,0 0-1,0 0 0,0 0 1,0-1-1,-1 1 1,1 0-1,0 0 0,0 0 1,0 0-1,0-1 1,0 1-1,0 0 0,0 0 1,0 0-1,0-1 1,0 1-1,0 0 0,0 0 1,0-1-1,0 1 1,0 0-1,0 0 0,0 0 1,0-1-1,1 1 1,-1 0-1,0 0 0,0 0 1,0 0-1,0-1 1,0 1-1,0 0 0,0 0 1,1 0-1,-1 0 1,0-1-1,14-4-1593,26-2-2228,-30 5 1903,21-3-4313,2-3-5038</inkml:trace>
</inkml:ink>
</file>

<file path=ppt/ink/ink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913"/>
    </inkml:context>
    <inkml:brush xml:id="br0">
      <inkml:brushProperty name="width" value="0.025" units="cm"/>
      <inkml:brushProperty name="height" value="0.025" units="cm"/>
    </inkml:brush>
  </inkml:definitions>
  <inkml:trace contextRef="#ctx0" brushRef="#br0">1 304 17553,'0'0'13265,"9"2"-12191,-4-2-1035,1 1 1,0-1 0,0 0 0,0 0-1,0 0 1,0-1 0,0 0 0,0 0 0,0-1-1,0 0 1,-1 0 0,1 0 0,-1 0 0,1-1-1,-1 0 1,0 0 0,0-1 0,0 1 0,0-1-1,-1 0 1,6-7 0,8-9-40,0 0 0,-2-1 0,-1-1 0,0-1 0,-2 0 0,0-1 0,-2 0 0,-1-1 0,9-31 0,-18 153 0,-1-91-10,0 16-880,0 1 1,1 0-1,5 23 0,-4-39 307,-1 0 0,1 0 0,1-1 0,-1 1 0,1-1 0,0 1-1,1-1 1,-1 0 0,1 0 0,1-1 0,-1 1 0,1-1 0,0 0-1,7 6 1,13 5-12981</inkml:trace>
</inkml:ink>
</file>

<file path=ppt/ink/ink5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59.990"/>
    </inkml:context>
    <inkml:brush xml:id="br0">
      <inkml:brushProperty name="width" value="0.025" units="cm"/>
      <inkml:brushProperty name="height" value="0.025" units="cm"/>
    </inkml:brush>
  </inkml:definitions>
  <inkml:trace contextRef="#ctx0" brushRef="#br0">75 151 11018,'-26'-1'7119,"11"7"-3599,12-3-3418,1 0 1,0 0-1,0 0 1,1 1 0,-1-1-1,0 0 1,1 1 0,0-1-1,-1 8 1,-3 3 292,2 0 0,0 1 0,1-1 0,0 1 0,1 0 0,2 29 0,0-41-313,0 0-1,0 0 1,1-1-1,-1 1 0,1 0 1,-1-1-1,1 1 1,0-1-1,0 0 1,0 0-1,0 0 1,0 0-1,1 0 1,-1 0-1,1 0 1,-1-1-1,1 1 1,-1-1-1,1 0 1,0 0-1,0 0 1,0 0-1,0 0 1,0 0-1,0-1 1,0 0-1,5 1 0,-1 0 39,1 0-1,0-1 1,0 1-1,0-2 0,0 1 1,-1-1-1,1 0 1,0-1-1,13-3 0,-16 2-34,0 0 0,-1 1 0,1-2-1,0 1 1,-1 0 0,0-1 0,0 0-1,0 0 1,0 0 0,-1 0 0,0-1-1,1 0 1,-2 1 0,1-1 0,0 0-1,-1 0 1,0-1 0,0 1 0,-1 0-1,0-1 1,1 1 0,-2-1 0,1-8-1,0 4 46,-2 1-1,1-1 0,-1 1 0,-1 0 1,0 0-1,0-1 0,-1 1 0,0 1 1,0-1-1,-1 0 0,0 1 0,-1 0 1,-6-10-1,-99-100-129,133 117-3710,2 2-1180,4 0-1724</inkml:trace>
</inkml:ink>
</file>

<file path=ppt/ink/ink5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4:03.575"/>
    </inkml:context>
    <inkml:brush xml:id="br0">
      <inkml:brushProperty name="width" value="0.025" units="cm"/>
      <inkml:brushProperty name="height" value="0.025" units="cm"/>
    </inkml:brush>
  </inkml:definitions>
  <inkml:trace contextRef="#ctx0" brushRef="#br0">68 1754 10762,'0'-4'541,"0"-1"0,0 1 0,0-1 0,1 1 0,0 0 0,0-1 0,0 1 0,0 0 0,1 0 0,0 0 0,0 0 0,0 0 0,0 0 0,3-4 0,-3 4-209,0-1 1,-1 0 0,0 0-1,0 0 1,0 0 0,0 0 0,-1 0-1,0 0 1,0 0 0,0 0-1,-2-7 1,-10-56 719,5 47-212,0 0-1,-11-20 0,10 25-813,0-1 0,2 0 0,0-1 0,-3-18 0,5 15 434,0 4-184,2 0 1,0 0-1,0 0 1,2-22-1,1 36-236,1 1 0,-1-1 0,1 1 0,0-1-1,-1 1 1,1 0 0,0 0 0,0 0 0,0 0 0,4-3 0,16-18 97,-20 19-42,0-1-1,-1 1 1,0-1-1,0 0 1,0 0-1,0 1 1,-1-1-1,0 0 1,0 0-1,0 0 1,-1 0-1,1 1 1,-1-1-1,0 0 1,-1 0-1,1 1 1,-1-1-1,-2-4 1,1 2-26,1-1 0,0 0 0,0 0 0,0 0 0,0-11 1,3 13-62,0-1 0,0 1 0,0 0 1,1 0-1,4-10 0,7-29 65,-12 31-78,-1 2 1,1 1 1,0-1-1,1 0 0,1 1 0,-1-1 0,6-11 0,-5 20-9,1 0 0,-1 0-1,1 0 1,-1 1 0,1 0 0,0-1-1,0 1 1,0 1 0,0-1-1,0 1 1,1-1 0,4 0 0,17-7-34,29-28-56,-45 29 48,1 0 1,0 1-1,0 0 1,16-6-1,-23 11 46,0 1 0,0 0 0,0 0 0,1 0 0,-1 0 0,0 1 0,1 0 0,-1 0 0,0 0 0,1 0 0,-1 1-1,0-1 1,0 1 0,1 0 0,-1 1 0,0-1 0,5 3 0,4 2 24,0 0-1,0 0 1,1-2 0,0 0-1,0 0 1,0-1-1,1-1 1,-1 0 0,1-1-1,-1-1 1,1 0-1,-1-1 1,1-1-1,25-5 1,-24 3-7,1 1 0,0 1 0,0 0 0,0 1 0,0 1 0,0 1 0,25 4 0,-25-2 0,0-1 0,1-1 0,-1-1 0,0 0 0,0-2 0,0 1 0,26-7 0,-30 4 68,-1-1-1,0 0 1,1 0-1,-1-1 1,-1-1-1,19-12 1,-25 14-39,0 0 0,0 0 1,0 0-1,0 0 1,-1-1-1,0 0 0,0 0 1,-1 0-1,1 0 0,-2 0 1,1-1-1,0 1 1,-1-1-1,2-11 0,0-12 52,-1-1 0,-1-35-1,-3 48-39,0 1-1,2-1 1,0 0 0,1 1-1,1-1 1,1 1 0,0 0-1,1 0 1,1 0-1,10-20 1,17-16-49,-23 38 0,0 0 0,-1 0 0,0-1 0,-2 0 0,0 0 0,0-1 0,-2 1 0,5-23 0,-9 37-207,1 1-1,-1-1 1,0 1 0,1 0-1,-1-1 1,1 1 0,-1 0 0,1 0-1,0 0 1,-1 0 0,1 1-1,0-1 1,0 0 0,0 1-1,0-1 1,-1 1 0,1-1-1,0 1 1,0 0 0,0 0-1,0 0 1,0 0 0,0 0 0,2 1-1,24-5-5355,-6-6-4639</inkml:trace>
</inkml:ink>
</file>

<file path=ppt/ink/ink5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4:05.156"/>
    </inkml:context>
    <inkml:brush xml:id="br0">
      <inkml:brushProperty name="width" value="0.025" units="cm"/>
      <inkml:brushProperty name="height" value="0.025" units="cm"/>
    </inkml:brush>
  </inkml:definitions>
  <inkml:trace contextRef="#ctx0" brushRef="#br0">49 177 9513,'0'0'3609,"-8"0"-2291,-24 0-538,24 0-86,14 0 875,137 6 2074,4 1-3431,416-38-272,-2-37 40,-540 66 35,70-11-7,96-12 485,207-2-1,-157 27 2076,-235 0-1714,-5 0-96,-15 0-692,-29 0-1911,0-9-3748,14-5-2879</inkml:trace>
</inkml:ink>
</file>

<file path=ppt/ink/ink5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4:06.851"/>
    </inkml:context>
    <inkml:brush xml:id="br0">
      <inkml:brushProperty name="width" value="0.025" units="cm"/>
      <inkml:brushProperty name="height" value="0.025" units="cm"/>
    </inkml:brush>
  </inkml:definitions>
  <inkml:trace contextRef="#ctx0" brushRef="#br0">0 25 8456,'0'0'15257,"15"-1"-14413,444 8 1407,-101 1-904,223-17 2219,-633 8-2177,0-1-4599,59-4-3614,-2 2 4173,15-13-7556</inkml:trace>
</inkml:ink>
</file>

<file path=ppt/ink/ink5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4:09.288"/>
    </inkml:context>
    <inkml:brush xml:id="br0">
      <inkml:brushProperty name="width" value="0.025" units="cm"/>
      <inkml:brushProperty name="height" value="0.025" units="cm"/>
    </inkml:brush>
  </inkml:definitions>
  <inkml:trace contextRef="#ctx0" brushRef="#br0">15 122 7399,'1'-9'304,"1"-11"1560,2-42 5877,-4 31-1654,-9 69-5080,3 11-188,1 84 1,5-132-785,0 1 1,-1-1 0,1 1 0,0 0 0,0-1 0,0 1 0,0-1-1,0 1 1,0-1 0,1 1 0,-1-1 0,1 1 0,-1-1-1,1 1 1,-1-1 0,1 1 0,0-1 0,-1 0 0,1 1 0,0-1-1,0 0 1,0 0 0,0 0 0,0 0 0,1 0 0,-1 0-1,0 0 1,0 0 0,1 0 0,-1 0 0,0-1 0,1 1 0,-1 0-1,1-1 1,-1 1 0,1-1 0,-1 0 0,1 1 0,-1-1-1,1 0 1,-1 0 0,3 0 0,1-1 76,0 0 0,0-1-1,-1 1 1,1-1 0,-1 0 0,1 0 0,-1 0-1,1-1 1,-1 0 0,0 0 0,0 0 0,5-5-1,5-7-32,-1-1 0,0-1 0,-1 0 0,0-1 0,-2 0 0,0-1 0,-1 0 0,12-38-1,-17 166-590,-3-98 566,1 0 0,-1 1-1,2-1 1,0 0 0,0 0 0,6 14-1,-8-23-168,0 0 1,0 0-1,0 0 0,0 0 0,0 0 0,1 0 0,-1-1 0,1 1 0,-1-1 0,1 1 0,-1-1 0,1 1 0,0-1 0,0 0 0,-1 0 0,1 0 0,0 0 0,0 0 0,0 0 0,0-1 0,0 1 0,0-1 0,1 1 0,-1-1 0,0 0 0,0 0 0,0 1 0,0-2 0,0 1 0,1 0 0,-1 0 0,0-1 1,0 1-1,0-1 0,0 0 0,0 1 0,0-1 0,0 0 0,0 0 0,0 0 0,1-2 0,19-16-4295,-3-5-2668</inkml:trace>
</inkml:ink>
</file>

<file path=ppt/ink/ink5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4:09.646"/>
    </inkml:context>
    <inkml:brush xml:id="br0">
      <inkml:brushProperty name="width" value="0.025" units="cm"/>
      <inkml:brushProperty name="height" value="0.025" units="cm"/>
    </inkml:brush>
  </inkml:definitions>
  <inkml:trace contextRef="#ctx0" brushRef="#br0">158 0 4676,'0'0'19171,"-10"3"-17495,-53 20 650,60-22-2265,0 0 1,1 0-1,-1 0 1,0 1-1,1-1 1,0 1-1,-1-1 0,1 1 1,0 0-1,0 0 1,0 0-1,0 0 1,0 0-1,1 1 1,-1-1-1,0 1 1,1-1-1,0 1 0,0-1 1,0 1-1,0 0 1,0-1-1,0 1 1,1 0-1,-1 3 1,1-5-73,1 0 1,-1 0 0,1 0 0,-1 0 0,1-1 0,0 1 0,-1 0 0,1-1-1,0 1 1,0 0 0,-1-1 0,1 1 0,0-1 0,0 1 0,0-1 0,0 1-1,0-1 1,0 0 0,-1 0 0,1 1 0,0-1 0,0 0 0,0 0 0,0 0-1,1 0 1,33 3-77,-26-3 48,7 1-140,-1 0 1,1 2-1,0 0 1,19 6-1,-32-8 160,0 0 0,0 0-1,0 0 1,0 1 0,0-1 0,0 1 0,-1-1-1,1 1 1,0 0 0,-1 0 0,0 1 0,1-1-1,-1 0 1,0 1 0,0-1 0,0 1-1,0 0 1,-1 0 0,1-1 0,-1 1 0,0 0-1,0 0 1,0 1 0,0-1 0,0 0 0,-1 0-1,1 7 1,-1-7 72,-1-1 0,0 1 1,0 0-1,0 0 0,0 0 0,0-1 0,0 1 1,-1 0-1,1-1 0,-1 1 0,0-1 0,0 0 0,0 0 1,0 1-1,0-1 0,0 0 0,0-1 0,-1 1 0,-2 2 1,-56 29 1405,51-29-1163,-5 5-23,0-2 1,-1 0 0,0-1-1,-1-1 1,0 0-1,1-1 1,-24 2 0,45-17-2783,5 2 432,1 1 0,0 0 0,20-10 0,0-1-2027,12-10-3359</inkml:trace>
</inkml:ink>
</file>

<file path=ppt/ink/ink5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4:10.224"/>
    </inkml:context>
    <inkml:brush xml:id="br0">
      <inkml:brushProperty name="width" value="0.025" units="cm"/>
      <inkml:brushProperty name="height" value="0.025" units="cm"/>
    </inkml:brush>
  </inkml:definitions>
  <inkml:trace contextRef="#ctx0" brushRef="#br0">199 63 15663,'0'0'12614,"-1"4"-12469,-10 15-3,0-2 1,-1 1-1,-1-2 0,0 1 1,-26 23-1,0 1 258,22-22-237,9-11-126,0 0 0,1 1-1,1 0 1,-7 10 0,13-19-65,0 0 0,0 0 0,0 0 0,0 0 0,0 0 0,0 0 0,0 0 0,0 0 0,0 0 0,1 0 0,-1 0 0,0 0 0,0 0 0,0 0 0,0 0 0,0 0 0,0 0 0,0 0 0,0 0 0,0 0 0,1 0 0,-1 0 0,0 0 0,0 0 0,0 0 0,0 0 0,0 0 0,0 0 0,0 0 0,0 0 0,0 0 0,1 0 0,-1 0 0,0 1-1,0-1 1,0 0 0,0 0 0,0 0 0,0 0 0,0 0 0,0 0 0,0 0 0,0 0 0,0 0 0,0 0 0,0 1 0,0-1 0,0 0 0,0 0 0,0 0 0,0 0 0,0 0 0,0 0 0,0 0 0,0 0 0,0 1 0,0-1 0,0 0 0,0 0 0,0 0 0,0 0 0,0 0 0,0 0 0,14-7-1047,15-12-771,19-28-1516,-29 26-2908,26-39 1,-18 16 2022,-6-3 4667,-11 15 3684,-3 0 3918,-11 107-1351,14 1-4857,31 75-2067,-39-143-134,10 35-402,-13-18-3469,-1-25 3962,1 0 0,-1 0 0,1 0 1,0 0-1,-1 0 0,1 0 0,-1-1 1,1 1-1,-1-1 0,1 1 1,0-1-1,-1 1 0,1-1 0,0 1 1,-1-1-1,1 0 0,0 0 0,0 0 1,-2-1-1,-69-58-2482,25 18 7024,46 42-3993,0-1 1,1 1-1,-1-1 1,0 0-1,0 1 0,1-1 1,-1 0-1,0 0 1,1 0-1,-1 1 1,1-1-1,-1 0 0,1 0 1,-1 0-1,1 0 1,0 0-1,-1 0 1,1 0-1,0 0 0,0 0 1,0 0-1,-1 0 1,1 0-1,1 0 1,-1 0-1,0 0 0,0-1 1,1 0-85,0 0 0,0 1 1,0-1-1,1 1 0,-1-1 1,0 1-1,1 0 0,-1 0 0,1-1 1,-1 1-1,1 0 0,-1 0 1,1 0-1,2 0 0,11-5-248,0 0 0,32-6 0,-32 9 557,106-35-4866,-59 11-2905</inkml:trace>
</inkml:ink>
</file>

<file path=ppt/ink/ink5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2.034"/>
    </inkml:context>
    <inkml:brush xml:id="br0">
      <inkml:brushProperty name="width" value="0.025" units="cm"/>
      <inkml:brushProperty name="height" value="0.025" units="cm"/>
    </inkml:brush>
  </inkml:definitions>
  <inkml:trace contextRef="#ctx0" brushRef="#br0">1 74 9513,'0'0'16175,"4"10"-15833,21 82-144,-15-46-305,-9-44 27,-1 0 0,0 0 0,1 0 0,0 0 1,-1 0-1,1 0 0,0 0 0,0 0 0,0 0 1,1 0-1,-1-1 0,0 1 0,0 0 0,1-1 1,-1 1-1,1-1 0,0 0 0,2 2 0,-3-3 44,0 0-1,0 0 0,1 0 0,-1 0 1,0 0-1,0 0 0,0 0 1,1 0-1,-1-1 0,0 1 0,0-1 1,0 1-1,0-1 0,0 1 0,0-1 1,0 1-1,0-1 0,0 0 0,0 0 1,0 0-1,0 1 0,0-1 1,0 0-1,-1 0 0,1 0 0,0 0 1,-1 0-1,1 0 0,-1 0 0,1-1 1,-1 1-1,0 0 0,1-1 0,10-23-1062,-2-1-1,0 1 1,-2-1-1,8-45 1,-10 9 3778,-5 75-2423,0 14 179,5 50 0,-4-71-428,0 0-1,0 1 1,1-1 0,0 0 0,0-1 0,0 1-1,0 0 1,1-1 0,0 1 0,0-1-1,1 0 1,-1 0 0,1 0 0,6 6 0,18-1-755,-28-9 595,1-1 0,-1 0-1,1 0 1,-1 1-1,1-1 1,-1 0 0,1 0-1,-1 0 1,1 0 0,0 0-1,-1 0 1,1 0 0,-1 0-1,1 0 1,-1 0 0,1 0-1,-1 0 1,1 0-1,0-1 1,-1 1 0,1 0-1,-1 0 1,1-1 0,-1 1-1,0 0 1,1-1 0,-1 1-1,1 0 1,-1-1-1,1 1 1,-1 0 0,0-1-1,1 1 1,-1-1 0,0 1-1,0-1 1,1 1 0,-1-1-1,0 1 1,0-1 0,0 1-1,1-1 1,-1 0 0,-1-1 59,0 1 1,0-1 0,0 1 0,0 0 0,0-1 0,-1 1 0,1 0 0,0 0 0,-1 0 0,1 0 0,-1 0 0,1 0 0,-1 1-1,1-1 1,-1 0 0,0 1 0,1-1 0,-3 1 0,-36-11 2017,38 10-1733,-35-4 3473,19 7-1343,18-2-2271,0 0 0,0 0-1,-1 0 1,1 1-1,0-1 1,-1 0-1,1 0 1,0 0 0,0 1-1,-1-1 1,1 0-1,0 0 1,0 1 0,0-1-1,-1 0 1,1 0-1,0 1 1,0-1-1,0 0 1,0 1 0,0-1-1,0 0 1,0 1-1,0-1 1,-1 0-1,1 1 1,0-1 0,0 0-1,0 1 1,0-1-1,1 0 1,-1 1-1,0-1 1,0 0 0,0 1-1,0-1 1,0 1-1,3 0-21,0-1 1,-1 1-1,1 0 0,0-1 0,0 0 0,-1 1 0,1-1 0,0 0 1,0-1-1,4 1 0,-2-1 15,6 1-330,0-1 1,0 0-1,0-1 1,12-3-1,19-10-4537,-17 3-835</inkml:trace>
</inkml:ink>
</file>

<file path=ppt/ink/ink5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2.597"/>
    </inkml:context>
    <inkml:brush xml:id="br0">
      <inkml:brushProperty name="width" value="0.025" units="cm"/>
      <inkml:brushProperty name="height" value="0.025" units="cm"/>
    </inkml:brush>
  </inkml:definitions>
  <inkml:trace contextRef="#ctx0" brushRef="#br0">49 186 12908,'0'0'9161,"-7"9"-8382,-24 28 129,30-36-878,0 0 1,0 0 0,0 0-1,0 0 1,1 0 0,-1 0-1,0 0 1,1 1 0,-1-1-1,1 0 1,-1 0 0,1 1-1,-1-1 1,1 0-1,0 1 1,0-1 0,0 0-1,0 1 1,0-1 0,0 0-1,0 0 1,0 1 0,0-1-1,1 0 1,-1 1-1,0-1 1,1 2 0,0-3-26,0 0 0,0 0 0,-1 1 1,1-1-1,0 0 0,-1 0 0,1 0 1,0 0-1,0 0 0,-1 0 0,1 0 1,0 0-1,0 0 0,-1 0 0,1 0 1,0-1-1,0 1 0,-1 0 0,1 0 1,0-1-1,-1 1 0,1-1 0,-1 1 1,1 0-1,0-1 0,-1 1 0,1-1 0,-1 1 1,1-1-1,-1 0 0,1 1 0,-1-1 1,0 1-1,1-1 0,-1 0 0,0 1 1,1-1-1,-1-1 0,32-66 355,-20 38-229,-13 39-187,1 1-1,0-1 1,0 0-1,3 15 1,-2-13 71,-1-10-14,0 1 1,0-1-1,-1 0 0,1 0 0,0 1 0,1-1 0,-1 0 0,0 1 1,0-1-1,1 0 0,-1 0 0,0 1 0,1-1 0,-1 0 0,1 0 1,0 0-1,-1 0 0,1 0 0,0 0 0,0 0 0,-1 0 0,1 0 1,0 0-1,0 0 0,0 0 0,0-1 0,0 1 0,1 0 0,-1-1 1,0 1-1,1 0 0,0-2 13,1 1-1,-1-1 1,0 0 0,0 1-1,0-1 1,-1 0 0,1 0-1,0 0 1,0-1 0,0 1-1,-1 0 1,1-1 0,-1 1 0,1-1-1,-1 0 1,0 1 0,3-4-1,25-45 379,-24 41-351,-1 0 0,1 0 0,1 0 0,-1 1 1,1 0-1,1 0 0,13-12 0,-20 20-32,0 0 1,1-1-1,-1 1 0,0 0 1,1-1-1,-1 1 1,1 0-1,-1 0 0,1-1 1,-1 1-1,0 0 0,1 0 1,-1 0-1,1 0 1,-1 0-1,1 0 0,-1-1 1,1 1-1,-1 0 0,1 0 1,-1 1-1,1-1 0,-1 0 1,1 0-1,-1 0 1,1 0-1,-1 0 0,1 0 1,-1 1-1,1-1 0,-1 0 1,1 0-1,-1 1 1,0-1-1,1 0 0,-1 1 1,0-1-1,1 0 0,-1 1 1,0-1-1,1 1 1,-1-1-1,0 0 0,0 1 1,1-1-1,-1 1 0,0-1 1,0 1-1,0-1 1,0 1-1,1-1 0,-1 1 1,5 35 74,-4-21 50,-1-14-117,0 0-1,0 1 1,0-1 0,0 0-1,1 1 1,-1-1-1,0 0 1,1 0-1,-1 1 1,1-1-1,0 0 1,-1 0-1,1 0 1,0 0 0,0 0-1,-1 0 1,1 0-1,0 0 1,0 0-1,0 0 1,0 0-1,0 0 1,0-1 0,1 1-1,-1 0 1,0-1-1,0 1 1,0-1-1,1 1 1,-1-1-1,0 0 1,1 0-1,-1 1 1,0-1 0,1 0-1,-1 0 1,0 0-1,1 0 1,-1-1-1,0 1 1,0 0-1,1 0 1,-1-1 0,2 0-1,2-1 83,0-1-1,0 1 1,-1-1-1,1 0 1,-1 0-1,0-1 0,1 1 1,-2-1-1,8-8 1,-7 7-62,0 0-1,0-1 1,-1 1 0,1-1-1,-1 0 1,0 0 0,-1 0-1,0-1 1,0 1 0,0 0-1,0-1 1,-1 1-1,0-1 1,-1-8 0,0 12-389,2 2-1009,8-2 928,49-17-3576,-1-2-5184,-37 14 3155</inkml:trace>
</inkml:ink>
</file>

<file path=ppt/ink/ink5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2.954"/>
    </inkml:context>
    <inkml:brush xml:id="br0">
      <inkml:brushProperty name="width" value="0.025" units="cm"/>
      <inkml:brushProperty name="height" value="0.025" units="cm"/>
    </inkml:brush>
  </inkml:definitions>
  <inkml:trace contextRef="#ctx0" brushRef="#br0">57 56 8456,'0'0'14702,"-8"3"-13271,0-1-1070,5-1-278,0-1 0,1 1 1,-1 0-1,0 0 1,1 0-1,-1 0 0,0 0 1,1 1-1,-1-1 1,1 1-1,0-1 1,0 1-1,0 0 0,-3 3 1,5-1 15,11-9-139,15-13-1183,-20 11 637,-5 7 427,-1-1 0,0 0 0,1 1 0,-1-1 0,0 0 0,1 1 0,-1-1 0,1 1-1,-1-1 1,1 0 0,-1 1 0,1-1 0,0 1 0,-1 0 0,1-1 0,0 1 0,-1-1 0,1 1 0,0 0-1,-1 0 1,1-1 0,0 1 0,-1 0 0,1 0 0,0 0 0,0 0 0,-1 0 0,1 0 0,0 0 0,0 0-1,-1 0 1,1 0 0,0 0 0,0 0 0,-1 1 0,1-1 0,0 0 0,-1 0 0,1 1 0,0-1-1,-1 1 1,1-1 0,0 1 0,1 0-20,-1 0 0,0-1 0,1 1 0,-1 0 0,1-1 0,-1 1 0,1-1-1,-1 0 1,1 1 0,-1-1 0,1 0 0,0 0 0,-1 0 0,1 0 0,-1 0 0,1 0 0,0-1-1,-1 1 1,1 0 0,-1-1 0,1 1 0,-1-1 0,1 0 0,-1 1 0,3-3 0,36-25-4730,-33 22 2116,11-8-1755</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883"/>
    </inkml:context>
    <inkml:brush xml:id="br0">
      <inkml:brushProperty name="width" value="0.025" units="cm"/>
      <inkml:brushProperty name="height" value="0.025" units="cm"/>
    </inkml:brush>
  </inkml:definitions>
  <inkml:trace contextRef="#ctx0" brushRef="#br0">0 103 3171,'0'0'29596,"93"-47"-29596,-40 28 0,1 2 0,0 4-320,-10 6-929,-11 7-161,-10 0-480,-11 7-1345,-12 9 353,-6 2 319,-16 2-2177,-10 0-3012</inkml:trace>
</inkml:ink>
</file>

<file path=ppt/ink/ink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8.461"/>
    </inkml:context>
    <inkml:brush xml:id="br0">
      <inkml:brushProperty name="width" value="0.025" units="cm"/>
      <inkml:brushProperty name="height" value="0.025" units="cm"/>
    </inkml:brush>
  </inkml:definitions>
  <inkml:trace contextRef="#ctx0" brushRef="#br0">67 226 7559,'-9'7'6598,"-48"33"-2754,63-38-451,42-3-1298,138-42 365,25-3-2240,186 9-298,-75 12-4,-316 24 82,6 0 17,0 0-1,1-1 1,-1-1-1,0 1 1,-1-2-1,1 0 1,-1 0 0,20-11-1,-32 15-3,1 0 0,-1 0 0,1 0 0,-1 0 1,1 0-1,-1 0 0,1 0 0,-1 0 0,1 0 0,-1 0 0,1 0 0,0 0 0,-1 0 0,1-1 0,-1 1 0,1 0 1,-1 0-1,1-1 0,0 1 0,-1 0 0,1 0 0,0-1 0,-1 1 0,1 0 0,0-1 0,-1 1 0,1-1 0,0 1 1,0 0-1,-1-1 0,1 1 0,0-1 0,0 1 0,0-1 0,0 1 0,0-1 0,-1 1 0,1 0 0,0-1 0,0 1 1,0-1-1,0 1 0,0-1 0,1 1 0,-1-1 0,0 1 0,0-1 0,0 1 0,0-1 0,0 1 0,1 0 1,-1-1-1,0 1 0,0-1 0,1 1 0,-1 0 0,0-1 0,1 1 0,-1 0 0,0-1 0,1 1 0,-1 0 0,0-1 1,1 1-1,-1 0 0,1 0 0,-1 0 0,1-1 0,-39-2 531,-10 4-458,0 2 0,-80 16-1,-96 36-56,55-13 48,-289 50 72,440-85-275,31-6-249,34-3 59,37-15 359,125-42 0,-92 24-6,-88 27-17,354-94-764,-286 81-199,195-15 0,-256 35 777,-36 1 164,0 0-1,1 0 1,-1 0-1,1 0 0,-1 0 1,1 0-1,-1 0 1,1 0-1,-1 0 0,1 0 1,-1 0-1,1 0 1,-1 0-1,1 0 0,-1 1 1,1-1-1,-1 0 1,0 0-1,1 1 1,-1-1-1,1 0 0,-1 0 1,0 1-1,1-1 1,-1 1-1,0-1 0,1 0 1,-1 1-1,0-1 1,1 1-1,-1-1 1,0 0-1,0 1 0,0-1 1,0 1-1,1-1 1,-1 1-1,0-1 0,0 1 1,0-1-1,0 1 1,0-1-1,0 1 0,0-1 1,0 1-1,0-1 1,0 1-1,0-1 1,-1 0-1,1 1 0,0-1 1,0 1-1,0-1 1,-1 1-1,1-1 0,0 1 1,0-1-1,-1 0 1,1 1-1,0-1 0,-1 0 1,1 1-1,-1-1 1,1 0-1,0 0 1,-2 1-1,-25 24 336,-25 8 203,-1-2-1,-94 39 0,-124 33 1411,235-91-1745,-8 4-30,-7 3-143,0-2 1,-101 19 0,149-35-103,-37 0-1335,38-1 1159,1 0 0,-1 0-1,1-1 1,-1 1 0,1-1-1,-1 1 1,1-1 0,0 0-1,-1 1 1,1-1 0,0 0 0,0 0-1,-1 0 1,0-1 0,-11-28-7283</inkml:trace>
</inkml:ink>
</file>

<file path=ppt/ink/ink5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3.283"/>
    </inkml:context>
    <inkml:brush xml:id="br0">
      <inkml:brushProperty name="width" value="0.025" units="cm"/>
      <inkml:brushProperty name="height" value="0.025" units="cm"/>
    </inkml:brush>
  </inkml:definitions>
  <inkml:trace contextRef="#ctx0" brushRef="#br0">85 181 3683,'0'0'18658,"-8"6"-17286,3-3-1269,-39 35 1413,41-36-1319,1 1-1,-1 0 1,1 0 0,-1 1-1,1-1 1,0 1 0,1-1 0,-1 1-1,0-1 1,1 1 0,0 0 0,0 0-1,0-1 1,0 9 0,1-12-191,0 1 1,0-1-1,0 0 1,0 1-1,0-1 1,0 0-1,0 0 0,0 1 1,0-1-1,0 0 1,0 1-1,0-1 1,0 0-1,0 0 1,1 1-1,-1-1 1,0 0-1,0 0 0,0 1 1,0-1-1,1 0 1,-1 0-1,0 1 1,0-1-1,1 0 1,-1 0-1,0 0 1,0 0-1,1 1 1,-1-1-1,0 0 0,1 0 1,-1 0-1,0 0 1,0 0-1,1 0 1,-1 0-1,0 0 1,1 0-1,-1 0 1,0 0-1,1 0 1,18-6 120,13-16 12,-9-4-156,-1-1 0,-2-1-1,-1-1 1,-1 0 0,-1-1-1,-2-1 1,11-33-1,-25 62-99,-2 14-326,-10 33 365,6-30 137,1 0 1,1 0-1,0 1 0,0 20 1,3-35-51,0 0 0,0 0 0,0 0 0,0 0 0,0 0 0,0 0 0,1 0 1,-1 0-1,0-1 0,1 1 0,-1 0 0,0 0 0,1 0 0,-1 0 0,1 0 0,0-1 0,-1 1 1,1 0-1,-1-1 0,1 1 0,0 0 0,0-1 0,-1 1 0,1-1 0,0 1 0,0-1 0,1 1 0,1 0-74,-1 0 0,1-1 0,0 1 0,-1-1 0,1 0 0,0 0 0,0 0 0,-1 0-1,6-1 1,-1 0-1016,0-1 1,0 1-1,0-2 0,0 1 0,-1-1 0,1 0 0,6-4 1,13-14-7910</inkml:trace>
</inkml:ink>
</file>

<file path=ppt/ink/ink5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3.891"/>
    </inkml:context>
    <inkml:brush xml:id="br0">
      <inkml:brushProperty name="width" value="0.025" units="cm"/>
      <inkml:brushProperty name="height" value="0.025" units="cm"/>
    </inkml:brush>
  </inkml:definitions>
  <inkml:trace contextRef="#ctx0" brushRef="#br0">1 146 12107,'0'0'11329,"0"11"-10769,1 90 417,-1-101-957,0 1 1,0-1-1,0 0 1,0 0-1,-1 0 1,1 1-1,0-1 1,0 0-1,0 0 1,0 0-1,0 1 1,0-1-1,0 0 1,0 0-1,0 1 1,0-1-1,0 0 1,1 0-1,-1 0 1,0 1-1,0-1 1,0 0-1,0 0 1,0 0-1,0 0 1,0 1-1,0-1 1,1 0-1,-1 0 1,0 0-1,0 0 1,0 1-1,0-1 1,1 0-1,-1 0 1,0 0-1,0 0 1,0 0-1,1 0 1,-1 0-1,0 0 1,0 0-1,0 0 1,1 0-1,-1 1 1,0-1-1,0 0 1,0 0-1,1 0 1,-1-1-1,0 1 1,0 0-1,10-12 815,6-20 4,-9 11-747,-1-1-1,-1 0 1,0 0-1,-2 0 1,1-42 0,-7 56-216,-5 17-9,-4 19 43,7 16 91,5-43 4,0-1 0,0 1 0,0 0 0,0 0 0,0-1 1,0 1-1,0 0 0,0-1 0,0 1 0,1 0 0,-1-1 0,0 1 0,1 0 1,-1-1-1,0 1 0,1 0 0,-1-1 0,1 1 0,-1-1 0,1 1 0,-1-1 1,1 1-1,-1-1 0,1 1 0,-1-1 0,1 1 0,0-1 0,-1 0 1,1 1-1,0-1 0,-1 0 0,1 0 0,0 0 0,-1 1 0,1-1 0,0 0 1,0 0-1,-1 0 0,1 0 0,0 0 0,-1 0 0,1 0 0,0-1 0,0 1 1,-1 0-1,1 0 0,0 0 0,-1-1 0,1 1 0,0 0 0,-1-1 1,1 1-1,-1-1 0,1 1 0,0-1 0,6-4 58,0 0 0,0-1 0,-1 1 0,0-1-1,0 0 1,-1-1 0,1 1 0,-1-1 0,-1 0 0,5-9 0,-3 6-36,1-1 0,0 1 1,16-16-1,-23 26-32,0 0 0,0 0 0,0 0 0,0-1 0,0 1 0,0 0 0,0 0 0,1 0 0,-1 0 0,0 0 0,0 0 0,0 0 0,0 0 0,0 0 0,1 0 0,-1 0 0,0 0 0,0 0 0,0 0 0,0 0 0,0 0 0,1 0 0,-1 0 0,0 0 0,0 0 0,0 0 0,0 0 0,0 0 0,1 0 0,-1 0 0,0 0 0,0 0 1,0 0-1,0 0 0,0 0 0,1 0 0,-1 1 0,0-1 0,0 0 0,0 0 0,0 0 0,0 0 0,0 0 0,0 0 0,0 0 0,0 1 0,0-1 0,1 0 0,-1 0 0,0 0 0,0 0 0,0 0 0,0 1 0,3 14-125,-2 22 101,-1-32 35,-1 35 35,2 46 68,-1-85-112,0-1-1,0 1 1,0-1 0,0 0 0,0 1 0,0-1 0,0 1 0,1-1 0,-1 1 0,0-1 0,0 1 0,0-1 0,1 0 0,-1 1 0,0-1 0,0 1 0,1-1 0,-1 0 0,0 1 0,1-1 0,-1 0 0,0 1 0,1-1 0,-1 0 0,1 0 0,-1 1 0,0-1 0,1 0 0,-1 0 0,1 0 0,-1 0 0,1 0 0,-1 1 0,1-1 0,-1 0 0,1 0 0,-1 0 0,1 0 0,-1 0 0,0 0-1,1-1 1,-1 1 0,1 0 0,-1 0 0,1 0 0,-1 0 0,1 0 0,-1-1 0,0 1 0,1 0 0,-1 0 0,1-1 0,-1 1 0,0 0 0,1-1 0,-1 1 0,1-1 0,20-21-2645,-3-24-7031,-11 21 91</inkml:trace>
</inkml:ink>
</file>

<file path=ppt/ink/ink5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4.217"/>
    </inkml:context>
    <inkml:brush xml:id="br0">
      <inkml:brushProperty name="width" value="0.025" units="cm"/>
      <inkml:brushProperty name="height" value="0.025" units="cm"/>
    </inkml:brush>
  </inkml:definitions>
  <inkml:trace contextRef="#ctx0" brushRef="#br0">0 55 10666,'0'0'9876,"6"-9"-9572,19-25-181,-25 33-124,1 1 1,0-1-1,-1 0 0,1 0 0,-1 0 0,1 1 0,0-1 1,-1 0-1,1 1 0,0-1 0,0 1 0,0-1 1,-1 1-1,1-1 0,0 1 0,0 0 0,0-1 0,0 1 1,1 0-1,5 10 536,-5 26 1198,-2-34-1444,-1 20 685,0-15-826,1 0 0,0 1 1,0-1-1,0 0 0,3 11 0,-3-18-201,1 1 0,-1-1 0,0 1 0,1-1 0,-1 1-1,0-1 1,1 0 0,-1 1 0,0-1 0,1 0 0,-1 1-1,1-1 1,-1 0 0,1 0 0,-1 1 0,1-1 0,-1 0-1,1 0 1,-1 0 0,1 0 0,-1 0 0,1 0 0,-1 0 0,1 0-1,-1 0 1,1 0 0,8-4-5334,-3-5-1441</inkml:trace>
</inkml:ink>
</file>

<file path=ppt/ink/ink5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4.549"/>
    </inkml:context>
    <inkml:brush xml:id="br0">
      <inkml:brushProperty name="width" value="0.025" units="cm"/>
      <inkml:brushProperty name="height" value="0.025" units="cm"/>
    </inkml:brush>
  </inkml:definitions>
  <inkml:trace contextRef="#ctx0" brushRef="#br0">101 67 7271,'0'0'19506,"25"67"-19410,-20-46-96,1-3-800,-4-2-898,0 0-384,1-5 32,-3-7-416,0-1-1314</inkml:trace>
  <inkml:trace contextRef="#ctx0" brushRef="#br0" timeOffset="1">1 89 11819,'0'0'13549,"56"-47"-12972,-28 41-417,3 1-128,-6 3-353,1-4-2017,-5-1-2434,-3-9-8841</inkml:trace>
</inkml:ink>
</file>

<file path=ppt/ink/ink5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6.502"/>
    </inkml:context>
    <inkml:brush xml:id="br0">
      <inkml:brushProperty name="width" value="0.025" units="cm"/>
      <inkml:brushProperty name="height" value="0.025" units="cm"/>
    </inkml:brush>
  </inkml:definitions>
  <inkml:trace contextRef="#ctx0" brushRef="#br0">18 61 6919,'-2'1'10291,"-3"-8"-7763,-2-8-939,7 16-1539,0 0 0,1 0 1,-1-1-1,1 1 1,0-1-1,-1 1 0,1 0 1,-1-1-1,1 1 0,0-1 1,0 1-1,-1-1 1,1 1-1,0-1 0,0 0 1,-1 1-1,1-1 0,0 0 1,0 0-1,0 0 1,0 1-1,0-1 0,-1 0 1,1 0-1,0 0 0,0 0 1,0-1-1,0 1 1,0 0-1,-1 0 0,1 0 1,0-1-1,0 1 1,0 0-1,-1-1 0,1 1 1,0-1-1,1 0 0,-1 0 44,0 0-1,1-1 0,-1 1 0,0-1 1,0 1-1,1-1 0,-1 1 0,-1-1 0,1 1 1,0-1-1,0 0 0,0 0 0,-1 1 1,1-1-1,-1 0 0,0 0 0,1 0 1,-1 1-1,0-1 0,0-3 0,0 5-49,0 0-1,0-1 1,0 1 0,0-1-1,0 1 1,0 0-1,0-1 1,-1 1 0,1 0-1,0-1 1,0 1-1,0 0 1,0-1 0,-1 1-1,1 0 1,0-1-1,0 1 1,0 0-1,-1-1 1,1 1 0,0 0-1,-1 0 1,1-1-1,0 1 1,0 0 0,-1 0-1,1 0 1,-1-1-1,1 1 1,-1 0-1,0 0-16,0 1 1,0-1-1,0 0 0,0 1 0,0-1 0,0 1 0,0-1 0,1 1 0,-1-1 0,0 1 0,0 0 0,0-1 0,1 1 0,-1 0 0,0 0 0,1 0 0,-2 1 0,-19 36 545,20-36-551,0 0 0,1 0-1,-1 0 1,0 0 0,1 0 0,-1 1-1,1-1 1,0 0 0,-1 0-1,1 0 1,0 1 0,0-1-1,1 0 1,-1 0 0,0 0-1,1 0 1,0 3 0,0-4-9,-1-1 1,1 1-1,0-1 1,-1 1-1,1-1 0,0 1 1,-1-1-1,1 0 1,0 1-1,-1-1 0,1 0 1,0 0-1,0 1 1,-1-1-1,1 0 1,0 0-1,0 0 0,-1 0 1,1 0-1,0 0 1,0 0-1,0 0 1,-1 0-1,1 0 0,0-1 1,0 1-1,-1 0 1,1 0-1,0-1 0,-1 1 1,1-1-1,0 1 1,-1 0-1,1-1 1,0 1-1,-1-1 0,1 1 1,0-2-1,22-20 369,-21 20-354,0 1-8,-1 0 0,0-1 0,0 1 0,0 0-1,0 0 1,0-1 0,0 1 0,-1 0-1,1-1 1,0 1 0,-1-1 0,1 1 0,-1-1-1,1 1 1,-1-1 0,0-2 0,0 4 98,-12 14 59,-10 26 559,21-36-286,3-6-35,11-20 28,-10 17-410,-1 1 0,1-1 0,-1 0 0,0 0 0,-1 0 0,1-1 0,-1 1 0,0 0 0,0-6 0,-1 11-32,0 0 0,0-1 0,0 1 0,0 0 0,-1 0 0,1 0 0,0 0 0,0-1 0,0 1 0,-1 0 0,1 0 0,0 0 0,0 0-1,0 0 1,-1 0 0,1 0 0,0 0 0,0 0 0,-1 0 0,1 0 0,0 0 0,0 0 0,-1 0 0,1 0 0,0 0 0,0 0 0,-1 0 0,1 0 0,0 0 0,0 0 0,-1 0 0,1 0 0,0 0 0,0 0 0,0 1 0,-1-1 0,1 0 0,0 0 0,0 0 0,0 0 0,-1 1 0,1-1 0,0 0 0,0 0 0,0 0 0,0 1 0,0-1 0,0 0 0,-1 1 0,-9 7-95,9-7 57,1-1 1,-1 1-1,1 0 1,-1-1 0,1 1-1,-1 0 1,1-1-1,-1 1 1,1 0-1,0 0 1,0-1-1,-1 1 1,1 0 0,0 0-1,0 0 1,0-1-1,0 1 1,0 0-1,0 0 1,0 0 0,0-1-1,0 1 1,0 0-1,0 0 1,0 0-1,1-1 1,-1 1-1,0 0 1,1 0 0,-1-1-1,0 1 1,1 0-1,-1-1 1,1 1-1,-1 0 1,1-1-1,-1 1 1,1-1 0,0 1-1,1 0 1,14 0-3942,3-10-3848,-4-6-6565</inkml:trace>
</inkml:ink>
</file>

<file path=ppt/ink/ink5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8.675"/>
    </inkml:context>
    <inkml:brush xml:id="br0">
      <inkml:brushProperty name="width" value="0.025" units="cm"/>
      <inkml:brushProperty name="height" value="0.025" units="cm"/>
    </inkml:brush>
  </inkml:definitions>
  <inkml:trace contextRef="#ctx0" brushRef="#br0">3 1 14029,'0'0'12396,"-2"61"-12332,2-30-32,0 0 0,0-2 0,2-2-288,-1-8-705,1-3-1249,-2-7-1057</inkml:trace>
</inkml:ink>
</file>

<file path=ppt/ink/ink5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9.016"/>
    </inkml:context>
    <inkml:brush xml:id="br0">
      <inkml:brushProperty name="width" value="0.025" units="cm"/>
      <inkml:brushProperty name="height" value="0.025" units="cm"/>
    </inkml:brush>
  </inkml:definitions>
  <inkml:trace contextRef="#ctx0" brushRef="#br0">1 112 11050,'0'0'9449,"3"-10"-7692,-1 5-1662,0 1 1,0-1-1,0 0 1,1 1 0,-1 0-1,1-1 1,0 1-1,0 0 1,1 0 0,-1 1-1,1-1 1,0 1-1,0 0 1,0 0-1,0 0 1,0 0 0,1 1-1,-1 0 1,1-1-1,8-1 1,-1-1-69,1 1 1,0 0-1,0 0 1,1 2-1,-1 0 1,14-1-1,-27 3-27,1 0-1,-1 0 1,1 0 0,-1 0-1,1 0 1,-1 0-1,1 1 1,-1-1 0,1 0-1,-1 0 1,1 0-1,-1 1 1,1-1 0,-1 0-1,1 0 1,-1 1 0,0-1-1,1 0 1,-1 1-1,0-1 1,1 1 0,-1-1-1,0 0 1,0 1-1,1-1 1,-1 1 0,0-1-1,0 1 1,0-1-1,1 1 1,-1-1 0,0 1-1,-1 23 528,-14 20 945,-55 61 1331,77-106-11296,6-7 4307,2-7-2738</inkml:trace>
</inkml:ink>
</file>

<file path=ppt/ink/ink5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9.391"/>
    </inkml:context>
    <inkml:brush xml:id="br0">
      <inkml:brushProperty name="width" value="0.025" units="cm"/>
      <inkml:brushProperty name="height" value="0.025" units="cm"/>
    </inkml:brush>
  </inkml:definitions>
  <inkml:trace contextRef="#ctx0" brushRef="#br0">15 59 13805,'0'0'3977,"-1"9"-897,-12 117 3999,12-125-7071,1-1-1,0 0 1,0 1-1,0-1 1,0 1-1,0-1 1,1 0-1,-1 1 1,0-1-1,0 0 1,0 1-1,0-1 1,0 0-1,0 1 1,0-1-1,1 0 1,-1 1-1,0-1 1,0 0-1,1 0 1,-1 1-1,0-1 1,0 0-1,1 0 1,-1 1-1,0-1 1,1 0-1,-1 0 1,0 0-1,1 1 1,-1-1-1,0 0 1,1 0-1,-1 0 1,0 0-1,1 0 1,-1 0-1,0 0 1,1 0-1,-1 0 1,0 0-1,1 0 1,-1 0-1,1 0 1,-1 0-1,0 0 1,1 0-1,-1 0 1,0-1-1,1 1 1,-1 0-1,0 0 1,1 0-1,-1-1 1,0 1-1,0 0 1,1-1-1,18-14 119,-14 8-142,0 0 0,-1-1 0,0 1 0,-1-1 0,1 0 0,-1 0 0,-1 0 0,0-1-1,0 1 1,0-1 0,-1 1 0,-1-1 0,1 0 0,-1 1 0,-2-15 0,2 23 17,0-1 0,0 1 0,0 0 0,0-1-1,0 1 1,-1 0 0,1-1 0,0 1 0,0 0-1,0 0 1,0-1 0,0 1 0,-1 0 0,1-1-1,0 1 1,0 0 0,0 0 0,-1 0 0,1-1 0,0 1-1,0 0 1,-1 0 0,1 0 0,0-1 0,0 1-1,-1 0 1,1 0 0,0 0 0,-1 0 0,1 0-1,0 0 1,-1 0 0,1 0 0,0 0 0,0 0-1,-1 0 1,1 0 0,0 0 0,-1 0 0,1 0-1,0 0 1,-1 0 0,1 0 0,0 0 0,-1 0-1,1 0 1,0 1 0,0-1 0,-1 0 0,1 0 0,0 0-1,0 0 1,-1 1 0,1-1 0,0 0 0,0 0-1,0 1 1,-1-1 0,1 0 0,0 0 0,0 1-1,0-1 1,0 0 0,-1 1 0,-11 19 48,11-19-39,1 1 0,-1-1 0,1 1 0,0-1 0,-1 1 0,1-1 0,0 1 0,0-1 0,0 1 0,0-1 0,0 1 0,1-1 0,-1 1 0,0-1 0,1 1 0,-1-1 0,1 1 0,0-1 0,1 3 0,-1-3-2,-1-1 0,1 1 0,0-1 0,0 1 0,0-1 0,0 0 0,0 0 0,0 1 0,0-1 0,0 0 0,0 0 0,0 0-1,0 0 1,0 0 0,0 0 0,0 0 0,0 0 0,0 0 0,-1-1 0,1 1 0,0 0 0,2-1 0,4-2 26,0-1-1,0 0 1,0 0 0,0 0 0,0-1-1,5-6 1,12-14-143,11-9-364,-32 87 244,-3-41 278,0 45 560,0-56-619,0-1 1,0 1 0,0 0-1,0 0 1,0 0-1,0-1 1,0 1 0,0 0-1,0 0 1,0 0-1,0-1 1,1 1 0,-1 0-1,0 0 1,1-1-1,-1 1 1,0 0 0,1 0-1,-1-1 1,1 1 0,-1-1-1,1 1 1,-1 0-1,1-1 1,0 1 0,-1-1-1,1 1 1,0-1-1,-1 0 1,1 1 0,0-1-1,-1 0 1,1 1-1,0-1 1,0 0 0,0 0-1,-1 0 1,1 1-1,0-1 1,0 0 0,0 0-1,-1 0 1,1 0-1,0-1 1,0 1 0,0 0-1,-1 0 1,1 0-1,0-1 1,0 1 0,-1 0-1,2-1 1,0-1-567,0-1 0,-1 1 0,1-1 0,0 1 1,-1-1-1,0 1 0,0-1 0,0 0 0,0 0 0,0 0 1,0 0-1,-1 1 0,1-1 0,-1-4 0,1-17-5680</inkml:trace>
</inkml:ink>
</file>

<file path=ppt/ink/ink5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7:59.736"/>
    </inkml:context>
    <inkml:brush xml:id="br0">
      <inkml:brushProperty name="width" value="0.025" units="cm"/>
      <inkml:brushProperty name="height" value="0.025" units="cm"/>
    </inkml:brush>
  </inkml:definitions>
  <inkml:trace contextRef="#ctx0" brushRef="#br0">1 4 5157,'0'0'18834,"40"-4"-30525</inkml:trace>
</inkml:ink>
</file>

<file path=ppt/ink/ink5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00.860"/>
    </inkml:context>
    <inkml:brush xml:id="br0">
      <inkml:brushProperty name="width" value="0.025" units="cm"/>
      <inkml:brushProperty name="height" value="0.025" units="cm"/>
    </inkml:brush>
  </inkml:definitions>
  <inkml:trace contextRef="#ctx0" brushRef="#br0">0 121 5221,'0'0'16880,"4"-11"-15780,-3 7-919,15-46 240,-15 48-316,0-1 1,0 0-1,0 0 0,1 1 1,-1-1-1,1 1 0,0-1 1,0 1-1,0 0 0,0 0 1,0 0-1,0 0 0,0 0 1,1 0-1,-1 0 0,1 1 1,4-3-1,-6 4-71,-1 0 1,1 0-1,-1 0 0,1 0 1,-1 0-1,1 0 1,0 0-1,-1 0 0,1 0 1,-1 0-1,1 1 0,-1-1 1,1 0-1,-1 0 0,1 1 1,-1-1-1,1 0 1,-1 0-1,0 1 0,1-1 1,-1 1-1,1-1 0,-1 0 1,0 1-1,1-1 0,-1 1 1,0-1-1,1 1 1,-1-1-1,0 1 0,0-1 1,0 1-1,1-1 0,-1 1 1,0-1-1,0 1 0,0-1 1,0 1-1,0 0 1,2 35 935,-2-34-921,0 1 1,-1 0 0,1-1 0,0 1-1,0 0 1,1-1 0,-1 1 0,1 0-1,-1-1 1,1 1 0,0 0 0,0-1-1,0 1 1,2 2 0,-2-4-27,0-1 0,0 1 0,1-1 0,-1 0 0,0 1-1,0-1 1,0 0 0,0 0 0,1 0 0,-1 0 0,0 0 0,0 0 0,1 0 0,-1-1 0,0 1 0,0 0 0,0-1 0,0 1-1,0 0 1,0-1 0,1 0 0,-1 1 0,0-1 0,0 0 0,0 1 0,-1-1 0,1 0 0,0 0 0,0 0 0,0 0 0,-1 0 0,2-1-1,15-11-1278,-17 13 1044,1 0 1,0 0 0,0 0-1,0 0 1,0 0 0,-1 0-1,1 0 1,0 0 0,0 0-1,0 1 1,0-1 0,-1 0-1,1 0 1,0 1 0,0-1-1,-1 1 1,1-1 0,0 1-1,0-1 1,-1 1 0,1-1-1,-1 1 1,1-1 0,0 1-1,0 1 1,0-1-47,1 0 0,-1 0-1,0 0 1,1 0 0,-1 0 0,1-1 0,0 1 0,-1 0 0,1-1 0,0 1-1,-1-1 1,1 0 0,0 1 0,-1-1 0,1 0 0,0 0 0,0 0-1,-1 0 1,1-1 0,0 1 0,0 0 0,-1-1 0,1 1 0,0-1-1,-1 0 1,1 1 0,-1-1 0,1 0 0,-1 0 0,1 0 0,-1 0-1,0 0 1,1 0 0,-1 0 0,0-1 0,2-1 0,3-3-262,0 0 0,-1 0 0,0-1 0,0 1 0,0-1 0,5-10 0,-4-5 5805,-6 22-5129,0 0 1,0-1 0,0 1 0,0 0 0,0 0-1,0 0 1,0-1 0,0 1 0,0 0-1,0 0 1,-1 0 0,1-1 0,0 1 0,0 0-1,0 0 1,0 0 0,0 0 0,0-1 0,0 1-1,0 0 1,-1 0 0,1 0 0,0 0 0,0 0-1,0 0 1,0-1 0,-1 1 0,1 0-1,0 0 1,0 0 0,0 0 0,0 0 0,-1 0-1,1 0 1,0 0 0,0 0 0,0 0 0,-1 0-1,1 0 1,0 0 0,0 0 0,0 0-1,-1 0 1,1 0 0,-15 11 5186,5 4-6776,2 11 1927,8-26-567,0 1 0,0-1-1,0 1 1,0-1 0,0 1 0,0-1 0,0 1-1,0-1 1,0 1 0,1-1 0,-1 1 0,0-1-1,0 1 1,0-1 0,1 1 0,-1-1-1,0 0 1,0 1 0,1-1 0,-1 1 0,0-1-1,1 0 1,-1 1 0,1-1 0,-1 0 0,1 1-1,15-1-4803,8-12-3332,-6 0-2852</inkml:trace>
</inkml:ink>
</file>

<file path=ppt/ink/ink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9.256"/>
    </inkml:context>
    <inkml:brush xml:id="br0">
      <inkml:brushProperty name="width" value="0.025" units="cm"/>
      <inkml:brushProperty name="height" value="0.025" units="cm"/>
    </inkml:brush>
  </inkml:definitions>
  <inkml:trace contextRef="#ctx0" brushRef="#br0">0 1 17777,'0'0'5829,"29"77"-3939,-19-32-705,-4 8-832,1 3-257,-2 6-32,-2-4 0,-1-3-160,-2-6-801,0-9-224,0-9 224,-4-13-1153,-7-12-1858,-2-6-3106</inkml:trace>
</inkml:ink>
</file>

<file path=ppt/ink/ink5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01.708"/>
    </inkml:context>
    <inkml:brush xml:id="br0">
      <inkml:brushProperty name="width" value="0.025" units="cm"/>
      <inkml:brushProperty name="height" value="0.025" units="cm"/>
    </inkml:brush>
  </inkml:definitions>
  <inkml:trace contextRef="#ctx0" brushRef="#br0">1 241 10858,'0'0'13304,"43"1"-13032,-40-2-255,0 1-1,0-1 1,0 0 0,0 0 0,-1 0-1,1 0 1,0-1 0,-1 1 0,1-1-1,-1 1 1,1-1 0,-1 0 0,0 0-1,0 0 1,0 0 0,0 0 0,0-1-1,0 1 1,0-1 0,-1 1 0,0-1-1,1 0 1,-1 1 0,0-1 0,0 0-1,0 0 1,-1 0 0,1-3 0,-17 20 159,14-12-120,1 0 0,0 0 1,0 0-1,0 0 0,1 0 1,-1 0-1,0 0 0,1 0 0,0 0 1,-1 0-1,1 0 0,0 1 1,0 3-1,0-5-39,1 0 0,-1 0-1,0 0 1,0 0 0,1 0 0,-1-1-1,1 1 1,-1 0 0,1 0 0,-1 0-1,1 0 1,0-1 0,-1 1 0,1 0 0,0 0-1,0-1 1,-1 1 0,1-1 0,0 1-1,0-1 1,1 1 0,1 0-38,-1 0 1,0-1-1,1 0 0,-1 1 1,1-1-1,-1 0 1,0 0-1,1 0 0,-1-1 1,1 1-1,-1-1 0,0 1 1,1-1-1,-1 0 0,0 0 1,1 0-1,-1 0 1,0 0-1,0 0 0,0-1 1,0 1-1,0-1 0,2-2 1,10-11-137,0-1 1,-1 0 0,-1-1 0,0-1-1,-1 0 1,-1 0 0,-1-1 0,-1 0-1,0-1 1,8-34 0,-21 77 347,2 0 1,-1 40-1,4-53-370,1 0 0,0 0 0,1 0 0,0 0-1,0 0 1,1 0 0,1 0 0,0-1 0,4 10 0,-6-15 835,-3-6-89,-10-16 349,7 13-728,1 0 0,1-1-1,-1 1 1,1-1 0,0 0 0,-2-8 0,51 14-4534,4-7-4654,-27-5 7942,-10-5 13971,-18 20-10102,-2 15-2610,6-17-192,0 1-1,0-1 1,0 1 0,0-1 0,0 0-1,0 1 1,1-1 0,-1 0 0,0 1-1,1-1 1,-1 0 0,1 1-1,0-1 1,-1 0 0,1 0 0,0 0-1,0 0 1,0 0 0,-1 0 0,1 0-1,0 0 1,0 0 0,1 0 0,-1 0-1,0 0 1,0-1 0,0 1-1,0 0 1,1-1 0,-1 1 0,0-1-1,1 0 1,-1 1 0,0-1 0,1 0-1,-1 0 1,0 0 0,1 0 0,-1 0-1,1 0 1,-1 0 0,0 0-1,1-1 1,-1 1 0,0 0 0,1-1-1,-1 1 1,2-2 0,5 0-41,0-1 0,0-1-1,0 1 1,0-1 0,-1 0 0,12-10 0,-3 5 133,-7 7-8749</inkml:trace>
</inkml:ink>
</file>

<file path=ppt/ink/ink5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02.304"/>
    </inkml:context>
    <inkml:brush xml:id="br0">
      <inkml:brushProperty name="width" value="0.025" units="cm"/>
      <inkml:brushProperty name="height" value="0.025" units="cm"/>
    </inkml:brush>
  </inkml:definitions>
  <inkml:trace contextRef="#ctx0" brushRef="#br0">0 39 11147,'0'3'7369,"1"14"-5482,-1-13-1722,0-1 0,1 0-1,0 0 1,-1 0 0,1 0 0,0 0-1,0 0 1,0 0 0,1 0-1,-1 0 1,1 0 0,0-1 0,0 1-1,0-1 1,0 1 0,0-1-1,0 0 1,0 0 0,1 0 0,-1 0-1,1 0 1,0 0 0,0-1-1,-1 1 1,1-1 0,0 0 0,0 0-1,6 1 1,-4-1-269,0-1-1,0 0 1,0-1 0,0 1-1,0-1 1,0 0 0,0 0-1,0-1 1,0 1 0,-1-1-1,1 0 1,-1-1 0,1 1-1,-1-1 1,0 1 0,0-1-1,7-7 1,4-5-2364,0-2 1,-1 0-1,18-29 0,-81 210 12938,5-20-4177,46-165-25415,0 10 9395</inkml:trace>
</inkml:ink>
</file>

<file path=ppt/ink/ink5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02.696"/>
    </inkml:context>
    <inkml:brush xml:id="br0">
      <inkml:brushProperty name="width" value="0.025" units="cm"/>
      <inkml:brushProperty name="height" value="0.025" units="cm"/>
    </inkml:brush>
  </inkml:definitions>
  <inkml:trace contextRef="#ctx0" brushRef="#br0">47 48 16976,'0'0'11579,"-7"7"-11536,2-3-35,2-1 1,0-1-1,0 1 0,1 0 1,-1-1-1,1 1 1,-1 0-1,1 1 1,0-1-1,0 0 0,1 1 1,-1-1-1,1 1 1,-1-1-1,1 1 1,0 0-1,1-1 0,-1 6 1,1-9-5,0 1 0,0-1 1,0 1-1,0-1 0,0 1 0,0-1 1,1 1-1,-1-1 0,0 1 0,0-1 1,1 1-1,-1-1 0,0 0 0,1 1 1,-1-1-1,1 0 0,-1 1 0,0-1 1,1 0-1,-1 1 0,1-1 0,-1 0 1,1 0-1,-1 1 0,1-1 0,-1 0 1,1 0-1,-1 0 0,1 0 0,-1 0 1,1 0-1,-1 0 0,1 0 0,-1 0 1,1 0-1,-1 0 0,1 0 0,-1 0 1,1 0-1,-1 0 0,1 0 0,-1-1 1,1 1-1,-1 0 0,0 0 0,1-1 1,-1 1-1,2-1 0,24-14 178,-15 4-339,-1 0 0,0-1 0,-1 0 0,0 0 0,-1-1 1,0-1-1,6-15 0,-15 84-382,-6 37 907,7-92-383,0 0-1,0 1 1,0-1-1,0 1 1,0-1-1,0 0 1,0 1-1,0-1 1,0 1 0,0-1-1,0 1 1,0-1-1,0 0 1,0 1-1,1-1 1,-1 1-1,0-1 1,0 0-1,0 1 1,1-1-1,-1 0 1,0 1-1,0-1 1,1 0-1,-1 1 1,0-1 0,0 0-1,1 0 1,-1 1-1,1-1 1,-1 0-1,0 0 1,1 0-1,-1 1 1,0-1-1,1 0 1,-1 0-1,1 0 1,17-8-1930,13-24-4710,-13 4-557</inkml:trace>
</inkml:ink>
</file>

<file path=ppt/ink/ink5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03.055"/>
    </inkml:context>
    <inkml:brush xml:id="br0">
      <inkml:brushProperty name="width" value="0.025" units="cm"/>
      <inkml:brushProperty name="height" value="0.025" units="cm"/>
    </inkml:brush>
  </inkml:definitions>
  <inkml:trace contextRef="#ctx0" brushRef="#br0">42 1 8296,'0'0'18300,"-4"10"-16672,-5 16-1055,2 0 0,0 0 0,2 0 0,1 1 0,-1 42 0,5-68-691,0-1 0,0 1 0,0-1 0,0 1 0,0-1 0,0 1 0,0-1 0,0 1 0,0-1 0,1 1-1,-1-1 1,0 1 0,0-1 0,1 1 0,-1-1 0,0 1 0,0-1 0,1 0 0,-1 1 0,1-1 0,-1 1 0,0-1 0,1 0 0,-1 0 0,1 1 0,-1-1 0,1 0 0,-1 0 0,1 1 0,-1-1 0,1 0 0,-1 0-1,1 0 1,-1 0 0,1 0 0,-1 0 0,1 0 0,-1 0 0,1 0 0,0 0 0,1 0-417,-1 0 0,0 0 0,1-1 0,-1 1 0,1-1 0,-1 1 0,1-1 0,-1 1 0,0-1 0,0 0 0,1 0 0,-1 1 0,0-1-1,1-1 1,9-12-7467</inkml:trace>
</inkml:ink>
</file>

<file path=ppt/ink/ink5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03.401"/>
    </inkml:context>
    <inkml:brush xml:id="br0">
      <inkml:brushProperty name="width" value="0.025" units="cm"/>
      <inkml:brushProperty name="height" value="0.025" units="cm"/>
    </inkml:brush>
  </inkml:definitions>
  <inkml:trace contextRef="#ctx0" brushRef="#br0">25 72 13677,'0'0'17323,"9"-1"-16891,-7 1-421,8-1 40,1-1-1,0 1 1,19-8-1,-28 9-40,0 0-1,0-1 1,-1 1-1,1-1 1,0 1 0,-1-1-1,1 0 1,0 0-1,-1 1 1,1-1 0,-1 0-1,1-1 1,-1 1-1,0 0 1,0 0 0,1-1-1,-1 1 1,0 0-1,0-1 1,0 1 0,0-1-1,-1 0 1,1 1 0,0-1-1,-1 0 1,1 1-1,-1-1 1,1 0 0,-1 0-1,0 1 1,0-1-1,1 0 1,-2 0 0,1 0-1,0 1 1,0-1-1,0 0 1,-1-2 0,0 4-14,0-1 1,0 0-1,0 1 1,0-1-1,0 1 1,0 0-1,-1-1 0,1 1 1,0 0-1,0-1 1,0 1-1,0 0 1,0 0-1,0 0 1,-1 0-1,1 0 1,0 0-1,0 0 1,0 1-1,0-1 1,-2 1-1,-24 6-89,20-3 100,2 0 1,-1 1-1,0 0 1,1 0 0,0 0-1,0 0 1,1 1-1,-1 0 1,1 0-1,1 0 1,-5 9 0,5-10-1,1 0 1,0 0 0,0 0-1,0 0 1,1 0 0,-1 1-1,1-1 1,0 0 0,1 1-1,0-1 1,0 1 0,0-1-1,0 1 1,1-1 0,2 10-1,-2-13-4,0 0 0,0-1-1,1 1 1,-1 0 0,1 0 0,-1-1-1,1 1 1,-1 0 0,1-1-1,0 0 1,0 1 0,0-1 0,0 0-1,0 0 1,0 0 0,0 0-1,1-1 1,-1 1 0,0 0-1,0-1 1,0 0 0,4 1 0,57 0-722,-53-1 388,2-1-252,-1 0 0,1 0 0,0-1 0,-1-1 0,13-4 0,27-17-6788,-13-2-5212</inkml:trace>
</inkml:ink>
</file>

<file path=ppt/ink/ink5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40.190"/>
    </inkml:context>
    <inkml:brush xml:id="br0">
      <inkml:brushProperty name="width" value="0.025" units="cm"/>
      <inkml:brushProperty name="height" value="0.025" units="cm"/>
    </inkml:brush>
  </inkml:definitions>
  <inkml:trace contextRef="#ctx0" brushRef="#br0">65 83 6598,'0'0'22283,"6"4"-21232,-1 1-764,-3-3-211,0-1 1,-1 1 0,1 0 0,0-1-1,0 0 1,0 1 0,0-1 0,0 0-1,0 0 1,0 0 0,1-1-1,-1 1 1,0 0 0,1-1 0,-1 1-1,3-1 1,-4-3 6,0 1 0,0-1 0,0 0 0,0 0 0,-1 0 0,1 0 0,-1 0 0,0 0-1,0 0 1,0 0 0,0 0 0,-1 0 0,1 0 0,-2-4 0,2 6-83,-1 0 0,0 0 0,1 0 0,-1 0 0,0 0 0,0 1 0,0-1 0,0 0 0,1 0 0,-1 0 0,0 1 0,0-1 0,-1 1 0,1-1 0,0 1 0,0-1 0,0 1 0,0-1 0,0 1 0,0 0 0,-1 0 0,1 0 0,0-1 0,0 1 0,0 0 0,-1 0 0,1 1 0,0-1 0,0 0 0,0 0 0,-1 1 0,1-1 0,0 0 0,0 1 0,0-1 0,0 1 0,0 0 0,-1 0 0,-1 1 0,0 0 0,0 0 0,1 0 0,-1 0 0,1 0 0,-1 1 0,1-1 0,0 1 0,0 0 0,0-1 0,1 1 0,-4 6 0,4-4 0,0 1 0,0-1 0,0 0 0,1 1 0,0-1 0,1 12 0,-1-17 0,0 1 0,0 0 0,0-1 0,0 1 0,0 0 0,0-1 0,1 1 0,-1 0 0,0-1 0,0 1 0,1 0 0,-1-1 0,0 1 0,1-1 0,-1 1 0,1 0 0,-1-1 0,1 1 0,-1-1 0,1 0 0,-1 1 0,1-1 0,0 1 0,0-1 0,0 0 0,0 0 0,1-1 0,-1 1 0,0 0 0,0-1 0,0 1 0,0 0 0,0-1 0,0 1 0,-1-1 0,1 0 0,0 1 0,0-1 0,0 0 0,0 0 0,-1 1 0,1-1 0,0 0 0,-1 0 0,2-1 0,1-3 0,1-1 0,-1 1 0,0-1 0,0 0 0,0 0 0,-1 0 0,0-1 0,0 1 0,-1 0 0,0-1 0,0 1 0,0-1 0,-1 1 0,0-1 0,-1-8 0,1 14 0,0 1 0,-1-1 0,1 0 0,0 0 0,-1 0 0,1 0 0,0 0 0,-1 1 0,1-1 0,-1 0 0,1 0 0,-1 1 0,0-1 0,1 0 0,-1 1 0,0-1 0,1 0 0,-1 1 0,0-1 0,0 1 0,0 0 0,1-1 0,-1 1 0,0-1 0,0 1 0,0 0 0,0 0 0,0 0 0,0-1 0,0 1 0,1 0 0,-1 0 0,0 0 0,0 0 0,0 1 0,0-1 0,0 0 0,0 0 0,0 0 0,0 1 0,1-1 0,-1 0 0,-2 2 0,0-1 0,0 0 0,0 0 0,0 1 0,-1 0 0,1-1 0,1 1 0,-1 0 0,0 1 0,0-1 0,-4 5 0,3 0 0,1 0 0,-1 1 0,1 0 0,0-1 0,1 1 0,0 0 0,0 0 0,1 0 0,0 0 0,0 1 0,1-1 0,1 13 0,-1-20 0,0 0 0,0-1 0,0 1 0,1 0 0,-1-1 0,0 1 0,0-1 0,1 1 0,-1-1 0,0 1 0,1-1 0,-1 1 0,0-1 0,1 1 0,-1-1 0,1 1 0,-1-1 0,1 0 0,-1 1 0,1-1 0,-1 0 0,1 1 0,0-1 0,-1 0 0,1 0 0,-1 1 0,1-1 0,0 0 0,-1 0 0,1 0 0,-1 0 0,1 0 0,0 0 0,-1 0 0,1 0 0,0 0 0,-1 0 0,1 0 0,-1-1 0,1 1 0,0 0 0,-1 0 0,1-1 0,-1 1 0,1 0 0,-1-1 0,1 1 0,-1 0 0,1-1 0,-1 1 0,1-1 0,-1 1 0,1-1 0,29-23 0,-22 15 0,0 0 0,-1 0 0,0-1 0,-1 0 0,0 0 0,0-1 0,-1 0 0,0 0 0,-1 0 0,0 0 0,2-16 0,-6 27 0,0 0 0,0 0 0,0 1 0,0-1 0,0 0 0,0 0 0,0 0 0,0 1 0,-1-1 0,1 0 0,0 0 0,0 0 0,0 1 0,0-1 0,0 0 0,-1 0 0,1 0 0,0 0 0,0 0 0,0 1 0,-1-1 0,1 0 0,0 0 0,0 0 0,-1 0 0,1 0 0,0 0 0,0 0 0,0 0 0,-1 0 0,1 0 0,0 0 0,0 0 0,-1 0 0,1 0 0,0 0 0,0 0 0,-1 0 0,1 0 0,0 0 0,0 0 0,0 0 0,-1-1 0,1 1 0,0 0 0,0 0 0,0 0 0,-1 0 0,1 0 0,0-1 0,0 1 0,0 0 0,0 0 0,-1 0 0,1 0 0,0-1 0,0 1 0,0 0 0,0 0 0,0-1 0,0 1 0,0 0 0,0 0 0,0 0 0,0-1 0,0 1 0,0-1 0,-14 17 0,6-7 0,1 1 0,1 0 0,0 1 0,0 0 0,1 0 0,1 0 0,0 1 0,0-1 0,1 1 0,-2 17 0,8-29 0,3-8 0,5-9 0,-6-1-218,-1 4-885,-3 12-9,0 6-496,-1 5-6426</inkml:trace>
</inkml:ink>
</file>

<file path=ppt/ink/ink5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41.021"/>
    </inkml:context>
    <inkml:brush xml:id="br0">
      <inkml:brushProperty name="width" value="0.025" units="cm"/>
      <inkml:brushProperty name="height" value="0.025" units="cm"/>
    </inkml:brush>
  </inkml:definitions>
  <inkml:trace contextRef="#ctx0" brushRef="#br0">1702 821 12043,'-6'-10'7127,"-8"7"-3646,-23 3-1780,25 0-840,-19 3 155,0 1 0,-1 1 0,2 2 0,-59 20-1,-39 8 93,97-29-1036,-1-1-1,0-2 1,0-1 0,0-1-1,0-2 1,0-1-1,0-2 1,0-1-1,0-1 1,1-2-1,0-1 1,1-1-1,0-2 1,-32-17-1,-29-19-76,2-4 0,2-3-1,3-4 1,3-4 0,2-4-1,-116-126 1,184 181-280,1-1 1,0 0-1,1 0 1,1-1-1,0 0 0,-9-26 1,14 33-410,1 0 1,1 0 0,0 0-1,0 0 1,0 0 0,1-1-1,0-7 1,0 9-587,1-1-1,1 1 1,-1 0-1,1-1 1,0 1-1,0 0 1,1 0-1,6-11 1,11-15-9595</inkml:trace>
</inkml:ink>
</file>

<file path=ppt/ink/ink5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41.674"/>
    </inkml:context>
    <inkml:brush xml:id="br0">
      <inkml:brushProperty name="width" value="0.025" units="cm"/>
      <inkml:brushProperty name="height" value="0.025" units="cm"/>
    </inkml:brush>
  </inkml:definitions>
  <inkml:trace contextRef="#ctx0" brushRef="#br0">291 5 15407,'0'0'5733,"-9"-2"-3197,5 1-2383,-1 0-1,1 1 1,-1 0 0,1 0 0,-1 0 0,1 0-1,-1 0 1,1 1 0,-1 0 0,1 0 0,0 0-1,-1 1 1,1-1 0,0 1 0,0 0 0,0 0 0,0 0-1,0 1 1,0 0 0,1-1 0,-1 1 0,1 1-1,-4 4 1,-12 10 105,0 0 0,2 2 0,0 0 0,2 1 0,0 1 0,1 0 0,-11 28-1,18-37-205,1 2 1,1-1-1,0 1 0,1 0 0,0 0 0,2 0 0,-1 0 0,2 0 0,0 1 0,1-1 0,1 1 0,0-1 0,5 24 0,-5-36-77,0 0 0,0 1-1,0-1 1,0 0 0,1 0 0,0 0-1,-1 0 1,1 0 0,0 0 0,0-1-1,1 1 1,-1 0 0,0-1 0,1 0-1,0 0 1,-1 0 0,1 0-1,0 0 1,0 0 0,0-1 0,0 1-1,0-1 1,1 0 0,-1 0 0,0 0-1,1 0 1,-1-1 0,1 1 0,-1-1-1,0 0 1,1 0 0,-1 0 0,1 0-1,-1-1 1,0 0 0,6-1-1,3-1-697,0 0-1,0-1 1,-1 0-1,1-1 1,-1 0-1,0-1 0,-1 0 1,20-15-1,8-15-4972,-4-4-3192</inkml:trace>
</inkml:ink>
</file>

<file path=ppt/ink/ink5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42.112"/>
    </inkml:context>
    <inkml:brush xml:id="br0">
      <inkml:brushProperty name="width" value="0.025" units="cm"/>
      <inkml:brushProperty name="height" value="0.025" units="cm"/>
    </inkml:brush>
  </inkml:definitions>
  <inkml:trace contextRef="#ctx0" brushRef="#br0">61 0 20115,'0'0'2007,"-6"14"241,-5 14-1283,0 0 0,3 0 1,0 1-1,2 0 1,-3 31-1,8-51-802,1-1-102,-1-1-1,1 1 0,1-1 1,-1 1-1,3 11 1,-2-18-61,-1 0 0,0 1 0,1-1 0,-1 0 0,1 0 0,-1 0 0,1 0 0,0 0 0,0 0 0,-1 0 0,1 0 1,0 0-1,0-1 0,0 1 0,0 0 0,0-1 0,0 1 0,0 0 0,0-1 0,0 1 0,0-1 0,0 1 0,0-1 0,0 0 0,1 1 0,-1-1 0,0 0 0,0 0 1,0 0-1,0 0 0,1 0 0,-1 0 0,0 0 0,0 0 0,0-1 0,1 1 0,-1 0 0,0-1 0,0 1 0,0-1 0,0 1 0,2-2 0,4-3-10,1 0-1,-1 0 1,0 0-1,0-1 0,0-1 1,-1 1-1,0-1 0,0 0 1,-1 0-1,0-1 1,5-9-1,25-31-379,-35 48 386,0 0 0,0-1 0,1 1 0,-1 0 0,0 0 0,0-1 0,0 1 0,1 0 0,-1 0 0,0 0 0,0-1 0,0 1 1,1 0-1,-1 0 0,0 0 0,1 0 0,-1-1 0,0 1 0,0 0 0,1 0 0,-1 0 0,0 0 0,1 0 0,-1 0 1,0 0-1,0 0 0,1 0 0,-1 0 0,0 0 0,1 0 0,-1 0 0,0 0 0,1 0 0,-1 0 0,0 0 0,0 0 0,1 1 1,-1-1-1,0 0 0,1 0 0,4 15-11,-4 27 215,-2-36-139,1 6 24,1-1 1,0 1-1,0-1 1,5 18-1,-5-28-74,-1 0 0,0 1 0,1-1 0,-1 0 0,1 1 0,0-1 0,-1 0 0,1 0 0,0 0 1,0 0-1,-1 0 0,1 0 0,0 0 0,0 0 0,0 0 0,1 0 0,-1 0 0,0 0 0,2 0 0,-1-1-2,0 0 1,-1 0-1,1 0 0,-1 0 1,1 0-1,0-1 1,-1 1-1,1-1 0,-1 1 1,1-1-1,-1 0 0,1 1 1,-1-1-1,0 0 1,1 0-1,-1 0 0,0 0 1,1 0-1,-1-1 0,0 1 1,2-3-1,7-8-5,0-1 1,-1-1-1,0 0 0,13-28 0,11-18-313,-33 60 303,0 1 0,0-1 0,0 0 0,0 1 0,0-1 0,0 0 1,0 1-1,0-1 0,1 1 0,-1-1 0,0 0 0,0 1 0,0-1 0,0 0 0,1 1 1,-1-1-1,0 0 0,0 0 0,1 1 0,-1-1 0,0 0 0,0 0 0,1 1 0,-1-1 0,0 0 1,1 0-1,-1 0 0,0 1 0,1-1 0,-1 0 0,1 0 0,-1 0 0,0 0 0,1 0 1,-1 0-1,0 0 0,1 0 0,-1 0 0,1 0 0,-1 0 0,0 0 0,1 0 0,-1 0 0,0 0 1,1 0-1,-1 0 0,1-1 0,-1 1 0,0 0 0,1 0 0,-1 0 0,0-1 0,0 1 1,1 0-1,-1 0 0,0-1 0,1 1 0,-1 0 0,0-1 0,0 1 0,0 0 0,1-1 0,-1 1 1,0 0-1,0-1 0,5 38-103,-4-32 132,1 25 64,-3-20-45,2 0 0,0 1-1,0-1 1,1 0 0,0 0 0,0 0 0,8 18-1,-9-27-111,-1-1-1,0 1 0,0 0 0,0-1 0,1 1 1,-1-1-1,0 1 0,1-1 0,-1 1 0,1 0 0,-1-1 1,0 0-1,1 1 0,-1-1 0,1 1 0,-1-1 1,1 1-1,0-1 0,-1 0 0,1 1 0,-1-1 1,1 0-1,0 0 0,-1 0 0,1 1 0,0-1 0,-1 0 1,1 0-1,0 0 0,-1 0 0,1 0 0,-1 0 1,1 0-1,0 0 0,-1 0 0,1-1 0,0 1 0,-1 0 1,1 0-1,0 0 0,0-1 0,0 0-544,0 0-1,1-1 0,-1 1 1,0 0-1,0-1 0,0 1 1,0-1-1,0 1 0,-1-1 1,1 0-1,0 1 0,-1-1 1,1 1-1,0-4 1,2-23-8434</inkml:trace>
</inkml:ink>
</file>

<file path=ppt/ink/ink5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42.471"/>
    </inkml:context>
    <inkml:brush xml:id="br0">
      <inkml:brushProperty name="width" value="0.025" units="cm"/>
      <inkml:brushProperty name="height" value="0.025" units="cm"/>
    </inkml:brush>
  </inkml:definitions>
  <inkml:trace contextRef="#ctx0" brushRef="#br0">0 1 17168,'0'0'6150,"59"44"-19314</inkml:trace>
</inkml:ink>
</file>

<file path=ppt/ink/ink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9.617"/>
    </inkml:context>
    <inkml:brush xml:id="br0">
      <inkml:brushProperty name="width" value="0.025" units="cm"/>
      <inkml:brushProperty name="height" value="0.025" units="cm"/>
    </inkml:brush>
  </inkml:definitions>
  <inkml:trace contextRef="#ctx0" brushRef="#br0">0 243 15471,'0'0'4943,"7"-9"-3672,10-6-728,1 1 0,0 0 1,0 1-1,1 1 1,24-10-1,-13 5-499,27-18-1,68-53-1,-125 87-49,0 1-1,1 0 1,-1-1-1,1 1 1,-1 0-1,1-1 0,-1 1 1,1 0-1,-1 0 1,1 0-1,0 0 1,-1-1-1,1 1 0,-1 0 1,1 0-1,-1 0 1,1 0-1,-1 0 1,1 0-1,0 0 0,-1 0 1,1 1-1,-1-1 1,1 0-1,-1 0 1,1 0-1,-1 1 0,1-1 1,-1 0-1,1 0 1,-1 1-1,1-1 1,-1 0-1,1 1 0,-1-1 1,0 1-1,1-1 1,-1 1-1,0-1 1,1 1-1,-1-1 0,0 1 1,0-1-1,1 1 1,-1-1-1,0 1 1,0-1-1,0 1 0,0-1 1,0 1-1,1-1 1,-1 1-1,0 0 1,0-1-1,-1 1 0,1-1 1,0 2-1,3 51-124,-2-31 234,2 4-31,1-1 1,1 0 0,11 30-1,-13-45-367,1 0-1,1-1 0,0 1 1,8 11-1,-9-16-272,-1-1-1,1 1 1,0-1 0,0 0-1,1 0 1,-1 0 0,1-1-1,9 6 1,23 3-7337</inkml:trace>
</inkml:ink>
</file>

<file path=ppt/ink/ink5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42.813"/>
    </inkml:context>
    <inkml:brush xml:id="br0">
      <inkml:brushProperty name="width" value="0.025" units="cm"/>
      <inkml:brushProperty name="height" value="0.025" units="cm"/>
    </inkml:brush>
  </inkml:definitions>
  <inkml:trace contextRef="#ctx0" brushRef="#br0">13 0 18417,'0'0'5686,"-2"2"-5704,1-1 1,0 1 0,0 0-1,0-1 1,0 1 0,0 0-1,0 0 1,0 0 0,0 0-1,1 0 1,-2 3 0,4 3 90,1 0 1,-1 0 0,1 0-1,1-1 1,-1 0 0,1 1-1,1-1 1,-1-1 0,1 1-1,0-1 1,1 1 0,0-1-1,-1-1 1,10 7 0,-15-12-7,1 0 1,-1 1 0,0-1-1,1 0 1,-1 0-1,0 0 1,1 0 0,-1 0-1,1 0 1,-1 0 0,0 0-1,1 0 1,-1 0 0,0 0-1,1 0 1,-1 0 0,0 0-1,1 0 1,-1 0-1,0-1 1,1 1 0,-1 0-1,0 0 1,1 0 0,-1-1-1,0 1 1,1 0 0,-1 0-1,0 0 1,0-1 0,1 1-1,-1 0 1,0-1-1,0 1 1,0 0 0,0-1-1,1 1 1,-1 0 0,0-1-1,0 1 1,3-24 708,-2 20-796,-2-1 0,1 1 0,0-1 0,-1 1 0,0-1 0,0 1-1,0 0 1,-3-5 0,3 7-353,-1 1-1,0-1 1,-1 1-1,1-1 1,0 1-1,0 0 1,0 0-1,-1 0 1,1 0-1,-1 1 1,1-1 0,0 1-1,-1-1 1,1 1-1,-1 0 1,1 0-1,-4 0 1,0 0-1708,-7-2-4320</inkml:trace>
</inkml:ink>
</file>

<file path=ppt/ink/ink5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43.172"/>
    </inkml:context>
    <inkml:brush xml:id="br0">
      <inkml:brushProperty name="width" value="0.025" units="cm"/>
      <inkml:brushProperty name="height" value="0.025" units="cm"/>
    </inkml:brush>
  </inkml:definitions>
  <inkml:trace contextRef="#ctx0" brushRef="#br0">0 0 5509,'0'0'23062,"4"13"-22053,51 215-86,-17-58 706,-38-169-1620,0 0 0,0 0 1,1 0-1,-1 0 0,0 0 0,0 0 1,0-1-1,1 1 0,-1 0 1,0 0-1,1 0 0,-1 0 1,1-1-1,-1 1 0,1 0 0,-1-1 1,1 1-1,-1 0 0,1-1 1,0 1-1,-1-1 0,1 1 0,0-1 1,0 1-1,-1-1 0,1 1 1,0-1-1,1 1 0,-1-2 2,1 1 1,-1-1-1,0 1 0,0-1 0,1 0 0,-1 1 0,0-1 1,0 0-1,0 0 0,0 0 0,0 0 0,0 0 0,0 0 1,-1 0-1,1 0 0,1-2 0,31-61 160,-30 55-166,16-31-5,-3-1 0,-1 0 0,-2-2 0,-2 1 0,7-50 0,-18 83-336,0 29-12210,-3-7 4961</inkml:trace>
  <inkml:trace contextRef="#ctx0" brushRef="#br0" timeOffset="1">218 233 4356,'0'0'19571,"-10"49"-17553,10-38-257,6-1-928,8-5-673,4 1-224,3-4-2626,0-2-2467,-1 0-3331</inkml:trace>
</inkml:ink>
</file>

<file path=ppt/ink/ink5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43.529"/>
    </inkml:context>
    <inkml:brush xml:id="br0">
      <inkml:brushProperty name="width" value="0.025" units="cm"/>
      <inkml:brushProperty name="height" value="0.025" units="cm"/>
    </inkml:brush>
  </inkml:definitions>
  <inkml:trace contextRef="#ctx0" brushRef="#br0">71 61 4740,'0'0'20559,"-9"0"-18435,7 0-2065,0 0-1,-1 0 0,1 0 1,0 0-1,0 0 0,0 0 1,-1 1-1,1-1 0,0 1 1,0-1-1,0 1 0,0 0 0,0 0 1,0 0-1,0 0 0,0 0 1,0 0-1,1 0 0,-1 1 1,0-1-1,1 1 0,-1-1 1,1 1-1,-1 0 0,1 0 1,0 0-1,0-1 0,0 1 1,0 0-1,0 0 0,0 0 1,0 1-1,1-1 0,-1 0 1,1 0-1,-1 0 0,1 0 1,0 1-1,0 1 0,-1 4 78,0 0 1,0 1-1,1-1 0,1 0 0,-1 0 1,1 0-1,2 8 0,-3-14-123,1 0 0,0 0 0,0 0 0,0 0 1,0 0-1,0-1 0,0 1 0,0 0 0,1-1 0,-1 1 0,1-1 0,-1 1 0,1-1 0,-1 0 0,1 0 0,0 0 0,0 0 0,-1 0 1,1 0-1,0 0 0,0 0 0,0-1 0,0 1 0,0-1 0,0 0 0,0 1 0,0-1 0,0 0 0,0 0 0,0 0 0,0 0 1,3-1-1,0 0 8,0-1 1,0 1 0,-1-1-1,1 0 1,-1 0-1,0 0 1,1-1 0,-1 1-1,0-1 1,0 0 0,-1 0-1,1-1 1,-1 1 0,1-1-1,-1 1 1,0-1 0,-1 0-1,1 0 1,-1-1 0,1 1-1,-1 0 1,0-1 0,1-5-1,2-4 18,0 0-1,-1 0 1,-1-1 0,0 1-1,-1-1 1,1-20 0,-7 17 69,-5 26-184,-7 27-84,13-21-34,0 0 0,1 0 0,0 25 0,2-36-117,0 0 1,1 0-1,-1 0 0,0 0 1,1-1-1,0 1 0,0 0 1,0 0-1,0 0 0,0 0 1,2 2-1,-2-4-3,-1 0 0,1 0 1,0-1-1,0 1 0,0 0 0,0 0 0,0-1 1,0 1-1,0-1 0,0 1 0,0-1 0,0 1 1,0-1-1,0 0 0,0 0 0,0 1 1,0-1-1,0 0 0,1 0 0,-1 0 0,0 0 1,0 0-1,0 0 0,0-1 0,0 1 1,0 0-1,0 0 0,0-1 0,2 0 0,13-8-5729</inkml:trace>
</inkml:ink>
</file>

<file path=ppt/ink/ink5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44.108"/>
    </inkml:context>
    <inkml:brush xml:id="br0">
      <inkml:brushProperty name="width" value="0.025" units="cm"/>
      <inkml:brushProperty name="height" value="0.025" units="cm"/>
    </inkml:brush>
  </inkml:definitions>
  <inkml:trace contextRef="#ctx0" brushRef="#br0">51 167 14286,'0'0'11573,"-8"10"-10041,7-9-1502,-3 4 113,0 0 0,0 0 0,0 0-1,1 0 1,-1 1 0,1-1 0,1 1-1,-1 0 1,1 0 0,0 0 0,0 0-1,1 0 1,0 1 0,0-1 0,0 0 0,1 1-1,0 11 1,1-17-148,-1 1-1,1-1 1,0 0-1,0 0 1,-1 1-1,1-1 1,0 0 0,0 0-1,0 0 1,0 0-1,1 0 1,-1 0 0,0 0-1,0 0 1,0 0-1,1-1 1,-1 1-1,0 0 1,1-1 0,-1 1-1,1-1 1,-1 0-1,1 1 1,-1-1-1,1 0 1,-1 0 0,3 0-1,50 0-902,-37-1 222,-14 1 665,0 0 0,-1 0-1,1 0 1,0 0 0,-1 1-1,1-1 1,-1 1 0,1-1-1,-1 1 1,1 0 0,-1 0-1,1 0 1,-1 0 0,0 1-1,0-1 1,0 1 0,4 2-1,-4 0 162,1-1 0,-1 1-1,0-1 1,-1 1 0,1-1-1,-1 1 1,1 0 0,-1 0-1,0 0 1,-1 0 0,2 5-1,0 7 302,-1-1 0,0 0 0,-2 29-1,1-40-338,-1 0 0,0-1 0,1 1-1,-2 0 1,1 0 0,0-1 0,-1 1-1,1-1 1,-4 5 0,4-6-82,0-1 1,0 0-1,0 0 1,-1 1-1,1-1 0,0 0 1,-1 0-1,1 0 1,0 0-1,-1-1 0,1 1 1,-1 0-1,0-1 1,1 1-1,-1-1 1,1 1-1,-1-1 0,0 0 1,0 0-1,1 1 1,-4-2-1,3 1-18,1-1 1,-1 1-1,1-1 1,-1 0-1,1 0 0,-1 0 1,1 0-1,-1 0 1,1 0-1,0 0 0,0 0 1,-1 0-1,1-1 1,0 1-1,0-1 0,0 1 1,1-1-1,-1 1 1,0-1-1,0 1 0,1-1 1,-1 0-1,1 1 1,-1-1-1,1 0 0,0 1 1,0-1-1,0-3 0,-4-55-235,4 53 114,1-1-277,-1 1 0,1-1-1,0 1 1,0-1 0,1 1-1,0-1 1,0 1 0,1 0 0,0 0-1,0 0 1,1 0 0,0 1 0,0-1-1,0 1 1,10-10 0,3 0-806,0 1 0,1 0 1,36-21-1,-38 26 1287,1-1-1,-1 0 1,-1-2 0,0 0 0,-1 0-1,14-17 1,-27 29 43,0 0-1,0 0 1,-1-1-1,1 1 1,0 0 0,0-1-1,-1 1 1,1-1-1,-1 1 1,1 0 0,-1-1-1,0 1 1,1-1 0,-1 0-1,0 1 1,0-1-1,0-1 1,0 2 38,-1 0 0,1 0 1,0 0-1,-1 1 0,1-1 1,-1 0-1,1 0 0,-1 1 0,1-1 1,-1 0-1,0 1 0,1-1 1,-1 0-1,0 1 0,1-1 0,-1 1 1,0-1-1,0 1 0,0 0 0,1-1 1,-3 1-1,0-1 121,0 0 0,0 1 1,0-1-1,0 1 0,0 0 0,0 0 0,0 0 0,0 1 1,0-1-1,0 1 0,0-1 0,0 1 0,1 0 0,-1 0 1,0 0-1,-4 3 0,2-1-287,0 1 0,0 0 0,1 0 0,0 0 0,-1 0 0,1 1 0,1 0 0,-1 0 0,1 0 0,0 0 0,0 0 0,0 1 0,1-1 0,-1 1 0,1 0 0,1-1 0,-1 1 0,1 0 0,0 0 0,0 9 0,1-14 0,0 0 0,0 0 0,0 0 0,0 0 0,0 1 0,0-1 0,1 0 0,-1 0 0,0 0 0,1 0 0,-1 0 0,1 0 0,-1 0 0,1 0 0,-1 0 0,1 0 0,0 0 0,-1 0 0,1 0 0,0 0 0,0 0 0,0-1 0,0 1 0,0 0 0,-1-1 0,1 1 0,2 0 0,0 0 0,0 0 0,0-1 0,0 1 0,0-1 0,-1 0 0,1 0 0,0 0 0,0 0 0,0-1 0,0 1 0,3-2 0,2 0 0,0 0 0,0-1 0,-1 0 0,1-1 0,-1 0 0,0 0 0,11-8 0,-10 4 0,1-1 0,-2 1 0,1-1 0,-2-1 0,12-18 0,-16 23 0,0 1 0,0-1 0,0 1 0,0-1 0,-1 0 0,1 1 0,-1-1 0,-1 0 0,1 0 0,-1 0 0,0 0 0,0 0 0,0 0 0,0 0 0,-1 0 0,-2-7 0,2 11-34,0-1 1,0 0-1,0 0 0,-1 1 0,1-1 1,-1 0-1,1 1 0,-1-1 0,1 1 1,-1 0-1,0 0 0,0-1 1,0 1-1,0 0 0,0 1 0,0-1 1,0 0-1,0 1 0,0-1 0,0 1 1,0-1-1,0 1 0,-4 0 1,-56 1-3945,54-1 2887,-23 4-8694</inkml:trace>
</inkml:ink>
</file>

<file path=ppt/ink/ink5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3.197"/>
    </inkml:context>
    <inkml:brush xml:id="br0">
      <inkml:brushProperty name="width" value="0.025" units="cm"/>
      <inkml:brushProperty name="height" value="0.025" units="cm"/>
    </inkml:brush>
  </inkml:definitions>
  <inkml:trace contextRef="#ctx0" brushRef="#br0">0 0 10186,'0'0'17168,"2"15"-16223,5 209 993,-7-218-1919,1 0 1,0 0-1,1 0 1,-1-1 0,1 1-1,0-1 1,1 1 0,-1-1-1,4 6 1,-5-10-73,-1 0 0,1-1 0,-1 1 0,1 0 0,-1-1 0,1 1 1,0 0-1,-1-1 0,1 1 0,0-1 0,0 1 0,-1-1 0,1 0 0,0 1 0,0-1 0,0 0 0,-1 1 1,1-1-1,0 0 0,0 0 0,0 0 0,0 1 0,0-1 0,1-1 0,0 1-141,0-1 0,-1 0 0,1 0 0,-1 0 0,1 0 0,-1 0 1,1-1-1,-1 1 0,0 0 0,1-1 0,-1 1 0,0-1 0,0 1 0,0-1 0,0 0 0,-1 1 0,2-3 0,27-71-8315,-17 27 1873</inkml:trace>
</inkml:ink>
</file>

<file path=ppt/ink/ink5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3.556"/>
    </inkml:context>
    <inkml:brush xml:id="br0">
      <inkml:brushProperty name="width" value="0.025" units="cm"/>
      <inkml:brushProperty name="height" value="0.025" units="cm"/>
    </inkml:brush>
  </inkml:definitions>
  <inkml:trace contextRef="#ctx0" brushRef="#br0">104 0 4773,'0'0'15422,"0"8"-13804,-1 65 637,3 111 1132,10-136-2961,1-26-1525,-12-21 812,0-1 0,0 1 0,-1 0 0,1 0 0,0-1 0,0 1 0,0-1 0,0 1 0,1-1 0,-1 1 0,0-1 0,0 1 0,0-1 0,0 0 0,0 0 0,3 1 0,-15-5-6615,-10-9 3945,8 4 1857,-35-11 1927,15 10 3596,9 2 1868,59-9-4049,68-28-3703,-36 11-5427,-36 17 1176</inkml:trace>
</inkml:ink>
</file>

<file path=ppt/ink/ink5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3.886"/>
    </inkml:context>
    <inkml:brush xml:id="br0">
      <inkml:brushProperty name="width" value="0.025" units="cm"/>
      <inkml:brushProperty name="height" value="0.025" units="cm"/>
    </inkml:brush>
  </inkml:definitions>
  <inkml:trace contextRef="#ctx0" brushRef="#br0">71 41 7239,'0'0'17691,"-9"8"-16591,6-6-1094,-37 38 1432,38-37-1321,0 0 1,0 0-1,0 0 0,0 0 1,1 1-1,-1-1 0,1 0 0,0 1 1,0-1-1,0 1 0,0 0 1,1-1-1,0 1 0,-1 0 0,1-1 1,1 1-1,0 6 0,-1-10-113,0 1-1,1-1 0,-1 0 0,0 1 0,1-1 1,-1 0-1,0 1 0,1-1 0,-1 0 0,1 1 1,-1-1-1,0 0 0,1 0 0,-1 0 0,1 1 1,-1-1-1,1 0 0,-1 0 0,1 0 0,-1 0 1,1 0-1,-1 0 0,1 0 0,-1 0 0,1 0 1,-1 0-1,1 0 0,-1 0 0,1 0 1,-1 0-1,0-1 0,1 1 0,-1 0 0,1 0 1,-1 0-1,1-1 0,0 1 0,17-10 105,-9-1-77,-1 0 1,-1 0 0,0 0-1,0-1 1,-1 0 0,8-22-1,-5 13 72,-9 22-95,0-1 0,0 0-1,0 0 1,0 0-1,0 0 1,0 0-1,0 0 1,0 0 0,0 0-1,0 0 1,0 0-1,0 1 1,0-1 0,0 0-1,1 0 1,-1 0-1,0 0 1,0 0 0,0 0-1,0 0 1,0 0-1,0 0 1,0 0 0,0 0-1,0 0 1,0 0-1,1 0 1,-1 0 0,0 0-1,0 0 1,0 0-1,0 0 1,0 0 0,0 0-1,0 0 1,-2 27 119,0-15-51,1-1-1,0 0 1,1 1-1,0-1 1,1 0 0,4 21-1,-5-31-69,0-1-1,0 1 1,1 0-1,-1-1 0,1 1 1,-1 0-1,0 0 0,1-1 1,-1 1-1,1-1 1,0 1-1,-1-1 0,1 1 1,-1 0-1,1-1 0,0 0 1,-1 1-1,1-1 1,0 1-1,0-1 0,-1 0 1,1 0-1,0 1 0,0-1 1,-1 0-1,1 0 1,0 0-1,0 0 0,0 0 1,0 0-1,-1 0 1,1 0-1,0 0 0,0 0 1,-1-1-1,1 1 0,0 0 1,0 0-1,-1-1 1,1 1-1,0-1 0,0 1 1,-1 0-1,1-1 0,-1 1 1,1-1-1,0 0 1,-1 1-1,1-2 0,3-1 11,0 0 0,0 0 0,-1-1-1,0 0 1,0 0 0,5-7-1,-4 3-266,0-1-1,-1 0 1,0 0-1,-1 0 0,1 0 1,0-13-1,0-30-7121,-8 48 1273</inkml:trace>
</inkml:ink>
</file>

<file path=ppt/ink/ink5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4.605"/>
    </inkml:context>
    <inkml:brush xml:id="br0">
      <inkml:brushProperty name="width" value="0.025" units="cm"/>
      <inkml:brushProperty name="height" value="0.025" units="cm"/>
    </inkml:brush>
  </inkml:definitions>
  <inkml:trace contextRef="#ctx0" brushRef="#br0">9 0 12908,'0'0'14825,"-1"11"-14126,0-1-568,-1 0-38,0 1-1,1 0 1,1-1 0,0 1-1,0 0 1,3 16 0,3-22 37,0-14-80,0-15-220,-5-29-283,-1 53 415,-1 0 17,3 41 774,4-8-446,15 48 0,-14-58-93,0 1 1,-2 0-1,-1 0 1,2 39-1,-5-53-85,-1-4 22,0 1 1,0-1 0,0 1 0,-1 0-1,-3 11 1,4-17-139,0 0 0,-1 0 0,1 0 0,-1-1-1,1 1 1,-1 0 0,0 0 0,1 0 0,-1 0 0,0 0 0,1-1 0,-1 1-1,0 0 1,0-1 0,0 1 0,0 0 0,1-1 0,-1 1 0,0-1-1,0 0 1,0 1 0,0-1 0,0 0 0,0 1 0,-1-1 0,1 0-1,0 0 1,0 0 0,0 0 0,0 0 0,0 0 0,0 0 0,0 0-1,0-1 1,0 1 0,0 0 0,0-1 0,0 1 0,0 0 0,0-1 0,0 1-1,0-1 1,0 0 0,0 0 0,-3-2-13,1 1 0,1-1 0,-1 0 0,0 0 0,1 0 0,-1 0 0,1-1 0,0 1 0,0-1 0,0 1 0,0-1 0,1 0 0,0 0 0,0 0 0,0 0 0,0 1 0,0-1 0,1 0 0,-1-1 0,2-4 0,-2-5 0,0-1 0,2 0 0,0 0 0,4-19 0,-3 26-321,0 1 0,0-1-1,1 1 1,0 0 0,0 0 0,1 0 0,6-9-1,1 3-1427,0 1 0,0 0 0,2 0 0,15-11 0,0 0-853,-15 11-5486</inkml:trace>
</inkml:ink>
</file>

<file path=ppt/ink/ink5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4.934"/>
    </inkml:context>
    <inkml:brush xml:id="br0">
      <inkml:brushProperty name="width" value="0.025" units="cm"/>
      <inkml:brushProperty name="height" value="0.025" units="cm"/>
    </inkml:brush>
  </inkml:definitions>
  <inkml:trace contextRef="#ctx0" brushRef="#br0">42 43 8072,'0'0'21722,"5"-7"-21605,21-29 59,-29 37-114,1 1 0,-1-1 0,1 1-1,-1-1 1,1 1 0,0 0 0,-1 0 0,1 0 0,0 0-1,0 0 1,-3 6 0,0-1 71,0 1 0,0 1 0,1-1 0,0 1 0,0 0 0,1 0 1,0 0-1,1 0 0,0 0 0,0 1 0,1-1 0,0 13 0,1-22-140,0 1 0,0 0 0,0-1 0,0 1 0,0 0 0,0-1 0,1 1-1,-1-1 1,0 1 0,1 0 0,-1-1 0,0 1 0,1-1 0,-1 1 0,1-1 0,-1 1 0,0-1 0,1 1 0,0-1 0,-1 1 0,1-1 0,-1 1 0,1-1 0,-1 0 0,1 0 0,0 1 0,-1-1 0,1 0 0,0 0 0,-1 0 0,1 1-1,0-1 1,-1 0 0,1 0 0,0 0 0,-1 0 0,1 0 0,0 0 0,-1-1 0,1 1 0,0 0 0,-1 0 0,1 0 0,0-1 0,-1 1 0,1 0 0,-1-1 0,1 1 0,0-1 0,34-17-2422,4-17-3982,-3-4-4945,-12 9-655</inkml:trace>
</inkml:ink>
</file>

<file path=ppt/ink/ink5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5.308"/>
    </inkml:context>
    <inkml:brush xml:id="br0">
      <inkml:brushProperty name="width" value="0.025" units="cm"/>
      <inkml:brushProperty name="height" value="0.025" units="cm"/>
    </inkml:brush>
  </inkml:definitions>
  <inkml:trace contextRef="#ctx0" brushRef="#br0">49 1 18129,'0'0'7869,"-5"8"-5611,-3 11-1757,1-1 0,0 1 1,2 0-1,0 1 0,1-1 0,0 1 1,2 0-1,0 21 0,2-37-506,0-1 0,1 0 0,-1 0 0,1 0-1,-1 0 1,1 0 0,0 0 0,0-1 0,0 1 0,1 0 0,2 4 0,-4-7 2,0 1 1,1-1 0,-1 1-1,1-1 1,-1 1 0,1-1-1,-1 0 1,1 1 0,-1-1-1,1 0 1,-1 1 0,1-1-1,-1 0 1,1 1 0,-1-1-1,1 0 1,0 0 0,-1 0-1,1 0 1,-1 0 0,1 0 0,0 0-1,0 0 1,0 0-1,1-1-1,-1 1 1,0-1-1,0 1 1,0-1 0,0 0-1,1 0 1,-1 0 0,0 1-1,0-1 1,-1 0 0,1 0-1,0 0 1,0 0 0,1-2-1,10-18-221,-1 1-1,17-42 1,-1 1-2430,-21 52 1667,-3 7-2681,-2 15-19882</inkml:trace>
  <inkml:trace contextRef="#ctx0" brushRef="#br0" timeOffset="1">93 147 5990,'0'0'19282,"-11"51"-17200,13-45-609,10-4-576,3-2-577,6 0-223,5 0-962,1-11-4068,1-7-929</inkml:trace>
</inkml:ink>
</file>

<file path=ppt/ink/ink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0.525"/>
    </inkml:context>
    <inkml:brush xml:id="br0">
      <inkml:brushProperty name="width" value="0.025" units="cm"/>
      <inkml:brushProperty name="height" value="0.025" units="cm"/>
    </inkml:brush>
  </inkml:definitions>
  <inkml:trace contextRef="#ctx0" brushRef="#br0">282 91 14830,'0'0'2472,"-3"-11"-428,-13-34 134,15 43-2040,1 1-1,-1-1 1,0 0-1,0 0 0,0 0 1,0 0-1,0 1 1,0-1-1,0 1 0,-1-1 1,1 1-1,-1-1 1,1 1-1,-1 0 0,1-1 1,-1 1-1,0 0 1,0 0-1,0 0 0,1 0 1,-1 1-1,0-1 1,0 1-1,0-1 0,0 1 1,0-1-1,0 1 1,0 0-1,0 0 0,0 0 1,0 0-1,0 0 1,0 1-1,0-1 0,0 1 1,0-1-1,0 1 1,0 0-1,0-1 0,0 1 1,0 0-1,-1 2 1,-5 1-124,1 1 0,0 0 0,0 0 0,1 0 1,0 1-1,0 0 0,-10 13 0,10-10-11,0 1 0,0-1 0,1 1-1,0 1 1,1-1 0,0 1 0,1 0 0,0 0 0,0 0-1,1 0 1,1 0 0,0 19 0,1-25-89,0 0-1,1 0 1,0 0 0,0 0 0,0 0-1,0 0 1,1-1 0,0 1 0,0 0-1,0-1 1,1 1 0,0-1 0,-1 0-1,2 0 1,-1 0 0,0 0 0,1-1-1,-1 1 1,1-1 0,0 0-1,0 0 1,1 0 0,-1-1 0,0 1-1,1-1 1,0 0 0,-1 0 0,1-1-1,0 1 1,5 0 0,115 18-1638,-123-20 1714,-1 0 1,0 0 0,0 1-1,1-1 1,-1 1 0,0-1 0,0 1-1,1 0 1,-1-1 0,0 1 0,0 0-1,0 0 1,0 0 0,0-1-1,0 1 1,0 0 0,0 1 0,-1-1-1,1 0 1,0 0 0,-1 0-1,1 0 1,0 1 0,-1-1 0,0 0-1,1 2 1,-1-1 66,0 0 0,0 1 0,-1-1-1,1 0 1,-1 0 0,1 1 0,-1-1 0,0 0-1,0 0 1,0 0 0,0 0 0,0 0 0,-3 3 0,-3 5 351,-2-1 1,1 0 0,-1-1 0,-12 10 0,-3 1 255,0-1 1,-1-1 0,-1-2-1,-1 0 1,0-2-1,0-1 1,-40 11 0,67-23-708,0 1 1,-1-1-1,1 0 1,-1 0-1,1 0 1,-1 0-1,1 0 1,0 0-1,-1 0 1,1 0-1,-1 0 1,1 0-1,-1 0 1,1 0-1,0 0 1,-1 0-1,1 0 1,-1-1-1,1 1 1,0 0-1,-1 0 1,1 0-1,-1-1 1,1 1-1,0 0 0,-1-1 1,1 1-1,0 0 1,0 0-1,-1-1 1,1 1-1,0-1 1,0 1-1,-1 0 1,1-1-1,0 0 1,1-20-1970,16-20-2395,9-10-1582,6-9-3210</inkml:trace>
</inkml:ink>
</file>

<file path=ppt/ink/ink5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6.155"/>
    </inkml:context>
    <inkml:brush xml:id="br0">
      <inkml:brushProperty name="width" value="0.025" units="cm"/>
      <inkml:brushProperty name="height" value="0.025" units="cm"/>
    </inkml:brush>
  </inkml:definitions>
  <inkml:trace contextRef="#ctx0" brushRef="#br0">136 1 18546,'0'0'8306,"-9"3"-7516,-1 2-580,0 1-1,1 0 1,0 0 0,0 1-1,0 0 1,-12 15 0,16-17-103,0-1 0,1 2 0,-1-1 0,1 1 1,1-1-1,-1 1 0,1 0 0,0 0 0,0 1 0,1-1 0,0 1 1,0-1-1,0 1 0,0 9 0,23-18 16,18-16-56,-34 15-169,1 0 0,-1 0-1,0 0 1,1 1-1,-1 0 1,1 0 0,0 0-1,0 1 1,0 0 0,0 0-1,0 0 1,0 1 0,0 0-1,7 0 1,-12 1 115,0 0 0,0 0 1,0 0-1,0 1 0,-1-1 1,1 0-1,0 0 0,-1 0 1,1 1-1,0-1 0,-1 0 1,0 1-1,1-1 0,-1 0 1,0 1-1,1-1 0,-1 0 1,0 1-1,0-1 0,0 1 1,0-1-1,-1 0 0,1 1 1,-1 2-1,-6 36 946,5-35-846,0 4 38,-1-1 0,1 0 1,-1 0-1,-1 0 0,0 0 0,0 0 0,0-1 0,-1 0 0,0 0 1,-1 0-1,-8 8 0,14-14-156,0-1 1,-1 0-1,1 1 0,0-1 1,-1 0-1,1 1 0,-1-1 1,1 0-1,-1 0 0,1 1 1,-1-1-1,1 0 0,0 0 1,-1 0-1,1 0 0,-1 0 1,0 1-1,1-1 0,-1 0 1,1 0-1,-1 0 0,1 0 1,-1 0-1,1-1 0,-1 1 1,1 0-1,-1 0 1,1 0-1,-1 0 0,1 0 1,-1-1-1,1 1 0,0 0 1,-1-1-1,1 1 0,-1 0 1,1-1-1,0 1 0,-1 0 1,1-1-1,0 1 0,-1 0 1,1-1-1,0 1 0,0-1 1,-1 1-1,1-1 0,0 1 1,0-1-1,0 1 0,-1-1 1,1 1-1,0-2 1,0-32-5731,0 25 1140,0-12-7197</inkml:trace>
</inkml:ink>
</file>

<file path=ppt/ink/ink5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7.161"/>
    </inkml:context>
    <inkml:brush xml:id="br0">
      <inkml:brushProperty name="width" value="0.025" units="cm"/>
      <inkml:brushProperty name="height" value="0.025" units="cm"/>
    </inkml:brush>
  </inkml:definitions>
  <inkml:trace contextRef="#ctx0" brushRef="#br0">109 177 6022,'0'0'11130,"2"-8"-9165,2-5-980,1-9-64,-4-5 5106,-8 24-3443,-22 8-2072,23-1-509,1 0 1,-1 1-1,1-1 1,0 1-1,1 0 1,-1 1-1,1-1 0,0 1 1,0-1-1,1 1 1,-1 0-1,1 1 1,-4 11-1,3-4 14,0 0 0,1 0 0,0 0 0,1 0-1,0 25 1,1-38-14,1 1 0,0-1 0,0 1-1,-1 0 1,1-1 0,1 1 0,-1 0-1,0-1 1,0 1 0,1-1 0,-1 1-1,1-1 1,-1 1 0,1 0 0,-1-1-1,1 0 1,0 1 0,0-1 0,0 1-1,0-1 1,0 0 0,0 0-1,0 0 1,0 1 0,1-1 0,-1 0-1,0 0 1,1-1 0,-1 1 0,1 0-1,-1 0 1,1-1 0,-1 1 0,1-1-1,-1 1 1,1-1 0,-1 0 0,1 1-1,0-1 1,-1 0 0,1 0 0,0 0-1,-1 0 1,1-1 0,-1 1 0,1 0-1,0-1 1,-1 1 0,1-1 0,2-1-1,4-1 20,0 0 0,-1 0 0,1-1 0,-1 0-1,1-1 1,-1 0 0,-1 0 0,10-9 0,-3 0-72,0 0 1,-2 0-1,0-2 1,0 1-1,-2-1 1,0-1-1,-1 1 1,0-2-1,-2 1 1,0-1-1,0 0 1,-2 0 0,0 0-1,1-30 1,-5 47 44,0 0 1,1 1-1,-1-1 0,0 0 1,0 1-1,0-1 1,0 0-1,0 0 1,0 1-1,0-1 1,0 0-1,0 1 1,-1-1-1,1 0 1,0 1-1,0-1 1,-1 0-1,1 1 0,0-1 1,-1 0-1,1 1 1,0-1-1,-1 1 1,1-1-1,-1 1 1,1-1-1,-1 1 1,0-1-1,1 1 1,-1-1-1,1 1 0,-1 0 1,0-1-1,1 1 1,-1 0-1,0 0 1,1 0-1,-1-1 1,0 1-1,1 0 1,-1 0-1,0 0 1,1 0-1,-1 0 1,0 0-1,0 0 0,0 1 1,-2-1-30,1 1 1,0 0-1,0 0 0,-1 0 1,1 1-1,0-1 0,0 0 1,1 1-1,-1 0 1,0-1-1,0 1 0,1 0 1,-3 2-1,-5 12 122,1 0 1,1 0 0,0 0-1,1 1 1,1 0-1,0 0 1,1 0-1,1 1 1,1-1-1,0 1 1,2 18-1,-1-34-74,1-1 0,0 0 0,0 1 0,0-1 0,0 0-1,0 1 1,0-1 0,1 0 0,-1 0 0,0 1 0,1-1 0,-1 0-1,1 0 1,-1 1 0,1-1 0,-1 0 0,1 0 0,0 0 0,0 0 0,0 0-1,-1 0 1,1 0 0,0 0 0,0 0 0,0 0 0,3 1 0,-2-2 1,0 0 1,0 1 0,0-1-1,0 0 1,1 0 0,-1 0 0,0 0-1,0-1 1,0 1 0,0-1-1,0 1 1,0-1 0,0 0 0,4-1-1,6-4-97,1-1 1,-1-1-1,19-14 0,-3-3-513,-21 18 321,0 0-1,0 1 1,1 0-1,-1 0 1,18-9-1,-25 15 263,1 0 1,0 1-1,-1-1 0,1 0 0,-1 0 0,1 0 1,0 1-1,-1-1 0,1 0 0,-1 0 1,1 1-1,0-1 0,-1 0 0,1 1 0,-1-1 1,1 1-1,-1-1 0,0 1 0,1-1 1,-1 1-1,1-1 0,-1 1 0,0-1 0,1 1 1,-1 0-1,0-1 0,0 1 0,0 0 1,1-1-1,-1 1 0,0-1 0,0 1 0,0 0 1,0-1-1,0 1 0,0 0 0,0-1 1,0 1-1,0 0 0,-1-1 0,1 2 0,-1 39 559,1-36-412,-11 110 340,11-114-872,1-1 0,-1 0-1,1 1 1,-1-1 0,1 0-1,-1 0 1,1 1 0,-1-1 0,1 0-1,0 0 1,-1 0 0,1 0-1,-1 0 1,1 0 0,-1 0 0,1 0-1,0 0 1,-1 0 0,1 0-1,-1 0 1,1-1 0,-1 1 0,1 0-1,-1 0 1,1 0 0,-1-1 0,1 1-1,-1 0 1,1-1 0,0 0-1,9-11-13017</inkml:trace>
</inkml:ink>
</file>

<file path=ppt/ink/ink5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7.588"/>
    </inkml:context>
    <inkml:brush xml:id="br0">
      <inkml:brushProperty name="width" value="0.025" units="cm"/>
      <inkml:brushProperty name="height" value="0.025" units="cm"/>
    </inkml:brush>
  </inkml:definitions>
  <inkml:trace contextRef="#ctx0" brushRef="#br0">23 38 19923,'0'0'10223,"-4"9"-9486,-14 28-503,18-37-244,0 1-1,0-1 0,0 0 1,-1 1-1,1-1 0,0 1 1,0-1-1,0 0 0,0 1 1,0-1-1,0 0 0,0 1 1,0-1-1,0 1 0,0-1 0,0 0 1,0 1-1,1-1 0,-1 0 1,0 1-1,0-1 0,0 0 1,0 1-1,0-1 0,1 0 1,-1 1-1,0-1 0,0 0 1,1 0-1,-1 1 0,0-1 1,1 0-1,-1 0 0,0 1 0,0-1 1,1 0-1,-1 0 0,0 0 1,1 0-1,-1 1 0,1-1 1,-1 0-1,0 0 0,1 0 1,-1 0-1,0 0 0,1 0 1,-1 0-1,1 0 0,-1 0 0,0 0 1,1 0-1,-1 0 0,0 0 1,1-1-1,-1 1 0,0 0 1,1 0-1,-1 0 0,1-1 1,21-4-1148,2-16-810,9-8 545,-32 28 1427,0 0-1,0 1 0,0-1 1,0 0-1,0 0 1,1 1-1,-1-1 1,0 1-1,1-1 0,-1 1 1,0-1-1,1 1 1,-1 0-1,0 0 1,1 0-1,-1 0 0,1 0 1,-1 0-1,0 0 1,1 0-1,1 1 1,0 0 222,-1 1 1,0-1-1,1 1 1,-1 0 0,0 0-1,0 0 1,0 0 0,0 0-1,-1 0 1,3 4 0,-3-4-112,1 0 1,-1 0 0,0 0 0,1 0-1,-1-1 1,1 1 0,0 0 0,0-1-1,-1 1 1,1-1 0,0 0 0,0 1-1,0-1 1,1 0 0,-1 0 0,0 0-1,0-1 1,0 1 0,1 0 0,-1-1-1,4 1 1,1-2-43,0 1 1,0-1-1,0 0 1,-1 0-1,1-1 1,0 0-1,-1 0 1,1 0-1,-1-1 0,0 0 1,0-1-1,0 1 1,0-1-1,-1 0 1,8-7-1,-5 5-261,0 0-1,0 1 1,0 0-1,1 0 1,0 0-1,15-4 1,-23 9 177,-1 1 1,1-1-1,0 0 0,0 1 0,-1-1 1,1 1-1,0-1 0,-1 1 1,1-1-1,-1 1 0,1-1 1,-1 1-1,1 0 0,-1-1 1,1 1-1,-1 0 0,0-1 0,1 1 1,-1 0-1,0 0 0,1-1 1,-1 1-1,0 0 0,0 0 1,0 0-1,0-1 0,0 1 1,0 0-1,0 0 0,0 0 0,0-1 1,0 1-1,-1 1 0,1 42 210,0-33-242,0-11 35,0 1 0,0-1 1,0 0-1,0 0 0,0 1 1,0-1-1,0 0 1,0 1-1,0-1 0,1 0 1,-1 0-1,0 1 0,0-1 1,0 0-1,0 0 0,0 0 1,1 1-1,-1-1 1,0 0-1,0 0 0,1 0 1,-1 1-1,0-1 0,0 0 1,0 0-1,1 0 0,-1 0 1,0 0-1,0 0 1,1 0-1,-1 0 0,0 1 1,1-1-1,-1 0 0,0 0 1,0 0-1,1 0 0,-1 0 1,0 0-1,1-1 1,17-3-935,13-12-2992,14-24-7998,-19 20-1627</inkml:trace>
</inkml:ink>
</file>

<file path=ppt/ink/ink5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8.059"/>
    </inkml:context>
    <inkml:brush xml:id="br0">
      <inkml:brushProperty name="width" value="0.025" units="cm"/>
      <inkml:brushProperty name="height" value="0.025" units="cm"/>
    </inkml:brush>
  </inkml:definitions>
  <inkml:trace contextRef="#ctx0" brushRef="#br0">0 1 12588,'0'0'16773,"1"8"-17157,4 29-824,5 65-611,-11-47 2706,-1-32-306,1-1 0,1 1-1,2 0 1,5 31-1,-7-54-572,0 0 0,0 0 1,0 0-1,0 0 0,0-1 0,0 1 0,1 0 0,-1 0 0,0 0 0,0 0 1,0 0-1,0 0 0,0 0 0,0 0 0,0 0 0,0 0 0,0 0 1,1 0-1,-1 0 0,0 0 0,0 0 0,0 0 0,0 0 0,0 0 0,0 0 1,0 0-1,1 0 0,-1 0 0,0 0 0,0 0 0,0 0 0,0 0 1,0 0-1,0 0 0,0 0 0,0 0 0,1 0 0,-1 0 0,0 0 1,0 0-1,0 0 0,0 0 0,0 0 0,0 1 0,0-1 0,0 0 0,0 0 1,0 0-1,0 0 0,0 0 0,0 0 0,1 0 0,-1 0 0,0 0 1,0 1-1,0-1 0,0 0 0,0 0 0,0 0 0,0 0 0,0 0 0,0 0 1,0 0-1,0 1 0,0-1 0,5-14 240,3-19-131,-3-18-20,-5 31-197,2 0 0,0 0-1,2 1 1,0-1 0,1 1 0,0 0 0,11-22 0,-16 40 97,1-1 1,0 0 0,-1 1 0,1-1 0,0 0 0,0 1-1,1-1 1,-1 1 0,0 0 0,0-1 0,1 1 0,-1 0-1,0 0 1,1 0 0,-1-1 0,1 2 0,0-1 0,-1 0-1,1 0 1,0 0 0,-1 1 0,1-1 0,0 1 0,0 0-1,0-1 1,0 1 0,-1 0 0,1 0 0,0 0 0,0 0-1,0 0 1,0 1 0,-1-1 0,1 1 0,0-1 0,0 1-1,-1-1 1,1 1 0,0 0 0,-1 0 0,3 2-1,0-1 41,-1 1-1,0-1 0,-1 1 0,1 0 0,0 0 0,-1 0 0,0 0 0,1 1 0,-1-1 1,-1 1-1,1-1 0,0 1 0,-1-1 0,0 1 0,0 0 0,0 0 0,0 0 0,0 6 1,-1-7 21,0 0 0,0 0 0,0 0 0,-1-1 0,1 1 0,-1 0 0,0 0 0,0-1 0,0 1 0,0-1 0,0 1 0,0-1 0,-1 1 0,1-1 0,-1 0 0,0 1 0,0-1 0,0 0 0,0 0 0,-4 3 0,3-3 16,-1 0 1,0 0-1,0 0 0,-1 0 0,1-1 0,0 1 0,-1-1 0,1 0 0,0-1 0,-1 1 0,1-1 0,-6 0 0,10 0-162,-1 0 1,0 0-1,1 0 1,-1 0-1,1 0 1,-1 0-1,0 0 1,1 0-1,-1-1 1,1 1-1,-1 0 1,1 0-1,-1-1 1,0 1-1,1-1 1,0 1-1,-1 0 0,1-1 1,-1 1-1,1-1 1,-1 1-1,1-1 1,0 1-1,-1-1 1,1 1-1,0-1 1,-1 1-1,1-1 1,0 0-1,0 1 1,0-1-1,0 1 0,0-1 1,-1 0-1,1 1 1,0-1-1,0 1 1,0-1-1,1 0 1,-1 1-1,0-1 1,0 1-1,0-1 1,0 0-1,0 1 1,1-1-1,-1 1 1,1-1-1,14-28-7957,2 12-364</inkml:trace>
</inkml:ink>
</file>

<file path=ppt/ink/ink5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8.982"/>
    </inkml:context>
    <inkml:brush xml:id="br0">
      <inkml:brushProperty name="width" value="0.025" units="cm"/>
      <inkml:brushProperty name="height" value="0.025" units="cm"/>
    </inkml:brush>
  </inkml:definitions>
  <inkml:trace contextRef="#ctx0" brushRef="#br0">0 158 18065,'0'0'14339,"6"-1"-14270,-5 1-67,0 0 1,1 0 0,-1-1 0,0 1 1,1 0-1,-1 0 0,1-1 1,-1 1-1,1 0 0,-1-1 0,0 0 1,1 1-1,-1-1 0,0 0 1,0 1-1,1-1 0,-1 0 0,0 0 1,0 0-1,0 0 0,0 0 1,0-1-1,0 1 0,0 0 0,-1 0 1,1-1-1,0 1 0,-1 0 1,1-1-1,-1 1 0,1 0 0,-1-1 1,0 1-1,1-1 0,-1 1 1,0-1-1,0-1 0,0 2-35,1 20-299,0-16 318,-1 0 0,1 1 0,-1-1 0,1 0 1,0 0-1,0 0 0,1 0 0,-1 0 0,0 0 0,1 0 0,0-1 0,0 1 0,0-1 0,0 1 0,0-1 0,0 1 0,0-1 1,1 0-1,-1 0 0,1 0 0,0-1 0,0 1 0,-1-1 0,4 2 0,-1-2-215,-1-1-1,0 1 1,1-1-1,-1 0 1,0-1-1,1 1 1,-1-1-1,0 1 1,1-1-1,-1-1 0,0 1 1,0 0-1,0-1 1,0 0-1,0 0 1,-1 0-1,6-4 1,1 0-652,0 0-1,-1 0 1,0-1-1,0 0 1,-1-1 0,0 0-1,0 0 1,-1 0-1,0-1 1,0 0 0,10-19-1,-6 6-3151,4-10-3464,-3 13 8550,-13 27 11640,1 18-8474,0 1-2951,-1-16-670,-3 63 1845,3-68-2329,1 0 1,1 0-1,-1-1 0,1 1 0,0 0 1,1-1-1,-1 1 0,1 0 1,5 9-1,-7-15-136,0 0 0,0 0-1,0 1 1,0-1 0,0 0 0,0 0 0,0 1 0,0-1 0,0 0 0,0 0-1,0 1 1,1-1 0,-1 0 0,0 0 0,0 0 0,0 1 0,0-1-1,1 0 1,-1 0 0,0 0 0,0 0 0,0 0 0,1 1 0,-1-1-1,0 0 1,0 0 0,1 0 0,-1 0 0,0 0 0,0 0 0,1 0-1,-1 0 1,0 0 0,0 0 0,1 0 0,-1 0 0,0 0 0,0 0-1,1 0 1,-1 0 0,0 0 0,0 0 0,1 0 0,-1 0 0,0 0-1,0 0 1,1-1 0,-1 1 0,5-16-1284,-3-26-135,-2 40 1505,-4-27-165,3 28 152,1 0-1,0 0 1,0 0 0,-1 1-1,1-1 1,0 0 0,-1 0 0,1 0-1,-1 1 1,1-1 0,-1 0-1,0 0 1,1 1 0,-1-1-1,0 1 1,1-1 0,-1 0-1,0 1 1,0-1 0,1 1-1,-1 0 1,0-1 0,0 1 0,0 0-1,0-1 1,0 1 0,0 0-1,-1 0 1,2 0 18,0 0 0,-1 0-1,1 1 1,0-1 0,-1 0 0,1 0 0,0 1 0,-1-1-1,1 0 1,0 1 0,0-1 0,-1 0 0,1 1-1,0-1 1,0 1 0,-1-1 0,1 0 0,0 1-1,0-1 1,0 1 0,0-1 0,0 1 0,0-1 0,0 0-1,0 1 1,0-1 0,0 1 0,0-1 0,0 1-1,0-1 1,0 0 0,0 1 0,0-1 0,0 1 0,1-1-1,-1 0 1,0 1 0,0-1 0,1 1 0,-1-1-1,0 0 1,0 1 0,1-1 0,12 20 381,-10-18-437,1 0 0,0-1-1,-1 1 1,1-1-1,0 1 1,0-1-1,0-1 1,0 1 0,0 0-1,-1-1 1,1 0-1,1 0 1,-1 0-1,-1 0 1,1-1 0,0 0-1,0 0 1,0 0-1,5-2 1,2-2 3,-1 0 0,0-1 0,-1 0 0,1 0 0,11-11 0,-5 69 1990,-16-50-2013,1 0-1,0 0 0,-1 0 0,1 0 1,0 0-1,0 0 0,0 0 0,1-1 1,-1 1-1,0-1 0,1 1 0,-1-1 1,1 1-1,-1-1 0,1 1 0,-1-1 1,1 0-1,0 0 0,0 0 0,0 0 1,0 0-1,0-1 0,0 1 0,0-1 1,0 1-1,0-1 0,0 1 0,0-1 0,0 0 1,0 0-1,0 0 0,0 0 0,3-1 1,-4 0 10,1-1 0,-1 1 0,0-1 0,0 1 0,0-1 0,0 1 0,-1-1 0,1 1 0,0-1 0,-1 0 0,1 0 0,-1 1 0,1-1 0,-1 0 0,0 0 0,0 1 0,0-1 0,0 0 0,0 0 0,0 0 0,0 1 0,-1-3 0,-8-40 176,-9 17-180,15 24 0,1-1 0,-1 1 0,1-1 0,0 1 0,0-1 0,0 0 0,0 0 0,-2-8 0,6 11 0,0 0 0,0 0 0,0 0 0,0 1 0,0-1 0,0 0 0,0 1 0,0 0 0,1-1 0,-1 1 0,0 0 0,0 0 0,0 0 0,0 0 0,1 1 0,1-1 0,1 1 0,73-5-2899,-69 3 1565,1 0 1,-1-1-1,0-1 0,-1 1 0,1-1 0,11-6 0,-5-1-14873</inkml:trace>
</inkml:ink>
</file>

<file path=ppt/ink/ink5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9:59.579"/>
    </inkml:context>
    <inkml:brush xml:id="br0">
      <inkml:brushProperty name="width" value="0.025" units="cm"/>
      <inkml:brushProperty name="height" value="0.025" units="cm"/>
    </inkml:brush>
  </inkml:definitions>
  <inkml:trace contextRef="#ctx0" brushRef="#br0">63 9 11755,'3'-9'9609,"-3"19"-8360,0 14 225,0 10-65,-5 7-640,-2 7-417,-4 4-96,1 4-95,0-2 95,-2-4 32,6-7-128,3-4-128,1-11-1633,2-11-3076,0-11-4579</inkml:trace>
</inkml:ink>
</file>

<file path=ppt/ink/ink5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1:54.123"/>
    </inkml:context>
    <inkml:brush xml:id="br0">
      <inkml:brushProperty name="width" value="0.025" units="cm"/>
      <inkml:brushProperty name="height" value="0.025" units="cm"/>
    </inkml:brush>
  </inkml:definitions>
  <inkml:trace contextRef="#ctx0" brushRef="#br0">948 12 10218,'0'0'7126,"-9"-3"-6373,5 1-706,-1 1 0,1-1 0,0 1 0,-1 0 0,0 0-1,1 1 1,-1-1 0,1 1 0,-1 0 0,0 0 0,1 1 0,-1-1 0,1 1 0,-1 0-1,1 0 1,-1 1 0,1-1 0,0 1 0,-1 0 0,1 0 0,0 1 0,-5 3-1,-32 29 407,2 1 0,2 1 0,1 3 0,-31 44 0,17-22-118,-246 334 1645,248-321-1788,3 3 1,4 2-1,-47 127 1,75-168-471,-10 50 1,20-76-630,1 0 0,1 0 0,0 0 0,0 0 0,1 0 0,1 0 0,4 24 0,7-17-5205</inkml:trace>
</inkml:ink>
</file>

<file path=ppt/ink/ink5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1:54.906"/>
    </inkml:context>
    <inkml:brush xml:id="br0">
      <inkml:brushProperty name="width" value="0.025" units="cm"/>
      <inkml:brushProperty name="height" value="0.025" units="cm"/>
    </inkml:brush>
  </inkml:definitions>
  <inkml:trace contextRef="#ctx0" brushRef="#br0">17 0 13453,'0'0'7965,"-2"9"-7912,-5 51-66,2 1-1,3-1 1,7 77 0,-5-128-14,0-3 7,0 1 1,0-1-1,1 0 1,0 0-1,0 0 0,0-1 1,1 1-1,3 8 1,-5-13-1049,-1-16-4201,-7-8-352</inkml:trace>
</inkml:ink>
</file>

<file path=ppt/ink/ink5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1:55.233"/>
    </inkml:context>
    <inkml:brush xml:id="br0">
      <inkml:brushProperty name="width" value="0.025" units="cm"/>
      <inkml:brushProperty name="height" value="0.025" units="cm"/>
    </inkml:brush>
  </inkml:definitions>
  <inkml:trace contextRef="#ctx0" brushRef="#br0">0 155 16143,'0'0'3620,"62"0"-1859,-16-12-159,7-4-257,5-6-800,0-4-417,-4 0-32,-10 3-64,-11 5-545,-12 10-1184,-17 4-2339</inkml:trace>
</inkml:ink>
</file>

<file path=ppt/ink/ink5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1:55.563"/>
    </inkml:context>
    <inkml:brush xml:id="br0">
      <inkml:brushProperty name="width" value="0.025" units="cm"/>
      <inkml:brushProperty name="height" value="0.025" units="cm"/>
    </inkml:brush>
  </inkml:definitions>
  <inkml:trace contextRef="#ctx0" brushRef="#br0">0 144 17617,'0'0'4772,"70"-40"-3395,-34 20-384,3-1-128,1 4-609,-4 3-223,-2 5-450,-4 3-1377,-5-2-2145,-7 0-2724</inkml:trace>
</inkml:ink>
</file>

<file path=ppt/ink/ink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0.884"/>
    </inkml:context>
    <inkml:brush xml:id="br0">
      <inkml:brushProperty name="width" value="0.025" units="cm"/>
      <inkml:brushProperty name="height" value="0.025" units="cm"/>
    </inkml:brush>
  </inkml:definitions>
  <inkml:trace contextRef="#ctx0" brushRef="#br0">95 0 16464,'0'0'5776,"-1"14"-4516,-8 68 713,3-31-512,0 66 1,6-101-1682,1 0 1,1 1-1,0-1 1,2 0-1,-1 0 0,2-1 1,0 1-1,10 21 1,-4-13-2680,-21-31-2495,-10-19 982,9 9 5762,-22-28-703,23 32 1067,0-1-1,1 0 0,-8-18 0,20 31-1608,0 0 1,1 0-1,-1 0 0,1 0 0,-1 1 0,1-1 0,-1 1 0,1 0 0,-1 0 0,7 1 0,-6-1-1,27 0-428,54-1-5987,-41-3 11</inkml:trace>
</inkml:ink>
</file>

<file path=ppt/ink/ink5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1:56.356"/>
    </inkml:context>
    <inkml:brush xml:id="br0">
      <inkml:brushProperty name="width" value="0.025" units="cm"/>
      <inkml:brushProperty name="height" value="0.025" units="cm"/>
    </inkml:brush>
  </inkml:definitions>
  <inkml:trace contextRef="#ctx0" brushRef="#br0">1 72 11691,'0'0'8696,"5"9"-7377,2 8-1005,0 1 0,-2 0 0,0 0 0,-1 1 0,0-1 0,0 21 0,-1-18-334,-2-2 158,-1-14 113,0 0 0,0 0 0,1 0 0,-1-1 0,1 1 0,0 0 0,0 0 0,1-1 0,-1 1 0,1-1 0,3 6 0,-4-10-209,-1 0 0,1 0 0,-1 0 0,0 0 0,1 0 0,-1 0 0,1 0 0,-1 0 0,1 0 0,-1 0 1,1 0-1,-1 0 0,1 0 0,-1-1 0,1 1 0,-1 0 0,0 0 0,1-1 0,-1 1 0,1 0 0,-1 0 0,0-1 1,1 1-1,-1 0 0,0-1 0,0 1 0,1-1 0,-1 1 0,0 0 0,0-1 0,1 1 0,-1-1 0,0 1 1,0-1-1,0 1 0,0-1 0,0 1 0,0-1 0,1 1 0,-1 0 0,0-2 0,7-24 437,-6 24-382,5-27 17,-2-1 1,-1 0-1,-1 0 0,-3-50 0,1 80-116,0-1 0,0 0 0,0 1 0,0-1 0,0 0 0,1 1 0,-1-1 0,0 0 0,-1 1 0,1-1 0,0 1 0,0-1 0,0 0 0,0 1 0,0-1 0,-1 0 0,1 1 0,0-1 0,0 1 0,-1-1 0,1 1 0,0-1 0,-1 1 0,1-1 0,-1 1 0,1-1 0,-1 1 0,1-1 0,-1 1 0,1 0 0,-1-1 0,1 1 0,-1 0 0,0-1 0,1 1 0,-2 0 0,1 0-10,1 1 1,-1-1-1,0 1 1,1 0-1,-1-1 0,0 1 1,1 0-1,-1 0 1,1 0-1,-1-1 1,1 1-1,0 0 1,-1 0-1,1 0 1,0 0-1,-1 0 1,1 0-1,0 0 1,0 0-1,0-1 0,0 1 1,0 0-1,0 0 1,0 1-1,0 0 11,1 0 0,-1 0 0,0 0 0,1-1 0,-1 1 0,1 0 0,0 0 0,-1-1 0,1 1 0,0 0 0,0-1 0,0 1 0,0-1 0,1 1 0,-1-1 0,0 0 0,0 0 0,1 1 0,-1-1 0,1 0 0,-1 0-1,1 0 1,0 0 0,-1-1 0,1 1 0,0 0 0,0-1 0,-1 1 0,1-1 0,0 1 0,0-1 0,0 0 0,-1 0 0,1 0 0,0 0 0,0 0 0,0 0 0,0-1 0,3 0 0,-2 1 14,0-1-1,1 1 1,-1-1 0,0 0 0,0 1 0,0-2 0,0 1 0,0 0-1,0-1 1,0 1 0,0-1 0,0 0 0,-1 0 0,1 0 0,-1 0-1,1 0 1,-1-1 0,0 1 0,0-1 0,0 1 0,0-1 0,0 0-1,1-4 1,0-16-4,-2 38-242,0-13 232,-1 0 0,1 0 0,0 0 1,0 0-1,0 0 0,0-1 0,1 1 0,-1 0 0,0 0 0,1-1 0,-1 1 1,1-1-1,0 0 0,-1 1 0,1-1 0,0 0 0,0 0 0,0 0 1,0 0-1,0 0 0,0 0 0,0-1 0,0 1 0,0-1 0,0 1 0,0-1 1,4 0-1,-3 1 11,1-1 0,-1 0 0,0 0 1,1 0-1,-1 0 0,0 0 0,1-1 1,-1 1-1,0-1 0,1 0 0,-1 0 1,0 0-1,0-1 0,0 1 0,0-1 1,0 0-1,3-1 0,-3-1 12,0 0 0,0-1 0,0 1 0,0 0 0,0-1 0,-1 0 0,0 0 0,0 1-1,0-1 1,-1 0 0,1 0 0,-1-1 0,0 1 0,-1 0 0,1 0 0,-1 0 0,0-1 0,-1-5 0,-12 31-12,10-12-15,1-1 0,0 1-1,1 0 1,0 0 0,0 0-1,1 0 1,0 0 0,0-1-1,1 1 1,0 0 0,3 10-1,-3-15 13,0 1-1,1-1 0,0 0 1,0 0-1,0 0 0,0 0 0,0-1 1,0 1-1,1-1 0,-1 1 0,1-1 1,0 0-1,0 0 0,-1 0 1,1 0-1,1 0 0,-1-1 0,0 1 1,0-1-1,1 0 0,-1 0 1,0 0-1,1-1 0,-1 1 0,1-1 1,-1 0-1,6 0 0,-5 1 16,1-1-1,-1 0 0,1 0 0,-1 0 0,1-1 0,-1 1 1,0-1-1,6-2 0,-9 3-23,0-1 0,0 0 1,0 0-1,0 1 0,0-1 1,0 0-1,0 0 0,0 0 0,-1 0 1,1 0-1,0 0 0,0 0 0,-1 0 1,1 0-1,-1-1 0,1 1 1,-1 0-1,1 0 0,-1 0 0,0-1 1,0 1-1,0 0 0,1 0 0,-1-1 1,0 1-1,-1 0 0,1-1 0,0 1 1,0 0-1,0 0 0,-1-1 1,0-1-1,0 2-293,0-1 0,0 1 0,0 0 0,0 0 0,0 0 1,0-1-1,0 1 0,-1 0 0,1 0 0,0 0 0,-1 1 0,1-1 1,-1 0-1,1 1 0,-1-1 0,1 0 0,-1 1 0,1 0 0,-4-1 0,-9-5-6934,1-1-1617</inkml:trace>
</inkml:ink>
</file>

<file path=ppt/ink/ink5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1:56.686"/>
    </inkml:context>
    <inkml:brush xml:id="br0">
      <inkml:brushProperty name="width" value="0.025" units="cm"/>
      <inkml:brushProperty name="height" value="0.025" units="cm"/>
    </inkml:brush>
  </inkml:definitions>
  <inkml:trace contextRef="#ctx0" brushRef="#br0">1 1 18161,'0'0'8680</inkml:trace>
</inkml:ink>
</file>

<file path=ppt/ink/ink5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1:57.387"/>
    </inkml:context>
    <inkml:brush xml:id="br0">
      <inkml:brushProperty name="width" value="0.025" units="cm"/>
      <inkml:brushProperty name="height" value="0.025" units="cm"/>
    </inkml:brush>
  </inkml:definitions>
  <inkml:trace contextRef="#ctx0" brushRef="#br0">45 307 10826,'0'0'1895,"0"-9"823,0 0-2106,3-52 4162,-3 59-4514,0 0 1,0 0-1,0 0 1,0 0-1,0 0 1,0 0-1,-1-1 0,1 1 1,-1 0-1,1 0 1,-1 0-1,0 0 1,0 1-1,1-1 1,-1 0-1,-1 0 1,1 0-1,0 1 1,0-1-1,-1 1 1,1-1-1,-1 1 1,-1-2-1,2 3-236,1 0 0,-1-1-1,0 1 1,1 0 0,-1 0 0,0 0-1,1 0 1,-1 0 0,0 0-1,1 1 1,-1-1 0,0 0 0,1 0-1,-1 0 1,0 1 0,1-1-1,-1 0 1,1 0 0,-1 1-1,1-1 1,-1 1 0,0-1 0,1 1-1,-1-1 1,1 0 0,0 1-1,-1 0 1,1-1 0,-1 1 0,-8 26 106,7 32-206,2-54 159,0-3-78,0 0 1,0 0-1,0 0 0,1 0 0,-1 0 0,0-1 1,1 1-1,-1 0 0,1 0 0,0 0 0,-1 0 1,1 0-1,0-1 0,0 1 0,0 0 0,1-1 1,-1 1-1,0-1 0,0 1 0,1-1 1,-1 0-1,1 1 0,0-1 0,-1 0 0,1 0 1,0 0-1,-1 0 0,1-1 0,0 1 0,0 0 1,0-1-1,2 1 0,-1 0 62,1-1-1,-1 0 0,0 0 1,1 0-1,-1-1 1,0 1-1,0-1 0,0 0 1,1 0-1,-1 0 1,0 0-1,0 0 0,0-1 1,-1 1-1,1-1 1,0 0-1,0 0 0,-1 0 1,3-3-1,6-6 122,-2-1 0,1-1 1,-2 0-1,0 0 0,0 0 0,-1-1 0,-1 0 0,0-1 0,4-17 0,-3 6-33,-1-1-1,-1 1 0,2-51 1,-17 171-401,5-67 268,2 1-1,0 48 0,3-74-18,1 1 1,-1 0-1,0-1 1,1 1-1,-1 0 0,1-1 1,0 1-1,0-1 1,0 1-1,0-1 1,0 1-1,0-1 0,1 0 1,0 0-1,-1 0 1,1 0-1,0 0 0,0 0 1,0 0-1,0 0 1,0-1-1,0 1 0,0-1 1,1 1-1,-1-1 1,0 0-1,1 0 1,-1 0-1,1 0 0,0-1 1,-1 1-1,1-1 1,0 1-1,-1-1 0,1 0 1,0 0-1,-1 0 1,1 0-1,0-1 0,2 0 1,3 0-17,0 0 0,0-1 0,-1 0 1,1 0-1,-1-1 0,1 0 0,-1-1 0,0 1 1,0-1-1,0-1 0,-1 1 0,10-9 0,-8 4-5,-1-1-1,0 0 1,10-17-1,-16 25 19,-1 1-59,-4 26-358,1 4 482,3-28-56,0 0 1,0-1-1,0 1 1,0 0 0,0-1-1,1 1 1,-1 0-1,0-1 1,0 1-1,1-1 1,-1 1-1,0-1 1,1 1-1,-1 0 1,1-1-1,-1 1 1,1-1-1,-1 0 1,1 1-1,-1-1 1,1 1-1,-1-1 1,2 1-1,0-1 13,0 0-1,0 0 1,1-1 0,-1 1 0,0 0-1,0-1 1,1 1 0,-1-1-1,0 0 1,0 0 0,0 0-1,0 0 1,0 0 0,0 0-1,0-1 1,0 1 0,-1-1-1,1 1 1,3-4 0,60-68 207,-69 113 86,4-39-311,-1 0 0,0 0-1,1 0 1,-1 1 0,1-1 0,0 0-1,-1 0 1,1 0 0,0 0 0,0 1 0,0-1-1,0 0 1,0 0 0,0 0 0,0 1-1,0-1 1,0 0 0,1 0 0,-1 0 0,0 0-1,1 1 1,-1-1 0,1 0 0,-1 0-1,1 0 1,0 0 0,1 2 0,0-3 2,-1 0 0,1 0 0,0 1 0,-1-1 0,1 0 0,-1-1 0,1 1 0,0 0 0,-1 0 0,1-1 0,0 1 0,-1-1 0,1 1 0,-1-1 0,1 1 0,-1-1 0,2-1 0,13-7 33,-1-1 0,21-17 0,-21 13-110,-11 10-14,-1 0 0,1 0 0,0 0 1,0 1-1,0 0 0,1 0 0,-1 0 0,1 0 0,-1 1 1,1-1-1,7-1 0,-11 37-3871,-2-22 2181,0 12-2047,4-12-3980</inkml:trace>
</inkml:ink>
</file>

<file path=ppt/ink/ink5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1:58.018"/>
    </inkml:context>
    <inkml:brush xml:id="br0">
      <inkml:brushProperty name="width" value="0.025" units="cm"/>
      <inkml:brushProperty name="height" value="0.025" units="cm"/>
    </inkml:brush>
  </inkml:definitions>
  <inkml:trace contextRef="#ctx0" brushRef="#br0">82 78 15663,'0'0'2818,"-1"-8"284,1-3-2065,0 7-681,0 1 0,-1-1 0,1 0 0,-1 1 0,1-1 1,-1 0-1,0 1 0,0-1 0,-1 1 0,-1-4 0,3 6-257,-1 1 0,1-1 0,0 1 0,0-1 0,-1 1 1,1-1-1,0 1 0,0-1 0,-1 1 0,1 0 0,0-1 0,-1 1 0,1 0 0,-1-1 0,1 1 0,0 0 0,-1 0 0,1-1 0,-1 1 1,1 0-1,-1 0 0,1 0 0,-1-1 0,1 1 0,-1 0 0,1 0 0,-1 0 0,1 0 0,-1 0 0,1 0 0,-1 0 0,1 0 0,-1 0 0,-14 13 699,-5 23-805,16-27 136,0 0 0,1-1 0,0 1 0,1 0 0,0 0 0,1 0 0,0 1 0,0-1 1,1 0-1,1 15 0,-1-23-119,1 1 1,0-1-1,0 1 1,0 0-1,0-1 1,0 0-1,0 1 1,1-1-1,-1 0 1,0 1-1,1-1 1,-1 0-1,1 0 1,-1 0 0,1 0-1,0-1 1,-1 1-1,1 0 1,0-1-1,-1 1 1,1-1-1,0 1 1,0-1-1,0 0 1,-1 0-1,1 0 1,0 0-1,0 0 1,0 0-1,0 0 1,-1-1-1,1 1 1,3-2-1,3 1 32,0-1 0,-1 0 0,1 0 0,0-1 0,-1 0 0,12-6 0,-2-3-42,-2 0 0,1-2 0,-2 1 0,0-2 0,0 0 0,-2 0 0,19-29 0,-36 57 0,2 1 0,0 0 0,-1 15 0,4-28 0,0 0 0,1-1 0,-1 1 0,1 0 0,-1 0 0,1 0 0,0 0 0,-1-1 0,1 1 0,0 0 0,-1-1 0,1 1 0,0-1 0,0 1 0,0-1 0,-1 1 0,1-1 0,0 1 0,0-1 0,0 0 0,0 1 0,0-1 0,0 0 0,0 0 0,0 0 0,0 0 0,0 0 0,0 0 0,0 0 0,0 0 0,1 0 0,36-4 0,-26 0 0,-1 0 0,0-1 0,-1 0 0,1-1 0,-1 0 0,0-1 0,14-13 0,-14 12 0,1 0 0,-1 1 0,1 0 0,0 0 0,23-8 0,-33 15 0,-1 0 0,0 0 0,1 0 0,-1 0 0,1 0 0,-1 0 0,0 1 0,1-1 0,-1 0 0,1 0 0,-1 1 0,0-1 0,1 0 0,-1 0 0,0 1 0,1-1 0,-1 0 0,0 1 0,0-1 0,1 1 0,-1-1 0,0 0 0,0 1 0,0-1 0,0 1 0,1-1 0,-1 1 0,0-1 0,0 0 0,0 1 0,0-1 0,0 1 0,0-1 0,0 1 0,0-1 0,0 1 0,0-1 0,0 0 0,-1 1 0,1-1 0,0 1 0,0 0 0,-3 25-168,1-16-172,0 0 0,2 1 1,-1-1-1,1 1 0,2 16 0,-2-26 232,1 1 0,-1-1 0,1 1 0,-1-1 0,1 1-1,-1-1 1,1 0 0,0 1 0,0-1 0,0 0 0,0 0-1,0 0 1,0 1 0,0-1 0,0 0 0,0 0-1,0 0 1,2 0 0,-1 0-60,0 0-1,1-1 1,-1 1-1,0-1 0,0 1 1,0-1-1,1 0 1,-1 0-1,0 0 1,0-1-1,1 1 1,-1 0-1,0-1 1,0 1-1,0-1 1,3-1-1,16-11-9872</inkml:trace>
</inkml:ink>
</file>

<file path=ppt/ink/ink5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00.040"/>
    </inkml:context>
    <inkml:brush xml:id="br0">
      <inkml:brushProperty name="width" value="0.025" units="cm"/>
      <inkml:brushProperty name="height" value="0.025" units="cm"/>
    </inkml:brush>
  </inkml:definitions>
  <inkml:trace contextRef="#ctx0" brushRef="#br0">21 0 16464,'0'0'6598,"1"9"-5354,1 22-211,-2 1 0,-1 0 0,-9 54 0,-3 58-110,13-142-893,0-1 1,1 1-1,-1-1 0,0 0 1,0 1-1,1-1 0,-1 1 1,1-1-1,-1 0 0,1 0 0,-1 1 1,1-1-1,0 0 0,0 0 1,0 0-1,0 0 0,-1 0 1,1 0-1,1 0 0,-1 0 0,0 0 1,0 0-1,0 0 0,2 0 1,2 1 74,-1 0 1,1-1 0,-1 1-1,1-1 1,-1 0 0,1-1-1,8 1 1,1-1-354,-1-1 0,1 0 0,-1-1 0,24-6 0,-30 6-1076,0-1 0,0 1 0,-1-2 0,1 1 1,8-6-1,5-8-5915</inkml:trace>
</inkml:ink>
</file>

<file path=ppt/ink/ink5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00.465"/>
    </inkml:context>
    <inkml:brush xml:id="br0">
      <inkml:brushProperty name="width" value="0.025" units="cm"/>
      <inkml:brushProperty name="height" value="0.025" units="cm"/>
    </inkml:brush>
  </inkml:definitions>
  <inkml:trace contextRef="#ctx0" brushRef="#br0">6 54 12492,'0'0'5151,"-1"5"-3490,-1 0-1122,1 0 1,1 0-1,-1 0 1,1 1 0,0-1-1,0 0 1,0 0-1,1 1 1,0-1 0,0 0-1,3 9 1,-3-12-449,0 0 0,-1-1 0,1 1-1,0 0 1,0-1 0,0 1 0,1-1 0,-1 1 0,0-1 0,1 0 0,-1 1 0,0-1-1,1 0 1,0 0 0,-1 0 0,1 0 0,0 0 0,-1 0 0,1-1 0,0 1 0,0 0-1,0-1 1,-1 0 0,1 1 0,0-1 0,0 0 0,0 0 0,0 0 0,0 0 0,0 0-1,0 0 1,0-1 0,-1 1 0,1-1 0,0 1 0,0-1 0,0 0 0,-1 0 0,3-1-1,6-4-4,0-1-1,0 0 1,-1-1-1,0 0 1,0 0-1,-1-1 0,0 0 1,0 0-1,-1-1 1,-1 0-1,0-1 0,0 1 1,-1-1-1,7-18 1,-13 33 328,-3 8-252,1 1-1,0-1 1,1 1-1,0 0 1,1 0-1,1 0 1,0 0 0,2 14-1,-1-25-150,-1-1-1,1 1 0,0-1 1,0 1-1,0-1 0,0 0 1,0 0-1,0 1 1,1-1-1,-1 0 0,0 0 1,0 0-1,1 0 0,-1-1 1,1 1-1,-1 0 1,1 0-1,-1-1 0,1 1 1,-1-1-1,1 0 0,-1 1 1,1-1-1,0 0 1,-1 0-1,1 0 0,0 0 1,-1 0-1,1 0 1,-1 0-1,1-1 0,0 1 1,-1-1-1,1 1 0,-1-1 1,3-1-1,1 1-444,0-1 0,0-1-1,0 1 1,0-1 0,-1 1-1,1-1 1,-1 0 0,0-1-1,0 1 1,5-6 0,1-10-4995,-2 0-2195</inkml:trace>
</inkml:ink>
</file>

<file path=ppt/ink/ink5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00.823"/>
    </inkml:context>
    <inkml:brush xml:id="br0">
      <inkml:brushProperty name="width" value="0.025" units="cm"/>
      <inkml:brushProperty name="height" value="0.025" units="cm"/>
    </inkml:brush>
  </inkml:definitions>
  <inkml:trace contextRef="#ctx0" brushRef="#br0">153 0 15599,'0'0'13485,"-11"3"-13010,3 0-415,-1 1 1,1-1 0,0 2 0,1-1 0,-1 1-1,1 0 1,-1 1 0,2-1 0,-1 2 0,1-1-1,0 1 1,0-1 0,0 2 0,1-1 0,0 1-1,1-1 1,-6 16 0,7-18-6,0 0 0,1 0 0,0 1 1,0 0-1,0-1 0,1 1 0,0 0 0,0-1 0,0 1 1,1 0-1,0 8 0,1-13-58,0 0 0,0 0 0,-1 1 0,1-1 1,0 0-1,0-1 0,0 1 0,0 0 0,0 0 0,0 0 0,1-1 1,-1 1-1,0 0 0,0-1 0,0 1 0,1-1 0,-1 1 0,0-1 1,1 0-1,-1 0 0,0 1 0,1-1 0,-1 0 0,0 0 0,1 0 0,-1-1 1,0 1-1,1 0 0,-1 0 0,2-1 0,45-11-1114,2-17-2620,-5-11-5237,-19 9-1313</inkml:trace>
</inkml:ink>
</file>

<file path=ppt/ink/ink5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01.389"/>
    </inkml:context>
    <inkml:brush xml:id="br0">
      <inkml:brushProperty name="width" value="0.025" units="cm"/>
      <inkml:brushProperty name="height" value="0.025" units="cm"/>
    </inkml:brush>
  </inkml:definitions>
  <inkml:trace contextRef="#ctx0" brushRef="#br0">152 23 4901,'0'0'23216,"-6"2"-23120,3-2-96,-1 1-1,1 1 1,-1-1-1,1 0 1,0 1-1,-1 0 1,1-1-1,0 1 1,0 0 0,-4 5-1,7-7-52,0 0-11,0 2 16,0-2 197,-1 0-127,1 0 1,0 1-1,-1-1 1,1 0-1,-1 0 0,1 0 1,0 1-1,-1-1 1,1 0-1,-1 0 0,1 0 1,0 0-1,-1 0 1,1 0-1,-1 0 0,1 0 1,-1 0-1,1 0 1,0 0-1,-1 0 0,1 0 1,-1 0-1,1 0 1,0-1-1,-1 1 0,1 0 1,-1 0-1,1 0 1,0-1-1,-1 1 0,1 0 1,0 0-1,-1-1 1,1 1-1,0 0 0,0-1 1,-1 1-1,1 0 1,0-1-1,0 1 0,-1 0 1,1-1-1,0 1 1,0-1-1,0 1 0,0 0 1,0-1-1,0 1 1,0-1-1,-1 1 0,1-1 1,0 1-1,1 0 1,-1-1-1,0 0 1,-15 19 311,0 1 1,-12 23-1,22-35-140,1 1-1,0 1 0,0-1 1,1 1-1,0-1 0,0 1 1,1 0-1,-2 14 0,4-22-187,0-1-1,0 1 0,0 0 0,0 0 0,0 0 0,0 0 0,0 0 0,0 0 0,1 0 0,-1 0 0,0 0 0,0-1 0,1 1 0,-1 0 0,1 0 1,-1 0-1,1 0 0,-1-1 0,1 1 0,-1 0 0,1-1 0,-1 1 0,1 0 0,0-1 0,0 1 0,-1-1 0,1 1 0,0-1 0,0 1 1,0-1-1,1 1 0,1 0 12,0-1 0,0 0 0,0 1 1,0-1-1,0-1 0,0 1 1,0 0-1,0-1 0,0 1 1,3-2-1,4-1 20,0-1 1,0 0-1,0 0 0,-1-1 1,11-6-1,-9 2-37,0 0 0,-1-1 0,0 0 0,0 0 0,-1-1 0,0 0 0,-1 0 0,0-1 0,-1-1 0,0 1 0,-1-1 0,-1 0 0,0 0 0,5-22 0,-10 35 0,0 0 0,0 0 0,0 0 0,-1 0 0,1 0 0,0 0 0,0 0 0,0 0 0,0 0 0,-1 0 0,1 1 0,0-1 0,0 0 0,0 0 0,0 0 0,-1-1 0,1 1 0,0 0 0,0 0 0,0 0 0,-1 0 0,1 0 0,0 0 0,0 0 0,0 0 0,0 0 0,-1 0 0,1 0 0,0 0 0,0-1 0,0 1 0,0 0 0,0 0 0,0 0 0,-1 0 0,1 0 0,0-1 0,0 1 0,0 0 0,0 0 0,0 0 0,0 0 0,0-1 0,0 1 0,0 0 0,0 0 0,0 0 0,0 0 0,0-1 0,0 1 0,0 0 0,0 0 0,0 0 0,0-1 0,0 1 0,0 0 0,-9 10 0,4-2 0,-1 1 0,1 0 0,1 0 0,-1 0 0,2 0 0,-1 1 0,1 0 0,1-1 0,0 1 0,0 0 0,1 1 0,0 9 0,0-19-24,1 0 0,0 0 0,0 0 0,0-1 0,0 1 0,1 0 0,-1 0-1,0-1 1,0 1 0,0 0 0,1 0 0,-1-1 0,0 1 0,1 0 0,-1-1 0,0 1 0,1 0 0,-1-1 0,1 1 0,-1 0 0,1-1 0,0 1-1,-1-1 1,1 1 0,-1-1 0,1 0 0,0 1 0,-1-1 0,2 1 0,25-3-1863,-21 0 1187,0 0 1,0-1-1,0 0 1,-1 0-1,1 0 1,-1-1-1,5-4 1,11-18-6892,0-5-3743</inkml:trace>
</inkml:ink>
</file>

<file path=ppt/ink/ink5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01.733"/>
    </inkml:context>
    <inkml:brush xml:id="br0">
      <inkml:brushProperty name="width" value="0.025" units="cm"/>
      <inkml:brushProperty name="height" value="0.025" units="cm"/>
    </inkml:brush>
  </inkml:definitions>
  <inkml:trace contextRef="#ctx0" brushRef="#br0">137 0 17585,'0'0'3694,"-11"8"75,-2 1-2388,-13 7 732,1 2-1,-35 32 1,60-50-2113,0 0 0,0 0 0,-1 0 0,1 0 0,0 0 0,0 1 0,0-1 0,0 0 0,0 0 0,0 0 0,0 0 0,-1 1 0,1-1 0,0 0 0,0 0 0,0 0 0,0 1 0,0-1 0,0 0 0,0 0 0,0 0 0,0 1 0,0-1 0,0 0 0,0 0 0,0 0 0,0 1 0,0-1 0,0 0 0,0 0 0,1 0 0,-1 1 0,0-1 0,0 0 0,0 0 0,0 0 0,0 0 0,0 1 0,1-1 0,-1 0 0,0 0 0,0 0 0,0 0 0,0 0 0,1 0 0,-1 1 0,0-1 0,0 0 0,0 0 0,0 0 0,1 0 0,-1 0 0,0 0 0,0 0 0,0 0 0,1 0 0,22 3 0,23-4 0,-22-2 0,-15 1 0,-1 1 0,1 0 0,0 0 0,0 1 0,0 0 0,0 1 0,11 2 0,-19-2 0,1 0 0,-1 0 0,0 0 0,1 0 0,-1 0 0,0 0 0,0 0 0,0 1 0,0-1 0,0 0 0,0 1 0,0-1 0,0 1 0,-1-1 0,1 1 0,0 0 0,-1-1 0,0 1 0,1-1 0,-1 1 0,0 0 0,0 0 0,0-1 0,0 1 0,0 0 0,0-1 0,0 1 0,0 0 0,-1-1 0,1 1 0,-2 2 0,1 3 0,-1 0 0,0 0 0,0 0 0,-1 0 0,-6 12 0,3-9 27,-1-1 0,0 0 0,-1 0 0,1-1 0,-15 12-1,19-17-64,0-1 0,0 0-1,0 0 1,-1 0-1,1 0 1,-1 0-1,1 0 1,-1-1-1,0 0 1,1 0 0,-1 0-1,0 0 1,0 0-1,0-1 1,1 0-1,-1 0 1,0 0-1,0 0 1,0 0-1,-4-2 1,-1-4-3944,-4-9-3658</inkml:trace>
</inkml:ink>
</file>

<file path=ppt/ink/ink5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27.755"/>
    </inkml:context>
    <inkml:brush xml:id="br0">
      <inkml:brushProperty name="width" value="0.025" units="cm"/>
      <inkml:brushProperty name="height" value="0.025" units="cm"/>
    </inkml:brush>
  </inkml:definitions>
  <inkml:trace contextRef="#ctx0" brushRef="#br0">4956 203 7399,'-11'-2'1922,"-115"-29"3203,-74-37-2042,93 30-1981,52 21-1171,-1 3 0,-1 3-1,1 2 1,-91-3 0,-232 18-609,374-6 688,-1095 106 1147,860-65-966,3 12-1,-356 126 1,530-156-199,1 3-1,1 3 0,1 3 0,2 2 1,1 3-1,2 2 0,1 3 0,3 1 1,1 3-1,-85 104 0,52-36 20,4 4-1,-69 141 1,-103 268 27,233-488-38,-59 133 72,-70 232 1,126-331-53,3 2-1,4 0 1,3 0 0,3 1-1,3 1 1,6 80 0,1-130-14,2-1 0,0 0 0,2 0 0,1 0 0,1-1 0,1 0 0,1-1 0,1 0 0,1 0 0,1-1 0,30 39 0,-15-30 6,0-1 1,2-2-1,2 0 1,0-3 0,2 0-1,62 35 1,-26-22-236,1-3 0,2-3 1,150 45-1,-167-63-84,0-3 1,1-2-1,1-3 0,0-2 1,0-3-1,70-6 0,-93 0 284,0-2-1,-1-1 1,1-2-1,-1-1 1,-1-2 0,36-17-1,-22 5 337,-2-2-1,-1-2 1,62-51-1,1-18 531,-5-5-1,92-118 1,770-993 1886,-809 1012-2281,-68 87 154,422-587 1577,-483 660-2137,-2 0-1,-2-2 1,-1 0 0,-3-2-1,-1 0 1,-2 0 0,8-50-1,-19 76-63,-2-1 0,0 0 0,-1 0 0,-1 0 0,-1 0 0,0 1 0,-2-1 0,0 0 0,-2 1 0,0 0 0,-1-1 0,0 2 0,-2-1 0,0 1 0,-2 1 0,0-1 0,0 2 0,-2-1 0,-18-20 0,10 17-21,-1 0 0,-1 1 0,-1 2 0,-1 0 0,0 2 0,-1 0 1,-1 2-1,0 1 0,-1 0 0,0 3 0,0 0 0,-48-9 0,37 12-659,0 1 0,0 2 1,-63 2-1,66 4-1464,-1 1 1,1 1-1,-64 20 1,41-3-11325</inkml:trace>
</inkml:ink>
</file>

<file path=ppt/ink/ink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1.211"/>
    </inkml:context>
    <inkml:brush xml:id="br0">
      <inkml:brushProperty name="width" value="0.025" units="cm"/>
      <inkml:brushProperty name="height" value="0.025" units="cm"/>
    </inkml:brush>
  </inkml:definitions>
  <inkml:trace contextRef="#ctx0" brushRef="#br0">140 1 13965,'0'0'4906,"-8"0"-1938,2 1-2712,1 0 0,-1 0 0,0 1 0,1 0 0,-1 0 0,1 0 0,-1 0 0,1 1 0,0 0 0,0 0 0,1 1 0,-1-1 0,0 1 0,1 0 0,0 0 0,0 0 0,0 1 0,1 0 0,0-1 0,-5 9 0,4-7-178,1 0-1,0 0 1,0 0-1,0 0 1,1 1 0,0-1-1,0 1 1,0 0-1,1 0 1,0-1 0,0 1-1,1 0 1,0 0-1,1 7 1,-1-13-68,1 0 1,0 0-1,-1 0 0,1 0 1,0 0-1,-1 0 1,1 0-1,0 0 0,0 0 1,0 0-1,0-1 1,0 1-1,0 0 0,0-1 1,0 1-1,0-1 0,1 1 1,-1-1-1,0 1 1,0-1-1,0 0 0,1 0 1,-1 1-1,0-1 1,0 0-1,0 0 0,1 0 1,-1-1-1,0 1 1,0 0-1,1 0 0,-1-1 1,2 0-1,3 0 35,0 0 1,0-1-1,0 0 0,0 0 0,10-5 0,-3-3-195,-1-1 0,0-1-1,-1 0 1,0 0-1,-1-1 1,0 0-1,-1-1 1,0 0-1,-2 0 1,13-30 0,-35 93 153,8-29 21,1-1-1,1 2 0,0-1 0,2 1 0,0-1 0,0 27 0,3-46-104,0 1 0,1 0 0,-1-1 0,0 1 0,0-1 0,1 1 0,-1-1-1,1 1 1,-1-1 0,1 1 0,-1-1 0,1 1 0,0-1 0,0 0 0,0 0 0,0 1 0,0-1 0,0 0 0,0 0 0,0 0 0,0 0-1,1 0 1,-1 0 0,0 0 0,1 0 0,-1-1 0,0 1 0,1-1 0,-1 1 0,1-1 0,-1 1 0,1-1 0,0 0 0,2 1 0,-1-1-447,1 0 0,-1-1 1,0 1-1,1-1 0,-1 1 1,1-1-1,-1 0 0,0 0 1,0 0-1,1-1 0,-1 1 1,0-1-1,0 0 0,-1 0 1,4-3-1,20-20-6609</inkml:trace>
</inkml:ink>
</file>

<file path=ppt/ink/ink5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28.539"/>
    </inkml:context>
    <inkml:brush xml:id="br0">
      <inkml:brushProperty name="width" value="0.025" units="cm"/>
      <inkml:brushProperty name="height" value="0.025" units="cm"/>
    </inkml:brush>
  </inkml:definitions>
  <inkml:trace contextRef="#ctx0" brushRef="#br0">0 1 4708,'0'0'-544</inkml:trace>
</inkml:ink>
</file>

<file path=ppt/ink/ink5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29.403"/>
    </inkml:context>
    <inkml:brush xml:id="br0">
      <inkml:brushProperty name="width" value="0.025" units="cm"/>
      <inkml:brushProperty name="height" value="0.025" units="cm"/>
    </inkml:brush>
  </inkml:definitions>
  <inkml:trace contextRef="#ctx0" brushRef="#br0">448 83 5445,'1'-9'4623,"2"-3"-4823,6-42 6475,-9 47-2984,-10 36-2428,-123 448 3247,-141 646-3507,258-1049-855,-7 89-1,19-62-5744,4-92 685</inkml:trace>
</inkml:ink>
</file>

<file path=ppt/ink/ink5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0.301"/>
    </inkml:context>
    <inkml:brush xml:id="br0">
      <inkml:brushProperty name="width" value="0.025" units="cm"/>
      <inkml:brushProperty name="height" value="0.025" units="cm"/>
    </inkml:brush>
  </inkml:definitions>
  <inkml:trace contextRef="#ctx0" brushRef="#br0">441 8 15951,'0'0'1724,"-14"-2"551,4 0-2023,0 0 1,-1 1 0,1 1 0,-1 0 0,1 0-1,-1 1 1,1 0 0,0 1 0,-1 0 0,1 1-1,0 0 1,0 0 0,-14 8 0,-2 4 8,0 2 0,1 0 0,1 2 0,-24 24 1,34-29-152,1 0 0,0 1 1,1 0-1,1 1 0,0 0 1,1 1-1,-12 28 1,20-40-113,1 0 0,-1 0-1,0-1 1,1 1 0,0 0 0,0 0 0,1 0 0,-1 0 0,1 1 0,0-1 0,1 0 0,-1 0 0,3 9 0,-2-11-13,0-1 0,1 1 1,-1 0-1,1-1 0,0 1 0,0-1 0,0 1 1,0-1-1,0 0 0,1 0 0,-1 0 1,0 0-1,1-1 0,0 1 0,-1 0 1,1-1-1,0 0 0,0 0 0,0 0 1,-1 0-1,1 0 0,6 0 0,65 3-503,-65-5 454,0 0 0,0 1 0,0 0 0,0 0 0,0 1 0,0 1 0,0-1 0,0 1 0,0 1 0,-1 0 0,14 6 0,-20-7 137,0 0-1,0 0 1,0 0 0,0 1 0,0-1 0,0 0-1,-1 1 1,1 0 0,-1-1 0,1 1 0,-1 0 0,0 0-1,0 0 1,-1 0 0,1 0 0,-1 0 0,1 0-1,-1 0 1,0 0 0,0 0 0,0 0 0,0 0 0,-1 0-1,1 0 1,-1 0 0,0-1 0,0 1 0,0 0-1,0 0 1,0 0 0,-4 4 0,-1 5 414,-1 1 0,0-1 0,-1 0 0,-1-1 1,-13 15-1,2-6 458,0-2 1,-35 26-1,45-38-875,1 1 1,-1-2-1,0 1 1,-1-1-1,1-1 0,-1 0 1,0 0-1,-20 3 1,31-7-116,0 0 0,0 0 1,0 1-1,0-1 0,0 0 0,0 0 1,-1 0-1,1 0 0,0 0 1,0 0-1,0 0 0,0 0 1,0 0-1,-1 0 0,1 0 1,0 0-1,0 0 0,0 0 1,0 0-1,0 0 0,0 0 0,-1 0 1,1 0-1,0 0 0,0 0 1,0 0-1,0-1 0,0 1 1,0 0-1,0 0 0,-1 0 1,1 0-1,0 0 0,0 0 0,0 0 1,0 0-1,0 0 0,0-1 1,0 1-1,0 0 0,0 0 1,0 0-1,0 0 0,-1 0 1,1 0-1,0-1 0,0 1 1,0 0-1,0 0 0,0 0 0,0 0 1,0 0-1,0 0 0,0-1 1,0 1-1,0 0 0,0 0 1,1 0-1,6-10-1879,15-9-1032,44-33-7128,-27 20 865</inkml:trace>
</inkml:ink>
</file>

<file path=ppt/ink/ink5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0.634"/>
    </inkml:context>
    <inkml:brush xml:id="br0">
      <inkml:brushProperty name="width" value="0.025" units="cm"/>
      <inkml:brushProperty name="height" value="0.025" units="cm"/>
    </inkml:brush>
  </inkml:definitions>
  <inkml:trace contextRef="#ctx0" brushRef="#br0">118 0 13421,'0'0'6422,"-7"8"-3881,-60 71 1152,62-72-3488,0 1-1,0-1 1,0 1 0,1 0 0,1 0-1,-1 0 1,1 0 0,0 1-1,1 0 1,0-1 0,-1 10 0,3-17-208,0-1 0,0 1 0,0-1 0,1 1 0,-1-1 1,0 0-1,0 1 0,0-1 0,0 1 0,0-1 0,1 1 1,-1-1-1,0 1 0,0-1 0,1 0 0,-1 1 0,0-1 1,0 1-1,1-1 0,-1 0 0,1 1 0,-1-1 0,0 0 1,1 0-1,-1 1 0,1-1 0,-1 0 0,1 0 0,-1 0 1,0 1-1,1-1 0,-1 0 0,1 0 0,0 0 1,23-3-32,22-16-15,-21-1-165,0-1-1,-1-1 1,-1-1-1,-1-1 1,26-38 0,-48 63 235,0-1 0,0 0 0,0 0 0,0 0 0,0 0 0,0 0 0,0 0 0,0 0 0,0 0 0,0 0 0,0 0 0,1 0 0,-1 1 0,0-1 1,0 0-1,0 0 0,0 0 0,0 0 0,0 0 0,0 0 0,0 0 0,0 0 0,0 0 0,0 0 0,0 0 0,0 0 0,0 0 0,0 0 0,1 0 1,-1 0-1,0 0 0,0 0 0,0 0 0,0 0 0,0 0 0,0 0 0,0 0 0,0 0 0,0 0 0,0 0 0,1 0 0,-1 0 0,0 0 0,0 0 0,0 0 1,0 0-1,0 0 0,0 0 0,0 0 0,-3 17 368,-8 22 181,4-21-236,2-7-200,0-1-1,1 1 1,0 0 0,1 0-1,0 0 1,1 0 0,0 0 0,1 1-1,0-1 1,1 16 0,1-26-139,0 0-1,0 0 1,0 0 0,-1 0 0,1 0 0,0 0 0,0 0 0,1 0 0,-1 0 0,0 0 0,0-1 0,0 1 0,0 0 0,1-1 0,-1 1 0,0-1 0,1 1 0,-1-1 0,0 0 0,1 0 0,-1 0 0,0 1 0,1-1-1,-1-1 1,1 1 0,-1 0 0,0 0 0,1 0 0,1-1 0,42-10-1434,-38 7 173,-1 0 0,1 0 0,-1 0 0,0-1 0,0 0 0,9-10 0,4-12-8306</inkml:trace>
</inkml:ink>
</file>

<file path=ppt/ink/ink5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1.757"/>
    </inkml:context>
    <inkml:brush xml:id="br0">
      <inkml:brushProperty name="width" value="0.025" units="cm"/>
      <inkml:brushProperty name="height" value="0.025" units="cm"/>
    </inkml:brush>
  </inkml:definitions>
  <inkml:trace contextRef="#ctx0" brushRef="#br0">159 203 17745,'0'0'6566,"-8"-1"-3881,0 1-2117,5 0-431,0 0 0,1 0 0,-1 0 1,0 0-1,0 0 0,0-1 0,0 1 0,1-1 0,-1 0 0,0 0 0,0 0 1,1 0-1,-4-2 0,2-9-454,4 11 154,0 0 1,0 1-1,0-1 0,0 0 0,0 1 0,0-1 0,0 1 0,1-1 1,-1 0-1,0 1 0,0-1 0,1 1 0,-1-1 0,0 0 0,1 1 1,-1-1-1,0 1 0,1-1 0,-1 1 0,1-1 0,-1 1 0,1 0 1,-1-1-1,1 1 0,-1-1 0,1 1 0,-1 0 0,2-1 0,-2 1-87,3 8-1133,-2-13 4137,1 18-1628,0 22-228,-14 48 439,-31 115 1,10-60-928,15-67-300,14-57-28,10-48 95,26-99-1530,6 2 1,60-140 0,-95 264 1291,5-14-9,1 1-1,23-35 1,-31 51 63,1 1-1,0 0 1,0 0 0,1 0 0,-1 0 0,1 0 0,-1 1 0,1-1 0,0 1 0,0-1 0,0 1 0,0 0 0,1 0 0,-1 1 0,0-1 0,1 1 0,-1-1 0,1 1-1,-1 0 1,1 1 0,0-1 0,0 1 0,-1-1 0,8 1 0,-10 1 24,0-1-1,1 1 1,-1 0 0,0 0-1,0 0 1,1 0 0,-1 0-1,0 0 1,0 0 0,0 0-1,0 0 1,-1 0 0,1 0-1,0 1 1,0-1 0,-1 0-1,1 1 1,0-1 0,-1 0-1,0 1 1,1-1 0,-1 1-1,0-1 1,0 1 0,0-1-1,0 2 1,1 48 904,-1-37-445,-1 12 470,0-19-839,0 0 0,1-1 0,0 1 0,0 0 0,0-1 1,1 1-1,0-1 0,1 1 0,-1-1 0,1 1 0,1-1 0,4 10 0,-4-11-87,0-1 0,-1 0-1,0 1 1,1-1-1,-2 1 1,1 0 0,0 0-1,-1 0 1,0-1-1,0 1 1,0 0-1,-1 1 1,0-1 0,0 0-1,0 0 1,-2 7-1,0-4 52,0 1-1,0-1 0,-1 0 0,-1-1 0,1 1 0,-1-1 0,-1 1 0,1-1 1,-8 8-1,1-2 42,-2 0 0,1 0 0,-1-2 1,-1 1-1,0-2 0,-1 0 1,0 0-1,-31 13 0,39-20-294,0-1 1,-1 1-1,0-1 0,1-1 1,-1 0-1,0 0 0,-11 0 1,15-1-142,0 0 1,0-1-1,-1 1 0,1-1 1,0 0-1,0-1 1,0 1-1,0-1 1,0 1-1,0-1 1,0 0-1,0-1 0,1 1 1,-1-1-1,-3-3 1,-27-32-8855</inkml:trace>
</inkml:ink>
</file>

<file path=ppt/ink/ink5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2.089"/>
    </inkml:context>
    <inkml:brush xml:id="br0">
      <inkml:brushProperty name="width" value="0.025" units="cm"/>
      <inkml:brushProperty name="height" value="0.025" units="cm"/>
    </inkml:brush>
  </inkml:definitions>
  <inkml:trace contextRef="#ctx0" brushRef="#br0">0 0 20147,'0'0'2338,"53"3"-7110,-24-6-1250</inkml:trace>
  <inkml:trace contextRef="#ctx0" brushRef="#br0" timeOffset="1">170 13 12492,'0'0'12428,"18"40"-28572</inkml:trace>
</inkml:ink>
</file>

<file path=ppt/ink/ink5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3.881"/>
    </inkml:context>
    <inkml:brush xml:id="br0">
      <inkml:brushProperty name="width" value="0.025" units="cm"/>
      <inkml:brushProperty name="height" value="0.025" units="cm"/>
    </inkml:brush>
  </inkml:definitions>
  <inkml:trace contextRef="#ctx0" brushRef="#br0">76 10 17232,'0'0'3353,"-9"6"-2408,8-5-940,-4 1 78,1 1 0,0 0 0,-1 0-1,1 0 1,0 0 0,0 1-1,1 0 1,-1 0 0,1 0 0,0 0-1,0 0 1,0 1 0,0 0 0,1-1-1,0 1 1,0 0 0,0 0 0,1 0-1,-1 0 1,1 0 0,0 0-1,1 1 1,-1 5 0,2-10-75,-1-1 0,0 1 0,1 0 0,-1 0 0,1-1 0,-1 1 0,1 0 0,0-1 1,-1 1-1,1 0 0,0-1 0,-1 1 0,1-1 0,0 1 0,0-1 0,-1 0 0,1 1 0,0-1 0,0 0 0,0 0 0,-1 1 0,1-1 1,0 0-1,0 0 0,0 0 0,0 0 0,0 0 0,-1 0 0,1 0 0,0 0 0,0 0 0,0-1 0,0 1 0,0 0 0,-1 0 0,1-1 1,0 1-1,1-1 0,35-15 531,-25 8-387,1-1 0,-2 0 0,1-1-1,-1-1 1,-1 1 0,0-2 0,0 1 0,13-24 0,-22 33 606,-7 24 309,1-7-984,2 0-1,-1 0 0,2 0 0,0 1 0,1-1 0,1 26 1,1-38-71,-1 1 0,0-1 0,1 1 0,0-1 0,0 0 0,0 1 0,0-1 0,0 0 0,1 1 0,-1-1 1,1 0-1,0 0 0,0 0 0,0-1 0,0 1 0,1 0 0,-1-1 0,1 1 0,0-1 0,-1 0 0,1 0 1,0 0-1,0 0 0,0-1 0,1 1 0,-1-1 0,0 0 0,0 1 0,1-2 0,-1 1 0,1 0 0,-1-1 1,1 1-1,4-1 0,-2 0 48,-1 0-1,1 0 1,0 0 0,0-1 0,-1 1 0,1-2-1,0 1 1,-1 0 0,1-1 0,-1 0 0,0-1-1,0 1 1,0-1 0,6-4 0,-7 4 23,-1 0-1,0 0 1,0 0 0,0-1 0,0 0-1,-1 1 1,0-1 0,1 0-1,-1 0 1,-1 0 0,1 0 0,0-1-1,-1 1 1,0 0 0,0-1 0,-1 1-1,1-1 1,-1 1 0,0-6-1,1 3 43,-1-1-24,0 1-1,0 0 0,-1 0 0,1-1 0,-4-9 1,4 16-110,-1-1 1,1 1 0,-1-1 0,1 1-1,-1-1 1,0 1 0,0-1-1,0 1 1,0 0 0,0 0 0,0 0-1,0-1 1,0 1 0,-1 0 0,1 0-1,0 0 1,-1 1 0,1-1-1,-1 0 1,1 0 0,-1 1 0,1-1-1,-1 1 1,1-1 0,-1 1 0,1 0-1,-1 0 1,0 0 0,1 0-1,-3 0 1,4 0-84,0 0-1,-1 0 1,1 0-1,0 0 1,0 0 0,-1 0-1,1 0 1,0 0-1,-1 0 1,1 0-1,0 0 1,-1 0 0,1 0-1,0 1 1,0-1-1,-1 0 1,1 0-1,0 0 1,-1 0-1,1 1 1,0-1 0,0 0-1,0 0 1,-1 1-1,1-1 1,0 0-1,0 0 1,0 1 0,0-1-1,-1 0 1,1 1-1,0-1 1,0 0-1,0 1 1,0-1 0,0 0-1,0 1 1,0-1-1,0 0 1,0 0-1,0 1 1,0-1-1,0 0 1,0 1 0,0-1-1,0 0 1,1 1-1,-1-1 1,0 1-1,11 14-6805,4-8 380</inkml:trace>
</inkml:ink>
</file>

<file path=ppt/ink/ink5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4.259"/>
    </inkml:context>
    <inkml:brush xml:id="br0">
      <inkml:brushProperty name="width" value="0.025" units="cm"/>
      <inkml:brushProperty name="height" value="0.025" units="cm"/>
    </inkml:brush>
  </inkml:definitions>
  <inkml:trace contextRef="#ctx0" brushRef="#br0">92 1 20595,'0'0'3102,"-8"1"32,4-1-2970,0 1-1,0 0 1,0 0 0,0 0 0,0 0 0,0 1 0,1-1 0,-1 1 0,1 0 0,-1 0 0,1 1-1,-1-1 1,1 1 0,0-1 0,0 1 0,1 0 0,-1 0 0,0 0 0,1 0 0,0 1-1,0-1 1,0 1 0,0 0 0,0-1 0,1 1 0,0 0 0,0 0 0,0 0 0,-1 4-1,2-7-157,0 0-1,0 0 0,0 0 1,0-1-1,0 1 0,0 0 0,0 0 1,1 0-1,-1 0 0,0-1 1,0 1-1,1 0 0,-1 0 0,0 0 1,1-1-1,-1 1 0,1 0 1,-1-1-1,1 1 0,-1 0 1,1-1-1,-1 1 0,1-1 0,0 1 1,-1-1-1,1 1 0,1 0 1,28 3 86,-24-5-140,1 0 1,0 0 0,0 0-1,-1-1 1,1 0 0,11-6 0,-11 3-25,-1 1-1,0-1 1,-1 0 0,1 0 0,-1 0 0,0-1 0,0 0 0,-1 0 0,0 0 0,0-1 0,5-9 0,-13 23 94,1 0 1,0 1-1,0-1 1,0 1 0,1-1-1,1 1 1,-1 0-1,0 15 1,2-22-140,0 1 0,1 0 0,-1 0 0,0-1 0,1 1 1,-1 0-1,1-1 0,-1 1 0,1 0 0,0-1 0,0 1 0,0-1 0,-1 1 1,2-1-1,-1 1 0,0-1 0,0 0 0,2 2 0,-1-2-276,0 0 0,1 0 0,-1 0 0,0 0-1,1 0 1,-1 0 0,1-1 0,-1 1 0,1-1-1,0 1 1,-1-1 0,1 0 0,-1 0 0,1-1 0,-1 1-1,4-1 1,-1 0-862,0 0-1,0-1 0,0 0 1,0 1-1,0-2 1,0 1-1,-1 0 1,1-1-1,7-6 0,18-17-6452</inkml:trace>
</inkml:ink>
</file>

<file path=ppt/ink/ink5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4.590"/>
    </inkml:context>
    <inkml:brush xml:id="br0">
      <inkml:brushProperty name="width" value="0.025" units="cm"/>
      <inkml:brushProperty name="height" value="0.025" units="cm"/>
    </inkml:brush>
  </inkml:definitions>
  <inkml:trace contextRef="#ctx0" brushRef="#br0">111 1 17200,'0'0'2942,"-10"7"-727,3-1-2081,-51 44 3183,55-47-3119,0 0 0,0 1-1,0-1 1,0 1 0,0-1-1,1 1 1,0 0 0,0 0-1,0 0 1,0 0 0,0 0 0,1 0-1,0 1 1,0-1 0,-1 9-1,7-12-508,-1 0-1,1 0 1,0 0-1,0 0 1,0-1-1,-1 0 0,1 0 1,0 0-1,0 0 1,5-2-1,51-17-6846,-32 9 4718,1 2 6166,-38 26 3087,-19 8-4647,15-15-1045,-109 108 1858,119-118-3358,30-37-9380,-10 7 3193</inkml:trace>
</inkml:ink>
</file>

<file path=ppt/ink/ink5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4.931"/>
    </inkml:context>
    <inkml:brush xml:id="br0">
      <inkml:brushProperty name="width" value="0.025" units="cm"/>
      <inkml:brushProperty name="height" value="0.025" units="cm"/>
    </inkml:brush>
  </inkml:definitions>
  <inkml:trace contextRef="#ctx0" brushRef="#br0">149 1 18770,'0'0'2797,"-10"3"492,-4 3-2265,0 0 0,1 1 1,0 0-1,-19 14 0,28-19-907,0 1-1,1 0 0,-1 0 0,0 0 0,1 0 0,0 1 0,0-1 0,0 1 1,0 0-1,1 0 0,-1 0 0,1 0 0,0 0 0,0 1 0,0-1 0,1 1 0,0-1 1,0 1-1,0-1 0,0 1 0,0 7 0,2-11-156,-1 1 0,1-1 0,-1 0 0,1 0 0,0 0 0,-1 0 0,1 0 0,0 0 0,0 0 0,0 0 0,0 0 0,0 0 0,0-1 0,0 1 0,0 0 0,0-1 0,0 1 0,0 0 0,0-1 0,1 0 0,-1 1 0,0-1 0,0 0 0,0 1 0,1-1 0,-1 0 0,2 0 0,42 2-1982,-36-3 1288,49 0-2960,-1 0 6406,-79 15 969,8-4-3128,-37 30-271,-49 50 1,110-101-9752,-8 7 7498,14-14-5930</inkml:trace>
</inkml:ink>
</file>

<file path=ppt/ink/ink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1.807"/>
    </inkml:context>
    <inkml:brush xml:id="br0">
      <inkml:brushProperty name="width" value="0.025" units="cm"/>
      <inkml:brushProperty name="height" value="0.025" units="cm"/>
    </inkml:brush>
  </inkml:definitions>
  <inkml:trace contextRef="#ctx0" brushRef="#br0">65 287 16656,'0'0'5520,"-8"13"-4447,-2 5-548,0 1 1,-11 31-1,17-40-232,1 0 1,1-1-1,0 1 1,0 0-1,1 0 1,0 1-1,0-1 1,1 0-1,2 15 1,-1-24-296,-1 0 1,0 1-1,0-1 0,1 1 1,-1-1-1,1 0 1,-1 0-1,1 1 1,0-1-1,-1 0 1,1 0-1,0 0 1,0 1-1,0-1 0,0 0 1,0 0-1,0 0 1,0-1-1,0 1 1,0 0-1,0 0 1,1-1-1,-1 1 1,0 0-1,0-1 1,1 1-1,-1-1 0,1 0 1,-1 1-1,0-1 1,1 0-1,-1 0 1,0 0-1,1 0 1,-1 0-1,1 0 1,-1 0-1,0-1 0,1 1 1,-1 0-1,0-1 1,1 1-1,-1-1 1,0 0-1,2 0 1,2-1-160,1-1 1,-1 1-1,0-1 1,0 0-1,0-1 0,0 1 1,-1-1-1,1 0 1,5-7-1,-3 2 5,-1-1 0,0 1 0,-1-2 0,0 1 0,-1 0 0,0-1 0,0 0 0,-1 0 0,-1 0 0,0 0 0,0 0 0,0-19 0,-24 135 2232,22-100-2043,0-1 0,0 1 0,0-1 0,0 0 0,1 1 0,-1-1 0,1 0-1,0 1 1,1-1 0,-1 0 0,1 0 0,0 0 0,2 4 0,-3-6-99,1-1 0,-1 0 0,1 0 0,-1 0 0,1 0 0,-1 0 0,1 0 0,0 0 0,0 0 0,-1-1 0,1 1 0,0-1 0,0 1 0,0-1 0,0 0 0,-1 0 0,1 0 0,0 0 0,0 0 0,0 0 0,0 0 0,0 0 0,0-1 0,0 1 0,-1-1 0,1 0 0,0 1 0,0-1 0,-1 0 0,1 0 0,-1 0 0,1 0 0,1-2 0,4-1-586,0-1-1,-1-1 1,0 1-1,0-1 0,0 0 1,-1 0-1,0-1 1,0 0-1,0 0 1,-1 0-1,4-8 0,3-8-1557,-1 0 0,9-34 0,-2-10 3482,8-75 0,-17 79 2997,-6 17 4420,-5 169-8159,-1-73-69,3 0 0,1 0 0,3 0 0,15 79 0,-18-128-461,11 34 103,-10-33-107,-1 0 0,1-1 0,-1 1 0,1 0-1,0-1 1,0 1 0,0 0 0,0-1 0,0 1-1,0-1 1,1 1 0,-1-1 0,0 0 0,1 0-1,-1 1 1,2 0 0,-2-5-95,0-1 1,-1 1-1,0 0 0,0 0 0,0 0 1,0-1-1,-1 1 0,1 0 0,-1 0 0,0 0 1,-2-6-1,-9-18-142,-1 0-1,-1 0 1,-25-33-1,22 37 1518,-34-36-1,50 58-404,30 17-498,-13-6-463,32 4-1682,3-9-3492,-10-5-1271</inkml:trace>
</inkml:ink>
</file>

<file path=ppt/ink/ink5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5.382"/>
    </inkml:context>
    <inkml:brush xml:id="br0">
      <inkml:brushProperty name="width" value="0.025" units="cm"/>
      <inkml:brushProperty name="height" value="0.025" units="cm"/>
    </inkml:brush>
  </inkml:definitions>
  <inkml:trace contextRef="#ctx0" brushRef="#br0">1 162 11915,'0'0'13720,"12"1"-11894,-4 0-1640,1-1 0,0 0 0,-1-1 0,1 0 0,-1 0 0,1-1 1,-1 0-1,1 0 0,-1-1 0,0 0 0,0 0 0,0-1 0,-1 0 0,15-10 1,-19 12-133,0 0 0,0-1 0,0 1 0,0-1 0,0 1 0,0-1 0,-1 0 0,1 0 0,-1 0 0,0 0 0,0 0 0,0-1 0,0 1 0,-1-1 0,3-6 0,-4 10-42,0 0 0,-1 0-1,1-1 1,0 1 0,0 0-1,0 0 1,0-1 0,0 1-1,-1 0 1,1 0 0,0-1-1,0 1 1,0 0 0,-1 0-1,1 0 1,0-1-1,0 1 1,-1 0 0,1 0-1,0 0 1,-1 0 0,1 0-1,0 0 1,0-1 0,-1 1-1,1 0 1,0 0 0,-1 0-1,1 0 1,0 0 0,0 0-1,-1 0 1,1 0 0,0 0-1,-1 1 1,1-1-1,0 0 1,0 0 0,-1 0-1,1 0 1,0 0 0,-1 0-1,1 0 1,0 1 0,0-1-1,-1 0 1,1 0 0,0 0-1,0 1 1,0-1 0,-1 0-1,1 0 1,0 1 0,0-1-1,0 0 1,0 1 0,-17 11-47,13-6 45,0-1-1,1 1 0,-1 0 1,1 0-1,1 1 0,-1-1 0,1 1 1,0-1-1,1 1 0,-1-1 1,1 1-1,1 0 0,-1 0 0,1 0 1,1 8-1,-1-12-14,1 0-1,-1 1 1,1-1-1,0 1 1,0-1-1,0 0 1,0 0-1,1 0 1,0 0-1,-1 0 1,1 0-1,0 0 1,0 0-1,0 0 1,1-1-1,-1 0 1,1 1-1,-1-1 1,1 0-1,0 0 1,0 0-1,0 0 1,0-1 0,0 1-1,0-1 1,0 0-1,1 0 1,-1 0-1,0 0 1,1-1-1,4 1 1,-3 0-65,1 0 0,-1-1 0,1 0 0,-1 0 0,1 0 0,-1-1-1,0 0 1,1 0 0,-1 0 0,1-1 0,-1 1 0,0-1 0,0-1 0,6-2 0,-8 2 101,0 0 0,0 1-1,0-1 1,-1 0 0,1 0-1,-1-1 1,0 1 0,0 0 0,0-1-1,-1 0 1,1 1 0,-1-1-1,1 0 1,-1 1 0,-1-1-1,1 0 1,0 0 0,-1 0 0,0 0-1,0-7 1,-1 3 64,0-1 1,0 1-1,0 0 1,-1 0-1,-1 0 1,1 0-1,-1 0 1,-1 0-1,1 1 1,-1 0-1,-9-13 1,-17-36 210,71 54-306,5 8-922,-28-3-1198,1-1 1,-1-1-1,1-1 0,34-3 1,3-13-10512</inkml:trace>
</inkml:ink>
</file>

<file path=ppt/ink/ink5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5.995"/>
    </inkml:context>
    <inkml:brush xml:id="br0">
      <inkml:brushProperty name="width" value="0.025" units="cm"/>
      <inkml:brushProperty name="height" value="0.025" units="cm"/>
    </inkml:brush>
  </inkml:definitions>
  <inkml:trace contextRef="#ctx0" brushRef="#br0">187 7 11403,'0'0'17131,"-12"3"-16373,-1 1-604,0 0 0,0 2 1,0-1-1,1 2 1,-1 0-1,-12 9 0,19-12-128,1 0 0,-1 0 0,1 1 0,0-1 0,0 1 0,1 0 0,-1 1 0,1-1 0,0 1 0,1 0 0,-1 0 0,1 0 0,0 0 0,1 0 0,-1 1 0,1-1 0,-1 9 0,3-14-28,0-1-1,0 1 1,-1 0 0,1-1 0,0 1-1,0-1 1,0 1 0,0 0 0,1-1-1,-1 1 1,0 0 0,0-1 0,0 1 0,0 0-1,1-1 1,-1 1 0,0-1 0,1 1-1,-1 0 1,0-1 0,1 1 0,-1-1-1,1 1 1,-1-1 0,1 1 0,-1-1-1,1 0 1,-1 1 0,1-1 0,0 1-1,21-3 15,-17 0 10,1 0 0,-1-1 0,0 0 0,0 0 0,0 0 0,5-5 0,-2 1 2,-2 0-1,1-1 1,-1 0 0,0 0-1,-1 0 1,1-1 0,-2 0-1,1 0 1,-1 0 0,-1 0 0,0-1-1,0 0 1,-1 1 0,0-1-1,1-17 1,-17 45-1588,6 31-3245,8-48 4500,0 0 1,0 0 0,0-1-1,0 1 1,0 0 0,0 0-1,0 0 1,0 0-1,1 0 1,-1 0 0,0 0-1,1 0 1,-1 0 0,0-1-1,1 1 1,-1 0-1,1 0 1,0 0 0,-1-1-1,1 1 1,0 0 0,-1-1-1,1 1 1,0 0 0,0-1-1,-1 1 1,1-1-1,0 0 1,0 1 0,0-1-1,0 0 1,0 1 0,0-1-1,0 0 1,0 0 0,0 0-1,-1 0 1,1 0-1,0 0 1,0 0 0,0 0-1,0 0 1,0 0 0,0 0-1,2-1 1,14-5-7855</inkml:trace>
</inkml:ink>
</file>

<file path=ppt/ink/ink5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6.355"/>
    </inkml:context>
    <inkml:brush xml:id="br0">
      <inkml:brushProperty name="width" value="0.025" units="cm"/>
      <inkml:brushProperty name="height" value="0.025" units="cm"/>
    </inkml:brush>
  </inkml:definitions>
  <inkml:trace contextRef="#ctx0" brushRef="#br0">1 0 13004,'0'0'12295,"1"14"-11697,6 168 1272,-5-73 269,-2-105-2095,0-1 0,0 1 1,1 0-1,-1-1 1,1 1-1,0 0 0,0-1 1,0 1-1,0-1 1,1 1-1,0-1 0,0 0 1,0 1-1,0-1 1,5 5-1,-5-6-10,0-1 0,0 0 0,0 0 0,0 0 0,0 0 0,0 0 0,1 0 0,-1 0 0,0-1 0,1 1 0,-1-1 0,1 0 0,-1 1 0,0-1 0,1 0 0,-1-1 0,1 1 0,-1 0 0,0-1 0,1 1 0,-1-1 0,0 0 0,1 0 0,-1 0 0,0 0 0,3-2 0,5-3 28,0 0 1,-1-1-1,0 0 1,0 0-1,0-1 1,-1-1-1,0 1 1,-1-1-1,9-14 1,4-9 9,26-53 0,8-59-1322,-64 149-12293,-2 6 998</inkml:trace>
</inkml:ink>
</file>

<file path=ppt/ink/ink5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6.699"/>
    </inkml:context>
    <inkml:brush xml:id="br0">
      <inkml:brushProperty name="width" value="0.025" units="cm"/>
      <inkml:brushProperty name="height" value="0.025" units="cm"/>
    </inkml:brush>
  </inkml:definitions>
  <inkml:trace contextRef="#ctx0" brushRef="#br0">0 4 16271,'0'0'11563,"57"37"-10346,-22-37-960,3 0-449,5-6-2083,-4-4-2017,-3-2-961,-4-1-2050</inkml:trace>
</inkml:ink>
</file>

<file path=ppt/ink/ink5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7.309"/>
    </inkml:context>
    <inkml:brush xml:id="br0">
      <inkml:brushProperty name="width" value="0.025" units="cm"/>
      <inkml:brushProperty name="height" value="0.025" units="cm"/>
    </inkml:brush>
  </inkml:definitions>
  <inkml:trace contextRef="#ctx0" brushRef="#br0">80 93 16592,'0'0'3929,"-9"2"-897,6-1-2838,-1 0 0,1 0 0,-1 0 0,1 0 0,-1 1 0,1-1 0,0 1 1,-1 0-1,1 0 0,0 0 0,0 1 0,0-1 0,1 1 0,-1-1 0,1 1 0,-1 0 0,1 0 0,0 0 0,0 0 0,0 0 1,1 1-1,-1-1 0,1 1 0,0-1 0,-1 1 0,2-1 0,-1 1 0,0 0 0,1-1 0,-1 6 0,2-8-176,-1 1 0,1-1 0,0 0 0,-1 0 0,1 1 0,0-1 0,-1 0 0,1 0 0,0 0 0,0 0 0,0 0 0,0 0 0,0 0 0,0 0 0,0-1 0,1 1 0,-1 0-1,0-1 1,0 1 0,0 0 0,1-1 0,-1 0 0,0 1 0,1-1 0,-1 0 0,1 0 0,-1 1 0,0-1 0,1 0 0,-1-1 0,0 1 0,1 0 0,-1 0 0,2-1 0,52-7 154,-45 4-273,0-1 0,0-1 0,-1 1 0,15-12 0,-14 10-88,-1 0-1,1 1 1,0 0-1,11-4 1,-21 10 188,1 0 0,-1 0 0,0 0 0,1 0 0,-1 0 0,0 0 0,0 0 0,1 0 0,-1 0 0,0 0 0,1 0 0,-1 0 0,0 0 0,0 0 0,1 0 0,-1 0 0,0 0 0,1 0 0,-1 0 0,0 1 0,0-1 0,0 0 0,1 0 0,-1 0 0,0 0 0,0 1 0,1-1 1,-1 0-1,0 0 0,0 0 0,0 1 0,0-1 0,1 0 0,-1 1 0,0-1 0,0 0 0,0 0 0,0 1 0,0-1 0,0 0 0,0 0 0,0 1 0,0-1 0,0 0 0,0 1 0,1 22 254,-1-21-203,0-1-1,-1 1 0,1 0 0,0 0 0,0-1 0,0 1 0,0 0 0,0 0 0,1-1 0,-1 1 0,0 0 0,1-1 0,-1 1 0,1 0 0,0-1 0,-1 1 0,1-1 0,0 1 0,0-1 0,2 3 1,2-4-119,-1 1 0,1-1 0,-1 0 0,1 0 1,0-1-1,-1 1 0,1-1 0,-1 0 0,1 0 1,-1-1-1,1 1 0,-1-1 0,0 0 0,0 0 1,0-1-1,0 1 0,0-1 0,-1 0 0,1 0 1,-1 0-1,6-7 0,-1 3-234,-1-2-1,0 1 1,-1-1-1,0 0 1,0 0 0,-1-1-1,0 1 1,5-15 0,-15 36 2312,4-8-1693,-1 1 0,1-1 1,-1 0-1,1 1 0,1-1 1,-1 1-1,0 7 0,1-11-305,0 0-1,0-1 0,1 1 0,-1 0 0,0 0 0,0-1 0,1 1 1,-1 0-1,0-1 0,1 1 0,-1-1 0,0 1 0,1 0 1,-1-1-1,1 1 0,0-1 0,-1 1 0,1-1 0,-1 1 0,1-1 1,1 1-1,-1 0 8,1-1 1,0 1-1,0-1 1,0 1 0,0-1-1,0 0 1,0 0-1,0 0 1,0 0-1,1 0 1,2-1 0,4-3-138,-1 0 1,0 0 0,0 0 0,0-1 0,-1 0 0,0-1-1,0 0 1,0 0 0,0 0 0,-1-1 0,0 0 0,-1 0 0,0-1-1,7-11 1,-14 25 399,1 1 1,0 0-1,0 0 0,0 0 0,1 0 0,1 12 0,-1-5 143,0-13-409,1 1 1,-1-1 0,0 0-1,0 1 1,0-1 0,1 0-1,-1 1 1,1-1-1,-1 0 1,1 0 0,-1 1-1,1-1 1,0 0 0,0 0-1,0 0 1,-1 0 0,1 0-1,0 0 1,0 0-1,0 0 1,1 0 0,-1-1-1,0 1 1,0 0 0,2 0-1,1 1 18,1-1 1,-1 1-1,1-1 0,0 0 1,-1 0-1,1-1 0,8 1 0,-2-2-174,-1 1-1,1-1 0,-1-1 0,0 0 0,1 0 0,15-7 1,28-23-1606,-52 30 1781,1 0 1,0 0-1,-1 0 1,0 0-1,1 0 1,-1 0-1,0-1 0,0 1 1,-1-1-1,1 1 1,0-1-1,-1 0 1,0 0-1,1 0 1,-1 0-1,0 0 1,1-5-1,-15 32 1701,13-23-1717,0 0 0,0 0-1,0 0 1,0 1 0,0-1-1,0 0 1,1 0 0,-1 0 0,0 0-1,1 1 1,-1-1 0,1 0-1,-1 0 1,1 0 0,0 0 0,-1 0-1,1 0 1,0 0 0,0-1 0,0 1-1,-1 0 1,1 0 0,0 0-1,0-1 1,0 1 0,0-1 0,2 2-1,1-1 9,1 1 0,-1-1 0,1 1 0,0-1-1,-1 0 1,1-1 0,7 1 0,0-1-28,1 0 1,-1-1-1,1-1 1,-1 0 0,15-4-1,-15 1-84,0 0-1,0 0 1,0-1 0,-1-1-1,0 0 1,0 0-1,-1-1 1,0 0 0,0-1-1,11-14 1,-29 36 289,0-1 0,-12 27-1,18-34-161,-1-1 0,2 1-1,-1 0 1,1 1-1,0-1 1,0 0-1,0 0 1,0 0 0,1 1-1,0-1 1,0 0-1,1 1 1,0-1-1,1 6 1,-2-9-71,1-1 0,0 1 0,0 0 0,0-1 0,0 1 0,0-1 0,0 0-1,0 1 1,0-1 0,1 0 0,-1 0 0,0 1 0,1-1 0,-1 0 0,1-1 0,0 1 0,-1 0 0,1 0 0,-1-1 0,1 1 0,0 0 0,0-1-1,-1 0 1,1 1 0,0-1 0,0 0 0,-1 0 0,1 0 0,0 0 0,0-1 0,0 1 0,-1 0 0,4-2 0,-1 2-138,0-1 1,0-1-1,-1 1 1,1 0-1,-1-1 1,1 0 0,-1 1-1,1-2 1,-1 1-1,0 0 1,0 0-1,0-1 1,-1 0-1,6-5 1,-6 3-893,0 1 1,0-1-1,0 1 0,0-1 1,-1 0-1,0 0 0,0 1 1,0-1-1,0-8 0,-1-24-9312</inkml:trace>
</inkml:ink>
</file>

<file path=ppt/ink/ink5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7.638"/>
    </inkml:context>
    <inkml:brush xml:id="br0">
      <inkml:brushProperty name="width" value="0.025" units="cm"/>
      <inkml:brushProperty name="height" value="0.025" units="cm"/>
    </inkml:brush>
  </inkml:definitions>
  <inkml:trace contextRef="#ctx0" brushRef="#br0">0 1 20499,'0'0'12268</inkml:trace>
</inkml:ink>
</file>

<file path=ppt/ink/ink5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8.873"/>
    </inkml:context>
    <inkml:brush xml:id="br0">
      <inkml:brushProperty name="width" value="0.025" units="cm"/>
      <inkml:brushProperty name="height" value="0.025" units="cm"/>
    </inkml:brush>
  </inkml:definitions>
  <inkml:trace contextRef="#ctx0" brushRef="#br0">48 0 8520,'0'0'14115,"4"15"-12653,-3-13-1417,2 8 145,0 1 0,-1 0-1,1 0 1,-2-1 0,0 2 0,0-1 0,-1 0 0,0 0 0,-4 19 0,-18 66 281,8-39-763,-13 106 1,29-153-1363,5-16 623,6-18-491,-6 7-504,-1-1 0,-1 0 0,5-28 0,1-17-4161</inkml:trace>
</inkml:ink>
</file>

<file path=ppt/ink/ink5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9.215"/>
    </inkml:context>
    <inkml:brush xml:id="br0">
      <inkml:brushProperty name="width" value="0.025" units="cm"/>
      <inkml:brushProperty name="height" value="0.025" units="cm"/>
    </inkml:brush>
  </inkml:definitions>
  <inkml:trace contextRef="#ctx0" brushRef="#br0">31 106 8008,'-3'-8'3320,"-8"-24"396,11 32-3658,0 0 0,0 0 0,0-1 1,0 1-1,0 0 0,0 0 1,0 0-1,0 0 0,0 0 1,0 0-1,0-1 0,0 1 0,0 0 1,0 0-1,0 0 0,0 0 1,0 0-1,0 0 0,0 0 1,-1-1-1,1 1 0,0 0 0,0 0 1,0 0-1,0 0 0,0 0 1,0 0-1,0 0 0,0 0 1,-1 0-1,1 0 0,0 0 0,0 0 1,0 0-1,0-1 0,0 1 1,0 0-1,-1 0 0,1 0 1,0 0-1,0 0 0,0 0 0,0 0 1,0 0-1,0 1 0,-1-1 1,1 0-1,0 0 0,0 0 1,0 0-1,0 0 0,0 0 0,0 0 1,-1 0-1,1 0 0,0 0 1,0 0-1,0 0 0,0 0 1,0 1-1,-5 11 960,0 14-542,4-8-3,0-1 0,2 1 1,0 0-1,0-1 0,2 1 1,0-1-1,1 0 1,7 20-1,-8-31-419,0 0 1,0 0-1,0 1 1,1-2-1,0 1 1,0 0-1,0-1 1,1 0-1,-1 0 1,1 0-1,1 0 1,-1-1-1,1 0 1,-1 0-1,1 0 1,0-1-1,1 0 1,-1 0-1,0-1 1,1 0-1,0 0 1,-1 0-1,13 1 1,-8-1-33,0-1 0,0-1 0,0 0 1,0 0-1,0-1 0,0 0 0,-1-1 1,1 0-1,0-1 0,-1 0 0,20-9 1,-23 8-11,-1 0 0,0-1 0,0 1 0,0-1 0,-1 0 0,1 0 0,-1-1 0,-1 1 0,1-1 0,-1-1 0,0 1 1,0 0-1,-1-1 0,1 0 0,-2 0 0,1 0 0,-1 0 0,2-10 0,3-8 12,-2 0 1,-1 0-1,-1 0 1,-1-1-1,-1 1 1,-5-47-1,4 71-18,0 0-1,0 1 1,0-1-1,-1 0 1,1 0 0,0 1-1,0-1 1,-1 0-1,1 0 1,0 1 0,-1-1-1,1 0 1,-1 1 0,1-1-1,-1 1 1,1-1-1,-1 0 1,1 1 0,-1-1-1,1 1 1,-1-1 0,0 1-1,1 0 1,-1-1-1,0 1 1,0 0 0,1-1-1,-1 1 1,0 0-1,0 0 1,1 0 0,-1-1-1,0 1 1,0 0 0,1 0-1,-1 0 1,0 0-1,0 0 1,0 1 0,1-1-1,-1 0 1,0 0 0,0 0-1,1 1 1,-1-1-1,0 0 1,1 1 0,-2 0-1,0 0 3,-1 1 1,0-1-1,1 1 0,0 0 0,-1 0 0,1 0 1,0 0-1,0 0 0,0 0 0,0 1 0,-2 3 1,1 1-247,0 0 1,1-1 0,0 1-1,0 1 1,1-1 0,0 0 0,-1 11-1,2-15-295,0 0-1,0 0 1,1 0-1,-1 0 0,1 0 1,-1 0-1,1 0 1,0 0-1,0 0 0,1 0 1,-1 0-1,3 3 1,12 11-6701</inkml:trace>
</inkml:ink>
</file>

<file path=ppt/ink/ink5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9.575"/>
    </inkml:context>
    <inkml:brush xml:id="br0">
      <inkml:brushProperty name="width" value="0.025" units="cm"/>
      <inkml:brushProperty name="height" value="0.025" units="cm"/>
    </inkml:brush>
  </inkml:definitions>
  <inkml:trace contextRef="#ctx0" brushRef="#br0">28 140 18257,'0'0'3710,"11"-2"-1841,1-1-1434,-1 0 1,0 0-1,0-1 0,0-1 0,-1 0 1,11-6-1,-18 9-355,0 1 0,0-1 0,0 0 0,0 0 0,0 0 0,-1 0 0,1 0 0,0-1 0,-1 1-1,0-1 1,0 0 0,0 1 0,0-1 0,0 0 0,-1 0 0,1 0 0,-1-1 0,0 1 0,1 0 0,-2 0 0,1-1 0,0 1 0,-1-1-1,1 1 1,-1 0 0,0-1 0,0 1 0,-1-1 0,0-5 0,0 8-67,0 0 0,1 0 1,-1 0-1,0 0 0,0 0 0,0 0 0,-1 0 0,1 1 1,0-1-1,0 0 0,0 1 0,-1-1 0,1 0 0,0 1 0,0 0 1,-1-1-1,1 1 0,-1 0 0,1-1 0,0 1 0,-1 0 1,1 0-1,0 0 0,-1 0 0,1 1 0,-1-1 0,1 0 1,-2 1-1,-41 12-75,37-8 53,0 1-1,0 0 1,0 0-1,1 1 1,0-1-1,0 1 0,0 1 1,1-1-1,0 1 1,1 0-1,0 0 1,0 1-1,1-1 0,0 1 1,0-1-1,1 1 1,0 0-1,0 0 1,1 0-1,0 1 0,1-1 1,0 0-1,2 13 1,-2-21 5,1 1 1,-1-1 0,1 1-1,-1-1 1,1 1-1,-1-1 1,1 1-1,0-1 1,0 0 0,0 1-1,0-1 1,0 0-1,0 0 1,0 0-1,0 0 1,0 0 0,0 0-1,0 0 1,1 0-1,-1 0 1,3 0-1,0 1-50,-1-1 0,1 0 0,0 0 0,1 0 0,-1-1 0,0 1 0,0-1 0,5 0 0,2-1-434,0 0-1,0-1 1,0 0 0,0-1 0,14-5-1,-9 1-1215,-1-1 0,0-1 0,0 0 0,13-12 0,13-13-5278</inkml:trace>
</inkml:ink>
</file>

<file path=ppt/ink/ink5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39.919"/>
    </inkml:context>
    <inkml:brush xml:id="br0">
      <inkml:brushProperty name="width" value="0.025" units="cm"/>
      <inkml:brushProperty name="height" value="0.025" units="cm"/>
    </inkml:brush>
  </inkml:definitions>
  <inkml:trace contextRef="#ctx0" brushRef="#br0">139 0 12908,'0'0'3353,"-11"7"-807,1-1-2127,1 0-1,-1 0 0,1 1 1,1 0-1,-1 1 1,1 0-1,1 1 0,-1-1 1,1 1-1,1 1 0,0-1 1,0 1-1,1 0 1,0 0-1,-4 13 0,8-19-266,0 0 0,0 0-1,0 0 1,0 1-1,1-1 1,0 0-1,0 0 1,0 0-1,0 1 1,0-1-1,1 0 1,0 0 0,0 0-1,0 0 1,0 0-1,3 5 1,-2-6-129,0-1 1,0 1 0,1-1-1,-1 0 1,1 0 0,-1 0-1,1 0 1,0-1-1,0 1 1,0-1 0,0 1-1,0-1 1,0 0 0,0 0-1,0 0 1,0-1 0,0 1-1,0-1 1,1 1-1,-1-1 1,5-1 0,-2 1 6,1 0 0,0 0 0,-1-1 0,1 0 1,-1 0-1,1 0 0,-1-1 0,1 0 0,-1-1 0,0 1 1,0-1-1,0 0 0,7-5 0,-9 5 10,0-1-1,-1 1 0,0 0 1,1-1-1,-1 0 1,-1 1-1,1-1 1,0-1-1,-1 1 1,0 0-1,0 0 1,0-1-1,-1 1 1,1-1-1,-1 0 1,0 1-1,-1-1 1,1 0-1,-1-7 1,1 7 49,-1 0 0,0 0 0,-1 0 0,1 0 0,-1 0 0,0 0 0,0 0 1,-1 1-1,0-1 0,1 0 0,-1 0 0,-1 1 0,-4-7 0,5 8-145,-1 0 0,1 1 0,-1 0 0,0-1 0,0 1 0,0 0 0,0 0 0,0 1 0,0-1 0,-1 1 0,1-1 1,-1 1-1,1 0 0,-1 0 0,1 1 0,-1-1 0,1 1 0,-1-1 0,-5 2 0,8-1-76,1 0 0,-1 0 0,1 0 1,-1 0-1,1 1 0,-1-1 0,0 0 0,1 0 1,0 1-1,-1-1 0,1 0 0,-1 1 0,1-1 1,-1 1-1,1-1 0,0 0 0,-1 1 1,1-1-1,0 1 0,-1-1 0,1 1 0,0-1 1,0 1-1,-1-1 0,1 2 0,3 6-10230,6-7-2104</inkml:trace>
</inkml:ink>
</file>

<file path=ppt/ink/ink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165"/>
    </inkml:context>
    <inkml:brush xml:id="br0">
      <inkml:brushProperty name="width" value="0.025" units="cm"/>
      <inkml:brushProperty name="height" value="0.025" units="cm"/>
    </inkml:brush>
  </inkml:definitions>
  <inkml:trace contextRef="#ctx0" brushRef="#br0">140 1 13613,'0'0'8910,"-8"3"-6225,1 0-2235,0 0 1,0 1 0,0-1-1,1 2 1,0-1-1,-1 1 1,-8 9-1,12-11-302,-1 1-1,1 0 1,0 0-1,0 0 0,1 0 1,-1 0-1,1 0 1,0 1-1,0-1 0,1 1 1,-1 0-1,1-1 1,0 1-1,0 0 0,0 8 1,1-12-176,0 0 0,1-1 0,-1 1 1,0 0-1,1-1 0,-1 1 0,1-1 1,-1 1-1,1 0 0,0-1 0,-1 1 0,1-1 1,-1 0-1,1 1 0,0-1 0,-1 1 0,1-1 1,0 0-1,0 0 0,-1 1 0,1-1 0,0 0 1,0 0-1,-1 0 0,1 0 0,0 0 1,0 0-1,-1 0 0,2 0 0,33 0-1752,-23 0 999,-4 0 520,0 1 1,-1 0-1,1 1 1,0-1 0,-1 2-1,1-1 1,-1 1-1,13 6 1,-19-8 341,1 0 0,-1 0 0,1 0 0,-1 0 1,1 1-1,-1-1 0,0 0 0,0 1 0,1-1 0,-1 0 0,0 1 1,0 0-1,-1-1 0,1 1 0,0-1 0,0 1 0,-1 0 1,1 0-1,-1-1 0,0 1 0,1 0 0,-1 0 0,0 0 0,0-1 1,0 1-1,0 0 0,0 0 0,-1 0 0,1-1 0,-1 1 0,1 0 1,-1 0-1,1-1 0,-1 1 0,0 0 0,0-1 0,0 1 0,0-1 1,0 1-1,0-1 0,0 1 0,-1-1 0,1 0 0,-2 2 1,-4 4 235,0 0 1,0 0 0,-1-1 0,0 0-1,0 0 1,-18 9 0,22-13-496,0 0 1,0 1-1,-1-2 0,1 1 1,-1-1-1,0 1 1,0-1-1,1 0 0,-1-1 1,0 1-1,0-1 0,0 0 1,1 0-1,-1-1 0,0 1 1,-7-3-1,10 2-214,1 1 0,-1-1 0,1 0 0,0 0 0,-1 0 0,1 0 0,0-1 0,-1 1 0,1 0 0,0-1-1,0 1 1,0 0 0,-1-3 0,-5-13-6237,3-13-9541</inkml:trace>
</inkml:ink>
</file>

<file path=ppt/ink/ink5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40.403"/>
    </inkml:context>
    <inkml:brush xml:id="br0">
      <inkml:brushProperty name="width" value="0.025" units="cm"/>
      <inkml:brushProperty name="height" value="0.025" units="cm"/>
    </inkml:brush>
  </inkml:definitions>
  <inkml:trace contextRef="#ctx0" brushRef="#br0">52 1 16848,'0'0'7527,"3"12"-5712,-1 5-1432,-1-1 0,-1 1 1,0 0-1,-1 0 0,-1-1 0,-1 1 0,0-1 1,-5 17-1,-1-3-213,1-6-30,1 1 0,2 1 1,-6 48-1,11-72-122,0-1-1,0 0 1,0 0-1,0 0 1,0 1 0,0-1-1,0 0 1,0 0-1,0 1 1,1-1-1,-1 0 1,0 0 0,1 0-1,-1 0 1,1 0-1,0 0 1,-1 1 0,1-1-1,0 0 1,-1-1-1,1 1 1,0 0-1,0 0 1,0 0 0,0 0-1,0-1 1,0 1-1,0 0 1,0-1-1,0 1 1,0-1 0,0 1-1,0-1 1,1 0-1,-1 1 1,0-1 0,0 0-1,0 0 1,1 0-1,-1 0 1,0 0-1,0 0 1,0 0 0,1 0-1,-1 0 1,0-1-1,0 1 1,0 0-1,1-1 1,-1 1 0,0-1-1,0 1 1,1-2-1,9-2 135,-1-1 0,1-1 0,-1 0 0,12-9-1,9-9-230,-1-2 0,-1 0-1,-1-2 1,-1-1 0,-2-2-1,36-56 1,-60 81-5399,-9 8-943,-8 5-3274</inkml:trace>
</inkml:ink>
</file>

<file path=ppt/ink/ink5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40.777"/>
    </inkml:context>
    <inkml:brush xml:id="br0">
      <inkml:brushProperty name="width" value="0.025" units="cm"/>
      <inkml:brushProperty name="height" value="0.025" units="cm"/>
    </inkml:brush>
  </inkml:definitions>
  <inkml:trace contextRef="#ctx0" brushRef="#br0">1 428 17392,'0'0'8296,"48"37"-6374,-24-37-1217,2-1-609,2-12-609,-1-3-1344,1-6-1090,-4-7-1025,-3-3-2338</inkml:trace>
  <inkml:trace contextRef="#ctx0" brushRef="#br0" timeOffset="1">360 1 18481,'0'0'1666,"-3"49"768,-5-8-576,-4 8-1121,1 1 224,3-2 96,6-6-385,2-7-383,5-9-225,12-7-160,5-10-1282,7-9-864,-2 0-1089,1-12-2306</inkml:trace>
</inkml:ink>
</file>

<file path=ppt/ink/ink5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41.105"/>
    </inkml:context>
    <inkml:brush xml:id="br0">
      <inkml:brushProperty name="width" value="0.025" units="cm"/>
      <inkml:brushProperty name="height" value="0.025" units="cm"/>
    </inkml:brush>
  </inkml:definitions>
  <inkml:trace contextRef="#ctx0" brushRef="#br0">143 1 16496,'-10'9'1676,"3"-3"-1371,-62 60 2557,62-58-2338,0 0 1,1 0 0,0 0 0,0 1 0,1 0 0,0 0-1,0 0 1,-3 12 0,8-20-509,-1-1 0,1 1 0,0 0 0,0-1 0,-1 1 0,1 0 1,0 0-1,0-1 0,0 1 0,0 0 0,0 0 0,0 0 0,0-1 0,1 1 0,-1 0 0,0-1 0,0 1 0,0 0 0,1 0 1,-1-1-1,0 1 0,1 0 0,-1-1 0,1 1 0,-1-1 0,1 1 0,-1 0 0,1-1 0,0 1 0,24 3 122,-19-5-107,1-1-1,-1 1 0,1-1 1,-1 0-1,0-1 0,7-3 1,0-3-116,0-1 0,0-1 0,-1 0 0,-1-1 0,0 0 0,-1 0 1,0-1-1,-1-1 0,11-19 0,-30 90-492,6-43 641,1 2 1,0-1-1,1 0 0,0 17 0,2-31-101,0 0 1,1 0-1,-1-1 1,0 1-1,1 0 1,-1 0-1,1-1 1,-1 1-1,0 0 1,1-1-1,0 1 1,-1-1-1,1 1 1,-1 0-1,1-1 1,0 1-1,-1-1 1,1 0-1,0 1 1,-1-1-1,1 1 1,0-1-1,0 0 1,-1 0 0,1 1-1,0-1 1,0 0-1,0 0 1,-1 0-1,1 0 1,0 0-1,0 0 1,0 0-1,0 0 1,-1 0-1,1-1 1,0 1-1,0 0 1,-1 0-1,2-1 1,37-12-3897,-6-12-1368,3-6-534</inkml:trace>
</inkml:ink>
</file>

<file path=ppt/ink/ink5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41.449"/>
    </inkml:context>
    <inkml:brush xml:id="br0">
      <inkml:brushProperty name="width" value="0.025" units="cm"/>
      <inkml:brushProperty name="height" value="0.025" units="cm"/>
    </inkml:brush>
  </inkml:definitions>
  <inkml:trace contextRef="#ctx0" brushRef="#br0">191 1 18642,'-14'11'1623,"-9"6"-679,-63 52 3410,78-62-3817,0 0 1,1 0 0,0 1-1,0 0 1,0 1 0,1-1 0,1 1-1,-7 14 1,12-23-534,0 0 0,0 1-1,-1-1 1,1 0 0,0 1-1,0-1 1,0 1 0,0-1 0,0 0-1,0 1 1,0-1 0,0 1-1,0-1 1,0 0 0,0 1 0,0-1-1,1 0 1,-1 1 0,0-1-1,0 1 1,0-1 0,0 0 0,1 1-1,-1-1 1,0 0 0,0 1 0,1-1-1,-1 0 1,0 0 0,0 1-1,1-1 1,-1 0 0,0 0 0,1 1-1,-1-1 1,0 0 0,1 0-1,0 0 1,22 3-5,24-11-511,1-9-775,-35 11 1097,-1 1-1,2 1 0,-1 0 1,0 1-1,1 0 0,19-1 1,-32 6 226,-1 1 0,1-1 0,-1 0 0,1 1 0,-1-1 0,0 0 0,0 1 0,0-1 0,0 0 0,0 1 0,0-1 0,-1 1 0,1-1 0,-1 0 0,-1 3 0,-1 3 288,-1 0-1,-1 0 1,1 0-1,-2-1 1,1 0-1,-1 0 1,0-1-1,-7 7 1,9-9-221,0 0 1,-1 0-1,1-1 1,-1 1 0,0-1-1,0 0 1,0-1-1,0 1 1,0-1-1,0 0 1,-1-1-1,1 1 1,-10 1 0,14-4-399,1 0 0,0 1 1,0-1-1,0 0 0,0 1 1,0-1-1,0 0 0,0 0 1,0 1-1,0-1 0,0 0 1,0 1-1,1-1 0,-1 0 1,0 1-1,0-1 1,1 0-1,-1 1 0,0-1 1,1 1-1,-1-1 0,1 1 1,-1-1-1,1 0 0,-1 1 1,1 0-1,-1-1 0,1 1 1,0-1-1,17-22-6443,7-3-2604</inkml:trace>
</inkml:ink>
</file>

<file path=ppt/ink/ink5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41.811"/>
    </inkml:context>
    <inkml:brush xml:id="br0">
      <inkml:brushProperty name="width" value="0.025" units="cm"/>
      <inkml:brushProperty name="height" value="0.025" units="cm"/>
    </inkml:brush>
  </inkml:definitions>
  <inkml:trace contextRef="#ctx0" brushRef="#br0">191 1 17168,'0'0'9567,"-11"1"-7106,-4 3-1989,-1 0 0,1 1 0,-28 13-1,34-14-342,0 0 0,1 1 0,0 0 0,0 0 0,1 1 0,-1 0-1,1 1 1,1-1 0,-10 12 0,15-17-160,1-1 0,0 1 0,-1-1 0,1 1-1,-1 0 1,1-1 0,0 1 0,0-1 0,-1 1 0,1 0 0,0-1 0,0 1 0,0 0-1,0-1 1,0 1 0,0 0 0,0 0 0,0-1 0,0 1 0,0 0 0,0-1 0,0 1 0,0 0-1,0-1 1,1 1 0,-1-1 0,0 1 0,1 0 0,-1-1 0,0 1 0,1-1 0,-1 1 0,1-1-1,-1 1 1,0-1 0,1 1 0,0-1 0,-1 1 0,1-1 0,-1 0 0,1 1 0,-1-1-1,1 0 1,0 1 0,-1-1 0,1 0 0,0 0 0,-1 0 0,1 0 0,0 1 0,-1-1 0,1 0-1,0 0 1,-1 0 0,1 0 0,0-1 0,51 2-1998,-41-1 1320,105-9-1533,-115 9 2271,-1 0 0,1 1 0,-1-1-1,1 0 1,-1 1 0,1-1 0,-1 1 0,1-1 0,-1 1 0,0-1 0,1 1 0,-1-1-1,0 1 1,1-1 0,-1 1 0,0 0 0,1-1 0,-1 1 0,0-1 0,0 1 0,0 0 0,0-1-1,0 1 1,0 0 0,0-1 0,0 1 0,0-1 0,0 1 0,0 0 0,0-1 0,0 1-1,-1 0 1,1 0 0,-7 26 1151,1-13-797,-1-1 1,-1-1 0,0 1-1,-1-1 1,0-1-1,-1 0 1,0 0-1,0-1 1,-1 0-1,-1-1 1,0 0-1,-15 8 1,37-32-3139,4-10-3896,5-1-503</inkml:trace>
</inkml:ink>
</file>

<file path=ppt/ink/ink5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42.174"/>
    </inkml:context>
    <inkml:brush xml:id="br0">
      <inkml:brushProperty name="width" value="0.025" units="cm"/>
      <inkml:brushProperty name="height" value="0.025" units="cm"/>
    </inkml:brush>
  </inkml:definitions>
  <inkml:trace contextRef="#ctx0" brushRef="#br0">19 0 16303,'0'0'10891,"-14"53"-10155,10-32-447,3 1-257,1-3-160,0-1-641,0-5-640,8-4-481,2-9-1698,3 0-2209,2-10-5574</inkml:trace>
</inkml:ink>
</file>

<file path=ppt/ink/ink5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42.517"/>
    </inkml:context>
    <inkml:brush xml:id="br0">
      <inkml:brushProperty name="width" value="0.025" units="cm"/>
      <inkml:brushProperty name="height" value="0.025" units="cm"/>
    </inkml:brush>
  </inkml:definitions>
  <inkml:trace contextRef="#ctx0" brushRef="#br0">50 0 19250,'0'0'6193,"-4"11"-4896,-9 39-418,3 0-1,1 2 1,3-1 0,0 89-1,6-139-867,-1 0-1,1 1 0,0-1 0,0 0 0,0 0 0,0 0 0,0 0 0,0 0 1,0 0-1,0 0 0,1 0 0,-1 1 0,0-1 0,1 0 0,-1 0 0,1 0 1,-1 0-1,1 0 0,-1 0 0,1-1 0,0 1 0,-1 0 0,1 0 0,0 0 0,0-1 1,1 2-1,0-2 21,-1 0 0,0 0 0,1 0 0,-1 0 0,0-1 0,1 1 0,-1 0 0,0-1 0,1 1 1,-1-1-1,0 1 0,0-1 0,0 0 0,0 0 0,0 1 0,1-1 0,0-2 0,8-6 169,-1-1 1,0 0-1,9-13 0,26-47-567,56-117 0,-73 132 17,-28 60-4894,2 4 1514,-1 0 127,-2 9-5029</inkml:trace>
  <inkml:trace contextRef="#ctx0" brushRef="#br0" timeOffset="1">153 261 15855,'0'0'9865,"-5"59"-7975,17-51-705,1-4-800,7-4-289,1 0-961,2 0-2787,-2-12-2081,-2-3-3620</inkml:trace>
</inkml:ink>
</file>

<file path=ppt/ink/ink5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42.889"/>
    </inkml:context>
    <inkml:brush xml:id="br0">
      <inkml:brushProperty name="width" value="0.025" units="cm"/>
      <inkml:brushProperty name="height" value="0.025" units="cm"/>
    </inkml:brush>
  </inkml:definitions>
  <inkml:trace contextRef="#ctx0" brushRef="#br0">44 334 18546,'0'0'7900,"1"9"-7115,4 26-192,-5-35-575,0 1 0,0 0 0,0 0 0,1-1 1,-1 1-1,0 0 0,0-1 0,1 1 0,-1-1 0,0 1 1,1 0-1,-1-1 0,0 1 0,1-1 0,-1 1 1,1-1-1,-1 1 0,1-1 0,-1 1 0,1-1 1,0 0-1,-1 1 0,1-1 0,-1 0 0,1 1 0,0-1 1,-1 0-1,1 0 0,0 0 0,-1 0 0,1 1 1,0-1-1,0 0 0,-1 0 0,1 0 0,0 0 0,-1-1 1,1 1-1,0 0 0,-1 0 0,1 0 0,0 0 1,-1-1-1,1 1 0,0 0 0,-1-1 0,1 1 0,1-1 18,-1 0-1,0 0 1,1 0-1,-1 0 1,0 0-1,0 0 1,0 0-1,1 0 0,-1 0 1,0-1-1,-1 1 1,1 0-1,0-1 1,0 1-1,-1-1 1,1 1-1,0-4 0,-1 4-17,0 0-1,0 0 1,0 0-1,0 0 1,0 0-1,0 1 0,-1-1 1,1 0-1,0 0 1,-1 0-1,1 0 1,-1 0-1,1 0 1,-1 0-1,1 0 0,-1 1 1,1-1-1,-1 0 1,0 0-1,0 1 1,1-1-1,-1 1 0,0-1 1,0 0-1,0 1 1,0 0-1,0-1 1,1 1-1,-1-1 0,0 1 1,0 0-1,0 0 1,0 0-1,0-1 1,0 1-1,0 0 1,0 0-1,0 0 0,0 0 1,0 1-1,0-1 1,0 0-1,0 0 1,0 1-1,0-1 0,0 0 1,0 1-1,-1 0 1,-2 0-29,0 0-1,1 0 1,-1 1 0,0-1 0,1 1 0,0 0 0,-1 0 0,1 0 0,0 1-1,0-1 1,-5 6 0,6-6 25,1 0-1,-1 0 1,1 1-1,0-1 1,0 0-1,0 0 1,0 1-1,1-1 1,-1 1-1,0-1 1,1 1 0,0-1-1,0 1 1,0-1-1,0 1 1,0-1-1,0 1 1,1 2-1,0-3 2,-1-1 0,1 1 0,0-1 0,0 1 0,0-1 0,0 0 0,0 1 0,0-1 0,1 0 0,-1 0 0,0 0 0,1 0 0,-1 0 0,1 0 0,-1 0 0,1 0 0,-1-1 0,1 1 0,0 0 0,-1-1 0,1 0 0,0 1 0,-1-1 0,1 0 0,0 0 0,3 0 0,34 1-48,1-2-1,-1-1 0,0-3 1,1-1-1,-2-1 1,55-19-1,-92 26 63,0-1 0,0 1 0,0-1-1,0 0 1,0 1 0,-1-1 0,1 0 0,0 1 0,0-1-1,-1 0 1,1 0 0,-1 1 0,1-1 0,0 0-1,-1 0 1,0 0 0,1 0 0,-1 0 0,1 0-1,-1 0 1,0 0 0,0 0 0,0 0 0,0 0 0,1 0-1,-1 0 1,0 0 0,-1-2 0,-6-37 1033,2 12-675,4 7-477,1 0 0,1 0 0,1 0 1,0 0-1,10-34 0,-10 48-28,0 0-1,1 0 1,0 0 0,0 0 0,1 1-1,-1 0 1,1-1 0,1 1 0,-1 1-1,1-1 1,0 1 0,0 0 0,1 0-1,0 0 1,0 1 0,0 0 0,0 0-1,0 0 1,12-4 0,-17 8-247,0 0 0,0-1 0,0 1-1,-1 0 1,1 0 0,0-1 0,0 1 0,-1-1 0,1 1 0,0-1 0,-1 1 0,1-1 0,-1 1-1,1-1 1,0 1 0,-1-1 0,1 0 0,-1 1 0,0-1 0,1 0 0,-1 0 0,1 1-1,-1-1 1,0 0 0,0 0 0,1 1 0,-1-3 0,0-8-7360</inkml:trace>
</inkml:ink>
</file>

<file path=ppt/ink/ink5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43.234"/>
    </inkml:context>
    <inkml:brush xml:id="br0">
      <inkml:brushProperty name="width" value="0.025" units="cm"/>
      <inkml:brushProperty name="height" value="0.025" units="cm"/>
    </inkml:brush>
  </inkml:definitions>
  <inkml:trace contextRef="#ctx0" brushRef="#br0">0 0 24727,'0'0'4228</inkml:trace>
</inkml:ink>
</file>

<file path=ppt/ink/ink5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2:43.578"/>
    </inkml:context>
    <inkml:brush xml:id="br0">
      <inkml:brushProperty name="width" value="0.025" units="cm"/>
      <inkml:brushProperty name="height" value="0.025" units="cm"/>
    </inkml:brush>
  </inkml:definitions>
  <inkml:trace contextRef="#ctx0" brushRef="#br0">70 705 17809,'-11'6'806,"-34"20"849,32-12-554,22-6-648,27-5 11,-33-3-320,61-4 915,1-3 0,-1-3 1,0-3-1,73-24 0,-88 24-707,310-85 1279,764-188-107,-792 217-1692,485-36 0,-458 92-66,-22 1-2075,-4-28-3807,-313 37 4776,1-1 0,-1-1 0,-1-1 0,20-8 0,1-8-6705</inkml:trace>
</inkml:ink>
</file>

<file path=ppt/ink/ink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648"/>
    </inkml:context>
    <inkml:brush xml:id="br0">
      <inkml:brushProperty name="width" value="0.025" units="cm"/>
      <inkml:brushProperty name="height" value="0.025" units="cm"/>
    </inkml:brush>
  </inkml:definitions>
  <inkml:trace contextRef="#ctx0" brushRef="#br0">0 118 14830,'0'0'2055,"10"0"700,1 1-2055,1 0 163,-1-1 0,1 0 1,-1 0-1,1-1 1,13-3-1,-22 3-755,0 1-1,0-1 0,0 0 1,0-1-1,0 1 1,-1 0-1,1-1 1,0 0-1,0 0 1,-1 1-1,1-1 1,-1-1-1,0 1 1,0 0-1,0-1 0,0 1 1,0-1-1,0 1 1,-1-1-1,1 0 1,-1 0-1,1 0 1,-1 0-1,0 0 1,0 0-1,0-4 1,-1 4-25,1 1 0,-1 0 0,0 0 0,0 0 0,0-1 0,0 1 0,0 0 0,-1 0 0,1 0 0,0-1 0,-1 1 0,0 0 0,0 0 0,0 0 0,0 0 0,0 0 0,0 0 0,0 0 0,0 0 0,-3-2 0,2 3-77,1 0 0,0 0 0,0 1-1,-1-1 1,1 1 0,-1-1 0,1 1 0,0 0 0,-1-1 0,1 1 0,-1 0-1,1 0 1,-1 0 0,1 0 0,0 0 0,-1 0 0,1 0 0,-1 1 0,1-1-1,-1 0 1,1 1 0,0-1 0,-1 1 0,1 0 0,0-1 0,-1 1 0,1 0 0,0 0-1,0 0 1,0 0 0,0 0 0,0 0 0,-2 2 0,-2 3-5,0 0 1,1 0 0,-1 1-1,1-1 1,0 1-1,1 0 1,0 0 0,0 0-1,1 1 1,-1-1-1,1 1 1,1-1 0,0 1-1,0 0 1,0-1-1,1 1 1,0 0 0,1 0-1,1 7 1,-2-13-19,1 0 0,-1 0 0,1 0 0,0 0 0,0 0 0,0 0 0,0-1 0,0 1 0,0 0 0,0-1 0,1 1 0,-1-1 0,1 1 1,-1-1-1,1 1 0,-1-1 0,1 0 0,0 0 0,-1 0 0,1 0 0,0 0 0,0 0 0,0-1 0,0 1 0,0-1 0,0 1 0,0-1 0,0 0 0,0 0 0,0 1 0,0-2 1,3 1-1,1 0-85,-1 0 1,1-1 0,0 0 0,-1 0 0,1 0 0,-1-1 0,1 1 0,-1-1 0,0-1 0,8-3 0,43-45-3237,-45 40 3255,0 0 1,0 1 0,15-10-1,-25 20 233,-1 1 0,1-1 0,-1 0 0,1 1-1,-1-1 1,1 1 0,-1-1 0,1 1 0,-1-1-1,1 1 1,-1-1 0,0 1 0,1-1 0,-1 1-1,0 0 1,0-1 0,1 1 0,-1-1 0,0 1-1,0 0 1,0-1 0,0 1 0,0 0 0,0-1-1,0 1 1,0 0 0,0-1 0,0 1 0,0 0-1,0-1 1,-1 2 0,2 34 247,-1-32-89,0-3-302,-1 0 1,1 1-1,0-1 1,0 1-1,0-1 1,0 1-1,0-1 1,1 1-1,-1-1 0,0 1 1,1-1-1,-1 0 1,1 1-1,-1-1 1,1 1-1,0-1 1,-1 0-1,1 0 1,0 1-1,0-1 0,0 0 1,0 0-1,0 0 1,0 0-1,0 0 1,1 0-1,-1-1 1,0 1-1,0 0 1,1 0-1,-1-1 0,0 1 1,1-1-1,-1 1 1,1-1-1,-1 0 1,1 0-1,-1 1 1,1-1-1,-1 0 1,1 0-1,-1 0 0,1-1 1,-1 1-1,0 0 1,1 0-1,-1-1 1,1 1-1,-1-1 1,2 0-1,10-4-246,0 0-1,-1-1 1,0 0-1,14-10 1,-23 14 136,127-83-4871,-127 81 4439</inkml:trace>
</inkml:ink>
</file>

<file path=ppt/ink/ink5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4:25.294"/>
    </inkml:context>
    <inkml:brush xml:id="br0">
      <inkml:brushProperty name="width" value="0.025" units="cm"/>
      <inkml:brushProperty name="height" value="0.025" units="cm"/>
    </inkml:brush>
  </inkml:definitions>
  <inkml:trace contextRef="#ctx0" brushRef="#br0">0 1 14830,'27'389'1986,"17"-1"0,118 483 0,133 506-807,3 30-792,-275-1304-192,4 30 445,21 84 445,-95-323-11479,3 25 4041</inkml:trace>
</inkml:ink>
</file>

<file path=ppt/ink/ink5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4:25.827"/>
    </inkml:context>
    <inkml:brush xml:id="br0">
      <inkml:brushProperty name="width" value="0.025" units="cm"/>
      <inkml:brushProperty name="height" value="0.025" units="cm"/>
    </inkml:brush>
  </inkml:definitions>
  <inkml:trace contextRef="#ctx0" brushRef="#br0">16 1094 13068,'0'0'1543,"-2"8"-929,-9 28 48,10-35-621,1 0 1,0 0-1,-1 0 0,1 0 1,0 0-1,0 0 0,0 0 1,0 1-1,0-1 0,0 0 1,0 0-1,0 0 1,0 0-1,0 0 0,1 0 1,-1 0-1,0 0 0,1 0 1,-1 0-1,1 0 0,-1 0 1,1 0-1,0 0 0,-1 0 1,1-1-1,0 1 0,-1 0 1,1 0-1,0-1 0,0 1 1,0 0-1,0-1 0,0 1 1,0-1-1,0 1 0,0-1 1,0 1-1,0-1 1,2 1-1,1-1 64,0 1-1,-1-1 1,1 0 0,0 0 0,0 0-1,0 0 1,0-1 0,0 0 0,5-1-1,-1-1 14,-1-1 0,1 0 0,-1 0 0,0 0 1,0-1-1,0 0 0,0 0 0,-1-1 0,11-12 0,47-67 579,-54 70-573,58-91 566,88-186 0,26-129-101,-133 301-487,-22 61 37,-18 45-68,-4 15-89,-1 26-56,-6 231 691,12 194-146,-5-405-605,2 1 1,3-1 0,1-1-1,2 0 1,3 0 0,1-2 0,31 58-1,-37-83-444,0 0-1,1-1 1,2-1-1,-1 0 1,2-1-1,0 0 0,34 26 1,18-3-4686</inkml:trace>
</inkml:ink>
</file>

<file path=ppt/ink/ink5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26.412"/>
    </inkml:context>
    <inkml:brush xml:id="br0">
      <inkml:brushProperty name="width" value="0.025" units="cm"/>
      <inkml:brushProperty name="height" value="0.025" units="cm"/>
    </inkml:brush>
  </inkml:definitions>
  <inkml:trace contextRef="#ctx0" brushRef="#br0">1 1 20243,'0'0'5445,"0"57"-4868,0-20-385,2 4-128,4 7-32,4 1 0,3 0-96,-1 1-192,-2 0-321,1-4-352,-6-2-192,-5-10-64,0-5-128,0-14-897,-1-10-1185,-12-5-1922</inkml:trace>
</inkml:ink>
</file>

<file path=ppt/ink/ink5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26.755"/>
    </inkml:context>
    <inkml:brush xml:id="br0">
      <inkml:brushProperty name="width" value="0.025" units="cm"/>
      <inkml:brushProperty name="height" value="0.025" units="cm"/>
    </inkml:brush>
  </inkml:definitions>
  <inkml:trace contextRef="#ctx0" brushRef="#br0">36 446 13837,'-5'-8'2525,"1"1"-2105,0 0-1,0-1 1,0 1-1,1-1 1,1 0-1,-1 1 1,1-1-1,0 0 1,1-1-1,0 1 0,0 0 1,1 0-1,0 0 1,1-1-1,-1 1 1,2 0-1,-1 0 1,5-14-1,10-19-133,2 0 1,2 2-1,2 0 0,37-50 0,-58 87-274,1 0 0,-1 0 1,0 0-1,1 0 0,0 1 0,-1-1 1,1 0-1,0 1 0,0 0 0,0-1 0,0 1 1,0 0-1,0 0 0,0 0 0,4-1 1,-5 2 6,0 0 0,0 0 1,0 0-1,0 0 1,0 1-1,1-1 1,-1 0-1,0 1 1,0-1-1,0 0 1,0 1-1,0-1 1,0 1-1,0 0 1,0-1-1,0 1 1,0 0-1,0 0 0,-1-1 1,1 1-1,0 0 1,1 1-1,3 8 144,1-1-1,-2 1 0,1 0 1,-1 0-1,4 16 0,4 8 25,-9-27-691,1 1 0,1-1 0,-1 0-1,1 0 1,0 0 0,1-1 0,0 1 0,0-1-1,0-1 1,15 11 0,0-1-5214</inkml:trace>
</inkml:ink>
</file>

<file path=ppt/ink/ink5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27.255"/>
    </inkml:context>
    <inkml:brush xml:id="br0">
      <inkml:brushProperty name="width" value="0.025" units="cm"/>
      <inkml:brushProperty name="height" value="0.025" units="cm"/>
    </inkml:brush>
  </inkml:definitions>
  <inkml:trace contextRef="#ctx0" brushRef="#br0">128 1 15310,'0'0'6935,"-10"0"-5718,4 0-1106,3 0-76,1 0 0,-1 0 0,0 0 0,0 0 0,0 1 0,1-1-1,-1 1 1,0-1 0,1 1 0,-1 0 0,0 0 0,1 0 0,-1 1 0,1-1 0,0 1 0,-1-1 0,1 1 0,0 0 0,0-1 0,0 1 0,0 1 0,0-1 0,0 0 0,1 0 0,-2 3 0,-7 16 15,2 0 0,1 0 0,1 1 1,0 0-1,2 0 0,0 0 0,2 0 0,0 1 0,3 38 1,-1-60-51,0 1 0,0-1 0,0 0 0,1 0 1,-1 0-1,0 0 0,1 0 0,-1 0 0,1 0 1,-1 0-1,1 0 0,0 0 0,-1 0 0,1 0 0,0 0 1,-1 0-1,1 0 0,0-1 0,0 1 0,0 0 1,0-1-1,0 1 0,0 0 0,0-1 0,0 1 1,0-1-1,0 0 0,0 1 0,0-1 0,0 0 1,1 0-1,-1 0 0,0 1 0,0-1 0,0 0 0,0-1 1,0 1-1,1 0 0,-1 0 0,0 0 0,0-1 1,0 1-1,0 0 0,2-2 0,58-21 12,-49 17-11,-7 4 19,0-1 0,0 1 0,1 1 1,-1-1-1,1 1 0,0 0 0,-1 0 0,1 0 0,9 1 1,-14 1-4,1-1 0,0 0 0,0 1 0,-1 0 0,1-1 0,-1 1 0,1 0 0,0 0 0,-1 0 0,1 0 0,-1 0 0,0 0 0,1 0 0,-1 1 0,0-1 0,0 0 0,0 1 0,0-1 0,0 1 0,0-1 0,0 1 0,0 0 0,0-1 0,-1 1 0,1 0 0,-1 0 0,0-1 0,1 1 0,-1 0 0,0 0 0,0 0 0,0 2 0,0 3 149,-1 0-1,0 0 0,0-1 1,0 1-1,-1-1 0,0 1 1,-1-1-1,1 0 0,-1 1 1,0-1-1,0-1 0,-1 1 1,0 0-1,0-1 0,0 0 1,-1 0-1,0 0 0,0 0 1,0-1-1,0 0 0,-1 0 0,0 0 1,1-1-1,-1 0 0,-1 0 1,1 0-1,0-1 0,-1 0 1,1 0-1,-1-1 0,-12 2 1,19-3-235,-1 0-1,1 0 1,-1 0 0,1 0 0,-1 0-1,0 0 1,1 0 0,-1 0 0,1 0 0,-1-1-1,1 1 1,-1 0 0,1 0 0,-1 0-1,1-1 1,-1 1 0,1 0 0,-1-1 0,1 1-1,-1 0 1,1-1 0,-1 1 0,1 0-1,0-1 1,-1 1 0,1-1 0,0 1 0,-1-1-1,1 1 1,0-1 0,0 1 0,-1-1 0,1 1-1,0-1 1,0 1 0,0-1 0,0 0-1,0 1 1,0-1 0,0 1 0,0-1 0,0 1-1,0-1 1,0 0 0,0 1 0,0-1-1,0 1 1,0-1 0,1 1 0,-1-1 0,0 1-1,0-1 1,1 1 0,-1-1 0,1 0-1,18-31-4237,8 1-343,5-4-1371</inkml:trace>
</inkml:ink>
</file>

<file path=ppt/ink/ink5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27.587"/>
    </inkml:context>
    <inkml:brush xml:id="br0">
      <inkml:brushProperty name="width" value="0.025" units="cm"/>
      <inkml:brushProperty name="height" value="0.025" units="cm"/>
    </inkml:brush>
  </inkml:definitions>
  <inkml:trace contextRef="#ctx0" brushRef="#br0">55 110 12332,'0'0'12427,"-8"9"-10750,4-4-1538,-1 0 1,1 0-1,-1 1 1,2 0-1,-1 0 1,1 0-1,-1 0 1,2 0-1,-1 1 1,1-1-1,0 1 1,0 0-1,1 0 1,-1 10-1,2-13-65,2 36 186,-2-39-262,0-1 1,0 1 0,1 0 0,-1 0 0,0-1 0,1 1 0,-1 0 0,1-1-1,-1 1 1,1 0 0,-1-1 0,1 1 0,-1 0 0,1-1 0,-1 1 0,1-1 0,0 1-1,-1-1 1,1 0 0,0 1 0,0-1 0,-1 0 0,1 1 0,0-1 0,0 0-1,-1 0 1,1 0 0,0 0 0,0 0 0,0 1 0,-1-2 0,1 1 0,0 0 0,0 0-1,0 0 1,-1 0 0,1 0 0,0-1 0,0 1 0,0 0 0,-1-1 0,1 1-1,0 0 1,0-1 0,5-2 11,-1-1 1,0 1-1,0-1 0,0 0 0,0-1 0,-1 1 1,0-1-1,1 0 0,-2 0 0,1 0 0,4-7 1,32-68 77,-36 72-80,40-120 94,-44 169-181,-1-11-345,1 1 1,2 0 0,7 44-1,-9-73 271,1-1-1,-1 1 0,0-1 0,0 1 1,1-1-1,-1 1 0,1-1 0,0 1 1,-1-1-1,1 0 0,0 1 1,0-1-1,0 0 0,-1 1 0,1-1 1,1 0-1,-1 0 0,0 0 1,0 0-1,0 0 0,1 0 0,-1-1 1,0 1-1,1 0 0,-1-1 1,0 1-1,3 0 0,-3-1-23,1 0-1,0-1 1,0 1-1,-1-1 1,1 1-1,-1-1 1,1 0 0,0 0-1,-1 0 1,1 0-1,-1 0 1,0 0-1,1 0 1,-1 0-1,0 0 1,0 0 0,0-1-1,1 1 1,-1-1-1,-1 1 1,1-1-1,0 1 1,1-3-1,5-12-1547,0 0-1,-2 0 1,8-30-1,-2-12-3986</inkml:trace>
</inkml:ink>
</file>

<file path=ppt/ink/ink5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27.978"/>
    </inkml:context>
    <inkml:brush xml:id="br0">
      <inkml:brushProperty name="width" value="0.025" units="cm"/>
      <inkml:brushProperty name="height" value="0.025" units="cm"/>
    </inkml:brush>
  </inkml:definitions>
  <inkml:trace contextRef="#ctx0" brushRef="#br0">17 1 11787,'-1'13'4474,"-6"97"1117,-2 100 1251,9-207-6834,0-1 1,0 0-1,1 1 0,-1-1 1,1 0-1,-1 1 1,1-1-1,0 0 0,-1 0 1,1 0-1,1 1 0,-1-1 1,0 0-1,0 0 1,1-1-1,-1 1 0,1 0 1,-1 0-1,4 2 1,-3-3-26,-1-1 1,1 1 0,-1-1 0,0 0-1,1 1 1,-1-1 0,1 0 0,-1 0-1,1 0 1,-1 0 0,1 0 0,-1 0-1,0 0 1,1 0 0,-1-1 0,1 1-1,-1-1 1,0 1 0,1-1 0,-1 1-1,0-1 1,1 0 0,-1 0 0,0 0-1,0 1 1,0-1 0,0 0 0,0 0-1,0-1 1,0 1 0,0 0 0,1-3-1,9-11-313,0-2 0,-2 0-1,0 0 1,-1 0-1,8-27 1,24-50 32,-36 86 387,1 1 0,-1 0-1,1 0 1,1 0 0,-1 0-1,1 1 1,0 0 0,1 1-1,9-8 1,-15 12-83,1-1 0,0 1 0,0 0 0,0-1 0,0 1 0,0 0 0,0 0 0,0 0 0,0 1 0,0-1 0,0 0 1,0 1-1,1-1 0,-1 1 0,0 0 0,0 0 0,1 0 0,-1 0 0,0 0 0,0 0 0,1 1 0,-1-1 0,0 1 0,0-1 0,3 2 0,-3 0 25,0 0-1,0 1 1,0-1-1,0 0 1,0 1-1,-1-1 1,1 1 0,-1-1-1,0 1 1,0 0-1,0 0 1,0 0-1,0-1 1,-1 1 0,1 0-1,0 4 1,0 12 303,-1 1 1,0-1-1,-1 0 1,-6 31-1,-7 1 619,-2 14 817,25-70-1680,103-113 308,-65 64-3184,-19 21-1643,-18 19-1053,-7 2-2206</inkml:trace>
</inkml:ink>
</file>

<file path=ppt/ink/ink5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28.335"/>
    </inkml:context>
    <inkml:brush xml:id="br0">
      <inkml:brushProperty name="width" value="0.025" units="cm"/>
      <inkml:brushProperty name="height" value="0.025" units="cm"/>
    </inkml:brush>
  </inkml:definitions>
  <inkml:trace contextRef="#ctx0" brushRef="#br0">1 198 17072,'0'0'10922,"57"-68"-10569,-20 40-289,2 2-192,-1-3-1602,-5 5-3106,-4 1-4581</inkml:trace>
</inkml:ink>
</file>

<file path=ppt/ink/ink5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28.726"/>
    </inkml:context>
    <inkml:brush xml:id="br0">
      <inkml:brushProperty name="width" value="0.025" units="cm"/>
      <inkml:brushProperty name="height" value="0.025" units="cm"/>
    </inkml:brush>
  </inkml:definitions>
  <inkml:trace contextRef="#ctx0" brushRef="#br0">0 149 11659,'0'0'12027,"1"8"-10228,0 2-1312,2 21 328,1 0 1,2-1-1,16 52 0,-21-80-810,-1 1 0,1-1-1,0 0 1,0 0 0,1 0 0,-1 0 0,0 0 0,1 0-1,-1-1 1,1 1 0,-1 0 0,1-1 0,0 1 0,0-1-1,0 0 1,-1 1 0,1-1 0,4 1 0,-4-1-1,0-1 0,-1 0 0,1 0 0,0 0 0,-1 0 0,1-1 0,0 1 0,0 0 0,-1-1 0,1 1 0,0-1 0,-1 1 0,1-1 0,-1 0 0,1 0 0,-1 0 0,1 0 0,-1 0 0,2-1 0,3-4 17,0 0 0,0 0-1,-1-1 1,0 0-1,0 0 1,0 0-1,-1 0 1,5-12 0,0-6 15,-2 0 1,0-1 0,-1 0-1,-2 0 1,0 0 0,-2-1 0,-2-32-1,-1 97-109,0 46 113,1-79-25,0 1 1,1 0-1,0-1 0,0 1 0,1-1 0,-1 1 1,1-1-1,0 0 0,1 1 0,-1-1 1,5 5-1,-6-8-5,0 0 1,0-1 0,0 1-1,1-1 1,-1 1-1,1-1 1,-1 1 0,1-1-1,-1 0 1,1 0-1,0 0 1,-1 0 0,1 0-1,0 0 1,0-1-1,0 1 1,0 0 0,0-1-1,-1 0 1,1 1-1,0-1 1,0 0 0,0 0-1,0 0 1,0 0-1,0 0 1,0-1 0,0 1-1,0 0 1,0-1-1,0 0 1,0 1 0,0-1-1,-1 0 1,1 0-1,0 0 1,0 0 0,-1 0-1,1-1 1,-1 1-1,1 0 1,-1-1 0,0 1-1,3-4 1,2-2 129,0-1-1,-1 0 1,1 0 0,-2-1 0,1 0-1,-1 1 1,0-1 0,2-10 0,-3 7-42,0-1 1,-1 0-1,0 0 1,-1 0-1,-1-25 1,0 35-88,0 1 0,0-1 0,0 1 0,-1 0 0,1-1 0,-1 1 0,1-1 0,-1 1 0,0 0 0,0-1 0,0 1 0,0 0 0,0 0 0,-1 0 0,1 0 0,-1 0 0,1 0 0,-1 0 0,0 0 0,1 1 0,-1-1 0,0 1 0,0-1 0,0 1 0,-1 0 0,1 0 0,0 0 0,0 0 0,-1 0 0,1 0 0,0 1 0,-1-1 0,1 1 0,-1-1 0,1 1 0,-5 0 0,6 0-14,-1 1 0,1-1 0,-1 1 0,1-1 0,0 1 0,-1-1 0,1 1 0,0 0 0,-1 0-1,1 0 1,0 0 0,0 0 0,0 0 0,0 0 0,0 0 0,0 0 0,0 0 0,0 0 0,0 1 0,1-1 0,-1 0 0,0 1 0,1-1 0,-1 1 0,1-1 0,0 0 0,-1 1 0,1-1 0,0 1-1,0-1 1,0 1 0,0-1 0,0 1 0,1 2 0,-1-4-121,1 1-1,0 0 0,-1-1 0,1 1 1,0-1-1,0 1 0,0-1 0,0 0 1,-1 1-1,1-1 0,0 0 0,0 0 1,0 1-1,0-1 0,0 0 1,0 0-1,0 0 0,0 0 0,0 0 1,0 0-1,-1 0 0,1-1 0,0 1 1,2-1-1,24-5-5384,-7-7-1265,-2-5-4431</inkml:trace>
</inkml:ink>
</file>

<file path=ppt/ink/ink5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29.069"/>
    </inkml:context>
    <inkml:brush xml:id="br0">
      <inkml:brushProperty name="width" value="0.025" units="cm"/>
      <inkml:brushProperty name="height" value="0.025" units="cm"/>
    </inkml:brush>
  </inkml:definitions>
  <inkml:trace contextRef="#ctx0" brushRef="#br0">50 56 12460,'0'0'11253,"-7"12"-8418,6-11-2742,-5 7 297,1 0 1,1 0-1,0 0 1,0 1-1,0-1 0,1 1 1,0 0-1,1 0 1,0 0-1,-2 18 1,4-24-341,0-1 1,0 0 0,0 1-1,0-1 1,0 1-1,1-1 1,-1 1-1,1-1 1,0 0-1,-1 1 1,1-1-1,0 0 1,0 0-1,1 1 1,-1-1 0,0 0-1,1 0 1,-1 0-1,4 3 1,-4-5-53,0 0 1,0 1-1,0-1 1,-1 0-1,1 1 1,0-1-1,0 0 1,0 0-1,0 0 1,0 0-1,-1 0 1,1 0-1,0 0 1,0 0-1,0 0 1,0 0-1,0 0 1,0-1-1,-1 1 1,1 0-1,1-1 1,1-1 9,-1 1 0,1-1-1,-1 0 1,0 0 0,0 0 0,1 0 0,-1 0 0,-1 0 0,4-4 0,3-8 27,-1 0-1,0 0 1,0 0 0,-2-1-1,0 0 1,0 0 0,-1-1 0,-1 1-1,-1-1 1,0 1 0,-1-29-1,-11 180-66,9-135-48,1 0-1,0 0 0,0 1 0,0-1 0,0 0 1,1 0-1,-1 0 0,0 0 0,0 1 0,1-1 1,-1 0-1,1 0 0,-1 0 0,1 0 1,-1 0-1,1 0 0,0 0 0,-1 0 0,1 0 1,0 0-1,0 0 0,0-1 0,0 1 0,0 0 1,0 0-1,0-1 0,0 1 0,0-1 0,0 1 1,0-1-1,0 1 0,0-1 0,0 0 1,0 0-1,2 1 0,-1-1-258,1 0-1,-1 0 1,0-1 0,0 1-1,0 0 1,0-1 0,0 0-1,1 1 1,-1-1 0,0 0 0,-1 0-1,1 0 1,0 0 0,0 0-1,0-1 1,-1 1 0,1 0-1,0-1 1,1-2 0,14-22-4247,-1-6-2076</inkml:trace>
</inkml:ink>
</file>

<file path=ppt/ink/ink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991"/>
    </inkml:context>
    <inkml:brush xml:id="br0">
      <inkml:brushProperty name="width" value="0.025" units="cm"/>
      <inkml:brushProperty name="height" value="0.025" units="cm"/>
    </inkml:brush>
  </inkml:definitions>
  <inkml:trace contextRef="#ctx0" brushRef="#br0">0 1 16335,'0'0'7399,"60"20"-17456</inkml:trace>
</inkml:ink>
</file>

<file path=ppt/ink/ink5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29.414"/>
    </inkml:context>
    <inkml:brush xml:id="br0">
      <inkml:brushProperty name="width" value="0.025" units="cm"/>
      <inkml:brushProperty name="height" value="0.025" units="cm"/>
    </inkml:brush>
  </inkml:definitions>
  <inkml:trace contextRef="#ctx0" brushRef="#br0">66 1 14061,'0'0'11152,"-8"9"-9897,5-6-1179,-35 50 1813,36-50-1787,0 0-1,0 0 0,0 0 1,1 1-1,-1-1 1,1 1-1,0-1 0,0 1 1,0-1-1,1 1 0,-1 0 1,1-1-1,0 1 0,0 0 1,0 0-1,1-1 1,1 8-1,-2-10-117,1-1 0,0 1 0,0-1 0,0 0 1,-1 1-1,1-1 0,0 0 0,0 1 0,0-1 0,0 0 0,0 0 0,0 0 1,0 0-1,0 1 0,-1-2 0,1 1 0,0 0 0,0 0 0,0 0 0,0 0 1,0 0-1,0-1 0,0 1 0,-1 0 0,1-1 0,0 1 0,0-1 0,0 1 1,1-2-1,25-13-1553,48-47-4340,-75 62 5942,0 0 0,0 0 1,0 0-1,0 0 0,0-1 0,0 1 1,0 0-1,0 0 0,1 0 0,-1 0 0,0 0 1,0 0-1,0 0 0,0 0 0,0 0 1,0 0-1,0 0 0,1 0 0,-1 0 1,0 0-1,0 0 0,0 0 0,0 0 1,0 0-1,0 0 0,0 0 0,1 0 1,-1 1-1,0-1 0,0 0 0,0 0 1,0 0-1,0 0 0,0 0 0,0 0 1,0 0-1,0 0 0,1 0 0,-1 0 1,0 1-1,0-1 0,0 0 0,0 0 1,0 0-1,0 0 0,0 0 0,0 0 1,0 0-1,0 1 0,0-1 0,0 0 1,0 0-1,0 0 0,0 0 0,0 0 1,0 0-1,0 0 0,0 1 0,0-1 1,0 0-1,-1 14 1237,-7 15 594,1-11-1201,-1 0-1,-1 0 1,-1 0-1,0-1 1,-1-1 0,-1 0-1,-17 17 1,29-33-664,0 0 1,0 1-1,0-1 0,0 0 0,-1 0 1,1 0-1,0 0 0,0 0 0,0 1 1,0-1-1,-1 0 0,1 0 0,0 0 1,0 0-1,0 0 0,0 0 0,-1 0 1,1 0-1,0 0 0,0 0 0,0 1 1,-1-1-1,1 0 0,0 0 1,0 0-1,0 0 0,-1-1 0,1 1 1,0 0-1,0 0 0,0 0 0,-1 0 1,1 0-1,0 0 0,0 0 0,0 0 1,-1 0-1,1 0 0,0 0 0,0-1 1,0 1-1,0 0 0,-1 0 1,1 0-1,0 0 0,0-1 0,0 1 1,0 0-1,0 0 0,0 0 0,0 0 1,0-1-1,-1 1 0,1 0 0,0 0 1,0 0-1,0-1 0,0 1 0,0 0 1,0 0-1,0 0 0,0-1 0,0 1 1,0 0-1,1-13-995,-1 13 866,3-20-3711,1 1 0,11-30 0,-7 24-572,5-20-6151</inkml:trace>
</inkml:ink>
</file>

<file path=ppt/ink/ink5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29.950"/>
    </inkml:context>
    <inkml:brush xml:id="br0">
      <inkml:brushProperty name="width" value="0.025" units="cm"/>
      <inkml:brushProperty name="height" value="0.025" units="cm"/>
    </inkml:brush>
  </inkml:definitions>
  <inkml:trace contextRef="#ctx0" brushRef="#br0">49 140 11275,'0'0'14589,"-5"9"-12747,2-6-1641,-27 44 1967,29-44-2120,-1-1 0,1 0 0,0 1 0,0-1 1,0 1-1,0-1 0,0 1 0,1 0 0,-1-1 0,1 1 0,0 0 0,-1-1 0,1 1 1,1 0-1,-1-1 0,0 1 0,1 0 0,-1-1 0,1 1 0,1 2 0,-1-3-65,1-1 0,-1 0 0,1 0-1,-1 0 1,1 0 0,0 0-1,0 0 1,0-1 0,-1 1 0,1-1-1,0 1 1,0-1 0,0 1 0,0-1-1,0 0 1,3 0 0,43-2-868,-31 2 195,-16-1 678,0 1 1,1 0-1,-1 0 0,0 0 1,0 0-1,0 0 1,1 0-1,-1 1 0,0-1 1,0 0-1,0 1 0,1-1 1,-1 0-1,0 1 0,0 0 1,0-1-1,0 1 1,0 0-1,0-1 0,0 1 1,0 0-1,0 0 0,0 0 1,-1 0-1,1 0 1,0 0-1,0 0 0,-1 0 1,1 0-1,-1 0 0,1 0 1,-1 0-1,0 1 0,1-1 1,-1 0-1,0 0 1,0 0-1,1 1 0,-1-1 1,0 0-1,0 0 0,-1 1 1,1-1-1,0 0 1,0 0-1,-1 0 0,1 1 1,0-1-1,-1 0 0,1 0 1,-1 0-1,0 0 0,0 2 1,0 0 135,-1 0-1,1-1 1,-1 1 0,0 0-1,0 0 1,1-1 0,-2 1 0,1-1-1,0 1 1,0-1 0,-1 0-1,0 0 1,1 0 0,-1 0 0,0 0-1,0-1 1,0 1 0,0-1-1,0 0 1,-4 1 0,7-2-119,-1 0 0,1-1 0,-1 1 0,1 0 0,-1-1 0,1 1 0,-1 0 0,1-1 0,-1 1 0,1-1 0,0 1 0,-1 0 0,1-1 0,0 1 0,-1-1 0,1 1 0,0-1 0,-1 0 0,1 1 0,0-1 0,0 1 0,0-1 0,0 1 0,0-1 0,0 0 0,0 1 0,0-1 0,0 1 0,0-1 0,0 0 0,0 1 0,0-1 0,0 0 1,3-19-199,1 6-139,0 1 0,1-1 0,13-22 0,-13 27 304,0-1 1,0 1 0,-1-1-1,-1 0 1,1-1 0,-2 1-1,1-1 1,1-17 0,-18 43 662,13-12-590,0 1 1,0 0-1,1 0 1,-1 0-1,1 0 0,0 0 1,0 0-1,1 5 0,-1-8-32,0-1 0,0 1-1,0-1 1,0 1 0,1-1-1,-1 1 1,0-1 0,0 1-1,0-1 1,1 0 0,-1 1-1,0-1 1,1 1-1,-1-1 1,0 0 0,1 1-1,-1-1 1,0 0 0,1 1-1,-1-1 1,0 0 0,1 0-1,-1 1 1,1-1 0,-1 0-1,2 1 1,-1-2-6,0 1 1,0 0-1,0 0 0,0-1 1,1 1-1,-1-1 1,0 1-1,0-1 0,0 1 1,0-1-1,0 0 0,0 1 1,0-1-1,0 0 1,-1 0-1,3-1 0,1-3 51,-1 0-1,1 0 1,-1 0-1,0 0 1,0-1-1,-1 1 0,0-1 1,0 0-1,0 1 1,0-1-1,-1 0 1,0 0-1,0 0 1,-1 0-1,0 0 0,0 0 1,0 0-1,-1 0 1,1 0-1,-2 0 1,1 0-1,0 0 0,-1 0 1,0 0-1,-1 1 1,1-1-1,-1 1 1,-6-9-1,5 1-664,13 10-1019,25 12-3511,-24-5 2519,8-1-5779</inkml:trace>
</inkml:ink>
</file>

<file path=ppt/ink/ink5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30.325"/>
    </inkml:context>
    <inkml:brush xml:id="br0">
      <inkml:brushProperty name="width" value="0.025" units="cm"/>
      <inkml:brushProperty name="height" value="0.025" units="cm"/>
    </inkml:brush>
  </inkml:definitions>
  <inkml:trace contextRef="#ctx0" brushRef="#br0">0 101 20756,'0'0'10634,"57"-54"-10250,-39 41-288,-3 1-256,-2 3-1602,-4 2-2658,-3 2-3107</inkml:trace>
</inkml:ink>
</file>

<file path=ppt/ink/ink5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30.734"/>
    </inkml:context>
    <inkml:brush xml:id="br0">
      <inkml:brushProperty name="width" value="0.025" units="cm"/>
      <inkml:brushProperty name="height" value="0.025" units="cm"/>
    </inkml:brush>
  </inkml:definitions>
  <inkml:trace contextRef="#ctx0" brushRef="#br0">108 112 15887,'1'-9'3166,"-1"7"-3133,5-41 3579,-5 42-3513,0 0 1,0 0-1,0 0 0,0 0 1,0 0-1,0 0 1,0 0-1,0 1 1,0-1-1,-1 0 1,1 0-1,0 0 1,-1 0-1,1 1 1,0-1-1,-1 0 1,1 0-1,-1 1 0,1-1 1,-1 0-1,1 1 1,-1-1-1,0 0 1,1 1-1,-1-1 1,0 1-1,0-1 1,1 1-1,-1-1 1,0 1-1,0 0 0,0-1 1,1 1-1,-1 0 1,0 0-1,0 0 1,0-1-1,0 1 1,0 0-1,0 0 1,1 0-1,-1 0 1,0 1-1,0-1 1,0 0-1,0 0 0,0 0 1,1 1-1,-1-1 1,-1 1-1,-3 2-60,1-1 0,0 1 0,0 0-1,0 1 1,1-1 0,-1 1 0,1-1 0,-1 1-1,1 0 1,1 0 0,-1 1 0,0-1-1,1 1 1,0-1 0,0 1 0,-2 7 0,-2 8-79,0 1 0,-5 31-1,9-39 33,1 0 0,0 1 0,1-1 0,2 18-1,-2-28 17,0-1-1,1 1 1,-1 0-1,1-1 1,0 1-1,0-1 0,0 1 1,0-1-1,1 0 1,-1 1-1,0-1 0,4 4 1,-4-5 4,0-1-1,1 1 1,-1 0 0,0 0-1,1-1 1,-1 1 0,0 0-1,1-1 1,-1 0-1,1 1 1,-1-1 0,1 0-1,-1 0 1,1 1 0,-1-1-1,1 0 1,-1-1 0,1 1-1,-1 0 1,1 0 0,-1-1-1,1 1 1,-1-1 0,3 0-1,-1-1 80,0 0 0,1-1 0,-1 1 0,0-1 0,0 1 0,0-1 0,0 0-1,-1 0 1,1 0 0,-1-1 0,0 1 0,0-1 0,0 1 0,0-1 0,2-6-1,19-62 1206,-22 68-1248,2-7 48,3-7-38,-1-1-1,-1 1 0,-1 0 1,0-1-1,-1 0 0,-1 0 1,-3-34-1,-8 81-2566,9-22 2029,0 50-2747,1-55 2963,0 0-1,-1 0 1,2 1-1,-1-1 0,0 0 1,0 0-1,0 1 1,1-1-1,-1 0 1,0 0-1,1 0 1,-1 0-1,1 0 0,-1 1 1,1-1-1,0 0 1,0 0-1,-1 0 1,1 0-1,0-1 0,0 1 1,0 0-1,0 0 1,0 0-1,0-1 1,0 1-1,0-1 1,0 1-1,0 0 0,0-1 1,1 0-1,-1 1 1,0-1-1,0 0 1,1 0-1,1 1 0,13-7-4128,-3-15-620</inkml:trace>
</inkml:ink>
</file>

<file path=ppt/ink/ink5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31.142"/>
    </inkml:context>
    <inkml:brush xml:id="br0">
      <inkml:brushProperty name="width" value="0.025" units="cm"/>
      <inkml:brushProperty name="height" value="0.025" units="cm"/>
    </inkml:brush>
  </inkml:definitions>
  <inkml:trace contextRef="#ctx0" brushRef="#br0">1 228 4773,'0'-13'3368,"2"-57"255,-1 21 4765,0 107-7068,3-1 0,2 0 0,14 59 0,-5-76 713,-14-39-2017,-1 0-1,1 0 1,-1-1 0,1 1 0,0 0 0,-1-1-1,1 1 1,0 0 0,-1-1 0,1 1 0,0-1-1,0 1 1,-1-1 0,1 1 0,0-1 0,0 0-1,0 1 1,0-1 0,-1 0 0,1 0 0,0 0-1,0 1 1,0-1 0,0 0 0,0 0 0,0 0 0,0-1-1,0 1 1,0 0 0,-1 0 0,1 0 0,0-1-1,0 1 1,0 0 0,0-1 0,-1 1 0,1-1-1,0 1 1,0-1 0,-1 1 0,1-1 0,0 1-1,-1-1 1,2-1 0,3-3 50,-1 0 0,0-1 0,0 0 1,0 0-1,0 0 0,-1 0 0,0-1 0,0 1 0,3-13 0,15-71 281,-17 72-319,5-37 424,-2 0 0,0-82 0,-3 167-10238,-4-9 2777</inkml:trace>
</inkml:ink>
</file>

<file path=ppt/ink/ink5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31.852"/>
    </inkml:context>
    <inkml:brush xml:id="br0">
      <inkml:brushProperty name="width" value="0.025" units="cm"/>
      <inkml:brushProperty name="height" value="0.025" units="cm"/>
    </inkml:brush>
  </inkml:definitions>
  <inkml:trace contextRef="#ctx0" brushRef="#br0">0 638 19186,'0'0'4714,"11"2"-3561,-6-1-1190,-1-1 0,1 1 0,0 0 0,0-1-1,-1 0 1,1 0 0,0-1 0,0 1 0,-1-1 0,1 0 0,-1-1 0,1 1-1,-1-1 1,1 1 0,-1-1 0,0-1 0,1 1 0,-1-1 0,-1 1 0,1-1-1,7-7 1,-5 3-1087,0-1-1,0 0 1,0 0-1,-1 0 1,-1-1-1,1 0 1,-1 0-1,-1 0 1,5-17-1,3-23 2211,-7 47 2599,3 12-1759,8 18-101,-12-22-751,-3-4-863,1 0 0,0-1 0,0 1 0,0 0 1,0-1-1,0 1 0,0 0 0,0-1 0,0 0 0,1 1 0,-1-1 1,1 0-1,-1 1 0,1-1 0,-1 0 0,1 0 0,0 0 1,-1-1-1,1 1 0,4 1 0,-4-2-135,-1-1 0,1 1 0,0-1-1,0 0 1,0 1 0,0-1 0,-1 0 0,1 0 0,0 0-1,-1 0 1,1 0 0,-1-1 0,1 1 0,-1 0 0,0-1 0,1 1-1,-1-1 1,0 1 0,0-1 0,2-3 0,37-71 252,-31 56-336,1 0 0,21-30 0,-30 49 0,-1 1 1,0-1-1,0 1 1,0 0-1,1-1 0,-1 1 1,0 0-1,0-1 1,1 1-1,-1 0 0,0-1 1,1 1-1,-1 0 1,0-1-1,1 1 0,-1 0 1,0 0-1,1 0 1,-1-1-1,1 1 0,-1 0 1,1 0-1,-1 0 1,0 0-1,1 0 0,-1 0 1,1 0-1,-1 0 1,1 0-1,-1 0 1,0 0-1,1 0 0,-1 0 1,1 0-1,-1 0 1,1 1-1,-1-1 0,0 0 1,1 0-1,-1 0 1,0 1-1,1-1 0,-1 0 1,1 0-1,-1 1 1,0-1-1,0 0 0,1 1 1,-1-1-1,0 0 1,0 1-1,1-1 0,-1 1 1,0-1-1,0 0 1,0 1-1,0-1 0,1 1 1,-1-1-1,0 0 1,0 1-1,0-1 0,0 2 1,9 38 72,-7-27-28,-1-8-9,1 0 0,0 1 0,0-1 0,0 0 1,0 0-1,5 6 0,-7-10-16,1 0 0,-1-1-1,1 1 1,-1-1 0,1 1 0,-1-1 0,1 1 0,-1-1-1,1 1 1,0-1 0,-1 0 0,1 1 0,-1-1 0,1 0-1,0 1 1,0-1 0,-1 0 0,1 0 0,0 0 0,-1 0-1,1 0 1,1 0 0,-1 0 18,1-1-1,-1 1 1,0-1-1,1 1 1,-1-1-1,0 0 1,0 0-1,0 0 1,0 0 0,0 0-1,0 0 1,0 0-1,0 0 1,0 0-1,0 0 1,1-3-1,18-30 408,15-37-1,13-22-839,-48 92 400,0 1 0,0 0 0,0 0 1,0-1-1,1 1 0,-1 0 0,0-1 0,0 1 0,0 0 0,0 0 1,0 0-1,0-1 0,1 1 0,-1 0 0,0 0 0,0 0 0,0-1 1,0 1-1,1 0 0,-1 0 0,0 0 0,0 0 0,1-1 0,-1 1 1,0 0-1,0 0 0,1 0 0,-1 0 0,0 0 0,0 0 0,1 0 1,-1 0-1,0 0 0,0 0 0,1 0 0,-1 0 0,0 0 0,1 0 1,-1 0-1,0 0 0,1 0 0,3 14 87,-3 35 267,-1-31-303,9 12 320,-1-27-7,3-18-134,24-80 262,-26 66-889,1 0 0,28-53 1,-30 148 740,-7-54-228,0-1 0,1 0-1,1 1 1,5 16-1,-7-26-99,0 0-1,0 0 0,0 0 1,0-1-1,0 1 1,0 0-1,0 0 0,0-1 1,1 1-1,-1-1 0,1 1 1,-1-1-1,1 0 0,3 3 1,-4-4-9,0 0 0,1 0 1,-1 1-1,0-1 0,0 0 1,1 0-1,-1 0 0,0 0 1,1-1-1,-1 1 0,0 0 0,1-1 1,-1 1-1,0 0 0,0-1 1,0 0-1,1 1 0,-1-1 1,0 0-1,0 1 0,0-1 1,0 0-1,0 0 0,0 0 0,0 0 1,1-1-1,10-14 44,0-1-1,-1 0 1,-1-1 0,0 0-1,-2 0 1,10-27 0,-1 3-99,-6 12-173,-1 9-71,-7 51 574,-4-7-115,0-8-75,0 1 0,4 31 1,-3-45-91,0 0 1,0 0-1,1 0 1,-1 0-1,0 0 1,1 0-1,-1 0 1,1-1-1,0 1 1,0 0-1,0 0 1,0 0-1,0-1 1,0 1-1,0 0 1,0-1-1,1 1 1,-1-1-1,1 0 1,-1 1-1,1-1 1,-1 0-1,1 0 1,0 0-1,0 0 1,-1 0-1,1 0 1,0-1-1,0 1 1,3 0-1,-3-1-46,1 0 0,-1-1 0,0 1 0,0-1 0,1 0 0,-1 0-1,0 1 1,0-1 0,0-1 0,0 1 0,0 0 0,0 0 0,0-1 0,0 1 0,-1-1 0,1 0-1,0 1 1,-1-1 0,1 0 0,-1 0 0,0 0 0,0 0 0,0 0 0,0 0 0,1-4 0,2-1-1080,-1-1 0,-1 0 0,1 1 0,-2-1 0,1 0 0,0-11 1,-1-11-6733</inkml:trace>
</inkml:ink>
</file>

<file path=ppt/ink/ink5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32.209"/>
    </inkml:context>
    <inkml:brush xml:id="br0">
      <inkml:brushProperty name="width" value="0.025" units="cm"/>
      <inkml:brushProperty name="height" value="0.025" units="cm"/>
    </inkml:brush>
  </inkml:definitions>
  <inkml:trace contextRef="#ctx0" brushRef="#br0">1 23 26009,'0'0'6758,"51"-22"-15054</inkml:trace>
</inkml:ink>
</file>

<file path=ppt/ink/ink5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47.921"/>
    </inkml:context>
    <inkml:brush xml:id="br0">
      <inkml:brushProperty name="width" value="0.025" units="cm"/>
      <inkml:brushProperty name="height" value="0.025" units="cm"/>
    </inkml:brush>
  </inkml:definitions>
  <inkml:trace contextRef="#ctx0" brushRef="#br0">29 246 5958,'0'0'19255,"9"-3"-17878,-3 1-1242,1 0 0,-1-1 0,0 0-1,-1 0 1,1-1 0,0 0-1,-1 1 1,0-2 0,0 1 0,0-1-1,-1 1 1,1-1 0,-1-1-1,0 1 1,0-1 0,4-9 0,26-58 180,-32 67-286,0 1 1,0-1-1,-1 1 0,0-1 0,0 1 0,0-1 0,-1 0 0,1 0 0,-1 1 0,-1-1 0,1 0 1,-2-6-1,1 12-20,1-1 0,-1 0 1,1 0-1,-1 1 0,1-1 1,-1 0-1,0 1 0,1-1 1,-1 0-1,0 1 0,0-1 1,0 1-1,1-1 0,-1 1 1,0 0-1,0-1 0,0 1 1,0 0-1,0 0 0,1-1 1,-1 1-1,0 0 1,0 0-1,0 0 0,0 0 1,0 0-1,0 0 0,0 1 1,0-1-1,0 0 0,1 0 1,-1 1-1,0-1 0,0 0 1,0 1-1,0-1 0,1 1 1,-1-1-1,0 1 0,0-1 1,1 1-1,-1 0 0,0 0 1,-34 27 273,23-12-190,0 1 0,1-1 1,1 2-1,1 0 1,1 0-1,0 0 1,1 1-1,1 0 0,1 0 1,1 1-1,1 0 1,0 0-1,1 23 1,1-40-86,1 0 0,0-1 0,0 1 0,1 0 0,-1-1 0,1 1 0,-1 0 0,1-1 0,0 1 0,0-1 0,0 1 0,0-1 0,0 1 0,1-1 0,-1 0 0,1 0 0,0 1 0,-1-1 0,1 0 0,0-1 0,0 1 0,4 2 0,-3-2-71,0-1-1,0 0 1,1 0 0,-1 0-1,0 0 1,1 0-1,-1-1 1,1 0 0,-1 0-1,1 0 1,-1 0 0,1 0-1,-1-1 1,1 1-1,-1-1 1,0 0 0,1 0-1,3-2 1,0 0-437,1-1 0,-1 0 0,0 0 0,0-1 0,0 0 1,8-8-1,36-39-7340,-20 12-776</inkml:trace>
</inkml:ink>
</file>

<file path=ppt/ink/ink5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48.718"/>
    </inkml:context>
    <inkml:brush xml:id="br0">
      <inkml:brushProperty name="width" value="0.025" units="cm"/>
      <inkml:brushProperty name="height" value="0.025" units="cm"/>
    </inkml:brush>
  </inkml:definitions>
  <inkml:trace contextRef="#ctx0" brushRef="#br0">3 91 14670,'0'0'9999,"-1"12"-8606,0 27-689,1 1 0,3-1-1,1 0 1,2 0 0,17 64 0,-23-102-677,1 1 1,-1-1-1,0 1 0,1 0 1,-1-1-1,1 1 1,0-1-1,-1 1 1,1-1-1,0 0 1,0 1-1,0-1 1,0 0-1,0 1 0,0-1 1,0 0-1,1 0 1,-1 0-1,0 0 1,2 1-1,-2-2-10,0 0-1,0 0 0,0-1 1,0 1-1,0 0 1,0 0-1,0-1 1,0 1-1,0 0 0,0-1 1,0 1-1,0-1 1,-1 1-1,1-1 1,0 1-1,0-1 1,-1 0-1,1 1 0,0-1 1,-1 0-1,1 0 1,0 0-1,0-1 1,6-9 56,-1 0 0,0-1 1,7-18-1,-11 25-77,7-19-153,-7 17 104,0 0 0,0-1 1,1 1-1,0 1 0,0-1 1,1 0-1,0 1 0,0 0 1,6-8-1,-9 15 45,-1-1 1,1 1-1,-1-1 0,1 1 0,-1-1 1,1 1-1,-1 0 0,1-1 0,-1 1 1,0 0-1,1-1 0,-1 1 0,0 0 0,0 0 1,1-1-1,-1 1 0,0 0 0,0 0 1,0-1-1,0 1 0,0 0 0,0 0 1,0 0-1,0-1 0,-1 2 0,2 26 23,-2 11 62,-1-26-36,2 1 0,-1-1 0,2 0 0,0 1 0,0-1-1,8 27 1,-9-40-41,0 1 0,0 0 0,0-1 0,0 1 0,1-1 0,-1 1 0,0-1 0,0 1 0,1 0 0,-1-1 0,1 1-1,-1-1 1,0 1 0,1-1 0,-1 0 0,1 1 0,-1-1 0,1 1 0,-1-1 0,1 0 0,-1 0 0,1 1 0,0-1 0,-1 0-1,1 0 1,-1 1 0,1-1 0,0 0 0,-1 0 0,1 0 0,0 0 0,-1 0 0,1 0 0,-1 0 0,1 0 0,0 0 0,-1 0-1,1-1 1,0 1 0,-1 0 0,1 0 0,-1 0 0,1-1 0,-1 1 0,1 0 0,-1-1 0,1 1 0,-1-1 0,1 1 0,-1 0-1,1-1 1,0 0 0,20-27-76,-6-3-1273,-1 0 0,13-47 0,-9 22-519,-15 119 4271,-3-63-2386,0 0 1,0 0-1,0 1 1,0-1 0,0 0-1,0 0 1,0 1 0,0-1-1,0 0 1,0 0-1,0 0 1,0 1 0,0-1-1,0 0 1,0 0-1,0 1 1,0-1 0,0 0-1,0 0 1,0 0-1,0 1 1,0-1 0,0 0-1,1 0 1,-1 0 0,0 1-1,0-1 1,0 0-1,0 0 1,1 0 0,-1 0-1,0 1 1,0-1-1,0 0 1,1 0 0,-1 0-1,0 0 1,0 0-1,0 0 1,1 0 0,-1 0-1,0 0 1,1 0 0,9-7 391,8-17 8,-5-9-155,-3 0-1,13-62 1,-31 304 491,8-208-748,-1 0 0,1-1 0,0 1 0,0 0 0,0 0-1,0 0 1,0 0 0,0 0 0,0 0 0,0 0 0,0-1 0,0 1 0,1 0 0,-1 0 0,0 0 0,1 0 0,-1 0 0,0-1 0,1 1 0,-1 0 0,1 0 0,0-1 0,-1 1 0,1 0 0,-1-1 0,1 1 0,0-1 0,-1 1 0,1 0 0,0-1 0,0 0 0,0 1 0,-1-1 0,1 1 0,0-1 0,0 0 0,0 0 0,0 1 0,0-1 0,0 0 0,-1 0 0,1 0 0,0 0 0,0 0 0,0 0 0,0 0 0,0-1 0,0 1 0,0 0 0,-1 0 0,1-1 0,1 1 0,3-2 17,0-1 0,0 1 1,-1-1-1,1 0 1,-1 0-1,1 0 0,5-6 1,21-23 18,-1-1 0,33-50-1,-62 82-30,-1 1-1,0-1 0,0 1 0,0 0 1,0-1-1,1 1 0,-1-1 0,0 1 1,0-1-1,0 1 0,0-1 0,0 1 1,0-1-1,0 1 0,0-1 0,0 1 0,-1-1 1,1 1-1,0 0 0,0-1 0,0 1 1,0-1-1,-1 1 0,1-1 0,0 1 1,0 0-1,-1-1 0,1 1 0,0 0 0,-1-1 1,1 1-1,0 0 0,-1-1 0,1 1 1,-1 0-1,1 0 0,-1-1 0,1 1 1,0 0-1,-1 0 0,1 0 0,-1 0 1,1 0-1,-1 0 0,1-1 0,-2 1 0,-36-8 763,4 0-360,31 7-412,0 0 0,0-1 0,0 0 0,0 1 0,0-1 0,1 0 0,-1 0 0,0-1 0,1 1 0,0 0 0,-1-1 0,1 0 0,0 1 0,0-1 0,1 0 0,-4-6 0,5 8 0,0 0 0,0 0 0,-1 0 0,1 0 0,0 0 0,0 0 0,0-1 0,1 1 0,-1 0 0,0 0 0,0 0 0,1 0 0,-1 0 0,0 0 0,1 0 0,-1 0 0,1 0 0,-1 0 0,1 0 0,1-1 0,0 0 0,0 0 0,0 0 0,1 1 0,-1-1 0,0 0 0,1 1 0,0 0 0,-1-1 0,1 1 0,5-1 0,51-14-2241,31-10-7262,-56 12-2103</inkml:trace>
</inkml:ink>
</file>

<file path=ppt/ink/ink5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49.222"/>
    </inkml:context>
    <inkml:brush xml:id="br0">
      <inkml:brushProperty name="width" value="0.025" units="cm"/>
      <inkml:brushProperty name="height" value="0.025" units="cm"/>
    </inkml:brush>
  </inkml:definitions>
  <inkml:trace contextRef="#ctx0" brushRef="#br0">2 344 13773,'0'-10'3753,"-1"5"-3288,1-42 3336,0 45-3610,0 1 0,0 0-1,0-1 1,0 1 0,0-1-1,1 1 1,-1 0 0,0-1 0,1 1-1,-1 0 1,1 0 0,0-1-1,-1 1 1,1 0 0,0 0-1,0 0 1,0 0 0,-1 0 0,1 0-1,0 0 1,0 0 0,1 0-1,-1 0 1,0 0 0,0 1-1,0-1 1,0 0 0,1 1-1,-1-1 1,0 1 0,1-1 0,1 1-1,-1 0-75,1 1 0,-1-1-1,0 1 1,0 0 0,0 0-1,0 0 1,0 0 0,-1 0-1,1 0 1,0 0 0,0 1-1,-1-1 1,1 1 0,-1-1-1,1 1 1,-1 0 0,0-1 0,0 1-1,1 0 1,-1 0 0,1 3-1,21 51 798,-18-43-749,16 52 256,-17-47-286,2 1 0,0-1 0,1 0 0,15 26 0,-21-43-133,-1 0 0,0 0 0,0-1 0,1 1 0,-1 0 0,1-1 0,-1 1 0,1 0 0,-1-1 0,1 1 0,-1-1 0,1 1 0,0-1 0,-1 1 0,1-1 0,-1 1 0,1-1 0,0 0 0,0 1 0,-1-1 0,1 0 0,0 0 0,0 1 0,-1-1 0,1 0 0,0 0 0,0 0 0,0 0 0,-1 0 0,1 0 0,0 0 0,0 0 0,-1 0 0,1-1 0,0 1 0,0 0 0,-1 0 0,1-1 0,0 1 0,0 0 0,-1-1 0,1 1 0,0-1 0,-1 1 0,1-1 0,-1 1 0,1-1 0,-1 1 0,1-1 0,-1 0 0,1 1 0,-1-1 0,1 0 0,-1 1 0,1-3 0,20-43 0,-20 43 0,43-137 0,36-201 0,-81 382-4904,1-33 2601,0 1 1,0-1 0,-1 0 0,-2 14-1,-6 4-8218</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1.244"/>
    </inkml:context>
    <inkml:brush xml:id="br0">
      <inkml:brushProperty name="width" value="0.025" units="cm"/>
      <inkml:brushProperty name="height" value="0.025" units="cm"/>
    </inkml:brush>
  </inkml:definitions>
  <inkml:trace contextRef="#ctx0" brushRef="#br0">1 121 10282,'0'0'14734,"81"9"-12396,-25-25-961,5-2-416,3-1-480,-7 1-513,-3-1-2627,-8 0-4580,-15-1-11563</inkml:trace>
</inkml:ink>
</file>

<file path=ppt/ink/ink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3.475"/>
    </inkml:context>
    <inkml:brush xml:id="br0">
      <inkml:brushProperty name="width" value="0.025" units="cm"/>
      <inkml:brushProperty name="height" value="0.025" units="cm"/>
    </inkml:brush>
  </inkml:definitions>
  <inkml:trace contextRef="#ctx0" brushRef="#br0">185 57 10442,'0'0'4313,"-3"10"-1147,-34 189 4617,35-185-7559,-1 0 0,0-1 0,-1 1 0,-1-1 0,0 0-1,-1 0 1,0 0 0,-1-1 0,0 0 0,-1 0 0,0-1 0,-1 0-1,-1 0 1,-12 11 0,21-21-165,0 0-1,1 0 1,-1-1-1,0 1 1,0 0-1,0-1 0,1 1 1,-1-1-1,0 1 1,0-1-1,0 1 1,0-1-1,0 1 1,0-1-1,0 0 1,0 0-1,0 1 1,0-1-1,0 0 1,0 0-1,0 0 1,0 0-1,0 0 1,0 0-1,0-1 0,0 1 1,0 0-1,0 0 1,0-1-1,0 1 1,0-1-1,-1 0 1,1 0-48,0-1-1,0 0 1,0 0 0,1 0 0,-1 0-1,0 0 1,1 0 0,-1 0 0,1 0-1,0 0 1,0 0 0,0 0 0,0-1-1,0-2 1,1-7-334,1-1 0,0 0 0,0 0-1,6-13 1,2 2-458,1 1 1,1 1-1,2 0 0,18-24 0,-19 29 784,0 2 0,2-1 0,-1 2 0,2 0 0,26-19 0,-40 32 117,0-1 1,0 1-1,-1 0 1,1 0-1,0 0 1,0 0-1,0 0 0,0 0 1,0 1-1,1-1 1,-1 1-1,0-1 1,0 1-1,0 0 1,4 0-1,-5 0-71,0 1 1,0-1-1,-1 1 1,1-1-1,0 1 1,-1-1-1,1 1 0,0-1 1,-1 1-1,1 0 1,0-1-1,-1 1 1,1 0-1,-1-1 1,1 1-1,-1 0 0,0 0 1,1 0-1,-1-1 1,0 1-1,0 0 1,1 0-1,-1 0 1,0 0-1,0 0 0,0 0 1,0 10 153,0 1 1,-1-1 0,-1 0-1,-4 19 1,2-11-309,4-19 106,-3 30 86,6-20 87,7-17 220,-3-3-362,-2-1 0,1 1 0,-2-1 0,1 0 0,-1 0 0,-1 0-1,0 0 1,2-21 0,8-24-84,-13 58 68,0-1 0,0 0-1,0 0 1,1 0 0,-1 0 0,0 0-1,1 0 1,-1 0 0,0 0-1,1 0 1,0 0 0,-1 0 0,1 0-1,-1 0 1,1 0 0,0 0 0,0 0-1,0 0 1,-1-1 0,1 1 0,0 0-1,0-1 1,0 1 0,0 0 0,0-1-1,0 0 1,0 1 0,0-1 0,0 1-1,0-1 1,1 0 0,-1 0 0,1 0-1,3 2 46,0-1-1,-1 0 1,1 0-1,0-1 1,-1 1 0,1-1-1,9-1 1,-8-1-106,0-1 1,0 1-1,-1-1 1,1 0-1,-1-1 0,0 1 1,0-1-1,0 0 1,0 0-1,-1-1 1,1 0-1,-1 1 1,0-2-1,-1 1 1,4-6-1,23-26-193,-36 80 276,3-35-46,1 0 0,0 0 1,0 0-1,1 0 0,0 1 1,1-1-1,0 0 0,2 17 0,-2-25-77,0 1-1,1-1 0,-1 0 0,0 1 1,1-1-1,-1 0 0,0 0 1,1 1-1,-1-1 0,0 0 0,1 0 1,-1 0-1,1 0 0,-1 0 0,1 0 1,-1 1-1,0-1 0,1 0 0,-1 0 1,1 0-1,-1 0 0,0 0 0,1 0 1,-1-1-1,1 1 0,-1 0 0,1 0 1,-1 0-1,0 0 0,1 0 1,-1-1-1,0 1 0,1 0 0,-1 0 1,0-1-1,1 1 0,-1 0 0,0 0 1,1-1-1,15-11-3184,1-11-2517,1-7-2968</inkml:trace>
</inkml:ink>
</file>

<file path=ppt/ink/ink5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49.549"/>
    </inkml:context>
    <inkml:brush xml:id="br0">
      <inkml:brushProperty name="width" value="0.025" units="cm"/>
      <inkml:brushProperty name="height" value="0.025" units="cm"/>
    </inkml:brush>
  </inkml:definitions>
  <inkml:trace contextRef="#ctx0" brushRef="#br0">0 23 9033,'0'0'13100,"0"56"-10185,8-37-833,5-1-1153,5-7-417,5-10-384,5-1-512,3-20-1570,3-9-1249,-4-10-1313,-6-1-2787</inkml:trace>
</inkml:ink>
</file>

<file path=ppt/ink/ink5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50.523"/>
    </inkml:context>
    <inkml:brush xml:id="br0">
      <inkml:brushProperty name="width" value="0.025" units="cm"/>
      <inkml:brushProperty name="height" value="0.025" units="cm"/>
    </inkml:brush>
  </inkml:definitions>
  <inkml:trace contextRef="#ctx0" brushRef="#br0">46 416 9545,'0'0'6983,"-7"10"-3102,5-6-3482,-3 4 243,0-1 1,1 1 0,0-1-1,0 1 1,1 0 0,0 1-1,1-1 1,0 1 0,0-1-1,0 10 1,1-18-611,1 1 0,0-1-1,0 0 1,0 1 0,0-1 0,0 0 0,0 1-1,0-1 1,0 0 0,0 1 0,0-1 0,0 0 0,0 1-1,0-1 1,0 0 0,1 0 0,-1 1 0,0-1-1,0 0 1,0 1 0,0-1 0,0 0 0,1 0-1,-1 1 1,0-1 0,0 0 0,1 0 0,-1 1-1,0-1 1,0 0 0,1 0 0,-1 0 0,0 0-1,0 1 1,1-1 0,-1 0 0,0 0 0,1 0 0,-1 0-1,0 0 1,1 0 0,-1 0 0,0 0 0,1 0-1,-1 0 1,18-10 473,13-22-151,-26 24-341,0 1 0,-1-1-1,0 0 1,0 0 0,0 0 0,-1-1-1,-1 1 1,1-1 0,-1 0 0,-1 0-1,0 1 1,1-12 0,-11 30-160,0 11 16,6-6 190,0-1 0,2 1-1,-1 0 1,2 0 0,0 0-1,1 0 1,3 21 0,-4-35-50,1 0 1,-1-1-1,0 1 1,1 0-1,-1 0 0,1 0 1,-1 0-1,1-1 1,0 1-1,-1 0 0,1-1 1,0 1-1,0 0 1,-1-1-1,1 1 1,0-1-1,0 1 0,0-1 1,-1 1-1,1-1 1,0 0-1,0 1 0,0-1 1,0 0-1,0 0 1,0 0-1,0 0 0,0 0 1,0 0-1,0 0 1,0 0-1,0 0 1,0 0-1,0 0 0,0-1 1,-1 1-1,1 0 1,0-1-1,1 0 0,2 0 34,0-1-1,-1 0 1,1 0-1,-1 0 0,0 0 1,0-1-1,0 1 1,4-5-1,5-9-229,-1 0-1,0-1 1,-1-1-1,-1 1 1,0-2-1,-2 1 1,0-1-1,6-30 1,-14 82 67,0-18 239,1 0 1,0 0-1,3 18 1,-3-32-105,0-1 0,0 1 0,0 0-1,0-1 1,0 1 0,0-1 0,0 1 0,0 0 0,0-1 0,0 1 0,0-1 0,0 1 0,0 0 0,1-1 0,-1 1 0,0-1 0,0 1 0,1-1 0,-1 1-1,0-1 1,1 1 0,-1-1 0,0 1 0,1-1 0,-1 0 0,1 1 0,-1-1 0,1 1 0,-1-1 0,1 0 0,-1 0 0,1 1 0,-1-1 0,1 0 0,-1 0 0,1 1-1,0-1 1,-1 0 0,1 0 0,-1 0 0,1 0 0,0 0 0,-1 0 0,1 0 0,-1 0 0,1 0 0,0 0 0,-1-1 0,1 1 0,-1 0 0,1 0 0,-1 0-1,1-1 1,-1 1 0,1 0 0,-1-1 0,1 1 0,-1 0 0,1-1 0,-1 1 0,1-1 0,-1 1 0,0 0 0,1-1 0,-1 1 0,0-1 0,1 0 0,25-38 128,-23 35-187,-3 2 0,1 1 0,-1 0 1,1-1-1,0 1 0,0 0 0,-1 0 0,1-1 0,0 1 0,0 0 0,0 0 0,0 0 0,0 0 0,1 0 0,-1 1 0,0-1 0,0 0 0,1 1 0,-1-1 0,0 0 0,1 1 0,2-1 0,-3 1 23,0 1 1,0-1-1,0 0 0,0 1 1,0-1-1,0 1 0,0 0 1,0-1-1,0 1 0,-1 0 1,1 0-1,0-1 0,0 1 1,-1 0-1,1 0 0,0 0 1,-1 0-1,1 0 0,-1 0 0,1 0 1,0 1-1,3 11 4,1 0 1,-2-1-1,4 21 0,-6-27 33,7 38 692,-3 2 0,1 51 1,-25-146 150,14 25-963,1 0-1,0 0 0,2 0 1,1-1-1,1 1 0,4-34 1,-3 41 80,2 1-1,0-1 1,2 1 0,-1 0 0,2 0 0,0 1 0,1 0-1,0 0 1,1 0 0,12-16 0,-19 31 17,-1-1-1,1 0 1,0 0-1,-1 0 1,1 0 0,0 0-1,0 1 1,-1-1 0,1 0-1,0 0 1,0 1-1,0-1 1,0 1 0,0-1-1,0 1 1,0-1 0,0 1-1,0 0 1,0-1-1,0 1 1,1 0 0,-1 0 6,0 0 1,-1 1-1,1-1 1,0 1 0,-1-1-1,1 1 1,-1-1 0,1 1-1,-1-1 1,1 1-1,0 0 1,-1-1 0,0 1-1,1 0 1,-1-1-1,1 1 1,-1 0 0,0 0-1,0-1 1,1 1 0,-1 0-1,0 1 1,7 63 248,-5-35-53,-2-30-188,0 0 0,0 0 0,0 0-1,0 0 1,0 0 0,0 0 0,0 0 0,0-1 0,1 1-1,-1 0 1,0 0 0,0 0 0,0 0 0,0 0 0,0 0-1,0 0 1,0 0 0,0 0 0,0 0 0,0 0 0,0 0-1,0 0 1,1 0 0,-1 0 0,0 0 0,0 0 0,0 0-1,0 0 1,0 0 0,0 0 0,0 0 0,0 0 0,0 0-1,1 0 1,-1 0 0,0 0 0,0 0 0,0 0 0,0 0-1,0 0 1,0 0 0,0 0 0,0 0 0,0 0 0,0 0-1,0 0 1,1 0 0,-1 0 0,0 0 0,0 0 0,0 0-1,0 0 1,0 1 0,0-1 0,0 0 0,0 0 0,0 0-1,0 0 1,0 0 0,0 0 0,0 0 0,0 0 0,0 0-1,0 0 1,0 1 0,6-14 210,3-15-41,21-183-1361,-31 237 1143,0-18 63,0 0 0,0-1-1,1 1 1,0 0 0,1 0-1,0-1 1,0 1 0,0 0-1,4 9 1,-4-16-11,-1 0 1,1-1-1,-1 1 1,1-1-1,-1 1 1,1-1-1,-1 1 1,1-1-1,0 1 1,-1-1-1,1 1 1,0-1-1,0 0 1,-1 1-1,1-1 1,0 0-1,-1 0 1,1 0-1,0 1 1,0-1-1,0 0 1,-1 0-1,1 0 1,0 0-1,0 0 1,-1-1-1,1 1 1,0 0-1,0 0 1,-1 0-1,1-1 1,0 1-1,0 0 1,-1-1-1,1 1 1,0 0-1,-1-1 1,1 1-1,-1-1 1,1 1-1,0-1 1,-1 0-1,1 1 1,-1-1-1,0 1 1,1-1-1,-1 0 1,1 1-1,-1-1 1,0 0-1,1 0 1,20-37 169,-14 22-646,-1 0-1,0-1 1,-2 0-1,0 0 1,-1 0-1,0-1 1,-1-25-1,-9 49 2082,-1 7-785,6 5-682,1-1 0,1 0 0,1 0 0,0 0 0,1 0 0,0 0 0,2 0-1,0-1 1,12 29 0,-16-42-181,1-1 0,0 1 0,0-1 1,1 1-1,-1-1 0,0 0 0,1 1 0,0-1 0,-1 0 0,1 0 0,0 0 0,0 0 0,0-1 0,0 1 1,1 0-1,-1-1 0,0 0 0,1 1 0,3 0 0,-4-2-49,-1 1 1,1-1-1,-1 0 0,1-1 0,-1 1 1,1 0-1,-1 0 0,1-1 1,-1 1-1,1-1 0,-1 1 1,1-1-1,-1 0 0,0 1 0,1-1 1,-1 0-1,0 0 0,0 0 1,1 0-1,-1 0 0,0 0 0,0-1 1,0 1-1,0 0 0,-1 0 1,1-1-1,0 1 0,0-1 0,-1 1 1,1 0-1,-1-1 0,1 1 1,-1-1-1,0-1 0,5-12-1850,-2 1-1,0-1 1,0 0-1,0-21 1,-1-1-4384</inkml:trace>
</inkml:ink>
</file>

<file path=ppt/ink/ink5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50.879"/>
    </inkml:context>
    <inkml:brush xml:id="br0">
      <inkml:brushProperty name="width" value="0.025" units="cm"/>
      <inkml:brushProperty name="height" value="0.025" units="cm"/>
    </inkml:brush>
  </inkml:definitions>
  <inkml:trace contextRef="#ctx0" brushRef="#br0">52 0 7591,'-1'1'16900,"-10"9"-13882,5-1-2003,1 1 1,1-1 0,-7 22 0,8-22-932,0 0 1,1 1 0,0-1 0,0 1-1,1 0 1,1-1 0,0 1 0,1 13 0,-1-22-124,1-1 1,-1 1 0,0-1 0,1 1 0,-1-1 0,1 1 0,-1-1 0,1 0-1,0 1 1,-1-1 0,1 0 0,-1 1 0,1-1 0,0 0 0,-1 1-1,1-1 1,0 0 0,-1 0 0,1 0 0,0 0 0,-1 0 0,1 0 0,0 0-1,-1 0 1,1 0 0,0 0 0,-1 0 0,1 0 0,0 0 0,-1-1 0,1 1-1,0 0 1,-1 0 0,1-1 0,-1 1 0,1 0 0,-1-1 0,1 1-1,-1-1 1,1 1 0,0-1 0,24-15-934,-20 12 709,-1 0 0,0 1 0,1 0 0,0-1 0,0 2 0,0-1 0,0 0 0,0 1 0,0 0 0,1 1 0,-1-1 0,1 1 0,-1 0 0,9-1 0,-13 4 475,0-1-1,-1 1 1,1-1-1,0 1 1,-1 0-1,0-1 0,1 1 1,-1 0-1,0 0 1,0-1-1,0 1 0,0 0 1,0 0-1,0-1 1,-1 3-1,1 1 239,0 2-242,0 1 0,-1-1 0,1 1 0,-2-1 0,1 1-1,-1-1 1,0 0 0,0 0 0,-1 1 0,0-2 0,0 1-1,-1 0 1,0-1 0,-9 12 0,13-19-592,-1 0-1,0 0 1,1 0 0,0 0-1,-1 0 1,1 0-1,0 0 1,-1 0 0,1 0-1,0 0 1,0 0 0,0 0-1,0 0 1,0 0 0,0 0-1,0-2 1,4-18-7661,4-5-5467</inkml:trace>
</inkml:ink>
</file>

<file path=ppt/ink/ink5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51.222"/>
    </inkml:context>
    <inkml:brush xml:id="br0">
      <inkml:brushProperty name="width" value="0.025" units="cm"/>
      <inkml:brushProperty name="height" value="0.025" units="cm"/>
    </inkml:brush>
  </inkml:definitions>
  <inkml:trace contextRef="#ctx0" brushRef="#br0">77 148 21428,'0'0'9481,"0"70"-8424,4-42-256,4 0-801,0-2 0,3-7 0,0-2-1217,-2-5-417,1-5-992,-4-7-1186,-2 0-1249,-4-6-2754</inkml:trace>
  <inkml:trace contextRef="#ctx0" brushRef="#br0" timeOffset="1">0 0 18449,'0'0'11339,"51"18"-21236,-31-10 896</inkml:trace>
</inkml:ink>
</file>

<file path=ppt/ink/ink5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51.937"/>
    </inkml:context>
    <inkml:brush xml:id="br0">
      <inkml:brushProperty name="width" value="0.025" units="cm"/>
      <inkml:brushProperty name="height" value="0.025" units="cm"/>
    </inkml:brush>
  </inkml:definitions>
  <inkml:trace contextRef="#ctx0" brushRef="#br0">42 194 15246,'0'0'11419,"-6"9"-9897,1-2-1320,1-1 0,0 1 0,0 0 0,1 0 0,0 0-1,0 1 1,1-1 0,0 1 0,0-1 0,1 1 0,-1 15 0,2-17 55,2 42 509,-2-47-754,0-1 1,0 1-1,0 0 0,0-1 0,1 1 0,-1 0 1,0-1-1,0 1 0,0 0 0,0-1 0,1 1 1,-1-1-1,0 1 0,1 0 0,-1-1 0,0 1 1,1-1-1,-1 1 0,1-1 0,-1 1 0,1-1 1,-1 1-1,1-1 0,-1 0 0,1 1 0,0-1 1,-1 0-1,1 1 0,-1-1 0,1 0 0,0 0 1,-1 0-1,1 0 0,0 1 0,-1-1 0,1 0 1,0 0-1,-1 0 0,1 0 0,0-1 0,-1 1 1,1 0-1,0 0 0,-1 0 0,1 0 0,-1-1 1,1 1-1,0 0 0,-1 0 0,1-1 0,-1 1 1,1-1-1,-1 1 0,1 0 0,-1-1 0,1 1 0,-1-1 1,1 1-1,-1-1 0,1-1 0,4-3 4,-1 0 0,0 0 0,-1-1 0,1 1 0,-1-1 0,0 0 0,0 0 0,-1-1 0,1 1 0,-1 0 0,-1-1 0,0 1 0,2-11 0,0-14 65,-1-46 1,-2 65-79,0 17-3,-5 113 0,5-118 0,-1 1 0,1-1 0,0 1 0,0-1 0,0 1 0,0-1 0,0 1 0,0-1 0,0 1 0,0-1 0,0 1 0,1 0 0,-1-1 0,0 1 0,0-1 0,0 1 0,1-1 0,-1 1 0,0-1 0,0 0 0,1 1 0,-1-1 0,0 1 0,1-1 0,-1 0 0,1 1 0,-1-1 0,0 1 0,1-1 0,-1 0 0,1 0 0,-1 1 0,1-1 0,-1 0 0,1 0 0,-1 0 0,1 0 0,-1 1 0,1-1 0,-1 0 0,1 0 0,-1 0 0,1 0 0,0 0 0,-1 0 0,1 0 0,-1 0 0,1-1 0,-1 1 0,1 0 0,-1 0 0,1 0 0,-1-1 0,1 1 0,-1 0 0,1 0 0,-1-1 0,0 1 0,1 0 0,-1-1 0,1 1 0,-1-1 0,0 1 0,1 0 0,-1-1 0,0 1 0,1-1 0,-1 0 0,25-32 0,-16 8 0,12-47 0,-5 14 0,-16 63 0,0 5 0,0-1 0,0 0 0,1 1 0,1-1 0,0 0 0,4 15 0,-6-24 0,1 0 0,-1 0 0,1 0 0,-1 1 0,0-1 0,1 0 0,-1 0 0,0 0 0,1 0 0,-1 0 0,1 0 0,-1 0 0,1 0 0,-1 0 0,0 0 0,1 0 0,-1 0 0,1 0 0,-1 0 0,0 0 0,1 0 0,-1 0 0,1 0 0,-1 0 0,0-1 0,1 1 0,-1 0 0,0 0 0,1-1 0,-1 1 0,0 0 0,1 0 0,-1-1 0,0 1 0,0 0 0,1-1 0,-1 1 0,0 0 0,0-1 0,1 1 0,-1 0 0,0-1 0,0 1 0,0-1 0,0 1 0,0 0 0,0-1 0,0 1 0,0-1 0,8-22 0,-8 23 0,16-109 0,-11 67 0,0 62 0,0 0 0,13 25 0,-18-44 0,1 1 0,-1-1 0,1 1 0,0-1 0,-1 0 0,1 1 0,0-1 0,0 0 0,0 1 0,0-1 0,0 0 0,0 0 0,0 0 0,0 0 0,0 0 0,1 0 0,-1 0 0,0 0 0,1-1 0,-1 1 0,1 0 0,-1-1 0,1 1 0,-1-1 0,1 0 0,-1 1 0,1-1 0,-1 0 0,1 0 0,-1 0 0,1 0 0,-1 0 0,1 0 0,-1-1 0,1 1 0,-1 0 0,1-1 0,-1 1 0,1-1 0,-1 0 0,3-1 0,3-3 0,0-1 0,-1 0 0,0-1 0,0 1 0,-1-1 0,6-8 0,-1 1 0,-9 14-187,-1 0-1,0 0 1,1 0-1,-1 0 1,0 0 0,0 0-1,1 0 1,-1 0 0,0 1-1,0-1 1,1 0-1,-1 0 1,0 0 0,0 1-1,1-1 1,-1 0-1,0 0 1,0 0 0,0 1-1,1-1 1,-1 0 0,0 0-1,0 1 1,0-1-1,0 0 1,0 1 0,0-1-1,0 0 1,0 1 0,1-1-1,-1 0 1,0 0-1,0 1 1,0-1 0,0 0-1,-1 1 1,1-1-1,0 0 1,0 1 0,0-1-1,0 1 1,0-1-25,0 0 1,-1-1-1,1 1 0,0 0 0,0 0 1,0 0-1,0 0 0,-1 0 1,1 0-1,0 0 0,0 0 1,0 0-1,0 0 0,-1 0 0,1 0 1,0 0-1,0 0 0,0 0 1,0 0-1,-1 0 0,1 0 1,0 0-1,0 0 0,0 1 1,0-1-1,-1 0 0,1 0 0,0 0 1,0 0-1,0 0 0,0 0 1,0 0-1,0 1 0,-1-1 1,1 0-1,0 0 0,0 0 0,0 0 1,0 0-1,0 1 0,0-1 1,0 0-1,0 0 0,0 0 1,0 0-1,0 1 0,0-1 1,0 0-1,0 0 0,-8-14-5788,-1-6-1575</inkml:trace>
</inkml:ink>
</file>

<file path=ppt/ink/ink5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52.282"/>
    </inkml:context>
    <inkml:brush xml:id="br0">
      <inkml:brushProperty name="width" value="0.025" units="cm"/>
      <inkml:brushProperty name="height" value="0.025" units="cm"/>
    </inkml:brush>
  </inkml:definitions>
  <inkml:trace contextRef="#ctx0" brushRef="#br0">47 125 5125,'0'0'5189,"-29"-63"-513,19 36-31,5 9-802,2 8 225,3 4 1153,3 6-5221,8 6-288,1 3-1506,2-2-1569,-2 0-1121,1-4-705,-3-3-1345,-1 0-2435</inkml:trace>
</inkml:ink>
</file>

<file path=ppt/ink/ink5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8:52.832"/>
    </inkml:context>
    <inkml:brush xml:id="br0">
      <inkml:brushProperty name="width" value="0.025" units="cm"/>
      <inkml:brushProperty name="height" value="0.025" units="cm"/>
    </inkml:brush>
  </inkml:definitions>
  <inkml:trace contextRef="#ctx0" brushRef="#br0">69 471 11563,'0'0'20499,"-9"7"-19895,5-4-600,-1 0 0,1 0 1,0 0-1,0 0 1,0 1-1,1 0 0,-1 0 1,1 0-1,0 0 1,0 0-1,0 1 0,1-1 1,0 1-1,-1 0 1,2 0-1,-1 0 1,1 0-1,-1 0 0,1 0 1,1 0-1,-1 0 1,1 9-1,0-13-29,0 0 0,0 0 1,0 0-1,0 0 0,0 0 0,1 0 0,-1 0 0,0-1 1,1 1-1,-1 0 0,1 0 0,-1 0 0,1-1 1,-1 1-1,1 0 0,-1 0 0,1-1 0,0 1 0,0-1 1,-1 1-1,1-1 0,0 1 0,0-1 0,-1 1 1,1-1-1,0 1 0,0-1 0,0 0 0,0 0 0,0 1 1,-1-1-1,1 0 0,0 0 0,0 0 0,0 0 1,0 0-1,0 0 0,0 0 0,0 0 0,0-1 0,0 1 1,-1 0-1,1-1 0,0 1 0,0 0 0,1-1 1,2-1-160,1 1 0,0-1 0,-1 0 0,0 0 0,0-1 1,1 1-1,4-5 0,-1-1-198,26-22-1735,-32 28 2068,-1 1 1,1 0-1,-1 0 1,1 0-1,-1 1 1,1-1-1,0 0 1,0 1-1,-1-1 1,1 1-1,0-1 1,0 1-1,0 0 1,0 0-1,-1 0 0,1 0 1,0 0-1,0 0 1,0 0-1,2 1 1,-3 0 166,0 0 0,0 0 1,0 0-1,0 0 0,0 0 0,0 1 0,0-1 1,-1 0-1,1 0 0,0 1 0,-1-1 1,1 1-1,-1-1 0,1 0 0,-1 1 1,0-1-1,0 1 0,1-1 0,-1 1 0,0-1 1,-1 3-1,0 38 1949,1-33-1546,-1 2-414,0-1 0,-1 0 1,0 0-1,0 0 1,-1 0-1,0 0 0,-1-1 1,-6 12-1,10-21-119,0 1 0,0-1 0,0 0 0,0 0 0,0 1 0,0-1 0,0 0 0,0 0 0,-1 0 0,1 1 0,0-1 0,0 0 0,0 0 0,0 0 0,0 1 0,0-1 0,0 0 0,-1 0 0,1 0 0,0 0 0,0 1 0,0-1 0,0 0 0,-1 0 0,1 0 0,0 0 0,0 0 0,0 0 0,-1 0 0,1 1 0,0-1 0,0 0 0,0 0 0,-1 0 0,1 0 1,0 0-1,0 0 0,-1 0 0,1 0 0,0 0 0,0 0 0,0 0 0,-1 0 0,1 0 0,0-1 0,0 1 0,0 0 0,-1 0 0,1 0 0,0 0 0,-4-15-1557,2-23-2846,2 37 4182,1-14-1822,0-1-1,1 1 0,0 0 0,1 0 1,8-20-1,32-72-3248,-3 12 8062,-34 79 58,-1 0-1,-1-1 0,4-33 0,-8 50-2556,0-1 0,0 0 0,1 0 0,-1 0 1,0 0-1,0 1 0,0-1 0,0 0 0,0 0 0,-1 0 0,1 0 1,0 0-1,0 1 0,0-1 0,-1 0 0,1 0 0,0 0 0,-1 1 1,1-1-1,-1 0 0,0 0 0,-10 6 1880,-12 27-1491,19-22-485,0 1 0,0 0 1,1 0-1,1 0 0,0 0 0,0 0 1,1 0-1,0 0 0,1 1 0,1-1 1,2 19-1,-3-29-163,1 0 0,-1 0 0,0 0 0,1 0 0,-1 0 0,0-1 0,1 1 0,-1 0 0,1 0 0,-1 0 0,1 0 0,-1 0 0,1-1 0,0 1 0,0 0 0,-1-1 0,1 1 0,0 0 0,0-1 0,0 1 0,0-1 0,-1 1 0,1-1 0,0 0 0,0 1 0,0-1 0,0 0 0,0 1 0,0-1 0,0 0 0,0 0 0,0 0 0,0 0 0,0 0 0,0 0 0,0 0 0,0-1 0,0 1 0,0 0 0,0 0 0,0-1 0,0 1 0,0-1 0,1 0 0,1-1 0,1 1 0,-1-1 0,0 0 0,0 0 0,-1 0 0,1-1 0,0 1 0,-1-1 0,1 1 0,-1-1 0,3-4 0,4-13 0,-1 0 0,0 0 0,-2-1 0,0 1 0,-2-2 0,4-30 0,-4 4 0,-5-86 0,1 129 0,-1 0 0,0 0 0,0 0 0,-1 0 0,0 0 0,0 0 0,-3-5 0,5 9 0,0 1 0,-1-1 0,1 0 0,0 1 0,-1-1 0,1 1 0,-1-1 0,1 1 0,-1-1 0,1 1 0,-1-1 0,1 1 0,-1 0 0,1-1 0,-1 1 0,1 0 0,-1-1 0,0 1 0,1 0 0,-1 0 0,0-1 0,1 1 0,-2 0 0,1 1 0,1-1 0,-1 1 0,0-1 0,0 1 0,0-1 0,0 1 0,1 0 0,-1-1 0,0 1 0,1 0 0,-1 0 0,1 0 0,-1 0 0,1-1 0,-1 1 0,1 0 0,-1 0 0,1 0 0,0 0 0,-1 0 0,1 1 0,-3 9-64,0-1 1,1 1-1,1 0 1,0-1-1,0 1 1,1 0-1,0 0 1,1 0-1,0-1 1,0 1-1,6 17 1,-6-25 41,0 0 1,0 0-1,0 0 0,0 0 1,1 0-1,-1 0 1,1-1-1,0 1 0,0 0 1,0-1-1,0 1 0,0-1 1,0 0-1,1 0 0,-1 0 1,1 0-1,0 0 1,-1 0-1,1-1 0,0 1 1,0-1-1,0 0 0,0 0 1,0 0-1,0 0 1,1 0-1,-1-1 0,0 1 1,0-1-1,1 0 0,-1 0 1,0 0-1,0-1 0,0 1 1,1-1-1,-1 0 1,0 0-1,0 0 0,0 0 1,0 0-1,0-1 0,3-1 1,21-11-217,-18 9 179,-1 1-1,1 0 1,-1 0-1,1 1 1,14-3 0,-21 5 69,0 1 1,1 0 0,-1 0 0,0 0 0,0 0 0,0 0 0,0 0 0,1 1 0,-1-1 0,0 1 0,0-1 0,0 1-1,0 0 1,0 0 0,0 0 0,0 0 0,0 0 0,-1 1 0,1-1 0,0 0 0,-1 1 0,1-1 0,-1 1 0,1 0-1,-1-1 1,0 1 0,1 0 0,0 4 0,14 27 255,-7-13-1820,1-2-5139,-4-9-3567</inkml:trace>
</inkml:ink>
</file>

<file path=ppt/ink/ink5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4:26.520"/>
    </inkml:context>
    <inkml:brush xml:id="br0">
      <inkml:brushProperty name="width" value="0.025" units="cm"/>
      <inkml:brushProperty name="height" value="0.025" units="cm"/>
    </inkml:brush>
  </inkml:definitions>
  <inkml:trace contextRef="#ctx0" brushRef="#br0">8 6489 17328,'0'0'-69,"-2"-12"-22,-1-8 88,2 0 0,0 0-1,1 0 1,1 0 0,0 0-1,2 0 1,5-20 0,266-900 3192,32 9-3129,-249 760 6,565-1574-453,122 51 1980,-562 1358-898,6-12-2970,-181 335 972,-1-1 1,0 0-1,0-1 1,-2 1-1,4-18 1,-6 2-5777</inkml:trace>
</inkml:ink>
</file>

<file path=ppt/ink/ink5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4:26.892"/>
    </inkml:context>
    <inkml:brush xml:id="br0">
      <inkml:brushProperty name="width" value="0.025" units="cm"/>
      <inkml:brushProperty name="height" value="0.025" units="cm"/>
    </inkml:brush>
  </inkml:definitions>
  <inkml:trace contextRef="#ctx0" brushRef="#br0">1 636 10025,'1'-10'3268,"1"-5"-3082,1 1 1,0 0-1,1 0 1,1 0-1,1 0 1,0 1 0,0 0-1,16-22 1,80-102 622,-89 121-692,136-149 551,-125 142-644,2 1 0,0 1 1,1 2-1,48-27 1,-65 41-31,0 1 1,0-1 0,0 2-1,0-1 1,1 1 0,0 1-1,21-2 1,-28 4 3,0 0 1,1 0-1,-1 0 0,0 1 0,0 0 0,0-1 1,0 2-1,0-1 0,0 0 0,0 1 1,0 0-1,0 0 0,-1 0 0,1 0 0,-1 1 1,1-1-1,-1 1 0,0 0 0,0 0 0,0 0 1,0 0-1,-1 0 0,3 6 0,5 8 52,-2 0-1,0 1 0,-1 0 1,-1 1-1,-1-1 0,-1 1 0,4 37 1,-1 145 557,-7-151-520,-20 495 442,4-255-4335,14-205-2697</inkml:trace>
</inkml:ink>
</file>

<file path=ppt/ink/ink5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59.512"/>
    </inkml:context>
    <inkml:brush xml:id="br0">
      <inkml:brushProperty name="width" value="0.025" units="cm"/>
      <inkml:brushProperty name="height" value="0.025" units="cm"/>
    </inkml:brush>
  </inkml:definitions>
  <inkml:trace contextRef="#ctx0" brushRef="#br0">80 1 18289,'0'0'4794,"0"13"-3705,-20 196 1573,0 7-1993,18-168-688,2-18-950,-2 0 0,-7 37 1,9-67 879,0 0 1,0 1-1,1-1 1,-1 0-1,0 0 1,0 0-1,0 1 1,0-1-1,0 0 1,0 0-1,0 1 1,0-1-1,0 0 1,0 0-1,-1 0 1,1 1-1,0-1 1,0 0-1,0 0 1,0 0-1,0 0 1,0 1-1,0-1 1,0 0-1,0 0 1,-1 0-1,1 0 1,0 1-1,0-1 1,0 0-1,0 0 1,-1 0-1,1 0 1,0 0-1,0 0 1,0 0-1,-1 1 1,1-1-1,0 0 1,0 0-1,0 0 1,-1 0-1,1 0 1,0 0-1,0 0 1,0 0-1,-1 0 0,1 0 1,0 0-1,0 0 1,0 0-1,-1 0 1,1-1-1,0 1 1,0 0-1,0 0 1,-1 0-1,1 0 1,0 0-1,0 0 1,0-1-1,-9-11-6029,-2-13-6630</inkml:trace>
</inkml:ink>
</file>

<file path=ppt/ink/ink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4.114"/>
    </inkml:context>
    <inkml:brush xml:id="br0">
      <inkml:brushProperty name="width" value="0.025" units="cm"/>
      <inkml:brushProperty name="height" value="0.025" units="cm"/>
    </inkml:brush>
  </inkml:definitions>
  <inkml:trace contextRef="#ctx0" brushRef="#br0">70 46 16432,'0'9'2332,"-3"48"573,-3-1-1,-19 78 1,1 1-1997,18-95-2481,0 56 0,8-109-4017,4-8 4167,2-5 2024,-6 13 62,1 1-1,1-1 1,0 1-1,1 0 1,10-18-1,38-54-387,-35 58-798,-2 0 0,17-35-1,-17 16 464,-1-1-1,9-53 1,-16 65 3274,-56 269 657,41-187-3264,2 1-1,4 97 0,1-145-606,0 0 1,0 0-1,0 1 0,0-1 0,0 0 0,0 0 1,0 0-1,0 1 0,1-1 0,-1 0 0,0 0 0,1 0 1,-1 1-1,1-1 0,0 0 0,-1 0 0,1 0 0,0 0 1,-1 0-1,1 0 0,0 0 0,0 0 0,0-1 1,0 1-1,0 0 0,0 0 0,0-1 0,0 1 0,2 0 1,-2-6 17,0-1 0,0 0 1,-1 0-1,0 0 0,0 0 0,-1-9 1,-3-1 0,0 0 1,0 1-1,-2 0 1,0 0 0,-1 0-1,0 0 1,-12-17-1,3 5 6,16 26-8,0 1 0,1-1 0,-1 0-1,0 1 1,0-1 0,0 1 0,1-1-1,-1 0 1,0 1 0,1-1 0,-1 1-1,1-1 1,-1 1 0,1-1 0,-1 1-1,1-1 1,-1 1 0,1 0 0,-1-1-1,1 1 1,-1 0 0,1-1 0,0 1-1,-1 0 1,1 0 0,0-1 0,-1 1 0,1 0-1,0 0 1,-1 0 0,1 0 0,0 0-1,-1 0 1,1 0 0,0 0 0,0 1-1,45-7-19,-23 4 43,12-8-1158,-34 9 710,1 0-1,-1 1 1,0-1-1,0 0 0,1 0 1,-1 1-1,0-1 1,0 0-1,0 0 1,0 0-1,0 0 1,0-1-1,0 1 1,0 0-1,0 0 1,-1-1-1,1 1 0,0 0 1,-1-1-1,1 1 1,0-3-1,-1-11-8292</inkml:trace>
</inkml:ink>
</file>

<file path=ppt/ink/ink5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2:59.872"/>
    </inkml:context>
    <inkml:brush xml:id="br0">
      <inkml:brushProperty name="width" value="0.025" units="cm"/>
      <inkml:brushProperty name="height" value="0.025" units="cm"/>
    </inkml:brush>
  </inkml:definitions>
  <inkml:trace contextRef="#ctx0" brushRef="#br0">1 1 16752,'0'0'7271,"90"0"-5381,-34 0-257,10 0-896,7 0-577,-1 0-64,-5 0-64,-8 0-641,-12 0-1088,-14 0-866,-14 0-928,-6 0-673</inkml:trace>
</inkml:ink>
</file>

<file path=ppt/ink/ink5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00.201"/>
    </inkml:context>
    <inkml:brush xml:id="br0">
      <inkml:brushProperty name="width" value="0.025" units="cm"/>
      <inkml:brushProperty name="height" value="0.025" units="cm"/>
    </inkml:brush>
  </inkml:definitions>
  <inkml:trace contextRef="#ctx0" brushRef="#br0">0 112 16496,'0'0'3395,"79"-7"-737,-26-12-800,10 0-641,-1-2-512,-2 1-513,-8 6-480,-11 6-1218,-10 5-736,-11 3-2146,-7 0-3491</inkml:trace>
</inkml:ink>
</file>

<file path=ppt/ink/ink5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00.906"/>
    </inkml:context>
    <inkml:brush xml:id="br0">
      <inkml:brushProperty name="width" value="0.025" units="cm"/>
      <inkml:brushProperty name="height" value="0.025" units="cm"/>
    </inkml:brush>
  </inkml:definitions>
  <inkml:trace contextRef="#ctx0" brushRef="#br0">166 1 18353,'0'0'2440,"-4"8"-1346,-104 257 3479,95-226-3936,2 1-1,2 0 1,1 0-1,2 0 1,0 50-1,5-88-594,1 0-1,0 0 1,0 0-1,1 1 1,-1-1-1,0 0 1,1 0-1,-1 0 1,1 1-1,0-1 1,0 0-1,0 0 1,0 0-1,0 0 1,0 0-1,0-1 1,0 1-1,1 0 1,-1 0-1,4 2 1,-3-3-10,0 0 0,1 0 0,-1 0 0,0-1-1,1 1 1,-1-1 0,1 1 0,-1-1 0,0 0 0,1 0 0,-1 0 0,1 0 0,-1 0 0,1-1 0,-1 1 0,0-1 0,1 1 0,-1-1 0,4-2 0,2-1 9,1 0 0,-1-1 0,0 0-1,0-1 1,-1 0 0,0 0 0,0-1 0,0 0-1,7-9 1,49-73-155,-56 78 12,0 0 1,-1 0-1,-1-1 1,1 0 0,-2 0-1,0-1 1,3-14-1,-7 27 101,0 0-1,0 0 1,0 0 0,0 0-1,0 0 1,0-1 0,1 1-1,-1 0 1,0 0-1,0 0 1,0 0 0,0 0-1,0 0 1,0 0 0,0 0-1,0 0 1,0-1-1,0 1 1,0 0 0,0 0-1,0 0 1,0 0 0,0 0-1,0 0 1,-1 0-1,1 0 1,0-1 0,0 1-1,0 0 1,0 0 0,0 0-1,0 0 1,0 0-1,0 0 1,0 0 0,0 0-1,0 0 1,0 0-1,0 0 1,0 0 0,-1 0-1,1-1 1,0 1 0,0 0-1,0 0 1,0 0-1,0 0 1,0 0 0,0 0-1,0 0 1,-1 0 0,1 0-1,0 0 1,0 0-1,0 0 1,0 0 0,0 0-1,0 0 1,0 0 0,0 0-1,-1 0 1,1 1-1,0-1 1,0 0 0,0 0-1,0 0 1,0 0-1,-10 8-141,-7 15-47,7-3 329,1 0 1,-11 34-1,18-46-96,0-1 0,0 1 0,1 0 0,0 0 0,0 0 0,1 0 0,0 0 0,0 0 1,1 0-1,2 14 0,-2-20-33,0 0 0,0-1 0,0 1 1,0 0-1,1 0 0,-1-1 0,0 1 0,1-1 1,-1 1-1,1-1 0,-1 0 0,1 0 0,0 0 1,0 1-1,-1-1 0,1-1 0,0 1 0,0 0 1,0 0-1,0-1 0,0 1 0,0-1 1,0 0-1,0 1 0,0-1 0,0 0 0,0 0 1,0-1-1,3 1 0,1-1 3,-1 1 0,1-1 0,-1 0 0,0-1 0,0 1 0,0-1-1,0 0 1,0 0 0,0 0 0,6-5 0,0-2-36,-1-1 1,0 0-1,0-1 0,-1 0 0,-1-1 0,0 1 1,0-2-1,-1 1 0,-1-1 0,0 0 1,-1 0-1,0-1 0,-1 1 0,4-29 0,-7 42 26,-1 0-1,0 0 0,0-1 0,0 1 0,1 0 0,-1 0 0,0-1 0,0 1 0,0 0 0,0-1 0,0 1 0,0 0 0,0 0 0,0-1 0,0 1 0,0 0 0,0-1 0,0 1 0,0 0 1,0-1-1,0 1 0,0 0 0,0 0 0,0-1 0,0 1 0,0 0 0,0-1 0,-1 1 0,1 0 0,0 0 0,0-1 0,0 1 0,0 0 0,-1 0 0,1-1 0,0 1 0,0 0 0,-1 0 1,1 0-1,0 0 0,0-1 0,-1 1 0,1 0 0,0 0 0,0 0 0,-1 0 0,-4 4 83,-1 4-39,0 0 1,1 0-1,0 1 0,0 0 1,1 0-1,0 0 1,1 1-1,0-1 0,1 1 1,-1 0-1,2 0 0,0-1 1,0 1-1,0 0 1,3 19-1,-2-28-46,1 1 0,0-1 0,0 0 0,0 1 0,0-1 0,0 0 0,0 0 0,0 0 0,0 0 0,1 0 0,-1 0 0,0 0 0,1 0 0,-1-1 0,1 1 0,-1 0 0,1-1 0,-1 1 0,1-1 0,-1 1 0,1-1 0,-1 0 0,1 0 0,0 0 0,-1 0 0,1 0 0,-1 0 0,1 0 0,1-1 0,3 1 0,0-1 0,0 1 0,-1-1 0,1-1 0,0 1 0,-1-1 0,7-2 0,1-4 0,-1-1 0,0 0 0,-1-1 0,16-16 0,-19 17 0,1 0 0,1 0 0,-1 1 0,2 0 0,-1 1 0,22-12 0,-31 19 0,-1 0 0,1-1 0,0 1 0,-1 0 0,1 0 0,-1 0 0,1 0 0,0 0 0,-1 0 0,1-1 0,0 1 0,-1 0 0,1 1 0,-1-1 0,1 0 0,0 0 0,-1 0 0,1 0 0,-1 0 0,1 1 0,0-1 0,-1 0 0,1 0 0,-1 1 0,1-1 0,-1 1 0,1-1 0,-1 0 0,1 1 0,-1-1 0,0 1 0,1-1 0,0 2 0,6 26 0,-10 45 0,2-61 0,-2 54 0,4-66-44,0 0 0,-1 0 0,1 0 0,-1 1 1,1-1-1,0 0 0,-1 0 0,1 0 0,-1 0 0,1-1 0,-1 1 0,1 0 1,0 0-1,-1 0 0,1 0 0,-1-1 0,1 1 0,-1 0 0,1 0 0,-1-1 1,1 1-1,-1 0 0,1-1 0,-1 1 0,1-1 0,-1 1 0,0-1 0,1 1 1,-1 0-1,0-1 0,1 0 0,5-8-1300,-13 7-61,5 3-1771</inkml:trace>
</inkml:ink>
</file>

<file path=ppt/ink/ink5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01.284"/>
    </inkml:context>
    <inkml:brush xml:id="br0">
      <inkml:brushProperty name="width" value="0.025" units="cm"/>
      <inkml:brushProperty name="height" value="0.025" units="cm"/>
    </inkml:brush>
  </inkml:definitions>
  <inkml:trace contextRef="#ctx0" brushRef="#br0">0 142 14798,'0'0'14750,"5"-9"-13869,3-3-587,0 1 0,1-1 1,0 2-1,1-1 0,16-13 1,-20 18-260,0 1 0,1 0 0,-1 0 0,1 1 1,0 0-1,1 0 0,-1 0 0,0 1 0,1 0 0,0 1 0,0-1 1,0 1-1,8 0 0,-15 2-35,-1 0 0,1 0 0,0 0 0,-1 0 0,1 0 0,-1 0 0,1 1 0,0-1 0,-1 0 0,1 1 0,-1-1 0,1 0 0,-1 1-1,1-1 1,-1 0 0,1 1 0,-1-1 0,1 1 0,-1-1 0,0 1 0,1-1 0,-1 1 0,1-1 0,-1 1 0,0-1 0,0 1 0,1 0 0,-1-1 0,0 1 0,0-1 0,0 2 0,1 28 29,-16 25 23,0-26-52,11-22 0,0-1 0,1 1 0,0-1 0,0 1 0,0 0 0,1 0 0,0 0 0,0 0 0,0 8 0,2-14-78,0-1 0,1 0 0,-1 1 0,0-1 0,1 0-1,-1 0 1,0 1 0,1-1 0,-1 0 0,0 0 0,1 0 0,-1 1 0,0-1 0,1 0 0,-1 0 0,1 0-1,-1 0 1,1 0 0,-1 0 0,0 0 0,1 0 0,-1 0 0,1 0 0,-1 0 0,1 0 0,-1 0 0,0 0-1,1 0 1,-1 0 0,1 0 0,-1-1 0,0 1 0,1 0 0,-1 0 0,0 0 0,1-1 0,-1 1 0,1-1-1,17-8-7082,-2-7-2459</inkml:trace>
</inkml:ink>
</file>

<file path=ppt/ink/ink5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01.705"/>
    </inkml:context>
    <inkml:brush xml:id="br0">
      <inkml:brushProperty name="width" value="0.025" units="cm"/>
      <inkml:brushProperty name="height" value="0.025" units="cm"/>
    </inkml:brush>
  </inkml:definitions>
  <inkml:trace contextRef="#ctx0" brushRef="#br0">143 217 7815,'0'0'18973,"-9"-3"-17334,-27-11-668,34 13-925,0 1-1,0 0 0,0 0 0,0-1 0,0 1 0,0 1 0,0-1 1,0 0-1,0 0 0,0 1 0,0-1 0,0 1 0,0 0 0,0-1 1,0 1-1,1 0 0,-1 0 0,0 0 0,0 0 0,1 1 0,-1-1 1,1 0-1,-1 1 0,1-1 0,0 1 0,-2 1 0,-26 46 1144,26-45-970,1 1-177,-1 0 0,1 0-1,0 0 1,1 0 0,-1 0 0,1 0-1,0 1 1,0-1 0,1 0 0,-1 1 0,1-1-1,1 7 1,-1-11-35,0 0 0,1 0 0,-1 1 0,0-1 0,1 0 0,0 0 0,-1 0 0,1 0 0,0 0 0,-1 0 0,1 0 0,0 0 0,0 0 0,0 0 0,0 0 1,0 0-1,0 0 0,0-1 0,0 1 0,2 0 0,0 0-3,0 0 0,0 0-1,-1-1 1,1 0 0,0 1 0,0-1 0,0 0 0,0-1 0,0 1 0,0 0 0,0-1 0,4-1 0,4-2-4,-1 0 0,0 0 0,0-1 0,0-1 0,0 0 0,-1 0 0,0-1 0,-1 0 0,1 0 0,13-17 0,0-2 0,-2-1 0,24-38 0,-32 45 0,0 1 0,0-1 0,-1 0 0,-1 0 0,-1-1 0,8-28 0,-37 71 0,7-5 0,1 1 0,1 1 0,1 0 0,0 0 0,2 1 0,0 0 0,1 0 0,1 1 0,1 0 0,1 0 0,0 0 0,0 37 0,4-57-132,0 1 0,0-1 0,0 0 0,0 1 0,0-1 0,0 0 0,0 1 0,0-1 0,1 0 0,-1 1 0,0-1 0,1 0 0,-1 0 0,1 1 0,0-1 0,-1 0 0,1 0 0,0 0 0,-1 0 0,1 0 0,0 0 0,0 0 0,0 0 0,0 0 0,0 0 0,0-1 0,0 1 0,1 0 0,-1-1 0,0 1 0,0-1 0,0 1 0,3 0 0,-2-1-299,0 0 0,0 0 0,0-1 0,-1 1 1,1 0-1,0-1 0,0 0 0,0 1 0,-1-1 0,1 0 0,0 0 1,0 0-1,-1 0 0,1 0 0,-1 0 0,1 0 0,-1-1 1,0 1-1,1 0 0,-1-1 0,0 1 0,2-4 0,13-22-12877</inkml:trace>
</inkml:ink>
</file>

<file path=ppt/ink/ink5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02.224"/>
    </inkml:context>
    <inkml:brush xml:id="br0">
      <inkml:brushProperty name="width" value="0.025" units="cm"/>
      <inkml:brushProperty name="height" value="0.025" units="cm"/>
    </inkml:brush>
  </inkml:definitions>
  <inkml:trace contextRef="#ctx0" brushRef="#br0">0 133 15567,'0'0'15171,"11"7"-13873,-4-2-1036,-4-3-243,-1 0 1,1 0-1,-1 0 1,1 0-1,0 0 1,0-1-1,0 1 1,0-1 0,0 0-1,0 0 1,0 0-1,0 0 1,0-1-1,0 1 1,1-1-1,-1 0 1,0 0 0,0 0-1,1 0 1,-1-1-1,0 1 1,0-1-1,4-1 1,3-2-20,-1-1 0,0 0 0,-1-1 0,15-11 0,-20 15 0,-1-1 0,1 1 0,-1-1 0,1 0 0,-1 1 0,0-1 0,0 0 0,0 0 0,-1-1 0,1 1 0,-1 0 0,0 0 0,1-1 0,-2 1 0,1-1 0,0 1 0,0-5 0,-2 7 0,1 0 0,0 1 0,-1-1 0,1 0 0,-1 1 0,1-1 0,-1 1 0,1-1 0,-1 1 0,1-1 0,-1 1 0,0-1 0,1 1 0,-1-1 0,0 1 0,1 0 0,-1-1 0,0 1 0,1 0 0,-1 0 0,0-1 0,0 1 0,1 0 0,-1 0 0,0 0 0,0 0 0,1 0 0,-1 0 0,0 0 0,0 0 0,0 1 0,1-1 0,-1 0 0,0 0 0,1 0 0,-2 1 0,-32 10 0,28-8 0,1 1 0,-1 0 0,1 1 0,0-1 0,0 1 0,0 0 0,1 0 0,0 0 0,0 1 0,0 0 0,0 0 0,1 0 0,0 0 0,1 0 0,-1 1 0,1-1 0,0 1 0,1-1 0,-1 1 0,1 0 0,1 0 0,-1 7 0,2-11 0,0 0 0,0 0 0,-1-1 0,2 1 0,-1-1 0,0 1 0,0-1 0,1 0 0,-1 1 0,1-1 0,0 0 0,0 0 0,0 0 0,0 0 0,0 0 0,0-1 0,0 1 0,1 0 0,-1-1 0,0 0 0,1 0 0,0 0 0,-1 0 0,1 0 0,2 1 0,13 3 0,0 0 0,30 4 0,-33-7 0,25 4 0,-26-5 0,0 1 0,0 0 0,0 1 0,25 9 0,-38-19 0,0 0 0,0-1 0,-1 1 0,0-1 0,-1 1 0,0-8 0,-1-2 0,-1-6 0,2 0 0,0-1 0,4-36 0,-3 56 0,0 0 0,1 0 0,0 0 0,-1 0 0,1 0 0,1 0 0,-1 0 0,0 0 0,1 1 0,0-1 0,0 1 0,0-1 0,0 1 0,1-1 0,-1 1 0,1 0 0,0 0 0,0 1 0,0-1 0,0 0 0,1 1 0,-1 0 0,0 0 0,1 0 0,0 0 0,-1 1 0,8-3 0,22 0-649,0 1 1,0 2-1,-1 2 0,38 4 0,38 1-4248,-41-6-6052</inkml:trace>
</inkml:ink>
</file>

<file path=ppt/ink/ink5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33.115"/>
    </inkml:context>
    <inkml:brush xml:id="br0">
      <inkml:brushProperty name="width" value="0.025" units="cm"/>
      <inkml:brushProperty name="height" value="0.025" units="cm"/>
    </inkml:brush>
  </inkml:definitions>
  <inkml:trace contextRef="#ctx0" brushRef="#br0">75 0 10410,'0'0'18001,"-7"14"-17147,-3 6-772,2 0 0,0 1 0,1 0-1,1 1 1,-4 31 0,6 123-1839,5-115-3063,-1-56 3757,-1 7-2021,-4-6-3424,-5-5-4543</inkml:trace>
</inkml:ink>
</file>

<file path=ppt/ink/ink5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33.567"/>
    </inkml:context>
    <inkml:brush xml:id="br0">
      <inkml:brushProperty name="width" value="0.025" units="cm"/>
      <inkml:brushProperty name="height" value="0.025" units="cm"/>
    </inkml:brush>
  </inkml:definitions>
  <inkml:trace contextRef="#ctx0" brushRef="#br0">14 108 15887,'0'0'1708,"-2"-10"-160,-9-32 97,11 41-1566,-1 0 0,1 0 0,0 0 0,0 0 0,0-1 0,1 1 0,-1 0 0,0 0 0,0 0 0,1 0 0,-1-1-1,1 1 1,-1 0 0,1 0 0,-1 0 0,1 0 0,-1 0 0,1 0 0,0 0 0,0 0 0,-1 1 0,1-1 0,0 0 0,0 0 0,0 1 0,0-1 0,0 0 0,0 1 0,0-1 0,0 1 0,0-1 0,2 1 0,39-10 718,-35 10-602,79-9 358,134 3 0,-178 6-517,-33 0-28,7 0-1,0 0 0,29 5 1,-43-5-8,0 0 0,0 1 1,0-1-1,0 1 1,1-1-1,-1 1 1,0 0-1,0-1 1,0 1-1,0 0 1,0 0-1,-1 1 1,1-1-1,0 0 0,0 1 1,-1-1-1,1 1 1,-1-1-1,1 1 1,-1 0-1,0 0 1,0-1-1,0 1 1,0 0-1,0 0 0,0 0 1,0 0-1,0 4 1,-1-4 49,0 1-1,0-1 1,-1 0 0,1 0-1,-1 0 1,1 0 0,-1 0 0,0 0-1,0 0 1,0 0 0,0 0 0,0 0-1,-1-1 1,1 1 0,0 0-1,-1-1 1,1 1 0,-1-1 0,-3 3-1,-39 23 1327,35-21-1098,-207 98 3256,215-104-3531,0 1 0,0-1-1,0 1 1,0-1 0,0 1 0,0 0 0,0-1 0,0 1 0,1 0 0,-1 0 0,0-1 0,0 1 0,1 0 0,-1 0 0,0 0-1,1 0 1,-1 0 0,0 1 0,2-1-6,-1-1-1,0 1 1,0-1-1,0 1 1,1-1-1,-1 1 1,0-1-1,1 0 1,-1 1-1,0-1 1,1 1-1,-1-1 1,0 0-1,1 1 1,-1-1-1,1 0 1,-1 0-1,1 1 1,-1-1-1,1 0 1,-1 0-1,1 0 1,-1 1-1,1-1 1,-1 0-1,1 0 1,52 6-441,-38-5 254,22 2-274,78 10-1199,-102-10 1447,0 0 1,1 0 0,-1 2-1,0-1 1,-1 1-1,14 8 1,-24-12 194,0 0 1,-1 0-1,1 0 1,0 0-1,0 0 0,-1 0 1,1 1-1,-1-1 1,1 1-1,-1-1 1,0 1-1,0-1 1,1 1-1,-1 0 1,0-1-1,0 1 1,-1 0-1,1 0 1,0 0-1,-1 0 0,1 0 1,-1 0-1,1 0 1,-1 0-1,0 2 1,0-1 52,-1 0 0,0 0 0,0 0 0,-1 0 1,1-1-1,-1 1 0,1 0 0,-1-1 0,0 1 0,0-1 0,0 1 1,0-1-1,0 0 0,-4 3 0,-9 6 430,-1 0 0,0-1 0,0-1 0,-19 8 0,-17 6 468,-73 22 0,102-39-729,-1 0-1,0-1 1,-1-2 0,1 0-1,-42-1 1,65-2-221,0 0-1,1 0 1,-1 0-1,0 0 1,0 0-1,0 0 1,0 0-1,0 0 1,1-1-1,-1 1 1,0 0-1,0 0 1,0-1-1,0 1 1,1 0 0,-1-1-1,0 1 1,0-1-1,1 1 1,-1-1-1,0 1 1,1-1-1,-1 0 1,1 1-1,-1-1 1,1 0-1,-1 1 1,1-1 0,-1 0-1,1 0 1,0 1-1,-1-1 1,1 0-1,0 0 1,0 0-1,-1 0 1,1 1-1,0-1 1,0 0-1,0 0 1,0-1 0,1-1-159,0 1-1,-1 0 1,1-1 0,0 1 0,0 0 0,0 0 0,1 0 0,-1 0 0,1 0 0,-1 0 0,1 0 0,-1 0 0,1 1 0,3-3 0,72-45-9809,-26 21 2541</inkml:trace>
</inkml:ink>
</file>

<file path=ppt/ink/ink5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33.927"/>
    </inkml:context>
    <inkml:brush xml:id="br0">
      <inkml:brushProperty name="width" value="0.025" units="cm"/>
      <inkml:brushProperty name="height" value="0.025" units="cm"/>
    </inkml:brush>
  </inkml:definitions>
  <inkml:trace contextRef="#ctx0" brushRef="#br0">59 0 17873,'0'0'6988,"-2"9"-5034,-10 29-1,2-9-1511,1 1-1,2-1 0,0 2 1,2-1-1,-1 47 0,6-76-426,0 0-1,0-1 0,0 1 0,-1 0 0,1 0 0,0-1 0,1 1 0,-1 0 0,0 0 0,0-1 1,0 1-1,0 0 0,0-1 0,1 1 0,-1 0 0,0-1 0,1 1 0,-1 0 0,1-1 1,-1 1-1,0-1 0,1 1 0,-1 0 0,1-1 0,-1 1 0,1-1 0,0 0 0,-1 1 0,1-1 1,0 1-1,-1-1 0,1 0 0,0 0 0,-1 1 0,1-1 0,0 0 0,-1 0 0,1 0 0,0 0 1,0 0-1,-1 0 0,1 0 0,0 0 0,0 0 0,-1 0 0,1 0 0,0 0 0,-1 0 1,1-1-1,1 1 0,1-1 49,0-1 0,0 1 0,0-1 0,0 0 0,0 0 0,0 0 1,-1 0-1,1 0 0,3-4 0,1-3-63,-1 0 0,0 0 0,-1 0 0,0-1 0,0 0 0,-1 0 0,0 0 0,-1-1 0,4-19 0,-3-1 0,-1 0 0,-1-36 0,-2 66-68,1 1 0,0-1 0,-1 1-1,1 0 1,0 0 0,-1-1 0,1 1 0,0 0 0,-1 0-1,1 0 1,0 0 0,0 0 0,-1 0 0,1 0 0,0 0 0,-1 0-1,1 0 1,0 0 0,0 0 0,-1 0 0,1 1 0,0-1-1,-1 0 1,1 1 0,-1-1 0,1 0 0,0 1 0,-1-1 0,1 1-1,0 0 1,0-1-227,13 6-1552,1 0-1,0-2 0,22 5 0,21-2-6904,-13-7-3350</inkml:trace>
</inkml:ink>
</file>

<file path=ppt/ink/ink5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34.286"/>
    </inkml:context>
    <inkml:brush xml:id="br0">
      <inkml:brushProperty name="width" value="0.025" units="cm"/>
      <inkml:brushProperty name="height" value="0.025" units="cm"/>
    </inkml:brush>
  </inkml:definitions>
  <inkml:trace contextRef="#ctx0" brushRef="#br0">165 0 17392,'0'0'1479,"-11"0"336,3 1-1308,-1 0 1,0 0-1,0 1 0,1 0 0,-1 0 0,1 1 1,0 0-1,-13 7 0,16-8-304,1 1-1,0-1 1,0 1-1,0 0 1,0 0-1,0 0 1,0 1 0,1 0-1,0-1 1,-1 1-1,1 0 1,1 1-1,-1-1 1,1 0 0,0 1-1,0-1 1,0 1-1,0 0 1,-1 8-1,3-12-172,-1 1 0,1 0-1,0-1 1,0 1-1,0-1 1,0 1 0,0 0-1,1-1 1,-1 1-1,0-1 1,1 1 0,-1 0-1,1-1 1,0 1-1,-1-1 1,1 0 0,0 1-1,0-1 1,0 0 0,0 1-1,0-1 1,0 0-1,0 0 1,0 0 0,1 0-1,2 2 1,0-1 3,0 0 1,0-1-1,1 1 0,-1-1 1,1 0-1,-1 0 1,1 0-1,-1-1 1,9 1-1,-1-2-15,0 1 1,-1-1-1,1-1 1,-1 0-1,1-1 1,-1 0-1,16-7 1,-17 5-123,-2-1 1,1 1 0,0-2-1,-1 1 1,14-15 0,-18 17 95,-1 0 1,0 0-1,0 0 1,-1 0 0,1 0-1,-1 0 1,0-1-1,0 1 1,0-1-1,-1 1 1,1-1 0,-1 0-1,0 0 1,0-8-1,-1 12 7,0 1-1,0-1 1,0 1-1,-1-1 1,1 1-1,0-1 1,0 1-1,0-1 1,-1 1-1,1-1 1,0 1-1,0 0 1,-1-1-1,1 1 1,0-1-1,-1 1 1,1 0-1,-1-1 1,1 1-1,0 0 1,-1 0-1,1-1 1,-1 1-1,1 0 1,-1 0-1,1-1 1,-1 1-1,1 0 1,-1 0-1,1 0 1,-1 0-1,1 0 1,-1 0-1,1 0 1,-1 0-1,1 0 1,-1 0-1,1 0 1,-1 0 0,1 0-1,-1 1 1,1-1-1,0 0 1,-1 0-1,1 0 1,-1 1-1,0-1 1,-23 14 8,21-11 11,1 0-1,-1-1 1,1 1 0,0 0-1,0 0 1,0 0-1,1 1 1,-1-1-1,1 0 1,-1 1 0,1-1-1,0 1 1,1-1-1,-1 1 1,0-1 0,1 1-1,0 0 1,0-1-1,0 1 1,0 0-1,1-1 1,-1 1 0,2 4-1,0-5-69,0 1 0,0-1 0,1 0-1,-1 0 1,1 0 0,-1 0 0,1 0 0,0-1 0,0 1-1,0-1 1,1 0 0,-1 0 0,0 0 0,1 0-1,-1-1 1,1 1 0,0-1 0,0 0 0,-1 0 0,1 0-1,6 0 1,7 2-2026,1-1 1,30-1-1,6-8-6407,-7-10-5507</inkml:trace>
</inkml:ink>
</file>

<file path=ppt/ink/ink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4.459"/>
    </inkml:context>
    <inkml:brush xml:id="br0">
      <inkml:brushProperty name="width" value="0.025" units="cm"/>
      <inkml:brushProperty name="height" value="0.025" units="cm"/>
    </inkml:brush>
  </inkml:definitions>
  <inkml:trace contextRef="#ctx0" brushRef="#br0">0 0 21492,'0'0'5798</inkml:trace>
</inkml:ink>
</file>

<file path=ppt/ink/ink5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34.621"/>
    </inkml:context>
    <inkml:brush xml:id="br0">
      <inkml:brushProperty name="width" value="0.025" units="cm"/>
      <inkml:brushProperty name="height" value="0.025" units="cm"/>
    </inkml:brush>
  </inkml:definitions>
  <inkml:trace contextRef="#ctx0" brushRef="#br0">131 0 4869,'0'0'14413,"-9"6"-13655,-5 2-691,1 1-1,1 0 1,-1 0-1,-11 14 1,20-19 21,-1 0-1,1 1 1,0 0-1,1 0 1,-1 0 0,1 1-1,0-1 1,0 1 0,1-1-1,0 1 1,0 0 0,0 0-1,0 0 1,1 0 0,-1 11-1,3-16-76,-1 1 1,0-1-1,1 1 0,-1-1 0,1 1 1,-1-1-1,1 0 0,0 1 0,-1-1 0,1 1 1,0-1-1,0 0 0,0 0 0,0 0 0,0 0 1,0 1-1,0-1 0,1-1 0,-1 1 0,0 0 1,1 0-1,-1 0 0,0-1 0,1 1 0,-1-1 1,1 1-1,-1-1 0,1 1 0,-1-1 0,1 0 1,-1 0-1,1 0 0,-1 0 0,1 0 1,-1 0-1,4-1 0,3 1-343,1 0 1,-1-1-1,0-1 1,1 1-1,13-6 0,17-13-4606,2-8-5616</inkml:trace>
</inkml:ink>
</file>

<file path=ppt/ink/ink5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34.966"/>
    </inkml:context>
    <inkml:brush xml:id="br0">
      <inkml:brushProperty name="width" value="0.025" units="cm"/>
      <inkml:brushProperty name="height" value="0.025" units="cm"/>
    </inkml:brush>
  </inkml:definitions>
  <inkml:trace contextRef="#ctx0" brushRef="#br0">140 0 17200,'0'0'1666,"-11"8"-38,2-3-1116,1 2-1,0-1 1,0 1-1,0 0 1,1 1 0,0 0-1,0 0 1,1 0-1,0 1 1,1 0 0,-6 12-1,2 4-157,2 1 0,0 0 0,1-1 0,2 2-1,1-1 1,0 53 0,3-78-323,0 0-1,0 0 1,0 1-1,0-1 0,0 0 1,0 0-1,1 0 1,-1 0-1,0 0 1,1 0-1,-1 0 0,0 0 1,1 0-1,-1 0 1,1 0-1,0-1 1,-1 1-1,1 0 1,0 0-1,-1 0 0,1-1 1,0 1-1,0 0 1,0-1-1,0 1 1,0-1-1,1 2 1,1-2 44,-1 1 0,1-1 0,0 1 0,-1-1 0,1 0 0,0 0 0,0 0 0,0 0 0,-1 0 0,5-2 0,6-1 118,0-1 0,-1 0 0,19-9 1,105-67 24,-91 51-223,68-33 0,-104 59-3814,-19 9-2078,-8 0-2703</inkml:trace>
  <inkml:trace contextRef="#ctx0" brushRef="#br0" timeOffset="1">245 354 14414,'0'0'13452,"77"54"-13195,-39-45-418,1-6-2433,-2-3-2307,-3 0-3010</inkml:trace>
</inkml:ink>
</file>

<file path=ppt/ink/ink5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35.409"/>
    </inkml:context>
    <inkml:brush xml:id="br0">
      <inkml:brushProperty name="width" value="0.025" units="cm"/>
      <inkml:brushProperty name="height" value="0.025" units="cm"/>
    </inkml:brush>
  </inkml:definitions>
  <inkml:trace contextRef="#ctx0" brushRef="#br0">38 76 17136,'0'0'6732,"-7"10"-5285,5-6-1367,-3 2 105,1 1 0,1-1-1,-1 1 1,1-1 0,0 1-1,-2 9 1,4-14-143,1-1 0,0 1 0,0 0 0,0-1 0,-1 1 0,2 0 0,-1-1 0,0 1 0,0 0 0,0-1 0,1 1 0,-1 0 0,1-1 0,-1 1 0,1-1 0,0 1 0,-1-1 0,1 1 0,0-1 0,0 0 1,0 1-1,0-1 0,0 0 0,1 0 0,-1 1 0,0-1 0,1 0 0,-1 0 0,0-1 0,1 1 0,-1 0 0,1 0 0,-1-1 0,1 1 0,0-1 0,-1 1 0,1-1 0,0 0 0,-1 1 0,3-1 0,7 1 14,1 1 0,0-2 0,-1 1 0,1-2 0,0 0 0,-1 0 0,1-1 0,-1 0 0,1-1 0,-1 0 0,0-1 1,11-5-1,-9 3-11,0-1 1,0 0-1,0-1 1,-1 0 0,0-1-1,-1-1 1,0 0 0,-1 0-1,12-14 1,-27 32 55,0 1-1,1-1 1,0 1 0,1 0-1,0 1 1,0-1 0,1 0-1,-2 11 1,4-15-36,-1-1 1,1 1-1,0-1 0,0 1 0,1-1 1,-1 1-1,1-1 0,0 1 0,3 7 0,-3-10-48,0 0-1,0 0 0,0 0 1,0 0-1,0-1 0,1 1 0,-1 0 1,1-1-1,-1 1 0,1-1 0,0 0 1,-1 1-1,1-1 0,0 0 1,0 0-1,0 0 0,0 0 0,0-1 1,0 1-1,0 0 0,3 0 0,6 0 41,-1 0 0,0-1-1,0 0 1,0 0 0,0-1-1,1-1 1,-1 0-1,0 0 1,-1-1 0,1 0-1,15-8 1,-18 8-21,0 0 0,0-1 0,0 0 0,-1 0 0,1 0-1,-1-1 1,0 0 0,-1-1 0,1 1 0,-1-1 0,0 0 0,-1 0 0,1-1 0,-1 1 0,6-15 0,-9 17-36,0-1 0,0 1 0,-1-1 0,1 1 0,-1-1 0,0 1 0,0-1 0,-1 0 0,0 1 0,1 0 0,-1-1 0,-1 1 0,-2-7 0,1 3 0,-1 0 0,0 0 0,0 0 0,-1 1 0,0-1 0,-6-6 0,15 22-1288,10 12-5421,8-6-530,6-1-5487</inkml:trace>
</inkml:ink>
</file>

<file path=ppt/ink/ink5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35.816"/>
    </inkml:context>
    <inkml:brush xml:id="br0">
      <inkml:brushProperty name="width" value="0.025" units="cm"/>
      <inkml:brushProperty name="height" value="0.025" units="cm"/>
    </inkml:brush>
  </inkml:definitions>
  <inkml:trace contextRef="#ctx0" brushRef="#br0">145 47 9385,'0'0'8184,"-3"-8"-5739,3 5-2251,-1 1 0,0 0 1,0-1-1,-1 1 1,1 0-1,0 0 0,-1-1 1,1 1-1,-1 0 0,0 1 1,0-1-1,0 0 1,0 0-1,0 1 0,0-1 1,-4-1-1,3 2-18,1 1 0,0-1-1,-1 1 1,1 0 0,-1 0-1,1 0 1,0 0 0,-1 0 0,1 1-1,0-1 1,-1 1 0,1 0 0,0-1-1,-1 1 1,1 0 0,0 0-1,0 0 1,0 1 0,0-1 0,0 1-1,0-1 1,0 1 0,-3 3-1,-1 0 194,0 1 0,1 0 0,-1 1 0,1-1 0,1 1 0,-1 0 0,1 0 0,-4 9 0,7-14-337,0 0 1,1-1-1,-1 1 1,1-1-1,-1 1 1,1 0-1,-1 0 1,1-1-1,0 1 1,0 0-1,0 0 1,0-1-1,0 1 1,0 0-1,1 0 1,-1-1-1,0 1 1,1 0 0,0-1-1,-1 1 1,1 0-1,0-1 1,0 1-1,-1-1 1,1 1-1,1-1 1,-1 0-1,0 1 1,0-1-1,0 0 1,1 0-1,-1 0 1,0 0-1,1 0 1,-1 0-1,1 0 1,0 0-1,-1-1 1,1 1-1,0-1 1,-1 1-1,1-1 1,3 1 0,6 2-101,0-2 1,0 1 0,0-1 0,0 0 0,0-1 0,0-1 0,0 0-1,0 0 1,0-1 0,0 0 0,-1-1 0,1-1 0,-1 1 0,1-1-1,-1-1 1,0 0 0,-1-1 0,1 0 0,-1 0 0,-1-1 0,1 0-1,-1 0 1,0-1 0,-1 0 0,13-17 0,-14 9 54,-12 12 91,4 5-75,0-1 0,0 1-1,0 0 1,0 0 0,0 0 0,1 0 0,-1 0-1,0 0 1,1 1 0,-1-1 0,0 0 0,-1 3-1,1-1-132,-1 0-1,1 0 0,-1 0 1,1 1-1,0-1 1,1 1-1,-1-1 0,0 1 1,1-1-1,0 1 0,-1 5 1,2-8-73,0 0 0,0 0 0,0 0-1,0 0 1,0-1 0,0 1 0,0 0 0,1 0 0,-1 0 0,0-1 0,1 1 0,-1 0 0,0 0-1,1 0 1,-1-1 0,1 1 0,-1 0 0,1-1 0,-1 1 0,1-1 0,0 2 0,1-1-331,0 0 1,0-1 0,0 1 0,0 0 0,0 0 0,0-1-1,0 1 1,0-1 0,0 0 0,0 0 0,0 1 0,3-2-1,25 1-7500</inkml:trace>
</inkml:ink>
</file>

<file path=ppt/ink/ink5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36.162"/>
    </inkml:context>
    <inkml:brush xml:id="br0">
      <inkml:brushProperty name="width" value="0.025" units="cm"/>
      <inkml:brushProperty name="height" value="0.025" units="cm"/>
    </inkml:brush>
  </inkml:definitions>
  <inkml:trace contextRef="#ctx0" brushRef="#br0">97 18 6983,'0'0'20734,"-8"-4"-19426,4 1-1143,-1 1 0,1 1 0,0-1 1,-1 1-1,1 0 0,0 0 0,-9-1 0,11 2-141,0 0 0,0 0-1,0 0 1,0 0 0,0 1-1,0-1 1,1 1 0,-1-1-1,0 1 1,0 0-1,0 0 1,1-1 0,-1 1-1,0 0 1,1 1 0,-1-1-1,1 0 1,0 0 0,-1 1-1,1-1 1,0 1 0,0-1-1,0 1 1,0-1-1,0 1 1,0 0 0,0-1-1,-1 5 1,2-5-55,0 0-1,0 0 0,-1 0 1,1 1-1,1-1 1,-1 0-1,0 0 1,0 1-1,0-1 1,0 0-1,1 0 1,-1 0-1,1 0 1,-1 1-1,1-1 1,-1 0-1,1 0 1,0 0-1,-1 0 1,1 0-1,0 0 1,0-1-1,0 1 1,0 0-1,0 0 1,0 0-1,0-1 1,0 1-1,0-1 0,0 1 1,0-1-1,0 1 1,0-1-1,1 1 1,-1-1-1,1 0 1,53 14-1597,-46-12 1214,44 5-1297,21 6 929,-74-13 826,-1 0 0,1 0 1,0 0-1,0 0 1,-1 0-1,1 0 1,0 0-1,0 0 1,-1 1-1,1-1 0,0 0 1,0 0-1,-1 0 1,1 0-1,0 0 1,0 0-1,-1 1 1,1-1-1,0 0 0,0 0 1,0 0-1,-1 1 1,1-1-1,0 0 1,0 0-1,0 0 0,0 1 1,0-1-1,0 0 1,-1 0-1,1 1 1,0-1-1,0 0 1,0 0-1,0 1 0,0-1 1,0 0-1,0 1 1,0-1-1,0 0 1,0 0-1,0 1 0,0-1 1,0 0-1,1 0 1,-1 1-1,0-1 1,0 0-1,0 0 1,0 1-1,0-1 0,0 0 1,1 0-1,-1 0 1,0 1-1,0-1 1,0 0-1,1 0 0,-1 0 1,0 0-1,0 1 1,0-1-1,1 0 1,-1 0-1,0 0 1,1 0-1,-23 10 1645,21-10-1636,-27 10 626,-1-2 0,0 0 1,-51 5-1,109-29-5627,0-1-2617,10-4-4297</inkml:trace>
</inkml:ink>
</file>

<file path=ppt/ink/ink5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36.523"/>
    </inkml:context>
    <inkml:brush xml:id="br0">
      <inkml:brushProperty name="width" value="0.025" units="cm"/>
      <inkml:brushProperty name="height" value="0.025" units="cm"/>
    </inkml:brush>
  </inkml:definitions>
  <inkml:trace contextRef="#ctx0" brushRef="#br0">167 2 18321,'0'0'2509,"-8"-1"-117,-2 0-1527,0 2-1,0-1 1,0 1 0,0 1 0,0 0-1,-16 5 1,22-6-710,-1 0 0,1 1 0,0-1 0,0 1 1,0 0-1,1 0 0,-1 0 0,0 1 0,1-1 0,-1 1 0,1 0 0,0 0 0,0 0 0,0 1 0,0-1 1,1 0-1,-1 1 0,1 0 0,0 0 0,-3 7 0,5-10-150,0 0 0,0-1-1,-1 1 1,1 0 0,0 0-1,1 0 1,-1-1 0,0 1-1,0 0 1,0 0 0,0 0 0,0-1-1,1 1 1,-1 0 0,0 0-1,1-1 1,-1 1 0,1 0-1,-1-1 1,1 1 0,-1-1 0,1 1-1,-1 0 1,1-1 0,-1 1-1,2 0 1,26 10-124,38-4-1336,-56-6 772,122 3-4495,-155 6 9934,-18 5-3453,12-5-914,-1-1-24,1 1 0,-52 26 0,81-36-422,0 0-1,0 0 1,1 0-1,-1 0 1,0 0-1,0 0 1,0 0 0,0 1-1,0-1 1,1 0-1,-1 0 1,0 0 0,0 0-1,0 0 1,0 0-1,0 1 1,0-1-1,0 0 1,1 0 0,-1 0-1,0 0 1,0 0-1,0 1 1,0-1 0,0 0-1,0 0 1,0 0-1,0 0 1,0 1-1,0-1 1,0 0 0,0 0-1,0 0 1,0 0-1,0 1 1,0-1 0,0 0-1,0 0 1,0 0-1,0 0 1,-1 1-1,1-1 1,20-3-5151,4-8-1401</inkml:trace>
</inkml:ink>
</file>

<file path=ppt/ink/ink5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53:36.979"/>
    </inkml:context>
    <inkml:brush xml:id="br0">
      <inkml:brushProperty name="width" value="0.025" units="cm"/>
      <inkml:brushProperty name="height" value="0.025" units="cm"/>
    </inkml:brush>
  </inkml:definitions>
  <inkml:trace contextRef="#ctx0" brushRef="#br0">1 191 15214,'0'0'10602,"12"0"-8626,6 2-1588,0-2-1,0 0 1,0-1 0,0-1 0,0 0 0,0-2 0,0 0 0,25-10 0,-41 14-375,4-3 46,0 0 1,0 0 0,0 0 0,0 0 0,-1-1 0,1 0 0,-1 0 0,0-1 0,0 0 0,0 1-1,6-10 1,-13 21-22,1 0 0,-1-1-1,2 1 1,-1 0-1,1 0 1,0 0 0,1 0-1,-1 0 1,1 0 0,1 0-1,-1 0 1,1 0 0,1-1-1,-1 1 1,1-1-1,0 1 1,0-1 0,1 0-1,4 5 1,-8-10-38,1-1 0,-1 0 0,0 0 0,1 0 0,-1 1 0,1-1 0,-1 0 0,0 0 0,1 0 0,-1 0 0,1 0 0,-1 0 0,0 0 0,1 0 0,-1 0 0,1 0 0,-1 0 0,0 0 0,1 0 0,-1 0 0,1 0 0,-1-1 0,0 1 0,1 0 0,-1 0 0,1 0 0,-1 0 0,0-1 0,1 1 0,-1 0 0,0-1 0,0 1 0,1 0 0,-1 0 0,1-1 0,14-14 0,-13 12 0,12-11 0,-1-1 0,-1 0 0,-1-1 0,0-1 0,12-24 0,-11 18 0,2 1 0,17-24 0,-29 44-3,0 0 0,0 1 0,0-1 0,0 0 0,1 1 0,-1-1 0,1 1 0,-1-1 0,1 1 0,-1 0-1,1 0 1,0 1 0,-1-1 0,1 0 0,0 1 0,0 0 0,0-1 0,-1 1 0,1 0 0,0 0 0,0 1 0,0-1 0,-1 1 0,6 1 0,8 3-101,-1 0 0,1 1 1,17 10-1,3 1-366,-24-13-719,0-1-1,0 0 0,0 0 1,1-1-1,13 0 1,20-1-8170</inkml:trace>
</inkml:ink>
</file>

<file path=ppt/ink/ink5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9:07:12.183"/>
    </inkml:context>
    <inkml:brush xml:id="br0">
      <inkml:brushProperty name="width" value="0.025" units="cm"/>
      <inkml:brushProperty name="height" value="0.025" units="cm"/>
    </inkml:brush>
  </inkml:definitions>
  <inkml:trace contextRef="#ctx0" brushRef="#br0">4811 342 8552,'-61'-11'754,"1"-4"0,1-2-1,0-2 1,-70-35 0,45 18-891,-1 3 0,-2 3 0,-1 5 0,-1 3 0,-133-14 0,-460-3 521,515 34-370,0 9 1,-245 35-1,162 7 566,2 12 1,3 10 0,-319 134-1,477-163-249,1 3-1,3 4 1,2 4 0,-143 114-1,183-128-320,1 2-1,2 1 0,1 3 0,3 1 1,1 1-1,3 2 0,1 1 0,2 1 1,-38 99-1,36-58-13,4 2 0,4 1 0,3 0 1,5 1-1,4 1 0,7 187 0,5-236 55,2-1 0,3 1 0,1-1 0,2-1 0,2 0 1,2 0-1,1-2 0,3 0 0,1-1 0,34 51 0,-15-37-28,1-2-1,3-2 1,2-2 0,2-2-1,3-1 1,76 53 0,20-1-6,4-6 0,3-7 0,4-7 0,254 88 0,-157-85 1,3-11 0,345 47 0,-343-86 59,1-10 0,365-21-1,517-123 179,-977 96-243,0-8-1,-3-6 1,182-74-1,-263 83-15,-1-4-1,-2-3 1,-2-4 0,-2-3-1,-2-3 1,-3-3-1,116-114 1,-153 131-11,-2 0 0,-1-2 0,-2-2 0,-2 0 0,-2-1-1,-2-2 1,-1 0 0,-2-1 0,-3-1 0,-1-1 0,12-74 0,-18 69-5,-3 0 0,-2 0 0,-3-1 0,-2 1 0,-2 0 0,-2 0 0,-2 0 0,-3 0 1,-1 2-1,-30-74 0,15 60 100,-3 2 0,-2 2 1,-3 0-1,-3 3 1,-64-76-1,43 67 303,-3 2 1,-3 3-1,-125-89 0,76 74-17,-4 6 1,-2 5-1,-3 6 0,-2 5 0,-194-55 0,116 55-224,-2 10 0,-248-21 0,-423 30-1353,638 43-986,-303 49 0,308-18-1652</inkml:trace>
</inkml:ink>
</file>

<file path=ppt/ink/ink5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38:34.971"/>
    </inkml:context>
    <inkml:brush xml:id="br0">
      <inkml:brushProperty name="width" value="0.025" units="cm"/>
      <inkml:brushProperty name="height" value="0.025" units="cm"/>
    </inkml:brush>
  </inkml:definitions>
  <inkml:trace contextRef="#ctx0" brushRef="#br0">27 0 18706,'0'0'768,"-26"51"-4355,26-41 2594,0-7-2274</inkml:trace>
</inkml:ink>
</file>

<file path=ppt/ink/ink5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39:58.137"/>
    </inkml:context>
    <inkml:brush xml:id="br0">
      <inkml:brushProperty name="width" value="0.025" units="cm"/>
      <inkml:brushProperty name="height" value="0.025" units="cm"/>
    </inkml:brush>
  </inkml:definitions>
  <inkml:trace contextRef="#ctx0" brushRef="#br0">150 135 7271,'0'0'4975,"-2"-8"-4323,1 2-384,1 3-164,0 1 0,0 0 1,0-1-1,-1 1 0,1 0 1,-1 0-1,1-1 0,-1 1 1,0 0-1,0 0 0,0 0 1,0 0-1,0 0 0,0 0 1,-1 0-1,1 0 0,-2-1 1,2 2-3,0 1 0,0-1 1,0 1-1,1 0 1,-1-1-1,0 1 1,0 0-1,0 0 1,0-1-1,0 1 0,0 0 1,1 0-1,-1 0 1,0 0-1,0 0 1,0 0-1,0 0 1,0 1-1,0-1 0,0 0 1,1 0-1,-1 1 1,0-1-1,0 0 1,0 1-1,1-1 0,-1 1 1,0-1-1,0 1 1,1 0-1,-1-1 1,0 1-1,1 0 1,-1-1-1,1 1 0,-1 0 1,0 0-1,-22 36-92,18-28 465,-5 6-347,1 0-1,1 0 1,0 1-1,1 0 1,0 1-1,2-1 1,0 1 0,1 0-1,0 1 1,2-1-1,0 1 1,1-1-1,0 1 1,2 0-1,0-1 1,1 1 0,0-1-1,6 19 1,-5-28-84,2 12-67,1 0-1,2-1 1,0 0-1,11 20 1,-18-36 30,1 0 0,-1 0 0,1-1 0,0 1 0,0 0 0,0-1 0,0 1 0,0-1 0,1 0 0,-1 1 0,1-1 0,-1 0-1,1-1 1,0 1 0,0 0 0,0-1 0,0 0 0,0 1 0,0-1 0,0 0 0,0-1 0,0 1 0,0-1 0,1 1 0,-1-1 0,0 0 0,1 0 0,-1 0 0,0-1 0,0 1 0,0-1 0,1 0 0,-1 1 0,4-3 0,-2 0 43,0-1 0,1 1 0,-1-1 0,-1-1 0,1 1 0,0 0 0,-1-1 0,0 0 0,0 0 0,4-9 0,33-61 570,-37 67-531,12-23 128,-2-1-1,-1 0 1,-2-1-1,-1 0 0,9-55 1,-18 75-265,0 0 1,0 1-1,-2-1 0,1 0 0,-2 1 1,0-1-1,0 1 0,-5-13 1,4 16-245,-1 1 0,1-1 0,-2 1 0,0 0 0,0 0 0,0 0 0,-1 1 0,0 0 1,0 0-1,-1 0 0,0 1 0,-7-6 0,-14-7-4683</inkml:trace>
</inkml:ink>
</file>

<file path=ppt/ink/ink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5.242"/>
    </inkml:context>
    <inkml:brush xml:id="br0">
      <inkml:brushProperty name="width" value="0.025" units="cm"/>
      <inkml:brushProperty name="height" value="0.025" units="cm"/>
    </inkml:brush>
  </inkml:definitions>
  <inkml:trace contextRef="#ctx0" brushRef="#br0">1 224 11403,'0'0'5797,"8"-3"-5925,68-25 166,1 3-1,112-20 1,-107 27-55,275-54 95,-256 57-130,163-2 0,-313 19 700,-85 16 0,37-3-588,-129 10 62,53-9 2184,-227 53 1,378-61-2374,35-5-394,41-4-138,234-42 51,-16 1 247,191 15 120,-551 31 1006,-143 27 1,127-15-464,-74 6 693,-91 15 756,269-37-1847,0 0 1,0 0-1,0 0 0,0 0 0,0 0 1,0 0-1,0 1 0,0-1 0,0 0 1,0 0-1,0 0 0,0 0 0,0 0 0,0 0 1,0 0-1,-1 0 0,1 1 0,0-1 1,0 0-1,0 0 0,0 0 0,0 0 1,0 0-1,0 0 0,0 0 0,0 0 0,0 0 1,0 0-1,0 0 0,0 0 0,-1 1 1,1-1-1,0 0 0,0 0 0,0 0 1,0 0-1,0 0 0,0 0 0,0 0 0,0 0 1,-1 0-1,1 0 0,17 2-1275,32 0-863,9-5-1632,95-18-1,-13-8-1601</inkml:trace>
</inkml:ink>
</file>

<file path=ppt/ink/ink5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1.103"/>
    </inkml:context>
    <inkml:brush xml:id="br0">
      <inkml:brushProperty name="width" value="0.025" units="cm"/>
      <inkml:brushProperty name="height" value="0.025" units="cm"/>
    </inkml:brush>
  </inkml:definitions>
  <inkml:trace contextRef="#ctx0" brushRef="#br0">145 58 13741,'0'0'11082,"-9"-3"-10126,7 2-916,0 0-7,0-1 0,0 1 0,-1 0 0,1 0 1,0 0-1,-1 1 0,1-1 0,-1 1 0,1-1 1,-1 1-1,1 0 0,-1 0 0,1 0 0,-1 0 1,1 0-1,-1 0 0,1 1 0,-1-1 0,1 1 1,-1 0-1,1 0 0,0 0 0,-1 0 0,1 0 1,0 0-1,0 1 0,0-1 0,0 1 1,-3 3-1,-1-1 73,1 1-1,0-1 1,1 1 0,-1 1 0,1-1 0,0 1 0,0-1 0,1 1 0,-1 0-1,1 0 1,1 1 0,-1-1 0,1 1 0,0-1 0,1 1 0,-1 0 0,0 11 0,3-17-96,-1 0 1,0 0-1,0 0 1,0 0 0,1-1-1,-1 1 1,0 0 0,1 0-1,-1 0 1,1-1 0,-1 1-1,1 0 1,-1 0 0,1-1-1,0 1 1,-1-1 0,1 1-1,0 0 1,-1-1 0,1 1-1,0-1 1,0 0 0,0 1-1,-1-1 1,1 0 0,0 1-1,0-1 1,0 0 0,0 0-1,0 0 1,-1 1-1,1-1 1,0 0 0,0 0-1,0-1 1,0 1 0,0 0-1,1 0 1,40-10 604,-27 4-497,0-1 0,-1-1 0,0 0 0,0-1 0,-1-1 1,14-12-1,68-75 120,-77 78-123,-18 28 308,-6 10-403,-18 47 401,22-60-400,1 0 0,-1-1 0,2 1 0,-1 0 0,1-1 0,-1 1 0,2 0-1,-1 0 1,1-1 0,1 9 0,-1-12-27,0-1 0,0 1 0,0-1 0,0 1 0,0-1 0,1 0 1,-1 0-1,0 1 0,1-1 0,-1 0 0,1 0 0,0 0 0,-1 0 0,1 0 0,-1-1 0,1 1 0,0 0 0,0-1 0,-1 0 1,1 1-1,0-1 0,0 0 0,2 0 0,49 2-2377,-40-3 498,12 1-3789,-2 0-3871</inkml:trace>
</inkml:ink>
</file>

<file path=ppt/ink/ink5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1.446"/>
    </inkml:context>
    <inkml:brush xml:id="br0">
      <inkml:brushProperty name="width" value="0.025" units="cm"/>
      <inkml:brushProperty name="height" value="0.025" units="cm"/>
    </inkml:brush>
  </inkml:definitions>
  <inkml:trace contextRef="#ctx0" brushRef="#br0">102 1 14734,'0'0'11969,"9"10"-10731,-2-2-1015,-3-5-149,0 1-1,-1 0 1,1 0-1,-1 0 1,0 0-1,-1 1 0,1-1 1,-1 1-1,1 0 1,-1-1-1,-1 1 1,1 0-1,-1 0 1,0 0-1,1 7 1,-2 9 54,0 0 1,-2 0-1,0 0 1,-2 0-1,0 0 0,-1 0 1,-1-1-1,-1 0 1,-1 0-1,0-1 1,-2 0-1,0 0 1,-1-1-1,-1-1 1,-20 24-1,31-40-280,-13 15-2338,2-11-3473,2-4-4784</inkml:trace>
</inkml:ink>
</file>

<file path=ppt/ink/ink5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2.240"/>
    </inkml:context>
    <inkml:brush xml:id="br0">
      <inkml:brushProperty name="width" value="0.025" units="cm"/>
      <inkml:brushProperty name="height" value="0.025" units="cm"/>
    </inkml:brush>
  </inkml:definitions>
  <inkml:trace contextRef="#ctx0" brushRef="#br0">138 52 15599,'0'0'7927,"3"-8"-6283,10-25-362,-13 32-1259,0 1 1,0 0 0,0-1-1,0 1 1,0 0 0,0-1-1,0 1 1,0 0-1,0-1 1,0 1 0,0 0-1,0-1 1,-1 1 0,1 0-1,0-1 1,0 1 0,0 0-1,0-1 1,-1 1-1,1 0 1,0-1 0,0 1-1,-1 0 1,1 0 0,0-1-1,0 1 1,-1 0 0,1 0-1,0 0 1,-1-1-1,1 1 1,0 0 0,-1 0-1,1 0 1,0 0 0,-1 0-1,1 0 1,0 0-1,-1 0 1,1 0 0,0 0-1,-1 0 1,1 0 0,0 0-1,-1 0 1,1 0 0,0 0-1,-1 0 1,1 0-1,0 0 1,-1 0 0,1 1-1,0-1 1,-1 0 0,0 0-1,-18 6 36,10-2 43,1 1 0,0 0-1,0 1 1,1 0 0,-1 0-1,1 0 1,0 1 0,1 0-1,0 0 1,0 1 0,1 0 0,-1 0-1,2 0 1,-1 1 0,1-1-1,1 1 1,-1 0 0,2 0-1,-1 1 1,-2 16 0,6-25-95,0 0 1,-1 1 0,1-1-1,0 0 1,0 0-1,0 1 1,0-1 0,0 0-1,0 0 1,0 0-1,0 0 1,1-1 0,-1 1-1,0 0 1,0 0-1,1-1 1,-1 1 0,0 0-1,1-1 1,-1 0-1,1 1 1,-1-1 0,1 0-1,-1 0 1,1 0-1,-1 0 1,1 0 0,-1 0-1,1 0 1,1 0 0,50-3-666,-31-1-1271,0-1 0,23-9 0,6-2-10088,-38 12 785</inkml:trace>
</inkml:ink>
</file>

<file path=ppt/ink/ink5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2.569"/>
    </inkml:context>
    <inkml:brush xml:id="br0">
      <inkml:brushProperty name="width" value="0.025" units="cm"/>
      <inkml:brushProperty name="height" value="0.025" units="cm"/>
    </inkml:brush>
  </inkml:definitions>
  <inkml:trace contextRef="#ctx0" brushRef="#br0">1 1 12492,'0'0'14157,"76"25"-13484,-37-25-289,4 0-224,-1 0-64,-4 0-96,-7 0-416,-4 0-1602,-9 0-736,-9 0-1282,-4-6-4132</inkml:trace>
</inkml:ink>
</file>

<file path=ppt/ink/ink5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3.630"/>
    </inkml:context>
    <inkml:brush xml:id="br0">
      <inkml:brushProperty name="width" value="0.025" units="cm"/>
      <inkml:brushProperty name="height" value="0.025" units="cm"/>
    </inkml:brush>
  </inkml:definitions>
  <inkml:trace contextRef="#ctx0" brushRef="#br0">87 43 6502,'0'0'8702,"9"-3"-6433,24-10-1525,28-12 7439,-55 23-6297,-8 5-519,-34 18-1109,5-5-132,-42 25-6,68-37-101,0-1 0,0 1 0,1-1 0,-1 1 0,1 0 0,0 1 0,0-1 1,1 1-1,0 0 0,-1 0 0,-2 5 0,6-9-3,0 0-1,-1 0 1,1-1 0,0 1-1,0 0 1,0 0 0,-1 0-1,1-1 1,0 1 0,0 0-1,0 0 1,0 0 0,0-1-1,1 1 1,-1 0 0,0 0-1,0 0 1,0-1 0,1 1-1,-1 0 1,0 0-1,1-1 1,-1 1 0,0 0-1,1-1 1,-1 1 0,1 0-1,0-1 1,-1 1 0,1-1-1,-1 1 1,1-1 0,0 1-1,-1-1 1,1 1 0,0-1-1,-1 0 1,1 1 0,0-1-1,0 0 1,0 0 0,-1 0-1,1 1 1,0-1-1,0 0 1,0 0 0,-1 0-1,1 0 1,1 0 0,20-3-3239,-7-5-8670,-10-4-1149</inkml:trace>
</inkml:ink>
</file>

<file path=ppt/ink/ink5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4.257"/>
    </inkml:context>
    <inkml:brush xml:id="br0">
      <inkml:brushProperty name="width" value="0.025" units="cm"/>
      <inkml:brushProperty name="height" value="0.025" units="cm"/>
    </inkml:brush>
  </inkml:definitions>
  <inkml:trace contextRef="#ctx0" brushRef="#br0">9 1 12011,'0'0'16528,"-2"9"-16021,0-4-446,1 1 0,-1-1 0,2 0 0,-1 0 0,0 1 0,1-1 0,0 0 0,0 1-1,1-1 1,0 0 0,-1 0 0,2 1 0,-1-1 0,1 0 0,-1 0 0,4 6 0,14 27 369,-10-21-394,0 0 0,-1 0-1,-1 1 1,-1 0-1,0 0 1,-1 1 0,2 24-1,-2-21-2264,-4-21 1894,-1 0 0,1-1-1,-1 1 1,1 0 0,-1-1-1,1 1 1,0 0 0,-1-1 0,1 1-1,0-1 1,-1 1 0,1-1 0,0 1-1,0-1 1,0 1 0,0-1 0,-1 0-1,1 1 1,0-1 0,0 0 0,0 0-1,1 0 1,9 1-5308</inkml:trace>
</inkml:ink>
</file>

<file path=ppt/ink/ink5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4.800"/>
    </inkml:context>
    <inkml:brush xml:id="br0">
      <inkml:brushProperty name="width" value="0.025" units="cm"/>
      <inkml:brushProperty name="height" value="0.025" units="cm"/>
    </inkml:brush>
  </inkml:definitions>
  <inkml:trace contextRef="#ctx0" brushRef="#br0">0 57 19538,'0'0'3972,"57"-37"-3651,-26 28 511,5 4 65,1 0-641,-3 5-192,-1 0-64,-9 0-864,-8 2-450,-12 11-479,-4-3-930,-5 2-2049,-13-3-7368</inkml:trace>
</inkml:ink>
</file>

<file path=ppt/ink/ink5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5.146"/>
    </inkml:context>
    <inkml:brush xml:id="br0">
      <inkml:brushProperty name="width" value="0.025" units="cm"/>
      <inkml:brushProperty name="height" value="0.025" units="cm"/>
    </inkml:brush>
  </inkml:definitions>
  <inkml:trace contextRef="#ctx0" brushRef="#br0">0 23 16848,'0'0'5093,"51"-2"-4164,-16-5 512,6 3-480,4 0-545,1 3-352,-3 1-288,-6 0-2562,-8 0-3332,-5-5-9641</inkml:trace>
</inkml:ink>
</file>

<file path=ppt/ink/ink5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8.467"/>
    </inkml:context>
    <inkml:brush xml:id="br0">
      <inkml:brushProperty name="width" value="0.025" units="cm"/>
      <inkml:brushProperty name="height" value="0.025" units="cm"/>
    </inkml:brush>
  </inkml:definitions>
  <inkml:trace contextRef="#ctx0" brushRef="#br0">56 1 13453,'0'0'13089,"-1"9"-12774,-2 0-256,1-2-45,0 1-1,1-1 0,-1 0 1,1 1-1,1-1 0,-1 1 1,2 9-1,1-15-16,0-1 1,0 0-1,0 0 1,0 1-1,0-1 1,0-1-1,0 1 1,0 0-1,1-1 1,-1 1-1,0-1 1,0 1 0,1-1-1,-1 0 1,0 0-1,1 0 1,-1 0-1,4-2 1,7 3-15,-11-1 12,1 0 0,-1 0 0,0 1 1,0-1-1,0 1 0,0 0 0,0-1 0,-1 1 1,1 0-1,0 0 0,0 0 0,0 1 0,-1-1 1,1 0-1,0 0 0,-1 1 0,0-1 0,1 1 1,-1 0-1,0-1 0,0 1 0,1 0 0,-1 0 0,-1 0 1,1 0-1,0 0 0,0 0 0,-1 0 0,1 0 1,-1 0-1,0 0 0,1 0 0,-1 0 0,0 0 1,0 0-1,0 0 0,-1 0 0,1 0 0,0 0 1,-1 0-1,0 0 0,0 2 0,0 2 60,-1-1-1,0 0 1,0 0 0,0-1-1,0 1 1,-1 0 0,0-1-1,0 1 1,0-1-1,0 0 1,-1 0 0,0 0-1,1-1 1,-2 1 0,-7 5-1,7-7 192,1 0 0,-1-1 0,0 1 0,1-1 0,-1 0 0,0 0 0,0-1 0,0 1 0,-7-1 0,10 0-329,1 0-1,-1-1 1,1 1 0,-1 0-1,1 0 1,0-1 0,-1 1-1,1-1 1,0 1 0,-1-1-1,1 1 1,0-1-1,-1 0 1,1 0 0,0 1-1,0-1 1,0 0 0,0 0-1,0 0 1,0 0 0,0-1-1,0 1 1,0 0 0,1 0-1,-1 0 1,0-1 0,1 1-1,-1 0 1,1-1 0,-1 1-1,1-1 1,0 1 0,-1-3-1,2-39-10683,5 18-369</inkml:trace>
</inkml:ink>
</file>

<file path=ppt/ink/ink5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8.845"/>
    </inkml:context>
    <inkml:brush xml:id="br0">
      <inkml:brushProperty name="width" value="0.025" units="cm"/>
      <inkml:brushProperty name="height" value="0.025" units="cm"/>
    </inkml:brush>
  </inkml:definitions>
  <inkml:trace contextRef="#ctx0" brushRef="#br0">1 23 12748,'0'0'14862,"50"-6"-14574,-27 6-192,1 0-31,-2 0-130,1-1-831,1-2-930,-6 0-1729,2-2-2179,-5 1-9320</inkml:trace>
</inkml:ink>
</file>

<file path=ppt/ink/ink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5.602"/>
    </inkml:context>
    <inkml:brush xml:id="br0">
      <inkml:brushProperty name="width" value="0.025" units="cm"/>
      <inkml:brushProperty name="height" value="0.025" units="cm"/>
    </inkml:brush>
  </inkml:definitions>
  <inkml:trace contextRef="#ctx0" brushRef="#br0">403 0 13613,'-208'55'-1506,"14"-20"-7750</inkml:trace>
</inkml:ink>
</file>

<file path=ppt/ink/ink5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9.238"/>
    </inkml:context>
    <inkml:brush xml:id="br0">
      <inkml:brushProperty name="width" value="0.025" units="cm"/>
      <inkml:brushProperty name="height" value="0.025" units="cm"/>
    </inkml:brush>
  </inkml:definitions>
  <inkml:trace contextRef="#ctx0" brushRef="#br0">0 36 12556,'0'0'13389,"63"20"-12204,-27-30-673,4-2-320,-2 0-96,-3 1-64,-3 5-32,-6 2-576,-5 4-1026,-4 0-1152,-5 0-898,-7 0-2562</inkml:trace>
</inkml:ink>
</file>

<file path=ppt/ink/ink5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19.581"/>
    </inkml:context>
    <inkml:brush xml:id="br0">
      <inkml:brushProperty name="width" value="0.025" units="cm"/>
      <inkml:brushProperty name="height" value="0.025" units="cm"/>
    </inkml:brush>
  </inkml:definitions>
  <inkml:trace contextRef="#ctx0" brushRef="#br0">1 15 4901,'0'0'22133,"49"-2"-21813,-43 15-192,0 4-64,0-4 0,1-1-160,0-5-865,4-2-288,2-5-256,4 0-770,2-6-864,1-10-1793,-1 0-4773</inkml:trace>
  <inkml:trace contextRef="#ctx0" brushRef="#br0" timeOffset="1">226 1 14542,'0'0'6086,"-45"60"-3844,26-31-577,1 1 65,-2 2-257,4 2-672,1-3-513,2-2-160,6-2-96,1-4 0,3-3 0,1-4-320,2-3-737,0-4-961,5-2-768,3-6-1058,-3-1-3459</inkml:trace>
</inkml:ink>
</file>

<file path=ppt/ink/ink5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1.216"/>
    </inkml:context>
    <inkml:brush xml:id="br0">
      <inkml:brushProperty name="width" value="0.025" units="cm"/>
      <inkml:brushProperty name="height" value="0.025" units="cm"/>
    </inkml:brush>
  </inkml:definitions>
  <inkml:trace contextRef="#ctx0" brushRef="#br0">53 1 15855,'0'0'6876,"-3"11"-6401,-11 39-563,2 0 0,3 1 0,-5 73 0,17-119-5093,0-15 123,-3-4-863</inkml:trace>
</inkml:ink>
</file>

<file path=ppt/ink/ink5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1.545"/>
    </inkml:context>
    <inkml:brush xml:id="br0">
      <inkml:brushProperty name="width" value="0.025" units="cm"/>
      <inkml:brushProperty name="height" value="0.025" units="cm"/>
    </inkml:brush>
  </inkml:definitions>
  <inkml:trace contextRef="#ctx0" brushRef="#br0">0 37 10602,'0'0'12075,"64"-14"-11754,-38 11-225,3-1-64,1 3-641,-1-3-2081,-4 1-2051,0-4-6277</inkml:trace>
</inkml:ink>
</file>

<file path=ppt/ink/ink5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2.043"/>
    </inkml:context>
    <inkml:brush xml:id="br0">
      <inkml:brushProperty name="width" value="0.025" units="cm"/>
      <inkml:brushProperty name="height" value="0.025" units="cm"/>
    </inkml:brush>
  </inkml:definitions>
  <inkml:trace contextRef="#ctx0" brushRef="#br0">122 8 3299,'0'0'16789,"-8"-2"-16356,6 1-418,0 0 0,-1 1 1,1-1-1,0 1 0,-1-1 1,1 1-1,-1 0 0,1 0 1,0 0-1,-1 1 0,1-1 1,0 1-1,-1-1 0,1 1 1,0 0-1,-3 0 1,2 2 18,-1 0 1,1 0-1,-1 0 1,1 0-1,0 0 1,0 0-1,1 1 1,-1 0-1,1-1 1,-4 8-1,1-3 208,0 1 0,1 0-1,0 0 1,0 1 0,1-1-1,0 1 1,1 0 0,0 0-1,0 0 1,0 20 0,2-29-222,0-1 1,0 1 0,0-1-1,0 1 1,0 0 0,0-1-1,0 1 1,1 0-1,-1-1 1,0 1 0,0-1-1,1 1 1,-1 0-1,0-1 1,1 1 0,-1-1-1,0 1 1,1-1 0,-1 1-1,1-1 1,-1 0-1,1 1 1,-1-1 0,1 1-1,-1-1 1,1 0-1,-1 1 1,1-1 0,-1 0-1,1 0 1,0 1-1,22-6 863,16-21 415,-32 19-1224,-1 0 0,0 0 0,-1 0 0,1 0 0,-1-1 0,-1 0 0,1 0 0,-2 0 1,1-1-1,-1 1 0,0-1 0,-1 0 0,0 0 0,0 0 0,0-14 0,-2 23-78,0-1 1,0 0-1,0 1 0,0-1 0,0 1 1,0-1-1,0 0 0,0 1 0,-1-1 1,1 1-1,0-1 0,0 0 1,-1 1-1,1-1 0,0 1 0,-1-1 1,1 1-1,-1-1 0,1 1 0,-1-1 1,1 1-1,0 0 0,-1-1 0,0 1 1,1 0-1,-1-1 0,1 1 1,-1 0-1,1 0 0,-1-1 0,0 1 1,1 0-1,-1 0 0,1 0 0,-1 0 1,0 0-1,1 0 0,-1 0 1,0 0-1,1 0 0,-1 0 0,0 0 1,1 0-1,-1 0 0,1 1 0,-1-1 1,0 0-1,1 0 0,-1 1 0,1-1 1,-1 0-1,1 1 0,-1-1 1,1 1-1,-1 0 0,-31 23-1442,29-20 945,0 1 0,0 0-1,0 0 1,1 0 0,0 0 0,0 0-1,-1 7 1,-1 21-8109,4-21 998</inkml:trace>
</inkml:ink>
</file>

<file path=ppt/ink/ink5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2.422"/>
    </inkml:context>
    <inkml:brush xml:id="br0">
      <inkml:brushProperty name="width" value="0.025" units="cm"/>
      <inkml:brushProperty name="height" value="0.025" units="cm"/>
    </inkml:brush>
  </inkml:definitions>
  <inkml:trace contextRef="#ctx0" brushRef="#br0">11 1 12716,'0'0'7495,"0"68"-6694,-5-44-385,0 1-256,4-2-96,1-3-352,0-7-1121,0-5-1057,4-8-2467,4 0-7014</inkml:trace>
</inkml:ink>
</file>

<file path=ppt/ink/ink5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2.766"/>
    </inkml:context>
    <inkml:brush xml:id="br0">
      <inkml:brushProperty name="width" value="0.025" units="cm"/>
      <inkml:brushProperty name="height" value="0.025" units="cm"/>
    </inkml:brush>
  </inkml:definitions>
  <inkml:trace contextRef="#ctx0" brushRef="#br0">5 9 13196,'0'0'9017,"9"-1"-8910,-1-1-80,-5 1-15,0 0 0,0 0 0,0 0-1,0 1 1,0-1 0,0 1 0,0 0-1,0 0 1,0 0 0,0 0 0,0 0-1,0 1 1,3 0 0,-4 0 92,-1 1 0,0-1 0,0 0 0,0 0 0,0 0 0,0 1 0,-1-1 0,1 1 1,0-1-1,-1 0 0,1 1 0,0-1 0,-1 1 0,0-1 0,1 1 0,-1 0 0,0-1 0,0 1 0,0-1 0,0 1 0,0-1 0,0 1 0,-1 2 0,-5 37 298,-15 17 449,15-45-931,1 0 1,0 0-1,1 1 0,0-1 1,1 1-1,-1 20 0</inkml:trace>
  <inkml:trace contextRef="#ctx0" brushRef="#br0" timeOffset="1">0 159 5157,'0'0'19410,"50"-33"-18961,-28 28-385,1-2-353,3 0-2113,-5-4-2210,-2-2-5574</inkml:trace>
</inkml:ink>
</file>

<file path=ppt/ink/ink5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3.105"/>
    </inkml:context>
    <inkml:brush xml:id="br0">
      <inkml:brushProperty name="width" value="0.025" units="cm"/>
      <inkml:brushProperty name="height" value="0.025" units="cm"/>
    </inkml:brush>
  </inkml:definitions>
  <inkml:trace contextRef="#ctx0" brushRef="#br0">59 0 11563,'0'0'11574,"-7"10"-10619,-20 33-191,26-41-741,0-1 0,0 1 0,0 0 0,0 0 0,0 0 0,0 0 0,1 0 0,-1-1 0,1 1 0,0 0 0,-1 0 0,1 0 0,0 0 0,1 4 0,-1-6-34,0 1 0,1 0 0,-1 0 0,0 0 0,1 0 0,-1 0 0,1 0 0,0 0 0,-1-1 0,1 1 0,0 0 0,-1 0 0,1-1 0,0 1 0,0-1 0,0 1 0,-1-1 0,1 1 0,0-1 0,2 1 0,4 1-198,1 0 1,-1-1-1,1 0 1,0 0-1,-1-1 1,9-1-1,17 3-939,-31-2 1128,-1 1 0,1-1 0,-1 1 0,0 0 0,1 0 0,-1-1 0,0 1 0,1 0-1,-1 0 1,0 0 0,0 0 0,0 1 0,0-1 0,0 0 0,0 0 0,0 1 0,-1-1-1,1 0 1,0 1 0,-1-1 0,1 1 0,-1-1 0,1 1 0,-1-1 0,0 1-1,1-1 1,-1 1 0,0-1 0,0 1 0,0 0 0,0-1 0,-1 1 0,1-1 0,0 1-1,-1-1 1,1 1 0,-1-1 0,1 1 0,-1-1 0,0 0 0,1 1 0,-2 1 0,-3 6 539,0-1 1,0 0-1,-1 1 1,1-2 0,-9 9-1,10-12-206,-30 28 2379,32-31-2704,0 1 0,0-1 0,0 0 1,0 0-1,0 0 0,0 0 0,0 0 0,0 0 1,0 0-1,0-1 0,-1 1 0,1-1 0,0 0 1,0 1-1,-1-1 0,1 0 0,-4-1 0,5 0-569,-1-1 0,1 0 0,-1 1 0,1-1 0,0 0 0,-1 0-1,1 1 1,0-1 0,0 0 0,0 0 0,1 0 0,-1-1 0,0 1 0,1 0-1,-1 0 1,1 0 0,0 0 0,0-3 0,-1-1-2343,-5-22-9045</inkml:trace>
</inkml:ink>
</file>

<file path=ppt/ink/ink5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3.436"/>
    </inkml:context>
    <inkml:brush xml:id="br0">
      <inkml:brushProperty name="width" value="0.025" units="cm"/>
      <inkml:brushProperty name="height" value="0.025" units="cm"/>
    </inkml:brush>
  </inkml:definitions>
  <inkml:trace contextRef="#ctx0" brushRef="#br0">0 18 15150,'0'0'6054,"47"-14"-5381,-25 12-161,3 2-352,-1 0-256,-1 0-1858,-3 0-2594,-2-2-7720</inkml:trace>
  <inkml:trace contextRef="#ctx0" brushRef="#br0" timeOffset="1">383 114 19699,'0'0'5701</inkml:trace>
</inkml:ink>
</file>

<file path=ppt/ink/ink5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3.777"/>
    </inkml:context>
    <inkml:brush xml:id="br0">
      <inkml:brushProperty name="width" value="0.025" units="cm"/>
      <inkml:brushProperty name="height" value="0.025" units="cm"/>
    </inkml:brush>
  </inkml:definitions>
  <inkml:trace contextRef="#ctx0" brushRef="#br0">1 0 18289,'0'0'9898,"0"60"-9802,0-46-96,0 0-609,7-6-512,5-3-512,2-5-930,2 0-416,1-10-2434</inkml:trace>
</inkml:ink>
</file>

<file path=ppt/ink/ink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191"/>
    </inkml:context>
    <inkml:brush xml:id="br0">
      <inkml:brushProperty name="width" value="0.025" units="cm"/>
      <inkml:brushProperty name="height" value="0.025" units="cm"/>
    </inkml:brush>
  </inkml:definitions>
  <inkml:trace contextRef="#ctx0" brushRef="#br0">42 1 19859,'0'0'8071,"0"82"-7686,-2-32-321,-1 4-32,0 0-449,-1-4-672,1-1-800,0-8-994,-3-7 160,-2-11-1248,-1-10-6023</inkml:trace>
</inkml:ink>
</file>

<file path=ppt/ink/ink5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4.136"/>
    </inkml:context>
    <inkml:brush xml:id="br0">
      <inkml:brushProperty name="width" value="0.025" units="cm"/>
      <inkml:brushProperty name="height" value="0.025" units="cm"/>
    </inkml:brush>
  </inkml:definitions>
  <inkml:trace contextRef="#ctx0" brushRef="#br0">127 1 19538,'0'0'2680,"-8"9"-155,-6 7-1958,0 1 1,2 1-1,0 0 0,1 1 0,1 0 0,0 1 0,2 0 0,-7 23 0,12-33-701,-4 26 8,5-12-3212</inkml:trace>
</inkml:ink>
</file>

<file path=ppt/ink/ink5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4.466"/>
    </inkml:context>
    <inkml:brush xml:id="br0">
      <inkml:brushProperty name="width" value="0.025" units="cm"/>
      <inkml:brushProperty name="height" value="0.025" units="cm"/>
    </inkml:brush>
  </inkml:definitions>
  <inkml:trace contextRef="#ctx0" brushRef="#br0">0 63 5733,'0'0'20468,"81"5"-18963,-43-17-576,2 1-352,1-2-353,-5 1-160,-2 1 32,-8 4-288,-3 6-481,-7 1-704,-4 0-865,3 0-1057,-5 0-705,-2 4-2178</inkml:trace>
</inkml:ink>
</file>

<file path=ppt/ink/ink5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4.837"/>
    </inkml:context>
    <inkml:brush xml:id="br0">
      <inkml:brushProperty name="width" value="0.025" units="cm"/>
      <inkml:brushProperty name="height" value="0.025" units="cm"/>
    </inkml:brush>
  </inkml:definitions>
  <inkml:trace contextRef="#ctx0" brushRef="#br0">1 15 14990,'0'0'13965,"3"49"-13516,7-38-257,1-1-192,2-4 0,4-1-320,2-5-513,4 0-833,3-6-1056,0-11-2051,-3-3-3651</inkml:trace>
  <inkml:trace contextRef="#ctx0" brushRef="#br0" timeOffset="1">223 0 14029,'0'0'5702,"-45"59"-2788,21-27-543,4 2-866,-1-2 33,6-1-513,4-2-801,3-2-160,3-4-128,3-1-1185,2-4-1826,0-5-1762,0-3-2690</inkml:trace>
</inkml:ink>
</file>

<file path=ppt/ink/ink5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7.736"/>
    </inkml:context>
    <inkml:brush xml:id="br0">
      <inkml:brushProperty name="width" value="0.025" units="cm"/>
      <inkml:brushProperty name="height" value="0.025" units="cm"/>
    </inkml:brush>
  </inkml:definitions>
  <inkml:trace contextRef="#ctx0" brushRef="#br0">9 1 17713,'0'0'5413,"-9"54"-4837,25-17-223,5 11-65,3 3-32,4 2-192,1-2-32,2-2-256,4-5-993,-3-9-1281,-5-8-1891,-3-7-2881</inkml:trace>
</inkml:ink>
</file>

<file path=ppt/ink/ink5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1:28.065"/>
    </inkml:context>
    <inkml:brush xml:id="br0">
      <inkml:brushProperty name="width" value="0.025" units="cm"/>
      <inkml:brushProperty name="height" value="0.025" units="cm"/>
    </inkml:brush>
  </inkml:definitions>
  <inkml:trace contextRef="#ctx0" brushRef="#br0">8 0 15375,'0'0'9865,"-8"49"-9545,19-12 97,6 8 31,10 7-352,0 4-384,8-2-1314,-1 2-2017,-2-2-3460</inkml:trace>
</inkml:ink>
</file>

<file path=ppt/ink/ink5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18.543"/>
    </inkml:context>
    <inkml:brush xml:id="br0">
      <inkml:brushProperty name="width" value="0.025" units="cm"/>
      <inkml:brushProperty name="height" value="0.025" units="cm"/>
    </inkml:brush>
  </inkml:definitions>
  <inkml:trace contextRef="#ctx0" brushRef="#br0">13 24 7911,'11'-17'10454,"-6"11"-4315,-4 21-1896,-3 17-4766,0 10 577,-9 56-1,1-28-2403,6 1-5550</inkml:trace>
</inkml:ink>
</file>

<file path=ppt/ink/ink5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18.942"/>
    </inkml:context>
    <inkml:brush xml:id="br0">
      <inkml:brushProperty name="width" value="0.025" units="cm"/>
      <inkml:brushProperty name="height" value="0.025" units="cm"/>
    </inkml:brush>
  </inkml:definitions>
  <inkml:trace contextRef="#ctx0" brushRef="#br0">44 136 5285,'0'0'14398,"-8"-9"-12017,-21-28-428,28 36-1860,0 0 0,1 0 0,-1 1 0,0-1-1,1 0 1,-1 0 0,1 0 0,0 0 0,-1 0 0,1 0-1,0 0 1,-1-1 0,1 1 0,0 0 0,0 0-1,0 0 1,0 0 0,0 0 0,0 0 0,0 0 0,1 0-1,-1 0 1,0 0 0,1-1 0,-1 1 0,0 0-1,1 0 1,-1 1 0,1-1 0,0 0 0,-1 0-1,1 0 1,1-1 0,28-17 433,-24 16-284,5-2-136,0 0 1,0 0-1,0 1 0,0 1 0,1 0 0,0 0 1,0 2-1,0-1 0,0 1 0,0 1 1,0 0-1,14 2 0,-20-1-114,0 0 1,-1 0-1,1 1 1,-1-1-1,1 1 1,-1 0-1,0 1 0,0-1 1,0 1-1,0 0 1,0 0-1,-1 1 1,1 0-1,-1-1 1,0 1-1,0 1 0,0-1 1,-1 0-1,1 1 1,-1 0-1,0 0 1,-1 0-1,1 0 0,-1 0 1,0 1-1,0-1 1,1 9-1,-1-4 146,-1 0 0,0 0 0,0 0-1,-1 1 1,0-1 0,-1 0 0,0 0-1,-1 0 1,0 0 0,-1 0 0,0 0-1,0 0 1,-1-1 0,0 1 0,-1-1 0,0 0-1,0 0 1,-1-1 0,0 0 0,-1 0-1,0 0 1,0-1 0,0 0 0,-1 0-1,-14 9 1,19-14-134,0 0 0,0-1 0,0 1 1,-1-1-1,1 1 0,-1-1 0,1 0 0,-1 0 0,0 0 0,1-1 0,-1 0 0,0 1 0,1-1 0,-1 0 0,0-1 0,1 1 1,-1-1-1,0 1 0,1-1 0,-1 0 0,-4-2 0,-2-3-5,0 0 0,0 0 0,1-1 0,0 0 0,-12-12 0,-20-15-8,23 29-3357,18 5 3257,0 0 1,0 0-1,-1 0 0,1 0 1,0 0-1,0 0 0,-1 0 1,1 0-1,0 1 0,0-1 1,-1 0-1,1 0 0,0 0 1,0 0-1,0 1 0,-1-1 1,1 0-1,0 0 0,0 0 1,0 1-1,0-1 0,0 0 0,-1 0 1,1 1-1,0-1 0,0 0 1,0 0-1,0 1 0,0-1 1,0 0-1,0 0 0,0 1 1,0-1-1,0 0 0,0 1 1,0-1-1,0 0 0,0 0 1,0 1-1,0-1 0,0 0 1,0 0-1,0 1 0,1-1 1,-1 0-1,0 0 0,0 1 0,0-1 1,0 0-1,1 0 0,-1 0 1,0 1-1,0-1 0,0 0 1,1 0-1,-1 0 0,0 0 1,0 0-1,1 1 0,9 7-7012</inkml:trace>
</inkml:ink>
</file>

<file path=ppt/ink/ink5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19.583"/>
    </inkml:context>
    <inkml:brush xml:id="br0">
      <inkml:brushProperty name="width" value="0.025" units="cm"/>
      <inkml:brushProperty name="height" value="0.025" units="cm"/>
    </inkml:brush>
  </inkml:definitions>
  <inkml:trace contextRef="#ctx0" brushRef="#br0">113 85 6566,'0'0'5013,"10"-8"-1762,6-5-1971,24-20 2584,6 3 4915,-46 29-7963,-18 14 247,-18 12-485,-43 44-1,68-59-468,1 0 0,0 1 0,1 0 0,0 1 0,1 0-1,0 1 1,1 0 0,-6 14 0,11-24-107,1 0 0,0 0 0,0 0 0,1 0 0,-1-1 0,1 1 0,-1 1 0,1-1 0,0 0 0,0 0 0,0 0 0,1 0 0,-1 0 0,1 0 0,1 4 0,-1-5 1,0-1-1,0 1 1,0 0-1,1-1 1,-1 1-1,0 0 1,1-1 0,-1 0-1,1 1 1,0-1-1,-1 0 1,1 0-1,0 0 1,0 0-1,0 0 1,0 0-1,2 0 1,9 2-33,1-1 1,-1-1 0,0 0-1,0-1 1,24-2 0,-5 0-204,20-2-4233,-20-6-5311,-10-1-6782</inkml:trace>
</inkml:ink>
</file>

<file path=ppt/ink/ink5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0.259"/>
    </inkml:context>
    <inkml:brush xml:id="br0">
      <inkml:brushProperty name="width" value="0.025" units="cm"/>
      <inkml:brushProperty name="height" value="0.025" units="cm"/>
    </inkml:brush>
  </inkml:definitions>
  <inkml:trace contextRef="#ctx0" brushRef="#br0">0 23 18321,'0'0'10026,"82"-11"-9001,-41 8-417,4-2-447,-3 3-129,2 0-161,-8 2-1184,-5 0-1954,-8 0-1345,-12 0-2851</inkml:trace>
</inkml:ink>
</file>

<file path=ppt/ink/ink5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0.596"/>
    </inkml:context>
    <inkml:brush xml:id="br0">
      <inkml:brushProperty name="width" value="0.025" units="cm"/>
      <inkml:brushProperty name="height" value="0.025" units="cm"/>
    </inkml:brush>
  </inkml:definitions>
  <inkml:trace contextRef="#ctx0" brushRef="#br0">1 14 15214,'0'0'12268,"71"4"-11211,-35-6-929,6 0-544,-2-2-2019,2-1-1376,-6 0-2659</inkml:trace>
</inkml:ink>
</file>

<file path=ppt/ink/ink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565"/>
    </inkml:context>
    <inkml:brush xml:id="br0">
      <inkml:brushProperty name="width" value="0.025" units="cm"/>
      <inkml:brushProperty name="height" value="0.025" units="cm"/>
    </inkml:brush>
  </inkml:definitions>
  <inkml:trace contextRef="#ctx0" brushRef="#br0">10 75 16239,'0'0'3689,"-2"-9"-972,-5-30-229,6 38-2409,1 0 0,0 0 0,0 0-1,0 0 1,0 1 0,0-1 0,0 0 0,0 0-1,1 0 1,-1 0 0,0 1 0,0-1 0,1 0-1,-1 0 1,0 0 0,1 1 0,-1-1 0,1 0-1,-1 1 1,1-1 0,-1 0 0,1 1 0,-1-1-1,1 0 1,0 1 0,-1-1 0,1 1 0,0-1-1,0 1 1,-1 0 0,1-1 0,0 1 0,0 0-1,0 0 1,1-1 0,31-1 319,-25 2-168,12 0-153,-1 0 0,1 1 0,-1 1 0,0 1 0,38 11 0,-54-13-72,1 0-1,0 0 1,0 1 0,0 0-1,-1 0 1,1 0 0,-1 0-1,0 0 1,1 1 0,-1-1-1,0 1 1,0 0 0,-1 0-1,1 0 1,-1 0 0,1 1-1,-1-1 1,0 1 0,0-1-1,0 1 1,-1 0-1,0 0 1,1 0 0,-1-1-1,0 1 1,-1 0 0,1 1-1,-1-1 1,0 0 0,0 0-1,0 0 1,0 0 0,-1 0-1,0 0 1,-2 7 0,-1 0 187,0 0 0,-1 0 1,-1 0-1,0-1 0,0 0 1,-1 0-1,0-1 1,-1 0-1,-15 15 0,10-12 96,2 2 0,-1 0 0,-11 19 0,22-32-276,1 0 1,-1 0 0,0 0 0,1 0 0,-1 0 0,1 0 0,-1 0 0,1 0 0,0 0 0,-1 0 0,1 1 0,0-1 0,0 0 0,0 0-1,0 0 1,0 0 0,0 0 0,0 1 0,0-1 0,0 0 0,0 0 0,1 0 0,-1 0 0,0 0 0,1 1 0,0 0 0,1-1-5,-1 0 1,0 0 0,1 0-1,-1 0 1,1 0-1,0 0 1,-1 0 0,1-1-1,0 1 1,-1-1 0,1 1-1,0-1 1,0 0 0,-1 1-1,4-1 1,9 0-57,0-1 0,1 0 1,17-4-1,-29 4 24,70-16-3103,-26 3-3451,-12 2-2231</inkml:trace>
</inkml:ink>
</file>

<file path=ppt/ink/ink5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0.934"/>
    </inkml:context>
    <inkml:brush xml:id="br0">
      <inkml:brushProperty name="width" value="0.025" units="cm"/>
      <inkml:brushProperty name="height" value="0.025" units="cm"/>
    </inkml:brush>
  </inkml:definitions>
  <inkml:trace contextRef="#ctx0" brushRef="#br0">244 39 2146,'0'0'26169,"-10"-8"-25422,5 3-636,3 3-96,0 0 1,0 0-1,0 0 1,0 0-1,0 1 0,0-1 1,0 0-1,0 1 1,-1-1-1,1 1 1,-1 0-1,1 0 1,-1 0-1,1 0 1,-1 1-1,0-1 1,1 0-1,-1 1 1,0 0-1,1 0 1,-1 0-1,0 0 1,0 0-1,1 0 1,-1 1-1,-4 1 1,-9 7 54,1 0 1,0 2 0,0-1-1,-25 26 1,34-30-14,1-1-1,0 1 1,0 0 0,0 0 0,1 1-1,0 0 1,0-1 0,0 1 0,1 0-1,0 1 1,1-1 0,0 1 0,-3 14-1,5-20-50,0 0 0,1 0 0,-1 0 0,1-1 0,-1 1 0,1 0-1,0 0 1,0-1 0,-1 1 0,1-1 0,0 1 0,1-1 0,-1 1-1,0-1 1,0 1 0,1-1 0,-1 0 0,0 0 0,1 0-1,-1 1 1,1-2 0,0 1 0,-1 0 0,1 0 0,0 0 0,-1-1-1,1 1 1,0-1 0,0 1 0,0-1 0,0 0 0,-1 0 0,1 0-1,2 0 1,14 2 9,-1-2 0,31-1 0,-31 0-152,67-9-2347,-57 4-1188,1-1-3566,-21 5 127</inkml:trace>
</inkml:ink>
</file>

<file path=ppt/ink/ink5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1.287"/>
    </inkml:context>
    <inkml:brush xml:id="br0">
      <inkml:brushProperty name="width" value="0.025" units="cm"/>
      <inkml:brushProperty name="height" value="0.025" units="cm"/>
    </inkml:brush>
  </inkml:definitions>
  <inkml:trace contextRef="#ctx0" brushRef="#br0">1 37 16111,'0'0'14958,"75"7"-13965,-31-15-672,1-1-257,-2 1-96,-4 2-1057,-4 2-865,-4 1-1666,-8 1-1088,-2-2-1922</inkml:trace>
</inkml:ink>
</file>

<file path=ppt/ink/ink5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1.673"/>
    </inkml:context>
    <inkml:brush xml:id="br0">
      <inkml:brushProperty name="width" value="0.025" units="cm"/>
      <inkml:brushProperty name="height" value="0.025" units="cm"/>
    </inkml:brush>
  </inkml:definitions>
  <inkml:trace contextRef="#ctx0" brushRef="#br0">0 0 12908,'0'0'13432,"4"9"-11820,-2-4-1515,0 1 1,1 0 0,0-1 0,0 0-1,1 0 1,0 0 0,-1 0 0,1 0-1,1-1 1,-1 1 0,1-1-1,0 0 1,0-1 0,0 1 0,0-1-1,1 0 1,-1 0 0,1-1-1,0 0 1,-1 0 0,1 0 0,10 1-1,-8-2-1034,0-1-1,1-1 1,-1 1-1,0-1 0,1-1 1,-1 0-1,14-4 1,-15 3-1046,-1-1 1,1 1 0,-1-1 0,1 0-1,7-7 1,5-7-8823</inkml:trace>
  <inkml:trace contextRef="#ctx0" brushRef="#br0" timeOffset="1">280 6 9417,'0'0'14510,"-54"71"-12717,34-38-31,1 2-417,1-3-480,3-1-192,5-4-385,6-6-192,4-5-352,0-7-1858,12-7-2691,5-2-4355</inkml:trace>
</inkml:ink>
</file>

<file path=ppt/ink/ink5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0:35.868"/>
    </inkml:context>
    <inkml:brush xml:id="br0">
      <inkml:brushProperty name="width" value="0.025" units="cm"/>
      <inkml:brushProperty name="height" value="0.025" units="cm"/>
    </inkml:brush>
  </inkml:definitions>
  <inkml:trace contextRef="#ctx0" brushRef="#br0">4252 361 6951,'-253'15'2596,"220"-15"-2277,1-2 0,0-2 0,-1 0 0,2-2 0,-57-19 1,-116-66 566,147 62-240,-1 3 0,-1 2-1,-92-24 1,-572-45 1286,679 89-1835,-214-15 106,-319 18 0,473 11-1,2 4 0,0 4 0,-104 33-1,-291 116 401,372-122-709,83-31 114,0 3-1,1 1 1,1 2-1,1 2 0,-54 40 1,77-49-12,0 0 0,1 2 1,1 0-1,0 0 0,1 1 1,1 1-1,0 0 0,1 1 1,1 0-1,1 1 0,1 0 0,0 0 1,2 1-1,-5 20 0,7-26-6,2-1 0,0 0-1,0 1 1,2-1-1,-1 1 1,2-1 0,0 1-1,0-1 1,1 1 0,1-1-1,0 0 1,1 0-1,1 0 1,0 0 0,0-1-1,1 0 1,1 0 0,0-1-1,0 1 1,1-1-1,1-1 1,16 17 0,7 3-8,2-2 0,0-1 0,2-2 0,0-1 0,58 27 0,209 74-214,-121-67-200,2-8 0,2-8 0,236 23 0,-98-39 87,352-16 0,-303-31 466,477-90 0,-356 4 674,-443 91-596,0-2 1,-1-2-1,-1-2 0,-1-2 1,-1-3-1,-1-1 1,55-46-1,-83 58-130,-1 0 1,-1-1-1,0-1 0,-1 0 0,-1-1 1,-1-1-1,-1 0 0,0-1 0,-2 0 1,0-1-1,-2 0 0,0 0 0,7-36 1,-12 38-31,0 0 0,-2-1 1,0 1-1,-1-1 1,-1 1-1,-1-1 0,-1 1 1,0 0-1,-2 0 0,0 0 1,-2 1-1,0 0 1,-1 0-1,-1 0 0,-21-33 1,13 28-14,-1 0 0,-1 1 0,-1 1 0,-1 1-1,-1 1 1,-1 1 0,-42-28 0,31 27-40,-1 2-1,0 1 1,-1 1-1,-1 3 1,-44-11-1,12 8-216,-2 3-1,-73-3 1,-143 6-1382,-9 10-1851</inkml:trace>
</inkml:ink>
</file>

<file path=ppt/ink/ink5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7:47.957"/>
    </inkml:context>
    <inkml:brush xml:id="br0">
      <inkml:brushProperty name="width" value="0.025" units="cm"/>
      <inkml:brushProperty name="height" value="0.025" units="cm"/>
    </inkml:brush>
  </inkml:definitions>
  <inkml:trace contextRef="#ctx0" brushRef="#br0">290 40 8296,'0'0'10895,"-9"-6"-10601,5 4-165,0-1 0,0 1 1,0-1-1,0 1 0,0 0 0,-1 0 0,1 1 1,-1-1-1,1 1 0,-1 0 0,1 1 0,-1-1 1,1 1-1,-1-1 0,0 1 0,1 1 0,-1-1 1,0 1-1,1 0 0,-1 0 0,1 0 0,-1 0 0,1 1 1,-8 3-1,-1 4 159,1 1-1,-1 0 1,2 0 0,-1 2 0,2-1 0,-1 1-1,2 1 1,0-1 0,0 2 0,1-1 0,-9 22-1,11-21-256,1 1 0,0-1-1,2 1 1,-1 0 0,2 0-1,0 0 1,1 0 0,0 0-1,1 1 1,1-1-1,0 0 1,1 0 0,1 0-1,0 0 1,1 0 0,1-1-1,0 0 1,13 24 0,-9-22-28,29 51 0,-36-64-3,1 0 0,-1 0 0,1 1 0,-1-1 0,1-1 0,0 1 0,0 0 0,0-1 0,0 0-1,1 1 1,-1-1 0,1-1 0,-1 1 0,1 0 0,5 1 0,-7-3 17,0 0 0,1 0 0,-1-1 0,0 1-1,1-1 1,-1 1 0,0-1 0,0 0 0,1 1 0,-1-1 0,0 0 0,0 0 0,0-1-1,0 1 1,0 0 0,0-1 0,-1 1 0,1-1 0,0 0 0,-1 1 0,1-1-1,-1 0 1,0 0 0,1 0 0,0-3 0,5-8 223,0-1-1,9-26 1,-11 25-111,12-30 80,-1-2 1,-3 1 0,-2-2-1,-2 0 1,-2 0 0,1-60 0,-8 103-363,-1 1 0,1 0 0,-1 0 0,0 0 0,0 0 0,-1 0 1,1 0-1,-1 1 0,0-1 0,0 0 0,0 1 0,-1-1 0,1 1 0,-1 0 1,1 0-1,-1 0 0,0 0 0,-7-5 0,-17-19-7870,21 18 1932</inkml:trace>
</inkml:ink>
</file>

<file path=ppt/ink/ink5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51.918"/>
    </inkml:context>
    <inkml:brush xml:id="br0">
      <inkml:brushProperty name="width" value="0.025" units="cm"/>
      <inkml:brushProperty name="height" value="0.025" units="cm"/>
    </inkml:brush>
  </inkml:definitions>
  <inkml:trace contextRef="#ctx0" brushRef="#br0">1 1 7527,'0'0'6673,"8"1"-5765,-1 0-591,-5-1-189,0 0 0,0 0 0,1 0 0,-1 0 0,0 1 0,0-1 0,0 1 0,0-1 0,0 1 0,0 0 0,0 0 0,-1 0 0,1 0 0,0 0 0,0 1 0,-1-1 0,1 0 0,0 1 0,-1-1 0,0 1 0,1-1 0,1 5 0,-1-4 52,0 1-1,0 0 1,1-1-1,-1 1 1,0-1-1,1 0 1,0 0-1,-1 0 1,1 0-1,0 0 1,0-1-1,0 1 1,0-1-1,1 0 1,-1 0-1,3 1 1,63 10 75,-38-8 287,4 4-266,-1 2 0,37 16 0,-35-12-217,57 14-1,-62-21-74,0-1 0,1-2 0,0-1 0,0-2 0,0-1 0,64-8 0,112-9 5,-109 12 471,-75 3-389,-1 0 1,1 2 0,-1 1-1,1 0 1,-1 2 0,33 8-1,-5 0 72,1-2 0,0-2 0,72-1 0,-88-4 33,-13-1-135,-1-1 0,1-1 1,0-1-1,-1 0 1,0-2-1,1-1 0,28-10 1,-42 12-101,0 1-1,0 0 1,0 1 0,17-1 0,13-3-772,-38 5 715,-1 0-1,0 0 0,0 0 1,0 0-1,1 0 0,-1 0 0,0 0 1,0 0-1,0 0 0,0-1 1,0 1-1,1 0 0,-1 0 0,0 0 1,0 0-1,0 0 0,0-1 1,0 1-1,0 0 0,0 0 0,1 0 1,-1 0-1,0-1 0,0 1 1,0 0-1,0 0 0,0 0 1,0-1-1,0 1 0,0 0 0,0 0 1,0 0-1,0-1 0,0 1 1,0 0-1,0 0 0,0 0 0,0-1 1,-1 1-1,1 0 0,0 0 1,0 0-1,0 0 0,0-1 1,0 1-1,0 0 0,0 0 0,-1 0 1,1 0-1,0 0 0,0-1 1,0 1-1,0 0 0,-1 0 0,1 0 1,0 0-1,0 0 0,-16-10-7810</inkml:trace>
</inkml:ink>
</file>

<file path=ppt/ink/ink5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56.140"/>
    </inkml:context>
    <inkml:brush xml:id="br0">
      <inkml:brushProperty name="width" value="0.025" units="cm"/>
      <inkml:brushProperty name="height" value="0.025" units="cm"/>
    </inkml:brush>
  </inkml:definitions>
  <inkml:trace contextRef="#ctx0" brushRef="#br0">339 59 6758,'0'0'6305,"-11"0"-4938,3 0-1381,-1 0 1,1 1-1,0-1 0,-1 2 1,1-1-1,0 1 1,0 0-1,0 1 1,0 0-1,0 0 1,1 1-1,-10 6 0,7-3 57,1 1-1,0 1 1,0-1-1,1 1 1,0 1-1,0 0 1,1 0-1,1 0 1,0 1-1,0 0 1,-6 17-1,-2 13-1048,-16 82 0,20-80 357,-11 59 1099,4 1 1,-7 207-1,24-298-424,1 0-1,0 1 1,0-1 0,1 0 0,1 0 0,0 0 0,0 0-1,2-1 1,10 22 0,-11-25-18,1-1 0,0 0-1,1 0 1,0 0 0,0-1-1,1 1 1,-1-2 0,1 1-1,0-1 1,1 0 0,-1 0-1,1-1 1,0 0 0,13 4-1,-6-3 40,1-1-1,-1 0 1,1-1-1,0-1 1,0 0-1,0-1 0,0-1 1,0-1-1,0 0 1,-1-1-1,1-1 0,0 0 1,-1-1-1,1 0 1,-1-2-1,0 0 1,-1 0-1,1-2 0,-2 1 1,15-11-1,-9 4-100,-1 0-1,0-1 0,-1-1 0,-1-1 0,-1 0 1,0-1-1,-1-1 0,-1 0 0,-1-1 1,0 0-1,-2-1 0,0 0 0,8-28 1,-6-1 705,-2-1 0,-2 0 0,-2 0 1,-2 0-1,-3 0 0,-6-67 1,3 102-451,-1 0 1,0 1-1,-1-1 1,0 1 0,-2-1-1,0 1 1,0 0-1,-1 1 1,-1 0 0,-1 0-1,0 1 1,0 0-1,-1 0 1,-1 1 0,0 1-1,-1-1 1,-17-11-1,4 4-315,-1 1-1,0 1 1,-31-13-1,9 8-2281,-50-15-1,39 19-2915</inkml:trace>
</inkml:ink>
</file>

<file path=ppt/ink/ink5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13.510"/>
    </inkml:context>
    <inkml:brush xml:id="br0">
      <inkml:brushProperty name="width" value="0.025" units="cm"/>
      <inkml:brushProperty name="height" value="0.025" units="cm"/>
    </inkml:brush>
  </inkml:definitions>
  <inkml:trace contextRef="#ctx0" brushRef="#br0">1 126 7399,'0'0'8419,"9"-5"-7549,-1 0-599,0 1 0,1 1 0,0 0 1,-1 0-1,1 0 0,0 1 0,0 1 0,1-1 0,12 1 1,171 7 1488,65-1-515,129-26-703,28-1-326,868 27 1092,-1250-3-1292,140 14-37,-159-12-30,-21 0-23,-25 1 135,-532-6 69,-1-37 31,-202-7-41,484 45-108,-251-12 19,777 13-397,-95-4 219,1540 101-3782,-1679-98 3929,397 24 368,-437-36 1613,-64-3-1662,-147-7-1,-101 19-496,221 4 125,-528 9-4683,480-6 492</inkml:trace>
</inkml:ink>
</file>

<file path=ppt/ink/ink5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4.645"/>
    </inkml:context>
    <inkml:brush xml:id="br0">
      <inkml:brushProperty name="width" value="0.025" units="cm"/>
      <inkml:brushProperty name="height" value="0.025" units="cm"/>
    </inkml:brush>
  </inkml:definitions>
  <inkml:trace contextRef="#ctx0" brushRef="#br0">13 47 12075,'-7'-4'4709,"2"-1"-2467,5 0 1217,0 0-1601,5-2-833,14 3 128,6-1-64,6-1-512,0 3-225,4 1-256,-2 2-64,-3 0-224,-3 1-1313,-1 7-1250,-9 2-1601,-9 0-1602,-8-2-5413</inkml:trace>
</inkml:ink>
</file>

<file path=ppt/ink/ink5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4.981"/>
    </inkml:context>
    <inkml:brush xml:id="br0">
      <inkml:brushProperty name="width" value="0.025" units="cm"/>
      <inkml:brushProperty name="height" value="0.025" units="cm"/>
    </inkml:brush>
  </inkml:definitions>
  <inkml:trace contextRef="#ctx0" brushRef="#br0">1 41 13933,'0'0'10154,"61"-6"-9289,-28-2-449,6 4-384,-1-1-673,1-1-2530,-3 2-2722,-2-4-6151</inkml:trace>
</inkml:ink>
</file>

<file path=ppt/ink/ink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922"/>
    </inkml:context>
    <inkml:brush xml:id="br0">
      <inkml:brushProperty name="width" value="0.025" units="cm"/>
      <inkml:brushProperty name="height" value="0.025" units="cm"/>
    </inkml:brush>
  </inkml:definitions>
  <inkml:trace contextRef="#ctx0" brushRef="#br0">1 1 13164,'0'0'2114</inkml:trace>
</inkml:ink>
</file>

<file path=ppt/ink/ink5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5.335"/>
    </inkml:context>
    <inkml:brush xml:id="br0">
      <inkml:brushProperty name="width" value="0.025" units="cm"/>
      <inkml:brushProperty name="height" value="0.025" units="cm"/>
    </inkml:brush>
  </inkml:definitions>
  <inkml:trace contextRef="#ctx0" brushRef="#br0">43 0 13549,'0'0'5989,"-30"51"-5572,24-27-257,2 3-128,1-1 0,3 0-128,0-1-545,0-4-416,0-2-736,0-7-1442,0-4-1057</inkml:trace>
</inkml:ink>
</file>

<file path=ppt/ink/ink5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5.666"/>
    </inkml:context>
    <inkml:brush xml:id="br0">
      <inkml:brushProperty name="width" value="0.025" units="cm"/>
      <inkml:brushProperty name="height" value="0.025" units="cm"/>
    </inkml:brush>
  </inkml:definitions>
  <inkml:trace contextRef="#ctx0" brushRef="#br0">0 34 16912,'0'0'6822,"13"-5"-6021,0-1-639,0 1-1,0 1 0,0 0 0,0 1 1,20-2-1,-25 4-135,0 1 0,1 0 1,-1 0-1,0 1 0,0 0 0,1 0 0,-1 1 0,0 0 0,0 0 1,-1 1-1,1 0 0,10 6 0,-13-7-38,0 1 0,-1 0 0,0 0 0,1 0 0,-1 1-1,0 0 1,0 0 0,-1 0 0,1 0 0,-1 0 0,0 1 0,0-1 0,-1 1 0,1 0-1,-1 0 1,0 0 0,0 0 0,1 7 0,-2-5 146,-1 0 0,0-1 0,0 1 0,0 0 0,-1-1 1,0 1-1,0-1 0,-1 1 0,0-1 0,0 1 0,0-1 0,-1 0 0,-4 7 0,1-2 147,-1 0-1,-1 0 0,0 0 0,0-1 1,-1 0-1,-1-1 0,1 0 0,-1-1 1,-1 0-1,0 0 0,0-1 0,0-1 1,-1 1-1,-19 6 0,20-11-406,0 1 0,0-2 0,0 1 0,-21-1 0,32-1 46,0 0 0,0 0 0,-1 0 0,1 0-1,0 0 1,0 0 0,0 0 0,-1 0 0,1 0 0,0 0 0,0 0-1,-1 0 1,1 0 0,0 0 0,0-1 0,0 1 0,-1 0 0,1 0 0,0 0-1,0 0 1,0 0 0,0 0 0,-1-1 0,1 1 0,0 0 0,0 0-1,0 0 1,0 0 0,0-1 0,0 1 0,-1 0 0,1 0 0,0 0 0,0 0-1,0-1 1,0 1 0,0 0 0,0 0 0,0-1 0,0 1 0,0 0-1,0 0 1,5-12-3636,13-9-5041,3 1-2993</inkml:trace>
</inkml:ink>
</file>

<file path=ppt/ink/ink5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6.038"/>
    </inkml:context>
    <inkml:brush xml:id="br0">
      <inkml:brushProperty name="width" value="0.025" units="cm"/>
      <inkml:brushProperty name="height" value="0.025" units="cm"/>
    </inkml:brush>
  </inkml:definitions>
  <inkml:trace contextRef="#ctx0" brushRef="#br0">174 12 17553,'0'0'12886,"-6"-4"-12795,4 3-73,-1 0-1,1 0 0,0 0 1,0 0-1,-1 1 0,1-1 1,-1 1-1,1-1 0,-1 1 1,1 0-1,-1 0 0,1 0 1,-1 0-1,1 0 0,0 1 1,-1-1-1,1 1 0,-1 0 1,-2 1-1,-3 1 63,0 1 0,0 1 0,1-1 0,0 1 1,-11 9-1,10-7 20,0 0 1,1 1-1,-1-1 1,-5 10-1,11-14-77,0-1-1,0 1 0,1 0 0,-1 0 0,1-1 1,0 1-1,0 0 0,0 0 0,0 1 0,0-1 0,1 0 1,-1 0-1,1 0 0,0 0 0,0 0 0,0 1 1,1 5-1,0-8-18,-1 0 1,1 0-1,0 0 0,-1 0 0,1 0 1,0 0-1,0 0 0,0 0 1,0 0-1,0-1 0,0 1 1,0 0-1,0-1 0,0 1 1,0 0-1,0-1 0,1 1 1,-1-1-1,0 0 0,0 1 1,0-1-1,1 0 0,1 0 1,36 2-125,-30-2-35,11 0-284,40 0-2666,-22-8-2965,-14-2-550</inkml:trace>
</inkml:ink>
</file>

<file path=ppt/ink/ink5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6.366"/>
    </inkml:context>
    <inkml:brush xml:id="br0">
      <inkml:brushProperty name="width" value="0.025" units="cm"/>
      <inkml:brushProperty name="height" value="0.025" units="cm"/>
    </inkml:brush>
  </inkml:definitions>
  <inkml:trace contextRef="#ctx0" brushRef="#br0">161 0 16624,'0'0'12983,"-8"3"-12839,2-1-127,1 0 0,0 0 0,-1 1-1,1 0 1,0 0 0,0 0 0,1 1 0,-1 0 0,1 0 0,-6 6 0,-1 3 86,0 0 0,2 0 0,-10 17 0,14-21-77,-1-1-1,1 1 1,1 0 0,0 0 0,0 1 0,1-1 0,0 1 0,1 0 0,0 0-1,0-1 1,1 1 0,0 19 0,1-27-99,1 0 0,-1-1 0,1 1 0,0 0 0,0 0 0,-1-1 0,1 1 0,0 0 0,0-1 0,1 1 0,-1-1 0,0 0 0,0 1 0,1-1 0,-1 0 0,1 0 0,-1 1 0,1-1 0,0 0 0,-1-1 0,1 1 0,0 0 0,0 0 0,-1-1 0,1 1 0,3 0 0,2 0-1538,0 0 0,0 0 0,0 0 0,0-1 0,15-1-1,4-4-6513</inkml:trace>
</inkml:ink>
</file>

<file path=ppt/ink/ink5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6.756"/>
    </inkml:context>
    <inkml:brush xml:id="br0">
      <inkml:brushProperty name="width" value="0.025" units="cm"/>
      <inkml:brushProperty name="height" value="0.025" units="cm"/>
    </inkml:brush>
  </inkml:definitions>
  <inkml:trace contextRef="#ctx0" brushRef="#br0">23 1 16720,'0'0'7580,"-3"8"-6170,2-6-1350,-3 9 471,1 0-1,0 0 0,-4 24 1,7-34-510,-1 1 1,1 0 0,0-1-1,-1 1 1,1 0 0,0 0-1,0 0 1,0-1 0,0 1-1,1 0 1,-1 0-1,0-1 1,1 1 0,-1 0-1,1 0 1,0-1 0,0 1-1,-1-1 1,1 1 0,0-1-1,0 1 1,0-1 0,1 1-1,-1-1 1,0 0 0,0 0-1,1 1 1,-1-1-1,1 0 1,-1 0 0,1 0-1,-1-1 1,1 1 0,0 0-1,-1-1 1,1 1 0,0-1-1,-1 1 1,1-1 0,2 0-1,0 1-369,1-1 0,-1 0 0,0-1 0,0 1 0,1-1 0,-1 0 0,0 0 0,0 0 0,0-1 0,0 1 0,0-1 1,4-2-1,-2 0-1463,-1-1 1,1 0 0,-1 0 0,0 0 0,0 0-1,5-8 1,4-6-6539</inkml:trace>
  <inkml:trace contextRef="#ctx0" brushRef="#br0" timeOffset="1">175 5 10890,'0'0'14670,"-43"70"-12844,29-42-481,2 1-480,2-1-385,1-1-159,4-3-225,1-3-32,4-5-160,0-6-769,0-5-1249,6-5-2018,6-5-2786</inkml:trace>
</inkml:ink>
</file>

<file path=ppt/ink/ink5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7.100"/>
    </inkml:context>
    <inkml:brush xml:id="br0">
      <inkml:brushProperty name="width" value="0.025" units="cm"/>
      <inkml:brushProperty name="height" value="0.025" units="cm"/>
    </inkml:brush>
  </inkml:definitions>
  <inkml:trace contextRef="#ctx0" brushRef="#br0">97 0 17232,'0'0'7768,"4"10"-6236,5 14-953,-1 0 0,-1 1 0,-2 0 1,0 1-1,1 25 0,-6-35-580,-2 1 1,0-1-1,-1 0 1,0 0-1,-1-1 1,-1 1-1,-1-1 0,0 0 1,-9 15-1,5-13-1391,0-1 0,0 0 0,-2-1 0,-15 17-1,12-18-5365,5-8-7378</inkml:trace>
</inkml:ink>
</file>

<file path=ppt/ink/ink5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7.735"/>
    </inkml:context>
    <inkml:brush xml:id="br0">
      <inkml:brushProperty name="width" value="0.025" units="cm"/>
      <inkml:brushProperty name="height" value="0.025" units="cm"/>
    </inkml:brush>
  </inkml:definitions>
  <inkml:trace contextRef="#ctx0" brushRef="#br0">0 1 18546,'0'0'6854,"0"84"-6790,0-44-160,0 2-1762,0-2-320,0-7-833,1-3-1249,0-9-3075</inkml:trace>
</inkml:ink>
</file>

<file path=ppt/ink/ink5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8.109"/>
    </inkml:context>
    <inkml:brush xml:id="br0">
      <inkml:brushProperty name="width" value="0.025" units="cm"/>
      <inkml:brushProperty name="height" value="0.025" units="cm"/>
    </inkml:brush>
  </inkml:definitions>
  <inkml:trace contextRef="#ctx0" brushRef="#br0">1 52 13132,'0'0'10661,"8"-8"-9668,-6 6-938,1-2 27,0 1 1,1-1-1,0 1 0,0 0 0,0 0 0,0 0 0,0 1 1,1-1-1,-1 1 0,1 0 0,-1 1 0,1-1 1,0 1-1,0 0 0,0 0 0,6-1 0,-11 2-78,27-1 149,0 0 1,-1 2-1,1 1 0,0 1 0,27 7 1,-49-9-160,0 1 0,0-1 1,0 1-1,0 0 0,0 0 1,0 1-1,-1-1 0,1 1 1,-1 0-1,1 1 0,-1-1 1,0 1-1,0-1 0,-1 1 1,1 1-1,-1-1 0,0 0 1,0 1-1,0-1 0,-1 1 1,0 0-1,0 0 1,0 0-1,0 0 0,-1 0 1,0 1-1,0-1 0,0 0 1,0 0-1,-1 1 0,0-1 1,-1 7-1,0-5 98,0-1 1,-1 1-1,1 0 1,-2-1-1,1 0 1,-1 1-1,0-1 0,0 0 1,0 0-1,-1-1 1,0 1-1,0-1 1,-1 1-1,1-1 1,-1-1-1,0 1 0,0-1 1,-1 0-1,1 0 1,-1 0-1,0-1 1,-8 4-1,0 0 311,-1-1 0,0 0 1,0-1-1,-1-1 0,1 0 0,-1-1 0,0-1 0,-22 1 1,30-4-356,0 1 0,1-1 1,-1-1-1,0 1 1,-12-6-1,19 7-140,-1 0-1,1-1 1,-1 1 0,1-1-1,-1 1 1,1-1-1,-1 0 1,1 0 0,-1 0-1,1 0 1,0 0-1,0 0 1,-1 0 0,1 0-1,0 0 1,0 0 0,0-1-1,0 1 1,0 0-1,1-1 1,-1 1 0,0-1-1,1 1 1,-1-1-1,1 1 1,-1-1 0,1 1-1,0-1 1,-1 0-1,1 1 1,0-1 0,0 0-1,0-2 1,1 3-405,0 0-1,-1 0 1,1 0 0,0 0-1,-1 0 1,1 0 0,0 0 0,0 0-1,0 0 1,0 0 0,0 0-1,0 1 1,0-1 0,0 0 0,0 1-1,0-1 1,2 0 0,1-1-1218,20-12-7665</inkml:trace>
</inkml:ink>
</file>

<file path=ppt/ink/ink5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8.906"/>
    </inkml:context>
    <inkml:brush xml:id="br0">
      <inkml:brushProperty name="width" value="0.025" units="cm"/>
      <inkml:brushProperty name="height" value="0.025" units="cm"/>
    </inkml:brush>
  </inkml:definitions>
  <inkml:trace contextRef="#ctx0" brushRef="#br0">187 0 17072,'0'0'12449,"-11"0"-12390,4 0-59,1 1 1,-1 0-1,1 0 0,0 0 0,-1 0 1,1 1-1,0 0 0,0 1 1,0-1-1,0 1 0,0 0 1,1 1-1,-1-1 0,1 1 0,0 0 1,0 1-1,-7 7 0,6-7 15,0 1 0,1 0 0,0 0-1,0 0 1,0 1 0,1 0 0,0 0-1,0 0 1,1 0 0,0 1 0,0-1-1,1 1 1,0 0 0,0 0 0,1 0-1,-1 9 1,2-16-11,0 0 0,1 1 0,-1-1-1,1 0 1,-1 1 0,1-1 0,-1 0-1,1 0 1,0 1 0,-1-1 0,1 0-1,0 0 1,0 0 0,0 0 0,0 0-1,0 0 1,0 0 0,0 0 0,0-1 0,0 1-1,0 0 1,1-1 0,-1 1 0,0-1-1,0 1 1,1-1 0,-1 1 0,0-1-1,1 0 1,2 0 0,49 3 121,-42-3-89,9 0-328,-1-2 1,1 0-1,-1 0 1,27-9-1,-34 8-1636,-1-1 0,1-1 0,-1 0 0,18-12-1,-7 0-6740</inkml:trace>
</inkml:ink>
</file>

<file path=ppt/ink/ink5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29.232"/>
    </inkml:context>
    <inkml:brush xml:id="br0">
      <inkml:brushProperty name="width" value="0.025" units="cm"/>
      <inkml:brushProperty name="height" value="0.025" units="cm"/>
    </inkml:brush>
  </inkml:definitions>
  <inkml:trace contextRef="#ctx0" brushRef="#br0">24 1 17905,'0'0'10762,"-13"53"-10474,6-24-159,4 5-129,3-5 0,0-1-801,0-4-1473,3-5-609,2-7-1601,-1-6-2851</inkml:trace>
</inkml:ink>
</file>

<file path=ppt/ink/ink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282"/>
    </inkml:context>
    <inkml:brush xml:id="br0">
      <inkml:brushProperty name="width" value="0.025" units="cm"/>
      <inkml:brushProperty name="height" value="0.025" units="cm"/>
    </inkml:brush>
  </inkml:definitions>
  <inkml:trace contextRef="#ctx0" brushRef="#br0">41 1 18193,'0'0'7741,"-6"8"-5878,0 3-1486,1 1 1,0-1 0,0 1-1,1 0 1,-3 20-1,6-28-310,0 0-1,1 0 1,-1 1-1,1-1 0,0 0 1,1 1-1,-1-1 1,1 0-1,0 0 1,2 7-1,-2-9-63,0 0-1,0 0 1,0 0 0,0-1-1,0 1 1,0-1 0,1 1-1,-1-1 1,1 1-1,-1-1 1,1 0 0,0 1-1,-1-1 1,1 0-1,0 0 1,0 0 0,0-1-1,0 1 1,0 0-1,0-1 1,0 1 0,0-1-1,3 1 1,1-1 15,-1 0 1,0 0-1,1 0 1,-1-1-1,0 1 0,0-1 1,0-1-1,1 1 1,-1-1-1,0 1 0,-1-2 1,1 1-1,0 0 1,-1-1-1,1 0 1,-1 0-1,0 0 0,0-1 1,0 1-1,0-1 1,3-5-1,7-8 160,-2 0 1,0-1-1,16-37 0,-24 47-52,-8 16 31,-6 10-120,1 0 0,0 1 0,1 0 0,2 0 0,-1 1 0,2 0 0,-4 32 0,9-51-134,0 0 0,0 0 0,0 0 0,0 1 0,1-1 0,-1 0 0,0 0 0,1 0 0,-1 0 0,1 0 0,-1 0 0,1 0 0,-1 0 0,1 0 0,0 0 0,0-1-1,-1 1 1,1 0 0,0 0 0,0 0 0,0-1 0,0 1 0,0-1 0,0 1 0,0 0 0,0-1 0,0 0 0,0 1 0,0-1 0,0 0 0,0 1 0,0-1-1,0 0 1,0 0 0,1 0 0,-1 0 0,0 0 0,0 0 0,0 0 0,0-1 0,0 1 0,0 0 0,0-1 0,2 1 0,3-2-724,0 1-1,0-1 1,0 0 0,0 0 0,-1-1-1,11-6 1,12-14-4522,-2-4-2046</inkml:trace>
</inkml:ink>
</file>

<file path=ppt/ink/ink5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30.341"/>
    </inkml:context>
    <inkml:brush xml:id="br0">
      <inkml:brushProperty name="width" value="0.025" units="cm"/>
      <inkml:brushProperty name="height" value="0.025" units="cm"/>
    </inkml:brush>
  </inkml:definitions>
  <inkml:trace contextRef="#ctx0" brushRef="#br0">5 1 13004,'1'9'7744,"-3"4"-3688,1-10-4006,0 0-1,1 0 1,-1 0 0,1 0 0,-1 0 0,1 0 0,0 1 0,0-1 0,1 0 0,-1 0 0,1 0 0,-1 0-1,1 0 1,0 0 0,0 0 0,0-1 0,1 1 0,-1 0 0,1 0 0,-1-1 0,1 1 0,0-1-1,0 0 1,4 5 0,0-4-65,0 0-1,-1 0 1,2-1-1,-1 1 0,0-1 1,0-1-1,1 1 0,-1-1 1,1 0-1,11 0 1,11-3-2943,-5-6-3394,-6-5-705</inkml:trace>
</inkml:ink>
</file>

<file path=ppt/ink/ink5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30.687"/>
    </inkml:context>
    <inkml:brush xml:id="br0">
      <inkml:brushProperty name="width" value="0.025" units="cm"/>
      <inkml:brushProperty name="height" value="0.025" units="cm"/>
    </inkml:brush>
  </inkml:definitions>
  <inkml:trace contextRef="#ctx0" brushRef="#br0">139 0 10025,'0'0'16635,"-7"11"-15664,-22 33-498,2 2-1,3 2 1,-25 64-1,46-88-2414,4-24 1690,-1 1 0,0-1 0,0 1 0,0-1 0,0 1 0,1-1-1,-1 0 1,0 1 0,0-1 0,1 0 0,-1 1 0,0-1 0,1 0 0,-1 1 0,0-1 0,1 0-1,-1 0 1,0 1 0,1-1 0,-1 0 0,1 0 0,-1 0 0,0 0 0,1 1 0,-1-1 0,1 0-1,-1 0 1,1 0 0,-1 0 0,0 0 0,1 0 0,-1 0 0,1 0 0,-1 0 0,1 0 0,-1-1-1,0 1 1,1 0 0,-1 0 0,1 0 0,-1 0 0,0-1 0,1 1 0,-1 0 0,1 0 0,-1-1-1,0 1 1,1 0 0,-1-1 0,8-7-10846</inkml:trace>
</inkml:ink>
</file>

<file path=ppt/ink/ink5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31.018"/>
    </inkml:context>
    <inkml:brush xml:id="br0">
      <inkml:brushProperty name="width" value="0.025" units="cm"/>
      <inkml:brushProperty name="height" value="0.025" units="cm"/>
    </inkml:brush>
  </inkml:definitions>
  <inkml:trace contextRef="#ctx0" brushRef="#br0">196 0 12588,'0'0'13212,"-7"10"-12918,-36 45-65,20-28-96,1 2 0,1 0-1,1 1 1,2 1-1,-15 35 1,31-63-259,1 1 0,0-1 0,0 1-1,0 0 1,0-1 0,1 1 0,-1 0 0,1-1 0,0 1 0,0 0-1,0-1 1,1 1 0,-1 0 0,1-1 0,0 1 0,0-1 0,0 1-1,0-1 1,1 1 0,-1-1 0,1 0 0,0 0 0,0 0 0,0 0-1,1 0 1,3 4 0,-1-3-330,1 0 0,0 0 0,0-1 0,0 0 0,0 0 0,0-1 0,1 0 0,-1 0 0,1 0 0,-1-1 0,1 1-1,0-2 1,11 1 0,13-1-6782</inkml:trace>
</inkml:ink>
</file>

<file path=ppt/ink/ink5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31.347"/>
    </inkml:context>
    <inkml:brush xml:id="br0">
      <inkml:brushProperty name="width" value="0.025" units="cm"/>
      <inkml:brushProperty name="height" value="0.025" units="cm"/>
    </inkml:brush>
  </inkml:definitions>
  <inkml:trace contextRef="#ctx0" brushRef="#br0">124 0 16143,'0'0'9065,"57"61"-8264,-47-34 31,-4 5-511,-6 4-129,0 2-64,-17 1-64,-5 2 32,-7 3-32,-3-2-160,-2 1-1666,1-7-1569,4-12-4868</inkml:trace>
</inkml:ink>
</file>

<file path=ppt/ink/ink5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31.754"/>
    </inkml:context>
    <inkml:brush xml:id="br0">
      <inkml:brushProperty name="width" value="0.025" units="cm"/>
      <inkml:brushProperty name="height" value="0.025" units="cm"/>
    </inkml:brush>
  </inkml:definitions>
  <inkml:trace contextRef="#ctx0" brushRef="#br0">0 33 17521,'0'0'12139,"84"0"-10922,-30 0-544,8-1-513,4-6-96,-1 2-256,-4-3-705,-15 3-1025,-10 1-1473,-15 3-673,-13 0-576</inkml:trace>
</inkml:ink>
</file>

<file path=ppt/ink/ink5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4:32.097"/>
    </inkml:context>
    <inkml:brush xml:id="br0">
      <inkml:brushProperty name="width" value="0.025" units="cm"/>
      <inkml:brushProperty name="height" value="0.025" units="cm"/>
    </inkml:brush>
  </inkml:definitions>
  <inkml:trace contextRef="#ctx0" brushRef="#br0">0 30 24439,'0'0'5830,"77"0"-3492,-32-5-2178,5-3-160,-4 2 0,0 1 0,-9 3 0,-10 0-2402,-3 1-6086</inkml:trace>
</inkml:ink>
</file>

<file path=ppt/ink/ink5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9.411"/>
    </inkml:context>
    <inkml:brush xml:id="br0">
      <inkml:brushProperty name="width" value="0.025" units="cm"/>
      <inkml:brushProperty name="height" value="0.025" units="cm"/>
    </inkml:brush>
  </inkml:definitions>
  <inkml:trace contextRef="#ctx0" brushRef="#br0">86 145 11115,'0'0'2220,"5"-8"-74,5-7-1280,-2 4-28,-1-1 0,0 1 0,0-1 0,-1 0 0,0-1 0,-1 0 0,6-25 0,-26 45-1025,6 3 178,0-1 0,1 2 0,0-1 0,1 1 0,0 0 0,1 0 0,-6 14 0,-31 87-4,35-85 196,0 0 0,2 0 0,1 0 0,2 1 0,0 0 0,2 43 0,1-68-171,1 0-1,-1 1 1,1-1 0,0 0-1,-1 0 1,1 0-1,1 0 1,-1 0 0,0 0-1,1 0 1,-1-1 0,1 1-1,0 0 1,0-1-1,0 1 1,0-1 0,1 0-1,-1 0 1,3 2 0,-2-2-296,0 0 1,0-1 0,0 1 0,0-1 0,0 0 0,0 0-1,0 0 1,0-1 0,0 1 0,0-1 0,6 1-1,-3-3-3196,-5-9-2211</inkml:trace>
</inkml:ink>
</file>

<file path=ppt/ink/ink5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9.790"/>
    </inkml:context>
    <inkml:brush xml:id="br0">
      <inkml:brushProperty name="width" value="0.025" units="cm"/>
      <inkml:brushProperty name="height" value="0.025" units="cm"/>
    </inkml:brush>
  </inkml:definitions>
  <inkml:trace contextRef="#ctx0" brushRef="#br0">1 433 11659,'0'0'12396,"93"-37"-12300,-38 36-64,6-2-705,-4-1-2306,-6-9-1953,-4-2-4005</inkml:trace>
  <inkml:trace contextRef="#ctx0" brushRef="#br0" timeOffset="1">398 1 10186,'0'0'10153,"-31"51"-9000,31-18-512,13 1-481,3 1-32,4-4-768,1-3-1635,-1-11-2369,-5-11-6246</inkml:trace>
</inkml:ink>
</file>

<file path=ppt/ink/ink5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0.152"/>
    </inkml:context>
    <inkml:brush xml:id="br0">
      <inkml:brushProperty name="width" value="0.025" units="cm"/>
      <inkml:brushProperty name="height" value="0.025" units="cm"/>
    </inkml:brush>
  </inkml:definitions>
  <inkml:trace contextRef="#ctx0" brushRef="#br0">213 0 14734,'0'0'1564,"-9"6"-443,-8 6-842,1 1 0,1 1 0,0 0 0,0 1-1,2 0 1,0 1 0,1 1 0,-18 31 0,21-33-192,1 0 0,1 1 0,0 0 0,1 0 0,1 0 1,1 0-1,0 1 0,1 0 0,1 0 0,0 0 0,1 28 1,2-42-92,0 1 1,0 0-1,0-1 1,1 1-1,-1-1 1,1 1 0,0-1-1,0 0 1,0 1-1,0-1 1,1 0 0,-1-1-1,1 1 1,0 0-1,-1-1 1,1 1 0,0-1-1,1 0 1,-1 0-1,0 0 1,1 0 0,-1-1-1,1 0 1,-1 1-1,1-1 1,0 0 0,-1-1-1,1 1 1,4 0-1,9 1-659,0-1-1,0 0 0,0-1 1,0-1-1,21-3 1,7-9-4254,-2-9-3598</inkml:trace>
</inkml:ink>
</file>

<file path=ppt/ink/ink5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0.497"/>
    </inkml:context>
    <inkml:brush xml:id="br0">
      <inkml:brushProperty name="width" value="0.025" units="cm"/>
      <inkml:brushProperty name="height" value="0.025" units="cm"/>
    </inkml:brush>
  </inkml:definitions>
  <inkml:trace contextRef="#ctx0" brushRef="#br0">170 1 17777,'0'0'1441,"-62"43"193,33-12-481,3 3-416,3 2-33,7 0-159,6-5-449,6-5-96,4-6-1057,0-11-577</inkml:trace>
</inkml:ink>
</file>

<file path=ppt/ink/ink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623"/>
    </inkml:context>
    <inkml:brush xml:id="br0">
      <inkml:brushProperty name="width" value="0.025" units="cm"/>
      <inkml:brushProperty name="height" value="0.025" units="cm"/>
    </inkml:brush>
  </inkml:definitions>
  <inkml:trace contextRef="#ctx0" brushRef="#br0">77 211 9001,'0'0'8103,"-10"8"-6667,10-8-1436,-9 8 444,1 0 0,0 0 0,1 1 0,-8 10 0,12-15-280,1 0-1,0-1 1,0 1-1,0 0 1,0 0-1,1 0 0,0 1 1,0-1-1,0 0 1,0 0-1,0 1 1,1-1-1,0 0 1,0 1-1,0-1 1,1 0-1,1 9 0,-1-11-152,0 0-1,0 0 1,0 0-1,0 0 1,1 0-1,-1 0 1,1 0-1,-1-1 1,1 1-1,0 0 1,0-1-1,-1 1 1,1-1-1,0 0 1,0 0-1,0 0 1,1 0-1,-1 0 1,0 0-1,0 0 1,0-1-1,1 1 1,-1-1-1,0 1 0,1-1 1,-1 0-1,0 0 1,1 0-1,-1-1 1,0 1-1,1 0 1,3-2-1,1 1 8,-1 0-1,1-1 1,-1 0 0,1 0-1,-1 0 1,0-1-1,0 0 1,0 0-1,0 0 1,7-7 0,-3 1 135,-1-2 1,0 1-1,-1-2 1,0 1-1,-1-1 1,0 0-1,-1 0 1,0-1-1,-1 0 1,5-18-1,-4 7 687,-1 0 0,-2-1 0,0 1 0,-1-49 0,-2 71-826,0 1-1,0 0 1,0-1 0,0 1 0,0-1-1,0 1 1,0 0 0,-1-1 0,1 1-1,0 0 1,-1-1 0,1 1 0,-1 0-1,0 0 1,1-1 0,-1 1 0,0 0-1,1 0 1,-1 0 0,0 0 0,0 0-1,0 0 1,0 0 0,0 0 0,0 0-1,-1 1 1,1-1 0,0 0 0,0 1-1,0-1 1,-1 1 0,1-1 0,0 1-1,-1 0 1,-1-1 0,1 1-19,-1 0 0,0 1 1,1-1-1,-1 1 0,1 0 1,-1-1-1,1 1 0,-1 0 1,1 1-1,-1-1 0,1 0 0,0 1 1,0-1-1,0 1 0,0 0 1,0-1-1,0 1 0,-2 2 1,-3 4-7,1-1 0,-1 1 1,1 0-1,0 1 0,1-1 0,0 1 1,1 0-1,-1 1 0,2-1 1,-1 1-1,2 0 0,-1-1 1,-1 18-1,4-26-35,0 1 1,0-1-1,1 1 0,-1-1 1,1 0-1,-1 1 0,1-1 0,0 0 1,0 1-1,-1-1 0,1 0 1,0 0-1,0 1 0,0-1 0,0 0 1,0 0-1,1 0 0,-1 0 1,0 0-1,0-1 0,1 1 0,-1 0 1,0-1-1,1 1 0,-1-1 1,0 1-1,1-1 0,-1 1 1,3-1-1,57 9-2193,-19-4 377,-40-4 1885,0-1-1,-1 1 0,1-1 0,0 1 1,-1 0-1,1 0 0,-1 0 1,1 0-1,-1 0 0,0 0 1,1 0-1,-1 1 0,0-1 1,0 0-1,1 1 0,-1-1 0,0 1 1,-1-1-1,1 1 0,0 0 1,0-1-1,0 4 0,-1 39 2458,-1-39-2414,1 0 0,-1-1 0,1 1 0,0 0 0,1-1 0,-1 1 0,1-1 1,1 8-1,-2-11-124,1-1 1,-1 0 0,0 1 0,0-1 0,1 0 0,-1 0 0,0 1-1,0-1 1,1 0 0,-1 0 0,0 1 0,1-1 0,-1 0-1,0 0 1,1 0 0,-1 0 0,0 0 0,1 0 0,-1 1-1,1-1 1,-1 0 0,0 0 0,1 0 0,-1 0 0,1 0 0,-1 0-1,0 0 1,1-1 0,-1 1 0,0 0 0,1 0 0,-1 0-1,1 0 1,9-10-5532,-9-5-1500,-1-6-5702</inkml:trace>
</inkml:ink>
</file>

<file path=ppt/ink/ink5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0.859"/>
    </inkml:context>
    <inkml:brush xml:id="br0">
      <inkml:brushProperty name="width" value="0.025" units="cm"/>
      <inkml:brushProperty name="height" value="0.025" units="cm"/>
    </inkml:brush>
  </inkml:definitions>
  <inkml:trace contextRef="#ctx0" brushRef="#br0">1 199 4805,'0'0'13356,"52"23"-11722,-19-9 31,7 2-1056,7 1-417,6-2-160,-1-3-1730,-3-10-2754,-8-2-4100</inkml:trace>
  <inkml:trace contextRef="#ctx0" brushRef="#br0" timeOffset="1">629 1 17713,'0'0'5413,"27"67"-3587,-18-31-1,-1 4-319,-7 6-577,-1 4-641,-12 6-192,-18-1 32,-4-4-64,-6-2-672,1-17-2307,11-18-3011</inkml:trace>
</inkml:ink>
</file>

<file path=ppt/ink/ink5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41.319"/>
    </inkml:context>
    <inkml:brush xml:id="br0">
      <inkml:brushProperty name="width" value="0.025" units="cm"/>
      <inkml:brushProperty name="height" value="0.025" units="cm"/>
    </inkml:brush>
  </inkml:definitions>
  <inkml:trace contextRef="#ctx0" brushRef="#br0">0 0 16143,'0'0'12268,"73"25"-12140,-36-25-64,2 0-897,-5 0-1697,-5-6-2563,-9-3-6598</inkml:trace>
</inkml:ink>
</file>

<file path=ppt/ink/ink5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41.819"/>
    </inkml:context>
    <inkml:brush xml:id="br0">
      <inkml:brushProperty name="width" value="0.025" units="cm"/>
      <inkml:brushProperty name="height" value="0.025" units="cm"/>
    </inkml:brush>
  </inkml:definitions>
  <inkml:trace contextRef="#ctx0" brushRef="#br0">49 1 19346,'0'0'12716,"-2"30"-12972,8-29 109,0 0-1,0 0 1,-1 0 0,1-1-1,0 0 1,0 0-1,0 0 1,0-1 0,10-2-1,17-1-268,-31 4 366,0 0 0,0 0 1,0 1-1,0-1 0,1 0 0,-1 1 0,0 0 0,0-1 0,0 1 0,0 0 0,0 0 0,0 0 0,0 0 0,-1 0 1,1 1-1,0-1 0,-1 1 0,1-1 0,-1 1 0,1-1 0,-1 1 0,3 4 0,-2-2 11,1 2 1,-1-1-1,-1 0 0,1 0 1,-1 1-1,1-1 0,-2 0 0,1 1 1,0 6-1,-1 0 55,0-1-1,-1 0 1,0 0 0,-1 1 0,0-1 0,-1 0-1,0 0 1,-10 20 0,11-28 121,0 0 0,0 0 1,-1 0-1,0-1 0,1 1 0,-1-1 1,0 0-1,0 0 0,0 0 0,0 0 1,-1 0-1,1 0 0,0-1 0,-1 0 1,1 0-1,-1 0 0,0 0 0,-6 0 1,-4 1 18,0-2 1,0 1 0,-23-4 0,35 3-342,1-1 0,-1 1 0,0 0 0,0-1 0,1 1 0,-1-1 0,0 1 0,1-1 0,-1 0 0,0 0 0,1 0 0,-1 0 0,1 0 0,0 0-1,-1 0 1,1-1 0,0 1 0,-2-2 0,-5-20-7440,6 5-308</inkml:trace>
</inkml:ink>
</file>

<file path=ppt/ink/ink5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42.163"/>
    </inkml:context>
    <inkml:brush xml:id="br0">
      <inkml:brushProperty name="width" value="0.025" units="cm"/>
      <inkml:brushProperty name="height" value="0.025" units="cm"/>
    </inkml:brush>
  </inkml:definitions>
  <inkml:trace contextRef="#ctx0" brushRef="#br0">1 49 14414,'0'0'16623,"63"-14"-16719,-15 14 96,6 0-352,-2-5-833,-2-5-1153,-13 1-1026,-15 2-1376,-9 4-3940</inkml:trace>
</inkml:ink>
</file>

<file path=ppt/ink/ink5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42.852"/>
    </inkml:context>
    <inkml:brush xml:id="br0">
      <inkml:brushProperty name="width" value="0.025" units="cm"/>
      <inkml:brushProperty name="height" value="0.025" units="cm"/>
    </inkml:brush>
  </inkml:definitions>
  <inkml:trace contextRef="#ctx0" brushRef="#br0">0 50 17457,'0'0'6950,"50"-9"-6085,-10 0 448,6 0-320,0-2-577,2 3-287,-4 4-97,-5 4-128,-4 0-1026,-7 0-767,-5 0-642,-1 7-127,-8-6-225,-1-1-1857,-4 0-1570</inkml:trace>
</inkml:ink>
</file>

<file path=ppt/ink/ink5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43.445"/>
    </inkml:context>
    <inkml:brush xml:id="br0">
      <inkml:brushProperty name="width" value="0.025" units="cm"/>
      <inkml:brushProperty name="height" value="0.025" units="cm"/>
    </inkml:brush>
  </inkml:definitions>
  <inkml:trace contextRef="#ctx0" brushRef="#br0">0 1 13869,'0'0'11291,"8"4"-10245,21 14 577,-27-17-1453,-1 1 0,1-1 0,-1 1 0,0-1 0,0 1 0,1-1 0,-1 1 0,0 0 0,-1 0 0,1-1 0,0 1 0,0 0 0,-1 0 0,1 0-1,-1 0 1,1 4 0,-1 0 1265,-1-21-821,4 24-614,0 0 0,0 0 0,1 0 0,0 0 0,0 0 0,1-1 0,1 1 0,-1-2 0,10 11 0,-11-14-207,-1-1 1,1 0-1,0 0 0,0 0 0,0-1 1,0 0-1,0 1 0,1-1 0,-1-1 1,10 3-1,-13-3 48,1 0 0,0-1-1,0 0 1,-1 1 0,1-1 0,0 0 0,0 0 0,-1 0-1,1 0 1,0 0 0,0 0 0,0-1 0,-1 1 0,1-1 0,0 1-1,-1-1 1,1 0 0,0 1 0,-1-1 0,1 0 0,-1 0 0,1 0-1,-1 0 1,0 0 0,1 0 0,-1-1 0,0 1 0,0 0-1,0-1 1,0 1 0,2-4 0,4-12-6535,-1-2-2435</inkml:trace>
</inkml:ink>
</file>

<file path=ppt/ink/ink5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43.787"/>
    </inkml:context>
    <inkml:brush xml:id="br0">
      <inkml:brushProperty name="width" value="0.025" units="cm"/>
      <inkml:brushProperty name="height" value="0.025" units="cm"/>
    </inkml:brush>
  </inkml:definitions>
  <inkml:trace contextRef="#ctx0" brushRef="#br0">205 1 10570,'0'0'18054,"-8"13"-17664,-52 111 1487,-46 133-1,99-238-1903,3-11-129,0 0 0,1 1 0,0-1 1,1 1-1,0 0 0,0 0 0,0 0 0,1 0 0,1 12 0,0-21-3,0 0 0,0 0 0,1 0 0,-1 1 0,0-1 0,1 0 0,-1 0 0,0 0 0,0 0 0,1 0-1,-1 0 1,0 1 0,1-1 0,-1 0 0,0 0 0,1 0 0,-1 0 0,0 0 0,1 0 0,-1 0 0,0 0-1,1 0 1,-1-1 0,0 1 0,1 0 0,-1 0 0,0 0 0,0 0 0,1 0 0,-1-1 0,0 1 0,1 0 0,-1 0-1,0 0 1,0-1 0,0 1 0,1 0 0,-1 0 0,0-1 0,0 1 0,0 0 0,1 0 0,-1-1 0,0 1-1,12-12-4211,2-9-3237</inkml:trace>
</inkml:ink>
</file>

<file path=ppt/ink/ink5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44.507"/>
    </inkml:context>
    <inkml:brush xml:id="br0">
      <inkml:brushProperty name="width" value="0.025" units="cm"/>
      <inkml:brushProperty name="height" value="0.025" units="cm"/>
    </inkml:brush>
  </inkml:definitions>
  <inkml:trace contextRef="#ctx0" brushRef="#br0">54 73 19763,'0'0'8941,"8"-9"-8684,-2 3-107,1 0-1,-1 0 1,1 1 0,1 0 0,-1 0 0,0 0-1,1 1 1,0 0 0,0 1 0,1 0 0,-1 0-1,0 1 1,1 0 0,0 0 0,14 0 0,-23 4-50,-1 0 1,1 0 0,0 0-1,-1 0 1,1 0 0,-1 0-1,0 0 1,0 0 0,0 0-1,0-1 1,0 1 0,0 0-1,-2 3 1,-20 19-101,-36 28 0,40-36 0,1 1 0,0 0 0,-29 37 0,47-53 0,-1-1 0,1 0 0,0 1 0,0-1 0,-1 0 0,1 1 0,0-1 0,0 1 0,-1-1 0,1 0 0,0 1 0,0-1 0,0 1 0,0-1 0,-1 1 0,1-1 0,0 0 0,0 1 0,0-1 0,0 1 0,0-1 0,0 1 0,0-1 0,1 1 0,-1-1 0,0 0 0,0 1 0,0-1 0,0 1 0,0-1 0,1 1 0,-1-1 0,0 0 0,1 1 0,15 3 0,-12-4 0,-1 0 0,0 0 0,0-1 0,0 1 0,0-1 0,0 0 0,0 0 0,0 0 0,6-3 0,-9 4 0,0-1 0,0 1 0,1-1 0,-1 1 0,0 0 0,0-1 0,1 1 0,-1-1 0,0 1 0,0 0 0,1-1 0,-1 1 0,0 0 0,1-1 0,-1 1 0,1 0 0,-1 0 0,0-1 0,1 1 0,-1 0 0,1 0 0,-1 0 0,1-1 0,-1 1 0,0 0 0,1 0 0,-1 0 0,1 0 0,-1 0 0,1 0 0,-1 0 0,1 0 0,-1 0 0,1 0 0,-1 0 0,1 0 0,-1 1 0,1-1 0,-1 0 0,0 0 0,1 0 0,-1 1 0,1-1 0,-1 0 0,0 0 0,1 1 0,-1-1 0,0 0 0,1 1 0,0 0 0,4 30 0,-5-27 0,0 0 0,0 0 0,1-1 0,-1 1 0,1 0 0,0-1 0,0 1 0,2 4 0,-2-8 0,-1 1 0,0-1 0,0 0 0,1 1 0,-1-1 0,0 0 0,1 0 0,-1 1 0,0-1 0,1 0 0,-1 0 0,0 0 0,1 0 0,-1 1 0,1-1 0,-1 0 0,0 0 0,1 0 0,-1 0 0,1 0 0,-1 0 0,0 0 0,1 0 0,-1 0 0,1 0 0,-1 0 0,0 0 0,1 0 0,-1-1 0,1 1 0,20-17 0,-5-2 0,-2-1 0,0-1 0,-1-1 0,-1 0 0,-1 0 0,8-25 0,-15 44-1160,-4 11-3076,0-6 2879</inkml:trace>
</inkml:ink>
</file>

<file path=ppt/ink/ink5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54.593"/>
    </inkml:context>
    <inkml:brush xml:id="br0">
      <inkml:brushProperty name="width" value="0.025" units="cm"/>
      <inkml:brushProperty name="height" value="0.025" units="cm"/>
    </inkml:brush>
  </inkml:definitions>
  <inkml:trace contextRef="#ctx0" brushRef="#br0">533 1 18065,'0'0'5162,"-10"2"-4345,-35 12-317,1 3 0,1 1 0,-49 28 0,19-9 586,57-30-812,-12 5-61,1 2 1,0 1-1,0 1 0,2 1 0,-31 26 0,54-41-218,0-1 0,1 0 1,0 0-1,-1 1 0,1-1 0,0 1 0,-1-1 1,1 1-1,0 0 0,0 0 0,1-1 0,-1 1 0,0 0 1,0 0-1,1 0 0,-1 0 0,1 0 0,0 0 1,-1 2-1,2-3-2,-1 0 1,1 0-1,-1 0 1,1 0-1,0 0 1,-1 0-1,1 0 1,0 0-1,0 0 1,0-1-1,0 1 1,-1 0-1,1 0 1,0-1 0,0 1-1,0-1 1,1 1-1,-1-1 1,0 1-1,0-1 1,0 0-1,0 1 1,2-1-1,11 2-24,1 0-1,0-1 1,28-1-1,-27-1 111,78-7 56,-71 5-92,0 1 1,0 0 0,41 4 0,-60-1 17,-1 0 0,0 1 0,0-1 0,1 1 0,-1 0 0,0 0 0,0 0 0,-1 0 0,1 1 0,0-1 0,-1 1 0,1-1 0,-1 1 0,0 0 0,0 0 0,0 0 0,0 0 0,-1 0 0,1 1 0,1 3 0,-2-3-86,0-1 1,1 0 0,-1 1 0,1-1 0,0 0 0,0 0 0,0 1 0,1-2-1,-1 1 1,1 0 0,0 0 0,-1-1 0,1 0 0,0 1 0,1-1 0,-1 0-1,0-1 1,0 1 0,1 0 0,5 1 0,-6-3-274,0 0 0,-1 1 0,1-1 0,0-1 0,0 1 0,-1 0 0,1-1 0,0 1 1,0-1-1,4-2 0,-5 2-522,1-1 0,0 1 0,-1-1 0,1 0 0,-1 0-1,1 0 1,-1 0 0,0-1 0,3-3 0,15-23-13551</inkml:trace>
</inkml:ink>
</file>

<file path=ppt/ink/ink5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55.043"/>
    </inkml:context>
    <inkml:brush xml:id="br0">
      <inkml:brushProperty name="width" value="0.025" units="cm"/>
      <inkml:brushProperty name="height" value="0.025" units="cm"/>
    </inkml:brush>
  </inkml:definitions>
  <inkml:trace contextRef="#ctx0" brushRef="#br0">333 39 18257,'0'0'5157,"-10"-8"-2947,3 4-1840,4 1-289,1 0 0,-1 1 0,0 0 0,0 0 0,-1 0 0,1 0 0,0 0-1,-1 0 1,1 1 0,-1 0 0,1 0 0,-1 0 0,0 0 0,0 0 0,1 1 0,-1 0 0,0 0 0,0 0 0,1 0 0,-1 0 0,0 1 0,-4 0 0,-4 6-19,-1-1 0,1 2 1,1-1-1,-1 2 0,2-1 1,-1 1-1,1 1 0,0 0 0,-13 18 1,7-6-1,1 1 0,0 0 0,2 0 1,-11 28-1,19-39-35,1 1 1,0-1-1,0 0 0,2 1 1,-1 0-1,2-1 1,0 1-1,0 16 0,1-25-24,0 0 0,1 0-1,-1-1 1,1 1 0,0 0 0,0 0-1,0-1 1,1 1 0,-1-1 0,1 1-1,0-1 1,-1 0 0,2 1-1,-1-1 1,0 0 0,1 0 0,-1 0-1,1-1 1,0 1 0,0-1 0,0 0-1,0 1 1,0-1 0,1 0 0,-1-1-1,1 1 1,-1-1 0,1 1-1,0-1 1,7 1 0,5 0 130,1-1 0,-1-1 0,1 0 0,-1-1 0,1-1 0,-1 0 0,0-1 1,0-1-1,0-1 0,0 0 0,0-1 0,-1-1 0,19-11 0,-20 11-17,-1-1 1,0 0-1,-1-2 0,0 1 1,0-1-1,-1-1 1,0 0-1,-1-1 0,0 0 1,-1 0-1,0-1 0,-1 0 1,0-1-1,8-20 1,-15 30-111,1-1 0,0 0 0,-1 0 0,0 0 1,0 0-1,-1 0 0,1 0 0,-1 0 0,0-1 1,0 1-1,-1 0 0,0 0 0,0 0 0,0 0 0,0 0 1,-1 0-1,-2-5 0,2 6-68,-1 1 1,0-1-1,0 1 0,0 0 0,0 0 1,0 0-1,0 0 0,-1 1 0,1-1 1,-1 1-1,0 0 0,0 0 0,0 0 1,0 1-1,0 0 0,0-1 0,0 1 1,-1 0-1,1 1 0,-6-1 1,-70-1-5013,28 5-4170,21 0-5324</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3.305"/>
    </inkml:context>
    <inkml:brush xml:id="br0">
      <inkml:brushProperty name="width" value="0.025" units="cm"/>
      <inkml:brushProperty name="height" value="0.025" units="cm"/>
    </inkml:brush>
  </inkml:definitions>
  <inkml:trace contextRef="#ctx0" brushRef="#br0">0 226 6054,'0'0'20878,"9"5"-20221,-6-3-634,0 0 1,0-1-1,0 1 1,1-1-1,-1 0 0,0 0 1,1 0-1,-1 0 1,0-1-1,1 1 1,-1-1-1,1 0 1,4 0-1,-2-1-9,0-1 0,0 1 0,-1-1 1,1 0-1,-1-1 0,1 0 0,-1 1 0,0-2 0,7-4 1,1-2-21,-1 0 1,0 0-1,-1-1 1,0-1-1,0 0 1,10-16 0,-15 19 96,-1 1 0,-1 0 0,1-1 1,-1 0-1,-1 0 0,0 0 0,0-1 1,0 1-1,-2-1 0,1 1 0,0-15 1,-10 30 404,-17 34-240,2 1 0,2 1 1,-26 70-1,45-108-247,1 0 0,0-1 0,-1 1 0,1 0 0,1 0 0,-1 0-1,0 0 1,1 0 0,0 0 0,0 0 0,0 0 0,1 0 0,-1 0 0,1 0 0,2 7 0,-2-9-165,1 0 1,0 1-1,-1-1 0,1 0 1,0-1-1,0 1 0,0 0 1,0 0-1,0-1 0,1 0 1,-1 1-1,0-1 0,1 0 1,-1 0-1,1 0 0,0 0 1,-1-1-1,1 1 0,-1-1 1,1 1-1,0-1 1,-1 0-1,6 0 0,20 0-4728,-2-2-1773</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1.586"/>
    </inkml:context>
    <inkml:brush xml:id="br0">
      <inkml:brushProperty name="width" value="0.025" units="cm"/>
      <inkml:brushProperty name="height" value="0.025" units="cm"/>
    </inkml:brush>
  </inkml:definitions>
  <inkml:trace contextRef="#ctx0" brushRef="#br0">45 0 17553,'0'0'12379,"8"10"-11872,-5-5-458,1 0 0,-1 0 0,1 0 0,-2 0 0,1 1 0,0 0 0,-1-1 0,0 1 0,-1 0 0,1 0 0,-1 0 0,0 0 0,0 0 0,-1 0 0,0 1-1,0-1 1,-2 7 0,-36 163 227,24-123-200,-14 97-1,27-147-42,1 0 0,-1 0 0,1 0 1,0 0-1,0 0 0,0 1 0,0-1 0,1 0 0,-1 0 0,1 0 0,0 0 0,0 0 0,0 0 0,0 0 0,0 0 0,0-1 0,3 5 0,-1-5-9,0-1 0,0 1 0,0 0 0,0-1 0,0 0 0,1 0 0,-1 0 1,0 0-1,1 0 0,-1-1 0,0 1 0,1-1 0,-1 0 0,1 0 0,-1 0 0,4-1 0,23-3-20,0-1 1,-1-1-1,1-1 1,-2-2-1,45-19 1,21-6-470,-39 16-2601,-21 5-3429,-5 3-5623</inkml:trace>
</inkml:ink>
</file>

<file path=ppt/ink/ink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964"/>
    </inkml:context>
    <inkml:brush xml:id="br0">
      <inkml:brushProperty name="width" value="0.025" units="cm"/>
      <inkml:brushProperty name="height" value="0.025" units="cm"/>
    </inkml:brush>
  </inkml:definitions>
  <inkml:trace contextRef="#ctx0" brushRef="#br0">1 1 15567,'0'0'8039,"64"6"-8007,-20 9-2402,4 0-5830</inkml:trace>
</inkml:ink>
</file>

<file path=ppt/ink/ink6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0:03.651"/>
    </inkml:context>
    <inkml:brush xml:id="br0">
      <inkml:brushProperty name="width" value="0.025" units="cm"/>
      <inkml:brushProperty name="height" value="0.025" units="cm"/>
    </inkml:brush>
  </inkml:definitions>
  <inkml:trace contextRef="#ctx0" brushRef="#br0">7 0 18001,'0'0'6406,"0"11"-6331,-6 148 309,6-159-364,0 1 0,0-1-1,0 0 1,0 0 0,0 1 0,0-1-1,0 0 1,0 0 0,0 0 0,0 1-1,0-1 1,0 0 0,0 0 0,0 0-1,1 0 1,-1 1 0,0-1 0,0 0 0,0 0-1,0 0 1,0 0 0,1 0 0,-1 1-1,0-1 1,0 0 0,0 0 0,1 0-1,-1 0 1,0 0 0,0 0 0,0 0-1,1 0 1,-1 0 0,0 0 0,0 0-1,0 0 1,1 0 0,-1 0 0,0 0-1,0 0 1,1 0 0,-1 0 0,0 0-1,0 0 1,16-6 659,11-10 353,27-35-113,-41 37-771,0 1 0,1 0 0,21-14 0,-35 27-149,0 1 0,1-1 0,-1 0 0,1 0 0,-1 1 0,0-1 0,1 0 0,-1 1 0,0-1 0,1 0 0,-1 1 0,0-1 0,1 0 0,-1 1 0,0-1 0,0 1 0,0-1 0,1 0 0,-1 1 0,0-1 1,0 1-1,0-1 0,0 1 0,0-1 0,0 1 0,0-1 0,0 1 0,0-1 0,0 0 0,0 1 0,0-1 0,0 1 0,0-1 0,0 1 0,-1 0 0,0 22 14,-15 34 91,12-47-106,1 0 0,0 1 0,1-1-1,-1 0 1,0 17 0,4-27 5,0 1 0,0-1 0,0 0-1,-1 0 1,1 0 0,0 0 0,0 0 0,0 0-1,-1 0 1,1 0 0,0 0 0,0 0 0,0 0-1,-1 0 1,1 0 0,0-1 0,0 1 0,1-1 0,6-3 147,-1-1 1,0 0 0,1-1 0,-2 1 0,1-1 0,-1-1 0,0 1 0,7-10 0,-8 9-20,1 0 0,0 0 1,1 1-1,-1 0 0,1 0 0,1 0 0,14-9 0,-21 16-143,0-1 0,0 1-1,-1-1 1,1 1 0,-1-1-1,1 1 1,0-1 0,-1 1-1,1-1 1,-1 1 0,1 0-1,-1-1 1,0 1 0,1 0 0,-1 0-1,0-1 1,1 1 0,-1 0-1,0 0 1,0 0 0,0-1-1,0 1 1,0 0 0,0 0-1,0 0 1,0-1 0,0 1 0,0 0-1,0 0 1,-1 1 0,2 39-808,-1-34 217,-1 1-285,1 21-1756,0-29 2313,0 1-1,0 0 0,1 0 0,-1-1 0,0 1 1,0 0-1,0 0 0,0-1 0,1 1 0,-1 0 1,0-1-1,0 1 0,1 0 0,-1-1 0,1 1 1,-1 0-1,1-1 0,-1 1 0,1-1 0,-1 1 0,1-1 1,-1 1-1,1-1 0,0 1 0,-1-1 0,1 0 1,0 1-1,0-1 0,7 1-5519</inkml:trace>
</inkml:ink>
</file>

<file path=ppt/ink/ink6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0:04.090"/>
    </inkml:context>
    <inkml:brush xml:id="br0">
      <inkml:brushProperty name="width" value="0.025" units="cm"/>
      <inkml:brushProperty name="height" value="0.025" units="cm"/>
    </inkml:brush>
  </inkml:definitions>
  <inkml:trace contextRef="#ctx0" brushRef="#br0">57 0 17232,'0'0'7341,"-7"6"-6824,3-3-476,0-2-29,1 1 0,0 0 1,0 0-1,0 1 0,0-1 0,1 1 0,-1-1 0,1 1 0,0 0 0,-1 0 0,1 0 0,0 0 1,1 0-1,-1 1 0,1-1 0,-1 1 0,1-1 0,0 1 0,-1 6 0,4-10 31,-1 1-1,1-1 0,0 0 1,-1 0-1,1 0 0,0 1 1,0-2-1,-1 1 1,1 0-1,0 0 0,-1 0 1,1-1-1,0 1 0,1-1 1,6-3 173,0 0 0,0-1 0,0 0 0,8-6 1,-12 7-204,0 0 1,1 1 0,0-1 0,-1 1-1,1 0 1,0 1 0,0-1 0,1 1-1,-1 0 1,0 1 0,1 0 0,11-1-1,-17 3 3,0 0-1,0 1 1,-1-1-1,1 1 0,0 0 1,-1-1-1,1 1 0,-1-1 1,0 1-1,1 0 1,-1-1-1,0 1 0,0 0 1,0-1-1,0 1 0,-1 2 1,0 30 246,0-33-257,1 0 1,0 0-1,-1 0 1,1 0-1,0-1 1,0 1-1,0 0 1,-1 0-1,1 0 1,0 0-1,0 0 1,0 0-1,0 0 1,1 0-1,-1-1 1,0 1-1,0 0 1,0 0-1,1 0 1,-1 0-1,1 0 1,-1-1-1,0 1 1,1 0-1,-1 0 1,1-1-1,0 1 1,-1 0-1,1-1 1,1 2-1,25-17 294,-23 13-425,4-4 259,1 0 0,0 1 0,18-8 0,-26 12-250,1 1 0,-1-1 0,0 1 0,1-1 0,-1 1 0,1-1 0,-1 1 0,1 0 0,-1 0 0,0 0 0,1 0 0,-1 0 0,1 0 0,-1 0 0,1 0 0,-1 1 0,1-1 0,-1 0 0,0 1 0,1 0 0,-1-1 0,0 1 0,1 0 0,-1-1 0,0 1 0,0 0 0,0 0 0,0 0 0,0 0 0,0 0 0,0 0 1,0 0-1,0 1 0,1 1 0,-1-2-392,-1 0 1,1 0 0,-1 0 0,1 0 0,0 0-1,-1 0 1,1-1 0,0 1 0,-1 0-1,1 0 1,0-1 0,0 1 0,0 0 0,0-1-1,0 1 1,0-1 0,0 1 0,0-1 0,2 1-1,19-5-3594,18-22 1517,-28 15-104</inkml:trace>
</inkml:ink>
</file>

<file path=ppt/ink/ink6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0:05.017"/>
    </inkml:context>
    <inkml:brush xml:id="br0">
      <inkml:brushProperty name="width" value="0.025" units="cm"/>
      <inkml:brushProperty name="height" value="0.025" units="cm"/>
    </inkml:brush>
  </inkml:definitions>
  <inkml:trace contextRef="#ctx0" brushRef="#br0">98 248 11243,'0'0'11621,"-9"5"-10302,3-2-1219,0 0 0,0 0 0,1 1 0,-1 0 0,1 0 0,0 1 1,0-1-1,1 1 0,-1 0 0,1 1 0,0-1 0,0 1 0,1 0 0,0-1 0,0 2 0,0-1 0,0 0 1,1 0-1,0 1 0,1-1 0,0 1 0,0 0 0,-1 12 0,3-18-95,-1 1 1,1-1-1,-1 0 0,1 0 0,-1 0 1,1 0-1,0 0 0,-1 0 0,1 0 1,0-1-1,0 1 0,0 0 0,0 0 1,-1 0-1,1-1 0,0 1 0,0-1 1,1 1-1,-1-1 0,0 1 0,0-1 1,0 1-1,0-1 0,0 0 0,0 0 1,1 1-1,-1-1 0,0 0 0,0 0 1,0 0-1,1 0 0,-1-1 0,0 1 1,0 0-1,2-1 0,46-10 554,-39 7-408,0-1 0,-1-1 0,1 0 0,-1 0 0,0-1 0,-1 0 0,0 0 0,0-1 0,0 0 0,-1-1 0,-1 0 0,1 0 0,-1 0 0,-1-1 0,0 1 0,8-21 0,-28 58-2637,12-25 2101,1 0 0,0 0-1,0 1 1,0-1 0,1 0-1,-1 1 1,1-1 0,0 1-1,0 0 1,0-1 0,0 1 0,1 4-1,0-8 242,0 0 0,0 1 1,0-1-1,0 0 0,0 0 0,0 1 0,0-1 0,0 0 0,0 1 0,0-1 0,0 0 0,0 0 1,0 1-1,0-1 0,1 0 0,-1 0 0,0 1 0,0-1 0,0 0 0,0 0 0,1 1 1,-1-1-1,0 0 0,0 0 0,1 0 0,-1 0 0,0 1 0,0-1 0,1 0 0,-1 0 1,0 0-1,0 0 0,1 0 0,-1 0 0,0 0 0,1 0 0,-1 0 0,0 0 0,0 0 1,1 0-1,16-5-1855,14-13 1473,2-11 1017,0-2-1,-2 0 1,-2-2-1,-1-2 1,-1 0-1,-2-2 0,21-42 1,-77 138 3548,-44 92-976,68-133-2946,0 0 0,1 1 0,1 0 1,1 0-1,0 0 0,0 35 0,4-54-93,0-1 0,0 1 1,0 0-1,1 0 0,-1 0 0,0 0 0,0-1 0,1 1 1,-1 0-1,0 0 0,0 0 0,1 0 0,-1 0 0,0 0 1,1 0-1,-1 0 0,0 0 0,0 0 0,1 0 0,-1 0 1,0 0-1,1 0 0,-1 0 0,0 0 0,0 0 0,1 0 1,-1 0-1,0 0 0,0 0 0,1 0 0,-1 1 0,0-1 1,0 0-1,1 0 0,-1 0 0,0 0 0,0 1 0,0-1 1,1 0-1,-1 0 0,0 1 0,0-1 0,0 0 0,0 0 1,1 1-1,-1-1 0,0 0 0,0 0 0,0 1 0,0-1 1,0 0-1,0 1 0,0-1 0,0 0 0,0 0 0,0 1 1,0-1-1,0 0 0,0 1 0,13-25 1014,-11 11-841,0 0 1,-1-1-1,-1 1 1,-1-18-1,1 27-190,-1 0-1,0 1 0,1-1 0,-1 0 1,-1 1-1,1-1 0,0 1 1,-5-7-1,6 9-18,-1 0 0,0 0 1,0-1-1,0 1 0,0 0 1,0 0-1,-1 1 0,1-1 1,0 0-1,0 0 0,-1 1 1,1-1-1,0 0 0,-1 1 0,1-1 1,0 1-1,-1 0 0,1 0 1,-1-1-1,1 1 0,-1 0 1,1 0-1,-2 0 0,2 0 4,1 1 0,-1-1 0,1 0 0,-1 0 0,1 0 0,-1 1-1,1-1 1,-1 0 0,1 1 0,-1-1 0,1 0 0,-1 1 0,1-1 0,0 1 0,-1-1 0,1 1 0,-1-1-1,1 1 1,0-1 0,0 1 0,-1-1 0,1 1 0,0-1 0,0 1 0,0-1 0,0 1 0,-1-1-1,1 1 1,0 0 0,0-1 0,0 1 0,0-1 0,0 1 0,1 0 0,-1-1 0,0 1 0,0-1-1,0 1 1,0-1 0,1 1 0,-1-1 0,0 1 0,0-1 0,1 1 0,-1-1 0,1 2 0,0-1-21,0 1-1,-1 0 1,1 0 0,0 0 0,1-1 0,-1 1 0,0-1 0,0 1 0,1-1 0,-1 1 0,1-1 0,-1 0 0,1 1-1,2 0 1,8 1-192,1-1 0,0 0 0,-1-1 0,1 0 0,0-1 0,-1-1 0,1 0 0,0 0 0,-1-1 0,1-1 0,-1 0 0,0-1-1,0 0 1,0-1 0,0-1 0,13-7 0,-33 20 505,0 1-1,1 0 1,0 1-1,0-1 1,1 2-1,0-1 0,1 0 1,0 1-1,-7 20 1,12-30-269,0 1 0,1 0 0,-1 0 1,1-1-1,-1 1 0,1-1 0,-1 1 0,1 0 1,-1-1-1,1 1 0,-1-1 0,1 0 0,0 1 1,-1-1-1,1 1 0,0-1 0,0 0 1,-1 1-1,1-1 0,0 0 0,0 0 0,-1 0 1,1 0-1,0 0 0,0 1 0,-1-1 0,1-1 1,0 1-1,0 0 0,-1 0 0,1 0 0,0 0 1,0 0-1,-1-1 0,1 1 0,1-1 0,33-8 394,37-28-70,-58 28-279,0 1-1,0 1 0,0 0 0,27-8 1,-40 15-59,-1 0 1,1-1-1,-1 1 1,0 0-1,1 0 1,-1 0-1,1 0 1,-1 0-1,1 0 1,-1 0-1,1 0 1,-1 0-1,1 0 0,-1 0 1,1 0-1,-1 1 1,1-1-1,-1 0 1,0 0-1,1 0 1,-1 1-1,1-1 1,-1 0-1,0 0 1,1 1-1,-1-1 1,0 0-1,1 1 1,-1-1-1,0 0 1,1 1-1,-1-1 1,0 1-1,0-1 1,1 0-1,-1 1 1,0-1-1,0 1 1,0-1-1,0 1 0,0-1 1,0 1-1,1-1 1,-1 0-1,0 1 1,0-1-1,0 1 1,-1-1-1,1 1 1,0-1-1,0 1 1,0-1-1,0 1 1,0-1-1,-1 1 1,-12 40 155,4-10-66,13-30 22,0 0 1,1 0-1,-1-1 0,0 0 1,1 1-1,-1-1 1,9-1-1,-8 1-11,38 0-482,-25 0-6367</inkml:trace>
</inkml:ink>
</file>

<file path=ppt/ink/ink6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0:05.782"/>
    </inkml:context>
    <inkml:brush xml:id="br0">
      <inkml:brushProperty name="width" value="0.025" units="cm"/>
      <inkml:brushProperty name="height" value="0.025" units="cm"/>
    </inkml:brush>
  </inkml:definitions>
  <inkml:trace contextRef="#ctx0" brushRef="#br0">84 106 7079,'19'-81'8281,"-14"56"948,-37 160-7619,-44 240 532,80-405-1999,1 3-77,-2-1 1,0 0 0,-2-1-1,-2 1 1,0 0-1,-8-45 1,12 77-407,1-1 1,0 0-1,0 1 0,0-2 0,0 1 1,0 0-1,1-1 0,-1 0 0,1 0 1,-1 0-1,1 0 0,0-1 0,6 1 1,0 0-1110,0 0 0,0 0 1,0-2-1,0 1 0,0-1 1,0-1-1,0 0 0,0-1 1,0 0-1,11-3 0,8-9-5656</inkml:trace>
</inkml:ink>
</file>

<file path=ppt/ink/ink6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0:06.115"/>
    </inkml:context>
    <inkml:brush xml:id="br0">
      <inkml:brushProperty name="width" value="0.025" units="cm"/>
      <inkml:brushProperty name="height" value="0.025" units="cm"/>
    </inkml:brush>
  </inkml:definitions>
  <inkml:trace contextRef="#ctx0" brushRef="#br0">57 44 2947,'0'0'17339,"-6"9"-17024,-30 49 183,34-55-454,0 1 1,0 0-1,0 1 1,1-1-1,-1 0 1,1 0-1,0 1 1,1-1-1,-1 0 1,1 1-1,0-1 1,0 1-1,0-1 1,0 0-1,1 1 1,1 5-1,-1-9-34,0-1 0,0 1-1,-1 0 1,1 0-1,0-1 1,0 1-1,0-1 1,0 1 0,0-1-1,0 1 1,0-1-1,0 1 1,0-1 0,1 0-1,-1 0 1,0 1-1,0-1 1,0 0-1,0 0 1,0 0 0,0 0-1,1-1 1,-1 1-1,0 0 1,1-1 0,29-6 477,-17 0-330,0-1 0,-1-1 0,0 0 0,0 0 0,-1-1 0,0-1 0,-1 0 0,-1 0 0,1-1 0,-2-1-1,0 0 1,0 0 0,-1 0 0,8-22 0,-15 30-287,-3 7 29,-11 15-32,-16 30 49,25-39-91,-27 60 48,29-65-209,1 1-1,0 0 0,0 0 0,0 0 0,0 0 0,0-1 1,1 1-1,-1 0 0,1 0 0,0 0 0,0 0 0,1 0 1,-1 0-1,1 0 0,1 5 0,0-8 34,-1 0-1,0-1 0,0 1 1,0 0-1,0-1 0,0 1 1,1-1-1,-1 1 1,0-1-1,1 0 0,-1 1 1,0-1-1,1 0 0,-1 0 1,0 0-1,1 0 1,-1 0-1,0 0 0,1 0 1,-1-1-1,0 1 0,1 0 1,1-1-1,24-10-4874</inkml:trace>
</inkml:ink>
</file>

<file path=ppt/ink/ink6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0:06.490"/>
    </inkml:context>
    <inkml:brush xml:id="br0">
      <inkml:brushProperty name="width" value="0.025" units="cm"/>
      <inkml:brushProperty name="height" value="0.025" units="cm"/>
    </inkml:brush>
  </inkml:definitions>
  <inkml:trace contextRef="#ctx0" brushRef="#br0">79 96 5765,'4'-12'3193,"-3"7"-3375,22-60 5458,-21 52-2109,-19 46-2187,4-2-925,-1-4 333,2 1 0,0 0-1,2 1 1,2 0 0,0 0 0,-5 48 0,13-76-377,-1 1 0,1-1-1,0 1 1,0-1 0,0 1 0,0-1-1,0 1 1,0-1 0,1 1-1,-1-1 1,0 1 0,1-1 0,-1 0-1,1 1 1,0-1 0,-1 0 0,1 1-1,0-1 1,0 0 0,0 0-1,0 0 1,0 1 0,0-1 0,0 0-1,0 0 1,0-1 0,0 1 0,1 0-1,-1 0 1,0-1 0,0 1-1,1 0 1,-1-1 0,1 1 0,-1-1-1,1 0 1,-1 0 0,0 1 0,1-1-1,-1 0 1,1 0 0,-1 0-1,1 0 1,-1-1 0,1 1 0,-1 0-1,1-1 1,1 0 0,5-1 109,0 0 0,-1-1 0,1 0 0,-1 0 0,0-1 1,0 0-1,-1 0 0,8-6 0,3-6-5,0 0 0,-1-1-1,-1-1 1,-1 0 0,0-1 0,-2-1-1,0 0 1,-1-1 0,-1 0 0,-1 0 0,0-1-1,-2 0 1,5-27 0,-44 109 280,18-35-365,1 1 1,1 1-1,1 0 1,2 0-1,0 1 1,-8 54-1,17-81-85,0 0 0,-1 0 0,1 0 0,0 0-1,0 0 1,0 0 0,0 0 0,0 0-1,0 0 1,0 0 0,1 0 0,-1 0-1,0 0 1,0 0 0,1 0 0,-1 0 0,1 0-1,-1 0 1,1-1 0,-1 1 0,1 0-1,-1 0 1,1 0 0,0-1 0,0 1-1,-1 0 1,1-1 0,0 1 0,0-1-1,0 1 1,-1-1 0,1 1 0,0-1 0,0 0-1,0 1 1,0-1 0,0 0 0,2 1-1,-1-1-324,0-1 0,0 1 0,0 0 0,0-1 0,0 1 0,0-1 0,0 0 0,-1 0 0,1 1 0,0-1 0,0 0 0,-1-1 0,1 1 0,0 0 0,-1 0 0,1-1 0,-1 1 0,2-3 0,12-18-7446</inkml:trace>
</inkml:ink>
</file>

<file path=ppt/ink/ink6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0:06.852"/>
    </inkml:context>
    <inkml:brush xml:id="br0">
      <inkml:brushProperty name="width" value="0.025" units="cm"/>
      <inkml:brushProperty name="height" value="0.025" units="cm"/>
    </inkml:brush>
  </inkml:definitions>
  <inkml:trace contextRef="#ctx0" brushRef="#br0">0 92 12075,'0'0'9166,"11"4"-7607,-8-2-1475,-1-1 1,0 1 1,1-1-1,-1 0 1,0 0-1,1 0 1,-1 0-1,1-1 1,-1 1-1,0-1 1,1 1-1,0-1 0,-1 0 1,1 0-1,-1 0 1,1 0-1,-1-1 1,1 1-1,-1 0 1,1-1-1,-1 0 1,0 0-1,1 0 1,-1 0-1,0 0 0,1 0 1,-1 0-1,0-1 1,0 1-1,0-1 1,0 0-1,0 1 1,-1-1-1,1 0 1,0 0-1,1-4 1,0 1 136,0 1 0,0-1 0,-1 0 0,0 0 0,0 0 1,0 0-1,0 0 0,-1 0 0,0 0 0,0-1 0,-1 1 0,1-7 1,-1 12-216,0 0 1,0 0 0,0 0 0,0-1 0,0 1 0,0 0-1,0 0 1,0-1 0,0 1 0,0 0 0,0 0 0,0 0-1,0-1 1,0 1 0,0 0 0,0 0 0,0 0 0,0-1-1,0 1 1,-1 0 0,1 0 0,0 0 0,0-1-1,0 1 1,0 0 0,0 0 0,-1 0 0,1 0 0,0 0-1,0-1 1,0 1 0,0 0 0,-1 0 0,1 0 0,0 0-1,0 0 1,0 0 0,-1 0 0,1 0 0,0 0 0,0 0-1,-1 0 1,1 0 0,0 0 0,-12 6-46,-8 15-148,13-13 176,2 1-1,-1 0 1,1 1 0,1-1 0,0 1 0,0 0-1,1 0 1,0 0 0,1 0 0,-2 14 0,4-23 7,0-1 1,0 1 0,0-1 0,0 1 0,0 0-1,0-1 1,1 1 0,-1-1 0,0 1 0,0-1-1,0 1 1,1-1 0,-1 1 0,0-1 0,1 1-1,-1-1 1,0 1 0,1-1 0,-1 1 0,1-1-1,-1 0 1,0 1 0,1-1 0,-1 0 0,1 1-1,-1-1 1,1 0 0,-1 0 0,1 1 0,0-1-1,-1 0 1,1 0 0,0 0 0,26-2 73,24-18 114,3-22-75,-44 33-92,1 0 0,-1 1 0,1 1 1,1-1-1,20-9 0,-31 17-28,-1 1-1,1-1 1,-1 1-1,0-1 1,0 0-1,1 1 1,-1-1-1,0 1 1,0-1-1,1 1 1,-1-1-1,0 1 1,0-1-1,0 1 1,0-1 0,0 1-1,0 0 1,0-1-1,0 1 1,0-1-1,0 1 1,0-1-1,0 1 1,0-1-1,0 1 1,-1-1-1,1 1 1,0-1-1,0 1 1,-1-1 0,1 1-1,0-1 1,-1 1-1,1-1 1,-1 1-1,-9 24-34,-5 1 47,11-20-1,0 0 0,0 0 1,0 1-1,1-1 0,0 1 1,1 0-1,0 0 0,0 0 1,0 0-1,-1 9 0,4-15-1,0 0 0,0-1 0,-1 1 0,1 0 0,0-1 0,0 1 0,0-1 1,0 1-1,0-1 0,0 1 0,-1-1 0,1 0 0,0 1 0,0-1 0,0 0 0,0 0 0,0 0 0,0 0 0,1 0 0,-1 0 0,0 0 0,0 0 0,0 0 0,0 0 0,0 0 0,0-1 0,0 1 0,1-1 0,33-7-43,-21 3-1012,0-2 1,0 0 0,15-11-1,15-13-9339,-23 13-2658</inkml:trace>
</inkml:ink>
</file>

<file path=ppt/ink/ink6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0:07.244"/>
    </inkml:context>
    <inkml:brush xml:id="br0">
      <inkml:brushProperty name="width" value="0.025" units="cm"/>
      <inkml:brushProperty name="height" value="0.025" units="cm"/>
    </inkml:brush>
  </inkml:definitions>
  <inkml:trace contextRef="#ctx0" brushRef="#br0">78 256 16367,'0'0'5494,"-8"10"-5057,1-2-355,0-2 116,1 2-1,0-1 1,0 0-1,0 1 0,1 0 1,0 1-1,1-1 0,0 1 1,0 0-1,1 0 0,-3 11 1,6-19-189,0-1 1,0 1-1,0-1 1,0 0-1,0 1 1,0-1-1,0 1 1,0-1-1,0 1 1,0-1-1,1 1 1,-1-1-1,0 1 1,0-1-1,0 0 1,1 1-1,-1-1 1,0 1 0,1-1-1,-1 0 1,0 1-1,1-1 1,-1 0-1,0 1 1,1-1-1,-1 0 1,0 0-1,1 1 1,-1-1-1,1 0 1,-1 0-1,2 1 1,19-3 376,19-15 697,-7-6-732,-1-2-1,-1-1 1,-2-1 0,0-2-1,-2 0 1,-1-2 0,-1-1 0,-2-1-1,23-45 1,-43 74-343,-1-1 1,0 0-1,0 0 1,0 0-1,0 0 0,1-8 1,-30 23-137,9 4 240,1 2 0,0 0 0,1 0 0,1 1 0,1 1 0,1 1 0,0 0 1,1 1-1,1 0 0,-8 22 0,16-35-86,0 0 0,0 0 0,1 0-1,0 0 1,1 0 0,0 1 0,0-1 0,0 1 0,1 10 0,0-16-27,1 1 0,0-1 0,-1 1 1,1-1-1,0 0 0,0 1 0,0-1 1,0 0-1,1 0 0,-1 0 0,0 0 1,1 0-1,0 0 0,-1 0 0,1 0 1,0-1-1,0 1 0,0 0 0,0-1 1,0 0-1,0 0 0,1 1 0,-1-1 1,0-1-1,1 1 0,-1 0 0,1 0 1,-1-1-1,0 0 0,1 1 0,2-1 1,7 1-365,1 0 0,-1 0 0,0-2 0,20-1 0,22-14-5396,-8-7-6432</inkml:trace>
</inkml:ink>
</file>

<file path=ppt/ink/ink6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6:00.749"/>
    </inkml:context>
    <inkml:brush xml:id="br0">
      <inkml:brushProperty name="width" value="0.025" units="cm"/>
      <inkml:brushProperty name="height" value="0.025" units="cm"/>
    </inkml:brush>
  </inkml:definitions>
  <inkml:trace contextRef="#ctx0" brushRef="#br0">1 36 18193,'0'0'10634,"56"-3"-10249,-18-6-161,5 2-160,0-1-32,-5 3-96,-2 2-961,-10 3-1698,-10 0-1056,-15 5 896,-1 4-6342</inkml:trace>
</inkml:ink>
</file>

<file path=ppt/ink/ink6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6:01.122"/>
    </inkml:context>
    <inkml:brush xml:id="br0">
      <inkml:brushProperty name="width" value="0.025" units="cm"/>
      <inkml:brushProperty name="height" value="0.025" units="cm"/>
    </inkml:brush>
  </inkml:definitions>
  <inkml:trace contextRef="#ctx0" brushRef="#br0">1 66 19090,'0'0'10506,"82"0"-9321,-36-12-736,2 1-289,0 1-288,-1-2-1506,-10 2-3235,-7 0-4932</inkml:trace>
</inkml:ink>
</file>

<file path=ppt/ink/ink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6.306"/>
    </inkml:context>
    <inkml:brush xml:id="br0">
      <inkml:brushProperty name="width" value="0.025" units="cm"/>
      <inkml:brushProperty name="height" value="0.025" units="cm"/>
    </inkml:brush>
  </inkml:definitions>
  <inkml:trace contextRef="#ctx0" brushRef="#br0">135 1 18097,'0'0'10389,"-1"4"-10640,-4 33 159,1 0 0,3 0 0,1 1 0,5 43 1,-3-66 158,2 0 0,-1 0 0,2-1 0,10 26 0,-9-29-152,-2 1 1,1 0-1,-1 1 1,-1-1-1,0 1 1,1 23-1,-3-34 137,-1-1 0,-1 1 0,1 0 0,0-1 0,0 1-1,-1-1 1,1 1 0,0-1 0,-1 1 0,0-1-1,1 0 1,-1 1 0,0-1 0,0 0 0,1 1 0,-1-1-1,0 0 1,0 0 0,-1 0 0,1 0 0,0 0 0,0 0-1,0 0 1,-1 0 0,1 0 0,0 0 0,-1-1 0,1 1-1,-1-1 1,1 1 0,-1-1 0,1 1 0,-1-1 0,1 0-1,-1 0 1,0 0 0,1 0 0,-1 0 0,1 0 0,-1 0-1,-2-1 1,-1 0 174,0 0-1,0 0 1,0 0-1,1 0 1,-1-1-1,0 0 1,1 0 0,-1 0-1,1-1 1,0 1-1,0-1 1,-6-5-1,2 0-216,0-1 0,1-1-1,0 1 1,1-1 0,0 0-1,0 0 1,1-1 0,1 0-1,-1 0 1,2 0 0,0 0-1,0-1 1,1 1 0,0-1-1,0-15 1,2 25-103,1-1-1,0 1 1,-1 0-1,1 0 1,0 0-1,0 0 1,0 0-1,0 0 1,0 0-1,0 0 1,1 0-1,-1 0 1,1 1-1,-1-1 1,1 0-1,0 1 1,-1 0 0,1-1-1,0 1 1,0 0-1,0 0 1,0 0-1,0 0 1,0 0-1,4-1 1,68-15-4979,-47 12 2849,11-4-5346,3 0-5824</inkml:trace>
</inkml:ink>
</file>

<file path=ppt/ink/ink6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6:01.885"/>
    </inkml:context>
    <inkml:brush xml:id="br0">
      <inkml:brushProperty name="width" value="0.025" units="cm"/>
      <inkml:brushProperty name="height" value="0.025" units="cm"/>
    </inkml:brush>
  </inkml:definitions>
  <inkml:trace contextRef="#ctx0" brushRef="#br0">14 0 15599,'0'0'4692,"-1"13"-3293,-9 109 2071,7 141 0,3-261-3443,0 0 0,0 1 0,0-1 0,0 0 0,1 1 0,-1-1 1,1 0-1,-1 0 0,1 1 0,0-1 0,0 0 0,0 0 0,0 0 0,0 0 0,0 0 1,1 0-1,-1 0 0,1 0 0,-1-1 0,1 1 0,0 0 0,2 1 0,-1-2 18,-1 0 0,1 0 0,0 0 0,0 0 0,0-1 0,0 1 0,0-1 0,0 0 0,0 0 0,0 0 0,0 0 0,0-1 0,0 1 0,-1-1 0,5 0 0,5-4 67,1 1 0,-1-1-1,0-1 1,-1 0-1,1-1 1,17-13-1,-5-2-64,-1 0 0,21-28 0,11-11 581,-50 110-687,-5 44 193,0-92-128,0-1 0,0 1 1,0 0-1,0-1 0,0 1 1,0 0-1,0-1 0,0 1 1,0 0-1,0-1 0,0 1 0,1 0 1,-1-1-1,0 1 0,0-1 1,1 1-1,-1-1 0,0 1 1,1 0-1,-1-1 0,1 1 0,-1-1 1,1 0-1,-1 1 0,1-1 1,-1 1-1,1-1 0,-1 0 0,1 1 1,-1-1-1,1 0 0,0 0 1,-1 1-1,1-1 0,1 0 1,26-8 411,24-26 85,-11-5-478,-28 26-26,1 0 0,0 1 0,30-20 0,-44 32 0,0 0 0,1 0 1,-1 0-1,0 0 0,1 0 0,-1 0 0,0 0 0,0 0 0,1 0 1,-1 0-1,0 0 0,1 0 0,-1 0 0,0 0 0,1 0 1,-1 0-1,0 0 0,0 0 0,1 1 0,-1-1 0,0 0 1,1 0-1,-1 0 0,0 0 0,0 1 0,1-1 0,-1 0 1,0 0-1,0 0 0,0 1 0,1-1 0,-1 0 0,0 0 1,0 1-1,0-1 0,0 0 0,0 1 0,0-1 0,1 0 1,-1 1-1,0-1 0,0 0 0,0 0 0,0 1 0,3 25-74,-5 26 33,-5-29 175,5-20-135,0 1 0,1-1 0,-1 1 0,1-1-1,0 1 1,0 0 0,1 0 0,-1-1 0,1 1 0,0 0 0,0 0 0,0 0 0,0 0 0,2 6 0,16-6-3222,-6-6-2185,2-8-3137</inkml:trace>
</inkml:ink>
</file>

<file path=ppt/ink/ink6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6:02.370"/>
    </inkml:context>
    <inkml:brush xml:id="br0">
      <inkml:brushProperty name="width" value="0.025" units="cm"/>
      <inkml:brushProperty name="height" value="0.025" units="cm"/>
    </inkml:brush>
  </inkml:definitions>
  <inkml:trace contextRef="#ctx0" brushRef="#br0">216 1 13901,'0'0'16522,"-5"12"-15897,-3 8-504,-1 0 0,-2-1 0,0-1 0,0 0 0,-22 25 0,-91 101-1909,121-155-11090,3 9 11278,0-22-11698</inkml:trace>
</inkml:ink>
</file>

<file path=ppt/ink/ink6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6:02.711"/>
    </inkml:context>
    <inkml:brush xml:id="br0">
      <inkml:brushProperty name="width" value="0.025" units="cm"/>
      <inkml:brushProperty name="height" value="0.025" units="cm"/>
    </inkml:brush>
  </inkml:definitions>
  <inkml:trace contextRef="#ctx0" brushRef="#br0">1 0 21588,'0'0'8360,"41"72"-7783,-14-44-321,5 0-192,9 0-32,-3-3-128,0-1-865,0-2-1889,-6-5-2115,-5-2-4997</inkml:trace>
</inkml:ink>
</file>

<file path=ppt/ink/ink6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11.592"/>
    </inkml:context>
    <inkml:brush xml:id="br0">
      <inkml:brushProperty name="width" value="0.025" units="cm"/>
      <inkml:brushProperty name="height" value="0.025" units="cm"/>
    </inkml:brush>
  </inkml:definitions>
  <inkml:trace contextRef="#ctx0" brushRef="#br0">21 4 13132,'0'0'10506,"78"11"-8712,-32-11-1217,7 0-449,1-5-673,-5 0-1793,-13 2-2402,-13 2-1474,-18 1-2499</inkml:trace>
  <inkml:trace contextRef="#ctx0" brushRef="#br0" timeOffset="1">1 170 18033,'0'0'9161,"82"16"-7079,-31-16-1089,6-7-513,0-4-352,-2 3-128,-8 2-2242,-8-2-4773,-9 2-9897</inkml:trace>
</inkml:ink>
</file>

<file path=ppt/ink/ink6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12.074"/>
    </inkml:context>
    <inkml:brush xml:id="br0">
      <inkml:brushProperty name="width" value="0.025" units="cm"/>
      <inkml:brushProperty name="height" value="0.025" units="cm"/>
    </inkml:brush>
  </inkml:definitions>
  <inkml:trace contextRef="#ctx0" brushRef="#br0">335 0 17777,'0'0'10250,"-43"56"-9386,15-20-319,-5 9-353,-4 4-160,-4-3 0,6-2 0,2-4-32,4-7 32,9-6 32,5-10-288,3-8-1410,8-9-2337,0-3-1474,4-20-3524</inkml:trace>
</inkml:ink>
</file>

<file path=ppt/ink/ink6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12.404"/>
    </inkml:context>
    <inkml:brush xml:id="br0">
      <inkml:brushProperty name="width" value="0.025" units="cm"/>
      <inkml:brushProperty name="height" value="0.025" units="cm"/>
    </inkml:brush>
  </inkml:definitions>
  <inkml:trace contextRef="#ctx0" brushRef="#br0">0 1 18962,'0'0'2947,"37"62"-449,-14-28-1025,3 1-351,5-1-546,5-2-384,2-4-64,-2-3-320,2-6-1634,-4-6-1184,-5-7-1250,-7-6-3780</inkml:trace>
</inkml:ink>
</file>

<file path=ppt/ink/ink6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12.752"/>
    </inkml:context>
    <inkml:brush xml:id="br0">
      <inkml:brushProperty name="width" value="0.025" units="cm"/>
      <inkml:brushProperty name="height" value="0.025" units="cm"/>
    </inkml:brush>
  </inkml:definitions>
  <inkml:trace contextRef="#ctx0" brushRef="#br0">3 1 17905,'0'0'5114,"0"11"-3016,-1 41 372,0-15-1457,1 0 0,6 47 0,-6-82-997,1 1-1,-1 0 0,0-1 1,1 1-1,0 0 1,0-1-1,0 1 0,0-1 1,0 0-1,0 1 1,0-1-1,1 0 0,-1 1 1,1-1-1,0 0 1,0 0-1,0-1 0,0 1 1,0 0-1,0 0 1,0-1-1,0 0 0,1 1 1,-1-1-1,0 0 0,1 0 1,-1 0-1,1 0 1,0-1-1,-1 1 0,1-1 1,-1 1-1,1-1 1,0 0-1,-1 0 0,1 0 1,0-1-1,3 0 1,3-1 21,-1 0 1,1-1 0,-1 0-1,0 0 1,0-1-1,-1 0 1,1-1 0,-1 0-1,0 0 1,11-10 0,0-3 4,-1-2 0,15-22 1,-18 22-32,2 1 0,18-19 0,-33 38-19,-1 0 0,0 0 1,0 0-1,0 0 0,0 0 1,0 0-1,0 0 0,1 0 1,-1 0-1,0 0 1,0-1-1,0 1 0,0 0 1,0 0-1,0 0 0,1 0 1,-1 0-1,0 0 0,0 0 1,0 1-1,0-1 0,0 0 1,1 0-1,-1 0 0,0 0 1,0 0-1,0 0 0,0 0 1,0 0-1,0 0 0,0 0 1,1 0-1,-1 0 0,0 0 1,0 1-1,0-1 0,0 0 1,0 0-1,0 0 0,0 0 1,0 0-1,0 0 0,0 1 1,0-1-1,1 0 0,-1 0 1,0 0-1,0 0 1,0 0-1,0 0 0,0 1 1,0-1-1,0 0 0,0 0 1,0 0-1,0 0 0,0 0 1,-1 1-1,1-1 0,2 18-92,-5 17 329,-1-17-257,1-8-84,1-1 0,0 0 0,0 1 0,1-1 0,0 1 0,0 0 0,2-1 0,-1 1 0,1 0 0,4 18 0,2-19-4009,0-5-3583</inkml:trace>
</inkml:ink>
</file>

<file path=ppt/ink/ink6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7.003"/>
    </inkml:context>
    <inkml:brush xml:id="br0">
      <inkml:brushProperty name="width" value="0.025" units="cm"/>
      <inkml:brushProperty name="height" value="0.025" units="cm"/>
    </inkml:brush>
  </inkml:definitions>
  <inkml:trace contextRef="#ctx0" brushRef="#br0">83 148 5285,'0'0'566,"7"-10"998,4-4-747,32-45 3307,-39 54-3307,-1 0 0,0 0 0,0 0 0,0-1 0,-1 1 0,0-1 0,0 0 0,0 1 0,1-10 0,-4 15-756,1 0 0,0 0 0,-1-1 0,1 1 0,0 0 0,-1 0 0,1 0 0,-1 0 0,1 0 0,0 0 0,-1 0 0,1 0 0,-1 0 0,1 0 0,0 0 0,-1 0 0,1 0 0,0 0 0,-1 0 0,1 0 0,-1 0 0,1 0 0,0 1 0,-1-1 0,1 0 0,0 0 0,-1 0 0,1 1 0,0-1 0,-1 0 0,1 0 0,0 1 0,0-1 0,-1 1 0,-9 9-61,1 1 0,0-1 0,1 2-1,0-1 1,1 1 0,0 0 0,-6 17-1,-33 94 190,36-93-107,2 1-1,0 0 1,2 1-1,2-1 0,1 1 1,1 0-1,4 49 1,7-49 54,-9-31-287,0 0 1,1 0 0,-1 0 0,0-1-1,0 1 1,1 0 0,-1 0-1,1 0 1,-1 0 0,1 0 0,-1-1-1,1 1 1,-1 0 0,1 0 0,-1-1-1,1 1 1,0 0 0,0-1-1,-1 1 1,1-1 0,0 1 0,0-1-1,0 1 1,0-1 0,-1 0 0,1 1-1,0-1 1,0 0 0,2 1-1,-2-6-5091,-1-14-3967</inkml:trace>
</inkml:ink>
</file>

<file path=ppt/ink/ink6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7.363"/>
    </inkml:context>
    <inkml:brush xml:id="br0">
      <inkml:brushProperty name="width" value="0.025" units="cm"/>
      <inkml:brushProperty name="height" value="0.025" units="cm"/>
    </inkml:brush>
  </inkml:definitions>
  <inkml:trace contextRef="#ctx0" brushRef="#br0">0 33 13293,'0'0'9192,"86"-14"-8903,-38 14-193,8 0-289,6 0-2337,-5-7-1730,-4-4-2819</inkml:trace>
</inkml:ink>
</file>

<file path=ppt/ink/ink6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7.721"/>
    </inkml:context>
    <inkml:brush xml:id="br0">
      <inkml:brushProperty name="width" value="0.025" units="cm"/>
      <inkml:brushProperty name="height" value="0.025" units="cm"/>
    </inkml:brush>
  </inkml:definitions>
  <inkml:trace contextRef="#ctx0" brushRef="#br0">53 1 10698,'0'0'10987,"-50"50"-10187,48-20-415,2 0-225,1 0-128,15-4-288,5-2-930,3-4-928,-1-8-832,-2-8-1539,-7-4-4931</inkml:trace>
</inkml:ink>
</file>

<file path=ppt/ink/ink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6.852"/>
    </inkml:context>
    <inkml:brush xml:id="br0">
      <inkml:brushProperty name="width" value="0.025" units="cm"/>
      <inkml:brushProperty name="height" value="0.025" units="cm"/>
    </inkml:brush>
  </inkml:definitions>
  <inkml:trace contextRef="#ctx0" brushRef="#br0">123 22 16271,'0'0'7997,"-8"-4"-5867,4 2-2036,2 0-22,0 0-1,-1 1 0,1-1 1,-1 1-1,1 0 0,-1-1 1,0 1-1,1 1 1,-1-1-1,0 0 0,0 1 1,1-1-1,-1 1 0,0 0 1,0 0-1,0 0 0,0 0 1,0 0-1,1 1 0,-1-1 1,0 1-1,0 0 0,0 0 1,1 0-1,-1 0 0,1 0 1,-1 1-1,1-1 0,-1 1 1,1-1-1,0 1 0,0 0 1,-4 3-1,4-2-74,1-1 0,-1 0-1,0 0 1,1 1 0,-1-1 0,1 1 0,0 0-1,-1-1 1,1 1 0,1 0 0,-1 0-1,0 0 1,1-1 0,-1 1 0,1 0 0,0 0-1,0 6 1,1-8-35,-1 1 0,1-1 1,0 1-1,-1-1 0,1 1 0,0-1 0,0 0 0,0 1 0,0-1 0,0 0 0,0 0 0,0 0 1,0 0-1,1 0 0,-1 0 0,0 0 0,1 0 0,-1 0 0,1 0 0,-1-1 0,1 1 0,-1-1 1,1 1-1,-1-1 0,1 0 0,-1 1 0,1-1 0,0 0 0,-1 0 0,1 0 0,2-1 0,5 1-370,-1-1 0,1 0-1,-1 0 1,1-1 0,-1 0-1,0 0 1,15-7 0,-16 6 119,-6 3 309,-1-1 0,1 1 1,-1 0-1,1 0 0,-1 0 0,1 0 0,-1 0 1,1-1-1,-1 1 0,1 0 0,-1 0 0,1 0 0,-1 1 1,1-1-1,-1 0 0,1 0 0,-1 0 0,1 0 0,-1 0 1,1 1-1,-1-1 0,1 0 0,-1 0 0,0 1 0,1-1 1,-1 0-1,1 1 0,-1-1 0,0 0 0,1 1 0,-1-1 1,0 1-1,1-1 0,-1 0 0,0 1 0,0-1 1,1 1-1,-1-1 0,0 1 0,0-1 0,0 1 0,3 33 845,-14 35-116,2-30-468,4-17 405,-1 1 1,-1-1-1,-16 33 1,23-55-666,1 0-1,-1 0 1,0 0-1,0 0 1,0 0-1,-1 0 1,1 0-1,0 0 1,0 0 0,0 0-1,0 0 1,0-1-1,0 1 1,0 0-1,0 0 1,0 0-1,0 0 1,0 0 0,0 0-1,0 0 1,0 0-1,0 0 1,0 0-1,0 0 1,0 0-1,0 0 1,0 0 0,-1 0-1,1 0 1,0-1-1,0 1 1,0 0-1,0 0 1,0 0 0,0 0-1,0 0 1,0 0-1,0 0 1,0 0-1,0 0 1,-1 0-1,1 0 1,0 0 0,0 0-1,0 0 1,0 0-1,0 0 1,0 0-1,0 1 1,0-1-1,0 0 1,0 0 0,0 0-1,0 0 1,-1 0-1,1 0 1,0 0-1,0 0 1,0 0-1,0 0 1,0 0 0,0 0-1,-2-13 115,1-18-818,1 23 455,1 0 0,0 1 1,0-1-1,1 0 0,0 1 0,0-1 0,1 1 0,0 0 0,0 0 0,0 0 0,1 0 0,0 0 0,1 1 0,0 0 0,10-11 0,-5 8 260,1 0-1,0 1 1,1 1-1,0 0 1,0 1 0,0 0-1,1 0 1,16-3-1,68-34-825,-15 5-2901,-81 39 3863,0 0 1,-1 0 0,1-1 0,0 1-1,-1 0 1,1 0 0,-1 0 0,1 0-1,-1 0 1,0-1 0,1 1 0,-1 0-1,0 0 1,1 0 0,-1 0 0,0 0-1,0 0 1,0 0 0,0 0 0,0 0-1,0 0 1,0 0 0,-1 0 0,1 2-1,0 0-106,0 0 0,0 0 0,0 1-1,1-1 1,-1 0 0,1 0 0,0 1 0,0-1-1,2 4 1,7 5-436,-1 0-1,-1 1 1,0 0-1,0 1 1,-2-1-1,1 1 1,5 22-1,-10-30 259,-1 0-1,0 0 1,0 0-1,0 0 1,-1 0 0,0 0-1,0 0 1,0 0-1,-3 10 1,2-12 277,0-1 0,0 0-1,-1 0 1,1 1 0,-1-1 0,0 0 0,1-1-1,-2 1 1,1 0 0,0 0 0,0-1 0,-1 0-1,1 1 1,-1-1 0,0 0 0,0 0 0,0 0-1,-4 1 1,6-2-115,0 0 0,0 0 0,-1-1 0,1 1 0,0 0 0,-1-1 0,1 1 0,-1-1 0,1 0 0,-1 1 0,1-1 1,0 0-1,-1 0 0,1 0 0,-1 0 0,1 0 0,-1 0 0,1-1 0,-1 1 0,1 0 0,-1-1 0,1 1 0,0-1 0,-1 1 0,1-1 0,0 0 0,0 1 0,-1-1 0,0-1 0,0-1 125,0 0-1,0 1 0,1-1 1,-1 0-1,1 0 1,0 0-1,0 0 1,0 0-1,0 0 1,1-1-1,-1 1 0,0-6 1,1-3 252,0-1 1,0 1-1,1-1 1,1 0-1,0 1 1,4-15-1,-3 21-648,-1 1 0,1-1-1,0 0 1,0 1 0,1-1 0,-1 1 0,1 0-1,1 0 1,-1 1 0,1-1 0,-1 1 0,1 0-1,0 0 1,1 1 0,-1-1 0,1 1-1,5-2 1,9-3-1880,0 2-1,0 0 1,38-5-1,-45 9 1172,13-3-10640</inkml:trace>
</inkml:ink>
</file>

<file path=ppt/ink/ink6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8.048"/>
    </inkml:context>
    <inkml:brush xml:id="br0">
      <inkml:brushProperty name="width" value="0.025" units="cm"/>
      <inkml:brushProperty name="height" value="0.025" units="cm"/>
    </inkml:brush>
  </inkml:definitions>
  <inkml:trace contextRef="#ctx0" brushRef="#br0">168 0 5605,'0'0'15562,"-5"10"-14511,-52 87 179,-11 19-639,61-103-555,1 0 1,1 1-1,0 0 1,1 0 0,0 0-1,-3 27 1,7-38-54,0 1 0,0-1 0,1 0 0,-1 1 1,1-1-1,-1 1 0,1-1 0,0 0 0,0 1 0,1-1 0,-1 0 0,1 0 1,0 0-1,-1 0 0,1 0 0,0-1 0,1 1 0,-1 0 0,0-1 0,1 0 1,0 1-1,-1-1 0,1 0 0,0 0 0,0-1 0,0 1 0,0-1 0,0 1 1,1-1-1,-1 0 0,0 0 0,1 0 0,-1-1 0,7 1 0,1 1-539,0-1 0,0 0 0,1-1-1,14-2 1,38-11-6017,-14-10-2812</inkml:trace>
  <inkml:trace contextRef="#ctx0" brushRef="#br0" timeOffset="1">622 92 12716,'0'0'3331,"-71"52"-1793,40-23-449,0 5 32,-2 0-288,5-1-481,5-1-128,5-3-64,6-6-64,3-7-64,6-7-352,2-6-1378,-3-9-6149</inkml:trace>
</inkml:ink>
</file>

<file path=ppt/ink/ink6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8.408"/>
    </inkml:context>
    <inkml:brush xml:id="br0">
      <inkml:brushProperty name="width" value="0.025" units="cm"/>
      <inkml:brushProperty name="height" value="0.025" units="cm"/>
    </inkml:brush>
  </inkml:definitions>
  <inkml:trace contextRef="#ctx0" brushRef="#br0">0 129 10474,'0'0'8200,"66"38"-7271,-24-17-257,5 1-159,4-1-321,2-3-224,-4-7-1602,-5-3-1473,-11-8-1089,-5 0-3843</inkml:trace>
  <inkml:trace contextRef="#ctx0" brushRef="#br0" timeOffset="1">488 0 14926,'0'0'5413,"0"57"-4260,0-21 193,0 3-161,-2 4-417,-4 2-287,-4 2-257,-7 0-64,-7 1-224,-8-8-1505,-4-11-3204,3-11-11786</inkml:trace>
</inkml:ink>
</file>

<file path=ppt/ink/ink6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7.871"/>
    </inkml:context>
    <inkml:brush xml:id="br0">
      <inkml:brushProperty name="width" value="0.025" units="cm"/>
      <inkml:brushProperty name="height" value="0.025" units="cm"/>
    </inkml:brush>
  </inkml:definitions>
  <inkml:trace contextRef="#ctx0" brushRef="#br0">0 19 13132,'0'0'12845,"57"-5"-12717,-7 1-64,7 3-128,-3 1-1858,-4-2-1569,-12 0-2019,-17-3-5604</inkml:trace>
</inkml:ink>
</file>

<file path=ppt/ink/ink6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8.216"/>
    </inkml:context>
    <inkml:brush xml:id="br0">
      <inkml:brushProperty name="width" value="0.025" units="cm"/>
      <inkml:brushProperty name="height" value="0.025" units="cm"/>
    </inkml:brush>
  </inkml:definitions>
  <inkml:trace contextRef="#ctx0" brushRef="#br0">0 28 18257,'0'0'4036,"75"-4"-3203,-24 0-577,7-1-160,-1 3-640,-6-5-3044,-6 2-4483</inkml:trace>
</inkml:ink>
</file>

<file path=ppt/ink/ink6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04.384"/>
    </inkml:context>
    <inkml:brush xml:id="br0">
      <inkml:brushProperty name="width" value="0.025" units="cm"/>
      <inkml:brushProperty name="height" value="0.025" units="cm"/>
    </inkml:brush>
  </inkml:definitions>
  <inkml:trace contextRef="#ctx0" brushRef="#br0">0 11 11851,'0'0'12796,"6"-2"-12609,21-2-276,-1 2 0,1 0 1,0 2-1,-1 1 0,34 5 0,-20-3-1583,-28-3 501,15 3-1686,-14 2-4042</inkml:trace>
</inkml:ink>
</file>

<file path=ppt/ink/ink6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04.716"/>
    </inkml:context>
    <inkml:brush xml:id="br0">
      <inkml:brushProperty name="width" value="0.025" units="cm"/>
      <inkml:brushProperty name="height" value="0.025" units="cm"/>
    </inkml:brush>
  </inkml:definitions>
  <inkml:trace contextRef="#ctx0" brushRef="#br0">1 7 96,'0'0'22421,"74"8"-21075,-24-8-450,4-1-735,0 1-97,-4 0-1346,-5-3-2914,-11-7-6149</inkml:trace>
</inkml:ink>
</file>

<file path=ppt/ink/ink6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06.031"/>
    </inkml:context>
    <inkml:brush xml:id="br0">
      <inkml:brushProperty name="width" value="0.025" units="cm"/>
      <inkml:brushProperty name="height" value="0.025" units="cm"/>
    </inkml:brush>
  </inkml:definitions>
  <inkml:trace contextRef="#ctx0" brushRef="#br0">120 82 8104,'0'0'3635,"6"-9"-1585,1 1-1453,-4 5-378,-1 0 0,1 0 0,-1 0 0,0 0 0,0 0 0,0 0 0,0-1 0,-1 1 0,1-1-1,-1 1 1,0-1 0,1-3 0,-2 6-82,1 1-1,-1-1 0,0 0 1,0 1-1,0-1 1,0 0-1,1 1 0,-1-1 1,0 1-1,0-1 1,0 0-1,0 1 0,0-1 1,-1 0-1,1 1 1,0-1-1,0 1 0,0-1 1,0 0-1,-1 1 0,1-1 1,0 1-1,-1-1 1,1 1-1,0-1 0,-1 1 1,1-1-1,-1 1 1,0-1-1,-16 5 725,-18 25-977,-29 57 532,58-78-190,1 1 1,1-1 0,0 1-1,0 0 1,1 0 0,0 0-1,0 1 1,-2 18 0,5-27-206,0 0 0,0-1 1,0 1-1,0 0 1,0 0-1,0 0 0,0-1 1,0 1-1,0 0 1,1 0-1,-1-1 0,0 1 1,1 0-1,-1 0 1,0-1-1,1 1 0,-1 0 1,1-1-1,-1 1 1,1-1-1,-1 1 1,1-1-1,0 1 0,-1-1 1,1 1-1,0-1 1,-1 1-1,2 0 0,28 1 629,-22-3-460,0-1-1,0 0 1,0 0-1,0-1 1,9-4-1,-4-1-49,0 0 0,0-1 1,0-1-1,-1 0 0,11-12 0,-19 18-89,0 0-1,-1 0 1,1 0-1,-1 0 1,0-1-1,0 0 1,0 1 0,-1-1-1,0 0 1,0-1-1,0 1 1,0 0-1,-1 0 1,0-1-1,0 1 1,0-1 0,-1-9-1,0 15-50,0-1 0,0 1 0,0-1 0,0 1 0,0-1 0,-1 1 0,1-1 0,0 1 0,0-1 0,0 1 0,-1-1 1,1 1-1,0 0 0,0-1 0,-1 1 0,1-1 0,-1 1 0,1 0 0,0-1 0,-1 1 0,1 0 0,-1-1 0,1 1 0,-1 0 0,1-1 0,0 1 0,-1 0 0,1 0 0,-1 0 0,0 0 0,1 0 0,-1-1 0,-21 6-568,-15 19-1134,34-19 1221,0-1-1,0 0 1,0 1-1,1 0 0,0-1 1,0 1-1,-1 6 1,-2 20-6819,5-20 942</inkml:trace>
</inkml:ink>
</file>

<file path=ppt/ink/ink6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06.409"/>
    </inkml:context>
    <inkml:brush xml:id="br0">
      <inkml:brushProperty name="width" value="0.025" units="cm"/>
      <inkml:brushProperty name="height" value="0.025" units="cm"/>
    </inkml:brush>
  </inkml:definitions>
  <inkml:trace contextRef="#ctx0" brushRef="#br0">54 0 16720,'0'0'4100,"-41"50"-1730,33-32-1601,3 4-417,5-2-96,0 0-192,0-3-32,3-3-64,5-4-352,4-5-353,-1-4-256,-1-1-384,0 0-481,-3-6-1505,-4-11-2402</inkml:trace>
</inkml:ink>
</file>

<file path=ppt/ink/ink6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08.249"/>
    </inkml:context>
    <inkml:brush xml:id="br0">
      <inkml:brushProperty name="width" value="0.025" units="cm"/>
      <inkml:brushProperty name="height" value="0.025" units="cm"/>
    </inkml:brush>
  </inkml:definitions>
  <inkml:trace contextRef="#ctx0" brushRef="#br0">0 1 6438,'0'0'577</inkml:trace>
</inkml:ink>
</file>

<file path=ppt/ink/ink6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13.484"/>
    </inkml:context>
    <inkml:brush xml:id="br0">
      <inkml:brushProperty name="width" value="0.025" units="cm"/>
      <inkml:brushProperty name="height" value="0.025" units="cm"/>
    </inkml:brush>
  </inkml:definitions>
  <inkml:trace contextRef="#ctx0" brushRef="#br0">114 1 13773,'0'0'9913,"-2"8"-9587,-37 116 1889,104-157-677,-64 32-1541,1 0 1,0 0-1,-1 1 0,1-1 0,0 0 1,0 1-1,0-1 0,0 1 1,0 0-1,0-1 0,-1 1 0,1 0 1,0 0-1,0 0 0,0 0 1,0 1-1,0-1 0,0 0 1,0 1-1,0 0 0,0-1 0,-1 1 1,1 0-1,0 0 0,0 0 1,-1 0-1,1 0 0,-1 0 0,1 0 1,-1 1-1,1-1 0,-1 0 1,0 1-1,0 0 0,0-1 1,0 1-1,0 0 0,0-1 0,0 1 1,0 0-1,-1 0 0,1 0 1,-1-1-1,1 1 0,-1 0 1,0 0-1,1 0 0,-1 0 0,-1 3 1,2 4 170,-2-1 1,1 1-1,-1-1 1,0 1 0,-1-1-1,0 1 1,0-1-1,-1 0 1,0 0-1,-6 10 1,6-12-48,0-1 1,0 0 0,-1 0-1,0 0 1,0 0-1,0-1 1,0 1 0,-1-1-1,0 0 1,1 0-1,-2-1 1,1 1 0,0-1-1,-1-1 1,1 1-1,-1-1 1,0 1 0,0-2-1,0 1 1,0-1-1,0 0 1,0 0 0,0 0-1,0-1 1,-1 0-1,-9-1 1,15 1-332,0-1-1,-1 1 1,1 0-1,-1 0 1,1-1-1,0 1 1,-1-1-1,1 1 1,0-1-1,0 1 1,-1-1-1,1 0 1,0 0-1,0 1 1,0-1-1,0 0 1,0 0 0,0 0-1,0 0 1,0 0-1,0-1 1,1 1-1,-1 0 1,0 0-1,1-1 1,-2-1-1,-4-40-8690,6 25 1352</inkml:trace>
</inkml:ink>
</file>

<file path=ppt/ink/ink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7.583"/>
    </inkml:context>
    <inkml:brush xml:id="br0">
      <inkml:brushProperty name="width" value="0.025" units="cm"/>
      <inkml:brushProperty name="height" value="0.025" units="cm"/>
    </inkml:brush>
  </inkml:definitions>
  <inkml:trace contextRef="#ctx0" brushRef="#br0">27 18 12748,'24'1'7147,"-11"10"-3439,-11-7-3386,-1 1 0,0 0 0,0-1 0,0 1 0,0 0 0,-1 0 0,0 6 0,0-8-209,-1 47 262,-3 0 1,-1 0 0,-3-1 0,-2 0 0,-17 48 0,20-68-37,1-4 342,4-16-205,3-12 187,112-331-96,-82 248-600,-29 80-98,0-1 0,1 1 0,0 1 0,0-1 0,0 0-1,1 1 1,5-8 0,-8 13 81,0-1-1,-1 0 0,1 1 1,0-1-1,-1 1 1,1-1-1,0 1 1,0-1-1,0 1 1,-1 0-1,1-1 1,0 1-1,0 0 0,0-1 1,0 1-1,0 0 1,-1 0-1,1 0 1,0 0-1,0 0 1,0 0-1,0 0 1,1 0-1,-1 1 16,1 0 1,0 0-1,-1 0 1,1 0-1,-1 1 0,0-1 1,1 0-1,-1 1 0,0-1 1,0 0-1,0 1 1,0 0-1,0-1 0,0 1 1,0-1-1,0 3 1,2 2 81,-1-1 1,0 1 0,-1-1 0,1 1 0,-1 0 0,0-1 0,-1 1 0,1 0 0,-1 0 0,0 0 0,-1-1 0,1 1 0,-1 0 0,0 0 0,-1-1 0,1 1 0,-1-1 0,0 1 0,0-1-1,-1 0 1,0 1 0,0-1 0,0-1 0,0 1 0,-1 0 0,0-1 0,-5 5 0,2-2 22,-1 0 1,1-1-1,-1 0 0,0-1 0,-1 0 1,1 0-1,-1-1 0,0 0 0,-1 0 0,1-1 1,0 0-1,-1-1 0,0 0 0,1 0 1,-15 0-1,23-2-156,1-1-1,0 1 1,0 0 0,-1 0-1,1 0 1,0 0 0,0 0-1,0-1 1,-1 1 0,1 0-1,0 0 1,0 0 0,0-1 0,0 1-1,0 0 1,-1 0 0,1-1-1,0 1 1,0 0 0,0 0-1,0-1 1,0 1 0,0 0-1,0 0 1,0-1 0,0 1-1,0 0 1,0 0 0,0-1 0,0 1-1,0 0 1,0 0 0,0-1-1,0 1 1,0 0 0,0 0-1,1-1 1,-1 1 0,0 0-1,0 0 1,0 0 0,0-1 0,1 1-1,-1 0 1,0 0 0,0 0-1,0-1 1,0 1 0,1 0-1,-1 0 1,0 0 0,0 0-1,1 0 1,-1 0 0,0 0 0,0-1-1,1 1 1,-1 0 0,0 0-1,14-13-4066,11-1-3950,3-3-5254</inkml:trace>
</inkml:ink>
</file>

<file path=ppt/ink/ink6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13.816"/>
    </inkml:context>
    <inkml:brush xml:id="br0">
      <inkml:brushProperty name="width" value="0.025" units="cm"/>
      <inkml:brushProperty name="height" value="0.025" units="cm"/>
    </inkml:brush>
  </inkml:definitions>
  <inkml:trace contextRef="#ctx0" brushRef="#br0">0 42 17104,'0'0'7303,"69"0"-6662,-37-2-321,0-5-224,-3-3 0,-4 2-64,-6-1-256,-5 7-1442,-6-1-1505</inkml:trace>
</inkml:ink>
</file>

<file path=ppt/ink/ink6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14.219"/>
    </inkml:context>
    <inkml:brush xml:id="br0">
      <inkml:brushProperty name="width" value="0.025" units="cm"/>
      <inkml:brushProperty name="height" value="0.025" units="cm"/>
    </inkml:brush>
  </inkml:definitions>
  <inkml:trace contextRef="#ctx0" brushRef="#br0">217 1 12620,'0'0'10132,"-6"10"-8989,-67 91 1555,34-50-1397,-45 79 1,79-123-3186,5-7 1730,0 0 0,0 1 0,0-1 0,0 0 0,-1 0 0,1 0 0,0 0 0,0 0 0,0 0 0,0 0 0,0 0-1,-1 1 1,1-1 0,0 0 0,0 0 0,0 0 0,0 0 0,0 0 0,-1 0 0,1 0 0,0 0 0,0 0 0,0 0 0,0 0 0,-1 0-1,1 0 1,0 0 0,0 0 0,0 0 0,0 0 0,0 0 0,-1 0 0,1-1 0,0 1 0,0 0 0,0 0 0,0 0 0,0 0 0,-1 0-1,1 0 1,0 0 0,0 0 0,0-1 0,0 1 0,0 0 0,0 0 0,0 0 0,0 0 0,0 0 0,0 0 0,-1-1 0,1 1 0,0 0-1,0 0 1,0-1 0,-3-10-6551</inkml:trace>
</inkml:ink>
</file>

<file path=ppt/ink/ink6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14.565"/>
    </inkml:context>
    <inkml:brush xml:id="br0">
      <inkml:brushProperty name="width" value="0.025" units="cm"/>
      <inkml:brushProperty name="height" value="0.025" units="cm"/>
    </inkml:brush>
  </inkml:definitions>
  <inkml:trace contextRef="#ctx0" brushRef="#br0">1 1 8776,'0'0'17921,"11"3"-16832,162 40 38,-169-42-1254,1 0 0,-1 0 1,0 0-1,0 1 0,0 0 1,0 0-1,0 0 0,0 0 1,0 1-1,-1-1 0,6 6 1,-8-7-556,1 1 1,0 1 0,-1-1 0,0 0 0,1 0 0,-1 0 0,0 1 0,0-1-1,0 1 1,-1-1 0,1 1 0,-1-1 0,1 5 0,-1 5-6990</inkml:trace>
</inkml:ink>
</file>

<file path=ppt/ink/ink6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14.898"/>
    </inkml:context>
    <inkml:brush xml:id="br0">
      <inkml:brushProperty name="width" value="0.025" units="cm"/>
      <inkml:brushProperty name="height" value="0.025" units="cm"/>
    </inkml:brush>
  </inkml:definitions>
  <inkml:trace contextRef="#ctx0" brushRef="#br0">0 19 14029,'0'0'16208,"64"-10"-16208,-38 6 32,-2 2-577,-5 0-896,-5 2-1410,-7 0-1281</inkml:trace>
</inkml:ink>
</file>

<file path=ppt/ink/ink6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15.568"/>
    </inkml:context>
    <inkml:brush xml:id="br0">
      <inkml:brushProperty name="width" value="0.025" units="cm"/>
      <inkml:brushProperty name="height" value="0.025" units="cm"/>
    </inkml:brush>
  </inkml:definitions>
  <inkml:trace contextRef="#ctx0" brushRef="#br0">77 0 10858,'0'0'9940,"-9"8"-9710,3-3-58,1 0-1,-1 0 1,1 0 0,0 1-1,1-1 1,-1 1 0,1 0 0,0 1-1,0-1 1,1 1 0,0 0 0,0-1-1,1 1 1,0 1 0,0-1-1,0 0 1,0 13 0,2-19-137,0 0-1,-1 0 1,1 0 0,0 0-1,0 0 1,0 0 0,1 0-1,-1-1 1,0 1 0,0 0 0,0 0-1,1 0 1,-1 0 0,0 0-1,1-1 1,-1 1 0,1 0 0,-1 0-1,1 0 1,-1-1 0,1 1-1,0 0 1,-1-1 0,1 1 0,0-1-1,-1 1 1,1-1 0,1 1-1,-1 0 26,1-1 0,0 0-1,-1 0 1,1 0 0,-1 0-1,1 0 1,-1-1-1,1 1 1,-1 0 0,1-1-1,-1 1 1,1-1 0,-1 1-1,3-3 1,3 0 160,-1-1-1,0 0 1,0-1-1,0 1 1,-1-1-1,7-8 1,18-36 1685,-28 46-1739,-1 0-1,0 0 0,0 0 0,0 0 0,0 0 0,-1 0 1,1-1-1,-1 1 0,1 0 0,-1 0 0,0-1 0,-1 1 1,1 0-1,-1-1 0,0-3 0,0 6-161,1 0-1,-1 1 1,1-1-1,-1 0 1,1 1 0,-1-1-1,0 1 1,1-1-1,-1 1 1,0 0 0,1-1-1,-1 1 1,0 0-1,1-1 1,-1 1 0,0 0-1,0 0 1,1 0-1,-1-1 1,0 1 0,0 0-1,1 0 1,-1 0-1,0 0 1,0 0 0,1 0-1,-1 1 1,0-1-1,0 0 1,1 0 0,-1 1-1,0-1 1,0 0-1,1 1 1,-1-1 0,0 0-1,0 2 1,-25 16-387,16-7-582,-20 26-1522,21-14-8837</inkml:trace>
</inkml:ink>
</file>

<file path=ppt/ink/ink6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15.944"/>
    </inkml:context>
    <inkml:brush xml:id="br0">
      <inkml:brushProperty name="width" value="0.025" units="cm"/>
      <inkml:brushProperty name="height" value="0.025" units="cm"/>
    </inkml:brush>
  </inkml:definitions>
  <inkml:trace contextRef="#ctx0" brushRef="#br0">12 1 14798,'0'0'10405,"-2"9"-8724,-6 63-588,6-16-4070,8-67-4676,0-1 3994,0-6-4167</inkml:trace>
</inkml:ink>
</file>

<file path=ppt/ink/ink6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16.303"/>
    </inkml:context>
    <inkml:brush xml:id="br0">
      <inkml:brushProperty name="width" value="0.025" units="cm"/>
      <inkml:brushProperty name="height" value="0.025" units="cm"/>
    </inkml:brush>
  </inkml:definitions>
  <inkml:trace contextRef="#ctx0" brushRef="#br0">71 0 14510,'0'0'14515,"-3"5"-14376,-11 18-80,8-5-52,6-18-9,0 0 0,0 1 0,0-1 0,0 0 0,0 0 0,0 1-1,0-1 1,0 0 0,0 1 0,0-1 0,0 0 0,0 1-1,0-1 1,1 0 0,-1 0 0,0 1 0,0-1 0,0 0 0,0 0-1,1 1 1,-1-1 0,0 0 0,0 0 0,0 1 0,1-1-1,-1 0 1,0 0 0,0 0 0,1 0 0,-1 0 0,0 1 0,0-1-1,1 0 1,-1 0 0,0 0 0,1 0 0,-1 0 0,0 0 0,0 0-1,1 0 1,131 1-3035,-131-1 3016,0 0-1,0 1 1,0-1 0,0 0 0,0 1 0,0-1 0,0 1-1,-1 0 1,1-1 0,0 1 0,0-1 0,0 1 0,-1 0-1,1 0 1,-1-1 0,1 1 0,0 0 0,-1 0 0,1 0-1,-1 0 1,0 0 0,1 0 0,-1 0 0,0 0 0,1 0-1,-1 0 1,0 0 0,0 0 0,0 0 0,0 0 0,0 0-1,0 0 1,0 0 0,0 0 0,-1 0 0,1-1 0,0 1-1,0 0 1,-2 2 0,1 2 198,0 0-1,-1-1 1,1 1 0,-1-1-1,0 1 1,-6 7-1,-5 4 972,-1 0-1,-30 24 0,38-35-899,-1 0 0,1 0 1,-1 0-1,0-1 0,0 0 0,-1 0 0,1-1 0,-1 0 0,1-1 0,-11 3 1,17-5-408,0 0-1,0 0 1,0 0 0,1 0 0,-1 0 0,0-1 0,0 1 0,0 0 0,1 0 0,-1-1 0,0 1 0,0 0 0,1-1 0,-1 1 0,0-1 0,1 1 0,-1-1 0,1 1 0,-1-1 0,1 0 0,-1 1 0,1-1 0,-1 1 0,1-1 0,-1 0-1,1 0 1,0 1 0,-1-1 0,1 0 0,0 0 0,0 1 0,0-1 0,-1-1 0,-2-32-6721,2 25 4444,0-20-5961</inkml:trace>
</inkml:ink>
</file>

<file path=ppt/ink/ink6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9:16.632"/>
    </inkml:context>
    <inkml:brush xml:id="br0">
      <inkml:brushProperty name="width" value="0.025" units="cm"/>
      <inkml:brushProperty name="height" value="0.025" units="cm"/>
    </inkml:brush>
  </inkml:definitions>
  <inkml:trace contextRef="#ctx0" brushRef="#br0">1 99 9993,'0'0'18322,"61"-17"-16657,-33 12-383,5-1-610,3-2-576,-2-1-352,-1-5-1602,-5-3-3363,-1-6-5092</inkml:trace>
</inkml:ink>
</file>

<file path=ppt/ink/ink6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43.879"/>
    </inkml:context>
    <inkml:brush xml:id="br0">
      <inkml:brushProperty name="width" value="0.025" units="cm"/>
      <inkml:brushProperty name="height" value="0.025" units="cm"/>
    </inkml:brush>
  </inkml:definitions>
  <inkml:trace contextRef="#ctx0" brushRef="#br0">0 247 13645,'0'0'12673,"14"-10"-12048,16-13-328,24-16 152,-2-3 0,87-91 0,-189 218-22,49-83-422,-49 86 437,45-79-386,1 0 1,0 1-1,1-1 0,0 1 0,1 0 0,0 0 1,-2 19-1,4-28-26,0 0 0,0 0 0,0 1 0,1-1-1,-1 0 1,0 0 0,0 0 0,1 0 0,-1 0 0,1 0 0,-1 0 0,1 0-1,-1 0 1,1 0 0,0 0 0,-1 0 0,1 0 0,0 0 0,0 0 0,0 0 0,0-1-1,-1 1 1,1 0 0,0-1 0,0 1 0,2 0 0,14 4-2394,0-4-9302</inkml:trace>
</inkml:ink>
</file>

<file path=ppt/ink/ink6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44.221"/>
    </inkml:context>
    <inkml:brush xml:id="br0">
      <inkml:brushProperty name="width" value="0.025" units="cm"/>
      <inkml:brushProperty name="height" value="0.025" units="cm"/>
    </inkml:brush>
  </inkml:definitions>
  <inkml:trace contextRef="#ctx0" brushRef="#br0">1 36 13164,'0'0'12535,"14"6"-11190,-6-3-1161,2 2 0,0 0 1,0-2-1,1 1 0,-1-1 0,1-1 0,0 0 1,-1 0-1,21 0 0,7-3-174,168-9 453,-162 5-3299,46-11-1,-83 15 1696,0-1-1,0 0 0,0-1 0,-1 1 1,1-1-1,-1 0 0,7-5 0,7-9-7420</inkml:trace>
</inkml:ink>
</file>

<file path=ppt/ink/ink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084"/>
    </inkml:context>
    <inkml:brush xml:id="br0">
      <inkml:brushProperty name="width" value="0.025" units="cm"/>
      <inkml:brushProperty name="height" value="0.025" units="cm"/>
    </inkml:brush>
  </inkml:definitions>
  <inkml:trace contextRef="#ctx0" brushRef="#br0">95 0 19827,'0'0'4094,"-10"12"-2076,-4 4-1425,1 1-1,-12 22 1,20-31-495,1 0-1,0 0 1,0 0 0,1 1-1,0-1 1,0 1 0,1 0-1,1 0 1,-2 17 0,3-26-98,0 1-1,0-1 1,0 1 0,0-1 0,0 1 0,0 0-1,0-1 1,0 1 0,0-1 0,0 1 0,1-1-1,-1 1 1,0-1 0,0 1 0,1-1 0,-1 1-1,0-1 1,1 0 0,-1 1 0,1-1-1,-1 1 1,0-1 0,1 0 0,-1 1 0,1-1-1,-1 0 1,1 0 0,-1 1 0,1-1 0,-1 0-1,1 0 1,-1 0 0,1 1 0,-1-1 0,1 0-1,-1 0 1,1 0 0,0 0 0,-1 0 0,1 0-1,-1 0 1,1 0 0,-1-1 0,1 1 0,-1 0-1,1 0 1,-1 0 0,1 0 0,-1-1-1,1 1 1,-1 0 0,1-1 0,-1 1 0,1 0-1,-1-1 1,1 1 0,-1 0 0,1-1 0,28-22-95,10-36-680,-33 48 445,1-1 0,0 1 1,1 1-1,13-15 0,-21 26 301,1-1-1,-1 1 0,1-1 0,-1 1 0,1-1 1,-1 1-1,1-1 0,-1 1 0,1 0 0,-1-1 1,0 1-1,1-1 0,-1 1 0,0 0 0,0 0 1,1-1-1,-1 1 0,0 0 0,0-1 0,0 1 1,0 0-1,0 0 0,0-1 0,0 1 0,0 0 1,0 0-1,0-1 0,0 1 0,-1 0 0,1 0 1,-1 34 104,-5-1 2,-1 25 337,7-58-407,0-1 0,1 1 0,-1 0 0,0 0 0,1-1 0,-1 1 0,1 0 1,-1-1-1,1 1 0,-1-1 0,1 1 0,0 0 0,-1-1 0,1 1 0,0-1 0,-1 0 1,1 1-1,0-1 0,0 1 0,-1-1 0,1 0 0,0 0 0,0 1 0,0-1 0,-1 0 1,1 0-1,0 0 0,0 0 0,0 0 0,-1 0 0,1 0 0,0 0 0,0-1 0,0 1 1,0 0-1,-1 0 0,1-1 0,1 1 0,34-12-188,12-21-1401,-40 26 1252,0 1 0,0 0 1,1 0-1,-1 1 0,1 0 0,0 0 1,1 1-1,-1 0 0,17-3 1,-25 7 391,0 0 1,-1 0 0,1 1-1,0-1 1,0 0 0,-1 1-1,1-1 1,0 1 0,-1-1-1,1 1 1,0-1 0,-1 1-1,1-1 1,-1 1 0,1 0-1,-1-1 1,1 1 0,-1 0-1,1 0 1,-1-1 0,1 1-1,-1 0 1,0 0 0,0-1-1,1 1 1,-1 0 0,0 0-1,0 0 1,0 0 0,0-1-1,0 1 1,0 0 0,0 1-1,-1 40 1649,1-29-1228,-1-12-407,1 1 1,0-1 0,0 1 0,0-1 0,0 1 0,0 0-1,1-1 1,-1 1 0,0-1 0,1 1 0,-1-1-1,1 1 1,-1-1 0,1 1 0,0-1 0,-1 0 0,1 1-1,0-1 1,0 0 0,0 0 0,0 1 0,0-1-1,2 1 1,-1-1-20,0-1-1,0 0 1,0 0-1,0 1 1,0-1-1,0 0 1,0-1-1,0 1 1,0 0-1,0-1 1,0 1-1,0-1 1,0 1-1,0-1 1,-1 0-1,1 0 1,0 0-1,0 0 1,1-1-1,6-3-250,-1-1-1,0 0 0,0-1 1,0 0-1,-1 0 0,0 0 1,11-16-1,-14 17-1012,0 1 1,-1-2-1,1 1 0,-1 0 1,-1-1-1,1 1 0,1-10 1,-1-10-6263</inkml:trace>
</inkml:ink>
</file>

<file path=ppt/ink/ink6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44.821"/>
    </inkml:context>
    <inkml:brush xml:id="br0">
      <inkml:brushProperty name="width" value="0.025" units="cm"/>
      <inkml:brushProperty name="height" value="0.025" units="cm"/>
    </inkml:brush>
  </inkml:definitions>
  <inkml:trace contextRef="#ctx0" brushRef="#br0">70 75 11243,'0'0'2738,"9"-9"705,4-1-2240,-1 1-1,1 0 0,1 1 1,27-12-1,-37 18-1014,0 0 0,1 1 0,-1-1 0,0 1 0,1 1 0,-1-1 0,1 0 0,-1 1 0,1 0 0,-1 0 0,8 2 0,-10-2-190,1 1 0,-1 0 1,0 0-1,0 0 0,0 0 1,0 0-1,0 1 1,0-1-1,0 1 0,-1-1 1,1 1-1,0 0 0,-1-1 1,0 1-1,1 0 1,-1 0-1,0 0 0,0 0 1,0 0-1,0 1 0,0-1 1,0 0-1,-1 0 1,2 4-1,-1-1 28,-1 0 1,1 0-1,0 1 0,-1-1 1,0 0-1,-1 0 0,1 0 1,-1 0-1,0 0 0,0 0 1,0 0-1,-1 0 0,0 0 1,-2 5-1,-1 0 172,-1-2-1,1 1 1,-1-1 0,-1 0-1,0 0 1,-13 12 0,0-3 157,-1-2 0,-1 0 1,-1-1-1,-41 20 0,52-30-328,8-3-42,1 0-1,-1 0 1,0 0-1,1 1 1,-1 0-1,1-1 0,-1 1 1,1 1-1,0-1 1,-4 4-1,48 17 64,-20-12-73,-14-6 76,0-2 0,0 1-1,0-1 1,0 0-1,1 0 1,-1 0-1,1-1 1,0-1-1,0 1 1,0-1 0,9 0-1,-8-2-7,0 1-1,0-1 0,0 0 1,0-1-1,0 0 1,13-5-1,10-13-3274,-29 18 2169,-1-1 0,0 1 0,0-1 0,0 1 0,0-1 0,-1 0 0,1 1 0,-1-1 0,3-6 0,1-8-10035</inkml:trace>
</inkml:ink>
</file>

<file path=ppt/ink/ink6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45.611"/>
    </inkml:context>
    <inkml:brush xml:id="br0">
      <inkml:brushProperty name="width" value="0.025" units="cm"/>
      <inkml:brushProperty name="height" value="0.025" units="cm"/>
    </inkml:brush>
  </inkml:definitions>
  <inkml:trace contextRef="#ctx0" brushRef="#br0">15 123 17040,'0'0'7810,"-3"11"-7100,0 1-568,0 1 0,1-1 0,0 1 0,1 0 0,0 0 0,1-1 0,1 1 0,0 0 0,5 22 0,4 26 582,4 14 938,-14-74-1630,0-1-1,0 1 0,0 0 0,0 0 0,0-1 1,0 1-1,1 0 0,-1-1 0,0 1 0,1 0 0,-1-1 1,0 1-1,1-1 0,-1 1 0,1 0 0,-1-1 0,1 1 1,-1-1-1,1 1 0,-1-1 0,1 0 0,-1 1 1,1-1-1,0 0 0,-1 1 0,1-1 0,0 0 0,-1 1 1,1-1-1,0 0 0,0 0 0,-1 0 0,1 0 0,0 0 1,-1 0-1,1 0 0,0 0 0,0 0 0,-1 0 1,1 0-1,0 0 0,-1-1 0,1 1 0,0 0 0,-1 0 1,1-1-1,0 1 0,-1-1 0,1 1 0,0 0 0,-1-1 1,1 1-1,-1-1 0,1 1 0,-1-1 0,1 0 1,-1 1-1,0-1 0,1 0 0,25-36 928,-18 18-907,-2 1 0,-1-1 0,0 0 0,-1 0-1,-1 0 1,-1-1 0,0 0 0,-2 1 0,0-1 0,-6-35 0,3 39-60,2 16 6,1-1 1,0 1 0,-1-1 0,1 1-1,0-1 1,0 1 0,-1-1 0,1 1 0,0-1-1,0 0 1,0 1 0,0-1 0,0 1 0,0-1-1,0 0 1,0 1 0,0-1 0,0 1-1,0-1 1,0 1 0,0-1 0,0 1 0,1-1-1,-1 0 1,0 1 0,0-1 0,1 1 0,-1-1-1,0 1 1,1-1 0,-1 1 0,1 0-1,-1-1 1,0 1 0,1-1 0,-1 1 0,1 0-1,-1-1 1,1 1 0,-1 0 0,1 0 0,-1-1-1,1 1 1,-1 0 0,1 0 0,0 0 0,-1 0-1,1 0 1,-1 0 0,1 0 0,-1 0-1,1 0 1,0 0 0,-1 0 0,1 0 0,-1 0-1,1 0 1,0 1 0,41-5-173,-1-1 0,0-2 0,0-2 0,-1-1 1,0-3-1,67-30 0,-104 41 156,0 0 1,0 1-1,0-1 1,0 1-1,0 0 1,0-1 0,1 2-1,-1-1 1,0 0-1,1 0 1,-1 1-1,6 0 1,-7 1 9,-1 0 1,0 0-1,0 0 0,0 0 1,1 0-1,-1 0 1,0 1-1,-1-1 0,1 0 1,0 1-1,0-1 1,-1 1-1,1-1 0,0 1 1,-1-1-1,0 1 0,1-1 1,-1 1-1,0-1 1,0 1-1,0 0 0,0-1 1,0 1-1,0-1 1,0 1-1,-1 2 0,0 7 213,0-1 0,-1 1-1,-1-1 1,1 0-1,-2 0 1,1 0-1,-10 18 1,-10 29-866,18-16-3379,-4-41-9872</inkml:trace>
</inkml:ink>
</file>

<file path=ppt/ink/ink6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45.954"/>
    </inkml:context>
    <inkml:brush xml:id="br0">
      <inkml:brushProperty name="width" value="0.025" units="cm"/>
      <inkml:brushProperty name="height" value="0.025" units="cm"/>
    </inkml:brush>
  </inkml:definitions>
  <inkml:trace contextRef="#ctx0" brushRef="#br0">172 67 7015,'0'0'2333,"5"-8"-1095,-4 6-762,18-36 408,-19 37-442,1-1 1,0 1 0,0-1 0,0 1 0,1 0 0,-1-1-1,0 1 1,1 0 0,-1 0 0,0 0 0,1 0 0,-1 0-1,4-1 1683,-17 39 3224,-88 116-2312,23-38-2989,68-106-2120,9-9 1849,0 1-1,-1-1 0,1 0 0,0 0 0,-1 0 0,1 0 0,0 1 0,-1-1 0,1 0 0,0 0 0,-1 0 1,1 0-1,0 0 0,-1 0 0,1 0 0,0 0 0,-1 0 0,1 0 0,0 0 0,-1 0 0,1 0 1,0 0-1,-1 0 0,1-1 0,0 1 0,-1 0 0,1 0 0,0 0 0,-1 0 0,1-1 0,0 1 0,0 0 1,-1 0-1,1-1 0,0 1 0,-1-1 0,-5-13-6727</inkml:trace>
</inkml:ink>
</file>

<file path=ppt/ink/ink6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46.297"/>
    </inkml:context>
    <inkml:brush xml:id="br0">
      <inkml:brushProperty name="width" value="0.025" units="cm"/>
      <inkml:brushProperty name="height" value="0.025" units="cm"/>
    </inkml:brush>
  </inkml:definitions>
  <inkml:trace contextRef="#ctx0" brushRef="#br0">1 0 14253,'0'0'9385,"59"8"-7943,-30 6-513,1 5-577,2 0-224,-3 0 0,0-1-128,-5 0-576,-3-3-1378,-4-3-1505,-3-6-4229</inkml:trace>
</inkml:ink>
</file>

<file path=ppt/ink/ink6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7:53.001"/>
    </inkml:context>
    <inkml:brush xml:id="br0">
      <inkml:brushProperty name="width" value="0.025" units="cm"/>
      <inkml:brushProperty name="height" value="0.025" units="cm"/>
    </inkml:brush>
  </inkml:definitions>
  <inkml:trace contextRef="#ctx0" brushRef="#br0">1137 312 7111,'4'-11'1884,"3"-4"-1221,-1-1 0,0 0 0,-2 0 0,0-1 0,0 1 0,-2-1 0,0 0-1,-1-18 1,-1 29-565,0 1 0,0-1 0,-1 1-1,0-1 1,-1 1 0,1-1-1,-1 1 1,0-1 0,0 1-1,0 0 1,-1 0 0,0 0 0,0 0-1,0 1 1,-1-1 0,1 1-1,-1 0 1,0 0 0,-1 0 0,1 1-1,0-1 1,-1 1 0,0 0-1,0 0 1,0 1 0,0-1 0,0 1-1,-1 0 1,1 1 0,-6-2-1,-5 0-111,1 1-1,-1 1 1,1 1-1,-1 0 0,0 0 1,1 2-1,-1 0 1,1 1-1,0 0 0,0 1 1,0 1-1,0 1 1,1 0-1,0 0 1,-18 12-1,-20 15 45,2 1-1,-71 64 1,53-38-21,3 2-1,3 4 0,-78 105 1,103-119-6,2 3 0,2 0 1,3 3-1,2 0 0,-32 100 1,52-133-22,2 1 0,0 0 0,2 1 1,0-1-1,2 1 0,1 0 1,1-1-1,6 38 0,-5-52 15,2-1 1,0 0-1,0 0 0,1 0 1,0 0-1,1 0 0,0-1 1,0 0-1,1 0 0,1 0 0,0-1 1,0 0-1,1 0 0,0-1 1,0 0-1,1-1 0,0 1 1,1-1-1,-1-1 0,1 0 0,18 8 1,-9-7 10,0-1 1,1 0 0,0-2 0,0 0-1,0-1 1,0-1 0,1-1-1,-1-1 1,0 0 0,1-2 0,-1-1-1,0 0 1,31-9 0,5-6 36,-2-2 1,0-2-1,76-44 1,-47 20 210,149-110 0,-201 131-29,-1-1 0,0-2 0,-2-1 0,-2-1 0,0-1 0,-2-1 0,25-46 0,-38 58-107,-2 0 1,0-1-1,-2 0 1,0-1-1,-1 1 1,-1-1-1,-1 0 1,-2-1-1,0 1 1,-1-1-1,-2-26 1,0 35-202,-1 0 1,-1 0-1,0 0 0,-1 0 1,0 0-1,-1 1 1,-1 0-1,0 0 0,-1 0 1,0 1-1,-1 0 0,0 0 1,-1 1-1,0 0 1,-1 0-1,0 1 0,-1 1 1,-16-12-1,-3 1-1866,-2 2 1,-38-15-1,5 5-4368</inkml:trace>
</inkml:ink>
</file>

<file path=ppt/ink/ink6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7:54.439"/>
    </inkml:context>
    <inkml:brush xml:id="br0">
      <inkml:brushProperty name="width" value="0.025" units="cm"/>
      <inkml:brushProperty name="height" value="0.025" units="cm"/>
    </inkml:brush>
  </inkml:definitions>
  <inkml:trace contextRef="#ctx0" brushRef="#br0">971 119 10218,'0'0'64,"-8"-9"0,4 5-235,-10-12 684,0 0 0,-21-15-1,30 26-367,-1 0-1,0 1 0,-1 0 0,1 1 0,0-1 0,-1 1 0,0 0 0,0 1 0,0 0 0,0 0 0,-13-2 0,-12 3-28,0 1 0,-1 1 0,1 1 0,0 2 0,0 2 0,1 0 0,0 2 0,0 2 0,0 1-1,1 1 1,1 1 0,0 2 0,1 1 0,1 1 0,0 1 0,1 2 0,1 0 0,1 2 0,1 1 0,1 0 0,1 2 0,2 0 0,0 1 0,1 2 0,2-1 0,1 2 0,1 0-1,1 1 1,2 0 0,1 1 0,-10 51 0,11-18 53,2 0 0,2 1-1,4-1 1,13 122 0,-8-161-243,1-1 0,1-1 1,1 1-1,1-1 1,1 0-1,14 26 0,-18-40 65,0-1-1,0 1 1,1-1 0,0 0-1,0-1 1,0 0-1,1 0 1,1 0 0,-1-1-1,1 0 1,0 0 0,0-1-1,0 0 1,1 0-1,0-1 1,0 0 0,0-1-1,13 3 1,-7-4 29,1-1 0,0 0 0,0-1 0,-1-1 0,1-1 0,-1 0 0,1-1 0,-1 0 0,0-1 0,0-1 0,0-1 0,-1 0 0,17-9 0,17-13 207,-1-2 0,58-49 0,30-35 420,-5-7 1,132-158 0,-257 275-582,26-32 390,-1-1-1,46-73 1,-70 100-432,0-1 1,-1 0 0,0 0-1,0 0 1,-1-1 0,-1 1-1,0-1 1,-1 0 0,0 0-1,-1 0 1,0 0 0,-1 0-1,0-1 1,-1 1 0,0 0 0,-4-17-1,1 20-25,0-1 0,-1 0 0,0 1-1,-1 0 1,1 0 0,-2 1 0,1-1 0,-1 1-1,0 1 1,-1-1 0,0 1 0,0 1 0,-1-1-1,0 1 1,0 1 0,-11-6 0,-19-7-775,0 1-1,-65-18 1,37 13-2154,2-2-2030</inkml:trace>
</inkml:ink>
</file>

<file path=ppt/ink/ink6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6.406"/>
    </inkml:context>
    <inkml:brush xml:id="br0">
      <inkml:brushProperty name="width" value="0.025" units="cm"/>
      <inkml:brushProperty name="height" value="0.025" units="cm"/>
    </inkml:brush>
  </inkml:definitions>
  <inkml:trace contextRef="#ctx0" brushRef="#br0">305 56 14542,'0'0'2642,"-3"-9"-336,1 6-2061,-13-29 1532,14 31-1723,0 0 0,0 0 0,1 1 0,-1-1 0,0 0 0,0 0 0,0 1 0,0-1 0,0 0 0,0 1 0,0-1 0,0 1 0,0-1 0,0 1 0,0 0 0,0-1 1,0 1-1,0 0 0,0 0 0,-1 0 0,1 0 0,0 0 0,0 0 0,0 0 0,0 0 0,0 0 0,-1 1 0,1-1 0,0 0 0,0 1 0,0-1 0,0 1 0,0-1 0,-1 1 0,-2 3-5,-1-1-1,1 1 0,0 0 1,0 0-1,1 0 0,-1 1 1,1-1-1,0 1 1,0 0-1,1 0 0,-5 10 1,-19 64 481,24-73-455,-8 40 683,2 0 0,3 1 0,1-1 0,2 1 0,7 78 0,7-54-518,-11-66-223,0 0-1,0 0 1,1-1 0,0 1 0,0-1 0,0 1 0,0-1 0,1 0 0,0 0-1,0 0 1,0 0 0,4 4 0,-7-8-23,0 0 1,0 0-1,0 0 1,0 1-1,1-1 1,-1 0-1,0 0 1,0 0-1,0 0 1,0 0-1,0 0 1,1 0-1,-1 0 1,0 1-1,0-1 1,0 0-1,0 0 1,1 0-1,-1 0 0,0 0 1,0 0-1,0 0 1,0 0-1,1 0 1,-1 0-1,0 0 1,0 0-1,0 0 1,0 0-1,1 0 1,-1 0-1,0 0 1,0 0-1,0 0 1,0-1-1,1 1 1,-1 0-1,0 0 1,0 0-1,0 0 0,0 0 1,0 0-1,0 0 1,1-1-1,-1 1 1,0 0-1,0 0 1,0 0-1,0 0 1,0 0-1,0-1 1,0 1-1,0 0 1,0 0-1,0 0 1,0-1-1,0-15-797,-11-20-1480,-14-4-2728,-42-52 0,16 24 1849,7-2 7148,43 69-3828,1 1 0,0-1 0,0 1 0,-1 0 0,1-1 0,0 1 0,0-1 0,0 1 0,0-1-1,-1 1 1,1-1 0,0 1 0,0-1 0,0 1 0,0-1 0,0 1 0,0 0 0,0-1 0,0 1 0,1-1-1,-1 1 1,0-1 0,0 1 0,0-1 0,0 1 0,1-1 0,-1 1 0,0 0 0,0-1 0,1 1 0,-1 0-1,1-1 1,18-6 2192,37 7-1272,-40 1-236,172-1-125,-125 0-3325,-1 0-3567,-22 0-2852</inkml:trace>
</inkml:ink>
</file>

<file path=ppt/ink/ink6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6.859"/>
    </inkml:context>
    <inkml:brush xml:id="br0">
      <inkml:brushProperty name="width" value="0.025" units="cm"/>
      <inkml:brushProperty name="height" value="0.025" units="cm"/>
    </inkml:brush>
  </inkml:definitions>
  <inkml:trace contextRef="#ctx0" brushRef="#br0">169 1 8584,'0'0'3684,"-9"10"-1538,-12 15-831,2 0 0,1 1 1,1 1-1,-24 52 1,32-58-564,2 0 0,0 1 0,1 0 0,1 0 0,1 0 0,1 0 0,0 35 0,4-56-734,-1 1 0,0-1 0,0 0-1,0 1 1,1-1 0,-1 0 0,1 0 0,-1 1 0,1-1 0,0 0 0,-1 0 0,1 0-1,0 0 1,0 0 0,0 0 0,0 0 0,0 0 0,0 0 0,0 0 0,0 0 0,0 0 0,0-1-1,2 2 1,2 0-3,-1-1 0,0 0 0,0 0 0,0 0 0,1 0-1,-1-1 1,8 1 0,1-1-544,1-1 0,0-1-1,-1 0 1,15-4 0,-17 3-863,0-1-1,-1-1 1,1 0 0,15-10 0,8-7-3968</inkml:trace>
</inkml:ink>
</file>

<file path=ppt/ink/ink6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7.185"/>
    </inkml:context>
    <inkml:brush xml:id="br0">
      <inkml:brushProperty name="width" value="0.025" units="cm"/>
      <inkml:brushProperty name="height" value="0.025" units="cm"/>
    </inkml:brush>
  </inkml:definitions>
  <inkml:trace contextRef="#ctx0" brushRef="#br0">196 0 17457,'0'0'7206,"-23"51"-6021,5-14-192,-8 7-352,0 0-481,-1 1-64,2-3-64,6-8-32,3-8-192,6-8-865,5-10-448,5-28-10218,0-11 3106</inkml:trace>
</inkml:ink>
</file>

<file path=ppt/ink/ink6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7.529"/>
    </inkml:context>
    <inkml:brush xml:id="br0">
      <inkml:brushProperty name="width" value="0.025" units="cm"/>
      <inkml:brushProperty name="height" value="0.025" units="cm"/>
    </inkml:brush>
  </inkml:definitions>
  <inkml:trace contextRef="#ctx0" brushRef="#br0">0 171 12716,'0'0'12140,"56"25"-11500,-33-6-256,4 2-255,0-2-65,-1 2-385,2-4-1376,-5-7-1730,-2-2-1442,2-8-2178</inkml:trace>
  <inkml:trace contextRef="#ctx0" brushRef="#br0" timeOffset="1">413 1 18898,'0'0'3844,"-12"57"-1923,12-32-800,0 4-96,8 0-128,-1 7-576,-3 0-129,-3 3-128,-1 3 32,-6 3-64,-11 0 0,-4 1 0,-4-1-192,-2-10-1634,2-5-704,0-16-4165</inkml:trace>
</inkml:ink>
</file>

<file path=ppt/ink/ink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412"/>
    </inkml:context>
    <inkml:brush xml:id="br0">
      <inkml:brushProperty name="width" value="0.025" units="cm"/>
      <inkml:brushProperty name="height" value="0.025" units="cm"/>
    </inkml:brush>
  </inkml:definitions>
  <inkml:trace contextRef="#ctx0" brushRef="#br0">0 0 5605,'0'0'17713,"18"55"-21525,3-47-4804</inkml:trace>
</inkml:ink>
</file>

<file path=ppt/ink/ink6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7.936"/>
    </inkml:context>
    <inkml:brush xml:id="br0">
      <inkml:brushProperty name="width" value="0.025" units="cm"/>
      <inkml:brushProperty name="height" value="0.025" units="cm"/>
    </inkml:brush>
  </inkml:definitions>
  <inkml:trace contextRef="#ctx0" brushRef="#br0">1 28 19442,'0'0'9129,"66"-4"-7944,-29-2-288,3-3-705,4 5-128,-3 0-480,0 4-1282,-10 0-1921,-11 3-1634,-7 3-3523</inkml:trace>
</inkml:ink>
</file>

<file path=ppt/ink/ink6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8.297"/>
    </inkml:context>
    <inkml:brush xml:id="br0">
      <inkml:brushProperty name="width" value="0.025" units="cm"/>
      <inkml:brushProperty name="height" value="0.025" units="cm"/>
    </inkml:brush>
  </inkml:definitions>
  <inkml:trace contextRef="#ctx0" brushRef="#br0">0 74 19795,'0'0'7399,"77"-14"-6631,-28 1-543,10-2-161,-2 3-1025,-2 2-2082,-9 3-1730,-7 4-4099</inkml:trace>
</inkml:ink>
</file>

<file path=ppt/ink/ink6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8.655"/>
    </inkml:context>
    <inkml:brush xml:id="br0">
      <inkml:brushProperty name="width" value="0.025" units="cm"/>
      <inkml:brushProperty name="height" value="0.025" units="cm"/>
    </inkml:brush>
  </inkml:definitions>
  <inkml:trace contextRef="#ctx0" brushRef="#br0">97 1 19571,'0'0'8423,"28"64"-8358,-18-35-130,-1 2-1216,1 5-833,-2-2-961,-1 0-832,-4-5-2083</inkml:trace>
  <inkml:trace contextRef="#ctx0" brushRef="#br0" timeOffset="1">0 301 13325,'0'0'8904,"49"0"-7431,-14-1-768,4-4-609,7 0-96,-3 0-1089,-3 0-1441,-5-3-385,-4 3-2114,-8-4-4868</inkml:trace>
</inkml:ink>
</file>

<file path=ppt/ink/ink6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9.030"/>
    </inkml:context>
    <inkml:brush xml:id="br0">
      <inkml:brushProperty name="width" value="0.025" units="cm"/>
      <inkml:brushProperty name="height" value="0.025" units="cm"/>
    </inkml:brush>
  </inkml:definitions>
  <inkml:trace contextRef="#ctx0" brushRef="#br0">245 0 8808,'0'0'18129,"-55"67"-17808,29-36-257,-2 2 0,2-2-64,1-3 0,1-2-384,4-7-193,5-8-384,4-9-1409,3-2-1089,3-10-1826,3-16-7143</inkml:trace>
</inkml:ink>
</file>

<file path=ppt/ink/ink6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9.389"/>
    </inkml:context>
    <inkml:brush xml:id="br0">
      <inkml:brushProperty name="width" value="0.025" units="cm"/>
      <inkml:brushProperty name="height" value="0.025" units="cm"/>
    </inkml:brush>
  </inkml:definitions>
  <inkml:trace contextRef="#ctx0" brushRef="#br0">0 1 5061,'0'0'16367,"33"70"-14381,-17-41-961,8 0-384,6 1-353,4-2-224,2-1-32,1-6-801,-2-7-2434,-2-5-6950</inkml:trace>
</inkml:ink>
</file>

<file path=ppt/ink/ink6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0.121"/>
    </inkml:context>
    <inkml:brush xml:id="br0">
      <inkml:brushProperty name="width" value="0.025" units="cm"/>
      <inkml:brushProperty name="height" value="0.025" units="cm"/>
    </inkml:brush>
  </inkml:definitions>
  <inkml:trace contextRef="#ctx0" brushRef="#br0">275 77 10602,'0'0'3406,"0"-11"-283,-6-32-844,6 42-2171,-1 0 0,1 0 1,-1 0-1,1-1 0,-1 1 0,0 0 0,1 0 0,-1 0 0,0 0 0,0 0 0,0 0 0,0 0 0,0 0 0,0 0 0,0 0 0,0 1 0,0-1 0,0 0 1,0 1-1,0-1 0,-1 1 0,1-1 0,0 1 0,0 0 0,-1-1 0,1 1 0,0 0 0,-1 0 0,1 0 0,0 0 0,-1 0 0,-1 0 0,1 0 23,-1 1 0,0-1-1,0 1 1,1 0-1,-1 0 1,0 0 0,1 0-1,-1 0 1,1 1-1,-1-1 1,1 1-1,-4 2 1,0 4 3,-1 0 0,2 0 1,-1 1-1,1 0 0,0 0 0,1 0 0,0 1 1,0-1-1,1 1 0,0 0 0,-1 14 0,-2 16 492,-2 60-1,7-56-287,1 0 0,6 47 0,-3-73-360,0 0 0,1 0 0,1-1 0,1 0 0,0 0 0,1 0 0,17 28 1,-26-52-4734,-23-46 205,9 27 1449,-1 0 1,-36-41-1,19 32 4029,-3 3 4205,36 32-4972,1 0-1,0 0 1,-1 0-1,1 0 1,0-1 0,-1 1-1,1 0 1,0 0-1,-1-1 1,1 1-1,0 0 1,0 0-1,-1-1 1,1 1-1,0 0 1,0-1-1,0 1 1,0 0-1,0-1 1,-1 1-1,1-1 1,0 1 0,0 0-1,0-1 1,0 1-1,0 0 1,0-1-1,0 1 1,0-1-1,0 1 1,0 0-1,0-1 1,0 1-1,1 0 1,-1-1-1,14-8 2053,28-2-1469,-35 10 44,91-16 415,-25 5-2240,-1-5-4366,-32 3-971</inkml:trace>
</inkml:ink>
</file>

<file path=ppt/ink/ink6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0.465"/>
    </inkml:context>
    <inkml:brush xml:id="br0">
      <inkml:brushProperty name="width" value="0.025" units="cm"/>
      <inkml:brushProperty name="height" value="0.025" units="cm"/>
    </inkml:brush>
  </inkml:definitions>
  <inkml:trace contextRef="#ctx0" brushRef="#br0">132 1 17360,'0'0'1597,"-12"12"180,0 0-1398,1 0-1,0 2 1,1-1-1,0 1 0,1 1 1,0-1-1,1 2 1,-6 17-1,7-11 100,1 1 0,2 0 0,0-1 0,-1 44 0,5-56-368,1-1 0,-1 1 0,2-1 1,-1 1-1,2-1 0,4 13 0,-6-17-80,1-1 0,0-1 1,0 1-1,0 0 0,1 0 0,-1-1 1,1 1-1,0-1 0,0 0 0,0 0 0,0 0 1,1 0-1,-1-1 0,7 5 0,-3-5-151,-1 1-1,1-1 0,-1 0 1,1-1-1,-1 0 0,1 0 1,0 0-1,0-1 0,0 0 1,-1 0-1,9-1 0,-8 0-823,1 0-1,0-1 0,-1 0 0,0 0 1,1-1-1,-1 0 0,0 0 1,0 0-1,8-7 0,17-16-7243</inkml:trace>
</inkml:ink>
</file>

<file path=ppt/ink/ink6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0.826"/>
    </inkml:context>
    <inkml:brush xml:id="br0">
      <inkml:brushProperty name="width" value="0.025" units="cm"/>
      <inkml:brushProperty name="height" value="0.025" units="cm"/>
    </inkml:brush>
  </inkml:definitions>
  <inkml:trace contextRef="#ctx0" brushRef="#br0">140 1 12011,'0'0'10058,"-22"54"-8649,5-16-640,1 4-289,-2 6-351,1-5-33,1-3-64,2-5 32,5-12-128,1-9-417,7-11-736,1-15-4805,-1-12-1281</inkml:trace>
  <inkml:trace contextRef="#ctx0" brushRef="#br0" timeOffset="1">3 108 17457,'0'0'6438,"56"18"-5542,-32-4-383,4 4-321,0 0-64,0-3-128,2 0-224,-4-2-1089,-2-6-1570,2-3-1185,-3-4-2498</inkml:trace>
</inkml:ink>
</file>

<file path=ppt/ink/ink6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1.162"/>
    </inkml:context>
    <inkml:brush xml:id="br0">
      <inkml:brushProperty name="width" value="0.025" units="cm"/>
      <inkml:brushProperty name="height" value="0.025" units="cm"/>
    </inkml:brush>
  </inkml:definitions>
  <inkml:trace contextRef="#ctx0" brushRef="#br0">82 1 7783,'0'0'15567,"-1"66"-13997,1-32-994,0 3-127,3 2-193,0 2-32,-3 2 160,0 1 481,-3 1 64,-9 0-224,-1-5-577,-1-5-96,0-10-961,1-8-2050,1-14-2114,7-3-4356</inkml:trace>
</inkml:ink>
</file>

<file path=ppt/ink/ink6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1.521"/>
    </inkml:context>
    <inkml:brush xml:id="br0">
      <inkml:brushProperty name="width" value="0.025" units="cm"/>
      <inkml:brushProperty name="height" value="0.025" units="cm"/>
    </inkml:brush>
  </inkml:definitions>
  <inkml:trace contextRef="#ctx0" brushRef="#br0">0 5 6887,'0'0'23766,"62"14"-23157,-25-14-417,6-3-192,1-2-128,-1 1-929,-6 2-1730,-9-1-1953,-15 2-1186</inkml:trace>
  <inkml:trace contextRef="#ctx0" brushRef="#br0" timeOffset="1">15 133 20083,'0'0'5830,"50"-9"-3813,-14-4-415,3 2-865,3 1-609,-1 2-160,-4 0-1442,-3 2-3170,-11-1-3364</inkml:trace>
</inkml:ink>
</file>

<file path=ppt/ink/ink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941"/>
    </inkml:context>
    <inkml:brush xml:id="br0">
      <inkml:brushProperty name="width" value="0.025" units="cm"/>
      <inkml:brushProperty name="height" value="0.025" units="cm"/>
    </inkml:brush>
  </inkml:definitions>
  <inkml:trace contextRef="#ctx0" brushRef="#br0">74 212 16143,'0'0'8109,"-10"5"-6037,-32 15-588,41-19-1422,-1 0 0,1 0 0,0 0 1,-1 0-1,1 0 0,0 0 0,-1 0 1,1 0-1,0 0 0,0 0 0,0 1 1,0-1-1,0 0 0,1 1 0,-1-1 1,0 1-1,1-1 0,-1 1 0,1-1 1,-1 1-1,1 0 0,0-1 0,-1 1 1,1-1-1,0 4 0,0-4-76,1 0-1,-1 0 1,0 0-1,1 0 1,-1 1 0,1-1-1,-1 0 1,1 0 0,-1 0-1,1-1 1,0 1-1,0 0 1,-1 0 0,1 0-1,0 0 1,0-1-1,0 1 1,0 0 0,0-1-1,0 1 1,0-1 0,0 1-1,0-1 1,0 1-1,0-1 1,0 0 0,0 0-1,2 1 1,3-1-381,1 1 1,-1-1 0,1-1-1,0 1 1,-1-1 0,1 0-1,-1-1 1,0 1 0,1-1-1,-1-1 1,0 1 0,0-1-1,0 0 1,0 0-1,-1-1 1,8-6 0,-6 4-180,0 0-1,0-1 1,-1 0 0,0-1 0,9-13-1,7-23 1751,-28 67 2818,4-8-3514,0-1 0,1 1 1,1 16-1,0-30-456,0-1 1,0 1-1,1-1 0,-1 1 1,0-1-1,1 1 0,-1-1 1,0 0-1,1 1 0,-1-1 1,0 0-1,1 1 0,-1-1 1,1 0-1,-1 0 0,1 1 1,-1-1-1,1 0 0,-1 0 1,1 0-1,-1 1 0,1-1 1,-1 0-1,1 0 0,-1 0 1,1 0-1,-1 0 0,1 0 1,-1 0-1,1 0 0,-1 0 1,1-1-1,-1 1 0,1 0 1,20-6 281,-12 0-213,-1 0 0,1 0 1,-1-1-1,-1 0 0,1 0 0,-1-1 0,8-12 0,42-69-581,-37 56 477,21-38-1446,-55 126 1392,3-28 152,-24 68 1608,33-87-1490,0 0-1,0 0 1,1 0 0,0 1-1,0-1 1,1 0-1,1 1 1,-1-1-1,3 14 1,-2-21-217,-1 0 0,1 1-1,0-1 1,-1 0 0,1 1 0,0-1 0,0 0-1,0 0 1,0 0 0,0 0 0,0 0-1,0 0 1,0 0 0,1 0 0,-1 0 0,0 0-1,0-1 1,1 1 0,-1-1 0,1 1-1,-1-1 1,0 1 0,1-1 0,-1 0 0,1 1-1,-1-1 1,1 0 0,-1 0 0,1 0-1,-1 0 1,1-1 0,-1 1 0,1 0 0,-1-1-1,0 1 1,1-1 0,1 0 0,2 0-90,0-1 0,0 0 0,0 0 0,0 0 0,0-1 0,-1 1 0,1-1 0,-1 0 0,5-4 0,26-41-1656,-34 45 1714,1 1 0,0-1 0,-1 0 0,0 0 0,0-1 0,0 1 0,0 0 1,0 0-1,-1 0 0,1-1 0,-1 1 0,0 0 0,0-1 0,0 1 0,-1-6 0,1 9 61,-1-1 0,1 1 0,0 0 0,-1-1 0,1 1 0,-1 0 0,1-1-1,0 1 1,-1 0 0,1-1 0,-1 1 0,1 0 0,-1 0 0,1 0 0,-1-1 0,1 1 0,-1 0 0,1 0 0,-1 0 0,1 0 0,-1 0-1,1 0 1,-1 0 0,1 0 0,-1 0 0,1 0 0,-1 0 0,1 0 0,-1 0 0,1 1 0,-1-1 0,1 0 0,-1 0 0,1 1 0,-1-1-1,-17 10 565,12-5-382,0 1 0,1 0-1,0 0 1,0 0 0,0 1-1,1 0 1,-5 10 0,7-13-127,0 0 1,0 0 0,0 0-1,1 1 1,0-1 0,0 1 0,0-1-1,1 1 1,-1-1 0,1 1-1,0-1 1,0 1 0,1-1 0,1 9-1,-1-11-102,1 0-1,-1 0 0,0-1 0,1 1 1,0 0-1,-1-1 0,1 1 0,0-1 1,0 0-1,0 1 0,0-1 0,0 0 1,0 0-1,0 0 0,0 0 1,0-1-1,0 1 0,1-1 0,-1 1 1,0-1-1,0 0 0,1 1 0,-1-1 1,0-1-1,0 1 0,1 0 0,2-1 1,2 0-152,-1 1 1,1-1 0,0-1-1,-1 1 1,0-1-1,1 0 1,-1 0 0,8-5-1,-10 4 289,0 0 1,-1 0-1,1 0 0,0 0 0,-1 0 0,0-1 0,0 0 0,0 0 1,-1 0-1,5-7 0,-6 9 53,-1 0-1,1 0 1,0 0 0,-1 0 0,0 0-1,1-1 1,-1 1 0,0 0 0,0 0 0,0 0-1,0-1 1,0 1 0,-1 0 0,1 0-1,-1 0 1,0 0 0,1 0 0,-1 0 0,0 0-1,0 0 1,0 0 0,0 0 0,-1 0-1,-1-2 1,-10-10 83,10 11-224,0 0 1,0 0 0,0 0 0,0 0 0,0-1 0,1 0 0,-1 1 0,1-1 0,0 0 0,0 0 0,1 0 0,-2-6 0,4 9-20,0 0 0,0 0 0,0 0 0,0 0 0,0 1 0,0-1 0,1 0 0,-1 0 0,0 1 0,1-1 0,-1 1 0,0-1 0,1 1 0,-1 0 0,1-1 0,-1 1 0,1 0 0,-1 0 0,0 0 0,1 0 0,-1 0 0,1 0 0,1 1 0,4-1 0,46-4-811,-20 3-2166,-1-2 0,37-7-1,-12-6-9028</inkml:trace>
</inkml:ink>
</file>

<file path=ppt/ink/ink6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2.364"/>
    </inkml:context>
    <inkml:brush xml:id="br0">
      <inkml:brushProperty name="width" value="0.025" units="cm"/>
      <inkml:brushProperty name="height" value="0.025" units="cm"/>
    </inkml:brush>
  </inkml:definitions>
  <inkml:trace contextRef="#ctx0" brushRef="#br0">4 394 8776,'0'0'2883,"0"-11"491,-4-56 1772,7 57-1982,2 14-1351,4 16-1003,22 150 1641,-24-118-2041,27 98 1,-33-147-399,-1-1-1,1 0 0,0 1 0,0-1 1,0 0-1,0 0 0,1 1 1,-1-1-1,1 0 0,-1 0 0,1-1 1,-1 1-1,1 0 0,0 0 1,0-1-1,0 1 0,0-1 0,0 0 1,3 2-1,-3-3 13,-1 0-1,1 0 1,-1 0 0,1 0-1,0 0 1,-1 0-1,1 0 1,-1-1 0,1 1-1,-1 0 1,1-1 0,-1 1-1,0-1 1,1 0 0,-1 1-1,0-1 1,1 0 0,-1 0-1,0 0 1,0 0-1,0 0 1,1 0 0,-1 0-1,0-1 1,-1 1 0,1 0-1,0 0 1,0-1 0,-1 1-1,1-1 1,0-1 0,5-9 28,-1 0 0,0-1 0,-1 0 0,0 0 1,-1 0-1,-1-1 0,2-19 0,-4-99 1,-1 104-32,-3-22-165,-13-62 0,-2-18-300,20 130 436,0-1-1,-1 0 1,1 0-1,0 1 1,-1-1-1,1 1 1,0-1-1,0 0 1,-1 1-1,1 0 0,0-1 1,0 1-1,0-1 1,0 1-1,0 0 1,0 0-1,0-1 1,0 1-1,0 0 1,0 0-1,0 0 1,0 0-1,0 0 0,-1 0 1,3 1-1,37-1-294,-29 0 262,28 0 54,0-2-1,1-1 1,74-18-1,-92 15-4,0-1 0,0-1 0,0-2 0,-1 0 1,-1-1-1,0 0 0,-1-2 0,20-16 0,-39 29-5,0 0-1,0 0 1,0 0-1,0-1 0,1 1 1,-1 0-1,0 0 1,0 0-1,0 0 0,1-1 1,-1 1-1,0 0 1,0 0-1,1 0 0,-1 0 1,0 0-1,0 0 1,1 0-1,-1 0 0,0 0 1,0 0-1,1 0 1,-1 0-1,0 0 1,0 0-1,1 0 0,-1 0 1,0 0-1,0 0 1,1 0-1,-1 0 0,0 0 1,0 0-1,1 1 1,-1-1-1,0 0 0,0 0 1,0 0-1,1 0 1,-1 1-1,0-1 1,0 0-1,0 0 0,0 0 1,1 1-1,-1-1 1,0 0-1,0 0 0,0 0 1,0 1-1,0-1 1,0 0-1,0 0 0,0 1 1,0-1-1,0 0 1,0 1-1,0-1 0,0 0 1,0 0-1,0 1 1,0-1-1,0 0 1,0 0-1,0 1 0,0-1 1,0 0-1,-2 24 5,2-22 4,-7 32 477,-15 46 0,14-55-222,1 0 0,2 0 0,0 0 0,-2 37 0,11 0-1136,2-36-7581,-6-20 545</inkml:trace>
</inkml:ink>
</file>

<file path=ppt/ink/ink6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2.696"/>
    </inkml:context>
    <inkml:brush xml:id="br0">
      <inkml:brushProperty name="width" value="0.025" units="cm"/>
      <inkml:brushProperty name="height" value="0.025" units="cm"/>
    </inkml:brush>
  </inkml:definitions>
  <inkml:trace contextRef="#ctx0" brushRef="#br0">136 1 14189,'0'0'15279,"7"52"-14767,-21-24-384,-2 2-63,-7-1-33,5 0-225,0-6-575,1-6-994,3-7-1153,4-10-448,2 0-1121,3-14-2499</inkml:trace>
</inkml:ink>
</file>

<file path=ppt/ink/ink6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3.054"/>
    </inkml:context>
    <inkml:brush xml:id="br0">
      <inkml:brushProperty name="width" value="0.025" units="cm"/>
      <inkml:brushProperty name="height" value="0.025" units="cm"/>
    </inkml:brush>
  </inkml:definitions>
  <inkml:trace contextRef="#ctx0" brushRef="#br0">1 1 17969,'0'0'6919,"45"47"-5382,-26-22-544,-1-3-449,5 5-287,3-2-225,-1 0-289,-1 1-2273,-2-3-3075,-4-5-7111</inkml:trace>
</inkml:ink>
</file>

<file path=ppt/ink/ink6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3.745"/>
    </inkml:context>
    <inkml:brush xml:id="br0">
      <inkml:brushProperty name="width" value="0.025" units="cm"/>
      <inkml:brushProperty name="height" value="0.025" units="cm"/>
    </inkml:brush>
  </inkml:definitions>
  <inkml:trace contextRef="#ctx0" brushRef="#br0">164 7 6919,'0'0'3683,"11"0"-976,1 0-1851,1 1 0,0 0 0,0 1 1,21 6-1,-47-13 6082,7 2-6464,0 1-1,0 0 1,0 0 0,0 1 0,0-1 0,-12 0 0,12 2-441,-1 0 0,1 1 0,-1 0 0,1 0 0,0 0 0,-1 0 0,1 1 0,0 0 1,0 1-1,0-1 0,1 1 0,-1 1 0,0-1 0,1 1 0,0-1 0,0 1 0,0 1 0,1-1 0,-1 1 0,1 0 0,0 0 0,0 0 0,1 0 0,-1 1 0,-4 11 0,0-2-14,1 0-1,0 1 1,1 0-1,1 0 1,0 0-1,1 1 1,1-1-1,1 1 1,0 0-1,1 0 1,1 0-1,1 0 1,0 0-1,1 0 0,1-1 1,0 1-1,1-1 1,1 1-1,1-1 1,0-1-1,1 1 1,1-1-1,14 21 1,-1-7 8,-13-18 11,0 0 1,-1 0-1,8 16 1,-36-86-13433,10 41 7549</inkml:trace>
</inkml:ink>
</file>

<file path=ppt/ink/ink6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4.078"/>
    </inkml:context>
    <inkml:brush xml:id="br0">
      <inkml:brushProperty name="width" value="0.025" units="cm"/>
      <inkml:brushProperty name="height" value="0.025" units="cm"/>
    </inkml:brush>
  </inkml:definitions>
  <inkml:trace contextRef="#ctx0" brushRef="#br0">1 80 9929,'0'0'18098,"63"-45"-17778,-23 40-288,5-1 0,1 1-865,0-2-1537,-2 2-1410,-6 1-1921,-7 2-5061</inkml:trace>
</inkml:ink>
</file>

<file path=ppt/ink/ink6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4.437"/>
    </inkml:context>
    <inkml:brush xml:id="br0">
      <inkml:brushProperty name="width" value="0.025" units="cm"/>
      <inkml:brushProperty name="height" value="0.025" units="cm"/>
    </inkml:brush>
  </inkml:definitions>
  <inkml:trace contextRef="#ctx0" brushRef="#br0">53 1 18449,'0'0'4517,"-3"11"-4224,-13 53 26,4 0 0,3 1 0,-3 122 0,12-183-286,0 0 0,0 0 0,0-1-1,0 1 1,0 0 0,1 0 0,0 0 0,0 0 0,0 0-1,0-1 1,1 1 0,-1 0 0,4 4 0,-3-6-71,0 0 0,0-1 0,1 1 0,-1-1 0,0 1 0,1-1 0,-1 0 0,1 0 1,0 0-1,-1 0 0,1-1 0,0 1 0,-1-1 0,1 1 0,0-1 0,0 0 0,-1 0 1,1 0-1,0 0 0,2-1 0,0 0-629,0 1 1,0-1 0,0 0-1,0-1 1,-1 1-1,1-1 1,-1 0 0,1 0-1,-1 0 1,0 0-1,6-5 1,19-18-9482</inkml:trace>
</inkml:ink>
</file>

<file path=ppt/ink/ink6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4.779"/>
    </inkml:context>
    <inkml:brush xml:id="br0">
      <inkml:brushProperty name="width" value="0.025" units="cm"/>
      <inkml:brushProperty name="height" value="0.025" units="cm"/>
    </inkml:brush>
  </inkml:definitions>
  <inkml:trace contextRef="#ctx0" brushRef="#br0">166 0 19026,'0'0'4901,"-20"73"-4037,5-34-383,-3 5-193,-1 0-192,-1 0-32,4-10-32,2-3 0,5-13-32,3-9-608,3-9-834,2-2-864,0-19-2082,-5-10-2755</inkml:trace>
  <inkml:trace contextRef="#ctx0" brushRef="#br0" timeOffset="1">0 66 10346,'0'0'15599,"70"14"-15023,-43 3-416,2 4-128,1-2-96,1-2-1089,-1-6-1601,-3-5-1795,1-6-2594</inkml:trace>
</inkml:ink>
</file>

<file path=ppt/ink/ink6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5.138"/>
    </inkml:context>
    <inkml:brush xml:id="br0">
      <inkml:brushProperty name="width" value="0.025" units="cm"/>
      <inkml:brushProperty name="height" value="0.025" units="cm"/>
    </inkml:brush>
  </inkml:definitions>
  <inkml:trace contextRef="#ctx0" brushRef="#br0">114 1 17264,'0'0'7506,"0"8"-6299,4 83 577,0-48-1057,-3 1-1,-5 59 0,3-92-691,0 1 0,-1-1-1,-1 0 1,0 0 0,0 0-1,-1 0 1,-1-1 0,0 0 0,0 0-1,-1 0 1,0 0 0,-1-1-1,0 0 1,-9 9 0,-8-1-1934,23-17 1582,1 0 1,-1 1-1,1-1 0,-1 0 0,0 1 0,1-1 1,-1 0-1,0 0 0,1 0 0,-1 0 0,0 0 0,1 0 1,-1 0-1,0 0 0,1 0 0,-1 0 0,0 0 0,1 0 1,-1 0-1,0-1 0,1 1 0,-1 0 0,-1-1 1,-1-7-7414</inkml:trace>
</inkml:ink>
</file>

<file path=ppt/ink/ink6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29.257"/>
    </inkml:context>
    <inkml:brush xml:id="br0">
      <inkml:brushProperty name="width" value="0.025" units="cm"/>
      <inkml:brushProperty name="height" value="0.025" units="cm"/>
    </inkml:brush>
  </inkml:definitions>
  <inkml:trace contextRef="#ctx0" brushRef="#br0">0 40 13068,'0'0'14894,"67"-40"-14894,-40 40-32,0 0 0,2 0-480,0 9-961,-4-2-802,-5-1-1120,-8-1-1698</inkml:trace>
</inkml:ink>
</file>

<file path=ppt/ink/ink6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29.600"/>
    </inkml:context>
    <inkml:brush xml:id="br0">
      <inkml:brushProperty name="width" value="0.025" units="cm"/>
      <inkml:brushProperty name="height" value="0.025" units="cm"/>
    </inkml:brush>
  </inkml:definitions>
  <inkml:trace contextRef="#ctx0" brushRef="#br0">1 1 15439,'0'0'6982,"68"20"-6822,-24-20-128,-2-2-1121,-3-1-1537,-6 2-1666,-10 1-4132</inkml:trace>
</inkml:ink>
</file>

<file path=ppt/ink/ink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9.394"/>
    </inkml:context>
    <inkml:brush xml:id="br0">
      <inkml:brushProperty name="width" value="0.025" units="cm"/>
      <inkml:brushProperty name="height" value="0.025" units="cm"/>
    </inkml:brush>
  </inkml:definitions>
  <inkml:trace contextRef="#ctx0" brushRef="#br0">29 6 20788,'3'-5'2146,"1"5"-192,-4 5-513,0 19-704,0 5-33,3 4-223,-3 6-385,0 1-64,0-2-192,-4-1-833,-1 0-993,-4-5-961,2-4-1377,-7-8-1538</inkml:trace>
</inkml:ink>
</file>

<file path=ppt/ink/ink6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29.955"/>
    </inkml:context>
    <inkml:brush xml:id="br0">
      <inkml:brushProperty name="width" value="0.025" units="cm"/>
      <inkml:brushProperty name="height" value="0.025" units="cm"/>
    </inkml:brush>
  </inkml:definitions>
  <inkml:trace contextRef="#ctx0" brushRef="#br0">238 32 14638,'0'0'6075,"-8"-4"-4842,5 2-1163,0 1-56,0-1 1,-1 0-1,1 1 1,0 0-1,0 0 1,-1 0-1,1 0 0,0 0 1,-1 1-1,1 0 1,-1-1-1,1 1 1,-1 0-1,1 1 1,0-1-1,-1 1 0,1-1 1,-1 1-1,1 0 1,0 0-1,0 1 1,-1-1-1,-4 4 1,-15 11 46,-42 40 1,59-51 77,1 0 0,0 0 1,1 1-1,-1 0 0,1 0 0,0 0 0,1 0 0,0 0 0,0 1 0,0 0 0,0 0 1,1 0-1,-2 10 0,4-17-124,0 1 1,0 0-1,0 0 1,0 0-1,0-1 1,0 1-1,0 0 0,1 0 1,-1 0-1,0-1 1,0 1-1,1 0 1,-1 0-1,0-1 1,1 1-1,-1 0 1,1-1-1,-1 1 1,1 0-1,-1-1 1,1 1-1,-1-1 0,1 1 1,-1-1-1,1 1 1,0-1-1,0 1 1,-1-1-1,2 1 1,30 2 785,-20-4-406,-1-1 0,0-1 0,19-6 0,-12 2-53,-1-1 1,0-1-1,0 0 0,26-21 0,-39 27-256,1 0-1,-1 0 1,0-1-1,-1 0 1,1 1-1,0-1 1,-1-1-1,0 1 1,0 0-1,0-1 1,-1 1-1,1-1 1,-1 0 0,0 0-1,-1 0 1,1 0-1,-1 0 1,0 0-1,0-1 1,0 1-1,-1 0 1,0-6-1,-1 9-88,0 0 0,0 0-1,0 0 1,0 1 0,0-1-1,0 0 1,-1 0 0,1 1 0,-1-1-1,1 1 1,-1 0 0,0-1-1,1 1 1,-1 0 0,0 0-1,0 0 1,0 0 0,0 0 0,0 0-1,0 0 1,0 1 0,0-1-1,0 1 1,0 0 0,0 0-1,0-1 1,-1 1 0,1 0 0,0 1-1,-4 0 1,1-1-263,-1 0-1,0 0 1,1 1 0,-1 0-1,0 0 1,1 1-1,-1-1 1,1 1 0,0 1-1,-9 4 1,-8 16-3620,14-3-3118,8-9-198</inkml:trace>
</inkml:ink>
</file>

<file path=ppt/ink/ink6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30.817"/>
    </inkml:context>
    <inkml:brush xml:id="br0">
      <inkml:brushProperty name="width" value="0.025" units="cm"/>
      <inkml:brushProperty name="height" value="0.025" units="cm"/>
    </inkml:brush>
  </inkml:definitions>
  <inkml:trace contextRef="#ctx0" brushRef="#br0">278 1 12780,'0'0'15220,"-4"9"-14708,-2 5-391,-1-1 0,-1 0-1,0 0 1,0-1 0,-1 0-1,-1 0 1,0-1-1,-1-1 1,-17 15 0,-3-1 244,16-13-295,0 0 0,1 1 0,1 1 0,0 1 0,-18 22 0,26-35-4620,1-10 2364,2-13-734,2 22 2817,-12-79-11895,6 48 8268,1-1 4770,3 12 3673,2-2 7915,3 23-12308,0 0 0,0 0 0,0 0 0,0 1 0,0-1 0,0 1 0,0 0 0,0 0 0,0 0 0,4 4 0,5 3 538,95 45 1537,13 8-2866,-105-52-1715,0 0 0,24 22 0,-31-24-2362,-4-2-1650</inkml:trace>
</inkml:ink>
</file>

<file path=ppt/ink/ink6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31.786"/>
    </inkml:context>
    <inkml:brush xml:id="br0">
      <inkml:brushProperty name="width" value="0.025" units="cm"/>
      <inkml:brushProperty name="height" value="0.025" units="cm"/>
    </inkml:brush>
  </inkml:definitions>
  <inkml:trace contextRef="#ctx0" brushRef="#br0">145 42 4933,'4'-5'1345,"14"-19"8467,-19 16-5256,-16 6-2375,11 4-1948,0-1 0,1 1 0,-1 1 0,0-1 0,1 1 0,-1 0 0,1 0 0,0 0 0,0 1 0,0 0 0,1 0 0,-5 5 0,-6 6 464,1 0 0,-15 23-1,27-35-626,0 0-1,0 1 0,0-1 0,0 1 1,0 0-1,1-1 0,-1 1 0,0 6 1,2-9-50,-1 0 0,1 0 1,0 0-1,1 0 0,-1-1 0,0 1 1,0 0-1,0 0 0,0 0 1,1-1-1,-1 1 0,0 0 0,1 0 1,-1 0-1,0-1 0,1 1 1,-1 0-1,1-1 0,0 1 1,-1 0-1,1-1 0,-1 1 0,1-1 1,0 1-1,-1-1 0,1 1 1,0-1-1,0 0 0,-1 1 0,1-1 1,0 0-1,0 1 0,0-1 1,-1 0-1,1 0 0,0 0 0,0 0 1,0 0-1,0 0 0,0 0 1,-1 0-1,1 0 0,1 0 1,8-1 183,-1 1 0,1-1 0,-1-1 1,1 0-1,-1 0 0,0-1 1,0 0-1,0 0 0,0-1 0,13-8 1,-18 10-176,-1 0 0,1 0 0,-1-1 0,0 1 0,0-1 0,0 0 0,0 0 0,0 0 0,0 0 0,-1-1 0,0 1 0,0-1 0,0 1 0,0-1 0,0 0 0,0 1 0,-1-1 0,0 0 0,0 0 0,0 0 0,0-1 0,-1 1 0,0 0-1,0 0 1,0 0 0,0 0 0,-1-5 0,0 7-27,0-1 0,0 1 0,0 0 0,-1-1 0,1 1 0,-1 0 0,1 0 0,-1 0 0,0 0 0,0 1 0,0-1-1,0 0 1,0 1 0,0-1 0,0 1 0,-1 0 0,1-1 0,0 1 0,-1 1 0,1-1 0,-1 0 0,1 0 0,-1 1-1,1-1 1,-1 1 0,0 0 0,1 0 0,-1 0 0,1 0 0,-6 1 0,3-1-225,1 1 0,-1-1 0,0 1 0,0 0 0,1 0 0,-1 0 0,0 0 0,1 1 0,-1 0 0,1 0 0,0 0 0,0 1 0,0-1 0,0 1 0,0 0 0,-4 4 0,0 14-3716,7 1-4656,1-20 7852,0 8-8492</inkml:trace>
</inkml:ink>
</file>

<file path=ppt/ink/ink6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32.115"/>
    </inkml:context>
    <inkml:brush xml:id="br0">
      <inkml:brushProperty name="width" value="0.025" units="cm"/>
      <inkml:brushProperty name="height" value="0.025" units="cm"/>
    </inkml:brush>
  </inkml:definitions>
  <inkml:trace contextRef="#ctx0" brushRef="#br0">36 0 12172,'0'0'9897,"-22"65"-7239,15-45-1408,0-1-1026,7-4-224,0 0-705,0-4-928,5-3-930,0-7-1441,-1-1-2242</inkml:trace>
</inkml:ink>
</file>

<file path=ppt/ink/ink6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32.491"/>
    </inkml:context>
    <inkml:brush xml:id="br0">
      <inkml:brushProperty name="width" value="0.025" units="cm"/>
      <inkml:brushProperty name="height" value="0.025" units="cm"/>
    </inkml:brush>
  </inkml:definitions>
  <inkml:trace contextRef="#ctx0" brushRef="#br0">90 89 16944,'0'0'7404,"-9"6"-7163,-28 17-151,36-22-89,0-1 0,0 1 0,0 0 0,0 0 0,0 0 0,0 0 0,0-1 0,0 1 0,0 1-1,0-1 1,0 0 0,1 0 0,-1 0 0,1 0 0,-1 0 0,0 1 0,1-1 0,0 0 0,-1 1 0,1 1-1,0-2 5,0 0-1,1-1 1,-1 1-1,0 0 0,1 0 1,-1 0-1,1-1 1,-1 1-1,1 0 0,0-1 1,-1 1-1,1 0 1,0-1-1,-1 1 0,1-1 1,0 1-1,0-1 1,0 1-1,-1-1 0,1 0 1,2 1-1,52 10 11,-50-11-98,14 2-468,45 7-774,-63-9 1315,1 0 0,-1 1 0,1-1-1,-1 1 1,1-1 0,-1 1 0,1-1 0,-1 1 0,1 0 0,-1 0 0,1-1 0,-1 1 0,0 0 0,0 0 0,0 1 0,1-1 0,-1 0 0,0 0-1,0 0 1,0 1 0,-1-1 0,1 1 0,0-1 0,0 0 0,-1 1 0,1 0 0,-1-1 0,0 1 0,1-1 0,-1 4 0,-1-2 149,0 0 0,0 0 0,0 0 0,0-1 0,-1 1 0,0 0 0,1-1 0,-1 1 0,0-1 0,0 0 0,0 1 0,-1-1 0,1 0 0,0 0 0,-6 3 0,-42 26 1773,46-29-1676,-4 3-10,-1 0 0,1-1 1,-1 1-1,0-2 1,0 1-1,0-2 0,0 1 1,-1-1-1,-17 2 0,26-4-384,0 0 0,0 0-1,0 0 1,1-1-1,-1 1 1,0 0 0,0 0-1,1-1 1,-1 1 0,0 0-1,1-1 1,-1 1 0,0-1-1,1 1 1,-1-1-1,0 1 1,1-1 0,-1 1-1,1-1 1,-1 0 0,1 1-1,-1-1 1,1 0 0,0 1-1,-1-1 1,1 0-1,0 0 1,0 1 0,-1-1-1,1 0 1,0 0 0,0 1-1,0-2 1,-1 0-357,-5-24-6104</inkml:trace>
  <inkml:trace contextRef="#ctx0" brushRef="#br0" timeOffset="1">28 28 3812,'0'0'18641,"64"-20"-16078,-28 16-417,6 1-769,1 2-832,-5 1-481,0 0-193,-6 0-1408,-10 0-1634,-6 0-2210,-8 0-7399</inkml:trace>
</inkml:ink>
</file>

<file path=ppt/ink/ink6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33.334"/>
    </inkml:context>
    <inkml:brush xml:id="br0">
      <inkml:brushProperty name="width" value="0.025" units="cm"/>
      <inkml:brushProperty name="height" value="0.025" units="cm"/>
    </inkml:brush>
  </inkml:definitions>
  <inkml:trace contextRef="#ctx0" brushRef="#br0">197 94 3331,'0'0'4960,"10"-9"-1747,-1 0-2133,31-32 1722,-15 6 5824,-67 93-2742,-42 25-4496,15-15-1160,18-12-142,50-55 26,3-7-90,-1 1 0,1-1 0,1 1 0,-1 0 0,1 0 0,0 0 0,0 0 0,0 0 0,0 0 0,1 1 0,0 0 0,8-7-1,-2 1-7,50-50-12,-36 37 3,0-1-1,19-26 1,-96 95-320,40-33 324,-14 12 15,1 1 1,1 2-1,1 0 0,2 2 1,-28 44-1,73-143-18676,-20 47 8610</inkml:trace>
</inkml:ink>
</file>

<file path=ppt/ink/ink6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33.987"/>
    </inkml:context>
    <inkml:brush xml:id="br0">
      <inkml:brushProperty name="width" value="0.025" units="cm"/>
      <inkml:brushProperty name="height" value="0.025" units="cm"/>
    </inkml:brush>
  </inkml:definitions>
  <inkml:trace contextRef="#ctx0" brushRef="#br0">37 1 14286,'0'0'15230,"63"53"-13004,14-15-2182,-59-31-33,-1 0-1,-1 2 1,0 0-1,0 1 0,23 18 1,-39-28-8,1 0 0,-1 0 0,1 0 0,-1 1-1,1-1 1,-1 0 0,1 1 0,-1-1 0,1 0 0,-1 1 0,1-1 0,-1 1 0,0-1 0,1 1 0,-1-1 0,1 1 0,-1-1 0,0 1-1,0-1 1,1 1 0,-1-1 0,0 1 0,0-1 0,0 1 0,1-1 0,-1 1 0,0 0 0,0-1 0,0 1 0,0-1 0,0 1 0,0 0-1,0-1 1,-1 1 0,1 0 0,-22-3 231,-34-17 121,3-6-302,37 16-65,-1 0-1,0 2 0,0 0 1,-1 1-1,0 0 0,0 2 0,-37-5 1,55 9-84,11 0-278,13 0 268,0 2 0,0 1-1,0 1 1,0 0 0,0 2 0,-1 1-1,0 1 1,-1 1 0,32 17 0,-54-26 108,0 0 1,1 0 0,-1 0 0,0 0-1,0 0 1,1 0 0,-1 0 0,0 0-1,0 0 1,1 0 0,-1 1 0,0-1-1,0 0 1,1 0 0,-1 0 0,0 0-1,0 0 1,0 1 0,1-1 0,-1 0-1,0 0 1,0 0 0,0 1 0,0-1-1,0 0 1,1 0 0,-1 1 0,0-1-1,0 0 1,0 0 0,0 1 0,0-1-1,0 0 1,0 0 0,0 1 0,0-1-1,0 0 1,0 0 0,0 1 0,0-1-1,0 0 1,0 0 0,0 1 0,0-1-1,0 0 1,0 0 0,-1 1 0,-15 1 313,-24-8 415,-18-25-124,48 24-633,-1 1 1,0 0-1,0 0 1,0 1 0,-17-4-1,40 18-14382,-2-4 4676</inkml:trace>
</inkml:ink>
</file>

<file path=ppt/ink/ink6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34.641"/>
    </inkml:context>
    <inkml:brush xml:id="br0">
      <inkml:brushProperty name="width" value="0.025" units="cm"/>
      <inkml:brushProperty name="height" value="0.025" units="cm"/>
    </inkml:brush>
  </inkml:definitions>
  <inkml:trace contextRef="#ctx0" brushRef="#br0">279 5 10794,'0'0'17115,"-11"4"-16795,-9 5-81,1 1-1,0 1 0,1 1 0,0 1 1,1 0-1,0 1 0,-19 22 0,-68 84-40,149-167-127,1 1 1,103-77-1,-109 92-61,-68 53-15,-29 23-38,2 1 0,-58 64 0,112-109-54,-18 25 136,16-9-4070,7-17-1131,5-5-2621</inkml:trace>
</inkml:ink>
</file>

<file path=ppt/ink/ink6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5.470"/>
    </inkml:context>
    <inkml:brush xml:id="br0">
      <inkml:brushProperty name="width" value="0.025" units="cm"/>
      <inkml:brushProperty name="height" value="0.025" units="cm"/>
    </inkml:brush>
  </inkml:definitions>
  <inkml:trace contextRef="#ctx0" brushRef="#br0">0 28 11082,'0'0'17873,"74"-8"-17520,-40 2-225,3 0-128,-1 1-352,-4 3-1442,-6 1-1922,-11 1-1825</inkml:trace>
  <inkml:trace contextRef="#ctx0" brushRef="#br0" timeOffset="1">5 173 20083,'0'0'9513,"83"-17"-9001,-43 7-383,7 0-418,-6 0-1985,-4 2-3523,-4 1-6215</inkml:trace>
</inkml:ink>
</file>

<file path=ppt/ink/ink6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6.013"/>
    </inkml:context>
    <inkml:brush xml:id="br0">
      <inkml:brushProperty name="width" value="0.025" units="cm"/>
      <inkml:brushProperty name="height" value="0.025" units="cm"/>
    </inkml:brush>
  </inkml:definitions>
  <inkml:trace contextRef="#ctx0" brushRef="#br0">124 206 16464,'0'0'4067,"10"0"-1670,7-2-1689,1 0 0,-1-1-1,0-1 1,0-1 0,29-11-1,-34 11-586,-1-1 0,0 1 0,0-2 0,0 0 0,-1 0 0,0 0 0,0-2 0,-1 1 0,14-18 0,-21 25-90,0-1-1,0-1 1,-1 1 0,1 0-1,-1 0 1,1-1 0,-1 1-1,0 0 1,0-1-1,0 1 1,-1-1 0,1 0-1,0 1 1,-1-1 0,0 0-1,0 1 1,0-1-1,0 0 1,0-4 0,-1 5-5,0 1 1,0-1 0,0 0 0,0 0-1,-1 1 1,1-1 0,0 1 0,-1-1-1,1 1 1,-1 0 0,1-1 0,-1 1-1,0 0 1,1 0 0,-1 0 0,0 0-1,0 1 1,0-1 0,-4-1 0,-3 0-15,-1 0 0,0 1 0,0 0 1,0 1-1,1 0 0,-1 0 1,0 1-1,0 0 0,-13 3 1,8 2-19,0 0 1,0 1 0,0 0-1,1 1 1,0 1 0,1 0-1,0 1 1,0 0 0,1 1-1,0 1 1,1 0 0,0 0-1,1 1 1,1 1 0,0-1-1,0 1 1,2 1 0,0 0-1,0 0 1,1 0 0,1 1-1,1-1 1,0 1 0,-2 27-1,6-39 16,0-1-1,0 0 0,0 1 1,0-1-1,1 0 0,-1 0 1,1 1-1,0-1 0,0 0 0,0 0 1,1 0-1,-1 0 0,1 0 1,0 0-1,-1 0 0,1-1 1,0 1-1,4 3 0,-2-3 5,0 0 0,0 0-1,0-1 1,1 1 0,-1-1-1,1 0 1,0 0-1,0 0 1,0 0 0,9 1-1,6-1 31,1 0-1,-1-2 1,1 0-1,38-6 1,-32 2-422,0-2 0,0 0 1,39-16-1,-43 12-3044,44-25 0,-26 6-3043</inkml:trace>
</inkml:ink>
</file>

<file path=ppt/ink/ink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9.751"/>
    </inkml:context>
    <inkml:brush xml:id="br0">
      <inkml:brushProperty name="width" value="0.025" units="cm"/>
      <inkml:brushProperty name="height" value="0.025" units="cm"/>
    </inkml:brush>
  </inkml:definitions>
  <inkml:trace contextRef="#ctx0" brushRef="#br0">1 54 18578,'0'0'5573,"59"-1"-4356,-13-3-32,8-2-480,2-2-609,-5 0-1089,-9-1-2242,-11 0-1506,-13 1-1472</inkml:trace>
</inkml:ink>
</file>

<file path=ppt/ink/ink6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7.141"/>
    </inkml:context>
    <inkml:brush xml:id="br0">
      <inkml:brushProperty name="width" value="0.025" units="cm"/>
      <inkml:brushProperty name="height" value="0.025" units="cm"/>
    </inkml:brush>
  </inkml:definitions>
  <inkml:trace contextRef="#ctx0" brushRef="#br0">239 43 10186,'0'-1'59,"2"-3"1817,0 0-1,0 0 1,0 0 0,-1-1-1,0 1 1,0-1 0,1-7 0,-10 14 115,-12 16-1921,0 2 0,2 0 0,-25 33 0,-12 13-46,33-42-108,8-9-229,0 0 1,1 0-1,-11 19 0,23-30-5086,9-9 2499,11-13-1138,1-11-2501</inkml:trace>
</inkml:ink>
</file>

<file path=ppt/ink/ink6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7.469"/>
    </inkml:context>
    <inkml:brush xml:id="br0">
      <inkml:brushProperty name="width" value="0.025" units="cm"/>
      <inkml:brushProperty name="height" value="0.025" units="cm"/>
    </inkml:brush>
  </inkml:definitions>
  <inkml:trace contextRef="#ctx0" brushRef="#br0">0 16 13421,'0'0'11141,"0"-4"-10896,1-8-230,2 13 391,4 26 1047,8 19 261,-4-24-1128,0-1-1,1-1 1,20 26 0,-3-15-2991,2-4-4516,-24-23 761</inkml:trace>
</inkml:ink>
</file>

<file path=ppt/ink/ink6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7.799"/>
    </inkml:context>
    <inkml:brush xml:id="br0">
      <inkml:brushProperty name="width" value="0.025" units="cm"/>
      <inkml:brushProperty name="height" value="0.025" units="cm"/>
    </inkml:brush>
  </inkml:definitions>
  <inkml:trace contextRef="#ctx0" brushRef="#br0">102 1 10570,'0'0'19063,"1"0"-19045,-1 0-1,1 0 0,-1 0 0,1 0 0,-1 0 0,1 0 1,-1 0-1,1 0 0,-1 0 0,1 0 0,-1 0 1,1 0-1,-1 0 0,1 0 0,-1 0 0,1 1 0,-1-1 1,1 0-1,-1 0 0,0 1 0,1-1 0,-1 0 1,1 1-1,-1-1 0,0 0 0,1 1 0,-1-1 0,0 1 1,1-1-1,-1 1 0,0-1 0,-2 8 18,0-1-1,0 0 1,-1 1 0,0-1-1,-1-1 1,0 1-1,-5 7 1,0 1-29,-5 10-146,-20 36-631,10-22-3763,19-37-2246</inkml:trace>
</inkml:ink>
</file>

<file path=ppt/ink/ink6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8.145"/>
    </inkml:context>
    <inkml:brush xml:id="br0">
      <inkml:brushProperty name="width" value="0.025" units="cm"/>
      <inkml:brushProperty name="height" value="0.025" units="cm"/>
    </inkml:brush>
  </inkml:definitions>
  <inkml:trace contextRef="#ctx0" brushRef="#br0">1 1 18834,'0'0'9417,"68"40"-8424,-45-19-353,0 1-480,-2 0-96,-1 1-256,-4-2-1121,-3-2-1538,-6-1-960,-4-4-1474,-3-5-5125</inkml:trace>
</inkml:ink>
</file>

<file path=ppt/ink/ink6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15.749"/>
    </inkml:context>
    <inkml:brush xml:id="br0">
      <inkml:brushProperty name="width" value="0.025" units="cm"/>
      <inkml:brushProperty name="height" value="0.025" units="cm"/>
    </inkml:brush>
  </inkml:definitions>
  <inkml:trace contextRef="#ctx0" brushRef="#br0">602 207 7655,'0'0'4826,"-1"-8"-2931,0 0-1533,0 1-1,0 0 0,-1 0 1,0-1-1,-1 1 0,0 0 1,0 1-1,0-1 0,-1 0 1,0 1-1,0 0 0,0 0 0,-1 0 1,0 1-1,0-1 0,-1 1 1,1 0-1,-11-6 0,-4 0 41,1 1-1,-1 0 0,-1 2 1,0 1-1,0 0 1,0 2-1,-1 0 0,0 1 1,0 2-1,-33-1 0,48 4-355,0 0 0,0 0 0,0 1 0,0 0 0,0 0 0,0 1 0,1 0 0,-1 0 0,1 0-1,-1 1 1,1 0 0,1 0 0,-1 1 0,0 0 0,1 0 0,0 0 0,0 0 0,1 1 0,0 0 0,-6 8-1,-5 11 72,0 1 0,2 1-1,-17 45 1,18-37-123,1-1 0,2 1 0,1 1 0,2-1 0,1 1 0,2 1 0,1-1 1,5 49-1,-3-81 2,1 0 1,0 0 0,-1 0 0,2-1 0,-1 1 0,0 0-1,1 0 1,0-1 0,-1 1 0,1-1 0,1 0 0,-1 1-1,0-1 1,1 0 0,0 0 0,0-1 0,0 1 0,5 3-1,-2-2 9,0-1 0,0 0-1,0 0 1,1-1-1,0 0 1,-1 0 0,1 0-1,0-1 1,14 1-1,-5-2 68,1 0 1,-1-1-1,0-1 0,0 0 0,1-1 0,-1-1 1,-1-1-1,22-8 0,-8 0 307,-2-2 1,1 0 0,-2-2-1,0-1 1,-2-1-1,24-22 1,-38 31-227,-1 0-1,0-1 1,0 0-1,-1 0 1,-1 0-1,0-1 1,0 0 0,-1-1-1,-1 1 1,0-1-1,-1-1 1,0 1-1,-1 0 1,0-1-1,1-26 1,-4 33-153,1 1 0,-1-1 0,-1 1 0,1-1 0,-1 0 0,-1 1 0,1 0 0,-1-1 0,0 1 0,-4-8 0,4 11 0,0 0 0,-1 0 0,1 0 0,-1 1 0,0-1 0,0 1 0,0-1 0,0 1 0,0 0 0,-1 0 0,1 0 0,0 1 0,-1-1 0,0 1 0,1 0 0,-1 0 0,0 0 0,1 0 0,-5 0 0,-12-1-471,1 1 0,0 1-1,-31 3 1,-11 0-2000</inkml:trace>
</inkml:ink>
</file>

<file path=ppt/ink/ink6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17.436"/>
    </inkml:context>
    <inkml:brush xml:id="br0">
      <inkml:brushProperty name="width" value="0.025" units="cm"/>
      <inkml:brushProperty name="height" value="0.025" units="cm"/>
    </inkml:brush>
  </inkml:definitions>
  <inkml:trace contextRef="#ctx0" brushRef="#br0">113 13 14638,'10'-12'11123,"-10"22"-7713,-1 6-3499,1-13-379,-4 17 562,-1 1-1,0-1 1,-2 0 0,-1-1 0,0 1 0,-1-1 0,-1-1-1,-14 20 1,-17 37-282,44-86-6500,14-40-888,-6 10-287</inkml:trace>
</inkml:ink>
</file>

<file path=ppt/ink/ink6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17.763"/>
    </inkml:context>
    <inkml:brush xml:id="br0">
      <inkml:brushProperty name="width" value="0.025" units="cm"/>
      <inkml:brushProperty name="height" value="0.025" units="cm"/>
    </inkml:brush>
  </inkml:definitions>
  <inkml:trace contextRef="#ctx0" brushRef="#br0">0 0 14125,'0'0'10891,"1"9"-10032,0 16-184,1 1 0,2-1 0,0 0 0,2 0-1,13 37 1,-14-49-835,1 0-1,0-1 0,0 0 0,1 0 0,1 0 1,0-1-1,0-1 0,1 1 0,1-1 1,0-1-1,0 0 0,19 14 0,-17-18-3355,-4-5-4226</inkml:trace>
</inkml:ink>
</file>

<file path=ppt/ink/ink6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18.122"/>
    </inkml:context>
    <inkml:brush xml:id="br0">
      <inkml:brushProperty name="width" value="0.025" units="cm"/>
      <inkml:brushProperty name="height" value="0.025" units="cm"/>
    </inkml:brush>
  </inkml:definitions>
  <inkml:trace contextRef="#ctx0" brushRef="#br0">0 1 15727,'0'0'11082,"3"54"-10185,6-46-480,7-3-321,-2 0-64,1-4 0,-1-1-256,-1 0-353,2 0-544,-2-2-352,1-6-1122,-5-5-1184,-1 3-1474,-5-4-2435</inkml:trace>
</inkml:ink>
</file>

<file path=ppt/ink/ink6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18.466"/>
    </inkml:context>
    <inkml:brush xml:id="br0">
      <inkml:brushProperty name="width" value="0.025" units="cm"/>
      <inkml:brushProperty name="height" value="0.025" units="cm"/>
    </inkml:brush>
  </inkml:definitions>
  <inkml:trace contextRef="#ctx0" brushRef="#br0">3 1 11018,'0'0'12140,"-3"51"-10410,3-32-417,2 3-512,2 1-289,3 6-352,2 0-128,-1 5 0,2-2-576,0-4-1026,3-5-320,-4-9-1024,2-7-1539,-4-7-4259</inkml:trace>
</inkml:ink>
</file>

<file path=ppt/ink/ink6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19.447"/>
    </inkml:context>
    <inkml:brush xml:id="br0">
      <inkml:brushProperty name="width" value="0.025" units="cm"/>
      <inkml:brushProperty name="height" value="0.025" units="cm"/>
    </inkml:brush>
  </inkml:definitions>
  <inkml:trace contextRef="#ctx0" brushRef="#br0">6 57 9961,'-4'-3'2365,"2"-18"-3321,2 13 3872,1 1 6105,7 7-4939,23-2-1854,-1-4-1642,30-3 1054,-56 9-1582,-1 0 0,0 0-1,1 0 1,-1 1 0,0-1 0,0 1-1,0 0 1,1 0 0,-1 0 0,0 0-1,0 1 1,0-1 0,-1 1 0,1 0-1,4 3 1,-4-2-58,24 19 0,-26-21 0,0 0 0,0 0 0,0-1 0,1 1 0,-1 0 0,0-1 0,0 1 0,1 0 0,-1-1 0,0 0 0,1 1 0,-1-1 0,0 0 0,1 0 0,-1 1 0,0-1 0,1 0 0,-1-1 0,1 1 0,0 0 0,-2 0-61,0 0-1,0 0 1,0 0 0,-1 0-1,1 0 1,0 0 0,0 0-1,0 0 1,0 0 0,0-1-1,-1 1 1,1 0 0,0 0 0,0 0-1,0 0 1,0 0 0,0 0-1,-1 0 1,1 0 0,0-1-1,0 1 1,0 0 0,0 0-1,0 0 1,0 0 0,0 0-1,0-1 1,0 1 0,0 0-1,-1 0 1,1 0 0,0 0-1,0-1 1,0 1 0,0 0 0,0 0-1,0 0 1,0 0 0,0-1-1,0 1 1,0 0 0,1 0-1,-1 0 1,0 0 0,0-1-1,0 1 1,0 0 0,0 0-1,0 0 1,0 0 0,0 0-1,0-1 1,0 1 0,1 0-1,-16-1-6457,9 1-725</inkml:trace>
</inkml:ink>
</file>

<file path=ppt/ink/ink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095"/>
    </inkml:context>
    <inkml:brush xml:id="br0">
      <inkml:brushProperty name="width" value="0.025" units="cm"/>
      <inkml:brushProperty name="height" value="0.025" units="cm"/>
    </inkml:brush>
  </inkml:definitions>
  <inkml:trace contextRef="#ctx0" brushRef="#br0">1 14 18257,'0'0'6983,"65"-12"-5798,-27 11-769,5 1-287,1 0-322,-2 0-2209,-9 0-3011,-10 2-7848</inkml:trace>
  <inkml:trace contextRef="#ctx0" brushRef="#br0" timeOffset="1">332 183 12620,'0'0'14371,"9"6"-13805,-5-3-537,-1-1-15,0 1 0,0 0 0,0-1 0,0 0-1,1 0 1,-1 0 0,1 0 0,-1-1 0,1 1-1,0-1 1,0 0 0,0 0 0,-1 0 0,1-1-1,0 1 1,0-1 0,0 0 0,0 0 0,0 0-1,0-1 1,0 1 0,7-3 0,12-8-92,-19 8 41,0 1 0,0 0 0,0 0 0,0 0-1,0 1 1,1-1 0,-1 1 0,0 0 0,1 0 0,-1 0 0,6 1 0,-8 4-2,-1 0 1,0 0 0,-1 0-1,1 0 1,-1 1-1,1-1 1,-1 0 0,-1 0-1,0 7 1,1-4 0,0-1 255,0 0-620,0 0 1,0 0-1,0 0 1,1 0-1,0 0 1,2 7-1,-3-13 235,1 1-1,-1 0 0,0 0 1,1-1-1,-1 1 1,0 0-1,1-1 0,-1 1 1,1 0-1,0-1 1,-1 1-1,1-1 0,-1 1 1,1-1-1,0 1 1,-1-1-1,1 0 0,0 1 1,0-1-1,-1 0 1,2 1-1,0-1-137,-1 0 0,1 0 0,0 0 0,-1 0 0,1-1 0,-1 1 0,1 0 0,-1-1 0,1 1 0,-1-1 0,1 0 0,-1 1 0,1-1 0,-1 0 1,2-1-1,12-13-4590</inkml:trace>
</inkml:ink>
</file>

<file path=ppt/ink/ink6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19.869"/>
    </inkml:context>
    <inkml:brush xml:id="br0">
      <inkml:brushProperty name="width" value="0.025" units="cm"/>
      <inkml:brushProperty name="height" value="0.025" units="cm"/>
    </inkml:brush>
  </inkml:definitions>
  <inkml:trace contextRef="#ctx0" brushRef="#br0">1 108 13773,'0'0'17099,"10"-9"-16592,-1-1-575,45-43 615,-50 49-717,0 1-1,1-1 1,0 1 0,-1-1 0,1 1-1,0 1 1,1-1 0,-1 1 0,0 0-1,1 0 1,5-1 0,-9 3-655,3 0-1456,-4 9-12096</inkml:trace>
</inkml:ink>
</file>

<file path=ppt/ink/ink6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20.197"/>
    </inkml:context>
    <inkml:brush xml:id="br0">
      <inkml:brushProperty name="width" value="0.025" units="cm"/>
      <inkml:brushProperty name="height" value="0.025" units="cm"/>
    </inkml:brush>
  </inkml:definitions>
  <inkml:trace contextRef="#ctx0" brushRef="#br0">0 97 14318,'0'0'10858,"64"-22"-9897,-39 10-449,-1-1-191,3 4-225,-8 0-64,-3 2-385,-1 0-1024,-2 3-1217,-6-3-1378,-1 1-3619</inkml:trace>
</inkml:ink>
</file>

<file path=ppt/ink/ink6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20.540"/>
    </inkml:context>
    <inkml:brush xml:id="br0">
      <inkml:brushProperty name="width" value="0.025" units="cm"/>
      <inkml:brushProperty name="height" value="0.025" units="cm"/>
    </inkml:brush>
  </inkml:definitions>
  <inkml:trace contextRef="#ctx0" brushRef="#br0">0 0 9833,'0'0'19373,"2"9"-18182,1-2-1056,-1-1 0,1 1 1,1-1-1,-1 1 0,1-1 1,0 0-1,0 0 0,10 9 1,-12-12-227,1-1 1,0 1-1,0-1 0,0 0 1,1 1-1,-1-2 1,1 1-1,-1 0 0,6 1 1,-6-2-199,0-1 1,0 1-1,0-1 1,0 0 0,0 1-1,0-2 1,0 1-1,0 0 1,0 0-1,0-1 1,0 0 0,-1 0-1,1 0 1,3-1-1,-3 1-197,-1-1 0,0 1 0,1-1 0,-1 1 0,0-1 0,0 0 0,0 0 1,-1 0-1,1 0 0,0 0 0,-1 0 0,3-5 0,7-18-6612,-4-1-3531</inkml:trace>
</inkml:ink>
</file>

<file path=ppt/ink/ink6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8:20.911"/>
    </inkml:context>
    <inkml:brush xml:id="br0">
      <inkml:brushProperty name="width" value="0.025" units="cm"/>
      <inkml:brushProperty name="height" value="0.025" units="cm"/>
    </inkml:brush>
  </inkml:definitions>
  <inkml:trace contextRef="#ctx0" brushRef="#br0">57 1 13741,'0'0'7463,"-30"73"-4548,22-34-673,-2 3-352,6 3-257,1-2-287,1 0-642,2-3-512,0-1-160,12-4-800,2-5-1218,-2-4-1698,-2-5-896,-2-10-11723</inkml:trace>
</inkml:ink>
</file>

<file path=ppt/ink/ink6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1.943"/>
    </inkml:context>
    <inkml:brush xml:id="br0">
      <inkml:brushProperty name="width" value="0.025" units="cm"/>
      <inkml:brushProperty name="height" value="0.025" units="cm"/>
    </inkml:brush>
  </inkml:definitions>
  <inkml:trace contextRef="#ctx0" brushRef="#br0">177 97 14542,'3'-9'3310,"0"-1"-2393,1 0 0,-2 0 0,0 0 1,0-1-1,0-13 0,-2 23-872,0 1-1,0-1 1,0 1 0,0-1-1,-1 0 1,1 1-1,0-1 1,0 1-1,0-1 1,-1 1-1,1 0 1,0-1-1,0 1 1,-1-1-1,1 1 1,0-1-1,-1 1 1,1 0-1,-1-1 1,1 1-1,0 0 1,-1-1 0,1 1-1,-1 0 1,1 0-1,-1-1 1,1 1-1,-1 0 1,1 0-1,-1 0 1,1 0-1,-1 0 1,1 0-1,-1 0 1,1 0-1,-1 0 1,0 0-1,1 0 1,-1 0-1,1 0 1,-1 0 0,1 0-1,-1 0 1,1 1-1,-1-1 1,1 0-1,-1 0 1,1 1-1,0-1 1,-1 0-1,1 1 1,-1-1-1,1 0 1,-1 1-1,-27 20 86,10 2 123,2 1 0,0 0 1,2 1-1,0 1 0,2 0 0,1 1 1,2 0-1,0 1 0,2 0 0,0 0 0,2 1 1,2-1-1,0 1 0,2 0 0,5 52 1,-3-70-324,1 0 1,1 1 0,0-1-1,1 0 1,0-1-1,0 1 1,1-1 0,1 0-1,0 0 1,0 0-1,1-1 1,0 0 0,1 0-1,15 14 1,-26-33-7421,-32-33-2397,13 16 1746</inkml:trace>
</inkml:ink>
</file>

<file path=ppt/ink/ink6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2.287"/>
    </inkml:context>
    <inkml:brush xml:id="br0">
      <inkml:brushProperty name="width" value="0.025" units="cm"/>
      <inkml:brushProperty name="height" value="0.025" units="cm"/>
    </inkml:brush>
  </inkml:definitions>
  <inkml:trace contextRef="#ctx0" brushRef="#br0">35 115 6150,'0'0'18289,"-34"-53"-16591,52 47-449,5-1-320,6 0-128,4 1-449,3 1-352,-1 2-32,-2 1-1153,-2-3-1762,-3-4-1794,-4-3-3554</inkml:trace>
</inkml:ink>
</file>

<file path=ppt/ink/ink6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2.617"/>
    </inkml:context>
    <inkml:brush xml:id="br0">
      <inkml:brushProperty name="width" value="0.025" units="cm"/>
      <inkml:brushProperty name="height" value="0.025" units="cm"/>
    </inkml:brush>
  </inkml:definitions>
  <inkml:trace contextRef="#ctx0" brushRef="#br0">102 0 13485,'0'0'9438,"-9"11"-8899,-2 2-401,1 1 0,1 0 0,0 1 0,1 0 0,1 0 0,-9 27 0,10-23 307,1-1 0,1 2-1,1-1 1,0 0 0,2 1-1,0 26 1,2-41-412,-1 0 1,1 0 0,0 0-1,1 0 1,-1 0-1,1 0 1,0-1 0,0 1-1,1 0 1,-1-1 0,1 0-1,4 6 1,-3-7-219,-1 1 1,1-1-1,0-1 1,0 1-1,0 0 1,0-1 0,0 0-1,0 0 1,1 0-1,-1 0 1,1-1-1,-1 0 1,1 0-1,0 0 1,7 0-1,49-1-6626,-28-7 479</inkml:trace>
  <inkml:trace contextRef="#ctx0" brushRef="#br0" timeOffset="1">416 175 18353,'0'0'5574,"-31"59"-4229,11-27-640,-1 8-257,-1-3-320,-1 1 32,2-4-160,4-5 0,4-9 0,2-7-833,6-8-736,3-5-801,2-4-321,0-15-2818,0-7-2467</inkml:trace>
</inkml:ink>
</file>

<file path=ppt/ink/ink6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2.978"/>
    </inkml:context>
    <inkml:brush xml:id="br0">
      <inkml:brushProperty name="width" value="0.025" units="cm"/>
      <inkml:brushProperty name="height" value="0.025" units="cm"/>
    </inkml:brush>
  </inkml:definitions>
  <inkml:trace contextRef="#ctx0" brushRef="#br0">0 155 10570,'0'0'15407,"57"47"-15279,-34-31-64,2 0-1025,-2-2-2306,-2-4-2531,-1-7-5476</inkml:trace>
  <inkml:trace contextRef="#ctx0" brushRef="#br0" timeOffset="1">341 0 17969,'0'0'7805,"1"13"-6476,0 17-785,0 11 111,-6 75 0,4-102-640,-2-1 0,1 0 1,-1-1-1,-1 1 1,-1 0-1,0-1 1,0 0-1,-1 0 0,0-1 1,-12 16-1,1-11-1875,17-16 1624,0 0 0,-1 0 0,1 1 0,-1-1 0,1 0 0,0 0 0,-1 0 1,1 0-1,-1 0 0,1 1 0,0-1 0,-1 0 0,1 0 0,-1 0 1,1 0-1,0 0 0,-1 0 0,1 0 0,-1 0 0,1-1 0,0 1 1,-1 0-1,1 0 0,-1 0 0,1 0 0,0-1 0,-1 1 0,1 0 1,-1-1-1,-2-7-8295</inkml:trace>
</inkml:ink>
</file>

<file path=ppt/ink/ink6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3.337"/>
    </inkml:context>
    <inkml:brush xml:id="br0">
      <inkml:brushProperty name="width" value="0.025" units="cm"/>
      <inkml:brushProperty name="height" value="0.025" units="cm"/>
    </inkml:brush>
  </inkml:definitions>
  <inkml:trace contextRef="#ctx0" brushRef="#br0">1 14 14157,'0'0'15951,"66"-13"-15694,-35 13-225,2-1-128,-1 1-833,-5 0-1281,-4 0-1442,-10 1-992,-7 7-993,-6-2-1538</inkml:trace>
  <inkml:trace contextRef="#ctx0" brushRef="#br0" timeOffset="1">37 110 13293,'0'0'11979,"49"22"-11691,-20-22-224,1 0-993,0 0-1217,0 0-929,1 0-2242,0 0-3331</inkml:trace>
</inkml:ink>
</file>

<file path=ppt/ink/ink6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3.740"/>
    </inkml:context>
    <inkml:brush xml:id="br0">
      <inkml:brushProperty name="width" value="0.025" units="cm"/>
      <inkml:brushProperty name="height" value="0.025" units="cm"/>
    </inkml:brush>
  </inkml:definitions>
  <inkml:trace contextRef="#ctx0" brushRef="#br0">191 8 12524,'0'0'9166,"-10"-2"-7645,5 1-1419,0-1-1,0 1 1,-1 1-1,1-1 0,0 1 1,0 0-1,-1 0 1,1 0-1,0 1 1,0 0-1,0 0 0,-1 0 1,1 0-1,0 1 1,1 0-1,-1 0 1,0 0-1,1 1 0,-1 0 1,1 0-1,-6 4 1,5-3 22,0 0 1,0 1-1,0-1 0,0 1 1,0 1-1,1-1 0,0 1 1,0-1-1,1 1 1,0 0-1,0 0 0,0 1 1,0-1-1,1 1 1,0-1-1,1 1 0,-1 0 1,1-1-1,0 8 0,1-13-116,0 0-1,1 0 0,-1 1 0,0-1 0,0 0 0,1 0 0,-1 0 0,0 0 0,1 0 1,-1 0-1,1 0 0,-1 0 0,1 0 0,0 0 0,-1-1 0,1 1 0,0 0 0,0 0 1,-1 0-1,1-1 0,0 1 0,0-1 0,0 1 0,0 0 0,0-1 0,0 0 0,2 1 1,1 1 24,0-2 1,0 1 0,0 0-1,0-1 1,0 0 0,0 0 0,8-1-1,-1 0 5,-2-1 0,1 0 0,0-1 1,0 0-1,18-8 0,-16 4 9,0-1 0,-1 0 1,1 0-1,-1-1 0,-1-1 0,0 0 1,0 0-1,-1-1 0,-1 0 0,1-1 1,8-18-1,-47 67 829,22-25-795,0 0-1,2 1 0,-7 15 0,11-24-234,1-1-1,-1 1 1,1 0-1,0-1 1,1 1-1,-1 0 1,1 0-1,-1 0 1,1-1-1,0 1 1,0 0-1,1 0 1,-1 0-1,1-1 1,0 1-1,0 0 1,3 5-1,-3-8-280,0 1-1,0-1 1,0 1-1,1-1 1,-1 0-1,0 0 1,1 0-1,-1 0 1,1 0-1,0 0 1,-1 0-1,1 0 1,0-1-1,-1 1 1,1 0-1,3 0 1,12 2-6477</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177"/>
    </inkml:context>
    <inkml:brush xml:id="br0">
      <inkml:brushProperty name="width" value="0.025" units="cm"/>
      <inkml:brushProperty name="height" value="0.025" units="cm"/>
    </inkml:brush>
  </inkml:definitions>
  <inkml:trace contextRef="#ctx0" brushRef="#br0">1 53 10602,'0'0'8691,"6"-10"-4917,19-29-1585,-25 38-2135,0 1 1,0 0-1,0 0 0,0 0 0,0 0 1,0 0-1,0-1 0,1 1 1,-1 0-1,0 0 0,0 0 1,0 0-1,0 0 0,0-1 1,0 1-1,0 0 0,0 0 0,0 0 1,1 0-1,-1 0 0,0 0 1,0 0-1,0 0 0,0-1 1,0 1-1,0 0 0,1 0 1,-1 0-1,0 0 0,0 0 0,0 0 1,0 0-1,1 0 0,-1 0 1,0 0-1,0 0 0,0 0 1,0 0-1,0 0 0,1 0 1,-1 0-1,0 0 0,0 0 0,0 0 1,0 0-1,1 0 0,-1 1 1,0-1-1,0 0 0,0 0 1,0 0-1,0 0 0,0 0 1,1 0-1,2 13 814,-2 22-782,-1-32 212,-4 79 387,-13 80 0,7-95-566,3 1 1,3 88 0,5-152-118,-1 1-1,0-1 0,1 0 1,0 0-1,0 0 1,0 1-1,0-1 0,1 0 1,0 0-1,0-1 0,0 1 1,0 0-1,0 0 1,1-1-1,0 0 0,-1 1 1,1-1-1,4 3 1,-2-3 13,0 1 0,0-2 0,1 1 0,-1-1 0,1 1 0,-1-1 0,1-1 0,0 1 0,-1-1 0,1 0 1,12 0-1,-5-1-591,0 0 0,1-1 0,-1 0 0,25-7 0,-25 4-1714,1 0 1,-1-1 0,25-13-1,4-8-9160</inkml:trace>
</inkml:ink>
</file>

<file path=ppt/ink/ink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499"/>
    </inkml:context>
    <inkml:brush xml:id="br0">
      <inkml:brushProperty name="width" value="0.025" units="cm"/>
      <inkml:brushProperty name="height" value="0.025" units="cm"/>
    </inkml:brush>
  </inkml:definitions>
  <inkml:trace contextRef="#ctx0" brushRef="#br0">42 0 13549,'0'0'2680,"-4"11"-1009,3-8-1628,-27 74 1740,26-69-1581,0 1 1,0-1-1,1 1 0,0 0 0,0-1 0,1 1 0,0 0 1,3 15-1,-3-23-197,0 0 0,0 0 0,0 0 0,1 0 0,-1 1 0,0-1 0,1 0 0,-1 0 0,1 0 0,0 0 0,-1 0 0,1 0 0,0 0 0,-1 0 0,1 0 0,0 0 0,0-1 0,0 1 0,0 0 0,0 0 0,0-1 0,0 1 0,0-1 0,0 1 0,0-1 0,0 1 0,0-1 0,0 0 0,0 1 0,0-1 0,1 0 0,-1 0 0,0 0 0,0 0 0,0 0 0,1 0 1,-1 0-1,0 0 0,0 0 0,0-1 0,0 1 0,0 0 0,1-1 0,-1 1 0,0-1 0,0 1 0,1-2 0,3-1 42,0 0-1,0 0 1,-1 0 0,1-1 0,-1 1-1,0-1 1,0 0 0,5-7 0,-4 3 267,0-1 1,0 1-1,-1-1 1,-1 0-1,1 0 1,-1 0-1,-1 0 1,0 0-1,0-1 1,-1 1-1,1-15 1,-7 29 2955,0 14-3476,5-17 190,0 0 1,0 0-1,0 0 0,0 0 1,0 0-1,1 1 0,-1-1 1,1 0-1,-1 0 0,1 0 1,0 0-1,0 0 0,0 0 1,0 0-1,0-1 0,0 1 1,0 0-1,1-1 0,-1 1 1,3 2-1,0-2-65,-1-1 1,0 1-1,1-1 0,-1 0 1,1 0-1,-1 0 0,1 0 1,0-1-1,-1 1 0,1-1 1,6 0-1,-5 0 80,0-1 0,-1 0 1,1 0-1,-1 0 0,1 0 0,-1 0 1,0-1-1,1 0 0,-1 0 0,0 0 1,0 0-1,0-1 0,5-4 0,-7 5 31,1 0-1,-1 0 0,0 0 0,0 0 1,0-1-1,-1 1 0,1 0 0,0-1 1,-1 0-1,0 1 0,1-1 0,-1 0 1,0 0-1,0 1 0,-1-1 0,1 0 0,-1 0 1,1 0-1,-1 0 0,0 0 0,0 0 1,-1-4-1,1 7-18,0-1 0,-1 1 0,1 0 1,0 0-1,-1-1 0,1 1 0,0 0 0,-1 0 0,1-1 0,0 1 1,-1 0-1,1 0 0,-1 0 0,1-1 0,0 1 0,-1 0 1,1 0-1,-1 0 0,1 0 0,-1 0 0,1 0 0,0 0 0,-1 0 1,1 0-1,-1 0 0,1 0 0,0 1 0,-1-1 0,1 0 1,-1 0-1,1 0 0,0 0 0,-1 1 0,1-1 0,-1 0 0,1 0 1,0 1-1,-1-1 0,-15 10 184,8-2-177,0 0 0,0 0 0,1 1 0,0 0 1,1 0-1,0 1 0,0-1 0,1 1 0,0 1 0,1-1 0,0 1 1,1 0-1,0-1 0,-1 13 0,4-22-135,0 0 0,1 0-1,-1 0 1,1-1 0,-1 1-1,0 0 1,1-1 0,0 1 0,-1 0-1,1-1 1,-1 1 0,1-1 0,0 1-1,-1-1 1,1 1 0,0-1-1,0 1 1,-1-1 0,1 0 0,0 1-1,0-1 1,0 0 0,0 0 0,-1 1-1,1-1 1,0 0 0,0 0-1,0 0 1,0 0 0,0 0 0,-1 0-1,1-1 1,1 1 0,35-6-8644,-10-9-3672</inkml:trace>
</inkml:ink>
</file>

<file path=ppt/ink/ink6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4.370"/>
    </inkml:context>
    <inkml:brush xml:id="br0">
      <inkml:brushProperty name="width" value="0.025" units="cm"/>
      <inkml:brushProperty name="height" value="0.025" units="cm"/>
    </inkml:brush>
  </inkml:definitions>
  <inkml:trace contextRef="#ctx0" brushRef="#br0">264 1 20724,'0'0'7975,"-49"51"-7943,25-21-32,0 2 0,-3-1-64,-1 1-256,2-5-641,2-1-737,1-7-127,7-10-898,3-6-1441,3-3-2787</inkml:trace>
</inkml:ink>
</file>

<file path=ppt/ink/ink6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4.700"/>
    </inkml:context>
    <inkml:brush xml:id="br0">
      <inkml:brushProperty name="width" value="0.025" units="cm"/>
      <inkml:brushProperty name="height" value="0.025" units="cm"/>
    </inkml:brush>
  </inkml:definitions>
  <inkml:trace contextRef="#ctx0" brushRef="#br0">0 1 18289,'0'0'11115,"68"31"-10026,-43-17-641,2 4-352,-1 4-96,1-1-961,-3-3-1505,-2 1-2178,-2-6-1730,-2-4-6951</inkml:trace>
</inkml:ink>
</file>

<file path=ppt/ink/ink6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5.030"/>
    </inkml:context>
    <inkml:brush xml:id="br0">
      <inkml:brushProperty name="width" value="0.025" units="cm"/>
      <inkml:brushProperty name="height" value="0.025" units="cm"/>
    </inkml:brush>
  </inkml:definitions>
  <inkml:trace contextRef="#ctx0" brushRef="#br0">101 1 15375,'0'0'12972,"2"56"-12588,-2-25-288,-2-1-32,1 2-128,1-2-704,0 1-1026,0-2-672,0-5-770,1-6 642,2-6-449</inkml:trace>
  <inkml:trace contextRef="#ctx0" brushRef="#br0" timeOffset="1">0 121 13100,'0'0'16912,"74"19"-16816,-40-18-544,-2-1-1538,-2 0-1729,-1-6-1154,-2-10-960,0-6-1</inkml:trace>
</inkml:ink>
</file>

<file path=ppt/ink/ink6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45.376"/>
    </inkml:context>
    <inkml:brush xml:id="br0">
      <inkml:brushProperty name="width" value="0.025" units="cm"/>
      <inkml:brushProperty name="height" value="0.025" units="cm"/>
    </inkml:brush>
  </inkml:definitions>
  <inkml:trace contextRef="#ctx0" brushRef="#br0">93 1 7783,'0'0'15017,"-8"11"-12652,-2 1-1825,1 1-1,0 0 1,0 0 0,2 1-1,0 0 1,0 0-1,2 1 1,0 0 0,0 0-1,1 0 1,-3 31 0,7-43-546,0-1-1,1 0 1,-1 0 0,1 1 0,0-1 0,0 0 0,-1 0 0,1 0 0,0 0 0,1 0 0,-1 0 0,0 0-1,1 0 1,-1-1 0,1 1 0,-1 0 0,1-1 0,0 1 0,0-1 0,-1 0 0,1 0 0,0 1 0,0-1-1,0 0 1,1-1 0,-1 1 0,0 0 0,0-1 0,0 1 0,1-1 0,-1 1 0,0-1 0,3 0 0,13 2-363,0-2 0,1 1 0,21-4 0,-16 2 12,-23 0 366,0 1 0,0 0 0,0 0-1,0 0 1,0 0 0,-1 0 0,1 0-1,0 0 1,0 0 0,0 0 0,0 0-1,0 0 1,-1 1 0,1-1 0,0 0-1,0 1 1,0-1 0,-1 1 0,1-1-1,0 1 1,0-1 0,-1 1-1,1-1 1,0 1 0,-1 0 0,1-1-1,-1 1 1,1 0 0,-1-1 0,1 1-1,0 1 1,-1 0 37,0 0 0,0 0 0,0 0 1,-1 0-1,1 0 0,0 0 0,-1 0 0,0-1 0,1 1 0,-1 0 0,0 0 0,0 0 0,-2 2 0,-2 4 162,0 0 0,-1 0 0,0-1 0,-1 0 0,-11 10 0,13-14-55,0 0 1,0 0-1,0-1 0,0 1 0,-1-1 0,1-1 1,-1 1-1,1-1 0,-1 0 0,-8 1 0,12-2-242,0 0 0,0 0 0,0 0 0,0 0 0,0 0 0,0-1 0,0 1 0,0-1 0,0 0 0,0 1-1,0-1 1,0 0 0,-2-2 0,3 2-257,-1 0 0,1 0 0,0 0 0,0 0 0,0-1 0,1 1 0,-1 0 0,0 0 0,0-1 0,1 1 0,-1-1 0,1 1 0,-1-1 0,1 1 0,-1-1 0,1 1 0,0-1 0,0 1 0,0-1 0,0-1 0,0-11-7176</inkml:trace>
</inkml:ink>
</file>

<file path=ppt/ink/ink6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2.005"/>
    </inkml:context>
    <inkml:brush xml:id="br0">
      <inkml:brushProperty name="width" value="0.025" units="cm"/>
      <inkml:brushProperty name="height" value="0.025" units="cm"/>
    </inkml:brush>
  </inkml:definitions>
  <inkml:trace contextRef="#ctx0" brushRef="#br0">194 126 6054,'-1'-9'7303,"-3"-3"-6214,0 0 0,-1 0 0,0 0 0,-1 0 0,-9-13 0,13 22-941,0 0 1,1 1-1,-1 0 0,0-1 1,0 1-1,-1 0 0,1 0 1,0 0-1,-1 0 0,1 1 1,-1-1-1,1 1 0,-1-1 1,-3 0-1,4 2-127,0 0 1,1 0-1,-1 0 1,0 0-1,1 0 0,-1 1 1,0-1-1,0 1 0,1-1 1,-1 1-1,1 0 1,-1-1-1,1 1 0,-1 0 1,1 0-1,-1 0 1,1 0-1,0 0 0,-1 1 1,1-1-1,0 0 1,0 1-1,0-1 0,0 0 1,0 1-1,0-1 0,-1 4 1,-6 10 156,1 1 0,0 0 0,1 0 0,0 1 0,2 0 0,-3 17 0,-11 108 1336,16-119-1381,-5 39 24,4 0-1,5 88 1,-1-143-133,0-1 0,0 1 0,1-1 0,0 0 1,5 12-1,-7-17-27,1 1 1,0-1 0,-1 1-1,1-1 1,0 0 0,0 1-1,0-1 1,0 0 0,0 0-1,0 0 1,0 0 0,0 0-1,0 0 1,1 0 0,-1 0-1,0 0 1,1-1 0,-1 1-1,1 0 1,-1-1 0,0 1-1,1-1 1,0 0 0,-1 1-1,1-1 1,-1 0 0,1 0-1,-1 0 1,3 0 0,-2-1-146,0 0 0,-1 0-1,1 0 1,-1 0 0,0 0 0,1-1 0,-1 1 0,0 0 0,1-1 0,-1 1-1,0-1 1,0 1 0,0-1 0,-1 0 0,1 1 0,0-1 0,0 0 0,-1 1 0,1-1-1,-1 0 1,0 0 0,0 0 0,1 1 0,-1-1 0,-1-3 0,1-51-6208,-8 10-622</inkml:trace>
</inkml:ink>
</file>

<file path=ppt/ink/ink6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2.336"/>
    </inkml:context>
    <inkml:brush xml:id="br0">
      <inkml:brushProperty name="width" value="0.025" units="cm"/>
      <inkml:brushProperty name="height" value="0.025" units="cm"/>
    </inkml:brush>
  </inkml:definitions>
  <inkml:trace contextRef="#ctx0" brushRef="#br0">1 0 11082,'0'0'10282,"50"23"-9385,-3-17-673,4-1-160,3-5-2306,-6-6-2690,-4-15-7656</inkml:trace>
</inkml:ink>
</file>

<file path=ppt/ink/ink6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2.758"/>
    </inkml:context>
    <inkml:brush xml:id="br0">
      <inkml:brushProperty name="width" value="0.025" units="cm"/>
      <inkml:brushProperty name="height" value="0.025" units="cm"/>
    </inkml:brush>
  </inkml:definitions>
  <inkml:trace contextRef="#ctx0" brushRef="#br0">21 0 10922,'0'0'6374,"-21"54"-5477,21-18-320,0 4-257,3 1-160,9-1-64,5-1 32,-2-6-224,-2-6-1217,-2-6-1634,-4-11-1505</inkml:trace>
</inkml:ink>
</file>

<file path=ppt/ink/ink6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3.101"/>
    </inkml:context>
    <inkml:brush xml:id="br0">
      <inkml:brushProperty name="width" value="0.025" units="cm"/>
      <inkml:brushProperty name="height" value="0.025" units="cm"/>
    </inkml:brush>
  </inkml:definitions>
  <inkml:trace contextRef="#ctx0" brushRef="#br0">170 0 14061,'0'0'801,"-54"61"576,22-20-256,3 6-288,3 3 384,8-1 161,8-4-417,9-4-481,1-5-288,7-4-96,11-6 0,2-3-32,3-6-448,-1-2-1025,1-7-737,1-4-865,-1-4-544,-1-8-706</inkml:trace>
</inkml:ink>
</file>

<file path=ppt/ink/ink6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3.472"/>
    </inkml:context>
    <inkml:brush xml:id="br0">
      <inkml:brushProperty name="width" value="0.025" units="cm"/>
      <inkml:brushProperty name="height" value="0.025" units="cm"/>
    </inkml:brush>
  </inkml:definitions>
  <inkml:trace contextRef="#ctx0" brushRef="#br0">239 0 8968,'0'0'9588,"-9"9"-8707,-21 20-369,2 1 0,1 1 0,2 2-1,1 1 1,1 0 0,2 2 0,-25 58 0,40-74-727,11-21-2155,12-35-2994,-9 0 95</inkml:trace>
  <inkml:trace contextRef="#ctx0" brushRef="#br0" timeOffset="1">33 77 8904,'0'0'9898,"17"58"-9162,9-32-447,10-1-129,8-3-32,1-4-737,5-7-1152,-5-5-1923,-3-6-1985</inkml:trace>
</inkml:ink>
</file>

<file path=ppt/ink/ink6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3.830"/>
    </inkml:context>
    <inkml:brush xml:id="br0">
      <inkml:brushProperty name="width" value="0.025" units="cm"/>
      <inkml:brushProperty name="height" value="0.025" units="cm"/>
    </inkml:brush>
  </inkml:definitions>
  <inkml:trace contextRef="#ctx0" brushRef="#br0">198 1 7815,'0'0'11595,"-44"77"-10474,44-43-128,0 2-256,0 2-192,0 6-321,-4-1-64,-14 3-32,-7-1 0,-2-4-448,-4-8-1186,5-11-1889,4-13-4740</inkml:trace>
</inkml:ink>
</file>

<file path=ppt/ink/ink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841"/>
    </inkml:context>
    <inkml:brush xml:id="br0">
      <inkml:brushProperty name="width" value="0.025" units="cm"/>
      <inkml:brushProperty name="height" value="0.025" units="cm"/>
    </inkml:brush>
  </inkml:definitions>
  <inkml:trace contextRef="#ctx0" brushRef="#br0">130 0 19763,'0'0'1825,"-11"2"-58,5-2-1558,-44 7 1938,47-6-1991,0 0-1,-1-1 0,1 2 1,0-1-1,0 0 1,0 1-1,0-1 1,0 1-1,0 0 0,0 0 1,1 0-1,-1 0 1,0 0-1,-3 6 1,6-7-176,-1-1 1,1 1 0,0 0-1,0 0 1,0-1 0,-1 1 0,1 0-1,0 0 1,0 0 0,0-1 0,0 1-1,1 0 1,-1 0 0,0-1 0,0 1-1,0 0 1,1 0 0,-1-1-1,0 1 1,1 0 0,-1-1 0,0 1-1,1 0 1,-1-1 0,1 1 0,-1 0-1,1-1 1,-1 1 0,1-1-1,0 1 1,-1-1 0,1 1 0,0-1-1,-1 0 1,1 1 0,0-1 0,0 0-1,-1 0 1,1 1 0,0-1 0,0 0-1,0 0 1,46 13-1214,-33-10 1036,-9-1 193,7 1-32,0 1-1,0 0 0,18 10 0,-29-13 41,0-1 0,0 0 0,0 1 0,0-1 1,0 1-1,0-1 0,0 1 0,0 0 0,0-1 0,0 1 0,0 0 0,0 0 0,0 0 0,-1-1 0,1 1 0,0 0 0,-1 0 0,1 0 0,0 0 0,-1 0 1,1 1-1,-1-1 0,0 0 0,1 0 0,-1 0 0,0 0 0,0 0 0,0 1 0,0-1 0,0 0 0,0 0 0,0 0 0,0 0 0,0 1 0,0-1 0,-1 0 0,1 0 1,0 0-1,-1 0 0,1 0 0,-1 0 0,1 0 0,-1 0 0,0 0 0,1 0 0,-1 0 0,0 0 0,0 0 0,0 0 0,1-1 0,-1 1 0,-1 0 0,-8 6 286,0-1-1,0-1 0,0 0 0,-1 0 0,1-1 0,-1 0 1,0-1-1,-1-1 0,1 1 0,0-2 0,-20 1 0,31-1-354,-1-1-1,0 0 0,0 0 1,0 0-1,0 0 1,1-1-1,-1 1 0,0 0 1,0 0-1,0 0 0,1-1 1,-1 1-1,0 0 0,0-1 1,1 1-1,-1-1 0,0 1 1,1-1-1,-1 1 0,1-1 1,-1 1-1,0-1 0,1 1 1,-1-1-1,1 0 1,-1 0-1,1 1 0,0-1 1,-1 0-1,1 1 0,0-1 1,-1 0-1,1 0 0,0 0 1,0 1-1,0-1 0,0 0 1,0 0-1,0 0 0,0 0 1,0 1-1,0-1 1,0 0-1,0 0 0,1 0 1,-1 1-1,0-1 0,0 0 1,1 0-1,-1 1 0,1-1 1,-1 0-1,0 1 0,1-1 1,0 0-1,29-48-6477,-26 44 5488,21-30-6035</inkml:trace>
</inkml:ink>
</file>

<file path=ppt/ink/ink6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6.435"/>
    </inkml:context>
    <inkml:brush xml:id="br0">
      <inkml:brushProperty name="width" value="0.025" units="cm"/>
      <inkml:brushProperty name="height" value="0.025" units="cm"/>
    </inkml:brush>
  </inkml:definitions>
  <inkml:trace contextRef="#ctx0" brushRef="#br0">1 20 15695,'0'0'8424,"87"-19"-8392,-37 30 0,10-2-609,3 0-1953,-4-6-1250,-5-3-2562</inkml:trace>
</inkml:ink>
</file>

<file path=ppt/ink/ink6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6.784"/>
    </inkml:context>
    <inkml:brush xml:id="br0">
      <inkml:brushProperty name="width" value="0.025" units="cm"/>
      <inkml:brushProperty name="height" value="0.025" units="cm"/>
    </inkml:brush>
  </inkml:definitions>
  <inkml:trace contextRef="#ctx0" brushRef="#br0">0 1 15759,'0'0'5285,"79"20"-3876,-34-19-480,6 2-673,2-3-384,-5 0-2819,-6 0-3715</inkml:trace>
</inkml:ink>
</file>

<file path=ppt/ink/ink6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12.064"/>
    </inkml:context>
    <inkml:brush xml:id="br0">
      <inkml:brushProperty name="width" value="0.025" units="cm"/>
      <inkml:brushProperty name="height" value="0.025" units="cm"/>
    </inkml:brush>
  </inkml:definitions>
  <inkml:trace contextRef="#ctx0" brushRef="#br0">217 99 6790,'0'0'12145,"5"-9"-10901,17-29-176,-21 38-1016,-1-1 1,0 1 0,1-1 0,-1 1-1,0-1 1,0 1 0,1-1-1,-1 1 1,0-1 0,0 0 0,0 1-1,0-1 1,0 1 0,0-1 0,0 0-1,0 1 1,0-1 0,0 1-1,0-1 1,0 1 0,0-1 0,0 0-1,0 1 1,-1-1 0,1 1-1,0-1 1,0 1 0,-1-1 0,1 1-1,0-1 1,-1 1 0,1-1-1,0 1 1,-1-1 0,1 1 0,-1 0-1,1-1 1,-1 1 0,1 0-1,-1-1 1,1 1 0,-1 0 0,1 0-1,-1-1 1,1 1 0,-1 0-1,-1 0 1,-27-3 1026,25 3-957,-6 2-36,1 0 0,-1 0 0,0 0 0,1 1 0,-1 1 0,1 0 0,0 0 0,0 1 0,1 0 0,-1 0 0,1 1 0,0 0 0,0 0 0,1 1 0,0 0 0,0 0 0,1 1 0,0 0 0,0 0 0,1 1 0,0-1 0,0 1 0,1 0-1,0 1 1,1-1 0,0 0 0,0 1 0,-1 10 0,4-19-77,0 1-1,0-1 1,0 0-1,0 0 0,0 0 1,0 0-1,0 0 1,0 0-1,0 0 1,1 1-1,-1-1 1,0 0-1,1 0 0,-1 0 1,1 0-1,-1 0 1,1 0-1,-1 0 1,1-1-1,0 1 0,0 0 1,-1 0-1,1 0 1,0-1-1,0 1 1,0 0-1,0-1 0,1 2 1,1-2 6,-1 1-1,1-1 1,-1 1 0,1-1 0,-1 0-1,1 0 1,-1 0 0,1 0 0,0-1-1,-1 1 1,1-1 0,2 0 0,7-3 53,-1-1 1,0 0 0,0 0-1,15-10 1,-1-2 94,0 0 1,-1-2-1,-1-1 1,0 0-1,-2-2 1,-1-1-1,34-48 1,-53 66 1115,-12 17-1005,-15 27-279,20-26 39,0 0-1,1 0 1,0 0 0,-3 20 0,7-30-44,0-1 0,1 1 0,-1 0 0,1-1 0,0 1 0,0 0 0,0-1 0,0 1 0,0-1 0,0 1 0,1 0 0,-1-1 1,1 1-1,0-1 0,0 1 0,0-1 0,0 1 0,0-1 0,0 0 0,1 1 0,-1-1 0,1 0 0,-1 0 0,1 0 1,0 0-1,0-1 0,0 1 0,0 0 0,0-1 0,4 3 0,1-2-583,0 0 0,0 0 0,1 0 0,-1-1-1,0 0 1,1-1 0,-1 0 0,0 0 0,15-2 0,28-11-6731</inkml:trace>
</inkml:ink>
</file>

<file path=ppt/ink/ink6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13.992"/>
    </inkml:context>
    <inkml:brush xml:id="br0">
      <inkml:brushProperty name="width" value="0.025" units="cm"/>
      <inkml:brushProperty name="height" value="0.025" units="cm"/>
    </inkml:brush>
  </inkml:definitions>
  <inkml:trace contextRef="#ctx0" brushRef="#br0">0 56 21813,'0'0'4676,"78"-3"-4612,-33-8-769,4-3-2498,-9-1-1313,-5 2-3684</inkml:trace>
</inkml:ink>
</file>

<file path=ppt/ink/ink6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14.444"/>
    </inkml:context>
    <inkml:brush xml:id="br0">
      <inkml:brushProperty name="width" value="0.025" units="cm"/>
      <inkml:brushProperty name="height" value="0.025" units="cm"/>
    </inkml:brush>
  </inkml:definitions>
  <inkml:trace contextRef="#ctx0" brushRef="#br0">1 328 12204,'0'0'13917,"8"-1"-13090,3-2-762,-1 0 0,0-1-1,0 0 1,0 0 0,-1-1-1,1 0 1,-1-1 0,-1 0-1,1 0 1,-1-1 0,0 0 0,0-1-1,9-11 1,13-15-11,48-74 0,-63 83 120,22-48-1,-48 141 57,-4-9-248,5-21-204,0-1-1,3 2 1,-5 69-1,12-108 50,0 0-1,0 1 0,0-1 0,0 1 0,0-1 1,0 1-1,0-1 0,0 1 0,0-1 0,0 0 1,1 1-1,-1-1 0,0 1 0,0-1 0,0 1 0,1-1 1,-1 0-1,0 1 0,0-1 0,1 0 0,-1 1 1,0-1-1,1 0 0,-1 1 0,0-1 0,1 0 1,-1 0-1,0 1 0,1-1 0,-1 0 0,1 0 0,-1 0 1,1 1-1,-1-1 0,0 0 0,1 0 0,-1 0 1,1 0-1,-1 0 0,1 0 0,-1 0 0,1 0 1,-1 0-1,0 0 0,1 0 0,0-1 0,1 1-726</inkml:trace>
</inkml:ink>
</file>

<file path=ppt/ink/ink6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14.805"/>
    </inkml:context>
    <inkml:brush xml:id="br0">
      <inkml:brushProperty name="width" value="0.025" units="cm"/>
      <inkml:brushProperty name="height" value="0.025" units="cm"/>
    </inkml:brush>
  </inkml:definitions>
  <inkml:trace contextRef="#ctx0" brushRef="#br0">1 80 20916,'0'0'8776,"61"13"-7463,-9-27-416,6-6-737,4 2-96,-3 0-96,-11 4-640,-4 7-962,-15 5-1024,-9 2-1218,-8 4-128,-12 6-736,0 2-2371</inkml:trace>
</inkml:ink>
</file>

<file path=ppt/ink/ink6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15.149"/>
    </inkml:context>
    <inkml:brush xml:id="br0">
      <inkml:brushProperty name="width" value="0.025" units="cm"/>
      <inkml:brushProperty name="height" value="0.025" units="cm"/>
    </inkml:brush>
  </inkml:definitions>
  <inkml:trace contextRef="#ctx0" brushRef="#br0">195 0 15567,'0'0'13645,"-1"68"-13389,-16-32-128,-5 4-128,-2 1 32,-2-1 0,4-4-224,1-8-321,3-4-512,8-11-800,4-10-994,4-19-7847</inkml:trace>
  <inkml:trace contextRef="#ctx0" brushRef="#br0" timeOffset="1">10 124 16688,'0'0'6790,"-9"61"-5733,20-42-160,11-1 0,4 0-513,7-4-256,-1-2-64,2-6-256,2-6-1601,-5 0-1442,-4 0-1090,-3-7-2657</inkml:trace>
</inkml:ink>
</file>

<file path=ppt/ink/ink6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58:15.504"/>
    </inkml:context>
    <inkml:brush xml:id="br0">
      <inkml:brushProperty name="width" value="0.025" units="cm"/>
      <inkml:brushProperty name="height" value="0.025" units="cm"/>
    </inkml:brush>
  </inkml:definitions>
  <inkml:trace contextRef="#ctx0" brushRef="#br0">0 120 10186,'0'0'8851,"5"-9"-5280,-1 1-3126,1 1-1,0-1 1,0 1 0,0 0-1,1 0 1,0 1 0,1-1 0,-1 2-1,1-1 1,0 1 0,1-1-1,-1 2 1,1-1 0,0 1-1,0 1 1,0-1 0,1 1-1,-1 1 1,14-3 0,-21 5-444,1-1 1,0 1-1,0 0 1,0 0-1,-1 0 1,1 0-1,0 0 0,0 1 1,0-1-1,-1 0 1,1 1-1,0-1 1,-1 1-1,1 0 1,0-1-1,-1 1 0,1 0 1,-1 0-1,1 0 1,-1 0-1,1 1 1,-1-1-1,0 0 1,0 0-1,1 1 1,-1-1-1,0 1 0,1 2 1,-1-1 13,0 1 0,0-1 0,-1 0 0,0 1 0,1-1 0,-1 1 0,0-1 0,-1 0 0,1 1 0,0-1 0,-1 0 1,0 1-1,0-1 0,0 0 0,-2 5 0,-3 3 77,0 0 1,-1 0 0,0-1-1,-1 0 1,0 0 0,-12 10-1,-29 40 242,48-60-334,1 0-1,0 1 1,0-1-1,-1 0 1,1 1-1,0-1 1,0 1-1,0-1 1,0 0-1,-1 1 1,1-1-1,0 1 1,0-1-1,0 1 1,0-1-1,0 1 1,0-1-1,0 1 1,0-1-1,0 0 1,0 1-1,1-1 1,-1 1-1,0-1 1,0 1-1,0-1 1,0 0-1,1 1 1,-1-1 0,0 1-1,0-1 1,1 0-1,-1 1 1,0-1-1,1 0 1,-1 1-1,0-1 1,1 0-1,-1 0 1,1 1-1,-1-1 1,0 0-1,1 0 1,-1 0-1,1 0 1,-1 1-1,1-1 1,-1 0-1,1 0 1,-1 0-1,0 0 1,1 0-1,-1 0 1,1 0-1,-1 0 1,1 0-1,0-1 1,36 0-338,-31 0 175,5-1-869,1 0-1,0-1 0,-1 0 0,0-1 0,13-5 0,26-13-7904</inkml:trace>
</inkml:ink>
</file>

<file path=ppt/ink/ink6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4.722"/>
    </inkml:context>
    <inkml:brush xml:id="br0">
      <inkml:brushProperty name="width" value="0.025" units="cm"/>
      <inkml:brushProperty name="height" value="0.025" units="cm"/>
    </inkml:brush>
  </inkml:definitions>
  <inkml:trace contextRef="#ctx0" brushRef="#br0">82 0 11979,'0'0'10186,"-7"12"-9892,6-12-287,-3 7 64,-1 1 1,1-1-1,0 1 1,1-1-1,0 1 1,0 0-1,1 0 1,0 1-1,0-1 0,1 0 1,-1 12-1,0 101 582,1 23-370,3-63-3269,-4-96 992,0 0-1,-2 1 0,0-1 1,-6-14-1,10 29 1986,-16-41-6670</inkml:trace>
</inkml:ink>
</file>

<file path=ppt/ink/ink6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5.066"/>
    </inkml:context>
    <inkml:brush xml:id="br0">
      <inkml:brushProperty name="width" value="0.025" units="cm"/>
      <inkml:brushProperty name="height" value="0.025" units="cm"/>
    </inkml:brush>
  </inkml:definitions>
  <inkml:trace contextRef="#ctx0" brushRef="#br0">47 365 7527,'0'0'9321,"-47"-50"-4837,67 50-4324,8 0-96,11 4-64,8-1 96,4-3-992,2 0-1475,-5-9-2753,-4-11-4197</inkml:trace>
  <inkml:trace contextRef="#ctx0" brushRef="#br0" timeOffset="1">400 1 14414,'0'0'6502,"-28"72"-6214,28-40-128,2-2-96,9-2-32,7-4 96,2 1-160,0-2-608,-4-8-962,-1-7-2434,-2-5-7815</inkml:trace>
</inkml:ink>
</file>

<file path=ppt/ink/ink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1.759"/>
    </inkml:context>
    <inkml:brush xml:id="br0">
      <inkml:brushProperty name="width" value="0.025" units="cm"/>
      <inkml:brushProperty name="height" value="0.025" units="cm"/>
    </inkml:brush>
  </inkml:definitions>
  <inkml:trace contextRef="#ctx0" brushRef="#br0">70 6 2787,'0'0'19757,"-3"8"-17269,-9 19-1598,2 1 0,1 0 0,2 0 0,-8 52 0,8-14-748,1 78 1,23-207 460,-15 10-367,-1 43 345,5 39-314,-5-25-286,0-1-1,0 1 1,0-1 0,0 0 0,1 1 0,0-1 0,-1 0 0,1 0 0,0 0-1,1 0 1,-1-1 0,0 1 0,1-1 0,0 1 0,0-1 0,-1 0 0,1 0-1,0 0 1,1 0 0,-1 0 0,6 1 0,-7-2 1,1 0 0,0 0 0,-1-1 0,1 1 0,0-1 0,0 0 0,0 1 0,-1-1 0,1-1 0,0 1 0,0 0 0,0-1 1,-1 1-1,1-1 0,0 0 0,-1 0 0,1 0 0,0 0 0,-1-1 0,1 1 0,-1 0 0,0-1 0,0 0 0,1 0 0,-1 0 0,0 0 0,3-4 0,0 0-30,-1 0 0,1 0 0,-1-1 0,-1 1 0,1-1 0,-1 0 0,0 0 0,2-9 0,-5 15-27,-1 13 48,1-11 100,-2 8-183,0 0 0,1 0 0,0 1 0,1 12-1,-1-21 23,2-1 0,-1 1-1,0 0 1,0 0 0,0 0-1,0 0 1,0 0-1,1 0 1,-1-1 0,0 1-1,1 0 1,-1 0 0,1 0-1,-1-1 1,1 1-1,-1 0 1,1-1 0,0 1-1,-1 0 1,1-1 0,0 1-1,1 0 1,-1-1-83,1 0 1,-1 0-1,1 0 1,-1 0 0,1 0-1,-1 0 1,1 0-1,-1-1 1,1 1-1,-1 0 1,1-1-1,-1 0 1,1 1-1,-1-1 1,0 0-1,1 0 1,-1 1-1,2-3 1,6-4-539,-1-1-1,1 0 1,-2 0 0,1-1 0,-1 1-1,0-2 1,-1 1 0,6-12-1,38-87-1559,-44 94 2338,28-80-234,-18 30 3207,-23 82 1750,-10 9-3496,0 2-946,7-5 104,0-1-1,2 1 0,-7 31 1,12-41-498,1-1 0,0 1 0,1 0 0,0 0 1,1 1-1,1-1 0,3 19 0,-4-32 26,0 0 0,0 0 0,0-1-1,0 1 1,0 0 0,0 0 0,1-1 0,-1 1 0,0 0 0,0-1-1,1 1 1,-1 0 0,1-1 0,-1 1 0,0-1 0,1 1 0,-1-1 0,1 1-1,-1 0 1,1-1 0,-1 0 0,1 1 0,0-1 0,-1 1 0,1-1-1,0 0 1,-1 1 0,1-1 0,0 0 0,-1 0 0,1 0 0,0 1-1,-1-1 1,1 0 0,0 0 0,0 0 0,-1 0 0,1 0 0,0 0-1,0 0 1,-1-1 0,1 1 0,0 0 0,-1 0 0,1 0 0,0-1-1,-1 1 1,1 0 0,0-1 0,-1 1 0,1-1 0,-1 1 0,2-1-1,1-2 38,1 1-1,-1-1 0,0 0 1,0 0-1,0-1 1,0 1-1,3-6 0,5-10 472,-2-1 0,0-1 0,11-42-1,-24 90 2482,3-17-2873,0 0-1,1-1 1,1 1-1,-1 0 0,4 15 1,-3-23-117,0 0 1,0-1-1,0 1 0,0 0 1,0-1-1,1 1 0,-1-1 1,0 0-1,1 1 1,-1-1-1,1 0 0,-1 0 1,1 0-1,0 0 0,-1 0 1,1 0-1,0 0 1,0-1-1,0 1 0,0-1 1,-1 1-1,1-1 0,0 0 1,0 0-1,0 1 1,0-1-1,0-1 0,0 1 1,0 0-1,0 0 0,0-1 1,0 1-1,-1-1 1,1 0-1,0 1 0,2-3 1,4 1-80,-1-1 1,0 0 0,0-1-1,0 0 1,-1 0-1,1-1 1,10-9 0,4-11-164,-5 8 774,-24 48 404,7-29-894,-3 8 158,0 0 0,1 0-1,0 0 1,1 0 0,0 1-1,1-1 1,0 1 0,0 10-1,1-20-190,0 0 0,1-1 0,-1 1 0,0-1 0,0 1 0,1-1 0,-1 0 0,0 1-1,1-1 1,-1 1 0,0-1 0,1 0 0,-1 1 0,1-1 0,-1 0 0,0 1 0,1-1-1,-1 0 1,1 1 0,-1-1 0,1 0 0,-1 0 0,1 0 0,-1 0 0,1 1 0,0-1-1,-1 0 1,1 0 0,-1 0 0,1 0 0,-1 0 0,1 0 0,-1 0 0,1-1 0,-1 1-1,1 0 1,-1 0 0,1 0 0,-1 0 0,1-1 0,-1 1 0,1 0 0,-1-1 0,1 1-1,0-1 1,23-13-2103,-18 8 415,-1-1 1,0 1-1,-1-1 1,1 0-1,5-12 0,5-18-7185</inkml:trace>
</inkml:ink>
</file>

<file path=ppt/ink/ink6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5.397"/>
    </inkml:context>
    <inkml:brush xml:id="br0">
      <inkml:brushProperty name="width" value="0.025" units="cm"/>
      <inkml:brushProperty name="height" value="0.025" units="cm"/>
    </inkml:brush>
  </inkml:definitions>
  <inkml:trace contextRef="#ctx0" brushRef="#br0">138 0 14862,'0'0'5007,"-4"13"-4003,-11 27-448,-22 42 0,-18 47 160,49-112-491,1 0 0,1 0-1,0 0 1,1 1 0,-1 30-1,4-46-231,0 1 0,0-1 1,0 0-1,1 0 0,-1 0 0,1 0 0,-1 1 0,1-1 0,0 0 0,-1 0 0,1 0 0,0 0 0,1 0 0,-1-1 0,0 1 0,0 0 0,1 0 0,-1-1 0,1 1 0,-1-1 0,1 1 0,0-1 0,0 0 0,0 0 0,0 0 1,-1 0-1,1 0 0,1 0 0,3 1 0,0 0-647,1-1-1,1 0 1,-1 0 0,0-1 0,0 0 0,0 0-1,0-1 1,9-1 0,14-7-5160</inkml:trace>
</inkml:ink>
</file>

<file path=ppt/ink/ink6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5.770"/>
    </inkml:context>
    <inkml:brush xml:id="br0">
      <inkml:brushProperty name="width" value="0.025" units="cm"/>
      <inkml:brushProperty name="height" value="0.025" units="cm"/>
    </inkml:brush>
  </inkml:definitions>
  <inkml:trace contextRef="#ctx0" brushRef="#br0">216 0 12748,'0'0'5920,"-6"9"-5263,-195 281 4484,193-283-6759,11-23-2634,0 5 2856,3-19-4081</inkml:trace>
</inkml:ink>
</file>

<file path=ppt/ink/ink6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26.114"/>
    </inkml:context>
    <inkml:brush xml:id="br0">
      <inkml:brushProperty name="width" value="0.025" units="cm"/>
      <inkml:brushProperty name="height" value="0.025" units="cm"/>
    </inkml:brush>
  </inkml:definitions>
  <inkml:trace contextRef="#ctx0" brushRef="#br0">1 159 13229,'0'0'9320,"16"64"-7846,14-42-706,9-1-447,7-3-225,0-6-577,4-5-992,-3-7-1153,-6 0-610,-7-13-2273,-9-9-6054</inkml:trace>
  <inkml:trace contextRef="#ctx0" brushRef="#br0" timeOffset="1">399 1 14061,'0'0'7720,"20"55"-6535,-2-23-288,3 6-449,-4 7-320,-7 7-32,-10 2-128,-6 9-833,-24 0-416,-12-1-1249,-5-7-2371</inkml:trace>
</inkml:ink>
</file>

<file path=ppt/ink/ink6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7.138"/>
    </inkml:context>
    <inkml:brush xml:id="br0">
      <inkml:brushProperty name="width" value="0.025" units="cm"/>
      <inkml:brushProperty name="height" value="0.025" units="cm"/>
    </inkml:brush>
  </inkml:definitions>
  <inkml:trace contextRef="#ctx0" brushRef="#br0">0 0 16496,'0'0'5253,"57"1"-4389,-19-1-319,3 0-321,9 0-192,-5 0-160,-4 0-2306,-8 0-3011,-13 0-5542</inkml:trace>
</inkml:ink>
</file>

<file path=ppt/ink/ink6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7.513"/>
    </inkml:context>
    <inkml:brush xml:id="br0">
      <inkml:brushProperty name="width" value="0.025" units="cm"/>
      <inkml:brushProperty name="height" value="0.025" units="cm"/>
    </inkml:brush>
  </inkml:definitions>
  <inkml:trace contextRef="#ctx0" brushRef="#br0">0 39 16303,'0'0'3428,"56"3"-1987,-11-6-1057,9-5-352,2-5-2850,0-4-5734</inkml:trace>
</inkml:ink>
</file>

<file path=ppt/ink/ink6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8.572"/>
    </inkml:context>
    <inkml:brush xml:id="br0">
      <inkml:brushProperty name="width" value="0.025" units="cm"/>
      <inkml:brushProperty name="height" value="0.025" units="cm"/>
    </inkml:brush>
  </inkml:definitions>
  <inkml:trace contextRef="#ctx0" brushRef="#br0">0 10 18834,'0'0'6534,"48"2"-6406,-9-2-64,4 0-256,1 0-1185,-3 0-1026,-7-2-1664,-11-7-5318</inkml:trace>
</inkml:ink>
</file>

<file path=ppt/ink/ink6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8.918"/>
    </inkml:context>
    <inkml:brush xml:id="br0">
      <inkml:brushProperty name="width" value="0.025" units="cm"/>
      <inkml:brushProperty name="height" value="0.025" units="cm"/>
    </inkml:brush>
  </inkml:definitions>
  <inkml:trace contextRef="#ctx0" brushRef="#br0">1 22 18289,'0'0'6054,"85"5"-5862,-34-5-160,2-9-1697,1-8-4421</inkml:trace>
</inkml:ink>
</file>

<file path=ppt/ink/ink6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03.093"/>
    </inkml:context>
    <inkml:brush xml:id="br0">
      <inkml:brushProperty name="width" value="0.025" units="cm"/>
      <inkml:brushProperty name="height" value="0.025" units="cm"/>
    </inkml:brush>
  </inkml:definitions>
  <inkml:trace contextRef="#ctx0" brushRef="#br0">276 0 13933,'0'0'8018,"-9"9"-7671,-51 49 1958,3 2-1,-82 111 1,128-157-4306,17-28-2375,3-7 108,3-13-1679</inkml:trace>
</inkml:ink>
</file>

<file path=ppt/ink/ink6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03.420"/>
    </inkml:context>
    <inkml:brush xml:id="br0">
      <inkml:brushProperty name="width" value="0.025" units="cm"/>
      <inkml:brushProperty name="height" value="0.025" units="cm"/>
    </inkml:brush>
  </inkml:definitions>
  <inkml:trace contextRef="#ctx0" brushRef="#br0">0 59 11883,'0'0'2499,"1"-8"319,1-3-1770,0-8 108,-2-2 4167,2 28-4960,34 59 261,-16-30 663,30 73 0,-38-74-938,-8-18-422,1 0-1,1-1 0,0 0 0,2-1 0,-1 1 1,2-1-1,0-1 0,18 22 0,-6-23-3161,-5-11-2018,-7-2-555</inkml:trace>
</inkml:ink>
</file>

<file path=ppt/ink/ink6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03.892"/>
    </inkml:context>
    <inkml:brush xml:id="br0">
      <inkml:brushProperty name="width" value="0.025" units="cm"/>
      <inkml:brushProperty name="height" value="0.025" units="cm"/>
    </inkml:brush>
  </inkml:definitions>
  <inkml:trace contextRef="#ctx0" brushRef="#br0">107 88 7495,'0'0'12406,"-9"7"-9710,-27 25-331,35-31-2245,0 0 0,0 0-1,0 0 1,0 0-1,0 0 1,0 0 0,0 0-1,0 0 1,0 0-1,1 0 1,-1 1 0,0-1-1,1 0 1,-1 0 0,1 1-1,0-1 1,-1 0-1,1 1 1,0-1 0,0 3-1,0-3-72,1 0-1,-1 0 1,1-1 0,-1 1-1,1 0 1,-1 0-1,1-1 1,0 1-1,-1 0 1,1-1 0,0 1-1,0 0 1,0-1-1,-1 1 1,1-1-1,0 1 1,0-1-1,0 0 1,0 1 0,0-1-1,1 0 1,52 5 249,-52-5-258,7-2-11,1 1 0,-1-2 0,1 1-1,-1-1 1,0-1 0,0 1 0,0-2 0,-1 1 0,0-1 0,1 0 0,-2-1 0,1 0 0,-1 0 0,0-1 0,0 0 0,0 0 0,-1-1 0,8-12 0,-13 18-20,0 1 1,-1-1-1,1 1 1,0-1-1,0 0 0,-1 1 1,1-1-1,-1 0 1,0 1-1,0-1 0,1 0 1,-1 0-1,0 0 1,0 1-1,-1-1 0,1 0 1,0 0-1,-1 1 0,1-1 1,-1 0-1,1 1 1,-1-1-1,0 0 0,1 1 1,-1-1-1,0 1 1,0-1-1,0 1 0,0-1 1,-1 1-1,1 0 1,0 0-1,-1 0 0,1-1 1,0 1-1,-1 0 0,0 1 1,1-1-1,-1 0 1,-1 0-1,-1-1-14,0 1 0,0 0 1,0 0-1,0 1 0,0-1 0,-1 1 0,1 0 0,0 0 1,0 0-1,0 1 0,0-1 0,0 1 0,0 0 0,0 0 1,0 1-1,-6 2 0,-6 5 37,0 1 1,1 1-1,1 1 0,0-1 1,0 2-1,1 0 0,1 1 1,-12 17-1,18-24 40,0 1-1,1 0 1,1 0 0,-1 0-1,1 0 1,1 1-1,-1-1 1,1 1 0,1 0-1,0 0 1,0 0 0,1 1-1,0-1 1,0 0 0,1 0-1,0 1 1,1-1-1,2 10 1,-1-15-63,0 1-1,0-1 1,0 0 0,1 1-1,0-1 1,0 0 0,0-1-1,0 1 1,1 0 0,-1-1-1,1 0 1,0 0 0,0 0-1,0 0 1,0-1-1,1 1 1,-1-1 0,1 0-1,-1-1 1,1 1 0,0-1-1,0 0 1,-1 0 0,8 0-1,9 2-112,-1-1 1,1-1-1,0-1 0,30-4 0,-31 2-703,0-2-1,0-1 1,37-13 0,-43 12-1498,0 0 0,-1-1 0,18-12 0,-1-5-7857</inkml:trace>
</inkml:ink>
</file>

<file path=ppt/ink/ink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118"/>
    </inkml:context>
    <inkml:brush xml:id="br0">
      <inkml:brushProperty name="width" value="0.025" units="cm"/>
      <inkml:brushProperty name="height" value="0.025" units="cm"/>
    </inkml:brush>
  </inkml:definitions>
  <inkml:trace contextRef="#ctx0" brushRef="#br0">31 0 17200,'0'0'6091,"-5"9"-4062,1-3-1837,0 1 0,1 0 0,0 0-1,1 0 1,-1 0 0,1 0 0,1 0 0,-1 1 0,0 8 0,2-13-366,0 0 1,1 0-1,-1 0 1,0 0-1,1 0 1,-1 0-1,1 0 1,0 0-1,0 0 1,1 0-1,-1-1 1,2 4-1,-1-3-311,0-1 0,0 0 0,0 0 0,0 0 0,1 0 0,-1 0 0,1 0 0,-1 0 0,1-1 0,-1 1 0,1-1 0,0 0 0,0 0-1,5 2 1,11 1-3038,6 3 3162,-4 3 3943,-19-8-3054,0 0-1,0 0 1,0 0-1,0 0 1,-1 0-1,1 0 1,-1 0-1,1 1 1,-1-1-1,0 0 1,0 1-1,0-1 1,0 1-1,0 0 1,-1-1-1,1 1 1,0 5-1,0 4 113,-1-9-569,0 0-1,0 0 1,1-1 0,-1 1-1,1 0 1,0-1 0,0 1-1,0 0 1,0-1 0,1 4-1,-1-5-114,1-1 1,-1 1-1,0 0 0,0 0 0,1 0 0,-1-1 0,0 1 0,1-1 0,-1 1 1,1-1-1,-1 0 0,0 1 0,1-1 0,-1 0 0,1 0 0,-1 0 0,1 0 1,-1 0-1,1 0 0,-1-1 0,1 1 0,-1 0 0,0-1 0,2 0 0,48-14-3473,-40 11 2775,0 0 0,0 1-1,1 1 1,-1-1 0,22 0 0,-29 14-3726,0-8 64</inkml:trace>
</inkml:ink>
</file>

<file path=ppt/ink/ink6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04.516"/>
    </inkml:context>
    <inkml:brush xml:id="br0">
      <inkml:brushProperty name="width" value="0.025" units="cm"/>
      <inkml:brushProperty name="height" value="0.025" units="cm"/>
    </inkml:brush>
  </inkml:definitions>
  <inkml:trace contextRef="#ctx0" brushRef="#br0">311 0 15567,'0'0'8525,"-11"9"-8157,-150 153 1227,27-23 179,129-138-5988,10-14 1038,18-31-2704,-14 28 1859,9-23-6517</inkml:trace>
</inkml:ink>
</file>

<file path=ppt/ink/ink6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04.836"/>
    </inkml:context>
    <inkml:brush xml:id="br0">
      <inkml:brushProperty name="width" value="0.025" units="cm"/>
      <inkml:brushProperty name="height" value="0.025" units="cm"/>
    </inkml:brush>
  </inkml:definitions>
  <inkml:trace contextRef="#ctx0" brushRef="#br0">18 0 13805,'0'0'9438,"-5"11"-8188,4-8-1191,-1 0 15,1 0 0,-1 0 1,1 1-1,0-1 0,-1 1 1,2-1-1,-1 1 0,0 0 1,1-1-1,-1 1 0,1 0 0,0-1 1,1 1-1,-1 0 0,0 0 1,1-1-1,0 1 0,0-1 1,0 1-1,0-1 0,1 1 1,0-1-1,-1 0 0,1 0 0,2 4 1,3 2 37,8 10-69,0 1-1,-2 1 1,0 0 0,-1 1-1,-2 0 1,0 1 0,12 42-1,-11-33-1941,0-23-1727,6-6-3986,-4-6-2697</inkml:trace>
</inkml:ink>
</file>

<file path=ppt/ink/ink6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05.423"/>
    </inkml:context>
    <inkml:brush xml:id="br0">
      <inkml:brushProperty name="width" value="0.025" units="cm"/>
      <inkml:brushProperty name="height" value="0.025" units="cm"/>
    </inkml:brush>
  </inkml:definitions>
  <inkml:trace contextRef="#ctx0" brushRef="#br0">265 0 11979,'0'0'10613,"-9"10"-9935,-44 55 26,5-5 826,-95 93 0,138-149-1805,5-4 125,-1 0-1,1 0 1,0 0 0,0 0-1,0 0 1,-1 0 0,1 0 0,0 0-1,0 0 1,0 0 0,-1 0-1,1 0 1,0 0 0,0-1-1,0 1 1,-1 0 0,1 0-1,0 0 1,0 0 0,0 0-1,0 0 1,-1 0 0,1-1 0,0 1-1,0 0 1,0 0 0,0 0-1,0 0 1,0-1 0,-1 1-1,1 0 1,0 0 0,0 0-1,0-1 1,0 1 0,0 0-1,0 0 1,0 0 0,0-1 0,0 1-1,0 0 1,0 0 0,0 0-1,0-1 1,0 1 0,0 0-1,0 0 1,0 0 0,0-1-1,0 1 1,0 0 0,1 0-1,-1 0 1,0 0 0,0-1 0,0 1-1,0 0 1,0 0 0,0 0-1,1 0 1,-1-19-5621</inkml:trace>
</inkml:ink>
</file>

<file path=ppt/ink/ink6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05.797"/>
    </inkml:context>
    <inkml:brush xml:id="br0">
      <inkml:brushProperty name="width" value="0.025" units="cm"/>
      <inkml:brushProperty name="height" value="0.025" units="cm"/>
    </inkml:brush>
  </inkml:definitions>
  <inkml:trace contextRef="#ctx0" brushRef="#br0">0 0 13901,'0'0'8392,"75"35"-6438,-39-20-833,3-1-737,2 2-320,0-1 0,-3 3-736,-2 0-1442,-11 2-961,-6-3-2658</inkml:trace>
</inkml:ink>
</file>

<file path=ppt/ink/ink6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07.587"/>
    </inkml:context>
    <inkml:brush xml:id="br0">
      <inkml:brushProperty name="width" value="0.025" units="cm"/>
      <inkml:brushProperty name="height" value="0.025" units="cm"/>
    </inkml:brush>
  </inkml:definitions>
  <inkml:trace contextRef="#ctx0" brushRef="#br0">253 190 2498,'4'-8'475,"12"-37"2773,-9 26-74,-1-1-1,-1 0 1,-1 0 0,2-37 0,-6 58-3132,0-1 0,0 0-1,0 0 1,0 0 0,0 1-1,0-1 1,0 0 0,0 0-1,-1 0 1,1 0 0,0 1-1,0-1 1,0 0 0,0 0 0,0 0-1,-1 0 1,1 0 0,0 1-1,0-1 1,0 0 0,-1 0-1,1 0 1,0 0 0,0 0-1,0 0 1,-1 0 0,1 0-1,0 0 1,0 0 0,0 0 0,-1 0-1,1 0 1,0 0 0,0 0-1,-1 0 1,1 0 0,0 0-1,0 0 1,0 0 0,-1 0-1,1 0 1,0 0 0,0-1 0,0 1-1,-1 0 1,1 0 0,0 0-1,0 0 1,0 0 0,0-1-1,0 1 1,-1 0 0,1 0-1,0 0 1,0-1 0,0 1-1,0 0 1,0 0 0,0 0 0,0-1-1,0 1 1,0 0 0,0 0-1,-1-1 1,-11 18 62,-7 27 281,1 0 1,3 1 0,1 0 0,3 1 0,1 1-1,3 0 1,2 0 0,1 0 0,3 1 0,6 63 0,9-40-187,-11-62-3943,-4-20 2877,0 1 0,-1 0 0,0 0 0,0 0 1,-1 0-1,-8-18 0,-33-59-2365,30 62 2576,-70-108 2973,51 86 3005,74 45-3582,-28 3-1730,102 8-625,-38-11-4123,-35-5-659</inkml:trace>
</inkml:ink>
</file>

<file path=ppt/ink/ink6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07.931"/>
    </inkml:context>
    <inkml:brush xml:id="br0">
      <inkml:brushProperty name="width" value="0.025" units="cm"/>
      <inkml:brushProperty name="height" value="0.025" units="cm"/>
    </inkml:brush>
  </inkml:definitions>
  <inkml:trace contextRef="#ctx0" brushRef="#br0">110 0 7175,'0'0'12935,"-8"5"-11638,3-2-1203,1-1-1,-1 2 1,1-1 0,0 0 0,0 1-1,0 0 1,0 0 0,1 0-1,0 0 1,-1 0 0,2 1 0,-1 0-1,0-1 1,1 1 0,0 0-1,0 0 1,-2 10 0,-6 19 419,1 1 1,2 0-1,1 0 0,2 0 1,1 65-1,3-97-637,0 1 0,1-1 0,0 0 0,0 1 0,0-1 0,0 0 0,0 0 0,0 0 0,1 0 0,0 0 0,-1 0 0,1 0 0,0 0 0,0-1 0,1 1 0,-1-1 0,1 1 0,-1-1 0,1 0 0,0 0 0,-1 0 0,1-1 0,6 3 0,-6-2-562,1-1-1,0 1 1,0-1 0,0-1-1,0 1 1,1 0-1,-1-1 1,0 0-1,0 0 1,0 0 0,0-1-1,5 0 1,16-8-7247</inkml:trace>
</inkml:ink>
</file>

<file path=ppt/ink/ink6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08.291"/>
    </inkml:context>
    <inkml:brush xml:id="br0">
      <inkml:brushProperty name="width" value="0.025" units="cm"/>
      <inkml:brushProperty name="height" value="0.025" units="cm"/>
    </inkml:brush>
  </inkml:definitions>
  <inkml:trace contextRef="#ctx0" brushRef="#br0">144 0 16207,'0'0'4613,"-20"53"-3364,5-21-320,-3 5-449,2 2-256,-2 1-95,4-3-65,1-5 0,5-8-32,2-2 0,3-9-32,3-5-993,0-20-14446</inkml:trace>
  <inkml:trace contextRef="#ctx0" brushRef="#br0" timeOffset="1">0 99 17328,'0'0'4036,"10"59"-2755,8-38-160,6-5-544,3-1-449,7-4-32,-3-3-512,5 0-705,-6-6-545,-1 1-608,-5-3 32,-5 0-224,-1 0-417,-7-12-1121,1-3-1954</inkml:trace>
</inkml:ink>
</file>

<file path=ppt/ink/ink6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08.632"/>
    </inkml:context>
    <inkml:brush xml:id="br0">
      <inkml:brushProperty name="width" value="0.025" units="cm"/>
      <inkml:brushProperty name="height" value="0.025" units="cm"/>
    </inkml:brush>
  </inkml:definitions>
  <inkml:trace contextRef="#ctx0" brushRef="#br0">42 1 14125,'0'0'8435,"3"11"-7543,7 26-334,-1-7-233,-2 1 0,5 45-1,-11-65-210,0 0 0,-1 0 0,-1 1 0,0-1-1,-1 0 1,0 0 0,0 0 0,-1-1 0,-1 1 0,1-1-1,-8 14 1,7-17-102,0 2-113,-1 1 0,0-1 0,-1-1 1,0 1-1,0-1 0,-13 12 0,19-26-6294,0-7 170</inkml:trace>
</inkml:ink>
</file>

<file path=ppt/ink/ink6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09.007"/>
    </inkml:context>
    <inkml:brush xml:id="br0">
      <inkml:brushProperty name="width" value="0.025" units="cm"/>
      <inkml:brushProperty name="height" value="0.025" units="cm"/>
    </inkml:brush>
  </inkml:definitions>
  <inkml:trace contextRef="#ctx0" brushRef="#br0">0 15 15983,'0'0'11691,"62"-10"-11306,-23 7-321,3 2-64,0 1-577,-4 0-1345,-7 0-1153,-6 0-672,-9 7-994,-8-1-2882</inkml:trace>
</inkml:ink>
</file>

<file path=ppt/ink/ink6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09.336"/>
    </inkml:context>
    <inkml:brush xml:id="br0">
      <inkml:brushProperty name="width" value="0.025" units="cm"/>
      <inkml:brushProperty name="height" value="0.025" units="cm"/>
    </inkml:brush>
  </inkml:definitions>
  <inkml:trace contextRef="#ctx0" brushRef="#br0">1 0 10666,'0'0'14446,"77"23"-13966,-41-23-352,4 0-96,-2 0-832,-3 0-1827,-3 0-1409,-5-2-2498</inkml:trace>
</inkml:ink>
</file>

<file path=ppt/ink/ink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445"/>
    </inkml:context>
    <inkml:brush xml:id="br0">
      <inkml:brushProperty name="width" value="0.025" units="cm"/>
      <inkml:brushProperty name="height" value="0.025" units="cm"/>
    </inkml:brush>
  </inkml:definitions>
  <inkml:trace contextRef="#ctx0" brushRef="#br0">0 198 8264,'15'-48'801,"0"5"-481,1 4 1634,-1 10 1057,-4 8 128,-4 8-641,-3 9 1986,-4 7-3363,-4 11-448,-8 4-513,2 4-96,0 1-256,5 3-1410,1-2-2017,4-1-1922,0 2-4068</inkml:trace>
</inkml:ink>
</file>

<file path=ppt/ink/ink6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09.692"/>
    </inkml:context>
    <inkml:brush xml:id="br0">
      <inkml:brushProperty name="width" value="0.025" units="cm"/>
      <inkml:brushProperty name="height" value="0.025" units="cm"/>
    </inkml:brush>
  </inkml:definitions>
  <inkml:trace contextRef="#ctx0" brushRef="#br0">227 1 17457,'0'0'9854,"-6"11"-9710,-37 55-541,-3-2 1,-55 60-1,100-124 289,-13 12-2588,4-12-2364,5-7-112</inkml:trace>
</inkml:ink>
</file>

<file path=ppt/ink/ink6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10.038"/>
    </inkml:context>
    <inkml:brush xml:id="br0">
      <inkml:brushProperty name="width" value="0.025" units="cm"/>
      <inkml:brushProperty name="height" value="0.025" units="cm"/>
    </inkml:brush>
  </inkml:definitions>
  <inkml:trace contextRef="#ctx0" brushRef="#br0">0 0 14670,'0'0'9833,"49"9"-8327,-32 6-385,6 2-449,1 0-351,0 3-257,1-3 32,-3-2-64,-3-2-833,-1-1-1345,-4-6-1377,-4-5-1698,2-1-6759</inkml:trace>
</inkml:ink>
</file>

<file path=ppt/ink/ink6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10.370"/>
    </inkml:context>
    <inkml:brush xml:id="br0">
      <inkml:brushProperty name="width" value="0.025" units="cm"/>
      <inkml:brushProperty name="height" value="0.025" units="cm"/>
    </inkml:brush>
  </inkml:definitions>
  <inkml:trace contextRef="#ctx0" brushRef="#br0">0 44 17681,'0'0'9801,"68"-7"-9641,-31 6-96,3-3-416,-2 0-1794,-3-5-1217,-8 2-2499,-3-5-6117</inkml:trace>
</inkml:ink>
</file>

<file path=ppt/ink/ink6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10.716"/>
    </inkml:context>
    <inkml:brush xml:id="br0">
      <inkml:brushProperty name="width" value="0.025" units="cm"/>
      <inkml:brushProperty name="height" value="0.025" units="cm"/>
    </inkml:brush>
  </inkml:definitions>
  <inkml:trace contextRef="#ctx0" brushRef="#br0">1 252 17681,'0'0'7303,"9"-2"-6220,9-3-959,-1 0 0,0-2 0,0 0 0,0-1 0,-1-1 0,0 0 0,-1-1 0,0-1-1,16-14 1,12-15 1008,64-74-1,-127 159-693,11-25-289,0 1 0,1 0 0,0 0 0,2 0 0,1 1 0,1-1 0,0 1 0,2 1 0,0 29-1,2-49-325,0 0-1,0 1 0,0-1 0,1 0 0,-1 0 0,1 1 0,0-1 0,0 0 0,2 3 1,-3-4-275,1-1-1,0 0 1,0 0 0,-1 0 0,1 0 0,0 0 0,0 0 0,0 0 0,0 0 0,1 0 0,-1-1 0,0 1 0,0 0 0,0-1 0,3 2 0,10-1-9829</inkml:trace>
</inkml:ink>
</file>

<file path=ppt/ink/ink6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11.264"/>
    </inkml:context>
    <inkml:brush xml:id="br0">
      <inkml:brushProperty name="width" value="0.025" units="cm"/>
      <inkml:brushProperty name="height" value="0.025" units="cm"/>
    </inkml:brush>
  </inkml:definitions>
  <inkml:trace contextRef="#ctx0" brushRef="#br0">0 1 5221,'0'0'22165,"60"0"-21781,-12 0-352,8 0 0,1 1-961,-4 3-960,-6-1-642,-10 0-544,-9 1 97,-10-4-3044</inkml:trace>
</inkml:ink>
</file>

<file path=ppt/ink/ink6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11.621"/>
    </inkml:context>
    <inkml:brush xml:id="br0">
      <inkml:brushProperty name="width" value="0.025" units="cm"/>
      <inkml:brushProperty name="height" value="0.025" units="cm"/>
    </inkml:brush>
  </inkml:definitions>
  <inkml:trace contextRef="#ctx0" brushRef="#br0">1 18 16752,'0'0'8552,"87"16"-6854,-33-16-962,6-2-608,1-6-128,-5 4-1217,-6-6-2851,-6 0-4260</inkml:trace>
</inkml:ink>
</file>

<file path=ppt/ink/ink6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16.298"/>
    </inkml:context>
    <inkml:brush xml:id="br0">
      <inkml:brushProperty name="width" value="0.025" units="cm"/>
      <inkml:brushProperty name="height" value="0.025" units="cm"/>
    </inkml:brush>
  </inkml:definitions>
  <inkml:trace contextRef="#ctx0" brushRef="#br0">1 422 16400,'0'0'9374,"9"-7"-8648,55-44-377,-3-3 1,-2-3 0,-2-2-1,-3-3 1,47-69 0,-101 131-347,0 0 0,0 0 0,0 0 1,0 0-1,0 0 0,0 0 1,0 0-1,0 0 0,0 0 0,0 1 1,0-1-1,0 0 0,0 0 0,0 0 1,0 0-1,0 0 0,0 0 0,0 0 1,1 0-1,-1 0 0,0 0 0,0 0 1,0 0-1,0 0 0,0 0 0,0 0 1,0 0-1,0 0 0,0 0 0,0 0 1,0 0-1,1 0 0,-1 0 0,0 0 1,0 0-1,0 0 0,0 0 1,0 0-1,0 0 0,0 0 0,0 0 1,0 0-1,0 0 0,1 0 0,-1 0 1,0 0-1,0 0 0,0 0 0,0 0 1,0 0-1,0 0 0,0 0 0,0 0 1,0 0-1,0-1 0,0 1 0,0 0 1,0 0-1,0 0 0,0 0 0,0 0 1,0 0-1,0 13-18,-4 19-36,-18 45 85,10-37-131,1 1 1,2 0-1,2 0 1,-3 53-1,10-93 6,2 8-2418,3-9-4057,0-5 0</inkml:trace>
</inkml:ink>
</file>

<file path=ppt/ink/ink6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16.675"/>
    </inkml:context>
    <inkml:brush xml:id="br0">
      <inkml:brushProperty name="width" value="0.025" units="cm"/>
      <inkml:brushProperty name="height" value="0.025" units="cm"/>
    </inkml:brush>
  </inkml:definitions>
  <inkml:trace contextRef="#ctx0" brushRef="#br0">1 36 16688,'0'0'8135,"59"1"-6085,-16-10-608,9 4-770,2-3-383,4 4-193,-3 3-64,-4 1-577,-8 0-1505,-9 0-1729,-7 0-1378,-6-10-6022</inkml:trace>
</inkml:ink>
</file>

<file path=ppt/ink/ink6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19.405"/>
    </inkml:context>
    <inkml:brush xml:id="br0">
      <inkml:brushProperty name="width" value="0.025" units="cm"/>
      <inkml:brushProperty name="height" value="0.025" units="cm"/>
    </inkml:brush>
  </inkml:definitions>
  <inkml:trace contextRef="#ctx0" brushRef="#br0">1 17 3171,'-1'0'5797,"1"-2"-5861,1-1 64,5 1 32,-1-1-384,2-1-449,-2 2-1953</inkml:trace>
</inkml:ink>
</file>

<file path=ppt/ink/ink6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19.842"/>
    </inkml:context>
    <inkml:brush xml:id="br0">
      <inkml:brushProperty name="width" value="0.025" units="cm"/>
      <inkml:brushProperty name="height" value="0.025" units="cm"/>
    </inkml:brush>
  </inkml:definitions>
  <inkml:trace contextRef="#ctx0" brushRef="#br0">242 1 10250,'0'0'11963,"-2"4"-11365,-9 15-224,-1-1 0,0 0 0,-2-1 0,0 0 0,-1-1 0,-18 16 0,-17 18 200,-27 38-985,76-95-9652,1-4 4367</inkml:trace>
</inkml:ink>
</file>

<file path=ppt/ink/ink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787"/>
    </inkml:context>
    <inkml:brush xml:id="br0">
      <inkml:brushProperty name="width" value="0.025" units="cm"/>
      <inkml:brushProperty name="height" value="0.025" units="cm"/>
    </inkml:brush>
  </inkml:definitions>
  <inkml:trace contextRef="#ctx0" brushRef="#br0">0 0 20147,'0'0'12620,"6"13"-23190</inkml:trace>
</inkml:ink>
</file>

<file path=ppt/ink/ink6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3:20.170"/>
    </inkml:context>
    <inkml:brush xml:id="br0">
      <inkml:brushProperty name="width" value="0.025" units="cm"/>
      <inkml:brushProperty name="height" value="0.025" units="cm"/>
    </inkml:brush>
  </inkml:definitions>
  <inkml:trace contextRef="#ctx0" brushRef="#br0">1 0 8776,'0'0'16544,"11"6"-15439,36 22 222,82 65 1,-70-44-2932,-5 2-3723,-49-47-1079</inkml:trace>
</inkml:ink>
</file>

<file path=ppt/ink/ink6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38.498"/>
    </inkml:context>
    <inkml:brush xml:id="br0">
      <inkml:brushProperty name="width" value="0.025" units="cm"/>
      <inkml:brushProperty name="height" value="0.025" units="cm"/>
    </inkml:brush>
  </inkml:definitions>
  <inkml:trace contextRef="#ctx0" brushRef="#br0">249 0 11627,'0'0'8040,"-10"4"-7453,8-4-577,-1 1 9,-1 0 1,1 1-1,-1-1 0,1 0 1,0 1-1,0 0 0,0 0 1,0 0-1,0 0 1,0 0-1,0 1 0,1-1 1,-1 1-1,1 0 1,0-1-1,-1 1 0,1 0 1,1 1-1,-1-1 0,0 0 1,1 0-1,0 1 1,-2 3-1,-4 27 305,1 0 0,1 1 0,2-1 0,2 50-1,22 138 327,-20-196-514,-1-26-148,0 0-1,0 0 0,0 0 0,0 0 0,0 1 1,0-1-1,0 0 0,0 0 0,0 0 0,0 0 0,0 0 1,0 1-1,0-1 0,0 0 0,0 0 0,-1 0 1,1 0-1,0 0 0,0 0 0,0 1 0,0-1 1,0 0-1,0 0 0,0 0 0,0 0 0,0 0 1,-1 0-1,1 0 0,0 0 0,0 1 0,0-1 1,0 0-1,0 0 0,-1 0 0,1 0 0,0 0 0,0 0 1,0 0-1,0 0 0,0 0 0,-1 0 0,1 0 1,0 0-1,0 0 0,0 0 0,0 0 0,0 0 1,-1 0-1,1 0 0,0 0 0,0 0 0,0-1 1,0 1-1,0 0 0,-1 0 0,-21-30-2983,18 24 2419,-19-31-2770,-44-60-2245,42 67 8001,-3 2 3673,29 28-6002,-1 0-1,0-1 1,0 1 0,0 0-1,0 0 1,0-1 0,0 1 0,1 0-1,-1-1 1,0 1 0,0 0-1,0 0 1,1-1 0,-1 1-1,0 0 1,0 0 0,1-1-1,-1 1 1,0 0 0,1 0-1,-1 0 1,0 0 0,0 0-1,1-1 1,-1 1 0,0 0 0,1 0-1,-1 0 1,0 0 0,1 0-1,-1 0 1,0 0 0,1 0-1,-1 0 1,0 0 0,1 0-1,-1 0 1,0 0 0,1 1-1,-1-1 1,24-3-534,-20 3 700,1 0-252,108-13-1033,-40-6-5774,-38 6-954</inkml:trace>
</inkml:ink>
</file>

<file path=ppt/ink/ink6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38.873"/>
    </inkml:context>
    <inkml:brush xml:id="br0">
      <inkml:brushProperty name="width" value="0.025" units="cm"/>
      <inkml:brushProperty name="height" value="0.025" units="cm"/>
    </inkml:brush>
  </inkml:definitions>
  <inkml:trace contextRef="#ctx0" brushRef="#br0">69 0 15118,'0'0'1826,"-45"65"-385,35-32-544,2 1-96,3 2-256,5-2-225,0-3-320,0-3-32,13-4 32,2-7-1025,4-6-993,0-8-1634,3-3-3586</inkml:trace>
</inkml:ink>
</file>

<file path=ppt/ink/ink6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39.200"/>
    </inkml:context>
    <inkml:brush xml:id="br0">
      <inkml:brushProperty name="width" value="0.025" units="cm"/>
      <inkml:brushProperty name="height" value="0.025" units="cm"/>
    </inkml:brush>
  </inkml:definitions>
  <inkml:trace contextRef="#ctx0" brushRef="#br0">160 0 16207,'0'0'897,"-62"58"1153,34-28-64,5 2-737,2-3-288,4-2-545,10-5-351,5-5-162,2-6-383,0-6-705,6-5-641,4 0-800,-5-14-1346,-2-6-2754</inkml:trace>
  <inkml:trace contextRef="#ctx0" brushRef="#br0" timeOffset="1">14 82 6983,'0'0'12395,"56"4"-12202,-23 5-129,1 1-64,5 2-1218,-3-4-2529,-6-5-3140</inkml:trace>
</inkml:ink>
</file>

<file path=ppt/ink/ink6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39.559"/>
    </inkml:context>
    <inkml:brush xml:id="br0">
      <inkml:brushProperty name="width" value="0.025" units="cm"/>
      <inkml:brushProperty name="height" value="0.025" units="cm"/>
    </inkml:brush>
  </inkml:definitions>
  <inkml:trace contextRef="#ctx0" brushRef="#br0">40 1 14061,'0'0'5029,"0"67"-4004,2-40-160,4 0-160,-3 4-193,0-3 0,-3 3-191,0-4 63,-1 1-192,-10-3-96,-1-5-64,1-3-1153,2-7-1025,-1-10-1505</inkml:trace>
</inkml:ink>
</file>

<file path=ppt/ink/ink6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39.902"/>
    </inkml:context>
    <inkml:brush xml:id="br0">
      <inkml:brushProperty name="width" value="0.025" units="cm"/>
      <inkml:brushProperty name="height" value="0.025" units="cm"/>
    </inkml:brush>
  </inkml:definitions>
  <inkml:trace contextRef="#ctx0" brushRef="#br0">1 1 16848,'0'0'5701,"56"9"-4836,-23-9-577,4 0-224,-1 0 1,-3 0-386,-2 0-1280,-9 0-1794,-6 0-930,-14 0 706</inkml:trace>
  <inkml:trace contextRef="#ctx0" brushRef="#br0" timeOffset="1">42 95 15855,'0'0'7527,"63"5"-7303,-29-5-128,5 0-384,2-5-1506,1-3-2241,-4-2-4485</inkml:trace>
</inkml:ink>
</file>

<file path=ppt/ink/ink6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40.231"/>
    </inkml:context>
    <inkml:brush xml:id="br0">
      <inkml:brushProperty name="width" value="0.025" units="cm"/>
      <inkml:brushProperty name="height" value="0.025" units="cm"/>
    </inkml:brush>
  </inkml:definitions>
  <inkml:trace contextRef="#ctx0" brushRef="#br0">48 110 17072,'0'0'7677,"10"1"-7106,3-1-471,0 0 1,1-1-1,-1 0 1,25-6-1,-32 6-81,-1-1 0,0 1 0,0-1 0,0 0 0,0 0 0,0-1 0,-1 0 0,1 1 0,-1-2 0,1 1 0,-1 0 0,0-1 0,0 0 0,-1 0 0,1 0-1,-1 0 1,5-8 0,-7 11-11,-1 0 0,1 0-1,0 0 1,-1 0-1,0 0 1,1 0-1,-1 0 1,0 0-1,1-1 1,-1 1 0,0 0-1,0 0 1,0 0-1,0 0 1,0 0-1,0 0 1,0-1 0,0 1-1,0 0 1,-1 0-1,1 0 1,0 0-1,-1 0 1,1 0-1,-1 0 1,-1-2 0,1 2-10,-1 0 0,1 0 0,-1 0 0,0 0 1,1 0-1,-1 0 0,0 0 0,0 1 0,1-1 1,-1 1-1,0 0 0,0-1 0,0 1 0,-3 0 1,-3 0-9,0 0 1,0 1 0,0 0-1,1 0 1,-1 1 0,-15 4 0,11 0 145,0 1 0,0 0 0,1 1 0,0 0 0,0 1 1,-9 10-1,16-15-21,0-1 0,0 1 1,1 0-1,-1 1 0,1-1 1,0 1-1,0-1 0,0 1 1,1 0-1,0 0 0,0 0 1,0 0-1,1 0 0,-1 1 1,1-1-1,0 0 0,1 1 1,-1 6-1,2-11-106,0 1 0,-1-1 1,1 0-1,0 1 0,0-1 0,0 1 0,0-1 1,0 0-1,0 0 0,0 0 0,0 1 1,0-1-1,1 0 0,-1-1 0,0 1 1,1 0-1,-1 0 0,1 0 0,-1-1 0,1 1 1,-1-1-1,1 1 0,2-1 0,44 9 105,-41-8-124,82 4-3001,-31-9-3640,-28-5 53</inkml:trace>
</inkml:ink>
</file>

<file path=ppt/ink/ink6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40.591"/>
    </inkml:context>
    <inkml:brush xml:id="br0">
      <inkml:brushProperty name="width" value="0.025" units="cm"/>
      <inkml:brushProperty name="height" value="0.025" units="cm"/>
    </inkml:brush>
  </inkml:definitions>
  <inkml:trace contextRef="#ctx0" brushRef="#br0">183 1 12011,'0'0'16186,"-8"11"-15684,-155 220 91,160-228-1371,-3 8 923,4-8-3091,2-9-8417</inkml:trace>
</inkml:ink>
</file>

<file path=ppt/ink/ink6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40.933"/>
    </inkml:context>
    <inkml:brush xml:id="br0">
      <inkml:brushProperty name="width" value="0.025" units="cm"/>
      <inkml:brushProperty name="height" value="0.025" units="cm"/>
    </inkml:brush>
  </inkml:definitions>
  <inkml:trace contextRef="#ctx0" brushRef="#br0">0 1 2466,'0'0'25464,"64"44"-24310,-30-22-610,6 0-384,5 1-160,5-1-961,-1-1-2274,-6-6-2947,-1-6-8263</inkml:trace>
</inkml:ink>
</file>

<file path=ppt/ink/ink6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41.803"/>
    </inkml:context>
    <inkml:brush xml:id="br0">
      <inkml:brushProperty name="width" value="0.025" units="cm"/>
      <inkml:brushProperty name="height" value="0.025" units="cm"/>
    </inkml:brush>
  </inkml:definitions>
  <inkml:trace contextRef="#ctx0" brushRef="#br0">220 1 14157,'0'0'4928,"-10"3"-3695,6-1-1075,-1-1 0,1 1 0,0 0 0,0 0 0,0 0 0,0 1 0,0-1 0,0 1 0,1 0 0,-1 0 0,1 0 0,0 1-1,0-1 1,0 1 0,0 0 0,1-1 0,0 1 0,-1 1 0,1-1 0,1 0 0,-3 5 0,-2 15 396,1 0 1,0-1-1,2 2 0,1-1 0,1 36 0,3-8-153,14 77 0,-14-115-3655,-6-24-2839,-3-8 1776,2 8 4197,-40-49-3599,6 7 4515,7-2 4673,32 53-5312,0 0 1,-1 0-1,1 0 0,0 0 0,-1 0 0,1 0 0,0 0 0,0 0 0,0 0 0,0 0 0,0 0 0,0 0 0,0 0 0,0 0 0,0 0 0,0 0 0,0 0 0,1 0 0,-1 1 0,0-1 0,1 0 0,-1 0 0,1 0 0,-1 0 0,2-1 0,0 1-39,-1-1-1,1 1 0,0-1 0,0 1 0,0 0 0,0 0 1,0 0-1,0 0 0,0 0 0,5 0 0,7-2-267,1 1 0,28-1 0,-28 3 460,48-3-568,-19 2-1542,0-2-3514,-15-1-2534</inkml:trace>
</inkml:ink>
</file>

<file path=ppt/ink/ink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193"/>
    </inkml:context>
    <inkml:brush xml:id="br0">
      <inkml:brushProperty name="width" value="0.025" units="cm"/>
      <inkml:brushProperty name="height" value="0.025" units="cm"/>
    </inkml:brush>
  </inkml:definitions>
  <inkml:trace contextRef="#ctx0" brushRef="#br0">0 139 9865,'0'0'14425,"8"-5"-12760,0-1-1273,63-46 818,-67 49-1183,0-1-1,0 1 0,-1-1 1,1 1-1,-1-1 0,0 0 1,0 0-1,0 0 0,-1-1 1,1 1-1,-1-1 0,0 1 0,0-1 1,-1 0-1,2-8 0,-3 13 12,-1 0-1,0 0 0,0-1 0,0 1 0,1 0 0,-1 0 1,0 0-1,0 0 0,1 0 0,-1 0 0,0 0 1,0 0-1,0 0 0,1 0 0,-1 0 0,0 1 0,0-1 1,1 0-1,-1 1 0,0-1 0,0 0 0,1 1 0,-1-1 1,0 1-1,1-1 0,-2 2 0,-3 3 120,0 0-1,0 1 1,1-1 0,0 1-1,0 0 1,0 1 0,0-1-1,-3 12 1,5-14-74,0 0 0,0 0 0,1 1 0,0-1 0,0 0 0,0 1 0,0-1 0,1 1 0,-1-1 0,1 1 1,0-1-1,1 1 0,-1-1 0,1 1 0,2 6 0,-2-10-75,0 1 1,1-1-1,-1 0 1,1 1-1,0-1 1,-1 0-1,1 0 1,0 0-1,-1 0 1,1-1-1,0 1 1,0 0-1,0-1 1,0 1-1,0-1 1,0 0-1,0 0 1,0 1-1,0-1 1,0-1-1,0 1 1,0 0-1,2-1 1,3 1-117,-1-1 0,1 0 0,0-1 0,-1 1 0,11-5 1,-9 1-177,0 0 1,0 0 0,0 0-1,9-10 1,2-1 290,-16 30-4604,-3-12 3745,0 0 1,0 0 0,1-1 0,-1 1 0,0 0 0,1 0-1,-1-1 1,1 1 0,-1 0 0,1-1 0,0 1 0,1 2-1,6-3-5698</inkml:trace>
</inkml:ink>
</file>

<file path=ppt/ink/ink6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42.645"/>
    </inkml:context>
    <inkml:brush xml:id="br0">
      <inkml:brushProperty name="width" value="0.025" units="cm"/>
      <inkml:brushProperty name="height" value="0.025" units="cm"/>
    </inkml:brush>
  </inkml:definitions>
  <inkml:trace contextRef="#ctx0" brushRef="#br0">1 17 13229,'0'-9'3811,"0"2"-640,0 15-3139,0 11 224,6 6 129,-2 4-225,2 2-64,0 2-96,-1-2 0,-1 0-1345,-1-5-929,-3-6-1602,0-2-3171</inkml:trace>
</inkml:ink>
</file>

<file path=ppt/ink/ink6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42.987"/>
    </inkml:context>
    <inkml:brush xml:id="br0">
      <inkml:brushProperty name="width" value="0.025" units="cm"/>
      <inkml:brushProperty name="height" value="0.025" units="cm"/>
    </inkml:brush>
  </inkml:definitions>
  <inkml:trace contextRef="#ctx0" brushRef="#br0">201 1 11883,'0'0'11302,"-12"8"-11153,-6 7-58,1 0 0,0 2-1,1 0 1,0 0 0,2 2 0,0 0-1,1 0 1,1 1 0,-14 33 0,4 21 192,21-69-357,0 1 0,0 0-1,1 0 1,-1 0 0,1 0-1,0 0 1,1 0 0,0 0-1,0 0 1,2 9 0,-2-14-80,0 1 1,0-1-1,0 1 1,1 0-1,-1-1 0,0 0 1,1 1-1,-1-1 1,1 0-1,-1 0 1,1 0-1,-1 0 1,1 0-1,0 0 1,0 0-1,0-1 1,-1 1-1,1 0 0,0-1 1,0 0-1,4 1 1,43 0-5939,-47-2 5499,29-2-6518</inkml:trace>
</inkml:ink>
</file>

<file path=ppt/ink/ink6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43.357"/>
    </inkml:context>
    <inkml:brush xml:id="br0">
      <inkml:brushProperty name="width" value="0.025" units="cm"/>
      <inkml:brushProperty name="height" value="0.025" units="cm"/>
    </inkml:brush>
  </inkml:definitions>
  <inkml:trace contextRef="#ctx0" brushRef="#br0">224 0 13741,'0'0'7420,"-6"10"-6955,-190 256 2797,194-263-3575,-6 6-992,1-7-4183,3-4 518</inkml:trace>
</inkml:ink>
</file>

<file path=ppt/ink/ink6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43.686"/>
    </inkml:context>
    <inkml:brush xml:id="br0">
      <inkml:brushProperty name="width" value="0.025" units="cm"/>
      <inkml:brushProperty name="height" value="0.025" units="cm"/>
    </inkml:brush>
  </inkml:definitions>
  <inkml:trace contextRef="#ctx0" brushRef="#br0">1 198 10794,'0'0'10923,"68"0"-9738,-41 3-673,6 4-384,-1 2-96,1 1-576,-4-2-1730,-4-1-1986,-4-6-3716</inkml:trace>
  <inkml:trace contextRef="#ctx0" brushRef="#br0" timeOffset="1">391 1 17617,'0'0'4409,"-1"9"-2951,-1 5-1180,1 0 1,0 0-1,1 0 0,1 0 1,3 15-1,-2-17-214,0 0-1,-1 1 0,0-1 0,0 1 0,-2-1 0,0 1 1,0-1-1,-1 1 0,0-1 0,-6 15 0,5-18-122,-1 0-1,0-1 1,0 0-1,-1 0 1,0 0-1,0-1 1,-1 1-1,0-1 1,0 0-1,-1-1 1,0 0-1,0 0 1,0 0-1,-13 6 1,5-5-1012,5-6-947,6-5-4032,3-11-2978</inkml:trace>
</inkml:ink>
</file>

<file path=ppt/ink/ink6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44.027"/>
    </inkml:context>
    <inkml:brush xml:id="br0">
      <inkml:brushProperty name="width" value="0.025" units="cm"/>
      <inkml:brushProperty name="height" value="0.025" units="cm"/>
    </inkml:brush>
  </inkml:definitions>
  <inkml:trace contextRef="#ctx0" brushRef="#br0">0 0 22069,'0'0'5253,"51"0"-4452,-28 0-705,4 0-64,2 0-513,-7 0-1088,0 2-866,-8 5-1248,-7-1-2050,-7 1-4005</inkml:trace>
</inkml:ink>
</file>

<file path=ppt/ink/ink6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5:44.367"/>
    </inkml:context>
    <inkml:brush xml:id="br0">
      <inkml:brushProperty name="width" value="0.025" units="cm"/>
      <inkml:brushProperty name="height" value="0.025" units="cm"/>
    </inkml:brush>
  </inkml:definitions>
  <inkml:trace contextRef="#ctx0" brushRef="#br0">1 14 16015,'0'0'8744,"84"5"-7943,-38-5-641,2-3-128,0-1-224,-3-1-961,-1 3-577,-4-2-4836</inkml:trace>
</inkml:ink>
</file>

<file path=ppt/ink/ink6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7:16.462"/>
    </inkml:context>
    <inkml:brush xml:id="br0">
      <inkml:brushProperty name="width" value="0.025" units="cm"/>
      <inkml:brushProperty name="height" value="0.025" units="cm"/>
    </inkml:brush>
  </inkml:definitions>
  <inkml:trace contextRef="#ctx0" brushRef="#br0">93 132 15855,'0'0'10058,"9"-2"-9220,14-1-449,0-2 0,0-1 1,22-9-1,-38 12-332,0 0-1,0 0 1,-1-1 0,1 0 0,-1 0 0,10-9-1,-14 11-33,0 0 0,0 0 0,0 0 0,-1 0 0,1 0 0,-1-1 0,1 1 0,-1 0 0,0-1-1,0 0 1,0 1 0,0-1 0,-1 1 0,1-1 0,-1 0 0,1 1 0,-1-1 0,0 0 0,0-3 0,-1 5-3,0 0-1,1 0 1,-1 0 0,0 0 0,0 0 0,0 0 0,0 0 0,0 0 0,0 1 0,0-1 0,-1 0 0,1 1 0,0-1 0,0 1 0,0-1 0,-1 1 0,1-1 0,0 1 0,0 0 0,-1 0-1,1 0 1,0 0 0,-1 0 0,1 0 0,0 0 0,-3 0 0,-39 4 29,32-1-44,-1 0 0,1 2 0,1-1 0,-1 1 0,1 1 0,0-1 0,0 2 0,0 0 0,1 0 0,0 0 0,1 1 0,0 1 0,-13 16 0,13-15 31,0 0 0,1 1 0,1 0 0,0 0 0,0 0 0,1 1 0,1 0 0,0 0 1,0 0-1,1 1 0,1-1 0,-2 19 0,4-27-28,0 0 1,1 0-1,-1 0 0,1 0 1,0 0-1,0 0 0,0 0 1,0-1-1,1 1 1,-1 0-1,1-1 0,0 1 1,0-1-1,0 0 0,1 0 1,-1 0-1,1 0 0,0 0 1,0 0-1,0 0 0,0-1 1,0 0-1,0 0 1,1 0-1,-1 0 0,1 0 1,0 0-1,-1-1 0,1 0 1,0 0-1,0 0 0,7 1 1,11 1-73,0-1 0,0-1 1,1 0-1,33-5 0,-47 3-462,-1 0 0,1-1-1,0 0 1,14-5 0,-15 4-903,0-1 1,1-1-1,-1 1 0,10-9 1,11-12-5913</inkml:trace>
</inkml:ink>
</file>

<file path=ppt/ink/ink6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7:16.805"/>
    </inkml:context>
    <inkml:brush xml:id="br0">
      <inkml:brushProperty name="width" value="0.025" units="cm"/>
      <inkml:brushProperty name="height" value="0.025" units="cm"/>
    </inkml:brush>
  </inkml:definitions>
  <inkml:trace contextRef="#ctx0" brushRef="#br0">236 0 15182,'0'0'10026,"-4"12"-8611,-19 36-399,-2-2 0,-60 83 0,63-97-1007,-29 60 0,26-35-7731</inkml:trace>
</inkml:ink>
</file>

<file path=ppt/ink/ink6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7:17.132"/>
    </inkml:context>
    <inkml:brush xml:id="br0">
      <inkml:brushProperty name="width" value="0.025" units="cm"/>
      <inkml:brushProperty name="height" value="0.025" units="cm"/>
    </inkml:brush>
  </inkml:definitions>
  <inkml:trace contextRef="#ctx0" brushRef="#br0">0 0 15695,'0'0'10730,"75"60"-9929,-32-42-193,4 0-351,7-4-129,-3 0-1185,-4-2-2467,-5 1-2946</inkml:trace>
</inkml:ink>
</file>

<file path=ppt/ink/ink6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1.759"/>
    </inkml:context>
    <inkml:brush xml:id="br0">
      <inkml:brushProperty name="width" value="0.025" units="cm"/>
      <inkml:brushProperty name="height" value="0.025" units="cm"/>
    </inkml:brush>
  </inkml:definitions>
  <inkml:trace contextRef="#ctx0" brushRef="#br0">128 57 14670,'0'0'2397,"-1"-8"-411,1 8-1948,-7-34 1812,7 33-1796,-1 0 0,1 0 0,-1 0 0,0 1 0,1-1 0,-1 0 0,0 0 0,1 0-1,-1 1 1,0-1 0,0 0 0,0 1 0,1-1 0,-1 1 0,0-1 0,0 1 0,0-1 0,0 1 0,0 0-1,0-1 1,0 1 0,0 0 0,0 0 0,0 0 0,0 0 0,0 0 0,-1 0 0,1 0 0,0 0 0,0 0-1,0 0 1,0 0 0,0 1 0,0-1 0,0 0 0,0 1 0,0-1 0,0 1 0,1-1 0,-1 1-1,0 0 1,-1 0 0,-2 3 35,-1-1 0,1 1 0,0 0-1,0 0 1,1 1 0,-1-1-1,1 1 1,0-1 0,0 1 0,1 0-1,-1 0 1,1 1 0,0-1 0,-1 6-1,-3 10 168,1 0 0,-3 28-1,5-20-54,1-1-1,2 1 0,1-1 0,1 1 0,1-1 0,1 0 1,2 0-1,1-1 0,20 53 0,-63-154-14656,15 40 6646</inkml:trace>
</inkml:ink>
</file>

<file path=ppt/ink/ink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567"/>
    </inkml:context>
    <inkml:brush xml:id="br0">
      <inkml:brushProperty name="width" value="0.025" units="cm"/>
      <inkml:brushProperty name="height" value="0.025" units="cm"/>
    </inkml:brush>
  </inkml:definitions>
  <inkml:trace contextRef="#ctx0" brushRef="#br0">0 1 12236,'0'0'13965,"0"62"-12396,0-36-864,0 2-417,0 4 65,1 5-129,-1 2-160,0 4-320,2 0-1794,-2 3-2178,0-1-2018,0-5-6214</inkml:trace>
</inkml:ink>
</file>

<file path=ppt/ink/ink6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2.104"/>
    </inkml:context>
    <inkml:brush xml:id="br0">
      <inkml:brushProperty name="width" value="0.025" units="cm"/>
      <inkml:brushProperty name="height" value="0.025" units="cm"/>
    </inkml:brush>
  </inkml:definitions>
  <inkml:trace contextRef="#ctx0" brushRef="#br0">1 474 12396,'0'0'7783,"74"2"-6502,-29 3-640,3 0-545,4-3-96,-2-2-2082,-3 0-2755,-7-14-5156</inkml:trace>
  <inkml:trace contextRef="#ctx0" brushRef="#br0" timeOffset="1">463 1 16335,'0'0'2595,"-29"53"-1186,15-20-704,3 4-193,4 3-287,5 0-129,2-4-64,14-5-1474,7-14-1024,4-13-3139</inkml:trace>
</inkml:ink>
</file>

<file path=ppt/ink/ink6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2.478"/>
    </inkml:context>
    <inkml:brush xml:id="br0">
      <inkml:brushProperty name="width" value="0.025" units="cm"/>
      <inkml:brushProperty name="height" value="0.025" units="cm"/>
    </inkml:brush>
  </inkml:definitions>
  <inkml:trace contextRef="#ctx0" brushRef="#br0">178 0 10570,'0'0'8488,"-72"38"-6983,43-9-287,4 2-97,2 6 384,6 0 1,5 0-482,12-3-351,2-4-449,19-6-160,9-4 65,8-6-65,1-8-1282,1-4-607,1-2-1282,-2-11-2242,-3-12-4901</inkml:trace>
</inkml:ink>
</file>

<file path=ppt/ink/ink6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2.820"/>
    </inkml:context>
    <inkml:brush xml:id="br0">
      <inkml:brushProperty name="width" value="0.025" units="cm"/>
      <inkml:brushProperty name="height" value="0.025" units="cm"/>
    </inkml:brush>
  </inkml:definitions>
  <inkml:trace contextRef="#ctx0" brushRef="#br0">239 0 18930,'0'0'1698,"-67"47"63,29-13-640,2 3-96,3 3 449,5-3-129,10-3-961,7-6-288,6-5-64,3-6-704,2-7-1090</inkml:trace>
</inkml:ink>
</file>

<file path=ppt/ink/ink6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3.166"/>
    </inkml:context>
    <inkml:brush xml:id="br0">
      <inkml:brushProperty name="width" value="0.025" units="cm"/>
      <inkml:brushProperty name="height" value="0.025" units="cm"/>
    </inkml:brush>
  </inkml:definitions>
  <inkml:trace contextRef="#ctx0" brushRef="#br0">0 205 15855,'0'0'4356,"67"20"-2466,-28-6-1089,6 3-289,7-3-384,1-1-192,-1-2-1473,-4-6-1378,-6-5-1153,-9 0-1761</inkml:trace>
  <inkml:trace contextRef="#ctx0" brushRef="#br0" timeOffset="1">482 0 16400,'0'0'3907,"23"52"-1344,-8-28-770,3 8-255,-4 4-353,-4 4-609,-10 3-383,-3 3-129,-19 4-64,-11 1-737,-8-6-1377,-6-10-2979,5-13-9288</inkml:trace>
</inkml:ink>
</file>

<file path=ppt/ink/ink6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9.306"/>
    </inkml:context>
    <inkml:brush xml:id="br0">
      <inkml:brushProperty name="width" value="0.025" units="cm"/>
      <inkml:brushProperty name="height" value="0.025" units="cm"/>
    </inkml:brush>
  </inkml:definitions>
  <inkml:trace contextRef="#ctx0" brushRef="#br0">1 0 19987,'0'0'4740,"77"8"-4676,-34-6-384,2-2-2114,-9 0-2435,-6 0-3202</inkml:trace>
</inkml:ink>
</file>

<file path=ppt/ink/ink6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9.648"/>
    </inkml:context>
    <inkml:brush xml:id="br0">
      <inkml:brushProperty name="width" value="0.025" units="cm"/>
      <inkml:brushProperty name="height" value="0.025" units="cm"/>
    </inkml:brush>
  </inkml:definitions>
  <inkml:trace contextRef="#ctx0" brushRef="#br0">1 52 18449,'0'0'4741,"49"-7"-3492,-13-3-672,9 1-353,2 1-192,-3 2-673,-9 1-2850,-12-2-4260</inkml:trace>
</inkml:ink>
</file>

<file path=ppt/ink/ink6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4.024"/>
    </inkml:context>
    <inkml:brush xml:id="br0">
      <inkml:brushProperty name="width" value="0.025" units="cm"/>
      <inkml:brushProperty name="height" value="0.025" units="cm"/>
    </inkml:brush>
  </inkml:definitions>
  <inkml:trace contextRef="#ctx0" brushRef="#br0">135 72 3972,'0'0'9614,"-7"-10"-5413,-25-31-2108,32 39-2014,-1 1 1,0 0-1,0-1 0,0 1 1,0 0-1,0 0 0,-1-1 1,1 1-1,0 0 0,-1 0 1,1 1-1,0-1 0,-1 0 1,1 0-1,-1 1 0,1-1 1,-1 0-1,1 1 0,-1 0 1,0-1-1,1 1 0,-1 0 1,0 0-1,1 0 0,-1 0 1,1 0-1,-1 0 0,0 0 1,1 1-1,-1-1 0,1 1 1,-1-1-1,0 1 0,1 0 1,0-1-1,-1 1 0,1 0 1,-1 0-1,1 0 0,0 0 1,0 0-1,-1 0 0,1 0 1,0 1-1,0-1 0,0 0 1,0 1-1,0-1 0,1 0 1,-2 3-1,-2 4 84,0 0-1,0 0 1,1 0-1,0 1 1,1 0-1,-3 16 1,2 26 149,3 0 0,2 0 1,3 0-1,1 0 0,19 67 0,-2 4-6589,-23-129-2980</inkml:trace>
</inkml:ink>
</file>

<file path=ppt/ink/ink6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4.349"/>
    </inkml:context>
    <inkml:brush xml:id="br0">
      <inkml:brushProperty name="width" value="0.025" units="cm"/>
      <inkml:brushProperty name="height" value="0.025" units="cm"/>
    </inkml:brush>
  </inkml:definitions>
  <inkml:trace contextRef="#ctx0" brushRef="#br0">0 1 14990,'0'0'7848,"57"0"-7048,-19 8-95,7 1-577,2-3-224,4-2-1730,-6-4-1665,1 0-2274</inkml:trace>
</inkml:ink>
</file>

<file path=ppt/ink/ink6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4.725"/>
    </inkml:context>
    <inkml:brush xml:id="br0">
      <inkml:brushProperty name="width" value="0.025" units="cm"/>
      <inkml:brushProperty name="height" value="0.025" units="cm"/>
    </inkml:brush>
  </inkml:definitions>
  <inkml:trace contextRef="#ctx0" brushRef="#br0">65 63 7399,'0'0'3139,"-9"-5"-3048,-30-18-54,26 9-2233,10-4 5609,3 18-3332,0 0 1,0 0 0,0 0 0,0 0-1,0 0 1,0 0 0,0-1-1,0 1 1,0 0 0,0 0 0,0 0-1,0 0 1,0 0 0,0 0-1,0 0 1,0 0 0,0-1 0,0 1-1,0 0 1,0 0 0,0 0-1,1 0 1,-1 0 0,0 0 0,0 0-1,0 0 1,0 0 0,0 0-1,0 0 1,0 0 0,0 0 0,1 0-1,-1 0 1,0 0 0,0 0-1,0 0 1,0 0 0,0 0 0,0 0-1,0 0 1,1 0 0,-1 0-1,0 0 1,0 0 0,0 0 0,0 0-1,0 0 1,0 0 0,0 0-1,0 0 1,1 0 0,-1 0 0,0 0-1,0 0 1,0 0 0,0 0-1,0 0 1,0 1 0,0-1 0,0 0-1,0 0 1,0 0 0,0 0-1,4 21 3669,-4 56 621,0 86-1940,0-161-2545,0 0 1,0 0 0,1 1 0,-1-1-1,1 0 1,-1 0 0,1 0 0,0 0 0,0 0-1,0 0 1,0 0 0,1 2 0,-1-3-134,-1 0 0,1-1 1,0 1-1,-1 0 1,1-1-1,0 1 0,0-1 1,-1 1-1,1-1 0,0 1 1,0-1-1,0 0 0,0 1 1,0-1-1,0 0 0,0 0 1,0 1-1,-1-1 0,1 0 1,0 0-1,0 0 0,0 0 1,0 0-1,0-1 0,0 1 1,0 0-1,0 0 1,0-1-1,0 1 0,1-1 1,15-10-6385</inkml:trace>
</inkml:ink>
</file>

<file path=ppt/ink/ink6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5.129"/>
    </inkml:context>
    <inkml:brush xml:id="br0">
      <inkml:brushProperty name="width" value="0.025" units="cm"/>
      <inkml:brushProperty name="height" value="0.025" units="cm"/>
    </inkml:brush>
  </inkml:definitions>
  <inkml:trace contextRef="#ctx0" brushRef="#br0">141 0 14478,'0'0'9577,"-10"11"-9086,-4 5-291,0 0-1,1 2 1,1-1 0,0 2 0,2 0-1,0 0 1,1 0 0,1 1 0,0 1-1,2-1 1,-7 40 0,12-53-174,1-1 0,0 1 0,0-1 0,0 1 0,1-1 0,0 0 0,1 1 0,-1-1 0,1 0 0,0 0 1,0 0-1,1 0 0,0 0 0,6 9 0,-6-11-184,1 0-1,0-1 1,0 1 0,0-1 0,1 1 0,-1-1 0,1 0 0,-1-1-1,1 1 1,0-1 0,0 0 0,0 0 0,1-1 0,-1 0 0,0 1-1,1-2 1,9 2 0,-7-2-781,0 0-1,0 0 0,0 0 1,0-1-1,0 0 1,-1 0-1,15-5 1,18-14-7128</inkml:trace>
</inkml:ink>
</file>

<file path=ppt/ink/ink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892"/>
    </inkml:context>
    <inkml:brush xml:id="br0">
      <inkml:brushProperty name="width" value="0.025" units="cm"/>
      <inkml:brushProperty name="height" value="0.025" units="cm"/>
    </inkml:brush>
  </inkml:definitions>
  <inkml:trace contextRef="#ctx0" brushRef="#br0">21 1 18225,'0'0'12332,"-21"54"-11467,21-47-641,0-2-352,7-1-1185,1-2-1987,-2-2-2593</inkml:trace>
</inkml:ink>
</file>

<file path=ppt/ink/ink6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5.485"/>
    </inkml:context>
    <inkml:brush xml:id="br0">
      <inkml:brushProperty name="width" value="0.025" units="cm"/>
      <inkml:brushProperty name="height" value="0.025" units="cm"/>
    </inkml:brush>
  </inkml:definitions>
  <inkml:trace contextRef="#ctx0" brushRef="#br0">206 0 16816,'0'0'7143,"-54"55"-6439,27-22-447,-2 6-97,1 2-128,4-2 32,4-2-352,7-5-545,6-9-64,4-7-32,3-10-352,0-11-6022,0-18-5093</inkml:trace>
</inkml:ink>
</file>

<file path=ppt/ink/ink6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35.814"/>
    </inkml:context>
    <inkml:brush xml:id="br0">
      <inkml:brushProperty name="width" value="0.025" units="cm"/>
      <inkml:brushProperty name="height" value="0.025" units="cm"/>
    </inkml:brush>
  </inkml:definitions>
  <inkml:trace contextRef="#ctx0" brushRef="#br0">1 55 18225,'0'0'4613,"43"58"-3428,-4-34-320,10 3-449,10-3-256,7-3-128,-1-4-865,-8-3-960,-8-7-1763,-12-7-1793,-12 0-4004</inkml:trace>
  <inkml:trace contextRef="#ctx0" brushRef="#br0" timeOffset="0.5">531 1 17489,'0'0'1441,"0"49"2306,12-19-1697,4 3-224,-5 2-224,-3 2-866,-8 4-576,0 4-95,-19 5-386,-9-1-1056,-6-10-1538,-2-10-2882</inkml:trace>
</inkml:ink>
</file>

<file path=ppt/ink/ink6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8.955"/>
    </inkml:context>
    <inkml:brush xml:id="br0">
      <inkml:brushProperty name="width" value="0.025" units="cm"/>
      <inkml:brushProperty name="height" value="0.025" units="cm"/>
    </inkml:brush>
  </inkml:definitions>
  <inkml:trace contextRef="#ctx0" brushRef="#br0">77 155 11018,'0'0'2755,"7"-12"-64,0 2-2157,-1 2 53,1-1 0,-1 0 1,-1 0-1,0-1 0,0 1 0,-1-1 0,0 0 0,-1 0 1,0-1-1,2-10 0,-5 20-581,-1 0 1,1 1-1,0-1 1,0 0-1,0 1 1,0-1-1,-1 0 1,1 1-1,0-1 1,-1 0-1,1 1 1,0-1-1,-1 0 1,1 1-1,-1-1 1,1 1-1,-1-1 1,1 1-1,-1-1 1,0 1-1,1-1 1,-1 1-1,1 0 1,-1-1-1,0 1 1,1 0-1,-1-1 1,0 1-1,0 0 1,1 0-1,-1 0 1,0 0-1,1 0 1,-1 0-1,0 0 1,0 0-1,1 0 0,-1 0 1,0 0-1,0 0 1,1 0-1,-1 1 1,0-1-1,1 0 1,-1 1-1,0-1 1,1 0-1,-1 1 1,-1 0-1,-1 0-1,-1 1 0,0 0 0,1-1 0,-1 1 0,1 1 0,0-1-1,0 0 1,-6 6 0,-1 7 92,1 0 0,1 1-1,0 0 1,1 1 0,0-1 0,2 1-1,0 1 1,1-1 0,-3 26 0,2-3 467,3 0 0,1 0 0,5 48 1,-2-71-449,0-1 0,2 1 1,0 0-1,1-1 1,9 20-1,-13-31-174,1 0-1,1 0 0,-1 0 1,0-1-1,1 1 0,0-1 0,0 0 1,1 0-1,-1 0 0,1 0 1,0-1-1,0 1 0,0-1 1,0 0-1,0 0 0,1 0 1,-1-1-1,1 0 0,0 0 0,9 3 1,-13-5-71,0 0 0,0 0 0,-1 0 0,1 0 0,0 0-1,0 0 1,-1 0 0,1-1 0,0 1 0,0 0 0,-1-1 0,1 1 0,0 0 0,-1-1 0,1 1 0,0-1 0,-1 1 0,1-1 0,-1 1 0,1-1 0,-1 1 0,1-1 0,-1 0 0,1 1-1,-1-1 1,1 0 0,-1 1 0,0-1 0,0 0 0,1 0 0,-1 1 0,0-1 0,0 0 0,0 0 0,0 1 0,0-1 0,0 0 0,0 0 0,0 1 0,0-2 0,-5-35-6068,-12 6 522</inkml:trace>
</inkml:ink>
</file>

<file path=ppt/ink/ink6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9.284"/>
    </inkml:context>
    <inkml:brush xml:id="br0">
      <inkml:brushProperty name="width" value="0.025" units="cm"/>
      <inkml:brushProperty name="height" value="0.025" units="cm"/>
    </inkml:brush>
  </inkml:definitions>
  <inkml:trace contextRef="#ctx0" brushRef="#br0">1 37 11915,'0'0'14510,"49"-18"-13805,-18 20-289,5 0-320,2-2-128,2 0-1281,0 0-929,-5-1-929,-1-8-705,-11-3-1985</inkml:trace>
</inkml:ink>
</file>

<file path=ppt/ink/ink6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5:59.690"/>
    </inkml:context>
    <inkml:brush xml:id="br0">
      <inkml:brushProperty name="width" value="0.025" units="cm"/>
      <inkml:brushProperty name="height" value="0.025" units="cm"/>
    </inkml:brush>
  </inkml:definitions>
  <inkml:trace contextRef="#ctx0" brushRef="#br0">96 0 18738,'0'0'1970,"-8"8"-791,2-2-1059,-1 0-1,2 1 0,-1 0 1,1 0-1,0 0 0,1 1 1,-1 0-1,2 0 1,-1 0-1,1 0 0,0 0 1,1 1-1,-3 12 0,-4 30 1034,2 0 0,1 0 1,4 80-1,2-128-1122,0 0 1,1 0-1,-1 0 1,1 0-1,0 0 1,0 0 0,0 0-1,0 0 1,0 0-1,1-1 1,-1 1-1,1-1 1,0 1 0,0-1-1,0 1 1,0-1-1,0 0 1,3 3-1,0-2 36,0 0 0,1 0 0,-1 0 0,0-1 0,1 0 0,0 0 0,-1 0 0,1-1 0,6 2 0,2-2-431,-1 1 0,1-2 0,17 0-1,31-10-5416,-33-1 678,-5-5-1971</inkml:trace>
  <inkml:trace contextRef="#ctx0" brushRef="#br0" timeOffset="1">408 147 14638,'0'0'8728,"-1"9"-8167,-8 33-179,-1-1 1,-3-1-1,-1 0 1,-2-1 0,-30 54-1,41-85-110,0-3-3303,5-5 2814,0 0 1,0 0-1,-1 0 0,1 0 0,0 0 0,-1 0 0,1 0 1,0 0-1,0 0 0,-1 0 0,1-1 0,0 1 0,-1 0 1,1 0-1,0 0 0,0 0 0,-1-1 0,1 1 1,0 0-1,0 0 0,0-1 0,-1 1 0,1 0 0,0 0 1,0-1-1,0 1 0,0 0 0,0 0 0,0-1 0,-1 1 1,1 0-1,0-1 0,0 1 0,0 0 0,0 0 1,0-1-1,0 1 0,0 0 0,0-1 0,0 1 0,0 0 1,0-1-1,1 1 0,-1 0 0,0 0 0,0-1 0,0 1 1,0 0-1,-2-21-11405</inkml:trace>
</inkml:ink>
</file>

<file path=ppt/ink/ink6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6:00.034"/>
    </inkml:context>
    <inkml:brush xml:id="br0">
      <inkml:brushProperty name="width" value="0.025" units="cm"/>
      <inkml:brushProperty name="height" value="0.025" units="cm"/>
    </inkml:brush>
  </inkml:definitions>
  <inkml:trace contextRef="#ctx0" brushRef="#br0">0 0 11050,'0'0'13485,"56"5"-13068,-32 14-161,0 0-160,1 4-96,1 0-320,-1 0-1410,-3-3-1825,-4-3-2083,-2-3-8007</inkml:trace>
</inkml:ink>
</file>

<file path=ppt/ink/ink6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6:00.405"/>
    </inkml:context>
    <inkml:brush xml:id="br0">
      <inkml:brushProperty name="width" value="0.025" units="cm"/>
      <inkml:brushProperty name="height" value="0.025" units="cm"/>
    </inkml:brush>
  </inkml:definitions>
  <inkml:trace contextRef="#ctx0" brushRef="#br0">1 1 13965,'0'0'11024,"12"2"-9770,-5 0-1170,0 0 0,1 0-1,-1 0 1,0 1-1,0 0 1,-1 0-1,1 0 1,-1 1-1,1 0 1,-1 1-1,0-1 1,-1 1-1,1 0 1,-1 1-1,0-1 1,6 10 0,-2 2 26,-1-1 0,0 1 0,-2 1 0,0-1 0,-1 1 0,0 0 0,-2 0 0,0 1 0,-1-1 1,-1 1-1,0-1 0,-2 1 0,0-1 0,-1 1 0,-1-1 0,-1 0 0,0 0 0,-2 0 0,0 0 1,0-1-1,-2 0 0,0 0 0,-14 20 0,19-34-183,-1 1 0,1-1 1,-1 1-1,1-1 0,-1 0 0,0-1 0,-8 5 1,-9-3-3003,20-4 2723,0-1 1,0 1 0,0 0-1,1-1 1,-1 1-1,0-1 1,0 1 0,0-1-1,1 1 1,-1-1 0,0 1-1,1-1 1,-1 0-1,0 1 1,1-1 0,-1 0-1,1 0 1,-1 1-1,1-1 1,-1 0 0,1 0-1,-1-1 1,-3-18-8767</inkml:trace>
</inkml:ink>
</file>

<file path=ppt/ink/ink6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10.171"/>
    </inkml:context>
    <inkml:brush xml:id="br0">
      <inkml:brushProperty name="width" value="0.025" units="cm"/>
      <inkml:brushProperty name="height" value="0.025" units="cm"/>
    </inkml:brush>
  </inkml:definitions>
  <inkml:trace contextRef="#ctx0" brushRef="#br0">103 251 5381,'0'0'731,"9"-11"609,7-10 1442,0-1-1,16-31 0,-26 42-1590,0-1 1,-1 1 0,0-1 0,-1 1-1,-1-1 1,0 0 0,-1-1-1,2-22 1,-3 35-1084,-1-1 0,0 0 0,0 1 0,0-1 0,0 1 0,0-1 0,0 0 0,0 1-1,0-1 1,0 1 0,0-1 0,0 1 0,0-1 0,-1 0 0,1 1 0,0-1 0,0 1 0,-1-1 0,1 1 0,0-1 0,0 1 0,-1-1-1,1 1 1,-1 0 0,1-1 0,-1 0 0,-9 10 779,-10 26-935,2 10 297,1 1 1,3 1-1,1 1 0,3 0 0,2 0 1,2 1-1,2 0 0,2 0 1,7 73-1,9-54-249,-13-63 0,1-1 0,-1 0 0,1 0 0,0 1 0,0-1 0,0 0 0,0-1 0,1 1 0,-1 0 0,1-1 0,0 1 0,0-1 0,5 3 0,-8-6 0,0 1 0,0-1 0,1 0 0,-1 0 0,0 0 0,1 0 0,-1 0 0,0 0 0,1 0 0,-1 0 0,0 0 0,1-1 0,-1 1 0,0 0 0,1 0 0,-1 0 0,0 0 0,1 0 0,-1 0 0,0-1 0,0 1 0,1 0 0,-1 0 0,0 0 0,0-1 0,1 1 0,-1 0 0,0 0 0,0-1 0,0 1 0,1 0 0,-1-1 0,0 1 0,0 0 0,0-1 0,0 1 0,0 0 0,0-1 0,0 1 0,0 0 0,1-1 0,-1 1 0,0 0 0,0-1 0,-1 1 0,1 0 0,0 0 0,0-1 0,0 1 0,0-1 0,0-23 0,0 20 0,-1-9-555,-1 0 1,0 0-1,-1 1 1,-1-1-1,0 1 0,0 0 1,-1 0-1,-13-22 1,3 10-718,0 0 0,-2 1 0,-20-21 0,23 30 982,3 2 1996,30 8-47,37 5-615,55-1-3143,-40-12-5980,-33 1-350</inkml:trace>
</inkml:ink>
</file>

<file path=ppt/ink/ink6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10.516"/>
    </inkml:context>
    <inkml:brush xml:id="br0">
      <inkml:brushProperty name="width" value="0.025" units="cm"/>
      <inkml:brushProperty name="height" value="0.025" units="cm"/>
    </inkml:brush>
  </inkml:definitions>
  <inkml:trace contextRef="#ctx0" brushRef="#br0">107 0 16848,'0'0'5413,"-48"68"-4132,32-22-128,1 6-192,2 3 96,4 2 96,3-1 193,6-6-546,0-9-511,9-4-257,8-11-96,9-8-705,2-11-608,5-7-1570,0-6-1409,1-17-2723</inkml:trace>
</inkml:ink>
</file>

<file path=ppt/ink/ink6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10.888"/>
    </inkml:context>
    <inkml:brush xml:id="br0">
      <inkml:brushProperty name="width" value="0.025" units="cm"/>
      <inkml:brushProperty name="height" value="0.025" units="cm"/>
    </inkml:brush>
  </inkml:definitions>
  <inkml:trace contextRef="#ctx0" brushRef="#br0">203 0 17745,'0'0'8264,"-32"67"-6279,12-36-1120,-3 6-576,1-1-161,-2 0-64,5-3-32,5-6 0,4-6-320,2-10-1154,6-5-1056,2-15-6182,0-13-2467</inkml:trace>
  <inkml:trace contextRef="#ctx0" brushRef="#br0" timeOffset="1">0 91 5157,'0'0'21941,"52"41"-21429,-23-19-416,5 0-224,8-1-2274,-1-7-3236,3-5-5604</inkml:trace>
</inkml:ink>
</file>

<file path=ppt/ink/ink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7.538"/>
    </inkml:context>
    <inkml:brush xml:id="br0">
      <inkml:brushProperty name="width" value="0.025" units="cm"/>
      <inkml:brushProperty name="height" value="0.025" units="cm"/>
    </inkml:brush>
  </inkml:definitions>
  <inkml:trace contextRef="#ctx0" brushRef="#br0">1 157 9097,'9'5'3555,"63"39"-1545,141 62 0,-118-69-1775,1-4 1,2-4 0,1-4 0,0-5 0,164 12-1,257-8 565,360 34 2084,-264 33-2302,183 22-96,-391-76 41,2-18 0,-1-18 0,805-103 0,671-307 2868,-1848 400-3370,-23 6-4,1 0-1,-1-1 1,0-1 0,19-9 0,-32 13-2,1 0 0,-1 0 0,0 0 0,0 0 0,1 0 0,-1 0 0,0-1 0,0 1 0,0 0 0,-1 0 0,1-1 0,0 1 0,0-1 0,-1 1 0,1-1 0,0 1 0,-1-1 0,0 1 0,1-1 0,-1 1 0,0-1 0,0 0 0,0 1 0,0-1 0,0 1 0,0-1 0,0 0 1,-1 1-1,1-1 0,-1 1 0,1-1 0,-1 1 0,1-1 0,-1 1 0,0 0 0,0-1 0,0 1 0,1 0 0,-1-1 0,-3-1 0,-4-8 37,0 1 1,-1 0-1,-15-14 1,22 23-81,-17-16-590,-1 1 1,-1 1 0,-38-21-1,16 14-3970,-47-16 0,29 15-4149</inkml:trace>
</inkml:ink>
</file>

<file path=ppt/ink/ink6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11.216"/>
    </inkml:context>
    <inkml:brush xml:id="br0">
      <inkml:brushProperty name="width" value="0.025" units="cm"/>
      <inkml:brushProperty name="height" value="0.025" units="cm"/>
    </inkml:brush>
  </inkml:definitions>
  <inkml:trace contextRef="#ctx0" brushRef="#br0">155 1 17713,'0'0'1099,"-4"12"877,-4 38-223,2-1 1,2 1 0,3 55-1,0-85-1373,0 0 0,-1 0 0,-1 0-1,-11 34 1,11-42-313,-1-1 0,0 0 0,-1 0 0,-1-1 0,0 1-1,0-1 1,-1 0 0,0-1 0,-11 12 0,-4-7-2061,21-14 1738,0 0 0,1 1 0,-1-1 1,1 0-1,-1 0 0,0 0 0,1 0 0,-1 0 0,0 0 0,1 0 0,-1 0 0,1 0 0,-1 0 0,0 0 1,1 0-1,-1-1 0,0 1 0,1 0 0,-1 0 0,1-1 0,-1 1 0,1 0 0,-2-1 0,-4-13-6892</inkml:trace>
</inkml:ink>
</file>

<file path=ppt/ink/ink6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20.948"/>
    </inkml:context>
    <inkml:brush xml:id="br0">
      <inkml:brushProperty name="width" value="0.025" units="cm"/>
      <inkml:brushProperty name="height" value="0.025" units="cm"/>
    </inkml:brush>
  </inkml:definitions>
  <inkml:trace contextRef="#ctx0" brushRef="#br0">1 396 12588,'0'0'9983,"14"-12"-9423,73-62-21,-25 23-357,-2-2-1,102-117 1,-142 134-316,-38 58 204,1 0 0,2 2 0,0-1 0,2 2-1,0 0 1,2 0 0,1 1 0,1 0-1,1 1 1,1 0 0,2 1 0,0-1 0,0 29-1,5-55-152,0 0-1,1 0 0,-1 0 0,0 0 0,0 1 1,1-1-1,-1 0 0,0 0 0,1 0 0,-1 0 0,1 0 1,-1 0-1,1 0 0,0-1 0,-1 1 0,1 0 1,0 0-1,0 0 0,0-1 0,1 2 0,-1-1-183,-1-1 0,1 0 0,0 1 0,-1-1 0,1 0 0,0 0 1,0 1-1,-1-1 0,1 0 0,0 0 0,0 0 0,-1 0 0,1 0 0,0 0 0,0 0 0,-1 0 0,1 0 0,0 0 0,0-1 0,-1 1 0,1 0 0,0 0 0,-1-1 0,1 1 0,0-1 0,-1 1 0,1 0 0,0-1 0,-1 1 0,2-2 0,4-11-8573</inkml:trace>
</inkml:ink>
</file>

<file path=ppt/ink/ink6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21.288"/>
    </inkml:context>
    <inkml:brush xml:id="br0">
      <inkml:brushProperty name="width" value="0.025" units="cm"/>
      <inkml:brushProperty name="height" value="0.025" units="cm"/>
    </inkml:brush>
  </inkml:definitions>
  <inkml:trace contextRef="#ctx0" brushRef="#br0">0 131 12748,'0'0'6054,"61"4"-4036,-14-16-609,11-3-448,10-3-609,-1-2-192,4 3-96,-2 1-64,-5 6-672,-7 2-1186,-15 1-1217,-12 3-1922,-12-3-3266</inkml:trace>
</inkml:ink>
</file>

<file path=ppt/ink/ink6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21.694"/>
    </inkml:context>
    <inkml:brush xml:id="br0">
      <inkml:brushProperty name="width" value="0.025" units="cm"/>
      <inkml:brushProperty name="height" value="0.025" units="cm"/>
    </inkml:brush>
  </inkml:definitions>
  <inkml:trace contextRef="#ctx0" brushRef="#br0">308 1 11307,'0'0'3651,"-59"62"-1088,31-33-1442,0 7-353,-3 3 1,0 1-96,1-2-161,4-2-31,2-5-129,4-3-160,4-10-160,7-3-64,4-8-801,5-30-6598,5-4 2755</inkml:trace>
</inkml:ink>
</file>

<file path=ppt/ink/ink6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22.038"/>
    </inkml:context>
    <inkml:brush xml:id="br0">
      <inkml:brushProperty name="width" value="0.025" units="cm"/>
      <inkml:brushProperty name="height" value="0.025" units="cm"/>
    </inkml:brush>
  </inkml:definitions>
  <inkml:trace contextRef="#ctx0" brushRef="#br0">1 1 10314,'0'0'10025,"17"53"-9160,-1-27-449,2 3-223,7 2-129,2 0 0,5-2-32,2-3 0,5 0-256,1-8-1026,-3-7-671,1-9-2532</inkml:trace>
</inkml:ink>
</file>

<file path=ppt/ink/ink6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40.004"/>
    </inkml:context>
    <inkml:brush xml:id="br0">
      <inkml:brushProperty name="width" value="0.025" units="cm"/>
      <inkml:brushProperty name="height" value="0.025" units="cm"/>
    </inkml:brush>
  </inkml:definitions>
  <inkml:trace contextRef="#ctx0" brushRef="#br0">1 53 18481,'0'0'8296,"86"-28"-7687,-29 23-289,8 1-288,4-1-736,-5 1-2211,-6 2-1249,-16-2-2114</inkml:trace>
</inkml:ink>
</file>

<file path=ppt/ink/ink6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6:49:40.334"/>
    </inkml:context>
    <inkml:brush xml:id="br0">
      <inkml:brushProperty name="width" value="0.025" units="cm"/>
      <inkml:brushProperty name="height" value="0.025" units="cm"/>
    </inkml:brush>
  </inkml:definitions>
  <inkml:trace contextRef="#ctx0" brushRef="#br0">1 79 11275,'0'0'13741,"89"-4"-11595,-30-8-1185,10-1-545,6 3-352,-1-3-897,-10-1-3651,-8 1-5862</inkml:trace>
</inkml:ink>
</file>

<file path=ppt/ink/ink6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25.511"/>
    </inkml:context>
    <inkml:brush xml:id="br0">
      <inkml:brushProperty name="width" value="0.025" units="cm"/>
      <inkml:brushProperty name="height" value="0.025" units="cm"/>
    </inkml:brush>
  </inkml:definitions>
  <inkml:trace contextRef="#ctx0" brushRef="#br0">26 1 13837,'0'0'8691,"-3"11"-7682,-4 19-672,1 1 1,1 0-1,2-1 0,1 53 1,2-82-318,0-1 0,0 1 1,0 0-1,1-1 0,-1 1 0,0 0 0,0-1 1,0 1-1,1 0 0,-1-1 0,0 1 1,0 0-1,1-1 0,-1 1 0,1-1 1,-1 1-1,1-1 0,-1 1 0,1-1 1,-1 1-1,1-1 0,-1 0 0,1 1 0,-1-1 1,1 1-1,0-1 0,-1 0 0,1 0 1,-1 1-1,1-1 0,0 0 0,-1 0 1,1 0-1,0 0 0,0 0 0,-1 0 0,1 0 1,0 0-1,-1 0 0,1 0 0,0 0 1,-1 0-1,1-1 0,0 1 0,-1 0 1,1 0-1,-1-1 0,1 1 0,0 0 0,-1-1 1,1 1-1,-1-1 0,1 1 0,-1-1 1,1 1-1,0-1 0,31-27 1016,12-32-583,-32 42-284,1 0 0,29-30 1,-42 47-162,0 1 0,0 0 1,0 0-1,1-1 1,-1 1-1,0 0 1,0 0-1,1-1 1,-1 1-1,0 0 0,0 0 1,1 0-1,-1 0 1,0 0-1,0-1 1,1 1-1,-1 0 1,0 0-1,1 0 0,-1 0 1,0 0-1,0 0 1,1 0-1,-1 0 1,0 0-1,1 0 1,-1 0-1,0 0 0,1 0 1,-1 0-1,0 0 1,0 0-1,1 1 1,-1-1-1,1 0 1,3 13 187,-3 25 81,-2-30-163,-1 131 1429,2-138-1613,0 0 1,0 0-1,1 0 1,-1 0-1,1 0 0,-1 0 1,1 0-1,-1 0 1,1 0-1,0 0 1,-1 0-1,1 0 0,0 0 1,0 0-1,-1-1 1,1 1-1,0 0 1,2 1-1,11 3-6103,-8-5-676</inkml:trace>
</inkml:ink>
</file>

<file path=ppt/ink/ink6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26.089"/>
    </inkml:context>
    <inkml:brush xml:id="br0">
      <inkml:brushProperty name="width" value="0.025" units="cm"/>
      <inkml:brushProperty name="height" value="0.025" units="cm"/>
    </inkml:brush>
  </inkml:definitions>
  <inkml:trace contextRef="#ctx0" brushRef="#br0">118 1 10218,'0'0'14301,"-3"12"-13772,-1 5-159,-2 0 0,0-1 0,-1 0 0,0 0 0,-11 16 0,9-17-402,-4 4 616,-19 40-1,30-53-1054,-1 0-1,1 0 1,1 0-1,-1 0 1,1 0-1,0 0 1,0 7-1</inkml:trace>
</inkml:ink>
</file>

<file path=ppt/ink/ink6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26.432"/>
    </inkml:context>
    <inkml:brush xml:id="br0">
      <inkml:brushProperty name="width" value="0.025" units="cm"/>
      <inkml:brushProperty name="height" value="0.025" units="cm"/>
    </inkml:brush>
  </inkml:definitions>
  <inkml:trace contextRef="#ctx0" brushRef="#br0">1 0 16816,'0'0'11819,"5"11"-11435,-2-4-350,1-1 0,0 1-1,0-1 1,1 0-1,-1 0 1,1 0-1,0-1 1,1 0-1,0 0 1,-1 0 0,1 0-1,1-1 1,9 5-1,53 19 196,-4-2-2040,-25-4-3872,-24-9 179</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519"/>
    </inkml:context>
    <inkml:brush xml:id="br0">
      <inkml:brushProperty name="width" value="0.025" units="cm"/>
      <inkml:brushProperty name="height" value="0.025" units="cm"/>
    </inkml:brush>
  </inkml:definitions>
  <inkml:trace contextRef="#ctx0" brushRef="#br0">0 1 21556,'0'0'6983,"24"77"-5798,-21-37-480,4 5-321,-2-2-256,6-7-96,2-11-352,6-9-929,5-15 256,-1-1 128,0-19-352,-5-10-1089,-5-6-2947,-11-8-5349</inkml:trace>
</inkml:ink>
</file>

<file path=ppt/ink/ink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8.301"/>
    </inkml:context>
    <inkml:brush xml:id="br0">
      <inkml:brushProperty name="width" value="0.025" units="cm"/>
      <inkml:brushProperty name="height" value="0.025" units="cm"/>
    </inkml:brush>
  </inkml:definitions>
  <inkml:trace contextRef="#ctx0" brushRef="#br0">259 83 10186,'16'-16'1347,"-6"6"1305,0 0 1,-1-1 0,11-15 0,-20 26-2513,0 0 0,0 0 0,0 0 0,1 0 0,-1-1 1,0 1-1,0 0 0,0 0 0,0 0 0,0-1 0,0 1 0,0 0 1,0 0-1,0 0 0,0-1 0,0 1 0,0 0 0,0 0 0,0 0 1,0-1-1,0 1 0,0 0 0,0 0 0,0 0 0,0 0 0,-1-1 1,1 1-1,0 0 0,0 0 0,0 0 0,0 0 0,0-1 1,0 1-1,-1 0 0,1 0 0,0 0 0,0 0 0,0 0 0,0 0 1,-1-1-1,1 1 0,0 0 0,0 0 0,0 0 0,-1 0 0,-14-2 1436,-18 5-1404,18 2-154,2 0 0,-1 2-1,1-1 1,0 2 0,0-1 0,1 2 0,0 0-1,0 0 1,-20 22 0,16-14-22,1 1 0,1 0 0,1 1 1,0 1-1,-17 35 0,26-45 16,0-1 1,1 1 0,0-1-1,0 1 1,1 0 0,0 0-1,1 1 1,0 11-1,1-19-12,0 0 0,0 0 0,1 1 0,-1-1 0,1 0 0,0 0 0,0 0 0,0 0 0,0 0 0,0 0 0,1 0 0,-1 0 0,1-1 0,0 1 0,0 0 0,0-1 0,0 0-1,0 1 1,1-1 0,-1 0 0,1 0 0,-1 0 0,1 0 0,0-1 0,0 1 0,0-1 0,0 0 0,5 2 0,6 1-441,0-2 1,0 1-1,0-2 0,0 0 1,0 0-1,0-1 0,0-1 1,0-1-1,0 0 0,0 0 1,17-7-1,-14 4-1421,-1-1 1,0-1-1,0-1 0,-1 0 0,18-13 1,21-21-10877</inkml:trace>
</inkml:ink>
</file>

<file path=ppt/ink/ink6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29.868"/>
    </inkml:context>
    <inkml:brush xml:id="br0">
      <inkml:brushProperty name="width" value="0.025" units="cm"/>
      <inkml:brushProperty name="height" value="0.025" units="cm"/>
    </inkml:brush>
  </inkml:definitions>
  <inkml:trace contextRef="#ctx0" brushRef="#br0">0 66 6022,'0'0'11616,"1"-9"-9401,0 0-1385,1-18 48,9 6 3399,-9 30-321,0 39-3471,-2 87-175,0-134-307,1-1 0,-1 1 0,0-1 0,0 0 0,1 1 0,-1-1 0,0 1 1,1-1-1,-1 0 0,0 1 0,1-1 0,-1 0 0,1 1 0,-1-1 0,1 0 0,-1 0 0,0 0 0,1 1 0,-1-1 0,1 0 1,-1 0-1,1 0 0,-1 0 0,1 0 0,-1 0 0,1 0 0,-1 0 0,1 0 0,-1 0 0,1 0 0,-1 0 0,1 0 1,-1 0-1,1 0 0,-1-1 0,1 1 0,-1 0 0,1 0 0,-1 0 0,0-1 0,1 1 0,-1 0 0,1-1 0,-1 1 0,0 0 1,1-1-1,-1 1 0,1-1 0,22-16 204,33-56-6,-21 24 286,-33 47-449,-2 47-81,-8 18 70,8-63-113,1 1 1,-1-1 0,0 0 0,1 1-1,-1-1 1,1 0 0,-1 0 0,0 1-1,1-1 1,-1 0 0,1 0 0,-1 1 0,1-1-1,-1 0 1,1 0 0,-1 0 0,1 0-1,-1 0 1,1 0 0,-1 0 0,1 0-1,-1 0 1,1 0 0,-1 0 0,1 0-1,-1 0 1,0 0 0,1 0 0,-1 0-1,1-1 1,-1 1 0,1 0 0,-1 0 0,1 0-1,-1-1 1,0 1 0,1 0 0,0-1-1,19-9-5344,-11-3-229,1-2-2904</inkml:trace>
</inkml:ink>
</file>

<file path=ppt/ink/ink6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30.241"/>
    </inkml:context>
    <inkml:brush xml:id="br0">
      <inkml:brushProperty name="width" value="0.025" units="cm"/>
      <inkml:brushProperty name="height" value="0.025" units="cm"/>
    </inkml:brush>
  </inkml:definitions>
  <inkml:trace contextRef="#ctx0" brushRef="#br0">0 0 5381,'0'0'23414,"68"12"-23382,-50-12-96,-5 2-416,-1 2-705,-3 4-1122,-7-2-864,-2-1-1409</inkml:trace>
</inkml:ink>
</file>

<file path=ppt/ink/ink6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30.568"/>
    </inkml:context>
    <inkml:brush xml:id="br0">
      <inkml:brushProperty name="width" value="0.025" units="cm"/>
      <inkml:brushProperty name="height" value="0.025" units="cm"/>
    </inkml:brush>
  </inkml:definitions>
  <inkml:trace contextRef="#ctx0" brushRef="#br0">1 245 17809,'0'0'11707,"11"-10"-11376,-5 3-297,35-33 119,-2-1 0,-2-2 0,41-60 0,-78 136 336,-7 24-193,-4-8-220,2 1 0,2 0 0,0 64 0,7-112-510,0-1 0,0 1 0,0 0 0,1 0 0,-1-1 0,0 1 0,1 0 0,-1-1 0,1 1 1,-1 0-1,1-1 0,0 1 0,1 2 0,4-1-6688</inkml:trace>
</inkml:ink>
</file>

<file path=ppt/ink/ink6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09:33.375"/>
    </inkml:context>
    <inkml:brush xml:id="br0">
      <inkml:brushProperty name="width" value="0.025" units="cm"/>
      <inkml:brushProperty name="height" value="0.025" units="cm"/>
    </inkml:brush>
  </inkml:definitions>
  <inkml:trace contextRef="#ctx0" brushRef="#br0">445 576 11627,'-95'147'2273,"65"-91"-2515,2 2 0,3 0 0,3 2 0,-20 83-1,3 36 2180,-17 205 0,12 190 114,38-476-2189,-38 1115 606,38 5 504,0-42 220,5-1075-990,2 660 482,4-646-590,29 170 0,-25-238-46,2 0 0,2 0 0,2-1 0,2-1 0,2-1-1,32 55 1,-36-76-27,2 0-1,0-1 0,1-1 0,1 0 1,1-2-1,1 0 0,26 18 0,-14-15-13,1-1-1,1-2 0,1-2 0,52 19 1,9-7-26,1-5 0,0-3 0,111 7 0,664 51-1560,-182-21 19,499 58 1029,2-35 629,1918-12 1023,-2405-91-969,377 4 625,-851 44-600,-106-8-76,-124-18-78,0 1 0,0-1 0,1 0-1,-1 0 1,0 0 0,0 0 0,1 0 0,-1 0 0,0 0 0,0 0 0,1 0 0,-1-1 0,0 1-1,0 0 1,0-1 0,1 1 0,-1-1 0,0 1 0,0-1 0,0 0 0,0 1 0,0-1 0,0 0-1,0 0 1,1-1 0,4-29 879,-3 2-1043,3 6 147,1 1 0,1 0-1,1 0 1,22-38 0,59-77-11,-46 72 8,263-436-501,-100 154 483,410-683 362,-543 895-875,99-256 0,-135 281 556,-5-1 0,-4-1-1,12-118 1,8-200 239,-9-453 0,-42 797-231,-4 1 1,-4 0-1,-28-116 1,3 73 189,-74-181 0,62 194-202,-106-184 0,122 249-119,-3 1 1,-1 2 0,-3 1 0,-1 2-1,-80-68 1,33 46 165,-2 4 0,-141-73 1,-206-75 338,427 206-399,-399-169 790,-787-220 0,-469 39-1559,-1956-79 1302,2016 349-229,827 51-534,401 10-1528,131-9-4358,102 5-5314</inkml:trace>
</inkml:ink>
</file>

<file path=ppt/ink/ink6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0:40.869"/>
    </inkml:context>
    <inkml:brush xml:id="br0">
      <inkml:brushProperty name="width" value="0.025" units="cm"/>
      <inkml:brushProperty name="height" value="0.025" units="cm"/>
    </inkml:brush>
  </inkml:definitions>
  <inkml:trace contextRef="#ctx0" brushRef="#br0">297 1 7495,'0'0'17772,"-7"9"-17110,-104 120 1424,3-5-575,43-40-3368,60-81-3975,4-11 2966,3-15-449,-1 22 2975,6-36-6520</inkml:trace>
</inkml:ink>
</file>

<file path=ppt/ink/ink6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0:41.242"/>
    </inkml:context>
    <inkml:brush xml:id="br0">
      <inkml:brushProperty name="width" value="0.025" units="cm"/>
      <inkml:brushProperty name="height" value="0.025" units="cm"/>
    </inkml:brush>
  </inkml:definitions>
  <inkml:trace contextRef="#ctx0" brushRef="#br0">0 0 15695,'0'0'5370,"2"12"-3752,35 181 3806,-30-165-5194,2 0 1,1-1-1,2 0 1,0-1-1,21 31 0,93 116-382,-67-105-3977,-58-66 3587,0-1-1,0 0 1,0 0 0,0 0 0,1 0-1,-1 0 1,0 0 0,1 0 0,-1 0 0,1 0-1,-1-1 1,1 1 0,2 0 0,4 0-7210</inkml:trace>
</inkml:ink>
</file>

<file path=ppt/ink/ink6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0:41.567"/>
    </inkml:context>
    <inkml:brush xml:id="br0">
      <inkml:brushProperty name="width" value="0.025" units="cm"/>
      <inkml:brushProperty name="height" value="0.025" units="cm"/>
    </inkml:brush>
  </inkml:definitions>
  <inkml:trace contextRef="#ctx0" brushRef="#br0">0 1 19026,'0'0'13068,"60"27"-18000,-44-15-898,-5-1-2946</inkml:trace>
</inkml:ink>
</file>

<file path=ppt/ink/ink6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0:41.923"/>
    </inkml:context>
    <inkml:brush xml:id="br0">
      <inkml:brushProperty name="width" value="0.025" units="cm"/>
      <inkml:brushProperty name="height" value="0.025" units="cm"/>
    </inkml:brush>
  </inkml:definitions>
  <inkml:trace contextRef="#ctx0" brushRef="#br0">14 1 17328,'0'0'10570,"-13"49"-9384,13-38-770,3 1-384,7-2-288,5-3-1634,-1-7-2050,-1 0-2914</inkml:trace>
</inkml:ink>
</file>

<file path=ppt/ink/ink6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0:42.563"/>
    </inkml:context>
    <inkml:brush xml:id="br0">
      <inkml:brushProperty name="width" value="0.025" units="cm"/>
      <inkml:brushProperty name="height" value="0.025" units="cm"/>
    </inkml:brush>
  </inkml:definitions>
  <inkml:trace contextRef="#ctx0" brushRef="#br0">48 1 17328,'0'0'10410,"-1"10"-9967,-18 122 80,8-65 260,2 1 0,1 78 0,9-143-774,-1 0-1,1 0 1,0 0-1,0 0 1,0 0-1,0 0 1,1-1-1,-1 1 1,1 0-1,0-1 1,-1 1-1,1-1 1,0 0-1,1 0 1,-1 1-1,0-1 1,1-1 0,-1 1-1,1 0 1,-1-1-1,1 1 1,0-1-1,0 0 1,0 0-1,-1 0 1,1 0-1,0 0 1,0-1-1,0 1 1,4-1-1,49 5-2676,-10-10-4521,-16-6 175</inkml:trace>
</inkml:ink>
</file>

<file path=ppt/ink/ink6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0:43.350"/>
    </inkml:context>
    <inkml:brush xml:id="br0">
      <inkml:brushProperty name="width" value="0.025" units="cm"/>
      <inkml:brushProperty name="height" value="0.025" units="cm"/>
    </inkml:brush>
  </inkml:definitions>
  <inkml:trace contextRef="#ctx0" brushRef="#br0">145 35 15919,'0'0'5039,"-9"0"-3352,3-1-1570,1 1 0,0 0 0,0 1 0,-1-1 0,1 1 0,0 0 0,0 0 0,0 1 0,0 0 0,0 0 0,0 0 0,0 0 0,1 1 0,-1-1 0,1 1 0,-1 1 0,1-1 0,0 0 0,1 1 0,-1 0 0,0 0 0,-4 8 0,5-8 10,0-1 0,1 1 0,0 0 0,-1 1 0,2-1 0,-1 0 0,0 0 0,1 1 0,0-1 0,0 1 0,0-1 0,1 1 0,-1 6 0,3-9-119,0-1 1,0-1-1,0 1 1,0 0 0,0-1-1,0 1 1,0-1-1,1 1 1,-1-1 0,0 0-1,0 0 1,0 0-1,1 0 1,-1 0 0,0-1-1,0 1 1,4-2-1,4-1 4,-1-1-1,0-1 0,0 0 0,0 0 0,-1 0 1,1-1-1,-1-1 0,-1 1 0,1-1 0,-1-1 1,0 1-1,-1-1 0,0 0 0,0-1 0,-1 1 0,0-1 1,0 0-1,-1-1 0,0 1 0,2-13 0,-14 59-4,3-19 106,1 0 0,0 1 0,-1 29 0,5-47-105,0 0 0,0-1 0,0 1 0,0 0 0,1-1-1,-1 1 1,0 0 0,0-1 0,0 1 0,0-1-1,1 1 1,-1 0 0,0-1 0,1 1 0,-1-1-1,0 1 1,1-1 0,-1 1 0,1-1 0,-1 1 0,0-1-1,1 1 1,-1-1 0,1 0 0,0 1 0,-1-1-1,1 0 1,-1 1 0,2-1 0,22 0 430,22-20 293,1-24-503,-39 35-198,0 1-1,1-1 0,0 2 0,16-12 0,-24 19-32,-1 0 1,1 0-1,-1 0 0,1 0 1,-1 0-1,1 0 0,-1 0 0,1 0 1,-1 0-1,1 0 0,0 0 1,-1 0-1,1 0 0,-1 0 0,1 0 1,-1 0-1,1 1 0,-1-1 1,0 0-1,1 0 0,-1 1 0,1-1 1,-1 0-1,1 1 0,-1-1 1,0 0-1,1 1 0,-1-1 1,0 0-1,1 1 0,-1-1 0,0 1 1,0-1-1,1 1 0,-1-1 1,0 1-1,0-1 0,0 1 0,0-1 1,1 1-1,-1-1 0,0 1 1,0-1-1,0 1 0,0-1 0,0 1 1,0-1-1,-1 1 0,1-1 1,0 2-1,0 36 96,0-30-69,0-4-14,0 1 0,0-1 0,0 0 0,0 1 0,1-1 0,0 0 1,0 1-1,3 6 0,-4-10-2,1 0 1,-1-1-1,1 1 1,-1-1-1,1 1 1,-1 0-1,1-1 1,-1 1 0,1-1-1,0 1 1,-1-1-1,1 0 1,0 1-1,-1-1 1,1 0-1,0 1 1,0-1-1,-1 0 1,1 0-1,1 1 1,26-9 399,2-12-165,-27 17-250,1 0 0,-1 0-1,1 0 1,0 1 0,0 0 0,0-1 0,0 1-1,0 1 1,0-1 0,1 1 0,-1-1-1,8 0 1,-11 3-5,-1-1 0,1 1 0,0-1-1,-1 1 1,1-1 0,-1 1 0,1 0-1,-1-1 1,1 1 0,-1 0 0,1 0-1,-1-1 1,1 1 0,-1 0 0,0 0-1,0 0 1,1 0 0,-1-1 0,0 1-1,0 0 1,0 0 0,0 0 0,0 0 0,0 0-1,0-1 1,0 2 0,-1 34 56,1-28-30,0-6 3,0 0 0,0-1 0,-1 1 0,1-1 0,1 1 0,-1 0 0,0-1 0,0 1 0,1-1 0,-1 1 0,1-1 0,-1 1 0,1-1 0,-1 1 0,1-1 0,0 1 0,0-1 0,0 0 0,0 1 0,2 1 0,-2-3 35,1 0 1,0 1 0,-1-1 0,1 0 0,0 0 0,-1 0 0,1 0 0,0-1 0,-1 1 0,1 0 0,0-1 0,-1 1 0,1-1 0,-1 1 0,1-1 0,-1 0 0,1 0 0,-1 0 0,1 0-1,-1 0 1,2-1 0,48-42 492,-45 36-543,1 1 1,0 0 0,0 1-1,1 0 1,0 0 0,0 1-1,0 0 1,1 0 0,15-6 0,-24 12-13,1-1 0,0 0 0,-1 1 0,1-1 0,0 1 0,-1-1 0,1 1 0,-1 0 0,1-1 0,-1 1 0,1-1 0,-1 1 0,1 0 0,-1-1 0,0 1 0,1 0 0,-1 0 0,0-1 1,0 1-1,0 0 0,1 0 0,-1-1 0,0 1 0,0 0 0,0 0 0,0 0 0,0-1 0,0 1 0,-1 0 0,1 0 0,0 0 0,-2 31 142,-2 26-586,4-58 310,0 0-1,0 1 1,0-1 0,0 0-1,0 0 1,0 1-1,0-1 1,0 0 0,0 0-1,1 1 1,-1-1 0,0 0-1,0 0 1,0 0 0,0 0-1,1 1 1,-1-1-1,0 0 1,0 0 0,0 0-1,1 0 1,-1 0 0,0 1-1,0-1 1,1 0 0,-1 0-1,0 0 1,0 0-1,1 0 1,-1 0 0,0 0-1,0 0 1,1 0 0,-1 0-1,0 0 1,0 0 0,1 0-1,-1 0 1,0 0 0,0 0-1,1 0 1,-1-1-1,0 1 1,0 0 0,0 0-1,1 0 1,8-4-8750</inkml:trace>
</inkml:ink>
</file>

<file path=ppt/ink/ink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8.658"/>
    </inkml:context>
    <inkml:brush xml:id="br0">
      <inkml:brushProperty name="width" value="0.025" units="cm"/>
      <inkml:brushProperty name="height" value="0.025" units="cm"/>
    </inkml:brush>
  </inkml:definitions>
  <inkml:trace contextRef="#ctx0" brushRef="#br0">41 0 18129,'0'0'2931,"-3"12"-1645,-7 20-300,2 0-1,1 1 1,-5 65-1,11-86-811,1 0 1,1 0-1,0 0 0,1 0 0,0 0 1,8 21-1,-8-27-143,1 0 0,0 0 0,0 0 0,0 0 0,1-1 0,0 1 0,0-1-1,0 0 1,1 0 0,0-1 0,0 1 0,0-1 0,9 6 0,-13-10 30,-1 1 0,1-1 1,0 1-1,0-1 0,-1 1 0,1-1 0,0 0 1,0 1-1,0-1 0,-1 0 0,1 1 0,0-1 0,0 0 1,0 0-1,0 0 0,0 0 0,0 0 0,0 0 1,-1 0-1,1 0 0,0-1 0,0 1 0,0 0 0,0 0 1,0-1-1,-1 1 0,2-1 0,-1 0 15,0 0 0,0 0 0,0-1 0,0 1 1,0 0-1,0-1 0,-1 1 0,1-1 0,-1 1 0,1-1 0,-1 1 0,1-1 0,-1 1 0,0-3 0,0-66 869,-1 55-922,1 6-4,-1 0-1,0 0 0,0 0 0,0 1 0,-1-1 0,0 0 0,-1 1 1,0-1-1,0 1 0,-1 0 0,0 0 0,-1 1 0,1-1 0,-2 1 1,1 0-1,-1 0 0,0 0 0,0 1 0,-8-6 0,13 11-22,1 0-1,-1 1 0,0-1 1,0 1-1,0-1 0,0 1 0,1-1 1,-1 1-1,0 0 0,0-1 1,0 1-1,0 0 0,0 0 0,0-1 1,0 1-1,0 0 0,0 0 1,0 0-1,0 0 0,0 1 0,0-1 1,0 0-1,-2 1 0,4-1-5,-1 1 0,0 0-1,0-1 1,1 1 0,-1 0-1,0-1 1,1 1 0,-1 0-1,0-1 1,1 1 0,-1-1-1,1 1 1,-1-1 0,1 1-1,0-1 1,-1 0 0,1 1-1,-1-1 1,1 0 0,0 1-1,-1-1 1,1 0 0,0 0-1,-1 1 1,1-1 0,0 0-1,-1 0 1,1 0 0,0 0-1,-1 0 1,1 0 0,0 0-1,1 0 1,18 3-942,1 0-1,-1-1 1,1-2 0,-1 0-1,29-3 1,-23-1-2329,1-1-1,-1-1 1,41-15 0,-29 6-1919</inkml:trace>
</inkml:ink>
</file>

<file path=ppt/ink/ink6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0:44.299"/>
    </inkml:context>
    <inkml:brush xml:id="br0">
      <inkml:brushProperty name="width" value="0.025" units="cm"/>
      <inkml:brushProperty name="height" value="0.025" units="cm"/>
    </inkml:brush>
  </inkml:definitions>
  <inkml:trace contextRef="#ctx0" brushRef="#br0">1 28 10954,'-1'-28'10497,"6"44"-5995,5 48-2605,-8 5-203,-9 89-1,0-52-1012,7-102-662,-1 1 2,1 0 1,0 0-1,0-1 0,1 1 0,-1 0 1,1 0-1,1 5 0,-2-10-17,1 1 1,-1 0-1,0-1 0,1 1 0,-1-1 0,0 1 1,1-1-1,-1 1 0,1-1 0,-1 1 0,1-1 1,-1 1-1,1-1 0,-1 0 0,1 1 0,-1-1 1,1 0-1,0 1 0,-1-1 0,1 0 0,-1 0 1,2 1-1,23-8 143,-17 1-115,-1 0 1,1 0 0,-1 0 0,0-1 0,-1 0 0,9-11 0,-10 11-13,0 0 1,1 1 0,0-1-1,0 1 1,0 0 0,1 1 0,0 0-1,14-8 1,-20 12-22,-1 1 0,1 0 0,0 0 1,0-1-1,0 1 0,-1 0 0,1 0 0,0 0 0,0 0 0,0 0 1,-1 0-1,1 0 0,0 0 0,0 0 0,0 0 0,-1 0 0,1 0 0,0 1 1,0-1-1,-1 0 0,1 0 0,0 1 0,0-1 0,-1 1 0,1-1 1,0 1-1,-1-1 0,1 1 0,0 0 0,11 28-58,-8 42-45,-4-65 101,0-2 10,0-1 0,0 1-1,0-1 1,0 1 0,0-1 0,-1 1 0,0-1 0,0 1 0,0-1-1,0 0 1,0 0 0,-1 0 0,-2 6 0,2-8-3,0 1 0,0-1 0,0 0 1,0 0-1,0 0 0,0 0 0,0 0 0,-1 0 1,1 0-1,0-1 0,0 1 0,-1-1 0,1 0 0,0 0 1,0 1-1,-1-1 0,1-1 0,0 1 0,-1 0 0,1-1 1,0 1-1,-3-2 0,-1 0-3,0 0 0,1 0 0,-1-1 1,1 0-1,0 0 0,0 0 0,0 0 0,0-1 0,1 0 1,-1 0-1,-6-9 0,-13-10-191,23 22-1230,1 6-5302,0-1 3717,3 5-4826</inkml:trace>
</inkml:ink>
</file>

<file path=ppt/ink/ink6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0:45.063"/>
    </inkml:context>
    <inkml:brush xml:id="br0">
      <inkml:brushProperty name="width" value="0.025" units="cm"/>
      <inkml:brushProperty name="height" value="0.025" units="cm"/>
    </inkml:brush>
  </inkml:definitions>
  <inkml:trace contextRef="#ctx0" brushRef="#br0">166 349 8904,'0'0'14051,"-8"-7"-12706,-26-18-170,32 24-1107,0 0 0,0 1 0,0-1 0,0 1 0,0-1 0,0 1 0,0 0 0,0-1 0,0 1 0,0 1 0,0-1 0,0 0 0,0 0 0,0 1 0,0-1 0,0 1 0,0-1 1,0 1-1,0 0 0,1 0 0,-1 0 0,0 0 0,0 0 0,1 0 0,-1 1 0,1-1 0,-1 0 0,-1 3 0,-34 41 783,36-44-830,-22 42 638,22-41-629,0 1 0,0-1-1,0 0 1,1 1 0,-1-1 0,1 1 0,-1-1 0,1 1-1,0-1 1,0 1 0,0-1 0,0 1 0,0-1 0,0 1-1,1-1 1,-1 1 0,2 2 0,-1-4-11,0 0-1,0 0 1,0-1 0,0 1 0,0 0-1,0-1 1,0 1 0,0 0-1,0-1 1,0 1 0,0-1 0,1 0-1,-1 1 1,0-1 0,0 0-1,0 0 1,1 0 0,-1 0 0,0 0-1,0 0 1,1 0 0,-1 0 0,0 0-1,0-1 1,1 1 0,-1 0-1,0-1 1,2 0 0,32-17 644,-21 5-568,-2 0-1,1 0 0,-2-1 0,0-1 0,0 0 1,-2 0-1,0-1 0,0 0 0,-2-1 0,0 0 1,7-24-1,-5 5 89,-2 0-1,0 0 1,-3-1 0,0-58 0,-6 87-183,-4 19 0,-5 22 0,-2 27 0,2 0 0,-6 122 0,17-178-75,-1-1 0,1 0 0,0 1 0,1-1 0,-1 1 0,0-1 0,1 0 0,0 1 0,0-1 0,0 0 0,0 0 0,0 0 0,1 0 0,0 0 0,-1 0 0,1 0 0,0 0 0,0 0 0,1-1 1,-1 1-1,0-1 0,1 0 0,0 0 0,-1 0 0,1 0 0,0 0 0,0 0 0,0-1 0,0 1 0,0-1 0,1 0 0,-1 0 0,0 0 0,0-1 0,1 1 0,-1-1 0,1 1 0,-1-1 0,0 0 0,1-1 0,-1 1 0,1-1 0,-1 1 0,5-2 0,16-7-5279,-4-9-1997</inkml:trace>
</inkml:ink>
</file>

<file path=ppt/ink/ink6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0:45.456"/>
    </inkml:context>
    <inkml:brush xml:id="br0">
      <inkml:brushProperty name="width" value="0.025" units="cm"/>
      <inkml:brushProperty name="height" value="0.025" units="cm"/>
    </inkml:brush>
  </inkml:definitions>
  <inkml:trace contextRef="#ctx0" brushRef="#br0">80 31 19955,'0'0'10607,"-9"6"-10735,1 0 326,1 1 0,0-1-1,0 1 1,0 1 0,-8 11 0,13-16-141,0 1 0,-1-1 1,1 1-1,1-1 0,-1 1 1,0 0-1,1-1 0,0 1 0,0 0 1,0 0-1,0 0 0,1 0 1,0 0-1,-1 0 0,1 0 1,1 0-1,-1 0 0,1 0 1,1 7-1,-1-10-57,0 0 0,0 0 0,0 0 0,0 0 0,0 0 0,0 0 0,0 0 0,0 0 0,0-1 0,1 1 0,-1-1 0,0 1 0,1-1 0,-1 1 0,0-1 0,1 1 0,-1-1 0,0 0 0,1 0 0,-1 0 0,0 0 0,1 0 0,-1 0 0,1 0 0,-1 0 0,0-1 0,1 1 0,-1 0 0,0-1 0,2 0 0,41-16 0,-35 10 0,0 0 0,0-1 0,-1 0 0,0 0 0,0 0 0,-1-1 0,0 0 0,-1-1 0,0 0 0,-1 0 0,0 0 0,0 0 0,-1-1 0,0 0 0,3-19 0,-11 52 8,1-6 3,0 0-1,1 0 1,0 32 0,2-46-20,0 1 0,0 0 0,0 0 1,0-1-1,1 1 0,0 0 0,-1-1 0,1 1 0,0 0 1,0-1-1,0 1 0,1-1 0,-1 0 0,0 1 1,1-1-1,0 0 0,-1 0 0,1 0 0,0 0 1,0 0-1,0 0 0,1 0 0,-1-1 0,0 1 1,1-1-1,-1 0 0,1 0 0,-1 0 0,5 2 0,0-2-833,-1 0-1,1 0 0,0-1 1,-1 0-1,1 0 0,7-1 1,16-5-7812</inkml:trace>
</inkml:ink>
</file>

<file path=ppt/ink/ink6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0:46.188"/>
    </inkml:context>
    <inkml:brush xml:id="br0">
      <inkml:brushProperty name="width" value="0.025" units="cm"/>
      <inkml:brushProperty name="height" value="0.025" units="cm"/>
    </inkml:brush>
  </inkml:definitions>
  <inkml:trace contextRef="#ctx0" brushRef="#br0">1 1 4292,'0'0'-993</inkml:trace>
</inkml:ink>
</file>

<file path=ppt/ink/ink6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0:46.731"/>
    </inkml:context>
    <inkml:brush xml:id="br0">
      <inkml:brushProperty name="width" value="0.025" units="cm"/>
      <inkml:brushProperty name="height" value="0.025" units="cm"/>
    </inkml:brush>
  </inkml:definitions>
  <inkml:trace contextRef="#ctx0" brushRef="#br0">0 151 16720,'0'0'5552,"12"6"-5115,-1-1-391,1 0-1,-1 0 0,1-1 0,-1-1 0,1 0 0,0 0 0,1-1 0,20 0 0,499-43 366,-168 5 1244,958 15 1009,-901 23-2611,-221-2-331,412-4 717,-3-34-3925,-456 16-86,-12-7-2054</inkml:trace>
</inkml:ink>
</file>

<file path=ppt/ink/ink6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1:00.827"/>
    </inkml:context>
    <inkml:brush xml:id="br0">
      <inkml:brushProperty name="width" value="0.025" units="cm"/>
      <inkml:brushProperty name="height" value="0.025" units="cm"/>
    </inkml:brush>
  </inkml:definitions>
  <inkml:trace contextRef="#ctx0" brushRef="#br0">93 130 4260,'0'0'1591,"-8"-9"-1538,-24-25-106,30 32 66,0 1 0,0-1 0,0 1 1,-1 0-1,1 0 0,0 0 0,-1 0 0,1 0 0,0 1 1,-1-1-1,1 1 0,-1 0 0,1-1 0,-1 1 0,-3 1 1,-6 1 3853,20 2-3905,39 15 984,25 0 1080,-47-11-1775,1-1 1,1-2-1,36 4 1,30-6-223,-40-2-19,0 2 0,96 18 0,-85-5 58,0-2 0,0-3 0,100 3 0,318-28-41,1 1-1,496-33 711,-505 22-670,-277 19-43,314 17 13,128-6 166,-358-8-149,124-11-24,2-1 9,500-21 393,-1 0-330,-690 36-78,226-2 213,-422 1-219,-9 0-15,1 0-1,-1 0 1,0-1 0,0 0 0,0-1 0,18-6 0,-28 8-151,0-1 1,0 0-1,0 0 1,0 0-1,-1 1 1,1-1-1,0 0 1,0 0-1,0-1 1,-1 1 0,1 0-1,-1 0 1,1 0-1,-1 0 1,1-3-1,4-14-4064</inkml:trace>
</inkml:ink>
</file>

<file path=ppt/ink/ink6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2:53.019"/>
    </inkml:context>
    <inkml:brush xml:id="br0">
      <inkml:brushProperty name="width" value="0.025" units="cm"/>
      <inkml:brushProperty name="height" value="0.025" units="cm"/>
    </inkml:brush>
  </inkml:definitions>
  <inkml:trace contextRef="#ctx0" brushRef="#br0">21 0 8552,'0'0'17553,"10"73"-17073,-10-33-192,-3 1-127,-3-1-97,0 0-64,0-6-1250,5-3-1504,-2-8-834,0-6-1440,0-7-3076</inkml:trace>
</inkml:ink>
</file>

<file path=ppt/ink/ink6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2:53.378"/>
    </inkml:context>
    <inkml:brush xml:id="br0">
      <inkml:brushProperty name="width" value="0.025" units="cm"/>
      <inkml:brushProperty name="height" value="0.025" units="cm"/>
    </inkml:brush>
  </inkml:definitions>
  <inkml:trace contextRef="#ctx0" brushRef="#br0">1 40 14350,'0'0'6694,"61"13"-5541,-30-13-96,3-1-448,2-7-417,-3 0-128,-2 1-96,-5 1-737,-6 1-1153,-5 0-1345,-6 0-1858,-5-3-4996</inkml:trace>
</inkml:ink>
</file>

<file path=ppt/ink/ink6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2:53.721"/>
    </inkml:context>
    <inkml:brush xml:id="br0">
      <inkml:brushProperty name="width" value="0.025" units="cm"/>
      <inkml:brushProperty name="height" value="0.025" units="cm"/>
    </inkml:brush>
  </inkml:definitions>
  <inkml:trace contextRef="#ctx0" brushRef="#br0">0 63 16207,'0'0'9513,"31"-32"-9481,2 28 0,3 2-896,4-5-1282,0-1-1506,0-2-3202</inkml:trace>
</inkml:ink>
</file>

<file path=ppt/ink/ink6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2:54.050"/>
    </inkml:context>
    <inkml:brush xml:id="br0">
      <inkml:brushProperty name="width" value="0.025" units="cm"/>
      <inkml:brushProperty name="height" value="0.025" units="cm"/>
    </inkml:brush>
  </inkml:definitions>
  <inkml:trace contextRef="#ctx0" brushRef="#br0">175 0 18449,'0'0'4704,"-11"4"-3066,-1 2-1279,-1 0 0,1 0 0,0 1 0,1 1 0,0 0 0,-16 14 0,23-18-328,0 0 0,0 0 1,0 0-1,0 1 1,1-1-1,-1 1 0,1 0 1,0 0-1,1 0 0,-1 1 1,1-1-1,0 0 1,0 1-1,1 0 0,0-1 1,0 1-1,0 0 0,1 0 1,-1-1-1,2 12 0,0-15-74,0 1 0,0-1 0,0 0 0,0 1-1,0-1 1,0 0 0,1 0 0,-1 0 0,1 0-1,0 0 1,-1-1 0,1 1 0,0 0-1,0-1 1,0 1 0,0-1 0,1 0 0,-1 0-1,0 0 1,0 0 0,4 1 0,60 16-1587,-34-11 730,-28-6 863,-1 0-1,1 1 1,-1-1 0,1 1 0,-1 0 0,0 0-1,0 0 1,1 1 0,-2-1 0,1 1 0,0 0-1,0-1 1,-1 1 0,0 0 0,4 7 0,-4-8 129,-2 0-1,1 0 1,0 0 0,0 1 0,-1-1 0,1 0 0,-1 1-1,0-1 1,1 0 0,-1 1 0,0-1 0,0 0 0,-1 1-1,1-1 1,0 0 0,-1 1 0,0-1 0,1 0 0,-1 0-1,0 1 1,0-1 0,0 0 0,-1 0 0,1 0 0,0 0-1,-3 3 1,-4 4 408,-1-1 0,0 0 1,0 0-1,0 0 0,-1-1 0,-17 9 0,21-13-307,0 0 1,1 0-1,-1-1 0,-1 0 1,1-1-1,0 1 0,0-1 1,0 0-1,-1-1 0,1 1 1,-1-1-1,1 0 0,0-1 1,-9-1-1,14 2-293,1 0 0,-1 0-1,0 0 1,0-1 0,1 1 0,-1 0-1,0 0 1,1 0 0,-1-1 0,0 1-1,1 0 1,-1 0 0,0-1 0,1 1-1,-1-1 1,1 1 0,-1-1 0,1 1 0,-1-1-1,1 1 1,-1-1 0,1 1 0,-1-1-1,1 0 1,0 1 0,-1-1 0,1 1-1,0-1 1,0 0 0,-1 1 0,1-1-1,0 0 1,0 0 0,0 1 0,0-1 0,0 0-1,0 1 1,0-1 0,0 0 0,0 0-1,0 1 1,1-1 0,-1 0 0,0 1-1,0-1 1,1 0 0,-1 1 0,0-1-1,1 0 1,-1 1 0,0-1 0,1 1 0,-1-1-1,1 1 1,-1-1 0,2 0 0,30-28-10442,-10 15-1197</inkml:trace>
  <inkml:trace contextRef="#ctx0" brushRef="#br0" timeOffset="1">370 179 14157,'0'0'16048,"35"11"-41384</inkml:trace>
</inkml:ink>
</file>

<file path=ppt/ink/ink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9.325"/>
    </inkml:context>
    <inkml:brush xml:id="br0">
      <inkml:brushProperty name="width" value="0.025" units="cm"/>
      <inkml:brushProperty name="height" value="0.025" units="cm"/>
    </inkml:brush>
  </inkml:definitions>
  <inkml:trace contextRef="#ctx0" brushRef="#br0">89 20 9513,'0'0'11755,"-9"8"-10479,1 1-1037,0 0 0,1 0 0,0 1 1,0 0-1,1 0 0,0 1 0,1 0 0,0 0 0,0 0 1,2 1-1,-1 0 0,2-1 0,-1 1 0,0 12 0,3-17-180,0-1-1,0 0 1,0 1-1,1-1 0,0 0 1,0 0-1,0 1 0,1-1 1,4 10-1,-4-14-43,-1 0 0,1 0 0,-1 0-1,1 0 1,-1 0 0,1 0 0,0-1 0,0 1-1,0-1 1,0 1 0,0-1 0,0 0 0,1 1-1,-1-1 1,0 0 0,1-1 0,-1 1 0,1 0-1,-1-1 1,0 1 0,1-1 0,-1 0 0,1 0-1,-1 0 1,1 0 0,-1 0 0,5-1 0,-3 0 3,-1 0 0,1-1 0,-1 1 1,1-1-1,-1 1 0,0-1 0,0 0 0,0 0 1,0-1-1,0 1 0,0 0 0,0-1 1,-1 0-1,1 0 0,3-5 0,32-55 99,-28 46-104,3-10-104,-8 17 221,-1 1-1,2-1 1,-1 1-1,1 1 1,1-1-1,9-10 1,-15 18-105,1-1 1,-1 1-1,1 0 1,-1 0 0,1 1-1,-1-1 1,1 0-1,0 0 1,-1 1 0,1-1-1,0 1 1,0-1-1,-1 1 1,1 0 0,0 0-1,0 0 1,2 0-1,-1 0-24,0 1-1,0 0 1,0 0-1,-1 0 0,1 1 1,0-1-1,-1 1 0,1-1 1,-1 1-1,1 0 1,-1 0-1,0 0 0,4 5 1,-1-2-3,0 1 0,0 0 0,-1 1 0,1-1 0,-2 1 0,1 0 1,-1 0-1,0 0 0,0 1 0,-1-1 0,0 1 0,0-1 0,-1 1 0,0 0 1,0-1-1,-1 1 0,0 0 0,0 0 0,-3 13 0,3-20 4,1-1-1,-1 1 0,0 0 0,0-1 1,0 1-1,1-1 0,-1 1 0,0-1 1,1 1-1,-1 0 0,0-1 0,1 1 1,-1-1-1,1 1 0,-1-1 1,1 0-1,-1 1 0,1-1 0,-1 1 1,1-1-1,-1 0 0,1 0 0,-1 1 1,1-1-1,0 0 0,-1 0 0,1 0 1,0 1-1,-1-1 0,1 0 1,-1 0-1,1 0 0,0 0 0,-1 0 1,1 0-1,0 0 0,-1-1 0,1 1 1,0 0-1,30-5 98,-18-1-100,0 0 0,0 0 0,0-1 0,-1 0 0,0-1 0,0-1 0,-1 0 0,12-13 0,9-11-32,34-44 0,-63 77-67,-3 10-26,-3 12 58,0-10 72,1 0-1,0 0 0,0 0 1,2 0-1,-1 1 0,3 21 1,-1-31 1,-1 0 0,1 0 1,0 0-1,0-1 0,0 1 0,0 0 1,0-1-1,1 1 0,-1 0 1,1-1-1,0 0 0,0 1 0,0-1 1,0 0-1,0 0 0,0 0 0,0 0 1,1 0-1,-1-1 0,1 1 1,-1-1-1,1 0 0,0 1 0,-1-1 1,1 0-1,0 0 0,0-1 1,0 1-1,0-1 0,0 1 0,-1-1 1,1 0-1,4 0 0,0-1 56,0 0 0,0 0 0,0 0 0,-1-1 0,1 0 0,0-1 0,-1 1 0,0-1 0,1 0 0,-1-1 0,0 1 0,-1-1-1,1 0 1,-1-1 0,1 0 0,-1 1 0,-1-2 0,1 1 0,6-10 0,-6 8 51,-1 1 1,0-1-1,0 0 0,0 0 1,-1 0-1,0 0 0,-1-1 1,1 1-1,-2-1 0,1 0 0,-1 1 1,0-1-1,0 0 0,-1 0 1,0 0-1,-1 0 0,-1-11 1,1 16-99,0 1 0,0-1 0,0 1 0,-1 0 0,1-1 0,0 1 0,-1 0 0,0 0 0,1 0 1,-1 0-1,0 0 0,0 0 0,0 1 0,0-1 0,0 1 0,0-1 0,-1 1 0,1 0 0,0 0 0,-1 0 1,1 0-1,-5-1 0,-2 0-37,1 1 0,-1 0 0,1 0 0,-1 0 0,-13 2 0,22-1-4,0 0-1,0 0 0,0 0 0,0 0 0,-1 0 0,1 0 0,0-1 1,0 1-1,0 0 0,0 0 0,0 0 0,-1 0 0,1 0 0,0 0 1,0 0-1,0 0 0,0 0 0,-1 1 0,1-1 0,0 0 0,0 0 1,0 0-1,0 0 0,0 0 0,-1 0 0,1 0 0,0 0 0,0 0 0,0 0 1,0 0-1,0 1 0,0-1 0,0 0 0,-1 0 0,1 0 0,0 0 1,0 0-1,0 0 0,0 1 0,0-1 0,0 0 0,0 0 0,0 0 1,0 0-1,0 0 0,0 1 0,0-1 0,0 0 0,0 0 0,0 0 0,0 0 1,0 1-1,0-1 0,0 0 0,0 0 0,0 0 0,0 0 0,0 0 1,0 1-1,0-1 0,0 0 0,0 0 0,1 0 0,-1 0 0,0 0 1,0 0-1,0 1 0,13 5-3336,13-6-2946,7 0-3694</inkml:trace>
</inkml:ink>
</file>

<file path=ppt/ink/ink6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2:54.406"/>
    </inkml:context>
    <inkml:brush xml:id="br0">
      <inkml:brushProperty name="width" value="0.025" units="cm"/>
      <inkml:brushProperty name="height" value="0.025" units="cm"/>
    </inkml:brush>
  </inkml:definitions>
  <inkml:trace contextRef="#ctx0" brushRef="#br0">24 1 17296,'0'0'14798,"-24"49"-14637,24-48-386,9-1-1985,-4 0-3619</inkml:trace>
</inkml:ink>
</file>

<file path=ppt/ink/ink6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06.682"/>
    </inkml:context>
    <inkml:brush xml:id="br0">
      <inkml:brushProperty name="width" value="0.025" units="cm"/>
      <inkml:brushProperty name="height" value="0.025" units="cm"/>
    </inkml:brush>
  </inkml:definitions>
  <inkml:trace contextRef="#ctx0" brushRef="#br0">0 1 17649,'0'0'11483,"3"9"-10613,-1-4-833,0 0 1,1 1-1,-1-1 1,1 0 0,1 0-1,-1-1 1,1 1-1,-1-1 1,1 1 0,0-1-1,1 0 1,-1-1-1,1 1 1,0-1 0,0 0-1,0 0 1,0 0-1,0-1 1,1 0 0,-1 0-1,1 0 1,-1-1-1,8 2 1,-4-1-685,0-1 0,0 0 0,-1 0-1,1 0 1,0-1 0,0-1 0,10-1 0,-14 1-323,0 0 0,0-1 1,0 1-1,0-1 0,-1 0 0,1-1 1,-1 1-1,1-1 0,-1 0 0,0 0 0,0 0 1,0-1-1,5-6 0,12-14-8009</inkml:trace>
</inkml:ink>
</file>

<file path=ppt/ink/ink6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07.058"/>
    </inkml:context>
    <inkml:brush xml:id="br0">
      <inkml:brushProperty name="width" value="0.025" units="cm"/>
      <inkml:brushProperty name="height" value="0.025" units="cm"/>
    </inkml:brush>
  </inkml:definitions>
  <inkml:trace contextRef="#ctx0" brushRef="#br0">187 0 10570,'0'0'11883,"-41"82"-9320,18-41-545,1 5-417,-1-1-480,1 3-576,3-3-385,3-4-96,7-6-32,2-6-384,5-3-1314,2-8-1857,-2-8-1890</inkml:trace>
</inkml:ink>
</file>

<file path=ppt/ink/ink6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07.385"/>
    </inkml:context>
    <inkml:brush xml:id="br0">
      <inkml:brushProperty name="width" value="0.025" units="cm"/>
      <inkml:brushProperty name="height" value="0.025" units="cm"/>
    </inkml:brush>
  </inkml:definitions>
  <inkml:trace contextRef="#ctx0" brushRef="#br0">0 0 11371,'0'0'16816,"69"31"-16688,-35-31-32,1-1-1249,-3-6-1570,-8 2-1024,-8 1-994,-8 2-2946</inkml:trace>
  <inkml:trace contextRef="#ctx0" brushRef="#br0" timeOffset="1">7 127 14926,'0'0'11243,"50"34"-11115,-13-36-64,1-8-1025,1 0-2050,-4-2-2242,-5 1-5541</inkml:trace>
</inkml:ink>
</file>

<file path=ppt/ink/ink6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07.759"/>
    </inkml:context>
    <inkml:brush xml:id="br0">
      <inkml:brushProperty name="width" value="0.025" units="cm"/>
      <inkml:brushProperty name="height" value="0.025" units="cm"/>
    </inkml:brush>
  </inkml:definitions>
  <inkml:trace contextRef="#ctx0" brushRef="#br0">23 1 19026,'0'0'7111,"-22"65"-5862,22-45-192,0-2-545,7-4-383,10-5-97,8-4-417,3-5-864,3 0-673,2-9-1313,-3-7-1826,-2-5-4356</inkml:trace>
</inkml:ink>
</file>

<file path=ppt/ink/ink6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08.101"/>
    </inkml:context>
    <inkml:brush xml:id="br0">
      <inkml:brushProperty name="width" value="0.025" units="cm"/>
      <inkml:brushProperty name="height" value="0.025" units="cm"/>
    </inkml:brush>
  </inkml:definitions>
  <inkml:trace contextRef="#ctx0" brushRef="#br0">141 1 14253,'0'0'7015,"-40"64"-4260,23-32-513,-1 4-577,2 2-479,0 1-546,3-3-320,3-2-191,5-5-97,2-7 0,0-4 0,3-7-321,0-4-1344</inkml:trace>
</inkml:ink>
</file>

<file path=ppt/ink/ink6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08.442"/>
    </inkml:context>
    <inkml:brush xml:id="br0">
      <inkml:brushProperty name="width" value="0.025" units="cm"/>
      <inkml:brushProperty name="height" value="0.025" units="cm"/>
    </inkml:brush>
  </inkml:definitions>
  <inkml:trace contextRef="#ctx0" brushRef="#br0">39 0 19282,'0'0'4645,"-20"50"-3588,13-28-641,1 0-320,0-1-160,6-4-1826,0-4-1953,0-8-1891</inkml:trace>
</inkml:ink>
</file>

<file path=ppt/ink/ink6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08.785"/>
    </inkml:context>
    <inkml:brush xml:id="br0">
      <inkml:brushProperty name="width" value="0.025" units="cm"/>
      <inkml:brushProperty name="height" value="0.025" units="cm"/>
    </inkml:brush>
  </inkml:definitions>
  <inkml:trace contextRef="#ctx0" brushRef="#br0">59 1 16496,'0'0'9731,"8"0"-9175,75 3-153,-77-3-402,0 1-1,1 0 0,-1 1 0,0-1 0,0 1 0,0 0 0,0 1 1,0-1-1,-1 1 0,1 0 0,-1 1 0,9 6 0,-12-8 17,-1 1-1,1-1 0,0 1 0,-1 0 0,0-1 1,1 1-1,-1 0 0,0 0 0,0 0 1,-1 0-1,1 0 0,-1 0 0,1 0 0,-1 0 1,0 0-1,0 0 0,0 0 0,-1 0 1,1 0-1,-1 0 0,0-1 0,1 1 0,-1 0 1,-1 0-1,1 0 0,0 0 0,-1-1 0,1 1 1,-1-1-1,0 1 0,0-1 0,-2 3 1,-2 3 408,-1-1 0,0 0 0,0 0 0,-1 0 0,1-1 0,-1 0 1,-1 0-1,-13 6 0,14-9-277,1 0 0,-1-1-1,0 1 1,-1-2 0,1 1 0,0-1 0,0-1-1,-1 1 1,-9-2 0,15 1-205,1 0 0,0 0 0,-1-1 0,1 1 0,-1 0 0,1-1 0,0 0 0,-1 0-1,1 0 1,0 0 0,0 0 0,0 0 0,0 0 0,0-1 0,0 1 0,0-1 0,0 1 0,0-1 0,1 0 0,-1 0-1,1 0 1,-1 0 0,1 0 0,0 0 0,0 0 0,0 0 0,0 0 0,0-1 0,0 1 0,0 0 0,1-1 0,-1 1 0,1 0-1,0-1 1,0-2 0,2-6-4870,11-2-3406</inkml:trace>
</inkml:ink>
</file>

<file path=ppt/ink/ink6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09.189"/>
    </inkml:context>
    <inkml:brush xml:id="br0">
      <inkml:brushProperty name="width" value="0.025" units="cm"/>
      <inkml:brushProperty name="height" value="0.025" units="cm"/>
    </inkml:brush>
  </inkml:definitions>
  <inkml:trace contextRef="#ctx0" brushRef="#br0">0 0 16528,'0'0'7110,"54"43"-6053,-14-41-64,12-2-448,4 0-353,1-5-128,-7-3-1025,-10 2-2274,-11 4-897,-18 2-768</inkml:trace>
</inkml:ink>
</file>

<file path=ppt/ink/ink6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09.519"/>
    </inkml:context>
    <inkml:brush xml:id="br0">
      <inkml:brushProperty name="width" value="0.025" units="cm"/>
      <inkml:brushProperty name="height" value="0.025" units="cm"/>
    </inkml:brush>
  </inkml:definitions>
  <inkml:trace contextRef="#ctx0" brushRef="#br0">1 0 6054,'0'0'21524,"63"26"-21043,-17-26-321,3 0-160,2 0-2659,-5-3-3651</inkml:trace>
</inkml:ink>
</file>

<file path=ppt/ink/ink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150"/>
    </inkml:context>
    <inkml:brush xml:id="br0">
      <inkml:brushProperty name="width" value="0.025" units="cm"/>
      <inkml:brushProperty name="height" value="0.025" units="cm"/>
    </inkml:brush>
  </inkml:definitions>
  <inkml:trace contextRef="#ctx0" brushRef="#br0">119 245 13933,'0'0'2082,"1"-10"465,0-34 180,-1 43-2633,-1 0 0,1 0-1,-1-1 1,1 1 0,-1 0-1,0 0 1,1 0-1,-1 0 1,0 0 0,0 0-1,0 1 1,0-1 0,0 0-1,0 0 1,0 1-1,0-1 1,0 0 0,0 1-1,0-1 1,0 1 0,-1-1-1,1 1 1,0 0-1,0 0 1,0-1 0,-1 1-1,1 0 1,0 0 0,0 0-1,-1 0 1,1 0-1,0 1 1,0-1 0,-2 1-1,-2-1 89,0 1 0,0 0-1,0 0 1,0 0 0,0 1-1,-7 3 1,9-3-130,-1 1 0,1-1 1,0 1-1,0 0 0,1-1 1,-1 1-1,1 1 0,-1-1 1,1 0-1,0 0 0,0 1 1,0 0-1,1-1 0,-1 1 1,1 0-1,0-1 0,0 1 0,0 0 1,0 5-1,1-8-45,0-1-1,0 1 1,1 0-1,-1-1 1,0 1 0,1-1-1,-1 1 1,1-1-1,-1 1 1,0 0-1,1-1 1,-1 1 0,1-1-1,0 0 1,-1 1-1,1-1 1,-1 1-1,1-1 1,0 0 0,-1 1-1,1-1 1,0 0-1,-1 0 1,1 0-1,0 0 1,-1 1-1,1-1 1,0 0 0,-1 0-1,1 0 1,0 0-1,-1 0 1,1-1-1,1 1 1,28-4 174,-19-1-124,0 1 0,0-2-1,0 0 1,-1 0 0,0 0-1,0-2 1,-1 1 0,17-17-1,-3-1 10,39-53-1,-32 28 32,-9 15-188,-20 42-28,-10 27-51,0-8 277,2 1-1,1 1 1,2-1 0,0 1 0,2 0-1,2 46 1,0-70-74,0-1 1,0 0-1,0 0 0,1 0 0,0 0 0,0 0 0,0 0 0,0 0 1,0 0-1,0 0 0,1 0 0,-1-1 0,1 1 0,0 0 1,0-1-1,0 0 0,0 1 0,0-1 0,1 0 0,-1 0 1,1 0-1,-1 0 0,1-1 0,0 1 0,-1-1 0,1 1 1,0-1-1,0 0 0,0 0 0,0 0 0,0-1 0,0 1 1,1-1-1,-1 0 0,0 0 0,6 0 0,2-1 55,0 0-1,1-1 1,-1-1 0,0 0-1,-1 0 1,1-1 0,-1 0-1,1-1 1,11-7 0,3-5-4,39-33 1,-41 30-231,45-29 0,-68 48 124,1 1 0,-1 0 0,1-1 0,-1 1 0,1 0 0,0-1 0,-1 1 0,1 0 0,-1 0 1,1 0-1,0-1 0,-1 1 0,1 0 0,0 0 0,-1 0 0,1 0 0,-1 0 0,1 0 0,0 0 0,-1 1 0,1-1 0,0 0 1,-1 0-1,1 0 0,-1 1 0,1-1 0,0 0 0,-1 1 0,1-1 0,-1 0 0,1 1 0,-1-1 0,1 1 0,-1-1 0,0 1 1,1-1-1,-1 1 0,1-1 0,-1 1 0,0-1 0,1 1 0,-1-1 0,0 1 0,0 0 0,0-1 0,1 1 0,-1-1 0,0 1 1,0 0-1,0-1 0,0 1 0,0 0 0,0-1 0,0 2 0,-1 48 23,0-35-3,1-11 11,0 1-1,0-1 1,0 1 0,0-1-1,1 1 1,0-1-1,0 1 1,0-1 0,0 1-1,3 3 1,-3-7 9,0 1 1,1-1-1,-1 0 0,1 0 1,-1 0-1,1 0 0,0 0 1,-1 0-1,1 0 0,0-1 1,0 1-1,0-1 1,-1 1-1,1-1 0,0 0 1,0 0-1,0 0 0,0 0 1,0 0-1,0 0 0,-1 0 1,1 0-1,0-1 0,0 1 1,0-1-1,0 1 0,1-2 1,14-4 31,-1 0-1,0-1 1,0 0 0,-1-2-1,0 0 1,-1 0 0,14-13-1,-15 12-483,1 0-1,0 0 0,1 1 0,-1 1 1,2 1-1,-1 0 0,26-8 1,-34 14 417,-5 2-2332</inkml:trace>
</inkml:ink>
</file>

<file path=ppt/ink/ink6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09.942"/>
    </inkml:context>
    <inkml:brush xml:id="br0">
      <inkml:brushProperty name="width" value="0.025" units="cm"/>
      <inkml:brushProperty name="height" value="0.025" units="cm"/>
    </inkml:brush>
  </inkml:definitions>
  <inkml:trace contextRef="#ctx0" brushRef="#br0">202 49 10922,'0'0'9524,"7"-9"-6844,19-24-353,-26 33-2283,0 0 0,0 0-1,0 0 1,0 0-1,0 0 1,0 0 0,0 0-1,0-1 1,0 1-1,0 0 1,0 0 0,1 0-1,-1 0 1,0 0-1,0 0 1,0-1 0,0 1-1,0 0 1,0 0-1,0 0 1,0 0 0,0 0-1,0-1 1,0 1 0,0 0-1,0 0 1,-1 0-1,1 0 1,0 0 0,0 0-1,0-1 1,0 1-1,0 0 1,0 0 0,0 0-1,0 0 1,0 0-1,0 0 1,0 0 0,-1-1-1,1 1 1,0 0-1,0 0 1,0 0 0,0 0-1,0 0 1,0 0-1,-1 0 1,1 0 0,0 0-1,0 0 1,0 0-1,0 0 1,-14-2 532,-11 5-565,11 1 18,1 1 0,0 0-1,0 1 1,0 0 0,1 1 0,0 1 0,-20 16 0,25-19-14,1 0 1,0 1-1,0 0 1,1 0-1,0 0 1,0 1 0,0 0-1,1-1 1,0 2-1,0-1 1,1 0 0,0 1-1,0 0 1,-2 15-1,4-22-12,1 1-1,0-1 0,0 1 0,0 0 0,0-1 0,0 1 1,0-1-1,1 1 0,-1-1 0,0 1 0,1-1 1,-1 1-1,1-1 0,0 1 0,-1-1 0,1 1 1,0-1-1,0 0 0,0 0 0,0 1 0,0-1 1,0 0-1,0 0 0,1 0 0,1 2 0,1-1-26,0-1 0,0 1-1,0-1 1,0 1 0,0-1 0,0 0-1,0-1 1,1 1 0,6-1-1,6 0-579,0-1-1,0-1 1,0 0-1,17-6 1,18-9-3208,2-5-2076</inkml:trace>
</inkml:ink>
</file>

<file path=ppt/ink/ink6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0.298"/>
    </inkml:context>
    <inkml:brush xml:id="br0">
      <inkml:brushProperty name="width" value="0.025" units="cm"/>
      <inkml:brushProperty name="height" value="0.025" units="cm"/>
    </inkml:brush>
  </inkml:definitions>
  <inkml:trace contextRef="#ctx0" brushRef="#br0">163 0 13100,'0'0'8745,"-41"54"-6888,26-29-351,3 0-289,3 1-384,2 0-449,6-6-352,1-2-448,1-3-1378,9-8-544,0-5-1025,-1-2-1506,-3-6-6438</inkml:trace>
  <inkml:trace contextRef="#ctx0" brushRef="#br0" timeOffset="1">0 103 16848,'0'0'8456,"60"-4"-8072,-22 2-288,5-3-448,1-3-2242,-2 1-2820,6-1-9095</inkml:trace>
</inkml:ink>
</file>

<file path=ppt/ink/ink6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0.659"/>
    </inkml:context>
    <inkml:brush xml:id="br0">
      <inkml:brushProperty name="width" value="0.025" units="cm"/>
      <inkml:brushProperty name="height" value="0.025" units="cm"/>
    </inkml:brush>
  </inkml:definitions>
  <inkml:trace contextRef="#ctx0" brushRef="#br0">72 1 18449,'0'0'5125,"-36"52"-3651,24-26-481,-2 1-161,7 0-287,4 1-481,3-5-160,0-1-1410,0-7-672,7-2-1313,-2-6-1249</inkml:trace>
</inkml:ink>
</file>

<file path=ppt/ink/ink6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1.002"/>
    </inkml:context>
    <inkml:brush xml:id="br0">
      <inkml:brushProperty name="width" value="0.025" units="cm"/>
      <inkml:brushProperty name="height" value="0.025" units="cm"/>
    </inkml:brush>
  </inkml:definitions>
  <inkml:trace contextRef="#ctx0" brushRef="#br0">0 246 12460,'0'0'10922,"52"2"-10121,-13-6-545,2-7-160,5 0-96,-5-2-384,-5 1-1314,-8 0-1665,-10 1-1986,-9 0-5125</inkml:trace>
  <inkml:trace contextRef="#ctx0" brushRef="#br0" timeOffset="1">54 35 14798,'0'0'7847,"50"-32"-7334,-17 30-417,6 2-256,0 0-1634,4 0-2114,-2 0-3138</inkml:trace>
</inkml:ink>
</file>

<file path=ppt/ink/ink6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1.332"/>
    </inkml:context>
    <inkml:brush xml:id="br0">
      <inkml:brushProperty name="width" value="0.025" units="cm"/>
      <inkml:brushProperty name="height" value="0.025" units="cm"/>
    </inkml:brush>
  </inkml:definitions>
  <inkml:trace contextRef="#ctx0" brushRef="#br0">124 0 14542,'0'0'11819,"5"59"-10602,-5-36-704,0 0-417,0 0-128,-3 0-737,3-2-640,0-4-834,0-2-415,0-7-257,-3-6 193,0-2-385</inkml:trace>
  <inkml:trace contextRef="#ctx0" brushRef="#br0" timeOffset="1">0 111 8968,'0'0'18834,"42"-10"-18706,-4 10-1088,8 0-2468,3 0-2081,7 0-3876,4-4 737</inkml:trace>
</inkml:ink>
</file>

<file path=ppt/ink/ink6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1.706"/>
    </inkml:context>
    <inkml:brush xml:id="br0">
      <inkml:brushProperty name="width" value="0.025" units="cm"/>
      <inkml:brushProperty name="height" value="0.025" units="cm"/>
    </inkml:brush>
  </inkml:definitions>
  <inkml:trace contextRef="#ctx0" brushRef="#br0">229 0 17553,'0'0'4409,"-9"3"-1152,-7 2-2749,1 1 1,-1 0 0,1 2-1,0 0 1,1 0 0,0 1-1,0 1 1,1 1 0,0 0-1,1 0 1,0 1 0,1 1-1,-15 19 1,25-29-505,-1 0-1,0 0 1,1 1 0,-1-1-1,1 0 1,0 0 0,0 1-1,0-1 1,1 0 0,-1 1-1,1-1 1,0 1 0,0-1-1,0 1 1,0-1 0,1 1-1,-1-1 1,1 1 0,2 4-1,-2-5 1,1-1 0,-1 1 0,1-1 0,0 0 0,0 0-1,0 0 1,0 0 0,0 0 0,0 0 0,1 0 0,-1-1-1,1 1 1,-1-1 0,1 0 0,-1 0 0,1 0 0,0 0-1,0 0 1,-1 0 0,1-1 0,0 0 0,0 1 0,3-1-1,3 0 1,-1 0 0,1 0-1,-1-1 1,0 0-1,1 0 1,-1-1-1,0 0 1,0-1-1,9-3 1,-13 4 2,-1 1 0,0-1 0,1 0 0,-1 0 1,0 0-1,0 0 0,0-1 0,0 1 0,0-1 0,-1 0 0,1 1 0,-1-1 0,0-1 1,0 1-1,0 0 0,0 0 0,0-1 0,-1 1 0,1-1 0,-1 0 0,0 1 0,1-7 1,-3 10-6,1-1 0,0 1 1,0-1-1,0 0 0,-1 1 1,1-1-1,0 0 1,-1 1-1,1-1 0,0 1 1,-1-1-1,1 1 0,-1-1 1,1 1-1,-1-1 0,1 1 1,-1-1-1,1 1 1,-1 0-1,0-1 0,1 1 1,-1 0-1,1 0 0,-1-1 1,0 1-1,1 0 0,-1 0 1,0 0-1,1 0 1,-1 0-1,0 0 0,1 0 1,-1 0-1,0 0 0,1 0 1,-1 0-1,0 0 0,1 0 1,-1 1-1,0-1 1,1 0-1,-2 1 0,0-1 1,1 1-1,-1-1 0,1 0 0,-1 1 1,1-1-1,-1 1 0,1 0 0,-1-1 1,1 1-1,-1 0 0,1 0 1,0 0-1,-1 0 0,1 0 0,0 0 1,0 0-1,0 1 0,0-1 0,0 0 1,-1 2-1,2-2-1,0 0 0,-1-1 1,1 1-1,0-1 0,0 1 0,0 0 0,0-1 1,0 1-1,0-1 0,0 1 0,0 0 1,0-1-1,0 1 0,1-1 0,-1 1 0,0 0 1,0-1-1,0 1 0,1-1 0,-1 1 0,0-1 1,1 1-1,-1-1 0,0 1 0,1-1 0,-1 1 1,1-1-1,-1 1 0,1-1 0,-1 0 1,1 1-1,-1-1 0,1 0 0,0 1 0,28 2 8,28-13-82,-30-1-400,20-6-1080,-46 18 1553,0-1 1,-1 0-1,1 1 1,-1-1-1,1 1 1,-1-1 0,1 1-1,-1-1 1,0 1-1,1 0 1,-1-1-1,0 1 1,1 0-1,-1-1 1,0 1 0,0 0-1,1-1 1,-1 1-1,0 0 1,0-1-1,0 1 1,0 0-1,0-1 1,0 1 0,0 0-1,0 0 1,0-1-1,-1 1 1,1 0-1,0-1 1,0 1-1,-1 1 1,-5 26 490,-5 2 65,6-18-499,1 1 1,0-1-1,1 1 1,0 0-1,1 0 1,-1 16-1,3-29-158,0 1-1,0 0 1,0-1 0,0 1-1,0-1 1,0 1 0,0 0-1,0-1 1,0 1 0,0-1-1,1 1 1,-1-1 0,0 1-1,0-1 1,1 1-1,-1-1 1,0 1 0,1-1-1,-1 1 1,0-1 0,1 1-1,-1-1 1,1 1 0,-1-1-1,2 1 1,15-2-7786,-1-8-2009</inkml:trace>
</inkml:ink>
</file>

<file path=ppt/ink/ink6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2.053"/>
    </inkml:context>
    <inkml:brush xml:id="br0">
      <inkml:brushProperty name="width" value="0.025" units="cm"/>
      <inkml:brushProperty name="height" value="0.025" units="cm"/>
    </inkml:brush>
  </inkml:definitions>
  <inkml:trace contextRef="#ctx0" brushRef="#br0">0 1 10922,'0'0'21012,"17"56"-20179,-3-44-833,5 0 0,5 0 0,3 1 0,2 0 0,-3-3-128,-3-3-929,-7-3-2595,-9-4-1120</inkml:trace>
  <inkml:trace contextRef="#ctx0" brushRef="#br0" timeOffset="1">16 69 10378,'0'0'20115,"20"-9"-19923,13 9-128,0 0-640,-2 0-1699,0 0-2817,-2-1-3813</inkml:trace>
</inkml:ink>
</file>

<file path=ppt/ink/ink6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2.987"/>
    </inkml:context>
    <inkml:brush xml:id="br0">
      <inkml:brushProperty name="width" value="0.025" units="cm"/>
      <inkml:brushProperty name="height" value="0.025" units="cm"/>
    </inkml:brush>
  </inkml:definitions>
  <inkml:trace contextRef="#ctx0" brushRef="#br0">123 1 12172,'0'0'10815,"-7"11"-9011,-4 5-1304,1-2 50,0 1 0,0 0 1,1 1-1,-12 30 1,21-46-562,0 1 0,0-1 0,0 0 0,0 1 1,0-1-1,0 1 0,0-1 0,0 0 0,0 1 1,0-1-1,0 1 0,0-1 0,0 0 0,0 1 1,0-1-1,1 0 0,-1 1 0,0-1 0,0 1 1,0-1-1,1 0 0,-1 1 0,0-1 0,0 0 1,1 0-1,-1 1 0,0-1 0,1 0 0,-1 0 1,0 1-1,1-1 0,-1 0 0,0 0 0,1 0 1,-1 1-1,0-1 0,1 0 0,-1 0 0,1 0 1,-1 0-1,26 0-470,25-11-822,-45 9 1187,66-15-1118,-66 15 1165,1 1 1,-1 1-1,1-1 0,-1 1 0,1 0 0,0 1 0,-1 0 0,1 0 0,5 2 0,-10-3 107,-1 1 0,0 0 0,0-1-1,0 1 1,0 0 0,0 0 0,0 0 0,0 0 0,0 0-1,0 0 1,0 0 0,-1 0 0,1 0 0,0 0 0,-1 1-1,1-1 1,-1 0 0,1 0 0,-1 1 0,1-1-1,-1 0 1,0 1 0,0-1 0,0 0 0,0 1 0,0-1-1,0 1 1,0-1 0,0 0 0,0 1 0,-1-1 0,1 0-1,-1 0 1,1 1 0,-1-1 0,1 0 0,-2 3 0,-1 2 274,0 1 1,-1-1 0,1 1 0,-1-1 0,-9 10 0,4-5 24,-2-1 0,0-1 0,0 0 0,0 0-1,-1-1 1,-16 8 0,21-12-277,-1-1 1,0 1-1,0-1 0,0-1 0,0 0 0,-1 0 1,1 0-1,-1-1 0,1-1 0,-1 1 0,-15-2 1,21 0-419,0 0 1,1-1 0,-1 1-1,0 0 1,1-1 0,-1 0 0,1 1-1,-1-1 1,1 0 0,0 0 0,0 0-1,0-1 1,0 1 0,0 0-1,0-1 1,0 1 0,1-1 0,0 0-1,-1 0 1,1 1 0,0-1-1,0 0 1,1 0 0,-1 0 0,1 0-1,-1-6 1,-4-30-7709</inkml:trace>
</inkml:ink>
</file>

<file path=ppt/ink/ink6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3.359"/>
    </inkml:context>
    <inkml:brush xml:id="br0">
      <inkml:brushProperty name="width" value="0.025" units="cm"/>
      <inkml:brushProperty name="height" value="0.025" units="cm"/>
    </inkml:brush>
  </inkml:definitions>
  <inkml:trace contextRef="#ctx0" brushRef="#br0">0 48 16976,'0'0'3716,"62"-19"-417,-24 10-1025,5 1-512,-1 2-834,4 1-735,-2 4-129,-6 1-1153,-2 0-2114,-5 0-2018,-8 0-4036</inkml:trace>
</inkml:ink>
</file>

<file path=ppt/ink/ink6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3.686"/>
    </inkml:context>
    <inkml:brush xml:id="br0">
      <inkml:brushProperty name="width" value="0.025" units="cm"/>
      <inkml:brushProperty name="height" value="0.025" units="cm"/>
    </inkml:brush>
  </inkml:definitions>
  <inkml:trace contextRef="#ctx0" brushRef="#br0">121 1 16912,'0'0'8008,"-10"59"-5286,4-35-1088,1 5-866,4-1-607,1-1-97,0-3-865,4-2-1441,6-4-897,-2-4-417,-2-6 353</inkml:trace>
  <inkml:trace contextRef="#ctx0" brushRef="#br0" timeOffset="1">0 137 12236,'0'0'11306,"61"0"-10409,-26 0-545,7 0-287,3 0-994,-1-4-4484</inkml:trace>
</inkml:ink>
</file>

<file path=ppt/ink/ink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494"/>
    </inkml:context>
    <inkml:brush xml:id="br0">
      <inkml:brushProperty name="width" value="0.025" units="cm"/>
      <inkml:brushProperty name="height" value="0.025" units="cm"/>
    </inkml:brush>
  </inkml:definitions>
  <inkml:trace contextRef="#ctx0" brushRef="#br0">168 113 15310,'1'9'1138,"14"70"1970,10 63-614,-23-122-2003,0 1-1,-1-1 1,-2 0 0,-5 39-1,3-47 87,0 0 0,-1 0 0,-1 0 0,0 0 0,-1-1 0,-8 14 0,12-21-448,0-1 0,-1 1 1,1-1-1,-1 1 0,0-1 0,1 0 0,-1 0 1,-1 0-1,1 0 0,0-1 0,-1 1 0,1-1 1,-1 0-1,0 0 0,0 0 0,0-1 0,0 1 1,0-1-1,0 0 0,0 0 0,-9 1 0,10-3-103,0-1 0,0 1 0,0 0 0,0-1 0,0 0 0,0 0 1,0 0-1,0 0 0,1 0 0,-1 0 0,1-1 0,-1 1 0,1-1 0,0 0 0,0 1 0,0-1 0,1 0 0,-1 0 0,1 0 0,-1-1 0,1 1 0,-1-6 0,-4-10-46,0 0 0,-4-29 1,7 29-229,0 1 0,2-1 1,0 0-1,0 1 1,2-1-1,0 0 1,2 1-1,0-1 1,0 1-1,2 0 1,0 0-1,2 0 1,0 1-1,0 0 1,2 0-1,0 1 0,1 0 1,19-24-1,32-41-10818,-35 38-2237</inkml:trace>
</inkml:ink>
</file>

<file path=ppt/ink/ink6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4.479"/>
    </inkml:context>
    <inkml:brush xml:id="br0">
      <inkml:brushProperty name="width" value="0.025" units="cm"/>
      <inkml:brushProperty name="height" value="0.025" units="cm"/>
    </inkml:brush>
  </inkml:definitions>
  <inkml:trace contextRef="#ctx0" brushRef="#br0">231 15 9449,'0'0'9412,"-9"-3"-6354,2 1-2728,0-1-1,0 1 1,-1 1-1,1 0 1,0 0-1,-1 0 1,1 1-1,-1 0 0,1 0 1,-1 0-1,1 1 1,-1 1-1,1-1 1,0 1-1,0 1 1,0-1-1,0 1 1,0 0-1,0 1 1,-10 7-1,10-5-211,0 0 1,1 1-1,0 0 0,1 0 1,0 1-1,0-1 1,-8 18-1,12-23-92,0 1 0,0-1 1,1 1-1,-1-1 0,0 1 0,1 0 1,0-1-1,-1 1 0,1 0 0,0 0 0,0-1 1,1 1-1,0 3 0,-1-4-18,1-1 0,0 0 0,0 1 0,-1-1 0,1 1 0,0-1 0,0 0 0,0 1 0,1-1 0,-1 0 0,0 0 0,0 0 0,1 0 0,-1 0 0,1 0 0,-1 0 0,1-1 0,-1 1 0,1-1-1,-1 1 1,1-1 0,-1 1 0,3-1 0,13 3 24,0-1-1,-1-1 0,1-1 0,0 0 0,-1-1 1,1-1-1,0 0 0,-1-2 0,0 0 0,0 0 0,0-2 1,0 0-1,-1 0 0,0-2 0,0 0 0,-1 0 1,0-2-1,13-11 0,-25 20-27,0-1 0,0 1 0,0-1 0,0 0 0,0 0 0,-1 0 0,1 0 0,-1 0 0,0 0 0,1 0 0,-1-1 1,0 1-1,0 0 0,-1-1 0,1 1 0,0 0 0,-1-1 0,1-2 0,-2 4-6,1 0 0,-1-1 0,0 1 0,1 0 0,-1 0-1,0 0 1,0 0 0,0 0 0,0 0 0,0 0 0,0 0 0,0 0 0,0 0 0,0 1 0,-1-1 0,1 0 0,0 1 0,0-1 0,-1 1-1,1-1 1,0 1 0,-1 0 0,1-1 0,0 1 0,-1 0 0,1 0 0,-1 0 0,1 0 0,0 0 0,-1 0 0,-2 1 0,-2-1-73,0 1 0,0-1 0,0 1 0,-1 0 1,1 1-1,0-1 0,0 1 0,0 0 0,-9 6 0,13-7-133,0 0 0,1 0 0,-1 1 0,0-1-1,0 1 1,1-1 0,-1 1 0,1 0 0,0-1-1,-1 1 1,1 0 0,0 0 0,-1 3 0,1-3-268,1 0 0,-1 0-1,1 1 1,0-1 0,-1 0 0,1 0 0,0 1 0,0-1 0,1 0 0,-1 1 0,0-1 0,1 0 0,0 0 0,-1 1 0,2 1 0,7 9-5354</inkml:trace>
</inkml:ink>
</file>

<file path=ppt/ink/ink6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4.806"/>
    </inkml:context>
    <inkml:brush xml:id="br0">
      <inkml:brushProperty name="width" value="0.025" units="cm"/>
      <inkml:brushProperty name="height" value="0.025" units="cm"/>
    </inkml:brush>
  </inkml:definitions>
  <inkml:trace contextRef="#ctx0" brushRef="#br0">27 1 13933,'0'0'3876,"-1"53"-641,-8-20-1185,-1 1-833,5-3-416,3-4-641,2-9-192,7-11-2531,10-7-2241,2-11-5990</inkml:trace>
</inkml:ink>
</file>

<file path=ppt/ink/ink6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5.149"/>
    </inkml:context>
    <inkml:brush xml:id="br0">
      <inkml:brushProperty name="width" value="0.025" units="cm"/>
      <inkml:brushProperty name="height" value="0.025" units="cm"/>
    </inkml:brush>
  </inkml:definitions>
  <inkml:trace contextRef="#ctx0" brushRef="#br0">1 41 15599,'0'0'11862,"11"3"-10880,-10-2-951,5 1 18,0-1 1,0 1-1,0-1 0,0 0 0,1 0 1,-1-1-1,0 0 0,0 0 0,0-1 1,0 1-1,1-1 0,-1 0 0,7-3 1,23-12 11,-27 11-96,0 0 0,0 1 0,0 1 0,1 0 0,0 0 0,-1 1 0,12-2 0,-21 4 39,1 1 0,-1-1 1,0 1-1,1-1 0,-1 1 1,0-1-1,0 1 0,0 0 1,0-1-1,1 1 0,-1-1 1,0 1-1,0-1 0,0 1 1,0 0-1,0-1 0,0 1 1,0-1-1,0 1 0,0-1 1,-1 1-1,1-1 0,0 1 1,0 0-1,0-1 0,-1 1 1,1-1-1,-1 1 0,-6 19 287,-21 34 470,17-36-596,1 0 0,1 1-1,0 0 1,2 0 0,0 1-1,1 0 1,1 0-1,1 0 1,-2 23 0,8-37-1463,3-13-8172,-4-5 192</inkml:trace>
  <inkml:trace contextRef="#ctx0" brushRef="#br0" timeOffset="1">21 164 15375,'0'0'11659,"76"7"-10634,-39-7-737,3-3-224,0-4-929,-4 1-1825,-6 1-1667,-5-1-2113,-3-1-3395</inkml:trace>
</inkml:ink>
</file>

<file path=ppt/ink/ink6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5.524"/>
    </inkml:context>
    <inkml:brush xml:id="br0">
      <inkml:brushProperty name="width" value="0.025" units="cm"/>
      <inkml:brushProperty name="height" value="0.025" units="cm"/>
    </inkml:brush>
  </inkml:definitions>
  <inkml:trace contextRef="#ctx0" brushRef="#br0">99 1 7591,'0'0'17547,"-9"11"-15860,2-2-1446,0-3 7,2 0 1,-1 0-1,1 1 0,0 0 1,0 0-1,1 0 1,0 1-1,0 0 1,1-1-1,0 1 0,0 0 1,-2 12-1,6-19-294,-1 0 0,0 0 0,1-1 0,0 1 0,-1 0 0,1 0 0,0 0 0,-1 0 0,1-1 0,0 1 0,0 0 1,0-1-1,-1 1 0,1 0 0,0-1 0,0 1 0,0-1 0,0 1 0,0-1 0,0 0 0,0 0 0,0 1 0,0-1 0,0 0 0,0 0 0,1 0 0,0 0 0,42 3-3280,-29-2 1325,-8 0 1250,0 0-1,0 0 1,0 1-1,0 0 1,0 0-1,9 5 1,-15-6 701,0-1 0,0 1 0,0 0 0,0-1 0,0 1 0,0 0 0,0 0 0,0-1 0,-1 1 0,1 0 0,0 0 0,0 0 0,-1 0 1,1 0-1,-1 0 0,1 0 0,-1 0 0,1 0 0,-1 2 0,0-1 150,0-1 0,0 1 1,-1-1-1,1 1 0,0-1 0,-1 1 0,1-1 1,-1 0-1,0 1 0,1-1 0,-1 0 1,0 1-1,0-1 0,0 0 0,0 0 0,0 0 1,0 0-1,0 0 0,-2 2 0,-5 3 455,1 0-1,-1-1 1,0 1-1,-1-1 1,1-1-1,-1 0 0,0 0 1,0-1-1,0 0 1,0 0-1,-1-1 1,1 0-1,-19 1 0,27-4-666,0 1 0,0 0 0,0 0-1,0 0 1,0-1 0,0 1 0,0-1-1,0 1 1,1 0 0,-1-1 0,0 0 0,0 1-1,0-1 1,0 0 0,1 1 0,-1-1-1,0 0 1,1 0 0,-1 1 0,0-1-1,1 0 1,-1 0 0,1 0 0,-1 0-1,1 0 1,-1-1 0,-3-29-5548,4 29 5195,0-32-8696</inkml:trace>
</inkml:ink>
</file>

<file path=ppt/ink/ink6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5.868"/>
    </inkml:context>
    <inkml:brush xml:id="br0">
      <inkml:brushProperty name="width" value="0.025" units="cm"/>
      <inkml:brushProperty name="height" value="0.025" units="cm"/>
    </inkml:brush>
  </inkml:definitions>
  <inkml:trace contextRef="#ctx0" brushRef="#br0">1 28 11435,'0'0'11883,"75"-13"-9545,-43 11-896,-2-2-866,1 4-480,1 0-480,3-2-3524,2-4-6149</inkml:trace>
</inkml:ink>
</file>

<file path=ppt/ink/ink6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7.953"/>
    </inkml:context>
    <inkml:brush xml:id="br0">
      <inkml:brushProperty name="width" value="0.025" units="cm"/>
      <inkml:brushProperty name="height" value="0.025" units="cm"/>
    </inkml:brush>
  </inkml:definitions>
  <inkml:trace contextRef="#ctx0" brushRef="#br0">0 2 15535,'15'-2'7900,"-13"17"-4049,-2-10-4264,-8 94 2415,-1 3-4420,11-111-9855,-2-5 2990</inkml:trace>
</inkml:ink>
</file>

<file path=ppt/ink/ink6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8.308"/>
    </inkml:context>
    <inkml:brush xml:id="br0">
      <inkml:brushProperty name="width" value="0.025" units="cm"/>
      <inkml:brushProperty name="height" value="0.025" units="cm"/>
    </inkml:brush>
  </inkml:definitions>
  <inkml:trace contextRef="#ctx0" brushRef="#br0">1 10 13100,'0'0'14318,"70"-6"-13261,-40 4-513,3 0-351,-5 2-161,0 0-577,-2 0-1729,-4 0-1826,-4 0-4068</inkml:trace>
</inkml:ink>
</file>

<file path=ppt/ink/ink6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9.162"/>
    </inkml:context>
    <inkml:brush xml:id="br0">
      <inkml:brushProperty name="width" value="0.025" units="cm"/>
      <inkml:brushProperty name="height" value="0.025" units="cm"/>
    </inkml:brush>
  </inkml:definitions>
  <inkml:trace contextRef="#ctx0" brushRef="#br0">69 0 16944,'0'0'8931,"-6"9"-7404,1-2-1174,2-5-277,1 0 0,0 1 0,0-1 0,0 1 0,0-1 0,0 1 0,1 0 0,-1 0 0,1 0 0,0 0 0,0 0 0,0 0 0,0 0 0,0 0 0,0 4 0,2-6-65,-1 0 0,1 0 0,-1 0 0,1 0 0,-1-1 0,1 1 0,0 0 0,-1 0 0,1-1 0,0 1 0,-1 0 0,1-1 0,0 1 0,0-1 0,0 1 0,0-1 0,0 1 0,-1-1 0,1 0 0,0 1 0,0-1 0,0 0 0,0 0 0,0 0 0,0 0 0,0 0 0,0 0 0,0 0 0,2 0 0,40 0 102,-31-1-64,12 0 10,-17 0-57,1 1 1,-1 0-1,1 0 1,-1 0-1,10 3 0,-15-3-5,-1 0-1,1 1 0,-1 0 0,1-1 0,-1 1 0,1 0 0,-1-1 0,0 1 0,1 0 0,-1 0 0,0 0 0,0 0 0,0 0 0,0 1 0,0-1 1,0 0-1,0 0 0,0 1 0,0-1 0,-1 1 0,1-1 0,0 0 0,-1 1 0,0-1 0,1 1 0,-1 0 0,0-1 0,1 1 0,-1-1 0,0 3 1,-1 3 101,0 0 0,0 0 0,0 0 0,-1 0 0,0 0 0,0 0 0,-1 0 1,0-1-1,0 1 0,0-1 0,-1 0 0,0 0 0,0 0 0,-1 0 0,0-1 1,-5 6-1,6-8-31,1 1 0,-1-1 1,0 1-1,0-1 1,0-1-1,0 1 0,-1 0 1,1-1-1,-1 0 0,1 0 1,-1 0-1,0-1 1,1 0-1,-1 1 0,0-2 1,0 1-1,0-1 0,0 1 1,0-1-1,0-1 0,0 1 1,0-1-1,0 0 1,-9-2-1,12 1-375,-1 1-1,0-1 1,1 0 0,-1 0-1,1 0 1,0 0 0,0 0-1,-1 0 1,1-1-1,1 1 1,-1-1 0,0 1-1,1-1 1,-1 0 0,1 0-1,0 0 1,0 1 0,0-1-1,0 0 1,0-6 0,-2-6-3368,2 0-1,-1-29 1,2 37 2650,0-22-8759</inkml:trace>
</inkml:ink>
</file>

<file path=ppt/ink/ink6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19.506"/>
    </inkml:context>
    <inkml:brush xml:id="br0">
      <inkml:brushProperty name="width" value="0.025" units="cm"/>
      <inkml:brushProperty name="height" value="0.025" units="cm"/>
    </inkml:brush>
  </inkml:definitions>
  <inkml:trace contextRef="#ctx0" brushRef="#br0">3 70 11819,'-3'-40'4516,"10"33"-1473,5 1-608,6 0-642,8 2-31,2 0-225,7 1-896,1 3-545,5 0-480,0 0-2531,-2 0-2370,0 0-5093</inkml:trace>
  <inkml:trace contextRef="#ctx0" brushRef="#br0" timeOffset="1">475 130 18770,'0'0'11146,"62"20"-10409,-38-20-641,3 0-64,-1 0-672,-5-2-1442,-4-7-3396,-1-3-5924</inkml:trace>
</inkml:ink>
</file>

<file path=ppt/ink/ink6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0.379"/>
    </inkml:context>
    <inkml:brush xml:id="br0">
      <inkml:brushProperty name="width" value="0.025" units="cm"/>
      <inkml:brushProperty name="height" value="0.025" units="cm"/>
    </inkml:brush>
  </inkml:definitions>
  <inkml:trace contextRef="#ctx0" brushRef="#br0">0 233 14382,'0'0'13249,"11"0"-12170,-2-1-1021,0 0 1,1-1-1,-1-1 0,0 1 1,0-2-1,-1 1 0,1-1 1,-1 0-1,1-1 0,-1 0 1,0 0-1,-1-1 1,0 0-1,9-9 0,147-151-565,-170 195 37,-17 24 367,15-37-147,0 2-1,2-1 0,0 1 0,1 0 1,1 0-1,1 1 0,-3 22 1,7-41 39,0 1 0,0-1 1,-1 1-1,1-1 0,0 1 1,0 0-1,0-1 0,0 1 1,0-1-1,1 1 0,-1-1 1,0 1-1,0-1 0,0 1 1,0 0-1,1-1 0,-1 1 0,0-1 1,0 1-1,1-1 0,-1 0 1,1 1-1,-1-1 0,0 1 1,1-1-1,-1 0 0,1 1 1,-1-1-1,1 0 0,-1 1 1,1-1-1,-1 0 0,1 0 1,-1 1-1,1-1 0,-1 0 1,1 0-1,-1 0 0,1 0 0,-1 0 1,1 0-1,0 0 0,-1 0 1,1 0-1,-1 0 0,1 0 1,-1 0-1,1 0 0,-1 0 1,1 0-1,0-1 0,-1 1 1,1 0-1,-1 0 0,1-1 1,-1 1-1,1-1 0,18-10-9713</inkml:trace>
</inkml:ink>
</file>

<file path=ppt/ink/ink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838"/>
    </inkml:context>
    <inkml:brush xml:id="br0">
      <inkml:brushProperty name="width" value="0.025" units="cm"/>
      <inkml:brushProperty name="height" value="0.025" units="cm"/>
    </inkml:brush>
  </inkml:definitions>
  <inkml:trace contextRef="#ctx0" brushRef="#br0">1 1 17681,'0'0'9577</inkml:trace>
</inkml:ink>
</file>

<file path=ppt/ink/ink6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0.725"/>
    </inkml:context>
    <inkml:brush xml:id="br0">
      <inkml:brushProperty name="width" value="0.025" units="cm"/>
      <inkml:brushProperty name="height" value="0.025" units="cm"/>
    </inkml:brush>
  </inkml:definitions>
  <inkml:trace contextRef="#ctx0" brushRef="#br0">136 1 16496,'-7'9'2818,"-3"2"-2122,-14 19 1022,-32 50 1,51-72-1572,0 0 0,0 1 0,1-1-1,0 1 1,1 0 0,0-1 0,1 2 0,-1-1 0,2 0 0,-1 0 0,1 1 0,1 17 0,0-25-142,1-1-1,0 0 1,-1 1-1,1-1 1,0 0-1,-1 0 1,1 1 0,0-1-1,0 0 1,0 0-1,0 0 1,0 0-1,0 0 1,1 0-1,-1 0 1,0-1-1,0 1 1,1 0-1,-1-1 1,0 1-1,1-1 1,-1 1-1,1-1 1,-1 1-1,0-1 1,1 0-1,-1 0 1,1 0 0,-1 0-1,1 0 1,-1 0-1,1 0 1,-1-1-1,1 1 1,-1 0-1,0-1 1,1 1-1,1-2 1,3 1 29,1-1 0,0 0 1,0 0-1,-1-1 0,0 0 0,11-7 1,-10 5 14,0 0-1,0 0 1,0-1 0,-1 0 0,0-1 0,-1 1 0,1-1-1,-1 0 1,0 0 0,-1-1 0,0 0 0,0 0 0,-1 0 0,0 0-1,0 0 1,-1 0 0,0-1 0,0 1 0,0-10 0,-2 18-36,0 0 0,0-1 1,0 1-1,0-1 0,0 1 1,0 0-1,0-1 0,0 1 1,0-1-1,0 1 0,0 0 1,0-1-1,0 1 0,0 0 1,-1-1-1,1 1 0,0 0 1,0-1-1,0 1 0,-1 0 1,1-1-1,0 1 0,0 0 1,-1-1-1,1 1 1,0 0-1,-1 0 0,1 0 1,0-1-1,-1 1 0,1 0 1,0 0-1,-1 0 0,1 0 1,0 0-1,-1-1 0,1 1 1,-1 0-1,1 0 0,-1 0 1,-20 8 147,-14 21-277,34-28 37,0 0 0,0 0 0,0 0 0,0 0-1,0 0 1,1 1 0,-1-1 0,1 0 0,-1 0 0,0 1-1,1-1 1,0 0 0,-1 1 0,1-1 0,0 0 0,0 1-1,0-1 1,0 1 0,0-1 0,0 1 0,0 1 0,1-3-136,0 1 0,0 0 1,0-1-1,-1 1 0,1 0 1,0-1-1,0 1 1,0-1-1,0 1 0,0-1 1,0 0-1,0 1 0,0-1 1,0 0-1,0 0 0,1 0 1,-1 0-1,0 0 1,0 0-1,0 0 0,0 0 1,0 0-1,0 0 0,0-1 1,0 1-1,0 0 1,1-1-1,21-7-4771</inkml:trace>
</inkml:ink>
</file>

<file path=ppt/ink/ink6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1.069"/>
    </inkml:context>
    <inkml:brush xml:id="br0">
      <inkml:brushProperty name="width" value="0.025" units="cm"/>
      <inkml:brushProperty name="height" value="0.025" units="cm"/>
    </inkml:brush>
  </inkml:definitions>
  <inkml:trace contextRef="#ctx0" brushRef="#br0">86 59 18321,'0'0'3636,"-10"8"207,4-4-3256,-36 30 2143,39-31-2604,1-1 0,-1 0 0,1 1-1,0 0 1,0-1 0,0 1 0,1 0 0,-1 0 0,1 0-1,-1 0 1,1 0 0,0 1 0,0-1 0,0 0 0,1 0-1,-1 5 1,2-6-145,-1-1 0,1 0 0,0 0 1,0 1-1,0-1 0,0 0 0,0 0 0,0 0 0,0 0 0,0 0 0,1 0 0,-1 0 0,0 0 0,1-1 0,-1 1 1,0 0-1,1-1 0,-1 1 0,1-1 0,-1 1 0,1-1 0,-1 0 0,1 0 0,-1 0 0,1 0 0,0 0 0,-1 0 0,4 0 1,47-3-533,-46 2 586,0 0 0,-1-1 0,1 0 0,0 0 0,0 0 0,-1-1 0,0 0 0,1 0 0,-1 0 0,0-1 0,-1 1 0,1-1 0,0 0 0,-1-1 0,0 1 0,0-1 0,0 0 1,-1 0-1,0 0 0,0 0 0,0 0 0,0-1 0,-1 0 0,0 1 0,0-1 0,-1 0 0,1 0 0,-1 0 0,0-9 0,-1 14-17,0-1-1,0 1 1,0-1 0,-1 1-1,1-1 1,-1 1 0,1-1-1,-1 1 1,1-1 0,-1 1-1,0-1 1,1 1 0,-1 0-1,0 0 1,0-1-1,0 1 1,0 0 0,0 0-1,0 0 1,-1 0 0,1 0-1,-2-1 1,-1 0 39,0 0 1,1 1 0,-1-1-1,0 1 1,0 0-1,0 0 1,-1 0-1,-5 0 1,3 1-1,0-1 1,0 1 0,0 1 0,1-1-1,-1 1 1,0 1 0,0-1 0,1 1 0,-1 0-1,-9 5 1,13-5-356,0 0 1,0 0-1,1 0 0,-1 0 0,0 0 1,1 1-1,0-1 0,0 1 0,0 0 1,0 0-1,0-1 0,0 1 0,1 0 1,-1 1-1,1-1 0,0 0 0,0 0 1,0 1-1,0 5 0,1-7-7,0 0 0,0 0 0,1 0 0,-1-1-1,1 1 1,0 0 0,-1 0 0,1 0 0,0-1 0,0 1 0,0 0 0,0-1-1,1 1 1,-1-1 0,0 1 0,1-1 0,-1 1 0,1-1 0,-1 0-1,1 0 1,-1 0 0,1 0 0,0 0 0,0 0 0,-1-1 0,1 1 0,0 0-1,0-1 1,0 1 0,0-1 0,0 0 0,0 0 0,0 0 0,3 0 0,22 1-11472</inkml:trace>
</inkml:ink>
</file>

<file path=ppt/ink/ink6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1.442"/>
    </inkml:context>
    <inkml:brush xml:id="br0">
      <inkml:brushProperty name="width" value="0.025" units="cm"/>
      <inkml:brushProperty name="height" value="0.025" units="cm"/>
    </inkml:brush>
  </inkml:definitions>
  <inkml:trace contextRef="#ctx0" brushRef="#br0">100 216 15118,'0'0'13111,"-4"8"-11370,-20 28-930,-26 43 537,47-73-1290,0 1 0,0-1 0,0 0 0,1 1 0,0-1 0,0 1 0,1 0 0,0-1 0,0 1 0,1 14 0,0-20-56,1 0 0,0 0-1,-1 0 1,1 0 0,0 0 0,0 0 0,0 0 0,-1-1-1,1 1 1,0 0 0,0 0 0,0-1 0,1 1-1,-1 0 1,0-1 0,0 1 0,0-1 0,0 0 0,0 1-1,1-1 1,-1 0 0,0 1 0,0-1 0,1 0-1,-1 0 1,0 0 0,0 0 0,1-1 0,-1 1 0,0 0-1,0 0 1,2-1 0,2 0-45,0 1 0,1-1 0,-1 0 0,0-1 1,0 0-1,8-3 0,19-23-2931,-8-7-4206,-11 4-1036</inkml:trace>
  <inkml:trace contextRef="#ctx0" brushRef="#br0" timeOffset="1">93 16 17136,'0'0'15631,"1"-7"-19827,8-1-7303</inkml:trace>
</inkml:ink>
</file>

<file path=ppt/ink/ink6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3.703"/>
    </inkml:context>
    <inkml:brush xml:id="br0">
      <inkml:brushProperty name="width" value="0.025" units="cm"/>
      <inkml:brushProperty name="height" value="0.025" units="cm"/>
    </inkml:brush>
  </inkml:definitions>
  <inkml:trace contextRef="#ctx0" brushRef="#br0">35 0 15887,'0'0'10794,"-31"63"-10057,29-41-321,1 2-320,1-2-96,0 1 32,0-1-480,0-2-801,0-5-801,0-5-1858,0-6-1601</inkml:trace>
</inkml:ink>
</file>

<file path=ppt/ink/ink6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4.077"/>
    </inkml:context>
    <inkml:brush xml:id="br0">
      <inkml:brushProperty name="width" value="0.025" units="cm"/>
      <inkml:brushProperty name="height" value="0.025" units="cm"/>
    </inkml:brush>
  </inkml:definitions>
  <inkml:trace contextRef="#ctx0" brushRef="#br0">0 12 16143,'0'0'9449,"63"0"-8616,-30 2-673,2-1-96,1-1-704,-3 0-2435,-5-3-3203,0-9-7944</inkml:trace>
</inkml:ink>
</file>

<file path=ppt/ink/ink6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4.406"/>
    </inkml:context>
    <inkml:brush xml:id="br0">
      <inkml:brushProperty name="width" value="0.025" units="cm"/>
      <inkml:brushProperty name="height" value="0.025" units="cm"/>
    </inkml:brush>
  </inkml:definitions>
  <inkml:trace contextRef="#ctx0" brushRef="#br0">50 52 18834,'0'0'5626,"-6"9"-3939,2-4-1562,-24 44 1574,26-46-1602,0 0 1,1 0-1,0 0 0,-1 1 0,1-1 0,1 1 1,-1-1-1,0 0 0,1 1 0,0 0 1,0-1-1,0 1 0,0-1 0,0 1 0,2 3 1,-2-6-109,1 0 1,0 0-1,0 0 1,0 0-1,0-1 1,0 1-1,0 0 1,0 0-1,0-1 0,0 1 1,0-1-1,1 1 1,-1-1-1,0 1 1,0-1-1,1 0 1,-1 1-1,0-1 1,0 0-1,1 0 1,1 0-1,36 0-1116,-27-1 292,26-1-1812,-25 1 1920,-1 0 0,1 1 0,-1 0 0,1 1-1,20 4 1,-32-4 771,0-1-1,0 0 1,1 1-1,-1-1 1,0 1 0,0-1-1,0 1 1,0-1-1,0 1 1,0 0-1,0-1 1,0 1-1,0 0 1,0 0 0,0 0-1,0 0 1,-1 0-1,1 0 1,0 0-1,-1 0 1,1 0-1,0 0 1,-1 1 0,0-1-1,1 2 1,-1-1 158,0 0 1,0 0-1,0 0 1,0 1-1,-1-1 1,1 0-1,-1 0 0,0 0 1,0 0-1,1 0 1,-1 0-1,-1 0 1,0 2-1,-5 6 590,0-1 1,0 0-1,-1-1 0,-11 10 0,15-15-644,-59 48 2948,58-48-3033,0 0 1,-1 0-1,1 0 0,-1 0 0,1-1 1,-1 0-1,0-1 0,0 1 1,0-1-1,0 0 0,-6 0 1,10-1-340,1-1 0,0 1 0,-1 0 0,1-1 0,0 1 0,-1-1 0,1 0 0,0 0 0,0 1 0,-1-1 0,1 0 0,0 0 0,0 0 0,0 0 0,0 0 0,0 0 0,1 0 0,-1-1 0,0 1 0,0 0 0,1 0 0,-1-1 0,1 1 0,-1 0 0,1-1 0,0 1 0,-1-1 0,1 1 1,0 0-1,0-1 0,0 1 0,0-2 0,-1-2-1177,-5-23-8679</inkml:trace>
  <inkml:trace contextRef="#ctx0" brushRef="#br0" timeOffset="1">32 37 15759,'0'0'10121,"52"-3"-7526,-22 1-1474,5 0-544,4-1-257,0 2-256,4-3-1473,0-4-4933,7-5-12332</inkml:trace>
</inkml:ink>
</file>

<file path=ppt/ink/ink6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5.742"/>
    </inkml:context>
    <inkml:brush xml:id="br0">
      <inkml:brushProperty name="width" value="0.025" units="cm"/>
      <inkml:brushProperty name="height" value="0.025" units="cm"/>
    </inkml:brush>
  </inkml:definitions>
  <inkml:trace contextRef="#ctx0" brushRef="#br0">0 36 15535,'0'0'5317,"84"5"-4420,-26-5-449,16 0-352,15-8-352,7-6-2979,7-4-2787</inkml:trace>
</inkml:ink>
</file>

<file path=ppt/ink/ink6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6.336"/>
    </inkml:context>
    <inkml:brush xml:id="br0">
      <inkml:brushProperty name="width" value="0.025" units="cm"/>
      <inkml:brushProperty name="height" value="0.025" units="cm"/>
    </inkml:brush>
  </inkml:definitions>
  <inkml:trace contextRef="#ctx0" brushRef="#br0">1 46 14926,'0'0'8200,"64"29"-7560,-6-29-159,13-3-385,15-8-352,9-5-2307,0-6-1985,-8 0-4324</inkml:trace>
</inkml:ink>
</file>

<file path=ppt/ink/ink6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6.928"/>
    </inkml:context>
    <inkml:brush xml:id="br0">
      <inkml:brushProperty name="width" value="0.025" units="cm"/>
      <inkml:brushProperty name="height" value="0.025" units="cm"/>
    </inkml:brush>
  </inkml:definitions>
  <inkml:trace contextRef="#ctx0" brushRef="#br0">0 72 16560,'0'0'7303,"81"-13"-7015,-14 2-128,9-1-128,-1 2-416,-3-2-2211,-11-1-3683</inkml:trace>
</inkml:ink>
</file>

<file path=ppt/ink/ink6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8.315"/>
    </inkml:context>
    <inkml:brush xml:id="br0">
      <inkml:brushProperty name="width" value="0.025" units="cm"/>
      <inkml:brushProperty name="height" value="0.025" units="cm"/>
    </inkml:brush>
  </inkml:definitions>
  <inkml:trace contextRef="#ctx0" brushRef="#br0">1 1 19346,'0'0'5702,"56"16"-5510,-41-10-160,0 4-513,-1-2-1120,-3 1-1762,-2-6-1570,2-3-4035</inkml:trace>
</inkml:ink>
</file>

<file path=ppt/ink/ink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1.199"/>
    </inkml:context>
    <inkml:brush xml:id="br0">
      <inkml:brushProperty name="width" value="0.025" units="cm"/>
      <inkml:brushProperty name="height" value="0.025" units="cm"/>
    </inkml:brush>
  </inkml:definitions>
  <inkml:trace contextRef="#ctx0" brushRef="#br0">0 42 21428,'0'0'545,"48"-18"-481,-14 14 1057,5 1-288,3 1-129,5-1-95,7 3-449,5 0-128,0 0-801,2-4-3555,-7-3-5637</inkml:trace>
</inkml:ink>
</file>

<file path=ppt/ink/ink6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8.691"/>
    </inkml:context>
    <inkml:brush xml:id="br0">
      <inkml:brushProperty name="width" value="0.025" units="cm"/>
      <inkml:brushProperty name="height" value="0.025" units="cm"/>
    </inkml:brush>
  </inkml:definitions>
  <inkml:trace contextRef="#ctx0" brushRef="#br0">166 1 14029,'0'0'7367,"-59"56"-4900,38-26-1410,-2 5-225,3 2 289,2 3-480,7 0-481,2-5-128,6-6-576,1-2-1730,2-10-2499,0-7-3715</inkml:trace>
</inkml:ink>
</file>

<file path=ppt/ink/ink6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9.330"/>
    </inkml:context>
    <inkml:brush xml:id="br0">
      <inkml:brushProperty name="width" value="0.025" units="cm"/>
      <inkml:brushProperty name="height" value="0.025" units="cm"/>
    </inkml:brush>
  </inkml:definitions>
  <inkml:trace contextRef="#ctx0" brushRef="#br0">1 1 13421,'0'0'11467,"54"16"-10058,-28-12 0,4-2-736,3 1-481,1-1-128,-1-2-160,-2 0-1698,-9 0-1377,-7 0-2018,-9 0-4644</inkml:trace>
</inkml:ink>
</file>

<file path=ppt/ink/ink6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29.656"/>
    </inkml:context>
    <inkml:brush xml:id="br0">
      <inkml:brushProperty name="width" value="0.025" units="cm"/>
      <inkml:brushProperty name="height" value="0.025" units="cm"/>
    </inkml:brush>
  </inkml:definitions>
  <inkml:trace contextRef="#ctx0" brushRef="#br0">0 1 13036,'0'0'13485,"82"37"-13165,-42-37-256,2-5-224,-6 0-1986,-4-3-2466,-10 3-4645</inkml:trace>
</inkml:ink>
</file>

<file path=ppt/ink/ink6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0.158"/>
    </inkml:context>
    <inkml:brush xml:id="br0">
      <inkml:brushProperty name="width" value="0.025" units="cm"/>
      <inkml:brushProperty name="height" value="0.025" units="cm"/>
    </inkml:brush>
  </inkml:definitions>
  <inkml:trace contextRef="#ctx0" brushRef="#br0">54 1 10410,'0'0'19939,"-1"13"-19576,-6 25-265,-1 0-1,-16 45 1,22-79-226,-9 35-889,11-14-3149,0-24 3956,0-1 0,1 0 1,-1 1-1,0-1 0,1 0 1,-1 1-1,0-1 1,1 0-1,-1 1 0,0-1 1,1 0-1,-1 0 0,0 0 1,1 1-1,-1-1 1,1 0-1,-1 0 0,1 0 1,-1 0-1,0 0 0,1 0 1,-1 0-1,1 0 1,-1 0-1,1 0 0,-1 0 1,1 0-1,-1 0 0,0 0 1,1 0-1,-1 0 0,1 0 1,0-1-1,0 1-713,14-3-6246</inkml:trace>
</inkml:ink>
</file>

<file path=ppt/ink/ink6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0.533"/>
    </inkml:context>
    <inkml:brush xml:id="br0">
      <inkml:brushProperty name="width" value="0.025" units="cm"/>
      <inkml:brushProperty name="height" value="0.025" units="cm"/>
    </inkml:brush>
  </inkml:definitions>
  <inkml:trace contextRef="#ctx0" brushRef="#br0">85 0 13677,'0'0'13517,"-7"10"-12610,5-6-789,-25 35 636,25-37-718,1 0 0,0 1-1,0-1 1,0 0 0,0 0-1,0 1 1,0-1 0,1 1-1,-1-1 1,1 0 0,0 1-1,0-1 1,-1 1 0,2-1-1,-1 1 1,0-1 0,0 1-1,1-1 1,0 4 0,0-5-31,0 0-1,0 0 1,1 0 0,-1 0 0,0-1 0,0 1-1,1 0 1,-1 0 0,0-1 0,1 1 0,-1-1-1,0 1 1,1-1 0,-1 0 0,1 1 0,-1-1-1,1 0 1,1 0 0,35 1 19,-25-2-102,0 2-68,-1 0 0,0 0 0,1 1 0,-1 0 0,14 5 0,-24-6 148,0-1-1,-1 0 1,1 1 0,0-1 0,-1 1-1,1 0 1,-1 0 0,1 0 0,-1-1-1,1 1 1,-1 0 0,1 1 0,-1-1-1,0 0 1,0 0 0,0 1 0,0-1-1,0 0 1,0 1 0,0-1 0,0 1-1,0-1 1,0 1 0,-1 0 0,1-1 0,-1 1-1,1 0 1,-1-1 0,0 1 0,0 0-1,0 0 1,0-1 0,0 1 0,0 0-1,0 0 1,0-1 0,-1 1 0,1 0-1,-1-1 1,1 1 0,-1 0 0,0-1-1,1 1 1,-1-1 0,0 1 0,0-1-1,0 1 1,-2 1 0,-5 6 211,0 0 0,0-1 0,-1 0 0,-1 0 0,1-1 0,-1 0 0,-1-1 0,1 0 0,-1 0-1,0-1 1,0-1 0,0 0 0,-1 0 0,0-1 0,0-1 0,1 0 0,-16 1 0,26-3-323,0 0 0,-1 0 1,1-1-1,0 1 0,0 0 0,0-1 0,-1 1 0,1-1 1,0 1-1,0-1 0,0 1 0,0-1 0,0 0 1,0 1-1,0-1 0,0 0 0,0 0 0,0 0 1,1 0-1,-1 0 0,0 0 0,0 0 0,1 0 0,-1 0 1,1 0-1,-1 0 0,1-1 0,0 1 0,-1 0 1,1 0-1,0 0 0,-1-3 0,0-47-7424,2 34 4497,-1-23-6438</inkml:trace>
</inkml:ink>
</file>

<file path=ppt/ink/ink6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0.894"/>
    </inkml:context>
    <inkml:brush xml:id="br0">
      <inkml:brushProperty name="width" value="0.025" units="cm"/>
      <inkml:brushProperty name="height" value="0.025" units="cm"/>
    </inkml:brush>
  </inkml:definitions>
  <inkml:trace contextRef="#ctx0" brushRef="#br0">0 3 14574,'0'0'11691,"72"-3"-9705,-42 3-321,0 0-287,2 0-642,-2 0-447,-5 0-193,-4 0-96,-3 0-1217,-6 0-2787,-4 0-5317</inkml:trace>
</inkml:ink>
</file>

<file path=ppt/ink/ink6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2.987"/>
    </inkml:context>
    <inkml:brush xml:id="br0">
      <inkml:brushProperty name="width" value="0.025" units="cm"/>
      <inkml:brushProperty name="height" value="0.025" units="cm"/>
    </inkml:brush>
  </inkml:definitions>
  <inkml:trace contextRef="#ctx0" brushRef="#br0">12 7 14286,'5'-7'11947,"-5"14"-11339,0 9 610,0 4-450,-2 3-576,-4 2-95,1-1-258,2-1-1408,3-6-1474,0-3-1025,0-7-2242</inkml:trace>
</inkml:ink>
</file>

<file path=ppt/ink/ink6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3.345"/>
    </inkml:context>
    <inkml:brush xml:id="br0">
      <inkml:brushProperty name="width" value="0.025" units="cm"/>
      <inkml:brushProperty name="height" value="0.025" units="cm"/>
    </inkml:brush>
  </inkml:definitions>
  <inkml:trace contextRef="#ctx0" brushRef="#br0">0 4 13901,'0'0'9129,"65"3"-8905,-30-3-192,7 0-1666,1 0-1761,3-6-2883</inkml:trace>
</inkml:ink>
</file>

<file path=ppt/ink/ink6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3.702"/>
    </inkml:context>
    <inkml:brush xml:id="br0">
      <inkml:brushProperty name="width" value="0.025" units="cm"/>
      <inkml:brushProperty name="height" value="0.025" units="cm"/>
    </inkml:brush>
  </inkml:definitions>
  <inkml:trace contextRef="#ctx0" brushRef="#br0">213 1 16592,'0'0'6443,"-12"0"-4548,4 1-1757,0-1 1,0 2-1,1-1 0,-1 1 0,0 0 0,1 1 0,-1 0 0,1 0 0,0 0 1,0 1-1,0 0 0,1 0 0,-1 1 0,1 0 0,-7 8 0,5-7-21,2 0 0,-1 1 0,1 0-1,0 0 1,0 1 0,1 0 0,0 0 0,0 0-1,1 0 1,0 1 0,1-1 0,0 1-1,0 0 1,1 0 0,-3 19 0,5-26-107,1 0 0,-1-1 0,1 1 0,-1 0 0,1-1 0,0 1 0,-1 0-1,1-1 1,0 1 0,0-1 0,0 0 0,0 1 0,1-1 0,-1 0 0,0 1 0,1-1 0,-1 0 0,0 0 0,1 0 0,-1 0 0,1 0 0,0-1 0,-1 1 0,1 0 0,0-1 0,-1 1 0,1-1 0,0 1 0,0-1 0,-1 0 0,1 0 0,0 0-1,0 0 1,2 0 0,3 0 16,-1 0-1,1-1 0,-1 1 1,1-1-1,-1 0 0,0-1 1,1 1-1,11-6 0,-12 3-13,1 1 0,-1-2 0,0 1-1,0-1 1,-1 0 0,1 0 0,-1 0 0,0-1-1,0 0 1,-1 0 0,0 0 0,0 0 0,0-1-1,-1 1 1,0-1 0,0 0 0,-1 0 0,0 0-1,0-1 1,-1 1 0,0 0 0,0-1-1,0-12 1,-2 18-13,1 1 1,0 0-1,-1 0 0,1-1 0,-1 1 0,0 0 1,1 0-1,-1 0 0,0 0 0,1 0 0,-1 0 1,0 0-1,0 0 0,0 0 0,0 0 0,0 0 1,0 0-1,0 1 0,-1-1 0,1 0 0,0 1 0,0-1 1,-1 1-1,1-1 0,0 1 0,0 0 0,-1 0 1,1-1-1,0 1 0,-1 0 0,1 0 0,0 0 1,-1 1-1,1-1 0,0 0 0,-1 0 0,1 1 1,-2 0-1,-1-1-83,0 1 1,0 0 0,1 0-1,-1 0 1,0 1-1,1-1 1,-1 1 0,1 0-1,-1 0 1,1 0-1,0 0 1,-5 5 0,-7 18-2245,11-9-1525,8-4-5336,5-8-3874</inkml:trace>
</inkml:ink>
</file>

<file path=ppt/ink/ink6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4.059"/>
    </inkml:context>
    <inkml:brush xml:id="br0">
      <inkml:brushProperty name="width" value="0.025" units="cm"/>
      <inkml:brushProperty name="height" value="0.025" units="cm"/>
    </inkml:brush>
  </inkml:definitions>
  <inkml:trace contextRef="#ctx0" brushRef="#br0">82 158 14382,'0'0'8360,"-20"51"-5734,7-24-608,-4 4-256,4 2-737,2-2-545,5-1-320,5-6-224,1-6-1089,1-6-929,11-8-576,0-4-289,4-5-1345,1-13-9642</inkml:trace>
  <inkml:trace contextRef="#ctx0" brushRef="#br0" timeOffset="1">239 47 14574,'0'0'15065,"9"-2"-14307,9-3-500,17-6-224,2 2 0,-1 1 1,52-4-1,-88 12-41,1 0-1,-1 1 1,1-1 0,-1 0-1,0 0 1,1 0 0,-1 0 0,1 0-1,-1 1 1,0-1 0,1 0 0,-1 0-1,0 1 1,1-1 0,-1 0-1,0 0 1,0 1 0,1-1 0,-1 0-1,0 1 1,0-1 0,1 0-1,-1 1 1,0-1 0,0 1 0,0-1-1,0 0 1,0 1 0,0-1 0,0 0-1,0 1 1,1-1 0,-1 1-1,0-1 1,-1 1 0,1-1 0,0 0-1,0 1 1,0-1 0,0 1 0,0-1-1,0 0 1,0 1 0,-1-1-1,1 0 1,0 1 0,0-1 0,0 0-1,-1 1 1,1-1 0,0 0 0,-1 1-1,-12 21 11,13-22-5,-23 31-165,2 0 0,1 1 0,2 2-1,1 0 1,-20 57 0,34-85-2374</inkml:trace>
</inkml:ink>
</file>

<file path=ppt/ink/ink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1.946"/>
    </inkml:context>
    <inkml:brush xml:id="br0">
      <inkml:brushProperty name="width" value="0.025" units="cm"/>
      <inkml:brushProperty name="height" value="0.025" units="cm"/>
    </inkml:brush>
  </inkml:definitions>
  <inkml:trace contextRef="#ctx0" brushRef="#br0">226 405 15022,'-10'0'4436,"0"0"-3940,-16 1 669,-1 1-1,-27 5 1,49-6-1041,-1-1 0,1 1-1,-1 1 1,1-1 0,0 1 0,0 0 0,0 0 0,0 1-1,0-1 1,0 1 0,1 0 0,-1 1 0,1-1-1,0 1 1,0-1 0,0 1 0,0 0 0,-3 6-1,7-9-119,-1 0 0,0 0 0,1 0 0,-1 1 0,1-1 0,-1 0 0,1 1 1,0-1-1,-1 0 0,1 1 0,0-1 0,0 0 0,0 1 0,0-1 0,0 0 0,0 1 0,0-1 0,1 0 0,-1 1 0,0-1 0,1 0 0,-1 1 0,1-1 0,0 0 0,-1 0 0,2 2 0,0-1 23,1 0 1,-1 0-1,0-1 0,0 1 1,1-1-1,-1 0 0,1 0 1,-1 0-1,1 0 1,0 0-1,-1 0 0,5 0 1,6 1 163,-1-1 0,1-1 0,0 0 0,23-3 0,-28 1-135,0 0-1,0-1 1,0 0-1,0 0 1,-1-1-1,1 0 0,-1 0 1,0 0-1,0-1 1,0 0-1,7-8 1,-9 9 112,-1-1 1,0 1 0,0-1 0,0 0-1,-1 0 1,1 0 0,-1 0 0,0-1-1,-1 1 1,1-1 0,-1 0 0,0 0-1,0 0 1,-1 0 0,0 0 0,0-6-1,-1 12-164,0-1-1,0 1 1,0 0-1,0-1 1,0 1-1,0 0 1,-1 0-1,1-1 1,0 1-1,0 0 1,0 0-1,-1 0 1,1-1-1,0 1 0,0 0 1,-1 0-1,1 0 1,0 0-1,0-1 1,-1 1-1,1 0 1,0 0-1,0 0 1,-1 0-1,1 0 1,0 0-1,-1 0 1,1 0-1,0 0 1,-1 0-1,1 0 0,0 0 1,-1 0-1,1 0 1,0 0-1,0 0 1,-1 0-1,1 0 1,0 0-1,-1 1 1,1-1-1,0 0 1,0 0-1,-1 0 1,1 0-1,0 1 1,0-1-1,0 0 0,-1 0 1,1 0-1,0 1 1,-15 9-46,11-4 53,-1 0 0,2 0 0,-1 0-1,1 0 1,0 0 0,0 1 0,1-1 0,0 1 0,0 0-1,0-1 1,1 1 0,0 0 0,0 0 0,1 9-1,0-13 8,0 0 0,0 0-1,0 0 1,0 0 0,0 0-1,1 0 1,0 0 0,-1 0 0,1 0-1,0 0 1,1 0 0,-1-1-1,0 1 1,1 0 0,0-1-1,-1 1 1,1-1 0,0 1-1,0-1 1,0 0 0,1 0-1,-1 0 1,0 0 0,1 0-1,0-1 1,-1 1 0,1-1 0,0 1-1,0-1 1,-1 0 0,1 0-1,0 0 1,5 0 0,-1-1 12,0 0 0,1-1 0,-1 0 0,0 0 0,1 0 1,-1-1-1,0 0 0,0-1 0,0 1 0,0-2 0,-1 1 1,1 0-1,-1-1 0,0-1 0,0 1 0,0-1 0,-1 0 1,1 0-1,4-6 0,-2 2 13,1-1 0,-1 0 0,-1-1 1,0 0-1,0 0 0,-1 0 0,-1-1 0,0 0 1,0 0-1,2-15 0,-6 27-45,-1 0 1,0 0-1,0-1 1,1 1 0,-1 0-1,0 0 1,0-1-1,0 1 1,0 0-1,0 0 1,1-1-1,-1 1 1,0 0-1,0-1 1,0 1-1,0 0 1,0 0-1,0-1 1,0 1-1,0 0 1,0-1-1,0 1 1,0 0-1,0-1 1,0 1-1,0 0 1,0 0-1,-1-1 1,1 1-1,0 0 1,0-1-1,0 1 1,0 0-1,0 0 1,-1-1-1,1 1 1,0 0-1,0 0 1,-1 0-1,1-1 1,0 1-1,0 0 1,-1 0-1,1 0 1,0 0-1,-1-1 1,-12 14-153,-12 25-70,23-34 246,0 1 0,0-1 0,0 1 1,1-1-1,0 1 0,0 0 0,0 0 0,0 6 1,2-9-17,-1-1 0,0 0 0,0 0 0,1 0 0,-1 0 0,0 0 0,1 0 0,-1 0 0,1 0 0,-1 0 0,1 0 0,0 0 0,-1-1 0,1 1 1,0 0-1,0 0 0,0-1 0,0 1 0,-1 0 0,1-1 0,0 1 0,0-1 0,0 1 0,0-1 0,0 1 0,0-1 0,0 0 0,1 1 0,-1-1 0,0 0 0,0 0 0,0 0 1,0 0-1,0 0 0,0 0 0,0 0 0,0 0 0,0-1 0,1 1 0,0-1 0,4 0-3,0 0 0,0 0 0,0-1 0,0 0 0,-1 0 0,1-1 0,-1 1 0,1-1 0,-1 0 1,7-6-1,47-45-4,-4 4-27,-52 75-714,-11 23 694,6-39 57,0 0 0,0 1 0,1 0 0,0-1 0,1 1 0,0 0-1,1 0 1,1 9 0,-1-17-1,-1 0 0,1-1-1,0 1 1,0-1 0,0 1-1,0-1 1,0 1 0,0-1 0,1 0-1,-1 1 1,0-1 0,1 0-1,-1 0 1,1 0 0,-1 0-1,1 0 1,-1 0 0,1-1 0,0 1-1,-1 0 1,1-1 0,0 1-1,0-1 1,-1 0 0,1 1-1,0-1 1,0 0 0,0 0 0,-1 0-1,1-1 1,0 1 0,0 0-1,0-1 1,2 0 0,3 0-29,0-1 1,0 0 0,0-1-1,0 1 1,-1-1 0,1-1-1,7-4 1,1-3-704,0-2 0,0 0 1,22-26-1,-20 17-1042,-1-1 0,-1 0 0,0-1 0,11-28-1,-6 4-2459,18-65-1,-9 7 2001,-24 83 13375,-13 48-6079,2-4-6027,0 3 1442,1 0-1,1 0 1,1 0-1,1 1 1,1-1-1,3 36 1,1-31-530,2 0 0,1 0 0,1-1 1,1 0-1,13 28 0,-14-40-383,-4-11 200,0 0 1,-1 0 0,0 0-1,0 1 1,0-1-1,0 1 1,-1-1 0,0 1-1,0 0 1,-1-1 0,1 1-1,-2 7 1,1-12 214,0-1 0,-1 1 1,1-1-1,0 0 1,-1 1-1,1-1 0,-1 1 1,1-1-1,0 0 0,-1 1 1,1-1-1,-1 0 1,0 0-1,1 1 0,-1-1 1,1 0-1,-1 0 0,1 0 1,-1 0-1,1 0 1,-1 0-1,0 0 0,1 0 1,-1 0-1,1 0 0,-1 0 1,1 0-1,-1 0 1,1 0-1,-1 0 0,0-1 1,1 1-1,-2-1 0,-19-9 10,8-1-21,0 0-1,1-1 1,0 0-1,1-1 0,-18-27 1,-42-81 1311,60 101-654,5 10-222,2 3 1,0 0 0,0-1 0,1 1 0,0-1 0,-3-10-1,6 17-369,0 1-1,0-1 0,0 1 0,0-1 1,0 0-1,1 1 0,-1-1 1,0 1-1,0-1 0,0 1 0,1-1 1,-1 1-1,0-1 0,1 1 0,-1 0 1,0-1-1,1 1 0,-1-1 0,1 1 1,-1 0-1,0-1 0,1 1 0,-1 0 1,1-1-1,-1 1 0,1 0 1,-1 0-1,1 0 0,0-1 0,-1 1 1,1 0-1,-1 0 0,1 0 0,-1 0 1,1 0-1,-1 0 0,2 0 0,27-1 122,-22 2-116,115 3-406,-47-1-2394,1-3-5025,-17-2-6107</inkml:trace>
</inkml:ink>
</file>

<file path=ppt/ink/ink6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4.405"/>
    </inkml:context>
    <inkml:brush xml:id="br0">
      <inkml:brushProperty name="width" value="0.025" units="cm"/>
      <inkml:brushProperty name="height" value="0.025" units="cm"/>
    </inkml:brush>
  </inkml:definitions>
  <inkml:trace contextRef="#ctx0" brushRef="#br0">0 30 15054,'0'0'10602,"54"0"-9673,-26 0-641,0 0-224,5 0-992,-1-2-2243,0-9-2979,-1-6-6502</inkml:trace>
</inkml:ink>
</file>

<file path=ppt/ink/ink6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4.737"/>
    </inkml:context>
    <inkml:brush xml:id="br0">
      <inkml:brushProperty name="width" value="0.025" units="cm"/>
      <inkml:brushProperty name="height" value="0.025" units="cm"/>
    </inkml:brush>
  </inkml:definitions>
  <inkml:trace contextRef="#ctx0" brushRef="#br0">94 52 15855,'0'0'7287,"-9"6"-5114,6-5-2120,-50 36 2771,51-36-2737,0 1 1,1-1-1,-1 1 0,0 0 1,0-1-1,1 1 1,-1 0-1,1 0 0,-1 0 1,1 1-1,0-1 1,0 0-1,0 0 0,0 1 1,0-1-1,1 0 1,-1 1-1,1-1 0,-1 1 1,1-1-1,0 1 1,0-1-1,0 1 0,0-1 1,1 1-1,0 3 1,0-5-104,0 0 0,0 0 0,0 0 0,0 0 0,0 0 0,0 0 0,1 0 0,-1 0 0,0 0 0,1-1 0,-1 1 0,1 0 0,-1-1 0,0 1 0,1-1 0,-1 0 0,1 1 0,-1-1 0,4 0 0,37 2-1346,-26-2 396,-11 0 733,0 1 0,1 0 1,-1 0-1,0 0 0,0 1 0,0-1 1,0 1-1,0 1 0,4 2 0,-8-5 242,0 1 0,0-1-1,0 1 1,-1 0-1,1-1 1,0 1 0,-1 0-1,1 0 1,0-1-1,-1 1 1,1 0 0,-1 0-1,1 0 1,-1 0-1,1 0 1,-1 0 0,0 0-1,0 0 1,1 0 0,-1 1-1,0 0 70,-1-1-1,1 1 0,0 0 1,-1-1-1,0 0 1,1 1-1,-1-1 1,0 1-1,0-1 0,0 0 1,1 1-1,-1-1 1,-1 0-1,1 0 1,0 0-1,0 0 1,-3 2-1,-59 44 1275,58-44-1466,0 0-1,-1 0 0,0 0 1,0 0-1,0-1 0,0 0 0,0 0 1,0-1-1,0 0 0,-8 1 1,14-2-39,-1 0 0,1 0 1,0 0-1,0 0 0,-1 0 0,1-1 1,0 1-1,-1 0 0,1 0 0,0 0 1,-1 0-1,1 0 0,0-1 0,0 1 1,-1 0-1,1 0 0,0 0 0,0-1 1,0 1-1,-1 0 0,1 0 1,0-1-1,0 1 0,0 0 0,0-1 1,-1 1-1,1 0 0,0-1 0,0 1 1,0 0-1,0 0 0,0-1 0,0 1 1,0 0-1,0-1 0,0 1 0,0 0 1,0-1-1,0 1 0,0 0 0,0-1 1,0 1-1,0 0 0,1-1 0,-1-3-1568,0-17-7669</inkml:trace>
  <inkml:trace contextRef="#ctx0" brushRef="#br0" timeOffset="1">88 1 17521,'0'0'5221,"67"0"-4132,-38 0-577,0 0-224,4 2-224,2-2-2434,-1-2-6919</inkml:trace>
</inkml:ink>
</file>

<file path=ppt/ink/ink6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5.313"/>
    </inkml:context>
    <inkml:brush xml:id="br0">
      <inkml:brushProperty name="width" value="0.025" units="cm"/>
      <inkml:brushProperty name="height" value="0.025" units="cm"/>
    </inkml:brush>
  </inkml:definitions>
  <inkml:trace contextRef="#ctx0" brushRef="#br0">21 0 20083,'0'0'4618,"-3"9"-2232,1-4-2218,-1 3 301,0-1-1,1 1 1,0-1-1,0 1 0,0 0 1,1 8-1,1-14-423,0 0 1,0 0-1,0 0 0,0 0 0,0 0 0,1 0 0,-1-1 0,1 1 0,0 0 0,-1 0 0,1 0 1,0 0-1,0-1 0,0 1 0,0 0 0,0-1 0,1 1 0,-1-1 0,0 1 0,1-1 0,-1 0 0,1 0 1,0 1-1,-1-1 0,1 0 0,0 0 0,-1-1 0,1 1 0,0 0 0,0-1 0,0 1 0,0-1 1,3 1-1,6 1-210,0-1 1,0 0 0,21-1-1,-19-1-1035,0-1 1,-1 0-1,20-6 0,-25 6 282,0-1 0,0 1 0,0-1-1,-1 0 1,1-1 0,-1 1 0,0-1 0,0-1 0,0 1 0,-1-1-1,1 0 1,-1 0 0,0-1 0,0 1 0,-1-1 0,3-10 6464,-19 25-2755,-12 15 253,0 2-735,0-1-1312,2 0 0,1 1 0,1 1 0,1 1 0,-23 47 0,42-74-1155,-9 26 270,10-12-5971,3-14-963</inkml:trace>
</inkml:ink>
</file>

<file path=ppt/ink/ink6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6.159"/>
    </inkml:context>
    <inkml:brush xml:id="br0">
      <inkml:brushProperty name="width" value="0.025" units="cm"/>
      <inkml:brushProperty name="height" value="0.025" units="cm"/>
    </inkml:brush>
  </inkml:definitions>
  <inkml:trace contextRef="#ctx0" brushRef="#br0">0 1 11018,'0'0'16400,"68"27"-15279,-28-27-673,6 0-384,-1 0-1345,-1-9-2947,-2-5-3939</inkml:trace>
</inkml:ink>
</file>

<file path=ppt/ink/ink6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6.536"/>
    </inkml:context>
    <inkml:brush xml:id="br0">
      <inkml:brushProperty name="width" value="0.025" units="cm"/>
      <inkml:brushProperty name="height" value="0.025" units="cm"/>
    </inkml:brush>
  </inkml:definitions>
  <inkml:trace contextRef="#ctx0" brushRef="#br0">1 216 15022,'0'0'10997,"9"-3"-8888,23-9-2057,-1-1 1,0-2-1,-1-1 0,-1-1 1,0-2-1,-2-1 0,0-1 0,-1-1 1,30-33-1,-56 55-29,0 0 0,0 0 0,0 0 0,0 0 1,0 0-1,0 0 0,0-1 0,0 1 0,0 0 0,-1 0 0,1 0 0,0 0 0,0 0 0,0 0 1,0 0-1,0 0 0,0 0 0,0 0 0,0 0 0,0 0 0,0 0 0,0 0 0,0-1 0,0 1 0,0 0 1,0 0-1,0 0 0,0 0 0,0 0 0,0 0 0,0 0 0,0 0 0,0 0 0,-13 8 189,-19 19-131,18-10-27,0 0 0,-18 31 0,27-41-68,1 1-1,0-1 0,1 1 1,0 0-1,0 0 1,1 1-1,0-1 1,1 0-1,-2 16 0,3-23-86,0 0-1,0 0 0,1 0 0,-1 0 0,0 0 1,0 0-1,1-1 0,-1 1 0,1 0 0,-1 0 1,1 0-1,-1 0 0,1 0 0,-1-1 0,1 1 1,0 0-1,0-1 0,-1 1 0,1 0 0,0-1 0,0 1 1,-1-1-1,1 1 0,0-1 0,0 1 0,0-1 1,0 0-1,0 0 0,0 1 0,0-1 0,0 0 1,0 0-1,0 0 0,0 0 0,1 0 0,38-4-6642,-10-7-1061</inkml:trace>
</inkml:ink>
</file>

<file path=ppt/ink/ink6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6.911"/>
    </inkml:context>
    <inkml:brush xml:id="br0">
      <inkml:brushProperty name="width" value="0.025" units="cm"/>
      <inkml:brushProperty name="height" value="0.025" units="cm"/>
    </inkml:brush>
  </inkml:definitions>
  <inkml:trace contextRef="#ctx0" brushRef="#br0">181 2 18065,'-13'8'2530,"2"-1"-1879,-17 12 992,-33 27 0,55-41-1296,0 1 1,0-1-1,0 1 0,0 0 0,1 1 1,0-1-1,1 1 0,-1 0 0,1 1 1,0-1-1,-4 15 0,7-20-325,1-1 0,-1 1 0,1-1-1,0 0 1,0 1 0,0-1 0,0 1 0,0-1-1,0 1 1,0-1 0,1 0 0,-1 1 0,1-1-1,-1 1 1,0-1 0,1 0 0,0 1 0,-1-1-1,1 0 1,0 0 0,0 0 0,0 0 0,0 1-1,1 0 1,1 0 0,-1-1 0,1 1 0,0-1 1,-1 0-1,1 0 0,0 0 0,0 0 0,0 0 0,0-1 0,-1 1 0,6-1 0,2 1-17,-1-1 0,1-1 0,0 0-1,-1 0 1,1-1 0,16-6 0,-17 4-70,0 0 0,0-1 0,-1 0 0,1-1 1,-1 0-1,0 0 0,-1-1 0,0 0 0,0 0 0,6-9 1,-9 11 58,0 1 1,-1-1 0,0 0 0,0 0 0,0 0 0,-1-1-1,0 1 1,0-1 0,0 1 0,-1-1 0,1 0-1,-2 1 1,1-1 0,0 0 0,-1 0 0,0 0 0,0 1-1,-2-10 1,1 14-6,0-1-1,0 1 1,0-1-1,0 1 1,0-1 0,0 1-1,0 0 1,0 0-1,-1-1 1,1 1-1,0 0 1,-1 0-1,1 0 1,-1 1 0,1-1-1,-1 0 1,1 0-1,-1 1 1,0-1-1,1 1 1,-1-1-1,0 1 1,1 0 0,-1 0-1,0 0 1,1 0-1,-1 0 1,0 0-1,0 0 1,1 1-1,-1-1 1,-1 1 0,-27 11-2552,29-11 2159,0 0 0,0 0-1,0 0 1,0 0-1,1 0 1,-1 0-1,0 0 1,0 0-1,1 0 1,-1 0-1,0 0 1,1 1-1,-1-1 1,1 0-1,0 0 1,-1 1-1,1-1 1,0 0 0,0 2-1,0 3-6439</inkml:trace>
</inkml:ink>
</file>

<file path=ppt/ink/ink6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7.253"/>
    </inkml:context>
    <inkml:brush xml:id="br0">
      <inkml:brushProperty name="width" value="0.025" units="cm"/>
      <inkml:brushProperty name="height" value="0.025" units="cm"/>
    </inkml:brush>
  </inkml:definitions>
  <inkml:trace contextRef="#ctx0" brushRef="#br0">208 38 15310,'-9'0'4522,"-3"1"-3628,0-1 0,0 2-1,0 0 1,1 1 0,-1 0 0,0 0 0,-20 10-1,26-10-687,1-1 0,0 1-1,-1 1 1,1-1 0,0 1 0,1-1-1,-1 1 1,1 1 0,0-1-1,0 1 1,0-1 0,0 1-1,1 0 1,0 1 0,0-1-1,0 0 1,1 1 0,0 0-1,-3 7 1,5-11-194,-1 0-1,1 0 1,0 0-1,0 0 1,0 0-1,0 0 1,0 0 0,0 0-1,0 0 1,0 0-1,1 0 1,-1 0-1,1 0 1,0 0 0,-1 0-1,1 0 1,0 0-1,0-1 1,0 1-1,1 0 1,-1-1-1,0 1 1,3 2 0,0-2 5,-1 1 0,1-1 1,-1 0-1,1 0 0,0-1 0,0 1 1,0-1-1,0 0 0,0 0 1,0 0-1,5 0 0,3-1-12,-1 1 0,1-1 0,-1-1 0,1 0-1,-1-1 1,1 0 0,-1-1 0,12-4 0,-13 2-15,0 0 0,0-1 1,0 0-1,-1-1 1,0 0-1,-1 0 0,0-1 1,11-12-1,-16 16 13,0 1 0,0-1 0,0 0 0,0 0 0,-1 0 0,1-1 1,-1 1-1,0 0 0,-1-1 0,1 1 0,-1-1 0,0 0 0,0 0 0,0 1 0,0-1 0,-1 0 0,0 0 0,0 0 0,0 1 0,-1-1 0,0 0 1,-1-5-1,0 7-44,1 1 0,-1 0 1,0-1-1,0 1 1,-1 0-1,1 0 1,0 0-1,-1 0 1,1 1-1,-1-1 0,1 1 1,-1-1-1,0 1 1,0 0-1,0 0 1,1 0-1,-1 0 1,0 1-1,0-1 0,0 1 1,0 0-1,0 0 1,0 0-1,0 0 1,-1 0-1,-3 2 0,5-2-552,0 0-1,0 1 1,0-1-1,0 1 1,0 0-1,0 0 1,0-1-1,1 1 1,-1 0-1,0 1 1,1-1-1,-1 0 1,0 0-1,1 1 1,-2 1-1,-2 7-9629</inkml:trace>
</inkml:ink>
</file>

<file path=ppt/ink/ink6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7.815"/>
    </inkml:context>
    <inkml:brush xml:id="br0">
      <inkml:brushProperty name="width" value="0.025" units="cm"/>
      <inkml:brushProperty name="height" value="0.025" units="cm"/>
    </inkml:brush>
  </inkml:definitions>
  <inkml:trace contextRef="#ctx0" brushRef="#br0">30 1 11082,'0'0'20169,"-5"12"-19502,0 0-549,1-1-1,0 1 1,1 0-1,0 0 1,1 1 0,-1 14-1,3-24-125,0 0 0,0 0 0,0-1 0,0 1 0,0 0 0,1 0 0,-1-1 0,1 1 0,0 0 0,0-1 1,0 1-1,0 0 0,0-1 0,0 0 0,1 1 0,-1-1 0,1 0 0,0 1 0,0-1 0,0 0 0,0 0 0,0-1 0,0 1 0,0 0 0,1-1 0,-1 1 0,0-1 0,1 0 0,0 0 0,-1 0 0,1 0 0,0 0 0,-1 0 0,1-1 0,0 1 0,0-1 0,-1 0 1,1 0-1,0 0 0,3-1 0,-5 1-279,1 0 1,-1 0-1,0 0 1,1 0-1,-1 0 0,0-1 1,1 1-1,-1 0 1,0-1-1,0 0 1,1 1-1,-1-1 1,0 1-1,0-1 1,0 0-1,0 0 0,0 0 1,2-1-1,9-23-8976,-4-3-3736</inkml:trace>
</inkml:ink>
</file>

<file path=ppt/ink/ink6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38.190"/>
    </inkml:context>
    <inkml:brush xml:id="br0">
      <inkml:brushProperty name="width" value="0.025" units="cm"/>
      <inkml:brushProperty name="height" value="0.025" units="cm"/>
    </inkml:brush>
  </inkml:definitions>
  <inkml:trace contextRef="#ctx0" brushRef="#br0">35 0 20307,'0'0'9321,"-34"5"-20083</inkml:trace>
</inkml:ink>
</file>

<file path=ppt/ink/ink6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40.932"/>
    </inkml:context>
    <inkml:brush xml:id="br0">
      <inkml:brushProperty name="width" value="0.025" units="cm"/>
      <inkml:brushProperty name="height" value="0.025" units="cm"/>
    </inkml:brush>
  </inkml:definitions>
  <inkml:trace contextRef="#ctx0" brushRef="#br0">86 73 19218,'0'0'3294,"9"2"-2221,10 1-541,1-1 0,-1-1-1,1 0 1,0-1 0,27-5 0,110-24 443,-55 9-956,-81 17-10,18-4 603,74-4 0,-119 17-456,0-1 0,-1 0 0,0 0 0,-14 7 0,-61 28-1,-130 45 0,169-72-120,0-1 1,0-3-1,-2-1 1,1-2-1,-53 0 1,97-6-34,-1 0-1,0 0 1,1 0-1,-1 0 1,1 0 0,-1 0-1,0 0 1,1 0 0,-1-1-1,1 1 1,-1 0-1,0 0 1,1-1 0,-1 1-1,1 0 1,-1-1 0,1 1-1,-1 0 1,1-1-1,-1 1 1,1-1 0,0 1-1,-1-1 1,1 1-1,0-1 1,-1 1 0,1-1-1,0 1 1,-1-1 0,1 0-1,0 1 1,0-1-1,0 1 1,0-1 0,0 0-1,0 1 1,0-1-1,0 0 1,0 1 0,0-1-1,0 1 1,0-1 0,0 0-1,0 1 1,0-1-1,1 1 1,-1-1 0,0 0-1,0 1 1,1-1-1,-1 1 1,0-1 0,1 1-1,-1-1 1,1 1 0,-1-1-1,0 1 1,1 0-1,-1-1 1,1 1 0,-1 0-1,1-1 1,0 1 0,-1 0-1,2-1 1,9-8-10,1 1-1,0 0 1,0 0 0,1 1-1,0 1 1,23-8 0,93-24-42,-92 28 46,351-73-60,-615 138-2240,-70 13-7222,218-58-7312</inkml:trace>
</inkml:ink>
</file>

<file path=ppt/ink/ink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2.412"/>
    </inkml:context>
    <inkml:brush xml:id="br0">
      <inkml:brushProperty name="width" value="0.025" units="cm"/>
      <inkml:brushProperty name="height" value="0.025" units="cm"/>
    </inkml:brush>
  </inkml:definitions>
  <inkml:trace contextRef="#ctx0" brushRef="#br0">1 81 12396,'0'3'6438,"11"-3"-5830,7 1 1827,8 1 287,12-1-832,12-1-641,11 0-800,5 0-385,6-1 0,0-11-1313,-9-7-2307,-9-6-2049,-10-6-2531</inkml:trace>
</inkml:ink>
</file>

<file path=ppt/ink/ink6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42.953"/>
    </inkml:context>
    <inkml:brush xml:id="br0">
      <inkml:brushProperty name="width" value="0.025" units="cm"/>
      <inkml:brushProperty name="height" value="0.025" units="cm"/>
    </inkml:brush>
  </inkml:definitions>
  <inkml:trace contextRef="#ctx0" brushRef="#br0">388 124 4164,'0'0'5082,"-7"-8"-4810,3 4-149,0 0-1,0 0 1,0 0-1,-1 0 1,1 1-1,-1-1 1,0 1-1,0 0 1,0 1-1,0-1 1,-1 1-1,1 0 1,0 1-1,-1-1 1,0 1-1,1 0 1,-1 0-1,-9 1 1,-7-2 709,-109-2 2233,117 5-2261,0 0 1,0 0-1,0 2 1,1 0 0,-1 0-1,-25 11 1,39-14-781,0 0 1,0 0 0,0 0-1,0 0 1,0 0-1,0 0 1,0 0-1,0 0 1,0 0-1,0 0 1,1 0-1,-1 1 1,0-1 0,0 0-1,0 0 1,0 0-1,0 0 1,0 0-1,0 0 1,0 0-1,0 0 1,0 0-1,0 1 1,0-1-1,0 0 1,0 0 0,0 0-1,0 0 1,0 0-1,0 0 1,0 0-1,0 0 1,0 0-1,0 1 1,0-1-1,0 0 1,0 0 0,0 0-1,0 0 1,0 0-1,0 0 1,0 0-1,-1 0 1,1 0-1,0 0 1,0 1-1,0-1 1,0 0 0,0 0-1,0 0 1,0 0-1,0 0 1,0 0-1,0 0 1,0 0-1,-1 0 1,1 0-1,0 0 1,0 0 0,0 0-1,0 0 1,0 0-1,0 0 1,0 0-1,0 0 1,-1 0-1,14 2 661,19-1 114,779-11 1128,255-1 1440,-914 11-3547,314 3 758,472-6-408,-441-34-133,154 0-37,-650 37-5,55 6 5,-54-6-9,-1 0-1,0 0 0,0 0 1,0 0-1,1 0 1,-1 0-1,0 1 0,0-1 1,0 1-1,0-1 1,1 1-1,-1-1 0,0 1 1,0-1-1,0 1 1,0 0-1,0 0 0,0-1 1,0 1-1,-1 0 1,1 0-1,0 0 1,0 0-1,-1 0 0,1 0 1,0 0-1,-1 0 1,1 0-1,-1 1 0,0-1 1,1 0-1,-1 0 1,0 0-1,0 0 0,0 1 1,1-1-1,-1 0 1,-1 2-1,1-2-80,0-1 0,-1 1 0,1 0-1,0-1 1,-1 1 0,1-1 0,-1 1 0,1-1-1,-1 1 1,1-1 0,-1 0 0,1 1 0,-1-1 0,0 1-1,1-1 1,-1 0 0,0 0 0,1 1 0,-1-1-1,0 0 1,1 0 0,-1 0 0,0 0 0,1 0 0,-1 0-1,0 0 1,1 0 0,-1 0 0,0 0 0,1 0-1,-1 0 1,0 0 0,1 0 0,-1-1 0,0 1 0,1 0-1,-1-1 1,0 1 0,1 0 0,-1-1 0,1 1-1,-2-1 1,-23-19-10873,10-1-2810</inkml:trace>
</inkml:ink>
</file>

<file path=ppt/ink/ink6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44.077"/>
    </inkml:context>
    <inkml:brush xml:id="br0">
      <inkml:brushProperty name="width" value="0.025" units="cm"/>
      <inkml:brushProperty name="height" value="0.025" units="cm"/>
    </inkml:brush>
  </inkml:definitions>
  <inkml:trace contextRef="#ctx0" brushRef="#br0">403 32 9673,'-4'-3'340,"0"0"0,1-1 1,-2 2-1,1-1 0,0 0 0,-1 1 0,1 0 0,-1 0 0,1 0 0,-1 1 0,0 0 1,0 0-1,0 0 0,0 0 0,0 1 0,0-1 0,0 1 0,0 1 0,0-1 1,-9 2-1,4 0-173,0 1 0,0-1 0,1 2 0,-1-1 0,1 1 0,-1 1 0,1-1 1,1 2-1,-11 6 0,3 3 197,0 0-1,1 1 1,1 0 0,0 1 0,2 0-1,0 2 1,0-1 0,2 1 0,-12 30 0,12-23-148,1 1 0,1 0 0,1 1 1,1-1-1,2 1 0,-1 51 0,5-75-168,0 1 0,0-1-1,0 1 1,1-1-1,0 0 1,0 1 0,0-1-1,1 0 1,-1 0 0,1 1-1,0-1 1,0 0-1,0-1 1,1 1 0,0 0-1,-1-1 1,5 4-1,-3-3 58,1 0 0,1 0 0,-1-1 0,0 0 0,1 0 0,0 0 0,0-1 0,0 1 0,0-1 0,12 2 0,0-2 202,-1 0 1,2-1 0,-1-1 0,0-1 0,0 0-1,0-1 1,30-8 0,-12-1-137,0-1 0,-1-2 0,0-2 0,53-31 1,-68 35-82,-2-1 0,1 0 0,-2-1 0,1-1 0,-2-1 0,0 0 0,-1-2 0,-1 1 0,13-22 0,-23 33-76,-1-1 0,0 0 0,0 1-1,0-1 1,0 0 0,-1-1 0,-1 1 0,1 0-1,-1 0 1,0-1 0,-1 1 0,1-1 0,-2 1-1,1-1 1,-1 1 0,0 0 0,0-1-1,-1 1 1,0 0 0,-1 0 0,1 0 0,-1 0-1,-1 0 1,1 1 0,-1 0 0,0-1 0,-1 1-1,1 1 1,-1-1 0,0 1 0,-1-1 0,1 2-1,-1-1 1,0 0 0,-8-4 0,-4-2 24,0 1 0,0 0 0,-1 1 0,-32-10 1,41 16-301,-1 0 0,1 0 0,-1 1 0,1 1 0,-1 0 0,0 0 0,0 1 0,1 0 0,-1 1 0,-17 3 0,27-3 19,-1-1 0,1 0 0,0 1 0,-1 0 0,1-1 0,0 1 0,0 0 0,-1-1 0,1 1 0,0 0 0,0 0 0,0 0 0,0 0 0,0 0 0,1 0 0,-1 1-1,0-1 1,0 1 0,-4 17-5906,4 5-6882</inkml:trace>
</inkml:ink>
</file>

<file path=ppt/ink/ink6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3:45.111"/>
    </inkml:context>
    <inkml:brush xml:id="br0">
      <inkml:brushProperty name="width" value="0.025" units="cm"/>
      <inkml:brushProperty name="height" value="0.025" units="cm"/>
    </inkml:brush>
  </inkml:definitions>
  <inkml:trace contextRef="#ctx0" brushRef="#br0">292 67 6022,'0'0'4713,"1"-10"-1856,4-31-802,-5 41-1971,1-1 1,-1 1-1,0-1 0,0 1 1,0-1-1,0 1 1,0-1-1,0 1 1,0-1-1,0 0 0,0 1 1,0-1-1,0 1 1,0-1-1,0 1 1,0-1-1,-1 1 0,1-1 1,0 1-1,0-1 1,-1 1-1,1-1 0,0 1 1,-1 0-1,1-1 1,0 1-1,-1-1 1,1 1-1,-1 0 0,1-1 1,-1 1-1,-16 4 661,-12 19-652,4 3 221,2 1 0,1 1-1,1 2 1,1 0 0,2 0-1,1 2 1,1 0 0,-14 46-1,17-40-83,2 1 0,1 0-1,2 1 1,2 0 0,2 0-1,2 0 1,2 48 0,0-81-213,1 0 0,0-1 1,0 1-1,0 0 0,0-1 1,1 1-1,0-1 0,1 0 1,-1 1-1,1-1 0,0 0 1,1 0-1,0-1 0,0 1 1,0-1-1,0 0 1,1 0-1,0 0 0,0-1 1,0 1-1,0-1 0,1 0 1,0-1-1,0 0 0,0 0 1,0 0-1,0 0 0,0-1 1,1 0-1,-1 0 0,13 1 1,5-1 116,-1-2-1,1 0 1,0-1 0,-1-1 0,1-2 0,-1 0-1,0-1 1,0-2 0,-1 0 0,0-1 0,23-12-1,-15 5 76,-1-2 0,-1 0 0,0-2 0,-1-1 0,-1-1 1,-1-2-1,28-32 0,-39 39-47,-2-1 0,1-1 0,-2 0 0,-1-1 0,0 0 0,-1-1 0,-1 0 0,-1 0 0,7-33 0,-12 43-117,-1-1 1,0 1 0,0-1 0,-1 0 0,0 1-1,-1-1 1,-1 1 0,1-1 0,-5-12 0,4 16-48,-1 0 1,0 0-1,-1 0 0,1 1 1,-1-1-1,-1 1 1,1 0-1,-1 0 1,0 0-1,0 1 1,-1 0-1,0 0 1,0 0-1,-7-4 1,-1 1-191,-1 0 1,0 1-1,-1 1 0,0 0 1,0 2-1,0-1 0,0 2 1,-1 0-1,1 1 1,-1 1-1,-31 1 0,20 2-893,0 1-1,0 1 1,1 2 0,0 1-1,0 0 1,-34 16-1,-12 12-4786</inkml:trace>
</inkml:ink>
</file>

<file path=ppt/ink/ink6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5.058"/>
    </inkml:context>
    <inkml:brush xml:id="br0">
      <inkml:brushProperty name="width" value="0.025" units="cm"/>
      <inkml:brushProperty name="height" value="0.025" units="cm"/>
    </inkml:brush>
  </inkml:definitions>
  <inkml:trace contextRef="#ctx0" brushRef="#br0">0 16 11851,'0'0'11627,"13"1"-10287,390-10 1308,-322 10-3758,10 0-2349,-2-4-5515,-44-4-1330</inkml:trace>
</inkml:ink>
</file>

<file path=ppt/ink/ink6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9.550"/>
    </inkml:context>
    <inkml:brush xml:id="br0">
      <inkml:brushProperty name="width" value="0.025" units="cm"/>
      <inkml:brushProperty name="height" value="0.025" units="cm"/>
    </inkml:brush>
  </inkml:definitions>
  <inkml:trace contextRef="#ctx0" brushRef="#br0">0 9 10954,'0'0'13261,"10"-1"-12172,266-6 2574,-144 13-3242,160 28 1,-48 2-556,-240-33-2477,-17-1 736,-23-1-3536,6-8-1524</inkml:trace>
</inkml:ink>
</file>

<file path=ppt/ink/ink6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1.378"/>
    </inkml:context>
    <inkml:brush xml:id="br0">
      <inkml:brushProperty name="width" value="0.025" units="cm"/>
      <inkml:brushProperty name="height" value="0.025" units="cm"/>
    </inkml:brush>
  </inkml:definitions>
  <inkml:trace contextRef="#ctx0" brushRef="#br0">126 43 10154,'0'0'7158,"-10"0"-6111,3 0-581,0-1 0,0 0 1,0 0-1,0-1 1,0 0-1,1 0 0,-1 0 1,1-1-1,-1 0 1,-9-6-1,-5-2 2702,10 6-511,25 6-2252,28 7 49,80 2 1,-13-8-7397,-106-2 5904,4 0-610</inkml:trace>
</inkml:ink>
</file>

<file path=ppt/ink/ink6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1.738"/>
    </inkml:context>
    <inkml:brush xml:id="br0">
      <inkml:brushProperty name="width" value="0.025" units="cm"/>
      <inkml:brushProperty name="height" value="0.025" units="cm"/>
    </inkml:brush>
  </inkml:definitions>
  <inkml:trace contextRef="#ctx0" brushRef="#br0">1 1 14286,'0'0'9769,"61"36"-8584,-18-36-545,6 0-319,4 0-225,-2 0 32,-7 0-128,-7 0-705,-8 0-768,-8 7-1250,-7 0-672,-7-1-1794,1-1-3267</inkml:trace>
</inkml:ink>
</file>

<file path=ppt/ink/ink6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2.098"/>
    </inkml:context>
    <inkml:brush xml:id="br0">
      <inkml:brushProperty name="width" value="0.025" units="cm"/>
      <inkml:brushProperty name="height" value="0.025" units="cm"/>
    </inkml:brush>
  </inkml:definitions>
  <inkml:trace contextRef="#ctx0" brushRef="#br0">1 0 18642,'0'0'5968,"10"4"-4537,24 3-1059,0-2 0,0-1 1,55-1-1,-82-3-452,-2 0 5,6 0-147,-1 0 1,1 1 0,-1 0 0,1 1 0,18 6 0,-27-8 212,0 1 1,0 0-1,0 0 0,0 0 1,0 0-1,-1 0 0,1 1 1,0-1-1,-1 0 1,1 1-1,-1-1 0,0 1 1,1 0-1,-1-1 1,0 1-1,0 0 0,0 0 1,0 0-1,0 0 0,-1 0 1,1 0-1,-1 0 1,1 0-1,-1 0 0,1 0 1,-1 0-1,0 0 1,0 0-1,0 0 0,-1 0 1,1 0-1,0 1 0,-1-1 1,1 0-1,-1 0 1,0 0-1,0 1 0,-4 8 48,1 0 0,-2 0 1,1-1-1,-1 0 0,-1 0 0,-14 16 0,-52 50 291,65-69-668,-48 42 1081,52-46-1614,0 0 0,0 0 0,-1-1 0,1 1 0,-1-1 1,-8 2-1</inkml:trace>
</inkml:ink>
</file>

<file path=ppt/ink/ink6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2.441"/>
    </inkml:context>
    <inkml:brush xml:id="br0">
      <inkml:brushProperty name="width" value="0.025" units="cm"/>
      <inkml:brushProperty name="height" value="0.025" units="cm"/>
    </inkml:brush>
  </inkml:definitions>
  <inkml:trace contextRef="#ctx0" brushRef="#br0">54 0 18610,'0'0'5119,"-7"11"-3042,5-9-2037,-3 5 350,0 0 1,1-1-1,-1 2 0,1-1 0,0 1 0,1-1 0,0 1 1,0 0-1,1 0 0,0 0 0,0 0 0,1 1 0,0-1 1,1 0-1,0 12 0,0-18-374,1 0-1,0-1 1,0 1 0,0 0-1,0-1 1,0 1 0,0-1-1,1 1 1,-1-1 0,0 1-1,1-1 1,-1 0 0,1 0-1,-1 0 1,1 0 0,0 0 0,0 0-1,-1 0 1,1-1 0,0 1-1,0 0 1,0-1 0,-1 0-1,1 1 1,0-1 0,0 0-1,0 0 1,2 0 0,57-3-103,-49 1-663,1-2 0,0 0 0,-1 0-1,0-1 1,20-11 0,-11 4-2944,0-2 0,21-17 1,-13 6-2900</inkml:trace>
</inkml:ink>
</file>

<file path=ppt/ink/ink6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2.784"/>
    </inkml:context>
    <inkml:brush xml:id="br0">
      <inkml:brushProperty name="width" value="0.025" units="cm"/>
      <inkml:brushProperty name="height" value="0.025" units="cm"/>
    </inkml:brush>
  </inkml:definitions>
  <inkml:trace contextRef="#ctx0" brushRef="#br0">275 0 11403,'0'0'9897,"-46"65"-7559,23-31 1,-6 6-1,-1 1-288,-3 3-481,2-2-736,3-2-833,7-4 0,5-2 0,4-9 0,7-3 0,5-8-1121,7-33-18482</inkml:trace>
</inkml:ink>
</file>

<file path=ppt/ink/ink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2.866"/>
    </inkml:context>
    <inkml:brush xml:id="br0">
      <inkml:brushProperty name="width" value="0.025" units="cm"/>
      <inkml:brushProperty name="height" value="0.025" units="cm"/>
    </inkml:brush>
  </inkml:definitions>
  <inkml:trace contextRef="#ctx0" brushRef="#br0">123 1 14798,'0'0'2973,"-4"13"-2145,-14 47 1442,2 1 0,4 1 0,-9 114 1,23-12-1506,-2 58-575,-2-205-117,0 0 1,0 0-1,-2-1 1,0 0-1,-1 1 1,-1-2-1,-11 25 0,9-33 1093,4-18-375,5-26-41,-1 32-697,7-58-2,3 1-1,3 0 1,37-108-1,-37 130-161,-4 9 0,45-126-624,-46 137 642,1 1 0,1 0 0,0 1 0,1 0 0,23-27 0,-32 42 77,1 1-1,-1 0 1,1-1-1,-1 1 1,1 0 0,0 0-1,0 0 1,0 1-1,0-1 1,0 1 0,0 0-1,0 0 1,0 0-1,1 0 1,-1 0 0,0 1-1,6-1 1,-8 1 1,0 0 0,0 0 0,1 0 0,-1 1 0,0-1 0,0 0 0,0 1 0,0-1 1,0 1-1,0-1 0,-1 1 0,1-1 0,0 1 0,0 0 0,0-1 0,0 1 0,-1 0 0,1 0 0,0-1 0,0 1 1,0 1-1,0 0 6,-1 0 0,1 0 1,0 0-1,-1 0 1,0 0-1,1 1 0,-1-1 1,0 0-1,0 0 0,0 0 1,0 0-1,0 0 1,-1 0-1,0 4 0,-1-1 24,0 1 0,-1-1 0,0 0 0,0 1 0,0-1 1,0-1-1,-1 1 0,0 0 0,0-1 0,0 0 0,0 0 0,-1 0 0,0 0 0,-9 5 0,-9 5 318,-44 19 0,66-33-323,-5 3-1,-3 2-27,-1 0 1,0-1-1,0-1 0,0 0 0,-1 0 1,1-1-1,-15 2 0,28-5-744,1 0-1,-1-1 1,0 0-1,0 1 1,1-1 0,-1 0-1,0 0 1,3-4-1,7-3-1525,24-13-3376,2-1-1975</inkml:trace>
</inkml:ink>
</file>

<file path=ppt/ink/ink6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4.977"/>
    </inkml:context>
    <inkml:brush xml:id="br0">
      <inkml:brushProperty name="width" value="0.025" units="cm"/>
      <inkml:brushProperty name="height" value="0.025" units="cm"/>
    </inkml:brush>
  </inkml:definitions>
  <inkml:trace contextRef="#ctx0" brushRef="#br0">262 66 11211,'0'0'2124,"0"-9"-474,0-28-246,1 36-1374,-1 1 1,0-1-1,0 1 0,1-1 1,-1 1-1,0-1 0,0 1 1,0-1-1,0 0 0,0 1 1,0-1-1,0 1 1,0-1-1,0 1 0,0-1 1,0 1-1,0-1 0,-1 0 1,1 1-1,0-1 0,0 1 1,-1-1-1,1 1 0,0-1 1,0 1-1,-1 0 1,1-1-1,-1 1 0,1-1 1,0 1-1,-1 0 0,1-1 1,-1 1-1,1 0 0,-1-1 1,1 1-1,-1 0 0,1 0 1,-1-1-1,1 1 1,-1 0-1,1 0 0,-1 0 1,1 0-1,-1 0 0,0 0 1,1 0-1,-1 0 0,1 0 1,-1 0-1,1 0 0,-1 0 1,1 0-1,-1 0 1,1 1-1,-1-1 0,0 0 1,1 0-1,0 1 0,-1-1 1,1 0-1,-1 1 0,1-1 1,-1 1-1,-25 23 132,8 7 151,2 0 0,0 1-1,-17 55 1,-23 108-276,47-161-289,-17 83-1592,11-45-917,-3-1-3797,10-46 2069</inkml:trace>
</inkml:ink>
</file>

<file path=ppt/ink/ink6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6.136"/>
    </inkml:context>
    <inkml:brush xml:id="br0">
      <inkml:brushProperty name="width" value="0.025" units="cm"/>
      <inkml:brushProperty name="height" value="0.025" units="cm"/>
    </inkml:brush>
  </inkml:definitions>
  <inkml:trace contextRef="#ctx0" brushRef="#br0">13 952 7271,'0'0'3027,"-2"8"-540,-1 0-2001,1 0-1,0-1 0,1 1 1,0 0-1,0 0 0,1 10 0,0-14-357,0-1-1,1 0 0,0 0 0,0 1 1,0-1-1,0 0 0,0 0 1,1 0-1,-1 0 0,1 0 0,0 0 1,0 0-1,0-1 0,0 1 1,0-1-1,1 1 0,-1-1 0,1 0 1,0 0-1,4 3 0,8 3 41,1 0 1,-1-1-1,1-1 0,1-1 0,-1 0 0,1-1 1,17 2-1,127 7 68,-107-11-99,655 53-44,59 3 1699,-391-51 109,497-78-3210,-335 5 2502,550 5 0,-949 67-1198,269 50-1,-206-23 17,-164-28-72,0-1 0,1-2-1,59-4 1,-97 2 142,0-1 0,0 0 0,0 0 0,0 1 0,0-1 0,0 0-1,0-1 1,0 1 0,0 0 0,-1-1 0,1 1 0,-1 0 0,1-1 0,-1 0 0,1 1 0,-1-1 0,0 0 0,0 0 0,0 0 0,0 0 0,0 0 0,0 0 0,0 0 0,-1 0 0,1-4 0,10-63-115,-10 52-895,25-674 684,-25 687 237,-1 0 0,0 0 0,0 0 0,0 0 0,0 1 0,-1-1 0,1 0 0,-1 0 0,0 0 0,0 1 0,-1-1 0,1 0 0,-1 1 0,0 0 0,1-1 0,-2 1 0,1 0 0,0 0 0,-1 0 0,1 0 0,-1 0 0,0 0 0,0 1 0,0 0-1,0-1 1,0 1 0,-1 0 0,1 1 0,-1-1 0,1 1 0,-1-1 0,0 1 0,1 0 0,-1 0 0,0 1 0,0-1 0,-6 1 0,-603-91 5,472 67 12,-682-53-207,-9 68-398,411 9-116,111-2 641,-1046-37 607,905 25 266,381 18-724,0 3 1,0 3 0,1 4 0,-91 28 0,68-8-178,23-7-3022,71-30 63,19-11-2356</inkml:trace>
</inkml:ink>
</file>

<file path=ppt/ink/ink6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6.916"/>
    </inkml:context>
    <inkml:brush xml:id="br0">
      <inkml:brushProperty name="width" value="0.025" units="cm"/>
      <inkml:brushProperty name="height" value="0.025" units="cm"/>
    </inkml:brush>
  </inkml:definitions>
  <inkml:trace contextRef="#ctx0" brushRef="#br0">79 0 19538,'0'0'10058,"-21"95"-9834,7-45-128,-1 4-64,2-3 0,3-1-480,5-8-769,5-8-1314,0-9-704,3-13-1121,12-12-3363</inkml:trace>
</inkml:ink>
</file>

<file path=ppt/ink/ink6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7.292"/>
    </inkml:context>
    <inkml:brush xml:id="br0">
      <inkml:brushProperty name="width" value="0.025" units="cm"/>
      <inkml:brushProperty name="height" value="0.025" units="cm"/>
    </inkml:brush>
  </inkml:definitions>
  <inkml:trace contextRef="#ctx0" brushRef="#br0">214 1 20371,'0'0'2920,"-10"2"-416,-6 2-2128,1 1-1,0 0 1,0 1 0,-28 15 0,34-15-310,0-1 0,0 1 0,1 0 1,0 1-1,0 0 0,0 0 0,1 1 1,0 0-1,-11 16 0,17-22-84,0-1-1,1 0 1,-1 1-1,0-1 1,0 1 0,1-1-1,-1 1 1,1-1-1,-1 1 1,1 0-1,0-1 1,-1 1 0,1-1-1,0 1 1,0 0-1,0-1 1,0 1-1,1 0 1,-1-1-1,0 1 1,1-1 0,-1 1-1,1 0 1,-1-1-1,1 1 1,0-1-1,0 0 1,-1 1 0,1-1-1,0 0 1,0 1-1,1-1 1,-1 0-1,0 0 1,0 0 0,0 0-1,1 0 1,-1 0-1,1 0 1,-1 0-1,1-1 1,1 2-1,9 2-314,-1 0 0,1-1-1,-1 0 1,23 2-1,-15-3-35,0 2 111,72 16-170,-86-19 468,0 0 0,0 1 0,0 0 0,-1 0 0,1 0 0,-1 1 0,1 0 0,-1 0 0,0 0 0,0 0 0,0 0 0,-1 1 0,1 0 0,4 7 0,-7-9 23,0 0-1,0-1 1,0 1-1,0 0 0,-1 0 1,1 0-1,-1 1 0,0-1 1,0 0-1,1 0 1,-1 0-1,0 0 0,-1 0 1,1 0-1,0 0 0,-1 0 1,1 0-1,-1 0 1,1 0-1,-2 3 0,-1-1 217,0 1-1,1-1 1,-1 0 0,-1 0-1,1 0 1,0-1-1,-1 1 1,-5 3-1,-6 4 604,-1-1 1,0-1-1,-28 12 0,29-14-1237,-1-2 0,1 0 0,-1-1 0,0 0 0,0-2 0,-1 0 0,-26 0 0,27-4-5565,5-9-3834</inkml:trace>
</inkml:ink>
</file>

<file path=ppt/ink/ink6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8.554"/>
    </inkml:context>
    <inkml:brush xml:id="br0">
      <inkml:brushProperty name="width" value="0.025" units="cm"/>
      <inkml:brushProperty name="height" value="0.025" units="cm"/>
    </inkml:brush>
  </inkml:definitions>
  <inkml:trace contextRef="#ctx0" brushRef="#br0">188 0 15599,'0'0'7618,"-6"12"-5921,-71 148 2408,48-93-3477,-40 136-1,67-199-618,1 0 0,0 0 0,0 0 0,1 0 1,-1 0-1,1 0 0,0 0 0,0 0 0,0 0 0,0 0 0,1 0 1,1 6-1,-1-9-7,0 1-1,1-1 1,-1 1 0,1-1 0,0 1 0,-1-1 0,1 0 0,0 0 0,0 0-1,-1 0 1,1 0 0,0 0 0,0-1 0,0 1 0,0 0 0,0-1-1,0 0 1,1 1 0,-1-1 0,0 0 0,0 0 0,0 0 0,0 0 0,2-1-1,26 0-661,0 0-1,44-9 0,-8-9-4398,-55 15 2454,-1-1 0,0 0 0,17-12 0,0-4-10085</inkml:trace>
</inkml:ink>
</file>

<file path=ppt/ink/ink6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9.078"/>
    </inkml:context>
    <inkml:brush xml:id="br0">
      <inkml:brushProperty name="width" value="0.025" units="cm"/>
      <inkml:brushProperty name="height" value="0.025" units="cm"/>
    </inkml:brush>
  </inkml:definitions>
  <inkml:trace contextRef="#ctx0" brushRef="#br0">111 8 16720,'0'0'4954,"-4"8"-3449,-1 1-999,-57 132 3894,53-117-4219,1 0-1,1 1 0,1 0 1,-3 32-1,12-55-895,5-10 280,8-13-470,4-10-1796,-2-1-1,17-41 0,-10-3 439,-22 63 3025,0-1 0,-1 1 1,0-21-1,-5 35 2938,-10 11-2520,11-8-905,0 1 1,-1 0 0,1 0 0,1 0 0,-1 0 0,1 0 0,0 0 0,0 0 0,0 0 0,1 1 0,0-1 0,0 0 0,1 9 0,0-12-241,-1 0 0,1 0 0,0 0-1,0 0 1,-1 0 0,1-1 0,0 1 0,1 0 0,-1-1 0,0 1 0,0-1-1,1 1 1,-1-1 0,1 0 0,-1 1 0,1-1 0,0 0 0,-1 0 0,1 0 0,0 0-1,0 0 1,0-1 0,0 1 0,0-1 0,0 1 0,-1-1 0,1 0 0,0 1-1,0-1 1,0 0 0,0 0 0,0 0 0,0-1 0,0 1 0,0 0 0,0-1 0,2 0-1,8-3-47,-1 0-1,0 0 0,0-1 0,0-1 1,-1 1-1,0-2 0,0 1 0,0-2 0,-1 1 1,12-14-1,45-30-139,-66 50 145,0 1 1,1 0-1,-1-1 0,1 1 0,-1 0 0,1-1 1,-1 1-1,1 0 0,-1 0 0,1-1 0,-1 1 0,1 0 1,-1 0-1,1 0 0,0 0 0,-1 0 0,1 0 1,-1 0-1,1 0 0,-1 0 0,1 0 0,0 0 1,-1 0-1,1 0 0,-1 0 0,1 0 0,-1 1 1,1-1-1,-1 0 0,1 1 0,3 16-132,-14 28 186,10-45-41,-20 62-23,10-35-342,1 1 0,1 1 0,1 0 0,2-1 0,-2 41 0,7-68 192,0-1 0,-1 0 0,1 1-1,0-1 1,0 1 0,0-1 0,0 0 0,0 1 0,0-1 0,0 1-1,0-1 1,0 1 0,0-1 0,0 0 0,0 1 0,1-1-1,-1 1 1,0-1 0,0 1 0,0-1 0,0 0 0,1 1-1,-1-1 1,0 0 0,0 1 0,1-1 0,-1 0 0,0 1-1,1-1 1,-1 0 0,0 0 0,1 1 0,-1-1 0,0 0 0,1 0-1,-1 0 1,1 1 0,-1-1 0,0 0 0,1 0 0,-1 0-1,1 0 1,-1 0 0,1 0 0,-1 0 0,0 0 0,1 0-1,-1 0 1,1 0 0,-1 0 0,1 0 0,-1 0 0,1-1-1,11 0-10283</inkml:trace>
</inkml:ink>
</file>

<file path=ppt/ink/ink6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9.423"/>
    </inkml:context>
    <inkml:brush xml:id="br0">
      <inkml:brushProperty name="width" value="0.025" units="cm"/>
      <inkml:brushProperty name="height" value="0.025" units="cm"/>
    </inkml:brush>
  </inkml:definitions>
  <inkml:trace contextRef="#ctx0" brushRef="#br0">1 0 14061,'0'0'18001,"34"35"-47404</inkml:trace>
  <inkml:trace contextRef="#ctx0" brushRef="#br0" timeOffset="1">21 199 22005,'0'0'8071</inkml:trace>
</inkml:ink>
</file>

<file path=ppt/ink/ink6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0.417"/>
    </inkml:context>
    <inkml:brush xml:id="br0">
      <inkml:brushProperty name="width" value="0.025" units="cm"/>
      <inkml:brushProperty name="height" value="0.025" units="cm"/>
    </inkml:brush>
  </inkml:definitions>
  <inkml:trace contextRef="#ctx0" brushRef="#br0">129 65 11435,'0'0'9828,"-9"6"-8275,-4 4-976,1-1 0,1 2-1,0 0 1,-17 21-1,23-26-509,0 0 0,1 1 0,-1-1-1,2 1 1,-1-1 0,1 1-1,0 0 1,0 1 0,1-1-1,0 0 1,0 1 0,1-1 0,-1 13-1,2-20-65,0 1-1,0-1 0,0 0 0,0 0 1,0 1-1,0-1 0,0 0 1,0 0-1,0 1 0,0-1 1,0 0-1,0 0 0,1 0 0,-1 1 1,0-1-1,0 0 0,0 0 1,0 0-1,1 1 0,-1-1 1,0 0-1,0 0 0,0 0 1,1 0-1,-1 0 0,0 0 0,0 1 1,0-1-1,1 0 0,-1 0 1,0 0-1,0 0 0,1 0 1,-1 0-1,0 0 0,0 0 0,1 0 1,-1 0-1,0 0 0,1 0 1,14-6 57,11-10 90,8-18-601,-2-1 0,36-50-1,-8 8 10,-60 77 453,0 0 0,0 0 0,0-1 0,0 1 0,0 0 1,1 0-1,-1-1 0,0 1 0,0 0 0,0 0 0,0-1 1,0 1-1,1 0 0,-1 0 0,0-1 0,0 1 0,0 0 1,1 0-1,-1 0 0,0 0 0,0-1 0,1 1 0,-1 0 0,0 0 1,0 0-1,1 0 0,-1 0 0,0 0 0,0 0 0,1 0 1,-1 0-1,0 0 0,1 0 0,-1 0 0,0 0 0,0 0 1,1 0-1,-1 0 0,0 0 0,0 0 0,1 0 0,-1 0 0,0 0 1,0 0-1,1 0 0,-1 1 0,0-1 0,0 0 0,1 0 1,-1 1-1,2 18 520,-10 30 685,-4-5-296,4-19-441,1 1 0,1 0 1,2 0-1,-2 36 0,6-61-455,1 1 1,-1-1-1,1 0 0,0 0 0,-1 0 1,1 0-1,0 0 0,0 0 0,0 0 0,0 0 1,0 0-1,0 0 0,0 0 0,0 0 1,0-1-1,0 1 0,0 0 0,0-1 0,1 1 1,-1-1-1,0 0 0,0 1 0,1-1 1,-1 0-1,0 1 0,1-1 0,-1 0 0,3 0 1,19-2-3052,-9-7-9054</inkml:trace>
</inkml:ink>
</file>

<file path=ppt/ink/ink6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0.776"/>
    </inkml:context>
    <inkml:brush xml:id="br0">
      <inkml:brushProperty name="width" value="0.025" units="cm"/>
      <inkml:brushProperty name="height" value="0.025" units="cm"/>
    </inkml:brush>
  </inkml:definitions>
  <inkml:trace contextRef="#ctx0" brushRef="#br0">1 15 4805,'0'0'19314,"72"7"-17681,-25-7-512,9-1-672,4-6-289,1 0-128,-5 1 0,-4 6-801,-11 0-1185,-10 1-1281,-11 10-1121,-12-1-3107</inkml:trace>
</inkml:ink>
</file>

<file path=ppt/ink/ink6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1.402"/>
    </inkml:context>
    <inkml:brush xml:id="br0">
      <inkml:brushProperty name="width" value="0.025" units="cm"/>
      <inkml:brushProperty name="height" value="0.025" units="cm"/>
    </inkml:brush>
  </inkml:definitions>
  <inkml:trace contextRef="#ctx0" brushRef="#br0">1 358 10570,'0'0'18754,"9"-8"-17980,63-53-786,-3-3 0,-2-3 0,67-89 0,-134 155-107,-10 11 149,-12 22 214,6 2 128,-35 81 812,46-101-1102,0 1 0,1 0 1,1 0-1,0 1 0,-1 28 1,4-43-83,0-1 1,0 0 0,0 1 0,0-1 0,0 1 0,0-1 0,0 1 0,0-1 0,1 1 0,-1-1 0,0 0 0,0 1 0,0-1 0,0 1 0,0-1 0,1 0 0,-1 1 0,0-1 0,0 0 0,1 1 0,-1-1 0,0 0 0,1 1 0,-1-1 0,0 0 0,1 1 0,-1-1 0,0 0 0,1 0 0,-1 0-1,1 1 1,-1-1 0,0 0 0,1 0 0,17-4-639,13-18-3936,-20 4-2013,-4 0-4773</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892"/>
    </inkml:context>
    <inkml:brush xml:id="br0">
      <inkml:brushProperty name="width" value="0.025" units="cm"/>
      <inkml:brushProperty name="height" value="0.025" units="cm"/>
    </inkml:brush>
  </inkml:definitions>
  <inkml:trace contextRef="#ctx0" brushRef="#br0">13 7 22902,'0'0'9865,"-13"-7"-16207,20 18-224,-1 2-6278</inkml:trace>
</inkml:ink>
</file>

<file path=ppt/ink/ink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3.409"/>
    </inkml:context>
    <inkml:brush xml:id="br0">
      <inkml:brushProperty name="width" value="0.025" units="cm"/>
      <inkml:brushProperty name="height" value="0.025" units="cm"/>
    </inkml:brush>
  </inkml:definitions>
  <inkml:trace contextRef="#ctx0" brushRef="#br0">1 36 12268,'0'0'12481,"6"10"-11339,-1-2-921,0 1-1,-1 0 1,0 0 0,-1 0-1,0 0 1,0 1 0,-1-1-1,0 1 1,-1 0 0,0-1-1,-1 11 1,0-10-78,0 0-74,0 1 0,0 0 0,1 0 0,3 13 0,-4-23-62,0 0 0,0 0 0,1 0 0,-1 1 0,0-1 0,1 0 0,-1 0 0,0 0 0,1 0 0,0 0 0,-1 0 0,1 0-1,-1 0 1,1 0 0,0-1 0,0 1 0,0 0 0,-1 0 0,1-1 0,0 1 0,0 0 0,0-1 0,0 1 0,0-1 0,0 1 0,0-1 0,1 1-1,-1-1 1,0 0 0,0 0 0,0 1 0,0-1 0,0 0 0,0 0 0,1 0 0,-1 0 0,0-1 0,0 1 0,0 0 0,0 0 0,0-1-1,0 1 1,0 0 0,1-1 0,-1 1 0,0-1 0,-1 0 0,1 1 0,0-1 0,0 0 0,1 0 0,3-3-159,-1 0-1,0-1 1,1 1 0,-2-1 0,1 0-1,-1 0 1,1 0 0,-1 0-1,-1 0 1,1-1 0,-1 1 0,0-1-1,0 0 1,1-7 0,2-9-388,-1 0 1,2-32-1,-5-17 65,-2 82-398,1-10 846,0 0 1,-1 0 0,1 0-1,0 1 1,0-1-1,0 0 1,0 0-1,0 0 1,0 0 0,0 0-1,1 0 1,-1 1-1,0-1 1,1 0-1,-1 0 1,1 0 0,-1 0-1,1 0 1,-1 0-1,1 0 1,0 0-1,-1 0 1,1-1 0,0 1-1,0 0 1,-1 0-1,1-1 1,0 1-1,0 0 1,0-1 0,0 1-1,2 0 1,5 3-221,1 0-1,0 0 1,0-1 0,0-1 0,0 1 0,0-2 0,1 1-1,-1-1 1,0 0 0,12-2 0,-16 1 244,-1 0 0,0-1 1,0 1-1,0-1 0,0 0 1,1-1-1,-1 1 0,-1-1 1,1 0-1,0 1 0,4-4 1,-6 3 190,0 1 0,-1-1 0,1 0 0,0 0 1,-1 0-1,1 0 0,-1 0 0,0 0 0,1 0 1,-1 0-1,0-1 0,0 1 0,-1 0 0,1-1 1,0 1-1,-1 0 0,1-1 0,-1 1 0,0-1 1,0-2-1,0 4-116,-1 0-1,1 1 1,0-1 0,-1 0 0,1 1 0,-1-1 0,1 0-1,-1 1 1,1-1 0,-1 1 0,1-1 0,-1 1 0,1-1-1,-1 1 1,0 0 0,1-1 0,-1 1 0,0 0-1,1-1 1,-1 1 0,0 0 0,0 0 0,1-1 0,-1 1-1,0 0 1,0 0 0,1 0 0,-1 0 0,0 0 0,0 0-1,1 0 1,-1 1 0,0-1 0,0 0 0,-31 7 350,26-3-306,0 0 1,0 0 0,1 1-1,-1 0 1,1 0-1,0 0 1,1 1-1,-1 0 1,1-1-1,0 2 1,1-1 0,-1 0-1,1 1 1,1-1-1,-1 1 1,1 0-1,0 0 1,1 0-1,-1 0 1,1 0 0,1 0-1,0 1 1,0 13-1,1-19-95,0 1-1,0-1 0,1 0 1,-1 1-1,0-1 0,1 0 1,-1 0-1,1 0 1,0 0-1,0 0 0,0 0 1,0 0-1,0-1 0,0 1 1,0-1-1,0 1 1,1-1-1,-1 0 0,1 0 1,-1 0-1,1 0 0,-1-1 1,1 1-1,-1 0 0,1-1 1,0 0-1,-1 0 1,1 0-1,4 0 0,4 0 34,0 0 0,-1-1 0,1 0-1,0 0 1,0-2 0,12-3 0,-11 2-18,0-1 0,0-1 0,0 0 0,18-14 0,-27 18-122,1-1-1,-1 1 1,0 0 0,-1-1-1,1 1 1,0-1 0,-1 0-1,1 0 1,-1 0-1,0 0 1,0-1 0,0 1-1,-1 0 1,1-1 0,-1 1-1,0-1 1,0 0-1,0 1 1,0-1 0,0-7-1,-2 10-248,1-1-1,-1 1 1,0 0-1,1 0 1,-1-1-1,0 1 1,0 0-1,0 0 1,0 0-1,0 0 1,0 1-1,0-1 1,-1 0 0,1 0-1,0 0 1,0 1-1,0-1 1,-1 1-1,1-1 1,0 1-1,-1 0 1,1-1-1,-1 1 1,1 0-1,0 0 1,-1 0-1,1 0 1,-3 0-1,-6-1-3035,-3-3-3377</inkml:trace>
</inkml:ink>
</file>

<file path=ppt/ink/ink6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1.899"/>
    </inkml:context>
    <inkml:brush xml:id="br0">
      <inkml:brushProperty name="width" value="0.025" units="cm"/>
      <inkml:brushProperty name="height" value="0.025" units="cm"/>
    </inkml:brush>
  </inkml:definitions>
  <inkml:trace contextRef="#ctx0" brushRef="#br0">57 0 13004,'0'0'14216,"0"11"-12732,0 26-847,-2-1 0,-11 55 0,-12 24-4282,20-113-1430,1-9 1320,-4-12-4360</inkml:trace>
</inkml:ink>
</file>

<file path=ppt/ink/ink6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2.259"/>
    </inkml:context>
    <inkml:brush xml:id="br0">
      <inkml:brushProperty name="width" value="0.025" units="cm"/>
      <inkml:brushProperty name="height" value="0.025" units="cm"/>
    </inkml:brush>
  </inkml:definitions>
  <inkml:trace contextRef="#ctx0" brushRef="#br0">0 52 13357,'0'0'6625,"12"-6"-4383,2-1-1552,0 0 0,1 1 0,0 1 0,1 0 0,-1 1 0,1 1 0,25-3 0,-28 5-321,0 0-95,0 1 0,-1 0 0,1 0 0,20 4 0,-31-4-236,-1 0 0,1 1 0,-1-1 0,1 0 0,-1 1 1,1-1-1,-1 1 0,0 0 0,1-1 0,-1 1 0,0 0 0,1 0 0,-1 0 0,0 0 0,0 0 0,0 0 0,0 0 0,0 0 0,0 0 0,0 1 0,0-1 0,0 0 0,0 1 0,-1-1 0,1 1 1,-1-1-1,1 0 0,-1 1 0,0-1 0,1 1 0,-1-1 0,0 1 0,0 0 0,0-1 0,0 1 0,0-1 0,0 1 0,0-1 0,-1 1 0,1-1 0,-1 1 0,1-1 0,-1 1 0,1-1 0,-1 0 1,0 1-1,-1 1 0,-2 2 11,1 0 1,-1-1-1,0 0 1,0 0 0,0 0-1,-1 0 1,1 0-1,-1-1 1,0 0 0,0 0-1,0 0 1,-1-1-1,-10 4 1,11-4-26,0 0-1,0 0 1,0-1 0,0 1-1,0-1 1,0-1 0,-1 1-1,1-1 1,0 0 0,-1 0-1,1 0 1,0-1 0,0 0-1,-1 0 1,-8-3 0,13 3-131,0 1 1,0-1-1,0 0 1,0 0-1,0 0 1,0 0-1,0 0 1,1 0-1,-1 0 1,0 0-1,0 0 1,1 0-1,-1 0 1,1 0-1,-1-1 1,1 1-1,-1 0 1,1 0-1,0-1 1,0 1-1,-1 0 1,1-1-1,0 1 1,0 0-1,0 0 1,1-1-1,-1-1 1,0 1-520,1 0 0,-1 0 1,1 0-1,0 0 0,-1 1 1,1-1-1,0 0 0,0 0 1,0 1-1,0-1 0,0 0 1,1 1-1,-1-1 0,1 1 1,-1 0-1,4-3 0,15-6-9266</inkml:trace>
</inkml:ink>
</file>

<file path=ppt/ink/ink6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2.619"/>
    </inkml:context>
    <inkml:brush xml:id="br0">
      <inkml:brushProperty name="width" value="0.025" units="cm"/>
      <inkml:brushProperty name="height" value="0.025" units="cm"/>
    </inkml:brush>
  </inkml:definitions>
  <inkml:trace contextRef="#ctx0" brushRef="#br0">1 14 8840,'0'0'18247,"8"0"-17094,252-12-400,-241 12-1655,5 0-1435,-14-2-5341,-16 6 1806</inkml:trace>
</inkml:ink>
</file>

<file path=ppt/ink/ink6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2.994"/>
    </inkml:context>
    <inkml:brush xml:id="br0">
      <inkml:brushProperty name="width" value="0.025" units="cm"/>
      <inkml:brushProperty name="height" value="0.025" units="cm"/>
    </inkml:brush>
  </inkml:definitions>
  <inkml:trace contextRef="#ctx0" brushRef="#br0">0 50 14382,'0'0'10057,"64"7"-8455,-20-16-417,3-3-833,1 4-320,0 0-96,-4 2-1634,-10-1-2658,-8 1-5317</inkml:trace>
</inkml:ink>
</file>

<file path=ppt/ink/ink6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3.338"/>
    </inkml:context>
    <inkml:brush xml:id="br0">
      <inkml:brushProperty name="width" value="0.025" units="cm"/>
      <inkml:brushProperty name="height" value="0.025" units="cm"/>
    </inkml:brush>
  </inkml:definitions>
  <inkml:trace contextRef="#ctx0" brushRef="#br0">190 0 14638,'0'0'10271,"3"12"-8291,-1-4-1724,0 1 0,-1-1 0,0 0 0,0 0 0,-1 1 0,-1-1 0,1 0 0,-1 0 0,0 1 0,-1-1-1,0 0 1,0 0 0,-1 0 0,0-1 0,-6 12 0,-55 81 421,45-74-643,1 1 1,1 1-1,1 1 0,-20 53 1,35-81-40,0 0 1,1 0-1,-1 0 1,1 0-1,-1 1 0,1-1 1,0 0-1,-1 0 1,1 1-1,0-1 1,0 0-1,0 0 0,0 1 1,0-1-1,0 0 1,0 1-1,0-1 1,0 0-1,1 0 0,-1 1 1,1-1-1,-1 0 1,1 0-1,-1 0 1,1 1-1,-1-1 1,1 0-1,0 0 0,0 0 1,0 0-1,0 0 1,-1 0-1,1-1 1,0 1-1,0 0 0,2 1 1,2-1-37,0-1 0,0 1 1,-1-1-1,1 1 0,0-2 0,0 1 1,0 0-1,-1-1 0,6-1 0,40-9-1742,57-22-1,-49 15-3217,-24 8-455</inkml:trace>
</inkml:ink>
</file>

<file path=ppt/ink/ink6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3.665"/>
    </inkml:context>
    <inkml:brush xml:id="br0">
      <inkml:brushProperty name="width" value="0.025" units="cm"/>
      <inkml:brushProperty name="height" value="0.025" units="cm"/>
    </inkml:brush>
  </inkml:definitions>
  <inkml:trace contextRef="#ctx0" brushRef="#br0">190 0 17905,'0'0'12097,"-10"11"-11852,-22 23 424,-53 75 0,77-97-604,1-1 1,0 1 0,0 0 0,1 1 0,1-1 0,0 1 0,1 0 0,0 1 0,1-1 0,1 1 0,0-1-1,0 23 1,2-33-128,1 1-1,0 0 1,-1-1-1,1 1 1,0-1 0,1 0-1,-1 1 1,1-1-1,-1 0 1,1 0-1,0 0 1,0 0-1,1 0 1,-1 0-1,1-1 1,-1 1-1,1-1 1,0 1 0,0-1-1,0 0 1,0 0-1,0 0 1,0-1-1,6 3 1,39 8-4549,1-11-5611,-13-5-5825</inkml:trace>
</inkml:ink>
</file>

<file path=ppt/ink/ink6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4.024"/>
    </inkml:context>
    <inkml:brush xml:id="br0">
      <inkml:brushProperty name="width" value="0.025" units="cm"/>
      <inkml:brushProperty name="height" value="0.025" units="cm"/>
    </inkml:brush>
  </inkml:definitions>
  <inkml:trace contextRef="#ctx0" brushRef="#br0">92 1 20179,'0'0'7303,"-59"70"-5830,46-47-416,3 2-224,2-4-577,6-4-192,2-7-576,2-5-705,10-5-801,4-4-705,-1-14-1601,0-9-3203</inkml:trace>
</inkml:ink>
</file>

<file path=ppt/ink/ink6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4.365"/>
    </inkml:context>
    <inkml:brush xml:id="br0">
      <inkml:brushProperty name="width" value="0.025" units="cm"/>
      <inkml:brushProperty name="height" value="0.025" units="cm"/>
    </inkml:brush>
  </inkml:definitions>
  <inkml:trace contextRef="#ctx0" brushRef="#br0">21 0 18866,'0'0'11403,"-20"35"-14895,24-30-704,2-2-2882</inkml:trace>
  <inkml:trace contextRef="#ctx0" brushRef="#br0" timeOffset="1">120 377 9545,'0'0'11211,"37"-54"-7720,-31 50-576,-2 4-577,-3 0-1249,-1 16-320,0 8-97,-6 5-415,-7 5-129,0 1-64,6-1-160,-2-4-1154,7-8-1921,2-11-2242</inkml:trace>
</inkml:ink>
</file>

<file path=ppt/ink/ink6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5.224"/>
    </inkml:context>
    <inkml:brush xml:id="br0">
      <inkml:brushProperty name="width" value="0.025" units="cm"/>
      <inkml:brushProperty name="height" value="0.025" units="cm"/>
    </inkml:brush>
  </inkml:definitions>
  <inkml:trace contextRef="#ctx0" brushRef="#br0">1 0 6438,'0'0'22581,"0"63"-22164,7-49-161,3 0-128,3-2-64,5-4-160,-1-3-801,4-5-1313,1 0-1473,0-9-1987,3-10-5989</inkml:trace>
</inkml:ink>
</file>

<file path=ppt/ink/ink6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5.567"/>
    </inkml:context>
    <inkml:brush xml:id="br0">
      <inkml:brushProperty name="width" value="0.025" units="cm"/>
      <inkml:brushProperty name="height" value="0.025" units="cm"/>
    </inkml:brush>
  </inkml:definitions>
  <inkml:trace contextRef="#ctx0" brushRef="#br0">146 1 17136,'0'0'3171,"-54"59"-544,31-28-834,2 1-351,3 1-225,4-2-416,7-1-545,-1-5-160,7 0-256,1-5-1442,0-4-1152,0-5-834,0-7-960</inkml:trace>
</inkml:ink>
</file>

<file path=ppt/ink/ink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3.781"/>
    </inkml:context>
    <inkml:brush xml:id="br0">
      <inkml:brushProperty name="width" value="0.025" units="cm"/>
      <inkml:brushProperty name="height" value="0.025" units="cm"/>
    </inkml:brush>
  </inkml:definitions>
  <inkml:trace contextRef="#ctx0" brushRef="#br0">1 51 12268,'0'0'3859,"12"-6"-730,7-2-1867,1 0 0,0 1 0,1 1 0,0 1 0,-1 1 0,35-2 1,-52 6-1239,-1 0 0,1 0 1,-1 0-1,1 0 1,-1 0-1,1 1 1,-1-1-1,1 1 0,-1 0 1,0 0-1,1 0 1,-1 0-1,0 0 1,0 0-1,4 3 0,-5-2-23,0-1 0,0 1-1,0-1 1,-1 1-1,1-1 1,0 1-1,-1 0 1,0-1 0,1 1-1,-1 0 1,0-1-1,0 1 1,0 0-1,0 0 1,0-1 0,0 1-1,0 0 1,-1-1-1,1 1 1,-1 0-1,1-1 1,-1 1 0,1-1-1,-1 1 1,-2 2-1,-5 10 175,0-1 0,-1 0 0,0 0 0,-1-1 0,-1 0 0,-19 17 0,18-19 112,1 0-1,0 1 1,1 1 0,1 0-1,0 0 1,0 1 0,-10 21-1,18-33-276,0 1-1,1-1 0,-1 0 1,1 1-1,-1-1 0,1 1 1,0-1-1,-1 1 0,1-1 1,0 1-1,0-1 0,0 0 1,0 1-1,0-1 0,1 1 1,-1-1-1,0 1 0,1-1 1,-1 1-1,1-1 0,-1 0 1,1 1-1,0-1 0,1 2 1,-1-1 7,1-1 0,0 1 0,0-1 0,0 0 0,0 0 1,1 1-1,-1-1 0,0-1 0,0 1 0,1 0 0,-1 0 1,0-1-1,5 1 0,8 0 53,1-1-1,0 0 1,26-4-1,-39 3-68,7 0-965,1-2 0,0 1 0,-1-1 0,0-1 0,19-9 0,-26 12 586,-1 0 1,1 0-1,-1 0 0,1-1 1,-1 1-1,0-1 1,1 0-1,-1 0 1,0 0-1,0 0 0,0 0 1,-1 0-1,1 0 1,0-1-1,-1 1 0,1-1 1,-1 1-1,0-1 1,0 1-1,0-1 0,0 0 1,-1 1-1,1-1 1,-1 0-1,1 0 0,-1 0 1,0-4-1,-6-11-11420</inkml:trace>
</inkml:ink>
</file>

<file path=ppt/ink/ink6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5.939"/>
    </inkml:context>
    <inkml:brush xml:id="br0">
      <inkml:brushProperty name="width" value="0.025" units="cm"/>
      <inkml:brushProperty name="height" value="0.025" units="cm"/>
    </inkml:brush>
  </inkml:definitions>
  <inkml:trace contextRef="#ctx0" brushRef="#br0">212 0 6758,'0'0'16704,"3"11"-15583,3 14-263,-1 1 0,-1-1-1,-2 1 1,0 39 0,-2-48-674,-2-1 1,1 1-1,-2-1 1,-1 0-1,0 0 1,0 0-1,-2 0 1,0-1 0,-8 15-1,-1-5-550,-1 0 0,-32 37 1,34-48-2133,0 1 1,-24 17 0,-6-2-7716</inkml:trace>
</inkml:ink>
</file>

<file path=ppt/ink/ink6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8.188"/>
    </inkml:context>
    <inkml:brush xml:id="br0">
      <inkml:brushProperty name="width" value="0.025" units="cm"/>
      <inkml:brushProperty name="height" value="0.025" units="cm"/>
    </inkml:brush>
  </inkml:definitions>
  <inkml:trace contextRef="#ctx0" brushRef="#br0">1 0 3107</inkml:trace>
</inkml:ink>
</file>

<file path=ppt/ink/ink6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8.784"/>
    </inkml:context>
    <inkml:brush xml:id="br0">
      <inkml:brushProperty name="width" value="0.025" units="cm"/>
      <inkml:brushProperty name="height" value="0.025" units="cm"/>
    </inkml:brush>
  </inkml:definitions>
  <inkml:trace contextRef="#ctx0" brushRef="#br0">1 0 15887,'0'0'6310,"54"5"-4420,-19-5-353,7 0-63,3 0-706,2 0-607,-3 0-97,-5 0-32,-6 0-417,-12 0-896,-9 0-609,-9 5-1057,-3-1-928,-8 0-2467</inkml:trace>
</inkml:ink>
</file>

<file path=ppt/ink/ink6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9.132"/>
    </inkml:context>
    <inkml:brush xml:id="br0">
      <inkml:brushProperty name="width" value="0.025" units="cm"/>
      <inkml:brushProperty name="height" value="0.025" units="cm"/>
    </inkml:brush>
  </inkml:definitions>
  <inkml:trace contextRef="#ctx0" brushRef="#br0">1 42 13677,'0'0'10378,"79"25"-10026,-37-25-224,1-9-160,3 0-1569,-5-4-1698,-3-3-2275,-4-4-3426</inkml:trace>
</inkml:ink>
</file>

<file path=ppt/ink/ink6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9.489"/>
    </inkml:context>
    <inkml:brush xml:id="br0">
      <inkml:brushProperty name="width" value="0.025" units="cm"/>
      <inkml:brushProperty name="height" value="0.025" units="cm"/>
    </inkml:brush>
  </inkml:definitions>
  <inkml:trace contextRef="#ctx0" brushRef="#br0">78 1 14029,'0'0'9737,"-7"9"-8610,-19 32-118,26-41-988,0 1 1,-1 0 0,1-1-1,0 1 1,0 0 0,0 0-1,0-1 1,0 1 0,0 0-1,0 0 1,0-1 0,0 1-1,0 0 1,0-1 0,0 1-1,0 0 1,1 0-1,-1-1 1,0 1 0,1 0-1,-1-1 1,0 1 0,1-1-1,-1 1 1,1 0 0,-1-1-1,1 1 1,-1-1 0,1 1-1,-1-1 1,1 0 0,0 1-1,-1-1 1,1 1-1,-1-1 1,1 0 0,0 0-1,-1 1 1,1-1 0,0 0-1,0 0 1,32 7 114,-29-6-87,41 1 73,-38-3-222,1 1 0,-1 0-1,1 0 1,-1 1-1,0-1 1,1 2 0,-1-1-1,0 1 1,0 1-1,11 4 1,-17-6 93,0 0 0,0-1 0,0 1 0,-1 0 0,1 0 0,0 0 0,0 1 0,-1-1 1,1 0-1,-1 0 0,1 0 0,-1 0 0,1 1 0,-1-1 0,0 0 0,0 0 0,1 1 0,-1-1 0,0 0 0,0 1 0,0-1 0,0 0 0,-1 0 1,1 1-1,0-1 0,-1 0 0,1 0 0,0 1 0,-1-1 0,1 0 0,-1 0 0,0 0 0,0 1 0,-28 36 19,-72 56 516,7-7-5386,83-76-1227</inkml:trace>
</inkml:ink>
</file>

<file path=ppt/ink/ink6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29.925"/>
    </inkml:context>
    <inkml:brush xml:id="br0">
      <inkml:brushProperty name="width" value="0.025" units="cm"/>
      <inkml:brushProperty name="height" value="0.025" units="cm"/>
    </inkml:brush>
  </inkml:definitions>
  <inkml:trace contextRef="#ctx0" brushRef="#br0">92 0 16560,'0'0'6747,"3"10"-4948,-1-1-1402,0 0-1,0 0 1,-1 0-1,0 0 1,-1 0-1,0 1 1,-1-1-1,1 0 1,-2 0-1,-2 13 1,3-21-411,1-1-1,0 1 1,0-1 0,0 1 0,0-1 0,0 1 0,0-1-1,0 1 1,0-1 0,0 0 0,0 1 0,0-1-1,0 1 1,0-1 0,0 1 0,0-1 0,1 1-1,-1-1 1,0 1 0,0-1 0,1 0 0,-1 1-1,0-1 1,0 1 0,1-1 0,-1 0 0,0 1-1,1-1 1,-1 0 0,1 1 0,-1-1 0,0 0-1,1 0 1,-1 0 0,1 1 0,0-1 0,24 4-424,12 2 73,-36-5 360,0-1 1,0 1 0,1-1-1,-1 1 1,0 0 0,0-1-1,0 1 1,0 0-1,0 0 1,0 0 0,-1 0-1,1 0 1,0 0 0,0 0-1,-1 0 1,1 0 0,0 0-1,-1 1 1,1-1 0,-1 0-1,0 0 1,1 1 0,-1-1-1,0 0 1,0 3 0,0 0 44,-1 1 0,0-1 1,0 1-1,0-1 0,0 0 1,-1 1-1,0-1 1,0 0-1,0 0 0,0 0 1,-1 0-1,1-1 0,-1 1 1,0-1-1,0 1 1,0-1-1,-1 0 0,1 0 1,-1-1-1,-6 5 0,3-2-69,0-1 0,0 0 0,0 0 0,0-1 0,-1 1 0,1-1 0,-1-1 0,0 0 0,0 0 0,-14 1 0,21-3-145,0 0 0,0 0 0,0 0 0,0 0 0,-1 0 0,1-1-1,0 1 1,0 0 0,0-1 0,0 1 0,0-1 0,0 1 0,0-1 0,0 1 0,0-1 0,1 0 0,-1 1 0,0-1 0,0 0-1,0 0 1,1 0 0,-1 1 0,0-1 0,1 0 0,-1 0 0,0-2 0,-6-29-6878,7 32 7033,-3-37-11608</inkml:trace>
</inkml:ink>
</file>

<file path=ppt/ink/ink6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0.269"/>
    </inkml:context>
    <inkml:brush xml:id="br0">
      <inkml:brushProperty name="width" value="0.025" units="cm"/>
      <inkml:brushProperty name="height" value="0.025" units="cm"/>
    </inkml:brush>
  </inkml:definitions>
  <inkml:trace contextRef="#ctx0" brushRef="#br0">0 34 17168,'0'0'6983,"48"11"-5478,-18-11 1,7 0-609,10 0-737,3-9-865,-1-2-2434,-5-1-2562,-6 0-5029</inkml:trace>
</inkml:ink>
</file>

<file path=ppt/ink/ink6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0.646"/>
    </inkml:context>
    <inkml:brush xml:id="br0">
      <inkml:brushProperty name="width" value="0.025" units="cm"/>
      <inkml:brushProperty name="height" value="0.025" units="cm"/>
    </inkml:brush>
  </inkml:definitions>
  <inkml:trace contextRef="#ctx0" brushRef="#br0">172 0 12908,'0'0'5034,"-11"8"-1227,-9 5-2552,1 1 1,0 1-1,-26 28 1,39-38-1050,0 1 0,1 0 0,0 0 1,1 1-1,0-1 0,0 1 0,0 0 0,0 0 0,1 1 1,1-1-1,-1 1 0,1-1 0,0 1 0,1 0 1,0 0-1,0 0 0,1 9 0,0-14-195,1 0 0,0 1 0,0-1-1,1-1 1,-1 1 0,0 0 0,1 0 0,0 0-1,0-1 1,0 1 0,0-1 0,0 0 0,0 1-1,1-1 1,-1 0 0,1 0 0,-1-1 0,1 1-1,0 0 1,0-1 0,0 0 0,0 1-1,0-1 1,0 0 0,0-1 0,0 1 0,0-1-1,0 1 1,1-1 0,2 0 0,7 1 20,-1 0 1,0-1-1,1-1 1,-1 0-1,1 0 1,20-6-1,-21 3-8,0-1 0,0 0-1,-1 0 1,0-1-1,0-1 1,15-10-1,-22 14 1,0-1 0,0 1-1,0-1 1,0 1 0,-1-1-1,1 0 1,-1-1 0,0 1-1,0 0 1,-1-1 0,1 0-1,-1 1 1,0-1 0,0 0-1,-1 0 1,1-1 0,0-9-1,-2 13-1,0 0 1,-1 0-1,1-1 0,-1 1 0,0 0 1,0 0-1,0 0 0,0 0 0,0 0 1,0 0-1,0 0 0,-1 0 0,1 0 0,-1 0 1,1 1-1,-1-1 0,0 1 0,1-1 1,-1 1-1,0-1 0,0 1 0,0 0 1,0 0-1,0 0 0,-1 0 0,1 1 0,0-1 1,0 0-1,-1 1 0,-2-1 0,-10-2 105,0 1 0,0 0 0,-19 1 0,31 1-124,-12-1 5,-47 2-1,60-1-20,0 0 1,0 0 0,-1 1-1,1-1 1,0 1-1,0-1 1,0 1-1,0 0 1,0 0-1,0 0 1,0 0 0,0 0-1,0 0 1,0 1-1,0-1 1,1 0-1,-1 1 1,0 0-1,1-1 1,-1 1 0,-1 3-1,3-4-110,0 0-1,0-1 0,0 1 1,0-1-1,0 1 1,0-1-1,1 1 1,-1-1-1,0 1 1,0 0-1,0-1 1,1 1-1,-1-1 1,0 0-1,1 1 0,-1-1 1,1 1-1,-1-1 1,0 1-1,1-1 1,-1 0-1,1 1 1,-1-1-1,1 0 1,-1 0-1,1 1 1,-1-1-1,1 0 0,-1 0 1,1 0-1,0 1 1,-1-1-1,1 0 1,-1 0-1,1 0 1,-1 0-1,1 0 1,0 0-1,-1 0 1,2-1-1,28 3-3549,-28-2 2978,28 0-4380,5 0-2766</inkml:trace>
</inkml:ink>
</file>

<file path=ppt/ink/ink6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0.989"/>
    </inkml:context>
    <inkml:brush xml:id="br0">
      <inkml:brushProperty name="width" value="0.025" units="cm"/>
      <inkml:brushProperty name="height" value="0.025" units="cm"/>
    </inkml:brush>
  </inkml:definitions>
  <inkml:trace contextRef="#ctx0" brushRef="#br0">61 0 10570,'0'0'22197,"76"2"-22197,-20-2 0,5 0 0,-1 0-1377,-6 0-737,-11 0-1794,-15 0-1345,-18 0-2178</inkml:trace>
  <inkml:trace contextRef="#ctx0" brushRef="#br0" timeOffset="1">1 137 19699,'0'0'5957,"64"11"-4964,-10-14-160,10-5-673,2-2-736,-4 1-2595,-8-4-5926</inkml:trace>
</inkml:ink>
</file>

<file path=ppt/ink/ink6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2.734"/>
    </inkml:context>
    <inkml:brush xml:id="br0">
      <inkml:brushProperty name="width" value="0.025" units="cm"/>
      <inkml:brushProperty name="height" value="0.025" units="cm"/>
    </inkml:brush>
  </inkml:definitions>
  <inkml:trace contextRef="#ctx0" brushRef="#br0">0 51 17040,'0'0'8755,"10"-8"-7378,-4 3-1249,0 1 1,-1 0-1,2 0 0,-1 0 0,0 1 0,1 0 0,0 0 0,-1 0 0,1 1 1,0 0-1,0 1 0,1-1 0,-1 1 0,8 0 0,-12 1-83,0 0-1,1 0 1,-1 0 0,1 0-1,-1 1 1,0 0 0,1-1-1,-1 1 1,0 0-1,0 1 1,0-1 0,0 0-1,6 4 1,-8-3-28,0-1 1,1 1-1,-1 0 1,0 0-1,0 0 1,0-1-1,0 1 1,-1 0-1,1 0 1,0 0-1,-1 0 1,0 0-1,1 0 1,-1 0-1,0 0 1,0 1-1,0-1 1,0 0-1,0 0 1,-1 0-1,1 0 1,-1 0-1,1 0 1,-2 3 0,-4 8 78,0 0 0,0 0 0,-1 0 0,-1-1 0,-1 1 0,1-2 0,-2 0 0,1 0 0,-18 15 0,-35 44 534,61-69-615,0 0 0,0 1 1,0-1-1,0 1 0,0-1 0,0 1 0,0 0 0,1-1 0,-1 1 0,0 0 0,1-1 0,0 1 0,-1 0 0,1 0 0,0 0 0,0-1 0,0 1 0,0 0 0,1 2 0,-1-3-5,1 1 0,0-1 0,-1 0 0,1 0 0,0 0 0,0 0 0,0 0 0,0 0 1,0 0-1,0 0 0,0 0 0,0-1 0,0 1 0,1 0 0,-1-1 0,0 1 0,0-1 0,1 1 0,1 0 0,9 1 14,0 0 1,1-1 0,-1 0 0,20-2-1,-17 1-45,-4 0-223,64-4-2645,-26-9-7853,-18-1-5460</inkml:trace>
</inkml:ink>
</file>

<file path=ppt/ink/ink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124"/>
    </inkml:context>
    <inkml:brush xml:id="br0">
      <inkml:brushProperty name="width" value="0.025" units="cm"/>
      <inkml:brushProperty name="height" value="0.025" units="cm"/>
    </inkml:brush>
  </inkml:definitions>
  <inkml:trace contextRef="#ctx0" brushRef="#br0">1 15 12460,'0'0'15374,"68"-14"-15310,-24 14-320,2 0-1730,-5 0-1377,-5 0-1826,-4 0-6246</inkml:trace>
</inkml:ink>
</file>

<file path=ppt/ink/ink6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3.216"/>
    </inkml:context>
    <inkml:brush xml:id="br0">
      <inkml:brushProperty name="width" value="0.025" units="cm"/>
      <inkml:brushProperty name="height" value="0.025" units="cm"/>
    </inkml:brush>
  </inkml:definitions>
  <inkml:trace contextRef="#ctx0" brushRef="#br0">1 8 20499,'0'0'7015,"35"48"-5798,-21-36-512,3-5-449,4-1-128,7-6-352,2 0-961,2-11-1794,1-4-1185,-5-4-993,-4 0-1825,-7 2-1955</inkml:trace>
</inkml:ink>
</file>

<file path=ppt/ink/ink6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3.575"/>
    </inkml:context>
    <inkml:brush xml:id="br0">
      <inkml:brushProperty name="width" value="0.025" units="cm"/>
      <inkml:brushProperty name="height" value="0.025" units="cm"/>
    </inkml:brush>
  </inkml:definitions>
  <inkml:trace contextRef="#ctx0" brushRef="#br0">203 0 4516,'0'0'15951,"-62"64"-13164,38-30-673,-1 0-288,2 3-385,2-3-544,3 0-64,4-4-289,3-3-255,7-7-257,4-6-32,0-6-993,7-6-961,8-2-1249,0-5-1249,-1-9-3620</inkml:trace>
</inkml:ink>
</file>

<file path=ppt/ink/ink6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4.070"/>
    </inkml:context>
    <inkml:brush xml:id="br0">
      <inkml:brushProperty name="width" value="0.025" units="cm"/>
      <inkml:brushProperty name="height" value="0.025" units="cm"/>
    </inkml:brush>
  </inkml:definitions>
  <inkml:trace contextRef="#ctx0" brushRef="#br0">0 22 15214,'0'0'12748,"70"12"-12459,-32-12-193,3 0-64,0 0-1762,-1-8-1729,-4-3-2659,-4-4-8007</inkml:trace>
</inkml:ink>
</file>

<file path=ppt/ink/ink6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4.417"/>
    </inkml:context>
    <inkml:brush xml:id="br0">
      <inkml:brushProperty name="width" value="0.025" units="cm"/>
      <inkml:brushProperty name="height" value="0.025" units="cm"/>
    </inkml:brush>
  </inkml:definitions>
  <inkml:trace contextRef="#ctx0" brushRef="#br0">18 30 17585,'0'0'5482,"8"-5"-3330,-1 1-1712,0 1 0,1 0 1,-1 0-1,1 0 1,-1 1-1,1 0 0,16-2 1,-22 4-383,0-1 0,1 1 1,-1 0-1,1 0 0,-1 0 1,1 1-1,-1-1 0,0 0 0,1 1 1,-1 0-1,1-1 0,-1 1 0,0 0 1,0 0-1,0 1 0,1-1 1,-1 0-1,0 1 0,0-1 0,-1 1 1,1-1-1,0 1 0,-1 0 1,1 0-1,-1 0 0,1 0 0,-1 0 1,0 0-1,0 0 0,0 1 0,0-1 1,0 0-1,0 1 0,-1-1 1,2 5-1,-2-2-24,1 0 0,-1 0-1,0 1 1,-1-1 0,1 0 0,-1 0 0,0 1 0,0-1 0,-1 0-1,1 0 1,-1 0 0,0 0 0,-1-1 0,1 1 0,-1-1 0,0 1-1,-4 4 1,-8 9 295,-1-1-1,-32 27 1,-6 7 3,54-50-350,-1-1 1,1 0-1,-1 1 1,1-1-1,-1 1 1,1-1-1,0 1 0,-1-1 1,1 1-1,-1-1 1,1 1-1,0-1 1,0 1-1,-1 0 0,1-1 1,0 1-1,0 0 1,0-1-1,-1 1 1,1-1-1,0 1 0,0 0 1,0-1-1,0 1 1,0 0-1,0-1 1,1 1-1,-1 0 0,0-1 1,0 1-1,0 0 1,1-1-1,-1 1 1,1 0-1,0 0-101,1 0 1,-1 0-1,1 0 1,0 0-1,-1-1 0,1 1 1,0 0-1,-1-1 1,1 0-1,0 1 1,0-1-1,2 0 0,57-3-3927,-45-1 990,0 0-1,-1-1 1,29-14 0,5-5-10194</inkml:trace>
</inkml:ink>
</file>

<file path=ppt/ink/ink6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4.794"/>
    </inkml:context>
    <inkml:brush xml:id="br0">
      <inkml:brushProperty name="width" value="0.025" units="cm"/>
      <inkml:brushProperty name="height" value="0.025" units="cm"/>
    </inkml:brush>
  </inkml:definitions>
  <inkml:trace contextRef="#ctx0" brushRef="#br0">225 1 9321,'-10'2'9652,"-4"2"-8712,0 1 1,0 1-1,1 0 1,-1 1 0,1 0-1,1 1 1,-22 18-1,26-20-742,1 0 0,0 0-1,0 1 1,0 0 0,1 1-1,0-1 1,1 1 0,-1 0-1,2 1 1,-1-1 0,1 1 0,0 0-1,1 0 1,-3 13 0,5-20-198,1 0 0,0-1 1,0 1-1,0 0 1,0 0-1,0 0 0,0 0 1,1 0-1,-1 0 0,1 0 1,-1 0-1,1-1 1,0 1-1,-1 0 0,1 0 1,0-1-1,0 1 1,0 0-1,0-1 0,1 1 1,-1-1-1,0 1 1,1-1-1,-1 0 0,1 0 1,-1 0-1,1 0 0,0 0 1,-1 0-1,1 0 1,0 0-1,0 0 0,0-1 1,-1 1-1,1-1 1,0 0-1,0 1 0,0-1 1,0 0-1,0 0 1,0 0-1,3-1 0,6 1-49,-1-1-1,1 0 0,-1 0 1,1-1-1,-1-1 0,19-7 1,-16 5-66,-1-1 0,0-1 0,0 0 0,0-1 0,-1-1 0,0 1 0,12-13 0,-17 15 162,-1 0 1,0 0-1,-1 0 1,1 0-1,-1-1 0,0 1 1,-1-1-1,1 0 1,-2 0-1,1-1 1,-1 1-1,0-1 0,0 1 1,1-13-1,-3 18-3,0 1 0,0-1 0,0 1 0,0-1 0,-1 0 0,1 1 0,0-1 0,-1 1 0,1-1 0,-1 1 0,1-1 0,-1 1 0,0 0 0,0-1 0,0 1 0,1 0-1,-1-1 1,0 1 0,-1 0 0,1 0 0,0 0 0,0 0 0,0 0 0,-1 0 0,-1-1 0,-1 0-16,0 1 0,-1-1 0,1 1 0,0 0 0,0 0 0,-1 1-1,1-1 1,-1 1 0,-6 0 0,3 1-70,-1-1-1,1 1 1,-1 1 0,1 0-1,-1 0 1,1 0 0,0 1-1,0 0 1,-12 8 0,17-10-91,1 1 0,0 0 1,0 0-1,0 1 0,0-1 1,0 0-1,0 1 0,0-1 1,1 1-1,0-1 1,-1 1-1,1 0 0,0 0 1,-1 4-1,2-6-11,0 0 1,0 0-1,0 0 1,0 0-1,0 0 1,0 1-1,0-1 1,1 0-1,-1 0 1,0 0-1,1 0 1,-1 0-1,1 0 1,-1 0-1,1 0 1,-1 0-1,1 0 1,0 0-1,-1-1 1,1 1-1,0 0 1,0 0-1,0-1 1,-1 1-1,1 0 1,0-1-1,0 1 1,0-1-1,0 1 1,0-1-1,0 1 1,0-1-1,1 0 1,-1 0-1,0 1 1,0-1-1,0 0 1,0 0-1,2 0 1,28 1-4176,8 0-2664</inkml:trace>
</inkml:ink>
</file>

<file path=ppt/ink/ink6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5.138"/>
    </inkml:context>
    <inkml:brush xml:id="br0">
      <inkml:brushProperty name="width" value="0.025" units="cm"/>
      <inkml:brushProperty name="height" value="0.025" units="cm"/>
    </inkml:brush>
  </inkml:definitions>
  <inkml:trace contextRef="#ctx0" brushRef="#br0">270 20 5285,'0'0'18508,"-13"1"-15823,-1 0-2367,0 1 0,1 0-1,-1 1 1,1 1 0,0 0-1,0 0 1,0 2-1,0 0 1,1 0 0,0 1-1,0 0 1,1 1 0,-12 11-1,15-12-209,1 0 0,0 1-1,1 0 1,0 1-1,0-1 1,0 1 0,2 0-1,-9 19 1,12-26-102,1 0-1,-1 1 1,1-1-1,-1 1 1,1-1 0,0 0-1,0 1 1,0-1-1,0 1 1,0-1 0,0 0-1,1 1 1,-1-1-1,1 1 1,-1-1-1,1 0 1,2 4 0,-1-4 0,-1 0 1,1 0-1,0 0 1,0 0 0,1-1-1,-1 1 1,0-1-1,1 1 1,-1-1 0,0 0-1,1 0 1,0 0-1,-1 0 1,1 0-1,0-1 1,-1 1 0,1-1-1,0 1 1,3-1-1,7 0 12,0 0 0,1-1 0,-1 0-1,0-1 1,0 0 0,0-1-1,-1 0 1,1-1 0,-1-1 0,0 0-1,0-1 1,0 0 0,-1-1 0,0 0-1,0 0 1,0-2 0,-1 1-1,-1-1 1,1 0 0,-2-1 0,1 0-1,-1-1 1,-1 0 0,10-18-1,-15 26-9,0 0-1,-1 0 1,1-1-1,-1 1 1,0 0-1,0-1 1,0 0-1,0 1 1,0-1-1,-1 1 1,0-1-1,0 0 1,0 1-1,0-1 1,0 0-1,-1 1 1,-1-5-1,1 6-4,0 0-1,-1 0 1,1 0-1,-1 0 1,1 0-1,-1 0 1,0 0-1,0 1 1,0-1-1,0 1 1,0-1-1,0 1 1,-1 0-1,1 0 1,0 0-1,0 0 1,-1 0-1,1 1 1,-1-1-1,1 1 1,-1-1-1,1 1 1,-1 0-1,-3 0 1,1 0-197,1 0 0,-1 0 0,1 0-1,0 0 1,-1 1 0,1 0 0,0 0 0,-1 0 0,1 0 0,0 1 0,0-1-1,-7 5 1,9-5 5,0 1 0,0 0-1,0 0 1,0 0 0,0 0-1,1 0 1,-1 1 0,0-1-1,1 0 1,0 1 0,0-1-1,-1 1 1,1-1 0,1 1-1,-1 0 1,0-1 0,1 1-1,-1 0 1,1 0 0,0-1-1,0 5 1,0-6-2,0-1 0,0 1 0,0-1 0,0 0 1,0 1-1,0-1 0,0 1 0,0-1 0,0 1 0,0-1 0,0 1 0,0-1 1,1 1-1,-1-1 0,0 0 0,0 1 0,0-1 0,1 1 0,-1-1 0,0 0 1,1 1-1,-1-1 0,0 0 0,1 1 0,-1-1 0,0 0 0,1 1 0,-1-1 1,1 0-1,-1 0 0,0 0 0,1 1 0,-1-1 0,1 0 0,-1 0 0,1 0 0,-1 0 1,1 0-1,-1 0 0,1 0 0,17 1-6050</inkml:trace>
</inkml:ink>
</file>

<file path=ppt/ink/ink6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5.529"/>
    </inkml:context>
    <inkml:brush xml:id="br0">
      <inkml:brushProperty name="width" value="0.025" units="cm"/>
      <inkml:brushProperty name="height" value="0.025" units="cm"/>
    </inkml:brush>
  </inkml:definitions>
  <inkml:trace contextRef="#ctx0" brushRef="#br0">83 0 9545,'0'0'22672,"-10"13"-22181,5-8-466,-2 2-23,0 0 0,1 1 1,0 0-1,1-1 0,-1 2 0,2-1 1,-1 1-1,1-1 0,0 1 1,1 0-1,0 1 0,1-1 0,0 1 1,-2 13-1,4-21-2,1-1 1,-1 0-1,0 1 1,0-1-1,0 0 1,1 1-1,-1-1 0,0 0 1,1 0-1,0 1 1,-1-1-1,1 0 1,0 0-1,-1 0 0,1 0 1,0 0-1,0 0 1,0 0-1,0 0 1,0 0-1,0 0 0,0 0 1,0-1-1,2 2 1,0-1 0,0 0 0,0 0 0,0 0 0,0 0 0,1-1 0,-1 1 0,0-1 0,1 0 0,5 0 0,-1-1-13,-1 0 1,1 0-1,-1-1 0,1 1 0,-1-2 0,0 1 0,1-1 0,8-5 1,25-28-1760,-36 31 760,-1-1 0,1 0 0,-1-1 0,-1 1 0,5-10 0,5-22-5705</inkml:trace>
</inkml:ink>
</file>

<file path=ppt/ink/ink6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5.856"/>
    </inkml:context>
    <inkml:brush xml:id="br0">
      <inkml:brushProperty name="width" value="0.025" units="cm"/>
      <inkml:brushProperty name="height" value="0.025" units="cm"/>
    </inkml:brush>
  </inkml:definitions>
  <inkml:trace contextRef="#ctx0" brushRef="#br0">54 10 15631,'0'0'13869,"-48"-10"-12844,42 10-32</inkml:trace>
</inkml:ink>
</file>

<file path=ppt/ink/ink6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9.187"/>
    </inkml:context>
    <inkml:brush xml:id="br0">
      <inkml:brushProperty name="width" value="0.025" units="cm"/>
      <inkml:brushProperty name="height" value="0.025" units="cm"/>
    </inkml:brush>
  </inkml:definitions>
  <inkml:trace contextRef="#ctx0" brushRef="#br0">1 8 13901,'0'0'13069,"69"6"-12941,-28-6-128,-3 0-1282,-2-3-1184,-7-2-1602,-9 0-2306</inkml:trace>
</inkml:ink>
</file>

<file path=ppt/ink/ink6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9.531"/>
    </inkml:context>
    <inkml:brush xml:id="br0">
      <inkml:brushProperty name="width" value="0.025" units="cm"/>
      <inkml:brushProperty name="height" value="0.025" units="cm"/>
    </inkml:brush>
  </inkml:definitions>
  <inkml:trace contextRef="#ctx0" brushRef="#br0">1 30 17457,'0'0'9513,"59"25"-8681,-22-25-640,6 0-127,3-5-1315,-1-5-1825,-4-7-1409,-2-6-5029</inkml:trace>
</inkml:ink>
</file>

<file path=ppt/ink/ink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480"/>
    </inkml:context>
    <inkml:brush xml:id="br0">
      <inkml:brushProperty name="width" value="0.025" units="cm"/>
      <inkml:brushProperty name="height" value="0.025" units="cm"/>
    </inkml:brush>
  </inkml:definitions>
  <inkml:trace contextRef="#ctx0" brushRef="#br0">0 149 11563,'0'0'15775,"12"-1"-14595,-1-1-1045,-1 0 1,0 0-1,0-1 0,0 0 1,-1-1-1,1 0 1,14-9-1,-19 11-84,-1-1 0,1 0 0,-1-1 0,1 1 0,-1-1 0,0 0 0,0 0 0,-1 0 0,1 0 0,-1 0 0,0-1 0,0 0 0,-1 0 0,1 0 0,-1 0 0,0 0 0,0 0 0,-1 0 0,2-7 0,-3 11-47,1 0 0,-1 0-1,0 0 1,0 1 0,0-1 0,0 0-1,0 0 1,0 0 0,0 0 0,0 0 0,0 0-1,0 0 1,-1 0 0,1 0 0,0 0-1,0 1 1,-1-1 0,1 0 0,-1 0 0,1 0-1,-1 1 1,1-1 0,-1 0 0,-1-1 0,2 2-12,-1 0 1,0 0 0,0 0 0,0-1-1,0 1 1,0 0 0,0 0 0,0 1 0,0-1-1,0 0 1,0 0 0,0 0 0,0 1-1,1-1 1,-1 0 0,0 1 0,0-1 0,0 1-1,-1 0 1,-3 2-22,0 0 1,1 1-1,-1 0 0,1 0 1,-1 0-1,-5 8 0,2 1 27,0 0 0,1 0-1,1 0 1,-10 28 0,14-33 9,0 0 0,0 1 1,0-1-1,1 0 0,1 0 1,-1 1-1,1-1 0,1 0 1,-1 0-1,4 13 0,-3-19-101,0 1-1,0-1 0,0 0 0,0 0 0,1 0 0,-1 0 0,1 0 1,-1 0-1,1 0 0,0 0 0,0 0 0,-1-1 0,1 1 0,1-1 1,-1 0-1,0 1 0,0-1 0,0 0 0,1 0 0,-1 0 0,0-1 1,1 1-1,-1 0 0,1-1 0,-1 0 0,1 1 0,-1-1 0,1 0 0,-1-1 1,1 1-1,2-1 0,2 1-730,0-1 0,0 0 1,-1-1-1,1 1 0,0-1 1,-1-1-1,0 1 0,1-1 0,-1 0 1,8-6-1,16-17-5656</inkml:trace>
</inkml:ink>
</file>

<file path=ppt/ink/ink6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39.890"/>
    </inkml:context>
    <inkml:brush xml:id="br0">
      <inkml:brushProperty name="width" value="0.025" units="cm"/>
      <inkml:brushProperty name="height" value="0.025" units="cm"/>
    </inkml:brush>
  </inkml:definitions>
  <inkml:trace contextRef="#ctx0" brushRef="#br0">25 0 9673,'0'0'14531,"13"4"-13452,22 3-549,-14-4-427,0 2 0,0 0 0,-1 1 0,0 1 0,33 15-1,-52-21-68,0 0-1,0 0 0,-1 0 0,1-1 0,0 1 0,0 0 1,-1 0-1,1 0 0,-1 0 0,1 1 0,-1-1 0,1 0 1,-1 0-1,0 0 0,1 0 0,-1 0 0,0 0 1,0 1-1,0-1 0,0 0 0,0 0 0,0 0 0,0 1 1,0-1-1,0 0 0,-1 0 0,1 0 0,0 0 0,-1 0 1,1 1-1,-1-1 0,0 0 0,1 0 0,-1 0 1,0 0-1,1-1 0,-1 1 0,0 0 0,0 0 0,-2 1 1,-42 39 968,37-35-1085,-111 97 312,70-58-7197,44-40 5443</inkml:trace>
</inkml:ink>
</file>

<file path=ppt/ink/ink6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54.528"/>
    </inkml:context>
    <inkml:brush xml:id="br0">
      <inkml:brushProperty name="width" value="0.025" units="cm"/>
      <inkml:brushProperty name="height" value="0.025" units="cm"/>
    </inkml:brush>
  </inkml:definitions>
  <inkml:trace contextRef="#ctx0" brushRef="#br0">1 1 15407,'0'0'12652,"2"53"-11339,9-39-544,2-1-417,1 0-192,1-3-128,1-3-64,-2-2-545,-1-3-480,1-2-1313,0 0-1441,-2-1-1154,-1-10-2818</inkml:trace>
</inkml:ink>
</file>

<file path=ppt/ink/ink6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54.868"/>
    </inkml:context>
    <inkml:brush xml:id="br0">
      <inkml:brushProperty name="width" value="0.025" units="cm"/>
      <inkml:brushProperty name="height" value="0.025" units="cm"/>
    </inkml:brush>
  </inkml:definitions>
  <inkml:trace contextRef="#ctx0" brushRef="#br0">153 0 9577,'0'0'14798,"-41"57"-12171,20-26-738,-1 6-575,2 1-386,0 0-479,7-2-289,1-6-96,9-4-288,3-9-769,0-8-833,6-8-2017,9-1-2147,4-13-7239</inkml:trace>
</inkml:ink>
</file>

<file path=ppt/ink/ink6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55.242"/>
    </inkml:context>
    <inkml:brush xml:id="br0">
      <inkml:brushProperty name="width" value="0.025" units="cm"/>
      <inkml:brushProperty name="height" value="0.025" units="cm"/>
    </inkml:brush>
  </inkml:definitions>
  <inkml:trace contextRef="#ctx0" brushRef="#br0">53 1 16335,'0'0'16208,"69"2"-16208,-42-2-833,2 0-704,-5 0-1122,-5 0-1761,-5 0-929</inkml:trace>
  <inkml:trace contextRef="#ctx0" brushRef="#br0" timeOffset="1">0 120 17072,'0'0'12748,"21"48"-12043,10-47-481,2-1-128,3 0-192,-2-2-1057,-4-7-2274,-2-2-1858,-4-2-4581</inkml:trace>
</inkml:ink>
</file>

<file path=ppt/ink/ink6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56.240"/>
    </inkml:context>
    <inkml:brush xml:id="br0">
      <inkml:brushProperty name="width" value="0.025" units="cm"/>
      <inkml:brushProperty name="height" value="0.025" units="cm"/>
    </inkml:brush>
  </inkml:definitions>
  <inkml:trace contextRef="#ctx0" brushRef="#br0">1 26 11082,'0'0'12855,"10"-5"-11419,-1 1-1106,0 1 1,1 0-1,0 0 0,0 1 0,0 0 0,0 1 0,13-1 0,-21 2-281,1-1-1,0 1 1,0 0-1,0 1 0,-1-1 1,1 0-1,0 1 0,0-1 1,-1 1-1,1 0 1,0 0-1,-1 0 0,1 0 1,-1 1-1,1-1 0,-1 1 1,0-1-1,0 1 0,0 0 1,0 0-1,0 0 1,0 0-1,0 0 0,0 0 1,-1 1-1,1-1 0,-1 1 1,0-1-1,1 1 1,-1-1-1,-1 1 0,1 0 1,0-1-1,0 1 0,-1 0 1,1 4-1,-1-3 13,0 0 0,-1 0 0,1 0 0,-1-1-1,1 1 1,-1 0 0,0 0 0,-1-1 0,1 1 0,-1-1-1,1 1 1,-1-1 0,0 0 0,0 0 0,-1 1 0,1-1-1,0-1 1,-4 4 0,-7 5 114,0 0 0,0-1 0,-16 9-1,18-12-18,0 0-1,0 1 0,1 0 1,-11 11-1,20-19-151,1 1 1,-1-1-1,1 1 0,-1-1 1,0 1-1,1-1 1,0 1-1,-1-1 0,1 1 1,-1 0-1,1-1 0,0 1 1,-1 0-1,1-1 1,0 1-1,0 0 0,-1 0 1,1-1-1,0 1 0,0 0 1,0-1-1,0 1 0,0 0 1,0 0-1,0-1 1,0 1-1,0 0 0,1 0 1,-1-1-1,0 1 0,0 0 1,1-1-1,-1 1 1,0 0-1,1-1 0,-1 1 1,1 0-1,-1-1 0,1 1 1,-1-1-1,1 1 0,-1-1 1,1 1-1,-1-1 1,1 1-1,0-1 0,-1 0 1,1 1-1,0-1 0,-1 0 1,1 0-1,0 1 0,0-1 1,-1 0-1,1 0 1,0 0-1,-1 0 0,1 0 1,0 0-1,1 0 0,54 3-37,-49-3-45,12 0-402,68-3-4698,-31-9-3615,-16-3-2621</inkml:trace>
</inkml:ink>
</file>

<file path=ppt/ink/ink6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56.601"/>
    </inkml:context>
    <inkml:brush xml:id="br0">
      <inkml:brushProperty name="width" value="0.025" units="cm"/>
      <inkml:brushProperty name="height" value="0.025" units="cm"/>
    </inkml:brush>
  </inkml:definitions>
  <inkml:trace contextRef="#ctx0" brushRef="#br0">111 1 20147,'0'0'9348,"-9"5"-8270,4-2-893,-38 28 1089,41-29-1231,0 0 1,-1 1-1,1-1 0,0 1 0,0 0 1,0 0-1,1-1 0,-1 1 0,1 0 0,-1 1 1,1-1-1,0 0 0,0 0 0,1 0 1,-1 1-1,0 5 0,2-9-42,-1 1-1,0 0 1,1 0-1,-1 0 1,1-1 0,-1 1-1,1 0 1,-1-1-1,1 1 1,0 0 0,-1-1-1,1 1 1,0-1-1,-1 1 1,1-1 0,0 1-1,0-1 1,0 1-1,-1-1 1,1 0 0,0 0-1,0 1 1,0-1-1,0 0 1,0 0 0,0 0-1,-1 0 1,1 0-1,0 0 1,1 0 0,38 0-38,-29-1-25,7 1-217,-11-1 165,-1 1 0,0-1 0,0 1 0,0 0 0,1 1 0,-1 0 0,0 0 0,0 0 0,0 0 0,0 1 0,0 0 0,0 1 0,-1-1 0,1 1 0,6 4 0,-11-5 131,0-1 0,0 0 0,0 1 0,-1-1 0,1 1 0,0-1 0,-1 1 0,1-1 0,-1 1 0,1 0 0,-1-1 0,0 1 0,1 0 0,-1-1 0,0 1 0,0 0 0,0-1 0,-1 1 0,1 0 0,0-1 0,-1 1 0,1 0 0,-1-1 0,1 1 0,-1-1 0,0 1 0,1-1 0,-1 1 0,0-1 0,0 1 0,0-1 0,-2 2 0,-37 40 1245,40-43-1260,-7 8 19,-1-1-1,1 0 0,-2-1 0,1 0 1,-1 0-1,0 0 0,0-2 1,0 1-1,-1-1 0,0 0 0,0-1 1,0 0-1,0-1 0,-15 2 1,24-4-169,0 0 1,0 0 0,0-1 0,0 1 0,0 0-1,0-1 1,0 1 0,0-1 0,0 1 0,0-1-1,0 1 1,0-1 0,0 0 0,0 0 0,0 1-1,0-1 1,0 0 0,1 0 0,-1 0-1,0 0 1,1 0 0,-1 0 0,1 0 0,-1 0-1,1 0 1,0 0 0,-1 0 0,1 0 0,0-2-1,-5-36-9592,4 35 8394,1-26-11413</inkml:trace>
</inkml:ink>
</file>

<file path=ppt/ink/ink6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56.958"/>
    </inkml:context>
    <inkml:brush xml:id="br0">
      <inkml:brushProperty name="width" value="0.025" units="cm"/>
      <inkml:brushProperty name="height" value="0.025" units="cm"/>
    </inkml:brush>
  </inkml:definitions>
  <inkml:trace contextRef="#ctx0" brushRef="#br0">0 31 15375,'0'0'15054,"64"-15"-13613,-37 15-544,3 0-897,3 0 0,1 0 0,-2 0 0,-3 0-1057,-2-4-2947,-2-8-4292</inkml:trace>
</inkml:ink>
</file>

<file path=ppt/ink/ink6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11.099"/>
    </inkml:context>
    <inkml:brush xml:id="br0">
      <inkml:brushProperty name="width" value="0.025" units="cm"/>
      <inkml:brushProperty name="height" value="0.025" units="cm"/>
    </inkml:brush>
  </inkml:definitions>
  <inkml:trace contextRef="#ctx0" brushRef="#br0">84 270 17873,'0'0'229,"-2"12"172,-6 65 608,1 100 0,-1 30 293,2-164-1210,-2 0-1,-14 42 0,0-1 2022,22-82-2056,0-1 1,-1 1 0,1-1 0,0 0-1,0 1 1,0-1 0,0 1 0,1-1 0,-1 1-1,0-1 1,1 0 0,-1 1 0,1-1-1,-1 0 1,1 1 0,-1-1 0,1 0 0,0 0-1,0 0 1,0 0 0,-1 1 0,1-1-1,0 0 1,1 0 0,-1-1 0,0 1 0,0 0-1,0 0 1,0 0 0,1-1 0,-1 1-1,0-1 1,1 1 0,-1-1 0,0 1 0,1-1-1,-1 0 1,0 0 0,1 0 0,2 0-1,10 2 208,1-1-1,0-1 1,19-2-1,-8 1 255,199-3 1889,-44 0-1946,202 21-1,372 63-822,2-41 337,145-68-638,219 2 1650,-1112 27-971,0 0 0,0-1 1,0 0-1,0 0 0,0-1 0,0 0 0,-1 0 0,1-1 1,8-4-1,-13 4-8,0 1 0,1-1 0,-2 0 0,1 0 0,0-1 1,-1 1-1,1-1 0,-1 1 0,0-1 0,0 0 0,-1 0 0,1-1 1,-1 1-1,0 0 0,0-1 0,0 1 0,2-10 0,19-67-1199,-10 37 626,-2 0 0,10-71 0,14-102 321,-15 112 235,-16 57 34,-47 40-68,22-1-45,1-1 0,-24-17 0,-26-13-239,-1 9-87,-1 3 0,-2 4 1,0 2-1,-2 4 1,0 3-1,-137-9 0,-823-24-664,106 5 2256,618 30-221,-607 54 0,848-32-783,35-3-181,0-1 0,0-2 0,0-2 0,-43-3-1,78 2-115,1-1 0,0 1 0,-1 0 0,1-1 0,0 1-1,-1 0 1,1 0 0,0-1 0,0 1 0,0-1 0,-1 1-1,1 0 1,0-1 0,0 1 0,0 0 0,0-1 0,0 1-1,0-1 1,-1 1 0,1 0 0,0-1 0,0 1-1,0-1 1,0 1 0,1-1 0,-1 1 0,0 0 0,0-1-1,0 1 1,0-1 0,0 1 0,0 0 0,1-1 0,-1 1-1,0 0 1,0-1 0,1 1 0,-1 0 0,0-1 0,0 1-1,1 0 1,-1 0 0,1-1 0,12-18-5028,-12 18 4454,14-19-7632</inkml:trace>
</inkml:ink>
</file>

<file path=ppt/ink/ink6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11.844"/>
    </inkml:context>
    <inkml:brush xml:id="br0">
      <inkml:brushProperty name="width" value="0.025" units="cm"/>
      <inkml:brushProperty name="height" value="0.025" units="cm"/>
    </inkml:brush>
  </inkml:definitions>
  <inkml:trace contextRef="#ctx0" brushRef="#br0">330 0 16271,'-1'2'5759,"-7"5"-3666,-3 3-2012,-94 101 3682,63-70-2962,2 3 0,-60 82 0,97-121-683,0 0 0,0 0 0,0 1 0,0-1 0,1 1 0,0 0 0,-1 6 0,2-11-96,1 0 1,0 1-1,0-1 1,0 0 0,0 0-1,1 0 1,-1 0-1,0 1 1,0-1-1,1 0 1,-1 0-1,1 0 1,-1 0 0,1 0-1,-1 0 1,1 0-1,0 0 1,-1 0-1,1 0 1,0 0-1,0 0 1,0 0 0,0 0-1,-1-1 1,1 1-1,0 0 1,1-1-1,-1 1 1,0-1-1,0 1 1,0-1 0,0 1-1,0-1 1,0 0-1,1 0 1,-1 1-1,0-1 1,0 0-1,0 0 1,3-1 0,29 4-8,1-2 0,0-1 1,0-2-1,-1-1 1,1-2-1,-1-1 1,0-1-1,0-2 1,32-14-1,-56 15-3876,-7-3-4898,-2 1-1757</inkml:trace>
</inkml:ink>
</file>

<file path=ppt/ink/ink6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12.392"/>
    </inkml:context>
    <inkml:brush xml:id="br0">
      <inkml:brushProperty name="width" value="0.025" units="cm"/>
      <inkml:brushProperty name="height" value="0.025" units="cm"/>
    </inkml:brush>
  </inkml:definitions>
  <inkml:trace contextRef="#ctx0" brushRef="#br0">63 74 22101,'0'0'8589,"0"10"-8311,-3 12-223,-2-1 1,0 0-1,-1 0 1,-15 34-1,4-11 26,16-42-66,0-1 0,1 1 1,-1-1-1,0 0 0,1 1 1,0-1-1,-1 1 1,1-1-1,0 1 0,0 0 1,0-1-1,0 1 0,0-1 1,0 1-1,0-1 1,1 3-1,-1-4 2,1 0 1,0 1 0,-1-1-1,1 0 1,-1 0-1,1 0 1,-1 0-1,1 0 1,0 0-1,-1 0 1,1 0 0,-1 0-1,1 0 1,-1-1-1,1 1 1,0 0-1,-1 0 1,1 0-1,-1-1 1,1 1-1,-1 0 1,1-1 0,-1 1-1,1 0 1,-1-1-1,0 1 1,1-1-1,41-40 672,-28 24-689,0-1 0,-2 0 0,0-1 0,-2 0 0,0-1 0,-1 0 0,0 0 0,-2-1 0,-1 0 0,6-32 0,-14 49 0,-4 12 0,-4 15 0,8-17 0,0 0 0,1 1 0,0-1 0,1 1 0,-1-1 0,1 0 0,0 1 0,0-1 0,1 1 0,0-1 0,2 7 0,-2-10 0,0-1 0,1 0 0,-1 1 0,1-1 0,-1 0 0,1 0 0,0 0 0,0 0 0,0 0 0,0 0 0,0 0 0,1-1 0,-1 1 0,0-1 0,1 0 0,-1 0 0,1 0 0,-1 0 0,1 0 0,0 0 0,-1 0 0,1-1 0,0 0 0,-1 1 0,1-1 0,0 0 0,0 0 0,2-1 0,2 1 0,-1-1 0,1 0 0,0-1 0,-1 1 0,0-1 0,1 0 0,-1-1 0,0 0 0,0 0 0,0 0 0,-1 0 0,1-1 0,-1 0 0,0 0 0,5-6 0,0 1 0,-1 0 0,-1-1 0,1-1 0,-2 0 0,9-15 0,-31 54-4,-4 7-235,-29 74 1,44-97 32,0 0 1,1 0 0,1 0 0,0 1 0,0-1-1,2 0 1,-1 1 0,1-1 0,1 1 0,4 22-1,11 0-6483,4-6-6432</inkml:trace>
</inkml:ink>
</file>

<file path=ppt/ink/ink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951"/>
    </inkml:context>
    <inkml:brush xml:id="br0">
      <inkml:brushProperty name="width" value="0.025" units="cm"/>
      <inkml:brushProperty name="height" value="0.025" units="cm"/>
    </inkml:brush>
  </inkml:definitions>
  <inkml:trace contextRef="#ctx0" brushRef="#br0">152 267 11563,'0'0'5728,"-8"9"-3139,-6 8-1923,0 1-1,1 0 1,1 2 0,1-1-1,1 1 1,0 1 0,2 0-1,0 0 1,-8 36 0,6-6-594,3 0 0,1 0 0,2 69 0,4-101-230,0-9 735,1-15 419,8-33 120,66-216 12,38-119-2491,-104 343 1321,-6 19 77,0 0 1,1 1-1,0-1 0,0 0 0,1 1 1,0 0-1,12-16 0,-16 25-36,-1 1 0,1-1-1,-1 0 1,1 1 0,-1-1 0,1 0-1,0 1 1,-1-1 0,1 1 0,0-1-1,-1 1 1,1 0 0,0-1-1,0 1 1,0 0 0,-1-1 0,1 1-1,0 0 1,0 0 0,0 0 0,-1 0-1,1 0 1,0 0 0,0 0 0,0 0-1,0 0 1,-1 0 0,1 0 0,0 0-1,0 0 1,0 1 0,-1-1-1,1 0 1,0 1 0,0-1 0,-1 1-1,1-1 1,0 1 0,-1-1 0,1 1-1,-1-1 1,1 1 0,0-1 0,-1 1-1,1 0 1,-1 0 0,0-1 0,1 1-1,-1 0 1,1-1 0,-1 1 0,0 0-1,0 0 1,1 0 0,-1-1-1,0 3 1,12 45-108,-10-32 179,-1 1 0,-1-1 0,0 1 0,-2 0 0,0-1 1,-5 23-1,7-38-51,0 0-1,1 0 1,-1-1 0,0 1 0,1 0 0,-1-1-1,1 1 1,-1-1 0,0 1 0,1-1 0,0 1 0,-1-1-1,1 1 1,-1-1 0,1 1 0,0-1 0,-1 1-1,1-1 1,0 0 0,-1 0 0,1 1 0,0-1 0,-1 0-1,1 0 1,0 0 0,0 0 0,-1 0 0,1 0-1,0 0 1,1 0 0,37 4-179,-20-2-151,3 2-17,0 1 0,-1 1-1,1 1 1,21 10 0,-38-15 339,0 1 0,0 0 0,0 0 0,0 0 0,-1 1 0,1-1 0,-1 1 1,0 0-1,6 9 0,-8-11 16,-1 1-1,0-1 1,0 1 0,1-1 0,-1 1 0,-1 0 0,1 0 0,0 0-1,-1 0 1,1-1 0,-1 1 0,0 0 0,0 0 0,0 0-1,-1 0 1,1 0 0,0 0 0,-1 0 0,0-1 0,-1 5 0,-1-2 128,0 0 0,0 0 1,-1 0-1,1 0 1,-1 0-1,0 0 0,-1-1 1,1 0-1,-1 0 0,1 0 1,-1-1-1,-1 1 1,-6 2-1,-6 4 437,0-1-1,-34 11 1,41-17-592,-1 1 0,0-1 0,0-1 0,0 0 0,-1-1 0,1 0 0,0-1 0,-15-2 0,26 2-98,0 0 0,0 0 0,0-1 0,0 1 0,0 0 0,0-1 0,0 1 0,0-1 0,0 1 0,0-1 0,0 0 0,0 1 0,0-1 0,0 0 0,1 0 0,-1 0 0,0 1 0,0-1 0,1 0 0,-1 0 0,1 0 0,-1 0 0,1 0 0,-1 0 0,1 0 0,-1-3-1,1 2-438,0 0-1,-1 0 0,1 0 0,0 0 0,0 0 0,1 0 1,-1 0-1,0 0 0,1 0 0,-1 0 0,1 0 0,0 0 1,-1 0-1,3-2 0,9-12-12707</inkml:trace>
</inkml:ink>
</file>

<file path=ppt/ink/ink6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19.726"/>
    </inkml:context>
    <inkml:brush xml:id="br0">
      <inkml:brushProperty name="width" value="0.025" units="cm"/>
      <inkml:brushProperty name="height" value="0.025" units="cm"/>
    </inkml:brush>
  </inkml:definitions>
  <inkml:trace contextRef="#ctx0" brushRef="#br0">34 3 13805,'5'-2'7623,"-5"15"-5861,0 7 0,0 6-289,0 4-704,-5 2-321,0 0-160,1-2-95,1-3 31,3-3-32,0-2-192,-2-3 0,1-4-1794,-2-4-1633,-5-5-1442,1-6-2305</inkml:trace>
</inkml:ink>
</file>

<file path=ppt/ink/ink6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0.072"/>
    </inkml:context>
    <inkml:brush xml:id="br0">
      <inkml:brushProperty name="width" value="0.025" units="cm"/>
      <inkml:brushProperty name="height" value="0.025" units="cm"/>
    </inkml:brush>
  </inkml:definitions>
  <inkml:trace contextRef="#ctx0" brushRef="#br0">1 45 15503,'0'0'12748,"54"41"-12236,-13-41-256,1 0-159,3 0-97,-6-4-705,-4-6-1601,-9-2-417,-7-3-640,-9-5-1281,-8-5-4389</inkml:trace>
</inkml:ink>
</file>

<file path=ppt/ink/ink6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0.415"/>
    </inkml:context>
    <inkml:brush xml:id="br0">
      <inkml:brushProperty name="width" value="0.025" units="cm"/>
      <inkml:brushProperty name="height" value="0.025" units="cm"/>
    </inkml:brush>
  </inkml:definitions>
  <inkml:trace contextRef="#ctx0" brushRef="#br0">0 59 10794,'0'0'14766,"72"-17"-14349,-20 10-353,6 0-545,3-2-2017,-2 4-1442,-2-4-1921,-8 4-5670</inkml:trace>
</inkml:ink>
</file>

<file path=ppt/ink/ink6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0.772"/>
    </inkml:context>
    <inkml:brush xml:id="br0">
      <inkml:brushProperty name="width" value="0.025" units="cm"/>
      <inkml:brushProperty name="height" value="0.025" units="cm"/>
    </inkml:brush>
  </inkml:definitions>
  <inkml:trace contextRef="#ctx0" brushRef="#br0">168 0 8584,'0'0'17820,"-10"6"-16539,-5 2-942,1 2 1,-1 0-1,1 0 0,-19 20 1,28-26-319,1 0-1,0 1 1,0-1 0,0 1 0,1 0 0,-1 0 0,1 1 0,0-1-1,1 1 1,-1-1 0,1 1 0,0 0 0,0 0 0,1 0 0,0 0-1,0 0 1,0 0 0,1 0 0,0 8 0,1-13-59,-1 1 0,1-1 0,0 1 0,-1-1 0,1 0 0,0 0 0,0 1 0,0-1 0,0 0 0,0 0 0,0 0 0,0 0 0,0 0 0,1 0 0,-1 0 0,0 0 0,0-1 0,1 1 0,-1 0 0,1-1 0,-1 1 0,1-1 0,-1 1 0,1-1 0,1 0 0,47 5-994,-34-4 607,-10-1 260,1 1 1,0 0-1,-1 0 1,1 1-1,-1 0 0,1 0 1,-1 1-1,0-1 1,0 1-1,0 1 0,5 3 1,-9-6 240,-1 1 0,1 0 1,0-1-1,-1 1 0,0 0 0,1-1 1,-1 1-1,0 0 0,0 0 1,0 0-1,0 0 0,0 0 0,-1 0 1,1 1-1,-1-1 0,1 0 1,-1 0-1,0 0 0,0 1 0,0-1 1,0 0-1,0 0 0,0 1 0,0-1 1,-1 0-1,1 0 0,-1 0 1,0 0-1,0 0 0,0 0 0,0 0 1,0 0-1,0 0 0,0 0 1,-1 0-1,1-1 0,-2 3 0,-4 4 211,1-1-1,-1 0 0,0-1 1,-1 0-1,1 0 0,-1 0 1,-1-1-1,-15 8 1,19-10-168,-1-1 1,1 1-1,-1-1 1,0 0-1,0-1 1,1 1-1,-1-1 1,0 0-1,0-1 1,0 0-1,0 1 1,0-2-1,0 1 1,0-1-1,-9-2 1,14 2-258,0 1 0,0-1 0,0 0-1,0 0 1,0 0 0,0 0 0,0 0 0,0 0 0,0 0-1,1-1 1,-1 1 0,0 0 0,1 0 0,-1-1 0,1 1 0,-1 0-1,1 0 1,0-1 0,-1 1 0,1-1 0,0 1 0,0 0-1,0-1 1,0 1 0,0 0 0,1-3 0,8-37-7636,8 12-1606</inkml:trace>
  <inkml:trace contextRef="#ctx0" brushRef="#br0" timeOffset="1">544 94 23158,'0'0'7239,"77"38"-7175,-45-36-1217,0-2-1282,-6 0-672,-8 0-512,-9 1-385,-9 4-160,-1 0 1121</inkml:trace>
</inkml:ink>
</file>

<file path=ppt/ink/ink6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1.144"/>
    </inkml:context>
    <inkml:brush xml:id="br0">
      <inkml:brushProperty name="width" value="0.025" units="cm"/>
      <inkml:brushProperty name="height" value="0.025" units="cm"/>
    </inkml:brush>
  </inkml:definitions>
  <inkml:trace contextRef="#ctx0" brushRef="#br0">69 2 1826,'0'0'15086,"-59"38"-12492,51-31-415,7 1-290,1-4-447,6-1-257,17-3-481,10 0-319,8-2-193,7-8-544,6-4-1762,-3-2-1858,1-4-3523</inkml:trace>
</inkml:ink>
</file>

<file path=ppt/ink/ink6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1.487"/>
    </inkml:context>
    <inkml:brush xml:id="br0">
      <inkml:brushProperty name="width" value="0.025" units="cm"/>
      <inkml:brushProperty name="height" value="0.025" units="cm"/>
    </inkml:brush>
  </inkml:definitions>
  <inkml:trace contextRef="#ctx0" brushRef="#br0">92 0 9129,'0'0'20259,"2"12"-19293,-1-8-891,0 0-25,0 1 0,0 0-1,0 0 1,-1 0 0,0 0-1,0 0 1,0 0 0,-1 0-1,1 0 1,-1 0 0,0 0 0,-1 0-1,1-1 1,-1 1 0,-5 8-1,-13 19 160,11-20-71,1-1-1,0 2 1,1-1-1,1 1 1,0 0-1,0 0 1,2 1-1,-6 20 1,11-33-136,-1 0 0,0 0-1,0 0 1,1 0 0,-1 0 0,0 0 0,1 0-1,-1 0 1,1 0 0,0 0 0,-1 0 0,1 0-1,0 0 1,-1 0 0,1 0 0,0-1 0,0 1-1,0 0 1,0-1 0,0 1 0,0 0 0,0-1-1,0 1 1,0-1 0,0 0 0,0 1 0,0-1-1,0 0 1,0 1 0,0-1 0,0 0 0,0 0-1,1 0 1,-1 0 0,0 0 0,0 0 0,0-1-1,0 1 1,2-1 0,51-7 22,10-13-2267,31-23-5406,-66 28 245</inkml:trace>
</inkml:ink>
</file>

<file path=ppt/ink/ink6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1.939"/>
    </inkml:context>
    <inkml:brush xml:id="br0">
      <inkml:brushProperty name="width" value="0.025" units="cm"/>
      <inkml:brushProperty name="height" value="0.025" units="cm"/>
    </inkml:brush>
  </inkml:definitions>
  <inkml:trace contextRef="#ctx0" brushRef="#br0">97 12 15182,'0'0'13587,"-2"11"-12557,-4 11-523,-2 1 0,-1-2 0,-11 22 1,7-16-357,1-1 0,-14 49 0,27-72-22,5-8-106,5-9-121,9-18-1259,20-47 0,-34 66 1237,-1 0 0,0-1 0,-1 1 0,-1-1 1,0 0-1,-1 1 0,1-16 0,-17 67 2142,2-7-1508,11-29-478,1 0 0,-1 0 0,0 0 0,1 1 1,0-1-1,-1 0 0,1 0 0,0 1 0,0-1 0,0 0 1,1 1-1,-1-1 0,0 0 0,1 0 0,0 1 1,-1-1-1,1 0 0,0 0 0,0 0 0,0 0 1,1 0-1,-1 0 0,0 0 0,1 0 0,2 2 1,-1-3-18,0 1-1,1-1 1,-1 0 0,1 0 0,-1 0 0,1-1 0,0 1 0,-1-1 0,1 0 0,0 0 0,-1 0 0,1 0 0,0-1 0,-1 1-1,7-3 1,1 0-31,-1 0-1,0-1 0,0 0 0,0-1 1,-1 0-1,1 0 0,13-12 1,60-54-341,-62 52 380,-21 19-24,0 0 0,0-1 0,0 1 0,0 0 0,0 0 0,1-1 0,-1 1 0,0 0 0,0 0 0,0 0 0,1-1 0,-1 1 0,0 0 0,0 0 0,0 0 0,1 0 0,-1-1 0,0 1 0,0 0 0,1 0 0,-1 0 0,0 0 0,1 0 0,-1 0 0,0 0 0,0 0 0,1 0 0,-1 0 0,0 0 0,0 0 0,1 0 0,-1 0 0,0 0 0,0 0 0,1 0 0,-1 0 0,0 0 0,0 1 0,1-1 0,-1 0 0,0 0-1,0 0 1,1 1 0,0 14 255,-10 21 106,5-25-364,-4 11 0,1 0 0,1 1 0,1 0 0,1 0 0,1 0 0,-1 28 0,4-50-78,0 0-1,0-1 1,0 1-1,0 0 1,0-1 0,0 1-1,0-1 1,0 1 0,0 0-1,0-1 1,1 1-1,-1-1 1,0 1 0,0 0-1,1-1 1,-1 1 0,0-1-1,1 1 1,-1-1-1,0 1 1,1-1 0,-1 1-1,1-1 1,-1 1-1,1-1 1,-1 0 0,1 1-1,-1-1 1,1 0 0,-1 0-1,1 1 1,0-1-1,-1 0 1,1 0 0,0 0-1,-1 1 1,1-1-1,-1 0 1,1 0 0,1 0-1,-1-1-282,0 1 1,1 0-1,-1-1 0,0 1 0,1-1 0,-1 1 0,0-1 0,0 0 0,0 0 1,0 1-1,0-1 0,0 0 0,0 0 0,0 0 0,0 0 0,0 0 0,0 0 1,-1 0-1,2-3 0,9-24-9291</inkml:trace>
</inkml:ink>
</file>

<file path=ppt/ink/ink6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2.281"/>
    </inkml:context>
    <inkml:brush xml:id="br0">
      <inkml:brushProperty name="width" value="0.025" units="cm"/>
      <inkml:brushProperty name="height" value="0.025" units="cm"/>
    </inkml:brush>
  </inkml:definitions>
  <inkml:trace contextRef="#ctx0" brushRef="#br0">5 0 15150,'0'0'13592,"0"10"-11948,-1 9-996,0-8-456,0 0 1,0 0-1,1 1 1,0-1 0,1 0-1,1 0 1,0 1-1,5 15 1,-6-26-282,0 1-1,0-1 1,0 1-1,1-1 1,-1 0 0,1 0-1,-1 0 1,1 0 0,-1 0-1,1 0 1,0 0-1,-1 0 1,1-1 0,0 1-1,0 0 1,-1-1 0,1 0-1,0 1 1,0-1-1,0 0 1,0 0 0,0 0-1,-1 0 1,1-1-1,0 1 1,0 0 0,0-1-1,0 1 1,-1-1 0,1 1-1,0-1 1,-1 0-1,1 0 1,0 0 0,1-2-1,5-1-677,0-1 0,-1 0 0,0-1 0,0 0-1,11-12 1,3-11-2407,2-1 4975,-23 30-1754,0 0 0,0 0-1,0 0 1,0 0-1,0 0 1,0 0 0,0 0-1,0 1 1,0-1-1,0 0 1,0 0 0,0 0-1,0 0 1,0 0-1,0 0 1,1 0 0,-1 0-1,0 0 1,0 0-1,0 0 1,0 0 0,0 0-1,0 1 1,0-1-1,0 0 1,0 0 0,0 0-1,0 0 1,0 0-1,0 0 1,0 0 0,0 0-1,0 0 1,0 0-1,1 0 1,-1 0 0,0 0-1,0 0 1,0 0-1,0 0 1,-10 23 1855,3-10-1963,-20 49 2091,22-41-5001,3 1-4216</inkml:trace>
</inkml:ink>
</file>

<file path=ppt/ink/ink6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2.935"/>
    </inkml:context>
    <inkml:brush xml:id="br0">
      <inkml:brushProperty name="width" value="0.025" units="cm"/>
      <inkml:brushProperty name="height" value="0.025" units="cm"/>
    </inkml:brush>
  </inkml:definitions>
  <inkml:trace contextRef="#ctx0" brushRef="#br0">0 73 13549,'0'0'3528,"11"-10"-896,2-4-1773,-8 8-418,1 1 0,-1-1 0,1 1 1,0 0-1,0 1 0,0-1 0,11-4 0,-16 8-282,0 1-1,-1-1 1,1 1-1,0 0 0,-1-1 1,1 1-1,0 0 0,0 0 1,-1 0-1,1-1 1,0 1-1,0 0 0,-1 0 1,1 0-1,0 0 0,0 0 1,-1 0-1,1 0 1,0 1-1,0-1 0,-1 0 1,1 0-1,0 0 0,-1 1 1,1-1-1,0 0 1,-1 1-1,2 0 0,8 23 1647,-9 49-1946,-1-44 622,0-27-490,0 0 0,0 0 1,0 0-1,0 1 0,1-1 1,-1 0-1,1 0 0,-1 0 1,1 0-1,0 0 0,0 0 1,-1 0-1,2 0 0,-1-1 1,0 1-1,0 0 0,0-1 1,1 1-1,-1 0 0,1-1 1,0 0-1,-1 1 0,1-1 1,0 0-1,0 0 0,2 2 1,-1-3-92,0 0 0,0 1 0,0-1 0,0-1 1,0 1-1,0 0 0,0-1 0,0 1 0,0-1 1,0 0-1,0 0 0,-1 0 0,1 0 0,0 0 1,-1-1-1,1 1 0,-1-1 0,4-2 0,4-3-664,-1-1-1,1 0 0,-1 0 0,-1-1 0,1 0 0,12-18 0,-30 44 1426,0 0 0,2 1 0,-11 34 0,2 19-3246,13-48-3207</inkml:trace>
</inkml:ink>
</file>

<file path=ppt/ink/ink6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4.494"/>
    </inkml:context>
    <inkml:brush xml:id="br0">
      <inkml:brushProperty name="width" value="0.025" units="cm"/>
      <inkml:brushProperty name="height" value="0.025" units="cm"/>
    </inkml:brush>
  </inkml:definitions>
  <inkml:trace contextRef="#ctx0" brushRef="#br0">1 1 15727,'0'0'7602,"11"3"-6310,7 3-624,-2-2-260,-1 0 0,1 1-1,-1 1 1,27 15 0,-40-20-408,0 0 0,1 0 1,-1 1-1,0-1 1,0 1-1,0-1 0,0 1 1,0 0-1,-1 0 0,1 0 1,0 0-1,-1 0 1,1 0-1,-1 1 0,0-1 1,0 0-1,0 1 0,0-1 1,0 1-1,-1-1 1,1 1-1,-1-1 0,1 1 1,-1-1-1,0 1 1,0 0-1,0-1 0,-1 1 1,1-1-1,0 1 0,-1 0 1,0-1-1,1 0 1,-1 1-1,0-1 0,-1 1 1,1-1-1,0 0 0,0 0 1,-3 3-1,-3 4 22,0 0 0,-1-1 0,0 0 0,-11 8-1,12-10 190,0 0 0,0 0 0,0 0 0,1 1 0,0 0 0,1 0 0,0 0 0,-6 11-1,11-17-174,-1 0 1,0 0-1,1 0 0,0 1 0,-1-1 0,1 0 0,0 0 0,-1 1 0,1-1 0,0 0 0,0 0 0,0 1 0,0-1 0,0 0 0,0 0 0,1 1 0,-1-1 0,0 0 0,1 0 0,-1 0 0,1 1 0,-1-1 0,1 0 0,-1 0 0,1 0 0,0 0 0,0 0 0,1 2 0,1-1-35,-1-1-1,1 1 0,0 0 0,0-1 0,0 0 1,0 0-1,0 0 0,1 0 0,-1 0 1,0-1-1,4 1 0,10 0-947,0 0 1,0-2-1,22-2 1,13-10-4505,2-8-3154</inkml:trace>
</inkml:ink>
</file>

<file path=ppt/ink/ink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9.394"/>
    </inkml:context>
    <inkml:brush xml:id="br0">
      <inkml:brushProperty name="width" value="0.025" units="cm"/>
      <inkml:brushProperty name="height" value="0.025" units="cm"/>
    </inkml:brush>
  </inkml:definitions>
  <inkml:trace contextRef="#ctx0" brushRef="#br0">1408 373 2626,'0'-22'4488,"-1"0"-1,-9-42 1,6 48-3815,-1-1 0,0 1 0,-1 0 0,-10-19 0,10 24-627,0 1 0,-1 0 0,0 0 0,0 0 0,-1 1 0,0 0 0,-1 1 0,0 0 0,0 0 0,-1 1 0,0 0 0,0 1 0,-1 0 0,0 0 0,-20-6 0,3 4 31,0 2 0,0 1 0,0 1 0,0 1 0,-1 2 0,0 0 0,1 3 0,-1 0 0,1 1 0,0 2 0,0 1 0,0 2 0,1 0 0,-49 23 0,26-8-6,1 4 1,1 1-1,2 2 0,0 2 1,3 2-1,-70 70 1,73-62 153,2 1 0,2 3 0,3 1 0,1 1 0,-27 55 0,42-68-177,2 0-1,1 0 1,2 2-1,1-1 1,2 2-1,1-1 0,3 1 1,-2 62-1,7-81-36,1 0 0,1 0 0,0-1 0,2 1-1,0 0 1,1-1 0,1 0 0,0-1 0,2 1-1,0-1 1,1 0 0,11 15 0,-7-14 10,1-1-1,1-1 1,0 0 0,1-1-1,1 0 1,0-2 0,1 0 0,0-1-1,1-1 1,22 10 0,0-3 193,0-3 0,1-1 0,1-2 0,0-2 0,78 8 0,-45-13 251,1-3 0,113-11 1,-138 3-338,0-2-1,-1-3 1,0-1 0,-1-3 0,0-3 0,-2-1 0,0-2 0,-1-3 0,71-47 0,-90 51 19,-1-2 0,-1-1 0,0-1 0,-2-1 0,-1-1 0,31-46 0,-39 49-14,-1-1 0,-2-1 1,-1 0-1,0 0 0,-2-1 0,-1 0 1,-1-1-1,-1 1 0,2-31 0,-6 39-125,-1-1 0,-1 0-1,0 0 1,-2 0 0,0 1-1,-1-1 1,-1 1 0,0-1 0,-2 1-1,0 0 1,-1 1 0,-1 0-1,0 0 1,-2 0 0,1 1-1,-2 1 1,0 0 0,-1 0-1,-1 1 1,0 1 0,-1 0-1,0 0 1,-1 2 0,-24-15 0,8 8-199,-1 2 1,-1 2-1,0 0 1,-1 2-1,0 2 1,-1 1-1,0 2 1,-72-5-1,56 9-1506,-98 9-1,95 0-1950,-82 21-1,60-6-3430</inkml:trace>
</inkml:ink>
</file>

<file path=ppt/ink/ink6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4.837"/>
    </inkml:context>
    <inkml:brush xml:id="br0">
      <inkml:brushProperty name="width" value="0.025" units="cm"/>
      <inkml:brushProperty name="height" value="0.025" units="cm"/>
    </inkml:brush>
  </inkml:definitions>
  <inkml:trace contextRef="#ctx0" brushRef="#br0">137 1 22934,'0'0'7484,"-5"8"-7196,2-3-237,-17 31-159,20-34 72,0-1 1,-1 1-1,1-1 1,0 0-1,0 1 1,-1-1-1,1 1 1,1-1-1,-1 1 1,0-1-1,0 1 1,0-1-1,1 1 1,-1-1-1,1 1 1,-1-1-1,1 0 1,0 1-1,-1-1 1,1 0-1,0 0 1,0 1-1,0-1 1,0 0-1,0 0 1,0 0-1,0 0 1,0 0-1,0 0 1,2 1-1,5 2-393,2 2-114,1 1 0,-2-1 0,1 2 0,-1-1 0,12 14 0,-19-20 602,-1 1 1,1 0-1,-1 0 0,0 0 1,0 0-1,0 0 0,0 0 0,0 0 1,0 0-1,0 1 0,-1-1 0,1 0 1,-1 0-1,1 1 0,-1-1 1,0 0-1,0 1 0,0-1 0,0 0 1,-1 1-1,1-1 0,-1 0 0,1 0 1,-1 1-1,0-1 0,0 0 1,0 0-1,0 0 0,0 0 0,0 0 1,-1 0-1,1 0 0,0 0 0,-4 2 1,-3 5 122,0-1 0,0 0 0,-1-1 0,0 0 1,-1 0-1,1-1 0,-1 0 0,0-1 0,-1 0 0,1 0 1,-1-1-1,0-1 0,0 0 0,0 0 0,-19 1 1,29-4-277,0 0 1,0 0 0,0 0-1,0 0 1,0-1 0,0 1 0,1 0-1,-1 0 1,0-1 0,0 1 0,0-1-1,1 1 1,-1-1 0,0 1 0,0-1-1,1 1 1,-1-1 0,0 1 0,1-1-1,-1 0 1,1 0 0,-1 1 0,1-1-1,-1 0 1,1 0 0,-1 0 0,1 1-1,0-1 1,-1-2 0,-1-28-4622,2 25 3334,0-31-6611</inkml:trace>
</inkml:ink>
</file>

<file path=ppt/ink/ink6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5.197"/>
    </inkml:context>
    <inkml:brush xml:id="br0">
      <inkml:brushProperty name="width" value="0.025" units="cm"/>
      <inkml:brushProperty name="height" value="0.025" units="cm"/>
    </inkml:brush>
  </inkml:definitions>
  <inkml:trace contextRef="#ctx0" brushRef="#br0">1 28 14414,'0'0'10313,"58"-22"-8839,-34 17-609,1 4-385,4 1-416,-1 0-1025,-3 0-1954,1 2-2273,5 6-5703</inkml:trace>
</inkml:ink>
</file>

<file path=ppt/ink/ink6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5.538"/>
    </inkml:context>
    <inkml:brush xml:id="br0">
      <inkml:brushProperty name="width" value="0.025" units="cm"/>
      <inkml:brushProperty name="height" value="0.025" units="cm"/>
    </inkml:brush>
  </inkml:definitions>
  <inkml:trace contextRef="#ctx0" brushRef="#br0">131 0 14926,'0'0'14670,"0"69"-13805,3-40-481,-1 2-224,-2 3-64,0 2-288,0-3-1057,0-5-1441,0-5-1122,0-13-704,5-6-2947</inkml:trace>
  <inkml:trace contextRef="#ctx0" brushRef="#br0" timeOffset="1">1 166 19218,'0'0'7944,"79"-17"-7752,-38 17-160,3-4-1185,-5 3-2691,-2-3-4099</inkml:trace>
</inkml:ink>
</file>

<file path=ppt/ink/ink6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5.895"/>
    </inkml:context>
    <inkml:brush xml:id="br0">
      <inkml:brushProperty name="width" value="0.025" units="cm"/>
      <inkml:brushProperty name="height" value="0.025" units="cm"/>
    </inkml:brush>
  </inkml:definitions>
  <inkml:trace contextRef="#ctx0" brushRef="#br0">1 192 10282,'0'0'18156,"9"-4"-17062,17-7-1260,-1-1 0,-1-2-1,37-26 1,71-62-1027,-122 94 1183,-26 42-636,7-20 645,0 0 1,1 1 0,1 0 0,0 0 0,-7 27 0,12-35-542,1 1 0,0-1 1,0 0-1,1 1 0,1 9 0,-1-16 289,0 0 0,0 1 0,0-1 0,0 0 0,1 0 0,-1 0 0,0 0 0,1 0 0,-1 0 0,1 0 0,-1 0 0,1 0 0,0 0 0,-1 0 0,1 0 0,0 0 0,0 0 0,-1 0 0,1-1 0,0 1 0,0 0 0,0-1 0,0 1 0,0 0 0,2 0 0,30 3-5009,-3-4-2052</inkml:trace>
</inkml:ink>
</file>

<file path=ppt/ink/ink6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6.241"/>
    </inkml:context>
    <inkml:brush xml:id="br0">
      <inkml:brushProperty name="width" value="0.025" units="cm"/>
      <inkml:brushProperty name="height" value="0.025" units="cm"/>
    </inkml:brush>
  </inkml:definitions>
  <inkml:trace contextRef="#ctx0" brushRef="#br0">135 1 16015,'-10'6'3454,"-6"4"-2366,1 0 0,0 1 0,-21 21-1,32-28-904,0-1 0,0 1 0,1 0-1,0 0 1,0 0 0,0 1 0,0-1-1,1 1 1,-1-1 0,1 1 0,0 0-1,1 0 1,-1 0 0,1 0 0,0 0-1,0 0 1,1 0 0,-1 0 0,1 0-1,1 10 1,0-13-209,0 1 0,0-1-1,1 0 1,-1 0 0,0 0 0,1-1-1,-1 1 1,1 0 0,0 0-1,0-1 1,-1 1 0,1-1 0,0 0-1,0 1 1,0-1 0,1 0-1,-1 0 1,0 0 0,0-1 0,1 1-1,-1 0 1,0-1 0,1 1 0,-1-1-1,0 0 1,1 0 0,-1 0-1,0 0 1,1 0 0,-1-1 0,0 1-1,3-2 1,2 2-134,0-1 0,0-1 0,0 1 0,0-1 0,-1-1 0,1 1 0,-1-1 1,1 0-1,-1 0 0,6-5 0,-7 3 250,1-1 1,-1 0-1,0 0 1,0-1-1,-1 1 1,0-1-1,0 0 0,-1 0 1,0-1-1,0 1 1,0-1-1,-1 1 1,-1-1-1,1 0 1,-1 0-1,0 1 1,-1-1-1,0-12 1,0 18-87,0 1 1,0 0 0,-1-1 0,1 1 0,0 0-1,-1 0 1,1-1 0,-1 1 0,1 0 0,-1 0 0,0 0-1,1-1 1,-1 1 0,0 0 0,0 0 0,0 0-1,1 0 1,-1 1 0,0-1 0,-1 0 0,1 0-1,0 0 1,0 1 0,0-1 0,0 1 0,0-1-1,-1 1 1,1-1 0,0 1 0,-1 0 0,1-1 0,0 1-1,0 0 1,-1 0 0,1 0 0,0 0 0,-1 0-1,1 0 1,0 1 0,-2-1 0,1 1-52,-1-1-1,1 1 1,0-1 0,0 1 0,0 0 0,0-1-1,0 1 1,0 0 0,0 0 0,1 1-1,-1-1 1,0 0 0,0 1 0,1-1 0,-1 1-1,1-1 1,-1 1 0,1 0 0,0-1 0,0 1-1,0 0 1,0 0 0,0 0 0,0 0 0,-1 4-1,2-5-232,-1 1 0,1-1 0,0 1 0,-1-1 0,1 1 0,0 0 0,0-1 0,0 1 0,0 0 0,1-1 0,-1 1 0,0-1 0,1 1 0,-1 0 0,1-1 0,-1 1 0,1-1 0,0 1 0,0-1 0,0 0 0,0 1 0,0-1-1,0 0 1,0 0 0,0 1 0,0-1 0,0 0 0,1 0 0,-1 0 0,0 0 0,1-1 0,-1 1 0,1 0 0,2 0 0,27 10-8496</inkml:trace>
</inkml:ink>
</file>

<file path=ppt/ink/ink6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6.588"/>
    </inkml:context>
    <inkml:brush xml:id="br0">
      <inkml:brushProperty name="width" value="0.025" units="cm"/>
      <inkml:brushProperty name="height" value="0.025" units="cm"/>
    </inkml:brush>
  </inkml:definitions>
  <inkml:trace contextRef="#ctx0" brushRef="#br0">225 3 20275,'-10'-1'3118,"-1"0"-2682,0 0-1,0 1 1,-1 1 0,1 0 0,0 0 0,0 1 0,1 0 0,-1 1-1,0 0 1,1 1 0,0 0 0,-1 0 0,-11 9 0,17-10-311,1 1 0,-1 0 1,1 1-1,0-1 0,0 1 1,0 0-1,1 0 0,-1 0 1,1 0-1,-4 11 0,6-14-118,0 0 0,1 0 0,-1 0-1,1 0 1,-1 0 0,1 0 0,0 0-1,0 0 1,-1 0 0,2 0-1,-1 0 1,0 0 0,0 0 0,1 0-1,-1 0 1,1-1 0,-1 1 0,1 0-1,0 0 1,0 0 0,0 0 0,0-1-1,0 1 1,0 0 0,0-1 0,1 1-1,-1-1 1,0 1 0,1-1 0,-1 0-1,1 0 1,0 1 0,-1-1 0,1 0-1,0-1 1,2 2 0,4 1-53,-1 0 1,1-1 0,0 0-1,0 0 1,0-1 0,0 0-1,1 0 1,-1-1 0,0 0-1,0 0 1,0-1-1,0 0 1,1-1 0,14-4-1,-17 3 57,1 1 0,-1-1 0,1 0 0,-1 0-1,0-1 1,0 0 0,0 0 0,-1 0 0,0-1 0,1 1-1,-1-1 1,-1-1 0,1 1 0,-1-1 0,0 1-1,0-1 1,4-11 0,-7 16 12,0-1 1,0 1-1,-1 0 1,1 0-1,-1-1 1,1 1-1,-1-1 1,1 1-1,-1 0 1,0-1-1,1 1 1,-1-1-1,0 1 1,0-1-1,0 1 1,-1-1-1,1 1 1,0 0-1,0-1 1,-1 1-1,1-1 1,-1 1-1,1 0 1,-1-1-1,0 1 1,1 0-1,-1 0 1,0-1-1,0 1 1,0 0-1,0 0 1,0 0-1,0 0 1,0 0-1,0 0 1,0 0-1,-1 1 1,1-1-1,0 0 1,0 1-1,-3-2 1,-4 0-202,-1 1-1,1-1 1,0 1 0,-1 1 0,-14 0 0,19 1 30,3-1-50,0 0 0,0 0 0,-1 0 0,1 0 0,0 1-1,0-1 1,-1 0 0,1 1 0,0-1 0,0 1 0,0-1-1,0 1 1,0 0 0,0-1 0,0 1 0,0 0 0,0 0-1,0 0 1,0 0 0,0 0 0,0 1 0,0-1-211,1 0-1,0 0 1,-1-1 0,1 1 0,0 0 0,0 0 0,0-1 0,0 1 0,0 0-1,0 0 1,0 0 0,0-1 0,0 1 0,0 0 0,0 0 0,0 0 0,1-1-1,-1 1 1,0 0 0,1-1 0,-1 1 0,0 0 0,1 0 0,8 6-9126</inkml:trace>
  <inkml:trace contextRef="#ctx0" brushRef="#br0" timeOffset="1">484 19 9001,'0'0'17552,"-58"33"-15054,38-13-992,3 1-321,7 2-256,5-3-833,5-2-96,5-5 0,11-1 0,5-8 0,1-3-480,0-1-674,-2 0-575,-5-12-1506,-3-6-1057,-3-5-2659</inkml:trace>
</inkml:ink>
</file>

<file path=ppt/ink/ink6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6.958"/>
    </inkml:context>
    <inkml:brush xml:id="br0">
      <inkml:brushProperty name="width" value="0.025" units="cm"/>
      <inkml:brushProperty name="height" value="0.025" units="cm"/>
    </inkml:brush>
  </inkml:definitions>
  <inkml:trace contextRef="#ctx0" brushRef="#br0">1 0 17905,'0'0'11211</inkml:trace>
</inkml:ink>
</file>

<file path=ppt/ink/ink6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7.302"/>
    </inkml:context>
    <inkml:brush xml:id="br0">
      <inkml:brushProperty name="width" value="0.025" units="cm"/>
      <inkml:brushProperty name="height" value="0.025" units="cm"/>
    </inkml:brush>
  </inkml:definitions>
  <inkml:trace contextRef="#ctx0" brushRef="#br0">0 6 15727,'0'0'7015,"48"-5"-4261,-19 5-1024,6 0-545,4 0-416,3 2-449,3 1-224,-3 0-320,-1 1-1057,-11-3-1634,-9 2-1313,-12-3-2370</inkml:trace>
</inkml:ink>
</file>

<file path=ppt/ink/ink6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7.677"/>
    </inkml:context>
    <inkml:brush xml:id="br0">
      <inkml:brushProperty name="width" value="0.025" units="cm"/>
      <inkml:brushProperty name="height" value="0.025" units="cm"/>
    </inkml:brush>
  </inkml:definitions>
  <inkml:trace contextRef="#ctx0" brushRef="#br0">1 13 18225,'0'0'8136,"78"18"-6342,-21-18-737,12 0-545,4-3-384,-7-2-128,-7-1-1249,-8-2-4260,-10 0-5446</inkml:trace>
</inkml:ink>
</file>

<file path=ppt/ink/ink6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9.517"/>
    </inkml:context>
    <inkml:brush xml:id="br0">
      <inkml:brushProperty name="width" value="0.025" units="cm"/>
      <inkml:brushProperty name="height" value="0.025" units="cm"/>
    </inkml:brush>
  </inkml:definitions>
  <inkml:trace contextRef="#ctx0" brushRef="#br0">152 1 8584,'0'0'16560,"-12"3"-15444,3-1-900,4-1-119,0-1 0,0 2-1,1-1 1,-1 0-1,0 1 1,1 0-1,-1 0 1,1 0 0,0 1-1,-1 0 1,1-1-1,0 1 1,1 1 0,-7 6-1,3-2 45,0 1 0,1-1-1,1 1 1,0 1 0,0-1 0,0 1 0,2 0-1,-1 0 1,1 0 0,0 1 0,1-1 0,0 1-1,1-1 1,0 1 0,1 13 0,1-22-126,0 1-1,-1 0 1,1-1 0,0 1 0,1-1-1,-1 1 1,0-1 0,1 0-1,-1 0 1,1 1 0,0-1 0,-1 0-1,1 0 1,0-1 0,0 1-1,1 0 1,-1-1 0,0 1 0,0-1-1,1 0 1,-1 1 0,1-1 0,-1 0-1,1-1 1,0 1 0,-1 0-1,1-1 1,0 1 0,-1-1 0,1 0-1,3 0 1,1 0 38,0 0 1,0 0-1,0 0 0,0-1 0,0 0 1,0 0-1,-1-1 0,1 0 0,0 0 1,-1-1-1,8-3 0,-8 2-16,-1 0-1,0 0 1,0-1-1,0 0 1,0 0-1,-1 0 1,5-6-1,-8 10-21,-1 0 1,1 0-1,0 0 1,0 0-1,-1 0 1,1 0-1,-1 0 1,1-1-1,-1 1 1,1 0-1,-1 0 1,0 0-1,1 0 1,-1-1-1,0 1 1,0 0-1,0 0 1,0-1-1,0 1 1,0 0-1,0 0 1,-1 0-1,1-1 1,0 1-1,-1 0 1,1 0-1,-1 0 1,1 0-1,-1 0 1,1-1-1,-1 1 1,0 0-1,1 0 1,-1 1-1,0-1 1,0 0-1,0 0 0,0 0 1,0 0-1,0 1 1,0-1-1,0 1 1,0-1-1,0 1 1,0-1-1,-2 0 1,-6-2-12,1 1 0,-1 0 0,1 0-1,-1 1 1,0 0 0,1 0 0,-1 1 0,0 0 0,0 1 0,-8 1 0,16-2-50,1 0 0,-1 0 1,1 0-1,0 0 0,-1 0 1,1 1-1,-1-1 0,1 0 1,0 0-1,-1 0 0,1 0 1,0 0-1,-1 1 0,1-1 1,0 0-1,-1 0 0,1 1 1,0-1-1,-1 0 0,1 0 1,0 1-1,0-1 0,0 0 1,-1 1-1,1-1 0,0 0 1,0 1-1,0-1 0,0 0 1,-1 1-1,1-1 0,0 1 1,0-1-1,0 0 0,0 1 1,0-1-1,0 1 0,0-1 1,0 0-1,0 1 0,0-1 1,0 0-1,0 1 0,1-1 1,-1 1-1,0-1 0,0 0 1,0 1-1,0-1 0,1 0 1,-1 1-1,0-1 0,0 0 1,1 0-1,-1 1 0,0-1 1,1 0-1,-1 1 1,23 11-4121,45-12-5288,-24-7 1393</inkml:trace>
</inkml:ink>
</file>

<file path=ppt/ink/ink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2.765"/>
    </inkml:context>
    <inkml:brush xml:id="br0">
      <inkml:brushProperty name="width" value="0.025" units="cm"/>
      <inkml:brushProperty name="height" value="0.025" units="cm"/>
    </inkml:brush>
  </inkml:definitions>
  <inkml:trace contextRef="#ctx0" brushRef="#br0">18 1 6118,'0'0'18033,"-1"63"-18033,-5-14 32,4 12 0,-4 7-32,3 1 32,3-8-769,0-6-960,0-12-33,0-15 897,4-18 257,1-10-1378,-5-20-9481</inkml:trace>
</inkml:ink>
</file>

<file path=ppt/ink/ink6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29.891"/>
    </inkml:context>
    <inkml:brush xml:id="br0">
      <inkml:brushProperty name="width" value="0.025" units="cm"/>
      <inkml:brushProperty name="height" value="0.025" units="cm"/>
    </inkml:brush>
  </inkml:definitions>
  <inkml:trace contextRef="#ctx0" brushRef="#br0">143 1 19154,'0'0'3331,"-8"0"-218,2 1-2915,0 0 1,0 0 0,0 1-1,0 0 1,0 0 0,0 0 0,1 1-1,-1 0 1,1 0 0,0 0 0,0 1-1,0 0 1,0 0 0,0 0 0,1 0-1,0 1 1,0 0 0,0 0 0,1 0-1,-1 0 1,-2 7 0,3-6-152,0 0 0,0 0 0,0 0 0,1 0 0,0 0 0,0 0 0,0 1 1,1-1-1,0 0 0,1 1 0,-1 10 0,1-14-43,1 0-1,-1-1 1,1 1-1,0 0 1,-1-1-1,1 1 1,0-1 0,1 1-1,-1-1 1,0 0-1,1 1 1,-1-1-1,1 0 1,0 0 0,0 0-1,0 0 1,0 0-1,0 0 1,0-1 0,0 1-1,0-1 1,1 1-1,-1-1 1,1 0-1,-1 0 1,1 0 0,-1 0-1,1 0 1,4 0-1,0 0 13,1 0 1,-1 0-1,1-1 0,-1 0 0,1 0 0,-1-1 1,0 0-1,1 0 0,-1 0 0,0-1 0,0 0 1,0-1-1,0 0 0,0 0 0,0 0 0,-1-1 0,10-7 1,-11 8 4,0-1 0,-1 0 0,0-1 0,1 1 1,-2-1-1,1 0 0,0 0 0,-1 0 1,0 0-1,0 0 0,-1-1 0,1 0 1,-1 1-1,-1-1 0,1 0 0,-1 0 0,0 0 1,0 0-1,0 0 0,-1 0 0,0 0 1,-1-8-1,1 13-16,-1-1 0,1 1 0,0-1 0,-1 1 0,1 0 0,-1-1 0,0 1 0,1-1 1,-1 1-1,0 0 0,0 0 0,0-1 0,0 1 0,0 0 0,0 0 0,0 0 0,0 0 0,0 0 0,-1 0 1,1 0-1,0 1 0,-2-2 0,-1 1 7,1-1 1,-1 1 0,0 0-1,0 0 1,0 1 0,0-1-1,0 1 1,-7 0 0,6 0-179,0 0 1,0 1 0,0-1 0,0 1 0,0 0-1,0 1 1,0-1 0,0 1 0,1 0-1,-1 0 1,1 0 0,-1 1 0,1-1 0,-5 5-1,-2 19-7761,10-19-252</inkml:trace>
</inkml:ink>
</file>

<file path=ppt/ink/ink6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30.517"/>
    </inkml:context>
    <inkml:brush xml:id="br0">
      <inkml:brushProperty name="width" value="0.025" units="cm"/>
      <inkml:brushProperty name="height" value="0.025" units="cm"/>
    </inkml:brush>
  </inkml:definitions>
  <inkml:trace contextRef="#ctx0" brushRef="#br0">0 1 15983,'0'0'12748,"51"38"-12235,-24-36-321,3-2-96,3 0-96,-5 0-641,1 0-1825,-4 0-1570,-5-3-2018,3-5-6117</inkml:trace>
</inkml:ink>
</file>

<file path=ppt/ink/ink6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30.874"/>
    </inkml:context>
    <inkml:brush xml:id="br0">
      <inkml:brushProperty name="width" value="0.025" units="cm"/>
      <inkml:brushProperty name="height" value="0.025" units="cm"/>
    </inkml:brush>
  </inkml:definitions>
  <inkml:trace contextRef="#ctx0" brushRef="#br0">93 1 21556,'0'0'7207,"-57"54"-6470,41-29 64,4 1-129,4-2-383,8-1-161,0-4-96,5-5-32,13-3-192,5-5-225,1-6-159,1 0-962,3 0-2370,-7-12-1921,-1-3-3620</inkml:trace>
</inkml:ink>
</file>

<file path=ppt/ink/ink6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31.200"/>
    </inkml:context>
    <inkml:brush xml:id="br0">
      <inkml:brushProperty name="width" value="0.025" units="cm"/>
      <inkml:brushProperty name="height" value="0.025" units="cm"/>
    </inkml:brush>
  </inkml:definitions>
  <inkml:trace contextRef="#ctx0" brushRef="#br0">90 1 7751,'0'0'14734,"-49"47"-11403,34-25-1153,3 2-800,2 1-449,7-3-417,3-2-384,0 0-192,12-9-993,6-3-1826,2-8-1793,5 0-2627</inkml:trace>
</inkml:ink>
</file>

<file path=ppt/ink/ink6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31.538"/>
    </inkml:context>
    <inkml:brush xml:id="br0">
      <inkml:brushProperty name="width" value="0.025" units="cm"/>
      <inkml:brushProperty name="height" value="0.025" units="cm"/>
    </inkml:brush>
  </inkml:definitions>
  <inkml:trace contextRef="#ctx0" brushRef="#br0">138 27 20980,'0'0'2610,"-12"2"-191,4 0-2130,-1-1 0,1 1 1,0 1-1,0 0 0,0 0 1,-14 8-1,18-8-177,0-1-1,0 1 0,1 0 1,-1 0-1,1 0 1,0 0-1,0 1 1,0-1-1,0 1 0,1 0 1,-1 0-1,1 0 1,0 0-1,0 0 0,1 0 1,-1 1-1,1-1 1,-1 6-1,1-8-108,0 1 0,1-1 0,-1 1 1,1 0-1,0-1 0,0 1 0,0 0 0,0-1 0,0 1 0,1 0 0,-1-1 0,1 1 0,0 0 0,-1-1 0,1 1 1,0-1-1,1 1 0,-1-1 0,0 0 0,1 1 0,-1-1 0,1 0 0,0 0 0,0 0 0,0 0 0,0-1 0,3 3 0,0-1-26,-1-2 0,1 1 0,0 0-1,0-1 1,0 0 0,0 0-1,0-1 1,0 1 0,1-1-1,-1 0 1,0 0 0,0-1-1,10-2 1,-8 1 31,1-1 1,-1 0-1,1 0 0,-1-1 0,0 0 1,0 0-1,-1-1 0,1 0 1,-1 0-1,0-1 0,-1 1 1,1-1-1,-1 0 0,0-1 1,0 1-1,-1-1 0,0 0 0,0 0 1,-1-1-1,0 1 0,0-1 1,0 1-1,-1-1 0,-1 0 1,1 0-1,0-12 0,-2 19 2,0-1 0,-1 0 0,1 1 0,0-1 0,-1 1 0,1-1 0,-1 1 0,1-1 0,-1 1 1,0-1-1,0 1 0,1 0 0,-1-1 0,0 1 0,0 0 0,0 0 0,0 0 0,-1-1 0,1 1 0,0 0 0,0 1 0,-1-1 0,1 0 0,-1 0 0,1 0 0,0 1 0,-1-1 0,0 1 0,1-1 0,-1 1 0,1 0 0,-1 0 0,1-1 0,-1 1 0,0 0 0,1 0 0,-1 1 1,1-1-1,-1 0 0,-1 1 0,-1-1-43,0 1 0,0-1-1,0 1 1,0 0 0,0 0 0,1 0 0,-1 1 0,0 0 0,1-1 0,-1 1 0,1 0 0,-1 1 0,1-1 0,0 1 0,-5 4 0,-3 19-2261,12-8-3649,4-11-1296</inkml:trace>
</inkml:ink>
</file>

<file path=ppt/ink/ink6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31.883"/>
    </inkml:context>
    <inkml:brush xml:id="br0">
      <inkml:brushProperty name="width" value="0.025" units="cm"/>
      <inkml:brushProperty name="height" value="0.025" units="cm"/>
    </inkml:brush>
  </inkml:definitions>
  <inkml:trace contextRef="#ctx0" brushRef="#br0">166 10 20083,'0'0'3972,"-11"0"-796,-2 2-2617,0 1 1,0 1-1,0-1 0,1 2 1,-22 10-1,29-12-420,0-1 0,0 1 0,1 0-1,0 1 1,-1-1 0,1 1 0,0 0 0,1 0 0,-5 5 0,7-7-118,0 0 0,0 0 0,0 0 0,0 1 0,0-1 1,0 0-1,0 1 0,1-1 0,-1 1 0,1-1 0,0 1 1,0-1-1,0 1 0,0-1 0,0 1 0,0-1 1,1 1-1,-1-1 0,1 0 0,-1 1 0,2 2 0,0-3-33,0 0 1,0 0-1,0-1 0,0 1 0,0 0 0,0-1 0,0 0 0,0 1 0,0-1 0,1 0 0,-1 0 0,0 0 0,1-1 0,-1 1 1,1 0-1,-1-1 0,1 0 0,-1 0 0,1 1 0,-1-1 0,4-1 0,56-2-633,-54 2 579,0-1 0,1-1 1,-1 1-1,0-2 0,-1 1 0,1-1 1,0 0-1,-1 0 0,0-1 0,10-9 1,-12 11 89,-1-1 0,0 1 0,0-1 0,-1 0 0,1 0 1,-1-1-1,0 1 0,0-1 0,0 0 0,0 0 0,-1 0 1,0 0-1,0 0 0,0 0 0,-1-1 0,0 1 0,1-7 1,-2 11-11,0 0 1,0 0 0,0 1 0,-1-1 0,1 0-1,0 1 1,0-1 0,-1 0 0,1 1 0,0-1-1,-1 0 1,1 1 0,0-1 0,-1 1 0,1-1-1,-1 0 1,1 1 0,-1-1 0,1 1 0,-1 0-1,1-1 1,-1 1 0,0-1 0,1 1 0,-1 0-1,0-1 1,1 1 0,-1 0 0,-1 0 0,-30-2 53,25 3-76,-1 0 0,1 0-1,-1 1 1,1 0-1,0 1 1,-8 3-1,11-3-142,0 0-1,0 0 1,0 1-1,0 0 1,1 0 0,-1 0-1,1 0 1,0 0-1,-4 10 1,6-13-109,0 0-1,1 0 1,0 1 0,-1-1 0,1 0 0,0 1 0,-1-1 0,1 0 0,0 0 0,0 1 0,0-1-1,0 0 1,0 1 0,0-1 0,1 0 0,-1 1 0,0-1 0,1 2 0,0-2-227,0 0 0,0 0 0,0 0 0,0 0 0,0 0 0,0 0 0,0 0 0,1 0 0,-1 0 0,0-1 0,1 1 0,-1 0 0,0-1 1,1 1-1,-1-1 0,1 0 0,-1 1 0,0-1 0,1 0 0,1 0 0,26 2-9437</inkml:trace>
  <inkml:trace contextRef="#ctx0" brushRef="#br0" timeOffset="1">561 10 14894,'0'0'9433,"-10"3"-7858,0 2-916,-1 0 0,1 0 0,0 1 0,1 1 0,-18 14 0,24-19-589,1 0 0,-1 1-1,0-1 1,1 1-1,0-1 1,0 1 0,-1 0-1,2 0 1,-1 0 0,0 0-1,1 0 1,-1 1-1,1-1 1,0 0 0,0 1-1,0-1 1,0 1 0,1-1-1,0 1 1,-1-1-1,1 1 1,1-1 0,-1 1-1,0-1 1,1 1 0,0-1-1,-1 1 1,3 3-1,-2-4-159,1-1 0,-1 0-1,1 0 1,-1 0 0,1 0-1,0-1 1,0 1 0,0 0-1,0-1 1,0 1-1,0-1 1,0 0 0,1 1-1,-1-1 1,0 0 0,1-1-1,-1 1 1,0 0 0,1-1-1,4 1 1,-5-1-494,0 1 1,1-1 0,-1 0 0,0-1-1,0 1 1,0 0 0,0-1-1,0 1 1,0-1 0,0 1-1,0-1 1,0 0 0,0 0 0,0 0-1,0 0 1,2-2 0,9-10-4969</inkml:trace>
</inkml:ink>
</file>

<file path=ppt/ink/ink6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32.304"/>
    </inkml:context>
    <inkml:brush xml:id="br0">
      <inkml:brushProperty name="width" value="0.025" units="cm"/>
      <inkml:brushProperty name="height" value="0.025" units="cm"/>
    </inkml:brush>
  </inkml:definitions>
  <inkml:trace contextRef="#ctx0" brushRef="#br0">34 1 12876,'0'0'19891,"-33"51"-19891,33-46 0,0-1 0,4-4-2466</inkml:trace>
</inkml:ink>
</file>

<file path=ppt/ink/ink6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1.882"/>
    </inkml:context>
    <inkml:brush xml:id="br0">
      <inkml:brushProperty name="width" value="0.025" units="cm"/>
      <inkml:brushProperty name="height" value="0.025" units="cm"/>
    </inkml:brush>
  </inkml:definitions>
  <inkml:trace contextRef="#ctx0" brushRef="#br0">0 0 18129,'0'0'10794,"68"26"-10409,-36-22-289,2 0-64,2-3-481,-7 2-896,-7-2-1185,-6-1-577,-12 0-1858</inkml:trace>
</inkml:ink>
</file>

<file path=ppt/ink/ink6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2.241"/>
    </inkml:context>
    <inkml:brush xml:id="br0">
      <inkml:brushProperty name="width" value="0.025" units="cm"/>
      <inkml:brushProperty name="height" value="0.025" units="cm"/>
    </inkml:brush>
  </inkml:definitions>
  <inkml:trace contextRef="#ctx0" brushRef="#br0">1 1 8904,'0'0'14991,"74"49"-14319,-37-46-480,3-2-416,1-1-2114,-4 0-1858,-5-9-3491</inkml:trace>
</inkml:ink>
</file>

<file path=ppt/ink/ink6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2.582"/>
    </inkml:context>
    <inkml:brush xml:id="br0">
      <inkml:brushProperty name="width" value="0.025" units="cm"/>
      <inkml:brushProperty name="height" value="0.025" units="cm"/>
    </inkml:brush>
  </inkml:definitions>
  <inkml:trace contextRef="#ctx0" brushRef="#br0">0 0 16528,'0'0'2850,"10"0"-1851,7 1-812,0 0 1,0 1 0,0 0 0,-1 1-1,31 11 1,-43-13-129,-1 0 0,0 1 0,0-1 0,0 1 0,0 0 0,-1 0 0,1 0-1,0 0 1,-1 0 0,1 0 0,-1 1 0,0-1 0,0 1 0,0 0 0,0-1 0,2 6 0,-3-5 116,0 0 1,-1 1-1,0-1 1,0 0-1,0 0 1,0 0-1,0 0 1,-1 1-1,1-1 1,-1 0-1,0 0 1,0 0 0,0 0-1,0 0 1,-1 0-1,1-1 1,-1 1-1,0 0 1,0-1-1,0 1 1,-4 3-1,-57 62 1660,15-33-3771,42-33-2789</inkml:trace>
</inkml:ink>
</file>

<file path=ppt/ink/ink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3.342"/>
    </inkml:context>
    <inkml:brush xml:id="br0">
      <inkml:brushProperty name="width" value="0.025" units="cm"/>
      <inkml:brushProperty name="height" value="0.025" units="cm"/>
    </inkml:brush>
  </inkml:definitions>
  <inkml:trace contextRef="#ctx0" brushRef="#br0">38 170 12300,'-6'-11'2413,"-1"0"-1457,4 7-593,0 0-1,0 0 1,1 0-1,0-1 1,-1 1-1,2-1 1,-1 1-1,0-1 1,1 1-1,0-1 1,0 0-1,0-5 1,1 8-189,1 0 0,-1 0 0,1 0-1,0 0 1,0 1 0,-1-1 0,1 0 0,0 0 0,0 0 0,1 1 0,-1-1-1,0 1 1,1-1 0,-1 1 0,0-1 0,1 1 0,0 0 0,-1 0 0,1 0-1,0 0 1,0 0 0,-1 0 0,1 0 0,0 1 0,0-1 0,2 0 0,63-17 1417,-56 15-1124,26-5-56,0 1 0,1 2 0,0 1 0,-1 2 0,1 2 0,50 6 0,-84-6-409,0 1-1,-1 0 0,1-1 1,0 2-1,0-1 0,-1 0 0,1 1 1,0-1-1,-1 1 0,1 0 1,-1 0-1,0 1 0,0-1 0,0 0 1,0 1-1,0 0 0,4 5 1,-5-4 22,-1-1 1,0 0 0,1 1-1,-1-1 1,0 1 0,-1 0-1,1-1 1,0 1 0,-1-1-1,0 1 1,0 0 0,0-1 0,-1 1-1,1 0 1,-2 5 0,-3 7 134,0-1 1,-2 0 0,1 0 0,-2 0 0,0-1 0,-1 0 0,-10 13 0,4-7-45,-6 7 187,-24 41 0,41-60-272,0 0 1,0 0 0,1 0 0,0 0 0,0 1-1,1-1 1,0 1 0,0-1 0,1 1-1,0 14 1,1-22-31,0-1 0,0 1 0,0 0 0,1 0 0,-1 0 0,0 0 0,0-1 0,1 1 0,-1 0 0,1 0 0,-1-1 0,0 1 0,1 0 0,-1-1 0,1 1 0,0 0 0,-1-1 0,1 1 0,-1-1 0,1 1 0,0-1 0,-1 1 0,1-1 0,0 1 0,0-1 0,1 1 0,27 2 0,-19-5 0,0 1 0,0-1 0,-1-1 0,12-4 0,0-2 0,0-1 0,-1-2 0,0 0 0,0-1 0,-2-1 0,1 0 0,-2-2 0,0 0 0,-1-1 0,-1 0 0,0-2 0,-2 1 0,17-30 0,-23 28 0,-6 11 0,-4 9 0,-2 7 0,4-7 0,-8 14 0,1 0 0,0 0 0,0 1 0,2 1 0,0-1 0,1 1 0,0 0 0,1 0 0,1 0 0,0 1 0,0 29 0,3-45 0,0 1 0,0-1 0,1 1 0,-1-1 0,0 1 0,0-1 0,1 0 0,-1 1 0,1-1 0,-1 0 0,1 1 0,0-1 0,-1 0 0,1 0 0,0 0 0,0 1 0,0-1 0,0 0 0,0 0 0,0 0 0,0 0 0,0-1 0,0 1 0,1 0 0,-1 0 0,0-1 0,0 1 0,1-1 0,-1 1 0,0-1 0,1 1 0,-1-1 0,1 0 0,-1 0 0,0 0 0,1 0 0,-1 0 0,1 0 0,-1 0 0,1 0 0,-1 0 0,0-1 0,1 1 0,1-1 0,3-1 0,-1 1 0,1-2 0,0 1 0,-1 0 0,1-1 0,-1 0 0,0 0 0,0-1 0,6-4 0,6-10 0,-1-1 0,-1-1 0,0 0 0,-1-1 0,-2 0 0,0-1 0,15-38 0,-37 134 0,5-53 0,2 1 0,0 0 0,1 23 0,2-44-16,0 0 0,0-1 0,0 1 0,0-1 0,0 1 0,0 0 0,0-1 0,0 1 0,0-1 0,0 1 1,1 0-1,-1-1 0,0 1 0,0-1 0,1 1 0,-1-1 0,0 1 0,1-1 0,-1 1 0,1-1 0,-1 1 0,1-1 0,-1 1 0,0-1 0,1 0 0,0 1 0,-1-1 0,1 0 0,-1 0 0,1 1 1,-1-1-1,1 0 0,0 0 0,-1 0 0,1 1 0,29-7-1537,23-21-3473,-14 1-2694,-1-5-4473</inkml:trace>
</inkml:ink>
</file>

<file path=ppt/ink/ink6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3.831"/>
    </inkml:context>
    <inkml:brush xml:id="br0">
      <inkml:brushProperty name="width" value="0.025" units="cm"/>
      <inkml:brushProperty name="height" value="0.025" units="cm"/>
    </inkml:brush>
  </inkml:definitions>
  <inkml:trace contextRef="#ctx0" brushRef="#br0">132 1 18129,'0'0'8467,"1"8"-7004,-1 2-1228,0-1 1,0 1 0,-1 0 0,-1-1-1,-3 16 1,5-24-238,-1 0 1,1-1-1,0 1 0,0 0 0,0-1 0,0 1 0,0 0 0,0 0 1,0-1-1,0 1 0,0 0 0,1-1 0,-1 1 0,0 0 1,0 0-1,0-1 0,1 1 0,-1-1 0,0 1 0,1 0 0,-1-1 1,1 1-1,-1-1 0,1 1 0,-1-1 0,1 1 0,-1-1 0,1 1 1,-1-1-1,1 1 0,0-1 0,-1 0 0,1 1 0,0-1 1,-1 0-1,1 0 0,0 0 0,-1 1 0,1-1 0,0 0 0,1 0 1,46 2-126,-43-3 110,-1 1 0,1-1 1,0 1-1,-1 0 0,1 1 0,-1-1 1,1 1-1,0 0 0,-1 0 1,0 0-1,1 1 0,7 3 0,-10-3 42,0 1-1,-1-1 0,0 0 0,1 1 0,-1-1 0,0 1 1,0 0-1,0-1 0,-1 1 0,1 0 0,-1-1 0,1 1 0,-1 0 1,0 0-1,0-1 0,0 1 0,-1 0 0,1-1 0,-1 1 0,1 0 1,-1 0-1,0-1 0,0 1 0,0-1 0,0 1 0,0-1 1,-1 1-1,-1 2 0,-3 4 145,-1 1 0,0-1-1,0 0 1,-1-1 0,-12 11 0,14-13-123,-1 0 0,0-1 0,-1 1 0,1-2 1,-1 1-1,0-1 0,0 0 0,-1-1 0,1 0 0,-1 0 0,1-1 0,-1 0 0,0-1 0,0 0 0,0 0 0,0-1 0,0 0 1,-9-1-1,17 1-176,-1-1 0,1 1 0,-1-1 1,1 1-1,-1-1 0,1 0 1,0 0-1,-1 1 0,1-1 1,0 0-1,-1 0 0,1 0 0,0-1 1,0 1-1,0 0 0,0 0 1,-1-2-1,-9-27-5612,9 1-1326</inkml:trace>
</inkml:ink>
</file>

<file path=ppt/ink/ink6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4.172"/>
    </inkml:context>
    <inkml:brush xml:id="br0">
      <inkml:brushProperty name="width" value="0.025" units="cm"/>
      <inkml:brushProperty name="height" value="0.025" units="cm"/>
    </inkml:brush>
  </inkml:definitions>
  <inkml:trace contextRef="#ctx0" brushRef="#br0">1 35 17392,'0'0'10090,"63"-12"-8488,-34 10-545,2 0-481,5 1-480,2-1-512,-2-1-1922,2-2-2691,-2-2-2915</inkml:trace>
</inkml:ink>
</file>

<file path=ppt/ink/ink6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4.517"/>
    </inkml:context>
    <inkml:brush xml:id="br0">
      <inkml:brushProperty name="width" value="0.025" units="cm"/>
      <inkml:brushProperty name="height" value="0.025" units="cm"/>
    </inkml:brush>
  </inkml:definitions>
  <inkml:trace contextRef="#ctx0" brushRef="#br0">108 0 18962,'0'0'2739,"-10"10"-129,-3 4-1802,0 0 1,1 1-1,-15 23 1,22-31-654,1 0 1,0 1 0,0-1 0,1 1-1,0 0 1,1 0 0,-1 1 0,2-1-1,-1 0 1,1 1 0,0-1 0,1 12-1,0-18-164,0 0 0,1 0 0,-1 0 0,1 0-1,-1 0 1,1 0 0,0 0 0,0 0 0,-1 0-1,1 0 1,1 0 0,-1 0 0,0 0 0,0-1 0,1 1-1,-1 0 1,1-1 0,0 1 0,-1-1 0,1 0-1,2 2 1,0-1-17,-1-1 0,1 1 0,0-1 0,0 0-1,0 0 1,0 0 0,0 0 0,0-1 0,0 1-1,8-2 1,-6 1 32,1 0 0,-1-1-1,0 0 1,1 0-1,-1-1 1,0 0 0,0 0-1,0 0 1,0-1-1,-1 0 1,1 0 0,-1 0-1,1-1 1,7-7 0,-9 7 82,-1-1 1,0 1 0,0-1-1,0 0 1,-1 0 0,1 0 0,-1 0-1,0 0 1,-1-1 0,0 1-1,1-1 1,-2 1 0,1-1 0,0 1-1,-1-1 1,-1-5 0,1 8-53,-1 1 1,1 0-1,-1-1 1,0 1-1,1 0 1,-1 0-1,0 0 1,-1 0-1,1 0 1,0 0-1,0 0 1,-1 0-1,1 0 1,-1 0-1,0 1 1,0-1-1,1 1 1,-1-1-1,0 1 1,0 0-1,0 0 1,0 0-1,-1 0 1,1 0-1,0 0 1,0 0-1,-1 1 1,1-1-1,0 1 1,-1 0-1,1-1 1,0 1-1,-1 0 1,1 1-1,0-1 1,-1 0-1,1 1 1,0-1-1,-3 2 1,4-2-116,-1 0 1,1 1-1,0-1 0,0 0 1,0 1-1,0-1 1,0 1-1,0 0 0,0-1 1,0 1-1,0 0 1,0-1-1,0 1 0,0 0 1,0 0-1,0 0 1,1 0-1,-1 0 0,0 0 1,1 0-1,-1 0 1,0 0-1,1 0 1,0 1-1,-1 0 0,1-1-190,0 0-1,0 0 0,-1 0 0,1-1 0,1 1 0,-1 0 1,0 0-1,0-1 0,0 1 0,0 0 0,1 0 1,-1-1-1,0 1 0,0 0 0,1-1 0,-1 1 1,1 0-1,-1-1 0,1 1 0,-1 0 0,1-1 0,-1 1 1,1-1-1,-1 1 0,1-1 0,0 1 0,-1-1 1,1 0-1,0 1 0,-1-1 0,1 0 0,0 1 1,0-1-1,-1 0 0,1 0 0,0 0 0,0 0 0,-1 0 1,1 0-1,1 0 0,20 1-6713</inkml:trace>
</inkml:ink>
</file>

<file path=ppt/ink/ink6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4.873"/>
    </inkml:context>
    <inkml:brush xml:id="br0">
      <inkml:brushProperty name="width" value="0.025" units="cm"/>
      <inkml:brushProperty name="height" value="0.025" units="cm"/>
    </inkml:brush>
  </inkml:definitions>
  <inkml:trace contextRef="#ctx0" brushRef="#br0">122 0 10314,'0'0'16383,"-9"4"-15427,1 0-787,0 0 0,1 1 0,-1 0 1,1 1-1,0-1 0,0 2 0,1-1 0,-11 13 1,13-14-104,-1 1 0,2-1 0,-1 1 0,1 0 0,0 0 0,0 0 0,0 1 0,1-1 1,0 1-1,0-1 0,1 1 0,0 0 0,0-1 0,0 12 0,2-17-64,-1 1 0,1-1-1,-1 0 1,1 1 0,0-1 0,-1 1 0,1-1-1,0 0 1,0 0 0,0 0 0,0 1-1,0-1 1,0 0 0,1 0 0,-1 0-1,0-1 1,0 1 0,1 0 0,-1 0-1,1-1 1,-1 1 0,0-1 0,1 1-1,-1-1 1,1 0 0,-1 1 0,1-1 0,-1 0-1,1 0 1,0 0 0,-1 0 0,1 0-1,-1 0 1,1-1 0,-1 1 0,3-1-1,2 0 24,0 0 0,0 0 0,0 0 0,0-1-1,-1 0 1,1 0 0,0 0 0,7-5-1,-8 4 70,1-1 0,-1 0 0,0 0 0,-1 0 0,1-1 0,-1 1 0,1-1-1,-2 0 1,1-1 0,0 1 0,-1-1 0,0 1 0,0-1 0,-1 0-1,0 0 1,0 0 0,0 0 0,-1-1 0,1 1 0,-2 0 0,1-1 0,-1 1-1,0-8 1,-1 12-73,0 1 0,0-1 0,0 0 1,0 0-1,0 1 0,-1-1 0,1 1 0,-1-1 0,1 1 0,-1 0 0,0-1 0,1 1 0,-1 0 0,0 0 0,0 0 0,0 0 0,1 1 0,-1-1 0,0 0 0,0 1 0,0-1 0,0 1 1,0 0-1,0 0 0,-1 0 0,-2 0 0,3 0-103,-1 0 0,1 0 0,-1 0 0,1 0 0,-1 1 0,1-1 0,-1 1 0,1 0 0,0 0 0,-4 1 0,5-1-149,0-1 0,0 1 0,0 0 0,0-1 0,1 1 0,-1 0 0,0 0 0,0 0 0,1 0 0,-1-1 0,0 1 0,1 0 0,-1 0 0,1 0 0,-1 0 0,1 0 0,0 0 0,-1 1 0,1-1 0,0 0 0,0 0 0,0 0 0,-1 1 0,3 4-5124,4-1-1675</inkml:trace>
  <inkml:trace contextRef="#ctx0" brushRef="#br0" timeOffset="1">415 35 19955,'0'0'12203,"-55"48"-11594,41-31-609,6-1 0,3-2 0,5 0 0,0-2 0,8-4 0,7-5 0,3-3 0,1 0-1313,-1-1-1602,-1-12-3107,1-6-3042</inkml:trace>
</inkml:ink>
</file>

<file path=ppt/ink/ink6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5.214"/>
    </inkml:context>
    <inkml:brush xml:id="br0">
      <inkml:brushProperty name="width" value="0.025" units="cm"/>
      <inkml:brushProperty name="height" value="0.025" units="cm"/>
    </inkml:brush>
  </inkml:definitions>
  <inkml:trace contextRef="#ctx0" brushRef="#br0">1 0 21877,'0'0'9096,"36"3"-25783</inkml:trace>
</inkml:ink>
</file>

<file path=ppt/ink/ink6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5.589"/>
    </inkml:context>
    <inkml:brush xml:id="br0">
      <inkml:brushProperty name="width" value="0.025" units="cm"/>
      <inkml:brushProperty name="height" value="0.025" units="cm"/>
    </inkml:brush>
  </inkml:definitions>
  <inkml:trace contextRef="#ctx0" brushRef="#br0">0 1 10570,'0'0'19026,"75"29"-18449,-35-26-449,3-1-64,-1-1-321,-2 0-671,-7-1-1411,-11 0-1440,-8 0-1,-11 0-672</inkml:trace>
</inkml:ink>
</file>

<file path=ppt/ink/ink6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5.960"/>
    </inkml:context>
    <inkml:brush xml:id="br0">
      <inkml:brushProperty name="width" value="0.025" units="cm"/>
      <inkml:brushProperty name="height" value="0.025" units="cm"/>
    </inkml:brush>
  </inkml:definitions>
  <inkml:trace contextRef="#ctx0" brushRef="#br0">50 0 1505,'0'0'20692,"-50"42"-18482,50-34-576,10-3-97,15-1-640,9-3-449,7-1-384,2 0-32,1-3-864,-5-5-2211,-2-3-2787,-6 0-6373</inkml:trace>
</inkml:ink>
</file>

<file path=ppt/ink/ink6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7.618"/>
    </inkml:context>
    <inkml:brush xml:id="br0">
      <inkml:brushProperty name="width" value="0.025" units="cm"/>
      <inkml:brushProperty name="height" value="0.025" units="cm"/>
    </inkml:brush>
  </inkml:definitions>
  <inkml:trace contextRef="#ctx0" brushRef="#br0">12 12 5862,'0'-1'1707,"0"1"-1463,1 0 0,-1 0 0,0 0-1,-2-5 7562,2 5-7561,0 0 0,0 0 0,-1 0 0,1 0 0,0 0 0,0 0 0,0 0 0,0 0 0,0 0-1,-1 0 1,1 0 0,0 0 0,0 0 0,0 0 0,0 0 0,-1 0 0,1 0 0,0 0 0,0 0-1,15-6 5291,-4 6-4750,1 1-1,-1 0 1,0 0-1,13 5 0,-21-6-777,-1 1 0,0-1-1,0 1 1,0-1-1,0 1 1,0 0-1,0 0 1,0 0-1,0 0 1,0 0 0,-1 1-1,1-1 1,0 0-1,-1 1 1,1-1-1,-1 1 1,1 0 0,-1-1-1,0 1 1,1 0-1,-1 0 1,0 0-1,-1 0 1,1 0 0,0 0-1,0 0 1,-1 0-1,1 4 1,-1-4-5,-1-1 0,1 1 0,-1 0 0,1-1 0,-1 1 0,0-1 1,0 1-1,0-1 0,0 1 0,0-1 0,0 0 0,0 1 0,0-1 0,-1 0 0,1 0 0,0 0 0,-1 0 1,-2 2-1,3-2 1,-1 0 0,0 0 0,1 0 0,-1 0 0,1 1 1,-1-1-1,1 0 0,0 1 0,-1-1 0,1 1 0,0 0 1,0-1-1,0 1 0,0 0 0,1 0 0,-1 0 0,0 0 1,1 0-1,-1 2 0,4-2-30,0-1 0,0 1 1,1-1-1,-1 1 0,0-1 0,1-1 1,-1 1-1,1 0 0,-1-1 0,1 1 1,6-2-1,3 3-205,-10-1 224,1-1 0,-1 1 0,0 0 0,0 1 0,1-1 0,-1 0 0,0 1-1,0 0 1,-1 0 0,1-1 0,0 2 0,-1-1 0,1 0 0,-1 1 0,1-1 0,-1 1 0,0-1 0,0 1 0,0 0 0,-1 0-1,1 0 1,-1 0 0,1 0 0,-1 1 0,0-1 0,0 0 0,-1 0 0,1 1 0,-1-1 0,1 1 0,-1-1 0,0 0 0,0 1 0,-1-1-1,1 1 1,-1-1 0,0 0 0,0 1 0,-1 3 0,0-4 71,0 0 0,0 0-1,0-1 1,0 1 0,-1 0 0,1-1 0,-1 0-1,1 1 1,-1-1 0,0 0 0,0 0 0,0-1-1,0 1 1,0-1 0,-1 1 0,1-1 0,0 0-1,-1 0 1,1 0 0,-7 0 0,-10 1 424,1 0-1,-28-1 1,37-1-449,7 0-75,1 0-1,-1 0 1,0 0-1,1 0 1,-1-1-1,0 0 1,1 1-1,-1-1 1,0 0-1,1 0 1,-1 0-1,1 0 1,0-1-1,-1 1 1,1-1 0,-4-3-1,6 5 5,-1-1-1,1 1 1,0-1-1,-1 0 1,1 1-1,0-1 1,-1 1-1,1-1 1,0 1-1,0-1 1,0 0-1,0 1 1,0-1-1,0 0 1,0 1-1,0-1 1,0 1-1,0-1 1,0 0-1,0 1 1,0-1-1,0 1 1,0-1-1,1 0 1,-1 1-1,1-2 1,0 1-86,0-1 0,1 0 1,-1 1-1,1-1 0,-1 1 0,1 0 1,0-1-1,0 1 0,0 0 1,0 0-1,3-2 0,42-17-10861,-20 7 929</inkml:trace>
</inkml:ink>
</file>

<file path=ppt/ink/ink6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8.008"/>
    </inkml:context>
    <inkml:brush xml:id="br0">
      <inkml:brushProperty name="width" value="0.025" units="cm"/>
      <inkml:brushProperty name="height" value="0.025" units="cm"/>
    </inkml:brush>
  </inkml:definitions>
  <inkml:trace contextRef="#ctx0" brushRef="#br0">112 0 11851,'0'0'18268,"-10"10"-17312,7-7-876,-37 40 624,38-41-683,0 0 0,0 1 0,0-1 0,1 1 0,-1-1 0,1 1 1,0-1-1,0 1 0,0 0 0,0 0 0,0-1 0,1 1 0,-1 0 1,1 0-1,-1 0 0,1 0 0,0 0 0,1 0 0,-1 0 0,1 5 1,2-7-53,0 1 0,-1-1 0,1 1 0,0-1 0,0 0 0,0 0 0,0 0 0,0 0 0,0-1 1,0 1-1,0-1 0,0 0 0,0 0 0,0 0 0,5-1 0,1 1-211,4 1-304,1 0-1,-1 1 1,26 7 0,-38-8 527,0-1 0,1 1 1,-1-1-1,0 1 0,0-1 1,0 1-1,1 0 0,-1-1 1,0 1-1,0 0 0,0 0 1,0 0-1,0 0 0,0 0 1,0 0-1,-1 0 0,1 0 1,0 0-1,0 0 0,0 3 1,-1-2 49,0-1 1,-1 1-1,1 0 1,0 0-1,-1-1 1,1 1-1,-1 0 1,0-1-1,0 1 1,1-1-1,-1 1 1,0-1-1,0 1 1,-1-1-1,1 0 0,0 1 1,0-1-1,-1 0 1,1 0-1,0 0 1,-3 1-1,-16 14 716,-39 23-1,51-34-639,-1-1 0,1 0 0,0-1 0,-1 1 0,0-2 0,0 1 0,1-1 0,-14 1 0,22-3-247,-1 0 1,0 0-1,0-1 0,1 1 1,-1 0-1,0 0 1,1-1-1,-1 1 0,1 0 1,-1-1-1,0 1 0,1-1 1,-1 1-1,1-1 0,-1 1 1,1-1-1,-1 1 0,1-1 1,0 0-1,-1 1 0,1-1 1,0 0-1,-1 1 1,1-1-1,0 0 0,0 1 1,-1-1-1,1 0 0,0 1 1,0-1-1,0 0 0,0 0 1,0 1-1,0-1 0,0 0 1,0 0-1,1 1 1,-1-1-1,0 0 0,0 1 1,1-1-1,-1 0 0,1 0 1,-1-6-1319,3-22-5556</inkml:trace>
</inkml:ink>
</file>

<file path=ppt/ink/ink6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48.337"/>
    </inkml:context>
    <inkml:brush xml:id="br0">
      <inkml:brushProperty name="width" value="0.025" units="cm"/>
      <inkml:brushProperty name="height" value="0.025" units="cm"/>
    </inkml:brush>
  </inkml:definitions>
  <inkml:trace contextRef="#ctx0" brushRef="#br0">1 5 12812,'0'0'11627,"54"0"-8296,-26 0-1985,5 2-706,3-2-416,5 0-448,3 0-3780,5-6-7174</inkml:trace>
</inkml:ink>
</file>

<file path=ppt/ink/ink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3.828"/>
    </inkml:context>
    <inkml:brush xml:id="br0">
      <inkml:brushProperty name="width" value="0.025" units="cm"/>
      <inkml:brushProperty name="height" value="0.025" units="cm"/>
    </inkml:brush>
  </inkml:definitions>
  <inkml:trace contextRef="#ctx0" brushRef="#br0">167 247 18546,'-10'6'3331,"-12"7"-1311,2 0 1,-32 27-1,47-35-1810,-1 0 0,1 0-1,0 1 1,0 0 0,0-1 0,1 2-1,0-1 1,0 0 0,1 1-1,0 0 1,0-1 0,0 1-1,1 0 1,0 1 0,-2 8 0,4-14-216,0-1 0,0 0 0,0 0 1,0 1-1,1-1 0,-1 0 0,0 0 1,0 1-1,1-1 0,-1 0 1,1 0-1,-1 0 0,1 0 0,-1 0 1,1 1-1,0-1 0,-1 0 0,1 0 1,0-1-1,0 1 0,0 0 0,0 0 1,0 0-1,2 1 0,0-1-30,-1 0 1,1 0-1,1 1 0,-1-2 0,0 1 0,0 0 0,0-1 1,0 1-1,6-1 0,-1 0-62,1-1 0,-1 0 0,0 0-1,0-1 1,0 1 0,0-2 0,12-4 0,-10 1 65,-1-1 0,0 1 0,0-2 1,0 1-1,-1-1 0,0 0 0,-1-1 0,0 0 0,0 0 0,-1-1 1,0 1-1,-1-1 0,0-1 0,0 1 0,5-21 0,-2 3 338,-1 0 0,-2-1-1,-1 1 1,-1-1 0,-1-31 0,-2 54-228,0 1 1,-1 0 0,1-1 0,-1 1-1,0 0 1,-1 0 0,1 0 0,-1 0-1,0 0 1,0 0 0,-4-6 0,5 10-63,-1-1 1,1 0 0,0 1 0,-1-1 0,1 1 0,-1 0 0,0-1 0,1 1 0,-1 0-1,0 0 1,0 0 0,0 0 0,0 0 0,0 1 0,0-1 0,0 1 0,0-1 0,0 1-1,0 0 1,0-1 0,0 1 0,0 0 0,0 0 0,0 1 0,0-1 0,-1 0 0,1 1 0,0-1-1,0 1 1,0 0 0,1 0 0,-4 1 0,-4 4-16,1-1 0,0 2 0,1-1 0,0 1 0,0 0 0,0 1 0,1 0 0,0 0 0,0 0 0,1 1 0,0-1 0,0 1 0,1 1 0,1-1 0,-1 0 0,1 1 0,-1 11 0,4-20-5,0 0 0,0 0 0,0-1 0,1 1 0,-1 0 0,0-1 0,0 1 0,1 0 0,-1-1 0,0 1 0,1 0 0,-1-1 0,1 1 0,-1-1 0,1 1 0,-1-1 0,1 1 0,0-1 0,-1 1 0,1-1 0,-1 1 0,1-1 0,0 0 0,-1 1 0,1-1 0,0 0 0,0 0 0,-1 1-1,1-1 1,0 0 0,0 0 0,-1 0 0,1 0 0,1 0 0,35 0-350,-24-1 208,3 1-128,0 1 1,-1 0-1,1 1 1,-1 0-1,1 1 0,26 10 1,-37-11 317,-1 0 0,1 0 0,-1 0 0,0 1 0,1-1 0,-1 1 1,-1 0-1,1 1 0,0-1 0,-1 0 0,1 1 0,-1 0 0,0 0 1,-1 0-1,1 0 0,-1 1 0,1-1 0,-1 1 0,0-1 0,-1 1 1,1 0-1,-1-1 0,0 1 0,0 0 0,0 8 0,-6 90 1244,7-103-1675,-1-1 1,0 1-1,0-1 1,0 1 0,1-1-1,-1 0 1,0 0-1,0 1 1,0-1-1,0 0 1,0 0-1,-1 0 1,1 0-1,0 0 1,0 0 0,-1 0-1,1-1 1,0-1-1,-1-15-5436,-9-4-2515</inkml:trace>
</inkml:ink>
</file>

<file path=ppt/ink/ink6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0.971"/>
    </inkml:context>
    <inkml:brush xml:id="br0">
      <inkml:brushProperty name="width" value="0.025" units="cm"/>
      <inkml:brushProperty name="height" value="0.025" units="cm"/>
    </inkml:brush>
  </inkml:definitions>
  <inkml:trace contextRef="#ctx0" brushRef="#br0">84 0 15983,'0'0'10559,"-6"13"-10025,-11 18-402,8-18-89,0 2 0,2-1 0,0 1 0,0 0 0,2 1 0,0-1-1,-6 32 1,11-45-33,1-1 0,-1 1-1,1-1 1,0 0 0,0 1-1,-1-1 1,1 0-1,0 0 1,0 0 0,0 0-1,1 0 1,-1 0 0,0 0-1,0 0 1,0 0-1,1 0 1,-1-1 0,0 1-1,1 0 1,-1-1 0,1 1-1,-1-1 1,1 0 0,-1 1-1,1-1 1,-1 0-1,1 0 1,-1 0 0,1 0-1,-1 0 1,1 0 0,1-1-1,6 1-301,0 0 0,-1-1 0,1 0 0,13-3 0,13-14-3631,-14 2-1640,3-7-6299</inkml:trace>
</inkml:ink>
</file>

<file path=ppt/ink/ink6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1.327"/>
    </inkml:context>
    <inkml:brush xml:id="br0">
      <inkml:brushProperty name="width" value="0.025" units="cm"/>
      <inkml:brushProperty name="height" value="0.025" units="cm"/>
    </inkml:brush>
  </inkml:definitions>
  <inkml:trace contextRef="#ctx0" brushRef="#br0">0 0 17200,'0'0'10282,"47"16"-23735</inkml:trace>
</inkml:ink>
</file>

<file path=ppt/ink/ink6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3.212"/>
    </inkml:context>
    <inkml:brush xml:id="br0">
      <inkml:brushProperty name="width" value="0.025" units="cm"/>
      <inkml:brushProperty name="height" value="0.025" units="cm"/>
    </inkml:brush>
  </inkml:definitions>
  <inkml:trace contextRef="#ctx0" brushRef="#br0">78 93 3587,'20'-15'3833,"-3"2"-950,1 0 0,0 1-1,1 1 1,0 1 0,22-8 0,-50 41 80,-25 18-2665,-1-2 1,-60 52 0,39-39-208,116-121-5902,-51 59 5642,-1-1 0,0 0 0,-1-1 0,-1 1 0,0-2-1,0 1 1,4-15 0,-10 27 200,0 0 0,-1 0 0,1 0 0,0 1 0,0-1 1,-1 0-1,1 0 0,0 0 0,-1 0 0,1 0 0,0 1 0,-1-1 0,1 0 0,0 0 0,-1 0 0,1 0 0,0 0 1,-1 0-1,1 0 0,0 0 0,-1 0 0,1 0 0,0 0 0,-1-1 0,1 1 0,0 0 0,-1 0 0,1 0 0,0 0 0,0 0 1,-1-1-1,1 1 0,0 0 0,0 0 0,-1-1 0,1 1 0,0 0 0,0 0 0,-1-1 0,1 1 0,0 0 0,0 0 1,0-1-1,0 1 0,0 0 0,-1-1 0,1 1 0,0 0 0,0-1 0,0 1 0,0 0 0,0-1 0,0 1 0,0 0 1,0-1-1,0 1 0,0 0 0,0-1 0,0 1 0,1 0 0,-1-1 0,0 1 0,0 0 0,0-1 0,-20 19 917,14-10-812,0 1-1,1 0 1,0 0-1,1 0 1,0 1-1,-5 17 1,7-20-85,1-1 1,0 0 0,0 1 0,0-1-1,1 1 1,0-1 0,0 1 0,0-1-1,1 1 1,0-1 0,3 12 0,-3-17-52,-1 1 1,0-1 0,0 0-1,1 0 1,-1 0 0,1 0 0,-1 0-1,1 0 1,-1 0 0,1 0-1,0 0 1,-1 0 0,1 0-1,0 0 1,0 0 0,0-1-1,-1 1 1,1 0 0,0 0 0,0-1-1,0 1 1,0-1 0,1 1-1,-1-1 1,0 1 0,0-1-1,0 0 1,0 0 0,0 1 0,0-1-1,2 0 1,-2-1-6,0 1-1,0-1 1,0 0-1,0 0 1,0 0 0,0 0-1,0 0 1,0 0 0,0 0-1,-1 0 1,1 0-1,0 0 1,-1 0 0,1 0-1,-1 0 1,1-1 0,-1 1-1,1 0 1,-1 0-1,0-1 1,0 1 0,0 0-1,0 0 1,0-1 0,0 1-1,0-3 1,-1-6 63,-1-1 0,0 0 1,0 1-1,-1-1 0,0 1 0,-1 0 1,-1-1-1,1 2 0,-1-1 0,-9-11 0,43 27 743,0 2-1065,52 8 0,-8-7-6302,-66-8 5375,18 1-8082</inkml:trace>
</inkml:ink>
</file>

<file path=ppt/ink/ink6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3.573"/>
    </inkml:context>
    <inkml:brush xml:id="br0">
      <inkml:brushProperty name="width" value="0.025" units="cm"/>
      <inkml:brushProperty name="height" value="0.025" units="cm"/>
    </inkml:brush>
  </inkml:definitions>
  <inkml:trace contextRef="#ctx0" brushRef="#br0">0 0 18161,'0'0'9962,"81"22"-9834,-44-22-128,-1 0-961,0 0-1313,-9-1-1186,-6-3-1056,-8 0-1474</inkml:trace>
</inkml:ink>
</file>

<file path=ppt/ink/ink6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3.915"/>
    </inkml:context>
    <inkml:brush xml:id="br0">
      <inkml:brushProperty name="width" value="0.025" units="cm"/>
      <inkml:brushProperty name="height" value="0.025" units="cm"/>
    </inkml:brush>
  </inkml:definitions>
  <inkml:trace contextRef="#ctx0" brushRef="#br0">1 2 13869,'0'0'12556,"90"23"-12396,-46-23-288,3-6-1698,-5-2-2946,-1-2-5574</inkml:trace>
</inkml:ink>
</file>

<file path=ppt/ink/ink6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5.572"/>
    </inkml:context>
    <inkml:brush xml:id="br0">
      <inkml:brushProperty name="width" value="0.025" units="cm"/>
      <inkml:brushProperty name="height" value="0.025" units="cm"/>
    </inkml:brush>
  </inkml:definitions>
  <inkml:trace contextRef="#ctx0" brushRef="#br0">0 60 9929,'0'0'14756,"11"-3"-13827,226-52-2072,-237 55 1133,0 0 1,0 0-1,0-1 0,1 1 0,-1 0 1,0 0-1,0 0 0,0 0 0,1 0 0,-1 0 1,0 0-1,0 0 0,0 0 0,1 0 1,-1 0-1,0 0 0,0 0 0,0 0 0,1 0 1,-1 0-1,0 0 0,0 0 0,1 0 1,-1 0-1,0 0 0,0 0 0,0 0 1,0 1-1,1-1 0,-1 0 0,0 0 0,0 0 1,0 0-1,0 0 0,1 0 0,-1 1 1,0-1-1,0 0 0,0 0 0,0 0 0,0 1 1,0-1-1,0 0 0,0 0 0,1 0 1,-1 0-1,0 1 0,-7 12 86,-22 24 821,20-26-557,-17 22 605,2 1 0,-28 53 0,41-67-1709,2 2 1,0 0-1,-7 28 1</inkml:trace>
</inkml:ink>
</file>

<file path=ppt/ink/ink6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5.929"/>
    </inkml:context>
    <inkml:brush xml:id="br0">
      <inkml:brushProperty name="width" value="0.025" units="cm"/>
      <inkml:brushProperty name="height" value="0.025" units="cm"/>
    </inkml:brush>
  </inkml:definitions>
  <inkml:trace contextRef="#ctx0" brushRef="#br0">1 18 15439,'0'0'7270,"54"5"-6565,-21-4-288,6-1-129,7 0-480,0-3-2595,1-6-2018,-4-3-3907</inkml:trace>
</inkml:ink>
</file>

<file path=ppt/ink/ink6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6.273"/>
    </inkml:context>
    <inkml:brush xml:id="br0">
      <inkml:brushProperty name="width" value="0.025" units="cm"/>
      <inkml:brushProperty name="height" value="0.025" units="cm"/>
    </inkml:brush>
  </inkml:definitions>
  <inkml:trace contextRef="#ctx0" brushRef="#br0">143 1 15567,'-8'2'2210,"-1"0"-1746,0 1-1,0 0 1,0 1 0,0 0 0,1 1 0,0-1-1,0 2 1,-11 8 0,15-11-286,0 0 0,0 1-1,1 0 1,-1 0 0,1 0 0,0 0-1,0 0 1,0 0 0,1 1 0,0-1 0,0 1-1,0 0 1,0 0 0,1 0 0,-1 0 0,1 0-1,1 0 1,-1 0 0,0 7 0,2-10-163,0 0-1,-1-1 1,1 1 0,0-1 0,-1 1-1,1 0 1,0-1 0,0 0 0,0 1 0,1-1-1,-1 1 1,0-1 0,0 0 0,1 0-1,-1 0 1,1 0 0,-1 0 0,1 0-1,-1 0 1,1 0 0,0-1 0,-1 1 0,1-1-1,0 1 1,-1-1 0,1 0 0,0 1-1,0-1 1,-1 0 0,4 0 0,3 0 36,-1 0 0,1 0 1,0 0-1,-1-1 0,1 0 0,9-2 1,-11 1-8,-1-1 0,0 1 0,0-1 0,0 0-1,-1 0 1,1 0 0,-1-1 0,1 1 0,-1-1 0,0 0 0,-1 0 0,1-1 0,-1 1 0,0-1 0,0 0 0,0 0 0,0 0 0,-1 0 0,0 0 0,1-6 0,-2 9 23,0-1 0,-1 1 0,1-1-1,-1 0 1,0 1 0,0-1 0,0 0 0,0 1 0,-1-1-1,1 1 1,-1-1 0,1 0 0,-1 1 0,0-1-1,0 1 1,0 0 0,-3-5 0,2 4-34,-1 1 0,1 0 0,-1-1 0,1 1 1,-1 0-1,0 0 0,0 1 0,0-1 0,0 0 0,0 1 0,0 0 0,0 0 1,-1 0-1,1 0 0,0 0 0,-1 1 0,-4-1 0,4 1-199,-36 0 210,25 8-2341,10 10-4396,5-11 660</inkml:trace>
</inkml:ink>
</file>

<file path=ppt/ink/ink6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6.618"/>
    </inkml:context>
    <inkml:brush xml:id="br0">
      <inkml:brushProperty name="width" value="0.025" units="cm"/>
      <inkml:brushProperty name="height" value="0.025" units="cm"/>
    </inkml:brush>
  </inkml:definitions>
  <inkml:trace contextRef="#ctx0" brushRef="#br0">1 64 13901,'0'0'10618,"14"0"-9246,90-1 530,191-29 0,-107 8-3471,-3 11-4792,-140 11-2277,-38 0 1789</inkml:trace>
</inkml:ink>
</file>

<file path=ppt/ink/ink6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6.975"/>
    </inkml:context>
    <inkml:brush xml:id="br0">
      <inkml:brushProperty name="width" value="0.025" units="cm"/>
      <inkml:brushProperty name="height" value="0.025" units="cm"/>
    </inkml:brush>
  </inkml:definitions>
  <inkml:trace contextRef="#ctx0" brushRef="#br0">0 129 13677,'0'0'10618,"11"-2"-9203,11-6-1205,-1 0 0,0-2 0,0 0 0,-1-1 1,0-1-1,-1-1 0,20-19 0,-30 26-95,14-11 366,-23 22-346,-10 13-156,1-2 13,0 1-1,1-1 0,-7 22 1,12-31-267,1-1 0,1 0 0,-1 1 0,1-1 0,0 1 0,0 0 0,1-1 0,0 1 0,0 0 0,1-1 0,-1 1 0,3 8 1,-1-13-62,-1-1 0,1 0 0,-1 0 1,0 0-1,1 0 0,0 0 0,-1 0 1,1 0-1,-1-1 0,1 1 1,0 0-1,0-1 0,-1 0 0,1 1 1,0-1-1,0 0 0,0 0 0,-1 0 1,1 0-1,0 0 0,0 0 1,0-1-1,-1 1 0,1-1 0,0 1 1,2-2-1,21-7-5835</inkml:trace>
</inkml:ink>
</file>

<file path=ppt/ink/ink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4.172"/>
    </inkml:context>
    <inkml:brush xml:id="br0">
      <inkml:brushProperty name="width" value="0.025" units="cm"/>
      <inkml:brushProperty name="height" value="0.025" units="cm"/>
    </inkml:brush>
  </inkml:definitions>
  <inkml:trace contextRef="#ctx0" brushRef="#br0">61 41 17264,'0'0'3107,"-57"-32"-1345,54 28 1409,4 0-1666,31 4-1409,15 0-31,17 0-33,10 0-865,4 0-4324,-7 0-8776</inkml:trace>
</inkml:ink>
</file>

<file path=ppt/ink/ink6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7.303"/>
    </inkml:context>
    <inkml:brush xml:id="br0">
      <inkml:brushProperty name="width" value="0.025" units="cm"/>
      <inkml:brushProperty name="height" value="0.025" units="cm"/>
    </inkml:brush>
  </inkml:definitions>
  <inkml:trace contextRef="#ctx0" brushRef="#br0">125 1 9929,'0'0'7415,"-11"6"-4404,-1 0-2384,1 2 0,0-1 1,1 1-1,-17 17 0,23-21-393,0 1 1,0-1 0,0 1 0,1 0 0,0 0-1,0 0 1,0 1 0,0-1 0,1 1-1,0-1 1,0 1 0,1 0 0,-1 0 0,1 0-1,0 8 1,1-13-226,0 0-1,0-1 0,0 1 1,0 0-1,0 0 1,0 0-1,0 0 1,1 0-1,-1-1 1,0 1-1,0 0 0,1 0 1,-1-1-1,1 1 1,-1 0-1,0 0 1,1-1-1,0 1 1,-1 0-1,1-1 0,-1 1 1,1-1-1,0 1 1,-1-1-1,1 1 1,0-1-1,-1 1 0,1-1 1,0 0-1,1 1 1,1 0 11,-1-1 0,1 0 0,0 0 0,-1 0 0,1 0 0,0 0 0,-1 0 0,1-1 0,0 0 0,2 0 0,3-1 22,-1-1 0,1 0-1,-1-1 1,0 1 0,0-1-1,7-5 1,-10 5-27,0 1 1,-1 0-1,1-1 0,-1 0 0,0 0 0,0 0 1,0 0-1,0-1 0,-1 1 0,1-1 1,-1 1-1,-1-1 0,1 0 0,0 0 0,-1 0 1,0 0-1,0 0 0,-1 0 0,0-10 0,0 14-40,0 1 0,0-1-1,-1 0 1,1 0 0,-1 0-1,1 1 1,0-1 0,-1 0-1,0 1 1,1-1 0,-1 0-1,1 1 1,-1-1 0,0 1-1,1-1 1,-1 1 0,0-1-1,0 1 1,1-1 0,-1 1-1,0 0 1,0-1 0,0 1-1,1 0 1,-1 0 0,0 0-1,0 0 1,0-1 0,0 1-1,0 0 1,1 1 0,-1-1-1,0 0 1,0 0 0,0 0-1,0 0 1,1 1 0,-1-1-1,0 0 1,0 1-1,-1 0 1,-1 0-67,0 0 1,-1 0-1,1 0 0,0 1 1,0 0-1,0-1 0,0 1 0,-5 4 1,5-2-162,0 0 0,0 0 0,1 1 0,0-1 0,0 0 0,0 1 0,0-1-1,-1 6 1,6 10-3615,-2-20 3512,-1 1 1,1 0 0,0 0-1,0-1 1,0 1 0,-1 0-1,1-1 1,0 1 0,0-1 0,0 1-1,0-1 1,0 1 0,0-1-1,0 0 1,0 0 0,0 1-1,1-1 1,-1 0 0,0 0-1,1 0 1,21 0-7092</inkml:trace>
</inkml:ink>
</file>

<file path=ppt/ink/ink6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7.675"/>
    </inkml:context>
    <inkml:brush xml:id="br0">
      <inkml:brushProperty name="width" value="0.025" units="cm"/>
      <inkml:brushProperty name="height" value="0.025" units="cm"/>
    </inkml:brush>
  </inkml:definitions>
  <inkml:trace contextRef="#ctx0" brushRef="#br0">120 18 15086,'0'0'5958,"-11"2"-4287,1 1-1377,0 0 0,1 0-1,-1 1 1,-16 9 0,23-12-226,0 1 1,0-1-1,1 1 0,-1 0 1,0 0-1,1 0 0,0 0 0,-1 0 1,1 1-1,0-1 0,0 0 1,1 1-1,-1 0 0,0-1 0,1 1 1,-1 0-1,1 0 0,0 0 0,0 0 1,0 0-1,1 0 0,-1 0 1,1 0-1,-1 5 0,2-7-68,0 0 1,0 0-1,-1 0 0,1 0 1,0 0-1,0 0 0,0-1 0,0 1 1,0 0-1,0-1 0,1 1 1,-1-1-1,0 1 0,0-1 0,0 0 1,0 1-1,1-1 0,-1 0 1,0 0-1,0 0 0,1 0 0,-1 0 1,0 0-1,0 0 0,2-1 0,36-2-525,-33 1 358,1 0-1,-1-1 1,0 1-1,0-1 1,0-1-1,0 1 1,-1-1-1,1 0 1,-1 0-1,5-6 1,-6 7 241,-1 0 1,0-1-1,0 1 1,0-1-1,-1 0 1,1 0-1,-1 0 0,0 0 1,0 0-1,0 0 1,-1-1-1,1 1 1,-1 0-1,0-1 1,0-6-1,-1 10-37,0 1 1,0-1-1,-1 1 0,1-1 1,0 1-1,-1-1 0,1 1 1,0 0-1,-1-1 0,1 1 1,0-1-1,-1 1 0,1 0 1,-1-1-1,1 1 0,-1 0 1,1 0-1,-1-1 0,1 1 1,-1 0-1,1 0 0,-1 0 1,1 0-1,-1 0 0,1 0 1,-1 0-1,0 0 0,1 0 1,-1 0-1,1 0 0,-1 0 1,1 0-1,-1 0 0,1 0 1,-1 0-1,1 1 0,-1-1 1,0 0-1,-24 9 434,21-6-473,0 0 0,0 0-1,0 0 1,0 0 0,1 1-1,-1-1 1,1 1 0,0 0 0,0 0-1,1 0 1,-1 1 0,1-1-1,0 0 1,0 1 0,0 0 0,0-1-1,1 1 1,0 0 0,0 0-1,0 5 1,2-9-259,0 0 0,-1 0 1,1 0-1,0 0 0,0-1 0,0 1 0,0 0 0,1-1 1,-1 1-1,0-1 0,0 1 0,0-1 0,0 1 0,1-1 1,-1 0-1,0 0 0,0 1 0,0-1 0,1 0 0,-1 0 1,0 0-1,0-1 0,1 1 0,-1 0 0,2-1 0,1 1-1071,19-2-4759</inkml:trace>
</inkml:ink>
</file>

<file path=ppt/ink/ink6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8.018"/>
    </inkml:context>
    <inkml:brush xml:id="br0">
      <inkml:brushProperty name="width" value="0.025" units="cm"/>
      <inkml:brushProperty name="height" value="0.025" units="cm"/>
    </inkml:brush>
  </inkml:definitions>
  <inkml:trace contextRef="#ctx0" brushRef="#br0">100 3 16432,'0'0'5680,"-9"4"-3422,8-4-2220,-8 3 402,1 0-1,-1 1 0,1 0 0,0 1 0,-11 7 1,16-10-388,1 0 1,0 0 0,0 0 0,0 1 0,0-1-1,0 0 1,0 1 0,0 0 0,1-1-1,-1 1 1,1 0 0,0 0 0,0-1-1,0 1 1,0 0 0,1 0 0,-1 0-1,1 0 1,-1 1 0,1-1 0,0 0 0,0 0-1,1 0 1,0 4 0,0-6-27,-1 0 1,1 1-1,0-1 0,0 0 1,0 0-1,0 0 1,0 0-1,0 0 0,1 0 1,-1 0-1,0 0 1,0 0-1,1-1 0,-1 1 1,1 0-1,-1-1 1,0 1-1,1-1 0,-1 1 1,1-1-1,-1 0 1,1 0-1,-1 0 0,1 0 1,-1 0-1,3 0 1,41-3 333,-37 0-340,0 0 0,-1 0 0,0-1 0,0 0 0,0 0 0,0 0 0,10-10 0,-15 12 38,0 1 0,1-1-1,-1 0 1,0 0 0,0 0-1,0 0 1,-1-1 0,1 1-1,0 0 1,-1-1 0,1 1-1,-1-1 1,0 0 0,0 1 0,0-1-1,0 0 1,-1 0 0,1 1-1,-1-1 1,1 0 0,-1 0-1,0 0 1,0 0 0,0 0-1,-1-2 1,-1 3-55,1 1 0,0-1 0,-1 1 1,1-1-1,-1 1 0,0 0 0,1 0 0,-1 0 0,0 0 0,0 0 1,0 0-1,0 0 0,0 0 0,0 1 0,0-1 0,0 1 0,0 0 0,0-1 1,0 1-1,0 0 0,0 0 0,0 0 0,0 1 0,-3 0 0,-1-1-694,1 0 0,-1 1-1,1 0 1,-1 0-1,1 1 1,0-1-1,0 1 1,-8 4 0,2 4-7322</inkml:trace>
</inkml:ink>
</file>

<file path=ppt/ink/ink6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8.424"/>
    </inkml:context>
    <inkml:brush xml:id="br0">
      <inkml:brushProperty name="width" value="0.025" units="cm"/>
      <inkml:brushProperty name="height" value="0.025" units="cm"/>
    </inkml:brush>
  </inkml:definitions>
  <inkml:trace contextRef="#ctx0" brushRef="#br0">1 0 17168,'0'0'8520,"60"17"-7431,-24-15-704,2 1-321,7-3-32,-3 0-224,-6 0-1602,-7 0-2530,-12-3-2371</inkml:trace>
</inkml:ink>
</file>

<file path=ppt/ink/ink6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8.767"/>
    </inkml:context>
    <inkml:brush xml:id="br0">
      <inkml:brushProperty name="width" value="0.025" units="cm"/>
      <inkml:brushProperty name="height" value="0.025" units="cm"/>
    </inkml:brush>
  </inkml:definitions>
  <inkml:trace contextRef="#ctx0" brushRef="#br0">1 36 13357,'0'0'11819,"49"6"-11211,-6-6 33,8-6-641,3-3-1217,-3-4-2979,3 0-3812</inkml:trace>
</inkml:ink>
</file>

<file path=ppt/ink/ink6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9.125"/>
    </inkml:context>
    <inkml:brush xml:id="br0">
      <inkml:brushProperty name="width" value="0.025" units="cm"/>
      <inkml:brushProperty name="height" value="0.025" units="cm"/>
    </inkml:brush>
  </inkml:definitions>
  <inkml:trace contextRef="#ctx0" brushRef="#br0">29 3 14253,'0'0'14548,"11"-2"-14100,31 1-315,43 5 1,13 0-1474,-97-4 1334,-1 0 0,1 0-1,-1-1 1,1 1 0,-1 0 0,0 0-1,1 0 1,-1 0 0,1 0 0,-1 0-1,1 0 1,-1 0 0,1 0 0,-1 0 0,1 0-1,-1 0 1,1 0 0,-1 0 0,0 0-1,1 1 1,-1-1 0,1 0 0,-1 0-1,1 0 1,-1 1 0,0-1 0,1 0-1,-1 1 1,0-1 0,1 0 0,-1 1 0,0-1-1,1 0 1,-1 1 0,0-1 0,0 1-1,1-1 1,-1 0 0,0 1 0,0-1-1,0 1 1,0-1 0,0 1 0,0-1 0,1 1-1,-1-1 1,0 0 0,0 1 0,0-1-1,0 1 1,-1-1 0,1 1 0,0-1-1,0 1 1,0-1 0,0 1 0,0-1 0,-1 0-1,1 1 1,0-1 0,0 1 0,-1-1-1,1 0 1,0 1 0,-1 0 0,-25 26-229,21-23 283,-41 43-132,-78 98 1,60-55-5355,52-75-1032</inkml:trace>
  <inkml:trace contextRef="#ctx0" brushRef="#br0" timeOffset="1">8 232 15214,'0'0'11147,"69"-31"-10699,-38 31-384,3 0-480,0 0-1730,5 0-2338,0 0-3652</inkml:trace>
</inkml:ink>
</file>

<file path=ppt/ink/ink6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9.452"/>
    </inkml:context>
    <inkml:brush xml:id="br0">
      <inkml:brushProperty name="width" value="0.025" units="cm"/>
      <inkml:brushProperty name="height" value="0.025" units="cm"/>
    </inkml:brush>
  </inkml:definitions>
  <inkml:trace contextRef="#ctx0" brushRef="#br0">256 0 20371,'0'0'3107,"-54"18"-2178,28 4-288,-4 6 256,-1 2-417,-1 2-352,5 1-32,2-4-576,9-2-801,5-5-1506,8-9-1537,3-8-929</inkml:trace>
</inkml:ink>
</file>

<file path=ppt/ink/ink6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59.791"/>
    </inkml:context>
    <inkml:brush xml:id="br0">
      <inkml:brushProperty name="width" value="0.025" units="cm"/>
      <inkml:brushProperty name="height" value="0.025" units="cm"/>
    </inkml:brush>
  </inkml:definitions>
  <inkml:trace contextRef="#ctx0" brushRef="#br0">134 11 15951,'0'0'2466,"-11"-2"-31,6 1-2340,-3-1 475,1 0-1,-1 1 1,0 0 0,0 0-1,0 1 1,-13 1-1,18-1-463,1 1-1,0-1 1,-1 1-1,1 0 1,0 0-1,0 0 0,-1 0 1,1 0-1,0 0 1,0 0-1,0 1 1,1-1-1,-1 1 0,0 0 1,0 0-1,1-1 1,-1 1-1,1 0 1,0 0-1,-1 0 0,1 0 1,0 1-1,0-1 1,0 0-1,1 0 1,-1 1-1,1-1 0,-1 0 1,1 1-1,-1 4 1,1-5-90,-1 1 1,1-1-1,0 1 1,0-1-1,0 1 1,0 0-1,0-1 1,1 1 0,-1-1-1,1 1 1,0-1-1,-1 1 1,1-1-1,0 0 1,0 1-1,1-1 1,-1 0-1,0 0 1,1 0-1,0 0 1,-1 0-1,1 0 1,0 0 0,0 0-1,0-1 1,3 3-1,1-1 18,0-1 0,0 0 0,0 0-1,0 0 1,1-1 0,-1 1 0,1-2 0,-1 1 0,12-1-1,-16 0-29,1 0-1,0 0 0,0-1 0,-1 1 0,1-1 0,0 0 0,-1 1 1,1-1-1,-1 0 0,1-1 0,-1 1 0,1 0 0,-1-1 0,0 1 1,0-1-1,0 0 0,0 1 0,0-1 0,0 0 0,0 0 0,-1-1 1,1 1-1,-1 0 0,1 0 0,-1-1 0,0 1 0,0-1 0,0 1 1,0-1-1,0 0 0,-1 1 0,1-1 0,-1 0 0,0 1 0,1-1 1,-1 0-1,-1 0 0,1 1 0,0-1 0,-2-4 0,2 5-181,-1-1-1,0 1 1,0-1-1,0 1 1,0-1-1,0 1 1,-1 0-1,1 0 1,-1-1-1,1 1 1,-1 0 0,0 0-1,0 0 1,0 1-1,0-1 1,0 0-1,0 1 1,-1-1-1,1 1 1,0 0-1,-1 0 1,1 0-1,-1 0 1,1 0-1,-1 1 1,0-1-1,-4 0 1,5 1-167,1-1 0,0 1 0,-1 0 1,1 0-1,-1-1 0,1 1 0,0 0 0,-1 0 0,1 1 1,-1-1-1,1 0 0,0 0 0,-1 1 0,1-1 0,0 0 1,-1 1-1,1 0 0,0-1 0,-1 1 0,1 0 0,0-1 1,0 1-1,0 0 0,0 0 0,0 0 0,0 0 1,0 0-1,0 0 0,0 0 0,0 1 0,0 0 0,-6 16-6365</inkml:trace>
</inkml:ink>
</file>

<file path=ppt/ink/ink6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00.116"/>
    </inkml:context>
    <inkml:brush xml:id="br0">
      <inkml:brushProperty name="width" value="0.025" units="cm"/>
      <inkml:brushProperty name="height" value="0.025" units="cm"/>
    </inkml:brush>
  </inkml:definitions>
  <inkml:trace contextRef="#ctx0" brushRef="#br0">112 1 21268,'0'0'2611,"-10"3"-156,4-1-2122,-5 1 307,0 0-1,1 1 1,-17 9-1,25-12-559,-1 1 0,1-1-1,0 0 1,0 1 0,-1 0-1,1-1 1,0 1 0,1 0 0,-1 0-1,0 0 1,0 0 0,1 0 0,0 1-1,-1-1 1,1 0 0,0 1 0,0-1-1,0 1 1,0-1 0,1 1 0,-1-1-1,1 1 1,-1 4 0,1-6-71,1 0 0,0 1 0,0-1 0,-1 0 0,1 0 0,0 0 0,0 0 0,0 0 1,0 0-1,0 0 0,0 0 0,1 0 0,-1-1 0,0 1 0,0 0 0,0-1 0,1 1 0,-1-1 0,0 1 0,1-1 1,-1 0-1,0 0 0,1 1 0,-1-1 0,1 0 0,-1 0 0,0 0 0,3-1 0,43-1 192,-42 0-189,-1 1 1,1-1-1,-1 0 0,0 0 0,0 0 1,0-1-1,0 1 0,0-1 0,-1 0 1,1 0-1,4-5 0,-7 7-37,0 0 0,-1 0 0,1 1 0,0-1 0,-1 0 0,1 0 0,0 0-1,-1 0 1,1 0 0,-1 0 0,0 0 0,1 0 0,-1 0 0,0 0 0,1 0 0,-1 0 0,0 0 0,0 0-1,0 0 1,0 0 0,0 0 0,0 0 0,0 0 0,0 0 0,-1 0 0,1 0 0,0 0 0,-1 0 0,1 0-1,0 0 1,-1 0 0,1 0 0,-1 0 0,0 1 0,1-1 0,-1 0 0,0 0 0,1 0 0,-1 1-1,0-1 1,0 0 0,0 1 0,1-1 0,-1 1 0,0-1 0,0 1 0,0-1 0,0 1 0,0 0 0,0-1-1,0 1 1,0 0 0,0 0 0,-2 0 0,-54-12-7459,25 8-508</inkml:trace>
</inkml:ink>
</file>

<file path=ppt/ink/ink6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06.778"/>
    </inkml:context>
    <inkml:brush xml:id="br0">
      <inkml:brushProperty name="width" value="0.025" units="cm"/>
      <inkml:brushProperty name="height" value="0.025" units="cm"/>
    </inkml:brush>
  </inkml:definitions>
  <inkml:trace contextRef="#ctx0" brushRef="#br0">1 0 17328,'0'0'12780,"61"37"-11915,-46-21-416,-2-1-321,1 1-64,-2 0-32,-1 0 32,0-2-961,1-6-1825,0-5-2467,0-3-1506,1-7-6309</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3.221"/>
    </inkml:context>
    <inkml:brush xml:id="br0">
      <inkml:brushProperty name="width" value="0.025" units="cm"/>
      <inkml:brushProperty name="height" value="0.025" units="cm"/>
    </inkml:brush>
  </inkml:definitions>
  <inkml:trace contextRef="#ctx0" brushRef="#br0">1 0 21973,'0'0'10794,"50"23"-10794,-44 1 0,2 6 0,-4 1-577,1 1-1376,1-3-738,-3-3-1697,-2-8-192,0-10-898</inkml:trace>
</inkml:ink>
</file>

<file path=ppt/ink/ink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6.275"/>
    </inkml:context>
    <inkml:brush xml:id="br0">
      <inkml:brushProperty name="width" value="0.025" units="cm"/>
      <inkml:brushProperty name="height" value="0.025" units="cm"/>
    </inkml:brush>
  </inkml:definitions>
  <inkml:trace contextRef="#ctx0" brushRef="#br0">126 68 14798,'1'-4'600,"-1"0"0,-1 0 0,1 0 0,0 0 0,-1 1 0,0-1 0,0 0 0,0 0 0,0 1 0,-1-1 0,1 0 0,-5-5 0,5 7-473,-1 1-1,1 0 1,-1 0 0,1 0 0,-1 0 0,1 0-1,-1 0 1,0 1 0,1-1 0,-1 0-1,0 1 1,1-1 0,-1 1 0,0 0-1,0-1 1,0 1 0,1 0 0,-1 0 0,0 0-1,0 1 1,0-1 0,0 0 0,1 1-1,-1-1 1,0 1 0,1-1 0,-1 1-1,0 0 1,1 0 0,-1 0 0,-2 1 0,0 1-122,0 0 1,0 0 0,0 0 0,0 1 0,1-1 0,-1 1-1,1 0 1,0 0 0,0 0 0,0 0 0,1 1 0,-1-1 0,1 1-1,0-1 1,1 1 0,-1 0 0,1 0 0,0 0 0,0 0-1,-1 10 1,2-15-10,0 1 0,0 0 0,0-1 0,0 1 0,1 0 0,-1 0-1,0-1 1,0 1 0,0 0 0,1-1 0,-1 1 0,0 0 0,1-1 0,-1 1-1,0-1 1,1 1 0,-1 0 0,1-1 0,-1 1 0,1-1 0,-1 1 0,1-1-1,-1 0 1,1 1 0,0-1 0,-1 1 0,1-1 0,-1 0 0,1 0 0,0 1-1,0-1 1,-1 0 0,1 0 0,0 0 0,1 0 0,32-4 35,-32 3-24,0 0 0,0 1-1,1-1 1,-1 1-1,0-1 1,0 1-1,0 0 1,1-1 0,-1 1-1,0 0 1,0 1-1,1-1 1,-1 0 0,0 1-1,0-1 1,0 1-1,1-1 1,-1 1 0,0 0-1,2 1 1,2 11 204,0-1 1,0 1 0,-2 0 0,0 1-1,0-1 1,-1 1 0,2 21-1,0-5 76,6 28 259,-1 1 0,-4 1 0,-1 112 0,-5-169-511,0-1 1,-1 0-1,1 1 1,0-1 0,-1 0-1,0 1 1,1-1 0,-1 0-1,0 1 1,0-1-1,0 0 1,-1 0 0,1 0-1,-2 2 1,2-3-9,0 0 0,0-1 0,0 1-1,0-1 1,1 1 0,-1-1 0,0 1 0,0-1 0,-1 1 0,1-1 0,0 0 0,0 1 0,0-1 0,0 0 0,0 0 0,0 0-1,0 0 1,0 0 0,0 0 0,-1 0 0,0-1 0,-2 0 15,0-1 1,1 1-1,-1-1 1,1 0-1,0 0 0,0 0 1,0 0-1,0-1 0,0 1 1,0-1-1,1 0 1,-1 0-1,1 0 0,-1 0 1,-1-5-1,-9-17-42,1 0 0,2-1 0,1 0 0,1-1 0,1 0 0,1 0 0,1 0 0,2-1 0,0-37 0,3 62-214,0 0 0,1 0 0,0 0 1,-1 0-1,1 0 0,0 0 0,1 1 0,-1-1 0,0 0 1,1 1-1,-1-1 0,1 1 0,0-1 0,0 1 0,0 0 1,0 0-1,0 0 0,1 0 0,-1 0 0,1 1 0,-1-1 1,1 0-1,-1 1 0,4-1 0,11-6-3221,1 1 0,34-8 0,-9 3-1403,2-7-4974</inkml:trace>
</inkml:ink>
</file>

<file path=ppt/ink/ink6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07.105"/>
    </inkml:context>
    <inkml:brush xml:id="br0">
      <inkml:brushProperty name="width" value="0.025" units="cm"/>
      <inkml:brushProperty name="height" value="0.025" units="cm"/>
    </inkml:brush>
  </inkml:definitions>
  <inkml:trace contextRef="#ctx0" brushRef="#br0">221 1 14958,'0'0'7495,"-44"54"-4932,21-24-193,4 6-672,-7 2-577,3 2-449,-1 0-512,4-1-64,2-5-96,5-7-64,7-7-448,2-6-353,4-9-1185,12-13-9449</inkml:trace>
</inkml:ink>
</file>

<file path=ppt/ink/ink6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07.761"/>
    </inkml:context>
    <inkml:brush xml:id="br0">
      <inkml:brushProperty name="width" value="0.025" units="cm"/>
      <inkml:brushProperty name="height" value="0.025" units="cm"/>
    </inkml:brush>
  </inkml:definitions>
  <inkml:trace contextRef="#ctx0" brushRef="#br0">190 0 12876,'0'0'15070,"-6"10"-14093,-38 54-480,-86 98-1,130-162-614,0 0 0,0 1 0,-1-1 0,1 0 0,0 0 0,0 1 0,0-1 0,0 0 0,0 0 0,0 0 0,0 1 0,-1-1 0,1 0 0,0 0 0,0 0 0,0 1 0,0-1 0,-1 0 0,1 0 0,0 0 0,0 0 0,-1 1 0,1-1 0,0 0 0,0 0 1,-1 0-1,1 0 0,0 0 0,0 0 0,-1 0 0,1 0 0,0 0 0,0 0 0,-1 0 0,1 0 0,0 0 0,0 0 0,-1 0 0,1 0 0,0 0 0,0 0 0,-1 0 0,1 0 0,0 0 0,0 0 0,-1-1 0,2-14-4117,11-25-4349,-12 40 8237,10-31-10217</inkml:trace>
</inkml:ink>
</file>

<file path=ppt/ink/ink6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08.106"/>
    </inkml:context>
    <inkml:brush xml:id="br0">
      <inkml:brushProperty name="width" value="0.025" units="cm"/>
      <inkml:brushProperty name="height" value="0.025" units="cm"/>
    </inkml:brush>
  </inkml:definitions>
  <inkml:trace contextRef="#ctx0" brushRef="#br0">34 0 5894,'0'0'15801,"-1"8"-14546,0 4-1011,0 0-1,1-1 1,0 1 0,1 0 0,0 0-1,1-1 1,0 1 0,1 0 0,0-1 0,1 0-1,6 13 1,-9-20-141,1 0 0,0-1 0,0 1 0,1-1 0,-1 1 0,1-1 0,-1 0 0,1 0 0,0 0 0,0 0 0,0-1 0,1 1 0,-1-1 0,1 0 0,-1 0 0,1 0 0,0 0 0,0-1 0,0 1 0,0-1 0,0 0 0,0 0 0,7 0 0,-11-1-164,0 0 1,0 0-1,0-1 1,1 1-1,-1 0 1,0-1-1,0 1 1,0 0 0,0 0-1,0-1 1,1 1-1,-1 0 1,0-1-1,0 1 1,0 0-1,0-1 1,0 1-1,0 0 1,0-1-1,0 1 1,0 0-1,0 0 1,0-1-1,-1 1 1,1 0-1,0-1 1,0 1-1,0 0 1,0-1-1,0 1 1,-1 0 0,1 0-1,0-1 1,0 1-1,0 0 1,-1 0-1,1 0 1,0-1-1,0 1 1,-1 0-1,1 0 1,0 0-1,0 0 1,-1-1-1,-9-11-698,-67-38 305,28 18 5211,88 32-4223,-16 2-2450,0 1 1,38 11-1,-38-8-1119,11 2-3024</inkml:trace>
</inkml:ink>
</file>

<file path=ppt/ink/ink6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08.449"/>
    </inkml:context>
    <inkml:brush xml:id="br0">
      <inkml:brushProperty name="width" value="0.025" units="cm"/>
      <inkml:brushProperty name="height" value="0.025" units="cm"/>
    </inkml:brush>
  </inkml:definitions>
  <inkml:trace contextRef="#ctx0" brushRef="#br0">1 1 19731,'0'0'11563,"51"34"-11307,-21-32-192,5-2-32,-2 0-641,-2 0-1312,-6 0-2307,-9 0-2307,-7-3-5028</inkml:trace>
</inkml:ink>
</file>

<file path=ppt/ink/ink6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08.794"/>
    </inkml:context>
    <inkml:brush xml:id="br0">
      <inkml:brushProperty name="width" value="0.025" units="cm"/>
      <inkml:brushProperty name="height" value="0.025" units="cm"/>
    </inkml:brush>
  </inkml:definitions>
  <inkml:trace contextRef="#ctx0" brushRef="#br0">1 1 14125,'0'0'14606,"59"44"-14510,-29-42-160,2 0-737,-3-2-1793,-4 0-3043,-2 0-9994</inkml:trace>
</inkml:ink>
</file>

<file path=ppt/ink/ink6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3.596"/>
    </inkml:context>
    <inkml:brush xml:id="br0">
      <inkml:brushProperty name="width" value="0.025" units="cm"/>
      <inkml:brushProperty name="height" value="0.025" units="cm"/>
    </inkml:brush>
  </inkml:definitions>
  <inkml:trace contextRef="#ctx0" brushRef="#br0">0 47 18033,'0'0'2333,"11"-6"-187,2-1-1555,1 1 0,0 0-1,1 1 1,-1 1 0,1 0 0,0 1-1,0 1 1,27-1 0,-33 3-515,0 0 1,-1 0-1,1 1 1,-1 0-1,1 1 0,15 4 1,-23-5-64,1-1 0,-1 1 0,0 0 1,1 0-1,-1-1 0,0 1 0,0 0 0,1 0 1,-1 0-1,0 1 0,0-1 0,0 0 1,0 0-1,-1 1 0,1-1 0,0 0 0,0 1 1,0 1-1,-1 0 45,1-1 0,-1 1 0,0 0 0,0-1 0,0 1-1,-1-1 1,1 1 0,-1-1 0,1 1 0,-1 0 0,0-1 0,0 0 0,0 1 0,-2 3 0,-4 4 113,1-1 0,-1 1 0,-1-2 0,0 1 1,0-1-1,0 0 0,-12 8 0,11-10-77,1 0 0,1 0 0,-1 1 0,1 0 0,1 1 0,-1 0-1,1 0 1,0 0 0,1 0 0,-7 16 0,11-23-92,1 0 0,-1 0-1,1 0 1,0 1 0,-1-1-1,1 0 1,0 0 0,0 0-1,0 1 1,0-1 0,0 0-1,0 0 1,0 1 0,0-1-1,1 0 1,-1 0 0,0 0-1,1 1 1,-1-1 0,1 0-1,0 0 1,-1 0 0,1 0-1,0 0 1,-1 0 0,1 0-1,0 0 1,0 0 0,1 1-1,2 0-110,-1-1 0,0 1-1,1-1 1,-1 1 0,1-1-1,-1 0 1,1-1 0,-1 1 0,1 0-1,4-1 1,5 1-1575,0-2-1,0 1 1,-1-1-1,1-1 1,17-5 0,8-8-7541</inkml:trace>
</inkml:ink>
</file>

<file path=ppt/ink/ink6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3.939"/>
    </inkml:context>
    <inkml:brush xml:id="br0">
      <inkml:brushProperty name="width" value="0.025" units="cm"/>
      <inkml:brushProperty name="height" value="0.025" units="cm"/>
    </inkml:brush>
  </inkml:definitions>
  <inkml:trace contextRef="#ctx0" brushRef="#br0">62 0 11082,'0'0'18685,"-7"10"-18151,-25 29-326,31-38-207,1-1 1,-1 1-1,1-1 1,-1 1-1,0 0 0,1-1 1,-1 1-1,1 0 1,-1-1-1,1 1 1,0 0-1,-1 0 0,1-1 1,0 1-1,0 0 1,-1 0-1,1 0 0,0-1 1,0 1-1,0 0 1,0 0-1,0 0 1,0 0-1,0-1 0,0 1 1,0 0-1,0 0 1,1 0-1,-1-1 1,0 1-1,1 0 0,-1 0 1,0-1-1,1 1 1,-1 0-1,1 0 0,-1-1 1,1 1-1,-1-1 1,1 1-1,0 0 1,-1-1-1,1 1 0,0-1 1,-1 0-1,1 1 1,0-1-1,0 1 1,-1-1-1,1 0 0,1 1 1,45 3-744,-39-5 369,0 2 21,1-1 1,-1 1 0,0 0-1,0 0 1,0 1-1,12 5 1,-18-7 362,-1 1 0,0 0 0,1 0 0,-1 0 0,0 0 0,1 0 0,-1 0 0,0 0 0,0 0 0,0 1 0,0-1 0,0 0 0,0 1 0,0-1 0,0 0 1,-1 1-1,1-1 0,0 1 0,-1 0 0,0-1 0,1 1 0,-1-1 0,0 1 0,0 0 0,1-1 0,-1 1 0,-1 0 0,1-1 0,0 1 0,0-1 0,0 1 0,-1 0 0,1-1 0,-1 1 0,0-1 0,1 1 0,-1-1 1,0 1-1,0-1 0,-2 3 0,0 2 153,-1 1 1,-1-1-1,1 0 0,-1 0 1,0 0-1,0-1 1,-1 1-1,0-1 0,0-1 1,0 1-1,0-1 1,-1 0-1,0 0 1,0-1-1,0 0 0,0 0 1,0-1-1,0 0 1,-15 2-1,21-4-296,0 0 1,0 0-1,0 0 0,0 0 1,0 0-1,0 0 0,0 0 1,0-1-1,0 1 0,0 0 0,0-1 1,0 1-1,1-1 0,-1 1 1,0-1-1,0 0 0,0 1 1,1-1-1,-1 0 0,0 1 1,0-1-1,1 0 0,-2-1 0,-6-25-6727,3-4-3108</inkml:trace>
</inkml:ink>
</file>

<file path=ppt/ink/ink6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4.283"/>
    </inkml:context>
    <inkml:brush xml:id="br0">
      <inkml:brushProperty name="width" value="0.025" units="cm"/>
      <inkml:brushProperty name="height" value="0.025" units="cm"/>
    </inkml:brush>
  </inkml:definitions>
  <inkml:trace contextRef="#ctx0" brushRef="#br0">0 3 19026,'0'0'10058,"59"-2"-9098,-35 2-351,4 0-545,-2 0-32,1 0-929,-3 0-1729,-2 0-2755,-1 0-5510</inkml:trace>
</inkml:ink>
</file>

<file path=ppt/ink/ink6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4.843"/>
    </inkml:context>
    <inkml:brush xml:id="br0">
      <inkml:brushProperty name="width" value="0.025" units="cm"/>
      <inkml:brushProperty name="height" value="0.025" units="cm"/>
    </inkml:brush>
  </inkml:definitions>
  <inkml:trace contextRef="#ctx0" brushRef="#br0">15 1 10890,'0'0'17943,"0"12"-16950,-6 50-270,2-39-912,1-1 0,2 1 0,2 43 1,-1-64-104,0 0 0,1 0 1,0-1-1,-1 1 1,1-1-1,0 1 1,0 0-1,0-1 0,0 0 1,0 1-1,0-1 1,0 0-1,3 3 1,-4-4-44,1 0-1,-1 1 1,1-1 0,-1 0 0,1 1 0,-1-1 0,1 0 0,-1 0 0,1 0 0,0 1 0,-1-1 0,1 0 0,-1 0 0,1 0 0,-1 0 0,1 0 0,0 0 0,-1 0 0,1 0 0,-1 0-1,1 0 1,0-1 0,-1 1 0,1 0 0,-1 0 0,1 0 0,0-1 0,2-4-6578</inkml:trace>
</inkml:ink>
</file>

<file path=ppt/ink/ink6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5.189"/>
    </inkml:context>
    <inkml:brush xml:id="br0">
      <inkml:brushProperty name="width" value="0.025" units="cm"/>
      <inkml:brushProperty name="height" value="0.025" units="cm"/>
    </inkml:brush>
  </inkml:definitions>
  <inkml:trace contextRef="#ctx0" brushRef="#br0">0 10 12332,'0'0'13645,"83"-7"-13197,-43 7-224,4 0-160,0 0-544,-4 0-2435,-5-2-3363</inkml:trace>
</inkml:ink>
</file>

<file path=ppt/ink/ink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6.900"/>
    </inkml:context>
    <inkml:brush xml:id="br0">
      <inkml:brushProperty name="width" value="0.025" units="cm"/>
      <inkml:brushProperty name="height" value="0.025" units="cm"/>
    </inkml:brush>
  </inkml:definitions>
  <inkml:trace contextRef="#ctx0" brushRef="#br0">96 103 15599,'0'0'8386,"-9"-1"-5722,6 0-2567,0 1 0,0-1 1,0 1-1,0 0 0,0 0 0,0 0 0,0 0 0,0 1 0,0-1 0,0 1 0,0 0 1,0 0-1,0 0 0,0 0 0,0 0 0,1 1 0,-1-1 0,1 1 0,-1-1 0,1 1 0,-1 0 1,1 0-1,0 0 0,0 1 0,0-1 0,0 0 0,0 1 0,1 0 0,-1-1 0,1 1 1,0 0-1,0-1 0,-1 1 0,2 0 0,-1 0 0,0 0 0,1 0 0,-1 0 0,1 0 1,0 0-1,0 6 0,0-8-90,0 0 1,0 0 0,0 0 0,1 0 0,-1 0-1,0 0 1,0 0 0,1 0 0,-1 0-1,0 0 1,1 0 0,-1 0 0,1-1-1,-1 1 1,1 0 0,0 0 0,-1 0-1,1-1 1,0 1 0,-1 0 0,1-1-1,0 1 1,0 0 0,0-1 0,1 1-1,30 4 60,-23-6-52,0 0 0,0 0 0,0-1 0,0 0 0,10-5-1,-2-2-83,0 0-1,21-16 0,-30 18 36,1 0 1,0 1-1,1 0 0,-1 0 1,1 1-1,0 1 0,0-1 0,1 2 1,-1-1-1,1 2 0,12-3 0,-22 5 52,0 0-1,0 0 0,0 0 0,0 0 0,0 1 0,0-1 1,-1 0-1,1 0 0,0 1 0,0-1 0,0 0 0,0 1 1,-1-1-1,1 1 0,0-1 0,0 1 0,-1 0 0,1-1 0,0 1 1,-1 0-1,1-1 0,-1 1 0,1 0 0,-1 0 0,1-1 1,0 3-1,5 26 304,-6-26-306,1 1 0,-1-1 0,1 0 0,0 1 0,0-1 0,0 0 1,0 0-1,3 5 0,-4-7-22,1 0 0,0-1 0,0 1 0,0 0 0,0-1 0,0 1 0,0 0 0,0-1 0,0 1 0,0-1 0,0 0 0,0 1 0,1-1 0,-1 0 0,0 0 0,0 0 1,0 1-1,0-1 0,1-1 0,-1 1 0,0 0 0,0 0 0,0 0 0,0 0 0,1-1 0,-1 1 0,0-1 0,0 1 0,0-1 0,1 0 0,7-4-161,1 0 0,-2-1 0,1 0 0,-1 0 0,0-1 0,0 0 0,0 0 0,-1-1 0,0 0 0,10-16 0,-10 13-177,2 1 1,-1-1-1,1 2 1,1-1-1,0 1 1,12-8-1,-22 17 343,0 0-1,0-1 1,0 1 0,1 0-1,-1 0 1,0 0 0,0 0-1,0 0 1,1 0 0,-1 0-1,0 0 1,0 0 0,1 0-1,-1 0 1,0 0 0,0 0-1,0 0 1,1 0 0,-1 0-1,0 0 1,0 0 0,0 0-1,1 0 1,-1 0 0,0 0-1,0 0 1,0 1 0,1-1-1,-1 0 1,0 0 0,0 0-1,0 0 1,0 0 0,0 1-1,1-1 1,-1 0 0,0 0-1,0 0 1,0 0 0,0 1-1,0-1 1,0 0 0,0 0-1,0 0 1,1 1 0,-1-1-1,0 0 1,0 0 0,0 1-1,0-1 1,0 0 0,0 21 197,-6 21 286,-11 18-38,10-38-244,0 0-1,2 0 0,0 0 0,1 0 0,2 1 0,0 0 0,1-1 0,4 31 0,-1-44-184,1 1 0,1-1-1,-1 0 1,2 0 0,-1 0-1,1 0 1,9 11-1,-8-12-32,-1 0 0,0 1 0,0-1-1,0 1 1,-1 0 0,-1 1 0,1-1 0,1 12-1,-4-17 31,0-1-1,-1 0 0,0 1 1,0-1-1,0 0 0,0 1 1,0-1-1,0 1 0,-1-1 1,0 0-1,1 1 0,-3 4 1,1-7 50,1 1 0,0-1 0,0 0 0,0 0 0,-1 0 0,1-1 0,-1 1 0,1 0 0,-1 0 1,1-1-1,-1 1 0,1-1 0,-1 1 0,1-1 0,-1 0 0,0 1 0,1-1 0,-1 0 0,0 0 0,1 0 0,-1 0 1,1-1-1,-1 1 0,0 0 0,1-1 0,-1 1 0,1-1 0,-3 0 0,0-1-16,-1 0 1,1 0-1,0 0 0,0-1 0,0 0 1,0 1-1,0-1 0,0-1 0,1 1 0,-1 0 1,1-1-1,0 0 0,0 0 0,1 0 1,-1 0-1,1 0 0,-3-7 0,-1-3 38,1 1 0,0 0 0,1-1-1,-5-24 1,7 24-114,0 0 0,1 1 0,1-1 0,0 0 0,1 0 0,0 0 0,1 0 0,0 1 0,7-19 0,-7 25-32,1 0-1,1 0 1,-1 0-1,1 1 1,1 0-1,-1-1 1,1 2-1,0-1 1,0 0-1,1 1 1,-1 0-1,1 0 1,0 1-1,1 0 1,-1 0-1,1 0 1,-1 1-1,15-5 1,66-20-7913,-42 11-1686</inkml:trace>
</inkml:ink>
</file>

<file path=ppt/ink/ink6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5.885"/>
    </inkml:context>
    <inkml:brush xml:id="br0">
      <inkml:brushProperty name="width" value="0.025" units="cm"/>
      <inkml:brushProperty name="height" value="0.025" units="cm"/>
    </inkml:brush>
  </inkml:definitions>
  <inkml:trace contextRef="#ctx0" brushRef="#br0">18 154 7239,'0'0'11878,"-3"9"-9663,-11 26-122,14-34-2020,0-1 0,0 0-1,0 0 1,0 1 0,0-1 0,0 0 0,0 1 0,0-1 0,0 0 0,0 0 0,0 1-1,0-1 1,0 0 0,0 1 0,0-1 0,0 0 0,0 0 0,1 1 0,-1-1-1,0 0 1,0 1 0,0-1 0,0 0 0,0 0 0,1 0 0,-1 1 0,0-1 0,0 0-1,1 0 1,-1 0 0,0 1 0,0-1 0,1 0 0,-1 0 0,0 0 0,0 0-1,1 0 1,-1 0 0,0 1 0,1-1 0,-1 0 0,0 0 0,0 0 0,1 0 0,-1 0-1,0 0 1,1 0 0,-1 0 0,0 0 0,0-1 0,1 1 0,-1 0 0,0 0-1,1 0 1,-1 0 0,0 0 0,0 0 0,1-1 0,-1 1 0,0 0 0,19-7 1262,6-9-714,-1-2 0,0 0 0,35-36-1,-33 29-599,57-42 0,-80 69-503,-4 10 290,-6 11 114,0-9-70,0 1 0,2 1 1,0-1-1,0 1 0,1 0 0,1 0 1,1 0-1,-1 25 0,3-40 56,1 0 0,-1-1 0,0 1 0,0 0 0,1 0-1,-1 0 1,1-1 0,-1 1 0,1 0 0,-1-1 0,1 1-1,-1 0 1,1-1 0,-1 1 0,1-1 0,0 1 0,-1-1-1,1 1 1,0-1 0,-1 1 0,1-1 0,0 0-1,0 1 1,0-1 0,-1 0 0,1 1 0,0-1 0,0 0-1,0 0 1,0 0 0,-1 0 0,1 0 0,0 0 0,0 0-1,0 0 1,0-1 0,-1 1 0,1 0 0,0 0 0,1-1-1,38-13-3986,20-31-4227,-30 16 2476</inkml:trace>
</inkml:ink>
</file>

<file path=ppt/ink/ink6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6.260"/>
    </inkml:context>
    <inkml:brush xml:id="br0">
      <inkml:brushProperty name="width" value="0.025" units="cm"/>
      <inkml:brushProperty name="height" value="0.025" units="cm"/>
    </inkml:brush>
  </inkml:definitions>
  <inkml:trace contextRef="#ctx0" brushRef="#br0">141 1 5637,'0'0'14745,"-9"3"-12567,-2 3-1730,1 0-1,-1 1 1,1 0-1,0 0 1,1 1 0,-1 0-1,-9 12 1,15-16-323,0 0 0,0 1 0,1-1 0,-1 1 0,1 0 0,0 0 0,0 0 0,1 0 0,0 1 0,0-1 0,0 1 0,0-1 0,1 1 0,0 0 0,0 0 0,0-1 0,1 1-1,0 0 1,1 9 0,0-13-113,0-1-1,0 0 1,0 1-1,0-1 1,0 0-1,0 0 0,0 0 1,0 0-1,0 0 1,1 0-1,-1 0 1,0 0-1,1-1 1,-1 1-1,1 0 0,-1-1 1,1 1-1,-1-1 1,1 1-1,-1-1 1,1 0-1,-1 0 0,1 0 1,0 0-1,2 0 1,43-3 219,-38 0-222,-1 0 1,1 0-1,-1-1 1,1 0-1,-1-1 1,-1 0-1,1 0 1,-1 0-1,13-12 1,-17 14 22,1 0 1,-1-1-1,1 1 0,-1-1 1,0 0-1,0 0 0,-1 0 1,1 0-1,-1 0 0,0 0 1,0-1-1,0 1 0,-1-1 1,0 1-1,0-1 0,0 0 1,0 0-1,0 1 0,-1-1 1,0-6-1,-1 10-15,0-1 1,1 1-1,-1 0 0,0 0 0,0 0 1,1 0-1,-1 0 0,0 0 0,0 1 1,0-1-1,0 0 0,-1 0 0,1 1 1,0-1-1,0 0 0,0 1 0,0-1 1,-1 1-1,1 0 0,0-1 0,0 1 1,-1 0-1,1 0 0,0 0 0,-1 0 1,1 0-1,0 0 0,0 0 0,-1 0 1,1 1-1,0-1 0,-1 0 0,1 1 1,-2 0-1,-1 0-35,0 0 0,-1 0 0,1 1 0,1-1 0,-1 1 0,0 0 0,0 0 0,1 0 0,-1 0 0,-3 4 0,6-5-32,-1 1 0,1 0 0,0-1 0,0 1 0,-1 0 0,1 0 0,0 0 0,1 0 0,-1 0 0,0 0 0,0 5 0,1-7-84,0 1 0,0 0 0,0 0 0,0-1 0,0 1 0,0 0 0,0-1 1,0 1-1,1 0 0,-1-1 0,0 1 0,0 0 0,1-1 0,-1 1 0,0-1 0,1 1 0,-1-1 1,1 1-1,-1-1 0,1 1 0,-1-1 0,1 1 0,-1-1 0,2 1 0,1 0-436,0 0 0,0 0 0,0 0 0,0-1 0,0 1 0,0-1 0,0 0 0,0 0 0,0 0 0,0 0 0,0-1 0,0 1 0,0-1-1,0 0 1,4-1 0,20-12-6845</inkml:trace>
</inkml:ink>
</file>

<file path=ppt/ink/ink6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6.603"/>
    </inkml:context>
    <inkml:brush xml:id="br0">
      <inkml:brushProperty name="width" value="0.025" units="cm"/>
      <inkml:brushProperty name="height" value="0.025" units="cm"/>
    </inkml:brush>
  </inkml:definitions>
  <inkml:trace contextRef="#ctx0" brushRef="#br0">60 1 17168,'0'0'2328,"-7"10"-1,1-1-2067,1-2 154,-1 0 0,1 0 1,1 1-1,0 0 0,0-1 0,0 2 1,1-1-1,0 0 0,1 1 0,0-1 1,0 1-1,1 0 0,-1 12 0,3-20-405,-1 0 0,1 0-1,0 0 1,-1 0-1,1 0 1,0 0 0,0 0-1,0 0 1,0 0 0,0 0-1,0 0 1,0-1-1,0 1 1,0 0 0,0-1-1,1 1 1,-1-1 0,0 1-1,0-1 1,1 0-1,-1 1 1,0-1 0,0 0-1,1 0 1,-1 0-1,0 0 1,1 0 0,-1 0-1,0 0 1,2-1 0,42-6 150,-38 4-126,0-1-1,0 1 0,0-1 0,-1-1 0,1 1 0,-1-1 0,7-7 0,-10 9 166,0 0-1,0 0 0,-1 0 0,1 0 0,-1 0 0,1-1 0,-1 1 1,-1-1-1,1 0 0,0 1 0,-1-1 0,0 0 0,1 0 0,-2 0 1,2-7-1,-2 10-175,-1 0 0,0 0 0,1 1 0,-1-1 0,1 0 0,-1 0 0,0 0 0,0 0 0,0 1 0,1-1 0,-1 0 0,0 1 1,0-1-1,0 0 0,0 1 0,0-1 0,0 1 0,0 0 0,0-1 0,0 1 0,0 0 0,-1 0 0,1-1 0,0 1 0,0 0 0,0 0 0,0 0 1,-2 1-1,-43-1 352,36 0-342,-9 2-5029,19-2 4793,0 0 0,1 0 0,-1 0 0,0 0 0,0 0 0,0 1-1,0-1 1,1 0 0,-1 0 0,0 0 0,0 0 0,0 0 0,0 1 0,0-1 0,0 0-1,1 0 1,-1 0 0,0 0 0,0 1 0,0-1 0,0 0 0,0 0 0,0 0 0,0 1-1,0-1 1,0 0 0,0 0 0,0 0 0,0 1 0,0-1 0,0 0 0,0 0-1,0 0 1,0 1 0,0-1 0,0 0 0,0 0 0,0 0 0,0 1 0,-1-1 0,1 0-1,0 0 1,0 0 0,0 0 0,0 0 0,0 1 0,0-1 0,-1 0 0,1 0 0,0 0-1,12 4-13055</inkml:trace>
</inkml:ink>
</file>

<file path=ppt/ink/ink6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6.977"/>
    </inkml:context>
    <inkml:brush xml:id="br0">
      <inkml:brushProperty name="width" value="0.025" units="cm"/>
      <inkml:brushProperty name="height" value="0.025" units="cm"/>
    </inkml:brush>
  </inkml:definitions>
  <inkml:trace contextRef="#ctx0" brushRef="#br0">1 0 3267,'0'0'29500,"33"30"-32607,-15-43-5829</inkml:trace>
</inkml:ink>
</file>

<file path=ppt/ink/ink6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7.382"/>
    </inkml:context>
    <inkml:brush xml:id="br0">
      <inkml:brushProperty name="width" value="0.025" units="cm"/>
      <inkml:brushProperty name="height" value="0.025" units="cm"/>
    </inkml:brush>
  </inkml:definitions>
  <inkml:trace contextRef="#ctx0" brushRef="#br0">1 42 5221,'0'0'15001,"9"-5"-12460,4-1-1582,0 0 1,0 1 0,1 0-1,0 1 1,0 1-1,0 0 1,16-1-1,-27 4-954,-1 0 0,1 0-1,-1 0 1,1 0 0,-1 0-1,1 1 1,-1-1 0,0 1-1,1-1 1,-1 1 0,0 0-1,1 0 1,-1 0 0,0 0-1,0 0 1,0 1 0,0-1-1,0 1 1,0-1 0,0 1-1,0 0 1,-1 0-1,4 4 1,-5-4 5,1 0-1,-1 1 1,1-1 0,-1 1-1,0-1 1,0 1 0,0-1-1,0 1 1,-1-1-1,1 1 1,0-1 0,-1 0-1,0 1 1,0-1 0,0 0-1,0 1 1,0-1-1,0 0 1,0 0 0,-1 0-1,1 0 1,-1 0 0,1 0-1,-4 2 1,-34 39 509,24-28-454,0 1 0,1 1-1,0 0 1,2 0 0,-20 38-1,28-36-365,13-12-2254,-7-8 2037,-1 1 0,1 0 0,0-1 0,0 1 0,0-1-1,0 0 1,-1 0 0,1 0 0,0 1 0,-1-2 0,1 1 0,-1 0-1,1 0 1,-1 0 0,1-1 0,0-1 0,12-14-8018</inkml:trace>
</inkml:ink>
</file>

<file path=ppt/ink/ink6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7.740"/>
    </inkml:context>
    <inkml:brush xml:id="br0">
      <inkml:brushProperty name="width" value="0.025" units="cm"/>
      <inkml:brushProperty name="height" value="0.025" units="cm"/>
    </inkml:brush>
  </inkml:definitions>
  <inkml:trace contextRef="#ctx0" brushRef="#br0">1 7 15663,'0'0'13164,"69"0"-12523,-38 3-193,2-2-223,1-1-161,-4 0-96,-4 0-1122,-4 0-2145,-5 0-1922,-2-11-3939</inkml:trace>
</inkml:ink>
</file>

<file path=ppt/ink/ink6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8.146"/>
    </inkml:context>
    <inkml:brush xml:id="br0">
      <inkml:brushProperty name="width" value="0.025" units="cm"/>
      <inkml:brushProperty name="height" value="0.025" units="cm"/>
    </inkml:brush>
  </inkml:definitions>
  <inkml:trace contextRef="#ctx0" brushRef="#br0">1 16 5765,'0'0'19149,"14"7"-18097,-11-6-1017,6 4 50,1 0 0,0 0 0,0-2 0,0 1 0,1-1 1,0-1-1,-1 0 0,1 0 0,0-1 0,21 0 0,198-29 655,-123 13-3523,1 3-8092,-100 11 5696</inkml:trace>
</inkml:ink>
</file>

<file path=ppt/ink/ink6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8.505"/>
    </inkml:context>
    <inkml:brush xml:id="br0">
      <inkml:brushProperty name="width" value="0.025" units="cm"/>
      <inkml:brushProperty name="height" value="0.025" units="cm"/>
    </inkml:brush>
  </inkml:definitions>
  <inkml:trace contextRef="#ctx0" brushRef="#br0">0 84 9065,'0'0'17168,"9"-8"-15887,3-1-1089,41-33 1230,-48 39-1291,-1 0 1,1 0-1,0 1 0,0-1 1,0 1-1,0 0 0,1 0 1,-1 1-1,1 0 1,8-1-1,-13 3-132,-1 0 1,1 0-1,0 0 0,0 0 1,0 0-1,-1 1 1,1-1-1,0 0 0,-1 1 1,1-1-1,-1 0 0,0 1 1,1-1-1,-1 0 1,0 1-1,0-1 0,0 1 1,0-1-1,0 1 1,0-1-1,-1 2 0,-1 36 84,-13 8 12,12-42-235,1 0 0,-1 1 0,1 0 0,1 0 0,-1-1 0,1 1 0,-1 9 0,31-17-6228,-6-11 2097,4-3-1959</inkml:trace>
</inkml:ink>
</file>

<file path=ppt/ink/ink6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8.834"/>
    </inkml:context>
    <inkml:brush xml:id="br0">
      <inkml:brushProperty name="width" value="0.025" units="cm"/>
      <inkml:brushProperty name="height" value="0.025" units="cm"/>
    </inkml:brush>
  </inkml:definitions>
  <inkml:trace contextRef="#ctx0" brushRef="#br0">83 1 2498,'0'0'22630,"-10"7"-21771,10-7-853,-6 3 47,1 0-1,0 1 1,1 0-1,-1-1 1,0 1 0,1 1-1,0-1 1,0 1-1,1 0 1,-1 0 0,1 0-1,0 0 1,0 0-1,1 1 1,-1-1 0,1 1-1,0 0 1,1-1-1,0 1 1,-2 9 0,3-13-42,0-1 1,0 1 0,0 0 0,0 0-1,0 0 1,0 0 0,1-1 0,-1 1 0,1 0-1,-1 0 1,1 0 0,0-1 0,-1 1-1,1 0 1,0-1 0,0 1 0,0-1 0,0 1-1,0-1 1,1 1 0,-1-1 0,0 0-1,1 0 1,-1 0 0,3 2 0,-1-2 22,1 0-1,-1 0 1,0 0 0,1-1 0,-1 1 0,1-1-1,-1 0 1,0 0 0,1 0 0,-1-1 0,1 1-1,-1-1 1,6-1 0,-3-1 69,-1 1-1,1-1 1,-1 0-1,0 0 1,0 0-1,-1-1 1,1 1-1,-1-1 1,0-1-1,1 1 1,-2 0 0,1-1-1,-1 0 1,1 0-1,-1 0 1,-1 0-1,1-1 1,-1 1-1,0-1 1,0 1-1,0-1 1,-1 0 0,1-11-1,-2 17-96,0-1 0,0 0 0,0 1 0,0-1 0,0 0 1,0 1-1,0-1 0,0 1 0,0-1 0,-1 0 0,1 1 0,0-1 0,-1 1 0,1-1 0,0 1 0,-1-1 0,1 1 1,0-1-1,-1 1 0,1-1 0,-1 1 0,1-1 0,-1 1 0,1 0 0,-1-1 0,1 1 0,-1 0 0,0-1 1,1 1-1,-2 0 0,-24 1-165,22 0-101,0 0-1,0 1 1,0-1-1,0 1 1,0 0-1,1-1 1,-1 2 0,1-1-1,-1 0 1,-4 6-1,2 6-2634,8-6-3781,6-8 883</inkml:trace>
</inkml:ink>
</file>

<file path=ppt/ink/ink6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9.227"/>
    </inkml:context>
    <inkml:brush xml:id="br0">
      <inkml:brushProperty name="width" value="0.025" units="cm"/>
      <inkml:brushProperty name="height" value="0.025" units="cm"/>
    </inkml:brush>
  </inkml:definitions>
  <inkml:trace contextRef="#ctx0" brushRef="#br0">118 1 13869,'0'0'6118,"-10"7"-2595,-2 2-2684,0 2 1,0 0-1,-19 22 0,27-27-601,-1-1 1,1 1-1,0 0 1,1 0-1,-1 1 0,1-1 1,1 1-1,-1-1 1,1 1-1,0 0 0,1 0 1,-1 0-1,1 7 1,1-13-231,0 0 1,0 0 0,0 0 0,0 0-1,0 0 1,0 0 0,1 0 0,-1 0 0,0 0-1,1 0 1,-1-1 0,0 1 0,1 0-1,-1 0 1,1 0 0,0-1 0,-1 1 0,1 0-1,0-1 1,-1 1 0,1 0 0,0-1-1,0 1 1,-1-1 0,1 1 0,1 0 0,29 2 191,-25-3-180,0-1 0,0-1 1,0 1-1,0-1 0,0 0 0,-1 0 0,1 0 1,6-5-1,-6 2-25,0 0 0,0 0 1,-1-1-1,1 0 0,-1 0 0,-1 0 0,1-1 1,-1 0-1,0 0 0,-1 0 0,4-10 1,-6 15-5,0 0 1,-1 0 0,1 0 0,-1 0 0,1 0 0,-1 0 0,0 0-1,0 0 1,0 0 0,0 0 0,0-1 0,0 1 0,-1 0-1,1 0 1,-1 0 0,1 0 0,-1 0 0,0 0 0,0 0-1,0 0 1,0 0 0,0 1 0,0-1 0,0 0 0,-1 0 0,1 1-1,-1-1 1,1 1 0,-1 0 0,0-1 0,1 1 0,-1 0-1,0 0 1,0 0 0,0 0 0,0 0 0,0 0 0,0 1 0,0-1-1,0 1 1,0-1 0,0 1 0,0 0 0,0 0 0,-3 0-1,-19-2-1761,17 3-7248</inkml:trace>
</inkml:ink>
</file>

<file path=ppt/ink/ink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7.774"/>
    </inkml:context>
    <inkml:brush xml:id="br0">
      <inkml:brushProperty name="width" value="0.025" units="cm"/>
      <inkml:brushProperty name="height" value="0.025" units="cm"/>
    </inkml:brush>
  </inkml:definitions>
  <inkml:trace contextRef="#ctx0" brushRef="#br0">11 58 19731,'0'0'6630,"-2"9"-6102,-7 29-10,9-37-509,0-1 0,0 1 0,0 0-1,0 0 1,1 0 0,-1 0 0,0-1-1,0 1 1,1 0 0,-1 0 0,0 0 0,1-1-1,-1 1 1,1 0 0,-1 0 0,1-1-1,-1 1 1,1-1 0,-1 1 0,1 0 0,0-1-1,-1 1 1,1-1 0,0 1 0,0-1-1,-1 0 1,1 1 0,0-1 0,0 0 0,0 1-1,-1-1 1,1 0 0,0 0 0,0 0-1,0 0 1,1 0 0,31-1 109,-30 1-102,9-4 19,0 1-1,-1-1 1,1-1 0,-1 0-1,0-1 1,0 0-1,-1-1 1,1 0-1,-1-1 1,12-11-1,25-18 72,-46 36-75,1 0 0,-1 0 0,1 0 0,-1 0 1,0 0-1,1 0 0,0 0 0,-1 0 0,1 0 0,0 1 0,-1-1 0,1 1 0,0-1 0,-1 1 0,1 0 1,0 0-1,0 0 0,0 0 0,-1 0 0,1 0 0,0 0 0,0 0 0,0 1 0,-1-1 0,1 1 0,0-1 0,-1 1 1,1 0-1,0-1 0,-1 1 0,1 0 0,-1 0 0,1 0 0,-1 1 0,0-1 0,1 0 0,-1 0 0,0 1 1,0-1-1,2 3 0,2 6 141,0 0 0,-1 1 1,0-1-1,-1 1 0,4 17 0,1 3 248,-6-24-371,0 0-1,1 0 1,0 0 0,0-1-1,1 1 1,-1-1 0,2 1-1,-1-1 1,1-1-1,7 9 1,-9-12-35,0 0 0,0 0 0,0 0-1,0 0 1,0-1 0,1 1 0,-1-1 0,0 0 0,1 0-1,-1 0 1,1-1 0,-1 1 0,1-1 0,-1 0 0,1 0-1,-1 0 1,1 0 0,-1-1 0,1 1 0,-1-1 0,1 0-1,-1 0 1,0 0 0,5-3 0,7-4 15,0-1-1,-1-1 1,0 0 0,-1-1 0,0 0-1,-1-1 1,0 0 0,15-23 0,-2 6-155,-24 28 39,-1 0-1,1 0 0,-1 1 0,1-1 0,0 0 0,0 0 0,0 0 1,-1 1-1,1-1 0,0 0 0,0 1 0,0-1 0,0 1 0,0-1 1,0 1-1,0 0 0,0-1 0,0 1 0,1 0 0,-1 0 0,0 0 1,0 0-1,0 0 0,0 0 0,0 0 0,0 0 0,0 0 0,0 0 1,0 0-1,2 1 0,24 25-3688,-25-23 3240,0 0 0,0-1 0,1 1 0,-1 0 1,1-1-1,0 1 0,0-1 0,0 0 0,0 0 0,0 0 1,3 1-1,-1-2-300,0 0 0,-1-1 1,1 1-1,-1-1 0,1 0 0,0 0 1,-1-1-1,9-1 0,17-9-1230</inkml:trace>
</inkml:ink>
</file>

<file path=ppt/ink/ink6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19.568"/>
    </inkml:context>
    <inkml:brush xml:id="br0">
      <inkml:brushProperty name="width" value="0.025" units="cm"/>
      <inkml:brushProperty name="height" value="0.025" units="cm"/>
    </inkml:brush>
  </inkml:definitions>
  <inkml:trace contextRef="#ctx0" brushRef="#br0">1 2 21781,'0'0'7911,"62"4"-7430,-23-4-289,1 0-224,4 0-1025,-8 0-1378,-4-1-1248,-8-2-1378,-12 2-5221</inkml:trace>
  <inkml:trace contextRef="#ctx0" brushRef="#br0" timeOffset="1">22 91 9577,'0'0'15855,"66"24"-15791,-28-24-737,1-10-1697,0-3-1473,0-3-7176</inkml:trace>
</inkml:ink>
</file>

<file path=ppt/ink/ink6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20.300"/>
    </inkml:context>
    <inkml:brush xml:id="br0">
      <inkml:brushProperty name="width" value="0.025" units="cm"/>
      <inkml:brushProperty name="height" value="0.025" units="cm"/>
    </inkml:brush>
  </inkml:definitions>
  <inkml:trace contextRef="#ctx0" brushRef="#br0">1 21 15663,'0'0'6598,"9"-3"-4441,15-2-1219,-1 1 0,1 0-1,41 0 1,-53 4-789,0 0 1,1 0-1,-1 1 0,0 1 0,0 0 0,0 1 0,0 0 0,-1 1 0,23 10 0,-33-14-135,0 1 0,0-1 0,0 1-1,0 0 1,0-1 0,0 1 0,0 0 0,-1 0 0,1-1 0,0 1-1,0 0 1,-1 0 0,1 0 0,-1 0 0,1 0 0,0 0-1,-1 0 1,0 0 0,1 0 0,-1 0 0,0 0 0,1 0 0,-1 0-1,0 0 1,0 0 0,0 1 0,0 1 0,-1-1 34,0 0-1,1 0 1,-1 0 0,-1 0 0,1-1 0,0 1 0,0 0 0,-1 0-1,1-1 1,-1 1 0,1-1 0,-1 1 0,-2 1 0,-7 4 170,0 1-1,-1-2 1,-16 8 0,27-14-220,-24 10 306,-28 16 305,53-26-617,0 1 0,0-1-1,0 0 1,0 0 0,0 1 0,0-1 0,0 0-1,0 1 1,0-1 0,0 0 0,1 0 0,-1 1 0,0-1-1,0 0 1,0 0 0,0 1 0,1-1 0,-1 0-1,0 0 1,0 1 0,0-1 0,1 0 0,-1 0-1,0 0 1,0 0 0,1 1 0,-1-1 0,0 0-1,1 0 1,-1 0 0,0 0 0,0 0 0,1 0-1,-1 0 1,0 0 0,1 0 0,-1 0 0,0 0-1,1 0 1,-1 0 0,0 0 0,0 0 0,1 0-1,-1 0 1,21 4-642,-19-4 564,40 5-1048,-31-4 716,-1-1-1,0 2 1,1-1 0,-1 1-1,0 1 1,0 0 0,0 0 0,0 1-1,13 7 1,-22-10 410,0 0 0,0-1-1,0 1 1,0 0 0,0 0 0,-1 0 0,1-1-1,0 1 1,0 0 0,-1 0 0,1 0 0,0 0-1,-1 1 1,1-1 0,-1 0 0,1 0 0,-1 0-1,0 0 1,1 0 0,-1 1 0,0-1 0,0 0-1,0 0 1,0 1 0,0 1 0,-1-1 133,0 0 1,0 1 0,0-1-1,0 0 1,0 0 0,0 0-1,-1 0 1,1 0 0,-1 0-1,0 0 1,-3 3 0,-4 2 489,0 0 1,0-1-1,0 0 1,-14 6-1,12-6-437,-1-1 1,0-1-1,0 0 0,0 0 0,-1-1 0,1-1 1,-1 0-1,1 0 0,-1-2 0,0 1 1,0-2-1,-14-1 0,25 2-303,1 0 0,-1-1 0,1 1 0,-1 0 0,1-1 0,-1 1 0,1-1 0,-1 1 0,1-1 0,0 0 0,-1 1 0,1-1 0,0 0 0,0 0 0,-1 0 0,1 0 0,0 0 1,0 0-1,0-1 0,0 1 0,0 0 0,0 0 0,1-1 0,-1 1 0,0-1 0,1 1 0,-1-1 0,1 1 0,-1 0 0,1-1 0,0 0 0,0 1 0,-1-1 0,1 1 0,1-3 0,-1 1-357,1 0 1,0 0-1,0 0 0,0 0 1,0 1-1,1-1 0,-1 0 0,1 1 1,-1-1-1,1 1 0,0 0 1,0-1-1,0 1 0,0 0 0,1 0 1,-1 0-1,4-2 0,23-13-9282</inkml:trace>
</inkml:ink>
</file>

<file path=ppt/ink/ink6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20.675"/>
    </inkml:context>
    <inkml:brush xml:id="br0">
      <inkml:brushProperty name="width" value="0.025" units="cm"/>
      <inkml:brushProperty name="height" value="0.025" units="cm"/>
    </inkml:brush>
  </inkml:definitions>
  <inkml:trace contextRef="#ctx0" brushRef="#br0">1 49 15663,'0'0'5199,"11"-7"-1462,2 1-3132,-1 0-1,1 0 0,1 1 0,-1 1 1,0 0-1,1 0 0,0 2 1,0 0-1,17-1 0,-26 3-535,-1 0-1,1 1 0,0-1 0,-1 1 1,0 0-1,1 0 0,-1 0 0,1 0 1,-1 1-1,0 0 0,7 4 0,-10-5-39,1 0-1,-1 0 1,0 1-1,0-1 0,0 0 1,0 1-1,0-1 1,0 1-1,0-1 0,-1 1 1,1-1-1,-1 1 1,1-1-1,-1 1 0,1 0 1,-1-1-1,0 1 1,0 0-1,0 0 1,0-1-1,0 1 0,0 0 1,0-1-1,-1 1 1,1 0-1,0-1 0,-1 1 1,0-1-1,1 1 1,-1 0-1,0-1 0,0 0 1,0 1-1,0-1 1,-1 3-1,-9 10 14,1-1 0,-2 1 0,0-2 0,0 0 0,-24 18 0,19-16-31,1 0-1,-29 33 0,44-46-10,1-1 1,-1 1-1,1-1 1,-1 1-1,0-1 1,1 1-1,-1 0 1,1-1-1,-1 1 1,1 0-1,0-1 1,-1 1-1,1 0 1,0 0-1,-1 0 0,1-1 1,0 1-1,0 0 1,0 0-1,-1 0 1,1 0-1,0-1 1,0 1-1,1 0 1,-1 0-1,0 0 1,0 0-1,0-1 1,0 1-1,1 0 1,-1 0-1,0-1 0,1 1 1,-1 0-1,1 0 1,-1-1-1,0 1 1,1 0-1,0-1 1,-1 1-1,1-1 1,-1 1-1,1 0 1,0-1-1,-1 0 1,1 1-1,0-1 0,0 1 1,-1-1-1,1 0 1,0 1-1,0-1 1,0 0-1,-1 0 1,1 0-1,0 0 1,0 0-1,0 0 1,0 0-1,1 0 1,11 1-16,1 0 0,-1-1 1,16-2-1,-9 1-78,50 0-2841,2-5-5748,-16-2 146</inkml:trace>
</inkml:ink>
</file>

<file path=ppt/ink/ink6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58.995"/>
    </inkml:context>
    <inkml:brush xml:id="br0">
      <inkml:brushProperty name="width" value="0.025" units="cm"/>
      <inkml:brushProperty name="height" value="0.025" units="cm"/>
      <inkml:brushProperty name="color" value="#E71224"/>
    </inkml:brush>
  </inkml:definitions>
  <inkml:trace contextRef="#ctx0" brushRef="#br0">345 58 13549,'0'0'1035,"-2"-9"-346,0 4-618,2 3-54,0 0 1,0 0 0,-1 0-1,1 0 1,-1 0 0,1 0-1,-1 1 1,0-1-1,0 0 1,0 0 0,0 0-1,0 1 1,0-1 0,0 1-1,-1-1 1,1 1-1,-1-1 1,1 1 0,-1 0-1,1 0 1,-1-1 0,0 1-1,1 0 1,-1 1-1,0-1 1,0 0 0,0 0-1,0 1 1,0-1 0,0 1-1,0 0 1,0-1-1,0 1 1,0 0 0,0 0-1,0 0 1,0 1 0,-2-1-1,-4 3-7,0 0 0,0 0-1,1 1 1,-1 0 0,1 0 0,-1 0 0,1 1-1,1 0 1,-1 1 0,1 0 0,0 0-1,-6 7 1,-8 11 92,2 0 0,-16 27 0,16-19 49,2 1 0,1 1 0,1 0 1,2 1-1,2 1 0,1-1 0,2 1 1,1 1-1,2 0 0,1-1 0,3 1 1,0 0-1,3 0 0,7 44 0,-6-64-185,0 0 0,1 0 0,0-1 0,2 0 0,0 0 0,0 0 0,2-1-1,0 0 1,0-1 0,2 0 0,-1 0 0,22 19 0,-23-25 70,0-1 0,0 0 0,1-1 0,-1 0 0,2 0 0,-1-1 0,1 0 0,-1-1 0,1 0 0,0-1 0,1 0 1,-1-1-1,1 0 0,-1-1 0,1 0 0,-1 0 0,1-2 0,-1 1 0,20-5 0,-21 3 162,-1-1 1,0 0-1,0-1 0,0 0 1,-1-1-1,1 1 0,-1-2 1,0 1-1,0-1 0,-1 0 1,0-1-1,0 0 0,0 0 1,-1 0-1,0-1 0,0 0 1,-1 0-1,0 0 0,7-18 1,0-1 353,-2-1 1,0-1-1,-2 0 1,-2 0-1,5-36 1,-6 24-273,-2 0 0,-1 0 0,-3 0 0,-5-42 1,5 68-376,-2-1-1,0 1 1,-1 0 0,0 0 0,-1 0 0,-1 1 0,0 0 0,-1 0 0,-1 0-1,0 1 1,-1 0 0,0 1 0,-18-20 0,20 27-171,1 0 0,-1 0-1,0 1 1,0 0 0,0 0 0,-1 0 0,1 1-1,-1 0 1,0 1 0,0-1 0,0 2 0,-10-2 0,-4 1-1660,0 1 0,0 1 1,-29 4-1,-9 6-5649</inkml:trace>
</inkml:ink>
</file>

<file path=ppt/ink/ink6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6:59.903"/>
    </inkml:context>
    <inkml:brush xml:id="br0">
      <inkml:brushProperty name="width" value="0.025" units="cm"/>
      <inkml:brushProperty name="height" value="0.025" units="cm"/>
      <inkml:brushProperty name="color" value="#E71224"/>
    </inkml:brush>
  </inkml:definitions>
  <inkml:trace contextRef="#ctx0" brushRef="#br0">147 1 14221,'0'0'2595,"-10"2"-1762,5-1-740,0 0 0,-1 1 0,1-1 0,0 1 0,0 0 1,1 1-1,-1-1 0,0 1 0,1 0 0,0 0 0,-1 0 1,1 1-1,0-1 0,1 1 0,-1 0 0,1 0 0,-1 1 0,1-1 1,-2 5-1,-3 6 143,1 0 0,0 1 0,1 0 0,1 0 0,1 0 0,0 0 0,1 1 0,1 0 0,0-1 0,1 1 0,1 0 0,1 0 0,4 27 0,-3-39-143,0 0-1,0 0 1,1 0-1,-1-1 0,1 1 1,0-1-1,1 0 1,-1 0-1,1 0 1,0 0-1,0 0 0,0-1 1,0 0-1,0 0 1,1 0-1,0 0 1,-1-1-1,1 0 0,0 0 1,0 0-1,0 0 1,8 1-1,-10-2 33,0-1 0,0 1 0,1 0 0,-1-1 0,0 0 0,0 0-1,1 0 1,-1 0 0,0 0 0,0-1 0,0 1 0,1-1 0,-1 0 0,0 0 0,0 0 0,0 0 0,0-1 0,0 1-1,0-1 1,-1 0 0,1 0 0,0 0 0,-1 0 0,0 0 0,1 0 0,-1-1 0,0 1 0,0-1 0,0 0 0,-1 1-1,1-1 1,-1 0 0,1 0 0,-1 0 0,0 0 0,2-7 0,-2 6-49,0-1 0,0 0-1,-1 1 1,1-1 0,-1 0 0,0 0-1,-1 1 1,1-1 0,-3-9 0,3 12-77,-1 1 1,0 0-1,1-1 1,-1 1-1,0 0 1,0-1-1,0 1 1,0 0 0,0 0-1,0 0 1,-1 0-1,1 0 1,0 0-1,-1 0 1,1 1-1,0-1 1,-1 0-1,1 1 1,-1-1-1,1 1 1,-1-1 0,1 1-1,-1 0 1,1-1-1,-1 1 1,1 0-1,-1 0 1,1 0-1,-1 1 1,0-1-1,1 0 1,-1 0-1,-1 2 1,0-2-108,0 1-1,0 0 1,1 0-1,-1 1 1,0-1-1,1 0 1,-1 1-1,1 0 1,0-1-1,-1 1 1,1 0-1,0 0 1,0 0-1,0 1 1,0-1-1,1 0 1,-3 4-1,1-1-745,1 0 0,-1 1 0,1-1-1,0 0 1,0 1 0,0-1-1,-1 11 1,3-7-4362</inkml:trace>
</inkml:ink>
</file>

<file path=ppt/ink/ink6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25.120"/>
    </inkml:context>
    <inkml:brush xml:id="br0">
      <inkml:brushProperty name="width" value="0.025" units="cm"/>
      <inkml:brushProperty name="height" value="0.025" units="cm"/>
      <inkml:brushProperty name="color" value="#E71224"/>
    </inkml:brush>
  </inkml:definitions>
  <inkml:trace contextRef="#ctx0" brushRef="#br0">1 393 13741,'0'0'4885,"8"-13"-4432,49-72 22,133-210 759,-205 336 1971,3 0-3133,1 1 0,-6 50 1,17-92-123,0 1 0,-1 0 0,1-1 0,0 1 0,0 0 0,0 0 0,0-1 0,0 1 0,0 0 1,0 0-1,0-1 0,0 1 0,0 0 0,0 0 0,1-1 0,-1 1 0,0 0 0,0 0 0,1-1 1,-1 1-1,1-1 0,-1 1 0,0 0 0,1-1 0,-1 1 0,1-1 0,0 1 0,-1-1 0,1 1 1,-1-1-1,2 1 0,-1-1-100,1 0 0,-1 0 0,0 0 0,1-1 0,-1 1 0,0 0 1,1-1-1,-1 1 0,0-1 0,1 0 0,-1 1 0,0-1 0,0 0 0,0 0 0,2-1 1,39-40-6918,-12 2-1725</inkml:trace>
</inkml:ink>
</file>

<file path=ppt/ink/ink6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25.462"/>
    </inkml:context>
    <inkml:brush xml:id="br0">
      <inkml:brushProperty name="width" value="0.025" units="cm"/>
      <inkml:brushProperty name="height" value="0.025" units="cm"/>
      <inkml:brushProperty name="color" value="#E71224"/>
    </inkml:brush>
  </inkml:definitions>
  <inkml:trace contextRef="#ctx0" brushRef="#br0">143 0 10794,'-8'11'4271,"7"-9"-4203,-79 120 3867,72-107-3515,0 0 0,1 0 0,0 0-1,1 1 1,1 0 0,1 0 0,-4 29 0,8-44-417,0 1 0,-1-1 0,1 0 0,0 1 1,1-1-1,-1 1 0,0-1 0,0 0 1,1 1-1,-1-1 0,0 0 0,1 1 1,-1-1-1,1 0 0,0 0 0,-1 1 0,1-1 1,0 0-1,0 0 0,0 0 0,0 0 1,0 0-1,0 0 0,0 0 0,2 1 0,0-1 2,0 0 0,0 0 0,-1 0 0,1 0 0,0-1 0,0 1 0,0-1 0,1 0 0,-1 0 0,0 0 0,4-1 0,3 0 18,1-1 0,-1 0 0,1-1 0,-1 0 0,0-1 0,10-5 0,-17 7 59,39-24-223,-40 24 320,0 1 1,0-1-1,0 1 0,0-1 0,-1 0 0,1 1 0,-1-1 0,1 0 0,-1 0 1,0 0-1,1 0 0,-1 0 0,0-1 0,0 1 0,-1 0 0,1 0 0,0-5 1,-26 6 2270,8 5-2193,1 1 1,0 1 0,-18 8-1,16-5-5699,34-16-855,2-4-515</inkml:trace>
</inkml:ink>
</file>

<file path=ppt/ink/ink6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31.857"/>
    </inkml:context>
    <inkml:brush xml:id="br0">
      <inkml:brushProperty name="width" value="0.025" units="cm"/>
      <inkml:brushProperty name="height" value="0.025" units="cm"/>
      <inkml:brushProperty name="color" value="#E71224"/>
    </inkml:brush>
  </inkml:definitions>
  <inkml:trace contextRef="#ctx0" brushRef="#br0">139 80 8168,'0'0'9310,"7"-9"-7709,18-32-218,-16 17 1083,-9 24-2408,0-1-1,0 1 0,0 0 0,0 0 1,-1-1-1,1 1 0,0 0 0,0 0 1,0-1-1,0 1 0,0 0 0,-1 0 1,1 0-1,0-1 0,0 1 1,0 0-1,-1 0 0,1 0 0,0 0 1,0-1-1,0 1 0,-1 0 0,1 0 1,0 0-1,0 0 0,-1 0 0,1 0 1,0 0-1,-1 0 0,1 0 0,0 0 1,0 0-1,-1 0 0,1 0 1,0 0-1,0 0 0,-1 0 0,1 0 1,0 0-1,-1 0 0,-2 1 63,0 0 0,0 0 0,0 1 0,0-1 0,0 1 0,1-1 0,-1 1 0,-4 4 0,-13 13-12,1 2 1,1 0-1,-25 39 1,37-52-56,1 1 0,0 0 0,1 0 1,0 1-1,0-1 0,1 1 1,1 0-1,-1-1 0,1 1 0,1 1 1,0-1-1,0 0 0,2 14 0,-1-22-39,0 0-1,1 0 0,0 0 0,-1-1 0,1 1 0,0 0 0,0 0 0,0-1 0,0 1 1,0 0-1,0-1 0,1 1 0,-1-1 0,0 0 0,1 1 0,-1-1 0,1 0 1,0 0-1,-1 0 0,1 0 0,0 0 0,-1 0 0,1 0 0,0-1 0,0 1 1,0-1-1,0 1 0,0-1 0,0 0 0,0 0 0,0 0 0,0 0 0,0 0 0,-1 0 1,1 0-1,0-1 0,4 0 0,-3 1 34,-1-1 0,1 0 0,0 1 1,0-1-1,0 0 0,-1 0 0,1 0 0,-1-1 1,1 1-1,-1-1 0,1 1 0,-1-1 0,0 0 0,0 0 1,0 0-1,0 0 0,0 0 0,0 0 0,0-1 0,-1 1 1,1-1-1,-1 1 0,0-1 0,0 0 0,0 1 1,1-4-1,-2 4-4,0 0 1,0 0 0,0 0-1,0 0 1,-1 0-1,1 0 1,-1 1 0,0-1-1,1 0 1,-1 0-1,0 0 1,0 1 0,0-1-1,0 0 1,0 1-1,0-1 1,-1 1-1,1-1 1,0 1 0,-1 0-1,1 0 1,-1-1-1,0 1 1,1 0 0,-1 0-1,0 0 1,0 1-1,1-1 1,-1 0 0,0 1-1,0-1 1,0 1-1,0 0 1,0 0 0,0-1-1,0 1 1,-2 1-1,2-2-54,0 1-1,0 0 1,0 0-1,0 0 0,0 0 1,0 0-1,0 0 1,0 0-1,0 1 0,1-1 1,-1 1-1,0 0 0,0-1 1,0 1-1,0 0 1,1 0-1,-1 0 0,0 0 1,1 0-1,-1 1 0,1-1 1,-1 0-1,1 1 1,0-1-1,0 1 0,-1-1 1,1 1-1,0 0 1,0-1-1,1 1 0,-1 0 1,0 0-1,1 0 0,-1 0 1,0 3-1,2-4-131,-1 0 1,1 0-1,0-1 0,0 1 0,0 0 0,0 0 1,-1-1-1,1 1 0,0 0 0,0-1 1,0 1-1,0-1 0,0 1 0,1-1 0,-1 0 1,0 0-1,0 1 0,0-1 0,0 0 0,0 0 1,0 0-1,1 0 0,-1 0 0,0 0 1,0 0-1,0 0 0,2-1 0,36-4-3909,-30 2 2612,-1 0 0,0-1 0,0 0 0,-1 0 0,1-1 0,7-6 0,-15 11 1212,34-24-10326</inkml:trace>
</inkml:ink>
</file>

<file path=ppt/ink/ink6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32.183"/>
    </inkml:context>
    <inkml:brush xml:id="br0">
      <inkml:brushProperty name="width" value="0.025" units="cm"/>
      <inkml:brushProperty name="height" value="0.025" units="cm"/>
      <inkml:brushProperty name="color" value="#E71224"/>
    </inkml:brush>
  </inkml:definitions>
  <inkml:trace contextRef="#ctx0" brushRef="#br0">85 0 10602,'0'0'15321,"-7"12"-13794,-3 3-1221,-32 53 1478,38-62-1653,0 1 1,1 1-1,0-1 1,0 0-1,1 1 0,0 0 1,0-1-1,0 12 0,2-18-159,1 0 0,-1 0 0,1-1 0,0 1 1,-1 0-1,1 0 0,0-1 0,0 1 0,-1-1 0,1 1 0,0-1 0,0 1 0,0-1 0,0 1 0,0-1 0,0 0 0,0 0 0,0 1 0,0-1 0,0 0 0,0 0 0,0 0 0,0 0 0,0 0 0,0 0 0,-1 0 0,1-1 0,0 1 0,1 0 0,33-6-3499,-30 4 2245,0-1 1,0 0 0,0 0 0,0-1 0,-1 1-1,8-8 1,8-9-5984</inkml:trace>
</inkml:ink>
</file>

<file path=ppt/ink/ink6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32.542"/>
    </inkml:context>
    <inkml:brush xml:id="br0">
      <inkml:brushProperty name="width" value="0.025" units="cm"/>
      <inkml:brushProperty name="height" value="0.025" units="cm"/>
      <inkml:brushProperty name="color" value="#E71224"/>
    </inkml:brush>
  </inkml:definitions>
  <inkml:trace contextRef="#ctx0" brushRef="#br0">111 0 10090,'0'0'9064,"-40"49"-6149,24-26-513,-1 4-224,2 4-288,0-3-705,9 2-576,5-5-385,1-4-128,0-3-96,15-6-961,0-5-1153,-5-4-2530,4-3-4485</inkml:trace>
</inkml:ink>
</file>

<file path=ppt/ink/ink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8.162"/>
    </inkml:context>
    <inkml:brush xml:id="br0">
      <inkml:brushProperty name="width" value="0.025" units="cm"/>
      <inkml:brushProperty name="height" value="0.025" units="cm"/>
    </inkml:brush>
  </inkml:definitions>
  <inkml:trace contextRef="#ctx0" brushRef="#br0">95 248 12300,'0'0'12881,"-9"7"-12107,2-2-579,0 0-1,1 1 1,-1 0-1,1 0 0,0 1 1,1-1-1,0 1 1,0 1-1,0-1 1,1 0-1,0 1 0,0 0 1,1 0-1,0 0 1,1 1-1,-1-1 1,2 1-1,-2 8 0,3-16-186,0 0 1,0-1-1,0 1 0,0 0 0,0 0 0,0-1 0,1 1 0,-1 0 0,0 0 0,0-1 1,1 1-1,-1 0 0,0-1 0,1 1 0,-1 0 0,1-1 0,-1 1 0,1-1 0,-1 1 1,1 0-1,-1-1 0,1 0 0,0 1 0,-1-1 0,1 1 0,0-1 0,-1 0 0,2 1 1,27 0 134,-19-3-103,-1-1-1,1 0 1,-1 0-1,10-6 1,10-6-57,-1-3 0,-1 0-1,-1-1 1,0-2 0,-2-1 0,0 0 0,-2-2 0,0-1-1,-2 0 1,-1-2 0,-1 0 0,-1-1 0,20-45 0,-30 43 643,-7 30-612,0 0 0,-1 0 0,1-1-1,0 1 1,0 0 0,0 0 0,0 0 0,0 0 0,0-1 0,0 1 0,0 0-1,0 0 1,0 0 0,-1 0 0,1-1 0,0 1 0,0 0 0,0 0 0,0 0-1,-1 0 1,1 0 0,0 0 0,0-1 0,0 1 0,0 0 0,-1 0 0,1 0-1,0 0 1,0 0 0,0 0 0,-1 0 0,1 0 0,0 0 0,0 0 0,0 0-1,-1 0 1,1 0 0,0 0 0,0 0 0,0 0 0,-1 0 0,1 0 0,0 0-1,0 0 1,0 1 0,-1-1 0,1 0 0,0 0 0,0 0 0,0 0 0,0 0-1,0 0 1,-1 1 0,1-1 0,-5 4 78,0 0 0,1 1 0,-1-1 0,1 1 0,0 0 1,-4 7-1,1-1-17,-11 17 113,-21 40 1,36-60-166,-1 0 1,1 0-1,0 0 0,1 0 1,0 1-1,0-1 1,1 1-1,0 0 1,0-1-1,1 14 1,0-20-71,1 0-1,-1 0 1,0 0 0,1 0 0,-1 0 0,1-1 0,0 1 0,0 0 0,-1 0 0,1 0 0,0-1 0,1 1-1,-1-1 1,0 1 0,0-1 0,1 1 0,-1-1 0,1 0 0,-1 1 0,1-1 0,0 0 0,-1 0 0,3 1-1,2 0-573,0 0-1,-1-1 0,1 0 0,0 0 1,0 0-1,9 0 0,28-1-5613</inkml:trace>
</inkml:ink>
</file>

<file path=ppt/ink/ink6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38.168"/>
    </inkml:context>
    <inkml:brush xml:id="br0">
      <inkml:brushProperty name="width" value="0.025" units="cm"/>
      <inkml:brushProperty name="height" value="0.025" units="cm"/>
      <inkml:brushProperty name="color" value="#E71224"/>
    </inkml:brush>
  </inkml:definitions>
  <inkml:trace contextRef="#ctx0" brushRef="#br0">168 5 8936,'0'0'13725,"-9"-2"-13031,6 1-651,0 1 0,0-1 0,0 1 0,0-1 0,0 1 0,0 0 0,0 0 0,-1 1 0,1-1 0,0 1 0,0-1 0,0 1 0,0 0 0,1 0 0,-6 3 0,3-1 60,-1 1 0,1 0 1,0 1-1,0-1 0,1 1 1,-1 0-1,1 0 1,-4 7-1,0-1 165,1 0 0,0 1-1,1 0 1,1 0 0,0 1 0,0-1 0,1 1-1,1 0 1,0 0 0,1 1 0,-1 23 0,3-35-249,1 0 0,-1 0-1,1 0 1,0 0 0,0 0 0,0 0 0,0 0 0,0 0 0,1 0 0,-1 0 0,0 0 0,1-1 0,0 1 0,-1 0-1,1-1 1,0 0 0,0 1 0,-1-1 0,1 0 0,0 0 0,0 0 0,1 0 0,-1 0 0,0 0 0,0-1 0,0 1-1,0-1 1,1 0 0,-1 1 0,4-1 0,-3 0 43,0 1 1,0-1-1,0 1 0,0-1 0,0 0 1,0 0-1,0-1 0,0 1 0,0-1 0,0 1 1,0-1-1,0 0 0,-1 0 0,1 0 1,0 0-1,0-1 0,-1 1 0,1-1 1,-1 1-1,1-1 0,-1 0 0,3-3 1,-4 4-9,-1 1 0,0-1 0,0 1 0,1-1 0,-1 1 0,0-1 0,0 1 1,1-1-1,-1 0 0,0 1 0,0-1 0,0 1 0,0-1 0,0 0 0,0 1 1,0-1-1,0 1 0,0-1 0,0 1 0,0-1 0,-1 0 0,1 1 0,0-1 1,0 1-1,-1-1 0,1 1 0,0-1 0,-1 1 0,1-1 0,0 1 0,-1-1 1,1 1-1,0-1 0,-1 1 0,-25-10 438,-29 5-551,55 5 64,-12 2 50,9 4-5183,4-5 4672,-1 0 0,1-1 0,0 1 0,0-1 1,0 1-1,0-1 0,-1 1 0,1-1 0,0 0 0,0 1 0,0-1 1,0 0-1,0 0 0,0 0 0,0 0 0,0 0 0,0 0 1,0 0-1,0 0 0,0 0 0,1 0 0,21-5-6409</inkml:trace>
</inkml:ink>
</file>

<file path=ppt/ink/ink6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38.541"/>
    </inkml:context>
    <inkml:brush xml:id="br0">
      <inkml:brushProperty name="width" value="0.025" units="cm"/>
      <inkml:brushProperty name="height" value="0.025" units="cm"/>
      <inkml:brushProperty name="color" value="#E71224"/>
    </inkml:brush>
  </inkml:definitions>
  <inkml:trace contextRef="#ctx0" brushRef="#br0">75 0 19987,'0'0'7975,"-7"10"-5909,3-5-1864,-4 5 10,1 0-1,0 0 1,1 1-1,0 0 0,0 0 1,1 0-1,1 1 0,0 0 1,0 0-1,1 0 1,-1 12-1,5-23-225,-1 1 0,1-1 0,0 0 0,-1 0 0,1 0 0,0 0 0,0 0 0,0 0 0,0 0 0,0 0 0,0-1 0,0 1 0,0 0 0,0-1 0,0 1 1,0 0-1,0-1 0,0 1 0,1-1 0,-1 0 0,0 1 0,1-1 0,-1 0 0,0 0 0,0 0 0,1 0 0,-1 0 0,0 0 0,2 0 0,44-3-1574,-40 1 238,0-1 1,0 0-1,0 0 1,0-1-1,11-8 1,13-14-9420,-18 12 2815</inkml:trace>
  <inkml:trace contextRef="#ctx0" brushRef="#br0" timeOffset="1">187 93 4901,'0'0'18865,"-48"49"-16590,32-26-193,1 3-481,3-2-512,6 0-576,4-3-417,2-2-64,3-3-897,11-5-1345,1-2-2627,0-5-5765</inkml:trace>
</inkml:ink>
</file>

<file path=ppt/ink/ink6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46.894"/>
    </inkml:context>
    <inkml:brush xml:id="br0">
      <inkml:brushProperty name="width" value="0.025" units="cm"/>
      <inkml:brushProperty name="height" value="0.025" units="cm"/>
      <inkml:brushProperty name="color" value="#E71224"/>
    </inkml:brush>
  </inkml:definitions>
  <inkml:trace contextRef="#ctx0" brushRef="#br0">1 38 14510,'0'0'11109,"10"-5"-9502,-8 3-1497,45-21 852,-45 22-915,1 0 0,0 0 0,0 0 0,0 0 0,0 0 0,0 1 0,0-1-1,0 1 1,0 0 0,0 0 0,0 0 0,0 0 0,1 0 0,-1 1 0,0 0-1,0-1 1,4 3 0,-5-2-41,-1 1 0,0-1 0,0 0 0,-1 1 0,1-1-1,0 0 1,0 1 0,-1-1 0,1 1 0,-1-1 0,1 1 0,-1 0-1,0-1 1,1 1 0,-1-1 0,0 1 0,0 0 0,0-1-1,-1 1 1,1 0 0,0-1 0,0 1 0,-1-1 0,0 4 0,-16 36 296,2-20-113,10-16-115,1 0 0,0 0 0,0 0 0,1 1 0,-1 0 0,1-1 0,0 1 0,1 0 0,0 1 0,-3 7 0,52-1 108,-40-11-188,0 0 0,0 1 0,-1 0 0,1 0 0,-1 1 0,0 0 0,11 8 1,-16-11 6,0 0 1,0 0 0,0 0 0,0 0 0,-1 0 0,1 0 0,0 0 0,0 0 0,-1 0 0,1 0-1,-1 0 1,1 1 0,-1-1 0,0 0 0,1 0 0,-1 0 0,0 1 0,0-1 0,0 0 0,0 2-1,0-1 12,-1 0-1,0-1 0,1 1 0,-1-1 0,0 0 0,0 1 0,0-1 0,-1 0 0,1 1 0,0-1 0,0 0 0,-1 0 0,1 0 0,0 0 0,-1 0 0,1 0 0,-1-1 0,0 1 0,1 0 0,-3 0 0,-9 3 207,-1 0-1,0-1 0,0 0 0,0-1 0,-1-1 1,1 0-1,-19-1 0,28-3-658,10-2-688,12-5-2050,30-11-6073,-17 6 2268</inkml:trace>
</inkml:ink>
</file>

<file path=ppt/ink/ink6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47.441"/>
    </inkml:context>
    <inkml:brush xml:id="br0">
      <inkml:brushProperty name="width" value="0.025" units="cm"/>
      <inkml:brushProperty name="height" value="0.025" units="cm"/>
      <inkml:brushProperty name="color" value="#E71224"/>
    </inkml:brush>
  </inkml:definitions>
  <inkml:trace contextRef="#ctx0" brushRef="#br0">160 24 18001,'0'0'7565,"-9"-6"-6941,6 5-589,2-1-10,-1 0-1,0 1 0,0 0 1,1-1-1,-1 1 1,0 0-1,0 0 0,-1 0 1,1 0-1,0 0 0,0 0 1,0 1-1,-1-1 0,1 1 1,0 0-1,-1-1 0,1 1 1,0 0-1,-1 0 1,1 1-1,0-1 0,0 0 1,-1 1-1,1-1 0,0 1 1,0 0-1,-1 0 0,1 0 1,0 0-1,0 0 1,0 0-1,0 1 0,1-1 1,-1 1-1,0-1 0,0 1 1,-1 2-1,0-2 150,-1 1 1,1 0-1,0 1 1,0-1-1,0 0 0,0 1 1,1 0-1,0 0 1,-1 0-1,1 0 0,1 0 1,-1 0-1,0 0 0,1 0 1,0 1-1,0-1 1,0 9-1,3-12-139,1 0-1,-1-1 1,0 1-1,1 0 1,0-1-1,-1 1 1,1-1-1,-1 0 1,1 0-1,0 0 1,-1 0-1,1 0 1,-1 0-1,5-2 1,4-1-55,0-1 1,-1 0-1,0-1 1,0 0 0,0 0-1,0-1 1,-1-1-1,0 1 1,0-2-1,-1 1 1,0-1-1,0 0 1,7-11 0,-21 27-129,-41 63-232,44-65 530,-1 0 1,2 0-1,-1 0 0,1 1 1,-1 0-1,2-1 0,-1 1 1,1 0-1,0 0 1,0 8-1,2-14-135,0 0 0,0 0 0,0 0 1,0 0-1,0 0 0,0 0 0,0 0 0,0-1 0,0 1 1,0 0-1,1-1 0,-1 1 0,0 0 0,1-1 0,-1 0 1,0 1-1,1-1 0,-1 0 0,1 0 0,-1 0 0,0 0 1,1 0-1,-1 0 0,2 0 0,44-3 118,-67 35 380,7-16-488,-1-1 0,0 0 0,-20 15 0,29-25-26,0-1-1,-1 0 1,0 0-1,0 0 1,0-1-1,-1 0 1,1 0 0,-1-1-1,1 1 1,-1-2-1,0 1 1,0-1-1,-7 1 1,13-2-60,0 0 0,0 0-1,0 0 1,1 0 0,-1 0 0,0-1 0,0 1-1,0 0 1,1 0 0,-1-1 0,0 1 0,0 0 0,1-1-1,-1 1 1,0-1 0,1 1 0,-1-1 0,0 0-1,1 1 1,-1-1 0,1 1 0,-1-1 0,1 0-1,-1 1 1,1-1 0,0 0 0,-1 0 0,1 1 0,0-1-1,0 0 1,-1 0 0,1-1 0,0 0-382,0 0 0,-1 0 0,1 0 0,0 0 0,1 0 0,-1 0 0,0 0 0,1 0 0,-1 0 0,1 0 0,-1 0 0,3-3 0,4-6-8243</inkml:trace>
</inkml:ink>
</file>

<file path=ppt/ink/ink6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53.936"/>
    </inkml:context>
    <inkml:brush xml:id="br0">
      <inkml:brushProperty name="width" value="0.025" units="cm"/>
      <inkml:brushProperty name="height" value="0.025" units="cm"/>
      <inkml:brushProperty name="color" value="#E71224"/>
    </inkml:brush>
  </inkml:definitions>
  <inkml:trace contextRef="#ctx0" brushRef="#br0">1 11 15503,'0'0'10383,"11"0"-9155,241-10 10,-251 10-1243,-1 0 0,0 0 0,0 0 0,1 0 0,-1 0 0,0 0 0,1 0-1,-1 0 1,0 0 0,1 0 0,-1 0 0,0 0 0,1 0 0,-1 1 0,0-1 0,1 0 0,-1 0 0,0 0 0,0 0-1,1 1 1,-1-1 0,0 0 0,0 0 0,1 0 0,-1 1 0,0-1 0,0 0 0,0 0 0,0 1 0,1-1 0,-1 0-1,0 1 1,0-1 0,0 0 0,0 0 0,0 1 0,0-1 0,0 0 0,0 1 0,0-1 0,0 1 0,-7 16-44,-17 14 194,-16 12 187,-49 57 1498,79-87-1662,1 0 1,1 0-1,0 1 1,1-1-1,0 2 1,-6 19 0,12-19-1473,3-36-16926</inkml:trace>
</inkml:ink>
</file>

<file path=ppt/ink/ink6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54.277"/>
    </inkml:context>
    <inkml:brush xml:id="br0">
      <inkml:brushProperty name="width" value="0.025" units="cm"/>
      <inkml:brushProperty name="height" value="0.025" units="cm"/>
      <inkml:brushProperty name="color" value="#E71224"/>
    </inkml:brush>
  </inkml:definitions>
  <inkml:trace contextRef="#ctx0" brushRef="#br0">1 1 11915,'0'0'14766,"72"1"-13068,-30-1-1186,4 0-416,5 0-64,-5 0-640,-2 0-1090,-6 0-544,-11 0-416,-8 0-513,-6 0-865,-5-1-448,-2 0-1794</inkml:trace>
</inkml:ink>
</file>

<file path=ppt/ink/ink6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54.618"/>
    </inkml:context>
    <inkml:brush xml:id="br0">
      <inkml:brushProperty name="width" value="0.025" units="cm"/>
      <inkml:brushProperty name="height" value="0.025" units="cm"/>
      <inkml:brushProperty name="color" value="#E71224"/>
    </inkml:brush>
  </inkml:definitions>
  <inkml:trace contextRef="#ctx0" brushRef="#br0">117 1 8136,'0'0'14734,"-27"58"-12748,14-38-353,-2 0-480,-2 3-416,0 0-417,5-1-256,1-2-32,6-2-993,5-8-1601,7-8-6182,10-12-4613</inkml:trace>
</inkml:ink>
</file>

<file path=ppt/ink/ink6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54.991"/>
    </inkml:context>
    <inkml:brush xml:id="br0">
      <inkml:brushProperty name="width" value="0.025" units="cm"/>
      <inkml:brushProperty name="height" value="0.025" units="cm"/>
      <inkml:brushProperty name="color" value="#E71224"/>
    </inkml:brush>
  </inkml:definitions>
  <inkml:trace contextRef="#ctx0" brushRef="#br0">181 0 14542,'0'0'9561,"-9"4"-9268,3 0-133,-1-1 0,0 1 0,1 0 0,-1 1-1,1 0 1,1 0 0,-7 7 0,10-11-123,1 0 0,-1 1 0,1-1 1,0 1-1,-1 0 0,1 0 0,0-1 0,0 1 0,0 0 0,0 0 1,1 0-1,-1 0 0,0 0 0,1 0 0,0 0 0,-1 0 1,1 0-1,0 0 0,0 0 0,0 0 0,0 1 0,1-1 1,-1 0-1,0 0 0,1 0 0,-1 0 0,1 0 0,0 0 1,0 0-1,0-1 0,0 1 0,0 0 0,0 0 0,0-1 0,1 1 1,-1 0-1,3 2 0,7 5 3,-4-3-25,-1 0 0,0 0 0,0 0 1,-1 1-1,1 0 0,4 8 0,-9-13-26,-1 0 0,1 0 1,0 0-1,-1 0 0,1 0 0,-1 0 1,1 0-1,-1 0 0,0 0 1,0 0-1,0 0 0,0 0 0,0 1 1,-1-1-1,1 0 0,-1 0 0,1 0 1,-1 0-1,0 0 0,1-1 1,-1 1-1,0 0 0,0 0 0,-1 0 1,1-1-1,0 1 0,0 0 0,-1-1 1,1 0-1,-1 1 0,-2 1 0,-4 3-29,0 0 0,-1 0 0,1-1-1,-1 0 1,-16 6 0,21-10 123,-1 1 0,1 0 1,0-1-1,-1 0 1,1 0-1,-1 0 0,1-1 1,-1 1-1,0-1 0,1 0 1,-1-1-1,1 1 1,-1-1-1,-8-2 0,12 2-40,0 0-1,0 0 0,0 0 0,0 0 1,0 0-1,0 0 0,0 0 0,0 0 1,0-1-1,1 1 0,-1 0 0,1 0 1,-1-1-1,1 1 0,-1-1 1,1 1-1,0 0 0,-1-1 0,1 1 1,0-1-1,0 1 0,0-1 0,0 1 1,0 0-1,1-1 0,-1-1 0,1 0-38,-1 0-1,1 0 1,-1 0-1,1 0 1,0 0 0,0 0-1,1 0 1,-1 0-1,1 0 1,3-5-1,3 2-9,0 0-1,0 0 0,1 1 1,0 0-1,0 1 1,1-1-1,-1 2 0,1 0 1,0 0-1,-1 0 1,1 1-1,11 0 0,-9 0 103,-1 0 0,0 0-1,0-1 1,0 0-1,0-1 1,-1-1 0,1 0-1,-1 0 1,11-8-1,-19 13-63,-1-1-1,0 0 1,1 0 0,-1 0-1,0 0 1,0 0-1,0 0 1,1 0-1,-1 0 1,0 0-1,-1 0 1,1-1-1,0 1 1,0 0 0,0-1-1,-1 1 1,1 0-1,-1-1 1,1 1-1,-1-1 1,0 1-1,1-1 1,-1 1 0,0-1-1,0 1 1,0-1-1,0 1 1,0-1-1,0 1 1,-1-1-1,1 1 1,0-1-1,-1 1 1,1-1 0,-1 1-1,0-1 1,1 1-1,-1 0 1,0-1-1,0 1 1,0 0-1,0 0 1,0 0 0,0 0-1,0 0 1,0 0-1,-1 0 1,1 0-1,-2-1 1,-2-2 92,-1 1 0,-1 0 0,1 0 0,0 0 0,-1 0 1,1 1-1,-1 0 0,0 1 0,-11-2 0,1 3-7636,13 0 3755</inkml:trace>
</inkml:ink>
</file>

<file path=ppt/ink/ink6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57.673"/>
    </inkml:context>
    <inkml:brush xml:id="br0">
      <inkml:brushProperty name="width" value="0.025" units="cm"/>
      <inkml:brushProperty name="height" value="0.025" units="cm"/>
      <inkml:brushProperty name="color" value="#E71224"/>
    </inkml:brush>
  </inkml:definitions>
  <inkml:trace contextRef="#ctx0" brushRef="#br0">177 0 7239,'0'0'17462,"-7"10"-17121,-69 76 1049,-17 19-4077,93-119-7136,7-9 4005</inkml:trace>
</inkml:ink>
</file>

<file path=ppt/ink/ink6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58.012"/>
    </inkml:context>
    <inkml:brush xml:id="br0">
      <inkml:brushProperty name="width" value="0.025" units="cm"/>
      <inkml:brushProperty name="height" value="0.025" units="cm"/>
      <inkml:brushProperty name="color" value="#E71224"/>
    </inkml:brush>
  </inkml:definitions>
  <inkml:trace contextRef="#ctx0" brushRef="#br0">110 9 14125,'0'0'4405,"-8"0"-3055,-1 0-962,1 0 0,-1 1 0,0 0-1,-15 4 1,22-4-255,-1-1 0,1 1 0,0 0 0,0-1 0,0 1-1,0 0 1,0 0 0,0 1 0,0-1 0,0 0 0,1 1 0,-1-1 0,0 1 0,1-1-1,-1 1 1,1 0 0,-1-1 0,1 1 0,0 0 0,0 0 0,0 0 0,0 0 0,0 0-1,0 1 1,1-1 0,-1 0 0,1 0 0,0 0 0,-1 3 0,2-4-57,0 0 0,0 0 1,0-1-1,0 1 0,0 0 1,0-1-1,0 1 0,1-1 1,-1 1-1,0-1 0,0 1 0,0-1 1,1 0-1,-1 0 0,0 1 1,0-1-1,1 0 0,-1 0 1,0 0-1,0-1 0,2 1 1,32-4 427,-33 3-428,1 0 0,-1 0 0,0 0 0,0 0 1,0-1-1,0 1 0,0-1 0,0 1 0,-1-1 0,1 0 0,-1 0 0,1 0 0,-1 0 0,1 0 0,-1 0 0,0 0 0,0 0 0,0-1 1,0 1-1,0 0 0,-1-1 0,1 1 0,-1 0 0,0-1 0,1 1 0,-1-1 0,0-2 0,-1 4-60,0 0 0,0 0 0,1 0 1,-1 0-1,0 0 0,0 0 0,0 1 0,0-1 0,0 0 0,0 1 0,0-1 0,0 1 1,-1-1-1,1 1 0,0-1 0,0 1 0,0 0 0,-1 0 0,1 0 0,0-1 0,0 1 1,0 0-1,-1 1 0,1-1 0,0 0 0,-2 1 0,-36 6-136,37-5 59,0-1-1,0 0 1,1 1-1,-1-1 1,0 1 0,0-1-1,1 1 1,-1 0-1,1 0 1,-1 0-1,1 0 1,0 0 0,0 0-1,0 0 1,0 0-1,0 0 1,0 1-1,1-1 1,-1 0 0,1 0-1,0 1 1,-1-1-1,1 3 1,0-3-379,1 1 0,-1-1-1,1 0 1,-1 0 0,1 0 0,0 1 0,-1-1 0,1 0-1,0 0 1,0 0 0,1 0 0,-1 0 0,0-1 0,1 1-1,-1 0 1,1-1 0,0 1 0,-1-1 0,1 1 0,0-1 0,0 0-1,0 1 1,4 0 0,15 6-6233</inkml:trace>
</inkml:ink>
</file>

<file path=ppt/ink/ink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8.879"/>
    </inkml:context>
    <inkml:brush xml:id="br0">
      <inkml:brushProperty name="width" value="0.025" units="cm"/>
      <inkml:brushProperty name="height" value="0.025" units="cm"/>
    </inkml:brush>
  </inkml:definitions>
  <inkml:trace contextRef="#ctx0" brushRef="#br0">261 23 16047,'0'0'13992,"-9"15"-13020,-164 239 485,108-174-2597,51-65-2846,45-56-1789,64-98-6534,-57 77 9391,0 2 4037,0 0 5702,-16 35 94,-22 26-6776,1-1-1,-1 0 1,0 1-1,1-1 1,-1 1-1,0-1 1,1 0-1,-1 1 1,0-1-1,0 1 1,0-1-1,1 1 1,-1-1-1,0 1 1,0-1-1,0 1 1,0-1-1,0 1 1,0 0-1,0-1 1,0 1-1,0-1 1,0 1-1,0-1 1,0 1-1,0-1 1,-1 1-1,1-1 1,0 1-1,-1 0 1,-17 68 2948,16-62-3028,-4 12 166,1-1 0,1 1 0,1 0-1,1 0 1,-1 28 0,4-37-304,0 0 1,0 0-1,1 0 0,0-1 0,0 1 1,1-1-1,1 1 0,0-1 1,0 0-1,1 0 0,0-1 0,7 11 1,17 12-647,4 5-1794,-20-12-4930,-12-20 71</inkml:trace>
</inkml:ink>
</file>

<file path=ppt/ink/ink6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9:58.354"/>
    </inkml:context>
    <inkml:brush xml:id="br0">
      <inkml:brushProperty name="width" value="0.025" units="cm"/>
      <inkml:brushProperty name="height" value="0.025" units="cm"/>
      <inkml:brushProperty name="color" value="#E71224"/>
    </inkml:brush>
  </inkml:definitions>
  <inkml:trace contextRef="#ctx0" brushRef="#br0">61 0 11275,'-6'9'4617,"0"-2"-3838,0 0-119,1-1 1,0 1-1,0 0 0,1 0 0,0 0 1,0 0-1,1 1 0,0 0 0,0-1 0,1 1 1,-2 9-1,4-16-595,0 0 0,0 0 0,1 0 0,-1 0 0,1 0 0,-1 0 0,1 0 0,-1 0 1,1 0-1,-1-1 0,1 1 0,0 0 0,-1 0 0,1-1 0,0 1 0,0 0 0,0-1 0,0 1 0,-1-1 0,1 1 0,0-1 0,0 0 1,0 1-1,0-1 0,0 0 0,0 1 0,0-1 0,0 0 0,0 0 0,0 0 0,0 0 0,1 0 0,42 0 1020,-35-1-794,3 0-157,0-1 0,0 0 0,0 0 0,-1-1 0,1-1 0,10-5 0,-17 7 17,0 0-1,0 0 0,0-1 0,0 1 0,-1-1 1,1-1-1,-1 1 0,0 0 0,0-1 1,0 0-1,-1 0 0,1 0 0,-1-1 1,0 1-1,4-8 0,-6 11-122,-1 1 0,0-1 1,1 0-1,-1 1 0,1-1 0,-1 0 0,0 0 0,0 1 1,1-1-1,-1 0 0,0 0 0,0 1 0,0-1 0,0 0 0,0 0 1,0 0-1,0 1 0,0-1 0,0 0 0,0 0 0,0 0 1,-1 1-1,1-1 0,0 0 0,0 1 0,-1-1 0,1 0 1,-1 0-1,1 1 0,0-1 0,-1 1 0,1-1 0,-1 0 1,0 1-1,1-1 0,-2 0 0,-27 0 1028,7 2-3427,21-1 2093,1 0 1,-1 0-1,1 0 1,-1 0-1,0 0 0,1-1 1,-1 1-1,1 0 1,-1 0-1,1 0 1,-1-1-1,1 1 1,-1 0-1,1-1 0,-1 1 1,1 0-1,0-1 1,-1 1-1,1 0 1,-1-1-1,1 1 1,0-1-1,-1 1 0,1-1 1,-1 0-1,0-5-7772</inkml:trace>
</inkml:ink>
</file>

<file path=ppt/ink/ink6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0:01.585"/>
    </inkml:context>
    <inkml:brush xml:id="br0">
      <inkml:brushProperty name="width" value="0.025" units="cm"/>
      <inkml:brushProperty name="height" value="0.025" units="cm"/>
      <inkml:brushProperty name="color" value="#E71224"/>
    </inkml:brush>
  </inkml:definitions>
  <inkml:trace contextRef="#ctx0" brushRef="#br0">63 0 1794,'0'0'20846,"-4"11"-20542,-10 16-331,7-14-98,0 0 0,1 0 0,0 1 0,1 0 0,0 0 0,-3 22 0,15-48-13845</inkml:trace>
</inkml:ink>
</file>

<file path=ppt/ink/ink6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0:02.473"/>
    </inkml:context>
    <inkml:brush xml:id="br0">
      <inkml:brushProperty name="width" value="0.025" units="cm"/>
      <inkml:brushProperty name="height" value="0.025" units="cm"/>
      <inkml:brushProperty name="color" value="#E71224"/>
    </inkml:brush>
  </inkml:definitions>
  <inkml:trace contextRef="#ctx0" brushRef="#br0">123 35 7687,'0'0'15332,"-8"2"-14382,4 0-756,-1 0 0,0 0-1,0 1 1,1-1 0,-1 1 0,1 0-1,0 1 1,-7 5 0,9-6-155,0-1 0,0 0 0,0 0 0,1 1 0,-1-1 0,1 1 0,-1 0 0,1-1 1,0 1-1,0 0 0,0-1 0,1 1 0,-1 0 0,1 0 0,-1 0 0,1 0 0,0 0 0,0 0 0,0 0 1,1 0-1,-1 0 0,1 2 0,1-3-37,0 0 0,0 0-1,0 0 1,0 0 0,0 0 0,1-1 0,-1 1 0,0-1 0,1 0 0,-1 0 0,1 0-1,4 2 1,24 14-208,-29-15 222,-1-1-1,0 1 0,0 0 1,0 0-1,0 1 1,0-1-1,0 0 0,-1 0 1,1 0-1,-1 1 0,1-1 1,-1 0-1,0 0 0,0 1 1,0-1-1,0 0 0,-1 0 1,1 1-1,0-1 1,-1 0-1,0 0 0,1 0 1,-1 1-1,0-1 0,0 0 1,0 0-1,-2 2 0,1-1 2,0 0 1,0 0-1,0 0 0,0 0 0,0-1 0,-1 1 0,1-1 0,-1 0 0,1 1 0,-1-1 0,0 0 0,0-1 0,0 1 0,0 0 0,-1-1 0,1 0 0,-4 2 0,-34-3 335,40 0-355,0-1 1,0 1-1,0 0 0,0 0 0,0-1 0,0 1 0,0-1 0,0 1 0,0-1 0,0 1 0,0-1 0,0 0 1,0 1-1,0-1 0,0 0 0,1 0 0,-1 0 0,0 1 0,0-1 0,1 0 0,-1 0 0,1 0 0,-1 0 0,1 0 1,-1 0-1,1-1 0,0 1 0,0 0 0,-1 0 0,1 0 0,0 0 0,0-2 0,4 0-10,-1-1-1,1 1 1,1 0-1,-1 0 1,0 1 0,1-1-1,-1 1 1,10-3-1,-1-1 29,13-10 98,40-29 0,-59 40 146,0-2 0,0 1 1,0-1-1,0 0 0,-1 0 0,0-1 0,-1 0 1,0 0-1,6-12 0,-11 19-200,1 0 0,0-1 1,-1 1-1,1 0 0,-1 0 0,0-1 0,1 1 0,-1 0 0,0 0 0,0-1 0,0 1 1,0 0-1,0-1 0,0 1 0,0 0 0,0-1 0,0 1 0,-1 0 0,1 0 0,0-1 1,-1 1-1,1 0 0,-1 0 0,0-1 0,1 1 0,-1 0 0,0 0 0,0 0 0,1 0 1,-1 0-1,0 0 0,0 0 0,0 1 0,0-1 0,0 0 0,-1 0 0,1 1 0,0-1 1,0 1-1,0-1 0,-1 1 0,1-1 0,0 1 0,-3 0 0,-6-2-154,-1 0 1,1 1-1,-1 1 0,-16 0 1,12 1-390,16-7-6141,10-6-1099</inkml:trace>
</inkml:ink>
</file>

<file path=ppt/ink/ink6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0:10.513"/>
    </inkml:context>
    <inkml:brush xml:id="br0">
      <inkml:brushProperty name="width" value="0.025" units="cm"/>
      <inkml:brushProperty name="height" value="0.025" units="cm"/>
      <inkml:brushProperty name="color" value="#E71224"/>
    </inkml:brush>
  </inkml:definitions>
  <inkml:trace contextRef="#ctx0" brushRef="#br0">71 0 15118,'0'0'11179,"-19"70"-10699,7-37-352,0 2-63,1-1-33,3-3 0,3-6-225,3-3-832,1-5-672,1-7-1730</inkml:trace>
</inkml:ink>
</file>

<file path=ppt/ink/ink6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0:11.183"/>
    </inkml:context>
    <inkml:brush xml:id="br0">
      <inkml:brushProperty name="width" value="0.025" units="cm"/>
      <inkml:brushProperty name="height" value="0.025" units="cm"/>
      <inkml:brushProperty name="color" value="#E71224"/>
    </inkml:brush>
  </inkml:definitions>
  <inkml:trace contextRef="#ctx0" brushRef="#br0">127 10 14286,'0'0'10233,"-8"-1"-9432,6 1-784,-1 0 0,0 0 0,0 0 0,0 0 0,1 0 0,-1 1-1,0-1 1,1 1 0,-1 0 0,0 0 0,1 0 0,-1 0 0,1 0 0,-1 0 0,1 1 0,0 0 0,0-1 0,-1 1 0,1 0 0,0 0-1,0 0 1,1 0 0,-1 0 0,0 0 0,1 1 0,-1-1 0,1 0 0,0 1 0,0-1 0,0 1 0,0 0 0,0-1 0,1 1-1,-1 0 1,1-1 0,-1 1 0,1 0 0,0 0 0,0-1 0,1 5 0,-1-6-17,1 0-1,-1 1 1,1-1-1,-1 0 1,1 0 0,-1 0-1,1 0 1,0-1 0,0 1-1,-1 0 1,1 0 0,0 0-1,0-1 1,0 1-1,0 0 1,0-1 0,0 1-1,0 0 1,0-1 0,0 1-1,0-1 1,0 0 0,2 1-1,38 10-787,-17-4-299,-22-7 1054,1 1 0,-2 0 0,1 0 0,0 0 0,0 0 0,0 0 0,0 0 0,-1 0 0,1 1 0,0-1 0,-1 1 1,1-1-1,-1 1 0,0 0 0,1-1 0,-1 1 0,0 0 0,0 0 0,0 0 0,1 3 0,-2-3 34,0 0 0,0 0-1,0 0 1,0 0 0,-1 0-1,1 0 1,0 0 0,-1 0 0,0 0-1,1 0 1,-1 0 0,0-1-1,0 1 1,0 0 0,0 0-1,0-1 1,-3 3 0,-1 2 149,-1 0 1,1-1 0,-2 0-1,1 0 1,0 0-1,-1-1 1,0 0 0,0-1-1,-14 6 1,-30-2 931,27-13-500,24 5-575,-1 1 0,1 0 0,0-1 0,-1 0 1,1 1-1,0-1 0,-1 1 0,1-1 1,0 1-1,0-1 0,0 1 0,0-1 0,-1 0 1,1 1-1,0-1 0,0 1 0,0-1 1,0 0-1,0 1 0,0-1 0,0 1 0,1-1 1,-1 0-1,0 1 0,0-1 0,0 1 1,1-1-1,-1 1 0,0-1 0,1 1 1,-1-1-1,0 1 0,1-1 0,0 0 0,4-4-5,0 0 0,1 0 0,-1 1 0,1 0 0,0 0 0,1 0 0,-1 1 0,13-5 0,10-6-4,-5 1-49,-12 7 119,1 0 1,-1-1 0,0-1 0,-1 0-1,0 0 1,0-1 0,-1 0 0,0-1 0,-1 0-1,9-12 1,-17 21 27,-1 0 0,1 0-1,0 0 1,-1 0 0,1 0 0,-1 0 0,0 0-1,1 0 1,-1 0 0,0-1 0,0 1 0,1 0-1,-1 0 1,0 0 0,0 0 0,0 0-1,0-1 1,-1 1 0,1 0 0,0 0 0,0 0-1,-1 0 1,1 0 0,-1 0 0,0-2-1,0 2-29,0 0-1,-1 0 0,1-1 0,-1 1 1,1 0-1,-1 0 0,0 0 0,1 0 1,-1 1-1,0-1 0,0 0 0,1 1 1,-1-1-1,-2 1 0,-10-2-32,-1 0 0,1 2 1,-20 1-1,19-1 155,-13 2-555,20-1-6969,17-2-1803</inkml:trace>
</inkml:ink>
</file>

<file path=ppt/ink/ink6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24.098"/>
    </inkml:context>
    <inkml:brush xml:id="br0">
      <inkml:brushProperty name="width" value="0.025" units="cm"/>
      <inkml:brushProperty name="height" value="0.025" units="cm"/>
      <inkml:brushProperty name="color" value="#66CC00"/>
    </inkml:brush>
  </inkml:definitions>
  <inkml:trace contextRef="#ctx0" brushRef="#br0">27 1 6374,'0'0'17595,"-5"2"-16004,-15 9-128,20-10-1398,0-1 1,0 0 0,0 1-1,-1-1 1,1 0-1,0 0 1,0 1 0,0-1-1,0 0 1,0 1-1,0-1 1,0 1 0,0-1-1,0 0 1,0 1-1,0-1 1,0 0 0,0 1-1,0-1 1,0 0-1,0 1 1,0-1-1,1 0 1,-1 0 0,0 1-1,0-1 1,0 0-1,1 1 1,-1-1 0,0 0-1,0 0 1,0 1-1,1-1 1,-1 0 0,0 0-1,1 0 1,-1 1-1,0-1 1,0 0-1,1 0 1,-1 0 0,0 0-1,1 0 1,-1 0-1,0 0 1,1 1 0,-1-1-1,0 0 1,1 0-1,0-1 1,17 9 838,9-1-712,0-2 1,0-1-1,0-1 0,1-1 0,-1-2 1,35-3-1,9 1-43,258 2-149,-329 1-264,0-1-1,1 1 1,-1 0-1,0-1 1,0 1-1,0-1 1,0 1 0,0-1-1,1 1 1,-1 0-1,0-1 1,0 1-1,0 0 1,0-1 0,-1 1-1,1-1 1,0 1-1,0-1 1,0 1-1,0 0 1,-1-1 0,1 1-1,0-1 1,0 1-1,-1-1 1,1 1-1,0-1 1,-1 1 0,0 0-1,-5 3-6952</inkml:trace>
</inkml:ink>
</file>

<file path=ppt/ink/ink6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30.879"/>
    </inkml:context>
    <inkml:brush xml:id="br0">
      <inkml:brushProperty name="width" value="0.025" units="cm"/>
      <inkml:brushProperty name="height" value="0.025" units="cm"/>
      <inkml:brushProperty name="color" value="#66CC00"/>
    </inkml:brush>
  </inkml:definitions>
  <inkml:trace contextRef="#ctx0" brushRef="#br0">181 104 3940,'0'0'5888,"0"-10"-3347,0 10-2510,3-42 2599,-3 5 4265,0 36-6765,0 0 1,-1 0-1,1 0 1,0 1-1,-1-1 1,1 0-1,-1 1 0,1-1 1,-1 0-1,1 1 1,-1-1-1,0 0 1,1 1-1,-1-1 1,0 1-1,1-1 1,-1 1-1,0-1 1,0 1-1,0 0 0,1 0 1,-1-1-1,0 1 1,0 0-1,0 0 1,0 0-1,0 0 1,1 0-1,-1 0 1,0 0-1,0 0 1,0 0-1,0 0 1,0 0-1,1 0 0,-1 1 1,0-1-1,0 0 1,0 1-1,1-1 1,-2 1-1,-37 16 354,27-6-402,1 1 1,0 0-1,0 1 1,2 0 0,0 1-1,0 0 1,-9 21-1,14-26-73,0 0 0,0 1 0,1 0 0,0 0 0,1 0 0,0 0-1,1 0 1,0 0 0,0 0 0,1 0 0,0 1 0,1-1 0,2 11-1,-2-18 1,1-1-1,-1 1 1,0-1-1,1 1 0,-1-1 1,1 0-1,0 1 0,-1-1 1,1 0-1,0 0 0,1 0 1,-1-1-1,0 1 0,0 0 1,1-1-1,-1 0 1,1 1-1,-1-1 0,1 0 1,0 0-1,-1-1 0,1 1 1,0 0-1,0-1 0,-1 0 1,1 1-1,0-1 1,0 0-1,5-1 0,-3 1 83,-1-1 0,0 1 0,1-1 0,-1 1 0,0-1 0,0 0 1,0-1-1,1 1 0,-1-1 0,-1 0 0,1 0 0,0 0 0,0 0 0,-1-1 0,1 0 0,-1 1 0,0-1 0,6-7 0,-8 10-30,-1-1 0,1 1 0,-1-1 0,0 0 0,1 1 0,-1-1 0,1 0 0,-1 1 0,0-1 0,0 0 0,1 1 0,-1-1 0,0 0 0,0 1-1,0-1 1,0 0 0,0 0 0,0 1 0,0-1 0,0 0 0,0 0 0,0 1 0,0-1 0,0 0 0,0 1 0,-1-1 0,1 0 0,0 1 0,0-1 0,-1 0 0,1 1 0,-1-1 0,1 0 0,-1 1 0,1-1 0,-1 1 0,1-1 0,-1 1 0,1-1 0,-1 1 0,1-1 0,-1 1-1,0 0 1,1-1 0,-2 1 0,-3-2-284,1 1-1,0 1 1,-1-1-1,1 1 0,-1-1 1,1 1-1,-7 1 0,-16 3-5366,65-9-3010,-14-3 2984,0-1-2306</inkml:trace>
</inkml:ink>
</file>

<file path=ppt/ink/ink6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31.225"/>
    </inkml:context>
    <inkml:brush xml:id="br0">
      <inkml:brushProperty name="width" value="0.025" units="cm"/>
      <inkml:brushProperty name="height" value="0.025" units="cm"/>
      <inkml:brushProperty name="color" value="#66CC00"/>
    </inkml:brush>
  </inkml:definitions>
  <inkml:trace contextRef="#ctx0" brushRef="#br0">45 111 11627,'0'0'10826,"1"-8"-9128,0-29-374,-1 37-1296,0 0 1,0-1-1,1 1 0,-1 0 1,0 0-1,0-1 1,0 1-1,0 0 0,0-1 1,0 1-1,0-1 0,0 1 1,0 0-1,0-1 1,0 1-1,0 0 0,0-1 1,0 1-1,0 0 1,0-1-1,0 1 0,0 0 1,0-1-1,0 1 1,-1 0-1,1-1 0,0 1 1,0 0-1,0 0 1,-1-1-1,1 1 0,0 0 1,0 0-1,-1-1 0,1 1 1,0 0-1,-1 0 1,1 0-1,0-1 0,0 1 1,-1 0-1,1 0 1,0 0-1,-1 0 0,1 0 1,0 0-1,-1 0 1,1 0-1,-1 0 0,1 0 1,0 0-1,-1 0 1,1 0-1,0 0 0,-1 0 1,1 0-1,0 0 0,-1 0 1,1 0-1,0 0 1,-1 1-1,1-1 0,0 0 1,0 0-1,-1 0 1,1 1-1,0-1 0,-13 13-79,9-5 82,1 0 1,0 0 0,0 0-1,1 1 1,0-1-1,0 1 1,1-1 0,0 1-1,1-1 1,0 1-1,1 9 1,-1-17-29,0 0 0,0 0 0,0 0 0,1 0 0,-1 0 0,0 0 0,1 0-1,-1 0 1,1 0 0,-1-1 0,1 1 0,-1 0 0,1 0 0,0 0 0,-1-1 0,1 1 0,0 0 0,0-1 0,-1 1 0,1-1 0,0 1 0,0-1 0,0 1 0,0-1 0,0 1-1,1-1 1,30-2 217,-24 0-152,0-1-1,0 0 1,0 0-1,-1-1 1,12-7 0,-7 1 134,-1 1 1,0-1-1,18-22 1,-26 28-8,-1 1-1,1-1 1,-1 0-1,1 1 1,-1-1 0,0-1-1,-1 1 1,1 0-1,-1 0 1,0-1 0,0 1-1,0 0 1,-1-1 0,1 1-1,-1-1 1,0 1-1,-1-7 1,0 9-191,0 1 0,0-1-1,0 1 1,0 0 0,0-1 0,0 1-1,0 0 1,-1 0 0,1 0 0,0 0-1,-1 0 1,1 0 0,-1 0 0,1 0 0,-1 1-1,0-1 1,1 1 0,-1-1 0,0 1-1,1-1 1,-3 1 0,-41-7-675,41 7 282,-16-1-6642,14 1-1120</inkml:trace>
</inkml:ink>
</file>

<file path=ppt/ink/ink6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39.062"/>
    </inkml:context>
    <inkml:brush xml:id="br0">
      <inkml:brushProperty name="width" value="0.025" units="cm"/>
      <inkml:brushProperty name="height" value="0.025" units="cm"/>
      <inkml:brushProperty name="color" value="#66CC00"/>
    </inkml:brush>
  </inkml:definitions>
  <inkml:trace contextRef="#ctx0" brushRef="#br0">84 130 2659,'0'0'1275,"9"-6"-191,-2 1-895,41-31 3568,-36 27-1769,-1-1 0,0 0-1,0 0 1,17-24 0,-28 34-1863,0 0 0,0 0 0,1 0 0,-1 0 0,0 0 0,0-1 0,0 1 0,0 0 1,1 0-1,-1 0 0,0-1 0,0 1 0,0 0 0,0 0 0,0 0 0,0-1 0,0 1 0,1 0 0,-1 0 0,0-1 0,0 1 0,0 0 0,0 0 0,0-1 0,0 1 0,0 0 0,0 0 0,0-1 0,0 1 0,-1 0 0,1 0 0,0-1 0,0 1 0,0 0 0,0 0 0,0-1 0,0 1 0,0 0 0,-1 0 0,1 0 1,0-1-1,0 1 0,0 0 0,0 0 0,-1 0 0,1-1 0,-16 3 1395,-17 11-1262,15-2 180,0 0 0,1 1-1,1 1 1,-30 30 0,40-37-362,0 1 1,1-1 0,0 1 0,0 1 0,1-1-1,0 1 1,0-1 0,1 1 0,0 0-1,0 0 1,1 0 0,0 1 0,0-1-1,1 1 1,0 8 0,1-14-67,1-1 0,0 1 1,0-1-1,0 0 0,0 1 0,0-1 0,1 0 1,-1 1-1,1-1 0,-1 0 0,1 0 0,0 0 0,0 0 1,0-1-1,0 1 0,0 0 0,0-1 0,0 1 1,1-1-1,-1 0 0,0 0 0,1 0 0,-1 0 1,1 0-1,-1-1 0,1 1 0,0-1 0,4 1 1,-2 0 8,0 0 0,1 0 1,-1-1-1,0 1 1,1-1-1,-1 0 1,0-1-1,0 1 1,1-1-1,-1 0 0,0-1 1,0 1-1,0-1 1,5-2-1,-8 2-7,0 1-1,-1 0 1,1 0 0,-1-1-1,1 1 1,-1-1-1,0 1 1,1-1-1,-1 0 1,0 1-1,0-1 1,0 0 0,0 0-1,-1 0 1,1 0-1,-1 1 1,1-1-1,-1 0 1,1 0 0,-1 0-1,0 0 1,0 0-1,0 0 1,0-1-1,0 1 1,-1 0 0,1 0-1,0 1 1,-1-1-1,0 0 1,1 0-1,-1 0 1,0 0-1,0 0 1,0 1 0,0-1-1,0 0 1,-1 1-1,1-1 1,0 1-1,-1-1 1,1 1 0,-1 0-1,1-1 1,-1 1-1,0 0 1,0 0-1,1 0 1,-1 1 0,0-1-1,0 0 1,0 1-1,-4-2 1,0 2-35,-1 0 1,1 0 0,-1 0-1,0 1 1,1 0-1,0 0 1,-1 1-1,-6 2 1,11-3-141,0 0 0,0 0 0,0 0 1,0 0-1,0 0 0,0 0 0,0 0 0,0 1 0,1-1 0,-1 1 1,1-1-1,-1 1 0,1 0 0,0-1 0,-1 1 0,1 0 0,0 0 1,0 0-1,0 0 0,0 0 0,1 0 0,-1 0 0,1 0 0,-1 0 1,1 1-1,0-1 0,-1 4 0,1-5-10,1-1 0,-1 1 1,0 0-1,0-1 0,0 1 0,0 0 0,1-1 0,-1 1 1,0-1-1,1 1 0,-1-1 0,0 1 0,1-1 1,-1 1-1,1-1 0,-1 1 0,0-1 0,1 1 0,-1-1 1,1 0-1,0 1 0,-1-1 0,1 0 0,-1 1 1,1-1-1,-1 0 0,1 0 0,0 1 0,-1-1 0,1 0 1,0 0-1,-1 0 0,1 0 0,0 0 0,-1 0 1,1 0-1,-1 0 0,2-1 0,0 1-374,21 1-5715</inkml:trace>
</inkml:ink>
</file>

<file path=ppt/ink/ink6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39.407"/>
    </inkml:context>
    <inkml:brush xml:id="br0">
      <inkml:brushProperty name="width" value="0.025" units="cm"/>
      <inkml:brushProperty name="height" value="0.025" units="cm"/>
      <inkml:brushProperty name="color" value="#66CC00"/>
    </inkml:brush>
  </inkml:definitions>
  <inkml:trace contextRef="#ctx0" brushRef="#br0">104 52 18193,'0'0'897,"-9"2"422,2 0-1244,-2 1 324,1-1 1,0 1-1,0 0 0,-14 9 0,19-11-326,1 1 0,0-1 1,-1 1-1,1 0 0,0 0 1,0 0-1,1 0 0,-1 0 1,0 0-1,1 0 1,-1 1-1,1-1 0,0 1 1,0-1-1,0 1 0,0-1 1,0 1-1,0 0 0,1 0 1,-1-1-1,1 1 1,0 3-1,0-3 61,-1-1 0,1 1 0,1 0 0,-1 0 0,0 0 0,1-1 0,-1 1 0,1 0 0,0-1 0,0 1 0,0 0 0,0-1 0,0 1 0,1-1 0,-1 0 0,1 1 0,-1-1 0,4 3 0,-2-3-80,0 0 1,1 0-1,-1-1 0,0 1 0,1-1 0,-1 0 0,1 0 0,0 0 1,-1 0-1,1-1 0,0 1 0,-1-1 0,8-1 0,-2 1 3,1-2 0,0 1-1,-1-1 1,1-1 0,-1 0-1,1 0 1,-1 0 0,0-2 0,0 1-1,-1-1 1,14-10 0,-15 11-1,-1-1 1,0 0-1,-1 0 1,1 0-1,-1 0 1,0-1 0,-1 0-1,1 0 1,-1-1-1,0 1 1,-1-1 0,1 0-1,-1 0 1,-1 0-1,4-13 1,-6 18-35,0 1 0,1 0 0,-1-1 0,0 1 0,-1 0 1,1-1-1,0 1 0,0 0 0,0-1 0,-1 1 0,1 0 0,-1-1 0,1 1 0,-1 0 1,1 0-1,-1 0 0,0 0 0,0-1 0,1 1 0,-1 0 0,0 0 0,0 0 1,0 1-1,0-1 0,-2-1 0,-1 0 2,0 0 1,0 0-1,0 1 0,0-1 1,0 1-1,0 0 0,0 0 1,-7 0-1,-4 0-381,-1 1-1,1 1 1,-28 4 0,2 7-2756,-1 1-2722</inkml:trace>
</inkml:ink>
</file>

<file path=ppt/ink/ink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9.225"/>
    </inkml:context>
    <inkml:brush xml:id="br0">
      <inkml:brushProperty name="width" value="0.025" units="cm"/>
      <inkml:brushProperty name="height" value="0.025" units="cm"/>
    </inkml:brush>
  </inkml:definitions>
  <inkml:trace contextRef="#ctx0" brushRef="#br0">1 61 18097,'0'0'9930,"71"-17"-8329,-10 7-768,9 2-641,5-1-192,1 3-833,-7 1-2242,-15 3-2338,-9-1-3235</inkml:trace>
</inkml:ink>
</file>

<file path=ppt/ink/ink6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43.456"/>
    </inkml:context>
    <inkml:brush xml:id="br0">
      <inkml:brushProperty name="width" value="0.025" units="cm"/>
      <inkml:brushProperty name="height" value="0.025" units="cm"/>
      <inkml:brushProperty name="color" value="#66CC00"/>
    </inkml:brush>
  </inkml:definitions>
  <inkml:trace contextRef="#ctx0" brushRef="#br0">19 39 7143,'0'0'22234,"8"-7"-21641,-4 4-526,1-1 1,-1 1 0,1 0-1,0 0 1,0 1-1,0-1 1,0 1 0,0 0-1,1 1 1,-1-1-1,1 1 1,-1 0 0,1 0-1,8 0 1,-8 1-55,1 0 0,0 1 0,-1 0 0,1 0 0,-1 0-1,10 3 1,-15-3-14,0-1 0,0 0 0,-1 1 0,1-1 0,0 1 0,0-1 0,0 1-1,-1 0 1,1-1 0,0 1 0,-1 0 0,1-1 0,0 1 0,-1 0 0,1 0-1,-1-1 1,1 1 0,-1 0 0,1 0 0,-1 0 0,1 1 0,-1 0 2,-1-1 1,1 1-1,0 0 1,0 0-1,-1-1 0,1 1 1,-1-1-1,1 1 1,-1 0-1,0-1 1,0 1-1,1-1 1,-1 1-1,0-1 1,0 0-1,-3 3 1,-3 3 118,-1 0 1,0 0 0,0 0-1,-17 9 1,16-10 70,0 0 0,0 0 0,1 1 0,-12 11 1,20-17-190,0-1 1,0 0 0,-1 1-1,1-1 1,0 0 0,0 1-1,0-1 1,-1 0 0,1 1-1,0-1 1,0 1 0,0-1-1,0 0 1,0 1 0,0-1-1,0 1 1,0-1 0,0 1-1,0-1 1,0 0 0,0 1-1,0-1 1,0 1 0,0-1-1,1 0 1,-1 1 0,0-1-1,0 0 1,0 1 0,1-1-1,-1 1 1,0-1 0,0 0-1,1 0 1,-1 1 0,0-1-1,1 0 1,-1 1 0,0-1-1,1 0 1,-1 0 0,0 0 0,1 0-1,-1 1 1,1-1 0,-1 0-1,0 0 1,1 0 0,-1 0-1,1 0 1,-1 0 0,0 0-1,1 0 1,-1 0 0,1 0-1,35 5-90,-23-3-48,-3 0-53,0 0 1,0 1 0,-1 0-1,11 5 1,-19-7 187,0-1 0,0 0 0,1 1 0,-1 0 0,0-1 0,0 1 0,1 0 0,-1-1 0,0 1 0,0 0 0,0 0 0,0 0 0,0 0 0,0 0 0,0 0 0,0 0 0,-1 1 0,1-1 1,0 0-1,-1 0 0,1 1 0,-1-1 0,1 0 0,-1 0 0,0 1 0,1-1 0,-1 1 0,0-1 0,0 0 0,0 1 0,0-1 0,0 1 0,0-1 0,-1 0 0,1 1 0,0-1 0,-1 0 0,1 1 0,-1-1 0,1 0 0,-2 3 1,-1-1 45,0 0 1,0-1 0,0 1-1,0 0 1,0-1 0,-1 0-1,1 0 1,-1 0 0,1 0-1,-1 0 1,0-1 0,0 1-1,-4 0 1,-57 12 492,57-13-525,5 0-13,-5 0 0,0 1 0,0-1 0,0-1 0,0 0 0,0 0 0,-10-2 0,42-13-2306,39-10-7079,-25 7 1409</inkml:trace>
</inkml:ink>
</file>

<file path=ppt/ink/ink6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43.819"/>
    </inkml:context>
    <inkml:brush xml:id="br0">
      <inkml:brushProperty name="width" value="0.025" units="cm"/>
      <inkml:brushProperty name="height" value="0.025" units="cm"/>
      <inkml:brushProperty name="color" value="#66CC00"/>
    </inkml:brush>
  </inkml:definitions>
  <inkml:trace contextRef="#ctx0" brushRef="#br0">69 18 14638,'0'0'13415,"-8"7"-12646,3-4-649,0 1 0,1 0 0,0 0 0,-1 0 0,2 0 0,-1 1 0,0-1 0,1 1 0,0 0 0,0 0 0,0 1 0,1-1 0,0 0 0,0 1 0,0 0 0,1-1-1,0 1 1,-1 9 0,1-13-86,1 1 0,-1-1 0,1 1 0,0-1 1,0 1-1,0-1 0,0 1 0,1-1 0,-1 0 0,1 1 0,0-1 0,-1 0 0,1 1 0,0-1 0,0 0 0,0 0 0,1 1 0,-1-1 0,0 0 0,1 0 0,0-1 0,-1 1 0,1 0 0,0 0 0,0-1 0,0 1 0,0-1 0,0 0 0,0 1 0,0-1 0,0 0 0,1 0 0,-1-1 0,0 1 0,1 0 0,-1-1 0,1 1 0,-1-1 0,0 0 0,1 0 0,-1 0 0,6-1 0,-3 2-29,1-1 1,0 1-1,-1-2 0,1 1 1,0 0-1,0-1 1,-1 0-1,1-1 0,-1 1 1,1-1-1,-1 0 0,0-1 1,0 1-1,0-1 0,0 0 1,0 0-1,0 0 0,-1-1 1,0 0-1,1 0 0,-1 0 1,-1 0-1,1-1 0,-1 1 1,1-1-1,-1 0 0,-1 0 1,1 0-1,-1 0 0,0 0 1,0-1-1,0 1 0,-1-1 1,0 0-1,0 1 0,0-1 1,-1-6-1,0 10 0,0 0 0,0 0 0,-1 0 0,1 0 0,-1-1 0,1 1 0,-1 0 0,0 0 0,0 0 0,1 0 0,-2 1-1,1-1 1,0 0 0,0 0 0,-1 0 0,1 1 0,0-1 0,-1 1 0,0-1 0,-3-1 0,1 0 7,-1 0-1,0 1 1,0 0-1,0 0 1,0 0 0,0 0-1,0 1 1,-9-1-1,7 1-85,0 0-1,0 0 1,0 1 0,0 0-1,0 1 1,0-1 0,0 1-1,0 1 1,0-1 0,0 1-1,0 0 1,1 1 0,-11 5-1,0 5-5002,2-2-4484</inkml:trace>
</inkml:ink>
</file>

<file path=ppt/ink/ink6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47.280"/>
    </inkml:context>
    <inkml:brush xml:id="br0">
      <inkml:brushProperty name="width" value="0.025" units="cm"/>
      <inkml:brushProperty name="height" value="0.025" units="cm"/>
      <inkml:brushProperty name="color" value="#66CC00"/>
    </inkml:brush>
  </inkml:definitions>
  <inkml:trace contextRef="#ctx0" brushRef="#br0">1 78 8168,'0'0'11798,"7"-9"-9428,-3 3-2100,1 1 0,-1 0 1,1 0-1,0 0 0,1 0 1,-1 1-1,1 0 0,0 0 0,-1 0 1,2 1-1,-1 0 0,0 0 1,1 1-1,-1-1 0,1 1 0,0 1 1,0-1-1,8 0 0,-13 2-195,0 0 0,0 0-1,-1 0 1,1 0 0,0 0-1,0 0 1,0 1-1,-1-1 1,1 0 0,0 1-1,0-1 1,-1 1 0,1 0-1,0 0 1,-1 0 0,1-1-1,-1 2 1,1-1-1,-1 0 1,0 0 0,1 0-1,-1 1 1,0-1 0,0 0-1,0 1 1,0-1 0,0 1-1,0-1 1,0 1-1,0 0 1,-1-1 0,1 1-1,0 0 1,-1 0 0,0 0-1,1-1 1,-1 1 0,0 0-1,0 0 1,0 0-1,0-1 1,0 1 0,-1 0-1,1 0 1,-1 0 0,1-1-1,-1 1 1,1 0 0,-1-1-1,0 1 1,0 0 0,0-1-1,-2 3 1,-13 15 682,12-15-733,0 0 1,1 0 0,-1 0-1,1 0 1,0 1 0,-4 7-1,7-11-32,0 0-1,-1 0 0,1 0 0,0 0 1,0 0-1,0 0 0,0 0 0,0 0 0,0 0 1,0 0-1,0 1 0,1-1 0,-1 0 1,0 0-1,0 0 0,1 0 0,-1 0 0,1 0 1,-1 0-1,1 0 0,0-1 0,-1 1 1,1 0-1,0 0 0,-1 0 0,1 0 0,0-1 1,0 1-1,0 0 0,0-1 0,0 1 0,0-1 1,0 1-1,0-1 0,0 1 0,0-1 1,0 0-1,1 1 0,49 11-661,-22-6 102,-28-6 577,0 1 0,0-1 0,0 1 0,0-1 1,-1 1-1,1-1 0,0 1 0,0 0 1,-1-1-1,1 1 0,0 0 0,-1 0 0,1 0 1,-1-1-1,1 1 0,-1 0 0,1 0 1,-1 0-1,1 0 0,-1 0 0,0 0 0,0 0 1,1 0-1,-1 0 0,0 0 0,0 0 1,0 0-1,0 0 0,0 0 0,0 0 0,-1 0 1,1 0-1,0 0 0,0 0 0,-1 0 1,1 0-1,-1-1 0,1 1 0,0 0 0,-2 1 1,-20 36 1149,16-32-1139,-1 0 0,0-1 0,0 0 0,0-1 0,0 1 0,-1-1 0,0 0 0,0-1 0,0 0-1,0 0 1,0-1 0,-1 0 0,1-1 0,-1 0 0,1 0 0,-1 0 0,1-1 0,-10-1 0,18 1-24,0 0-1,0-1 1,-1 1 0,1 0-1,0 0 1,0 0 0,0 0-1,-1 0 1,1-1 0,0 1-1,0 0 1,0 0 0,-1 0-1,1-1 1,0 1 0,0 0-1,0 0 1,0-1-1,0 1 1,0 0 0,0 0-1,-1-1 1,1 1 0,0 0-1,0 0 1,0-1 0,0 1-1,0 0 1,0 0 0,0-1-1,0 1 1,0 0 0,1 0-1,-1-1 1,0 1 0,0 0-1,0 0 1,0-1 0,0 1-1,0 0 1,0 0 0,1-1-1,-1 1 1,0 0 0,0 0-1,0 0 1,0-1 0,1 1-1,-1 0 1,0 0-1,0 0 1,1 0 0,-1 0-1,0 0 1,0-1 0,1 1-1,-1 0 1,0 0 0,13-13-1662,25-15-8658,-11 9 1238</inkml:trace>
</inkml:ink>
</file>

<file path=ppt/ink/ink6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47.640"/>
    </inkml:context>
    <inkml:brush xml:id="br0">
      <inkml:brushProperty name="width" value="0.025" units="cm"/>
      <inkml:brushProperty name="height" value="0.025" units="cm"/>
      <inkml:brushProperty name="color" value="#66CC00"/>
    </inkml:brush>
  </inkml:definitions>
  <inkml:trace contextRef="#ctx0" brushRef="#br0">105 1 20692,'0'0'9374,"-9"4"-8557,4-2-781,1 0 0,-1 0 0,1 0 0,0 1 0,0-1 0,0 1 1,0 0-1,0 1 0,1-1 0,0 1 0,-1-1 0,1 1 0,0 0 0,1 0 1,-1 0-1,1 0 0,0 1 0,0-1 0,0 1 0,0 0 0,1-1 1,0 1-1,0 0 0,0 0 0,0 6 0,1-6-8,-1 1 0,1-1 1,0 0-1,0 0 0,0 0 0,0 0 0,1 0 0,0 0 1,0 1-1,1-2 0,-1 1 0,1 0 0,0 0 1,1 0-1,-1-1 0,6 8 0,-5-9-26,0 0-1,1-1 1,-1 1-1,1-1 1,0 0 0,0 0-1,0 0 1,0 0-1,0-1 1,0 1 0,0-1-1,0 0 1,0-1-1,1 1 1,-1-1 0,0 1-1,1-1 1,-1-1-1,0 1 1,6-2 0,-3 1 12,0-1-1,-1 0 1,1 0 0,-1-1 0,1 0 0,-1 0 0,0-1 0,0 1 0,0-1 0,-1 0 0,0-1 0,1 0 0,-1 0 0,-1 0 0,1 0 0,-1-1 0,0 1 0,0-1 0,-1 0 0,1 0 0,-2-1-1,1 1 1,0-1 0,-1 1 0,-1-1 0,1 0 0,-1 0 0,0 1 0,0-1 0,-1-10 0,-1 16-14,1-1 0,-1 0 0,0 0 0,0 0 0,0 1 0,0-1 0,0 0 0,-1 1 0,1-1 0,0 1 0,-1 0 0,1-1 0,-1 1 0,1 0 0,-1 0 0,0 0 0,0 0 0,1 0 0,-1 0 0,0 0 0,0 1 0,0-1 0,0 1 0,0-1 0,0 1 0,0 0 0,0 0 0,0 0 0,-2 0 0,-7-1 0,0 1 0,1 0 0,-1 1 0,-12 2 0,15-1-311,0 0 0,1 1-1,-1 0 1,1 0 0,-14 8 0,-32 27-5312,18-5-3415</inkml:trace>
</inkml:ink>
</file>

<file path=ppt/ink/ink6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52.591"/>
    </inkml:context>
    <inkml:brush xml:id="br0">
      <inkml:brushProperty name="width" value="0.025" units="cm"/>
      <inkml:brushProperty name="height" value="0.025" units="cm"/>
      <inkml:brushProperty name="color" value="#66CC00"/>
    </inkml:brush>
  </inkml:definitions>
  <inkml:trace contextRef="#ctx0" brushRef="#br0">1 39 2947,'0'0'20846,"8"-5"-19015,-1 0-1562,1 1 0,0 0 0,0 0 0,0 1 0,0 0 0,1 0 0,-1 1 0,1 0 0,-1 1 0,1 0 0,0 0 0,9 1 0,-14 0-194,-1-1 0,1 2-1,0-1 1,0 0 0,-1 1 0,1 0 0,0 0 0,-1 0-1,1 0 1,-1 0 0,1 1 0,-1 0 0,0-1-1,0 1 1,0 0 0,4 4 0,-5-4 16,-1 0-1,0 0 1,1 0 0,-1 1-1,0-1 1,0 0 0,0 1 0,-1-1-1,1 0 1,-1 1 0,1-1-1,-1 1 1,0-1 0,0 1-1,0-1 1,0 1 0,0-1-1,0 1 1,-1-1 0,1 1 0,-1-1-1,0 1 1,0-1 0,0 0-1,-2 5 1,-12 12-72,13-17-19,0 1 0,0-1 0,1 0-1,-1 0 1,0 1 0,1-1-1,-1 1 1,1 0 0,0-1-1,-2 6 1,53 4-753,-47-12 766,1 1-1,0 0 0,-1 1 1,0-1-1,1 0 1,-1 1-1,0 0 0,1 0 1,-1 0-1,0 0 1,-1 0-1,1 1 0,0-1 1,-1 1-1,1 0 1,-1 0-1,0 0 0,0 0 1,0 0-1,3 7 1,-4-8 2,-1 1 0,0-1 1,0 1-1,0 0 0,0-1 1,0 1-1,0-1 1,-1 1-1,1-1 0,-1 0 1,0 1-1,0-1 1,0 1-1,0-1 0,0 0 1,0 0-1,-1 0 1,1 1-1,-1-1 0,1-1 1,-1 1-1,0 0 1,0 0-1,0-1 0,0 1 1,0-1-1,0 1 0,0-1 1,0 0-1,-1 0 1,-3 2-1,-4 1-15,1 0 0,-1-1 0,0 0 0,0-1 0,0 1 0,0-2 0,0 0 0,0 0 0,-1-1 0,1 0 0,0 0 0,-16-4 0,25 4-83,0 0 0,0-1-1,-1 1 1,1 0 0,0-1 0,0 1 0,0-1 0,0 0-1,0 1 1,0-1 0,0 0 0,0 1 0,0-1 0,1 0-1,-1 0 1,0 0 0,-1-1 0,2 1-79,0 1 0,0-1 0,0 1 0,0-1 0,0 0 0,0 1 0,0-1 0,0 0 0,0 1 0,0-1 0,0 0 0,0 1 0,0-1 0,0 1 0,1-1 0,-1 0 1,0 1-1,0-1 0,1 1 0,-1-1 0,0 1 0,1-2 0,30-23-9377,-13 15-427</inkml:trace>
</inkml:ink>
</file>

<file path=ppt/ink/ink6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53.060"/>
    </inkml:context>
    <inkml:brush xml:id="br0">
      <inkml:brushProperty name="width" value="0.025" units="cm"/>
      <inkml:brushProperty name="height" value="0.025" units="cm"/>
      <inkml:brushProperty name="color" value="#66CC00"/>
    </inkml:brush>
  </inkml:definitions>
  <inkml:trace contextRef="#ctx0" brushRef="#br0">126 13 13773,'0'0'17072,"-9"1"-15871,3 0-1169,1 1-1,-1-1 0,0 1 1,1 0-1,0 0 0,-1 1 1,1 0-1,0 0 0,0 0 1,0 0-1,1 1 0,-1 0 1,1 0-1,0 0 0,0 0 1,0 1-1,1 0 0,-1-1 1,1 1-1,0 1 0,1-1 1,-4 9-1,3-8-31,1-1 0,1 0 0,-1 1 0,1-1 0,0 1 0,0 0 0,1 0 0,-1-1 0,1 1 0,1 6 0,-1-10 0,1 0 0,0 0 0,-1 0 0,1-1 0,0 1 0,0 0 0,0-1 0,0 1 0,0 0 0,0-1 0,0 1 0,1-1 0,-1 0 0,1 1 0,-1-1 0,1 0 0,-1 0 0,1 0 0,0 0 0,-1 0 0,1 0 0,0 0 0,0-1 0,0 1 0,-1-1 0,1 1 0,0-1 0,0 0 0,0 0 0,0 1 0,0-1 0,2-1 0,7 1 0,1 0 0,-1-1 0,0 0 0,1-1 0,-1-1 0,0 1 0,0-2 0,-1 1 0,1-2 0,15-8 0,-20 10 0,-2 0 0,1 0 0,0 0 0,0-1 0,-1 0 0,0 0 0,0 0 0,0 0 0,0-1 0,-1 0 0,0 1 0,0-1 0,0-1 0,0 1 0,-1 0 0,0 0 0,0-1 0,0 0 0,-1 1 0,0-1 0,0 0 0,0-9 0,-1 13 0,0 0 0,0 1 0,0-1 0,-1 0 0,1 0 0,-1 1 0,1-1 0,-1 0 0,0 1 0,1-1 0,-1 1 0,0-1 0,0 1 0,0-1 0,0 1 0,-1 0 0,1-1 0,0 1 0,0 0 0,-4-2 0,1 0 0,0 1 0,-1 0 0,0-1 0,1 2 0,-1-1 0,0 0 0,-7 0 0,0 0 0,1 1 0,0 0 0,0 0 0,0 2 0,0-1 0,-17 4 0,-4 10-1575,13 0-2455,1 2-4651</inkml:trace>
</inkml:ink>
</file>

<file path=ppt/ink/ink6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58.389"/>
    </inkml:context>
    <inkml:brush xml:id="br0">
      <inkml:brushProperty name="width" value="0.025" units="cm"/>
      <inkml:brushProperty name="height" value="0.025" units="cm"/>
      <inkml:brushProperty name="color" value="#66CC00"/>
    </inkml:brush>
  </inkml:definitions>
  <inkml:trace contextRef="#ctx0" brushRef="#br0">223 15 7239,'0'0'22384,"-9"-4"-21845,6 3-499,1-1 0,-1 1 0,0 0 1,0 0-1,0 0 0,0 0 0,1 0 0,-1 1 1,-1-1-1,1 1 0,0 0 0,0 0 0,0 0 1,0 0-1,0 1 0,0-1 0,0 1 0,0-1 1,0 1-1,1 0 0,-1 1 0,0-1 0,0 0 1,1 1-1,-1-1 0,1 1 0,-1 0 0,1 0 0,0 0 1,-1 0-1,1 0 0,0 1 0,-2 2 0,-8 7 20,1 1 0,0 0 0,1 0-1,0 1 1,1 1 0,0 0 0,2 0-1,0 0 1,0 1 0,1 0-1,1 0 1,1 0 0,0 1 0,1 0-1,-1 26 1,5-40-55,-1-1-1,0 1 1,1 0 0,-1 0 0,1 0-1,0-1 1,0 1 0,0 0-1,0-1 1,0 1 0,0 0-1,1-1 1,-1 0 0,1 1-1,0-1 1,0 0 0,0 0 0,0 0-1,0 0 1,0 0 0,1-1-1,-1 1 1,0-1 0,1 1-1,0-1 1,-1 0 0,1 0-1,0 0 1,-1 0 0,4 0 0,-1 0 1,-1 0 1,1 0 0,-1-1 0,0 0 0,1 0 0,-1 0 0,1 0 0,-1-1-1,1 1 1,-1-1 0,0 0 0,1-1 0,-1 1 0,0-1 0,0 0 0,0 0-1,0 0 1,0 0 0,4-4 0,-3 0-7,0 1 0,0-1 0,0 0 0,0-1 0,-1 1 0,0-1 0,0 0 0,-1 0 0,3-8 0,-4 10 0,-1 1 0,1-1 0,-1 1 0,0-1 0,-1 0 0,1 0 0,-1 0 0,0 0 0,0 1 0,0-1 0,-1 0 0,1 0 0,-1 0 0,0 1 0,-4-9 0,5 11-162,-1 1 0,0 0 0,0-1 0,0 1 0,0 0 0,0-1 0,-1 1 0,1 0 0,0 0 0,0 0 0,-1 0 0,1 0 0,-1 0 0,1 1 0,-1-1 0,1 0 0,-1 1 0,1-1 0,-1 1 0,1-1 0,-1 1 0,0 0 0,1 0 0,-1 0-1,0 0 1,1 0 0,-1 0 0,0 0 0,1 0 0,-1 1 0,0-1 0,1 1 0,-1-1 0,1 1 0,-1 0 0,1-1 0,-1 1 0,1 0 0,0 0 0,-1 0 0,1 0 0,0 0 0,0 1 0,0-1 0,-1 0 0,1 0 0,1 1 0,-1-1 0,0 1 0,0-1 0,0 1 0,1-1 0,-1 1 0,1-1 0,-1 1 0,1-1 0,0 1 0,-1 0 0,1 2 0,2 3-6602,8-2-3144</inkml:trace>
</inkml:ink>
</file>

<file path=ppt/ink/ink6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58.744"/>
    </inkml:context>
    <inkml:brush xml:id="br0">
      <inkml:brushProperty name="width" value="0.025" units="cm"/>
      <inkml:brushProperty name="height" value="0.025" units="cm"/>
      <inkml:brushProperty name="color" value="#66CC00"/>
    </inkml:brush>
  </inkml:definitions>
  <inkml:trace contextRef="#ctx0" brushRef="#br0">182 1 6086,'0'0'18257,"-2"9"-16063,-8 10-1473,0 0-1,-1-1 1,0 0-1,-2-1 1,-26 29-1,28-33-751,-2 2-21,-5 6-1000,-26 38-1,48-69-11166,7-9 2909</inkml:trace>
</inkml:ink>
</file>

<file path=ppt/ink/ink6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59.084"/>
    </inkml:context>
    <inkml:brush xml:id="br0">
      <inkml:brushProperty name="width" value="0.025" units="cm"/>
      <inkml:brushProperty name="height" value="0.025" units="cm"/>
      <inkml:brushProperty name="color" value="#66CC00"/>
    </inkml:brush>
  </inkml:definitions>
  <inkml:trace contextRef="#ctx0" brushRef="#br0">145 24 17264,'0'0'5024,"-8"-2"-3412,-2-2-1509,6 3 108,0-1 0,0 1 0,-1 0 0,1 0 0,-1 0 0,1 0 0,-7 0 0,10 2-125,0-1-1,-1 0 1,1 1-1,0-1 1,0 0 0,0 1-1,0-1 1,0 1 0,0 0-1,0-1 1,0 1 0,0 0-1,0 0 1,0-1-1,0 1 1,0 0 0,0 0-1,1 0 1,-1 0 0,0 0-1,1 0 1,-1 0-1,1 1 1,-1-1 0,1 0-1,-1 0 1,1 0 0,0 0-1,0 1 1,0-1 0,0 0-1,0 0 1,0 0-1,0 1 1,0-1 0,0 2-1,1-1-53,-1 0 0,0 0-1,1 0 1,-1 0 0,1 0 0,0 0-1,0 0 1,-1 0 0,1 0-1,0-1 1,1 1 0,-1 0-1,0-1 1,0 1 0,1 0 0,-1-1-1,1 0 1,0 1 0,-1-1-1,1 0 1,0 0 0,-1 0 0,1 0-1,0 0 1,0 0 0,0-1-1,0 1 1,0-1 0,0 1-1,0-1 1,0 0 0,0 0 0,0 1-1,0-2 1,0 1 0,0 0-1,1 0 1,-1-1 0,3 0 0,-3 1 10,1 0 0,-1-1 0,1 1 0,-1-1 0,0 1 0,1-1 0,-1 0 0,0 0 0,1 0 0,-1 0 0,0-1 0,0 1 0,0-1 0,0 1 0,0-1 0,0 1 0,-1-1 0,1 0 0,0 0 0,-1 0 0,1 0 0,-1 0 0,0 0 0,0-1 0,0 1 0,0 0 0,0-1 0,0 1 0,-1 0 0,1-1 0,-1 1 0,1-1 0,-1 1 0,0-5 0,-1 5-17,0 0 0,0 1-1,0-1 1,-1 1 0,1-1 0,0 1 0,-1 0 0,1-1 0,0 1-1,-1 0 1,0 0 0,1 0 0,-1 0 0,0 0 0,1 1 0,-1-1-1,0 0 1,0 1 0,1-1 0,-1 1 0,0 0 0,0-1 0,0 1-1,0 0 1,0 0 0,-2 1 0,-5-2 3,1 1 0,-1 0 0,1 1 0,-16 3 0,19-2-44,0 0-1,0 1 0,1-1 0,-1 1 1,1 0-1,0 1 0,0-1 0,0 1 1,0 0-1,1 0 0,0 0 1,-1 0-1,1 0 0,1 1 0,-1 0 1,1-1-1,-1 1 0,-2 10 0,4-11-355,0 0-1,0 0 1,0 0-1,1 0 1,-1 0-1,1 1 1,0-1-1,0 0 1,1 0-1,1 8 1,-2-9-276,1-1-1,0 1 1,0-1-1,0 1 1,1-1-1,-1 0 1,1 1-1,-1-1 1,1 0 0,0 0-1,-1 0 1,1 0-1,0-1 1,0 1-1,0 0 1,1-1-1,-1 0 1,3 2-1,21 7-11565</inkml:trace>
</inkml:ink>
</file>

<file path=ppt/ink/ink6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3:59.458"/>
    </inkml:context>
    <inkml:brush xml:id="br0">
      <inkml:brushProperty name="width" value="0.025" units="cm"/>
      <inkml:brushProperty name="height" value="0.025" units="cm"/>
      <inkml:brushProperty name="color" value="#66CC00"/>
    </inkml:brush>
  </inkml:definitions>
  <inkml:trace contextRef="#ctx0" brushRef="#br0">150 14 16207,'0'0'10138,"-9"9"-7869,3-4-2006,-33 32 1370,36-34-1475,0-1 0,1 1 0,0 0-1,-1 1 1,1-1 0,1 0 0,-1 1-1,0-1 1,1 1 0,0-1 0,0 1-1,0 0 1,-1 6 0,2-9-156,1 0-1,-1 0 1,1 0-1,-1 1 1,1-1-1,-1 0 1,1 0 0,0 0-1,0 0 1,0 0-1,-1 0 1,1 0-1,0-1 1,0 1 0,0 0-1,0 0 1,0-1-1,0 1 1,1-1 0,-1 1-1,0-1 1,0 1-1,0-1 1,0 0-1,1 1 1,-1-1 0,0 0-1,0 0 1,1 0-1,-1 0 1,0 0 0,0 0-1,1 0 1,-1-1-1,0 1 1,0 0-1,2-1 1,3 0-3,0 0-1,0 0 1,0 0-1,-1-1 1,1 0-1,0 0 1,6-4-1,-12 6 2,10-6 0,-1 0 0,0-1 0,14-14 0,-21 19 0,-1 1 0,1-1 0,-1 1 0,1-1 0,-1 0 0,0 0 0,0 0 0,1 0 0,-1 0 0,-1 0 0,1 0 0,0 0 0,0 0 0,-1-1 0,0 1 0,1 0 0,-1 0 0,0-1 0,0 1 0,0 0 0,0 0 0,0-1 0,-1 1 0,1 0 0,-1 0 0,-1-5 0,0 6 0,1-1 0,-1 0 0,0 0 0,0 1 0,0-1 0,0 1 0,0 0 0,0-1 0,0 1 0,-1 0 0,1 0 0,0 0 0,-1 1 0,1-1 0,0 1 0,-1-1 0,1 1 0,-1 0 0,-3 0 0,-51 1 0,50 0-191,0 0 0,0 1 0,0 0 1,1 0-1,-1 0 0,0 1 0,-9 5 0,11-5-432,0 1-1,0-1 1,0 1-1,0 0 1,1 0-1,0 1 1,0-1-1,0 1 1,-4 5-1,-2 11-11313</inkml:trace>
</inkml:ink>
</file>

<file path=ppt/ink/ink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9.612"/>
    </inkml:context>
    <inkml:brush xml:id="br0">
      <inkml:brushProperty name="width" value="0.025" units="cm"/>
      <inkml:brushProperty name="height" value="0.025" units="cm"/>
    </inkml:brush>
  </inkml:definitions>
  <inkml:trace contextRef="#ctx0" brushRef="#br0">60 1 21332,'0'0'2258,"-8"10"-144,4-5-1811,-30 44 1828,32-46-1989,0 0 0,1 1 0,-1-1 0,1 1 0,0-1 0,0 1 0,0-1 1,0 1-1,0 0 0,1-1 0,0 1 0,0 0 0,0-1 0,0 1 0,1 0 0,-1-1 1,2 5-1,-1-6-126,1 0 0,-1 0 1,1-1-1,-1 1 1,1-1-1,0 1 0,0-1 1,0 1-1,0-1 1,0 0-1,0 0 0,0 0 1,0 0-1,1 0 1,-1-1-1,0 1 0,0-1 1,1 1-1,-1-1 1,0 0-1,1 0 0,3 0 1,55-4-410,-48 1-166,0 0 1,-1-1-1,0-1 1,0 0 0,0-1-1,0 0 1,20-14-1,-24 14-88,0 0 0,0 0-1,0-1 1,-1 0 0,0 0-1,-1-1 1,0 0 0,0 0-1,0 0 1,-1-1-1,4-9 1,-17 83 5788,-29 41-2136,25-77-2531,1 1-1,2 0 0,1 1 1,1 0-1,-3 35 1,10-63-573,1 20-1401,5-13-2576,7-8-2992</inkml:trace>
</inkml:ink>
</file>

<file path=ppt/ink/ink6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4:04.125"/>
    </inkml:context>
    <inkml:brush xml:id="br0">
      <inkml:brushProperty name="width" value="0.025" units="cm"/>
      <inkml:brushProperty name="height" value="0.025" units="cm"/>
      <inkml:brushProperty name="color" value="#66CC00"/>
    </inkml:brush>
  </inkml:definitions>
  <inkml:trace contextRef="#ctx0" brushRef="#br0">742 209 9673,'-10'-4'961,"-34"-15"1040,0 3-1,-74-18 1,104 31-1984,1 1 1,-1 0 0,0 0 0,0 2-1,0 0 1,0 0 0,0 1-1,0 1 1,0 0 0,0 1 0,1 1-1,-1 0 1,1 1 0,-16 7-1,4 5 86,1 0-1,1 1 0,0 2 0,1 0 0,1 1 0,1 2 1,1 0-1,1 0 0,1 2 0,2 0 0,0 1 1,1 1-1,-12 36 0,22-52 40,0 1 0,0 0 0,1 0 0,1 1 0,0-1 0,1 0 0,0 1 0,1-1 0,0 1 0,1-1 0,4 22 0,-2-24-67,1 0 0,-1 0 0,2-1 0,-1 1 0,1-1 0,1 0 0,0-1 0,0 1 0,1-1 0,-1 0 0,2-1 0,-1 0 0,1 0 0,12 8 0,2-1-82,2 0 0,-1-2 0,1 0 0,1-2 0,0-1 0,1-1 0,-1-1-1,2-1 1,30 3 0,37 0-360,117-4-1,-167-5 245,-25 0 99,87 1-231,0-5 0,109-18 1,-182 16 285,1-1 1,-2-2 0,1-1 0,-1-1 0,-1-2 0,0-2 0,-1 0 0,0-2 0,-1-1 0,42-36 0,-48 34 250,0-1 0,-2-2 0,-1 0 1,27-40-1,-39 51-233,-1 0 1,0-1 0,-1 0-1,0 0 1,-1 0-1,-1-1 1,0 1-1,-1-1 1,0 0-1,-1 0 1,-1-1-1,0-14 1,-2 20 31,-1 1 1,1 0-1,-1 1 1,-1-1-1,0 0 1,0 1-1,0-1 1,-1 1-1,0 0 0,0 0 1,-1 0-1,0 1 1,0 0-1,-1 0 1,0 0-1,0 0 0,-10-6 1,-6-5 235,0 2 0,-1 1-1,-50-22 1,0 6-330,-2 4-1,-125-27 1,-161-1-2803,143 45-1652,127 9 630</inkml:trace>
</inkml:ink>
</file>

<file path=ppt/ink/ink6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4:29.251"/>
    </inkml:context>
    <inkml:brush xml:id="br0">
      <inkml:brushProperty name="width" value="0.025" units="cm"/>
      <inkml:brushProperty name="height" value="0.025" units="cm"/>
      <inkml:brushProperty name="color" value="#66CC00"/>
    </inkml:brush>
  </inkml:definitions>
  <inkml:trace contextRef="#ctx0" brushRef="#br0">577 26 5445,'0'0'1271,"-9"-3"-2601,-2 0 1415,-60-14 3947,66 16-3895,0 0 0,0 1 0,0 0 0,0 0-1,0 0 1,0 0 0,-1 1 0,2 0 0,-1 0 0,0 0-1,0 0 1,0 1 0,-6 3 0,-6 6 66,-1 0 0,-1-1 1,-25 10-1,36-18-31,0 0-1,0 0 1,0 0-1,0-1 1,0 0-1,0-1 1,0 1 0,0-2-1,0 1 1,0-1-1,-14-4 1,19 5-43,0 0-1,0-1 1,0 1 0,0 0 0,0 1-1,0-1 1,0 0 0,0 1 0,0 0 0,0 0-1,0 0 1,0 0 0,0 0 0,1 0-1,-1 1 1,0-1 0,1 1 0,-1 0-1,1 0 1,0 0 0,0 0 0,0 0-1,0 0 1,0 0 0,0 1 0,0-1 0,1 1-1,-3 3 1,-6 12-172,1 0-1,1 1 1,-7 24-1,5-15 189,-9 18-158,-35 101-92,54-141 102,0 0 0,0 0 0,0 1 0,1-1-1,0 0 1,0 0 0,1 0 0,-1 0 0,1 0 0,0 0 0,1 0-1,0-1 1,0 1 0,0-1 0,0 0 0,5 5 0,14 29-13,-13-17 15,2-2 1,0 1-1,26 35 0,-29-47 2,-1 0 1,2-1-1,-1 0 0,1-1 0,0 0 0,0 0 1,1-1-1,0 0 0,0-1 0,11 5 1,36 10 88,1-2 0,0-3 0,81 11 0,185 5 1259,-222-23-832,-72-5-469,-1-2 1,1-1 0,46-5-1,-63 2-41,0 0 0,0 0-1,0-1 1,0-1-1,-1 0 1,1-1-1,-1 0 1,-1-1-1,1 0 1,10-10 0,4-5 93,-2-1 1,-1-2 0,-1 0 0,-2-1 0,0-1 0,-1-1-1,-2-1 1,25-58 0,-37 68 231,-10 11 783,-29 14-32,12 1-1020,-1 0-1,1-2 1,-1-1-1,-26 1 1,38-4-198,0-1 0,1-1 0,-1 0 0,0 0 0,1-1 0,-1 0 0,1-1 0,0 0 0,0-1 0,0 0 0,-11-7 0,-8-7-1766,1-2 1,-45-41-1,11 0-3149</inkml:trace>
</inkml:ink>
</file>

<file path=ppt/ink/ink6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4:30.476"/>
    </inkml:context>
    <inkml:brush xml:id="br0">
      <inkml:brushProperty name="width" value="0.025" units="cm"/>
      <inkml:brushProperty name="height" value="0.025" units="cm"/>
      <inkml:brushProperty name="color" value="#66CC00"/>
    </inkml:brush>
  </inkml:definitions>
  <inkml:trace contextRef="#ctx0" brushRef="#br0">116 100 13741,'-35'21'1553,"25"-17"-1488,1 1 1,0 1-1,1 0 1,-1 0-1,1 1 1,0 0-1,-9 10 1,16-12-2,1 0 1,-1 0 0,1 0-1,-1 0 1,2 0 0,-1 0-1,0 0 1,2 6 0,-2-9-49,31 334 1793,-40 46-1606,5-354-109,2 0 0,2 1-1,0-1 1,6 34 0,-5-53-78,1-1 1,1 1-1,-1 0 0,1-1 1,1 1-1,0-1 1,0 0-1,0 0 0,1-1 1,0 1-1,1-1 0,0 0 1,0-1-1,0 1 0,1-1 1,0 0-1,9 5 0,-12-7-15,0-1 0,1 0 0,0-1 0,-1 1-1,1-1 1,0 0 0,0 0 0,0 0-1,1-1 1,-1 0 0,0 0 0,0 0 0,1-1-1,-1 1 1,1-1 0,-1 0 0,0-1-1,1 0 1,-1 1 0,0-2 0,0 1 0,1-1-1,-1 1 1,0-1 0,0-1 0,-1 1-1,1-1 1,0 0 0,-1 0 0,0 0 0,0-1-1,0 1 1,0-1 0,0 0 0,4-6 0,6-9 1,0-1 1,-2 0 0,-1-1 0,0 0 0,-1 0 0,12-42 0,-1 1-97,-3-1 1,-3-1-1,-2 0 1,-4-1-1,3-101 1,-14 147 121,0 1 0,-1-1 0,-1 1 0,-11-29 0,8 26 0,1 0 0,-7-42 0,8-117 87,4 65-102,1 113-11,0 0-1,0 0 1,0 0-1,0 0 0,0 0 1,0 0-1,0 1 0,-1-1 1,1 0-1,-1 0 1,1 0-1,-1 0 0,0 1 1,1-1-1,-1 0 1,0 1-1,0-1 0,0 1 1,-1-1-1,1 1 1,0-1-1,0 1 0,-1 0 1,1-1-1,-1 1 0,1 0 1,-1 0-1,0 0 1,1 0-1,-1 1 0,0-1 1,0 0-1,0 1 1,1-1-1,-1 1 0,0 0 1,0-1-1,0 1 1,0 0-1,-3 1 0,-2 0-20,1 0-1,-1 1 0,1 0 0,-1 0 1,1 0-1,0 1 0,0 0 0,0 1 1,0-1-1,-7 7 0,-54 51-124,54-46-194,0-2 0,-2 0 0,0-1 0,0 0 0,-32 18-1,44-29 62,1 0-1,0 0 1,-1 0-1,1 0 0,-1-1 1,1 1-1,-1-1 1,1 0-1,-1 0 0,1 0 1,-5 0-1,-19-11-6811</inkml:trace>
</inkml:ink>
</file>

<file path=ppt/ink/ink6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4:39.449"/>
    </inkml:context>
    <inkml:brush xml:id="br0">
      <inkml:brushProperty name="width" value="0.025" units="cm"/>
      <inkml:brushProperty name="height" value="0.025" units="cm"/>
      <inkml:brushProperty name="color" value="#66CC00"/>
    </inkml:brush>
  </inkml:definitions>
  <inkml:trace contextRef="#ctx0" brushRef="#br0">1211 48 8552,'0'0'2338,"-9"-3"-2215,3 0-97,-1 0 1,1 0-1,-1 1 0,0 0 0,0 1 1,1-1-1,-1 1 0,0 1 1,0-1-1,0 1 0,0 1 0,-12 1 1,-14 5 1066,-60 5 0,79-12-718,1 0 0,-1 0 1,0-2-1,0 1 1,1-2-1,-1 0 0,-15-6 1,1 2-136,0 1 1,0 0-1,-1 2 1,0 2-1,1 0 1,-46 5-1,26-2-177,-59-6 0,98 4-60,1 0-1,-1 1 0,0 0 0,1 0 1,-1 1-1,1 0 0,-1 1 0,1 0 0,0 0 1,-1 1-1,1 0 0,-11 5 0,5 1 12,1 0 0,0 0 0,0 2 0,1-1 0,-19 22-1,-1 4 8,1 2 0,1 1-1,3 1 1,1 1-1,2 1 1,-29 71 0,51-109-40,0 1 0,0-1 0,1 0 1,0 1-1,0-1 0,0 1 0,0-1 1,1 1-1,0-1 0,0 1 1,0-1-1,0 1 0,1 0 0,0-1 1,0 1-1,0-1 0,0 0 0,1 1 1,0-1-1,0 0 0,0 0 1,0 0-1,0 0 0,1 0 0,0-1 1,0 1-1,0-1 0,4 4 0,5 2-57,0-1-1,0-1 0,1 0 0,0-1 0,0 0 0,0-1 0,27 7 0,-16-6 6,0-1 1,0-1-1,1-1 0,-1-1 1,1-2-1,-1 0 0,27-4 1,2-5-395,-1-1 1,60-21-1,72-11 949,-39 11 94,-123 25-529,0-2 0,0-1 0,-1 0 1,0-2-1,-1 0 0,0-2 0,-1 0 0,0-1 0,-1 0 0,-1-2 0,0 0 0,-1-1 0,-1-1 0,0 0 0,18-31 0,-31 45 25,0 1 0,0-1 1,0 1-1,-1-1 0,1 0 0,-1 1 0,0-1 0,0 0 0,0 0 1,0 0-1,-1 0 0,1 0 0,-1 0 0,0 0 0,-1 0 1,0-7-1,-1 8 27,1-1 1,-1 1 0,0-1 0,0 1-1,-1 0 1,1 0 0,-1 0-1,1 0 1,-1 0 0,0 1-1,0-1 1,0 1 0,-1 0-1,1 0 1,0 0 0,-7-3 0,-10-4-35,-1 0 0,0 2 0,0 0 0,-1 2 0,0 0 1,-24-2-1,-136 0 115,126 7-2196,0-2-1,-59-10 0,9-10-6836</inkml:trace>
</inkml:ink>
</file>

<file path=ppt/ink/ink6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5:14.747"/>
    </inkml:context>
    <inkml:brush xml:id="br0">
      <inkml:brushProperty name="width" value="0.025" units="cm"/>
      <inkml:brushProperty name="height" value="0.025" units="cm"/>
      <inkml:brushProperty name="color" value="#66CC00"/>
    </inkml:brush>
  </inkml:definitions>
  <inkml:trace contextRef="#ctx0" brushRef="#br0">80 38 7207,'-41'-5'10539,"41"5"-10468,-1 0 0,1 0-1,0 0 1,0 0 0,0 0-1,0-1 1,-1 1 0,1 0-1,0 0 1,0 0 0,0 0-1,0 0 1,-1 0 0,1 0-1,0 0 1,0 0 0,0 0-1,0-1 1,-1 1 0,1 0 0,0 0-1,0 0 1,0 0 0,0 0-1,0-1 1,0 1 0,0 0-1,0 0 1,0 0 0,-1 0-1,1-1 1,0 1 0,0 0-1,0 0 1,0 0 0,0-1-1,0 1 1,0 0 0,0 0-1,0 0 1,0 0 0,0-1 0,0 1-1,1 0 1,-1 0 0,0 0-1,0-1 1,0 1 0,0 0-1,21-10 110,-1 5-165,0 1 0,0 1 0,1 1 0,38 1 0,-59 1-12,1 0 0,-1 0 0,0 0 0,1 0 0,-1 0 0,1 0 0,-1 0 0,0 0 0,1 0 0,-1 0 0,1 0 0,-1 1 0,0-1 0,1 0 0,-1 0 1,0 0-1,1 0 0,-1 1 0,0-1 0,1 0 0,-1 0 0,0 1 0,0-1 0,1 0 0,-1 1 0,0-1 0,0 0 0,1 1 0,-1-1 0,0 0 0,0 1 0,0-1 0,0 0 0,0 1 0,0-1 0,1 1 0,-6 17 265,-16 14 329,-16-4 190,28-22-537,1 0-1,-1 0 1,2 1 0,-1 0-1,-10 13 1,56-18-325,-32-3 48,0 1 0,0 1 0,-1-1 0,1 1 0,0 0 0,-1 0 0,1 1 0,-1 0 0,1 0 0,-1 0 0,6 4 0,-8-4 11,-1 0 0,0 0 1,1 0-1,-1 0 1,0 0-1,0 1 0,0-1 1,-1 1-1,1 0 1,0-1-1,-1 1 1,0 0-1,0 0 0,0 0 1,0 0-1,0 0 1,0 0-1,-1 0 0,0 0 1,1 0-1,-1 6 1,-1-3 143,0 0 1,0 0 0,0-1 0,-1 1-1,0 0 1,0-1 0,0 1 0,-1-1-1,0 0 1,0 1 0,0-1 0,-1-1-1,0 1 1,1 0 0,-2-1 0,1 0-1,0 0 1,-1 0 0,0-1 0,0 1-1,-6 2 1,4-2 0,0 0 0,0 0 0,0-1 0,-1 0 0,0 0 0,1 0 0,-1-1 0,0-1-1,0 1 1,0-1 0,0-1 0,-1 0 0,1 0 0,0 0 0,-11-3 0,18 3-171,0 0 0,0 0 0,1 0-1,-1 0 1,0-1 0,0 1 0,1 0 0,-1-1 0,0 1-1,0-1 1,1 1 0,-1 0 0,0-1 0,1 0 0,-1 1 0,0-1-1,1 1 1,-1-1 0,1 0 0,-1 1 0,1-1 0,0 0-1,-1 0 1,1 1 0,0-1 0,-1 0 0,1 0 0,0-1-1,0 2-98,0-1-1,0 0 1,0 1-1,1-1 0,-1 1 1,0-1-1,1 0 1,-1 1-1,0-1 0,1 1 1,-1-1-1,1 1 0,-1-1 1,1 1-1,-1 0 1,1-1-1,-1 1 0,1-1 1,-1 1-1,1 0 1,-1-1-1,1 1 0,0 0 1,-1 0-1,1 0 1,-1-1-1,1 1 0,0 0 1,-1 0-1,1 0 0,0 0 1,-1 0-1,1 0 1,0 0-1,0 1 0,66-1-9712,-42 0 3677</inkml:trace>
</inkml:ink>
</file>

<file path=ppt/ink/ink6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5:15.214"/>
    </inkml:context>
    <inkml:brush xml:id="br0">
      <inkml:brushProperty name="width" value="0.025" units="cm"/>
      <inkml:brushProperty name="height" value="0.025" units="cm"/>
      <inkml:brushProperty name="color" value="#66CC00"/>
    </inkml:brush>
  </inkml:definitions>
  <inkml:trace contextRef="#ctx0" brushRef="#br0">173 7 10922,'0'0'5632,"-8"-2"-3811,4 1-1650,0 0 1,0 0-1,-1 0 1,1 1-1,0 0 1,-1 0-1,1 0 0,0 0 1,-1 0-1,1 1 1,0 0-1,0 0 1,-1 0-1,1 1 1,0-1-1,0 1 1,0 0-1,1 0 1,-1 0-1,0 1 1,1-1-1,-1 1 1,1 0-1,-3 3 0,-2 4-33,2-1-1,-1 1 1,1 0-1,1 1 1,-1 0-1,2 0 1,0 0 0,0 0-1,1 1 1,-2 13-1,4-18-109,0 0 0,0 1 0,1-1 0,0 1 0,0-1 0,1 0 0,3 14-1,-3-17-23,0-1-1,1 1 0,-1-1 0,1 0 0,-1 0 0,1 1 0,0-1 0,0 0 0,0-1 0,1 1 0,-1 0 0,1-1 0,0 1 1,-1-1-1,1 0 0,5 3 0,-2-3 19,0 1 0,0-1 0,0-1 0,0 1 0,1-1 0,-1-1 0,1 1 0,-1-1 0,1 0-1,-1 0 1,0-1 0,1 0 0,-1 0 0,0 0 0,1-1 0,-1 0 0,0 0 0,0-1 0,0 1 0,-1-2 0,1 1 0,-1 0 0,1-1 0,6-7 0,-5 7 126,-1-1 0,-1 0 0,1 0 0,-1 0 0,0-1 0,0 0 0,0 0 0,-1 0 0,0-1 0,0 1 0,-1-1 0,0 0 0,0 0 0,-1 0 0,1-1 0,-2 1 0,1 0 0,-1-1 0,0 1 0,0-13 0,-2 18-122,1 0 0,-1 1 0,0-1 0,1 0 0,-1 1 0,0-1 0,0 1 0,0-1 1,-1 1-1,1 0 0,0 0 0,0-1 0,-1 1 0,1 0 0,-1 0 0,1 0 0,-1 0 1,1 0-1,-1 1 0,0-1 0,1 0 0,-1 1 0,0-1 0,0 1 0,1 0 0,-1 0 1,0-1-1,0 1 0,1 0 0,-4 1 0,-3-1-219,1 0 1,0 0-1,0 1 0,0 0 1,0 0-1,-12 5 0,4 1-1308,1 1 0,0 0-1,-23 19 1,-5 7-4590</inkml:trace>
</inkml:ink>
</file>

<file path=ppt/ink/ink6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5:18.113"/>
    </inkml:context>
    <inkml:brush xml:id="br0">
      <inkml:brushProperty name="width" value="0.025" units="cm"/>
      <inkml:brushProperty name="height" value="0.025" units="cm"/>
      <inkml:brushProperty name="color" value="#66CC00"/>
    </inkml:brush>
  </inkml:definitions>
  <inkml:trace contextRef="#ctx0" brushRef="#br0">0 26 1409,'1'0'1217,"1"0"-800,1 0-161,-1 0 161,0-1-129,1-1-160,0 1 64,-3-1-32,2 0-128,1 1-32,-2-1-32,2-2-160,0 0-481,0-3-960</inkml:trace>
</inkml:ink>
</file>

<file path=ppt/ink/ink6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5:18.594"/>
    </inkml:context>
    <inkml:brush xml:id="br0">
      <inkml:brushProperty name="width" value="0.025" units="cm"/>
      <inkml:brushProperty name="height" value="0.025" units="cm"/>
      <inkml:brushProperty name="color" value="#66CC00"/>
    </inkml:brush>
  </inkml:definitions>
  <inkml:trace contextRef="#ctx0" brushRef="#br0">103 85 6470,'0'0'9155,"3"-8"-7558,-1 3-1399,2-2 474,-1 0 0,-1-1-1,1 1 1,-1-1 0,-1 0 0,2-15-1,-3 23-645,-1 0-1,1-1 1,-1 1-1,1 0 1,-1-1-1,1 1 1,-1 0-1,1 0 1,-1-1-1,0 1 1,1 0-1,-1 0 1,1 0 0,-1 0-1,0 0 1,1 0-1,-1 0 1,1 0-1,-1 0 1,0 0-1,1 0 1,-1 0-1,1 1 1,-1-1-1,1 0 1,-1 0-1,0 1 1,0-1-1,-18 8 52,10 0 65,1 0 0,0 1 0,1 1 0,0-1 0,0 1 0,1 1 0,0-1 1,0 1-1,2 0 0,-1 0 0,1 0 0,1 1 0,0-1 0,1 1 0,0 0 0,0 0 0,2 23 0,0-32-135,0 0 0,1-1 1,0 1-1,0-1 0,-1 1 0,2-1 0,-1 1 1,0-1-1,0 0 0,1 0 0,-1 1 0,1-1 0,0 0 1,-1 0-1,1-1 0,0 1 0,0 0 0,0-1 1,1 1-1,-1-1 0,0 1 0,0-1 0,1 0 0,-1 0 1,1 0-1,-1 0 0,1-1 0,4 1 0,-3 0 11,-1 0 0,1-1 0,0 1 0,0-1 0,0 0 0,0 0 0,0-1 0,0 1 0,0-1 0,0 0 0,-1 0 0,1 0 0,0-1 0,0 1 0,-1-1 0,1 0 0,-1 0 0,6-4 0,-3 0 10,0 0 0,0-1 0,-1 0 0,8-11 0,-11 15 9,-1 1 0,0-1 0,1 1 0,-1-1 0,0 1 0,0-1 0,-1 0 0,1 0 0,0 1 0,-1-1 0,0 0 0,1 0 0,-1 0 0,0 1 0,-1-1 0,1 0 0,0 0 0,-2-2 0,1 4-12,0 0 0,0 0 1,0 0-1,-1 0 0,1 0 0,0 0 0,0 0 0,-1 1 0,1-1 0,-1 1 0,1-1 0,-1 1 0,1-1 0,-1 1 0,1 0 0,-1 0 0,1 0 0,-1 0 0,1 0 0,-3 0 0,-33 4-49,31-2-25,0 0 0,0 0 0,0 1-1,0 0 1,1 0 0,-1 0 0,1 1 0,0 0-1,0 0 1,0 0 0,1 1 0,-5 5-1,5-6-761,1 0-1,0 1 1,1-1-1,-1 1 1,1-1-1,0 1 1,0 0-1,0 0 1,-1 6-1,3-7-5460</inkml:trace>
</inkml:ink>
</file>

<file path=ppt/ink/ink6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5:22.361"/>
    </inkml:context>
    <inkml:brush xml:id="br0">
      <inkml:brushProperty name="width" value="0.025" units="cm"/>
      <inkml:brushProperty name="height" value="0.025" units="cm"/>
      <inkml:brushProperty name="color" value="#66CC00"/>
    </inkml:brush>
  </inkml:definitions>
  <inkml:trace contextRef="#ctx0" brushRef="#br0">162 57 8104,'0'0'3309,"-9"-2"-1622,-46-9 470,46 9-1193,1-1-1,-1 0 1,1 0-1,-1-1 1,-9-6 0,18 10-833,-1 0 1,1 0-1,0 0 1,-1 0-1,1 0 1,0 0 0,-1-1-1,1 1 1,0 0-1,0 0 1,-1-1 0,1 1-1,0 0 1,0 0-1,-1-1 1,1 1-1,0 0 1,0 0 0,0-1-1,0 1 1,-1 0-1,1-1 1,0 1-1,0 0 1,0-1 0,0 1-1,0 0 1,0-1-1,0 1 1,0 0 0,0-1-1,0 1 1,0-1-1,0 1 1,12-6 1410,22 4-1157,-32 2-68,12-1-147,-8 1-135,0-1 1,0 1 0,0 0-1,0 1 1,0 0-1,0-1 1,10 4-1,-15-3-27,1 0 0,-1 0 0,1 0 0,-1 0 0,0 1 0,0-1 0,1 0 0,-1 0 0,0 1 0,0-1 0,0 1 0,0-1 0,-1 1 0,1-1 0,0 1 0,-1 0 0,1-1 0,-1 1 0,1 0 0,-1-1 0,0 1 0,0 0 0,1 0 0,-1-1 0,0 1 0,-1 0 0,1 0 0,0-1 0,-1 1 0,1 0 0,-2 2 0,1 2 65,-1-1 1,-1 0-1,1 1 1,-1-1-1,0 0 1,0-1-1,0 1 1,0 0-1,-1-1 1,0 0-1,0 0 1,0 0-1,-1 0 1,-4 2-1,3-1 14,1 0 0,-1-1 0,1 2 0,0-1 1,0 1-1,1-1 0,-7 13 0,11-18-89,0 1 0,0-1 1,1 1-1,-1-1 0,0 1 0,0-1 1,1 1-1,-1-1 0,0 0 0,1 1 1,-1-1-1,0 1 0,1-1 0,-1 0 1,1 0-1,-1 1 0,1-1 0,-1 0 1,1 0-1,-1 1 0,1-1 0,-1 0 1,1 0-1,-1 0 0,1 0 0,-1 0 1,1 0-1,-1 0 0,1 0 0,-1 0 1,1 0-1,-1 0 0,1 0 0,-1 0 1,2-1-1,28 2-97,-25-2 85,53-6-425,-48 5 301,1 0 0,-1 1 0,0 0 0,1 0 0,-1 1 0,1 0 0,15 4 0,-25-4 140,0 0-1,0 1 1,0-1 0,0 1 0,0 0 0,0-1-1,-1 1 1,1 0 0,0 0 0,0-1 0,-1 1-1,1 0 1,0 0 0,-1 0 0,1 0 0,-1 0 0,1 0-1,-1 0 1,0 0 0,1 0 0,-1 0 0,0 0-1,0 0 1,0 0 0,1 0 0,-1 0 0,0 0-1,0 0 1,-1 0 0,1 0 0,0 0 0,0 0-1,0 0 1,-1 0 0,1 0 0,-1 0 0,1 0-1,-1 2 1,-1 2 107,0 0 0,0 0 0,-1 0 0,0 0 0,1-1 0,-6 7 0,-4 2 144,-2 0 0,0-1 0,0 0 0,-1-1 1,0 0-1,-18 9 0,23-15-118,-1 0 0,0-1 0,1 0 0,-1 0 0,-1-1-1,1 0 1,0-1 0,-1-1 0,1 0 0,-22 0 0,32-2-144,1 1 0,0 0 1,0 0-1,0 0 0,-1 0 0,1 0 0,0 0 0,0 0 1,-1 0-1,1 0 0,0 0 0,0 0 0,0-1 1,-1 1-1,1 0 0,0 0 0,0 0 0,0 0 0,0-1 1,0 1-1,-1 0 0,1 0 0,0 0 0,0-1 1,0 1-1,0 0 0,0 0 0,0 0 0,0-1 1,0 1-1,0 0 0,0 0 0,0-1 0,0 1 0,0 0 1,0 0-1,0 0 0,0-1 0,0 1 0,0 0 1,0 0-1,0-1 0,0 1 0,0 0 0,0 0 0,0 0 1,0-1-1,0 1 0,1 0 0,-1 0 0,0 0 1,0-1-1,0 1 0,0 0 0,1 0 0,-1 0 0,0 0 1,0 0-1,0 0 0,1-1 0,-1 1 0,0 0 1,0 0-1,0 0 0,1 0 0,12-11-1758,72-31-10244,-49 21 4751</inkml:trace>
</inkml:ink>
</file>

<file path=ppt/ink/ink6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5:22.766"/>
    </inkml:context>
    <inkml:brush xml:id="br0">
      <inkml:brushProperty name="width" value="0.025" units="cm"/>
      <inkml:brushProperty name="height" value="0.025" units="cm"/>
      <inkml:brushProperty name="color" value="#66CC00"/>
    </inkml:brush>
  </inkml:definitions>
  <inkml:trace contextRef="#ctx0" brushRef="#br0">212 0 16143,'0'0'12545,"-10"4"-11872,-2 2-542,0 0 1,1 2-1,0-1 1,0 1-1,0 1 0,1 0 1,1 0-1,-1 1 0,1 0 1,1 1-1,0 0 0,1 0 1,-7 14-1,5-9 26,0 1 0,2 1-1,0-1 1,1 1 0,0 0-1,2 1 1,0 0 0,1-1-1,-1 27 1,4-43-157,0 0 0,0 0 0,0 0 0,0 0 0,0 0 0,1 0 0,-1 0 0,1 0 0,-1 0 0,1 0 0,0 0 0,-1 0 0,1 0 0,0 0 0,0 0 0,1-1 0,-1 1 0,0 0 0,0-1 0,1 1 0,-1-1 0,1 0 0,-1 1 0,1-1 0,0 0 0,0 0 0,-1 0 0,1 0 0,0 0 0,0 0 0,0-1 0,0 1 0,0-1 0,0 1 0,0-1 0,0 0 0,0 0 0,0 1 0,0-2 0,0 1 0,0 0 0,0 0 0,1-1 0,-1 1 0,2-1 0,7-2 0,0 0 0,-1 0 0,1-1 0,-1 0 0,0-1 0,0 0 0,11-8 0,-5 2 0,-2 0 0,1-1 0,16-19 0,-27 28 0,-1-1 0,0 1 0,0-1 0,-1 0 0,1 1 0,-1-1 0,1 0 0,-1-1 0,-1 1 0,1 0 0,0 0 0,-1-1 0,0 1 0,0-1 0,0 1 0,-1-1 0,0 0 0,0 1 0,0-7 0,-1 9 0,-1 0 0,1 0 0,0 1 0,-1-1 0,1 1 0,-1-1 0,0 1 0,0 0 0,1 0 0,-1-1 0,0 1 0,0 1 0,0-1 0,0 0 0,0 0 0,0 1 0,0-1 0,0 1 0,0-1 0,-1 1 0,1 0 0,0 0 0,0 0 0,0 0 0,0 0 0,-3 1 0,-5 0 0,-1-1 0,1 2 0,0-1 0,-15 5 0,21-5-138,0 1 0,0-1 0,0 1 0,0 0 0,0 0 0,0 0 0,0 1 0,1-1 0,-1 1 0,1 0 0,0 0 0,0 0 0,0 0 0,0 1 0,0-1 0,1 1 0,0 0 0,-1 0 0,2 0 0,-1 0 0,0 0 0,1 0 0,-1 0 0,1 0 0,0 1 0,0 4 0,5 2-6583,10-5-4036</inkml:trace>
</inkml:ink>
</file>

<file path=ppt/ink/ink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0.014"/>
    </inkml:context>
    <inkml:brush xml:id="br0">
      <inkml:brushProperty name="width" value="0.025" units="cm"/>
      <inkml:brushProperty name="height" value="0.025" units="cm"/>
    </inkml:brush>
  </inkml:definitions>
  <inkml:trace contextRef="#ctx0" brushRef="#br0">1 49 19667,'0'0'6566,"15"-49"-3651,-13 49-1698,-2 18-769,0 13 257,0 6-33,-3 12-511,-4 2-65,3-3-64,4-5-1025,0-11-3075,12-14-6918</inkml:trace>
</inkml:ink>
</file>

<file path=ppt/ink/ink6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6:53.398"/>
    </inkml:context>
    <inkml:brush xml:id="br0">
      <inkml:brushProperty name="width" value="0.025" units="cm"/>
      <inkml:brushProperty name="height" value="0.025" units="cm"/>
    </inkml:brush>
  </inkml:definitions>
  <inkml:trace contextRef="#ctx0" brushRef="#br0">1 5 18065,'0'0'11019,"17"-5"-19700</inkml:trace>
</inkml:ink>
</file>

<file path=ppt/ink/ink6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12.168"/>
    </inkml:context>
    <inkml:brush xml:id="br0">
      <inkml:brushProperty name="width" value="0.025" units="cm"/>
      <inkml:brushProperty name="height" value="0.025" units="cm"/>
    </inkml:brush>
  </inkml:definitions>
  <inkml:trace contextRef="#ctx0" brushRef="#br0">218 0 6983,'0'0'7057,"-11"1"-4265,3 0-2452,0 0-1,-1 0 1,1 1-1,0 0 1,1 0-1,-1 1 1,0 0 0,1 0-1,-1 1 1,1 0-1,0 0 1,1 1-1,-1 0 1,1 0 0,0 0-1,0 1 1,-8 10-1,6-6-175,0 1 0,1 0 0,1 0-1,-1 1 1,2 0 0,-1 0-1,2 0 1,0 1 0,0-1-1,1 1 1,1 0 0,0 0 0,1 1-1,0 16 1,1-27-123,0-1 0,1 1 0,-1 0 0,1-1 0,0 1 0,0-1 0,-1 1 0,2-1 0,-1 0 0,0 1 0,0-1 0,1 0 0,-1 0 0,1 0 0,0 0 0,0 0 0,0 0 0,0 0 0,0-1 0,4 4 0,-1-3 5,0 1-1,1-1 1,-1 0 0,1 0 0,-1 0 0,1-1 0,-1 0 0,1 0 0,9 0 0,-8 0-20,0-1 0,-1 0 1,1 0-1,0-1 0,-1 0 1,1 0-1,-1-1 0,1 1 1,-1-2-1,1 1 0,-1 0 1,0-1-1,0 0 0,0-1 1,-1 1-1,1-1 0,7-8 1,-12 11-9,0 1 0,0-1 0,0 0 0,0 0 0,-1 0 0,1 0 0,0 0 0,-1 0 0,1 0 0,-1 0-1,1 0 1,-1-1 0,1 1 0,-1 0 0,0 0 0,0 0 0,1-1 0,-1 1 0,0 0 0,0 0 0,0 0 0,0-1 0,-1 1 0,1 0 0,0 0 0,0 0 0,-1-1 0,1 1 0,-1 0 0,1 0 0,-1 0 0,1 0 0,-1 0 0,0 0 0,1 0 0,-1 0 0,0 0 0,-1-1 0,-2 0 256,0-1 1,-1 1-1,1 0 1,0 1-1,-1-1 1,1 1-1,-1 0 1,1 0-1,-8-1 1,-31 1-2533,40 2 87,6-1-864,20 1-6064,5-1 211</inkml:trace>
</inkml:ink>
</file>

<file path=ppt/ink/ink6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12.528"/>
    </inkml:context>
    <inkml:brush xml:id="br0">
      <inkml:brushProperty name="width" value="0.025" units="cm"/>
      <inkml:brushProperty name="height" value="0.025" units="cm"/>
    </inkml:brush>
  </inkml:definitions>
  <inkml:trace contextRef="#ctx0" brushRef="#br0">103 35 17360,'0'0'2045,"-10"9"58,3-3-1890,2-3 106,0 1 0,0 1-1,0-1 1,0 1-1,1 0 1,-1 0-1,1 0 1,0 0-1,1 1 1,0-1-1,-1 1 1,2 0 0,-1 0-1,1 0 1,0 1-1,0-1 1,-1 10-1,3-14-302,1-1 1,-1 1-1,1-1 0,0 1 0,-1-1 0,1 1 0,0-1 1,0 0-1,0 1 0,0-1 0,0 0 0,0 0 0,0 0 1,0 0-1,0 0 0,1 0 0,-1 0 0,0 0 0,1 0 0,-1 0 1,1-1-1,-1 1 0,1-1 0,-1 1 0,1-1 0,-1 1 1,1-1-1,0 0 0,-1 0 0,1 0 0,-1 0 0,1 0 1,2 0-1,4 0 5,1 0 1,0-1-1,-1 1 0,1-2 1,9-2-1,-11 2 3,0-1 0,0-1 0,-1 1 0,1-1-1,-1 0 1,0-1 0,0 1 0,0-1 0,-1 0 0,0-1-1,6-7 1,-8 10-6,0 0 0,-1-1-1,1 0 1,-1 1 0,0-1-1,0 0 1,0 0-1,0 0 1,-1 0 0,0-1-1,0 1 1,0 0 0,0-1-1,-1 1 1,0 0 0,1-1-1,-2 1 1,1 0 0,0-1-1,-3-6 1,2 9-24,0 0 0,-1 0 1,1 0-1,-1 0 0,0 1 0,1-1 0,-1 1 1,0-1-1,0 1 0,0-1 0,0 1 1,0 0-1,0 0 0,-1 0 0,1 1 0,0-1 1,0 0-1,-1 1 0,1-1 0,0 1 1,-1 0-1,1 0 0,-1 0 0,1 0 0,-4 1 1,-1-1-203,0 0 1,-1 1-1,1 0 1,-1 0 0,1 1-1,0 0 1,-9 4-1,8-1-331,0-1 0,1 1-1,0 1 1,0 0 0,-9 8-1,-13 21-4568,8-6-1773</inkml:trace>
</inkml:ink>
</file>

<file path=ppt/ink/ink6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12.871"/>
    </inkml:context>
    <inkml:brush xml:id="br0">
      <inkml:brushProperty name="width" value="0.025" units="cm"/>
      <inkml:brushProperty name="height" value="0.025" units="cm"/>
    </inkml:brush>
  </inkml:definitions>
  <inkml:trace contextRef="#ctx0" brushRef="#br0">0 97 12812,'0'0'6278,"55"10"-4100,-3-10-352,14-6-609,14-11-672,9-1-385,-2 1-96,-5 1-32,-9 2-801,-16 5-1537,-13 3-609,-17 4-576,-11 1-1250</inkml:trace>
</inkml:ink>
</file>

<file path=ppt/ink/ink6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13.244"/>
    </inkml:context>
    <inkml:brush xml:id="br0">
      <inkml:brushProperty name="width" value="0.025" units="cm"/>
      <inkml:brushProperty name="height" value="0.025" units="cm"/>
    </inkml:brush>
  </inkml:definitions>
  <inkml:trace contextRef="#ctx0" brushRef="#br0">1 1 5669,'0'0'20574,"5"8"-19170,-2-3-1313,0-1-1,-1 1 1,1 0-1,-1 0 1,-1 0-1,1 0 1,-1 1-1,1-1 1,-2 0-1,1 1 1,0-1-1,-1 0 1,0 1-1,0-1 1,-1 1-1,0-1 1,0 0-1,-2 8 0,2-10-81,-1 4 65,0 1 1,1-1-1,0 1 0,0-1 1,0 1-1,1 0 0,1 7 1,-1-14-92,1 1 0,-1-1 1,0 0-1,1 0 0,-1 0 1,1 0-1,-1 1 0,1-1 1,0 0-1,-1 0 0,1 0 1,0 0-1,0-1 0,0 1 0,0 0 1,0 0-1,0 0 0,2 1 1,-1-1-110,1-1 1,-1 1 0,1 0 0,0-1-1,-1 1 1,1-1 0,0 0-1,-1 0 1,1 0 0,0 0 0,5-1-1,-3 0-517,0 0 0,1-1 0,-1 0 0,0 0 0,0 0 0,0-1 0,0 1 0,0-1 0,0 0 0,-1-1 0,7-5 0,25-28-8243,-18 17-355</inkml:trace>
  <inkml:trace contextRef="#ctx0" brushRef="#br0" timeOffset="1">200 85 6919,'0'0'9993,"-33"70"-7591,22-33-512,2 0-609,4-2-256,5-5-192,5-8-673,12-7-160,10-11-1313,0-4-1506,3-11-2594</inkml:trace>
</inkml:ink>
</file>

<file path=ppt/ink/ink6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13.589"/>
    </inkml:context>
    <inkml:brush xml:id="br0">
      <inkml:brushProperty name="width" value="0.025" units="cm"/>
      <inkml:brushProperty name="height" value="0.025" units="cm"/>
    </inkml:brush>
  </inkml:definitions>
  <inkml:trace contextRef="#ctx0" brushRef="#br0">61 34 15887,'-7'10'1580,"2"-4"-1341,-29 42 2401,32-45-2472,1 0 0,-1 0 0,0 1 1,1-1-1,0 0 0,0 0 0,0 1 1,0-1-1,0 1 0,1-1 0,-1 1 1,1-1-1,0 1 0,0-1 0,0 1 1,1 4-1,0-7-168,0 0 1,0 0-1,0-1 1,-1 1-1,1 0 1,0 0-1,0 0 0,0-1 1,0 1-1,0 0 1,1-1-1,-1 1 1,0-1-1,0 1 0,0-1 1,0 0-1,1 1 1,-1-1-1,0 0 1,0 0-1,1 0 0,-1 0 1,2 0-1,34-3-163,-33 3 102,5-2-121,0 0 1,0 0-1,0-1 0,0 0 0,-1-1 0,1 0 0,-1 0 0,0-1 0,0 0 0,13-11 0,-16 11 159,0 1-1,0-1 1,0 0 0,-1 0-1,1 0 1,-1 0-1,-1-1 1,1 0 0,-1 0-1,0 0 1,0 0-1,-1 0 1,0-1 0,0 1-1,2-10 1,-4 15 78,0 0 0,0 1-1,0-1 1,0 0 0,0 0 0,0 1 0,0-1 0,0 0 0,0 1-1,0-1 1,0 0 0,-1 0 0,1 1 0,0-1 0,0 0 0,-1 1-1,1-1 1,0 1 0,-1-1 0,1 0 0,-1 1 0,1-1 0,-1 1-1,1-1 1,-1 1 0,1-1 0,-1 1 0,0 0 0,1-1 0,-2 1-1,-23 0 514,-24 21-258,29-7-289,0 1-1,2 1 0,-1 1 0,-19 23 1,38-39-1730,0-5-2650,4-3 2373,-2 3 286,10-16-6206</inkml:trace>
</inkml:ink>
</file>

<file path=ppt/ink/ink6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13.929"/>
    </inkml:context>
    <inkml:brush xml:id="br0">
      <inkml:brushProperty name="width" value="0.025" units="cm"/>
      <inkml:brushProperty name="height" value="0.025" units="cm"/>
    </inkml:brush>
  </inkml:definitions>
  <inkml:trace contextRef="#ctx0" brushRef="#br0">67 66 19218,'0'0'2846,"-10"6"-2499,9-5-335,-3 0 1,0 1-1,1 0 0,0 0 1,-1 1-1,1-1 1,0 1-1,0-1 1,0 1-1,1 0 1,-1 0-1,1 1 1,-1-1-1,1 0 0,0 1 1,0-1-1,1 1 1,-1 0-1,1-1 1,0 1-1,0 0 1,0 0-1,0 5 0,0-4 95,1-1-1,-1 1 0,1-1 0,1 1 1,-1-1-1,1 1 0,-1-1 0,1 0 1,0 1-1,1-1 0,-1 0 0,5 8 1,-5-10-27,2 0 0,-1 0 1,0 0-1,0 0 1,0 0-1,1 0 0,-1 0 1,1-1-1,0 1 1,-1-1-1,1 0 0,0 0 1,0 0-1,0 0 1,0-1-1,0 1 0,0-1 1,0 1-1,0-1 1,4 0-1,0-1 10,1 1-1,-1-1 1,0-1 0,1 1-1,-1-1 1,0 0-1,0-1 1,0 0 0,0 0-1,-1 0 1,1-1 0,-1 0-1,0 0 1,0-1-1,0 0 1,0 0 0,6-8-1,-8 9-228,0-1 0,-1 1 0,1 0-1,-1-1 1,0 0 0,0 0-1,-1 0 1,0 0 0,0 0 0,0-1-1,0 1 1,-1-1 0,0 1 0,0-1-1,0 1 1,-1-1 0,0 0 0,0 1-1,0-1 1,-1 0 0,0 1-1,0-1 1,0 1 0,-3-8 0,-12-8-5194,-4 2-4597</inkml:trace>
</inkml:ink>
</file>

<file path=ppt/ink/ink6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00.804"/>
    </inkml:context>
    <inkml:brush xml:id="br0">
      <inkml:brushProperty name="width" value="0.025" units="cm"/>
      <inkml:brushProperty name="height" value="0.025" units="cm"/>
    </inkml:brush>
  </inkml:definitions>
  <inkml:trace contextRef="#ctx0" brushRef="#br0">21 0 14990,'0'2'8997,"1"3"-4430,-2 24-2863,-9 29 205,7-43-1859,0-1 0,1 1 0,0 0 0,1 0-1,1 1 1,3 26 0,0-35-5,3-5-5510,0-15-4847,-6 0 3714</inkml:trace>
</inkml:ink>
</file>

<file path=ppt/ink/ink6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01.149"/>
    </inkml:context>
    <inkml:brush xml:id="br0">
      <inkml:brushProperty name="width" value="0.025" units="cm"/>
      <inkml:brushProperty name="height" value="0.025" units="cm"/>
    </inkml:brush>
  </inkml:definitions>
  <inkml:trace contextRef="#ctx0" brushRef="#br0">1 2 10314,'0'0'18866,"72"-1"-18002,-47 1-159,1 0-353,-5 0-223,-3 0-97,-2 0-161,-7 0-767,-4 0-1282,-1 0-2755</inkml:trace>
</inkml:ink>
</file>

<file path=ppt/ink/ink6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02.315"/>
    </inkml:context>
    <inkml:brush xml:id="br0">
      <inkml:brushProperty name="width" value="0.025" units="cm"/>
      <inkml:brushProperty name="height" value="0.025" units="cm"/>
    </inkml:brush>
  </inkml:definitions>
  <inkml:trace contextRef="#ctx0" brushRef="#br0">1 260 12268,'0'0'16041,"9"-5"-15058,13-10-627,121-84 521,-123 83-681,-1 0 1,0-1 0,-2-1-1,0-1 1,16-22 0,-26 28-91,-9 12-8,-14 22 2,6-5-64,1 1 0,0 0 0,1 1 0,1 0 0,1 0 0,1 1 0,0-1 0,1 1 0,2 0 0,-1 0 0,2 27 0,1-45-50,0 0-1,0-1 1,0 1-1,0 0 1,0 0-1,0 0 0,1 0 1,-1-1-1,0 1 1,1 0-1,-1 0 1,0-1-1,1 1 1,-1 0-1,1-1 0,-1 1 1,1 0-1,-1-1 1,1 1-1,0 0 1,-1-1-1,1 1 1,0-1-1,-1 0 1,1 1-1,0-1 0,0 1 1,-1-1-1,1 0 1,0 0-1,0 1 1,0-1-1,-1 0 1,1 0-1,0 0 0,0 0 1,0 0-1,0 0 1,-1 0-1,1 0 1,0 0-1,0-1 1,0 1-1,0-1 0,18-8-3860,-6-5-4626,-6-5-3670</inkml:trace>
</inkml:ink>
</file>

<file path=ppt/ink/ink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2.624"/>
    </inkml:context>
    <inkml:brush xml:id="br0">
      <inkml:brushProperty name="width" value="0.025" units="cm"/>
      <inkml:brushProperty name="height" value="0.025" units="cm"/>
    </inkml:brush>
  </inkml:definitions>
  <inkml:trace contextRef="#ctx0" brushRef="#br0">175 132 7399,'0'0'8856,"0"-12"-5722,0 5-2504,-1-1 1,0 0-1,0 1 1,0-1-1,-1 0 0,0 1 1,-5-12-1,6 17-517,0 0 0,0 0 1,0 0-1,0 0 0,-1 0 0,1 0 0,-1 0 0,1 1 1,-1-1-1,0 0 0,0 1 0,1 0 0,-1-1 0,0 1 1,0 0-1,0 0 0,0 0 0,-1 0 0,1 0 0,0 1 1,0-1-1,0 1 0,-1-1 0,1 1 0,0 0 0,-1 0 0,1 0 1,0 0-1,-1 0 0,1 1 0,0-1 0,0 1 0,-1-1 1,1 1-1,0 0 0,-4 2 0,2-1-90,-1 1 0,1 0 0,-1 1-1,1-1 1,0 1 0,0-1 0,1 1 0,-1 1-1,1-1 1,0 0 0,0 1 0,0 0 0,0-1 0,-2 9-1,0-2-2,0 1-1,1 1 1,0-1-1,1 1 1,-2 12-1,5-23-17,-1-1 0,1 1 1,0-1-1,-1 1 0,1 0 0,0-1 0,0 1 0,0-1 1,0 1-1,0-1 0,1 1 0,-1 0 0,0-1 0,1 1 1,-1-1-1,1 1 0,-1-1 0,1 0 0,0 1 0,0-1 0,-1 1 1,1-1-1,0 0 0,0 0 0,1 0 0,-1 1 0,0-1 1,0 0-1,0 0 0,1-1 0,2 3 0,-2-3 14,1 0 0,0 0 0,0 0 0,0-1 0,0 1 0,0 0 0,-1-1 0,1 0 0,0 0 1,-1 0-1,1 0 0,0 0 0,-1-1 0,1 1 0,-1-1 0,0 1 0,5-5 0,6-4 29,0-1 0,-1-1 0,0 0 0,0-1 0,-1 0-1,-1-1 1,-1 0 0,0 0 0,0-1 0,-1-1 0,9-25 0,-24 67-202,-9 57-1,15-74 153,0-1 1,0 0 0,1 0 0,1 1 0,0-1 0,0 0 0,0 0 0,4 12 0,-4-18 8,1 1 0,-1 0 0,1-1 1,0 1-1,0-1 0,0 1 0,0-1 1,0 0-1,0 0 0,0 0 0,1 0 1,-1-1-1,1 1 0,0 0 0,-1-1 0,1 0 1,0 0-1,0 0 0,0 0 0,0 0 1,0 0-1,0-1 0,0 1 0,0-1 1,0 0-1,0 0 0,0 0 0,0-1 0,0 1 1,0-1-1,4 0 0,4-1 45,1-1 1,-1 0-1,0-1 0,0 0 1,0-1-1,19-11 0,-15 7-10,-1-1 0,0-1 0,-1-1 0,0 0 0,15-18 0,-23 24-16,0 0-1,0-1 1,-1 0 0,0 0-1,0 0 1,-1-1-1,0 1 1,0-1-1,0 0 1,-1 0-1,-1 0 1,1 0-1,0-13 1,-2 21-23,0 0 0,-1 0 0,1 0 0,0-1 0,0 1 0,0 0 1,0 0-1,0 0 0,0 0 0,-1 0 0,1 0 0,0 0 0,0 0 0,0 0 0,0 0 0,-1 0 0,1-1 1,0 1-1,0 0 0,0 0 0,0 0 0,-1 0 0,1 0 0,0 0 0,0 0 0,0 1 0,0-1 0,-1 0 0,1 0 1,0 0-1,0 0 0,0 0 0,0 0 0,0 0 0,-1 0 0,1 0 0,0 0 0,0 0 0,0 1 0,0-1 0,0 0 1,0 0-1,-1 0 0,1 0 0,0 0 0,0 1 0,0-1 0,0 0 0,0 0 0,0 0 0,0 0 0,0 1 0,0-1 1,0 0-1,0 0 0,0 0 0,0 0 0,0 1 0,0-1 0,0 0 0,0 0 0,0 0 0,0 1 0,-8 16 14,0 1 0,1 0 0,1 0 0,0 0 0,2 1 0,0 0 0,1 0-1,1 0 1,0 28 0,2-46 5,0 0 0,0 0 0,0 0 1,0 0-1,0 1 0,0-1 0,0 0 0,1 0 0,-1 0 0,0 0 0,1 0 0,-1 0 0,0 0 0,1 0 1,-1 0-1,1 0 0,0 0 0,-1 0 0,1 0 0,0 0 0,-1-1 0,1 1 0,0 0 0,0 0 0,0-1 1,0 1-1,0-1 0,0 1 0,1 0 0,1-1 34,-1 1 1,1-1-1,0 0 1,-1 0-1,1-1 1,-1 1-1,1 0 0,-1-1 1,0 0-1,1 1 1,-1-1-1,4-2 1,5-2 80,0-2 0,0 1 0,-1-1 0,13-10 0,-6 1-130,0 0-1,-1-2 1,-1 1-1,0-2 1,-2 0-1,0-1 1,-1 0-1,18-43 1,-42 94-4,0-1 0,0 0 0,2 1 0,1 0 0,2 1 0,-5 39 0,12-70 0,0-1 0,0 1 0,0-1 0,0 1 0,0-1 0,0 1 0,1-1 0,-1 1 0,0 0 0,0-1 0,0 1 0,0-1 0,1 1 0,-1-1 0,0 1 0,0-1 0,1 0 0,-1 1 0,1-1 0,-1 1 0,0-1 0,1 0 0,-1 1 0,1-1 0,-1 0 0,0 1 0,1-1 0,-1 0 0,1 0 0,-1 1 0,1-1 0,0 0 0,21-2 0,21-19 0,-43 20-1,9-4-702,-1 0-1,-1 0 0,1-1 0,-1 0 1,0 0-1,0-1 0,-1 0 1,0 0-1,0-1 0,0 1 0,5-12 1,-7-3-6835</inkml:trace>
</inkml:ink>
</file>

<file path=ppt/ink/ink6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02.752"/>
    </inkml:context>
    <inkml:brush xml:id="br0">
      <inkml:brushProperty name="width" value="0.025" units="cm"/>
      <inkml:brushProperty name="height" value="0.025" units="cm"/>
    </inkml:brush>
  </inkml:definitions>
  <inkml:trace contextRef="#ctx0" brushRef="#br0">118 1 11371,'0'0'16287,"-9"0"-15849,5 0-416,1 0 1,-1 0 0,1 0-1,-1 1 1,1 0-1,0-1 1,-1 1-1,1 0 1,0 0 0,-1 1-1,1-1 1,0 1-1,0 0 1,0 0-1,0 0 1,-2 2 0,0 1 39,0 0 1,1 0-1,0 1 1,0-1-1,1 1 1,-1 0-1,1 0 1,1 0-1,-4 9 1,4-8 30,0-1 0,0 0 0,1 1-1,0-1 1,0 1 0,0-1 0,1 1 0,0-1 0,0 1 0,2 6 0,-2-11-73,0 1 0,1-1 0,0 0 0,0 1 0,0-1 0,0 0 0,0 0 0,0 0 0,0 0 0,1 0 0,-1 0 0,1 0 0,-1 0 0,1 0 0,0-1 0,0 1 0,0-1 0,0 1 0,0-1 0,0 0 0,0 0 0,0 0 0,0 0 1,0 0-1,1 0 0,-1-1 0,1 1 0,-1-1 0,3 1 0,1 0 27,-1-1 1,1 0-1,0 0 0,0-1 1,0 1-1,-1-1 1,1-1-1,0 1 1,-1-1-1,1 0 0,-1 0 1,1 0-1,-1-1 1,0 0-1,0 0 1,0 0-1,-1-1 0,1 0 1,-1 1-1,0-2 1,0 1-1,0 0 1,0-1-1,-1 0 0,0 1 1,0-2-1,0 1 1,-1 0-1,1 0 0,-1-1 1,-1 1-1,1-1 1,-1 0-1,0 1 1,0-1-1,0 0 0,-1 0 1,0 0-1,0 1 1,-1-1-1,1 0 1,-2-6-1,0 10-203,1 0 1,0 0-1,0 0 1,-1 0-1,1 0 0,-1 1 1,0-1-1,1 0 1,-1 1-1,0-1 1,0 1-1,0-1 0,0 1 1,0 0-1,0 0 1,-1 0-1,1 0 0,0 0 1,-1 1-1,1-1 1,0 1-1,-1-1 0,-4 1 1,6 0 44,0 0 1,0-1-1,0 1 0,0 0 1,0 0-1,0 0 0,0 0 1,0 0-1,-1 1 0,1-1 1,0 0-1,0 0 0,0 1 1,0-1-1,0 1 0,0-1 1,0 1-1,0-1 1,0 1-1,1-1 0,-1 1 1,0 0-1,0 0 0,0-1 1,1 1-1,-1 0 0,0 0 1,1 0-1,-1 0 0,1 0 1,-1 0-1,1 0 1,-1 0-1,1 0 0,0 0 1,-1 0-1,1 0 0,0 0 1,0 0-1,0 0 0,0 0 1,0 1-1,0-1 0,0 0 1,0 0-1,0 0 0,1 0 1,-1 0-1,0 0 1,1 0-1,-1 0 0,1 1 1,0-1-348,0 0 0,-1 0 0,1 0 1,0 0-1,0 0 0,-1 0 0,1 0 0,0-1 1,0 1-1,0 0 0,0-1 0,0 1 1,0 0-1,0-1 0,1 1 0,-1-1 1,0 0-1,0 1 0,0-1 0,0 0 0,0 0 1,1 0-1,0 0 0,21 2-7400</inkml:trace>
</inkml:ink>
</file>

<file path=ppt/ink/ink6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03.082"/>
    </inkml:context>
    <inkml:brush xml:id="br0">
      <inkml:brushProperty name="width" value="0.025" units="cm"/>
      <inkml:brushProperty name="height" value="0.025" units="cm"/>
    </inkml:brush>
  </inkml:definitions>
  <inkml:trace contextRef="#ctx0" brushRef="#br0">139 24 14862,'0'0'11675,"-10"2"-9929,2 0-1512,0 1 0,0 0 0,1 0 0,0 1 0,0 0 0,0 0 0,0 0 0,0 1 0,-8 8 0,10-9-161,1 0 1,0 1-1,0-1 1,0 1 0,1 0-1,0 0 1,0 0 0,0 1-1,0-1 1,1 1 0,0-1-1,0 1 1,0 0-1,1 0 1,-2 11 0,3-15-67,0 1 0,1-1 0,-1 0-1,0 0 1,1 0 0,-1 0 0,1 0 0,0 0 0,0 0 0,0 0 0,0 0 0,0 0 0,0 0 0,0 0-1,0-1 1,1 1 0,-1 0 0,1-1 0,-1 1 0,1-1 0,0 0 0,0 1 0,-1-1 0,1 0 0,0 0 0,0 0-1,0 0 1,0-1 0,0 1 0,1-1 0,-1 1 0,0-1 0,0 1 0,0-1 0,0 0 0,3 0 0,2 0 6,-1 0 1,1 0 0,-1 0 0,1-1 0,-1 0 0,1 0-1,-1-1 1,1 1 0,-1-2 0,0 1 0,7-4-1,-6 2 10,-1 0 0,0-1 0,0 0-1,0 0 1,0 0 0,-1 0-1,0-1 1,0 0 0,-1 0-1,1-1 1,-1 1 0,-1-1-1,1 0 1,-1 0 0,0 0 0,-1 0-1,0-1 1,0 1 0,0-1-1,-1 1 1,0-1 0,-1 1-1,0-12 1,0 17-42,-1 0 0,1 0 0,-1 0 0,0 1 0,1-1 0,-1 0 0,0 1 0,0-1 0,0 0 0,-1 1 1,1-1-1,0 1 0,0 0 0,-1-1 0,1 1 0,-1 0 0,1 0 0,-1 0 0,1 0 0,-1 0 0,0 0 0,0 1 0,1-1 0,-1 1 0,0-1 0,0 1 0,0-1 0,0 1 0,1 0 0,-1 0 1,0 0-1,0 0 0,0 0 0,0 0 0,0 1 0,0-1 0,1 1 0,-1-1 0,-3 2 0,1-1-98,1 0-1,-1 0 1,0 0-1,0 1 1,0-1-1,1 1 1,-1 0-1,1 0 1,-1 1 0,1-1-1,0 1 1,0-1-1,0 1 1,0 0-1,1 0 1,-1 1-1,1-1 1,-3 5 0,1 20-8729,4-17 2456</inkml:trace>
</inkml:ink>
</file>

<file path=ppt/ink/ink6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03.439"/>
    </inkml:context>
    <inkml:brush xml:id="br0">
      <inkml:brushProperty name="width" value="0.025" units="cm"/>
      <inkml:brushProperty name="height" value="0.025" units="cm"/>
    </inkml:brush>
  </inkml:definitions>
  <inkml:trace contextRef="#ctx0" brushRef="#br0">59 1 18161,'0'0'13816,"-7"10"-13149,-2 3-636,1 0 0,1 1-1,1 0 1,-11 28 0,16-39-32,1-1 0,-1 1 1,0-1-1,0 1 0,1-1 1,-1 1-1,1-1 0,0 1 1,0-1-1,0 1 0,0 0 0,1-1 1,-1 1-1,0-1 0,1 1 1,0-1-1,0 1 0,0-1 1,0 1-1,0-1 0,0 0 1,0 0-1,1 0 0,-1 1 1,1-1-1,0 0 0,0-1 1,-1 1-1,1 0 0,0-1 1,1 1-1,-1-1 0,0 1 0,0-1 1,1 0-1,-1 0 0,0 0 1,1 0-1,-1 0 0,1-1 1,-1 1-1,1-1 0,-1 0 1,6 1-1,-3-1-349,1 1 0,-1-1 1,1 1-1,0-2 0,-1 1 0,1 0 0,-1-1 1,7-2-1,-9 2-14,0 0 0,-1-1 0,1 1 0,-1-1 0,1 1 0,-1-1 0,0 0 0,0 0 0,1 0 0,-1 0 0,-1 0 0,1-1 0,0 1 0,0 0 0,-1-1 0,0 0 0,2-3 0,9-24-7393</inkml:trace>
</inkml:ink>
</file>

<file path=ppt/ink/ink6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5:03.782"/>
    </inkml:context>
    <inkml:brush xml:id="br0">
      <inkml:brushProperty name="width" value="0.025" units="cm"/>
      <inkml:brushProperty name="height" value="0.025" units="cm"/>
    </inkml:brush>
  </inkml:definitions>
  <inkml:trace contextRef="#ctx0" brushRef="#br0">21 0 19571,'0'0'13196,"-21"16"-18961,36-16-7272</inkml:trace>
</inkml:ink>
</file>

<file path=ppt/ink/ink6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8:47.112"/>
    </inkml:context>
    <inkml:brush xml:id="br0">
      <inkml:brushProperty name="width" value="0.025" units="cm"/>
      <inkml:brushProperty name="height" value="0.025" units="cm"/>
    </inkml:brush>
  </inkml:definitions>
  <inkml:trace contextRef="#ctx0" brushRef="#br0">720 121 2851,'0'0'1494,"-3"-8"-586,-2-3-1034,1 0 1064,0 1 0,-1-1 0,0 1 0,-10-13 0,13 20-766,-1 0-1,1 0 1,-1 0 0,0 1-1,1-1 1,-1 1 0,0 0-1,0 0 1,-1 0 0,1 0-1,0 1 1,-1-1-1,1 1 1,-1 0 0,1 0-1,-1 0 1,1 0 0,-1 0-1,-7 1 1,-39 2-158,-1 2 0,1 2 0,0 3-1,-84 25 1,114-27 176,0 0-1,0 1 1,0 1-1,1 1 1,1 1-1,0 0 1,0 2 0,-19 17-1,29-22-144,0 0-1,1 0 1,0 1 0,0 0-1,1 1 1,0-1-1,0 1 1,1 0 0,1 1-1,0-1 1,0 1 0,1 0-1,0 0 1,1 0-1,0 0 1,1 0 0,0 13-1,3 10-16,2-1 0,1 0 0,2 0 0,19 58 0,-16-58-8,-9-30-3,1 1-1,-1-1 0,1 1 0,0-1 1,0 0-1,0 1 0,1-1 0,-1 0 1,1 0-1,-1-1 0,1 1 0,0-1 0,0 1 1,0-1-1,1 0 0,-1 0 0,1 0 1,-1 0-1,1-1 0,5 2 0,9 2 19,0-1 0,1 0-1,22 1 1,12 2-7,35 18 122,-67-17-80,0-2 0,1 0 0,-1-2 1,1 0-1,31 1 0,-1-9 33,0-2 1,0-2 0,-1-3-1,78-26 1,-118 33-99,-1 0 1,0-1-1,-1 0 0,1-1 1,-1 0-1,0-1 1,0 1-1,-1-2 1,0 1-1,13-17 1,1-3 22,-2-1 0,20-36 0,-36 54 173,1 0 0,-1 0 0,-1 0-1,0 0 1,0-1 0,-1 1 0,0-1 0,-1 0 0,-1 0 0,1 1 0,-1-1 0,-3-18 0,1 20-8,1-1 1,-1 0-1,-1 1 1,1 0-1,-2-1 1,1 1-1,-1 1 1,-1-1-1,0 0 1,0 1-1,0 0 1,-1 0-1,0 1 1,-8-8-1,-6 0-123,-1 1-1,0 1 1,-1 0-1,0 2 0,-1 0 1,0 2-1,-1 1 1,0 0-1,-27-4 0,42 11-433,-1 0 0,0 0 0,1 1-1,-1 0 1,-13 3 0,11-1-1234,0 1-1,0 0 1,-19 8 0,-5 5-4632</inkml:trace>
</inkml:ink>
</file>

<file path=ppt/ink/ink6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3.189"/>
    </inkml:context>
    <inkml:brush xml:id="br0">
      <inkml:brushProperty name="width" value="0.025" units="cm"/>
      <inkml:brushProperty name="height" value="0.025" units="cm"/>
    </inkml:brush>
  </inkml:definitions>
  <inkml:trace contextRef="#ctx0" brushRef="#br0">1 1 14125,'0'0'11713,"9"7"-10144,-3-2-1444,1 0 0,1-1 0,-1 0 1,0 0-1,1 0 0,0-1 0,0-1 0,0 1 0,0-1 0,0 0 0,1-1 0,-1 0 0,12 0 0,136 0-1977,-120-1-2355,-48 7-8477,-11-4 4992</inkml:trace>
</inkml:ink>
</file>

<file path=ppt/ink/ink6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3.517"/>
    </inkml:context>
    <inkml:brush xml:id="br0">
      <inkml:brushProperty name="width" value="0.025" units="cm"/>
      <inkml:brushProperty name="height" value="0.025" units="cm"/>
    </inkml:brush>
  </inkml:definitions>
  <inkml:trace contextRef="#ctx0" brushRef="#br0">62 1 8552,'0'0'6662,"-55"17"-3523,49-12-640,6 0-609,0-2-481,15 0-192,13-3 288,5 0-416,7 0-576,5 0-385,4 0-96,-4 0-1057,-5 0-3203,-4 0-4260</inkml:trace>
</inkml:ink>
</file>

<file path=ppt/ink/ink6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6.320"/>
    </inkml:context>
    <inkml:brush xml:id="br0">
      <inkml:brushProperty name="width" value="0.025" units="cm"/>
      <inkml:brushProperty name="height" value="0.025" units="cm"/>
    </inkml:brush>
  </inkml:definitions>
  <inkml:trace contextRef="#ctx0" brushRef="#br0">233 25 1826,'0'0'22496,"-10"-6"-21060,5 3-1247,4 1-139,-1 0 0,0 1-1,0 0 1,0-1 0,0 1 0,0 0-1,0 0 1,0 0 0,0 0 0,0 1-1,0-1 1,-1 0 0,1 1 0,0-1-1,0 1 1,-1 0 0,1 0 0,0 0-1,-1 0 1,1 0 0,0 1 0,0-1-1,-1 1 1,1-1 0,0 1 0,0 0-1,0 0 1,0 0 0,0 0 0,0 0-1,0 0 1,-2 2 0,-12 12 136,1 0 0,1 1-1,1 0 1,0 1 0,1 1 0,-15 29 0,21-36-116,1 1-1,0 0 1,0 0-1,2 0 1,-1 1-1,1 0 1,1-1-1,1 1 1,-1 0-1,2 0 1,1 24-1,0-33-52,1-1 0,-1 1-1,0-1 1,1 0 0,0 1-1,0-1 1,0 0 0,0 0 0,0 0-1,0-1 1,1 1 0,0-1-1,-1 1 1,1-1 0,0 0 0,0 0-1,0 0 1,0 0 0,1 0-1,-1-1 1,0 0 0,1 1 0,-1-1-1,6 0 1,-4 1 26,1-1 0,0 1 0,0-2 0,-1 1 0,1-1 0,0 0 0,0 0 0,0 0 0,0-1 0,-1 0 0,1 0 0,0 0 0,-1-1-1,9-3 1,-12 4-28,-1 1-1,0-1 0,0 1 0,1-1 0,-1 0 0,0 0 0,0 1 0,0-1 0,0 0 1,0 0-1,0 0 0,0 0 0,0 0 0,-1 0 0,1 0 0,0 0 0,-1-1 0,1 1 1,0 0-1,-1 0 0,0-1 0,1 1 0,-1 0 0,0-1 0,1 1 0,-1 0 0,0-3 1,-1 2 29,0 0 1,0 0 0,0 0 0,0 0-1,0 0 1,0 0 0,-1 0 0,1 0-1,-1 1 1,1-1 0,-1 1 0,0-1-1,1 1 1,-4-3 0,-7-3 138,0 0-1,0 1 1,0 0 0,-13-3 0,-4-3-2324,45 9-2198,15 0 1504,6-3-1821,6-3-2097</inkml:trace>
</inkml:ink>
</file>

<file path=ppt/ink/ink6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6.668"/>
    </inkml:context>
    <inkml:brush xml:id="br0">
      <inkml:brushProperty name="width" value="0.025" units="cm"/>
      <inkml:brushProperty name="height" value="0.025" units="cm"/>
    </inkml:brush>
  </inkml:definitions>
  <inkml:trace contextRef="#ctx0" brushRef="#br0">185 1 17809,'0'0'4068,"-9"0"-406,2 0-3386,1 0 0,-1 1 1,0 0-1,1 1 0,-1-1 0,1 1 1,0 1-1,-1-1 0,1 1 0,0 0 1,0 1-1,1-1 0,-1 1 0,1 0 1,0 0-1,0 1 0,0 0 1,0 0-1,-7 10 0,6-7-187,0 0 1,0 0-1,1 0 1,0 1-1,0 0 0,1 0 1,-6 18-1,9-25-84,1 0-1,-1 0 1,1 0-1,-1 1 1,1-1 0,0 0-1,0 0 1,0 0-1,0 0 1,0 0 0,0 0-1,1 0 1,-1 1-1,1-1 1,0 0 0,-1 0-1,1 0 1,0-1-1,0 1 1,0 0 0,0 0-1,1 0 1,-1-1-1,0 1 1,1-1 0,-1 1-1,1-1 1,-1 1 0,1-1-1,0 0 1,0 0-1,0 0 1,-1 0 0,1 0-1,0 0 1,0 0-1,0-1 1,0 1 0,1-1-1,-1 1 1,0-1-1,2 0 1,6 1 23,0 0 0,-1 0 0,1-1 0,-1-1 0,1 0 0,-1 0-1,1-1 1,-1 0 0,0 0 0,0-1 0,0 0 0,0-1 0,0 0 0,14-9 0,-17 9-13,-1 1 1,0-1-1,0 0 1,-1-1-1,1 1 1,-1-1-1,0 0 1,0 0-1,-1 0 1,1 0-1,-1-1 0,0 1 1,-1-1-1,1 0 1,-1 0-1,0 0 1,-1 0-1,1 0 1,-1-1-1,-1 1 1,1 0-1,-1-1 1,0-7-1,-1 12-21,1 0 0,0 0 0,-1 1-1,1-1 1,-1 0 0,1 1 0,-1-1 0,0 0 0,0 1-1,1-1 1,-1 1 0,-1-1 0,1 1 0,0 0 0,0-1-1,0 1 1,-1 0 0,1 0 0,0 0 0,-1 0 0,1 0-1,-4-1 1,1 0-56,-1 0-1,0 0 1,0 1-1,-1 0 1,1 0-1,0 0 1,-10 1-1,1 0-358,0 1 1,1 0-1,-1 1 1,0 1-1,-16 5 0,-11 9-5136,3 3-3625</inkml:trace>
</inkml:ink>
</file>

<file path=ppt/ink/ink6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08.662"/>
    </inkml:context>
    <inkml:brush xml:id="br0">
      <inkml:brushProperty name="width" value="0.025" units="cm"/>
      <inkml:brushProperty name="height" value="0.025" units="cm"/>
    </inkml:brush>
  </inkml:definitions>
  <inkml:trace contextRef="#ctx0" brushRef="#br0">13 0 10922,'-5'0'2883,"-1"0"224,4 2-513,2 1-415,0 3-610,14 1 737,9-1-288,7 0-641,9-2-352,2-4-320,4 0-353,-3 0-256,-6 0-31,-11 0-706,-5 0-1217,-12 0-2146</inkml:trace>
</inkml:ink>
</file>

<file path=ppt/ink/ink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3.231"/>
    </inkml:context>
    <inkml:brush xml:id="br0">
      <inkml:brushProperty name="width" value="0.025" units="cm"/>
      <inkml:brushProperty name="height" value="0.025" units="cm"/>
    </inkml:brush>
  </inkml:definitions>
  <inkml:trace contextRef="#ctx0" brushRef="#br0">116 0 19122,'0'0'4714,"1"11"-3518,10 331 5493,-2-21-6188,-9-308-536,2 9 282,-5-35 54,-7-34-296,-2 0 1,-2 0-1,-2 1 0,-3 1 1,-35-66-1,44 94-5,10 16 0,0 1 0,0 0 0,0 0 0,0 0 0,-1 0 0,1-1 0,0 1 0,0 0 0,0 0 0,0 0 0,0-1 0,0 1 0,0 0 0,0 0 0,0 0 0,0 0 0,0-1 0,0 1 0,0 0 0,0 0 0,0 0 0,0-1 0,0 1 0,0 0 0,1 0 0,-1 0 0,0 0 0,0-1 0,0 1 0,0 0 0,0 0 0,0 0 0,0 0 0,1-1 0,-1 1 0,0 0 0,0 0 0,0 0 0,0 0 0,1 0 0,-1 0 0,0 0 0,0 0 0,0 0 0,0 0 0,1-1 0,-1 1 0,0 0 0,0 0 0,0 0 0,1 0 0,-1 0 0,0 0 0,0 0 0,0 0 0,1 0 0,-1 1 0,0-1 0,0 0 0,0 0 0,0 0 0,1 0 0,-1 0 0,0 0 0,0 0 0,0 0 0,0 0 0,1 1 0,16 3 0,-15-3 0,21 5-968,1 0 0,26 2 0,-36-6-112,0-1 0,1-1 0,-1 0 0,1-1-1,-1 0 1,0-1 0,0-1 0,21-6 0,2-8-8236</inkml:trace>
</inkml:ink>
</file>

<file path=ppt/ink/ink6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1.391"/>
    </inkml:context>
    <inkml:brush xml:id="br0">
      <inkml:brushProperty name="width" value="0.025" units="cm"/>
      <inkml:brushProperty name="height" value="0.025" units="cm"/>
    </inkml:brush>
  </inkml:definitions>
  <inkml:trace contextRef="#ctx0" brushRef="#br0">46 84 10122,'0'0'4655,"9"-8"-2322,-3 1-2054,37-33 2357,-39 36-2079,1 1 0,-1 0 0,0 0 0,1 1 0,0-1 0,0 1 0,0 0 1,0 0-1,0 0 0,7-1 0,-11 4-476,0-1 0,0 0-1,-1 1 1,1-1 0,0 1 0,-1-1 0,1 1 0,0 0 0,-1-1 0,1 1-1,-1 0 1,1-1 0,-1 1 0,1 0 0,-1-1 0,0 1 0,1 0 0,-1 0 0,0 0-1,1-1 1,-1 1 0,0 0 0,0 0 0,0 0 0,0 0 0,0 0 0,0-1 0,0 1-1,0 0 1,0 0 0,0 0 0,-1 0 0,1 0 0,0-1 0,-1 1 0,1 0 0,-1 1-1,-9 35 541,-4-6-386,-1-1 1,-2 0 0,-26 33-1,-16 29-120,46-60-93,13-31-37,0 0 0,0-1 1,0 1-1,0 0 0,0-1 1,0 1-1,0 0 1,1-1-1,-1 1 0,0 0 1,0-1-1,1 1 0,-1-1 1,0 1-1,1-1 0,-1 1 1,0 0-1,1-1 0,-1 1 1,1-1-1,-1 0 0,1 1 1,-1-1-1,1 1 0,-1-1 1,1 0-1,0 1 0,-1-1 1,1 0-1,-1 0 0,1 0 1,0 1-1,-1-1 0,1 0 1,0 0-1,-1 0 0,1 0 1,0 0-1,-1 0 0,1 0 1,0 0-1,0-1 0,11 1-652,-1-1 0,0-1 0,0 1-1,0-2 1,0 0 0,0 0 0,14-7-1,69-41-9907,-55 25 2855</inkml:trace>
</inkml:ink>
</file>

<file path=ppt/ink/ink6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1.719"/>
    </inkml:context>
    <inkml:brush xml:id="br0">
      <inkml:brushProperty name="width" value="0.025" units="cm"/>
      <inkml:brushProperty name="height" value="0.025" units="cm"/>
    </inkml:brush>
  </inkml:definitions>
  <inkml:trace contextRef="#ctx0" brushRef="#br0">180 0 6406,'0'0'12236,"-54"49"-8777,26-17-1057,-1 2-704,4 1-417,3-3-384,7-2-353,9-7-351,6-4-97,0-6-128,16-8-1218,8-5-1088,7 0-865,2-13-2402,3-10-6310</inkml:trace>
</inkml:ink>
</file>

<file path=ppt/ink/ink6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2.094"/>
    </inkml:context>
    <inkml:brush xml:id="br0">
      <inkml:brushProperty name="width" value="0.025" units="cm"/>
      <inkml:brushProperty name="height" value="0.025" units="cm"/>
    </inkml:brush>
  </inkml:definitions>
  <inkml:trace contextRef="#ctx0" brushRef="#br0">125 4 15855,'0'0'3737,"-8"3"-694,1 0-2725,-1 1 0,1 1 0,1-1 0,-1 1 0,1 1 0,0-1 0,0 1 1,0 0-1,1 0 0,0 0 0,0 1 0,1 0 0,0 0 0,0 0 0,0 1 0,-3 12 1,3-11-148,1 0 1,0 0 0,0 1-1,1 0 1,-1 9 0,2-17-165,1 0 1,0 0 0,0-1 0,0 1-1,0 0 1,0 0 0,0 0 0,0 0 0,0-1-1,1 1 1,-1 0 0,1 0 0,-1-1 0,1 1-1,0 0 1,0-1 0,0 1 0,0 0-1,0-1 1,0 1 0,0-1 0,0 0 0,0 1-1,1-1 1,-1 0 0,1 0 0,-1 0 0,1 0-1,-1 0 1,1 0 0,-1 0 0,1 0 0,0-1-1,2 1 1,4 0-20,1 0 1,0 0-1,-1-1 0,1-1 1,-1 1-1,1-2 0,-1 1 0,1-1 1,-1 0-1,0-1 0,0 0 1,0 0-1,0-1 0,0 0 1,-1 0-1,1 0 0,12-12 0,-14 11-2,1 0-1,-2-1 0,1 0 0,-1 0 0,1 0 0,-2 0 1,1-1-1,-1 0 0,0 0 0,0 0 0,-1 0 1,0-1-1,0 1 0,-1-1 0,0 0 0,0 0 0,-1 0 1,0 0-1,0-12 0,-1 19 21,0-1 1,-1 0-1,1 0 1,0 1-1,-1-1 1,1 0 0,-1 1-1,1-1 1,-1 1-1,0-1 1,1 1-1,-1-1 1,0 1-1,0-1 1,0 1-1,0 0 1,-1-1-1,1 1 1,0 0-1,-1 0 1,1 0-1,0 0 1,-1 0-1,1 0 1,-1 0-1,1 1 1,-1-1-1,0 0 1,1 1-1,-1 0 1,0-1-1,1 1 1,-1 0-1,0 0 1,0 0-1,1 0 1,-1 0-1,0 0 1,1 0-1,-1 0 1,0 1-1,0-1 1,1 1-1,-3 1 1,-1-1-19,0 0 0,0 1 1,1 0-1,-1 0 0,0 0 1,1 1-1,0-1 0,0 1 1,0 0-1,0 0 0,0 1 0,0-1 1,1 1-1,-6 7 0,8-9-156,-1 0 0,1 1 0,0-1-1,0 1 1,0-1 0,1 1 0,-1 0-1,0-1 1,1 1 0,0 0 0,-1-1-1,1 1 1,0 0 0,1 0 0,-1-1-1,0 1 1,1 0 0,1 4 0,-1-5-251,0 0 1,1 0 0,-1 0 0,0-1 0,1 1 0,0 0 0,-1-1 0,1 1 0,0-1 0,0 0 0,0 1 0,0-1 0,0 0 0,0 0 0,0 0 0,0 0 0,0-1 0,1 1 0,-1-1-1,0 1 1,0-1 0,3 0 0,34 2-7589</inkml:trace>
</inkml:ink>
</file>

<file path=ppt/ink/ink6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2.420"/>
    </inkml:context>
    <inkml:brush xml:id="br0">
      <inkml:brushProperty name="width" value="0.025" units="cm"/>
      <inkml:brushProperty name="height" value="0.025" units="cm"/>
    </inkml:brush>
  </inkml:definitions>
  <inkml:trace contextRef="#ctx0" brushRef="#br0">252 1 13196,'0'0'5926,"-11"3"-1751,-9 5-3318,1 0 1,1 2 0,-1 0 0,2 1 0,-23 17-1,29-19-584,1-1 0,-1 2 0,1-1-1,1 1 1,0 1 0,0 0 0,1 0-1,0 1 1,-11 24 0,18-35-270,1 0 0,-1 1 0,1-1 1,-1 0-1,1 0 0,0 1 0,-1-1 0,1 0 1,0 0-1,0 1 0,0-1 0,0 0 0,0 1 1,0-1-1,1 0 0,-1 0 0,0 1 1,1-1-1,-1 0 0,1 0 0,-1 0 0,1 1 1,-1-1-1,1 0 0,0 0 0,0 0 0,0 1 1,1-1-3,1 1 0,-1-1 0,0 0 0,0 0 0,1 0 0,-1 0 0,1 0 0,-1 0 0,1-1 0,-1 1 0,1-1 0,4 0 0,5 1-57,0-2 0,0 0-1,-1 0 1,1-1-1,15-5 1,-14 3-41,-1-1-1,1-1 1,-1 0 0,0-1 0,0 0-1,-1-1 1,0 0 0,17-17-1,-22 20 133,-1-1 0,1 0-1,-1-1 1,0 1 0,-1-1 0,1 0-1,-1 0 1,-1 0 0,0-1-1,0 1 1,0-1 0,-1 0 0,0 0-1,0 0 1,1-15 0,-4 21 0,1 1 1,-1-1-1,1 1 1,-1-1 0,0 1-1,0-1 1,0 1-1,1 0 1,-1 0 0,0-1-1,-1 1 1,1 0-1,0 0 1,0 0 0,0 0-1,-1 0 1,1 0-1,-1 1 1,1-1-1,0 0 1,-1 1 0,1-1-1,-1 1 1,0-1-1,1 1 1,-1 0 0,1-1-1,-1 1 1,0 0-1,1 0 1,-1 0 0,1 1-1,-3-1 1,-6 0-37,0 0 0,0 1 1,0 0-1,-13 4 0,18-3-124,0-1 0,1 1 0,-1 0 0,1 1-1,0-1 1,-1 1 0,1 0 0,1 0 0,-1 0 0,0 1-1,1-1 1,-6 8 0,7-8-324,0 0 1,0 0-1,0 0 0,1 0 1,-1 1-1,1-1 0,0 1 1,-1 3-1,2-4-197,-1-1-1,1 1 1,0-1 0,0 1 0,0 0-1,0-1 1,1 1 0,-1 0 0,1-1-1,-1 1 1,1-1 0,1 3-1,10 10-5833</inkml:trace>
</inkml:ink>
</file>

<file path=ppt/ink/ink6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14:12.762"/>
    </inkml:context>
    <inkml:brush xml:id="br0">
      <inkml:brushProperty name="width" value="0.025" units="cm"/>
      <inkml:brushProperty name="height" value="0.025" units="cm"/>
    </inkml:brush>
  </inkml:definitions>
  <inkml:trace contextRef="#ctx0" brushRef="#br0">141 302 18674,'0'0'11242,"-10"4"-10019,-3 2-1002,0 1 0,0 0 1,1 0-1,-17 15 0,25-20-196,0 1 0,0 0 0,1 1 0,-1-1-1,1 0 1,0 1 0,0 0 0,0 0 0,0 0 0,1 0 0,-1 0-1,1 0 1,0 1 0,1-1 0,-1 1 0,1-1 0,0 1-1,0 0 1,0-1 0,0 9 0,2-12-24,0 0-1,0 0 1,0 0 0,0 0 0,0 0-1,0-1 1,0 1 0,0 0-1,0 0 1,1-1 0,-1 1 0,0-1-1,0 1 1,1-1 0,-1 1-1,0-1 1,1 0 0,-1 1 0,0-1-1,1 0 1,-1 0 0,0 0 0,1 0-1,-1 0 1,2-1 0,39-3-95,-34 2-206,0 0 1,0-1-1,-1-1 0,1 1 0,-1-1 0,0 0 0,0-1 0,0 0 1,9-8-1,-9 6-976,1 0 0,-2-1-1,1 0 1,-1 0 0,0-1 0,-1 0 0,7-13 0,5-21-7287</inkml:trace>
  <inkml:trace contextRef="#ctx0" brushRef="#br0" timeOffset="1">220 1 18449,'0'0'13453,"-15"10"-26777</inkml:trace>
</inkml:ink>
</file>

<file path=ppt/ink/ink6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8:52.160"/>
    </inkml:context>
    <inkml:brush xml:id="br0">
      <inkml:brushProperty name="width" value="0.025" units="cm"/>
      <inkml:brushProperty name="height" value="0.025" units="cm"/>
    </inkml:brush>
  </inkml:definitions>
  <inkml:trace contextRef="#ctx0" brushRef="#br0">1 1 4933,'0'0'672</inkml:trace>
</inkml:ink>
</file>

<file path=ppt/ink/ink6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8:53.458"/>
    </inkml:context>
    <inkml:brush xml:id="br0">
      <inkml:brushProperty name="width" value="0.025" units="cm"/>
      <inkml:brushProperty name="height" value="0.025" units="cm"/>
    </inkml:brush>
  </inkml:definitions>
  <inkml:trace contextRef="#ctx0" brushRef="#br0">277 14 5445,'0'0'4212,"-10"3"-3667,-10 4 302,0-2 1,-1-1-1,-41 4 1,58-7-725,0 0 1,0 0-1,0 1 1,0 0 0,0 0-1,0 0 1,1 0-1,-1 0 1,1 1 0,-1 0-1,1 0 1,0 0-1,0 0 1,-3 5 0,-37 51 1417,36-46-1431,1 1 0,0 0 0,1 1 0,1-1 0,0 1 0,1 0 1,-2 25-1,2-11-112,2 1 0,6 58 0,0-64 10,0-1 0,11 28 1,3 12-98,-8-8-148,11 44 114,-20-90 99,1 0 0,1 0 1,0-1-1,0 1 0,0-1 1,1 1-1,10 12 0,-12-19 21,0 1 1,0-1-1,0 0 0,1 1 0,-1-1 0,1-1 0,-1 1 0,1 0 0,-1-1 0,1 0 1,0 0-1,0 0 0,0 0 0,0-1 0,0 1 0,-1-1 0,1 0 0,0 0 0,8-2 1,7-1 93,1-1 0,32-11 0,-27 7 104,74-23-58,-58 16-156,1 2 0,1 2 0,0 2-1,1 1 1,53-2 0,43 11 40,148-2 48,-277 1-59,0-1 0,0 0-1,0-1 1,-1 0-1,1 0 1,-1-1-1,1-1 1,-1 0-1,0 0 1,0-1-1,-1 0 1,0-1-1,17-13 1,-19 14-43,1 1 1,0-1-1,-1 1 1,1 0-1,15-4 1,-15 5 30,1-1 1,0 1-1,-1-2 0,12-6 1,-18 9 3,1 0 0,-1 0 1,0 0-1,0 0 0,0-1 0,0 1 1,-1 0-1,1-1 0,-1 1 0,1-1 1,-1 0-1,0 1 0,0-1 0,0 0 1,0 0-1,-1 1 0,1-1 1,0-5-1,-1 2-10,0-1-1,0 1 1,-1 0 0,0-1 0,0 1 0,0 0-1,-1-1 1,0 1 0,0 0 0,-1 0 0,1 1 0,-1-1-1,-1 0 1,1 1 0,-1 0 0,0 0 0,0 0-1,0 0 1,-1 0 0,1 1 0,-1 0 0,-9-5-1,-7-5-40,-2 1-1,0 1 0,0 1 0,-30-9 0,42 14 97,0 0 0,0 0 0,1-1 1,0-1-1,1 0 0,-1 0 0,1-1 0,1 0 0,0 0 0,0-1 0,-11-19 0,9 14 5,-1 0-1,-1 1 0,0 0 1,-25-21-1,12 18 176,-1 0-1,0 2 0,-1 1 1,-1 1-1,0 1 1,-1 2-1,0 1 1,-1 1-1,0 1 1,0 2-1,-47-2 0,28 2-173,-98 4 0,129 2-80,1 2 0,1 0 0,-1 0 0,0 2 0,1 0-1,0 1 1,0 0 0,0 2 0,-19 12 0,-21 21-855,-4 2-3393,50-38-343,1-4-3982</inkml:trace>
</inkml:ink>
</file>

<file path=ppt/ink/ink6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9:00.965"/>
    </inkml:context>
    <inkml:brush xml:id="br0">
      <inkml:brushProperty name="width" value="0.025" units="cm"/>
      <inkml:brushProperty name="height" value="0.025" units="cm"/>
    </inkml:brush>
  </inkml:definitions>
  <inkml:trace contextRef="#ctx0" brushRef="#br0">1 68 3587,'0'0'5478,"54"-40"-4870,-49 38-576,-2-1-160,0-1-320,1 1-1026,-2-1 289,2-3-256,-1 2-1314</inkml:trace>
</inkml:ink>
</file>

<file path=ppt/ink/ink6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9:03.358"/>
    </inkml:context>
    <inkml:brush xml:id="br0">
      <inkml:brushProperty name="width" value="0.025" units="cm"/>
      <inkml:brushProperty name="height" value="0.025" units="cm"/>
    </inkml:brush>
  </inkml:definitions>
  <inkml:trace contextRef="#ctx0" brushRef="#br0">46 89 6470,'0'0'5328,"-8"-3"-4858,2 2-234,3 0-86,1 1 0,-1-1 1,1 1-1,0-1 0,0 0 0,-1 0 0,1 0 0,0 0 1,0 0-1,0 0 0,0-1 0,-3-2 3796,41-17-2131,-20 15-1528,-1 1 1,1 1-1,0 1 0,0 0 1,0 1-1,1 1 0,-1 0 1,0 1-1,28 4 1,14-2-71,187-9 7,-106-11 513,-127 18-551,0 1-1,-1 0 1,1 1 0,22 5-1,-22-4-131,13 1 135,1-2-1,-1 0 1,1-2-1,28-3 1,13 0 256,-55 3-272,0-1-1,0 0 1,0-1-1,-1-1 1,16-4-1,-25 6-182,11-1 98,0 0 0,0 1 0,1 1 0,-1 0 0,18 2 0,12 1 121,-38-4-599,-4 1 453,-1 0-1,0 0 1,1 0-1,-1-1 0,0 1 1,1 0-1,-1 0 1,0 0-1,1 0 1,-1 0-1,0 0 1,1 0-1,-1 0 0,0 0 1,1 0-1,-1 0 1,0 0-1,1 1 1,-1-1-1,0 0 1,0 0-1,1 0 0,-1 0 1,0 0-1,1 1 1,-1-1-1,0 0 1,0 0-1,1 0 1,-1 1-1,0-1 0,0 0 1,0 0-1,1 1 1,-1-1-1,0 0 1,0 1-1,0-1 1,0 0-1,0 1 1,0-1-1,0 0 0,1 1 1,-1-1-1,0 0 1,0 1-1,0-1 1,0 0-1,0 1 1,0-1-1,-1 0 0,1 1 1,-2-1 734,-7-1-2080,7 14-4535,0-5-1448</inkml:trace>
</inkml:ink>
</file>

<file path=ppt/ink/ink6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41.262"/>
    </inkml:context>
    <inkml:brush xml:id="br0">
      <inkml:brushProperty name="width" value="0.025" units="cm"/>
      <inkml:brushProperty name="height" value="0.025" units="cm"/>
      <inkml:brushProperty name="color" value="#E71224"/>
    </inkml:brush>
  </inkml:definitions>
  <inkml:trace contextRef="#ctx0" brushRef="#br0">0 4 18385,'0'0'129,"51"-3"-194,-51 35-287,-1-4-3684</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3.580"/>
    </inkml:context>
    <inkml:brush xml:id="br0">
      <inkml:brushProperty name="width" value="0.025" units="cm"/>
      <inkml:brushProperty name="height" value="0.025" units="cm"/>
    </inkml:brush>
  </inkml:definitions>
  <inkml:trace contextRef="#ctx0" brushRef="#br0">1 59 15278,'0'0'11958,"0"11"-11071,1-1-597,0 0 0,1 0 0,0 0 0,0 0 0,1 0 0,8 17 0,-9-22-262,0-1 0,0 0 0,0 0 0,1 0 0,-1-1-1,1 1 1,0-1 0,1 1 0,-1-1 0,0 0 0,1 0 0,0-1 0,-1 1-1,1-1 1,0 1 0,0-1 0,1-1 0,-1 1 0,0 0 0,9 1-1,-9-2-122,1-1 0,-1 0 0,1 1 0,-1-1 0,0-1 0,1 1 0,-1-1 0,0 1 0,1-1 0,-1 0-1,0-1 1,0 1 0,0-1 0,0 0 0,0 0 0,0 0 0,0-1 0,-1 1 0,1-1 0,-1 0 0,0 0-1,1 0 1,3-5 0,-3 2-660,1-1 0,-1 0 0,0 0 0,0 0 0,2-8 0,10-40-7279,-11 23 1943</inkml:trace>
  <inkml:trace contextRef="#ctx0" brushRef="#br0" timeOffset="1">257 0 6598,'0'0'9289,"0"51"-5349,0-18-481,-1 5-736,-3 0-193,1 3-736,2-1-417,1-2-672,0 1-353,0-1-352,4-1 0,3 0 0,-1 3-961,-4 3-993,-2-4-1825,0-8-2852,-2-10-3298</inkml:trace>
</inkml:ink>
</file>

<file path=ppt/ink/ink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3.857"/>
    </inkml:context>
    <inkml:brush xml:id="br0">
      <inkml:brushProperty name="width" value="0.025" units="cm"/>
      <inkml:brushProperty name="height" value="0.025" units="cm"/>
    </inkml:brush>
  </inkml:definitions>
  <inkml:trace contextRef="#ctx0" brushRef="#br0">87 0 18289,'0'0'4084,"-8"5"-2776,2-2-1163,1 0 0,0 0 0,0 0 0,0 1 0,1-1 0,-1 1 1,1 1-1,0-1 0,0 0 0,0 1 0,1 0 0,-1 0 0,1 0 0,0 0 0,1 1 0,-1-1 0,1 1 0,0 0 0,1-1 0,-1 1 0,1 0 0,0 8 1,3-13-172,0 0 0,0 0 0,0 0 1,0-1-1,1 1 0,-1-1 0,0 1 0,1-1 1,-1 0-1,0 1 0,1-1 0,-1 0 1,0-1-1,3 1 0,19 1-169,-19 1 161,0 1-1,-1-1 1,1 1 0,0 0 0,-1 0 0,0 0 0,1 1 0,-1 0 0,-1-1 0,1 1-1,0 1 1,-1-1 0,0 0 0,0 1 0,0 0 0,-1 0 0,0 0 0,0 0 0,0 0-1,0 0 1,-1 0 0,0 0 0,0 1 0,1 5 0,0 12 45,0 0 1,-1-1-1,-1 1 1,-4 33-1,2-39 51,-2-1 0,1 1 0,-2-1-1,-11 28 1,12-36 381,0-1-1,0 1 0,-1-1 1,0 1-1,0-1 1,-9 9-1,14-15-398,-1-1 0,1 1 0,0-1 1,-1 1-1,1 0 0,0-1 0,-1 1 0,1-1 0,-1 1 0,1-1 0,-1 1 0,1-1 0,-1 0 1,0 1-1,1-1 0,-1 1 0,1-1 0,-1 0 0,0 0 0,1 1 0,-1-1 0,0 0 1,1 0-1,-1 0 0,0 0 0,1 0 0,-1 0 0,0 0 0,1 0 0,-1 0 0,0 0 0,1 0 1,-1 0-1,0-1 0,1 1 0,-1 0 0,0 0 0,1-1 0,-1 1 0,1 0 0,-1-1 1,0 1-1,1-1 0,-1 1 0,1 0 0,-1-1 0,1 0 0,0 1 0,-1-1 0,1 1 0,-1-1 1,1 1-1,0-1 0,-1 0 0,1 1 0,0-1 0,0 0 0,0 1 0,0-1 0,-1 0 0,1 1 1,0-1-1,0 0 0,-3-53-36,3 45 44,3-20-277,1 0-1,1 1 1,1-1 0,2 1-1,1 0 1,1 1 0,1 0 0,1 0-1,21-32 1,-29 53 222,-1 1 0,1 0 0,0 0 0,0 0 0,1 1 1,7-7-1,-11 10 5,-1 0 0,1 1 0,0-1 0,0 1 0,-1-1 0,1 1 0,0-1 0,0 1 0,0-1 0,0 1 0,0 0 0,0-1 1,0 1-1,-1 0 0,1 0 0,0 0 0,0 0 0,0 0 0,0 0 0,0 0 0,0 0 0,0 0 0,0 0 0,0 0 0,0 1 1,0-1-1,0 0 0,0 1 0,0-1 0,-1 1 0,1-1 0,0 1 0,0-1 0,0 1 0,-1 0 0,1-1 0,0 1 0,-1 0 1,1-1-1,-1 1 0,1 0 0,-1 0 0,1 0 0,-1 0 0,1-1 0,-1 1 0,0 0 0,1 0 0,-1 0 0,0 1 0,8 25 98,-7-21-101,0 0 1,1-1-1,0 0 1,0 1-1,0-1 0,0 0 1,6 8-1,-7-12 14,0 1-1,1-1 0,-1 0 0,1 0 1,-1 0-1,1 0 0,-1-1 0,1 1 1,-1 0-1,1-1 0,0 1 1,-1-1-1,1 1 0,0-1 0,-1 0 1,1 0-1,0 0 0,0 0 0,-1 0 1,1 0-1,0 0 0,0 0 0,-1-1 1,1 1-1,0-1 0,-1 1 1,1-1-1,-1 0 0,1 1 0,2-3 1,11-6 124,-1 0 1,0-2 0,0 1 0,-1-2-1,-1 0 1,19-22 0,8-8-83,-26 29-59,-10 9-12,0 1 0,0-1 0,1 1 0,-1 0 0,1 0 0,-1 0 0,1 0-1,0 1 1,0 0 0,0-1 0,0 2 0,1-1 0,6-2 0,-10 7 10,0 1 0,0-1 1,0 0-1,-1 0 1,1 1-1,-1-1 0,0 1 1,0-1-1,0 0 1,-1 5-1,1-3 4,0 5 15,3 18-53,-2-27 24,0 0 0,0-1 0,0 1 0,0 0 0,0-1 0,0 1 0,0-1 0,0 1 0,0-1 0,0 1 0,0-1 0,0 1 0,0-1 0,0 0 0,1 0 0,-1 0 0,0 0 0,0 0 0,0 0 0,0 0 0,1 0 0,-1 0 0,2-1 0,6-1-333,-1 0 0,0 0 1,1 0-1,-1-1 0,0-1 1,0 1-1,-1-1 0,10-7 1,34-25-4926,-7 6-3846,-17 12 4492</inkml:trace>
</inkml:ink>
</file>

<file path=ppt/ink/ink6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46.248"/>
    </inkml:context>
    <inkml:brush xml:id="br0">
      <inkml:brushProperty name="width" value="0.025" units="cm"/>
      <inkml:brushProperty name="height" value="0.025" units="cm"/>
      <inkml:brushProperty name="color" value="#E71224"/>
    </inkml:brush>
  </inkml:definitions>
  <inkml:trace contextRef="#ctx0" brushRef="#br0">16 1 2915,'0'0'4772,"-15"25"-5380,15-22-3652</inkml:trace>
</inkml:ink>
</file>

<file path=ppt/ink/ink6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46.592"/>
    </inkml:context>
    <inkml:brush xml:id="br0">
      <inkml:brushProperty name="width" value="0.025" units="cm"/>
      <inkml:brushProperty name="height" value="0.025" units="cm"/>
      <inkml:brushProperty name="color" value="#E71224"/>
    </inkml:brush>
  </inkml:definitions>
  <inkml:trace contextRef="#ctx0" brushRef="#br0">1 1 6278</inkml:trace>
</inkml:ink>
</file>

<file path=ppt/ink/ink6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48.414"/>
    </inkml:context>
    <inkml:brush xml:id="br0">
      <inkml:brushProperty name="width" value="0.025" units="cm"/>
      <inkml:brushProperty name="height" value="0.025" units="cm"/>
      <inkml:brushProperty name="color" value="#E71224"/>
    </inkml:brush>
  </inkml:definitions>
  <inkml:trace contextRef="#ctx0" brushRef="#br0">33 1 6278,'-1'2'154,"-8"22"4398,8-23-4311,1-1 0,-1 0-1,1 1 1,-1-1 0,1 0-1,-1 0 1,0 1 0,1-1-1,-1 0 1,1 0 0,-1 0-1,1 0 1,-1 0 0,0 1-1,1-1 1,-1 0 0,1 0-1,-1-1 1,0 1 0,1 0-1,-1 0 1,1 0 0,-1 0-1,0 0 1,1-1 0,-1 1-1,1 0 1,-1-1 0,1 1-1,-1 0 1,1-1 0,-1 1-1,1 0 1,0-1 0,-1 1-1,1-1 1,-1 1 0,1-1-1,0 1 1,-1-2 2018,38 18-829,-4 10 100,46 46 0,23 19-426,8 1-401,22 16 303,108 80 690,-8-6-1044,-189-149-573,44 43-1,15 14 11,54 44-89,-92-76 0,84 58 0,-34-26 0,-77-58 0,70 44 0,101 69 0,-182-126 0,126 111 0,16 11 0,-135-115 0,51 51 0,-22-18 0,49 47 0,-60-56 0,1-2 0,73 50 0,-46-45 0,99 89 0,-145-113 0,18 21 0,3-3 0,2-3 0,108 66 0,-136-92 0,0 2 0,-1 0 0,-1 2 0,-1 1 0,24 29 0,12 9 0,-48-48 0,-4-3 0,0-1 0,0-1 0,1 0 0,0 0 0,1-1 0,0 0 0,22 11 0,-36-48-875,-10 11-3209,-6-1-3545</inkml:trace>
</inkml:ink>
</file>

<file path=ppt/ink/ink6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49.655"/>
    </inkml:context>
    <inkml:brush xml:id="br0">
      <inkml:brushProperty name="width" value="0.025" units="cm"/>
      <inkml:brushProperty name="height" value="0.025" units="cm"/>
      <inkml:brushProperty name="color" value="#E71224"/>
    </inkml:brush>
  </inkml:definitions>
  <inkml:trace contextRef="#ctx0" brushRef="#br0">0 1 18866,'0'0'9225,"44"63"-8969,-37-36-160,4 2 0,-4-1-96,1 1-192,-2-5-833,-2 1-1025,2-9-833,-2-9-1057</inkml:trace>
</inkml:ink>
</file>

<file path=ppt/ink/ink6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0.028"/>
    </inkml:context>
    <inkml:brush xml:id="br0">
      <inkml:brushProperty name="width" value="0.025" units="cm"/>
      <inkml:brushProperty name="height" value="0.025" units="cm"/>
      <inkml:brushProperty name="color" value="#E71224"/>
    </inkml:brush>
  </inkml:definitions>
  <inkml:trace contextRef="#ctx0" brushRef="#br0">100 0 5157,'0'0'18844,"-9"11"-17338,5-6-1430,-13 14 498,-24 38 1,37-52-536,1 0 1,0 1-1,0 0 0,0 0 1,0-1-1,1 1 0,0 1 1,1-1-1,-1 0 0,1 0 1,0 1-1,1-1 0,-1 0 1,2 9-1,0-14-59,0 0 0,0-1 0,0 1 0,0 0 0,0-1 0,0 1 0,0-1 0,0 0 0,0 1 0,0-1 0,0 0 0,0 0 1,1 1-1,-1-1 0,0 0 0,0 0 0,0 0 0,0 0 0,1-1 0,0 1 0,28-3-74,5-6-5,-20 5 68,0 0-1,1 1 1,0 1-1,16 0 1,-31 2 35,0 0-1,0 0 0,-1 0 1,1 0-1,0 0 1,0 0-1,0 0 1,-1 0-1,1 1 1,0-1-1,0 0 1,-1 0-1,1 1 0,0-1 1,-1 1-1,1-1 1,0 1-1,-1-1 1,1 1-1,0-1 1,-1 1-1,1-1 0,-1 1 1,1 0-1,-1-1 1,0 1-1,1 0 1,-1-1-1,1 2 1,-2 27 783,-1-23-431,0 0 1,-1 1-1,1-1 0,-1 0 0,0-1 0,-8 11 1,5-10-47,0 0 0,0 0 0,0-1 0,-1 0 1,0 0-1,0-1 0,-1 0 0,-10 4 0,10-5-849,0 0 0,0-1 0,0 0 0,-16 1 0,19-2-2051</inkml:trace>
</inkml:ink>
</file>

<file path=ppt/ink/ink6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0.359"/>
    </inkml:context>
    <inkml:brush xml:id="br0">
      <inkml:brushProperty name="width" value="0.025" units="cm"/>
      <inkml:brushProperty name="height" value="0.025" units="cm"/>
      <inkml:brushProperty name="color" value="#E71224"/>
    </inkml:brush>
  </inkml:definitions>
  <inkml:trace contextRef="#ctx0" brushRef="#br0">1 0 19474,'0'0'10314,"9"52"-10090,-5-24-192,1 1-96,4 1-672,-3-2-2083,2-4-3075,-4-3-9352</inkml:trace>
</inkml:ink>
</file>

<file path=ppt/ink/ink6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1.505"/>
    </inkml:context>
    <inkml:brush xml:id="br0">
      <inkml:brushProperty name="width" value="0.025" units="cm"/>
      <inkml:brushProperty name="height" value="0.025" units="cm"/>
      <inkml:brushProperty name="color" value="#E71224"/>
    </inkml:brush>
  </inkml:definitions>
  <inkml:trace contextRef="#ctx0" brushRef="#br0">0 53 12908,'0'0'12780,"67"0"-12716,-30 0-32,5 0-448,5-6-705,2-4-545,2 1-448,-2-1-768,-4 0-1346,-4 3-673</inkml:trace>
</inkml:ink>
</file>

<file path=ppt/ink/ink6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1.852"/>
    </inkml:context>
    <inkml:brush xml:id="br0">
      <inkml:brushProperty name="width" value="0.025" units="cm"/>
      <inkml:brushProperty name="height" value="0.025" units="cm"/>
      <inkml:brushProperty name="color" value="#E71224"/>
    </inkml:brush>
  </inkml:definitions>
  <inkml:trace contextRef="#ctx0" brushRef="#br0">0 1 9417,'0'0'4933,"60"25"-3908,-40-22 416,8-1-448,4-2-737,4 0-192,5 0-897,4-7-2113,3-6-3236</inkml:trace>
</inkml:ink>
</file>

<file path=ppt/ink/ink6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2.229"/>
    </inkml:context>
    <inkml:brush xml:id="br0">
      <inkml:brushProperty name="width" value="0.025" units="cm"/>
      <inkml:brushProperty name="height" value="0.025" units="cm"/>
      <inkml:brushProperty name="color" value="#E71224"/>
    </inkml:brush>
  </inkml:definitions>
  <inkml:trace contextRef="#ctx0" brushRef="#br0">0 1 6790,'0'0'3540,"13"1"-2072,224 3 1411,-155-5-2673,-72 2 43,-1 0 0,1 1 0,-1-1 0,0 2 0,12 4 0,34 7-904,-23-12-1674,51-3 0,-51 0 3564,51 4-1,-79-2-1010,-1 0 1,1 0 0,-1 0-1,1 0 1,-1 1-1,0 0 1,1 0-1,-1 0 1,0 0 0,5 4-1,-7-4-237,1 0 0,0 0 0,0-1 0,0 1 0,1-1 0,-1 0 0,0 1 0,0-1 0,1 0 0,-1 0 0,1 0 0,-1-1 0,1 1 0,-1-1 0,1 1-1,-1-1 1,1 0 0,-1 0 0,1 0 0,0 0 0,2-1 0,5-3-3339</inkml:trace>
</inkml:ink>
</file>

<file path=ppt/ink/ink6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4.792"/>
    </inkml:context>
    <inkml:brush xml:id="br0">
      <inkml:brushProperty name="width" value="0.025" units="cm"/>
      <inkml:brushProperty name="height" value="0.025" units="cm"/>
      <inkml:brushProperty name="color" value="#E71224"/>
    </inkml:brush>
  </inkml:definitions>
  <inkml:trace contextRef="#ctx0" brushRef="#br0">1 0 15118,'0'0'7010,"8"0"-6557,183 0-389,-191 0-63,0 0 0,1 0 0,-1 0 0,1 0 0,-1 0 0,0 0-1,1 0 1,-1 0 0,0 0 0,1 0 0,-1 0 0,1 1 0,-1-1-1,0 0 1,1 0 0,-1 0 0,0 0 0,1 1 0,-1-1 0,0 0-1,1 0 1,-1 1 0,0-1 0,0 0 0,1 0 0,-1 1 0,0-1-1,0 0 1,0 1 0,1-1 0,-1 0 0,0 1 0,0-1 0,0 0 0,0 1-1,0 0 1,-5 17 306,-20 19 158,23-34-505,-5 8 9,1 0-1,0 0 1,0 1 0,2-1-1,-1 1 1,-2 14 0,-3-14-2502,-4-9-4447,4-3-707</inkml:trace>
</inkml:ink>
</file>

<file path=ppt/ink/ink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4.245"/>
    </inkml:context>
    <inkml:brush xml:id="br0">
      <inkml:brushProperty name="width" value="0.025" units="cm"/>
      <inkml:brushProperty name="height" value="0.025" units="cm"/>
    </inkml:brush>
  </inkml:definitions>
  <inkml:trace contextRef="#ctx0" brushRef="#br0">28 254 10090,'0'0'6176,"6"-9"-5423,17-27 37,-18 24 5276,-12 15-4707,-11 12-1305,14-8 182,-1-1 1,1 1 0,1 0-1,-1 1 1,1-1-1,0 0 1,1 1-1,0 0 1,0 0-1,0-1 1,1 1-1,0 16 1,1-24-219,1 1-1,-1 0 1,0 0 0,1-1-1,-1 1 1,1 0 0,0-1 0,-1 1-1,1 0 1,-1-1 0,1 1-1,0-1 1,0 1 0,-1-1 0,1 1-1,0-1 1,0 0 0,-1 1-1,1-1 1,0 0 0,0 1 0,0-1-1,0 0 1,0 0 0,-1 0-1,1 0 1,0 0 0,0 0-1,0 0 1,1 0 0,29-5 244,-19 1-215,0-1 0,-1-1 0,0 0-1,0 0 1,0-1 0,-1 0 0,0-1-1,0 0 1,12-14 0,-2 0-66,0 0 0,30-49 0,-41 58 171,0 0 1,-1-1-1,-1 0 0,0-1 0,-1 1 0,0-1 0,5-26 0,-27 69 321,6-14-390,3-1-172,0 0 0,1 1 0,0-1 0,1 1 1,1 0-1,0 1 0,1-1 0,0 1 0,1 0 1,1 26-1,6-21-2963,11-10-3847,2-8-2096</inkml:trace>
</inkml:ink>
</file>

<file path=ppt/ink/ink6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5.164"/>
    </inkml:context>
    <inkml:brush xml:id="br0">
      <inkml:brushProperty name="width" value="0.025" units="cm"/>
      <inkml:brushProperty name="height" value="0.025" units="cm"/>
      <inkml:brushProperty name="color" value="#E71224"/>
    </inkml:brush>
  </inkml:definitions>
  <inkml:trace contextRef="#ctx0" brushRef="#br0">1 1 15214,'0'0'8040,"55"3"-7399,-30-3-545,1 0-353,2 0-1120,-2 0-1409,-3 0-1635,-5 5-1088,-2 2-1922</inkml:trace>
  <inkml:trace contextRef="#ctx0" brushRef="#br0" timeOffset="1">251 43 5990,'0'0'15598,"0"57"-15469,0-44-129,0-3-961,0-4-1185,8-6-929,-2 0-1634,3-8-3426</inkml:trace>
</inkml:ink>
</file>

<file path=ppt/ink/ink6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5.572"/>
    </inkml:context>
    <inkml:brush xml:id="br0">
      <inkml:brushProperty name="width" value="0.025" units="cm"/>
      <inkml:brushProperty name="height" value="0.025" units="cm"/>
      <inkml:brushProperty name="color" value="#E71224"/>
    </inkml:brush>
  </inkml:definitions>
  <inkml:trace contextRef="#ctx0" brushRef="#br0">85 0 15150,'0'0'5163,"-8"8"-4752,4-4-354,-1 0-31,1 0 1,0-1-1,0 2 1,1-1-1,-1 0 1,1 1-1,0 0 1,0-1-1,0 1 1,1 0-1,0 1 0,0-1 1,0 0-1,0 1 1,1-1-1,-1 11 1,2-15-29,1 0 0,-1 0 0,0 0 0,1 0 0,-1 0 0,1 0 0,0 0 0,-1-1 0,1 1 0,0 0 0,-1 0 0,1 0 0,0-1 0,0 1 0,0 0 0,0-1 0,-1 1 0,1-1 0,0 1 0,0-1 1,0 1-1,0-1 0,0 0 0,1 0 0,-1 1 0,1-1 0,37 7 46,-24-4-233,-14-3 162,1 0-1,0 0 0,0 0 1,-1 1-1,1-1 0,0 1 0,-1-1 1,1 1-1,0 0 0,-1 0 1,1-1-1,-1 1 0,1 0 1,-1 0-1,0 1 0,1-1 1,-1 0-1,0 0 0,0 1 1,0-1-1,0 1 0,0-1 1,0 1-1,0-1 0,0 1 0,0-1 1,-1 1-1,1 0 0,-1-1 1,1 1-1,-1 0 0,0 2 1,0-1 98,-1 0 1,0 0-1,0 0 1,0 0-1,0 0 1,-1 0-1,1-1 1,-1 1-1,0 0 1,1-1-1,-1 1 1,0-1-1,-1 0 1,1 0-1,0 0 1,-1 0-1,-3 3 1,1-2 149,1 1 1,0-1-1,-1-1 0,0 1 1,0-1-1,1 1 1,-2-1-1,1-1 0,0 1 1,0-1-1,0 0 1,-1 0-1,1 0 0,0-1 1,-1 0-1,-8-1 0,13 1-192,0-1-1,1 0 1,-1 1-1,0-1 1,0 0-1,0 0 0,1 0 1,-1 0-1,0 0 1,1 0-1,-1 0 1,1 0-1,-1 0 0,1 0 1,0 0-1,-1 0 1,1 0-1,0 0 1,0 0-1,0 0 0,0 0 1,0 0-1,0-1 1,0 1-1,0 0 0,0 0 1,0 0-1,1 0 1,0-2-1,11-34-144,-2 23 97,0-1 0,2 2 0,0 0 0,25-22 0,14-16 55,-51 51-45,-1 0 0,1 0-1,0 1 1,-1-1 0,1 0-1,-1 0 1,1 0-1,-1-1 1,1 1 0,0 0-1,-1 0 1,1 0-1,-1 0 1,1 0 0,0 0-1,-1-1 1,1 1-1,-1 0 1,1 0 0,0-1-1,-1 1 1,1 0 0,0 0-1,-1-1 1,1 1-1,0 0 1,0-1 0,-1 1-1,1 0 1,0-1-1,0 1 1,0-1 0,-1 1-1,1 0 1,0-1-1,0 1 1,0-1 0,0 1-1,0-1 1,0 1 0,0 0-1,0-1 1,0 1-1,0-1 1,0 1 0,0-1-1,0 1 1,0 0-1,0-1 1,1 1 0,-1-1-1,0 1 1,0 0-1,0-1 1,1 1 0,-1 0-1,0-1 1,0 1 0,1 0-1,-1-1 1,0 1-1,1 0 1,-1-1 0,0 1-1,1 0 1,-1 0-1,1 0 1,0-1 0,-17 8-3602,15-6 3060,1-1-1,-1 1 1,0 0 0,1 0-1,-1-1 1,1 1 0,-1 0-1,1 0 1,-1 0 0,1 0-1,-1-1 1,1 1 0,0 0-1,0 0 1,-1 0 0,1 0-1,0 0 1,0 1 0</inkml:trace>
</inkml:ink>
</file>

<file path=ppt/ink/ink6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6.237"/>
    </inkml:context>
    <inkml:brush xml:id="br0">
      <inkml:brushProperty name="width" value="0.025" units="cm"/>
      <inkml:brushProperty name="height" value="0.025" units="cm"/>
      <inkml:brushProperty name="color" value="#E71224"/>
    </inkml:brush>
  </inkml:definitions>
  <inkml:trace contextRef="#ctx0" brushRef="#br0">95 1 6534,'0'0'14606,"-44"53"-13965,33-34-417,2 0-160,3-4-32,0-3 0,2-3-769,3-4-960,-3-2-289,-2-3-1826,2 0-2402</inkml:trace>
</inkml:ink>
</file>

<file path=ppt/ink/ink6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6.577"/>
    </inkml:context>
    <inkml:brush xml:id="br0">
      <inkml:brushProperty name="width" value="0.025" units="cm"/>
      <inkml:brushProperty name="height" value="0.025" units="cm"/>
      <inkml:brushProperty name="color" value="#E71224"/>
    </inkml:brush>
  </inkml:definitions>
  <inkml:trace contextRef="#ctx0" brushRef="#br0">65 1 13741,'0'0'2963,"-9"6"-1490,8-6-1471,-5 5 228,0-1-1,0 1 1,1 0 0,-1 0 0,-4 7-1,8-9-119,0-1-1,1 0 1,-1 0-1,1 1 1,0-1 0,-1 1-1,1-1 1,0 1-1,1-1 1,-1 1-1,0 0 1,1 0-1,0-1 1,-1 1-1,1 0 1,0-1 0,1 1-1,-1 0 1,0 0-1,1-1 1,-1 1-1,1 0 1,1 3-1,-1-5-73,0 1 0,0-1 1,1 0-1,-1 1 0,0-1 0,0 0 0,1 0 0,-1 0 0,1 0 0,-1 0 0,1 0 0,-1 0 0,1 0 0,0 0 0,-1-1 1,1 1-1,0-1 0,0 0 0,-1 1 0,1-1 0,0 0 0,0 0 0,0 0 0,-1 0 0,1 0 0,0 0 0,0-1 0,0 1 0,1-1 1,1 0-2,0 0 1,1 0 0,-1 0-1,0-1 1,-1 1 0,1-1 0,0 0-1,0 0 1,-1 0 0,1 0-1,4-5 1,-5 4-75,-1 0 0,0-1 0,0 1 0,0-1 0,-1 1 0,1-1 0,-1 1 0,0-1 0,1 0 0,-2 1-1,1-1 1,0 0 0,-1 0 0,0 0 0,0 0 0,0 0 0,0 1 0,-1-5 0,0 7 6,1 0 0,0 0-1,-1 1 1,1-1 0,0 0-1,-1 0 1,1 1 0,-1-1 0,1 1-1,-1-1 1,0 0 0,1 1-1,-1-1 1,0 1 0,1 0 0,-1-1-1,0 1 1,1-1 0,-1 1 0,0 0-1,0 0 1,1-1 0,-1 1-1,0 0 1,0 0 0,0 0 0,1 0-1,-1 0 1,0 0 0,0 0 0,0 0-1,0 0 1,1 0 0,-1 1-1,0-1 1,0 0 0,1 0 0,-1 1-1,-1-1 1,-1 1-36,0 0 1,1 0-1,-1 0 0,0 0 1,0 1-1,1-1 0,-1 1 1,0 0-1,-2 2 0,2 0-9,1-1-1,-1 1 0,1 0 1,0 0-1,0 0 1,0 0-1,1 0 0,0 0 1,-1 0-1,1 1 1,1-1-1,-1 0 0,1 1 1,-1 5-1,2-8-217,-1 1 0,0 0-1,1 0 1,-1 0 0,1-1 0,0 1-1,0 0 1,0-1 0,3 6-1,-3-7-206,1 1 0,-1 0-1,0 0 1,1-1-1,0 1 1,-1 0 0,1-1-1,0 0 1,0 1-1,0-1 1,0 0 0,0 0-1,3 1 1,18 5-6715</inkml:trace>
</inkml:ink>
</file>

<file path=ppt/ink/ink6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6.903"/>
    </inkml:context>
    <inkml:brush xml:id="br0">
      <inkml:brushProperty name="width" value="0.025" units="cm"/>
      <inkml:brushProperty name="height" value="0.025" units="cm"/>
      <inkml:brushProperty name="color" value="#E71224"/>
    </inkml:brush>
  </inkml:definitions>
  <inkml:trace contextRef="#ctx0" brushRef="#br0">56 50 14734,'0'0'5248,"-6"8"-3540,-43 60 2429,56-75-4090,-1 0-1,0-1 0,0 1 1,-1-1-1,0 0 1,-1-1-1,1 1 0,-1-1 1,-1 0-1,0 0 1,0 0-1,2-15 0,-9 20-628,-6 11 54,-6 10-753,1 12-2832,10-19 442,-2 4-7459</inkml:trace>
</inkml:ink>
</file>

<file path=ppt/ink/ink6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8.168"/>
    </inkml:context>
    <inkml:brush xml:id="br0">
      <inkml:brushProperty name="width" value="0.025" units="cm"/>
      <inkml:brushProperty name="height" value="0.025" units="cm"/>
      <inkml:brushProperty name="color" value="#E71224"/>
    </inkml:brush>
  </inkml:definitions>
  <inkml:trace contextRef="#ctx0" brushRef="#br0">1 0 12204,'0'0'6406,"5"65"-6310,-2-27-64,-2 4-577,1 4-864,-1 3-1250,2-3-1056,0-1-1410</inkml:trace>
</inkml:ink>
</file>

<file path=ppt/ink/ink6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8.563"/>
    </inkml:context>
    <inkml:brush xml:id="br0">
      <inkml:brushProperty name="width" value="0.025" units="cm"/>
      <inkml:brushProperty name="height" value="0.025" units="cm"/>
      <inkml:brushProperty name="color" value="#E71224"/>
    </inkml:brush>
  </inkml:definitions>
  <inkml:trace contextRef="#ctx0" brushRef="#br0">30 0 7944,'-1'8'2279,"-9"108"2462,-9 163-3914,27 109 5558,-5-387-6568,-1 1 1,1 0-1,-1 0 0,1 0 1,-1 0-1,0 0 1,0 0-1,0 0 0,2 4 1,-3-5-328,2 7-1799,-2-3-4140</inkml:trace>
</inkml:ink>
</file>

<file path=ppt/ink/ink6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9.236"/>
    </inkml:context>
    <inkml:brush xml:id="br0">
      <inkml:brushProperty name="width" value="0.025" units="cm"/>
      <inkml:brushProperty name="height" value="0.025" units="cm"/>
      <inkml:brushProperty name="color" value="#E71224"/>
    </inkml:brush>
  </inkml:definitions>
  <inkml:trace contextRef="#ctx0" brushRef="#br0">82 1 14798,'0'0'13490,"3"3"-13399,-2-2-82,0 0-1,0 0 1,1 1 0,-1-1-1,0 0 1,0 1 0,-1-1 0,1 1-1,0-1 1,0 1 0,-1-1-1,1 1 1,-1 0 0,1-1 0,-1 1-1,0 0 1,1-1 0,-1 1-1,0 0 1,0-1 0,-1 1 0,1 0-1,0 2 1,-2 0 23,0 1 0,-1 0 0,1-1 0,-1 1 0,0-1 0,-4 6 0,-7 8 90,14-18-245,3 0-306,-1 0 347,1 0 0,-1 0 0,1 0 0,-1 0-1,1 1 1,-1-1 0,1 1 0,-1 0 0,0 0 0,1 0 0,2 1 0,-3 0 80,-1-1 0,1 0 1,-1 1-1,0-1 0,0 1 1,0 0-1,0-1 0,0 1 1,0 0-1,0-1 1,-1 1-1,1 0 0,0 0 1,-1 0-1,0 0 0,1 0 1,-1 0-1,0 0 0,0-1 1,0 1-1,0 0 0,0 0 1,-1 0-1,1 0 1,-1 0-1,1 0 0,-1 0 1,1-1-1,-3 5 0,1-2 139,-1 1-1,1 0 0,-1-1 0,0 1 1,0-1-1,-1 0 0,1 0 0,-1 0 1,-6 5-1,7-7-31,0 0 1,0 0-1,-1 0 1,1 0-1,0-1 1,-1 1-1,1-1 1,-1 0-1,0 0 1,1 0-1,-1-1 1,0 1-1,1-1 1,-1 0 0,0 0-1,-4 0 1,8-1-182,-1 1 1,1-1-1,-1 1 1,1-1-1,0 1 1,-1-1-1,1 1 1,0-1-1,-1 0 1,1 1-1,0-1 1,-1 0 0,1 1-1,0-1 1,0 0-1,0 1 1,0-1-1,0 0 1,0 1-1,0-1 1,0 0-1,0 1 1,0-1-1,0 0 1,0 1 0,0-1-1,1 0 1,-1 1-1,1-2 1,8-21-3406,20-14-5583,-13 15 1056</inkml:trace>
</inkml:ink>
</file>

<file path=ppt/ink/ink6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9.577"/>
    </inkml:context>
    <inkml:brush xml:id="br0">
      <inkml:brushProperty name="width" value="0.025" units="cm"/>
      <inkml:brushProperty name="height" value="0.025" units="cm"/>
      <inkml:brushProperty name="color" value="#E71224"/>
    </inkml:brush>
  </inkml:definitions>
  <inkml:trace contextRef="#ctx0" brushRef="#br0">1 19 11275,'0'0'11189,"10"-3"-10634,30-11 16,-39 14-548,1-1-1,-1 1 0,0 0 0,1-1 0,-1 1 0,1 0 1,-1 0-1,0 0 0,1 0 0,-1 0 0,1 1 1,-1-1-1,1 0 0,-1 1 0,0-1 0,1 1 0,-1-1 1,0 1-1,0 0 0,1-1 0,-1 1 0,0 0 1,0 0-1,0 0 0,0 0 0,0 0 0,0 0 1,0 0-1,0 0 0,0 0 0,-1 1 0,1-1 0,0 0 1,-1 0-1,1 1 0,-1-1 0,1 1 0,-1-1 1,0 0-1,0 1 0,0-1 0,1 1 0,-1-1 1,0 0-1,-1 1 0,1 1 0,0 6 349,0-1 0,0 1-1,-1 0 1,0 0 0,-3 12-1,-25 40 1793,25-53-2083,-1-1 0,1 1 0,0 0 0,1 0 0,0 0 0,0 1 0,1-1 0,0 1 0,-2 14 0,5-22-172,0 0 0,-1 0 0,1-1 0,0 1 0,0 0 0,0 0 0,0 0 0,0 0 0,0-1 0,0 1 0,0 0 0,0-1 0,0 1 0,0-1 0,0 1 0,0-1 0,0 1 0,0-1-1,1 0 1,-1 0 0,0 0 0,0 0 0,1 0 0,-1 0 0,0 0 0,0 0 0,0 0 0,3-1 0,38-3-7067,-27-2 1533,-1-1-3391</inkml:trace>
</inkml:ink>
</file>

<file path=ppt/ink/ink6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2:59.922"/>
    </inkml:context>
    <inkml:brush xml:id="br0">
      <inkml:brushProperty name="width" value="0.025" units="cm"/>
      <inkml:brushProperty name="height" value="0.025" units="cm"/>
      <inkml:brushProperty name="color" value="#E71224"/>
    </inkml:brush>
  </inkml:definitions>
  <inkml:trace contextRef="#ctx0" brushRef="#br0">1 0 10570,'0'0'12172,"0"57"-12076,0-36-64,0-1-64,0 0-193,0-5-191,0-3-353,0-5-1056,0-21-12493</inkml:trace>
</inkml:ink>
</file>

<file path=ppt/ink/ink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5.322"/>
    </inkml:context>
    <inkml:brush xml:id="br0">
      <inkml:brushProperty name="width" value="0.025" units="cm"/>
      <inkml:brushProperty name="height" value="0.025" units="cm"/>
    </inkml:brush>
  </inkml:definitions>
  <inkml:trace contextRef="#ctx0" brushRef="#br0">223 189 7751,'0'0'9044,"-8"-1"-6247,3 0-2627,1-1 30,-1 1 0,1 0 0,0 1 1,-1-1-1,1 1 0,-1 0 0,1 0 1,-1 0-1,1 1 0,-1-1 0,1 1 1,0 0-1,-1 0 0,1 1 0,0-1 1,0 1-1,-7 4 0,-3 6 121,1 1 1,0 0-1,1 1 1,1 0-1,0 0 0,1 2 1,0-1-1,2 1 0,-10 23 1,17-38-294,1 0 0,-1 1 1,1-1-1,-1 1 0,1-1 0,-1 1 1,1-1-1,0 1 0,0-1 0,0 1 1,0-1-1,0 1 0,0-1 0,1 1 1,-1-1-1,1 2 0,-1-2-19,1-1 1,-1 1-1,0-1 0,1 1 1,-1-1-1,1 1 0,-1-1 1,1 1-1,0-1 0,-1 0 1,1 1-1,-1-1 0,1 0 0,0 0 1,-1 1-1,1-1 0,0 0 1,-1 0-1,1 0 0,0 0 1,-1 0-1,1 0 0,0 0 1,1 0-1,3-1 42,1 0-1,0-1 1,0 0 0,-1 0-1,1 0 1,9-5-1,15-11 157,-1-1 0,0-2 0,-2 0 0,0-2 0,-1-1 0,-2-1 0,0-1-1,-2-2 1,-1 0 0,-1-1 0,21-41 0,-25 23 1325,-29 56-950,-5 19-539,1 1 1,2 1-1,0 0 1,2 1-1,2 0 1,-10 39-1,17-54-30,1-1 0,-3 32 0,6-45-10,-1 0 0,1 1 0,0-1-1,0 0 1,0 0 0,0 1 0,0-1 0,1 0 0,-1 0 0,1 0 0,-1 1 0,1-1 0,0 0 0,0 0 0,0 0 0,0 0 0,0 0 0,0 0 0,1 0 0,-1-1 0,1 1 0,-1 0 0,1-1 0,0 1 0,-1-1 0,1 0 0,0 1 0,0-1 0,3 1 0,3 0 0,1-1 0,-1-1 0,0 0 0,1 0 0,-1 0 0,1-1 0,-1 0 0,0-1 0,0 0 0,1 0 0,-1-1 0,-1 0 0,1 0 0,0 0 0,-1-1 0,0-1 0,1 1 0,-2-1 0,1-1 0,-1 1 0,8-8 0,-3 2-1,1-1 0,-2 0 1,0 0-1,0-1 0,-1 0 0,-1 0 1,0-1-1,-1-1 0,0 1 1,7-24-1,-15 38-2,1 0 0,0 1 0,0-1 0,0 0 0,-1 0 0,1 1 0,0-1 0,0 0 0,-1 0 0,1 0 0,0 0 0,-1 1 0,1-1 0,0 0 0,0 0 0,-1 0 0,1 0 0,0 0 0,-1 0 0,1 0 0,0 0 0,-1 0 0,1 0 0,0 0 0,-1 0 0,1 0 0,0 0 0,-1 0 0,1 0 0,0 0 0,0 0 0,-1 0 0,1-1 0,0 1 0,-1 0 0,1 0 0,0 0 0,0 0 0,-1-1 0,1 1 0,0 0 0,0 0 0,0-1 0,-1 1 0,1 0 0,0 0 0,0-1 0,0 1 0,0 0 0,0 0 0,-1-1 0,1 1 0,0 0 0,0-1 0,0 1 0,0 0 0,0-1 0,0 1 0,0 0 0,0-1 0,0 1 0,-19 22 0,1 0 0,0 2 0,2 0 0,1 1 0,-23 51 0,36-73 3,1-1 0,0 0 1,1 1-1,-1-1 0,0 1 0,1-1 0,-1 1 0,1-1 1,0 1-1,0-1 0,0 1 0,0 2 0,0-4-3,1 0-1,-1 0 1,0 0-1,1-1 0,-1 1 1,0 0-1,1 0 0,-1-1 1,1 1-1,-1 0 1,1-1-1,0 1 0,-1 0 1,1-1-1,0 1 1,-1-1-1,1 1 0,0-1 1,0 1-1,-1-1 0,1 0 1,0 1-1,1-1 1,3 1-80,-1-1 1,1 0 0,-1 0 0,1 0-1,-1-1 1,0 1 0,1-1 0,-1 0-1,0 0 1,1-1 0,-1 1 0,5-4-1,39-24-5478,18-28-8470,-24 13 5118</inkml:trace>
</inkml:ink>
</file>

<file path=ppt/ink/ink6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00.329"/>
    </inkml:context>
    <inkml:brush xml:id="br0">
      <inkml:brushProperty name="width" value="0.025" units="cm"/>
      <inkml:brushProperty name="height" value="0.025" units="cm"/>
      <inkml:brushProperty name="color" value="#E71224"/>
    </inkml:brush>
  </inkml:definitions>
  <inkml:trace contextRef="#ctx0" brushRef="#br0">15 42 13132,'0'0'8173,"0"5"-8082,-2 8 109,1 1 0,1-1 0,0 0 0,0 0 0,2 0 0,-1 0 0,2 0 0,0 0 0,0 0 0,9 19 0,-10-25-185,0 0 0,0 0 0,0 0 0,-1 0 0,0 0 1,-1 0-1,0 12 0,0-16 14,0-1 1,0 1-1,-1 0 0,1 0 0,-1-1 1,0 1-1,0-1 0,0 1 1,0-1-1,-2 4 0,2-5 11,0 0 1,1 0-1,-1 0 0,0-1 1,0 1-1,0 0 0,1 0 1,-1-1-1,0 1 0,0-1 1,0 1-1,0-1 0,0 0 1,0 1-1,0-1 0,-1 0 1,1 1-1,0-1 0,0 0 1,0 0-1,0 0 0,0 0 0,0 0 1,0 0-1,0-1 0,-2 1 1,2-1-9,0-1-1,0 1 1,1 0 0,-1-1 0,0 1-1,0 0 1,1-1 0,-1 1 0,1-1 0,-1 0-1,1 1 1,0-1 0,-1 1 0,1-1-1,0 1 1,0-1 0,0 0 0,0 1 0,1-3-1,1-35-31,1 27 52,0 1 1,0 0-1,1 0 0,1 0 0,0 0 0,0 1 1,1 0-1,0 0 0,9-10 0,-7 10-45,-1 0-1,0-1 0,-1-1 0,0 1 0,0-1 0,-2 0 0,6-16 0,-10 27 4,0 0-1,1 0 1,-1 0 0,0 0-1,0 0 1,0 0-1,0 0 1,0 0 0,0 0-1,0 0 1,0 0-1,0 0 1,0 0 0,0 0-1,-1 0 1,1 0-1,0 0 1,-1 0 0,1 0-1,-1 0 1,1 1-1,-2-3 1,1 3 5,0 0 0,0-1 1,1 1-1,-1 0 0,0 0 0,0-1 0,0 1 1,0 0-1,1 0 0,-1 0 0,0 0 0,0 0 1,0 0-1,0 1 0,0-1 0,1 0 1,-1 0-1,0 1 0,0-1 0,0 0 0,0 1 1,-3 1-19,1 0 1,-1 0-1,1 0 1,0 1-1,-1-1 1,1 1 0,0 0-1,1 0 1,-1 0-1,-3 5 1,2-1-559,1 1 0,0-1 1,1 1-1,0 0 0,-2 10 1,2 20-7959,2-26 1322</inkml:trace>
</inkml:ink>
</file>

<file path=ppt/ink/ink6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6:49.284"/>
    </inkml:context>
    <inkml:brush xml:id="br0">
      <inkml:brushProperty name="width" value="0.025" units="cm"/>
      <inkml:brushProperty name="height" value="0.025" units="cm"/>
    </inkml:brush>
  </inkml:definitions>
  <inkml:trace contextRef="#ctx0" brushRef="#br0">451 59 9641,'0'0'5413,"5"-9"-3293,0 2-1552,-3 5-320,0-1-1,0 1 1,-1-1 0,1 0 0,-1 1 0,1-1 0,-1 0 0,0 0-1,0 0 1,0 0 0,-1 0 0,2-7 1815,-8 46 724,-12 31-1570,-20 136 1,11 75-1123,18-156 348,-13 119-71,-31 422 2278,25-316-2006,-1 11-82,-113 1020-562,55-938 0,76-409-3862,6-34-77,3-17-549,0-2-6349</inkml:trace>
</inkml:ink>
</file>

<file path=ppt/ink/ink6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6:50.051"/>
    </inkml:context>
    <inkml:brush xml:id="br0">
      <inkml:brushProperty name="width" value="0.025" units="cm"/>
      <inkml:brushProperty name="height" value="0.025" units="cm"/>
    </inkml:brush>
  </inkml:definitions>
  <inkml:trace contextRef="#ctx0" brushRef="#br0">0 91 17681,'0'0'656,"11"2"-447,92 9 1372,0-3 1,113-8-1,219-30 1099,70-2-1926,316 74-541,419 7 268,-1-92 667,-346 14-595,49-2 41,-642 21-3791,-299 10 2977,-1 0 0,1 0 1,-1 0-1,0 0 1,1 0-1,-1 0 0,1-1 1,-1 1-1,0 0 0,1 0 1,-1 0-1,0-1 0,1 1 1,-1 0-1,1 0 1,-1-1-1,0 1 0,0 0 1,1-1-1,-1 1 0,0 0 1,0-1-1,1 1 0,-1 0 1,0-1-1,0 1 1,0-1-1,0 1 0,1-1 1,-1 1-1,0 0 0,0-1 1,0 1-1,0-1 0,0 1 1,0-1-1,0 1 1,0 0-1,0-1 0,0 1 1,-1-1-1,1 1 0,0 0 1,0-1-1,0 1 1,0-1-1,-1 1 0,1-1 1,-5-11-7143</inkml:trace>
</inkml:ink>
</file>

<file path=ppt/ink/ink6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6:50.429"/>
    </inkml:context>
    <inkml:brush xml:id="br0">
      <inkml:brushProperty name="width" value="0.025" units="cm"/>
      <inkml:brushProperty name="height" value="0.025" units="cm"/>
    </inkml:brush>
  </inkml:definitions>
  <inkml:trace contextRef="#ctx0" brushRef="#br0">1 11 8872,'0'0'12177,"13"-1"-10623,-1 0-1322,31-4 342,1 2 1,55 3 0,-88 1-477,0 0 0,1 0 1,-1 1-1,0 0 0,0 1 0,-1 0 1,1 0-1,-1 2 0,1-1 1,-1 1-1,0 1 0,-1 0 1,0 0-1,1 1 0,9 9 0,-15-12-2,-1 0-1,0 1 1,0-1-1,0 1 0,0-1 1,-1 1-1,0 0 1,0 0-1,0 0 1,0 0-1,-1 0 0,0 0 1,0 0-1,-1 1 1,1-1-1,-1 7 0,-1-3 100,0-1 0,-1 1 0,0 0 0,0-1 0,-1 0 0,0 1 0,-1-1 0,0 0 0,-5 7-1,-10 14 313,-2-1-1,-1-2 1,-49 47-1,57-60-636,2-1-423,-22 21 537,15-21-3662,1-9-5453</inkml:trace>
</inkml:ink>
</file>

<file path=ppt/ink/ink6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6:51.089"/>
    </inkml:context>
    <inkml:brush xml:id="br0">
      <inkml:brushProperty name="width" value="0.025" units="cm"/>
      <inkml:brushProperty name="height" value="0.025" units="cm"/>
    </inkml:brush>
  </inkml:definitions>
  <inkml:trace contextRef="#ctx0" brushRef="#br0">0 434 10025,'0'0'15882,"9"-7"-14803,46-42-97,96-114 0,9-10-923,-154 167-66,1 1 0,-1-1 0,1 1 0,0 0 0,10-4 0,-16 8 3,1 0 0,-1 0 0,0 1 0,1-1 1,-1 1-1,0-1 0,1 1 0,-1 0 0,1 0 1,-1-1-1,1 1 0,-1 0 0,1 0 0,-1 0 1,0 1-1,1-1 0,-1 0 0,1 1 0,-1-1 0,1 0 1,-1 1-1,0 0 0,1-1 0,-1 1 0,0 0 1,0 0-1,1-1 0,-1 1 0,0 0 0,0 0 1,0 0-1,0 1 0,0-1 0,0 0 0,-1 0 1,1 0-1,1 2 0,6 17 70,-1 0 0,-1 1 0,0 0 0,-2 0 0,0 0 0,1 32-1,7 37 50,-8-72-112,0-1-1,1 0 0,9 20 0,-12-33-317,-1 0 1,1 0-1,0 0 0,1 0 1,-1-1-1,1 1 1,-1-1-1,1 1 1,0-1-1,1 0 1,-1 0-1,0 0 0,1-1 1,-1 1-1,1-1 1,0 0-1,0 0 1,6 3-1,18-3-5530</inkml:trace>
</inkml:ink>
</file>

<file path=ppt/ink/ink6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6:53.039"/>
    </inkml:context>
    <inkml:brush xml:id="br0">
      <inkml:brushProperty name="width" value="0.025" units="cm"/>
      <inkml:brushProperty name="height" value="0.025" units="cm"/>
    </inkml:brush>
  </inkml:definitions>
  <inkml:trace contextRef="#ctx0" brushRef="#br0">85 0 13196,'0'0'9129,"-52"71"-7239,35-40-64,6 1-545,6-4-224,5-4-545,0-9-448,12-8-64,9-7 64,5 0-64,3-7-736,-3-12-1602,-1-7-1378,-10-3-2049,-4-8-5030</inkml:trace>
</inkml:ink>
</file>

<file path=ppt/ink/ink6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6:53.913"/>
    </inkml:context>
    <inkml:brush xml:id="br0">
      <inkml:brushProperty name="width" value="0.025" units="cm"/>
      <inkml:brushProperty name="height" value="0.025" units="cm"/>
    </inkml:brush>
  </inkml:definitions>
  <inkml:trace contextRef="#ctx0" brushRef="#br0">36 0 24759,'0'0'1602,"-31"67"416,27-35-897,4 7-288,0 2-417,11-3-320,7-3-64,3-9-160,8-5-769,2-10-288,1-8-192,3-3-801,-2-4-1634,-5-13-2530,0-2-6118</inkml:trace>
</inkml:ink>
</file>

<file path=ppt/ink/ink6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6:54.255"/>
    </inkml:context>
    <inkml:brush xml:id="br0">
      <inkml:brushProperty name="width" value="0.025" units="cm"/>
      <inkml:brushProperty name="height" value="0.025" units="cm"/>
    </inkml:brush>
  </inkml:definitions>
  <inkml:trace contextRef="#ctx0" brushRef="#br0">335 0 15214,'0'0'6214,"-48"53"-3587,17-16-545,-7 8-577,-1 5-288,-5 4-576,9-1-545,4-3-32,2-6-288,11-2-641,8-5-1537,3-7-2082,3-4-4869</inkml:trace>
</inkml:ink>
</file>

<file path=ppt/ink/ink6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01.731"/>
    </inkml:context>
    <inkml:brush xml:id="br0">
      <inkml:brushProperty name="width" value="0.025" units="cm"/>
      <inkml:brushProperty name="height" value="0.025" units="cm"/>
    </inkml:brush>
  </inkml:definitions>
  <inkml:trace contextRef="#ctx0" brushRef="#br0">2 0 6502,'0'0'18989,"1"11"-18535,-1 140 783,-2-84-1746,9 97-1,2-131-6515</inkml:trace>
</inkml:ink>
</file>

<file path=ppt/ink/ink6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02.291"/>
    </inkml:context>
    <inkml:brush xml:id="br0">
      <inkml:brushProperty name="width" value="0.025" units="cm"/>
      <inkml:brushProperty name="height" value="0.025" units="cm"/>
    </inkml:brush>
  </inkml:definitions>
  <inkml:trace contextRef="#ctx0" brushRef="#br0">99 0 9321,'0'0'11782,"-8"2"-10827,4-2-880,1 1-1,0-1 0,-1 1 1,1 0-1,0 1 1,0-1-1,0 0 1,0 1-1,0 0 0,0 0 1,0 0-1,0 0 1,-3 4-1,2-2 71,0 1 0,1 0 0,0 0 1,0 0-1,0 0 0,1 1 0,-1-1 0,1 1 0,-1 5 0,0 1 212,0 0 0,0 0-1,1 0 1,1 0 0,0 0-1,1 0 1,0 0 0,0 0 0,3 13-1,-2-21-328,0 0-1,0-1 0,0 1 0,1-1 1,-1 0-1,1 0 0,0 1 1,-1-1-1,2 0 0,-1 0 0,0-1 1,0 1-1,1 0 0,0-1 1,-1 1-1,1-1 0,0 0 1,0 0-1,0 0 0,0 0 0,1-1 1,-1 1-1,0-1 0,1 0 1,-1 0-1,1 0 0,0 0 0,-1-1 1,1 1-1,-1-1 0,1 0 1,0 0-1,6-1 0,-6 0-18,1 0 0,-1 0 0,0-1 0,1 1 0,-1-1 0,0 0 0,0 0 0,0 0 0,-1-1 0,1 1 0,0-1 0,-1 0 0,0 0 0,1 0 0,4-7 0,-6 7 53,0 1 0,0 0 0,0-1 0,-1 0 1,1 1-1,-1-1 0,1 0 0,-1 0 0,0 0 0,0 0 1,0 0-1,-1 0 0,1 0 0,-1 0 0,1 0 0,-1 0 0,0 0 1,0 0-1,-1 0 0,1 0 0,-1 0 0,1 0 0,-1 0 1,-2-5-1,2 6-24,-1 1 1,0-1-1,0 0 0,0 1 1,0-1-1,0 1 1,0 0-1,-1-1 0,1 1 1,0 0-1,-1 0 1,1 1-1,-1-1 0,1 0 1,0 1-1,-1 0 1,0-1-1,1 1 0,-1 0 1,1 0-1,-4 1 1,2-1-56,1 0 0,-1 0 0,0 1 0,1-1 0,-1 1 0,0 0 0,1 0 1,-1 0-1,0 0 0,1 1 0,0 0 0,-1-1 0,-5 6 0,8-6-116,-1 0 0,1 1-1,0-1 1,-1 1 0,1 0-1,0-1 1,0 1-1,0 0 1,0 0 0,1-1-1,-1 1 1,0 0 0,1 0-1,-1 0 1,1 0 0,0 0-1,0 0 1,0 0 0,0 0-1,0 0 1,0 0 0,0 0-1,1 2 1,0-3-242,0 0 1,-1 1-1,1-1 0,0 0 1,0 0-1,0 0 1,1 0-1,-1 0 0,0 0 1,0-1-1,0 1 1,1 0-1,-1-1 0,0 1 1,1 0-1,-1-1 1,1 0-1,-1 1 0,0-1 1,1 0-1,-1 0 1,1 0-1,-1 0 0,1 0 1,-1 0-1,1 0 1,-1 0-1,1 0 0,-1-1 1,0 1-1,2-1 1,20-7-5926</inkml:trace>
</inkml:ink>
</file>

<file path=ppt/ink/ink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5.697"/>
    </inkml:context>
    <inkml:brush xml:id="br0">
      <inkml:brushProperty name="width" value="0.025" units="cm"/>
      <inkml:brushProperty name="height" value="0.025" units="cm"/>
    </inkml:brush>
  </inkml:definitions>
  <inkml:trace contextRef="#ctx0" brushRef="#br0">154 0 10634,'0'0'10116,"-11"7"-6849,-3 1-2764,-55 35 2565,62-39-2722,0 1 1,0 1-1,1-1 1,0 1-1,0 0 0,0 1 1,-8 11-1,14-18-352,0 0 0,0 1 0,0-1-1,0 0 1,0 0 0,0 1-1,0-1 1,0 0 0,-1 0 0,1 1-1,0-1 1,0 0 0,0 1-1,0-1 1,0 0 0,0 0 0,0 1-1,1-1 1,-1 0 0,0 0-1,0 1 1,0-1 0,0 0-1,0 0 1,0 1 0,0-1 0,1 0-1,-1 0 1,0 1 0,0-1-1,0 0 1,0 0 0,1 0 0,-1 1-1,0-1 1,0 0 0,1 0-1,-1 0 1,0 0 0,0 0 0,1 0-1,-1 1 1,0-1 0,0 0-1,1 0 1,-1 0 0,0 0 0,0 0-1,1 0 1,-1 0 0,1 0-1,18 0-400,-15 0 325,241-21-4312,-244 21 4456,0 0-1,-1 0 1,1 0-1,0-1 1,0 1-1,0 0 1,-1 0-1,1 0 1,0 0-1,0 0 1,-1 0-1,1 1 1,0-1 0,0 0-1,-1 0 1,1 1-1,0-1 1,-1 0-1,1 1 1,0-1-1,-1 0 1,1 1-1,-1-1 1,1 1-1,0-1 1,-1 1-1,1-1 1,-1 1-1,1 0 1,-1-1 0,0 1-1,1 0 1,-1-1-1,0 1 1,1 0-1,-1-1 1,0 1-1,0 0 1,1 0-1,-1-1 1,0 1-1,0 0 1,0 0-1,0-1 1,0 1-1,0 0 1,0 0 0,-1-1-1,1 1 1,0 0-1,0 0 1,-1-1-1,1 1 1,0 0-1,-1 1 1,-2 2 388,1 1 1,-1-1-1,0 1 0,0-1 1,0 0-1,-7 7 0,-9 4-114,0 0 0,-1 0 0,-24 13 0,35-23-614,0 0 0,-1-1 0,1 0 0,-1-1 0,0 1 0,0-2 0,0 1 1,0-2-1,0 1 0,-13-1 0,9-5-7207,7-12-7793</inkml:trace>
</inkml:ink>
</file>

<file path=ppt/ink/ink6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02.638"/>
    </inkml:context>
    <inkml:brush xml:id="br0">
      <inkml:brushProperty name="width" value="0.025" units="cm"/>
      <inkml:brushProperty name="height" value="0.025" units="cm"/>
    </inkml:brush>
  </inkml:definitions>
  <inkml:trace contextRef="#ctx0" brushRef="#br0">38 73 9641,'0'0'9502,"-5"10"-7420,-1 2-1302,0 1-1,1 0 0,0 0 1,-3 19-1,7-27-556,1-1 1,-1 0 0,1 1-1,0-1 1,0 0 0,0 1-1,1-1 1,-1 0-1,3 8 1,-2-11-186,0 1-1,-1 0 1,1-1 0,0 1-1,0-1 1,0 1-1,0-1 1,1 1 0,-1-1-1,0 0 1,1 1 0,-1-1-1,1 0 1,-1 0 0,1 0-1,-1 0 1,1 0 0,0-1-1,0 1 1,-1 0-1,1-1 1,0 1 0,3-1-1,0 1 60,0-1-1,1 0 1,-1 0 0,0-1-1,1 1 1,-1-1-1,0 0 1,0-1-1,0 1 1,0-1-1,0 0 1,0 0-1,0-1 1,-1 1-1,1-1 1,-1 0 0,0-1-1,1 1 1,-2-1-1,1 1 1,0-1-1,-1 0 1,5-8-1,-2 4 87,0-1-1,-1 1 0,0-1 1,-1 0-1,0 0 1,-1-1-1,1 1 0,-2-1 1,1 0-1,-2 0 1,2-19-1,-3 26-259,0 1 1,-1-1-1,1 1 0,-1-1 0,0 1 1,0-1-1,0 1 0,0-1 0,0 1 1,0 0-1,-1 0 0,1 0 0,-1 0 1,0 0-1,1 0 0,-1 0 0,0 0 1,0 0-1,0 1 0,0-1 0,-1 1 1,1 0-1,0 0 0,-1-1 1,1 1-1,-1 1 0,1-1 0,-1 0 1,-3 0-1,3 0-118,1 1 0,-1-1 0,1 1 0,-1 0-1,0-1 1,1 1 0,-1 0 0,0 1 0,1-1 0,-1 0 0,1 1 0,-1 0 0,0-1 0,1 1 0,0 0 0,-1 0-1,1 0 1,-1 1 0,1-1 0,0 1 0,0-1 0,0 1 0,0 0 0,0-1 0,0 1 0,1 0 0,-1 0 0,-2 5-1</inkml:trace>
</inkml:ink>
</file>

<file path=ppt/ink/ink6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30.908"/>
    </inkml:context>
    <inkml:brush xml:id="br0">
      <inkml:brushProperty name="width" value="0.025" units="cm"/>
      <inkml:brushProperty name="height" value="0.025" units="cm"/>
    </inkml:brush>
  </inkml:definitions>
  <inkml:trace contextRef="#ctx0" brushRef="#br0">1 118 2659,'0'0'29259,"3"-1"-28538,91-18-561,-65 14-176,44-11 0,21-15-1107,21-6-4336,-90 29-3526</inkml:trace>
</inkml:ink>
</file>

<file path=ppt/ink/ink6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31.823"/>
    </inkml:context>
    <inkml:brush xml:id="br0">
      <inkml:brushProperty name="width" value="0.025" units="cm"/>
      <inkml:brushProperty name="height" value="0.025" units="cm"/>
    </inkml:brush>
  </inkml:definitions>
  <inkml:trace contextRef="#ctx0" brushRef="#br0">1 257 9961,'0'0'18076,"6"-9"-16747,35-51-615,3 1 0,60-62-1,-104 121-717,1-1-1,-1 1 1,0-1 0,0 1-1,1 0 1,-1-1 0,0 1-1,0-1 1,1 1 0,-1 0-1,0-1 1,1 1 0,-1 0-1,1-1 1,-1 1 0,0 0-1,1-1 1,-1 1 0,1 0-1,-1 0 1,1 0 0,-1 0-1,1-1 1,-1 1 0,1 0-1,-1 0 1,1 0 0,-1 0-1,1 0 1,-1 0 0,1 0-1,-1 0 1,1 0 0,-1 0-1,1 1 1,-1-1 0,1 0-1,-1 0 1,0 0 0,1 1-1,-1-1 1,1 0 0,-1 0-1,1 1 1,-1-1 0,0 0-1,1 1 1,-1-1-1,0 1 1,1-1 0,-1 0-1,0 1 1,0-1 0,1 1-1,-1-1 1,0 1 0,0-1-1,0 1 1,0-1 0,1 1-1,-1-1 1,0 0 0,0 1-1,0 0 1,0-1 0,0 1-1,0-1 1,0 1 0,-1 0-1,-1 46-74,2-39 120,-6 35 365,-17 67 0,12-68-11,-7 70 0,21-107-696,4-13-570,8-12-2399,-3-8-2666,1-7-3000</inkml:trace>
</inkml:ink>
</file>

<file path=ppt/ink/ink6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32.169"/>
    </inkml:context>
    <inkml:brush xml:id="br0">
      <inkml:brushProperty name="width" value="0.025" units="cm"/>
      <inkml:brushProperty name="height" value="0.025" units="cm"/>
    </inkml:brush>
  </inkml:definitions>
  <inkml:trace contextRef="#ctx0" brushRef="#br0">39 0 19699,'0'0'5108,"-6"10"-2364,-2 0-2148,6-7-471,-1 0 0,1 1 0,-1-1 1,1 0-1,0 1 0,0 0 0,0 0 1,1-1-1,-1 1 0,1 0 0,-1 7 0,2-10-118,0 0 0,0 0-1,1 0 1,-1 0 0,0 0-1,1-1 1,-1 1 0,1 0 0,-1 0-1,1 0 1,-1-1 0,1 1-1,0 0 1,-1-1 0,1 1-1,0 0 1,-1-1 0,1 1-1,0-1 1,0 1 0,0-1-1,-1 0 1,1 1 0,0-1-1,0 0 1,0 0 0,0 1 0,0-1-1,0 0 1,0 0 0,0 0-1,0 0 1,0 0 0,1 0-1,51 1 9,-24-1-34,-27 0 37,1 0 0,-1 1 1,1-1-1,-1 1 0,0 0 0,0-1 1,1 1-1,-1 0 0,0 0 0,0 1 1,0-1-1,0 0 0,0 1 0,0-1 1,-1 1-1,1 0 0,0-1 0,-1 1 0,1 0 1,-1 0-1,0 0 0,0 0 0,2 4 1,-2-2 52,0 0 0,0 0 0,0 0 0,-1 0 0,0 0 0,1 0 0,-2 0 0,1 0 0,0 0 0,-1-1 0,0 1 0,1 0 0,-4 6 0,3-5 29,-2 0 0,1 0 0,0 0 0,-1 0 0,0 0 0,0 0 0,-1-1 0,1 0 0,-9 8 0,10-10-76,0 0 0,0-1 0,-1 1 0,1 0 0,-1-1 0,1 1 0,-1-1 0,0 0 0,1 0 0,-1 0 0,0 0 0,0-1 0,0 1 0,0-1 0,1 0 0,-1 1 0,0-1 0,-5-1 0,6 0-161,1 1 1,-1-1-1,1 0 0,-1 0 1,1 0-1,0 1 0,-1-2 1,1 1-1,0 0 0,0 0 1,0 0-1,0 0 1,0-1-1,0 1 0,0-1 1,0 1-1,0 0 0,1-1 1,-1 1-1,1-1 0,-2-2 1,-7-40-6431,7 35 4897,-2-24-7170</inkml:trace>
</inkml:ink>
</file>

<file path=ppt/ink/ink6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32.544"/>
    </inkml:context>
    <inkml:brush xml:id="br0">
      <inkml:brushProperty name="width" value="0.025" units="cm"/>
      <inkml:brushProperty name="height" value="0.025" units="cm"/>
    </inkml:brush>
  </inkml:definitions>
  <inkml:trace contextRef="#ctx0" brushRef="#br0">1 43 18193,'0'0'12012,"54"-5"-11180,-34 0-671,3-2-386,2-1-1697,0-1-2338,-5 0-3139</inkml:trace>
</inkml:ink>
</file>

<file path=ppt/ink/ink6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32.873"/>
    </inkml:context>
    <inkml:brush xml:id="br0">
      <inkml:brushProperty name="width" value="0.025" units="cm"/>
      <inkml:brushProperty name="height" value="0.025" units="cm"/>
    </inkml:brush>
  </inkml:definitions>
  <inkml:trace contextRef="#ctx0" brushRef="#br0">110 0 16976,'0'0'9967,"-1"9"-8681,-4 20-1045,-2-2-1,-2 1 1,0-1-1,-17 35 1,9-23-2537,-19 65 0,37-114-3183,-1 3 3697,2-13-4458</inkml:trace>
</inkml:ink>
</file>

<file path=ppt/ink/ink6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33.228"/>
    </inkml:context>
    <inkml:brush xml:id="br0">
      <inkml:brushProperty name="width" value="0.025" units="cm"/>
      <inkml:brushProperty name="height" value="0.025" units="cm"/>
    </inkml:brush>
  </inkml:definitions>
  <inkml:trace contextRef="#ctx0" brushRef="#br0">111 1 6470,'0'0'11008,"-9"11"-8494,1-2-2227,-40 54 2831,44-57-2509,1 0 0,-1 0 0,1 0 0,0 1 1,1-1-1,0 1 0,0-1 0,0 1 0,0 0 1,0 9-1,3-15-589,-1-1 0,0 1 0,1-1 0,-1 1 0,1-1-1,-1 0 1,1 1 0,-1-1 0,0 0 0,1 1 0,0-1 0,-1 0 0,1 1 0,-1-1 0,1 0 0,-1 0 0,1 0 0,-1 1 0,1-1 0,0 0 0,-1 0 0,1 0 0,-1 0-1,1 0 1,0 0 0,-1 0 0,1 0 0,-1 0 0,1-1 0,0 1 0,-1 0 0,1 0 0,-1 0 0,1-1 0,-1 1 0,1 0 0,-1-1 0,1 1 0,-1 0 0,1-1 0,26-13 160,-22 10-161,0 0 0,0-1 0,0 0 0,-1 0 0,0-1 0,0 1 0,0-1 0,0 0 0,-1 0 0,0 0 0,0 0 0,-1-1 0,0 1 0,0-1 0,0 1 0,-1-1 0,1-12 0,-2 19-27,-1-1 1,1 1-1,0-1 1,0 1 0,0-1-1,-1 1 1,1-1-1,0 1 1,-1-1-1,1 1 1,0-1 0,-1 1-1,1 0 1,-1-1-1,1 1 1,-1 0-1,1-1 1,0 1 0,-1 0-1,1 0 1,-1-1-1,1 1 1,-1 0-1,0 0 1,1 0 0,-1 0-1,1 0 1,-1 0-1,1 0 1,-1 0-1,1 0 1,-1 0 0,1 0-1,-1 0 1,0 0-1,1 0 1,-1 0-1,1 0 1,-1 1 0,1-1-1,-1 0 1,1 0-1,-1 1 1,-25 11-574,18-5 372,1 1-1,0-1 0,1 1 0,-1 0 1,1 0-1,1 1 0,0 0 1,0 0-1,1 0 0,0 1 0,-4 14 1,0 34-3905,8-57 3729,0 0 0,0 0 0,0 0 0,0 0-1,0 1 1,0-1 0,1 0 0,-1 0 0,0 0 0,1 0 0,-1 0 0,0 0 0,1 0 0,-1 0-1,1 0 1,0 0 0,-1 0 0,1 0 0,0 0 0,-1 0 0,1 0 0,0-1 0,0 1 0,0 0-1,0 0 1,0-1 0,0 1 0,1 0 0,15 5-11418</inkml:trace>
</inkml:ink>
</file>

<file path=ppt/ink/ink6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33.572"/>
    </inkml:context>
    <inkml:brush xml:id="br0">
      <inkml:brushProperty name="width" value="0.025" units="cm"/>
      <inkml:brushProperty name="height" value="0.025" units="cm"/>
    </inkml:brush>
  </inkml:definitions>
  <inkml:trace contextRef="#ctx0" brushRef="#br0">48 44 13196,'0'0'14665,"8"-6"-14601,24-20-21,-32 26 3,1 0 1,-1 0 0,0 0 0,0 0-1,0-1 1,0 1 0,1 0-1,-1 0 1,0 0 0,0 0-1,0 0 1,0 0 0,0-1-1,1 1 1,-1 0 0,0 0-1,0 0 1,0 0 0,0 0-1,0-1 1,0 1 0,0 0-1,0 0 1,0 0 0,0-1-1,0 1 1,0 0 0,0 0-1,0 0 1,0 0 0,0-1-1,0 1 1,0 0 0,0 0-1,0 0 1,0-1 0,0 1-1,0 0 1,0 0 0,0 0 0,0 0-1,0-1 1,0 1 0,-1 0-1,1 0 1,0 0 0,0 0-1,0 0 1,0-1 0,0 1-1,0 0 1,-1 0 0,1 0-1,0 0 1,-17-3 1098,14 3-1076,0-1 1,0 1 0,0 1-1,0-1 1,0 0 0,1 1 0,-1 0-1,0 0 1,0 0 0,0 0-1,-3 2 1,2 0-69,1 0-1,0 0 1,1 1 0,-1-1-1,1 1 1,-1 0-1,1 0 1,0 0 0,0 0-1,1 0 1,-1 0 0,1 0-1,0 1 1,0-1 0,1 0-1,-1 10 1,1-14-25,0 1-1,0-1 1,0 1 0,0 0 0,0-1-1,0 1 1,0-1 0,0 1 0,1-1-1,-1 1 1,0 0 0,0-1 0,1 1-1,-1-1 1,1 1 0,-1-1 0,0 1-1,1-1 1,-1 0 0,1 1 0,-1-1-1,1 1 1,-1-1 0,1 0 0,-1 1-1,1-1 1,-1 0 0,1 0 0,-1 1-1,1-1 1,0 0 0,0 0 0,24 0-3292,-2-4-2834</inkml:trace>
</inkml:ink>
</file>

<file path=ppt/ink/ink6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7:36.172"/>
    </inkml:context>
    <inkml:brush xml:id="br0">
      <inkml:brushProperty name="width" value="0.025" units="cm"/>
      <inkml:brushProperty name="height" value="0.025" units="cm"/>
    </inkml:brush>
  </inkml:definitions>
  <inkml:trace contextRef="#ctx0" brushRef="#br0">0 0 8808,'0'0'8398,"9"5"-7534,-7-4-866,4 2 372,0 1 0,0-1-1,0 1 1,-1 1 0,1-1 0,-1 1 0,0-1 0,0 2 0,-1-1 0,0 0 0,4 7 0,1 0-154,0 0 0,1 0 0,0-1 0,1-1 0,0 0 0,25 17 0,7 8 76,-5-6 80,1-1 0,1-2 0,51 25 0,-2-1 30,114 84-77,6 19-53,187 154 1816,-208-153-1857,4 2 66,35 42 427,46 41 218,55 44-717,-248-216-135,-56-48-49,39 22 0,-44-30-16,-1 0 1,-1 1-1,0 1 0,30 30 0,-9-6-22,1-2-1,1-2 1,54 34 0,-74-54-3,20 14 3,-13-9 4,0 1 1,-1 1-1,40 41 0,-40-36 8,1-1 1,1-1-1,31 18 1,-34-23-9,43 22 72,10 8 67,-61-37-181,0-1 0,1 0 0,20 8 1,-37-18-108,-1 0 1,0 0-1,1-1 0,-1 1 1,0 0-1,0 0 1,1 0-1,-1 0 1,0 0-1,1 0 0,-1 0 1,0 0-1,0-1 1,1 1-1,-1 0 1,0 0-1,0 0 0,1 0 1,-1-1-1,0 1 1,0 0-1,0 0 1,0-1-1,1 1 1,-1 0-1,0 0 0,0-1 1,0 1-1,0 0 1,0-1-1,0 1 1,0 0-1,1 0 0,-1-1 1,0 1-1,0 0 1,0-1-1,0 1 1,0 0-1,-1-1 0,1 1 1,0 0-1,0 0 1,0-1-1,0 1 1,0 0-1,0 0 0,0-1 1,-1 1-1,1 0 1,0-1-1,-6-17-8602,-4 10-1986</inkml:trace>
</inkml:ink>
</file>

<file path=ppt/ink/ink6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8:19.149"/>
    </inkml:context>
    <inkml:brush xml:id="br0">
      <inkml:brushProperty name="width" value="0.025" units="cm"/>
      <inkml:brushProperty name="height" value="0.025" units="cm"/>
    </inkml:brush>
  </inkml:definitions>
  <inkml:trace contextRef="#ctx0" brushRef="#br0">4 1 16912,'0'0'9545,"-1"58"-9225,-1-33-95,2 1-1,0-1-128,0 1-64,0-7 0,5-1-384,3-5-1538,0-4-1441,2-9-1218,0 0-2754</inkml:trace>
</inkml:ink>
</file>

<file path=ppt/ink/ink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209"/>
    </inkml:context>
    <inkml:brush xml:id="br0">
      <inkml:brushProperty name="width" value="0.025" units="cm"/>
      <inkml:brushProperty name="height" value="0.025" units="cm"/>
    </inkml:brush>
  </inkml:definitions>
  <inkml:trace contextRef="#ctx0" brushRef="#br0">0 182 8680,'3'-11'6961,"0"3"-6458,0 0-1,1-1 1,0 1-1,0 1 1,0-1-1,1 0 1,0 1-1,1 0 1,0 0-1,0 1 1,0 0-1,1 0 1,-1 0-1,2 1 1,10-7-1,-4 4-158,1 1 1,0 0-1,0 1 0,0 0 1,0 2-1,1 0 0,0 0 1,0 2-1,0 0 0,0 0 1,1 2-1,-1 0 0,18 3 1,-31-3-317,1 1 0,-1-1 1,1 1-1,-1 0 0,1 0 1,-1 1-1,0-1 1,0 1-1,0-1 0,0 1 1,0 0-1,0 0 0,0 0 1,0 1-1,-1-1 0,1 1 1,-1-1-1,0 1 1,0 0-1,0 0 0,0 0 1,0 0-1,-1 0 0,1 0 1,-1 1-1,0-1 0,0 0 1,0 1-1,0-1 1,-1 1-1,1-1 0,-1 6 1,0 2 116,-1-1 1,0 0-1,0 0 0,-1 0 1,-1 0-1,0 0 1,0 0-1,-1 0 1,0-1-1,-6 10 0,-26 38 113,-71 86 0,0-3-85,104-136-140,1-1 0,0 1 0,0-1-1,0 1 1,0 0 0,0 0 0,1 0 0,-1 0 0,0 7 0,2-10-26,0 0 0,0 0 0,1 0 0,-1 0 0,1 0 0,-1 0 0,1 0 0,-1 0 0,1 0 0,-1 0 0,1 0 0,0 0 0,-1 0 0,1-1 0,0 1 0,0 0 0,0-1 0,-1 1 0,1 0 0,0-1 0,0 1 1,0-1-1,0 0 0,0 1 0,0-1 0,0 0 0,0 1 0,0-1 0,1 0 0,-1 0 0,0 0 0,0 0 0,0 0 0,0 0 0,0 0 0,0 0 0,0-1 0,2 1 0,18-2 50,0 0 0,0-1-1,0-1 1,-1-1 0,1-1-1,-1-1 1,23-11 0,11-8-231,65-42 1,-109 62-144,28-20-600,-36 25 631,0-1 0,-1 0 1,1 1-1,0-1 1,-1 0-1,1 0 1,-1 0-1,0 0 1,0 0-1,0 0 1,0 0-1,0 0 1,0-1-1,0 1 1,0-5-1,-1 6 4,0 0 0,0 0 0,-1 0-1,1 0 1,0 0 0,-1 0 0,1 0-1,-1 0 1,1 0 0,-1 0 0,1 0 0,-1 0-1,0 0 1,1 0 0,-1 0 0,0 0-1,0 1 1,0-1 0,0 0 0,0 1 0,0-1-1,0 0 1,0 1 0,0-1 0,0 1-1,0 0 1,0-1 0,0 1 0,0 0 0,0 0-1,0 0 1,-2-1 0,-2 0-991,-33-10-7952</inkml:trace>
</inkml:ink>
</file>

<file path=ppt/ink/ink6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8:19.511"/>
    </inkml:context>
    <inkml:brush xml:id="br0">
      <inkml:brushProperty name="width" value="0.025" units="cm"/>
      <inkml:brushProperty name="height" value="0.025" units="cm"/>
    </inkml:brush>
  </inkml:definitions>
  <inkml:trace contextRef="#ctx0" brushRef="#br0">63 0 11851,'0'0'12465,"-6"10"-12192,-1 0-242,1-2 231,0 0 1,0 1 0,1 0 0,0 0 0,0 1 0,1-1 0,0 1 0,-4 19 0,9-28-257,1 0 0,0 0 1,-1 0-1,1-1 1,0 1-1,0 0 0,-1-1 1,1 0-1,0 1 1,0-1-1,0 0 0,0 0 1,-1 0-1,1 0 1,0 0-1,0 0 1,3-1-1,1 1 1,63-6-578,17 2-336,-85 4 909,1 0 1,-1 0 0,1 0 0,0 0 0,-1 0-1,1 1 1,-1-1 0,0 1 0,1-1-1,-1 1 1,1 0 0,-1-1 0,0 1 0,1 0-1,-1 0 1,0 0 0,0 0 0,0 0-1,1 0 1,-1 0 0,0 0 0,-1 1 0,1-1-1,0 0 1,0 0 0,0 1 0,-1-1 0,1 1-1,-1-1 1,1 1 0,-1-1 0,0 1-1,1-1 1,-1 1 0,0-1 0,0 1 0,0-1-1,0 1 1,0-1 0,0 1 0,-1-1-1,1 1 1,-1-1 0,0 4 0,-1 1 267,0-1 1,0 1 0,0 0-1,-1 0 1,0-1-1,0 0 1,0 1-1,-1-1 1,1 0 0,-7 5-1,3-4 181,0 0-1,-1 0 1,0-1 0,-1 0-1,1 0 1,-1-1-1,-13 4 1,11-4-437,-1-1 0,0-1 0,0 0 0,0 0 0,-17-1 0,24-4-5944,5 2 4701,0-4-6287</inkml:trace>
</inkml:ink>
</file>

<file path=ppt/ink/ink6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8:33.137"/>
    </inkml:context>
    <inkml:brush xml:id="br0">
      <inkml:brushProperty name="width" value="0.025" units="cm"/>
      <inkml:brushProperty name="height" value="0.025" units="cm"/>
    </inkml:brush>
  </inkml:definitions>
  <inkml:trace contextRef="#ctx0" brushRef="#br0">1 88 6534,'7'-53'5641,"-2"18"2657,-5 54-3995,3 17-2753,1 10-1029,-6 152 1875,1-147-7125,1-68-1143</inkml:trace>
</inkml:ink>
</file>

<file path=ppt/ink/ink6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8:33.945"/>
    </inkml:context>
    <inkml:brush xml:id="br0">
      <inkml:brushProperty name="width" value="0.025" units="cm"/>
      <inkml:brushProperty name="height" value="0.025" units="cm"/>
    </inkml:brush>
  </inkml:definitions>
  <inkml:trace contextRef="#ctx0" brushRef="#br0">53 45 11275,'0'0'15924,"-3"-7"-15401,2 6-492,1-1-1,-1 1 0,0-1 1,1 1-1,-1-1 1,1 0-1,0 1 0,0-1 1,-1 0-1,1 1 0,0-1 1,0 1-1,0-1 1,1 0-1,-1 1 0,1-3 1,0 3-18,0 0 1,1 0 0,-1 1-1,1-1 1,-1 0 0,1 0-1,-1 1 1,1-1 0,-1 1-1,1-1 1,0 1-1,-1 0 1,1-1 0,-1 1-1,1 0 1,0 0 0,-1 0-1,1 1 1,0-1 0,-1 0-1,4 2 1,-3-2 2,-1 0 0,1 1 0,0-1 1,-1 1-1,1 0 0,-1 0 0,1-1 0,-1 1 0,0 0 0,1 0 0,-1 0 1,0 0-1,0 1 0,1-1 0,-1 0 0,0 0 0,0 1 0,0-1 0,-1 1 1,1-1-1,0 1 0,0-1 0,-1 1 0,1-1 0,-1 1 0,0 0 1,1-1-1,-1 1 0,0 0 0,0-1 0,0 1 0,0 0 0,0-1 0,-1 3 1,1 1 49,0 0 1,-1 0-1,1 0 1,-1 0 0,-1 0-1,1-1 1,-1 1-1,1 0 1,-1-1 0,-5 8-1,-32 30 698,32-36-605,-1 1 0,2 0 0,-1 0-1,1 0 1,0 1 0,1 0-1,-7 13 1,12-20-154,0 0 1,-1 0-1,1 0 1,0 0-1,0 0 0,0 0 1,0 0-1,1 0 0,-1 0 1,0 0-1,0 0 0,0 0 1,1 0-1,-1 0 0,1 0 1,-1 0-1,1 0 0,-1 0 1,1-1-1,-1 1 0,1 0 1,0 0-1,-1-1 0,1 1 1,0 0-1,0 0 0,0-1 1,0 1-1,-1-1 0,1 1 1,0-1-1,0 1 0,0-1 1,0 0-1,0 0 1,0 1-1,0-1 0,0 0 1,2 0-1,55 10 54,-38-8-17,-15-1-621,8 2 997,0-1 1,0 0-1,1-1 1,15 0 0,-26-2-890,1 1 1,0-1-1,0 0 1,0 0-1,0 0 1,0 0-1,5-4 1,7-7-6117,-3-5-4472,-8 9 2325</inkml:trace>
</inkml:ink>
</file>

<file path=ppt/ink/ink6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8:34.370"/>
    </inkml:context>
    <inkml:brush xml:id="br0">
      <inkml:brushProperty name="width" value="0.025" units="cm"/>
      <inkml:brushProperty name="height" value="0.025" units="cm"/>
    </inkml:brush>
  </inkml:definitions>
  <inkml:trace contextRef="#ctx0" brushRef="#br0">16 1 4484,'0'0'21364,"-2"10"-20125,1-3-1154,-4 23 1842,-2 48 1,61-76-1725,-32-3-202,-17 1-31,-1-1 0,1 1 0,-1 0 0,0 0 0,1 1 0,-1-1 0,1 1 0,5 2 0,-9-3 31,1 1-1,-1 0 0,1 1 1,-1-1-1,0 0 1,0 0-1,0 0 1,0 1-1,0-1 1,0 1-1,0-1 1,0 1-1,0-1 0,0 1 1,-1-1-1,1 1 1,-1 0-1,1-1 1,-1 1-1,0 0 1,0 0-1,1-1 1,-1 1-1,0 0 0,-1 0 1,1 1-1,-1 3 83,1-1 0,-1 1-1,-1-1 1,1 1 0,-1-1-1,0 0 1,0 0-1,0 0 1,-1 0 0,0 0-1,-3 5 1,4-8-61,1 1 0,-1-1 0,0 1 0,0-1-1,0 0 1,0 0 0,0 0 0,-1 0 0,1 0 0,0-1 0,-1 1 0,0-1-1,1 0 1,-1 1 0,0-1 0,1 0 0,-1-1 0,0 1 0,0 0-1,0-1 1,0 1 0,-6-1 0,8-1-243,0 0-1,1 1 0,-1-1 1,0 0-1,0 0 1,1 0-1,-1 0 1,0 0-1,1 0 1,-1 0-1,1 0 1,-1 0-1,1 0 1,0 0-1,-1 0 1,1 0-1,0 0 1,0 0-1,0-1 1,-1 1-1,2-1 0,-4-35-6886,2 29 4223,0-25-7605</inkml:trace>
</inkml:ink>
</file>

<file path=ppt/ink/ink6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8:34.747"/>
    </inkml:context>
    <inkml:brush xml:id="br0">
      <inkml:brushProperty name="width" value="0.025" units="cm"/>
      <inkml:brushProperty name="height" value="0.025" units="cm"/>
    </inkml:brush>
  </inkml:definitions>
  <inkml:trace contextRef="#ctx0" brushRef="#br0">0 60 6054,'0'0'23862,"64"19"-23509,-33-19-193,5-11-96,2-2-769,1-4-2081,-6-1-3044,-6-1-8007</inkml:trace>
</inkml:ink>
</file>

<file path=ppt/ink/ink6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9:38.167"/>
    </inkml:context>
    <inkml:brush xml:id="br0">
      <inkml:brushProperty name="width" value="0.025" units="cm"/>
      <inkml:brushProperty name="height" value="0.025" units="cm"/>
    </inkml:brush>
  </inkml:definitions>
  <inkml:trace contextRef="#ctx0" brushRef="#br0">44 3606 3107,'0'0'2642,"5"20"10881,-5-13-14089,-32 42 4340,32-49-3734,0 0 1,-1 0-1,1 1 1,0-1-1,0 0 1,0 0-1,0 1 1,-1-1-1,1 0 1,0 0-1,0 1 0,0-1 1,-1 0-1,1 0 1,0 0-1,0 0 1,-1 1-1,1-1 1,0 0-1,0 0 1,-1 0-1,1 0 0,0 0 1,-1 0-1,1 0 1,0 0-1,0 0 1,-1 0-1,1 0 1,0 0-1,-1 0 1,1 0-1,0 0 1,-1 0-1,1 0 0,0 0 1,0 0-1,-1 0 1,1 0-1,0-1 1,0 1-1,-1 0 1,1 0-1,0 0 1,0 0-1,-1-1 0,1 1 1,0 0-1,0 0 1,0-1-1,-1 1 1,1 0-1,0 0 1,0-1-1,0 1 1,0 0-1,0 0 0,0-1 1,0 1-1,-1 0 1,1-1-1,0 1 1,0 0-1,0 0 1,0-1-1,0 1 1,0 0-1,1-1 1,-5-23 349,8 16-135,0 1 0,0-1 0,0 1 0,1 0 1,0 0-1,0 0 0,1 1 0,8-8 0,-6 6 62,-1 0-1,0 0 0,0 0 1,-1-1-1,0 0 0,8-16 1,-2-5-309,33-53 1,-27 53-2,18-43 1,-34 69-18,0 0 1,1 0 0,-1 0-1,1 0 1,0 0 0,1 0 0,5-4-1,-6 5 2,0 0-1,0-1 1,0 1-1,0-1 0,0 1 1,-1-1-1,0 0 1,1 0-1,1-6 0,6-14-25,0-1 0,18-29 0,14-31-50,-25 45-139,25-39 1,-8 16 47,-10 14-174,34-91-1,-23 37-206,19-64-586,-46 141 1142,24-49 0,2-4 0,2-9-7,3 1-1,77-123 0,-91 168 5,78-174-3,-78 155-24,3 1 0,64-100 0,86-119-109,-83 125 80,-34 47 144,61-146-1,46-84 67,-131 281-85,20-36 77,-57 91-640,1 0 1179,-10 1-13664</inkml:trace>
</inkml:ink>
</file>

<file path=ppt/ink/ink6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9:39.959"/>
    </inkml:context>
    <inkml:brush xml:id="br0">
      <inkml:brushProperty name="width" value="0.025" units="cm"/>
      <inkml:brushProperty name="height" value="0.025" units="cm"/>
    </inkml:brush>
  </inkml:definitions>
  <inkml:trace contextRef="#ctx0" brushRef="#br0">17 0 6374,'0'0'2755,"-3"0"-737,-2 0-97,2 0-95,-2 0 3491,13 2-4676,7 0-33,6 1-159,3 0-321,6 0-96,3 0-256,0-1-1698,3-2-1057,0 0-2146,-1-1-6214</inkml:trace>
</inkml:ink>
</file>

<file path=ppt/ink/ink6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9:40.303"/>
    </inkml:context>
    <inkml:brush xml:id="br0">
      <inkml:brushProperty name="width" value="0.025" units="cm"/>
      <inkml:brushProperty name="height" value="0.025" units="cm"/>
    </inkml:brush>
  </inkml:definitions>
  <inkml:trace contextRef="#ctx0" brushRef="#br0">1 1 12300,'0'0'3555,"65"10"-2850,-29-10-417,7 0-288,4 0-3523,1-9-5926</inkml:trace>
</inkml:ink>
</file>

<file path=ppt/ink/ink6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9:40.678"/>
    </inkml:context>
    <inkml:brush xml:id="br0">
      <inkml:brushProperty name="width" value="0.025" units="cm"/>
      <inkml:brushProperty name="height" value="0.025" units="cm"/>
    </inkml:brush>
  </inkml:definitions>
  <inkml:trace contextRef="#ctx0" brushRef="#br0">1 1 10154,'0'0'379,"11"0"181,314 6-580,-82 0 2597,-120 5-3363,-92-6 1633,0-2-1,1-1 1,59-4-1,-90 2-1039,1-1 0,-1 1 0,0 0 0,0 0 0,0-1 0,0 1 0,0-1 0,0 1 0,0-1 0,0 1 0,0-1 0,0 0 0,0 0 0,0 1 0,0-1 0,-1 0 0,1 0 0,1-1 0,4-7-8130</inkml:trace>
</inkml:ink>
</file>

<file path=ppt/ink/ink6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9:41.523"/>
    </inkml:context>
    <inkml:brush xml:id="br0">
      <inkml:brushProperty name="width" value="0.025" units="cm"/>
      <inkml:brushProperty name="height" value="0.025" units="cm"/>
    </inkml:brush>
  </inkml:definitions>
  <inkml:trace contextRef="#ctx0" brushRef="#br0">40 26 9129,'-13'-5'149,"-7"-5"5107,14 3-315,22 4-3415,251 13-2204,-266-10 679,-1-1-1,1 1 1,0 0 0,-1 0-1,1 0 1,-1 0 0,1 0-1,0 0 1,-1 0 0,1 0-1,-1 0 1,1 0-1,0 0 1,-1 0 0,1 0-1,-1 1 1,1-1 0,0 0-1,-1 0 1,1 1-1,-1-1 1,1 0 0,-1 1-1,1-1 1,-1 0 0,1 1-1,-1-1 1,0 1 0,1-1-1,-1 1 1,0-1-1,1 1 1,-1-1 0,0 1-1,1-1 1,-1 1 0,0-1-1,0 1 1,0 0-1,1-1 1,-1 1 0,0-1-1,0 1 1,0 0 0,0-1-1,0 1 1,0-1 0,0 1-1,-1 0 1,1-1-1,0 1 1,0-1 0,0 1-1,-1 0 1,1-1 0,0 1-1,0-1 1,-1 1-1,1-1 1,0 1 0,-1-1-1,0 1 1,-31 37 786,26-31-535,-25 25 596,-28 31 672,54-57-1299,0 0 0,0 1 0,1-1 0,0 1-1,1 0 1,-1 1 0,1-1 0,-2 8 0,3 11-376,7-16-2355,6-10-3457,-7-6-338,-1-5-3107</inkml:trace>
</inkml:ink>
</file>

<file path=ppt/ink/ink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569"/>
    </inkml:context>
    <inkml:brush xml:id="br0">
      <inkml:brushProperty name="width" value="0.025" units="cm"/>
      <inkml:brushProperty name="height" value="0.025" units="cm"/>
    </inkml:brush>
  </inkml:definitions>
  <inkml:trace contextRef="#ctx0" brushRef="#br0">0 70 12492,'0'0'13356,"87"-22"-12907,-34 13-289,9 2-192,0-2-1986,-4 2-1473,-5-2-961,-11 3-2659</inkml:trace>
</inkml:ink>
</file>

<file path=ppt/ink/ink6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9:41.895"/>
    </inkml:context>
    <inkml:brush xml:id="br0">
      <inkml:brushProperty name="width" value="0.025" units="cm"/>
      <inkml:brushProperty name="height" value="0.025" units="cm"/>
    </inkml:brush>
  </inkml:definitions>
  <inkml:trace contextRef="#ctx0" brushRef="#br0">0 102 10090,'0'0'13324,"76"0"-12555,-37 1-577,0 0-128,4-1-320,-7 0-1185,-2 0-1218,-2 0-992,-3-8-1763,-4-7-5604</inkml:trace>
  <inkml:trace contextRef="#ctx0" brushRef="#br0" timeOffset="1">511 0 11307,'0'0'2434,"-29"52"-1377,13-32-192,-4 3-193,1-2 1,2-1-32,7-4-225,2-3-256,8-8-96,6-5-5349,8-17-4836</inkml:trace>
</inkml:ink>
</file>

<file path=ppt/ink/ink6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9:42.238"/>
    </inkml:context>
    <inkml:brush xml:id="br0">
      <inkml:brushProperty name="width" value="0.025" units="cm"/>
      <inkml:brushProperty name="height" value="0.025" units="cm"/>
    </inkml:brush>
  </inkml:definitions>
  <inkml:trace contextRef="#ctx0" brushRef="#br0">102 0 9417,'0'0'3609,"-9"3"-2579,5-2-842,-1 0 0,1 1 1,-1 0-1,1 0 0,-1 0 0,1 1 1,0 0-1,0-1 0,0 1 0,1 1 1,-1-1-1,1 0 0,-1 1 0,1 0 1,0 0-1,1 0 0,-1 0 0,1 0 0,-1 0 1,1 1-1,1-1 0,-3 7 0,1-4 132,1-1-1,0 1 0,0 0 0,1 0 0,0 0 0,0 1 0,0-1 0,1 10 0,1-16-296,-1 0 0,1 0 0,-1-1-1,1 1 1,0 0 0,0 0-1,-1 0 1,1-1 0,0 1 0,0 0-1,0-1 1,0 1 0,0-1-1,0 1 1,0-1 0,0 0 0,0 1-1,0-1 1,0 0 0,0 1 0,0-1-1,0 0 1,0 0 0,0 0-1,0 0 1,0 0 0,0 0 0,0-1-1,0 1 1,0 0 0,0 0-1,2-1 1,36-10 204,-36 9-232,1-1 0,-1 1 0,0 0 0,0-1 0,0 0 0,0 1 0,-1-1 0,1 0 0,-1 0-1,0-1 1,0 1 0,0-1 0,0 1 0,0-1 0,-1 1 0,0-1 0,0 0 0,0 0 0,0 1-1,0-1 1,0-6 0,-1 10-6,0-1 0,0 1 0,0-1 0,0 1 0,-1-1 0,1 1 0,0-1 0,0 1 0,0-1 0,0 1 0,-1-1 0,1 1 0,0-1 0,0 1 0,-1 0 0,1-1 0,0 1 0,-1-1 0,1 1 0,0 0 0,-1-1 0,1 1 0,-1 0 0,1-1 0,0 1 0,-1 0 0,1 0 0,-1 0 0,1-1 0,-1 1 0,0 0 0,-22 1-231,19 0 175,-1 1 1,0-1-1,1 1 1,-1 0-1,1 0 1,0 0-1,-5 4 1,4-1-72,1-1-1,0 1 1,1 0 0,-1 0-1,1 0 1,0 0 0,-4 11 0,6-13-185,0 0 0,0 0 0,0 0 0,0 0 1,1 0-1,-1-1 0,1 1 0,0 0 1,0 0-1,0 0 0,0 0 0,1 0 1,-1 0-1,1 0 0,-1 0 0,1 0 1,0 0-1,2 3 0,13 11-4946</inkml:trace>
</inkml:ink>
</file>

<file path=ppt/ink/ink6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9:42.585"/>
    </inkml:context>
    <inkml:brush xml:id="br0">
      <inkml:brushProperty name="width" value="0.025" units="cm"/>
      <inkml:brushProperty name="height" value="0.025" units="cm"/>
    </inkml:brush>
  </inkml:definitions>
  <inkml:trace contextRef="#ctx0" brushRef="#br0">132 0 11275,'0'0'2840,"-11"7"-1164,3-3-1577,-38 28 2022,43-29-1879,0-1-1,1 1 0,0-1 1,-1 1-1,1 0 1,0 0-1,0 0 1,1 0-1,-1 0 1,1 0-1,-1 1 0,1-1 1,0 0-1,0 1 1,1-1-1,-1 1 1,0 3-1,2-6-222,-1 0 0,0 0-1,0 0 1,0 0 0,1 0-1,-1 0 1,0 0 0,1 0 0,-1 0-1,1-1 1,-1 1 0,1 0 0,-1 0-1,1 0 1,-1-1 0,1 1-1,0 0 1,0-1 0,-1 1 0,1 0-1,0-1 1,0 1 0,0-1-1,1 1 1,31 8 484,-22-8-402,0-1-1,0 0 1,0 0-1,12-3 1,-20 2-90,0 0 1,0 0 0,0 0 0,0 0 0,0 0-1,-1-1 1,1 1 0,0-1 0,-1 0 0,1 0 0,-1 0-1,0 0 1,1 0 0,-1-1 0,0 1 0,0-1-1,-1 1 1,1-1 0,1-2 0,-3 4 0,1 0 0,-1 0 1,0 0-1,1 0 0,-1 0 1,0 0-1,0 0 0,0 0 0,0 0 1,0-1-1,0 1 0,0 0 0,0 0 1,0 0-1,-1 0 0,1 0 1,0 0-1,-1 0 0,1 0 0,-1 0 1,1 0-1,-1 0 0,-1-1 2,1 1 0,-1-1 0,1 1 1,-1 0-1,0 0 0,1 0 0,-1 0 0,0 0 0,0 0 0,0 1 0,0-1 0,0 0 0,1 1 0,-1 0 0,0-1 1,-3 1-1,-12-2-208,-1 1 1,1 0 0,-23 3 0,10 3-2831,1 3-3568,14-2-5910</inkml:trace>
</inkml:ink>
</file>

<file path=ppt/ink/ink6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03.297"/>
    </inkml:context>
    <inkml:brush xml:id="br0">
      <inkml:brushProperty name="width" value="0.025" units="cm"/>
      <inkml:brushProperty name="height" value="0.025" units="cm"/>
    </inkml:brush>
  </inkml:definitions>
  <inkml:trace contextRef="#ctx0" brushRef="#br0">0 99 4548,'0'0'0,"0"-57"-192,3 43 192,-1 2 32,1 5 0,-2 0 288,-1 5 930</inkml:trace>
</inkml:ink>
</file>

<file path=ppt/ink/ink6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04.064"/>
    </inkml:context>
    <inkml:brush xml:id="br0">
      <inkml:brushProperty name="width" value="0.025" units="cm"/>
      <inkml:brushProperty name="height" value="0.025" units="cm"/>
    </inkml:brush>
  </inkml:definitions>
  <inkml:trace contextRef="#ctx0" brushRef="#br0">83 0 5990,'0'0'15374,"-2"4"-15283,-1 4 52,0 0 0,0 0 1,1 1-1,0-1 0,1 1 0,0-1 0,-1 15 0,-2 17 863,-6 45 1277,5 45-12165,3-49 5449,-2-27 5997,-11 164-397,0-12 4333,18 23-7852,2-122 1710,-6-36-2511,-6 35 6316,0-15-2142,5-29-5939,2-50-831</inkml:trace>
</inkml:ink>
</file>

<file path=ppt/ink/ink6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04.445"/>
    </inkml:context>
    <inkml:brush xml:id="br0">
      <inkml:brushProperty name="width" value="0.025" units="cm"/>
      <inkml:brushProperty name="height" value="0.025" units="cm"/>
    </inkml:brush>
  </inkml:definitions>
  <inkml:trace contextRef="#ctx0" brushRef="#br0">21 0 5349,'0'0'10602,"-14"57"-8808,13-47-417,-2-1-736,1-3-321,1 1 128,1-5 161,0 1-449,0-2-160,4-1-3043</inkml:trace>
</inkml:ink>
</file>

<file path=ppt/ink/ink6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05.231"/>
    </inkml:context>
    <inkml:brush xml:id="br0">
      <inkml:brushProperty name="width" value="0.025" units="cm"/>
      <inkml:brushProperty name="height" value="0.025" units="cm"/>
    </inkml:brush>
  </inkml:definitions>
  <inkml:trace contextRef="#ctx0" brushRef="#br0">35 81 8360,'0'0'16431,"-2"-9"-15128,1 7-1239,0 0 1,1 0-1,-1 0 0,1 0 1,-1 0-1,1 0 0,-1 0 0,1 0 1,0 0-1,0 0 0,0 0 1,1 0-1,-1 0 0,0 0 1,1 0-1,-1 0 0,1 0 0,0 0 1,-1 0-1,1 0 0,0 0 1,0 0-1,1 0 0,-1 1 0,0-1 1,0 0-1,1 1 0,-1-1 1,1 1-1,-1 0 0,1-1 1,0 1-1,0 0 0,-1 0 0,1 0 1,0 0-1,0 1 0,0-1 1,0 0-1,0 1 0,0-1 1,0 1-1,0 0 0,3-1 0,-3 1-45,-1-1 0,0 1-1,1-1 1,-1 1 0,1 0-1,-1-1 1,1 1 0,-1 0-1,1 0 1,-1 0 0,1 0-1,-1 0 1,0 0-1,1 1 1,-1-1 0,1 0-1,-1 1 1,1-1 0,-1 1-1,0 0 1,1-1 0,-1 1-1,0 0 1,0 0 0,1 0-1,-1 0 1,0 0 0,0 0-1,0 0 1,0 0 0,0 0-1,0 0 1,1 3-1,-1 0 6,-1 0-1,1 0 0,-1 0 0,1 1 1,-1-1-1,0 0 0,-1 0 0,1 0 1,-1 0-1,0 0 0,-2 8 0,0-6 59,1 0-1,-1 0 1,0-1-1,0 1 1,0-1-1,-1 1 1,0-1-1,-8 8 1,-14 20 252,26-32-340,-1 0 0,1 0 1,0-1-1,0 1 0,0 0 0,0 0 0,-1 0 1,1 0-1,1 0 0,-1 0 0,0-1 0,0 1 1,0 0-1,0 0 0,1 0 0,-1 0 0,0 0 1,0-1-1,1 1 0,-1 0 0,1 0 0,-1-1 1,1 1-1,-1 0 0,1-1 0,0 1 0,-1 0 1,2 0-1,27 23-188,-12-10-154,-15-13 385,0 1-1,0 0 1,-1 0-1,1 1 1,0-1-1,-1 0 1,0 0-1,1 1 1,-1-1 0,0 1-1,0-1 1,0 1-1,-1-1 1,1 1-1,-1 0 1,1-1-1,-1 1 1,0 0 0,0-1-1,0 1 1,0 0-1,-1 0 1,1-1-1,-1 1 1,1-1 0,-1 1-1,0 0 1,0-1-1,0 1 1,-1-1-1,1 0 1,-3 5-1,0-4 37,1 1-1,0-1 1,-1 0-1,0 0 0,0 0 1,0-1-1,0 0 0,0 1 1,0-1-1,-1 0 0,1-1 1,-1 1-1,1-1 1,-1 0-1,1 0 0,-1 0 1,-9-1-1,13 1-335,-1-1 0,0 0-1,1 0 1,-1 0 0,0 0 0,0 0 0,1 0-1,-1 0 1,0-1 0,1 1 0,-1-1 0,0 1-1,1-1 1,-1 0 0,1 1 0,-1-1 0,1 0-1,-3-1 1,4 0-101,0 0 0,1 1 0,-1-1 0,0 0 0,0 1-1,1-1 1,-1 0 0,1 1 0,-1-1 0,1 1 0,0-1 0,0 1-1,-1-1 1,1 1 0,0 0 0,0-1 0,0 1 0,1 0 0,1-2-1,13-18-5256,1-2-2322</inkml:trace>
</inkml:ink>
</file>

<file path=ppt/ink/ink6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05.561"/>
    </inkml:context>
    <inkml:brush xml:id="br0">
      <inkml:brushProperty name="width" value="0.025" units="cm"/>
      <inkml:brushProperty name="height" value="0.025" units="cm"/>
    </inkml:brush>
  </inkml:definitions>
  <inkml:trace contextRef="#ctx0" brushRef="#br0">8 66 15503,'0'0'5493,"7"-8"-3240,-5 6-2192,36-37 2010,-36 37-1970,0 1 0,-1-1 0,1 1 0,0-1 0,0 1 0,0 0 0,0 0 0,1 0-1,-1 0 1,0 0 0,0 0 0,1 1 0,-1-1 0,0 1 0,1-1 0,-1 1 0,0 0 0,1 0 0,-1 0 0,0 0 0,1 1-1,-1-1 1,0 1 0,1-1 0,2 2 0,-4-1-25,-1 0 0,1 1 0,0-1 0,0 0-1,-1 1 1,1-1 0,0 1 0,-1-1 0,0 1 0,1-1-1,-1 1 1,0-1 0,0 1 0,0-1 0,0 1 0,0-1-1,0 1 1,0 0 0,0-1 0,-1 3 0,-7 33 1305,0-20-1102,-1 0 1,0 0-1,-19 25 0,17-27-111,0 0 0,1 2-1,-14 33 1,24-50-174,-1 1 0,1-1 0,0 0 1,0 1-1,-1-1 0,1 1 0,0-1 0,0 1 0,0-1 0,0 1 1,0-1-1,0 1 0,0-1 0,0 1 0,0-1 0,0 1 0,0-1 0,0 1 1,0-1-1,0 1 0,0-1 0,0 1 0,1-1 0,-1 1 0,0-1 1,0 1-1,1-1 0,-1 1 0,0-1 0,1 0 0,-1 1 0,0-1 1,1 0-1,-1 1 0,0-1 0,1 0 0,-1 1 0,1-1 0,0 0 0,25-1-692,32-20-2065,-55 20 2461,29-12-5266,0 0-3347</inkml:trace>
</inkml:ink>
</file>

<file path=ppt/ink/ink6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17.175"/>
    </inkml:context>
    <inkml:brush xml:id="br0">
      <inkml:brushProperty name="width" value="0.025" units="cm"/>
      <inkml:brushProperty name="height" value="0.025" units="cm"/>
      <inkml:brushProperty name="color" value="#66CC00"/>
    </inkml:brush>
  </inkml:definitions>
  <inkml:trace contextRef="#ctx0" brushRef="#br0">0 3511 1826,'2'-6'4591,"3"-17"20419,99-126-24887,-31 63-123,-46 35 17,-23 42-31,0 0 0,1 1 0,0-1-1,9-11 1,27-46 42,-9 11-40,57-86 18,-31 46-38,98-151 5,-45 53-38,41-62-164,-119 200 204,35-78 0,-40 73 17,-10 20 21,16-56-1,4-14-37,20-35 1,53-114 64,-50 154-37,-35 62 1,39-85-1,100-234-3,-89 205 0,7 9-18,-15 33 4,-65 108 78,-1 0-1,1 0 0,-1 0 1,-1 0-1,3-15 0,-3 14-36,0 0-1,1 0 1,0 0-1,5-14 1,-6 19-671,3-10 1842,-5 10-3534,-3 1-3810,-2 0-51</inkml:trace>
</inkml:ink>
</file>

<file path=ppt/ink/ink6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19.080"/>
    </inkml:context>
    <inkml:brush xml:id="br0">
      <inkml:brushProperty name="width" value="0.025" units="cm"/>
      <inkml:brushProperty name="height" value="0.025" units="cm"/>
      <inkml:brushProperty name="color" value="#66CC00"/>
    </inkml:brush>
  </inkml:definitions>
  <inkml:trace contextRef="#ctx0" brushRef="#br0">13 45 5157,'0'0'25432,"-3"-5"-24818,3 5-614,-1-1 25,0 0-1,0 0 1,0 0-1,1 0 1,-1 0 0,0 0-1,1 0 1,-1 0-1,1-1 1,-1 1-1,1 0 1,0 0-1,0 0 1,-1-1-1,1 1 1,0 0 0,0 0-1,0-3 1,31-10 308,-27 13-332,-3 0 15,-2 4-7,0-1 11,1 0 0,-1 0 0,0 0 0,0 0 0,0 1 0,0-1 0,0-1 0,-1 1 0,1 0 1,-1 0-1,1 0 0,-2 1 0,1-1 3,0 0 1,0 0 0,0 0 0,1 0-1,-1 0 1,1 1 0,-1-1 0,1 0 0,0 1-1,0-1 1,-1 5 0,2-6-39,0 0 1,0-1-1,0 1 1,0 0-1,0-1 1,0 1-1,1-1 1,-1 1-1,0 0 1,0-1-1,1 1 1,-1-1-1,0 1 1,1-1-1,-1 1 1,0-1-1,1 1 1,-1-1-1,1 1 1,-1-1-1,1 0 1,-1 1-1,1-1 1,-1 1-1,1-1 1,-1 0-1,1 0 1,0 1-1,-1-1 1,1 0-1,0 0 1,-1 0-1,1 0 1,-1 0-1,1 0 1,0 0-1,-1 0 1,1 0-1,0 0 1,0 0-1,0 0 9,0 0-1,0 0 0,0 0 0,0 0 0,0 0 0,0 0 0,0 0 0,0 0 0,-1 0 0,1 1 1,0-1-1,0 0 0,0 1 0,0-1 0,0 1 0,-1-1 0,1 1 0,0-1 0,0 1 1,-1 0-1,1-1 0,0 1 0,-1 0 0,1-1 0,-1 1 0,1 0 0,-1 0 0,1 0 1,-1 0-1,1-1 0,-1 1 0,0 0 0,1 0 0,-1 0 0,0 0 0,0 0 0,0 0 0,0 0 1,0 1-1,0 3 94,0 1 1,0-1-1,-1 1 1,0-1-1,0 0 1,-2 9-1,2-13-75,0 1 0,1-1 0,-1 1 0,0-1 0,0 0 0,0 1-1,0-1 1,0 0 0,0 0 0,0 0 0,0 0 0,0 0 0,-1 0-1,1 0 1,0 0 0,-1 0 0,1 0 0,-1-1 0,1 1 0,-1-1 0,1 1-1,-1-1 1,1 0 0,-1 1 0,1-1 0,-1 0 0,-2 0 0,32-16-15707,-14 5 10020,0-2-3555</inkml:trace>
</inkml:ink>
</file>

<file path=ppt/ink/ink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896"/>
    </inkml:context>
    <inkml:brush xml:id="br0">
      <inkml:brushProperty name="width" value="0.025" units="cm"/>
      <inkml:brushProperty name="height" value="0.025" units="cm"/>
    </inkml:brush>
  </inkml:definitions>
  <inkml:trace contextRef="#ctx0" brushRef="#br0">23 153 7111,'0'0'6710,"-1"11"-2781,-5 24-2096,0-5 766,2 0 1,-1 37-1,5-66-2550,0-1 1,0 1 0,0 0 0,0 0 0,0 0 0,0 0 0,1-1 0,-1 1 0,0 0 0,1 0 0,-1-1 0,0 1 0,1 0-1,-1 0 1,1-1 0,-1 1 0,1 0 0,0-1 0,-1 1 0,1-1 0,-1 1 0,1-1 0,0 1 0,0-1 0,-1 1-1,1-1 1,0 0 0,0 1 0,0-1 0,32 0 655,-23-2-600,0-1 0,0 0 0,-1 0 0,13-7 0,43-35 70,12-8-132,-71 50-64,1-1 1,-1 1 0,1 0 0,0 1 0,-1-1 0,1 1 0,0 1 0,0-1 0,12 0 0,-17 3 26,-1-1 1,1 1 0,-1-1 0,1 1 0,-1 0 0,0-1 0,1 1 0,-1 0 0,0 0 0,0 0 0,0 0 0,1 0 0,-1 0 0,0 0 0,0 0 0,-1 1-1,1-1 1,0 0 0,0 1 0,0-1 0,-1 0 0,1 1 0,-1-1 0,1 1 0,-1-1 0,0 1 0,1-1 0,-1 2 0,8 57 748,-6-40-505,-2-18-201,0 0 0,0 0 0,0-1 0,1 1-1,-1 0 1,1-1 0,-1 1 0,1 0 0,0-1 0,0 1 0,0-1 0,-1 1 0,1-1 0,1 1-1,-1-1 1,0 0 0,0 0 0,0 1 0,1-1 0,-1 0 0,1 0 0,-1 0 0,4 1-1,-3-1-10,1-1-1,0 1 1,0-1-1,0 0 1,0 0-1,-1 0 1,1 0-1,0-1 1,0 1-1,0-1 0,0 1 1,-1-1-1,4-2 1,10-4-494,-2 0 0,1-1 1,25-19-1,-37 24 143,26-20-3727,-9-7-3435,-14 8 108</inkml:trace>
  <inkml:trace contextRef="#ctx0" brushRef="#br0" timeOffset="1">532 0 14926,'0'0'14350,"66"0"-21781,-24 12 2370,-2-2-993,-1-1-2882</inkml:trace>
</inkml:ink>
</file>

<file path=ppt/ink/ink6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19.409"/>
    </inkml:context>
    <inkml:brush xml:id="br0">
      <inkml:brushProperty name="width" value="0.025" units="cm"/>
      <inkml:brushProperty name="height" value="0.025" units="cm"/>
      <inkml:brushProperty name="color" value="#66CC00"/>
    </inkml:brush>
  </inkml:definitions>
  <inkml:trace contextRef="#ctx0" brushRef="#br0">77 25 11531,'0'0'13602,"-8"4"-13047,2-1-303,0 1-1,1 1 1,-1-1-1,1 1 0,-1-1 1,2 1-1,-6 7 1,8-10-106,0 1 1,0-1-1,0 1 0,0 0 1,1 0-1,-1 0 0,1 0 1,-1 0-1,1 0 0,0 0 1,1 0-1,-1 1 1,0-1-1,1 0 0,0 1 1,0-1-1,0 0 0,0 0 1,0 1-1,1-1 1,1 5-1,-2-7-132,0-1 1,1 1-1,-1-1 0,1 1 1,-1-1-1,1 1 0,-1-1 0,1 0 1,0 1-1,-1-1 0,1 0 1,-1 1-1,1-1 0,0 0 1,-1 0-1,1 0 0,0 1 1,-1-1-1,1 0 0,0 0 1,-1 0-1,1 0 0,0 0 1,-1 0-1,1 0 0,0-1 1,-1 1-1,1 0 0,0 0 0,-1 0 1,1-1-1,0 1 0,-1 0 1,1-1-1,-1 1 0,1-1 1,-1 1-1,1 0 0,-1-1 1,1 0-1,24-17 488,22-37-35,-43 51-443,-1-1 1,-1 1-1,1-1 0,-1 1 0,1-1 1,-1 0-1,-1 0 0,1 0 0,-1 0 1,1 0-1,-1-9 0,-1 14-23,-1-1 1,0 1-1,1-1 1,-1 1-1,0 0 1,0-1-1,1 1 1,-1 0-1,0-1 0,0 1 1,0 0-1,0 0 1,1 0-1,-1 0 1,0 0-1,0 0 1,0 0-1,0 0 0,0 0 1,1 0-1,-1 1 1,0-1-1,-1 1 1,-23 4-176,-1 14-1814,10-3-4346,8-7-2053</inkml:trace>
</inkml:ink>
</file>

<file path=ppt/ink/ink6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20.945"/>
    </inkml:context>
    <inkml:brush xml:id="br0">
      <inkml:brushProperty name="width" value="0.025" units="cm"/>
      <inkml:brushProperty name="height" value="0.025" units="cm"/>
      <inkml:brushProperty name="color" value="#66CC00"/>
    </inkml:brush>
  </inkml:definitions>
  <inkml:trace contextRef="#ctx0" brushRef="#br0">1 0 13421,'0'0'7399,"69"23"-7175,-27-23-192,5-3-160,6 1-321,-2-1-608,-2 1-480,1 0-961,-8 1 191,-1-2 289,-5-2-1793</inkml:trace>
</inkml:ink>
</file>

<file path=ppt/ink/ink6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21.355"/>
    </inkml:context>
    <inkml:brush xml:id="br0">
      <inkml:brushProperty name="width" value="0.025" units="cm"/>
      <inkml:brushProperty name="height" value="0.025" units="cm"/>
      <inkml:brushProperty name="color" value="#66CC00"/>
    </inkml:brush>
  </inkml:definitions>
  <inkml:trace contextRef="#ctx0" brushRef="#br0">0 108 9449,'0'0'1521,"12"2"337,42 1 1564,103-7 1,-61-6-3547,-10 3-2393,113 4 0,23-1-8635,-112-3 14434,79-7 4520,-63-5-9624,-55 7 1224,95-5 6065,-131 13-6934,-12-1-2485,-2-1-1877</inkml:trace>
</inkml:ink>
</file>

<file path=ppt/ink/ink6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21.714"/>
    </inkml:context>
    <inkml:brush xml:id="br0">
      <inkml:brushProperty name="width" value="0.025" units="cm"/>
      <inkml:brushProperty name="height" value="0.025" units="cm"/>
      <inkml:brushProperty name="color" value="#66CC00"/>
    </inkml:brush>
  </inkml:definitions>
  <inkml:trace contextRef="#ctx0" brushRef="#br0">0 17 6983,'0'0'5829,"51"-16"-4580,-43 20-480,0-1-481,1-1-160,-3-2-128,-1 0-1377</inkml:trace>
</inkml:ink>
</file>

<file path=ppt/ink/ink6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22.460"/>
    </inkml:context>
    <inkml:brush xml:id="br0">
      <inkml:brushProperty name="width" value="0.025" units="cm"/>
      <inkml:brushProperty name="height" value="0.025" units="cm"/>
      <inkml:brushProperty name="color" value="#66CC00"/>
    </inkml:brush>
  </inkml:definitions>
  <inkml:trace contextRef="#ctx0" brushRef="#br0">176 87 6566,'0'0'3129,"-3"-10"-2537,3 7-281,-9-36 438,6 5 6599,0 34-7087,0 0-1,1 0 1,-1 0-1,0 1 1,1-1 0,-1 1-1,1 0 1,-1 0 0,1 0-1,-5 2 1,-6 6 107,0 0 1,0 1-1,1 0 1,0 1-1,-14 16 0,22-22-279,0-1-1,0 1 0,1 0 0,0 1 0,0-1 1,0 1-1,0-1 0,1 1 0,0 0 0,0 0 1,0 0-1,1 0 0,0 0 0,0 0 1,1 0-1,0 11 0,1-16-77,-1 1 0,1-1 0,0 0-1,-1 1 1,1-1 0,0 0 0,0 0 0,0 0 0,0 0 0,0 0 0,0 0 0,1 0-1,-1 0 1,0-1 0,0 1 0,1 0 0,-1-1 0,0 1 0,1-1 0,-1 1-1,1-1 1,-1 1 0,0-1 0,1 0 0,-1 0 0,1 0 0,-1 0 0,1 0 0,-1 0-1,1 0 1,-1-1 0,1 1 0,2-1 0,0 0 15,-1 1-1,1-1 1,0 0 0,-1 0 0,1 0-1,-1 0 1,1-1 0,-1 1 0,1-1-1,-1 0 1,0 0 0,6-5 0,-8 7 1,-1-1 0,1 0 1,0 0-1,0 0 1,-1 0-1,1 0 1,-1 0-1,1 0 0,-1-1 1,1 1-1,-1 0 1,0 0-1,1 0 1,-1 0-1,0-1 0,0 1 1,0 0-1,0 0 1,0 0-1,0-1 0,0 1 1,-1 0-1,1 0 1,0 0-1,-1 0 1,1 0-1,0-1 0,-1 1 1,0 0-1,1 0 1,-1 0-1,0 0 1,1 0-1,-1 0 0,0 1 1,0-1-1,0 0 1,0 0-1,0 0 1,0 1-1,0-1 0,0 1 1,0-1-1,0 1 1,0-1-1,0 1 0,0-1 1,0 1-1,-1 0 1,1 0-1,0-1 1,0 1-1,0 0 0,-2 1 1,1-2-63,0 1 0,1 0 0,-1 0 0,0 0 0,1 0 0,-1 0 0,0 1 0,1-1 0,-1 1 0,1-1 0,-1 1 0,1-1 0,-1 1-1,1 0 1,-1-1 0,1 1 0,-2 1 0,2-1-108,0 0 0,1 0 0,-1 0 0,0 0 0,1 0 0,-1 1 0,1-1 0,-1 0 0,1 0 0,-1 0 0,1 0-1,0 1 1,0-1 0,0 0 0,0 0 0,0 1 0,0-1 0,0 0 0,0 0 0,0 0 0,0 1 0,1-1 0,-1 0 0,0 0 0,1 0-1,-1 0 1,2 2 0,-2-2-249,1 0 1,0 0-1,0 0 0,0 0 0,0-1 0,0 1 0,0 0 0,0-1 0,0 1 0,0 0 1,0-1-1,0 1 0,0-1 0,1 0 0,-1 1 0,0-1 0,0 0 0,1 0 0,-1 1 1,0-1-1,2 0 0,17 0-8166</inkml:trace>
</inkml:ink>
</file>

<file path=ppt/ink/ink6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22.807"/>
    </inkml:context>
    <inkml:brush xml:id="br0">
      <inkml:brushProperty name="width" value="0.025" units="cm"/>
      <inkml:brushProperty name="height" value="0.025" units="cm"/>
      <inkml:brushProperty name="color" value="#66CC00"/>
    </inkml:brush>
  </inkml:definitions>
  <inkml:trace contextRef="#ctx0" brushRef="#br0">205 1 12716,'0'0'8579,"-9"9"-8136,-20 21-303,-16 17 972,-75 97 1,120-144-1873,-1 3 892,0-12-13037</inkml:trace>
</inkml:ink>
</file>

<file path=ppt/ink/ink6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23.179"/>
    </inkml:context>
    <inkml:brush xml:id="br0">
      <inkml:brushProperty name="width" value="0.025" units="cm"/>
      <inkml:brushProperty name="height" value="0.025" units="cm"/>
      <inkml:brushProperty name="color" value="#66CC00"/>
    </inkml:brush>
  </inkml:definitions>
  <inkml:trace contextRef="#ctx0" brushRef="#br0">85 2 9321,'0'0'5344,"-9"0"-3396,6 0-1838,1 0 0,-1 0 0,0 0 0,0 0 0,0 1 0,0-1 0,0 1 0,0-1 0,0 1 0,0 0 0,1 0 0,-1 1 0,0-1 0,1 1 0,-1-1 0,1 1 0,0 0 0,-1-1 0,1 1 0,0 1 0,0-1 0,0 0 0,0 0 0,1 1 0,-1-1 0,0 1 0,1-1 0,0 1 0,0 0 0,0 0 0,0-1 0,0 1 0,0 0 0,1 0 0,-1 0 0,1 0 0,0 5 0,0-6-32,-1 1 1,1-1-1,0 1 1,0-1-1,0 1 1,1 0-1,-1-1 0,1 1 1,-1-1-1,1 1 1,0-1-1,0 1 1,0-1-1,0 0 1,0 1-1,1-1 0,-1 0 1,3 3-1,-2-4-58,0 0 0,0 0 0,0 1 0,0-1 0,0-1 0,0 1 0,0 0 0,0-1 0,0 1 0,1-1-1,-1 1 1,0-1 0,0 0 0,1 0 0,-1 0 0,0 0 0,1-1 0,-1 1 0,0 0 0,0-1 0,0 0 0,3-1 0,1 0-21,-1-1 0,1 0 0,-1 0 0,0-1 1,-1 0-1,1 0 0,0 0 0,-1 0 1,0-1-1,5-7 0,-7 10-73,1-1-1,-1 1 1,0-1 0,-1 0-1,1 1 1,0-1 0,-1 0-1,0 0 1,1-1 0,-1 1-1,0 0 1,-1 0 0,1 0-1,-1-1 1,1 1 0,-1 0-1,0-1 1,0 1 0,0 0-1,-2-6 1,1 8 39,0 0 0,0 0 1,0 0-1,0 1 0,0-1 0,-1 0 0,1 0 0,0 1 0,-1-1 1,1 1-1,0 0 0,-1-1 0,1 1 0,0 0 0,-1 0 1,1-1-1,-1 1 0,1 0 0,-1 0 0,1 1 0,0-1 0,-1 0 1,-1 1-1,-34 9-432,33-6 429,-1 0 0,1 0 0,0 0 0,0 0 0,0 1 0,1-1 0,0 1 0,0 0-1,0 0 1,0 0 0,1 0 0,0 1 0,0-1 0,0 1 0,1-1 0,-1 1-1,0 10 1,2-12-298,0 0 0,0-1 0,0 1 0,1 0 0,-1-1 0,1 1 0,0-1 0,0 1 0,0-1 0,0 1-1,3 3 1,13 12-4116</inkml:trace>
</inkml:ink>
</file>

<file path=ppt/ink/ink6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23.525"/>
    </inkml:context>
    <inkml:brush xml:id="br0">
      <inkml:brushProperty name="width" value="0.025" units="cm"/>
      <inkml:brushProperty name="height" value="0.025" units="cm"/>
      <inkml:brushProperty name="color" value="#66CC00"/>
    </inkml:brush>
  </inkml:definitions>
  <inkml:trace contextRef="#ctx0" brushRef="#br0">59 11 16496,'0'0'9331,"4"6"-9240,-3-4-91,0-1 1,1 1-1,-1-1 1,1 1-1,-1-1 1,1 0-1,-1 1 1,1-1-1,-1 0 1,1 0-1,0 0 1,0 0-1,0 0 1,0-1-1,0 1 1,-1 0-1,1-1 1,0 0-1,0 1 1,0-1-1,1 0 1,-1 0-1,0 0 0,0 0 1,0 0-1,0-1 1,0 1-1,0-1 1,0 1-1,-1-1 1,1 0-1,0 0 1,0 1-1,0-1 1,-1-1-1,1 1 1,0 0-1,-1 0 1,1-1-1,-1 1 1,1 0-1,-1-1 1,2-2-1,-3 4 4,0 0 0,1 0 0,-1 0 1,0-1-1,0 1 0,1 0 0,-1 0 0,0 0 0,0-1 0,0 1 0,1 0 0,-1 0 0,0-1 0,0 1 0,0 0 0,0 0 1,0-1-1,1 1 0,-1 0 0,0-1 0,0 1 0,0 0 0,0-1 0,0 1 0,0 0 0,0 0 0,0-1 0,0 1 0,0 0 1,0-1-1,0 1 0,0 0 0,-1-1 0,1 1 0,0 0 0,0 0 0,0-1 0,0 1 0,-1-1 0,-13-3 230,-28 3 157,35 1-362,3 0-47,0 0 0,1 1 0,-1-1 0,0 1 0,0 0 0,0 0 0,1 0 0,-1 0 0,0 1-1,1-1 1,-1 1 0,1 0 0,0 0 0,0 1 0,-5 2 0,-8 19-4770,14-17-1677</inkml:trace>
</inkml:ink>
</file>

<file path=ppt/ink/ink6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24.118"/>
    </inkml:context>
    <inkml:brush xml:id="br0">
      <inkml:brushProperty name="width" value="0.025" units="cm"/>
      <inkml:brushProperty name="height" value="0.025" units="cm"/>
      <inkml:brushProperty name="color" value="#66CC00"/>
    </inkml:brush>
  </inkml:definitions>
  <inkml:trace contextRef="#ctx0" brushRef="#br0">42 1 12876,'0'0'7816,"-20"65"-6535,12-37 0,3 3-320,-1 0-320,3 3-257,3-1-160,0 0-128,0-2-64,1-1-929,7-3-1377,-2-5-833,1-3-1921,0-6-3941</inkml:trace>
</inkml:ink>
</file>

<file path=ppt/ink/ink6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24.478"/>
    </inkml:context>
    <inkml:brush xml:id="br0">
      <inkml:brushProperty name="width" value="0.025" units="cm"/>
      <inkml:brushProperty name="height" value="0.025" units="cm"/>
      <inkml:brushProperty name="color" value="#66CC00"/>
    </inkml:brush>
  </inkml:definitions>
  <inkml:trace contextRef="#ctx0" brushRef="#br0">46 0 8968,'-3'9'3075,"-7"21"161,-10 54 0,15-54-3130,1 1 0,0 36 1,14 81-6894,6-50 6143,-12-67 4809,2 56 0,-9 36-872,0-22-2179,7-92-836,2-14-3348,-2-8-2007</inkml:trace>
</inkml:ink>
</file>

<file path=ppt/ink/ink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7.237"/>
    </inkml:context>
    <inkml:brush xml:id="br0">
      <inkml:brushProperty name="width" value="0.025" units="cm"/>
      <inkml:brushProperty name="height" value="0.025" units="cm"/>
    </inkml:brush>
  </inkml:definitions>
  <inkml:trace contextRef="#ctx0" brushRef="#br0">178 1 10826,'0'0'15583,"-11"1"-13944,4 0-1540,-62 11 1563,63-11-1561,1 0 1,0 1-1,0-1 1,0 1-1,0 1 1,0-1-1,0 1 1,0 0-1,1 0 1,-1 0-1,-6 6 1,15-7-389,-1 0 0,0-1 0,1 0 0,-1 1 0,1-1 0,0 0 0,-1-1 0,7 2 1,-8-2 161,7 1-85,79 20-806,-82-19 1028,1 0 0,-1 0 0,0 1 0,0 0 0,0 0-1,0 1 1,-1-1 0,1 1 0,-1 0 0,0 1 0,4 4-1,-8-7 52,0-1-1,0 1 1,0-1-1,0 1 1,-1-1-1,1 1 1,-1 0-1,1-1 1,-1 1-1,0 0 0,0-1 1,1 1-1,-1 0 1,0-1-1,0 1 1,-1 0-1,1-1 1,0 1-1,-1 0 1,1-1-1,-1 1 0,1 0 1,-1-1-1,0 1 1,1-1-1,-1 1 1,0-1-1,0 0 1,0 1-1,0-1 1,0 0-1,-1 0 1,1 1-1,0-1 0,-1 0 1,1 0-1,0-1 1,-1 1-1,-2 1 1,-9 6 666,0 0 0,0-2 1,-20 8-1,23-10-614,-3 2-115,0-1 0,0-1 0,-1 0 0,0 0 0,0-2 0,-26 3 0,40-5-140,-1 0 1,1 0-1,-1 0 0,0 0 1,1 0-1,-1 0 0,1-1 1,-1 1-1,1 0 1,-1 0-1,1 0 0,-1-1 1,1 1-1,-1 0 0,1 0 1,-1-1-1,1 1 0,-1 0 1,1-1-1,-1 1 0,1-1 1,0 1-1,-1 0 0,1-1 1,0 1-1,-1-1 1,1 1-1,0-1 0,0 1 1,0-1-1,-1 1 0,1-1 1,0 0-1,0 1 0,0-1 1,0 1-1,0-1 0,0 1 1,0-1-1,0 0 1,0 1-1,0-1 0,0 1 1,0-1-1,1 1 0,-1-1 1,0 1-1,1-2 0,-1-2-1767,2-16-8177</inkml:trace>
</inkml:ink>
</file>

<file path=ppt/ink/ink6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27.924"/>
    </inkml:context>
    <inkml:brush xml:id="br0">
      <inkml:brushProperty name="width" value="0.025" units="cm"/>
      <inkml:brushProperty name="height" value="0.025" units="cm"/>
      <inkml:brushProperty name="color" value="#66CC00"/>
    </inkml:brush>
  </inkml:definitions>
  <inkml:trace contextRef="#ctx0" brushRef="#br0">1 33 14221,'0'0'10635,"10"-4"-9093,6-2-1117,0 0-1,1 2 1,-1 0-1,1 0 0,25 0 1,-42 4-422,1 0 1,-1 0 0,1 0 0,0 0-1,-1 0 1,1 0 0,-1 0 0,1 0-1,-1 0 1,1 0 0,-1 1 0,0-1-1,1 0 1,-1 0 0,1 0-1,-1 1 1,1-1 0,-1 0 0,0 1-1,1-1 1,-1 0 0,0 1 0,1-1-1,-1 1 1,0-1 0,1 1 0,-1-1-1,0 0 1,0 1 0,1-1 0,-1 1-1,0-1 1,0 1 0,0-1-1,0 2 1,-4 22 211,-20 22 140,-71 68 740,95-114-1091,0 0 1,-1 1-1,1-1 1,0 0-1,0 0 1,-1 1 0,1-1-1,0 0 1,0 1-1,0-1 1,-1 0-1,1 1 1,0-1-1,0 0 1,0 1-1,0-1 1,0 0 0,0 1-1,0-1 1,0 1-1,0-1 1,0 0-1,0 1 1,0-1-1,0 1 1,0-1 0,0 0-1,0 1 1,0-1-1,0 0 1,0 1-1,1-1 1,-1 0-1,0 1 1,0-1-1,0 0 1,1 1 0,17 3 74,31-11-112,-41 6 1,-1 0-28,50-3-559,-56 4 601,0 0 0,1 0 0,-1 0 0,1 0 0,-1 0 0,0 1 0,1-1-1,-1 0 1,0 1 0,1 0 0,-1-1 0,0 1 0,0 0 0,1-1 0,-1 1 0,0 0 0,0 0 0,0 0 0,0 0 0,0 0 0,0 0 0,0 0 0,-1 0 0,1 1 0,0-1 0,-1 0 0,1 0 0,-1 1 0,1-1 0,-1 0 0,1 1 0,-1-1 0,0 3 0,0 1 88,0 1 0,-1-1 0,0 0 1,0 0-1,0 1 0,-1-1 0,0 0 1,0-1-1,0 1 0,0 0 0,-1 0 0,0-1 1,0 0-1,0 1 0,-1-1 0,1 0 1,-7 5-1,6-5 53,-1 0-1,0 0 1,0 0 0,0-1 0,-1 1 0,1-1 0,-1 0 0,0-1-1,0 0 1,0 1 0,0-2 0,0 1 0,0-1 0,-10 1 0,12-7-2052,10-6 189,10-8-1873,8-3-1784,5-3-2178</inkml:trace>
</inkml:ink>
</file>

<file path=ppt/ink/ink6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3:28.284"/>
    </inkml:context>
    <inkml:brush xml:id="br0">
      <inkml:brushProperty name="width" value="0.025" units="cm"/>
      <inkml:brushProperty name="height" value="0.025" units="cm"/>
      <inkml:brushProperty name="color" value="#66CC00"/>
    </inkml:brush>
  </inkml:definitions>
  <inkml:trace contextRef="#ctx0" brushRef="#br0">79 1 4740,'0'0'24082,"-8"4"-23329,3-1-689,0 0 1,0 0-1,1 1 1,-1-1-1,1 1 1,0 0-1,0 0 1,1 1-1,-1-1 1,1 1-1,0 0 1,0 0-1,0 0 1,1 0 0,0 0-1,0 1 1,0-1-1,0 1 1,1-1-1,0 1 1,0-1-1,1 7 1,-1-7-19,0 1 1,1 0-1,0-1 1,0 1 0,0 0-1,1-1 1,0 1-1,0-1 1,0 1-1,1-1 1,0 0 0,3 9-1,-2-11-34,-1-1 0,0 1 0,1-1 0,-1 1 0,1-1 0,0 0 0,-1 0 0,1 0 0,0-1 1,0 1-1,1-1 0,-1 1 0,0-1 0,0 0 0,1-1 0,-1 1 0,0 0 0,1-1 0,-1 0 0,1 1 0,5-2 0,-2 1 2,0 0 1,0-1-1,0 0 1,-1 0-1,1-1 0,0 0 1,-1 0-1,8-4 1,-11 5 7,-1 0 1,0 0-1,1 0 1,-1-1 0,0 1-1,0-1 1,0 1-1,0-1 1,0 0-1,0 0 1,-1 0 0,1 0-1,0 0 1,-1 0-1,0 0 1,1-1-1,-1 1 1,0 0-1,0-1 1,-1 1 0,1-1-1,0 1 1,-1-1-1,1-3 1,-2 5-18,1 0-1,-1 0 1,0 0 0,0 0-1,1 0 1,-1 0 0,0 1 0,0-1-1,0 0 1,0 1 0,0-1-1,0 1 1,0-1 0,0 1 0,0-1-1,0 1 1,-1 0 0,1-1 0,0 1-1,0 0 1,0 0 0,0 0-1,0 0 1,-1 0 0,1 0 0,0 0-1,-2 1 1,-37 1 7,33-1-511,1 1 0,0 0 0,-1 0 0,1 0 0,0 1 0,0 0 0,0 0 0,1 1 0,-1-1 0,1 1 0,0 1 0,0-1 1,0 1-1,-5 6 0,-2 5-7007</inkml:trace>
</inkml:ink>
</file>

<file path=ppt/ink/ink6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45.697"/>
    </inkml:context>
    <inkml:brush xml:id="br0">
      <inkml:brushProperty name="width" value="0.025" units="cm"/>
      <inkml:brushProperty name="height" value="0.025" units="cm"/>
      <inkml:brushProperty name="color" value="#66CC00"/>
    </inkml:brush>
  </inkml:definitions>
  <inkml:trace contextRef="#ctx0" brushRef="#br0">0 113 21268,'0'0'929,"0"-19"-993,17-33 0,-4 42-577,0-3-1569,-8-6-2722</inkml:trace>
</inkml:ink>
</file>

<file path=ppt/ink/ink6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48.557"/>
    </inkml:context>
    <inkml:brush xml:id="br0">
      <inkml:brushProperty name="width" value="0.025" units="cm"/>
      <inkml:brushProperty name="height" value="0.025" units="cm"/>
      <inkml:brushProperty name="color" value="#66CC00"/>
    </inkml:brush>
  </inkml:definitions>
  <inkml:trace contextRef="#ctx0" brushRef="#br0">231 130 14221,'-6'1'39,"1"0"0,-1 0-1,0 1 1,0 0 0,1 0 0,-1 1-1,1-1 1,0 1 0,0 0-1,0 1 1,0-1 0,0 1-1,1 0 1,-1 0 0,1 1-1,0-1 1,-4 7 0,-9 12-43,2 1 1,-17 31-1,31-52 18,-11 21 52,1 0 0,1 1 0,2 1 0,0-1 0,2 1 0,0 1 0,2-1 0,1 1 1,1 41-1,2-51 7,1 0 0,0 0 0,2 0 0,0 0 0,1 0 0,0-1 1,1 1-1,1-1 0,1-1 0,0 1 0,1-1 0,1 0 0,0-1 1,1 0-1,22 24 0,-26-33-40,-1 0 1,1 0 0,0-1-1,0 0 1,0 0-1,1 0 1,-1-1 0,1 0-1,0 0 1,0-1-1,0 0 1,0 0 0,0-1-1,1 0 1,-1 0-1,0 0 1,0-1 0,1 0-1,-1-1 1,0 0-1,1 0 1,-1 0 0,0-1-1,0 0 1,0 0-1,0-1 1,0 0 0,-1 0-1,1-1 1,-1 0-1,0 0 1,0 0 0,6-6-1,10-11 430,-1-1 0,-1 0 0,0-2 0,-2 0 0,-1-1 0,-1-1 0,-2 0 0,0-1 0,10-30 0,-10 19-228,-2 0 1,-2-1-1,-1 0 1,-2-1-1,-1 0 1,-1-53-1,-5 75-247,-1 0 0,-1 0-1,0-1 1,-2 1 0,0 1-1,-1-1 1,-10-24 0,12 34-365,-2 0 1,1 0-1,-1 0 1,0 1-1,0 0 1,-1 0-1,-9-9 1,10 12-369,0 0 0,0 1 0,0-1 0,0 1 0,0 0 1,-1 0-1,1 1 0,-1 0 0,0 0 0,0 0 0,-11-1 0,-17 1-7662</inkml:trace>
</inkml:ink>
</file>

<file path=ppt/ink/ink6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52.608"/>
    </inkml:context>
    <inkml:brush xml:id="br0">
      <inkml:brushProperty name="width" value="0.025" units="cm"/>
      <inkml:brushProperty name="height" value="0.025" units="cm"/>
    </inkml:brush>
  </inkml:definitions>
  <inkml:trace contextRef="#ctx0" brushRef="#br0">256 170 12876,'-11'4'838,"-1"0"-770,0 1 0,1 0 0,0 0 0,0 2 0,1-1 0,-1 1 0,2 0 0,-1 1 0,1 0 0,-9 10 0,3 2 167,1 1 1,1 0-1,1 1 1,0 1-1,2 0 1,1 0-1,1 1 1,0 0-1,2 0 1,-4 34-1,8-42-33,1 0 1,1 0-1,0 0 0,1 0 0,1 0 0,0 0 1,8 25-1,-7-32-168,1 1 1,0 0-1,0-1 0,1 1 1,1-1-1,-1-1 0,1 1 1,1-1-1,0 0 1,0 0-1,0-1 0,12 9 1,-11-10-16,-1-1 1,1 0 0,0 0 0,0-1-1,1 0 1,-1 0 0,1-1 0,0 0-1,0 0 1,0-1 0,0-1 0,0 1-1,1-2 1,-1 1 0,0-1-1,1 0 1,-1-1 0,0 0 0,0-1-1,0 0 1,0 0 0,0-1 0,0 0-1,0-1 1,-1 0 0,0 0-1,0 0 1,0-1 0,8-6 0,9-9 343,-1-1 1,-1-1 0,0-1 0,-2 0-1,-1-2 1,0-1 0,18-34 0,-7 10 51,-3-1-1,30-76 1,-49 103-315,0-2 0,-2 1 0,-1-1 0,-1 0 0,-1-1 0,-2 1 0,0-42 0,-2 63-87,0 0-1,0 0 1,-1 0 0,0 1-1,0-1 1,0 0-1,-1 0 1,1 1 0,-1-1-1,0 0 1,0 1-1,-1 0 1,1 0-1,-1 0 1,0 0 0,0 0-1,-1 0 1,1 1-1,-1-1 1,1 1 0,-1 0-1,0 0 1,0 0-1,-1 1 1,1 0 0,-1 0-1,1 0 1,-1 0-1,1 0 1,-1 1-1,0 0 1,0 0 0,0 0-1,0 1 1,0 0-1,1 0 1,-1 0 0,0 0-1,0 1 1,0 0-1,-8 2 1,2 0-109,1 1 1,0 1-1,0-1 1,1 2-1,-1-1 1,1 1-1,0 1 1,1 0-1,-1 0 1,1 1-1,1-1 0,-1 2 1,2-1-1,-1 1 1,-8 15-1,2-3-1035,1 1-1,1 1 1,2 0 0,0 1-1,-10 41 1,13-33-5270</inkml:trace>
</inkml:ink>
</file>

<file path=ppt/ink/ink6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53.465"/>
    </inkml:context>
    <inkml:brush xml:id="br0">
      <inkml:brushProperty name="width" value="0.025" units="cm"/>
      <inkml:brushProperty name="height" value="0.025" units="cm"/>
    </inkml:brush>
  </inkml:definitions>
  <inkml:trace contextRef="#ctx0" brushRef="#br0">285 67 13741,'-12'3'1575,"-1"2"-1296,1 1 0,0 0 1,1 0-1,-1 1 0,1 0 0,0 1 0,1 0 1,0 1-1,0 0 0,1 1 0,0 0 1,-9 13-1,1 4 101,1 1 1,1 0 0,1 1-1,1 0 1,-13 51-1,19-58-140,2 1-1,1 0 0,0 0 0,2 1 0,1-1 1,1 0-1,0 1 0,7 32 0,-7-53-226,0 0 0,1 0 0,-1 1 0,1-1 0,0 0 0,0 0 0,0 0 0,0 0 0,1-1 0,-1 1 0,1 0 0,0 0 0,0-1 0,0 1-1,0-1 1,0 0 0,0 1 0,1-1 0,-1 0 0,1 0 0,-1-1 0,1 1 0,0-1 0,0 1 0,0-1 0,-1 0 0,1 0 0,1 0 0,-1 0 0,0 0 0,0-1 0,0 0 0,0 1 0,0-1 0,1 0 0,-1-1 0,0 1-1,0 0 1,0-1 0,0 0 0,3-1 0,6-1 16,0-2-1,-1 1 0,1-2 1,-1 1-1,-1-2 0,1 1 1,-1-1-1,0-1 0,12-11 1,4-9 58,-1 0 0,-1-2 0,-2 0 0,-1-2 1,-1 0-1,-2-1 0,-1-1 0,-2-1 0,-1 0 1,-2-1-1,-1-1 0,-2 0 0,-2 0 0,4-56 0,-10 85-78,-1 1-1,-1-1 0,0 1 0,0-1 0,0 1 0,-4-13 0,4 19-39,1 0-1,-1 0 1,1-1 0,-1 1-1,0 0 1,1 0 0,-1 0-1,0 0 1,0 0-1,0 0 1,0 0 0,0 1-1,0-1 1,0 0 0,0 0-1,0 1 1,0-1-1,0 1 1,-1-1 0,0 0-80,0 1 1,0 0-1,1 0 1,-1 0-1,0 1 1,1-1 0,-1 0-1,0 1 1,1-1-1,-1 1 1,0-1-1,1 1 1,-1 0-1,1 0 1,-1 0 0,1 0-1,-1 0 1,-1 2-1,-25 29-3263,-3 14-2231</inkml:trace>
</inkml:ink>
</file>

<file path=ppt/ink/ink6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54.432"/>
    </inkml:context>
    <inkml:brush xml:id="br0">
      <inkml:brushProperty name="width" value="0.025" units="cm"/>
      <inkml:brushProperty name="height" value="0.025" units="cm"/>
    </inkml:brush>
  </inkml:definitions>
  <inkml:trace contextRef="#ctx0" brushRef="#br0">277 193 10025,'0'-9'-1179,"1"-13"-320,1-50-1455,-2 67 3104,0 0-1,-1 0 1,1 0-1,-1 0 1,0 0-1,0 0 1,-1 0-1,1 1 1,-1-1-1,-4-8 1,4 12 31,1 0 0,0-1 0,0 1 0,-1 0 0,1 0 0,0 0-1,-1 0 1,1 0 0,-1 0 0,1 0 0,-1 0 0,0 1 0,1-1 0,-1 1 0,0-1 0,0 1 0,1-1 0,-1 1 0,0 0 0,0 0 0,0 0 0,1 0 0,-1 0 0,0 1 0,0-1 0,1 0 0,-1 1 0,0-1 0,-2 2 0,-1 0 4,1 1 1,-1-1-1,1 1 0,0 0 1,0 0-1,0 0 1,0 1-1,1-1 0,0 1 1,-4 4-1,-8 15-19,0 1 0,2 1 1,1 0-1,1 1 0,-9 30 0,-29 140 385,38-145-112,3 1 0,1-1-1,3 1 1,3 1-1,4 52 1,-2-96-412,1 0 0,0 0 0,0 0 0,0 0 0,1 0 0,1 0 1,-1-1-1,1 0 0,1 0 0,0 0 0,0 0 0,0-1 0,1 0 0,9 9 0,-11-12-22,1 0-1,0-1 0,0 0 1,0 0-1,0 0 1,0 0-1,1-1 1,0 0-1,-1 0 0,1-1 1,0 1-1,-1-1 1,1 0-1,0-1 1,0 0-1,0 0 1,0 0-1,0 0 0,0-1 1,0 0-1,-1 0 1,1-1-1,6-2 1,5-3 122,0-1 1,-1 0-1,-1-1 1,1-1-1,-1-1 1,-1 0-1,0-1 1,-1 0-1,0-1 1,12-15-1,-1-2 241,0-2-1,-3 0 0,32-61 1,-37 57-191,-2 0-1,0-1 1,-3-1 0,12-70 0,-19 80-157,-1-1 1,-1 0-1,-1 0 0,-2 0 0,-1 0 0,-2 0 1,-7-32-1,9 52-165,-1 0-1,0 0 1,0 1 0,-1 0 0,0 0-1,-1 0 1,0 0 0,0 1 0,-7-8-1,10 12 50,0 1-1,-1 0 1,1-1-1,-1 1 0,1 0 1,-1 1-1,0-1 0,0 0 1,0 1-1,0-1 0,0 1 1,0 0-1,0 0 0,0 0 1,-1 1-1,1-1 0,0 1 1,0 0-1,-1-1 0,1 1 1,0 1-1,-1-1 1,1 1-1,0-1 0,0 1 1,-1 0-1,-4 2 0,-27 22-2593,6 8-2232</inkml:trace>
</inkml:ink>
</file>

<file path=ppt/ink/ink6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55.279"/>
    </inkml:context>
    <inkml:brush xml:id="br0">
      <inkml:brushProperty name="width" value="0.025" units="cm"/>
      <inkml:brushProperty name="height" value="0.025" units="cm"/>
    </inkml:brush>
  </inkml:definitions>
  <inkml:trace contextRef="#ctx0" brushRef="#br0">139 1 12300,'-13'7'261,"-1"0"-168,1 2 0,-1 0-1,-18 16 1,27-21-24,0 1 1,1 0-1,0 0 0,0 0 0,0 0 1,0 0-1,1 1 0,0 0 0,0 0 0,0 0 1,1 0-1,0 0 0,0 0 0,-1 10 1,2-9 29,1 0-1,0 0 1,0 1 0,0-1 0,1 0 0,0 0 0,0 1 0,1-1 0,0 0 0,0 0 0,1-1 0,0 1 0,0 0 0,0-1 0,1 0 0,5 7 0,-2-4-46,1-1 0,0 0 0,0 0 0,1-1 1,0 0-1,1 0 0,0-1 0,0 0 0,16 6 0,-5-3-31,1-2-1,0 0 1,0-2-1,0 0 1,1-2-1,0 0 1,0-1 0,0-2-1,44-4 1,-57 2 34,0-1 1,0 0-1,0 0 1,0-1-1,-1-1 1,1 1-1,-1-2 1,-1 1-1,1-1 1,-1 0-1,1-1 1,-2 0-1,1-1 1,-1 1-1,0-1 1,-1 0-1,9-16 1,-10 16-5,0 0 1,-1 0-1,0 0 1,-1 0-1,1-1 1,-2 0-1,1 0 1,-1 0-1,-1 0 1,0 0-1,0 0 1,-1 0-1,0 0 1,0 0-1,-1 0 0,0 0 1,-1 0-1,0 0 1,0 0-1,-6-13 1,6 18-261,0 0 1,0 0-1,-1 1 1,1-1-1,-1 0 1,0 1-1,0 0 1,-1 0-1,1 0 1,-1 0-1,1 0 0,-1 0 1,0 1-1,0 0 1,-5-2-1,-29-6-3715</inkml:trace>
</inkml:ink>
</file>

<file path=ppt/ink/ink6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56.495"/>
    </inkml:context>
    <inkml:brush xml:id="br0">
      <inkml:brushProperty name="width" value="0.025" units="cm"/>
      <inkml:brushProperty name="height" value="0.025" units="cm"/>
    </inkml:brush>
  </inkml:definitions>
  <inkml:trace contextRef="#ctx0" brushRef="#br0">241 1 9417,'-10'0'619,"4"1"-523,0 0-1,0 1 0,0 0 1,0 0-1,0 0 0,1 0 1,-1 1-1,1 0 0,-1 0 1,1 1-1,0 0 1,0-1-1,0 2 0,1-1 1,0 0-1,-1 1 0,2 0 1,-1 0-1,0 0 0,1 1 1,-3 5-1,-11 16 36,1 2 1,2 0-1,1 1 0,1 0 0,1 1 1,2 0-1,1 0 0,1 1 0,2 0 1,1 1-1,1 46 0,3-73-118,1-1 0,-1 1 0,1 0 0,0-1 0,1 1 0,-1-1 0,1 0 1,0 1-1,1-1 0,-1 0 0,1 0 0,0 0 0,0-1 0,0 1 0,1-1 0,0 0 0,0 0 0,4 4 0,-1-3 19,0-1 0,-1-1 0,1 1 0,0-1-1,1 0 1,-1-1 0,0 1 0,1-2 0,0 1-1,-1-1 1,15 1 0,0-2 175,0-1 0,-1-1 0,1-1 0,-1-1 0,0-1 0,0-1 0,0-1 0,30-13 0,-10-1 332,-1-1 1,68-50-1,-92 59-451,0 0 0,0-1-1,-2-1 1,0 0 0,0-1-1,-2 0 1,0-1 0,16-31 0,-26 46-35,-1-1 0,0 0 0,1 0 0,-1 0 0,0 0 0,0 0 0,0-1 1,-1 1-1,1 0 0,-1 0 0,0-1 0,0 1 0,0 0 0,0 0 0,0 0 0,-1-1 1,0 1-1,1 0 0,-1 0 0,0 0 0,-2-4 0,0 4-10,1 0 0,-1 0 0,0 0 0,0 0 1,0 1-1,0 0 0,0-1 0,0 1 0,-1 0 0,1 1 0,-1-1 0,1 1 0,-1-1 0,0 1 0,-4-1 0,-13-1-410,0 0 0,0 1-1,0 1 1,0 1-1,-26 4 1,3 2-2393,3-1-1116</inkml:trace>
</inkml:ink>
</file>

<file path=ppt/ink/ink6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58.023"/>
    </inkml:context>
    <inkml:brush xml:id="br0">
      <inkml:brushProperty name="width" value="0.025" units="cm"/>
      <inkml:brushProperty name="height" value="0.025" units="cm"/>
    </inkml:brush>
  </inkml:definitions>
  <inkml:trace contextRef="#ctx0" brushRef="#br0">5 0 15150,'0'0'7079,"3"95"-6855,-3-40-160,-1 2-32,-2-2-32,0-6 0,3-7-416,0-6-1089,0-14-770,3-16-2305,5-6-4356</inkml:trace>
</inkml:ink>
</file>

<file path=ppt/ink/ink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8.487"/>
    </inkml:context>
    <inkml:brush xml:id="br0">
      <inkml:brushProperty name="width" value="0.025" units="cm"/>
      <inkml:brushProperty name="height" value="0.025" units="cm"/>
    </inkml:brush>
  </inkml:definitions>
  <inkml:trace contextRef="#ctx0" brushRef="#br0">276 93 10282,'-13'-13'2150,"-2"0"0,1 1 1,-1 1-1,-28-16 0,38 24-1667,0 1 0,-1 0-1,1 0 1,0 0-1,-1 1 1,1-1 0,-1 1-1,-10 0 1,13 1-390,0 0 0,0 0-1,1 1 1,-1-1 0,0 1 0,0 0 0,1 0-1,-1 0 1,1 0 0,-1 0 0,1 0 0,-1 1 0,1-1-1,0 1 1,0 0 0,-1-1 0,1 1 0,-3 4-1,-3 5-75,1-1 0,0 1 0,0 0 0,1 1 0,1 0-1,0 0 1,0 0 0,2 0 0,-1 1 0,1-1 0,1 1-1,-1 17 1,3-29-19,0 1 0,0-1-1,0 1 1,0-1 0,0 1 0,0-1-1,1 0 1,-1 1 0,1-1 0,-1 1-1,1-1 1,-1 0 0,1 1-1,0-1 1,-1 0 0,1 0 0,0 0-1,0 0 1,0 1 0,0-1 0,0 0-1,0-1 1,0 1 0,0 0-1,1 0 1,-1 0 0,2 0 0,0 0 1,1 0 0,0 0 0,0 0 0,0-1 1,0 1-1,0-1 0,-1 0 0,1 0 0,0 0 1,5-2-1,6-1 26,-1 0 0,1-1 0,-1-1 0,21-9 1,-4-2-92,43-30 0,-63 39 60,-1-1 0,0 0 0,-1 0-1,0-1 1,0-1 0,-1 1-1,11-17 1,-14 14 149,-11 14 30,-12 18 18,14-14-169,0 0 1,1 0-1,0 1 0,1-1 0,-1 1 0,1 0 0,0 0 1,1 0-1,0 0 0,0 0 0,0 0 0,1 10 1,0-16-15,1-1 0,-1 1 0,0 0 0,1 0 0,-1 0 0,0-1 0,1 1 0,-1 0 0,1-1 0,-1 1 0,1 0 0,-1-1 0,1 1 0,-1-1 0,1 1 0,0-1 0,-1 1 0,1-1 0,0 1 0,-1-1 0,1 0 0,0 1 0,0-1 0,0 0 0,-1 0 0,2 1 0,29-1 418,28-15 437,-21-4-710,-2-1-1,37-27 1,-15 10-40,-57 36-113,1-1 0,0 1-1,-1 0 1,1 1 0,0-1-1,0 0 1,-1 0 0,1 1-1,0-1 1,0 1 0,0 0 0,0-1-1,0 1 1,4 0 0,-6 1 10,1-1 1,0 0 0,0 1 0,0-1-1,-1 0 1,1 1 0,0-1 0,0 1-1,-1-1 1,1 1 0,-1 0-1,1-1 1,0 1 0,-1 0 0,1-1-1,-1 1 1,1 0 0,-1 0 0,0-1-1,1 1 1,-1 0 0,0 0 0,1 1-1,0 6 117,0 0-1,0 1 1,-1-1-1,0 1 1,-2 13-1,1 4 90,0-21-187,1 0 0,0 1 1,0-1-1,1 1 0,0-1 0,0 1 1,0-1-1,3 9 0,-3-13-19,-1 0 0,1-1 0,0 1 0,-1 0 0,1 0 0,0-1 0,-1 1-1,1 0 1,0-1 0,0 1 0,0 0 0,0-1 0,0 1 0,0-1 0,-1 0 0,1 1 0,0-1 0,0 0 0,2 1 0,0-1 15,1 0 0,-1 0 1,0-1-1,0 1 1,0-1-1,0 1 0,0-1 1,0 0-1,4-2 0,13-7-257,0 0 0,-1-1 0,30-23 0,18-19-8617,-59 47 6893,13-13-5769</inkml:trace>
</inkml:ink>
</file>

<file path=ppt/ink/ink6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58.367"/>
    </inkml:context>
    <inkml:brush xml:id="br0">
      <inkml:brushProperty name="width" value="0.025" units="cm"/>
      <inkml:brushProperty name="height" value="0.025" units="cm"/>
    </inkml:brush>
  </inkml:definitions>
  <inkml:trace contextRef="#ctx0" brushRef="#br0">186 0 11915,'0'0'4292,"-9"9"-2765,-16 18-631,-33 47 0,49-61-639,-1 1 0,2 0 1,0 0-1,0 1 0,2 0 1,-9 30-1,14-44-259,1-1 1,0 1 0,-1 0-1,1 0 1,0 0 0,0 0-1,0 0 1,0-1 0,0 1-1,0 0 1,0 0-1,0 0 1,0 0 0,0 0-1,1-1 1,-1 1 0,0 0-1,0 0 1,1 0 0,-1-1-1,1 1 1,-1 0-1,1 0 1,-1-1 0,1 1-1,-1 0 1,1-1 0,0 1-1,-1-1 1,2 2 0,0-2 5,0 1 1,0-1 0,0 0 0,0 1-1,0-1 1,0 0 0,0 0 0,0 0-1,0-1 1,0 1 0,1 0 0,2-2 0,13-5-37,-1 0 0,24-13 0,-26 12-207,-12 6 217,-1 1 0,1 0 1,0-1-1,-1 1 0,1 0 0,0 0 1,0 1-1,0-1 0,-1 0 1,1 1-1,0 0 0,0 0 0,0 0 1,0 0-1,0 0 0,0 0 0,0 1 1,5 1-1,-6 0 23,0-1 0,-1 1 0,1 0 0,-1 0 0,1 0 0,-1 0 0,0 0 0,1 1 0,-1-1 0,-1 0 1,1 1-1,0-1 0,0 0 0,-1 1 0,1-1 0,-1 1 0,0-1 0,0 1 0,0-1 0,0 1 0,-1 3 0,0 5 201,0 0 0,-1 0 0,-1-1 0,0 1 0,-1 0 0,1-1 0,-2 0 0,0 0 0,0 0 0,-1 0 0,0-1 0,0 0 0,-9 9 0,-3 3 1021,-2 0 0,0-1 0,-45 33-1,62-50-1173,0-1-1,0 0 0,0-1 0,0 1 0,0-1 0,0 1 0,-1-1 0,1 0 1,-6 1-1,8-2-79,1 0 1,0 0 0,-1 0-1,1 0 1,0 0 0,-1 0-1,1 0 1,-1 0 0,1 0-1,0 0 1,-1 0 0,1 0-1,0 0 1,-1-1 0,1 1-1,0 0 1,-1 0 0,1 0-1,0-1 1,0 1 0,-1 0-1,1-1 1,0 1 0,0 0-1,-1 0 1,1-1 0,0 1-1,0 0 1,0-1 0,-1 1-1,1-1 1,4-22-2475,33-46-5257,-14 27 1420</inkml:trace>
</inkml:ink>
</file>

<file path=ppt/ink/ink6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58.728"/>
    </inkml:context>
    <inkml:brush xml:id="br0">
      <inkml:brushProperty name="width" value="0.025" units="cm"/>
      <inkml:brushProperty name="height" value="0.025" units="cm"/>
    </inkml:brush>
  </inkml:definitions>
  <inkml:trace contextRef="#ctx0" brushRef="#br0">121 0 18065,'0'0'5371,"-4"12"-5041,-31 110 480,-22 149 0,46-195-2866,-2 122-1,13-197 1736,1 19-2039,-1-20 2236,0 1 1,0-1-1,0 0 1,-1 0 0,1 1-1,0-1 1,0 0-1,0 0 1,0 0-1,0 1 1,1-1-1,-1 0 1,0 0-1,0 1 1,0-1-1,0 0 1,0 0-1,0 0 1,0 1-1,0-1 1,0 0-1,1 0 1,-1 0-1,0 1 1,0-1 0,0 0-1,0 0 1,0 0-1,1 0 1,-1 1-1,0-1 1,0 0-1,0 0 1,1 0-1,-1 0 1,0 0-1,0 0 1,1 0-1,-1 0 1,0 0-1,0 0 1,1 0-1,-1 0 1,0 0 0,0 0-1,0 0 1,1 0-1,-1 0 1,0 0-1,0 0 1,1 0-1,-1 0 1,0 0-1,0 0 1,0 0-1,1 0 1,-1-1-1,0 1 1,0 0-1,0 0 1,1 0-1,-1 0 1,0 0 0,0-1-1,0 1 1,0 0-1,10-16-8690</inkml:trace>
</inkml:ink>
</file>

<file path=ppt/ink/ink6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59.074"/>
    </inkml:context>
    <inkml:brush xml:id="br0">
      <inkml:brushProperty name="width" value="0.025" units="cm"/>
      <inkml:brushProperty name="height" value="0.025" units="cm"/>
    </inkml:brush>
  </inkml:definitions>
  <inkml:trace contextRef="#ctx0" brushRef="#br0">154 1 13837,'0'0'3817,"0"11"-2130,-1 12-940,-1 0 0,-2 1 1,0-2-1,-11 34 0,-42 97 638,-11 41-9,67-192-1348,1-1 1,-1 0-1,1 0 1,0 0-1,0 1 1,-1-1-1,1 0 1,0 0-1,0 1 1,0-1-1,0 0 1,0 0-1,1 1 1,-1-1-1,0 0 1,0 0-1,1 1 1,-1-1-1,1 0 1,-1 0-1,2 1 1,-2-1-14,1-1 0,0 1 0,0-1 0,0 0 0,0 1 1,0-1-1,0 0 0,0 0 0,-1 1 0,1-1 0,0 0 0,0 0 1,0 0-1,0 0 0,0 0 0,0-1 0,0 1 0,0 0 0,0 0 1,0 0-1,1-1 0,8-3 114,0-1 0,0 0 0,15-10 1,-20 11-6,38-23-297,72-44 676,-33 33-6780,-70 32 1142,-4 2-3727</inkml:trace>
</inkml:ink>
</file>

<file path=ppt/ink/ink6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8:59.431"/>
    </inkml:context>
    <inkml:brush xml:id="br0">
      <inkml:brushProperty name="width" value="0.025" units="cm"/>
      <inkml:brushProperty name="height" value="0.025" units="cm"/>
    </inkml:brush>
  </inkml:definitions>
  <inkml:trace contextRef="#ctx0" brushRef="#br0">67 77 16912,'0'0'5162,"-6"12"-4131,-6 15-973,2 1 1,0 1 0,2 0-1,2 0 1,0 1 0,-2 43 0,8-71-60,0 0 1,0 1 0,-1-1 0,1 0-1,1 0 1,-1 0 0,0 0-1,0 0 1,1 0 0,-1 0 0,1 0-1,0 0 1,0 2 0,0-4 0,-1 0 0,1 1 0,-1-1 0,0 0-1,1 0 1,-1 0 0,1 0 0,-1 0 0,1 0 0,-1 0 0,1 0 0,-1 0 0,0 0 0,1 0-1,-1 0 1,1 0 0,-1 0 0,1-1 0,-1 1 0,0 0 0,1 0 0,-1 0 0,1-1 0,-1 1-1,0 0 1,1 0 0,-1-1 0,0 1 0,1 0 0,-1-1 0,0 1 0,0 0 0,1-1 0,-1 0 0,33-49-324,-9 7-1923,-2 0 1,-2-2-1,-2 0 1,22-89 0,-63 200 7514,-11 30-3861,31-85-1038,1 0 1,0 0-1,0 0 1,1 0 0,0 0-1,2 22 1,-1-32-364,1 0 0,-1 0 0,1 0 0,-1-1 1,1 1-1,-1 0 0,1-1 0,-1 1 0,1-1 1,0 1-1,0 0 0,-1-1 0,1 1 0,0-1 0,-1 0 1,1 1-1,0-1 0,0 0 0,0 1 0,0-1 1,-1 0-1,1 0 0,0 0 0,0 0 0,0 0 0,0 0 1,0 0-1,0 0 0,-1 0 0,3 0 0,36-5 25,-24 3-413,-14 2 322,1 0 1,-1 0 0,1 0 0,-1 1-1,1-1 1,-1 1 0,0-1 0,1 1-1,-1 0 1,0 0 0,1-1 0,-1 1 0,0 0-1,0 0 1,0 0 0,0 0 0,0 0-1,0 0 1,0 1 0,0-1 0,0 0-1,0 0 1,-1 1 0,1-1 0,-1 1-1,1-1 1,-1 0 0,1 1 0,-1-1 0,0 1-1,1-1 1,-1 4 0,3 58-829,-4-50 394,1 42-1994,-5 2-2652</inkml:trace>
</inkml:ink>
</file>

<file path=ppt/ink/ink6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00.275"/>
    </inkml:context>
    <inkml:brush xml:id="br0">
      <inkml:brushProperty name="width" value="0.025" units="cm"/>
      <inkml:brushProperty name="height" value="0.025" units="cm"/>
    </inkml:brush>
  </inkml:definitions>
  <inkml:trace contextRef="#ctx0" brushRef="#br0">41 509 5381,'0'0'6038,"-5"11"-3038,-30 70 1986,79-141-2327,16-33-2362,-3-2 1,-5-3-1,51-130 1,-93 202-290,-10 26-7,0 0 1,0 0-1,0 0 1,0 0-1,0 0 1,0 0-1,0 0 0,0 0 1,0 0-1,1 0 1,-1 0-1,0 0 1,0 0-1,0 0 1,0 0-1,0 0 0,0 0 1,0 0-1,0 0 1,0 0-1,0 0 1,0 0-1,0 0 1,1 0-1,-1 0 0,0 0 1,0 0-1,0 0 1,0 0-1,0 0 1,-10 48 100,1-14-62,-73 362 48,80-385-536,1-2 589,-1 0 0,1 0-1,1 1 1,1 16 0,-1-25-350,0 1 0,1 0 0,-1 0 0,1-1 0,-1 1 0,1 0 0,0-1 0,0 1 0,0-1 0,0 1 1,0-1-1,2 3 0,-2-3-304,0 0 1,0 0-1,1 0 0,-1-1 1,0 1-1,1 0 1,-1-1-1,1 1 1,-1-1-1,1 1 1,-1-1-1,1 0 1,0 1-1,-1-1 1,1 0-1,1 0 1,1 0-5446</inkml:trace>
</inkml:ink>
</file>

<file path=ppt/ink/ink6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00.607"/>
    </inkml:context>
    <inkml:brush xml:id="br0">
      <inkml:brushProperty name="width" value="0.025" units="cm"/>
      <inkml:brushProperty name="height" value="0.025" units="cm"/>
    </inkml:brush>
  </inkml:definitions>
  <inkml:trace contextRef="#ctx0" brushRef="#br0">1 180 10890,'0'0'9065,"30"-60"-8649,2 45-320,4 0-96,3-4-1025,0-2-2017,-4-2-1443,-2-3-3875</inkml:trace>
</inkml:ink>
</file>

<file path=ppt/ink/ink6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00.980"/>
    </inkml:context>
    <inkml:brush xml:id="br0">
      <inkml:brushProperty name="width" value="0.025" units="cm"/>
      <inkml:brushProperty name="height" value="0.025" units="cm"/>
    </inkml:brush>
  </inkml:definitions>
  <inkml:trace contextRef="#ctx0" brushRef="#br0">202 1 11851,'0'0'5953,"-11"8"-4656,2-2-1093,1 0 1,-1 1 0,2 0-1,-1 0 1,1 1 0,0 0-1,0 1 1,1-1-1,0 1 1,0 1 0,-6 14-1,8-12-90,0 1-1,0-1 1,1 1-1,0-1 1,2 1-1,-2 16 1,3-26-111,0 1 0,0 0 0,1-1 0,-1 1 0,1 0 1,-1-1-1,1 1 0,0-1 0,1 1 0,-1-1 0,1 1 0,-1-1 0,1 0 0,0 0 1,0 0-1,0 0 0,1 0 0,-1 0 0,1 0 0,-1-1 0,1 0 0,0 1 1,0-1-1,0 0 0,6 3 0,28 6 83,-24-8-142,-1 0 0,0 1-1,0 1 1,0 0 0,11 7 0,-21-12 57,-1 1 0,1 0 0,-1 0 0,0 1 0,1-1 0,-1 0 0,0 0 1,0 1-1,0-1 0,0 0 0,0 1 0,0-1 0,0 1 0,0-1 0,-1 1 1,1 0-1,0-1 0,-1 1 0,1 0 0,-1-1 0,0 1 0,0 0 0,0 0 1,0-1-1,0 1 0,0 0 0,0 0 0,0-1 0,-1 1 0,1 0 1,-1-1-1,1 1 0,-1 0 0,0-1 0,1 1 0,-1-1 0,0 1 0,0-1 1,0 1-1,0-1 0,0 0 0,-2 2 0,-7 9 218,-1-1 0,0 0 1,-1-1-1,0 0 0,0-1 0,-1 0 1,0-1-1,-1-1 0,1 0 0,-2-1 1,1 0-1,-1-1 0,1-1 0,-19 4 0,32-8-304,-1 0-1,1 0 1,-1 0-1,0 0 0,1 0 1,-1 0-1,1 0 0,-1-1 1,1 1-1,-1-1 0,1 1 1,-1-1-1,1 1 1,-1-1-1,1 0 0,0 0 1,-1 1-1,1-1 0,0 0 1,0 0-1,-1-1 1,1 1-1,0 0 0,0 0 1,0 0-1,1-1 0,-1 1 1,0 0-1,0-1 0,1 1 1,-1-1-1,1 1 1,-1-1-1,1 1 0,-1-1 1,1 1-1,0-1 0,0 0 1,0-2-1,0-7-1600,0-1 1,1 1-1,0-1 0,5-15 1,-6 26 1532,15-54-8425</inkml:trace>
</inkml:ink>
</file>

<file path=ppt/ink/ink6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01.322"/>
    </inkml:context>
    <inkml:brush xml:id="br0">
      <inkml:brushProperty name="width" value="0.025" units="cm"/>
      <inkml:brushProperty name="height" value="0.025" units="cm"/>
    </inkml:brush>
  </inkml:definitions>
  <inkml:trace contextRef="#ctx0" brushRef="#br0">195 0 15631,'0'0'1826,"-13"65"223,-5-13 97,-2 13-448,-4 10-353,0 10-384,-2 3-544,5-2-321,3-1-32,5-5-160,3-8-449,5-9-191,2-10-321,3-10-417,0-15-896,3-16-1826,7-12-2979</inkml:trace>
</inkml:ink>
</file>

<file path=ppt/ink/ink6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01.695"/>
    </inkml:context>
    <inkml:brush xml:id="br0">
      <inkml:brushProperty name="width" value="0.025" units="cm"/>
      <inkml:brushProperty name="height" value="0.025" units="cm"/>
    </inkml:brush>
  </inkml:definitions>
  <inkml:trace contextRef="#ctx0" brushRef="#br0">136 9 11691,'0'0'10308,"-6"11"-9341,-26 67-494,3 0 0,-33 145 1,56-188-3715,6-30 338,5-22 164,4-18-2642</inkml:trace>
  <inkml:trace contextRef="#ctx0" brushRef="#br0" timeOffset="1">134 1 13004,'0'0'2173,"-2"9"-630,-6 27-867,1 1 1,2 0-1,2 1 1,1-1-1,2 1 1,5 41-1,-5-74-774,1 0 1,0-1-1,0 1 0,1-1 1,-1 1-1,1-1 0,0 1 0,0-1 1,5 7-1,-7-11 87,-1-28-4638,-13-17-3754,3 20 988</inkml:trace>
</inkml:ink>
</file>

<file path=ppt/ink/ink6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02.038"/>
    </inkml:context>
    <inkml:brush xml:id="br0">
      <inkml:brushProperty name="width" value="0.025" units="cm"/>
      <inkml:brushProperty name="height" value="0.025" units="cm"/>
    </inkml:brush>
  </inkml:definitions>
  <inkml:trace contextRef="#ctx0" brushRef="#br0">1 217 5541,'0'0'13229,"48"-33"-13165,-16 18-513,1-3-2049,-2-1-1602,-4 1-3395</inkml:trace>
  <inkml:trace contextRef="#ctx0" brushRef="#br0" timeOffset="1">242 0 5701,'0'0'11830,"0"13"-10362,-25 378 1436,24-375-3349,0 6-639,-1-20-1206,-1-13-2080,-1-14-66,-4-7-2504</inkml:trace>
</inkml:ink>
</file>

<file path=ppt/ink/ink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8.826"/>
    </inkml:context>
    <inkml:brush xml:id="br0">
      <inkml:brushProperty name="width" value="0.025" units="cm"/>
      <inkml:brushProperty name="height" value="0.025" units="cm"/>
    </inkml:brush>
  </inkml:definitions>
  <inkml:trace contextRef="#ctx0" brushRef="#br0">61 39 12780,'0'0'15364,"-9"-7"-14152,-25-20-465,26 22-752,7 8-306,10 7-489,12-2 398,-2 2 0,0 0 0,0 1 0,-1 1 0,0 1-1,-1 1 1,0 0 0,18 21 0,-34-33 450,1 0 0,0 0-1,-1 0 1,0 0 0,1 0 0,-1 0-1,0 1 1,0-1 0,0 0 0,0 1 0,-1-1-1,1 1 1,-1-1 0,1 1 0,-1-1 0,0 1-1,0-1 1,0 1 0,0-1 0,0 1-1,-1-1 1,1 1 0,-2 2 0,1-2 132,-1 0 1,0 1-1,-1-1 0,1 0 1,-1-1-1,1 1 1,-1 0-1,0-1 1,0 1-1,0-1 0,0 0 1,0 0-1,-7 3 1,-2 0 282,-1 0 0,0 0 0,0-1 0,-1-1 0,1 0 0,-1-1 1,-18 1-1,30-3-484,0 0 0,0 0 0,1 0 0,-1 0 0,0-1 0,0 1 0,1 0 1,-1-1-1,0 1 0,1-1 0,-1 0 0,0 1 0,1-1 0,-1 0 0,1 0 0,-1 0 0,1 0 1,-1 0-1,1 0 0,0-1 0,0 1 0,0 0 0,-1-1 0,1 1 0,-1-4 0,1 2-209,-1-1 0,1 0-1,1 0 1,-1 0 0,1 0-1,-1 0 1,1 1-1,0-1 1,1 0 0,-1 0-1,1-5 1,3-8-1625,1 0 0,0 1 0,1 0 0,11-21 0,11-18-4887</inkml:trace>
</inkml:ink>
</file>

<file path=ppt/ink/ink6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02.397"/>
    </inkml:context>
    <inkml:brush xml:id="br0">
      <inkml:brushProperty name="width" value="0.025" units="cm"/>
      <inkml:brushProperty name="height" value="0.025" units="cm"/>
    </inkml:brush>
  </inkml:definitions>
  <inkml:trace contextRef="#ctx0" brushRef="#br0">29 220 7399,'-1'-11'2461,"0"4"-2058,1 0 0,0-1 0,0 1 0,0 0-1,1-1 1,0 1 0,1 0 0,0 0 0,0 0 0,0 0 0,1 0 0,0 0 0,0 1-1,0-1 1,1 1 0,8-10 0,-6 8-242,1 1 1,0 1-1,0-1 0,0 1 1,1 1-1,0-1 0,0 1 0,0 0 1,1 1-1,0 0 0,0 1 0,0-1 1,0 2-1,0-1 0,1 1 1,-1 1-1,1 0 0,16 0 0,-24 1-116,1 1 0,-1-1 0,0 1 0,0-1 0,0 1 0,0 0 0,1 0 0,-1 0 0,0 0 0,-1 0-1,1 1 1,0-1 0,0 1 0,0-1 0,-1 1 0,1-1 0,-1 1 0,1 0 0,1 3 0,0 1 82,-1-1 1,1 0 0,-1 1-1,0 0 1,-1-1 0,1 1-1,0 10 1,-1 1 249,0 1 1,-1-1-1,-1 1 0,-5 25 1,1-21-23,-1 0 1,-2-1 0,0 0-1,-1 0 1,-1-1 0,-1 0-1,-1 0 1,0-2 0,-2 1-1,0-2 1,-1 0 0,-1 0-1,0-2 1,-1 0 0,-33 22-1,47-35-354,-1 1-1,0-1 1,-1 0-1,1-1 0,0 1 1,0-1-1,-8 2 1,11-3-142,0 0 1,0 0 0,0 0-1,0-1 1,0 1 0,0 0-1,0 0 1,0 0 0,0-1-1,0 1 1,0-1 0,0 1-1,0 0 1,0-1 0,0 0-1,1 1 1,-1-1 0,0 0-1,0 1 1,1-1 0,-1 0-1,0 0 1,1 1 0,-1-1-1,1 0 1,-1 0 0,1 0-1,-1 0 1,1 0 0,-1 0-1,1 0 1,0 0 0,0 0-1,0 0 1,-1 0 0,1-1-1,-3-32-6035</inkml:trace>
</inkml:ink>
</file>

<file path=ppt/ink/ink6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2.818"/>
    </inkml:context>
    <inkml:brush xml:id="br0">
      <inkml:brushProperty name="width" value="0.025" units="cm"/>
      <inkml:brushProperty name="height" value="0.025" units="cm"/>
    </inkml:brush>
  </inkml:definitions>
  <inkml:trace contextRef="#ctx0" brushRef="#br0">509 120 7239,'0'0'6240,"-14"0"-3736,-17-2-1369,0 1 0,0 2-1,0 2 1,0 0 0,0 2 0,-37 11 0,53-10-910,1 1 0,0 0 0,0 1 0,1 0 0,0 1 0,0 1 0,1 0 0,1 0 0,-1 2-1,2-1 1,-1 1 0,2 1 0,0 0 0,0 0 0,-9 21 0,10-16 0,1-1-1,0 2 1,2-1-1,0 1 1,1 0-1,1 0 1,1 0-1,0 0 1,2 1-1,0-1 1,1 0-1,5 26 1,-5-36-212,1-1 1,0 1 0,0-1 0,1 0-1,1 1 1,-1-2 0,1 1-1,0 0 1,1-1 0,0 1-1,0-1 1,0-1 0,1 1-1,0-1 1,8 7 0,-5-7-4,0 0 1,0-1-1,1 0 1,-1-1-1,1 1 1,0-2-1,0 0 1,0 0-1,1-1 1,-1 0-1,12 1 1,4-2 60,0-2 0,0 0 1,0-2-1,0 0 0,0-2 0,-1-1 0,0-1 0,0-1 1,31-15-1,-29 10 28,0-1 0,-1-1 0,-1-1 0,0-1 0,-2-1 0,33-32-1,-44 37-54,0 0 1,-1-1-1,-1 0 0,0-1 0,-1 0 0,-1 0 0,0-1 0,-1 0 0,0-1 0,-2 1 0,0-1 0,4-25 0,-6 21-44,-2-1 0,0 1 0,-1-1 0,-1 1 0,-1-1 0,-1 1 0,-1 0 0,-9-29 0,10 41 0,-1 0 0,1 1 0,-2-1 0,1 1 0,-1 0 0,-1 0 0,1 0 0,-1 1 0,-10-10 0,11 13 0,0 0 0,0 0 0,-1 1 0,1-1 0,-1 1 0,0 0 0,0 1 0,0-1 0,-1 1 0,1 1 0,0-1 0,-1 1 0,1 0 0,-13 0 0,13 1-176,1 1-1,-1-1 1,0 1-1,0 1 1,1-1-1,-1 1 1,1 0-1,-1 0 1,1 1-1,0-1 1,0 1 0,0 0-1,0 1 1,1-1-1,-6 6 1,-7 7-1884,1 1 0,-20 29 1,27-35 1100,-27 39-7465</inkml:trace>
</inkml:ink>
</file>

<file path=ppt/ink/ink6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25.047"/>
    </inkml:context>
    <inkml:brush xml:id="br0">
      <inkml:brushProperty name="width" value="0.025" units="cm"/>
      <inkml:brushProperty name="height" value="0.025" units="cm"/>
    </inkml:brush>
  </inkml:definitions>
  <inkml:trace contextRef="#ctx0" brushRef="#br0">6 295 9417,'0'0'14371,"-6"-1"-12508,9 1-1808,-1-1 1,1 0-1,-1 0 1,1 0-1,-1 0 0,1-1 1,-1 1-1,0-1 1,0 0-1,0 1 1,0-1-1,0 0 0,3-4 1,28-36 523,-23 28-455,26-34 198,-2-1 0,33-65 0,-66 111 1021,-5 6-568,-14 19-388,-21 32-500,33-45 118,-12 23 35,-1-1 0,-1-1 0,-38 40 0,84-107-379,3 1-3315,-27 34 3096,28-29-10121,-17 15-1317</inkml:trace>
</inkml:ink>
</file>

<file path=ppt/ink/ink6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25.408"/>
    </inkml:context>
    <inkml:brush xml:id="br0">
      <inkml:brushProperty name="width" value="0.025" units="cm"/>
      <inkml:brushProperty name="height" value="0.025" units="cm"/>
    </inkml:brush>
  </inkml:definitions>
  <inkml:trace contextRef="#ctx0" brushRef="#br0">39 176 12620,'0'0'7239,"-6"-8"-6540,-26-34 2339,68 37-545,-9-6-2087,-1-1-1,32-21 1,-40 22-361,1 0-1,1 1 0,0 1 1,0 1-1,27-7 1,-47 15-40,0-1 0,1 1-1,-1 0 1,0 0 0,1 0 0,-1 0 0,0 0 0,1 0 0,-1 0 0,0 0 0,1 0-1,-1 1 1,0-1 0,1 0 0,-1 0 0,0 0 0,1 0 0,-1 0 0,0 1-1,1-1 1,-1 0 0,0 0 0,0 0 0,1 1 0,-1-1 0,0 0 0,0 0 0,1 1-1,-1-1 1,0 0 0,0 1 0,0-1 0,0 0 0,1 1 0,-1-1 0,0 1 0,0 18 266,-8 16 414,-31 64 722,28-75-1302,0 0-1,2 1 0,1 0 1,1 0-1,-7 46 1,16-48-1473,-2-23 1159,0 1-1,0-1 0,1 1 0,-1-1 1,0 1-1,0-1 0,1 0 0,-1 1 1,0-1-1,0 1 0,1-1 0,-1 0 1,1 1-1,-1-1 0,0 0 1,1 1-1,-1-1 0,1 0 0,-1 0 1,0 1-1,1-1 0,-1 0 0,1 0 1,-1 0-1,1 0 0,-1 0 0,1 1 1,-1-1-1,1 0 0,-1 0 0,1 0 1,-1 0-1,1-1 0,-1 1 0,1 0 1,-1 0-1,1 0 0,-1 0 0,1 0 1,0-1-1,13-7-10317</inkml:trace>
</inkml:ink>
</file>

<file path=ppt/ink/ink6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1.814"/>
    </inkml:context>
    <inkml:brush xml:id="br0">
      <inkml:brushProperty name="width" value="0.025" units="cm"/>
      <inkml:brushProperty name="height" value="0.025" units="cm"/>
    </inkml:brush>
  </inkml:definitions>
  <inkml:trace contextRef="#ctx0" brushRef="#br0">85 0 5894,'0'0'12427,"-3"6"-11567,-1 8-352,0 0 1,1 0-1,0 1 1,1-1-1,1 1 1,0-1-1,2 20 1,0 55-297,1-16 247,-3-1 1,-3 1-1,-18 95 1,7-88 179,3 0 1,-1 93 0,13 165 912,2-151-705,0 412 419,23-365-1110,-2-29 29,-3 375 221,-17-512-449,0-32 106,-3 0 0,0-1-1,-8 48 1,-17 78 241,22-123-2636,-1-64-1939,-3-9-2402</inkml:trace>
</inkml:ink>
</file>

<file path=ppt/ink/ink6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4.736"/>
    </inkml:context>
    <inkml:brush xml:id="br0">
      <inkml:brushProperty name="width" value="0.025" units="cm"/>
      <inkml:brushProperty name="height" value="0.025" units="cm"/>
    </inkml:brush>
  </inkml:definitions>
  <inkml:trace contextRef="#ctx0" brushRef="#br0">24 228 7399,'-19'-4'13377,"15"-7"-8066,23-23-4493,3 5-602,-8 7-182,1 2 0,0 0 1,2 1-1,1 1 1,35-30-1,-52 48-31,-1-1-1,1 1 1,-1 0 0,1-1-1,-1 1 1,1 0 0,-1 0-1,1 0 1,-1 0-1,1 0 1,0 0 0,-1-1-1,1 1 1,-1 0 0,1 0-1,-1 1 1,1-1 0,0 0-1,-1 0 1,1 0-1,-1 0 1,1 0 0,-1 1-1,1-1 1,-1 0 0,1 0-1,-1 1 1,1-1-1,-1 1 1,1-1 0,-1 0-1,0 1 1,1-1 0,-1 1-1,0-1 1,1 1-1,-1-1 1,0 1 0,1-1-1,-1 1 1,0-1 0,0 1-1,0-1 1,1 1-1,-1-1 1,0 1 0,0-1-1,0 1 1,0 0 0,0-1-1,0 1 1,0-1 0,0 1-1,0-1 1,-1 1-1,1 0 1,0 47 517,0-35-341,-1 4-46,1-13-48,0 1-1,0-1 0,0 1 0,0 0 0,0-1 0,1 1 0,0-1 0,0 1 0,2 4 1,-2-8-48,0 0 1,1 1-1,-1-1 1,0 0 0,1 0-1,-1 0 1,1 1 0,-1-2-1,1 1 1,-1 0 0,1 0-1,0 0 1,-1-1 0,1 1-1,0-1 1,0 1 0,0-1-1,-1 0 1,1 0-1,0 0 1,0 0 0,0 0-1,-1 0 1,1 0 0,0-1-1,0 1 1,3-2 0,7-1 58,1-1 1,-1 0-1,0-1 1,0 0 0,-1-1-1,0 0 1,0-1 0,12-9-1,-8 5-88,1 1 0,0 1 1,18-8-1,-34 17-10,1 0 0,0-1 0,0 1 0,-1 0 0,1 0 0,0 0 0,0 0 0,0 0 0,-1 0 0,1 0 0,0 0 0,0 0 0,-1 1 0,1-1 0,0 0 0,0 0 0,-1 1 0,1-1 0,0 0 0,-1 1 0,1-1 0,0 1 0,-1-1 0,1 1 0,-1-1 0,1 1 0,-1-1 0,1 1 0,-1-1 0,1 1 0,-1 0 1,1-1-1,-1 1 0,0 0 0,1 0 0,-1-1 0,0 2 0,11 39 124,-3-11-14,-7-28-95,0 0 0,0 0 0,0-1 1,0 1-1,1 0 0,-1-1 0,0 1 1,1-1-1,-1 1 0,1-1 0,0 0 1,0 1-1,-1-1 0,1 0 0,0 0 1,0 0-1,0-1 0,0 1 0,0 0 1,0-1-1,0 1 0,0-1 0,0 0 1,0 0-1,0 1 0,0-1 0,0-1 1,4 1-1,3-2-20,0-1 1,0 0-1,-1 0 0,1 0 1,9-7-1,3 0-567,-20 10 652</inkml:trace>
</inkml:ink>
</file>

<file path=ppt/ink/ink6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5.356"/>
    </inkml:context>
    <inkml:brush xml:id="br0">
      <inkml:brushProperty name="width" value="0.025" units="cm"/>
      <inkml:brushProperty name="height" value="0.025" units="cm"/>
    </inkml:brush>
  </inkml:definitions>
  <inkml:trace contextRef="#ctx0" brushRef="#br0">0 334 15182,'0'0'10565,"14"-12"-9818,13-9-645,1 2-1,1 0 1,1 2-1,32-13 1,-13 11-57,80-21 1,-109 35-44,-1 2-1,1 0 0,-1 1 0,1 1 0,0 1 1,0 0-1,29 6 0,-36-3 46,-1 2 1,1 0-1,-1 0 0,0 1 0,-1 0 1,0 1-1,0 0 0,18 16 0,-20-15 219,0 0-1,1-1 0,0 0 1,0-1-1,0 0 0,1 0 0,0-1 1,0-1-1,0 0 0,1 0 0,20 3 1,-15-7-69,1-1 1,-1 0 0,0-1-1,0-1 1,0 0 0,0-2-1,0 0 1,-1 0 0,0-2-1,0 0 1,25-16 0,-28 16-540,0-2 0,0 0 0,-1 0 1,0-1-1,-1 0 0,0-1 0,-1-1 0,0 0 1,-1 0-1,0 0 0,-1-1 0,0-1 1,8-19-1,-16 32 301,7-28-2954,-6 29 2672,-1-1 1,0 0-1,0 0 1,0 1-1,0-1 0,0 0 1,0 0-1,0 0 0,0 1 1,0-1-1,0 0 1,0 0-1,-1 1 0,1-1 1,0 0-1,-1 0 0,1 1 1,0-1-1,-1 0 1,1 1-1,-1-1 0,1 0 1,-1 1-1,1-1 0,-1 1 1,1-1-1,-1 1 1,0-1-1,1 1 0,-1-1 1,0 1-1,0-1 0,-13 0-9841</inkml:trace>
</inkml:ink>
</file>

<file path=ppt/ink/ink6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6.658"/>
    </inkml:context>
    <inkml:brush xml:id="br0">
      <inkml:brushProperty name="width" value="0.025" units="cm"/>
      <inkml:brushProperty name="height" value="0.025" units="cm"/>
    </inkml:brush>
  </inkml:definitions>
  <inkml:trace contextRef="#ctx0" brushRef="#br0">154 55 8040,'0'0'6133,"9"-8"-2497,30-28-673,-39 36-2669,1-1 0,0 0 1,-1 0-1,1 1 1,0-1-1,-1 0 1,1 1-1,0-1 0,0 0 1,0 1-1,-1-1 1,1 1-1,0 0 0,0-1 1,0 1-1,0 0 1,0-1-1,0 1 1,0 0-1,0 0 0,0 0 1,0 0-1,1 0 1,-1 1-197,-1 0 0,0-1 1,1 1-1,-1 0 1,0 0-1,0 0 1,1 0-1,-1 0 0,0-1 1,0 1-1,0 0 1,0 0-1,0 0 0,0 0 1,-1 0-1,1 0 1,0-1-1,0 1 1,-1 1-1,-16 44 263,-102 150 681,31-72-3584,95-138-4592,1-14 2536,0 2-491,7-16-6084</inkml:trace>
</inkml:ink>
</file>

<file path=ppt/ink/ink6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6.983"/>
    </inkml:context>
    <inkml:brush xml:id="br0">
      <inkml:brushProperty name="width" value="0.025" units="cm"/>
      <inkml:brushProperty name="height" value="0.025" units="cm"/>
    </inkml:brush>
  </inkml:definitions>
  <inkml:trace contextRef="#ctx0" brushRef="#br0">0 0 12011,'0'0'13485,"6"63"-11979,-6-27-610,0 3-735,0 4-129,0 0 0,4-6-449,8-2-864,-3-8-801,2-5-160,-4-5 256,-4-6-801,-3-5-1184,-1-2-1282</inkml:trace>
</inkml:ink>
</file>

<file path=ppt/ink/ink6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7.329"/>
    </inkml:context>
    <inkml:brush xml:id="br0">
      <inkml:brushProperty name="width" value="0.025" units="cm"/>
      <inkml:brushProperty name="height" value="0.025" units="cm"/>
    </inkml:brush>
  </inkml:definitions>
  <inkml:trace contextRef="#ctx0" brushRef="#br0">89 80 2787,'0'0'10762,"-67"-41"-7559,55 31-192,5 5-737,5 2 2146,19 3-4164,11 0 257,9 0-65,8 0-320,6 0-64,-1-3-640,-1-1-2083,-5-2-2273,-8-2-4453</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047"/>
    </inkml:context>
    <inkml:brush xml:id="br0">
      <inkml:brushProperty name="width" value="0.025" units="cm"/>
      <inkml:brushProperty name="height" value="0.025" units="cm"/>
    </inkml:brush>
  </inkml:definitions>
  <inkml:trace contextRef="#ctx0" brushRef="#br0">0 1 19538,'0'0'8585,"5"50"-8233,3-16-64,5 5-160,5-3-64,2 0-480,4-5-1186,-2-8-1120,-4-6-2371,-10-9-576</inkml:trace>
</inkml:ink>
</file>

<file path=ppt/ink/ink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9.446"/>
    </inkml:context>
    <inkml:brush xml:id="br0">
      <inkml:brushProperty name="width" value="0.025" units="cm"/>
      <inkml:brushProperty name="height" value="0.025" units="cm"/>
    </inkml:brush>
  </inkml:definitions>
  <inkml:trace contextRef="#ctx0" brushRef="#br0">24 0 5862,'0'0'19591,"-1"14"-18021,-9 95 953,4-61-2127,2-1-1,2 0 1,5 65-1,-3-111-371,0 0-1,0 1 1,0-1-1,0 0 1,0 0-1,0 0 1,0 0-1,0 1 1,1-1-1,-1 0 1,1 0-1,-1 0 1,1 0-1,-1 0 1,1 0 0,-1 0-1,1 0 1,0 0-1,-1 0 1,1 0-1,0 0 1,0-1-1,0 1 1,0 0-1,0-1 1,0 1-1,0 0 1,0-1-1,0 1 1,0-1-1,0 0 1,0 1-1,0-1 1,2 1 0,-1-2 14,0 1 1,0-1 0,-1 0 0,1 0 0,0 0 0,-1 1-1,1-2 1,-1 1 0,1 0 0,-1 0 0,1 0 0,-1-1-1,0 1 1,0 0 0,0-1 0,1 1 0,-2-1-1,1 0 1,0 1 0,1-4 0,7-18-39,-2 0 0,0 0 0,-1-1 0,3-36 0,-9 67 0,0 0 0,0-1 0,0 1 0,1 0 0,-1 0 0,2-1 0,-1 1 0,3 7 0,-2-12 0,-1 1 0,1-1 0,-1 0 0,1 0 0,0 0 0,0 0 0,0 0 0,0 0 0,0 0 0,0-1 0,1 1 0,-1-1 0,1 1 0,-1-1 0,1 0 0,-1 0 0,1 0 0,0 0 0,-1-1 0,1 1 0,0-1 0,5 1 0,1-1 0,-1 0 0,1 0 0,0-1 0,-1 0 0,1-1 0,-1 1 0,0-2 0,1 1 0,-1-1 0,0 0 0,0-1 0,-1 0 0,1 0 0,-1-1 0,11-8 0,-7 4 0,0 0 0,-1-1 0,0 0 0,-1-1 0,0 0 0,0-1 0,-1 0 0,11-21 0,-24 47 0,1 1 0,1 0 0,0 0 0,0 28 0,3-42 0,0 0 0,0 0 0,1 0 0,-1 0 0,1 0 0,-1 0 0,0 0 0,1 0 0,-1 0 0,1 0 0,0-1 0,-1 1 0,1 0 0,0 0 0,-1-1 0,1 1 0,0 0 0,0-1 0,0 1 0,0-1 0,0 1 0,-1-1 0,1 0 0,0 1 0,0-1 0,0 0 0,0 1 0,0-1 0,0 0 0,0 0 0,0 0 0,0 0 0,0 0 0,0 0 0,0 0 0,0 0 0,0-1 0,0 1 0,0 0 0,0-1 0,0 1 0,1-1 0,45-15 0,-27 4 0,-1 0 0,0-1 0,0-1 0,25-25 0,-69 68 0,18-23 0,1 0 0,0 1 0,0 0 0,1 0 0,0 0 0,0 1 0,1 0 0,-7 16 0,11-24-104,0 0 0,1 1 0,-1-1 0,1 0 1,-1 0-1,1 1 0,-1-1 0,0 0 0,1 0 0,-1 0 0,1 0 0,-1 0 1,1 1-1,-1-1 0,1 0 0,-1 0 0,1 0 0,-1 0 0,1-1 0,-1 1 1,1 0-1,-1 0 0,1 0 0,-1 0 0,1 0 0,-1-1 0,1 1 0,-1 0 1,0 0-1,1-1 0,-1 1 0,1 0 0,-1 0 0,0-1 0,1 0 0,19-9-6726,-10-3 413,1-2 2200</inkml:trace>
</inkml:ink>
</file>

<file path=ppt/ink/ink6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7.980"/>
    </inkml:context>
    <inkml:brush xml:id="br0">
      <inkml:brushProperty name="width" value="0.025" units="cm"/>
      <inkml:brushProperty name="height" value="0.025" units="cm"/>
    </inkml:brush>
  </inkml:definitions>
  <inkml:trace contextRef="#ctx0" brushRef="#br0">28 1 3075,'0'0'14830,"-4"10"-12380,-1 2-1527,0 2 1,2-1-1,-1 0 0,2 1 0,0 0 0,-1 20 0,3-29-660,0 0-1,0 0 0,1-1 0,0 1 0,0 0 0,0-1 0,0 1 1,1-1-1,-1 1 0,1-1 0,4 6 0,-4-8-256,-1 0-1,1 1 0,0-1 1,1 0-1,-1-1 1,0 1-1,0 0 0,1-1 1,-1 1-1,1-1 1,0 0-1,-1 1 0,1-1 1,0-1-1,-1 1 0,1 0 1,0-1-1,0 1 1,0-1-1,5 0 0,0-1-381,0 0-1,0 0 0,0-1 0,0 0 0,0 0 0,-1-1 1,1 0-1,-1 0 0,1-1 0,-1 0 0,0-1 0,-1 1 1,11-10-1,-8 7-821,-1-1 1,-1 1 0,1-1 0,-1-1-1,-1 1 1,0-1 0,0 0 0,0 0-1,7-20 1,-29 44 7009,-11 22-3413,2 2-954,1 1 1,2 1 0,2 0 0,2 2 0,-17 60-1,32-77-2262,3-26 711,0 1-1,0-1 0,0 0 1,0 1-1,0-1 1,0 0-1,0 1 0,0-1 1,0 0-1,0 1 1,0-1-1,1 0 0,-1 1 1,0-1-1,0 0 1,0 1-1,0-1 1,1 0-1,-1 1 0,0-1 1,0 0-1,0 0 1,1 1-1,-1-1 0,0 0 1,1 0-1,-1 0 1,0 1-1,0-1 0,1 0 1,-1 0-1,0 0 1,1 0-1,-1 0 1,0 0-1,1 0 0,-1 0 1,0 0-1,1 1 1,-1-1-1,1-1 0,-1 1 1,0 0-1,1 0 1,-1 0-1,0 0 0,1 0 1,-1 0-1,0 0 1,1 0-1,-1 0 1,0-1-1,0 1 0,1 0 1,-1 0-1,0 0 1,1-1-1,-1 1 0,0 0 1,0 0-1,0-1 1,1 1-1,13-16-5258</inkml:trace>
</inkml:ink>
</file>

<file path=ppt/ink/ink6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8.341"/>
    </inkml:context>
    <inkml:brush xml:id="br0">
      <inkml:brushProperty name="width" value="0.025" units="cm"/>
      <inkml:brushProperty name="height" value="0.025" units="cm"/>
    </inkml:brush>
  </inkml:definitions>
  <inkml:trace contextRef="#ctx0" brushRef="#br0">51 0 12748,'0'0'13175,"2"9"-11995,-1 7-887,-1 0 1,0 0 0,-2 1-1,0-1 1,0 0-1,-2 0 1,0 0-1,-7 19 1,3-9 85,1 0 0,-6 47 1,13-68-415,-1 1 0,1-1 1,0 0-1,0 0 0,1 0 1,0 0-1,0 0 0,0 0 1,0 0-1,4 8 0,-5-12-71,1 0 0,0 0 0,-1 0 0,1-1 0,0 1 0,0 0 0,0 0 0,0 0 0,0-1 0,0 1 0,0 0 0,0-1 0,0 1 0,0-1 0,0 1 0,0-1 0,0 1 0,1-1 0,0 0 0,1 0-307,0 0 0,0 0 0,0 0 0,0 0 0,0-1 0,-1 0 0,1 1 0,0-1 0,0 0 0,-1 0 0,4-3 0,21-15-6586,0-9-5199</inkml:trace>
</inkml:ink>
</file>

<file path=ppt/ink/ink6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8.688"/>
    </inkml:context>
    <inkml:brush xml:id="br0">
      <inkml:brushProperty name="width" value="0.025" units="cm"/>
      <inkml:brushProperty name="height" value="0.025" units="cm"/>
    </inkml:brush>
  </inkml:definitions>
  <inkml:trace contextRef="#ctx0" brushRef="#br0">126 0 18257,'0'0'7271,"-6"73"-5061,-6-42-800,-6 4-610,0-2-575,1 0-193,1-4-32,1-3-417,4-8-384,4-5-288,4-7-384,0-6 32,3-17-3588,4-11 609,6-7-2275</inkml:trace>
</inkml:ink>
</file>

<file path=ppt/ink/ink6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9.031"/>
    </inkml:context>
    <inkml:brush xml:id="br0">
      <inkml:brushProperty name="width" value="0.025" units="cm"/>
      <inkml:brushProperty name="height" value="0.025" units="cm"/>
    </inkml:brush>
  </inkml:definitions>
  <inkml:trace contextRef="#ctx0" brushRef="#br0">67 0 15471,'0'0'7676,"5"12"-6218,8 26-604,-1 2 0,-2 0 0,8 73 0,-17-107-1137,3 30 1337,2-21-2251,4-8-3395,-12-30-7804,-7 9 3615</inkml:trace>
  <inkml:trace contextRef="#ctx0" brushRef="#br0" timeOffset="1">0 192 4228,'0'0'19026,"57"-3"-18161,-34 6-641,3-2-160,-4 0-705,-1-1-2209,-2 0-3813</inkml:trace>
</inkml:ink>
</file>

<file path=ppt/ink/ink6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9.376"/>
    </inkml:context>
    <inkml:brush xml:id="br0">
      <inkml:brushProperty name="width" value="0.025" units="cm"/>
      <inkml:brushProperty name="height" value="0.025" units="cm"/>
    </inkml:brush>
  </inkml:definitions>
  <inkml:trace contextRef="#ctx0" brushRef="#br0">124 0 16111,'0'0'3540,"-8"1"-97,1 0-2951,1 0 0,0 1 0,-1 0 1,1 0-1,0 0 0,0 0 0,0 1 0,1 0 1,-1 1-1,-6 4 0,8-5-375,1 0-1,0 0 1,-1 0-1,1 0 1,1 0 0,-1 1-1,0-1 1,1 1-1,0-1 1,0 1 0,0 0-1,0 0 1,1 0-1,-1 1 1,1-1-1,0 0 1,0 0 0,1 1-1,-1 5 1,1-9-119,1 0 1,-1 0 0,1 0-1,-1-1 1,1 1-1,-1 0 1,1 0 0,0-1-1,-1 1 1,1 0-1,0-1 1,-1 1 0,1-1-1,0 1 1,0-1-1,0 1 1,-1-1-1,1 0 1,0 1 0,0-1-1,0 0 1,0 0-1,0 0 1,0 0 0,0 0-1,0 0 1,0 0-1,-1 0 1,2 0 0,38 0-565,-31 0 229,105-8-2428,-113 8 2774,-1 0 0,1 1 0,-1-1 0,1 0 0,-1 1 0,0-1 0,1 1 0,-1-1 0,1 1 0,-1-1 1,0 1-1,0-1 0,1 1 0,-1-1 0,0 1 0,0-1 0,1 1 0,-1 0 0,0-1 0,0 1 0,0-1 0,0 1 0,0-1 0,0 1 1,0 0-1,0-1 0,0 1 0,0-1 0,0 1 0,-1 0 0,1-1 0,0 1 0,0-1 0,-1 2 0,-7 23 581,-1-10 35,-1 0 1,0-1-1,-23 24 0,27-32-377,-1 1 0,0-1-1,0 0 1,-1 0-1,1-1 1,-1 1 0,0-2-1,-17 8 1,24-12-316,0 0-1,1 1 1,-1-1 0,1 0 0,-1 1-1,1-1 1,-1 0 0,0 0-1,1 0 1,-1 1 0,1-1-1,-1 0 1,0 0 0,1 0 0,-1 0-1,0 0 1,1 0 0,-1 0-1,0 0 1,1-1 0,-1 1 0,1 0-1,-1 0 1,0 0 0,1-1-1,-1 1 1,1 0 0,-1-1 0,1 1-1,-1 0 1,1-1 0,-1 1-1,1-1 1,-1 1 0,1-1 0,0 1-1,-1-1 1,1 1 0,0-1-1,-1 1 1,1-1 0,0 0-1,0 1 1,-1-1 0,1 1 0,0-1-1,0 0 1,0 1 0,0-1-1,0 0 1,0 1 0,0-2 0,11-33-6755,1 15-352</inkml:trace>
</inkml:ink>
</file>

<file path=ppt/ink/ink6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39.706"/>
    </inkml:context>
    <inkml:brush xml:id="br0">
      <inkml:brushProperty name="width" value="0.025" units="cm"/>
      <inkml:brushProperty name="height" value="0.025" units="cm"/>
    </inkml:brush>
  </inkml:definitions>
  <inkml:trace contextRef="#ctx0" brushRef="#br0">55 1 18514,'0'0'7206,"-5"48"-5188,-6-16-384,2 5-289,0 5-704,2 2-289,1 4-160,1-1-32,3-2-64,2-2-96,0-6-224,1-4-961,8-11-1153,1-9-1698,2-12 449,0-1-6439</inkml:trace>
</inkml:ink>
</file>

<file path=ppt/ink/ink6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0.307"/>
    </inkml:context>
    <inkml:brush xml:id="br0">
      <inkml:brushProperty name="width" value="0.025" units="cm"/>
      <inkml:brushProperty name="height" value="0.025" units="cm"/>
    </inkml:brush>
  </inkml:definitions>
  <inkml:trace contextRef="#ctx0" brushRef="#br0">49 60 6598,'8'-6'5413,"-1"1"-4215,39-31 3081,-44 35-3524,1-1 0,0 0 0,0 1 0,0 0 0,0-1-1,0 1 1,0 0 0,1 1 0,5-2 0,-12 34 1994,-7-9-2475,-1 0 1,-1-1-1,-1-1 0,-21 26 0,-10 17 480,25-30-686,30-47-3526,32-55-8895,-24 32 1612</inkml:trace>
</inkml:ink>
</file>

<file path=ppt/ink/ink6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0.639"/>
    </inkml:context>
    <inkml:brush xml:id="br0">
      <inkml:brushProperty name="width" value="0.025" units="cm"/>
      <inkml:brushProperty name="height" value="0.025" units="cm"/>
    </inkml:brush>
  </inkml:definitions>
  <inkml:trace contextRef="#ctx0" brushRef="#br0">17 1 13581,'0'0'4836,"-4"49"-2978,-1-25-288,2-1 512,-2 4-577,5-2-1153,0-2-384,0-3-1601,5-4-1570,-1-6-3203</inkml:trace>
</inkml:ink>
</file>

<file path=ppt/ink/ink6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0.997"/>
    </inkml:context>
    <inkml:brush xml:id="br0">
      <inkml:brushProperty name="width" value="0.025" units="cm"/>
      <inkml:brushProperty name="height" value="0.025" units="cm"/>
    </inkml:brush>
  </inkml:definitions>
  <inkml:trace contextRef="#ctx0" brushRef="#br0">0 50 11499,'0'0'12364,"69"-23"-11179,-40 14-449,-4-1-575,-1 5-161,-5 3-1057,-4 2-1730,-8 0-2114</inkml:trace>
</inkml:ink>
</file>

<file path=ppt/ink/ink6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1.341"/>
    </inkml:context>
    <inkml:brush xml:id="br0">
      <inkml:brushProperty name="width" value="0.025" units="cm"/>
      <inkml:brushProperty name="height" value="0.025" units="cm"/>
    </inkml:brush>
  </inkml:definitions>
  <inkml:trace contextRef="#ctx0" brushRef="#br0">116 1 13773,'0'0'9385,"15"51"-8168,-15-21-576,0-1-449,-3 1-192,-1-2-417,1-5-800,0-1-737,2-8-608,-2-2-32,-1-7-321,-3-5-1826</inkml:trace>
  <inkml:trace contextRef="#ctx0" brushRef="#br0" timeOffset="1">0 73 5509,'0'0'14809,"10"-7"-12770,-2 0-1651,1 1-1,0 0 1,0 1-1,1 0 1,0 0 0,0 1-1,0 1 1,0-1-1,16-2 1,-9 3-259,1 1 0,-1 1 0,0 0 0,1 1 0,32 5 0,-46-5-113,0 1-1,-1 0 1,0 0 0,1 0-1,-1 1 1,1-1 0,-1 1-1,0 0 1,0-1 0,0 1 0,0 1-1,0-1 1,-1 0 0,1 1-1,-1 0 1,1-1 0,-1 1 0,0 0-1,0 0 1,0 0 0,0 0-1,-1 1 1,1-1 0,-1 0 0,0 1-1,0-1 1,0 1 0,0-1-1,-1 1 1,0 0 0,1-1 0,-1 1-1,0-1 1,-2 8 0,1-5 97,0 0 0,-1 1 0,0-1 1,0 0-1,-1 0 0,0-1 0,0 1 1,0 0-1,-1-1 0,1 0 0,-1 0 1,0 0-1,-1 0 0,1-1 0,-1 1 1,0-1-1,-6 4 0,-6 3 256,0 0-1,0-1 1,-1-1-1,-23 9 1,29-13-336,0-1 1,0-1 0,-1 0 0,-17 2-1,25-5-790,0 1-1,0-1 0,0-1 0,1 1 0,-1-1 1,0 1-1,0-1 0,-9-4 0,-7-9-9294</inkml:trace>
</inkml:ink>
</file>

<file path=ppt/ink/ink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9.786"/>
    </inkml:context>
    <inkml:brush xml:id="br0">
      <inkml:brushProperty name="width" value="0.025" units="cm"/>
      <inkml:brushProperty name="height" value="0.025" units="cm"/>
    </inkml:brush>
  </inkml:definitions>
  <inkml:trace contextRef="#ctx0" brushRef="#br0">0 0 9033,'0'0'22581,"48"13"-25528,-22 1-352,-2 0-1281,-1-2-1826,0-2-5317</inkml:trace>
</inkml:ink>
</file>

<file path=ppt/ink/ink6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07.459"/>
    </inkml:context>
    <inkml:brush xml:id="br0">
      <inkml:brushProperty name="width" value="0.025" units="cm"/>
      <inkml:brushProperty name="height" value="0.025" units="cm"/>
    </inkml:brush>
  </inkml:definitions>
  <inkml:trace contextRef="#ctx0" brushRef="#br0">40 525 9545,'0'0'2765,"-6"9"-1483,-2 0-940,5-6-159,0 1-1,0-1 1,1 1-1,-1-1 1,1 1-1,0 0 1,0 0-1,0 0 0,-1 5 1,4-9-79,0 1 0,0-1-1,0 0 1,0 0 0,0 1 0,0-1 0,0 0 0,0 0 0,0 0-1,0-1 1,1 1 0,-1 0 0,0 0 0,0 0 0,0-1 0,0 1-1,0-1 1,0 1 0,0-1 0,0 1 0,1-2 0,17-13 563,-1-1 1,0 0 0,-1-1-1,-1-1 1,27-39 0,-14 19-83,169-196-117,-127 161-4032,5 3-4631,-46 43 1303</inkml:trace>
</inkml:ink>
</file>

<file path=ppt/ink/ink6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07.801"/>
    </inkml:context>
    <inkml:brush xml:id="br0">
      <inkml:brushProperty name="width" value="0.025" units="cm"/>
      <inkml:brushProperty name="height" value="0.025" units="cm"/>
    </inkml:brush>
  </inkml:definitions>
  <inkml:trace contextRef="#ctx0" brushRef="#br0">1 255 14478,'0'0'3939,"0"-8"-3389,0 5-528,0-1 0,0 1 0,1 0 0,-1 0 0,1-1 0,0 1 0,0 0-1,0 0 1,1 0 0,-1 0 0,1 0 0,-1 0 0,1 1 0,3-5 0,4-2 74,0 0 1,0 1 0,16-11 0,21-16-11,-14 10-554,1 1-1,69-37 1,-101 60 460,1 0-1,-1 0 1,1 1-1,-1-1 1,1 0-1,-1 1 1,1 0-1,-1-1 1,1 1-1,0 0 1,-1 0-1,1 0 1,0 0 0,-1 0-1,1 0 1,0 0-1,-1 1 1,3 0-1,-3-1 17,0 1-1,0 0 1,0 0 0,0-1-1,-1 1 1,1 0-1,0 0 1,0 0 0,-1 0-1,1 0 1,-1 0-1,1 0 1,-1 0 0,0 0-1,1 0 1,-1 0-1,0 0 1,0 1 0,1-1-1,-1 1 1,0 9 183,-1-1 0,0 0 1,0 1-1,-5 16 0,5-21-57,-25 91 1086,17-67-1253,0 0 1,2 0 0,2 1-1,0 0 1,3 0-1,0 34 1,6-43-4255,4-8-6299</inkml:trace>
</inkml:ink>
</file>

<file path=ppt/ink/ink6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25.464"/>
    </inkml:context>
    <inkml:brush xml:id="br0">
      <inkml:brushProperty name="width" value="0.025" units="cm"/>
      <inkml:brushProperty name="height" value="0.025" units="cm"/>
    </inkml:brush>
  </inkml:definitions>
  <inkml:trace contextRef="#ctx0" brushRef="#br0">28 535 7495,'0'0'15092,"-6"5"-14388,5-4-773,-18 15 1378,17-16 0,15-14-356,325-369 1476,-312 347-2315,-1-1 0,24-48 0,-48 84 148,-2 3-233,1 1-1,-1 0 1,0-1 0,0 1 0,0-1 0,0 1 0,0-1 0,-1 0 0,1 0 0,-1 1 0,1-1 0,-4 2 0,1 2 11,-27 36-3,-2-1 0,-62 57 0,22-23 33,41-39-47,2 0 0,2 2 0,-43 76-1,114-176 74,2 3 0,69-71 0,-62 84-753,-9 10-3359,-18 10-6125,-20 17 1040</inkml:trace>
</inkml:ink>
</file>

<file path=ppt/ink/ink6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26.353"/>
    </inkml:context>
    <inkml:brush xml:id="br0">
      <inkml:brushProperty name="width" value="0.025" units="cm"/>
      <inkml:brushProperty name="height" value="0.025" units="cm"/>
    </inkml:brush>
  </inkml:definitions>
  <inkml:trace contextRef="#ctx0" brushRef="#br0">117 165 9961,'0'0'2013,"-10"2"421,-6 0-1241,-23 5 963,12-1 3789,45-9-524,10-5-4403,212-145 551,-237 151-1570,0 0 1,1 0-1,-1 1 0,0-1 1,1 1-1,-1 0 0,1 0 1,-1 1-1,1-1 0,4 0 1,-7 2 2,0-1 1,0 0 0,0 0 0,0 1 0,0-1 0,0 1 0,0-1 0,0 1 0,0-1 0,0 1 0,0-1 0,-1 1 0,1 0 0,0-1 0,0 1 0,-1 0 0,1 0 0,0 0-1,-1-1 1,1 1 0,-1 0 0,1 0 0,-1 0 0,1 0 0,-1 0 0,0 0 0,1 0 0,-1 0 0,0 0 0,0 0 0,0 0 0,0 0 0,0 0 0,0 0 0,0 1-1,-1 0 1,-1 30 122,-2-1-1,-2 0 1,0 0-1,-2-1 1,-13 32-1,-9 35 85,-11 67-209,60-252 0,-9 47-171,-1 0 0,-1-1 1,-3 0-1,-2-1 0,-2-51 0,-1 94 173,0-1-1,0 1 1,0-1-1,0 1 1,0-1-1,-1 1 1,1-1 0,0 1-1,0-1 1,0 1-1,-1-1 1,1 1 0,0-1-1,-1 1 1,1 0-1,0-1 1,-1 1-1,1 0 1,-1-1 0,1 1-1,0 0 1,-1-1-1,1 1 1,-1 0-1,1 0 1,-1-1 0,1 1-1,-1 0 1,1 0-1,-1 0 1,1 0-1,-1 0 1,0 0 0,-27 1-12,-22 12 41,-28 11 266,44-15-79,1 2-1,-36 17 1,64-24-226,12-4-12,17-6-32,108-85-404,-88 58-976,52-29-1,-95 61 1243,1 0-1,0 0 1,-1 0-1,1 1 1,0-1-1,-1 0 1,1 1-1,0-1 1,0 1-1,-1 0 1,1-1-1,3 1 0,-4 0 29,-1 1-1,1-1 0,-1 1 0,1-1 0,-1 0 0,1 1 0,-1-1 0,1 1 0,-1-1 0,0 1 1,1-1-1,-1 1 0,0 0 0,0-1 0,1 1 0,-1-1 0,0 1 0,0 0 0,0-1 0,0 1 1,1-1-1,-1 1 0,0 0 0,0-1 0,0 1 0,-1 0 0,1-1 0,0 1 0,0-1 1,0 1-1,0 0 0,-1-1 0,1 1 0,-1 0 0,-5 17-4882</inkml:trace>
</inkml:ink>
</file>

<file path=ppt/ink/ink6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4.061"/>
    </inkml:context>
    <inkml:brush xml:id="br0">
      <inkml:brushProperty name="width" value="0.025" units="cm"/>
      <inkml:brushProperty name="height" value="0.025" units="cm"/>
    </inkml:brush>
  </inkml:definitions>
  <inkml:trace contextRef="#ctx0" brushRef="#br0">53 1 11403,'0'0'11274,"2"6"-10382,11 66 3708,-11 53-3721,-1-24-454,14 832 1114,-15-743-1423,-13 80 419,0 2 142,-22 567-250,26-246-427,10-495 0,3 780 0,-7-894-2073,-2-2-3403,3 13 3325,-9-26-7816</inkml:trace>
</inkml:ink>
</file>

<file path=ppt/ink/ink6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4.782"/>
    </inkml:context>
    <inkml:brush xml:id="br0">
      <inkml:brushProperty name="width" value="0.025" units="cm"/>
      <inkml:brushProperty name="height" value="0.025" units="cm"/>
    </inkml:brush>
  </inkml:definitions>
  <inkml:trace contextRef="#ctx0" brushRef="#br0">1 1 865,'0'0'7303</inkml:trace>
</inkml:ink>
</file>

<file path=ppt/ink/ink6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5.280"/>
    </inkml:context>
    <inkml:brush xml:id="br0">
      <inkml:brushProperty name="width" value="0.025" units="cm"/>
      <inkml:brushProperty name="height" value="0.025" units="cm"/>
    </inkml:brush>
  </inkml:definitions>
  <inkml:trace contextRef="#ctx0" brushRef="#br0">104 179 673,'-62'39'7091,"21"-6"8997,41-38-12419,4-32-2480,6 17-941,1 1-1,1 0 1,0 0 0,19-20-1,-23 29-246,1 0 0,0 1-1,0 0 1,1 1-1,1 0 1,-1 0 0,1 1-1,21-10 1,-29 16 18,0 0 0,0 0 1,1 0-1,-1 0 0,0 1 1,0-1-1,1 1 0,-1 0 0,0 0 1,1 0-1,-1 0 0,0 1 1,0-1-1,1 1 0,-1 0 1,0 0-1,0 0 0,0 0 1,0 1-1,0-1 0,0 1 0,0 0 1,0 0-1,-1 0 0,1 0 1,-1 0-1,1 0 0,1 3 1,6 9 226,0-1 1,-1 1-1,-1 0 0,11 26 1,10 14 523,-26-49-757,0-1 0,1 1 0,0-1 0,0 0 0,0 0 0,0 0 0,0 0 0,1-1 0,0 0 0,0 0 1,0 0-1,9 3 0,-12-5-11,1 0 1,-1-1 0,1 1 0,-1-1 0,1 1-1,0-1 1,-1 0 0,1 0 0,0 0 0,-1-1-1,1 1 1,0 0 0,-1-1 0,1 0 0,-1 0 0,1 0-1,-1 0 1,1 0 0,-1 0 0,0-1 0,1 1-1,-1-1 1,0 1 0,0-1 0,0 0 0,0 0-1,-1 0 1,3-2 0,1-3-605,0 0 0,0 0 0,0 0 0,-1-1 0,0 0 0,-1 0 0,1 0 0,-2 0 0,1 0 0,-1 0 0,0-1 0,1-12 0</inkml:trace>
</inkml:ink>
</file>

<file path=ppt/ink/ink6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5.748"/>
    </inkml:context>
    <inkml:brush xml:id="br0">
      <inkml:brushProperty name="width" value="0.025" units="cm"/>
      <inkml:brushProperty name="height" value="0.025" units="cm"/>
    </inkml:brush>
  </inkml:definitions>
  <inkml:trace contextRef="#ctx0" brushRef="#br0">1 56 11211,'0'0'15748,"7"-1"-15679,215-43 102,-209 41-13,0 0 1,0 1-1,-1 1 0,1 0 0,0 0 0,0 2 1,0-1-1,0 2 0,15 3 0,-22-4 8,-1 1-1,0 0 1,0 0-1,0 0 0,0 0 1,0 1-1,0 0 1,-1 0-1,1 0 0,-1 1 1,0-1-1,0 1 1,0 0-1,-1 0 0,1 1 1,-1-1-1,0 1 1,0-1-1,-1 1 0,1 0 1,-1 0-1,0 0 1,2 9-1,1 45 11,-5-36-445,0-20-346,0-8-471,-5-23-11432,-1 9-1245</inkml:trace>
</inkml:ink>
</file>

<file path=ppt/ink/ink6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6.308"/>
    </inkml:context>
    <inkml:brush xml:id="br0">
      <inkml:brushProperty name="width" value="0.025" units="cm"/>
      <inkml:brushProperty name="height" value="0.025" units="cm"/>
    </inkml:brush>
  </inkml:definitions>
  <inkml:trace contextRef="#ctx0" brushRef="#br0">1 406 17200,'0'0'11013,"6"-11"-9171,0 0-1546,1 0 0,1 1 0,0-1 0,1 2 0,0-1 0,0 1 0,1 0 0,18-12 0,16-5-284,0 3 0,1 1 0,1 3 0,55-16 0,-23 13-18,145-20 0,29 31 6,-80 8 0,-164 2 8,5 1-8,1-1-1,-1-1 1,1 0 0,20-7 0,-32 9-73,1-1 0,-1 0 0,0 0 0,0 0 0,0 0 0,0 0-1,0 0 1,0-1 0,0 1 0,0 0 0,0-1 0,0 0 0,-1 1 0,1-1 0,-1 0 0,1 0 0,-1 0 0,0 0 0,0 0 0,0 0 0,0-1 0,0 1 0,0 0 0,-1 0-1,1-1 1,-1 1 0,1 0 0,-1-1 0,0 1 0,0 0 0,0-1 0,0 1 0,-1-5 0,-2-3-7700</inkml:trace>
</inkml:ink>
</file>

<file path=ppt/ink/ink6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7.310"/>
    </inkml:context>
    <inkml:brush xml:id="br0">
      <inkml:brushProperty name="width" value="0.025" units="cm"/>
      <inkml:brushProperty name="height" value="0.025" units="cm"/>
    </inkml:brush>
  </inkml:definitions>
  <inkml:trace contextRef="#ctx0" brushRef="#br0">41 354 11307,'0'0'4964,"-6"11"-1547,-2-1-2442,5-7-651,1 1 1,-1-1-1,1 1 0,-1 0 0,1 0 0,0-1 0,1 1 0,-1 1 0,1-1 1,-1 0-1,1 0 0,-1 8 0,2-11-201,0 0 0,0-1 0,0 1 0,0-1 0,0 1 0,0 0 0,0-1 0,0 1 0,0-1 0,0 1 0,0 0 0,0-1 0,0 1 0,1-1 0,-1 1 0,0-1 0,0 1 0,1-1 0,-1 1 0,0-1 0,1 1 0,-1-1 0,0 1 0,1-1 1,-1 1-1,1-1 0,-1 0 0,1 1 0,-1-1 0,1 0 0,-1 0 0,1 1 0,-1-1 0,2 0 0,23-4 1532,25-24-505,-4-11-1039,-2-3 0,-2-2 1,-2-1-1,-2-2 0,-1-2 1,37-68-1,-62 95-111,-4 10 0,-6 36 0,-10 96 0,5-85 0,0 1 0,2 0 0,6 55 0,-3-86-499,-1 0 0,0 0 0,1 0 1,0-1-1,0 1 0,0 0 0,1-1 0,3 5 0,-5-7 137,1 0 0,-1 0 0,0 0 0,1 0-1,0 0 1,-1-1 0,1 1 0,0-1 0,0 1-1,0-1 1,0 0 0,0 0 0,0 0-1,1 0 1,-1 0 0,0 0 0,0-1 0,1 1-1,2 0 1,-11-1-6957,-11 0-5146</inkml:trace>
</inkml:ink>
</file>

<file path=ppt/ink/ink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0.128"/>
    </inkml:context>
    <inkml:brush xml:id="br0">
      <inkml:brushProperty name="width" value="0.025" units="cm"/>
      <inkml:brushProperty name="height" value="0.025" units="cm"/>
    </inkml:brush>
  </inkml:definitions>
  <inkml:trace contextRef="#ctx0" brushRef="#br0">296 1 9065,'0'0'16682,"-9"6"-14979,2 0-1477,-1-1 1,1 1-1,0 1 1,1-1-1,0 1 1,0 0-1,0 1 1,1-1-1,0 1 1,0 0-1,1 1 0,0-1 1,0 1-1,1-1 1,1 1-1,-1 0 1,1 0-1,-1 12 1,4 36-132,9 69 0,2 32 35,-12-157-126,0 0 1,0 1-1,-1-1 0,1 0 1,0 1-1,0-1 0,-1 0 1,1 0-1,-1 1 1,1-1-1,-1 0 0,1 0 1,-1 0-1,0 1 0,1-1 1,-1 0-1,0 0 0,0 0 1,0 0-1,0 0 0,0-1 1,0 1-1,0 0 0,0 0 1,-1-1-1,0 2 0,-2-1 20,1 0 0,-1 0 0,0 0-1,0 0 1,1-1 0,-1 0 0,0 1-1,0-1 1,-5-1 0,0 0 14,1 0-1,-1-1 1,1 0 0,-1 0-1,1-1 1,0 0 0,0 0-1,-9-6 1,11 4-38,0 0 0,0 0 0,1 0 0,0-1 0,0 0 0,0 0 0,1 0 0,0-1 0,0 0 0,0 1 0,1-1 0,0-1 0,-2-8 0,3 11 0,1 0 0,0 1 0,1-1 0,-1 0 0,1 0 0,0 0 0,0 1 0,0-1 0,1 0 0,0 0 0,-1 0 0,2 1 0,-1-1 0,1 0 0,-1 1 0,1 0 0,0-1 0,1 1 0,-1 0 0,1 0 0,0 0 0,3-4 0,4-1-425,-1 1 0,1-1 0,1 2-1,17-11 1,6 0-3375,51-18-1,-14 7-533,30-20-8041,-52 22 11265</inkml:trace>
</inkml:ink>
</file>

<file path=ppt/ink/ink6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7.654"/>
    </inkml:context>
    <inkml:brush xml:id="br0">
      <inkml:brushProperty name="width" value="0.025" units="cm"/>
      <inkml:brushProperty name="height" value="0.025" units="cm"/>
    </inkml:brush>
  </inkml:definitions>
  <inkml:trace contextRef="#ctx0" brushRef="#br0">1 56 9033,'0'0'21780,"52"23"-20755,-9-36-384,1-2-449,-1-2-96,0 4-96,-7 3-480,-5 2-834,-2 8-1120,-5 0-1538,0-2-2818</inkml:trace>
</inkml:ink>
</file>

<file path=ppt/ink/ink6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8.027"/>
    </inkml:context>
    <inkml:brush xml:id="br0">
      <inkml:brushProperty name="width" value="0.025" units="cm"/>
      <inkml:brushProperty name="height" value="0.025" units="cm"/>
    </inkml:brush>
  </inkml:definitions>
  <inkml:trace contextRef="#ctx0" brushRef="#br0">1 55 16367,'0'0'15909,"4"8"-15418,-1-2-539,1 0-1,0 0 1,0-1-1,1 0 1,-1 0-1,1 0 1,0 0-1,0-1 1,1 0-1,0 0 1,-1 0-1,1-1 1,0 1-1,1-2 1,-1 1 0,1-1-1,-1 0 1,1 0-1,-1 0 1,1-1-1,0 0 1,0-1-1,0 1 1,0-1-1,-1-1 1,1 1-1,0-1 1,0 0-1,0-1 1,-1 0 0,1 0-1,-1 0 1,1-1-1,-1 0 1,0 0-1,0 0 1,7-6-1,21-22-7209,-14 7-1317,-8 6-623</inkml:trace>
  <inkml:trace contextRef="#ctx0" brushRef="#br0" timeOffset="1">316 1 11723,'0'0'14766,"-28"84"-12011,13-43-417,2 5-1153,5-1-1185,0-1 0,5-6 0,3-7 0,0-4 0,6-10 0,5-7 0,-1-6 0,2-4-737,-4 0-5541,0-22-8103</inkml:trace>
</inkml:ink>
</file>

<file path=ppt/ink/ink6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8.545"/>
    </inkml:context>
    <inkml:brush xml:id="br0">
      <inkml:brushProperty name="width" value="0.025" units="cm"/>
      <inkml:brushProperty name="height" value="0.025" units="cm"/>
    </inkml:brush>
  </inkml:definitions>
  <inkml:trace contextRef="#ctx0" brushRef="#br0">29 102 12075,'9'-9'2050,"36"-39"828,-8 3 8642,-39 49-9427,-17 32-1854,1 0 0,3 1 0,1 1 0,1 0 0,3 1 0,1 0 0,1 0 0,-3 78 0,11-115-337,0 1 1,0 0-1,0-1 1,1 1-1,-1 0 0,1-1 1,-1 1-1,1-1 1,0 1-1,0-1 1,0 1-1,0-1 0,1 0 1,-1 1-1,1-1 1,-1 0-1,1 0 0,0 0 1,0 0-1,0 0 1,0-1-1,0 1 1,0 0-1,0-1 0,1 0 1,-1 1-1,0-1 1,1 0-1,-1 0 0,1 0 1,0-1-1,2 1 1,2 0-553,0 0 1,1-1-1,-1 0 1,0 0 0,0-1-1,0 0 1,0 0-1,0 0 1,0-1 0,0 0-1,10-5 1,26-16-10535</inkml:trace>
</inkml:ink>
</file>

<file path=ppt/ink/ink6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8.889"/>
    </inkml:context>
    <inkml:brush xml:id="br0">
      <inkml:brushProperty name="width" value="0.025" units="cm"/>
      <inkml:brushProperty name="height" value="0.025" units="cm"/>
    </inkml:brush>
  </inkml:definitions>
  <inkml:trace contextRef="#ctx0" brushRef="#br0">1 1 18001,'0'0'13682,"8"9"-13143,-6-5-499,2 0-8,0 0 0,-1 1 0,1 0 0,-1 0 0,-1 0-1,1 0 1,-1 0 0,1 1 0,-1-1 0,-1 1 0,1-1 0,-1 1 0,0 0-1,0 8 1,-6 98 362,1-55-1144,3-1-3575,0-45-400,-2-5-1537</inkml:trace>
</inkml:ink>
</file>

<file path=ppt/ink/ink6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9.245"/>
    </inkml:context>
    <inkml:brush xml:id="br0">
      <inkml:brushProperty name="width" value="0.025" units="cm"/>
      <inkml:brushProperty name="height" value="0.025" units="cm"/>
    </inkml:brush>
  </inkml:definitions>
  <inkml:trace contextRef="#ctx0" brushRef="#br0">110 392 12492,'0'0'14702,"60"-50"-13005,-29 32-223,6 0-738,3-1-639,-2-2-322,-5 3-1761,-8 4-2274,-4-2-2722,-13-2-8265</inkml:trace>
  <inkml:trace contextRef="#ctx0" brushRef="#br0" timeOffset="1">1 43 18449,'0'0'10827,"73"-25"-10763,-22 20-1281,1 0-2691,-1-3-2850</inkml:trace>
</inkml:ink>
</file>

<file path=ppt/ink/ink6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9.572"/>
    </inkml:context>
    <inkml:brush xml:id="br0">
      <inkml:brushProperty name="width" value="0.025" units="cm"/>
      <inkml:brushProperty name="height" value="0.025" units="cm"/>
    </inkml:brush>
  </inkml:definitions>
  <inkml:trace contextRef="#ctx0" brushRef="#br0">146 1 22774,'-9'1'2776,"1"1"-2342,0 0 1,0 1-1,0 0 1,0 0-1,0 1 1,1-1-1,0 2 1,-1-1-1,-11 11 1,14-11-275,1 0-1,0 0 1,1 0-1,-1 1 1,1-1-1,-1 1 1,1 0-1,1 0 1,-1 0 0,1 0-1,0 0 1,0 0-1,0 1 1,1-1-1,0 1 1,0-1-1,0 11 1,1-14-165,1 0-1,-1 0 1,1-1 0,-1 1-1,1 0 1,0-1-1,0 1 1,0 0 0,0-1-1,0 1 1,0-1 0,1 0-1,-1 1 1,0-1 0,1 0-1,-1 0 1,1 0 0,-1 0-1,1 0 1,-1 0-1,1 0 1,0-1 0,-1 1-1,1 0 1,0-1 0,0 1-1,0-1 1,-1 0 0,1 0-1,3 0 1,68 4-599,-61-5 370,84 1-4143,-96 0 4380,0 0-1,0 0 1,1 0-1,-1 0 1,0 0 0,0 0-1,1 0 1,-1 0 0,0 0-1,0 0 1,1 0 0,-1 0-1,0 0 1,0 0 0,1 0-1,-1 0 1,0 1-1,0-1 1,1 0 0,-1 0-1,0 0 1,0 0 0,0 0-1,1 0 1,-1 1 0,0-1-1,0 0 1,0 0 0,0 0-1,1 1 1,-1-1-1,0 0 1,0 0 0,0 0-1,0 1 1,0-1 0,0 0-1,0 0 1,1 1 0,-1-1-1,0 0 1,0 0 0,0 1-1,0-1 1,-8 14 783,-18 11 738,25-24-1497,-61 57 1782,-26 22-1819,88-80-123,0-1 1,0 1-1,0 0 0,0 0 1,0 0-1,0 0 1,0 0-1,0 0 1,0 0-1,0-1 1,0 1-1,0 0 1,0 0-1,0 0 1,0 0-1,0 0 0,0 0 1,0 0-1,0-1 1,0 1-1,0 0 1,0 0-1,0 0 1,0 0-1,0 0 1,-1 0-1,1 0 1,0 0-1,0 0 0,0 0 1,0 0-1,0-1 1,0 1-1,0 0 1,0 0-1,-1 0 1,1 0-1,0 0 1,0 0-1,0 0 1,0 0-1,0 0 1,0 0-1,0 0 0,0 0 1,-1 0-1,1 0 1,0 0-1,0 0 1,0 0-1,0 0 1,0 0-1,0 0 1,0 0-1,-1 0 1,1 0-1,0 1 0,0-4-929,1-13-6326</inkml:trace>
</inkml:ink>
</file>

<file path=ppt/ink/ink6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39.931"/>
    </inkml:context>
    <inkml:brush xml:id="br0">
      <inkml:brushProperty name="width" value="0.025" units="cm"/>
      <inkml:brushProperty name="height" value="0.025" units="cm"/>
    </inkml:brush>
  </inkml:definitions>
  <inkml:trace contextRef="#ctx0" brushRef="#br0">17 0 23446,'0'0'8776,"1"55"-8231,-1-20-545,0 7 0,-1 7 0,-5 1 0,1 0 0,0-4 0,5-4 0,0-10 0,0-11 0,8-8-1153,4-11-2178,-1-2-2755,0-16-5061</inkml:trace>
</inkml:ink>
</file>

<file path=ppt/ink/ink6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40.296"/>
    </inkml:context>
    <inkml:brush xml:id="br0">
      <inkml:brushProperty name="width" value="0.025" units="cm"/>
      <inkml:brushProperty name="height" value="0.025" units="cm"/>
    </inkml:brush>
  </inkml:definitions>
  <inkml:trace contextRef="#ctx0" brushRef="#br0">1 0 12011,'0'0'18498,"6"10"-16971,-2-5-1489,-1 0 1,0 1-1,0-1 1,0 1-1,0 0 1,-1 0-1,0 0 1,0 0-1,-1 0 1,0 0-1,0 0 1,0 1-1,-1-1 1,0 0-1,0 1 1,0-1-1,-1 0 1,-2 10-1,-7 12-38,7-21 0,0-1 0,1 1 0,0-1 0,0 1 0,0 0 0,0 7 0,4-14 0,-1 0 0,1 1 0,-1-1 0,1 0 0,-1 0 0,0 0 0,1 0 0,-1-1 0,1 1 0,-1 0 0,1-1 0,-1 1 0,0-1 0,3 0 0,31-16-2438,-1-1-1,0-2 1,32-25 0,-44 29-5004,-4-3-4511</inkml:trace>
</inkml:ink>
</file>

<file path=ppt/ink/ink6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40.652"/>
    </inkml:context>
    <inkml:brush xml:id="br0">
      <inkml:brushProperty name="width" value="0.025" units="cm"/>
      <inkml:brushProperty name="height" value="0.025" units="cm"/>
    </inkml:brush>
  </inkml:definitions>
  <inkml:trace contextRef="#ctx0" brushRef="#br0">0 139 11243,'0'0'15305,"8"11"-13741,-3-4-1216,-2-4-233,0 0 1,-1 0-1,1 1 0,-1-1 0,0 1 0,0 0 0,0-1 0,0 1 0,-1 0 1,1 0-1,-1 0 0,0 0 0,0 0 0,-1 1 0,1-1 0,-1 0 0,0 0 1,-1 6-1,-38 119 2004,42-128-2119,6-8 0,8-11 0,-7 0-58,-2 1-1,0-1 1,0-1 0,-2 1-1,0-1 1,-1 0 0,-1-1 0,-1 1-1,-1-1 1,0 1 0,-2-1-1,-3-32 1,3 51 52,0 0 1,0 0-1,0 0 1,0 0-1,0 0 1,0 0-1,0 1 1,-1-1-1,1 0 1,0 0-1,-1 0 1,1 1-1,-1-1 1,1 0-1,-1 0 1,1 1-1,-1-1 1,1 0-1,-1 1 1,0-1-1,1 1 1,-2-2-1,1 2 4,1 0-1,-1 0 0,1 0 1,-1 0-1,1 0 1,-1 0-1,1 0 1,-1 0-1,1 1 0,-1-1 1,1 0-1,-1 0 1,1 0-1,0 1 1,-1-1-1,1 0 0,-1 0 1,1 1-1,0-1 1,-1 0-1,1 1 1,0-1-1,-1 0 0,1 1 1,0-1-1,-1 1 1,1-1-1,0 0 1,0 1-1,0-1 0,-1 1 1,1-1-1,0 1 1,0-1-1,0 1 1,0-1-1,0 1 0,0-1 1,0 1-1,-2 9 105,0 0-1,0 0 0,1 0 0,1 19 0,0-28-87,0 1-1,0 0 0,0-1 1,0 1-1,0 0 1,1 0-1,-1-1 0,0 1 1,1 0-1,0-1 0,-1 1 1,1-1-1,0 1 1,0-1-1,0 1 0,0-1 1,0 1-1,0-1 0,0 0 1,0 0-1,1 1 1,-1-1-1,1 0 0,-1 0 1,0 0-1,1-1 1,0 1-1,-1 0 0,1 0 1,-1-1-1,1 1 0,0-1 1,-1 0-1,1 1 1,2-1-1,1 0-13,-1 0 0,1-1 0,0 1 0,-1-1 0,1 0 0,0 0 0,-1-1 0,0 1 0,1-1 0,-1 0 0,0 0 0,0-1 0,0 1 0,0-1 0,6-6 0,2-3 0,-1 0 0,0-1 0,11-17 0,-14 17 0,1 2 0,0-1 0,21-20 0,-30 32 0,1 0 0,-1 0 0,0 0 0,0 0 0,1-1 0,-1 1 0,0 0 0,1 0 0,-1 0 0,0 0 0,0 0 0,1 0 0,-1 0 0,0 0 0,1 0 0,-1 0 0,0 0 0,1 0 0,-1 0 0,0 0 0,1 0 0,-1 0 0,0 0 0,1 0 0,-1 0 0,0 0 0,0 1 0,1-1 0,-1 0 0,0 0 0,0 0 0,1 1 0,-1-1 0,0 0 0,0 0 0,1 0 0,-1 1 0,0-1 0,0 0 0,0 1 0,0-1 0,1 0 0,-1 0 0,0 1 0,0-1 0,0 0 0,0 1 0,0-1 0,0 0 0,0 1 0,0-1 0,0 0 0,0 1 0,0-1 0,0 0 0,0 0 0,0 1 0,0-1 0,0 1 0,0 27 0,0-24 0,-2 43 0,0-33 0,1 0 0,1 1 0,0-1 0,1 0 0,0 0 0,1 0 0,0 0 0,7 20 0,-8-32-117,0-1 0,0 1 0,0 0 0,0-1 0,1 1 0,-1-1-1,0 1 1,1-1 0,-1 0 0,1 0 0,0 1 0,-1-1 0,1 0 0,0 0 0,-1-1 0,5 2 0,-4-1-199,0-1-1,0 1 1,0-1 0,1 0 0,-1 1 0,0-1 0,1 0-1,-1-1 1,0 1 0,0 0 0,1-1 0,-1 1 0,0-1-1,0 0 1,0 1 0,0-1 0,1 0 0,-1-1 0,-1 1-1,1 0 1,0 0 0,2-2 0,14-18-7526</inkml:trace>
</inkml:ink>
</file>

<file path=ppt/ink/ink6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29:41.010"/>
    </inkml:context>
    <inkml:brush xml:id="br0">
      <inkml:brushProperty name="width" value="0.025" units="cm"/>
      <inkml:brushProperty name="height" value="0.025" units="cm"/>
    </inkml:brush>
  </inkml:definitions>
  <inkml:trace contextRef="#ctx0" brushRef="#br0">1 0 19410,'0'0'10923,"54"42"-9290,-35-7-832,1 5-801,-3 10 0,-7 5 0,-4 7 0,-6 2 0,0 4 0,-4 1 0,-6 1 0,-5 4 0,2-3 0,-4-9-1377,-4-8-5606</inkml:trace>
</inkml:ink>
</file>

<file path=ppt/ink/ink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0.474"/>
    </inkml:context>
    <inkml:brush xml:id="br0">
      <inkml:brushProperty name="width" value="0.025" units="cm"/>
      <inkml:brushProperty name="height" value="0.025" units="cm"/>
    </inkml:brush>
  </inkml:definitions>
  <inkml:trace contextRef="#ctx0" brushRef="#br0">44 93 5061,'9'-6'1422,"34"-26"5363,-29 11-640,-12-4 3654,-3 24-9714,1 0 1,-1 1-1,0-1 1,0 0 0,1 1-1,-1-1 1,0 1-1,0-1 1,1 1 0,-1-1-1,0 1 1,0 0-1,0-1 1,0 1 0,0 0-1,0 0 1,0 0-1,0 0 1,0-1 0,0 1-1,1 1 1,-1-1-1,0 0 1,0 0 0,0 0-1,0 0 1,0 1-1,-1 0 1,0-1-19,0 0 0,0 0 0,0 1 0,1-1 0,-1 1 0,0 0 0,0-1 0,1 1 1,-1 0-1,1 0 0,-1 0 0,1 0 0,-1 0 0,1 0 0,-2 2 0,3-2-84,0 0 0,0 0 0,0 0 0,0 0 0,0-1 0,0 1 0,0 0 0,1 0 0,-1 0 0,0 0 0,0-1 0,1 1 0,-1 0 0,1 0 0,-1-1 0,1 1 0,-1 0 0,1 0 0,-1-1 0,1 1 0,-1-1 0,1 1 0,0-1 0,-1 1 0,1-1 0,0 1 0,0-1 0,-1 1 0,1-1-1,0 0 1,0 1 0,0-1 0,-1 0 0,1 0 0,0 0 0,0 0 0,0 0 0,0 1 0,0-2 0,1 1 0,49 6-1150,-38-5 891,63 4-716,-47-4 960,0 1 0,0 1 0,0 2-1,0 0 1,-1 2 0,32 12 0,-60-19 72,1 0-1,-1 1 1,1-1-1,0 0 1,-1 0-1,1 0 1,-1 0-1,1 1 1,-1-1-1,1 0 1,-1 0 0,1 1-1,-1-1 1,1 0-1,-1 1 1,1-1-1,-1 0 1,0 1-1,1-1 1,-1 1-1,0-1 1,1 1-1,-1-1 1,0 1-1,0-1 1,1 1-1,-1-1 1,0 1 0,0-1-1,0 1 1,0 0-1,1-1 1,-1 1-1,0-1 1,0 1-1,0-1 1,0 1-1,-1 0 1,1-1-1,0 1 1,0-1-1,0 1 1,0-1-1,-1 1 1,1-1 0,0 1-1,0-1 1,-1 1-1,1-1 1,0 1-1,-1-1 1,1 1-1,0-1 1,-1 0-1,1 1 1,-1-1-1,1 0 1,-1 1-1,1-1 1,-1 0-1,0 1 1,-35 16 782,-20 5-805,-1-3 0,-1-2 0,0-3 0,-114 12 0,171-25-83,0-1 0,0 0 0,1 0-1,-1 0 1,0 0 0,1 0 0,-1 0 0,0 0 0,1 0 0,-1 0-1,0 0 1,0 0 0,1-1 0,-1 1 0,0 0 0,1 0 0,-1-1-1,0 1 1,1-1 0,-1 1 0,1 0 0,-1-1 0,1 1-1,-1-1 1,1 1 0,-1-1 0,1 1 0,-1-1 0,1 0 0,-1 1-1,1-1 1,-1 0 0,5-16-6437,12-2-8738</inkml:trace>
</inkml:ink>
</file>

<file path=ppt/ink/ink6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2.453"/>
    </inkml:context>
    <inkml:brush xml:id="br0">
      <inkml:brushProperty name="width" value="0.025" units="cm"/>
      <inkml:brushProperty name="height" value="0.025" units="cm"/>
    </inkml:brush>
  </inkml:definitions>
  <inkml:trace contextRef="#ctx0" brushRef="#br0">14 106 5477,'-5'-25'3774,"2"17"-3478,1 0-1,1 0 0,0 0 0,0 0 0,0-1 0,2-12 0,2 14-2610,4 3 3958,-13 6 3588</inkml:trace>
</inkml:ink>
</file>

<file path=ppt/ink/ink6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2.826"/>
    </inkml:context>
    <inkml:brush xml:id="br0">
      <inkml:brushProperty name="width" value="0.025" units="cm"/>
      <inkml:brushProperty name="height" value="0.025" units="cm"/>
    </inkml:brush>
  </inkml:definitions>
  <inkml:trace contextRef="#ctx0" brushRef="#br0">1 1 4708,'0'0'417</inkml:trace>
</inkml:ink>
</file>

<file path=ppt/ink/ink6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3.299"/>
    </inkml:context>
    <inkml:brush xml:id="br0">
      <inkml:brushProperty name="width" value="0.025" units="cm"/>
      <inkml:brushProperty name="height" value="0.025" units="cm"/>
    </inkml:brush>
  </inkml:definitions>
  <inkml:trace contextRef="#ctx0" brushRef="#br0">11 0 4356,'0'0'14136,"2"11"-13175,4 21-361,-2-1 1,0 1-1,-3 45 1,-12 107 389,0 16 4667,11-200-5649,0 0 1,0 0-1,0 0 0,-1 0 1,1 0-1,0 1 1,0-1-1,0 0 1,0 0-1,0 0 0,0 0 1,0 0-1,0 1 1,0-1-1,0 0 1,0 0-1,0 0 1,0 0-1,0 1 0,0-1 1,0 0-1,0 0 1,0 0-1,1 0 1,-1 1-1,0-1 1,0 0-1,0 0 0,0 0 1,0 0-1,0 0 1,0 0-1,0 0 1,1 1-1,-1-1 1,0 0-1,0 0 0,0 0 1,0 0-1,0 0 1,1 0-1,-1 0 1,0 0-1,0 0 0,0 0 1,0 0-1,0 0 1,1 0-1,-1 0 1,0 0-1,0 0 1,0 0-1,1 0 0,7-9 269,7-15 138,4-37-257,-1-2-1,-4 1 1,-2-2-1,-3 0 1,1-84-1,-18 170-304,0-7 86,-14 57 44,-20 119 0,8-26 1957,59-249-1707,8-40 9,-8-95-1277,-25 218 1024,-21 175-524,-3 42-4899,21-183 502,-2-13-2403</inkml:trace>
</inkml:ink>
</file>

<file path=ppt/ink/ink6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3.874"/>
    </inkml:context>
    <inkml:brush xml:id="br0">
      <inkml:brushProperty name="width" value="0.025" units="cm"/>
      <inkml:brushProperty name="height" value="0.025" units="cm"/>
    </inkml:brush>
  </inkml:definitions>
  <inkml:trace contextRef="#ctx0" brushRef="#br0">49 0 16367,'0'0'5398,"-3"12"-3930,-8 73-255,4 0 1,6 151 0,2-116-868,-1-118-323,0-1-1,0 0 1,0 1-1,0-1 0,0 0 1,0 1-1,0-1 1,0 0-1,0 1 1,1-1-1,-1 0 0,0 1 1,1-1-1,-1 0 1,1 0-1,0 0 0,-1 1 1,2 0-1,-1-2-12,-1 0-1,1 0 1,0 0 0,-1 0-1,1 0 1,0 0-1,-1-1 1,1 1-1,-1 0 1,1 0 0,-1-1-1,1 1 1,0 0-1,-1-1 1,1 1-1,-1 0 1,1-1 0,-1 1-1,0-1 1,1 1-1,-1-1 1,1 1-1,-1-1 1,0 1 0,1-2-1,24-45 320,-6-16-338,-3 0 1,-3-1-1,-2-1 1,3-128-1,-37 238-300,-23 65-1,25-62 381,-18 53 397,35-89-374,0-1 0,2 1 0,-1 0-1,1 0 1,1 1 0,0 14 0,2-25-131,-1-1 0,0 0 0,1 0 0,-1 0 0,1 0 0,-1 0 0,1 0 0,-1 0 0,1 0 0,0 0 0,0 0 0,-1-1 0,1 1 0,0 0 0,0 0 0,0-1 0,0 1 0,0 0 0,0-1 0,0 1 0,0-1 1,0 0-1,0 1 0,0-1 0,0 0 0,0 1 0,0-1 0,1 0 0,-1 0 0,0 0 0,1 0 0,2 0-670,0 0 0,0 0 1,0 0-1,0 0 0,0-1 1,0 1-1,0-1 0,5-2 1,14-14-7601</inkml:trace>
</inkml:ink>
</file>

<file path=ppt/ink/ink6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4.937"/>
    </inkml:context>
    <inkml:brush xml:id="br0">
      <inkml:brushProperty name="width" value="0.025" units="cm"/>
      <inkml:brushProperty name="height" value="0.025" units="cm"/>
    </inkml:brush>
  </inkml:definitions>
  <inkml:trace contextRef="#ctx0" brushRef="#br0">65 42 11339,'0'0'283,"-3"-9"565,-11-23 850,14 32-1650,0 1-1,0-1 1,0 0-1,0 1 1,0-1 0,0 1-1,0-1 1,0 0-1,0 1 1,0-1 0,0 0-1,-1 1 1,1-1-1,0 0 1,0 1-1,0-1 1,-1 0 0,1 1-1,0-1 1,0 0-1,-1 1 1,1-1 0,0 0-1,-1 0 1,1 0-1,0 1 1,-1-1 0,1 0-1,0 0 1,-1 0-1,1 0 1,0 0-1,-1 1 1,1-1 0,0 0-1,-1 0 1,1 0-1,-1 0 1,1 0 0,0 0-1,-1 0 1,1 0-1,-1-1 1,1 1 0,0 0-1,-1 0 1,1 0-1,0 0 1,-1 0-1,1-1 1,0 1 0,-1 0-1,1 0 1,0 0-1,-1-1 1,1 1 0,0 0-1,0-1 1,-1 1-1,1 0 1,0-1 0,0 1-1,0 0 1,-1-1-1,1 1 1,0 0-1,0-1 1,-7 27 303,-9 242 3669,14-255-3672,-3 24 922,5-32-777,4-22-383,-1 3-54,9-35 96,-3-1 0,6-90 1,-25 325-6560,4-128 1181</inkml:trace>
</inkml:ink>
</file>

<file path=ppt/ink/ink6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5.296"/>
    </inkml:context>
    <inkml:brush xml:id="br0">
      <inkml:brushProperty name="width" value="0.025" units="cm"/>
      <inkml:brushProperty name="height" value="0.025" units="cm"/>
    </inkml:brush>
  </inkml:definitions>
  <inkml:trace contextRef="#ctx0" brushRef="#br0">5 1 17168,'0'0'128,"-4"103"-128,4-35 32,5 0-960,8-9-2404,1-14-4259</inkml:trace>
</inkml:ink>
</file>

<file path=ppt/ink/ink6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6.232"/>
    </inkml:context>
    <inkml:brush xml:id="br0">
      <inkml:brushProperty name="width" value="0.025" units="cm"/>
      <inkml:brushProperty name="height" value="0.025" units="cm"/>
    </inkml:brush>
  </inkml:definitions>
  <inkml:trace contextRef="#ctx0" brushRef="#br0">2308 4320 6086,'0'0'2995,"8"1"-753,24 8 528,-31-8-2615,-1-1-1,1 0 1,0 1-1,-1-1 1,1 1-1,0-1 1,-1 1-1,1-1 1,-1 1-1,1 0 1,-1-1-1,1 1 1,-1 0-1,1-1 1,-1 1-1,0 0 1,1 0-1,-1-1 1,0 1-1,0 0 1,1 0-1,-1 0 1,0-1-1,0 1 1,0 0-1,0 0 1,0 0-1,0-1 1,0 1-1,-1 0 1,1 0-1,0 0 1,0-1-1,-1 1 1,1 0-1,0 0 1,-1-1-1,1 1 0,-1 1 1,-17 22 1262,15-22-1336,0 0 1,-1-1-1,1 1 1,0-1-1,-1 0 1,0 0-1,1-1 1,-1 1-1,0-1 1,1 0-1,-1 0 0,0 0 1,1 0-1,-1 0 1,0-1-1,1 0 1,-7-2-1,-61-23-141,69 25 95,-77-37-354,3-2-1,-102-73 0,-126-125-157,245 185 658,3-3-1,2-2 1,3-2-1,3-3 0,2-1 1,3-3-1,4-1 1,2-2-1,-28-75 1,-15-54-109,8-4 1,10-2-1,8-3 1,-41-321 0,70 253 83,-14-103-85,26 294-50,-4-1-1,-37-109 0,43 165-32,-1 1 1,-2 0 0,0 1-1,-2 0 1,-1 2 0,-2 0-1,-28-33 1,13 25-15,-2 0 1,-1 2-1,-1 2 1,-44-26-1,47 35 51,-47-32 24,77 49-21,0 0 0,1 0 0,-1 0 0,1 0 0,0-1 0,0 1 0,1-1 0,-1 0 0,1 0 0,0 0 0,0-1 0,-3-8 0,6 8-32,0 0 0,0 0 0,0 1 0,0-1 1,1 0-1,0 0 0,0 0 0,1 0 0,0 1 1,0-1-1,0 1 0,0-1 0,1 1 0,6-10 1,15-38-346,-14-14-2211,-10 64 2145,0 0 0,1 0-1,-1 0 1,0 0-1,0 0 1,-1 0 0,1 0-1,-1 0 1,1 0-1,-1 0 1,0 0-1,0 0 1,-1 0 0,1 0-1,0 1 1,-1-1-1,0 0 1,-3-3-1,-6 1-5984</inkml:trace>
</inkml:ink>
</file>

<file path=ppt/ink/ink6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6.589"/>
    </inkml:context>
    <inkml:brush xml:id="br0">
      <inkml:brushProperty name="width" value="0.025" units="cm"/>
      <inkml:brushProperty name="height" value="0.025" units="cm"/>
    </inkml:brush>
  </inkml:definitions>
  <inkml:trace contextRef="#ctx0" brushRef="#br0">3 618 13004,'0'0'9033,"-1"-9"-7864,0-32-544,1-1 1,11-72-1,-1 5-526,-9 95-88,4-63 187,-8-117-1,-1 177-64,8 41-181,7 6-118,1 0 0,1-1 0,1-1 0,1 0 0,2-1 0,1 0 0,1-2 0,42 45 0,-52-62-469,-1 0 1,1-1-1,1 0 1,-1 0 0,1-1-1,0 0 1,1-1 0,-1 0-1,1 0 1,0-1-1,12 2 1,46-1-10550</inkml:trace>
</inkml:ink>
</file>

<file path=ppt/ink/ink6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0:47.596"/>
    </inkml:context>
    <inkml:brush xml:id="br0">
      <inkml:brushProperty name="width" value="0.025" units="cm"/>
      <inkml:brushProperty name="height" value="0.025" units="cm"/>
    </inkml:brush>
  </inkml:definitions>
  <inkml:trace contextRef="#ctx0" brushRef="#br0">766 249 4740,'0'0'2889,"9"-10"-1325,5-6-1251,45-59 3263,-55 69-2862,1-1-1,-2 0 0,1 0 0,-1 0 0,0 0 0,0 0 0,-1 0 0,0-1 0,0 1 0,1-15 0,-4 20-579,1 0-1,-1 0 1,1 0-1,-1 0 1,0 0-1,0 0 1,0 1-1,0-1 0,0 0 1,0 0-1,0 1 1,-1-1-1,1 1 1,-1-1-1,1 1 1,-1 0-1,1-1 1,-1 1-1,0 0 0,0 0 1,1 0-1,-1 0 1,0 1-1,0-1 1,0 0-1,0 1 1,0-1-1,0 1 0,0 0 1,0 0-1,-4 0 1,-12-2-88,0 1 0,-30 2-1,35 0 171,-16 1-187,0 2 1,0 1 0,0 1-1,-29 11 1,-112 46-12,132-47 8,1-2-9,0 2 1,1 1-1,0 3 1,-48 34-1,74-47 6,0 2-1,1-1 1,-1 1-1,1 1 0,1 0 1,0 0-1,1 0 1,0 1-1,0 0 0,1 1 1,0-1-1,1 1 1,1 1-1,0-1 1,0 0-1,1 1 0,-2 24 1,4-21-21,1-1 0,1 0-1,0 1 1,2-1 0,-1 0 0,2 0 0,0 0 0,0 0 0,2-1 0,-1 0-1,2 0 1,0 0 0,1-1 0,0 0 0,1 0 0,0-1 0,1 0-1,1-1 1,18 16 0,-17-16 21,1-1-1,0-1 0,0 0 1,0 0-1,1-1 1,1-1-1,-1-1 1,1 0-1,0-1 0,1 0 1,-1-1-1,1-1 1,0 0-1,-1-2 1,1 1-1,0-2 0,0 0 1,31-5-1,-23 0 88,1-1-1,-1 0 1,0-2-1,0-1 1,-1-1-1,-1-1 1,1-1-1,-2-1 1,0-1-1,0-1 1,23-22-1,-20 14 104,-1 0 0,-2-1-1,0-2 1,-2 0-1,-1-1 1,-1 0-1,15-34 1,-22 40-52,-2 1 0,0-1 0,-2-1 1,0 0-1,-1 0 0,-1 0 1,-2 0-1,0 0 0,-1-1 0,-1 1 1,-4-27-1,3 41-142,0 0 0,-1 0-1,0 0 1,-1 0 0,0 0 0,0 0 0,-1 1 0,0-1-1,0 1 1,0 0 0,-1 1 0,0-1 0,-1 1 0,1 0-1,-7-6 1,2 5 18,1 1 1,-1 0-1,1 0 0,-1 1 0,-1 0 0,1 1 0,-1 0 0,0 0 0,-22-3 1,9 4 6,-1 1 1,1 1 0,-1 1 0,1 1 0,0 1 0,-1 1-1,1 2 1,0 0 0,-36 13 0,-28 19-45,1 4 0,-91 57 0,176-97-232,0-1 0,1 1 0,-1 0 0,0 0 0,1 0 0,-1 0 0,1 1 0,-1-1 0,1 0 0,-1 1 0,1-1 0,0 0 0,0 1 0,0 0 0,0-1 0,0 1 0,0 0 0,0-1 0,0 1 0,1 0 0,-1 0 0,1 0 0,-1 3 0,2-3-216,-1 0 0,1 0-1,0-1 1,1 1 0,-1-1 0,0 1 0,0 0 0,1-1-1,-1 0 1,1 1 0,-1-1 0,1 0 0,-1 0-1,1 0 1,0 0 0,0 0 0,-1 0 0,1-1-1,0 1 1,0 0 0,0-1 0,4 1 0,18 4-11703</inkml:trace>
</inkml:ink>
</file>

<file path=ppt/ink/ink6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41.232"/>
    </inkml:context>
    <inkml:brush xml:id="br0">
      <inkml:brushProperty name="width" value="0.025" units="cm"/>
      <inkml:brushProperty name="height" value="0.025" units="cm"/>
    </inkml:brush>
  </inkml:definitions>
  <inkml:trace contextRef="#ctx0" brushRef="#br0">8 11 12172,'0'0'12635,"-2"-4"-11647,-1-2 826,1 13-659,2 35-232,7 61-464,15 120-3,27 411 743,-21 303-233,-20-675-966,-7-261-1241</inkml:trace>
</inkml:ink>
</file>

<file path=ppt/ink/ink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3.716"/>
    </inkml:context>
    <inkml:brush xml:id="br0">
      <inkml:brushProperty name="width" value="0.025" units="cm"/>
      <inkml:brushProperty name="height" value="0.025" units="cm"/>
    </inkml:brush>
  </inkml:definitions>
  <inkml:trace contextRef="#ctx0" brushRef="#br0">0 1192 12844,'0'0'9796,"13"-16"-8541,24-24-808,3 2 0,1 2 1,1 2-1,71-44 0,98-47-239,6 9 0,254-97 0,480-130-116,-881 319-94,57-19 337,144-30-1,-258 70-312,-4 1-22,1 0 1,-1 0-1,0 0 1,0 1-1,1 1 1,-1 0-1,0 0 1,1 1-1,15 2 1,-24-2-3,-1-1 0,0 0 0,1 1 0,-1-1 0,0 0 0,0 1 0,1-1 0,-1 1 0,0-1 0,0 0 0,0 1 0,0-1 0,0 1 0,1-1 0,-1 1 0,0-1 0,0 1 1,0-1-1,0 0 0,0 1 0,0-1 0,-1 1 0,1-1 0,0 1 0,0-1 0,0 0 0,0 1 0,0-1 0,-1 1 0,1-1 0,0 0 0,0 1 0,-1-1 0,1 0 0,0 1 0,0-1 0,-1 0 0,1 1 0,-1-1 1,-15 16-17,0-5-34,-1-1 1,-1-1 0,0 0 0,0-2-1,-19 6 1,-101 24-2890,128-34 2576,-77 15-3901,4-8-2359</inkml:trace>
</inkml:ink>
</file>

<file path=ppt/ink/ink6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48.230"/>
    </inkml:context>
    <inkml:brush xml:id="br0">
      <inkml:brushProperty name="width" value="0.025" units="cm"/>
      <inkml:brushProperty name="height" value="0.025" units="cm"/>
    </inkml:brush>
  </inkml:definitions>
  <inkml:trace contextRef="#ctx0" brushRef="#br0">8 0 12172,'0'0'7270,"2"69"-6020,-7-34 95,4 10-673,-2 0-447,3 0-65,0-4-64,0-2-32,0-6-64,0-9-737,0-5-800,0-9-1410</inkml:trace>
</inkml:ink>
</file>

<file path=ppt/ink/ink6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48.576"/>
    </inkml:context>
    <inkml:brush xml:id="br0">
      <inkml:brushProperty name="width" value="0.025" units="cm"/>
      <inkml:brushProperty name="height" value="0.025" units="cm"/>
    </inkml:brush>
  </inkml:definitions>
  <inkml:trace contextRef="#ctx0" brushRef="#br0">0 69 15855,'0'0'5733,"59"-8"-4259,-20 1-705,4-3-609,5-1-96,-3-1-1922,-1 1-1858,-6 2-3138</inkml:trace>
</inkml:ink>
</file>

<file path=ppt/ink/ink6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48.953"/>
    </inkml:context>
    <inkml:brush xml:id="br0">
      <inkml:brushProperty name="width" value="0.025" units="cm"/>
      <inkml:brushProperty name="height" value="0.025" units="cm"/>
    </inkml:brush>
  </inkml:definitions>
  <inkml:trace contextRef="#ctx0" brushRef="#br0">1 554 15567,'0'0'3326,"9"-9"-1602,122-125 770,-86 82-2436,-3-1 1,-2-2-1,-2-2 1,57-116-1,-94 171-48,0 0-1,0 1 0,1-1 0,-1 1 1,1-1-1,0 1 0,-1 0 0,1 0 1,0 0-1,0 0 0,-1 0 0,1 0 1,0 0-1,0 0 0,0 1 0,0-1 1,0 1-1,0 0 0,0-1 0,0 1 0,1 0 1,-1 0-1,0 0 0,0 1 0,0-1 1,2 1-1,6-1 8,-9 4 182,0 0-1,-1 0 0,1 1 0,-1-1 0,0 0 1,0 0-1,-1 6 0,-17 84 2121,12-69-2039,1 1-1,1-1 1,0 31 0,11 23-147,0-45-2855,-7-31 895</inkml:trace>
</inkml:ink>
</file>

<file path=ppt/ink/ink6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49.328"/>
    </inkml:context>
    <inkml:brush xml:id="br0">
      <inkml:brushProperty name="width" value="0.025" units="cm"/>
      <inkml:brushProperty name="height" value="0.025" units="cm"/>
    </inkml:brush>
  </inkml:definitions>
  <inkml:trace contextRef="#ctx0" brushRef="#br0">16 0 3203,'0'0'13965,"-15"50"-13004,16-42-352,14-1 288,4-2-1,4-2-63,3 0-192,2-3-33,3 0 65,-6 0-64,4 0-289,-6 0-224,0 0-32,-1-2-1345,-4-3-2531,-2-4-3491</inkml:trace>
</inkml:ink>
</file>

<file path=ppt/ink/ink6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49.820"/>
    </inkml:context>
    <inkml:brush xml:id="br0">
      <inkml:brushProperty name="width" value="0.025" units="cm"/>
      <inkml:brushProperty name="height" value="0.025" units="cm"/>
    </inkml:brush>
  </inkml:definitions>
  <inkml:trace contextRef="#ctx0" brushRef="#br0">86 55 13421,'0'0'5952,"-2"10"-4025,-15 56-104,-2 8-1292,2 0-1,4 1 1,-5 95-1,22-219-254,1 0-1,15-62 0,-1 4-604,-11 61 104,-3 25 172,-2-1 0,1-25-1,-4 46-15,0 4 57,0 0-1,-1 1 1,2-1 0,-1 0-1,0 1 1,0-1 0,1 0-1,0 1 1,0-1 0,0 0-1,0 0 1,3 6 0,-2-6 25,1-1 1,-1 0 0,0 1-1,1-1 1,0 0-1,-1 0 1,1-1 0,0 1-1,0-1 1,0 1-1,0-1 1,0 0 0,0 0-1,1 0 1,-1 0 0,0-1-1,0 1 1,1-1-1,-1 0 1,0 0 0,1 0-1,-1-1 1,0 1-1,0-1 1,1 1 0,-1-1-1,0 0 1,0 0-1,0-1 1,4-1 0,6-3 71,0 0 0,-1-1 1,1 0-1,-1-1 1,18-15-1,0-8 17,-24 24-68,1 0 1,-1 0 0,1 1-1,0 0 1,14-9 0,-21 15-25,0 0 1,1 0-1,-1 0 1,0 0-1,1 0 1,-1 0 0,0 0-1,1 0 1,-1 0-1,0 0 1,1 0-1,-1 0 1,0 0 0,0 0-1,1 0 1,-1 1-1,0-1 1,1 0-1,-1 0 1,0 0 0,1 0-1,-1 1 1,0-1-1,0 0 1,1 0-1,-1 0 1,0 1 0,0-1-1,0 0 1,1 0-1,-1 1 1,0-1-1,0 0 1,0 1 0,0-1-1,0 0 1,0 1-1,0-1 1,1 0-1,-1 1 1,0-1 0,0 0-1,0 1 1,0-1-1,0 0 1,0 1 0,0-1-1,-1 0 1,1 1-1,0 21 118,0-18-48,-4 46 737,-15 65-1,11-71-743,1 0 0,-1 56 1,8-78-397,0 31-1098,0-51 853,1 1-1,-1 0 1,1 0-1,-1 0 1,1-1-1,0 1 1,0 0-1,0-1 1,1 1-1,-1-1 1,1 1-1,-1-1 1,1 0-1,3 4 1,15 4-10531</inkml:trace>
</inkml:ink>
</file>

<file path=ppt/ink/ink6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09.923"/>
    </inkml:context>
    <inkml:brush xml:id="br0">
      <inkml:brushProperty name="width" value="0.025" units="cm"/>
      <inkml:brushProperty name="height" value="0.025" units="cm"/>
    </inkml:brush>
  </inkml:definitions>
  <inkml:trace contextRef="#ctx0" brushRef="#br0">1 1 11339,'0'0'15807,"9"10"-14537,161 179 3081,-99-110-4351,4-2 0,2-5 0,117 85 0,-178-145 0,10 7 0,0 2 0,-2 0 0,0 1 0,27 33 0,-51-55-9,0 0-1,0 0 1,0 0 0,-1 0-1,1 0 1,0 0 0,0 0 0,0 0-1,0 0 1,0 0 0,0 0-1,0 0 1,0 0 0,0 1-1,0-1 1,0 0 0,0 0-1,0 0 1,0 0 0,0 0-1,0 0 1,-1 0 0,1 0 0,0 0-1,0 0 1,0 0 0,0 0-1,0 0 1,0 0 0,0 0-1,0 0 1,0 0 0,0 0-1,0 0 1,0 0 0,0 1-1,0-1 1,0 0 0,0 0 0,0 0-1,0 0 1,0 0 0,0 0-1,-11-6-1140,-12-11-2901,10 8-1944,-2 2-2226</inkml:trace>
</inkml:ink>
</file>

<file path=ppt/ink/ink6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10.252"/>
    </inkml:context>
    <inkml:brush xml:id="br0">
      <inkml:brushProperty name="width" value="0.025" units="cm"/>
      <inkml:brushProperty name="height" value="0.025" units="cm"/>
    </inkml:brush>
  </inkml:definitions>
  <inkml:trace contextRef="#ctx0" brushRef="#br0">0 391 17969,'0'0'1602,"9"9"271,2 2-1200,0 0-1,1-1 0,1 0 0,-1-1 1,1-1-1,1 0 0,0-1 0,0 0 1,0-1-1,1 0 0,-1-1 0,1-1 1,24 3-1,-34-6-587,1-1 0,-1 0-1,0 0 1,0 0 0,0-1 0,0 0 0,0 0 0,0 0-1,0 0 1,0-1 0,0 0 0,-1 0 0,9-5 0,-9 4-43,-1 0 1,0 0-1,0-1 1,0 1-1,0-1 1,-1 1-1,0-1 1,0 0 0,0 0-1,0 0 1,0 0-1,-1-1 1,1 1-1,-1 0 1,0-1-1,0-5 1,1-12-261,0 0-1,-1 1 1,-2-1 0,0 0-1,-6-28 1,-30-106-5187,18 82 723,12 42-13677</inkml:trace>
</inkml:ink>
</file>

<file path=ppt/ink/ink6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34.753"/>
    </inkml:context>
    <inkml:brush xml:id="br0">
      <inkml:brushProperty name="width" value="0.025" units="cm"/>
      <inkml:brushProperty name="height" value="0.025" units="cm"/>
    </inkml:brush>
  </inkml:definitions>
  <inkml:trace contextRef="#ctx0" brushRef="#br0">0 1 8232,'21'26'13155,"7"5"-7544,69 70-3979,-105-108-12846,-16-12 1069,13 11 3579</inkml:trace>
</inkml:ink>
</file>

<file path=ppt/ink/ink6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35.115"/>
    </inkml:context>
    <inkml:brush xml:id="br0">
      <inkml:brushProperty name="width" value="0.025" units="cm"/>
      <inkml:brushProperty name="height" value="0.025" units="cm"/>
    </inkml:brush>
  </inkml:definitions>
  <inkml:trace contextRef="#ctx0" brushRef="#br0">45 156 11659,'0'0'10832,"3"3"-9466,7 6 507,-7-13-460,-10-27 304,-24-43-799,26 63-889,2 5-24,0 1 0,1-1 0,-1 0 0,1 0 0,1 0 0,-2-6 0,32 26-262,-8 2-113,35 21 107,-26-24-2785,0-11-4161,-17-5-1396</inkml:trace>
</inkml:ink>
</file>

<file path=ppt/ink/ink6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15.858"/>
    </inkml:context>
    <inkml:brush xml:id="br0">
      <inkml:brushProperty name="width" value="0.025" units="cm"/>
      <inkml:brushProperty name="height" value="0.025" units="cm"/>
    </inkml:brush>
  </inkml:definitions>
  <inkml:trace contextRef="#ctx0" brushRef="#br0">8 93 11563,'0'0'9769,"-1"-7"-10836,-4-22 207,4 22-229,19 2 1227,3-14-4581,3-1-1585,-2 14 5508,-13 15 13445,9 18-7987,-12-17-3620,94 124 2434,-84-116-3676,0 0 0,1-1 0,1-1 0,39 27 0,-42-40-569,-12-14-3824,-15-18-8090,0 16 1891</inkml:trace>
</inkml:ink>
</file>

<file path=ppt/ink/ink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4.105"/>
    </inkml:context>
    <inkml:brush xml:id="br0">
      <inkml:brushProperty name="width" value="0.025" units="cm"/>
      <inkml:brushProperty name="height" value="0.025" units="cm"/>
    </inkml:brush>
  </inkml:definitions>
  <inkml:trace contextRef="#ctx0" brushRef="#br0">527 54 11179,'0'0'5365,"11"-9"-4250,-2 0-811,-6 6-200,0 0 0,0 0 1,0 0-1,0 0 0,1 1 1,-1-1-1,1 1 0,-1 0 1,1 0-1,0 0 0,0 1 1,0-1-1,0 1 0,0 0 0,0 0 1,8 0-1,-11 1-59,0 0-1,-1 0 1,1 0 0,0 0-1,0 0 1,0 0 0,-1 1 0,1-1-1,0 0 1,0 1 0,-1-1-1,1 0 1,0 1 0,-1-1-1,1 1 1,-1-1 0,1 1 0,0 0-1,-1-1 1,1 1 0,-1-1-1,0 1 1,1 0 0,-1 0-1,1-1 1,-1 1 0,0 0-1,0-1 1,1 1 0,-1 0 0,0 0-1,0 0 1,0-1 0,0 1-1,0 0 1,0 0 0,0 0-1,0-1 1,0 1 0,0 0 0,-1 1-1,-11 39 177,-3-17-95,-1 0-1,-1 0 1,-1-2-1,-1 0 1,-1-1-1,-23 18 1,15-13-76,-123 113 528,-99 100 1940,245-234-2451,2-2-19,-1 0 1,1 0-1,-1 1 0,1 0 0,0-1 0,1 1 1,-1 1-1,1-1 0,-1 0 0,1 0 0,1 1 1,-1-1-1,0 1 0,0 5 0,2-10-45,0 1-1,1-1 1,-1 1-1,0-1 1,0 1-1,0-1 1,1 1-1,-1-1 1,0 1-1,1-1 1,-1 1-1,0-1 1,1 1 0,-1-1-1,1 0 1,-1 1-1,0-1 1,1 0-1,-1 0 1,1 1-1,-1-1 1,1 0-1,-1 0 1,1 1-1,-1-1 1,1 0-1,0 0 1,-1 0-1,1 0 1,-1 0-1,1 0 1,-1 0-1,1 0 1,-1 0-1,2 0 1,20-1 81,0 0 0,0-1-1,-1-1 1,1-1 0,0-1 0,-1-1-1,29-12 1,3 1 20,-25 8-145,975-258-1600,-917 251-1957,-21-1-2204</inkml:trace>
</inkml:ink>
</file>

<file path=ppt/ink/ink6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16.219"/>
    </inkml:context>
    <inkml:brush xml:id="br0">
      <inkml:brushProperty name="width" value="0.025" units="cm"/>
      <inkml:brushProperty name="height" value="0.025" units="cm"/>
    </inkml:brush>
  </inkml:definitions>
  <inkml:trace contextRef="#ctx0" brushRef="#br0">25 276 1634,'0'0'23013,"2"6"-21400,-2-5-1559,0 0 1,0 0 0,0 0 0,0-1 0,0 1 0,0 0 0,1 0 0,-1 0 0,0-1-1,0 1 1,1 0 0,-1 0 0,0-1 0,1 1 0,-1 0 0,1 0 0,-1-1 0,1 1 0,-1-1-1,1 1 1,0 0 0,-1-1 0,1 1 0,0-1 0,-1 1 0,2 0 0,6-22 1457,-2-53 293,-8 53-1579,0 1 0,-1-1 0,-1 0 0,-1 1 0,0 0 0,-12-25 0,4 6-100,18 47-158,0-1 1,1-1-1,-1 1 1,2-1-1,10 9 0,-2-1-2,-5-4-377,1-1 0,-1-1 0,1 0 0,13 6 0,-6-5-1039,-1-1 0,1 0 0,1-2 0,23 6 0,-12-4-6093</inkml:trace>
</inkml:ink>
</file>

<file path=ppt/ink/ink6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2.848"/>
    </inkml:context>
    <inkml:brush xml:id="br0">
      <inkml:brushProperty name="width" value="0.025" units="cm"/>
      <inkml:brushProperty name="height" value="0.025" units="cm"/>
    </inkml:brush>
  </inkml:definitions>
  <inkml:trace contextRef="#ctx0" brushRef="#br0">41 1 9097,'0'0'12529,"-6"9"-11857,1-2-446,1 0-1,0 1 0,1-1 0,0 1 0,0 0 0,0 0 0,1 0 0,1 0 0,-1 0 0,1 0 1,0 17-1,0 87 1380,0 19-1469,3-61-9773,-4-91-869</inkml:trace>
</inkml:ink>
</file>

<file path=ppt/ink/ink6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3.582"/>
    </inkml:context>
    <inkml:brush xml:id="br0">
      <inkml:brushProperty name="width" value="0.025" units="cm"/>
      <inkml:brushProperty name="height" value="0.025" units="cm"/>
    </inkml:brush>
  </inkml:definitions>
  <inkml:trace contextRef="#ctx0" brushRef="#br0">134 440 7207,'0'0'3395,"-9"7"-2402,1-1-713,-48 34 1881,53-38-1534,-1-1 1,0 1 0,1 0 0,-1-1 0,0 0 0,0 0 0,0 0 0,0-1 0,0 1 0,-5-1-1,8 0-506,1-1 0,-1 1 0,0-1 0,0 1 0,0-1 0,1 0 0,-1 1-1,0-1 1,1 0 0,-1 1 0,1-1 0,-1 0 0,1 0 0,-1 1-1,1-1 1,-1 0 0,1 0 0,0 0 0,-1 0 0,1 0 0,0 0-1,0 0 1,0 1 0,-1-1 0,1 0 0,0 0 0,1-1 0,-3-34 550,2 29-488,2-11-131,-1-1 0,2 1 0,1 0 0,0 0-1,1 0 1,1 0 0,0 1 0,2 0 0,0 0 0,1 1-1,0 0 1,19-23 0,-12 18 4,1 2 1,1 0-1,0 1 0,1 0 0,1 2 0,1 0 1,0 2-1,37-20 0,-53 32-55,1-1-1,-1 1 1,1 0 0,-1 0-1,1 1 1,-1 0 0,1 0-1,0 0 1,0 0 0,-1 1 0,1 0-1,0 1 1,0-1 0,0 1-1,-1 0 1,1 0 0,0 1-1,-1 0 1,1 0 0,-1 0-1,0 0 1,5 4 0,8 6 5,-1 1 0,-1 1 0,0 0 0,25 30 0,-29-30-3,1 0-1,0-1 1,1 0-1,0-1 1,1-1-1,19 12 1,-25-19 75,-1-1 0,0-1-1,1 1 1,0-1 0,0-1 0,-1 0 0,1 0-1,0-1 1,0 0 0,0 0 0,0-1 0,0 0-1,0-1 1,11-3 0,12-5 469,0-2 0,44-23 1,-36 16-378,-21 10-304,-9 3-89,1 1-1,0 0 0,0 1 1,1 0-1,-1 0 0,1 1 1,0 1-1,-1 0 0,17 0 1,-28 2 77,0 0 0,1 0 0,-1 0 0,0 0 1,1 0-1,-1 0 0,0 0 0,0 0 0,1 0 1,-1 0-1,0 1 0,0-1 0,1 0 0,-1 0 1,0 0-1,0 0 0,1 1 0,-1-1 0,0 0 1,0 0-1,0 1 0,1-1 0,-1 0 1,0 0-1,0 1 0,0-1 0,0 0 0,0 0 1,0 1-1,1-1 0,-1 0 0,0 1 0,0-1 1,0 0-1,0 0 0,0 1 0,0-1 0,0 0 1,0 1-1,0-1 0,0 0 0,-1 0 0,1 1 1,0-1-1,0 3-2710</inkml:trace>
</inkml:ink>
</file>

<file path=ppt/ink/ink6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3.938"/>
    </inkml:context>
    <inkml:brush xml:id="br0">
      <inkml:brushProperty name="width" value="0.025" units="cm"/>
      <inkml:brushProperty name="height" value="0.025" units="cm"/>
    </inkml:brush>
  </inkml:definitions>
  <inkml:trace contextRef="#ctx0" brushRef="#br0">1 7 15887,'0'0'9801,"8"2"-9742,-3 0-50,0-1-1,0 0 1,0-1-1,0 1 1,0-1-1,0 0 1,0 0-1,0-1 1,0 1-1,0-1 1,0 0 0,0 0-1,0-1 1,6-2-1,-9 3-4,0 0-1,-1 1 1,1-1 0,0 1-1,0 0 1,-1-1 0,1 1-1,0 0 1,0 0-1,0 0 1,-1 0 0,1 1-1,0-1 1,0 0-1,-1 1 1,1-1 0,0 1-1,0 0 1,-1-1 0,1 1-1,-1 0 1,1 0-1,-1 0 1,1 0 0,-1 0-1,1 1 1,-1-1 0,0 0-1,0 0 1,0 1-1,0-1 1,0 1 0,0-1-1,0 1 1,0 0 0,0-1-1,-1 1 1,1 0-1,-1-1 1,1 1 0,-1 0-1,0 3 1,3 11 374,0 0-1,-2 1 1,0 29 0,-1-30 42,-2 43 148,0-37-177,2-1-1,0 1 1,5 31-1,-5-52-378,0 0 0,1 0-1,-1 0 1,0 0 0,1 0-1,-1 0 1,1 0 0,-1-1-1,1 1 1,0 0-1,-1 0 1,1 0 0,0-1-1,-1 1 1,1 0 0,0-1-1,0 1 1,0-1 0,-1 1-1,1-1 1,0 1-1,0-1 1,0 0 0,2 1-1,30 0 80,30-19-1983,-27-1-2545,-18-1-1691,-9 0-1671</inkml:trace>
</inkml:ink>
</file>

<file path=ppt/ink/ink6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4.659"/>
    </inkml:context>
    <inkml:brush xml:id="br0">
      <inkml:brushProperty name="width" value="0.025" units="cm"/>
      <inkml:brushProperty name="height" value="0.025" units="cm"/>
    </inkml:brush>
  </inkml:definitions>
  <inkml:trace contextRef="#ctx0" brushRef="#br0">0 1470 6342,'0'0'15834,"6"-9"-15423,1-3 33,1 1 0,1 1 0,0-1 0,0 2 0,1-1 0,1 1 0,-1 1 0,2 0-1,-1 0 1,1 1 0,24-11 0,-11 11-280,0 2 0,44-4-1,30-7-1428,-41 0 929,-1-4 0,0-1-1,57-32 1,157-100-77,-33 18-818,390-164-780,-198 127 4556,111 14 39,-356 112-3409,318-126 0,-497 170 556,-3 1 38,0 0-1,-1 0 1,1 0 0,0 0-1,-1-1 1,1 1 0,-1 0-1,1-1 1,-1 0 0,0 0-1,0 0 1,0 0 0,0 0-1,0 0 1,0 0 0,0-1 0,-1 1-1,1-1 1,0-2 0,0-12-5118</inkml:trace>
</inkml:ink>
</file>

<file path=ppt/ink/ink6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6.851"/>
    </inkml:context>
    <inkml:brush xml:id="br0">
      <inkml:brushProperty name="width" value="0.025" units="cm"/>
      <inkml:brushProperty name="height" value="0.025" units="cm"/>
    </inkml:brush>
  </inkml:definitions>
  <inkml:trace contextRef="#ctx0" brushRef="#br0">207 20 3491,'21'-20'14443,"-23"34"-7628,-28 43-4520,-8 3-994,-65 79 0,49-69-988,128-157-13958,-39 41 5915</inkml:trace>
</inkml:ink>
</file>

<file path=ppt/ink/ink6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7.228"/>
    </inkml:context>
    <inkml:brush xml:id="br0">
      <inkml:brushProperty name="width" value="0.025" units="cm"/>
      <inkml:brushProperty name="height" value="0.025" units="cm"/>
    </inkml:brush>
  </inkml:definitions>
  <inkml:trace contextRef="#ctx0" brushRef="#br0">203 1 14350,'0'0'8744,"-16"57"-7591,2-20 288,5 7-256,-1 1-544,4 0-128,5-7-225,1 0-224,2-9-64,12-6-1089,1-7-1185,-2-6-609,-8-9-1281</inkml:trace>
  <inkml:trace contextRef="#ctx0" brushRef="#br0" timeOffset="1">0 357 7239,'0'0'20948,"66"27"-20404,-18-40-416,3-2-128,3-4-1345,-5-2-1698,-2-1-1441,-10-2-1922</inkml:trace>
</inkml:ink>
</file>

<file path=ppt/ink/ink6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7.555"/>
    </inkml:context>
    <inkml:brush xml:id="br0">
      <inkml:brushProperty name="width" value="0.025" units="cm"/>
      <inkml:brushProperty name="height" value="0.025" units="cm"/>
    </inkml:brush>
  </inkml:definitions>
  <inkml:trace contextRef="#ctx0" brushRef="#br0">85 0 17392,'0'0'2531,"-8"9"-310,-3 1-1714,1 1 1,1 1 0,0 0 0,-7 13 0,13-20-388,0 0 0,0 0 1,1 0-1,0 1 1,0-1-1,0 1 0,1-1 1,0 1-1,0-1 1,0 1-1,1-1 0,-1 1 1,1 0-1,1 0 1,-1-1-1,3 9 0,-2-13-123,-1 1 0,1-1-1,0 0 1,0 0 0,0 0-1,1-1 1,-1 1 0,0 0-1,0 0 1,0-1 0,1 1 0,-1 0-1,0-1 1,1 1 0,-1-1-1,0 0 1,1 1 0,-1-1-1,1 0 1,-1 0 0,0 0-1,1 0 1,-1 0 0,1 0-1,-1 0 1,1-1 0,-1 1-1,2-1 1,42-12-488,-32 5-84,-1-1 1,0 0-1,0-1 0,-1 0 1,0 0-1,-1-1 0,15-21 1,22-23-520,-60 106 3368,-22 19-1019,21-46-473,1 1-1,1 0 1,1 1 0,2 0-1,0 1 1,-7 44 0,15-70-790,1 0 0,0 0 0,0 1 0,0-1 0,0 0 1,0 0-1,0 0 0,0 0 0,0 0 0,1 1 0,-1-1 0,0 0 0,1 0 0,-1 0 1,1 0-1,-1 0 0,1 0 0,0 1 0,0-2-73,-1 1 1,1-1-1,-1 0 1,1 1-1,-1-1 1,1 0-1,0 0 1,-1 0-1,1 0 1,-1 0-1,1 1 1,0-1-1,-1 0 1,1 0-1,-1 0 1,1-1-1,0 1 1,-1 0-1,1 0 1,-1 0-1,1 0 1,-1 0-1,1-1 1,0 1-1,2-2-695,0 0 0,0 1 0,0-1 0,-1 0 0,1 0 0,-1-1 0,1 1 1,-1-1-1,0 1 0,3-5 0,10-22-9042</inkml:trace>
</inkml:ink>
</file>

<file path=ppt/ink/ink6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7.928"/>
    </inkml:context>
    <inkml:brush xml:id="br0">
      <inkml:brushProperty name="width" value="0.025" units="cm"/>
      <inkml:brushProperty name="height" value="0.025" units="cm"/>
    </inkml:brush>
  </inkml:definitions>
  <inkml:trace contextRef="#ctx0" brushRef="#br0">146 1 21652,'0'0'4261,"-40"75"-3749,19-30 0,2 8 97,-3 1-96,2-2 95,7-4 97,3-7 31,10-10-255,0-10-225,16-10-192,9-7 32,11-4-320,7-4-1409,3-15-2275,3-7-2786</inkml:trace>
</inkml:ink>
</file>

<file path=ppt/ink/ink6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8.282"/>
    </inkml:context>
    <inkml:brush xml:id="br0">
      <inkml:brushProperty name="width" value="0.025" units="cm"/>
      <inkml:brushProperty name="height" value="0.025" units="cm"/>
    </inkml:brush>
  </inkml:definitions>
  <inkml:trace contextRef="#ctx0" brushRef="#br0">12 1 22005,'0'0'7591,"-3"58"-6662,-1-24-449,1 6-255,1 0-193,2 0-193,0-3-607,0-3-642,0-7-1793,0-8-1025,0-6-3139</inkml:trace>
</inkml:ink>
</file>

<file path=ppt/ink/ink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5.228"/>
    </inkml:context>
    <inkml:brush xml:id="br0">
      <inkml:brushProperty name="width" value="0.025" units="cm"/>
      <inkml:brushProperty name="height" value="0.025" units="cm"/>
    </inkml:brush>
  </inkml:definitions>
  <inkml:trace contextRef="#ctx0" brushRef="#br0">0 0 10186,'0'0'14702,"6"67"-12717,-6-27-703,-3 5-225,0 3-193,3 0-639,0-4-193,0-6 0,7-6-64,1-7-865,1-8-384,-7-7-449,1-9-1153,-8-8-4324,-12-10 1250</inkml:trace>
</inkml:ink>
</file>

<file path=ppt/ink/ink6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8.626"/>
    </inkml:context>
    <inkml:brush xml:id="br0">
      <inkml:brushProperty name="width" value="0.025" units="cm"/>
      <inkml:brushProperty name="height" value="0.025" units="cm"/>
    </inkml:brush>
  </inkml:definitions>
  <inkml:trace contextRef="#ctx0" brushRef="#br0">26 334 18834,'0'0'7975,"79"0"-6822,-40-1-480,2-8-449,3-2-192,-8-1-864,-6-3-1443,-9 0-800,-12-2-1120,-9 2-2916</inkml:trace>
  <inkml:trace contextRef="#ctx0" brushRef="#br0" timeOffset="1">1 64 19667,'0'0'9513,"61"-6"-8520,-15-1-577,5-2-352,5 2-288,-4-2-1154,-6 1-2113,-10 0-1954,-9-2-2370</inkml:trace>
</inkml:ink>
</file>

<file path=ppt/ink/ink6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8.957"/>
    </inkml:context>
    <inkml:brush xml:id="br0">
      <inkml:brushProperty name="width" value="0.025" units="cm"/>
      <inkml:brushProperty name="height" value="0.025" units="cm"/>
    </inkml:brush>
  </inkml:definitions>
  <inkml:trace contextRef="#ctx0" brushRef="#br0">135 0 21396,'0'0'2370,"-9"8"465,-8 7-1783,1 0 0,1 1 1,-17 22-1,27-31-954,0 0 0,0 0 0,1 1 1,-1-1-1,2 1 0,-1 0 0,1 0 1,0 1-1,1-1 0,0 0 0,0 1 1,1-1-1,0 11 0,1-19-108,0 1 0,0 0 0,1-1-1,-1 1 1,1 0 0,-1-1 0,1 1 0,-1-1 0,1 1-1,-1-1 1,1 1 0,-1-1 0,1 1 0,0-1 0,-1 1-1,1-1 1,0 0 0,-1 1 0,1-1 0,0 0 0,-1 0-1,1 0 1,0 0 0,0 1 0,-1-1 0,1 0 0,0 0-1,1-1 1,30 2-223,-23-2 99,130 0-3213,-138 1 3356,0 1 0,0-1 1,-1 0-1,1 0 0,0 1 0,-1-1 0,1 0 1,0 1-1,-1-1 0,1 0 0,-1 1 1,1-1-1,-1 1 0,1-1 0,-1 1 0,1-1 1,-1 1-1,1 0 0,-1-1 0,0 1 1,1 0-1,-1-1 0,0 1 0,0 0 0,1-1 1,-1 1-1,0 0 0,0-1 0,0 1 0,0 0 1,0 0-1,0-1 0,0 1 0,0 0 1,0-1-1,0 1 0,0 0 0,0-1 0,-1 1 1,1 0-1,0 0 0,-1-1 0,1 1 0,-15 34 1679,5-24-1379,0 0 0,0-1 0,-1 0 0,-20 14 0,25-20-229,0 0-1,0 0 0,-1-1 1,1 0-1,-1 0 1,0 0-1,0-1 0,0 0 1,0-1-1,0 1 1,-9 0-1,15-3-162,0 1 1,1-1-1,-1 1 0,0-1 1,0 1-1,1-1 1,-1 1-1,1-1 0,-1 0 1,1 1-1,-1-1 0,1 0 1,-1 1-1,1-1 1,-1 0-1,1 0 0,0 1 1,-1-1-1,1 0 0,0 0 1,0 0-1,0 1 1,0-1-1,0 0 0,0 0 1,0 0-1,0 0 0,0 0 1,0 1-1,0-1 0,0 0 1,0 0-1,1 0 1,-1 0-1,8-35-5540,10 2-932,6-5-2846</inkml:trace>
</inkml:ink>
</file>

<file path=ppt/ink/ink6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9.329"/>
    </inkml:context>
    <inkml:brush xml:id="br0">
      <inkml:brushProperty name="width" value="0.025" units="cm"/>
      <inkml:brushProperty name="height" value="0.025" units="cm"/>
    </inkml:brush>
  </inkml:definitions>
  <inkml:trace contextRef="#ctx0" brushRef="#br0">91 0 20852,'0'0'8157,"2"8"-6951,1 2-1064,-1-1-1,-1 1 1,0-1-1,0 1 1,-1 0-1,0-1 1,0 1-1,-1-1 0,-1 1 1,0-1-1,-4 13 1,-20 60 119,12-44-372,1 2 1,3-1 0,1 1 0,1 1 0,-2 47-1,10-87-9,0 0 0,0 0-1,0 0 1,0 0 0,0 1-1,0-1 1,1 0 0,-1 0-1,0 0 1,1 0 0,-1 0-1,0 1 1,1-1-1,-1 0 1,1 0 0,0 0-1,-1 0 1,1-1 0,0 1-1,-1 0 1,1 0 0,0 0-1,0 0 1,0-1-1,0 1 1,0 0 0,0-1-1,0 1 1,1 0 0,0-1-363,0 0 0,0 0 0,-1 0 0,1 0 0,0 0 0,-1 0 0,1 0 1,0-1-1,-1 1 0,1-1 0,0 1 0,-1-1 0,1 0 0,-1 1 0,1-1 0,-1 0 0,1 0 1,-1 0-1,1 0 0,0-2 0,20-22-11320</inkml:trace>
</inkml:ink>
</file>

<file path=ppt/ink/ink6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4:59.671"/>
    </inkml:context>
    <inkml:brush xml:id="br0">
      <inkml:brushProperty name="width" value="0.025" units="cm"/>
      <inkml:brushProperty name="height" value="0.025" units="cm"/>
    </inkml:brush>
  </inkml:definitions>
  <inkml:trace contextRef="#ctx0" brushRef="#br0">164 1 18321,'0'0'2290,"-6"12"150,-40 80 1450,22-40-1012,-58 93 1,82-144-2877,-1-1 0,1 1 0,-1-1 0,1 0 0,-1 1 1,1-1-1,0 1 0,-1-1 0,1 1 0,0 0 0,-1-1 1,1 1-1,0-1 0,0 1 0,0-1 0,0 1 0,-1 0 1,1-1-1,0 1 0,0 0 0,0-1 0,0 1 0,0-1 1,0 1-1,1 0 0,-1-1 0,0 1 0,0-1 1,0 1-1,0 0 0,1 0 0,19 3 15,29-15-34,-9-2-550,0-3 0,-1 0-1,59-36 1,-85 42-3537,-5 0-1881,2-4-4783</inkml:trace>
</inkml:ink>
</file>

<file path=ppt/ink/ink6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00.046"/>
    </inkml:context>
    <inkml:brush xml:id="br0">
      <inkml:brushProperty name="width" value="0.025" units="cm"/>
      <inkml:brushProperty name="height" value="0.025" units="cm"/>
    </inkml:brush>
  </inkml:definitions>
  <inkml:trace contextRef="#ctx0" brushRef="#br0">104 119 23062,'0'0'8472,"-3"10"-8082,-39 96 50,26-69-239,-24 78 1,40-114-202,-1-1 0,1 1 0,0 0 0,-1 0 0,1 0 0,0 0 0,0 0 0,0 0 0,0 0 0,0 0 0,0 0 0,0 0 0,0 0 0,0-1 0,0 1 0,1 0 0,-1 0 0,0 0 0,1 1 0,11-7 0,16-27 0,-16 14-24,-2-1 1,1-1-1,-2 0 1,-1 0-1,0-1 1,-2 0-1,0 0 0,-1 0 1,-1-1-1,-2 0 1,1-33-1,-6 87 67,2-28-28,0 0 0,1 1 0,0-1 0,-1 0 0,1 0 0,0 1 0,1-1 0,-1 0 0,2 6 0,-1-8-12,0-1 0,0 1 1,1-1-1,-1 1 0,0-1 1,1 1-1,-1-1 0,1 0 1,-1 0-1,1 1 0,-1-1 1,1 0-1,0 0 0,0-1 1,-1 1-1,1 0 0,0-1 1,0 1-1,0-1 1,0 1-1,0-1 0,0 0 1,0 0-1,0 0 0,0 0 1,2 0-1,3 0-3,1-1 0,-1 0 0,1 0 0,-1 0 0,0-1 0,0 0 0,0-1 0,0 1 0,0-1 0,0-1 0,0 1 0,-1-1 0,0 0 0,11-9 0,4-7 0,0-1 0,27-34 0,-10 11 0,-28 36 0,-6 11 0,-5 24 0,-15 34 0,7-37 0,2 0 0,0 0 0,2 1 0,1 0 0,1 0 0,1 0 0,1 0 0,3 36 0,-2-59-197,0 0-1,1 0 1,0-1 0,-1 1 0,1 0-1,0 0 1,0-1 0,0 1 0,0 0-1,0-1 1,0 1 0,0-1-1,0 0 1,1 1 0,1 1 0,-2-3 22,0 1-1,0-1 1,0 0 0,-1 1 0,1-1 0,0 0 0,0 0 0,0 1 0,0-1-1,0 0 1,-1 0 0,1 0 0,0 0 0,0 0 0,0 0 0,0 0 0,0-1-1,0 1 1,0 0 0,-1 0 0,1-1 0,0 1 0,0 0 0,0-1 0,-1 1 0,1-1-1,0 1 1,0-1 0,-1 0 0,1 1 0,0-1 0,-1 1 0,1-1 0,-1 0-1,1 0 1,0-1 0,14-22-7678</inkml:trace>
</inkml:ink>
</file>

<file path=ppt/ink/ink6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00.376"/>
    </inkml:context>
    <inkml:brush xml:id="br0">
      <inkml:brushProperty name="width" value="0.025" units="cm"/>
      <inkml:brushProperty name="height" value="0.025" units="cm"/>
    </inkml:brush>
  </inkml:definitions>
  <inkml:trace contextRef="#ctx0" brushRef="#br0">290 1 21717,'0'0'7687,"33"67"-4708,-17-33-2595,-1 7-384,-3 7 0,-3 10 0,-9 7 0,0 11 0,-23 10 0,-13 2 0,-14 2 0,-13-3 0,-6-10 0,0-17-2018,5-20-10698</inkml:trace>
</inkml:ink>
</file>

<file path=ppt/ink/ink6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06.372"/>
    </inkml:context>
    <inkml:brush xml:id="br0">
      <inkml:brushProperty name="width" value="0.025" units="cm"/>
      <inkml:brushProperty name="height" value="0.025" units="cm"/>
    </inkml:brush>
  </inkml:definitions>
  <inkml:trace contextRef="#ctx0" brushRef="#br0">79 337 7847,'0'0'3913,"-6"10"-336,-39 67 1641,18-15 2131,26-61-6116,5-12 1281,17-28-2298,1 1 0,2 2 0,2 0 0,31-33 0,-16 20-180,-12 12-36,4-2 0,53-84 0,-83 113-2344,-13 17-2992,-7 4-1942,7-10-1114</inkml:trace>
</inkml:ink>
</file>

<file path=ppt/ink/ink6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06.727"/>
    </inkml:context>
    <inkml:brush xml:id="br0">
      <inkml:brushProperty name="width" value="0.025" units="cm"/>
      <inkml:brushProperty name="height" value="0.025" units="cm"/>
    </inkml:brush>
  </inkml:definitions>
  <inkml:trace contextRef="#ctx0" brushRef="#br0">1 187 14478,'0'0'12577,"1"-8"-11595,2-1-862,0 0 0,1 0-1,0 1 1,0-1 0,1 1 0,0 0-1,1 0 1,-1 1 0,2 0 0,11-12-1,-8 9-41,1 0 0,0 1-1,0 1 1,1 0-1,0 0 1,1 1-1,18-7 1,-30 13-30,1 1-1,0-1 1,0 1-1,0-1 1,0 1 0,0 0-1,0 0 1,0-1-1,0 2 1,0-1 0,0 0-1,0 0 1,0 1 0,0-1-1,0 1 1,0-1-1,0 1 1,0 0 0,-1 0-1,1 0 1,0 0-1,0 0 1,-1 0 0,1 0-1,-1 1 1,1-1-1,-1 1 1,0-1 0,1 1-1,-1-1 1,0 1-1,1 2 1,4 7 103,0 0 1,-1 1-1,-1-1 0,5 17 0,-1-2 58,15 43 53,-13-36-348,2 0 1,17 36-1,-24-62-265,-3-4-1548,0 0-2689</inkml:trace>
</inkml:ink>
</file>

<file path=ppt/ink/ink6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19.214"/>
    </inkml:context>
    <inkml:brush xml:id="br0">
      <inkml:brushProperty name="width" value="0.025" units="cm"/>
      <inkml:brushProperty name="height" value="0.025" units="cm"/>
    </inkml:brush>
  </inkml:definitions>
  <inkml:trace contextRef="#ctx0" brushRef="#br0">102 33 6983,'0'0'18673,"-2"11"-18240,-4 49 101,3 0 1,4 62 0,-4 91 1929,0-164-2045,3-37-327,3-33-54,5-64 32,-4 0-1,-3 0 1,-14-123-1,11 195-67,1 8 4,1-1 1,-1 0-1,-1 0 0,1 0 0,-1 0 1,0 1-1,0-1 0,-6-9 1,8 15-4,0-1-1,0 1 1,0 0 0,-1 0 0,1 0 0,0 0 0,0 0 0,0 0 0,-1 0-1,1-1 1,0 1 0,0 0 0,0 0 0,-1 0 0,1 0 0,0 0 0,0 0-1,0 0 1,-1 0 0,1 0 0,0 0 0,0 0 0,0 0 0,-1 0 0,1 0-1,0 0 1,0 0 0,0 0 0,-1 0 0,1 1 0,0-1 0,0 0 0,0 0-1,-1 0 1,1 0 0,0 0 0,0 0 0,0 1 0,0-1 0,0 0 0,-1 0-1,1 0 1,0 0 0,0 1 0,0-1 0,0 0 0,0 0 0,0 0 0,0 1-1,0-1 1,0 0 0,0 0 0,0 0 0,0 1 0,0-1 0,0 0 0,0 0-1,0 0 1,0 1 0,0-1 0,0 0 0,0 0 0,0 1 0,0-1 0,-5 30-15,1-1 1,-1 47 0,1-6 29,-13 83 98,-7 157 504,39-397-8131,-14 33 1228,-1-2-4474</inkml:trace>
</inkml:ink>
</file>

<file path=ppt/ink/ink6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19.857"/>
    </inkml:context>
    <inkml:brush xml:id="br0">
      <inkml:brushProperty name="width" value="0.025" units="cm"/>
      <inkml:brushProperty name="height" value="0.025" units="cm"/>
    </inkml:brush>
  </inkml:definitions>
  <inkml:trace contextRef="#ctx0" brushRef="#br0">30 0 11627,'0'0'10421,"-4"11"-9573,-2 8-626,1 1 0,1 0-1,0 0 1,0 34 0,2 99 644,3-71-171,-3 180 1440,21-341-2413,-4-17 86,1-8-275,40-143 0,-53 236 466,-2 7-2,0 0 0,0 0-1,1 0 1,-1 0 0,1 0-1,0 0 1,0 0 0,0 1-1,1-1 1,4-4 0,-7 8-1,0-1 1,0 1-1,0 0 1,0 0 0,1 0-1,-1 0 1,0 0 0,0 0-1,0 0 1,1-1 0,-1 1-1,0 0 1,0 0-1,1 0 1,-1 0 0,0 0-1,0 0 1,0 0 0,1 0-1,-1 0 1,0 0-1,0 0 1,1 0 0,-1 0-1,0 1 1,0-1 0,0 0-1,1 0 1,-1 0 0,0 0-1,0 0 1,0 0-1,1 0 1,-1 1 0,0-1-1,0 0 1,0 0 0,0 0-1,0 0 1,1 1 0,-1-1-1,0 0 1,0 0-1,0 0 1,0 1 0,6 17-74,-2 21 81,-4-36 5,5 74-142,6 86 410,2-56-3998,-11-93-2055</inkml:trace>
</inkml:ink>
</file>

<file path=ppt/ink/ink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5.584"/>
    </inkml:context>
    <inkml:brush xml:id="br0">
      <inkml:brushProperty name="width" value="0.025" units="cm"/>
      <inkml:brushProperty name="height" value="0.025" units="cm"/>
    </inkml:brush>
  </inkml:definitions>
  <inkml:trace contextRef="#ctx0" brushRef="#br0">0 92 14446,'0'0'13709,"85"-39"-12684,-27 34-257,10-2-191,3-2-257,1 0-256,-8 0-576,-8 1-2851,-12 2-4485</inkml:trace>
</inkml:ink>
</file>

<file path=ppt/ink/ink6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0.768"/>
    </inkml:context>
    <inkml:brush xml:id="br0">
      <inkml:brushProperty name="width" value="0.025" units="cm"/>
      <inkml:brushProperty name="height" value="0.025" units="cm"/>
    </inkml:brush>
  </inkml:definitions>
  <inkml:trace contextRef="#ctx0" brushRef="#br0">3 149 13453,'0'0'3555,"-1"-8"-1868,0 5-1571,1 0-1,-1-1 1,1 1-1,0 0 1,0 0 0,0-1-1,1 1 1,-1 0-1,1 0 1,0 0 0,0 0-1,0 0 1,0-1-1,0 2 1,1-1 0,-1 0-1,1 0 1,0 0-1,0 1 1,0-1 0,0 1-1,0-1 1,0 1 0,1 0-1,-1 0 1,1 0-1,0 0 1,3-1 0,8-5 5,0 0 1,0 1 0,1 0 0,0 2 0,0-1 0,0 2-1,0 0 1,1 1 0,28-2 0,-32 4-164,0 1 0,0 0 0,1 0 0,-1 2 0,0-1 0,0 2 0,0-1 0,-1 2 0,1 0 0,-1 0 0,0 1 0,0 0-1,14 9 1,-20-9 51,1-1 0,-1 0 0,1-1 0,0 1 0,-1-1 0,2 0 0,-1 0 0,0-1 0,0 0 0,1 0 0,-1-1 0,1 0 0,0 0 0,-1 0 0,1-1 0,0 0 0,-1 0 0,1 0 0,0-1 0,-1 0 0,1-1 0,-1 1 0,1-1 0,11-5 0,13-8 45,-7 3-38,43-16 0,-61 26-21,1 0 0,-1 1 0,1-1 0,0 1 0,0 1 0,-1-1 0,1 1 0,0 0 0,0 1 0,-1-1 0,1 1 0,6 2 0,-9-1 40,-1 0 1,1 0-1,-1 1 1,0-1-1,0 1 0,0 0 1,0 0-1,0 0 0,-1 0 1,1 0-1,3 7 1,-4-7 50,1 1 1,-1 0 0,1-1-1,0 0 1,0 1 0,0-1 0,8 5-1,-10-7-61,0-1-1,1 0 0,-1 1 0,1-1 1,-1 0-1,1 0 0,-1 1 1,0-1-1,1 0 0,-1-1 1,1 1-1,-1 0 0,1 0 0,-1-1 1,0 1-1,1 0 0,-1-1 1,0 0-1,1 1 0,-1-1 0,0 0 1,0 1-1,1-1 0,-1 0 1,0 0-1,0 0 0,0 0 1,0 0-1,1-2 0,1 0 5,-1 1 1,1-1-1,0 1 0,0 0 0,0 1 1,0-1-1,0 0 0,0 1 0,0-1 1,6-1-1,-8 3-163,0 0 1,0 0-1,0 0 1,-1 0-1,1 0 1,0 0-1,0 0 1,0 0-1,-1 0 1,1 1-1,0-1 1,0 0-1,0 0 1,-1 1-1,1-1 1,0 0-1,-1 1 1,1-1-1,1 2 1,-1-1-428,0 0 0,-1 0 0,1 0 0,0 0 0,-1 0 0,1 1 1,-1-1-1,1 0 0,-1 0 0,0 1 0,1-1 0,-1 0 0,0 1 0,0-1 1,0 0-1,0 2 0</inkml:trace>
</inkml:ink>
</file>

<file path=ppt/ink/ink6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1.455"/>
    </inkml:context>
    <inkml:brush xml:id="br0">
      <inkml:brushProperty name="width" value="0.025" units="cm"/>
      <inkml:brushProperty name="height" value="0.025" units="cm"/>
    </inkml:brush>
  </inkml:definitions>
  <inkml:trace contextRef="#ctx0" brushRef="#br0">0 1289 12011,'0'0'5205,"13"-10"-4073,50-42 29,2 4-1,2 2 1,110-55-1,-143 84-1137,0 2 0,1 2 0,0 0 0,1 3 0,1 1 0,-1 2 0,1 1 0,0 2 0,1 2 0,50 2 0,-69 3-41,-1 2-1,1-1 0,-1 2 0,-1 0 0,1 2 1,28 15-1,-29-14 91,-1 0 0,1-2-1,0 0 1,0-1 0,1 0 0,0-2 0,20 4-1,-15-8 151,1 0 0,-1-1 0,1-1 0,-1-1 0,33-9 0,111-43-176,-90 28 34,-50 18-20,99-34-579,154-32 0,-240 67 707,0 2-1,1 2 1,0 1-1,0 2 1,0 2-1,0 2 1,0 1-1,50 13 1,19 13 432,-37-8-250,1-3-1,1-4 0,123 10 1,-92-25-302,0-4 0,0-5 0,146-31 0,-103 10 668,330-73 2233,-415 85-2914,-1-4 1,0-2-1,-2-3 1,-1-2-1,-1-3 0,56-41 1,305-259-1276,-408 321 1139,120-97-1854,-88 75-1251,1 3-3571,-32 22-3701</inkml:trace>
</inkml:ink>
</file>

<file path=ppt/ink/ink6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3.110"/>
    </inkml:context>
    <inkml:brush xml:id="br0">
      <inkml:brushProperty name="width" value="0.025" units="cm"/>
      <inkml:brushProperty name="height" value="0.025" units="cm"/>
    </inkml:brush>
  </inkml:definitions>
  <inkml:trace contextRef="#ctx0" brushRef="#br0">175 46 18321,'0'0'3839,"-5"5"-3642,-2 0 334,3-2-13,0 0 0,1 0 1,-1 0-1,1 1 0,0-1 0,-1 1 0,-3 5 1,8-32 1638,-1 22-2037,-1-1-1,1 1 0,0 0 0,-1-1 0,1 1 1,0 0-1,0-1 0,0 1 0,0 0 0,0-1 0,0 1 1,0 0-1,1-1 0,-1 1 0,0 0 0,1-1 1,-1 1-1,1 0 0,0 0 0,-1 0 0,1-1 0,0 1 1,0 0-1,-1 0 0,1 0 0,0 0 0,0 0 1,0 1-1,2-2 0,31-25-119,-32 68 0,-4 9 0,-2 0 0,-2 0 0,-3 0 0,-21 72 0,-84 184 0,114-305-51,-1-1 0,1 1 0,0 0-1,0 0 1,0 0 0,0-1 0,-1 1 0,1 0 0,0 0 0,-1-1-1,1 1 1,-1 0 0,1-1 0,-1 1 0,1 0 0,-1-1 0,1 1-1,-1-1 1,0 1 0,1-1 0,-1 1 0,0-1 0,1 1 0,-2 0-1,-1-21-3016,8-40-3837,-4 58 6669,7-57-5508,3-11-2552</inkml:trace>
</inkml:ink>
</file>

<file path=ppt/ink/ink6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3.442"/>
    </inkml:context>
    <inkml:brush xml:id="br0">
      <inkml:brushProperty name="width" value="0.025" units="cm"/>
      <inkml:brushProperty name="height" value="0.025" units="cm"/>
    </inkml:brush>
  </inkml:definitions>
  <inkml:trace contextRef="#ctx0" brushRef="#br0">1 1 14157,'0'0'11579,"7"15"-9748,4 9-1254,-1 1 0,-1 0-1,9 39 1,-4-12-462,2-1 0,2-1 1,3 0-1,1-1 0,36 55 1,-45-81-397,-10-16-573,13 25-715,-12-16-2493,-7-3-5303,-6-8-4686</inkml:trace>
</inkml:ink>
</file>

<file path=ppt/ink/ink6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3.769"/>
    </inkml:context>
    <inkml:brush xml:id="br0">
      <inkml:brushProperty name="width" value="0.025" units="cm"/>
      <inkml:brushProperty name="height" value="0.025" units="cm"/>
    </inkml:brush>
  </inkml:definitions>
  <inkml:trace contextRef="#ctx0" brushRef="#br0">0 416 18065,'0'0'11755,"68"-58"-10345,-24 26-738,8-1-544,0-2-128,-3 0-608,-3 3-866,-8 2-1248,-7-1-1186,-9 1-320,-7-1-641,-9-2-127,-3-3-2243</inkml:trace>
</inkml:ink>
</file>

<file path=ppt/ink/ink6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4.129"/>
    </inkml:context>
    <inkml:brush xml:id="br0">
      <inkml:brushProperty name="width" value="0.025" units="cm"/>
      <inkml:brushProperty name="height" value="0.025" units="cm"/>
    </inkml:brush>
  </inkml:definitions>
  <inkml:trace contextRef="#ctx0" brushRef="#br0">18 454 11147,'0'0'8082,"-2"8"-5819,-3 12-1523,1-1 0,1 1 0,1 0 0,1 0 1,0 0-1,1 0 0,4 23 0,-4-42-717,1 0 1,-1 1-1,0-1 1,1 1 0,-1-1-1,1 0 1,0 1 0,-1-1-1,1 0 1,0 0-1,0 0 1,0 0 0,-1 1-1,1-1 1,0 0 0,1 0-1,-1-1 1,0 1 0,0 0-1,0 0 1,0 0-1,1-1 1,-1 1 0,0-1-1,1 1 1,-1-1 0,0 1-1,1-1 1,-1 0-1,1 0 1,-1 0 0,1 0-1,-1 0 1,0 0 0,1 0-1,-1 0 1,1 0-1,-1-1 1,0 1 0,1 0-1,-1-1 1,0 0 0,1 1-1,-1-1 1,2-1-1,4-1-1,-2-1 0,1 0-1,0 0 1,-1 0-1,1-1 1,-1 1 0,-1-1-1,6-7 1,3-7-567,-2-1 0,0-1 0,15-40 1,-9 19-32,-17 42 570,0-1-1,0 1 1,0 0 0,0 0-1,0-1 1,0 1-1,0 0 1,0 0-1,0-1 1,0 1 0,0 0-1,0 0 1,0 0-1,0-1 1,0 1 0,0 0-1,0 0 1,1 0-1,-1-1 1,0 1-1,0 0 1,0 0 0,0 0-1,0-1 1,1 1-1,-1 0 1,0 0 0,0 0-1,0 0 1,1 0-1,-1 0 1,0-1-1,0 1 1,0 0 0,1 0-1,-1 0 1,0 0-1,0 0 1,1 0-1,-1 0 1,0 0 0,0 0-1,1 0 1,-1 0-1,0 0 1,0 0 0,0 0-1,1 0 1,2 15-101,-1 29 363,-2-42-214,0 247 2505,4-204-1868,-4-44-791,0 1 0,1-1-1,-1 0 1,0 0 0,1 1 0,-1-1 0,1 0 0,-1 0 0,1 0-1,-1 1 1,1-1 0,0 0 0,0 0 0,-1 0 0,1 0 0,0 0-1,0 0 1,0-1 0,0 1 0,0 0 0,0 0 0,1-1 0,-1 1-1,0 0 1,0-1 0,0 1 0,1-1 0,-1 0 0,3 1 0,3-3-3914,-1-9-2572</inkml:trace>
  <inkml:trace contextRef="#ctx0" brushRef="#br0" timeOffset="1">452 1 23254,'-3'8'1169,"-16"52"1853,-11 67 1,25-99-2817,2 0 0,0 1 0,2-1 0,1 1 1,4 30-1,-3-51-190,1-1 0,-1 1 0,1-1 1,1 0-1,-1 1 0,1-1 0,1 0 0,-1-1 1,1 1-1,0-1 0,1 1 0,-1-1 0,1-1 1,8 8-1,-11-11-175,1 0-1,0 1 1,1-1 0,-1-1 0,0 1 0,1 0-1,-1-1 1,1 0 0,-1 0 0,1 0-1,-1 0 1,1 0 0,0-1 0,0 1 0,-1-1-1,1 0 1,0-1 0,0 1 0,-1 0 0,1-1-1,0 0 1,-1 0 0,1 0 0,-1 0 0,1-1-1,-1 1 1,0-1 0,1 0 0,-1 0-1,4-4 1,2 0-1787,-1-1 1,-1 0-1,0-1 0,0 1 0,12-18 0,6-13-8715</inkml:trace>
</inkml:ink>
</file>

<file path=ppt/ink/ink6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4.460"/>
    </inkml:context>
    <inkml:brush xml:id="br0">
      <inkml:brushProperty name="width" value="0.025" units="cm"/>
      <inkml:brushProperty name="height" value="0.025" units="cm"/>
    </inkml:brush>
  </inkml:definitions>
  <inkml:trace contextRef="#ctx0" brushRef="#br0">79 8 17649,'0'0'8925,"-1"9"-7633,-35 160 1268,21-112-2294,-12 100-1,45-225-14540,-11 19 4127</inkml:trace>
  <inkml:trace contextRef="#ctx0" brushRef="#br0" timeOffset="1">89 0 17264,'0'0'9449,"7"71"-7751,-4-34-513,6 1-384,2-1-321,2-5-352,3-1-96,2-6 0,-3-5-384,0-3-417,-1-5-640,-4-2-865,-3-3-1025,-4-3-769</inkml:trace>
</inkml:ink>
</file>

<file path=ppt/ink/ink6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4.789"/>
    </inkml:context>
    <inkml:brush xml:id="br0">
      <inkml:brushProperty name="width" value="0.025" units="cm"/>
      <inkml:brushProperty name="height" value="0.025" units="cm"/>
    </inkml:brush>
  </inkml:definitions>
  <inkml:trace contextRef="#ctx0" brushRef="#br0">71 52 11883,'0'0'6823,"-62"18"-4229,53-13 1506,18-5-3203,12 0 0,4-9 224,4-3-224,1 0-193,2-3-287,-10 6-289,-1 0-96,-6 4-1313,-8 1-3043</inkml:trace>
</inkml:ink>
</file>

<file path=ppt/ink/ink6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5.600"/>
    </inkml:context>
    <inkml:brush xml:id="br0">
      <inkml:brushProperty name="width" value="0.025" units="cm"/>
      <inkml:brushProperty name="height" value="0.025" units="cm"/>
    </inkml:brush>
  </inkml:definitions>
  <inkml:trace contextRef="#ctx0" brushRef="#br0">0 1 17777,'0'0'9929,"16"54"-8904,-5-37-544,1 1-257,1 0-64,3-3-96,-1 0-32,-2-3 0,-3-3-96,-2-1-352,-2-3-609,-6-3-1281,-10-1-8617</inkml:trace>
</inkml:ink>
</file>

<file path=ppt/ink/ink6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5.945"/>
    </inkml:context>
    <inkml:brush xml:id="br0">
      <inkml:brushProperty name="width" value="0.025" units="cm"/>
      <inkml:brushProperty name="height" value="0.025" units="cm"/>
    </inkml:brush>
  </inkml:definitions>
  <inkml:trace contextRef="#ctx0" brushRef="#br0">2 0 9417,'0'0'16597,"2"9"-15887,2 19-519,-1 1 1,-2-1-1,0 1 1,-3-1-1,-4 33 1,1-7-359,8-44-4044,7-19-2313,0-12-3176</inkml:trace>
</inkml:ink>
</file>

<file path=ppt/ink/ink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112"/>
    </inkml:context>
    <inkml:brush xml:id="br0">
      <inkml:brushProperty name="width" value="0.025" units="cm"/>
      <inkml:brushProperty name="height" value="0.025" units="cm"/>
    </inkml:brush>
  </inkml:definitions>
  <inkml:trace contextRef="#ctx0" brushRef="#br0">339 1 11147,'0'0'15032,"-3"10"-13649,-5 14-987,-2 0 0,-1 0 0,0-1 1,-2-1-1,-17 23 0,-92 114 564,71-94-822,-12 8 90,52-60-2878,5-7-3512,26-35 642,7-12-2829</inkml:trace>
</inkml:ink>
</file>

<file path=ppt/ink/ink6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6.339"/>
    </inkml:context>
    <inkml:brush xml:id="br0">
      <inkml:brushProperty name="width" value="0.025" units="cm"/>
      <inkml:brushProperty name="height" value="0.025" units="cm"/>
    </inkml:brush>
  </inkml:definitions>
  <inkml:trace contextRef="#ctx0" brushRef="#br0">121 1 17264,'0'0'5894,"-9"3"-3876,3 0-1837,-1 1 0,1 0-1,0 0 1,0 1 0,0-1 0,0 1 0,1 0 0,0 1 0,0 0 0,1-1-1,-1 1 1,1 1 0,0-1 0,1 1 0,0-1 0,-4 11 0,2-6-39,1 1 0,0 1 1,1-1-1,0 0 1,1 1-1,1-1 0,0 1 1,0 13-1,2-24-142,0-1 0,-1 0 0,1 1 0,0-1 0,0 0 0,0 0 0,0 1 0,0-1 0,0 0 0,0 0 0,0 0 0,0 0 0,0 0 0,1-1 0,-1 1 0,0 0 0,1-1 0,-1 1 0,1 0 0,-1-1 0,0 0 0,1 1 0,-1-1 0,1 0 0,-1 0 0,1 0 0,-1 0 0,1 0 0,0 0 0,1 0 0,59-1-335,-55 0 243,29-2-319,-24 1 370,1 1 0,0 0 0,0 1 0,0 0 0,23 4 0,-35-4 77,0 0 0,1 1 0,-1-1-1,0 1 1,1-1 0,-1 1 0,0-1-1,0 1 1,0 0 0,1 0 0,-1 0 0,0 0-1,0 0 1,0 0 0,0 0 0,-1 0-1,1 0 1,0 0 0,0 0 0,-1 0 0,1 1-1,0-1 1,-1 0 0,1 1 0,-1-1-1,0 0 1,1 1 0,-1-1 0,0 1 0,0-1-1,0 0 1,0 1 0,0-1 0,0 1-1,0-1 1,-1 0 0,1 1 0,0-1 0,-1 0-1,1 1 1,-1-1 0,0 0 0,1 0-1,-1 1 1,0-1 0,-1 2 0,-2 4 177,0-1 1,-1 1-1,1-1 1,-1 0-1,0 0 1,-12 10 0,-29 14 375,43-29-706,1 0 0,0 1 0,-1-1 0,1 0 0,-1 0 0,1 0 0,-1-1 0,1 1 0,-1 0 0,0-1 0,1 0 0,-1 0 0,0 1 0,1-2 0,-1 1 0,0 0 0,-3-1 0,2-9-3630,3-10-3043</inkml:trace>
</inkml:ink>
</file>

<file path=ppt/ink/ink6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6.998"/>
    </inkml:context>
    <inkml:brush xml:id="br0">
      <inkml:brushProperty name="width" value="0.025" units="cm"/>
      <inkml:brushProperty name="height" value="0.025" units="cm"/>
    </inkml:brush>
  </inkml:definitions>
  <inkml:trace contextRef="#ctx0" brushRef="#br0">0 1 7623,'0'0'13725,"1"10"-11397,3 68 828,25 128 1,-11-123-4157,42 120 0,-52-178-975,-3-10-1163,0-1-5853</inkml:trace>
</inkml:ink>
</file>

<file path=ppt/ink/ink6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7.419"/>
    </inkml:context>
    <inkml:brush xml:id="br0">
      <inkml:brushProperty name="width" value="0.025" units="cm"/>
      <inkml:brushProperty name="height" value="0.025" units="cm"/>
    </inkml:brush>
  </inkml:definitions>
  <inkml:trace contextRef="#ctx0" brushRef="#br0">68 1 16303,'0'0'4575,"-3"12"-4019,-28 184 3341,7-22-1500,21-158-2769,-2 8 1187,4-18-3756,0-25-11399</inkml:trace>
</inkml:ink>
</file>

<file path=ppt/ink/ink6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7.779"/>
    </inkml:context>
    <inkml:brush xml:id="br0">
      <inkml:brushProperty name="width" value="0.025" units="cm"/>
      <inkml:brushProperty name="height" value="0.025" units="cm"/>
    </inkml:brush>
  </inkml:definitions>
  <inkml:trace contextRef="#ctx0" brushRef="#br0">1 1 5765,'0'0'21509,"9"0"-20329,-2 0-1097,1 1 1,-1 0-1,1 0 1,-1 1-1,1 0 1,-1 0-1,0 0 1,0 1-1,0 1 1,0-1-1,0 1 1,-1 0-1,12 9 1,-6-4-564,59 51 924,-44-24-2797,-25-33 1608,-1 0 0,1 0 0,-1 0 0,0 1 0,0-1 0,0 0 0,0 1 0,-1-1 0,1 6 0,-8-8-10519</inkml:trace>
</inkml:ink>
</file>

<file path=ppt/ink/ink6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8.120"/>
    </inkml:context>
    <inkml:brush xml:id="br0">
      <inkml:brushProperty name="width" value="0.025" units="cm"/>
      <inkml:brushProperty name="height" value="0.025" units="cm"/>
    </inkml:brush>
  </inkml:definitions>
  <inkml:trace contextRef="#ctx0" brushRef="#br0">0 395 14125,'0'0'12076,"54"-25"-10731,-28 7-993,2 1-288,-3 1-480,1-1-1890,-7 4-2114,-4 0-2595</inkml:trace>
  <inkml:trace contextRef="#ctx0" brushRef="#br0" timeOffset="0.99">269 0 6854,'0'0'18194,"21"69"-17874,-11-36-192,3 4-128,-1-3-1057,2-1-769,-2-6-992,-1-2-930,-6-7-2081</inkml:trace>
</inkml:ink>
</file>

<file path=ppt/ink/ink6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8.495"/>
    </inkml:context>
    <inkml:brush xml:id="br0">
      <inkml:brushProperty name="width" value="0.025" units="cm"/>
      <inkml:brushProperty name="height" value="0.025" units="cm"/>
    </inkml:brush>
  </inkml:definitions>
  <inkml:trace contextRef="#ctx0" brushRef="#br0">22 171 12011,'0'0'3444,"-4"-10"58,-12-34-166,16 42-3118,-1 0 1,1 0-1,0-1 0,0 1 1,0 0-1,0 0 0,0-1 1,0 1-1,1 0 0,-1 0 1,1-1-1,-1 1 0,1 0 1,0 0-1,0 0 0,0 0 1,0 0-1,0 0 0,1 0 0,-1 0 1,1 1-1,-1-1 0,1 0 1,-1 1-1,1-1 0,0 1 1,0 0-1,0-1 0,3 0 1,5-4 34,1 0 1,1 1 0,21-7-1,-25 9-135,13-3-134,0 0 0,1 1 0,-1 2 0,1 0 0,0 1 0,0 2 0,33 2 0,-52-2-9,1 1 0,0 0 1,-1 0-1,1 0 0,-1 0 0,0 0 0,1 1 1,-1-1-1,0 1 0,0 0 0,0 0 0,0 0 1,0 1-1,0-1 0,-1 1 0,1-1 1,2 4-1,-2 0 103,1-1 0,-1 1 0,0 0 1,0 0-1,-1 1 0,1-1 0,-1 0 0,1 13 1,-1-5 205,0 1 1,-2-1-1,0 1 1,0-1-1,-1 1 1,-1-1-1,-1 0 1,-4 16 0,2-16-267,0 1 0,-1-1 0,-1 0 0,-1 0 0,0-1 0,-15 21 0,19-29-19,0 0 0,-1-1-1,1 1 1,-1-1 0,0 0-1,0 0 1,0 0 0,-1 0-1,1-1 1,-1 0 0,0-1-1,0 1 1,0-1 0,0 0-1,0 0 1,-1-1 0,1 0-1,-9 1 1,13-2-136,1 0-1,-1-1 1,0 1-1,1 0 1,-1-1 0,1 1-1,-1-1 1,1 1-1,0-1 1,-1 0-1,1 1 1,0-1 0,-1 0-1,1 0 1,0 0-1,0 0 1,-1 0 0,1 0-1,0-1 1,0 1-1,1 0 1,-1-1-1,0 1 1,0 0 0,1-1-1,-1 1 1,0-1-1,1 1 1,-1-3 0,-6-51-9082,7 51 8525,0-39-12112</inkml:trace>
</inkml:ink>
</file>

<file path=ppt/ink/ink6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28.841"/>
    </inkml:context>
    <inkml:brush xml:id="br0">
      <inkml:brushProperty name="width" value="0.025" units="cm"/>
      <inkml:brushProperty name="height" value="0.025" units="cm"/>
    </inkml:brush>
  </inkml:definitions>
  <inkml:trace contextRef="#ctx0" brushRef="#br0">0 1 23766,'0'0'2339,"36"52"607,-10-23-1440,2 5 95,5 6-992,2 4-609,-3 6 0,-5 5 0,-8 7 0,-9 11 0,-10 7 0,-4 10 0,-23 7-1217,-14 4-1410,-7-6-2562,-7-12-5477</inkml:trace>
</inkml:ink>
</file>

<file path=ppt/ink/ink6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33.421"/>
    </inkml:context>
    <inkml:brush xml:id="br0">
      <inkml:brushProperty name="width" value="0.025" units="cm"/>
      <inkml:brushProperty name="height" value="0.025" units="cm"/>
    </inkml:brush>
  </inkml:definitions>
  <inkml:trace contextRef="#ctx0" brushRef="#br0">6916 2894 12364,'-9'6'1409,"2"-2"-938,0 0-1,0 0 1,-1-1 0,1 0 0,-1 0-1,0 0 1,-14 2 0,17-5-233,1 1 1,0-1-1,-1 0 1,1 0-1,0-1 1,0 1-1,-1-1 1,1 0-1,0 0 1,0 0-1,0-1 1,0 1 0,0-1-1,0 0 1,0 0-1,0 0 1,1-1-1,-1 0 1,-4-4-1,-12-17 30,1-1 0,1 0-1,1-2 1,1 0 0,2 0-1,-19-52 1,5 16-151,-112-227-72,-78-180 17,160 323-14,-12-33 195,-138-258 0,121 288-838,-137-181 0,188 287 690,-1 0 1,-2 3-1,-1 1 1,-3 2-1,-1 2 1,-1 2-1,-2 1 0,-53-25 1,8 13-54,-2 5 1,-126-37-1,150 58-19,-1 3 0,-1 3 0,-145-6 0,42 24-24,-286 46-1,67-3 411,216-35 138,-278 28 241,329-23-738,-196 53 1,-107 64-78,127-38 22,-75 40-31,303-103 21,3 3 0,-131 90 0,121-63-2,41-30 75,-2-2 1,-65 38 0,96-63 13,-1-1 1,1 0 0,-1-1 0,0 0-1,0-1 1,-1-1 0,1 0 0,-1-1-1,0 0 1,1-1 0,-1-1-1,0 0 1,0-1 0,-17-2 0,19-1-59,1 0 0,0 0 0,0-1 1,0-1-1,1 0 0,0 0 0,0-1 1,0 0-1,1-1 0,0 0 0,-12-14 1,9 9 62,1-1 0,0 0 1,1 0-1,1-1 1,1 0-1,0-1 0,-8-22 1,10 18-19,1 0 0,0 0 1,2-1-1,0 1 0,1-29 0,2 39-57,0 1 0,1 0-1,0 0 1,0 0-1,1 0 1,0 0-1,1 0 1,0 0-1,0 1 1,1-1 0,0 1-1,0 0 1,1 0-1,7-10 1,-11 17-75,0 0 0,0 0 0,-1 0 0,1 0 0,0 0 0,0 0 0,0 0 0,0 0 1,0 0-1,0 1 0,0-1 0,0 0 0,1 1 0,-1-1 0,0 1 0,0-1 0,1 1 0,-1-1 1,0 1-1,0 0 0,1 0 0,-1 0 0,0 0 0,1 0 0,-1 0 0,0 0 0,1 0 0,-1 0 0,0 1 1,0-1-1,1 0 0,-1 1 0,0-1 0,3 2 0,-3 0-620,1 0 0,0-1 1,-1 1-1,0 0 0,1 0 0,-1 0 0,0 0 1,0 1-1,0-1 0,0 0 0,0 0 0,-1 1 1,1-1-1,-1 0 0,1 1 0,-1-1 0,0 5 1,0 2-4871</inkml:trace>
</inkml:ink>
</file>

<file path=ppt/ink/ink6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33.874"/>
    </inkml:context>
    <inkml:brush xml:id="br0">
      <inkml:brushProperty name="width" value="0.025" units="cm"/>
      <inkml:brushProperty name="height" value="0.025" units="cm"/>
    </inkml:brush>
  </inkml:definitions>
  <inkml:trace contextRef="#ctx0" brushRef="#br0">129 277 8456,'0'0'1196,"-8"10"400,-40 43 561,4-10 2935,44-43-4973,-1 0 0,1 0-1,-1 0 1,1 0 0,-1 0-1,1 1 1,0-1 0,-1 0-1,1 0 1,-1 1 0,1-1-1,0 0 1,-1 0-1,1 1 1,0-1 0,-1 1-1,1-1 1,0 0 0,0 1-1,-1-1 1,1 1 0,0-1-1,0 0 1,0 1 0,-1-1-1,1 1 1,0-1-1,0 1 1,0-1 0,0 1-1,0-1 1,0 1 0,0-1-1,0 0 1,0 1 0,0-1-1,0 1 1,1-1-1,-1 1 1,0-1 0,0 1-1,1 0 1,-1-1-45,1-1 0,0 1 0,0 0 0,-1-1 0,1 1 0,0 0 0,-1-1 0,1 1 0,0-1 0,-1 1 0,1-1 0,-1 0 0,1 1 0,-1-1 0,1 1 0,-1-1 0,1 0 0,-1 0 0,1 1 0,-1-1 0,0 0 0,0 1 0,1-1 0,-1 0 1,0 0-1,0-1 0,3-18 131,0 0 1,-2 0 0,0-1 0,-2 1-1,0 0 1,-1 0 0,-1 0 0,-11-39 0,7 30-240,1-1 0,-3-58 1,9 87 15,1 0 1,-1 0-1,0 1 1,1-1-1,-1 0 1,1 0-1,-1 1 1,1-1 0,0 0-1,-1 1 1,1-1-1,-1 0 1,1 1-1,0-1 1,0 1 0,-1-1-1,1 1 1,0-1-1,0 1 1,0 0-1,0-1 1,-1 1 0,1 0-1,0 0 1,0 0-1,0-1 1,0 1-1,0 0 1,0 0 0,1 1-1,39-1-54,-30 0 103,-6 0-27,0 1 0,0-1 0,-1 1 0,1 0 0,-1 0 0,1 1 0,-1 0 0,1-1 0,-1 1 1,0 1-1,0-1 0,0 1 0,0-1 0,0 1 0,-1 0 0,1 0 0,-1 1 0,0-1 0,0 1 0,5 7 1,3 7 21,0 1 1,-1 1 0,10 29 0,11 19-669,-21-55-543,-4-10-1136,-3-11-3648,-2-19-1457</inkml:trace>
</inkml:ink>
</file>

<file path=ppt/ink/ink6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34.280"/>
    </inkml:context>
    <inkml:brush xml:id="br0">
      <inkml:brushProperty name="width" value="0.025" units="cm"/>
      <inkml:brushProperty name="height" value="0.025" units="cm"/>
    </inkml:brush>
  </inkml:definitions>
  <inkml:trace contextRef="#ctx0" brushRef="#br0">1 1 3171,'0'0'-256</inkml:trace>
</inkml:ink>
</file>

<file path=ppt/ink/ink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440"/>
    </inkml:context>
    <inkml:brush xml:id="br0">
      <inkml:brushProperty name="width" value="0.025" units="cm"/>
      <inkml:brushProperty name="height" value="0.025" units="cm"/>
    </inkml:brush>
  </inkml:definitions>
  <inkml:trace contextRef="#ctx0" brushRef="#br0">0 1 18065,'0'0'7527,"1"8"-6609,0 25-368,3-1-1,0 0 0,2 1 0,1-2 0,2 1 1,1-1-1,28 58 0,16-1-885,-36-61-1979,-1 1 0,19 42-1,-36-69 2069,6 17-2106,-6-17 2166,0-1 0,0 0 0,0 1 0,0-1 0,0 1 0,0-1 0,0 1 0,0-1 0,0 1 0,0-1 0,0 1 0,0-1 0,0 1 0,0-1 0,-1 0 0,1 1 0,0-1 0,0 1 0,0-1 0,-1 1 0,1-1 0,0 0 0,-1 1 1,1-1-1,0 0 0,-1 1 0,1-1 0,0 0 0,-1 1 0,1-1 0,-1 0 0,1 0 0,0 0 0,-1 1 0,0-1 0,-17 1-6257</inkml:trace>
</inkml:ink>
</file>

<file path=ppt/ink/ink6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34.610"/>
    </inkml:context>
    <inkml:brush xml:id="br0">
      <inkml:brushProperty name="width" value="0.025" units="cm"/>
      <inkml:brushProperty name="height" value="0.025" units="cm"/>
    </inkml:brush>
  </inkml:definitions>
  <inkml:trace contextRef="#ctx0" brushRef="#br0">1 1 673,'0'0'-64</inkml:trace>
</inkml:ink>
</file>

<file path=ppt/ink/ink6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35:34.938"/>
    </inkml:context>
    <inkml:brush xml:id="br0">
      <inkml:brushProperty name="width" value="0.025" units="cm"/>
      <inkml:brushProperty name="height" value="0.025" units="cm"/>
    </inkml:brush>
  </inkml:definitions>
  <inkml:trace contextRef="#ctx0" brushRef="#br0">21 1 1794,'0'0'17937,"-16"6"-16117,15-5-1801,1 0 0,-1 0-1,1 0 1,-1 0 0,1 0-1,0 0 1,-1 0 0,1 0 0,0 0-1,0 0 1,0 0 0,0 0 0,0 0-1,0 0 1,0 0 0,0 0-1,0 0 1,0 0 0,1 0 0,-1 0-1,0 0 1,1 0 0,0 1 0,13 26 146,-11-22-97,19 39 233,-14-26 250,1-1 0,1 1-1,23 30 1,-32-48-510,0 1 0,1-1 0,-1 0 0,0 0 0,0 0 0,0 0 0,1 0 0,-1 0 1,1 0-1,-1-1 0,0 1 0,1 0 0,-1-1 0,1 1 0,0-1 0,-1 0 0,1 1 0,-1-1 0,1 0 0,0 0 0,-1 0 0,1 0 0,-1 0 0,1-1 0,0 1 0,-1 0 0,1-1 1,-1 1-1,1-1 0,-1 1 0,1-1 0,-1 0 0,1 0 0,-1 1 0,0-1 0,1 0 0,-1 0 0,0 0 0,2-3 0,6-5 87,0 0 0,-1-1 1,0 0-1,7-12 0,-4 7-35,-3 4-82,0 1 1,1 0 0,0 0 0,1 1 0,0 0 0,17-11-1,-25 18-9,0 1 0,1 0-1,-1-1 1,1 1 0,-1 0 0,1 1-1,-1-1 1,1 0 0,0 1-1,-1-1 1,1 1 0,0 0 0,-1 0-1,1 0 1,0 0 0,-1 0-1,1 1 1,0-1 0,-1 1 0,1 0-1,-1 0 1,1 0 0,-1 0-1,1 0 1,-1 0 0,0 1 0,1-1-1,-1 1 1,0-1 0,0 1-1,0 0 1,0 0 0,0 0 0,-1 0-1,1 0 1,-1 1 0,1-1-1,1 4 1,34 72 601,-12-21-53,-19-55-270,-1-12-169,1-19-2,-5 25-48,1-8 11,15-62 105,-16 71-179,0 0-1,0 0 1,1 0-1,-1 0 0,0 0 1,1 1-1,0-1 1,0 0-1,0 1 0,0-1 1,0 1-1,0 0 0,1-1 1,-1 1-1,1 0 1,-1 1-1,1-1 0,0 0 1,5-1-1,-6 2-1,0 1 0,0 0 0,0 0 0,0 0 0,0 0 0,0 1 0,1-1 0,-1 0 0,0 1 0,0 0 0,0-1 0,0 1 0,-1 0 0,1 0 0,0 0 0,0 0 0,0 0 0,-1 1 0,1-1 0,-1 0 0,1 1 0,-1-1 0,1 1 0,-1 0 0,2 2 0,29 53 108,-26-45-56,18 43 140,-17-36-73,1-1 1,19 34-1,-26-51-99,-1-1 0,0 1 0,0-1 0,0 1 0,1-1 0,-1 1 0,0-1 0,0 1 1,1-1-1,-1 0 0,1 1 0,-1-1 0,0 1 0,1-1 0,-1 0 0,1 1 0,-1-1 0,1 0 0,-1 0 0,1 1 0,-1-1 0,1 0 0,-1 0 0,1 0 0,-1 0 0,1 1 0,-1-1 0,1 0 0,-1 0 0,1 0 0,-1 0 0,1 0 0,0-1 1,-1 1-1,1 0 0,-1 0 0,1 0 0,-1 0 0,1 0 0,-1-1 0,1 1 0,-1 0 0,1 0 0,-1-1 0,0 1 0,1-1 0,-1 1 0,1 0 0,-1-1 0,0 1 0,1-1 0,-1 1 0,0 0 0,1-1 0,-1 1 0,0-1 0,0 1 0,0-1 1,1 1-1,-1-2 0,13-41 135,-9 31-53,-2 5-216,0 1 0,0-1 0,1 1 0,0-1 0,1 1 0,-1 0 0,1 0 0,1 0 0,6-7 0,-8 10-412,1 1 0,0-1 0,-1 1 0,1-1-1,0 1 1,0 0 0,0 1 0,1-1 0,-1 1 0,0 0-1,1 0 1,-1 0 0,1 0 0,-1 1 0,9 0 0,23 0-6186</inkml:trace>
</inkml:ink>
</file>

<file path=ppt/ink/ink6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24.259"/>
    </inkml:context>
    <inkml:brush xml:id="br0">
      <inkml:brushProperty name="width" value="0.025" units="cm"/>
      <inkml:brushProperty name="height" value="0.025" units="cm"/>
    </inkml:brush>
  </inkml:definitions>
  <inkml:trace contextRef="#ctx0" brushRef="#br0">56 2 3812,'-12'-1'3958,"-25"0"757,31 3-2585,21 3 631,40 5-2135,-1-1 0,72 1 0,114-10-736,-115-1 147,213-9-274,239 9 250,-139 12 221,-431-11-136,0 0-1,1-1 0,-1 0 0,0-1 0,0 0 0,0 0 1,0 0-1,0-1 0,10-5 0,-16 7-38,-10 5-1073,-7 3-1608,-2 0-2593</inkml:trace>
</inkml:ink>
</file>

<file path=ppt/ink/ink6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07.897"/>
    </inkml:context>
    <inkml:brush xml:id="br0">
      <inkml:brushProperty name="width" value="0.025" units="cm"/>
      <inkml:brushProperty name="height" value="0.025" units="cm"/>
    </inkml:brush>
  </inkml:definitions>
  <inkml:trace contextRef="#ctx0" brushRef="#br0">0 38 14830,'0'0'7618,"9"-2"-6582,71-9-561,1 3 0,-1 3 0,88 8 0,-44-2-331,234-14-176,-352 13-193,36-2-246,-15 3-4524</inkml:trace>
</inkml:ink>
</file>

<file path=ppt/ink/ink6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57.859"/>
    </inkml:context>
    <inkml:brush xml:id="br0">
      <inkml:brushProperty name="width" value="0.025" units="cm"/>
      <inkml:brushProperty name="height" value="0.025" units="cm"/>
    </inkml:brush>
  </inkml:definitions>
  <inkml:trace contextRef="#ctx0" brushRef="#br0">1 94 9129,'0'0'16773,"8"5"-15695,-5-3-949,0 1-1,0-1 0,-1 1 0,1 0 1,0-1-1,-1 1 0,1 0 1,-1 1-1,0-1 0,0 0 1,-1 1-1,1-1 0,0 1 1,-1-1-1,0 1 0,0 0 1,0-1-1,-1 1 0,1 0 1,-1 0-1,0 0 0,0-1 1,0 1-1,0 0 0,-2 7 1,2 18 207,0-29-327,0 1 1,0-1 0,0 0-1,0 0 1,0 1 0,0-1-1,0 0 1,1 1 0,-1-1-1,0 0 1,0 1 0,0-1-1,0 0 1,0 0 0,1 1-1,-1-1 1,0 0 0,0 0-1,0 0 1,1 1 0,-1-1-1,0 0 1,0 0 0,1 0-1,-1 1 1,0-1 0,0 0-1,1 0 1,-1 0 0,0 0 0,1 0-1,-1 0 1,0 0 0,0 0-1,1 0 1,0 0 0,2-2 43,0 0 1,1 0 0,-1-1 0,0 1 0,0-1 0,-1 0 0,1 0 0,0 0 0,3-5 0,126-182 672,-132 190-724,0-1 0,0 1 1,0 0-1,0-1 0,0 1 0,0 0 0,0 0 1,0-1-1,1 1 0,-1 0 0,0 0 0,0-1 1,0 1-1,0 0 0,0 0 0,1-1 1,-1 1-1,0 0 0,0 0 0,1 0 0,-1 0 1,0-1-1,0 1 0,1 0 0,-1 0 0,0 0 1,0 0-1,1 0 0,-1 0 0,0 0 1,0 0-1,1 0 0,-1-1 0,0 1 0,1 0 1,-1 0-1,0 1 0,0-1 0,1 0 0,-1 0 1,0 0-1,0 0 0,1 0 0,-1 0 1,0 0-1,1 0 0,-1 0 0,0 1 0,0-1 1,0 0-1,1 0 0,-1 0 0,0 0 0,1 1 1,1 22 160,-7 30 43,-4-11-206,5-22 0,0 0 0,-1 36 0,5-56 0,0 1 0,0-1 0,0 0 0,0 1 0,0-1 0,0 0 0,0 1 0,0-1 0,0 0 0,0 0 0,0 1 0,1-1 0,-1 0 0,0 0 0,0 1 0,0-1 0,1 0 0,-1 0 0,0 1 0,0-1 0,0 0 0,1 0 0,-1 0 0,0 0 0,0 1 0,1-1 0,-1 0 0,0 0 0,1 0 0,-1 0 0,0 0 0,1 0 0,-1 0 0,0 0 0,0 0 0,1 0 0,-1 0 0,0 0 0,1 0 0,-1 0 0,0 0 0,1 0 0,-1 0 0,0 0 0,0 0 0,1 0 0,-1-1 0,0 1 0,0 0 0,1 0 0,-1 0 0,0 0 0,0-1 0,1 1 0,-1 0 0,0-1 0,18-12 0,13-19 0,34-43 0,18-22 0,-82 97 0,-1 0 0,0 0 0,0-1 0,0 1 0,0 0 0,0-1 0,1 1 0,-1 0 0,0 0 0,0 0 0,1-1 0,-1 1 0,0 0 0,0 0 0,1 0 0,-1-1 0,0 1 0,0 0 0,1 0 0,-1 0 0,0 0 0,0 0 0,1 0 0,-1 0 0,0 0 0,1 0 0,-1 0 0,0 0 0,1 0 0,-1 0 0,0 0 0,1 0 0,-1 0 0,0 0 0,0 0 0,1 0 0,-1 0 0,0 0 0,1 1 0,-1-1 0,0 0 0,0 0 0,1 0 0,-1 0 0,0 1 0,0-1 0,0 0 0,1 0 0,-1 1 0,0-1 0,0 0 0,0 0 0,0 1 0,1-1 0,2 27 0,-9 31 0,0-33 0,4-19 0,0 1 0,0-1 0,1 0 0,0 1 0,0-1 0,0 1 0,1 0 0,0-1 0,1 9 0,17-13-1969,3-4-5933</inkml:trace>
</inkml:ink>
</file>

<file path=ppt/ink/ink6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2.346"/>
    </inkml:context>
    <inkml:brush xml:id="br0">
      <inkml:brushProperty name="width" value="0.025" units="cm"/>
      <inkml:brushProperty name="height" value="0.025" units="cm"/>
      <inkml:brushProperty name="color" value="#66CC00"/>
    </inkml:brush>
  </inkml:definitions>
  <inkml:trace contextRef="#ctx0" brushRef="#br0">47 1 8648,'0'0'17649,"0"37"-14259,-5 7-2655,-13 52 0,10-61-198,2 1-1,-4 65 1,49-181-537,-32 66 0,7-19 0,1 0 0,2 1 0,1 1 0,1 1 0,30-35 0,-49 64 0,1 1 0,-1-1 0,1 1 0,-1-1 0,1 0 0,-1 1 0,1-1 0,-1 1 0,1-1 0,0 1 0,-1-1 0,1 1 0,0-1 0,-1 1 0,1 0 0,0-1 0,0 1 0,-1 0 0,1 0 0,0 0 0,0-1 0,-1 1 0,1 0 0,0 0 0,0 0 0,0 0 0,-1 0 0,1 1 0,0-1 0,0 0 0,0 0 0,1 2 0,-1-1 0,0 0 0,0 0 0,0 1 0,0-1 0,-1 1 0,1-1 0,0 0 0,-1 1 0,1 0 0,-1-1 0,1 1 0,-1-1 0,1 3 0,3 64 0,-4-62 0,-2 29 0,-1-1 0,-2 1 0,-13 48 0,15-69 0,15-50 0,2 1 0,1 0 0,2 1 0,41-62 0,-57 94 0,0 0 0,0 0 0,0 1 0,0-1 0,1 0 0,-1 1 0,0-1 0,1 1 0,0-1 0,-1 1 0,1 0 0,0 0 0,0 0 0,-1 0 0,1 0 0,0 0 0,0 0 0,0 0 0,0 1 0,0-1 0,0 1 0,1 0 0,-1-1 0,0 1 0,0 0 0,0 0 0,0 0 0,3 1 0,-3 0 0,1 1 0,-1-1 0,1 0 0,-1 1 0,1 0 0,-1 0 0,0 0 0,0 0 0,0 0 0,0 0 0,0 0 0,-1 1 0,1-1 0,0 0 0,-1 1 0,0 0 0,0-1 0,0 1 0,0 0 0,1 4 0,1 3 0,-1 1 0,-1 0 0,0 0 0,0-1 0,-1 1 0,0 0 0,-1 0 0,0 0 0,-1-1 0,0 1 0,0 0 0,-1-1 0,-1 0 0,0 1 0,-6 10 0,7-19-292,2-8-703,6-11-3814,2 6-3733</inkml:trace>
</inkml:ink>
</file>

<file path=ppt/ink/ink6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5.478"/>
    </inkml:context>
    <inkml:brush xml:id="br0">
      <inkml:brushProperty name="width" value="0.025" units="cm"/>
      <inkml:brushProperty name="height" value="0.025" units="cm"/>
      <inkml:brushProperty name="color" value="#66CC00"/>
    </inkml:brush>
  </inkml:definitions>
  <inkml:trace contextRef="#ctx0" brushRef="#br0">0 15 17521,'0'0'9128,"57"14"-7879,-24-14-416,5-2-609,1-8-128,-4 3-96,-3 0-96,-11 5-704,-6 2-1250,-9 0-609,-6 13-864,-6 1-1122,-15 0-4355</inkml:trace>
</inkml:ink>
</file>

<file path=ppt/ink/ink6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5.820"/>
    </inkml:context>
    <inkml:brush xml:id="br0">
      <inkml:brushProperty name="width" value="0.025" units="cm"/>
      <inkml:brushProperty name="height" value="0.025" units="cm"/>
      <inkml:brushProperty name="color" value="#66CC00"/>
    </inkml:brush>
  </inkml:definitions>
  <inkml:trace contextRef="#ctx0" brushRef="#br0">0 24 14798,'0'0'9737,"69"-6"-8456,-36 0-480,5 0-513,-4 2-384,-2 2-1633,-8 2-1602,-3 0-2755,-6 0-8328</inkml:trace>
</inkml:ink>
</file>

<file path=ppt/ink/ink6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6.230"/>
    </inkml:context>
    <inkml:brush xml:id="br0">
      <inkml:brushProperty name="width" value="0.025" units="cm"/>
      <inkml:brushProperty name="height" value="0.025" units="cm"/>
      <inkml:brushProperty name="color" value="#66CC00"/>
    </inkml:brush>
  </inkml:definitions>
  <inkml:trace contextRef="#ctx0" brushRef="#br0">40 1 17457,'0'0'4719,"0"12"-2968,1 25-565,0 20-228,-2 0-1,-2-1 0,-3 1 1,-24 103-1,30-160-875,0 0-1,0 0 1,0 0-1,0 0 0,0 0 1,0 0-1,0 0 1,0 0-1,-1 0 0,1 0 1,0 0-1,0 0 1,0 0-1,0 0 0,0 0 1,0 0-1,0 0 1,0 0-1,0 0 0,0 0 1,0 0-1,-1 0 1,1 0-1,0 0 0,2-20 425,9-34-532,55-106-144,-55 138 124,1 1-1,0 0 1,2 0-1,1 2 1,17-20-1,-30 37 30,0-1 0,0 1 0,0 0 0,1 0 0,-1 0 0,0 0 0,1 0 0,-1 1 0,1-1 0,0 1 0,-1 0 0,1-1 0,0 1 0,0 1 0,0-1 0,0 0 0,0 1 0,0-1 1,0 1-1,0 0 0,4 0 0,-7 0 8,1 1 0,-1-1 1,1 0-1,-1 1 0,1-1 1,-1 0-1,1 1 0,-1-1 0,0 1 1,1-1-1,-1 1 0,0-1 1,1 1-1,-1-1 0,0 1 1,0-1-1,1 1 0,-1-1 1,0 1-1,0 0 0,0-1 1,0 1-1,0-1 0,0 1 1,0 0-1,0-1 0,0 1 1,0-1-1,0 1 0,0-1 1,0 1-1,-1 0 0,1-1 1,0 1-1,-1 0 0,-10 21-191,0-13 165,0 0 0,-1-1 0,0-1 0,0 1 0,-25 9 0,-27 17-935,72-35-8427,0 1 6746,10-5-4375</inkml:trace>
</inkml:ink>
</file>

<file path=ppt/ink/ink6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6.570"/>
    </inkml:context>
    <inkml:brush xml:id="br0">
      <inkml:brushProperty name="width" value="0.025" units="cm"/>
      <inkml:brushProperty name="height" value="0.025" units="cm"/>
      <inkml:brushProperty name="color" value="#66CC00"/>
    </inkml:brush>
  </inkml:definitions>
  <inkml:trace contextRef="#ctx0" brushRef="#br0">0 74 17200,'0'0'10084,"8"3"-9432,-5-2-630,-1 0 0,1 0 1,-1-1-1,1 1 1,-1-1-1,1 1 0,-1-1 1,1 0-1,-1 0 0,1 0 1,0 0-1,-1 0 0,1-1 1,-1 1-1,1-1 0,-1 0 1,0 0-1,5-1 0,-2-2 24,1 0 0,-1-1-1,0 1 1,0-1 0,0 0-1,-1 0 1,8-11 0,-8 10 23,9-14 102,-8 18 97,-3 12 238,-5 7-347,0 1 0,-1-1 0,-11 27 0,10-29-361,0 0 0,1 0 0,0 1 0,1-1 0,-1 24 0,4-38 114,0-1 1,0 0 0,0 1 0,0-1 0,0 0 0,1 1-1,-1-1 1,0 0 0,0 1 0,0-1 0,0 0-1,1 1 1,-1-1 0,0 0 0,0 0 0,0 1 0,1-1-1,-1 0 1,0 0 0,0 0 0,1 1 0,-1-1-1,0 0 1,1 0 0,-1 0 0,0 0 0,1 0 0,-1 1-1,0-1 1,1 0 0,-1 0 0,0 0 0,1 0 0,-1 0-1,0 0 1,1 0 0,-1 0 0,0 0 0,1 0-1,-1 0 1,0-1 0,1 1 0,-1 0 0,0 0 0,1 0-1,-1 0 1,0 0 0,1-1 0,-1 1 0,0 0-1,0 0 1,1-1 0,-1 1 0,0 0 0,0 0 0,1-1-1,-1 1 1,0 0 0,0-1 0,18-15-3304,-3-7-2631,2-4-4654</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408"/>
    </inkml:context>
    <inkml:brush xml:id="br0">
      <inkml:brushProperty name="width" value="0.025" units="cm"/>
      <inkml:brushProperty name="height" value="0.025" units="cm"/>
    </inkml:brush>
  </inkml:definitions>
  <inkml:trace contextRef="#ctx0" brushRef="#br0">0 185 17777,'0'0'6086,"27"-50"-5158,-3 32-287,4-1 0,5 2-513,1-1-352,1 0-2051,-3-4-3266,-6-1-9449</inkml:trace>
</inkml:ink>
</file>

<file path=ppt/ink/ink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796"/>
    </inkml:context>
    <inkml:brush xml:id="br0">
      <inkml:brushProperty name="width" value="0.025" units="cm"/>
      <inkml:brushProperty name="height" value="0.025" units="cm"/>
    </inkml:brush>
  </inkml:definitions>
  <inkml:trace contextRef="#ctx0" brushRef="#br0">1 15 14894,'0'0'9001,"51"39"-7048,-3-36 129,6-3-672,13 0-513,-3 0-449,3-8-352,-8 0-64,-10 1-897,-11-2-1569,-12-1-3524,-8-4-9608</inkml:trace>
</inkml:ink>
</file>

<file path=ppt/ink/ink6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6.911"/>
    </inkml:context>
    <inkml:brush xml:id="br0">
      <inkml:brushProperty name="width" value="0.025" units="cm"/>
      <inkml:brushProperty name="height" value="0.025" units="cm"/>
      <inkml:brushProperty name="color" value="#66CC00"/>
    </inkml:brush>
  </inkml:definitions>
  <inkml:trace contextRef="#ctx0" brushRef="#br0">143 0 15246,'0'0'8531,"-1"8"-6556,-8 24-1538,-1 0 0,-2-2 0,-1 1 0,-1-1 0,-1-1 0,-39 53 0,54-82-549,0 1 0,0-1 0,0 1 0,-1-1 0,1 0 0,0 1 0,0-1 0,0 0 0,-1 1 0,1-1 0,0 0 0,-1 1 0,1-1 0,0 0 0,-1 0 0,1 1 0,0-1 0,-1 0 0,1 0 0,0 0 0,-1 1 0,1-1 0,-1 0 0,1 0 0,0 0 0,-1 0 0,1 0 0,-1 0 0,1 0 0,-1 0 0,-3-13-3014,5-35-2845,0 34 3555,1-19-2794</inkml:trace>
</inkml:ink>
</file>

<file path=ppt/ink/ink6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7.256"/>
    </inkml:context>
    <inkml:brush xml:id="br0">
      <inkml:brushProperty name="width" value="0.025" units="cm"/>
      <inkml:brushProperty name="height" value="0.025" units="cm"/>
      <inkml:brushProperty name="color" value="#66CC00"/>
    </inkml:brush>
  </inkml:definitions>
  <inkml:trace contextRef="#ctx0" brushRef="#br0">0 1 10025,'0'0'16272,"48"49"-15311,-31-36-417,6-1-384,-2-3-95,2-2-1122,-5-1-1890,0-4-2402,-4-2-3940</inkml:trace>
  <inkml:trace contextRef="#ctx0" brushRef="#br0" timeOffset="1">273 149 8680,'0'0'17542,"10"5"-16672,-8-4-808,1 0-1,0 1 1,0-1 0,-1 0-1,1 0 1,0 0-1,0-1 1,0 1-1,0-1 1,0 0-1,1 0 1,-1 0 0,0 0-1,0 0 1,0-1-1,0 1 1,0-1-1,0 0 1,0 0-1,-1 0 1,1 0 0,0 0-1,0-1 1,-1 1-1,1-1 1,-1 0-1,1 1 1,-1-1 0,0-1-1,1 1 1,2-4-1,59-69 1541,-65 104-940,-17 31 114,3-10-1500,11-15-4469</inkml:trace>
</inkml:ink>
</file>

<file path=ppt/ink/ink6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7.741"/>
    </inkml:context>
    <inkml:brush xml:id="br0">
      <inkml:brushProperty name="width" value="0.025" units="cm"/>
      <inkml:brushProperty name="height" value="0.025" units="cm"/>
      <inkml:brushProperty name="color" value="#66CC00"/>
    </inkml:brush>
  </inkml:definitions>
  <inkml:trace contextRef="#ctx0" brushRef="#br0">0 0 20019,'0'0'2915,"10"47"-545,-5-16-1409,0 1-641,2 3-256,-2 1-32,-1-5-800,3-7-610,-5-3-1408,1-8-770,-3-6-31</inkml:trace>
</inkml:ink>
</file>

<file path=ppt/ink/ink6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8.116"/>
    </inkml:context>
    <inkml:brush xml:id="br0">
      <inkml:brushProperty name="width" value="0.025" units="cm"/>
      <inkml:brushProperty name="height" value="0.025" units="cm"/>
      <inkml:brushProperty name="color" value="#66CC00"/>
    </inkml:brush>
  </inkml:definitions>
  <inkml:trace contextRef="#ctx0" brushRef="#br0">1 14 9289,'0'0'15759,"63"-13"-15087,-26 12-319,8 1-289,1 0-385,1 0-1600,-3 0-3172,-2 0-4708</inkml:trace>
</inkml:ink>
</file>

<file path=ppt/ink/ink6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8.459"/>
    </inkml:context>
    <inkml:brush xml:id="br0">
      <inkml:brushProperty name="width" value="0.025" units="cm"/>
      <inkml:brushProperty name="height" value="0.025" units="cm"/>
      <inkml:brushProperty name="color" value="#66CC00"/>
    </inkml:brush>
  </inkml:definitions>
  <inkml:trace contextRef="#ctx0" brushRef="#br0">36 0 18033,'0'0'2963,"0"11"-1244,-20 383 1404,5-297 203,27-143-2296,28-66 0,-5 14-1105,-11 10-139,-14 48-23,20-52 0,-30 91 223,1 0 0,-1 0 0,0 0 0,0 1 0,1-1 0,-1 0 0,0 0 0,1 1 0,-1-1 0,1 0 0,-1 1 0,1-1 0,-1 0 0,1 1 0,-1-1 0,1 1 0,0-1 0,-1 1 0,1-1 0,0 1 0,0-1 0,-1 1 1,1 0-1,0-1 0,0 1 0,-1 0 0,1 0 0,0 0 0,0-1 0,1 1 0,0 1-20,-1 0 0,1-1 1,-1 1-1,1 0 0,-1 0 1,0 0-1,1 0 0,-1 0 1,0 0-1,0 0 0,1 0 1,-1 0-1,0 1 0,1 1 0,2 2-72,-1 1 0,1 0 0,-1 0 0,0 1 0,0-1-1,2 9 1,-5-12 144,0 0 0,0 0 0,0 0 0,0 0 0,-1 0 0,1-1 0,-1 1 0,0 0-1,0 0 1,0-1 0,0 1 0,0 0 0,-1-1 0,1 1 0,-1-1 0,0 0 0,0 1 0,0-1 0,0 0 0,0 0-1,0 0 1,0-1 0,0 1 0,-1 0 0,1-1 0,-1 1 0,1-1 0,-4 1 0,-7 4 295,-1-1 0,1 0 0,-1-1 0,-19 4 1,51-30-12143,0 6 1714</inkml:trace>
</inkml:ink>
</file>

<file path=ppt/ink/ink6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8.818"/>
    </inkml:context>
    <inkml:brush xml:id="br0">
      <inkml:brushProperty name="width" value="0.025" units="cm"/>
      <inkml:brushProperty name="height" value="0.025" units="cm"/>
      <inkml:brushProperty name="color" value="#66CC00"/>
    </inkml:brush>
  </inkml:definitions>
  <inkml:trace contextRef="#ctx0" brushRef="#br0">1 39 3523,'0'0'25027,"12"-6"-23997,-7 3-931,45-20 737,-47 22-728,1 0 0,-1 0 0,1 0 0,0 0 0,-1 0 0,1 1 0,0 0 0,0-1 0,0 2 0,-1-1 1,1 0-1,0 1 0,0 0 0,-1-1 0,4 3 0,-6-3-102,0 1 1,0 0-1,0-1 1,0 1-1,0 0 1,0 0-1,0 0 1,-1 0-1,1-1 1,0 1-1,-1 0 1,1 0-1,0 1 1,-1-1-1,1 0 1,-1 0-1,0 0 1,1 0-1,-1 0 1,0 0 0,0 1-1,0-1 1,0 0-1,0 0 1,0 0-1,0 0 1,0 1-1,0-1 1,-1 0-1,1 0 1,0 0-1,-1 0 1,1 0-1,-1 0 1,1 0-1,-1 1 1,1-1-1,-1-1 1,0 1-1,-1 2 1,-30 37 148,6-17-104,19-18-46,0 0 0,1 0 0,0 1 0,0 0 0,0 0 0,1 1 0,0-1 0,0 1 0,-6 12 0,11-18-5,0 0 0,0-1 0,1 1 0,-1 0 0,0-1 0,1 1 0,-1-1 0,1 1 0,-1-1 0,0 1 1,1-1-1,-1 1 0,1-1 0,0 1 0,-1-1 0,1 1 0,-1-1 0,1 0 0,-1 1 0,1-1 0,0 0 0,-1 0 0,1 0 0,0 1 0,-1-1 0,1 0 0,0 0 0,-1 0 0,1 0 0,0 0 0,-1 0 1,1 0-1,0 0 0,0 0 0,-1-1 0,2 1 0,31-1-266,-31 1 215,8-1-738,0-1 0,0 0 1,0 0-1,0-1 0,16-7 0,19-15-8294,-21 8 24</inkml:trace>
</inkml:ink>
</file>

<file path=ppt/ink/ink6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9.394"/>
    </inkml:context>
    <inkml:brush xml:id="br0">
      <inkml:brushProperty name="width" value="0.025" units="cm"/>
      <inkml:brushProperty name="height" value="0.025" units="cm"/>
      <inkml:brushProperty name="color" value="#66CC00"/>
    </inkml:brush>
  </inkml:definitions>
  <inkml:trace contextRef="#ctx0" brushRef="#br0">199 1 19282,'0'0'7282,"-7"10"-5339,-130 168-539,136-177-1563,0 1 0,0-1 0,0 0 0,-1 0-1,1 0 1,0 0 0,0 0 0,-1 0 0,1 0 0,0 0 0,-1 0 0,1-1-1,-1 1 1,1 0 0,-3 0 0,4-1-151,-1 0 1,0-1-1,1 1 0,-1 0 1,0 0-1,0 0 0,1 0 1,-1-1-1,1 1 0,-1 0 1,0 0-1,1-1 0,-1 1 1,0-1-1,1 1 0,-1 0 1,1-1-1,-1 1 0,1-1 1,-1 1-1,1-1 0,0 0 1,-1 0-1,-10-27-8898,8 8 6394,-1-4-3816</inkml:trace>
</inkml:ink>
</file>

<file path=ppt/ink/ink6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09.725"/>
    </inkml:context>
    <inkml:brush xml:id="br0">
      <inkml:brushProperty name="width" value="0.025" units="cm"/>
      <inkml:brushProperty name="height" value="0.025" units="cm"/>
      <inkml:brushProperty name="color" value="#66CC00"/>
    </inkml:brush>
  </inkml:definitions>
  <inkml:trace contextRef="#ctx0" brushRef="#br0">0 1 8008,'0'0'18257,"49"36"-16912,-28-18-512,3 1-289,-3 0-287,6-2-193,-4-3-321,2-3-1568,-4-3-1891,-4-5-1473,0-3-2722</inkml:trace>
</inkml:ink>
</file>

<file path=ppt/ink/ink6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10.099"/>
    </inkml:context>
    <inkml:brush xml:id="br0">
      <inkml:brushProperty name="width" value="0.025" units="cm"/>
      <inkml:brushProperty name="height" value="0.025" units="cm"/>
      <inkml:brushProperty name="color" value="#66CC00"/>
    </inkml:brush>
  </inkml:definitions>
  <inkml:trace contextRef="#ctx0" brushRef="#br0">50 0 17040,'0'0'8782,"8"3"-7565,-4-2-1123,-1-1 1,0 1-1,0 1 1,0-1-1,0 0 1,0 1-1,0 0 1,0 0-1,0 0 1,-1 0-1,1 0 1,-1 0-1,1 1 1,-1-1-1,0 1 1,0-1-1,0 1 1,0 0-1,-1 0 1,1 0-1,-1 0 1,1 0-1,-1 1 1,0-1-1,0 0 1,-1 0-1,1 1 1,-1-1 0,0 0-1,0 1 1,0-1-1,0 0 1,0 1-1,-1-1 1,1 0-1,-2 5 1,-1 0 22,-1 0 0,0 0 0,0 0 0,-1 0 0,1-1 0,-2 0 0,1 0 0,-1 0 1,0 0-1,-9 6 0,6-5-55,2 0 0,-1 0 0,1 1 0,0 0 0,-8 15 0,15-24-66,0 0 1,0 1-1,0-1 0,0 0 1,-1 0-1,1 1 0,0-1 1,1 0-1,-1 0 0,0 1 1,0-1-1,0 0 1,0 0-1,0 1 0,0-1 1,0 0-1,0 0 0,0 1 1,0-1-1,1 0 1,-1 0-1,0 0 0,0 1 1,0-1-1,0 0 0,1 0 1,-1 0-1,0 0 1,0 1-1,0-1 0,1 0 1,-1 0-1,0 0 0,0 0 1,1 0-1,-1 0 0,0 0 1,0 0-1,1 0 1,-1 0-1,0 0 0,1 0 1,20 3-292,20-4-744,34-14-3426,-26 0-2109,-5 2-4797</inkml:trace>
</inkml:ink>
</file>

<file path=ppt/ink/ink6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19.141"/>
    </inkml:context>
    <inkml:brush xml:id="br0">
      <inkml:brushProperty name="width" value="0.025" units="cm"/>
      <inkml:brushProperty name="height" value="0.025" units="cm"/>
      <inkml:brushProperty name="color" value="#66CC00"/>
    </inkml:brush>
  </inkml:definitions>
  <inkml:trace contextRef="#ctx0" brushRef="#br0">11 1 12460,'0'0'5285,"-6"55"-5061,1-23-128,5 1 160,0-2-160,0-5-256,2-7-1409,1-6-1474,0-10-1089,-3-11-5285</inkml:trace>
</inkml:ink>
</file>

<file path=ppt/ink/ink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7.141"/>
    </inkml:context>
    <inkml:brush xml:id="br0">
      <inkml:brushProperty name="width" value="0.025" units="cm"/>
      <inkml:brushProperty name="height" value="0.025" units="cm"/>
    </inkml:brush>
  </inkml:definitions>
  <inkml:trace contextRef="#ctx0" brushRef="#br0">1 11 17072,'0'0'13645,"11"3"-13197,72 26 154,-60-19-744,2-2 0,-1 0 0,37 6 0,-52-13-444,-1 0 0,1 0 0,0-1 0,0-1 0,-1 1 0,1-1 1,0-1-1,-1 0 0,1 0 0,-1-1 0,1 0 0,-1 0 0,0-1 0,11-6 1,15-15-4193,-4-5-1452</inkml:trace>
</inkml:ink>
</file>

<file path=ppt/ink/ink6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19.531"/>
    </inkml:context>
    <inkml:brush xml:id="br0">
      <inkml:brushProperty name="width" value="0.025" units="cm"/>
      <inkml:brushProperty name="height" value="0.025" units="cm"/>
      <inkml:brushProperty name="color" value="#66CC00"/>
    </inkml:brush>
  </inkml:definitions>
  <inkml:trace contextRef="#ctx0" brushRef="#br0">0 0 3203,'0'0'5477</inkml:trace>
</inkml:ink>
</file>

<file path=ppt/ink/ink6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19.861"/>
    </inkml:context>
    <inkml:brush xml:id="br0">
      <inkml:brushProperty name="width" value="0.025" units="cm"/>
      <inkml:brushProperty name="height" value="0.025" units="cm"/>
      <inkml:brushProperty name="color" value="#66CC00"/>
    </inkml:brush>
  </inkml:definitions>
  <inkml:trace contextRef="#ctx0" brushRef="#br0">1 416 20211,'0'0'758,"3"-13"-389,12-27-59,3 1 1,1 1 0,31-47 0,-38 63 32,-1-1-1,9-29 0,13-27 1642,-33 78-1979,1-1 0,-1 1 0,1 0-1,-1 0 1,1-1 0,-1 1 0,1 0-1,0 0 1,-1 0 0,1 0 0,0 0-1,0 0 1,0 0 0,0 0 0,0 0-1,0 0 1,0 0 0,0 1 0,0-1 0,0 0-1,1 1 1,-1-1 0,0 1 0,0-1-1,1 1 1,-1 0 0,0 0 0,1-1-1,-1 1 1,0 0 0,1 0 0,-1 0-1,0 0 1,1 0 0,-1 1 0,0-1 0,0 0-1,1 1 1,-1-1 0,0 1 0,0-1-1,1 1 1,-1-1 0,0 1 0,0 0-1,0 0 1,0 0 0,0-1 0,0 1-1,0 0 1,0 0 0,0 0 0,-1 1 0,2 1-1,5 6 28,0 1 0,-1 0 0,0 0 0,8 20 0,9 47 311,-8-20-1956,-1-24-3331,-7-24-3613</inkml:trace>
</inkml:ink>
</file>

<file path=ppt/ink/ink6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20.420"/>
    </inkml:context>
    <inkml:brush xml:id="br0">
      <inkml:brushProperty name="width" value="0.025" units="cm"/>
      <inkml:brushProperty name="height" value="0.025" units="cm"/>
      <inkml:brushProperty name="color" value="#66CC00"/>
    </inkml:brush>
  </inkml:definitions>
  <inkml:trace contextRef="#ctx0" brushRef="#br0">13 1 15919,'0'0'4933,"2"49"-3940,-2-18-641,-2 2-320,-1 2 0,-1-4-32,2-4-480,2-8-385,-4-9-609</inkml:trace>
</inkml:ink>
</file>

<file path=ppt/ink/ink6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20.780"/>
    </inkml:context>
    <inkml:brush xml:id="br0">
      <inkml:brushProperty name="width" value="0.025" units="cm"/>
      <inkml:brushProperty name="height" value="0.025" units="cm"/>
      <inkml:brushProperty name="color" value="#66CC00"/>
    </inkml:brush>
  </inkml:definitions>
  <inkml:trace contextRef="#ctx0" brushRef="#br0">0 230 11659,'0'0'12086,"7"-1"-10927,0 0-958,1 1 53,-1-1-1,0 0 0,1 0 0,-1-1 0,0 0 0,0 0 0,0-1 1,0 0-1,7-4 0,6-9-72,-1-1 0,0 0 0,-2-1 0,0-1 0,28-41 0,-1 1 334,-44 96-771,-1-6 183,1 39-3783,5-60 50,6-7-1970</inkml:trace>
</inkml:ink>
</file>

<file path=ppt/ink/ink6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07.126"/>
    </inkml:context>
    <inkml:brush xml:id="br0">
      <inkml:brushProperty name="width" value="0.025" units="cm"/>
      <inkml:brushProperty name="height" value="0.025" units="cm"/>
    </inkml:brush>
  </inkml:definitions>
  <inkml:trace contextRef="#ctx0" brushRef="#br0">7 0 15375,'0'0'12027,"4"10"-11328,-1-2-551,-1 0 0,0 1-1,0-1 1,-1 0 0,0 1-1,0-1 1,-1 1 0,0-1 0,0 0-1,-1 1 1,-2 9 0,-3 9 67,3-18-128,0 0 0,1 0 0,1 0 0,-1 0 0,2 0 0,-1 1 0,1-1 0,2 14 0,-2-23-70,1 0 0,-1 1 0,1-1 0,-1 0 0,1 1 0,-1-1 0,1 0 0,-1 0 0,1 1 0,0-1 0,-1 0 0,1 0 0,-1 0 0,1 0 0,0 0 0,-1 0 0,1 0 0,0 0 0,-1 0 0,1 0 0,-1 0 0,1-1 0,0 1 0,-1 0 0,1 0 0,-1 0 0,1-1 0,0 0 0,18-7 403,4-10-390,-1-2 0,-1 0 0,-1-1 1,0-1-1,22-34 0,-42 56-37,0 0 0,0-1 0,0 1 0,0 0 0,0 0 1,0 0-1,0 0 0,0-1 0,0 1 0,1 0 0,-1 0 0,0 0 0,0 0 0,0 0 0,0-1 0,0 1 0,0 0 0,1 0 0,-1 0 0,0 0 0,0 0 0,0 0 0,0 0 0,1 0 0,-1-1 1,0 1-1,0 0 0,0 0 0,0 0 0,1 0 0,-1 0 0,0 0 0,0 0 0,0 0 0,1 0 0,-1 0 0,0 0 0,0 0 0,0 0 0,0 0 0,1 1 0,-1-1 0,0 0 0,0 0 0,0 0 1,0 0-1,1 0 0,-1 0 0,0 0 0,0 0 0,0 1 0,0-1 0,0 0 0,0 0 0,1 0 0,-1 0 0,0 0 0,0 1 0,0-1 0,0 0 0,4 21-14,-5 38 716,1-44-320,0-15-372,1 1 1,-1-1-1,1 1 1,-1-1-1,1 1 1,-1-1-1,1 1 1,-1-1-1,1 0 1,0 1-1,-1-1 1,1 0-1,-1 1 1,1-1-1,0 0 1,-1 0-1,1 0 1,0 0-1,0 1 1,-1-1-1,1 0 1,0 0-1,-1 0 1,1-1-1,0 1 1,-1 0-1,1 0 1,0 0-1,-1 0 1,1-1-1,0 1 1,-1 0-1,1 0 1,-1-1-1,1 1 1,0-1-1,-1 1 1,1 0-1,0-1 1,27-13 32,18-25-36,-37 30 0,1 1 0,-1 0 0,2 0 0,-1 1 0,13-6 0,-23 12 0,0 1 0,1 0 0,-1 0 0,0 0 0,1 0 0,-1-1 0,0 1 0,1 0 0,-1 0 0,1 0 0,-1 0 0,0 0 0,1 0 0,-1 0 0,0 0 0,1 0 0,-1 0 0,1 0 0,-1 1 0,0-1 0,1 0 0,-1 0 0,0 0 0,1 0 0,-1 1 0,0-1 0,1 0 0,-1 0 0,0 0 0,0 1 0,1-1 0,-1 0 0,0 1 0,0-1 0,1 0 0,-1 0 0,0 1 0,0-1 0,1 1 0,2 23 0,-9 36 0,5-47 0,0-11-134,1-1-1,0 0 1,0 1-1,0-1 1,0 0-1,0 1 1,0-1-1,0 1 1,0-1 0,0 0-1,1 1 1,-1-1-1,1 0 1,-1 0-1,1 1 1,-1-1-1,1 0 1,0 0-1,-1 0 1,1 0 0,0 0-1,0 0 1,0 0-1,0 0 1,0 0-1,1 1 1,1-1-289,-1-1 1,0 1-1,0-1 0,0 1 1,1-1-1,-1 0 0,0 1 1,1-1-1,-1-1 0,0 1 0,1 0 1,-1 0-1,0-1 0,0 0 1,1 1-1,1-2 0,11-6-7691</inkml:trace>
</inkml:ink>
</file>

<file path=ppt/ink/ink6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07.544"/>
    </inkml:context>
    <inkml:brush xml:id="br0">
      <inkml:brushProperty name="width" value="0.025" units="cm"/>
      <inkml:brushProperty name="height" value="0.025" units="cm"/>
    </inkml:brush>
  </inkml:definitions>
  <inkml:trace contextRef="#ctx0" brushRef="#br0">118 8 15118,'0'0'14446,"-9"-2"-14126,9 1-316,-3 0 41,1 0 0,-1 1 1,0-1-1,1 1 0,-1-1 1,0 1-1,1 0 1,-1-1-1,0 2 0,1-1 1,-1 0-1,0 0 0,1 1 1,-1-1-1,0 1 0,1 0 1,-1 0-1,1 0 0,-1 0 1,1 1-1,0-1 0,-1 0 1,1 1-1,0 0 1,0-1-1,0 1 0,0 0 1,0 0-1,1 0 0,-3 4 1,-1 0 82,1 0 0,0 1 0,0 0 0,1 0 0,0 0 0,-3 12 0,5-18-116,1 0 0,-1 0 0,1 0 0,0 0-1,0 1 1,0-1 0,0 0 0,0 0-1,0 0 1,0 1 0,0-1 0,0 0-1,0 0 1,1 0 0,-1 1 0,0-1-1,1 0 1,-1 0 0,1 0 0,0 0 0,-1 0-1,1 0 1,0 0 0,-1 0 0,1 0-1,0 0 1,0 0 0,0-1 0,0 1-1,0 0 1,0-1 0,0 1 0,0 0-1,0-1 1,0 1 0,0-1 0,1 0 0,-1 1-1,0-1 1,0 0 0,0 0 0,1 0-1,-1 1 1,0-1 0,0-1 0,0 1-1,1 0 1,0 0 0,5-1-12,-1 0 0,1 0 0,-1 0 0,0 0 0,1-1 0,-1 0 0,0-1 0,0 0 0,0 1 0,0-2 0,-1 1 0,1-1 0,-1 0 0,0 0 0,0 0 0,0-1 0,-1 1 0,1-1 0,-1-1 0,-1 1 0,1 0 0,-1-1 0,1 0 0,-2 0 0,1 0 0,3-10 0,-6 14-27,-16 36-162,5-15 282,-1 24 56,11-42-156,1 0 0,0 0 1,-1 0-1,1 0 0,0 0 1,0 0-1,0 0 0,0 0 1,0-1-1,0 1 0,0 0 1,0 0-1,0 0 1,0 0-1,1 0 0,-1 0 1,0 0-1,1 0 0,-1 0 1,0 0-1,1 0 0,-1 0 1,1-1-1,0 1 0,-1 0 1,1 0-1,0-1 1,-1 1-1,1 0 0,0-1 1,0 1-1,0-1 0,-1 1 1,1-1-1,0 1 0,0-1 1,0 0-1,0 1 0,1-1 1,3 1-170,29-1-3570,-1-8-5897,-15-4 1379</inkml:trace>
</inkml:ink>
</file>

<file path=ppt/ink/ink6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07.964"/>
    </inkml:context>
    <inkml:brush xml:id="br0">
      <inkml:brushProperty name="width" value="0.025" units="cm"/>
      <inkml:brushProperty name="height" value="0.025" units="cm"/>
    </inkml:brush>
  </inkml:definitions>
  <inkml:trace contextRef="#ctx0" brushRef="#br0">154 0 14061,'0'0'14542,"-2"11"-13554,-4 8-596,-1-1 0,-1 1 0,-1-1 0,0-1 0,-1 0 0,-12 17 0,10-16-52,10-14-349,-1 1 0,0 0 0,0-1 1,0 1-1,-1-1 0,0 0 1,1 0-1,-6 4 0,7-52-11346,2 41 10785,-5-57-7493,-5 31 9567,9 28-949,0 0 0,0 0 0,0-1 0,0 1 0,0 0 0,0 0 0,0 0 0,0 0 0,0 0 0,0 0 0,-6 1 9913,28 18-8888,77 23-597,-56-25-2380,0 1-3837,-24-8-1492</inkml:trace>
</inkml:ink>
</file>

<file path=ppt/ink/ink6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1.720"/>
    </inkml:context>
    <inkml:brush xml:id="br0">
      <inkml:brushProperty name="width" value="0.025" units="cm"/>
      <inkml:brushProperty name="height" value="0.025" units="cm"/>
    </inkml:brush>
  </inkml:definitions>
  <inkml:trace contextRef="#ctx0" brushRef="#br0">0 48 5221,'5'-6'2405,"12"-19"4014,-11 9 3671,-7 39-7944,-10 18-909,8-35-1107,1 1 0,0-1 0,0 1 0,0 0 0,1 0 0,0 0 0,0 0 0,1 0 0,0 0 0,0 0 0,2 10 0,-1-16-97,0 0 0,0 0 0,0 0 0,1-1 0,-1 1 0,0 0 0,0-1 0,0 1 0,1 0 0,-1-1 0,0 0 0,0 1 0,1-1 0,-1 0 0,0 0 0,1 1 0,-1-1-1,0 0 1,1 0 0,-1-1 0,2 1 0,32-4 411,-23-1-406,1-1 0,-1 0-1,-1-1 1,1 0 0,-1-1 0,0 0-1,-1-1 1,0 0 0,0-1 0,-1 0-1,0 0 1,-1-1 0,0 0-1,12-23 1,-21 35 17,-19 52 657,18-48-676,1 0 0,0 0 1,0-1-1,0 1 1,0 0-1,1 0 0,0 0 1,0 0-1,0 0 0,0 0 1,1 0-1,0-1 1,2 9-1,-1-11-35,1 1 0,-1-1 0,1 0-1,-1-1 1,1 1 0,0 0 0,-1-1 0,1 0 0,0 1 0,0-1-1,0 0 1,0-1 0,0 1 0,0 0 0,0-1 0,0 0-1,0 0 1,1 0 0,2 0 0,63-4-3696,-40-4-2364,-4-6-4538</inkml:trace>
</inkml:ink>
</file>

<file path=ppt/ink/ink6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2.522"/>
    </inkml:context>
    <inkml:brush xml:id="br0">
      <inkml:brushProperty name="width" value="0.025" units="cm"/>
      <inkml:brushProperty name="height" value="0.025" units="cm"/>
    </inkml:brush>
  </inkml:definitions>
  <inkml:trace contextRef="#ctx0" brushRef="#br0">0 0 12588,'0'0'13901,"55"22"-13517,-19-22-223,-3 0-97,-1-1-64,-5-2-673,-4 3-1025,-10 0-704,-8 0-1025,-5 8-1121,0 1-1218</inkml:trace>
</inkml:ink>
</file>

<file path=ppt/ink/ink6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2.853"/>
    </inkml:context>
    <inkml:brush xml:id="br0">
      <inkml:brushProperty name="width" value="0.025" units="cm"/>
      <inkml:brushProperty name="height" value="0.025" units="cm"/>
    </inkml:brush>
  </inkml:definitions>
  <inkml:trace contextRef="#ctx0" brushRef="#br0">1 0 11787,'0'0'13709,"56"22"-13196,-23-22-321,3 0-96,0 0-833,-5 0-1569,-7-6-2723,-4-3-6053</inkml:trace>
</inkml:ink>
</file>

<file path=ppt/ink/ink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7.515"/>
    </inkml:context>
    <inkml:brush xml:id="br0">
      <inkml:brushProperty name="width" value="0.025" units="cm"/>
      <inkml:brushProperty name="height" value="0.025" units="cm"/>
    </inkml:brush>
  </inkml:definitions>
  <inkml:trace contextRef="#ctx0" brushRef="#br0">252 1 12876,'0'0'4196,"-22"62"-1313,2-15-833,-5 8-929,-4 6 96,-3 3 160,2-1-320,0-4-320,6-9-449,5-10-192,6-9-32,6-12-160,6-10-1345,16-37-22229</inkml:trace>
</inkml:ink>
</file>

<file path=ppt/ink/ink6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3.901"/>
    </inkml:context>
    <inkml:brush xml:id="br0">
      <inkml:brushProperty name="width" value="0.025" units="cm"/>
      <inkml:brushProperty name="height" value="0.025" units="cm"/>
    </inkml:brush>
  </inkml:definitions>
  <inkml:trace contextRef="#ctx0" brushRef="#br0">154 0 14542,'0'0'11755,"-9"2"-11739,-2 1 30,0 1 0,0 1 1,1 0-1,0 0 0,0 1 0,0 0 1,-10 9-1,16-13 6,0 1-1,0 0 1,1 0-1,-1 0 1,1 0-1,0 1 1,0-1-1,0 1 1,0 0-1,1 0 1,0 0-1,-1 0 1,1 0-1,1 1 1,-1-1 0,1 1-1,0-1 1,0 1-1,0-1 1,0 1-1,1 0 1,0-1-1,0 7 1,0-10-41,1 0 0,0 0 0,-1 0 0,1 0-1,0 1 1,-1-1 0,1 0 0,0 0 0,0 0 0,0-1 0,0 1 0,0 0 0,0 0 0,0 0 0,1-1 0,-1 1 0,0-1 0,0 1 0,0-1 0,1 1 0,-1-1 0,0 0 0,1 1 0,-1-1-1,2 0 1,41 2 154,-33-3-166,6 1-573,1-2 1,0-1-1,-1 0 0,1-1 1,18-7-1,43-19-7088,-43 13 1352</inkml:trace>
</inkml:ink>
</file>

<file path=ppt/ink/ink6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4.261"/>
    </inkml:context>
    <inkml:brush xml:id="br0">
      <inkml:brushProperty name="width" value="0.025" units="cm"/>
      <inkml:brushProperty name="height" value="0.025" units="cm"/>
    </inkml:brush>
  </inkml:definitions>
  <inkml:trace contextRef="#ctx0" brushRef="#br0">57 1 10410,'0'0'13933,"-45"62"-13420,36-43-289,6-2-160,3-1 0,0-3-160,0-3-705,9-2-897,-2-5-1344,0-3-2564</inkml:trace>
</inkml:ink>
</file>

<file path=ppt/ink/ink6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4.603"/>
    </inkml:context>
    <inkml:brush xml:id="br0">
      <inkml:brushProperty name="width" value="0.025" units="cm"/>
      <inkml:brushProperty name="height" value="0.025" units="cm"/>
    </inkml:brush>
  </inkml:definitions>
  <inkml:trace contextRef="#ctx0" brushRef="#br0">1 23 16207,'0'0'9770,"77"0"-9514,-38-1-192,0-2 0,-4 1-865,-3 0-1185,-6-1-1153,-6-1-1793,-8-4-5510</inkml:trace>
</inkml:ink>
</file>

<file path=ppt/ink/ink6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4.979"/>
    </inkml:context>
    <inkml:brush xml:id="br0">
      <inkml:brushProperty name="width" value="0.025" units="cm"/>
      <inkml:brushProperty name="height" value="0.025" units="cm"/>
    </inkml:brush>
  </inkml:definitions>
  <inkml:trace contextRef="#ctx0" brushRef="#br0">0 57 10442,'0'0'11162,"9"-8"-9704,-6 5-1318,38-29 918,-39 30-943,1 1-1,-1-1 1,1 1 0,0-1 0,-1 1 0,1 0-1,0 0 1,0 1 0,0-1 0,0 0 0,0 1-1,0 0 1,0 0 0,0 0 0,0 0 0,0 0-1,0 1 1,5 0 0,-8 0-92,1-1 0,-1 1-1,1 0 1,-1 0 0,1-1 0,-1 1 0,1 0 0,-1 0-1,0 0 1,1-1 0,-1 1 0,0 0 0,0 0 0,1 0-1,-1 0 1,0 0 0,0-1 0,0 1 0,0 0-1,0 0 1,0 0 0,-1 0 0,1 0 0,0 0 0,0-1-1,-1 1 1,1 0 0,0 0 0,-1 0 0,1-1 0,-1 1-1,1 0 1,-1 0 0,0 0 0,-16 28 278,-12 1 35,-12 15 576,39-42-814,0 0 0,0 0 0,0 0-1,0 0 1,0 1 0,1-1 0,-1 0-1,1 1 1,0-1 0,0 1 0,0-1 0,0 6-1,2-8-88,-1 0-1,1 0 1,-1 0-1,1 0 0,-1 0 1,1 0-1,0 0 0,-1 0 1,1 0-1,0 0 0,0 0 1,0 0-1,0-1 1,0 1-1,0 0 0,0-1 1,0 1-1,0-1 0,0 1 1,0-1-1,0 1 1,1-1-1,-1 0 0,0 1 1,0-1-1,0 0 0,1 0 1,1 0-1,43 2-650,-39-2 305,70 0-6133,-38 0-689</inkml:trace>
</inkml:ink>
</file>

<file path=ppt/ink/ink6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5.621"/>
    </inkml:context>
    <inkml:brush xml:id="br0">
      <inkml:brushProperty name="width" value="0.025" units="cm"/>
      <inkml:brushProperty name="height" value="0.025" units="cm"/>
    </inkml:brush>
  </inkml:definitions>
  <inkml:trace contextRef="#ctx0" brushRef="#br0">1 133 16592,'0'0'6833,"1"10"-5504,5 13-977,0 0-1,2-1 1,0 0 0,2 0-1,0-1 1,1-1 0,18 25-1,18 35 1182,-41-133 906,-7-16-2667,-3 0 0,-13-77 0,15 134 229,2 12-17,0-1 1,0 1-1,0-1 1,1 1-1,-1 0 1,0-1-1,0 1 0,0-1 1,1 1-1,-1 0 1,0-1-1,0 1 1,1-1-1,-1 1 0,0 0 1,1-1-1,-1 1 1,1 0-1,-1 0 1,0-1-1,1 1 1,-1 0-1,1 0 0,-1 0 1,1-1-1,-1 1 1,0 0-1,1 0 1,-1 0-1,1 0 1,-1 0-1,1 0 0,-1 0 1,1 0-1,-1 0 1,1 0-1,-1 0 1,1 0-1,-1 1 1,1-1-1,-1 0 0,1 1 1,37 6 79,-7 0-46,-7-7-51,1 0 1,-1-1-1,1-2 1,-1 0-1,0-2 1,0 0-1,-1-2 1,1 0-1,-1-2 0,25-13 1,-43 20 47,-2 0-6,1 0 1,-1 0 0,1 1 0,-1-1 0,1 1 0,0 0 0,-1 0 0,1 0 0,0 1 0,0-1 0,5 1-1,-8 1-3,0 0 0,-1 0-1,1 0 1,-1 0-1,1 1 1,-1-1 0,0 0-1,1 0 1,-1 0-1,0 1 1,0-1 0,0 0-1,0 0 1,0 1-1,0-1 1,0 0 0,-1 0-1,1 1 1,-1 1-1,-5 25 108,-6 1-83,-10 30 240,20-55-273,1 0 0,1 1 0,-1-1 0,1 0 0,-1 0 0,1 0 0,0 0 0,1 1 0,-1-1 0,1 0 0,0 0 0,1 5 0,5-2-2429,0-6-5161</inkml:trace>
</inkml:ink>
</file>

<file path=ppt/ink/ink6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6.701"/>
    </inkml:context>
    <inkml:brush xml:id="br0">
      <inkml:brushProperty name="width" value="0.025" units="cm"/>
      <inkml:brushProperty name="height" value="0.025" units="cm"/>
    </inkml:brush>
  </inkml:definitions>
  <inkml:trace contextRef="#ctx0" brushRef="#br0">51 60 11211,'3'-4'1487,"1"0"1,-1 0-1,1-1 0,-1 1 1,0-1-1,-1 0 1,1 0-1,-1 0 1,0 0-1,2-7 1,-4 11-906,-25 9 32,19-3-462,1 0 0,0 0 0,0 1 0,1-1 0,0 1 0,0 0 1,0 1-1,1-1 0,0 0 0,0 1 0,0 0 0,1 0 0,0 0 1,0 0-1,1 0 0,0 0 0,0 0 0,1 1 0,0-1 0,0 0 1,2 10-1,-1-13-118,1-1 0,0 1 0,0-1 0,0 0 0,1 0 0,-1 1 0,1-1 0,-1-1 0,1 1 0,0 0 0,0-1 0,1 1 0,-1-1 0,4 2 0,-3-1-286,0-1 1,0 1-1,0 0 0,0 0 1,-1 0-1,1 1 1,-1-1-1,0 1 0,0 0 1,0 0-1,2 5 1,-30-20-18913,23 10 17802,-13-11-5093</inkml:trace>
</inkml:ink>
</file>

<file path=ppt/ink/ink6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7.044"/>
    </inkml:context>
    <inkml:brush xml:id="br0">
      <inkml:brushProperty name="width" value="0.025" units="cm"/>
      <inkml:brushProperty name="height" value="0.025" units="cm"/>
    </inkml:brush>
  </inkml:definitions>
  <inkml:trace contextRef="#ctx0" brushRef="#br0">1 43 3267,'0'0'20371,"50"-12"-19538,-15 8-481,2 0-287,-1 0-65,-4 1-1122,-6-4-2849,-8-1-4101</inkml:trace>
</inkml:ink>
</file>

<file path=ppt/ink/ink6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8.467"/>
    </inkml:context>
    <inkml:brush xml:id="br0">
      <inkml:brushProperty name="width" value="0.025" units="cm"/>
      <inkml:brushProperty name="height" value="0.025" units="cm"/>
    </inkml:brush>
  </inkml:definitions>
  <inkml:trace contextRef="#ctx0" brushRef="#br0">45 0 18578,'0'0'2338,"-14"68"-2082,7-39-160,0 1 192,0-2-63,2-3-161,2-5-32,2-5 0,1-5-32,0-9-545,8-12-2370,-1-9-256,1-6-864,-2-7-1250</inkml:trace>
</inkml:ink>
</file>

<file path=ppt/ink/ink6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8.811"/>
    </inkml:context>
    <inkml:brush xml:id="br0">
      <inkml:brushProperty name="width" value="0.025" units="cm"/>
      <inkml:brushProperty name="height" value="0.025" units="cm"/>
    </inkml:brush>
  </inkml:definitions>
  <inkml:trace contextRef="#ctx0" brushRef="#br0">0 1 6150,'0'0'15326,"2"5"-14637,1 12-522,2-1 1,0 0-1,1 0 0,1 0 1,10 16-1,-15-28-134,0 0 0,1 0 0,-1 0 0,1 0 0,0-1 0,0 1 0,0-1 0,1 0 0,-1 0 0,1 0 0,0-1 1,0 1-1,-1-1 0,2 0 0,-1 0 0,0 0 0,0 0 0,1-1 0,-1 0 0,1 0 0,-1 0 0,1 0 0,-1-1 0,1 0 0,4 0 0,-5-1 25,-1 0 0,0 0 0,0 0 0,0-1 0,0 1 0,0-1 1,0 0-1,-1 0 0,1 0 0,0 0 0,-1 0 0,0-1 0,1 1 0,-1-1 0,0 1 0,0-1 0,-1 0 0,1 0 0,0 0 0,-1 0 0,0 0 1,0 0-1,0 0 0,0 0 0,1-6 0,1-7 575,0 1 0,0-1-1,-1-31 1,-2 47-629,0-1 0,0 1 0,0 0-1,0 0 1,0-1 0,-1 1 0,1 0 0,0 0-1,0-1 1,0 1 0,0 0 0,0 0 0,-1 0-1,1 0 1,0-1 0,0 1 0,0 0 0,-1 0-1,1 0 1,0 0 0,0 0 0,-1 0 0,1-1-1,0 1 1,0 0 0,-1 0 0,1 0 0,0 0-1,0 0 1,-1 0 0,1 0 0,0 0 0,0 0 0,-1 0-1,1 0 1,0 0 0,0 1 0,-1-1 0,1 0-1,0 0 1,0 0 0,-1 0 0,1 0 0,0 0-1,0 0 1,0 1 0,-1-1 0,1 0 0,0 1-1,-1-1-9,0 0-1,1 1 1,-1-1-1,0 0 1,1 1 0,-1-1-1,1 1 1,-1 0-1,1-1 1,-1 1-1,1-1 1,-1 1-1,1 0 1,-1-1-1,1 1 1,0 0 0,-1-1-1,1 1 1,0 0-1,0 0 1,-1 1-1,3 5-1913,-1-6 1398,-1-1 1,1 1 0,-1-1 0,1 0-1,-1 0 1,1 1 0,-1-1 0,1 0 0,0 0-1,-1 1 1,1-1 0,-1 0 0,1 0-1,0 0 1,-1 0 0,1 0 0,-1 0 0,1 0-1,0 0 1,-1 0 0,1 0 0,-1-1-1,1 1 1,0 0 0,-1 0 0,1-1-1,10-4-11601</inkml:trace>
</inkml:ink>
</file>

<file path=ppt/ink/ink6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9.153"/>
    </inkml:context>
    <inkml:brush xml:id="br0">
      <inkml:brushProperty name="width" value="0.025" units="cm"/>
      <inkml:brushProperty name="height" value="0.025" units="cm"/>
    </inkml:brush>
  </inkml:definitions>
  <inkml:trace contextRef="#ctx0" brushRef="#br0">3 0 19635,'0'0'6694,"13"64"-6246,-13-37-127,0-2-225,0-1-32,0-4-417,0-4-287,0-5-705,0-4-321,-5-7-4388,-6 0 161</inkml:trace>
</inkml:ink>
</file>

<file path=ppt/ink/ink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8.170"/>
    </inkml:context>
    <inkml:brush xml:id="br0">
      <inkml:brushProperty name="width" value="0.025" units="cm"/>
      <inkml:brushProperty name="height" value="0.025" units="cm"/>
    </inkml:brush>
  </inkml:definitions>
  <inkml:trace contextRef="#ctx0" brushRef="#br0">229 0 18417,'0'0'9786,"2"13"-9290,-1-4-394,-1 0 1,0 0-1,0 0 0,-1 0 1,0 0-1,0 0 0,-1 0 1,0-1-1,-1 1 0,0 0 1,-7 13-1,-15 20 397,-37 46 0,36-53-291,-41 72 1,75-108-172,6-13-256,0 1 1,-1-2-1,-1 0 1,0 0-1,-1-1 1,-1-1-1,16-32 1,-13 19 150,-1-1 1,-1 0-1,12-62 1,-44 188 319,11-59-242,2 0 1,-6 71-1,13-88 52,1 49 63,0-65-116,0 0 0,0 0 1,1 0-1,-1 0 0,1 0 0,0 0 0,0 0 1,0 0-1,0-1 0,0 1 0,1 0 0,-1-1 0,1 1 1,0 0-1,0-1 0,0 0 0,2 3 0,-3-5 20,-1 1 0,1 0 1,0-1-1,0 1 0,0 0 0,-1-1 0,1 1 0,0-1 0,0 0 0,0 1 0,0-1 0,0 0 0,0 1 0,0-1 0,0 0 0,0 0 0,0 0 0,0 0 0,0 0 0,0 0 0,0 0 0,0 0 0,0 0 0,0-1 0,0 1 0,0 0 1,0-1-1,0 1 0,0 0 0,1-2 0,-1 0 0,1 1 0,-1-1 1,0 0-1,1 0 0,-1 0 1,0 0-1,0-1 0,-1 1 1,1 0-1,0 0 0,-1 0 1,1-5-1,1-6 15,-1 0 0,-1 0 0,-1-20 0,0 26-72,-1 0 1,0-1 0,0 1 0,0 0-1,-1 0 1,0 0 0,-1 1 0,1-1-1,-1 1 1,0-1 0,-1 1-1,0 1 1,0-1 0,0 1 0,0-1-1,-1 2 1,-8-7 0,5 5-39,1 1-1,-1-1 1,-1 2 0,1-1-1,-1 1 1,1 1 0,-1 0-1,0 0 1,0 1 0,-1 0 0,-19 0-1,30 1 68,-1 1-1,1 0 0,0 0 1,-1 0-1,1 0 1,0 0-1,0 0 0,-1 0 1,1 0-1,0 0 1,-1 0-1,1 0 0,0 0 1,0 0-1,-1 0 1,1 0-1,0 0 0,-1 0 1,1 0-1,0 0 1,0 0-1,-1 0 0,1 0 1,0 0-1,0 1 1,-1-1-1,1 0 0,0 0 1,0 0-1,-1 1 1,1-1-1,0 0 0,0 0 1,0 0-1,0 1 1,-1-1-1,1 0 0,0 0 1,0 1-1,0-1 1,0 0-1,0 1 1,0-1-1,0 0 0,0 0 1,0 1-1,0-1 1,0 0-1,0 1 0,0-1 1,0 0-1,0 0 1,0 1-1,14 9 149,8-5-84,0-2 0,0-1 1,1 0-1,38-3 0,-42-1-20,-1 1 1,1 2-1,-1 0 0,1 0 1,-1 2-1,1 0 0,32 11 1,-50-14-56,0 0 0,-1 1 0,1-1 0,0 0 0,-1 0 0,1 1 0,0-1 0,-1 0 0,1 1 0,-1-1 0,1 1 0,-1-1 0,1 1 1,-1-1-1,1 1 0,-1-1 0,1 1 0,-1-1 0,1 1 0,-1-1 0,0 1 0,1 0 0,-1 0 0,-10 8-535,-26-1-438,15-9 1006,-1-1 1,1-1 0,0 0-1,0-2 1,1 0 0,-1-2-1,1 0 1,0-1-1,1-2 1,0 1 0,0-2-1,1-1 1,-25-20 0,43 27 487,12 3-387,20 2-219,-27 0 142,148 3 372,-35 0-1512,-39-2-4159,-54-1-2600</inkml:trace>
</inkml:ink>
</file>

<file path=ppt/ink/ink6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9.502"/>
    </inkml:context>
    <inkml:brush xml:id="br0">
      <inkml:brushProperty name="width" value="0.025" units="cm"/>
      <inkml:brushProperty name="height" value="0.025" units="cm"/>
    </inkml:brush>
  </inkml:definitions>
  <inkml:trace contextRef="#ctx0" brushRef="#br0">1 77 17104,'0'0'2974,"11"-6"-97,13-8-1212,1 1 1,30-12-1,-46 22-1491,0-1 0,0 1 0,1 1 0,-1 0 0,1 0 0,-1 1 0,1 0 0,-1 0 0,1 1 0,-1 1 0,19 2 0,-26-2-178,-1 0 0,0-1 0,1 1 0,-1 0 0,0 0 0,0 0 0,0 0 0,0 0 0,0 0 0,0 1 0,0-1 0,0 0 0,0 0 0,0 1 0,-1-1 0,1 0 0,0 1 0,-1-1 0,1 1 0,-1-1-1,0 1 1,0-1 0,1 1 0,-1-1 0,0 1 0,0 0 0,0-1 0,-1 1 0,1-1 0,0 1 0,0-1 0,-1 1 0,1-1 0,-2 3 0,0 4 45,0-1 1,-1 0-1,0 0 0,0 0 1,-7 11-1,4-10 16,1 0 65,-1 0 0,0 0-1,0 0 1,-1 0-1,0-1 1,0 0 0,-16 11-1,27-17-315,1-1 0,-1 1-1,1-1 1,0 0 0,-1 0 0,1 0 0,0-1-1,5-1 1,11 0-412,-18 2 511,-1 0 1,0 0-1,0 0 1,0 0 0,1 1-1,-1-1 1,0 1-1,0-1 1,0 1-1,0 0 1,1 0-1,-1 0 1,-1 0-1,1 0 1,0 0-1,0 1 1,0-1-1,0 1 1,-1-1-1,1 1 1,-1 0-1,1-1 1,-1 1-1,0 0 1,0 0-1,0 0 1,0 0-1,0 0 1,0 0-1,0 0 1,0 4-1,0-3 157,-1 0 0,0 0 1,0 0-1,0 0 0,0 1 0,-1-1 0,1 0 0,-1 0 0,1 0 0,-1 0 0,0 0 0,0 0 0,-1-1 0,1 1 0,-1 0 0,1 0 0,-1-1 0,0 1 1,0-1-1,0 0 0,0 1 0,-4 2 0,-4 2 485,0-1 0,0 0 0,-1-1-1,1 0 1,-1 0 0,0-1 0,-1-1 0,-16 4 0,24-6-526,0 0-1,0 0 0,0 0 1,0-1-1,0 0 0,0 0 1,0 0-1,0 0 1,0 0-1,0-1 0,-1 1 1,1-1-1,1-1 1,-1 1-1,0 0 0,0-1 1,0 0-1,1 0 0,-1 0 1,1 0-1,-1 0 1,1-1-1,0 1 0,0-1 1,0 0-1,0 0 1,-2-4-1,4 6-179,1 0 0,-1 1 0,1-1 0,-1 0 0,1 0 1,-1 0-1,1 0 0,0 0 0,-1 0 0,1 0 0,0 0 0,0 0 0,0 0 0,0 0 1,0 0-1,0 0 0,0 0 0,0 0 0,0 0 0,0 0 0,0 0 0,1 0 0,-1 0 1,0 0-1,1 0 0,-1 0 0,1 0 0,-1 1 0,1-1 0,0-1 0,28-12-9342,-23 12 7881,18-8-7877</inkml:trace>
</inkml:ink>
</file>

<file path=ppt/ink/ink6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19.844"/>
    </inkml:context>
    <inkml:brush xml:id="br0">
      <inkml:brushProperty name="width" value="0.025" units="cm"/>
      <inkml:brushProperty name="height" value="0.025" units="cm"/>
    </inkml:brush>
  </inkml:definitions>
  <inkml:trace contextRef="#ctx0" brushRef="#br0">0 279 16335,'0'0'12978,"9"-9"-11366,40-45-998,-4-2 0,66-104 0,-123 183-744,1-1-1,1 2 1,2-1 0,0 1 0,1 0-1,1 1 1,2 0 0,0 0 0,0 33-1,7-37-3169,6-10-3089,4-3-5136</inkml:trace>
</inkml:ink>
</file>

<file path=ppt/ink/ink6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35.217"/>
    </inkml:context>
    <inkml:brush xml:id="br0">
      <inkml:brushProperty name="width" value="0.025" units="cm"/>
      <inkml:brushProperty name="height" value="0.025" units="cm"/>
    </inkml:brush>
  </inkml:definitions>
  <inkml:trace contextRef="#ctx0" brushRef="#br0">1 46 13933,'8'-31'8627,"-8"17"-2504,0 43-5120,0 47-295,0-70-670,0 0 1,1 0-1,0 0 0,0-1 0,1 1 0,-1 0 0,1-1 1,1 1-1,4 8 0,-6-13-23,0 1 0,0-1 1,0 0-1,0 0 0,0 0 1,0 1-1,0-1 0,1 0 0,-1-1 1,0 1-1,1 0 0,-1 0 1,1-1-1,-1 1 0,1 0 0,-1-1 1,1 0-1,-1 1 0,1-1 1,0 0-1,-1 0 0,4 0 0,-1 0 53,-1-1 0,1 0 0,-1 0 0,1 0 0,-1 0 0,0-1 0,1 1 0,-1-1 0,6-4 0,2-3 124,0 0 0,0-1 0,-1 0 0,9-12 0,-5 3-192,-2 0 0,13-23 0,-23 38 0,-7 57 0,2-39 0,0 1 0,0 0 0,1 21 0,2-35 0,0 0 0,0-1 0,0 1 0,1 0 0,-1 0 0,0-1 0,0 1 0,1 0 0,-1-1 0,1 1 0,-1 0 0,1-1 0,-1 1 0,1-1 0,-1 1 0,1-1 0,-1 1 0,1-1 0,0 1 0,-1-1 0,1 0 0,0 1 0,-1-1 0,1 0 0,0 1 0,-1-1 0,1 0 0,0 0 0,0 0 0,-1 0 0,1 1 0,0-1 0,0 0 0,-1-1 0,1 1 0,0 0 0,0 0 0,-1 0 0,1 0 0,0 0 0,0-1 0,-1 1 0,1 0 0,0-1 0,35-14 0,-26 7 0,0 0 0,0-1 0,-1 0 0,0 0 0,0-1 0,-1 0 0,-1-1 0,11-19 0,-19 34-1586,-1 12-9080</inkml:trace>
</inkml:ink>
</file>

<file path=ppt/ink/ink6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35.734"/>
    </inkml:context>
    <inkml:brush xml:id="br0">
      <inkml:brushProperty name="width" value="0.025" units="cm"/>
      <inkml:brushProperty name="height" value="0.025" units="cm"/>
    </inkml:brush>
  </inkml:definitions>
  <inkml:trace contextRef="#ctx0" brushRef="#br0">89 54 12524,'0'0'7217,"2"-8"-4088,0-1-2147,-2 6-600,0 0 0,1 0 0,-1-1 0,1 1 0,0 0 0,0 0-1,0 0 1,0 1 0,1-1 0,1-3 0,-3 17 4068,-1 24-4218,-6-10-222,-2 0 0,0 0 0,-20 36 0,13-30-14,-14 43 0,30-74 4,-1 1 0,1 0 0,0-1 0,-1 1 0,1 0 0,0-1 0,0 1 0,0 0 0,0-1 0,0 1 0,0 0 0,0-1 0,0 1 0,0 0 0,0-1 0,0 1 0,0 0 0,0-1 0,1 1 0,-1 0 0,0-1 0,1 1 0,-1-1 0,0 1 0,1 0 0,-1-1 0,0 1 0,1-1 0,-1 1 0,1-1 0,-1 1 0,1-1 0,-1 0 0,1 1 0,0-1 0,2 1 0,-1 0 0,1 0 0,0-1 0,-1 0 0,1 1 0,-1-1 0,1 0 0,0 0 0,-1 0 0,4-1 0,71-19 0,-66 17 0,2-1-1235,1 1-1,0 0 1,0 1 0,24-1-1,-32 3-6488</inkml:trace>
</inkml:ink>
</file>

<file path=ppt/ink/ink6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37.098"/>
    </inkml:context>
    <inkml:brush xml:id="br0">
      <inkml:brushProperty name="width" value="0.025" units="cm"/>
      <inkml:brushProperty name="height" value="0.025" units="cm"/>
    </inkml:brush>
  </inkml:definitions>
  <inkml:trace contextRef="#ctx0" brushRef="#br0">1 23 6406,'2'1'12932,"6"0"-6509,48 2-3597,-21-5-2556,0 0-1,0-3 1,45-11-1,-68 14 32,3 2-3816,-7 3-2769,-18 6-1722,-7-1-1496</inkml:trace>
</inkml:ink>
</file>

<file path=ppt/ink/ink6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37.441"/>
    </inkml:context>
    <inkml:brush xml:id="br0">
      <inkml:brushProperty name="width" value="0.025" units="cm"/>
      <inkml:brushProperty name="height" value="0.025" units="cm"/>
    </inkml:brush>
  </inkml:definitions>
  <inkml:trace contextRef="#ctx0" brushRef="#br0">0 22 16335,'0'0'9545,"55"-2"-7783,-22-5-609,5 2-640,-2 1-417,0 0-160,-4 4-1153,-7 0-1858,-5 0-2082,-7 0-5157</inkml:trace>
</inkml:ink>
</file>

<file path=ppt/ink/ink6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38.561"/>
    </inkml:context>
    <inkml:brush xml:id="br0">
      <inkml:brushProperty name="width" value="0.025" units="cm"/>
      <inkml:brushProperty name="height" value="0.025" units="cm"/>
    </inkml:brush>
  </inkml:definitions>
  <inkml:trace contextRef="#ctx0" brushRef="#br0">38 83 6758,'0'0'9855,"1"-8"-7154,0-3-3006,3-12 4616,-2 15-4,-1 30-2899,-4 23-678,-17 83-1,11-86-205,3 1 1,-3 58 0,25-136 174,8-42-699,26-69 0,-44 131 0,1 1 0,0 0 0,1 1 0,1-1 0,0 2 0,1-1 0,16-15 0,-22 24-16,0 1-1,0 0 1,0 0 0,1 0-1,0 0 1,-1 1 0,1 0-1,0 0 1,0 0 0,0 0-1,0 1 1,0 0 0,1 0-1,-1 1 1,0-1 0,6 1-1,-8 0 9,-1 1 0,1-1-1,-1 0 1,1 1-1,-1 0 1,1 0 0,-1 0-1,1 0 1,-1 0-1,1 0 1,-1 0-1,0 1 1,0-1 0,0 1-1,0 0 1,0 0-1,0 0 1,0 0 0,-1 0-1,1 0 1,-1 0-1,1 0 1,-1 1 0,0-1-1,0 0 1,0 1-1,0-1 1,0 1-1,0-1 1,-1 1 0,0 0-1,1 4 1,-1 0 25,0-1 1,0 0-1,-1 1 0,0-1 1,0 0-1,-1 0 0,0 0 1,0 0-1,0 0 0,0 0 1,-1 0-1,0-1 0,-1 1 1,1-1-1,-8 9 0,5-7 7,1-1-1,-1 0 0,0 0 0,-1-1 0,1 0 0,-1 0 0,0-1 0,-1 1 1,1-1-1,-1-1 0,-14 5 0,21-7-44,0-1 1,0 1-1,0-1 1,-1 0-1,1 1 0,0-1 1,0 0-1,-1 0 0,1 0 1,0 0-1,0 0 1,-1 0-1,1 0 0,0 0 1,0-1-1,0 1 1,-1-1-1,1 1 0,0 0 1,0-1-1,0 0 0,0 1 1,0-1-1,0 0 1,0 1-1,0-1 0,0 0 1,0 0-1,0 0 1,0 0-1,1 0 0,-1 0 1,0 0-1,1 0 0,-1 0 1,1 0-1,-1-2 1,0 1-60,1 1 1,0-1 0,0 1 0,0-1-1,0 1 1,1-1 0,-1 1 0,0-1-1,0 1 1,1 0 0,-1-1 0,1 1-1,0-1 1,-1 1 0,1 0-1,0-1 1,0 1 0,0 0 0,0 0-1,0 0 1,0 0 0,0-1 0,0 2-1,0-1 1,0 0 0,1 0 0,-1 0-1,0 0 1,1 1 0,2-2 0,35-11-10406,-17 4 1885</inkml:trace>
</inkml:ink>
</file>

<file path=ppt/ink/ink6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38.889"/>
    </inkml:context>
    <inkml:brush xml:id="br0">
      <inkml:brushProperty name="width" value="0.025" units="cm"/>
      <inkml:brushProperty name="height" value="0.025" units="cm"/>
    </inkml:brush>
  </inkml:definitions>
  <inkml:trace contextRef="#ctx0" brushRef="#br0">15 1 18129,'0'0'14638,"-15"4"-15759,21-4-865,2 0-1153,-4-1-1089,-2-2-2178</inkml:trace>
</inkml:ink>
</file>

<file path=ppt/ink/ink6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39.375"/>
    </inkml:context>
    <inkml:brush xml:id="br0">
      <inkml:brushProperty name="width" value="0.025" units="cm"/>
      <inkml:brushProperty name="height" value="0.025" units="cm"/>
    </inkml:brush>
  </inkml:definitions>
  <inkml:trace contextRef="#ctx0" brushRef="#br0">146 53 16912,'0'0'9951,"8"-8"-8334,26-25-469,-33 33-1130,-1 0 0,0 0 0,0 0 0,0-1 0,1 1-1,-1 0 1,0 0 0,0 0 0,0 0 0,1-1 0,-1 1 0,0 0 0,0 0 0,0 0-1,0-1 1,1 1 0,-1 0 0,0 0 0,0-1 0,0 1 0,0 0 0,0 0 0,0-1 0,0 1-1,0 0 1,0 0 0,0-1 0,0 1 0,0 0 0,0 0 0,0-1 0,0 1 0,0 0 0,0 0-1,0-1 1,0 1 0,0 0 0,-1 0 0,1-1 0,0 1 0,0 0 0,-13-2 1032,-15 6 287,17 0-1337,0 2 0,0 0 0,1 0 0,0 1 0,0 0 0,1 1 0,-1 0 0,2 0 0,-1 1 0,1 0 0,1 0 0,-1 1 0,2 0 0,-1 1 0,-5 12 0,12-22 0,-1 1 0,1-1 0,-1 1 0,1-1 0,0 1 0,-1-1 0,1 1 0,0 0 0,0-1 0,0 1 0,0-1 0,0 1 0,1 0 0,-1-1 0,0 1 0,1-1 0,-1 1 0,1-1 0,0 1 0,-1-1 0,1 0 0,0 1 0,0-1 0,1 2 0,0-1 0,1 0 0,-1-1 0,1 1 0,-1-1 0,1 1 0,0-1 0,-1 0 0,1 0 0,0 0 0,0 0 0,0-1 0,3 1 0,12 1 0,-1-2 0,0 0 0,28-3 0,-39 2 0,47-8-2312,-47 7 1461,0 0-1,0 0 0,0-1 0,-1 1 0,1-1 0,7-5 1,-1-3-7947</inkml:trace>
</inkml:ink>
</file>

<file path=ppt/ink/ink6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2.231"/>
    </inkml:context>
    <inkml:brush xml:id="br0">
      <inkml:brushProperty name="width" value="0.025" units="cm"/>
      <inkml:brushProperty name="height" value="0.025" units="cm"/>
    </inkml:brush>
  </inkml:definitions>
  <inkml:trace contextRef="#ctx0" brushRef="#br0">111 33 16015,'0'0'6716,"8"-7"-4869,26-19-299,-34 26-1514,0 1 1,0-1-1,0 0 0,0 0 1,0 0-1,0 1 1,0-1-1,0 0 0,0 0 1,0 0-1,0 1 0,0-1 1,0 0-1,0 0 0,0 1 1,0-1-1,0 0 0,0 0 1,0 0-1,0 1 0,0-1 1,0 0-1,0 0 1,0 0-1,1 1 0,-1-1 1,0 0-1,0 0 0,0 0 1,0 0-1,0 1 0,1-1 1,-1 0-1,0 0 0,0 0 1,0 0-1,1 0 1,-1 0-1,0 1 0,0-1 1,0 0-1,1 0 0,-1 0 1,0 0-1,0 0 0,1 0 1,-1 0-1,0 0 0,0 0 1,0 0-1,1 0 0,-1 0 1,0 0-1,0 0 1,0 0-1,1-1 0,-1 1 1,0 0-1,0 0 0,1 0 1,-1 0-1,0 0 0,0 0 1,0 0-1,0-1 0,1 1 1,-1 0-1,0 0 1,0-1-1,-3 17 145,-8 10 34,-1 0-1,-1-1 1,-33 44 0,9-11-50,25-40-397,8-14 12,1 0-1,0 1 1,0-1 0,1 1-1,-1-1 1,1 1 0,0 0-1,1 0 1,-1 0 0,-1 6-1,12-16-5078,26-43-3075,-13 14 2024</inkml:trace>
</inkml:ink>
</file>

<file path=ppt/ink/ink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0.321"/>
    </inkml:context>
    <inkml:brush xml:id="br0">
      <inkml:brushProperty name="width" value="0.025" units="cm"/>
      <inkml:brushProperty name="height" value="0.025" units="cm"/>
    </inkml:brush>
  </inkml:definitions>
  <inkml:trace contextRef="#ctx0" brushRef="#br0">1 27 17072,'0'0'9769,"64"-2"-8519,-7 2-97,10 0-737,11 0-256,0-6-160,-2-1-1185,-10 2-2274,-12 4-833,-17-2-1089,-14 1-4517</inkml:trace>
</inkml:ink>
</file>

<file path=ppt/ink/ink6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2.573"/>
    </inkml:context>
    <inkml:brush xml:id="br0">
      <inkml:brushProperty name="width" value="0.025" units="cm"/>
      <inkml:brushProperty name="height" value="0.025" units="cm"/>
    </inkml:brush>
  </inkml:definitions>
  <inkml:trace contextRef="#ctx0" brushRef="#br0">22 1 4901,'0'0'18583,"-1"11"-18124,-7 54-251,3-39-271,1 1 0,2-1 0,0 1 0,3 31 0,-1-58-54,1 1 1,-1-1-1,0 0 1,0 0 0,0 0-1,1 1 1,-1-1-1,0 0 1,0 0-1,1 0 1,-1 0-1,0 1 1,1-1-1,-1 0 1,0 0-1,0 0 1,1 0-1,-1 0 1,0 0-1,1 0 1,-1 0-1,0 0 1,1 0 0,-1 0-1,0 0 1,0 0-1,1 0 1,-1 0-1,0-1 1,1 1-1,-1 0 1,0 0-1,0 0 1,1 0-1,-1 0 1,0-1-1,0 1 1,1 0-1,-1 0 1,0 0-1,0-1 1,0 1 0,1 0-1,-1 0 1,0-1-1,0 1 1,0 0-1,0-1 1,0 1-1,0 0 1,0 0-1,1-1 1,-1 1-1,0 0 1,0-1-1,0 1 1,0 0-1,0-1 1,0 1 0,0 0-1,-1 0 1,1-1-1,0 1 1,0 0-1,0-1 1,0-15-4983,0-3-1787</inkml:trace>
</inkml:ink>
</file>

<file path=ppt/ink/ink6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2.903"/>
    </inkml:context>
    <inkml:brush xml:id="br0">
      <inkml:brushProperty name="width" value="0.025" units="cm"/>
      <inkml:brushProperty name="height" value="0.025" units="cm"/>
    </inkml:brush>
  </inkml:definitions>
  <inkml:trace contextRef="#ctx0" brushRef="#br0">1 85 8648,'0'0'14387,"0"5"-14253,0-4-145,-1 0 1,1 0 0,0 0 0,0 0-1,0 0 1,0-1 0,0 1 0,0 0-1,0 0 1,0 0 0,1 0 0,-1 0-1,0-1 1,0 1 0,1 0 0,-1 0 0,1 0-1,-1-1 1,1 1 0,-1 0 0,1-1-1,-1 1 1,1 0 0,-1-1 0,1 1-1,0 0 1,-1-1 0,1 1 0,0-1-1,0 0 1,-1 1 0,1-1 0,0 1-1,2-1 1,0 1-237,1-1 1,0 1-1,0-1 0,0 0 0,0-1 0,0 1 1,0-1-1,7-1 0,5-3-1509,1-1 0,-1 0 0,23-13 0,-16 5-405,16-9 492,-12 17 5568,-27 7-3647,1-1-1,0 1 1,-1 0 0,1 0-1,-1 0 1,1-1-1,-1 1 1,1 0 0,-1 0-1,0 0 1,0 0-1,1 0 1,-1 0 0,0 0-1,0 0 1,0 0-1,0 0 1,0 0-1,0 0 1,0 0 0,0 0-1,-1 1 1,0 26 1424,-4-10-683,-1 1 0,0-1 0,-1 0 0,-1 0 0,-17 27 0,33-60-872,-1 0 0,0-1 0,-1 0 0,-1 0 0,-1 0 0,0-1 0,-1 1 0,1-24 0,-4 40-201,14 23-315,-12-22 252,0 1 0,0-1 0,0 1 1,1-1-1,-1 0 0,0 0 0,1 0 1,-1 0-1,1 0 0,-1-1 0,1 1 0,0-1 1,-1 1-1,1-1 0,-1 0 0,1 0 1,0 0-1,-1-1 0,1 1 0,0-1 0,-1 1 1,1-1-1,-1 0 0,1 0 0,-1 0 0,0 0 1,5-3-1,-2 0-827,1 0 0,0 0 0,-1-1 0,0 1 0,0-1 0,0-1 0,-1 1 0,0-1 0,5-8 0,4-8-5826</inkml:trace>
</inkml:ink>
</file>

<file path=ppt/ink/ink6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3.261"/>
    </inkml:context>
    <inkml:brush xml:id="br0">
      <inkml:brushProperty name="width" value="0.025" units="cm"/>
      <inkml:brushProperty name="height" value="0.025" units="cm"/>
    </inkml:brush>
  </inkml:definitions>
  <inkml:trace contextRef="#ctx0" brushRef="#br0">68 0 13453,'0'0'8173,"-2"12"-6913,-8 37-257,-4 88 1,14-137-1027,0 1 1,1 0-1,-1-1 0,1 0 1,-1 1-1,1-1 0,-1 1 1,1-1-1,-1 1 0,1-1 1,-1 0-1,1 0 0,0 1 1,-1-1-1,1 0 0,-1 0 1,1 1-1,0-1 0,-1 0 1,1 0-1,0 0 0,-1 0 1,1 0-1,0 0 0,-1 0 1,1 0-1,-1 0 1,1-1-1,0 1 0,-1 0 1,1 0-1,0-1 0,-1 1 1,1 0-1,-1 0 0,1-1 1,-1 1-1,2-1 0,29-13-1766,-29 13 1590,-1 1 189,0-1-1,-1 1 1,1-1 0,0 1-1,-1-1 1,1 1 0,0 0-1,-1 0 1,1-1 0,0 1-1,0 0 1,-1 0 0,1 0-1,0 0 1,0 0 0,-1 0-1,1 0 1,0 0 0,0 0-1,0 0 1,-1 0 0,1 0-1,0 0 1,0 1 0,-1-1-1,1 0 1,0 1 0,0 0-1,0 0 55,-1 0-1,1 0 0,-1 0 1,0 0-1,0 0 0,0 0 0,0 0 1,0 0-1,0 0 0,0 0 1,0 1-1,0-1 0,0 0 1,0 0-1,-1 0 0,1 0 1,-1 1-1,-1 4 230,0-1 0,0 1 0,-1-1 0,0 0 0,0 0 0,-6 9 0,5-11-18,1 0 0,0-1-1,-1 1 1,1 0-1,-1-1 1,0 0-1,0 0 1,0 0-1,0-1 1,0 1 0,0-1-1,0 0 1,-1 0-1,1-1 1,0 1-1,-1-1 1,1 0-1,-7 0 1,11 0-307,-1 0 0,0 0-1,1-1 1,-1 1 0,0 0 0,1 0-1,-1-1 1,0 1 0,1 0 0,-1-1 0,1 1-1,-1-1 1,1 1 0,-1 0 0,1-1 0,-1 1-1,1-1 1,-1 1 0,1-1 0,-1 0-1,1 1 1,0-1 0,-1 1 0,1-1 0,0 0-1,0 1 1,0-1 0,-1 0 0,1 1 0,0-1-1,0 0 1,0 1 0,0-1 0,0 0-1,0 0 1,0 1 0,0-1 0,1 0 0,-1 1-1,0-1 1,0 0 0,0 1 0,1-1 0,-1 1-1,1-2 1,16-27-6813,0 15 624,3 1-3752</inkml:trace>
</inkml:ink>
</file>

<file path=ppt/ink/ink6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3.922"/>
    </inkml:context>
    <inkml:brush xml:id="br0">
      <inkml:brushProperty name="width" value="0.025" units="cm"/>
      <inkml:brushProperty name="height" value="0.025" units="cm"/>
    </inkml:brush>
  </inkml:definitions>
  <inkml:trace contextRef="#ctx0" brushRef="#br0">24 164 18642,'0'0'9395,"3"-6"-9523,1-1 118,-2 4 16,-1 1 1,0 0-1,0 0 1,0-1-1,0 1 1,0-1-1,0 1 1,-1-1 0,1 1-1,-1-1 1,0 1-1,0-5 1,0 7-5,0-1 0,0 1 0,0 0 0,0 0 0,-1 0 0,1-1 0,0 1 0,0 0 0,0 0 1,0 0-1,-1 0 0,1 0 0,0 0 0,0-1 0,0 1 0,-1 0 0,1 0 0,0 0 0,0 0 0,-1 0 0,1 0 1,0 0-1,0 0 0,-1 0 0,1 0 0,0 0 0,0 0 0,0 0 0,-1 0 0,1 0 0,0 0 0,0 0 0,-1 1 0,1-1 1,0 0-1,0 0 0,0 0 0,-1 0 0,1 0 0,0 0 0,0 1 0,0-1 0,0 0 0,0 0 0,-1 0 0,1 1 0,0-1 1,0 0-1,0 0 0,0 0 0,0 1 0,0-1 0,0 0 0,0 0 0,-11 12 65,7-6-50,1 0-1,1 1 1,-1-1-1,1 1 0,0 0 1,1 0-1,-1-1 1,2 1-1,-1 0 1,1 0-1,0 0 0,1 9 1,-1-16-22,1 1-1,-1 0 1,1 0 0,-1-1 0,1 1 0,0 0 0,0-1-1,-1 1 1,1-1 0,0 1 0,0-1 0,0 1-1,-1-1 1,1 0 0,0 1 0,0-1 0,0 0-1,0 0 1,0 0 0,0 1 0,0-1 0,0 0 0,0 0-1,0 0 1,-1-1 0,1 1 0,0 0 0,0 0-1,0 0 1,0-1 0,0 1 0,0 0 0,0-1-1,-1 1 1,3-2 0,29-14-374,-14-5-507,-15 17 626,0 0 0,0 1 0,0-1 0,0 1 0,1 0-1,7-6 1,-16 44-631,2-25 873,0-4-54,1 1 0,0 0 1,0 0-1,1 0 0,-1 8 0,2-14 38,0-1 0,0 0 0,0 0 0,0 0 0,0 0-1,0 0 1,0 1 0,0-1 0,0 0 0,0 0 0,0 0-1,1 0 1,-1 0 0,0 1 0,0-1 0,0 0 0,0 0-1,0 0 1,0 0 0,0 0 0,0 0 0,1 0 0,-1 0-1,0 1 1,0-1 0,0 0 0,0 0 0,0 0-1,0 0 1,1 0 0,-1 0 0,0 0 0,0 0 0,0 0-1,0 0 1,0 0 0,1 0 0,-1 0 0,0 0 0,0 0-1,0 0 1,0 0 0,1 0 0,-1 0 0,0 0 0,0 0-1,0 0 1,0 0 0,0-1 0,0 1 0,1 0 0,-1 0-1,0 0 1,0 0 0,14-9-672,8-12-184,-1-4-749,-2-1-1,32-55 1,-4-16 4443,-80 167 865,19-43-2938,1 0 0,1 0 0,2 2 0,-13 51 0,23-79-728,-1 25 144,1-25-150,0-1 0,0 0 1,0 1-1,0-1 0,0 1 1,0-1-1,0 0 1,0 1-1,0-1 0,0 0 1,0 1-1,0-1 0,0 0 1,0 0-1,0 1 1,1-1-1,-1 0 0,0 1 1,0-1-1,0 0 0,1 0 1,-1 1-1,0-1 1,0 0-1,1 0 0,-1 1 1,0-1-1,1 0 0,-1 0 1,0 0-1,0 0 1,1 0-1,-1 1 0,0-1 1,1 0-1,-1 0 0,0 0 1,1 0-1,-1 0 1,0 0-1,1 0 0,-1 0 1,1 0-1,-1 0 0,0 0 1,1 0-1,-1-1 1,0 1-1,0 0 0,1 0 1,-1 0-1,0 0 0,1 0 1,-1-1-1,0 1 1,0 0-1,1 0 0,-1-1 1,0 1-1,0 0 1,1 0-1,-1-1 0,0 1 1,0 0-1,0 0 0,1-1 1,2-3-162,0 0 1,-1 1-1,1-1 0,-1 0 1,0-1-1,0 1 0,0 0 1,0-1-1,-1 1 1,0-1-1,0 1 0,0-1 1,0 0-1,-1 1 0,1-1 1,-1 0-1,-1 1 1,0-6-1,1 7 277,0 0 0,0 1-1,0-1 1,0 1 0,-1-1 0,1 0-1,-1 1 1,0-1 0,0 1 0,0 0 0,0-1-1,0 1 1,-1 0 0,1-1 0,-1 1 0,1 0-1,-1 0 1,0 0 0,0 0 0,1 1 0,-1-1-1,-1 0 1,1 1 0,0 0 0,0-1-1,-1 1 1,1 0 0,0 0 0,-1 0 0,1 0-1,-1 1 1,1-1 0,-4 0 0,6 2-88,0 0 1,0 0-1,1-1 1,-1 1-1,0 0 1,1 0-1,-1-1 0,0 1 1,1 0-1,-1 0 1,1-1-1,-1 1 1,1-1-1,-1 1 1,1 0-1,-1-1 1,1 1-1,0-1 1,-1 0-1,1 1 0,0-1 1,0 1-1,-1-1 1,1 0-1,1 1 1,56 1-1625,-20-6-3507,-9-2-1888</inkml:trace>
</inkml:ink>
</file>

<file path=ppt/ink/ink6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4.302"/>
    </inkml:context>
    <inkml:brush xml:id="br0">
      <inkml:brushProperty name="width" value="0.025" units="cm"/>
      <inkml:brushProperty name="height" value="0.025" units="cm"/>
    </inkml:brush>
  </inkml:definitions>
  <inkml:trace contextRef="#ctx0" brushRef="#br0">90 0 17104,'0'0'3956,"-10"4"-198,-1 0-2751,-2 0 296,1 1 0,-1 0 0,-16 9 0,28-13-1201,20-1-705,-3-1-8,-5 0-235,-1 1 1,1 0-1,0 1 0,21 3 1,-31-4 781,0 0 1,0 1 0,1-1-1,-1 1 1,0-1 0,0 1-1,0 0 1,0-1 0,0 1-1,0 0 1,0 0-1,0-1 1,0 1 0,0 0-1,0 0 1,0 0 0,0 0-1,-1 0 1,2 3 0,-2-2 108,1-1 1,-1 1 0,0 0 0,0 0-1,0 0 1,0 0 0,-1 0-1,1-1 1,-1 1 0,1 0 0,-1 0-1,1 0 1,-1-1 0,0 1 0,0 0-1,0-1 1,0 1 0,-1 1 0,-2 2 345,0-1 0,0 1 0,0-1 0,0 0 0,-1-1 1,1 1-1,-8 4 0,9-7-265,1 1 0,0-1-1,-1 1 1,0-1 0,1 0 0,-1 0 0,0 0 0,0-1 0,1 1 0,-1 0-1,0-1 1,0 0 0,0 0 0,0 0 0,0 0 0,-5-1 0,8 1-262,-1-1 0,0 1 0,1-1 0,0 0 1,-1 1-1,1-1 0,-1 0 0,1 1 1,0-1-1,-1 0 0,1 1 0,0-1 0,0 0 1,0 0-1,0 0 0,-1 1 0,1-1 0,0 0 1,0 0-1,0 1 0,1-1 0,-1 0 1,0 0-1,0 1 0,0-1 0,1 0 0,-1 0 1,0 1-1,0-1 0,1 0 0,-1 1 1,1-1-1,0 0 0,13-24-7910,1 8-1563</inkml:trace>
</inkml:ink>
</file>

<file path=ppt/ink/ink6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4.664"/>
    </inkml:context>
    <inkml:brush xml:id="br0">
      <inkml:brushProperty name="width" value="0.025" units="cm"/>
      <inkml:brushProperty name="height" value="0.025" units="cm"/>
    </inkml:brush>
  </inkml:definitions>
  <inkml:trace contextRef="#ctx0" brushRef="#br0">0 1 15535,'0'0'10794,"53"8"-12876,-46-8-2691,4-7-4451</inkml:trace>
</inkml:ink>
</file>

<file path=ppt/ink/ink6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5.292"/>
    </inkml:context>
    <inkml:brush xml:id="br0">
      <inkml:brushProperty name="width" value="0.025" units="cm"/>
      <inkml:brushProperty name="height" value="0.025" units="cm"/>
    </inkml:brush>
  </inkml:definitions>
  <inkml:trace contextRef="#ctx0" brushRef="#br0">127 62 17008,'0'0'8739,"0"-8"-9049,0 5 312,0 1-1,0-1 0,0 1 0,0 0 0,-1-1 0,1 1 1,-1 0-1,1-1 0,-1 1 0,0 0 0,0-1 0,0 1 1,0 0-1,0 0 0,-1 0 0,-2-3 0,2 4 11,0-1-1,0 1 1,0 0-1,0 0 1,0 0-1,-1 0 1,1 0-1,0 0 1,-1 1-1,1-1 0,-1 1 1,1 0-1,-1-1 1,1 1-1,-1 0 1,1 1-1,0-1 1,-1 0-1,1 1 1,-1-1-1,-2 2 1,2-1 44,0 0-1,0 0 1,0 0 0,0 1 0,1-1 0,-1 1 0,1-1 0,-1 1 0,1 0-1,-1 0 1,1 0 0,0 0 0,0 1 0,0-1 0,0 1 0,0-1 0,1 1-1,-1-1 1,1 1 0,0 0 0,-1 3 0,-1 0 31,2 0 0,-1 1 0,1-1-1,0 0 1,0 1 0,1-1 0,0 1 0,0-1 0,1 8 0,-1-13-72,1 1 0,0-1 0,-1 1 0,1 0 0,0-1 0,0 0 0,0 1 0,0-1 1,0 1-1,0-1 0,0 0 0,1 0 0,-1 0 0,0 0 0,1 0 0,-1 0 0,1 0 0,-1 0 1,1 0-1,-1-1 0,1 1 0,0-1 0,-1 1 0,1-1 0,0 0 0,0 1 0,-1-1 0,1 0 1,0 0-1,-1 0 0,1 0 0,0-1 0,0 1 0,-1 0 0,3-1 0,2 0 13,0 0-1,0 0 0,-1-1 1,1 1-1,0-1 1,-1 0-1,1-1 0,10-5 1,36-50-247,-54 96-198,-6 36 983,8-74-560,0 1-1,0-1 0,0 1 0,0-1 0,0 1 1,0-1-1,0 1 0,0-1 0,1 1 0,-1-1 1,0 1-1,0-1 0,1 1 0,-1-1 0,0 0 1,1 1-1,-1-1 0,0 1 0,1-1 0,-1 0 1,0 1-1,1-1 0,-1 0 0,1 1 0,-1-1 1,1 0-1,-1 0 0,1 0 0,-1 1 0,1-1 1,-1 0-1,1 0 0,24-1 90,19-13-132,-18 0-405,-18 10 219,-1-1 0,0 2 1,1-1-1,0 1 0,0 0 0,0 1 1,0-1-1,0 2 0,13-2 1,-20 3 247,0 1 1,0-1-1,0 1 0,0-1 1,0 1-1,0 0 1,-1-1-1,1 1 0,0 0 1,0 0-1,0 0 1,-1 0-1,1-1 0,-1 1 1,1 0-1,-1 0 1,1 0-1,-1 0 1,1 0-1,-1 0 0,0 0 1,1 1-1,-1-1 1,0 0-1,0 0 0,0 0 1,0 0-1,0 2 1,7 19 820,-6-22-925,0 1 1,0-1-1,-1 0 0,1 0 1,0 0-1,0 0 1,0 0-1,0 0 0,0 0 1,-1 0-1,1 0 0,0 0 1,0 0-1,0-1 1,0 1-1,0 0 0,-1-1 1,1 1-1,0 0 0,0-1 1,-1 1-1,1-1 1,0 1-1,-1-1 0,1 0 1,0 1-1,-1-1 0,1 0 1,-1 1-1,1-2 1,19-20-11400,-11 11-1895</inkml:trace>
</inkml:ink>
</file>

<file path=ppt/ink/ink6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5.639"/>
    </inkml:context>
    <inkml:brush xml:id="br0">
      <inkml:brushProperty name="width" value="0.025" units="cm"/>
      <inkml:brushProperty name="height" value="0.025" units="cm"/>
    </inkml:brush>
  </inkml:definitions>
  <inkml:trace contextRef="#ctx0" brushRef="#br0">1 1 17360,'0'0'11339</inkml:trace>
</inkml:ink>
</file>

<file path=ppt/ink/ink6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5.973"/>
    </inkml:context>
    <inkml:brush xml:id="br0">
      <inkml:brushProperty name="width" value="0.025" units="cm"/>
      <inkml:brushProperty name="height" value="0.025" units="cm"/>
    </inkml:brush>
  </inkml:definitions>
  <inkml:trace contextRef="#ctx0" brushRef="#br0">42 1 15567,'0'0'6021,"-2"11"-3698,-12 82 1120,4-40-2765,-5 93 0,15-146-661,0 1 0,0-1 0,0 1 1,0-1-1,0 1 0,0-1 0,0 1 0,0-1 1,0 1-1,0-1 0,0 0 0,0 1 0,0-1 0,1 1 1,-1-1-1,0 1 0,0-1 0,1 0 0,-1 1 1,0-1-1,0 1 0,1-1 0,-1 0 0,0 1 0,1-1 1,-1 0-1,0 1 0,1-1 0,-1 0 0,1 0 1,-1 0-1,1 1 0,-1-1 0,0 0 0,1 0 0,0 0 1,20-6 819,15-23 135,-5-6-867,49-48 1316,-70 74-2276,1 1 0,0-1-1,18-8 1,-25 13-3755</inkml:trace>
  <inkml:trace contextRef="#ctx0" brushRef="#br0" timeOffset="1">155 188 10602,'0'0'15311,"13"51"-14479,5-44-672,4-5-640,2-2-3876,-1 0-6342</inkml:trace>
</inkml:ink>
</file>

<file path=ppt/ink/ink6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6.760"/>
    </inkml:context>
    <inkml:brush xml:id="br0">
      <inkml:brushProperty name="width" value="0.025" units="cm"/>
      <inkml:brushProperty name="height" value="0.025" units="cm"/>
    </inkml:brush>
  </inkml:definitions>
  <inkml:trace contextRef="#ctx0" brushRef="#br0">0 0 15919,'0'0'2237,"12"3"-1207,94 23-200,199 21 0,-290-46-851,0-1 0,-1 0-1,1 0 1,0-1 0,-1-1-1,1-1 1,-1 0 0,25-9-1,-30 10 248,0 0 1,1 0-1,-1 1 0,0 0 0,16 1 0,-19 1-191,0 0-1,0-1 1,-1 0-1,1 0 1,0-1-1,0 0 1,-1 0-1,1 0 1,-1 0-1,1-1 1,-1 0-1,1 0 0,-1-1 1,0 1-1,0-1 1,7-6-1,-7 3-2911,-4-1-3582</inkml:trace>
</inkml:ink>
</file>

<file path=ppt/ink/ink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0.661"/>
    </inkml:context>
    <inkml:brush xml:id="br0">
      <inkml:brushProperty name="width" value="0.025" units="cm"/>
      <inkml:brushProperty name="height" value="0.025" units="cm"/>
    </inkml:brush>
  </inkml:definitions>
  <inkml:trace contextRef="#ctx0" brushRef="#br0">50 21 15855,'0'0'7308,"10"-4"-6470,2 0-622,-1 0-1,1 2 1,-1-1-1,1 2 1,0-1 0,0 1-1,0 1 1,0 0-1,19 4 1,-26-4-194,0 1 0,-1 0 0,1 0 0,0 0 0,-1 0 0,1 1 0,-1 0 1,1 0-1,-1 0 0,0 0 0,0 1 0,0 0 0,0 0 0,-1 0 0,1 0 0,-1 0 1,0 1-1,1 0 0,-2-1 0,1 1 0,0 0 0,-1 1 0,0-1 0,0 0 0,0 1 1,0-1-1,-1 1 0,0-1 0,2 9 0,-3-4 55,0-1 0,-1 1 0,0 0 0,0-1 0,0 0 0,-1 1 1,-1-1-1,1 0 0,-1 0 0,-1 0 0,0 0 0,0-1 0,0 1 0,-9 9 0,-9 12 52,-1-1 0,-31 27 0,25-26-22,1 1-247,-29 28 196,20-25-4446,31-31-1733</inkml:trace>
</inkml:ink>
</file>

<file path=ppt/ink/ink6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7.242"/>
    </inkml:context>
    <inkml:brush xml:id="br0">
      <inkml:brushProperty name="width" value="0.025" units="cm"/>
      <inkml:brushProperty name="height" value="0.025" units="cm"/>
    </inkml:brush>
  </inkml:definitions>
  <inkml:trace contextRef="#ctx0" brushRef="#br0">61 1 13132,'0'0'12546,"-1"8"-11367,-2 27-549,-2-1-1,-15 54 1,11-55-626,1 1 0,2 0 1,-3 50-1,10-84-5,-1 1 0,0-1 0,0 0 0,1 0 0,-1 1-1,0-1 1,0 0 0,1 0 0,-1 0 0,0 1 0,0-1 0,1 0-1,-1 0 1,0 0 0,1 0 0,-1 0 0,0 0 0,1 0 0,-1 0 0,0 0-1,1 0 1,-1 0 0,0 0 0,1 0 0,-1 0 0,0 0 0,1 0-1,-1 0 1,0 0 0,1 0 0,-1-1 0,0 1 0,1 0 0,-1 0 0,0 0-1,0 0 1,1-1 0,-1 1 0,0 0 0,0 0 0,1-1 0,-1 1 0,0 0-1,0 0 1,0-1 0,0 1 0,1-1 0,14-11 87,1-10-22,0 0 0,-2-1-1,0-1 1,14-35 0,26-44 204,-47 96-1247,-4 7-2204</inkml:trace>
</inkml:ink>
</file>

<file path=ppt/ink/ink6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7.572"/>
    </inkml:context>
    <inkml:brush xml:id="br0">
      <inkml:brushProperty name="width" value="0.025" units="cm"/>
      <inkml:brushProperty name="height" value="0.025" units="cm"/>
    </inkml:brush>
  </inkml:definitions>
  <inkml:trace contextRef="#ctx0" brushRef="#br0">32 1 18770,'0'0'5349,"-29"61"-3139,27-39-801,2 1-480,0-3-256,0-4-417,11 0-160,4-6-320,0-2-1217,6-6-1282,-3-2-993,-1 0-2369</inkml:trace>
</inkml:ink>
</file>

<file path=ppt/ink/ink6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7.916"/>
    </inkml:context>
    <inkml:brush xml:id="br0">
      <inkml:brushProperty name="width" value="0.025" units="cm"/>
      <inkml:brushProperty name="height" value="0.025" units="cm"/>
    </inkml:brush>
  </inkml:definitions>
  <inkml:trace contextRef="#ctx0" brushRef="#br0">38 2 15599,'0'0'4404,"-5"9"-2803,2-6-1458,-1 2 91,1 0-1,0-1 0,0 1 0,0 1 0,1-1 1,0 0-1,0 0 0,0 1 0,0 0 0,1-1 1,-1 12-1,3-16-182,1 0 0,-1 0 0,0-1 0,1 1 0,0-1 0,-1 1 1,1-1-1,-1 0 0,1 1 0,-1-1 0,1 0 0,0 0 0,-1 0 0,1 0 0,0-1 0,-1 1 1,1 0-1,-1-1 0,1 1 0,1-1 0,6-4 50,0 1 0,-1-1-1,1-1 1,-1 1 0,11-12 0,-13 12-476,-1 0 1,1 0-1,0 1 0,0 0 1,0 0-1,1 0 0,-1 1 1,1 0-1,0 0 0,0 0 1,0 1-1,7-1 1,-13 4 348,0 0 0,0 0 0,0 0 0,-1 0 0,1 0 0,0 0 0,-1 0 0,1 1 0,-1-1 0,1 0 0,-1 0 0,0 1 0,0-1 0,1 0 0,-1 1 0,0-1 0,0 0 0,0 1 0,0-1 0,-1 0 0,1 1 0,-1 1 0,-3 36 1061,4-39-1091,0 1 0,-1-1 0,1 1 0,0-1 0,0 1 0,-1 0 0,1-1 0,0 1 0,0-1 0,0 1-1,0 0 1,0-1 0,0 1 0,0-1 0,0 1 0,0 0 0,0-1 0,0 1 0,0-1 0,0 1 0,0 0 0,1-1 0,-1 1 0,0-1-1,0 1 1,1-1 0,-1 1 0,0-1 0,1 1 0,-1-1 0,1 1 0,-1-1 0,0 1 0,1-1 0,-1 0 0,1 1 0,-1-1 0,1 0-1,-1 1 1,1-1 0,0 0 0,0 0 0,1 0-561,0 0 0,0-1-1,0 1 1,-1-1-1,1 0 1,0 1 0,0-1-1,0 0 1,-1 0 0,1 0-1,0-1 1,1-1 0,15-12-8624</inkml:trace>
</inkml:ink>
</file>

<file path=ppt/ink/ink6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8.260"/>
    </inkml:context>
    <inkml:brush xml:id="br0">
      <inkml:brushProperty name="width" value="0.025" units="cm"/>
      <inkml:brushProperty name="height" value="0.025" units="cm"/>
    </inkml:brush>
  </inkml:definitions>
  <inkml:trace contextRef="#ctx0" brushRef="#br0">106 0 11723,'0'0'11451,"-11"7"-10730,6-4-627,-45 28 449,47-28-512,-1 0 1,1 0-1,0 0 1,0 0-1,0 0 1,0 0-1,0 1 1,0-1-1,1 1 1,0 0-1,0 0 1,0 0-1,-2 5 1,7-8-83,-1 0 1,1-1-1,-1 1 1,1-1-1,-1 1 1,1-1-1,0 0 1,-1 0-1,1 0 1,-1-1-1,1 1 1,2-1-1,31-10-3140,-29 8 1879,1 0 1,-1 1-1,1 0 0,0 0 1,16 0-1,-24 2 1544,1 1 0,0-1 0,-1 1 0,1-1 0,-1 1 0,1 0 0,-1-1 0,1 1 0,-1 0 0,1-1 0,-1 1 0,0 0 0,1-1 1,-1 1-1,0 0 0,0 0 0,0 0 0,1-1 0,-1 1 0,0 0 0,0 0 0,0 0 0,0-1 0,0 1 0,0 0 0,-1 0 0,1 0 0,0-1 0,0 1 0,-1 0 0,1 0 0,0 0 0,-1-1 0,0 2 0,-10 32 2916,11-34-3110,-1 3 32,-15 33 2208,15-35-2272,0 0 0,0 1 1,0-1-1,0 0 0,0 0 1,0 1-1,0-1 1,0 0-1,0 0 0,0 0 1,-1 0-1,1-1 0,0 1 1,-1 0-1,1 0 0,-1-1 1,1 1-1,-1-1 1,1 1-1,-1-1 0,-1 1 1,2-2-285,1 0 1,0 1 0,-1-1 0,1 0 0,0 1-1,-1-1 1,1 0 0,0 0 0,0 1 0,0-1-1,-1 0 1,1 1 0,0-1 0,0 0 0,0 0-1,0 1 1,1-1 0,-1 0 0,0 0 0,0 1-1,0-1 1,0 0 0,1 1 0,-1-1 0,0 0-1,1 0 1,7-22-6278,5 3-2035</inkml:trace>
</inkml:ink>
</file>

<file path=ppt/ink/ink6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8.635"/>
    </inkml:context>
    <inkml:brush xml:id="br0">
      <inkml:brushProperty name="width" value="0.025" units="cm"/>
      <inkml:brushProperty name="height" value="0.025" units="cm"/>
    </inkml:brush>
  </inkml:definitions>
  <inkml:trace contextRef="#ctx0" brushRef="#br0">49 0 17168,'0'0'10298,"-6"10"-9497,0 0-657,0-1 0,1 1 0,0 1 0,1-1 0,0 1 1,1 0-1,0 0 0,1 0 0,-2 20 0,4-30-144,0-1-1,0 1 1,0-1-1,0 1 1,0-1-1,1 1 1,-1-1-1,0 1 1,0 0-1,1-1 1,-1 1-1,0-1 1,1 0-1,-1 1 1,1-1 0,-1 1-1,0-1 1,1 1-1,-1-1 1,1 0-1,-1 0 1,1 1-1,-1-1 1,1 0-1,-1 0 1,1 1-1,0-1 1,-1 0-1,1 0 1,-1 0-1,1 0 1,0 0 0,-1 0-1,1 0 1,-1 0-1,1 0 1,-1 0-1,1 0 1,0 0-1,-1 0 1,1-1-1,-1 1 1,1 0-1,-1 0 1,1-1-1,-1 1 1,1 0-1,-1 0 1,1-1-1,0 0 1,29-17-270,1-17-852,6-6 179,-36 86 1706,-1-42-639,-1 0 0,1 0 0,0 0 0,0 0 0,0 0 0,1 0 0,-1 0 0,1 0 0,0 0 0,0-1 0,0 1 0,0 0 0,0 0 0,0-1 0,3 5 0,-2-6-88,0 0 1,-1-1-1,1 1 0,0 0 1,0-1-1,0 1 1,0-1-1,0 1 1,0-1-1,0 0 1,-1 0-1,1 0 1,0 0-1,0 0 1,0 0-1,0-1 0,0 1 1,0-1-1,0 1 1,0-1-1,-1 0 1,1 0-1,0 1 1,0-1-1,-1 0 1,2-2-1,38-24 105,-36 23-198,0-1-1,0 1 0,1 1 1,-1-1-1,1 1 1,0 0-1,0 0 1,0 0-1,1 1 0,-1 0 1,12-2-1,-15 47 588,-3-38-478,0-5-30,-1 0 0,1 0 0,0 1 0,0-1 1,0 0-1,0 1 0,0-1 0,0 0 0,0 1 0,0-1 0,0 0 0,0 1 0,0-1 0,0 0 1,0 1-1,0-1 0,0 0 0,0 1 0,0-1 0,0 0 0,0 1 0,1-1 0,-1 0 0,0 0 0,0 1 1,0-1-1,1 0 0,-1 0 0,0 1 0,0-1 0,0 0 0,1 0 0,-1 1 0,0-1 0,1 0 1,-1 0-1,0 0 0,0 0 0,1 0 0,-1 1 0,0-1 0,1 0 0,-1 0 0,0 0 0,1 0 0,-1 0 1,0 0-1,1 0 0,-1 0 0,0 0 0,1 0 0,-1 0 0,0 0 0,1 0 0,-1-1 0,0 1 1,1 0-1,-1 0 0,26-19 443,-24 16-513,0 1 1,0-1 0,0 1-1,1 0 1,-1 0 0,1 0 0,-1 1-1,1-1 1,0 0 0,0 1-1,0 0 1,-1-1 0,1 1 0,1 1-1,-1-1 1,0 0 0,0 1 0,3-1-1,4 14-2173,-10-12 1842,0 0 1,0-1-1,1 1 0,-1 0 0,0 0 0,1 0 1,-1 0-1,1-1 0,-1 1 0,1 0 0,-1-1 1,1 1-1,0 0 0,-1-1 0,1 1 0,0-1 0,-1 1 1,1-1-1,0 1 0,0-1 0,0 1 0,-1-1 1,1 0-1,0 1 0,1-1 0,7 0-6048</inkml:trace>
</inkml:ink>
</file>

<file path=ppt/ink/ink6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8.980"/>
    </inkml:context>
    <inkml:brush xml:id="br0">
      <inkml:brushProperty name="width" value="0.025" units="cm"/>
      <inkml:brushProperty name="height" value="0.025" units="cm"/>
    </inkml:brush>
  </inkml:definitions>
  <inkml:trace contextRef="#ctx0" brushRef="#br0">0 1 10442,'0'0'20371,"45"3"-25496</inkml:trace>
</inkml:ink>
</file>

<file path=ppt/ink/ink6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49.965"/>
    </inkml:context>
    <inkml:brush xml:id="br0">
      <inkml:brushProperty name="width" value="0.025" units="cm"/>
      <inkml:brushProperty name="height" value="0.025" units="cm"/>
    </inkml:brush>
  </inkml:definitions>
  <inkml:trace contextRef="#ctx0" brushRef="#br0">185 26 9001,'0'0'13442,"-9"-5"-11670,8 4-1730,-1-1 2,-1 0 0,1 0 0,-1 0 0,0 0 0,0 1 0,0-1 0,0 1 0,0 0 0,0 0 0,0 0 0,0 0 0,-1 1 0,1-1 0,0 1 0,0 0 0,-1 0 0,1 0 0,0 0 0,0 0 0,-1 1 0,1 0 0,0-1-1,0 1 1,0 0 0,0 1 0,0-1 0,0 0 0,0 1 0,-3 2 0,-1 2 5,0 0-1,1 0 1,-1 1 0,1 0-1,1 0 1,-1 0 0,1 1-1,1 0 1,-1 0 0,1 0-1,1 1 1,-1-1 0,1 1-1,1 0 1,0 0-1,0 0 1,-1 14 0,4-22-47,-1-1 1,0 1-1,0-1 1,0 1-1,1-1 1,-1 1-1,0-1 1,1 1-1,-1-1 1,0 0-1,1 1 1,-1-1-1,0 0 1,1 1-1,-1-1 1,1 0-1,-1 1 1,1-1-1,-1 0 1,1 0-1,-1 1 1,1-1-1,-1 0 1,1 0-1,-1 0 1,1 0-1,-1 0 1,1 0-1,-1 0 1,1 0-1,-1 0 1,1 0-1,0 0 1,-1 0-1,1 0 1,-1 0-1,1 0 1,-1-1-1,1 1 1,-1 0-1,1 0 1,-1-1-1,0 1 1,2-1-1,24-13 233,-17 4-171,0 0 0,0 0 0,-1-1 0,-1 0 0,0-1 0,0 0 0,-1 0 0,8-24 0,-22 73 594,1 1 0,2 0 0,0 39 0,5-76-638,0 0 0,0 0 0,1-1 0,-1 1 0,0 0 0,0 0 0,0 0 0,1 0 0,-1-1 0,0 1 0,1 0 0,-1 0 0,0-1 0,1 1 0,-1 0 0,1-1 0,0 1 0,-1 0 0,1-1 0,-1 1 0,1-1 0,0 1 0,-1-1 0,1 1 0,0-1 0,0 1 0,-1-1 0,1 0 0,0 0 0,0 1 0,0-1 0,-1 0 0,1 0 0,0 0 0,0 0 0,0 0 0,0 0 0,0 0-1,-1 0 1,1 0 0,0 0 0,0 0 0,0-1 0,0 1 0,-1 0 0,1 0 0,0-1 0,0 1 0,-1-1 0,1 1 0,1-2 0,4 0 27,-1-1 0,1 1 0,-1-2-1,0 1 1,1 0 0,3-5 0,3-3-83,-2 0 1,0 0-1,0-1 0,-1-1 1,0 1-1,-1-1 1,-1-1-1,9-21 0,-26 57-750,6-15 877,0 1 0,0 0 0,1 0 0,0 0-1,0 0 1,1 0 0,0 0 0,0 1 0,1 0 0,-1 14 0,2-22-80,1-1 0,-1 0 0,0 1 0,1-1 0,-1 1 0,0-1 0,1 0 0,-1 1 0,0-1 0,1 0 0,-1 0 0,1 1 0,-1-1 0,1 0 0,-1 0 0,1 1 0,-1-1-1,0 0 1,1 0 0,-1 0 0,1 0 0,-1 0 0,1 0 0,-1 0 0,1 0 0,-1 0 0,1 0 0,-1 0 0,1 0 0,-1 0 0,1 0 0,-1-1 0,1 1 0,0 0 0,17-7 160,-8-1-202,1-1-1,-1 0 1,-1 0-1,0-1 1,0-1-1,-1 0 1,0 0-1,-1 0 1,10-22-1,-24 58-128,-8 51 0,15-75 111,0 0 0,0 0 0,-1 0-1,1 0 1,0-1 0,0 1 0,0 0 0,0 0 0,0 0 0,0 0 0,0 0 0,0-1 0,0 1 0,1 0-1,-1 0 1,0 0 0,1 0 0,-1-1 0,0 1 0,1 0 0,-1 0 0,1-1 0,-1 1 0,1 0-1,-1-1 1,1 1 0,-1 0 0,1-1 0,0 1 0,0-1 0,-1 1 0,1-1 0,0 1 0,0-1 0,-1 0-1,1 1 1,0-1 0,0 0 0,0 0 0,1 1 0,1-2-593,0 1 0,-1-1 0,1 1 0,0-1 0,0 0 0,0 0 1,-1 0-1,1 0 0,0-1 0,-1 1 0,5-4 0,13-11-6191</inkml:trace>
</inkml:ink>
</file>

<file path=ppt/ink/ink6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50.313"/>
    </inkml:context>
    <inkml:brush xml:id="br0">
      <inkml:brushProperty name="width" value="0.025" units="cm"/>
      <inkml:brushProperty name="height" value="0.025" units="cm"/>
    </inkml:brush>
  </inkml:definitions>
  <inkml:trace contextRef="#ctx0" brushRef="#br0">65 1 2819,'0'0'23862,"-8"7"-22751,5-5-973,-2 1-61,0 0 1,0 1 0,0-1-1,0 1 1,1 0 0,0 0 0,0 1-1,0-1 1,0 1 0,-4 8 0,13-11-625,0-1 0,0 0 1,1 0-1,-1 0 0,1-1 0,-1 1 1,0-1-1,9-2 0,-8 2-298,-5 0 851,-1 0 0,1 0-1,-1 1 1,1-1 0,-1 0 0,0 0-1,1 0 1,-1 0 0,1 0 0,-1 1 0,0-1-1,1 0 1,-1 0 0,0 0 0,1 1-1,-1-1 1,0 0 0,1 1 0,-1-1-1,0 0 1,0 1 0,1-1 0,-1 0 0,0 1-1,0-1 1,0 0 0,1 1 0,-1-1-1,0 1 1,0-1 0,0 1 0,0-1-1,0 1 1,-1 21 1936,-14 17 1397,14-38-3316,0 1 0,0-1 0,0 1-1,-1-1 1,1 1 0,-1-1 0,1 0-1,-1 0 1,1 0 0,-1 0 0,1 0-1,-1 0 1,0 0 0,0 0 0,1-1-1,-1 1 1,0-1 0,-3 1 0,6-15-10652,6 2 3540</inkml:trace>
</inkml:ink>
</file>

<file path=ppt/ink/ink6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50.689"/>
    </inkml:context>
    <inkml:brush xml:id="br0">
      <inkml:brushProperty name="width" value="0.025" units="cm"/>
      <inkml:brushProperty name="height" value="0.025" units="cm"/>
    </inkml:brush>
  </inkml:definitions>
  <inkml:trace contextRef="#ctx0" brushRef="#br0">60 0 12396,'0'0'10292,"-8"10"-9454,5-7-921,-2 3 359,0-1 0,0 1 0,1 1 0,0-1 0,0 1 0,0 0 0,1 0-1,0 0 1,1 0 0,-1 0 0,1 1 0,1-1 0,-2 15 0,35 9-1922,-14-15 414,-10-7 1197,-1 1-1,0 0 0,-1 0 0,0 1 1,0-1-1,-1 1 0,0 1 0,-1-1 1,4 17-1,-6-20 447,-1-1 0,0 1 0,0-1 0,0 1 0,-1 0 0,0-1 0,-1 1 0,1 0 0,-2-1 0,1 1 0,-1-1 0,0 1 1,0-1-1,-1 0 0,0 0 0,-5 7 0,8-13-363,0 0 1,-1 0-1,1 0 1,-1 0-1,1 0 1,-1 0-1,0 0 1,1 0-1,-1 0 1,0-1 0,0 1-1,0 0 1,1 0-1,-1-1 1,0 1-1,0-1 1,0 1-1,0-1 1,0 1-1,0-1 1,0 0-1,0 1 1,0-1-1,0 0 1,0 0-1,0 0 1,-1 0 0,1 0-1,0 0 1,-2 0-1,1-1-24,0-1-1,0 1 1,0 0-1,1-1 1,-1 1-1,0-1 1,1 0-1,-1 1 1,1-1-1,0 0 1,0 0-1,-1 0 1,0-4 0,-4-7-113,1 0 0,0-1 0,-4-21 0,8 30-228,0 0-1,0-1 1,1 1 0,-1 0-1,1-1 1,1 1-1,-1 0 1,1 0-1,-1-1 1,2 1-1,-1 0 1,3-8-1,15-16-5653,10-2-3784,-11 13-527</inkml:trace>
</inkml:ink>
</file>

<file path=ppt/ink/ink6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51.020"/>
    </inkml:context>
    <inkml:brush xml:id="br0">
      <inkml:brushProperty name="width" value="0.025" units="cm"/>
      <inkml:brushProperty name="height" value="0.025" units="cm"/>
    </inkml:brush>
  </inkml:definitions>
  <inkml:trace contextRef="#ctx0" brushRef="#br0">83 40 2466,'0'0'25742,"-9"5"-25502,4-2-159,0-1-1,0 1 1,1 0-1,-1 1 1,1-1-1,0 1 1,0 0-1,0 0 1,0 0-1,1 1 1,0-1 0,0 1-1,0 0 1,0 0-1,1 0 1,-1 0-1,2 0 1,-1 0-1,0 1 1,1-1-1,0 1 1,0-1-1,0 10 1,1-15-77,0 0 1,0 1 0,0-1-1,0 0 1,0 1-1,0-1 1,0 1 0,0-1-1,0 0 1,0 1-1,0-1 1,0 0 0,0 1-1,0-1 1,1 1 0,-1-1-1,0 0 1,0 1-1,0-1 1,0 0 0,1 1-1,-1-1 1,0 0-1,0 0 1,1 1 0,-1-1-1,0 0 1,1 0 0,-1 1-1,0-1 1,1 0-1,-1 0 1,0 0 0,1 0-1,-1 1 1,0-1-1,1 0 1,-1 0 0,0 0-1,1 0 1,0 0 0,18-9 100,14-21-111,-22 17-525,0 0 0,0-1 0,-1 0 0,-1-1 0,-1 0-1,0-1 1,6-16 0,-19 49-97,-3 6 699,2 0 0,0 1 0,2-1 1,-2 25-1,6-47-127,0-1-1,0 0 1,0 1 0,0-1 0,0 0-1,0 0 1,0 1 0,1-1 0,-1 0-1,0 0 1,0 1 0,0-1 0,0 0-1,1 0 1,-1 1 0,0-1 0,0 0 0,1 0-1,-1 0 1,0 0 0,0 1 0,1-1-1,-1 0 1,0 0 0,0 0 0,1 0-1,-1 0 1,0 0 0,1 0 0,-1 0 0,0 0-1,1 0 1,-1 0 0,0 0 0,0 0-1,1 0 1,-1 0 0,0 0 0,1 0-1,-1 0 1,0 0 0,0 0 0,1 0-1,-1-1 1,0 1 0,1 0 0,-1 0 0,0 0-1,0 0 1,0-1 0,1 1 0,-1 0-1,0-1 1,16-9-3052,1-12-2113,-1-2-2647</inkml:trace>
</inkml:ink>
</file>

<file path=ppt/ink/ink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1.600"/>
    </inkml:context>
    <inkml:brush xml:id="br0">
      <inkml:brushProperty name="width" value="0.025" units="cm"/>
      <inkml:brushProperty name="height" value="0.025" units="cm"/>
    </inkml:brush>
  </inkml:definitions>
  <inkml:trace contextRef="#ctx0" brushRef="#br0">1 22 5381,'0'0'14243,"8"-6"-12113,-3 3-1884,19-9 441,-23 12-650,0 0-1,0 0 1,0 1-1,-1-1 0,1 0 1,0 0-1,0 1 0,-1-1 1,1 1-1,0-1 0,-1 1 1,1-1-1,0 1 0,-1-1 1,1 1-1,0-1 0,-1 1 1,1 0-1,-1-1 0,0 1 1,1 0-1,-1 0 0,1-1 1,-1 1-1,0 0 1,0 0-1,1 0 0,-1-1 1,0 1-1,0 0 0,0 0 1,0 0-1,0 0 0,0-1 1,0 3-1,11 200 3371,-8-90-3082,-3-108-446,0-4 25,0 1 0,-1-1 1,1 0-1,0 1 0,0-1 0,0 0 1,0 1-1,1-1 0,-1 1 1,0-1-1,1 0 0,-1 1 0,1-1 1,-1 0-1,1 0 0,-1 1 0,1-1 1,0 0-1,0 0 0,-1 0 0,1 0 1,0 0-1,2 1 0,-3-2-142,1-1-1,0 1 0,-1-1 0,1 1 1,-1-1-1,1 1 0,-1-1 0,1 0 1,-1 1-1,1-1 0,-1 0 1,0 1-1,1-1 0,-1 0 0,0 1 1,0-1-1,1 0 0,-1 0 1,0 0-1,0 1 0,0-1 0,0 0 1,0 0-1,0 1 0,0-2 0,0 0-499,1-24-5999</inkml:trace>
</inkml:ink>
</file>

<file path=ppt/ink/ink6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51.394"/>
    </inkml:context>
    <inkml:brush xml:id="br0">
      <inkml:brushProperty name="width" value="0.025" units="cm"/>
      <inkml:brushProperty name="height" value="0.025" units="cm"/>
    </inkml:brush>
  </inkml:definitions>
  <inkml:trace contextRef="#ctx0" brushRef="#br0">30 0 11018,'0'0'10821,"-4"10"-9929,2-5-765,-1 1 39,0 0 1,1-1-1,-1 1 0,1 0 1,1 0-1,-1 0 1,1 1-1,0-1 0,0 0 1,1 0-1,0 1 1,0 7-1,3-12-260,0 0 0,-1 1 0,1-1 0,0-1 0,0 1 0,0 0 0,0-1 0,0 0 0,1 1 0,-1-1 0,0 0 0,5 0 0,9 5-1738,-15-5 1826,0 0 0,0 0 0,0 0 0,0 1 0,0-1 0,0 1-1,0-1 1,-1 1 0,1 0 0,0 0 0,-1-1 0,0 1-1,1 1 1,1 2 0,-2-2 308,0 0 0,0 1 0,0-1 0,-1 0 0,1 1 0,-1-1 0,0 1 0,0-1 0,0 0 0,0 1 0,0-1 0,-1 1 0,0-1 0,0 0-1,-1 4 1,1-2 119,-1-1 0,0 0-1,0 0 1,0-1 0,0 1-1,-1 0 1,0-1-1,1 1 1,-1-1 0,0 0-1,-7 5 1,7-6-399,1-1 1,0 1-1,-1-1 1,1 0-1,-1 0 1,1 0-1,-1 0 1,1 0-1,-1-1 1,0 1-1,0-1 1,-2 1-1,4-1-117,0 0 0,0 0 0,0 0 0,0-1 0,0 1 0,0 0 0,1 0 0,-1 0 0,0-1 0,0 1 0,0 0 0,0-1-1,1 1 1,-1-1 0,0 1 0,1-1 0,-1 1 0,0-1 0,1 0 0,-1 1 0,0-1 0,1 0 0,-1 1 0,1-1 0,-1 0 0,1 0 0,0 0-1,-1 1 1,1-1 0,0 0 0,0 0 0,-1-1 0,0-31-10326,1 29 8834,2-11-5481</inkml:trace>
</inkml:ink>
</file>

<file path=ppt/ink/ink6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6:51.755"/>
    </inkml:context>
    <inkml:brush xml:id="br0">
      <inkml:brushProperty name="width" value="0.025" units="cm"/>
      <inkml:brushProperty name="height" value="0.025" units="cm"/>
    </inkml:brush>
  </inkml:definitions>
  <inkml:trace contextRef="#ctx0" brushRef="#br0">1 45 12268,'0'0'11029,"8"-6"-9236,52-33 700,-66 43-2373,1 0-1,0 1 1,1-1 0,-1 1-1,1 0 1,0 0-1,0 0 1,0 1-1,1-1 1,0 1-1,0 0 1,1 0-1,-1 0 1,1 0-1,0 0 1,1 1-1,-2 7 1,6-14-106,0 1 1,-1-1-1,1 0 0,-1 0 1,1-1-1,0 1 1,-1-1-1,1 1 1,4-2-1,29-20-1393,12-6-2242,-46 27 3530,1 0-1,-1 0 0,1 0 0,-1 0 0,1 1 0,-1-1 1,1 1-1,-1-1 0,1 1 0,0 0 0,-1 0 0,1 0 0,-1 1 1,1-1-1,0 1 0,3 0 0,-5 1 242,1-1-1,-1 0 1,0 1-1,0-1 1,0 1-1,-1-1 1,1 1-1,0-1 1,0 1-1,-1 0 1,1-1-1,-1 1 1,0 0-1,1-1 1,-1 1-1,0 0 1,0 0-1,0-1 1,0 1-1,0 0 1,-1 2-1,1-1 46,0-1 0,0 0 0,0 0 0,0 1 0,0-1 0,0 0 0,1 0 0,-1 0 0,1 0 1,1 5-1,-1-7-174,0 0 1,0 1 0,0-1-1,0 0 1,0 1 0,0-1-1,0 0 1,0 0 0,0 0-1,0 0 1,0 0 0,0 0-1,0 0 1,0 0 0,0-1 0,0 1-1,0 0 1,0 0 0,0-1-1,0 1 1,0-1 0,0 1-1,0-1 1,-1 1 0,1-1-1,0 0 1,0 1 0,-1-1-1,1 0 1,0 0 0,0-1 0,5-2-268,23-13 141,-7 12-5491,-18 7 499,-3 3 2079,-1-4 1422,1 4-4442</inkml:trace>
</inkml:ink>
</file>

<file path=ppt/ink/ink6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26.897"/>
    </inkml:context>
    <inkml:brush xml:id="br0">
      <inkml:brushProperty name="width" value="0.025" units="cm"/>
      <inkml:brushProperty name="height" value="0.025" units="cm"/>
    </inkml:brush>
  </inkml:definitions>
  <inkml:trace contextRef="#ctx0" brushRef="#br0">22 1 15535,'0'0'10100,"-1"12"-9684,-7 70 477,2-24 156,2-20-3370,2-7-2739,1-4-3770,1-39-614</inkml:trace>
</inkml:ink>
</file>

<file path=ppt/ink/ink6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27.240"/>
    </inkml:context>
    <inkml:brush xml:id="br0">
      <inkml:brushProperty name="width" value="0.025" units="cm"/>
      <inkml:brushProperty name="height" value="0.025" units="cm"/>
    </inkml:brush>
  </inkml:definitions>
  <inkml:trace contextRef="#ctx0" brushRef="#br0">0 4 7623,'0'0'14147,"7"9"-13725,116 193 1265,-121-200-1561,-1 1 0,1-1 1,0 1-1,0-1 0,0 0 0,0 0 1,0 0-1,1 0 0,-1 0 1,0-1-1,1 1 0,-1-1 1,1 0-1,0 1 0,0-1 1,-1 0-1,6 1 0,-6-2 17,1 0-1,-1-1 1,0 1 0,1 0-1,-1-1 1,0 1 0,1-1-1,-1 0 1,0 1-1,0-1 1,1-1 0,-1 1-1,0 0 1,0 0 0,0-1-1,0 1 1,2-3-1,1-2 148,1 0 0,-1 0-1,-1-1 1,1 0 0,-1 0 0,0 0-1,0-1 1,-1 1 0,0-1-1,-1 0 1,3-9 0,2-49 168,-7 61-450,0 1 0,0 0 0,0-1 0,-1 1 0,0 0 0,0 0 0,0-1 0,0 1 0,0 0 1,-1 0-1,0 0 0,1 1 0,-4-5 0,5 7-141,0 1 0,0-1 0,-1 1 0,1 0 0,0-1 0,0 1 0,0-1 0,-1 1 0,1 0 0,0-1 0,-1 1 0,1 0 0,0-1 0,-1 1 0,1 0 1,0 0-1,-1-1 0,1 1 0,0 0 0,-1 0 0,1 0 0,-1-1 0,1 1 0,-1 0 0,1 0 0,-1 0 0,1 0 0,0 0 0,-1 0 0,1 0 0,-1 0 0,1 0 0,-1 0 0,1 0 0,-1 0 0,1 0 0,0 0 0,-1 0 0,1 1 0,-1-1 0,1 0 0,-1 0 0,1 1 0,0-1 0,-1 0 1,-3 20-10189,4-13 237</inkml:trace>
</inkml:ink>
</file>

<file path=ppt/ink/ink6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27.584"/>
    </inkml:context>
    <inkml:brush xml:id="br0">
      <inkml:brushProperty name="width" value="0.025" units="cm"/>
      <inkml:brushProperty name="height" value="0.025" units="cm"/>
    </inkml:brush>
  </inkml:definitions>
  <inkml:trace contextRef="#ctx0" brushRef="#br0">1 0 15919,'0'0'10922,"11"57"-10601,-11-29-225,0-1-288,0-1-1474,0-1-608,0-5-96,0-5-65,0-5-576,1-4-672</inkml:trace>
</inkml:ink>
</file>

<file path=ppt/ink/ink6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27.929"/>
    </inkml:context>
    <inkml:brush xml:id="br0">
      <inkml:brushProperty name="width" value="0.025" units="cm"/>
      <inkml:brushProperty name="height" value="0.025" units="cm"/>
    </inkml:brush>
  </inkml:definitions>
  <inkml:trace contextRef="#ctx0" brushRef="#br0">23 105 10922,'0'0'7682,"-4"-8"-4607,-13-27-352,17 34-2618,0 0 0,0 0 1,-1 0-1,1 0 0,0 0 1,0 1-1,0-1 0,0 0 1,0 0-1,1 0 0,-1 0 1,0 0-1,0 0 0,1 0 1,-1 0-1,0 0 0,1 1 0,-1-1 1,1 0-1,-1 0 0,1 0 1,-1 1-1,1-1 0,0 0 1,-1 1-1,1-1 0,0 1 1,-1-1-1,1 0 0,0 1 1,0 0-1,1-1 0,30-12 1010,-26 12-810,14-5-78,-1 1 1,1 1-1,0 1 0,0 1 0,0 0 1,26 2-1,-44 0-226,0 0 0,-1 0 0,1 0 0,0 1 1,0-1-1,-1 0 0,1 1 0,0-1 0,0 1 0,-1 0 0,1-1 1,-1 1-1,1 0 0,-1 0 0,1 0 0,-1 0 0,0 0 0,1 0 0,-1 1 1,0-1-1,0 0 0,0 1 0,0-1 0,0 1 0,1 1 0,-1 0 18,0 1 0,0-1 0,-1 0-1,1 1 1,-1-1 0,0 1 0,0-1-1,0 0 1,-1 1 0,1-1 0,-1 0-1,-1 5 1,-1 2 157,0 0-1,-1 0 0,-1-1 1,1 1-1,-1-1 0,-1 0 1,-11 14-1,6-9 67,17-10-719,-4-3 409,0-1 1,0 1-1,0-1 0,0 1 1,0 0-1,0 0 1,-1 0-1,1 0 0,0 0 1,-1 0-1,1 0 1,-1 1-1,1-1 0,-1 1 1,0-1-1,1 1 1,1 2-1,-2-1 75,1-1-1,-1 0 1,1 1-1,-1-1 1,0 1 0,1-1-1,-1 1 1,-1-1-1,1 1 1,0 0 0,-1-1-1,1 1 1,-1 0-1,0 0 1,0 0 0,0-1-1,0 1 1,0 0-1,-1 0 1,1-1-1,-3 6 1,2-5 27,-1-1 1,0 1-1,-1-1 0,1 1 1,0-1-1,-1 0 0,1 0 1,-1 0-1,1 0 0,-1-1 1,0 1-1,0-1 0,0 1 1,0-1-1,-6 1 0,-11 3 157,-1-1 0,0-2 0,0 0 0,-30-1 0,45-1-185,4 0-3,-40-3 107,26-5-236,16 7 112,0 0 0,-1 1-1,1-1 1,0 1 0,0-1 0,0 1-1,0-1 1,0 0 0,0 1 0,0-1 0,0 1-1,1-1 1,-1 1 0,0-1 0,0 0-1,0 1 1,1-1 0,-1 1 0,0-1 0,0 1-1,1-1 1,-1 1 0,0 0 0,1-1 0,-1 1-1,1-1 1,-1 1 0,1 0 0,-1-1-1,1 0 1,61-35-13236,-32 18 4405</inkml:trace>
</inkml:ink>
</file>

<file path=ppt/ink/ink6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28.272"/>
    </inkml:context>
    <inkml:brush xml:id="br0">
      <inkml:brushProperty name="width" value="0.025" units="cm"/>
      <inkml:brushProperty name="height" value="0.025" units="cm"/>
    </inkml:brush>
  </inkml:definitions>
  <inkml:trace contextRef="#ctx0" brushRef="#br0">108 8 19538,'0'0'9038,"9"-1"-7356,26-5-540,-34 6-1112,0 0-1,0 0 1,0 0-1,0 0 1,0 1 0,0-1-1,0 0 1,0 1-1,0-1 1,0 1-1,0-1 1,0 1-1,0-1 1,0 1-1,0 0 1,0-1-1,0 1 1,-1 0-1,1 0 1,0-1-1,0 1 1,-1 0-1,1 0 1,-1 0 0,1 0-1,-1 0 1,1 0-1,-1 0 1,0 0-1,1 0 1,-1 0-1,0 0 1,0 0-1,0 0 1,0 0-1,0 1 1,0-1-1,0 0 1,0 2-1,-6 41 2,1-33-21,0-1-1,0 0 1,-1-1-1,0 0 1,-1 0 0,0 0-1,-10 10 1,-63 53 63,58-54-68,22-17-5,-1-1 0,0 0 0,1 1 0,-1-1 0,0 1 0,1-1 0,-1 1 0,1-1 0,-1 1 0,0-1 0,1 1 0,-1 0 0,1-1 0,0 1 0,-1 0 0,1-1 0,0 1 0,-1 0 0,1 0 0,0-1 0,0 1 0,-1 0 0,1 0 0,0 1 0,17-1 0,26-12 0,25-9-3513,-46 16-759,0 1-1,40 0 1,-39 3-9923</inkml:trace>
</inkml:ink>
</file>

<file path=ppt/ink/ink6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56.415"/>
    </inkml:context>
    <inkml:brush xml:id="br0">
      <inkml:brushProperty name="width" value="0.025" units="cm"/>
      <inkml:brushProperty name="height" value="0.025" units="cm"/>
    </inkml:brush>
  </inkml:definitions>
  <inkml:trace contextRef="#ctx0" brushRef="#br0">4043 0 2626,'0'0'9738,"9"1"-8607,-6 0-993,1 0-1,-1-1 1,1 1-1,-1 0 0,1 0 1,-1 1-1,0-1 0,0 1 1,1 0-1,-1 0 1,0 0-1,-1 0 0,1 0 1,0 1-1,-1-1 0,1 1 1,-1 0-1,0-1 1,0 1-1,0 0 0,0 0 1,0 1-1,-1-1 0,1 0 1,-1 1-1,0-1 1,0 0-1,0 1 0,0 3 1,1 3 10,0 0 0,0-1 0,-1 1 0,-1 0 0,0 0 0,0 0 1,-1 0-1,0 0 0,-1-1 0,0 1 0,0 0 0,-1-1 0,0 0 0,-1 1 0,0-1 1,-7 12-1,2-9 73,1-1 1,-2 0-1,1 0 1,-2 0-1,1-1 0,-2-1 1,1 0-1,-1 0 1,0-2-1,-22 12 1,5-6-69,-1-1 0,0-2 0,-1-1 0,0-1 0,-54 6 0,-167 1 990,146-11-663,-24 1 41,-1-5 1,-199-27-1,-58-2-305,74 9-336,-547-113 478,734 112-223,-1 6 0,-183 1 0,193 11 112,-1-6 0,1-5 0,-158-39 0,261 48-1292,14 2-1991,26-2-4640,-3 1 4822,7-6-3435</inkml:trace>
</inkml:ink>
</file>

<file path=ppt/ink/ink6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56.961"/>
    </inkml:context>
    <inkml:brush xml:id="br0">
      <inkml:brushProperty name="width" value="0.025" units="cm"/>
      <inkml:brushProperty name="height" value="0.025" units="cm"/>
    </inkml:brush>
  </inkml:definitions>
  <inkml:trace contextRef="#ctx0" brushRef="#br0">194 418 7239,'0'0'7596,"-4"8"-6469,-1 0-648,3-6-262,0 0-1,0 1 1,1-1-1,-1 1 0,1-1 1,0 1-1,-1 0 1,1-1-1,0 1 1,1 0-1,-1 0 1,1 0-1,-1 0 1,1 3 1056,3-33 3105,-14-19-4004,9 36 47,-13-45-45,-3 0-1,-2 1 1,-2 1 0,-47-80 0,56 104-335,13 28-49,0 1-1,0 0 0,-1-1 0,1 1 0,0-1 1,0 1-1,0-1 0,0 1 0,0-1 0,0 1 1,1-1-1,-1 1 0,0-1 0,0 1 0,0-1 1,0 1-1,0 0 0,1-1 0,-1 1 0,0-1 0,0 1 1,1 0-1,-1-1 0,0 1 0,1 0 0,-1-1 1,0 1-1,1 0 0,-1-1 0,1 1 0,3-1-43,0 1-1,0 0 0,0 0 1,0 0-1,0 0 0,0 1 0,0-1 1,0 1-1,0 0 0,7 3 1,44 10-839,1-2 0,0-3 0,0-2 0,68-1 0,-75-7-2477,-1-1 0,86-17 1,-36-5-6370</inkml:trace>
</inkml:ink>
</file>

<file path=ppt/ink/ink6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29.043"/>
    </inkml:context>
    <inkml:brush xml:id="br0">
      <inkml:brushProperty name="width" value="0.025" units="cm"/>
      <inkml:brushProperty name="height" value="0.025" units="cm"/>
    </inkml:brush>
  </inkml:definitions>
  <inkml:trace contextRef="#ctx0" brushRef="#br0">22 21 9417,'0'0'13874,"8"-4"-11135,25-13-636,-32 17-2042,-1 0 0,1 0 0,-1 0 0,1 0 0,-1 0-1,1 1 1,-1-1 0,1 0 0,-1 0 0,0 0 0,1 1 0,-1-1-1,1 0 1,-1 0 0,0 1 0,1-1 0,-1 0 0,0 1 0,1-1-1,-1 1 1,0-1 0,1 0 0,-1 1 0,0-1 0,0 1 0,0-1-1,1 1 1,-1-1 0,0 0 0,0 1 0,0-1 0,0 1 0,0-1 0,0 1-1,0-1 1,0 1 0,0-1 0,0 1 0,0-1 0,0 1 0,-1 0-1,1 26 703,0-24-580,-2 9-69,0 1 0,-1-1 0,0 0 0,-1 0 0,-1 0-1,0-1 1,-9 18 0,6-15-87,1 1 1,1 0-1,-8 27 0,15-41-24,-1-1-1,1 1 1,-1-1 0,1 1-1,-1-1 1,1 1 0,-1-1 0,1 1-1,-1-1 1,1 0 0,0 1-1,-1-1 1,1 0 0,0 0 0,-1 1-1,1-1 1,0 0 0,-1 0-1,1 0 1,0 0 0,0 0 0,-1 0-1,1 0 1,0 0 0,-1 0 0,1 0-1,1-1 1,25-1 33,38-7-2483,35 2-6285</inkml:trace>
</inkml:ink>
</file>

<file path=ppt/ink/ink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1.942"/>
    </inkml:context>
    <inkml:brush xml:id="br0">
      <inkml:brushProperty name="width" value="0.025" units="cm"/>
      <inkml:brushProperty name="height" value="0.025" units="cm"/>
    </inkml:brush>
  </inkml:definitions>
  <inkml:trace contextRef="#ctx0" brushRef="#br0">0 73 15887,'0'0'11659,"76"-28"-11018,-33 25-449,7-1-128,1-3 32,-5-3-544,0 2-738,-9 1-639,-13 2-1186,-12 4-1537</inkml:trace>
</inkml:ink>
</file>

<file path=ppt/ink/ink6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29.389"/>
    </inkml:context>
    <inkml:brush xml:id="br0">
      <inkml:brushProperty name="width" value="0.025" units="cm"/>
      <inkml:brushProperty name="height" value="0.025" units="cm"/>
    </inkml:brush>
  </inkml:definitions>
  <inkml:trace contextRef="#ctx0" brushRef="#br0">1 70 13677,'0'0'14061,"49"-25"-12587,-6 20-225,10-1-448,3-1-609,1 3-160,-8-1-865,-6-1-2146,-12 1-3555,-5-2-5541</inkml:trace>
</inkml:ink>
</file>

<file path=ppt/ink/ink6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30.010"/>
    </inkml:context>
    <inkml:brush xml:id="br0">
      <inkml:brushProperty name="width" value="0.025" units="cm"/>
      <inkml:brushProperty name="height" value="0.025" units="cm"/>
    </inkml:brush>
  </inkml:definitions>
  <inkml:trace contextRef="#ctx0" brushRef="#br0">1 14 16976,'0'0'4164,"72"0"-1441,-37-2-1026,5-2-640,-3 1-416,-3-1-481,-2 3-96,-5 1-1121,-9 0-512,-5 1-385,-9 8-961,-4 2-1153,-1-2-2818</inkml:trace>
</inkml:ink>
</file>

<file path=ppt/ink/ink6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30.341"/>
    </inkml:context>
    <inkml:brush xml:id="br0">
      <inkml:brushProperty name="width" value="0.025" units="cm"/>
      <inkml:brushProperty name="height" value="0.025" units="cm"/>
    </inkml:brush>
  </inkml:definitions>
  <inkml:trace contextRef="#ctx0" brushRef="#br0">1 0 14734,'0'0'9385,"79"19"-8040,-35-19-320,4 0-544,-2 0-385,-2 0-353,-10 0-2401,-8 0-3684,-8 4-11467</inkml:trace>
</inkml:ink>
</file>

<file path=ppt/ink/ink6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32.130"/>
    </inkml:context>
    <inkml:brush xml:id="br0">
      <inkml:brushProperty name="width" value="0.025" units="cm"/>
      <inkml:brushProperty name="height" value="0.025" units="cm"/>
    </inkml:brush>
  </inkml:definitions>
  <inkml:trace contextRef="#ctx0" brushRef="#br0">15 41 11563,'6'-28'9557,"-5"27"-9256,-1 0-1,1 0 1,0 0-1,-1 1 1,1-1 0,0 0-1,0 0 1,-1 1-1,1-1 1,0 0 0,0 1-1,0-1 1,0 1-1,0-1 1,0 1 0,0 0-1,0-1 1,0 1-1,0 0 1,0 0 0,0 0-1,0 0 1,0-1-1,2 2 1,-2 0-214,0-1 1,-1 1-1,1 0 0,0 0 0,-1 0 1,1 0-1,-1 0 0,1 1 1,-1-1-1,0 0 0,1 0 0,-1 0 1,0 0-1,0 0 0,0 1 0,0-1 1,0 0-1,0 0 0,0 0 0,0 3 1,-2 27 572,-1-22-538,0 0-1,-1 0 1,0 0-1,-5 9 1,5-14-61,1 1-1,0 0 1,1 0 0,-1 0-1,1 0 1,0 1-1,0-1 1,1 1 0,0-1-1,-1 1 1,2-1 0,-1 1-1,1 0 1,0-1 0,0 1-1,1 7 1,1-11-61,-1 0 0,0 0 0,0-1 0,1 1 0,-1-1 0,1 1 0,0-1 0,-1 1 0,1-1 0,0 0 0,0 0 0,0 0 0,0 0 0,0 0 0,0 0 0,0-1 0,0 1 0,0 0 0,0-1 0,0 0 0,4 1 0,51 2 0,-50-3 0,42 1-1729,-29 1-618,-1-2-1,1 0 0,25-4 0,-34 0-5494</inkml:trace>
</inkml:ink>
</file>

<file path=ppt/ink/ink6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32.490"/>
    </inkml:context>
    <inkml:brush xml:id="br0">
      <inkml:brushProperty name="width" value="0.025" units="cm"/>
      <inkml:brushProperty name="height" value="0.025" units="cm"/>
    </inkml:brush>
  </inkml:definitions>
  <inkml:trace contextRef="#ctx0" brushRef="#br0">1 0 16688,'0'0'14461,"1"9"-14119,-2 38-128,0-18-1058,1 1 1,5 29-1,-1-47-2233,1-8-4090</inkml:trace>
</inkml:ink>
</file>

<file path=ppt/ink/ink6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32.847"/>
    </inkml:context>
    <inkml:brush xml:id="br0">
      <inkml:brushProperty name="width" value="0.025" units="cm"/>
      <inkml:brushProperty name="height" value="0.025" units="cm"/>
    </inkml:brush>
  </inkml:definitions>
  <inkml:trace contextRef="#ctx0" brushRef="#br0">0 7 13805,'0'0'13741,"75"-1"-12908,-34 1-545,1-2-256,-1-1 32,-8 3-352,-6 0-1730,-5 0-1441,-8 0-2531,-4 0-6374</inkml:trace>
</inkml:ink>
</file>

<file path=ppt/ink/ink6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33.299"/>
    </inkml:context>
    <inkml:brush xml:id="br0">
      <inkml:brushProperty name="width" value="0.025" units="cm"/>
      <inkml:brushProperty name="height" value="0.025" units="cm"/>
    </inkml:brush>
  </inkml:definitions>
  <inkml:trace contextRef="#ctx0" brushRef="#br0">144 95 13933,'0'0'3219,"8"-9"-96,-4 6-2487,26-29 1484,-28 31-1738,0-1 0,-1 0 0,1 0 1,-1 0-1,0-1 0,0 1 0,1 0 1,-1 0-1,-1-1 0,1 1 0,0 0 1,-1-1-1,1 1 0,-1-1 0,1 1 0,-1-1 1,0-2-1,-1 4-298,0 0 0,0 1 0,-1-1 1,1 0-1,0 1 0,0-1 0,0 1 0,0-1 0,-1 1 1,1 0-1,0-1 0,0 1 0,-1 0 0,1 0 0,0 0 0,-1 0 1,1 0-1,0 0 0,0 0 0,-1 0 0,-1 1 0,-31 5-45,26-3-35,0 1 1,1 0 0,-1 0 0,1 0-1,0 1 1,1 1 0,-1-1-1,1 1 1,0 0 0,1 0-1,-1 1 1,1-1 0,0 1-1,1 0 1,0 1 0,0-1 0,0 1-1,1 0 1,-3 11 0,3-10 21,1 0 1,0 1 0,1-1 0,0 1 0,0-1 0,1 1-1,0 0 1,1-1 0,0 1 0,0-1 0,1 1-1,0-1 1,1 0 0,0 0 0,1 0 0,6 14 0,-2-11-165,15 28 437,-22-39-448,0 1 1,0 0-1,-1 0 1,1-1 0,-1 1-1,1 0 1,-1 0-1,0 0 1,1 0-1,-1-1 1,0 1-1,0 0 1,0 0-1,-1 0 1,1 0-1,0 0 1,-1 0 0,1-1-1,-2 4 1,0-4-425,0 0 1,0 0-1,1 0 0,-1 0 1,0 0-1,0-1 1,0 1-1,-1 0 1,1-1-1,0 0 1,0 1-1,0-1 1,0 0-1,0 0 0,-1 0 1,1-1-1,0 1 1,0 0-1,0-1 1,0 1-1,0-1 1,0 0-1,0 0 1,0 0-1,0 0 1,0 0-1,-1-1 0,-13-10-8101</inkml:trace>
</inkml:ink>
</file>

<file path=ppt/ink/ink6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7:33.641"/>
    </inkml:context>
    <inkml:brush xml:id="br0">
      <inkml:brushProperty name="width" value="0.025" units="cm"/>
      <inkml:brushProperty name="height" value="0.025" units="cm"/>
    </inkml:brush>
  </inkml:definitions>
  <inkml:trace contextRef="#ctx0" brushRef="#br0">1 53 4837,'0'0'21364,"50"-13"-19635,-12 12-575,5-2-578,1-2-384,0 3-128,-4-3-96,-7-1-1185,-5-1-2178,-7-4-3331</inkml:trace>
</inkml:ink>
</file>

<file path=ppt/ink/ink6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05.967"/>
    </inkml:context>
    <inkml:brush xml:id="br0">
      <inkml:brushProperty name="width" value="0.025" units="cm"/>
      <inkml:brushProperty name="height" value="0.025" units="cm"/>
    </inkml:brush>
  </inkml:definitions>
  <inkml:trace contextRef="#ctx0" brushRef="#br0">7 19 17713,'-6'0'1761,"5"-4"4678,16 3-5350,7 1-321,4-1-159,6-3-417,2 0-128,2 3-32,-6-2 0,-3 3-192,-4 0-673,-6 0-1025,-9 6-864,-6 1-1058,-2 1-2017</inkml:trace>
</inkml:ink>
</file>

<file path=ppt/ink/ink6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06.313"/>
    </inkml:context>
    <inkml:brush xml:id="br0">
      <inkml:brushProperty name="width" value="0.025" units="cm"/>
      <inkml:brushProperty name="height" value="0.025" units="cm"/>
    </inkml:brush>
  </inkml:definitions>
  <inkml:trace contextRef="#ctx0" brushRef="#br0">0 9 15278,'0'0'9834,"54"5"-9514,-18-5-256,3-4 32,-3 0-160,-3 0-673,-3 3-1248,-7 1-1859,-8 0-2818</inkml:trace>
</inkml:ink>
</file>

<file path=ppt/ink/ink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2.331"/>
    </inkml:context>
    <inkml:brush xml:id="br0">
      <inkml:brushProperty name="width" value="0.025" units="cm"/>
      <inkml:brushProperty name="height" value="0.025" units="cm"/>
    </inkml:brush>
  </inkml:definitions>
  <inkml:trace contextRef="#ctx0" brushRef="#br0">65 0 12011,'0'0'8168,"-60"50"-5381,55-39-962,5-1-703,12-3 31,12-1-192,9-5-257,8-1-512,7 0-128,0 0-416,-2 0-2018,-4 0-1218,-10 5-1056,-12 4-3075</inkml:trace>
  <inkml:trace contextRef="#ctx0" brushRef="#br0" timeOffset="1">5 325 16688,'0'0'9481,"52"-13"-8456,-6-3 160,6-5-577,6 3-479,1 1-258,-5 5-1568,-7 1-2659,-10 5-2018,-8 0-6278</inkml:trace>
</inkml:ink>
</file>

<file path=ppt/ink/ink6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06.644"/>
    </inkml:context>
    <inkml:brush xml:id="br0">
      <inkml:brushProperty name="width" value="0.025" units="cm"/>
      <inkml:brushProperty name="height" value="0.025" units="cm"/>
    </inkml:brush>
  </inkml:definitions>
  <inkml:trace contextRef="#ctx0" brushRef="#br0">0 217 19378,'0'0'8109,"10"-3"-6614,14-5-1131,0-1 0,-1-2 0,-1 0 1,1-1-1,25-19 0,-7 0 436,71-70 0,-128 147-800,-11 33-143,25-73 85,1 1 0,0-1 0,0 0 0,0 0 0,1 1 1,0-1-1,0 0 0,1 0 0,-1 1 0,2-1 0,1 8 0,-3-13-143,1 0 1,0 0-1,-1 1 1,1-1-1,0 0 0,0 0 1,0 0-1,0 0 1,0 0-1,0 0 1,0 0-1,0 0 0,1 0 1,-1 0-1,0-1 1,0 1-1,3 0 0,14 3-8034,-5-4-4225</inkml:trace>
</inkml:ink>
</file>

<file path=ppt/ink/ink6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09.362"/>
    </inkml:context>
    <inkml:brush xml:id="br0">
      <inkml:brushProperty name="width" value="0.025" units="cm"/>
      <inkml:brushProperty name="height" value="0.025" units="cm"/>
    </inkml:brush>
  </inkml:definitions>
  <inkml:trace contextRef="#ctx0" brushRef="#br0">53 0 18033,'-4'19'7265,"1"3"-6699,-2 0 0,-9 27 0,8-33-11,2-9-257,1-1 0,0 1 0,1 0 0,0 0 0,0 0 0,0 0 0,1 0 0,0 1 0,1-1 0,-1 7 0,2-13-269,-1 0 0,0 0 0,1 0 0,-1 0 1,1-1-1,-1 1 0,1 0 0,0 0 0,-1-1 0,1 1 0,0 0 0,0-1 0,-1 1 0,1-1 0,0 1 0,0-1 1,0 1-1,0-1 0,-1 0 0,1 1 0,0-1 0,0 0 0,0 0 0,0 0 0,2 1 0,30 0 366,-25 0-281,134-4 1330,-87 0-4096,0 2-6934,-44 1 2091</inkml:trace>
</inkml:ink>
</file>

<file path=ppt/ink/ink6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09.707"/>
    </inkml:context>
    <inkml:brush xml:id="br0">
      <inkml:brushProperty name="width" value="0.025" units="cm"/>
      <inkml:brushProperty name="height" value="0.025" units="cm"/>
    </inkml:brush>
  </inkml:definitions>
  <inkml:trace contextRef="#ctx0" brushRef="#br0">0 30 20980,'0'0'7943,"62"-12"-7526,-29 7-353,2 0-384,-2 2-802,-5 1-639,-6 0-321,-9 2-1089,-6 0-961,-7 4-1345</inkml:trace>
</inkml:ink>
</file>

<file path=ppt/ink/ink6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0.050"/>
    </inkml:context>
    <inkml:brush xml:id="br0">
      <inkml:brushProperty name="width" value="0.025" units="cm"/>
      <inkml:brushProperty name="height" value="0.025" units="cm"/>
    </inkml:brush>
  </inkml:definitions>
  <inkml:trace contextRef="#ctx0" brushRef="#br0">1 1 12876,'0'0'15983,"64"4"-15630,-29-4-257,1 0-128,-4 0-577,-7 0-1056,-7 0-1186,-2 0-2114,-6-4-4836</inkml:trace>
</inkml:ink>
</file>

<file path=ppt/ink/ink6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0.553"/>
    </inkml:context>
    <inkml:brush xml:id="br0">
      <inkml:brushProperty name="width" value="0.025" units="cm"/>
      <inkml:brushProperty name="height" value="0.025" units="cm"/>
    </inkml:brush>
  </inkml:definitions>
  <inkml:trace contextRef="#ctx0" brushRef="#br0">0 255 6374,'0'0'19640,"7"-9"-18455,48-68 1599,84-90 0,-138 167-2784,-1 0 0,0 0 0,0 0 0,0-1 0,0 1 0,0 0 0,0 0 0,0 0 0,1 0 0,-1 0 0,0 0 0,0 0 0,0 0 0,0 0 0,0 0 0,1-1 0,-1 1 0,0 0 0,0 0 0,0 0 0,0 0 0,1 0 0,-1 0 0,0 0 0,0 0 0,0 0 0,0 0 0,1 0 0,-1 0 0,0 1 0,0-1 0,0 0 0,0 0 0,0 0 0,1 0 0,-1 0 0,0 0 0,0 0 0,0 0 0,0 0 0,0 0 0,0 1 0,1-1 0,-1 0 0,0 0 0,0 0 0,0 0 0,0 0 0,0 1 0,0-1 0,0 0 0,0 0 0,0 0 0,0 0 0,0 0 0,0 1 0,0-1 0,4 18 0,-4 31 0,0-42 0,-6 87 0,3-65 0,1 0 0,3 56 0,0-84-51,-1-1 1,0 1-1,1 0 0,-1 0 0,0-1 1,1 1-1,-1 0 0,1-1 1,-1 1-1,1 0 0,0-1 0,-1 1 1,1-1-1,-1 1 0,1-1 1,0 1-1,-1-1 0,1 0 0,0 1 1,0-1-1,-1 0 0,1 0 1,0 1-1,0-1 0,0 0 0,-1 0 1,1 0-1,0 0 0,0 0 1,0 0-1,-1 0 0,1 0 0,0 0 1,0 0-1,0-1 0,-1 1 1,1 0-1,0-1 0,0 1 0,-1 0 1,1-1-1,0 1 0,-1-1 1,1 1-1,1-2 0,33-21-4460,-17-1-800,0-3-2105</inkml:trace>
</inkml:ink>
</file>

<file path=ppt/ink/ink6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0.895"/>
    </inkml:context>
    <inkml:brush xml:id="br0">
      <inkml:brushProperty name="width" value="0.025" units="cm"/>
      <inkml:brushProperty name="height" value="0.025" units="cm"/>
    </inkml:brush>
  </inkml:definitions>
  <inkml:trace contextRef="#ctx0" brushRef="#br0">0 23 20948,'0'0'8360,"62"4"-7848,-34-4-448,1 0-352,-2-4-1826,0-3-1954,-7 0-1954,-2-2-7398</inkml:trace>
</inkml:ink>
</file>

<file path=ppt/ink/ink6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1.509"/>
    </inkml:context>
    <inkml:brush xml:id="br0">
      <inkml:brushProperty name="width" value="0.025" units="cm"/>
      <inkml:brushProperty name="height" value="0.025" units="cm"/>
    </inkml:brush>
  </inkml:definitions>
  <inkml:trace contextRef="#ctx0" brushRef="#br0">63 177 6438,'0'0'7223,"11"-12"-3887,-2 2-2969,4-1 647,-2-1 1,1 0-1,-2-1 1,0 0-1,0-1 1,-1 0 0,7-16-1,-16 29-904,1 0 0,0-1 0,-1 1 0,1 0 0,-1-1 0,1 1 0,-1-1 0,0 1 0,0-1 0,1 1 0,-1-1 0,0 1 0,-1-1 0,1 1 0,0-1 0,0 1 0,0-1 1,-1 1-1,0-2 0,0 2-76,1 0 1,-1 1-1,0 0 1,1-1 0,-1 1-1,0-1 1,1 1 0,-1 0-1,0-1 1,0 1 0,1 0-1,-1 0 1,0 0 0,0 0-1,0 0 1,1 0-1,-1 0 1,0 0 0,0 0-1,0 0 1,1 0 0,-1 0-1,0 0 1,-1 1 0,-3 1-5,-1 0 0,1 0 0,0 1 0,0-1 0,0 1 0,1 0 0,-1 1 0,-7 6 0,1 4 125,0 0 0,0 0 0,2 1 0,0 0 0,0 1 0,2 0 0,0 1 0,1-1 0,0 1 1,1 0-1,1 1 0,1-1 0,1 1 0,0-1 0,1 1 0,1 0 0,1 0 0,4 27 0,-3-37-80,1-1 0,0 1 0,1-1 0,-1 0 0,2 0 0,7 10 0,13 25-1167,-18-13-3332,-14-24-2477,-12-5 1919,15-1 3332,-19 0-5311</inkml:trace>
</inkml:ink>
</file>

<file path=ppt/ink/ink6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1.870"/>
    </inkml:context>
    <inkml:brush xml:id="br0">
      <inkml:brushProperty name="width" value="0.025" units="cm"/>
      <inkml:brushProperty name="height" value="0.025" units="cm"/>
    </inkml:brush>
  </inkml:definitions>
  <inkml:trace contextRef="#ctx0" brushRef="#br0">0 59 9225,'0'0'15695,"75"-4"-14126,-34 1-800,12-3-545,-1-2-224,0-3-577,-6-1-2177,-5-3-5382</inkml:trace>
</inkml:ink>
</file>

<file path=ppt/ink/ink6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4.793"/>
    </inkml:context>
    <inkml:brush xml:id="br0">
      <inkml:brushProperty name="width" value="0.025" units="cm"/>
      <inkml:brushProperty name="height" value="0.025" units="cm"/>
    </inkml:brush>
  </inkml:definitions>
  <inkml:trace contextRef="#ctx0" brushRef="#br0">5851 1947 5830,'0'0'2701,"-11"2"-956,-22 4 1140,-52 1 0,-113-7-618,107-2-967,-54-7-706,-278-55-1,357 52-290,-80-19-142,-162-58 0,-135-72 136,326 116-367,68 27 71,1-2 0,-52-30-1,86 41-6,0 0 0,0-1 0,1 0 0,1-1 0,0-1 0,0 0 0,1 0 0,0-1 0,1-1 0,-14-26 0,-74-187 204,92 207-14,0 0 1,2-1-1,1 1 1,0-1-1,1 0 1,2-23-1,-5-48 2192,4 75-2357,1 0 0,0-1 0,1 1 0,8-34 0,-6 32 9,0 0 1,-1 0-1,0-32 1,-3 48-31,0 1 1,1-1-1,-1 1 1,-1-1-1,1 1 1,0 0-1,0-1 1,-1 1-1,1 0 1,-1 0-1,0 0 1,0 0-1,0 0 1,1 1 0,-2-1-1,1 0 1,0 1-1,0 0 1,0-1-1,-5 0 1,-56-23-1079,48 20 317,-284-72 629,223 62 171,2-2 1,0-4-1,-121-52 1,167 58-23,0 2 1,-2 1-1,1 1 1,-2 2-1,1 0 0,-1 3 1,0 0-1,-55-2 1,19 8 62,15 1-15,0-2 1,0-2-1,0-3 0,-61-14 1,109 19-55,-52-16 7,-1 3 1,0 3-1,-94-7 0,-145 0 31,254 12-40,1-2 1,-1-1-1,2-2 0,0-2 1,-40-18-1,63 23-18,0 1-1,0 1 1,-1 0 0,0 1-1,0 2 1,0-1 0,-1 2-1,1 0 1,-1 2 0,1 0-1,-1 1 1,1 0 0,-1 2-1,1 0 1,-27 9 0,6-3-68,-1-2 1,-59 4-1,-36 5-232,117-12 281,1 1 0,0 0 0,0 1 0,1 1 1,-30 16-1,33-16-95,0 0 1,0 2-1,0-1 0,1 2 1,1 0-1,0 0 1,0 1-1,-13 17 1,44-30-3619,-14-2 2666,-1 1-1,1-1 0,0 0 0,-1-1 1,0 1-1,0-1 0,0 0 0,6-9 1,1-5-2671</inkml:trace>
</inkml:ink>
</file>

<file path=ppt/ink/ink6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5.166"/>
    </inkml:context>
    <inkml:brush xml:id="br0">
      <inkml:brushProperty name="width" value="0.025" units="cm"/>
      <inkml:brushProperty name="height" value="0.025" units="cm"/>
    </inkml:brush>
  </inkml:definitions>
  <inkml:trace contextRef="#ctx0" brushRef="#br0">305 0 7751,'-28'2'7699,"24"-2"-7612,1 1-1,0 0 0,-1 0 1,1 0-1,0 1 1,-1-1-1,1 1 1,0 0-1,0 0 0,0 0 1,1 0-1,-1 0 1,0 1-1,-3 4 1,-85 73 482,51-47 668,-43 46-1,82-78-1216,0 0-1,0 0 0,0 0 1,0 0-1,0 0 0,0 0 1,1 0-1,-1 1 0,0-1 1,0 0-1,1 0 0,-1 1 1,1-1-1,-1 0 0,1 1 1,0-1-1,0 0 0,-1 1 1,1-1-1,0 3 0,1-4-19,-1 1 0,1 0-1,-1-1 1,1 1-1,0 0 1,-1-1 0,1 1-1,0-1 1,0 1 0,-1-1-1,1 1 1,0-1-1,0 1 1,0-1 0,0 0-1,-1 0 1,1 1 0,0-1-1,0 0 1,0 0-1,0 0 1,2 0 0,9 0-11,1-1 0,0 0 1,16-4-1,-29 5 14,54-11-796,89-33 1,-16-5-3922,-33 10-2472</inkml:trace>
</inkml:ink>
</file>

<file path=ppt/ink/ink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2.940"/>
    </inkml:context>
    <inkml:brush xml:id="br0">
      <inkml:brushProperty name="width" value="0.025" units="cm"/>
      <inkml:brushProperty name="height" value="0.025" units="cm"/>
    </inkml:brush>
  </inkml:definitions>
  <inkml:trace contextRef="#ctx0" brushRef="#br0">0 488 16752,'0'0'8013,"8"0"-6551,21-3-451,-9 0-406,0 2-1,38 1 0,-57 0-587,1 1-1,-1 0 0,0 0 0,0 0 0,0 0 0,0 0 0,1 0 0,-1 0 0,0 0 0,-1 0 0,1 1 0,0-1 0,0 0 0,0 1 0,-1-1 0,1 0 1,-1 1-1,1-1 0,-1 1 0,0-1 0,1 1 0,-1-1 0,0 1 0,0-1 0,0 1 0,0-1 0,0 1 0,-1-1 0,1 3 0,-8 47 714,5-42-488,0 0-1,0-1 1,-1 1 0,0-1-1,-1 0 1,1 0-1,-11 13 1,18-56 329,13-36-571,19-73 0,-35 144 0,0-1-1,1 0 1,-1 1 0,0-1 0,0 1-1,1-1 1,-1 1 0,0-1 0,1 1-1,-1-1 1,1 1 0,-1-1 0,1 1-1,-1 0 1,1-1 0,-1 1 0,1 0-1,-1-1 1,1 1 0,-1 0 0,1-1-1,-1 1 1,1 0 0,0 0 0,-1 0-1,1 0 1,-1 0 0,1 0-1,0 0 1,-1 0 0,1 0 0,-1 0-1,1 0 1,0 0 0,-1 0 0,1 0-1,-1 0 1,1 1 0,0-1 0,-1 0-1,1 0 1,-1 1 0,1-1 0,-1 0-1,1 1 1,-1-1 0,1 1-1,31 25-96,-20-15-33,-8-8-74,-1-1 1,0 0-1,1 0 1,-1 0 0,1 0-1,0-1 1,0 0-1,-1 1 1,1-1-1,0-1 1,0 1-1,0 0 1,0-1-1,0 0 1,0 0 0,0 0-1,0-1 1,0 1-1,7-2 1,-7-1-312,1 1-1,-1 0 1,1-1 0,-1 0 0,0 0-1,0 0 1,0 0 0,0-1 0,-1 0 0,1 0-1,-1 0 1,0 0 0,4-6 0,1-6-1387,0 0 1,-1 0-1,-1 0 1,-1-1-1,0 0 0,-1 0 1,4-33-1,-8 43 1408,6-100-1156,-6 93 2469,0 0 1,-1 0-1,-1 0 0,0 0 0,-6-18 0,8 31-485,0 0 0,0 0-1,-1 0 1,1 0 0,0 0 0,-1 1-1,1-1 1,0 0 0,-1 0 0,1 0-1,-1 1 1,1-1 0,-1 0 0,1 1-1,-1-1 1,0 0 0,1 1 0,-1-1 0,0 1-1,0-1 1,-1 0 0,-7 12 3264,-4 40-1342,12-44-1669,-17 76 2678,4 0 0,-6 134 1,20-215-3258,0 1-1,0-1 1,0 0 0,0 0 0,1 0 0,-1 0 0,0 0 0,1 0 0,0 0 0,-1 0 0,1 0 0,0 0-1,0 0 1,0-1 0,0 1 0,0 0 0,1 0 0,-1-1 0,0 1 0,1-1 0,-1 1 0,1-1 0,-1 0 0,5 3-1,-4-4 1,0 1 0,1-1 0,-1 1-1,0-1 1,1 0 0,-1 0 0,1 0-1,-1 0 1,1 0 0,-1 0 0,0-1-1,1 1 1,-1-1 0,0 1 0,1-1-1,-1 0 1,0 0 0,0 0 0,0-1-1,0 1 1,4-3 0,28-32-158,-30 31 115,-1 0-1,1 1 1,0-1 0,1 1-1,-1 0 1,1 0-1,0 0 1,0 0 0,0 1-1,8-4 1,-13 7 29,1 0 0,0 0-1,0 1 1,0-1 0,0 0 0,0 0 0,-1 1 0,1-1 0,0 0 0,0 1 0,-1-1-1,1 1 1,0-1 0,0 1 0,-1-1 0,1 1 0,-1 0 0,1-1 0,0 1 0,-1 0 0,1-1-1,-1 1 1,0 0 0,1 0 0,-1 0 0,1-1 0,-1 1 0,0 0 0,0 0 0,0 0-1,1 0 1,-1-1 0,0 1 0,0 0 0,0 2 0,4 39 286,-4-35-249,0 14-5,0-16-89,-1-1 0,1 1 0,0-1 1,0 0-1,1 1 0,-1-1 0,1 0 0,0 1 1,0-1-1,0 0 0,1 0 0,2 7 0,-3-10-211,0-1-1,0 1 0,0-1 0,0 0 0,0 1 0,0-1 0,0 0 0,0 0 0,0 0 0,0 1 0,0-1 0,0 0 0,0 0 0,0-1 0,0 1 0,0 0 0,0 0 0,0 0 0,0-1 0,0 1 0,0 0 0,0-1 0,0 1 0,0-1 1,0 1-1,0-1 0,0 0 0,-1 1 0,1-1 0,0 0 0,0 0 0,0 0 0,28-30-7515,-26 28 5777,17-22-9502</inkml:trace>
</inkml:ink>
</file>

<file path=ppt/ink/ink6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6.337"/>
    </inkml:context>
    <inkml:brush xml:id="br0">
      <inkml:brushProperty name="width" value="0.025" units="cm"/>
      <inkml:brushProperty name="height" value="0.025" units="cm"/>
    </inkml:brush>
  </inkml:definitions>
  <inkml:trace contextRef="#ctx0" brushRef="#br0">1 1 17072,'0'0'8552,"64"0"-7142,-26 0-738,1 0-480,5 0-192,-4 0-480,-4 0-1090,-5 0-672,-9 0-833,-13 0-992</inkml:trace>
</inkml:ink>
</file>

<file path=ppt/ink/ink6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6.681"/>
    </inkml:context>
    <inkml:brush xml:id="br0">
      <inkml:brushProperty name="width" value="0.025" units="cm"/>
      <inkml:brushProperty name="height" value="0.025" units="cm"/>
    </inkml:brush>
  </inkml:definitions>
  <inkml:trace contextRef="#ctx0" brushRef="#br0">1 5 11499,'0'0'14029,"52"23"-12972,-8-23-672,4-4-289,3-1-96,-3 0-545,-7 4-864,-6 1-1090,-10-3-928,-7-1-2178,-3-2-5990</inkml:trace>
</inkml:ink>
</file>

<file path=ppt/ink/ink6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7.025"/>
    </inkml:context>
    <inkml:brush xml:id="br0">
      <inkml:brushProperty name="width" value="0.025" units="cm"/>
      <inkml:brushProperty name="height" value="0.025" units="cm"/>
    </inkml:brush>
  </inkml:definitions>
  <inkml:trace contextRef="#ctx0" brushRef="#br0">1 9 14734,'0'0'7591,"10"-2"-6801,17-1 234,46-1 0,-62 4-895,1 1 0,-1 0 0,1 0 0,-1 1 0,0 1 0,0 0 0,21 8 0,-30-10-100,0 0 0,-1 0 0,1 0-1,0 0 1,-1 1 0,1-1-1,-1 0 1,0 1 0,1-1 0,-1 1-1,0-1 1,0 1 0,0 0 0,0-1-1,0 1 1,0 0 0,0 0-1,-1 0 1,1-1 0,-1 1 0,1 0-1,-1 0 1,0 0 0,0 0-1,0 0 1,0 0 0,0 0 0,0 0-1,0 0 1,-1 0 0,1 0 0,-1 0-1,1 0 1,-1 0 0,0-1-1,0 1 1,0 0 0,0 0 0,0-1-1,-2 3 1,-5 9 340,0-2 0,-1 1 0,-1-1 0,-11 11 0,20-21-354,-12 12-32,-49 45 702,20-24-4230,28-27-3080,4-6-5579</inkml:trace>
</inkml:ink>
</file>

<file path=ppt/ink/ink6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9.459"/>
    </inkml:context>
    <inkml:brush xml:id="br0">
      <inkml:brushProperty name="width" value="0.025" units="cm"/>
      <inkml:brushProperty name="height" value="0.025" units="cm"/>
    </inkml:brush>
  </inkml:definitions>
  <inkml:trace contextRef="#ctx0" brushRef="#br0">1 154 2659,'8'-15'3231,"-1"-1"0,-1 1 0,0-1 1,6-28-1,-7 26 1592,-7 41 2430,3 25-5885,-1-7-908,-1-26-424,1-9-32,-1 0 0,1 0 0,0 0-1,0 0 1,3 10 0,-3-15-4,0 0 0,0 0-1,1 0 1,-1-1 0,1 1 0,-1 0-1,1 0 1,-1-1 0,1 1 0,-1 0-1,1 0 1,0-1 0,-1 1 0,1-1-1,0 1 1,0-1 0,-1 1 0,1-1-1,0 1 1,0-1 0,0 0 0,0 1-1,-1-1 1,1 0 0,0 0 0,0 1-1,0-1 1,0 0 0,0 0 0,0 0-1,0 0 1,0 0 0,0-1 0,-1 1-1,1 0 1,0 0 0,0 0 0,0-1-1,0 1 1,0-1 0,-1 1 0,1 0-1,1-2 1,6-2 0,-1 0 0,1-1 0,-1 1 0,0-2 0,0 1 0,-1-1 0,1 0 0,5-8 0,46-60 0,-49 62 0,8-13 0,-12 17 0,1-1 0,0 1 0,0 0 0,9-8 0,-13 44 0,-14 41 0,8-52 0,0 0 0,1 1 0,0 22 0,3-40 0,0 1 0,0-1 0,0 1 0,0-1 0,0 1 0,1 0 0,-1-1 0,0 1 0,0-1 0,1 1 0,-1-1 0,0 1 0,1-1 0,-1 1 0,0-1 0,1 0 0,-1 1 0,0-1 0,1 1 0,-1-1 0,1 0 0,-1 1 0,1-1 0,-1 0 0,1 0 0,-1 1 0,1-1 0,0 0 0,-1 0 0,1 0 0,-1 0 0,1 0 0,-1 0 0,1 0 0,-1 0 0,1 0 0,0 0 0,-1 0 0,1 0 0,-1 0 0,1 0 0,-1 0 0,1 0 0,0-1 0,-1 1 0,1 0 0,-1 0 0,1-1 0,-1 1 0,30-16 0,-8-3 0,0-2 0,-2 0 0,0-1 0,26-39 0,-47 92-8122,0-19 3314</inkml:trace>
</inkml:ink>
</file>

<file path=ppt/ink/ink6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19.831"/>
    </inkml:context>
    <inkml:brush xml:id="br0">
      <inkml:brushProperty name="width" value="0.025" units="cm"/>
      <inkml:brushProperty name="height" value="0.025" units="cm"/>
    </inkml:brush>
  </inkml:definitions>
  <inkml:trace contextRef="#ctx0" brushRef="#br0">157 1 17360,'0'0'14446,"-8"9"-14008,-18 19-311,1 1 0,-21 34 1,39-53-117,1 1 1,0-1 0,0 1 0,1 1-1,1-1 1,0 1 0,0-1 0,1 1 0,1 0-1,0 0 1,-1 22 0,3-32-91,0 0 0,1 0 0,-1-1 0,0 1 0,1 0 0,-1-1 0,1 1 1,0-1-1,-1 1 0,1 0 0,0-1 0,0 0 0,0 1 0,0-1 0,0 1 0,0-1 0,0 0 0,1 0 0,-1 0 0,0 0 0,1 0 1,-1 0-1,1 0 0,-1 0 0,1 0 0,-1-1 0,1 1 0,0-1 0,2 1 0,5 1-941,0-1-1,1 0 1,-1 0 0,13-1-1,-8-1-403,16 1-5441</inkml:trace>
</inkml:ink>
</file>

<file path=ppt/ink/ink6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21.100"/>
    </inkml:context>
    <inkml:brush xml:id="br0">
      <inkml:brushProperty name="width" value="0.025" units="cm"/>
      <inkml:brushProperty name="height" value="0.025" units="cm"/>
    </inkml:brush>
  </inkml:definitions>
  <inkml:trace contextRef="#ctx0" brushRef="#br0">0 1 5477,'0'0'-256</inkml:trace>
</inkml:ink>
</file>

<file path=ppt/ink/ink6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22.495"/>
    </inkml:context>
    <inkml:brush xml:id="br0">
      <inkml:brushProperty name="width" value="0.025" units="cm"/>
      <inkml:brushProperty name="height" value="0.025" units="cm"/>
    </inkml:brush>
  </inkml:definitions>
  <inkml:trace contextRef="#ctx0" brushRef="#br0">0 8 6406,'1'-4'23860,"13"1"-21674,163 3-1978,-198 7-12764,9-7 2125</inkml:trace>
</inkml:ink>
</file>

<file path=ppt/ink/ink6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23.823"/>
    </inkml:context>
    <inkml:brush xml:id="br0">
      <inkml:brushProperty name="width" value="0.025" units="cm"/>
      <inkml:brushProperty name="height" value="0.025" units="cm"/>
    </inkml:brush>
  </inkml:definitions>
  <inkml:trace contextRef="#ctx0" brushRef="#br0">154 102 7944,'0'0'3982,"8"-8"-1078,-2 3-2315,34-37 3322,-38 39-3258,0 1 0,-1-1 0,1 1 1,-1-1-1,0 0 0,1 0 0,-2 0 0,1 1 0,0-1 0,0 0 0,0-6 0,-2 9-574,1-1 0,-1 1 0,1-1 0,-1 0-1,0 1 1,1-1 0,-1 1 0,0-1 0,1 1 0,-1 0 0,0-1 0,0 1-1,0 0 1,1-1 0,-1 1 0,0 0 0,0 0 0,0 0 0,1 0 0,-1 0-1,0 0 1,0 0 0,0 0 0,0 0 0,1 0 0,-1 0 0,0 0 0,0 1-1,0-1 1,1 0 0,-2 1 0,-29 9 232,24-5-218,0 1 1,0 1 0,1-1-1,0 1 1,0 1 0,1-1-1,0 1 1,0-1 0,1 2-1,0-1 1,0 0-1,-4 17 1,4-14 13,1 1 1,0 0-1,1 0 0,1 0 0,0 0 1,0 0-1,1 0 0,1 1 1,2 14-1,-1-21-63,0 1 1,1-1-1,-1 0 1,1-1-1,6 10 1,-6-12-398,0 2 1,0-1 0,-1 0-1,0 0 1,0 1 0,0-1-1,-1 1 1,1 0 0,1 9-1,-9-14-7002,-17-12 1893,7-1 1024,-11-8-857,1-4 3365,6-2 5365,12-3 7366,9 30-10603,-1-1 0,0 0 0,1 0 0,-1 1 0,1-1 0,-1 0 0,1 1 0,-1-1 0,1 1 0,-1-1 0,1 1 0,0-1 0,-1 1-1,1-1 1,0 1 0,-1-1 0,1 1 0,0 0 0,0-1 0,-1 1 0,1 0 0,0 0 0,0 0 0,-1 0 0,1-1 0,0 1 0,0 0 0,1 1 0,31-3 419,-25 2-174,82-6-354,-31-1-7235,-43 5 590</inkml:trace>
</inkml:ink>
</file>

<file path=ppt/ink/ink6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24.356"/>
    </inkml:context>
    <inkml:brush xml:id="br0">
      <inkml:brushProperty name="width" value="0.025" units="cm"/>
      <inkml:brushProperty name="height" value="0.025" units="cm"/>
    </inkml:brush>
  </inkml:definitions>
  <inkml:trace contextRef="#ctx0" brushRef="#br0">1 0 4388,'0'0'19202,"9"4"-17846,-4-2-1216,1 1 0,-1-1 0,1 2 0,-1-1 0,0 0 0,0 1 0,0 0 0,-1 0 0,1 1 0,-1-1 0,0 1 0,0 0 0,-1 0 0,1 0 0,-1 1 0,0-1 0,-1 1 0,1-1-1,-1 1 1,0 0 0,-1 0 0,2 9 0,-1 8 23,-1 1 0,-1 0 0,-1 0 0,-7 35 0,6-46-393,-1 1 0,-1 0 0,0-1 0,-1 0 0,-1 0 0,0 0 1,0-1-1,-17 23 0,23-34-71,-1 0 0,0 0 1,0 0-1,0 0 0,0 0 0,1 0 1,-1 0-1,0-1 0,-1 1 1,1 0-1,0-1 0,0 1 0,0-1 1,0 1-1,0-1 0,-1 1 0,1-1 1,0 0-1,0 1 0,-2-1 0,-8 0-6521</inkml:trace>
</inkml:ink>
</file>

<file path=ppt/ink/ink6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34.194"/>
    </inkml:context>
    <inkml:brush xml:id="br0">
      <inkml:brushProperty name="width" value="0.025" units="cm"/>
      <inkml:brushProperty name="height" value="0.025" units="cm"/>
    </inkml:brush>
  </inkml:definitions>
  <inkml:trace contextRef="#ctx0" brushRef="#br0">45 185 1153,'0'0'20419,"-8"6"-18902,-21 15-204,22-15 1105,9-7-2237,1 0 1,-1-1-1,1 1 0,-1-1 0,0 0 1,1 1-1,-1-1 0,0 0 0,0 0 1,0 0-1,0-1 0,-1 1 1,1 0-1,2-5 0,2-1 143,130-169 2580,-137 201-2904,-19 37 0,14-45 0,0 1 0,1 0 0,1 0 0,0 0 0,-1 30 0,14-44-3047,-8-3 2398,1 1-1,-1-1 0,0-1 1,0 1-1,1 0 0,-1 0 0,0 0 1,0-1-1,1 1 0,-1 0 1,0-1-1,0 1 0,0-1 0,0 0 1,2 0-1,3-10-10027</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738"/>
    </inkml:context>
    <inkml:brush xml:id="br0">
      <inkml:brushProperty name="width" value="0.025" units="cm"/>
      <inkml:brushProperty name="height" value="0.025" units="cm"/>
    </inkml:brush>
  </inkml:definitions>
  <inkml:trace contextRef="#ctx0" brushRef="#br0">1 108 16976,'0'0'6022,"71"-27"-4901,-30 11-865,6 1-224,5-3-1057,-4 1-2658,-2 3-2820</inkml:trace>
</inkml:ink>
</file>

<file path=ppt/ink/ink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3.797"/>
    </inkml:context>
    <inkml:brush xml:id="br0">
      <inkml:brushProperty name="width" value="0.025" units="cm"/>
      <inkml:brushProperty name="height" value="0.025" units="cm"/>
    </inkml:brush>
  </inkml:definitions>
  <inkml:trace contextRef="#ctx0" brushRef="#br0">107 375 14189,'0'0'8141,"-8"9"-5941,3-4-2054,-49 59 2736,49-58-2470,0 1 0,0 1 0,1-1 1,0 1-1,0-1 0,1 1 0,0 0 0,-3 15 0,6-22-402,0 0-1,0 0 1,0 0 0,0 0 0,0 0-1,1 0 1,-1 0 0,0 0 0,1-1-1,-1 1 1,0 0 0,1 0 0,-1 0-1,1-1 1,0 1 0,-1 0 0,1-1-1,-1 1 1,1 0 0,0-1 0,0 1-1,-1-1 1,1 1 0,0-1 0,0 1-1,0-1 1,0 0 0,-1 1 0,1-1-1,0 0 1,0 0 0,0 0 0,0 1-1,0-1 1,0 0 0,0 0 0,0 0-1,1-1 1,40-3 53,-36 2-140,0 0 0,0-1 0,0 0 0,0 0-1,0 0 1,0-1 0,-1 0 0,0 0 0,0-1 0,0 1 0,0-1 0,-1 0 0,1 0-1,-1 0 1,-1-1 0,6-10 0,-4 6 28,0 0 0,-1 0 1,0-1-1,-1 0 0,0 1 0,-1-1 0,0-1 1,-1 1-1,0-12 0,-1 23 46,0-1-1,1 1 1,-1-1 0,0 0-1,0 1 1,0-1-1,0 1 1,-1-1 0,1 1-1,0-1 1,0 1 0,0-1-1,0 1 1,0-1 0,-1 1-1,1-1 1,0 1-1,0-1 1,-1 1 0,1-1-1,0 1 1,-1 0 0,1-1-1,-1 1 1,1-1 0,0 1-1,-1 0 1,1 0-1,-1-1 1,1 1 0,-1 0-1,1 0 1,-1-1 0,1 1-1,-1 0 1,1 0 0,-1 0-1,0 0 1,1 0-1,-1 0 1,0 0 0,0 0-13,0 0 1,0 1 0,0-1-1,0 0 1,0 1 0,-1-1-1,1 1 1,0-1 0,0 1-1,0 0 1,0-1 0,1 1 0,-1 0-1,0 0 1,0 0 0,0 0-1,1 0 1,-2 1 0,-1 5 29,0-1 1,0 1 0,1 0 0,0 0 0,0 0 0,0 0 0,1 0 0,0 0-1,1 1 1,0-1 0,0 0 0,0 0 0,2 9 0,-1-15-8,0 0-1,0 0 1,0 0 0,0 1 0,0-1-1,0-1 1,0 1 0,1 0 0,-1 0 0,0 0-1,0-1 1,1 1 0,-1 0 0,1-1 0,-1 1-1,0-1 1,1 0 0,-1 1 0,1-1-1,-1 0 1,1 0 0,-1 0 0,1 0 0,-1 0-1,1 0 1,-1-1 0,1 1 0,1-1-1,3 0 23,0 0 0,0-1-1,0 0 1,0 0 0,10-6-1,5-6 7,-1-1-1,-1 0 1,0-2 0,-1 0-1,-1-1 1,0-1-1,-2-1 1,15-23 0,-14 18 38,-1-1 1,-1-1 0,-2 0-1,-1 0 1,0-1 0,9-43 0,-20 68-66,1-1 1,-1 1 0,1 0 0,-1 0 0,0 0-1,0 0 1,0 0 0,-1 0 0,0-5 0,1 7-14,0 1 0,0-1 1,-1 1-1,1-1 0,0 1 0,-1-1 1,1 1-1,0-1 0,-1 1 0,1-1 1,0 1-1,-1-1 0,1 1 1,-1-1-1,1 1 0,-1 0 0,1-1 1,-1 1-1,1 0 0,-1 0 1,0-1-1,1 1 0,-1 0 0,1 0 1,-1 0-1,0-1 0,1 1 0,-1 0 1,0 0-1,-2 1 0,-1 0 0,1 0 0,0 1 0,0-1 0,0 1 0,0-1 0,0 1 0,0 0 0,0 0 0,0 0 0,1 1 0,-1-1 0,1 1 0,0-1 0,-3 5 0,-13 15 77,1 2-1,1 0 1,-20 40 0,29-49 44,1 0 0,0 1 1,1-1-1,0 1 0,1 1 1,1-1-1,-1 27 0,4-41-114,0 0 0,0 1 1,0-1-1,0 1 0,0-1 0,1 1 0,-1-1 0,1 0 0,-1 1 0,1-1 0,0 0 1,0 0-1,0 0 0,0 1 0,1-1 0,-1 0 0,1 0 0,-1-1 0,1 1 0,-1 0 1,4 2-1,-1-2-47,-1 0 0,1 0 0,-1-1 0,1 0 0,-1 0 0,1 0 0,0 0 0,-1 0 1,1-1-1,0 0 0,-1 1 0,8-2 0,2 0-252,-1-1 1,1-1-1,-1 0 1,1 0-1,-1-1 1,0-1-1,15-8 1,43-33-1705,-53 33 1914,1 1 0,1 1 0,39-19 0,-57 30 114,0-1 0,1 1 0,-1 0 0,0-1 0,1 1 1,-1 0-1,0 0 0,1 0 0,-1-1 0,0 2 0,1-1 0,-1 0 0,0 0 0,1 0 0,-1 1 1,0-1-1,0 0 0,1 1 0,-1-1 0,0 1 0,0 0 0,0-1 0,0 1 0,1 0 1,-1 0-1,0-1 0,0 1 0,-1 0 0,1 0 0,0 0 0,0 0 0,0 1 0,-1-1 0,1 0 1,1 2-1,1 6 181,0 0 0,0 0 0,0 1 0,1 13 0,7 21 2,-9-40-209,0-1 0,0 0 0,1 0 0,-1-1 0,0 1 0,1 0 0,0-1-1,-1 0 1,1 1 0,0-1 0,0 0 0,1-1 0,-1 1 0,0 0 0,0-1 0,1 0 0,5 2 0,7 0-595,0 0 0,30 1 0,10 2-2120,-44-3 2500,0 1-1,0 0 1,-1 1-1,0 0 0,0 1 1,0 0-1,0 1 1,-1 0-1,0 1 1,0 0-1,-1 0 1,0 1-1,-1 1 1,0-1-1,0 1 1,-1 0-1,-1 1 0,11 20 1,-9-14 484,-1 1 0,-1 0-1,0 0 1,-1 1 0,-1-1 0,-1 1 0,-1 0 0,0 1-1,-2-1 1,0 0 0,-4 31 0,2-41 152,-1-1 1,1 1-1,-1-1 1,-1 0-1,0 0 1,0 0-1,0-1 1,-1 1-1,0-1 0,-1 0 1,0-1-1,0 1 1,-10 8-1,12-11-297,0-1 0,0 1-1,-1-1 1,1 0 0,-1-1 0,1 1-1,-1-1 1,0 0 0,0 0 0,0 0-1,0-1 1,0 0 0,0 0-1,0 0 1,-1 0 0,1-1 0,0 0-1,0 0 1,-1-1 0,1 1 0,0-1-1,0 0 1,0 0 0,-6-3 0,6 1-118,0-1 1,0 0-1,0 0 1,0 0-1,1 0 1,-1-1-1,1 0 1,0 0-1,1 0 1,-1 0-1,1-1 1,0 1-1,0-1 1,-3-11-1,-1-3-84,1 1-1,1-1 1,-4-28-1,7 39 78,1 1 1,0-1-1,0 0 1,1 0-1,0 0 1,1 0-1,0 0 0,0 1 1,1-1-1,0 0 1,1 1-1,0-1 1,0 1-1,1 0 0,0 0 1,0 0-1,0 1 1,1-1-1,1 1 1,-1 0-1,1 1 0,0-1 1,1 1-1,12-10 1,79-48-2249,-47 33-2530,3-4-3491</inkml:trace>
</inkml:ink>
</file>

<file path=ppt/ink/ink6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35.739"/>
    </inkml:context>
    <inkml:brush xml:id="br0">
      <inkml:brushProperty name="width" value="0.025" units="cm"/>
      <inkml:brushProperty name="height" value="0.025" units="cm"/>
    </inkml:brush>
  </inkml:definitions>
  <inkml:trace contextRef="#ctx0" brushRef="#br0">2 62 6854,'0'0'21920,"-2"-15"-19977,6 13-1816,0 0 0,-1 1-1,1-1 1,0 1 0,0 0 0,0 0 0,0 1-1,0-1 1,4 1 0,10-3-7,26-9-347,-8 2 1472,-12 4-3387,-4 3-3161,-1 2-4435,-24 1 2606</inkml:trace>
</inkml:ink>
</file>

<file path=ppt/ink/ink6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36.099"/>
    </inkml:context>
    <inkml:brush xml:id="br0">
      <inkml:brushProperty name="width" value="0.025" units="cm"/>
      <inkml:brushProperty name="height" value="0.025" units="cm"/>
    </inkml:brush>
  </inkml:definitions>
  <inkml:trace contextRef="#ctx0" brushRef="#br0">1 15 14958,'0'0'13036,"68"5"-11850,-37-5-610,2 0-416,-3-6-64,-1 2-160,-5 4-448,-1 0-1442,-4-4-3075,-1-1-3843</inkml:trace>
</inkml:ink>
</file>

<file path=ppt/ink/ink6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40.485"/>
    </inkml:context>
    <inkml:brush xml:id="br0">
      <inkml:brushProperty name="width" value="0.025" units="cm"/>
      <inkml:brushProperty name="height" value="0.025" units="cm"/>
    </inkml:brush>
  </inkml:definitions>
  <inkml:trace contextRef="#ctx0" brushRef="#br0">23 48 7944,'0'0'14248,"5"13"-14136,1 4-24,-1 0-1,-1 0 1,-1 1 0,0-1 0,-1 1-1,-1 0 1,-1 0 0,-2 19 0,-6 25 262,-33 118-1,46-253 2283,-3 62-2552,8-46 90,2 1 0,2-1-1,3 2 1,29-66 0,-43 118-179,-1-1-1,1 0 1,0 1 0,0 0-1,0-1 1,1 1 0,-1 0-1,1 1 1,-1-1 0,1 1-1,0 0 1,0-1 0,0 2 0,0-1-1,0 0 1,1 1 0,-1 0-1,0 0 1,1 0 0,-1 0-1,1 1 1,-1 0 0,1 0-1,-1 0 1,1 0 0,-1 1-1,1 0 1,-1 0 0,0 0 0,1 0-1,-1 1 1,0 0 0,0-1-1,0 2 1,0-1 0,0 0-1,-1 1 1,1-1 0,-1 1-1,1 0 1,-1 1 0,3 2 0,-5-4 8,1 0 1,-1 0-1,0 0 1,0 0-1,0 0 1,-1 0-1,1 0 1,0 0 0,-1 1-1,1-1 1,-1 0-1,0 0 1,1 0-1,-1 1 1,0-1 0,-1 0-1,1 0 1,0 0-1,-1 1 1,1-1-1,-1 0 1,-1 3-1,0-1 111,0 1-1,-1-1 0,0 0 1,0 0-1,0 0 0,0-1 0,-1 1 1,0-1-1,-7 6 0,1-2 184,0-1 0,0 0 0,-1 0 1,0-1-1,0-1 0,0 0 0,-22 5 0,32-9-312,-32 1 508,32-1-536,0 0 0,1 0 0,-1 0 0,1 0 0,-1 0 1,0 0-1,1 0 0,-1-1 0,1 1 0,-1 0 0,0-1 0,1 1 0,-1 0 0,1-1 0,-1 1 0,1 0 0,-1-1 0,1 1 1,0-1-1,-1 1 0,1-1 0,-1 1 0,1-1 0,0 1 0,0-1 0,-1 1 0,1-1 0,0 0 0,0 1 0,0-1 1,-1 1-1,1-1 0,0 0 0,0 1 0,0-1 0,0 0 0,0 1 0,0-1 0,0 1 0,1-1 0,-1 0 0,0 1 0,0-1 1,0 1-1,1-1 0,-1-1 0,2 1-504,-1-1 0,1 0 1,0 1-1,0-1 0,-1 1 1,1-1-1,0 1 1,0 0-1,0-1 0,1 1 1,-1 0-1,0 1 0,0-1 1,1 0-1,2 0 0,2-1-1721,16-7-4721</inkml:trace>
</inkml:ink>
</file>

<file path=ppt/ink/ink6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8:41.023"/>
    </inkml:context>
    <inkml:brush xml:id="br0">
      <inkml:brushProperty name="width" value="0.025" units="cm"/>
      <inkml:brushProperty name="height" value="0.025" units="cm"/>
    </inkml:brush>
  </inkml:definitions>
  <inkml:trace contextRef="#ctx0" brushRef="#br0">162 34 8584,'0'0'4265,"10"-5"-1494,42-23 2082,-67 29 1362,-22 5-5843,17 2 147,1 1 0,0 1 0,-33 23-1,47-30-446,0 1 0,1-1 0,-1 1 0,1 0 0,0 0 0,0 1-1,0-1 1,1 1 0,0 0 0,0 0 0,0 0 0,0 0 0,1 1 0,0-1 0,0 1-1,0-1 1,1 1 0,0 0 0,-1 6 0,2-11-69,0 0 0,1 0-1,-1 1 1,0-1 0,0 0 0,1 0 0,-1 0-1,0 0 1,1 0 0,-1 0 0,1 0 0,0-1-1,-1 1 1,1 0 0,0 0 0,-1 0 0,1-1 0,0 1-1,0 0 1,0 0 0,-1-1 0,1 1 0,0-1-1,0 1 1,0-1 0,0 1 0,0-1 0,0 0-1,0 0 1,0 1 0,1-1 0,0 0 0,45 1 56,-34-2-56,12 0-482,-1-2 1,1 0-1,32-10 0,27-13-4957,-42 10-1541</inkml:trace>
</inkml:ink>
</file>

<file path=ppt/ink/ink6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25.959"/>
    </inkml:context>
    <inkml:brush xml:id="br0">
      <inkml:brushProperty name="width" value="0.025" units="cm"/>
      <inkml:brushProperty name="height" value="0.025" units="cm"/>
    </inkml:brush>
  </inkml:definitions>
  <inkml:trace contextRef="#ctx0" brushRef="#br0">0 193 4644,'0'0'21199,"14"-14"-17396,50-59-2881,12-32-714,-76 105-210,0 0 0,0-1 0,0 1-1,1 0 1,-1 0 0,0 0 0,0 0 0,0 0 0,0 0 0,0 0 0,1 0 0,-1 0 0,0 0-1,0 0 1,0 0 0,0 0 0,0 0 0,0 0 0,1 0 0,-1 0 0,0 0 0,0 0 0,0 0 0,0 0-1,0 0 1,0 0 0,1 1 0,-1-1 0,0 0 0,0 0 0,0 0 0,0 0 0,0 0 0,0 0 0,0 0-1,0 0 1,1 0 0,-1 1 0,0-1 0,0 0 0,0 0 0,0 0 0,0 0 0,0 0 0,0 0 0,0 1-1,0-1 1,0 0 0,0 0 0,0 0 0,0 0 0,0 0 0,0 1 0,0-1 0,0 0 0,0 0 0,0 0-1,0 0 1,0 0 0,0 0 0,0 1 0,0-1 0,0 0 0,-1 0 0,1 0 0,1 21-1,-5 22 112,-3-11-88,-2 4-113,3-1-1,-5 70 1,11-104 32,0-1 1,0 0 0,0 1 0,1-1 0,-1 1 0,0-1 0,0 0 0,0 1 0,1-1 0,-1 0 0,0 1 0,1-1 0,-1 0 0,0 0 0,0 1 0,1-1 0,-1 0 0,0 0 0,1 1 0,-1-1 0,1 0 0,-1 0 0,0 0 0,1 0 0,-1 1-1,1-1 1,-1 0 0,0 0 0,1 0 0,-1 0 0,1 0 0,-1 0 0,1 0 0,-1 0 0,0 0 0,1 0 0,-1-1 0,1 1 0,-1 0 0,0 0 0,1 0 0,-1 0 0,0-1 0,1 1 0,-1 0 0,0 0 0,1-1 0,-1 1 0,0 0 0,1-1 0,-1 1-1,0 0 1,1-1 0,20-14-2982,-3-6-1342,0-3-1687</inkml:trace>
</inkml:ink>
</file>

<file path=ppt/ink/ink6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26.331"/>
    </inkml:context>
    <inkml:brush xml:id="br0">
      <inkml:brushProperty name="width" value="0.025" units="cm"/>
      <inkml:brushProperty name="height" value="0.025" units="cm"/>
    </inkml:brush>
  </inkml:definitions>
  <inkml:trace contextRef="#ctx0" brushRef="#br0">1 1 13068,'0'0'15631,"62"34"-15182,-44-34-193,2 0-128,0 0-64,3 0-865,-2-7-1921,-6-4-2339,-4 0-5861</inkml:trace>
</inkml:ink>
</file>

<file path=ppt/ink/ink6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26.871"/>
    </inkml:context>
    <inkml:brush xml:id="br0">
      <inkml:brushProperty name="width" value="0.025" units="cm"/>
      <inkml:brushProperty name="height" value="0.025" units="cm"/>
    </inkml:brush>
  </inkml:definitions>
  <inkml:trace contextRef="#ctx0" brushRef="#br0">129 2 16303,'0'0'10501,"-9"-1"-10287,7 1-205,0 0 0,-1 0 0,1 0 0,-1 0 0,1 0 0,0 0 1,-1 0-1,1 1 0,-1 0 0,1-1 0,0 1 0,0 0 0,-1 0 1,1 0-1,0 0 0,0 1 0,0-1 0,0 0 0,0 1 0,-2 2 1,0 1 27,0 1 0,1-1 1,-1 1-1,1 0 1,1 0-1,-1 0 0,1 0 1,-3 10-1,1-2 40,0 0 1,1 1-1,0-1 0,1 1 0,1 0 1,0-1-1,1 1 0,1 0 1,0 0-1,1 0 0,1-1 0,0 1 1,1-1-1,0 0 0,1 0 1,1 0-1,0-1 0,1 0 0,1 0 1,8 12-1,-23-28-9024,-25-14 5058,14 8 347,-14-7-2298</inkml:trace>
</inkml:ink>
</file>

<file path=ppt/ink/ink6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27.229"/>
    </inkml:context>
    <inkml:brush xml:id="br0">
      <inkml:brushProperty name="width" value="0.025" units="cm"/>
      <inkml:brushProperty name="height" value="0.025" units="cm"/>
    </inkml:brush>
  </inkml:definitions>
  <inkml:trace contextRef="#ctx0" brushRef="#br0">0 45 7239,'0'0'17424,"67"-33"-16335,-38 26-224,1 3-352,0 3-353,-3 1-160,-4 0-1474,-6 0-3010,-9 0-5798</inkml:trace>
</inkml:ink>
</file>

<file path=ppt/ink/ink6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27.872"/>
    </inkml:context>
    <inkml:brush xml:id="br0">
      <inkml:brushProperty name="width" value="0.025" units="cm"/>
      <inkml:brushProperty name="height" value="0.025" units="cm"/>
    </inkml:brush>
  </inkml:definitions>
  <inkml:trace contextRef="#ctx0" brushRef="#br0">0 46 16111,'0'0'8136,"54"-19"-6919,-21 11-64,3 3-544,3-1-481,-3 2-64,-1 1-64,-8 3-641,-6 0-992,-7 3-962,-10 7-544,-4 0-1633,-4 2-3204</inkml:trace>
</inkml:ink>
</file>

<file path=ppt/ink/ink6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28.249"/>
    </inkml:context>
    <inkml:brush xml:id="br0">
      <inkml:brushProperty name="width" value="0.025" units="cm"/>
      <inkml:brushProperty name="height" value="0.025" units="cm"/>
    </inkml:brush>
  </inkml:definitions>
  <inkml:trace contextRef="#ctx0" brushRef="#br0">0 27 6694,'0'0'16944,"48"-4"-15694,-16-3-225,2 0-481,1 2-512,0 3-224,-4 0-1954,-5 2-2755,-4 0-4580</inkml:trace>
</inkml:ink>
</file>

<file path=ppt/ink/ink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4.723"/>
    </inkml:context>
    <inkml:brush xml:id="br0">
      <inkml:brushProperty name="width" value="0.025" units="cm"/>
      <inkml:brushProperty name="height" value="0.025" units="cm"/>
    </inkml:brush>
  </inkml:definitions>
  <inkml:trace contextRef="#ctx0" brushRef="#br0">198 342 17200,'0'-3'194,"1"1"-1,-1 0 1,0 0-1,0 0 1,0 0-1,-1-1 0,1 1 1,0 0-1,-1 0 1,0 0-1,1 0 1,-1 0-1,0 0 1,0 0-1,-2-4 1,0 5 13,1 0 0,0 0 0,-1 0 0,1 0 0,0 0 0,-1 1 0,1-1 1,-1 1-1,1-1 0,-1 1 0,0 0 0,1 0 0,-5 1 0,0-1-120,0 1 0,0 0-1,1 0 1,-1 1 0,0 0-1,1 0 1,-1 0 0,1 1-1,0 0 1,0 0 0,0 1-1,1-1 1,-1 1 0,1 1-1,0-1 1,0 1 0,0 0-1,0 0 1,1 0 0,0 1-1,0-1 1,1 1 0,-1 0-1,1 0 1,0 0 0,1 1-1,0-1 1,0 1 0,0-1-1,1 1 1,0 0 0,0-1-1,0 11 1,1-15-84,0-1-1,0 1 0,0-1 1,0 1-1,1-1 1,-1 1-1,0-1 1,1 1-1,-1-1 1,1 1-1,0-1 0,-1 1 1,1-1-1,0 0 1,0 1-1,0-1 1,0 0-1,0 0 1,0 1-1,0-1 1,0 0-1,0 0 0,1 0 1,-1-1-1,0 1 1,1 0-1,-1 0 1,0-1-1,1 1 1,-1-1-1,1 1 1,-1-1-1,1 0 0,-1 1 1,1-1-1,0 0 1,-1 0-1,1 0 1,-1 0-1,3-1 1,5 0 47,-1 0 0,0 0 0,0-1 0,0-1 0,-1 1 1,1-1-1,9-5 0,9-7 172,0-1 0,-1-2 1,-1 0-1,-1-2 0,22-23 0,-9 5-120,-2-2 0,33-48 0,-57 74 72,0-1-1,0 0 1,-2 0 0,0-1 0,0 0 0,-2 0-1,0-1 1,7-33 0,-16 48-101,-5 12-101,-7 13-49,5 7 120,0 0-1,2 0 1,2 1 0,1 0-1,1 0 1,0 59 0,4-84-37,0-1-1,1 1 1,0 0 0,0 0 0,0-1-1,0 1 1,1-1 0,0 1 0,0-1-1,0 0 1,1 1 0,0-1-1,0-1 1,0 1 0,7 8 0,-6-11-1,-1 1 0,1 0 1,-1-1-1,1 1 0,0-1 0,0 0 1,0 0-1,0-1 0,1 1 1,-1-1-1,0 0 0,1 0 0,-1 0 1,1-1-1,-1 1 0,0-1 1,1 0-1,-1-1 0,1 1 0,8-3 1,-4 1 15,-1-1 0,1 0 1,-1-1-1,0 0 0,0 0 0,0-1 1,0 0-1,-1-1 0,0 1 0,0-1 1,11-12-1,-13 12-10,0 0-1,0 0 1,-1 0 0,1 0 0,-1-1-1,0 0 1,-1 1 0,0-2 0,0 1-1,0 0 1,-1 0 0,0-1 0,-1 1-1,1-10 1,-6 11-181,-4 14 6,-8 15 39,12-11 117,0 0-1,0 0 1,1 1-1,0-1 1,1 1-1,0-1 1,2 1-1,-1 17 1,2-26 0,-1 0-1,1 1 1,0-1 0,0 0-1,0 0 1,0-1 0,1 1-1,-1 0 1,1 0 0,0-1-1,0 1 1,1-1 0,-1 1-1,1-1 1,-1 0 0,1 0 0,0 0-1,0 0 1,1-1 0,-1 1-1,0-1 1,1 0 0,0 0-1,-1 0 1,1 0 0,0-1-1,0 0 1,0 1 0,5 0-1,-3-1 65,1 0 0,-1 0 0,1 0 0,-1 0 0,1-1-1,-1 0 1,1-1 0,-1 1 0,1-1 0,-1 0 0,1-1 0,-1 0-1,0 0 1,0 0 0,0-1 0,0 1 0,0-2 0,-1 1-1,1 0 1,-1-1 0,0 0 0,0-1 0,0 1 0,0-1 0,-1 0-1,0 0 1,0 0 0,0 0 0,-1-1 0,0 0 0,0 0-1,0 1 1,-1-2 0,1 1 0,-2 0 0,1 0 0,-1-1 0,1-8-1,-2-4 70,0 0 0,-2 1 0,0-1 0,-9-32 0,4 20-109,7 30-21,-1 0 0,1 0-1,-1 0 1,1-1 0,0 1 0,-1 0-1,1 0 1,0-1 0,0 1 0,0 0 0,0 0-1,0-1 1,0 1 0,1 0 0,-1 0-1,0-1 1,1 1 0,-1 0 0,1 0 0,-1 0-1,1 0 1,-1 0 0,1 0 0,0-1-1,-1 1 1,1 1 0,0-1 0,0 0-1,0 0 1,1-1 0,2 1-84,0 0 0,0 0 0,-1 0 0,1 1-1,0 0 1,0 0 0,0 0 0,5 0 0,9 1-458,84-1-8694,-44 0-1115</inkml:trace>
</inkml:ink>
</file>

<file path=ppt/ink/ink6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30.205"/>
    </inkml:context>
    <inkml:brush xml:id="br0">
      <inkml:brushProperty name="width" value="0.025" units="cm"/>
      <inkml:brushProperty name="height" value="0.025" units="cm"/>
    </inkml:brush>
  </inkml:definitions>
  <inkml:trace contextRef="#ctx0" brushRef="#br0">38 41 2947,'1'3'13624,"-1"3"-8474,0 18-6413,0-21 2783,-12 263 2014,8-236-3092,4-29-408,0 0 0,0 0 0,0 1 0,0-1-1,0 0 1,0 0 0,0 0 0,-1 0 0,1 0 0,0 0 0,-1 0-1,1-1 1,-1 1 0,1 0 0,-1 0 0,1 0 0,-1 0 0,0 0-1,1-1 1,-1 1 0,0 0 0,1 0 0,-2 0 0,0-4 70,1 0 0,0 0 0,0 0 0,0 0 0,0 0 0,0 0 1,1 0-1,0-1 0,-1 1 0,1-3 0,0 3-64,-2-28 86,1 0 1,1-1 0,6-45-1,-4 65-64,0-1-1,1 1 1,0 0-1,1 0 1,0 1-1,1-1 0,0 1 1,1 0-1,0 0 1,1 1-1,14-18 1,-18 25-51,0 0 1,1 1 0,-1-1 0,1 1 0,-1-1 0,1 1 0,0 0-1,0 1 1,0-1 0,0 1 0,0-1 0,0 1 0,1 0-1,-1 1 1,0-1 0,1 1 0,-1 0 0,0 0 0,1 0-1,-1 1 1,0-1 0,0 1 0,7 2 0,-8-2-15,-1 0 0,1 0 0,0 0 0,-1 1 0,1-1 0,0 1 0,-1 0 0,0-1 0,1 1 0,-1 0 1,0 1-1,0-1 0,0 0 0,0 0 0,-1 1 0,1-1 0,-1 1 0,1 0 0,-1-1 0,0 1 0,0 0 0,0 0 0,0 0 0,-1 0 0,1 0 1,-1 0-1,0 0 0,0 0 0,0 0 0,0 0 0,0 0 0,0 0 0,-1-1 0,-1 5 0,1-2 92,-1 0-1,0-1 1,0 1-1,0 0 1,-1-1-1,0 0 1,0 1-1,0-1 1,0 0-1,-1 0 1,1-1-1,-1 1 1,0-1 0,0 0-1,0 0 1,-7 3-1,6-2 24,-1-1 0,-1 0-1,1-1 1,0 1 0,-1-1-1,1 0 1,-1-1 0,1 0-1,-1 0 1,0 0 0,-13-1-1,11-3 426,4-3-3559,5 6 2766,0-1 0,0 1 0,0-1 1,0 1-1,0 0 0,0-1 0,0 1 1,0 0-1,1-1 0,-1 1 0,0-1 1,0 1-1,0 0 0,0-1 0,0 1 1,1 0-1,-1-1 0,0 1 0,0 0 1,1-1-1,-1 1 0,0 0 0,0 0 1,1-1-1,-1 1 0,0 0 0,1 0 1,-1 0-1,0-1 0,1 1 0,-1 0 0,0 0 1,1 0-1,-1 0 0,1 0 0,-1 0 1,0 0-1,1 0 0,0 0 0,11-3-5957</inkml:trace>
</inkml:ink>
</file>

<file path=ppt/ink/ink6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30.581"/>
    </inkml:context>
    <inkml:brush xml:id="br0">
      <inkml:brushProperty name="width" value="0.025" units="cm"/>
      <inkml:brushProperty name="height" value="0.025" units="cm"/>
    </inkml:brush>
  </inkml:definitions>
  <inkml:trace contextRef="#ctx0" brushRef="#br0">1 54 15567,'0'0'10725,"9"2"-9476,13 0-918,0 0 0,0-2 0,1-1 0,-1 0 0,0-2 0,0-1 1,0 0-1,23-9 0,-12 5-1590,0 1 0,1 1 0,45-2 0,-67 9-952,11-2-3105,-9-1-1704,-6 0-1388</inkml:trace>
</inkml:ink>
</file>

<file path=ppt/ink/ink6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31.220"/>
    </inkml:context>
    <inkml:brush xml:id="br0">
      <inkml:brushProperty name="width" value="0.025" units="cm"/>
      <inkml:brushProperty name="height" value="0.025" units="cm"/>
    </inkml:brush>
  </inkml:definitions>
  <inkml:trace contextRef="#ctx0" brushRef="#br0">1 1 14253,'0'0'13645,"2"11"-13378,8 123-75,-9-106-170,-1-26-10,0-1 0,0 1 1,0-1-1,0 1 0,1-1 0,-1 1 0,0-1 1,1 1-1,-1-1 0,1 1 0,-1-1 1,1 0-1,0 1 0,0-1 0,-1 0 1,1 0-1,0 1 0,1 0 0,-1-1 29,0-1 0,0 0 0,0 1 0,0-1 0,0 0-1,0 1 1,0-1 0,0 0 0,0 0 0,-1 0 0,1 0 0,0 0 0,0 0-1,0 0 1,0 0 0,0 0 0,0 0 0,0-1 0,0 1 0,0 0 0,1-1-1,3-2 100,-1 1 0,1-1 0,-1 0 0,1 0 0,-1-1 0,0 1 0,0-1 0,5-6 0,17-23 366,-2-1-1,26-47 1,-69 154-138,18-71-367,1 0 0,-1 0 1,0 0-1,1 1 0,0-1 1,-1 0-1,1 0 0,0 0 1,0 0-1,0 1 0,1-1 0,-1 0 1,0 0-1,1 0 0,-1 0 1,2 4-1,-1-5 0,0-1 1,-1 1-1,1-1 1,0 1-1,0-1 1,0 1-1,-1-1 1,1 1-1,0-1 1,0 1-1,0-1 0,0 0 1,0 0-1,0 1 1,0-1-1,0 0 1,0 0-1,0 0 1,-1 0-1,1 0 1,0 0-1,0-1 1,0 1-1,0 0 0,1-1 1,7-2 5,-1 0 1,1-1-1,-1 0 1,-1 0-1,1-1 1,9-7-1,11-8-7,29-25 0,-65 43-6844</inkml:trace>
</inkml:ink>
</file>

<file path=ppt/ink/ink6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32.281"/>
    </inkml:context>
    <inkml:brush xml:id="br0">
      <inkml:brushProperty name="width" value="0.025" units="cm"/>
      <inkml:brushProperty name="height" value="0.025" units="cm"/>
    </inkml:brush>
  </inkml:definitions>
  <inkml:trace contextRef="#ctx0" brushRef="#br0">1 6 20371,'0'0'9866,"1"0"-9066,3 0-607,2 0-65,-2 0-96,0-1-353,-2-2-800,0 2-1121</inkml:trace>
</inkml:ink>
</file>

<file path=ppt/ink/ink6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32.643"/>
    </inkml:context>
    <inkml:brush xml:id="br0">
      <inkml:brushProperty name="width" value="0.025" units="cm"/>
      <inkml:brushProperty name="height" value="0.025" units="cm"/>
    </inkml:brush>
  </inkml:definitions>
  <inkml:trace contextRef="#ctx0" brushRef="#br0">250 10 11627,'0'0'16245,"0"-1"-16202,0 1 0,-1-1 0,1 1 0,0-1 0,-1 0 0,1 1 0,0-1 0,-1 1 0,1 0 1,-1-1-1,1 1 0,0-1 0,-1 1 0,1 0 0,-1-1 0,1 1 0,-1 0 0,0-1 0,1 1 0,-1 0 1,1 0-1,-1 0 0,1-1 0,-1 1 0,0 0 0,1 0 0,-2 0 0,-4 2 134,-1 0-1,1 0 1,0 0-1,0 1 1,1 0-1,-1 0 1,0 1-1,-9 7 0,-1 0 195,8-6-308,-72 50 945,72-49-926,1 0 1,0 0-1,0 1 0,0 1 1,1-1-1,0 1 1,-9 15-1,15-22-82,-1 0 0,0 0 0,1 1 0,-1-1 0,1 0 0,-1 0 0,1 1 0,-1-1 0,1 0 0,0 0 0,0 1 0,0-1 0,-1 0 0,1 1 0,1-1 0,-1 0 0,0 1 0,0-1 0,0 0 0,1 1 0,-1-1 0,1 0 0,-1 0 0,1 1 0,-1-1 0,1 0 0,0 0 0,-1 0 0,1 0 0,0 0 0,0 0 0,0 0 0,0 0 0,0 0 0,0 0 0,0-1 0,0 1 0,0 0 0,0-1 0,1 1 0,-1-1 0,0 1 0,0-1 0,1 1 0,-1-1 0,0 0 0,3 1 0,8 1 0,0-1 0,0 0 0,0 0 0,15-2 0,-14 1 0,3 0-120,61-2-2978,-66 1 2057,0 0 0,0 0 0,0-2 0,0 1 0,0-2 0,0 1-1,-1-1 1,14-8 0,-6 0-11162</inkml:trace>
</inkml:ink>
</file>

<file path=ppt/ink/ink6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38.520"/>
    </inkml:context>
    <inkml:brush xml:id="br0">
      <inkml:brushProperty name="width" value="0.025" units="cm"/>
      <inkml:brushProperty name="height" value="0.025" units="cm"/>
    </inkml:brush>
  </inkml:definitions>
  <inkml:trace contextRef="#ctx0" brushRef="#br0">0 9 10666,'0'0'13463,"11"1"-12309,167-5 1973,-106 0-6011,-2 3-7358</inkml:trace>
</inkml:ink>
</file>

<file path=ppt/ink/ink6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38.899"/>
    </inkml:context>
    <inkml:brush xml:id="br0">
      <inkml:brushProperty name="width" value="0.025" units="cm"/>
      <inkml:brushProperty name="height" value="0.025" units="cm"/>
    </inkml:brush>
  </inkml:definitions>
  <inkml:trace contextRef="#ctx0" brushRef="#br0">1 3 12844,'0'0'13581,"62"29"-13165,-22-29-287,1 0-97,3-4-417,-2-3-2530,-5-1-1441,-3-4-2947</inkml:trace>
</inkml:ink>
</file>

<file path=ppt/ink/ink6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39.229"/>
    </inkml:context>
    <inkml:brush xml:id="br0">
      <inkml:brushProperty name="width" value="0.025" units="cm"/>
      <inkml:brushProperty name="height" value="0.025" units="cm"/>
    </inkml:brush>
  </inkml:definitions>
  <inkml:trace contextRef="#ctx0" brushRef="#br0">0 0 17489,'0'0'9406,"10"7"-8648,1 0-695,0-1-1,1 0 1,-1 0 0,1-1-1,0-1 1,0 0 0,23 4 0,-30-8-46,3 1-30,1 0 0,-1 1 0,1 0 0,-1 0 0,0 1 0,12 5 0,-19-7 10,0 0 0,0-1 0,0 1 0,1 0 0,-1 0 0,0 0 0,0 0 0,0 0 0,0 1 0,-1-1 0,1 0 0,0 0 0,0 0 0,-1 1 0,1-1 0,-1 0 0,1 1 0,0 1 0,-1-1 12,0 1 1,0-1-1,-1 1 0,1-1 1,0 1-1,-1-1 1,0 0-1,1 1 1,-1-1-1,0 0 1,0 0-1,0 1 0,0-1 1,-3 3-1,-8 11 261,-1-1-1,0 0 1,-1 0-1,-1-2 0,-28 21 1,22-18-684,2 0-1,-31 33 1,67-63-22840</inkml:trace>
</inkml:ink>
</file>

<file path=ppt/ink/ink6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0.559"/>
    </inkml:context>
    <inkml:brush xml:id="br0">
      <inkml:brushProperty name="width" value="0.025" units="cm"/>
      <inkml:brushProperty name="height" value="0.025" units="cm"/>
    </inkml:brush>
  </inkml:definitions>
  <inkml:trace contextRef="#ctx0" brushRef="#br0">31 249 11627,'0'0'4708,"-5"9"-2620,-2-1-1408,5-5-463,0-1 0,0 1-1,1 0 1,-1 0 0,0 0 0,1-1-1,0 1 1,0 1 0,0-1-1,0 0 1,0 0 0,0 0 0,1 0-1,0 1 1,-1 3 0,2-7-159,-1 1-1,0-1 1,0 1 0,0-1 0,1 1 0,-1-1 0,0 1-1,0-1 1,1 0 0,-1 1 0,0-1 0,1 0 0,-1 1-1,0-1 1,1 0 0,-1 1 0,1-1 0,-1 0 0,0 0-1,1 1 1,-1-1 0,1 0 0,-1 0 0,1 0 0,-1 0-1,1 1 1,-1-1 0,1 0 0,-1 0 0,1 0 0,-1 0-1,1 0 1,-1 0 0,1-1 0,-1 1 0,1 0 0,-1 0-1,1 0 1,-1 0 0,0 0 0,1-1 0,-1 1 0,1 0-1,-1 0 1,1-1 0,-1 1 0,0 0 0,1-1 0,25-15 1138,5-19-768,-2-2-1,-2 0 1,-1-2 0,29-59-1,-21 37-18,-30 82-194,-5 15-201,-7 21 50,1-9-69,-1 62 0,8-109-68,0-1 1,0 1-1,0 0 1,0 0 0,0-1-1,1 1 1,-1 0-1,0 0 1,1-1 0,-1 1-1,1 0 1,-1-1-1,1 1 1,-1-1 0,1 1-1,-1 0 1,1-1-1,-1 1 1,1-1 0,0 1-1,-1-1 1,1 0-1,0 1 1,-1-1 0,1 0-1,0 1 1,-1-1-1,1 0 1,0 0 0,0 0-1,0 0 1,-1 0-1,1 1 1,0-2 0,0 1-1,-1 0 1,1 0-1,0 0 1,0 0 0,-1 0-1,1 0 1,0-1-1,0 1 1,-1 0 0,1-1-1,1 0 1,35-17-9492,-18 1-814</inkml:trace>
</inkml:ink>
</file>

<file path=ppt/ink/ink6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0.887"/>
    </inkml:context>
    <inkml:brush xml:id="br0">
      <inkml:brushProperty name="width" value="0.025" units="cm"/>
      <inkml:brushProperty name="height" value="0.025" units="cm"/>
    </inkml:brush>
  </inkml:definitions>
  <inkml:trace contextRef="#ctx0" brushRef="#br0">1 17 16592,'0'0'11755,"51"9"-10922,-21-9-481,0-4-160,0-4-128,-2 1-64,-5 3-769,-5 2-672,-7 2-865,-4 0-224,-7 6-770,0 5-1824,-7-3-4678</inkml:trace>
</inkml:ink>
</file>

<file path=ppt/ink/ink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5.292"/>
    </inkml:context>
    <inkml:brush xml:id="br0">
      <inkml:brushProperty name="width" value="0.025" units="cm"/>
      <inkml:brushProperty name="height" value="0.025" units="cm"/>
    </inkml:brush>
  </inkml:definitions>
  <inkml:trace contextRef="#ctx0" brushRef="#br0">256 58 20147,'2'-8'2306,"8"-25"-416,-10 32-1824,0 1 0,0-1 1,0 1-1,0-1 0,0 0 0,0 1 0,0-1 0,0 1 1,0-1-1,0 0 0,-1 1 0,1-1 0,0 1 0,0-1 1,0 1-1,-1-1 0,1 1 0,0-1 0,-1 1 1,1-1-1,0 1 0,-1-1 0,1 1 0,-1-1 0,1 1 1,-1 0-1,1-1 0,-1 1 0,1 0 0,-1-1 0,1 1 1,-1 0-1,1 0 0,-1 0 0,0-1 0,1 1 1,-1 0-1,1 0 0,-1 0 0,0 0 0,1 0 0,-1 0 1,1 0-1,-1 0 0,0 0 0,1 1 0,-1-1 0,0 0 1,-31 7 309,15 0-344,-1 1 1,1 1-1,1 0 0,0 1 0,0 1 0,1 1 0,0 0 0,1 1 0,1 0 0,0 1 0,-19 27 0,18-8-1107,14-32 1021,0 0 0,0 0 1,0 0-1,0-1 0,0 1 0,0 0 1,0 0-1,0-1 0,1 1 1,-1 0-1,0 0 0,0-1 0,1 1 1,-1 0-1,0-1 0,1 1 0,-1 0 1,1-1-1,-1 1 0,0-1 1,1 1-1,0 0 0,-1-1 0,1 1 1,-1-1-1,1 0 0,0 1 0,-1-1 1,1 1-1,0-1 0,-1 0 1,1 0-1,0 1 0,0-1 0,-1 0 1,1 0-1,0 0 0,0 0 1,-1 0-1,2 0 0,82 1-546,-60-2 613,0 1 0,0 1-1,32 5 1,-50-5 5,0 0-1,0 1 1,0 0-1,0 0 0,0 1 1,-1-1-1,1 1 1,-1 0-1,1 1 1,-1-1-1,0 1 1,-1 0-1,1 0 0,-1 1 1,0-1-1,0 1 1,6 9-1,-8-11 40,0 0-1,-1 0 0,1 1 1,-1-1-1,0 1 1,0-1-1,0 1 0,0 0 1,0-1-1,-1 1 1,0 0-1,0-1 0,0 1 1,0 0-1,0-1 1,-1 1-1,-1 3 0,0 0 71,0-1-1,0 0 0,-1-1 0,0 1 0,-1 0 1,1-1-1,-1 0 0,0 0 0,-5 5 0,-6 5 221,-1-1-1,0-1 1,-1-1-1,-35 20 0,42-27-208,-50 26 643,56-30-760,1 1 1,-1-1-1,0 0 0,1 0 1,-1 0-1,0-1 0,0 1 1,0-1-1,0 0 0,0 0 1,0 0-1,1 0 0,-7-2 0,9 1-89,0 1 0,0-1-1,0 0 1,1 0-1,-1 1 1,0-1-1,1 0 1,-1 0-1,0 0 1,1 0 0,-1 0-1,1 0 1,0 0-1,-1 0 1,1 0-1,0 0 1,-1 0-1,1 0 1,0 0 0,0 0-1,0 0 1,0 0-1,0 0 1,0 0-1,0 0 1,1 0-1,-1 0 1,0 0 0,1-1-1,-1 2 1,0-1-1,1 0 1,-1 0-1,1 0 1,0-1-1,20-36-2682,59-65-6084,-29 42 2210</inkml:trace>
</inkml:ink>
</file>

<file path=ppt/ink/ink6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1.219"/>
    </inkml:context>
    <inkml:brush xml:id="br0">
      <inkml:brushProperty name="width" value="0.025" units="cm"/>
      <inkml:brushProperty name="height" value="0.025" units="cm"/>
    </inkml:brush>
  </inkml:definitions>
  <inkml:trace contextRef="#ctx0" brushRef="#br0">1 0 16271,'0'0'10090,"62"14"-8553,-32-14-608,0 0-544,0 0-257,-3 0-96,-6 0-609,-3 0-1473,-7-2-1793,-2-1-2820</inkml:trace>
</inkml:ink>
</file>

<file path=ppt/ink/ink6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2.329"/>
    </inkml:context>
    <inkml:brush xml:id="br0">
      <inkml:brushProperty name="width" value="0.025" units="cm"/>
      <inkml:brushProperty name="height" value="0.025" units="cm"/>
    </inkml:brush>
  </inkml:definitions>
  <inkml:trace contextRef="#ctx0" brushRef="#br0">0 262 6951,'0'0'21775,"8"-5"-20531,3-3-1060,0 0 1,-1-1 0,0 0-1,0-1 1,-1 0 0,16-22-1,47-85 1110,-40 64-1083,-32 53-211,0 0 0,0 0 0,0 0 0,0 0-1,0 1 1,0-1 0,0 0 0,0 0 0,0 0 0,0 0 0,0 0 0,0 1 0,0-1-1,0 0 1,0 0 0,0 0 0,0 0 0,0 0 0,0 0 0,0 1 0,1-1 0,-1 0 0,0 0-1,0 0 1,0 0 0,0 0 0,0 0 0,0 0 0,1 0 0,-1 1 0,0-1 0,0 0-1,0 0 1,0 0 0,0 0 0,1 0 0,-1 0 0,0 0 0,0 0 0,0 0 0,0 0-1,0 0 1,1 0 0,-1 0 0,0 0 0,0 0 0,0 0 0,0 0 0,0 0 0,1 0 0,-1-1-1,0 1 1,0 0 0,0 0 0,0 0 0,0 0 0,0 0 0,1 0 0,-1 0 0,0 0-1,0-1 1,0 1 0,0 0 0,0 0 0,3 25-13,-5 31 17,-9 2 12,6-38-16,1 0 0,1 0 0,0 0 0,2 0 0,0 1 0,3 25 0,1-44-862,1-9-1306,1-10-3568,-4 3-1369,-1-2-4602</inkml:trace>
</inkml:ink>
</file>

<file path=ppt/ink/ink6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2.672"/>
    </inkml:context>
    <inkml:brush xml:id="br0">
      <inkml:brushProperty name="width" value="0.025" units="cm"/>
      <inkml:brushProperty name="height" value="0.025" units="cm"/>
    </inkml:brush>
  </inkml:definitions>
  <inkml:trace contextRef="#ctx0" brushRef="#br0">1 16 21172,'0'0'11595,"10"15"-11595,-2-21-545,0-2-2465,-4 0-1859,0-1-2370</inkml:trace>
</inkml:ink>
</file>

<file path=ppt/ink/ink6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3.216"/>
    </inkml:context>
    <inkml:brush xml:id="br0">
      <inkml:brushProperty name="width" value="0.025" units="cm"/>
      <inkml:brushProperty name="height" value="0.025" units="cm"/>
    </inkml:brush>
  </inkml:definitions>
  <inkml:trace contextRef="#ctx0" brushRef="#br0">83 201 9641,'4'-9'2386,"33"-68"2462,-33 66-3341,0-1 0,0 1 0,-1 0-1,0-1 1,-1 0 0,1-14 0,-3 26-1414,0-1 0,-1 0-1,1 0 1,0 0 0,0 0 0,0 0-1,-1 0 1,1 1 0,0-1-1,-1 0 1,1 0 0,-1 1 0,1-1-1,-1 0 1,1 0 0,-1 1-1,0-1 1,1 1 0,-1-1 0,0 0-1,1 1 1,-1-1 0,0 1-1,0 0 1,1-1 0,-1 1 0,0 0-1,0-1 1,0 1 0,0 0-1,1 0 1,-1 0 0,0 0-1,0 0 1,0 0 0,0 0 0,0 0-1,0 0 1,0 0 0,1 0-1,-1 0 1,0 1 0,0-1 0,0 0-1,0 1 1,1-1 0,-2 1-1,-3 1-75,0-1 0,1 1 0,-1 0 0,1 0 0,0 1 0,0-1 0,-7 6 0,4 0 30,0 0 1,0 0-1,1 1 0,0 0 1,0 0-1,1 0 0,0 1 1,1 0-1,0 0 0,1 0 1,0 0-1,1 0 0,-1 1 1,2-1-1,-1 17 1,2 11-50,2-1 1,2 0-1,10 43 1,-7-41-180,5 79 0,-12-118 91,0 0 0,0 0 0,0 0 0,0 0 0,0 1 1,0-1-1,0 0 0,0 0 0,0 0 0,0 0 0,0 0 1,0 0-1,0 1 0,0-1 0,0 0 0,0 0 0,0 0 0,0 0 1,0 0-1,0 0 0,0 0 0,0 0 0,0 1 0,0-1 1,0 0-1,0 0 0,0 0 0,0 0 0,-1 0 0,1 0 1,0 0-1,0 0 0,0 0 0,0 0 0,0 0 0,0 1 0,0-1 1,0 0-1,-1 0 0,1 0 0,0 0 0,0 0 0,0 0 1,0 0-1,0 0 0,0 0 0,0 0 0,-1 0 0,1 0 0,0 0 1,0 0-1,0 0 0,0 0 0,0 0 0,0-1 0,0 1 1,-1 0-1,1 0 0,0 0 0,0 0 0,-9-8-3856,-7-12-4901,5 0-2587</inkml:trace>
</inkml:ink>
</file>

<file path=ppt/ink/ink6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3.580"/>
    </inkml:context>
    <inkml:brush xml:id="br0">
      <inkml:brushProperty name="width" value="0.025" units="cm"/>
      <inkml:brushProperty name="height" value="0.025" units="cm"/>
    </inkml:brush>
  </inkml:definitions>
  <inkml:trace contextRef="#ctx0" brushRef="#br0">0 66 11147,'0'0'17200,"54"-29"-15951,-21 23-480,-1 1-257,0-3-320,-4 3-160,-4 4-864,-7-2-1763,-8-1-3138,0-1-6695</inkml:trace>
</inkml:ink>
</file>

<file path=ppt/ink/ink6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5.061"/>
    </inkml:context>
    <inkml:brush xml:id="br0">
      <inkml:brushProperty name="width" value="0.025" units="cm"/>
      <inkml:brushProperty name="height" value="0.025" units="cm"/>
    </inkml:brush>
  </inkml:definitions>
  <inkml:trace contextRef="#ctx0" brushRef="#br0">10 1 6726,'0'0'19459,"2"12"-18525,0 21-493,-2 1 1,-7 53-1,1-15-900,6-36-1886,0-22-3062</inkml:trace>
</inkml:ink>
</file>

<file path=ppt/ink/ink6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5.406"/>
    </inkml:context>
    <inkml:brush xml:id="br0">
      <inkml:brushProperty name="width" value="0.025" units="cm"/>
      <inkml:brushProperty name="height" value="0.025" units="cm"/>
    </inkml:brush>
  </inkml:definitions>
  <inkml:trace contextRef="#ctx0" brushRef="#br0">0 31 15150,'0'0'10442,"52"-27"-9000,-30 24-514,5 2-351,0 1-481,0 0-64,-4 0-897,-1 0-2306,-1 0-3395</inkml:trace>
</inkml:ink>
</file>

<file path=ppt/ink/ink6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6.184"/>
    </inkml:context>
    <inkml:brush xml:id="br0">
      <inkml:brushProperty name="width" value="0.025" units="cm"/>
      <inkml:brushProperty name="height" value="0.025" units="cm"/>
    </inkml:brush>
  </inkml:definitions>
  <inkml:trace contextRef="#ctx0" brushRef="#br0">2 247 1666,'0'0'20835,"0"5"-19180,-1-4-1559,1 0 1,0 0-1,0-1 0,0 1 0,0 0 1,0 0-1,0-1 0,0 1 0,0 0 0,0 0 1,0 0-1,0-1 0,0 1 0,0 0 1,0 0-1,1-1 0,-1 1 0,0 0 0,1 0 1,-1-1-1,1 1 0,-1 0 0,0-1 1,1 1-1,0-1 0,-1 1 0,1-1 0,-1 1 1,1-1-1,0 1 0,-1-1 0,1 1 0,1 0 1,0-2 67,0 1 1,1 0-1,-1 0 1,0-1-1,0 0 1,1 1-1,-1-1 1,0 0-1,0 0 1,0 0-1,0 0 1,0-1-1,0 1 0,3-3 1,30-25 142,-1-1 0,-1-1 0,-1-2 0,-2-1 0,46-69 0,-108 189-818,26-68 504,1-3-222,1 1 1,0 0-1,1-1 0,1 2 1,-1 18-1,7-25-3147,2-6-3391</inkml:trace>
</inkml:ink>
</file>

<file path=ppt/ink/ink6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6.563"/>
    </inkml:context>
    <inkml:brush xml:id="br0">
      <inkml:brushProperty name="width" value="0.025" units="cm"/>
      <inkml:brushProperty name="height" value="0.025" units="cm"/>
    </inkml:brush>
  </inkml:definitions>
  <inkml:trace contextRef="#ctx0" brushRef="#br0">0 95 9065,'0'0'14424,"12"0"-13031,65-3 1399,107-17-1,87-29-2580,-173 30-1109,-97 19 787,30-4-1069,-20 8-2214,-10-3 3096,-1-1 1,0 0-1,0 1 0,0-1 0,1 1 1,-1-1-1,0 1 0,0-1 1,0 1-1,0-1 0,0 0 1,0 1-1,0-1 0,0 1 0,0-1 1,0 1-1,0-1 0,-1 1 1,1-1-1,0 0 0,0 1 0,0-1 1,0 1-1,-1-1 0,1 0 1,0 1-1,-1 0 0</inkml:trace>
</inkml:ink>
</file>

<file path=ppt/ink/ink6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7.717"/>
    </inkml:context>
    <inkml:brush xml:id="br0">
      <inkml:brushProperty name="width" value="0.025" units="cm"/>
      <inkml:brushProperty name="height" value="0.025" units="cm"/>
    </inkml:brush>
  </inkml:definitions>
  <inkml:trace contextRef="#ctx0" brushRef="#br0">1 2 8936,'0'0'21642,"7"9"-21535,22 26-6,-29-34-71,1 0-1,0 0 1,0 0-1,0 0 1,0 0-1,0 0 1,1 0-1,-1 0 1,0 0-1,0 0 1,1-1-1,-1 1 1,0-1-1,1 1 1,-1-1-1,0 1 1,1-1-1,-1 0 1,1 1-1,-1-1 1,1 0-1,-1 0 1,0 0-1,1 0 1,-1-1-1,1 1 1,-1 0-1,1 0 1,-1-1-1,0 1 1,1-1-1,-1 0 1,0 1-1,2-2 1,3-2 70,-1 0 1,0 0-1,0 0 1,0-1 0,7-7-1,-5 4-38,10-5 8,-17 13-68,0 0-1,0 0 1,0 0 0,1 0 0,-1 0 0,0 0-1,0 0 1,0 0 0,1 0 0,-1 0-1,0 0 1,0 0 0,0 0 0,0 0 0,1 0-1,-1 0 1,0 0 0,0 0 0,0 0 0,1 0-1,-1 0 1,0 0 0,0 1 0,0-1-1,0 0 1,1 0 0,-1 0 0,0 0 0,0 0-1,0 0 1,0 1 0,0-1 0,0 0-1,0 0 1,1 0 0,-1 0 0,0 1 0,0-1-1,0 0 1,0 0 0,0 0 0,0 1-1,0-1 1,-5 34 119,2-20-107,3-13-14,-1 0 0,1 0 0,0-1 0,-1 1 0,1 0 0,0 0 0,0 0 0,-1 0 0,1 0 0,0 0 0,0 0 0,0-1 0,0 1 0,0 0 0,0 0 0,0 0 0,0 0 0,1 0 0,-1 0 0,0 0 0,1 0 0,-1-1 0,0 1 0,1 0 0,-1 0 0,1 0 0,-1-1 0,1 1 0,-1 0 0,1-1 0,0 1 0,-1 0 0,2 0 0,0-1 0,0-1 0,0 1 0,0-1 0,-1 0 0,1 1 0,0-1 0,0 0 0,0 0 0,-1 0 0,1 0 0,-1 0 0,1 0 0,2-4 0,50-53 0,-48 54-1169,-8 14-1691,-8 14-4060,7-19 573</inkml:trace>
</inkml:ink>
</file>

<file path=ppt/ink/ink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5.883"/>
    </inkml:context>
    <inkml:brush xml:id="br0">
      <inkml:brushProperty name="width" value="0.025" units="cm"/>
      <inkml:brushProperty name="height" value="0.025" units="cm"/>
    </inkml:brush>
  </inkml:definitions>
  <inkml:trace contextRef="#ctx0" brushRef="#br0">128 1 9033,'0'0'10255,"-4"9"-9049,-38 91 1514,-16 45-298,52-126-2193,1 0-1,1 1 1,0 0-1,2 0 0,-1 39 1,4-52-216,0 0 1,0 0-1,1-1 1,0 1-1,0 0 0,1-1 1,0 1-1,5 8 1,-8-14-115,1 1 0,0 0 1,0 0-1,0-1 0,0 1 1,0-1-1,1 1 1,-1-1-1,0 1 0,1-1 1,-1 0-1,1 0 1,-1 1-1,1-1 0,0 0 1,-1 0-1,1-1 1,0 1-1,0 0 0,0-1 1,-1 1-1,1-1 1,0 1-1,0-1 0,0 0 1,0 0-1,0 0 1,0 0-1,0 0 0,0 0 1,0 0-1,0-1 1,-1 1-1,5-2 0,-5-1 21,1 1 0,-1-1 0,0 1 1,1-1-1,-1 0 0,-1 1 0,1-1 0,0 0 0,-1 0 0,1 1 0,-1-1 0,0 0 0,0 0 0,0 0 0,0 0 0,0 0 0,-2-4 0,2-1 25,-1-4 129,-1 1 1,0-1-1,-1 1 0,0-1 1,-1 1-1,0 0 1,-8-13-1,5 10 67,1-1 0,1 0-1,-5-19 1,38 50-29,-16-8-525,-1-1 0,1-1 1,1 0-1,-1 0 0,1-2 0,0 1 0,1-2 0,14 3 1,-12-3-1036,1-1 1,0-1-1,-1-1 1,1 0-1,0-1 1,22-5-1,-31 4 1022,0-1-1,0 0 0,0 0 1,0 0-1,0-1 1,9-7-1,10-13 3069,-26 22-2207,1 0 1,-1 0 0,0 1-1,0-1 1,0 0 0,0 0-1,-1 0 1,1 0 0,0 0-1,-1 0 1,1 0 0,-1 0-1,0-3 1,0 5-338,0 0-1,0-1 1,0 1-1,0 0 1,0-1-1,0 1 1,0 0-1,0-1 1,0 1-1,0 0 1,0-1-1,0 1 1,0 0 0,-1-1-1,1 1 1,0 0-1,0-1 1,0 1-1,-1 0 1,1 0-1,0-1 1,0 1-1,-1 0 1,1 0-1,0-1 1,-1 1-1,1 0 1,0 0-1,0 0 1,-1 0 0,1-1-1,0 1 1,-1 0-1,1 0 1,-1 0-1,1 0 1,0 0-1,-1 0 1,1 0-1,-20 6 1458,-15 15-381,24-10-731,0 1 0,1 0 0,1 0 0,-13 22 0,19-29-283,0 0 1,1 0 0,-1 0 0,1 1 0,0-1 0,0 1 0,1 0 0,0-1 0,0 1 0,0 0-1,0 0 1,1 0 0,0-1 0,1 1 0,0 7 0,0-12-131,-1 0 1,1 0-1,0 0 1,-1 0-1,1 0 0,0 0 1,0 0-1,0-1 1,0 1-1,0 0 1,0 0-1,0-1 0,0 1 1,0-1-1,0 1 1,1-1-1,-1 1 1,0-1-1,0 0 0,0 1 1,0-1-1,1 0 1,-1 0-1,0 0 0,0 0 1,1 0-1,1-1 1,36-5 617,-23 0-584,-1 0 0,1-1 0,-1-1 1,-1 0-1,0-1 0,24-20 0,-12 7-276,-1-2 0,30-35 0,-41 39 205,0-1-368,-12 21-331,-7 11-549,-2 4 1200,-26 62-886,32-73 722,-1 1 0,1-1 0,0 0 0,1 0 0,-1 0 0,0 1 0,1-1 0,0 0 0,0 0 0,1 1 0,-1-1 0,1 0 0,0 0 0,0 0 0,0 1 0,2 3-1,-2-7-103,1 1-1,-1-1 0,0 0 0,1 0 0,-1 0 0,1 0 0,-1 0 0,1 0 0,0 0 0,-1-1 0,1 1 0,0 0 0,0-1 0,-1 0 0,1 1 0,0-1 0,0 0 1,0 0-1,-1 0 0,1 0 0,0 0 0,2-1 0,-1 1-623,31 0-9916</inkml:trace>
</inkml:ink>
</file>

<file path=ppt/ink/ink6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8.079"/>
    </inkml:context>
    <inkml:brush xml:id="br0">
      <inkml:brushProperty name="width" value="0.025" units="cm"/>
      <inkml:brushProperty name="height" value="0.025" units="cm"/>
    </inkml:brush>
  </inkml:definitions>
  <inkml:trace contextRef="#ctx0" brushRef="#br0">0 63 4228,'0'0'17494,"11"0"-15188,30-1-1308,-1-3 1,0-1-1,41-12 0,22-8-1068,-59 15-5070</inkml:trace>
</inkml:ink>
</file>

<file path=ppt/ink/ink6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8.680"/>
    </inkml:context>
    <inkml:brush xml:id="br0">
      <inkml:brushProperty name="width" value="0.025" units="cm"/>
      <inkml:brushProperty name="height" value="0.025" units="cm"/>
    </inkml:brush>
  </inkml:definitions>
  <inkml:trace contextRef="#ctx0" brushRef="#br0">62 0 3011,'0'0'22934,"-2"12"-22022,-17 71-94,-22 121-376,53-247 2882,8-21-2818,29-64-1,-47 126-515,-1-1 0,1 0-1,0 1 1,-1-1 0,1 1 0,0-1-1,1 1 1,-1 0 0,0 0 0,1 0-1,-1 0 1,1 0 0,0 1 0,-1-1-1,1 1 1,0 0 0,0 0 0,0 0-1,0 0 1,0 0 0,0 0 0,0 1-1,0 0 1,0-1 0,0 1 0,1 0-1,-1 1 1,0-1 0,0 1 0,0-1-1,0 1 1,0 0 0,0 0 0,0 0-1,0 0 1,0 1 0,-1-1 0,1 1-1,0 0 1,-1-1 0,0 1 0,1 0-1,-1 1 1,0-1 0,0 0 0,0 1-1,0-1 1,0 1 0,-1 0 0,1-1-1,-1 1 1,0 0 0,1 0 0,-1 0 0,-1 0-1,1 0 1,0 0 0,-1 0 0,1 0-1,-1 0 1,0 4 0,-1-5 26,1 0 1,-1 0 0,0 0-1,0 0 1,0 0 0,0-1-1,0 1 1,0 0 0,0-1-1,-1 1 1,1-1 0,0 1-1,-1-1 1,1 0 0,-1 1-1,0-1 1,1 0 0,-1 0-1,0 0 1,0 0 0,0-1-1,0 1 1,1 0 0,-1-1-1,0 1 1,0-1 0,0 0-1,-4 0 1,-59 6 450,60-7-682,1 1-1,0-1 1,0 0 0,0 0-1,0 0 1,0 0 0,0-1-1,1 0 1,-1 1 0,0-1 0,-3-3-1,6 4 50,-1 0-1,1 0 1,-1 0 0,1 0-1,0 0 1,-1-1-1,1 1 1,0 0 0,0-1-1,0 1 1,0-1-1,0 1 1,0-1-1,1 0 1,-1 1 0,0-1-1,1 0 1,-1 1-1,1-1 1,0 0 0,-1 0-1,1 0 1,0 1-1,0-1 1,0 0 0,0 0-1,1 1 1,0-4-1,3-2-5449,6 2-2210</inkml:trace>
</inkml:ink>
</file>

<file path=ppt/ink/ink6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9.028"/>
    </inkml:context>
    <inkml:brush xml:id="br0">
      <inkml:brushProperty name="width" value="0.025" units="cm"/>
      <inkml:brushProperty name="height" value="0.025" units="cm"/>
    </inkml:brush>
  </inkml:definitions>
  <inkml:trace contextRef="#ctx0" brushRef="#br0">150 1 9289,'0'0'12374,"4"8"-10922,3 6-973,-2-1 1,0 1-1,-1 0 0,0 0 1,-1 0-1,-1 0 0,0 1 0,0 15 1,-2-20-569,-1-1 0,0 1 0,0-1-1,-1 1 1,0-1 0,0 0 0,-1 1 0,0-1 0,-1 0 0,0-1 0,-1 1 0,1-1 0,-2 0 0,1 0 0,-12 12 0,11-14-919,0 0 1,-1-1-1,0 0 0,-11 7 1,10-8-859,-1 0 0,1 0 1,-1-1-1,-13 3 1,-6-1-8139</inkml:trace>
</inkml:ink>
</file>

<file path=ppt/ink/ink6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49.455"/>
    </inkml:context>
    <inkml:brush xml:id="br0">
      <inkml:brushProperty name="width" value="0.025" units="cm"/>
      <inkml:brushProperty name="height" value="0.025" units="cm"/>
    </inkml:brush>
  </inkml:definitions>
  <inkml:trace contextRef="#ctx0" brushRef="#br0">140 0 12588,'0'0'11307,"-6"9"-10608,-20 31 364,2 1 0,-23 56 0,39-80-1009,2 0-1,1 0 0,0 1 0,1 0 0,0 0 0,2 0 0,0 0 1,1 0-1,3 32 0,-1-47-145,-1 0 1,1 0-1,0 0 0,0 0 1,0 0-1,0 0 0,1 0 1,-1-1-1,1 1 0,0-1 1,0 1-1,0-1 0,0 1 1,0-1-1,0 0 1,0 0-1,1 0 0,-1-1 1,1 1-1,0 0 0,-1-1 1,1 0-1,0 1 0,5 0 1,2 1-1322,1 0 0,0-1 1,-1 0-1,1-1 0,18 0 0,3-1-7101</inkml:trace>
</inkml:ink>
</file>

<file path=ppt/ink/ink6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51.442"/>
    </inkml:context>
    <inkml:brush xml:id="br0">
      <inkml:brushProperty name="width" value="0.025" units="cm"/>
      <inkml:brushProperty name="height" value="0.025" units="cm"/>
    </inkml:brush>
  </inkml:definitions>
  <inkml:trace contextRef="#ctx0" brushRef="#br0">165 72 4708,'8'-8'7527,"21"-24"1243,-28 31-8334,0 0 0,0-1 0,0 1-1,0 0 1,0-1 0,0 1 0,-1 0 0,1-1 0,0 1 0,-1-1-1,1 1 1,-1-1 0,0 0 0,1 1 0,-1-1 0,0 1 0,0-1-1,0-2 1,-3 3-150,-1 1 0,1 0 0,-1-1 0,1 1 0,-1 1 0,1-1 0,-1 0 0,-3 2-1,-3 2-212,1 0 0,-1 0 0,1 1-1,0 0 1,1 1 0,-1 0 0,-12 11-1,3 0 37,1 1-1,-17 20 1,31-35-109,1 0 0,0-1 0,0 1 0,0 0 0,0 0 0,1 0 0,-1 0 0,1 0 0,-1 0 0,1 0 0,0 1 0,1-1 0,-1 0 0,0 1 0,1-1 0,0 7 0,1-8 0,-1 0 0,1-1 0,0 1 0,1 0 0,-1-1 0,0 1 0,0-1 0,1 1 0,-1-1 0,1 0 0,-1 1 0,1-1 0,-1 0 0,1 0 0,0 0 0,-1 0 0,1-1 0,0 1 0,0 0 0,0-1 0,0 1 0,0-1 0,0 0 0,0 0 0,-1 1 0,1-1 0,0 0 0,0-1 0,0 1 0,2 0 0,16-1-534,0 1 0,0-2-1,30-6 1,-37 4-305,0 1-1,-1-2 1,1 1-1,-1-2 1,0 0 0,16-10-1,3-7-8379</inkml:trace>
</inkml:ink>
</file>

<file path=ppt/ink/ink6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05.852"/>
    </inkml:context>
    <inkml:brush xml:id="br0">
      <inkml:brushProperty name="width" value="0.025" units="cm"/>
      <inkml:brushProperty name="height" value="0.025" units="cm"/>
    </inkml:brush>
  </inkml:definitions>
  <inkml:trace contextRef="#ctx0" brushRef="#br0">87 1 17713,'0'0'4751,"-2"11"-3427,-9 57 1185,-4-1 0,-39 109 0,53-174-2486,1 0 0,-1 0-1,0 0 1,1 0 0,-1 1 0,1-1 0,0 0 0,0 0-1,0 0 1,0 1 0,0-1 0,0 0 0,0 0-1,2 4 1,-2-5 2,1 0 0,0 1 0,-1-1 0,1 0 0,0 0-1,0 0 1,0 0 0,0-1 0,0 1 0,0 0 0,0 0 0,0-1 0,0 1-1,0 0 1,0-1 0,0 1 0,1-1 0,1 1 0,6 1 65,0-1 1,0-1 0,0 0 0,-1 0 0,1 0-1,9-3 1,-14 3-89,157-27-8917,-149 24 2391</inkml:trace>
</inkml:ink>
</file>

<file path=ppt/ink/ink6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08.186"/>
    </inkml:context>
    <inkml:brush xml:id="br0">
      <inkml:brushProperty name="width" value="0.025" units="cm"/>
      <inkml:brushProperty name="height" value="0.025" units="cm"/>
    </inkml:brush>
  </inkml:definitions>
  <inkml:trace contextRef="#ctx0" brushRef="#br0">58 54 13261,'-2'6'8978,"-3"4"-5062,-16 37-2071,20-44-1714,1 0 0,-1 0-1,1 0 1,0 0 0,-1 0 0,1 0 0,1 1 0,-1-1 0,0 0 0,1 0 0,0 0-1,0 0 1,0 0 0,0 0 0,0 0 0,0 0 0,1 0 0,-1-1 0,1 1-1,0-1 1,0 1 0,0-1 0,0 1 0,4 2 0,-1-2-36,0 0 0,1-1 0,-1 1-1,0-1 1,1 0 0,0-1 0,0 1 0,-1-1 0,1 0 0,0-1 0,0 1 0,8-1-1,-1 1-75,-1-1 0,1 0-1,-1-1 1,1 0 0,-1-1 0,1 0-1,-1-1 1,0 0 0,0-1-1,0 0 1,-1-1 0,0 0-1,18-12 1,-11 5-19,1-2 0,-2 0 0,0-1 0,-1 0 0,0-2 0,-2 0 0,20-29 0,-33 46 0,-1-1 0,1 1 0,-1-1 0,1 0 0,-1 1 0,0-1 0,1 1 0,-1-1 0,0 0 0,0 1 0,1-1 0,-1 0 0,0 1 0,0-1 0,0 0 0,0 1 0,0-1 0,0 0 0,0 1 0,0-1 0,0 0 0,0 0 0,-1 0 0,-11 1 0,-16 13 0,6 4 0,1 1 0,-31 34 0,44-41 0,0-1 0,0 1 0,1 1 0,0 0 0,1 0 0,1 0 0,-7 20 0,7-15 0,-9 30 0,-34 77 0,41-110 0,0-1 0,0 0 0,-2-1 0,1 1 0,-2-1 0,1-1 0,-2 0 0,1 0 0,-1-1 0,-15 9 0,24-17 0,-1 0 0,0 0 0,1-1 0,-1 1 0,0-1 0,0 0 0,0 0 0,0 0 0,0 0 0,0 0 0,-1-1 0,1 1 0,0-1 0,0 0 0,0 0 0,-1 0 0,1 0 0,0-1 0,0 1 0,0-1 0,-4-1 0,5 1 0,0-1 0,0 1 0,0 0 0,0-1 0,1 1 0,-1-1 0,0 0 0,1 0 0,-1 0 0,1 0 0,0 0 0,-1 0 0,1 0 0,0 0 0,0 0 0,0 0 0,1-1 0,-1 1 0,1 0 0,-1-1 0,1 1 0,0 0 0,-1-1 0,1 1 0,1 0 0,-1-1 0,0 1 0,1-4 0,0 2 0,1-1 0,0 0 0,0 1 0,0 0 0,0-1 0,1 1 0,-1 0 0,1 0 0,0 0 0,1 1 0,-1-1 0,0 1 0,1 0 0,0 0 0,0 0 0,0 0 0,7-3 0,11-7 0,46-18 0,-64 30 0,2-2 0,1 0 0,0 1 0,0 0 0,0 0 0,1 0 0,13 0 0,-19 2 0,0 0 0,0 0 0,0 1 0,0-1 0,0 0 0,1 1 0,-1 0 0,0-1 0,0 1 0,0 0 0,0 0 0,0 0 0,-1 0 0,1 1 0,0-1 0,0 0 0,-1 1 0,1-1 0,-1 1 0,1 0 0,-1-1 0,0 1 0,0 0 0,0 0 0,0 0 0,1 3 0,7 16 0,12 22 0,-20-41 0,1-1 0,0 1 0,-1 0 0,1-1 0,0 0 0,0 1 0,0-1 0,-1 0 0,1 0 0,1 0 0,-1 0 0,0 0 0,0 0 0,0-1 0,0 1 0,1-1 0,-1 0 0,0 1 0,4-1 0,6-1 0,0 0 0,0 0 0,0-1 0,0 0 0,-1-1 0,20-8 0,-25 9 0,0-1 0,0 1 0,0-2 0,-1 1 0,1-1 0,-1 1 0,0-2 0,0 1 0,0 0 0,-1-1 0,0 0 0,0 0 0,0 0 0,4-7 0,-8 12-25,0-1 1,1 1-1,-1-1 1,0 1-1,1 0 1,-1-1-1,0 1 0,0-1 1,1 1-1,-1-1 1,0 1-1,0-1 1,0 1-1,0-1 0,0 1 1,1-1-1,-1 1 1,0-1-1,0 1 1,0-1-1,0 1 0,-1-1 1,1 1-1,0 0 1,0-1-1,0 1 1,0-1-1,0 1 0,-1-1 1,1 1-1,0-1 1,0 1-1,-1-1 1,1 1-1,0 0 0,-1-1 1,1 1-1,0 0 1,-1-1-1,1 1 0,-1 0 1,1-1-1,0 1 1,-1 0-1,1 0 1,-1 0-1,1-1 0,-1 1 1,1 0-1,-1 0 1,1 0-1,-1 0 1,0 0-1,-12-7-2849,5-3-4424</inkml:trace>
</inkml:ink>
</file>

<file path=ppt/ink/ink6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10.671"/>
    </inkml:context>
    <inkml:brush xml:id="br0">
      <inkml:brushProperty name="width" value="0.025" units="cm"/>
      <inkml:brushProperty name="height" value="0.025" units="cm"/>
    </inkml:brush>
  </inkml:definitions>
  <inkml:trace contextRef="#ctx0" brushRef="#br0">1 13 16432,'0'0'9715,"13"0"-8086,247-13-108,-258 13-1668,0 0 0,-1 1 0,1-1 0,0 0 0,0 0 0,0 1-1,-1-1 1,1 1 0,0 0 0,0 0 0,-1-1 0,1 1 0,-1 0 0,1 0 0,-1 0 0,1 1 0,-1-1-1,0 0 1,1 0 0,-1 1 0,0-1 0,1 3 0,-1-3-150,-1 0-1,0 0 1,1 0 0,-1-1-1,0 1 1,0 0 0,0 0-1,0 0 1,0 0 0,0 0-1,0 0 1,0 0 0,0 0-1,-1 0 1,1 0 0,0 0-1,-1 0 1,1 0 0,0 0-1,-1 0 1,1 0 0,-1 0-1,1-1 1,-1 1 0,0 0-1,1 0 1,-1-1 0,0 1-1,0 0 1,1-1 0,-1 1-1,0-1 1,0 1 0,0-1-1,0 1 1,0-1 0,0 0-1,0 1 1,0-1 0,0 0-1,-1 0 1,-17 5-5634</inkml:trace>
</inkml:ink>
</file>

<file path=ppt/ink/ink6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49:11.031"/>
    </inkml:context>
    <inkml:brush xml:id="br0">
      <inkml:brushProperty name="width" value="0.025" units="cm"/>
      <inkml:brushProperty name="height" value="0.025" units="cm"/>
    </inkml:brush>
  </inkml:definitions>
  <inkml:trace contextRef="#ctx0" brushRef="#br0">1 1 9289,'0'0'12331,"9"49"-10793,18-45-129,3-3-416,7-1-544,1 0-225,5 0-160,-5 0-352,1-3-1762,-7-2-2371,-3-1-7013</inkml:trace>
</inkml:ink>
</file>

<file path=ppt/ink/ink6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3.089"/>
    </inkml:context>
    <inkml:brush xml:id="br0">
      <inkml:brushProperty name="width" value="0.025" units="cm"/>
      <inkml:brushProperty name="height" value="0.025" units="cm"/>
    </inkml:brush>
  </inkml:definitions>
  <inkml:trace contextRef="#ctx0" brushRef="#br0">143 29 10698,'0'0'19709,"3"-5"-18742,-3 5-949,0 0 1,1-1 0,-1 1 0,1-1-1,-1 1 1,0-1 0,1 1-1,-1-1 1,0 1 0,1-1 0,-1 1-1,0-1 1,0 1 0,0-1-1,1 1 1,-1-1 0,0 0 0,0 1-1,0-1 1,0 1 0,0-1-1,0 1 1,0-1 0,0 0-1,0 1 1,-1-1 0,1 1 0,0-1-1,0 1 1,0-1 0,-1 0-1,1 1 1,0-1 0,-1 1 0,1 0-1,0-1 1,-1 1 0,1-1-1,-1 1 1,1-1 0,0 1 0,-1 0-1,1-1 1,-1 1 0,1 0-1,-1-1 1,0 1 0,0 0 0,-2-1 17,0 1 1,0 0-1,0 0 1,0 0 0,0 1-1,0-1 1,0 1 0,0-1-1,0 1 1,0 0 0,0 0-1,-5 3 1,0 1-37,0-1 0,0 2 0,0-1 0,0 1 0,1 0 0,0 1 0,0 0 0,-6 8 0,10-12 0,1-1 0,0 1 0,0 0 0,0 0 0,1 0 0,-1 0 0,1 0 0,-1 0 0,1 0 0,0 1 0,0-1 0,0 0 0,1 1 0,-1-1 0,1 0 0,0 1 0,0-1 0,0 1 0,0-1 0,1 0 0,-1 1 0,1-1 0,0 0 0,0 1 0,0-1 0,3 5 0,-2-5-20,0-1 0,1 0 0,-1 1 0,1-1 0,-1 0 0,1 0 0,0-1 0,0 1 0,0 0-1,0-1 1,0 0 0,0 0 0,0 0 0,0 0 0,1 0 0,-1-1 0,0 1 0,5-1 0,69-1-1426,-62 1 881,-7-1-936,1 0-1,-1 0 0,0-1 0,1 0 0,14-6 0,7-6-6313</inkml:trace>
</inkml:ink>
</file>

<file path=ppt/ink/ink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6.489"/>
    </inkml:context>
    <inkml:brush xml:id="br0">
      <inkml:brushProperty name="width" value="0.025" units="cm"/>
      <inkml:brushProperty name="height" value="0.025" units="cm"/>
    </inkml:brush>
  </inkml:definitions>
  <inkml:trace contextRef="#ctx0" brushRef="#br0">190 344 14446,'-8'0'2503,"-1"2"-2088,-1-1 0,1 2 0,0-1-1,0 2 1,0-1 0,1 1 0,-1 0-1,1 1 1,0 0 0,0 0 0,1 0-1,-1 1 1,1 1 0,1-1 0,-1 1-1,1 0 1,0 1 0,1-1 0,-1 1-1,2 0 1,-1 0 0,1 1 0,0 0-1,1-1 1,-4 16 0,7-22-399,0-1 0,0 0 0,0 0 0,0 0 1,0 0-1,0 0 0,1 0 0,-1 0 0,0 0 0,1 0 0,-1 1 1,1-1-1,-1-1 0,1 1 0,-1 0 0,1 0 0,0 0 0,0 0 1,-1 0-1,1 0 0,0-1 0,0 1 0,0 0 0,0-1 0,0 1 0,0-1 1,0 1-1,0-1 0,0 1 0,0-1 0,0 0 0,0 1 0,0-1 1,0 0-1,0 0 0,0 0 0,0 0 0,1 0 0,-1 0 0,0 0 1,1-1-1,54-6-240,-38 1-305,0-1 1,-1-1-1,0 0 1,0-1-1,0-1 1,-1-1-1,-1 0 1,0-1-1,-1-1 1,0 0-1,0-1 1,-2 0-1,0-1 1,20-32-1,-27 36-1900,-13 27 2611,-13 34 1638,18-42-1413,0 0 0,1-1 0,1 1 0,-1 0 0,1 0 0,0 10 0,1-16-307,0-1 1,0 1 0,1 0-1,-1-1 1,0 1-1,1 0 1,0-1 0,-1 1-1,1-1 1,0 1-1,0-1 1,-1 1 0,1-1-1,0 0 1,0 1-1,1-1 1,-1 0 0,0 0-1,0 0 1,1 0-1,-1 0 1,0 0 0,1 0-1,-1 0 1,1-1-1,0 1 1,-1 0-1,1-1 1,-1 1 0,1-1-1,0 0 1,-1 1-1,1-1 1,0 0 0,3 0-1,5-1 39,-1 0-1,1 0 0,0-1 1,-1 0-1,1-1 0,-1 0 1,1 0-1,-1-1 1,0 0-1,-1-1 0,1 0 1,-1 0-1,0-1 0,13-12 1,10-10-87,-1-1 0,28-36 0,-36 38 118,-1-1 1,30-55-1,-42 67-92,-1-1 1,-1 0-1,0 0 0,-1 0 0,-2-1 0,1 0 1,1-18-1,-6 36-89,0 0 0,0-1 0,0 1 0,1 0-1,-1 0 1,0 0 0,0-1 0,0 1 0,0 0 0,0 0 0,0 0 0,0-1 0,0 1 0,0 0 0,0 0 0,0 0 0,0-1 0,0 1 0,0 0 0,0 0 0,0-1-1,0 1 1,0 0 0,0 0 0,0 0 0,0-1 0,0 1 0,0 0 0,0 0 0,0 0 0,0-1 0,0 1 0,-1 0 0,1 0 0,0 0 0,0-1 0,0 1 0,0 0-1,0 0 1,-1 0 0,1 0 0,0 0 0,0 0 0,0-1 0,-1 1 0,1 0 0,0 0 0,0 0 0,0 0 0,-1 0 0,1 0 0,0 0 0,0 0 0,-1 0 0,1 0-1,0 0 1,-1 0 0,-12 14-147,-12 26 178,7-7 5,1 1 0,-18 55 0,29-70 36,1 0 0,1 1 0,0-1 0,2 1 0,0 0 0,2 32 0,0-48-88,0 0-1,0 0 1,1 0-1,-1-1 0,1 1 1,0 0-1,0 0 1,0-1-1,1 1 1,-1-1-1,1 1 1,0-1-1,0 0 1,0 0-1,0 1 1,1-2-1,-1 1 1,1 0-1,0 0 0,0-1 1,0 1-1,0-1 1,0 0-1,0 0 1,1 0-1,-1-1 1,1 1-1,-1-1 1,1 0-1,0 0 1,-1 0-1,1 0 1,0 0-1,0-1 0,-1 0 1,1 0-1,5 0 1,-9-1-22,1 1 0,0-1 0,0 1 1,-1-1-1,1 0 0,-1 1 0,1-1 0,0 0 1,-1 1-1,1-1 0,-1 0 0,1 0 0,-1 1 1,0-1-1,1 0 0,-1 0 0,0 0 0,0 0 1,1 0-1,-1 1 0,0-1 0,0 0 0,0 0 1,0 0-1,0 0 0,0 0 0,0 0 0,0 0 1,-1 1-1,1-1 0,0 0 0,-1 0 0,0-1 1,-11-32-909,0 17 1071,-1 1 1,-1 0-1,-1 0 0,-17-13 0,14 12 783,0 0 0,-20-27 0,38 44-859,0 0 1,-1 0 0,1-1 0,0 1-1,0 0 1,0-1 0,-1 1-1,1 0 1,0 0 0,0-1-1,0 1 1,0 0 0,0-1 0,-1 1-1,1 0 1,0-1 0,0 1-1,0 0 1,0-1 0,0 1-1,0-1 1,0 1 0,0 0-1,0-1 1,1 1 0,-1 0 0,0-1-1,0 1 1,0 0 0,0-1-1,0 1 1,1 0 0,-1 0-1,0-1 1,0 1 0,0 0 0,1-1-1,-1 1 1,0 0 0,1-1-1,20-4 522,38 4-832,-44 2 234,94-1-4927,-52 0-1681</inkml:trace>
</inkml:ink>
</file>

<file path=ppt/ink/ink6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3.479"/>
    </inkml:context>
    <inkml:brush xml:id="br0">
      <inkml:brushProperty name="width" value="0.025" units="cm"/>
      <inkml:brushProperty name="height" value="0.025" units="cm"/>
    </inkml:brush>
  </inkml:definitions>
  <inkml:trace contextRef="#ctx0" brushRef="#br0">7 1 18193,'0'0'12972,"1"10"-12822,-4 64 186,-1-1-1627,6-29-3552,-1-40 3864</inkml:trace>
</inkml:ink>
</file>

<file path=ppt/ink/ink6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3.805"/>
    </inkml:context>
    <inkml:brush xml:id="br0">
      <inkml:brushProperty name="width" value="0.025" units="cm"/>
      <inkml:brushProperty name="height" value="0.025" units="cm"/>
    </inkml:brush>
  </inkml:definitions>
  <inkml:trace contextRef="#ctx0" brushRef="#br0">1 1 14574,'0'0'12908,"51"35"-12492,-24-28-223,5-4-129,-1-1-705,2-2-1889,2 0-1891,2-16-4931</inkml:trace>
</inkml:ink>
</file>

<file path=ppt/ink/ink6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4.507"/>
    </inkml:context>
    <inkml:brush xml:id="br0">
      <inkml:brushProperty name="width" value="0.025" units="cm"/>
      <inkml:brushProperty name="height" value="0.025" units="cm"/>
    </inkml:brush>
  </inkml:definitions>
  <inkml:trace contextRef="#ctx0" brushRef="#br0">1 73 10602,'0'0'10186,"3"-9"-8382,-3 6-1679,1 0 0,0 0 0,0 0 0,1 0-1,-1 1 1,0-1 0,1 0 0,0 1 0,-1-1 0,1 1 0,0-1 0,0 1-1,1 0 1,-1 0 0,0 0 0,1 0 0,-1 0 0,1 0 0,0 1 0,0-1 0,-1 1-1,1 0 1,0 0 0,0 0 0,0 0 0,0 1 0,4-1 0,2 0 293,47-5 1276,-52 6-1579,-1 0 1,1 0-1,-1 0 0,1 0 1,0 1-1,-1-1 1,1 1-1,-1 0 0,1 0 1,-1 0-1,6 3 0,-8-3-80,0 0 1,0 1-1,0-1 0,-1 0 0,1 0 0,0 1 0,0-1 1,-1 1-1,1-1 0,-1 0 0,1 1 0,-1-1 0,1 1 1,-1-1-1,0 1 0,0-1 0,0 1 0,0 0 0,0-1 1,0 1-1,0-1 0,-1 1 0,1-1 0,0 1 0,-1-1 1,1 0-1,-1 1 0,0-1 0,1 1 0,-1-1 0,0 0 1,-1 2-1,-30 39 1073,-15 0-613,31-29-356,1 0 1,-19 23-1,34-36-138,-1 0-1,1 1 1,0-1 0,-1 1-1,1-1 1,-1 0 0,1 1-1,0-1 1,0 1 0,-1-1-1,1 1 1,0 0 0,0-1-1,0 1 1,-1-1 0,1 1-1,0-1 1,0 1 0,0 0-1,0-1 1,0 1 0,0-1-1,0 1 1,0-1 0,0 1-1,1 0 1,-1-1-1,0 1 1,0-1 0,1 2-1,17 6 28,33-7-159,-43-1 16,32 1-1282,18-1-2776,1-5-5076,-23-3 275</inkml:trace>
</inkml:ink>
</file>

<file path=ppt/ink/ink6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5.228"/>
    </inkml:context>
    <inkml:brush xml:id="br0">
      <inkml:brushProperty name="width" value="0.025" units="cm"/>
      <inkml:brushProperty name="height" value="0.025" units="cm"/>
    </inkml:brush>
  </inkml:definitions>
  <inkml:trace contextRef="#ctx0" brushRef="#br0">0 162 15791,'0'0'8306,"6"10"-6416,1 4-1254,-1 0 1,0 0-1,-1 1 0,-1 0 0,5 27 0,-6-14-223,0 2-281,0 0 0,2 0 0,2 0 0,14 43 0,-8-114 1758,-3-61-1890,-4-155 0,-7 186 0,39 69 0,18 2 0,-24 2 0,-1-2 0,1-1 0,0-1 0,-1-2 0,0-1 0,34-10 0,-62 13 0,1 1 0,0 0 0,-1-1 0,1 1 0,0 1 0,-1-1 0,1 0 0,0 1 0,7 0 0,-10 1 0,0 0 0,1-1 0,-1 1 0,0 0 0,0 0 0,0 0 0,0 0 0,-1 0 0,1 0 0,0 0 0,0 1 0,-1-1 0,1 0 0,-1 0 0,1 1 0,-1-1 0,1 0 0,-1 1 0,0-1 0,1 0 0,-1 1 0,0-1 0,0 0 0,0 1 0,0-1 0,0 0 0,-1 1 0,1 1 0,0 17-20,1-11-115,0-1 0,-1 1 0,0 0 0,-1 0 0,0-1 0,0 1 0,-1 0 0,0-1 0,0 0 0,-6 12 0,5-16-2794,-1-3-1771,-2-1-1701</inkml:trace>
</inkml:ink>
</file>

<file path=ppt/ink/ink6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5.715"/>
    </inkml:context>
    <inkml:brush xml:id="br0">
      <inkml:brushProperty name="width" value="0.025" units="cm"/>
      <inkml:brushProperty name="height" value="0.025" units="cm"/>
    </inkml:brush>
  </inkml:definitions>
  <inkml:trace contextRef="#ctx0" brushRef="#br0">42 108 5765,'0'0'2333,"8"-8"294,-5 4-2292,44-48 5172,-16 8 6945,-59 64-8704,20-10-3748,0-1 0,1 1 0,1 1 0,-1-1 0,2 1 0,-1 0 0,2 1 0,-6 15 0,9-21 0,0 0 0,0 0 0,0 0 0,1 1 0,-1-1 0,1 0 0,1 0 0,-1 0 0,1 1 0,0-1 0,1 0 0,0 0 0,0 0 0,0 0 0,0-1 0,1 1 0,0-1 0,4 7 0,-6-12-99,-1 1 0,1-1 0,-1 1 0,1-1 0,-1 1 0,1-1 0,-1 1 0,0 0 0,1-1-1,-1 1 1,0 0 0,1-1 0,-1 1 0,0 0 0,0 0 0,0-1 0,1 1 0,-1 0 0,0 0 0,0-1 0,0 1 0,0 0 0,0 0 0,-1 0 0,-13-4-5813,-22-18-7112,18 8 1669</inkml:trace>
</inkml:ink>
</file>

<file path=ppt/ink/ink6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6.060"/>
    </inkml:context>
    <inkml:brush xml:id="br0">
      <inkml:brushProperty name="width" value="0.025" units="cm"/>
      <inkml:brushProperty name="height" value="0.025" units="cm"/>
    </inkml:brush>
  </inkml:definitions>
  <inkml:trace contextRef="#ctx0" brushRef="#br0">0 51 6919,'0'0'17200,"55"-5"-15214,-24-1-481,2 0-640,0 0-513,-2 1-192,0 0-128,-10 0-1024,-3-1-2532,-8-1-3426</inkml:trace>
</inkml:ink>
</file>

<file path=ppt/ink/ink6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7.810"/>
    </inkml:context>
    <inkml:brush xml:id="br0">
      <inkml:brushProperty name="width" value="0.025" units="cm"/>
      <inkml:brushProperty name="height" value="0.025" units="cm"/>
    </inkml:brush>
  </inkml:definitions>
  <inkml:trace contextRef="#ctx0" brushRef="#br0">13 0 10826,'2'3'7399,"-1"5"-3583,-4 36-1856,-3-8-1418,0 57 0,6-92-569,0-1-1,0 1 1,0 0 0,0 0-1,1-1 1,-1 1-1,0 0 1,0 0 0,1-1-1,-1 1 1,1 0 0,-1-1-1,0 1 1,1-1-1,-1 1 1,1 0 0,0-1-1,-1 1 1,1-1 0,-1 1-1,1-1 1,0 0-1,-1 1 1,1-1 0,1 1-1,7-1-2977,-5-5-5289,-4-6-136</inkml:trace>
</inkml:ink>
</file>

<file path=ppt/ink/ink6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8.136"/>
    </inkml:context>
    <inkml:brush xml:id="br0">
      <inkml:brushProperty name="width" value="0.025" units="cm"/>
      <inkml:brushProperty name="height" value="0.025" units="cm"/>
    </inkml:brush>
  </inkml:definitions>
  <inkml:trace contextRef="#ctx0" brushRef="#br0">0 21 11147,'0'0'13580,"69"-2"-13227,-38 2-321,5-1-160,1-2-1602,-4-2-1633,-2 0-1346,-4 1-3330</inkml:trace>
</inkml:ink>
</file>

<file path=ppt/ink/ink6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8.515"/>
    </inkml:context>
    <inkml:brush xml:id="br0">
      <inkml:brushProperty name="width" value="0.025" units="cm"/>
      <inkml:brushProperty name="height" value="0.025" units="cm"/>
    </inkml:brush>
  </inkml:definitions>
  <inkml:trace contextRef="#ctx0" brushRef="#br0">201 0 16367,'0'0'13170,"-11"10"-13111,-102 103 279,37-35-3286,75-78 1431,12-38-6095,2 8 2407,1-5-2610</inkml:trace>
</inkml:ink>
</file>

<file path=ppt/ink/ink6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8.844"/>
    </inkml:context>
    <inkml:brush xml:id="br0">
      <inkml:brushProperty name="width" value="0.025" units="cm"/>
      <inkml:brushProperty name="height" value="0.025" units="cm"/>
    </inkml:brush>
  </inkml:definitions>
  <inkml:trace contextRef="#ctx0" brushRef="#br0">0 1 13293,'0'0'11952,"5"9"-10574,28 65 365,-22-46-1217,1-1 0,1 0-1,1-1 1,31 43 0,-28-46-772,15 18-1700,-12-25-8466,-12-16 1374</inkml:trace>
</inkml:ink>
</file>

<file path=ppt/ink/ink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7.257"/>
    </inkml:context>
    <inkml:brush xml:id="br0">
      <inkml:brushProperty name="width" value="0.025" units="cm"/>
      <inkml:brushProperty name="height" value="0.025" units="cm"/>
    </inkml:brush>
  </inkml:definitions>
  <inkml:trace contextRef="#ctx0" brushRef="#br0">245 84 11275,'5'-4'1178,"-1"0"0,0 0 0,0-1 0,-1 1 0,1-1 0,-1 0 1,0 0-1,4-10 0,-6 14-1010,-1 0 0,0 0 0,0 0 0,0 0 0,1 0 0,-1 0 0,0 0 0,0 0 1,0 1-1,0-1 0,-1 0 0,1 0 0,0 0 0,0 0 0,0 0 0,-1 0 0,1 0 0,-1 1 0,1-1 0,0 0 0,-1 0 0,1 0 0,-2 0 1,0 0-37,1-1 1,-1 1 0,0 0 0,0 0 0,0 1-1,0-1 1,0 0 0,0 0 0,0 1 0,0 0-1,0-1 1,0 1 0,0 0 0,-4 0 0,-7 0-93,0 0 0,0 1 0,0 0 0,1 1 1,-1 1-1,0 0 0,1 0 0,0 1 0,0 1 1,0 0-1,0 1 0,1 0 0,0 1 0,0 0 0,1 0 1,0 2-1,0-1 0,-14 16 0,24-23-52,-1-1 0,0 1 0,1-1-1,-1 1 1,1-1 0,-1 1 0,1 0 0,-1-1-1,1 1 1,0 0 0,-1-1 0,1 1 0,0 0-1,-1 0 1,1-1 0,0 1 0,0 0 0,0 0-1,0-1 1,0 1 0,0 0 0,0 0 0,0 0-1,0-1 1,0 1 0,0 0 0,0 0 0,1 1 0,0-1-9,0-1 1,0 1 0,0 0 0,0-1 0,0 1 0,0-1 0,0 1-1,1-1 1,-1 0 0,0 0 0,0 1 0,1-1 0,-1 0-1,0 0 1,0 0 0,2 0 0,60-9-527,-57 8 488,21-4-168,-1 1 0,1 1 0,37 1 1,-54 2 210,-1 1 0,0 0 1,1 0-1,-1 1 0,0 0 1,0 0-1,0 1 0,-1 1 1,1-1-1,-1 1 0,1 1 1,-1-1-1,10 9 0,-16-11 49,1 0 0,-1 0 0,0 0-1,0 0 1,0 0 0,0 0 0,0 1 0,-1-1-1,1 1 1,0-1 0,-1 1 0,0-1 0,0 1-1,0 0 1,0 0 0,0 0 0,0 0 0,-1 0 0,0 0-1,1-1 1,-1 1 0,0 0 0,0 0 0,-1 0-1,1 0 1,0 0 0,-1 0 0,0 0 0,0 0-1,0 0 1,0-1 0,0 1 0,-1 0 0,1-1-1,-1 1 1,1-1 0,-1 1 0,0-1 0,0 0 0,-5 4-1,-3 3 323,0 0-1,-1 0 0,0-2 1,0 1-1,-1-1 0,0-1 1,-21 8-1,19-8-107,0-2-1,0 0 1,-1 0 0,0-1-1,-27 1 1,39-4-327,0 0 0,0 0 0,0 0 0,0-1 0,0 1 0,0-1-1,0 0 1,0 0 0,0 0 0,0 0 0,1 0 0,-1-1 0,0 1 0,-4-5 0,5 4-153,1 0 1,-1 0-1,1 0 0,0 0 1,0 0-1,-1-1 0,1 1 1,1 0-1,-1-1 0,0 1 1,1-1-1,-1 1 0,1-1 1,0 0-1,0 1 0,0-1 1,0 1-1,0-1 0,0 1 1,2-5-1,-1 1-461,1 1 0,0-1 0,0 1 0,1-1 0,-1 1 0,1 0 0,0 0 0,1 0 0,-1 1 0,1-1 0,0 1 0,0 0 0,1 0 0,-1 0 0,1 0 0,-1 1 0,1 0 0,7-4 0,33-16-6326</inkml:trace>
</inkml:ink>
</file>

<file path=ppt/ink/ink6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0:59.174"/>
    </inkml:context>
    <inkml:brush xml:id="br0">
      <inkml:brushProperty name="width" value="0.025" units="cm"/>
      <inkml:brushProperty name="height" value="0.025" units="cm"/>
    </inkml:brush>
  </inkml:definitions>
  <inkml:trace contextRef="#ctx0" brushRef="#br0">183 0 5285,'0'0'20302,"-5"8"-18807,-40 74-468,-41 85 1948,77-145-2735,1 0 1,1 0-1,0 1 1,2 0-1,1 0 1,-2 27-1,6-40-708,-1 0 0,1 1 1,1-1-1,0 1 0,1-1 0,-1 0 1,2 0-1,0 0 0,0 0 0,0 0 0,6 9 1,-6-14-10,1 0 0,0 0 0,0-1 0,0 1 0,0-1 1,1 0-1,-1 0 0,1 0 0,0-1 0,0 1 0,1-1 0,-1-1 1,1 1-1,-1-1 0,1 0 0,0 0 0,0 0 0,0-1 1,11 1-1,19 1-8204</inkml:trace>
</inkml:ink>
</file>

<file path=ppt/ink/ink6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2.116"/>
    </inkml:context>
    <inkml:brush xml:id="br0">
      <inkml:brushProperty name="width" value="0.025" units="cm"/>
      <inkml:brushProperty name="height" value="0.025" units="cm"/>
    </inkml:brush>
  </inkml:definitions>
  <inkml:trace contextRef="#ctx0" brushRef="#br0">0 117 9513,'0'0'13992,"7"20"-7106,-3-20-6811,0 0 0,0 0 0,0 0 0,0 0-1,0-1 1,0 1 0,0-1 0,0 0 0,0 0-1,-1-1 1,1 1 0,0-1 0,-1 0 0,1 0 0,-1 0-1,4-3 1,55-47 45,-46 37-65,38-35-34,-63 92-362,3-28 355,1 0 1,0 1-1,1 0 0,1 0 1,0 0-1,1 0 1,0 0-1,2 0 1,0 20-1,1-34-103,-1 0 1,0 0-1,1 0 1,-1 0-1,0 0 1,1 0-1,-1 0 1,1 0-1,0 0 1,-1 0-1,1 0 1,0-1-1,0 1 1,-1 0-1,1 0 0,0-1 1,0 1-1,0 0 1,0-1-1,0 1 1,0-1-1,0 1 1,0-1-1,0 1 1,0-1-1,0 0 1,0 0-1,2 1 1,20-1-6036,-7-3-576</inkml:trace>
</inkml:ink>
</file>

<file path=ppt/ink/ink6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2.460"/>
    </inkml:context>
    <inkml:brush xml:id="br0">
      <inkml:brushProperty name="width" value="0.025" units="cm"/>
      <inkml:brushProperty name="height" value="0.025" units="cm"/>
    </inkml:brush>
  </inkml:definitions>
  <inkml:trace contextRef="#ctx0" brushRef="#br0">1 1 17905,'0'0'13965,"65"21"-13773,-44-21-128,0 0 0,-2 0-448,-3 0-769,-5 0-577,-4 0-1761,-4-12-15247</inkml:trace>
</inkml:ink>
</file>

<file path=ppt/ink/ink6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3.710"/>
    </inkml:context>
    <inkml:brush xml:id="br0">
      <inkml:brushProperty name="width" value="0.025" units="cm"/>
      <inkml:brushProperty name="height" value="0.025" units="cm"/>
    </inkml:brush>
  </inkml:definitions>
  <inkml:trace contextRef="#ctx0" brushRef="#br0">131 69 14926,'0'0'5392,"3"-10"-2979,2 0-1710,-3 7-425,-1 0 1,1 0-1,-1-1 0,1 1 0,-1-1 0,0 1 1,0-1-1,-1 1 0,1-1 0,-1-6 0,0 10-232,0 0 0,0-1 0,-1 1 0,1 0 0,0-1 0,0 1 0,-1 0 0,1-1 0,0 1-1,-1 0 1,1 0 0,-1-1 0,1 1 0,0 0 0,-1 0 0,1 0 0,-1-1 0,1 1 0,0 0 0,-1 0-1,1 0 1,-1 0 0,1 0 0,-1 0 0,1 0 0,0 0 0,-1 0 0,1 0 0,-1 0 0,1 0-1,-1 0 1,1 1 0,0-1 0,-1 0 0,1 0 0,-1 0 0,1 1 0,0-1 0,-1 0 0,1 0 0,0 1-1,-1-1 1,1 0 0,-1 1 0,-19 11-35,10-1 96,0 0-1,1 1 1,1 0-1,0 0 1,0 1-1,1 0 1,1 0-1,0 0 1,-8 28-1,7-14 226,2 0-1,0 1 1,2-1-1,0 39 1,13-22-16,-10-42-432,0-1 1,1 1 0,-1 0-1,1-1 1,0 1-1,0-1 1,-1 1 0,1-1-1,0 1 1,0-1-1,0 1 1,0-1-1,1 0 1,-1 0 0,0 1-1,0-1 1,1 0-1,-1 0 1,1 0 0,-1-1-1,1 1 1,2 1-1,-4-9-4952,-9-19 90,-5 6-532,-3-1-1291</inkml:trace>
</inkml:ink>
</file>

<file path=ppt/ink/ink6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4.066"/>
    </inkml:context>
    <inkml:brush xml:id="br0">
      <inkml:brushProperty name="width" value="0.025" units="cm"/>
      <inkml:brushProperty name="height" value="0.025" units="cm"/>
    </inkml:brush>
  </inkml:definitions>
  <inkml:trace contextRef="#ctx0" brushRef="#br0">1 28 10602,'0'0'13453,"60"-5"-12813,-28 5-351,4 0-193,-2 0-32,1-4-385,-5 1-1184,-5-1-1826,-7-2-2659,-3 1-7270</inkml:trace>
</inkml:ink>
</file>

<file path=ppt/ink/ink6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4.396"/>
    </inkml:context>
    <inkml:brush xml:id="br0">
      <inkml:brushProperty name="width" value="0.025" units="cm"/>
      <inkml:brushProperty name="height" value="0.025" units="cm"/>
    </inkml:brush>
  </inkml:definitions>
  <inkml:trace contextRef="#ctx0" brushRef="#br0">0 9 9641,'0'0'18289,"62"9"-17616,-39-9-545,1 0-416,-3 0-1698,-4-4-1281,-5-2-1377,-6-1-6695</inkml:trace>
</inkml:ink>
</file>

<file path=ppt/ink/ink6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5.086"/>
    </inkml:context>
    <inkml:brush xml:id="br0">
      <inkml:brushProperty name="width" value="0.025" units="cm"/>
      <inkml:brushProperty name="height" value="0.025" units="cm"/>
    </inkml:brush>
  </inkml:definitions>
  <inkml:trace contextRef="#ctx0" brushRef="#br0">1 199 8776,'0'0'20494,"12"-3"-19826,-10 3-654,5-1 15,0 0 0,0-1 0,0 0 0,0 0 0,-1-1-1,1 0 1,-1 0 0,1 0 0,-1-1 0,0 0 0,0 0 0,6-6-1,5-7 10,-2 3-11,0 0-1,-1-1 1,0 0 0,-1-1-1,-1-1 1,15-28 0,-26 44-65,-3 4-42,-15 24 114,1 1 1,-15 36-1,27-53-79,0 0 0,0 0 0,1 0 0,1 1 0,-1-1 0,2 1 0,0-1 0,0 1 0,2 20 0,0-32-81,-1 1 0,0-1 0,0 1-1,0-1 1,0 1 0,0-1 0,1 0-1,-1 1 1,0-1 0,0 0 0,1 1 0,-1-1-1,0 0 1,1 1 0,-1-1 0,0 0 0,1 1-1,-1-1 1,0 0 0,1 0 0,-1 0 0,1 1-1,-1-1 1,0 0 0,1 0 0,-1 0 0,1 0-1,-1 0 1,1 0 0,-1 0 0,1 0 0,6 0-6320</inkml:trace>
</inkml:ink>
</file>

<file path=ppt/ink/ink6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5.446"/>
    </inkml:context>
    <inkml:brush xml:id="br0">
      <inkml:brushProperty name="width" value="0.025" units="cm"/>
      <inkml:brushProperty name="height" value="0.025" units="cm"/>
    </inkml:brush>
  </inkml:definitions>
  <inkml:trace contextRef="#ctx0" brushRef="#br0">1 18 12876,'0'0'11483,"13"3"-9807,30 3-1000,0-2 0,0-1 0,1-3 0,69-8-1,-78 3-1100,100-11 562,-44 11-8577</inkml:trace>
</inkml:ink>
</file>

<file path=ppt/ink/ink6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6.171"/>
    </inkml:context>
    <inkml:brush xml:id="br0">
      <inkml:brushProperty name="width" value="0.025" units="cm"/>
      <inkml:brushProperty name="height" value="0.025" units="cm"/>
    </inkml:brush>
  </inkml:definitions>
  <inkml:trace contextRef="#ctx0" brushRef="#br0">1 11 8712,'0'0'21348,"4"0"-20899,-3-1-435,0 1 0,0 0-1,0 0 1,0-1 0,-1 1 0,1 0 0,0 0 0,0 0-1,0 0 1,0 0 0,0 0 0,-1 1 0,1-1 0,0 0-1,0 0 1,0 1 0,-1-1 0,1 0 0,0 1 0,0-1-1,-1 0 1,1 1 0,0-1 0,0 1 0,-1 0 0,1-1-1,-1 1 1,1 0 0,-1-1 0,1 1 0,-1 0 0,1-1 0,-1 1-1,1 0 1,-1 0 0,0-1 0,0 1 0,1 0 0,-1 0-1,0 0 1,0 0 0,0 0 0,1 2 0,0-1 0,0 1 0,0-1 0,0 1 0,0-1 0,0 0 0,1 1 0,-1-1 0,1 0 0,0 0 0,2 2 0,-3-3 1,0 0 1,0-1-1,1 1 0,-1-1 0,0 0 0,1 1 0,-1-1 1,0 0-1,1 0 0,-1 0 0,1 0 0,-1 0 0,0 0 1,1 0-1,-1 0 0,0 0 0,1-1 0,-1 1 0,0-1 1,1 1-1,-1-1 0,0 1 0,0-1 0,0 0 0,1 1 1,-1-1-1,0 0 0,0 0 0,1-2 0,36-33 114,-31 28-120,2 2-97,-6 11 111,-8 25 208,3-26-202,1 0 0,0 0 0,0 1 0,1-1 0,-1 0 0,1 0 0,0 0 0,0 5 0,1-8-21,0 0 1,0-1 0,0 1-1,0-1 1,-1 1-1,1-1 1,0 1 0,0-1-1,0 0 1,0 1-1,0-1 1,0 0-1,0 0 1,1 1 0,-1-1-1,0 0 1,0 0-1,0 0 1,0-1 0,0 1-1,0 0 1,0 0-1,0 0 1,0-1 0,0 1-1,0-1 1,0 1-1,0 0 1,1-2-1,29-15 210,-26 14-233,-1-1 0,1 0 0,0-1 0,-1 1 0,0-1 0,0 0 0,0 0 0,-1 0 0,0-1 0,5-10 0,-7 15-984,-5 12-12611</inkml:trace>
</inkml:ink>
</file>

<file path=ppt/ink/ink6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6.531"/>
    </inkml:context>
    <inkml:brush xml:id="br0">
      <inkml:brushProperty name="width" value="0.025" units="cm"/>
      <inkml:brushProperty name="height" value="0.025" units="cm"/>
    </inkml:brush>
  </inkml:definitions>
  <inkml:trace contextRef="#ctx0" brushRef="#br0">1 55 10442,'0'0'14221,"52"-5"-12619,-18-1-289,7-3-544,0 0-449,-3 1-224,-1 0-64,-10 3-512,-8 1-545,-5 4-385,-5 0-992,-5 0-1858</inkml:trace>
</inkml:ink>
</file>

<file path=ppt/ink/ink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7.898"/>
    </inkml:context>
    <inkml:brush xml:id="br0">
      <inkml:brushProperty name="width" value="0.025" units="cm"/>
      <inkml:brushProperty name="height" value="0.025" units="cm"/>
    </inkml:brush>
  </inkml:definitions>
  <inkml:trace contextRef="#ctx0" brushRef="#br0">229 129 9801,'0'0'6865,"-8"-4"-4462,0 0-2026,-1 1 1,0 0-1,0 0 1,0 1-1,0 1 1,0-1-1,0 1 0,0 1 1,-1 0-1,1 0 1,0 1-1,-14 2 1,19-2-292,0 0 0,-1 0 0,1 0 0,0 0 0,0 1 0,0-1 0,0 1 1,0 0-1,0 1 0,0-1 0,0 1 0,1-1 0,0 1 0,-1 0 0,1 0 0,0 1 0,0-1 0,1 1 0,-1-1 1,1 1-1,0 0 0,0 0 0,0 0 0,0 0 0,1 0 0,-1 0 0,1 1 0,0-1 0,0 9 0,1-11-52,0-1 0,0 1 0,0-1 0,0 1 0,0-1 0,1 1 0,-1-1 0,1 1 0,-1-1 0,1 1 0,-1-1 0,1 0 0,0 1 0,0-1-1,0 0 1,0 0 0,0 1 0,0-1 0,0 0 0,0 0 0,0 0 0,0 0 0,1-1 0,-1 1 0,0 0 0,1 0 0,-1-1 0,0 1-1,1-1 1,-1 1 0,1-1 0,-1 0 0,1 1 0,-1-1 0,3 0 0,6 1 100,0 0-1,0-1 1,1-1 0,11-1-1,-3-1-46,0-1 0,-1-1 0,1-1 0,-1 0-1,0-2 1,-1 0 0,29-18 0,-32 18 4,0-2-1,-1 1 1,0-2 0,0 0-1,-1-1 1,-1 0 0,0 0-1,-1-1 1,12-20 0,-20 32-44,-1-1-1,0 0 1,0 0 0,0-1 0,-1 1-1,1 0 1,0 0 0,-1 0 0,1 0-1,-1-1 1,0 1 0,0 0 0,0 0 0,0-1-1,-1-3 1,1 6-44,0 0 1,0-1-1,0 1 0,0 0 1,0 0-1,-1 0 0,1-1 1,0 1-1,0 0 0,0 0 0,-1 0 1,1-1-1,0 1 0,0 0 1,0 0-1,-1 0 0,1 0 1,0 0-1,0 0 0,-1-1 1,1 1-1,0 0 0,-1 0 0,1 0 1,0 0-1,0 0 0,-1 0 1,1 0-1,0 0 0,0 0 1,-1 0-1,1 0 0,0 0 1,0 1-1,-1-1 0,1 0 1,0 0-1,-1 0 0,-16 16-160,6-1 190,2-1-1,0 2 1,1-1-1,0 1 1,2 0-1,0 0 1,0 1-1,2 0 0,0 0 1,1 0-1,0 1 1,1 22-1,2-38-21,0 0-1,0-1 1,0 1-1,1 0 1,-1 0-1,1 0 0,-1-1 1,1 1-1,0 0 1,0-1-1,0 1 1,0-1-1,0 1 1,0-1-1,0 1 1,0-1-1,1 0 1,-1 1-1,0-1 1,1 0-1,-1 0 1,1 0-1,-1 0 1,1 0-1,0 0 0,-1-1 1,1 1-1,0-1 1,0 1-1,-1-1 1,1 1-1,0-1 1,0 0-1,0 0 1,0 0-1,-1 0 1,1 0-1,0 0 1,0-1-1,0 1 1,1-1-1,6 0 54,0-1 1,-1 0-1,1-1 1,-1 0-1,1 0 1,-1 0-1,12-8 1,-1-1-31,-1-1 0,0-1 1,-1-1-1,-1 0 0,0-1 1,-1-1-1,-1 0 0,0-1 1,-2-1-1,0 0 0,-1-1 1,-1 0-1,11-29 0,-45 103-39,18-43 14,0 0 1,1 0-1,0 0 1,1 1-1,0 0 1,1 0-1,0 0 1,-1 16-1,4-27-7,0 0 0,-1 0-1,1 0 1,0 0 0,0 0 0,1 0-1,-1 0 1,0 0 0,0 0 0,0-1-1,0 1 1,1 0 0,-1 0-1,1 0 1,-1 0 0,0 0 0,1-1-1,-1 1 1,1 0 0,0 0 0,-1-1-1,1 1 1,-1 0 0,1-1-1,0 1 1,0-1 0,-1 1 0,1-1-1,0 1 1,0-1 0,0 0 0,0 1-1,1-1 1,1 1-1,0-1 1,0-1-1,0 1 0,0 0 1,0-1-1,0 0 0,0 1 1,0-1-1,-1 0 0,6-3 1,5-2-6,-1-2 0,1 1 1,16-15-1,90-90 4,-118 111-2,-1 1 0,0 0 0,0-1-1,1 1 1,-1 0 0,0-1 0,0 1 0,1 0 0,-1 0-1,0-1 1,1 1 0,-1 0 0,0 0 0,1 0 0,-1 0 0,1-1-1,-1 1 1,0 0 0,1 0 0,-1 0 0,1 0 0,-1 0-1,0 0 1,1 0 0,-1 0 0,1 0 0,-1 0 0,0 0-1,1 0 1,-1 0 0,1 1 0,-1-1 0,0 0 0,1 0 0,-1 0-1,0 1 1,1-1 0,-1 0 0,0 0 0,1 1 0,-1-1-1,0 0 1,0 0 0,1 1 0,-1 0 0,3 25-274,-12 42-670,7-61 719,2-5 268,-1 3-795,0 0 0,0 1 0,0-1 0,1 1 1,0-1-1,1 11 0,-1-15 373,1 1 0,-1-1-1,1 0 1,-1 0 0,1 0 0,0 0 0,0 0 0,-1 0-1,1 0 1,0 0 0,0 0 0,0 0 0,0 0 0,0 0 0,0-1-1,0 1 1,0 0 0,1-1 0,-1 1 0,0-1 0,0 1-1,0-1 1,1 0 0,-1 1 0,0-1 0,1 0 0,-1 0-1,0 0 1,1 0 0,-1 0 0,0 0 0,2-1 0,22 1-5945</inkml:trace>
</inkml:ink>
</file>

<file path=ppt/ink/ink6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7.063"/>
    </inkml:context>
    <inkml:brush xml:id="br0">
      <inkml:brushProperty name="width" value="0.025" units="cm"/>
      <inkml:brushProperty name="height" value="0.025" units="cm"/>
    </inkml:brush>
  </inkml:definitions>
  <inkml:trace contextRef="#ctx0" brushRef="#br0">56 4 5381,'0'0'22138,"-2"11"-20995,-51 239 101,56-266-616,-2 7-181,0 0-1,1 0 1,1 0-1,5-14 1,2 4-489,0 1-1,1 0 1,1 1-1,1 0 1,17-18-1,-24 29 16,0 0 1,0 0-1,0 1 0,1 0 0,0 0 0,0 0 1,0 1-1,0 0 0,1 1 0,-1-1 1,1 2-1,0-1 0,0 1 0,0 0 1,1 0-1,7 1 0,-15 1 0,1 0 0,-1 0 1,0 0-1,0 0 0,0 1 0,0-1 1,0 0-1,1 1 0,-1-1 0,0 1 1,0 0-1,0-1 0,0 1 0,0 0 0,0-1 1,-1 1-1,1 0 0,0 0 0,0 0 1,0 0-1,-1 0 0,1 0 0,0 0 1,-1 0-1,1 0 0,-1 0 0,0 0 0,1 0 1,-1 0-1,0 1 0,1-1 0,-1 0 1,0 0-1,0 2 0,0-1 55,0 0 0,0 0 0,0 0 0,0 0 0,0-1 0,0 1 0,-1 0 0,1 0 0,-1 0 0,0 0 0,1-1 0,-1 1 0,0 0 0,0-1 0,0 1 1,0 0-1,0-1 0,0 1 0,0-1 0,-1 0 0,-1 3 0,-5-1 63,1 1 0,-1-1 1,0 0-1,0-1 0,0 1 1,-11 0-1,15-2-70,1 0-1,0-1 1,0 1-1,-1-1 1,1 0-1,0 0 1,0 0 0,-1-1-1,1 1 1,0-1-1,0 0 1,0 0 0,0 0-1,-1 0 1,1 0-1,1-1 1,-1 1-1,-4-4 1,6 5-121,1 0 0,-1-1 0,1 1 0,0 0 0,-1-1 0,1 1 0,-1-1-1,1 1 1,0-1 0,-1 1 0,1-1 0,0 1 0,-1-1 0,1 1 0,0-1 0,0 1 0,0-1 0,-1 1 0,1-1 0,0 0 0,0 1 0,0-1 0,0 1-1,0-1 1,0 0 0,0 1 0,0-1 0,0 1 0,0-1 0,1 0 0,-1 1 0,0-1 0,0 1 0,1-1 0,-1 1 0,0-1 0,0 1 0,1-1 0,-1 1-1,1-1 1,-1 1 0,1-1 0,23-10-8559,0 4-1569</inkml:trace>
</inkml:ink>
</file>

<file path=ppt/ink/ink6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7.579"/>
    </inkml:context>
    <inkml:brush xml:id="br0">
      <inkml:brushProperty name="width" value="0.025" units="cm"/>
      <inkml:brushProperty name="height" value="0.025" units="cm"/>
    </inkml:brush>
  </inkml:definitions>
  <inkml:trace contextRef="#ctx0" brushRef="#br0">1 1 19603,'0'0'13164,"52"46"-19026,-39-48-1056,-2-9-5061</inkml:trace>
</inkml:ink>
</file>

<file path=ppt/ink/ink6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7.926"/>
    </inkml:context>
    <inkml:brush xml:id="br0">
      <inkml:brushProperty name="width" value="0.025" units="cm"/>
      <inkml:brushProperty name="height" value="0.025" units="cm"/>
    </inkml:brush>
  </inkml:definitions>
  <inkml:trace contextRef="#ctx0" brushRef="#br0">158 24 18802,'0'0'12614,"3"-5"-12352,2-9-281,-10 9 90,-28 19 248,-45 37 378,72-46-694,0 0 1,0 0 0,1 1 0,-1 0 0,1 0 0,-6 9-1,10-14-3,1 0 0,-1 0 0,1 0 0,-1 0 0,1 0 0,0 0-1,-1 0 1,1 0 0,0 0 0,0 0 0,0 0 0,0 0 0,0 0 0,0 0 0,0 0-1,0 0 1,0 1 0,0-1 0,0 0 0,1 0 0,0 1 0,0 0 0,0-1-1,0 0 1,1 0 0,-1 0 0,1 0 0,-1 0 0,0 0 0,1 0-1,0 0 1,-1 0 0,1-1 0,0 1 0,-1-1 0,1 1 0,0-1-1,-1 0 1,1 0 0,2 0 0,34 4-2105,0-1 1,0-3-1,53-5 0,-71-1-3100,-3 0-2151</inkml:trace>
</inkml:ink>
</file>

<file path=ppt/ink/ink6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08.273"/>
    </inkml:context>
    <inkml:brush xml:id="br0">
      <inkml:brushProperty name="width" value="0.025" units="cm"/>
      <inkml:brushProperty name="height" value="0.025" units="cm"/>
    </inkml:brush>
  </inkml:definitions>
  <inkml:trace contextRef="#ctx0" brushRef="#br0">159 1 8776,'0'0'17585,"9"2"-16245,3 2-1116,-1 0 1,1 1 0,-1 0-1,0 1 1,0 0 0,0 1-1,-1 0 1,0 0-1,-1 1 1,15 16 0,-20-20-212,0 1 1,0 0-1,0-1 1,-1 1 0,0 1-1,0-1 1,0 0-1,-1 1 1,0 0-1,0-1 1,0 1 0,-1 0-1,0 0 1,0 0-1,0 0 1,-1 0 0,0 0-1,0 0 1,0 0-1,-1 0 1,0 0 0,0 0-1,-1 0 1,1 0-1,-5 9 1,-5 6 38,-1 0 0,-1 0 1,-1-2-1,-1 1 0,-17 17 0,-94 83-4022,73-76-2543,2-7-6635</inkml:trace>
</inkml:ink>
</file>

<file path=ppt/ink/ink6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21.328"/>
    </inkml:context>
    <inkml:brush xml:id="br0">
      <inkml:brushProperty name="width" value="0.025" units="cm"/>
      <inkml:brushProperty name="height" value="0.025" units="cm"/>
    </inkml:brush>
  </inkml:definitions>
  <inkml:trace contextRef="#ctx0" brushRef="#br0">216 221 16015,'-2'-2'6427,"-12"-9"-4451,8 10-1827,0 0 1,0 0-1,0 1 1,0 0-1,0 0 1,0 0-1,0 1 1,1 0-1,-1 0 1,0 0 0,0 1-1,0 0 1,1 0-1,-1 0 1,1 1-1,0 0 1,-1 0-1,1 0 1,1 0-1,-7 6 1,7-5-72,0-1 0,1 1-1,-1-1 1,1 1 0,0 0 0,0 0 0,0 1 0,0-1 0,1 0 0,0 1 0,0 0 0,0 0-1,0-1 1,1 1 0,0 0 0,0 0 0,0 0 0,0 1 0,1-1 0,0 0 0,0 0 0,1 0-1,-1 0 1,2 6 0,-1-10-56,0 1 0,0-1 0,0 0 0,0 1 0,1-1 0,-1 0-1,0 0 1,1 0 0,-1 0 0,0 0 0,1-1 0,-1 1 0,1 0 0,-1-1-1,1 1 1,0-1 0,-1 1 0,1-1 0,0 0 0,-1 1 0,1-1 0,0 0-1,-1 0 1,1 0 0,0-1 0,2 1 0,46-9 370,-37 4-341,0-2 1,-1 1-1,0-2 1,0 1 0,0-2-1,-1 1 1,-1-2-1,0 1 1,0-2 0,0 1-1,9-15 1,-13 17-29,-1 1 0,0-1 0,0-1 0,0 1 1,-1-1-1,0 0 0,-1 0 0,0 0 0,0 0 0,-1-1 0,0 1 0,-1-1 1,0 1-1,0-1 0,-1 1 0,-1-1 0,-1-12 0,1 18-12,-1-1-1,0 1 1,0 0 0,0 0-1,-1 0 1,1 0 0,-1 1-1,0-1 1,0 1 0,0 0-1,-1 0 1,1 0-1,-1 0 1,0 0 0,1 1-1,-1-1 1,0 1 0,0 0-1,-1 0 1,1 1 0,0-1-1,-1 1 1,1 0-1,-6 0 1,-11-3 7,0 1-1,0 2 1,-36 0-1,49 2 17,0 0 0,-1 1 0,1-1 0,1 2 0,-1-1 0,0 1 0,-8 4 0,14-6-154,0 0-1,0 0 1,0-1 0,0 2 0,0-1-1,0 0 1,0 0 0,0 0 0,1 1-1,-1-1 1,1 1 0,-1 0 0,1-1-1,-1 1 1,1 0 0,0 0 0,0 0-1,0 0 1,0 0 0,0 0 0,0 0-1,1 0 1,-1 0 0,1 0 0,-1 0-1,1 0 1,0 1 0,0-1 0,0 0-1,0 0 1,1 3 0,0-3-439,0 0-1,1-1 1,-1 1 0,1-1-1,-1 1 1,1-1 0,0 0 0,0 0-1,-1 0 1,1 0 0,0 0 0,0 0-1,0 0 1,0-1 0,0 1 0,0-1-1,0 1 1,0-1 0,3 0 0,-2 1-572,19 2-6892</inkml:trace>
</inkml:ink>
</file>

<file path=ppt/ink/ink6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22.164"/>
    </inkml:context>
    <inkml:brush xml:id="br0">
      <inkml:brushProperty name="width" value="0.025" units="cm"/>
      <inkml:brushProperty name="height" value="0.025" units="cm"/>
    </inkml:brush>
  </inkml:definitions>
  <inkml:trace contextRef="#ctx0" brushRef="#br0">163 18 17296,'0'0'12086,"-8"9"-11552,-9 10-214,1 1-1,-16 25 1,27-36-250,0 0 0,0 0 0,1 0 0,0 0 0,0 1 0,1-1 1,1 1-1,-1 0 0,2 0 0,-2 13 0,4-22-59,-1 1-1,0-1 1,1 1-1,-1-1 1,1 1 0,-1-1-1,1 0 1,0 1 0,0-1-1,0 0 1,0 1 0,0-1-1,0 0 1,0 0 0,0 0-1,0 0 1,0 0-1,1 0 1,-1 0 0,0 0-1,1 0 1,-1-1 0,0 1-1,1-1 1,-1 1 0,1-1-1,-1 1 1,1-1-1,-1 0 1,1 0 0,0 0-1,-1 0 1,1 0 0,-1 0-1,1 0 1,2-1 0,4 1 16,0-1 1,0 0 0,-1 0-1,1-1 1,0 0 0,10-4-1,-2-3-45,0-1 1,0 0-1,-1-1 0,0-1 0,-1 0 0,-1-1 1,0-1-1,0 0 0,-1 0 0,-1-1 0,-1-1 1,0 0-1,-1 0 0,8-19 0,-13 13-16,-4 22 29,0-1 0,0 1 1,0 0-1,0 0 0,0-1 0,-1 1 1,1 0-1,0 0 0,0-1 0,0 1 1,-1 0-1,1 0 0,0 0 1,0-1-1,-1 1 0,1 0 0,0 0 1,0 0-1,-1 0 0,1 0 0,0 0 1,-1 0-1,1-1 0,0 1 0,0 0 1,-1 0-1,1 0 0,0 0 0,-1 0 1,1 0-1,0 0 0,-1 0 0,1 1 1,0-1-1,-1 0 0,-2 1-6,1 0 0,-1 0 0,0 1 0,0-1 0,1 1 0,-1 0 0,1-1 1,0 1-1,0 0 0,-4 5 0,-27 35 188,3 2 1,-27 51 0,32-51 19,-1-2 1,-52 63 0,64-87-198,9-12 0,0 0 0,0 0 0,0 0 0,-1 0 0,0-1 0,0 0 0,0 0 0,-9 5 0,14-10 0,1-1 1,0 1-1,-1-1 0,1 1 1,0-1-1,0 1 0,0-1 1,0 1-1,-1-1 0,1 0 1,0 1-1,0-1 0,0 1 1,0-1-1,0 1 0,0-1 1,0 0-1,1 1 0,-1-1 1,0 1-1,0-1 0,0 1 1,0-1-1,1 1 0,-1-1 1,0 1-1,1-1 0,-1 1 1,0-1-1,1 1 0,0-1 1,9-22-55,-2 12-308,1 0 0,0 0 0,16-14 0,-22 22 286,1 0 0,0 0 0,0 0 0,0 1 0,0 0 0,0-1 0,0 1 0,1 1 0,-1-1 0,1 1-1,-1-1 1,1 1 0,-1 1 0,7-1 0,-10 1 75,0 1-1,-1-1 1,1 1-1,0-1 1,0 1 0,-1 0-1,1 0 1,-1-1-1,1 1 1,-1 0-1,1 0 1,-1 0-1,1 0 1,-1-1 0,0 1-1,1 0 1,-1 0-1,0 0 1,0 0-1,0 0 1,0 0-1,1 0 1,-2 0 0,1 0-1,0 0 1,0 0-1,0 0 1,0 0-1,0 0 1,-1 0-1,1-1 1,-1 2 0,-8 41 682,8-38-557,0-4-98,1 0 0,0 0 0,-1 0 0,1 0 0,0 0 0,-1 0 0,1 0 0,0 0 0,0 1 0,0-1 0,0 0 0,0 0 0,0 0 0,0 0 0,0 0 0,1 0 0,-1 0 0,0 1 0,1-1 0,-1 0 0,1 0 0,-1 0 0,1 0 0,-1 0 0,1 0 0,0-1 0,-1 1-1,1 0 1,0 0 0,0 0 0,0-1 0,-1 1 0,1 0 0,0-1 0,0 1 0,0-1 0,0 1 0,2 0 0,1-1 60,0 1 0,0-1 0,1 0 1,-1 0-1,0 0 0,1-1 0,-1 1 0,0-1 0,6-2 0,3-1-375,-1 0 0,-1-1 0,1 0-1,-1-1 1,19-12 0,-26 13-3200,-3 1-1681</inkml:trace>
</inkml:ink>
</file>

<file path=ppt/ink/ink6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22.524"/>
    </inkml:context>
    <inkml:brush xml:id="br0">
      <inkml:brushProperty name="width" value="0.025" units="cm"/>
      <inkml:brushProperty name="height" value="0.025" units="cm"/>
    </inkml:brush>
  </inkml:definitions>
  <inkml:trace contextRef="#ctx0" brushRef="#br0">1 43 14606,'0'0'9523,"12"3"-7425,23 4-1196,1-2-1,-1-1 0,1-1 1,0-3-1,48-4 0,193-35-993,-176 22-926,-99 17 705,31-4 176,-17 4-2270,-9 5-5904,-7 1 1958</inkml:trace>
</inkml:ink>
</file>

<file path=ppt/ink/ink6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24.375"/>
    </inkml:context>
    <inkml:brush xml:id="br0">
      <inkml:brushProperty name="width" value="0.025" units="cm"/>
      <inkml:brushProperty name="height" value="0.025" units="cm"/>
    </inkml:brush>
  </inkml:definitions>
  <inkml:trace contextRef="#ctx0" brushRef="#br0">135 223 12204,'0'0'12518,"8"-8"-11311,23-28-279,-31 36-884,1 0-1,-1 0 1,0 0 0,0-1-1,1 1 1,-1 0-1,0 0 1,0-1-1,1 1 1,-1 0-1,0-1 1,0 1-1,0 0 1,0-1-1,0 1 1,1 0-1,-1-1 1,0 1 0,0 0-1,0-1 1,0 1-1,0 0 1,0-1-1,0 1 1,0 0-1,0-1 1,0 1-1,0-1 1,-1 1-1,1 0 1,0-1-1,0 1 1,0 0-1,0-1 1,0 1 0,-1 0-1,1 0 1,0-1-1,-17-4 447,-17 7-361,27 0-104,0 0-1,0 1 0,1 0 1,-1 0-1,1 0 0,-1 1 1,1 0-1,0 0 0,1 1 0,-1 0 1,1 0-1,0 0 0,0 0 1,0 1-1,1 0 0,0 0 1,0 0-1,0 0 0,1 1 1,0-1-1,1 1 0,-1 0 1,1 0-1,0 0 0,1 0 1,-2 12-1,3-18-14,0 0 1,1 0 0,-1-1-1,0 1 1,0 0-1,1 0 1,-1 0-1,0 0 1,1-1 0,-1 1-1,0 0 1,1 0-1,-1-1 1,1 1-1,0 0 1,-1-1 0,1 1-1,-1 0 1,1-1-1,0 1 1,0-1-1,-1 1 1,1-1 0,0 0-1,0 1 1,1 0-1,29 1 209,-23-3-175,-1 0 1,1-1 0,-1 0 0,0 0-1,1-1 1,6-3 0,-2-1 7,0-2 0,0 1 0,-1-1 0,0-1 0,-1 0 1,0-1-1,14-18 0,-20 22 3,1 1 1,-1-1-1,0 0 0,-1-1 1,1 1-1,-1-1 0,-1 1 1,1-1-1,-2 0 0,1 0 1,-1 0-1,0 0 0,0 0 1,-1 0-1,-1-9 0,0 12-44,-1 1 0,1-1 0,-1 1 0,0 0 0,-1 0 0,1 0 0,0 0 0,-1 0-1,0 0 1,0 1 0,0-1 0,-1 1 0,1 0 0,-1 0 0,1 0 0,-1 1 0,0-1 0,0 1 0,-1 0 0,-6-3-1,3 1-64,-1 1 0,1 0-1,-1 0 1,0 1-1,0 0 1,0 1 0,0 0-1,-1 0 1,-14 1-1,22 1-89,0 0 0,0-1-1,1 1 1,-1 0 0,0 0-1,0 0 1,1 0-1,-1 0 1,0 0 0,1 1-1,-1-1 1,1 0 0,0 1-1,-1-1 1,1 1 0,0 0-1,0-1 1,0 1 0,0 0-1,0 0 1,1 0 0,-1-1-1,0 1 1,1 0 0,-1 0-1,1 0 1,0 0 0,0 4-1,-1-2-576,1 0 0,-1 0 0,1 0 0,1 0 0,-1 1 0,1-1 0,-1 0 0,1 0 0,0 0 0,0 0 0,1-1 0,-1 1 0,5 7 0,13 9-5103</inkml:trace>
</inkml:ink>
</file>

<file path=ppt/ink/ink6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24.721"/>
    </inkml:context>
    <inkml:brush xml:id="br0">
      <inkml:brushProperty name="width" value="0.025" units="cm"/>
      <inkml:brushProperty name="height" value="0.025" units="cm"/>
    </inkml:brush>
  </inkml:definitions>
  <inkml:trace contextRef="#ctx0" brushRef="#br0">236 1 14253,'0'0'13832,"-8"1"-12791,-8 3-760,0 1 1,0 0-1,0 1 0,1 1 0,0 1 0,-15 9 1,21-11-133,-1 0 0,1 1 0,1-1 0,-1 2 0,1-1 0,0 1 0,1 0 1,0 1-1,0 0 0,-10 18 0,16-26-148,0 1 0,1-1 1,-1 0-1,1 0 0,0 0 0,-1 0 0,1 0 1,0 0-1,0 1 0,-1-1 0,1 0 0,0 0 1,0 0-1,0 1 0,1-1 0,-1 0 0,0 0 1,0 0-1,1 0 0,-1 0 0,0 1 0,1-1 0,-1 0 1,1 0-1,0 0 0,-1 0 0,1 0 0,0 0 1,-1 0-1,1-1 0,0 1 0,0 0 0,0 0 1,0 0-1,0-1 0,0 1 0,0-1 0,0 1 1,0-1-1,0 1 0,0-1 0,1 1 0,-1-1 1,0 0-1,0 0 0,0 0 0,3 0 0,7 2-161,1-1-1,0-1 0,23-2 1,-20 1-376,4 0-1449,1-1 1,-1-2-1,25-6 1,9-5-6446</inkml:trace>
</inkml:ink>
</file>

<file path=ppt/ink/ink6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2:34.441"/>
    </inkml:context>
    <inkml:brush xml:id="br0">
      <inkml:brushProperty name="width" value="0.025" units="cm"/>
      <inkml:brushProperty name="height" value="0.025" units="cm"/>
    </inkml:brush>
  </inkml:definitions>
  <inkml:trace contextRef="#ctx0" brushRef="#br0">0 46 14189,'0'0'7463,"53"-41"-7078,-25 38 95,5 2-255,1 1-33,2 0-160,3 0-32,0 4-897,-2-4-1858,-2 0-4323</inkml:trace>
</inkml:ink>
</file>

<file path=ppt/ink/ink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8.241"/>
    </inkml:context>
    <inkml:brush xml:id="br0">
      <inkml:brushProperty name="width" value="0.025" units="cm"/>
      <inkml:brushProperty name="height" value="0.025" units="cm"/>
    </inkml:brush>
  </inkml:definitions>
  <inkml:trace contextRef="#ctx0" brushRef="#br0">132 69 11050,'5'-9'4960,"0"1"-3467,9-15 723,-9 0 2066,-5 23-4199,-1-1-1,1 1 0,0 0 0,0 0 0,0-1 0,0 1 0,0 0 0,0 0 1,-1-1-1,1 1 0,0 0 0,0 0 0,0 0 0,-1-1 0,1 1 1,0 0-1,0 0 0,-1 0 0,1 0 0,0 0 0,0-1 0,-1 1 1,1 0-1,0 0 0,0 0 0,-1 0 0,1 0 0,0 0 0,-1 0 1,1 0-1,0 0 0,0 0 0,-1 0 0,1 0 0,0 0 0,0 0 0,-1 0 1,1 0-1,0 0 0,-1 1 0,1-1 0,0 0 0,0 0 0,-1 0 1,1 0-1,0 0 0,0 1 0,-1-1 0,-13 8 15,-24 29 4,36-34-100,0-1 0,0 1 0,1-1 0,-1 1 0,1 0 0,-1 0 0,1-1 0,0 1 0,0 0 0,0 0 0,0 0 0,1 0 0,-1 0 0,1 1 0,0 3 0,2-5-23,1 0 1,-1 0-1,1 0 0,0 0 0,-1-1 0,1 1 1,0-1-1,0 0 0,0 0 0,0 0 1,0 0-1,0 0 0,0 0 0,0-1 1,7 1-1,10 3-9,-13-1 13,63 26-361,-68-28 386,1 1 0,-1-1 0,1 0 1,-1 1-1,0-1 0,1 1 0,-1 0 1,0 0-1,0 0 0,-1 0 0,1 0 0,0 0 1,0 0-1,-1 1 0,0-1 0,1 0 0,-1 1 1,0 0-1,0-1 0,0 1 0,-1-1 0,1 1 1,0 3-1,-2-4 39,0 0 1,0 0-1,0 0 0,0 0 1,0 0-1,0 0 1,0 0-1,0-1 0,-1 1 1,1 0-1,-1-1 0,0 1 1,1-1-1,-1 0 1,0 0-1,0 1 0,1-1 1,-1 0-1,0 0 1,-4 1-1,-47 16 60,48-17-86,-14 5-91,-1-1 0,-1-2 0,-24 3 0,0-8-4445,19-3-3502</inkml:trace>
</inkml:ink>
</file>

<file path=ppt/ink/ink6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25.062"/>
    </inkml:context>
    <inkml:brush xml:id="br0">
      <inkml:brushProperty name="width" value="0.025" units="cm"/>
      <inkml:brushProperty name="height" value="0.025" units="cm"/>
    </inkml:brush>
  </inkml:definitions>
  <inkml:trace contextRef="#ctx0" brushRef="#br0">1 0 19859,'0'0'10057,"83"18"-9993,-42-18-448,1 0-1698,-4-5-2018,-5 1-2274,-10-2-5861</inkml:trace>
</inkml:ink>
</file>

<file path=ppt/ink/ink6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1:25.404"/>
    </inkml:context>
    <inkml:brush xml:id="br0">
      <inkml:brushProperty name="width" value="0.025" units="cm"/>
      <inkml:brushProperty name="height" value="0.025" units="cm"/>
    </inkml:brush>
  </inkml:definitions>
  <inkml:trace contextRef="#ctx0" brushRef="#br0">1 1 18321,'0'0'7656,"71"17"-7464,-30-17-288,7 0-2114,-4-4-1762,-1-5-3683</inkml:trace>
</inkml:ink>
</file>

<file path=ppt/ink/ink6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2:37.126"/>
    </inkml:context>
    <inkml:brush xml:id="br0">
      <inkml:brushProperty name="width" value="0.025" units="cm"/>
      <inkml:brushProperty name="height" value="0.025" units="cm"/>
    </inkml:brush>
  </inkml:definitions>
  <inkml:trace contextRef="#ctx0" brushRef="#br0">9 251 6182,'0'0'12839,"-2"9"-11435,-4 24-128,6-32-1196,0-1 0,0 1 0,0-1 1,1 1-1,-1-1 0,0 1 1,0-1-1,1 1 0,-1-1 1,0 1-1,1-1 0,-1 1 0,0-1 1,1 1-1,-1-1 0,1 1 1,-1-1-1,1 0 0,-1 1 0,0-1 1,1 0-1,0 0 0,-1 1 1,1-1-1,-1 0 0,1 0 1,-1 0-1,1 0 0,-1 1 0,1-1 1,0 0-1,-1 0 0,1 0 1,-1 0-1,1 0 0,-1-1 1,1 1-1,0 0 0,-1 0 0,1 0 1,-1 0-1,2-1 0,25-5 2057,0-8-1724,0-1-1,-1-1 1,-1-1 0,-1-1 0,23-22 0,-6 6-328,22-22-176,-38 33-96,1 1 1,29-19-1,-55 41 183,0 0 1,-1 0-1,1 1 1,0-1-1,0 0 1,0 0-1,0 0 1,0 1-1,0-1 0,0 0 1,0 0-1,0 0 1,0 1-1,0-1 1,0 0-1,0 0 1,0 0-1,0 1 0,0-1 1,0 0-1,0 0 1,0 0-1,1 1 1,-1-1-1,0 0 1,0 0-1,0 0 0,0 1 1,0-1-1,0 0 1,1 0-1,-1 0 1,0 0-1,0 0 1,0 0-1,1 1 0,-1-1 1,0 0-1,0 0 1,0 0-1,0 0 1,1 0-1,-1 0 1,0 0-1,0 0 0,1 0 1,-1 0-1,0 0 1,0 0-1,0 0 1,1 0-1,-1 0 1,0 0-1,0 0 0,0 0 1,1 0-1,-1 0 1,0 0-1,0 0 1,0 0-1,1-1 1,-1 1-1,0 0 0,0 0 1,0 0-1,0 0 1,1-1-1,-6 18-117,-10 16 344,-22 38-1,20-40-65,-18 42 0,31-62-186,0 1-1,1 0 1,0 0-1,0 0 1,2 0-1,-1 0 1,2 20-1,0-29-158,0-1-1,0 0 1,0 0-1,0 1 0,1-1 1,-1 0-1,1 0 1,0 1-1,-1-1 1,1 0-1,0 0 1,0 0-1,1 0 1,-1 0-1,0 0 1,4 3-1,-4-4-543,1 0 0,0 0 0,0 1 0,0-2 0,0 1 0,0 0-1,0 0 1,0 0 0,0-1 0,0 1 0,4-1 0,17 1-12251</inkml:trace>
</inkml:ink>
</file>

<file path=ppt/ink/ink6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16.615"/>
    </inkml:context>
    <inkml:brush xml:id="br0">
      <inkml:brushProperty name="width" value="0.025" units="cm"/>
      <inkml:brushProperty name="height" value="0.025" units="cm"/>
    </inkml:brush>
  </inkml:definitions>
  <inkml:trace contextRef="#ctx0" brushRef="#br0">0 21 6694,'0'0'18834,"69"-15"-17937,-45 14-481,1-1-223,1 0-129,-1 2 0,-1 0-545,-1 0-1280,-3 0-1571,-4 0-3650</inkml:trace>
</inkml:ink>
</file>

<file path=ppt/ink/ink6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17.675"/>
    </inkml:context>
    <inkml:brush xml:id="br0">
      <inkml:brushProperty name="width" value="0.025" units="cm"/>
      <inkml:brushProperty name="height" value="0.025" units="cm"/>
    </inkml:brush>
  </inkml:definitions>
  <inkml:trace contextRef="#ctx0" brushRef="#br0">0 1 16239,'0'0'9193,"49"14"-8296,-11-14-385,3 0-319,6 0-129,-8 0-1794,-6 3-1857,-9-2-3332</inkml:trace>
</inkml:ink>
</file>

<file path=ppt/ink/ink6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18.492"/>
    </inkml:context>
    <inkml:brush xml:id="br0">
      <inkml:brushProperty name="width" value="0.025" units="cm"/>
      <inkml:brushProperty name="height" value="0.025" units="cm"/>
    </inkml:brush>
  </inkml:definitions>
  <inkml:trace contextRef="#ctx0" brushRef="#br0">0 252 12492,'0'0'12641,"13"-8"-11525,322-230 149,-334 238-1273,-1-1-1,0 1 1,0 0 0,0 0 0,0-1-1,0 1 1,0 0 0,0 0-1,1-1 1,-1 1 0,0 0-1,0 0 1,0-1 0,1 1 0,-1 0-1,0 0 1,0 0 0,1-1-1,-1 1 1,0 0 0,0 0-1,1 0 1,-1 0 0,0 0 0,1 0-1,-1 0 1,0-1 0,0 1-1,1 0 1,-1 0 0,0 0-1,1 0 1,-1 0 0,0 0 0,0 1-1,1-1 1,-1 0 0,0 0-1,1 0 1,-1 0 0,0 0-1,0 0 1,1 0 0,-1 1 0,0-1-1,0 0 1,1 0 0,-6 20-67,-25 44 358,21-45-200,4-9-157,-31 76 698,33-79-789,1 0 0,0 0 0,1 1 0,0-1 0,0 0 0,0 0 0,1 1 0,0-1 0,0 1 0,2 8 0,2-12-3172,0-4-1794</inkml:trace>
</inkml:ink>
</file>

<file path=ppt/ink/ink6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18.824"/>
    </inkml:context>
    <inkml:brush xml:id="br0">
      <inkml:brushProperty name="width" value="0.025" units="cm"/>
      <inkml:brushProperty name="height" value="0.025" units="cm"/>
    </inkml:brush>
  </inkml:definitions>
  <inkml:trace contextRef="#ctx0" brushRef="#br0">0 23 11755,'0'0'9033,"79"4"-7272,-30-4-127,16 0-577,4-7-320,8 1-353,-3 1-288,-7 0-96,-9 3-737,-13 0-576,-14 2-961,-9 0 160,-4 0-513,-7 0-2273,-1 0-5190</inkml:trace>
</inkml:ink>
</file>

<file path=ppt/ink/ink6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0.279"/>
    </inkml:context>
    <inkml:brush xml:id="br0">
      <inkml:brushProperty name="width" value="0.025" units="cm"/>
      <inkml:brushProperty name="height" value="0.025" units="cm"/>
    </inkml:brush>
  </inkml:definitions>
  <inkml:trace contextRef="#ctx0" brushRef="#br0">1 35 11851,'0'0'15919,"7"6"-15673,-2-2-191,-2-3-30,-1 1 1,1 0-1,-1 0 1,0 0-1,0 0 1,0 0-1,0 0 1,0 1-1,0-1 1,-1 1-1,1-1 1,-1 1-1,0 0 1,0-1-1,0 1 1,0 0-1,0 0 1,0 4-1,-1-6 13,0-1-1,0 1 1,0 0 0,1 0 0,-1 0-1,0-1 1,0 1 0,0 0 0,1 0-1,-1 0 1,0-1 0,1 1 0,-1 0-1,1-1 1,-1 1 0,0 0 0,1-1-1,0 1 1,-1 0 0,1-1 0,-1 1-1,1-1 1,0 1 0,-1-1-1,1 0 1,0 1 0,0-1 0,-1 1-1,1-1 1,1 0 0,0 0 30,0 0 0,0 0 1,0 0-1,0 0 0,0-1 0,0 1 1,-1-1-1,1 0 0,0 1 0,0-1 0,0 0 1,2-1-1,49-39 662,-49 37-757,10-11 64,-11 11-35,0 0 1,1 1-1,-1-1 1,1 1-1,0-1 1,0 1-1,0 0 1,0 0-1,0 1 1,9-4-1,-13 39-82,-10-1 214,8-25-113,-1-1-1,1 1 0,1 0 1,-1 0-1,0 11 0,3-18-11,-1 1 1,0-1-1,0 1 0,1-1 0,-1 1 1,0-1-1,1 0 0,-1 1 0,0-1 1,1 0-1,-1 1 0,1-1 0,-1 0 1,1 0-1,-1 1 0,1-1 0,-1 0 1,1 0-1,-1 0 0,1 0 0,-1 1 1,1-1-1,-1 0 0,1 0 0,-1 0 1,1 0-1,-1 0 0,1 0 0,-1-1 1,1 1-1,-1 0 0,1 0 0,-1 0 1,1 0-1,-1-1 0,1 1 0,-1 0 1,1 0-1,-1-1 0,0 1 0,1 0 1,-1-1-1,1 1 0,-1 0 0,1-2 0,23-12 452,-4-1-241,-4 4-219,-1-1-1,-1 0 1,0-1 0,-1-1 0,14-17 0,-26 30-362,-1 0 1860</inkml:trace>
</inkml:ink>
</file>

<file path=ppt/ink/ink6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0.762"/>
    </inkml:context>
    <inkml:brush xml:id="br0">
      <inkml:brushProperty name="width" value="0.025" units="cm"/>
      <inkml:brushProperty name="height" value="0.025" units="cm"/>
    </inkml:brush>
  </inkml:definitions>
  <inkml:trace contextRef="#ctx0" brushRef="#br0">0 28 11531,'0'0'15027,"11"1"-13815,40-2 904,98-11 0,-56 1-4577,-46 8-2332,-1 2-3283</inkml:trace>
</inkml:ink>
</file>

<file path=ppt/ink/ink6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1.374"/>
    </inkml:context>
    <inkml:brush xml:id="br0">
      <inkml:brushProperty name="width" value="0.025" units="cm"/>
      <inkml:brushProperty name="height" value="0.025" units="cm"/>
    </inkml:brush>
  </inkml:definitions>
  <inkml:trace contextRef="#ctx0" brushRef="#br0">57 24 16720,'0'0'11419,"2"11"-10651,-1 8-652,-1 0 0,-1 0 0,0 0 0,-2 0 0,0 0 0,-7 21 0,-7 25-92,-2 4-117,13-52 737,7-22 852,8-37-1301,2 1 1,2 0-1,2 1 1,25-50-1,-37 84-195,1 1 0,-1-1 0,1 1 0,1 0 0,-1 0 0,1 0 0,0 0 0,0 1 0,0 0 0,0 0 0,1 0 0,0 1 0,-1 0 0,1 0 0,1 0 0,-1 1 0,0 0 0,1 0 0,-1 1 0,1-1 0,-1 2 0,1-1 0,-1 1 0,1-1 0,0 2 0,-1-1 0,1 1 0,8 2 0,-13-3 0,0 0 0,0 0 0,0 1 0,0-1 0,0 1 0,-1-1 0,1 1 0,0 0 0,0-1 0,0 1 0,0 0 0,-1 0 0,1 1 0,0-1 0,-1 0 0,1 1 0,-1-1 0,1 0 0,-1 1 0,0 0 0,0-1 0,0 1 0,0 0 0,0-1 0,0 1 0,0 0 0,0 0 0,-1 0 0,1 0 0,-1 0 0,1 0 0,-1 0 0,0 0 0,0 0 0,0 0 0,0 3 0,-1-2 0,1 1 0,-1-1 0,0 0 0,0 0 0,0 0 0,-1 0 0,1 0 0,-1 0 0,0 0 0,0 0 0,0-1 0,0 1 0,0-1 0,0 1 0,-1-1 0,1 0 0,-1 0 0,1 0 0,-1 0 0,0-1 0,-6 3 0,-1-1-132,0 0 0,-1-1 0,0 0 0,1-1 0,-1-1 0,-17 0 0,26 0 43,-1 0-1,1 0 0,-1-1 0,1 1 1,-1-1-1,1 0 0,0 0 0,-1 1 0,1-1 1,0-1-1,-1 1 0,1 0 0,0-1 1,-3-2-1,4 3 15,1 0-1,-1 0 1,0-1 0,1 1 0,-1-1-1,1 1 1,0 0 0,-1-1-1,1 1 1,0-1 0,0 1 0,0-1-1,0 1 1,0-1 0,0 1 0,0 0-1,0-1 1,1 1 0,-1-1 0,1 1-1,-1-1 1,1 1 0,-1 0 0,1-1-1,0 1 1,0 0 0,1-2 0,13-15-7970,8-3-7752</inkml:trace>
</inkml:ink>
</file>

<file path=ppt/ink/ink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8.894"/>
    </inkml:context>
    <inkml:brush xml:id="br0">
      <inkml:brushProperty name="width" value="0.025" units="cm"/>
      <inkml:brushProperty name="height" value="0.025" units="cm"/>
    </inkml:brush>
  </inkml:definitions>
  <inkml:trace contextRef="#ctx0" brushRef="#br0">108 194 14157,'8'-10'1890,"-2"3"-1759,46-65 4119,-50 68-3838,1 0 0,0-1 0,-1 1 0,0-1 0,0 0 0,0 0 1,-1 0-1,0 0 0,0 0 0,0 0 0,0 0 0,-1 0 0,0 0 1,0 0-1,0-1 0,-1-4 0,0 8-339,0 1 0,0 0-1,0 0 1,0 0 0,0 0 0,0 0 0,0 0 0,-1 0-1,1 0 1,0 0 0,0 0 0,-1 1 0,1-1-1,-1 0 1,1 1 0,0 0 0,-1-1 0,1 1 0,-1 0-1,1-1 1,-1 1 0,1 0 0,-1 0 0,1 0 0,-1 1-1,1-1 1,-1 0 0,1 0 0,-1 1 0,1-1-1,-3 2 1,-3 0-47,0 0 1,0 0-1,0 1 0,1 0 0,-11 6 1,9-4-36,1 1 1,-1 0 0,1 1 0,0-1 0,1 1 0,0 1 0,0-1-1,0 1 1,1 0 0,0 1 0,1-1 0,0 1 0,0 0 0,0 0-1,2 0 1,-1 0 0,1 1 0,-1 9 0,3-17-29,0 0 0,0-1 0,0 1 0,0 0 0,0-1 0,0 1 1,1 0-1,-1-1 0,1 1 0,-1-1 0,1 1 0,0-1 0,0 1 0,0-1 0,-1 0 1,1 1-1,0-1 0,1 0 0,-1 1 0,0-1 0,0 0 0,0 0 0,2 1 0,1 0-31,0 0-1,-1-1 1,1 1-1,0-1 1,0 0-1,0 0 0,0 0 1,0-1-1,5 1 1,9-1-56,0 0 0,-1-1 1,26-6-1,-35 5-6,0 1 0,1-1 1,-1 2-1,0-1 0,1 1 1,-1 0-1,1 1 0,11 2 0,-16-1 54,0-1 0,0 1 0,0 0-1,-1 0 1,1 0 0,-1 1 0,1-1 0,-1 1-1,0 0 1,0 0 0,0 0 0,-1 0-1,1 1 1,-1-1 0,1 1 0,-1-1 0,0 1-1,2 6 1,5 16 86,-2-1 0,0 1 0,-2 0 1,-1 0-1,-1 1 0,-1-1 0,-1 1 0,-2 0 0,-3 26 0,2-38 234,-1 0 0,0 0 0,-2 0-1,1 0 1,-2-1 0,0 1 0,0-1-1,-2-1 1,1 0 0,-15 19-1,17-26-24,0 1 1,0-1-1,0 0 0,-1 0 0,0 0 0,0-1 0,-1 0 0,1 0 0,-1 0 0,0-1 0,0 0 0,-1-1 0,1 0 0,-1 0 0,0 0 1,0-1-1,1 0 0,-2 0 0,1-1 0,0 0 0,-8-1 0,12-1-215,0 0-1,0 0 1,1 0-1,-1-1 1,1 1-1,-1-1 1,1 0 0,0 0-1,0 0 1,0-1-1,0 1 1,0-1-1,0 0 1,1 1 0,-1-1-1,1 0 1,0-1-1,0 1 1,0 0-1,0-1 1,0 1 0,1-1-1,0 1 1,0-1-1,0 0 1,0 1-1,0-5 1,-4-14-9,2-1 0,0 1 0,1-28 0,2 48 5,-1-20-577,1-1 0,2 0 1,0 0-1,2 0 0,0 1 0,1 0 0,2 0 1,0 0-1,16-32 0,-16 40 35,1 1 1,0 1-1,1-1 0,0 1 0,1 1 1,1-1-1,0 2 0,0 0 1,1 0-1,0 1 0,1 0 1,0 1-1,0 1 0,0 0 1,20-7-1,5 0-6131</inkml:trace>
</inkml:ink>
</file>

<file path=ppt/ink/ink6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1.951"/>
    </inkml:context>
    <inkml:brush xml:id="br0">
      <inkml:brushProperty name="width" value="0.025" units="cm"/>
      <inkml:brushProperty name="height" value="0.025" units="cm"/>
    </inkml:brush>
  </inkml:definitions>
  <inkml:trace contextRef="#ctx0" brushRef="#br0">0 0 20692,'0'0'10345</inkml:trace>
</inkml:ink>
</file>

<file path=ppt/ink/ink6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2.298"/>
    </inkml:context>
    <inkml:brush xml:id="br0">
      <inkml:brushProperty name="width" value="0.025" units="cm"/>
      <inkml:brushProperty name="height" value="0.025" units="cm"/>
    </inkml:brush>
  </inkml:definitions>
  <inkml:trace contextRef="#ctx0" brushRef="#br0">269 0 18289,'0'0'8648,"-12"11"-7799,-61 54 10,-107 97 546,176-162-2544,8-11 137,8-15-1101,58-92-8222,-42 64 5222</inkml:trace>
</inkml:ink>
</file>

<file path=ppt/ink/ink6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2.626"/>
    </inkml:context>
    <inkml:brush xml:id="br0">
      <inkml:brushProperty name="width" value="0.025" units="cm"/>
      <inkml:brushProperty name="height" value="0.025" units="cm"/>
    </inkml:brush>
  </inkml:definitions>
  <inkml:trace contextRef="#ctx0" brushRef="#br0">16 1 12075,'0'0'13517,"-7"77"-12364,1-40 96,3 3-192,3 1-256,0-1-352,8-4-289,2-6-64,3-5-96,0-3-545,-2-4-992,-3-5-2403,-3-7-4804</inkml:trace>
</inkml:ink>
</file>

<file path=ppt/ink/ink6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2.971"/>
    </inkml:context>
    <inkml:brush xml:id="br0">
      <inkml:brushProperty name="width" value="0.025" units="cm"/>
      <inkml:brushProperty name="height" value="0.025" units="cm"/>
    </inkml:brush>
  </inkml:definitions>
  <inkml:trace contextRef="#ctx0" brushRef="#br0">0 1 14894,'0'0'9897,"67"27"-8583,-26-21-225,8-4-641,5-2-352,-1 0-64,-8 0-544,-9 2-1538,-14 0-1538,-12 1-736</inkml:trace>
</inkml:ink>
</file>

<file path=ppt/ink/ink6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3.330"/>
    </inkml:context>
    <inkml:brush xml:id="br0">
      <inkml:brushProperty name="width" value="0.025" units="cm"/>
      <inkml:brushProperty name="height" value="0.025" units="cm"/>
    </inkml:brush>
  </inkml:definitions>
  <inkml:trace contextRef="#ctx0" brushRef="#br0">1 1 7303,'0'0'15887,"62"7"-14734,-15-7-416,7 0-545,2 0-192,-4 0-449,-5-1-2273,-8 0-2883,-7 0-6759</inkml:trace>
</inkml:ink>
</file>

<file path=ppt/ink/ink6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3.671"/>
    </inkml:context>
    <inkml:brush xml:id="br0">
      <inkml:brushProperty name="width" value="0.025" units="cm"/>
      <inkml:brushProperty name="height" value="0.025" units="cm"/>
    </inkml:brush>
  </inkml:definitions>
  <inkml:trace contextRef="#ctx0" brushRef="#br0">213 39 17264,'-11'0'1938,"2"-1"-1814,0 1 0,0 1-1,1 0 1,-1 0 0,0 0 0,0 1-1,1 1 1,-1-1 0,1 2-1,0-1 1,0 1 0,0 0 0,0 1-1,1-1 1,0 1 0,-10 10-1,11-10 107,1 1 0,0 0-1,0 1 1,1-1 0,0 1-1,0 0 1,0 0 0,1 0-1,0 1 1,-3 11 0,5-16-176,1 0 0,-1 0 0,1 0 0,-1 0 1,1 1-1,0-1 0,0 0 0,0 0 1,1 0-1,-1 0 0,1 0 0,0 0 1,-1 0-1,1 0 0,1 0 0,-1 0 1,0 0-1,1 0 0,-1-1 0,1 1 1,0-1-1,0 1 0,0-1 0,0 0 1,0 1-1,1-1 0,-1 0 0,1-1 1,2 3-1,7 1 97,0 1 1,0-2 0,0 0-1,0-1 1,1 0-1,-1 0 1,1-2 0,0 1-1,-1-2 1,1 1-1,0-2 1,15-2 0,-13 1-34,1 0 0,-1-1 1,0-1-1,0-1 1,-1 0-1,1-1 1,-1 0-1,-1-1 0,24-16 1,-29 17 87,-1-1 1,1-1-1,-1 0 0,-1 0 1,1 0-1,-1-1 1,-1 1-1,1-2 0,-2 1 1,1 0-1,5-21 1,-9 27-188,0 0 0,0 0 1,0 0-1,-1 0 0,1-1 0,-1 1 1,0 0-1,0 0 0,0-1 1,0 1-1,0 0 0,-1 0 1,0 0-1,0-1 0,0 1 1,0 0-1,0 0 0,0 0 1,-1 0-1,1 1 0,-1-1 1,0 0-1,0 1 0,0-1 1,0 1-1,-1 0 0,1-1 1,0 1-1,-1 0 0,0 0 1,1 1-1,-1-1 0,0 1 1,0-1-1,0 1 0,0 0 1,0 0-1,0 0 0,0 0 1,-1 1-1,-3-1 0,-10-2-576,-1 1-1,1 1 0,-1 1 1,0 1-1,1 0 0,-18 4 1,-57 16-7791,36-3-5409</inkml:trace>
</inkml:ink>
</file>

<file path=ppt/ink/ink6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6.430"/>
    </inkml:context>
    <inkml:brush xml:id="br0">
      <inkml:brushProperty name="width" value="0.025" units="cm"/>
      <inkml:brushProperty name="height" value="0.025" units="cm"/>
    </inkml:brush>
  </inkml:definitions>
  <inkml:trace contextRef="#ctx0" brushRef="#br0">229 240 15855,'0'0'3475,"-5"-10"-1927,-21-32-405,25 40-1042,0 1 0,0-1 1,0 1-1,0-1 0,-1 1 0,1 0 1,-1-1-1,1 1 0,-1 0 0,1 0 1,-1 0-1,0 0 0,1 0 1,-1 1-1,0-1 0,0 0 0,0 1 1,1-1-1,-1 1 0,0 0 0,0 0 1,0 0-1,0 0 0,0 0 0,0 0 1,0 0-1,0 0 0,0 1 0,1-1 1,-1 1-1,-2 0 0,-1 1 20,0 1 0,1-1 0,-1 1 0,1 0 0,-1 0 0,1 1 0,0-1 0,-5 7 0,-2 3 53,1 0-1,1 0 1,0 1-1,0 0 1,2 0-1,0 1 1,0 0-1,2 1 1,-1-1-1,2 1 1,0 0-1,1 0 1,-1 25-1,4-39-163,0 0 0,0-1 0,1 1 0,-1-1-1,0 1 1,1 0 0,-1-1 0,1 1 0,-1-1 0,1 1-1,0-1 1,0 0 0,0 1 0,0-1 0,0 0 0,0 1-1,0-1 1,0 0 0,0 0 0,0 0 0,1 0 0,-1 0 0,0 0-1,1 0 1,-1 0 0,1-1 0,-1 1 0,1-1 0,-1 1-1,1-1 1,-1 1 0,1-1 0,0 0 0,-1 0 0,1 0-1,0 0 1,-1 0 0,1 0 0,-1 0 0,1 0 0,3-2-1,2 1 26,0 0-1,0-1 0,0 0 0,0 0 0,0-1 0,-1 0 1,1 0-1,9-6 0,-4-1-4,-1 0 1,-1-1-1,1 0 0,-2 0 1,1-1-1,-2 0 0,0-1 1,0 1-1,-1-2 0,0 1 1,-2-1-1,1 0 0,5-25 1,-9 31-24,0-1 0,0 0 0,-1 1 0,0-1 0,-1 0 1,0 0-1,0 0 0,-1 0 0,0 1 0,0-1 0,-1 0 0,0 1 1,-1-1-1,0 1 0,0 0 0,-1 0 0,0 0 0,0 0 0,-1 0 0,0 1 1,0 0-1,-1 0 0,0 1 0,-9-9 0,8 10-6,1 1 0,-1 0 0,0 0 1,0 1-1,0 0 0,-1 0 0,1 1 0,-1 0 0,1 0 0,-1 1 0,0 0 0,-15 0 1,19 1-145,1 0 0,-1 0 1,0 1-1,0 0 1,1-1-1,-1 1 0,1 1 1,-1-1-1,1 1 1,-1-1-1,1 1 1,-4 3-1,4-3-198,1 0 0,0 0 0,0 0 0,1 0 0,-1 0 1,0 1-1,1-1 0,-1 1 0,1-1 0,0 1 0,0-1 0,0 1 0,0 0 0,0 0 0,1 0 0,-1-1 1,1 7-1,1 28-8703,8-25-36</inkml:trace>
</inkml:ink>
</file>

<file path=ppt/ink/ink6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7.374"/>
    </inkml:context>
    <inkml:brush xml:id="br0">
      <inkml:brushProperty name="width" value="0.025" units="cm"/>
      <inkml:brushProperty name="height" value="0.025" units="cm"/>
    </inkml:brush>
  </inkml:definitions>
  <inkml:trace contextRef="#ctx0" brushRef="#br0">187 56 17360,'0'0'5654,"-10"11"-4773,3-4-740,-5 5 112,1 1-1,-16 23 1,24-32-194,0 0 0,1 0 0,-1 0 1,1 1-1,0-1 0,0 1 0,1 0 1,0 0-1,-1-1 0,2 1 0,-1 0 0,0 0 1,1 0-1,0 0 0,0 0 0,1 5 0,0-9-26,-1 0 0,1 0 0,0-1 0,0 1 0,-1 0 0,1 0 0,0-1-1,0 1 1,0-1 0,0 1 0,-1-1 0,1 1 0,0-1 0,0 1 0,0-1-1,0 0 1,0 1 0,0-1 0,0 0 0,0 0 0,0 0 0,0 0 0,1 0-1,-1 0 1,0 0 0,0 0 0,0 0 0,0-1 0,0 1 0,1-1 0,35-11 650,-24 4-626,0-2 0,0 0 0,-1 0-1,0-1 1,20-24 0,-25 26-39,0 0 0,-1 0 1,0-1-1,0 0 0,-1 0 0,0 0 1,-1-1-1,0 1 0,3-14 1,-7 24 3,1-1 1,-1 0 0,0 1 0,0-1 0,1 0 0,-1 1 0,0-1 0,0 0 0,0 1 0,0-1 0,0 1 0,0-1 0,0 0 0,0 1 0,0-1 0,0 0 0,0 1 0,-1-1 0,1 0 0,0 1 0,0-1 0,-1 0 0,1 1 0,0-1 0,-1 1 0,1-1 0,-1 1 0,1-1 0,0 1 0,-1-1 0,0 0 0,-17 9 202,-17 28-193,11 2 53,2 0-1,2 1 1,-20 54-1,25-56 161,-1 0-1,-1-2 0,-3 0 0,-32 46 0,51-80-229,1 0 0,-1 0 0,0 0 0,0 0-1,0 1 1,0-1 0,0 0 0,0-1 0,0 1-1,0 0 1,-1 0 0,1 0 0,0-1 0,0 1 0,-1 0-1,1-1 1,0 1 0,-3-1 0,4 0-9,-1 0 1,1 0-1,-1-1 1,0 1-1,1 0 1,-1-1-1,1 1 1,-1-1-1,1 1 1,-1 0-1,1-1 1,0 1-1,-1-1 1,1 1-1,-1-1 1,1 0-1,0 1 1,0-1-1,-1 1 1,1-1-1,0 1 1,0-1-1,0 0 1,-1 1-1,1-1 1,0 0-1,0 0 1,0-4-104,-1 0 0,1 0 0,0 0-1,1 0 1,-1 0 0,1 0 0,0 0 0,0 0 0,3-6 0,-2 6-6,1-1-1,-1 1 1,1 0-1,0 0 0,1 0 1,-1 0-1,1 1 1,0 0-1,0-1 1,1 1-1,-1 1 1,1-1-1,0 1 1,0 0-1,0 0 1,0 0-1,1 0 1,-1 1-1,1 0 1,-1 0-1,1 1 1,0 0-1,0 0 0,-1 0 1,1 0-1,0 1 1,10 1-1,-14-1 123,-1 1 0,0 0-1,0-1 1,0 1 0,0 0 0,0 0-1,1 0 1,-1 0 0,-1 0-1,1 0 1,0 0 0,0 0-1,0 0 1,-1 0 0,1 1 0,0-1-1,-1 0 1,1 1 0,-1-1-1,1 0 1,-1 1 0,0-1-1,0 0 1,0 1 0,1-1 0,-1 0-1,0 1 1,-1-1 0,1 1-1,0-1 1,0 0 0,-1 1-1,0 1 1,-12 46 1150,11-45-1022,0 0 0,0 0 0,0 0 0,1 0 0,0 0 1,0 0-1,-2 8 0,3-12-127,0 1 1,0-1-1,1 1 1,-1-1-1,0 1 1,0-1-1,0 1 1,0-1-1,0 1 1,1-1-1,-1 1 1,0-1-1,0 0 1,1 1-1,-1-1 1,0 1-1,0-1 0,1 0 1,-1 1-1,1-1 1,-1 0-1,0 1 1,1-1-1,-1 0 1,1 0-1,0 1 1,23-3 192,-15 0-121,-1-2 1,0 1-1,0-1 1,0-1-1,11-7 1,7-13-2711,-25 24 1792,1-1 0,-1 0 1,0 1-1,0-1 1,0 0-1,0 0 0,-1 0 1,1 1-1,0-1 1,-1 0-1,0 0 0,1-4 1,-1-1-10124</inkml:trace>
</inkml:ink>
</file>

<file path=ppt/ink/ink6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7.731"/>
    </inkml:context>
    <inkml:brush xml:id="br0">
      <inkml:brushProperty name="width" value="0.025" units="cm"/>
      <inkml:brushProperty name="height" value="0.025" units="cm"/>
    </inkml:brush>
  </inkml:definitions>
  <inkml:trace contextRef="#ctx0" brushRef="#br0">1 32 12524,'0'0'6433,"8"4"-4608,9 1-1312,0 0 1,0 0-1,0-2 0,0 0 0,1-1 0,31 0 0,118-10 1341,-164 8-1833,173-20 765,73-4-3590,-220 20-5022,-19 0 1318</inkml:trace>
</inkml:ink>
</file>

<file path=ppt/ink/ink6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8.888"/>
    </inkml:context>
    <inkml:brush xml:id="br0">
      <inkml:brushProperty name="width" value="0.025" units="cm"/>
      <inkml:brushProperty name="height" value="0.025" units="cm"/>
    </inkml:brush>
  </inkml:definitions>
  <inkml:trace contextRef="#ctx0" brushRef="#br0">171 208 12011,'0'0'6962,"-3"-9"-3903,-8-30-865,10 37-2098,0 0 0,0 1 0,0-1 0,0 1 0,0-1 1,0 1-1,-1-1 0,1 1 0,-1 0 0,1-1 1,0 1-1,-1 0 0,0 0 0,1 0 0,-1 0 1,0 0-1,1 1 0,-1-1 0,0 1 0,0-1 0,0 1 1,0-1-1,1 1 0,-1 0 0,0 0 0,0 0 1,0 0-1,-4 1 0,2-1 63,0 1 0,0-1 0,1 1 0,-1 0 0,0 1 0,0-1 0,0 1 0,1-1 0,-1 1 0,1 0 0,-4 3 0,0 2-120,2-1-1,-1 1 1,1 0 0,0 0-1,0 0 1,1 1-1,0-1 1,-4 11-1,6-13-8,0 0-1,1 0 1,-1 0 0,1 0-1,0 0 1,0 0-1,1 1 1,0-1-1,0 0 1,0 1-1,0-1 1,1 0-1,0 0 1,3 10-1,-3-12-10,0-1-1,1 0 0,0 0 0,-1 0 1,1 0-1,0 0 0,0 0 0,0-1 1,0 1-1,0-1 0,0 1 1,1-1-1,-1 0 0,0 1 0,1-1 1,-1-1-1,1 1 0,-1 0 0,1 0 1,0-1-1,-1 0 0,1 1 0,0-1 1,-1 0-1,1 0 0,3-1 0,2 0 68,-1 1 0,1-2 0,0 1 0,-1-1-1,0 0 1,1 0 0,-1-1 0,7-4 0,-2 0-25,-2-1 0,1 0 0,-1-1 0,0 0 0,0 0 0,-1-1 0,-1 0 0,0-1 0,0 0 0,-1-1 0,0 1 0,6-16 0,-11 22-56,0 1-1,0-1 1,0 0-1,0 0 1,-1 0 0,0 0-1,0-1 1,0 1-1,-1 0 1,0 0 0,0-1-1,0 1 1,0 0 0,-1 0-1,0-1 1,0 1-1,0 0 1,-1 0 0,0 0-1,0 0 1,0 1-1,-1-1 1,1 0 0,-1 1-1,0 0 1,0-1 0,-1 1-1,1 0 1,-1 1-1,0-1 1,0 1 0,0 0-1,-7-4 1,5 3-44,0 2-1,0-1 1,0 1-1,0 0 1,0 0 0,0 0-1,-1 1 1,1 0 0,-1 0-1,1 1 1,-1 0-1,1 0 1,-1 0 0,1 1-1,0 0 1,-1 0 0,-10 5-1,12-5-222,1 1 1,0-1-1,0 1 0,0 1 0,0-1 0,0 1 0,0-1 1,1 1-1,-1 0 0,1 0 0,0 0 0,0 1 0,0-1 1,0 1-1,1 0 0,-1 0 0,1 0 0,0 0 0,0 0 0,0 0 1,1 1-1,0-1 0,-1 0 0,2 1 0,-2 8 0,2-11-23,0-1 0,0 1 0,0-1-1,0 0 1,1 1 0,-1-1 0,0 0-1,1 1 1,-1-1 0,1 0 0,0 1 0,-1-1-1,1 0 1,0 0 0,0 1 0,0-1-1,0 0 1,0 0 0,0 0 0,0 0-1,0 0 1,0-1 0,0 1 0,0 0-1,1 0 1,-1-1 0,0 1 0,0-1-1,1 1 1,-1-1 0,1 1 0,-1-1-1,0 0 1,1 0 0,-1 0 0,2 0-1,24 3-6429</inkml:trace>
</inkml:ink>
</file>

<file path=ppt/ink/ink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9.241"/>
    </inkml:context>
    <inkml:brush xml:id="br0">
      <inkml:brushProperty name="width" value="0.025" units="cm"/>
      <inkml:brushProperty name="height" value="0.025" units="cm"/>
    </inkml:brush>
  </inkml:definitions>
  <inkml:trace contextRef="#ctx0" brushRef="#br0">74 129 17777,'0'0'10068,"-9"-1"-8942,7 1-1103,-1 0 0,1-1 0,-1 1 0,0 0 0,1 0 0,-1 1 0,1-1 0,-1 1 0,0-1 0,1 1 0,-1 0 0,1 0 0,-1 0 0,1 0 0,0 0 0,-3 2 0,3 0-14,-1-1-1,2 1 0,-1-1 0,0 1 0,1 0 0,-1 0 0,1 0 0,0 0 0,0 0 0,0 0 0,0 0 0,0 0 1,1 0-1,-1 1 0,1-1 0,0 6 0,0-7-3,0-1 1,1 1-1,-1 0 0,0-1 1,1 1-1,-1 0 0,1-1 1,0 1-1,0-1 0,-1 1 1,1-1-1,0 1 0,0-1 1,0 1-1,0-1 0,1 0 1,-1 0-1,0 1 0,0-1 1,1 0-1,-1 0 0,1 0 1,-1-1-1,1 1 0,-1 0 1,1 0-1,0-1 0,-1 1 1,1-1-1,0 0 0,-1 1 1,1-1-1,0 0 0,-1 0 1,1 0-1,0 0 0,2-1 1,5 1 27,0 0 1,0-1-1,0 0 1,0 0-1,-1-1 1,13-5 0,-6 1-25,-1-2-1,0 0 1,0 0 0,-1-1 0,0-1 0,-1 0 0,0-1 0,-1-1 0,0 1 0,0-2 0,-2 1-1,1-1 1,-2-1 0,0 0 0,0 0 0,-1-1 0,5-16 0,-29 83-617,-20 70-2038,33-103 990,0 0 0,0 28 1,3-45 1247,1 0 0,0 0 1,0 0-1,0 0 0,1 0 1,-1 0-1,0 0 0,1 0 0,-1 0 1,1 0-1,0 0 0,1 3 1,-1-5 174,-1 1 1,1 0 0,0-1 0,0 1 0,-1-1 0,1 1-1,0-1 1,0 0 0,0 1 0,0-1 0,-1 0 0,1 1-1,0-1 1,0 0 0,0 0 0,0 0 0,0 0 0,0 0 0,0 0-1,0 0 1,0 0 0,0 0 0,-1-1 0,1 1 0,0 0-1,0 0 1,0-1 0,0 1 0,0-1 0,0 0 0,28-17-6393</inkml:trace>
</inkml:ink>
</file>

<file path=ppt/ink/ink6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9.423"/>
    </inkml:context>
    <inkml:brush xml:id="br0">
      <inkml:brushProperty name="width" value="0.025" units="cm"/>
      <inkml:brushProperty name="height" value="0.025" units="cm"/>
    </inkml:brush>
  </inkml:definitions>
  <inkml:trace contextRef="#ctx0" brushRef="#br0">142 94 11082,'0'0'2590,"7"-9"-1,1 0-1675,25-29 897,-16 9 3327,-17 29-5005,0 0-1,1 0 1,-1-1-1,0 1 0,0 0 1,0 0-1,0-1 1,0 1-1,0 0 1,0 0-1,0 0 1,0-1-1,0 1 1,0 0-1,0 0 0,0-1 1,0 1-1,0 0 1,0 0-1,0-1 1,0 1-1,0 0 1,0 0-1,0-1 1,0 1-1,0 0 0,-1 0 1,1 0-1,0-1 1,0 1-1,0 0 1,0 0-1,0 0 1,-1 0-1,1-1 1,0 1-1,0 0 1,0 0-1,-1 0 0,1 0 1,0 0-1,-1 0 1,-13 1 961,-14 14-1430,22-8 347,-1 1 0,1 0 0,1 0 0,0 0 0,0 1 0,1 0 0,-1 0 0,2 0 0,0 0 0,0 1-1,0-1 1,1 1 0,0 12 0,0 8 38,2 0 0,7 59 1,-2-52-630,-2 52 0,-3-90 524,0 1 0,-1 0 0,1-1 0,0 1 0,-1 0 0,1-1 0,0 1 0,-1 0 0,1 0 0,0-1 0,-1 1 0,1 0 0,0 0 0,-1-1 0,1 1 0,-1 0 0,1 0 0,0 0 0,-1 0 0,1 0 0,-1 0 0,1 0 0,-1 0 0,1 0 0,-1 0 0,1 0 0,0 0 0,-1 0 0,1 0 0,-1 0 0,1 0 0,-1 1 0,1-1 0,0 0 0,-1 0 0,1 0 0,0 1 0,-1-1 0,1 0 0,0 0 0,-1 1 0,1-1 0,0 0 0,-1 1 0,1-1 0,0 0 0,0 1 0,-1-1 0,1 1 0,0-1 0,0 0 0,0 1 0,0-1 0,0 1 0,-1-1 0,1 1 0,0-1 0,0 0 0,0 1 0,0-1 0,0 1 0,0-1 0,1 1 0,-1-1 0,0 1 0,0-1 0,0 1 0,-20-28-5126,-12-31-4361,3 5 4820,12 19 11825,22 26 1713,12 2-5510,28 1-3649,-32 4 1273,98-17-1635,-73 10-2443,-2 0-3347,5-4-7149</inkml:trace>
</inkml:ink>
</file>

<file path=ppt/ink/ink6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29.782"/>
    </inkml:context>
    <inkml:brush xml:id="br0">
      <inkml:brushProperty name="width" value="0.025" units="cm"/>
      <inkml:brushProperty name="height" value="0.025" units="cm"/>
    </inkml:brush>
  </inkml:definitions>
  <inkml:trace contextRef="#ctx0" brushRef="#br0">0 4 21364,'0'0'4549,"62"6"-4389,-24-6-128,9 0 64,-1 0-1089,-8-5-2466,-8 1-3204</inkml:trace>
</inkml:ink>
</file>

<file path=ppt/ink/ink6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30.110"/>
    </inkml:context>
    <inkml:brush xml:id="br0">
      <inkml:brushProperty name="width" value="0.025" units="cm"/>
      <inkml:brushProperty name="height" value="0.025" units="cm"/>
    </inkml:brush>
  </inkml:definitions>
  <inkml:trace contextRef="#ctx0" brushRef="#br0">1 24 20820,'0'0'4964,"54"4"-4547,-5-11 31,5 2-256,5 0-352,-5 1-2082,-9-1-2979,-8 4-5893</inkml:trace>
</inkml:ink>
</file>

<file path=ppt/ink/ink6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49.162"/>
    </inkml:context>
    <inkml:brush xml:id="br0">
      <inkml:brushProperty name="width" value="0.025" units="cm"/>
      <inkml:brushProperty name="height" value="0.025" units="cm"/>
    </inkml:brush>
  </inkml:definitions>
  <inkml:trace contextRef="#ctx0" brushRef="#br0">1 197 12780,'0'0'17542,"8"-1"-16528,3-2-894,-1 0-1,1-1 1,-1 0-1,0-1 0,0 0 1,0 0-1,-1-1 1,11-9-1,79-69 8,-36 29-96,-63 54-36,0 1-1,1-1 0,-1 1 0,0-1 1,1 1-1,-1-1 0,0 1 0,1 0 0,-1-1 1,1 1-1,-1 0 0,1 0 0,-1-1 0,1 1 1,-1 0-1,1 0 0,0 0 0,-1-1 0,1 1 1,-1 0-1,1 0 0,-1 0 0,1 0 0,-1 0 1,1 0-1,0 0 0,-1 0 0,1 0 0,-1 1 1,1-1-1,-1 0 0,1 0 0,0 1 0,2 19 116,-14 28 159,3-25-271,-1-2-17,1 0 0,1 0-1,1 1 1,0 0 0,-3 43 0,10-65-559,0-1 0,0 1 0,0 0 0,0 0 0,0-1 0,0 1 0,-1-1 0,1 1 1,0-1-1,0 1 0,0-1 0,0 1 0,-1-1 0,1 0 0,0 1 0,-1-1 1,1 0-1,0 0 0,0 0 0,4-9-5924</inkml:trace>
</inkml:ink>
</file>

<file path=ppt/ink/ink6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49.509"/>
    </inkml:context>
    <inkml:brush xml:id="br0">
      <inkml:brushProperty name="width" value="0.025" units="cm"/>
      <inkml:brushProperty name="height" value="0.025" units="cm"/>
    </inkml:brush>
  </inkml:definitions>
  <inkml:trace contextRef="#ctx0" brushRef="#br0">1 0 6951,'0'0'18155,"9"7"-15966,0-2-1918,0 0-1,0-1 0,1 0 1,0-1-1,0 0 0,0 0 1,0-1-1,0 0 0,0-1 1,1 0-1,-1 0 0,1-2 1,12 0-1,130-10 415,52-1-1722,-193 17-581</inkml:trace>
</inkml:ink>
</file>

<file path=ppt/ink/ink6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50.613"/>
    </inkml:context>
    <inkml:brush xml:id="br0">
      <inkml:brushProperty name="width" value="0.025" units="cm"/>
      <inkml:brushProperty name="height" value="0.025" units="cm"/>
    </inkml:brush>
  </inkml:definitions>
  <inkml:trace contextRef="#ctx0" brushRef="#br0">0 92 5349,'0'0'18754,"2"9"-17377,25 254 4833,-20-167-5133,-4-94-1077,2-10 0,4-11 0,6-35 0,-3 0 0,-2-1 0,-2 0 0,1-97 0,31 156 0,8-6 0,1-2 0,-2-2 0,49-12 0,17-3 0,-35 3 0,-77 23 0,0 0 0,-1 1 0,1-1 0,-1 0 0,0 0 0,0 1 0,-2 8 0,-10 31-45,9-37-83,0 0 1,0 0 0,1 1-1,0-1 1,1 1-1,0-1 1,0 1-1,0 0 1,1 0-1,1-1 1,1 10-1,-1-16-3127</inkml:trace>
</inkml:ink>
</file>

<file path=ppt/ink/ink6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51.238"/>
    </inkml:context>
    <inkml:brush xml:id="br0">
      <inkml:brushProperty name="width" value="0.025" units="cm"/>
      <inkml:brushProperty name="height" value="0.025" units="cm"/>
    </inkml:brush>
  </inkml:definitions>
  <inkml:trace contextRef="#ctx0" brushRef="#br0">102 56 6726,'0'0'8382,"8"-6"-4752,-7 6-3073,37-25 1883,-36 24-1671,0-1 0,0 1 0,-1 0 0,1-1 0,0 0 0,-1 1 0,1-1 0,-1 0 0,0 0 0,1 0 0,0-2 0,-48 2 1035,40 2-1804,1 0 0,0 0 0,0 1 0,0 0 0,0 0 0,-1 1 0,1-1 0,1 1 0,-1 0 0,0 0 0,0 1 0,1-1 0,-1 1 0,1 0 0,0 0 0,0 1 0,0-1 0,0 1 0,1 0 0,-1 0 0,1 0 0,0 0 0,0 1 0,1-1 0,-1 1 0,1 0 0,0-1 0,0 1 0,1 0 0,-1 0 0,1 1 0,0-1 0,1 0 0,-1 0 0,1 9 0,1-10 0,1 0 0,-1 0 0,1-1 0,0 1 0,0 0 0,0-1 0,0 1 0,1-1 0,-1 0 0,1 0 0,6 6 0,-5-6 0,-1 0 0,0 1 0,1 0 0,-1-1 0,-1 1 0,1 0 0,-1 1 0,1-1 0,-1 0 0,2 6 0,-3 12-4636,0 3-4848,-6-33 2272</inkml:trace>
</inkml:ink>
</file>

<file path=ppt/ink/ink6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51.579"/>
    </inkml:context>
    <inkml:brush xml:id="br0">
      <inkml:brushProperty name="width" value="0.025" units="cm"/>
      <inkml:brushProperty name="height" value="0.025" units="cm"/>
    </inkml:brush>
  </inkml:definitions>
  <inkml:trace contextRef="#ctx0" brushRef="#br0">0 15 10282,'0'0'16591,"61"0"-15149,-33-3-706,0 0-511,0-1-193,0 2-256,-5 0-1474,-5 2-2050,-2 0-3170</inkml:trace>
</inkml:ink>
</file>

<file path=ppt/ink/ink6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51.906"/>
    </inkml:context>
    <inkml:brush xml:id="br0">
      <inkml:brushProperty name="width" value="0.025" units="cm"/>
      <inkml:brushProperty name="height" value="0.025" units="cm"/>
    </inkml:brush>
  </inkml:definitions>
  <inkml:trace contextRef="#ctx0" brushRef="#br0">0 1 18834,'0'0'7815,"60"17"-6566,-22-15-608,3 0-513,3-2-64,-3 0-448,-7 0-1186,-10 0-1216,-7 0-1186,-10 0-2402</inkml:trace>
</inkml:ink>
</file>

<file path=ppt/ink/ink6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59.296"/>
    </inkml:context>
    <inkml:brush xml:id="br0">
      <inkml:brushProperty name="width" value="0.025" units="cm"/>
      <inkml:brushProperty name="height" value="0.025" units="cm"/>
    </inkml:brush>
  </inkml:definitions>
  <inkml:trace contextRef="#ctx0" brushRef="#br0">325 0 17392,'0'0'6545,"-11"7"-6048,-46 33 3,1 3 1,2 2-1,-92 101 1,145-145-1537,2-4-822,24-46-5461,0 10 1506</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5.297"/>
    </inkml:context>
    <inkml:brush xml:id="br0">
      <inkml:brushProperty name="width" value="0.025" units="cm"/>
      <inkml:brushProperty name="height" value="0.025" units="cm"/>
    </inkml:brush>
  </inkml:definitions>
  <inkml:trace contextRef="#ctx0" brushRef="#br0">1 1 18481,'0'0'935,"5"8"-220,12 15 545,0 0 0,2-1 0,1-1 0,28 24 0,-22-22-597,-2 1 0,0 1 0,30 43 0,-42-48-552,-1 1 0,-1 0 0,-1 1 0,-2 0 0,0 0 0,-1 1 0,-1 0 0,-1 0 0,-1 0 0,-1 1 0,-1-1 0,-1 1 0,-1-1 0,-1 0 0,-1 1 0,-7 23 0,-1 0-343,-3-1-1,-1 0 1,-3-2 0,-1 1 0,-2-2 0,-49 73 0,11-40-3606,0-16-2643</inkml:trace>
</inkml:ink>
</file>

<file path=ppt/ink/ink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9.960"/>
    </inkml:context>
    <inkml:brush xml:id="br0">
      <inkml:brushProperty name="width" value="0.025" units="cm"/>
      <inkml:brushProperty name="height" value="0.025" units="cm"/>
    </inkml:brush>
  </inkml:definitions>
  <inkml:trace contextRef="#ctx0" brushRef="#br0">74 197 6086,'9'-19'1907,"1"-1"0,-2 0 0,-1 0 0,0-1 0,-2 0 1,0 0-1,2-27 0,-11 42-381,-5 14-995,-6 14-170,4-3-199,-50 97 419,55-102-332,1 0 1,0 1-1,0-1 0,2 1 0,0 0 1,-2 23-1,5-37-230,0 1 1,0-1-1,0 0 0,0 0 1,1 1-1,-1-1 0,0 0 1,0 0-1,1 0 0,-1 1 1,1-1-1,-1 0 0,1 0 1,-1 0-1,1 0 0,0 0 1,-1 0-1,1 0 1,0 0-1,0 0 0,0 0 1,0-1-1,0 1 0,0 0 1,0 0-1,1 0 0,1 0 9,1 0 1,-1 0-1,1 0 0,-1 0 0,1 0 0,0-1 0,-1 0 0,1 0 0,4 0 0,11-2-367,-1 0 0,33-10-1,-44 10 10,2 0 23,2-1 12,0 0 1,0 1-1,0 0 1,14 0-1,-23 2 292,-1-1 0,1 1 0,0 0 0,-1 0 0,1 1 0,0-1-1,-1 0 1,1 0 0,-1 1 0,1-1 0,-1 1 0,1 0 0,-1-1 0,1 1 0,-1 0-1,1 0 1,-1 0 0,0 0 0,0 0 0,1 0 0,-1 0 0,0 0 0,0 0 0,0 1-1,0-1 1,0 0 0,-1 1 0,1-1 0,0 1 0,-1-1 0,1 1 0,-1-1 0,1 1 0,-1 0-1,0-1 1,1 4 0,-1 1 224,0 1 0,0 0 0,-1 0 0,0 0 0,0-1 0,-1 1 0,0-1-1,0 1 1,0-1 0,-1 1 0,0-1 0,0 0 0,-1 0 0,1-1 0,-1 1 0,0-1 0,-1 0 0,0 0-1,1 0 1,-9 6 0,5-5 88,0-1-1,0 0 1,-1 0-1,0 0 1,1-1-1,-1-1 1,-1 1-1,1-2 1,0 1-1,-1-1 1,1 0-1,-1-1 1,-19 0-1,27-1-364,1 0 0,-1 0-1,0 0 1,0 0 0,0 0 0,1 0-1,-1-1 1,0 1 0,0-1 0,1 1-1,-1-1 1,0 0 0,1 1 0,-1-1-1,1 0 1,-1 0 0,1 0 0,-1 0 0,1-1-1,0 1 1,-1 0 0,1 0 0,0-1-1,0 1 1,0-1 0,0 1 0,0-1-1,0 0 1,1 1 0,-1-1 0,0 0-1,1 1 1,-1-1 0,1 0 0,0 0 0,0 1-1,-1-1 1,1 0 0,0 0 0,1 0-1,-1 1 1,0-1 0,1-2 0,0-1-286,0-1 0,1 1 0,0 0 0,0-1 0,0 1 0,0 0 1,1 0-1,0 1 0,0-1 0,0 1 0,1-1 0,7-7 0,-4 7-1177,1-1-1,-1 1 0,1 1 0,0-1 1,14-5-1,-9 6 365,-1 0-1,1 1 1,17-2 0,8 2 1848,70 3 0,-21 2 5372,-83-3-5708,0 1 0,0-1 0,0 0 0,0 0 0,-1 0 0,1-1-1,-1 1 1,1-1 0,-1 0 0,1 0 0,-1 0 0,0-1 0,0 1 0,0-1 0,0 1 0,0-1 0,-1 0 0,1 0 0,-1 0 0,0 0 0,0-1 0,0 1 0,0-1 0,-1 1 0,1-1 0,-1 0-1,0 1 1,0-1 0,0 0 0,-1 0 0,1 0 0,-1 0 0,0 0 0,0 1 0,0-1 0,-2-6 0,2 9-357,-1-1 0,1 1 0,-1 0 0,0 0 0,0 0 0,0 0 0,1 0 0,-1 0 0,0 0 0,0 0 0,0 0 0,0 0 0,0 0 0,-1 1 0,1-1 0,0 0 0,0 1 0,0-1 0,-1 1 0,1-1 0,0 1 0,-1 0 0,1-1 0,0 1 0,-1 0 0,1 0 0,0 0 0,-1 0 0,1 0 0,-1 0 0,1 1 0,0-1 0,0 0 0,-1 1 0,1-1 0,0 1 0,-1-1 0,0 2 0,-4-1 0,1 1 0,-1 1 0,1-1 0,0 1 0,0 0 0,0 0 0,-8 7 0,9-6 0,-1 1 0,1-1 0,0 1 0,0 1 0,0-1 0,1 0 0,0 1 0,0 0 0,0 0 0,1 0 0,-1 0 0,2 0 0,-1 0 0,1 0 0,-1 11 0,2-15 0,0-1 0,1 1 0,0-1 0,-1 0 0,1 1 0,0-1 0,0 0 0,0 0 0,0 1 0,0-1 0,0 0 0,0 0 0,0 0 0,0 0 0,0 0 0,0-1 0,1 1 0,-1 0 0,0 0 0,1-1 0,-1 1 0,1-1 0,-1 1 0,1-1 0,-1 0 0,0 0 0,1 1 0,-1-1 0,1 0 0,-1 0 0,3-1 0,55-1 0,-56 2 0,18-4-33,-1-1 1,0-1-1,0 0 1,30-14-1,-33 11 18,1 2 1,1 1-1,-1 0 0,1 1 1,27-4-1,-45 9 19,0 1-1,-1-1 0,1 0 1,0 0-1,-1 1 0,1-1 1,0 1-1,-1-1 1,1 0-1,-1 1 0,1-1 1,-1 1-1,1 0 1,-1-1-1,1 1 0,-1-1 1,1 1-1,-1 0 1,0-1-1,1 1 0,-1 0 1,0-1-1,0 1 1,0 0-1,1-1 0,-1 1 1,0 0-1,0-1 1,0 1-1,0 0 0,0 0 1,0-1-1,0 1 1,-1 0-1,1 0 0,0-1 1,0 1-1,0 0 1,-1-1-1,1 1 0,-1 0 1,-10 42 92,8-33-84,3-9-12,0-1 0,-1 1 0,1-1 0,0 1 0,0 0 0,0-1 0,0 1 0,0-1 0,0 1 0,0-1 0,0 1 0,0 0 0,0-1 0,0 1 0,1-1 0,-1 1 0,0-1 0,0 1 0,1-1 0,-1 1 0,0-1 0,0 1 0,1-1 0,-1 0 0,0 1 0,1-1 0,-1 1 0,1-1 0,-1 0 0,1 1 0,-1-1 0,1 0 0,-1 1 0,1-1 0,24 1 0,27-17 0,-33 8 0,-1 1 0,1 1 0,1 0 0,-1 2 0,1 0 0,38-2 0,-57 6-102,-1 0 1,1 0-1,0 1 1,0-1-1,0 0 1,0 0-1,-1 1 1,1-1-1,0 0 1,0 1-1,0-1 1,-1 1-1,1-1 1,0 1-1,-1-1 1,1 1-1,0 0 1,-1-1-1,1 1 1,-1 0-1,1-1 1,-1 1-1,0 0 1,1 0-1,-1 0 1,1-1-1,-1 1 0,0 0 1,1 1-1,-1 0-473,0 0-1,1 0 1,-1 0-1,0 0 0,0-1 1,0 1-1,0 0 1,0 0-1,-1 0 1,1 0-1,-1 0 0,1-1 1,-2 3-1</inkml:trace>
</inkml:ink>
</file>

<file path=ppt/ink/ink6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3:59.640"/>
    </inkml:context>
    <inkml:brush xml:id="br0">
      <inkml:brushProperty name="width" value="0.025" units="cm"/>
      <inkml:brushProperty name="height" value="0.025" units="cm"/>
    </inkml:brush>
  </inkml:definitions>
  <inkml:trace contextRef="#ctx0" brushRef="#br0">18 0 16560,'0'0'8167,"1"70"-6373,-5-31-321,-1 5-512,-1 1-320,2 0-289,4-1-192,0-7-95,0-1-33,4-4-129,7-4-287,7-4-513,0-6-1409,3-5-1858,0-7-4997</inkml:trace>
</inkml:ink>
</file>

<file path=ppt/ink/ink6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00.184"/>
    </inkml:context>
    <inkml:brush xml:id="br0">
      <inkml:brushProperty name="width" value="0.025" units="cm"/>
      <inkml:brushProperty name="height" value="0.025" units="cm"/>
    </inkml:brush>
  </inkml:definitions>
  <inkml:trace contextRef="#ctx0" brushRef="#br0">0 1 13869,'0'0'12492,"75"43"-11371,-32-35-512,9 0-321,-1-4-128,-2-2-160,-2 1-160,-11-2-1666,-9-1-1537,-7 0-1185,-15 0-2819</inkml:trace>
</inkml:ink>
</file>

<file path=ppt/ink/ink6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00.512"/>
    </inkml:context>
    <inkml:brush xml:id="br0">
      <inkml:brushProperty name="width" value="0.025" units="cm"/>
      <inkml:brushProperty name="height" value="0.025" units="cm"/>
    </inkml:brush>
  </inkml:definitions>
  <inkml:trace contextRef="#ctx0" brushRef="#br0">1 0 4740,'0'0'19507,"82"30"-18706,-32-30-609,4 0-128,1 0-1217,-3-1-1922,-10-5-2562,-4-1-5190</inkml:trace>
</inkml:ink>
</file>

<file path=ppt/ink/ink6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00.856"/>
    </inkml:context>
    <inkml:brush xml:id="br0">
      <inkml:brushProperty name="width" value="0.025" units="cm"/>
      <inkml:brushProperty name="height" value="0.025" units="cm"/>
    </inkml:brush>
  </inkml:definitions>
  <inkml:trace contextRef="#ctx0" brushRef="#br0">197 61 19538,'0'0'2168,"-11"-2"31,2 0-1771,5 1-349,1 0 0,-1 0 0,0 0 0,0 0 0,0 1 0,0-1 1,0 1-1,0 0 0,0 1 0,-1-1 0,1 1 0,1-1 0,-1 1 0,0 0 0,0 1 1,-7 3-1,2 1 19,1 1 0,0 0 1,0 1-1,1 0 1,0 0-1,0 1 0,1-1 1,0 1-1,1 1 0,0-1 1,0 1-1,1 0 1,0 0-1,1 0 0,0 1 1,1-1-1,0 1 0,0 0 1,1-1-1,1 17 1,0-24-65,0 0 1,0 1-1,0-1 1,1 0 0,0 0-1,-1 1 1,1-1-1,0 0 1,1 0-1,-1 0 1,0 0 0,1 0-1,0-1 1,0 1-1,0 0 1,0-1 0,0 1-1,5 3 1,-3-3 32,1 0 0,-1 0 0,1-1 0,0 1 0,-1-1 0,1-1 0,0 1 0,0-1 0,1 0 0,-1 0 0,6 1 0,0-2 41,1 1 0,-1-2 0,1 1 0,-1-2-1,1 1 1,-1-2 0,0 1 0,0-2 0,0 1 0,15-8-1,-14 4 21,-1-1 0,1 0 0,-2 0 0,1-1 0,-1 0 0,-1-1 0,0 0 0,0 0 0,9-14 0,-14 17-70,0 1 0,-1 0-1,1-1 1,-1 0 0,0 0-1,-1 0 1,0 0 0,0 0-1,-1-1 1,1 1 0,-2 0-1,1-1 1,-1 1 0,0-1-1,0 1 1,-1-1 0,0 1-1,-3-10 1,2 12-183,0 1-1,-1-1 1,1 0-1,-1 1 1,0-1-1,0 1 1,-1 0-1,1 0 1,-1 0-1,0 0 1,0 1 0,0-1-1,-1 1 1,1 0-1,-1 1 1,0-1-1,1 1 1,-1 0-1,0 0 1,-1 0-1,1 1 1,0 0 0,0 0-1,-1 0 1,-5 0-1,0 0-511,0 0-1,0 1 1,0 1-1,-1 0 1,1 0-1,0 1 1,0 0-1,0 1 1,1 0-1,-1 1 1,-11 6-1,-17 12-10167</inkml:trace>
</inkml:ink>
</file>

<file path=ppt/ink/ink6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07.240"/>
    </inkml:context>
    <inkml:brush xml:id="br0">
      <inkml:brushProperty name="width" value="0.025" units="cm"/>
      <inkml:brushProperty name="height" value="0.025" units="cm"/>
    </inkml:brush>
  </inkml:definitions>
  <inkml:trace contextRef="#ctx0" brushRef="#br0">1 14 14638,'0'0'11648,"10"0"-9993,35 1-1017,125-1 1251,-139-2-4554,51-10 0</inkml:trace>
</inkml:ink>
</file>

<file path=ppt/ink/ink6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07.571"/>
    </inkml:context>
    <inkml:brush xml:id="br0">
      <inkml:brushProperty name="width" value="0.025" units="cm"/>
      <inkml:brushProperty name="height" value="0.025" units="cm"/>
    </inkml:brush>
  </inkml:definitions>
  <inkml:trace contextRef="#ctx0" brushRef="#br0">31 0 12172,'0'0'11402,"-30"49"-9832,52-44 31,8-2-384,9-3-704,3 0-353,2 0-32,-6-2-160,-5-3-480,-10 0-1122,-3 2-1345,-8-2-1729,-3-1-2851</inkml:trace>
</inkml:ink>
</file>

<file path=ppt/ink/ink6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07.904"/>
    </inkml:context>
    <inkml:brush xml:id="br0">
      <inkml:brushProperty name="width" value="0.025" units="cm"/>
      <inkml:brushProperty name="height" value="0.025" units="cm"/>
    </inkml:brush>
  </inkml:definitions>
  <inkml:trace contextRef="#ctx0" brushRef="#br0">9 1 15855,'0'0'9871,"9"2"-8622,50 6 192,-21-3-1158,66 16 0,-103-20-282,0-1 0,0 0 0,0 0 1,0 1-1,0-1 0,0 1 0,0-1 0,0 1 0,-1-1 0,1 1 0,0 0 1,0-1-1,0 1 0,-1 0 0,1 0 0,-1-1 0,1 1 0,0 0 0,-1 0 1,1 0-1,-1 0 0,0 0 0,1 0 0,-1 0 0,0 0 0,1 0 0,-1 0 1,0 0-1,0 0 0,0 0 0,0 0 0,0 0 0,0 0 0,0 0 0,0 0 1,-1 0-1,1 0 0,0 0 0,-1 0 0,1 0 0,0 0 0,-1-1 0,1 1 0,-1 0 1,0 0-1,0 1 0,-32 37 936,32-38-875,-100 91 1365,32-35-4055,53-46-2321,4-5-3881</inkml:trace>
</inkml:ink>
</file>

<file path=ppt/ink/ink6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10.411"/>
    </inkml:context>
    <inkml:brush xml:id="br0">
      <inkml:brushProperty name="width" value="0.025" units="cm"/>
      <inkml:brushProperty name="height" value="0.025" units="cm"/>
    </inkml:brush>
  </inkml:definitions>
  <inkml:trace contextRef="#ctx0" brushRef="#br0">1 105 2819,'10'-7'736,"0"-2"-704,4-1-64,-2 0-352,0 0 224,0 0 448,1-1 545,-4 0 128,1 3 352,-3 1-96,0 2-544,-3 3-769,-1-2-2403,1 3-1985</inkml:trace>
</inkml:ink>
</file>

<file path=ppt/ink/ink6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10.741"/>
    </inkml:context>
    <inkml:brush xml:id="br0">
      <inkml:brushProperty name="width" value="0.025" units="cm"/>
      <inkml:brushProperty name="height" value="0.025" units="cm"/>
    </inkml:brush>
  </inkml:definitions>
  <inkml:trace contextRef="#ctx0" brushRef="#br0">236 5 2274,'0'0'19475,"5"-4"-14429,-11 13-3259,-22 29-459,-42 50-1023,-66 62-251,141-156-3253,41-51-6233,-20 18 3037</inkml:trace>
</inkml:ink>
</file>

<file path=ppt/ink/ink6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11.116"/>
    </inkml:context>
    <inkml:brush xml:id="br0">
      <inkml:brushProperty name="width" value="0.025" units="cm"/>
      <inkml:brushProperty name="height" value="0.025" units="cm"/>
    </inkml:brush>
  </inkml:definitions>
  <inkml:trace contextRef="#ctx0" brushRef="#br0">0 0 11018,'0'0'18028,"3"13"-17323,10 35-79,32 85 1,-33-107-946,24 40 0,-27-52-538,1 0 1,0-1-1,1-1 1,12 13-1,-22-25 507,9 8-3191,-2-6-2316,2-1-4328</inkml:trace>
</inkml:ink>
</file>

<file path=ppt/ink/ink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1.206"/>
    </inkml:context>
    <inkml:brush xml:id="br0">
      <inkml:brushProperty name="width" value="0.025" units="cm"/>
      <inkml:brushProperty name="height" value="0.025" units="cm"/>
    </inkml:brush>
  </inkml:definitions>
  <inkml:trace contextRef="#ctx0" brushRef="#br0">12 109 10730,'9'-22'6696,"-9"22"-6610,0 0 0,0 0 0,0 1-1,0-1 1,0 0 0,1 0 0,-1 0 0,0 0 0,0 0-1,0 0 1,0 0 0,0 0 0,0 0 0,0 0 0,0 0 0,0 0-1,0 1 1,0-1 0,0 0 0,0 0 0,0 0 0,0 0-1,1 0 1,-1 0 0,0 0 0,0 0 0,0 0 0,0 0 0,0 0-1,0 0 1,0 0 0,0 0 0,0 0 0,0 0 0,1 0-1,-1 0 1,0 0 0,0 0 0,0 0 0,0 0 0,0 0-1,0 0 1,0 0 0,0 0 0,0 0 0,0 0 0,0 0 0,1 0-1,-1-1 1,0 1 0,0 0 0,0 0 0,0 0 0,0 0-1,0 0 1,0 0 0,0 0 0,0 0 0,0 0 0,-2 38 5034,1-16-5319,-8 92 2354,-3 187-2,12-297-2130,0 1 0,0 0 0,1 0 0,-1 0 0,1-1 0,1 1 0,-1 0 0,1-1 0,-1 1 0,1-1 0,1 1 0,-1-1 0,0 0 0,7 7 0,-6-8-2,0-1 0,0 0 0,0 0 0,0 0 1,1 0-1,-1 0 0,1-1 0,-1 0 0,1 1 1,0-1-1,-1-1 0,1 1 0,0 0 0,0-1 1,0 0-1,-1 0 0,1 0 0,8-1 0,-1-1-7,0 0-1,-1-1 0,1 0 0,0 0 0,-1-1 0,0-1 0,0 0 0,0 0 0,0-1 0,13-10 0,7-9 18,45-48-1,-14 13-21,-61 59-9,0 1 0,0 0 0,1 0 0,-1-1 0,0 1 0,0 0 0,0 0 0,0 0 0,0 0 0,1-1 0,-1 1 0,0 0 0,0 0 0,0 0 0,1 0 0,-1-1 0,0 1 0,0 0 0,1 0 0,-1 0 0,0 0 0,0 0 0,0 0 0,1 0 0,-1 0 0,0 0 0,0 0 0,1 0 0,-1 0 0,0 0 0,0 0 0,1 0 0,-1 0 0,0 0 0,0 0 0,1 0 0,-1 0 0,0 0 0,0 0 0,1 1 0,-1-1 0,0 0 0,0 0 0,0 0 0,1 0 0,-1 1 0,0-1 0,0 0 0,0 0 0,0 0 0,0 1 0,1-1 0,-1 0 0,0 0 0,0 0 0,0 1 0,0-1 0,0 0 0,0 0 0,0 1 0,0-1 0,0 0 0,0 0 0,0 1 0,0-1 0,0 0 0,0 1 0,0 12 0,0-13 0,-4 19-46,-1 0 0,-1-1 0,-12 28 0,12-31-97,0 0 0,0 1 0,2-1 1,0 1-1,-4 28 0,8-44 50,0 0 1,0 1-1,1-1 1,-1 1-1,0-1 0,0 1 1,0-1-1,0 1 0,0-1 1,1 0-1,-1 1 1,0-1-1,1 0 0,-1 1 1,0-1-1,0 1 0,1-1 1,-1 0-1,0 0 1,1 1-1,-1-1 0,1 0 1,-1 0-1,0 1 0,1-1 1,-1 0-1,1 0 1,-1 0-1,1 0 0,-1 0 1,1 0-1,-1 0 0,0 1 1,1-1-1,-1 0 1,1-1-1,-1 1 0,1 0 1,-1 0-1,1 0 0,-1 0 1,1 0-1,-1 0 1,1-1-1,23-7-2513,-8 0 793,0-2 1,0 0-1,-1-1 1,0 0-1,-1-1 1,0-1-1,-1 0 1,17-23-1,-18 21 1798,-2-1 0,0 0 0,12-24 0,-18 29 1642,1 0 0,-1 0 1,-1-1-1,0 1 0,2-23 1,-5 34-1532,0 1 1,0-1-1,-1 0 1,1 1-1,0-1 1,-1 1-1,1-1 1,0 0 0,-1 1-1,1-1 1,-1 0-1,1 0 1,0 1-1,-1-1 1,1 0-1,-1 0 1,1 0-1,-1 1 1,1-1-1,0 0 1,-1 0-1,1 0 1,-1 0 0,1 0-1,-1 0 1,1 0-1,-1 0 1,1 0-1,-1 0 1,1 0-1,-1 0 1,1-1-1,-1 1 1,1 0-1,-1 0 1,1 0 0,0-1-1,-1 1 1,1 0-1,-1 0 1,1-1-1,0 1 1,-1 0-1,1-1 1,0 1-1,-1 0 1,1-1-1,0 1 1,0-1-1,-1 1 1,1-1 0,0 1-1,0 0 1,0-1-1,0 1 1,0-1-1,-1 1 1,1-1-1,0 1 1,0-1-1,0 1 1,0-1-1,0 1 1,0-1 0,1 1-1,-1-1 1,0 1-1,0-1 1,-29 29 1185,17-13-940,1 0 0,0 1-1,1 0 1,0 1-1,2 0 1,0 1 0,1-1-1,0 2 1,-4 23 0,10-40-317,1-1 0,0 1 0,0-1 0,0 0 1,0 1-1,0-1 0,0 1 0,0-1 0,0 1 0,1-1 0,-1 1 1,0-1-1,1 0 0,-1 1 0,1-1 0,0 0 0,-1 1 0,1-1 1,0 0-1,0 0 0,0 0 0,0 0 0,0 0 0,0 0 0,0 0 1,1 1-1,1-1 15,0 0 0,-1 0 0,1 0 0,0 0 0,0-1 0,0 1 1,-1-1-1,1 0 0,0 0 0,0 0 0,0 0 0,4-1 0,6-2 53,0 0 0,-1 0-1,1-1 1,-1-1-1,11-6 1,1-2-53,-1-1 0,-1 0 0,-1-2 0,35-32 0,-44 35-42,0 0 0,-1 0 0,0-1 0,-1 0 0,0-1 0,-1 0 0,-1 0 0,8-21 0,-32 69-331,3 1 0,-15 52 0,27-84 332,0 1 0,1-1-1,-1 1 1,1-1 0,0 1-1,-1-1 1,1 1-1,0-1 1,0 0 0,1 1-1,-1-1 1,0 1 0,1-1-1,0 1 1,-1-1 0,1 0-1,0 1 1,0-1 0,1 0-1,-1 0 1,0 0 0,1 0-1,-1 0 1,4 4-1,-2-5 36,0-1 0,0 1-1,0 0 1,0-1 0,0 0-1,0 1 1,0-1 0,0 0-1,0-1 1,0 1 0,0 0-1,0-1 1,0 0-1,0 0 1,0 0 0,0 0-1,0 0 1,0 0 0,-1-1-1,5-2 1,14-9 90,0-1 1,0-1-1,-2-1 0,0 0 1,0-1-1,18-24 0,-10 8 70,-1-1 0,40-69 0,-52 77-194,0 0 0,-2-1 0,0 0 0,-2-1 0,-2 0 0,0-1 0,5-37 0,-47 141 0,18-34 0,3 2 0,1 0 0,2 0 0,2 1 0,2 1 0,2-1 0,2 1 0,3 44 0,7-50 9,-7-38-11,-1 1 0,1 0 0,-1-1-1,1 0 1,0 1 0,-1-1 0,1 1 0,0-1-1,0 0 1,0 1 0,0-1 0,0 0-1,0 0 1,1 0 0,-1 0 0,0 0 0,1 0-1,-1 0 1,0 0 0,3 0 0,-3-2-55,-1 0 0,1 0 0,-1-1 0,1 1 0,-1 0 0,1 0 0,-1-1 0,1 1 0,-1 0 0,0-1 0,0 1 0,0 0 0,0-1 0,0 1 0,0 0 1,0-1-1,0 1 0,-1 0 0,1-1 0,-1-1 0,-1-4-32,0-1 1,0 1-1,-1-1 1,0 1-1,-1 0 1,0 0 0,0 0-1,-5-6 1,-45-53 119,26 34-51,5 4 32,14 19 36,0 0 0,1-1-1,1 0 1,0 0 0,0-1 0,-8-19 0,14 29-30,1 0 0,0 0 0,0 0 0,-1 1 0,1-1 0,0 0 0,0 0 0,0 0 0,0 0 0,0 0 0,0 0 0,0 0-1,1 0 1,-1 0 0,0 1 0,0-1 0,1 0 0,-1 0 0,0 0 0,1 0 0,-1 1 0,1-1 0,-1 0 0,1 0 0,0 1 0,-1-1 0,1 0 0,0 1 0,-1-1 0,1 1 0,0-1 0,0 1 0,-1-1-1,1 1 1,0-1 0,0 1 0,0 0 0,0-1 0,0 1 0,-1 0 0,1 0 0,2 0 0,47-3-67,-38 3 73,163 11-2199,-75-2-4671,-16-6-3292</inkml:trace>
</inkml:ink>
</file>

<file path=ppt/ink/ink6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11.446"/>
    </inkml:context>
    <inkml:brush xml:id="br0">
      <inkml:brushProperty name="width" value="0.025" units="cm"/>
      <inkml:brushProperty name="height" value="0.025" units="cm"/>
    </inkml:brush>
  </inkml:definitions>
  <inkml:trace contextRef="#ctx0" brushRef="#br0">53 1 17232,'0'0'12300,"63"17"-11916,-35-17-288,-1 1-64,-2 1-640,-1 2-1058,-9 1-1281,-9 0-1633,-6 1-2723</inkml:trace>
  <inkml:trace contextRef="#ctx0" brushRef="#br0" timeOffset="1">0 100 18321,'0'0'7816,"72"12"-6407,-34-12-480,0 0-609,-2 0-288,-5 0-480,-4 0-1378,-10 1-1249,-8 0-2178</inkml:trace>
</inkml:ink>
</file>

<file path=ppt/ink/ink6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12.445"/>
    </inkml:context>
    <inkml:brush xml:id="br0">
      <inkml:brushProperty name="width" value="0.025" units="cm"/>
      <inkml:brushProperty name="height" value="0.025" units="cm"/>
    </inkml:brush>
  </inkml:definitions>
  <inkml:trace contextRef="#ctx0" brushRef="#br0">6 17 16335,'0'0'8638,"-1"11"-8328,0-3-277,-2 28 1808,3 59 0,0-94-1783,0 0 0,0 0 0,1 0-1,-1 0 1,0 0 0,1 0 0,-1 0 0,1-1-1,-1 1 1,1 0 0,0 0 0,-1 0 0,1 0 0,0-1-1,0 1 1,-1 0 0,1-1 0,0 1 0,0-1-1,0 1 1,0-1 0,0 1 0,0-1 0,0 1 0,0-1-1,0 0 1,0 0 0,0 1 0,0-1 0,0 0-1,0 0 1,0 0 0,0 0 0,0 0 0,0 0 0,0-1-1,0 1 1,0 0 0,0 0 0,0-1 0,2 0-1,42-18 836,-16 0-804,-1 0 1,-1-2 0,-1-2-1,28-29 1,-93 135-90,39-81 0,-1-1 0,0 0 0,0 1 0,1-1 0,-1 0 0,1 1 0,-1-1 0,1 1 0,0-1 0,0 0 0,-1 1 0,1-1 0,0 1 0,0-1 0,0 1 0,1-1 0,-1 1 0,0-1 0,0 0 0,1 1 0,-1-1 0,1 1 0,-1-1 0,2 2 0,-1-3 0,0 1 0,1-1 0,-1 1 0,0-1 0,0 0 0,1 0 0,-1 0 0,0 1 0,1-1 0,-1 0 0,0-1 0,1 1 0,-1 0 0,0 0 0,1 0 0,-1-1 0,0 1 0,1-1 0,-1 1 0,1-2 0,12-4 0,0-1 0,-1-1 0,13-9 0,29-27 0,-38 28 0,1 1 0,35-21 0,-51 36-1731,-5 4-2622,-5 4-7185,0 0-1877</inkml:trace>
</inkml:ink>
</file>

<file path=ppt/ink/ink6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12.850"/>
    </inkml:context>
    <inkml:brush xml:id="br0">
      <inkml:brushProperty name="width" value="0.025" units="cm"/>
      <inkml:brushProperty name="height" value="0.025" units="cm"/>
    </inkml:brush>
  </inkml:definitions>
  <inkml:trace contextRef="#ctx0" brushRef="#br0">1 69 2498,'0'0'22240,"9"2"-20110,12 2-1553,0 0 0,0-2 0,0-1 0,0 0 0,0-1 0,0-2 0,40-7 0,154-45-1838,-212 53 1195,18-6-2862,-9 2-1976,-7 0-1886</inkml:trace>
</inkml:ink>
</file>

<file path=ppt/ink/ink6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13.364"/>
    </inkml:context>
    <inkml:brush xml:id="br0">
      <inkml:brushProperty name="width" value="0.025" units="cm"/>
      <inkml:brushProperty name="height" value="0.025" units="cm"/>
    </inkml:brush>
  </inkml:definitions>
  <inkml:trace contextRef="#ctx0" brushRef="#br0">73 72 9577,'0'0'3080,"4"-9"-112,0-4-1689,4-14 159,7 5 4232,-18 30-1776,2 12-2609,-2 2-736,-93 344 2227,118-418-2713,2 2 0,2 1-1,62-85 1,-82 126-63,0 0 0,1 1 0,0 0 0,1 1 0,-1-1 0,1 1 0,0 1 0,1-1 0,-1 2 0,1-1 0,0 1 0,0 0 0,1 1 0,-1 0 0,1 1 0,-1 0 0,1 0 0,0 1 0,0 0 0,0 1 0,16 1 0,-26-2 0,1 1 0,-1 0 0,1 0 0,0 0 0,-1 0 0,1 0 0,-1 0 0,1 0 0,0 0 0,-1 0 0,1 0 0,0 0 0,-1 0 0,1 0 0,-1 0 0,1 0 0,-1 1 0,1-1 0,0 0 0,-1 0 0,1 1 0,-1-1 0,1 0 0,-1 1 0,1-1 0,-1 1 0,0-1 0,1 0 0,-1 1 0,1-1 0,-1 1 0,0-1 0,1 1 0,-1-1 0,0 1 0,0 0 0,1-1 0,-1 1 0,0-1 0,0 1 0,0 0 0,0-1 0,0 1 0,0-1 0,0 1 0,0 0 0,0-1 0,0 1 0,0-1 0,0 1 0,0 0 0,0-1 0,-1 1 0,1-1 0,0 1 0,0-1 0,-1 1 0,1-1 0,0 1 0,-1-1 0,1 1 0,-1-1 0,1 1 0,-1-1 0,1 1 0,-1-1 0,0 1 0,-33 27 0,13-19 0,0 0 0,0-1 0,-25 5 0,35-10 0,0-1 0,0 0 0,0-1 0,0 0 0,0-1 0,0 0 0,0-1 0,-16-2 0,27 3-11,-1-1 1,1 1-1,-1 0 0,1 0 1,-1 0-1,1-1 0,-1 1 1,1 0-1,-1 0 1,1-1-1,-1 1 0,1 0 1,-1-1-1,1 1 0,0 0 1,-1-1-1,1 1 0,0-1 1,-1 1-1,1-1 0,0 1 1,0-1-1,0 1 1,-1-1-1,1 1 0,0-1 1,0 1-1,0-1 0,0 1 1,0-1-1,0 1 0,0-1 1,0 1-1,0-1 0,0 1 1,0-1-1,0 0 1,0 1-1,0-1 0,1 1 1,-1-2-1,14-19-3007,9-1-3799</inkml:trace>
</inkml:ink>
</file>

<file path=ppt/ink/ink6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34.941"/>
    </inkml:context>
    <inkml:brush xml:id="br0">
      <inkml:brushProperty name="width" value="0.025" units="cm"/>
      <inkml:brushProperty name="height" value="0.025" units="cm"/>
    </inkml:brush>
  </inkml:definitions>
  <inkml:trace contextRef="#ctx0" brushRef="#br0">1 0 5894,'0'0'23510,"71"17"-23222,-39-17-192,-3-5-96,-1 1-128,-9 1-673,-4 3-416,-8 0-737,-4 0-960,-3 5-802,0 4-1761,-15 0-5894</inkml:trace>
</inkml:ink>
</file>

<file path=ppt/ink/ink6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35.285"/>
    </inkml:context>
    <inkml:brush xml:id="br0">
      <inkml:brushProperty name="width" value="0.025" units="cm"/>
      <inkml:brushProperty name="height" value="0.025" units="cm"/>
    </inkml:brush>
  </inkml:definitions>
  <inkml:trace contextRef="#ctx0" brushRef="#br0">0 1 15535,'0'0'11274,"62"48"-10601,-24-48-577,1 0-64,-1-3-865,-4-3-1857,-4-1-1058,-9 1-1377,-3-3-6085</inkml:trace>
</inkml:ink>
</file>

<file path=ppt/ink/ink6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35.628"/>
    </inkml:context>
    <inkml:brush xml:id="br0">
      <inkml:brushProperty name="width" value="0.025" units="cm"/>
      <inkml:brushProperty name="height" value="0.025" units="cm"/>
    </inkml:brush>
  </inkml:definitions>
  <inkml:trace contextRef="#ctx0" brushRef="#br0">0 23 15855,'0'0'8045,"10"-3"-7073,9-2-677,0 1 0,0 0 0,21 0 0,-35 3-296,0 0 0,1 1 0,-1 0 0,0 0 1,1 0-1,-1 1 0,0 0 0,1 0 0,-1 0 0,0 1 0,0-1 0,0 1 1,0 0-1,0 1 0,-1-1 0,1 1 0,0 0 0,5 6 0,-8-7 34,-1 0 0,0 0 0,0 0 0,0 0 0,0 0-1,0 1 1,0-1 0,-1 0 0,1 1 0,-1-1 0,0 0 0,0 1 0,1-1-1,-2 0 1,1 1 0,0-1 0,0 0 0,-1 1 0,1-1 0,-1 0-1,0 1 1,0-1 0,1 0 0,-1 0 0,-1 0 0,1 0 0,0 0-1,-1 0 1,1 0 0,-4 3 0,-6 8 472,0-1 1,-2 0-1,-17 14 0,10-10-187,0 1-42,12-11-421,1 0 0,-1 0-1,1 1 1,1 0 0,-1 0 0,1 1 0,1 0 0,-9 13 0,13-16-4393</inkml:trace>
</inkml:ink>
</file>

<file path=ppt/ink/ink6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36.842"/>
    </inkml:context>
    <inkml:brush xml:id="br0">
      <inkml:brushProperty name="width" value="0.025" units="cm"/>
      <inkml:brushProperty name="height" value="0.025" units="cm"/>
    </inkml:brush>
  </inkml:definitions>
  <inkml:trace contextRef="#ctx0" brushRef="#br0">171 74 5637,'0'0'2739,"8"-6"229,48-31 2781,-11 6 4485,-85 81-7586,-13 7-2548,-3-2-1,-70 52 1,126-107-164,0 0 0,0 0-1,0-1 1,0 1 0,0 0 0,0 0 0,0 0-1,0 0 1,0 0 0,0 0 0,0 0 0,0 0-1,0-1 1,0 1 0,0 0 0,0 0 0,0 0-1,0 0 1,0 0 0,-1 0 0,1 0 0,0 0-1,0 0 1,0 0 0,0 0 0,0-1 0,0 1 0,0 0-1,0 0 1,0 0 0,-1 0 0,1 0 0,0 0-1,0 0 1,0 0 0,0 0 0,0 0 0,0 0-1,0 0 1,0 0 0,-1 0 0,1 0 0,0 0-1,0 0 1,0 0 0,0 0 0,0 0 0,0 0-1,0 1 1,0-1 0,-1 0 0,1 0 0,0 0-1,0 0 1,0 0 0,0 0 0,0 0 0,0 0-1,0 0 1,0 0 0,0 0 0,0 0 0,0 1-1,0-1 1,0 0 0,0 0 0,4-13-2809,11-17-1665,4-2-614,2-5-1436</inkml:trace>
</inkml:ink>
</file>

<file path=ppt/ink/ink6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37.214"/>
    </inkml:context>
    <inkml:brush xml:id="br0">
      <inkml:brushProperty name="width" value="0.025" units="cm"/>
      <inkml:brushProperty name="height" value="0.025" units="cm"/>
    </inkml:brush>
  </inkml:definitions>
  <inkml:trace contextRef="#ctx0" brushRef="#br0">0 45 9769,'0'0'6406,"3"-9"-3582,7-27-421,-8 48 2216,4 38-3163,-1-7-790,2 0 1,18 62-1,-20-87-781,2 0-1,-1-1 1,2 0-1,0 0 1,1 0 0,1-2-1,0 1 1,18 19 0,-8-17-2708,-5-10-1903,1-7-4632</inkml:trace>
</inkml:ink>
</file>

<file path=ppt/ink/ink6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38.731"/>
    </inkml:context>
    <inkml:brush xml:id="br0">
      <inkml:brushProperty name="width" value="0.025" units="cm"/>
      <inkml:brushProperty name="height" value="0.025" units="cm"/>
    </inkml:brush>
  </inkml:definitions>
  <inkml:trace contextRef="#ctx0" brushRef="#br0">16 1 10602,'-9'3'7879,"3"-2"-1280,6 1-5799,17-1 482,6 0-33,3-1-865,4 0-288,0 0-32,-3 0-96,-6 0-640,-4 0-770,-5 2-896,-8 0-1153,-12 2-8649</inkml:trace>
</inkml:ink>
</file>

<file path=ppt/ink/ink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2.654"/>
    </inkml:context>
    <inkml:brush xml:id="br0">
      <inkml:brushProperty name="width" value="0.025" units="cm"/>
      <inkml:brushProperty name="height" value="0.025" units="cm"/>
    </inkml:brush>
  </inkml:definitions>
  <inkml:trace contextRef="#ctx0" brushRef="#br0">19 179 13773,'0'0'769,"-3"-12"464,-10-38 817,13 47-1905,-1 1 0,1 0 0,-1 0 0,1-1 1,0 1-1,-1 0 0,1-1 0,1 1 0,-1-1 0,0 1 1,0 0-1,1 0 0,0-1 0,-1 1 0,1 0 0,0 0 1,0-1-1,0 1 0,0 0 0,0 0 0,1 0 0,-1 1 0,1-1 1,-1 0-1,1 0 0,0 1 0,-1-1 0,1 1 0,0-1 1,0 1-1,0 0 0,0 0 0,0 0 0,0 0 0,1 0 0,-1 0 1,0 1-1,0-1 0,1 1 0,2-1 0,0 1-80,-1-1 0,1 1 0,0 0 0,0 0 0,0 0 0,0 1 0,0 0 0,-1 0 0,1 0 0,0 0 0,-1 1 0,1 0 0,-1 0 0,1 0 0,-1 0 0,0 1 0,5 3 0,-5-1-63,1 0 0,-1 1 1,0-1-1,0 1 0,-1 0 0,1 0 0,-1 0 0,-1 1 0,1-1 0,-1 1 0,2 9 0,-1 6 48,0 0-1,-1 27 0,6 39 227,-7-86-272,-1 0 1,0 0 0,1 0 0,0 0-1,-1 0 1,1 0 0,0 0-1,0 0 1,0 0 0,0-1 0,0 1-1,0 0 1,1-1 0,-1 1-1,1 0 1,-1-1 0,1 0 0,-1 1-1,1-1 1,0 0 0,0 0-1,0 0 1,-1 0 0,1 0 0,3 1-1,0-2 36,-1 1 0,0-1 0,1 0-1,-1-1 1,0 1 0,1-1 0,-1 1-1,0-1 1,0 0 0,0-1 0,8-3-1,6-3 71,-1-2 0,1-1-1,-2 0 1,19-16-1,-12 8-110,-1-2 0,20-23 0,-35 36 5,-1 1 1,0-1 0,0-1-1,-1 1 1,0-1 0,-1 0-1,0 0 1,0 0 0,4-19-1,-16 70 25,1-10 110,2 0-1,-2 55 1,6-80-117,1-1 1,0 1-1,1-1 0,-1 1 1,1-1-1,1 1 0,-1-1 1,1 0-1,0 1 0,1-1 1,-1 0-1,1 0 0,0-1 1,1 1-1,-1-1 0,1 1 1,0-1-1,1 0 0,8 7 1,-9-9 57,0-1 0,0 0 1,0 0-1,1 0 0,-1-1 1,0 0-1,1 0 0,-1 0 1,1 0-1,0-1 0,-1 1 0,1-1 1,0 0-1,-1-1 0,1 1 1,-1-1-1,1 0 0,-1 0 1,1 0-1,-1-1 0,1 1 1,-1-1-1,0 0 0,0-1 1,0 1-1,0-1 0,4-3 1,6-5 151,0 0 1,0-1 0,-2-1 0,1 0 0,17-24 0,-21 23-176,0 0 0,-1-1 1,0 1-1,-1-1 0,-1-1 0,5-18 1,-9 29-16,-1 0 1,1-1-1,-1 1 1,0-1-1,-1 1 0,1-1 1,-1 1-1,0-1 1,-1 1-1,1-1 1,-1 1-1,0-1 0,-1 1 1,1-1-1,-1 1 1,0 0-1,0 0 1,-1 0-1,1 0 1,-1 0-1,-5-6 0,6 9-47,1 0 0,0 1-1,-1-1 1,1 1 0,0-1-1,-1 1 1,0 0 0,1-1-1,-1 1 1,0 0 0,0 0-1,0 0 1,0 0 0,1 1-1,-1-1 1,0 1-1,0-1 1,0 1 0,-1-1-1,1 1 1,0 0 0,0 0-1,0 0 1,0 0 0,0 1-1,0-1 1,0 0 0,0 1-1,0-1 1,0 1 0,0 0-1,-2 1 1,1 0-8,1 1 0,-1-1 0,1 1 0,0-1 0,0 1 0,0 0 1,0 0-1,0 0 0,0 0 0,1 0 0,0 0 0,-1 1 0,1-1 0,1 0 0,-1 1 0,0-1 0,1 1 1,-1 4-1,1-1 3,-1 0 0,1 0 1,0 1-1,1-1 0,0 0 0,0 0 1,1 0-1,3 10 0,-4-15 9,0 1-1,1 0 0,-1-1 1,1 0-1,0 1 0,0-1 0,0 0 1,0 0-1,0 0 0,0 0 1,1 0-1,-1 0 0,1-1 1,-1 1-1,1-1 0,0 0 0,-1 0 1,1 0-1,0 0 0,0 0 1,0-1-1,-1 1 0,6 0 1,4-1 23,-1 0 0,1-1 0,0 0 0,0-1 0,-1 0 1,1-1-1,-1 0 0,0-1 0,0 0 0,0-1 1,0 0-1,-1-1 0,0 0 0,16-12 0,-19 13-3,-1 0-1,0 0 1,0 0-1,0-1 1,0 0-1,-1 0 1,0 0-1,0-1 1,-1 1-1,0-1 1,0 0-1,-1-1 1,1 1-1,-1-1 1,-1 1-1,0-1 1,0 0-1,0 0 1,-1 0-1,0 0 1,-1 0-1,0-12 1,0 20-23,0 0 1,0-1 0,-1 1-1,1 0 1,0-1 0,0 1 0,0 0-1,0-1 1,0 1 0,0 0-1,-1 0 1,1-1 0,0 1 0,0 0-1,0 0 1,-1-1 0,1 1-1,0 0 1,-1 0 0,1-1 0,0 1-1,0 0 1,-1 0 0,1 0-1,0 0 1,-1 0 0,1-1 0,0 1-1,-1 0 1,1 0 0,0 0 0,-1 0-1,1 0 1,0 0 0,-1 0-1,1 0 1,0 0 0,0 0 0,-1 0-1,1 1 1,0-1 0,-1 0-1,1 0 1,0 0 0,-1 0 0,1 0-1,-1 1 1,-13 10-186,8 0 160,0-1 1,1 1-1,1 0 1,0 1 0,0-1-1,1 1 1,1-1-1,-2 20 1,1 3 78,3 62 1,0-95-44,0 0-1,0 1 1,0-1 0,0 0 0,0 1-1,1-1 1,-1 0 0,0 1 0,1-1-1,-1 0 1,1 0 0,0 1 0,-1-1 0,1 0-1,0 0 1,0 0 0,-1 0 0,1 0-1,0 0 1,0 0 0,0 0 0,0 0 0,1-1-1,-1 1 1,0 0 0,0-1 0,0 1-1,1-1 1,-1 1 0,0-1 0,0 1 0,1-1-1,-1 0 1,0 0 0,1 0 0,-1 0-1,0 0 1,1 0 0,-1 0 0,0 0-1,1 0 1,1-1 0,2 0 23,1-1-1,-1 1 1,0-1-1,0 0 1,0 0 0,0-1-1,0 1 1,-1-1-1,8-5 1,1-4-29,1-1 0,-2 0 1,0-1-1,0 0 0,-1-1 0,-1 0 1,-1 0-1,0-1 0,-1 0 0,0-1 1,-2 0-1,9-33 0,-18 70-1,1 0 0,1 0 0,2 28 0,-1-18 0,0-14 0,-1-6 0,1 0 0,0 0 0,1 0 0,3 15 0,-3-23 0,-1 0 0,1 0 0,-1 0 0,1 0 0,0 0 0,0 0 0,0 0 0,0 0 0,0-1 0,1 1 0,-1 0 0,0-1 0,1 1 0,-1-1 0,1 1 0,0-1 0,-1 0 0,1 0 0,0 1 0,0-1 0,0-1 0,0 1 0,0 0 0,0 0 0,0-1 0,4 1 0,3 0-558,-1 0 0,1-1 0,0 0 1,-1-1-1,1 0 0,0-1 0,-1 1 0,13-5 0,-18 5 108,0 0 0,1-1 0,-1 1 0,0-1 0,0 1 0,0-1 0,0 0 0,0 0-1,0 0 1,0-1 0,-1 1 0,1-1 0,-1 1 0,1-1 0,-1 0 0,0 0 0,0 0 0,-1 0 0,1 0-1,-1 0 1,1-1 0,-1 1 0,1-5 0,-1-14-14636</inkml:trace>
</inkml:ink>
</file>

<file path=ppt/ink/ink6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39.070"/>
    </inkml:context>
    <inkml:brush xml:id="br0">
      <inkml:brushProperty name="width" value="0.025" units="cm"/>
      <inkml:brushProperty name="height" value="0.025" units="cm"/>
    </inkml:brush>
  </inkml:definitions>
  <inkml:trace contextRef="#ctx0" brushRef="#br0">0 1 12139,'0'0'11820,"61"18"-10795,-22-18-321,4 0-447,4 0-225,-5-1-1025,-8-2-2178,-8 2-2659</inkml:trace>
</inkml:ink>
</file>

<file path=ppt/ink/ink6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39.428"/>
    </inkml:context>
    <inkml:brush xml:id="br0">
      <inkml:brushProperty name="width" value="0.025" units="cm"/>
      <inkml:brushProperty name="height" value="0.025" units="cm"/>
    </inkml:brush>
  </inkml:definitions>
  <inkml:trace contextRef="#ctx0" brushRef="#br0">0 257 18161,'0'0'8979,"13"-7"-7868,15-11-1011,-1 0 0,-1-2-1,0-1 1,-2-1 0,-1-2 0,22-26 0,-36 39-93,-2 2 41,0 0 0,0 0-1,-1-1 1,8-17 0,-13 25 138,-4 17 129,-11 28-156,-22 81-2,33-110-167,1-1 0,0 0 0,1 1-1,1-1 1,0 0 0,1 1 0,3 21 0,8-14-988,-6-12-1678,-2 1-4257</inkml:trace>
</inkml:ink>
</file>

<file path=ppt/ink/ink6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39.771"/>
    </inkml:context>
    <inkml:brush xml:id="br0">
      <inkml:brushProperty name="width" value="0.025" units="cm"/>
      <inkml:brushProperty name="height" value="0.025" units="cm"/>
    </inkml:brush>
  </inkml:definitions>
  <inkml:trace contextRef="#ctx0" brushRef="#br0">0 29 14125,'0'0'12877,"73"15"-11628,-24-15-705,5 0-448,0-7-32,-3-2 0,-5 0-96,-9 3-384,-10-2-833,-4 4-1057,-8 3-897,-6 1-2114,-2 0-2211</inkml:trace>
</inkml:ink>
</file>

<file path=ppt/ink/ink6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40.301"/>
    </inkml:context>
    <inkml:brush xml:id="br0">
      <inkml:brushProperty name="width" value="0.025" units="cm"/>
      <inkml:brushProperty name="height" value="0.025" units="cm"/>
    </inkml:brush>
  </inkml:definitions>
  <inkml:trace contextRef="#ctx0" brushRef="#br0">1 163 17200,'0'0'7068,"0"8"-5947,1 43-193,3 0 0,16 76 0,-7-45-391,-13-81-460,0 0 0,0 0-1,0 0 1,0-1 0,0 1 0,0 0 0,0 0 0,1 0-1,-1 0 1,0-1 0,0 1 0,1 0 0,-1 0 0,0-1-1,1 1 1,-1 0 0,1-1 0,-1 1 0,1 0 0,-1-1-1,1 1 1,0-1 0,0 2 0,10-13 1219,6-32-609,-4-19-629,-3 0-1,-3-1 1,-1-97-1,-5 159-64,-1 1 0,0-1 0,0 0 0,1 0 0,-1 0-1,0 1 1,1-1 0,-1 0 0,1 0 0,-1 1 0,1-1 0,-1 0 0,1 1 0,0-1 0,-1 0-1,1 1 1,0-1 0,-1 1 0,1-1 0,0 1 0,0 0 0,-1-1 0,1 1 0,0 0 0,0-1-1,0 1 1,-1 0 0,3 0 0,32-5-403,-19 4 204,56-15-926,127-44 0,-199 60 1158,1 0-1,-1 0 0,0-1 0,1 1 0,-1 0 0,1 0 0,-1 0 1,0 0-1,1 0 0,-1 0 0,1 0 0,-1 0 0,1 0 0,-1 0 1,0 0-1,1 0 0,-1 0 0,1 0 0,-1 0 0,1 1 0,-1-1 0,0 0 1,1 0-1,-1 0 0,0 1 0,1-1 0,-1 0 0,0 0 0,1 1 1,-1-1-1,0 0 0,1 1 0,-1-1 0,0 0 0,0 1 0,1-1 1,-1 1-1,0-1 0,0 1 0,1 24 524,-13 26-142,12-51-404,-10 30 37,6-20-145,0 0-1,1 0 1,0 0 0,1 0-1,0 1 1,1-1 0,0 1 0,1 18-1,0-29-68,0 1 0,0-1 0,0 0 0,0 0 0,0 1 0,1-1 0,-1 0 0,0 1 0,0-1 0,0 0 0,1 0 0,-1 0 0,0 1 0,0-1 0,1 0 0,-1 0 0,0 0 0,1 0 0,-1 1 0,0-1 0,1 0 0,-1 0 0,0 0 0,0 0 0,1 0 0,-1 0 0,0 0 0,1 0 0,-1 0 0,0 0 0,1 0 0,-1 0 0,0 0 0,1 0 0,-1 0 0,0 0 0,1-1 0,0 1-837,7-1-6409</inkml:trace>
</inkml:ink>
</file>

<file path=ppt/ink/ink6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41.051"/>
    </inkml:context>
    <inkml:brush xml:id="br0">
      <inkml:brushProperty name="width" value="0.025" units="cm"/>
      <inkml:brushProperty name="height" value="0.025" units="cm"/>
    </inkml:brush>
  </inkml:definitions>
  <inkml:trace contextRef="#ctx0" brushRef="#br0">59 69 13357,'0'0'9192,"6"-10"-6005,0-3-2194,-5 8-599,1 1 0,0 0 0,0-1 0,0 1 0,1 0 0,-1 0 0,1 1 0,0-1 0,4-4 0,-6 7 247,-17 26-465,0 2-16,2 1 0,2 1 0,-10 31 0,17-46-96,2 0 1,-1 0-1,2 0 0,0 0 0,1 0 0,0 0 0,1 0 0,0 1 0,4 16 0,-4-32-265,0 0-1,0 0 1,0 0 0,1 1-1,-1-1 1,0 0-1,1 0 1,-1 0 0,0 0-1,1 1 1,-1-1 0,1 0-1,-1 0 1,1 1-1,0-1 1,-1 0 0,1 1-1,0-1 1,-1 1 0,1-1-1,0 1 1,0-1-1,0 1 1,-1 0 0,1-1-1,0 1 1,0 0 0,0-1-1,0 1 1,0 0 0,0 0-1,0 0 1,-1 0-1,1 0 1,0 0 0,0 0-1,0 0 1,0 0 0,0 1-1,0-1 1,0 0-1,-1 1 1,1-1 0,0 0-1,0 1 1,0-1 0,-1 1-1,1-1 1,0 1-1,-1-1 1,1 1 0,0 0-1,-1-1 1,1 1 0,-1 0-1,1 0 1,-1-1-1,1 1 1,-1 0 0,1 1-1,-2-20-4522,-4-1-593</inkml:trace>
</inkml:ink>
</file>

<file path=ppt/ink/ink6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41.396"/>
    </inkml:context>
    <inkml:brush xml:id="br0">
      <inkml:brushProperty name="width" value="0.025" units="cm"/>
      <inkml:brushProperty name="height" value="0.025" units="cm"/>
    </inkml:brush>
  </inkml:definitions>
  <inkml:trace contextRef="#ctx0" brushRef="#br0">0 63 5733,'0'0'23286,"84"-10"-22869,-40 6-257,-1-2-160,3-5-1377,-7-3-3364,-6-4-6277</inkml:trace>
</inkml:ink>
</file>

<file path=ppt/ink/ink6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42.033"/>
    </inkml:context>
    <inkml:brush xml:id="br0">
      <inkml:brushProperty name="width" value="0.025" units="cm"/>
      <inkml:brushProperty name="height" value="0.025" units="cm"/>
    </inkml:brush>
  </inkml:definitions>
  <inkml:trace contextRef="#ctx0" brushRef="#br0">0 1 7559,'0'0'8392,"61"16"-6022,-27-12 97,9 1-642,1-1-127,-1-1-289,-4-2-416,-6-1-384,-9 0-449,-6 0-128,-8 0-801,-3-1-1281,-7-2-1377</inkml:trace>
</inkml:ink>
</file>

<file path=ppt/ink/ink6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42.362"/>
    </inkml:context>
    <inkml:brush xml:id="br0">
      <inkml:brushProperty name="width" value="0.025" units="cm"/>
      <inkml:brushProperty name="height" value="0.025" units="cm"/>
    </inkml:brush>
  </inkml:definitions>
  <inkml:trace contextRef="#ctx0" brushRef="#br0">0 24 15727,'0'0'8616,"55"17"-7143,-11-17-191,10 0-418,2-2-607,0-5-193,-7-1-224,-5 2-1474,-13 0-1441,-8 0-1441,-6 0-2403</inkml:trace>
</inkml:ink>
</file>

<file path=ppt/ink/ink6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42.692"/>
    </inkml:context>
    <inkml:brush xml:id="br0">
      <inkml:brushProperty name="width" value="0.025" units="cm"/>
      <inkml:brushProperty name="height" value="0.025" units="cm"/>
    </inkml:brush>
  </inkml:definitions>
  <inkml:trace contextRef="#ctx0" brushRef="#br0">111 1 18546,'0'0'7868,"9"0"-6928,10 1-592,0 2 0,-1 0 0,1 0 0,-1 2 0,23 8 0,-36-11-346,-1 0 1,0 0 0,0 0-1,0 1 1,0-1 0,0 1 0,0 0-1,-1 0 1,0 0 0,1 0-1,-1 1 1,5 6 0,-7-7-24,0 0 1,0 0 0,0 0-1,0 0 1,-1 0 0,1 0-1,-1 0 1,0 0 0,0 0-1,0 0 1,0 0 0,0 0-1,0 0 1,-1 0 0,0 0-1,1 0 1,-1 0 0,0-1-1,-1 1 1,1 0-1,0 0 1,-3 2 0,-17 28 24,-2-2 0,-1 0-1,-41 41 1,13-16-500,-31 36-4842,50-59-2093</inkml:trace>
</inkml:ink>
</file>

<file path=ppt/ink/ink6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45.918"/>
    </inkml:context>
    <inkml:brush xml:id="br0">
      <inkml:brushProperty name="width" value="0.025" units="cm"/>
      <inkml:brushProperty name="height" value="0.025" units="cm"/>
    </inkml:brush>
  </inkml:definitions>
  <inkml:trace contextRef="#ctx0" brushRef="#br0">0 197 7207,'9'-7'2082,"0"-1"-1400,68-63 5324,-70 64-5078,-1 0 1,0 0-1,0 0 1,0-1-1,-1 0 0,0 0 1,-1-1-1,1 1 1,3-14-1,-8 21-763,1 0 0,-1 1 0,0-1-1,0 0 1,0 0 0,0 0 0,0 0-1,0 0 1,0 0 0,0 0 0,0 0-1,0 1 1,0-1 0,0 0 0,-1 0 0,1 0-1,0 0 1,-1 1 0,0-2 0,-12 0 1249,11 3-1396,-1 1 0,0-1 0,0 1 0,1-1 0,-1 1 0,1 0 0,0 0 0,-1 0 0,-3 4 0,-3 8 70,1 0 0,0 1 0,1 0-1,1 0 1,0 0 0,1 1 0,1 0 0,0 0-1,-3 29 1,2 20 293,3 72 0,3-86-398,-1-17-173,1 17 863,-1-42-2410,-2-23-2806,2 8 3471,-1 0 0,0 1 1,-1-1-1,1 0 0,-1 1 0,0-1 1,-5-7-1,-10-19-5120</inkml:trace>
</inkml:ink>
</file>

<file path=ppt/ink/ink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3.432"/>
    </inkml:context>
    <inkml:brush xml:id="br0">
      <inkml:brushProperty name="width" value="0.025" units="cm"/>
      <inkml:brushProperty name="height" value="0.025" units="cm"/>
    </inkml:brush>
  </inkml:definitions>
  <inkml:trace contextRef="#ctx0" brushRef="#br0">2 1 22581,'0'0'9369,"-1"10"-9411,0 40-224,2 1 0,3-1 1,11 58-1,0 10-1362,-13-58 1770,-2-54 71,0-26-48,0 15-151,-1-22 59,-9-48 1,4 39 233,6 35-99,18 22-160,-12-18-39,0 0 1,0 0-1,1 0 1,-1-1 0,1 0-1,-1 0 1,1-1-1,0 0 1,0 0-1,0-1 1,-1 1-1,1-1 1,0-1-1,0 1 1,0-1-1,12-4 1,-14 4 1,0 0 0,0-1-1,0 1 1,0-1 0,-1 0 0,1-1 0,-1 1-1,1-1 1,-1 0 0,0 0 0,0 0 0,0 0 0,-1-1-1,1 1 1,-1-1 0,0 0 0,0 0 0,0-1-1,0 1 1,-1 0 0,0-1 0,0 0 0,2-7 0,-11 40-41,4-18 13,0 1 1,1-1-1,-2 20 0,3-23 24,0 8 44,1 0 1,0 0-1,1-1 0,0 1 1,5 17-1,-5-29-39,0 1 0,0-1 0,0 0 0,1 0 0,-1 1 0,1-1 0,0 0 0,0 0 0,0-1 0,0 1 0,0 0 0,1-1 0,-1 1 0,1-1 0,0 0 0,0 0 0,0 0 0,0 0 0,0 0 0,0-1 1,0 1-1,0-1 0,1 0 0,-1 0 0,0 0 0,1-1 0,6 1 0,2 0 16,0-1 1,0 0 0,0-1 0,0-1-1,0 0 1,0 0 0,-1-1-1,1-1 1,-1 0 0,0 0-1,0-1 1,0-1 0,-1 0-1,1 0 1,11-10 0,-21 15-20,1 0 0,-1-1 0,0 1 0,0 0 0,0 0 0,0-1 0,0 1 0,0 0 0,0-1 0,0 1 0,0-1 0,-1 0 0,1 1 0,-1-1 0,1 1 0,-1-1 0,0 0 0,1 1 0,-1-1 0,0 0 0,0 0 0,0 1 0,0-1 0,0 0 0,-1 1 0,1-1 0,-1 0 0,1 1 0,-1-1 0,1 1 0,-1-1 0,0 1 0,-1-4 1,-5-5 81,0 1 1,0-1-1,-1 1 1,-10-9-1,-5-7 15,19 20-106,1 0 0,0-1 0,-1 1 0,2-1 0,-1 1 0,1-1 0,-4-11 0,6 16 0,0-1 0,-1 0 0,1 1 0,0-1 0,0 0 0,0 1 0,0-1 0,0 0 0,0 1 0,1-1 0,-1 1 0,1-1 0,-1 0 0,1 1 0,-1-1 0,1 1 0,0-1 0,0 1 0,0-1 0,0 1 0,0 0 0,0-1 0,0 1 0,0 0 0,0 0 0,1 0 0,-1 0 0,1 0 0,-1 0 0,0 0 0,1 1 0,2-2 0,31-6-1034,-31 8 610,1-1-1,0 0 0,0 0 1,0 0-1,-1-1 0,1 1 1,5-4-1,-10 5 125,0-1 0,0 1-1,0 0 1,0-1 0,0 1-1,0-1 1,0 1 0,0-1 0,-1 1-1,1-1 1,0 1 0,0 0-1,0-1 1,-1 1 0,1 0 0,0-1-1,0 1 1,-1-1 0,1 1-1,0 0 1,-1-1 0,1 1 0,0 0-1,-1 0 1,1-1 0,0 1-1,-1 0 1,1 0 0,-1 0 0,1-1-1,0 1 1,-1 0 0,1 0-1,-1 0 1,0 0 0,-24-11-11236</inkml:trace>
</inkml:ink>
</file>

<file path=ppt/ink/ink6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46.262"/>
    </inkml:context>
    <inkml:brush xml:id="br0">
      <inkml:brushProperty name="width" value="0.025" units="cm"/>
      <inkml:brushProperty name="height" value="0.025" units="cm"/>
    </inkml:brush>
  </inkml:definitions>
  <inkml:trace contextRef="#ctx0" brushRef="#br0">1 24 12524,'0'0'12043,"65"-2"-10377,-30 6-865,5-2-545,2-2-160,4 0 0,-4 0-544,0 0-1859,-4-12-1889,-4-3-5605</inkml:trace>
</inkml:ink>
</file>

<file path=ppt/ink/ink6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46.591"/>
    </inkml:context>
    <inkml:brush xml:id="br0">
      <inkml:brushProperty name="width" value="0.025" units="cm"/>
      <inkml:brushProperty name="height" value="0.025" units="cm"/>
    </inkml:brush>
  </inkml:definitions>
  <inkml:trace contextRef="#ctx0" brushRef="#br0">1 0 18097,'0'0'9385,"76"14"-8616,-34-14-609,-1 0-128,-3 0-1313,-5 0-1570,-10 0-832,-10 0-706,-8 0-1568</inkml:trace>
</inkml:ink>
</file>

<file path=ppt/ink/ink6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46.964"/>
    </inkml:context>
    <inkml:brush xml:id="br0">
      <inkml:brushProperty name="width" value="0.025" units="cm"/>
      <inkml:brushProperty name="height" value="0.025" units="cm"/>
    </inkml:brush>
  </inkml:definitions>
  <inkml:trace contextRef="#ctx0" brushRef="#br0">0 0 11179,'0'0'12684,"53"32"-11499,-16-30-513,6-2-512,3 0-95,1-3-802,-7-5-2242,-5 1-2050,-8 0-10377</inkml:trace>
</inkml:ink>
</file>

<file path=ppt/ink/ink6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50.475"/>
    </inkml:context>
    <inkml:brush xml:id="br0">
      <inkml:brushProperty name="width" value="0.025" units="cm"/>
      <inkml:brushProperty name="height" value="0.025" units="cm"/>
    </inkml:brush>
  </inkml:definitions>
  <inkml:trace contextRef="#ctx0" brushRef="#br0">1 395 14029,'5'8'6089,"8"-9"-3888,13-10-535,1-8-954,-1 0 0,-1-2-1,0 0 1,37-45-1,-23 18-2,53-82 0,-62 70 384,-28 53-572,-3 8-106,-15 32-320,-2 10 10,-20 63-1,34-91-140,0-1 0,1 1 0,1-1-1,0 1 1,1 0 0,1-1-1,0 1 1,4 27 0,-3-41-129,-1 0-1,0-1 1,1 1 0,-1 0-1,1 0 1,-1-1-1,1 1 1,-1 0 0,1 0-1,0-1 1,-1 1 0,1-1-1,0 1 1,-1-1 0,1 1-1,0-1 1,0 1-1,-1-1 1,1 1 0,0-1-1,0 0 1,0 0 0,0 1-1,0-1 1,0 0 0,1 0-1,-1 0-291,0 0-1,-1 0 1,1 0 0,0 0-1,0 0 1,-1 0-1,1-1 1,0 1 0,-1 0-1,1 0 1,0-1-1,-1 1 1,1 0 0,-1-1-1,1 1 1,0-1-1,-1 1 1,1 0 0,-1-1-1,1 0 1,-1 1 0,1-2-1,5-8-7710</inkml:trace>
</inkml:ink>
</file>

<file path=ppt/ink/ink6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50.853"/>
    </inkml:context>
    <inkml:brush xml:id="br0">
      <inkml:brushProperty name="width" value="0.025" units="cm"/>
      <inkml:brushProperty name="height" value="0.025" units="cm"/>
    </inkml:brush>
  </inkml:definitions>
  <inkml:trace contextRef="#ctx0" brushRef="#br0">1 80 12396,'0'0'12342,"8"3"-10740,8 1-1055,0 0 0,1-1 0,-1-1 0,1-1 0,-1 0 0,33-3 1,111-20 814,-93 10-1173,80-13-1,84-12-173,-203 39-829,-20 2-2265,-17 4-2568,-1-5 298,1-3-2718</inkml:trace>
</inkml:ink>
</file>

<file path=ppt/ink/ink6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51.530"/>
    </inkml:context>
    <inkml:brush xml:id="br0">
      <inkml:brushProperty name="width" value="0.025" units="cm"/>
      <inkml:brushProperty name="height" value="0.025" units="cm"/>
    </inkml:brush>
  </inkml:definitions>
  <inkml:trace contextRef="#ctx0" brushRef="#br0">1 7 8488,'0'0'20734,"4"11"-19815,1 2-602,0 1 0,-1 0 0,-1 0 0,3 25 0,-6-38-307,0 0 0,0 1 0,0-1 0,1 0-1,-1 1 1,0-1 0,0 0 0,1 0 0,-1 0 0,0 1 0,1-1 0,0 0 0,-1 0 0,1 0-1,-1 0 1,1 0 0,0 0 0,0 0 0,0 0 0,0 0 0,0 0 0,0 0 0,0-1-1,0 1 1,2 1 0,-1-2 13,0 1 1,0-1-1,0 0 0,0 0 0,0 0 0,0 0 0,0 0 0,0-1 1,0 1-1,0-1 0,0 1 0,0-1 0,0 0 0,2-1 1,7-4 85,0 0 0,0-1 0,17-14 0,71-73-109,-109 130 0,5-28 0,1 0 0,0 1 0,0-1 0,1 1 0,0 0 0,1 0 0,0 0 0,-1 12 0,3-21 0,0 0 0,0 0 0,0 1 0,1-1 0,-1 0 0,0 1 0,0-1 0,1 0 0,-1 0 0,0 1 0,0-1 0,1 0 0,-1 0 0,0 0 0,1 0 0,-1 1 0,0-1 0,1 0 0,-1 0 0,0 0 0,1 0 0,-1 0 0,1 0 0,-1 0 0,0 0 0,1 0 0,-1 0 0,0 0 0,1 0 0,-1 0 0,0 0 0,1 0 0,-1 0 0,0-1 0,1 1 0,0 0 0,14-6 0,0-3 0,-1-2 0,0 0 0,-1 0 0,-1-1 0,0-1 0,14-19 0,-3 6 0</inkml:trace>
</inkml:ink>
</file>

<file path=ppt/ink/ink6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51.872"/>
    </inkml:context>
    <inkml:brush xml:id="br0">
      <inkml:brushProperty name="width" value="0.025" units="cm"/>
      <inkml:brushProperty name="height" value="0.025" units="cm"/>
    </inkml:brush>
  </inkml:definitions>
  <inkml:trace contextRef="#ctx0" brushRef="#br0">1 104 14958,'0'0'10479,"8"0"-8402,24-3-1211,-1-1-1,-1-1 1,1-2-1,-1-1 1,40-17 0,-27 10-1300,0 1 0,49-7 0,-88 20-778,-1 1 2462,-2 0-3217</inkml:trace>
</inkml:ink>
</file>

<file path=ppt/ink/ink6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52.359"/>
    </inkml:context>
    <inkml:brush xml:id="br0">
      <inkml:brushProperty name="width" value="0.025" units="cm"/>
      <inkml:brushProperty name="height" value="0.025" units="cm"/>
    </inkml:brush>
  </inkml:definitions>
  <inkml:trace contextRef="#ctx0" brushRef="#br0">42 40 18770,'0'0'9812,"1"12"-8179,2 12-1326,-2 1 0,-1-1 0,0 1 0,-2 0 0,-8 37 0,5-44-270,-20 69 355,21-76-195,13-55-113,34-108-84,-36 133 0,1 0 0,0 0 0,1 1 0,1 0 0,21-27 0,-30 43 0,0 1 0,0 0 0,0 0 0,0-1 0,0 1 0,0 0 0,0 0 0,1 0 0,-1 0 0,0 0 0,1 1 0,-1-1 0,0 0 0,1 0 0,-1 1 0,1-1 0,-1 1 0,1-1 0,-1 1 0,1 0 0,0 0 0,-1 0 0,1 0 0,-1 0 0,1 0 0,2 0 0,-2 1 0,0 0 0,0 0 0,0 1 0,-1-1 0,1 0 0,0 1 0,0-1 0,-1 1 0,1 0 0,-1-1 0,0 1 0,1 0 0,-1 0 0,0 0 0,0 0 0,1 3 0,0-1 0,-1-1 0,1 1 0,-1 0 0,0 0 0,0 0 0,0 0 0,0 0 0,-1 0 0,1 0 0,-1 0 0,0 0 0,-1 0 0,1 0 0,-1 0 0,1 0 0,-1 0 0,-1 0 0,1-1 0,0 1 0,-4 6 0,0-6 0,1-1 0,-1 0 0,0-1 0,0 1 0,0-1 0,0 0 0,0-1 0,0 1 0,0-1 0,-1 0 0,1 0 0,-1 0 0,1-1 0,-1 0 0,1 0 0,-9-1 0,2 0 0,12 2-79,-1-1 0,0 0 0,1 0 0,-1 0 0,1 0 0,-1 0 0,0 0 0,1 0 0,-1 0 0,1 0 0,-1 0 0,0 0 0,1 0 0,-1 0 0,1 0 0,-1-1 0,0 1-1,1 0 1,-1 0 0,1-1 0,-1 1 0,1 0 0,-1-1 0,1 1 0,-1-1 0,1 1 0,0-1 0,-1 1 0,1-1 0,-1 1 0,1-1 0,0 1 0,0-1 0,-1 1 0,1-1 0,0 1 0,0-1 0,0 0 0,-1 1 0,1-1 0,0 1 0,0-1 0,0 0 0,0 1 0,0-1 0,0 1 0,0-1 0,1 0 0,-1 1 0,0-1 0,0 1 0,0-1-1,0 0 1,1 1 0,-1-1 0,0 1 0,1-1 0,-1 1 0,0-1 0,1 1 0,-1-1 0,1 1 0,-1 0 0,1-1 0,28-31-8253,-5 13 1141</inkml:trace>
</inkml:ink>
</file>

<file path=ppt/ink/ink6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52.690"/>
    </inkml:context>
    <inkml:brush xml:id="br0">
      <inkml:brushProperty name="width" value="0.025" units="cm"/>
      <inkml:brushProperty name="height" value="0.025" units="cm"/>
    </inkml:brush>
  </inkml:definitions>
  <inkml:trace contextRef="#ctx0" brushRef="#br0">239 0 14798,'0'0'12679,"6"9"-11425,1 1-963,0 1-1,0 1 1,-1-1-1,-1 1 1,0 0-1,-1 1 1,0-1-1,-1 1 1,0 0-1,-1-1 1,1 16-1,-4-12-219,-1 0 0,-1 0-1,0-1 1,-1 1 0,0-1 0,-1 0-1,-1 0 1,0-1 0,-1 1 0,-11 15-1,8-15-367,0 1-1,-2-1 0,1-1 1,-2 0-1,0-1 1,0 0-1,-1-1 0,-23 15 1,29-23-718,1 0 0,-1 0 0,1-1 0,-1 0 0,0 0 0,-1-1 0,-8 2 0,-19-1-5615</inkml:trace>
</inkml:ink>
</file>

<file path=ppt/ink/ink6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53.065"/>
    </inkml:context>
    <inkml:brush xml:id="br0">
      <inkml:brushProperty name="width" value="0.025" units="cm"/>
      <inkml:brushProperty name="height" value="0.025" units="cm"/>
    </inkml:brush>
  </inkml:definitions>
  <inkml:trace contextRef="#ctx0" brushRef="#br0">91 1 13068,'0'0'14483,"0"10"-13858,-4 12-291,-1 0-1,0 1 1,-2-1 0,-14 31 0,10-26-106,2 0 1,0 1 0,-7 42 0,14-60-196,1 0-1,0 0 1,1 1 0,0-1 0,1 0 0,0 1 0,0-1-1,1 0 1,1 0 0,3 10 0,-3-14-39,0-1 0,0 0 1,0 0-1,0-1 0,1 1 0,0-1 0,0 1 1,0-1-1,1 0 0,0-1 0,-1 1 0,1-1 1,0 0-1,1 0 0,-1-1 0,0 1 0,1-1 0,10 3 1,-1-1-784,1-1 1,-1 0-1,24 0 1,18-3-4514,-9-3-1718</inkml:trace>
</inkml:ink>
</file>

<file path=ppt/ink/ink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3.759"/>
    </inkml:context>
    <inkml:brush xml:id="br0">
      <inkml:brushProperty name="width" value="0.025" units="cm"/>
      <inkml:brushProperty name="height" value="0.025" units="cm"/>
    </inkml:brush>
  </inkml:definitions>
  <inkml:trace contextRef="#ctx0" brushRef="#br0">101 86 17040,'0'0'1185,"-79"-33"577,60 16 896,16 0-960,3 7-513,25 4-672,8 3-577,10 3-1698,3 0-3811</inkml:trace>
</inkml:ink>
</file>

<file path=ppt/ink/ink6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4:53.504"/>
    </inkml:context>
    <inkml:brush xml:id="br0">
      <inkml:brushProperty name="width" value="0.025" units="cm"/>
      <inkml:brushProperty name="height" value="0.025" units="cm"/>
    </inkml:brush>
  </inkml:definitions>
  <inkml:trace contextRef="#ctx0" brushRef="#br0">0 71 15375,'0'0'6304,"2"-9"-3122,-1 6-3013,-1 1 1,0-1 0,1 0-1,-1 0 1,1 1-1,0-1 1,0 0-1,0 1 1,1-1-1,-1 1 1,0-1 0,1 1-1,0 0 1,-1-1-1,1 1 1,0 0-1,0 0 1,0 0 0,1 1-1,-1-1 1,0 0-1,1 1 1,-1 0-1,1-1 1,-1 1-1,1 0 1,0 0 0,-1 0-1,1 1 1,0-1-1,0 1 1,-1-1-1,1 1 1,0 0 0,0 0-1,0 0 1,2 1-1,3-1-78,0 0 0,0 0 0,0 1-1,0 0 1,0 1 0,0 0 0,-1 0-1,1 0 1,7 4 0,-13-4-75,0-1 0,1 0 1,-1 1-1,0-1 0,0 1 1,-1 0-1,1-1 0,0 1 1,-1 0-1,1 0 0,-1 0 1,1 0-1,-1 1 0,0-1 1,0 0-1,0 0 0,0 1 1,0-1-1,-1 1 0,1-1 1,-1 1-1,0-1 0,1 1 1,-1-1-1,0 1 0,0-1 1,-1 1-1,1-1 0,-1 1 1,1-1-1,-1 0 0,0 1 1,-1 3-1,-2 1-16,1 0 0,-2 0 0,1 0 0,-1 0 0,0-1 0,0 1 0,-1-1 0,0-1 0,0 1 0,0-1 0,-1 0 0,-13 8 0,-28 24 0,72-36 0,56-10-2091,2-4-3766,-43 6 1916,6 0-10050</inkml:trace>
</inkml:ink>
</file>

<file path=ppt/ink/ink6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09.893"/>
    </inkml:context>
    <inkml:brush xml:id="br0">
      <inkml:brushProperty name="width" value="0.025" units="cm"/>
      <inkml:brushProperty name="height" value="0.025" units="cm"/>
    </inkml:brush>
  </inkml:definitions>
  <inkml:trace contextRef="#ctx0" brushRef="#br0">1 175 9961,'0'0'11419,"1"-5"-10890,0 4-467,0-1 1,0 0 0,0 1-1,0-1 1,0 1 0,0-1-1,0 1 1,1 0 0,-1 0-1,0-1 1,1 1 0,-1 0-1,1 0 1,-1 0 0,1 1-1,-1-1 1,1 0 0,0 0-1,0 1 1,-1-1 0,1 1-1,0 0 1,0-1 0,-1 1-1,3 0 1,62 0 1336,-32 1-968,1620-86 1672,-1565 76-2345,559-37 516,-647 46-235,0 0 0,0 0 0,0 0 0,0 0 0,0 0-1,0 0 1,0 1 0,0-1 0,0 0 0,0 0 0,0 1-1,0-1 1,0 1 0,0-1 0,0 1 0,0-1 0,-1 1-1,1-1 1,0 1 0,0 0 0,1 1 0,-2-2-28,0 1 0,-1-1 0,1 1-1,0-1 1,0 0 0,0 1 0,-1-1 0,1 1 0,0-1 0,0 1 0,-1-1 0,1 0 0,0 1 0,-1-1 0,1 0 0,0 1 0,-1-1 0,1 0-1,-1 1 1,1-1 0,0 0 0,-1 0 0,1 0 0,-1 1 0,1-1 0,-1 0 0,1 0 0,-1 0 0,1 0 0,-1 0 0,1 0 0,-1 0-1,1 0 1,-1 0 0,1 0 0,-1 0 0,1 0 0,-1 0 0,1 0 0,-1-1 0,-9 2-107,-33-2-3136,18-8-5136,6-4-6596</inkml:trace>
</inkml:ink>
</file>

<file path=ppt/ink/ink6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6:39.492"/>
    </inkml:context>
    <inkml:brush xml:id="br0">
      <inkml:brushProperty name="width" value="0.025" units="cm"/>
      <inkml:brushProperty name="height" value="0.025" units="cm"/>
    </inkml:brush>
  </inkml:definitions>
  <inkml:trace contextRef="#ctx0" brushRef="#br0">108 43 8136,'0'0'8509,"8"-9"-6192,22-25-134,-30 35-2091,-1-1 0,1 0 0,0 1 0,0-1 0,0 0 0,0 1-1,0-1 1,0 0 0,0 1 0,0-1 0,0 0 0,0 1 0,0-1 0,0 0-1,0 1 1,0-1 0,0 0 0,0 1 0,0-1 0,0 0 0,1 1 0,-1-1-1,0 0 1,0 1 0,0-1 0,0 0 0,1 0 0,-1 1 0,0-1 0,0 0-1,1 0 1,-1 1 0,0-1 0,1 0 0,-1 0 0,0 0 0,1 0 0,-1 1-1,0-1 1,1 0 0,-1 0 0,0 0 0,1 0 0,-1 0 0,0 0 0,1 0-1,-1 0 1,0 0 0,1 0 0,-1 0 0,0 0 0,1 0 0,-1 0 0,0 0-1,1 0 1,-1-1 0,0 1 0,1 0 0,-1 0 0,0 0 0,1 0 0,-1-1-1,0 1 1,0 0 0,1 0 0,-1-1 0,0 1 0,0 0 0,1-1 0,-1 35 449,0-28-45,-1 12-349,0 0-1,-2 0 1,0-1 0,-1 1 0,-1 0-1,0-1 1,-2 0 0,-11 23 0,-11 13 668,-41 57 0,61-96-414,9-14-394,-1 0-1,1 1 0,-1-1 0,1 1 1,0-1-1,-1 0 0,1 1 0,0-1 1,0 1-1,-1-1 0,1 1 0,0-1 1,0 1-1,0-1 0,0 1 0,0-1 1,0 1-1,0 0 0,0-1 0,0 1 1,0-1-1,0 1 0,0-1 0,0 1 1,0-1-1,0 1 0,0-1 0,0 1 1,1-1-1,-1 1 0,0-1 0,0 1 1,1-1-1,-1 1 0,0-1 1,1 0-1,-1 1 0,1 0 0,26 5 242,43-13 56,-64 6-299,239-19-1054,-221 18 678,12-3-4205,-15-3-2027,2-9-6358</inkml:trace>
</inkml:ink>
</file>

<file path=ppt/ink/ink6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7:06.146"/>
    </inkml:context>
    <inkml:brush xml:id="br0">
      <inkml:brushProperty name="width" value="0.025" units="cm"/>
      <inkml:brushProperty name="height" value="0.025" units="cm"/>
    </inkml:brush>
  </inkml:definitions>
  <inkml:trace contextRef="#ctx0" brushRef="#br0">88 64 7399,'0'0'5781,"3"-8"-4654,2-3-614,3-10-152,-6-2 4231,-2 52-3225,-2 1-953,-1 0-1,-1 0 1,-11 38 0,6-34 168,3 0 0,-4 38 0,8-26-615,0-2 1143,2-80-266,5-301-497,-5 337-288,-1 42-112,-25 95 256,16-100 20,3 1 0,1 0-1,-1 45 1,7-89-154,1 0-1,0 0 1,1 0-1,0 1 1,-1-1-1,4-5 1,4-14 134,-3 3-70,15-54 60,21-133-1,-72 445-1319,9-73-6309,19-145 694</inkml:trace>
</inkml:ink>
</file>

<file path=ppt/ink/ink6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8:36.191"/>
    </inkml:context>
    <inkml:brush xml:id="br0">
      <inkml:brushProperty name="width" value="0.025" units="cm"/>
      <inkml:brushProperty name="height" value="0.025" units="cm"/>
    </inkml:brush>
  </inkml:definitions>
  <inkml:trace contextRef="#ctx0" brushRef="#br0">14 1 448,'-13'14'855</inkml:trace>
</inkml:ink>
</file>

<file path=ppt/ink/ink6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6:26.183"/>
    </inkml:context>
    <inkml:brush xml:id="br0">
      <inkml:brushProperty name="width" value="0.025" units="cm"/>
      <inkml:brushProperty name="height" value="0.025" units="cm"/>
    </inkml:brush>
  </inkml:definitions>
  <inkml:trace contextRef="#ctx0" brushRef="#br0">194 0 6566,'0'0'9844,"-6"11"-8675,-2 4-782,1 0-1,1 0 0,0 1 1,1 0-1,1 0 0,0 0 1,-2 25-1,2 294 617,-5 52 1203,-5-239-1176,7 0 0,16 203 1,0-212-555,-6 1 1,-25 230 0,2-81 430,-13 95 930,19-304-1470,0-7-153,3-1 0,-2 90 0,12-144-1579,0-37-5982,1-5 1106</inkml:trace>
</inkml:ink>
</file>

<file path=ppt/ink/ink6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6:27.714"/>
    </inkml:context>
    <inkml:brush xml:id="br0">
      <inkml:brushProperty name="width" value="0.025" units="cm"/>
      <inkml:brushProperty name="height" value="0.025" units="cm"/>
    </inkml:brush>
  </inkml:definitions>
  <inkml:trace contextRef="#ctx0" brushRef="#br0">6 108 8456,'0'0'9017,"-5"-5"-8350,13 3-522,0 1 0,0 0 0,0 1 0,0-1 0,0 2 0,13 1 0,3-1 57,388-18 145,157-12-251,-53 5-384,-227-1 336,428 18 0,-310 10 265,-58-3 746,-136 18-226,58 0-572,70-7 181,1 1-24,-324-10-741,-9-1-1143,0-1-3477</inkml:trace>
</inkml:ink>
</file>

<file path=ppt/ink/ink6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6:28.045"/>
    </inkml:context>
    <inkml:brush xml:id="br0">
      <inkml:brushProperty name="width" value="0.025" units="cm"/>
      <inkml:brushProperty name="height" value="0.025" units="cm"/>
    </inkml:brush>
  </inkml:definitions>
  <inkml:trace contextRef="#ctx0" brushRef="#br0">22 6 15182,'0'0'6364,"12"-2"-5798,-3 1-541,1 0 0,0 0 0,0 1 0,0 0 0,0 1 0,0 0 0,0 1 0,0 0 0,12 4 0,-9-1 20,4 0 243,0 1 1,-1 1-1,27 15 0,-41-20-218,1-1 0,-1 0 0,0 0 0,0 1 0,0-1-1,0 1 1,0 0 0,0 0 0,0-1 0,-1 1-1,1 0 1,0 0 0,-1 1 0,0-1 0,0 0-1,1 0 1,-1 1 0,0-1 0,-1 1 0,1-1-1,0 1 1,-1-1 0,0 1 0,1-1 0,-1 1-1,0 0 1,0-1 0,0 1 0,-1-1 0,1 1-1,-1-1 1,1 1 0,-2 3 0,-5 2 156,1 0-1,-1-1 1,0-1-1,0 1 1,-1-1 0,1 0-1,-1-1 1,-1 1 0,-14 6-1,-1 1 17,12-5-298,-19 11 394,-37 29 0,60-41-1001,-1 1 0,1 0 0,1 0 0,-13 18-1,13-12-5213</inkml:trace>
</inkml:ink>
</file>

<file path=ppt/ink/ink6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6:29.107"/>
    </inkml:context>
    <inkml:brush xml:id="br0">
      <inkml:brushProperty name="width" value="0.025" units="cm"/>
      <inkml:brushProperty name="height" value="0.025" units="cm"/>
    </inkml:brush>
  </inkml:definitions>
  <inkml:trace contextRef="#ctx0" brushRef="#br0">1 588 9513,'0'0'13148,"11"3"-12240,-10-3-890,2 2 47,1-1 1,0 0-1,0 0 0,0 0 0,0 0 0,0-1 0,0 0 0,0 0 0,0 0 0,-1 0 1,1 0-1,0-1 0,0 0 0,0 0 0,0 0 0,0 0 0,0 0 0,-1-1 1,1 0-1,-1 0 0,1 0 0,4-4 0,29-26 419,-1-2-1,-2-1 1,50-68-1,73-128 44,-75 88-201,-82 190-177,-8 36-71,-2 52 44,10-119-133,0 0 0,2 0 0,-1-1 0,2 1 0,0 0 0,6 16 0,-7-26-172,1 1 0,0-1 1,0 0-1,0-1 0,0 1 0,1 0 1,0-1-1,0 0 0,1 0 0,-1 0 1,1-1-1,6 5 0,-8-7-506,1 0 0,-1 0 0,1 0 0,0 0 0,0-1 0,-1 1 0,1-1 0,0 0 0,0-1 0,1 1 0,-1-1 0,0 0 0,5 0 0,26-3-13703</inkml:trace>
</inkml:ink>
</file>

<file path=ppt/ink/ink6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6:34.360"/>
    </inkml:context>
    <inkml:brush xml:id="br0">
      <inkml:brushProperty name="width" value="0.025" units="cm"/>
      <inkml:brushProperty name="height" value="0.025" units="cm"/>
    </inkml:brush>
  </inkml:definitions>
  <inkml:trace contextRef="#ctx0" brushRef="#br0">2 64 5573,'0'-24'12475,"0"20"-7916,0 16-3554,0 12-546,-1-13-299,0-1-1,1 1 1,1 0-1,0 0 0,1-1 1,0 1-1,3 12 1,-4-23-125,-1 1 0,0-1 0,0 1 0,0-1 0,1 1 0,-1-1 0,0 1 0,1-1 0,-1 1 0,0-1 0,1 0 0,-1 1 0,0-1 0,1 0 1,-1 1-1,1-1 0,-1 0 0,1 1 0,-1-1 0,1 0 0,-1 0 0,1 1 0,-1-1 0,1 0 0,-1 0 0,1 0 0,-1 0 0,1 0 0,-1 0 0,1 0 0,-1 0 0,1 0 1,0 0-1,19-12 871,10-24-96,-30 35-809,65-101 629,-59 171-123,-6-61-503,0 1 0,1-1 0,0 1 0,1-1 0,3 11 0,-5-18 3,0 0-1,1 0 0,-1 0 0,1 0 0,-1-1 1,1 1-1,-1 0 0,1 0 0,0 0 0,-1 0 1,1-1-1,0 1 0,-1 0 0,1-1 0,0 1 1,0-1-1,0 1 0,0-1 0,0 1 0,0-1 1,1 1-1,0-1 20,0 0 0,0 0 1,-1-1-1,1 1 1,0 0-1,0-1 0,-1 1 1,1-1-1,0 0 0,-1 0 1,1 1-1,-1-1 1,1 0-1,-1 0 0,0 0 1,1-1-1,1-1 0,11-11 173,-1 0 0,0-1 0,-1 0 0,0-1 0,-2-1 0,0 0-1,15-35 1,-25 93-10929,-3-30 4287</inkml:trace>
</inkml:ink>
</file>

<file path=ppt/ink/ink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4.428"/>
    </inkml:context>
    <inkml:brush xml:id="br0">
      <inkml:brushProperty name="width" value="0.025" units="cm"/>
      <inkml:brushProperty name="height" value="0.025" units="cm"/>
    </inkml:brush>
  </inkml:definitions>
  <inkml:trace contextRef="#ctx0" brushRef="#br0">1 0 14125,'0'0'5937,"4"8"-4202,10 31-510,-1-1 0,-2 2 0,-1 0 1,-3 0-1,3 41 0,13 60-163,-22-135-1046,0 1 0,1-1 1,0 0-1,0 0 0,1 0 0,0 0 1,0 0-1,0-1 0,5 8 0,-7-12-9,1 0 1,-1 0-1,1 1 0,-1-1 0,1 0 0,-1 0 0,1 0 0,0 0 0,-1-1 0,1 1 1,0 0-1,0-1 0,-1 1 0,1-1 0,0 0 0,0 0 0,0 0 0,0 1 0,0-2 0,-1 1 1,1 0-1,0 0 0,0-1 0,0 1 0,0 0 0,-1-1 0,1 0 0,0 0 0,0 1 0,-1-1 1,1 0-1,-1 0 0,1 0 0,-1-1 0,1 1 0,-1 0 0,2-3 0,9-8 1,-1 0 0,-1-1 0,0 0 0,0-1-1,-1 0 1,-1 0 0,-1-1 0,0 0 0,-1-1-1,0 0 1,-1 1 0,3-22 0,-11 68-24,2-1 0,1 1 0,2-1 0,6 39 0,-8-66 25,1 0 1,0 0-1,0 0 0,0 0 1,0 0-1,0-1 1,0 1-1,1 0 0,-1-1 1,1 1-1,0-1 1,-1 0-1,1 1 0,0-1 1,1 0-1,-1 0 1,4 3-1,-4-4 13,1-1-1,-1 1 0,0 0 1,1-1-1,-1 1 1,0-1-1,1 0 1,-1 0-1,1 0 0,-1 0 1,0 0-1,1 0 1,-1-1-1,1 1 1,-1-1-1,0 1 0,3-2 1,6-4 75,0 0 1,0 0 0,0-1-1,-1 0 1,0-1 0,16-15-1,128-145 170,-154 167-269,1 1 0,-1-1-1,1 0 1,-1 0 0,1 1-1,-1-1 1,1 0 0,0 1 0,-1-1-1,1 1 1,0-1 0,-1 1 0,1-1-1,0 1 1,0-1 0,-1 1 0,1 0-1,0-1 1,0 1 0,0 0-1,0 0 1,0-1 0,-1 1 0,1 0-1,0 0 1,0 0 0,0 0 0,0 0-1,0 1 1,0-1 0,-1 0-1,1 0 1,0 0 0,0 1 0,0-1-1,0 0 1,-1 1 0,1-1 0,0 1-1,0-1 1,-1 1 0,1-1 0,0 1-1,-1 0 1,1-1 0,-1 1-1,1 0 1,-1-1 0,1 1 0,-1 0-1,1 0 1,-1 0 0,0-1 0,1 1-1,-1 0 1,0 2 0,3 7-32,0 1 0,-2-1 0,2 22 0,-2-16 54,1 3 24,-1-5 34,1-1 1,0 1 0,0-1-1,1 0 1,10 26-1,-12-38-66,0 1 0,0 0 1,0 0-1,0-1 0,0 1 0,1 0 0,-1-1 0,1 1 0,-1-1 0,1 0 0,-1 0 0,1 1 0,0-1 1,-1 0-1,1 0 0,0 0 0,0-1 0,4 2 0,-3-2-6,0 0 0,1 0 0,-1 0 1,0 0-1,0-1 0,1 1 0,-1-1 0,0 0 0,0 0 0,0 0 0,0-1 0,0 1 1,0-1-1,0 0 0,4-3 0,192-138-4533,-206 134-6728,6 8 9629,-13-8-7391</inkml:trace>
</inkml:ink>
</file>

<file path=ppt/ink/ink6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6:35.685"/>
    </inkml:context>
    <inkml:brush xml:id="br0">
      <inkml:brushProperty name="width" value="0.025" units="cm"/>
      <inkml:brushProperty name="height" value="0.025" units="cm"/>
    </inkml:brush>
  </inkml:definitions>
  <inkml:trace contextRef="#ctx0" brushRef="#br0">1 74 8840,'5'0'3197,"25"0"7340,11-1-4501,61-4-3207,-63 1-4283,74-16-1,-59 1 2868,-51 18-1596,-1 0 32,0 0 0,0 1 0,0-1-1,0 0 1,-1 0 0,1 0 0,0 0 0,0 0 0,-1 0-1,1 0 1,-1-1 0,1 1 0,-1-1 0,0 1-1,0-1 1,1 1 0,0-4 0,-5 5-4274,-10 0-94,2 0-3711</inkml:trace>
</inkml:ink>
</file>

<file path=ppt/ink/ink6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6:36.468"/>
    </inkml:context>
    <inkml:brush xml:id="br0">
      <inkml:brushProperty name="width" value="0.025" units="cm"/>
      <inkml:brushProperty name="height" value="0.025" units="cm"/>
    </inkml:brush>
  </inkml:definitions>
  <inkml:trace contextRef="#ctx0" brushRef="#br0">23 43 6662,'0'0'16736,"1"9"-16063,4 30 3,-2 62 0,-4-85-355,0 0-1,0-1 1,-2 1 0,0-1 0,0 1 0,-2-1-1,-9 22 1,28-101 822,1 22-1129,-5 11-64,1 1 0,2 1 0,0-1 1,32-47-1,-43 74 28,1 0 0,0 0 0,0 0 0,0 1 0,0-1 0,0 1 0,1 0 0,-1 0 0,1 0 0,-1 0 0,1 1 1,0-1-1,0 1 0,0 0 0,-1 0 0,1 1 0,0-1 0,0 1 0,0 0 0,0 0 0,0 0 0,0 0 0,0 1 0,6 1 0,-8-2 20,1 1-1,-1 0 0,0 0 0,1 0 1,-1 0-1,0 0 0,1 0 0,-1 1 0,0-1 1,0 1-1,0-1 0,-1 1 0,1 0 1,0 0-1,0 0 0,-1 0 0,0 0 0,1 0 1,-1 0-1,0 1 0,0-1 0,0 0 1,0 1-1,0-1 0,-1 1 0,1-1 0,-1 1 1,1-1-1,-1 1 0,0-1 0,0 1 1,0-1-1,-1 1 0,1-1 0,-1 1 0,1-1 1,-1 1-1,-1 3 0,0 0 54,-1-1 0,1 0 0,-1 0 0,0 0-1,-1-1 1,1 1 0,-1-1 0,1 0 0,-1 0 0,-1 0 0,1 0-1,0-1 1,-1 1 0,0-1 0,0-1 0,0 1 0,-6 2 0,2-1 25,1-1-1,0 0 1,-1-1 0,1 0 0,-1 0 0,0-1 0,1 0 0,-1 0 0,0-1 0,-12-1 0,20 1-174,-1-1-1,1 1 1,0 0 0,0-1-1,-1 1 1,1-1-1,0 1 1,0-1 0,-1 0-1,1 1 1,0-1 0,0 0-1,0 0 1,0 0 0,0 0-1,0 0 1,0 0-1,1 0 1,-1 0 0,0 0-1,0-1 1,1 1 0,-1 0-1,1 0 1,-1-1-1,1 1 1,0 0 0,-1-1-1,1 1 1,0 0 0,0-1-1,0 1 1,0-3 0,0 1-374,0 0 1,1-1 0,-1 1 0,1 0 0,0 0 0,0 0 0,0 0 0,0 0 0,0 0-1,1 0 1,-1 0 0,1 0 0,3-3 0,14-15-7441</inkml:trace>
</inkml:ink>
</file>

<file path=ppt/ink/ink6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7:19.345"/>
    </inkml:context>
    <inkml:brush xml:id="br0">
      <inkml:brushProperty name="width" value="0.025" units="cm"/>
      <inkml:brushProperty name="height" value="0.025" units="cm"/>
    </inkml:brush>
  </inkml:definitions>
  <inkml:trace contextRef="#ctx0" brushRef="#br0">33 64 10186,'0'0'19431,"7"-1"-18593,17 0-290,12 0-356,0-1-1,0-2 1,0-1-1,64-19 1,-81 21-181,-17 8 37,-3-3-36,0-1 0,-1 0-1,1 1 1,-1-1 0,1 0-1,-1 0 1,0 1 0,1-1 0,-1-1-1,0 1 1,0 0 0,1 0-1,-1-1 1,-3 1 0,-28 5 101,-1-1 0,0-3 0,-37 0 0,-8 0 6,52-1-119,3 0 0,42-2 0,142-7 0,40-1 0,-198 11 0,-9 4 0,-11 4 0,-8-4 0,-1-2 0,1-1 0,-1-1 0,0-1 0,-43-5 0,-1 2 0,62 2 0,-18 0 0,26 0 0,1 0 0,-1 0 0,0 0 0,1 0 0,-1 0 0,1 0 0,-1 0 0,1 1 0,-1-1 0,0 0 0,1 0 0,-1 1 0,1-1 0,-1 0 0,1 1 0,-1-1 0,1 0 0,-1 1 0,1-1 0,0 1 0,-1-1 0,1 1 0,-1-1 0,1 1 0,0-1 0,-1 1 0,1-1 0,0 1 0,0-1 0,0 1 0,-1-1 0,1 2 0,2-1 0,1-1 0,-1 1 0,0 0 0,1-1 0,-1 0 0,0 1 0,1-1 0,-1 0 0,1 0 0,4-1 0,-2 1 0,23-2 0,-1-2 0,1 0 0,0-2 0,-1-1 0,37-15 0,-32 11 0,0 1 0,1 2 0,40-6 0,-165 31-910,39-5-588,-1-3 1,-66 3 0,116-12-3954</inkml:trace>
</inkml:ink>
</file>

<file path=ppt/ink/ink6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7:20.627"/>
    </inkml:context>
    <inkml:brush xml:id="br0">
      <inkml:brushProperty name="width" value="0.025" units="cm"/>
      <inkml:brushProperty name="height" value="0.025" units="cm"/>
    </inkml:brush>
  </inkml:definitions>
  <inkml:trace contextRef="#ctx0" brushRef="#br0">54 236 3427,'0'0'15567,"-9"7"-14126,-24 25-143,22-13 1009,21-16-713,20-16-157,0-13-981,-1-3 0,50-61 1,-51 55-200,1 1 0,36-30 1,-65 63-255,0 1-1,0 0 1,1-1 0,-1 1 0,0 0 0,1-1 0,-1 1 0,0 0 0,0 0 0,1-1 0,-1 1-1,1 0 1,-1 0 0,0-1 0,1 1 0,-1 0 0,0 0 0,1 0 0,-1 0 0,1 0 0,-1-1 0,1 1-1,-1 0 1,0 0 0,1 0 0,-1 0 0,1 0 0,-1 0 0,1 1 0,-1-1 0,0 0 0,1 0-1,-1 0 1,1 0 0,-1 0 0,0 1 0,1-1 0,-1 0 0,0 0 0,1 1 0,-1-1 0,0 0 0,1 0-1,-1 1 1,0-1 0,1 0 0,-1 1 0,0-1 0,0 0 0,0 1 0,1-1 0,-1 1 0,0-1-1,0 0 1,0 1 0,0-1 0,0 1 0,0-1 0,0 1 0,0-1 0,0 0 0,0 2 0,1 34 308,-2-26-234,0 35 19,-2 0 0,-3 0 0,-19 78 0,24-120-528,-7 34 1474,8-20-2674,5-9-5295,1-8-909</inkml:trace>
</inkml:ink>
</file>

<file path=ppt/ink/ink6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9:45.187"/>
    </inkml:context>
    <inkml:brush xml:id="br0">
      <inkml:brushProperty name="width" value="0.025" units="cm"/>
      <inkml:brushProperty name="height" value="0.025" units="cm"/>
    </inkml:brush>
  </inkml:definitions>
  <inkml:trace contextRef="#ctx0" brushRef="#br0">11 2104 7495,'0'0'16517,"-11"5"-12182,18-1-4147,1 0 0,-1-1 0,1 0 1,-1 0-1,1-1 0,0 0 0,0-1 0,0 1 0,0-1 1,0-1-1,15 0 0,-8-1 172,1-1 1,-1 0-1,-1-1 0,1-1 1,22-8-1,59-20-360,-59 21 0,62-28 0,-20 4 0,-46 22 0,42-24 0,338-172 0,-376 191 0,31-18 0,0-4 0,-3-3 0,101-85 0,-74 44 0,111-131 0,-122 125 0,3-10-120,88-138 1,-51 66 48,-90 124 134,-1-1 0,23-54 0,-32 58-65,3 1 0,2 0 1,31-39-1,-31 52 20,-15 19 1,-1 0-1,0-1 0,0 0 0,-1-1 1,13-28-1,-17 38-2961,0 2-3253,-3-8-3787</inkml:trace>
</inkml:ink>
</file>

<file path=ppt/ink/ink6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06.968"/>
    </inkml:context>
    <inkml:brush xml:id="br0">
      <inkml:brushProperty name="width" value="0.025" units="cm"/>
      <inkml:brushProperty name="height" value="0.025" units="cm"/>
    </inkml:brush>
  </inkml:definitions>
  <inkml:trace contextRef="#ctx0" brushRef="#br0">332 61 8872,'1'-2'589,"1"0"1,-1 0-1,1 0 0,-1-1 0,0 1 0,0 0 0,0 0 0,0-1 0,0 1 0,-1-1 0,1 1 0,-1-1 0,1 1 0,-1-1 0,0 1 0,0-1 0,0 1 0,-1-4 0,1 5-362,0 0-1,-1 0 1,1 1-1,-1-1 0,0 0 1,1 0-1,-1 1 0,0-1 1,1 0-1,-1 1 0,0-1 1,0 1-1,1-1 0,-1 1 1,0-1-1,0 1 0,0 0 1,0-1-1,0 1 1,0 0-1,0 0 0,0-1 1,-1 1-1,-23 1 387,14 2-471,1 1 0,0-1 0,0 1 0,1 1 0,-1 0 0,1 0 0,0 1 0,0 0 0,1 1 0,-13 12 0,0 2 8,0 1 0,-25 38 1,34-44-82,0 0 0,2 1 1,0 0-1,0 1 1,2 0-1,0 0 0,2 1 1,0 0-1,1 1 1,-3 21-1,7-39-62,1 1 0,0-1 0,0 1 0,0-1 0,0 1 0,0-1-1,1 0 1,-1 1 0,1-1 0,0 0 0,-1 1 0,1-1 0,0 0 0,0 1 0,1-1 0,-1 0 0,0 0 0,1 0-1,-1 0 1,1-1 0,0 1 0,2 2 0,0-2 11,0 0 0,-1 0 0,1 0-1,0-1 1,0 1 0,0-1 0,0 0 0,1 0-1,-1-1 1,0 1 0,0-1 0,5 0 0,5-1 21,0 0 0,0-1 0,0 0 1,0-1-1,-1-1 0,0 0 0,14-7 1,43-28 35,-67 37-63,0 0 0,0 0 1,0 0-1,0-1 0,0 1 1,0-1-1,-1 0 1,1 0-1,-1 0 0,0 0 1,0 0-1,0 0 0,0 0 1,-1-1-1,1 1 0,-1-1 1,0 1-1,1-7 0,-2 9 10,0 0-1,0 0 0,0 1 1,-1-1-1,1 0 1,0 1-1,-1-1 0,1 0 1,-1 1-1,1-1 0,-1 1 1,1-1-1,-1 0 1,1 1-1,-1-1 0,0 1 1,1 0-1,-1-1 1,0 1-1,1-1 0,-1 1 1,0 0-1,1 0 0,-1-1 1,0 1-1,0 0 1,1 0-1,-1 0 0,0 0 1,0 0-1,0 0 0,1 0 1,-1 0-1,0 0 1,0 0-1,1 0 0,-1 1 1,0-1-1,0 0 0,1 1 1,-1-1-1,0 0 1,1 1-1,-2 0 0,-33 16 224,34-17-242,0 1-1,0-1 1,0 1 0,0 0 0,0-1-1,0 1 1,0 0 0,1 0 0,-1 0-1,0 0 1,0 0 0,1 0 0,-1 0-1,1 0 1,-1 0 0,1 0 0,-1 0-1,1 0 1,-1 0 0,1 0 0,0 0-1,0 0 1,0 2 0,1-3-1,0 1 0,0-1 0,0 1 0,0-1 0,0 0 0,0 0 0,0 1 0,1-1 0,-1 0 0,0 0 0,0 0 0,0-1 0,0 1 0,1 0 0,-1 0 0,0 0 0,2-1 0,58-20 51,-30 5-47,-23 11-88,0 0 0,1 1 1,0 0-1,0 0 1,0 1-1,0 0 0,0 0 1,1 1-1,-1 0 1,16 0-1,-25 2 71,1 0 1,0 1-1,-1-1 0,1 1 0,0-1 1,-1 0-1,1 1 0,-1-1 0,1 1 1,-1-1-1,1 1 0,-1 0 0,0-1 1,1 1-1,-1-1 0,0 1 0,1 0 1,-1-1-1,0 1 0,0 0 0,0-1 1,1 1-1,-1 0 0,0 0 0,0-1 1,0 1-1,0 0 0,0 0 0,-1 27 33,0-22 17,0 5 97,-1 0-1,-1 0 0,0 0 1,0-1-1,-8 17 1,7-19-204,0 0 0,1 0 0,0 0 0,1 0 0,0 0 0,0 1 0,1-1 0,0 1 1,0 13-1,1-22-71,0 1 0,1-1 0,-1 0 0,0 1 0,1-1 0,-1 0 0,0 0 0,0 1 0,1-1 0,-1 0 0,0 0 0,1 1 0,-1-1 0,1 0 0,-1 0 0,0 0 0,1 0 0,-1 0 0,1 1 0,-1-1 0,0 0 0,1 0 0,-1 0 0,1 0 0,-1 0 0,0 0 0,1 0 0,-1-1 0,1 1 0,-1 0 0,0 0 0,1 0 0,-1 0 0,1 0 0,-1-1 0,0 1 0,1 0 0,-1 0 0,0-1 0,1 1 0,-1-1 0,17-8-4919,2-9-3985</inkml:trace>
</inkml:ink>
</file>

<file path=ppt/ink/ink6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08.217"/>
    </inkml:context>
    <inkml:brush xml:id="br0">
      <inkml:brushProperty name="width" value="0.025" units="cm"/>
      <inkml:brushProperty name="height" value="0.025" units="cm"/>
    </inkml:brush>
  </inkml:definitions>
  <inkml:trace contextRef="#ctx0" brushRef="#br0">59 78 16784,'0'0'6134,"-9"1"-3663,-28 6-592,24-3 51,17-1-1357,14 0-417,-7-4-66,0 0 0,-1 0 1,1-1-1,-1-1 0,1 0 0,-1 0 0,14-7 1,-17 7-118,-1 0 0,1 0 0,-1-1 0,0 0 1,0 0-1,-1-1 0,1 1 0,-1-1 1,0-1-1,0 1 0,0-1 0,3-6 1,-7 4-112,-13 14 14,-14 15-52,7 1 186,1 0 0,-20 32-1,33-47 34,1 0 0,0 0 0,0 0 0,1 0 0,0 1 0,1-1 0,-1 1 0,1 0-1,1 0 1,-1-1 0,1 1 0,1 0 0,0 10 0,0-17-40,1 0 0,-1 0 1,1 0-1,-1 0 0,1-1 0,0 1 0,-1 0 1,1 0-1,0-1 0,0 1 0,0 0 1,-1-1-1,1 1 0,0-1 0,0 1 0,0-1 1,0 1-1,0-1 0,0 0 0,0 0 1,0 1-1,0-1 0,0 0 0,0 0 1,0 0-1,0 0 0,0 0 0,0 0 0,2-1 1,32-3 86,-23 0-178,0-1-1,0 0 1,0 0 0,-1-1 0,0-1 0,0 0 0,-1 0-1,0-1 1,0-1 0,10-11 0,-8 8-3,-1 0 0,-1-1 0,0-1 0,0 0 0,-1 0 0,-1-1 0,8-21 0,-28 57 260,1 1-1,1 0 1,1 1 0,-11 42 0,19-62-166,1-1 1,-1 1 0,1 0 0,0-1 0,0 1-1,0 0 1,0 0 0,0-1 0,0 1 0,1 0 0,-1-1-1,1 1 1,0 0 0,0-1 0,0 1 0,0-1-1,1 1 1,-1-1 0,0 0 0,1 0 0,2 3 0,0-3 12,-1 0 0,1-1 1,0 1-1,-1-1 1,1 0-1,0 0 1,0 0-1,0 0 1,0-1-1,0 0 1,0 0-1,0 0 1,0 0-1,5-1 1,5-2-82,-1 0 0,1-1 0,-1 0 0,0-1 0,0 0 0,-1-1 0,0 0 0,0-1 0,0-1 0,-1 0 1,0 0-1,0-1 0,-1-1 0,0 1 0,-1-2 0,0 1 0,-1-1 0,8-14 0,-8 7 264,-11 15 494,-19 28-143,18-19-495,0 0 1,0 1-1,1-1 1,0 1-1,0 0 1,1 0-1,0 0 1,0 0-1,1 0 1,0 1-1,0-1 1,1 0-1,-1 1 1,3 11 0,-1-17-52,0-1 0,0 1 0,0-1 1,0 1-1,1-1 0,-1 0 1,0 0-1,1 0 0,-1 0 0,1 0 1,0 0-1,-1 0 0,1 0 0,0-1 1,-1 1-1,1 0 0,0-1 1,0 0-1,-1 1 0,1-1 0,0 0 1,0 0-1,0 0 0,0 0 1,-1 0-1,1-1 0,3 0 0,1 1-10,0-1 0,1 0-1,-1 0 1,0-1-1,0 1 1,11-6-1,-10 3 20,-1-1 0,0 0 1,-1 0-1,1-1 0,-1 0 0,0 0 0,0 0 0,-1 0 0,0-1 0,0 0 1,0 0-1,-1 0 0,0 0 0,-1 0 0,1 0 0,-1-1 0,-1 0 0,1 1 1,-1-1-1,-1 0 0,0 1 0,0-1 0,-1-14 0,0 22 2,1-1 0,0 0 0,0 1 0,-1-1 0,1 0 0,0 1 0,-1-1 0,1 0 0,0 1 0,-1-1 0,1 1 0,-1-1 0,1 1 0,-1-1 0,1 1 0,-1-1 0,0 1 0,1-1 0,-1 1 0,1 0 0,-1-1 0,0 1 0,1 0 0,-1 0 0,0-1 0,0 1 0,1 0 0,-1 0 0,0 0 0,1 0 0,-1 0 0,0 0 0,0 0 0,1 0 0,-1 0 0,0 0 0,1 1 0,-1-1 0,0 0-1,0 0 1,1 1 0,-1-1 0,1 0 0,-1 1 0,0-1 0,1 1 0,-1-1 0,1 1 0,-1-1 0,1 1 0,-1-1 0,1 1 0,-1-1 0,1 1 0,0 0 0,-1-1 0,1 1 0,0 0 0,-1-1 0,1 1 0,0 1 0,-1-1-10,0 1 0,1 0 0,-1 0 0,1 0-1,-1 0 1,1-1 0,0 1 0,0 0 0,0 0 0,0 0 0,0 0-1,0 0 1,0 0 0,1 0 0,-1 0 0,1-1 0,0 1 0,-1 0-1,1 0 1,0-1 0,0 1 0,0 0 0,0-1 0,0 1 0,0-1-1,1 1 1,-1-1 0,0 0 0,1 1 0,-1-1 0,1 0 0,-1 0 0,1 0-1,0 0 1,-1 0 0,1-1 0,0 1 0,0 0 0,0-1 0,-1 1-1,1-1 1,0 0 0,0 1 0,0-1 0,0 0 0,2-1 0,7 2-5,0-1 0,0 0 0,0-1 0,0 0 0,-1-1 0,1-1 1,12-3-1,-10 1-54,1-1-1,-1 0 1,13-9 0,-22 12 46,0 0-1,1 0 1,-1 0 0,0 0-1,-1 0 1,1-1-1,-1 0 1,1 0 0,-1 0-1,0 0 1,0 0-1,2-5 1,-25 41 97,-5 8 78,24-38-162,0 0 0,1-1-1,-1 1 1,0 0-1,1 0 1,0 0-1,-1 0 1,1 0-1,0 0 1,0 0-1,0 0 1,0 0-1,1 0 1,-1 0-1,0 0 1,1 0-1,-1 0 1,1 0-1,1 3 1,0-4-5,0 1 0,0-1 0,0 0 0,0 1 0,0-1 0,1 0 0,-1 0 0,0-1 0,0 1 0,1 0 0,-1-1 0,1 0 0,-1 1 0,0-1 0,1 0 0,-1 0 0,1 0 0,2-1 0,48-5 0,-39 2-9,0 0-1,0-1 1,0-1-1,17-11 1,-18 10-2,0 1 0,0 0 0,0 0 0,20-4 1,-32 10 11,-1 0 0,1 0 0,0 0 0,-1 0 0,1 0 0,0 0 0,-1 0 0,1 0 0,0 0 0,-1 1 0,1-1 0,0 0 1,-1 0-1,1 1 0,0-1 0,-1 0 0,1 1 0,-1-1 0,1 1 0,-1-1 0,1 1 0,-1-1 0,1 1 0,-1-1 0,1 1 0,-1-1 1,1 1-1,-1-1 0,0 1 0,0 0 0,1-1 0,-1 1 0,0 0 0,0-1 0,0 1 0,1 0 0,-1-1 0,0 1 0,0 0 0,0 1 1,0-1 0,0 0 0,0 1 0,1-1 0,-1 1 0,0-1 0,1 0 0,-1 0 1,1 1-1,0-1 0,-1 0 0,1 0 0,0 1 0,0-1 0,0 0 0,0 0 1,0 0-1,0 0 0,0 0 0,0-1 0,0 1 0,1 0 0,-1 0 0,0-1 1,0 1-1,1-1 0,2 2 0,36 1-230,-33-3 64,0 0 0,0 0 0,0 1 0,0 0 1,0 0-1,-1 1 0,1 0 0,9 3 0,-9 8-5091</inkml:trace>
</inkml:ink>
</file>

<file path=ppt/ink/ink6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08.560"/>
    </inkml:context>
    <inkml:brush xml:id="br0">
      <inkml:brushProperty name="width" value="0.025" units="cm"/>
      <inkml:brushProperty name="height" value="0.025" units="cm"/>
    </inkml:brush>
  </inkml:definitions>
  <inkml:trace contextRef="#ctx0" brushRef="#br0">6 24 14350,'-2'-12'4067,"-1"4"-832,2 4 2147,7 11-5831,7 5-2017,4-2-2467,4 0-5445</inkml:trace>
</inkml:ink>
</file>

<file path=ppt/ink/ink6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08.890"/>
    </inkml:context>
    <inkml:brush xml:id="br0">
      <inkml:brushProperty name="width" value="0.025" units="cm"/>
      <inkml:brushProperty name="height" value="0.025" units="cm"/>
    </inkml:brush>
  </inkml:definitions>
  <inkml:trace contextRef="#ctx0" brushRef="#br0">25 0 18802,'0'0'7959,"-4"9"-5775,-1-1-1707,3-5-382,0 0 0,1 0 0,-1 0 0,1 0 0,-1 0 0,1 0 1,0 0-1,0 0 0,0 0 0,1 1 0,-1-1 0,1 5 0,0-7-110,1 0 0,0 0 0,-1 0 0,1 0 0,0 0 0,0 0 0,0 0 0,0 0 0,0-1 0,0 1 0,0 0 0,0-1 0,0 1 0,0-1 0,0 1 0,0-1 0,0 0 0,1 1 0,-1-1 0,0 0 0,0 0 0,0 1 0,1-1 0,-1 0 0,0-1 0,0 1 0,0 0 0,3-1 0,39-2-1498,20-20-2728,-9 2 2371,-17 16 3796,-36 6-1627,0 0 1,-1 0 0,1 1 0,0-1 0,0 0 0,-1 1-1,1-1 1,-1 1 0,1-1 0,-1 1 0,0-1 0,1 0-1,-1 1 1,0-1 0,0 1 0,0-1 0,0 1 0,0-1-1,-1 3 1,0 33 1197,1-37-1490,-1 14 196,-1 46-1997,4-53-4153,5-6-5792</inkml:trace>
</inkml:ink>
</file>

<file path=ppt/ink/ink6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09.420"/>
    </inkml:context>
    <inkml:brush xml:id="br0">
      <inkml:brushProperty name="width" value="0.025" units="cm"/>
      <inkml:brushProperty name="height" value="0.025" units="cm"/>
    </inkml:brush>
  </inkml:definitions>
  <inkml:trace contextRef="#ctx0" brushRef="#br0">22 5 11691,'0'0'17515,"-4"9"-16815,-1 1-536,3-7-119,1 1 0,-1-1 1,0 1-1,1 0 0,0 0 0,0-1 1,0 1-1,0 0 0,1 0 0,-1 7 1,2-10-35,0 0 1,-1 0-1,1 0 1,0 0 0,0 0-1,0 0 1,0-1 0,0 1-1,0 0 1,0-1 0,0 1-1,0 0 1,0-1-1,0 1 1,0-1 0,0 0-1,0 1 1,1-1 0,-1 0-1,0 0 1,0 0 0,0 0-1,1 0 1,-1 0-1,0 0 1,0 0 0,0 0-1,2-1 1,39-2 147,-20-3-213,-1 0-1,0-1 1,26-13 0,-26 10-130,0 1 0,43-11 0,-63 20 185,0-1-1,0 1 0,0 0 0,0-1 1,0 1-1,0 0 0,0 0 1,0 0-1,0 0 0,0 0 1,0 0-1,0 0 0,0 0 0,0 0 1,0 1-1,0-1 0,0 0 1,0 0-1,0 1 0,0-1 0,0 1 1,0-1-1,0 1 0,-1-1 1,1 1-1,0 0 0,0-1 0,-1 1 1,1 0-1,0 0 0,-1-1 1,2 3-1,0 33 429,1 5 37,-3-39-463,1-1 0,0 0 0,-1 0 1,1 1-1,0-1 0,0 0 0,-1 0 0,1 0 0,0 0 0,0 0 1,0 0-1,0 0 0,0 0 0,1 0 0,-1 0 0,0-1 1,0 1-1,1 0 0,-1-1 0,0 1 0,0-1 0,1 1 0,-1-1 1,1 0-1,-1 0 0,0 0 0,3 1 0,7-1-477,0 0 0,1 0 0,-1-1 0,0-1-1,0 0 1,0 0 0,0-1 0,0 0 0,11-6-1,35-19-6445,-4-6-3561,-33 21 4027</inkml:trace>
</inkml:ink>
</file>

<file path=ppt/ink/ink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4.788"/>
    </inkml:context>
    <inkml:brush xml:id="br0">
      <inkml:brushProperty name="width" value="0.025" units="cm"/>
      <inkml:brushProperty name="height" value="0.025" units="cm"/>
    </inkml:brush>
  </inkml:definitions>
  <inkml:trace contextRef="#ctx0" brushRef="#br0">0 0 14382,'0'0'13132,"52"21"-19634,-40-15-5125</inkml:trace>
</inkml:ink>
</file>

<file path=ppt/ink/ink6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09.762"/>
    </inkml:context>
    <inkml:brush xml:id="br0">
      <inkml:brushProperty name="width" value="0.025" units="cm"/>
      <inkml:brushProperty name="height" value="0.025" units="cm"/>
    </inkml:brush>
  </inkml:definitions>
  <inkml:trace contextRef="#ctx0" brushRef="#br0">0 45 1569,'23'-3'13845,"-22"3"-13594,-1 0 0,0 1 1,1-1-1,-1 0 1,0 0-1,1 1 1,-1-1-1,0 0 0,1 0 1,-1 1-1,0-1 1,1 0-1,-1 1 1,0-1-1,0 0 1,0 1-1,1-1 0,-1 1 1,0-1-1,0 0 1,0 1-1,0-1 1,0 1-1,0-1 1,0 0-1,1 1 0,-1-1 1,-1 1-1,1 0 1,-14 41 4256,12-39-4315,0 0-1,1 0 0,0-1 0,-1 2 1,1-1-1,0 0 0,0 0 0,1 0 0,-1 0 1,1 1-1,-1-1 0,1 4 0,3-6-159,0 0 0,0 0 0,0-1 0,0 1-1,0-1 1,0 0 0,1 0 0,-1 0-1,0 0 1,0-1 0,0 1 0,0-1 0,5-2-1,1 0-77,0-1 0,-1 0 0,1-1 0,-1 1 0,0-2 0,0 1 0,-1-1 0,8-7 0,-11 9 21,0 0 1,0 0-1,-1 0 0,1 0 0,-1 0 1,0-1-1,0 1 0,-1-1 1,1 0-1,-1 0 0,0 0 1,0 0-1,-1 0 0,0-1 0,2-8 1,-3 14 29,0 0 1,0 0 0,0-1-1,-1 1 1,1 0 0,0 0-1,0-1 1,0 1-1,0 0 1,0 0 0,0-1-1,-1 1 1,1 0 0,0 0-1,0 0 1,0 0 0,-1-1-1,1 1 1,0 0 0,0 0-1,0 0 1,-1 0-1,1 0 1,0 0 0,0-1-1,-1 1 1,1 0 0,0 0-1,0 0 1,-1 0 0,1 0-1,0 0 1,0 0-1,-1 0 1,1 0 0,0 0-1,-1 0 1,1 0 0,0 1-1,0-1 1,0 0 0,-1 0-1,1 0 1,0 0 0,0 0-1,-1 0 1,1 1-1,0-1 1,0 0 0,0 0-1,-1 0 1,1 0 0,0 1-1,0-1 1,0 0 0,0 0-1,0 1 1,-1-1-1,1 0 1,0 0 0,0 1-1,-14 12 207,11-8-181,1-1-1,-1 1 1,1-1-1,0 1 1,0 0-1,0 0 0,1 0 1,-1 0-1,1 0 1,0 0-1,1 0 1,-1 6-1,2-9-44,-1 0-1,0 0 1,1 1-1,0-1 1,-1 0 0,1 0-1,0 0 1,0 0-1,0-1 1,1 1-1,-1 0 1,0 0-1,1-1 1,-1 1 0,1 0-1,-1-1 1,1 0-1,0 1 1,-1-1-1,1 0 1,0 0-1,0 0 1,0 0 0,0 0-1,0 0 1,0-1-1,0 1 1,1-1-1,-1 1 1,0-1-1,2 0 1,11 2-1819,0 0-1,0-2 1,16 0-1,8-4-5961</inkml:trace>
</inkml:ink>
</file>

<file path=ppt/ink/ink6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10.119"/>
    </inkml:context>
    <inkml:brush xml:id="br0">
      <inkml:brushProperty name="width" value="0.025" units="cm"/>
      <inkml:brushProperty name="height" value="0.025" units="cm"/>
    </inkml:brush>
  </inkml:definitions>
  <inkml:trace contextRef="#ctx0" brushRef="#br0">164 0 17424,'0'0'10501,"-4"9"-9497,-12 33-337,8-18-512,-2 1 0,0-2 0,-21 35-1,18-39 157,-1-1 0,-1 0 0,-28 26 0,53-75-9183,0 5 2781</inkml:trace>
</inkml:ink>
</file>

<file path=ppt/ink/ink6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10.464"/>
    </inkml:context>
    <inkml:brush xml:id="br0">
      <inkml:brushProperty name="width" value="0.025" units="cm"/>
      <inkml:brushProperty name="height" value="0.025" units="cm"/>
    </inkml:brush>
  </inkml:definitions>
  <inkml:trace contextRef="#ctx0" brushRef="#br0">1 103 16976,'0'0'12364,"81"37"-11051,-44-33-961,3 0-224,2 1-96,-7 0-192,-7 5-897,-5 2-576,-4 0-898,-6-1-1729,-6-4-3491</inkml:trace>
  <inkml:trace contextRef="#ctx0" brushRef="#br0" timeOffset="1">547 0 24151,'0'0'8616,"24"56"-13645,-15-44-1729,-1-3-4805</inkml:trace>
</inkml:ink>
</file>

<file path=ppt/ink/ink6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10.810"/>
    </inkml:context>
    <inkml:brush xml:id="br0">
      <inkml:brushProperty name="width" value="0.025" units="cm"/>
      <inkml:brushProperty name="height" value="0.025" units="cm"/>
    </inkml:brush>
  </inkml:definitions>
  <inkml:trace contextRef="#ctx0" brushRef="#br0">0 1 19603,'0'0'11627,"28"26"-14254,-9-26-4356</inkml:trace>
</inkml:ink>
</file>

<file path=ppt/ink/ink6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52.446"/>
    </inkml:context>
    <inkml:brush xml:id="br0">
      <inkml:brushProperty name="width" value="0.025" units="cm"/>
      <inkml:brushProperty name="height" value="0.025" units="cm"/>
    </inkml:brush>
  </inkml:definitions>
  <inkml:trace contextRef="#ctx0" brushRef="#br0">1 44 5477,'0'0'11136,"11"-1"-10373,408-29 663,-387 26-3631,-7-4-2028</inkml:trace>
</inkml:ink>
</file>

<file path=ppt/ink/ink6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23.038"/>
    </inkml:context>
    <inkml:brush xml:id="br0">
      <inkml:brushProperty name="width" value="0.025" units="cm"/>
      <inkml:brushProperty name="height" value="0.025" units="cm"/>
    </inkml:brush>
  </inkml:definitions>
  <inkml:trace contextRef="#ctx0" brushRef="#br0">54 204 2947,'0'0'4714,"-10"1"-1623,-7 1-3395,-10 1 5873,56-2-1839,165-6-2412,241-39 0,185-72-1301,-553 99 16,-42 10-24,1 0 1,0 2-1,0 1 1,28-1-1,-93 31 151,34-23-141,-3 2-647,-1 0 0,0 0 0,0-1 0,0 0 0,0-1 0,-15 3 0,3-4-4374</inkml:trace>
</inkml:ink>
</file>

<file path=ppt/ink/ink6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12.898"/>
    </inkml:context>
    <inkml:brush xml:id="br0">
      <inkml:brushProperty name="width" value="0.025" units="cm"/>
      <inkml:brushProperty name="height" value="0.025" units="cm"/>
    </inkml:brush>
  </inkml:definitions>
  <inkml:trace contextRef="#ctx0" brushRef="#br0">0 0 9321,'0'0'11659,"81"5"-10858,-38-5 160,5 0-417,3 0-448,1 0-32,-5 0-128,-6 0-416,-5 2-321,-9 2-384,-9 2-929,-12 0-353,-6 1-479,-8 1-2403</inkml:trace>
</inkml:ink>
</file>

<file path=ppt/ink/ink6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13.242"/>
    </inkml:context>
    <inkml:brush xml:id="br0">
      <inkml:brushProperty name="width" value="0.025" units="cm"/>
      <inkml:brushProperty name="height" value="0.025" units="cm"/>
    </inkml:brush>
  </inkml:definitions>
  <inkml:trace contextRef="#ctx0" brushRef="#br0">1 1 7271,'0'0'14702,"39"53"-13773,0-49-481,5-3-192,4-1-160,-3 0-352,-7 0-1602,-6 0-1345,-4-5-3107</inkml:trace>
</inkml:ink>
</file>

<file path=ppt/ink/ink6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13.615"/>
    </inkml:context>
    <inkml:brush xml:id="br0">
      <inkml:brushProperty name="width" value="0.025" units="cm"/>
      <inkml:brushProperty name="height" value="0.025" units="cm"/>
    </inkml:brush>
  </inkml:definitions>
  <inkml:trace contextRef="#ctx0" brushRef="#br0">16 0 16464,'0'0'918,"11"6"865,17 9-1328,1-2 0,1-1 1,0-1-1,0-1 0,1-2 1,54 7-1,-85-15-447,1 0 1,-1 0-1,1-1 1,0 1-1,-1 0 1,1 0-1,0 0 1,-1 0-1,1 0 1,0 0-1,-1 0 0,1 1 1,0-1-1,-1 0 1,1 0-1,-1 0 1,1 1-1,0-1 1,-1 0-1,1 1 1,-1-1-1,1 0 1,-1 1-1,1-1 1,-1 1-1,1-1 1,-1 1-1,1-1 1,-1 1-1,0-1 0,1 1 1,-1-1-1,0 1 1,1 0-1,-1-1 1,0 1-1,0-1 1,1 1-1,-1 0 1,0-1-1,0 1 1,0 0-1,0-1 1,0 1-1,0 0 1,0-1-1,0 1 0,0 0 1,-1-1-1,1 1 1,0 0-1,0-1 1,-1 1-1,1-1 1,0 1-1,0 0 1,-1-1-1,1 1 1,-1-1-1,1 1 1,-1-1-1,1 1 1,-1-1-1,0 1 1,-40 39 1793,31-32-1539,-138 140 1603,88-82-5455,40-45 1100,-4 4-6128</inkml:trace>
</inkml:ink>
</file>

<file path=ppt/ink/ink6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23.753"/>
    </inkml:context>
    <inkml:brush xml:id="br0">
      <inkml:brushProperty name="width" value="0.025" units="cm"/>
      <inkml:brushProperty name="height" value="0.025" units="cm"/>
    </inkml:brush>
  </inkml:definitions>
  <inkml:trace contextRef="#ctx0" brushRef="#br0">1 400 15407,'0'0'5952,"10"-6"-4436,30-16-101,64-49 0,-48 24-1136,-1-2-1,-3-2 1,82-103 0,-161 222 1258,25-62-1484,-66 160 1065,63-149-1086,0 1-1,1-1 1,0 1 0,2-1 0,0 1 0,1 0 0,1 0 0,2 18 0,-2-35-119,0 0 0,1 0-1,-1 0 1,0 0 0,1 0 0,-1-1 0,1 1 0,0 0 0,-1 0-1,1 0 1,-1-1 0,1 1 0,0 0 0,0-1 0,-1 1 0,1-1-1,0 1 1,0-1 0,0 1 0,0-1 0,0 1 0,-1-1 0,1 0-1,0 0 1,0 1 0,0-1 0,0 0 0,1 0 0,30-3-8538,-11-7-301</inkml:trace>
</inkml:ink>
</file>

<file path=ppt/ink/ink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5.429"/>
    </inkml:context>
    <inkml:brush xml:id="br0">
      <inkml:brushProperty name="width" value="0.025" units="cm"/>
      <inkml:brushProperty name="height" value="0.025" units="cm"/>
    </inkml:brush>
  </inkml:definitions>
  <inkml:trace contextRef="#ctx0" brushRef="#br0">1 186 16464,'0'0'6667,"1"9"-4878,-1-6-1614,1 0 1,-1 0-1,1 0 1,0 0-1,0 0 1,0 0-1,0 0 1,0 0 0,1 0-1,-1-1 1,1 1-1,2 3 1,-2-5-70,0 1 1,0-1 0,0 0-1,0 0 1,0 0 0,0 0-1,0-1 1,0 1 0,0 0-1,0-1 1,1 1 0,-1-1-1,0 0 1,0 0 0,0 0-1,1 0 1,-1 0 0,0 0-1,0-1 1,0 1 0,1-1-1,-1 0 1,0 1 0,3-3-1,6-2-21,-1 0-1,0-1 0,-1 0 1,0 0-1,0-1 0,0-1 1,0 0-1,-1 0 0,-1 0 1,1-1-1,-1 0 0,-1 0 1,0-1-1,0 0 0,-1 0 1,0 0-1,-1-1 0,0 0 1,3-12-1,-7 21-88,1-1-1,-1 1 1,0 0-1,0 0 1,0 0-1,0 0 1,0-1-1,-1 1 1,1 0-1,-1 0 0,1 0 1,-1 0-1,0 0 1,0 0-1,0 0 1,0 0-1,0 0 1,0 0-1,0 1 1,-1-1-1,1 0 1,-1 1-1,1-1 1,-1 1-1,1-1 1,-1 1-1,0 0 1,0 0-1,0 0 1,0 0-1,0 0 1,0 0-1,0 0 1,0 1-1,0-1 0,0 1 1,0-1-1,0 1 1,-1 0-1,-2 0 1,-1 0-40,1 0 0,-1 0 0,0 1 0,1-1 1,-1 1-1,0 1 0,1-1 0,-1 1 0,1 0 0,0 0 0,0 1 0,-1-1 0,1 1 1,-6 6-1,3-2 35,0 2 0,1-1 1,0 1-1,1 0 0,0 1 0,1 0 1,0-1-1,0 2 0,1-1 0,0 0 1,1 1-1,0 0 0,1 0 0,0 0 1,0 0-1,1 0 0,1 0 0,0 0 1,1 0-1,0 0 0,2 12 1,-1-20 6,-1-1-1,0 0 1,1 1 0,-1-1 0,1 0 0,0 1 0,0-1 0,0 0 0,0 0 0,0-1 0,0 1 0,0 0 0,1-1 0,-1 1 0,1-1 0,-1 0 0,1 0 0,-1 0 0,1 0 0,0 0 0,0 0 0,-1-1 0,1 0 0,0 1 0,0-1-1,3 0 1,6 0 40,-1 0 0,1-1-1,0 0 1,-1-1 0,15-4-1,-3-1 27,1-2 0,-2-1 0,1 0 0,-1-2 0,36-25 0,-9 1 32,53-52 1,-102 88-101,0-1-1,1 1 1,-1 0 0,0-1 0,0 1-1,1 0 1,-1 0 0,0-1 0,0 1-1,1 0 1,-1 0 0,0 0-1,0 0 1,1-1 0,-1 1 0,0 0-1,1 0 1,-1 0 0,0 0 0,1 0-1,-1 0 1,0 0 0,1 0 0,-1 0-1,0 0 1,1 0 0,-1 0 0,0 0-1,1 0 1,-1 0 0,0 0-1,1 0 1,-1 0 0,0 0 0,1 0-1,-1 1 1,0-1 0,1 0 0,-1 0-1,0 0 1,0 1 0,1-1 0,-1 0-1,0 1 1,6 20 63,-7 38 322,1-51-330,-4 28 75,2-24-92,1 0-1,0 0 1,1 0-1,3 21 0,-3-32-22,0 0 0,0-1 0,0 1 0,0-1 0,0 1 0,1-1 0,-1 1 0,0-1 0,0 1 0,1-1 0,-1 1 0,0-1 0,1 1 0,-1-1 0,1 1 0,-1-1 0,0 1 0,1-1 0,-1 0 0,1 1 0,-1-1 0,1 0 0,-1 0 0,1 1 0,-1-1 0,1 0 0,0 0 0,-1 0 0,1 0 0,0 1-1,22-7 271,16-18-21,3-13-234,38-29-19,-74 62-8,0 0 1,0 0-1,1 1 1,-1 0-1,0 0 1,1 0-1,0 1 1,0 0-1,0 1 1,0-1-1,10 1 1,-16 1 0,0 0 0,1 0 0,-1 0 0,0 0 0,1 0 0,-1 1 0,0-1 0,0 0 0,1 1 0,-1-1 0,0 1 0,0 0 0,0-1 0,1 1 0,-1 0 0,0 0 0,0 0 0,0 0 0,-1 0 0,1 0 0,0 0 0,0 0 0,0 0 0,-1 0 0,1 0 0,0 0 0,0 3 0,8 43 0,0 1 0,-8-46 0,-1-1 0,1 0 0,-1 1 0,1-1 0,0 0 0,0 0 0,0 1 0,0-1 0,0 0 0,0 0 0,0 0 0,0 0 0,0 0 0,0 0 0,0-1 0,1 1 0,-1 0 0,0 0 0,1-1 0,-1 1 0,0-1 0,1 1 0,-1-1 0,1 0 0,-1 0 0,3 1 0,7-2 0,0 0 0,0-1 0,0 0 0,0-1 0,0 0 0,-1-1 0,1 0 0,11-7 0,28-9 0,-5 10-2167,23 0-5655,-51 7 2431,-36 1-2227</inkml:trace>
</inkml:ink>
</file>

<file path=ppt/ink/ink6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24.114"/>
    </inkml:context>
    <inkml:brush xml:id="br0">
      <inkml:brushProperty name="width" value="0.025" units="cm"/>
      <inkml:brushProperty name="height" value="0.025" units="cm"/>
    </inkml:brush>
  </inkml:definitions>
  <inkml:trace contextRef="#ctx0" brushRef="#br0">0 1 20499,'0'0'9481,"64"26"-8584,-29-26-480,-1 0-353,2 0-96,0 0-577,-7 0-672,-6-1-897,-8-2-1281,-10-2-3780</inkml:trace>
</inkml:ink>
</file>

<file path=ppt/ink/ink6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25.502"/>
    </inkml:context>
    <inkml:brush xml:id="br0">
      <inkml:brushProperty name="width" value="0.025" units="cm"/>
      <inkml:brushProperty name="height" value="0.025" units="cm"/>
    </inkml:brush>
  </inkml:definitions>
  <inkml:trace contextRef="#ctx0" brushRef="#br0">1 282 11243,'0'0'14237,"12"-7"-12715,29-17-941,72-59 1,-92 66-494,-1-2-1,-1 0 0,-1 0 0,0-2 0,22-35 0,-31 39-55,-17 24 45,-17 28 87,17-23-145,2 1 1,-1-1-1,2 2 1,0-1-1,0 0 0,1 1 1,1 0-1,0 0 1,1 0-1,1 0 1,0 0-1,1 1 1,2 17-1,-2-31-127,0 1-1,1-1 1,-1 0-1,0 0 1,1 0 0,0 0-1,-1 0 1,1 0-1,-1 0 1,1 0 0,0 0-1,0 0 1,0 0-1,-1 0 1,1 0 0,0-1-1,0 1 1,0 0-1,0-1 1,0 1 0,1 0-1,-1-1 1,0 0 0,0 1-1,2 0 1,19 1-7676,-16-2 1773</inkml:trace>
</inkml:ink>
</file>

<file path=ppt/ink/ink6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25.846"/>
    </inkml:context>
    <inkml:brush xml:id="br0">
      <inkml:brushProperty name="width" value="0.025" units="cm"/>
      <inkml:brushProperty name="height" value="0.025" units="cm"/>
    </inkml:brush>
  </inkml:definitions>
  <inkml:trace contextRef="#ctx0" brushRef="#br0">1 50 3555,'0'0'18226,"10"5"-16673,3 0-1151,0-1 0,1 0 0,-1-1 0,1-1 0,0 0 0,0 0 0,0-2 0,0 0 0,28-3 0,349-58 1814,-321 48-2510,-60 13-3345,-21 6 1196,-19 6-4127,12-9-2463</inkml:trace>
</inkml:ink>
</file>

<file path=ppt/ink/ink6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27.215"/>
    </inkml:context>
    <inkml:brush xml:id="br0">
      <inkml:brushProperty name="width" value="0.025" units="cm"/>
      <inkml:brushProperty name="height" value="0.025" units="cm"/>
    </inkml:brush>
  </inkml:definitions>
  <inkml:trace contextRef="#ctx0" brushRef="#br0">1 36 13805,'0'0'12529,"1"9"-12353,6 98 27,-7-106-184,1 0 0,-1 0 0,0 0 0,1-1 0,-1 1 0,0 0 0,1 0 0,-1 0 0,1 0-1,-1-1 1,1 1 0,-1 0 0,1-1 0,0 1 0,-1 0 0,1-1 0,0 1 0,0-1 0,-1 1 0,1-1 0,0 1-1,0-1 1,0 0 0,0 1 0,0-1 0,-1 0 0,1 0 0,0 1 0,0-1 0,0 0 0,0 0 0,0 0-1,0 0 1,0 0 0,0 0 0,0-1 0,0 1 0,0 0 0,-1 0 0,1-1 0,0 1 0,0 0 0,0-1 0,0 1-1,-1-1 1,2 0 0,37-23 1233,40-61-601,-31 31-288,-48 54-362,0 0 0,0 0-1,0 0 1,0 0 0,0-1-1,0 1 1,0 0 0,1 0-1,-1 0 1,0 0-1,0 0 1,0 0 0,0 0-1,0 0 1,0 0 0,0 0-1,0 0 1,1-1 0,-1 1-1,0 0 1,0 0 0,0 0-1,0 0 1,0 0 0,0 0-1,1 0 1,-1 0 0,0 0-1,0 0 1,0 0 0,0 0-1,0 0 1,0 0 0,1 0-1,-1 0 1,0 0-1,0 1 1,0-1 0,0 0-1,0 0 1,0 0 0,0 0-1,0 0 1,1 0 0,-1 0-1,0 0 1,0 0 0,0 0-1,0 0 1,0 1 0,0-1-1,0 0 1,0 0 0,0 0-1,0 0 1,0 0 0,0 0-1,0 0 1,0 1 0,1-1-1,-1 0 1,1 14-10,-4 18 31,-6 3 45,6-21-55,0 0 1,0-1 0,0 22-1,3-35-10,0 1-1,0-1 1,0 0 0,0 1-1,0-1 1,0 0 0,0 1-1,0-1 1,0 1 0,0-1-1,0 0 1,0 1 0,0-1-1,0 0 1,1 0 0,-1 1-1,0-1 1,0 0 0,0 1-1,1-1 1,-1 0 0,0 1-1,0-1 1,0 0 0,1 0-1,-1 0 1,0 1 0,1-1-1,-1 0 1,0 0 0,0 0-1,1 1 1,-1-1 0,0 0-1,1 0 1,-1 0 0,0 0-1,1 0 1,-1 0 0,1 0-1,-1 0 1,1 0 0,18-8 136,13-18 175,17-30 278,15-14-274,-64 70-519,0 0 0,0 0 1,1 0-1,-1 0 0,0 0 0,0 0 1,0 0-1,0 0 0,1 0 0,-1 0 1,0 0-1,0 0 0,0 0 0,0 0 1,1 0-1,-1 0 0,0 0 0,0 0 1,0 0-1,0 0 0,0 0 0,1 1 1,-1-1-1,0 0 0,0 0 0,0 0 1,0 0-1,0 0 0,0 0 0,0 0 1,1 1-1,-1-1 0,0 0 0,0 0 1,0 0-1,0 0 0,0 0 0,0 1 1,0-1-1,0 0 0,0 0 0,0 0 1,0 0-1,0 1 0,0-1 0,0 0 1,0 0-1,0 0 0,0 0 0,0 1 1,0-1-1,0 0 0,0 0 0,0 0 1,0 0-1,0 1 0,0-1 0,-1 0 1,1 0-1,0 0 0,0 0 0,0 0 1,0 0-1,0 1 0,-1-1 0</inkml:trace>
</inkml:ink>
</file>

<file path=ppt/ink/ink6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27.686"/>
    </inkml:context>
    <inkml:brush xml:id="br0">
      <inkml:brushProperty name="width" value="0.025" units="cm"/>
      <inkml:brushProperty name="height" value="0.025" units="cm"/>
    </inkml:brush>
  </inkml:definitions>
  <inkml:trace contextRef="#ctx0" brushRef="#br0">0 79 11659,'0'0'13410,"12"-1"-11840,145-30 2656,30-6-3025,-147 32-4750,48 1 0,-85 4 1825,0 0-702</inkml:trace>
</inkml:ink>
</file>

<file path=ppt/ink/ink6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28.316"/>
    </inkml:context>
    <inkml:brush xml:id="br0">
      <inkml:brushProperty name="width" value="0.025" units="cm"/>
      <inkml:brushProperty name="height" value="0.025" units="cm"/>
    </inkml:brush>
  </inkml:definitions>
  <inkml:trace contextRef="#ctx0" brushRef="#br0">77 31 12524,'0'0'11376,"-1"12"-10079,-63 352 4138,57-329-4280,3-28-476,3-23-378,5-14-301,1 1 0,1-1 0,2 1 0,1 1 0,1 0 0,1 0 0,1 1 0,2 0 0,29-41 0,-36 57-55,1 1 1,0 0-1,1 0 1,0 1-1,0 0 1,1 1-1,15-10 1,-21 15 28,1 0 0,-1 0 0,1 1 1,0 0-1,0 0 0,0 0 0,0 0 1,0 1-1,0 0 0,0 0 0,1 0 1,-1 1-1,0-1 0,1 1 0,-1 1 1,0-1-1,1 1 0,-1 0 1,0 0-1,7 2 0,-10-2 18,0 0 1,-1 0-1,1 0 0,0 0 0,-1 0 0,1 1 1,-1-1-1,0 0 0,1 1 0,-1-1 0,0 1 1,0-1-1,0 1 0,0 0 0,0-1 1,0 1-1,-1 0 0,1 0 0,0 0 0,-1-1 1,0 1-1,1 0 0,-1 0 0,0 0 1,0 0-1,0 0 0,0 0 0,0 0 0,0 0 1,-1 0-1,1-1 0,-2 5 0,1-1 73,-1 0-1,0 0 1,0 0-1,0-1 1,0 1 0,-1 0-1,0-1 1,0 0-1,0 0 1,0 0-1,-5 4 1,1-2-12,-1 0 0,0 0 0,-1-1 0,1-1 0,-12 6 0,16-9-45,1 1 0,-1-1 0,1 0 1,-1 0-1,0 0 0,0 0 1,0-1-1,1 0 0,-1 0 1,0 0-1,0 0 0,0 0 1,0-1-1,0 1 0,1-1 1,-6-2-1,8 2-109,-1 0 0,1 1 0,0-1 0,-1 0 0,1 0 0,0-1 0,0 1-1,0 0 1,0 0 0,0 0 0,0-1 0,0 1 0,0 0 0,1-1 0,-1 1 0,0-1 0,1 1 0,-1-1 0,1 1 0,0-1 0,-1 0 0,1 1 0,0-1 0,0 1-1,0-1 1,0 0 0,0 1 0,1-3 0,0 1-383,-1 0 0,1-1 0,0 1 0,0 0-1,0 0 1,1-1 0,-1 1 0,1 0 0,-1 0 0,1 1 0,0-1-1,4-4 1,14-12-7203</inkml:trace>
</inkml:ink>
</file>

<file path=ppt/ink/ink6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29.501"/>
    </inkml:context>
    <inkml:brush xml:id="br0">
      <inkml:brushProperty name="width" value="0.025" units="cm"/>
      <inkml:brushProperty name="height" value="0.025" units="cm"/>
    </inkml:brush>
  </inkml:definitions>
  <inkml:trace contextRef="#ctx0" brushRef="#br0">223 0 11435,'0'0'8787,"3"8"-7960,6 17-4,3 3-250,-2 1 1,-1 0-1,-1 0 1,-1 1-1,-2 0 0,2 35 1,-8-42-509,0 0 0,-2 0 0,-1 0 0,-1 0 0,0-1 0,-2 0 0,-1 0 0,0-1 0,-12 21 0,13-29-580,-1-1 0,0 0 0,-1-1 0,0 0 0,0 0-1,-21 17 1,22-22-350,0 0-1,0-1 1,0 0 0,-1 0-1,1-1 1,-1 0-1,0-1 1,0 0-1,-1 0 1,1-1 0,-10 1-1,-17-1-9213</inkml:trace>
</inkml:ink>
</file>

<file path=ppt/ink/ink6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29.953"/>
    </inkml:context>
    <inkml:brush xml:id="br0">
      <inkml:brushProperty name="width" value="0.025" units="cm"/>
      <inkml:brushProperty name="height" value="0.025" units="cm"/>
    </inkml:brush>
  </inkml:definitions>
  <inkml:trace contextRef="#ctx0" brushRef="#br0">157 1 10762,'0'0'11670,"-5"9"-10784,-24 43-393,2 1 0,-25 75-1,42-99-470,1 2-1,1-1 1,2 1-1,1 0 0,2 0 1,0 48-1,3-73-12,1 0 0,-1 0 0,1 0 0,0 0 0,1 0 1,-1 0-1,1 0 0,0 0 0,1 0 0,0-1 0,0 1 0,0-1 0,0 0 0,1 1 0,0-2 0,0 1 0,0 0 0,0-1 0,1 0 0,0 0 0,7 4 0,-2-2-198,1-1-1,0 0 1,0-1 0,1-1-1,-1 1 1,1-2-1,0 0 1,-1 0 0,1-1-1,15 0 1,-6-1-1567,0-1-1,0-1 1,-1 0 0,25-7-1,21-11-8711</inkml:trace>
</inkml:ink>
</file>

<file path=ppt/ink/ink6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30.609"/>
    </inkml:context>
    <inkml:brush xml:id="br0">
      <inkml:brushProperty name="width" value="0.025" units="cm"/>
      <inkml:brushProperty name="height" value="0.025" units="cm"/>
    </inkml:brush>
  </inkml:definitions>
  <inkml:trace contextRef="#ctx0" brushRef="#br0">0 54 10122,'0'0'10265,"6"-8"-8508,-4 4-1616,1 1 1,-1-1 0,1 1-1,0 0 1,0 0 0,0 0 0,1 1-1,-1-1 1,1 1 0,-1 0-1,1 0 1,0 0 0,0 0 0,0 0-1,0 1 1,0 0 0,0 0-1,0 0 1,1 0 0,-1 1 0,0 0-1,0 0 1,1 0 0,-1 0-1,0 0 1,0 1 0,1 0 0,-1 0-1,0 0 1,0 1 0,0-1-1,5 3 1,-7-3-92,0 1 0,0-1 0,0 0 1,-1 1-1,1-1 0,0 1 0,-1-1 0,1 1 0,-1 0 0,1 0 0,-1 0 1,0 0-1,1 0 0,-1 0 0,0 0 0,-1 0 0,1 0 0,0 1 1,-1-1-1,1 0 0,-1 1 0,1 1 0,-2 0-6,1 1-1,-1-1 1,1 0 0,-1 0-1,-1 0 1,1 0 0,-1 0-1,1 0 1,-1 0 0,0 0-1,-3 4 1,-5 5 10,1-1 0,-2 0 0,0 0 1,0-1-1,-19 14 0,16-16-32,-17 17 84,32-25-109,1 0-1,0 0 1,-1-1 0,1 1 0,0-1-1,0 1 1,0-1 0,0 0-1,0 1 1,-1-1 0,1 0-1,0 0 1,0-1 0,2 1-1,-2 0 1,76-2-1417,1-3-3919,-37 1-367</inkml:trace>
</inkml:ink>
</file>

<file path=ppt/ink/ink6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44.951"/>
    </inkml:context>
    <inkml:brush xml:id="br0">
      <inkml:brushProperty name="width" value="0.025" units="cm"/>
      <inkml:brushProperty name="height" value="0.025" units="cm"/>
    </inkml:brush>
  </inkml:definitions>
  <inkml:trace contextRef="#ctx0" brushRef="#br0">29 1 8296,'0'0'21999,"0"9"-21006,-1 11-514,-1 1-1,-9 39 0,7-41-927,0 0-1,1-1 0,1 1 0,1 1 0,0-1 0,3 20 1,-2-38 275,0 0 1,0 0-1,1-1 1,-1 1-1,0 0 1,1-1-1,-1 1 1,1 0-1,-1-1 1,1 1 0,-1-1-1,1 1 1,-1-1-1,1 1 1,0-1-1,-1 1 1,1-1-1,0 0 1,-1 1-1,1-1 1,0 0-1,-1 1 1,1-1-1,0 0 1,0 0 0,-1 0-1,1 0 1,0 0-1,0 0 1,-1 0-1,1 0 1,0 0-1,0 0 1,-1 0-1,1 0 1,0 0-1,0-1 1,-1 1-1,2-1 1,1 1-433,0-1 1,0 0-1,0-1 0,0 1 0,-1 0 1,1-1-1,0 0 0,4-3 0,13-20-5197,1-6-3208</inkml:trace>
</inkml:ink>
</file>

<file path=ppt/ink/ink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5.772"/>
    </inkml:context>
    <inkml:brush xml:id="br0">
      <inkml:brushProperty name="width" value="0.025" units="cm"/>
      <inkml:brushProperty name="height" value="0.025" units="cm"/>
    </inkml:brush>
  </inkml:definitions>
  <inkml:trace contextRef="#ctx0" brushRef="#br0">1 1 15118,'0'0'7784,"68"6"-8361,-46 11-1056,2 2-1955,4 0-2273,-2-2-3556</inkml:trace>
</inkml:ink>
</file>

<file path=ppt/ink/ink6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45.296"/>
    </inkml:context>
    <inkml:brush xml:id="br0">
      <inkml:brushProperty name="width" value="0.025" units="cm"/>
      <inkml:brushProperty name="height" value="0.025" units="cm"/>
    </inkml:brush>
  </inkml:definitions>
  <inkml:trace contextRef="#ctx0" brushRef="#br0">24 1 12075,'0'0'14478,"2"73"-13229,-10-36-416,-1 5-288,4-2-321,1-2-128,4-7-64,0-7-897,0-5-1313,9-11-224,-3-8-449,-2 0-1089,-2-11-3106</inkml:trace>
</inkml:ink>
</file>

<file path=ppt/ink/ink6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45.628"/>
    </inkml:context>
    <inkml:brush xml:id="br0">
      <inkml:brushProperty name="width" value="0.025" units="cm"/>
      <inkml:brushProperty name="height" value="0.025" units="cm"/>
    </inkml:brush>
  </inkml:definitions>
  <inkml:trace contextRef="#ctx0" brushRef="#br0">76 14 15150,'0'0'4805,"-62"-14"-1858,51 14-865,8 0-225,3 6-511,9 2-706,21 2-95,10-2 31,9-3-319,10-4-193,-1-1-385,1 0-1088,-6 0-1666,-6-5-993,-7-5-2242</inkml:trace>
</inkml:ink>
</file>

<file path=ppt/ink/ink6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45.964"/>
    </inkml:context>
    <inkml:brush xml:id="br0">
      <inkml:brushProperty name="width" value="0.025" units="cm"/>
      <inkml:brushProperty name="height" value="0.025" units="cm"/>
    </inkml:brush>
  </inkml:definitions>
  <inkml:trace contextRef="#ctx0" brushRef="#br0">0 10 19859,'0'0'5893,"67"2"-5060,-21-2 128,8-2-480,3 1-385,-2-2-513,-8 0-1376,-9 1-1090,-10 1-416,-13 1 96,-9 0-64</inkml:trace>
  <inkml:trace contextRef="#ctx0" brushRef="#br0" timeOffset="1">51 125 12236,'0'0'13356,"52"46"-12235,-4-46-416,6 0-449,-2 0-224,1-9-929,-4-3-2658,-8-2-4709</inkml:trace>
</inkml:ink>
</file>

<file path=ppt/ink/ink6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46.900"/>
    </inkml:context>
    <inkml:brush xml:id="br0">
      <inkml:brushProperty name="width" value="0.025" units="cm"/>
      <inkml:brushProperty name="height" value="0.025" units="cm"/>
    </inkml:brush>
  </inkml:definitions>
  <inkml:trace contextRef="#ctx0" brushRef="#br0">34 33 14029,'0'0'9262,"0"12"-7762,-28 388 2963,24-361-3761,3-57 489,7-66 429,1 44-1620,2 0 0,2 1 0,2 0 0,1 1 0,2 1 0,34-59 0,-46 92-20,-1 0-1,1 0 1,-1 0 0,1 0-1,0 1 1,1-1 0,-1 1-1,1 0 1,-1 0 0,1 1-1,0-1 1,0 1 0,0 0-1,0 0 1,0 1 0,0 0-1,1 0 1,-1 0 0,0 0-1,1 1 1,-1 0 0,1 0-1,-1 0 1,0 1 0,11 2 0,-12-2 4,0 0 0,0 1 1,0-1-1,0 1 1,0-1-1,0 1 1,-1 1-1,1-1 1,-1 0-1,1 1 1,-1 0-1,0-1 0,0 1 1,0 0-1,-1 1 1,1-1-1,-1 1 1,1-1-1,-1 1 1,0-1-1,-1 1 1,1 0-1,-1 0 0,1 0 1,-1 0-1,0 0 1,-1 0-1,1 1 1,-1-1-1,0 0 1,0 0-1,0 0 1,-1 5-1,0-4 41,0 0 0,-1 0 1,0-1-1,0 1 0,0 0 0,-1-1 0,0 0 0,1 1 1,-1-1-1,-1-1 0,1 1 0,-1 0 0,1-1 0,-1 1 1,0-1-1,0 0 0,0-1 0,-1 1 0,1-1 0,-7 3 0,4-1 16,0-1 0,0 0-1,-1-1 1,1 0 0,-1 0-1,0 0 1,0-1 0,1 0-1,-1-1 1,0 0 0,0 0-1,-12-2 1,-2-8-1030,22 9 897,0 1 0,-1-1 0,1 1 0,0 0 0,-1-1 1,1 1-1,0-1 0,0 1 0,0-1 0,-1 1 0,1-1 0,0 1 0,0-1 1,0 1-1,0-1 0,0 1 0,0-1 0,0 1 0,0-1 0,0 1 0,0-1 1,0 1-1,0-1 0,0 1 0,1-1 0,0-1-170,0 1 0,0-1 0,0 1 1,0 0-1,0 0 0,1 0 0,-1-1 0,0 1 0,1 0 0,-1 1 0,1-1 0,-1 0 0,1 0 1,0 1-1,-1-1 0,1 1 0,0-1 0,-1 1 0,1 0 0,2-1 0,26-2-4590,6-3-2174</inkml:trace>
</inkml:ink>
</file>

<file path=ppt/ink/ink6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47.229"/>
    </inkml:context>
    <inkml:brush xml:id="br0">
      <inkml:brushProperty name="width" value="0.025" units="cm"/>
      <inkml:brushProperty name="height" value="0.025" units="cm"/>
    </inkml:brush>
  </inkml:definitions>
  <inkml:trace contextRef="#ctx0" brushRef="#br0">1 0 24888,'0'0'7879,"54"15"-21428,-32-15 609</inkml:trace>
</inkml:ink>
</file>

<file path=ppt/ink/ink6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47.574"/>
    </inkml:context>
    <inkml:brush xml:id="br0">
      <inkml:brushProperty name="width" value="0.025" units="cm"/>
      <inkml:brushProperty name="height" value="0.025" units="cm"/>
    </inkml:brush>
  </inkml:definitions>
  <inkml:trace contextRef="#ctx0" brushRef="#br0">32 0 17264,'0'0'13613,"-31"49"-12652,34-39-448,14 1-353,7-3-32,9-4-705,3-3-1312,3-1-1827,-1-2-1185,-5-14-2722</inkml:trace>
</inkml:ink>
</file>

<file path=ppt/ink/ink6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0:47.948"/>
    </inkml:context>
    <inkml:brush xml:id="br0">
      <inkml:brushProperty name="width" value="0.025" units="cm"/>
      <inkml:brushProperty name="height" value="0.025" units="cm"/>
    </inkml:brush>
  </inkml:definitions>
  <inkml:trace contextRef="#ctx0" brushRef="#br0">249 1 14862,'0'0'7015,"-69"63"-4229,39-30-223,-2 3 63,2 5-832,1-1-865,7 3-737,6-5-192,4-1 0,6-1-224,3-7-1121,3-6-1634,0-6-3043,0-7-6182</inkml:trace>
</inkml:ink>
</file>

<file path=ppt/ink/ink6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15.799"/>
    </inkml:context>
    <inkml:brush xml:id="br0">
      <inkml:brushProperty name="width" value="0.025" units="cm"/>
      <inkml:brushProperty name="height" value="0.025" units="cm"/>
    </inkml:brush>
  </inkml:definitions>
  <inkml:trace contextRef="#ctx0" brushRef="#br0">1 13 11787,'0'0'12844,"73"10"-11691,-35-10-736,1 0-353,-1 0 0,0-3-769,-2-3-1185,-8 1-2498,-1-4-4580</inkml:trace>
</inkml:ink>
</file>

<file path=ppt/ink/ink6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16.908"/>
    </inkml:context>
    <inkml:brush xml:id="br0">
      <inkml:brushProperty name="width" value="0.025" units="cm"/>
      <inkml:brushProperty name="height" value="0.025" units="cm"/>
    </inkml:brush>
  </inkml:definitions>
  <inkml:trace contextRef="#ctx0" brushRef="#br0">0 0 16624,'0'0'7719,"2"13"-7500,-2 134 208,0-146-404,0 0 1,0 0-1,0 0 0,0 0 1,0 0-1,0 0 1,0 0-1,0 0 0,0 0 1,1 0-1,-1 0 0,0 0 1,1 0-1,-1 0 1,1 0-1,-1 0 0,1 0 1,-1 0-1,1 0 0,0 0 1,-1 0-1,1-1 1,0 1-1,0 0 0,-1-1 1,1 1-1,0 0 0,0-1 1,1 1-1,1 0 22,-1-1 0,0 0 0,0 0 0,1 0 0,-1 0 0,0-1 0,0 1 0,0-1 0,0 1 0,1-1 0,-1 0 1,0 0-1,3-1 0,10-7 168,-1 0 0,25-20 0,-35 26-220,54-48 92,-41 33-111,2 2-1,37-27 1,-55 43 19,-1 0 0,0 0 1,0-1-1,0 1 0,0 0 0,1 0 0,-1 0 1,0-1-1,0 1 0,0 0 0,1 0 1,-1 0-1,0 0 0,0 0 0,1 0 1,-1 0-1,0 0 0,0 0 0,1 0 0,-1-1 1,0 1-1,1 0 0,-1 0 0,0 1 1,0-1-1,1 0 0,-1 0 0,0 0 1,0 0-1,1 0 0,-1 0 0,0 0 1,0 0-1,0 0 0,1 0 0,-1 1 0,0-1 1,0 0-1,1 0 0,-1 0 0,0 1 1,0-1-1,0 0 0,0 0 0,0 0 1,1 1-1,-1-1 0,-1 18 2,-12 20 330,7-24-150,1-3 13,0-1-1,1 1 1,0 0-1,1 0 1,0 1-1,1-1 1,0 1-1,0 20 1,2-31-151,1 0 0,-1 0 1,1 0-1,0 0 0,-1 0 1,1 0-1,0 0 1,0-1-1,0 1 0,-1 0 1,1-1-1,0 1 0,0 0 1,0-1-1,0 1 0,0-1 1,0 0-1,0 1 1,0-1-1,1 0 0,-1 1 1,0-1-1,0 0 0,0 0 1,0 0-1,0 0 0,0 0 1,0 0-1,1-1 1,-1 1-1,0 0 0,0 0 1,0-1-1,0 1 0,2-2 1,42-13 250,-28 6-316,0 0 0,-1-1 0,0-1 0,-1-1-1,0 0 1,-1-1 0,0-1 0,-1 0 0,-1-1 0,11-16 0,-19 20-1519,-9 9-6366,0 3 2030</inkml:trace>
</inkml:ink>
</file>

<file path=ppt/ink/ink6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17.268"/>
    </inkml:context>
    <inkml:brush xml:id="br0">
      <inkml:brushProperty name="width" value="0.025" units="cm"/>
      <inkml:brushProperty name="height" value="0.025" units="cm"/>
    </inkml:brush>
  </inkml:definitions>
  <inkml:trace contextRef="#ctx0" brushRef="#br0">141 1 18610,'0'0'10062,"-5"12"-9464,-104 218 1025,105-221-1547,0-1 0,0 1 0,1 0-1,0 0 1,1 0 0,0 0 0,0 1 0,1-1-1,-1 12 1,3-20-73,-1 0 0,0 0 0,0 0 0,1-1 0,-1 1 0,1 0 0,-1-1-1,0 1 1,1 0 0,0-1 0,-1 1 0,1 0 0,-1-1 0,1 1 0,0-1 0,-1 1-1,1-1 1,0 1 0,-1-1 0,1 0 0,0 1 0,0-1 0,0 0 0,-1 0 0,1 1-1,0-1 1,0 0 0,0 0 0,-1 0 0,2 0 0,33 1 29,-26-2-52,6 1-481,0-2 1,0 0 0,0-1-1,0 0 1,16-6 0,38-17-6828,-51 19 3863,9-2-4500</inkml:trace>
</inkml:ink>
</file>

<file path=ppt/ink/ink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129"/>
    </inkml:context>
    <inkml:brush xml:id="br0">
      <inkml:brushProperty name="width" value="0.025" units="cm"/>
      <inkml:brushProperty name="height" value="0.025" units="cm"/>
    </inkml:brush>
  </inkml:definitions>
  <inkml:trace contextRef="#ctx0" brushRef="#br0">86 46 15791,'0'0'8637,"8"0"-7072,-2 1-1142,-4 0-262,1 0 1,-1-1 0,1 0-1,-1 1 1,1-1-1,-1 0 1,1 0-1,-1 0 1,1 0 0,-1-1-1,1 1 1,-1-1-1,4 0 1,-6 1-110,1-1 0,-1 1 0,1 0 0,-1-1 0,1 1 0,-1 0 0,1-1 0,-1 1 0,1-1 1,-1 1-1,0-1 0,1 1 0,-1-1 0,0 1 0,1-1 0,-1 1 0,0-1 0,0 1 0,1-1 0,-1 0 0,0 1 0,0-1 0,0 1 0,0-1 1,0 0-1,0 1 0,0-1 0,0 1 0,0-1 0,0 0 0,0 1 0,0-1 0,0 1 0,0-1 0,-1 0 0,1 1 0,0-1 0,-1 1 1,1-1-1,0 1 0,-1-1 0,1 1 0,0-1 0,-2 0 0,1-1-84,0 0-1,-1 1 1,1-1-1,-1 0 1,0 1-1,1-1 1,-1 1-1,0-1 1,0 1-1,-4-2 1,2 2-17,-1 0 0,1 0 0,0 1 0,-1-1 0,1 1 0,-1 0 0,1 0 0,-1 1 0,1-1 0,-1 1 0,1 0 0,0 0 0,-1 0 0,1 1 0,0 0 0,0 0 0,0 0 0,-5 3 0,7-3 59,-1-1 0,1 1 0,0 1 0,-1-1 0,1 0 0,0 0 0,1 1 0,-1-1 0,0 1 0,0-1 0,1 1 0,0 0 0,0 0 0,-1 0 0,1 0 0,1 0 0,-1 0 0,0 0 0,1 0 0,0 0 0,0 0-1,-1 0 1,2 0 0,-1 0 0,0 0 0,1 0 0,0 4 0,0-5 11,0 0 0,1 0-1,-1 0 1,0 0-1,0 0 1,1 0 0,-1-1-1,1 1 1,0 0-1,-1-1 1,1 1-1,0-1 1,0 0 0,0 0-1,0 0 1,0 0-1,0 0 1,0 0 0,1 0-1,-1 0 1,0-1-1,0 0 1,1 1 0,2-1-1,62 2 240,-63-2-239,14-2-18,0-1-1,0-1 1,0 0 0,-1-2 0,1 0 0,-2 0 0,28-16 0,23-8-181,-67 30 187,1-1-1,-1 1 1,1 0-1,-1 0 1,1 0-1,-1 0 1,1 0-1,0 0 1,-1 0-1,1 0 1,-1 0-1,1 0 1,-1 0-1,1 0 1,0 0 0,-1 0-1,1 1 1,-1-1-1,1 0 1,-1 0-1,1 1 1,-1-1-1,1 0 1,-1 1-1,0-1 1,1 1-1,-1-1 1,1 0 0,-1 1-1,0-1 1,1 1-1,-1-1 1,0 1-1,1-1 1,-1 1-1,0-1 1,0 1-1,0-1 1,0 1-1,1-1 1,-1 1-1,0 0 1,0-1 0,0 1-1,0-1 1,0 1-1,0-1 1,0 1-1,-1 0 1,1-1-1,0 1 1,0-1-1,0 1 1,0-1-1,-1 2 1,-9 49 679,5-27-599,5-23-75,0 1 1,0-1 0,0 0 0,0 1 0,0-1 0,0 0-1,0 1 1,1-1 0,-1 1 0,0-1 0,1 0 0,-1 0-1,1 1 1,-1-1 0,1 0 0,0 0 0,0 1 0,-1-1-1,1 0 1,0 0 0,0 0 0,0 0 0,0 0 0,0 0-1,0-1 1,2 2 0,0-1 13,0 0 0,1 0 0,-1 0 0,0 0 0,0-1 0,1 1 0,-1-1 0,0 0 0,1 0 0,5-1 0,10-2 4,-1-1 0,0-1 0,20-7-1,-33 10-60,69-19-1043,-23 10-2914,-25 5-437,4 0-5678</inkml:trace>
</inkml:ink>
</file>

<file path=ppt/ink/ink6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17.627"/>
    </inkml:context>
    <inkml:brush xml:id="br0">
      <inkml:brushProperty name="width" value="0.025" units="cm"/>
      <inkml:brushProperty name="height" value="0.025" units="cm"/>
    </inkml:brush>
  </inkml:definitions>
  <inkml:trace contextRef="#ctx0" brushRef="#br0">0 1 15951,'0'0'9417,"76"2"-8776,-36-2-481,4-2-96,-3 2-1025,-3 0-2562,-8 0-1891,-6 0-5636</inkml:trace>
</inkml:ink>
</file>

<file path=ppt/ink/ink6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18.484"/>
    </inkml:context>
    <inkml:brush xml:id="br0">
      <inkml:brushProperty name="width" value="0.025" units="cm"/>
      <inkml:brushProperty name="height" value="0.025" units="cm"/>
    </inkml:brush>
  </inkml:definitions>
  <inkml:trace contextRef="#ctx0" brushRef="#br0">124 1 15983,'0'0'7501,"-9"5"-6145,-2 2-936,0 0 1,1 0 0,0 1-1,1 1 1,0 0 0,-10 12-1,15-17-357,1 0 0,-1 1-1,1-1 1,0 1-1,0 0 1,1 0-1,-1 0 1,1 0-1,0 1 1,0-1-1,1 0 1,0 1 0,0-1-1,0 1 1,1 0-1,-1-1 1,1 1-1,1 0 1,0 6-1,0-10-45,0 1 0,0-1-1,0 0 1,1-1 0,-1 1-1,0 0 1,1 0-1,-1 0 1,1-1 0,0 1-1,0-1 1,-1 1-1,1-1 1,0 0 0,0 0-1,0 0 1,0 0-1,0 0 1,1 0 0,-1 0-1,0-1 1,0 1 0,1-1-1,-1 0 1,3 0-1,62 2-189,-60-3 43,-1 1-284,-1-1 1,1 0 0,0 0 0,0 0 0,-1-1-1,8-2 1,-9 2-262,-1 0 0,1 0 1,0 0-1,0-1 0,-1 0 0,0 1 0,1-1 0,-1 0 0,3-4 0,11-19-6163</inkml:trace>
</inkml:ink>
</file>

<file path=ppt/ink/ink6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18.824"/>
    </inkml:context>
    <inkml:brush xml:id="br0">
      <inkml:brushProperty name="width" value="0.025" units="cm"/>
      <inkml:brushProperty name="height" value="0.025" units="cm"/>
    </inkml:brush>
  </inkml:definitions>
  <inkml:trace contextRef="#ctx0" brushRef="#br0">1 1 16560,'0'0'10089,"64"1"-15470,-41 5-3619</inkml:trace>
</inkml:ink>
</file>

<file path=ppt/ink/ink6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19.164"/>
    </inkml:context>
    <inkml:brush xml:id="br0">
      <inkml:brushProperty name="width" value="0.025" units="cm"/>
      <inkml:brushProperty name="height" value="0.025" units="cm"/>
    </inkml:brush>
  </inkml:definitions>
  <inkml:trace contextRef="#ctx0" brushRef="#br0">116 1 17809,'0'0'7655,"-1"12"-6363,-11 44-526,-2-2 0,-24 60 0,-4 17-299,40-125-306,0-1 0,1 1-1,0 0 1,0-1 0,0 1 0,1 0-1,-1-1 1,2 8 0,-1-13-138,1 1 0,0-1-1,-1 0 1,1 1 0,0-1 0,-1 0 0,1 1 0,0-1-1,-1 0 1,1 0 0,0 1 0,0-1 0,-1 0-1,1 0 1,0 0 0,-1 0 0,1 0 0,0 0 0,0 0-1,-1 0 1,1-1 0,0 1 0,0 0 0,-1 0-1,1 0 1,0-1 0,-1 1 0,1 0 0,1-2-1,22-8 319,19-18-244,-2-3 1,-1-1-1,-1-1 0,37-43 1,30-26-1605,-105 101 395,4-3 2116</inkml:trace>
</inkml:ink>
</file>

<file path=ppt/ink/ink6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19.507"/>
    </inkml:context>
    <inkml:brush xml:id="br0">
      <inkml:brushProperty name="width" value="0.025" units="cm"/>
      <inkml:brushProperty name="height" value="0.025" units="cm"/>
    </inkml:brush>
  </inkml:definitions>
  <inkml:trace contextRef="#ctx0" brushRef="#br0">1 0 18225,'0'0'9705,"11"59"-8487,2-38-706,4 2-384,-1 6-64,2 2-800,-4 4-2179,3 2-2114,4-2-4772</inkml:trace>
</inkml:ink>
</file>

<file path=ppt/ink/ink6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25.268"/>
    </inkml:context>
    <inkml:brush xml:id="br0">
      <inkml:brushProperty name="width" value="0.025" units="cm"/>
      <inkml:brushProperty name="height" value="0.025" units="cm"/>
    </inkml:brush>
  </inkml:definitions>
  <inkml:trace contextRef="#ctx0" brushRef="#br0">61 1 8936,'0'0'8099,"-9"4"-6460,-28 16-97,23-6 1015,22-7-1524,23-3-443,71-6 191,-9-1-2004,-3 9-4073,-90-6 5207,1 0 1,-1 0-1,0 0 1,0 0 0,0 0-1,1 0 1,-1 0-1,0 0 1,0 0-1,0 0 1,1 0 0,-1 0-1,0 0 1,0 0-1,0 0 1,1 0-1,-1 0 1,0 0 0,0 0-1,0 0 1,0 0-1,1 1 1,-1-1-1,0 0 1,0 0 0,0 0-1,0 0 1,0 0-1,1 1 1,-1-1-1,0 0 1,0 0 0,0 0-1,0 0 1,0 1-1,0-1 1,0 0-1,0 0 1,0 0 0,0 1-1,0-1 1,0 0-1,0 0 1,0 0-1,0 1 1,0-1 0,0 0-1,0 0 1,0 0-1,0 1 1,0-1-1,0 0 1,0 0 0,0 0-1,0 0 1,0 1-1,-1-1 1,1 0-1,0 0 1,0 0 0,0 1-1,-11 3-3989</inkml:trace>
</inkml:ink>
</file>

<file path=ppt/ink/ink6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25.613"/>
    </inkml:context>
    <inkml:brush xml:id="br0">
      <inkml:brushProperty name="width" value="0.025" units="cm"/>
      <inkml:brushProperty name="height" value="0.025" units="cm"/>
    </inkml:brush>
  </inkml:definitions>
  <inkml:trace contextRef="#ctx0" brushRef="#br0">88 1 7559,'0'0'3267,"-56"17"-128,40-10-608,4 1-385,9-2-385,3 0-255,10-1-161,17-2-256,15-1-256,9-2-321,13 0-287,-1-2-161,2-2-481,-8 0-1825,-7 2-1505,-16-2-2660</inkml:trace>
</inkml:ink>
</file>

<file path=ppt/ink/ink6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27.172"/>
    </inkml:context>
    <inkml:brush xml:id="br0">
      <inkml:brushProperty name="width" value="0.025" units="cm"/>
      <inkml:brushProperty name="height" value="0.025" units="cm"/>
    </inkml:brush>
  </inkml:definitions>
  <inkml:trace contextRef="#ctx0" brushRef="#br0">77 0 15278,'0'0'8553,"-2"13"-7929,-25 175 1165,-16 97 335,39-273-1220,4-29 584,7-35 519,5 3-2124,3 0 1,1 0-1,3 2 1,2 0-1,30-51 1,-46 92 78,0 1 1,0-1 0,0 1 0,1 0 0,0 0-1,0 1 1,0-1 0,1 2 0,-1-1-1,1 0 1,0 1 0,0 1 0,0-1 0,0 1-1,1 0 1,-1 1 0,1-1 0,-1 2 0,1-1-1,-1 1 1,1 0 0,-1 0 0,1 1-1,-1 0 1,1 1 0,-1-1 0,0 2 0,1-1-1,-1 1 1,0 0 0,-1 0 0,1 1-1,0-1 1,-1 2 0,8 6 0,-13-10 37,1 0 1,-1 0-1,0 1 1,0-1 0,0 1-1,0-1 1,0 1-1,0-1 1,0 1-1,-1 0 1,1-1 0,-1 1-1,1 0 1,-1 0-1,1-1 1,-1 1-1,0 0 1,0 0-1,0 0 1,0-1 0,0 1-1,-1 0 1,1 0-1,0 0 1,-1-1-1,1 1 1,-1 0 0,0-1-1,1 1 1,-1 0-1,0-1 1,0 1-1,0-1 1,0 1-1,0-1 1,-1 0 0,1 1-1,0-1 1,-1 0-1,1 0 1,-3 2-1,-5 4 112,-1-1 0,1 0 0,-1 0-1,-1-1 1,-10 5 0,-7 0 25,-1 0 0,0-2 0,0-1 0,-1-1 0,-30 1 0,60-7-188,0 0 0,-1 1 0,1-1 0,0 0 0,-1 0 0,1 0 0,0 0 0,-1 0 0,1 1 0,0-1-1,-1 0 1,1 0 0,0 0 0,-1 0 0,1 0 0,-1 0 0,1 0 0,0 0 0,-1 0 0,1-1 0,0 1 0,-1 0 0,1 0 0,0 0 0,-1 0 0,1 0 0,0-1 0,-1 1 0,1 0 0,0 0 0,0-1 0,-1 1 0,1 0 0,0 0 0,0-1 0,-1 1 0,1 0 0,0-1 0,0 1-1,0 0 1,-1-1 0,1 1 0,0 0 0,0-1 0,0 1 0,0-1 0,12-15-4442,15-5-2313</inkml:trace>
</inkml:ink>
</file>

<file path=ppt/ink/ink6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29.601"/>
    </inkml:context>
    <inkml:brush xml:id="br0">
      <inkml:brushProperty name="width" value="0.025" units="cm"/>
      <inkml:brushProperty name="height" value="0.025" units="cm"/>
    </inkml:brush>
  </inkml:definitions>
  <inkml:trace contextRef="#ctx0" brushRef="#br0">15 58 21396,'-8'2'1954,"1"-2"2658,11 0-4451,11-7-225,6-1-1474,1-5-1985,-1-1-1858,-6-3-6759</inkml:trace>
</inkml:ink>
</file>

<file path=ppt/ink/ink6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29.996"/>
    </inkml:context>
    <inkml:brush xml:id="br0">
      <inkml:brushProperty name="width" value="0.025" units="cm"/>
      <inkml:brushProperty name="height" value="0.025" units="cm"/>
    </inkml:brush>
  </inkml:definitions>
  <inkml:trace contextRef="#ctx0" brushRef="#br0">53 32 19474,'0'0'4549,"9"-5"-2713,1 1-1396,1-1 0,-1 1 0,1 1 0,-1 0 0,16-2 0,-24 4-406,0 1-1,0-1 0,1 1 1,-1 0-1,0 0 0,0 0 1,0 0-1,0 0 0,0 0 1,1 1-1,-1-1 0,0 1 1,0-1-1,0 1 1,0 0-1,0 0 0,0 0 1,0 0-1,-1 0 0,1 0 1,0 0-1,0 1 0,-1-1 1,1 1-1,-1-1 1,1 1-1,-1-1 0,0 1 1,0 0-1,0 0 0,0 0 1,0 0-1,0 0 0,0 0 1,0 0-1,-1 0 0,1 0 1,-1 0-1,0 0 1,1 0-1,-1 3 0,0 3 35,-1 0-1,0 0 0,0 0 1,0 0-1,-1 0 1,-1 0-1,1-1 1,-1 1-1,0-1 0,-1 0 1,0 0-1,0 0 1,-10 12-1,-8 9 201,-51 46 0,16-16 270,56-58-532,0 1-1,1-1 1,-1 1-1,1 0 1,-1-1 0,0 1-1,1 0 1,-1-1-1,1 1 1,0 0-1,-1 0 1,1-1 0,0 1-1,-1 0 1,1 0-1,0 0 1,0-1-1,-1 1 1,1 0 0,0 0-1,0 0 1,0 0-1,0 0 1,0-1-1,1 1 1,-1 0 0,0 1-1,1-1 10,0 0-1,0-1 1,0 1 0,0 0 0,0 0-1,0-1 1,0 1 0,0-1-1,0 1 1,0-1 0,1 1-1,-1-1 1,0 0 0,0 0 0,0 1-1,3-1 1,59-2 405,-53 1-397,75-8-2304,48-2-6414,-114 11-732</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3.814"/>
    </inkml:context>
    <inkml:brush xml:id="br0">
      <inkml:brushProperty name="width" value="0.025" units="cm"/>
      <inkml:brushProperty name="height" value="0.025" units="cm"/>
    </inkml:brush>
  </inkml:definitions>
  <inkml:trace contextRef="#ctx0" brushRef="#br0">308 32 17969,'0'0'5862,"-10"-6"-3225,8 4-2527,-2 0 17,1-1 1,0 1 0,-1-1-1,0 1 1,0 0-1,1 0 1,-1 1-1,0-1 1,0 1 0,0 0-1,-1 0 1,1 0-1,0 1 1,0 0 0,0-1-1,-1 1 1,1 1-1,0-1 1,0 1-1,-1-1 1,1 1 0,0 0-1,0 1 1,0-1-1,-4 3 1,-14 9 65,-1 1 0,2 2 0,0 0 0,0 1 0,2 1 0,-30 35 0,48-52-191,0 1 1,-1-1 0,1 1-1,0 0 1,0-1 0,0 1 0,1 0-1,-1 0 1,0 0 0,1 0-1,-1 0 1,0 3 0,1-4-5,0-1-1,0 1 1,1-1 0,-1 1 0,0 0 0,0-1 0,0 1-1,1-1 1,-1 1 0,0-1 0,1 1 0,-1 0 0,0-1-1,1 1 1,-1-1 0,1 0 0,-1 1 0,0-1-1,1 1 1,0-1 0,-1 0 0,1 1 0,-1-1 0,1 0-1,0 1 1,5 0-28,0 1 1,0-2-1,0 1 0,0 0 1,1-1-1,7-1 0,0 1-13,109-10-1063,-87 5 569,0 2 0,42 1 0,-78 2 539,1 0 1,0 0-1,0 0 1,-1 0-1,1 1 1,0-1-1,0 0 0,-1 0 1,1 0-1,0 1 1,-1-1-1,1 0 0,0 1 1,-1-1-1,1 0 1,-1 1-1,1-1 0,-1 1 1,1-1-1,-1 1 1,1-1-1,-1 1 0,1 0 1,-1-1-1,1 1 1,-1 0-1,0-1 0,1 1 1,-1 0-1,0-1 1,0 1-1,0 0 1,0-1-1,1 1 0,-1 0 1,0 0-1,0-1 1,0 1-1,0 0 0,0 0 1,-1-1-1,1 1 1,0 0-1,0-1 0,0 1 1,-1 0-1,1-1 1,0 1-1,-1 0 0,1-1 1,0 1-1,-2 0 1,-21 34 1423,-1-14-934,0-1 1,-1 0 0,-1-2 0,-1-2 0,-44 22 0,94-52-2843,30-22-6389,-23 15 3065,10-8-5173</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8.577"/>
    </inkml:context>
    <inkml:brush xml:id="br0">
      <inkml:brushProperty name="width" value="0.025" units="cm"/>
      <inkml:brushProperty name="height" value="0.025" units="cm"/>
    </inkml:brush>
  </inkml:definitions>
  <inkml:trace contextRef="#ctx0" brushRef="#br0">2526 25 8616,'-830'-9'6807,"724"14"-6302,0 5 0,1 5 0,-171 47 1,223-46-485,-1 3 1,2 3-1,1 1 1,1 3 0,1 2-1,1 1 1,2 3-1,-69 62 1,63-42-16,2 2 0,3 3 0,3 1 0,1 3 0,-59 115 0,56-80 12,4 2-1,5 1 1,-35 142 0,57-175 30,2 1 0,3 1 0,3 0 1,3 0-1,3 0 0,11 95 0,-3-113-21,3 0 1,1 0-1,3-1 0,2-1 0,1-1 0,3 0 0,2-1 0,2-1 0,36 50 0,-33-58-64,1-1-1,2-2 1,1-1-1,1-1 0,65 47 1,-70-60-42,0-2 0,2 0 1,0-2-1,0-1 0,2-2 0,-1-1 1,1-1-1,57 10 0,-36-14 84,1-3 0,-1-2 0,0-2 0,1-2 0,-1-3 0,0-2 0,-1-2-1,55-19 1,8-10 52,-3-4-1,152-84 1,-88 33 113,210-151 1,-310 189 178,-2-3 0,-3-2 0,-2-4 1,116-147-1,-151 164 45,-3-1 0,-1-1 0,-3-1 1,-2-2-1,-3 0 0,-1-2 0,-4 0 0,16-85 0,-18 43 302,-4-1 0,-5 0-1,-3 0 1,-14-113-1,4 132-237,-33-137 1,32 180-428,-2-1 1,-2 2-1,-1 0 0,-2 0 1,-37-57-1,48 84-102,-1 0 1,0 0-1,-1 1 0,1 0 0,-1 1 0,-1 0 0,1 0 0,-1 0 0,0 1 0,-1 0 0,1 0 0,-1 1 1,0 0-1,0 1 0,0 0 0,-14-3 0,7 4-663,-1 1 1,1 0-1,0 1 1,-1 1-1,1 0 0,0 1 1,0 1-1,0 1 1,-16 5-1,-74 31-6756</inkml:trace>
</inkml:ink>
</file>

<file path=ppt/ink/ink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660"/>
    </inkml:context>
    <inkml:brush xml:id="br0">
      <inkml:brushProperty name="width" value="0.025" units="cm"/>
      <inkml:brushProperty name="height" value="0.025" units="cm"/>
    </inkml:brush>
  </inkml:definitions>
  <inkml:trace contextRef="#ctx0" brushRef="#br0">0 0 18610,'0'0'2914,"2"12"-2481,6 35 652,-2 1 0,-1 71 1,-14 108 1503,2-89-1948,7-68-331,7-75-12,10-37-126,-2 0 0,-2-1-1,10-58 1,-6 25-143,2-3-83,38-140-437,-57 217 478,1 0-1,-1-1 0,1 1 0,0 0 1,0-1-1,0 1 0,0 0 1,0 0-1,1 0 0,-1 0 0,1 0 1,-1 0-1,1 0 0,0 0 0,0 1 1,0-1-1,0 0 0,3-1 1,-4 3-11,1 0 1,0 0-1,-1 0 1,1 0 0,-1 0-1,1 0 1,-1 1 0,1-1-1,0 1 1,-1-1 0,1 1-1,-1-1 1,0 1-1,1 0 1,-1 0 0,1 0-1,-1 0 1,0 0 0,0 0-1,0 0 1,1 0 0,-1 0-1,0 0 1,-1 1 0,1-1-1,1 3 1,2 0-22,-1 0 0,0 1 0,0-1 0,0 1 0,-1 0 0,1-1 1,-1 1-1,0 0 0,-1 1 0,1-1 0,-1 0 0,0 0 0,0 6 0,-1-7 60,-1-1 0,1 0 0,-1 0 0,0 0-1,0 0 1,0 0 0,0 0 0,-1 0-1,1 0 1,-1 0 0,0 0 0,0-1 0,0 1-1,0-1 1,0 0 0,0 1 0,-1-1 0,1 0-1,-1 0 1,0 0 0,1-1 0,-6 3 0,-7 5 118,1-1 0,-1-1 1,-1-1-1,1 0 1,-1 0-1,-1-2 1,-31 5-1,48-9-203,-1 1 0,1-1-1,0 0 1,0 0 0,0 0-1,-1 0 1,1 0 0,0 0 0,0 0-1,-1 0 1,1 0 0,0 0-1,0 0 1,0 0 0,-1 0-1,1 0 1,0 0 0,0 0 0,-1 0-1,1 0 1,0 0 0,0 0-1,0 0 1,-1 0 0,1 0 0,0 0-1,0 0 1,0-1 0,-1 1-1,1 0 1,0 0 0,0 0-1,0 0 1,0-1 0,-1 1 0,1 0-1,0 0 1,0 0 0,0 0-1,0-1 1,0 1 0,0 0 0,0 0-1,0-1 1,0 1 0,0 0-1,-1 0 1,1-1 0,10-10-2633,20-9-1613,10 0-1700,8-1-2643</inkml:trace>
</inkml:ink>
</file>

<file path=ppt/ink/ink7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1.182"/>
    </inkml:context>
    <inkml:brush xml:id="br0">
      <inkml:brushProperty name="width" value="0.025" units="cm"/>
      <inkml:brushProperty name="height" value="0.025" units="cm"/>
    </inkml:brush>
  </inkml:definitions>
  <inkml:trace contextRef="#ctx0" brushRef="#br0">0 116 10698,'6'64'12056,"16"65"-8507,0 1-2130,-16-75-1078,-3-23 189,2-1 1,11 45 0,-16-76-506,0 0 0,0 0 1,0 1-1,0-1 0,0 0 1,0 0-1,0 0 0,0 0 1,0 0-1,0 0 0,1 0 0,-1 1 1,0-1-1,0 0 0,0 0 1,0 0-1,0 0 0,0 0 1,0 0-1,0 0 0,0 0 1,0 1-1,0-1 0,0 0 0,1 0 1,-1 0-1,0 0 0,0 0 1,0 0-1,0 0 0,0 0 1,0 0-1,0 0 0,1 0 1,-1 0-1,0 0 0,0 0 0,0 0 1,0 0-1,0 0 0,0 0 1,1 0-1,-1 0 0,0 0 1,0 0-1,0 0 0,0 0 1,0 0-1,0 0 0,0 0 1,1 0-1,-1 0 0,0 0 0,0 0 1,0 0-1,0-1 0,0 1 1,0 0-1,0 0 0,0 0 1,0 0-1,0 0 0,1 0 1,-1 0-1,0-1 0,7-12 788,3-19-259,30-274-465,-24 157-103,-12 96-111,-4 35 17,2 1 0,5-28 1,-4 45-449,-1-1 0,1 1 0,0 0 0,0 1 0,0-1 0,-1 0 0,1 1 0,0-1 0,0 1 0,-1 0 0,4 2 0,-4-3-513,10 2-3063,2-1-1516</inkml:trace>
</inkml:ink>
</file>

<file path=ppt/ink/ink7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1.823"/>
    </inkml:context>
    <inkml:brush xml:id="br0">
      <inkml:brushProperty name="width" value="0.025" units="cm"/>
      <inkml:brushProperty name="height" value="0.025" units="cm"/>
    </inkml:brush>
  </inkml:definitions>
  <inkml:trace contextRef="#ctx0" brushRef="#br0">1 78 7559,'0'0'11590,"12"0"-10469,178 0 663,-18 1-1166,296-34 1,-387 19-508,-20 2 233,0 3 0,112-2 0,-172 11-331,0 0 1,0 0-1,0 0 1,0 1-1,0-1 1,0 0-1,0 0 1,0 1-1,0-1 1,0 0-1,0 1 1,0-1-1,-1 1 1,1-1-1,0 1 1,0 0-1,0-1 1,-1 1-1,1 0 1,0-1-1,-1 1 1,1 0-1,-1 0 1,1-1-1,-1 1 1,1 1-1,1 29 941,-3-22-403,-2 1 0,1-1 0,-1 0 0,-7 14 0,4-11-12,3-8-513,0 1 0,0-1 1,1 1-1,0-1 0,0 1 1,0 0-1,0 0 0,1-1 1,0 1-1,0 0 0,0 1 1,0-1-1,1 6 0,10-9-6170,-3-2-1367</inkml:trace>
</inkml:ink>
</file>

<file path=ppt/ink/ink7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2.432"/>
    </inkml:context>
    <inkml:brush xml:id="br0">
      <inkml:brushProperty name="width" value="0.025" units="cm"/>
      <inkml:brushProperty name="height" value="0.025" units="cm"/>
    </inkml:brush>
  </inkml:definitions>
  <inkml:trace contextRef="#ctx0" brushRef="#br0">34 1 16848,'0'0'6892,"0"12"-5157,-1 32 576,-13 84 1,12-116-2093,-4 17 262,1 0 1,2 0-1,1 0 1,2 45-1,0-74-479,1 1-1,-1-1 1,0 1-1,0-1 1,1 0-1,-1 1 0,0-1 1,0 0-1,1 0 1,-1 1-1,0-1 1,1 0-1,-1 0 0,0 1 1,1-1-1,-1 0 1,1 0-1,-1 0 1,0 0-1,1 1 1,-1-1-1,1 0 0,-1 0 1,0 0-1,1 0 1,-1 0-1,1 0 1,-1 0-1,1 0 1,-1 0-1,0 0 0,1-1 1,-1 1-1,1 0 1,-1 0-1,1 0 1,16-7-13,9-12 11,-1-1 0,-1-1 0,-1-1 0,33-42 0,-16 20 0,-22 24-4,5-4-704,31-44 0,-65 75-16674</inkml:trace>
</inkml:ink>
</file>

<file path=ppt/ink/ink7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2.775"/>
    </inkml:context>
    <inkml:brush xml:id="br0">
      <inkml:brushProperty name="width" value="0.025" units="cm"/>
      <inkml:brushProperty name="height" value="0.025" units="cm"/>
    </inkml:brush>
  </inkml:definitions>
  <inkml:trace contextRef="#ctx0" brushRef="#br0">1 1 9097,'0'0'19250,"2"55"-17713,16-46-768,3 3-641,2-1-64,3 2-320,-1 1-1217,-2 1-1795,-5 0-1312,-3-6-1442,-4-3-4708</inkml:trace>
</inkml:ink>
</file>

<file path=ppt/ink/ink7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3.134"/>
    </inkml:context>
    <inkml:brush xml:id="br0">
      <inkml:brushProperty name="width" value="0.025" units="cm"/>
      <inkml:brushProperty name="height" value="0.025" units="cm"/>
    </inkml:brush>
  </inkml:definitions>
  <inkml:trace contextRef="#ctx0" brushRef="#br0">44 0 17264,'0'0'13789,"5"12"-13217,-3-5-501,1 1 0,-1-1 1,0 0-1,-1 1 1,0-1-1,0 1 0,-1 0 1,0-1-1,0 1 1,-1-1-1,0 1 0,0 0 1,-1-1-1,0 0 1,-3 10-1,-7 12-71,5-15 0,1 1 0,0 0 0,1 0 0,1 0 0,1 0 0,-3 22 0,7-36 0,0 0 0,0 0 0,0 0 0,0-1 0,0 1 0,0 0 0,0-1 0,0 1 0,0-1 0,0 1 0,0-1 0,0 1 0,1-1 0,-1 0 0,0 0 0,0 0 0,0 1 0,1-1 0,-1 0 0,0 0 0,0-1 0,1 1 0,-1 0 0,1-1 0,38-2 0,134-16-6828,-153 16 753,-3-1-3699</inkml:trace>
</inkml:ink>
</file>

<file path=ppt/ink/ink7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3.778"/>
    </inkml:context>
    <inkml:brush xml:id="br0">
      <inkml:brushProperty name="width" value="0.025" units="cm"/>
      <inkml:brushProperty name="height" value="0.025" units="cm"/>
    </inkml:brush>
  </inkml:definitions>
  <inkml:trace contextRef="#ctx0" brushRef="#br0">0 0 18546,'0'0'10634,"64"5"-9417,-21-3-801,7 0-352,-1 0-192,1 1-1409,-6 0-2435,-13-3-2466,-9 0-8296</inkml:trace>
</inkml:ink>
</file>

<file path=ppt/ink/ink7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4.292"/>
    </inkml:context>
    <inkml:brush xml:id="br0">
      <inkml:brushProperty name="width" value="0.025" units="cm"/>
      <inkml:brushProperty name="height" value="0.025" units="cm"/>
    </inkml:brush>
  </inkml:definitions>
  <inkml:trace contextRef="#ctx0" brushRef="#br0">1 1 20019,'0'0'7041,"0"8"-6373,0 18-188,0 62 124,0-83-580,1 1 1,-1 0 0,1-1-1,1 1 1,-1-1-1,1 1 1,0-1 0,0 0-1,1 1 1,-1-1-1,1 0 1,6 8 0,-7-12 37,-1 1 1,1-1 0,0 1 0,-1-1 0,1 0 0,0 0-1,0 0 1,0 0 0,0 0 0,0 0 0,0 0 0,0-1 0,0 1-1,1-1 1,-1 1 0,0-1 0,0 0 0,0 0 0,5 0-1,-3-1 31,1 0 0,-1-1 0,1 1-1,-1-1 1,0 1 0,1-1-1,-1-1 1,0 1 0,4-3 0,7-7 55,0-1 0,-1-1 1,18-21-1,-28 30-187,-3 5 40,13-16 55,0 0 1,17-28 0,-52 117 210,18-64-244,0 1 1,1 0-1,0 1 0,1-1 1,0 0-1,1 0 0,0 17 1,1-26-22,-1-1-1,0 1 1,0 0 0,0-1 0,0 1 0,1 0 0,-1-1 0,0 1 0,0 0-1,1-1 1,-1 1 0,1-1 0,-1 1 0,1-1 0,-1 1 0,0-1-1,1 1 1,0-1 0,-1 1 0,1-1 0,-1 0 0,1 1 0,-1-1 0,1 0-1,0 0 1,-1 1 0,1-1 0,0 0 0,0 0 0,26-4 90,19-22 32,-32 14-151,-1-1 1,0-1-1,-1 0 0,0-1 1,-1 0-1,-1 0 0,0-1 0,12-30 1,-21 40-909,-1 2-2764,0-7-15193</inkml:trace>
</inkml:ink>
</file>

<file path=ppt/ink/ink7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4.983"/>
    </inkml:context>
    <inkml:brush xml:id="br0">
      <inkml:brushProperty name="width" value="0.025" units="cm"/>
      <inkml:brushProperty name="height" value="0.025" units="cm"/>
    </inkml:brush>
  </inkml:definitions>
  <inkml:trace contextRef="#ctx0" brushRef="#br0">114 1 16912,'0'0'9657,"-3"10"-8466,-10 31-8,-21 44 0,16-44-843,2 0-1,-11 46 0,26-85-324,1-1 0,0 0 0,-1 0 0,1 0 0,0 1 0,-1-1 0,1 0 0,0 0 0,0 1 0,0-1 0,0 0 0,0 0 0,0 1 0,1-1 0,-1 0 0,0 0 0,1 0 0,-1 1 0,1-1 0,-1 0 0,1 0 0,-1 0 0,1 0 0,0 0 0,0 0 0,-1 0 0,1 0 0,0 0 0,0 0 0,0 0 0,0-1 0,0 1 0,2 1 0,2-1 30,0 0-1,0 0 1,0 0-1,0-1 1,0 0-1,0 0 1,6-1-1,6 1 19,55 1-194,66-1-1737,-117-2-1852,-1 0 0,29-9 0,-23 3-4047</inkml:trace>
</inkml:ink>
</file>

<file path=ppt/ink/ink7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5.327"/>
    </inkml:context>
    <inkml:brush xml:id="br0">
      <inkml:brushProperty name="width" value="0.025" units="cm"/>
      <inkml:brushProperty name="height" value="0.025" units="cm"/>
    </inkml:brush>
  </inkml:definitions>
  <inkml:trace contextRef="#ctx0" brushRef="#br0">1 1 17328,'0'0'13934,"61"0"-13358,-25 0-448,5 0-160,0 0-1153,-6 0-1954,-2 0-4676</inkml:trace>
</inkml:ink>
</file>

<file path=ppt/ink/ink7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07.615"/>
    </inkml:context>
    <inkml:brush xml:id="br0">
      <inkml:brushProperty name="width" value="0.025" units="cm"/>
      <inkml:brushProperty name="height" value="0.025" units="cm"/>
    </inkml:brush>
  </inkml:definitions>
  <inkml:trace contextRef="#ctx0" brushRef="#br0">195 287 3107,'0'0'8360,"10"-6"-6033,-6 4-2369,44-30 4339,-46 31-3926,0-1 1,0 1-1,0-1 1,-1 1 0,1-1-1,-1 0 1,1 1-1,-1-1 1,0 0-1,0 0 1,0 0-1,0 0 1,0 0-1,0-1 1,0 1-1,-1 0 1,1 0-1,-1-1 1,1 1-1,-1 0 1,0 0-1,0-1 1,0 1-1,0 0 1,-1-1-1,0-3 1,0 4-276,-1 0 0,1 1 1,-1-1-1,1 1 0,-1-1 0,1 1 0,-1-1 1,0 1-1,0 0 0,0 0 0,0 0 1,0 0-1,0 0 0,0 0 0,0 1 0,0-1 1,0 1-1,0-1 0,0 1 0,-1 0 0,-3 0 1,-48 1 65,46 1-158,0 0-1,0 1 1,1 0-1,-1 0 1,1 1-1,-1-1 0,1 2 1,0-1-1,1 1 1,-1 0-1,1 0 1,0 1-1,0 0 1,-9 11-1,11-12 23,0 0 0,0 1 1,0-1-1,0 1 0,1 0 0,0 0 1,0 0-1,1 0 0,0 0 0,0 1 0,0-1 1,1 0-1,-1 1 0,2 0 0,-1-1 1,1 1-1,0 0 0,2 10 0,-1-14-9,0-1 0,0 0 1,1 0-1,-1 0 0,1-1 0,-1 1 0,1 0 0,0-1 0,0 1 0,0-1 0,0 1 0,0-1 1,0 0-1,0 0 0,0 0 0,1 0 0,-1 0 0,0 0 0,1-1 0,-1 1 0,0-1 0,1 1 0,-1-1 1,1 0-1,3 0 0,64-3 440,-57 0-422,-1 0 0,0 0 0,0-1 0,0-1 0,-1 0 0,0 0-1,1-1 1,-2-1 0,1 0 0,-1 0 0,0-1 0,-1 0 0,0-1-1,0 0 1,0-1 0,11-16 0,-16 20-28,0 0 1,0 0-1,-1 0 1,0 0-1,0-1 0,0 1 1,-1-1-1,0 0 1,0 0-1,-1 0 0,0 0 1,0 0-1,0 0 1,-1 0-1,0 0 0,-1 0 1,1 0-1,-1 0 1,-1 0-1,1 0 0,-1 0 1,0 1-1,-1-1 1,0 1-1,0-1 1,0 1-1,-1 0 0,0 0 1,0 0-1,-8-8 1,6 8-4,0 0 1,-1 1-1,0 0 1,0 0 0,0 1-1,0-1 1,-1 2 0,0-1-1,0 1 1,0 0 0,0 1-1,0 0 1,-1 0-1,1 0 1,-1 1 0,1 1-1,-1 0 1,1 0 0,-1 0-1,1 1 1,-1 0 0,-8 3-1,9-2-156,1 0 0,-1 0-1,1 1 1,0 0 0,-1 0 0,2 1-1,-1 0 1,0 0 0,1 1 0,-1 0-1,1 0 1,1 0 0,-1 1 0,1-1-1,0 2 1,0-1 0,1 0 0,-1 1-1,2 0 1,-1 0 0,1 0 0,0 0 0,0 1-1,-2 8 1,2 16-2915,3-31 2791,0 1-1,0-1 0,0 0 0,0 0 0,0 1 0,1-1 1,-1 0-1,0 0 0,1 1 0,-1-1 0,1 0 0,0 0 1,-1 0-1,1 0 0,0 0 0,-1 0 0,1 0 1,0 0-1,0 0 0,0 0 0,0-1 0,0 1 0,2 1 1,20 5-5335</inkml:trace>
</inkml:ink>
</file>

<file path=ppt/ink/ink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989"/>
    </inkml:context>
    <inkml:brush xml:id="br0">
      <inkml:brushProperty name="width" value="0.025" units="cm"/>
      <inkml:brushProperty name="height" value="0.025" units="cm"/>
    </inkml:brush>
  </inkml:definitions>
  <inkml:trace contextRef="#ctx0" brushRef="#br0">259 49 13997,'0'0'4068,"-11"1"-1874,-6 1-1733,-1 1 1,1 2-1,0-1 0,0 2 0,-20 9 1,26-10-167,1 0 0,-1 1 1,1 0-1,0 0 0,1 1 1,0 0-1,0 1 0,0 0 1,1 0-1,-9 12 1,16-18-248,0-1 0,0 1 1,0-1-1,0 1 1,0 0-1,0-1 1,0 1-1,0 0 0,0 0 1,1 0-1,-1 0 1,1-1-1,0 1 1,-1 0-1,1 0 1,0 0-1,0 0 0,0 0 1,0 0-1,1 0 1,0 3-1,0-4-27,0 1-1,0-1 1,0 0-1,0 0 1,1 0-1,-1 0 1,0 0-1,1 0 1,-1 0-1,0 0 1,1 0-1,-1-1 1,1 1-1,0 0 0,-1-1 1,1 0-1,-1 1 1,1-1-1,3 0 1,5 1 25,0-1 0,0 0 1,1-1-1,-1 0 0,0-1 0,18-5 1,-11 1-33,0-1 0,0-1 1,0 0-1,-1-2 1,18-13-1,-25 17-16,-1 0 0,-1-1 0,1 0 0,-1 0 0,0-1 0,-1 0 0,0 0 0,0-1 0,-1 1 0,9-20 0,-13 27-4,0 0 0,0-1 1,-1 1-1,1-1 0,-1 1 1,1-1-1,-1 1 1,1-1-1,-1 1 0,0-1 1,0 1-1,1-1 0,-1 1 1,-1-1-1,1 0 0,0 1 1,0-1-1,0 1 1,-1-1-1,1 1 0,-1-1 1,1 1-1,-1-1 0,0 1 1,1 0-1,-1-1 0,0 1 1,0 0-1,0-1 1,0 1-1,0 0 0,0 0 1,-1 0-1,1 0 0,0 0 1,0 0-1,-1 1 0,1-1 1,-1 0-1,1 0 1,-1 1-1,1-1 0,-1 1 1,-1-1-1,1 1-147,0 0 0,0 0 0,0 0 0,0 1 0,0-1 0,0 0 0,0 1 0,0-1-1,0 1 1,0 0 0,0 0 0,1 0 0,-1 0 0,0 0 0,1 0 0,-1 0 0,0 0 0,1 1 0,0-1 0,-1 0 0,1 1 0,0-1 0,0 1 0,-1 0 0,1-1-1,1 1 1,-1 0 0,0 0 0,0 0 0,1 0 0,-1 0 0,1-1 0,-1 1 0,1 3 0,-1-2-220,1 0 1,0 0-1,-1 0 1,1-1-1,1 1 1,-1 0-1,0 0 1,1 0-1,-1-1 1,1 1-1,0 0 1,0-1-1,1 4 1,0-4 36,-1-1 1,0 1 0,1-1 0,-1 0-1,1 1 1,-1-1 0,1 0 0,0 0-1,-1 0 1,1 0 0,0 0-1,0-1 1,0 1 0,0 0 0,-1-1-1,1 0 1,0 1 0,0-1 0,4 0-1,22 1-5242</inkml:trace>
</inkml:ink>
</file>

<file path=ppt/ink/ink7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07.964"/>
    </inkml:context>
    <inkml:brush xml:id="br0">
      <inkml:brushProperty name="width" value="0.025" units="cm"/>
      <inkml:brushProperty name="height" value="0.025" units="cm"/>
    </inkml:brush>
  </inkml:definitions>
  <inkml:trace contextRef="#ctx0" brushRef="#br0">743 1 12684,'0'0'13890,"-1"12"-12352,-7 22-801,-1-1-1,-2-1 1,-1 0 0,-18 33-1,18-40-592,4-11-102,1 0 0,0 0 0,1 1 0,1 1 0,1-1 0,-6 31 0,10-44-33,0-1-1,0 0 0,1 0 1,-1 1-1,1-1 1,-1 0-1,1 0 0,-1 0 1,1 0-1,0 0 1,-1 0-1,1 0 1,0 0-1,0 0 0,0 0 1,0 0-1,0-1 1,0 1-1,0 0 1,0 0-1,0-1 0,0 1 1,0-1-1,0 1 1,1-1-1,-1 0 0,0 1 1,0-1-1,0 0 1,1 0-1,-1 0 1,0 0-1,0 0 0,3 0 1,54-1 124,-47 0-112,26-2-563,66-14 0,-56 4-4047,-6-4-6020,-31 12-1435</inkml:trace>
  <inkml:trace contextRef="#ctx0" brushRef="#br0" timeOffset="1">58 526 3619,'0'0'6695,"-9"5"-2990,-28 18-1047,26-11-431,15-5-672,18-3 145,-20-4-1598,103 1 1830,1-5 0,196-34 0,-178 20-1407,-6-2-1474,62-7-1455,-178 27 2697,7-1-2486,-9 1 2038,1 0 0,-1 0 0,0 0 0,0 0 0,0 0 0,0 0 0,1 0 0,-1 0 0,0 0 0,0 0 0,0 0 0,1 0 0,-1 0 0,0 0 0,0 0 0,0 0 0,0 1 0,1-1 0,-1 0 0,0 0 0,0 0 0,0 0 0,0 0 0,0 0 0,1 0 0,-1 1 0,0-1 0,0 0 0,0 0 0,0 0 0,0 0 0,0 0 0,0 1 0,0-1 0,0 0 0,1 0 0,-1 0 0,0 0 0,0 1 0,0-1 0,0 0 0,0 0 0,0 0 0,0 1 0,0-1 0,0 0 0,0 0 0,0 0 0,0 0 0,-1 1 0,1-1 0,0 0 0,0 0 0,0 0 0,0 0 0,0 1 0,0-1 0,0 0 0,-1 0 0,-6 8-8525</inkml:trace>
</inkml:ink>
</file>

<file path=ppt/ink/ink7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08.307"/>
    </inkml:context>
    <inkml:brush xml:id="br0">
      <inkml:brushProperty name="width" value="0.025" units="cm"/>
      <inkml:brushProperty name="height" value="0.025" units="cm"/>
    </inkml:brush>
  </inkml:definitions>
  <inkml:trace contextRef="#ctx0" brushRef="#br0">108 1 16656,'0'0'10538,"-10"9"-9487,1-2-893,1 0-1,1 1 0,0 0 0,0 0 1,0 0-1,1 1 0,0 0 0,1 0 1,0 1-1,-6 16 0,6-6 232,0 0 0,1 0 0,2 0-1,-1 34 1,3 3-4287,0-26-1675</inkml:trace>
</inkml:ink>
</file>

<file path=ppt/ink/ink7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08.684"/>
    </inkml:context>
    <inkml:brush xml:id="br0">
      <inkml:brushProperty name="width" value="0.025" units="cm"/>
      <inkml:brushProperty name="height" value="0.025" units="cm"/>
    </inkml:brush>
  </inkml:definitions>
  <inkml:trace contextRef="#ctx0" brushRef="#br0">1 104 11659,'0'0'15860,"10"-9"-14968,-1 1-740,0 1 1,0 0-1,1 1 1,0 0-1,0 1 1,0 0-1,1 0 0,20-5 1,-29 9-139,31-8 85,1 1 0,0 2 0,0 1 0,0 2 0,39 0 0,-71 4-100,1-1-1,-1 0 0,0 1 1,0-1-1,0 1 1,0 0-1,0-1 0,0 1 1,0 0-1,-1 0 0,1 0 1,0 1-1,0-1 0,-1 0 1,1 1-1,-1-1 1,1 1-1,-1-1 0,0 1 1,1 0-1,-1-1 0,0 1 1,0 0-1,0 0 0,0 0 1,-1 0-1,1 0 0,0 0 1,0 3-1,0 6 126,1 1-1,-1-1 1,-1 0 0,-1 17-1,0-5 504,1-22-606,1 0-1,-1 0 0,0-1 1,1 1-1,-1 0 1,1-1-1,0 1 1,-1 0-1,1-1 0,0 1 1,-1-1-1,1 1 1,0-1-1,-1 1 1,1-1-1,0 1 0,0-1 1,0 0-1,0 1 1,-1-1-1,1 0 1,0 0-1,0 0 0,0 0 1,0 0-1,0 0 1,0 0-1,-1 0 0,1 0 1,0 0-1,0 0 1,1-1-1,32-3 486,-25 1-598,0 0 0,-1-1 0,1 0 0,-1 0 0,0-1-1,0 0 1,0 0 0,12-12 0,-16 13-45,0 1 1,-1-1-1,1 0 0,-1-1 0,1 1 0,-1 0 0,-1-1 1,1 0-1,0 0 0,-1 0 0,0 0 0,-1 0 0,1 0 1,-1 0-1,0-1 0,1-7 0,-5 4-10550</inkml:trace>
</inkml:ink>
</file>

<file path=ppt/ink/ink7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09.625"/>
    </inkml:context>
    <inkml:brush xml:id="br0">
      <inkml:brushProperty name="width" value="0.025" units="cm"/>
      <inkml:brushProperty name="height" value="0.025" units="cm"/>
    </inkml:brush>
  </inkml:definitions>
  <inkml:trace contextRef="#ctx0" brushRef="#br0">220 265 6406,'0'0'4378,"4"-8"-407,-1 3-3816,1-1 915,0-1 0,0 0 0,-1 0 1,0 0-1,2-11 0,-4 17-882,-1 0-1,0-1 1,1 1 0,-1-1-1,0 1 1,0-1 0,0 1-1,0-1 1,0 1 0,0 0-1,-1-1 1,1 1 0,0-1 0,-1 1-1,1-1 1,-1 1 0,1 0-1,-1-1 1,0 1 0,0 0-1,0 0 1,1 0 0,-1-1-1,0 1 1,0 0 0,-1 0-1,1 0 1,0 1 0,0-1-1,0 0 1,-1 0 0,1 1-1,0-1 1,-1 0 0,1 1-1,0-1 1,-1 1 0,1 0-1,-2-1 1,-5 0-95,0 0 0,0 0-1,0 1 1,0 0 0,0 1 0,0-1 0,0 2 0,0-1 0,0 1-1,0 0 1,0 0 0,1 1 0,0 0 0,-1 1 0,1 0-1,0 0 1,1 0 0,-9 7 0,9-6-84,1 0 0,-1 0 0,1 0 0,0 1 0,0-1 0,1 1 0,-1 0 0,1 1 0,1-1 0,-1 1 0,1 0-1,1 0 1,-1 0 0,1 0 0,0 0 0,0 0 0,1 1 0,0-1 0,1 14 0,0-19-1,0 0 1,1-1-1,-1 1 1,1 0-1,0-1 0,-1 1 1,1-1-1,0 1 0,0-1 1,0 1-1,0-1 0,0 0 1,0 1-1,1-1 1,-1 0-1,0 0 0,1 0 1,-1 0-1,1 0 0,-1 0 1,1 0-1,-1-1 0,1 1 1,0 0-1,-1-1 1,1 1-1,0-1 0,-1 0 1,1 1-1,0-1 0,0 0 1,2 0-1,7 0 73,0 0-1,-1 0 0,1-1 1,13-3-1,-9 1-13,-1-2 0,1 1 0,-1-2 0,-1 0 0,1 0 0,-1-2-1,0 1 1,0-2 0,-1 0 0,19-18 0,-24 21-48,0-1 1,0 0-1,-1 0 0,0 0 1,-1-1-1,1 0 0,-1 0 1,-1-1-1,0 1 0,0-1 1,-1 0-1,0 0 0,0 0 1,-1-1-1,0 1 0,-1 0 0,1-20 1,-3 24-18,0 0 0,0 1 0,0-1 0,0 0 0,-1 0 0,0 1 0,0-1 0,0 1 0,0-1 0,-1 1 0,0 0 0,0 0 0,0 0 0,0 0 0,-1 1 0,1-1 0,-1 1 0,0 0 0,0 0-1,0 0 1,0 0 0,-1 1 0,1 0 0,-1 0 0,0 0 0,1 0 0,-1 1 0,-6-1 0,5 0-61,-1 1 0,1 0 0,-1 0 0,1 1 0,-1 0-1,1 0 1,-1 1 0,1-1 0,-1 1 0,1 1 0,0-1-1,-1 1 1,1 0 0,0 1 0,0-1 0,0 1 0,1 0 0,-1 1-1,1 0 1,-1-1 0,-5 7 0,4-2-382,0 1 0,1 0-1,-1 1 1,2 0 0,-9 18 0,12-24-125,0 0 0,0 0-1,1 0 1,0 1 0,0-1 0,0 0-1,0 1 1,0-1 0,1 1 0,0-1 0,0 0-1,0 1 1,1-1 0,-1 1 0,1-1 0,0 0-1,3 7 1,14 3-5477,6-6-2723</inkml:trace>
</inkml:ink>
</file>

<file path=ppt/ink/ink7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09.957"/>
    </inkml:context>
    <inkml:brush xml:id="br0">
      <inkml:brushProperty name="width" value="0.025" units="cm"/>
      <inkml:brushProperty name="height" value="0.025" units="cm"/>
    </inkml:brush>
  </inkml:definitions>
  <inkml:trace contextRef="#ctx0" brushRef="#br0">125 0 15855,'0'0'4105,"6"10"-1959,-2-2-1785,-1-1 0,0 1 0,0 1 0,0-1 0,-1 0 1,0 1-1,0-1 0,-1 1 0,-1-1 0,1 1 0,-1 0 0,-1-1 0,1 1 0,-2 0 0,1-1 0,-1 1 0,0-1 0,-4 9 0,-15 26 992,-44 65 1,17-30-329,47-77-1023,1 0 0,-1-1 0,0 1 1,1 0-1,-1 0 0,1 0 0,-1 0 1,1 0-1,0 0 0,-1 0 1,1 0-1,0 0 0,-1 0 0,1 0 1,0 0-1,0 0 0,0 0 0,0 0 1,0 0-1,0 0 0,1 0 0,-1 0 1,0 0-1,0 0 0,1 0 1,-1 0-1,0 0 0,2 2 0,-1-2 0,1-1-1,-1 1 0,1 0 0,0 0 1,-1-1-1,1 1 0,0-1 1,-1 1-1,1-1 0,0 0 0,0 0 1,-1 0-1,1 0 0,0 0 1,2 0-1,14-2-6,0-2 0,28-7-1,-36 8 5,188-47-9309,-155 36 2605</inkml:trace>
</inkml:ink>
</file>

<file path=ppt/ink/ink7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10.288"/>
    </inkml:context>
    <inkml:brush xml:id="br0">
      <inkml:brushProperty name="width" value="0.025" units="cm"/>
      <inkml:brushProperty name="height" value="0.025" units="cm"/>
    </inkml:brush>
  </inkml:definitions>
  <inkml:trace contextRef="#ctx0" brushRef="#br0">1 0 19218,'0'0'9513,"84"13"-8616,-29-8-769,9-2-96,0-1-769,-3 0-1409,-14 2-1569,-11-2-1506,-15 1-2562</inkml:trace>
</inkml:ink>
</file>

<file path=ppt/ink/ink7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10.631"/>
    </inkml:context>
    <inkml:brush xml:id="br0">
      <inkml:brushProperty name="width" value="0.025" units="cm"/>
      <inkml:brushProperty name="height" value="0.025" units="cm"/>
    </inkml:brush>
  </inkml:definitions>
  <inkml:trace contextRef="#ctx0" brushRef="#br0">0 8 14157,'0'0'13325,"72"19"-11659,-10-19-930,9-8-576,1 0-96,0 1-128,-8 3-864,-15 4-1315,-10 0-2433,-7 0-3492</inkml:trace>
</inkml:ink>
</file>

<file path=ppt/ink/ink7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46.760"/>
    </inkml:context>
    <inkml:brush xml:id="br0">
      <inkml:brushProperty name="width" value="0.025" units="cm"/>
      <inkml:brushProperty name="height" value="0.025" units="cm"/>
    </inkml:brush>
  </inkml:definitions>
  <inkml:trace contextRef="#ctx0" brushRef="#br0">90 1 10154,'3'-1'6808,"-3"8"-2660,-3 21-1361,-10 32-1978,-16 61 726,-19 178 0,65-390 2480,4 9-4213,44-109 0,-62 183 145,1-1 0,0 1-1,1-1 1,0 1 0,0 0-1,1 1 1,0-1 0,0 1 0,1 1-1,-1-1 1,10-6 0,-9 9-50,-1 0 0,1 1 0,-1 0 0,1 0 0,0 1 0,0-1 0,0 2 0,0-1 0,1 1 0,-1 0 0,0 0 0,1 1 1,-1 0-1,12 2 0,-17-2 92,0 0 0,0 0 0,0 0 0,0 1 0,0-1 1,-1 1-1,1-1 0,0 1 0,0 0 0,-1-1 0,1 1 1,0 0-1,-1 0 0,1 0 0,-1 1 0,1-1 0,-1 0 0,0 0 1,1 1-1,-1-1 0,0 1 0,0-1 0,0 1 0,0 0 1,0-1-1,0 1 0,-1 0 0,1-1 0,-1 1 0,1 0 0,-1 0 1,1 0-1,-1 0 0,0 0 0,0-1 0,0 1 0,0 0 1,0 0-1,0 0 0,-1 0 0,1 0 0,-1-1 0,1 1 1,-2 2-1,0 3 111,0-1-1,-1 0 1,1 1 0,-2-1 0,1-1 0,0 1 0,-1 0-1,0-1 1,0 0 0,-1 0 0,-7 7 0,5-6 48,-1-1 1,1 0-1,-1 0 1,0-1-1,0 0 1,0 0-1,-1-1 1,1 0-1,-1 0 1,0-1 0,0-1-1,0 1 1,0-1-1,0-1 1,0 1-1,-13-3 1,21 2-166,0 0 0,0 0-1,0 0 1,0 0 0,0 0 0,0 0 0,0 0 0,1 0 0,-1-1 0,0 1 0,0 0 0,0-1 0,0 1 0,0-1 0,1 1 0,-1-1-1,0 1 1,0-1 0,1 0 0,-1 1 0,0-1 0,1 0 0,-1 0 0,1 1 0,-1-1 0,1 0 0,-1 0 0,1 0 0,0 0 0,-1 0-1,1 1 1,0-1 0,0 0 0,0 0 0,-1 0 0,1 0 0,0 0 0,0 0 0,0 0 0,1 0 0,-1 0 0,0 0 0,0 0 0,1-1-1,0-1-354,0 0-1,1 0 0,-1 1 0,1-1 0,-1 1 0,1-1 0,0 1 0,0 0 0,0-1 0,1 1 1,-1 0-1,5-3 0,22-12-5601,8-2-3865</inkml:trace>
</inkml:ink>
</file>

<file path=ppt/ink/ink7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48.697"/>
    </inkml:context>
    <inkml:brush xml:id="br0">
      <inkml:brushProperty name="width" value="0.025" units="cm"/>
      <inkml:brushProperty name="height" value="0.025" units="cm"/>
    </inkml:brush>
  </inkml:definitions>
  <inkml:trace contextRef="#ctx0" brushRef="#br0">0 288 11627,'0'0'9348,"0"10"-8542,0 65 336,4 1 0,2-1 1,4-1-1,27 102 1,-37-175-1073,0 0 0,0 0 1,0 0-1,0 0 0,0 0 0,1 0 1,-1 0-1,0 0 0,1 0 0,-1 0 1,1 0-1,-1-1 0,1 1 1,0 0-1,-1 0 0,1 0 0,0-1 1,-1 1-1,1 0 0,0 0 0,0-1 1,0 1-1,0-1 0,-1 1 1,3 0-1,-2-2 20,0 1-1,0-1 1,0 0 0,0 1 0,0-1-1,0 0 1,0 0 0,0 0 0,-1 0-1,1 0 1,0 0 0,-1 0-1,1 0 1,-1 0 0,1 0 0,-1 0-1,1-3 1,17-62 1280,-17 63-1426,16-102 154,-5 0 0,-2-176 0,-10 272-105,0 1 0,0 0 0,-1 0 0,0-1 0,0 1 0,-1 0 0,0 0 0,-1 0 0,-6-14 0,11 19-11,1 1 1,-1 0-1,0 0 0,1 0 0,-1 0 0,1 1 0,0-1 0,-1 1 0,1 0 0,0-1 0,6 0 0,-5 0 9,12-4 4,1 0 0,-1 2 0,1-1 0,0 2 0,0 1 0,0 0 0,23 0-1,13 4-15,54 9-1,46 2 47,-144-13-25,6 1-21,1 0 1,0-1-1,-1-1 0,1-1 0,0 0 0,-1-1 0,0-1 0,0 0 1,0-1-1,24-12 0,-34 14 18,81-38-2,-79 38-20,0 1 0,0 0 0,0 0 0,0 1 0,0 0-1,0 0 1,1 1 0,-1-1 0,0 2 0,0-1-1,9 2 1,-15-1 43,1 0-1,-1 0 1,1 0 0,-1 0-1,1 0 1,-1 0 0,0 1-1,0-1 1,1 0-1,-1 1 1,0-1 0,0 1-1,0 0 1,0-1-1,-1 1 1,1 0 0,0-1-1,-1 1 1,1 0-1,-1 0 1,0-1 0,1 1-1,-1 0 1,0 0-1,0 0 1,0 0 0,0-1-1,-1 1 1,1 0 0,-1 3-1,-13 54 553,11-53-582,1-1 0,-1 1 0,1 0 0,1 0 0,-1 0 1,1 0-1,0 0 0,0 0 0,1 1 0,-1-1 0,2 0 0,0 10 0,-1-15-142,1-1-1,-1 1 0,0-1 1,0 1-1,1-1 0,-1 1 1,0-1-1,1 1 0,-1-1 1,1 0-1,-1 1 0,0-1 1,1 0-1,-1 1 1,1-1-1,-1 0 0,1 0 1,-1 1-1,1-1 0,-1 0 1,1 0-1,0 0 0,-1 0 1,1 0-1,-1 1 1,1-1-1,-1 0 0,1 0 1,-1 0-1,2-1 0,6 1-6747</inkml:trace>
</inkml:ink>
</file>

<file path=ppt/ink/ink7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50.431"/>
    </inkml:context>
    <inkml:brush xml:id="br0">
      <inkml:brushProperty name="width" value="0.025" units="cm"/>
      <inkml:brushProperty name="height" value="0.025" units="cm"/>
    </inkml:brush>
  </inkml:definitions>
  <inkml:trace contextRef="#ctx0" brushRef="#br0">39 27 17360,'0'0'7191,"0"10"-5653,-3 34-649,-2 0 1,-19 74 0,17-55-495,7-62-369,0-1 0,0 0 0,1 1 0,-1-1 0,0 0 0,0 1-1,0-1 1,0 0 0,1 1 0,-1-1 0,0 0 0,0 0 0,1 1 0,-1-1 0,0 0 0,1 0 0,-1 1 0,0-1 0,1 0 0,-1 0 0,0 0 0,1 0 0,-1 1-1,0-1 1,1 0 0,-1 0 0,1 0 0,-1 0 0,0 0 0,1 0 0,-1 0 0,0 0 0,1 0 0,-1 0 0,1 0 0,-1 0 0,0-1 0,1 1 0,-1 0-1,0 0 1,1 0 0,-1 0 0,0-1 0,1 1 0,-1 0 0,20-10 687,16-17-374,-1-3-1,-1-1 1,-2-1 0,30-38 0,-50 56-325,1-1-40,-6 9-116,0-2 0,-1 1 0,0-1-1,0 0 1,-1 0 0,0-1 0,7-15-1,-21 21-8606,7 3 7190,-14 1-5707</inkml:trace>
</inkml:ink>
</file>

<file path=ppt/ink/ink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7.348"/>
    </inkml:context>
    <inkml:brush xml:id="br0">
      <inkml:brushProperty name="width" value="0.025" units="cm"/>
      <inkml:brushProperty name="height" value="0.025" units="cm"/>
    </inkml:brush>
  </inkml:definitions>
  <inkml:trace contextRef="#ctx0" brushRef="#br0">67 112 4100,'6'-10'7095,"-2"3"-5913,1-1-182,0 1 0,-1-1 0,1-1 0,-2 1 1,1 0-1,-1-1 0,0 0 0,-1 1 0,2-13 1,-14 25-340,-5 13-343,1 1 0,0 1 1,2 0-1,0 1 0,1 0 0,-10 26 0,21-45-295,-1 0 0,0-1 0,1 1 0,-1 0 0,1 0 0,0 0 0,-1 0 0,1 0 1,0-1-1,-1 1 0,1 0 0,0 0 0,0 0 0,0 0 0,0 0 0,0 0 0,0 0 0,0 0 1,0 0-1,0 0 0,0 0 0,0 0 0,1 0 0,-1 0 0,0 0 0,1-1 0,-1 1 1,1 0-1,-1 0 0,1 0 0,-1 0 0,1-1 0,0 1 0,0 1 0,3-1-27,-1-1-1,0 1 1,1-1-1,-1 1 1,0-1-1,1 0 1,-1-1-1,0 1 0,6-1 1,41-8-1241,-19 3 35,48-2-1,-71 8 1203,-1-1-1,1 2 1,-1-1 0,1 1 0,-1 0 0,1 1 0,-1 0 0,0 0 0,0 0 0,0 1 0,12 6-1,-18-8 84,1 0-1,0 0 1,-1 0-1,1 0 1,-1 0-1,1 0 0,-1 0 1,0 0-1,1 1 1,-1-1-1,0 1 1,0-1-1,0 1 1,0-1-1,0 1 0,0-1 1,0 1-1,-1 0 1,1 0-1,-1-1 1,1 1-1,-1 0 1,0 0-1,1 0 0,-1-1 1,0 1-1,0 0 1,0 0-1,-1 0 1,1 0-1,0-1 1,-1 1-1,1 0 0,-1 0 1,1-1-1,-1 1 1,0 0-1,0-1 1,0 1-1,0-1 0,0 1 1,-2 2-1,-3 2 34,0 0 0,0 0-1,-1-1 1,1 1-1,-1-2 1,0 1 0,-1-1-1,-7 4 1,4-2-7,0-1 1,0-1-1,0 1 0,-1-2 1,1 0-1,-1 0 1,0-1-1,0 0 1,0-1-1,-22-1 0,34 0-162,-1 0-1,1-1 1,-1 1 0,1 0-1,-1 0 1,1 0-1,-1-1 1,1 1-1,-1 0 1,1-1-1,-1 1 1,1 0-1,0-1 1,-1 1 0,1-1-1,0 1 1,-1 0-1,1-1 1,0 1-1,-1-1 1,1 1-1,0-1 1,0 1-1,0-1 1,0 1-1,-1-1 1,1 0 0,0 1-1,0-1 1,0 1-1,0-1 1,0 1-1,0-1 1,0 1-1,0-1 1,0 1-1,1-1 1,-1 1-1,0-1 1,0 1 0,0-1-1,1 1 1,-1-1-1,0 1 1,1-1-1,-1 1 1,1-1-1,15-23-3815,9-5-2241</inkml:trace>
</inkml:ink>
</file>

<file path=ppt/ink/ink7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50.762"/>
    </inkml:context>
    <inkml:brush xml:id="br0">
      <inkml:brushProperty name="width" value="0.025" units="cm"/>
      <inkml:brushProperty name="height" value="0.025" units="cm"/>
    </inkml:brush>
  </inkml:definitions>
  <inkml:trace contextRef="#ctx0" brushRef="#br0">1 1 15983,'0'0'13293,"18"56"-11980,-9-44-737,3 3-447,1-2-65,1 4-96,2-3-993,-3-1-1217,0-2-1826,-3-5-1666,0-3-3555</inkml:trace>
</inkml:ink>
</file>

<file path=ppt/ink/ink7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51.133"/>
    </inkml:context>
    <inkml:brush xml:id="br0">
      <inkml:brushProperty name="width" value="0.025" units="cm"/>
      <inkml:brushProperty name="height" value="0.025" units="cm"/>
    </inkml:brush>
  </inkml:definitions>
  <inkml:trace contextRef="#ctx0" brushRef="#br0">0 1 16912,'0'0'8136,"56"21"-5926,-12-21-417,10 0-800,5-2-480,-1-4-321,-3 1-128,-9 2-96,-8 3-737,-9 0-640,-13 2-897,-4 9-1057,-10-2-2307,-2 2-5540</inkml:trace>
</inkml:ink>
</file>

<file path=ppt/ink/ink7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2:51.476"/>
    </inkml:context>
    <inkml:brush xml:id="br0">
      <inkml:brushProperty name="width" value="0.025" units="cm"/>
      <inkml:brushProperty name="height" value="0.025" units="cm"/>
    </inkml:brush>
  </inkml:definitions>
  <inkml:trace contextRef="#ctx0" brushRef="#br0">126 1 11018,'0'0'14574,"0"10"-12935,-6 23-1231,-1 0 0,-2-1 0,-1 0 0,-1 0 0,-1-1 0,-18 30 0,-11 31-258,42-83 548,11-11-340,20-12-75,-25 11-165,27-12-112,0 1 1,1 2-1,67-14 0,-79 22-3419,46 0 0,-44 4-3287</inkml:trace>
</inkml:ink>
</file>

<file path=ppt/ink/ink7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01.165"/>
    </inkml:context>
    <inkml:brush xml:id="br0">
      <inkml:brushProperty name="width" value="0.025" units="cm"/>
      <inkml:brushProperty name="height" value="0.025" units="cm"/>
    </inkml:brush>
  </inkml:definitions>
  <inkml:trace contextRef="#ctx0" brushRef="#br0">1 0 17553,'0'0'5701,"54"11"-4836,-27-8-225,7-2 33,4 0-513,3-1-192,0 0-1121,-2 0-1698,-6-1-1857,-7-8-5125</inkml:trace>
</inkml:ink>
</file>

<file path=ppt/ink/ink7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01.764"/>
    </inkml:context>
    <inkml:brush xml:id="br0">
      <inkml:brushProperty name="width" value="0.025" units="cm"/>
      <inkml:brushProperty name="height" value="0.025" units="cm"/>
    </inkml:brush>
  </inkml:definitions>
  <inkml:trace contextRef="#ctx0" brushRef="#br0">15 11 16784,'0'0'987,"0"9"738,-6 43 400,2-29-1536,2-1 0,0 2 1,1-1-1,5 41 0,-4-63-551,0 0 0,1 0 0,-1-1 0,1 1 0,-1 0 0,1 0 0,-1-1 0,1 1 0,-1 0 0,1-1 0,0 1 0,-1-1 0,1 1 0,0 0 0,0-1 0,-1 0 0,1 1 0,0-1 0,0 1 0,0-1 0,0 0 0,0 0 0,-1 0 0,1 1 0,0-1 0,0 0 0,0 0 0,0 0 0,0 0 0,0 0 0,0-1 0,-1 1 0,1 0 0,0 0 0,0 0 0,0-1 0,0 1 0,-1 0 0,2-2 0,33-16 1143,-7-8-951,44-51 0,-26 24-188,-46 53-39,0 0-1,0 0 1,0-1-1,1 1 0,-1 0 1,0-1-1,0 1 1,0 0-1,0 0 0,0-1 1,0 1-1,1 0 1,-1 0-1,0-1 0,0 1 1,0 0-1,1 0 1,-1-1-1,0 1 0,0 0 1,0 0-1,1 0 1,-1 0-1,0-1 1,1 1-1,-1 0 0,0 0 1,0 0-1,1 0 1,-1 0-1,0 0 0,1 0 1,-1 0-1,0 0 1,1 0-1,-1 0 0,0 0 1,0 0-1,1 0 1,-1 0-1,0 0 0,1 0 1,-1 0-1,0 0 1,0 1-1,1-1 1,-1 0-1,1 0 0,-5 19 269,-13 26 221,11-34-449,1 0 0,1 0-1,-1 1 1,2-1 0,0 1-1,0 0 1,-2 23 0,6-34-28,-1-1 1,0 1 0,0 0-1,1 0 1,-1-1-1,1 1 1,-1 0-1,1-1 1,-1 1 0,1-1-1,-1 1 1,1-1-1,-1 1 1,1-1 0,0 1-1,-1-1 1,1 0-1,0 1 1,-1-1-1,1 0 1,0 1 0,0-1-1,-1 0 1,1 0-1,0 0 1,0 0 0,0 0-1,-1 1 1,1-2-1,0 1 1,0 0-1,-1 0 1,1 0 0,0 0-1,0 0 1,-1-1-1,1 1 1,1-1-1,34-10 515,-7-7-709,-2-2 0,0 0 0,-1-2 0,-1-1 1,-1-1-1,-1-1 0,30-43 0,-49 61-3659,-1-3-3054</inkml:trace>
</inkml:ink>
</file>

<file path=ppt/ink/ink7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04.578"/>
    </inkml:context>
    <inkml:brush xml:id="br0">
      <inkml:brushProperty name="width" value="0.025" units="cm"/>
      <inkml:brushProperty name="height" value="0.025" units="cm"/>
    </inkml:brush>
  </inkml:definitions>
  <inkml:trace contextRef="#ctx0" brushRef="#br0">0 1 15054,'0'0'6246,"49"9"-4837,-13-9-768,5 0-513,2 0-32,-2 0-384,-5 0-1025,-8 0-1314,-10 0-1344</inkml:trace>
</inkml:ink>
</file>

<file path=ppt/ink/ink7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04.922"/>
    </inkml:context>
    <inkml:brush xml:id="br0">
      <inkml:brushProperty name="width" value="0.025" units="cm"/>
      <inkml:brushProperty name="height" value="0.025" units="cm"/>
    </inkml:brush>
  </inkml:definitions>
  <inkml:trace contextRef="#ctx0" brushRef="#br0">1 0 5349,'0'0'15791,"40"50"-14830,2-47-737,7-2-96,2-1-1409,3 0-1602,-3 0-1569,-8 0-3043</inkml:trace>
</inkml:ink>
</file>

<file path=ppt/ink/ink7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05.280"/>
    </inkml:context>
    <inkml:brush xml:id="br0">
      <inkml:brushProperty name="width" value="0.025" units="cm"/>
      <inkml:brushProperty name="height" value="0.025" units="cm"/>
    </inkml:brush>
  </inkml:definitions>
  <inkml:trace contextRef="#ctx0" brushRef="#br0">197 0 13229,'0'0'517,"-13"1"765,1-1-959,1 2 1,0 0-1,-1 0 1,1 1 0,1 0-1,-1 0 1,-14 8-1,19-8-118,1-1-1,0 1 0,0 1 1,0-1-1,0 1 0,1 0 0,-1 0 1,1 0-1,0 0 0,0 1 1,1 0-1,-1 0 0,1 0 0,0 0 1,0 0-1,1 0 0,0 1 0,-4 11 1,6-15-112,-1 1 0,1 0 1,-1 0-1,1-1 1,0 1-1,0 0 1,0 0-1,0-1 0,0 1 1,1 0-1,-1 0 1,1-1-1,0 1 0,0 0 1,0-1-1,0 1 1,0-1-1,1 1 1,-1-1-1,3 3 0,-1-2 3,0 0 0,0 0 0,1-1 0,-1 0 0,1 1 0,0-1 0,-1 0 0,1-1 0,0 1 0,0-1 0,0 0 0,5 1 0,8 1 94,0-1 0,1-1 1,-1-1-1,0 0 0,29-5 0,-35 3-148,1-1-1,-1 0 1,0-1-1,0 0 0,16-9 1,-24 11-27,1 0 0,-1 0 1,0 0-1,0-1 0,0 1 0,0-1 1,0 0-1,0 0 0,2-4 0,-4 6-4,0-1 0,0 1 0,-1-1 0,1 1 0,-1-1 0,1 0 0,-1 1-1,1-1 1,-1 1 0,0-1 0,0 0 0,0 1 0,0-1 0,0 0 0,0 1 0,0-1-1,-1 0 1,1 1 0,0-1 0,-1 1 0,0-1 0,0-2 0,-1 2-31,-1-1 0,1 1 0,-1-1 0,1 1 0,-1 0 0,0 0 0,0 0 0,0 0 0,0 1 0,0-1 0,0 1 0,0 0 0,0 0 0,-1 0 0,1 0 0,0 0 0,-1 1 0,-4-1 1,-66-3-4501,70 4 3872,-4 0-3868</inkml:trace>
</inkml:ink>
</file>

<file path=ppt/ink/ink7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5.920"/>
    </inkml:context>
    <inkml:brush xml:id="br0">
      <inkml:brushProperty name="width" value="0.025" units="cm"/>
      <inkml:brushProperty name="height" value="0.025" units="cm"/>
    </inkml:brush>
  </inkml:definitions>
  <inkml:trace contextRef="#ctx0" brushRef="#br0">46 1 12107,'0'0'15941,"-3"10"-15028,-9 19-534,6-17-210,1 0 0,0 1 1,1-1-1,1 1 0,0 0 1,-1 13-1,4-25-161,0 0 0,0 0-1,0 0 1,0 0 0,0 0 0,1 0 0,-1 0-1,0-1 1,1 1 0,-1 0 0,1 0 0,-1 0 0,1-1-1,-1 1 1,1 0 0,-1 0 0,1-1 0,0 1 0,-1-1-1,1 1 1,0 0 0,0-1 0,-1 1 0,1-1-1,0 0 1,1 1 0,33 4-41,-28-5-439,-1 0 0,1-1 0,0 0 0,-1 0 0,1-1 0,-1 0 0,13-5 0,3-13-3852,-2-6-2360</inkml:trace>
</inkml:ink>
</file>

<file path=ppt/ink/ink7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6.263"/>
    </inkml:context>
    <inkml:brush xml:id="br0">
      <inkml:brushProperty name="width" value="0.025" units="cm"/>
      <inkml:brushProperty name="height" value="0.025" units="cm"/>
    </inkml:brush>
  </inkml:definitions>
  <inkml:trace contextRef="#ctx0" brushRef="#br0">0 0 20179,'0'0'8072,"33"21"-14542,-6-19-353</inkml:trace>
</inkml:ink>
</file>

<file path=ppt/ink/ink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7.692"/>
    </inkml:context>
    <inkml:brush xml:id="br0">
      <inkml:brushProperty name="width" value="0.025" units="cm"/>
      <inkml:brushProperty name="height" value="0.025" units="cm"/>
    </inkml:brush>
  </inkml:definitions>
  <inkml:trace contextRef="#ctx0" brushRef="#br0">80 0 19186,'0'0'3491,"-35"72"-1473,19-34-704,0-1-1,6-2-224,7-7-641,3-7-352,12-9-256,8-8-1537,7-4-962,2-10-992,-1-15-2019,1-7-4932</inkml:trace>
</inkml:ink>
</file>

<file path=ppt/ink/ink7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6.593"/>
    </inkml:context>
    <inkml:brush xml:id="br0">
      <inkml:brushProperty name="width" value="0.025" units="cm"/>
      <inkml:brushProperty name="height" value="0.025" units="cm"/>
    </inkml:brush>
  </inkml:definitions>
  <inkml:trace contextRef="#ctx0" brushRef="#br0">49 0 14958,'0'0'12706,"-1"11"-11826,-16 71 496,8-40-996,1 1 1,2 0-1,1 0 1,3 53-1,2-96-370,0 1 0,0 0 0,0 0 0,0 0 0,0 0 0,0-1-1,1 1 1,-1 0 0,0 0 0,1-1 0,-1 1 0,0 0 0,1 0 0,-1-1 0,1 1 0,-1 0-1,1-1 1,0 1 0,-1-1 0,1 1 0,0 0 0,-1-1 0,1 0 0,0 1 0,-1-1 0,1 1 0,0-1-1,1 1 1,28-3 300,-21-1-241,0 0 1,-1-1 0,1 0-1,11-8 1,244-195-385,-253 195-1963,-6 4-2336,-4 1-3137</inkml:trace>
</inkml:ink>
</file>

<file path=ppt/ink/ink7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1:36.923"/>
    </inkml:context>
    <inkml:brush xml:id="br0">
      <inkml:brushProperty name="width" value="0.025" units="cm"/>
      <inkml:brushProperty name="height" value="0.025" units="cm"/>
    </inkml:brush>
  </inkml:definitions>
  <inkml:trace contextRef="#ctx0" brushRef="#br0">11 1 14350,'0'0'10345,"-10"49"-6821,10-33-1827,13-2-576,5 3-672,4-3-321,3 4-224,-1 0-1346,3 0-2721,0 0-4838</inkml:trace>
</inkml:ink>
</file>

<file path=ppt/ink/ink7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05.611"/>
    </inkml:context>
    <inkml:brush xml:id="br0">
      <inkml:brushProperty name="width" value="0.025" units="cm"/>
      <inkml:brushProperty name="height" value="0.025" units="cm"/>
    </inkml:brush>
  </inkml:definitions>
  <inkml:trace contextRef="#ctx0" brushRef="#br0">0 8 17136,'0'0'3940,"70"1"-3396,-24-1 65,6 0-289,6-2-192,-4 0-608,-6-2-1442,-12 4-1633,-15 0-609,-10 0 512</inkml:trace>
</inkml:ink>
</file>

<file path=ppt/ink/ink7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05.956"/>
    </inkml:context>
    <inkml:brush xml:id="br0">
      <inkml:brushProperty name="width" value="0.025" units="cm"/>
      <inkml:brushProperty name="height" value="0.025" units="cm"/>
    </inkml:brush>
  </inkml:definitions>
  <inkml:trace contextRef="#ctx0" brushRef="#br0">1 204 6566,'0'0'12460,"62"22"-11403,-18-21 160,5 0-736,2 1-417,-1 0-32,-8 2-577,-7-1-928,-11-1-769,-8-2-1922,-6 0-1858</inkml:trace>
  <inkml:trace contextRef="#ctx0" brushRef="#br0" timeOffset="1">446 1 14606,'0'0'3005,"11"4"-2033,14 4-660,153 55 1917,-177-62-2194,0-1 1,-1 0-1,1 1 0,0-1 0,-1 0 1,1 1-1,0-1 0,-1 1 0,1-1 1,-1 1-1,1 0 0,-1-1 1,1 1-1,-1-1 0,1 1 0,-1 0 1,0-1-1,1 1 0,-1 0 0,0 0 1,0-1-1,1 1 0,-1 0 0,0-1 1,0 1-1,0 0 0,0 0 1,0 0-1,0-1 0,0 1 0,0 0 1,0 0-1,0-1 0,-1 1 0,1 0 1,0 0-1,0-1 0,-1 1 1,1 0-1,-1-1 0,1 1 0,0 0 1,-1-1-1,1 1 0,-1-1 0,1 1 1,-1-1-1,-1 2 0,-34 30 2237,29-26-2055,-6 5-43,-91 80 1895,91-77-3321,1 0 0,1 0 0,-10 16 0,17-21-6142</inkml:trace>
</inkml:ink>
</file>

<file path=ppt/ink/ink7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08.391"/>
    </inkml:context>
    <inkml:brush xml:id="br0">
      <inkml:brushProperty name="width" value="0.025" units="cm"/>
      <inkml:brushProperty name="height" value="0.025" units="cm"/>
    </inkml:brush>
  </inkml:definitions>
  <inkml:trace contextRef="#ctx0" brushRef="#br0">1 184 13933,'1'5'6952,"-1"24"-5645,0 10 54,-1-8-903,1 1 0,2-1 0,1 0 0,9 44 0,-12-75-416,0 1 1,0 0-1,1-1 0,-1 1 0,0-1 0,0 1 1,0-1-1,0 1 0,0 0 0,1-1 1,-1 1-1,0-1 0,1 1 0,-1-1 1,0 1-1,1-1 0,-1 1 0,0-1 0,1 0 1,-1 1-1,1-1 0,-1 1 0,1-1 1,-1 0-1,1 1 0,-1-1 0,1 0 0,-1 0 1,1 1-1,0-1 0,-1 0 0,1 0 1,-1 0-1,1 0 0,0 0 0,-1 0 1,1 0-1,-1 0 0,1 0 0,0 0 0,-1 0 1,1 0-1,-1 0 0,1-1 0,-1 1 1,1 0-1,-1 0 0,1-1 0,0 1 0,-1 0 1,1-1-1,-1 1 0,0 0 0,1-1 1,-1 1-1,1-1 0,-1 1 0,1-2 1,24-29 1138,-12 7-1054,0 0-1,-1-1 1,-1 0 0,-2-1 0,12-51-1,-13 33-100,-2 0 0,0-84 0,29 142-330,-22-9 313,0 0 0,1-1 0,-1-1 0,1 0 0,0-1 0,0 0 0,21 0 0,100-10 20,-116 5-112,-1-1-1,1-1 0,19-7 1,-19 5 0,0 1 1,30-5-1,-48 12 65,0 0 0,0 0-1,-1 0 1,1 0 0,-1 0-1,1-1 1,0 1 0,-1 0 0,0 0-1,1 1 1,-1-1 0,0 0-1,1 0 1,-1 0 0,0 0-1,0 0 1,0 0 0,0 0-1,0 0 1,0 1 0,0-1-1,0 0 1,0 0 0,-1 0 0,0 2-1,-4 33 244,-7 6-81,8-30-408,0 0 0,1 0 1,1 0-1,0 0 0,0 0 0,1 25 0,1-36-326,0 3-1422</inkml:trace>
</inkml:ink>
</file>

<file path=ppt/ink/ink7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08.795"/>
    </inkml:context>
    <inkml:brush xml:id="br0">
      <inkml:brushProperty name="width" value="0.025" units="cm"/>
      <inkml:brushProperty name="height" value="0.025" units="cm"/>
    </inkml:brush>
  </inkml:definitions>
  <inkml:trace contextRef="#ctx0" brushRef="#br0">0 4 9545,'0'0'11008,"9"0"-8953,-4-1-1923,-4 1-55,1-1-1,-1 1 1,1-1 0,-1 1 0,1 0-1,0 0 1,-1 0 0,1 0 0,0 0-1,-1 0 1,1 0 0,-1 0 0,1 1-1,-1-1 1,1 1 0,-1-1 0,1 1-1,-1-1 1,1 1 0,-1 0 0,1 0-1,-1 0 1,0 0 0,0 0 0,1 0-1,-1 0 1,0 0 0,0 0-1,0 1 1,0-1 0,0 0 0,0 1-1,-1-1 1,1 1 0,0-1 0,-1 1-1,1-1 1,-1 1 0,0-1 0,1 1-1,-1-1 1,0 1 0,0 0 0,0-1-1,0 2 1,0 26 184,-2 0 0,0 0-1,-10 40 1,4-22 298,8-47-522,-1 1-1,1-1 1,0 0 0,0 0 0,0 1 0,0-1-1,0 0 1,-1 1 0,1-1 0,0 0 0,0 1 0,0-1-1,0 0 1,0 1 0,0-1 0,0 1 0,0-1 0,0 0-1,0 1 1,0-1 0,1 0 0,-1 1 0,0-1 0,0 0-1,0 1 1,0-1 0,0 0 0,1 0 0,-1 1-1,0-1 1,0 0 0,0 0 0,1 1 0,-1-1 0,0 0-1,1 0 1,-1 1 0,0-1 0,0 0 0,1 0 0,-1 0-1,0 0 1,1 0 0,-1 1 0,0-1 0,1 0-1,-1 0 1,1 0 0,20-12 641,23-29-464,-42 39-156,8-8-135,10-10-142,-1 0 1,0-1-1,-2-1 1,0-1 0,13-24-1,-29 41-1238</inkml:trace>
</inkml:ink>
</file>

<file path=ppt/ink/ink7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09.126"/>
    </inkml:context>
    <inkml:brush xml:id="br0">
      <inkml:brushProperty name="width" value="0.025" units="cm"/>
      <inkml:brushProperty name="height" value="0.025" units="cm"/>
    </inkml:brush>
  </inkml:definitions>
  <inkml:trace contextRef="#ctx0" brushRef="#br0">10 1 14926,'0'0'7783,"-9"52"-6117,9-36 256,4 0-513,7 0-832,2 0-321,-1-2-192,6 1-32,-1-2-1377,0-4-1570,-2-1-1954,-5-6-3907</inkml:trace>
</inkml:ink>
</file>

<file path=ppt/ink/ink7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09.484"/>
    </inkml:context>
    <inkml:brush xml:id="br0">
      <inkml:brushProperty name="width" value="0.025" units="cm"/>
      <inkml:brushProperty name="height" value="0.025" units="cm"/>
    </inkml:brush>
  </inkml:definitions>
  <inkml:trace contextRef="#ctx0" brushRef="#br0">1 68 14029,'0'0'4906,"10"0"-2925,30 1-143,1-1 1,43-7-1,89-20-4,-87 12-1774,108-4-1,-35 18-3774,-172 1-6402,-5 0 530</inkml:trace>
</inkml:ink>
</file>

<file path=ppt/ink/ink7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0.045"/>
    </inkml:context>
    <inkml:brush xml:id="br0">
      <inkml:brushProperty name="width" value="0.025" units="cm"/>
      <inkml:brushProperty name="height" value="0.025" units="cm"/>
    </inkml:brush>
  </inkml:definitions>
  <inkml:trace contextRef="#ctx0" brushRef="#br0">1 162 13805,'0'0'10730,"5"11"-10159,4 20-12,-2 1 0,0 0-1,3 61 1,-7-57-2,-2-26-394,0 3 182,0 0 0,1 0 0,7 24 0,-9-36-298,1 0 1,-1 1-1,0-1 1,1 0 0,-1 0-1,0 0 1,1 0-1,-1 1 1,1-1-1,0 0 1,-1 0-1,1 0 1,0 0 0,0 0-1,-1 0 1,1-1-1,0 1 1,0 0-1,0 0 1,0 0 0,0-1-1,0 1 1,0-1-1,1 1 1,-1-1-1,0 1 1,0-1-1,0 0 1,1 1 0,-1-1-1,0 0 1,0 0-1,1 0 1,-1 0-1,0 0 1,0 0-1,0 0 1,1 0 0,-1-1-1,0 1 1,0 0-1,0-1 1,1 1-1,-1-1 1,0 0-1,0 1 1,0-1 0,0 0-1,0 1 1,0-1-1,0 0 1,0 0-1,0-1 1,9-8 6,0 0 0,-1-1 0,0 0 0,0 0 0,-2-1-1,1 0 1,-2 0 0,1-1 0,6-21 0,-3 5 1,-1-2 0,-1 1-1,4-39 1,-5-45-55,-6 64 0,-1 49-5,1 1 1,-1 0-1,0-1 0,0 1 1,0-1-1,1 1 0,-1 0 1,0-1-1,0 1 0,1 0 0,-1-1 1,0 1-1,1 0 0,-1-1 1,0 1-1,1 0 0,-1 0 1,1-1-1,-1 1 0,0 0 1,1 0-1,-1 0 0,1 0 1,-1-1-1,1 1 0,-1 0 1,0 0-1,1 0 0,-1 0 0,1 0 1,-1 0-1,1 0 0,-1 0 1,1 1-1,-1-1 0,0 0 1,1 0-1,-1 0 0,1 0 1,0 1-1,27 7-316,-15-3 225,5-3-49,-1 0 0,0-1 0,1-1 0,-1 0 0,0-2-1,26-4 1,99-32-995,-131 34 1129,-11 4 8,1 0 0,-1 0-1,0 0 1,0 0 0,0 0 0,1 0-1,-1 0 1,0 0 0,0 0 0,1 0-1,-1 0 1,0 0 0,0 0 0,1 0-1,-1 0 1,0 0 0,0 0 0,0 0-1,1 0 1,-1 0 0,0 0 0,0 0-1,1 0 1,-1 0 0,0 1-1,0-1 1,0 0 0,0 0 0,1 0-1,-1 0 1,0 0 0,0 1 0,0-1-1,0 0 1,1 0 0,-1 0 0,0 1-1,0-1 1,0 0 0,0 0 0,0 1-1,0-1 1,0 0 0,0 0 0,0 0-1,0 1 1,0-1 0,0 0 0,-3 19 64,-12 17 123,15-35-190,-22 55 189,20-43-3256,1 0-3310</inkml:trace>
</inkml:ink>
</file>

<file path=ppt/ink/ink7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0.581"/>
    </inkml:context>
    <inkml:brush xml:id="br0">
      <inkml:brushProperty name="width" value="0.025" units="cm"/>
      <inkml:brushProperty name="height" value="0.025" units="cm"/>
    </inkml:brush>
  </inkml:definitions>
  <inkml:trace contextRef="#ctx0" brushRef="#br0">97 1 16271,'0'0'4880,"-2"8"-2969,-38 110 1989,25-82-3492,2 0 1,-14 66-1,27-101-380,0-1 0,0 1 0,0 0 0,0-1 1,0 1-1,0 0 0,0-1 0,0 1 0,1 0 1,-1-1-1,0 1 0,0 0 0,1-1 0,-1 1 1,0-1-1,1 1 0,-1 0 0,0-1 0,1 1 1,-1-1-1,1 1 0,-1-1 0,1 1 0,-1-1 1,1 0-1,-1 1 0,1-1 0,-1 0 0,1 1 1,0-1-1,-1 0 0,1 0 0,0 1 0,-1-1 1,2 0-1,35 1 685,35-15-210,-1-5-296,0 1-1188,-25 3-4261,-34 10-1148,-6-2-5088</inkml:trace>
</inkml:ink>
</file>

<file path=ppt/ink/ink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8.298"/>
    </inkml:context>
    <inkml:brush xml:id="br0">
      <inkml:brushProperty name="width" value="0.025" units="cm"/>
      <inkml:brushProperty name="height" value="0.025" units="cm"/>
    </inkml:brush>
  </inkml:definitions>
  <inkml:trace contextRef="#ctx0" brushRef="#br0">112 0 15919,'0'0'8568,"-6"12"-8039,-12 28-168,0 1 0,3 1 0,2 0 0,1 1 0,2 0 0,2 0 0,2 1 0,2 1 0,2-1 0,5 56 0,-4-100-352,1 1-1,0-1 0,0 1 0,0-1 0,0 1 0,0-1 0,0 1 0,0-1 1,0 0-1,0 1 0,0-1 0,0 1 0,0-1 0,0 1 0,1-1 0,-1 0 1,0 1-1,0-1 0,0 1 0,1-1 0,-1 0 0,0 1 0,0-1 1,1 0-1,-1 1 0,0-1 0,1 0 0,-1 1 0,0-1 0,1 0 0,-1 0 1,1 1-1,-1-1 0,0 0 0,1 0 0,0 0 0,12-12 435,7-27 52,-11 8-422,0 0 0,-2 0 0,-1-1 0,-2 0 0,0-35 0,-4 77-128,0 1 1,1 0-1,0-1 1,1 1-1,0-1 1,0 1-1,1-1 0,1 0 1,7 16-1,-9-23 63,0 0 0,0 0-1,1 0 1,-1 0-1,1 0 1,-1-1 0,1 1-1,0-1 1,0 1-1,0-1 1,0 0 0,1-1-1,-1 1 1,1 0-1,-1-1 1,1 0 0,-1 0-1,1 0 1,0 0-1,-1 0 1,1-1 0,0 0-1,0 1 1,-1-1-1,1-1 1,0 1 0,0-1-1,-1 1 1,1-1-1,5-2 1,3-1-93,1-1 1,-1 0-1,-1-1 0,20-12 0,-21 12-24,0-1-1,0 2 1,1 0-1,0 0 1,0 1-1,15-4 1,-26 8 120,1 0 1,-1 1 0,1-1 0,0 1-1,-1-1 1,1 1 0,-1-1 0,1 1-1,-1-1 1,1 1 0,-1-1 0,1 1-1,-1 0 1,0-1 0,1 1 0,-1 0-1,0-1 1,0 1 0,1 0 0,-1-1-1,0 1 1,0 0 0,0 0 0,0-1-1,0 1 1,0 0 0,0-1 0,0 1 0,0 0-1,0 0 1,-1 1 0,-1 28 722,-8 4-275,7-28-389,1 0 1,0 0-1,0 0 1,1 0-1,0 0 1,0 0-1,0 0 1,1 1-1,0 7 1,1-13-58,0-1 1,-1 1-1,1 0 1,0 0 0,-1-1-1,1 1 1,0-1-1,0 1 1,-1 0-1,1-1 1,0 0-1,0 1 1,0-1 0,0 1-1,0-1 1,0 0-1,0 0 1,0 0-1,0 1 1,0-1-1,0 0 1,0 0 0,0 0-1,0 0 1,0-1-1,-1 1 1,1 0-1,0 0 1,0-1-1,0 1 1,0 0 0,0-1-1,0 1 1,1-2-1,35-13 265,-8-5-465,-1 0 0,29-30 0,-23 20-415,-34 30 593,0-1 0,0 1 0,0 0 0,1 0 0,-1 0 0,0 0 0,0 0 0,0 0 0,0-1 0,0 1 0,0 0 0,1 0 0,-1 0 0,0 0 0,0 0 0,0 0 0,0 0 0,1 0 0,-1 0 0,0 0 0,0 0 0,0 0 0,0 0 0,1 0 0,-1 0 0,0 0 0,0 0 0,0 0 0,0 0 0,1 0 0,-1 0 0,0 0 0,0 0 0,0 0 0,0 0 0,0 0 0,1 0 0,-1 1 0,0-1 0,0 0 0,0 0 0,0 0 0,0 0 0,0 0 0,1 0 1,-1 0-1,0 1 0,0-1 0,0 0 0,0 0 0,0 0 0,0 0 0,0 1 0,0-1 0,0 0 0,0 0 0,1 18-87,-6 34 424,2-34-267,3-17-35,0 1 1,-1-1-1,1 1 1,0-1-1,0 1 1,0 0-1,0-1 1,0 1-1,1-1 0,-1 1 1,0-1-1,1 1 1,-1-1-1,1 1 1,0-1-1,-1 1 1,1-1-1,0 0 1,0 1-1,0-1 1,0 0-1,0 0 0,0 0 1,0 1-1,2 0 1,0-1 18,-1 0 0,1 0-1,0-1 1,-1 1 0,1-1 0,0 0 0,-1 0 0,1 0 0,0 0 0,0 0 0,-1 0-1,1-1 1,-1 1 0,6-3 0,1 0-6,-1-1 0,1 0 0,-1 0 0,0-1 0,0 0 0,-1-1-1,0 1 1,1-2 0,7-8 0,53-65 58,-35 37-1,-37 88-406,3-39 314,-2 3 31,0 1 0,2-1-1,-1 1 1,0 17 0,2-25-30,0-1-1,0 1 0,0 0 1,0 0-1,1-1 0,-1 1 1,0 0-1,1-1 0,0 1 1,-1 0-1,1-1 0,0 1 1,0-1-1,0 1 0,0-1 1,0 1-1,0-1 0,0 0 1,0 1-1,0-1 1,1 0-1,-1 0 0,1 0 1,-1 0-1,1 0 0,-1 0 1,1 0-1,-1-1 0,1 1 1,0-1-1,-1 1 0,1-1 1,3 1-1,11 0-6,0 0 1,0-1-1,0-1 1,0 0-1,0-1 1,30-8-1,-17 1-65,-1 0-1,50-25 0,-57 19-794,-21 15 776,0 0 0,0-1 0,1 1 0,-1 0 0,0-1 0,0 1 1,0 0-1,0 0 0,0-1 0,0 1 0,0 0 0,0-1 0,0 1 0,0 0 0,0-1 0,0 1 0,0 0 0,0-1 0,0 1 0,0 0 0,0-1 0,0 1 0,0 0 0,0-1 0,0 1 0,0 0 1,-1 0-1,1-1 0,0 1 0,0 0 0,0 0 0,-1-1 0,1 1 0,0 0 0,-1-1 0,-3-1-868,0 0 0,0 0 0,-1 0-1,1 1 1,-1 0 0,1 0 0,-7-1 0,-32-7-6589</inkml:trace>
</inkml:ink>
</file>

<file path=ppt/ink/ink7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1.250"/>
    </inkml:context>
    <inkml:brush xml:id="br0">
      <inkml:brushProperty name="width" value="0.025" units="cm"/>
      <inkml:brushProperty name="height" value="0.025" units="cm"/>
    </inkml:brush>
  </inkml:definitions>
  <inkml:trace contextRef="#ctx0" brushRef="#br0">0 8 15599,'0'0'6918,"51"0"-5540,-12 0-129,9 0-609,8-3-511,1-2-65,-1 5-417,-6 0-1729,-13 0-1697,-14 0-2019,-12 0-6053</inkml:trace>
</inkml:ink>
</file>

<file path=ppt/ink/ink7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1.591"/>
    </inkml:context>
    <inkml:brush xml:id="br0">
      <inkml:brushProperty name="width" value="0.025" units="cm"/>
      <inkml:brushProperty name="height" value="0.025" units="cm"/>
    </inkml:brush>
  </inkml:definitions>
  <inkml:trace contextRef="#ctx0" brushRef="#br0">1 0 14286,'0'0'9641,"67"22"-8360,-18-22-576,6 0-481,5 0-128,-3 0-513,-9 0-2273,-7 0-3780</inkml:trace>
</inkml:ink>
</file>

<file path=ppt/ink/ink7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2.728"/>
    </inkml:context>
    <inkml:brush xml:id="br0">
      <inkml:brushProperty name="width" value="0.025" units="cm"/>
      <inkml:brushProperty name="height" value="0.025" units="cm"/>
    </inkml:brush>
  </inkml:definitions>
  <inkml:trace contextRef="#ctx0" brushRef="#br0">0 0 15407,'0'0'4441,"1"12"-3485,0 10-455,-1-9-280,1 0 0,0 1-1,0-1 1,1 0 0,1 0-1,0 0 1,1 0 0,11 24-1,-13-35-146,-1 0 0,1 0 0,0-1 0,0 1 0,0 0 0,1-1 0,-1 0 0,0 1 0,1-1 0,-1 0 0,0 0 0,1 0 0,0 0 0,-1-1 0,1 1 0,-1-1-1,1 1 1,0-1 0,-1 0 0,1 0 0,0 0 0,-1-1 0,1 1 0,-1-1 0,1 1 0,0-1 0,-1 0 0,1 0 0,-1 0 0,5-2 0,5-3 73,0-1 0,0 0-1,-1 0 1,15-14 0,-4 1-87,34-40 1,-6 5 437,-55 63-362,0 1 0,0 0-1,1 0 1,0 1 0,-4 16-1,7-22-89,-1 1-39,0 0-1,1 0 1,0 0-1,0 0 1,1 0 0,-1 0-1,1 1 1,1 6-1,-1-10 7,0 0 0,1-1-1,-1 1 1,1-1 0,-1 0-1,1 1 1,0-1 0,-1 1-1,1-1 1,0 0 0,0 0-1,0 1 1,0-1 0,0 0-1,0 0 1,1 0 0,-1 0-1,0 0 1,0 0-1,1 0 1,-1-1 0,0 1-1,1 0 1,-1-1 0,1 1-1,-1-1 1,1 0 0,-1 1-1,1-1 1,0 0 0,1 0-1,11 0 13,-1 0 0,0-1-1,0 0 1,1-1-1,-1-1 1,0 0-1,-1-1 1,1 0-1,-1-1 1,0 0 0,0-1-1,0 0 1,-1-1-1,0 0 1,0-1-1,-1-1 1,0 1-1,0-1 1,15-20 0,-14 5-2319,-12 17-7691</inkml:trace>
</inkml:ink>
</file>

<file path=ppt/ink/ink7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3.061"/>
    </inkml:context>
    <inkml:brush xml:id="br0">
      <inkml:brushProperty name="width" value="0.025" units="cm"/>
      <inkml:brushProperty name="height" value="0.025" units="cm"/>
    </inkml:brush>
  </inkml:definitions>
  <inkml:trace contextRef="#ctx0" brushRef="#br0">1 73 14350,'0'0'6117,"57"2"-4131,-7-2 128,17 0-672,13-1-674,6-9-447,0 1-193,-8-1-64,-10-1-128,-17 3-897,-13 1-545,-10 3-479,-12 1-930,-3-3-352,-9 1-2403</inkml:trace>
</inkml:ink>
</file>

<file path=ppt/ink/ink7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3.514"/>
    </inkml:context>
    <inkml:brush xml:id="br0">
      <inkml:brushProperty name="width" value="0.025" units="cm"/>
      <inkml:brushProperty name="height" value="0.025" units="cm"/>
    </inkml:brush>
  </inkml:definitions>
  <inkml:trace contextRef="#ctx0" brushRef="#br0">46 16 13901,'0'0'4885,"-1"12"-2766,-3 90 904,-19 205-446,23-304-2523,0-1-13,0-1 1,0 1-1,0 0 0,-1-1 0,1 1 0,0-1 1,-1 1-1,1-1 0,0 1 0,-1-1 1,0 1-1,1-1 0,-1 1 0,0-1 0,0 0 1,0 1-1,0-1 0,0 0 0,0 0 1,0 0-1,-3 2 0,3-44 1358,1 19-1372,2 0 1,1 0 0,0 0 0,2 0 0,1 0 0,0 1 0,2 0-1,0 0 1,1 0 0,1 1 0,22-31 0,-24 40-19,0 0 1,0 0 0,1 1 0,1 0 0,0 1-1,0 0 1,1 0 0,0 1 0,0 1-1,1 0 1,0 0 0,0 1 0,1 1-1,-1 0 1,1 0 0,1 2 0,-1-1 0,0 2-1,1 0 1,17-1 0,-29 3-14,0 0 0,1 0 1,-1 0-1,0 0 0,0 0 0,0 1 0,0-1 1,0 0-1,0 1 0,0 0 0,0-1 1,0 1-1,0 0 0,0 0 0,-1 0 0,1 0 1,0 0-1,-1 1 0,1-1 0,0 0 1,-1 1-1,0-1 0,1 1 0,-1 0 0,0-1 1,0 1-1,0 0 0,0 0 0,0 0 1,0 0-1,1 3 0,-2-1 9,0-1-1,0 0 0,0 0 1,0 0-1,0 0 1,-1 0-1,0 1 1,1-1-1,-1 0 1,0 0-1,-1 0 1,1-1-1,0 1 1,-1 0-1,0 0 1,1-1-1,-1 1 1,0-1-1,0 1 1,-4 2-1,-2 3 170,-1 0 1,0-1-1,0 0 0,0-1 1,-1 0-1,0-1 0,0 0 0,-1 0 1,1-1-1,-1 0 0,0-1 1,0 0-1,0-1 0,0 0 0,0-1 1,-19 0-1,29-1-227,-1 0 0,1 0 0,-1 0 1,1-1-1,0 1 0,-1 0 0,1-1 0,-1 1 0,1-1 0,0 0 1,0 1-1,-1-1 0,1 0 0,0 1 0,0-1 0,0 0 1,0 0-1,0 0 0,0 0 0,0 0 0,0-1 0,0 1 0,0 0 1,1 0-1,-1 0 0,0-1 0,1 1 0,-1 0 0,1-1 0,-1-1 1,0-3-1389,1 1 0,-1-1 1,1 1-1,0-1 0,1 0 1,1-10-1,7-15-12354</inkml:trace>
</inkml:ink>
</file>

<file path=ppt/ink/ink7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7.066"/>
    </inkml:context>
    <inkml:brush xml:id="br0">
      <inkml:brushProperty name="width" value="0.025" units="cm"/>
      <inkml:brushProperty name="height" value="0.025" units="cm"/>
    </inkml:brush>
  </inkml:definitions>
  <inkml:trace contextRef="#ctx0" brushRef="#br0">1070 37 7303,'-23'-8'734,"1"1"0,-1 0 0,-1 2 0,1 1 0,-1 1 0,0 1 1,-40 1-1,40 3-575,0 1 1,1 2 0,-1 0-1,1 1 1,0 1 0,1 2 0,0 0-1,0 1 1,1 1 0,0 1-1,1 1 1,-26 21 0,2 4 62,2 2 0,2 2 0,1 1 0,3 2 0,1 1 0,3 2 0,-29 56 1,28-38-46,2 1 0,3 2 0,3 1 0,3 1 1,-14 79-1,27-102-109,3 0 0,1 1 0,2 0 0,2 0 0,3 0 0,2-1 0,13 64 0,-12-87-50,2 0 1,1-1 0,1 0-1,1 0 1,1-1 0,1-1 0,1 0-1,1 0 1,1-1 0,1-1 0,0-1-1,2 0 1,0-1 0,1-1 0,36 24-1,-27-23-145,0-2-1,1-1 1,1-2-1,0-1 1,1-1-1,1-1 0,-1-2 1,1-1-1,0-2 1,1-1-1,-1-1 1,1-2-1,0-1 1,-1-2-1,1-1 1,53-13-1,-55 9 179,-1-2 1,0-1-1,0-1 0,-1-1 1,-1-2-1,0-1 1,-1-2-1,-1 0 0,0-1 1,-2-2-1,0-1 0,-1 0 1,-1-2-1,-1-1 0,-1 0 1,-1-2-1,20-36 0,-10 4 801,-3 0 0,-2-2 0,-3-1-1,-3 0 1,11-68 0,-10 11-47,7-212 0,-25 275-756,-2 0-1,-2 0 0,-19-98 1,16 131-91,0 1 0,-1 0 0,-1 0 0,-1 1 0,-14-23 0,16 31-63,-1 1 1,0 0 0,-1 0 0,0 1 0,-1 0 0,0 1 0,-1 0 0,1 0 0,-17-9 0,15 12-153,-1 0 0,1 1 0,-1 0 0,-1 1 0,1 0 1,-1 1-1,1 0 0,-1 2 0,-20-1 0,13 2-797,-1 0 0,1 2 0,-1 1-1,1 1 1,-27 8 0,-14 7-3243</inkml:trace>
</inkml:ink>
</file>

<file path=ppt/ink/ink7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7.630"/>
    </inkml:context>
    <inkml:brush xml:id="br0">
      <inkml:brushProperty name="width" value="0.025" units="cm"/>
      <inkml:brushProperty name="height" value="0.025" units="cm"/>
    </inkml:brush>
  </inkml:definitions>
  <inkml:trace contextRef="#ctx0" brushRef="#br0">0 561 7559,'0'0'13869,"82"-82"-13548,-23 32-65,10-8 128,13-5-192,3-4-128,0 3-64,-8 5-640,-8 9-930,-26 11-1184,-14 11-1763</inkml:trace>
</inkml:ink>
</file>

<file path=ppt/ink/ink7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7.976"/>
    </inkml:context>
    <inkml:brush xml:id="br0">
      <inkml:brushProperty name="width" value="0.025" units="cm"/>
      <inkml:brushProperty name="height" value="0.025" units="cm"/>
    </inkml:brush>
  </inkml:definitions>
  <inkml:trace contextRef="#ctx0" brushRef="#br0">175 4 16592,'0'0'480,"-9"0"705,1-1-727,6 1-324,-1-1-1,0 1 1,0-1-1,0 1 1,0 0 0,0 0-1,1 0 1,-1 0-1,0 1 1,0-1-1,0 1 1,-4 1-1,4 2-109,1 0-1,0-1 1,0 1-1,0 0 1,0 0 0,1 0-1,-1 1 1,1-1-1,0 0 1,1 0-1,-1 1 1,1-1-1,-1 0 1,2 5-1,-4 12-7,-39 124 371,1-5 712,37-122-991,1 1 0,1 0 1,0 0-1,2 0 0,1 29 0,0-43-114,0 0 0,0 1-1,0-1 1,1 0 0,0 0-1,0 0 1,0 0 0,0 0 0,1-1-1,0 1 1,0-1 0,0 0-1,1 1 1,-1-1 0,1-1 0,0 1-1,0 0 1,0-1 0,1 0 0,-1 0-1,1 0 1,-1-1 0,1 0-1,0 1 1,0-2 0,0 1 0,1-1-1,-1 1 1,10 0 0,0 0-406,-1-1 1,0-1 0,0 0-1,0-1 1,1 0-1,-1-1 1,0-1-1,0 0 1,-1-1 0,19-7-1,34-23-4253,-2-11-3370</inkml:trace>
</inkml:ink>
</file>

<file path=ppt/ink/ink7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9.002"/>
    </inkml:context>
    <inkml:brush xml:id="br0">
      <inkml:brushProperty name="width" value="0.025" units="cm"/>
      <inkml:brushProperty name="height" value="0.025" units="cm"/>
    </inkml:brush>
  </inkml:definitions>
  <inkml:trace contextRef="#ctx0" brushRef="#br0">358 97 17553,'2'-8'2050,"-1"2"-1825,6-37 3052,-7 42-3160,0-1-1,0 1 0,0-1 1,0 1-1,0 0 0,-1-1 1,1 1-1,0-1 0,-1 1 1,1 0-1,-1-1 1,1 1-1,-1 0 0,0 0 1,1-1-1,-1 1 0,0 0 1,0 0-1,0 0 0,0 0 1,0 0-1,0 0 0,0 0 1,0 0-1,-1 1 0,1-1 1,0 0-1,0 1 0,-3-2 1,-2 1-6,0 0 0,0 0 1,0 0-1,0 1 0,0 0 0,0 0 0,-1 0 1,1 1-1,0 0 0,0 0 0,1 1 1,-1 0-1,0 0 0,-7 3 0,3 1-26,0-1 1,1 2-1,0-1 0,1 1 0,-1 0 0,1 1 0,-10 12 0,0 4 60,1 1 0,0 0 0,2 2 1,-22 52-1,21-41-46,3 1 0,-10 41 0,20-67-100,0 0 0,1 0 0,1 0 0,0 1 1,0-1-1,2 0 0,0 1 0,0-1 1,1 0-1,5 17 0,-6-26 3,1 0 1,-1 0-1,1-1 0,0 1 0,0-1 1,1 1-1,-1-1 0,1 0 0,-1 0 1,1 0-1,0 0 0,0 0 0,0-1 1,1 0-1,-1 1 0,1-1 0,-1 0 1,1-1-1,0 1 0,-1-1 0,1 1 1,0-1-1,0 0 0,0 0 0,0-1 1,0 1-1,0-1 0,0 0 0,0 0 1,0-1-1,0 1 0,0-1 1,7-1-1,-1-1 16,0 1 0,-1-1-1,1-1 1,-1 0 0,0 0 0,0-1 0,0 0 0,0 0 0,-1-1 0,0 0 0,0-1 0,9-11 0,-9 9 13,-1-1 0,0 0 0,-1 0 1,0 0-1,-1-1 0,0 0 1,0 0-1,-1-1 0,-1 1 0,0-1 1,-1 1-1,0-1 0,1-20 0,-3 30-22,0 1 0,0 0 0,0 0-1,-1 0 1,1 0 0,0 0-1,0 0 1,-1 0 0,1 0-1,-1 0 1,1 0 0,-1 0 0,1 0-1,-1 0 1,1 0 0,-1 0-1,0 0 1,0 0 0,1 1 0,-1-1-1,0 0 1,0 1 0,0-1-1,0 0 1,0 1 0,0-1 0,0 1-1,0 0 1,0-1 0,0 1-1,0 0 1,0-1 0,0 1 0,0 0-1,-1 0 1,1 0 0,0 0-1,0 0 1,0 0 0,0 0 0,0 1-1,0-1 1,0 0 0,0 1-1,0-1 1,-2 1 0,1 0-13,0-1 0,0 1-1,-1 0 1,1 0 0,0 0 0,0 0 0,0 0 0,0 0 0,0 1 0,0-1 0,0 1-1,0-1 1,0 1 0,1 0 0,-1 0 0,1 0 0,-1 0 0,1 0 0,0 0 0,0 0 0,0 0-1,-1 3 1,3-4-5,-1-1 0,1 1 0,-1 0 0,1-1 0,-1 1 0,1-1-1,-1 1 1,1-1 0,0 1 0,0-1 0,-1 1 0,1-1 0,0 0-1,-1 1 1,1-1 0,0 0 0,0 0 0,0 0 0,-1 1 0,1-1-1,0 0 1,0 0 0,0 0 0,0 0 0,-1 0 0,1 0 0,0-1-1,1 1 1,29-2-158,-18-1 7,0-1 1,0 0-1,0 0 0,-1-1 1,13-7-1,-15 6 12,1 1-1,1 0 1,-1 1 0,1 0-1,0 1 1,12-2-1,-24 5 148,1 0 0,-1 0 0,0 1 0,1-1 0,-1 0-1,1 0 1,-1 0 0,1 1 0,-1-1 0,0 0 0,1 1 0,-1-1-1,0 0 1,1 1 0,-1-1 0,0 0 0,0 1 0,1-1-1,-1 1 1,0-1 0,0 0 0,1 1 0,-1-1 0,0 1 0,0-1-1,0 1 1,0-1 0,0 1 0,0-1 0,0 1 0,0-1-1,0 0 1,0 1 0,0-1 0,0 1 0,0 0 0,-3 21 246,0-10-30,-1 0 0,0 0-1,-11 19 1,11-23-276,0-1 0,0 1 1,1 1-1,0-1 0,0 0 0,1 1 0,0-1 1,1 1-1,-1 17 0,2-26-21,0 1-1,0-1 1,1 1 0,-1-1-1,0 1 1,1-1 0,-1 0-1,0 1 1,1-1-1,-1 1 1,1-1 0,-1 0-1,1 1 1,-1-1 0,0 0-1,1 1 1,-1-1 0,1 0-1,0 0 1,-1 0-1,1 0 1,-1 1 0,1-1-1,-1 0 1,1 0 0,-1 0-1,1 0 1,0 0-1,-1 0 1,1 0 0,-1 0-1,1-1 1,-1 1 0,1 0-1,-1 0 1,1 0 0,-1 0-1,1-1 1,0 0-1,23-8-2910,-1-14-1476,2-6-2001</inkml:trace>
</inkml:ink>
</file>

<file path=ppt/ink/ink7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19.936"/>
    </inkml:context>
    <inkml:brush xml:id="br0">
      <inkml:brushProperty name="width" value="0.025" units="cm"/>
      <inkml:brushProperty name="height" value="0.025" units="cm"/>
    </inkml:brush>
  </inkml:definitions>
  <inkml:trace contextRef="#ctx0" brushRef="#br0">102 60 15054,'0'0'6887,"-3"12"-6156,-35 80 139,-15 43-1217,46-98 86,12-26-184,-4-10 413,0-1 1,-1 0 0,1 0 0,0 0 0,0 0 0,0 0-1,0 0 1,0 0 0,-1 0 0,1 0 0,0-1 0,0 1-1,0 0 1,0-1 0,-1 1 0,1 0 0,0-1 0,0 1-1,-1-1 1,2 0 0,4-3-140,-1-1 0,1 0 0,-1-1 0,0 1 0,0-1-1,0 0 1,-1-1 0,0 1 0,0-1 0,-1 1 0,1-1 0,2-9 0,-1 2 394,0-1 0,-1 0 0,-1 1 0,0-1 0,1-18 0,-7 5 2414,11 42-528,-6-12-2096,1 1 0,0 0 1,0-1-1,0 0 0,0 0 0,1 0 1,-1 0-1,1 0 0,-1 0 1,1-1-1,-1 0 0,1 0 0,0 0 1,0 0-1,0 0 0,-1-1 1,1 0-1,0 0 0,0 0 0,7-1 1,-3 0 11,1 0 0,-1 0 1,1-1-1,-1 0 0,0 0 1,0-1-1,0 0 0,13-8 1,-9 3 84,0 0 1,-1-2-1,16-16 1,-23 23-58,-1-1 1,1 0-1,-1 1 1,-1-1-1,1-1 1,0 1-1,-1 0 0,0-1 1,0 1-1,0-1 1,-1 1-1,1-1 1,-1 0-1,0-6 1,-15 16-327,5 4 419,1 0 0,0 0-1,1 1 1,0 0 0,1 1-1,0-1 1,0 1 0,1 0-1,1 1 1,0-1 0,0 1-1,1 0 1,-2 18 0,5-28-133,-1-1 1,1 1 0,0-1 0,0 1 0,0-1-1,0 1 1,0-1 0,0 1 0,0 0-1,1-1 1,-1 1 0,0-1 0,1 1 0,-1-1-1,1 0 1,0 1 0,-1-1 0,1 1-1,0-1 1,0 0 0,0 0 0,0 0 0,0 1-1,0-1 1,0 0 0,0 0 0,2 1 0,0-2 2,-1 1 1,1 0 0,0-1 0,0 1 0,-1-1 0,1 0 0,0 0 0,0 0 0,0 0 0,-1 0 0,1-1 0,0 1-1,4-2 1,8-3-94,-1-1-1,0 0 1,-1 0-1,21-14 1,10-15-266,-36 27 360,2 0 0,-1 0 0,1 1 0,0 1 0,21-11 0,-30 19 32,0 0 0,0 0 0,0 0 0,0 0-1,-1 0 1,1 0 0,-1 0 0,1 0 0,-1 0 0,1 0-1,-1 1 1,0-1 0,0 0 0,0 0 0,0 0 0,-1 0-1,0 3 1,3 19 65,-1-22-109,0-1-1,1 1 1,-1-1 0,0 0-1,1 0 1,-1 0-1,1 1 1,-1-1 0,1 0-1,-1-1 1,1 1-1,0 0 1,0 0 0,-1-1-1,1 1 1,0-1-1,0 0 1,0 1 0,0-1-1,-1 0 1,1 0-1,0 0 1,0 0 0,0-1-1,0 1 1,0 0-1,-1-1 1,1 1 0,3-2-1,52-19 98,-26 3-737,-1-1 0,32-28 0,-61 46 544,-10 24-261,2-4 1673,5 9-6263,2-28 4692,0 1-1,1-1 0,-1 1 0,0 0 1,0-1-1,1 1 0,-1-1 0,0 1 1,0-1-1,1 1 0,-1-1 1,1 1-1,-1-1 0,1 1 0,-1-1 1,1 1-1,-1-1 0,1 0 0,-1 1 1,1-1-1,-1 0 0,1 1 1,0-1-1,0 0 0,1 1-45,0-1-1,0-1 0,0 1 1,-1 0-1,1 0 1,0-1-1,0 1 1,-1 0-1,1-1 1,0 0-1,-1 1 1,1-1-1,2-2 1,6-3-182,-1-1 0,0 0 0,0-1 0,0 0 1,12-17-1,-12 15 1872,1-1 1,0 1 0,22-16 0,-29 23-699,1 0 0,0 1 0,0-1 0,0 1 1,1 0-1,-1 1 0,0-1 0,1 1 0,-1-1 1,1 1-1,6 0 0,-11 1-616,1 1-1,0 0 1,-1-1-1,1 1 1,-1 0-1,1-1 1,-1 1-1,1 0 1,-1 0-1,0 0 1,1-1-1,-1 1 1,0 0-1,0 0 1,0 0-1,1 0 1,-1 0-1,0-1 1,0 1-1,0 0 1,0 0-1,-1 0 1,1 0-1,0 0 1,-1 1-1,-3 28 715,-21 16 892,21-41-1568,1 1-1,-1-1 1,1 1-1,0 0 1,1-1-1,-1 1 1,1 0 0,0 1-1,1-1 1,-2 11-1,3-16-159,1 1 0,-1-1 0,1 0 0,-1 0 0,1 0-1,-1 0 1,1 0 0,0 0 0,0 0 0,0-1 0,-1 1-1,1 0 1,0 0 0,0 0 0,0-1 0,0 1 0,0-1 0,0 1-1,1-1 1,-1 1 0,0-1 0,0 1 0,0-1 0,0 0-1,0 0 1,1 0 0,-1 1 0,0-1 0,0 0 0,0-1 0,3 1-1,45-2-2108,-45 2 1744,-1 0-163,0-1 1,0 1 0,0-1 0,0 0 0,0 0 0,0 0 0,0-1 0,0 1-1,4-3 1,11-13-6530,-6 0-1875</inkml:trace>
</inkml:ink>
</file>

<file path=ppt/ink/ink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8.640"/>
    </inkml:context>
    <inkml:brush xml:id="br0">
      <inkml:brushProperty name="width" value="0.025" units="cm"/>
      <inkml:brushProperty name="height" value="0.025" units="cm"/>
    </inkml:brush>
  </inkml:definitions>
  <inkml:trace contextRef="#ctx0" brushRef="#br0">0 1 15535,'0'0'11082</inkml:trace>
</inkml:ink>
</file>

<file path=ppt/ink/ink7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0.282"/>
    </inkml:context>
    <inkml:brush xml:id="br0">
      <inkml:brushProperty name="width" value="0.025" units="cm"/>
      <inkml:brushProperty name="height" value="0.025" units="cm"/>
    </inkml:brush>
  </inkml:definitions>
  <inkml:trace contextRef="#ctx0" brushRef="#br0">1 9 13805,'0'0'13485,"80"0"-13934,-39 0-1601,2 0-1345,-5 0-1377,-2-8-770</inkml:trace>
</inkml:ink>
</file>

<file path=ppt/ink/ink7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0.613"/>
    </inkml:context>
    <inkml:brush xml:id="br0">
      <inkml:brushProperty name="width" value="0.025" units="cm"/>
      <inkml:brushProperty name="height" value="0.025" units="cm"/>
    </inkml:brush>
  </inkml:definitions>
  <inkml:trace contextRef="#ctx0" brushRef="#br0">114 1 11979,'0'0'9364,"-10"11"-7939,-2 3-784,1 1 1,1 1-1,0 0 0,1 0 0,0 1 0,2 0 1,0 0-1,-8 33 0,8-6-199,3 0 0,2 1-1,5 69 1,23-192 1047,-8 13-2658,2 0 0,38-80 0,-54 138 1117,-1 1 0,1 0-1,0-1 1,1 2 0,5-7 0,-9 11 41,0-1 1,0 1 0,0 0-1,0 0 1,1 0-1,-1 0 1,0 0 0,1 0-1,-1 0 1,1 1 0,-1-1-1,1 0 1,-1 1 0,1-1-1,0 1 1,-1-1 0,1 1-1,0 0 1,-1 0 0,1 0-1,0 0 1,-1 0 0,1 0-1,0 0 1,-1 1 0,1-1-1,2 1 1,-3 0 2,0 1 0,1-1 0,-1 0 0,0 1 0,0-1 1,0 1-1,0-1 0,0 1 0,0 0 0,-1-1 0,1 1 0,-1 0 0,1-1 1,-1 1-1,1 0 0,-1 0 0,0-1 0,0 1 0,0 0 0,0 3 0,-3 39-93,1-36 269,-1 0 0,0 0 1,0 0-1,0-1 0,-1 1 1,-1-1-1,1 0 0,-1 0 0,0 0 1,-1-1-1,0 0 0,-10 9 0,11-9-11,-1-1 0,0 0 0,-1-1 0,1 1-1,-1-1 1,0 0 0,0-1 0,0 0 0,0 0-1,0 0 1,-1-1 0,0 0 0,-12 2 0,20-4-183,-1 0 1,1 0-1,0 0 0,0 0 1,-1-1-1,1 1 1,0 0-1,-1 0 1,1 0-1,0 0 0,0 0 1,0 0-1,-1 0 1,1 0-1,0-1 1,0 1-1,-1 0 1,1 0-1,0 0 0,0-1 1,0 1-1,0 0 1,-1 0-1,1 0 1,0-1-1,0 1 0,0 0 1,0 0-1,0-1 1,0 1-1,0 0 1,0 0-1,-1-1 0,1 1 1,0 0-1,0 0 1,0-1-1,0 1 1,0 0-1,1-1 0,-1 1 1,0-1-1,6-17-1707,12-14-2913,4 6-928,1-4-1995</inkml:trace>
</inkml:ink>
</file>

<file path=ppt/ink/ink7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2.268"/>
    </inkml:context>
    <inkml:brush xml:id="br0">
      <inkml:brushProperty name="width" value="0.025" units="cm"/>
      <inkml:brushProperty name="height" value="0.025" units="cm"/>
    </inkml:brush>
  </inkml:definitions>
  <inkml:trace contextRef="#ctx0" brushRef="#br0">29 219 16784,'0'0'6171,"0"8"-3886,-12 65 1520,7-53-3226,0 1 0,-1 35-1,7-56-566,0-1 0,1 1 0,-1 0-1,0-1 1,0 0 0,1 1 0,-1-1 0,0 0 0,0 0-1,0 1 1,0-1 0,0 0 0,2-2 0,4-6-104,-1 0 0,1 0 1,-2 0-1,1-1 1,-1 0-1,-1 0 1,0 0-1,0-1 0,-1 1 1,0-1-1,-1 0 1,1-13-1,-3 23 44,6 13-678,-1-7-20,0 0 1,0 0-1,0 0 0,1 0 0,-1-1 1,1 0-1,0-1 0,0 1 1,1-1-1,-1 0 0,1-1 0,-1 1 1,12 1-1,-7-1-566,0-1 0,1 0 0,-1-1-1,1 0 1,0-1 0,-1 0 0,19-3 0,-10-6 535,-17 7 1289,-1 0 0,0 1 0,0-1 0,0 0 0,0-1 0,0 1 0,0 0 0,0-1 0,2-3 0,-4 5-287,1 0 0,-1 0 0,1 0 0,-1 0 1,0 0-1,0 0 0,1 0 0,-1 0 0,0 0 0,0 0 0,0 0 0,0 0 1,0 0-1,0 0 0,0 0 0,0 0 0,-1 0 0,1 0 0,0 0 0,-1 0 0,1 0 1,0 0-1,-1 0 0,1 0 0,-1 0 0,0 0 0,1 0 0,-1 1 0,0-1 0,1 0 1,-1 1-1,0-1 0,0 0 0,0 1 0,0-1 0,1 1 0,-1-1 0,0 1 0,0-1 1,0 1-1,0 0 0,0-1 0,0 1 0,0 0 0,0 0 0,0 0 0,0 0 0,0 0 1,-2 0-1,-2-1-84,1 1 0,0 0 1,0-1-1,0 1 0,-1 1 0,1-1 1,0 1-1,0-1 0,0 1 1,0 0-1,0 1 0,0-1 0,0 1 1,0-1-1,1 1 0,-1 0 0,0 1 1,1-1-1,0 1 0,0-1 1,-1 1-1,2 0 0,-1 0 0,0 1 1,0-1-1,1 0 0,0 1 1,0 0-1,0-1 0,0 1 0,0 0 1,1 0-1,0 0 0,0 0 1,0 0-1,0 0 0,1 0 0,-1 0 1,1 1-1,0-1 0,0 0 1,1 6-1,0-8-132,0 0 0,0-1 0,0 1 0,1 0 0,-1 0 0,0 0 0,1-1 1,-1 1-1,1-1 0,-1 1 0,1-1 0,0 0 0,-1 1 0,1-1 0,0 0 0,0 0 0,0 0 0,0 0 1,0-1-1,0 1 0,0 0 0,0-1 0,0 0 0,1 1 0,-1-1 0,0 0 0,3 0 0,0 0-1,0 0-1,-1 0 0,1 0 0,0-1 1,0 1-1,0-1 0,-1 0 0,1-1 1,0 1-1,-1-1 0,7-3 0,-6 1-33,0 1 0,0-1-1,0-1 1,-1 1-1,0-1 1,0 1-1,0-1 1,0 0-1,-1-1 1,0 1-1,0-1 1,3-8-1,-4 8-318,0 1-1,-1-1 1,0 0-1,0 1 1,-1-1-1,1 0 1,-1 0-1,-1-8 1,1 13 253,0 1 1,0-1 0,0 1 0,0-1 0,0 1 0,0-1 0,0 1 0,0-1 0,0 1 0,0 0 0,-1-1 0,1 1 0,0-1-1,0 1 1,0-1 0,-1 1 0,1 0 0,0-1 0,0 1 0,-1-1 0,1 1 0,0 0 0,-1-1 0,1 1 0,-1 0-1,1 0 1,0-1 0,-1 1 0,1 0 0,-1 0 0,1 0 0,-1-1 0,1 1 0,-1 0 0,1 0 45,-1 1 0,1-1 1,0 0-1,0 1 0,0-1 0,0 0 1,0 1-1,0-1 0,0 1 0,-1-1 1,1 0-1,0 1 0,0-1 0,0 1 1,1-1-1,-1 0 0,0 1 0,0-1 1,0 0-1,0 1 0,0-1 0,0 1 1,0-1-1,1 0 0,-1 1 1,0-1-1,0 0 0,1 1 0,-1-1 1,0 0-1,0 0 0,1 1 0,-1-1 1,0 0-1,1 0 0,-1 1 0,0-1 1,1 0-1,-1 0 0,0 0 0,1 1 1,5 2-267,0 1-1,0-1 1,0 0 0,0-1 0,0 1 0,1-1 0,-1 0 0,1-1 0,-1 0 0,1 0-1,0 0 1,-1-1 0,1 1 0,0-2 0,7 0 0,-9 0 280,-1 1 0,1-1 1,-1 0-1,1-1 0,-1 1 1,1-1-1,-1 0 0,0 0 1,0 0-1,6-4 0,-8 4 217,-1 0 1,1 0-1,0 1 0,0-1 0,-1 0 0,1-1 0,-1 1 1,1 0-1,-1 0 0,0-1 0,0 1 0,0 0 1,0-1-1,-1 1 0,1-1 0,-1 0 0,1 1 0,-1-1 1,0-3-1,-1 6-21,-1 0 1,1 0 0,-1 0-1,1 0 1,-1 0-1,1 1 1,-1-1 0,1 0-1,-1 1 1,1-1-1,-1 1 1,1 0 0,0-1-1,-1 1 1,1 0-1,0 0 1,-2 1 0,-2 2 83,1 0 1,0 0-1,0 0 1,1 0-1,-1 1 1,1-1-1,0 1 1,0 0-1,1 0 1,-1 0-1,1 0 1,0 0-1,0 1 1,1-1-1,0 1 1,0-1-1,0 1 1,0-1-1,1 11 1,1-14-232,0-1 0,0 1 0,0-1 0,0 1 0,0-1 0,1 0 0,-1 1 0,0-1 0,1 0 0,-1 0 0,1 0 0,-1 0 0,1 0 0,0 0 0,-1 0 0,1-1 0,0 1 0,-1 0 1,1-1-1,0 0 0,0 1 0,0-1 0,0 0 0,-1 0 0,1 0 0,0 0 0,0 0 0,0 0 0,0-1 0,-1 1 0,1-1 0,2 0 0,4 0-35,0-1-1,-1 0 0,1 0 1,-1-1-1,1 0 1,9-5-1,-6 0-107,-1 0-1,1-1 1,-1 0-1,0 0 1,-1-1-1,0-1 1,-1 1 0,0-2-1,-1 1 1,0-1-1,-1 0 1,0 0-1,-1-1 1,0 1 0,-1-1-1,-1 0 1,0-1-1,2-20 1,-5 33 139,1 1 0,-1-1-1,0 1 1,0 0 0,0-1 0,0 1 0,0 0 0,0-1 0,0 1 0,0-1-1,0 1 1,0 0 0,0-1 0,-1 1 0,1-1 0,0 1 0,0 0 0,0-1-1,0 1 1,-1 0 0,1-1 0,0 1 0,0 0 0,-1-1 0,1 1 0,0 0-1,0 0 1,-1-1 0,1 1 0,0 0 0,-1 0 0,1 0 0,0-1 0,-1 1-1,1 0 1,-1 0 0,1 0 0,0 0 0,-1 0 0,1 0 0,0 0 0,-1 0-1,1 0 1,-1 0 0,1 0 0,0 0 0,-1 0 0,1 0 0,-1 0 0,1 0-1,0 0 1,-1 0 0,1 0 0,0 1 0,-1-1 0,1 0 0,0 0 0,-1 0-1,1 1 1,0-1 0,-1 0 0,1 0 0,0 1 0,0-1 0,-1 0 0,1 1-1,-21 21 674,14-11-327,1 0 0,1 1 1,-1-1-1,2 1 0,-7 25 0,10-31-237,-1 0-1,1 0 0,0 1 1,1-1-1,0 1 0,0-1 1,0 0-1,1 1 0,0-1 1,0 0-1,0 1 1,1-1-1,4 12 0,-4-16-110,0 1-1,0 0 1,0-1-1,0 0 1,0 1-1,0-1 1,1 0-1,-1 0 0,1 0 1,-1-1-1,1 1 1,0 0-1,0-1 1,0 0-1,0 0 1,0 0-1,0 0 1,0 0-1,0 0 1,0-1-1,0 0 1,0 0-1,0 1 1,1-2-1,-1 1 1,0 0-1,0-1 1,0 1-1,0-1 0,5-2 1,1 0-35,1 0 1,-1-1-1,0 0 0,-1 0 1,1-1-1,-1 0 1,1-1-1,10-10 0,-12 9-2,1 0-1,-2 0 0,1-1 1,-1 0-1,0-1 0,-1 1 0,9-18 1,-28 51 444,12-21-334,0-1-1,0 1 0,0-1 1,0 1-1,0 0 0,1 0 1,0-1-1,0 1 0,0 0 1,0 0-1,1 0 1,-1 0-1,1 6 0,1-9-81,-1 0 0,0 0 0,1 0 0,0 0 0,-1 0 0,1 0-1,-1 0 1,1-1 0,0 1 0,0 0 0,-1 0 0,1-1 0,0 1 0,0 0 0,0-1-1,0 1 1,0-1 0,0 0 0,0 1 0,0-1 0,0 1 0,0-1 0,0 0-1,0 0 1,0 0 0,0 0 0,0 0 0,0 0 0,0 0 0,0 0 0,0 0 0,0 0-1,0 0 1,0-1 0,0 1 0,0 0 0,0-1 0,2 0 0,41-16-17,-32 8-67,-1 0-1,0-1 1,13-15-1,19-16-180,-42 43 249,0-1-1,0 1 1,0 0-1,0 0 1,-1 0-1,1-1 1,-1 1-1,1 0 1,-1 0-1,0 0 1,1 0-1,-1 0 1,0 0-1,-1 2 1,4 18-41,-2-20-165,0 0 1,0 0-1,-1 0 0,2 0 0,-1 0 0,0 0 1,0 0-1,0-1 0,1 1 0,-1 0 0,1-1 1,0 1-1,-1-1 0,1 1 0,0-1 1,0 0-1,0 1 0,0-1 0,0 0 0,0-1 1,0 1-1,0 0 0,0-1 0,0 1 0,1-1 1,-1 1-1,0-1 0,0 0 0,0 0 0,1 0 1,-1 0-1,0-1 0,0 1 0,1 0 0,-1-1 1,0 0-1,0 1 0,0-1 0,0 0 0,0 0 1,2-2-1,5-1-902,1-1-1,-2-1 1,1 0 0,-1 0 0,0 0-1,0-1 1,10-11 0,-6 3 354,0-1-1,16-29 1,-9 2 2320,-13 2 9282,-22 59-8370,6 0-2100,1 0-1,1 0 0,1 1 1,0 0-1,-4 25 0,7-24-1947,1 0 0,0 36-1,2-54 1344,1-1 1,0 1-1,0 0 1,0-1-1,0 1 0,1 0 1,-1-1-1,0 1 1,1 0-1,-1-1 0,1 1 1,-1-1-1,1 1 1,0-1-1,0 1 0,-1-1 1,1 1-1,0-1 1,1 0-1,-1 1 0,0-1 1,2 1-1,-2-1 49,1 0-1,-1-1 1,1 0-1,0 1 1,-1-1 0,1 0-1,0 0 1,0 0-1,-1 0 1,1 0-1,0 0 1,-1 0 0,1 0-1,0-1 1,-1 1-1,1-1 1,2-1 0,5-2 217,-1 0 1,1-1-1,-1 0 1,0 0-1,-1-1 1,10-9-1,46-65 8426,-47 75-3293,22 6-4230,-23 0-480,-6-2-430,0 0 1,0-1-1,0 0 1,0 0-1,0-1 1,-1 0-1,1-1 1,-1 0 0,0 0-1,0-1 1,0 0-1,-1 0 1,14-13-1,-10 8 57,0-1 0,-1 0 0,0 0 0,-1-1 0,0 0 0,-1-1 0,12-25 0,-14 17 488,-13 24 235,-18 33-493,15-10-422,1 1 0,2 0 0,0 1 1,2 0-1,1 0 0,1 0 0,2 0 0,2 34 0,4-27-892,-5-34 958,1 0 1,-1 0-1,0 0 1,1 0-1,-1 0 1,0 0-1,1 0 1,0 0-1,-1 0 1,1-1-1,-1 1 1,1 0-1,0 0 1,0 0-1,-1-1 1,1 1-1,0 0 1,0-1-1,0 1 1,0-1-1,0 1 1,0-1-1,0 1 1,0-1-1,0 0 1,0 1-1,2-1 1,-2-1-37,-1 1 0,1-1 0,0 0 1,-1 0-1,1 0 0,0 0 0,-1 0 0,1 0 1,-1 0-1,1 0 0,-1 0 0,0 0 0,1 0 1,-1 0-1,0 0 0,0 0 0,0 0 1,0 0-1,0 0 0,0-1 0,0 1 0,0 0 1,-1-1-1,-1-32-414,-2 22 569,0 1 1,0-1-1,-1 1 0,-1 1 1,0-1-1,-10-13 1,8 12 175,1 1 1,0-1 0,1 0 0,-8-20 0,14 31-223,0 1-1,0 0 1,0-1 0,0 1 0,0-1 0,0 1-1,0-1 1,0 1 0,0 0 0,0-1 0,0 1 0,0-1-1,0 1 1,0-1 0,1 1 0,-1 0 0,0-1-1,0 1 1,0 0 0,1-1 0,-1 1 0,0 0-1,0-1 1,1 1 0,-1 0 0,0-1 0,1 1-1,-1 0 1,0 0 0,1-1 0,-1 1 0,1 0-1,-1 0 1,0 0 0,1 0 0,-1-1 0,1 1 0,-1 0-1,1 0 1,27-1 178,28 9-840,11 4-5264,-37-10-1153</inkml:trace>
</inkml:ink>
</file>

<file path=ppt/ink/ink7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3.105"/>
    </inkml:context>
    <inkml:brush xml:id="br0">
      <inkml:brushProperty name="width" value="0.025" units="cm"/>
      <inkml:brushProperty name="height" value="0.025" units="cm"/>
    </inkml:brush>
  </inkml:definitions>
  <inkml:trace contextRef="#ctx0" brushRef="#br0">93 183 18481,'4'-7'1045,"0"0"-1,0-1 1,-1 0-1,0 1 0,0-1 1,0 0-1,-1-1 1,-1 1-1,0 0 0,1-10 1,-2 17-1009,0 1-1,0 0 1,0-1 0,0 1 0,0 0 0,-1-1 0,1 1 0,0 0 0,0-1 0,0 1 0,-1 0 0,1-1-1,0 1 1,0 0 0,-1 0 0,1-1 0,0 1 0,0 0 0,-1 0 0,1-1 0,0 1 0,-1 0-1,1 0 1,0 0 0,-1 0 0,1 0 0,0 0 0,-1-1 0,1 1 0,-1 0 0,1 0 0,0 0-1,-1 0 1,1 0 0,0 0 0,-1 0 0,1 0 0,0 1 0,-1-1 0,1 0 0,-1 0 0,1 0 0,-1 0-1,-17 8 158,10-1-193,0 0-1,0 1 1,1 0 0,0 0-1,0 1 1,1 0 0,0 0 0,1 0-1,0 1 1,1 0 0,-1 0-1,2 0 1,0 1 0,0-1-1,1 1 1,-2 13 0,4-22 2,0-1 1,0 0-1,0 1 1,0-1-1,0 0 0,0 0 1,0 1-1,0-1 1,1 0-1,-1 0 1,0 0-1,1 1 1,-1-1-1,1 0 1,0 0-1,-1 0 0,1 0 1,0 0-1,0 0 1,-1 0-1,1 0 1,0 0-1,0 0 1,0-1-1,0 1 1,0 0-1,0 0 0,1-1 1,-1 1-1,0-1 1,0 1-1,0-1 1,0 0-1,1 1 1,-1-1-1,0 0 1,0 0-1,1 0 0,-1 0 1,0 0-1,1 0 1,-1 0-1,0 0 1,0 0-1,1-1 1,-1 1-1,1-1 0,6-1 20,-1 0 0,0 0 0,0 0 0,0-1 0,0 0 0,0-1 0,6-4 0,14-12-80,0-2-1,-2-1 0,-1-1 0,-1-1 1,0-1-1,-3-1 0,0 0 1,22-42-1,-79 153-1179,33-72 1351,0 1-1,0-1 1,2 1-1,-1 0 1,2 0 0,0 0-1,0 0 1,2 14 0,-1-25-106,0 0 0,1 0 0,0 0 0,-1 0 0,1 0 0,0 0 1,0 0-1,0 0 0,0 0 0,0 0 0,1 0 0,-1-1 0,0 1 1,1-1-1,0 1 0,-1-1 0,1 1 0,0-1 0,-1 0 0,1 0 1,0 0-1,0 0 0,0 0 0,0 0 0,0-1 0,0 1 0,0-1 1,0 1-1,1-1 0,-1 0 0,0 0 0,0 1 0,0-2 1,0 1-1,3 0 0,0-1-4,1 1-1,-1-1 1,1 0 0,-1 0 0,1-1 0,-1 0-1,0 0 1,0 0 0,0 0 0,0-1 0,0 0-1,7-6 1,-7 5-29,0-1 0,-1 0 0,1 0 0,-1 0 0,0 0 0,-1-1 0,1 0-1,-1 1 1,0-1 0,-1-1 0,1 1 0,-1 0 0,-1 0 0,1-1 0,-1 0 0,0 1 0,0-8-1,-1 14 28,0-1 0,0 1 0,0-1-1,0 1 1,0-1 0,0 1-1,0 0 1,0-1 0,0 1-1,0-1 1,0 1 0,-1-1 0,1 1-1,0 0 1,0-1 0,0 1-1,-1 0 1,1-1 0,0 1-1,0-1 1,-1 1 0,1 0 0,0 0-1,-1-1 1,1 1 0,-1 0-1,1 0 1,0-1 0,-1 1-1,1 0 1,-1 0 0,1 0 0,0 0-1,-1-1 1,1 1 0,-1 0-1,1 0 1,-1 0 0,1 0-1,0 0 1,-1 0 0,1 0-1,-1 0 1,1 0 0,-1 1 0,1-1-1,-1 0 1,1 0 0,0 0-1,-1 0 1,1 1 0,0-1-1,-1 0 1,1 0 0,-1 1 0,1-1-1,0 0 1,-1 1 0,1-1-1,0 0 1,0 1 0,-1-1-1,-1 2 24,0-1-1,0 1 0,0 0 0,0 0 0,0 0 0,0-1 1,1 2-1,-1-1 0,0 0 0,-1 4 0,2-4-18,0 0-1,1 1 0,-1-1 0,1 0 0,-1 0 1,1 1-1,0-1 0,0 1 0,0-1 1,0 0-1,0 1 0,0-1 0,1 0 0,-1 1 1,1-1-1,0 0 0,-1 1 0,1-1 0,0 0 1,0 0-1,1 0 0,-1 0 0,0 0 0,3 3 1,0-3-2,-1 1 0,1 0 1,0-1-1,0 0 1,0 0-1,0 0 0,0 0 1,1 0-1,-1-1 0,0 0 1,1 0-1,4 0 0,8 1-128,0-1 0,-1-1 0,1 0 0,0-2 0,-1 0 0,22-5 0,-31 5 202,-1 0-1,1 0 1,-1 0-1,0-1 1,1 0-1,-1-1 1,-1 1-1,1-1 1,0 0 0,-1 0-1,8-9 1,-12 12-45,0-1 1,1 0-1,-1 0 1,0 0 0,0 0-1,0-1 1,0 1 0,0 0-1,-1 0 1,1 0-1,-1-1 1,0 1 0,1 0-1,-1-1 1,0 1 0,0 0-1,0-1 1,-1 1-1,1 0 1,0-1 0,-1 1-1,0 0 1,0 0 0,1 0-1,-1-1 1,0 1-1,-1 0 1,1 0 0,0 0-1,0 1 1,-1-1 0,1 0-1,-1 0 1,0 1-1,-3-4 1,-5-7-69,12 6-134,23 5-940,-9 2-88,15-1-4402,4-1-4896</inkml:trace>
</inkml:ink>
</file>

<file path=ppt/ink/ink7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4.118"/>
    </inkml:context>
    <inkml:brush xml:id="br0">
      <inkml:brushProperty name="width" value="0.025" units="cm"/>
      <inkml:brushProperty name="height" value="0.025" units="cm"/>
    </inkml:brush>
  </inkml:definitions>
  <inkml:trace contextRef="#ctx0" brushRef="#br0">124 21 16303,'0'0'13453,"-4"11"-13042,-12 19-169,-26 37-1,-13 22 168,48-68-398,7-21-17,0 1 0,0-1 0,1 0-1,-1 0 1,0 1 0,0-1 0,0 0 0,0 0 0,1 1 0,-1-1 0,0 0 0,0 0 0,1 0 0,-1 0-1,0 1 1,0-1 0,0 0 0,1 0 0,-1 0 0,0 0 0,1 0 0,-1 0 0,0 0 0,0 0-1,1 0 1,-1 0 0,0 0 0,0 0 0,1 0 0,-1 0 0,0 0 0,1 0 0,-1 0 0,0 0 0,0 0-1,1 0 1,-1 0 0,0-1 0,5 0-66,-1-1-1,0 0 1,0 0-1,-1-1 1,1 1-1,0-1 1,4-4 0,17-17-524,-1-2-1,-2 0 1,0-2 0,-2 0 0,31-60 0,-107 243 1589,54-149-923,-5 13 294,0 0 1,1 0 0,2 1 0,0-1-1,-3 36 1,11-192-867,-4 136 479,-1 0-1,1 0 1,0-1-1,0 1 1,0-1-1,0 1 1,0 0-1,0-1 1,0 1-1,0 0 1,1-1-1,-1 1 1,1 0-1,-1 0 1,1-1-1,-1 1 1,1 0-1,-1 0 1,1 0-1,0-1 1,0 1-1,0 0 1,0 0-1,1-1 1,1 1 9,0 1-1,-1-1 1,1 1 0,0 0 0,0 0-1,0 0 1,0 0 0,-1 0 0,1 0 0,0 1-1,5 1 1,6 1-209,1 0 0,0 1 0,-1 0 0,0 1 0,0 1 0,0 1 0,-1-1 0,21 16 0,-33-20 299,1 1 1,-1 0-1,0 0 0,1-1 1,-1 1-1,-1 0 1,1 0-1,0 0 0,-1 1 1,1-1-1,-1 0 1,0 0-1,0 0 0,0 0 1,-1 0-1,1 0 1,-1 0-1,-1 6 1282,27-69-849,13-39-660,-38 97 102,1 1-1,-1-1 1,1 0 0,0 1 0,0-1-1,0 1 1,0-1 0,0 1 0,1 0-1,-1-1 1,0 1 0,0 0 0,1 0 0,-1 0-1,1 0 1,-1 0 0,1 0 0,0 0-1,-1 0 1,1 1 0,0-1 0,-1 1-1,1-1 1,0 1 0,0 0 0,2-1-1,59 4-4546,-54-2 2270,0 0 1,0-1 0,0 1-1,13-3 1,-19 1 1567,-1 1-1,1-1 1,0-1-1,0 1 1,-1 0-1,1-1 1,-1 1 0,0-1-1,1 1 1,-1-1-1,0 0 1,3-4-1,8-11 55</inkml:trace>
</inkml:ink>
</file>

<file path=ppt/ink/ink7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4.462"/>
    </inkml:context>
    <inkml:brush xml:id="br0">
      <inkml:brushProperty name="width" value="0.025" units="cm"/>
      <inkml:brushProperty name="height" value="0.025" units="cm"/>
    </inkml:brush>
  </inkml:definitions>
  <inkml:trace contextRef="#ctx0" brushRef="#br0">36 55 2370,'0'0'3438,"0"-9"64,0-1-2125,1-8 397,-1 0 2421,-2 28 1301,-6 9-3760,-1 2-987,4-5-91,1 0 1,1 1 0,0-1-1,1 1 1,1 0-1,1-1 1,3 34 0,-2-48-648,-1 0 1,1 0 0,0 0 0,-1 0 0,1 0 0,0 0 0,0 0 0,0 0-1,1-1 1,-1 1 0,0 0 0,1-1 0,-1 1 0,1-1 0,-1 1-1,1-1 1,0 0 0,0 0 0,0 0 0,3 2 0,0-1-145,1 0 1,-1-1-1,1 1 1,-1-1-1,1-1 0,-1 1 1,12-1-1,0-1-1510,1-1 0,-1-1 0,0-1 0,21-6-1,-13 0-329,13-4 672,-13 10 3348,-33 7 2701,-6 9-3042,5-5-729,-16 10 678,-56 26 1,69-38-1359,0 0-1,0-1 1,-1 0 0,1-1 0,-1 0-1,0-1 1,-17 1 0,30-3-314,-1 0 0,1 0 0,0 0 0,0 0-1,-1 0 1,1 0 0,0 0 0,0 0 0,-1 0 0,1-1 0,0 1 0,0 0 0,0 0 0,-1 0-1,1 0 1,0 0 0,0 0 0,-1 0 0,1 0 0,0-1 0,0 1 0,0 0 0,0 0 0,-1 0-1,1 0 1,0-1 0,0 1 0,0 0 0,0 0 0,0 0 0,0-1 0,-1 1 0,1 0-1,0 0 1,0-1 0,0 1 0,0 0 0,0 0 0,0-1 0,0 1 0,0 0 0,5-14-1849,12-8-3568,6 2-1757,4-2-3865</inkml:trace>
</inkml:ink>
</file>

<file path=ppt/ink/ink7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5.216"/>
    </inkml:context>
    <inkml:brush xml:id="br0">
      <inkml:brushProperty name="width" value="0.025" units="cm"/>
      <inkml:brushProperty name="height" value="0.025" units="cm"/>
    </inkml:brush>
  </inkml:definitions>
  <inkml:trace contextRef="#ctx0" brushRef="#br0">69 412 7655,'0'0'22891,"3"-8"-22795,11-25-53,-13 32-42,-1 0 1,0 1-1,0-1 0,0 0 1,0 0-1,0 0 0,0 0 0,0 0 1,0 0-1,0 1 0,0-1 1,-1 0-1,1 0 0,0 0 1,0 0-1,-1 1 0,1-1 1,-1 0-1,1 0 0,-1 1 0,1-1 1,-1 0-1,1 1 0,-1-1 1,0 0-1,1 1 0,-1-1 1,0 1-1,1-1 0,-1 1 1,0-1-1,0 1 0,0 0 0,1-1 1,-1 1-1,0 0 0,0 0 1,0 0-1,0-1 0,1 1 1,-1 0-1,0 0 0,-1 0 1,-36 2-39,36-1 44,0 1 0,0-1 0,0 1 0,0-1 0,1 1 0,-1 0 0,1 0 0,-1 0 0,1 0 0,-1 0 0,1 0 0,0 0-1,0 0 1,0 0 0,0 0 0,1 1 0,-1-1 0,0 0 0,1 1 0,0-1 0,-1 0 0,1 1 0,0-1 0,0 1 0,1-1 0,-1 0-1,0 1 1,1-1 0,-1 0 0,1 1 0,0-1 0,0 0 0,0 0 0,0 1 0,0-1 0,0 0 0,1 0 0,-1 0 0,1-1 0,-1 1-1,1 0 1,0-1 0,0 1 0,0 0 0,0-1 0,3 2 0,4 1-84,1-1 1,0 0-1,-1 0 1,1-1-1,0-1 1,1 0-1,-1 0 1,0 0-1,0-2 1,0 1-1,0-1 1,0-1-1,0 0 1,0 0-1,15-6 1,-19 7 32,0-1 0,-1-1-1,1 1 1,-1-1 0,1 0 0,-1 0 0,0 0 0,0-1 0,0 0 0,-1 0 0,1 0 0,-1-1 0,0 1 0,0-1 0,-1 0 0,1 0 0,-1 0 0,0 0 0,-1-1 0,1 1 0,-1-1 0,0 0 0,0 0 0,-1 0 0,0 0 0,1-12 0,-6 14-87,-4 10 173,-6 9 79,12-11-33,0 0 0,0 0 0,0 1 0,1-1 0,-1 0 0,1 1 0,0-1 0,0 0 1,1 1-1,-1-1 0,1 1 0,0-1 0,0 1 0,1-1 0,1 8 0,-1-9-59,-1-1 0,1 1 1,0-1-1,1 0 0,-1 1 1,0-1-1,1 0 0,-1 0 0,1 0 1,0 0-1,0 0 0,-1-1 1,1 1-1,0 0 0,1-1 0,-1 0 1,0 1-1,0-1 0,1 0 1,-1 0-1,0 0 0,1 0 1,-1-1-1,1 1 0,-1-1 0,1 1 1,-1-1-1,4 0 0,4 0-22,-1 0-1,1 0 1,-1-1 0,1-1-1,-1 1 1,0-2-1,0 1 1,0-1 0,0 0-1,0-1 1,16-9-1,-12 4-39,-1 0-1,0 0 1,0-2-1,-1 1 1,0-1-1,18-25 0,-16 17-23,0-1 0,-1 0 0,-2-1 0,0 0 0,-1-1 0,-1 0 0,-1 0 0,-1-1 0,5-40 0,-10-3-397,-1 66 457,0 0 0,0 0 0,0 1-1,-1-1 1,1 0 0,0 0 0,0 1-1,-1-1 1,1 0 0,0 0 0,0 0-1,-1 1 1,1-1 0,0 0 0,-1 0-1,1 0 1,0 0 0,-1 0 0,1 0-1,0 0 1,-1 0 0,1 1 0,0-1-1,-1 0 1,1 0 0,0-1-1,-1 1 1,1 0 0,0 0 0,-1 0-1,1 0 1,0 0 0,-1 0 0,1 0-1,0 0 1,0-1 0,-1 1 0,1 0-1,0 0 1,-1 0 0,1-1 0,0 1-1,0 0 1,0 0 0,-1-1 0,1 1-1,0 0 1,0-1 0,0 1 0,-1 0-1,1 0 1,0-1 0,0 1 0,0 0-1,0-1 1,0 1 0,0 0 0,0-1-1,0 1 1,0 0 0,0-1-1,0 1 1,0 0 0,0-1 0,0 1-1,0 0 1,0-1 0,-15 22 56,6 1 29,1 1 0,0 0 0,2 1 0,0-1 0,2 1 1,1 0-1,-1 41 0,4-51-78,0 0 0,1 0 1,0 0-1,1 0 0,1 0 1,0-1-1,1 1 0,0-1 1,1 0-1,1 0 0,0 0 1,0-1-1,1 0 0,15 18 1,-20-27-47,1-1 0,-1 1 0,1 0 0,0-1 0,-1 0 0,1 0 0,0 0 0,0 0 1,1 0-1,5 2 0,-8-4 31,-1 0 0,1 0 1,-1 0-1,1 0 0,-1 0 1,1 0-1,-1 0 1,1 0-1,0 0 0,-1 0 1,1 0-1,-1-1 0,1 1 1,-1 0-1,1 0 0,-1 0 1,1-1-1,-1 1 0,1 0 1,-1-1-1,1 1 0,-1 0 1,0-1-1,1 1 0,0-1 1,4-22 44,-6 13-183,-1 1 0,0 0 0,0 0 0,-1 0 0,0 0 0,0 1 0,-1-1 0,0 1 0,-1 0 0,0 0-1,0 0 1,0 1 0,-12-12 0,-6-6-1164,-2 1-1,-35-27 1,-13 0 944,66 47 920,0 1 0,0 0 0,0 0 0,-1 0 0,-9-1 0,69 26 2261,-19-13-2632,0-1 0,49 4 0,17-7-5207,-98-5 4821,-1 0-1,1 0 1,-1 0-1,1 1 1,-1-1-1,1 0 1,0 0-1,-1 0 1,1 0-1,-1 0 1,1 0-1,0 0 1,-1 0-1,1 0 1,-1 0-1,1-1 0,-1 1 1,1 0-1,-1 0 1,1-1-1,-1 1 1,1 0-1,-1 0 1,1-1-1,-1 1 1,1 0-1,-1-1 1,1 1-1,-1-1 1,0 1-1,1-1 1,-1 1-1,0-1 1,1 1-1,-1-1 1,0 1-1,0-1 0,1 1 1,-1-1-1,0 1 1,0-1-1,0 0 1,0 1-1,0-1 1,0 1-1,0-1 1,0 0-1,0-17-9152</inkml:trace>
</inkml:ink>
</file>

<file path=ppt/ink/ink7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5.546"/>
    </inkml:context>
    <inkml:brush xml:id="br0">
      <inkml:brushProperty name="width" value="0.025" units="cm"/>
      <inkml:brushProperty name="height" value="0.025" units="cm"/>
    </inkml:brush>
  </inkml:definitions>
  <inkml:trace contextRef="#ctx0" brushRef="#br0">1 0 19763,'0'0'9192</inkml:trace>
</inkml:ink>
</file>

<file path=ppt/ink/ink7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6.223"/>
    </inkml:context>
    <inkml:brush xml:id="br0">
      <inkml:brushProperty name="width" value="0.025" units="cm"/>
      <inkml:brushProperty name="height" value="0.025" units="cm"/>
    </inkml:brush>
  </inkml:definitions>
  <inkml:trace contextRef="#ctx0" brushRef="#br0">774 49 12172,'0'0'795,"-14"-9"128,8 4-834,-1 1 0,0-1 0,0 1 0,0 1 0,-1-1 0,1 1 0,-1 0 0,0 1-1,0 0 1,0 0 0,0 1 0,0 0 0,0 0 0,0 1 0,-1 0 0,1 1 0,0-1-1,0 2 1,-11 2 0,2 3 45,0 1-1,1 0 1,0 1-1,1 1 1,0 1-1,1 0 1,-20 19-1,-2 6 497,-46 62 0,36-37-245,3 2 0,3 2 0,3 2 0,-46 113 0,65-133-304,2 1 0,3 0 0,1 1 0,3 0 0,2 1-1,2 0 1,2 0 0,4 52 0,0-86-79,1 1 1,1-1-1,0 0 0,1 1 1,1-2-1,0 1 0,1 0 0,1-1 1,13 21-1,-14-27 14,1 1 1,0-1-1,1 0 0,0-1 0,1 0 1,-1 0-1,1-1 0,1 0 0,0-1 1,0 0-1,0 0 0,0-1 0,1-1 1,14 5-1,1-2 152,1-2 1,0 0-1,0-2 1,1-1-1,-1-1 1,0-1-1,1-2 1,-1 0-1,0-2 1,0-1-1,-1-1 1,1-2-1,28-11 1,-8-1 320,-1-1 0,0-3 0,-2-1 0,-1-3-1,-2-1 1,45-40 0,-44 31-134,-3-1 0,-1-2-1,-2-1 1,-2-2 0,-2-1-1,32-60 1,-44 65-138,-1 0 0,-2-1 0,-2-1 0,-2 0 0,-1-1 0,-3-1 0,-1 0 0,2-54 0,-9 79-244,-1 0-1,-1 1 0,-1-1 0,0 0 0,-2 1 0,0-1 1,-1 1-1,0 0 0,-2 0 0,0 1 0,-12-20 0,14 28-188,-1 0 0,0 1 0,0 0 0,-1 0 0,0 0 0,-1 1 0,1 0 0,-1 0 0,-1 1 0,1 0 0,-1 1 0,0 0 0,-1 0-1,1 1 1,-1 0 0,0 1 0,0 0 0,0 0 0,0 1 0,0 0 0,-18 0 0,20 2-113,0 0-1,0 1 1,0 0 0,0 0-1,0 0 1,0 1 0,1 1 0,-1-1-1,1 1 1,-1 0 0,1 1-1,0 0 1,0 0 0,1 1-1,-1-1 1,1 1 0,0 1 0,-6 5-1,7-5-493,0 0-1,1 1 1,-1-1-1,1 1 1,1 0 0,-1 0-1,1 0 1,0 1-1,1-1 1,0 1-1,-3 13 1,3 16-6683</inkml:trace>
</inkml:ink>
</file>

<file path=ppt/ink/ink7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6.597"/>
    </inkml:context>
    <inkml:brush xml:id="br0">
      <inkml:brushProperty name="width" value="0.025" units="cm"/>
      <inkml:brushProperty name="height" value="0.025" units="cm"/>
    </inkml:brush>
  </inkml:definitions>
  <inkml:trace contextRef="#ctx0" brushRef="#br0">1 279 15310,'0'0'6567,"70"-1"-5126,-17-18-352,12-6-32,10-8-576,3-2-353,2-4-128,-8 4-96,-10 6-993,-12 2-1410,-16 6-480,-14 6-3715</inkml:trace>
</inkml:ink>
</file>

<file path=ppt/ink/ink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
    </inkml:context>
    <inkml:brush xml:id="br0">
      <inkml:brushProperty name="width" value="0.025" units="cm"/>
      <inkml:brushProperty name="height" value="0.025" units="cm"/>
    </inkml:brush>
  </inkml:definitions>
  <inkml:trace contextRef="#ctx0" brushRef="#br0">23 1 5958,'0'0'18091,"3"10"-17461,0 4-454,0 0-1,-1 1 0,-1 0 0,0-1 1,-2 27-1,-14 89 278,3-32-345,10-71-154,-2 5-252,2 0 0,5 60 0,-3-91 244,-1-1 1,1 1 0,0-1-1,0 0 1,0 1-1,0-1 1,0 1-1,0-1 1,0 0-1,0 1 1,1-1-1,-1 0 1,0 1-1,0-1 1,0 0-1,0 1 1,0-1-1,1 0 1,-1 1-1,0-1 1,0 0-1,1 1 1,-1-1-1,0 0 1,0 1-1,1-1 1,-1 0-1,0 0 1,1 0-1,-1 1 1,0-1-1,1 0 1,-1 0-1,0 0 1,1 0-1,-1 0 1,0 0-1,1 1 1,-1-1 0,1 0-1,-1 0 1,0 0-1,1 0 1,-1 0-1,0 0 1,1-1-1,-1 1 1,1 0-1,-1 0 1,0 0-1,1 0 1,-1 0-1,1-1 1,14-15-3097,-6-15-1387,-3-11-2393</inkml:trace>
</inkml:ink>
</file>

<file path=ppt/ink/ink7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6.927"/>
    </inkml:context>
    <inkml:brush xml:id="br0">
      <inkml:brushProperty name="width" value="0.025" units="cm"/>
      <inkml:brushProperty name="height" value="0.025" units="cm"/>
    </inkml:brush>
  </inkml:definitions>
  <inkml:trace contextRef="#ctx0" brushRef="#br0">375 1 13869,'0'0'9118,"-6"11"-8691,-21 33 289,-3-1 1,-1-2-1,-2-1 0,-70 65 1,-15 18 1072,93-90-1595,25-32-205,0-1 1,0 1 0,0 0 0,-1-1 0,1 1 0,0-1 0,0 1 0,0-1-1,0 1 1,0 0 0,0-1 0,0 1 0,0-1 0,0 1 0,0 0-1,0-1 1,0 1 0,0-1 0,1 1 0,-1-1 0,0 1 0,0 0-1,1-1 1,-1 1 0,0-1 0,1 0 0,-1 1 0,0-1 0,1 1-1,-1-1 1,1 1 0,-1-1 0,1 0 0,-1 1 0,1-1 0,-1 0 0,1 0-1,-1 1 1,1-1 0,-1 0 0,1 0 0,0 0 0,-1 1 0,1-1-1,-1 0 1,1 0 0,-1 0 0,1 0 0,0 0 0,-1 0 0,1-1-1,-1 1 1,1 0 0,0 0 0,0-1 0,103 0-2747,202-30-1,-256 22-1891,-1-4-3765</inkml:trace>
</inkml:ink>
</file>

<file path=ppt/ink/ink7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7.568"/>
    </inkml:context>
    <inkml:brush xml:id="br0">
      <inkml:brushProperty name="width" value="0.025" units="cm"/>
      <inkml:brushProperty name="height" value="0.025" units="cm"/>
    </inkml:brush>
  </inkml:definitions>
  <inkml:trace contextRef="#ctx0" brushRef="#br0">15 0 11563,'0'0'10314,"16"64"-8457,-16-18-511,-1 7-481,-9 1-641,2-1-160,1-8-1089,3-7-1217,3-11-545,1-11 161</inkml:trace>
</inkml:ink>
</file>

<file path=ppt/ink/ink7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7.913"/>
    </inkml:context>
    <inkml:brush xml:id="br0">
      <inkml:brushProperty name="width" value="0.025" units="cm"/>
      <inkml:brushProperty name="height" value="0.025" units="cm"/>
    </inkml:brush>
  </inkml:definitions>
  <inkml:trace contextRef="#ctx0" brushRef="#br0">5 222 9897,'-1'-15'3203,"0"6"-2900,0-2 508,0-1 0,0 0 0,1 0 0,3-19 0,-2 26-549,0 0 1,0 0 0,1 0 0,0 0-1,0 0 1,0 0 0,1 1 0,-1-1 0,1 1-1,0 0 1,0 0 0,1 0 0,-1 0-1,1 1 1,0-1 0,5-3 0,1 1-10,0 1 0,1-1-1,-1 2 1,1 0 0,0 0 0,0 1 0,0 0 0,0 1 0,1 0 0,-1 1 0,0 0 0,1 1-1,-1 0 1,1 1 0,-1 0 0,18 5 0,-24-6-226,1 2-1,-1-1 1,1 1-1,-1 0 0,0 0 1,1 0-1,-1 1 1,0 0-1,0 0 1,-1 0-1,1 1 1,-1-1-1,1 1 1,-1 0-1,-1 0 1,1 1-1,0-1 1,-1 1-1,0 0 1,0 0-1,0 0 1,-1 0-1,0 0 1,0 1-1,0-1 1,-1 1-1,1-1 1,-1 1-1,0 0 1,-1-1-1,0 1 1,0 0-1,0 0 1,-1 6-1,-1-4 180,-1 0 1,1 0-1,-1-1 0,0 1 0,-1-1 0,0 0 1,0 0-1,-1 0 0,1 0 0,-10 9 1,8-10 2,1 0 1,1 0-1,-1 0 1,1 1-1,0-1 1,0 1 0,1 1-1,0-1 1,0 0-1,0 1 1,0 7-1,3-13-210,0-1 1,0 0-1,1 1 0,-1-1 1,0 0-1,1 0 0,0 1 1,-1-1-1,1 0 0,0 0 0,-1 0 1,1 0-1,0 0 0,0 0 1,0 0-1,0 0 0,0 0 0,0 0 1,0 0-1,0 0 0,0-1 1,1 1-1,-1-1 0,0 1 0,0-1 1,1 1-1,-1-1 0,0 1 1,1-1-1,-1 0 0,0 0 0,1 0 1,1 0-1,57 3-1373,-51-3 765,7 0-261,-2 0-1287,-1 0 0,1-1 1,0 0-1,22-5 0,-8-4-5226</inkml:trace>
</inkml:ink>
</file>

<file path=ppt/ink/ink7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8.261"/>
    </inkml:context>
    <inkml:brush xml:id="br0">
      <inkml:brushProperty name="width" value="0.025" units="cm"/>
      <inkml:brushProperty name="height" value="0.025" units="cm"/>
    </inkml:brush>
  </inkml:definitions>
  <inkml:trace contextRef="#ctx0" brushRef="#br0">19 105 14382,'0'0'11840,"11"1"-11637,-2-1-169,0 0 0,0 0-1,0-1 1,0 0 0,-1 0 0,18-6 0,-23 6 0,0 0 0,-1 0 0,1 0 0,0-1 1,0 1-1,-1-1 0,1 0 0,-1 0 0,1 0 0,-1 0 1,0 0-1,0 0 0,0-1 0,0 1 0,0-1 0,-1 1 1,1-1-1,-1 0 0,0 0 0,1 1 0,-1-1 1,-1 0-1,1 0 0,0 0 0,-1 0 0,1-1 0,-1 1 1,0-4-1,0 6 2,0 0 0,0 0 1,0 0-1,0 0 0,0 0 0,0 1 0,-1-1 1,1 0-1,0 0 0,0 0 0,-1 0 1,1 0-1,-1 0 0,1 1 0,-1-1 1,1 0-1,-1 0 0,1 1 0,-1-1 0,0 0 1,1 1-1,-1-1 0,0 0 0,0 1 1,1-1-1,-1 1 0,-1-1 0,-1 0-7,1 1 0,0-1 0,-1 1-1,1 0 1,0-1 0,-1 1 0,1 0 0,-1 1-1,1-1 1,-5 1 0,2 0-22,-1 1 0,1-1 0,0 1 0,0 0-1,0 0 1,0 1 0,0 0 0,-9 6 0,7-1 16,0 0-1,1 0 1,0 0 0,1 1-1,0 0 1,0 0-1,1 1 1,-6 15-1,9-23-47,1 0-1,-1 1 0,0-1 1,1 0-1,-1 0 0,1 1 1,0-1-1,0 1 0,0-1 1,0 0-1,0 1 0,0-1 1,1 0-1,-1 1 0,1-1 0,0 0 1,-1 0-1,1 0 0,0 1 1,0-1-1,1 0 0,-1 0 1,0 0-1,1-1 0,-1 1 1,1 0-1,-1 0 0,1-1 1,0 1-1,0-1 0,0 1 0,0-1 1,0 0-1,0 0 0,0 0 1,0 0-1,0 0 0,1-1 1,-1 1-1,0 0 0,5-1 1,3 2-999,0-1 1,1 0-1,-1-1 1,13-1-1,19-7-5816,-3-6-3864</inkml:trace>
</inkml:ink>
</file>

<file path=ppt/ink/ink7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8.635"/>
    </inkml:context>
    <inkml:brush xml:id="br0">
      <inkml:brushProperty name="width" value="0.025" units="cm"/>
      <inkml:brushProperty name="height" value="0.025" units="cm"/>
    </inkml:brush>
  </inkml:definitions>
  <inkml:trace contextRef="#ctx0" brushRef="#br0">177 16 16912,'-11'4'2456,"-10"2"-816,2 1 0,-29 14 0,42-18-1292,0 0 0,1 0 0,-1 0 0,1 1 1,0 0-1,0 0 0,0 0 0,1 1 0,-1-1 1,1 1-1,0 0 0,1 0 0,-1 1 0,-5 10 1,9-15-323,0-1-1,-1 1 1,1 0 0,0 0 0,0 0 0,0-1 0,0 1 0,0 0 0,0 0 0,0 0 0,0-1 0,0 1 0,0 0 0,0 0 0,0 0 0,0 0 0,1-1-1,-1 1 1,0 0 0,1 0 0,-1-1 0,1 1 0,-1 0 0,1-1 0,-1 1 0,1 0 0,-1-1 0,1 1 0,0 0 0,28 8 169,-18-9-201,0 0 0,0-1 1,20-3-1,-19 1-208,-1-1 0,1-1-1,-1 0 1,1-1 0,-1 0 0,-1 0 0,1-1 0,-1-1 0,-1 0 0,1 0-1,-1-1 1,-1 0 0,0 0 0,0-1 0,0 0 0,-2 0 0,12-22 0,-24 45-39,1-1 0,0 1 1,1 0-1,1 1 1,0-1-1,1 1 1,0-1-1,1 1 1,2 24-1,-1-36-51,1-1 0,0 1 0,0 0 0,0-1 0,0 1 0,0-1-1,0 0 1,1 1 0,-1-1 0,0 0 0,1 0 0,-1 0-1,1 0 1,-1 0 0,1 0 0,0 0 0,-1 0 0,1-1 0,0 1-1,-1-1 1,1 1 0,0-1 0,0 0 0,0 1 0,-1-1 0,1 0-1,0 0 1,0 0 0,0-1 0,-1 1 0,1 0 0,0-1-1,0 1 1,-1-1 0,1 0 0,0 1 0,-1-1 0,3-1 0,17-16-5350</inkml:trace>
</inkml:ink>
</file>

<file path=ppt/ink/ink7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8.977"/>
    </inkml:context>
    <inkml:brush xml:id="br0">
      <inkml:brushProperty name="width" value="0.025" units="cm"/>
      <inkml:brushProperty name="height" value="0.025" units="cm"/>
    </inkml:brush>
  </inkml:definitions>
  <inkml:trace contextRef="#ctx0" brushRef="#br0">45 1 6887,'0'0'13196,"-21"54"-12139,9-13 96,4 5 417,4 2 287,4-3-287,0-5-641,13-7-353,6-6-320,1-9-159,0-8-514,-4-9-1889,-3-1-2883,-5-9-6950</inkml:trace>
</inkml:ink>
</file>

<file path=ppt/ink/ink7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9.351"/>
    </inkml:context>
    <inkml:brush xml:id="br0">
      <inkml:brushProperty name="width" value="0.025" units="cm"/>
      <inkml:brushProperty name="height" value="0.025" units="cm"/>
    </inkml:brush>
  </inkml:definitions>
  <inkml:trace contextRef="#ctx0" brushRef="#br0">0 0 16656,'0'0'8360,"46"70"-6919,-40-38-128,0 6-544,-1-1-289,-1 2-255,4-6-129,-1-6-64,4-9-705,2-6-1056,5-10-738,7-2-1441,0-15-1409,4-11-4420</inkml:trace>
</inkml:ink>
</file>

<file path=ppt/ink/ink7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29.692"/>
    </inkml:context>
    <inkml:brush xml:id="br0">
      <inkml:brushProperty name="width" value="0.025" units="cm"/>
      <inkml:brushProperty name="height" value="0.025" units="cm"/>
    </inkml:brush>
  </inkml:definitions>
  <inkml:trace contextRef="#ctx0" brushRef="#br0">142 41 15599,'0'0'3000,"-12"9"-571,-5 3-1395,1 1 1,-28 29-1,38-36-615,1 1 0,0-1-1,0 1 1,0 0 0,1 1 0,0-1-1,1 1 1,-1-1 0,2 1-1,-1 0 1,1 0 0,-2 12 0,4-19-384,0 0 1,-1 1 0,1-1 0,0 0 0,1 1 0,-1-1-1,0 0 1,0 1 0,0-1 0,1 0 0,-1 0 0,1 1-1,-1-1 1,1 0 0,-1 0 0,1 1 0,0-1 0,0 0-1,-1 0 1,1 0 0,0 0 0,0 0 0,0 0 0,0 0-1,2 0 1,0 1-1,-1-1 0,1 0 0,0 0 0,0 0 0,0-1 0,0 1-1,0 0 1,0-1 0,0 0 0,0 0 0,3 0 0,2-1-2,0 0-1,-1 0 1,1 0 0,0-1-1,-1 0 1,0-1 0,1 0-1,9-5 1,-11 3-24,1-1 1,-1 1 0,0-1-1,0-1 1,-1 1 0,0-1-1,0 0 1,-1 0-1,1 0 1,-2-1 0,1 0-1,-1 1 1,0-1-1,-1 0 1,0-1 0,0 1-1,0 0 1,-1 0-1,-1-1 1,1 1 0,-1-1-1,-1 1 1,0-1 0,-2-12-1,2 18-82,0 1 1,0-1-1,0 1 0,0 0 1,-1-1-1,1 1 0,-1 0 1,1 0-1,-1 0 0,0 0 0,1 0 1,-1 1-1,0-1 0,0 0 1,0 1-1,-1 0 0,1-1 1,0 1-1,-4-2 0,5 3-28,0 0 1,-1-1-1,1 1 0,0 0 1,0 0-1,0 0 0,0-1 1,0 1-1,0 0 0,0 1 1,-1-1-1,1 0 0,0 0 0,0 0 1,0 1-1,0-1 0,0 0 1,0 1-1,0-1 0,0 1 1,0-1-1,0 1 0,0 0 1,0-1-1,0 1 0,1 0 0,-1 0 1,0 0-1,0 0 0,1-1 1,-1 1-1,0 0 0,1 0 1,-1 0-1,1 0 0,0 0 1,-1 0-1,1 1 0,0-1 0,-1 0 1,1 0-1,0 0 0,0 0 1,0 0-1,0 2 0,-1 2-573,1 0-1,0 1 0,-1-1 1,2 0-1,-1 0 0,1 1 1,-1-1-1,4 10 0,-2-12-106,-1 0 1,0 1-1,1-2 0,0 1 0,0 0 1,0 0-1,0 0 0,0-1 0,4 4 1,13 9-8088</inkml:trace>
</inkml:ink>
</file>

<file path=ppt/ink/ink7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30.053"/>
    </inkml:context>
    <inkml:brush xml:id="br0">
      <inkml:brushProperty name="width" value="0.025" units="cm"/>
      <inkml:brushProperty name="height" value="0.025" units="cm"/>
    </inkml:brush>
  </inkml:definitions>
  <inkml:trace contextRef="#ctx0" brushRef="#br0">99 0 13549,'0'0'6139,"-9"3"-4094,4-1-1779,0 0 0,0 0 0,1 0 1,-1 1-1,1 0 0,-1 0 0,1 0 1,0 0-1,0 1 0,0-1 0,1 1 1,-1 0-1,1 0 0,0 0 0,0 1 1,0-1-1,1 1 0,-1-1 0,1 1 1,1 0-1,-1 0 0,0 0 0,0 9 1,0-6-14,0 0 1,1 0 0,-1 0-1,2 0 1,-1 0 0,2 0-1,-1 1 1,1-1 0,0 0-1,0 0 1,3 8 0,-3-13-242,0 0-1,1 0 1,-1-1 0,0 1 0,1-1-1,0 1 1,-1-1 0,1 1 0,0-1 0,0 0-1,0 0 1,1 0 0,-1 0 0,0 0-1,1 0 1,-1-1 0,1 1 0,0-1-1,-1 0 1,1 0 0,0 0 0,0 0 0,0 0-1,0-1 1,0 1 0,0-1 0,0 0-1,0 0 1,0 0 0,0 0 0,0 0-1,4-2 1,-4 2-51,0-1-1,0 0 0,0 0 1,0 0-1,-1-1 1,1 1-1,-1-1 0,1 0 1,-1 1-1,1-1 0,-1 0 1,0 0-1,0-1 1,3-3-1,30-47-464,-28 42 444,-7 48 321,-7 8 161,4-33-318,0 0 1,1 0-1,1 0 1,0 1-1,1-1 0,0 0 1,1 0-1,2 13 1,-3-24-153,1 0 0,-1 0 0,1 0 0,-1 0 1,0 0-1,1 0 0,0 0 0,-1 0 0,1 0 1,-1-1-1,1 1 0,0 0 0,0 0 1,0 0-1,-1-1 0,1 1 0,0-1 0,0 1 1,0 0-1,0-1 0,0 1 0,0-1 0,0 0 1,0 1-1,0-1 0,0 0 0,0 0 0,0 0 1,1 0-1,-1 0 0,0 0 0,0 0 0,0 0 1,0 0-1,0 0 0,0 0 0,0-1 0,0 1 1,0-1-1,0 1 0,2-1 0,0-1-753,1 0 0,-1 1 0,0-1-1,1 0 1,-1-1 0,0 1 0,-1-1-1,1 1 1,0-1 0,3-4 0,6-15-5728</inkml:trace>
</inkml:ink>
</file>

<file path=ppt/ink/ink7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3:30.395"/>
    </inkml:context>
    <inkml:brush xml:id="br0">
      <inkml:brushProperty name="width" value="0.025" units="cm"/>
      <inkml:brushProperty name="height" value="0.025" units="cm"/>
    </inkml:brush>
  </inkml:definitions>
  <inkml:trace contextRef="#ctx0" brushRef="#br0">40 1 15407,'0'0'14146,"-6"8"-12651,4-5-1376,-3 2 38,1 1 0,0 0 0,0 0 0,1 0-1,0 1 1,-3 7 0,6-13-143,-1 1-1,1-1 0,-1 1 0,1 0 0,0-1 1,0 1-1,-1 0 0,1 0 0,1-1 0,-1 1 1,0 0-1,0-1 0,1 1 0,-1 0 0,1-1 1,-1 1-1,1-1 0,-1 1 0,1-1 0,0 1 1,0-1-1,0 1 0,0-1 0,0 0 0,0 1 1,0-1-1,1 0 0,-1 0 0,0 0 0,1 0 1,-1 0-1,1 0 0,-1 0 0,1-1 0,-1 1 1,1 0-1,2 0 0,1 1-41,0-1 1,0 0-1,0 1 0,0-2 1,1 1-1,-1-1 0,0 1 1,0-1-1,0-1 0,0 1 1,1-1-1,-1 0 0,0 0 1,0 0-1,0-1 0,0 0 1,-1 0-1,10-5 0,-1-1-80,0-2-1,0 0 1,-1-1 0,19-20-1,-31 31 108,0 0-1,0-1 0,0 1 1,0 0-1,0-1 0,1 1 1,-1 0-1,0 0 1,0-1-1,1 1 0,-1 0 1,0 0-1,0-1 0,1 1 1,-1 0-1,0 0 0,0 0 1,1-1-1,-1 1 0,0 0 1,1 0-1,-1 0 1,0 0-1,1 0 0,-1 0 1,0 0-1,1 0 0,-1 0 1,0 0-1,1 0 0,-1 0 1,0 0-1,1 0 0,-1 0 1,0 0-1,1 0 1,-1 0-1,0 0 0,1 0 1,-1 1-1,0-1 0,0 0 1,1 0-1,-1 0 0,0 1 1,0-1-1,1 0 0,-1 0 1,0 1-1,0-1 1,1 0-1,-1 0 0,0 1 1,6 25 405,-6-23-334,1 1 1,-1-1-1,1 0 1,0 0-1,0 0 1,0 0 0,0 0-1,3 5 1,-1-6-48,0 1 1,0-1 0,1 0 0,-1-1-1,1 1 1,0-1 0,-1 1 0,1-1-1,0 0 1,0 0 0,0-1 0,0 1-1,-1-1 1,6 0 0,57-4-4213,-52 0-1465,-4-4-4248</inkml:trace>
</inkml:ink>
</file>

<file path=ppt/ink/ink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344"/>
    </inkml:context>
    <inkml:brush xml:id="br0">
      <inkml:brushProperty name="width" value="0.025" units="cm"/>
      <inkml:brushProperty name="height" value="0.025" units="cm"/>
    </inkml:brush>
  </inkml:definitions>
  <inkml:trace contextRef="#ctx0" brushRef="#br0">30 119 9353,'-16'-48'2434,"6"11"513,7 15 64,3 11-1057,3 11-609,18 0-833,11 0 321,10 6-320,6 3-65,4-1-64,4-2-223,-6-4-97,-8 0-64,-12 2-801,-15 1-1473,-11 0-1506,-4 4-2754</inkml:trace>
  <inkml:trace contextRef="#ctx0" brushRef="#br0" timeOffset="1">86 295 15503,'0'0'9000,"56"28"-7751,-15-40-576,7-4-577,-1 1-512,0-1-2115,-13 5-3170,-13 7-8264</inkml:trace>
</inkml:ink>
</file>

<file path=ppt/ink/ink7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10.544"/>
    </inkml:context>
    <inkml:brush xml:id="br0">
      <inkml:brushProperty name="width" value="0.025" units="cm"/>
      <inkml:brushProperty name="height" value="0.025" units="cm"/>
    </inkml:brush>
  </inkml:definitions>
  <inkml:trace contextRef="#ctx0" brushRef="#br0">1 0 10282,'0'0'9833,"79"3"-9160,-39-3 31,7 0-159,2 0-385,1 4-96,-2 3-64,-7 1-128,-6 2-609,-10-1-704,-7 0-481,-10-1-1441,-8-4-2018</inkml:trace>
</inkml:ink>
</file>

<file path=ppt/ink/ink7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10.898"/>
    </inkml:context>
    <inkml:brush xml:id="br0">
      <inkml:brushProperty name="width" value="0.025" units="cm"/>
      <inkml:brushProperty name="height" value="0.025" units="cm"/>
    </inkml:brush>
  </inkml:definitions>
  <inkml:trace contextRef="#ctx0" brushRef="#br0">0 0 13581,'0'0'10185,"58"7"-9640,-4-7-417,6-2-64,-1 2-160,-3 0-1345,-6 0-1346,-8 0-672,-12 0-2403</inkml:trace>
</inkml:ink>
</file>

<file path=ppt/ink/ink7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11.230"/>
    </inkml:context>
    <inkml:brush xml:id="br0">
      <inkml:brushProperty name="width" value="0.025" units="cm"/>
      <inkml:brushProperty name="height" value="0.025" units="cm"/>
    </inkml:brush>
  </inkml:definitions>
  <inkml:trace contextRef="#ctx0" brushRef="#br0">111 1 15535,'0'0'4003,"11"5"-3020,-4-2-805,0 1 1,0-1 0,0 1 0,0 1-1,0-1 1,-1 1 0,0 0-1,0 1 1,0 0 0,-1 0 0,0 0-1,0 0 1,0 1 0,-1-1-1,0 1 1,0 0 0,-1 1 0,0-1-1,0 1 1,3 13 0,-6-11 4,0-1 0,0 1 0,0 0 0,-1-1 0,-1 1 0,1-1-1,-2 1 1,1-1 0,-1 0 0,-1 0 0,0 0 0,0 0 0,-1-1 0,1 0 0,-2 0 0,-9 12 0,0-2-269,-1-2 0,-1 1 0,-1-2 0,0 0 0,-36 22 0,30-26-3704,5-9-3337</inkml:trace>
</inkml:ink>
</file>

<file path=ppt/ink/ink7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35.076"/>
    </inkml:context>
    <inkml:brush xml:id="br0">
      <inkml:brushProperty name="width" value="0.025" units="cm"/>
      <inkml:brushProperty name="height" value="0.025" units="cm"/>
    </inkml:brush>
  </inkml:definitions>
  <inkml:trace contextRef="#ctx0" brushRef="#br0">114 49 14029,'0'0'7074,"5"-8"-3973,14-25-586,-14 25-583,-8 46 332,-7-4-1999,-1 0 0,-1-1 0,-25 47 0,21-47-67,1 0 0,2 1 0,-10 38 0,22-71-198,1 0 0,0-1 0,0 1 0,-1 0 0,1 0 0,0-1 0,0 1 0,0 0 0,0 0 0,0-1 0,0 1 0,0 0 0,0 0 0,0-1 0,0 1 0,1 0 0,-1 0 0,0-1 0,0 1 0,1 0 0,-1-1 0,0 1 0,1 0 0,-1-1 0,1 1 0,-1-1 0,1 1 0,-1 0 0,1-1 0,-1 1 0,1-1 0,-1 0 0,1 1 0,0-1 0,0 1 0,2 0 0,0-1 0,-1 0 0,1 0 0,-1 0 0,1 0 0,-1 0 0,1 0 0,0-1 0,-1 1 0,5-2 0,60-28 0,-4-6-23,-1-3 0,64-55 0,-146 93-24667</inkml:trace>
</inkml:ink>
</file>

<file path=ppt/ink/ink7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35.434"/>
    </inkml:context>
    <inkml:brush xml:id="br0">
      <inkml:brushProperty name="width" value="0.025" units="cm"/>
      <inkml:brushProperty name="height" value="0.025" units="cm"/>
    </inkml:brush>
  </inkml:definitions>
  <inkml:trace contextRef="#ctx0" brushRef="#br0">1 0 12716,'0'0'16784,"32"64"-15247,-21-45-480,-3 1-704,5 5-225,-4 1-128,2 2-1153,0-3-2307,0-5-3714,3-4-7752</inkml:trace>
</inkml:ink>
</file>

<file path=ppt/ink/ink7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36.155"/>
    </inkml:context>
    <inkml:brush xml:id="br0">
      <inkml:brushProperty name="width" value="0.025" units="cm"/>
      <inkml:brushProperty name="height" value="0.025" units="cm"/>
    </inkml:brush>
  </inkml:definitions>
  <inkml:trace contextRef="#ctx0" brushRef="#br0">0 1 10570,'0'0'18097,"4"5"-16698,0-2-1315,0 1 0,-1-1 1,1-1-1,0 1 0,1 0 0,-1-1 1,0 0-1,1 0 0,-1 0 0,1-1 1,-1 0-1,1 1 0,0-2 0,0 1 1,7 0-1,92-1 1084,-60-2-983,143-9-185,11 0 0,-165 11 0,1 2 0,-1 1 0,63 15 0,-48-6 0,0-3 0,1-2 0,-1-2 0,1-2 0,1-2 0,67-8 0,-116 7-47,-1 0-1,0 0 1,0 0-1,0 0 1,0 0 0,0 0-1,0 0 1,0 0 0,1 0-1,-1 0 1,0-1-1,0 1 1,0 0 0,0 0-1,0 0 1,0 0 0,0 0-1,0-1 1,0 1-1,0 0 1,0 0 0,0 0-1,0 0 1,0 0-1,0-1 1,0 1 0,0 0-1,0 0 1,0 0 0,0 0-1,0 0 1,0 0-1,0-1 1,0 1 0,0 0-1,0 0 1,0 0 0,0 0-1,0 0 1,0-1-1,0 1 1,-1 0 0,1 0-1,0 0 1,0 0-1,0 0 1,0 0 0,0 0-1,0 0 1,0 0 0,-1 0-1,1-1 1,0 1-1,0 0 1,0 0 0,0 0-1,-9-8-8207,-6-8-13332</inkml:trace>
</inkml:ink>
</file>

<file path=ppt/ink/ink7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37.253"/>
    </inkml:context>
    <inkml:brush xml:id="br0">
      <inkml:brushProperty name="width" value="0.025" units="cm"/>
      <inkml:brushProperty name="height" value="0.025" units="cm"/>
    </inkml:brush>
  </inkml:definitions>
  <inkml:trace contextRef="#ctx0" brushRef="#br0">1 59 12876,'0'0'6593,"7"-9"-3326,-1-1-2318,-4 7-602,0-1-1,0 1 1,0 0 0,1-1-1,-1 1 1,1 0 0,0 0-1,0 1 1,0-1 0,0 1-1,7-5 1,-10 8-213,1-1 0,0 0 0,-1 1-1,1-1 1,0 0 0,-1 1 0,1-1 0,-1 1 0,1-1 0,-1 1-1,1 0 1,-1-1 0,1 1 0,-1-1 0,0 1 0,1 0 0,-1-1 0,0 1-1,1 0 1,-1-1 0,0 1 0,0 0 0,0 0 0,0-1 0,0 1-1,1 0 1,-2 0 0,1-1 0,0 1 0,0 0 0,0 0 0,0-1-1,-1 2 1,2 38-154,-1-35 299,0 5-261,-1 0-7,1-1 0,1 1 0,-1-1 0,2 0 0,-1 0 0,5 15 0,-6-23-10,1 1-1,0-1 1,0 1 0,0-1 0,0 1-1,0-1 1,0 1 0,0-1 0,0 0 0,0 0-1,1 0 1,-1 1 0,0-1 0,1 0-1,-1-1 1,1 1 0,1 1 0,0-1-1,0-1 0,-1 1 0,1-1 1,0 0-1,0 0 0,0 0 0,-1 0 1,1 0-1,0-1 0,0 1 0,0-1 0,-1 0 1,6-1-1,6-6 0,0 0 0,-1-1 0,0-1 0,0 0 0,-1 0 0,-1-1 0,1-1 0,17-24 0,-7 11 0,-22 25 0,0 0 0,0 0 0,0 0 0,0-1 0,0 1 0,0 0 0,0 0 0,0 0 0,0 0 0,1 0 0,-1 0 0,0 0 0,0 0 0,0 0 0,0 0 0,0 0 0,0 0 0,0 0 0,1 0 0,-1 0 0,0 0 0,0 0 0,0 0 0,0 0 0,0 0 0,0 0 0,0 0 0,1 0 0,-1 0 0,0 0 0,0 0 0,0 0 0,0 0 0,0 0 0,0 0 0,0 0 0,0 1 0,1-1 0,-1 0 0,0 0 0,0 0 0,0 0 0,0 0 0,0 0 0,0 0 0,0 0 0,0 0 0,0 1 0,0-1 0,0 0 0,0 0 0,0 0 0,0 0 0,0 0 0,0 0 0,0 1 0,0-1 0,0 0 0,0 0 0,0 0 0,0 0 0,2 16 0,-1 24 0,-1-34 0,0-5 0,0-1 0,1 0 0,-1 1 0,1-1 0,-1 0 0,1 1 0,-1-1 0,0 0 0,1 0 0,-1 1 0,1-1 0,0 0 0,-1 0 0,1 0 0,-1 0 0,1 0 0,-1 1 0,1-1 0,-1 0 0,1 0 0,-1-1 0,1 1 0,-1 0 0,1 0 0,-1 0 0,1 0 0,0 0 0,-1 0 0,1-1 0,-1 1 0,0 0 0,1-1 0,-1 1 0,1-1 0,20-7 0,32-34 0,-10 5 0,-30 34-7698</inkml:trace>
</inkml:ink>
</file>

<file path=ppt/ink/ink7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37.708"/>
    </inkml:context>
    <inkml:brush xml:id="br0">
      <inkml:brushProperty name="width" value="0.025" units="cm"/>
      <inkml:brushProperty name="height" value="0.025" units="cm"/>
    </inkml:brush>
  </inkml:definitions>
  <inkml:trace contextRef="#ctx0" brushRef="#br0">0 65 13164,'0'0'11334,"11"-1"-8713,47-5-1015,80-18-1,-82 12-793,0 3 1,72-3-1,-13 12-4923,-151 0-4051,16 1 2242</inkml:trace>
</inkml:ink>
</file>

<file path=ppt/ink/ink7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38.258"/>
    </inkml:context>
    <inkml:brush xml:id="br0">
      <inkml:brushProperty name="width" value="0.025" units="cm"/>
      <inkml:brushProperty name="height" value="0.025" units="cm"/>
    </inkml:brush>
  </inkml:definitions>
  <inkml:trace contextRef="#ctx0" brushRef="#br0">98 1 16656,'0'0'14082,"0"9"-13121,0 13-843,-1-1 0,-1 1 0,-1-1 0,-12 41 0,-36 95 298,25-85-354,38-125-62,3 17 0,1 0 0,1 1 0,34-50 0,-43 75 0,0 1 0,0-1 0,0 1 0,2 0 0,-1 1 0,18-12 0,-21 17 0,0-1 0,0 1 0,0 0 0,1 1 0,-1 0 0,1 0 0,0 0 0,0 1 0,-1-1 0,1 2 0,0-1 0,0 1 0,7 1 0,-12-1 0,-1 0 0,0 0 0,1 1 0,-1-1 0,0 0 0,0 1 0,1-1 0,-1 1 0,0 0 0,0-1 0,0 1 0,0 0 0,0 0 0,0 0 0,0 0 0,0 0 0,0 0 0,0 0 0,0 0 0,-1 0 0,1 0 0,0 0 0,-1 1 0,1-1 0,-1 0 0,1 0 0,-1 1 0,0-1 0,1 0 0,-1 1 0,0-1 0,0 0 0,0 1 0,0-1 0,0 0 0,0 1 0,-1-1 0,1 0 0,-1 2 0,1 2 0,-1-1 0,0 0 0,0 1 0,-1-1 0,1 0 0,-1 0 0,0 0 0,0 0 0,0 0 0,-6 6 0,2-4 0,1 0 0,-2-1 0,1 0 0,-1 0 0,0 0 0,0-1 0,0 0 0,0 0 0,-1-1 0,0 0 0,1-1 0,-1 1 0,0-1 0,0-1 0,-1 0 0,1 0 0,0 0 0,0-1 0,-16-1 0,23 0-65,0 1 0,-1 0 0,1-1 0,-1 1 0,1-1 0,0 0 0,0 1 0,-1-1 0,1 0 0,0 0 0,0 1 0,0-1 0,0 0 0,0 0 0,0 0 0,0-1 0,0 1 0,0 0 0,0 0 0,0 0 0,1-1 0,-1 1 0,1 0 0,-1-1 0,1 1 1,-1 0-1,1-1 0,0 1 0,-1-1 0,1 1 0,0-1 0,0 1 0,0-1 0,0 1 0,1 0 0,-1-1 0,0 1 0,1-1 0,-1 1 0,0 0 0,1-1 0,0 1 0,-1 0 0,1-1 0,0 1 0,0 0 0,0 0 0,-1 0 0,1 0 0,0 0 0,1 0 0,-1 0 0,0 0 0,0 0 0,0 0 0,0 0 0,2 0 0,40-17-9699,-17 7 2541</inkml:trace>
</inkml:ink>
</file>

<file path=ppt/ink/ink7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38.607"/>
    </inkml:context>
    <inkml:brush xml:id="br0">
      <inkml:brushProperty name="width" value="0.025" units="cm"/>
      <inkml:brushProperty name="height" value="0.025" units="cm"/>
    </inkml:brush>
  </inkml:definitions>
  <inkml:trace contextRef="#ctx0" brushRef="#br0">328 1 16528,'0'0'15492,"5"12"-14862,0 1-621,-1 0 1,0 0 0,-1 0 0,-1 0-1,0 0 1,0 1 0,-2-1 0,1 1 0,-2-1-1,0 1 1,-5 25 0,-3-10 16,-1-1-1,-2 1 1,0-2-1,-22 35 1,24-46-97,-1 0 0,0-1 0,0-1-1,-2 0 1,0-1 0,0 0 0,-1 0 0,-21 12 0,30-21-864,-1-1 0,-1 0 0,1 0 0,0-1 0,-12 3 0,-34 1-9818,12-6-3121</inkml:trace>
</inkml:ink>
</file>

<file path=ppt/ink/ink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691"/>
    </inkml:context>
    <inkml:brush xml:id="br0">
      <inkml:brushProperty name="width" value="0.025" units="cm"/>
      <inkml:brushProperty name="height" value="0.025" units="cm"/>
    </inkml:brush>
  </inkml:definitions>
  <inkml:trace contextRef="#ctx0" brushRef="#br0">0 207 14125,'0'0'11339,"79"-16"-10730,-26-4-513,8-5-96,3-3-1442,-1-7-1697,-3-3-896,-4-6-4614</inkml:trace>
</inkml:ink>
</file>

<file path=ppt/ink/ink7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38.939"/>
    </inkml:context>
    <inkml:brush xml:id="br0">
      <inkml:brushProperty name="width" value="0.025" units="cm"/>
      <inkml:brushProperty name="height" value="0.025" units="cm"/>
    </inkml:brush>
  </inkml:definitions>
  <inkml:trace contextRef="#ctx0" brushRef="#br0">201 77 7815,'5'-8'2707,"-1"1"-1750,13-25 1656,-12 7 2775,-5 25-5295,0-1-1,0 1 1,0 0 0,-1 0 0,1-1 0,0 1-1,-1 0 1,1 0 0,0-1 0,0 1 0,-1 0-1,1 0 1,0 0 0,-1 0 0,1-1 0,0 1-1,-1 0 1,1 0 0,-1 0 0,1 0 0,0 0-1,-1 0 1,1 0 0,0 0 0,-1 0 0,1 0 0,-1 0-1,1 0 1,0 0 0,-1 0 0,1 0 0,0 1-1,-1-1 1,1 0 0,0 0 0,-1 0 0,1 1-1,0-1 1,-1 0 0,1 0 0,0 0 0,-1 1-1,-16 9 311,2 2 57,1 1-1,0 1 0,1 0 1,0 1-1,1 0 0,1 1 1,-18 32-1,15-20 82,1 0 0,2 0 0,1 1 0,-9 38 0,15-50-412,1 1 1,0-1-1,2 1 0,0 0 1,0 0-1,2 0 1,3 20-1,-3-31-142,1 0-1,0 0 0,0 0 0,0-1 1,1 1-1,0 0 0,1-1 0,-1 0 1,1 0-1,0 0 0,1 0 1,0-1-1,-1 1 0,2-1 0,-1 0 1,1-1-1,-1 1 0,1-1 0,0 0 1,8 3-1,0-1-574,1-1 1,-1 0-1,0-1 0,1 0 0,0-2 1,0 1-1,21-1 0,-15-2-2599,1 0-1,29-5 1,6-10-10090</inkml:trace>
</inkml:ink>
</file>

<file path=ppt/ink/ink7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39.377"/>
    </inkml:context>
    <inkml:brush xml:id="br0">
      <inkml:brushProperty name="width" value="0.025" units="cm"/>
      <inkml:brushProperty name="height" value="0.025" units="cm"/>
    </inkml:brush>
  </inkml:definitions>
  <inkml:trace contextRef="#ctx0" brushRef="#br0">1 22 16496,'0'0'15027,"8"-6"-14386,-5 4-628,-1 1 1,1-1-1,0 0 0,0 1 1,0 0-1,0-1 1,0 1-1,0 0 0,0 0 1,0 1-1,0-1 1,0 1-1,1 0 0,-1-1 1,0 1-1,0 1 1,0-1-1,1 0 0,-1 1 1,0 0-1,0-1 1,0 1-1,0 1 1,0-1-1,0 0 0,0 1 1,-1-1-1,1 1 1,0 0-1,-1 0 0,1 0 1,-1 0-1,0 0 1,1 1-1,-1-1 0,0 1 1,-1-1-1,1 1 1,0 0-1,-1 0 0,0 0 1,1 0-1,-1 0 1,1 6-1,-1-4-13,0 1 0,0-1 0,-1 1 0,0-1 0,0 1 0,0-1 0,-1 1 0,0-1 0,0 1 0,0-1 0,-1 1 0,0-1 0,0 0 0,0 0 0,-1 0 0,-3 5 0,-4 4 0,0 0 0,-1-1 0,-23 21 0,15-16 0,54-21 0,128-27-3374,-113 20-3630</inkml:trace>
</inkml:ink>
</file>

<file path=ppt/ink/ink7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59.668"/>
    </inkml:context>
    <inkml:brush xml:id="br0">
      <inkml:brushProperty name="width" value="0.025" units="cm"/>
      <inkml:brushProperty name="height" value="0.025" units="cm"/>
    </inkml:brush>
  </inkml:definitions>
  <inkml:trace contextRef="#ctx0" brushRef="#br0">0 0 8584,'0'0'2605,"2"12"-1249,7 52 107,3-1 0,29 88-1,-18-85-1115,3 0 0,42 76 0,-12-38 90,41 78-140,183 257 0,-123-235-1042,303 303 0,-391-445 721,150 103-1,93 27 17,-91-58 503,-95-62 660,161 66 0,-264-127-395,100 50 1251,-91-42-2001,1-1 1,0-2 0,2-2 0,0-1 0,0-1 0,64 11 0,-78-21-787,39 6 562,-22 2-8453</inkml:trace>
</inkml:ink>
</file>

<file path=ppt/ink/ink7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02.460"/>
    </inkml:context>
    <inkml:brush xml:id="br0">
      <inkml:brushProperty name="width" value="0.025" units="cm"/>
      <inkml:brushProperty name="height" value="0.025" units="cm"/>
    </inkml:brush>
  </inkml:definitions>
  <inkml:trace contextRef="#ctx0" brushRef="#br0">158 1 18706,'0'0'11637,"-4"9"-11290,-48 87 150,21-41 160,-31 76-1,61-128-635,-1 1-1,1 0 1,0-1-1,0 1 1,0 0-1,0 0 1,1 0 0,0 0-1,0 6 1,0-9-20,1 0 1,-1 0 0,1 0 0,-1 0 0,1 0 0,-1 0 0,1 0-1,0 0 1,-1 0 0,1 0 0,0 0 0,0 0 0,0 0 0,0 0 0,0-1-1,0 1 1,0 0 0,0-1 0,0 1 0,0-1 0,0 1 0,0-1-1,0 0 1,1 1 0,-1-1 0,0 0 0,0 0 0,0 0 0,1 0-1,-1 0 1,0 0 0,2 0 0,71-4-1906,-53 1 346,1-1 0,-1-1-1,0-1 1,-1 0 0,1-2-1,20-10 1,-16 3-6129</inkml:trace>
</inkml:ink>
</file>

<file path=ppt/ink/ink7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02.884"/>
    </inkml:context>
    <inkml:brush xml:id="br0">
      <inkml:brushProperty name="width" value="0.025" units="cm"/>
      <inkml:brushProperty name="height" value="0.025" units="cm"/>
    </inkml:brush>
  </inkml:definitions>
  <inkml:trace contextRef="#ctx0" brushRef="#br0">131 69 15503,'0'0'6577,"2"-9"-3908,1-5-1637,6-31 3279,-30 56-4044,-28 40 565,46-47-778,1-1 0,-1 1-1,1-1 1,0 1 0,0 0 0,0 0 0,0 0-1,1 0 1,0 0 0,-1 0 0,2 0 0,-1 0 0,0 1-1,1 4 1,0-8-52,0 0-1,1-1 0,-1 1 1,1 0-1,0 0 0,-1-1 1,1 1-1,-1 0 0,1-1 1,0 1-1,0-1 1,-1 1-1,1-1 0,0 1 1,0-1-1,0 0 0,0 1 1,-1-1-1,1 0 0,0 1 1,0-1-1,0 0 1,0 0-1,0 0 0,0 0 1,0 0-1,1 0 0,33 0 63,-26-1-48,3 1 19,-2 0-45,-1 0 0,0 0 0,1 1-1,-1 0 1,10 2 0,-18-3 12,0 1 1,1-1-1,-1 0 0,0 1 1,0-1-1,0 1 0,1 0 1,-1-1-1,0 1 0,0 0 1,0 0-1,0-1 0,0 1 1,0 0-1,0 0 1,-1 0-1,1 0 0,0 0 1,0 1-1,-1-1 0,1 0 1,-1 0-1,1 0 0,-1 1 1,1-1-1,-1 0 0,0 0 1,0 1-1,0-1 1,0 0-1,1 0 0,-2 1 1,1-1-1,0 0 0,0 1 1,0-1-1,-1 0 0,1 0 1,0 1-1,-1-1 0,1 0 1,-1 0-1,1 0 0,-2 2 1,-2 3 24,1-1 0,-1 0 0,0 0 1,0 0-1,-1 0 0,0 0 0,0-1 0,0 0 1,0 0-1,0-1 0,-1 1 0,-11 4 0,6-2 5,0-2-1,0 1 0,-1-1 0,0-1 0,0 0 0,-13 1 0,-17-5-1406,42 1 1336,0 0 0,-1 0 0,1 0-1,0 0 1,0 0 0,0 0 0,-1 0-1,1 0 1,0-1 0,0 1 0,0 0 0,0 0-1,-1 0 1,1 0 0,0 0 0,0 0-1,0 0 1,0 0 0,-1 0 0,1-1-1,0 1 1,0 0 0,0 0 0,0 0-1,0 0 1,0-1 0,-1 1 0,1 0 0,0 0-1,0 0 1,0 0 0,0-1 0,0 1-1,0 0 1,0 0 0,0 0 0,0-1-1,0 1 1,0 0 0,0 0 0,0 0-1,0-1 1,0 1 0,0 0 0,0 0 0,0 0-1,0-1 1,0 1 0,20-12-2889,-2 4-5197</inkml:trace>
</inkml:ink>
</file>

<file path=ppt/ink/ink7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03.773"/>
    </inkml:context>
    <inkml:brush xml:id="br0">
      <inkml:brushProperty name="width" value="0.025" units="cm"/>
      <inkml:brushProperty name="height" value="0.025" units="cm"/>
    </inkml:brush>
  </inkml:definitions>
  <inkml:trace contextRef="#ctx0" brushRef="#br0">206 1 13805,'0'0'15348,"-1"14"-13949,0 1-1194,-1-1 1,0 1 0,-2 0 0,1-1 0,-2 0 0,-11 25 0,-46 74 178,30-60-189,-38 91 0,69-141-195,0 0 0,-1 0 0,1 0 0,1 1 0,-1-1 0,0 1 0,1-1 0,-1 7 0,2-9 0,-1-1 0,0 1 0,1 0 0,-1 0 0,0 0 0,1-1 0,-1 1 0,1 0 0,-1 0 0,1-1 0,-1 1 0,1 0 0,0-1 0,-1 1 0,1-1 0,0 1 0,-1-1 0,1 1 0,0-1 0,0 1 0,0-1 0,-1 0 0,1 0 0,0 1 0,0-1 0,0 0 0,0 0 0,0 0 0,-1 0 0,1 0 0,0 0 0,0 0 0,0 0 0,1 0 0,19-2 2,-1-1-1,0-1 1,0-1-1,0 0 1,0-2 0,-1 0-1,19-10 1,42-14-116,-55 23-367,16-5-2251,-16 0-3862,-11 1-2236</inkml:trace>
</inkml:ink>
</file>

<file path=ppt/ink/ink7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04.412"/>
    </inkml:context>
    <inkml:brush xml:id="br0">
      <inkml:brushProperty name="width" value="0.025" units="cm"/>
      <inkml:brushProperty name="height" value="0.025" units="cm"/>
    </inkml:brush>
  </inkml:definitions>
  <inkml:trace contextRef="#ctx0" brushRef="#br0">61 0 7079,'0'0'14969,"1"11"-12941,2 6-1397,-2 0-1,0 0 1,-1 0-1,-1 0 1,0 0 0,-1 0-1,-7 25 1,-2-9-423,-4 16-118,8-17-3239,-3-44-11104,-1-5 2492</inkml:trace>
</inkml:ink>
</file>

<file path=ppt/ink/ink7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04.773"/>
    </inkml:context>
    <inkml:brush xml:id="br0">
      <inkml:brushProperty name="width" value="0.025" units="cm"/>
      <inkml:brushProperty name="height" value="0.025" units="cm"/>
    </inkml:brush>
  </inkml:definitions>
  <inkml:trace contextRef="#ctx0" brushRef="#br0">1 67 13869,'0'0'9967,"13"-8"-8446,-10 5-1422,6-3 110,1 0 0,0 1 0,0-1 1,0 2-1,1 0 0,0 0 0,0 1 0,21-4 0,8 2-45,1 1-1,-1 3 1,0 1 0,1 1-1,42 9 1,-80-10-136,1 0 1,-1 1-1,0 0 0,0 0 0,0 0 0,0 0 1,0 0-1,0 0 0,0 1 0,-1-1 0,1 1 1,0 0-1,-1 0 0,1 0 0,-1 0 0,0 0 1,1 1-1,-1-1 0,0 1 0,-1-1 0,1 1 1,0 0-1,-1 0 0,0 0 0,1 0 0,-1 0 1,0 0-1,0 0 0,0 4 0,-1-2 128,-1 0-1,0 0 0,0 0 0,0 0 1,0 0-1,-1 0 0,0-1 0,0 1 1,0 0-1,-1-1 0,1 0 0,-1 1 1,0-1-1,0 0 0,-1 0 0,1-1 1,-7 6-1,-10 8-98,0 0 1,-2-2 0,0-1-1,-1 0 1,0-2-1,-1 0 1,0-2 0,-1-1-1,0 0 1,-1-2-1,1-1 1,-1-1-1,-40 2 1,65-7-144,1 0 1,-1 0-1,0 0 1,1 0-1,-1 0 1,0 0-1,1 0 0,-1 0 1,1 0-1,-1-1 1,0 1-1,1 0 1,-1 0-1,1-1 1,-1 1-1,0 0 0,1-1 1,-1 1-1,1 0 1,-1-1-1,1 1 1,-1-1-1,1 1 0,0-1 1,-1 1-1,1-1 1,0 1-1,-1-1 1,1 0-1,0-20-7206,0 20 6538,4-25-11983</inkml:trace>
</inkml:ink>
</file>

<file path=ppt/ink/ink7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11.992"/>
    </inkml:context>
    <inkml:brush xml:id="br0">
      <inkml:brushProperty name="width" value="0.025" units="cm"/>
      <inkml:brushProperty name="height" value="0.025" units="cm"/>
    </inkml:brush>
  </inkml:definitions>
  <inkml:trace contextRef="#ctx0" brushRef="#br0">116 77 3171,'0'0'9614,"8"-9"-7121,3-5-1554,29-29 2628,-39 42-3372,0 0 0,-1 1 0,1-1 0,0 0 0,-1 0 0,1 1 0,0-1 0,0 1 0,0-1 0,0 1 0,0-1 0,-1 1 0,1-1 0,0 1 0,0 0 0,0 0 0,0-1 0,0 1 0,0 0 0,0 0-1,0 0 1,0 0 0,0 0 0,0 0 0,0 0 0,0 1 0,1-1 0,-1 1-20,0 0 0,0 0-1,0 0 1,0 0 0,0 0-1,0 1 1,0-1 0,-1 0-1,1 0 1,-1 1 0,1-1-1,-1 0 1,1 1-1,-1-1 1,0 0 0,1 3-1,0 6 274,-1 0 0,0 1-1,0-1 1,-2 12-1,-2-1-241,-1-1 1,-2 1-1,0-1 0,0 0 0,-13 20 1,-58 95 824,62-108-983,-3 2-48,13-21 0,0-1 0,1 1 0,-1 1 0,2-1 0,-1 1 0,2-1 0,-1 1 0,1 1 0,-4 16 0,8-25 0,0 0 0,0-1 0,0 1 0,0-1 0,0 1 0,0-1 0,0 1 0,1-1 0,-1 0 0,0 0 0,0 0 0,0 1 0,0-1 0,1 0 0,-1 0 0,0 0 0,0-1 0,0 1 0,0 0 0,2-1 0,28-3 0,81-23 16,-69 15-44,1 1 0,0 3 0,84-5 0,-127 13-59,0 0 1,-1-1-1,1 1 0,-1 0 1,1 0-1,-1 1 1,1-1-1,0 0 0,-1 0 1,1 0-1,-1 0 1,1 0-1,-1 1 0,1-1 1,-1 0-1,1 0 1,-1 1-1,1-1 0,-1 0 1,1 1-1,-1-1 1,1 1-1,-1-1 0,1 1 1,-1-1-1,0 1 1,1-1-1,-1 1 0,0-1 1,0 1-1,1-1 0,-1 1 1,1 13-6250,-1-11 3657,0 3-5787</inkml:trace>
</inkml:ink>
</file>

<file path=ppt/ink/ink7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12.503"/>
    </inkml:context>
    <inkml:brush xml:id="br0">
      <inkml:brushProperty name="width" value="0.025" units="cm"/>
      <inkml:brushProperty name="height" value="0.025" units="cm"/>
    </inkml:brush>
  </inkml:definitions>
  <inkml:trace contextRef="#ctx0" brushRef="#br0">0 21 8232,'0'0'17745,"68"3"-15920,-11-4-736,11-5-768,3 1-257,-5 0 0,-7 1-32,-11 2-64,-14 2-513,-10 0-512,-11 0-1217,-12 2-1249,-1 4-994,-17 0-3618</inkml:trace>
</inkml:ink>
</file>

<file path=ppt/ink/ink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0.720"/>
    </inkml:context>
    <inkml:brush xml:id="br0">
      <inkml:brushProperty name="width" value="0.025" units="cm"/>
      <inkml:brushProperty name="height" value="0.025" units="cm"/>
    </inkml:brush>
  </inkml:definitions>
  <inkml:trace contextRef="#ctx0" brushRef="#br0">168 109 14798,'0'0'2605,"-10"8"-1484,10-8-1116,-7 5 149,0 0 0,0 0 0,1 1 0,0 0 0,0 1 0,1-1 0,-1 1 0,1 0 0,1 0 0,0 1 0,-5 10 0,-12 44 395,3 1 0,3 1 0,3 1 0,3-1 1,2 2-1,3-1 0,6 74 0,-2-132-545,0 0 1,0 0-1,1 0 0,0 0 0,0 0 1,1 0-1,0 0 0,0-1 1,5 12-1,-6-18 6,-1 0 0,0 0 0,1 0 0,-1 0 0,0 0 0,1 0 0,-1 0 0,1 0 0,-1 0 1,0 0-1,1 0 0,-1 0 0,0 0 0,1 0 0,-1 0 0,1 0 0,-1 0 0,0-1 0,1 1 0,-1 0 0,0 0 0,1 0 1,-1-1-1,0 1 0,1 0 0,-1 0 0,0-1 0,0 1 0,1 0 0,-1-1 0,0 1 0,0 0 0,0 0 0,1-1 0,-1 1 0,0-1 1,0 1-1,0 0 0,0-1 0,0 1 0,0 0 0,0-1 0,0 1 0,0-1 0,0 1 0,9-26 118,-7 21-127,52-164 336,-35 100-566,3 1-1,4 0 0,2 2 1,43-73-1,-51 106 243,14-22 220,64-80 1,-97 152-116,-13 8 48,0-1-1,-1 0 1,-2 0 0,-26 32-1,6-7 144,31-44-289,-29 43 336,2 1 1,-29 63-1,53-97-295,0 1 1,2 0 0,0 0-1,0 1 1,2-1-1,0 1 1,1 0 0,0 0-1,1 0 1,2 0-1,-1 0 1,5 21 0,-3-32-56,0 0-1,0 0 1,1 0 0,0 0 0,0-1-1,0 1 1,1-1 0,0 0 0,0 0 0,0 0-1,1-1 1,-1 1 0,1-1 0,0 0 0,0 0-1,7 3 1,-10-6 5,1 1 1,-1-1-1,1 1 0,0-1 0,-1 0 0,1 0 1,0 0-1,0 0 0,0 0 0,0-1 0,0 1 1,0-1-1,0 0 0,0 0 0,0 0 0,0 0 1,0-1-1,0 1 0,0-1 0,0 0 0,-1 0 1,1 0-1,0 0 0,0 0 0,-1 0 0,1-1 1,-1 0-1,1 1 0,-1-1 0,1 0 0,-1 0 1,0 0-1,0 0 0,0-1 0,3-4 1,7-13 132,-2 0 1,0-1 0,-1 0 0,-1-1 0,-1 0 0,7-39-1,10-138 834,-24 172-1107,-5 38-243,-6 42 141,10-46 218,1 1-1,-1-1 0,1 0 1,0 1-1,1-1 0,0 1 0,0-1 1,4 13-1,-4-17 20,1-1-1,-1 0 1,1 1-1,-1-1 1,1 0-1,0 0 1,0 0 0,0 0-1,0-1 1,0 1-1,0-1 1,1 1-1,-1-1 1,1 1-1,-1-1 1,1 0 0,-1 0-1,1-1 1,-1 1-1,1 0 1,0-1-1,0 0 1,-1 1-1,1-1 1,0 0 0,5-1-1,3 0 20,0 0-1,0-1 1,0-1-1,0 0 1,0 0-1,-1-1 1,1 0-1,-1-1 1,0 0-1,0-1 1,14-10-1,-7 3-115,-1 0 1,-1-1-1,0 0 0,0-1 0,16-24 0,-29 37 28,0 0 1,-1-1-1,1 1 0,-1-1 1,1 0-1,-1 1 0,0-1 1,0 0-1,0 1 0,-1-1 0,1 0 1,0-4-1,-1 7 47,0 0 1,0 0-1,-1-1 0,1 1 0,0 0 0,0 0 1,0 0-1,0 0 0,0-1 0,0 1 1,0 0-1,0 0 0,0 0 0,0-1 1,-1 1-1,1 0 0,0 0 0,0 0 0,0 0 1,0 0-1,-1 0 0,1-1 0,0 1 1,0 0-1,0 0 0,0 0 0,-1 0 1,1 0-1,0 0 0,0 0 0,0 0 0,-1 0 1,1 0-1,0 0 0,0 0 0,0 0 1,-1 0-1,1 0 0,0 0 0,0 0 1,0 0-1,-1 0 0,1 0 0,0 0 1,0 0-1,-1 0 0,-18 16-307,10-7 440,0 2-1,0-1 1,1 1-1,0 0 1,1 0-1,0 1 1,1 0-1,0 1 1,1-1 0,1 1-1,-5 21 1,8-33-105,1 0 0,0 0 1,0 0-1,0 0 0,0-1 1,0 1-1,1 0 0,-1 0 1,0 0-1,0 0 1,0 0-1,1-1 0,-1 1 1,0 0-1,1 0 0,-1 0 1,1-1-1,-1 1 0,1 0 1,-1-1-1,1 1 0,0 0 1,-1-1-1,1 1 0,0-1 1,-1 1-1,2 0 0,1 0 8,-1-1-1,0 1 1,0-1-1,0 1 1,1-1-1,-1 0 1,0 0-1,0 0 0,1 0 1,3-1-1,4-1 18,1-1-1,-1 0 1,-1-1-1,12-5 1,8-6-453,0-1-1,-2-2 1,0-1 0,-1-1 0,0-2-1,-2 0 1,36-44 0,-47 51 196,-1 0 1,-1-1-1,0-1 0,-1 0 1,-1 0-1,-1-1 0,0 0 1,-1-1-1,-1 0 0,-1 0 1,-1 0-1,-1 0 0,0-1 0,0-21 1,-3 40 202,0 1 0,0 0 1,0 0-1,0-1 0,0 1 0,0 0 1,0 0-1,0 0 0,0-1 0,0 1 1,0 0-1,0 0 0,0-1 0,0 1 1,0 0-1,0 0 0,0-1 1,0 1-1,0 0 0,0 0 0,0 0 1,0-1-1,0 1 0,0 0 0,-1 0 1,1 0-1,0-1 0,0 1 0,0 0 1,0 0-1,-1 0 0,1-1 0,0 1 1,0 0-1,0 0 0,-1 0 0,1 0 1,0 0-1,0 0 0,0 0 1,-1 0-1,1-1 0,0 1 0,0 0 1,-1 0-1,1 0 0,0 0 0,-11 11-268,-7 19 221,-38 125 434,50-136-40,2 0 0,0 1 0,1 0 0,1 0 0,0-1 0,3 27 0,-1-43-289,0-1 0,0 1 0,1 0 0,-1 0 0,1-1 0,0 1 0,0 0 0,0-1 0,0 1 0,0-1 0,0 1 0,1-1 0,-1 0 0,1 1 0,0-1 0,-1 0 0,1 0 0,0 0 0,0 0 0,1-1 0,-1 1 0,5 2 0,-3-2 34,1 0 0,0-1 0,-1 0 0,1 0 0,0-1 0,0 1 0,0-1 0,0 0 0,0 0 0,0 0 0,-1-1 0,6-1 0,9-2 92,0-2 0,-1 0 0,0-1 0,0 0 0,24-16 0,-24 12-55,0-1 0,0-1 0,-1 0 0,-1-2 0,-1 0 0,0 0 0,-1-2 1,0 1-1,-1-2 0,-1 0 0,-1 0 0,-1-1 0,0-1 0,-2 0 0,0 0 0,-1 0 0,-1-1 1,5-34-1,-10 54-116,-1 0 0,0 0 0,0 0 0,0 0 0,1 0 0,-1-1 1,0 1-1,-1 0 0,1 0 0,0 0 0,0 0 0,0 0 0,-1 0 0,1 0 1,0 0-1,-1 0 0,1 0 0,-2-2 0,-10 9-213,-14 33 123,10-6 147,1 1 1,2 0-1,-11 47 0,19-60 30,1 0 1,1 1 0,1-1-1,1 1 1,1 0-1,1-1 1,3 23-1,-3-38-87,1 0 0,0 0 0,0-1 0,0 1 0,1 0 0,6 9 0,-8-13-65,-1 0 0,1-1 0,0 1 0,0-1 0,1 1 0,-1-1 0,0 0 0,0 0 0,1 1 1,-1-1-1,0 0 0,1 0 0,-1 0 0,1 0 0,0-1 0,-1 1 0,1 0 0,-1-1 0,1 1 0,0-1 0,0 1 0,-1-1 0,1 0 0,0 0 0,0 0 0,0 0 0,1 0 0,-2-2-57,0-1 1,-1 1-1,1-1 1,-1 1-1,1 0 0,-1-1 1,0 1-1,0-1 0,0 1 1,0-1-1,-1 1 1,1 0-1,-1-1 0,1 1 1,-1-1-1,-1-3 1,-6-7 45,-1 0 1,0 0 0,0 1-1,-1 0 1,-1 0-1,0 1 1,0 1 0,-24-17-1,19 15 670,1-1-1,0-1 0,0 0 0,-19-26 0,33 39-539,1 1 0,-1-1 0,0 0 0,1 1 0,-1-1 0,0 0 0,1 0 0,-1 0 0,1 0 0,-1 1 0,1-1 1,0 0-1,-1 0 0,1 0 0,0 0 0,0 0 0,0 0 0,-1 0 0,1 0 0,0 0 0,0 0 0,1 0 0,-1 0 0,0 0 0,0 0 0,0 0 0,1 0 0,-1 0 0,0 0 0,1 0 0,-1 0 0,1 1 0,-1-1 0,1 0 0,-1 0 0,1 0 1,0 1-1,-1-1 0,1 0 0,0 0 0,0 1 0,-1-1 0,1 1 0,0-1 0,0 1 0,0-1 0,0 1 0,0 0 0,0-1 0,0 1 0,0 0 0,0 0 0,1-1 0,9-1-45,0 1 0,1 0 1,-1 1-1,11 0 0,-7 0 80,175 1-549,-63 1-2958,-39-1-2712</inkml:trace>
</inkml:ink>
</file>

<file path=ppt/ink/ink7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4:12.868"/>
    </inkml:context>
    <inkml:brush xml:id="br0">
      <inkml:brushProperty name="width" value="0.025" units="cm"/>
      <inkml:brushProperty name="height" value="0.025" units="cm"/>
    </inkml:brush>
  </inkml:definitions>
  <inkml:trace contextRef="#ctx0" brushRef="#br0">1 1 18738,'0'0'6854,"86"15"-4676,-33-15-608,7 0-737,-3 0-513,-1 0-256,-8 0-128,-9 0-1378,-11 0-2786,-10 0-4228</inkml:trace>
</inkml:ink>
</file>

<file path=ppt/ink/ink7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12.424"/>
    </inkml:context>
    <inkml:brush xml:id="br0">
      <inkml:brushProperty name="width" value="0.025" units="cm"/>
      <inkml:brushProperty name="height" value="0.025" units="cm"/>
    </inkml:brush>
  </inkml:definitions>
  <inkml:trace contextRef="#ctx0" brushRef="#br0">210 10 12908,'0'0'11435,"-1"11"-10074,-6 44-1394,-3 0-1,-25 84 0,35-138-267,-1 0 1,1 0-1,0 1 1,-1-1-1,1 0 1,-1 0-1,0 0 1,1 0-1,-1 0 1,0 0-1,0 0 1,0 0-1,0 0 1,1 0-1,-1 0 1,-1 0 0,1-1-1,0 1 1,0 0-1,0-1 1,0 1-1,0-1 1,-1 1-1,1-1 1,0 1-1,0-1 1,-2 0-1,0 0-296,1 0 0,-1-1 0,1 1 0,-1-1 0,1 0-1,-1 0 1,1 0 0,0 0 0,-1 0 0,1-1 0,0 1 0,-4-4 0,-26-28-4555,11 5 4571,-5-31 2584,22 48-452,1-1-1,0-1 1,1 1 0,0 0-1,0-21 1,2 31-1314,0 0 0,0 0 0,0 0 0,1 0 0,-1 0 0,1 0 0,-1 1 0,1-1 0,0 0 0,0 0 0,0 0 0,0 0 0,0 1 0,0-1 0,0 1 0,0-1 1,1 1-1,-1-1 0,3-1 0,0 0 27,1 0 0,-1 1 1,0 0-1,1 0 0,0 0 1,-1 0-1,10-2 0,8 1 175,-1 1 0,42 0 0,-50 2-16,13-1-246,0 2 0,-1 1 0,1 0 0,49 13 1,-68-13-169,-1 1 1,1 0-1,0 0 1,-1 0-1,0 0 1,1 1-1,-1 0 1,-1 1-1,11 9 1,-13-10 31,0-1 1,0 1-1,0 1 1,-1-1-1,0 0 1,1 1-1,-2-1 1,1 1-1,0-1 1,-1 1-1,0 0 1,0 0-1,0 0 1,-1 0 0,0-1-1,0 7 1,0-6 90,-1 0 0,0 0 1,1-1-1,-2 1 0,1 0 1,-1-1-1,1 1 1,-1-1-1,0 1 0,-1-1 1,1 0-1,-1 0 0,-5 6 1,1-2 119,-1-1 0,0 0 0,0 0 1,0-1-1,-18 11 0,-5-2 274,-2 0 0,-56 17 1,86-31-518,-25 8-195,0-1 1,0-1-1,-38 4 1,66-10 58,0-1-1,0 0 1,-1 0 0,1 0 0,0 0 0,-1 0 0,1 0 0,0 0 0,-1 0 0,1 0 0,0 0 0,-1 0 0,1 0 0,0-1 0,-1 1-1,1 0 1,0 0 0,-1 0 0,1 0 0,0 0 0,0-1 0,-1 1 0,1 0 0,0 0 0,0 0 0,-1-1 0,1 1 0,0 0 0,0 0 0,0-1-1,-1 1 1,1 0 0,0-1 0,0 1 0,0 0 0,0-1 0,0 1 0,0 0 0,-1-1 0,1 1 0,0 0 0,0-1 0,0 1 0,0 0-1,0-1 1,0 1 0,1 0 0,-1-1 0,0 1 0,0 0 0,0 0 0,0-1 0,0 1 0,1-1 0,-1-2-1549,2-20-9737</inkml:trace>
</inkml:ink>
</file>

<file path=ppt/ink/ink7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15.534"/>
    </inkml:context>
    <inkml:brush xml:id="br0">
      <inkml:brushProperty name="width" value="0.025" units="cm"/>
      <inkml:brushProperty name="height" value="0.025" units="cm"/>
    </inkml:brush>
  </inkml:definitions>
  <inkml:trace contextRef="#ctx0" brushRef="#br0">44 108 4612,'6'-8'2584,"1"-2"-1767,34-45 4113,-39 52-4345,0 0 1,1 0 0,0 1 0,0-1-1,-1 1 1,1-1 0,1 1 0,-1 0-1,0 0 1,0 0 0,1 1 0,-1-1-1,1 1 1,0 0 0,5-1-1,-8 2-443,0 0-1,0 1 1,0-1-1,-1 1 1,1 0-1,0-1 0,0 1 1,-1-1-1,1 1 1,-1 0-1,1 0 0,0-1 1,-1 1-1,1 0 1,-1 0-1,0 0 0,1-1 1,-1 1-1,0 0 1,1 0-1,-1 0 1,0 0-1,0 0 0,0 0 1,0 0-1,0 0 1,0 0-1,0-1 0,0 1 1,-1 2-1,-1 33 1625,-4-13-1374,-1 0 0,-1 0 0,-1-1 1,-1 0-1,-1-1 0,0 0 0,-22 28 0,-1 6-91,27-44-164,-13 20 321,19-30-444,1 0 0,-1 0 1,0 0-1,1 0 0,-1 1 0,1-1 0,-1 0 1,1 0-1,0 1 0,-1-1 0,1 0 0,0 1 1,0-1-1,0 0 0,0 0 0,0 1 1,0-1-1,1 3 0,3-3-14,0-1 0,0 1 0,0 0 0,0-1 0,0 0 0,0 0 0,1 0 0,6-1 0,-2 0 0,190-13-7035,-116 6 2283,-53 5-4441</inkml:trace>
</inkml:ink>
</file>

<file path=ppt/ink/ink7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16.066"/>
    </inkml:context>
    <inkml:brush xml:id="br0">
      <inkml:brushProperty name="width" value="0.025" units="cm"/>
      <inkml:brushProperty name="height" value="0.025" units="cm"/>
    </inkml:brush>
  </inkml:definitions>
  <inkml:trace contextRef="#ctx0" brushRef="#br0">0 0 14125,'0'0'11531,"50"0"-9257,-14 0-480,9 0-865,5 0-641,-2 0-160,-3 0-64,-6 0-96,-8 0-768,-9 0-738,-11 7-1088,-8 1-417,-3 1-609,-9-1-287,-13-2-1635</inkml:trace>
</inkml:ink>
</file>

<file path=ppt/ink/ink7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16.396"/>
    </inkml:context>
    <inkml:brush xml:id="br0">
      <inkml:brushProperty name="width" value="0.025" units="cm"/>
      <inkml:brushProperty name="height" value="0.025" units="cm"/>
    </inkml:brush>
  </inkml:definitions>
  <inkml:trace contextRef="#ctx0" brushRef="#br0">1 0 11723,'0'0'15503,"63"31"-14799,-27-28-447,4-2-161,2-1-96,-3 0-1249,-4 0-3332,-1-4-5636</inkml:trace>
</inkml:ink>
</file>

<file path=ppt/ink/ink7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17.159"/>
    </inkml:context>
    <inkml:brush xml:id="br0">
      <inkml:brushProperty name="width" value="0.025" units="cm"/>
      <inkml:brushProperty name="height" value="0.025" units="cm"/>
    </inkml:brush>
  </inkml:definitions>
  <inkml:trace contextRef="#ctx0" brushRef="#br0">1 222 13004,'0'0'15295,"13"0"-14147,-12 0-1138,7 1 70,-1-1 0,1 0-1,0 0 1,0-1 0,0 0-1,0-1 1,-1 1 0,1-1-1,-1-1 1,1 0 0,-1 0-1,13-7 1,12-11-13,-1-1 1,-1-2 0,-2 0-1,0-2 1,44-54 0,-71 85-82,0 1 0,0-1 0,-1 1 0,1-1 0,-1 1-1,-1-1 1,-1 11 0,-23 67 686,18-67-454,1 1 0,1 0 0,1 1 1,0-1-1,-1 33 0,5-49-244,0-1 1,0 1-1,0-1 0,0 1 1,0-1-1,0 0 0,0 1 1,0-1-1,0 1 0,0-1 1,0 1-1,0-1 0,1 0 1,-1 1-1,0-1 0,0 1 1,1-1-1,-1 0 0,0 1 1,1-1-1,-1 0 0,0 1 1,1-1-1,-1 0 0,0 0 1,1 1-1,-1-1 0,0 0 1,1 0-1,-1 1 0,1-1 1,-1 0-1,1 0 0,0 0 0,19-3-2327,17-18-4671,-16 0-1790</inkml:trace>
</inkml:ink>
</file>

<file path=ppt/ink/ink7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17.488"/>
    </inkml:context>
    <inkml:brush xml:id="br0">
      <inkml:brushProperty name="width" value="0.025" units="cm"/>
      <inkml:brushProperty name="height" value="0.025" units="cm"/>
    </inkml:brush>
  </inkml:definitions>
  <inkml:trace contextRef="#ctx0" brushRef="#br0">0 27 13421,'0'0'18225,"49"13"-17649,-14-14-415,2-6-674,-2-1-1633,-2-2-2210,-7 3-2466,-8 0-5254</inkml:trace>
</inkml:ink>
</file>

<file path=ppt/ink/ink7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17.957"/>
    </inkml:context>
    <inkml:brush xml:id="br0">
      <inkml:brushProperty name="width" value="0.025" units="cm"/>
      <inkml:brushProperty name="height" value="0.025" units="cm"/>
    </inkml:brush>
  </inkml:definitions>
  <inkml:trace contextRef="#ctx0" brushRef="#br0">273 92 2626,'5'-8'10469,"0"2"-8828,21-36 2796,-16 8 2639,-11 34-6949,1 0 0,-1 0 1,1-1-1,-1 1 0,1 0 1,0 0-1,-1 0 0,1 0 0,-1 0 1,1-1-1,-1 1 0,0 0 1,1 0-1,-1 0 0,1 0 0,-1 0 1,1 1-1,-1-1 0,1 0 1,-1 0-1,1 0 0,-1 0 0,1 0 1,0 1-1,-1-1 0,1 0 1,-1 1-1,1-1 0,-1 0 0,0 1 1,-16 8 84,6 1-112,0 0 0,1 1-1,0 0 1,1 0-1,0 1 1,1 1 0,0-1-1,1 1 1,1 1-1,0-1 1,0 1 0,-5 22-1,4-8 27,2 1 0,0 1 0,2-1 0,1 0 0,2 39-1,1-59-85,1 0 0,0 0-1,0 0 1,6 13 0,-6-14-243,1-1 0,-1 1 0,0 0 0,0 0 0,0 13 0,-2-21-625,-2-2 171,-1 0 1,0 0-1,1 0 0,0-1 0,-1 1 0,1-1 0,0 0 0,0 0 0,-1-3 0,-4-3-1123,-10-10-1127,-1 0 0,-23-18 0,-16-8 7691,44 35-1872,13 10-2814,0 0 0,0 0 0,0 0 0,-1-1 0,1 1 0,0 0 0,0 0 0,0 0 0,0 0 0,0 0 0,-1 0 0,1-1 1,0 1-1,0 0 0,0 0 0,0 0 0,0 0 0,0-1 0,-1 1 0,1 0 0,0 0 0,0 0 0,0-1 0,0 1 0,0 0 0,0 0 0,0 0 0,0 0 0,0-1 0,0 1 0,0 0 0,0 0 0,0 0 0,0-1 0,0 1 0,0 0 0,0 0 0,1 0 0,-1-1 0,0 1 0,0 0 0,0 0 0,0 0 1,0 0-1,0-1 0,1 1 0,12-5 1440,26 0-1754,-32 5 623,64-6-264,35-4-1834,-36 0-5975,-37 3-27</inkml:trace>
</inkml:ink>
</file>

<file path=ppt/ink/ink7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18.315"/>
    </inkml:context>
    <inkml:brush xml:id="br0">
      <inkml:brushProperty name="width" value="0.025" units="cm"/>
      <inkml:brushProperty name="height" value="0.025" units="cm"/>
    </inkml:brush>
  </inkml:definitions>
  <inkml:trace contextRef="#ctx0" brushRef="#br0">1 0 18514,'0'0'12139,"58"1"-11210,-24-1-673,5 0-192,1 0-64,-1 0-608,-8 0-802,-5 0-1056,-6 0-1218,-12-1-351</inkml:trace>
</inkml:ink>
</file>

<file path=ppt/ink/ink7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7:55:18.659"/>
    </inkml:context>
    <inkml:brush xml:id="br0">
      <inkml:brushProperty name="width" value="0.025" units="cm"/>
      <inkml:brushProperty name="height" value="0.025" units="cm"/>
    </inkml:brush>
  </inkml:definitions>
  <inkml:trace contextRef="#ctx0" brushRef="#br0">0 0 18802,'0'0'9064,"48"16"-7686,-4-16-610,6 0-511,-1 0-193,-1 0-64,-9 0-609,-5 0-1441,-6-1-2274,-4-4-3267</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1.475"/>
    </inkml:context>
    <inkml:brush xml:id="br0">
      <inkml:brushProperty name="width" value="0.025" units="cm"/>
      <inkml:brushProperty name="height" value="0.025" units="cm"/>
    </inkml:brush>
  </inkml:definitions>
  <inkml:trace contextRef="#ctx0" brushRef="#br0">0 130 16912,'0'0'1687,"9"14"-555,23 48-97,-2 1 1,25 82 0,-45-116-867,4 15-146,29 62-1,-37-95 57,0 0 0,0 0 0,1-1 0,0 0 0,0 0 0,1-1 0,1 0 0,0 0 0,0-1 0,17 12 0,-22-17 44,0-1 0,-1 0-1,1 0 1,0 0-1,0 0 1,0-1 0,0 0-1,0 0 1,1 0-1,-1 0 1,0-1 0,0 1-1,1-1 1,-1 0-1,0-1 1,0 1 0,1-1-1,-1 1 1,0-1-1,0 0 1,0-1 0,0 1-1,0-1 1,0 0-1,0 0 1,0 0 0,-1 0-1,1-1 1,-1 0-1,0 1 1,0-1 0,0 0-1,0-1 1,0 1-1,2-5 1,10-12 339,-2-2 1,0 0-1,-2 0 1,16-44-1,-17 42-232,43-105 203,57-219-1,-106 333-215,0-1-1659,-8 25-3082,-6 8-2197,-4-2-4191</inkml:trace>
</inkml:ink>
</file>

<file path=ppt/ink/ink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2.158"/>
    </inkml:context>
    <inkml:brush xml:id="br0">
      <inkml:brushProperty name="width" value="0.025" units="cm"/>
      <inkml:brushProperty name="height" value="0.025" units="cm"/>
    </inkml:brush>
  </inkml:definitions>
  <inkml:trace contextRef="#ctx0" brushRef="#br0">228 210 18257,'0'0'4538,"-11"-3"-2365,8 2-2049,1-1-51,-1 1-1,0 0 1,0 0-1,0 0 1,-1 1-1,1-1 1,0 0-1,0 1 1,0 0-1,0 0 1,-1 0-1,1 0 1,0 1-1,0-1 1,0 1-1,0 0 1,0-1-1,0 2 1,0-1-1,0 0 1,0 0-1,0 1 1,0 0-1,1 0 1,-1-1-1,-3 5 1,-9 9 117,1 1 1,0 1-1,1 0 0,1 1 1,-15 30-1,21-37-162,1 0-1,0 1 1,1-1 0,0 1-1,1 0 1,0 0-1,1 0 1,1 0-1,0 1 1,0-1-1,2 14 1,-1-25-30,0 0 0,0 0 0,0 0 0,0 0 0,1-1 0,-1 1 0,0 0 0,0 0 0,1 0 0,-1-1 0,0 1 0,1 0 0,-1 0 0,1-1 0,-1 1 0,1 0 0,0-1 0,-1 1 0,1-1 0,-1 1 0,1-1 0,0 1 0,0-1 0,-1 1 0,1-1 0,0 1 0,1-1 0,25-4 98,-19 1-49,-1-1-1,1 0 0,-1 0 1,13-11-1,-1-3-76,0 0 0,0-1-1,-2-1 1,-1-1 0,0 0 0,-2-1-1,0-1 1,15-36 0,-35 80-125,1-1 0,1 0 0,1 1 1,-1 23-1,-1 100 144,5-140 28,0 0-1,0 0 1,1 0-1,-1 1 1,1-1-1,0-1 1,0 1-1,1 0 1,-1 0-1,1 0 1,0-1-1,0 1 1,3 5-1,-3-7 22,0-1 0,-1 1 0,1-1 0,0 0 1,0 1-1,0-1 0,0 0 0,0 0 0,0 0 0,0 0 0,0-1 0,1 1 0,-1-1 1,0 1-1,0-1 0,1 0 0,-1 0 0,0 0 0,0 0 0,1 0 0,-1 0 1,0 0-1,0-1 0,1 0 0,-1 1 0,3-2 0,4-2 74,0 0 0,0-1 0,-1 0 0,1 0 0,-1-1 0,0 0 1,-1 0-1,0-1 0,11-11 0,3-7-13,29-43 0,-40 54-90,-1-2 1,0 1 0,-1-1 0,-1-1 0,-1 1-1,0-1 1,-1-1 0,-1 1 0,0-1 0,-2 1-1,2-28 1,-9 26-169,-5 19-167,8 1 295,0 1-1,0-1 0,0 1 1,0 0-1,0 0 0,1 0 1,-1 0-1,1 0 0,-1 0 1,1 0-1,-2 4 0,-8 21 90,2 1-1,1 1 0,1-1 1,2 1-1,0 0 1,2 1-1,1 28 0,2-56-35,0 0-1,0-1 1,-1 1-1,2 0 1,-1-1-1,0 1 1,0 0-1,0-1 1,1 1-1,-1 0 1,1-1-1,-1 1 1,1-1-1,0 1 1,0-1-1,0 1 1,-1-1-1,1 0 1,1 1-1,-1-1 1,2 2-1,-2-3 2,0 1 1,1-1-1,-1 0 0,0 1 0,1-1 0,-1 0 0,1 0 0,-1 0 0,1 0 0,-1 0 1,0 0-1,1 0 0,-1 0 0,1-1 0,-1 1 0,0-1 0,1 1 0,-1-1 1,2 0-1,7-4 80,-1-1 0,0 0 0,0-1 0,-1 1 0,9-10 0,9-9-126,-2-2 1,0-1-1,-2 0 0,-2-2 0,0 0 1,-2-1-1,22-52 0,-40 83 16,0 0 0,0 0 0,0 0 0,0 0-1,0 0 1,0 1 0,0-1 0,1 0 0,-1 0-1,0 0 1,0 0 0,0 0 0,0 0 0,0 0-1,0 0 1,0 0 0,1 0 0,-1 0 0,0-1-1,0 1 1,0 0 0,0 0 0,0 0 0,0 0-1,0 0 1,0 0 0,0 0 0,1 0 0,-1 0-1,0 0 1,0 0 0,0 0 0,0 0 0,0-1-1,-2 24-365,-7 40-210,8-56 564,-2 14 35,0-9 36,1 0 0,0 1 0,1 0 0,0-1 0,1 1 0,1 0 0,2 15 0,-3-27-32,0 0-1,1 0 1,-1 0-1,1 0 1,0-1-1,-1 1 1,1 0 0,-1 0-1,1-1 1,0 1-1,0 0 1,-1-1-1,1 1 1,0-1 0,0 1-1,0-1 1,0 1-1,0-1 1,0 1-1,0-1 1,-1 0 0,1 0-1,0 1 1,0-1-1,0 0 1,0 0-1,0 0 1,0 0 0,0 0-1,0 0 1,0-1-1,0 1 1,2-1-1,31-11 538,-21 3-478,-1 0-1,0 0 0,0-2 1,-1 1-1,-1-1 0,0-1 1,9-14-1,4-6-47,28-57 0,-22 22-111,21-75 0,-78 275 37,13-70 118,2 1 0,-7 123-1,20-163-43,0 1-1,2-1 1,1 1-1,0-1 1,2 0-1,10 32 1,-3-27-28,-2 0-1,-2 1 1,0 1 0,-2-1-1,3 60 1,-9-90-3,1 1 0,-1-1 0,0 1 0,0-1 0,0 0 0,0 1 0,0-1 0,0 1 0,0-1 0,0 0 0,0 1 0,0-1 0,0 1 0,0-1 0,0 0 0,0 1 0,0-1 0,0 1 0,0-1 0,0 0 0,0 1 0,-1-1 0,1 0 0,0 1 0,0-1 0,0 0 0,-1 1 0,1-1 0,0 0 0,-1 1 0,1-1 0,0 0 0,0 0 0,-1 1 0,1-1 0,0 0 0,-1 0 0,1 0 0,-1 1 0,1-1 0,0 0 0,-1 0 0,1 0 0,-1 0 0,1 0 0,0 0 0,-1 0 0,1 0 0,-1 0 0,1 0 0,0 0 0,-2 0 0,1-1 0,0 0 0,0 0 0,0 0 0,-1 0 0,1 0 0,0 0 0,0 0 0,0 0 0,0-1 0,1 1 0,-1 0 0,0-1 0,1 1 0,-2-3 0,-7-33-42,1-1 0,2 0 0,1-1 0,2 1 0,2-1 0,7-73 0,-5 101-252,1-1-1,0 1 0,1-1 0,0 1 1,0 0-1,1 0 0,1 0 0,0 0 1,0 1-1,1 0 0,12-16 0,19-12-3731,8 5-3331,-3 8-5680</inkml:trace>
</inkml:ink>
</file>

<file path=ppt/ink/ink7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17.110"/>
    </inkml:context>
    <inkml:brush xml:id="br0">
      <inkml:brushProperty name="width" value="0.025" units="cm"/>
      <inkml:brushProperty name="height" value="0.025" units="cm"/>
    </inkml:brush>
  </inkml:definitions>
  <inkml:trace contextRef="#ctx0" brushRef="#br0">397 4 12268,'0'0'13025,"-12"-2"-12245,2 1-576,0 1-1,1 0 1,-1 0 0,0 1 0,0 0 0,-16 4 0,21-3-112,0-1 1,0 1-1,-1 0 1,2 0-1,-1 0 0,0 1 1,0 0-1,1 0 1,0 0-1,-1 0 1,1 1-1,0-1 0,1 1 1,-1 0-1,1 0 1,-1 1-1,-1 4 1,4-8-87,0 0 1,1 0 0,-1 0-1,1 0 1,-1 0 0,1 0-1,-1 0 1,1 1 0,0-1-1,0 0 1,-1 0 0,1 0-1,0 1 1,0-1 0,0 0-1,0 0 1,1 0 0,-1 1-1,0-1 1,0 0 0,1 0-1,-1 0 1,1 0 0,-1 0-1,1 2 1,1-2 0,0 1-1,-1-1 1,1 0 0,0 1 0,-1-1-1,1 0 1,0 0 0,0 0 0,0 0-1,0-1 1,0 1 0,0 0 0,3 0-1,9 1-60,1-1 0,0 0 0,20-1 0,-22-1-120,-8 1 141,18 1 53,-23 2 126,-13 3 94,-18 1 474,28-7-667,1 0 0,-1 0 1,1 1-1,0-1 0,-1 1 0,1 0 0,-1-1 0,1 1 1,0 0-1,0 1 0,-1-1 0,1 0 0,0 1 0,0-1 0,0 1 1,0-1-1,1 1 0,-1 0 0,0 0 0,1 0 0,-3 4 0,-3 5 48,-1 1 0,0-2 0,0 1 0,-1-1 0,-1 0 0,1-1 0,-2 0 0,1-1 0,-1 0 0,0 0 0,-1-1 0,0-1 0,-23 9 0,21-10-50,1-1 0,0 0 1,-1-1-1,1-1 1,-27 2-1,40-4-50,0 0 0,0 0 0,0 0 0,0 0 0,-1 0 0,1 0 1,0 0-1,0 0 0,0 0 0,0 0 0,0 0 0,-1 0 0,1 0 0,0 0 0,0 0 0,0 0 0,0 0 0,-1 0 0,1 0 1,0 0-1,0 0 0,0 0 0,0 0 0,-1 0 0,1 0 0,0 0 0,0 0 0,0 0 0,0-1 0,0 1 0,-1 0 0,1 0 1,0 0-1,0 0 0,0 0 0,0 0 0,0-1 0,0 1 0,0 0 0,0 0 0,-1 0 0,1 0 0,0-1 0,0 1 0,0 0 1,0 0-1,0 0 0,0 0 0,0-1 0,0 1 0,0 0 0,0 0 0,0 0 0,0 0 0,0-1 0,0 1 0,0 0 0,1 0 1,-1 0-1,0 0 0,0-1 0,12-10-923,20-10-2868,6 1-3742,7-4-6512</inkml:trace>
</inkml:ink>
</file>

<file path=ppt/ink/ink7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18.395"/>
    </inkml:context>
    <inkml:brush xml:id="br0">
      <inkml:brushProperty name="width" value="0.025" units="cm"/>
      <inkml:brushProperty name="height" value="0.025" units="cm"/>
    </inkml:brush>
  </inkml:definitions>
  <inkml:trace contextRef="#ctx0" brushRef="#br0">145 0 19058,'0'0'1623,"3"10"-363,-1-3-1047,0 1-1,-1 0 1,1 0 0,-1 0 0,-1 0 0,0 0 0,0 1-1,0-1 1,-1 0 0,-1 0 0,1 0 0,-1-1-1,0 1 1,-6 13 0,-57 107 1207,-3 9 326,67-135-1683,0 0 0,0 1 0,0-1 0,1 1 0,-1-1 0,1 1 0,-1-1 0,1 1 0,0 0-1,0-1 1,0 1 0,0 2 0,1-4-37,-1 0 0,0 0-1,1 0 1,-1 0-1,1 0 1,-1 0-1,1 0 1,-1 0 0,1 0-1,0-1 1,0 1-1,-1 0 1,1 0-1,0-1 1,0 1 0,0 0-1,0-1 1,0 1-1,-1-1 1,3 1-1,4 1 29,0-1 0,0 0 0,0 0 0,0-1 0,0 1 0,0-2 0,8 0 1,3 0-44,12-1-662,-1-1 1,46-11-1,10-13-6227,-46 9 536</inkml:trace>
</inkml:ink>
</file>

<file path=ppt/ink/ink7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18.724"/>
    </inkml:context>
    <inkml:brush xml:id="br0">
      <inkml:brushProperty name="width" value="0.025" units="cm"/>
      <inkml:brushProperty name="height" value="0.025" units="cm"/>
    </inkml:brush>
  </inkml:definitions>
  <inkml:trace contextRef="#ctx0" brushRef="#br0">33 1 10250,'0'0'9417,"-33"57"-9417,33-40-161,0-4-1056,0-3-256,0 0 576,0-3 577,1-3-801</inkml:trace>
</inkml:ink>
</file>

<file path=ppt/ink/ink7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19.147"/>
    </inkml:context>
    <inkml:brush xml:id="br0">
      <inkml:brushProperty name="width" value="0.025" units="cm"/>
      <inkml:brushProperty name="height" value="0.025" units="cm"/>
    </inkml:brush>
  </inkml:definitions>
  <inkml:trace contextRef="#ctx0" brushRef="#br0">251 1 12812,'0'0'11947,"-11"2"-10244,1-1-1481,-1 2 0,0-1 0,1 2 0,0-1-1,-1 2 1,2-1 0,-1 1 0,0 1-1,1-1 1,-9 9 0,16-13-214,-30 31 116,31-30-117,-1 0 1,1-1-1,0 1 1,0 0-1,0 0 1,0 0-1,0 0 1,0 0-1,0 0 1,1 1-1,-1-1 1,1 0-1,-1 0 1,1 0-1,0 1 1,0-1-1,0 3 1,1-4-5,-1 0 1,1 0-1,0 0 1,0 0-1,0 0 1,0 0-1,0-1 0,0 1 1,0 0-1,0-1 1,0 1-1,0-1 1,0 1-1,0-1 1,1 1-1,-1-1 0,0 0 1,0 0-1,0 0 1,3 1-1,31 2 12,-28-2-11,13-1-77,33 5-216,-52-5 278,1 1-1,-1-1 0,0 0 0,0 1 0,1-1 0,-1 0 0,0 1 0,0-1 0,0 1 0,0 0 1,0-1-1,0 1 0,0 0 0,0 0 0,0 0 0,0 0 0,0 0 0,0-1 0,0 2 0,-1-1 1,1 0-1,0 0 0,-1 0 0,1 0 0,-1 0 0,1 1 0,-1-1 0,0 0 0,1 0 0,-1 0 1,0 3-1,0-2 51,-1 0 1,1-1 0,-1 1 0,0-1 0,1 1-1,-1-1 1,0 1 0,0-1 0,0 1-1,0-1 1,0 0 0,0 1 0,-1-1 0,1 0-1,0 0 1,-1 0 0,1 0 0,-2 1-1,-33 17 864,27-15-618,-4 3-76,0-1 1,-1 0 0,0-1-1,0 0 1,-1-1 0,1-1-1,-1 0 1,0-1 0,0-1-1,-18 0 1,34-2-232,-1 0 0,1 0 0,-1 0 1,1 0-1,-1 0 0,1 1 0,-1-1 0,1 0 0,0 0 0,0 0 1,-1 1-1,1-1 0,0 0 0,0 1 0,0-1 0,0 1 0,0-1 0,-1 1 1,1-1-1,2 1 0,88-24-8676,-42 12-664,-6 1-4566</inkml:trace>
</inkml:ink>
</file>

<file path=ppt/ink/ink7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19.554"/>
    </inkml:context>
    <inkml:brush xml:id="br0">
      <inkml:brushProperty name="width" value="0.025" units="cm"/>
      <inkml:brushProperty name="height" value="0.025" units="cm"/>
    </inkml:brush>
  </inkml:definitions>
  <inkml:trace contextRef="#ctx0" brushRef="#br0">0 0 20948,'0'0'1986,"72"2"-1025,-28-2-225,12 0-191,2 0 288,6 0-705,-9 0-481,-10 0-1536,-11 0-2339,-19 0-1314</inkml:trace>
</inkml:ink>
</file>

<file path=ppt/ink/ink7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19.933"/>
    </inkml:context>
    <inkml:brush xml:id="br0">
      <inkml:brushProperty name="width" value="0.025" units="cm"/>
      <inkml:brushProperty name="height" value="0.025" units="cm"/>
    </inkml:brush>
  </inkml:definitions>
  <inkml:trace contextRef="#ctx0" brushRef="#br0">1 19 16047,'0'0'9129,"82"22"-7880,-29-22-897,6-1-288,4-7-224,-1 0-1441,-4-1-1955,-12 2-1601,-9-1-3651</inkml:trace>
</inkml:ink>
</file>

<file path=ppt/ink/ink7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0.277"/>
    </inkml:context>
    <inkml:brush xml:id="br0">
      <inkml:brushProperty name="width" value="0.025" units="cm"/>
      <inkml:brushProperty name="height" value="0.025" units="cm"/>
    </inkml:brush>
  </inkml:definitions>
  <inkml:trace contextRef="#ctx0" brushRef="#br0">123 1 21749,'0'0'4201,"-7"13"-2792,-19 38 405,-26 76 0,43-104-1727,2 1-1,1 0 1,1 1-1,1-1 1,0 1-1,2 38 1,2-61-76,1-1 0,-1 1 1,1-1-1,0 0 0,0 1 1,0-1-1,0 0 0,0 0 1,0 0-1,0 1 0,0-1 1,0 0-1,1 0 0,-1-1 1,0 1-1,1 0 0,-1 0 1,1-1-1,-1 1 0,1-1 1,-1 1-1,1-1 0,-1 1 1,1-1-1,-1 0 0,1 0 1,-1 0-1,1 0 0,0 0 1,-1 0-1,3-1 0,54-3 155,-27-1-619,-1-2 0,47-17 0,9-14-7007,-60 21 280,-3-2-5547</inkml:trace>
</inkml:ink>
</file>

<file path=ppt/ink/ink7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0.622"/>
    </inkml:context>
    <inkml:brush xml:id="br0">
      <inkml:brushProperty name="width" value="0.025" units="cm"/>
      <inkml:brushProperty name="height" value="0.025" units="cm"/>
    </inkml:brush>
  </inkml:definitions>
  <inkml:trace contextRef="#ctx0" brushRef="#br0">267 42 7591,'0'0'14926,"-25"60"-13901,11-29-128,1 1-320,7 2-417,-1-3-128,2-2-32,3-6-545,0-5-1152,-1-9-2339,-5-9-3011</inkml:trace>
  <inkml:trace contextRef="#ctx0" brushRef="#br0" timeOffset="1">0 38 14990,'0'0'8686,"9"-6"-7837,-2 1-713,0 1 0,1 1 0,-1-1 1,1 1-1,0 0 0,0 1 1,1 0-1,-1 0 0,0 1 1,1 0-1,-1 0 0,0 1 1,1 0-1,8 1 0,19 1-100,0 0-1,-1 3 1,0 1-1,1 1 1,66 24 0,-100-30 1,0-1 1,0 1 0,0 0-1,-1 0 1,1-1-1,0 1 1,-1 0 0,1 1-1,0-1 1,-1 0-1,1 0 1,-1 1 0,0-1-1,0 1 1,1-1 0,-1 1-1,0 0 1,0-1-1,0 1 1,-1 0 0,1 0-1,0-1 1,0 5-1,-1-4 72,-1 0 1,1 0-1,-1 0 0,1 0 0,-1 0 0,0 0 0,0 0 0,0 0 0,0 0 0,-1 0 0,1-1 0,0 1 0,-1 0 0,1-1 0,-1 1 0,1-1 0,-4 2 0,-10 8 666,-1-1 0,0-1 0,-30 12 0,42-19-756,-68 28-139,-124 34 0,195-64 72,-31 6-1797,14-6-4142,11-5-4342</inkml:trace>
</inkml:ink>
</file>

<file path=ppt/ink/ink7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1.574"/>
    </inkml:context>
    <inkml:brush xml:id="br0">
      <inkml:brushProperty name="width" value="0.025" units="cm"/>
      <inkml:brushProperty name="height" value="0.025" units="cm"/>
    </inkml:brush>
  </inkml:definitions>
  <inkml:trace contextRef="#ctx0" brushRef="#br0">0 0 14125,'0'0'3369,"2"9"-2638,2 17-748,-1-10 328,0 0 0,0 0 1,1-1-1,9 21 0,-12-33-337,1 1-1,0-1 0,-1 0 1,1 0-1,0 0 1,1 0-1,-1 0 1,0 0-1,1 0 1,-1-1-1,1 1 1,0-1-1,0 0 1,0 0-1,0 0 0,1 0 1,-1-1-1,0 1 1,1-1-1,-1 0 1,1 0-1,-1 0 1,1 0-1,-1 0 1,8-1-1,-4-1-269,0 0 0,1 0 1,-1-1-1,0 0 0,0-1 0,1 0 0,-2 0 0,1 0 1,0-1-1,-1 0 0,0 0 0,0 0 0,0-1 0,0 0 1,-1 0-1,1-1 0,-2 1 0,1-1 0,7-13 0,-8 14 371,-1-1 0,0 0 0,0 0 0,-1 0 0,0 0 0,0 0 0,0-1 0,0-9 0,-5 14 4991,-4 10-3577,-8 14-837,13-17-516,0 1 0,0 0 1,0 0-1,1 0 1,-1 1-1,2-1 0,-1 0 1,1 0-1,-1 1 1,2-1-1,-1 0 0,1 0 1,0 1-1,0-1 1,1 0-1,3 8 0,-3-10-226,0 0-1,0-1 1,1 1-1,0-1 0,-1 1 1,1-1-1,0 0 1,1-1-1,-1 1 0,0 0 1,1-1-1,0 0 0,-1 0 1,1 0-1,0 0 1,0 0-1,0-1 0,1 0 1,-1 0-1,0 0 0,0 0 1,0-1-1,1 0 1,6 0-1,28-1-4473</inkml:trace>
</inkml:ink>
</file>

<file path=ppt/ink/ink7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2.314"/>
    </inkml:context>
    <inkml:brush xml:id="br0">
      <inkml:brushProperty name="width" value="0.025" units="cm"/>
      <inkml:brushProperty name="height" value="0.025" units="cm"/>
    </inkml:brush>
  </inkml:definitions>
  <inkml:trace contextRef="#ctx0" brushRef="#br0">21 14 17617,'0'0'6411,"-4"9"-5194,-1 2-915,3-7-233,0 1 1,1-1 0,-1 0-1,1 1 1,0-1 0,0 1-1,0-1 1,1 1 0,-1 8 0,1-12-63,1 0 1,-1 0 0,1 0 0,0 0 0,-1 0 0,1 0 0,0 0 0,-1 0 0,1 0 0,0 0 0,0 0 0,0-1 0,0 1 0,0 0 0,0 0 0,0-1 0,0 1 0,0-1 0,0 1 0,0-1 0,0 1 0,0-1 0,0 0 0,1 0 0,-1 1 0,0-1 0,0 0 0,0 0 0,1 0 0,-1 0 0,0-1 0,2 1 0,44-4 1,-32 0-373,0-1 1,-1-1-1,1 0 0,-1-1 1,-1-1-1,23-15 1,31-17-1518,-67 40 1882,1 0 0,-1 0 0,0 0 0,0-1 0,1 1-1,-1 0 1,0 0 0,1 0 0,-1 0 0,0 0 0,1 0 0,-1 0 0,0 0-1,1 0 1,-1 0 0,0 0 0,0 0 0,1 0 0,-1 0 0,0 0-1,1 0 1,-1 0 0,0 0 0,1 0 0,-1 0 0,0 0 0,1 1 0,-1-1-1,0 0 1,0 0 0,1 0 0,-1 1 0,0-1 0,0 0 0,1 1-1,1 13 333,-9 22 400,6-33-693,1-1-49,-12 66 721,12-66-791,-1 0 0,1 0-1,0 1 1,0-1 0,-1 0 0,1 0 0,1 0-1,-1 1 1,0-1 0,1 0 0,-1 0-1,1 0 1,-1 0 0,1 0 0,0 0 0,0 0-1,0 0 1,0 0 0,0 0 0,1 0 0,-1 0-1,1-1 1,-1 1 0,1 0 0,-1-1 0,3 2-1,15-1-4222</inkml:trace>
</inkml:ink>
</file>

<file path=ppt/ink/ink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3.450"/>
    </inkml:context>
    <inkml:brush xml:id="br0">
      <inkml:brushProperty name="width" value="0.025" units="cm"/>
      <inkml:brushProperty name="height" value="0.025" units="cm"/>
    </inkml:brush>
  </inkml:definitions>
  <inkml:trace contextRef="#ctx0" brushRef="#br0">136 278 18642,'0'0'3875,"-5"-9"-2172,2 5-1520,-1-1 0,1 1 0,-1 0 0,0 0 0,0 1 0,0-1 0,0 1 0,-1 0 0,1 0 0,-1 0 0,-6-2 0,9 5-156,0-1 1,0 0-1,0 1 0,-1-1 0,1 1 1,0 0-1,0-1 0,0 1 0,-1 0 0,1 0 1,0 1-1,0-1 0,0 0 0,0 1 1,-1 0-1,1-1 0,0 1 0,0 0 0,0 0 1,0 0-1,0 0 0,1 0 0,-1 0 0,0 1 1,0-1-1,1 1 0,-1-1 0,1 1 1,-1 0-1,1-1 0,0 1 0,0 0 0,0 0 1,0 0-1,0 0 0,-2 4 0,3-5-32,-1 1 0,0-1 0,0 0 0,1 1 0,-1-1 0,1 1 0,-1-1-1,1 1 1,-1-1 0,1 0 0,0 1 0,0 0 0,0-1 0,0 1 0,0-1 0,0 1 0,0-1 0,0 1-1,1-1 1,-1 1 0,0-1 0,1 0 0,1 3 0,-1-3 1,0 0 0,0 0 0,1 0 0,-1-1 0,0 1 0,1 0 0,-1-1 0,0 1 0,1-1 1,-1 1-1,1-1 0,-1 0 0,1 0 0,-1 0 0,1 0 0,-1 0 0,1 0 0,-1 0 0,2 0 0,5-1 17,0-1-1,0 0 0,0 0 1,-1 0-1,1-1 1,-1 0-1,13-8 1,-2-2-3,-1 0 0,0-2 0,-2 0 0,1-1 0,19-27 0,-27 32 56,0 0-1,-1 0 1,-1 0 0,0-1 0,0 0 0,-2 0 0,1-1 0,-1 1 0,-1-1 0,3-20 0,-6 33-60,0 0 1,0 0-1,0-1 1,0 1 0,0 0-1,1 0 1,-1 0-1,0-1 1,0 1 0,0 0-1,0 0 1,0 0-1,0-1 1,0 1 0,0 0-1,0 0 1,0-1-1,0 1 1,0 0 0,0 0-1,0-1 1,0 1 0,0 0-1,0 0 1,0-1-1,0 1 1,0 0 0,-1 0-1,1 0 1,0-1-1,0 1 1,0 0 0,0 0-1,0 0 1,-1-1-1,1 1 1,0 0 0,0 0-1,0 0 1,-1 0-1,1 0 1,0-1 0,0 1-1,0 0 1,-1 0-1,1 0 1,0 0 0,0 0-1,-1 0 1,1 0-1,-11 12-52,-9 26-143,8-2 285,1 1-1,2 0 1,1 0-1,2 1 1,2 0-1,1 0 1,2 0-1,6 55 1,-5-88-56,0-1 1,1 1 0,0-1-1,0 0 1,1 1 0,-1-1 0,1 0-1,0 0 1,0 0 0,0 0-1,0 0 1,1 0 0,-1-1 0,1 1-1,0-1 1,0 0 0,1 0 0,-1 0-1,1 0 1,5 3 0,-6-5-7,1 1 0,0-1 0,-1 0 0,1 0 0,0 0 0,0-1 0,0 0 0,0 1 0,0-1 0,0 0 0,0-1 0,0 1 0,-1-1 0,1 0 0,0 0 0,0 0-1,0 0 1,-1-1 0,1 1 0,-1-1 0,1 0 0,-1 0 0,5-4 0,6-5 12,-1-1 0,0 0 0,-1 0 0,0-2-1,-1 1 1,0-2 0,-1 1 0,-1-1 0,0-1-1,-1 1 1,-1-1 0,-1-1 0,0 0 0,-1 1-1,-1-2 1,0 1 0,-1 0 0,1-31 0,-4 48-50,0 0 0,0 0 0,0 0 1,0-1-1,0 1 0,0 0 1,0 0-1,1 0 0,-1-1 0,0 1 1,0 0-1,0 0 0,0 0 1,0-1-1,0 1 0,0 0 0,0 0 1,0-1-1,0 1 0,0 0 1,0 0-1,0 0 0,0-1 0,0 1 1,0 0-1,-1 0 0,1 0 1,0-1-1,0 1 0,0 0 0,0 0 1,0 0-1,0 0 0,-1-1 1,1 1-1,0 0 0,0 0 0,0 0 1,0 0-1,-1 0 0,1-1 1,0 1-1,0 0 0,0 0 0,-1 0 1,1 0-1,0 0 0,0 0 1,0 0-1,-1 0 0,1 0 0,0 0 1,0 0-1,0 0 0,-1 0 1,1 0-1,0 0 0,0 0 0,-1 0 1,1 0-1,0 0 0,0 0 1,0 0-1,-1 0 0,1 1 0,0-1 1,0 0-1,-10 13-235,5 5 231,1-1-1,1 1 1,0-1-1,2 1 1,0 0-1,1 25 0,1-24 11,-2-17 0,1 0 1,0 0-1,0 1 0,0-1 1,1 0-1,-1 0 1,0 0-1,1 0 1,-1 0-1,1 0 1,0 0-1,0 0 0,0 0 1,0 0-1,0-1 1,0 1-1,0 0 1,1-1-1,1 3 0,-2-4 4,1 1 0,-1 0 0,1 0 0,-1-1 0,1 1 0,0 0 0,-1-1 0,1 0 0,0 1 0,-1-1 0,1 0 0,0 0 0,0 0 0,-1 0-1,1 0 1,0-1 0,0 1 0,1-1 0,5-1 21,0-1 1,0-1-1,0 1 0,0-1 0,-1-1 0,1 1 1,11-11-1,12-14 16,-2-2 0,-1-1 1,26-37-1,-43 54-19,-11 15-30,0 0 0,0 0 0,0-1 0,0 1 0,0 0 0,1-1 0,-1 1 0,0 0-1,0 0 1,0-1 0,0 1 0,0 0 0,0 0 0,1-1 0,-1 1 0,0 0 0,0 0 0,0-1-1,1 1 1,-1 0 0,0 0 0,0 0 0,1 0 0,-1-1 0,0 1 0,0 0 0,1 0 0,-1 0 0,0 0-1,0 0 1,1 0 0,-1 0 0,0 0 0,1 0 0,-1 0 0,0 0 0,1 0 0,-1 0 0,0 0 0,0 0-1,1 0 1,-1 0 0,0 0 0,1 0 0,-1 0 0,0 0 0,0 1 0,1-1 0,-1 0 0,0 0 0,2 21-148,-11 37 144,8-53 25,-5 25 204,2 1 0,1 1 0,1 45 0,2-75-197,0 0 1,0 0 0,1 1-1,-1-1 1,0 0 0,1 0-1,-1 0 1,1 0 0,0 0-1,0 0 1,0 0-1,0 0 1,0 0 0,0 0-1,1 0 1,1 2 0,-2-4-9,0 1 0,0 0 0,1-1 1,-1 1-1,0 0 0,0-1 0,0 1 0,1-1 1,-1 0-1,0 1 0,1-1 0,-1 0 1,0 0-1,1 0 0,-1 0 0,0 0 0,1 0 1,-1 0-1,3-1 0,0-1-43,1 0 1,-1 1-1,0-1 0,0-1 0,0 1 1,0-1-1,-1 1 0,1-1 0,-1 0 1,1 0-1,-1-1 0,0 1 0,5-8 1,-4 3-716,0 1 1,0-1 0,-1 0 0,0 0 0,0 0 0,2-14-1,1-55-10223,-6 26 1320</inkml:trace>
</inkml:ink>
</file>

<file path=ppt/ink/ink7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4.613"/>
    </inkml:context>
    <inkml:brush xml:id="br0">
      <inkml:brushProperty name="width" value="0.025" units="cm"/>
      <inkml:brushProperty name="height" value="0.025" units="cm"/>
    </inkml:brush>
  </inkml:definitions>
  <inkml:trace contextRef="#ctx0" brushRef="#br0">24 0 16560,'0'0'5322,"2"13"-4286,0 41 259,-2-1 1,-10 72-1,4-87-854,2-22-164,1 0 0,1 1 0,0-1 1,2 0-1,0 1 0,3 26 0,-3-43-258,0 1 0,1 0 0,-1-1 0,1 1 0,-1-1 0,1 1 0,-1 0 0,1-1 0,-1 1 0,1-1 0,0 1 0,-1-1 0,1 0 0,0 1 0,-1-1 0,1 0-1,0 1 1,-1-1 0,1 0 0,0 0 0,0 1 0,-1-1 0,1 0 0,0 0 0,0 0 0,0 0 0,-1 0 0,1 0 0,0 0 0,1-1 0,25-5 231,6-10-188,-2-1 0,0-2 0,-1-1 0,-1-1 0,30-29 0,-27 24-204,-13 12-276,24-19-592,-27 9-3536,-16 23 4279,0 1 0,0 0-1,0 0 1,0-1 0,0 1 0,0 0 0,0-1-1,0 1 1,0 0 0,0 0 0,0-1 0,-1 1-1,1 0 1,0 0 0,0-1 0,0 1 0,0 0 0,0 0-1,-1-1 1,1 1 0,0 0 0,0 0 0,0 0-1,-1-1 1,1 1 0,0 0 0,0 0 0,0 0-1,-1 0 1,1 0 0,0-1 0,0 1 0,-1 0-1,1 0 1,0 0 0,-1 0 0,1 0 0,0 0-1,-14-3-12341</inkml:trace>
</inkml:ink>
</file>

<file path=ppt/ink/ink7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4.942"/>
    </inkml:context>
    <inkml:brush xml:id="br0">
      <inkml:brushProperty name="width" value="0.025" units="cm"/>
      <inkml:brushProperty name="height" value="0.025" units="cm"/>
    </inkml:brush>
  </inkml:definitions>
  <inkml:trace contextRef="#ctx0" brushRef="#br0">5 1 15727,'0'0'4292,"-5"64"-2114,14-43-833,10 1-96,6 1-224,3-3-608,7-1-289,1-1-737,-1-7-1825,-7-3-2146,-4-8-3460</inkml:trace>
</inkml:ink>
</file>

<file path=ppt/ink/ink7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6.112"/>
    </inkml:context>
    <inkml:brush xml:id="br0">
      <inkml:brushProperty name="width" value="0.025" units="cm"/>
      <inkml:brushProperty name="height" value="0.025" units="cm"/>
    </inkml:brush>
  </inkml:definitions>
  <inkml:trace contextRef="#ctx0" brushRef="#br0">59 63 12107,'-53'9'4231,"48"-6"-269,35-4-2519,275-30 1174,-42 3-2063,33 13-500,339 26-1,-579-10 709,-36-1-2350,-9 0-5332,-31-4 439</inkml:trace>
</inkml:ink>
</file>

<file path=ppt/ink/ink7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6.758"/>
    </inkml:context>
    <inkml:brush xml:id="br0">
      <inkml:brushProperty name="width" value="0.025" units="cm"/>
      <inkml:brushProperty name="height" value="0.025" units="cm"/>
    </inkml:brush>
  </inkml:definitions>
  <inkml:trace contextRef="#ctx0" brushRef="#br0">0 43 13164,'0'0'15226,"8"10"-14661,5 10-348,27 38 842,-38-57-1029,0 1 1,-1-1-1,1 0 0,0 0 0,0 0 0,0 0 1,0 0-1,0 0 0,0-1 0,0 1 0,0 0 1,0-1-1,0 0 0,1 1 0,-1-1 0,0 0 1,0 0-1,0-1 0,0 1 0,0 0 0,1-1 1,-1 1-1,0-1 0,0 1 0,0-1 0,0 0 1,0 0-1,0 0 0,2-2 0,7-4 17,0 0-1,0 0 1,14-14-1,-23 19-43,34-34 40,-27 26-33,0 0 1,0 1-1,20-14 1,-28 31 19,-1 1 0,1-1 0,-1 1 0,-2 12 0,1-16 33,0 0 1,0 0-1,0 0 1,1 0-1,0 0 1,0 1-1,0-1 1,1 0-1,1 9 1,-1-13-44,-1 0-1,1 0 1,-1 0 0,1 0-1,0 0 1,-1 0 0,1 0 0,0-1-1,0 1 1,-1 0 0,1 0 0,0-1-1,0 1 1,0-1 0,0 1 0,0-1-1,0 1 1,0-1 0,2 1 0,0-1-3,0 1 1,0-1-1,0 0 1,1 0 0,-1 0-1,0-1 1,0 1 0,0-1-1,5-1 1,8-4-106,-1 0 0,-1-2 0,1 1 1,-1-2-1,-1 0 0,1 0 0,-2-2 0,1 1 0,-1-2 1,19-24-1,-31 37-125,0-1-1,0 0 1,0 0 0,-1 0 0,1 0 0,0 0 0,0 0 0,0 0-1,-1 0 1,1 0 0,0 0 0,0 0 0,0 0 0,-1 0-1,1 0 1,0 0 0,0 0 0,0 0 0,-1 0 0,1 0 0,0 0-1,0 0 1,0 0 0,0-1 0,-1 1 0,1 0 0,0 0-1,0 0 1,0 0 0,0 0 0,0 0 0,-1-1 0,1 1 0,0 0-1,0 0 1,0 0 0,0 0 0,0-1 0,0 1 0,0 0-1,0 0 1,0 0 0,-1-1 0,1 1 0,0 0 0,0 0 0,0 0-1,0-1 1,0 1 0,0 0 0,0 0 0,0 0 0,1-1-1,-1 1 1,0 0 0,-12 5-7768</inkml:trace>
</inkml:ink>
</file>

<file path=ppt/ink/ink7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7.133"/>
    </inkml:context>
    <inkml:brush xml:id="br0">
      <inkml:brushProperty name="width" value="0.025" units="cm"/>
      <inkml:brushProperty name="height" value="0.025" units="cm"/>
    </inkml:brush>
  </inkml:definitions>
  <inkml:trace contextRef="#ctx0" brushRef="#br0">1 62 13325,'0'0'9470,"9"2"-7831,52 1-406,0-3 0,-1-2 0,106-17 1,-28 2-1827,-113 16-81,18-2-1035,-20-5-2245,-20-3-3925,-3 6 528</inkml:trace>
</inkml:ink>
</file>

<file path=ppt/ink/ink7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7.650"/>
    </inkml:context>
    <inkml:brush xml:id="br0">
      <inkml:brushProperty name="width" value="0.025" units="cm"/>
      <inkml:brushProperty name="height" value="0.025" units="cm"/>
    </inkml:brush>
  </inkml:definitions>
  <inkml:trace contextRef="#ctx0" brushRef="#br0">68 0 15663,'0'0'5344,"-2"13"-3086,-28 149 2282,-5 40-1265,39-226-3004,1 0 0,1 1 1,1 0-1,1 1 0,1-1 0,20-34 0,-22 45-333,-1 0-1,2 1 0,-1-1 0,2 1 0,-1 1 0,2 0 1,-1 0-1,1 1 0,1 0 0,-1 1 0,2 0 0,-1 0 0,1 2 1,15-8-1,-23 12-1,1 1 0,-1 0 1,0 0-1,1 0 0,-1 1 1,1-1-1,-1 1 1,1 0-1,-1 0 0,1 1 1,-1 0-1,9 1 0,-12-1 49,0-1-1,0 1 0,1 0 0,-1-1 0,0 1 0,0 0 1,0 0-1,0 0 0,0-1 0,0 1 0,-1 0 0,1 0 1,0 0-1,0 1 0,-1-1 0,1 0 0,0 0 0,0 2 0,-1 0 12,1-1 0,-1 1-1,0-1 1,0 1-1,0-1 1,0 1-1,0-1 1,-1 1-1,1-1 1,-1 1 0,1-1-1,-1 1 1,-1 1-1,-1 1 37,1-1 0,-1 1 0,0-1 1,0 0-1,0 0 0,0 0 0,-1-1 0,1 1 0,-1-1 0,0 0 0,0 0 0,-1 0 0,1 0 0,-1-1 1,1 0-1,-1 0 0,-9 3 0,1-1 127,0 0 0,-1-1 0,0-1 0,1 0 0,-21-1 0,33-1-154,-1 1 0,1-1-1,-1-1 1,0 1-1,1 0 1,-1 0 0,1 0-1,-1-1 1,1 1 0,-1-1-1,1 0 1,-1 1-1,1-1 1,-1 0 0,1 0-1,0 1 1,-1-1 0,1 0-1,0-1 1,-2 0 0,3 0-199,-1 1 1,0-1 0,0 1 0,1-1 0,-1 1-1,1-1 1,0 1 0,-1-1 0,1 1 0,0-1-1,0 0 1,0 1 0,0-1 0,0 1 0,0-1 0,1-3-1,1 1-877,-1 0 0,1-1 0,-1 1 0,1 0 0,0 0 0,1 0 0,-1 0-1,1 0 1,0 0 0,0 1 0,0-1 0,0 1 0,6-5 0,16-8-9569</inkml:trace>
</inkml:ink>
</file>

<file path=ppt/ink/ink7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7.980"/>
    </inkml:context>
    <inkml:brush xml:id="br0">
      <inkml:brushProperty name="width" value="0.025" units="cm"/>
      <inkml:brushProperty name="height" value="0.025" units="cm"/>
    </inkml:brush>
  </inkml:definitions>
  <inkml:trace contextRef="#ctx0" brushRef="#br0">430 1 16784,'0'0'5765,"0"11"-4419,0 20-651,-3 0 1,0 0 0,-2 0 0,-1-1-1,-11 32 1,5-32-400,-2-1-1,0-1 0,-3 0 1,-33 46-1,37-58-870,0-1 0,-1 0 0,-1-1-1,0 0 1,-1-1 0,-1-1 0,0 0 0,-28 14 0,36-22-579,0-1 0,0 0 0,0-1 0,0 1 0,0-2 1,-18 2-1,-15-2-5434</inkml:trace>
</inkml:ink>
</file>

<file path=ppt/ink/ink7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8.314"/>
    </inkml:context>
    <inkml:brush xml:id="br0">
      <inkml:brushProperty name="width" value="0.025" units="cm"/>
      <inkml:brushProperty name="height" value="0.025" units="cm"/>
    </inkml:brush>
  </inkml:definitions>
  <inkml:trace contextRef="#ctx0" brushRef="#br0">207 1 16400,'0'0'1014,"-13"14"758,-14 19-352,2 1 0,1 1 0,2 1 0,-27 58 0,39-70-1084,2 0 0,1 0 0,1 0 0,0 1 0,2 0-1,1 0 1,1 32 0,2-44-365,1 0 0,0 1 0,1-1 0,1 0-1,0 0 1,1 0 0,0-1 0,1 1 0,0-1 0,1 0 0,0 0 0,1-1-1,1 0 1,0 0 0,10 11 0,-4-8-864,0-1 0,1 0 1,0-1-1,30 17 0,-32-22-1138,0 0 0,1-2 0,26 9 0,3-6-10621</inkml:trace>
</inkml:ink>
</file>

<file path=ppt/ink/ink7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29.514"/>
    </inkml:context>
    <inkml:brush xml:id="br0">
      <inkml:brushProperty name="width" value="0.025" units="cm"/>
      <inkml:brushProperty name="height" value="0.025" units="cm"/>
    </inkml:brush>
  </inkml:definitions>
  <inkml:trace contextRef="#ctx0" brushRef="#br0">2 112 10954,'0'0'1335,"0"-9"608,-1 3-1517,1 0-1,0 0 1,0 1 0,1-1-1,-1 0 1,1 0 0,3-8-1,-3 12-209,0-1 0,1 1 0,-1-1-1,1 1 1,0 0 0,-1-1 0,1 1-1,0 0 1,0 0 0,1 0 0,-1 0-1,0 1 1,1-1 0,-1 1 0,1-1-1,-1 1 1,1 0 0,-1 0 0,1 0-1,0 0 1,3 0 0,2-2 74,0 1 1,1 1-1,-1 0 1,1 0-1,-1 1 1,1 0-1,-1 0 1,14 2-1,-19-1-241,-1 0 0,0-1 0,1 1-1,-1 0 1,0 0 0,0 0-1,0 0 1,0 0 0,0 1 0,0-1-1,0 1 1,0-1 0,0 1-1,-1 0 1,1 0 0,0-1 0,-1 1-1,0 0 1,1 0 0,-1 1-1,0-1 1,0 0 0,0 0-1,-1 1 1,1-1 0,0 0 0,-1 1-1,0-1 1,1 0 0,-1 1-1,0-1 1,0 1 0,-1 3 0,0 0-18,0 1 1,-1-1 0,0 1-1,0-1 1,0 0 0,-1 0 0,0 0-1,0 0 1,0-1 0,-1 1-1,0-1 1,0 0 0,-8 8 0,-11 10 372,-40 30 1,30-27 450,33-26-843,-1 1 1,0-1-1,0 1 0,1-1 0,-1 1 0,0-1 1,1 1-1,-1 0 0,1-1 0,-1 1 0,1 0 0,-1-1 1,1 1-1,-1 0 0,1 0 0,0-1 0,-1 1 1,1 0-1,0 0 0,0 0 0,-1 0 0,1 0 1,0-1-1,0 3 0,1-2-11,-1-1-1,1 1 1,0 0-1,-1-1 1,1 1 0,0-1-1,0 1 1,-1-1-1,1 1 1,0-1 0,0 1-1,0-1 1,0 0 0,-1 0-1,1 1 1,0-1-1,0 0 1,0 0 0,1 0-1,62 1-769,-47-2 234,97 1-5476,-56-2-123</inkml:trace>
</inkml:ink>
</file>

<file path=ppt/ink/ink7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0.212"/>
    </inkml:context>
    <inkml:brush xml:id="br0">
      <inkml:brushProperty name="width" value="0.025" units="cm"/>
      <inkml:brushProperty name="height" value="0.025" units="cm"/>
    </inkml:brush>
  </inkml:definitions>
  <inkml:trace contextRef="#ctx0" brushRef="#br0">1 1 14382,'0'0'10249,"50"4"-9448,3 2-545,10 0-192,1-1-352,0 0-865,-10 0-673,-11 1-1153,-20 0-1345,-14-2-1729</inkml:trace>
</inkml:ink>
</file>

<file path=ppt/ink/ink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3.777"/>
    </inkml:context>
    <inkml:brush xml:id="br0">
      <inkml:brushProperty name="width" value="0.025" units="cm"/>
      <inkml:brushProperty name="height" value="0.025" units="cm"/>
    </inkml:brush>
  </inkml:definitions>
  <inkml:trace contextRef="#ctx0" brushRef="#br0">30 62 3844,'0'0'19922,"-25"-58"-17263,20 54-833,5 16-3043,0-2-3172,0-1-4867</inkml:trace>
</inkml:ink>
</file>

<file path=ppt/ink/ink7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0.560"/>
    </inkml:context>
    <inkml:brush xml:id="br0">
      <inkml:brushProperty name="width" value="0.025" units="cm"/>
      <inkml:brushProperty name="height" value="0.025" units="cm"/>
    </inkml:brush>
  </inkml:definitions>
  <inkml:trace contextRef="#ctx0" brushRef="#br0">0 0 16335,'0'0'4805,"73"28"-3972,-20-23-161,9-2-255,4 0-353,-7-2-1570,-7-1-2850,-12 0-7078</inkml:trace>
</inkml:ink>
</file>

<file path=ppt/ink/ink7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2.167"/>
    </inkml:context>
    <inkml:brush xml:id="br0">
      <inkml:brushProperty name="width" value="0.025" units="cm"/>
      <inkml:brushProperty name="height" value="0.025" units="cm"/>
    </inkml:brush>
  </inkml:definitions>
  <inkml:trace contextRef="#ctx0" brushRef="#br0">0 500 11307,'0'0'13741,"9"-5"-12546,29-19-781,-1-3-1,-1-1 0,55-55 1,90-115-306,-77 64-145,-114 186-374,-6-9 332,2 1-1,2 0 1,1 0 0,3 1 0,-5 85 0,13-129-61,0 1 1,0-1-1,0 1 1,0-1-1,0 1 1,0-1-1,1 1 1,-1-1-1,0 1 1,1-1-1,-1 0 1,1 1-1,0-1 1,-1 1 0,1-1-1,1 2 1,16 3-5445,-3-6-987</inkml:trace>
</inkml:ink>
</file>

<file path=ppt/ink/ink7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2.513"/>
    </inkml:context>
    <inkml:brush xml:id="br0">
      <inkml:brushProperty name="width" value="0.025" units="cm"/>
      <inkml:brushProperty name="height" value="0.025" units="cm"/>
    </inkml:brush>
  </inkml:definitions>
  <inkml:trace contextRef="#ctx0" brushRef="#br0">1 1 21204,'0'0'6278,"56"29"-5285,-27-21-417,6-2-479,5 1-642,2-3-1153,1-3-800,-3-1 96,-5-5-5414</inkml:trace>
</inkml:ink>
</file>

<file path=ppt/ink/ink7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3.232"/>
    </inkml:context>
    <inkml:brush xml:id="br0">
      <inkml:brushProperty name="width" value="0.025" units="cm"/>
      <inkml:brushProperty name="height" value="0.025" units="cm"/>
    </inkml:brush>
  </inkml:definitions>
  <inkml:trace contextRef="#ctx0" brushRef="#br0">0 443 9353,'0'0'13004,"11"-1"-11562,5-2-1242,-1-1 0,0-1 0,1 0 1,-2-1-1,1 0 0,-1-1 1,0-1-1,21-15 0,110-91-160,-141 111-25,38-33 16,40-45 0,-69 66-25,0 1 1,-1-2-1,-1 0 1,-1 0-1,0-1 1,12-30-1,-50 86 74,10-1 6,1 0-1,-14 45 1,26-66-66,0 0 1,1 1 0,1-1-1,1 1 1,1-1 0,0 1-1,3 32 1,-2-48-110,1 1 1,0-1 0,-1 0-1,1 0 1,0 1-1,0-1 1,0 0-1,0 0 1,1 0 0,-1 0-1,0 0 1,1 0-1,-1-1 1,4 3 0,6 3-3496,1-5-3939</inkml:trace>
</inkml:ink>
</file>

<file path=ppt/ink/ink7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3.592"/>
    </inkml:context>
    <inkml:brush xml:id="br0">
      <inkml:brushProperty name="width" value="0.025" units="cm"/>
      <inkml:brushProperty name="height" value="0.025" units="cm"/>
    </inkml:brush>
  </inkml:definitions>
  <inkml:trace contextRef="#ctx0" brushRef="#br0">0 150 15214,'0'0'2013,"9"-1"-652,74-11 2303,102-29 0,-9 2-2280,-171 38-1363,277-44 1339,-227 39-1836,0 3 0,1 2 0,63 7 0,-33 12-1209,-61-11 351,45 6 0,-61-12-54,-1-1-1,1 0 1,-1-1-1,1 1 1,10-4-1,-1-3-6810</inkml:trace>
</inkml:ink>
</file>

<file path=ppt/ink/ink7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4.698"/>
    </inkml:context>
    <inkml:brush xml:id="br0">
      <inkml:brushProperty name="width" value="0.025" units="cm"/>
      <inkml:brushProperty name="height" value="0.025" units="cm"/>
    </inkml:brush>
  </inkml:definitions>
  <inkml:trace contextRef="#ctx0" brushRef="#br0">1 49 11147,'0'0'15614,"9"10"-15064,27 29-203,-34-37-320,0 0-1,0 0 0,0 0 1,0-1-1,1 0 1,-1 1-1,0-1 1,1 0-1,-1 0 0,1 0 1,0 0-1,-1-1 1,1 1-1,0-1 1,-1 1-1,1-1 0,0 0 1,-1 0-1,1 0 1,0 0-1,0-1 1,3 0-1,2-1 21,0-1 1,1 0-1,-1 0 1,11-7-1,-18 9-38,19-10 23,-1-1 0,0-1 0,-1 0 0,22-23 0,-39 36 193,-11 31 533,8-26-720,0 0 1,0 0-1,1 0 1,-1 0-1,1 0 1,0 0 0,1 0-1,-1 0 1,1 9-1,0-13-27,0 0 0,1 0 0,-1 0 0,0 0 0,0 0 0,1 0 0,-1 0 0,1 0 0,-1 0 0,1-1 0,-1 1 1,1 0-1,-1 0 0,1 0 0,0-1 0,-1 1 0,1 0 0,0-1 0,0 1 0,-1-1 0,2 1 0,0 0 19,0 0 0,0-1 0,0 0 0,0 1 0,0-1 0,0 0 0,0 0 0,1 0 0,-1-1 0,0 1 0,0 0 0,0-1 0,-1 1 0,4-2 0,11-5 13,0-1 0,0 0 0,-1-1 0,-1-1 0,0-1 0,18-15 0,12-9-1241,-44 35 1109,0 0-1,0 0 1,0 0-1,0 0 1,0 1-1,0-1 1,0 0-1,0 0 1,0 0-1,0 0 1,0 0-1,0 1 1,0-1-1,1 0 1,-1 0-1,0 0 1,0 0 0,0 0-1,0 0 1,0 1-1,0-1 1,0 0-1,1 0 1,-1 0-1,0 0 1,0 0-1,0 0 1,0 0-1,0 0 1,1 0-1,-1 0 1,0 0-1,0 0 1,0 0-1,0 0 1,1 0-1,-1 0 1,0 0-1,0 0 1,0 0-1,0 0 1,0 0-1,1 0 1,-1 0-1,0 0 1,0 0 0,0 0-1,0 0 1,0 0-1,1 0 1,-1 0-1,0-1 1,0 1-1,0 0 1,0 0-1,0 0 1,0 0-1,0 0 1,1 0-1,-1-1 1,0 1-1,0 0 1,-5 13-4796,-5 1-1040</inkml:trace>
</inkml:ink>
</file>

<file path=ppt/ink/ink7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5.043"/>
    </inkml:context>
    <inkml:brush xml:id="br0">
      <inkml:brushProperty name="width" value="0.025" units="cm"/>
      <inkml:brushProperty name="height" value="0.025" units="cm"/>
    </inkml:brush>
  </inkml:definitions>
  <inkml:trace contextRef="#ctx0" brushRef="#br0">1 82 13549,'0'0'8456,"57"0"-6470,-6-10-97,6-3-575,7-1-770,-4 0-159,-2 1-289,-9 4-96,-11 3-417,-12 3-448,-8 3-63,-5 0-1475,-12 5-1632,-1 2-1603</inkml:trace>
</inkml:ink>
</file>

<file path=ppt/ink/ink7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5.511"/>
    </inkml:context>
    <inkml:brush xml:id="br0">
      <inkml:brushProperty name="width" value="0.025" units="cm"/>
      <inkml:brushProperty name="height" value="0.025" units="cm"/>
    </inkml:brush>
  </inkml:definitions>
  <inkml:trace contextRef="#ctx0" brushRef="#br0">28 86 17489,'0'0'4719,"-1"11"-2701,-5 95 345,6-69-2096,-2 0 1,-7 42-1,3-62 333,2-18 738,5-29-313,5 11-961,1 0-1,0 0 1,1 1 0,18-29-1,51-69-140,-62 95 55,-8 11-63,1 0 1,-1 1 0,2 0-1,-1 1 1,19-15-1,-25 22 63,-1-1 0,1 1 0,0 0 0,-1 0 0,1 0 0,0 0 0,0 0 0,0 0 0,-1 0-1,1 1 1,0-1 0,0 1 0,0-1 0,0 1 0,0 0 0,0 0 0,0 0 0,0 0 0,0 0-1,0 0 1,0 0 0,0 1 0,0-1 0,0 1 0,0 0 0,0-1 0,0 1 0,0 0 0,-1 0 0,1 0-1,0 0 1,-1 0 0,1 1 0,-1-1 0,1 0 0,-1 1 0,1-1 0,-1 1 0,0 0 0,0-1-1,0 1 1,0 0 0,1 3 0,0-2 30,-1 0 0,1 0 0,-1-1 0,0 1 0,0 0 1,0 0-1,-1 1 0,1-1 0,-1 0 0,0 0 0,0 0 0,0 0 0,0 0 0,0 0 0,-1 0 0,1 0 0,-1 1 0,0-1 0,-2 5 0,1-5 48,0 1-1,-1 0 0,0 0 0,0-1 1,0 0-1,0 1 0,0-1 1,-1 0-1,1-1 0,-1 1 0,0 0 1,-5 2-1,0-1 41,-1 0 1,1 0 0,-1-1-1,0 0 1,0 0 0,0-1-1,0-1 1,0 0 0,-1 0-1,1-1 1,-13-1-1,22 1-155,0 0 1,0 0-1,0 0 0,-1 0 0,1-1 0,0 1 0,0 0 0,0-1 0,0 1 0,0 0 0,0-1 0,0 1 0,0-1 0,0 0 0,0 1 0,0-1 0,0 0 0,1 0 0,-1 1 0,0-1 0,0 0 0,1 0 0,-1 0 0,0 0 0,1 0 0,-1 0 0,1 0 0,-1 0 0,1 0 0,0 0 0,0 0 1,-1-1-1,1 1 0,0 0 0,0 0 0,0 0 0,0 0 0,0 0 0,0 0 0,0-1 0,1 1 0,-1-2 0,1 0-439,1 0 1,-1 1-1,0-1 1,1 0-1,-1 0 1,1 1-1,0-1 0,0 1 1,0 0-1,0-1 1,0 1-1,0 0 1,1 0-1,4-3 1,21-8-3881,2 1-1745</inkml:trace>
</inkml:ink>
</file>

<file path=ppt/ink/ink7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5.856"/>
    </inkml:context>
    <inkml:brush xml:id="br0">
      <inkml:brushProperty name="width" value="0.025" units="cm"/>
      <inkml:brushProperty name="height" value="0.025" units="cm"/>
    </inkml:brush>
  </inkml:definitions>
  <inkml:trace contextRef="#ctx0" brushRef="#br0">405 0 15118,'0'0'1794,"-9"9"315,1 1-1410,-1 0-1,1 0 1,0 1 0,1 0 0,0 0 0,1 1 0,0 0-1,1 0 1,1 0 0,-5 16 0,8-20-518,-8 32 719,-1-1-1,-25 63 1,30-90-1097,-2 1 0,1-1 0,-2-1 0,1 1 1,-2-1-1,0-1 0,0 1 0,-1-2 0,0 1 0,0-1 1,-20 12-1,21-15-963,0-1 1,0 0-1,-1 0 0,0-1 1,0 0-1,0-1 0,0 0 1,-21 3-1,-5-5-5475</inkml:trace>
</inkml:ink>
</file>

<file path=ppt/ink/ink7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6.229"/>
    </inkml:context>
    <inkml:brush xml:id="br0">
      <inkml:brushProperty name="width" value="0.025" units="cm"/>
      <inkml:brushProperty name="height" value="0.025" units="cm"/>
    </inkml:brush>
  </inkml:definitions>
  <inkml:trace contextRef="#ctx0" brushRef="#br0">258 0 10090,'0'0'7068,"-11"6"-5499,-8 6-1072,1 1-1,0 1 0,1 0 1,1 2-1,0 0 1,1 0-1,-21 31 1,22-26-56,1 1 0,1 1 1,0 0-1,-10 33 0,18-44-304,0 1-1,1 1 0,0-1 0,1 0 0,1 1 1,0-1-1,1 1 0,0-1 0,1 1 0,3 13 1,-3-22-139,1 1 0,-1-1 0,1 0 1,1 0-1,-1 1 0,1-1 1,0-1-1,0 1 0,0 0 0,0-1 1,1 1-1,0-1 0,0 0 1,5 4-1,-1-3-203,0 0 0,0 0 0,1 0 0,-1-1 1,1 0-1,0-1 0,16 4 0,0-2-1398,0-1-1,0-2 1,0-1-1,1 0 1,36-5-1,14-9-7172</inkml:trace>
</inkml:ink>
</file>

<file path=ppt/ink/ink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4.296"/>
    </inkml:context>
    <inkml:brush xml:id="br0">
      <inkml:brushProperty name="width" value="0.025" units="cm"/>
      <inkml:brushProperty name="height" value="0.025" units="cm"/>
    </inkml:brush>
  </inkml:definitions>
  <inkml:trace contextRef="#ctx0" brushRef="#br0">390 132 12396,'3'-14'3673,"5"-44"-663,-7 56-2868,-1 0 0,1 0-1,-1 0 1,0 0-1,0 0 1,0 0 0,0 0-1,0 0 1,0 0 0,-1 0-1,1 0 1,-1 0-1,1 0 1,-1 1 0,0-1-1,1 0 1,-1 0 0,0 0-1,0 1 1,-1-1-1,1 0 1,0 1 0,0-1-1,-1 1 1,1 0 0,-1-1-1,1 1 1,-1 0-1,0 0 1,1 0 0,-1 0-1,0 0 1,0 0 0,0 1-1,0-1 1,0 1-1,0-1 1,0 1 0,0-1-1,-2 1 1,-2 0-59,-1 0 0,0 0 0,0 1 0,0 0 1,1 0-1,-1 0 0,1 1 0,-1 0 0,1 1 0,-8 2 0,-1 5 25,-1 0 0,2 1 0,-1 1 0,1 0-1,1 1 1,0 0 0,1 1 0,1 0 0,-12 19-1,-1 5 390,1 2 0,-26 65-1,42-90-413,1 0-1,1 1 1,0-1-1,1 1 0,1 0 1,0 0-1,2 0 1,-1 20-1,2-34-78,0 0-1,0 0 1,1 0-1,-1-1 0,0 1 1,1 0-1,-1 0 1,1 0-1,0-1 1,0 1-1,-1 0 0,1-1 1,0 1-1,0-1 1,1 1-1,-1-1 1,0 0-1,0 1 1,1-1-1,-1 0 0,1 0 1,-1 0-1,4 2 1,-1-1 10,0-1 1,0 0 0,0 0 0,1 0-1,-1 0 1,0-1 0,1 1-1,-1-1 1,0 0 0,5-1-1,4-1 29,0 0 0,0-1 0,0 0 0,-1-1 0,1-1 0,12-6 0,-8 2-7,0-1 0,-1 0 0,-1-1 0,0 0 1,0-2-1,-1 0 0,-1 0 0,17-22 0,-19 10 79,-11 24-110,0 1-1,0-1 1,0 1-1,0-1 1,0 1-1,0-1 1,0 1-1,0-1 1,-1 1 0,1-1-1,0 1 1,0-1-1,0 1 1,0-1-1,-1 1 1,1-1-1,0 1 1,-1 0-1,1-1 1,0 1-1,-1-1 1,1 1-1,0 0 1,-1-1-1,1 1 1,-1-1-1,-1 1-3,0 0 0,0-1 0,0 1 0,0 0 0,0 0 0,0 1-1,0-1 1,0 0 0,1 0 0,-1 1 0,0-1 0,0 1 0,0 0 0,1 0-1,-1-1 1,0 1 0,1 0 0,-1 0 0,0 1 0,1-1 0,-2 2 0,-8 6-7,0 1 0,1 0 1,1 0-1,0 1 0,0 1 1,-8 14-1,13-20 13,0 1 1,1 0 0,-1 0-1,1 0 1,1 0-1,-1 1 1,1-1-1,1 1 1,-1 0 0,1-1-1,1 1 1,0 15-1,0-22-5,0 0 0,0-1 0,0 1 0,1 0 0,-1 0 0,0 0-1,1 0 1,-1 0 0,1 0 0,-1-1 0,1 1 0,-1 0 0,1 0-1,-1-1 1,1 1 0,0 0 0,-1-1 0,1 1 0,0 0 0,0-1-1,-1 1 1,1-1 0,0 0 0,0 1 0,0-1 0,1 1 0,30-2 116,-24-1-64,1-1 0,0 0-1,-1 0 1,16-9 0,17-17 71,65-61 0,-19 16-92,-87 73-43,1 0 1,-1 1-1,1-1 0,0 1 1,-1-1-1,1 1 0,0-1 0,-1 1 1,1-1-1,0 1 0,-1 0 1,1-1-1,0 1 0,0 0 1,0 0-1,-1-1 0,1 1 1,0 0-1,0 0 0,0 0 0,-1 0 1,1 0-1,0 0 0,1 1 1,3 15-205,-15 34 90,9-46 154,-31 92 115,21-68-955,1 0 0,-7 33 0,19-56-4661,5-9 2811,7-13-1567,8-17-5190</inkml:trace>
</inkml:ink>
</file>

<file path=ppt/ink/ink7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36.576"/>
    </inkml:context>
    <inkml:brush xml:id="br0">
      <inkml:brushProperty name="width" value="0.025" units="cm"/>
      <inkml:brushProperty name="height" value="0.025" units="cm"/>
    </inkml:brush>
  </inkml:definitions>
  <inkml:trace contextRef="#ctx0" brushRef="#br0">0 117 12844,'0'0'1756,"4"-10"17,-2 4-1364,0 0 0,1 1 0,0-1 1,1 0-1,-1 1 0,1 0 0,0 0 0,0 0 1,1 0-1,-1 1 0,1-1 0,0 1 0,0 0 1,0 1-1,1-1 0,0 1 0,-1 0 0,1 1 1,0-1-1,0 1 0,1 0 0,5-1 0,-1 0 7,0 1 0,-1 0 0,1 1 0,0 0 0,0 0 0,0 1 0,19 2 0,-27-1-383,-1-1-1,1 1 0,-1-1 1,0 1-1,1 0 1,-1 0-1,0 0 0,0 0 1,0 0-1,0 0 0,0 1 1,0-1-1,0 1 1,0 0-1,0-1 0,-1 1 1,1 0-1,0 0 0,-1 0 1,0 0-1,0 0 1,1 0-1,-1 1 0,0-1 1,-1 0-1,1 1 1,0-1-1,-1 0 0,1 1 1,-1-1-1,0 1 0,0-1 1,0 1-1,0-1 1,0 1-1,0-1 0,-1 0 1,1 1-1,-2 3 0,0 1 47,0 0 0,-1 0-1,1-1 1,-1 1 0,-1-1-1,1 0 1,-1 0 0,0 0-1,-1 0 1,-8 9 0,-62 50 648,15-14-350,58-42-530,14-5-98,23-4-403,-27 0 436,85-9-3634,-31-2-1995,-8-2-3319</inkml:trace>
</inkml:ink>
</file>

<file path=ppt/ink/ink7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45.114"/>
    </inkml:context>
    <inkml:brush xml:id="br0">
      <inkml:brushProperty name="width" value="0.025" units="cm"/>
      <inkml:brushProperty name="height" value="0.025" units="cm"/>
    </inkml:brush>
  </inkml:definitions>
  <inkml:trace contextRef="#ctx0" brushRef="#br0">1 38 15983,'0'0'8072,"65"0"-7432,-23-7-544,5 0-96,0 2-416,-1-3-1410,-7 3-736,-8 1-577,-15 3-2370</inkml:trace>
</inkml:ink>
</file>

<file path=ppt/ink/ink7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45.441"/>
    </inkml:context>
    <inkml:brush xml:id="br0">
      <inkml:brushProperty name="width" value="0.025" units="cm"/>
      <inkml:brushProperty name="height" value="0.025" units="cm"/>
    </inkml:brush>
  </inkml:definitions>
  <inkml:trace contextRef="#ctx0" brushRef="#br0">0 11 13196,'0'0'5446,"52"5"-4005,-14-5-160,6 0-192,2-1-929,0-2-576,-6 0-1442,-7 1-2786,-8-5-7944</inkml:trace>
</inkml:ink>
</file>

<file path=ppt/ink/ink7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45.800"/>
    </inkml:context>
    <inkml:brush xml:id="br0">
      <inkml:brushProperty name="width" value="0.025" units="cm"/>
      <inkml:brushProperty name="height" value="0.025" units="cm"/>
    </inkml:brush>
  </inkml:definitions>
  <inkml:trace contextRef="#ctx0" brushRef="#br0">90 4 17232,'0'0'3139,"58"-3"-2882,-49 19 159,-1 6 289,-8 5-225,0 7-160,-13 0 289,-6 2 256,-6 2-161,-1-4-127,1-1-33,0-5-319,9-3-225,5-3-1217,7-9-1794,4-8-2851</inkml:trace>
</inkml:ink>
</file>

<file path=ppt/ink/ink7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46.381"/>
    </inkml:context>
    <inkml:brush xml:id="br0">
      <inkml:brushProperty name="width" value="0.025" units="cm"/>
      <inkml:brushProperty name="height" value="0.025" units="cm"/>
    </inkml:brush>
  </inkml:definitions>
  <inkml:trace contextRef="#ctx0" brushRef="#br0">93 0 17489,'0'0'1980,"-2"10"-336,-33 112 2967,22-84-3905,2 1 0,1 0 0,2 1 0,-5 73 0,13-111-663,-1-1 0,1 1 1,0 0-1,0-1 0,1 1 0,-1-1 0,0 1 0,0 0 0,1-1 0,-1 1 0,1-1 0,-1 1 0,1-1 0,0 1 0,0-1 0,-1 1 1,1-1-1,0 0 0,0 1 0,0-1 0,1 0 0,-1 0 0,0 0 0,0 0 0,1 0 0,-1 0 0,3 1 0,-1-1 23,0 0 0,1-1 0,-1 0 0,0 1 0,0-1 0,1 0 0,-1-1 0,0 1 0,1-1 0,-1 1 0,0-1 0,6-2 0,8-4 61,-1 0-1,0-1 1,0-1-1,14-11 0,-13 8-264,67-50 436,-75 55-888,-1-1 1,1 0-1,-1-1 1,-1 0 0,0 0-1,10-16 1,-16 24 57,-1 0 1,1-1-1,0 1 1,-1-1-1,1 1 1,-1-1-1,0 0 0,1 1 1,-1-1-1,0 1 1,0-1-1,0 0 1,0-2-1,-4-4-5692</inkml:trace>
</inkml:ink>
</file>

<file path=ppt/ink/ink7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46.722"/>
    </inkml:context>
    <inkml:brush xml:id="br0">
      <inkml:brushProperty name="width" value="0.025" units="cm"/>
      <inkml:brushProperty name="height" value="0.025" units="cm"/>
    </inkml:brush>
  </inkml:definitions>
  <inkml:trace contextRef="#ctx0" brushRef="#br0">0 0 16816,'0'0'4068,"12"55"-1538,6-38-928,3 1 287,2 2-607,-2 0-1026,0 5-256,-2-1-929,-4-2-1826,-2-7-2658,-3-6-8584</inkml:trace>
</inkml:ink>
</file>

<file path=ppt/ink/ink7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47.064"/>
    </inkml:context>
    <inkml:brush xml:id="br0">
      <inkml:brushProperty name="width" value="0.025" units="cm"/>
      <inkml:brushProperty name="height" value="0.025" units="cm"/>
    </inkml:brush>
  </inkml:definitions>
  <inkml:trace contextRef="#ctx0" brushRef="#br0">28 13 9257,'0'0'16591,"67"13"-14573,-36-13-1601,6 0-225,-3-1-128,-1-6-1281,-7 2-1570,-10-1-1313,-13 0-2146</inkml:trace>
  <inkml:trace contextRef="#ctx0" brushRef="#br0" timeOffset="1">0 63 17969,'0'0'7111,"62"23"-5189,-29-21-289,3-1-672,2-1-801,-1 0-256,-4 0-1153,-7 0-1794,-7 0-2722,-9-6-6535</inkml:trace>
</inkml:ink>
</file>

<file path=ppt/ink/ink7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47.892"/>
    </inkml:context>
    <inkml:brush xml:id="br0">
      <inkml:brushProperty name="width" value="0.025" units="cm"/>
      <inkml:brushProperty name="height" value="0.025" units="cm"/>
    </inkml:brush>
  </inkml:definitions>
  <inkml:trace contextRef="#ctx0" brushRef="#br0">1 8 11403,'0'0'14189,"3"9"-13778,1 6 4,-1-1 0,0 0 0,1 24 1,-4-37-374,0 0 1,0 0-1,0 0 1,0 0-1,0 0 1,1-1-1,-1 1 1,0 0-1,0 0 1,1 0-1,-1 0 1,0-1 0,1 1-1,-1 0 1,1 0-1,-1-1 1,1 1-1,0 0 1,-1-1-1,1 1 1,-1-1-1,1 1 1,0-1 0,0 1-1,-1-1 1,1 1-1,1 0 1,27-1 506,-22-2-500,0 0-1,-1 0 1,1-1 0,0 0 0,-1 0 0,7-5-1,9-9 45,-2-2 0,24-26-1,-44 45-80,0 0 0,1 0 0,-1 0 0,0 0 0,0 0 0,1 0 0,-1 0 0,0 0 0,0 0 0,1 0 0,-1 1 0,0-1 0,0 0 0,0 0 0,1 0 0,-1 0 0,0 0 0,0 0 0,0 1 0,0-1 0,1 0 0,-1 0-1,0 0 1,0 1 0,0-1 0,0 0 0,0 0 0,0 0 0,0 1 0,1-1 0,-1 0 0,0 0 0,0 1 0,0-1 0,0 0 0,0 0 0,0 0 0,0 1 0,0-1 0,0 0 0,0 0 0,0 1 0,0-1 0,-1 0 0,1 0 0,0 0 0,0 1 0,0-1 0,2 27 193,2 5-100,-3-30-84,0 0 0,0 0 0,0-1 0,0 1 0,0 0 0,1-1 0,-1 1 0,1 0 0,-1-1 0,1 0 0,0 1 0,-1-1 0,1 0 0,0 0 0,0 0 0,0 0 0,-1 0 0,1-1 0,0 1 0,0 0 0,1-1 0,-1 0 0,0 1 0,0-1 0,0 0 0,0 0 0,0 0 0,0 0 0,0-1 0,0 1 0,0 0 0,0-1 0,0 0 0,3 0 0,4-2 45,0 0 0,0-1-1,-1 1 1,1-2 0,-1 1 0,10-8 0,-7 4-294,32-26-7,-24 7-4384,-18 24 2295</inkml:trace>
</inkml:ink>
</file>

<file path=ppt/ink/ink7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48.656"/>
    </inkml:context>
    <inkml:brush xml:id="br0">
      <inkml:brushProperty name="width" value="0.025" units="cm"/>
      <inkml:brushProperty name="height" value="0.025" units="cm"/>
    </inkml:brush>
  </inkml:definitions>
  <inkml:trace contextRef="#ctx0" brushRef="#br0">0 40 14734,'0'0'7965,"10"-1"-6609,167-14 3174,-15 0-3328,0 8-3923,-148 6 1600,18 1-1246,-18 5-3050</inkml:trace>
</inkml:ink>
</file>

<file path=ppt/ink/ink7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49.155"/>
    </inkml:context>
    <inkml:brush xml:id="br0">
      <inkml:brushProperty name="width" value="0.025" units="cm"/>
      <inkml:brushProperty name="height" value="0.025" units="cm"/>
    </inkml:brush>
  </inkml:definitions>
  <inkml:trace contextRef="#ctx0" brushRef="#br0">59 1 11819,'0'0'3662,"0"9"-779,-6 43 1328,-15 69 0,10-72-3257,3 0 1,-4 76-1,14-137-850,0 0-1,1-1 0,1 1 0,0 0 1,1 1-1,8-18 0,-4 9-73,0-1-31,2-5-1,22-38 0,-30 58-28,0 1-1,0 0 1,1 0-1,0 1 1,0-1-1,0 1 1,1-1-1,-1 1 0,1 1 1,0-1-1,0 1 1,0 0-1,8-4 1,-11 7-22,-1-1 1,1 0-1,0 1 1,0-1-1,-1 1 0,1 0 1,0 0-1,0 0 1,0 0-1,0 0 1,-1 0-1,4 0 1,-4 1 13,-1-1 1,1 0-1,-1 0 1,1 1-1,-1-1 1,1 0 0,-1 1-1,0-1 1,1 0-1,-1 1 1,1-1-1,-1 0 1,0 1-1,1-1 1,-1 1-1,0-1 1,1 1 0,-1-1-1,0 1 1,0-1-1,0 1 1,1-1-1,-1 1 1,0-1-1,0 1 1,0 0-1,0 2 15,-1-1 0,1 1-1,-1-1 1,1 0-1,-1 1 1,0-1-1,0 0 1,0 0-1,0 1 1,0-1 0,-1 0-1,1 0 1,-1 0-1,1 0 1,-1-1-1,0 1 1,-2 1-1,1 0 36,-47 36 856,46-36-803,0 0 1,0 0 0,-1-1-1,1 0 1,-1 0 0,1 0-1,-1-1 1,0 0 0,1 1-1,-10-1 1,14-1-219,-1 0 0,1-1 1,0 1-1,-1-1 0,1 1 0,-1-1 0,1 1 1,0-1-1,0 1 0,-1-1 0,1 1 0,0-1 1,0 1-1,0-1 0,-1 1 0,1-1 0,0 0 1,0 1-1,0-1 0,0 1 0,0-1 1,0 0-1,0 1 0,0-1 0,1 1 0,-1-1 1,0 0-1,0 1 0,0-1 0,1 1 0,-1-1 1,0 1-1,0-1 0,1 1 0,0-1 0,9-23-5914,4 3-1231</inkml:trace>
</inkml:ink>
</file>

<file path=ppt/ink/ink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4.659"/>
    </inkml:context>
    <inkml:brush xml:id="br0">
      <inkml:brushProperty name="width" value="0.025" units="cm"/>
      <inkml:brushProperty name="height" value="0.025" units="cm"/>
    </inkml:brush>
  </inkml:definitions>
  <inkml:trace contextRef="#ctx0" brushRef="#br0">1 88 20916,'0'0'3432,"0"9"-1921,0 6-1229,-1-6 92,1 0-1,0 0 0,1 0 1,0 0-1,0 0 0,5 16 1,-6-23-350,1 0-1,0 0 1,0 0 0,1 0 0,-1-1 0,0 1-1,0 0 1,1-1 0,-1 1 0,1-1 0,0 1 0,-1-1-1,1 1 1,0-1 0,0 0 0,0 0 0,0 0 0,0 0-1,0-1 1,0 1 0,0 0 0,0-1 0,0 1 0,1-1-1,-1 0 1,0 0 0,0 0 0,0 0 0,0 0-1,1 0 1,-1-1 0,0 1 0,0-1 0,0 1 0,0-1-1,0 0 1,3-1 0,2-1-122,0 0 0,-1-1-1,1 1 1,-1-1 0,0-1 0,0 1 0,0-1-1,-1 0 1,1 0 0,-1-1 0,0 1 0,-1-1-1,8-13 1,-7 12 82,-1-1 0,0-1 0,0 1-1,-1 0 1,0-1 0,0 0 0,-1 0-1,0 0 1,0 0 0,-1 0 0,0-9 0,-1 17 14,0 0-1,0 0 1,0 0 0,0 0 0,0 0 0,0-1 0,0 1 0,-1 0 0,1 0 0,0 1 0,0-1 0,-1 0 0,1 0 0,-1 0 0,1 0 0,-1 0 0,1 0 0,-1 0 0,1 1-1,-1-1 1,0 0 0,0 0 0,1 1 0,-1-1 0,0 0 0,0 1 0,0-1 0,0 1 0,1-1 0,-1 1 0,0 0 0,0-1 0,0 1 0,0 0 0,0 0 0,0-1-1,0 1 1,0 0 0,0 0 0,0 0 0,0 0 0,0 0 0,0 1 0,0-1 0,0 0 0,0 0 0,0 1 0,0-1 0,0 0 0,-2 2 0,-1 0-24,-1 0 1,1 0 0,0 0 0,0 1-1,0 0 1,0 0 0,0 0-1,1 0 1,-7 7 0,-10 20 36,-33 62 0,46-78-170,1 0-1,0 1 1,1 0-1,1 0 1,0 1-1,-3 29 1,7-42-159,2 10-2184,7-8-2019,10-4-3150</inkml:trace>
</inkml:ink>
</file>

<file path=ppt/ink/ink7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49.518"/>
    </inkml:context>
    <inkml:brush xml:id="br0">
      <inkml:brushProperty name="width" value="0.025" units="cm"/>
      <inkml:brushProperty name="height" value="0.025" units="cm"/>
    </inkml:brush>
  </inkml:definitions>
  <inkml:trace contextRef="#ctx0" brushRef="#br0">516 0 17905,'0'0'2989,"0"11"-1168,1 12-1089,-5 86 2595,3-98-3241,-1 0 0,0 0 0,-1 0-1,0 0 1,-1-1 0,0 0 0,0 0-1,-10 17 1,-8 3-239,-2-2 0,0 0-1,-2-1 1,-1-1 0,-1-2 0,-32 22-1,36-29-1209,-1-2-1,-1 0 1,0-2-1,-47 17 1,26-18-2929,4-6-1079</inkml:trace>
</inkml:ink>
</file>

<file path=ppt/ink/ink7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49.861"/>
    </inkml:context>
    <inkml:brush xml:id="br0">
      <inkml:brushProperty name="width" value="0.025" units="cm"/>
      <inkml:brushProperty name="height" value="0.025" units="cm"/>
    </inkml:brush>
  </inkml:definitions>
  <inkml:trace contextRef="#ctx0" brushRef="#br0">266 1 12492,'0'0'2439,"-8"3"-447,-5 3-1511,1 1 1,0 1-1,0 0 0,1 1 1,0 0-1,1 0 1,0 1-1,0 0 1,1 1-1,0 0 0,1 1 1,-11 20-1,-1 3-85,2 0 0,2 1 0,-19 59 0,29-76-285,1 0 1,1 0-1,1 0 1,1 0 0,0 1-1,1-1 1,1 1-1,1-1 1,7 38-1,-6-49-152,1 1 0,0 0-1,0-1 1,0 0 0,1 0-1,0 0 1,1 0-1,0-1 1,0 0 0,1 0-1,-1 0 1,2 0 0,-1-1-1,1 0 1,0-1 0,0 1-1,0-1 1,1-1-1,0 1 1,-1-1 0,2 0-1,-1-1 1,16 4 0,-3-2-1055,-1-2 0,1 0 0,0-2 1,0 0-1,-1-1 0,1-1 1,23-4-1,25-13-6570</inkml:trace>
</inkml:ink>
</file>

<file path=ppt/ink/ink7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0.233"/>
    </inkml:context>
    <inkml:brush xml:id="br0">
      <inkml:brushProperty name="width" value="0.025" units="cm"/>
      <inkml:brushProperty name="height" value="0.025" units="cm"/>
    </inkml:brush>
  </inkml:definitions>
  <inkml:trace contextRef="#ctx0" brushRef="#br0">36 28 15407,'9'-4'2893,"-5"2"-2571,54-17 3779,-57 18-3989,1 1 0,-1 0 0,1-1 0,-1 1 0,1 0 0,-1-1 0,1 1 0,-1 0 0,0 0 0,1 0 0,-1 1 0,1-1 0,-1 0 1,1 0-1,-1 1 0,1-1 0,-1 1 0,0-1 0,1 1 0,-1 0 0,0-1 0,1 1 0,-1 0 0,0 0 0,0 0 0,0 0 0,0 0 0,0 0 0,0 0 0,0 1 0,0-1 0,0 0 0,-1 0 0,1 1 0,0-1 0,-1 0 0,1 1 0,-1-1 0,1 3 0,-1 1 65,1 1 0,-2-1 0,1 1-1,-1-1 1,1 1 0,-1-1 0,-1 1 0,1-1-1,-1 0 1,0 0 0,0 0 0,-1 0-1,-3 6 1,-7 8 486,-29 36 0,-4 3 42,42-50-677,-1-1 0,1 1 0,0 0 1,1 0-1,0 0 0,0 1 0,1-1 0,-2 12 0,4-17-32,0 0 1,-1-1-1,2 1 0,-1 0 0,0-1 0,0 1 0,1-1 0,0 1 1,-1 0-1,1-1 0,0 1 0,0-1 0,1 0 0,-1 1 0,0-1 0,1 0 1,-1 0-1,1 0 0,0 0 0,0 0 0,0 0 0,0 0 0,0 0 1,0-1-1,0 1 0,0-1 0,1 0 0,-1 0 0,1 0 0,3 2 0,6 1-772,0 0-1,1-1 0,-1-1 0,17 2 0,26-1-10484,-21-3-5341</inkml:trace>
</inkml:ink>
</file>

<file path=ppt/ink/ink7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0.919"/>
    </inkml:context>
    <inkml:brush xml:id="br0">
      <inkml:brushProperty name="width" value="0.025" units="cm"/>
      <inkml:brushProperty name="height" value="0.025" units="cm"/>
    </inkml:brush>
  </inkml:definitions>
  <inkml:trace contextRef="#ctx0" brushRef="#br0">0 18 13741,'0'0'10346,"74"-4"-9898,-26 0-192,6 3-224,6-1-864,-4 0-2948,-5-2-2370</inkml:trace>
</inkml:ink>
</file>

<file path=ppt/ink/ink7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1.325"/>
    </inkml:context>
    <inkml:brush xml:id="br0">
      <inkml:brushProperty name="width" value="0.025" units="cm"/>
      <inkml:brushProperty name="height" value="0.025" units="cm"/>
    </inkml:brush>
  </inkml:definitions>
  <inkml:trace contextRef="#ctx0" brushRef="#br0">1 273 18610,'0'0'3817,"10"0"-1773,10-3-1724,-1 0 0,1-1 0,-1-1 0,0-1 0,-1 0 0,1-2 0,-1 0 0,0-1 0,-1-1 0,18-13 0,-7 3-387,-1 0 0,0-2 0,-2-1 0,-1-1 0,31-38 0,-43 46-70,-16 25 33,-8 13 265,2-2 43,1 2-1,1-1 1,1 1 0,0 0 0,2 1 0,0-1-1,2 1 1,1 0 0,0 0 0,3 25 0,-1-43-278,1 0 0,0 0 0,0 0 1,0-1-1,1 1 0,-1 0 0,1-1 0,1 1 1,-1-1-1,5 8 0,8 4-2854,2-4-3459,1-4-6767</inkml:trace>
</inkml:ink>
</file>

<file path=ppt/ink/ink7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3.630"/>
    </inkml:context>
    <inkml:brush xml:id="br0">
      <inkml:brushProperty name="width" value="0.025" units="cm"/>
      <inkml:brushProperty name="height" value="0.025" units="cm"/>
    </inkml:brush>
  </inkml:definitions>
  <inkml:trace contextRef="#ctx0" brushRef="#br0">0 0 9897,'0'0'12332,"77"0"-11467,-29 0-417,3 0-256,2 0-192,-5 0-640,-6 0-609,-14 0-513,-12 0-1089</inkml:trace>
</inkml:ink>
</file>

<file path=ppt/ink/ink7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3.972"/>
    </inkml:context>
    <inkml:brush xml:id="br0">
      <inkml:brushProperty name="width" value="0.025" units="cm"/>
      <inkml:brushProperty name="height" value="0.025" units="cm"/>
    </inkml:brush>
  </inkml:definitions>
  <inkml:trace contextRef="#ctx0" brushRef="#br0">1 0 13645,'0'0'7367,"53"19"-6278,-5-19-224,9 0-577,7 0-384,-4 0-1506,-2-4-1953,-10-6-3171</inkml:trace>
</inkml:ink>
</file>

<file path=ppt/ink/ink7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4.332"/>
    </inkml:context>
    <inkml:brush xml:id="br0">
      <inkml:brushProperty name="width" value="0.025" units="cm"/>
      <inkml:brushProperty name="height" value="0.025" units="cm"/>
    </inkml:brush>
  </inkml:definitions>
  <inkml:trace contextRef="#ctx0" brushRef="#br0">52 6 15535,'0'0'2146,"9"-2"-1538,3 0-498,1 1-1,-1 0 1,0 1-1,0 1 1,1-1-1,-1 2 1,14 3-1,-23-5-82,1 1-1,-1 0 1,0 0 0,1 1 0,-1-1-1,0 0 1,0 1 0,0 0-1,0 0 1,0 0 0,-1 0-1,1 0 1,0 1 0,-1-1-1,0 1 1,1 0 0,-1-1-1,0 1 1,-1 0 0,1 0-1,0 0 1,-1 1 0,0-1-1,0 0 1,0 0 0,0 1 0,0-1-1,-1 1 1,1-1 0,-1 1-1,0-1 1,0 0 0,-1 8-1,0-5 196,0-1-1,-1 1 1,0 0-1,0 0 1,0-1-1,-1 1 1,0-1 0,0 0-1,0 0 1,-1 0-1,0 0 1,-8 8-1,-8 6 486,-36 26 0,12-9-335,3 3-365,15-11-3281,18-16-2086</inkml:trace>
</inkml:ink>
</file>

<file path=ppt/ink/ink7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4.940"/>
    </inkml:context>
    <inkml:brush xml:id="br0">
      <inkml:brushProperty name="width" value="0.025" units="cm"/>
      <inkml:brushProperty name="height" value="0.025" units="cm"/>
    </inkml:brush>
  </inkml:definitions>
  <inkml:trace contextRef="#ctx0" brushRef="#br0">22 31 16848,'0'0'5360,"-3"12"-4357,1-8-837,-12 63 1031,13-65-1152,1 0-1,-1 1 1,1-1-1,0 0 1,0 0-1,0 0 1,0 0-1,0 0 1,0 0-1,0 0 1,1 0-1,-1 0 1,1 0-1,-1 0 1,1 0-1,0 0 1,0 0-1,0 0 1,0-1-1,0 1 1,0 0-1,1-1 1,-1 1-1,0 0 0,1-1 1,-1 0-1,1 1 1,0-1-1,-1 0 1,1 0-1,3 2 1,4-2 122,-1-1 0,1 0 0,-1 0 0,1-1 0,-1 1 0,1-2 0,-1 1 0,0-2 0,1 1 0,-1-1 0,0 0 0,-1 0 0,1-1 0,0 0 0,13-10 0,7-7-90,0-1 1,35-36-1,-44 36 176,-10 12 840,-15 24-629,-12 38-369,18-50-93,-1-1 1,1 0 0,0 0 0,-1 1-1,1-1 1,0 0 0,0 0 0,0 1-1,0-1 1,0 0 0,0 1 0,0-1 0,1 0-1,-1 0 1,0 1 0,1-1 0,-1 0-1,1 0 1,-1 1 0,1-1 0,0 0-1,-1 0 1,1 0 0,0 0 0,0 0 0,0 0-1,-1 0 1,1 0 0,0-1 0,0 1-1,1 0 1,-1 0 0,0-1 0,0 1-1,0-1 1,0 1 0,1-1 0,1 1 0,5 0-37,1 0 0,-1-1 1,1 0-1,-1-1 1,1 0-1,-1 0 1,0 0-1,1-1 0,-1-1 1,0 1-1,13-7 1,20-19-5581,-40 27 4392,2-2-962</inkml:trace>
</inkml:ink>
</file>

<file path=ppt/ink/ink7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5.332"/>
    </inkml:context>
    <inkml:brush xml:id="br0">
      <inkml:brushProperty name="width" value="0.025" units="cm"/>
      <inkml:brushProperty name="height" value="0.025" units="cm"/>
    </inkml:brush>
  </inkml:definitions>
  <inkml:trace contextRef="#ctx0" brushRef="#br0">0 45 12908,'0'0'9481,"64"25"-7495,-10-25-224,13 0-513,5-11-833,2 2-224,-4 0-127,-8 0-97,-14 0-1025,-12 2-961,-10 1-1121,-14 1-993,-12 0-2723</inkml:trace>
</inkml:ink>
</file>

<file path=ppt/ink/ink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5.048"/>
    </inkml:context>
    <inkml:brush xml:id="br0">
      <inkml:brushProperty name="width" value="0.025" units="cm"/>
      <inkml:brushProperty name="height" value="0.025" units="cm"/>
    </inkml:brush>
  </inkml:definitions>
  <inkml:trace contextRef="#ctx0" brushRef="#br0">220 1 5733,'-11'3'13117,"-14"5"-11463,1 0 0,-33 18 0,46-20-1250,0 0 0,0 0 0,1 1 1,-1 0-1,2 1 0,-1 0 0,1 0 1,-10 13-1,19-20-426,0-1 1,0 0-1,-1 0 1,1 0-1,0 0 1,0 0-1,0 1 1,0-1-1,0 0 0,0 0 1,0 0-1,0 0 1,0 1-1,0-1 1,0 0-1,0 0 1,0 0-1,0 1 0,0-1 1,0 0-1,0 0 1,0 0-1,0 1 1,0-1-1,0 0 1,0 0-1,0 0 0,0 0 1,0 1-1,0-1 1,0 0-1,0 0 1,1 0-1,-1 0 1,0 0-1,0 1 0,0-1 1,0 0-1,0 0 1,0 0-1,1 0 1,-1 0-1,0 0 1,0 0-1,0 0 0,1 1 1,13 1-755,14-3-473,26-10-550,-30 6 1510,1 0 1,35-1-1,-54 5 308,0 1 0,0 0 0,0 1-1,0 0 1,0 0 0,0 0 0,-1 0 0,1 1-1,0 0 1,-1 0 0,1 1 0,-1-1-1,1 1 1,-1 0 0,5 5 0,-8-7 70,0 1 1,-1-1-1,1 0 1,-1 1 0,1-1-1,-1 1 1,0 0 0,0-1-1,0 1 1,0 0-1,0 0 1,0 0 0,0-1-1,0 1 1,-1 0 0,1 0-1,-1 0 1,1 0 0,-1 1-1,0-1 1,0 0-1,0 0 1,0 3 0,-1-2 87,0 0 0,-1 0 0,1 0 0,-1 0 0,1 0 1,-1 0-1,0 0 0,0-1 0,-1 1 0,1-1 0,0 1 1,-1-1-1,-2 3 0,-11 6 585,0-1 0,-1-1 0,-34 15 0,46-22-760,-8 4 24,0 0-1,0-1 0,0-1 0,-1-1 0,0 1 0,-25 1 1,38-5-102,1 0 1,0 0-1,-1 0 1,1 0-1,0 0 1,0-1-1,-1 1 1,1 0-1,0 0 1,0 0-1,-1 0 1,1 0-1,0 0 1,0-1-1,0 1 1,-1 0-1,1 0 1,0 0-1,0-1 1,0 1-1,0 0 1,-1 0-1,1-1 0,0 1 1,0 0-1,0 0 1,0-1-1,0 1 1,0 0-1,0 0 1,0-1-1,0 1 1,0 0-1,0-1 1,0 1-1,0 0 1,0 0-1,0-1 1,0 1-1,0 0 1,0 0-1,0-1 1,0 1-1,0 0 1,0 0-1,1-1 1,-1 1-1,0 0 1,0 0-1,0-1 1,0 1-1,1 0 1,-1 0-1,0 0 1,0 0-1,0-1 1,1 1-1,-1 0 1,0 0-1,0 0 1,1 0-1,-1 0 1,0-1-1,15-14-2667,52-36-8109,-24 20 1488</inkml:trace>
</inkml:ink>
</file>

<file path=ppt/ink/ink7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5.663"/>
    </inkml:context>
    <inkml:brush xml:id="br0">
      <inkml:brushProperty name="width" value="0.025" units="cm"/>
      <inkml:brushProperty name="height" value="0.025" units="cm"/>
    </inkml:brush>
  </inkml:definitions>
  <inkml:trace contextRef="#ctx0" brushRef="#br0">98 1 12940,'0'0'2280,"-7"8"154,5-6-2286,-2 3 288,-1 0 0,1-1 0,1 1 0,-1 1 0,1-1 0,0 1 0,0-1 0,0 1-1,1 0 1,0 0 0,0 0 0,0 0 0,0 9 0,-4 95 2398,5-66-2690,-1 0-1,-2-1 0,-3 0 0,-12 47 0,12-77 2041,7-28-1368,5-32-623,4 15-366,2 1 0,1-1 0,1 2 1,1 0-1,2 0 0,1 2 0,1 0 1,2 1-1,1 0 0,30-30 0,-43 51 104,0 0 0,0 0-1,0 1 1,17-9 0,-22 13 23,0-1 1,0 1-1,0 0 1,0 0-1,0 0 0,0 0 1,0 1-1,0-1 1,0 1-1,1 0 1,-1-1-1,0 2 1,0-1-1,1 0 1,-1 1-1,0-1 0,0 1 1,5 2-1,-7-2 36,1 0 0,-1 0 0,0 1 0,1-1 0,-1 1 0,0-1-1,0 1 1,0 0 0,0-1 0,0 1 0,-1 0 0,1-1 0,-1 1 0,1 0-1,-1 0 1,1 0 0,-1 0 0,0-1 0,0 1 0,0 0 0,0 0 0,0 0-1,0 0 1,-1 0 0,0 2 0,1 0 13,-1 0-1,0 0 1,0 0-1,0-1 1,-1 1 0,1 0-1,-1-1 1,0 1-1,0-1 1,-5 7-1,1-5 133,-1 1 0,0-1 0,0-1 0,0 1 0,0-1 0,-1-1 0,0 1 0,0-1 0,0-1 0,0 1 0,0-1 0,-1-1 0,1 1 0,-1-2 0,1 1 0,-1-1 0,-11-1-1,19 1-211,0 0-1,0-1 0,0 1 0,0 0 1,0 0-1,0-1 0,1 1 0,-1 0 0,0-1 1,0 1-1,0-1 0,0 1 0,1-1 1,-1 1-1,0-1 0,1 0 0,-1 1 0,0-1 1,1 0-1,-1 0 0,1 1 0,-1-1 0,1 0 1,-1 0-1,1 0 0,0 0 0,-1 0 1,1 0-1,0 0 0,0 1 0,-1-1 0,1 0 1,0 0-1,0 0 0,0 0 0,0 0 0,1 0 1,-1 0-1,0 0 0,0 0 0,0 0 1,1-1-1,0-1-834,0-1 1,0 1-1,1-1 1,-1 1-1,1 0 1,0-1-1,0 1 1,0 0-1,4-5 1,14-10-7198</inkml:trace>
</inkml:ink>
</file>

<file path=ppt/ink/ink7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6.036"/>
    </inkml:context>
    <inkml:brush xml:id="br0">
      <inkml:brushProperty name="width" value="0.025" units="cm"/>
      <inkml:brushProperty name="height" value="0.025" units="cm"/>
    </inkml:brush>
  </inkml:definitions>
  <inkml:trace contextRef="#ctx0" brushRef="#br0">388 1 12812,'0'0'6785,"4"9"-5098,11 22-464,-1 2 1,-2-1-1,14 59 0,-23-77-1158,0 0-1,-2 0 0,0 0 0,0 1 1,-1-1-1,-1 0 0,-1 0 0,0 0 0,0 0 1,-2 0-1,1 0 0,-11 22 0,1-10-9,-1 0-1,-1-2 0,-1 0 1,-1-1-1,-1 0 0,-1-2 1,-27 24-1,31-32-672,-1-1-1,0 0 0,0-1 1,-32 14-1,35-19-619,0-1 1,0-1-1,-1 0 0,0-1 0,1 0 0,-1-1 0,-18 1 0,-12-3-5878</inkml:trace>
</inkml:ink>
</file>

<file path=ppt/ink/ink7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6.363"/>
    </inkml:context>
    <inkml:brush xml:id="br0">
      <inkml:brushProperty name="width" value="0.025" units="cm"/>
      <inkml:brushProperty name="height" value="0.025" units="cm"/>
    </inkml:brush>
  </inkml:definitions>
  <inkml:trace contextRef="#ctx0" brushRef="#br0">264 1 6983,'0'0'5183,"-9"4"-2311,-4 3-2349,0 1 0,0 1 0,0 1-1,1-1 1,1 2 0,0 0 0,0 0 0,1 1 0,0 0-1,-10 18 1,1 1 218,1 0-1,1 1 0,-19 56 0,30-72-471,0 1-1,2 1 0,0-1 0,1 0 0,1 1 0,0 0 1,2 0-1,0-1 0,0 1 0,6 28 0,-4-38-284,1 1-1,-1-1 1,1 1 0,1-1-1,0 0 1,0-1 0,0 1-1,1 0 1,0-1-1,1 0 1,0-1 0,0 1-1,0-1 1,1 0 0,-1 0-1,2-1 1,-1 0-1,0 0 1,1-1 0,0 0-1,0 0 1,16 4 0,-3-2-1330,-1-2 0,1 0 0,0-1 0,1-1 0,-1-1 0,0-1 0,33-4 0,18-10-6170</inkml:trace>
</inkml:ink>
</file>

<file path=ppt/ink/ink7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6.969"/>
    </inkml:context>
    <inkml:brush xml:id="br0">
      <inkml:brushProperty name="width" value="0.025" units="cm"/>
      <inkml:brushProperty name="height" value="0.025" units="cm"/>
    </inkml:brush>
  </inkml:definitions>
  <inkml:trace contextRef="#ctx0" brushRef="#br0">285 1 16367,'0'0'6663,"-12"12"-5281,-67 65 164,15-16 433,-58 72 0,114-116-1745,20-17-259,22-15-696,-7-3-1874,44-40 0,-62 50 2314,0-1 1,0 0-1,-1-1 0,0 0 0,-1 0 0,0-1 0,9-19 0,-28 39 1792,-8 11-790,12-9-415,-1 0-1,1 1 1,1 0 0,0 0-1,1 0 1,0 1 0,1 0 0,0 0-1,1 1 1,1-1 0,0 1-1,1 0 1,0 0 0,1 24 0,1-36-296,0-1 1,0 1 0,1-1 0,-1 1 0,0-1 0,1 1-1,-1-1 1,1 1 0,-1-1 0,1 0 0,0 1 0,-1-1-1,1 0 1,0 0 0,0 1 0,0-1 0,0 0 0,0 0-1,0 0 1,0 0 0,0 0 0,1-1 0,-1 1 0,0 0 0,1 0-1,-1-1 1,0 1 0,1-1 0,-1 1 0,1-1 0,-1 0-1,3 1 1,-3-5-61,0 0-1,0-1 0,-1 1 0,1 0 1,-1 0-1,0-1 0,0 1 1,-1 0-1,0-8 0,-10-31-493,-16-46 0,-2-1 1050,29 89-481,1 1 1,-1 0-1,0 0 0,1-1 0,-1 1 0,0 0 1,1 0-1,-1 0 0,1 0 0,-1 0 0,0-1 1,1 1-1,-1 0 0,0 0 0,1 0 0,-1 0 1,1 0-1,-1 0 0,0 0 0,1 0 0,-1 0 1,1 0-1,-1 1 0,0-1 0,1 0 1,-1 0-1,0 0 0,1 0 0,-1 0 0,1 1 1,-1-1-1,0 0 0,0 0 0,1 1 0,-1-1 1,0 0-1,1 1 0,19 9-65,-20-10 46,125 60-1212,-38-25-3690,-38-15-362</inkml:trace>
</inkml:ink>
</file>

<file path=ppt/ink/ink7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7.314"/>
    </inkml:context>
    <inkml:brush xml:id="br0">
      <inkml:brushProperty name="width" value="0.025" units="cm"/>
      <inkml:brushProperty name="height" value="0.025" units="cm"/>
    </inkml:brush>
  </inkml:definitions>
  <inkml:trace contextRef="#ctx0" brushRef="#br0">1 26 16592,'0'0'6182,"51"0"-5093,-6 0-705,8 0-160,6-1-192,0-6-352,-5 3-769,-9 0-2050,-12-1-1858,-15 0-5989</inkml:trace>
</inkml:ink>
</file>

<file path=ppt/ink/ink7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7.657"/>
    </inkml:context>
    <inkml:brush xml:id="br0">
      <inkml:brushProperty name="width" value="0.025" units="cm"/>
      <inkml:brushProperty name="height" value="0.025" units="cm"/>
    </inkml:brush>
  </inkml:definitions>
  <inkml:trace contextRef="#ctx0" brushRef="#br0">1 5 11115,'0'0'11146,"76"21"-10794,-25-21-256,3 0-63,2-1-130,-2-4-703,-3-2-2083,-5-6-6502</inkml:trace>
</inkml:ink>
</file>

<file path=ppt/ink/ink7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8.712"/>
    </inkml:context>
    <inkml:brush xml:id="br0">
      <inkml:brushProperty name="width" value="0.025" units="cm"/>
      <inkml:brushProperty name="height" value="0.025" units="cm"/>
    </inkml:brush>
  </inkml:definitions>
  <inkml:trace contextRef="#ctx0" brushRef="#br0">1 177 9737,'0'0'6086,"6"12"-4848,9 26-233,-2 1 0,-1 0 0,11 74 0,-8-14-514,-7-32 280,4 0-1,32 105 1,-43-171-688,-1 1 0,0-1 1,1 1-1,-1-1 0,1 1 0,0-1 1,-1 1-1,1-1 0,0 0 0,0 1 1,0-1-1,0 0 0,0 0 0,0 0 0,0 0 1,0 0-1,1 0 0,-1 0 0,0 0 1,1 0-1,-1 0 0,0-1 0,4 2 1,-4-2 3,1-1 1,0 1 0,0 0 0,-1-1 0,1 1-1,0-1 1,-1 1 0,1-1 0,-1 0 0,1 0-1,-1 0 1,1 0 0,-1 0 0,0 0 0,1 0-1,-1 0 1,2-3 0,6-7 164,0-1 0,0-1-1,11-22 1,-19 33-294,18-38 79,-1-1 0,-1-1 0,-3 0 0,-2-1 1,9-54-1,-10 18-126,-3-1 1,-3-81-1,-9 90-5,4 65 64,-1 1 0,0-1-1,-1 0 1,1 1 0,-1 0 0,0-1-1,-1 1 1,1 0 0,-1 0-1,-4-5 1,81 7-675,25 3-2838,-33 0-2827,-38 0 1074</inkml:trace>
</inkml:ink>
</file>

<file path=ppt/ink/ink7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5:59.554"/>
    </inkml:context>
    <inkml:brush xml:id="br0">
      <inkml:brushProperty name="width" value="0.025" units="cm"/>
      <inkml:brushProperty name="height" value="0.025" units="cm"/>
    </inkml:brush>
  </inkml:definitions>
  <inkml:trace contextRef="#ctx0" brushRef="#br0">0 320 10025,'0'0'7795,"15"-1"-6637,286-48 1720,-95 12-2783,431-50-811,312-53-2064,-904 134 3399,-44 6-603,-1 0 1,0 1-1,0-1 1,0 0-1,0 0 0,0 1 1,0-1-1,0 0 0,0 0 1,0 0-1,0 1 0,0-1 1,0 0-1,0 0 1,0 1-1,0-1 0,0 0 1,0 0-1,0 0 0,0 1 1,0-1-1,0 0 1,0 0-1,0 1 0,0-1 1,-1 0-1,1 0 0,0 0 1,0 0-1,0 1 1,0-1-1,0 0 0,-1 0 1,1 0-1,0 0 0,0 0 1,0 1-1,-1-1 0,1 0 1,0 0-1,0 0 1,0 0-1,-1 0 0,1 0 1,-80 53 3249,57-39-2007,1 0 0,0 1 1,-28 27-1,45-37-1165,0 0 1,0 0-1,1 1 1,-1 0-1,2-1 1,-1 2-1,0-1 1,1 0-1,0 1 1,1-1-1,0 1 1,0 0-1,0 0 1,1 0-1,0 0 1,0 0-1,0 12 1,2-15-158,-1 1 0,1-1 0,0 1 1,0-1-1,0 0 0,1 1 0,-1-1 1,1 0-1,0 0 0,0 0 0,1 0 0,-1 0 1,1-1-1,0 1 0,0-1 0,0 0 0,0 1 1,7 4-1,-5-5-731,0 0 0,0 0 0,1 0 0,-1-1 0,1 1 0,-1-1 0,1-1 0,11 3 0,30-2-10849</inkml:trace>
</inkml:ink>
</file>

<file path=ppt/ink/ink7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02.393"/>
    </inkml:context>
    <inkml:brush xml:id="br0">
      <inkml:brushProperty name="width" value="0.025" units="cm"/>
      <inkml:brushProperty name="height" value="0.025" units="cm"/>
    </inkml:brush>
  </inkml:definitions>
  <inkml:trace contextRef="#ctx0" brushRef="#br0">49 1 14990,'0'0'7292,"-5"12"-6854,-5 16-117,2 2 1,0-1-1,2 1 0,1 0 0,-2 42 0,7-71-251,0-1 0,0 1 0,0 0 0,0 0 0,1 0 0,-1 0 0,0 0 0,0 0 0,0 0 0,1 0 1,-1 0-1,1 0 0,-1 0 0,0-1 0,1 1 0,0 0 0,-1 0 0,1-1 0,-1 1 0,1 0 0,0-1 0,0 1 0,-1 0 0,1-1 0,0 1 0,0-1 0,0 1 0,-1-1 0,1 0 0,0 1 0,0-1 0,0 0 0,0 0 0,0 1 0,0-1 0,0 0 0,0 0 0,0 0 0,0 0 0,0 0 0,0-1 0,0 1 0,0 0 0,-1 0 0,1 0 0,0-1 0,0 1 0,0-1 0,0 1 0,0 0 0,1-2 0,48-24 1179,0-8-864,-2-2-1,-1-3 0,45-47 1,-86 78-2161,-13 7-6255,-9 8 664</inkml:trace>
</inkml:ink>
</file>

<file path=ppt/ink/ink7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02.736"/>
    </inkml:context>
    <inkml:brush xml:id="br0">
      <inkml:brushProperty name="width" value="0.025" units="cm"/>
      <inkml:brushProperty name="height" value="0.025" units="cm"/>
    </inkml:brush>
  </inkml:definitions>
  <inkml:trace contextRef="#ctx0" brushRef="#br0">1 1 16464,'0'0'3651,"18"66"-1729,-2-43-705,5-3-128,4 0-737,0-4-288,5-3-1281,-1-10-1890,2-3-2978</inkml:trace>
</inkml:ink>
</file>

<file path=ppt/ink/ink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5.736"/>
    </inkml:context>
    <inkml:brush xml:id="br0">
      <inkml:brushProperty name="width" value="0.025" units="cm"/>
      <inkml:brushProperty name="height" value="0.025" units="cm"/>
    </inkml:brush>
  </inkml:definitions>
  <inkml:trace contextRef="#ctx0" brushRef="#br0">172 249 18001,'0'0'4778,"-8"4"-3225,-7 6-1246,0 2-1,1-1 0,0 1 1,1 1-1,1 1 1,-12 14-1,18-20-57,0 0 0,0 0 0,0 1 0,1-1 0,1 1 1,0 0-1,0 0 0,0 1 0,1-1 0,1 1 0,-1 0 0,2 0 0,-2 15 0,3-24-240,0 0 0,0 0 0,1 0 0,-1 0 0,0-1 0,0 1 0,1 0-1,-1 0 1,1 0 0,-1 0 0,1 0 0,-1-1 0,1 1 0,-1 0 0,1-1-1,0 1 1,-1 0 0,1-1 0,0 1 0,-1 0 0,1-1 0,0 1 0,0-1-1,0 0 1,1 1 0,29 4 146,-19-6-145,-1-1 1,0 1-1,19-6 0,-2-5-315,0-1 0,0-2 0,-1 0 0,-1-2 0,0-1 0,25-23 0,17-10 641,-67 49-310,0 1-1,1 0 1,0 0-1,-1 0 1,1 0-1,0 0 1,-1 0-1,1 1 1,0-1-1,0 1 1,0-1-1,-1 1 1,1-1-1,0 1 1,3 0-1,-4 0-7,0 0-1,0 1 0,0-1 1,-1 1-1,1-1 0,0 0 1,-1 1-1,1-1 0,0 1 1,-1 0-1,1-1 0,-1 1 1,1-1-1,0 1 0,-1 0 1,0-1-1,1 1 0,-1 0 0,1 0 1,-1-1-1,0 1 0,0 0 1,1 0-1,-1 1 0,1 7 62,0 0-1,-1 1 0,0-1 1,0 0-1,-2 11 0,1-10-102,-4 21 93,4-22 137,-1 0 1,1-1-1,1 1 0,0 16 0,0-24-196,1-1 0,-1 1-1,0-1 1,1 1 0,-1-1 0,1 1 0,-1-1 0,1 1 0,-1-1 0,1 1 0,-1-1 0,1 0 0,0 1 0,-1-1 0,1 0-1,-1 1 1,1-1 0,0 0 0,-1 0 0,1 0 0,0 0 0,-1 0 0,1 1 0,0-1 0,0 0 0,-1-1 0,1 1 0,0 0-1,-1 0 1,1 0 0,1-1 0,23-4 206,3-8-141,-1 0-1,44-31 1,-54 32-115,1 0 1,0 1 0,1 1 0,0 1-1,0 1 1,1 0 0,39-9 0,-58 17 32,0 0 1,0-1-1,0 1 1,1 0-1,-1 0 0,0 0 1,0 0-1,1 0 1,-1 0-1,0 0 1,1 0-1,-1 0 1,0 1-1,0-1 1,0 0-1,1 1 0,-1-1 1,0 1-1,0 0 1,0-1-1,0 1 1,0 0-1,0-1 1,0 1-1,0 0 1,0 0-1,0 0 0,-1 0 1,1 0-1,0 0 1,-1 0-1,2 2 1,-1 2 7,0 0 0,0 0 1,-1 0-1,0 1 0,0-1 0,-1 10 1,1 21 45,0-35-46,1 0 1,-1 0-1,1-1 1,0 1-1,-1 0 1,1 0 0,0 0-1,-1-1 1,1 1-1,0 0 1,0-1-1,0 1 1,-1-1-1,1 1 1,0-1 0,0 0-1,0 1 1,0-1-1,0 0 1,0 1-1,0-1 1,0 0 0,0 0-1,0 0 1,0 0-1,0 0 1,0 0-1,0 0 1,0 0-1,0 0 1,0-1 0,0 1-1,0 0 1,0-1-1,0 1 1,0-1-1,-1 1 1,2-1-1,38-18 173,12-20-453,-2-1 0,-2-3 0,-1-2 0,-3-2 0,-2-2 0,64-96 0,-92 124-408,-13 24 58,-19 38 429,17-39 264,-22 48 405,-25 80-1,43-113-378,0 1-1,2-1 0,0 1 0,1 0 0,0 0 0,2 0 1,0 0-1,4 31 0,9-17-320,-12-30-4,-1-1 0,1 0 1,0 1-1,0-1 0,0 0 0,0 0 0,0 0 0,0 0 1,0 0-1,0 0 0,0 0 0,1 0 0,-1-1 0,0 1 1,0 0-1,1-1 0,-1 1 0,0-1 0,1 1 0,-1-1 1,2 1-1,-15-13-5824,-1-1 5317,-12-5 2038,1-2 0,-34-36 1,50 48-859,1-1 0,1 0 0,-1 0 0,1 0 0,1 0 0,0-1 0,0 0 0,1 0 0,0-1 0,-5-20 0,9 30-352,0-1 1,0 1 0,0-1-1,0 1 1,0-1 0,0 1-1,0-1 1,0 1 0,0-1-1,1 1 1,-1-1 0,1 1-1,-1-1 1,1 1 0,0-1-1,-1 1 1,1 0 0,0 0-1,0-1 1,0 1 0,0 0-1,0 0 1,0 0 0,0 0-1,0 0 1,1 0 0,-1 0-1,0 0 1,1 1 0,-1-1-1,0 0 1,1 1 0,-1-1-1,1 1 1,-1-1 0,1 1-1,-1 0 1,1 0 0,1 0-1,9-2-108,1 2-1,0 0 1,24 2-1,-19 0-140,76 6-6552,-46-8-1101</inkml:trace>
</inkml:ink>
</file>

<file path=ppt/ink/ink7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03.078"/>
    </inkml:context>
    <inkml:brush xml:id="br0">
      <inkml:brushProperty name="width" value="0.025" units="cm"/>
      <inkml:brushProperty name="height" value="0.025" units="cm"/>
    </inkml:brush>
  </inkml:definitions>
  <inkml:trace contextRef="#ctx0" brushRef="#br0">177 1 13325,'0'0'9128,"-17"53"-7654,11-23-770,3-1 33,3 3-577,0-1-96,0-1-64,3-1-865,0-3-1056,-3-3-1443,0-7-1568,-3-5-2980</inkml:trace>
  <inkml:trace contextRef="#ctx0" brushRef="#br0" timeOffset="1">0 158 13837,'0'0'10122,"51"-27"-9450,-14 25-383,2-1-289,-1 0-1922,0-2-2947,-7-4-6918</inkml:trace>
</inkml:ink>
</file>

<file path=ppt/ink/ink7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03.406"/>
    </inkml:context>
    <inkml:brush xml:id="br0">
      <inkml:brushProperty name="width" value="0.025" units="cm"/>
      <inkml:brushProperty name="height" value="0.025" units="cm"/>
    </inkml:brush>
  </inkml:definitions>
  <inkml:trace contextRef="#ctx0" brushRef="#br0">1 199 14253,'0'0'10069,"10"-2"-8970,3-2-1014,-1 0-1,1-1 1,-1-1-1,0 0 1,0 0-1,-1-1 1,0 0-1,0-1 1,10-10-1,-7 6 252,-1-1 1,0-1-1,-1 0 0,-1 0 0,0-1 0,15-28 0,-36 67-54,0 0 1,2 1-1,1 0 0,-4 32 0,7-34-1610,2 0 0,0 1-1,2 28 1,6-22-5473,10-6-6182</inkml:trace>
</inkml:ink>
</file>

<file path=ppt/ink/ink7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2.686"/>
    </inkml:context>
    <inkml:brush xml:id="br0">
      <inkml:brushProperty name="width" value="0.025" units="cm"/>
      <inkml:brushProperty name="height" value="0.025" units="cm"/>
    </inkml:brush>
  </inkml:definitions>
  <inkml:trace contextRef="#ctx0" brushRef="#br0">184 1 8136,'0'0'12155,"2"11"-10281,-1 0-1557,0-1 1,-1 1-1,0 0 1,-1-1-1,-1 1 0,1-1 1,-1 1-1,-1-1 0,0 0 1,-8 17-1,-47 96 1691,-33 82 244,91-205-2246,-15 58 583,15-56-578,0-1 0,0 1 0,-1-1 1,1 1-1,0-1 0,0 1 0,0-1 1,0 1-1,1 0 0,-1-1 0,0 1 1,1-1-1,-1 0 0,1 1 0,-1-1 0,1 1 1,0-1-1,-1 0 0,1 1 0,0-1 1,0 0-1,0 0 0,0 0 0,0 0 1,0 1-1,1-2 0,-1 1 0,0 0 1,0 0-1,1 0 0,-1 0 0,0-1 0,1 1 1,2 0-1,16 2 59,0-1-1,1-1 1,-1-1-1,1-1 1,29-4-1,49-12-2563,-89 15 583,0 0 0,-1-1 0,0 0 0,18-8 0,-1-5-7143</inkml:trace>
</inkml:ink>
</file>

<file path=ppt/ink/ink7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3.170"/>
    </inkml:context>
    <inkml:brush xml:id="br0">
      <inkml:brushProperty name="width" value="0.025" units="cm"/>
      <inkml:brushProperty name="height" value="0.025" units="cm"/>
    </inkml:brush>
  </inkml:definitions>
  <inkml:trace contextRef="#ctx0" brushRef="#br0">215 0 15022,'0'0'12652,"-10"4"-12310,-11 4 66,0 1 0,1 1 0,0 1 0,1 1 0,1 1 0,0 0 0,0 1 1,-19 21-1,36-35-405,0 1 1,0 0 0,0 0 0,1-1-1,-1 1 1,0 0 0,0 0-1,1 0 1,-1 0 0,0 0 0,1 0-1,-1 0 1,1 0 0,-1 0-1,1 0 1,0 0 0,-1 0 0,1 0-1,0 0 1,0 1 0,0-1-1,0 0 1,0 0 0,0 0 0,0 0-1,0 0 1,0 1 0,0-1-1,1 0 1,-1 0 0,0 0 0,1 0-1,-1 0 1,1 0 0,-1 0-1,1 0 1,0 0 0,-1 0 0,1 0-1,0 0 1,0-1 0,0 1-1,-1 0 1,1 0 0,0-1 0,0 1-1,0-1 1,0 1 0,2 0-1,6 3-63,1-1 0,0 0 0,0-1 0,19 2-1,-2 1-373,-17-3 287,-1 1-1,1 1 1,-1 0 0,0 0 0,14 9 0,-21-13 147,-1 1 1,1 0 0,-1 0 0,1 0 0,-1 1 0,1-1 0,-1 0-1,0 0 1,0 1 0,1-1 0,-1 1 0,0-1 0,0 1 0,-1-1-1,1 1 1,0 0 0,0-1 0,-1 1 0,1 0 0,-1 0 0,1-1 0,-1 1-1,0 0 1,0 0 0,0 0 0,0-1 0,0 1 0,0 0 0,-1 0-1,1 0 1,0-1 0,-1 1 0,1 0 0,-1 0 0,0-1 0,0 1-1,0 0 1,1-1 0,-3 2 0,0 1 81,-1 0 1,0 0-1,0-1 1,0 1-1,0-1 0,-1 0 1,0 0-1,1-1 1,-1 1-1,0-1 1,0 0-1,0-1 0,0 1 1,0-1-1,-9 1 1,-8 1 303,-1 0 0,-27-2 0,49-1-499,0 0-1,1 0 1,-1 0 0,0 0 0,0 0-1,0 0 1,1 0 0,-1 0 0,0 0-1,0 0 1,0 0 0,1 0 0,-1-1-1,0 1 1,0 0 0,1-1 0,-1 1-1,0-1 1,1 1 0,-1-1 0,0 1-1,1-1 1,-1 1 0,1-1 0,-1 1-1,1-1 1,-2-1 0,3 1-125,-1 0-1,0 1 1,0-1-1,0 0 1,1 0-1,-1 1 1,0-1-1,1 0 1,-1 1 0,0-1-1,1 0 1,-1 1-1,1-1 1,-1 0-1,1 1 1,0-1-1,-1 1 1,1-1-1,0 1 1,-1-1 0,1 1-1,0 0 1,-1-1-1,1 1 1,0 0-1,1-1 1,17-8-7129</inkml:trace>
</inkml:ink>
</file>

<file path=ppt/ink/ink7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4.244"/>
    </inkml:context>
    <inkml:brush xml:id="br0">
      <inkml:brushProperty name="width" value="0.025" units="cm"/>
      <inkml:brushProperty name="height" value="0.025" units="cm"/>
    </inkml:brush>
  </inkml:definitions>
  <inkml:trace contextRef="#ctx0" brushRef="#br0">326 12 13453,'0'0'149,"0"0"1,0-1 0,0 1-1,1 0 1,-1-1-1,0 1 1,0 0 0,0-1-1,0 1 1,0 0-1,0 0 1,0-1 0,0 1-1,0 0 1,0-1-1,0 1 1,0 0-1,0-1 1,0 1 0,0 0-1,0-1 1,0 1-1,0 0 1,-1 0 0,1-1-1,0 1 1,0 0-1,0 0 1,0-1 0,-1 1-1,1 0 1,0 0-1,0-1 1,-1 1 0,1 0-1,0 0 1,0 0-1,-1 0 1,1-1 0,0 1-1,0 0 1,-1 0-1,1 0 1,0 0 0,-1 0-1,1 0 1,0 0-1,-1 0 1,-16 12 1917,-17 26-857,0 8-148,2 1 0,2 1 0,2 2 0,2 1 1,-25 71-1,35-74-843,2 0 0,3 1 0,1 0 0,2 0 0,3 1 0,1 66 0,5-105-180,0 0-1,0 1 0,1-1 1,0 0-1,1 0 0,0 0 1,1 0-1,1 0 1,-1-1-1,2 0 0,8 14 1,-9-18-267,0 1 0,0-1 1,1 0-1,-1-1 1,2 1-1,-1-1 1,8 5-1,-8-7-634,1 1 0,-1-1 0,1 0 0,0-1 0,0 0 0,0 0 0,0 0 0,12 1 0,9-2-7380</inkml:trace>
</inkml:ink>
</file>

<file path=ppt/ink/ink7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5.583"/>
    </inkml:context>
    <inkml:brush xml:id="br0">
      <inkml:brushProperty name="width" value="0.025" units="cm"/>
      <inkml:brushProperty name="height" value="0.025" units="cm"/>
    </inkml:brush>
  </inkml:definitions>
  <inkml:trace contextRef="#ctx0" brushRef="#br0">0 1 16592,'0'0'5909,"1"11"-4772,2 173 1399,-3-183-2478,0 1 1,0 0-1,1-1 0,-1 1 0,0-1 1,1 1-1,-1-1 0,1 1 1,-1-1-1,1 1 0,0-1 0,-1 1 1,1-1-1,0 0 0,0 1 1,0-1-1,0 0 0,0 0 0,0 0 1,1 0-1,-1 0 0,0 0 0,1 0 1,-1 0-1,0 0 0,1-1 1,-1 1-1,1-1 0,-1 1 0,1-1 1,-1 1-1,1-1 0,0 0 0,-1 0 1,1 0-1,-1 0 0,1 0 1,0 0-1,-1 0 0,1 0 0,1-1 1,4 0 15,0 0 1,0 0-1,-1-1 0,1 0 1,0 0-1,-1-1 1,1 1-1,7-6 1,2-4-51,-1 0 0,0-1 1,-1-1-1,16-20 0,14-13-6,-50 74-152,5-26 140,-3 9 63,1 0 1,0 0-1,0 0 0,1 0 1,0 0-1,0 15 0,2-24-50,1 0 0,-1 0-1,1 0 1,-1 0 0,1 0 0,0 0-1,-1 0 1,1 0 0,0 0 0,0 0-1,0 0 1,0 0 0,0 0 0,0-1 0,0 1-1,0 0 1,0-1 0,0 1 0,0-1-1,1 1 1,-1-1 0,0 1 0,0-1-1,0 0 1,1 0 0,-1 0 0,0 0-1,1 0 1,-1 0 0,0 0 0,0 0-1,1 0 1,1-1 0,48-7 235,-42 4-284,0-1 0,1 0 0,-2 0 0,14-10 0,3-10-3235,-24 23 2245,0 0 0,1 0-1,-1 0 1,0-1 0,0 1-1,0 0 1,0-1 0,0 1-1,-1 0 1,1-4 0,-1-3-12812</inkml:trace>
</inkml:ink>
</file>

<file path=ppt/ink/ink7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5.928"/>
    </inkml:context>
    <inkml:brush xml:id="br0">
      <inkml:brushProperty name="width" value="0.025" units="cm"/>
      <inkml:brushProperty name="height" value="0.025" units="cm"/>
    </inkml:brush>
  </inkml:definitions>
  <inkml:trace contextRef="#ctx0" brushRef="#br0">0 73 15054,'0'0'4292,"62"3"-1089,-13-8-1121,11-6-416,6-3-705,2 1-705,-6 1-192,-8 3-32,-14 3-256,-9 1-513,-13 5-672,-8 0-769,-2 0-1666</inkml:trace>
</inkml:ink>
</file>

<file path=ppt/ink/ink7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6.470"/>
    </inkml:context>
    <inkml:brush xml:id="br0">
      <inkml:brushProperty name="width" value="0.025" units="cm"/>
      <inkml:brushProperty name="height" value="0.025" units="cm"/>
    </inkml:brush>
  </inkml:definitions>
  <inkml:trace contextRef="#ctx0" brushRef="#br0">37 0 13485,'0'0'5733,"3"8"-3838,1 6-1264,0 1-1,-1-1 1,-1 0-1,0 1 1,-1 0-1,-1 0 0,0-1 1,-2 18-1,-27 128 1935,5-31-1280,24-127-1087,0-18 608,7-17-798,1 0 0,2 1 0,1 0 0,1 1 0,30-55 0,-35 72-164,2-4 32,1 0 0,0 0-1,14-16 1,-22 30 87,1 0 1,0 1-1,0-1 1,1 1-1,-1 0 1,1 0 0,0 0-1,0 1 1,0-1-1,0 1 1,0 0-1,0 0 1,0 0 0,1 1-1,-1-1 1,1 1-1,-1 0 1,10 0-1,-13 1 22,0 0-1,0 0 1,0 0-1,0 0 1,0 0-1,0 1 0,0-1 1,0 0-1,0 1 1,0-1-1,0 1 1,-1-1-1,1 1 0,0-1 1,0 1-1,0 0 1,-1-1-1,1 1 1,0 0-1,-1-1 1,1 1-1,-1 0 0,1 0 1,-1 0-1,1 0 1,-1 0-1,1 0 1,-1-1-1,0 1 0,0 0 1,1 0-1,-1 0 1,0 0-1,0 0 1,0 0-1,0 0 1,0 0-1,0 0 0,0 0 1,0 0-1,-1 2 1,0 0-4,1 1-1,-1 0 1,0-1 0,0 1 0,0-1 0,-1 0-1,1 1 1,-1-1 0,0 0 0,-3 6 0,-5 0 60,-1 1-1,1-2 1,-1 1 0,-1-1 0,-16 8 0,23-13-8,-1 0-1,1 0 1,-1-1-1,0 1 0,0-1 1,0-1-1,0 1 1,-1-1-1,1 0 0,0-1 1,0 1-1,-1-1 0,-11-2 1,17 2-126,1-1-1,-1 1 1,1-1-1,-1 1 1,1-1 0,-1 1-1,1-1 1,-1 0 0,1 1-1,0-1 1,-1 0 0,1 1-1,0-1 1,0 0-1,-1 0 1,1 1 0,0-1-1,0 0 1,0 0 0,0 1-1,0-1 1,0 0 0,0 0-1,0 1 1,0-1-1,1 0 1,-1 0 0,0 1-1,0-1 1,1 0 0,-1 0-1,1 0 1,9-25-3980,12-6-3005,9-4-4736</inkml:trace>
</inkml:ink>
</file>

<file path=ppt/ink/ink7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6.796"/>
    </inkml:context>
    <inkml:brush xml:id="br0">
      <inkml:brushProperty name="width" value="0.025" units="cm"/>
      <inkml:brushProperty name="height" value="0.025" units="cm"/>
    </inkml:brush>
  </inkml:definitions>
  <inkml:trace contextRef="#ctx0" brushRef="#br0">407 0 17873,'0'0'2605,"0"10"-1340,-7 172 3058,4-157-4145,-2 1 0,0-1 0,-1 0 1,-1 0-1,-16 35 0,12-40-151,0 1 0,-1-1 0,0-1 0,-2 0 0,0-1-1,-30 28 1,32-35-462,0-1 0,-1-1-1,0 0 1,-20 10 0,22-14-489,0 0 1,0-1 0,-1 0 0,1-1 0,-1 0 0,-16 2-1,-26-4-5076</inkml:trace>
</inkml:ink>
</file>

<file path=ppt/ink/ink7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7.144"/>
    </inkml:context>
    <inkml:brush xml:id="br0">
      <inkml:brushProperty name="width" value="0.025" units="cm"/>
      <inkml:brushProperty name="height" value="0.025" units="cm"/>
    </inkml:brush>
  </inkml:definitions>
  <inkml:trace contextRef="#ctx0" brushRef="#br0">134 1 12812,'0'0'4036,"-65"30"-1922,42 5-128,6 8-353,1 11 97,6 3-545,7 5-416,3 0-129,8-1-287,15-7-257,12-12-32,12-10-288,12-15-929,11-12-449,5-5-1120,3-17-1442,-2-11-3235</inkml:trace>
</inkml:ink>
</file>

<file path=ppt/ink/ink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062"/>
    </inkml:context>
    <inkml:brush xml:id="br0">
      <inkml:brushProperty name="width" value="0.025" units="cm"/>
      <inkml:brushProperty name="height" value="0.025" units="cm"/>
    </inkml:brush>
  </inkml:definitions>
  <inkml:trace contextRef="#ctx0" brushRef="#br0">22 324 15375,'-1'-2'549,"1"-1"1,-1 1-1,0 0 1,1-1-1,-1 1 1,1 0-1,0-1 1,0 1-1,0-1 1,0 1-1,0-1 1,2-3-1,-2 4-377,1 0-1,0 0 0,0 0 0,0 0 1,0 0-1,0 0 0,0 0 1,1 1-1,-1-1 0,0 0 0,1 1 1,2-2-1,-2 1-168,1 0 0,0 0 0,1 0 0,-1 0 0,0 1 0,0 0 0,1 0 0,-1 0 0,1 0 0,-1 0 0,1 1 1,-1-1-1,1 1 0,0 0 0,-1 0 0,7 1 0,-9-1-7,0 1 1,0-1-1,0 1 0,-1-1 1,1 1-1,0-1 0,0 1 1,0 0-1,-1-1 0,1 1 1,0 0-1,-1-1 0,1 1 1,0 0-1,-1 0 1,1 0-1,-1 0 0,1 0 1,-1 0-1,0 0 0,1-1 1,-1 1-1,0 0 0,0 0 1,0 0-1,0 0 0,0 0 1,0 0-1,0 2 1,-3 31-86,-2-21 119,0-1 0,0 0-1,-1-1 1,-1 0 0,0 0 0,-13 17-1,13-19-1,-1 0-1,2 0 0,0 1 0,0 1 1,0-1-1,2 1 0,-1-1 1,-4 17-1,9-26-20,0-1-1,0 0 1,0 1 0,0-1 0,0 1-1,0-1 1,0 1 0,0-1-1,1 0 1,-1 1 0,0-1-1,0 1 1,0-1 0,0 0 0,0 1-1,1-1 1,-1 0 0,0 1-1,0-1 1,1 0 0,-1 1-1,0-1 1,1 0 0,-1 1 0,0-1-1,1 0 1,-1 0 0,0 1-1,1-1 1,-1 0 0,0 0-1,1 0 1,-1 0 0,1 1 0,-1-1-1,0 0 1,1 0 0,-1 0-1,1 0 1,-1 0 0,1 0-1,-1 0 1,0 0 0,1 0 0,21-4 417,-21 4-408,13-4 219,1-1-1,-1-1 1,0-1-1,-1 0 1,0 0-1,15-12 1,73-59 231,-98 74-444,23-17 83,-2-2 0,33-37 0,-54 60-360,-3 8 164,-2 10 26,-6 12 73,2-11 81,1 0 0,0 1 0,2 0 0,0 0 0,2 0 1,0 0-1,2 23 0,-1-41-54,0-1 1,1 0 0,-1 1 0,1-1-1,-1 0 1,1 1 0,-1-1-1,1 0 1,0 0 0,0 1 0,-1-1-1,1 0 1,0 0 0,0 0-1,0 0 1,0 0 0,0 0 0,1 0-1,-1-1 1,0 1 0,0 0-1,1-1 1,-1 1 0,0-1 0,1 1-1,-1-1 1,0 1 0,1-1-1,-1 0 1,1 0 0,-1 0 0,0 0-1,1 0 1,-1 0 0,1 0 0,-1 0-1,0-1 1,1 1 0,-1 0-1,1-1 1,-1 1 0,0-1 0,2-1-1,5 0 141,-1-1 0,0 0 0,0-1 0,0 0 0,0 0-1,9-8 1,7-9-34,-1-1 0,33-42 0,-48 55-120,0 0 1,-1-1-1,0 0 1,0 0-1,-1-1 1,-1 0-1,1 0 1,-2 0-1,0 0 1,3-16-1,-6 26-28,0 1 0,0-1 0,1 1 0,-1-1 0,0 0 1,0 1-1,0-1 0,0 1 0,0-1 0,0 1 0,0-1 0,0 0 0,0 1 0,0-1 0,0 1 0,0-1 1,-1 1-1,1-1 0,0 1 0,0-1 0,0 1 0,-1-1 0,1 1 0,0-1 0,-1 1 0,1-1 0,-1 1 1,1 0-1,0-1 0,-1 1 0,0-1 0,-13 11-97,-11 25 80,18-21 54,1 0 1,0 0-1,1 0 1,1 0-1,0 1 1,1 0-1,0 0 1,0 21-1,3-35-26,0 0 1,0 0-1,0 0 0,0 0 1,0 0-1,1 0 1,-1 0-1,0 0 0,1-1 1,-1 1-1,1 0 0,-1 0 1,1 0-1,0 0 1,-1-1-1,1 1 0,0 0 1,-1-1-1,1 1 0,0 0 1,0-1-1,-1 1 0,1-1 1,0 1-1,0-1 1,0 0-1,0 1 0,0-1 1,0 0-1,0 0 0,0 1 1,0-1-1,0 0 1,-1 0-1,1 0 0,0 0 1,0 0-1,0 0 0,0-1 1,2 1-1,43-13 223,-25 3-132,-1-1 0,30-23 0,-32 21-144,-1 2 0,2 0 0,28-13 0,-47 23 28,1 1-1,0 0 0,-1 0 1,1 0-1,0-1 0,-1 1 0,1 0 1,-1 0-1,1 0 0,0 0 1,-1 0-1,1 0 0,0 0 0,-1 0 1,1 0-1,0 0 0,-1 0 1,1 1-1,0-1 0,-1 0 0,1 0 1,-1 1-1,1-1 0,-1 0 1,1 1-1,-1-1 0,1 1 0,-1-1 1,1 0-1,-1 1 0,2 0 1,5 26-152,-11 40 277,3-59-150,-5 45-1118,7-53 1079,-1 0-1,1 1 1,-1-1 0,1 0 0,0 0 0,-1 0 0,1 0 0,0 0 0,-1 0 0,1 1 0,-1-2 0,1 1 0,0 0 0,-1 0-1,1 0 1,-1 0 0,1 0 0,0 0 0,-1 0 0,1-1 0,-1 1 0,1 0 0,0-1 0,9-8-530,0 0 0,-1-1 0,0 1 0,0-2 0,-1 1 0,-1-1 0,0-1 0,9-18 0,-11 20-5,29-56-1706,30-84-1,0-2 6475,-58 142-1781,-3 10-924,-5 21-452,-10 36-425,-5-6 286,1-9-438,3 1-1,1 0 1,2 0 0,2 1 0,-3 69 0,16-88-554,-5-24 134,0-1 0,0 1 0,0-1 0,1 1 0,-1-1 0,0 1 0,0-1 0,0 0 0,1 1 1,-1-1-1,0 1 0,1-1 0,-1 0 0,0 1 0,1-1 0,-1 0 0,0 1 0,1-1 0,-1 0 0,1 1 1,-1-1-1,1 0 0,-1 0 0,0 0 0,1 0 0,-1 1 0,1-1 0,-1 0 0,1 0 0,-1 0 1,1 0-1,-1 0 0,1 0 0,-1 0 0,1 0 0,-1 0 0,1 0 0,-1-1 0,1 1 0,-1 0 0,1 0 1,-1 0-1,1-1 0,-1 1 0,0 0 0,1 0 0,-1-1 0,1 1 0,0-1 0,0-1-25,0 0 0,0 0 0,0-1 0,0 1 1,0 0-1,-1 0 0,1-1 0,0 1 0,-1-1 0,0 1 0,0-1 0,0 1 0,0 0 0,0-1 0,-1-2 0,-5-40-446,1 32 445,0-1 1,-1 1-1,-1 1 1,0-1 0,0 1-1,-2 0 1,1 1-1,-13-13 1,-21-30 1457,45 52-1290,0 1 1,0 0 0,0 0-1,0 0 1,0 1 0,0-1-1,0 1 1,0-1-1,4 1 1,-6 0-62,75-6 395,36-4-4364,-111 10 3723,0 0-174,0 0 1,0 0-1,0 0 1,0 0-1,1 0 0,-1-1 1,0 1-1,0 0 1,0 0-1,0-1 1,0 1-1,0-1 1,0 1-1,0-1 0,0 0 1,0 1-1,0-1 1,0 0-1,1-1 1,-1-5-5925</inkml:trace>
</inkml:ink>
</file>

<file path=ppt/ink/ink7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7.630"/>
    </inkml:context>
    <inkml:brush xml:id="br0">
      <inkml:brushProperty name="width" value="0.025" units="cm"/>
      <inkml:brushProperty name="height" value="0.025" units="cm"/>
    </inkml:brush>
  </inkml:definitions>
  <inkml:trace contextRef="#ctx0" brushRef="#br0">284 0 15919,'0'0'8264,"-8"5"-6545,-11 6-1058,0 2 0,1 0 0,1 1 0,0 1 0,-24 27 0,-75 99 861,87-97-988,65-79-2083,42-92-2983,-78 127 4533,0 0 0,0 0 0,0-1 1,0 1-1,0 0 0,0 0 0,0 0 0,0-1 0,0 1 0,0 0 0,0 0 0,0 0 0,0-1 1,0 1-1,0 0 0,1 0 0,-1 0 0,0 0 0,0-1 0,0 1 0,0 0 0,0 0 0,0 0 1,0 0-1,1 0 0,-1-1 0,0 1 0,0 0 0,0 0 0,0 0 0,1 0 0,-1 0 0,0 0 1,0 0-1,0 0 0,0 0 0,1 0 0,-1-1 0,0 1 0,0 0 0,0 0 0,1 0 0,-1 0 0,0 0 1,0 0-1,0 1 0,1-1 0,-1 0 0,0 0 0,0 0 0,0 0 0,1 0 0,-1 0 0,0 0 1,0 0-1,0 0 0,0 0 0,0 1 0,1-1 0,-1 0 0,0 0 0,0 0 0,0 0 0,0 0 1,0 1-1,0-1 0,1 0 0,1 22 176,-5 32 222,-13 27 205,10-54 157,0 0-1,2 0 1,0 27 0,20-66-398,-13 4-486,0-1 0,-1 1 0,0 0 0,0 0 0,0-1 0,-1 1 0,-1-1-1,1 0 1,-2 1 0,-1-16 0,0 5-143,-2 0 0,0 0 0,-12-31-1,13 41 268,2 4 8,-1 0 0,0 0 1,0 0-1,0 0 1,0 0-1,-1 1 1,1-1-1,-1 1 0,0-1 1,-1 1-1,1 0 1,-5-3-1,40 36 226,-14-18-683,1-1 0,36 14 1,10-4-7115,-19-10-4353</inkml:trace>
</inkml:ink>
</file>

<file path=ppt/ink/ink7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8.237"/>
    </inkml:context>
    <inkml:brush xml:id="br0">
      <inkml:brushProperty name="width" value="0.025" units="cm"/>
      <inkml:brushProperty name="height" value="0.025" units="cm"/>
    </inkml:brush>
  </inkml:definitions>
  <inkml:trace contextRef="#ctx0" brushRef="#br0">358 1 13677,'12'11'657,"29"29"1466,70 87 1,-98-110-1809,-1 1 0,-1 0-1,0 0 1,-2 1-1,0 1 1,-1-1-1,-1 2 1,0-1 0,4 30-1,-9-29-4,-1 1 1,0-1-1,-2 0 0,-1 1 0,0-1 0,-2 0 0,0 0 1,-1-1-1,-1 1 0,-1-1 0,-13 24 0,-7 8 92,-3-2 0,-67 87 0,17-36-548,-91 92 0,51-84-5958,72-73-1087</inkml:trace>
</inkml:ink>
</file>

<file path=ppt/ink/ink7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8.953"/>
    </inkml:context>
    <inkml:brush xml:id="br0">
      <inkml:brushProperty name="width" value="0.025" units="cm"/>
      <inkml:brushProperty name="height" value="0.025" units="cm"/>
    </inkml:brush>
  </inkml:definitions>
  <inkml:trace contextRef="#ctx0" brushRef="#br0">0 1 15663,'0'0'4164,"65"37"-3043,-7-31-513,12-2-63,13-2-417,2-2-160,-3 0-1121,-10 0-1506,-16-4-1152,-23-4-2595</inkml:trace>
</inkml:ink>
</file>

<file path=ppt/ink/ink7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19.297"/>
    </inkml:context>
    <inkml:brush xml:id="br0">
      <inkml:brushProperty name="width" value="0.025" units="cm"/>
      <inkml:brushProperty name="height" value="0.025" units="cm"/>
    </inkml:brush>
  </inkml:definitions>
  <inkml:trace contextRef="#ctx0" brushRef="#br0">1 18 15759,'0'0'4548,"71"24"-3395,3-24-288,16-5-577,11-6-288,3-2-1249,-5 0-3908</inkml:trace>
</inkml:ink>
</file>

<file path=ppt/ink/ink7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22.076"/>
    </inkml:context>
    <inkml:brush xml:id="br0">
      <inkml:brushProperty name="width" value="0.025" units="cm"/>
      <inkml:brushProperty name="height" value="0.025" units="cm"/>
    </inkml:brush>
  </inkml:definitions>
  <inkml:trace contextRef="#ctx0" brushRef="#br0">46 22 13965,'0'-1'216,"1"0"0,-1 0 0,0-1-1,1 1 1,-1 0 0,0 0 0,1 0 0,0 0-1,-1 0 1,1 0 0,-1 0 0,1 0-1,0 1 1,0-1 0,-1 0 0,1 0 0,0 0-1,0 1 1,0-1 0,0 1 0,0-1 0,2 0-1,-2 27 3888,-1-7-4168,-2 25 1112,-3-1 0,-1 1 0,-3-1 0,-21 69 0,27-103-981,2-6-16,-1 2 170,1 1 0,-1-1 0,1 0 0,0 0 0,1 1 0,-1-1 0,2 11-1,-1-15-189,0-1 0,1 1 0,0-1 0,-1 1 0,1-1 0,-1 1 0,1-1 0,0 0 0,-1 1 0,1-1 0,-1 0 0,1 0 0,0 1 0,0-1 0,-1 0 0,1 0 0,0 0-1,-1 0 1,1 0 0,0 0 0,0 0 0,-1 0 0,1 0 0,0 0 0,-1 0 0,1 0 0,0-1 0,-1 1 0,1 0 0,0 0 0,0-1 0,24-8 293,9-11-531,-1-1 1,0-1 0,-2-2-1,-1-1 1,43-46 0,-68 66 658,-3 1-3580,-8 1-5441,-6 6 2933</inkml:trace>
</inkml:ink>
</file>

<file path=ppt/ink/ink7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22.432"/>
    </inkml:context>
    <inkml:brush xml:id="br0">
      <inkml:brushProperty name="width" value="0.025" units="cm"/>
      <inkml:brushProperty name="height" value="0.025" units="cm"/>
    </inkml:brush>
  </inkml:definitions>
  <inkml:trace contextRef="#ctx0" brushRef="#br0">1 1 14189,'0'0'7912,"8"62"-6054,10-45-417,4-2-800,4 3-513,0 5-192,-1-2-1474,-2-2-1953,-7-2-4292</inkml:trace>
</inkml:ink>
</file>

<file path=ppt/ink/ink7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23.153"/>
    </inkml:context>
    <inkml:brush xml:id="br0">
      <inkml:brushProperty name="width" value="0.025" units="cm"/>
      <inkml:brushProperty name="height" value="0.025" units="cm"/>
    </inkml:brush>
  </inkml:definitions>
  <inkml:trace contextRef="#ctx0" brushRef="#br0">0 67 11179,'0'0'8413,"15"3"-6956,36 5-635,1-2-1,95-2 1,123-20 314,-78 3-781,1251-46 771,-1393 59-2444,-73 7-8243,0-7-3353</inkml:trace>
</inkml:ink>
</file>

<file path=ppt/ink/ink7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24.777"/>
    </inkml:context>
    <inkml:brush xml:id="br0">
      <inkml:brushProperty name="width" value="0.025" units="cm"/>
      <inkml:brushProperty name="height" value="0.025" units="cm"/>
    </inkml:brush>
  </inkml:definitions>
  <inkml:trace contextRef="#ctx0" brushRef="#br0">26 1 9833,'0'0'10923,"6"9"-9861,-1 1-819,-1 0-1,1 0 1,-2 0 0,0 0-1,0 0 1,-1 1 0,0-1 0,0 1-1,-2-1 1,1 1 0,-1 0-1,-2 12 1,-2 10 504,-3 1 0,-11 38-1,8-39-309,3-1-1,-6 42 1,13-74-398,0 1-1,0 0 1,-1 0 0,1-1 0,0 1-1,0 0 1,0-1 0,0 1 0,0 0-1,0 0 1,1-1 0,-1 1 0,0 0-1,0 0 1,0-1 0,1 1-1,-1 0 1,0-1 0,1 1 0,-1 0-1,0-1 1,1 1 0,-1-1 0,1 1-1,-1 0 1,1-1 0,0 1 0,-1-1-1,1 0 1,-1 1 0,2 0-1,-1-1 10,1 0-1,0 0 0,-1 0 1,1 0-1,0 0 0,-1-1 1,1 1-1,-1 0 0,1-1 0,0 1 1,-1-1-1,1 1 0,1-2 1,50-33 533,-51 33-528,56-46 97,-2-2 0,69-78 0,-39 19-2303,-98 116-11858,7-3 10773,-13 6-5986</inkml:trace>
</inkml:ink>
</file>

<file path=ppt/ink/ink7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25.153"/>
    </inkml:context>
    <inkml:brush xml:id="br0">
      <inkml:brushProperty name="width" value="0.025" units="cm"/>
      <inkml:brushProperty name="height" value="0.025" units="cm"/>
    </inkml:brush>
  </inkml:definitions>
  <inkml:trace contextRef="#ctx0" brushRef="#br0">1 70 13965,'0'0'7912,"11"54"-6247,4-39-191,2 2-513,4-2-705,2-1-160,5 0-352,-3-2-1410,4-9-1473,-1-3-2690,1 0-5606</inkml:trace>
  <inkml:trace contextRef="#ctx0" brushRef="#br0" timeOffset="1">439 1 16720,'0'0'7783,"-21"54"-7110,14-22-257,-1 3-192,5 1-63,2 0-97,1-2 0,0-5-64,-1 0-1057,-1-9-897,-4-10-2178,-2-7-4260</inkml:trace>
</inkml:ink>
</file>

<file path=ppt/ink/ink7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25.481"/>
    </inkml:context>
    <inkml:brush xml:id="br0">
      <inkml:brushProperty name="width" value="0.025" units="cm"/>
      <inkml:brushProperty name="height" value="0.025" units="cm"/>
    </inkml:brush>
  </inkml:definitions>
  <inkml:trace contextRef="#ctx0" brushRef="#br0">0 43 18289,'0'0'10602,"74"-43"-10538,-41 43 0,3 0-896,8 0-1571,4 0-1600,2 0-2916,-1 0 3876</inkml:trace>
</inkml:ink>
</file>

<file path=ppt/ink/ink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418"/>
    </inkml:context>
    <inkml:brush xml:id="br0">
      <inkml:brushProperty name="width" value="0.025" units="cm"/>
      <inkml:brushProperty name="height" value="0.025" units="cm"/>
    </inkml:brush>
  </inkml:definitions>
  <inkml:trace contextRef="#ctx0" brushRef="#br0">15 25 14958,'-11'-6'3588,"8"-1"-1539,3 2 482,0 1-769,11 2-1122,11 2-480,10 0-224,4 0-1313,5 4-2563,2 5-3138</inkml:trace>
</inkml:ink>
</file>

<file path=ppt/ink/ink7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25.823"/>
    </inkml:context>
    <inkml:brush xml:id="br0">
      <inkml:brushProperty name="width" value="0.025" units="cm"/>
      <inkml:brushProperty name="height" value="0.025" units="cm"/>
    </inkml:brush>
  </inkml:definitions>
  <inkml:trace contextRef="#ctx0" brushRef="#br0">1 258 14574,'0'0'12812,"10"3"-11483,-6-2-1267,1-1 0,0 1 0,-1-1 0,1 0 0,0 0 0,-1 0 0,1-1 0,0 1 0,-1-1 0,1 0 0,8-4 0,-3 0-16,1 0-1,-2-1 1,1 0-1,17-14 1,10-13 20,-2-2 1,36-44-1,-13 13 108,-63 96-366,-7 8 521,2 1 0,-10 66 0,18-89-830,2 0 1,0 0-1,3 30 1,-1-37-856,0 1 1,0-1 0,1 0 0,0 1 0,1-1 0,0-1 0,7 13 0,3-2-7400</inkml:trace>
</inkml:ink>
</file>

<file path=ppt/ink/ink7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28.678"/>
    </inkml:context>
    <inkml:brush xml:id="br0">
      <inkml:brushProperty name="width" value="0.025" units="cm"/>
      <inkml:brushProperty name="height" value="0.025" units="cm"/>
    </inkml:brush>
  </inkml:definitions>
  <inkml:trace contextRef="#ctx0" brushRef="#br0">1 1 9673,'0'0'10634,"0"68"-10153,0-41-257,0 4-96,5 4-96,0 2 0,0 6-96,1 2-288,1 0-833,-5 1-1186,1-3-2273,-3 0-3716</inkml:trace>
</inkml:ink>
</file>

<file path=ppt/ink/ink7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29.037"/>
    </inkml:context>
    <inkml:brush xml:id="br0">
      <inkml:brushProperty name="width" value="0.025" units="cm"/>
      <inkml:brushProperty name="height" value="0.025" units="cm"/>
    </inkml:brush>
  </inkml:definitions>
  <inkml:trace contextRef="#ctx0" brushRef="#br0">7 0 11499,'0'0'1890,"-7"80"-481,7-39 385,0-4-1090,0-1-608,0-4-1953,0-1-4517</inkml:trace>
  <inkml:trace contextRef="#ctx0" brushRef="#br0" timeOffset="1">36 841 12268,'-8'51'4804,"0"-2"-2305,7-7-546,1-6-735,0-9-802,6-9-288,2-9-96,2-5-96,-5-4 64,1 0 32,-4 3-64,1 8-993,-1 7-929,-2 4-1153,0 4-4900</inkml:trace>
</inkml:ink>
</file>

<file path=ppt/ink/ink7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0.264"/>
    </inkml:context>
    <inkml:brush xml:id="br0">
      <inkml:brushProperty name="width" value="0.025" units="cm"/>
      <inkml:brushProperty name="height" value="0.025" units="cm"/>
    </inkml:brush>
  </inkml:definitions>
  <inkml:trace contextRef="#ctx0" brushRef="#br0">0 1 10218,'0'0'16832,"0"13"-16635,2 184 2061,-2-196-2240,0-1 0,0 0 0,0 1 0,0-1 0,1 1 1,-1-1-1,0 1 0,0-1 0,0 1 0,1-1 0,-1 0 0,0 1 0,1-1 0,-1 0 0,0 1 0,1-1 0,-1 0 0,0 1 0,1-1 0,-1 0 0,1 0 0,-1 1 0,0-1 0,1 0 0,-1 0 1,1 0-1,-1 0 0,1 1 0,-1-1 0,1 0 0,-1 0 0,1 0 0,-1 0 0,1 0 0,-1 0 0,0 0 0,1 0 0,-1-1 0,1 1 0,-1 0 0,1 0 0,-1 0 0,1 0 0,-1-1 0,0 1 0,1 0 1,-1 0-1,1-1 0,-1 1 0,0 0 0,1-1 0,-1 1 0,0 0 0,1-1 0,25-17 356,40-50-33,-48 48-684,1 1 1,1 0-1,0 1 0,35-22 1,-46 36-893,0-1-1977,-4 1-3045</inkml:trace>
</inkml:ink>
</file>

<file path=ppt/ink/ink7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0.621"/>
    </inkml:context>
    <inkml:brush xml:id="br0">
      <inkml:brushProperty name="width" value="0.025" units="cm"/>
      <inkml:brushProperty name="height" value="0.025" units="cm"/>
    </inkml:brush>
  </inkml:definitions>
  <inkml:trace contextRef="#ctx0" brushRef="#br0">8 1 14670,'0'0'8136,"-7"49"-6279,14-37-640,4-1-95,4 3-418,3 2-480,1 0-192,3 2-384,2-1-1410,-7-4-1537,-1 0-1633,-7-8-4229</inkml:trace>
</inkml:ink>
</file>

<file path=ppt/ink/ink7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0.962"/>
    </inkml:context>
    <inkml:brush xml:id="br0">
      <inkml:brushProperty name="width" value="0.025" units="cm"/>
      <inkml:brushProperty name="height" value="0.025" units="cm"/>
    </inkml:brush>
  </inkml:definitions>
  <inkml:trace contextRef="#ctx0" brushRef="#br0">1 197 11339,'0'0'11184,"13"-5"-9588,64-23 647,2 4 1,101-18 0,181-4-4256,-311 43 301,-28 3 206,1-1 1,-1-1-1,-1-1 1,1-1 0,0 0-1,-1-2 1,25-10 0,-25 3-3178</inkml:trace>
</inkml:ink>
</file>

<file path=ppt/ink/ink7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1.322"/>
    </inkml:context>
    <inkml:brush xml:id="br0">
      <inkml:brushProperty name="width" value="0.025" units="cm"/>
      <inkml:brushProperty name="height" value="0.025" units="cm"/>
    </inkml:brush>
  </inkml:definitions>
  <inkml:trace contextRef="#ctx0" brushRef="#br0">19 108 12492,'0'0'13495,"-4"12"-12972,-1 14-314,1 0-1,1 0 0,2 0 0,0 1 0,4 30 1,-3-48-328,5 22 1205,4-25-138,6-16-82,19-29-8,33-52 0,-9 13-551,-41 57-212,4-7-84,1 1 0,27-24 0,-34 43-920,-9 13-5321,-6-3 5672,0-1 0,0 0 0,0 0 0,0 0 0,0 0 0,-1 0 0,1 0 0,-1 0 0,1 0 0,-1 0 0,1 0 0,-1 0 0,1 0 0,-1 0 0,0 0 0,1-1 0,-1 1 0,0 0 0,0 0 0,0-1 0,1 1 0,-1 0 0,0-1 0,0 1 0,-2 0 0,-13 5-8661</inkml:trace>
</inkml:ink>
</file>

<file path=ppt/ink/ink7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1.664"/>
    </inkml:context>
    <inkml:brush xml:id="br0">
      <inkml:brushProperty name="width" value="0.025" units="cm"/>
      <inkml:brushProperty name="height" value="0.025" units="cm"/>
    </inkml:brush>
  </inkml:definitions>
  <inkml:trace contextRef="#ctx0" brushRef="#br0">14 43 11147,'0'0'10634,"-13"64"-8681,13-43-447,0-1-129,0 2-384,3-1-416,7-3-449,1-4-32,4-2-224,5-6-1250,-1-6-1184,3 0-929,-1-13-897,-8-4-3876</inkml:trace>
  <inkml:trace contextRef="#ctx0" brushRef="#br0" timeOffset="1">289 1 14318,'0'0'9000,"2"64"-8391,-2-38-481,0-2-128,6-2-417,-1-4-127,1-3-225,-3-3-672,-2-9-801</inkml:trace>
</inkml:ink>
</file>

<file path=ppt/ink/ink7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1.996"/>
    </inkml:context>
    <inkml:brush xml:id="br0">
      <inkml:brushProperty name="width" value="0.025" units="cm"/>
      <inkml:brushProperty name="height" value="0.025" units="cm"/>
    </inkml:brush>
  </inkml:definitions>
  <inkml:trace contextRef="#ctx0" brushRef="#br0">0 211 13933,'0'0'11883,"61"-27"-11883,-28 22-736,1-5-1410,-1-4-2531,-3-2-6245</inkml:trace>
  <inkml:trace contextRef="#ctx0" brushRef="#br0" timeOffset="1">287 198 16432,'0'0'9651,"11"-2"-8263,-10 2-1350,5-1 39,0 0 0,-1 0 0,1 0 0,-1-1 0,1 0-1,-1 0 1,0 0 0,1 0 0,-1-1 0,0 0-1,-1 0 1,1-1 0,0 1 0,4-6 0,51-66-38,-42 50-165,31-32-1,-52 93-1229,-5 1 497,-1 11-1557,6-15-2359,2-18-2160</inkml:trace>
</inkml:ink>
</file>

<file path=ppt/ink/ink7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2.821"/>
    </inkml:context>
    <inkml:brush xml:id="br0">
      <inkml:brushProperty name="width" value="0.025" units="cm"/>
      <inkml:brushProperty name="height" value="0.025" units="cm"/>
    </inkml:brush>
  </inkml:definitions>
  <inkml:trace contextRef="#ctx0" brushRef="#br0">0 30 13485,'0'0'10986,"58"-7"-10505,-23 7-449,7 0-32,9 0-961,6-5-2274,2-1-2435,1-5-6181</inkml:trace>
</inkml:ink>
</file>

<file path=ppt/ink/ink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746"/>
    </inkml:context>
    <inkml:brush xml:id="br0">
      <inkml:brushProperty name="width" value="0.025" units="cm"/>
      <inkml:brushProperty name="height" value="0.025" units="cm"/>
    </inkml:brush>
  </inkml:definitions>
  <inkml:trace contextRef="#ctx0" brushRef="#br0">149 1 20243,'0'0'1708,"-8"2"-656,-15 3-445,-95 28 5443,150-28-8338,24-3-912,-40-2 2735,0 1 1,-1 0-1,1 2 0,0 0 0,-1 0 0,25 10 1,-36-12 572,1 1 1,-1-1 0,0 1 0,-1 0 0,1 0-1,0 1 1,-1-1 0,1 1 0,-1 0 0,1 0-1,-1 0 1,0 0 0,-1 0 0,1 1 0,0-1 0,-1 1-1,0 0 1,0-1 0,0 1 0,0 0 0,-1 1-1,0-1 1,1 0 0,-1 0 0,-1 0 0,1 1-1,-1-1 1,1 0 0,-2 5 0,0-5 80,0-1-1,0 1 1,0-1 0,-1 0-1,1 1 1,-1-1 0,0 0-1,0 0 1,0 0 0,0 0-1,-1-1 1,1 1 0,-1-1-1,1 1 1,-1-1 0,0 0 0,0 0-1,0 0 1,0 0 0,-5 1-1,-8 4 570,1 0 0,-31 7-1,-17-1 295,59-13-1055,-1 1 0,1-1 0,-1 1 0,1-1-1,-1-1 1,1 1 0,-1-1 0,1 1 0,-1-1 0,1-1 0,-8-2-1,11 3-169,0 1 0,0-1 0,0 0 0,1 0 0,-1 0 0,0 0-1,0 0 1,0 0 0,1 0 0,-1 0 0,1 0 0,-1 0-1,1 0 1,-1 0 0,1 0 0,-1 0 0,1 0 0,0-1 0,0 1-1,0 0 1,0 0 0,0 0 0,0-1 0,0 1 0,0 0 0,0 0-1,0 0 1,0-1 0,1 1 0,-1 0 0,1 0 0,-1 0 0,1 0-1,-1 0 1,1 0 0,1-2 0,0-1-1158,1-1 1,1 1-1,-1 0 1,1 0-1,-1 0 1,1 0-1,5-3 1,25-16-11002</inkml:trace>
</inkml:ink>
</file>

<file path=ppt/ink/ink7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3.180"/>
    </inkml:context>
    <inkml:brush xml:id="br0">
      <inkml:brushProperty name="width" value="0.025" units="cm"/>
      <inkml:brushProperty name="height" value="0.025" units="cm"/>
    </inkml:brush>
  </inkml:definitions>
  <inkml:trace contextRef="#ctx0" brushRef="#br0">0 11 17809,'0'0'5125,"54"3"-5029,-18-3-192,11 0-2339,7 0-3426,2-4-3492</inkml:trace>
  <inkml:trace contextRef="#ctx0" brushRef="#br0" timeOffset="1">465 1 15951,'0'0'8488,"74"10"-7815,-30-10-545,1 0-705,-1-1-2145,-1-8-4613</inkml:trace>
</inkml:ink>
</file>

<file path=ppt/ink/ink7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5.600"/>
    </inkml:context>
    <inkml:brush xml:id="br0">
      <inkml:brushProperty name="width" value="0.025" units="cm"/>
      <inkml:brushProperty name="height" value="0.025" units="cm"/>
    </inkml:brush>
  </inkml:definitions>
  <inkml:trace contextRef="#ctx0" brushRef="#br0">5 417 15855,'0'0'2546,"-2"13"-1814,1 11-510,0-1 1,1 0-1,2 1 0,0-1 1,8 35-1,85 225 867,-95-282-993,0 0-1,1 0 0,-1 0 0,1 0 1,-1 0-1,1 0 0,-1 0 0,1 0 1,0 0-1,-1 0 0,1 0 1,0 0-1,0 0 0,0 0 0,0-1 1,1 2-1,-1-2-49,-1 0 0,1 0 0,-1 0 0,1 0 0,-1 0 0,0 0 0,1 0 0,-1-1 0,1 1 0,-1 0 0,1 0 0,-1 0 0,0-1 0,1 1 0,-1 0 0,0 0 0,1-1 0,-1 1 0,0 0 0,1-1 0,-1 1 0,0-1 0,0 1 0,1 0 0,-1-1 0,0 1 0,0-1 0,0 0 0,14-43 1335,-12 36-1376,10-60 227,-3 0-1,-3-1 0,-2-1 0,-9-89 0,2 11-217,3 146-24,0 0 0,1 0 1,-1 0-1,0 0 0,1 0 1,-1 0-1,1 0 1,-1 0-1,1 0 0,0 0 1,0 1-1,0-1 0,0 0 1,0 1-1,0-1 1,1 0-1,-1 1 0,0-1 1,1 1-1,-1 0 0,1 0 1,0-1-1,-1 1 1,1 0-1,0 0 0,0 1 1,0-1-1,-1 0 0,1 1 1,2-2-1,8 0-43,0 0 0,0 0-1,-1 1 1,16 1 0,4-1 100,65-10-606,0-4 0,-2-4 1,0-5-1,-1-3 0,163-73 0,-253 98 597,0 1 0,0-1-1,0 1 1,0 0-1,0 0 1,1 0 0,-1 0-1,0 0 1,1 1 0,-1 0-1,1-1 1,3 2 0,-5-1 8,0 1 1,-1 0-1,1 0 1,-1 0 0,0 0-1,1 0 1,-1 0 0,0 1-1,0-1 1,0 0-1,0 1 1,0-1 0,0 1-1,0-1 1,0 1 0,0-1-1,-1 1 1,1 0-1,-1-1 1,1 1 0,-1 0-1,0-1 1,1 1 0,-1 3-1,2 14 290,0 0 0,-2 34 0,-1-39-380,1 1 0,0-1 0,1 1 0,1-1 0,0 0 0,5 18 0,0-18-1795,0-8-3065</inkml:trace>
</inkml:ink>
</file>

<file path=ppt/ink/ink7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6.240"/>
    </inkml:context>
    <inkml:brush xml:id="br0">
      <inkml:brushProperty name="width" value="0.025" units="cm"/>
      <inkml:brushProperty name="height" value="0.025" units="cm"/>
    </inkml:brush>
  </inkml:definitions>
  <inkml:trace contextRef="#ctx0" brushRef="#br0">24 1 9673,'0'0'11483,"-3"12"-10714,-3 12-321,1-1 1,1 1-1,1 0 0,2 0 1,0 0-1,1 0 1,2 0-1,0 0 1,10 38-1,-12-61-391,0 0 0,0 0 1,1 0-1,-1 0 0,0 0 0,1 0 1,-1 0-1,1 0 0,-1 0 0,1 0 1,-1 0-1,1 0 0,0-1 0,-1 1 1,1 0-1,0 0 0,0-1 0,-1 1 1,1 0-1,0-1 0,0 1 0,0-1 0,0 1 1,0-1-1,0 0 0,0 1 0,1-1 1,0 0-1,-1-1 0,1 1 0,0-1 0,-1 1-1,1-1 1,-1 0 0,0 1 0,1-1 0,-1 0 0,0 0 0,1 0 0,-1 0 0,0 0 0,0-1 0,2-1 0,7-10 114,-1-1 0,13-27 1,-16 30-178,56-100 203,-37 63-2647,-19 36 1270,-2 7-1644</inkml:trace>
</inkml:ink>
</file>

<file path=ppt/ink/ink7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6.614"/>
    </inkml:context>
    <inkml:brush xml:id="br0">
      <inkml:brushProperty name="width" value="0.025" units="cm"/>
      <inkml:brushProperty name="height" value="0.025" units="cm"/>
    </inkml:brush>
  </inkml:definitions>
  <inkml:trace contextRef="#ctx0" brushRef="#br0">15 50 14253,'0'0'4485,"-14"61"-2756,14-40-736,1 0-416,12-3-321,5 0-192,2-5-897,3-6-1313,3-7-768,-1 0-1346,1-13-1410</inkml:trace>
  <inkml:trace contextRef="#ctx0" brushRef="#br0" timeOffset="1">251 1 12300,'0'0'6822,"-41"72"-6726,41-44 0,0-1-64,2-4 0,5-3-32,7-5-512,-5-4-449,-2-8-1890</inkml:trace>
</inkml:ink>
</file>

<file path=ppt/ink/ink7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6:36.960"/>
    </inkml:context>
    <inkml:brush xml:id="br0">
      <inkml:brushProperty name="width" value="0.025" units="cm"/>
      <inkml:brushProperty name="height" value="0.025" units="cm"/>
    </inkml:brush>
  </inkml:definitions>
  <inkml:trace contextRef="#ctx0" brushRef="#br0">1 240 17553,'0'0'3683,"55"3"-3779,-21-3-1313,-1-6-1987,0-8-3682</inkml:trace>
  <inkml:trace contextRef="#ctx0" brushRef="#br0" timeOffset="1">271 211 14061,'0'0'8670,"6"-11"-7912,107-180-224,-113 191-538,0-1-1,0 1 1,0 0 0,0-1 0,1 1-1,-1-1 1,0 1 0,0 0 0,0-1 0,1 1-1,-1 0 1,0-1 0,0 1 0,1 0-1,-1-1 1,0 1 0,1 0 0,-1 0 0,0-1-1,1 1 1,-1 0 0,0 0 0,1 0-1,-1-1 1,1 1 0,-1 0 0,0 0-1,1 0 1,-1 0 0,1 0 0,-1 0 0,1 0-1,-1 0 1,0 0 0,1 0 0,0 0 0,5 17 87,-4 44 273,-1-45-330,0 8-164,1 1-1,6 29 0,-5-44-691,-1-1-1,2 1 0,-1-1 0,10 17 1,4-2-4872</inkml:trace>
</inkml:ink>
</file>

<file path=ppt/ink/ink7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06.007"/>
    </inkml:context>
    <inkml:brush xml:id="br0">
      <inkml:brushProperty name="width" value="0.025" units="cm"/>
      <inkml:brushProperty name="height" value="0.025" units="cm"/>
    </inkml:brush>
  </inkml:definitions>
  <inkml:trace contextRef="#ctx0" brushRef="#br0">0 1 15246,'0'0'6022</inkml:trace>
</inkml:ink>
</file>

<file path=ppt/ink/ink7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07.048"/>
    </inkml:context>
    <inkml:brush xml:id="br0">
      <inkml:brushProperty name="width" value="0.025" units="cm"/>
      <inkml:brushProperty name="height" value="0.025" units="cm"/>
    </inkml:brush>
  </inkml:definitions>
  <inkml:trace contextRef="#ctx0" brushRef="#br0">147 0 15022,'0'0'8264,"-5"66"-7079,-12-7-96,-4 14-608,-2 9-321,-1 8-96,2 0 32,5-6-96,4-8 0,8-14-224,5-17-641,0-16-1249,14-24-1217,6-12-32,9-33-1954</inkml:trace>
</inkml:ink>
</file>

<file path=ppt/ink/ink7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07.380"/>
    </inkml:context>
    <inkml:brush xml:id="br0">
      <inkml:brushProperty name="width" value="0.025" units="cm"/>
      <inkml:brushProperty name="height" value="0.025" units="cm"/>
    </inkml:brush>
  </inkml:definitions>
  <inkml:trace contextRef="#ctx0" brushRef="#br0">104 0 4933,'0'0'14221,"-15"70"-13164,-3-6 160,-3 16-704,1 8 544,4 4 320,7-4-961,4-9-319,5-12-33,0-16-64,5-14-417,4-17-544,1-15 161,-5-5-33,-2-18-1505,-3-9-1987,-6-9-3330</inkml:trace>
</inkml:ink>
</file>

<file path=ppt/ink/ink7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07.711"/>
    </inkml:context>
    <inkml:brush xml:id="br0">
      <inkml:brushProperty name="width" value="0.025" units="cm"/>
      <inkml:brushProperty name="height" value="0.025" units="cm"/>
    </inkml:brush>
  </inkml:definitions>
  <inkml:trace contextRef="#ctx0" brushRef="#br0">1 0 13869,'0'0'9129,"65"44"-8969,-20-44-416,7 0-1954,1-9-2147,-1-7-3938</inkml:trace>
</inkml:ink>
</file>

<file path=ppt/ink/ink7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08.083"/>
    </inkml:context>
    <inkml:brush xml:id="br0">
      <inkml:brushProperty name="width" value="0.025" units="cm"/>
      <inkml:brushProperty name="height" value="0.025" units="cm"/>
    </inkml:brush>
  </inkml:definitions>
  <inkml:trace contextRef="#ctx0" brushRef="#br0">143 12 4100,'0'0'8611,"-10"3"-5568,4-1-2770,0 0 1,0 0 0,0 1 0,0 0-1,1 0 1,-1 0 0,1 1-1,0 0 1,0 0 0,0 0 0,1 1-1,-1-1 1,1 1 0,0 0 0,0 0-1,1 1 1,-5 9 0,0 2 417,1 0 1,1 0 0,-7 30-1,11-39-580,1 1 0,-1-1 0,2 1 0,-1-1 0,1 1 0,1-1 0,-1 1 1,1-1-1,1 1 0,2 7 0,-3-13-104,0-1 1,0 0 0,1 1 0,-1-1-1,0 0 1,1 0 0,0 0 0,0 0-1,-1 0 1,1-1 0,0 1-1,1 0 1,-1-1 0,0 0 0,0 1-1,1-1 1,-1 0 0,0 0 0,1 0-1,-1-1 1,1 1 0,-1 0 0,1-1-1,0 0 1,-1 0 0,1 0 0,-1 0-1,1 0 1,0 0 0,-1 0-1,5-2 1,1 1 24,-1-1-1,0 0 0,1 0 0,-1-1 1,0 0-1,0 0 0,-1-1 1,1 0-1,11-8 0,-6 0 18,-1 0 0,0-1 0,-1 0 0,-1-1 0,0 0 0,-1 0 0,0-1 0,-1 0 0,-1 0 0,0-1 0,-1 1 0,-1-1 0,0-1 0,-1 1 0,-1 0 0,0-32 0,-2 48-40,-1 1 1,1-1-1,0 0 0,0 0 0,0 0 1,-1 0-1,1 0 0,0 0 0,0 0 1,-1 1-1,1-1 0,0 0 0,0 0 1,-1 0-1,1 0 0,0 0 0,0 0 1,-1 0-1,1 0 0,0 0 1,0 0-1,-1 0 0,1 0 0,0 0 1,0-1-1,-1 1 0,1 0 0,0 0 1,0 0-1,0 0 0,-1 0 0,1 0 1,0-1-1,0 1 0,0 0 0,-1 0 1,1 0-1,0 0 0,0-1 1,0 1-1,0 0 0,0 0 0,-1-1 1,1 1-1,0 0 0,0 0 0,0-1 1,0 1-1,0 0 0,0 0 0,0 0 1,0-1-1,0 1 0,0 0 0,0-1 1,0 1-1,0 0 0,0 0 1,0-1-1,0 1 0,1 0 0,-13 17 90,6-3-19,0 0 0,1 1 0,1-1 0,0 1 0,2 0 0,-1 0 0,2 0 0,0 0 0,0 1 0,2-1 0,2 17 1,-3-31-73,1 1 0,0-1 0,-1 1 0,1-1 1,0 0-1,0 1 0,0-1 0,0 0 0,0 0 0,0 1 1,0-1-1,1 0 0,-1 0 0,0 0 0,1-1 1,-1 1-1,1 0 0,-1 0 0,1-1 0,-1 1 1,1-1-1,-1 1 0,1-1 0,-1 0 0,1 0 1,0 1-1,-1-1 0,1 0 0,-1-1 0,1 1 1,0 0-1,-1 0 0,1-1 0,-1 1 0,1 0 1,-1-1-1,4-1 0,1 0 13,0 0-1,0-1 1,0 1-1,0-1 1,0 0-1,-1-1 1,1 0-1,5-4 1,0-5-23,0 0 1,0-1-1,-2-1 1,0 1-1,0-1 0,-1-1 1,-1 1-1,-1-2 1,7-23-1,-13 40 4,-8 29 263,1 1 0,1 0-1,1 0 1,2 0 0,0 43 0,3-71-256,0 0 0,0 0 1,0-1-1,1 1 0,-1 0 0,0 0 0,1 0 1,-1 0-1,1 0 0,0-1 0,0 1 1,0 0-1,-1 0 0,2-1 0,-1 1 0,0-1 1,0 1-1,0-1 0,1 1 0,-1-1 1,1 0-1,-1 0 0,1 0 0,-1 0 0,1 0 1,0 0-1,-1 0 0,1 0 0,0-1 1,0 1-1,0 0 0,-1-1 0,1 0 0,0 1 1,0-1-1,0 0 0,0 0 0,0 0 1,0 0-1,0-1 0,0 1 0,0 0 0,-1-1 1,1 1-1,0-1 0,2-1 0,5-1 62,0 0 0,-1-1-1,1 0 1,-1-1-1,0 0 1,0 0 0,14-13-1,-8 3-40,0-1 1,-1 0-1,-1-1 0,0 0 0,-2-1 1,0 0-1,0-1 0,-2 0 0,-1 0 1,0-1-1,7-37 0,-22 97-149,4-25 65,0 1-1,1 0 1,1 0-1,1 0 1,0 0-1,1 0 0,2 21 1,9-18-2872,3-12-2049,6-5-4404</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162"/>
    </inkml:context>
    <inkml:brush xml:id="br0">
      <inkml:brushProperty name="width" value="0.025" units="cm"/>
      <inkml:brushProperty name="height" value="0.025" units="cm"/>
    </inkml:brush>
  </inkml:definitions>
  <inkml:trace contextRef="#ctx0" brushRef="#br0">1 1 8360,'0'0'-1089</inkml:trace>
</inkml:ink>
</file>

<file path=ppt/ink/ink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8.072"/>
    </inkml:context>
    <inkml:brush xml:id="br0">
      <inkml:brushProperty name="width" value="0.025" units="cm"/>
      <inkml:brushProperty name="height" value="0.025" units="cm"/>
    </inkml:brush>
  </inkml:definitions>
  <inkml:trace contextRef="#ctx0" brushRef="#br0">18 472 14318,'0'0'4890,"-3"11"-2280,-2 2-1694,3-8-448,0 1 0,1-1 0,-1 1 0,1-1 0,0 1 0,1 0 0,-1 10 0,1-15-401,1 0-1,-1 0 0,1 0 0,-1 0 0,0 0 0,1 0 0,0-1 1,-1 1-1,1 0 0,0 0 0,-1 0 0,1-1 0,0 1 1,0 0-1,0-1 0,-1 1 0,1 0 0,0-1 0,0 1 0,0-1 1,0 0-1,0 1 0,0-1 0,0 0 0,0 1 0,0-1 1,0 0-1,0 0 0,1 0 0,-1 0 0,0 0 0,0 0 0,0 0 1,0-1-1,0 1 0,0 0 0,0 0 0,1-2 0,47-10 435,-26 2-453,-1-2 0,1 0 1,-2-1-1,0-2 1,0 0-1,-2-1 0,0-1 1,0-1-1,-2 0 1,20-28-1,-23 28 169,-1-1 0,-1 0 1,0-1-1,-2-1 0,0 1 0,-2-2 0,0 1 1,-1-1-1,-1 0 0,-1-1 0,3-36 1,-8 54-210,0 0-1,0 0 1,0 0 0,-1 0 0,1 0 0,-1 0 0,0 0 0,-1 0 0,-2-7 0,3 11-11,0 0 0,0-1-1,0 1 1,0 0 0,0 0 0,0-1-1,0 1 1,0 0 0,-1 0 0,1 1 0,-1-1-1,1 0 1,0 0 0,-1 1 0,1-1 0,-1 0-1,1 1 1,-1 0 0,0-1 0,1 1-1,-1 0 1,1 0 0,-1 0 0,0 0 0,1 0-1,-1 0 1,1 0 0,-1 1 0,0-1 0,1 0-1,-1 1 1,-2 1 0,-4 1-13,-1 1 0,1 1 0,0-1 0,1 1 0,-1 1 1,1-1-1,0 1 0,0 1 0,0-1 0,-5 9 0,-4 4 1,1 1 1,-19 33-1,31-47 7,0-1-1,0 0 1,0 1 0,1 0 0,0-1-1,0 1 1,1 0 0,0 0-1,-1 10 1,2-14 1,0 0-1,0 0 1,1 0 0,-1 0-1,1 0 1,-1 0-1,1 0 1,0 0-1,0-1 1,0 1 0,0 0-1,0 0 1,0-1-1,0 1 1,0-1-1,1 1 1,-1-1 0,1 1-1,-1-1 1,1 0-1,0 0 1,-1 0 0,1 0-1,0 0 1,0 0-1,0 0 1,-1 0-1,1-1 1,0 1 0,0-1-1,2 1 1,14 2-262,-1-1 0,1 0-1,0-2 1,21-1 0,-26 0 77,-1 0 0,1 1 0,-1 1 0,1 0-1,-1 0 1,1 1 0,-1 1 0,0 0 0,23 9 0,-32-11 194,-1 1 0,1 0 1,0 0-1,-1 0 0,1 0 0,-1 0 1,1 0-1,-1 1 0,0-1 1,0 1-1,0-1 0,0 1 0,-1 0 1,1 0-1,-1 0 0,1 0 1,-1 0-1,0 0 0,0 0 0,-1 0 1,1 1-1,-1-1 0,1 0 1,-1 0-1,0 5 0,-2 6 8,0 0 0,-1-1-1,0 1 1,-9 23 0,-1 6-1255,13-43 1134,-1 0 0,1 0 1,0 0-1,0 1 1,0-1-1,0 0 1,0 0-1,1 0 0,-1 0 1,0 1-1,0-1 1,0 0-1,0 0 1,0 0-1,0 0 1,0 0-1,0 1 0,0-1 1,0 0-1,0 0 1,0 0-1,1 0 1,-1 0-1,0 0 0,0 1 1,0-1-1,0 0 1,0 0-1,0 0 1,1 0-1,-1 0 1,0 0-1,0 0 0,0 0 1,0 0-1,1 0 1,-1 0-1,0 0 1,0 0-1,0 0 0,0 0 1,1 0-1,-1 0 1,0 0-1,0 0 1,0 0-1,0 0 1,1 0-1,-1 0 0,0 0 1,0 0-1,0 0 1,0 0-1,0 0 1,1 0-1,-1-1 0,0 1 1,0 0-1,0 0 1,0 0-1,0 0 1,0 0-1,0 0 1,0-1-1,1 1 0,11-8-3135,9-11-3977</inkml:trace>
</inkml:ink>
</file>

<file path=ppt/ink/ink7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08.806"/>
    </inkml:context>
    <inkml:brush xml:id="br0">
      <inkml:brushProperty name="width" value="0.025" units="cm"/>
      <inkml:brushProperty name="height" value="0.025" units="cm"/>
    </inkml:brush>
  </inkml:definitions>
  <inkml:trace contextRef="#ctx0" brushRef="#br0">197 81 14157,'0'0'5365,"2"-10"-2637,7-32-411,-9 41-2231,0 0 0,1 0 0,-1 0-1,0 0 1,0 0 0,0 0 0,0 1 0,0-1 0,0 0-1,0 0 1,-1 0 0,1 0 0,0 0 0,-1 0-1,1 0 1,0 0 0,-1 0 0,1 1 0,-1-1 0,1 0-1,-1 0 1,1 0 0,-1 1 0,0-1 0,1 0-1,-1 1 1,0-1 0,0 1 0,0-1 0,1 1-1,-1-1 1,0 1 0,0-1 0,0 1 0,0 0 0,0-1-1,0 1 1,0 0 0,0 0 0,1 0 0,-1 0-1,0 0 1,0 0 0,0 0 0,0 0 0,0 0-1,0 0 1,0 1 0,0-1 0,0 0 0,-1 1 0,-4 0-12,0 1 1,-1-1 0,1 1 0,0 1 0,-10 4 0,3 2-67,0 1 0,1 0 0,0 0 0,-19 24 0,25-28-3,1 1 0,0 0 0,1 0 1,0 0-1,0 0 0,0 1 0,1-1 0,0 1 0,0 0 0,1 0 0,-2 9 0,5-16-20,-1 0 1,1 0-1,-1 1 1,0-1-1,1 0 1,0 0-1,-1 0 1,1 0-1,0 0 1,0 0-1,-1-1 1,1 1-1,0 0 1,0 0-1,0 0 1,0-1-1,0 1 1,0 0-1,0-1 1,0 1-1,0-1 1,0 0-1,0 1 1,1-1-1,-1 0 1,0 1-1,0-1 1,0 0-1,1 0 1,-1 0-1,0 0 1,0 0-1,0-1 1,2 1-1,54-2-386,-49 1 301,57-7-395,25 0 157,-89 8 337,-1 0 0,0 0 0,0 0 0,1 0 0,-1 0 0,0 0 1,1 0-1,-1 0 0,0 0 0,0 0 0,1 0 0,-1 1 0,0-1 0,0 0 0,1 0 0,-1 0 0,0 0 0,0 1 0,0-1 0,0 0 0,1 0 0,-1 1 0,0-1 0,0 0 0,0 0 0,0 1 0,0-1 0,1 0 0,-1 0 0,0 1 1,0-1-1,0 0 0,0 1 0,0-1 0,0 0 0,0 0 0,0 1 0,0-1 0,0 0 0,0 1 0,0-1 0,-1 0 0,1 0 0,0 1 0,0-1 0,0 0 0,0 0 0,0 1 0,0-1 0,-1 0 0,1 0 0,0 0 0,0 1 0,0-1 1,-1 0-1,1 0 0,0 0 0,-1 1 0,-11 14 362,-12 2-151,0-2 1,-1-1 0,-1-1 0,0-1 0,0-2 0,-44 12 0,44-13-876,33-11-5031,2 1 2583,5-1 167,15-7-3487</inkml:trace>
</inkml:ink>
</file>

<file path=ppt/ink/ink7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09.367"/>
    </inkml:context>
    <inkml:brush xml:id="br0">
      <inkml:brushProperty name="width" value="0.025" units="cm"/>
      <inkml:brushProperty name="height" value="0.025" units="cm"/>
    </inkml:brush>
  </inkml:definitions>
  <inkml:trace contextRef="#ctx0" brushRef="#br0">199 54 18001,'0'0'1623,"-7"-9"491,5 7-2032,-1-3 296,-1 0-1,0 1 0,0 0 0,-1 0 0,1 0 0,-10-6 0,12 9-284,0 0 0,-1 0 0,1 0 0,0 1 0,0-1 0,0 0 0,0 1 0,0 0 0,-1-1 0,1 1 0,0 0 0,0 0 0,-1 0 0,1 1 0,0-1 0,0 1 0,0-1 0,-1 1 0,1-1 0,0 1 0,0 0 0,0 0 0,0 0-1,0 0 1,0 1 0,1-1 0,-1 0 0,-2 3 0,-6 6 145,0-1 1,1 2-1,1-1 0,-1 1 0,-9 18 0,15-23-159,-1 0-1,1 0 1,0 1-1,1-1 1,0 1 0,0-1-1,0 1 1,1 0-1,0 0 1,0 0 0,1 0-1,0 13 1,0-19-78,0 0 1,0-1-1,1 1 1,-1 0-1,0 0 1,0 0-1,1 0 1,-1 0-1,1 0 1,-1 0-1,1 0 1,-1-1-1,1 1 1,-1 0-1,1 0 1,0-1 0,-1 1-1,1 0 1,0-1-1,0 1 1,-1-1-1,1 1 1,0-1-1,0 1 1,0-1-1,0 0 1,1 1-1,1-1-6,-1 1 1,1-1-1,-1 0 0,0-1 0,1 1 0,-1 0 1,1-1-1,-1 1 0,1-1 0,3-1 0,2-1-69,-1-1 1,0 1-1,0-2 0,0 1 0,11-9 0,-7 0-210,-9 10 261,0 0-1,0 0 1,0 1 0,0-1 0,0 0 0,1 1 0,0 0-1,-1-1 1,1 1 0,0 0 0,0 0 0,0 1 0,6-3-1,-8 40-136,-2-33 174,1 1 0,0-1 0,0 1 0,1-1 0,-1 1 0,1-1 0,0 0 0,-1 1-1,1-1 1,1 0 0,-1 0 0,0 0 0,1 1 0,0-1 0,0-1 0,0 1 0,0 0 0,0 0 0,5 4 0,-3-5-2,1 1 0,-1-1 0,1 0 1,0 0-1,0-1 0,0 1 0,0-1 1,0 0-1,0 0 0,0-1 0,0 0 1,9 0-1,7-1-11,0-1 1,33-7-1,10-2 38,-63 10 61,-1 1 0,0-1 0,1 1 0,-1-1 0,0 1 1,1-1-1,-1 0 0,0 1 0,0-1 0,0 0 0,1 1 1,-1-1-1,0 0 0,0 1 0,0-1 0,0 0 0,0 1 1,0-1-1,0 0 0,-1 1 0,1-1 0,0 0 0,0 1 1,0-1-1,-1 1 0,1-1 0,0 0 0,-1 1 0,1-1 0,-1 0 1,-12-28 402,12 26-289,-11-24-145,5 14-67,0 0-1,2-1 1,0 0-1,0 0 1,1 0-1,-3-22 1,7 35-95,0 0 0,1 0 0,-1 0 0,0 0 0,1-1 0,-1 1 0,1 0 0,-1 1 0,1-1 0,-1 0 0,1 0 0,0 0 0,-1 0 0,1 0 0,0 0 0,0 1 0,0-1 0,-1 0 0,1 1 1,0-1-1,0 1 0,0-1 0,0 1 0,0-1 0,0 1 0,0 0 0,0-1 0,0 1 0,1 0 0,-1 0 0,0 0 0,0 0 0,2 0 0,48 0-6166,-35 1 3849,10-1-4466</inkml:trace>
</inkml:ink>
</file>

<file path=ppt/ink/ink7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09.762"/>
    </inkml:context>
    <inkml:brush xml:id="br0">
      <inkml:brushProperty name="width" value="0.025" units="cm"/>
      <inkml:brushProperty name="height" value="0.025" units="cm"/>
    </inkml:brush>
  </inkml:definitions>
  <inkml:trace contextRef="#ctx0" brushRef="#br0">78 0 13613,'0'0'12054,"-3"10"-11120,-7 20-447,2 0-1,2 0 1,0 1-1,2 0 1,1 0 0,3 51-1,0-80-515,0 0 0,0 1 0,0-1-1,1 1 1,-1-1 0,1 0 0,0 1 0,-1-1 0,1 0 0,0 0-1,1 0 1,-1 1 0,0-1 0,0 0 0,1-1 0,-1 1 0,1 0-1,0 0 1,0-1 0,-1 1 0,1-1 0,0 1 0,0-1 0,0 0-1,1 1 1,-1-1 0,0-1 0,0 1 0,5 1 0,4 0-613,-1-1 0,1-1-1,0 0 1,-1 0 0,18-3 0,11 0-450,-39 3 1159,0 0 0,1 1-1,-1-1 1,1 0 0,-1 0-1,0 1 1,0-1 0,1 0-1,-1 1 1,0-1 0,1 0-1,-1 1 1,0-1 0,0 1 0,0-1-1,1 0 1,-1 1 0,0-1-1,0 1 1,0-1 0,0 0-1,0 1 1,0-1 0,0 1-1,0-1 1,0 1 0,0-1-1,0 1 1,0-1 0,0 0-1,0 1 1,0-1 0,-1 1 0,1-1-1,0 0 1,0 1 0,0-1-1,-1 1 1,1-1 0,0 1-1,-9 18 1455,1-9-1117,0 0 1,0 0-1,-1-1 0,0 0 1,-21 15-1,24-20-246,0 0 1,0 0-1,-1 0 0,1-1 0,-1 0 0,0-1 0,0 0 0,0 0 1,0 0-1,0-1 0,-14 1 0,19-2-263,1 0 0,0 0 0,-1-1 0,1 1 0,0 0 0,-1-1 0,1 1 0,0-1 0,0 0 0,-1 0 1,1 1-1,0-1 0,0 0 0,0 0 0,0 0 0,0 0 0,0 0 0,0 0 0,0 0 0,1 0 0,-1-1 0,0 1 0,0 0 0,1 0 0,-1-1 0,1 1 0,0 0 0,-1-1 0,1 1 0,0 0 0,0-1 0,-1 1 1,1-1-1,0 1 0,1 0 0,-1-1 0,0 1 0,0-2 0,1-1-475,-1-1 1,1 1 0,-1-1-1,1 1 1,1-1 0,-1 1 0,0 0-1,1 0 1,0-1 0,0 1-1,4-5 1,13-12-5640</inkml:trace>
</inkml:ink>
</file>

<file path=ppt/ink/ink7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10.571"/>
    </inkml:context>
    <inkml:brush xml:id="br0">
      <inkml:brushProperty name="width" value="0.025" units="cm"/>
      <inkml:brushProperty name="height" value="0.025" units="cm"/>
    </inkml:brush>
  </inkml:definitions>
  <inkml:trace contextRef="#ctx0" brushRef="#br0">18 387 16752,'0'0'10426,"9"2"-9636,-5-1-769,-1 0 1,1 0 0,0-1-1,0 1 1,0-1 0,0 0-1,0 0 1,0-1 0,0 1-1,0-1 1,0 0 0,-1 0-1,1 0 1,0 0 0,0-1-1,-1 0 1,1 0 0,-1 0-1,0 0 1,1 0 0,-1 0-1,0-1 1,0 0 0,-1 1-1,1-1 1,0 0 0,-1-1-1,0 1 1,0 0 0,0-1-1,0 1 1,0-1 0,-1 1-1,2-6 1,-2 7-7,0 0 0,0 0 0,0-1 0,-1 1 1,1 0-1,-1-1 0,0 1 0,1 0 0,-1-1 0,0 1 1,0 0-1,0-1 0,-1 1 0,1 0 0,0-1 0,-1 1 0,0 0 1,0 0-1,1-1 0,-1 1 0,0 0 0,-1 0 0,1 0 1,0 0-1,-1 0 0,-2-3 0,2 4-5,0 0-1,1 1 0,-1-1 1,0 1-1,0-1 1,0 1-1,0-1 1,0 1-1,1 0 0,-1 0 1,0 0-1,0 0 1,0 0-1,0 1 1,0-1-1,0 0 1,0 1-1,1 0 0,-1-1 1,0 1-1,0 0 1,1 0-1,-1 0 1,0 0-1,1 0 0,-1 0 1,1 0-1,-1 1 1,1-1-1,0 1 1,0-1-1,-3 4 1,-3 3 69,0 1 0,0 0 0,1 0 0,0 0 0,0 1 1,1 0-1,0 0 0,1 1 0,0-1 0,1 1 1,0 0-1,1 0 0,0 0 0,1 0 0,0 1 0,0-1 1,3 22-1,-1-31-71,0 1 1,0-1-1,0 1 1,0-1-1,1 1 1,-1-1-1,1 0 1,-1 0-1,1 0 1,0 0 0,0 0-1,0 0 1,0 0-1,0 0 1,0-1-1,1 1 1,-1-1-1,1 0 1,-1 0-1,1 0 1,-1 0-1,1 0 1,0 0-1,-1-1 1,1 1-1,0-1 1,-1 0-1,1 1 1,0-1-1,0-1 1,4 0-1,2 1-48,-1-1 0,0 0 0,1-1 0,-1 1 0,0-2 0,0 1 0,0-1 0,0-1 0,9-4 0,-1-5-116,0-1 1,-1 0 0,-1-1 0,0 0-1,-1-1 1,0-1 0,-2 0-1,0 0 1,-1-1 0,13-33-1,-24 118-297,1-63 456,-1 1-1,1-1 1,0 1 0,0-1 0,0 0 0,1 1 0,0-1-1,-1 0 1,1 1 0,1-1 0,-1 0 0,1 0 0,0 0 0,2 5-1,-2-8 1,0 1 0,0 0 0,0 0 0,0-1 0,0 1 0,1-1 0,-1 0-1,0 1 1,1-1 0,-1 0 0,1-1 0,-1 1 0,1 0 0,-1-1 0,1 1-1,0-1 1,-1 0 0,1 0 0,0 0 0,-1 0 0,1 0 0,-1-1 0,1 1-1,0-1 1,2 0 0,2-2 5,0 1 0,0-1 0,0 0 0,-1-1 0,1 1 0,-1-1 0,0-1 0,0 1 0,0-1 0,-1 0 0,1 0 0,-1-1 0,5-6 0,4-8-5,0 1 1,20-40 0,-21 32 8,0-2 0,14-50 1,-23 64-21,-1 0 0,0 0 0,0 0 0,-2-1 0,0 1 0,-1-1 0,-2-18 0,2 33 10,0 1-1,0-1 1,0 1-1,0 0 1,0-1-1,0 1 1,0-1-1,0 1 1,0 0-1,0-1 1,0 1-1,0 0 1,-1-1-1,1 1 1,0 0-1,0-1 1,-1 1-1,1 0 1,0-1-1,0 1 1,-1 0-1,1-1 1,0 1-1,-1 0 1,1 0-1,0-1 1,-1 1-1,1 0 1,0 0-1,-1 0 1,1 0-1,0 0 1,-1-1-1,1 1 1,-1 0-1,1 0 1,0 0-1,-1 0 1,1 0-1,-1 0 1,1 0-1,0 0 1,-1 0-1,1 1 1,-1-1 0,1 0-1,0 0 1,-1 0-1,1 0 1,0 0-1,-1 1 1,1-1-1,0 0 1,-1 0-1,1 1 1,0-1-1,-1 0 1,1 1-1,0-1 1,0 0-1,-1 1 1,1-1-1,0 1 1,-18 20 104,11-5-73,0 0 0,1 0-1,1 1 1,1 0 0,0 0 0,-2 25 0,3-1 239,3 67 0,1-95-240,1 1-1,0-1 0,1 0 1,1 0-1,9 24 1,-11-32-47,-1-1 1,1 0 0,0 0-1,1 0 1,-1 0-1,0 0 1,1-1 0,0 1-1,0-1 1,0 1-1,0-1 1,1 0 0,-1-1-1,1 1 1,0 0-1,0-1 1,0 0 0,0 0-1,0 0 1,0 0-1,5 0 1,-8-1 18,-1-1 1,1 0-1,-1 0 0,1 0 1,0 0-1,-1 0 1,1 0-1,-1 0 0,1 0 1,-1 0-1,1 0 0,-1-1 1,1 1-1,0 0 0,-1 0 1,1 0-1,-1-1 1,1 1-1,-1 0 0,0-1 1,1 1-1,-1 0 0,1-1 1,-1 1-1,1-1 0,-1 1 1,0 0-1,1-1 1,-1 1-1,0-1 0,0 1 1,1-1-1,-1 1 0,0-1 1,1-1-1,-4-25 88,-20-25-261,7 29-860,-2 2-1,-1 0 1,-1 1-1,0 1 0,-37-26 1,44 36 1248,1 2 0,-1-1 0,-26-9 0,59 23 980,1-2 0,-1 0 0,26 1 0,82 0-4756,-112-6-944,-8-7-2407</inkml:trace>
</inkml:ink>
</file>

<file path=ppt/ink/ink7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10.916"/>
    </inkml:context>
    <inkml:brush xml:id="br0">
      <inkml:brushProperty name="width" value="0.025" units="cm"/>
      <inkml:brushProperty name="height" value="0.025" units="cm"/>
    </inkml:brush>
  </inkml:definitions>
  <inkml:trace contextRef="#ctx0" brushRef="#br0">0 0 23446,'0'0'4997,"64"51"-4965,-47-45-2659,-2-2-3458</inkml:trace>
</inkml:ink>
</file>

<file path=ppt/ink/ink7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11.541"/>
    </inkml:context>
    <inkml:brush xml:id="br0">
      <inkml:brushProperty name="width" value="0.025" units="cm"/>
      <inkml:brushProperty name="height" value="0.025" units="cm"/>
    </inkml:brush>
  </inkml:definitions>
  <inkml:trace contextRef="#ctx0" brushRef="#br0">70 542 14446,'-10'3'1799,"-4"1"-1075,8-3-332,0 0-1,1 1 1,-1 0-1,0 0 0,1 0 1,-7 4-1,43-4 1435,406-70 1366,-35 23-2446,375-45-660,-5-39-870,-393 43 584,224-42 2872,-550 119-2409,0 2 0,0 3 0,97 3 0,-118 10 16,-31-9-289,1 1 0,-1-1-1,0 1 1,0-1 0,0 1 0,0 0 0,-1 0 0,1-1 0,0 1 0,0 0 0,0 0 0,-1 0 0,1 0-1,0 0 1,-1 0 0,1 0 0,-1 0 0,1 0 0,-1 0 0,1 0 0,-1 0 0,0 1 0,0-1 0,1 1-1,-1-14-13580</inkml:trace>
</inkml:ink>
</file>

<file path=ppt/ink/ink7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11.917"/>
    </inkml:context>
    <inkml:brush xml:id="br0">
      <inkml:brushProperty name="width" value="0.025" units="cm"/>
      <inkml:brushProperty name="height" value="0.025" units="cm"/>
    </inkml:brush>
  </inkml:definitions>
  <inkml:trace contextRef="#ctx0" brushRef="#br0">1 1 23030,'0'0'4548,"23"60"-4484,-14-45-1729,1-6-4485,3 0-9417</inkml:trace>
  <inkml:trace contextRef="#ctx0" brushRef="#br0" timeOffset="1">49 288 21268,'0'0'6855,"-42"51"-6791,44-51-865,7 0-5093</inkml:trace>
</inkml:ink>
</file>

<file path=ppt/ink/ink7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57.201"/>
    </inkml:context>
    <inkml:brush xml:id="br0">
      <inkml:brushProperty name="width" value="0.025" units="cm"/>
      <inkml:brushProperty name="height" value="0.025" units="cm"/>
    </inkml:brush>
  </inkml:definitions>
  <inkml:trace contextRef="#ctx0" brushRef="#br0">1 24 19827,'0'0'5573,"0"-24"-6662</inkml:trace>
</inkml:ink>
</file>

<file path=ppt/ink/ink7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58.016"/>
    </inkml:context>
    <inkml:brush xml:id="br0">
      <inkml:brushProperty name="width" value="0.025" units="cm"/>
      <inkml:brushProperty name="height" value="0.025" units="cm"/>
    </inkml:brush>
  </inkml:definitions>
  <inkml:trace contextRef="#ctx0" brushRef="#br0">6 0 22613,'0'0'6022,"4"76"-5445,-5-33-353,0 7-160,-1 7-256,2 1-1474,0-3-1345,0-1-1057,0-7-1601,-5-9-1153</inkml:trace>
</inkml:ink>
</file>

<file path=ppt/ink/ink7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58.345"/>
    </inkml:context>
    <inkml:brush xml:id="br0">
      <inkml:brushProperty name="width" value="0.025" units="cm"/>
      <inkml:brushProperty name="height" value="0.025" units="cm"/>
    </inkml:brush>
  </inkml:definitions>
  <inkml:trace contextRef="#ctx0" brushRef="#br0">1 196 14221,'0'0'7976,"89"-29"-6214,-25 10-481,15-4-544,6-2-545,2 0-192,-7 2-1474,-11 2-1953,-19 4-1474,-20 3-3074</inkml:trace>
</inkml:ink>
</file>

<file path=ppt/ink/ink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8.821"/>
    </inkml:context>
    <inkml:brush xml:id="br0">
      <inkml:brushProperty name="width" value="0.025" units="cm"/>
      <inkml:brushProperty name="height" value="0.025" units="cm"/>
    </inkml:brush>
  </inkml:definitions>
  <inkml:trace contextRef="#ctx0" brushRef="#br0">122 347 20115,'0'0'7597,"-12"9"-6738,5-4-804,-56 48 1368,60-50-1278,-1 1 0,0 1 0,1-1 0,-1 0 0,1 1 0,1 0-1,-1-1 1,0 1 0,1 0 0,0 0 0,1 1 0,-1-1 0,1 0 0,-2 11-1,4-15-136,-1 0-1,1 0 1,-1 0-1,1 0 1,-1 0-1,1 0 1,0-1-1,-1 1 1,1 0-1,0 0 1,0 0-1,0-1 1,0 1-1,0 0 1,-1-1-1,1 1 1,0-1-1,0 1 1,0-1-1,1 0 1,-1 1-1,0-1 1,0 0-1,0 0 1,0 1-1,0-1 1,0 0-1,0 0 1,0 0-1,1-1 1,-1 1-1,0 0 1,0 0-1,0 0 1,2-2-1,46-8 113,-32 1-231,0 0 1,-1-1-1,0-1 0,-1-1 1,0 0-1,0-1 0,-2 0 1,1-1-1,-2 0 0,0-1 1,-1-1-1,0 0 0,-1-1 1,12-27-1,-44 78-1248,-33 56 1606,52-84-170,-1 1-1,1 0 1,1-1 0,-1 1-1,1 1 1,1-1 0,-1 0-1,1 0 1,0 1-1,1-1 1,0 15 0,1-21-70,-1 0 0,1 0 0,-1 0 0,1 0 1,0 0-1,0 0 0,0 0 0,0 0 0,0 0 0,0 0 1,0 0-1,0-1 0,0 1 0,0 0 0,0-1 0,0 1 1,0-1-1,1 1 0,-1-1 0,0 1 0,0-1 1,1 0-1,-1 0 0,0 0 0,0 0 0,1 0 0,-1 0 1,0 0-1,1 0 0,-1 0 0,0 0 0,0-1 0,3 0 1,44-13 260,-23 0-268,0-1 0,-1-1-1,0-1 1,-2-1 0,39-40 0,-30 24-9,-1-1 1,47-76 0,-63 88-175,-12 20 63,-4 6-7,-21 34-289,4-6 466,-29 40-133,-36 61 403,77-119-252,1 0 0,0 1 0,1 0-1,0 0 1,1 1 0,0-1 0,-2 30 0,6-43-67,0 1 0,0-1 0,-1 0 1,2 1-1,-1-1 0,0 1 1,0-1-1,0 1 0,1-1 0,-1 0 1,0 1-1,1-1 0,-1 0 1,1 1-1,0-1 0,0 0 0,-1 1 1,1-1-1,0 0 0,0 0 1,0 0-1,0 0 0,0 0 0,0 0 1,2 1-1,-1-1 10,1-1-1,-1 1 1,1 0 0,-1-1 0,1 1-1,-1-1 1,1 0 0,-1 0-1,1 0 1,-1 0 0,1 0 0,0 0-1,2-1 1,5-2 2,0 0-1,0 0 1,-1-1 0,1 0-1,-1 0 1,11-8 0,10-10-15,-2-1 1,0-1-1,-2-1 1,0-1-1,-2-2 1,29-42-1,-25 26 160,-1-1-1,-2-2 1,34-89-1,-54 121-158,0 0-1,-1 0 1,3-17 0,-7 32-3,-1 0 1,1 0-1,0 0 0,0 0 1,-1 1-1,1-1 1,0 0-1,0 0 0,-1 0 1,1 0-1,0 0 1,0 0-1,-1 0 1,1 0-1,0 0 0,0 0 1,-1 0-1,1 0 1,0 0-1,0 0 0,-1 0 1,1 0-1,0 0 1,0 0-1,-1 0 1,1-1-1,0 1 0,0 0 1,-1 0-1,1 0 1,0 0-1,0 0 0,0-1 1,-1 1-1,1 0 1,0 0-1,0 0 1,0-1-1,0 1 0,0 0 1,-1 0-1,1-1 1,0 1-1,0 0 0,0 0 1,0-1-1,0 1 1,0 0-1,0 0 1,0-1-1,0 1 0,0 0 1,0-1-1,-15 21-69,2 1 79,2 0 0,0 1 0,1 1 0,2 0 0,0 0 0,1 1 1,2 0-1,0 0 0,2 0 0,1 0 0,0 1 0,2-1 0,5 48 0,-3-62-107,1 0 0,-1 0 0,2-1 0,-1 1 0,1-1-1,1 1 1,-1-1 0,2-1 0,-1 1 0,1-1 0,1 0 0,-1 0-1,1-1 1,1 1 0,-1-2 0,1 1 0,14 8 0,-22-15 87,0-1 0,0 1 0,0 0 1,0 0-1,0-1 0,-1 1 0,1 0 0,0-1 1,0 1-1,0 0 0,1 0 0,-1-1 0,0 1 1,0 0-1,0-1 0,0 1 0,0 0 0,0 0 1,0-1-1,0 1 0,1 0 0,-1 0 0,0-1 1,0 1-1,0 0 0,0 0 0,1 0 0,-1-1 1,0 1-1,0 0 0,1 0 0,-1 0 0,0 0 1,0-1-1,1 1 0,-1 0 0,0 0 0,0 0 1,1 0-1,-1 0 0,0 0 0,1 0 0,-1 0 1,0 0-1,0 0 0,1 0 0,-1 0 0,0 0 1,1 0-1,-1 0 0,0 0 0,0 0 0,1 0 1,-1 0-1,0 1 0,0-1 0,1 0 0,-1 0 0,0 0 1,0 0-1,1 1 0,-1-1 0,0 0 0,-11-22 150,-14-13 444,-44-46 0,50 61-260,0-1 0,2 0 0,0-1 1,2-1-1,0 0 0,-18-41 0,32 61-320,0 0 0,0 1 0,1-1 0,-1 0 0,0 0 0,1 0 0,0 0 0,0 0 0,0-5 0,0 7 0,1 0 0,-1 0 0,0 0 0,0 0 0,1 0 0,-1 0 0,1 1 0,-1-1 0,1 0 0,0 0 0,-1 0 0,1 0 0,0 1 0,-1-1 0,1 0 0,0 1 0,0-1 0,0 0 0,1 0 0,4-1 0,0 0 0,0 1 0,0 0 0,0 0 0,0 0 0,0 1 0,12 1 0,-16-1 0,62 3-1245,0 3 1,92 21-1,67 8-3909,-120-30-1493</inkml:trace>
</inkml:ink>
</file>

<file path=ppt/ink/ink7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58.676"/>
    </inkml:context>
    <inkml:brush xml:id="br0">
      <inkml:brushProperty name="width" value="0.025" units="cm"/>
      <inkml:brushProperty name="height" value="0.025" units="cm"/>
    </inkml:brush>
  </inkml:definitions>
  <inkml:trace contextRef="#ctx0" brushRef="#br0">1 80 19410,'0'0'5862,"71"-35"-4805,-10 23 96,19 3-448,10 1-513,5 2-128,-2 1-1025,-8 2-2178,-10 3-2082,-15-1-3523</inkml:trace>
</inkml:ink>
</file>

<file path=ppt/ink/ink7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59.117"/>
    </inkml:context>
    <inkml:brush xml:id="br0">
      <inkml:brushProperty name="width" value="0.025" units="cm"/>
      <inkml:brushProperty name="height" value="0.025" units="cm"/>
    </inkml:brush>
  </inkml:definitions>
  <inkml:trace contextRef="#ctx0" brushRef="#br0">76 49 13997,'0'8'6540,"-9"193"-2447,-21 110-3750,28-310 2072,0-13-994,-5-42-643,-6-71-999,10 82 220,-3-9-64,3 1 0,2-1 0,7-57 0,-3 104 151,1-1 0,0 1 1,0 0-1,0 1 0,1-1 1,-1 1-1,1 0 0,0 0 1,0 0-1,1 1 0,8-5 1,-11 6-83,1 0 0,-1 0 0,0 1 0,1-1 0,-1 1 0,1 0 1,0 0-1,-1 0 0,1 0 0,0 1 0,-1 0 0,1-1 0,0 1 1,0 1-1,-1-1 0,1 1 0,7 1 0,-6 0-9,0 1 0,0-1-1,-1 1 1,1 0 0,-1 0-1,1 1 1,-1 0 0,0-1-1,0 1 1,-1 1 0,5 4-1,-7-6 16,1 0 0,0-1-1,0 0 1,0 1 0,0-1 0,1 0-1,-1 0 1,1 0 0,-1-1-1,1 1 1,-1 0 0,1-1 0,0 0-1,0 1 1,0-1 0,0-1 0,0 1-1,0 0 1,0-1 0,0 1-1,0-1 1,0 0 0,0 0 0,5-1-1,-3 0 19,1-1 0,0 0 0,-1 0 0,1-1-1,-1 0 1,0 0 0,0 0 0,0-1-1,0 1 1,-1-1 0,8-7 0,11-7 232,-23 18-249,0 0 1,1-1-1,-1 1 0,0 0 1,0 0-1,1 0 0,-1 0 1,0 0-1,1 0 0,-1 0 1,0 0-1,1 0 0,-1 0 1,0 0-1,0 0 0,1 0 0,-1 0 1,0 0-1,1 0 0,-1 0 1,0 0-1,0 1 0,1-1 1,-1 0-1,0 0 0,0 0 1,1 0-1,-1 1 0,0-1 1,0 0-1,1 0 0,-1 1 1,0-1-1,0 0 0,0 0 0,0 1 1,1-1-1,-1 0 0,0 1 1,1 5 99,-1 0 0,1 0 0,-1 0 0,-1-1 0,1 1 0,-2 8 0,1-6-80,-14 88 251,7-51-203,3-1-1,-2 75 1,13-81-1814,-5-36 1480,-1-1 0,1 1 0,0-1 0,-1 1 0,1-1 0,0 0-1,0 1 1,0-1 0,0 0 0,0 1 0,0-1 0,1 0 0,-1 0 0,0 0 0,0 0 0,1 0 0,-1-1 0,1 1-1,-1 0 1,1-1 0,-1 1 0,2 0 0,15 0-10272</inkml:trace>
</inkml:ink>
</file>

<file path=ppt/ink/ink7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59.585"/>
    </inkml:context>
    <inkml:brush xml:id="br0">
      <inkml:brushProperty name="width" value="0.025" units="cm"/>
      <inkml:brushProperty name="height" value="0.025" units="cm"/>
    </inkml:brush>
  </inkml:definitions>
  <inkml:trace contextRef="#ctx0" brushRef="#br0">0 1 13485,'0'0'13549,"2"63"-12589,-2-20-127,0 4-512,0 6-257,0-3 0,0-4-256,2-3-769,4-9-1314,1-5-447,-3-13-161,-4-9 1410,-9-17-8841</inkml:trace>
</inkml:ink>
</file>

<file path=ppt/ink/ink7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7:59.928"/>
    </inkml:context>
    <inkml:brush xml:id="br0">
      <inkml:brushProperty name="width" value="0.025" units="cm"/>
      <inkml:brushProperty name="height" value="0.025" units="cm"/>
    </inkml:brush>
  </inkml:definitions>
  <inkml:trace contextRef="#ctx0" brushRef="#br0">0 70 12620,'0'0'14990,"71"-33"-13452,-9 25-449,10 1-449,2 0-448,-2-1-160,-11 3-544,-9 4-993,-19 1-2051,-17 0-1152,-28 9-15856</inkml:trace>
  <inkml:trace contextRef="#ctx0" brushRef="#br0" timeOffset="1">33 201 17713,'0'0'8135,"92"12"-5989,-23-26-1153,9-2-929,2 1-1537,-11 2-3812,-8 4-5445</inkml:trace>
</inkml:ink>
</file>

<file path=ppt/ink/ink7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00.426"/>
    </inkml:context>
    <inkml:brush xml:id="br0">
      <inkml:brushProperty name="width" value="0.025" units="cm"/>
      <inkml:brushProperty name="height" value="0.025" units="cm"/>
    </inkml:brush>
  </inkml:definitions>
  <inkml:trace contextRef="#ctx0" brushRef="#br0">1 58 16047,'0'0'8616,"56"0"-7078,-13-8-866,10 0-575,13-1-802,4-5-3107,-1-4-2754</inkml:trace>
</inkml:ink>
</file>

<file path=ppt/ink/ink7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00.786"/>
    </inkml:context>
    <inkml:brush xml:id="br0">
      <inkml:brushProperty name="width" value="0.025" units="cm"/>
      <inkml:brushProperty name="height" value="0.025" units="cm"/>
    </inkml:brush>
  </inkml:definitions>
  <inkml:trace contextRef="#ctx0" brushRef="#br0">7 1 18225,'0'0'3363,"-6"49"-3042,5-8-129,1 4-192,0 7 96,0-1-544,4-5-1314,2-5-961,-1-11-3394</inkml:trace>
</inkml:ink>
</file>

<file path=ppt/ink/ink7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01.131"/>
    </inkml:context>
    <inkml:brush xml:id="br0">
      <inkml:brushProperty name="width" value="0.025" units="cm"/>
      <inkml:brushProperty name="height" value="0.025" units="cm"/>
    </inkml:brush>
  </inkml:definitions>
  <inkml:trace contextRef="#ctx0" brushRef="#br0">1 151 18481,'0'-9'1495,"1"6"-1299,-1 0 1,0-1-1,1 1 0,0 0 0,0-1 0,0 1 1,0 0-1,0 0 0,1 0 0,-1 0 0,1 0 1,0 0-1,0 0 0,3-3 0,0 1 42,1 0 0,0 0 0,0 1 0,0 0 0,0 0 0,1 0 0,9-3 0,11-3 33,0 0-1,0 2 0,1 1 1,0 2-1,32-3 0,-9 4-271,-1 2-1,54 6 1,-85-2-282,-1 0-1,1 1 1,-1 1-1,1 1 1,-1 1-1,-1 0 1,20 10-1,-32-14 237,0 1 0,0-1-1,-1 1 1,1 0-1,-1 0 1,0 1 0,0-1-1,0 1 1,0 0 0,-1 0-1,1 0 1,-1 0 0,0 1-1,0-1 1,-1 1-1,1 0 1,-1 0 0,0 0-1,0 0 1,-1 0 0,0 0-1,0 0 1,0 1-1,0-1 1,-1 0 0,0 1-1,0-1 1,0 0 0,-2 8-1,0-5 255,-1 0 0,-1 0 0,1 0 0,-1 0-1,-1 0 1,1-1 0,-1 0 0,0 0 0,-1 0 0,0-1 0,0 1-1,0-1 1,-1-1 0,0 1 0,0-1 0,-9 4 0,-7 5 753,-1-1 0,0-1 0,-49 16-1,49-21-513,-1-1 0,-36 5-1,53-10-706,1 0 0,-1 0-1,0-1 1,0 0 0,0-1-1,0 0 1,0 0 0,0 0-1,0-1 1,1 0 0,-14-6-1,19 6-372,0 1 0,0 0 0,0-1 0,1 1 0,-1-1 0,0 0 0,1 0 0,-1 1 0,1-1 0,-1 0 0,1 0-1,0-1 1,0 1 0,0 0 0,0 0 0,0 0 0,0-4 0,-1-13-9440</inkml:trace>
</inkml:ink>
</file>

<file path=ppt/ink/ink7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01.461"/>
    </inkml:context>
    <inkml:brush xml:id="br0">
      <inkml:brushProperty name="width" value="0.025" units="cm"/>
      <inkml:brushProperty name="height" value="0.025" units="cm"/>
    </inkml:brush>
  </inkml:definitions>
  <inkml:trace contextRef="#ctx0" brushRef="#br0">190 107 21845,'0'0'3128,"-12"-6"-1511,7 3-1486,1 0-91,1 1 0,-1 0 0,0 0 0,0 0 0,1 0-1,-1 0 1,0 1 0,0 0 0,-1 0 0,1 0 0,0 0-1,0 1 1,0-1 0,-1 1 0,1 0 0,0 0 0,0 1-1,0 0 1,-1-1 0,1 1 0,0 0 0,0 1 0,0-1-1,0 1 1,0 0 0,-5 3 0,3 1 15,-1 1 1,1 0-1,1 0 1,-1 0 0,1 1-1,0 0 1,1 0-1,-4 9 1,7-14-32,0 0 1,0 0-1,0 0 1,0-1-1,1 1 1,-1 0-1,1 1 1,0-1 0,0 0-1,0 0 1,0 0-1,1 4 1,0-5-17,-1-1 0,1 1 0,0 0-1,0-1 1,0 1 0,0-1 0,0 0 0,0 1 0,0-1 0,0 0 0,0 0 0,1 1 0,-1-1 0,1 0 0,-1 0 0,0-1-1,1 1 1,0 0 0,-1 0 0,1-1 0,-1 1 0,1-1 0,2 1 0,5 1 15,-1-1-1,0-1 1,0 1 0,1-1-1,-1 0 1,0-1-1,0 0 1,1 0 0,-1-1-1,0 0 1,0-1 0,0 0-1,-1 0 1,1 0 0,-1-1-1,0 0 1,0 0 0,0-1-1,0 0 1,-1 0 0,0-1-1,8-8 1,-2 0 34,0 0 1,0-1-1,-2 0 0,0-1 1,0 0-1,-2 0 0,0-1 1,-1 0-1,5-19 0,-12 37-281,-3 16-337,1 0 0,-1 28 0,3-39 211,0 0-1,1 1 0,0-1 1,0 0-1,0 0 0,3 7 1,-3-11 123,0 0 0,-1-1 0,1 1 0,0 0 0,0-1 0,0 1 0,0-1 0,1 1 0,-1-1 0,0 1 0,1-1 0,-1 0 0,0 0 0,1 0 0,0 0 0,-1 0 0,1 0 0,0 0 0,-1 0 0,5 0 0,-2 0-723,1 0 0,0 0 1,0-1-1,-1 0 0,1 0 0,0 0 1,0-1-1,0 1 0,8-4 1,19-14-4368</inkml:trace>
</inkml:ink>
</file>

<file path=ppt/ink/ink7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01.899"/>
    </inkml:context>
    <inkml:brush xml:id="br0">
      <inkml:brushProperty name="width" value="0.025" units="cm"/>
      <inkml:brushProperty name="height" value="0.025" units="cm"/>
    </inkml:brush>
  </inkml:definitions>
  <inkml:trace contextRef="#ctx0" brushRef="#br0">114 82 2947,'2'-12'7191,"6"-39"-4431,-8 51-2566,0-1 1,1 0 0,-1 1-1,0-1 1,0 0 0,0 0 0,0 1-1,0-1 1,1 0 0,-1 0-1,0 1 1,-1-1 0,1 0 0,0 0-1,0 1 1,0-1 0,0 0 0,-1 1-1,1-1 1,0 0 0,0 1-1,-1-1 1,1 0 0,-1 0 0,-11 10 1656,-10 26-953,13-12-570,0 0 0,1 0-1,1 1 1,1 0 0,1 0 0,2 0-1,0 1 1,2 0 0,0-1-1,2 1 1,0-1 0,8 37-1,2-27-1067,-11-33 586,0 1-1,1-1 1,-1 1-1,1-1 0,-1 0 1,1 1-1,0-1 0,0 0 1,-1 0-1,1 1 0,0-1 1,0 0-1,0 0 0,0 0 1,0 0-1,1 0 0,-1 0 1,0-1-1,2 2 0,-8-41 49,-10-13 1021,-40-91 1,54 141 13,4 3-892,-1 1 1,1-1-1,-1 0 1,0 1 0,1-1-1,-1 1 1,0 0 0,0-1-1,0 1 1,0 0-1,1 3 1,6 3-14,2 1-522,1 0 1,0-1-1,0-1 0,1 0 1,0-1-1,1 0 1,-1-1-1,16 4 0,-15-6-576,1 0-1,-1 0 0,0-2 0,1 0 0,-1 0 0,1-1 0,-1-1 1,17-3-1,-26 3 1379,0 0 1,-1-1-1,1 0 1,-1 1-1,1-1 1,-1-1-1,0 1 1,0-1-1,0 1 1,0-1-1,4-4 1,-6 5 89,0 0 1,-1 0-1,1 0 1,0 0-1,-1 0 0,0 0 1,1 0-1,-1-1 1,0 1-1,0 0 1,0-1-1,-1 1 1,1-1-1,-1 1 1,1-1-1,-1 1 1,0-1-1,0 1 1,0-1-1,0 0 0,0 1 1,-1-4-1,0 4-256,0 1 0,1 0 0,-1 0 0,0 0-1,0 1 1,1-1 0,-1 0 0,0 0-1,0 0 1,0 1 0,0-1 0,0 0 0,0 1-1,0-1 1,0 1 0,-1-1 0,1 1 0,0-1-1,0 1 1,0 0 0,0 0 0,-1 0-1,1 0 1,0-1 0,0 2 0,-1-1 0,1 0-1,0 0 1,0 0 0,0 0 0,-1 1-1,1-1 1,0 1 0,-2 0 0,-2 0-1,0 1 0,0 0 0,0 0 0,0 0 0,1 0 0,-10 6 0,8-2 46,0 0 1,0 1-1,1-1 0,0 1 1,0 0-1,1 0 1,-1 1-1,2-1 0,-1 1 1,1 0-1,-3 12 0,5-18-160,0 1 0,1-1 0,-1 1 0,1-1 0,0 1 0,0-1-1,0 1 1,0-1 0,0 1 0,0-1 0,1 1 0,-1-1 0,1 0-1,0 1 1,0-1 0,0 0 0,0 1 0,0-1 0,0 0-1,1 0 1,-1 0 0,1 0 0,-1 0 0,1 0 0,0 0 0,0-1-1,0 1 1,0 0 0,0-1 0,0 0 0,0 1 0,0-1 0,0 0-1,1 0 1,-1 0 0,0-1 0,1 1 0,-1-1 0,1 1 0,-1-1-1,5 0 1,4 2-19,0-1-1,-1 0 1,1-1-1,0 0 1,-1-1 0,1 0-1,-1-1 1,1 0-1,-1 0 1,1-1-1,-1-1 1,0 0-1,-1 0 1,1-1 0,-1 0-1,1-1 1,-2 1-1,1-2 1,-1 0-1,0 0 1,0 0-1,0-1 1,-1 0 0,-1 0-1,1-1 1,-2 0-1,1 0 1,-1 0-1,5-12 1,-7 15-394,-6 19 248,-6 31 17,9-37-141,0-1 1,0 1-1,0-1 0,1 1 0,0-1 0,3 10 0,-3-14-99,0 0 0,0-1 0,0 1 0,0 0 0,0 0 0,0-1 0,1 1 0,-1 0 0,1-1 0,-1 0 0,1 1 0,-1-1 0,1 0 0,0 0 0,0 0 0,0 0 0,-1 0 0,1 0 0,0 0 0,0-1 0,0 1 0,0-1 0,0 1 0,3-1 0,28 2-12832</inkml:trace>
</inkml:ink>
</file>

<file path=ppt/ink/ink7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02.654"/>
    </inkml:context>
    <inkml:brush xml:id="br0">
      <inkml:brushProperty name="width" value="0.025" units="cm"/>
      <inkml:brushProperty name="height" value="0.025" units="cm"/>
    </inkml:brush>
  </inkml:definitions>
  <inkml:trace contextRef="#ctx0" brushRef="#br0">1 0 16912,'0'0'6785,"3"14"-5755,27 150 2750,-29-161-3734,-1-1 1,1 1-1,-1-1 1,1 0-1,0 1 1,0-1-1,0 0 1,0 1-1,0-1 1,1 0-1,-1 0 1,1 0-1,-1 0 1,1 0-1,0-1 1,0 1-1,0 0 0,0-1 1,0 1-1,0-1 1,0 0-1,0 0 1,0 0-1,1 0 1,-1 0-1,1 0 1,-1 0-1,0-1 1,1 1-1,-1-1 1,1 0-1,-1 0 1,1 0-1,-1 0 1,1 0-1,-1 0 0,5-2 1,1 0 14,1-1 0,-1 0 0,0 0 0,0-1 0,0 0 0,0 0 0,-1-1 0,0 0 0,11-9 0,3-7 30,-1-1 1,32-47 0,-26 34 102,-25 84 426,-1-38-568,0-7-6,0 0 0,0 0 0,0 0 0,0 0 0,0 1 0,1-1 0,0 0 0,0 0 0,3 7 0,-3-9-34,1-1 1,-1 0-1,1 1 0,0-1 1,0 0-1,-1 0 0,1 0 1,0 0-1,0 0 0,0 0 0,0 0 1,0-1-1,0 1 0,0-1 1,0 0-1,0 1 0,0-1 1,1 0-1,-1 0 0,0 0 0,0-1 1,4 0-1,4 0-11,0-1 0,0 0-1,1-1 1,-2-1 0,1 1 0,0-1 0,-1-1 0,0 0-1,0 0 1,0-1 0,12-10 0,-10 7-10,1 1 0,0 1 1,0 0-1,1 0 0,16-5 0,-29 12-33,1 1-1,0-1 0,-1 1 1,1-1-1,-1 0 0,1 1 1,-1-1-1,1 1 0,-1 0 1,1-1-1,-1 1 0,1-1 1,-1 1-1,0 0 0,1-1 1,-1 1-1,0 0 0,0-1 1,1 1-1,-1 0 0,0-1 1,0 1-1,0 0 0,0-1 1,0 1-1,0 0 0,0 0 1,0-1-1,0 1 0,0 0 1,-1 0-1,1 35-533,0-29 232,0 1 248,4 27-3908,-3-34 3681,-1 0 0,1 1-1,0-1 1,0 0 0,-1 0 0,1-1-1,0 1 1,0 0 0,0 0 0,0 0-1,0-1 1,0 1 0,0 0 0,0-1-1,0 1 1,1-1 0,-1 1 0,0-1-1,0 0 1,0 1 0,1-1 0,-1 0-1,0 0 1,0 0 0,1 0 0,1 0-1,15 0-6269</inkml:trace>
</inkml:ink>
</file>

<file path=ppt/ink/ink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2.027"/>
    </inkml:context>
    <inkml:brush xml:id="br0">
      <inkml:brushProperty name="width" value="0.025" units="cm"/>
      <inkml:brushProperty name="height" value="0.025" units="cm"/>
    </inkml:brush>
  </inkml:definitions>
  <inkml:trace contextRef="#ctx0" brushRef="#br0">77 10 21813,'0'0'5925,"-49"-9"-9480,39 20 288,-1-4-1314,5-3-5060</inkml:trace>
</inkml:ink>
</file>

<file path=ppt/ink/ink7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03.015"/>
    </inkml:context>
    <inkml:brush xml:id="br0">
      <inkml:brushProperty name="width" value="0.025" units="cm"/>
      <inkml:brushProperty name="height" value="0.025" units="cm"/>
    </inkml:brush>
  </inkml:definitions>
  <inkml:trace contextRef="#ctx0" brushRef="#br0">120 15 12588,'0'0'11627,"-10"-4"-10309,8 3-1239,0-1-1,-1 1 0,1 0 0,-1 0 0,1 0 0,-1 0 0,1 0 0,-1 1 0,1-1 0,-1 1 0,0 0 0,1-1 0,-1 1 0,1 0 0,-1 1 0,0-1 0,1 0 0,-1 1 0,0-1 0,1 1 0,-1 0 0,1 0 0,0 0 0,-1 0 0,1 1 0,0-1 0,-1 0 0,1 1 0,0 0 0,0-1 0,0 1 0,0 0 0,1 0 0,-1 0 0,1 0 0,-1 1 0,1-1 0,-2 4 0,0-2 54,0 1-1,1-1 0,0 1 0,0 0 0,0-1 1,1 1-1,-1 0 0,1 0 0,0 0 0,1 0 1,-1 0-1,1 7 0,0-11-116,1 1-1,-1 0 1,1 0 0,-1 0 0,1 0-1,0 0 1,-1 0 0,1-1-1,0 1 1,0 0 0,1-1-1,-1 1 1,0-1 0,0 1-1,1-1 1,-1 1 0,1-1-1,-1 0 1,1 0 0,-1 0-1,1 0 1,0 0 0,0 0-1,0 0 1,-1-1 0,1 1-1,0-1 1,0 1 0,0-1-1,0 1 1,0-1 0,0 0-1,2 0 1,4 0 3,0 0-1,-1 0 1,1-1 0,0 0 0,0 0-1,-1 0 1,1-1 0,-1-1-1,1 1 1,-1-1 0,0 0-1,0-1 1,0 0 0,-1 0-1,1 0 1,-1-1 0,0 0-1,0 0 1,0-1 0,-1 1-1,0-1 1,0 0 0,-1-1 0,1 1-1,-1-1 1,-1 0 0,1 0-1,-1 0 1,0 0 0,-1-1-1,2-9 1,-30 96-370,25-76 211,0 1 0,0 0 0,1 0 0,0 0 0,0 0 0,0 0 0,0 0 1,0 0-1,1 0 0,0 0 0,0 0 0,0 0 0,0 0 0,0-1 0,1 1 0,2 4 1,-2-6-414,0 0 0,0 0 0,1 0 1,-1-1-1,1 1 0,-1-1 1,1 1-1,-1-1 0,1 0 0,-1 0 1,1 0-1,0 0 0,0-1 1,0 1-1,-1-1 0,1 0 0,0 1 1,0-1-1,0 0 0,0-1 1,-1 1-1,1-1 0,4 0 0,17-6-8222</inkml:trace>
</inkml:ink>
</file>

<file path=ppt/ink/ink7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03.393"/>
    </inkml:context>
    <inkml:brush xml:id="br0">
      <inkml:brushProperty name="width" value="0.025" units="cm"/>
      <inkml:brushProperty name="height" value="0.025" units="cm"/>
    </inkml:brush>
  </inkml:definitions>
  <inkml:trace contextRef="#ctx0" brushRef="#br0">147 1 15246,'0'0'6583,"-8"12"-4694,-5 10-1094,1 1 0,1 0 0,1 0-1,1 1 1,1 0 0,0 1 0,-6 49-1,14 32-802,-2 24-683,-11-85 928,13-44-184,0 1 1,-1-1 0,0 1 0,1-1-1,-1 1 1,0-1 0,0 1 0,0-1-1,0 0 1,0 1 0,0-1 0,0 0-1,0 0 1,-1 0 0,1 0 0,0 0-1,-1 0 1,1 0 0,0 0 0,-1-1-1,1 1 1,-1 0 0,0-1 0,-2 1-1,3-4 67,-1 0 0,1 0 0,0 0 0,0 0 0,1 0 0,-1 0 0,0-1 0,1 1 0,0 0 0,0-1 0,0 1 0,0 0 0,2-5 0,-2 0-38,1-25-189,1 1-1,2-1 1,2 1 0,0 0 0,3 0-1,0 1 1,2 0 0,1 1 0,2 0-1,27-45 1,-37 70 58,0 0 1,0 1-1,0 0 0,1 0 0,-1 0 1,1 0-1,0 1 0,0 0 0,0 0 1,0 0-1,1 1 0,-1-1 0,1 1 1,0 1-1,-1-1 0,12-1 0,-15 3 34,1 0 0,0 0 0,0 0 0,-1 0 0,1 0 0,0 0 0,0 1 0,-1-1 0,1 1 0,0 0 0,-1 0 0,1 0 0,-1 0 0,1 0 0,-1 1 0,0-1 0,1 1 0,-1-1 0,0 1 0,0 0 0,0 0 0,0 0 0,-1 0 0,1 0 0,0 0 0,-1 1 0,1-1 0,-1 0 0,0 1 0,0-1 0,0 1 0,0 0 1,0-1-1,-1 1 0,1 0 0,-1-1 0,1 5 0,-1-5 15,0 1 0,0 0 1,0 0-1,0 0 0,0-1 1,-1 1-1,1 0 0,-1 0 1,0-1-1,0 1 0,0 0 1,0-1-1,0 1 0,-1-1 1,1 1-1,-1-1 0,1 0 1,-3 3-1,-1 0 117,1-1-1,-1 0 0,0-1 1,0 1-1,0-1 1,0 0-1,-1 0 0,-7 3 1,0-2 17,0 0 1,0 0-1,-1-1 1,1-1-1,-1 0 1,0-1-1,-14 0 1,28-1-222,0 0 1,-1 0-1,1 0 1,0 0-1,0 0 1,-1 0-1,1 0 1,0 0-1,0 0 1,-1 0-1,1 0 1,0 0 0,0 0-1,-1-1 1,1 1-1,0 0 1,0 0-1,-1 0 1,1 0-1,0 0 1,0-1-1,0 1 1,0 0 0,-1 0-1,1 0 1,0-1-1,0 1 1,0 0-1,0 0 1,0 0-1,0-1 1,-1 1-1,1 0 1,0 0-1,0-1 1,0 1 0,0 0-1,0 0 1,0-1-1,0 1 1,0-1-1,6-12-3408,12-8-2842,8 2-1548</inkml:trace>
</inkml:ink>
</file>

<file path=ppt/ink/ink7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03.817"/>
    </inkml:context>
    <inkml:brush xml:id="br0">
      <inkml:brushProperty name="width" value="0.025" units="cm"/>
      <inkml:brushProperty name="height" value="0.025" units="cm"/>
    </inkml:brush>
  </inkml:definitions>
  <inkml:trace contextRef="#ctx0" brushRef="#br0">165 25 15567,'-2'9'2450,"-8"26"834,-1-1 0,-30 63 0,22-57-1903,-26 81 1,34-78-1450,1 2 0,-5 58 1,16-130 14,2-1 0,1 1 0,1-1 1,16-47-1,47-103-1712,-67 176 1731,9-22-268,1-1 0,2 2 1,21-32-1,-29 49 275,-1 0-1,1 0 1,0 1-1,1 0 1,-1 0 0,1 1-1,11-8 1,-13 11 24,-1-1 1,0 1 0,1-1-1,-1 1 1,1 0 0,-1 1-1,1-1 1,0 0 0,-1 1-1,1 0 1,0 0 0,-1 0-1,1 0 1,-1 1 0,1-1-1,5 3 1,-7-2 22,0 0-1,0 0 1,0 0 0,0 0-1,0 1 1,0-1 0,0 1-1,-1-1 1,1 1-1,-1 0 1,1-1 0,-1 1-1,1 0 1,-1 0 0,0 0-1,0 0 1,0 0 0,0 0-1,-1 1 1,1-1-1,0 0 1,-1 0 0,0 0-1,1 1 1,-1-1 0,0 0-1,0 1 1,-1 3 0,1-1 66,0 0 0,-1-1 0,0 1 1,0 0-1,0-1 0,0 1 1,-1-1-1,0 1 0,0-1 1,0 0-1,0 0 0,-1 0 0,-3 5 1,-2-1 168,0-1 1,-1 0 0,0 0-1,0-1 1,-1 0-1,0-1 1,0 0-1,0 0 1,0-1 0,-1-1-1,0 1 1,0-2-1,0 0 1,0 0-1,-12 0 1,23-2-327,0 0 0,-1 0 1,1 0-1,0 0 0,-1 0 0,1 0 0,0 0 1,0-1-1,-1 1 0,1 0 0,0 0 0,-1 0 1,1 0-1,0-1 0,0 1 0,0 0 0,-1 0 0,1 0 1,0-1-1,0 1 0,0 0 0,0 0 0,-1-1 1,1 1-1,0 0 0,0 0 0,0-1 0,0 1 1,0 0-1,0-1 0,0 1 0,0 0 0,0-1 1,0 1-1,0 0 0,0 0 0,0-1 0,0 1 1,0 0-1,0-1 0,0 1 0,0 0 0,0 0 1,0-1-1,1 1 0,-1 0 0,0 0 0,0-1 0,0 1 1,0 0-1,1 0 0,-1-1 0,0 1 0,1 0 1,9-15-7780,5 3-1066</inkml:trace>
</inkml:ink>
</file>

<file path=ppt/ink/ink7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04.316"/>
    </inkml:context>
    <inkml:brush xml:id="br0">
      <inkml:brushProperty name="width" value="0.025" units="cm"/>
      <inkml:brushProperty name="height" value="0.025" units="cm"/>
    </inkml:brush>
  </inkml:definitions>
  <inkml:trace contextRef="#ctx0" brushRef="#br0">1 178 19186,'0'0'11595,"10"2"-10725,0 1-722,1-2-1,-1 0 1,0 0 0,20-1-1,-26 0-124,1-1-1,-1 0 0,1 0 0,-1 0 0,0-1 1,1 1-1,-1-1 0,0 0 0,0-1 0,0 1 1,0 0-1,-1-1 0,1 0 0,-1 0 1,1 0-1,3-5 0,-4 4-22,0 1 0,0-2 0,0 1 0,0 0 0,-1 0 0,0-1 0,0 0 0,0 1 0,0-1 0,-1 0 0,1 0 0,-1 0 0,-1 0 0,1-8 0,-1 12 0,1 1 0,-1 0 0,0-1 0,0 1 0,0-1 0,0 1 0,-1-1 0,1 1 0,0-1 0,0 1 0,0-1 0,0 1 0,0-1 0,0 1 0,-1 0 0,1-1 0,0 1 0,0-1 0,-1 1 0,1 0 0,0-1 0,-1 1 0,1 0 0,0-1 0,-1 1 0,1 0 0,-1-1 0,1 1 0,0 0 0,-1 0 0,1 0 0,-1-1 0,1 1 0,-1 0 0,0 0 0,-19 5 0,-16 20 0,31-21 0,1 1 0,0 0 0,0 0 0,0 0 0,1 0 0,0 0 0,0 1 0,0-1 0,1 1 0,0 0 0,0 0 0,0 0 0,1 0 0,0 0 0,0 0 0,0 0 0,1 6 0,0-10 0,1-1 0,-1 0 0,1 0 0,-1 0 0,1 0 0,-1 0 0,1 0 0,0 0 0,0 0 0,-1-1 0,1 1 0,0 0 0,0 0 0,0 0 0,0-1 0,0 1 0,0-1 0,0 1 0,0-1 0,0 1 0,0-1 0,0 1 0,1-1 0,-1 0 0,0 0 0,0 0 0,2 1 0,39 0 0,-32-1 0,-1 0 0,1 0 0,-1-1 0,0 0 0,1 0 0,-1-1 0,0 0 0,0 0 0,0-1 0,0-1 0,-1 0 0,1 0 0,-1 0 0,0-1 0,0 0 0,0-1 0,-1 0 0,7-6 0,-13 9 0,0 0 0,0 0 0,-1 1 0,0-1 0,1 0 0,-1 0 0,0 0 0,0 0 0,0 1 0,-1-1 0,1 0 0,-1 0 0,0 0 0,1 1 0,-1-1 0,-2-3 0,-3-23 0,6 27 0,0-1 0,0 0 0,0 0 0,1 1 0,-1-1 0,1 1 0,-1-1 0,1 0 0,0 1 0,0-1 0,0 1 0,1 0 0,-1-1 0,1 1 0,-1 0 0,1 0 0,0 0 0,-1 0 0,1 0 0,4-3 0,-2 2 0,1 1 0,0-1 0,-1 1 0,1 0 0,0 1 0,0-1 0,0 1 0,0 0 0,1 0 0,5 0 0,11 1 0,0 1 0,-1 0 0,1 2 0,26 6 0,-7-1-1965,83 7 1,-68-14-5510</inkml:trace>
</inkml:ink>
</file>

<file path=ppt/ink/ink7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15.352"/>
    </inkml:context>
    <inkml:brush xml:id="br0">
      <inkml:brushProperty name="width" value="0.025" units="cm"/>
      <inkml:brushProperty name="height" value="0.025" units="cm"/>
    </inkml:brush>
  </inkml:definitions>
  <inkml:trace contextRef="#ctx0" brushRef="#br0">313 95 15663,'0'0'2573,"3"-10"-187,7-35-26,-10 44-2250,0-1 0,0 1 1,1 0-1,-1 0 0,0-1 0,0 1 1,0 0-1,0-1 0,-1 1 0,1 0 1,0 0-1,0-1 0,-1 1 1,1 0-1,-1 0 0,1 0 0,-1 0 1,1-1-1,-1 1 0,0 0 1,1 0-1,-1 0 0,0 0 0,0 0 1,0 1-1,0-1 0,0 0 0,0 0 1,0 1-1,0-1 0,0 0 1,0 1-1,-1-1 0,1 1 0,0-1 1,0 1-1,0 0 0,-1 0 0,-1-1 1,-4 1 43,0-1 1,0 1-1,1 0 1,-1 0 0,-10 3-1,5 0-136,2 0-1,-1 1 0,0 0 1,1 1-1,0 0 1,0 1-1,0 0 1,1 1-1,0-1 1,0 2-1,1-1 1,-12 14-1,6-5 76,1 0 0,0 1 0,2 0 0,0 1 0,-17 38 0,24-47-13,1 0 0,0 0 0,1 0 0,0 1 0,0 0 0,1-1 0,0 1 0,0 0 1,2 11-1,-1-18-62,1 1 1,-1-1 0,1 0-1,0 0 1,0 0 0,0 1-1,0-1 1,1 0 0,-1 0-1,1-1 1,0 1 0,0 0 0,0 0-1,0-1 1,0 1 0,0-1-1,1 0 1,-1 0 0,1 0-1,0 0 1,0 0 0,-1 0-1,1-1 1,0 1 0,0-1-1,1 0 1,-1 0 0,0 0-1,6 0 1,3 1 54,0-1-1,1 0 1,-1-1 0,0-1-1,1 0 1,-1-1-1,0 0 1,0-1-1,0 0 1,0-1 0,22-9-1,-25 8-40,0 1-1,0-1 0,-1-1 0,1 1 1,-1-1-1,-1-1 0,1 0 1,-1 0-1,0 0 0,0-1 1,-1 0-1,0 0 0,-1-1 1,0 1-1,5-12 0,-8 17-66,-1 0 0,0 0 0,0 0 1,0 1-1,-1-1 0,1 0 0,-1 0 0,1 0 0,-1 0 0,0 0 0,0-1 0,0 1 0,-1 0 0,1 0 1,-1 0-1,0 0 0,0 1 0,0-1 0,0 0 0,0 0 0,0 0 0,-1 1 0,-2-5 0,-2 1-1118,-1 0 0,1 0 0,-1 0 0,-1 1 0,1 0 0,-12-5 0,-9-7-4928,-9-9-6251</inkml:trace>
</inkml:ink>
</file>

<file path=ppt/ink/ink7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15.715"/>
    </inkml:context>
    <inkml:brush xml:id="br0">
      <inkml:brushProperty name="width" value="0.025" units="cm"/>
      <inkml:brushProperty name="height" value="0.025" units="cm"/>
    </inkml:brush>
  </inkml:definitions>
  <inkml:trace contextRef="#ctx0" brushRef="#br0">0 1 20595,'0'0'2659,"32"77"0,4-39-545,8 4-705,8 1-737,3 3-479,3 1-97,-1 4-64,-5 2-32,-6 7-577,-9 1-608,-2 4-1057,-8-6-1281,-4-9-2659</inkml:trace>
</inkml:ink>
</file>

<file path=ppt/ink/ink7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18.733"/>
    </inkml:context>
    <inkml:brush xml:id="br0">
      <inkml:brushProperty name="width" value="0.025" units="cm"/>
      <inkml:brushProperty name="height" value="0.025" units="cm"/>
    </inkml:brush>
  </inkml:definitions>
  <inkml:trace contextRef="#ctx0" brushRef="#br0">0 27 19442,'0'5'2691,"14"-2"-1058,13-3-479,7 0-226,9 0-447,6-4-385,4-5-993,-2-3-2786,-9 2-3172</inkml:trace>
</inkml:ink>
</file>

<file path=ppt/ink/ink7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19.107"/>
    </inkml:context>
    <inkml:brush xml:id="br0">
      <inkml:brushProperty name="width" value="0.025" units="cm"/>
      <inkml:brushProperty name="height" value="0.025" units="cm"/>
    </inkml:brush>
  </inkml:definitions>
  <inkml:trace contextRef="#ctx0" brushRef="#br0">33 11 20403,'0'0'4570,"-4"8"-4020,-2 8-259,1-1-1,1 0 1,-5 31 0,8-41-281,0 0 0,0 0 0,0 0 0,1 0 1,0 0-1,0 0 0,0 1 0,1-1 0,0 0 0,0 0 0,0 0 1,1 0-1,-1-1 0,1 1 0,0 0 0,1-1 0,-1 1 1,6 7-1,-6-11 12,-1 0 0,1 0 0,0 0 0,0 0-1,0 0 1,0 0 0,0 0 0,0 0 0,0-1 0,0 1 0,0-1 0,0 0 0,1 1 0,-1-1 0,0 0 0,0 0 0,0-1 0,0 1 0,0 0 0,1-1 0,-1 1 0,0-1 0,0 0-1,0 1 1,0-1 0,0 0 0,-1 0 0,1-1 0,0 1 0,0 0 0,-1 0 0,3-3 0,7-6 103,0 0 0,-1 0-1,14-20 1,-14 17-168,23-32 117,-24 32 12,-1 1 1,2 0-1,0 0 0,0 1 1,18-15-1,-28 26-66,0 0 0,0 0 0,0-1 0,1 1 0,-1 0 0,0 0 0,0 0 0,0 0 0,1-1 0,-1 1 0,0 0 0,1 0 0,-1 0 0,0 0 0,0 0 0,1 0 0,-1 0 0,0 0 0,0 0 0,1 0 1,-1 0-1,0 0 0,1 0 0,-1 0 0,0 0 0,0 0 0,1 0 0,-1 0 0,0 1 0,0-1 0,1 0 0,-1 0 0,0 0 0,0 0 0,1 0 0,-1 1 0,0-1 0,4 14 435,-4 24 128,-1-31-385,-4 95 602,5-101-825,0 1 0,0-1 0,1 0 0,-1 0 0,0 0-1,1 0 1,-1 0 0,0 0 0,1 0 0,-1 0 0,1 0-1,0 0 1,-1 0 0,1 0 0,0 0 0,-1-1 0,1 1-1,0 0 1,0 0 0,0-1 0,0 1 0,0 0-1,0-1 1,0 1 0,0-1 0,0 0 0,0 1 0,0-1-1,0 0 1,0 1 0,0-1 0,0 0 0,0 0 0,1 0-1,-1 0 1,0 0 0,2 0 0,1-1-712,1 1 0,-1 0 0,0-1-1,0 0 1,1 0 0,-1 0 0,0-1 0,0 1 0,4-3 0,15-12-6689</inkml:trace>
</inkml:ink>
</file>

<file path=ppt/ink/ink7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19.861"/>
    </inkml:context>
    <inkml:brush xml:id="br0">
      <inkml:brushProperty name="width" value="0.025" units="cm"/>
      <inkml:brushProperty name="height" value="0.025" units="cm"/>
    </inkml:brush>
  </inkml:definitions>
  <inkml:trace contextRef="#ctx0" brushRef="#br0">109 1 11819,'0'0'6214,"-9"4"-3016,-1 1-2504,0 1 0,0-1 0,1 1 1,0 1-1,-11 9 0,17-13-556,1-1 0,-1 1 0,1 0 1,-1-1-1,1 1 0,0 0 0,0 0 0,0 0 0,0 1 0,1-1 0,-1 0 0,1 1 0,0-1 1,0 1-1,0-1 0,1 1 0,-1 0 0,1-1 0,0 1 0,0 0 0,0-1 0,0 1 0,1 0 1,0 3-1,0-5-127,0-1 1,0 1 0,1-1 0,-1 1-1,0-1 1,0 0 0,1 1 0,-1-1-1,1 0 1,-1 0 0,1 0 0,0 0-1,-1 0 1,1-1 0,0 1 0,-1 0-1,1-1 1,0 1 0,0-1-1,0 0 1,0 1 0,0-1 0,-1 0-1,1 0 1,0 0 0,2-1 0,3 1 26,0 0 0,0-1-1,0 0 1,-1 0 0,14-5 0,-9 1-61,-2-1-1,1 0 1,-1 0 0,0-1-1,0 0 1,-1-1 0,0 0-1,11-12 1,-2 1 57,-17 19-21,0 0 0,0 0 0,0-1 1,0 1-1,0 0 0,0 0 0,1 0 0,-1-1 0,0 1 0,0 0 0,0 0 1,0 0-1,1 0 0,-1 0 0,0-1 0,0 1 0,0 0 0,1 0 1,-1 0-1,0 0 0,0 0 0,1 0 0,-1 0 0,0 0 0,0 0 1,1 0-1,-1 0 0,0 0 0,0 0 0,0 0 0,1 0 0,-1 0 0,0 0 1,0 0-1,1 0 0,-1 0 0,0 0 0,0 0 0,0 1 0,1-1 1,-1 0-1,0 0 0,0 0 0,4 14 490,-3 27 151,-2-33-574,2-7-68,-1 0-1,1 0 1,-1 0 0,1 0 0,0 0-1,-1 0 1,1 0 0,0 0 0,0 0-1,0-1 1,-1 1 0,1 0 0,0-1-1,0 1 1,0 0 0,0-1-1,0 1 1,0-1 0,1 1 0,-1-1-1,0 0 1,0 0 0,0 1 0,0-1-1,0 0 1,0 0 0,1 0 0,-1 0-1,0 0 1,2-1 0,42-2 382,-24-4-608,0 0-1,0-2 1,-1 0 0,0-1-1,0-1 1,24-19 0,7-2-266,-62 66 2391,9-31-1862,1-1 1,0 1-1,0 0 1,0 0-1,0 0 1,0 0-1,1 0 1,-1 0-1,1 0 0,0 0 1,0 0-1,0 6 1,1-8-36,0 0 0,0 1 0,-1-1 0,1 0-1,0 0 1,0 0 0,0 0 0,0 0 0,1 0 0,-1 0 0,0-1 0,0 1 0,0 0 0,1-1-1,-1 1 1,0-1 0,1 1 0,-1-1 0,0 1 0,1-1 0,-1 0 0,1 0 0,-1 0-1,0 0 1,1 0 0,-1 0 0,1 0 0,1 0 0,4-1-89,0 1-1,0-1 1,0 0 0,-1-1-1,1 1 1,0-1 0,-1-1-1,1 1 1,-1-1 0,9-5-1,53-44-941,-56 42 984,-14 27 614,0 29 685,3-45-1264,1 0 0,-1 1-1,1-1 1,-1 0 0,1 0 0,0 0 0,-1 0 0,1 0-1,0-1 1,-1 1 0,1 0 0,0-1 0,0 1-1,0-1 1,0 0 0,-1 0 0,1 0 0,0 0 0,0 0-1,0 0 1,2 0 0,43-6-10,-31 1-165,-1 0 0,-1-1 0,26-14 1,-26 13 11,0 0 0,1 1 0,23-8 0,-37 14 168,-1 0-1,1 0 0,-1-1 1,1 1-1,-1 0 0,1 0 1,-1 0-1,1 0 1,-1 0-1,1 0 0,0 0 1,-1 0-1,1 0 0,-1 0 1,1 0-1,-1 1 0,1-1 1,-1 0-1,1 0 0,-1 0 1,1 1-1,-1-1 0,1 0 1,-1 1-1,1-1 0,-1 0 1,1 1-1,-1-1 1,0 1-1,1-1 0,-1 0 1,0 1-1,1-1 0,-1 1 1,0-1-1,0 1 0,1-1 1,-1 2-1,1 28 499,-1-28-480,-1 0 0,1 0 1,0 0-1,0 0 0,-1 0 1,1 0-1,1 0 0,-1 0 0,0 0 1,0 0-1,1 0 0,-1 0 1,1 0-1,0 0 0,-1 0 1,1 0-1,0 0 0,0-1 1,0 1-1,0 0 0,1-1 1,0 3-1,4-2-173,0-1 0,0 1 0,0-1 0,0 0 0,0 0 0,0-1 0,0 1 0,0-2 0,0 1 0,0 0 0,0-1 0,11-3 0,-1 0-858,-1-1 0,1-1 1,20-10-1,-3-5-9180,-25 10 4026</inkml:trace>
</inkml:ink>
</file>

<file path=ppt/ink/ink7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0.217"/>
    </inkml:context>
    <inkml:brush xml:id="br0">
      <inkml:brushProperty name="width" value="0.025" units="cm"/>
      <inkml:brushProperty name="height" value="0.025" units="cm"/>
    </inkml:brush>
  </inkml:definitions>
  <inkml:trace contextRef="#ctx0" brushRef="#br0">0 17 14414,'0'0'17680,"61"-17"-42823</inkml:trace>
</inkml:ink>
</file>

<file path=ppt/ink/ink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6.018"/>
    </inkml:context>
    <inkml:brush xml:id="br0">
      <inkml:brushProperty name="width" value="0.025" units="cm"/>
      <inkml:brushProperty name="height" value="0.025" units="cm"/>
    </inkml:brush>
  </inkml:definitions>
  <inkml:trace contextRef="#ctx0" brushRef="#br0">0 8 16944,'0'0'187,"0"-1"0,1 1-1,-1 0 1,0-1 0,0 1 0,0-1-1,1 1 1,-1 0 0,0-1 0,0 1-1,1-1 1,-1 1 0,0 0 0,1 0 0,-1-1-1,0 1 1,1 0 0,-1-1 0,0 1-1,1 0 1,-1 0 0,1 0 0,-1 0-1,1-1 1,-1 1 0,0 0 0,1 0-1,-1 0 1,1 0 0,-1 0 0,1 0 0,-1 0-1,1 0 1,-1 0 0,0 0 0,2 1-1,4 17 2606,-6 42-2214,0-48 75,-1 34-363,0-26-98,0 0 0,2 0 0,0 0 0,1 0 0,1 0 0,7 24 0,-10-43-161,0 1-1,0-1 1,0 0 0,1 0 0,-1 1 0,1-1 0,-1 0 0,1 0 0,-1 0 0,1 1 0,-1-1 0,1 0 0,0 0 0,0 0 0,0 0 0,0 0 0,0-1 0,-1 1 0,2 0 0,-1 0 0,0 0 0,0-1 0,0 1-1,0-1 1,0 1 0,0-1 0,1 1 0,-1-1 0,0 0 0,0 1 0,1-1 0,-1 0 0,0 0 0,1 0 0,-1 0 0,0 0 0,0 0 0,1 0 0,-1-1 0,0 1 0,0 0 0,1-1 0,-1 1 0,0-1 0,0 1-1,0-1 1,0 0 0,0 0 0,1 1 0,-1-1 0,-1 0 0,1 0 0,0 0 0,0 0 0,0 0 0,0-1 0,7-6 218,-1 0-1,-1 0 1,1 0 0,-2-1-1,8-14 1,-6 8-249,0 0 0,-2 0 0,0-1 0,0 0 0,-2 0 0,0 0 0,-1 0 0,1-30 0,-3 46 0,0 0 0,0 0 0,0-1 0,0 1 0,0 0 0,0 0 0,0 0 0,0-1 0,-1 1 0,1 0 0,0 0 0,0 0 0,0 0 0,0-1 0,0 1 0,0 0 0,0 0 0,0 0 0,0 0 0,-1-1 0,1 1 0,0 0 0,0 0 0,0 0 0,0 0 0,0 0 0,-1 0 0,1 0 0,0 0 0,0-1 0,0 1 0,-1 0 0,1 0 0,0 0 0,0 0 0,0 0 0,0 0 0,-1 0 0,1 0 0,0 0 0,0 0 0,0 0 0,-1 0 0,1 0 0,0 0 0,0 0 0,0 0 0,-1 1 0,1-1 0,0 0 0,0 0 0,0 0 0,0 0 0,0 0 0,-1 0 0,1 0 0,0 1 0,0-1 0,0 0 0,0 0 0,0 0 0,0 0 0,-1 0 0,1 1 0,0-1 0,0 0 0,-10 11 0,7-7 0,1 0 0,-1 1 0,1-1 0,0 1 0,0-1 0,0 1 0,1 0 0,0 0 0,0 0 0,0 0 0,0 0 0,1 0 0,0 0 0,0 0 0,0-1 0,2 7 0,-1-9 0,1-1 0,0 0 0,0 0 0,0 0 0,0 0 0,0 0 0,0 0 0,0 0 0,0-1 0,0 1 0,0-1 0,0 0 0,0 1 0,1-1 0,-1 0 0,0 0 0,4-1 0,41-3 0,-36 1 0,-1-1 0,1-1 0,0 1 0,-1-2 0,0 1 0,0-1 0,-1-1 0,0 0 0,0 0 0,0-1 0,-1 0 0,0 0 0,-1-1 0,0 0 0,0 0 0,7-15 0,-44 55 0,18-16 0,6-9 0,0 1 0,0 0 0,1 0 0,0 0 0,0 1 0,1 0 0,0 0 0,1 0 0,-1 0 0,1 0 0,1 1 0,-2 8 0,5-16 0,-1 0 0,1 0 0,0 0 0,-1 0 0,1-1 0,0 1 0,0 0 0,0 0 0,0-1 0,0 1 0,0-1 0,0 1 0,0-1 0,0 1 0,0-1 0,0 0 0,0 1 0,0-1 0,0 0 0,1 0 0,-1 0 0,0 0 0,0 0 0,0 0 0,0 0 0,2 0 0,43-1 0,-37 0 0,62-4 0,38-1 0,-90 14 0,-16-7 0,-3-15 0,0 11 0,0 2 0,-5-139 0,5 140-6,0-1 0,0 1 1,0 0-1,0 0 0,0-1 0,1 1 0,-1 0 1,0-1-1,0 1 0,0 0 0,0 0 0,0-1 1,1 1-1,-1 0 0,0 0 0,0 0 0,1-1 1,-1 1-1,0 0 0,0 0 0,1 0 0,-1-1 1,0 1-1,0 0 0,1 0 0,-1 0 0,0 0 1,1 0-1,-1 0 0,0 0 0,0 0 0,1 0 1,-1 0-1,0 0 0,1 0 0,-1 0 0,0 0 1,1 0-1,-1 0 0,0 0 0,0 0 0,1 0 1,12 3-1573,-13-3 1456,39 13-10058,-16-8 1073</inkml:trace>
</inkml:ink>
</file>

<file path=ppt/ink/ink7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1.106"/>
    </inkml:context>
    <inkml:brush xml:id="br0">
      <inkml:brushProperty name="width" value="0.025" units="cm"/>
      <inkml:brushProperty name="height" value="0.025" units="cm"/>
    </inkml:brush>
  </inkml:definitions>
  <inkml:trace contextRef="#ctx0" brushRef="#br0">124 244 12204,'0'0'16976,"-10"2"-16395,1 1-507,0 0-1,0 0 0,0 1 1,1 0-1,-12 7 0,16-9-22,0 1 0,1 0 1,-1-1-1,1 1 0,-1 0 0,1 1 0,0-1 0,0 0 0,1 1 0,-1 0 0,1-1 0,0 1 0,-1 0 0,2 0 0,-1 1 0,-1 5 0,3-9-47,1-1 0,-1 1-1,1-1 1,-1 1 0,1-1 0,0 1-1,-1-1 1,1 1 0,0-1-1,-1 0 1,1 0 0,0 1-1,0-1 1,-1 0 0,1 0-1,0 0 1,0 0 0,-1 0-1,1 0 1,0 0 0,0 0-1,-1 0 1,1 0 0,0 0 0,0 0-1,1-1 1,25-3 67,-10-2-29,-1-1 0,0 0 0,0-2 0,0 0 0,-1-1 0,22-17 0,-6 0-101,50-53 0,-94 94 6,1 2-1,1-1 0,0 2 0,1-1 0,1 2 0,1-1 0,0 1 0,1 0 1,1 1-1,-5 24 0,11-41 64,0-1 0,0 0 1,0 1-1,0-1 0,0 1 0,0-1 1,0 0-1,1 1 0,-1-1 1,0 0-1,1 1 0,-1-1 0,1 0 1,-1 0-1,1 1 0,0-1 0,-1 0 1,1 0-1,0 0 0,0 0 0,0 0 1,0 0-1,0 0 0,0 0 1,0 0-1,0-1 0,1 1 0,-1 0 1,0-1-1,0 1 0,1-1 0,-1 1 1,0-1-1,0 1 0,1-1 0,-1 0 1,1 0-1,-1 0 0,0 0 1,1 0-1,-1 0 0,0 0 0,1 0 1,-1 0-1,3-2 0,5 1 41,1-1 1,-1 0-1,0-1 0,0 0 0,14-7 0,3-4-62,0-1 0,-1-2 0,-1 0 0,-1-1 0,0-2 0,-2 0 0,0-1 0,-1-2 0,-1 0 0,-1 0 0,-1-2 0,-2 0 0,0-1 0,20-52 0,-34 77 5,-1 1 1,0 0-1,1-1 0,-1 1 1,0 0-1,0-1 1,1 1-1,-1 0 0,0-1 1,0 1-1,0-1 1,0 1-1,1-1 0,-1 1 1,0 0-1,0-1 1,0 1-1,0-1 0,0 1 1,0-1-1,0 1 1,0-1-1,0 1 0,-1 0 1,1-1-1,0 1 1,0-1-1,0 1 0,0-1 1,-1 1-1,1 0 1,0-1-1,0 1 0,-1 0 1,1-1-1,0 1 1,0 0-1,-1-1 1,0 1-1,-18 8-40,-27 31 184,43-36-118,-12 10 132,0 1 0,1 1 0,0 0 0,-13 20 0,23-29-109,1 0-1,0 0 1,0 1 0,0-1-1,1 1 1,0 0-1,0 0 1,0 0-1,1 0 1,0 0-1,1 0 1,-1 0-1,1 0 1,1 0-1,1 11 1,-1-14-43,0-1 0,1 1 0,-1-1 0,1 0 0,0 1 0,0-1 0,0 0 0,0 0 0,1 0 0,-1-1 0,1 1 0,-1 0 0,1-1 0,0 0 0,0 1 0,0-1 0,1-1 0,-1 1 0,0 0 0,1-1 0,-1 1 0,1-1 0,-1 0 0,1 0 0,0-1 0,-1 1 0,7-1 0,1 2 0,0-1 0,-1-1 0,1 0 0,-1-1 0,1 0 0,-1 0 0,1-1 0,17-6 0,-17 3 0,0 0 0,-1-1 0,0 0 0,-1 0 0,13-11 0,-17 14 0,-1-1 0,-1 1 0,1-1 0,0 0 0,-1 0 0,0-1 0,0 1 0,0-1 0,0 1 0,-1-1 0,0 0 0,0 0 0,3-10 0,-5 14 0,0 0 0,0 1 0,0-1 0,1 0 0,-1 0 0,0 1 0,0-1 0,0 0 0,0 1 0,-1-1 0,1 0 0,0 0 0,0 1 0,0-1 0,0 0 0,-1 1 0,1-1 0,0 0 0,-1 1 0,1-1 0,-1 1 0,1-1 0,0 0 0,-1 1 0,1-1 0,-1 1 0,1-1 0,-1 1 0,0 0 0,1-1 0,-1 1 0,0 0 0,1-1 0,-2 1 0,-1-1 0,1 1 0,-1 0 0,1 0 0,-1 0 0,0 0 0,1 0 0,-1 0 0,0 1 0,1 0 0,-3 0 0,-5 2 0,1 1 0,0-1 0,0 2 0,-13 7 0,8-1 0,1 0 0,-23 25 0,34-33 0,-1-1 0,1 1 0,0 0 0,-1-1 0,1 1 0,1 0 0,-1 0 0,0 1 0,1-1 0,-1 0 0,1 0 0,0 1 0,0-1 0,1 1 0,-1-1 0,1 1 0,-1-1 0,1 1 0,0-1 0,1 1 0,0 4 0,-1-7 0,1 0 0,0 0 0,0 0 0,0 0 0,-1 0 0,1 0 0,0 0 0,0 0 0,0-1 0,1 1 0,-1-1 0,0 1 0,0 0 0,0-1 0,0 0 0,0 1 0,1-1 0,-1 0 0,0 1 0,0-1 0,1 0 0,0 0 0,36 0 0,-26 0 0,10 0-1327,0 0 0,0-2 0,0 0 0,39-10-1,-13-4-6578</inkml:trace>
</inkml:ink>
</file>

<file path=ppt/ink/ink7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1.497"/>
    </inkml:context>
    <inkml:brush xml:id="br0">
      <inkml:brushProperty name="width" value="0.025" units="cm"/>
      <inkml:brushProperty name="height" value="0.025" units="cm"/>
    </inkml:brush>
  </inkml:definitions>
  <inkml:trace contextRef="#ctx0" brushRef="#br0">147 0 14926,'0'0'12065,"-8"5"-11083,-50 25 1901,57-30-2429,2 2-431,-1-1 0,1 1 1,-1-1-1,1 1 1,-1-1-1,1 1 0,0-1 1,0 0-1,0 1 0,0-1 1,0 0-1,0 0 1,0 0-1,0 0 0,1 0 1,-1 0-1,0 0 0,1 0 1,1 1-1,38 19-83,-20-12 85,-20-8-19,0-1-1,0 1 1,0-1-1,0 1 1,0-1-1,0 1 1,0 0-1,0 0 1,-1-1-1,1 1 1,0 0-1,0 0 1,-1 0-1,1 0 1,0 0-1,-1 0 1,1 0-1,-1 0 1,1 0-1,-1 0 1,0 0 0,1 0-1,-1 0 1,0 0-1,0 0 1,0 1-1,0-1 1,0 1-1,0 0 19,-1 0-1,0 0 1,0-1-1,0 1 1,0 0-1,-1-1 1,1 1-1,0-1 1,-1 0-1,1 1 1,-1-1-1,1 0 1,-1 0-1,-2 2 1,-8 3 104,0 0 0,1-1 0,-24 7 0,25-9-128,0-1 0,0 0 0,0-1 0,0 1 0,0-2 0,-14 0 0,24-1-67,0 1 1,-1 0-1,1 0 1,0-1-1,-1 1 0,1 0 1,0-1-1,-1 1 1,1-1-1,0 1 0,-1 0 1,1-1-1,0 1 0,0-1 1,0 1-1,0-1 1,-1 1-1,1-1 0,0 1 1,0-1-1,0 1 1,0-1-1,0 1 0,0-1 1,0 1-1,0-1 1,0 1-1,0-1 0,0 1 1,1 0-1,-1-1 1,0 0-1,5-17-8161,8-3-7259</inkml:trace>
</inkml:ink>
</file>

<file path=ppt/ink/ink7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2.229"/>
    </inkml:context>
    <inkml:brush xml:id="br0">
      <inkml:brushProperty name="width" value="0.025" units="cm"/>
      <inkml:brushProperty name="height" value="0.025" units="cm"/>
    </inkml:brush>
  </inkml:definitions>
  <inkml:trace contextRef="#ctx0" brushRef="#br0">59 42 16111,'0'0'8712,"-5"11"-7991,-5 8-361,2 0 0,1 0 0,0 1 0,1-1 0,1 2 0,1-1 0,1 0 1,0 23-1,3-42-337,0 0 0,0 1 0,0-1 0,0 1 0,1-1 1,-1 0-1,0 1 0,1-1 0,-1 0 0,1 1 0,0-1 1,-1 0-1,1 0 0,0 1 0,0-1 0,0 0 0,-1 0 1,1 0-1,1 0 0,-1 0 0,0 0 0,0 0 1,0-1-1,3 2 0,-1 0 31,1-1 1,-1 0 0,1-1-1,-1 1 1,1 0 0,0-1-1,-1 0 1,1 0-1,6-1 1,2-1 69,-1 0 0,0 0-1,1-1 1,-1-1 0,17-8 0,-6-1-70,-1 0 0,0-1-1,-1-2 1,0 0 0,-1-1 0,-1 0 0,-1-2-1,-1 0 1,0-1 0,-2-1 0,0 0 0,17-36-1,-42 124-362,6-46 421,2 1 0,0-1 0,1 1 0,1 0 0,3 42 0,-1-61-94,-1 0-1,1 0 0,0-1 0,0 1 0,0 0 1,0-1-1,0 1 0,0 0 0,1-1 0,-1 0 1,1 1-1,0-1 0,-1 0 0,1 0 0,0 0 0,1 0 1,-1 0-1,0 0 0,0 0 0,1-1 0,-1 0 1,1 1-1,-1-1 0,1 0 0,0 0 0,0 0 1,-1 0-1,1-1 0,0 1 0,0-1 0,0 0 1,0 0-1,-1 0 0,7 0 0,-2-1 15,-1 0 0,1 0 1,0 0-1,-1-1 0,1 0 0,-1 0 0,0-1 0,0 0 0,0 0 1,0 0-1,0 0 0,0-1 0,9-9 0,-10 7-32,1 0 0,-1-1 0,0 0 0,0 0 0,-1 0 0,0-1 0,0 0 0,-1 1 0,0-1 0,3-14 0,-2 3 0,-2-1 0,0 0 0,-1-26 0,0 45-163,-1 0 0,0 0-1,0-1 1,0 1 0,0 0 0,0 0-1,0 0 1,0 0 0,0 0 0,0 0 0,-1 0-1,1 0 1,0 0 0,-1 0 0,1 0-1,-1 0 1,1 0 0,-1 0 0,1 0 0,-1 0-1,0 1 1,1-1 0,-1 0 0,0 0-1,0 1 1,0-1 0,1 0 0,-1 1 0,-1-1-1,1 1-119,0 0 0,0 0 0,0 1-1,0-1 1,0 1 0,0-1-1,0 1 1,0-1 0,0 1 0,0 0-1,1-1 1,-1 1 0,0 0 0,0 0-1,1-1 1,-1 1 0,0 0 0,1 0-1,-1 0 1,1 0 0,-1 0-1,1 0 1,0 0 0,-1 0 0,1 0-1,0 0 1,-1 2 0,-5 20-6588</inkml:trace>
</inkml:ink>
</file>

<file path=ppt/ink/ink7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2.859"/>
    </inkml:context>
    <inkml:brush xml:id="br0">
      <inkml:brushProperty name="width" value="0.025" units="cm"/>
      <inkml:brushProperty name="height" value="0.025" units="cm"/>
    </inkml:brush>
  </inkml:definitions>
  <inkml:trace contextRef="#ctx0" brushRef="#br0">0 313 16912,'0'0'11584,"11"-4"-10842,-10 3-731,3-1 19,1 0 0,-1 1-1,1-1 1,0 1 0,0 0 0,0 0 0,0 1 0,0-1-1,0 1 1,0 0 0,0 0 0,0 1 0,-1 0 0,1 0-1,0 0 1,8 3 0,-5-1 14,-1-1 6,-1 1 0,0-1 0,1 1 0,-1 0 0,0 1 1,0-1-1,-1 1 0,1 0 0,-1 1 0,0-1 0,0 1 0,-1 0 0,1 0 0,3 7 1,-7-12-59,-1 1 0,1-1 0,-1 0 0,1 0 0,-1 1 0,1-1 0,-1 0 0,1 0 0,-1 1 0,1-1 0,-1 0 0,1 0 0,-1 0 0,1 0 0,-1 0 0,1 0 0,-1 0 0,1 0 0,-1 0 0,1 0 0,-1 0 0,1 0 0,-1-1 0,1 1 0,-1 0 0,1 0 0,-1 0 0,1-1 0,-1 1 0,1 0 0,-1-1 0,1 1 0,-1 0 0,0-1 0,1 1 0,-1 0 0,0-1 0,1 1 0,-1-1 0,0 1 0,1-1 0,20-23-433,-17 19 257,109-113-6666,-67 73-2820,76-97 0,-114 128 9276,-5-2 9719,-8 12-226,-10 18-6315,8-4-2325,0 1 0,0 0 1,1 1-1,0 0 0,1 0 0,0 0 0,1 0 1,1 1-1,0-1 0,0 1 0,1 0 0,0 14 1,2-16-550,0-1 1,0 0 0,1 0 0,0 1 0,1-1 0,0 0-1,0 0 1,1 0 0,1-1 0,0 1 0,0-1 0,1 0-1,0 0 1,0 0 0,12 14 0,-48-56-7132,-4-2 4495,-12-9 3660,-28-15 4641,76 59-5513,-1 0 0,0 0 1,0 0-1,0 0 0,0 0 1,0 0-1,1 0 0,-1 0 0,0 0 1,0 0-1,0 0 0,0 0 1,0 0-1,1 0 0,-1 0 0,0 0 1,0 0-1,0 0 0,0 0 0,0 0 1,0 0-1,1-1 0,-1 1 1,0 0-1,0 0 0,0 0 0,0 0 1,0 0-1,0 0 0,0 0 0,0 0 1,0-1-1,1 1 0,-1 0 1,0 0-1,0 0 0,0 0 0,0 0 1,0-1-1,0 1 0,0 0 0,0 0 1,0 0-1,0 0 0,0 0 1,0-1-1,0 1 0,0 0 0,0 0 1,0 0-1,0 0 0,0 0 0,0-1 1,-1 1-1,1 0 0,0 0 1,0 0-1,0 0 0,0 0 0,0 0 1,0-1-1,0 1 0,0 0 0,0 0 1,-1 0-1,1 0 0,0 0 1,0 0-1,0 0 0,22-3 762,31 4-1037,-37 1 126,83 6-1573,-34-6-8311,-51-2 3635</inkml:trace>
</inkml:ink>
</file>

<file path=ppt/ink/ink7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3.211"/>
    </inkml:context>
    <inkml:brush xml:id="br0">
      <inkml:brushProperty name="width" value="0.025" units="cm"/>
      <inkml:brushProperty name="height" value="0.025" units="cm"/>
    </inkml:brush>
  </inkml:definitions>
  <inkml:trace contextRef="#ctx0" brushRef="#br0">0 1 16496,'0'0'6278,"80"11"-10827,-34-1-2850</inkml:trace>
</inkml:ink>
</file>

<file path=ppt/ink/ink7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3.569"/>
    </inkml:context>
    <inkml:brush xml:id="br0">
      <inkml:brushProperty name="width" value="0.025" units="cm"/>
      <inkml:brushProperty name="height" value="0.025" units="cm"/>
    </inkml:brush>
  </inkml:definitions>
  <inkml:trace contextRef="#ctx0" brushRef="#br0">156 0 21845,'0'0'2797,"-9"1"-304,8-1-2476,-13 1 390,1 1-1,0 0 1,0 1 0,0 0-1,0 1 1,0 0 0,0 1 0,1 0-1,-17 11 1,30-16-447,-1 0-1,1-1 1,-1 1 0,0 0 0,1 0-1,-1 0 1,1 0 0,-1 0 0,0 0 0,1 0-1,-1 0 1,1 1 0,-1-1 0,0 0-1,1 0 1,-1 0 0,0 0 0,1 0-1,-1 1 1,0-1 0,1 0 0,-1 0 0,0 1-1,1-1 1,-1 0 0,0 0 0,0 1-1,1-1 1,-1 0 0,0 1 0,0-1-1,0 0 1,1 1 0,-1-1 0,0 0-1,0 1 1,0-1 0,0 1 0,0-1 0,0 0-1,0 1 1,0-1 0,0 0 0,0 1-1,0-1 1,0 1 0,0-1 0,0 0-1,0 1 1,0-1 0,0 1 0,0-1 0,-1 0-1,1 1 1,0-1 0,0 0 0,0 1-1,-1-1 1,1 0 0,0 0 0,0 1-1,-1-1 1,1 0 0,0 0 0,-1 1-1,1-1 1,0 0 0,-1 0 0,0 1 0,40 2-2720,-32-3 1962,11 1-621,48 4-2206,-62-4 3627,0-1 0,0 1-1,1 0 1,-1 1-1,0-1 1,0 1-1,0-1 1,0 1-1,-1 1 1,1-1-1,0 0 1,2 4-1,-5-5 196,0 0 0,-1-1-1,1 1 1,0 0 0,-1 0-1,1 0 1,-1 0 0,0 0-1,1 1 1,-1-1 0,0 0-1,1 0 1,-1 0 0,0 0-1,0 0 1,0 0 0,0 0-1,0 0 1,0 1 0,-1-1-1,1 0 1,0 0 0,0 0-1,-1 0 1,1 0 0,-1 0-1,1 0 1,-1 0 0,1 0-1,-1 0 1,0 0 0,1 0-1,-1-1 1,0 1 0,0 0-1,0 0 1,1-1 0,-1 1-1,0 0 1,-2 0-1,-42 26 1791,41-25-1862,-6 3-141,-14 6 464,7-8-2930,20-5-2712,3-6 2454,-1 2-66,16-11-7481</inkml:trace>
</inkml:ink>
</file>

<file path=ppt/ink/ink7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3.913"/>
    </inkml:context>
    <inkml:brush xml:id="br0">
      <inkml:brushProperty name="width" value="0.025" units="cm"/>
      <inkml:brushProperty name="height" value="0.025" units="cm"/>
    </inkml:brush>
  </inkml:definitions>
  <inkml:trace contextRef="#ctx0" brushRef="#br0">115 263 21044,'-9'5'2514,"-3"1"-1698,1 0 0,0 0 0,-20 17-1,28-20-611,-1 0-1,1 0 1,0 0-1,-1 1 0,2-1 1,-1 1-1,0 0 1,1 0-1,0 0 0,0 0 1,0 1-1,0-1 1,0 1-1,1-1 0,0 1 1,-1 7-1,2-10-185,1-1 0,-1 1 1,0-1-1,1 1 0,-1-1 0,1 1 0,-1-1 0,1 0 0,0 1 0,-1-1 0,1 0 0,0 1 0,0-1 0,0 0 0,0 0 0,0 0 1,0 0-1,1 0 0,-1 0 0,0 0 0,0 0 0,1 0 0,-1-1 0,0 1 0,1-1 0,-1 1 0,1-1 0,-1 1 0,1-1 0,-1 0 1,1 1-1,2-1 0,56 2 25,-58-2-31,10-1-87,0 0 0,-1-2 0,1 1 0,0-1 1,-1-1-1,1 0 0,-1-1 0,0 0 0,0-1 0,-1 0 1,0-1-1,0 0 0,0 0 0,-1-1 0,0 0 1,-1-1-1,1 0 0,11-17 0,-11 12 16,1 0-1,-1-1 1,-1 0-1,-1 0 1,0-1 0,-1 0-1,-1 0 1,0 0-1,-2-1 1,1 0-1,-2 1 1,1-31 0,-3 45 72,0-1 1,0 1 0,0-1 0,0 1 0,-1-1 0,1 1 0,-1-1 0,0 1 0,1-1-1,-1 1 1,0 0 0,0-1 0,-1 1 0,1 0 0,0 0 0,-1 0 0,1 0 0,-1 0 0,0 0-1,0 0 1,1 1 0,-1-1 0,0 1 0,0-1 0,-1 1 0,1 0 0,0 0 0,0 0 0,-1 0-1,1 0 1,-1 0 0,1 0 0,0 1 0,-1 0 0,1-1 0,-4 1 0,0 0 12,1 0 0,-1 1 0,0 0 1,1 0-1,-1 0 0,1 0 0,-1 1 1,1 0-1,-1 0 0,1 1 0,0-1 1,0 1-1,0 0 0,1 0 0,-6 5 1,2 0 86,0 1 1,0 0-1,1 0 1,1 1-1,-1-1 1,-8 22-1,13-28-56,0 1 0,1 0 1,0 0-1,0 0 0,0 0 0,1 0 0,-1 0 0,1 1 1,0-1-1,0 5 0,1-7-45,-1 0 1,0 0 0,1 0-1,0 0 1,0 0-1,0 0 1,-1 0-1,2 0 1,-1-1-1,0 1 1,0 0 0,1-1-1,-1 1 1,0 0-1,1-1 1,0 0-1,-1 1 1,1-1 0,0 0-1,3 2 1,10 3-218,1 0 0,-1-1 0,1-1 0,1 0 0,-1-1 0,18 1 0,-14-2-1720,0 1 0,-1 1 0,31 10 1,-27-1-2112,-10 0-1372</inkml:trace>
</inkml:ink>
</file>

<file path=ppt/ink/ink7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4.753"/>
    </inkml:context>
    <inkml:brush xml:id="br0">
      <inkml:brushProperty name="width" value="0.025" units="cm"/>
      <inkml:brushProperty name="height" value="0.025" units="cm"/>
    </inkml:brush>
  </inkml:definitions>
  <inkml:trace contextRef="#ctx0" brushRef="#br0">8 269 15855,'0'0'7148,"0"-9"-3854,1-25-1148,-2 21 50,-2 17-1871,-2 16-604,5-18 255,0 0 1,1 0-1,-1-1 0,0 1 1,1 0-1,-1 0 1,1 0-1,-1 0 0,1-1 1,0 1-1,0 0 0,0-1 1,0 1-1,0 0 0,0-1 1,1 1-1,-1-1 1,0 0-1,1 1 0,-1-1 1,1 0-1,-1 0 0,1 0 1,0 0-1,0 0 0,-1 0 1,1-1-1,0 1 0,0-1 1,0 1-1,0-1 1,-1 1-1,1-1 0,0 0 1,0 0-1,0 0 0,0 0 1,0 0-1,0-1 0,2 0 1,4 0-200,0 0 0,0 0 1,0-1-1,0 0 0,-1 0 1,1-1-1,-1 0 0,12-7 1,26-25-1295,-49 42 1667,0 0-1,1 1 1,0 0-1,0 0 1,1 0-1,-2 10 1,4-17-108,-1 1-1,1-1 1,-1 1 0,1-1 0,0 1 0,-1-1-1,1 1 1,0-1 0,0 1 0,0-1 0,0 1 0,0-1-1,1 1 1,-1-1 0,0 1 0,1-1 0,-1 1-1,1-1 1,0 0 0,-1 1 0,1-1 0,0 0 0,0 1-1,0-1 1,-1 0 0,1 0 0,1 0 0,-1 0-1,0 0 1,0 0 0,0 0 0,0 0 0,1 0 0,-1-1-1,1 1 1,-1 0 0,2 0 0,1-1 44,1 1 0,-1-1 0,0 0 0,1-1 0,-1 1 0,0-1 0,0 0 0,1 0-1,-1 0 1,0 0 0,0-1 0,7-3 0,4-3-39,-1-1-1,0-1 0,0 0 1,-1-1-1,-1 0 0,0-1 1,0 0-1,13-19 0,-10 11-148,-2 0-1,0-1 1,-2 0 0,0-1-1,9-28 1,-14 30-346,-8 22-92,-13 32 289,2-2 328,2 1-1,1 0 1,2 0-1,1 1 1,2 0-1,1 1 1,2-1-1,1 35 1,1-67-71,1 0-1,-1-1 1,0 1 0,1 0 0,-1 0 0,1-1-1,-1 1 1,1 0 0,0-1 0,0 1-1,0-1 1,0 1 0,0-1 0,0 1-1,0-1 1,0 0 0,1 0 0,-1 1-1,0-1 1,1 0 0,-1 0 0,1 0-1,-1 0 1,1-1 0,0 1 0,-1 0-1,1-1 1,0 1 0,-1-1 0,1 0 0,0 1-1,0-1 1,-1 0 0,1 0 0,0 0-1,0 0 1,2-1 0,2 1 28,-1-1 0,1 0 0,-1 0 0,1 0 0,-1-1 0,1 0 0,-1 0 0,0 0 0,1-1 0,7-5 0,0-3-62,0-1 0,-1-1 0,0 0 0,-1-1 1,0 0-1,-1-1 0,-1 0 0,0 0 0,-1-1 1,10-28-1,-9 18-25,-1-1 1,-1 0 0,-2 0-1,0-1 1,-2 0-1,0-28 1,-7 38 23,-6 21 38,-11 25 0,12-6 18,0 0 0,1 1 1,2 0-1,0 0 0,2 1 0,0-1 0,1 1 0,2 0 0,0 0 1,2-1-1,5 34 0,10-2 56,-15-52-162,0 0 0,1 0 0,-1-1 0,1 1 0,0 0 0,0-1 0,0 1 0,0-1 0,0 1 1,0-1-1,1 0 0,-1 0 0,1 0 0,-1 0 0,4 1 0,-6-3 20,0 0 0,1 0 0,-1 1 0,0-1 1,0 0-1,1 0 0,-1 0 0,0 0 0,0 0 0,0 0 0,1 0 0,-1 0 0,0 0 1,0 0-1,0 0 0,1-1 0,-1 1 0,0 0 0,0 0 0,0 0 0,1 0 0,-1 0 0,0 0 1,0 0-1,0 0 0,0-1 0,1 1 0,-1 0 0,0 0 0,0 0 0,0 0 0,0-1 1,0 1-1,0 0 0,0 0 0,1 0 0,-1 0 0,0-1 0,0 1 0,0 0 0,0 0 0,0 0 1,0-1-1,0 1 0,0 0 0,0-1 0,-1-16-1484,-8-15-23,2 20 1492,-1 0 0,-1 1 0,0 0 0,0 1 0,-1 0 0,-13-11 1,-6-6 1374,28 20 1022,12 3-1602,25 4-1389,-27 0 556,75 0-7143,-31 0-1660</inkml:trace>
</inkml:ink>
</file>

<file path=ppt/ink/ink7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5.096"/>
    </inkml:context>
    <inkml:brush xml:id="br0">
      <inkml:brushProperty name="width" value="0.025" units="cm"/>
      <inkml:brushProperty name="height" value="0.025" units="cm"/>
    </inkml:brush>
  </inkml:definitions>
  <inkml:trace contextRef="#ctx0" brushRef="#br0">154 1 18930,'-9'0'4297,"4"0"-3702,-9 0 687,0 0 0,0 1 0,-23 5 0,34-5-1160,0-1 0,0 1 0,0 0-1,0 0 1,0 0 0,0 0-1,0 1 1,0-1 0,1 1-1,-1 0 1,0-1 0,1 1 0,0 0-1,-1 1 1,1-1 0,0 0-1,0 1 1,0-1 0,0 1-1,1 0 1,-1-1 0,1 1 0,-1 0-1,-1 6 1,3-8-154,0 1 0,1-1 1,-1 0-1,0 1 0,1-1 0,-1 1 0,0-1 1,1 0-1,0 0 0,-1 1 0,1-1 1,0 0-1,-1 0 0,1 1 0,0-1 0,0 0 1,0 0-1,0 0 0,0 0 0,0-1 1,0 1-1,1 0 0,-1 0 0,0-1 0,0 1 1,1 0-1,-1-1 0,0 1 0,1-1 0,-1 0 1,1 1-1,-1-1 0,3 0 0,54 8-2414,-52-8 2103,21 2-1023,-15-2 483,0 0-1,0 1 1,0 1 0,14 3 0,-26-5 928,1 0 0,-1 0 0,1 0 0,0 0-1,-1 0 1,1 0 0,-1 1 0,1-1 0,-1 0 0,1 0 0,-1 0-1,0 0 1,1 1 0,-1-1 0,1 0 0,-1 1 0,1-1 0,-1 0-1,0 1 1,1-1 0,-1 0 0,0 1 0,1-1 0,-1 1 0,0-1-1,1 1 1,-1-1 0,0 0 0,0 1 0,0-1 0,1 1 0,-1-1 0,0 1-1,0 0 1,0-1 0,0 1 0,0-1 0,0 1 0,0-1 0,0 1-1,0-1 1,0 1 0,0-1 0,-1 1 0,1-1 0,0 1 0,0-1-1,0 1 1,-1-1 0,1 1 0,0-1 0,-1 0 0,1 1 0,0-1-1,-1 1 1,1-1 0,0 0 0,-1 1 0,1-1 0,-1 0 0,1 0-1,0 1 1,-1-1 0,1 0 0,-1 0 0,0 1 0,-34 17 2784,-45 4-1095,26-17-4888,37-5-3455</inkml:trace>
</inkml:ink>
</file>

<file path=ppt/ink/ink7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5.820"/>
    </inkml:context>
    <inkml:brush xml:id="br0">
      <inkml:brushProperty name="width" value="0.025" units="cm"/>
      <inkml:brushProperty name="height" value="0.025" units="cm"/>
    </inkml:brush>
  </inkml:definitions>
  <inkml:trace contextRef="#ctx0" brushRef="#br0">122 18 6086,'0'0'18930,"-8"-1"-17254,5 1-1614,0 0-1,1 0 1,-1 0 0,0 0-1,1 0 1,-1 0 0,0 1 0,1 0-1,-1-1 1,1 1 0,-1 0-1,1 0 1,-1 0 0,1 1 0,-1-1-1,-3 4 1,1-1 48,1 1 1,-1 0-1,1 1 1,0-1-1,0 1 1,1-1-1,-5 10 0,3-4 103,0 1-1,1 0 1,0-1-1,-4 23 1,8-32-189,-1 0 0,0 0 0,1 1 0,0-1 1,-1 0-1,1 1 0,0-1 0,0 0 0,0 1 1,1-1-1,-1 1 0,0-1 0,1 0 0,0 0 1,-1 1-1,1-1 0,0 0 0,0 0 0,0 0 1,1 0-1,-1 0 0,0 0 0,1 0 0,-1 0 0,1-1 1,0 1-1,-1 0 0,1-1 0,0 0 0,0 1 1,3 1-1,5-1 22,0 0 0,0-1 0,0 0 0,0 0 0,0-1 0,0 0 0,0-1 0,0 0 1,0-1-1,-1 0 0,1-1 0,0 1 0,-1-2 0,0 0 0,0 0 0,16-10 0,-18 11-21,0-2-1,0 1 1,-1-1 0,0 0-1,0 0 1,0 0-1,0-1 1,-1 0-1,0 0 1,0-1-1,-1 1 1,0-1 0,0 0-1,0 0 1,-1-1-1,0 1 1,-1-1-1,1 1 1,-2-1 0,1 0-1,0-11 1,-2 19-32,0-1 0,0 1 0,0 0-1,0 0 1,-1 0 0,1 0 0,0 0 0,0 0 0,0 0 0,-1-1 0,1 1 0,0 0 0,0 0 0,0 0 0,-1 0 0,1 0-1,0 0 1,0 0 0,-1 0 0,1 0 0,0 0 0,0 0 0,0 0 0,-1 0 0,1 1 0,0-1 0,0 0 0,0 0 0,-1 0-1,1 0 1,0 0 0,0 0 0,0 0 0,-1 1 0,1-1 0,0 0 0,0 0 0,0 0 0,0 0 0,0 1 0,0-1 0,-1 0-1,-2 6-10,0 0-1,1 0 0,-1 0 0,1 0 0,0 0 0,1 0 1,-1 0-1,1 1 0,0 7 0,0 62-17,1-73 34,1 0 0,0 0 0,-1 1 0,1-1 0,1 0 1,-1 0-1,0 0 0,1 0 0,-1 0 0,1-1 0,0 1 0,0 0 0,0-1 0,1 1 0,-1-1 0,0 0 0,1 1 0,-1-1 0,1-1 0,0 1 0,0 0 0,0-1 0,0 1 0,0-1 0,0 0 1,0 0-1,0 0 0,1 0 0,3 0 0,-1 0 26,0 0 0,0 0 1,0-1-1,0 0 0,0 0 1,0 0-1,0-1 0,1 0 1,-1 0-1,-1 0 1,1-1-1,0 0 0,0 0 1,-1-1-1,8-3 0,-7 1 22,1-1-1,-1 1 0,0-1 1,0-1-1,-1 1 0,0-1 1,0 0-1,-1 0 1,1-1-1,-2 1 0,1-1 1,-1 0-1,0 0 0,-1 0 1,1-1-1,-2 1 1,1 0-1,-1-1 0,-1 1 1,1-1-1,-1 1 1,-1-1-1,0 1 0,0-1 1,-2-8-1,2 14-98,0 0-1,0 0 1,-1 0-1,1 0 1,-1 0 0,1 1-1,-1-1 1,-4-4 0,6 6 13,-1 0 1,0 0-1,0 0 1,0 0-1,0 1 1,0-1 0,0 0-1,0 0 1,0 1-1,0-1 1,0 1-1,0-1 1,0 1 0,0-1-1,0 1 1,-1 0-1,1 0 1,0-1 0,0 1-1,-1 0 1,1 0-1,0 0 1,0 0-1,0 0 1,-2 1 0,2 0-106,0-1 1,0 1-1,0 0 1,0 0 0,1 0-1,-1-1 1,0 1 0,1 0-1,-1 0 1,1 0-1,-1 0 1,1 0 0,-1 0-1,1 0 1,0 0 0,-1 1-1,1-1 1,0 0-1,0 0 1,0 0 0,0 0-1,0 0 1,0 0 0,0 1-1,0-1 1,0 0-1,1 0 1,-1 0 0,0 0-1,2 2 1,12 33-3922,-10-32 3026,-1 0 1,1 0-1,0 0 0,1-1 0,-1 1 0,1-1 1,-1 0-1,9 4 0,19 7-6172</inkml:trace>
</inkml:ink>
</file>

<file path=ppt/ink/ink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6.361"/>
    </inkml:context>
    <inkml:brush xml:id="br0">
      <inkml:brushProperty name="width" value="0.025" units="cm"/>
      <inkml:brushProperty name="height" value="0.025" units="cm"/>
    </inkml:brush>
  </inkml:definitions>
  <inkml:trace contextRef="#ctx0" brushRef="#br0">163 19 21588,'0'0'7939,"-9"-4"-6888,6 2-1019,0 0-1,-1 0 0,1 1 0,-1-1 1,1 1-1,-1 0 0,0 0 1,0 0-1,0 1 0,1-1 1,-1 1-1,0 0 0,0 0 0,0 0 1,0 1-1,1-1 0,-1 1 1,0 0-1,0 0 0,1 0 0,-1 1 1,1-1-1,-1 1 0,1 0 1,-1 0-1,1 0 0,0 0 0,-5 5 1,4-3-71,-2 1 51,-1 1-1,1 0 1,1 0-1,-9 11 1,14-16-30,0-1-1,-1 1 1,1-1 0,0 1 0,-1 0 0,1-1-1,0 1 1,0-1 0,-1 1 0,1 0 0,0-1-1,0 1 1,0 0 0,0-1 0,0 1-1,0 0 1,0 0 0,0-1 0,0 1 0,0 0-1,1-1 1,-1 1 0,0-1 0,0 1 0,1 1-1,0-1-67,1-1 0,-1 1 0,0 0 0,0 0 0,1 0 0,-1-1 0,1 1 0,-1-1 0,1 1 0,-1-1 0,1 0 0,-1 0 0,1 1 0,-1-1 0,1 0 0,2-1 0,71-1-4924,10 0-150,-31 7 6389,-53-5-1121,-1 0 1,1 0 0,-1 0-1,1 0 1,-1 0 0,0 1-1,1-1 1,-1 0 0,1 0-1,-1 0 1,1 1 0,-1-1-1,0 0 1,1 0 0,-1 1 0,0-1-1,1 0 1,-1 1 0,0-1-1,1 0 1,-1 1 0,0-1-1,0 0 1,1 1 0,-1-1-1,0 1 1,0-1 0,0 1 0,0-1-1,1 1 1,-1-1 0,0 0-1,0 2 1,-6 17 2165,-17 11-17,14-22-1601,0 0 0,0 0 0,-1-1 0,0-1 0,-13 7 0,17-11-877,1 0 1,0 0-1,-1 0 1,0 0 0,1-1-1,-1 0 1,-10 0 0,27-10-13334,6-2 3224</inkml:trace>
</inkml:ink>
</file>

<file path=ppt/ink/ink7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6.172"/>
    </inkml:context>
    <inkml:brush xml:id="br0">
      <inkml:brushProperty name="width" value="0.025" units="cm"/>
      <inkml:brushProperty name="height" value="0.025" units="cm"/>
    </inkml:brush>
  </inkml:definitions>
  <inkml:trace contextRef="#ctx0" brushRef="#br0">104 57 13741,'0'0'7639,"2"-9"-4916,5-27-913,-7 35-1762,0 1 0,0-1 0,0 1 0,0-1 0,0 1 0,-1-1 0,1 1 0,0-1 0,0 1 0,-1-1 0,1 1 0,0 0 0,-1-1 0,1 1 0,0-1 0,-1 1 0,1 0 0,-1-1 0,1 1 0,-1 0 0,1-1 0,0 1 0,-1 0 1,1 0-1,-1 0 0,1-1 0,-1 1 0,0 0 0,1 0 0,-1 0 0,1 0 0,-1 0 0,1 0 0,-1 0 0,1 0 0,-1 0 0,1 0 0,-1 0 0,1 0 0,-1 1 0,1-1 0,-1 0 0,1 0 0,-1 0 0,1 1 0,-1-1 0,1 0 1,-1 1-1,1-1 0,0 0 0,-1 1 0,0 0 0,-25 13 278,19-7-95,0 0 1,1 0 0,-1 0 0,1 1-1,-7 13 1,10-17-121,1 0-1,0 1 0,0-1 1,0 1-1,0-1 1,1 1-1,0 0 0,0-1 1,0 1-1,0 0 1,1 0-1,0 0 0,0 5 1,1-9-101,-1 1 0,0-1-1,1 0 1,-1 0 0,0 0 0,1 0 0,0 0 0,-1 0 0,1 0 0,-1-1 0,1 1 0,0 0-1,0 0 1,0 0 0,-1-1 0,1 1 0,0 0 0,0-1 0,0 1 0,0 0 0,0-1 0,0 0 0,2 1-1,35 4 183,-29-6-150,1 0 1,0-1-1,0 0 0,-1 0 1,14-5-1,-11 0-48,0 1-1,1-2 1,-2 0-1,17-13 1,-23 17-11,-1 0 1,0 0 0,0-1-1,0 1 1,0-1-1,-1 0 1,1 0 0,-1 0-1,0 0 1,-1 0 0,1-1-1,-1 1 1,2-9-1,-15 54-1184,7-30 937,1 0 1,1 0 0,-1 0 0,2 0-1,-2 12 1,3-20 217,0 0 0,1 1-1,-1-1 1,0 0 0,1 0 0,-1 0 0,1 1-1,-1-1 1,1 0 0,0 0 0,0 0 0,0 0-1,0 0 1,1-1 0,-1 1 0,0 0 0,1 0-1,-1-1 1,1 1 0,0-1 0,-1 1 0,1-1-1,0 0 1,0 0 0,0 0 0,0 0 0,0 0-1,4 1 1,4 1-1150,1-1 1,0 0-1,-1-1 0,1 0 0,0-1 0,0 0 1,0-1-1,13-2 0,19-9-7511</inkml:trace>
</inkml:ink>
</file>

<file path=ppt/ink/ink7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6.529"/>
    </inkml:context>
    <inkml:brush xml:id="br0">
      <inkml:brushProperty name="width" value="0.025" units="cm"/>
      <inkml:brushProperty name="height" value="0.025" units="cm"/>
    </inkml:brush>
  </inkml:definitions>
  <inkml:trace contextRef="#ctx0" brushRef="#br0">165 166 10922,'0'0'7052,"-11"0"-3688,5 0-3159,-1 0 0,1 1 0,-1 0-1,1 0 1,0 1 0,0 0 0,-1 0 0,1 0 0,0 1 0,1 0 0,-1 0 0,0 0 0,1 1 0,0 0 0,0 0 0,0 0 0,0 1 0,1-1 0,-1 1 0,1 0 0,1 0 0,-1 1 0,1-1 0,-4 7 0,5-7 45,-1 1 0,0-1 1,1 1-1,0-1 0,1 1 0,-1 0 0,1-1 0,0 1 0,0 0 0,1 0 0,0 9 0,0-13-225,0 0-1,1 1 1,-1-1 0,1 0-1,0 0 1,0 1-1,0-1 1,0 0 0,0 0-1,0 0 1,0 0-1,1 0 1,-1 0 0,1 0-1,-1-1 1,1 1-1,0 0 1,0-1 0,0 0-1,0 1 1,0-1-1,0 0 1,0 0 0,0 0-1,0 0 1,0 0-1,1-1 1,-1 1 0,0 0-1,4-1 1,6 2-33,0-1-1,0-1 1,1 0 0,-1 0 0,0-1 0,0-1-1,0 0 1,0-1 0,0 0 0,0-1-1,-1 0 1,1 0 0,-1-2 0,0 1-1,-1-1 1,1-1 0,-1 0 0,16-15-1,-16 13-18,0-1-1,-1 0 0,0-1 0,-1 0 0,0 0 0,0-1 0,-1 0 1,-1 0-1,0-1 0,-1 0 0,0 0 0,-1 0 0,-1 0 1,0-1-1,0 1 0,0-22 0,-3 32 25,0 0 1,1 0-1,-1 0 1,0 0-1,-1 0 0,1 0 1,-1 0-1,1 0 0,-1 0 1,0 0-1,0 1 1,0-1-1,0 0 0,-1 0 1,1 1-1,-1-1 1,1 1-1,-1-1 0,0 1 1,0 0-1,0 0 0,-1 0 1,1 0-1,0 0 1,-1 0-1,1 0 0,-1 1 1,1-1-1,-1 1 0,0 0 1,0 0-1,0 0 1,0 0-1,0 0 0,1 1 1,-1 0-1,0-1 1,0 1-1,0 0 0,-1 0 1,1 0-1,0 1 0,1-1 1,-1 1-1,0 0 1,0 0-1,0 0 0,0 0 1,0 0-1,-4 3 1,0 0 11,-1 1 1,1-1-1,1 1 1,-1 1-1,1-1 1,0 1 0,0 0-1,0 1 1,1-1-1,-9 15 1,11-16 40,0 0 0,-1 1-1,2-1 1,-1 1 0,1 0 0,0 0 0,0 0-1,0 0 1,1 0 0,0 0 0,0 0 0,1 0-1,0 1 1,0-1 0,1 9 0,0-12-42,0 0-1,1 0 1,-1-1 0,1 1 0,0-1 0,-1 1 0,1-1-1,0 0 1,0 0 0,1 0 0,-1 0 0,0 0-1,1 0 1,-1-1 0,1 1 0,-1-1 0,1 0 0,0 1-1,0-1 1,4 1 0,63 13-521,-65-14 392,57 5-2118,-41-5 475,0 2 1,0 0 0,0 1-1,36 12 1,-56-16 1708,0 0-1,1 1 1,-1-1-1,0 1 1,0 0-1,0-1 1,0 1-1,0 0 1,0 0-1,0 0 1,0 0-1,0 0 1,0 0-1,0 0 1,-1 0-1,1 0 1,0 0-1,-1 0 1,1 0-1,-1 0 1,1 1-1,-1-1 1,0 0 0,1 0-1,-1 1 1,0-1-1,0 3 1,2 5 156,-2-8-242,1-1 0,-1 1-1,1-1 1,0 1 0,-1-1 0,1 1-1,-1-1 1,1 0 0,0 1 0,-1-1-1,1 0 1,0 1 0,-1-1 0,1 0-1,0 0 1,0 0 0,-1 0-1,1 0 1,0 1 0,0-1 0,-1 0-1,1-1 1,0 1 0,0 0 0,-1 0-1,1 0 1,1-1 0,2 1-1338,13-1-4196</inkml:trace>
</inkml:ink>
</file>

<file path=ppt/ink/ink7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6.872"/>
    </inkml:context>
    <inkml:brush xml:id="br0">
      <inkml:brushProperty name="width" value="0.025" units="cm"/>
      <inkml:brushProperty name="height" value="0.025" units="cm"/>
    </inkml:brush>
  </inkml:definitions>
  <inkml:trace contextRef="#ctx0" brushRef="#br0">115 0 9353,'0'0'14760,"-11"3"-13500,4-1-933,0 1-1,-1-1 0,1 1 1,0 1-1,1 0 0,-1 0 1,1 0-1,-9 7 1,12-8-300,0 0 1,0 0-1,0 0 1,1 0-1,-1 1 1,1-1-1,-1 1 1,1 0-1,0 0 1,-2 7-1,3-7-401,0-1-1,1 1 0,-1 0 0,1-1 1,0 1-1,0-1 0,0 1 1,0 0-1,2 4 0,7 11-3684,-8-17 4116,0-1-1,0 1 1,0 0-1,0 0 1,-1-1 0,1 1-1,0 0 1,-1 0-1,1 0 1,-1 0-1,1 0 1,-1 0 0,0 2-1,3 16 1453,5-9-3640,-6-10 1790,0-1 1,-1 1-1,1-1 1,0 0-1,0 0 0,-1 0 1,1 0-1,0 0 1,-1 0-1,1-1 1,0 1-1,-1 0 1,1-1-1,0 1 1,-1-1-1,1 0 0,-1 0 1,1 1-1,-1-1 1,1 0-1,1-2 1,21-16-6258</inkml:trace>
</inkml:ink>
</file>

<file path=ppt/ink/ink7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7.246"/>
    </inkml:context>
    <inkml:brush xml:id="br0">
      <inkml:brushProperty name="width" value="0.025" units="cm"/>
      <inkml:brushProperty name="height" value="0.025" units="cm"/>
    </inkml:brush>
  </inkml:definitions>
  <inkml:trace contextRef="#ctx0" brushRef="#br0">63 76 4292,'1'-10'8029,"1"-35"-3289,-6 25-987,-6 20-1376,-8 24-1118,11-6-943,1 0 1,1 0-1,1 0 1,0 1-1,-1 25 1,3 97 1811,2-115-2045,1-19-100,-1 1 0,1-1 0,1 0 0,-1 0 0,1 0 0,0 0 0,1 0 0,3 7 0,-5-12 10,0-1-1,-1 0 1,1 0 0,0 0-1,0 0 1,-1 0 0,1 0 0,0 0-1,0 0 1,0 0 0,0-1 0,0 1-1,0 0 1,0 0 0,1-1-1,-1 1 1,0-1 0,0 1 0,1-1-1,1 1 1,-2-1-1,1-1 0,0 1 0,0-1 0,-1 1 0,1-1 0,-1 1 0,1-1 0,0 0 0,-1 0 0,1 0 0,-1 0 0,0 0 0,1 0 0,-1 0-1,0-1 1,0 1 0,0 0 0,1-1 0,-2 1 0,2-2 0,3-4-66,-1 0-1,0 0 0,0 0 0,-1-1 1,0 1-1,0-1 0,0 1 0,-1-1 1,-1 0-1,1 0 0,-1 0 0,0-13 1,1 24 120,0 0-1,0 0 1,0 1 0,1-1 0,0-1 0,-1 1 0,1 0 0,0-1 0,1 1 0,-1-1 0,0 0 0,1 0-1,-1 0 1,8 2 0,4 1 15,0 0 0,0-1 0,0-1 0,1-1 0,-1 0 0,1-1 0,0 0 0,24-3 0,3-2-61,78-20 1,-120 24 68,1-1-1,0 0 1,0 0-1,0 1 1,-1-1 0,1 1-1,0 0 1,0-1-1,0 1 1,0 0-1,0 0 1,0 0-1,0 1 1,0-1 0,0 0-1,0 1 1,-1-1-1,1 1 1,0 0-1,0-1 1,0 1-1,-1 0 1,1 0 0,0 0-1,-1 0 1,1 1-1,-1-1 1,0 0-1,1 1 1,-1-1-1,0 0 1,0 1 0,1 0-1,-1-1 1,-1 1-1,1 0 1,1 3-1,2-1 27,-1 0 0,1-1-1,0 1 1,0-1 0,0 0-1,1 0 1,-1 0 0,1-1-1,-1 1 1,1-1 0,0 0-1,0 0 1,0-1 0,0 0-1,0 0 1,0 0 0,6 0-1,14 2-1134,-1-2-1,30-3 0,-54 2 1029,40-5-6571,1-11-6239</inkml:trace>
</inkml:ink>
</file>

<file path=ppt/ink/ink7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7.917"/>
    </inkml:context>
    <inkml:brush xml:id="br0">
      <inkml:brushProperty name="width" value="0.025" units="cm"/>
      <inkml:brushProperty name="height" value="0.025" units="cm"/>
    </inkml:brush>
  </inkml:definitions>
  <inkml:trace contextRef="#ctx0" brushRef="#br0">1 70 12492,'0'0'9187,"10"-6"-6656,3 0-2140,0-1 1,1 2 0,0 0 0,0 0 0,0 1 0,0 1-1,0 1 1,1 0 0,15 0 0,-28 1-345,1 1 1,-1 0-1,1 0 0,-1 0 0,1 0 1,-1 0-1,1 1 0,-1-1 1,1 1-1,-1 0 0,0 0 1,1-1-1,-1 2 0,0-1 1,1 0-1,-1 0 0,0 1 0,2 1 1,-2 0 21,-1 1 1,1-1 0,-1 0-1,0 0 1,0 1 0,0-1-1,0 1 1,-1-1 0,1 1-1,-1-1 1,0 1 0,-1 6-1,1 4 171,0-6-174,-1 0-1,1 0 0,1 0 0,0 0 1,0-1-1,0 1 0,4 10 0,-3-16-50,-1 1-1,1-1 0,-1 0 1,1 1-1,0-1 1,0 0-1,0 0 0,0 0 1,0 0-1,1-1 0,-1 1 1,1-1-1,-1 1 0,1-1 1,-1 0-1,1 0 0,0 0 1,-1 0-1,1 0 1,0 0-1,0-1 0,0 0 1,0 1-1,3-1 0,8 1 98,-1-1 1,1 0-1,-1-1 0,0 0 0,1-1 0,-1-1 0,0 0 0,0-1 0,24-10 0,-32 12-94,1-1-1,-1 0 1,0 0-1,0 0 1,0-1-1,-1 0 1,1 0-1,-1 0 1,0 0-1,0 0 1,0-1-1,-1 0 1,0 0 0,0 0-1,0 0 1,0 0-1,-1-1 1,0 1-1,0-1 1,0 0-1,-1 0 1,0 1-1,0-1 1,0-12-1,-1 16-86,0-1-1,0 0 0,-1 1 0,1-1 1,-1 1-1,1-1 0,-1 1 1,0-1-1,0 1 0,0 0 1,-1-1-1,1 1 0,0 0 0,-1 0 1,0 0-1,1 0 0,-4-3 1,3 3-258,0 1 0,0 0 1,1 0-1,-1 0 0,0 0 0,0 0 1,0 0-1,0 0 0,0 1 1,0-1-1,0 1 0,0 0 0,0-1 1,-3 1-1,5 0 160,-1 0-1,1 1 1,0-1-1,-1 0 1,1 0-1,0 0 1,0 1-1,-1-1 1,1 0-1,0 0 1,0 1-1,-1-1 1,1 0-1,0 0 1,0 1-1,0-1 1,-1 0-1,1 1 1,0-1-1,0 0 1,0 1-1,0-1 1,0 0-1,0 1 1,0-1-1,0 1 1,0-1-1,0 0 1,0 1-1,0-1 1,0 0-1,0 1 1,0-1-1,0 0 1,0 1-1,0-1 1,0 0-1,1 1 1,-1-1-1,0 0 1,0 1-1,0-1 1,1 1-1,8 16-3310,15 1-750,9-1-1388</inkml:trace>
</inkml:ink>
</file>

<file path=ppt/ink/ink7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8.262"/>
    </inkml:context>
    <inkml:brush xml:id="br0">
      <inkml:brushProperty name="width" value="0.025" units="cm"/>
      <inkml:brushProperty name="height" value="0.025" units="cm"/>
    </inkml:brush>
  </inkml:definitions>
  <inkml:trace contextRef="#ctx0" brushRef="#br0">1 56 5541,'12'-1'433,"39"-5"3101,-50 6-3117,1-1 0,0 1 0,0 0 0,-1 0 0,1-1 0,0 1 0,-1-1 0,1 0 0,0 1 0,-1-1 0,1 0 0,-1 0 0,1 0 0,-1 0 0,1 0 0,-1 0 0,0-1 0,0 1 0,1 0 0,-1-1 0,0 1 0,0-1 0,0 1 0,-1-1 0,1 1 0,0-1 0,-1 0 0,1 1 0,-1-1 0,1 0 0,-1 0 0,0 1 0,1-1 0,-1-3 0,-1 4-301,1 1 0,0-1 1,-1 1-1,1-1 0,-1 1 1,1 0-1,0-1 0,-1 1 1,1 0-1,-1 0 0,1-1 1,-1 1-1,1 0 0,-1 0 1,0-1-1,1 1 0,-1 0 1,1 0-1,-1 0 0,1 0 1,-1 0-1,1 0 0,-1 0 1,0 0-1,1 0 0,-1 0 1,1 0-1,-1 1 0,1-1 0,-1 0 1,1 0-1,-1 0 0,1 1 1,-1-1-1,1 0 0,-1 1 1,1-1-1,-1 0 0,1 1 1,-24 12 248,23-12-322,-1 0-1,1 0 1,-1 1-1,1-1 1,-1 1 0,1-1-1,0 1 1,0 0 0,0 0-1,0-1 1,0 1 0,0 0-1,0 0 1,1 0 0,-1 0-1,1 0 1,-1 0-1,1 0 1,0 0 0,0 0-1,0 0 1,0 0 0,0 0-1,0 0 1,0 0 0,1 0-1,-1 0 1,1 0 0,1 3-1,0-2-1,0-1 0,0 0 0,1 0 0,-1 0-1,1 0 1,0 0 0,-1-1 0,1 1 0,0-1 0,0 1-1,0-1 1,0 0 0,0 0 0,0 0 0,0-1 0,0 1-1,0-1 1,6 0 0,47 1 54,0-2 0,69-11 0,-17 1-1197,-103 11 1083,-2-1 6,0 1 1,0-1-1,-1 1 1,1 0-1,0 0 1,-1 0-1,1 1 1,0-1-1,0 1 1,3 0-1,-5 1 28,0-1 0,0 0-1,0 0 1,0 0-1,-1 1 1,1-1 0,0 0-1,-1 1 1,1-1-1,-1 1 1,1-1 0,-1 0-1,0 1 1,0-1-1,0 1 1,0-1-1,0 1 1,0-1 0,0 1-1,0 1 1,-1-2-50,1 1 0,0-1 1,0 0-1,0 1 0,1-1 1,-1 0-1,0 1 0,0-1 0,1 0 1,-1 0-1,1 1 0,-1-1 0,1 0 1,-1 0-1,1 0 0,0 0 1,-1 0-1,1 0 0,0 0 0,2 2 1,-1-2-442,0 0 0,0 0 0,0 0 1,1-1-1,-1 1 0,0-1 0,0 1 1,1-1-1,-1 0 0,0 0 1,4 0-1,21 0-7964</inkml:trace>
</inkml:ink>
</file>

<file path=ppt/ink/ink7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8.609"/>
    </inkml:context>
    <inkml:brush xml:id="br0">
      <inkml:brushProperty name="width" value="0.025" units="cm"/>
      <inkml:brushProperty name="height" value="0.025" units="cm"/>
    </inkml:brush>
  </inkml:definitions>
  <inkml:trace contextRef="#ctx0" brushRef="#br0">15 1 18193,'0'0'3524,"2"48"-1987,-2-16-1281,0 6-160,-3 1-64,0 0-64,1-2-1057,0-6-1633,-5-7-2916</inkml:trace>
</inkml:ink>
</file>

<file path=ppt/ink/ink7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28.941"/>
    </inkml:context>
    <inkml:brush xml:id="br0">
      <inkml:brushProperty name="width" value="0.025" units="cm"/>
      <inkml:brushProperty name="height" value="0.025" units="cm"/>
    </inkml:brush>
  </inkml:definitions>
  <inkml:trace contextRef="#ctx0" brushRef="#br0">9 101 15951,'-2'-9'1890,"0"2"-1578,1 3-10,0-1 1,0 1-1,0-1 0,1 1 1,-1-1-1,1 0 0,0 1 1,1-5-1,-1 7-247,1 0 1,-1 0-1,1 1 0,0-1 0,0 0 1,0 1-1,0-1 0,0 1 0,0-1 1,0 1-1,0-1 0,1 1 0,-1 0 1,1 0-1,-1-1 0,1 1 0,-1 0 1,1 0-1,-1 1 0,1-1 0,0 0 1,0 0-1,-1 1 0,1-1 0,0 1 1,0 0-1,3-1 0,22-2 178,1 0-1,0 2 1,0 1 0,-1 1-1,1 2 1,45 9-1,160 53 281,-232-64-513,10 2 13,16 5-21,-1 0 0,0 2 0,0 1 0,-1 1 0,0 1 0,25 18 0,-48-29 59,0-1-1,0 1 0,0-1 1,0 1-1,0-1 1,-1 1-1,1 0 1,-1 0-1,1 0 0,-1 0 1,0 0-1,0 0 1,0 1-1,0-1 0,0 0 1,0 0-1,-1 1 1,1-1-1,-1 0 0,1 1 1,-1-1-1,0 1 1,0-1-1,-1 4 1,0-2 147,0 0 0,-1 0 1,0-1-1,0 1 1,0-1-1,0 0 1,-1 1-1,1-1 1,-1 0-1,0-1 0,0 1 1,0 0-1,-5 3 1,-11 6 742,-1 0 1,-1-1-1,-40 15 1,59-25-963,-31 13 55,-1-2 1,-1-2 0,0 0-1,0-3 1,0-1 0,-1-1-1,-69-1 1,82-11-2136,15-6-2786,7-4-3601</inkml:trace>
</inkml:ink>
</file>

<file path=ppt/ink/ink7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34.509"/>
    </inkml:context>
    <inkml:brush xml:id="br0">
      <inkml:brushProperty name="width" value="0.025" units="cm"/>
      <inkml:brushProperty name="height" value="0.025" units="cm"/>
    </inkml:brush>
  </inkml:definitions>
  <inkml:trace contextRef="#ctx0" brushRef="#br0">8 111 7335,'-1'-3'799,"-1"0"0,1 1 0,0-1 0,1 0 1,-1 0-1,0 0 0,1 0 0,0 0 0,-1 0 0,1 0 0,1 0 0,-1 0 1,0 0-1,2-5 0,-1 5-436,0 0-1,0 0 1,1 1 0,-1-1 0,1 1 0,0-1-1,-1 1 1,1 0 0,0-1 0,0 1-1,1 0 1,3-3 0,0 2-132,0-1-1,1 1 1,-1 0-1,1 0 1,-1 1-1,1 0 1,0 0-1,0 0 1,0 1-1,0 0 1,10 0-1,-15 1-221,0 0 0,-1 1 1,1-1-1,0 0 0,-1 0 0,1 1 0,0-1 0,-1 1 1,1-1-1,-1 1 0,1 0 0,-1-1 0,1 1 0,-1 0 1,0 0-1,1 0 0,-1 0 0,0 0 0,0 1 1,0-1-1,0 0 0,0 1 0,0-1 0,1 3 0,0 1-4,0-1 0,0 1-1,-1 0 1,0-1 0,0 1-1,-1 0 1,1 0-1,-1 8 1,-1 8 72,-1 0 0,-9 40 0,10-58-99,-1 4 130,0 1-1,1-1 0,0 1 0,0 0 0,0-1 0,2 14 0,-1-20-52,1 1 1,-1 0 0,1-1 0,0 1-1,-1-1 1,1 1 0,0-1-1,0 1 1,0-1 0,0 1-1,0-1 1,1 0 0,-1 1-1,0-1 1,1 0 0,-1 0-1,0 0 1,1 0 0,-1 0-1,1-1 1,0 1 0,-1 0-1,1-1 1,0 1 0,-1-1 0,1 1-1,0-1 1,-1 0 0,1 0-1,0 0 1,0 0 0,-1 0-1,4 0 1,7-1 73,1 0-1,0 0 1,-1-1-1,1-1 1,-1 0 0,0 0-1,1-2 1,-2 1 0,17-9-1,-23 10-73,0 0-1,0 0 1,0 0-1,0 0 1,-1-1 0,0 0-1,1 0 1,-1 0-1,0 0 1,-1-1-1,1 1 1,-1-1-1,0 0 1,0 0 0,0 0-1,-1 0 1,0-1-1,0 1 1,0-1-1,-1 0 1,0 1 0,2-12-1,-4 14-36,1-1 0,-1 1 0,0 0 0,0 0 0,0 0 0,0 0 0,0 0 1,0 1-1,-1-1 0,0 0 0,1 0 0,-1 1 0,0-1 0,0 1 0,0 0 0,-1-1 0,1 1 0,-1 0 0,1 1 0,-1-1 0,1 0 0,-1 1 0,0-1 0,-4-1 1,-1 0-366,0 0 1,-1 0 0,1 0 0,-1 1 0,0 0 0,0 1 0,-13-1 0,21 3 188,1-1-1,0 0 0,0 1 1,0-1-1,0 0 1,-1 0-1,1 1 1,0-1-1,0 0 0,0 1 1,0-1-1,0 0 1,0 1-1,0-1 0,0 0 1,0 1-1,0-1 1,0 0-1,0 1 1,0-1-1,0 0 0,1 1 1,-1-1-1,0 0 1,0 0-1,0 1 1,0-1-1,0 0 0,1 1 1,-1-1-1,0 0 1,0 0-1,1 1 0,4 3-788,1-1-1,-1 0 1,1 0-1,0 0 1,0-1-1,0 0 0,0 0 1,0 0-1,1-1 1,-1 0-1,9 1 1,24 1-6260</inkml:trace>
</inkml:ink>
</file>

<file path=ppt/ink/ink7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34.934"/>
    </inkml:context>
    <inkml:brush xml:id="br0">
      <inkml:brushProperty name="width" value="0.025" units="cm"/>
      <inkml:brushProperty name="height" value="0.025" units="cm"/>
    </inkml:brush>
  </inkml:definitions>
  <inkml:trace contextRef="#ctx0" brushRef="#br0">122 1 19571,'0'0'5455,"-11"3"-3757,2 1-1377,0-1 1,1 1-1,0 0 1,0 1-1,0 0 1,-14 12-1,18-14-187,1 0 0,0 0 0,0 0 0,0 1-1,0-1 1,1 1 0,0 0 0,-1 0 0,1 0 0,0 0-1,1 0 1,-1 0 0,1 0 0,0 1 0,0-1 0,0 0-1,1 1 1,-1-1 0,1 1 0,0 5 0,1-9-125,0 0 0,0 0 1,0 0-1,0 0 0,-1 0 0,2 0 1,-1 0-1,0 0 0,0 0 0,0-1 1,0 1-1,0-1 0,1 1 0,-1 0 1,0-1-1,0 0 0,1 1 0,-1-1 1,0 0-1,1 0 0,-1 0 0,0 0 1,1 0-1,-1 0 0,0 0 0,1 0 1,-1 0-1,0-1 0,2 0 0,44-7 151,26-26-298,-63 28 81,0 0 1,1 0-1,0 2 1,-1-1-1,2 1 0,-1 1 1,0 0-1,1 0 0,14-1 1,-25 5 76,0 0 0,0 0 0,0 0 0,0 0 0,-1 0 0,1 0-1,0 0 1,-1 0 0,1 0 0,-1 0 0,1 0 0,-1 0 0,1 0 0,-1 0 0,0 0 0,0 1 0,1-1 0,-1 0 0,0 0 0,0 0 0,0 1 0,0-1 0,-1 0 0,1 1 0,-1 42 675,0-37-640,1-6-55,0-1 0,0 1 0,0-1 0,0 1 0,0 0 0,0-1 0,0 1 0,1-1 0,-1 1 0,0-1 0,0 1 0,0-1 0,0 1 0,1-1 0,-1 1 0,0-1 0,1 1 0,-1-1 0,0 0 0,1 1 0,-1-1 0,0 1 0,1-1 0,-1 0 0,1 1 0,-1-1 0,1 0 0,-1 0 0,1 1 0,-1-1 0,1 0 0,0 0 0,23-1 0,30-17 0,-48 15 0,25-10-81,-21 8 15,0 0 0,0 0 1,1 1-1,0 0 0,-1 1 0,1 0 1,0 1-1,1 0 0,-1 1 0,0 0 1,14 2-1,-24-1 69,0 1 0,0-1 0,0 1 0,0-1 0,-1 1 0,1 0 0,0 0 0,0-1 1,0 1-1,-1 0 0,1 0 0,-1 0 0,1 0 0,0 0 0,-1 0 0,1 0 0,-1 0 0,0 0 0,1 0 0,-1 0 0,0 0 1,0 0-1,0 0 0,0 1 0,0-1 0,0 1 0,9 24-1419,7-17-3572,-1-8-2074</inkml:trace>
</inkml:ink>
</file>

<file path=ppt/ink/ink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107"/>
    </inkml:context>
    <inkml:brush xml:id="br0">
      <inkml:brushProperty name="width" value="0.025" units="cm"/>
      <inkml:brushProperty name="height" value="0.025" units="cm"/>
    </inkml:brush>
  </inkml:definitions>
  <inkml:trace contextRef="#ctx0" brushRef="#br0">83 224 17136,'0'0'3112,"-9"3"-1248,3-2-1473,1-1-161,0 0 0,0 1 0,0 0-1,1 0 1,-1 0 0,0 1 0,1 0 0,-1 0 0,1 0 0,-1 0-1,-7 6 1,12-8-207,0 1 1,-1-1-1,1 1 0,-1 0 0,1-1 0,0 1 0,0-1 1,-1 1-1,1 0 0,0-1 0,0 1 0,0 0 0,0-1 0,-1 1 1,1 0-1,0-1 0,0 1 0,0 0 0,1 0 0,-1-1 1,0 1-1,0 0 0,0-1 0,0 1 0,1-1 0,-1 1 1,0 0-1,1-1 0,0 2 0,19 17 666,-14-16-619,0 1 0,0-1 0,1 0 0,-1-1 0,12 4 1,-14-6-77,1 1 0,-1-1 1,0 0-1,0 0 0,0 0 1,1-1-1,-1 1 1,0-1-1,0 0 0,0 0 1,0-1-1,0 1 1,0-1-1,0 0 0,-1 0 1,1 0-1,0 0 0,3-4 1,-1 0-36,-1 1 0,-1-1 0,1 0 1,-1 0-1,0 0 0,0 0 0,-1-1 1,0 1-1,4-14 0,0-5 250,-1 1-1,-2-2 1,-1 1-1,0 0 1,-2-27-1,-1 50-133,0 0-1,0 0 1,0 0 0,0 0-1,0 0 1,0 0-1,-1 0 1,1 1 0,-1-1-1,1 0 1,-1 0-1,0 0 1,0 1 0,0-1-1,0 0 1,-1-1-1,1 3-41,1-1-1,-1 1 0,0-1 0,1 1 0,-1 0 0,0-1 0,0 1 1,1 0-1,-1 0 0,0-1 0,0 1 0,0 0 0,1 0 0,-1 0 0,0 0 1,0 0-1,0 0 0,1 0 0,-1 1 0,0-1 0,0 0 0,0 0 0,1 0 1,-1 1-1,-1 0 0,-2 1 18,0 1 0,0-1 0,0 1 0,0 0 0,1 1 0,-1-1 0,1 1 0,0-1 0,0 1 0,-4 7-1,0 1 130,0 1-1,2 0 1,-1 0-1,2 0 1,0 1-1,-5 27 0,8-37-134,1 0 0,0 1 0,0-1 1,0 0-1,1 0 0,-1 0 0,1 0 0,0 1 0,0-1 0,0 0 0,1-1 0,1 5 0,-1-5-37,-1-1 0,1 0 0,0 0 0,0 0-1,0 0 1,0 0 0,0 0 0,0 0 0,1-1 0,-1 1 0,0-1 0,1 0 0,0 1-1,-1-1 1,1 0 0,-1-1 0,1 1 0,0 0 0,5 0 0,0 0-16,-1 0-1,1-1 1,0 1 0,0-2 0,0 1 0,0-1 0,-1 0-1,1-1 1,0 0 0,-1 0 0,1 0 0,-1-1 0,0 0 0,0-1-1,0 1 1,0-2 0,0 1 0,-1-1 0,0 1 0,0-2-1,0 1 1,-1-1 0,0 0 0,0 0 0,0 0 0,-1-1 0,6-10-1,-29 94 587,18-76-576,1 1 0,0-1 0,-1 0 1,1 1-1,0-1 0,0 0 0,0 1 0,0-1 0,0 0 0,0 1 1,0-1-1,1 0 0,-1 1 0,0-1 0,1 0 0,-1 0 0,1 1 1,0-1-1,-1 0 0,1 0 0,0 0 0,-1 0 0,1 0 0,0 0 1,0 0-1,0 0 0,0 0 0,0 0 0,0 0 0,0 0 0,1-1 1,-1 1-1,0-1 0,2 2 0,1-2-2,0 1 1,0-1-1,0 1 0,0-1 0,0 0 1,0 0-1,0-1 0,1 1 0,-1-1 1,6-2-1,-1 0 1,1-1 0,-1 0 0,0-1 0,0 0 0,0 0 0,-1 0 0,0-1 0,0-1 0,0 0 0,-1 0 0,9-10 0,-24 58 0,7-39 0,0 1 0,0 0 0,0 0 0,1 0 0,-1 0 0,1-1 0,0 1 0,-1 0 0,1 0 0,1 0 0,-1 0 0,0 0 0,1 0 0,-1-1 0,3 5 0,-2-5 0,0-1 0,0 0 0,1 1 0,-1-1 0,1 0 0,-1 0 0,1 0 0,0 0 0,-1 0 0,1 0 0,0 0 0,0-1 0,-1 1 0,1 0 0,0-1 0,0 0 0,0 1 0,0-1 0,0 0 0,0 0 0,0 0 0,3-1 0,6 2-605,23-3-5436,-33 2 5741,0 0-1,0-1 0,0 1 1,0 0-1,0-1 0,0 1 1,0-1-1,0 0 1,0 1-1,0-1 0,-1 1 1,1-1-1,0 0 0,0 0 1,-1 0-1,1 1 1,0-1-1,-1 0 0,1 0 1,-1 0-1,1 0 1,-1 0-1,1 0 0,-1 0 1,0 0-1,1 0 0,-1 0 1,0-2-1,1-16-11977</inkml:trace>
</inkml:ink>
</file>

<file path=ppt/ink/ink7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39.673"/>
    </inkml:context>
    <inkml:brush xml:id="br0">
      <inkml:brushProperty name="width" value="0.025" units="cm"/>
      <inkml:brushProperty name="height" value="0.025" units="cm"/>
    </inkml:brush>
  </inkml:definitions>
  <inkml:trace contextRef="#ctx0" brushRef="#br0">44 318 5157,'-11'7'7092,"9"-6"-6294,0 0 0,0 0 0,0 0 1,0 0-1,0 0 0,0 1 0,0-1 0,0 1 0,1 0 0,-1-1 0,0 1 0,1 0 0,0 0 0,-1 0 0,1 0 0,0 0 0,0 0 1,-1 4-1,16-8 1444,3-5-1853,0-2 0,-1 0 0,0-1 0,-1 0 0,0-2 0,20-19 0,-11 11-310,149-147 170,-94 86-188,-84 120-408,-45 81 426,35-90-56,2 0 0,1 2 0,-14 55 0,26-86-54,-1 0 0,1-1 1,0 1-1,0 0 0,-1 0 1,1 0-1,0 0 0,0 0 1,0 0-1,0 0 0,0 0 1,1 0-1,-1 0 0,0 0 1,0 0-1,1 0 0,-1 0 0,0 0 1,1 0-1,-1 0 0,1-1 1,-1 1-1,1 0 0,0 0 1,-1 0-1,1-1 0,0 1 1,-1 0-1,3 0 0,-1 0-114,0-1 1,0 1-1,0-1 0,0 0 1,0 1-1,0-1 0,0 0 0,0 0 1,0-1-1,0 1 0,0 0 0,0-1 1,3 0-1,4-2-1210,0 0 0,0-1 0,-1 0 0,1-1 0,12-8 0,16-20-8180</inkml:trace>
</inkml:ink>
</file>

<file path=ppt/ink/ink7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40.233"/>
    </inkml:context>
    <inkml:brush xml:id="br0">
      <inkml:brushProperty name="width" value="0.025" units="cm"/>
      <inkml:brushProperty name="height" value="0.025" units="cm"/>
    </inkml:brush>
  </inkml:definitions>
  <inkml:trace contextRef="#ctx0" brushRef="#br0">197 0 14221,'0'0'14692,"-5"4"-14666,-6 3 209,0 1-1,1 0 1,0 1-1,0 0 1,0 1-1,2 0 1,-1 0-1,1 1 1,1 0-1,0 1 1,0 0-1,-9 24 1,16-35-225,-1 0 1,1 0-1,0 1 1,0-1-1,0 0 1,0 0 0,0 0-1,0 1 1,0-1-1,0 0 1,0 0-1,0 0 1,1 0 0,-1 1-1,1-1 1,-1 0-1,1 0 1,-1 0-1,1 0 1,-1 0 0,1 0-1,0 0 1,0 0-1,-1 0 1,1-1-1,0 1 1,0 0 0,0 0-1,0-1 1,0 1-1,0 0 1,0-1-1,0 1 1,0-1 0,0 0-1,1 1 1,-1-1-1,0 0 1,0 0-1,0 1 1,0-1 0,1 0-1,-1 0 1,0 0-1,0 0 1,0-1-1,1 1 1,0-1 0,7 1 27,1-1 0,-1-1 0,0 1 1,0-2-1,9-3 0,-6 2-102,-1-2 0,1 0 1,-1 0-1,-1-1 0,19-16 0,-23 18 49,0 0 0,0-1 0,-1 1-1,0-1 1,0 0 0,-1-1 0,0 1 0,0-1-1,0 0 1,4-13 0,-8 19 15,1 1-1,-1 0 1,0-1-1,0 1 1,0-1-1,1 1 1,-1 0-1,0-1 1,0 1-1,0-1 1,0 1-1,0 0 1,0-1 0,0 1-1,0-1 1,0 1-1,0-1 1,0 1-1,0 0 1,0-1-1,0 1 1,0-1-1,0 1 1,-1 0-1,1-1 1,0 1-1,0-1 1,0 1-1,-1 0 1,1-1 0,-1 0-1,-10 8 7,-14 19 89,14-10-42,0 0 1,2 2-1,-1-1 1,-6 23 0,12-31-31,0 1-1,2 0 1,-1 1 0,1-1 0,0 0 0,1 1 0,1-1-1,-1 1 1,3 17 0,0-24-23,-1-1 0,1 1 0,0-1 0,0 1 0,0-1 0,1 0 0,-1 0 0,4 4 0,-3-4 0,-1-1 0,1 1 0,-1 0 0,0 0 0,0 0 0,0 1 0,-1-1 0,3 6 0,-9 3 0,-19-5 0,7-5 0,0-1 0,1-1 0,-1 0 0,-28-5 0,39 4 0,0 0 0,0 0 0,0-1 0,0 1 0,0-1 0,0-1 0,1 1 0,-1-1 0,1 0 0,-1 0 0,1-1 0,0 1 0,0-1 0,1 0 0,-8-9 0,11 13-21,1-1 0,0 1 0,0-1 0,-1 1-1,1 0 1,0-1 0,0 1 0,0-1 0,-1 1 0,1-1 0,0 1 0,0-1-1,0 1 1,0-1 0,0 1 0,0 0 0,0-1 0,0 1 0,0-1 0,0 1 0,0-1-1,0 1 1,0-1 0,1 1 0,-1-1 0,0 1 0,0-1 0,0 1 0,1 0 0,-1-1-1,0 1 1,1-1 0,17-8-1724,34 1-2816,-41 7 3295,36-6-3341,5-4-1479</inkml:trace>
</inkml:ink>
</file>

<file path=ppt/ink/ink7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40.734"/>
    </inkml:context>
    <inkml:brush xml:id="br0">
      <inkml:brushProperty name="width" value="0.025" units="cm"/>
      <inkml:brushProperty name="height" value="0.025" units="cm"/>
    </inkml:brush>
  </inkml:definitions>
  <inkml:trace contextRef="#ctx0" brushRef="#br0">204 117 14318,'7'-10'4462,"-4"6"-3896,24-39 2555,-25 40-2698,-1 1 1,1-1-1,-1 0 0,0 0 0,0 0 0,0 0 1,0 0-1,-1 0 0,1 0 0,-1 0 0,0-1 1,0 1-1,0 0 0,0 0 0,-2-6 0,2 9-331,-1-1-1,1 1 0,-1-1 1,0 1-1,1-1 0,-1 1 0,0-1 1,1 1-1,-1 0 0,0 0 1,0-1-1,1 1 0,-1 0 0,0 0 1,0 0-1,0 0 0,1-1 1,-1 1-1,0 1 0,0-1 1,0 0-1,1 0 0,-1 0 0,0 0 1,0 0-1,0 1 0,-22 6 92,5 3-85,1 0 0,0 1 0,1 1 0,0 0 0,1 2-1,1-1 1,0 2 0,-18 23 0,32-38-98,-1 1 0,0 0 0,0 0 0,1 0 0,-1 0 0,1 0 0,-1-1 0,1 1 0,-1 0 0,1 0 0,-1 0 0,1 0 0,0 0 0,0 0 0,0 1 0,-1-1 0,1 0 0,0 0 0,0 0 0,0 0 0,1 0 0,-1 0 0,0 0 0,0 0 0,0 0 0,1 0 0,0 2 0,0-2 0,1 0 0,-1 0 0,0-1 0,1 1 0,-1 0 0,0-1 0,1 1 0,-1 0 0,1-1 0,-1 0 0,1 1 0,0-1 0,-1 0 0,1 0 0,-1 0 0,3 0 0,6-1 0,-1 0 0,0 0 0,1-1 0,-1 0 0,12-5 0,-8 2-73,-1-2 1,0 1-1,0-1 1,-1-1-1,0 0 1,0-1-1,-1 0 1,0-1-1,0 0 1,-1 0-1,8-13 1,-23 54-120,1-17 198,-4 9 88,2 1-1,0 0 1,1 0 0,1 0-1,2 1 1,0 0-1,1-1 1,3 30-1,4-31-42,0 8 55,-5-29-104,0-1 0,-1 0 0,1 0 1,-1 0-1,0 0 0,1 0 0,-1 0 0,0 0 0,1 0 0,-1 0 0,0 0 0,0 0 0,0 0 1,0-1-1,0 1 0,0 0 0,0-1 0,0 1 0,0 0 0,0-1 0,-1 0 0,1 1 1,0-1-1,0 0 0,0 1 0,-2-1 0,-15 3-2,1 0 0,-1-1 0,0-1 0,1 0 0,-1-2 0,0 0 0,0-1 0,-27-6 0,44 7-73,-1 1 0,1 0 0,0 0 0,0-1 0,0 1 0,0-1 0,-1 1 0,1-1 0,0 0 0,0 1 0,0-1 0,0 0 0,0 0 0,0 0 0,1 1 0,-1-1 0,0 0 0,-1-2 0,2 2-72,0 0 1,0 1-1,0-1 1,0 0-1,0 0 1,0 1-1,0-1 1,1 0-1,-1 1 1,0-1-1,0 0 1,1 1-1,-1-1 1,0 0-1,1 1 1,-1-1-1,1 1 1,-1-1-1,0 1 1,1-1-1,-1 1 1,1-1-1,1 0 1,46-27-8873,-35 23 6559,24-16-6260</inkml:trace>
</inkml:ink>
</file>

<file path=ppt/ink/ink7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41.159"/>
    </inkml:context>
    <inkml:brush xml:id="br0">
      <inkml:brushProperty name="width" value="0.025" units="cm"/>
      <inkml:brushProperty name="height" value="0.025" units="cm"/>
    </inkml:brush>
  </inkml:definitions>
  <inkml:trace contextRef="#ctx0" brushRef="#br0">253 81 5733,'7'-8'10736,"-1"1"-8816,-4 5-1547,1 0 0,-1 0 0,0-1 0,0 1 1,0-1-1,0 1 0,0-1 0,-1 0 0,1 0 0,-1 1 1,0-1-1,1 0 0,-1-1 0,-1 1 0,1 0 1,0-5-1,-1 7-228,0 0 1,0 0 0,-1 0-1,1 1 1,0-1 0,-1 0 0,1 1-1,-1-1 1,1 0 0,-1 1-1,1-1 1,-1 0 0,0 1-1,1-1 1,-1 1 0,1-1-1,-1 1 1,0 0 0,0-1-1,1 1 1,-1 0 0,0-1 0,0 1-1,1 0 1,-1 0 0,0 0-1,0-1 1,0 1 0,1 0-1,-1 0 1,0 0 0,-1 1-1,-30 0 734,31-1-768,-16 3 47,0 2 1,1 0-1,0 1 0,0 0 0,1 1 1,0 1-1,0 1 0,1 0 0,0 0 1,0 2-1,1 0 0,0 0 0,-19 24 1,31-34-159,0 0 1,0 0 0,0 0 0,0 0 0,0 0 0,0 0-1,1 0 1,-1 1 0,0-1 0,1 0 0,-1 0-1,1 1 1,0-1 0,-1 1 0,1-1 0,0 0 0,0 1-1,-1-1 1,1 1 0,0-1 0,1 0 0,-1 1 0,0-1-1,0 1 1,1 1 0,0-2-1,1 0 1,-1 1-1,0-1 0,1 0 0,-1 0 1,0-1-1,1 1 0,-1 0 1,1 0-1,-1-1 0,1 1 1,0-1-1,-1 1 0,1-1 0,0 0 1,-1 0-1,4 1 0,7-1-1,0 0 0,0-1 0,0 0 0,23-6 0,-15-1-35,-1 0 0,-1-1 1,0-1-1,0-1 0,-1 0 0,0-1 1,-1-1-1,0-1 0,17-19 0,-33 33 30,0 0-1,0-1 0,0 1 0,0 0 1,0 0-1,1 0 0,-1 0 1,0 0-1,0 0 0,0 0 0,0 0 1,0 0-1,0-1 0,1 1 1,-1 0-1,0 0 0,0 0 0,0 0 1,0 0-1,0 0 0,1 0 0,-1 0 1,0 0-1,0 0 0,0 0 1,0 0-1,0 0 0,1 0 0,-1 0 1,0 0-1,0 0 0,0 0 1,0 1-1,0-1 0,1 0 0,-1 0 1,0 0-1,0 0 0,0 0 1,0 0-1,0 0 0,0 0 0,0 0 1,1 1-1,-1-1 0,0 0 0,0 0 1,0 0-1,0 0 0,0 0 1,0 1-1,0-1 0,3 14-86,-3 24 212,0-29-120,9 220 690,-10-227-689,1 1 0,-1-1 0,1 1 0,-1-1 0,0 1 0,0-1 0,0 0 0,0 1 0,0-1 0,-1 0 0,1 0 0,0 0 0,-1 0 0,0 0 0,0 0 0,1 0 0,-1-1 0,0 1 0,-1 0 0,1-1 0,0 0 0,0 1 0,0-1 0,-1 0 0,1 0 0,-1-1 0,1 1 0,-1 0 0,-4 0 0,-2 1 0,0-1 0,0 0 0,0 0 0,0-1 0,0 0 0,0 0 0,-14-4 0,21 4-108,1 0 0,-1-1 1,1 1-1,0-1 0,-1 1 0,1-1 0,0 0 0,-1 1 1,1-1-1,0 0 0,0 0 0,0 0 0,0 0 1,0 0-1,0 0 0,0 0 0,0-1 0,0 1 1,0 0-1,1 0 0,-1-1 0,0 1 0,1 0 0,-1-1 1,0-2-1,-1-25-7857,3 4-11279</inkml:trace>
</inkml:ink>
</file>

<file path=ppt/ink/ink7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42.047"/>
    </inkml:context>
    <inkml:brush xml:id="br0">
      <inkml:brushProperty name="width" value="0.025" units="cm"/>
      <inkml:brushProperty name="height" value="0.025" units="cm"/>
    </inkml:brush>
  </inkml:definitions>
  <inkml:trace contextRef="#ctx0" brushRef="#br0">42 1 15887,'0'0'11040,"-2"13"-9770,-4 28-647,-3 13 344,3 0 0,0 80 0,6-132-957,0-1 0,0 1 0,1-1 0,-1 1 0,0 0 0,1-1 0,-1 1 0,1-1 0,0 1 0,-1-1 0,1 1 0,0-1 0,0 0 0,0 1 0,0-1 0,0 0 0,0 0 0,0 0 0,0 0 0,1 0 0,-1 0-1,0 0 1,1 0 0,1 1 0,1-1 10,0 0 1,-1 0-1,1 0 0,0 0 0,0-1 0,0 0 0,0 0 0,0 0 0,7-1 0,4-1-28,0-1 0,0-1 0,0-1 1,16-7-1,-1-2-190,-20 9 164,-1 0 0,1 1 1,0 0-1,1 1 0,17-4 0,-28 7 31,1 0-1,0 0 0,-1 0 0,1 1 0,0-1 0,-1 0 1,1 0-1,0 1 0,-1-1 0,1 0 0,0 1 0,-1-1 0,1 0 1,-1 1-1,1-1 0,0 1 0,-1-1 0,1 1 0,-1 0 1,0-1-1,1 1 0,-1-1 0,1 1 0,-1 0 0,0-1 1,0 1-1,1 0 0,-1-1 0,0 1 0,0 0 0,0 0 1,0-1-1,0 1 0,0 0 0,0-1 0,0 1 0,0 0 1,0 0-1,0-1 0,0 1 0,0 0 0,-1-1 0,1 1 1,0 0-1,-1-1 0,1 2 0,-14 34 579,6-26-544,0-1-1,-1 1 1,0-2-1,-1 1 1,1-1-1,-2-1 1,1 0-1,-1 0 1,0-1-1,-1-1 1,1 1-1,-1-2 1,0 0-1,0 0 1,-1-1-1,1-1 1,-1 0-1,1 0 1,-1-2-1,-25 0 1,37-1-60,0 1 0,-1-1 1,1 1-1,0-1 0,0 0 0,0 1 1,0-1-1,-1 0 0,1 0 0,0 0 1,0 0-1,0 1 0,0-2 0,1 1 1,-1 0-1,0 0 0,0 0 0,1 0 0,-1 0 1,0-1-1,1 1 0,0 0 0,-1 0 1,1-1-1,0 1 0,-1-1 0,1 1 1,0 0-1,0-1 0,0 1 0,0 0 1,0-1-1,1 1 0,-1 0 0,0-1 0,0 1 1,1-2-1,0-2-246,0 0-1,1 0 1,-1 0-1,1 0 1,0 0 0,0 1-1,1-1 1,4-6 0,0 4-959,0 0 0,0 1 0,0 0 1,1 0-1,0 1 0,1 0 0,-1 1 1,17-7-1,10-2-5583</inkml:trace>
</inkml:ink>
</file>

<file path=ppt/ink/ink7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42.377"/>
    </inkml:context>
    <inkml:brush xml:id="br0">
      <inkml:brushProperty name="width" value="0.025" units="cm"/>
      <inkml:brushProperty name="height" value="0.025" units="cm"/>
    </inkml:brush>
  </inkml:definitions>
  <inkml:trace contextRef="#ctx0" brushRef="#br0">26 1 13132,'0'0'16464,"-21"67"-16048,19-43-287,0-4-97,2-3-64,0-3-833,0-6-1249,10-7-1346,0-1-864,1-9-2434</inkml:trace>
</inkml:ink>
</file>

<file path=ppt/ink/ink7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42.720"/>
    </inkml:context>
    <inkml:brush xml:id="br0">
      <inkml:brushProperty name="width" value="0.025" units="cm"/>
      <inkml:brushProperty name="height" value="0.025" units="cm"/>
    </inkml:brush>
  </inkml:definitions>
  <inkml:trace contextRef="#ctx0" brushRef="#br0">1 0 6566,'0'0'18962,"-1"35"-24055,23-22-1537</inkml:trace>
</inkml:ink>
</file>

<file path=ppt/ink/ink7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43.084"/>
    </inkml:context>
    <inkml:brush xml:id="br0">
      <inkml:brushProperty name="width" value="0.025" units="cm"/>
      <inkml:brushProperty name="height" value="0.025" units="cm"/>
    </inkml:brush>
  </inkml:definitions>
  <inkml:trace contextRef="#ctx0" brushRef="#br0">141 0 20563,'0'0'6407,"-9"4"-4043,-21 10-1230,-1-2-1,-33 9 1,64-21-1169,0 0 0,0 0 0,0 0 1,0 0-1,0 0 0,0 0 0,0 0 0,0 1 0,0-1 0,1 0 1,-1 0-1,0 0 0,0 0 0,0 0 0,0 0 0,0 0 0,0 0 1,0 0-1,0 0 0,0 0 0,0 0 0,0 0 0,0 1 1,0-1-1,0 0 0,0 0 0,0 0 0,0 0 0,0 0 0,0 0 1,0 0-1,0 0 0,0 0 0,0 0 0,0 0 0,0 0 0,0 1 1,0-1-1,0 0 0,0 0 0,0 0 0,0 0 0,0 0 0,0 0 1,0 0-1,-1 0 0,1 0 0,16 4-697,21 2-98,-16-4 103,3 0-575,1 1-1,-1 1 1,45 14 0,-69-18 1401,1 0 0,-1 0 1,1 0-1,-1 1 0,1-1 1,-1 0-1,1 0 0,-1 0 1,1 1-1,-1-1 1,1 0-1,-1 0 0,0 1 1,1-1-1,-1 0 0,1 1 1,-1-1-1,0 0 0,1 1 1,-1-1-1,0 1 0,0-1 1,1 1-1,-1-1 1,0 0-1,0 1 0,0-1 1,1 1-1,-1-1 0,0 1 1,0-1-1,0 1 0,0-1 1,0 1-1,0 0 0,-15 14 2409,-26 4-280,20-12-2137,-1-1 1,0 0-1,0-2 1,-1-1 0,-35 2-1,55-5-531,-3-1-1756,5-5-3597,1-6-5903</inkml:trace>
</inkml:ink>
</file>

<file path=ppt/ink/ink7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46.844"/>
    </inkml:context>
    <inkml:brush xml:id="br0">
      <inkml:brushProperty name="width" value="0.025" units="cm"/>
      <inkml:brushProperty name="height" value="0.025" units="cm"/>
    </inkml:brush>
  </inkml:definitions>
  <inkml:trace contextRef="#ctx0" brushRef="#br0">24 21 11979,'0'-1'289,"-1"1"0,1-1 0,0 1 0,0 0 0,0-1 0,0 1 0,-1-1 0,1 1 0,0 0 0,0-1 0,0 1-1,0-1 1,0 1 0,0-1 0,0 1 0,0 0 0,0-1 0,0 1 0,0-1 0,0 1 0,1-1 0,-1 1 0,0 0 0,0-1-1,0 1 1,0-1 0,1 1 0,-1 0 0,0-1 0,1 1 0,-1 0 0,0-1 0,0 1 0,1 0 0,0-1 0,20-5 3024,36 8-3936,-46-2 1726,0 1-1022,-1 0 1,0 1-1,0 0 0,0 0 1,0 1-1,0 0 0,12 7 1,-19-9-80,-1-1 0,0 1 0,0 1 0,0-1 0,-1 0 1,1 0-1,0 1 0,0-1 0,-1 1 0,1 0 0,-1-1 0,1 1 1,-1 0-1,0 0 0,0 0 0,0 0 0,0 0 0,0 0 1,0 0-1,0 0 0,-1 0 0,1 1 0,-1-1 0,1 0 0,-1 0 1,0 1-1,0-1 0,0 0 0,0 0 0,-1 1 0,1-1 1,0 0-1,-1 0 0,0 0 0,1 0 0,-1 1 0,0-1 1,0 0-1,-3 3 0,-4 6 167,-2 1-1,1-2 1,-2 1 0,1-2-1,-1 1 1,-1-1 0,0-1 0,0 0-1,-17 8 1,-22 16 1096,45-27-1104,-1-1 0,1 1 1,1 0-1,-1 1 0,1-1 0,0 1 0,-5 9 0,9-14-161,0 1 0,0-1-1,0 1 1,1-1 0,-1 1-1,1-1 1,-1 1 0,1-1-1,-1 1 1,1 0 0,0-1-1,0 1 1,0-1 0,0 1-1,0 0 1,0-1 0,0 1-1,1 0 1,-1-1 0,1 1-1,-1-1 1,1 1 0,-1-1-1,1 1 1,0-1 0,0 1-1,0-1 1,0 0 0,0 0-1,0 1 1,0-1 0,0 0-1,0 0 1,1 0 0,-1 0-1,0 0 1,1 0 0,-1 0-1,1-1 1,1 2 0,9 3-353,0 0 1,1-1-1,-1 0 1,1 0-1,-1-2 0,1 0 1,0 0-1,17 0 1,-6-2-2145,-1-1 1,1-1-1,41-8 1,2-10-7124</inkml:trace>
</inkml:ink>
</file>

<file path=ppt/ink/ink7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47.219"/>
    </inkml:context>
    <inkml:brush xml:id="br0">
      <inkml:brushProperty name="width" value="0.025" units="cm"/>
      <inkml:brushProperty name="height" value="0.025" units="cm"/>
    </inkml:brush>
  </inkml:definitions>
  <inkml:trace contextRef="#ctx0" brushRef="#br0">280 62 18546,'-10'-1'992,"-2"0"-684,0 0 0,0 1 0,-1 1 0,1 0 0,0 1 0,0 0-1,0 1 1,0 0 0,0 0 0,1 2 0,-13 5 0,12-2 5,0 0 0,0 0 0,1 1 0,-16 16 0,23-21-154,0 1-1,0-1 1,1 1-1,0 0 1,-1-1-1,2 2 1,-1-1-1,1 0 1,0 0-1,0 1 1,0 0-1,1-1 1,-2 11 0,3-14-146,0 0 0,0 0 0,0-1 1,1 1-1,-1 0 0,1 0 0,-1-1 1,1 1-1,-1 0 0,1-1 0,0 1 1,0-1-1,0 1 0,0-1 0,0 1 1,0-1-1,0 0 0,1 1 0,-1-1 1,0 0-1,1 0 0,-1 0 0,1 0 1,-1 0-1,1 0 0,-1-1 0,1 1 0,0 0 1,-1-1-1,1 1 0,0-1 0,-1 0 1,4 1-1,7 0 34,1 1 1,0-2-1,20 0 0,-27 0 8,9-2 60,0 0 1,-1 0-1,1-1 1,-1-1 0,0-1-1,0 0 1,0 0 0,-1-1-1,0-1 1,17-12 0,-23 15 24,-1 0 1,0-1 0,0 1 0,0-2 0,-1 1 0,1-1 0,-1 1 0,0-1 0,-1-1 0,0 1 0,0-1 0,0 1-1,-1-1 1,0 0 0,0 0 0,-1-1 0,0 1 0,0-1 0,0 1 0,-1-1 0,0-13 0,-2 18-138,0 0 0,0 0 1,0 0-1,0 0 1,0-1-1,-1 2 0,0-1 1,1 0-1,-1 0 0,0 0 1,0 1-1,-1-1 0,1 1 1,0 0-1,-1 0 1,0 0-1,1 0 0,-1 0 1,0 0-1,0 1 0,0-1 1,0 1-1,0 0 1,0 0-1,-1 0 0,1 0 1,0 1-1,-1-1 0,1 1 1,-6 0-1,6-1-278,-1 1 0,0 0 0,1 1 1,-1-1-1,1 1 0,-1-1 0,0 1 0,1 0 0,-1 0 0,1 1 0,0-1 0,-7 4 0,9-4-219,-1 1-1,0-1 0,0 1 0,1 0 0,-1-1 1,0 1-1,1 0 0,0 0 0,-1 0 0,1 0 1,0 0-1,0 0 0,0 1 0,1-1 0,-1 0 1,0 0-1,1 1 0,-1-1 0,1 0 0,0 1 1,0 2-1,0 12-7305</inkml:trace>
</inkml:ink>
</file>

<file path=ppt/ink/ink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481"/>
    </inkml:context>
    <inkml:brush xml:id="br0">
      <inkml:brushProperty name="width" value="0.025" units="cm"/>
      <inkml:brushProperty name="height" value="0.025" units="cm"/>
    </inkml:brush>
  </inkml:definitions>
  <inkml:trace contextRef="#ctx0" brushRef="#br0">0 9 20499,'0'0'12268,"53"-9"-40423</inkml:trace>
</inkml:ink>
</file>

<file path=ppt/ink/ink7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47.546"/>
    </inkml:context>
    <inkml:brush xml:id="br0">
      <inkml:brushProperty name="width" value="0.025" units="cm"/>
      <inkml:brushProperty name="height" value="0.025" units="cm"/>
    </inkml:brush>
  </inkml:definitions>
  <inkml:trace contextRef="#ctx0" brushRef="#br0">141 8 17360,'0'0'5574,"9"-2"-3951,-6 2-1479,6-2 446,0 1 1,0 0 0,1 0-1,16 1 1,-25 0-546,0 0 1,1 0-1,-1 0 0,0 1 0,1-1 1,-1 0-1,0 0 0,1 1 1,-1-1-1,0 1 0,0-1 1,1 1-1,-1 0 0,0-1 0,0 1 1,0 0-1,0 0 0,0 0 1,0 0-1,0 0 0,0 0 1,0 0-1,0 0 0,-1 0 0,1 0 1,0 0-1,-1 1 0,1-1 1,-1 0-1,1 1 0,-1-1 0,0 0 1,1 0-1,-1 1 0,0-1 1,0 1-1,0-1 0,0 0 1,0 1-1,0-1 0,-1 0 0,1 1 1,0-1-1,-1 0 0,1 1 1,-1-1-1,1 0 0,-2 2 1,-1 3 97,1-1 0,-2 0 0,1 0 0,0 0 0,-1 0 0,0 0 0,0-1 0,-1 1 0,-5 3 0,-50 38 750,32-27-579,8-5-204,-35 29 18,50-39-126,2-1-1,-1 1 1,0 0 0,1 0 0,0 0 0,-1 0 0,2 1-1,-1-1 1,-3 10 0,5-14-2,1 1 0,0 0 0,0-1 0,0 1 0,0-1 0,0 1 0,-1 0 0,1-1 0,0 1 0,0-1 0,1 1 0,-1 0 0,0-1 0,0 1 0,0-1 0,0 1 0,0 0 0,1-1 0,-1 1 0,0-1 0,1 1 0,-1-1 0,0 1 0,1-1 0,-1 1 0,0-1 0,1 1 0,-1-1 0,1 0 0,-1 1 0,1-1 0,-1 1 0,1-1 0,-1 0 0,1 0 0,0 1 0,-1-1 0,1 0 0,-1 0 0,2 0 0,27 3 0,-23-3 0,33 0-1288,52-7 0,-56 2-862,-1-1-1,1-2 0,51-20 0,-51 13-5888</inkml:trace>
</inkml:ink>
</file>

<file path=ppt/ink/ink7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8T08:08:47.890"/>
    </inkml:context>
    <inkml:brush xml:id="br0">
      <inkml:brushProperty name="width" value="0.025" units="cm"/>
      <inkml:brushProperty name="height" value="0.025" units="cm"/>
    </inkml:brush>
  </inkml:definitions>
  <inkml:trace contextRef="#ctx0" brushRef="#br0">157 1 16143,'0'0'8761,"-9"-1"-5937,3 1-2626,0 1 0,0 0 0,0 0 0,1 0 1,-1 0-1,1 1 0,-1 0 0,1 1 1,-1-1-1,1 1 0,0 0 0,0 0 0,0 0 1,1 1-1,-1-1 0,1 1 0,0 0 0,0 1 1,0-1-1,1 1 0,-1 0 0,-3 8 1,3-7-154,-1 0 0,2 1 1,-1 0-1,1 0 0,0 0 1,1 1-1,-1-1 1,-1 14-1,3-18-43,1-1 0,0 0 0,0 0 0,0 0 0,1 1 0,-1-1 0,0 0 0,1 0 0,0 0 1,-1 0-1,1 0 0,0 0 0,0 0 0,0 0 0,0 0 0,0 0 0,1 0 0,-1-1 0,0 1 0,1 0 0,-1-1 0,1 1 0,0-1 0,0 0 0,-1 0 0,1 1 1,0-1-1,0 0 0,0-1 0,0 1 0,0 0 0,0 0 0,0-1 0,3 1 0,11 3-1404,0-1-1,0-1 1,0 0-1,19-1 1,-31-1 791,1 0 0,0 0 0,0 0 0,0-1 0,0 0-1,-1 0 1,1 0 0,0-1 0,-1 1 0,1-1 0,-1 0 0,0-1 0,1 1 0,-1-1 0,0 1-1,-1-1 1,8-7 0,3-11-8923</inkml:trace>
  <inkml:trace contextRef="#ctx0" brushRef="#br0" timeOffset="1">241 108 16688,'0'0'6598,"-64"81"-3555,44-44-481,2 3-960,8 4-737,7-6-577,3-3-224,13-8-1794,10-9-4676,12-13-13485</inkml:trace>
</inkml:ink>
</file>

<file path=ppt/ink/ink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824"/>
    </inkml:context>
    <inkml:brush xml:id="br0">
      <inkml:brushProperty name="width" value="0.025" units="cm"/>
      <inkml:brushProperty name="height" value="0.025" units="cm"/>
    </inkml:brush>
  </inkml:definitions>
  <inkml:trace contextRef="#ctx0" brushRef="#br0">79 1 18834,'0'0'6470,"-6"10"-3705,-3 3-1890,1 0 0,1 1 1,0-1-1,-9 28 0,15-37-837,0 1 1,0 0-1,0-1 1,0 1 0,1-1-1,0 1 1,0 0-1,0-1 1,1 1-1,1 6 1,-1-8-191,0-1 1,0 1-1,0 0 1,0-1-1,1 1 1,0-1-1,-1 1 1,1-1 0,0 0-1,0 0 1,0 0-1,0 0 1,0 0-1,1 0 1,-1 0-1,1-1 1,-1 1-1,5 1 1,40 10-6572,-9-4 1892,-15 3 4555,-22-11 501,0 0 1,0 0-1,0 0 0,0 0 1,0 0-1,0 1 0,0-1 0,-1 0 1,1 0-1,0 1 0,-1-1 1,0 0-1,1 1 0,-1-1 0,1 1 1,-1-1-1,0 1 0,0-1 1,0 1-1,0-1 0,0 0 0,0 1 1,-1-1-1,1 1 0,0-1 1,-1 1-1,1-1 0,-1 0 0,1 1 1,-1-1-1,0 0 0,1 0 1,-1 1-1,0-1 0,0 0 0,0 0 1,0 0-1,0 0 0,0 0 0,-2 1 1,-5 7 810,-1-2 1,1 1 0,-17 10 0,22-16-961,-50 29 800,50-30-858,-1 1 0,1-1 0,0 1 0,-1-1 0,0 0 0,1 0 0,-1-1 0,1 1 0,-1-1 0,0 0 0,1 0 0,-1 0 0,0 0 0,-3-1 0,6-1-189,0 1 0,1-1 0,-1 0 0,1 1 0,-1-1 0,1 0 0,-1 1-1,1-1 1,0 0 0,0 1 0,0-1 0,0 0 0,0 1 0,1-1 0,-1 0 0,0 1 0,1-1 0,-1 0 0,1 1 0,0-1 0,1-2-1,3-5-2586,0 1-1,1 0 0,0 0 0,12-11 0,14-13-10304</inkml:trace>
</inkml:ink>
</file>

<file path=ppt/ink/ink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8.198"/>
    </inkml:context>
    <inkml:brush xml:id="br0">
      <inkml:brushProperty name="width" value="0.025" units="cm"/>
      <inkml:brushProperty name="height" value="0.025" units="cm"/>
    </inkml:brush>
  </inkml:definitions>
  <inkml:trace contextRef="#ctx0" brushRef="#br0">168 1 21332,'0'0'6337,"-6"11"-4394,-9 14-1334,2 0 0,1 1 0,1 1 1,1 0-1,-12 54 0,20-72-771,1 0 0,0 0 0,0 0 0,1 0 0,0 0 0,0 0 0,1 0 0,0 0 0,0-1 0,1 1 0,1 0 0,-1-1 0,2 1 0,-1-1 0,1 0 0,0 0 0,0 0 0,1-1 0,0 1 0,1-1 0,0 0 0,0-1 0,0 1 0,11 7 0,-16-13-719,-7-29-2269,-2 8 3366,-1 2-1,-1-1 1,0 1-1,-1 1 0,-1 0 1,-1 0-1,-16-17 0,1 1 1559,26 31-1633,0 1 0,0-1-1,1-1 1,-1 1 0,1 0-1,0 0 1,-1 0 0,1-1 0,0 1-1,0-1 1,1 1 0,-1-1-1,0 1 1,1-1 0,-1-4 0,2 6-82,-1-1 0,1 1-1,0 0 1,0-1 0,-1 1 0,1 0 0,0 0 0,0 0 0,0 0 0,0-1 0,0 2 0,1-1 0,-1 0 0,0 0 0,0 0 0,1 0 0,-1 1 0,0-1 0,1 0 0,-1 1 0,1 0 0,-1-1 0,1 1 0,-1 0 0,0 0 0,1-1 0,2 1 0,87-7-2107,3 7-3771,-48 0 1621,10 0-10654</inkml:trace>
</inkml:ink>
</file>

<file path=ppt/ink/ink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8.988"/>
    </inkml:context>
    <inkml:brush xml:id="br0">
      <inkml:brushProperty name="width" value="0.025" units="cm"/>
      <inkml:brushProperty name="height" value="0.025" units="cm"/>
    </inkml:brush>
  </inkml:definitions>
  <inkml:trace contextRef="#ctx0" brushRef="#br0">196 143 9961,'0'0'11595,"-10"-2"-9646,5 0-1810,0 0 0,0 1 0,0 0 0,0 0 0,-1 1 0,1-1 0,0 1 0,0 0 0,0 0 0,0 1 0,0 0 0,0 0 0,-1 0 0,2 0 1,-1 1-1,0 0 0,0 0 0,0 0 0,1 1 0,-1-1 0,-6 6 0,5-3-58,0 0 1,1 0-1,-1 0 0,1 0 1,0 1-1,0 0 1,1 0-1,0 0 0,0 1 1,0 0-1,1-1 1,0 1-1,0 0 1,1 1-1,-2 7 0,4-15-72,0 1-1,-1 0 0,1 0 0,0 0 1,0 0-1,0-1 0,0 1 0,1 0 1,-1 0-1,0 0 0,0 0 1,0-1-1,1 1 0,-1 0 0,0 0 1,1 0-1,-1-1 0,1 1 0,-1 0 1,1-1-1,-1 1 0,1 0 0,-1-1 1,1 1-1,0-1 0,-1 1 0,2 0 1,26 4 250,-20-6-86,1-1 0,0 1 0,0-1 0,15-6 0,0-4 100,0 0-1,-1-2 0,0 0 1,-2-2-1,27-22 0,-34 26-127,-1-1 0,0 0-1,-1-1 1,-1 0 0,0-1-1,-1 0 1,0 0 0,12-30-1,-19 30-93,-9 20-136,6-5 82,-12 19-17,1 0 1,1 0-1,1 1 0,0 0 0,1 1 1,2 0-1,0 0 0,1 0 0,-3 27 1,8-46 25,0 1 1,-1-1 0,1 0 0,0 0 0,1 1-1,-1-1 1,0 0 0,1 0 0,-1 1 0,1-1-1,-1 0 1,1 0 0,0 0 0,0 0 0,0 0-1,0 0 1,1 0 0,-1 0 0,0 0 0,1-1 0,2 4-1,-1-3 16,0 0 1,1-1-1,-1 1 0,0-1 0,0 0 0,1 0 0,-1 0 1,0 0-1,1 0 0,-1-1 0,1 0 0,6 0 0,3 0 36,0-2 0,0 0 0,0 0 0,-1-1 0,1-1 0,20-8 0,-21 7-58,0 0 0,0-1 0,-1-1 0,1 0 0,-1-1 0,-1 0 0,0 0 0,0-1 0,0 0 0,-1-1 0,13-18 0,-32 77 0,6-33-3,1-1 1,0 1-1,1 0 0,0 0 1,2 25-1,0-40 4,1 1-1,0-1 1,-1 1 0,1 0-1,0-1 1,0 0-1,0 1 1,0-1 0,0 1-1,0-1 1,0 0 0,1 0-1,-1 0 1,0 0 0,1 0-1,-1 0 1,1 0 0,-1 0-1,1 0 1,-1-1 0,1 1-1,0-1 1,-1 1-1,1-1 1,0 0 0,-1 1-1,1-1 1,0 0 0,0 0-1,2-1 1,58-3-5,-46 1 4,0-1 0,0 0 0,-1-2 0,0 0 0,0 0 0,0-2 0,-1 1 0,19-15 0,-27 18 0,0 0 0,0-1 0,0 0 0,-1-1 0,0 1 0,1-1 0,-2 0 0,1-1 0,-1 1 0,0-1 0,0 1 0,-1-1 0,0 0 0,0-1 0,-1 1 0,0 0 0,0-1 0,-1 1 0,1-13 0,-1 19 0,-1 0 0,0 0 0,0 0 0,0 0 0,0 0 0,0-1 0,0 1 0,-1 0 0,1 0 0,0 0 0,0 0 0,-1 0 0,1 0 0,-1 0 0,1 0 0,-1 0 0,1 0 0,-1 0 0,0 0 0,0 0 0,1 1 0,-1-1 0,0 0 0,0 0 0,0 1 0,0-1 0,0 0 0,0 1 0,0-1 0,0 1 0,0-1 0,0 1 0,0 0 0,0-1 0,0 1 0,0 0 0,0 0 0,0 0 0,0 0 0,0 0 0,-1 0 0,1 0 0,-2 0 0,0 1 0,-1 0 0,1 0 0,0 0 0,0 0 0,-1 0 0,1 1 0,0-1 0,0 1 0,1 0 0,-1 0 0,0 0 0,0 0 0,-2 4 0,-4 5 0,2-1 0,0 1 0,0 1 0,-8 18 0,14-26 0,0-1 0,-1 1 0,1-1 0,1 1 0,-1 0 0,1-1 0,-1 1 0,1 0 0,0 5 0,1-8 0,-1 1 0,0-1 0,1 1 0,-1-1 0,1 0 0,-1 1 0,1-1 0,0 0 0,0 1 0,-1-1 0,1 0 0,0 0 0,0 0 0,0 0 0,0 0 0,0 0 0,0 0 0,1 0 0,-1 0 0,0 0 0,0-1 0,1 1 0,2 0 0,44 10-2516,-38-9 895,1-1 0,-1-1 0,1 0 1,0-1-1,12-2 0,-1-5-9008</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504"/>
    </inkml:context>
    <inkml:brush xml:id="br0">
      <inkml:brushProperty name="width" value="0.025" units="cm"/>
      <inkml:brushProperty name="height" value="0.025" units="cm"/>
    </inkml:brush>
  </inkml:definitions>
  <inkml:trace contextRef="#ctx0" brushRef="#br0">1 261 19442,'0'0'897,"69"-9"1121,-17-1 705,9-8-801,5-4-705,-1-5-288,0-3-417,-9-1-416,-7 2-32,-5 3 0,-9 4-64,-10 6-480,-12 5-801,-10 5-705,-4 3-128,-26 2-1281,-9 1-5061</inkml:trace>
</inkml:ink>
</file>

<file path=ppt/ink/ink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9.366"/>
    </inkml:context>
    <inkml:brush xml:id="br0">
      <inkml:brushProperty name="width" value="0.025" units="cm"/>
      <inkml:brushProperty name="height" value="0.025" units="cm"/>
    </inkml:brush>
  </inkml:definitions>
  <inkml:trace contextRef="#ctx0" brushRef="#br0">1 0 21492,'0'0'6599</inkml:trace>
</inkml:ink>
</file>

<file path=ppt/ink/ink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9.692"/>
    </inkml:context>
    <inkml:brush xml:id="br0">
      <inkml:brushProperty name="width" value="0.025" units="cm"/>
      <inkml:brushProperty name="height" value="0.025" units="cm"/>
    </inkml:brush>
  </inkml:definitions>
  <inkml:trace contextRef="#ctx0" brushRef="#br0">56 47 17200,'0'0'4997,"6"-9"-2557,19-25-364,-25 33-2053,0 1-1,0 0 1,0 0-1,0 0 1,0 0-1,0 0 0,0-1 1,1 1-1,-1 0 1,0 0-1,0 0 1,0 0-1,0 0 1,0 0-1,0 0 1,0-1-1,1 1 1,-1 0-1,0 0 0,0 0 1,0 0-1,0 0 1,0 0-1,1 0 1,-1 0-1,0 0 1,0 0-1,0 0 1,0 0-1,0 0 1,1 0-1,-1 0 0,0 0 1,0 0-1,0 0 1,0 0-1,1 0 1,-1 0-1,0 0 1,0 0-1,0 0 1,0 0-1,0 1 1,0-1-1,1 0 0,-1 0 1,0 0-1,0 0 1,0 0-1,0 0 1,0 0-1,0 1 1,0-1-1,0 0 1,0 0-1,1 0 1,-1 0-1,0 0 0,0 1 1,0-1-1,0 0 1,0 0-1,0 0 1,3 18 413,-4 20-100,-2-22-109,-1-1 0,-1 0-1,-1 0 1,0 0 0,-1-1-1,-10 16 1,9-17-27,1 0-1,0 1 1,1 0 0,1 0-1,0 1 1,-4 22 0,9-35-189,0 0 0,0-1 0,0 1 0,0 0 0,0 0 1,1-1-1,-1 1 0,1 0 0,-1-1 0,1 1 0,0 0 1,0-1-1,0 1 0,0-1 0,0 1 0,0-1 1,0 0-1,0 1 0,0-1 0,1 0 0,-1 0 0,0 0 1,1 0-1,-1 0 0,1 0 0,-1 0 0,1 0 0,0-1 1,-1 1-1,1-1 0,0 1 0,-1-1 0,1 1 0,0-1 1,2 0-1,11 2 96,0 0 0,0-1 0,19-2 0,-18 1-78,25 1-628,1-2 0,0-1 1,-1-3-1,1-1 0,58-16 0,-84 15-4147,-7-1-1777</inkml:trace>
</inkml:ink>
</file>

<file path=ppt/ink/ink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0.266"/>
    </inkml:context>
    <inkml:brush xml:id="br0">
      <inkml:brushProperty name="width" value="0.025" units="cm"/>
      <inkml:brushProperty name="height" value="0.025" units="cm"/>
    </inkml:brush>
  </inkml:definitions>
  <inkml:trace contextRef="#ctx0" brushRef="#br0">100 68 23606,'0'0'7533,"-6"15"-7474,-23 57 602,-36 148 1,84-235-416,-10 1-246,0 0 0,-1 0 0,0 0 0,-1-1 0,-1 0 0,0-1 0,-2 1 0,1-1 0,2-21 0,-1-10 0,0-91 0,-8 133 0,-3 17 0,-3 19 0,7-22 0,0 0 0,0 0 0,1 1 0,0-1 0,0 0 0,4 17 0,-3-23 0,0 0 0,0 0 0,0-1 0,1 1 0,-1 0 0,1-1 0,0 1 0,-1-1 0,1 0 0,0 0 0,1 1 0,-1-1 0,0-1 0,0 1 0,1 0 0,-1 0 0,1-1 0,0 0 0,-1 1 0,1-1 0,0 0 0,0 0 0,0-1 0,5 2 0,6 0 0,0 0 0,0 0 0,0-2 0,0 0 0,0 0 0,0-1 0,0-1 0,0 0 0,0-1 0,23-8 0,-30 8 0,0 0 0,0 0 0,0 0 0,0-1 0,0 0 0,-1 0 0,1-1 0,-1 0 0,0 0 0,-1 0 0,1-1 0,-1 1 0,0-1 0,-1-1 0,0 1 0,1-1 0,-2 0 0,1 0 0,-1 0 0,4-13 0,-37 115 0,20-68 0,2 1 0,0-1 0,1 1 0,-3 41 0,10-66-218,0 0 0,0-1 0,0 1 0,0 0 0,0-1-1,1 1 1,-1 0 0,1 0 0,0-1 0,0 1 0,2 4 0,-2-5-134,0-1 1,1 0 0,-1 1-1,0-1 1,1 0 0,-1 0-1,1 0 1,-1 0 0,1 0-1,-1 0 1,1 0-1,0 0 1,-1-1 0,1 1-1,0 0 1,0-1 0,2 1-1,23 1-8291</inkml:trace>
</inkml:ink>
</file>

<file path=ppt/ink/ink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0.613"/>
    </inkml:context>
    <inkml:brush xml:id="br0">
      <inkml:brushProperty name="width" value="0.025" units="cm"/>
      <inkml:brushProperty name="height" value="0.025" units="cm"/>
    </inkml:brush>
  </inkml:definitions>
  <inkml:trace contextRef="#ctx0" brushRef="#br0">0 28 16624,'0'0'15406,"55"-27"-14669,-15 26-737,9 1 0,9 0 0,-1 0 0,-5 0 0,-9 1-2274,-7 0-6118</inkml:trace>
</inkml:ink>
</file>

<file path=ppt/ink/ink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1.143"/>
    </inkml:context>
    <inkml:brush xml:id="br0">
      <inkml:brushProperty name="width" value="0.025" units="cm"/>
      <inkml:brushProperty name="height" value="0.025" units="cm"/>
    </inkml:brush>
  </inkml:definitions>
  <inkml:trace contextRef="#ctx0" brushRef="#br0">1 12 15951,'0'0'10175,"1"10"-9027,1 159 1318,-3-42-2258,1-126-194,0-1-1,0 1 1,0-1-1,0 1 1,0-1-1,0 1 1,0 0-1,0-1 1,0 1-1,0-1 0,0 1 1,1-1-1,-1 1 1,0-1-1,0 1 1,1-1-1,-1 1 1,0-1-1,1 0 1,-1 1-1,0-1 1,1 1-1,-1-1 1,0 0-1,1 1 1,-1-1-1,1 0 0,-1 1 1,1-1-1,-1 0 1,1 0-1,-1 0 1,1 1-1,0-1 1,21-7 981,21-23 289,-41 29-1317,127-101 144,-49 42-311,72-72 0,-168 132-6948,-12 9-1922,-4 5-6192</inkml:trace>
</inkml:ink>
</file>

<file path=ppt/ink/ink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2.095"/>
    </inkml:context>
    <inkml:brush xml:id="br0">
      <inkml:brushProperty name="width" value="0.025" units="cm"/>
      <inkml:brushProperty name="height" value="0.025" units="cm"/>
    </inkml:brush>
  </inkml:definitions>
  <inkml:trace contextRef="#ctx0" brushRef="#br0">0 168 13741,'0'0'10821,"10"2"-8446,2 1-2207,0-1 0,0-1 0,0 0-1,0 0 1,0-1 0,0-1-1,0 0 1,0-1 0,0 0 0,0-1-1,17-6 1,-6-2-133,-1-1 1,38-27-1,-53 34-10,0 0 1,-1-1-1,0 1 0,0-1 0,0 0 0,-1-1 0,0 1 0,0-1 0,-1 0 0,0 0 0,0-1 0,4-11 0,-10 16 73,-7 9-9,-8 11 2,-40 68 235,52-76-270,0 0 1,1 0 0,0 1 0,1-1-1,-1 1 1,2 0 0,-3 19-1,5-28-46,0 0 0,0 0 0,0 0 0,0-1 0,0 1 0,0 0 0,0 0 0,0 0 0,1 0 0,-1 0 0,0 0 0,1-1 0,-1 1 0,0 0 0,1 0 0,-1-1 0,1 1 0,0 0 0,-1 0 0,1-1 0,-1 1 0,1-1-1,0 1 1,0 0 0,-1-1 0,1 0 0,0 1 0,0-1 0,1 1 0,34 3 187,-25-5-142,0-1 1,1 0 0,-1-1 0,15-5 0,-15 3-35,0-1 1,0 0-1,-1 0 0,0-1 1,0-1-1,-1 0 1,1 0-1,10-13 1,-1-3-39,-1-1 1,18-31 0,-82 122-268,33-50 603,1 0 1,0 2-1,1-1 1,-11 29-1,22-46-317,0 0 1,0 1 0,0-1-1,0 1 1,0-1-1,0 0 1,0 1-1,0-1 1,0 0-1,0 1 1,0-1 0,1 0-1,-1 0 1,0 1-1,0-1 1,0 0-1,1 1 1,-1-1-1,0 0 1,0 0 0,1 1-1,-1-1 1,0 0-1,0 0 1,1 0-1,-1 0 1,0 1-1,1-1 1,-1 0 0,0 0-1,1 0 1,-1 0-1,0 0 1,1 0-1,-1 0 1,0 0 0,1 0-1,-1 0 1,1 0-1,-1 0 1,0 0-1,1 0 1,-1 0-1,0 0 1,1 0-1,-1-1 1,20-1-27,-20 2 24,27-7-8,0-2 0,-1 0 0,0-2 0,0-1 0,29-19 0,19-9-29,-65 36 20,-3 1-11,0 0 0,0 0 0,0 1 1,0 0-1,0 0 0,0 0 0,1 1 0,7-1 1,-14 2 18,1 1 1,0-1 0,-1 1 0,1-1-1,-1 1 1,1-1 0,-1 1-1,1 0 1,-1-1 0,1 1 0,-1 0-1,0-1 1,1 1 0,-1 0-1,0-1 1,1 1 0,-1 0 0,0 0-1,0-1 1,0 1 0,0 0 0,0 0-1,0 0 1,0-1 0,0 1-1,0 0 1,0 0 0,0-1 0,0 1-1,0 0 1,-1 0 0,1 0-1,-7 31 48,-8 0-31,11-26 6,1 1 0,0 0-1,0-1 1,0 1 0,-1 8 0,5-15-7,-1 1 1,0-1 0,1 0-1,-1 1 1,1-1 0,-1 0-1,1 1 1,-1-1 0,1 0-1,-1 0 1,1 1 0,-1-1-1,1 0 1,-1 0-1,1 0 1,-1 0 0,1 0-1,-1 1 1,1-1 0,-1 0-1,1 0 1,0-1 0,-1 1-1,1 0 1,-1 0 0,1 0-1,-1 0 1,1 0 0,-1 0-1,1-1 1,-1 1 0,1 0-1,-1 0 1,1-1 0,22-7 220,-9 2-228,55-30 0,-63 32 0,-1 1 0,1-1 0,-1-1 0,0 1 0,0-1 0,0 0 0,-1 0 0,1 0 0,3-7 0,-9 13 0,1-1 0,-1 1 0,0 0 0,1-1 0,-1 1 0,1 0 0,-1-1 0,1 1 0,-1 0 0,1 0 0,0 0 0,-1 0 0,1-1 0,0 1 0,0 0 0,0 0 0,0 0 0,-1 0 0,1 0 0,0 0 0,1 0 0,-1 0 0,0-1 0,0 1 0,0 0 0,0 0 0,1 0 0,-1 0 0,0 0 0,1-1 0,-1 1 0,1 0 0,-1 0 0,1 0 0,-1-1 0,1 1 0,0 0 0,-1-1 0,1 1 0,0-1 0,-1 1 0,1-1 0,0 1 0,0-1 0,-1 1 0,1-1 0,0 0 0,0 1 0,0-1 0,0 0 0,0 0 0,0 1 0,-1-1 0,1 0 0,0 0 0,1 0 0,18 2 0,0 0 0,-1-1 0,1-1 0,0-1 0,20-3 0,-29 2 0,-1 0 0,1 0 0,-1-1 0,1-1 0,-1 0 0,0 0 0,0 0 0,0-2 0,-1 1 0,15-12 0,-23 16 0,0 1 0,0-1 0,0 0 0,1 0 0,-1 1 0,0-1 0,-1 0 0,1 0 0,0 0 0,0 0 0,0 0 0,0-1 0,-1 1 0,1 0 0,-1 0 0,1 0 0,-1-1 0,1 1 0,-1 0 0,0-1 0,1 1 0,-1 0 0,0 0 0,0-1 0,0-1 0,-1 2 0,0 0 0,0 0 0,0 0 0,0 0 0,0 0 0,0 0 0,-1 1 0,1-1 0,0 0 0,0 1 0,-1-1 0,1 1 0,0-1 0,0 1 0,-1 0 0,1 0 0,0-1 0,-1 1 0,-2 0 0,-2 0 0,-1 0 0,0 0 0,1 0 0,-1 1 0,0 0 0,1 1 0,-1-1 0,1 1 0,-10 4 0,11-3 0,0 1 0,0 0 0,1-1 0,-1 2 0,1-1 0,0 0 0,1 1 0,-1 0 0,1 0 0,-4 7 0,6-10 0,0-1 0,1 1 0,-1-1 0,1 1 0,-1 0 0,1-1 0,0 1 0,-1 0 0,1-1 0,0 1 0,0 0 0,0-1 0,1 1 0,-1 0 0,0-1 0,1 1 0,-1-1 0,1 1 0,-1 0 0,1-1 0,0 1 0,0-1 0,-1 0 0,1 1 0,0-1 0,0 0 0,1 1 0,-1-1 0,0 0 0,0 0 0,1 0 0,-1 0 0,0 0 0,1 0 0,-1 0 0,1-1 0,-1 1 0,1 0 0,2 0 0,61 21-1583,-20-13-2658,-4-3-5149</inkml:trace>
</inkml:ink>
</file>

<file path=ppt/ink/ink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2.841"/>
    </inkml:context>
    <inkml:brush xml:id="br0">
      <inkml:brushProperty name="width" value="0.025" units="cm"/>
      <inkml:brushProperty name="height" value="0.025" units="cm"/>
    </inkml:brush>
  </inkml:definitions>
  <inkml:trace contextRef="#ctx0" brushRef="#br0">60 1 16271,'-5'14'7863,"0"8"-4100,-15 65-3749,13-55 1089,0 6-955,0 0 0,-1 74-1,7-111-142,1 1-1,0 0 1,0-1-1,0 1 0,0-1 1,0 1-1,0-1 1,1 1-1,-1 0 1,0-1-1,1 1 0,-1-1 1,1 0-1,0 1 1,-1-1-1,1 1 1,0-1-1,0 0 0,0 1 1,0-1-1,0 0 1,0 0-1,0 0 1,1 0-1,-1 0 0,0 0 1,0 0-1,1 0 1,-1-1-1,1 1 1,-1 0-1,0-1 0,1 1 1,0-1-1,-1 0 1,1 1-1,-1-1 1,1 0-1,-1 0 0,1 0 1,-1 0-1,1 0 1,0 0-1,-1-1 1,3 0-1,4-1 38,1 0 0,-1-1 0,0 0 0,0 0 0,0-1 0,-1 0-1,10-6 1,24-22 313,-1-1 1,40-44-1,-79 76-321,-1 1-14,0-1 0,1 1 0,-1 0 0,0 0 0,0 0 0,0 0 0,0 0 0,0 0 0,0 0 0,0-1 0,1 1 0,-1 0 0,0 0 0,0 0 0,0 0 0,0 0 0,0 0 0,1 0 0,-1 0 0,0 0 0,0 0 0,0 0 0,0 0 0,0 0 0,1 0 0,-1 0 0,0 0 1,0 0-1,0 0 0,0 0 0,1 0 0,-1 0 0,0 0 0,0 0 0,0 0 0,0 0 0,0 0 0,1 0 0,-1 0 0,0 0 0,0 1 0,0-1 0,0 0 0,0 0 0,0 0 0,1 0 0,-1 0 0,0 0 0,0 0 0,0 1 0,0-1 0,3 14 249,-3 24-397,0-31 243,-10 107-403,9-113 219,1-1 0,1 0-1,-1 0 1,0 1 0,0-1 0,0 0-1,0 0 1,0 0 0,0 1 0,0-1-1,0 0 1,0 0 0,0 1 0,0-1 0,1 0-1,-1 0 1,0 0 0,0 1 0,0-1-1,0 0 1,1 0 0,-1 0 0,0 0-1,0 1 1,0-1 0,1 0 0,-1 0 0,0 0-1,0 0 1,1 0 0,-1 0 0,0 0-1,0 0 1,1 0 0,-1 0 0,0 0-1,0 0 1,1 0 0,-1 0 0,0 0 0,0 0-1,1 0 1,16-5-2388,11-12-2529,-1-6-2157</inkml:trace>
</inkml:ink>
</file>

<file path=ppt/ink/ink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3.198"/>
    </inkml:context>
    <inkml:brush xml:id="br0">
      <inkml:brushProperty name="width" value="0.025" units="cm"/>
      <inkml:brushProperty name="height" value="0.025" units="cm"/>
    </inkml:brush>
  </inkml:definitions>
  <inkml:trace contextRef="#ctx0" brushRef="#br0">170 1 16560,'0'0'5488,"-8"5"-2392,-16 12-1438,1 2 0,-22 21 0,38-33-1450,-1 0 0,2 0 1,-1 1-1,1 0 0,0 1 1,1-1-1,0 1 0,0 0 1,1 1-1,-5 14 0,8-23-210,1-1 0,0 1 0,0-1-1,0 1 1,0 0 0,0-1 0,0 1 0,0 0-1,0-1 1,0 1 0,0 0 0,0-1 0,0 1-1,1-1 1,-1 1 0,0 0 0,0-1 0,1 1-1,-1-1 1,0 1 0,1-1 0,-1 1 0,1-1-1,-1 1 1,0-1 0,1 1 0,-1-1-1,1 0 1,-1 1 0,1-1 0,0 0 0,-1 1-1,1-1 1,0 1 0,30 0-127,-21-2 71,0-1 0,0-1 0,0 0 0,10-4 0,-6 0 17,-1 0 1,0-1-1,-1 0 1,0-1 0,18-17-1,-24 20 130,0 0 0,-1 0-1,0-1 1,0 1 0,-1-1 0,1 0-1,-1-1 1,-1 1 0,1-1-1,-2 1 1,5-17 0,-23 41-57,10-9-31,1 1-6,-1 0-1,1 0 1,0 0-1,1 0 1,0 0-1,1 1 1,0 0 0,0 0-1,1 0 1,-2 20-1,5-29-103,-1 0-1,1-1 1,0 1-1,0 0 1,0 0-1,-1-1 1,1 1-1,0 0 1,0-1 0,0 1-1,0-1 1,0 1-1,0-1 1,0 1-1,0-1 1,0 0-1,0 1 1,0-1-1,0 0 1,1 0-1,-1 0 1,0 0-1,0 0 1,0 0-1,0 0 1,0 0-1,0-1 1,0 1-1,0 0 1,0-1-1,2 1 1,36-11-5415,-11-6-1245</inkml:trace>
</inkml:ink>
</file>

<file path=ppt/ink/ink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3.921"/>
    </inkml:context>
    <inkml:brush xml:id="br0">
      <inkml:brushProperty name="width" value="0.025" units="cm"/>
      <inkml:brushProperty name="height" value="0.025" units="cm"/>
    </inkml:brush>
  </inkml:definitions>
  <inkml:trace contextRef="#ctx0" brushRef="#br0">296 60 18642,'-8'-6'2316,"-2"-1"-1450,0 0-1,-1 1 0,0 0 0,0 0 0,0 2 0,-1-1 0,-19-4 0,25 8-757,0 0-1,0 0 1,1 0 0,-1 1-1,0 0 1,0 0 0,0 1 0,0-1-1,0 1 1,1 1 0,-1-1-1,0 1 1,1 0 0,-1 0-1,1 0 1,0 1 0,0 0-1,0 0 1,0 0 0,-7 7 0,6-5-45,1 1 1,0 0 0,0 1-1,0-1 1,1 1 0,0 0-1,0 0 1,0 0 0,1 1-1,0-1 1,1 1 0,-3 14-1,4-19-46,1 0 1,-1 0-1,1 0 0,0 0 0,0 0 1,1 0-1,-1 0 0,0 0 0,1 1 0,0-1 1,0 0-1,0-1 0,0 1 0,0 0 1,0 0-1,1 0 0,0-1 0,-1 1 1,1-1-1,0 1 0,0-1 0,0 0 0,1 1 1,-1-1-1,0-1 0,1 1 0,0 0 1,-1 0-1,1-1 0,0 0 0,0 1 0,-1-1 1,1 0-1,6 1 0,5 1-315,0 0 0,-1-1 0,1-1 0,0 0 0,0-1 0,0-1 0,0 0 0,0 0 0,17-6 0,-19 4-1281,0 0 0,-1-2 0,0 1-1,0-1 1,0-1 0,16-10 0,13-16-9616</inkml:trace>
</inkml:ink>
</file>

<file path=ppt/ink/ink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4.596"/>
    </inkml:context>
    <inkml:brush xml:id="br0">
      <inkml:brushProperty name="width" value="0.025" units="cm"/>
      <inkml:brushProperty name="height" value="0.025" units="cm"/>
    </inkml:brush>
  </inkml:definitions>
  <inkml:trace contextRef="#ctx0" brushRef="#br0">236 38 14798,'0'0'9695,"-8"-5"-8073,-29-14-698,35 19-904,0-1 1,0 0-1,0 1 0,0 0 1,0-1-1,0 1 0,0 0 1,0 0-1,0 0 0,0 0 1,0 1-1,0-1 0,0 0 1,0 1-1,0-1 0,0 1 1,0 0-1,1 0 0,-1 0 1,0 0-1,0 0 1,-2 2-1,-32 33-93,24-24 126,-1 0-5,9-10 126,1 0 1,0 1-1,-1-1 1,1 1-1,1 0 1,-1 0-1,0 0 0,1 0 1,-1 1-1,1-1 1,-3 7-1,7-10-144,-1 1 0,1-1 0,0 1 0,0-1 0,-1 0 1,1 0-1,0 0 0,-1 0 0,1 0 0,0 0 0,0 0 0,-1-1 0,1 1 0,0 0 0,-1-1 0,1 0 1,0 1-1,-1-1 0,1 0 0,-1 0 0,3-1 0,-1-5 3,1 0 0,1 1 0,-1 0 0,11-11 0,14-23-1470,-21 7 3270,-8 32-1465,-22 37 278,22-35-646,-31 48 260,-29 64-1,53-98-216,0 1-1,1 0 1,1 0-1,1 1 1,0 0-1,1-1 1,1 1-1,0 32 1,2-49-43,0 1 0,1-1 0,-1 1 0,0-1 0,0 1 0,1-1 0,-1 0 0,0 1 0,1-1 0,-1 0 0,0 1 0,1-1 0,-1 0 0,1 1 0,-1-1 0,0 0 0,1 0 0,-1 0 0,1 1 0,-1-1 0,1 0 0,-1 0 0,1 0 0,-1 0 0,1 0 0,-1 0 0,0 0 0,1 0 0,-1 0 0,1 0 0,-1 0 0,1 0 0,-1 0 0,1 0 0,-1-1 0,1 1 0,0 0 0,19-7 0,-8 0 0,-2 0 0,1-1 0,13-13 0,-16 14 0,1-1 0,0 1 0,0 1 0,0 0 0,20-10 0,-28 16 0,-1-1 0,0 1 0,1 0 0,-1 0 0,1 0 0,-1 0 0,1 0 0,-1 0 0,1 0 0,-1 0 0,0 0 0,1 0 0,-1 0 0,1 0 0,-1 0 0,1 0 0,-1 0 0,0 0 0,1 1 0,-1-1 0,1 0 0,-1 0 0,0 1 0,1-1 0,-1 0 0,1 0 0,-1 1 0,0-1 0,0 0 0,1 1 0,-1-1 0,0 0 0,1 1 0,5 21 0,-6 36 0,0-43 0,-2 2-2058,-5-3-5461</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863"/>
    </inkml:context>
    <inkml:brush xml:id="br0">
      <inkml:brushProperty name="width" value="0.025" units="cm"/>
      <inkml:brushProperty name="height" value="0.025" units="cm"/>
    </inkml:brush>
  </inkml:definitions>
  <inkml:trace contextRef="#ctx0" brushRef="#br0">290 6 16207,'0'0'9140,"8"-2"-8847,-7 2-288,0-1 1,0 1-1,1-1 0,-1 1 0,0 0 0,0-1 0,1 1 1,-1 0-1,0 0 0,0 0 0,1 0 0,-1 0 0,0 0 0,0 0 1,1 1-1,-1-1 0,0 0 0,0 1 0,0-1 0,1 1 1,-1-1-1,0 1 0,0 0 0,0-1 0,0 1 0,0 0 1,0 0-1,0 0 0,0 0 0,-1-1 0,1 1 0,0 1 0,0-1 1,-1 0-1,1 0 0,-1 0 0,2 2 0,-1 4 7,0 0-1,-1-1 1,1 1-1,-1 0 0,0 0 1,-1 0-1,0 0 1,-3 12-1,-2 5 19,-1 0 0,-1 0-1,-2-1 1,0 0 0,-16 25-1,-72 106 174,91-145-194,-134 186 920,139-193-891,-17 36 429,19-37-466,-1 0-1,1 0 1,0 0-1,0 0 0,0-1 1,0 1-1,0 0 0,0 0 1,0 0-1,0 0 1,0 0-1,0 0 0,0-1 1,0 1-1,1 0 1,-1 0-1,0 0 0,0-1 1,1 1-1,-1 0 0,1 0 1,-1-1-1,1 1 1,-1 0-1,1 0 0,-1-1 1,1 1-1,0-1 0,-1 1 1,1-1-1,0 1 1,0-1-1,-1 1 0,1-1 1,0 0-1,0 1 1,0-1-1,-1 0 0,1 0 1,0 1-1,0-1 0,0 0 1,0 0-1,0 0 1,1 0-1,17-1-12,-1 0 1,1-2-1,-1 0 1,1-1-1,-1-1 1,0 0-1,-1-1 1,29-15-1,-8 5-76,52-19-447,176-70-5091,-152 62-2638</inkml:trace>
</inkml:ink>
</file>

<file path=ppt/ink/ink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5.267"/>
    </inkml:context>
    <inkml:brush xml:id="br0">
      <inkml:brushProperty name="width" value="0.025" units="cm"/>
      <inkml:brushProperty name="height" value="0.025" units="cm"/>
    </inkml:brush>
  </inkml:definitions>
  <inkml:trace contextRef="#ctx0" brushRef="#br0">47 0 18578,'0'0'6400,"-6"11"-5161,-2 7-990,0-1 0,1 1 0,-6 24 1,11-37-201,1 1 1,0 0-1,1-1 1,-1 1-1,1 0 1,0 0-1,0 0 1,2 7-1,-1-11-26,-1 0 0,1 0 0,0 0 0,-1 0-1,1 0 1,0 0 0,0-1 0,0 1 0,1 0-1,-1-1 1,0 1 0,1-1 0,-1 1 0,1-1-1,-1 1 1,1-1 0,-1 0 0,1 0 0,0 0-1,0 0 1,0 0 0,0 0 0,-1-1 0,4 1-1,8 2 45,1-1 0,-1-1 0,1 0-1,-1-1 1,1 0 0,0-1-1,-1-1 1,1 0 0,-1-1 0,0 0-1,0-1 1,0-1 0,19-9-1,3-3 128,0-2 0,-2-2-1,45-35 1,-56 44 477,-22 12-659,1 0 1,-1 0-1,0 0 0,1 0 1,-1 0-1,1 0 1,-1 0-1,0 0 0,1 0 1,-1 0-1,1 0 0,-1 0 1,0 0-1,1 1 1,-1-1-1,1 0 0,-1 0 1,0 0-1,1 0 1,-1 1-1,0-1 0,1 0 1,-1 0-1,0 1 0,0-1 1,1 0-1,-1 1 1,1 0-1,0 2 34,0 1 0,-1-1 0,1 1 0,-1 0 0,1-1 0,-1 1 0,0 0 0,-1 4 0,1 7 165,0-4-111,-1-2 34,1 0-1,1 1 1,-1-1-1,4 12 0,-4-19-119,1 0 1,-1 0-1,1 0 0,0-1 0,-1 1 0,1 0 0,0-1 0,0 1 0,0-1 0,0 1 0,0-1 0,0 0 0,1 1 0,-1-1 0,0 0 0,1 0 0,-1 1 0,1-1 0,-1-1 0,1 1 0,-1 0 0,1 0 0,0 0 0,-1-1 0,1 1 0,0-1 0,0 1 0,2-1 0,23 0-622,-1-1-1,0-1 1,0-1-1,48-13 1,-38 7-1440,54-4 1,-63 10-3489,-5 2-1105</inkml:trace>
</inkml:ink>
</file>

<file path=ppt/ink/ink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5.877"/>
    </inkml:context>
    <inkml:brush xml:id="br0">
      <inkml:brushProperty name="width" value="0.025" units="cm"/>
      <inkml:brushProperty name="height" value="0.025" units="cm"/>
    </inkml:brush>
  </inkml:definitions>
  <inkml:trace contextRef="#ctx0" brushRef="#br0">72 1 15855,'0'0'12828,"-5"13"-12310,-12 41-62,3 1-1,2 0 1,3 0-1,2 1 1,0 68-1,7-124-454,0-1-1,0 1 0,1 0 1,-1-1-1,0 1 0,0 0 1,0 0-1,1-1 0,-1 1 1,0 0-1,0 0 1,1-1-1,-1 1 0,0 0 1,1 0-1,-1 0 0,0 0 1,0-1-1,1 1 0,-1 0 1,0 0-1,1 0 0,-1 0 1,0 0-1,1 0 1,-1 0-1,0 0 0,1 0 1,-1 0-1,0 0 0,1 0 1,-1 0-1,0 0 0,1 0 1,-1 0-1,0 1 0,1-1 1,-1 0-1,0 0 1,1 0-1,-1 0 0,0 1 1,0-1-1,1 0 0,-1 0 1,0 1-1,0-1 0,1 0 1,-1 0-1,0 1 0,0-1 1,0 0-1,0 1 1,1-1-1,-1 0 0,0 1 1,0-1-1,0 0 0,0 1 1,0-1-1,0 0 0,0 1 1,0-1-1,0 0 0,0 1 1,0-1-1,0 0 1,0 1-1,17-23-126,-10 6 68,-2-1 0,0 1 1,0-1-1,-2 0 1,0 0-1,-1-1 0,-1 1 1,-1 0-1,-1-21 0,-3 32 117,-2 14-42,-1 16 9,6-22-21,1 1 1,0 0 0,0 0 0,1 0 0,-1 0-1,0 0 1,1-1 0,0 1 0,-1 0-1,1 0 1,0-1 0,1 1 0,-1 0 0,0-1-1,1 1 1,-1-1 0,1 0 0,0 0-1,0 1 1,4 2 0,-2-2 6,1 0 1,-1 0-1,1-1 0,0 1 0,0-1 1,0-1-1,0 1 0,0-1 0,0 1 1,9 0-1,0-1 24,0-1 0,0 0 0,0 0 1,-1-2-1,1 1 0,0-2 0,-1 0 0,18-6 1,-21 5 28,0 0 1,0 0 0,0-1 0,-1-1 0,1 1 0,-1-2-1,-1 1 1,1-1 0,-1 0 0,0-1 0,12-15 0,-48 49-29,24-20-37,0 0 0,0 0 0,1 0 0,0 0 0,0 0 0,0 1 0,1-1 0,0 1 0,0 0 0,1 0 0,0-1 0,0 1 0,0 8 0,2-13 0,0-1 0,0 1 0,0-1 0,0 1 0,0-1 0,0 1 0,1-1 0,-1 0 0,0 1 0,1-1 0,-1 0 0,1 0 0,-1 0 0,1 0 0,-1 0 0,1-1 0,0 1 0,-1 0 0,1-1 0,0 1 0,0-1 0,0 0 0,-1 1 0,1-1 0,0 0 0,0 0 0,0 0 0,0 0 0,2-1 0,61-3 0,-35-2 0,0-1 0,0-2 0,38-16 0,-45 15 0,1 1 0,1 1 0,-1 1 0,1 1 0,43-4 0,-67 10 0,0 1 0,0-1 0,0 0 0,0 0 0,0 1 0,0-1 0,0 1 0,0-1 0,0 1 0,0-1 0,0 1 0,0-1 0,-1 1 0,1 0 0,0 0 0,0-1 0,-1 1 0,1 0 0,0 0 0,-1 0 0,1 0 0,-1 0 0,1 0 0,-1 0 0,1 0 0,-1 0 0,0 0 0,0 0 0,1 0 0,-1 0 0,0 0 0,0 0 0,0 0 0,0 2 0,-2 51 0,0-28 0,2-25 0,0 0 0,1 0 0,-1 0 0,1-1 0,-1 1 0,1 0 0,-1 0 0,1 0 0,-1 0 0,1 0 0,0-1 0,-1 1 0,1 0 0,0 0 0,0-1 0,0 1 0,-1-1 0,1 1 0,0-1 0,0 1 0,0-1 0,0 1 0,0-1 0,0 0 0,0 0 0,0 1 0,0-1 0,0 0 0,0 0 0,2 0 0,39 0 0,-33-1 0,77-11-1583,-29-2-3256,-23 4-6644</inkml:trace>
</inkml:ink>
</file>

<file path=ppt/ink/ink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5.774"/>
    </inkml:context>
    <inkml:brush xml:id="br0">
      <inkml:brushProperty name="width" value="0.025" units="cm"/>
      <inkml:brushProperty name="height" value="0.025" units="cm"/>
    </inkml:brush>
  </inkml:definitions>
  <inkml:trace contextRef="#ctx0" brushRef="#br0">1 45 9097,'0'0'6053,"1"-9"-3293,5-27-715,-5 44 1600,4 34-2149,-2 298 2210,-4-200-4049,1-138-1622,0-14-4446,-4-6 149,-6-2-4292</inkml:trace>
</inkml:ink>
</file>

<file path=ppt/ink/ink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6.132"/>
    </inkml:context>
    <inkml:brush xml:id="br0">
      <inkml:brushProperty name="width" value="0.025" units="cm"/>
      <inkml:brushProperty name="height" value="0.025" units="cm"/>
    </inkml:brush>
  </inkml:definitions>
  <inkml:trace contextRef="#ctx0" brushRef="#br0">3 55 15503,'0'0'5995,"-1"9"-5029,0 1-692,1 0 0,0 0 0,0 0-1,1 0 1,1 0 0,3 14 0,23 72 894,-12-45-821,-6-13-59,-5-18-17,1-1 0,0 0 0,11 23 0,-16-40-241,0-1-1,-1 1 0,1-1 0,0 0 0,0 1 0,0-1 0,0 0 0,0 1 0,0-1 1,0 0-1,0 0 0,0 0 0,1 0 0,-1 0 0,0 0 0,1 0 0,-1 0 0,1-1 0,-1 1 1,1-1-1,-1 1 0,1-1 0,0 1 0,2-1 0,-1 0 16,-1-1 0,1 1 0,-1-1-1,1 0 1,-1 0 0,1 0 0,-1 0 0,1 0 0,-1-1-1,0 1 1,0-1 0,0 1 0,4-5 0,7-7 147,-1-1 1,-1-1-1,15-25 0,-19 30-144,103-162-702,-39 56-6176,-37 58-1995</inkml:trace>
</inkml:ink>
</file>

<file path=ppt/ink/ink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39.958"/>
    </inkml:context>
    <inkml:brush xml:id="br0">
      <inkml:brushProperty name="width" value="0.025" units="cm"/>
      <inkml:brushProperty name="height" value="0.025" units="cm"/>
    </inkml:brush>
  </inkml:definitions>
  <inkml:trace contextRef="#ctx0" brushRef="#br0">1 219 6726,'0'0'18039,"5"-3"-16197,6-2-946,1 1 1,0 0 0,0 0 0,23-3-1,32-9 258,287-142-634,-319 141-517,-55 23-1897,-20 2-5476,7-2 678,-15 5-3713</inkml:trace>
</inkml:ink>
</file>

<file path=ppt/ink/ink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0.458"/>
    </inkml:context>
    <inkml:brush xml:id="br0">
      <inkml:brushProperty name="width" value="0.025" units="cm"/>
      <inkml:brushProperty name="height" value="0.025" units="cm"/>
    </inkml:brush>
  </inkml:definitions>
  <inkml:trace contextRef="#ctx0" brushRef="#br0">492 103 14894,'1'-8'2146,"1"-3"-1660,0 5 287,-1-1 1,0 0 0,0 1 0,-1-1 0,0-11 0,0 17-658,-1-1 1,1 1-1,0-1 1,-1 1-1,1-1 1,-1 1 0,1-1-1,-1 1 1,0 0-1,1-1 1,-1 1-1,0 0 1,0-1-1,0 1 1,0 0-1,0 0 1,0 0-1,-1 0 1,1 0-1,0 0 1,0 0-1,-1 0 1,1 1-1,-1-1 1,1 0-1,0 1 1,-1-1-1,1 1 1,-1 0-1,0-1 1,1 1-1,-2 0 1,-5 0-86,0 0 0,0 1 0,0 0 0,0 1 0,0-1 0,0 1 0,1 1 0,-1 0 0,1 0 0,-1 0 0,1 1 0,0 0 0,1 0 0,-1 1 0,1 0 0,-8 7 0,-8 9-7,1 0 1,2 1-1,-20 27 1,7-2 44,2 2 0,3 0 1,1 2-1,3 1 1,2 1-1,2 1 0,3 1 1,-15 82-1,29-125-12,1-1 0,-1 1-1,2 0 1,0-1 0,0 1 0,1-1-1,2 15 1,-2-22-16,1-1 0,-1 1 0,1 0 0,-1-1 0,1 1 0,0-1 0,0 0 0,1 0 0,-1 0 0,1 0 0,-1 0 0,1 0 0,0 0 0,0-1 0,0 0 0,1 1 0,-1-1 0,0 0 0,1-1 0,-1 1 0,1-1 0,0 1 0,0-1 0,7 1 0,8 1 104,1-1 0,0-1-1,0 0 1,0-2 0,0 0 0,0-2 0,-1 0 0,1-1-1,-1-1 1,0 0 0,0-2 0,0 0 0,-1-1 0,30-19 0,-6 2 225,-2-3 1,0-1-1,-2-1 1,66-70-1,-79 72-370,0-1 0,-1-2 0,33-58 0,-49 76 0,-2 0 0,0 0 0,0 0 0,-1-1 0,-1 0 0,0 0 0,-1 0 0,-1-1 0,0 1 0,-1-1 0,0 1 0,-1-1 0,-3-16 0,1 23-71,0 0 0,0 0 0,-1 0 0,0 1 0,-1-1 0,0 1 0,0 0 0,-1 0 0,1 0 0,-1 1 0,-1-1 0,1 1 0,-1 1 0,0-1 0,-1 1 0,1 0-1,-9-4 1,11 5-74,-1 2-1,0-1 0,0 0 0,0 1 0,-1 0 0,1 0 0,-1 1 0,1 0 1,-1 0-1,1 0 0,-1 0 0,0 1 0,1 0 0,-1 0 0,0 0 0,1 1 0,-1 0 1,1 0-1,-1 1 0,1-1 0,-1 1 0,1 0 0,0 1 0,0-1 0,-6 5 1,-2 1-7030,4-4-4474</inkml:trace>
</inkml:ink>
</file>

<file path=ppt/ink/ink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1.988"/>
    </inkml:context>
    <inkml:brush xml:id="br0">
      <inkml:brushProperty name="width" value="0.025" units="cm"/>
      <inkml:brushProperty name="height" value="0.025" units="cm"/>
    </inkml:brush>
  </inkml:definitions>
  <inkml:trace contextRef="#ctx0" brushRef="#br0">33 198 6150,'0'0'21877,"-5"8"-21386,0 1-401,1 1 0,0-1 1,1 0-1,0 1 0,1 0 1,0-1-1,1 1 1,-1 12-1,1-17 2,1-1 0,0 1 0,0 0-1,0 0 1,0 0 0,1 0 0,0 0 0,0 0 0,0-1 0,1 1 0,0 0 0,-1-1-1,2 1 1,-1-1 0,0 0 0,1 0 0,0 0 0,0 0 0,0 0 0,0 0-1,8 5 1,-9-8-65,0 0 0,0 0-1,0 0 1,0 0 0,0-1-1,0 1 1,1-1 0,-1 1-1,0-1 1,0 0 0,1 0-1,-1 0 1,0 0 0,0 0-1,1-1 1,-1 1 0,0-1-1,0 1 1,0-1 0,0 0-1,1 0 1,-1 0 0,0 0-1,0 0 1,-1 0 0,1 0-1,0-1 1,0 1 0,2-3-1,5-5 126,0 0 0,-1-1-1,14-18 1,-18 23-144,18-33-8,29-67 0,-44 90 0,-10 43 0,-1-10 0,2 0 0,0 1 0,1-1 0,1 0 0,1 1 0,4 27 0,-4-44 0,-1-1 0,0 1 0,1 0 0,0 0 0,-1-1 0,1 1 0,0 0 0,0-1 0,0 1 0,0-1 0,0 1 0,0-1 0,1 1 0,-1-1 0,0 0 0,1 0 0,-1 1 0,1-1 0,-1 0 0,1 0 0,0-1 0,-1 1 0,1 0 0,0 0 0,0-1 0,-1 1 0,1-1 0,0 0 0,0 1 0,0-1 0,0 0 0,-1 0 0,1 0 0,0-1 0,0 1 0,0 0 0,0 0 0,-1-1 0,1 0 0,0 1 0,0-1 0,-1 0 0,1 0 0,2-1 0,4-2 0,-1 0 0,1-1 0,-1 0 0,0 0 0,-1-1 0,1 1 0,-1-1 0,7-9 0,-4 0 0,-1 1 0,0-1 0,-1-1 0,0 0 0,-2 1 0,0-2 0,0 1 0,-2-1 0,0 1 0,1-23 0,-7 62 0,2-18 0,1 0 0,-1 0 0,1 0 0,0 0 0,0 0 0,0 0 0,0 0 0,3 8 0,-3-13 0,0 1 0,1 0 0,-1 0 0,1-1 0,-1 1 0,1 0 0,-1 0 0,1-1 0,0 1 0,-1-1 0,1 1 0,0-1 0,-1 1 0,1-1 0,0 1 0,0-1 0,-1 1 0,1-1 0,0 0 0,0 0 0,1 1 0,1-1 0,0 0 0,0 0 0,0 0 0,0 0 0,0-1 0,0 1 0,0-1 0,0 0 0,4-2 0,16-7 0,-1-2 0,0 0 0,-1-1 0,-1-1 0,37-34 0,-56 47 0,0 0 0,0 0 0,0 0 0,1-1 0,-2 1 0,1 0 0,0 0 0,0-1 0,0 1 0,-1-1 0,1 1 0,0-1 0,-1 1 0,1-1 0,-1 1 0,0-1 0,0 1 0,1-1 0,-1 0 0,0 1 0,0-1 0,-1 1 0,1-1 0,0 0 0,0 1 0,-1-1 0,1 1 0,-1-1 0,1 1 0,-1-1 0,0 1 0,0-1 0,0 1 0,1 0 0,-1 0 0,0-1 0,0 1 0,-1 0 0,1 0 0,0 0 0,0 0 0,-1 0 0,-1-1 0,1 0 0,0 1 0,0 0 0,0 0 0,0-1 0,0 1 0,0 1 0,0-1 0,0 0 0,0 0 0,0 1 0,-1-1 0,1 1 0,0 0 0,0 0 0,-1 0 0,1 0 0,0 0 0,0 0 0,-1 0 0,1 1 0,0-1 0,0 1 0,0 0 0,0-1 0,0 1 0,0 0 0,0 0 0,0 1 0,0-1 0,0 0 0,-3 3 0,-1 5 0,1 1 0,0-1 0,0 1 0,1 0 0,0 0 0,1 0 0,0 0 0,0 1 0,1-1 0,1 1 0,0 0 0,0-1 0,1 1 0,0 0 0,1 0 0,3 17 0,-2-25 0,-1 0 0,0 0 0,1 0 0,-1 0 0,1-1 0,0 1 0,0-1 0,0 1 0,0-1 0,0 0 0,0 0 0,1 0 0,-1 0 0,1 0 0,-1 0 0,1-1 0,0 1 0,0-1 0,0 0 0,0 0 0,0 0 0,0 0 0,0 0 0,0-1 0,0 1 0,0-1 0,0 0 0,0 0 0,0 0 0,1-1 0,-1 1 0,0-1 0,5-1 0,3 0 0,-1 0 0,0-1 0,0-1 0,0 0 0,-1 0 0,1 0 0,-1-1 0,0-1 0,8-6 0,-3-1 0,-1-1 0,-1 0 0,0 0 0,-1-1 0,-1-1 0,0 0 0,-1 0 0,-1-1 0,0 0 0,-1-1 0,-1 1 0,-1-1 0,3-22 0,-17 92 0,3-29 0,2 0 0,1 0 0,0 0 0,2 1 0,2 29 0,-1-52-7,0-1-1,0 1 1,0 0-1,1 0 1,-1 0 0,1 0-1,-1-1 1,0 1-1,1 0 1,-1-1 0,1 1-1,0 0 1,-1-1-1,1 1 1,0 0 0,-1-1-1,1 1 1,0-1 0,-1 1-1,1-1 1,0 0-1,0 1 1,0-1 0,-1 0-1,1 1 1,0-1-1,0 0 1,0 0 0,0 0-1,0 0 1,-1 0-1,1 0 1,0 0 0,0 0-1,0 0 1,0 0-1,0 0 1,-1-1 0,1 1-1,0 0 1,0-1-1,0 1 1,-1-1 0,1 1-1,0 0 1,0-1-1,-1 0 1,1 1 0,0-1-1,4-2-265,-1 0-1,1 1 1,-1-1 0,0-1-1,0 1 1,0-1-1,4-5 1,-1-1-2332,-2 0 0,1-1 0,-1 1-1,5-18 1,2-18-9871</inkml:trace>
</inkml:ink>
</file>

<file path=ppt/ink/ink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2.751"/>
    </inkml:context>
    <inkml:brush xml:id="br0">
      <inkml:brushProperty name="width" value="0.025" units="cm"/>
      <inkml:brushProperty name="height" value="0.025" units="cm"/>
    </inkml:brush>
  </inkml:definitions>
  <inkml:trace contextRef="#ctx0" brushRef="#br0">48 0 20692,'0'0'2829,"-3"10"-907,-10 46-876,1 0 0,4 1 1,1 0-1,4 0 0,1 0 1,9 75-1,-5-118-1046,0-1 0,2 1 0,5 16 0,-2-24 0,-2-15 0,2-15 0,-2-27 0,-2-69 0,-3 105 0,-7 43 0,0 7 0,7-34 0,1 0 0,-1 0 0,0 0 0,1 0 0,-1 0 0,1 0 0,-1 0 0,1-1 0,-1 1 0,1 0 0,0 0 0,-1-1 0,1 1 0,0 0 0,0-1 0,0 1 0,-1-1 0,1 1 0,0-1 0,0 1 0,0-1 0,0 0 0,0 1 0,0-1 0,0 0 0,0 0 0,0 0 0,0 1 0,0-1 0,0 0 0,0 0 0,0-1 0,0 1 0,1 0 0,10 0 0,0-1 0,0 0 0,0-1 0,-1-1 0,1 1 0,0-2 0,-1 0 0,0 0 0,0-1 0,13-7 0,-19 9 0,0-1 0,0 1 0,0-1 0,0 0 0,-1 0 0,0 0 0,1 0 0,-2-1 0,1 0 0,0 0 0,-1 0 0,0 0 0,0-1 0,-1 1 0,0-1 0,0 1 0,0-1 0,0 0 0,-1 0 0,0 0 0,0 0 0,0-7 0,-1 12 0,0 0 0,0 1 0,0-1 0,0 1 0,0-1 0,0 0 0,-1 1 0,1-1 0,0 1 0,0-1 0,0 0 0,-1 1 0,1-1 0,0 1 0,-1-1 0,1 1 0,0-1 0,-1 1 0,1-1 0,-1 1 0,1-1 0,-1 1 0,1 0 0,-1-1 0,1 1 0,-1 0 0,1-1 0,-1 1 0,1 0 0,-1 0 0,0-1 0,1 1 0,-1 0 0,0 0 0,1 0 0,-1 0 0,1 0 0,-1 0 0,0 0 0,1 0 0,-1 0 0,0 0 0,1 0 0,-1 0 0,1 1 0,-1-1 0,0 0 0,1 0 0,-1 1 0,1-1 0,-1 1 0,-31 17 0,-25 40 0,54-54 0,-1 0 0,1 0 0,1 1 0,-1 0 0,1-1 0,-1 1 0,1 0 0,0 0 0,1 0 0,0 0 0,-1 1 0,2-1 0,-2 6 0,3-10 0,-1 0 0,0 0 0,0 0 0,0 0 0,1 0 0,-1 0 0,0 0 0,1 0 0,-1-1 0,1 1 0,-1 0 0,1 0 0,-1 0 0,1-1 0,0 1 0,-1 0 0,1 0 0,0-1 0,0 1 0,0-1 0,-1 1 0,1-1 0,0 1 0,0-1 0,0 1 0,0-1 0,0 0 0,0 0 0,0 1 0,0-1 0,1 0 0,38 2 0,-30-2 0,224-14 0,-234 14 0,0 0 0,0 0 0,0 0 0,0 0 0,0 0 0,0 1 0,0-1 0,0 0 0,0 0 0,0 0 0,0 0 0,0 0 0,0 0 0,0 1 0,0-1 0,0 0 0,0 0 0,0 0 0,0 0 0,0 0 0,0 0 0,0 1 0,0-1 0,0 0 0,0 0 0,0 0 0,0 0 0,1 0 0,-1 0 0,0 0 0,0 0 0,0 0 0,0 0 0,0 0 0,0 1 0,0-1 0,1 0 0,-1 0 0,0 0 0,0 0 0,0 0 0,0 0 0,0 0 0,1 0 0,-1 0 0,0 0 0,0 0 0,0 0 0,-15 0 0,10-2 0,1-1 0,-1-1 0,0 1 0,1-1 0,0 0 0,0 1 0,0-2 0,1 1 0,-1 0 0,1-1 0,0 0 0,0 0 0,1 0 0,-1 0 0,1 0 0,0 0 0,-1-8 0,1 9 0,1 0 0,0-1 0,0 1 0,0 0 0,0-1 0,1 1 0,0-1 0,0 1 0,0-1 0,1 1 0,-1-1 0,1 1 0,0-1 0,1 1 0,-1 0 0,1 0 0,-1-1 0,1 1 0,0 0 0,1 1 0,4-8 0,17-8-202,-19 17-4,-1 0 0,0-1 0,0 0 0,-1 0 0,1 0 0,0 0 0,-1-1 0,0 1 0,0-1 0,0 0 0,0 0 0,-1 0 0,4-6 0,-9 3-4972,-10-1-2925</inkml:trace>
</inkml:ink>
</file>

<file path=ppt/ink/ink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3.110"/>
    </inkml:context>
    <inkml:brush xml:id="br0">
      <inkml:brushProperty name="width" value="0.025" units="cm"/>
      <inkml:brushProperty name="height" value="0.025" units="cm"/>
    </inkml:brush>
  </inkml:definitions>
  <inkml:trace contextRef="#ctx0" brushRef="#br0">1 53 18578,'0'0'6790,"9"-52"-16303</inkml:trace>
</inkml:ink>
</file>

<file path=ppt/ink/ink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3.983"/>
    </inkml:context>
    <inkml:brush xml:id="br0">
      <inkml:brushProperty name="width" value="0.025" units="cm"/>
      <inkml:brushProperty name="height" value="0.025" units="cm"/>
    </inkml:brush>
  </inkml:definitions>
  <inkml:trace contextRef="#ctx0" brushRef="#br0">0 0 18353,'0'0'8996,"2"12"-8746,12 115 1223,29 182 1635,-42-303-3083,0-1-1,0 0 1,1 0 0,-1 0 0,1-1 0,0 1-1,1 0 1,-1-1 0,7 9 0,-8-12-14,1 1 0,-1-1 0,1 0 1,0 0-1,0 1 0,0-1 0,-1 0 0,1 0 0,0-1 1,0 1-1,0 0 0,0-1 0,1 1 0,-1-1 1,0 0-1,0 1 0,0-1 0,0 0 0,0 0 0,0-1 1,1 1-1,-1 0 0,0-1 0,0 1 0,0-1 0,2-1 1,5-2-8,0 0-1,0-1 1,-1 0 0,1 0 0,-1-1 0,-1-1 0,1 1 0,-1-1 0,0 0 0,0-1-1,8-13 1,1-1-7,-1-2 0,22-48 0,-30 53 3,-1 1 0,-3 30 0,-3 129 0,0-140 0,0 0 0,0 0 0,0 0 0,-1 0 0,1 0 0,0 0 0,1 0 0,-1 0 0,0 0 0,0 0 0,0 0 0,1 0 0,-1 0 0,0 0 0,1 0 0,-1 0 0,1 0 0,-1 0 0,1 0 0,0 0 0,-1-1 0,1 1 0,0 0 0,-1 0 0,1-1 0,0 1 0,0 0 0,2 0 0,-2-1 0,1 0 0,0 0 0,0 0 0,-1 0 0,1 0 0,0-1 0,0 1 0,-1-1 0,1 1 0,0-1 0,-1 1 0,1-1 0,-1 0 0,1 0 0,1-1 0,7-5 0,0-1 0,-1 0 0,16-16 0,75-99 0,-100 122 0,1 0 0,0 0 0,0 0 0,-1 0 0,1 0 0,0 0 0,0 0 0,0 0 0,0 0 0,0 0 0,0 1 0,1-1 0,-1 0 0,0 1 0,0-1 0,0 1 0,1-1 0,-1 1 0,0-1 0,1 1 0,1 0 0,-2 0 0,0 1 0,0-1 0,-1 1 0,1-1 0,0 1 0,-1 0 0,1 0 0,0-1 0,-1 1 0,1 0 0,-1 0 0,1 0 0,-1 0 0,1-1 0,-1 1 0,0 0 0,1 0 0,-1 0 0,0 0 0,0 0 0,0 0 0,0 1 0,2 14 0,-1-1 0,-2 29 0,0-30 0,1 1 0,-1-9 0,1 1 0,0 0 0,0-1 0,1 1 0,2 12 0,-3-18 0,1 0 0,-1-1 0,0 1 0,1 0 0,-1 0 0,0-1 0,1 1 0,-1 0 0,1-1 0,-1 1 0,1-1 0,-1 1 0,1-1 0,0 1 0,-1-1 0,1 1 0,0-1 0,-1 1 0,1-1 0,0 0 0,-1 0 0,2 1 0,0-1 0,0 0 0,0 0 0,-1 0 0,1 0 0,0-1 0,-1 1 0,1-1 0,0 1 0,-1-1 0,1 1 0,-1-1 0,1 0 0,-1 0 0,3-2 0,9-6 0,0-1 0,-1-1 0,-1 0 0,13-16 0,-13 14 0,2 0 0,-1 0 0,19-13 0,-31 26 0,1-1 0,0 0 0,-1 1 0,1-1 0,0 1 0,0-1 0,-1 1 0,1 0 0,0-1 0,0 1 0,0 0 0,-1-1 0,1 1 0,0 0 0,0 0 0,0 0 0,0 0 0,0 0 0,-1 0 0,1 0 0,0 0 0,0 0 0,0 0 0,0 1 0,0-1 0,-1 0 0,1 0 0,0 1 0,0-1 0,1 1 0,-1 1 0,0-1 0,0 1 0,0 0 0,0 0 0,0-1 0,0 1 0,0 0 0,0 0 0,-1 0 0,1 0 0,0 0 0,-1 4 0,2 12 0,-1 1 0,-2 27 0,0-29 0,3-21-3206,2-25-7196,-4-1 628</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3.561"/>
    </inkml:context>
    <inkml:brush xml:id="br0">
      <inkml:brushProperty name="width" value="0.025" units="cm"/>
      <inkml:brushProperty name="height" value="0.025" units="cm"/>
    </inkml:brush>
  </inkml:definitions>
  <inkml:trace contextRef="#ctx0" brushRef="#br0">6 329 19186,'0'0'7362,"-2"9"-6962,0 4-367,1-1 1,0 1-1,1 0 0,1 0 0,0-1 1,0 1-1,5 18 0,32 102-18,-22-81 8,-7-21-18,-6-17 2,1 1 1,0-1-1,2 0 0,0-1 0,9 18 0,-15-31 7,1 1-1,-1 0 0,0-1 0,0 1 0,1 0 0,-1-1 0,1 1 0,-1-1 0,1 1 0,-1-1 0,0 1 0,1-1 0,0 1 0,-1-1 0,1 1 0,-1-1 0,1 1 0,0-1 1,-1 0-1,1 0 0,0 1 0,-1-1 0,1 0 0,0 0 0,-1 0 0,1 1 0,0-1 0,-1 0 0,1 0 0,0 0 0,0 0 0,-1-1 0,1 1 0,0 0 0,-1 0 0,1 0 1,0 0-1,-1-1 0,1 1 0,0 0 0,-1-1 0,1 1 0,0-1 0,-1 1 0,1 0 0,-1-1 0,1 1 0,-1-1 0,1 1 0,0-2 0,19-34 995,-19 32-920,33-82 1023,34-131-1,3-95 374,-48 191-1484,-22 119-70,0 6-142,2 18-663,0 32-2821,-3-11-3131,0-1-3081</inkml:trace>
</inkml:ink>
</file>

<file path=ppt/ink/ink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4.326"/>
    </inkml:context>
    <inkml:brush xml:id="br0">
      <inkml:brushProperty name="width" value="0.025" units="cm"/>
      <inkml:brushProperty name="height" value="0.025" units="cm"/>
    </inkml:brush>
  </inkml:definitions>
  <inkml:trace contextRef="#ctx0" brushRef="#br0">0 0 18642,'0'0'12107</inkml:trace>
</inkml:ink>
</file>

<file path=ppt/ink/ink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4.919"/>
    </inkml:context>
    <inkml:brush xml:id="br0">
      <inkml:brushProperty name="width" value="0.025" units="cm"/>
      <inkml:brushProperty name="height" value="0.025" units="cm"/>
    </inkml:brush>
  </inkml:definitions>
  <inkml:trace contextRef="#ctx0" brushRef="#br0">92 68 15407,'0'-12'3961,"-3"-37"-940,2 50-2937,1 0 0,0 0 0,0-1 0,-1 1 0,1-1 0,0 1 0,-1 0 0,1-1 0,-1 1 0,1-1 0,-1 1 0,1-1 0,-1 1 0,1-1 0,-1 1 0,1-1 0,-1 0 0,0 1 0,1-1 0,-1 0 0,0 1 0,1-1 0,-1 0 0,0 0 0,0 0 0,1 1 0,-1-1 0,0 0 0,1 0 0,-1 0 0,0 0 0,0-1 0,1 1-1,-1 0 1,0 0 0,1 0 0,-1 0 0,0-1 0,1 1 0,-1 0 0,0-1 0,1 1 0,-1 0 0,1-1 0,-1 1 0,0-1 0,1 1 0,-1-1 0,1 1 0,0-1 0,-1 0 0,1 1 0,-1-1 0,1 1 0,0-1 0,-1 0 0,1 1 0,0-1 0,0 0 0,0 1 0,-1-1 0,1 0 0,0 0 0,0 1 0,0-1 0,0-1 0,-7 17 190,0 1 1,1 0 0,1 0-1,1 1 1,-5 33 0,-3 89 1217,12-134-1434,-2 16 33,-1 168 843,4-166-846,1 1 0,1-1 0,2 1 0,0-1 0,15 41 0,-19-62-88,0 0 0,-1 0 0,1 0 0,0 0 0,0 0 0,0-1 0,0 1 0,0 0 0,1-1 0,-1 1 0,0-1 0,1 1 0,-1-1 0,1 0 0,0 1 0,1 0 0,6-7 0,-4-18 0,-5-16 0,-2 0 0,-2 0 0,-1 1 0,-2-1 0,-1 1 0,-22-60 0,20 78 0,10 20 0,0 0 0,0 0 0,0 0 0,0 0 0,0 0 0,0 0 0,0 0 0,0 0 0,0 0 0,-1-1 0,1 1 0,0 0 0,0 0 0,0 0 0,0 0 0,0 0 0,0 0 0,-1 0 0,1 0 0,0 0 0,0 0 0,0 0 0,0 0 0,0 0 0,0 0 0,-1 0 0,1 0 0,0 0 0,0 0 0,0 0 0,0 0 0,0 0 0,0 0 0,-1 1 0,1-1 0,0 0 0,0 0 0,0 0 0,0 0 0,0 0 0,0 0 0,0 0 0,0 0 0,0 0 0,0 1 0,-1-1 0,1 0 0,0 0 0,0 0 0,0 0 0,0 0 0,0 0 0,0 1 0,0-1 0,0 0 0,0 0 0,0 0 0,0 0 0,0 0 0,0 4 0,-1-1 0,1 1 0,0-1 0,0 1 0,0-1 0,0 1 0,1-1 0,1 5 0,0-3 0,-1 0 0,2 0 0,-1 0 0,1-1 0,-1 1 0,1-1 0,0 0 0,1 0 0,-1 0 0,1 0 0,0 0 0,0-1 0,0 0 0,0 1 0,0-2 0,1 1 0,-1 0 0,1-1 0,0 0 0,0 0 0,0 0 0,0-1 0,8 2 0,-8-2 0,0 0 0,0-1 0,0 1 0,0-1 0,-1 0 0,1 0 0,0 0 0,0-1 0,0 0 0,0 0 0,-1 0 0,1 0 0,0-1 0,-1 0 0,1 0 0,-1 0 0,0 0 0,1-1 0,-1 0 0,0 0 0,-1 0 0,1 0 0,0 0 0,-1-1 0,4-4 0,-2-2 0,1 0 0,-2 0 0,1-1 0,-2 0 0,1 1 0,-1-1 0,-1 0 0,0-1 0,0 1 0,-1 0 0,-1-17 0,-17 116 0,17-80 0,-2 9 0,2 0 0,0 1 0,1-1 0,0 0 0,5 20 0,-5-34 0,-1 0 0,1 0 0,0-1 0,0 1 0,0 0 0,0 0 0,1-1 0,-1 1 0,1-1 0,-1 1 0,1-1 0,0 0 0,0 0 0,0 1 0,0-1 0,1-1 0,-1 1 0,1 0 0,-1 0 0,1-1 0,-1 0 0,1 1 0,0-1 0,-1 0 0,1 0 0,0-1 0,0 1 0,0-1 0,0 1 0,0-1 0,0 0 0,0 0 0,0 0 0,0 0 0,0-1 0,-1 1 0,1-1 0,4-1 0,-6 2-112,0 0 0,1-1-1,-1 1 1,1-1 0,-1 0 0,0 1-1,0-1 1,1 0 0,-1 0 0,0 0 0,0 1-1,0-1 1,0-1 0,0 1 0,0 0-1,0 0 1,0 0 0,0 0 0,-1-1 0,1 1-1,0 0 1,0-3 0,5-34-7290,-6-2-4524</inkml:trace>
</inkml:ink>
</file>

<file path=ppt/ink/ink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279"/>
    </inkml:context>
    <inkml:brush xml:id="br0">
      <inkml:brushProperty name="width" value="0.025" units="cm"/>
      <inkml:brushProperty name="height" value="0.025" units="cm"/>
    </inkml:brush>
  </inkml:definitions>
  <inkml:trace contextRef="#ctx0" brushRef="#br0">0 0 24823,'0'0'7944,"57"51"-8809,-36-40-3715,0-5-3364,4-5-9800</inkml:trace>
</inkml:ink>
</file>

<file path=ppt/ink/ink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624"/>
    </inkml:context>
    <inkml:brush xml:id="br0">
      <inkml:brushProperty name="width" value="0.025" units="cm"/>
      <inkml:brushProperty name="height" value="0.025" units="cm"/>
    </inkml:brush>
  </inkml:definitions>
  <inkml:trace contextRef="#ctx0" brushRef="#br0">308 1 21845,'0'0'3454,"-8"13"-710,-18 32-1009,-76 133 1560,10 14-6617,88-199-3364,-11-24 3047,-8-42-5836,8 28 2919</inkml:trace>
  <inkml:trace contextRef="#ctx0" brushRef="#br0" timeOffset="1">0 149 7559,'0'0'24343,"64"-31"-23478,-22 48-865,3 2 0,4 6 0,-1-1 0,1 3 0,0-1 0,-4-2 0,-5-4 0,-2-6-3459,-2-8-7271</inkml:trace>
</inkml:ink>
</file>

<file path=ppt/ink/ink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968"/>
    </inkml:context>
    <inkml:brush xml:id="br0">
      <inkml:brushProperty name="width" value="0.025" units="cm"/>
      <inkml:brushProperty name="height" value="0.025" units="cm"/>
    </inkml:brush>
  </inkml:definitions>
  <inkml:trace contextRef="#ctx0" brushRef="#br0">1 897 24984,'0'0'1553,"14"-3"-480,74-22 90,-2-3 0,97-46 0,-62 23-632,1436-484-29,-1498 516-481,-14 5-260,131-47-1902,-148 49-3045,52-31-1,-33 11-8319</inkml:trace>
</inkml:ink>
</file>

<file path=ppt/ink/ink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17.596"/>
    </inkml:context>
    <inkml:brush xml:id="br0">
      <inkml:brushProperty name="width" value="0.025" units="cm"/>
      <inkml:brushProperty name="height" value="0.025" units="cm"/>
    </inkml:brush>
  </inkml:definitions>
  <inkml:trace contextRef="#ctx0" brushRef="#br0">15 93 10922,'-15'-2'5152,"16"-3"2164,13-1 185,-2 2-5625,53-10-1876,0 3 0,128-4 0,-149 13 0,90-1 0,-131-5-3052,-3-12-6408,0 18 7510</inkml:trace>
</inkml:ink>
</file>

<file path=ppt/ink/ink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17.967"/>
    </inkml:context>
    <inkml:brush xml:id="br0">
      <inkml:brushProperty name="width" value="0.025" units="cm"/>
      <inkml:brushProperty name="height" value="0.025" units="cm"/>
    </inkml:brush>
  </inkml:definitions>
  <inkml:trace contextRef="#ctx0" brushRef="#br0">19 22 20756,'0'0'10911,"9"-4"-9966,4 0-925,1 0-1,-1 1 0,0 1 1,1 0-1,0 0 0,-1 2 1,1-1-1,0 2 0,14 2 1,-23-3-21,0 1-1,-1-1 1,1 1 0,-1 0 0,1 1 0,-1-1 0,1 1-1,-1 0 1,0 0 0,0 0 0,0 1 0,0-1-1,0 1 1,0 0 0,-1 0 0,1 0 0,-1 1 0,0-1-1,0 1 1,0 0 0,-1 0 0,1 0 0,-1 0 0,0 0-1,0 0 1,-1 0 0,1 1 0,-1-1 0,0 1 0,0 0-1,0-1 1,0 6 0,-2 2 2,0 0-1,0-1 1,-1 1-1,0 0 1,-1-1-1,-1 1 1,0-1-1,0 0 1,-1 0-1,0 0 1,-1-1-1,-1 0 1,1 0-1,-1-1 1,-10 10-1,-14 15-13,-2-2-1,-54 42 1,60-54-1003,9-12-5517,8-6-6321</inkml:trace>
</inkml:ink>
</file>

<file path=ppt/ink/ink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8.330"/>
    </inkml:context>
    <inkml:brush xml:id="br0">
      <inkml:brushProperty name="width" value="0.025" units="cm"/>
      <inkml:brushProperty name="height" value="0.025" units="cm"/>
    </inkml:brush>
  </inkml:definitions>
  <inkml:trace contextRef="#ctx0" brushRef="#br0">81 86 17489,'4'-10'3427,"3"-11"-2103,2-10 546,1 8 3547,-19 42-5069,-64 139 1185,67-139-1416,0-1 0,1 1 0,1 0 0,1 0 0,1 1 1,0 36-1,2-53-111,0-1 0,0 1 1,0-1-1,1 1 0,-1-1 0,1 0 1,0 1-1,0-1 0,0 0 0,0 1 1,0-1-1,0 0 0,1 0 1,-1 0-1,1 0 0,-1 0 0,1-1 1,0 1-1,0 0 0,3 1 0,-1 0 6,-1-1 0,1 0-1,1-1 1,-1 1 0,0-1 0,0 0-1,1 0 1,-1 0 0,0-1-1,1 1 1,4-1 0,-2 0-325,1 0 0,-1-1 1,0 0-1,1 0 0,-1-1 1,0 0-1,0 0 1,0 0-1,0-1 0,0 0 1,-1-1-1,1 1 0,11-10 1,8-21-4621,-6-5-2594</inkml:trace>
</inkml:ink>
</file>

<file path=ppt/ink/ink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8.671"/>
    </inkml:context>
    <inkml:brush xml:id="br0">
      <inkml:brushProperty name="width" value="0.025" units="cm"/>
      <inkml:brushProperty name="height" value="0.025" units="cm"/>
    </inkml:brush>
  </inkml:definitions>
  <inkml:trace contextRef="#ctx0" brushRef="#br0">1 0 21749,'0'0'6854,"47"58"-26424</inkml:trace>
</inkml:ink>
</file>

<file path=ppt/ink/ink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9.030"/>
    </inkml:context>
    <inkml:brush xml:id="br0">
      <inkml:brushProperty name="width" value="0.025" units="cm"/>
      <inkml:brushProperty name="height" value="0.025" units="cm"/>
    </inkml:brush>
  </inkml:definitions>
  <inkml:trace contextRef="#ctx0" brushRef="#br0">55 1 21813,'0'0'8680,"18"86"-8520,-18-36-128,-2 0 32,-4 3-32,0-7-256,2-2-673,-5-5-448,1-9-545,-2-5-1185,-4-11-993,1-10-2306</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4.044"/>
    </inkml:context>
    <inkml:brush xml:id="br0">
      <inkml:brushProperty name="width" value="0.025" units="cm"/>
      <inkml:brushProperty name="height" value="0.025" units="cm"/>
    </inkml:brush>
  </inkml:definitions>
  <inkml:trace contextRef="#ctx0" brushRef="#br0">1 453 22229,'0'0'1986,"8"-4"-732,1-1-966,-1-1 0,1 1 0,-1-1 0,-1-1 0,1 0 0,-1 0 0,0 0 0,-1-1 0,0 0 0,0 0 0,0-1-1,-1 0 1,-1 0 0,6-13 0,-7 14-174,0 0 0,0 0 0,-1-1 0,0 1 0,-1-1 0,1 1 0,-2-1 0,1 0 0,-1 1 0,-1-1 0,1 0 0,-2 1 0,-2-15 0,4 22-101,-1 0 1,1 0-1,0 0 0,0 0 0,-1 0 0,1 0 0,0 1 0,-1-1 0,1 0 0,-1 0 0,1 0 0,-1 0 0,1 1 0,-1-1 1,0 0-1,1 0 0,-1 1 0,0-1 0,0 1 0,1-1 0,-1 1 0,0-1 0,0 1 0,0-1 0,0 1 0,0 0 1,1-1-1,-1 1 0,0 0 0,0 0 0,0 0 0,0-1 0,0 1 0,0 0 0,0 0 0,0 1 0,0-1 0,0 0 0,0 0 1,0 0-1,0 1 0,0-1 0,0 0 0,1 1 0,-1-1 0,0 1 0,0-1 0,0 1 0,0-1 0,1 1 0,-2 1 0,-1 1-19,-1 1-1,1 0 0,0 0 0,1 0 1,-1 0-1,1 0 0,-1 0 0,-2 9 1,-12 55 6,15-62-12,1 0 0,0 0 0,1 1 0,0-1 0,0 0 0,0 1 1,0-1-1,3 11 0,-2-16 5,0 0 0,-1 0 0,1-1 0,0 1 0,-1-1 0,1 1 0,0 0 0,0-1 1,0 1-1,-1-1 0,1 0 0,0 1 0,0-1 0,0 0 0,0 1 0,0-1 0,0 0 0,0 0 0,0 0 0,0 0 1,0 0-1,-1 0 0,3 0 0,23-2-14,-24 1 21,21-3 28,43-16 1,-49 14-40,1 1 1,-1 0 0,1 1 0,29-2-1,-37 5 22,0 2 0,-1-1-1,1 1 1,18 5 0,-30-29 987,-10-14-998,-1 1 0,-19-35 0,-4-10 0,31 70 0,3 5 0,-1 1 0,1-1 0,1 1 0,-1-1 0,1 1 0,-2-12 0,5 16-326,0 0 0,0 0 0,0 0 0,0 1-1,0-1 1,0 0 0,0 1 0,0-1 0,0 1 0,1 0 0,-1-1 0,0 1 0,0 0-1,0 1 1,0-1 0,3 0 0,6 0-3227,7-5-4422</inkml:trace>
</inkml:ink>
</file>

<file path=ppt/ink/ink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9.369"/>
    </inkml:context>
    <inkml:brush xml:id="br0">
      <inkml:brushProperty name="width" value="0.025" units="cm"/>
      <inkml:brushProperty name="height" value="0.025" units="cm"/>
    </inkml:brush>
  </inkml:definitions>
  <inkml:trace contextRef="#ctx0" brushRef="#br0">1 0 20083,'0'11'1351,"0"9"-135,2 0 0,0 0 0,1 0 1,1 0-1,1-1 0,15 37 1,-18-49-1133,1 0 1,0 0 0,1 0 0,0 0-1,0-1 1,0 1 0,1-1 0,0 0-1,0-1 1,0 1 0,1-1 0,0 0-1,0-1 1,0 1 0,1-1 0,-1 0-1,1-1 1,0 1 0,0-1 0,0-1-1,1 1 1,12 1 0,-5-3 8,0-1 0,0-1 0,0-1 0,0 0 0,-1 0 0,1-2 0,-1 0 0,1 0 0,-1-1 0,0-1 0,-1-1 0,0 0 0,13-9 0,-6 3-720,0-1 0,33-32 0,-38 31-1675,-1-1 1,0-1-1,13-20 1,-3-5-9625</inkml:trace>
</inkml:ink>
</file>

<file path=ppt/ink/ink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1.741"/>
    </inkml:context>
    <inkml:brush xml:id="br0">
      <inkml:brushProperty name="width" value="0.025" units="cm"/>
      <inkml:brushProperty name="height" value="0.025" units="cm"/>
    </inkml:brush>
  </inkml:definitions>
  <inkml:trace contextRef="#ctx0" brushRef="#br0">0 0 20948,'0'0'2947,"72"0"-1186,-33 0-31,9 0-769,3 5-577,1 1-320,0 2-32,-2 2-993,-6-2-1249,-7-2-512,-7-5-1122,-9-1-2146</inkml:trace>
</inkml:ink>
</file>

<file path=ppt/ink/ink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2.116"/>
    </inkml:context>
    <inkml:brush xml:id="br0">
      <inkml:brushProperty name="width" value="0.025" units="cm"/>
      <inkml:brushProperty name="height" value="0.025" units="cm"/>
    </inkml:brush>
  </inkml:definitions>
  <inkml:trace contextRef="#ctx0" brushRef="#br0">0 28 13837,'0'0'9059,"9"-5"-7884,0 1-947,-1 1 0,2-1 1,-1 1-1,0 1 0,1 0 1,-1 0-1,1 0 0,-1 2 1,1-1-1,0 1 0,-1 0 1,13 3-1,5 1-36,-1 1 0,42 14-1,-57-15-205,-1 0 0,1 0 0,-1 1-1,-1 0 1,1 1 0,-1 0-1,0 1 1,0 0 0,8 8-1,-14-12-5,-1 0-1,1 0 0,-1 1 1,0-1-1,0 1 0,0-1 1,0 1-1,-1-1 1,1 1-1,-1 0 0,0 0 1,0 0-1,-1 0 0,1 0 1,-1 0-1,1 0 0,-1-1 1,-1 1-1,1 0 0,-1 0 1,1 0-1,-1 0 0,0 0 1,0 0-1,-1 0 1,1-1-1,-1 1 0,0-1 1,0 1-1,-4 5 0,-6 8 56,-1-2 0,-1 1 1,0-2-1,-28 22 0,31-27-89,-61 52-1577,22-25-4217,21-18-3761</inkml:trace>
</inkml:ink>
</file>

<file path=ppt/ink/ink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2.659"/>
    </inkml:context>
    <inkml:brush xml:id="br0">
      <inkml:brushProperty name="width" value="0.025" units="cm"/>
      <inkml:brushProperty name="height" value="0.025" units="cm"/>
    </inkml:brush>
  </inkml:definitions>
  <inkml:trace contextRef="#ctx0" brushRef="#br0">37 1 23350,'0'0'3684,"-2"71"-2275,-8-25-736,1 6-513,0 3-96,4 0-320,4-6-385,1-5-576,0-10-385,2-4-512,1-10-1569,-3-7-2115,0-4-7686</inkml:trace>
</inkml:ink>
</file>

<file path=ppt/ink/ink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015"/>
    </inkml:context>
    <inkml:brush xml:id="br0">
      <inkml:brushProperty name="width" value="0.025" units="cm"/>
      <inkml:brushProperty name="height" value="0.025" units="cm"/>
    </inkml:brush>
  </inkml:definitions>
  <inkml:trace contextRef="#ctx0" brushRef="#br0">1 117 13773,'0'0'14990,"72"0"-13388,-9-10-481,12-4-641,2-1-288,-1-1-128,-10 2-64,-11 0-1249,-13 5-1345,-15 1-1794,-12 1-449,-12-2-2626</inkml:trace>
</inkml:ink>
</file>

<file path=ppt/ink/ink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342"/>
    </inkml:context>
    <inkml:brush xml:id="br0">
      <inkml:brushProperty name="width" value="0.025" units="cm"/>
      <inkml:brushProperty name="height" value="0.025" units="cm"/>
    </inkml:brush>
  </inkml:definitions>
  <inkml:trace contextRef="#ctx0" brushRef="#br0">1 86 21140,'0'0'8776,"38"-58"-7847,9 47-288,11 1-353,8 6-288,3 2-416,-2 2-1762,-8 0-3364,-10 3-3362</inkml:trace>
</inkml:ink>
</file>

<file path=ppt/ink/ink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686"/>
    </inkml:context>
    <inkml:brush xml:id="br0">
      <inkml:brushProperty name="width" value="0.025" units="cm"/>
      <inkml:brushProperty name="height" value="0.025" units="cm"/>
    </inkml:brush>
  </inkml:definitions>
  <inkml:trace contextRef="#ctx0" brushRef="#br0">136 0 21556,'0'0'5312,"-7"12"-4234,-14 29-814,2 0 0,2 1 0,1 1-1,3 0 1,1 1 0,2 1-1,2 0 1,2 0 0,0 53 0,6-93-325,0-1 1,0 1 0,0-1 0,0 1 0,1-1-1,0 1 1,0-1 0,0 0 0,0 1 0,0-1-1,1 0 1,0 0 0,0 0 0,0 0 0,1 0-1,-1 0 1,1-1 0,0 1 0,0-1-1,0 0 1,0 0 0,1 0 0,-1 0 0,1 0-1,0-1 1,0 0 0,0 0 0,0 0 0,0 0-1,0 0 1,0-1 0,1 0 0,-1 0 0,1 0-1,5 0 1,5 0-1592,-1 0 0,0-1 0,27-3-1,3-9-5836</inkml:trace>
  <inkml:trace contextRef="#ctx0" brushRef="#br0" timeOffset="1">401 208 19410,'0'0'11531,"-3"60"-10826,3-37-545,0 2-160,3-2-32,8-4-737,3-7-384,4-5-32,2-7-288,0 0-609,-1-5-1570,-3-13-4772</inkml:trace>
</inkml:ink>
</file>

<file path=ppt/ink/ink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4.014"/>
    </inkml:context>
    <inkml:brush xml:id="br0">
      <inkml:brushProperty name="width" value="0.025" units="cm"/>
      <inkml:brushProperty name="height" value="0.025" units="cm"/>
    </inkml:brush>
  </inkml:definitions>
  <inkml:trace contextRef="#ctx0" brushRef="#br0">0 0 23510,'0'0'9161,"36"21"-17009,-15-13-447</inkml:trace>
</inkml:ink>
</file>

<file path=ppt/ink/ink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4.341"/>
    </inkml:context>
    <inkml:brush xml:id="br0">
      <inkml:brushProperty name="width" value="0.025" units="cm"/>
      <inkml:brushProperty name="height" value="0.025" units="cm"/>
    </inkml:brush>
  </inkml:definitions>
  <inkml:trace contextRef="#ctx0" brushRef="#br0">48 1 22005,'0'0'4868,"58"60"-2241,-32-26-801,-4 7-385,-9 6-1441,-12 11 0,-1 12 0,-25 7-352,-12 2-1858,-12-3-1858,-7-9-4580</inkml:trace>
</inkml:ink>
</file>

<file path=ppt/ink/ink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5.713"/>
    </inkml:context>
    <inkml:brush xml:id="br0">
      <inkml:brushProperty name="width" value="0.025" units="cm"/>
      <inkml:brushProperty name="height" value="0.025" units="cm"/>
    </inkml:brush>
  </inkml:definitions>
  <inkml:trace contextRef="#ctx0" brushRef="#br0">1 1 20211,'0'0'6406,"38"57"-6150,-29-12-159,-4 9-65,1 4-1154,-4-3-1120,1-5-1057,-3-12-2498,2-13-4805</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4.370"/>
    </inkml:context>
    <inkml:brush xml:id="br0">
      <inkml:brushProperty name="width" value="0.025" units="cm"/>
      <inkml:brushProperty name="height" value="0.025" units="cm"/>
    </inkml:brush>
  </inkml:definitions>
  <inkml:trace contextRef="#ctx0" brushRef="#br0">1 1 20435,'0'0'4015,"0"9"-1949,2 32 165,14 83 0,22 47-1248,-34-157-968,0 6-20,2-1 0,12 32 0,-17-48-2,0-1 0,0 1 0,0 0 0,1 0 0,-1-1 0,1 1 0,0-1 0,-1 0 0,1 1 0,0-1 0,1 0 0,-1 0 0,0 0 0,0 0 0,1 0 0,-1-1 0,1 1 0,0-1 0,-1 0 0,1 0 0,0 0 0,0 0 0,0 0 0,0 0 0,5 0 0,-4-2 11,-1 0 0,1 0 0,-1 0 0,1-1 0,-1 0 0,0 1 0,0-1 0,1 0-1,-1 0 1,0-1 0,-1 1 0,1-1 0,0 1 0,-1-1 0,0 0 0,1 0-1,-1 0 1,2-4 0,35-67-167,-31 57-36,0-1 96,7-17 58,-15 33 53,1 1-1,0 0 1,-1 0-1,1-1 1,0 1-1,0 0 1,0 0-1,0 0 1,0 0-1,0 0 1,0 0-1,0 0 1,0 0-1,0 0 1,1 1-1,-1-1 1,0 0-1,3 0 1,-3 2 6,0 0 0,0-1 0,0 1 0,0 0 0,0 0 0,0 0 0,0 0 0,0 0 0,-1 0 0,1 0 0,0 0 0,-1 0 0,1 0 0,0 0 0,-1 0 0,1 1 0,-1-1 1,0 0-1,1 0 0,-1 1 0,0-1 0,0 2 0,9 40 395,-9-38-319,5 32 108,-5-27-174,1 0 1,0 1-1,1-1 1,6 19-1,-8-29-60,0 0-1,0 1 1,0-1-1,0 0 1,0 1-1,0-1 1,1 0-1,-1 1 1,0-1-1,0 0 0,0 1 1,0-1-1,1 0 1,-1 1-1,0-1 1,0 0-1,1 1 1,-1-1-1,0 0 1,0 0-1,1 1 1,-1-1-1,0 0 1,1 0-1,-1 0 1,0 0-1,1 1 1,-1-1-1,0 0 1,1 0-1,-1 0 1,0 0-1,1 0 1,-1 0-1,0 0 1,1 0-1,-1 0 0,1 0 1,-1 0-1,0 0 1,1 0-1,-1 0 1,11-17-2702,2-25-5382,-8 5-2727</inkml:trace>
</inkml:ink>
</file>

<file path=ppt/ink/ink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6.043"/>
    </inkml:context>
    <inkml:brush xml:id="br0">
      <inkml:brushProperty name="width" value="0.025" units="cm"/>
      <inkml:brushProperty name="height" value="0.025" units="cm"/>
    </inkml:brush>
  </inkml:definitions>
  <inkml:trace contextRef="#ctx0" brushRef="#br0">1 334 16432,'0'0'8904,"8"-1"-7751,12-3-763,-1 0 0,1-2 0,-1 0 0,0-1-1,-1-1 1,0-1 0,0 0 0,-1-2 0,0 0 0,-1-1 0,22-19 0,-6 0-252,-2 0 0,-1-2 1,-2-1-1,33-51 0,-83 173-4686,-10 33-6225,21-62-96</inkml:trace>
</inkml:ink>
</file>

<file path=ppt/ink/ink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0.384"/>
    </inkml:context>
    <inkml:brush xml:id="br0">
      <inkml:brushProperty name="width" value="0.025" units="cm"/>
      <inkml:brushProperty name="height" value="0.025" units="cm"/>
    </inkml:brush>
  </inkml:definitions>
  <inkml:trace contextRef="#ctx0" brushRef="#br0">0 0 13485,'0'0'18385,"79"62"-17680,-30-47-513,8-2-192,4-3 0,-1-6-128,-4-4-2242,-10 0-3780,-10-16-6758</inkml:trace>
</inkml:ink>
</file>

<file path=ppt/ink/ink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1.285"/>
    </inkml:context>
    <inkml:brush xml:id="br0">
      <inkml:brushProperty name="width" value="0.025" units="cm"/>
      <inkml:brushProperty name="height" value="0.025" units="cm"/>
    </inkml:brush>
  </inkml:definitions>
  <inkml:trace contextRef="#ctx0" brushRef="#br0">0 0 13421,'0'0'15054,"62"74"-14349,-39-43-545,9-5-96,3-8-641,5-7-640,5-11-513,1 0-640,-3-23-1153,-2-6-1730,-11-9-2659</inkml:trace>
</inkml:ink>
</file>

<file path=ppt/ink/ink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1.613"/>
    </inkml:context>
    <inkml:brush xml:id="br0">
      <inkml:brushProperty name="width" value="0.025" units="cm"/>
      <inkml:brushProperty name="height" value="0.025" units="cm"/>
    </inkml:brush>
  </inkml:definitions>
  <inkml:trace contextRef="#ctx0" brushRef="#br0">175 0 14350,'0'0'3747,"-32"72"-1729,15-26 256,-2 10-864,-1 8-225,-3 5 0,1 3-737,1-1-352,10-7-512,3-14-2115,6-14-3266,2-18-5638</inkml:trace>
</inkml:ink>
</file>

<file path=ppt/ink/ink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3.713"/>
    </inkml:context>
    <inkml:brush xml:id="br0">
      <inkml:brushProperty name="width" value="0.025" units="cm"/>
      <inkml:brushProperty name="height" value="0.025" units="cm"/>
    </inkml:brush>
  </inkml:definitions>
  <inkml:trace contextRef="#ctx0" brushRef="#br0">78 1 22069,'0'0'2658,"-2"9"-2145,-7 17-129,-3 7 1282,0 8-577,2 8-705,-3 1-256,3 1-96,4 0-32,3-5-544,3-6-1026,0-8-832,0-11-1153,4-10 448,1-11-1409</inkml:trace>
</inkml:ink>
</file>

<file path=ppt/ink/ink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4.057"/>
    </inkml:context>
    <inkml:brush xml:id="br0">
      <inkml:brushProperty name="width" value="0.025" units="cm"/>
      <inkml:brushProperty name="height" value="0.025" units="cm"/>
    </inkml:brush>
  </inkml:definitions>
  <inkml:trace contextRef="#ctx0" brushRef="#br0">0 347 18481,'0'0'9722,"13"-4"-8980,9-3-532,-1-1 0,0-1 0,0-1 0,-1 0 0,25-19 0,-16 5-141,-1-2 0,-2-1 1,0-1-1,-2-1 1,-1-1-1,21-36 0,-39 57-88,-4 6-1,1 0 1,0 0 0,0 0 0,0 0 0,1 0 0,-1 0 0,1 0-1,4-3 1,-6 6 15,-1 0 0,0 0 0,0 0 0,0 0 0,0 0 1,0 0-1,1 0 0,-1 0 0,0 0 0,0 0 0,0 0 0,0 0 0,0 0 0,1 0 0,-1 0 0,0 0 0,0 0 0,0 0 0,0 0 0,0 0 0,1 0 0,-1 0 1,0 0-1,0 0 0,0 0 0,0 1 0,0-1 0,0 0 0,0 0 0,1 0 0,-1 0 0,0 0 0,0 0 0,0 0 0,0 1 0,0-1 0,0 0 0,0 0 0,0 0 0,0 0 1,0 0-1,0 1 0,0-1 0,0 0 0,0 0 0,0 0 0,0 0 0,0 1 0,0-1 0,0 0 0,0 0 0,0 0 0,0 0 0,0 0 0,0 0 0,0 1 0,0-1 0,0 0 1,-1 0-1,1 0 0,0 0 0,0 0 0,0 0 0,0 1 0,0 90-778,-1-45 944,2-1-1,6 47 1,-4-77-721,0 0 0,1 0 0,11 26 0,-11-32-312,0 0-1,1-1 1,1 1 0,-1-1-1,1 0 1,13 12 0,30 18-10105</inkml:trace>
</inkml:ink>
</file>

<file path=ppt/ink/ink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2.483"/>
    </inkml:context>
    <inkml:brush xml:id="br0">
      <inkml:brushProperty name="width" value="0.025" units="cm"/>
      <inkml:brushProperty name="height" value="0.025" units="cm"/>
    </inkml:brush>
  </inkml:definitions>
  <inkml:trace contextRef="#ctx0" brushRef="#br0">1 0 18033,'0'0'5883,"6"9"-4741,-1 1-904,0 0 1,0 0-1,-1 0 0,-1 0 0,1 1 0,-2-1 0,1 1 0,0 12 0,3 100 612,1 5-720,-7-126-121,0 0 0,0 0 0,1 0-1,-1 1 1,1-1 0,-1 0 0,1 0 0,0 0-1,0 0 1,0 0 0,0 0 0,0 0 0,0 0-1,0 0 1,1-1 0,-1 1 0,1 0-1,-1-1 1,1 1 0,0-1 0,-1 0 0,1 1-1,0-1 1,0 0 0,0 0 0,0 0 0,4 1-1,-3-2 57,1 0 0,0 0 0,0 0 0,-1 0 1,1-1-1,0 1 0,0-1 0,-1 0 0,1 0 0,-1-1 0,1 1 0,-1-1 0,1 1 0,-1-1 0,5-4 0,111-89 309,-119 95-403,1-1 1,0 1-1,-1-1 1,1 1-1,-1-1 1,1 1-1,0 0 0,0-1 1,-1 1-1,1 0 1,0-1-1,-1 1 1,1 0-1,0 0 1,0 0-1,-1 0 1,1 0-1,0 0 1,0 0-1,0 0 1,-1 0-1,1 0 1,0 0-1,0 0 1,-1 1-1,1-1 1,1 1-1,-1 0-4,0 0-1,0 0 0,0 0 1,-1 0-1,1 0 0,0 1 1,-1-1-1,1 0 0,-1 0 1,1 1-1,-1-1 0,1 0 1,-1 1-1,0 1 0,0 62-1599,-1-48 272,1 0-49,0 24-2806,9-18-2345,6-14-1511</inkml:trace>
</inkml:ink>
</file>

<file path=ppt/ink/ink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3.058"/>
    </inkml:context>
    <inkml:brush xml:id="br0">
      <inkml:brushProperty name="width" value="0.025" units="cm"/>
      <inkml:brushProperty name="height" value="0.025" units="cm"/>
    </inkml:brush>
  </inkml:definitions>
  <inkml:trace contextRef="#ctx0" brushRef="#br0">74 281 7143,'0'0'13367,"-9"3"-11675,5-1-1602,0 0 0,0 0 0,0 1 0,0-1 0,1 1 0,-1 0 0,1 0 0,-1 0 0,1 0 0,0 1-1,0-1 1,1 1 0,-1-1 0,1 1 0,0 0 0,0 0 0,0 1 0,0-1 0,1 0 0,-1 0 0,1 1 0,0-1-1,1 1 1,-1-1 0,1 1 0,0-1 0,0 1 0,0-1 0,1 1 0,-1-1 0,3 7 0,-2-10-68,-1 1 0,1 0 0,1-1 1,-1 1-1,0-1 0,0 1 0,0-1 1,1 0-1,-1 0 0,1 1 0,-1-1 1,1 0-1,-1 0 0,1 0 0,0-1 1,0 1-1,-1 0 0,1-1 0,0 1 1,0-1-1,0 1 0,0-1 0,-1 0 1,1 0-1,0 0 0,0 0 0,2 0 1,4 0 30,-1 0 1,1-1 0,-1 0-1,1 0 1,13-5 0,-10 1-62,1-1 0,-1 0 0,0-1 1,-1 0-1,1-1 0,-1 0 0,-1 0 0,0-1 1,0-1-1,-1 1 0,13-19 0,-12 15-343,-1-1-1,0 0 1,0 0 0,-2-1-1,0 0 1,0 0-1,-2 0 1,6-32-1,-22 183 544,12-135-155,0 0 1,0 0-1,-1 1 0,1-1 0,0 0 0,0 1 0,1-1 0,-1 0 0,0 0 0,0 1 0,1-1 0,-1 0 0,0 0 0,1 1 0,-1-1 0,1 0 1,0 0-1,-1 0 0,1 0 0,0 0 0,0 0 0,0 0 0,-1 0 0,1 0 0,0 0 0,0 0 0,0-1 0,1 1 0,-1 0 0,0-1 0,0 1 1,0-1-1,0 1 0,1-1 0,-1 1 0,0-1 0,0 0 0,1 0 0,-1 0 0,0 1 0,1-1 0,-1 0 0,0-1 0,2 1 0,3-1 146,0-1-1,0 1 1,-1-1-1,1 0 1,-1-1-1,1 1 0,-1-1 1,9-6-1,2-3-48,-1-1-1,0-1 1,-1 0-1,0-1 0,-1 0 1,-1-1-1,-1 0 1,0-1-1,-1-1 1,-1 0-1,0 0 1,-2 0-1,0-1 1,-1 0-1,6-36 1,-36 155-1405,11-56 1439,-13 85 0,25-113-153,-4 65 166,5-77-231,0 1 0,0-1-1,1 0 1,-1 0 0,1 0-1,0 0 1,0 0 0,0 0 0,1-1-1,-1 1 1,1 0 0,0-1 0,0 1-1,1-1 1,4 7 0,-7-10 51,0 0 0,0 0 0,0 0 1,0 1-1,0-1 0,0 0 0,0 0 1,0 0-1,1 0 0,-1 0 0,0 1 1,0-1-1,0 0 0,0 0 0,0 0 1,0 0-1,0 0 0,1 0 0,-1 1 0,0-1 1,0 0-1,0 0 0,0 0 0,1 0 1,-1 0-1,0 0 0,0 0 0,0 0 1,0 0-1,1 0 0,-1 0 0,0 0 1,0 0-1,0 0 0,0 0 0,1 0 1,-1 0-1,0 0 0,0 0 0,0 0 0,1 0 1,-1 0-1,0 0 0,0 0 0,0-1 1,0 1-1,0 0 0,1 0 0,-1 0 1,0 0-1,0 0 0,0 0 0,0-1 1,0 1-1,0 0 0,0 0 0,1 0 0,-1-1 1,-3-14 23,-11-21-43,-17-17 27,17 32-17,2 0 1,0-1-1,1 0 0,2-1 0,-10-32 0,18 54 7,1 0 0,0 0 0,0 0 0,0 1 0,0-1-1,0 0 1,0 0 0,0 1 0,0-1 0,0 0 0,0 0-1,0 0 1,1 1 0,-1-1 0,0 0 0,0 0 0,1 1-1,-1-1 1,1 0 0,-1 1 0,0-1 0,1 0 0,-1 1-1,1-1 1,0 1 0,-1-1 0,1 1 0,0-2 0,26-3-48,33 14-194,-58-9 232,15 4-305,51 9-6329,-25-11-3258</inkml:trace>
</inkml:ink>
</file>

<file path=ppt/ink/ink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3.901"/>
    </inkml:context>
    <inkml:brush xml:id="br0">
      <inkml:brushProperty name="width" value="0.025" units="cm"/>
      <inkml:brushProperty name="height" value="0.025" units="cm"/>
    </inkml:brush>
  </inkml:definitions>
  <inkml:trace contextRef="#ctx0" brushRef="#br0">1 165 16912,'0'0'5221,"1"9"-3838,-2-7-1309,1 1 0,1-1 0,-1 1 0,0-1 0,1 1 0,-1-1 0,1 0 0,0 1 0,0-1 0,0 1 0,0-1 0,0 0 0,0 0 0,1 0 0,-1 0 0,1 0 0,-1 0 0,1 0 0,0 0 0,0-1 0,0 1 0,0-1 0,0 1 0,0-1 0,0 0 0,0 0 1,0 0-1,1 0 0,-1 0 0,1 0 0,-1-1 0,0 1 0,1-1 0,-1 1 0,1-1 0,-1 0 0,4 0 0,7 0 84,-1-1 0,1 0 0,0-1 0,-1 0-1,0-1 1,1 0 0,-1-1 0,0-1 0,-1 1 0,1-2 0,18-11 0,-25 14-134,1 0-1,-1-1 1,0 0 0,0 0 0,-1 0 0,1 0 0,-1-1-1,0 1 1,0-1 0,0 0 0,-1-1 0,0 1 0,0 0-1,0-1 1,0 0 0,-1 0 0,0 0 0,0 0 0,-1 0-1,0 0 1,0 0 0,0 0 0,-1 0 0,0-1-1,-1-10 1,1 15-26,-1 0-1,1 0 1,0 0-1,-1 1 0,0-1 1,0 0-1,1 0 1,-1 0-1,0 0 1,-1 1-1,1-1 0,0 0 1,0 1-1,-1-1 1,1 1-1,-1 0 1,1-1-1,-1 1 1,1 0-1,-1 0 0,0 0 1,0 0-1,0 0 1,1 0-1,-1 1 1,0-1-1,0 1 0,0-1 1,0 1-1,0 0 1,0-1-1,0 1 1,0 0-1,0 0 0,0 1 1,0-1-1,0 0 1,-3 1-1,-1 1-26,1-1 1,-1 1-1,0 0 0,1 0 0,0 0 0,-1 1 0,1 0 0,0 0 1,0 0-1,1 1 0,-1-1 0,-5 7 0,0 3 14,0 1 1,0 1-1,1-1 0,1 2 0,1-1 0,0 1 1,1 0-1,0 1 0,2-1 0,0 1 1,0 0-1,-1 31 0,5-46 12,1 1 0,-1-1 1,0 0-1,0 1 0,1-1 0,0 0 0,-1 1 1,1-1-1,0 0 0,0 0 0,0 0 0,0 0 0,1 0 1,-1 0-1,0 0 0,1 0 0,0 0 0,-1-1 1,1 1-1,0-1 0,0 1 0,0-1 0,0 0 1,0 1-1,0-1 0,0 0 0,0 0 0,0-1 0,1 1 1,-1 0-1,0-1 0,0 1 0,5-1 0,8 2 72,0-1-1,0-1 0,0-1 0,18-2 1,-6-1 18,0-1 1,0-1 0,-1-2 0,1 0 0,-2-2 0,36-18 0,-4-4 77,81-61-1,-140 115-537,-21 27 414,16-37-15,1 0 0,0 1 0,1-1 0,-7 26 0,12-37-13,0 0 1,0-1-1,0 1 1,0-1 0,0 1-1,0 0 1,0-1-1,1 1 1,-1-1-1,0 1 1,0-1 0,0 1-1,1 0 1,-1-1-1,0 1 1,1-1 0,-1 1-1,1-1 1,-1 0-1,0 1 1,1-1 0,-1 1-1,1-1 1,-1 0-1,1 1 1,-1-1-1,1 0 1,-1 1 0,1-1-1,0 0 1,-1 0-1,1 0 1,-1 0 0,1 1-1,0-1 1,-1 0-1,1 0 1,-1 0 0,2-1-1,29 1 554,-26-1-471,18-3 77,1-1 1,-1-1-1,-1-1 1,31-13-1,-32 11-209,0 1 0,0 1 0,1 0 0,0 2 0,31-3 0,-52 8 34,0 0 0,0 0-1,0 0 1,0 0-1,0 1 1,0-1 0,0 0-1,0 1 1,0-1 0,0 1-1,0-1 1,-1 1-1,1-1 1,0 1 0,0 0-1,0-1 1,-1 1 0,1 0-1,0 0 1,-1 0-1,1-1 1,-1 1 0,1 0-1,-1 0 1,1 0 0,-1 0-1,0 0 1,1 0-1,-1 0 1,0 0 0,0 0-1,0 0 1,0 0 0,0 2-1,1 49-66,-1-15 45,0-36 32,1 0 1,0 0-1,0 1 0,0-1 0,0 0 0,0 0 0,0 0 1,0 0-1,0 0 0,0 0 0,1 0 0,-1 0 0,0 0 1,1-1-1,-1 1 0,0 0 0,1-1 0,-1 1 1,1-1-1,-1 0 0,1 1 0,-1-1 0,1 0 0,-1 0 1,1 0-1,-1 0 0,1 0 0,-1 0 0,1-1 0,-1 1 1,2-1-1,50-11 221,-41 8-518,45-20-1191,-33 5-2148,-10-6-3979,-12 4-603</inkml:trace>
</inkml:ink>
</file>

<file path=ppt/ink/ink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4.245"/>
    </inkml:context>
    <inkml:brush xml:id="br0">
      <inkml:brushProperty name="width" value="0.025" units="cm"/>
      <inkml:brushProperty name="height" value="0.025" units="cm"/>
    </inkml:brush>
  </inkml:definitions>
  <inkml:trace contextRef="#ctx0" brushRef="#br0">1 34 14125,'0'0'12332,"51"-33"-20275</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5.445"/>
    </inkml:context>
    <inkml:brush xml:id="br0">
      <inkml:brushProperty name="width" value="0.025" units="cm"/>
      <inkml:brushProperty name="height" value="0.025" units="cm"/>
    </inkml:brush>
  </inkml:definitions>
  <inkml:trace contextRef="#ctx0" brushRef="#br0">30 663 17360,'0'0'4511,"-2"9"-1745,-3 15-1389,-13 59 1786,16-76-3080,1 1-1,0 0 1,1-1 0,0 1 0,0 0-1,1 0 1,-1-1 0,4 11 0,-4-17-99,1 0 1,-1 0 0,1 0-1,-1 0 1,1 0-1,0 0 1,-1 0 0,1 0-1,0 0 1,0 0 0,0 0-1,-1 0 1,1 0 0,0-1-1,0 1 1,0 0-1,0-1 1,1 1 0,-1-1-1,0 1 1,0-1 0,0 0-1,0 1 1,0-1 0,1 0-1,-1 0 1,0 0-1,0 0 1,0 0 0,1 0-1,-1 0 1,0 0 0,0 0-1,0-1 1,1 1 0,-1 0-1,0-1 1,0 1-1,0-1 1,0 1 0,0-1-1,0 0 1,2-1 0,2-1 8,0 0 1,-1 0 0,1-1 0,-1 1-1,1-1 1,-1 0 0,6-9 0,-1-2 54,-1-1 0,0-1 0,-1 1 0,-1-1 0,0-1 0,-2 1 0,0-1 0,-1 1 0,0-1 0,-1-32 0,-2 66 39,1 0 0,1 0-1,0 0 1,2 0 0,-1-1 0,2 1-1,12 28 1,-16-43-85,0 1 0,0-1 0,0 1 0,0-1 0,0 1 0,0-1 0,1 0 0,-1 0-1,0 0 1,1 1 0,-1-1 0,1-1 0,0 1 0,-1 0 0,1 0 0,-1-1 0,1 1 0,0 0 0,0-1 0,-1 0 0,1 1 0,0-1-1,0 0 1,2 0 0,-1-1 31,1 0-1,-1 0 0,0 0 1,0 0-1,0-1 0,0 1 1,0-1-1,0 0 0,0 0 1,0 0-1,-1 0 1,3-3-1,6-6 143,-2 0 0,1-1 1,-1 0-1,12-22 0,-8 7-94,-1 0 0,-2 0 0,0-1 0,-2-1 0,-1 0-1,5-42 1,-6 9 65,-3 0 0,-5-63 0,2 124-146,-3-28 4,3 28-5,0 0 0,0 0 1,0 0-1,0 0 0,0 1 0,0-1 1,0 0-1,-1 0 0,1 0 0,0 0 1,-1 1-1,1-1 0,0 0 0,-1 0 0,1 0 1,-1 1-1,1-1 0,-1 0 0,1 1 1,-1-1-1,0 0 0,1 1 0,-1-1 1,0 1-1,0-1 0,-1 3 2,0 1 0,0-1-1,0 1 1,1-1 0,-1 1 0,1 0 0,0-1-1,0 1 1,0 0 0,0 0 0,0 0 0,1 0-1,-1 0 1,1 6 0,-2-1 3,0 2-4,-6 24-17,2 1 0,1-1 0,-1 45 1,6-69 8,1 0 1,0 0 0,0 1-1,1-2 1,1 1 0,6 18-1,-7-23 5,0 0 0,1 0 0,0 0 0,0-1 1,0 0-1,0 1 0,1-1 0,0 0 0,0-1 0,0 1 0,0-1 0,0 1 0,10 4 0,-11-6 5,0-1-1,0 1 1,1-1 0,-1 1 0,1-1 0,-1 0-1,1 0 1,-1-1 0,1 1 0,0-1-1,-1 0 1,1 1 0,0-2 0,-1 1 0,1 0-1,0-1 1,-1 0 0,1 1 0,0-2-1,-1 1 1,0 0 0,1-1 0,-1 1 0,0-1-1,0 0 1,1 0 0,-2 0 0,1-1-1,0 1 1,0-1 0,-1 1 0,1-1 0,-1 0-1,0 0 1,3-4 0,4-9 14,0 0 0,-1-1 0,-1 0 0,0 0 0,7-32 0,-4 10-16,-1-1 0,-3 1 0,-1-1 0,-2 0 0,-1 0 0,-9-79 0,7 117 0,0 0 0,0 0 0,-1 0 0,1 1 0,-1-1 0,1 0 0,-1 0 0,0 1 0,0-1 0,0 0 0,0 1 0,0-1 0,0 1 0,-2-4 0,-5 8 0,4 15 0,0 17 0,1-1 0,2 0 0,2 1 0,1-1 0,2 0 0,1 0 0,1 0 0,2-1 0,2 0 0,21 50 0,-31-83 0,0 1 0,0-1 0,0 1 0,0-1 0,0 1 0,0-1 0,1 1 0,-1-1 0,0 1 0,0-1 0,0 0 0,1 1 0,-1-1 0,0 1 0,1-1 0,-1 0 0,0 1 0,1-1 0,-1 0 0,0 0 0,1 1 0,-1-1 0,1 0 0,-1 0 0,1 1 0,-1-1 0,0 0 0,1 0 0,-1 0 0,1 0 0,-1 0 0,1 0 0,5-14 0,-4-26 0,-2 40 0,-1-12 0,0 1 0,0 0 0,-1-1 0,-1 1 0,-5-14 0,7 20 0,-1 1 0,1-1 0,-1 1 0,-1-1 0,1 1 0,0 0 0,-1 0 0,0 0 0,0 0 0,0 0 0,-1 1 0,1-1 0,-1 1 0,0 0 0,-5-3 0,9 6 0,0-1 0,0 1 0,-1 0 0,1 0 0,0-1 0,0 1 0,-1 0 0,1 0 0,0 0 0,-1 0 0,1-1 0,0 1 0,-1 0 0,1 0 0,0 0 0,0 0 0,-1 0 0,1 0 0,0 0 0,-1 0 0,1 0 0,0 0 0,-1 0 0,1 0 0,0 0 0,-1 0 0,1 0 0,0 0 0,-1 0 0,1 1 0,0-1 0,-1 0 0,1 0 0,0 0 0,0 0 0,-1 1 0,1-1 0,0 0 0,0 0 0,-1 1 0,1-1 0,0 0 0,0 0 0,0 1 0,-1-1 0,1 0 0,0 1 0,0-1 0,0 0 0,0 1 0,0-1 0,0 0 0,0 1 0,0-1 0,0 0 0,0 1 0,0-1 0,0 0 0,0 1 0,0-1 0,0 0 0,0 1 0,0-1 0,0 0 0,0 0 0,0 1 0,0-1 0,1 1 0,11 21 0,-6-19 0,0-1 0,0 1 0,0-1 0,0 0 0,1 0 0,-1 0 0,0-1 0,1 0 0,-1-1 0,1 1 0,-1-1 0,9-1 0,-4 0 0,-1 0 0,0 0 0,0-1 0,0-1 0,0 1 0,-1-2 0,13-4 0,-12 1 0,0 1 0,0-2 0,0 1 0,-1-1 0,0-1 0,-1 0 0,0 0 0,8-12 0,-16 21 0,0 0 0,0 0 0,0 0 0,0 0 0,0-1 0,0 1 0,1 0 0,-1 0 0,0 0 0,0 0 0,0-1 0,0 1 0,0 0 0,0 0 0,0 0 0,1 0 0,-1 0 0,0 0 0,0 0 0,0 0 0,0-1 0,0 1 0,1 0 0,-1 0 0,0 0 0,0 0 0,0 0 0,0 0 0,1 0 0,-1 0 0,0 0 0,0 0 0,0 0 0,1 0 0,-1 0 0,0 0 0,0 0 0,0 0 0,0 0 0,1 0 0,-1 0 0,0 0 0,0 1 0,0-1 0,0 0 0,0 0 0,1 0 0,-1 0 0,0 0 0,0 0 0,0 0 0,0 1 0,0-1 0,0 0 0,0 0 0,1 0 0,-1 1 0,3 16 0,-1 27 0,-2-40 0,-1 0 0,1 0 0,1-1 0,-1 1 0,0 0 0,1-1 0,0 1 0,0-1 0,0 1 0,0-1 0,1 1 0,1 3 0,-2-6 0,0 0 0,0 0 0,0 0 0,0 0 0,0-1 0,0 1 0,0 0 0,1-1 0,-1 1 0,0-1 0,0 1 0,0-1 0,1 1 0,-1-1 0,0 0 0,1 0 0,-1 0 0,0 0 0,0 0 0,1 0 0,-1 0 0,0 0 0,1 0 0,-1 0 0,0-1 0,0 1 0,1-1 0,-1 1 0,0-1 0,0 1 0,0-1 0,0 0 0,1 1 0,-1-1 0,0 0 0,1-1 0,12-9 0,-1 0 0,-1 0 0,1-1 0,-2 0 0,19-27 0,31-31 0,-44 62-2742,-15 8 2087,-1 1 1,0-1 0,0 1 0,1-1 0,-1 1-1,0-1 1,0 1 0,0 0 0,0 0 0,0 0 0,0 0-1,0 0 1,0 0 0,0 0 0,1 1 0,-1 0 46,0-1 0,0 1 0,1-1 0,-1 0 0,0 1 0,1-1 0,-1 0 0,1 0 0,-1 0 0,1 0 0,-1 0 0,1 0 0,0 0 0,-1-1 0,1 1 0,0-1 0,-1 1 0,1-1 0,0 0 0,3 1 0,10-3-5413</inkml:trace>
</inkml:ink>
</file>

<file path=ppt/ink/ink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4.743"/>
    </inkml:context>
    <inkml:brush xml:id="br0">
      <inkml:brushProperty name="width" value="0.025" units="cm"/>
      <inkml:brushProperty name="height" value="0.025" units="cm"/>
    </inkml:brush>
  </inkml:definitions>
  <inkml:trace contextRef="#ctx0" brushRef="#br0">1 191 14734,'0'0'4698,"10"2"-3529,6 1-491,0-2 0,-1 0 0,1-1 0,0 0 0,0-1 0,-1-1 0,1 0 0,-1-1 0,19-7 0,-7-2-460,0-1 1,-1-2 0,0 0 0,-1-2 0,-1-1 0,0-1 0,-2-1 0,29-31-1,-61 62-226,0 1 0,1-1 0,1 2 0,0-1-1,1 1 1,0 1 0,1-1 0,1 1 0,0 0-1,1 0 1,0 0 0,-2 21 0,6-33 8,0 0 1,0 0-1,0 0 0,0 0 1,0-1-1,1 1 1,-1 0-1,0 0 1,1 0-1,0-1 1,-1 1-1,1 0 1,0-1-1,0 1 0,0-1 1,0 1-1,0-1 1,0 1-1,0-1 1,1 0-1,-1 1 1,0-1-1,2 1 1,2 0 20,-1 1 0,0-1 0,0-1 0,1 1 1,-1-1-1,0 1 0,1-1 0,0-1 1,4 1-1,13 0 107,0-1-1,-1-1 1,24-4 0,-40 5-110,37-8 55,-1-2-1,0-1 0,47-21 0,-9 4 152,-78 28-220,-1 0 1,1 0-1,-1 0 1,0-1-1,1 1 1,-1 0-1,1 0 1,-1 0-1,1 0 1,-1 0-1,0 0 1,1 0-1,-1 0 0,1 1 1,-1-1-1,0 0 1,1 0-1,-1 0 1,1 0-1,-1 0 1,0 1-1,1-1 1,-1 0-1,0 0 1,1 1-1,-1-1 1,0 0-1,0 0 1,1 1-1,-1-1 0,0 0 1,0 1-1,1 0 1,3 19 299,-7 36-242,2-33-954,1-19 500,-1-3 43,1 0 1,0 0-1,0 1 0,0-1 1,0 0-1,0 0 1,0 0-1,1 1 0,-1-1 1,0 0-1,1 0 0,-1 0 1,1 1-1,-1-1 0,1 0 1,-1 0-1,2 1 1,8 3-6624</inkml:trace>
</inkml:ink>
</file>

<file path=ppt/ink/ink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5.523"/>
    </inkml:context>
    <inkml:brush xml:id="br0">
      <inkml:brushProperty name="width" value="0.025" units="cm"/>
      <inkml:brushProperty name="height" value="0.025" units="cm"/>
    </inkml:brush>
  </inkml:definitions>
  <inkml:trace contextRef="#ctx0" brushRef="#br0">1 8 17649,'0'0'5712,"0"16"-5157,3 452 2879,-4-292-1706,3-187-1614,-1 0 0,1 0 0,1 0-1,0 1 1,0-1 0,1 1 0,9-16-1,6-20-41,8-32 19,-3 1-367,4 2 0,3 1-1,50-85 1,-78 154 244,1 0 1,0 0-1,0 1 0,1-1 1,-1 1-1,1 0 0,0 1 1,0-1-1,0 1 0,0 0 0,1 0 1,10-4-1,-14 7 9,-1-1 1,1 1-1,0-1 1,0 1-1,-1 0 0,1-1 1,0 1-1,0 0 1,0 0-1,0 1 0,-1-1 1,1 0-1,0 0 1,0 1-1,-1-1 0,1 1 1,0 0-1,0-1 1,-1 1-1,1 0 0,-1 0 1,1 0-1,-1 0 0,1 0 1,-1 1-1,0-1 1,1 0-1,-1 1 0,0-1 1,0 1-1,0-1 1,0 1-1,0-1 0,-1 1 1,1 0-1,0-1 1,-1 1-1,1 0 0,-1 0 1,1-1-1,-1 1 1,0 0-1,0 0 0,0 0 1,0 3-1,0 0 20,-1 0 1,1 1-1,-1-1 1,0 0-1,0 0 0,-1 0 1,1 0-1,-1 0 1,0 0-1,-1-1 0,1 1 1,-1 0-1,0-1 0,0 0 1,0 0-1,-1 0 1,1 0-1,-1 0 0,-5 3 1,-7 6 23,0 0 0,-1-1 0,-28 14 0,32-19 4,0 0 1,0-1-1,-1-1 1,0 0-1,0-1 0,0 0 1,-20 2-1,33-6-49,1 1 1,-1-1-1,0 0 0,0 0 0,0 0 1,1 0-1,-1 0 0,0 0 0,0 0 1,0 0-1,1 0 0,-1 0 1,0 0-1,0 0 0,1-1 0,-1 1 1,0 0-1,0-1 0,1 1 0,-1 0 1,0-1-1,1 1 0,-1-1 1,0 1-1,1-1 0,-1 1 0,1-1 1,-1 1-1,1-1 0,-1 0 0,0 0 1,1-1-136,0 1 1,1-1 0,-1 1 0,0-1-1,1 1 1,-1-1 0,1 1-1,0-1 1,-1 1 0,1 0-1,0-1 1,0 1 0,0 0-1,0 0 1,0 0 0,0-1 0,2 0-1,17-14-1808,0 0-1,1 2 1,1 1-1,40-19 1,-56 29 1378,60-29-5806</inkml:trace>
</inkml:ink>
</file>

<file path=ppt/ink/ink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5.883"/>
    </inkml:context>
    <inkml:brush xml:id="br0">
      <inkml:brushProperty name="width" value="0.025" units="cm"/>
      <inkml:brushProperty name="height" value="0.025" units="cm"/>
    </inkml:brush>
  </inkml:definitions>
  <inkml:trace contextRef="#ctx0" brushRef="#br0">185 23 4965,'0'0'12438,"-12"9"-9795,-11 11-1550,1 2 0,-29 33 0,41-43-510,0 1 0,1 0 0,1 0 0,0 1 0,0 0 0,2 0 0,-10 29 0,16-43-570,-1 1 1,1 0-1,0 0 0,0 0 1,-1 0-1,1 0 0,0 0 1,0-1-1,0 1 0,0 0 1,0 0-1,0 0 0,0 0 0,1 0 1,-1 0-1,0 0 0,0 0 1,1-1-1,-1 1 0,0 0 1,1 0-1,-1 0 0,1-1 1,-1 1-1,1 0 0,0 0 1,-1-1-1,1 1 0,0-1 0,-1 1 1,1 0-1,0-1 0,0 1 1,-1-1-1,1 0 0,0 1 1,0-1-1,0 0 0,0 1 1,-1-1-1,1 0 0,0 0 0,0 0 1,0 0-1,0 0 0,0 0 1,0 0-1,0 0 0,0 0 1,0 0-1,-1 0 0,3-1 1,5 0 57,0-1 0,0 0 1,-1-1-1,14-5 0,-6 1 6,0-1 0,0 0 0,-1-1 0,0-1 0,-1-1 0,0 1 0,0-2 0,12-15-1,-19 21-38,-1-1 0,1-1 0,-1 1 0,-1-1-1,1 0 1,-1 0 0,-1 0 0,0 0 0,0-1-1,0 0 1,-1 1 0,0-1 0,-1 0 0,0 0-1,0 0 1,-2-18 0,1 26-43,0 1 1,0-1-1,0 0 1,0 0-1,-1 1 0,1-1 1,0 0-1,0 0 1,-1 1-1,1-1 0,0 0 1,-1 1-1,1-1 0,-1 0 1,1 1-1,-1-1 1,1 1-1,-1-1 0,1 1 1,-1-1-1,1 1 1,-1-1-1,0 1 0,1-1 1,-1 1-1,0 0 1,0-1-1,1 1 0,-1 0 1,0 0-1,1 0 0,-1-1 1,0 1-1,0 0 1,0 0-1,1 0 0,-1 0 1,0 0-1,0 0 1,1 1-1,-1-1 0,0 0 1,0 0-1,1 1 0,-1-1 1,0 0-1,1 0 1,-1 1-1,0-1 0,1 1 1,-1-1-1,0 1 1,1-1-1,-1 1 0,0 0 1,-4 2-178,1 1 0,-1-1 0,1 1 0,0 0 0,0 0 0,-4 6 0,4-5-356,2 0 0,-1 1-1,0-1 1,1 1 0,0 0 0,-2 10-1,4-15 263,-1 0 0,1 0-1,0 0 1,0 0 0,0 0 0,0 0-1,0 0 1,0 0 0,0 0-1,0 0 1,0 0 0,0 0-1,1 0 1,-1 0 0,0 0-1,1 0 1,-1 0 0,1 0-1,-1 0 1,1 0 0,-1 0-1,1 0 1,0-1 0,-1 1-1,1 0 1,0-1 0,-1 1-1,1 0 1,0-1 0,0 1-1,0-1 1,0 1 0,0-1 0,0 1-1,0-1 1,0 0 0,0 1-1,0-1 1,0 0 0,0 0-1,0 0 1,0 0 0,0 0-1,2 0 1,25 0-6322</inkml:trace>
</inkml:ink>
</file>

<file path=ppt/ink/ink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6.210"/>
    </inkml:context>
    <inkml:brush xml:id="br0">
      <inkml:brushProperty name="width" value="0.025" units="cm"/>
      <inkml:brushProperty name="height" value="0.025" units="cm"/>
    </inkml:brush>
  </inkml:definitions>
  <inkml:trace contextRef="#ctx0" brushRef="#br0">110 0 12716,'0'0'13431,"-11"10"-13068,5-4-317,0 0-19,-1 0 0,1 0 1,1 0-1,-1 1 0,1 0 0,0 0 1,1 0-1,-1 1 0,1-1 0,1 1 1,0 0-1,0 0 0,-3 13 0,6-20-62,0 0 0,0 1 0,1-1 0,-1 1 0,0-1-1,0 0 1,1 1 0,-1-1 0,1 0 0,0 1 0,-1-1-1,1 0 1,0 0 0,0 1 0,-1-1 0,1 0 0,0 0-1,0 0 1,0 0 0,0 0 0,1 0 0,-1-1 0,0 1-1,0 0 1,0 0 0,1-1 0,-1 1 0,0-1 0,3 1-1,49 10-788,-38-9 392,31 2-937,30 6 346,-71-10 1019,-1 2 0,1-1 0,0 0 0,0 1 0,0 0 0,-1 0 0,1 1 0,-1-1 0,0 1 0,1 0 0,4 4 0,-9-6 61,1 0-1,-1-1 1,1 1-1,-1 0 1,1-1 0,-1 1-1,0 0 1,1 0-1,-1 0 1,0-1-1,0 1 1,1 0-1,-1 0 1,0 0-1,0 0 1,0-1-1,0 1 1,0 0-1,0 0 1,0 0-1,-1 0 1,1 0 0,0-1-1,0 1 1,-1 0-1,1 0 1,0-1-1,-1 1 1,1 0-1,-1 0 1,1-1-1,-1 1 1,1 0-1,-1-1 1,1 1-1,-1-1 1,0 1-1,1-1 1,-1 1 0,0-1-1,0 1 1,0 0-1,-37 19 1608,35-19-1525,-37 18 746,-2-3-1,0-2 1,-82 18 0,119-34-3478,12-5 328,20-13-1846,-17 13 2131,28-23-5371</inkml:trace>
</inkml:ink>
</file>

<file path=ppt/ink/ink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6.584"/>
    </inkml:context>
    <inkml:brush xml:id="br0">
      <inkml:brushProperty name="width" value="0.025" units="cm"/>
      <inkml:brushProperty name="height" value="0.025" units="cm"/>
    </inkml:brush>
  </inkml:definitions>
  <inkml:trace contextRef="#ctx0" brushRef="#br0">102 0 19923,'0'0'1089,"-33"60"1473,8-20 193,6 4-865,2-5-481,10-4-704,7-11-577,5-7-160,18-13-737,5-4-961,0-1-1409,-4-19-3074,-6-5-8842</inkml:trace>
</inkml:ink>
</file>

<file path=ppt/ink/ink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7.052"/>
    </inkml:context>
    <inkml:brush xml:id="br0">
      <inkml:brushProperty name="width" value="0.025" units="cm"/>
      <inkml:brushProperty name="height" value="0.025" units="cm"/>
    </inkml:brush>
  </inkml:definitions>
  <inkml:trace contextRef="#ctx0" brushRef="#br0">19 1 16335,'0'0'9375,"3"11"-8350,2 7-581,-1 1 0,0 0 1,-2 0-1,0 1 0,-2-1 1,-1 23-1,-19 129 157,3-50-554,17-121-45,0 0 0,0 0 0,0 0-1,0 0 1,0 1 0,0-1 0,0 0 0,0 0 0,0 0 0,0 0 0,-1 0 0,1 1 0,0-1-1,0 0 1,0 0 0,0 0 0,0 0 0,0 0 0,0 1 0,0-1 0,0 0 0,0 0 0,0 0-1,0 0 1,0 1 0,0-1 0,0 0 0,1 0 0,-1 0 0,0 0 0,0 0 0,0 1 0,0-1-1,0 0 1,0 0 0,0 0 0,0 0 0,0 0 0,1 0 0,-1 0 0,0 1 0,0-1-1,0 0 1,0 0 0,0 0 0,1 0 0,-1 0 0,0 0 0,0 0 0,0 0 0,0 0 0,0 0-1,1 0 1,-1 0 0,0 0 0,0 0 0,0 0 0,9-10 134,8-18 34,28-116-30,-33 107-846,-12 46 677,-1-5 10,1 1 0,0-1 0,0 1 0,1-1 0,-1 1-1,1-1 1,0 1 0,3 7 0,-3-11 18,0 1 1,1-1-1,-1 1 0,0-1 0,1 0 0,0 1 0,-1-1 0,1 0 0,-1 0 0,1 0 0,0 0 0,0-1 0,0 1 0,0 0 0,-1-1 0,1 1 0,0-1 0,0 0 0,0 1 0,0-1 0,0 0 0,0 0 0,4-1 0,2 0 22,1 0 0,-1-1 0,0 1-1,0-2 1,1 1 0,-2-1 0,1-1-1,0 1 1,-1-1 0,1-1 0,-1 1 0,0-1-1,8-9 1,-3 5-24,1 0 1,25-13-1,-38 22-1,1 0 0,0-1 0,0 1 0,-1-1 0,1 1 0,0 0-1,0 0 1,0-1 0,-1 1 0,1 0 0,0 0 0,0 0 0,0 0 0,0 0 0,-1 0 0,1 0 0,0 0-1,0 0 1,0 0 0,-1 1 0,1-1 0,0 0 0,0 1 0,0-1 0,-1 0 0,1 1 0,0-1 0,1 2-1,-1-1 11,-1 1 0,1-1 0,0 1-1,0-1 1,-1 1 0,1 0-1,0-1 1,-1 1 0,0 0-1,1 0 1,-1-1 0,0 1-1,0 2 1,-9 66 316,7-57-285,1-8 15,-1 1-1,2 0 0,-1-1 0,0 1 0,1 0 0,0-1 1,1 1-1,1 11 0,-1-15-30,0-1 0,1 1 1,-1 0-1,0-1 0,0 1 1,1-1-1,-1 0 0,1 1 1,-1-1-1,1 0 0,0 0 1,0 0-1,-1 0 0,1 0 0,0 0 1,0 0-1,0-1 0,0 1 1,0-1-1,0 1 0,0-1 1,0 0-1,0 0 0,0 0 0,0 0 1,0 0-1,3-1 0,19-2 31,0 0 0,0-2 1,0 0-1,-1-2 0,1-1 0,-2-1 0,1 0 0,26-17 0,-9 6-137,44-14 0,-82 33 79,0 0-1,0 1 1,0-1-1,0 0 1,0 1-1,0 0 1,0-1-1,0 1 1,1 0-1,-1 0 0,0 0 1,0 0-1,0 1 1,0-1-1,4 2 1,-4-1-2,-1 0 0,1 0 1,-1 0-1,0 1 0,1-1 0,-1 0 1,0 1-1,0-1 0,0 1 0,0 0 1,1 3-1,0-2 15,0 0 0,0 0 0,0 0 0,0 0 0,0 0 1,1-1-1,-1 1 0,4 2 0,-6-4-49,1-1 0,0 1 0,-1 0 0,1-1 0,0 1 0,0-1 1,-1 1-1,1-1 0,0 1 0,0-1 0,0 1 0,0-1 0,0 0 0,0 1 0,0-1 0,0 0 0,-1 0 1,1 0-1,0 0 0,0 0 0,0 0 0,0 0 0,0 0 0,0 0 0,0 0 0,0-1 0,0 1 0,0 0 1,0-1-1,0 1 0,-1 0 0,1-1 0,0 1 0,0-1 0,0 0 0,-1 1 0,2-2 0,-1 1-343,-1-1-1,0 1 0,1 0 1,-1 0-1,0-1 0,0 1 1,0 0-1,0-1 0,0 1 1,0 0-1,0 0 0,-1-1 0,1 1 1,0 0-1,-1 0 0,1-1 1,-1 1-1,1 0 0,-1 0 1,0 0-1,1 0 0,-1 0 1,0 0-1,0 0 0,0 0 1,0 0-1,0 0 0,0 0 0,0 0 1,-1 0-1,-28-21-11508</inkml:trace>
</inkml:ink>
</file>

<file path=ppt/ink/ink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076"/>
    </inkml:context>
    <inkml:brush xml:id="br0">
      <inkml:brushProperty name="width" value="0.025" units="cm"/>
      <inkml:brushProperty name="height" value="0.025" units="cm"/>
    </inkml:brush>
  </inkml:definitions>
  <inkml:trace contextRef="#ctx0" brushRef="#br0">438 118 7399,'4'-7'1057,"-2"1"0,1-1 1,-1 0-1,0 0 0,0 0 0,-1 0 0,0 0 0,-1 0 1,1-7-1,-2 11-946,1 1-1,-1 0 1,1 0 0,-1 0 0,0 0 0,0 0-1,0 0 1,0 0 0,0 1 0,-1-1 0,1 0-1,0 1 1,-1-1 0,1 0 0,-1 1-1,0 0 1,1-1 0,-1 1 0,0 0 0,0 0-1,0 0 1,0 0 0,0 0 0,0 1 0,0-1-1,0 0 1,0 1 0,0 0 0,-1-1 0,1 1-1,0 0 1,0 0 0,-4 1 0,-4-1-32,0 1 0,-1 0 1,1 1-1,0 0 0,0 0 1,0 1-1,0 1 0,1-1 0,-1 2 1,1-1-1,0 1 0,0 1 0,1 0 1,0 0-1,0 0 0,-12 13 0,-3 4 125,2 1-1,0 1 1,2 1-1,-18 31 1,20-27 154,1 1 0,1 0 1,2 1-1,-15 57 0,22-69-303,2 1-1,1 0 1,0-1 0,2 1 0,0 0-1,2 0 1,0 0 0,1 0-1,5 21 1,-5-36-32,0 1 0,1-1 0,0 1 1,0-1-1,0 0 0,1 0 0,0-1 0,0 1 0,1-1 0,-1 0 1,1 0-1,0 0 0,1-1 0,-1 1 0,1-1 0,-1-1 1,1 1-1,1-1 0,11 5 0,-12-6 16,0 0 0,0 0 0,1 0 0,-1-1-1,0 0 1,1 0 0,-1-1 0,1 0 0,-1 0 0,1 0 0,-1-1 0,1 0 0,-1 0-1,0-1 1,0 1 0,1-2 0,-1 1 0,-1 0 0,1-1 0,0 0 0,6-5 0,-2-1 27,0-1 1,0 0 0,-1 0 0,-1-1-1,0-1 1,0 1 0,-1-1-1,-1 0 1,0-1 0,0 1 0,-1-1-1,-1 0 1,0-1 0,-1 1 0,-1-1-1,0 1 1,0-1 0,-2 0-1,0-17 1,-1 27-41,1 1 0,-1-1 0,1 1 0,-1 0-1,0-1 1,0 1 0,-1 0 0,1 0 0,-1 0 0,1 0-1,-1 0 1,0 0 0,0 0 0,0 0 0,-6-4 0,7 6-22,0 0 0,0 0 0,0 0 1,-1 0-1,1 1 0,-1-1 1,1 0-1,0 1 0,-1-1 1,1 1-1,-1-1 0,0 1 0,1 0 1,-1-1-1,1 1 0,-1 0 1,1 0-1,-1 0 0,1 0 0,-1 1 1,0-1-1,1 0 0,-1 1 1,1-1-1,-1 1 0,1-1 0,-1 1 1,1 0-1,0 0 0,-1-1 1,1 1-1,0 0 0,0 0 1,-1 0-1,1 0 0,0 1 0,-1 1 1,0-2-10,1 1 1,-1-1-1,1 1 1,-1 0-1,1 0 0,0-1 1,0 1-1,0 0 1,0 0-1,0 0 1,0 0-1,1 1 0,-1-1 1,1 0-1,-1 0 1,1 0-1,0 1 1,0-1-1,0 0 1,0 0-1,0 0 0,0 1 1,1-1-1,-1 0 1,1 0-1,-1 0 1,1 0-1,1 3 1,0-3-4,-1 1 1,1-1-1,0 0 1,0 0-1,0 0 1,1 0-1,-1 0 1,0 0 0,1 0-1,-1-1 1,1 1-1,0-1 1,-1 0-1,1 0 1,0 0 0,0 0-1,0 0 1,0 0-1,0-1 1,3 1-1,12-1-32,-1 0-1,0-1 1,0-1-1,0 0 0,0-1 1,0-1-1,0-1 0,-1 0 1,0-1-1,0-1 0,0-1 1,20-12-1,-36 19 35,1 1-1,-1 0 1,0 0 0,0-1-1,1 1 1,-1 0-1,0 0 1,1 0 0,-1 0-1,0-1 1,1 1 0,-1 0-1,0 0 1,1 0 0,-1 0-1,0 0 1,1 0-1,-1 0 1,0 0 0,1 0-1,-1 0 1,0 0 0,1 0-1,-1 0 1,0 0 0,1 0-1,-1 1 1,0-1-1,1 0 1,-1 0 0,0 0-1,1 0 1,-1 1 0,0-1-1,1 0 1,-1 0 0,0 1-1,0-1 1,0 0 0,1 0-1,-1 1 1,0-1-1,0 0 1,1 1 0,-1 22-77,-13 30 338,13-52-232,-4 11-3,-2 7-83,0 0 0,1 0 0,1 0 0,1 1 0,0-1 0,1 35-1,2-54-65,0 1 0,0 0 0,1 0-1,-1-1 1,0 1 0,0 0 0,0-1-1,0 1 1,1 0 0,-1 0 0,0-1-1,1 1 1,-1-1 0,0 1-1,1 0 1,-1-1 0,1 1 0,-1-1-1,1 1 1,-1-1 0,1 1 0,0-1-1,-1 1 1,1-1 0,0 0 0,-1 1-1,1-1 1,0 0 0,-1 1 0,1-1-1,0 0 1,-1 0 0,1 0-1,0 0 1,0 0 0,-1 0 0,1 0-1,0 0 1,0 0 0,-1 0 0,1 0-1,0 0 1,0 0 0,-1-1 0,1 1-1,0 0 1,-1-1 0,2 0-1,1 0-667,0 0 0,0-1 0,0 0-1,0 0 1,0 0 0,0 0-1,0 0 1,-1-1 0,4-3 0,14-25-9587</inkml:trace>
</inkml:ink>
</file>

<file path=ppt/ink/ink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579"/>
    </inkml:context>
    <inkml:brush xml:id="br0">
      <inkml:brushProperty name="width" value="0.025" units="cm"/>
      <inkml:brushProperty name="height" value="0.025" units="cm"/>
    </inkml:brush>
  </inkml:definitions>
  <inkml:trace contextRef="#ctx0" brushRef="#br0">30 407 6118,'0'0'13073,"-4"9"-11791,2-4-1194,-2 6 561,0 0 0,0 0 0,1 0 0,-4 20 0,7-29-609,0 0 1,-1 0-1,1 0 1,0 0-1,0 0 1,0 0-1,0 0 1,0 0-1,1 0 1,-1 0-1,1 0 0,-1 0 1,1 0-1,0 0 1,-1 0-1,1-1 1,0 1-1,0 0 1,1 0-1,-1-1 1,0 1-1,0-1 1,1 1-1,-1-1 1,1 0-1,-1 1 0,1-1 1,0 0-1,-1 0 1,1 0-1,0 0 1,0 0-1,0-1 1,0 1-1,0 0 1,0-1-1,0 0 1,2 1-1,7 0-13,0 0-1,-1-1 1,1-1 0,0 0-1,0 0 1,-1-1 0,1 0 0,-1-1-1,1 0 1,-1 0 0,0-1-1,0-1 1,-1 0 0,1 0-1,-1-1 1,0 0 0,-1 0-1,1-1 1,-1-1 0,-1 1 0,1-1-1,-1 0 1,-1-1 0,10-15-1,-8-6 313,-8 29-325,0 1 0,1-1 0,-1 1 1,0-1-1,0 1 0,0 0 0,0-1 0,0 1 0,0-1 0,0 1 0,0-1 0,0 1 0,-1-1 0,1 1 0,0 0 0,0-1 1,0 1-1,0-1 0,-1 1 0,1 0 0,0-1 0,0 1 0,-1 0 0,1-1 0,0 1 0,-1 0 0,1-1 0,0 1 1,-1 0-1,1 0 0,0-1 0,-1 1 0,1 0 0,-1 0 0,1 0 0,-1-1 0,1 1 0,0 0 0,-1 0 0,1 0 0,-1 0 1,1 0-1,-1 0 0,1 0 0,-1 0 0,1 0 0,0 0 0,-1 0 0,1 0 0,-1 1 0,1-1 0,-1 0 0,1 0 1,0 0-1,-1 0 0,1 1 0,0-1 0,-1 0 0,1 1 0,0-1 0,-1 1 0,-5 2-13,1 1 1,0 0-1,0 0 0,1 0 1,-1 1-1,1 0 0,0 0 1,-6 10-1,-28 52 73,28-49-42,-24 57 355,32-70-356,0 1 0,1-1 0,0 1 0,-1-1 0,2 1 0,-1-1 0,1 1 0,0 0 0,0 0 0,0-1 0,1 1 0,1 5 0,-1-9-29,0 0 0,0 0 0,1-1 0,-1 1 0,1 0 1,-1-1-1,1 1 0,-1-1 0,1 0 0,0 0 0,0 1 1,0-1-1,0 0 0,0 0 0,0-1 0,0 1 0,0 0 1,0-1-1,0 1 0,0-1 0,0 0 0,0 0 0,1 0 1,-1 0-1,0 0 0,0 0 0,0 0 0,4-2 0,3 1 46,1 0-1,-1-1 1,1 0-1,-1-1 0,13-5 1,1-5-9,0 0 1,-2-2 0,1-1-1,-2 0 1,0-2 0,-1 0-1,-1-1 1,31-42 0,-3-6 45,60-114 1,-106 181-86,16-27 12,-2 0-1,-1-1 1,-1 0-1,-1-1 0,-1 0 1,6-36-1,-16 65-8,0-1-1,0 1 0,0-1 1,0 1-1,0-1 0,0 1 1,0-1-1,0 1 0,0-1 1,0 1-1,0-1 0,0 1 1,0-1-1,0 1 1,0-1-1,0 1 0,0-1 1,-1 1-1,1-1 0,0 1 1,0 0-1,-1-1 0,1 1 1,0-1-1,-1 1 0,1 0 1,0-1-1,-1 1 1,1 0-1,0-1 0,-1 1 1,1 0-1,-1 0 0,0-1 1,-17 6 157,-18 22 67,6 1-199,1 1 1,2 1-1,-45 66 0,61-80-18,2 1 0,0 0-1,0 1 1,2-1-1,0 2 1,1-1 0,1 1-1,1 0 1,1 0-1,-2 30 1,5-43-36,0 0 1,1 0-1,0 0 1,0 0-1,1 0 1,-1 0-1,1 0 1,1 0-1,-1 0 1,1-1 0,0 1-1,0-1 1,1 0-1,-1 0 1,1 0-1,0 0 1,9 7-1,-6-6-458,0 0-1,1 0 1,-1-1-1,16 7 1,-14-8-807,1 0 0,-1-1-1,1 0 1,12 2 0,16-1-5286</inkml:trace>
</inkml:ink>
</file>

<file path=ppt/ink/ink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952"/>
    </inkml:context>
    <inkml:brush xml:id="br0">
      <inkml:brushProperty name="width" value="0.025" units="cm"/>
      <inkml:brushProperty name="height" value="0.025" units="cm"/>
    </inkml:brush>
  </inkml:definitions>
  <inkml:trace contextRef="#ctx0" brushRef="#br0">209 245 18385,'-15'8'1372,"-9"7"-474,1 0-1,1 2 0,-33 30 0,46-38-574,1 0 0,0 0-1,1 1 1,0 0 0,-8 17 0,12-22-259,1 0 1,0 1 0,0-1 0,0 1 0,1-1 0,0 1 0,0 0 0,0-1 0,1 1-1,0 0 1,0 0 0,2 10 0,-2-14-77,1 0 0,0 0 0,0 0-1,0 0 1,0 0 0,0 0 0,1 0 0,-1 0 0,1 0-1,-1-1 1,1 1 0,-1 0 0,1-1 0,0 0 0,0 1-1,0-1 1,0 0 0,0 0 0,0 0 0,0 0 0,0 0-1,0 0 1,0-1 0,1 1 0,-1-1 0,0 0-1,0 1 1,1-1 0,-1 0 0,0 0 0,1-1 0,-1 1-1,2-1 1,6 0-40,0 0 0,0-1 0,0 0-1,0-1 1,0 0 0,13-6 0,-2-3-28,0-1 0,-2 0 0,1-1 1,-2-1-1,0-1 0,0-1 0,-2-1 0,0 0 1,-1 0-1,14-24 0,-10 10 214,0-1 0,-2-1-1,-2 0 1,-1-1 0,17-65 0,-22 46 854,-26 64 175,4 5-1102,0 0 0,1 1 0,1 1 0,0 0 0,1 0-1,1 1 1,1 0 0,0 1 0,2 0 0,0 0 0,1 0 0,1 1-1,0-1 1,0 31 0,4-46-70,0 0-1,1 0 1,0 0 0,-1 0-1,1 0 1,1 0-1,-1 0 1,1 0 0,-1-1-1,1 1 1,0 0 0,0-1-1,5 7 1,41 33 521,-40-38-1073,-1 1 0,0-1-1,-1 1 1,1 1-1,-1-1 1,-1 1 0,1 0-1,5 10 1,-3 3-5519</inkml:trace>
</inkml:ink>
</file>

<file path=ppt/ink/ink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9.951"/>
    </inkml:context>
    <inkml:brush xml:id="br0">
      <inkml:brushProperty name="width" value="0.025" units="cm"/>
      <inkml:brushProperty name="height" value="0.025" units="cm"/>
    </inkml:brush>
  </inkml:definitions>
  <inkml:trace contextRef="#ctx0" brushRef="#br0">40 53 10570,'0'0'3208,"3"-10"-544,0-4-2713,5-15 6096,-7 58-2350,-22 182-1511,-9 226-571,29-509-358,-1 35-1324,2-1 1,1 1-1,2 0 0,14-66 0,-7 68-34,1 1 0,2 0 1,1 0-1,27-45 0,-33 67 96,0 0 1,1 0-1,0 1 0,1 0 1,0 1-1,13-10 1,-16 15-22,0 0 0,0 1 1,0 0-1,0 0 1,1 0-1,-1 1 1,1 1-1,0-1 0,0 1 1,0 0-1,14-1 1,-19 3 5,1 0 0,-1 0 0,0 0 0,1 0 0,-1 0 0,0 1 1,1-1-1,-1 1 0,0 0 0,1 0 0,-1 0 0,0 1 0,0-1 0,0 1 0,0 0 1,-1 0-1,1 0 0,0 0 0,-1 0 0,1 0 0,-1 1 0,0-1 0,1 1 0,-1 0 1,2 3-1,-3-2 2,1 0 1,-1-1 0,0 1 0,0 0 0,0 0-1,-1-1 1,1 1 0,-1 0 0,0 0 0,0 0-1,0 0 1,-1 0 0,1-1 0,-1 1 0,0 0-1,0 0 1,-1-1 0,1 1 0,-1-1 0,1 1-1,-1-1 1,-4 6 0,-2 2 51,-1 0 0,0-1 0,-1 0 0,0-1 0,-1 0 0,0 0 0,-16 9 0,18-12 8,0-1-1,0 0 0,0-1 0,-1 0 1,1-1-1,-1 1 0,0-2 0,0 0 0,0 0 1,-17 1-1,27-3-68,-1 0-1,1 0 1,-1 0-1,0 0 1,1 0 0,-1 0-1,1 0 1,-1 0-1,1 0 1,-1-1 0,1 1-1,-1 0 1,1 0 0,-1 0-1,1-1 1,-1 1-1,1 0 1,-1-1 0,1 1-1,-1 0 1,1-1 0,0 1-1,-1 0 1,1-1-1,-1 1 1,1-1 0,0 1-1,0-1 1,-1 1 0,1-1-1,0 1 1,0-1-1,0 1 1,-1-1 0,1 1-1,0-2 1,8-23-1954,24-22-2654,5 9 114,6 1-1757</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5.807"/>
    </inkml:context>
    <inkml:brush xml:id="br0">
      <inkml:brushProperty name="width" value="0.025" units="cm"/>
      <inkml:brushProperty name="height" value="0.025" units="cm"/>
    </inkml:brush>
  </inkml:definitions>
  <inkml:trace contextRef="#ctx0" brushRef="#br0">1 200 2626,'49'-89'5603,"-45"79"-3807,0 0 0,0 1 0,-1-1 0,-1-1 0,0 1 0,0 0 0,1-17 0,-3 27-1609,0-1 0,0 1-1,0-1 1,0 1 0,0-1-1,0 1 1,0-1-1,0 0 1,0 1 0,0-1-1,-1 1 1,1-1 0,0 1-1,0-1 1,0 1 0,-1-1-1,1 1 1,0-1-1,0 1 1,-1-1 0,1 1-1,-1 0 1,1-1 0,0 1-1,-1-1 1,1 1 0,-1-1-1,-13 6 1681,-10 20-1139,2 26 7,20-23-551,2-27-184,0 0 0,1-1 0,-1 1 1,0 0-1,0-1 0,1 1 0,-1 0 0,0-1 0,1 1 1,-1-1-1,0 1 0,1 0 0,-1-1 0,1 1 0,-1-1 1,1 1-1,-1-1 0,1 1 0,0-1 0,-1 0 0,1 1 1,0-1-1,-1 0 0,1 1 0,0-1 0,-1 0 0,1 0 0,1 0 1,17 2-609,0-2 1,0 0 0,0-1-1,0-1 1,30-7 0,-30 5 713,1 1 0,0 0 1,0 2-1,33 1 0,-52 0-62,-1 0 0,0 0-1,1 0 1,-1 0-1,0 0 1,1 0-1,-1 1 1,0-1 0,0 0-1,1 0 1,-1 0-1,0 0 1,0 0 0,1 1-1,-1-1 1,0 0-1,0 0 1,0 0-1,1 1 1,-1-1 0,0 0-1,0 0 1,0 1-1,0-1 1,1 0 0,-1 1-1,0-1 1,0 0-1,0 0 1,0 1-1,0-1 1,0 0 0,0 1-1,0-1 1,0 0-1,0 0 1,0 1 0,0-1-1,0 0 1,0 1-1,0-1 1,0 0-1,0 1 1,-1-1 0,1 0-1,0 0 1,0 1-1,0-1 1,0 0 0,-1 0-1,1 1 1,0-1-1,0 0 1,0 0-1,-1 0 1,1 1 0,-13 14 712,-1-4-480,-1 0 1,0-1-1,-23 12 1,7-9-2512,-1-5-3731,3-5-7743</inkml:trace>
</inkml:ink>
</file>

<file path=ppt/ink/ink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0.575"/>
    </inkml:context>
    <inkml:brush xml:id="br0">
      <inkml:brushProperty name="width" value="0.025" units="cm"/>
      <inkml:brushProperty name="height" value="0.025" units="cm"/>
    </inkml:brush>
  </inkml:definitions>
  <inkml:trace contextRef="#ctx0" brushRef="#br0">95 314 11307,'0'0'2455,"-5"10"76,-77 120 4590,81-129-7088,1 0-1,-1 0 0,0 0 1,1 0-1,-1 0 0,1 1 1,-1-1-1,1 0 0,-1 0 1,1 0-1,0 0 0,-1 1 1,1-1-1,0 0 0,0 0 1,0 0-1,0 1 0,0-1 1,0 0-1,0 0 0,1 1 1,-1-1-1,0 0 0,1 2 1,0-3-23,0 1 1,0 0 0,0-1-1,0 1 1,0-1-1,0 1 1,1-1-1,-1 0 1,0 1 0,0-1-1,0 0 1,0 0-1,1 1 1,-1-1-1,0 0 1,0 0 0,0-1-1,1 1 1,1 0-1,5-2 46,1 0 0,0 0 0,0-1 0,-1 0 0,10-6 0,-8 4 1,-1 0 1,0-1-1,0-1 0,-1 0 0,0 0 0,0 0 1,-1-1-1,0 0 0,0-1 0,0 1 1,-1-1-1,-1-1 0,0 1 0,0-1 1,-1 0-1,0 0 0,0 0 0,-1 0 0,-1-1 1,0 1-1,0-1 0,-1 0 0,0 1 1,-1-13-1,-12 45 71,10-15-118,1 0-1,0 1 1,0 0 0,1-1 0,0 1-1,1-1 1,-1 1 0,4 12-1,-3-17-3,0 0 0,0-1 0,0 0 0,1 1 0,-1-1-1,1 0 1,-1 1 0,1-1 0,0 0 0,0 0 0,0 0-1,0-1 1,0 1 0,0 0 0,0-1 0,1 0 0,-1 1-1,1-1 1,-1 0 0,1 0 0,-1 0 0,1 0 0,0-1-1,-1 1 1,1-1 0,0 0 0,4 1 0,1-1 48,0 0 0,0-1 0,-1 1 0,1-1 0,0-1 0,0 0 0,0 0 0,-1 0 0,1-1 0,-1 0 0,12-7 0,-7 2-7,0 0-1,-1 0 0,0-1 1,0-1-1,-1 0 1,10-13-1,-4 3 5,-2-1-1,0 0 1,-2-1-1,0 0 1,-1-1-1,-2 0 1,8-28-1,-16 48-41,3-9 9,-1 0-1,0-1 0,-1 1 1,0-14-1,-17 41-519,-13 24 777,2 2-1,2 0 1,1 2-1,-31 85 0,52-124-270,1 1 1,0-1-1,0 1 0,0-1 0,0 1 0,1 0 0,0-1 0,0 1 0,0 0 1,2 7-1,-1-11-7,-1 1 1,1 0 0,0-1-1,0 1 1,0-1-1,0 1 1,0-1 0,0 1-1,1-1 1,-1 0 0,0 1-1,1-1 1,-1 0-1,1 0 1,-1 0 0,1 0-1,-1 0 1,1-1-1,0 1 1,0 0 0,-1-1-1,1 1 1,0-1 0,0 0-1,0 1 1,-1-1-1,4 0 1,4 0 2,1 1 0,-1-1 1,0-1-1,0 0 0,1 0 0,-1-1 1,0 0-1,0 0 0,0-1 0,-1 0 0,15-8 1,-11 4-11,-1-1 0,0 0 1,-1 0-1,1-1 0,-2 0 1,1-1-1,10-15 0,-20 25-1,0 0 1,0 0-1,0 0 0,0 0 0,0 0 1,0 0-1,0 0 0,0 1 0,0-1 0,0 0 1,0 0-1,0 0 0,0 0 0,0 0 0,0 0 1,0 0-1,0 0 0,0 0 0,0 0 0,0 1 1,0-1-1,0 0 0,0 0 0,1 0 0,-1 0 1,0 0-1,0 0 0,0 0 0,0 0 0,0 0 1,0 0-1,0 0 0,0 0 0,0 0 0,0 0 1,0 0-1,0 1 0,0-1 0,1 0 1,-1 0-1,0 0 0,0 0 0,0 0 0,0 0 1,0 0-1,0 0 0,0 0 0,0 0 0,0 0 1,1 0-1,-1 0 0,0 0 0,0 0 0,0 0 1,0 0-1,0-1 0,0 1 0,0 0 0,-1 17-138,-8 20 204,6-28-56,-1 2 63,1 0 0,0 1 0,0-1 0,-2 24 0,5-33-58,0-1 0,0 1 1,0 0-1,0 0 0,0 0 0,1 0 1,-1 0-1,0 0 0,1-1 0,0 1 1,-1 0-1,1 0 0,0-1 0,0 1 1,0 0-1,0-1 0,0 1 0,0-1 1,0 0-1,1 1 0,-1-1 1,1 0-1,-1 1 0,1-1 0,-1 0 1,1 0-1,-1 0 0,1-1 0,0 1 1,0 0-1,-1-1 0,1 1 0,0-1 1,0 1-1,0-1 0,0 0 0,0 0 1,2 0-1,5 0-215,1 0 0,0-1 0,-1 0 0,1 0-1,-1-1 1,1-1 0,-1 1 0,0-1 0,0-1 0,0 0 0,-1 0 0,1-1-1,12-9 1,-10 6-1644,-1-1 0,0 0-1,0 0 1,-1-1-1,14-19 1,5-17-10738</inkml:trace>
</inkml:ink>
</file>

<file path=ppt/ink/ink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0.965"/>
    </inkml:context>
    <inkml:brush xml:id="br0">
      <inkml:brushProperty name="width" value="0.025" units="cm"/>
      <inkml:brushProperty name="height" value="0.025" units="cm"/>
    </inkml:brush>
  </inkml:definitions>
  <inkml:trace contextRef="#ctx0" brushRef="#br0">237 1 20724,'-9'10'1340,"-10"13"-347,2 0 0,0 2 1,2 0-1,0 0 0,2 1 1,-10 29-1,16-35-1000,1 1 1,1-1-1,0 1 0,2 0 0,-1 42 1,19 72-3347,-23-137 3519,4-3-236,0 1 0,1-1 0,0 0 0,0 0 0,1 0 0,-1 0 0,1 0 0,0 0 0,-1-8 0,-13-58-1355,12 48 993,1 10 433,-5-28-171,7 39 296,1 0 0,0 1-1,-1-1 1,0 0-1,1 1 1,-1-1 0,0 1-1,0-1 1,1 1 0,-1 0-1,0-1 1,-1 1-1,1 0 1,0-1 0,0 1-1,0 0 1,-3-2-1,3 4-95,1-1 1,0 0-1,-1 0 0,1 0 0,0 0 0,-1 0 0,1 0 0,0 1 1,-1-1-1,1 0 0,0 0 0,0 0 0,-1 1 0,1-1 0,0 0 1,0 1-1,-1-1 0,1 0 0,0 0 0,0 1 0,0-1 0,0 0 0,-1 1 1,1-1-1,0 0 0,0 1 0,0-1 0,0 0 0,0 1 0,0-1 1,0 0-1,0 1 0,0-1 0,0 0 0,0 1 0,0-1 0,0 1 1,0-1-1,1 1 0,0 15-72,0-11 50,1-1-1,0 0 1,0-1-1,0 1 1,1 0-1,-1 0 1,1-1-1,0 0 1,0 1-1,0-1 1,0 0-1,1-1 1,-1 1-1,1 0 1,0-1-1,0 0 1,0 0-1,0 0 1,0-1-1,0 1 1,0-1-1,9 2 1,5 1-21,1 0 1,-1-2-1,38 1 1,-54-3-68,10 1-72,1-1 0,-1-1 0,0-1 1,17-3-1,-26 4-217,0 0 0,1 0 0,-1-1 0,0 1 0,0-1 0,0 0 0,-1 0 0,6-3 0,-6 3-344,0 0 0,-1 0-1,1-1 1,-1 1 0,1 0 0,-1 0 0,0-1-1,0 1 1,0-1 0,0 1 0,0-1 0,1-4-1,-1-8-8750</inkml:trace>
</inkml:ink>
</file>

<file path=ppt/ink/ink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295"/>
    </inkml:context>
    <inkml:brush xml:id="br0">
      <inkml:brushProperty name="width" value="0.025" units="cm"/>
      <inkml:brushProperty name="height" value="0.025" units="cm"/>
    </inkml:brush>
  </inkml:definitions>
  <inkml:trace contextRef="#ctx0" brushRef="#br0">39 1 13261,'0'0'13164,"-30"67"-11562,25-37-578,4-1-703,-1-2-225,2-2-64,0-5-160,0-7-577,7-5-224,0-7-961,-1-1-1152,0-5-1315,3-12-3170</inkml:trace>
</inkml:ink>
</file>

<file path=ppt/ink/ink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626"/>
    </inkml:context>
    <inkml:brush xml:id="br0">
      <inkml:brushProperty name="width" value="0.025" units="cm"/>
      <inkml:brushProperty name="height" value="0.025" units="cm"/>
    </inkml:brush>
  </inkml:definitions>
  <inkml:trace contextRef="#ctx0" brushRef="#br0">97 1 19506,'0'0'6391,"-7"10"-5313,-3 11-792,0 0 0,1 0 0,1 1 0,1 1 0,2-1 0,-7 43 0,7-26-222,-6 37 176,-2 89 0,13-165-222,0 1 0,0-1 0,0 1 0,0-1-1,0 0 1,0 1 0,0-1 0,0 1 0,0-1-1,0 0 1,1 1 0,-1-1 0,0 0 0,0 1 0,0-1-1,0 1 1,1-1 0,-1 0 0,0 1 0,0-1-1,1 0 1,-1 0 0,0 1 0,1-1 0,-1 0-1,0 0 1,1 1 0,-1-1 0,0 0 0,1 0 0,-1 0-1,0 0 1,1 1 0,-1-1 0,1 0 0,0 0-1,18-5 723,17-18 280,-8-4-948,-1-1 0,-1-1 1,-2-2-1,0 0 0,-3-1 1,0-2-1,-3 0 0,26-62 1,-44 92-1917,-5 11-24,-13 23-2311,4-7-289,-5 7-2696</inkml:trace>
</inkml:ink>
</file>

<file path=ppt/ink/ink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982"/>
    </inkml:context>
    <inkml:brush xml:id="br0">
      <inkml:brushProperty name="width" value="0.025" units="cm"/>
      <inkml:brushProperty name="height" value="0.025" units="cm"/>
    </inkml:brush>
  </inkml:definitions>
  <inkml:trace contextRef="#ctx0" brushRef="#br0">368 533 17040,'0'0'9641,"37"54"-7655,-14-49-1153,-2-3-737,0 0-673,-9-2-1665,-7 0-1761,-20-15-14767</inkml:trace>
  <inkml:trace contextRef="#ctx0" brushRef="#br0" timeOffset="1">0 41 20083,'0'0'5958,"63"-40"-11692,-39 48-8583</inkml:trace>
</inkml:ink>
</file>

<file path=ppt/ink/ink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7.394"/>
    </inkml:context>
    <inkml:brush xml:id="br0">
      <inkml:brushProperty name="width" value="0.025" units="cm"/>
      <inkml:brushProperty name="height" value="0.025" units="cm"/>
    </inkml:brush>
  </inkml:definitions>
  <inkml:trace contextRef="#ctx0" brushRef="#br0">1 1 16848,'0'0'961</inkml:trace>
</inkml:ink>
</file>

<file path=ppt/ink/ink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8.984"/>
    </inkml:context>
    <inkml:brush xml:id="br0">
      <inkml:brushProperty name="width" value="0.025" units="cm"/>
      <inkml:brushProperty name="height" value="0.025" units="cm"/>
    </inkml:brush>
  </inkml:definitions>
  <inkml:trace contextRef="#ctx0" brushRef="#br0">0 5 20179,'3'-4'1890,"-1"4"-257,1 3-896,2 17 288,2 10 128,0 3-224,1 7-416,-1-3-449,0-2 0,1-3-64,-1-7-513,1-9-992,-2-7-609,-5-9-609,0-3-352,-1-19-2818</inkml:trace>
</inkml:ink>
</file>

<file path=ppt/ink/ink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9.311"/>
    </inkml:context>
    <inkml:brush xml:id="br0">
      <inkml:brushProperty name="width" value="0.025" units="cm"/>
      <inkml:brushProperty name="height" value="0.025" units="cm"/>
    </inkml:brush>
  </inkml:definitions>
  <inkml:trace contextRef="#ctx0" brushRef="#br0">51 26 13677,'0'0'10890,"51"-25"-9673,-16 36-320,8-1-608,1-2-193,1-2-32,-1-1-577,-11-5-1697,-6 0-1345,-18 0-2019</inkml:trace>
  <inkml:trace contextRef="#ctx0" brushRef="#br0" timeOffset="1">1 157 12844,'0'0'14382,"98"41"-13005,-36-41-896,0 0-417,-4 0-897,-10 0-2626,-16 0-2019,-19 0-3778</inkml:trace>
</inkml:ink>
</file>

<file path=ppt/ink/ink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9.685"/>
    </inkml:context>
    <inkml:brush xml:id="br0">
      <inkml:brushProperty name="width" value="0.025" units="cm"/>
      <inkml:brushProperty name="height" value="0.025" units="cm"/>
    </inkml:brush>
  </inkml:definitions>
  <inkml:trace contextRef="#ctx0" brushRef="#br0">1 36 14894,'0'0'10986,"93"-1"-10569,-32-8-385,0 2-2178,-1-2-3267,-4-1-4741</inkml:trace>
</inkml:ink>
</file>

<file path=ppt/ink/ink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0.403"/>
    </inkml:context>
    <inkml:brush xml:id="br0">
      <inkml:brushProperty name="width" value="0.025" units="cm"/>
      <inkml:brushProperty name="height" value="0.025" units="cm"/>
    </inkml:brush>
  </inkml:definitions>
  <inkml:trace contextRef="#ctx0" brushRef="#br0">38 48 13036,'0'0'9796,"-4"13"-9556,-6 42 709,1-1-1,4 2 0,1-1 0,5 57 0,-4 29-478,0-65-425,3-44 39,0-25 61,1-8 104,6-41-242,-3-1-1,-1 1 1,-4-49-1,2-32-363,-1 121 348,0 0 0,0 0 0,0 1 0,1-1 0,-1 0 0,1 0 0,-1 1 0,1-1 0,-1 0 0,1 1 0,0-1 0,0 0 0,0 1 0,0-1 0,0 1 0,0 0 0,0-1 0,1 1 0,-1 0 0,0 0 0,1 0 0,-1 0 0,1 0 0,1-1 0,4-1-47,-1 1-1,0 1 1,0-1 0,1 1-1,9-1 1,20-4-54,-23 2 130,1-2 1,-1 0-1,0 0 0,-1-1 0,0-1 0,0 0 1,0 0-1,-1-1 0,0-1 0,-1 0 0,0 0 1,-1-1-1,0 0 0,-1-1 0,0 0 0,0 0 1,-1-1-1,-1 0 0,-1 0 0,1-1 0,-2 1 1,5-22-1,-55 194-300,32-119 377,2 0-1,1 2 1,3-1-1,-7 74 1,15-106-74,3 58 39,-3-65-55,0 0-1,1 0 1,-1 0-1,0 0 1,1 0 0,0 0-1,-1 0 1,1 0-1,0 0 1,0 0-1,0 0 1,1 0-1,-1 0 1,0-1-1,0 1 1,1-1-1,-1 1 1,1-1-1,0 1 1,-1-1-1,1 0 1,0 0-1,0 0 1,0 0-1,0 0 1,3 1-1,-4-2 3,-1 0 0,1 0 0,0 0 0,0 0 0,-1 0 0,1 0 0,0-1 0,0 1 0,-1 0 0,1 0 0,0-1 0,-1 1 0,1 0 0,0-1 0,-1 1 0,1-1 0,-1 1 0,1-1 0,-1 1 0,1-1 0,-1 1 0,1-1 0,-1 1 0,1-1 0,-1 0 0,0 1 0,1-1 1,-1 0-1,0 1 0,1-1 0,-1 0 0,0-1 0,6-28 34,-5 22-53,12-171-2243,-11 179 2251,-1 0 0,0 0 0,0 0 0,1 1 0,-1-1 0,0 0 0,0 0 0,0 1 0,1-1 0,-1 1 0,0-1 0,0 1 0,0-1 0,0 1 0,0 0 0,0 0 0,0-1 0,1 3 0,-1-3 3,3 3 7,0-1 0,1 1 0,0-1 0,0 0 0,0 0 0,0 0 0,0-1 1,0 0-1,0 0 0,0 0 0,0 0 0,1-1 0,-1 0 0,0 0 0,0 0 0,1-1 0,-1 0 0,0 0 0,0 0 0,0-1 0,0 1 1,0-1-1,0 0 0,-1-1 0,1 1 0,-1-1 0,1 0 0,-1 0 0,5-5 0,-2 3 150,-1-1 1,0 0-1,0 0 0,0 0 0,-1-1 1,0 1-1,0-1 0,0-1 1,-1 1-1,-1-1 0,1 1 0,-1-1 1,0 0-1,-1-1 0,0 1 0,0 0 1,1-13-1,-7 18-188,-4 11-32,-7 12-6,10-10 74,1 0 0,0 0 0,0 1 1,1-1-1,0 1 0,-2 14 0,5-23-43,-1 0 0,1 0 0,0 0 0,0 0 0,0 0 0,0 0 0,0 0 0,0 0 0,1 0 0,-1 0 0,1 0 0,-1 0 0,1 0 0,0 0 0,0 0 0,0 0 0,0 0 0,0-1 0,0 1 0,0 0 0,1-1 0,-1 1 0,0-1 0,1 0 0,-1 1 0,1-1 0,0 0 0,-1 0 0,1 0 0,0 0 0,0 0 0,0 0 0,0-1 0,0 1 0,0 0 0,0-1 0,0 0 0,0 1 0,0-1 0,3 0 0,4 0-598,1 0-1,0-1 0,-1 0 1,1-1-1,-1 0 0,1-1 1,-1 0-1,0 0 0,0 0 1,0-2-1,15-8 0,-11 5-1053,-1-1 0,0 0-1,0-1 1,-1 0 0,0-1 0,17-23-1,2-11-2666</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4.563"/>
    </inkml:context>
    <inkml:brush xml:id="br0">
      <inkml:brushProperty name="width" value="0.025" units="cm"/>
      <inkml:brushProperty name="height" value="0.025" units="cm"/>
    </inkml:brush>
  </inkml:definitions>
  <inkml:trace contextRef="#ctx0" brushRef="#br0">93 437 17200,'0'0'9017,"-10"7"-7490,8-6-1493,-7 5 384,0 1 0,0 0 0,-14 13 0,20-16-336,0-1 0,0 1 0,0 0 0,1-1 1,0 1-1,-1 0 0,1 0 0,1 1 1,-1-1-1,1 0 0,-1 1 0,1-1 0,0 1 1,1-1-1,-1 7 0,1-10-82,0 0-1,0 0 0,0 0 1,1 0-1,-1 0 0,0 0 1,0 0-1,1 0 1,-1-1-1,1 1 0,-1 0 1,1 0-1,-1 0 1,1 0-1,0-1 0,-1 1 1,1 0-1,0 0 1,-1-1-1,1 1 0,0-1 1,0 1-1,0-1 1,0 1-1,0-1 0,0 1 1,36 6-59,-24-7-38,1-1-1,-1 0 1,19-4 0,-17 0-82,0 0 1,0-2 0,23-13 0,-28 14 231,0 1 0,0-1 0,0 2 0,1-1 0,-1 2 0,1-1 1,0 2-1,20-4 0,-30 6-32,0 1 0,0-1 0,-1 0 0,1 1 0,0-1-1,-1 1 1,1-1 0,0 1 0,-1-1 0,1 1 0,-1 0 0,1-1 0,-1 1 0,1 0 0,-1-1 0,1 1 0,-1 0 0,0 0 0,1-1 0,-1 1 0,0 0 0,0 0 0,0 0-1,0-1 1,1 1 0,-1 0 0,0 1 0,3 33 417,-2-19-245,0-14-176,0 0 0,0 0-1,0 0 1,0 0 0,0-1 0,0 1 0,0-1 0,1 1-1,-1-1 1,1 1 0,-1-1 0,1 1 0,-1-1 0,1 0 0,0 0-1,0 0 1,-1 0 0,1 0 0,0-1 0,0 1 0,0 0-1,0-1 1,0 1 0,0-1 0,0 0 0,0 0 0,0 0-1,0 0 1,0 0 0,0 0 0,0 0 0,0-1 0,3 0-1,7-1 72,1 0 0,-1-1 0,23-9-1,134-66-897,-58 16-2848,-88 48 2871,-1-2-1,0-1 1,-2-1-1,0-1 1,-1 0-1,0-2 0,-2 0 1,17-26-1,-13 13 711,0-1 0,-2-1 0,-2-1 0,22-69 0,-47 133 3485,-3 4-2573,2 1 1,1 1-1,1 0 1,-2 36-1,9-46-765,0 0 0,2 0-1,0 0 1,10 39-1,-8-49-149,0-1-1,0 0 0,1 0 1,1 0-1,0-1 0,1 0 1,0 0-1,1-1 0,0 0 1,10 10-1,-187-222 695,160 192-524,5 5 106,0 0 1,0 1-1,0-1 0,1-1 0,0 1 1,0 0-1,0-1 0,1 0 0,-1 0 1,1 0-1,-1-9 0,3 14-160,0 0 1,0 1-1,1-1 0,-1 0 0,0 0 1,1 1-1,-1-1 0,1 0 1,-1 0-1,1 1 0,-1-1 0,1 1 1,-1-1-1,1 0 0,0 1 1,-1-1-1,1 1 0,0 0 0,0-1 1,-1 1-1,1-1 0,0 1 0,0 0 1,0 0-1,-1-1 0,1 1 1,2 0-1,27-4-101,-25 3 107,73-2-133,27-4-2518,-36-9-5656,-18-4-5663</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7.333"/>
    </inkml:context>
    <inkml:brush xml:id="br0">
      <inkml:brushProperty name="width" value="0.025" units="cm"/>
      <inkml:brushProperty name="height" value="0.025" units="cm"/>
    </inkml:brush>
  </inkml:definitions>
  <inkml:trace contextRef="#ctx0" brushRef="#br0">94 365 12300,'1'-14'2536,"0"2"-541,0 1 0,-1-1 0,-2-21 1,2 31-1790,0 0 0,-1 0 0,1 0 0,-1 0 0,1 0 1,-1 0-1,0 0 0,0 0 0,1 0 0,-1 1 0,0-1 1,-1 0-1,1 1 0,0-1 0,0 1 0,-1-1 0,1 1 1,-1-1-1,1 1 0,-1 0 0,0 0 0,1 0 0,-1 0 0,0 0 1,0 0-1,0 1 0,0-1 0,-3 0 0,3 1-177,0 0-1,0 0 0,0 1 1,0-1-1,0 0 0,1 1 1,-1 0-1,0-1 0,0 1 1,0 0-1,1 0 0,-1 0 1,0 0-1,1 1 0,-1-1 1,1 0-1,-1 1 0,1-1 1,0 1-1,-1-1 0,1 1 1,0-1-1,0 1 0,0 0 1,0 0-1,1 0 0,-1-1 1,0 1-1,1 0 0,-1 0 1,1 0-1,0 4 1,-4 9-81,1 0 0,-1 28 0,4-41 78,0 0-27,-1 14 2,1 1 0,0-1-1,4 23 1,-3-36-2,-1 0 0,1-1 0,0 1-1,0 0 1,0-1 0,0 1 0,0-1 0,0 0 0,0 1 0,1-1-1,0 0 1,3 4 0,-4-5-1,0 0 0,0 0-1,1-1 1,-1 1 0,0-1 0,1 1 0,-1-1-1,0 0 1,1 1 0,-1-1 0,1 0 0,-1 0 0,0 0-1,1 0 1,-1 0 0,0 0 0,1-1 0,-1 1-1,1 0 1,-1-1 0,0 1 0,1-1 0,-1 1-1,0-1 1,0 0 0,0 1 0,2-2 0,3-2 30,-1-1 0,0 1 0,0-1 0,0 0 0,0-1 0,-1 1 0,1-1 1,-1 0-1,-1 0 0,4-8 0,29-67 314,-29 62-168,-1-1 1,-1 0-1,-1 0 0,-1 0 1,1-25-1,-4 52-279,-1 17 158,0-1-1,2 1 0,0 0 1,2-1-1,1 0 0,7 27 1,-11-49-39,0 0 1,0 0-1,1-1 1,-1 1-1,0 0 1,1-1-1,-1 1 0,0 0 1,1 0-1,-1-1 1,1 1-1,-1-1 1,1 1-1,-1 0 1,1-1-1,0 1 1,-1-1-1,1 0 0,0 1 1,-1-1-1,1 1 1,0-1-1,-1 0 1,1 1-1,0-1 1,0 0-1,-1 0 1,1 0-1,0 0 1,0 0-1,0 0 0,-1 0 1,1 0-1,0 0 1,0 0-1,0 0 1,-1 0-1,1 0 1,0-1-1,0 1 1,-1 0-1,1-1 0,0 1 1,-1 0-1,1-1 1,0 1-1,-1-1 1,1 1-1,0-1 1,-1 1-1,1-1 1,0 0-1,26-36 442,0-13-423,36-103 0,-37 85-40,-26 67 7,0 0 0,1 0 0,-1 0 0,0 0 0,1-1 0,-1 1 0,1 0 0,-1 0 0,1 0 0,-1 0 0,1 0 0,0 0 0,-1 0 0,1 0 0,0 1 0,0-1 0,0 0 0,0 0 0,0 1 0,-1-1 0,1 0 0,2 0 0,-3 2 0,1 0 0,0-1 0,0 1 0,-1 0 0,1 0 0,-1 0 0,1 0 0,0 0 0,-1 0 0,0 0 0,1 0 0,-1 0 0,0 0 0,1 0 0,-1 0 0,0 0 0,0 0 0,0 2 0,5 70 0,-5-64 0,0 9 0,-1-14 0,1-1 0,0 1 0,0-1 0,0 1 0,1-1 0,-1 1 0,1 0 0,0-1 0,0 1 0,1 3 0,-1-7 0,0 0 0,-1 0 0,1 0 0,-1 0 0,1 0 0,-1 0 0,1 0 0,-1 0 0,1 0 0,-1 0 0,1 0 0,-1-1 0,1 1 0,-1 0 0,1 0 0,-1-1 0,1 1 0,-1 0 0,0-1 0,1 1 0,-1 0 0,1-1 0,-1 1 0,0 0 0,1-1 0,-1 1 0,0-1 0,1 1 0,-1-1 0,0 1 0,0-1 0,0 1 0,0-1 0,1 0 0,48-89 0,-33 57 0,33-49 0,-49 81-18,1 0 0,-1 0 0,1 0 0,-1 0 0,1 0 0,-1 0 0,1 0 0,0 1 0,-1-1 1,1 0-1,0 1 0,0-1 0,-1 0 0,1 1 0,0-1 0,0 1 0,0-1 0,0 1 0,0-1 0,0 1 0,0 0 0,0 0 0,0-1 0,0 1 0,0 0 0,0 0 0,2 0 1,-2 1-59,0 0 1,0 0 0,0 0 0,-1 0 0,1 0 0,0 0 0,0 0 0,0 0 0,-1 1 0,1-1 0,-1 0 0,1 0 0,-1 1 0,1-1 0,-1 0-1,0 1 1,1 1 0,3 66-4236,-4-66 3856,0 35-6079,0-4-2765</inkml:trace>
</inkml:ink>
</file>

<file path=ppt/ink/ink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0.868"/>
    </inkml:context>
    <inkml:brush xml:id="br0">
      <inkml:brushProperty name="width" value="0.025" units="cm"/>
      <inkml:brushProperty name="height" value="0.025" units="cm"/>
    </inkml:brush>
  </inkml:definitions>
  <inkml:trace contextRef="#ctx0" brushRef="#br0">89 0 7783,'0'0'11713,"-9"14"-10395,-2 4-854,0 0 0,2 1 0,0 0 0,1 1 0,1 0 0,1 0 0,0 0 0,2 0 0,0 1 0,0 31 0,4-49-461,0 0 0,0 0 0,1 0 0,-1 0 0,1 0 0,0 0 0,0 0 0,0-1 0,0 1 0,0 0-1,1-1 1,-1 1 0,1-1 0,0 1 0,-1-1 0,1 0 0,0 0 0,0 0 0,1 0 0,-1 0 0,0 0 0,1 0 0,-1-1 0,1 1 0,0-1 0,-1 0 0,1 0 0,0 0 0,0 0 0,5 1 0,-3-1-54,0-1 0,0 0 0,0 1-1,0-2 1,0 1 0,0 0 0,0-1 0,0 0 0,0 0 0,0-1 0,0 1 0,-1-1 0,1 0 0,-1 0 0,1-1 0,-1 1-1,6-6 1,4-4 41,-2-1-1,1 0 0,-2-1 0,0-1 1,-1 0-1,11-21 0,-2-1 86,22-62 0,-34 77 306,-15 38-267,-15 38-54,18-36-109,0 0 0,1-1 0,1 1 0,1 1 0,1-1 0,0 0-1,3 26 1,-2-38-78,1 1 0,1-1 0,-1 1 0,1-1 0,0 0-1,0 0 1,1 0 0,0 0 0,0 0 0,7 9 0,-8-12 30,1 0 0,0 0 1,0-1-1,0 1 0,0-1 0,1 0 1,-1 0-1,0 0 0,1 0 1,0 0-1,-1-1 0,1 0 0,0 0 1,0 0-1,0 0 0,0 0 0,0-1 1,0 0-1,4 0 0,-8 0 88,1 0-1,-1 1 1,0-1-1,0 0 0,1 0 1,-1 0-1,0 0 1,0 0-1,1-1 1,-1 1-1,0 0 1,0 0-1,0 0 1,1 0-1,-1 0 1,0 0-1,0 0 0,1 0 1,-1 0-1,0-1 1,0 1-1,0 0 1,1 0-1,-1 0 1,0 0-1,0-1 1,0 1-1,0 0 1,0 0-1,1 0 0,-1-1 1,0 1-1,0 0 1,0 0-1,0 0 1,0-1-1,0 1 1,0 0-1,0 0 1,0-1-1,0 1 1,0 0-1,0 0 0,0-1 1,-7-13-440,-13-12-312,-25-13 1273,34 30 286,0 1 1,1-1-1,0-1 1,0 0-1,1 0 1,1-1-1,-1 0 1,-8-17-1,17 27-765,-1 0 0,1 0 0,0 0 0,-1 0-1,1 0 1,0 0 0,0 0 0,0-1 0,0 1 0,0 0-1,0 0 1,0 0 0,0 0 0,0 0 0,1 0 0,-1 0-1,0 0 1,1 0 0,-1 0 0,0 0 0,1 0 0,-1 1-1,1-1 1,0 0 0,-1 0 0,1 0 0,0 0 0,-1 1-1,1-1 1,0 0 0,0 1 0,0-1 0,0 1 0,0-1-1,0 1 1,0-1 0,0 1 0,0 0 0,0-1 0,0 1-1,0 0 1,0 0 0,0-1 0,0 1 0,2 0 0,60-2-1519,-47 3 644,30-2-2900,5-1-1847</inkml:trace>
</inkml:ink>
</file>

<file path=ppt/ink/ink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2.118"/>
    </inkml:context>
    <inkml:brush xml:id="br0">
      <inkml:brushProperty name="width" value="0.025" units="cm"/>
      <inkml:brushProperty name="height" value="0.025" units="cm"/>
    </inkml:brush>
  </inkml:definitions>
  <inkml:trace contextRef="#ctx0" brushRef="#br0">165 384 11499,'0'0'2787,"-3"-9"4,2 6-2544,0-1 0,0 1 0,0 0 0,-1-1 0,1 1-1,-1 0 1,0 0 0,0 0 0,0 0 0,0 0 0,-1 1-1,1-1 1,-1 1 0,1-1 0,-1 1 0,0 0 0,0 0-1,0 0 1,0 1 0,0-1 0,-1 1 0,1-1 0,0 1-1,-1 0 1,1 0 0,-1 1 0,1-1 0,-1 1 0,1 0-1,-1 0 1,1 0 0,-1 0 0,1 0 0,-1 1 0,1 0-1,-1-1 1,-3 3 0,3-1-219,0 0 0,1 1 0,-1 0 1,1-1-1,-1 1 0,1 1 0,0-1 0,0 0 0,1 1 1,-1 0-1,-2 4 0,3-5-25,1-1 0,-1 0-1,1 1 1,0-1 0,0 1 0,0-1 0,0 1 0,0 0 0,1-1-1,-1 1 1,1 0 0,0 0 0,0-1 0,0 1 0,0 0 0,0 0-1,0 0 1,1-1 0,1 5 0,-1-5 12,0-1 1,1 0-1,-1 1 0,1-1 0,-1 0 1,1 0-1,0 0 0,-1 0 0,1 0 1,0-1-1,0 1 0,0 0 0,0-1 1,-1 1-1,1-1 0,0 0 0,0 0 1,0 0-1,0 0 0,3 0 0,41-3 422,-45 3-420,16-4 76,0 0-1,0-1 1,0-1 0,0-1-1,-1 0 1,0-1 0,-1-1-1,0 0 1,0-2-1,-1 1 1,0-1 0,-1-1-1,0-1 1,-1 0 0,-1 0-1,15-22 1,-38 95-371,6-40 312,-11 49-3,15-63-7,1-1 0,1 1 0,-1-1 0,1 1 0,0 0 0,0-1 0,1 1 0,0 0 0,2 8 0,-2-13 15,0 1-1,0-1 1,0 0 0,0 0 0,0 0 0,0 0 0,0 0 0,0 0 0,1 0 0,-1 0-1,0 0 1,1-1 0,-1 1 0,1 0 0,-1-1 0,1 1 0,-1-1 0,1 0-1,-1 1 1,1-1 0,-1 0 0,1 0 0,-1 0 0,1 0 0,0 0 0,-1 0 0,1-1-1,-1 1 1,1 0 0,2-2 0,4 0 133,0 0 0,-1-1 0,1 1 0,12-8 1,-6 1-120,-1 0 0,0-1 0,-1-1 0,0 0 1,-1 0-1,14-18 0,-19 21-72,0 1 0,-1-1 1,0 0-1,-1 0 0,1 0 0,-2 0 0,1-1 1,-1 0-1,-1 0 0,1 0 0,-1 0 1,1-14-1,-23 59-590,14-24 610,1-1 1,0 1-1,1 0 0,1 0 1,0 1-1,1-1 1,-2 18-1,4-29 9,0 0 0,0 0-1,0 0 1,0 0 0,0 0 0,0 0 0,1 0 0,-1 1 0,0-1-1,1 0 1,-1 0 0,1 0 0,-1 0 0,1-1 0,-1 1 0,1 0 0,0 0-1,-1 0 1,1 0 0,0-1 0,0 1 0,-1 0 0,1 0 0,0-1-1,0 1 1,2 0 0,0 0 14,0 0 0,0 0-1,0 0 1,0-1 0,0 1-1,1-1 1,-1 0 0,0 0-1,5-1 1,3 0 32,0-1 1,0 0-1,0-1 0,16-7 1,-8 1-58,-2 0 0,1-1 0,-1-1 1,-1-1-1,0 0 0,-1-1 0,0 0 0,-1-2 1,0 0-1,-1 0 0,-1-1 0,-1-1 1,14-25-1,-32 59-210,1 1 0,1 1 0,-4 19 0,9-37 216,0-1 0,0 1 0,0 0 0,1 0 1,-1-1-1,0 1 0,1 0 0,-1-1 0,0 1 0,1 0 0,-1-1 0,1 1 0,-1 0 0,1-1 0,-1 1 0,1-1 0,-1 1 0,1-1 0,0 1 0,-1-1 0,1 0 0,0 1 0,-1-1 0,1 0 0,0 1 0,0-1 0,-1 0 0,1 0 0,0 0 0,0 1 0,-1-1 0,1 0 0,0 0 0,0 0 0,-1 0 0,1-1 0,0 1 0,0 0 0,-1 0 0,1 0 0,0-1 0,1 1 0,35-11 244,-28 7-204,0-1 0,-1 0 1,0-1-1,0 1 0,-1-2 1,0 1-1,0-1 0,0 0 1,-1-1-1,0 1 0,0-1 1,-1-1-1,0 1 0,-1-1 0,7-14 1,-5 4-183,0 0 1,-1 0 0,-1-1-1,-1 0 1,0 1 0,-1-34-1,-6 77-578,-1 1 826,1 0 1,2 0-1,0 1 0,3 38 1,0 6 73,-4-1 163,-17 105 0,13-138-327,-2 0 0,-1 0 0,-3-1 0,-24 52 0,26-65 18,-1 2 96,0 0 1,-2 0 0,-26 33 0,40-56-133,0-1 0,0 1 1,0-1-1,-1 1 0,1-1 1,0 1-1,0-1 0,-1 1 1,1-1-1,0 0 0,-1 1 1,1-1-1,0 0 1,-1 1-1,1-1 0,-1 0 1,1 1-1,-1-1 0,1 0 1,-1 0-1,1 1 0,-1-1 1,1 0-1,-1 0 0,1 0 1,-1 0-1,1 0 0,-1 0 1,1 0-1,-1 0 0,1 0 1,-1 0-1,1 0 0,-1 0 1,1 0-1,-1 0 1,1 0-1,-1-1 0,1 1 1,-1 0-1,1 0 0,-1-1 1,1 1-1,-1 0 0,1 0 1,0-1-1,-1 1 0,1-1 1,-1 1-1,1 0 0,0-1 1,0 1-1,-1-1 0,1 1 1,0-1-1,0 1 0,-1-1 1,1 1-1,0-1 1,0 0-1,-6-33 161,4 4-164,1 0 0,2 1 0,1-1 0,1 0 0,2 1 0,1 0 0,15-47 0,-16 64 0,0-1 0,1 1 0,1 0 0,0 1 0,0-1 0,1 2 0,0-1 0,14-12 0,-15 16 0,0 1 0,1 1 0,0-1 0,-1 2 0,2-1 0,-1 1 0,1 0 0,-1 0 0,1 1 0,0 1 0,0-1 0,0 1 0,11 0 0,105 0-5061,-87 2-1825</inkml:trace>
</inkml:ink>
</file>

<file path=ppt/ink/ink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3.178"/>
    </inkml:context>
    <inkml:brush xml:id="br0">
      <inkml:brushProperty name="width" value="0.025" units="cm"/>
      <inkml:brushProperty name="height" value="0.025" units="cm"/>
    </inkml:brush>
  </inkml:definitions>
  <inkml:trace contextRef="#ctx0" brushRef="#br0">127 348 16432,'28'-56'5141,"-27"52"-4668,1-1 0,-1 1 0,0 0 0,-1 0 0,1 0 0,0-1 0,-1 1 0,0 0 0,0-1 0,-1 1 0,1 0 0,-2-7 0,1 10-426,1 0 0,-1 1 0,1-1 0,-1 0 0,0 1 0,1-1 0,-1 1 0,0-1 0,0 1 0,1-1 0,-1 1 0,0-1 0,0 1 0,0 0 0,0-1 0,1 1 0,-1 0 0,0 0 0,0 0 0,0 0 0,0-1 0,0 1 0,0 0 0,0 1 0,1-1 0,-1 0 0,0 0 0,-1 0 0,-26 8 176,19-1-233,1 0-1,-1 0 1,2 0 0,-1 1 0,1 0 0,0 0 0,1 1 0,0 0 0,0 0 0,1 1-1,0 0 1,1 0 0,0 0 0,0 0 0,1 0 0,0 1 0,1-1 0,-1 14 0,3-23 6,0 0 1,0 0-1,0 0 1,0 0-1,0 0 1,0 0-1,0 0 1,0 0-1,0 0 1,0 0-1,1 0 1,-1 0-1,0 0 1,1 0-1,-1 0 1,1-1 0,-1 1-1,1 0 1,-1 0-1,1 0 1,0 0-1,-1-1 1,1 1-1,0 0 1,0-1-1,-1 1 1,2 0-1,0 0 4,0-1 0,0 1 0,0-1-1,0 0 1,0 0 0,0 0-1,0 0 1,0 0 0,0 0 0,0 0-1,0 0 1,0-1 0,2 0 0,5-2 35,0-1 0,1 0 0,-2 0 0,16-10 0,7-9 14,-1-1 0,-1-1-1,-1-1 1,-1-2 0,-2-1 0,-1-1-1,38-61 1,-57 84-27,-1-1 0,0 1-1,-1-1 1,1-1 0,-1 1 0,-1 0-1,0-1 1,0 1 0,-1-1 0,0 0-1,0 1 1,-1-11 0,0 18-22,0 1 0,1-1 0,-1 1 0,0-1 0,0 1 0,0-1 0,0 1 0,0-1 0,0 1 0,0-1 0,-1 1 0,1-1 0,0 1 0,0-1 0,0 1 0,0-1 0,-1 1 0,1-1 0,0 1 0,0 0 0,-1-1 0,1 1 0,0-1 0,-1 1 0,1 0 0,0-1 0,-1 1 0,1 0 0,-1 0 0,1-1-1,-1 1 1,1 0 0,0 0 0,-1-1 0,1 1 0,-1 0 0,1 0 0,-1 0 0,1 0 0,-1 0 0,1 0 0,-1 0 0,1 0 0,-1 0 0,1 0 0,-1 0 0,1 0 0,-1 0 0,1 0 0,-1 0 0,1 1 0,-1-1 0,1 0 0,-1 0 0,1 1 0,-1-1 0,1 0 0,0 0 0,-1 1 0,0 0 0,-22 23-143,15-9 134,0 0 1,1 1-1,0 0 1,2 0 0,0 0-1,-6 34 1,5-6 43,0 67-1,5-101-18,2-1 0,-1 0 0,1 0 0,0 0 0,1 0 0,0 0 0,0 0 0,1 0 0,5 10 0,-6-15 8,1 0 1,-1 0-1,1-1 0,-1 1 0,1-1 1,0 0-1,1 0 0,-1 0 1,0 0-1,1 0 0,0-1 1,0 0-1,-1 0 0,1 0 0,0 0 1,1 0-1,-1-1 0,0 0 1,0 1-1,1-2 0,4 2 0,4-2 53,0 1 0,0-2-1,0 0 1,1 0-1,-1-1 1,0-1-1,-1 0 1,1-1-1,-1 0 1,1-1-1,-1 0 1,19-12-1,-14 6-56,-1 1 0,0-2 0,0 0-1,-2-1 1,1-1 0,-2 0 0,24-30 0,-32 35-29,1 0 0,-2-1 0,1 1 1,3-12-1,-6 17-2,-1 1 1,0 0-1,-1 0 0,1-1 1,0 1-1,-1 0 1,0-1-1,1 1 0,-1 0 1,-1-1-1,1 1 0,0 0 1,-1-1-1,0 1 1,0 0-1,-1-5 0,1 7 2,1 0-1,-1 0 1,0 1-1,1-1 1,-1 0-1,0 0 0,0 1 1,1-1-1,-1 1 1,0-1-1,0 0 1,0 1-1,0 0 1,0-1-1,0 1 0,0-1 1,0 1-1,0 0 1,0 0-1,0 0 1,0-1-1,0 1 0,0 0 1,0 0-1,0 0 1,0 1-1,0-1 1,0 0-1,0 0 1,0 0-1,1 1 0,-1-1 1,0 1-1,0-1 1,0 1-1,0-1 1,0 1-1,0-1 1,1 1-1,-1 0 0,0-1 1,0 1-1,1 0 1,-1 0-1,0-1 1,1 1-1,-1 1 1,-4 4-19,-1 0 0,2 0 0,-1 0 0,-6 13 0,2 2 49,0 0-1,-10 40 0,16-53 14,1 1 0,1 0-1,0-1 1,0 1 0,0 0 0,1 0 0,1-1-1,-1 1 1,1 0 0,3 11 0,-3-18-22,0 0 0,1 0 1,-1 0-1,0-1 0,1 1 1,-1 0-1,1 0 0,0-1 1,-1 1-1,1-1 0,0 1 1,0-1-1,0 0 0,0 0 0,0 0 1,0 0-1,0 0 0,1 0 1,-1-1-1,0 1 0,0-1 1,1 0-1,-1 1 0,0-1 1,0 0-1,1 0 0,-1 0 0,0-1 1,5 0-1,3 0 34,-1-1 0,1 0 0,-1-1 1,1 0-1,15-7 0,-12 3-17,0 0 1,0-1 0,-1 0-1,0-1 1,0 0 0,-1-1-1,0 0 1,17-23-1,-22 25-17,0-1-1,-1-1 0,0 1 0,0-1 0,-1 0 0,0 0 0,-1 0 0,0 0 0,-1-1 1,0 1-1,0-1 0,-1-19 0,-19 75-609,16-32 589,0-1 0,1 0 0,1 0 0,0 0 0,0 1 0,3 12 0,-2-21-18,0-1 1,0 0-1,0 0 0,0 0 0,0 1 1,0-1-1,1 0 0,0-1 0,-1 1 1,1 0-1,0 0 0,0-1 1,1 1-1,-1-1 0,0 0 0,1 1 1,0-1-1,-1 0 0,1-1 0,0 1 1,0 0-1,0-1 0,0 0 0,0 1 1,0-1-1,1 0 0,3 0 1,1 0-696,0 0 0,-1 0 0,1-1 0,0 0 0,11-1 0,-16 0-70,0 1 0,0-1 0,0 0 0,0 0 0,0 0 0,0 0 0,0-1 0,0 1 0,4-4 0,13-17-9399</inkml:trace>
</inkml:ink>
</file>

<file path=ppt/ink/ink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3.523"/>
    </inkml:context>
    <inkml:brush xml:id="br0">
      <inkml:brushProperty name="width" value="0.025" units="cm"/>
      <inkml:brushProperty name="height" value="0.025" units="cm"/>
    </inkml:brush>
  </inkml:definitions>
  <inkml:trace contextRef="#ctx0" brushRef="#br0">0 0 14798,'0'0'11275</inkml:trace>
</inkml:ink>
</file>

<file path=ppt/ink/ink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039"/>
    </inkml:context>
    <inkml:brush xml:id="br0">
      <inkml:brushProperty name="width" value="0.025" units="cm"/>
      <inkml:brushProperty name="height" value="0.025" units="cm"/>
    </inkml:brush>
  </inkml:definitions>
  <inkml:trace contextRef="#ctx0" brushRef="#br0">220 143 11211,'2'-12'2493,"0"2"-1830,1 0 203,0 1 1,-2-1-1,1 0 1,-1 0-1,0 0 1,-1 0-1,-1 0 1,-1-13-1,2 22-776,-1 0 1,1 0-1,0 0 1,-1 0-1,0 0 1,1 0-1,-1 0 1,1 0-1,-1 0 1,0 0-1,0 1 1,0-1-1,1 0 1,-1 0-1,0 1 1,0-1-1,0 1 1,0-1-1,0 1 1,0-1-1,0 1 1,0-1-1,0 1 1,-1 0-1,1 0 1,0-1-1,0 1 1,0 0 0,0 0-1,0 0 1,0 0-1,-1 1 1,1-1-1,0 0 1,0 0-1,0 1 1,0-1-1,0 1 1,0-1-1,0 1 1,0-1-1,0 1 1,-2 1-1,-2 0 5,0 1 1,1 0-1,-1 1 1,1-1-1,-1 1 1,1 0-1,-6 7 1,-7 15-12,1 1 1,1 1-1,1 0 1,2 1-1,-12 39 0,11-21 242,1 1 0,-8 80 0,20-120-293,-2 8 22,0 0 0,2 1 0,0-1 0,3 22 0,-3-34-43,1-1-1,0 0 0,0 1 1,0-1-1,0 0 0,0 1 1,1-1-1,-1 0 0,1 0 1,0 0-1,0 0 0,0 0 1,0-1-1,1 1 0,-1-1 1,1 1-1,-1-1 0,1 0 1,0 0-1,0 0 0,0 0 1,0-1-1,0 1 0,0-1 1,7 2-1,2-1 65,-1 0 1,1-2-1,0 1 0,0-1 0,0-1 1,-1 0-1,1-1 0,0 0 0,-1-1 1,0 0-1,1-1 0,-1 0 0,-1-1 1,1 0-1,16-11 0,-19 12-44,-1-1 0,1 0-1,-1 0 1,0-1 0,-1 0-1,1 0 1,-1 0-1,0-1 1,-1 0 0,0 0-1,0-1 1,0 1 0,-1-1-1,0 0 1,-1 0 0,0 0-1,0-1 1,0 1 0,-1-1-1,-1 0 1,2-10 0,-3 16-25,-1 0 1,1 0-1,0 0 1,-1 1 0,0-1-1,0 0 1,0 1 0,0-1-1,0 1 1,0-1-1,0 1 1,-1 0 0,0-1-1,1 1 1,-1 0-1,0 0 1,0 0 0,0 0-1,0 0 1,0 1 0,-1-1-1,1 1 1,0-1-1,-1 1 1,1 0 0,-1 0-1,1 0 1,-1 0 0,0 0-1,1 1 1,-1-1-1,0 1 1,-3-1 0,2 1-19,-1-1 1,0 1 0,1 0 0,-1 1-1,0-1 1,1 1 0,-1-1-1,1 1 1,-1 1 0,1-1 0,-1 1-1,1 0 1,0 0 0,-1 0-1,1 0 1,0 1 0,1-1 0,-1 1-1,-4 4 1,3-1-6,0 1 0,1 0-1,-1-1 1,1 1 0,1 1 0,-1-1 0,1 0-1,1 1 1,-1 0 0,1 0 0,-1 10 0,2-16 14,1 1 1,0-1 0,0 1-1,0-1 1,0 1 0,1 0-1,-1-1 1,1 1 0,-1-1-1,1 0 1,0 1 0,0-1-1,0 0 1,0 1 0,0-1 0,0 0-1,1 0 1,-1 0 0,1 0-1,0 0 1,-1 0 0,1 0-1,0-1 1,0 1 0,0-1-1,0 1 1,1-1 0,-1 0 0,0 0-1,0 0 1,1 0 0,-1 0-1,1 0 1,-1-1 0,1 1-1,-1-1 1,1 0 0,4 1-1,15-1 24,0-1 0,0 0-1,0-2 1,-1 0 0,1-1 0,-1-2-1,0 0 1,0-1 0,0-1-1,-1-1 1,0-1 0,-1-1-1,0 0 1,-1-2 0,25-21-1,-27 16 112,-36 46-260,-12 44 89,-24 84 1,52-128-83,4-28 31,0 1 0,1 0 0,-1-1 0,0 1-1,0-1 1,0 1 0,0-1 0,1 1 0,-1 0 0,0-1 0,1 1 0,-1-1 0,0 1 0,1-1 0,-1 1 0,1-1 0,-1 0 0,1 1 0,-1-1 0,1 0 0,-1 1-1,1-1 1,-1 0 0,2 1 0,0-1-283,0 0 0,0 0 0,1 0 0,-1-1 0,0 1 0,0-1-1,1 1 1,-1-1 0,0 0 0,0 0 0,0 0 0,0 0 0,0 0 0,0 0 0,0 0-1,0-1 1,-1 1 0,4-4 0,23-24-6349</inkml:trace>
</inkml:ink>
</file>

<file path=ppt/ink/ink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399"/>
    </inkml:context>
    <inkml:brush xml:id="br0">
      <inkml:brushProperty name="width" value="0.025" units="cm"/>
      <inkml:brushProperty name="height" value="0.025" units="cm"/>
    </inkml:brush>
  </inkml:definitions>
  <inkml:trace contextRef="#ctx0" brushRef="#br0">19 113 16912,'0'0'7650,"-3"9"-5878,2-6-1626,-11 45 1372,12-46-1476,-1-1 0,1 1 0,0-1 0,-1 1 0,1-1 0,0 1 0,0-1 0,0 0 0,0 1 0,0-1 0,0 1 0,1-1 0,-1 1 0,0-1 0,1 1 0,-1-1 0,1 0 0,0 1 0,-1-1 0,1 0 0,0 0 0,0 1 0,0-1 0,0 0-1,0 0 1,0 0 0,0 0 0,0 0 0,0 0 0,0 0 0,1-1 0,-1 1 0,3 1 0,6-1-16,0 0-1,0-1 0,0 0 1,0-1-1,0 0 0,0 0 1,0-1-1,0-1 0,0 0 1,0 0-1,-1 0 0,0-1 1,0-1-1,0 0 0,14-9 1,-17 10-12,0-1 1,0 1 0,0-1 0,0 0 0,-1-1 0,1 1-1,-1-1 1,-1 0 0,1 0 0,-1-1 0,0 1-1,-1-1 1,1 0 0,-1 0 0,-1 0 0,1 0-1,-1-1 1,-1 1 0,1-1 0,-1 1 0,0-10 0,-1 16-3,0 0 0,0 0 1,0 0-1,0 0 1,0 0-1,0 0 1,0 0-1,0 0 0,-1 0 1,1 0-1,0 0 1,0 0-1,-1 0 1,1 0-1,-1 1 1,1-1-1,-1 0 0,1 0 1,-1 0-1,0 1 1,1-1-1,-1 0 1,0 1-1,1-1 1,-1 0-1,0 1 0,0-1 1,0 1-1,0-1 1,1 1-1,-1 0 1,0-1-1,0 1 0,0 0 1,0 0-1,0-1 1,0 1-1,0 0 1,0 0-1,0 0 1,0 0-1,0 0 0,0 0 1,0 1-1,0-1 1,0 0-1,0 0 1,0 1-1,1-1 0,-1 1 1,0-1-1,0 1 1,0-1-1,0 1 1,-1 1-1,-4 1-2,0 1-1,0 0 1,0 0-1,1 1 1,-1-1-1,-6 9 1,-13 18-3,-25 43 1,42-62-10,2 1 0,-1-1 0,1 1 0,1 0 0,1 1 1,0-1-1,-3 17 0,7-28-75,0-1 0,0 1 0,0-1 0,0 1 0,0-1 0,0 1 0,0-1 0,1 1 0,-1-1 0,1 1 0,-1-1 1,1 1-1,0-1 0,-1 1 0,1-1 0,0 0 0,0 1 0,0-1 0,0 0 0,0 0 0,0 0 0,0 0 0,0 0 0,1 0 0,-1 0 0,0 0 0,1 0 0,-1-1 0,0 1 0,1-1 0,-1 1 0,1-1 1,-1 1-1,1-1 0,-1 0 0,1 1 0,0-1 0,-1 0 0,1 0 0,-1 0 0,3-1 0,4 1-1016,1 0 1,-1-1-1,1 0 1,-1 0-1,1-1 1,11-4-1,19-13-6904</inkml:trace>
</inkml:ink>
</file>

<file path=ppt/ink/ink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723"/>
    </inkml:context>
    <inkml:brush xml:id="br0">
      <inkml:brushProperty name="width" value="0.025" units="cm"/>
      <inkml:brushProperty name="height" value="0.025" units="cm"/>
    </inkml:brush>
  </inkml:definitions>
  <inkml:trace contextRef="#ctx0" brushRef="#br0">139 1 18514,'0'0'3576,"-9"4"-2220,-8 5-693,0 0 0,-24 18 0,37-24-641,0 0-1,0 0 1,0 0-1,0 1 1,1-1-1,-1 1 1,1 0-1,0 0 1,0 0-1,0 1 1,1-1-1,-1 0 0,1 1 1,0 0-1,0-1 1,1 1-1,-2 9 1,3-13-32,1 0 0,-1 0 0,1 0 0,0 0 0,-1 0 0,1 0 0,0 0 0,0 0 0,0 0 0,0 0 0,0 0 0,0 0 0,0-1 0,0 1 0,0 0 0,0-1 0,0 1 0,0-1 0,1 1 0,-1-1 0,0 0 0,0 1 0,1-1 0,-1 0 0,0 0 0,0 0 0,2 0 0,45 4-61,-42-4-21,27 0-242,-18 0 79,0 0 1,-1 0-1,1 1 1,-1 1-1,1 1 1,-1 0-1,23 8 0,-36-11 283,1 1-1,-1 0 0,1-1 0,-1 1 0,1 0 0,-1 0 0,0 0 0,1-1 0,-1 2 0,0-1 0,0 0 0,0 0 0,0 0 0,0 0 1,0 1-1,0-1 0,0 0 0,0 1 0,-1-1 0,1 1 0,-1-1 0,1 1 0,-1-1 0,1 1 0,-1-1 0,0 4 0,0-2 90,-1-1-1,0 1 1,0 0-1,0 0 1,0-1-1,0 1 0,-1-1 1,1 1-1,-1-1 1,1 0-1,-1 1 1,0-1-1,-3 3 0,-8 6 529,0 0-1,0-1 0,-26 15 0,18-13-488,15-7-194,-1-1 0,0 1 0,0-2 0,0 1 0,0-1 0,-1 0 0,1 0 0,-1-1 0,-9 2 0,33-23-5967,11-6-1154,6-3-4965</inkml:trace>
</inkml:ink>
</file>

<file path=ppt/ink/ink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5.348"/>
    </inkml:context>
    <inkml:brush xml:id="br0">
      <inkml:brushProperty name="width" value="0.025" units="cm"/>
      <inkml:brushProperty name="height" value="0.025" units="cm"/>
    </inkml:brush>
  </inkml:definitions>
  <inkml:trace contextRef="#ctx0" brushRef="#br0">117 262 3171,'0'0'16335,"-10"9"-14487,-2 2-1402,1-2 288,0 1 1,1 0-1,0 1 1,1-1 0,0 2-1,0-1 1,1 1-1,-8 18 1,15-29-712,1 0 0,0 0 1,0 0-1,0-1 0,-1 1 1,1 0-1,0 0 0,0 0 1,0 0-1,0-1 0,0 1 0,0 0 1,1 0-1,-1 0 0,0 0 1,0-1-1,0 1 0,1 0 1,-1 0-1,1-1 0,-1 1 0,0 0 1,1-1-1,-1 1 0,1 0 1,0-1-1,-1 1 0,1 0 1,0 0-1,1 0 2,0 0 1,0 0-1,1-1 1,-1 1-1,0 0 1,0-1-1,1 1 1,-1-1-1,0 0 1,4 0-1,6 0 31,-1-1-1,0 0 1,18-5-1,-8-1-275,-1-1-1,35-19 1,-42 19 91,0 1 0,0 0 1,0 2-1,1-1 0,0 2 0,0-1 0,0 2 0,24-3 1,-37 7 180,0 0 1,0-1-1,-1 1 1,1 0-1,0 0 0,-1 0 1,1 0-1,-1 0 1,1 0-1,-1 0 1,0 0-1,1 1 1,-1-1-1,0 0 1,0 0-1,1 0 1,-1 0-1,0 0 1,0 0-1,0 1 1,-1 1-1,1 37 387,-1-32-345,1-7-78,0 1 0,0-1 0,0 0 0,1 0 0,-1 0 0,0 0 0,0 1 0,1-1 1,-1 0-1,0 0 0,1 0 0,-1 0 0,1 0 0,0 0 0,-1 0 0,1 0 0,0 0 1,0 0-1,-1 0 0,1 0 0,0 0 0,0-1 0,0 1 0,0 0 0,0-1 0,2 2 0,0-1 10,0 0-1,1-1 1,-1 1-1,0 0 1,0-1-1,1 0 1,-1 0-1,0 0 1,7-1-1,3-1 12,-1-1 1,1-1-1,-1 0 0,18-8 0,0-4-211,-1-1-1,0-1 1,-1-2 0,-1-1-1,-1-1 1,-1-1-1,-1-1 1,-1-1 0,-2-2-1,0 0 1,-2-1-1,0-1 1,-3 0 0,21-49-1,-47 105 435,0 1-1,1 0 1,2 1 0,1 0-1,2 0 1,0 1-1,1 36 1,6-41-801,0-1 0,2 0 0,1-1 0,0 1-1,2-1 1,1 0 0,18 33 0,-21-41-105,-23-48 1750,-1 1 1,-34-44 0,32 50-401,2-1 0,1 0-1,1-1 1,-12-32 0,27 59-686,0 0 0,0-1 0,1 1-1,-1 0 1,1 0 0,-1 0 0,1-1 0,-1 1 0,1 0 0,0-1 0,0 1 0,0 0 0,-1 0 0,1-1 0,0 1 0,1 0 0,-1-1 0,0 1 0,0 0 0,1-1 0,-1 1 0,0 0 0,1 0 0,-1-1 0,1 1 0,0 0 0,-1 0 0,1 0-1,0 0 1,0 0 0,0 0 0,-1 0 0,1 0 0,0 0 0,0 0 0,1 0 0,-1 1 0,0-1 0,1 0 0,5-1-92,-1 1 0,0 0-1,1 0 1,-1 1 0,1 0 0,11 1 0,3 0-462,72 3-6574,-43-3-620</inkml:trace>
</inkml:ink>
</file>

<file path=ppt/ink/ink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292"/>
    </inkml:context>
    <inkml:brush xml:id="br0">
      <inkml:brushProperty name="width" value="0.025" units="cm"/>
      <inkml:brushProperty name="height" value="0.025" units="cm"/>
    </inkml:brush>
  </inkml:definitions>
  <inkml:trace contextRef="#ctx0" brushRef="#br0">1 163 18033,'0'0'8237,"4"-9"-7463,-3 5-720,1 0-1,0 0 1,0 0 0,0 1-1,1-1 1,0 1-1,-1-1 1,1 1-1,0 0 1,0 0 0,1 0-1,-1 0 1,1 1-1,-1 0 1,1-1-1,0 1 1,0 0 0,0 1-1,0-1 1,0 1-1,0 0 1,1 0-1,-1 0 1,0 0 0,0 1-1,1 0 1,5 0-1,-9 0-56,0 0-1,0 0 0,0 0 0,0 0 0,0 1 0,0-1 1,0 0-1,0 1 0,0-1 0,0 0 0,0 1 0,0-1 1,0 1-1,0 0 0,0-1 0,-1 1 0,1 0 0,0-1 1,0 1-1,-1 0 0,1 0 0,-1 0 0,1 0 0,0 0 1,-1-1-1,1 2 0,5 35 26,-7-23-2,0 1 1,-1-1-1,-4 15 0,1-9-8,2-10-9,1 1 0,0-1 0,0 1 0,0 12 0,2-22-3,0 0-1,1-1 1,-1 1-1,0-1 1,0 1-1,1-1 1,-1 1-1,0-1 1,1 1-1,-1 0 1,0-1-1,1 0 1,-1 1-1,1-1 1,-1 1 0,1-1-1,-1 0 1,1 1-1,-1-1 1,1 0-1,-1 1 1,1-1-1,-1 0 1,1 0-1,0 1 1,-1-1-1,1 0 1,0 0-1,-1 0 1,1 0 0,-1 0-1,1 0 1,0 0-1,-1 0 1,1 0-1,0 0 1,-1-1-1,1 1 1,-1 0-1,1 0 1,-1 0-1,1-1 1,1 0-1,29-11 59,-6-2 22,-1-1 1,0-1-1,-2-1 0,1-1 0,-2-1 0,-1-1 0,0-1 0,-2-1 0,0 0 0,18-31 0,-38 91-336,-1-26 270,-13 70 85,15-74-56,0 0 0,1-1 0,0 1 1,0 0-1,0-1 0,1 1 0,0-1 1,3 11-1,-3-16 2,0 0 0,1 0 0,-1-1 0,0 1 0,0 0 0,1 0 0,-1-1 0,1 1 0,-1-1 0,1 0 0,0 1 0,-1-1 0,1 0 0,0 0 0,0 0 0,0 0 0,0 0 0,0-1 1,0 1-1,0 0 0,0-1 0,0 0 0,1 1 0,-1-1 0,0 0 0,0 0 0,0 0 0,0-1 0,0 1 0,4-1 0,0 0 125,1-1 1,-1 1-1,0-1 1,1 0 0,-1-1-1,0 1 1,0-1-1,10-7 1,-6 2-165,0-1 1,-1 0 0,1-1 0,-2 0-1,1 0 1,-2-1 0,1 0 0,-1 0-1,-1-1 1,0 0 0,-1 0 0,0 0-1,-1-1 1,5-24 0,-32 88-7,23-51 0,-13 61 0,12-60 0,1 1 0,0-1 0,-1 1 0,1 0 0,0-1 0,0 1 0,0-1 0,0 1 0,1 0 0,-1-1 0,0 1 0,0-1 0,1 1 0,-1 0 0,1-1 0,0 1 0,-1-1 0,1 0 0,0 1 0,0-1 0,0 0 0,0 1 0,0-1 0,0 0 0,0 0 0,1 0 0,-1 0 0,0 0 0,1 0 0,-1 0 0,0 0 0,1 0 0,1 0 0,6 0 0,0 0 0,-1 0 0,1-1 0,0 0 0,0 0 0,-1-1 0,1 0 0,16-5 0,65-29 0,-69 25 0,0 1 0,36-10 0,-56 19-1,0 0 1,-1-1-1,1 1 0,0 0 0,0 0 1,0 0-1,0 0 0,-1 0 0,1-1 1,0 1-1,0 1 0,0-1 1,0 0-1,-1 0 0,1 0 0,0 0 1,0 1-1,0-1 0,-1 0 0,1 1 1,0-1-1,0 0 0,-1 1 0,1-1 1,0 1-1,-1-1 0,1 1 1,-1 0-1,1-1 0,0 1 0,-1 0 1,1-1-1,-1 1 0,0 0 0,1-1 1,0 3-1,1 36-80,1 5-60,-3-43 134,0 0 1,1 1-1,-1-1 1,1 0 0,-1 0-1,1 0 1,-1 0-1,1 0 1,0 0-1,0 0 1,-1 0 0,1-1-1,0 1 1,0 0-1,0 0 1,0-1 0,0 1-1,0 0 1,0-1-1,0 1 1,0-1-1,0 1 1,0-1 0,1 0-1,-1 1 1,0-1-1,0 0 1,0 0-1,0 0 1,3 0 0,2-1-440,-1 0-1,1 0 1,0-1 0,0 0 0,-1 0 0,1 0 0,-1-1 0,0 1 0,0-1 0,0-1 0,0 1 0,0-1 0,-1 0 0,0 0 0,1 0 0,6-9 0,-1 0-1300,0 0 1,-1-1 0,0 0 0,-1 0-1,6-16 1,-7 11-892,-1 0 0,5-28 0,-3 5-1922</inkml:trace>
</inkml:ink>
</file>

<file path=ppt/ink/ink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630"/>
    </inkml:context>
    <inkml:brush xml:id="br0">
      <inkml:brushProperty name="width" value="0.025" units="cm"/>
      <inkml:brushProperty name="height" value="0.025" units="cm"/>
    </inkml:brush>
  </inkml:definitions>
  <inkml:trace contextRef="#ctx0" brushRef="#br0">159 35 3716,'1'-15'3200,"-1"-4"7550,-2 19-6668,-3 10-3462,-8 20 577,2-1 1,1 2-1,1-1 1,-8 59 0,15-75-1194,1 1 1,0-1 0,1 1-1,1-1 1,0 0 0,1 1-1,1-1 1,0 0 0,1 0-1,0 0 1,1 0 0,13 25-1,-15-39-4288,-3-11 3218,-4-17 592,-6 7 750,-1 1 0,-1-1 0,-1 2 0,-16-20 0,-19-31 4099,47 70-4284,0-1 0,1 0 0,0 1 0,-1-1 0,1 1 0,-1-1 0,1 0 0,0 0 0,0 1 0,-1-1 0,1 0 0,0 0 0,0 1 0,0-1 0,0 0 0,0 0 0,0 1 0,0-1 0,0 0 0,0 0 0,0 0 0,0 1 0,0-1 0,1 0 0,-1 0 0,0 1 0,1-1 0,-1 0 0,1 0 0,0 0-35,1 0 0,-1 0 0,1 0 0,-1 0 0,1 0 0,-1 0 0,1 1 0,-1-1 0,1 1 0,0-1 0,-1 1 0,1 0 0,2 0 0,62 2-359,-57-2 482,54 16-103,-27-5-3005,-2-6-9529</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7.769"/>
    </inkml:context>
    <inkml:brush xml:id="br0">
      <inkml:brushProperty name="width" value="0.025" units="cm"/>
      <inkml:brushProperty name="height" value="0.025" units="cm"/>
    </inkml:brush>
  </inkml:definitions>
  <inkml:trace contextRef="#ctx0" brushRef="#br0">137 146 19667,'0'0'2856,"-9"3"384,-2 1-2660,0 1-1,0-1 1,1 2 0,0-1 0,0 2-1,-10 7 1,16-11-566,0 0 0,1 0 0,0 0 0,0 1 0,0-1 0,0 1 0,0-1 0,1 1 0,-1 0 0,1 0 0,0 0 1,0 1-1,1-1 0,-1 0 0,1 1 0,0-1 0,0 1 0,1-1 0,-1 1 0,1-1 0,0 9 0,0-13-19,1 1 1,-1-1-1,0 1 0,1 0 1,-1-1-1,0 1 1,1-1-1,-1 1 0,0-1 1,1 0-1,-1 1 1,1-1-1,-1 1 0,1-1 1,-1 0-1,1 1 1,-1-1-1,1 0 0,0 0 1,-1 0-1,1 1 1,-1-1-1,1 0 0,0 0 1,-1 0-1,1 0 1,-1 0-1,1 0 1,0 0-1,-1 0 0,1 0 1,0 0-1,-1 0 1,1 0-1,-1-1 0,2 1 1,23-9 56,-15 2 2,0 0 0,0-2 0,0 1 0,-1-1-1,-1 0 1,0-1 0,0 0 0,0 0-1,11-22 1,-6 7 125,-2 0 1,0 0-1,11-43 0,-11 34 349,-9 48-317,-11 63-84,7-65-48,-3 20-16,2-13-47,0-1 0,1 1 0,1-1 1,1 1-1,2 25 0,-1-43-37,-1-1 0,0 1-1,0 0 1,0 0 0,0 0 0,1 0 0,-1 0 0,0 0-1,1-1 1,-1 1 0,1 0 0,-1 0 0,1 0 0,-1-1-1,1 1 1,-1 0 0,1-1 0,0 1 0,-1 0 0,1-1-1,0 1 1,0-1 0,-1 1 0,1-1 0,0 0 0,0 1-1,0-1 1,0 0 0,0 1 0,-1-1 0,1 0 0,0 0-1,0 0 1,0 0 0,0 0 0,0 0 0,0 0 0,0 0-1,0 0 1,0 0 0,-1-1 0,1 1 0,0 0 0,0-1-1,0 1 1,0 0 0,-1-1 0,2 0 0,3-1-250,-1-1 0,0 1 0,0-1 0,0 0 0,-1 0 0,1 0 0,-1-1 1,4-4-1,1-3-1379,-2 0 1,1 0 0,7-21 0,7-41-8453,-11 11-847</inkml:trace>
</inkml:ink>
</file>

<file path=ppt/ink/ink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989"/>
    </inkml:context>
    <inkml:brush xml:id="br0">
      <inkml:brushProperty name="width" value="0.025" units="cm"/>
      <inkml:brushProperty name="height" value="0.025" units="cm"/>
    </inkml:brush>
  </inkml:definitions>
  <inkml:trace contextRef="#ctx0" brushRef="#br0">0 18 17296,'0'0'9225,"59"-18"-20083,-31 24-2819</inkml:trace>
</inkml:ink>
</file>

<file path=ppt/ink/ink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7.347"/>
    </inkml:context>
    <inkml:brush xml:id="br0">
      <inkml:brushProperty name="width" value="0.025" units="cm"/>
      <inkml:brushProperty name="height" value="0.025" units="cm"/>
    </inkml:brush>
  </inkml:definitions>
  <inkml:trace contextRef="#ctx0" brushRef="#br0">219 2 20019,'-9'0'1788,"-17"0"-712,6-1-117,0 0 0,-1 2 0,1 0 0,0 2 0,0 0 0,-28 8 0,47-11-973,0 0 0,1 0 0,-1 1 0,0-1 0,1 0 0,-1 0 0,0 0 0,1 1 0,-1-1 0,1 0 0,-1 1 0,1-1 0,-1 1 0,1-1 0,-1 0 0,1 1 0,-1-1 0,1 1 0,-1 0 0,1-1 0,0 1 0,-1-1 0,1 1 0,0-1 0,-1 1 0,1 0 0,0-1 0,0 1 0,0 0 0,-1 0 0,17 12-1004,36 2-1058,-50-14 1969,75 13-2035,-47-10 1900,0 2 0,48 15 1,-77-21 282,0 0 0,0 1 0,0-1 0,0 0 0,0 1 0,0-1 1,0 1-1,0-1 0,0 1 0,-1 0 0,1-1 0,0 1 0,0 0 0,-1-1 0,1 1 0,0 0 0,-1 0 1,1 0-1,0 0 0,-1-1 0,1 1 0,-1 0 0,0 0 0,1 0 0,-1 0 0,0 0 0,0 0 1,1 0-1,-1 2 0,-1-1 101,1 0 0,-1 0 1,0 0-1,0 0 1,1 0-1,-1 0 0,-1 0 1,1 0-1,0 0 0,0 0 1,-1-1-1,1 1 0,-3 1 1,-5 5 634,0 0 1,-1 0 0,-19 11 0,19-14-562,0 0 0,0 0 0,0 0 0,0-1 1,-1-1-1,1 0 0,-14 2 0,23-5-279,1 0-1,0 0 1,-1 0 0,1 1-1,0-1 1,-1 0 0,1 0-1,0 0 1,0 0 0,-1 0-1,1-1 1,0 1 0,-1 0-1,1 0 1,0 0 0,0 0-1,-1 0 1,1 0 0,0 0-1,-1-1 1,1 1 0,0 0-1,0 0 1,-1 0 0,1 0-1,0-1 1,0 1 0,0 0-1,-1 0 1,1-1 0,0 1-1,0 0 1,0 0 0,0-1-1,0 1 1,0 0 0,-1-1-1,1 0 1,5-13-2521,14-13-3546,3 2-1546</inkml:trace>
</inkml:ink>
</file>

<file path=ppt/ink/ink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8.342"/>
    </inkml:context>
    <inkml:brush xml:id="br0">
      <inkml:brushProperty name="width" value="0.025" units="cm"/>
      <inkml:brushProperty name="height" value="0.025" units="cm"/>
    </inkml:brush>
  </inkml:definitions>
  <inkml:trace contextRef="#ctx0" brushRef="#br0">50 357 16752,'0'0'5322,"-3"8"-2514,-38 66 2216,40-74-4995,1 1 0,-1-1 0,1 1 0,-1 0 0,1 0 0,0-1 0,-1 1 0,1 0 0,0-1 0,-1 1 0,1 0 0,0 0 0,0 0 0,0-1 0,0 1 0,0 0 0,0 0 0,0 0 0,0 0 0,0-1 0,0 1 0,0 0 0,0 0 0,0 0 0,1-1 0,-1 1 0,0 0 0,1 0 0,-1-1 0,0 1 0,2 1 0,-1-2-9,1 1 0,-1 0-1,1-1 1,-1 1 0,1-1 0,0 0 0,-1 0 0,1 1 0,0-1 0,-1 0 0,1 0 0,-1-1 0,1 1 0,2-1-1,5-1 18,1 0-1,-1 0 1,0-2-1,13-5 1,-9 1-54,0 1 0,-1-2 0,-1 0 0,1 0 0,-2-1 0,1-1 0,-1 1 0,-1-2 1,0 1-1,-1-1 0,0-1 0,0 0 0,-2 0 0,1 0 0,-2 0 0,0-1 0,0 0 0,-2 0 0,1-1 0,-2 1 0,0-1 0,-1 1 0,0-1 1,-1 0-1,-1 0 0,0 1 0,-1-1 0,-7-25 0,8 36-3,0 1 0,0-1 0,-1 1 0,1-1 1,-1 1-1,0 0 0,0 0 0,0 0 0,-1 0 0,1 0 0,-1 0 1,1 1-1,-1-1 0,0 1 0,0 0 0,0 0 0,0 0 0,-6-3 1,6 5 11,0-1 1,0 0-1,1 1 1,-1-1 0,0 1-1,0 0 1,0 0-1,0 0 1,0 1-1,0-1 1,0 1 0,1-1-1,-1 1 1,0 0-1,0 0 1,1 0 0,-1 1-1,0-1 1,1 0-1,-1 1 1,1 0-1,0 0 1,-5 4 0,-3 3 73,0 2 0,0-1 0,1 1 0,-11 16 0,17-22 10,0 1-1,0 0 1,0 0 0,1-1-1,-1 2 1,1-1-1,1 0 1,-1 0-1,1 0 1,1 1 0,-1-1-1,1 8 1,0-11-67,1 0-1,0 0 1,0 0 0,0 0-1,1 0 1,-1 0 0,1 0 0,-1 0-1,1-1 1,0 1 0,0 0 0,0-1-1,0 0 1,1 0 0,-1 1-1,0-1 1,1 0 0,0-1 0,0 1-1,-1 0 1,1-1 0,4 2-1,11 4-43,0 0 0,30 7-1,-27-8-213,2 1-353,-6-3-713,0 1-1,0 1 1,18 9 0,-32-13 797,0-1 1,-1 0-1,1 1 1,0 0-1,-1 0 0,1 0 1,-1 0-1,1 0 1,-1 0-1,0 1 1,0-1-1,0 1 1,0-1-1,-1 1 1,1 0-1,-1 0 1,1-1-1,-1 1 1,0 0-1,0 0 1,0 1-1,-1-1 1,1 5-1,-1 2-190,3 22 538,-3-31 259,0-1 0,1 1 0,-1-1 0,0 1 0,1 0 0,-1-1 0,1 1 0,-1-1 0,1 0 0,0 1 0,-1-1 0,1 1 0,-1-1-1,1 0 1,0 1 0,-1-1 0,1 0 0,0 0 0,-1 1 0,1-1 0,0 0 0,-1 0 0,1 0 0,0 0 0,-1 0 0,1 0 0,0 0 0,-1 0 0,1 0 0,0 0 0,-1-1-1,1 1 1,0 0 0,-1 0 0,1-1 0,0 1 0,-1 0 0,1-1 0,-1 1 0,1-1 0,0 1 0,0-1 0,10-8 217,1 1-1,-1-1 1,-1-1 0,0 0 0,0-1-1,-1 0 1,-1 0 0,1-1 0,-2 0-1,8-15 1,-9 10 3986,-12 18-83,-16 25-2199,19-22-1902,0 1 0,1 0 0,-1-1-1,1 1 1,0 1 0,1-1 0,-1 0-1,1 0 1,0 1 0,-1 10 0,2-15-89,0 0 0,1 0 0,-1 1 1,0-1-1,0 0 0,1 1 0,-1-1 1,1 0-1,-1 0 0,1 0 0,0 0 0,-1 1 1,1-1-1,0 0 0,0 0 0,0 0 1,-1 0-1,1-1 0,2 2 0,-1-1-4,0 0 0,0 0 0,1 0 0,-1 0 0,0 0-1,1-1 1,-1 1 0,0-1 0,1 0 0,-1 0 0,1 0-1,-1 0 1,5 0 0,0-2-46,-1 0 0,0 0 0,1 0 0,-1 0 0,0-1 0,0 0 0,0 0 0,-1-1 0,1 0 0,-1 0 0,0 0 0,0-1 0,0 1 0,-1-1 0,6-8 0,1-1-159,0-1 0,-1 0 0,-1-1 0,11-23-1,-36 59-499,-9 21 1113,8 13 560,16-53-967,1 0-1,0 1 1,-1-1 0,1 0 0,0 1-1,0-1 1,0 0 0,0 0 0,0 1-1,0-1 1,0 0 0,0 1 0,0-1-1,1 0 1,-1 0 0,0 1-1,1-1 1,-1 0 0,1 0 0,0 0-1,-1 0 1,1 1 0,0-1 0,0 0-1,-1 0 1,1 0 0,0-1 0,0 1-1,0 0 1,0 0 0,0 0-1,1-1 1,-1 1 0,0-1 0,0 1-1,0-1 1,1 1 0,0 0 0,8-1-18,-1 0 1,0 0 0,0-1 0,1 0-1,-1 0 1,0-1 0,0 0 0,0-1 0,0 0-1,-1 0 1,1-1 0,-1 0 0,0-1-1,0 0 1,0 0 0,-1-1 0,1 1 0,-1-2-1,7-8 1,9-8-185,-2-2 0,-2 0-1,0-1 1,20-36 0,6-26-413,-36 64 473,-34 62 339,10-12 268,0 2 0,-19 52 1,29-66-339,1 0 1,0 1 0,1-1 0,1 1 0,1 0-1,0 0 1,2 28 0,-1-40-143,1 0-1,-1 1 1,1-1-1,0 0 1,0 0-1,0 1 1,1-1-1,-1 0 1,1 0 0,0-1-1,0 1 1,0 0-1,0 0 1,0-1-1,0 1 1,1-1-1,-1 0 1,1 0 0,0 0-1,-1 0 1,1 0-1,0-1 1,0 1-1,0-1 1,1 0-1,-1 0 1,0 0 0,0 0-1,1 0 1,-1-1-1,0 0 1,1 1-1,-1-1 1,0 0-1,6-1 1,0 0-1,0 0-1,0 0 1,0 0 0,0-1-1,0-1 1,0 0 0,-1 0 0,1 0-1,-1-1 1,0 0 0,0-1-1,9-7 1,-7 4 0,-1-1 0,-1-1 0,0 0 0,0 0 0,-1-1 0,0 1 0,-1-2 0,0 1 0,0-1 0,-2 0 0,1 0 0,-2 0 0,1 0 0,-2-1 0,0 0 0,0 1 0,-1-1 0,-1-13 0,1 26 0,-1-1 0,0 0 0,0 0 0,0 0 0,0 0 0,1 0 0,-1 0 0,0 0 0,0 1 0,-1-1 0,1 0 0,0 0 0,0 0 0,0 0 0,-1 0 0,1 1 0,0-1 0,-1 0 0,1 0 0,-1 0 0,1 1 0,-1-1 0,1 0 0,-1 1 0,1-1 0,-1 0 0,0 1 0,1-1 0,-1 1 0,0-1 0,0 1 0,1-1 0,-1 1 0,0-1 0,0 1 0,0 0 0,1 0 0,-1-1 0,0 1 0,0 0 0,0 0 0,0 0 0,0 0 0,-1 0 0,-1 1 0,1 0 0,-1 0 0,0 0 0,1 0 0,-1 1 0,1-1 0,0 1 0,-1-1 0,1 1 0,0 0 0,0 0 0,0 0 0,-2 3 0,-6 10 0,0 0 0,2 1 0,0 0 0,0 0 0,2 1 0,0 0 0,1 0 0,0 0 0,2 1 0,0 0 0,1 0 0,1-1 0,0 1 0,2 0 0,0 0 0,5 27 0,-3-35-88,0 0 1,1 0-1,1 0 0,-1 0 1,9 11-1,-11-18 26,-1 0 0,1 0-1,0 0 1,1 0 0,-1 0 0,0 0 0,1-1-1,-1 1 1,1-1 0,0 1 0,0-1-1,0 0 1,0-1 0,0 1 0,1 0-1,-1-1 1,0 0 0,7 2 0,-9-3-65,-1-1-1,0 1 1,1 0 0,-1-1 0,0 1 0,1 0 0,-1-1 0,0 1 0,0-1-1,1 1 1,-1-1 0,0 1 0,0-1 0,0 1 0,0-1 0,1 1 0,-1-1 0,0 1-1,0-1 1,0 1 0,0-1 0,0 1 0,0-1 0,0 1 0,-1-1 0,1 1-1,0-1 1,0 1 0,0-1 0,0 1 0,-1-1 0,1 0 0,-7-20-1380,-32-62 65,22 50 2285,-22-60 0,36 83-537,0-1-1,0 0 1,1 0-1,1 0 0,0-1 1,0 1-1,1 0 1,0 0-1,1-1 0,2-10 1,-2 19-227,0 1 1,0-1-1,0 1 1,0-1-1,0 1 1,0-1-1,1 1 1,-1-1-1,1 1 1,-1 0-1,1 0 1,0 0-1,0 0 1,0 0-1,0 1 1,0-1 0,5-2-1,-2 1 3,1 0-1,0 1 1,0 0-1,0 0 0,0 1 1,1-1-1,8 0 1,9 1-288,0 1 0,1 1 0,24 4 0,-45-5 105,119 17-8099,-53-13-1387</inkml:trace>
</inkml:ink>
</file>

<file path=ppt/ink/ink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48.080"/>
    </inkml:context>
    <inkml:brush xml:id="br0">
      <inkml:brushProperty name="width" value="0.025" units="cm"/>
      <inkml:brushProperty name="height" value="0.025" units="cm"/>
    </inkml:brush>
  </inkml:definitions>
  <inkml:trace contextRef="#ctx0" brushRef="#br0">1 53 14830,'0'0'14910,"8"-3"-14477,17-6-234,0 2 0,1 1 0,-1 1 0,41-2 0,120 2 1067,-73 3-933,-111 2-1315,14-2-11163,-16-5 5958</inkml:trace>
</inkml:ink>
</file>

<file path=ppt/ink/ink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48.421"/>
    </inkml:context>
    <inkml:brush xml:id="br0">
      <inkml:brushProperty name="width" value="0.025" units="cm"/>
      <inkml:brushProperty name="height" value="0.025" units="cm"/>
    </inkml:brush>
  </inkml:definitions>
  <inkml:trace contextRef="#ctx0" brushRef="#br0">1 42 7175,'0'0'21471,"9"-6"-20233,0 1-1113,0 0 1,0 1-1,1 0 0,-1 0 0,1 1 1,0 0-1,0 1 0,0 0 0,0 1 0,16-1 1,-2 2-91,90 1 19,-101 0-68,-1 1 0,1 0-1,-1 1 1,0 1 0,0-1-1,23 12 1,-33-14 17,0 0 0,-1 0 1,1 0-1,0 0 0,-1 0 1,1 1-1,0-1 0,-1 0 0,1 1 1,-1-1-1,0 1 0,0 0 1,1-1-1,-1 1 0,0 0 0,0 0 1,-1 0-1,1 0 0,0 0 1,-1 0-1,1 0 0,-1 0 0,1 0 1,-1 0-1,0 0 0,0 0 1,0 0-1,0 0 0,-1 0 0,1 0 1,0 0-1,-1 0 0,1 0 1,-1 0-1,0 0 0,0 0 0,0 0 1,-1 2-1,-5 8 178,0-1 1,-1 1-1,0-2 1,-17 17-1,18-19-84,-88 92 149,-70 82-108,131-133-2452,31-43 1566,1-1 0,-1 1 1,1 0-1,0 0 0,0-1 1,1 1-1,-1 9 0,1-4-7804</inkml:trace>
</inkml:ink>
</file>

<file path=ppt/ink/ink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52.785"/>
    </inkml:context>
    <inkml:brush xml:id="br0">
      <inkml:brushProperty name="width" value="0.025" units="cm"/>
      <inkml:brushProperty name="height" value="0.025" units="cm"/>
    </inkml:brush>
  </inkml:definitions>
  <inkml:trace contextRef="#ctx0" brushRef="#br0">67 0 15887,'0'0'5424,"6"10"-4234,-1 2-984,0 0-1,-1 0 1,0 0-1,-1 1 1,0-1-1,-1 1 1,0-1 0,-1 1-1,-2 25 1,0 0-226,-2-1 1,-2 0 0,-1 0-1,-2 0 1,-2-1-1,-1 0 1,-25 55 0,36-90-122,0-1 0,0 0 0,0 0 0,0 1 0,0-1 0,0 0 0,0 0 0,-1 0 0,1 1 1,0-1-1,0 0 0,0 0 0,0 0 0,0 1 0,-1-1 0,1 0 0,0 0 0,0 0 0,0 0 0,-1 0 0,1 1 0,0-1 0,0 0 1,0 0-1,-1 0 0,1 0 0,0 0 0,0 0 0,0 0 0,-1 0 0,1 0 0,0 0 0,0 0 0,-1 0 0,1 0 0,0 0 1,0 0-1,-1 0 0,1 0 0,0 0 0,0 0 0,0 0 0,-1-1 0,-6-9-5563,1-14-3238</inkml:trace>
</inkml:ink>
</file>

<file path=ppt/ink/ink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53.131"/>
    </inkml:context>
    <inkml:brush xml:id="br0">
      <inkml:brushProperty name="width" value="0.025" units="cm"/>
      <inkml:brushProperty name="height" value="0.025" units="cm"/>
    </inkml:brush>
  </inkml:definitions>
  <inkml:trace contextRef="#ctx0" brushRef="#br0">36 38 12780,'0'0'10058,"-4"16"-9615,-6 24-168,3 1 0,2 1-1,-1 63 1,4-34 6,0-5 529,10 99 0,-7-157-724,0 0 0,1 0 1,0 0-1,0 0 0,1-1 1,3 9-1,-5-14-81,0-1 0,-1 1 0,1-1 0,0 0 0,0 1 0,0-1 0,0 0 0,0 0 0,0 0 0,1 0 1,-1 0-1,0 0 0,0 0 0,1 0 0,-1 0 0,0-1 0,1 1 0,-1 0 0,1-1 0,-1 1 0,1-1 0,0 0 0,-1 1 0,1-1 0,-1 0 0,1 0 0,-1 0 0,1 0 0,0 0 0,-1-1 0,1 1 0,-1 0 0,1-1 0,-1 1 0,1-1 1,-1 1-1,1-1 0,1-1 0,11-8 95,-1 0 0,0-1 0,0 0 0,-1-1 0,-1-1 0,0 1 0,0-2 0,9-16 0,7-7 41,195-249-68,-125 166-4022,-54 67-1939,-8 9-3663</inkml:trace>
</inkml:ink>
</file>

<file path=ppt/ink/ink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8.535"/>
    </inkml:context>
    <inkml:brush xml:id="br0">
      <inkml:brushProperty name="width" value="0.025" units="cm"/>
      <inkml:brushProperty name="height" value="0.025" units="cm"/>
    </inkml:brush>
  </inkml:definitions>
  <inkml:trace contextRef="#ctx0" brushRef="#br0">34 0 17457,'-1'11'1558,"-7"49"899,-11 85 3254,14-47-4707,4-74-900,5 66 763,-3-83-728,0 1 1,0-1-1,1 0 0,1 0 1,-1 0-1,1 0 1,0 0-1,0-1 0,9 13 1,-11-17-122,0-1 0,0 1 0,0-1 0,1 1 0,-1-1 0,0 1 0,1-1 0,-1 0-1,1 0 1,-1 1 0,1-1 0,0 0 0,0-1 0,-1 1 0,1 0 0,0 0 0,0-1 0,0 1 0,0-1 0,0 0 0,0 1 0,0-1 0,-1 0 0,1 0 0,0 0 0,3-1 0,-2 0 40,0-1-1,1 1 1,-1-1-1,0 0 0,0 0 1,0 0-1,0 0 0,0-1 1,0 1-1,-1-1 1,1 0-1,3-5 0,4-7 140,0-1 0,-2 0 0,0 0-1,9-26 1,-7 11-197,-2-1 0,4-38 0,-14 104 0,3 58 0,1-30 0,-2-61 0,-1-1 0,1 1 0,0 0 0,0-1 0,0 1 0,0-1 0,0 1 0,0 0 0,0-1 0,0 1 0,0-1 0,0 1 0,0-1 0,0 1 0,1 0 0,-1-1 0,0 1 0,0-1 0,1 1 0,-1-1 0,0 1 0,1-1 0,-1 1 0,0-1 0,1 1 0,-1-1 0,1 0 0,-1 1 0,0-1 0,1 0 0,-1 1 0,1-1 0,-1 0 0,1 1 0,-1-1 0,1 0 0,0 0 0,-1 0 0,1 0 0,-1 0 0,1 1 0,-1-1 0,1 0 0,0 0 0,-1 0 0,1 0 0,-1-1 0,1 1 0,0 0 0,-1 0 0,1 0 0,-1 0 0,1 0 0,-1-1 0,1 1 0,0-1 0,28-22 0,-4-13 0,-1-1 0,27-59 0,-16 28 0,-35 68 0,0-1 0,0 1 0,0 0 0,0-1 0,0 1 0,0 0 0,1-1 0,-1 1 0,0-1 0,0 1 0,0 0 0,0 0 0,0-1 0,1 1 0,-1 0 0,0-1 0,0 1 0,1 0 0,-1 0 0,0-1 0,0 1 0,1 0 0,-1 0 0,0-1 0,1 1 0,-1 0 0,0 0 0,1 0 0,-1 0 0,0 0 0,1 0 0,-1 0 0,0-1 0,1 1 0,-1 0 0,0 0 0,1 0 0,-1 0 0,1 0 0,-1 1 0,0-1 0,1 0 0,5 19 0,-5 37 0,-1-50 0,-1 25 0,0-19 0,1 1 0,0 0 0,3 18 0,-3-31 0,1 0 0,-1 0 0,1 0 0,-1 1 0,1-1 0,-1 0 0,1 0 0,-1 0 0,1 0 0,-1-1 0,1 1 0,-1 0 0,1 0 0,-1 0 0,0 0 0,1 0 0,-1-1 0,1 1 0,-1 0 0,1 0 0,-1-1 0,0 1 0,1 0 0,-1-1 0,0 1 0,1 0 0,-1-1 0,0 1 0,1 0 0,-1-1 0,0 0 0,13-16 0,-1-1 0,0 0 0,16-38 0,-20 40 0,-1-1 0,2 2 0,0-1 0,1 1 0,1 1 0,22-26 0,-32 40 0,-1-1 0,0 1 0,0 0 0,1-1 0,-1 1 0,0 0 0,0-1 0,1 1 0,-1 0 0,1 0 0,-1-1 0,0 1 0,1 0 0,-1 0 0,0 0 0,1-1 0,-1 1 0,1 0 0,-1 0 0,0 0 0,1 0 0,-1 0 0,1 0 0,-1 0 0,1 0 0,-1 0 0,1 0 0,-1 0 0,0 0 0,1 0 0,-1 0 0,1 0 0,-1 0 0,1 1 0,-1-1 0,0 0 0,1 0 0,-1 0 0,0 1 0,1-1 0,-1 0 0,0 0 0,1 1 0,-1-1 0,0 0 0,1 1 0,-1-1 0,0 1 0,0-1 0,0 0 0,1 1 0,-1-1 0,0 1 0,0-1 0,0 0 0,0 1 0,0-1 0,0 1 0,0-1 0,1 1 0,-1-1 0,-1 0 0,1 1 0,0 0 0,1 37 0,-2-28 0,0 98 0,26-138 0,27-57 0,-29 47 0,1 1 0,36-42 0,-60 80 0,0 1 0,1-1 0,-1 1 0,0-1 0,0 1 0,1-1 0,-1 1 0,0-1 0,1 1 0,-1 0 0,0-1 0,1 1 0,-1 0 0,1-1 0,-1 1 0,0 0 0,1-1 0,-1 1 0,1 0 0,-1 0 0,1-1 0,-1 1 0,1 0 0,-1 0 0,1 0 0,-1 0 0,1 0 0,-1 0 0,1 0 0,0 0 0,-1 0 0,1 0 0,-1 0 0,1 0 0,-1 0 0,1 0 0,-1 0 0,1 1 0,0-1 0,3 24 0,-10 36 0,-35 67-176,51-151-9801,0 2 3282,2-10-7110</inkml:trace>
</inkml:ink>
</file>

<file path=ppt/ink/ink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9.109"/>
    </inkml:context>
    <inkml:brush xml:id="br0">
      <inkml:brushProperty name="width" value="0.025" units="cm"/>
      <inkml:brushProperty name="height" value="0.025" units="cm"/>
    </inkml:brush>
  </inkml:definitions>
  <inkml:trace contextRef="#ctx0" brushRef="#br0">31 105 11627,'0'0'20686,"8"-1"-20376,-6 2-307,0-1 1,1 0-1,-1 0 1,0 0-1,0-1 1,0 1-1,0 0 1,0-1 0,0 0-1,0 1 1,0-1-1,0 0 1,0 0-1,0 0 1,0 0-1,0 0 1,-1-1-1,1 1 1,0 0-1,-1-1 1,1 1-1,-1-1 1,0 0-1,1 1 1,-1-1-1,0 0 1,0 0-1,0 0 1,0 0-1,0 0 1,-1 0-1,1 0 1,-1 0-1,1 0 1,-1 0-1,0 0 1,0 0-1,0-1 1,0 1-1,0-3 1,0 5-4,0 0 0,0 0 0,0-1 0,0 1 0,0 0 0,0 0 0,0 0 0,0-1 0,0 1 0,0 0 0,0 0 0,0 0 0,0-1 0,0 1 0,0 0 0,0 0 0,0 0 0,0-1 0,0 1 0,0 0 0,0 0 0,0 0 0,0-1 0,0 1 0,-1 0 0,1 0 0,0 0 0,0 0 0,0-1 0,0 1 0,0 0 0,-1 0 0,1 0 0,0 0 0,0 0 0,0 0 0,0 0 0,-1 0 0,1-1 0,0 1 0,0 0 0,0 0 0,-1 0 0,1 0 0,0 0 0,0 0 0,-1 0 0,-9 8 0,-8 16 0,8-8 0,2 1 0,-1 0 0,2 0 0,1 1 0,0 0 0,1 0 0,-4 31 0,9-49 0,0 1 0,0-1 0,1 0 0,-1 1 0,1-1 0,-1 0 0,0 1 0,1-1 0,-1 0 0,1 0 0,-1 1 0,1-1 0,-1 0 0,0 0 0,1 0 0,-1 1 0,1-1 0,-1 0 0,1 0 0,-1 0 0,1 0 0,-1 0 0,1 0 0,-1 0 0,1 0 0,-1 0 0,1 0 0,-1 0 0,1-1 0,-1 1 0,1 0 0,-1 0 0,1 0 0,-1-1 0,1 1 0,-1 0 0,0-1 0,1 1 0,0-1 0,21-9 0,9-12 0,-1-2 0,-1 0 0,30-33 0,3-2 0,-62 58 0,0 1 0,1-1 0,-1 1 0,0 0 0,0-1 0,1 1 0,-1 0 0,0 0 0,0-1 0,1 1 0,-1 0 0,0-1 0,1 1 0,-1 0 0,0 0 0,1 0 0,-1-1 0,0 1 0,1 0 0,-1 0 0,1 0 0,-1 0 0,0 0 0,1 0 0,-1 0 0,1 0 0,-1 0 0,0 0 0,1 0 0,-1 0 0,1 0 0,-1 0 0,0 0 0,1 0 0,-1 0 0,1 0 0,-1 1 0,0-1 0,1 0 0,-1 0 0,1 1 0,0 19 0,-11 24 0,5-29 0,2-10 0,0 1 0,1-1 0,0 1 0,0 0 0,1 0 0,0 0 0,0 0 0,0 0 0,1 0 0,-1 0 0,2 0 0,0 6 0,-1-12 0,1 1 0,-1-1 0,1 0 0,0 0 0,-1 0 0,1 1 0,-1-1 0,1 0 0,0 0 0,-1 0 0,1 0 0,0 0 0,-1 0 0,1 0 0,0-1 0,-1 1 0,1 0 0,-1 0 0,1 0 0,0-1 0,-1 1 0,1 0 0,-1-1 0,1 1 0,-1 0 0,1-1 0,-1 1 0,1-1 0,-1 1 0,1-1 0,17-13 0,132-165 0,-150 178 0,0 1 0,0-1 0,0 1 0,1 0 0,-1-1 0,0 1 0,0 0 0,0-1 0,1 1 0,-1 0 0,0-1 0,0 1 0,1 0 0,-1-1 0,0 1 0,1 0 0,-1 0 0,0 0 0,1-1 0,-1 1 0,1 0 0,-1 0 0,0 0 0,1 0 0,-1 0 0,1-1 0,-1 1 0,0 0 0,1 0 0,-1 0 0,1 0 0,-1 0 0,1 0 0,-1 1 0,0-1 0,1 0 0,-1 0 0,1 0 0,-1 0 0,0 0 0,1 1 0,-1-1 0,0 0 0,1 0 0,-1 0 0,0 1 0,1-1 0,-1 0 0,0 1 0,1-1 0,-1 0 0,0 1 0,0-1 0,0 0 0,1 1 0,3 35 0,-13 47 0,5-32-881</inkml:trace>
</inkml:ink>
</file>

<file path=ppt/ink/ink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0.904"/>
    </inkml:context>
    <inkml:brush xml:id="br0">
      <inkml:brushProperty name="width" value="0.025" units="cm"/>
      <inkml:brushProperty name="height" value="0.025" units="cm"/>
    </inkml:brush>
  </inkml:definitions>
  <inkml:trace contextRef="#ctx0" brushRef="#br0">182 570 22806,'1'-9'2311,"-1"-6"-1889,-1-1 0,0 1 1,-1 0-1,-1 0 0,-4-15 0,5 26-365,1 0 0,0 0-1,-1 0 1,0 0 0,0 0 0,0 1 0,0-1-1,-1 1 1,0 0 0,1 0 0,-7-6-1,7 8-55,0 0-1,0 0 1,-1 0-1,1 0 1,0 0-1,0 0 0,-1 0 1,1 1-1,-1-1 1,1 1-1,0 0 1,-1 0-1,1 0 1,-1 0-1,1 0 0,-1 0 1,1 1-1,0-1 1,-1 1-1,1 0 1,0-1-1,-4 3 0,1 0 13,0 1-1,0-1 1,0 1-1,1 0 0,0 0 1,0 1-1,0-1 0,0 1 1,0 0-1,1 0 1,0 0-1,0 0 0,1 1 1,-1-1-1,1 1 0,-1 6 1,-1 0 20,0 0 0,1 1 1,1-1-1,0 0 0,1 1 0,0 20 1,1-32-37,0-1 1,0 0 0,0 1 0,0-1 0,0 0-1,0 1 1,0-1 0,0 1 0,0-1 0,0 0-1,0 1 1,0-1 0,0 0 0,1 1 0,-1-1-1,0 0 1,0 1 0,0-1 0,1 0-1,-1 0 1,0 1 0,0-1 0,1 0 0,-1 0-1,0 1 1,0-1 0,1 0 0,-1 0 0,0 0-1,1 1 1,-1-1 0,0 0 0,1 0 0,-1 0-1,1 0 1,-1 0 0,0 0 0,1 0 0,-1 0-1,0 0 1,1 0 0,-1 0 0,1 0 0,15-9-72,-5-3 83,-1 0 1,0-1 0,-1-1-1,-1 0 1,0 0-1,0-1 1,9-28 0,-6 18-2,45-121-111,-49 124 72,-1 0-1,-1-1 0,-1 1 0,2-44 1,-3 99-349,1-1 0,1 0 0,19 59 1,-13-49 328,-9-34 57,2 8 6,1 1 1,13 29-1,-17-43-12,1 0 1,-1 0-1,1 0 1,0 0-1,0 0 1,0 0-1,0-1 1,1 1-1,-1-1 1,1 1-1,-1-1 1,1 0-1,0 0 1,0 0-1,0 0 1,0-1-1,0 1 1,1-1-1,-1 0 1,5 1-1,-5-2 44,1 0-1,-1 0 0,0-1 0,0 0 0,0 1 1,0-1-1,0 0 0,0-1 0,0 1 0,0 0 1,-1-1-1,1 0 0,0 1 0,-1-1 0,1 0 1,-1 0-1,0-1 0,0 1 0,0 0 0,0-1 1,0 1-1,0-1 0,-1 0 0,3-5 0,5-8 224,-1-1-1,11-33 1,-12 31-210,-2-1 0,0 1 0,-1-1 1,-1 0-1,-1-1 0,-1 1 0,-1 0 1,0-1-1,-1 1 0,-5-22 1,5 40-60,0 0 1,1 0-1,-1 0 1,0-1-1,0 1 1,0 0-1,-1 1 1,1-1-1,0 0 1,-1 0-1,1 1 1,-1-1-1,-2-1 1,4 2-6,-1 1 0,1 0-1,-1 0 1,0 0 0,1-1 0,-1 1 0,1 0 0,-1 0 0,0 0 0,1 0-1,-1 0 1,0 0 0,1 0 0,-1 0 0,1 0 0,-1 1 0,0-1-1,1 0 1,-1 0 0,1 0 0,-1 1 0,1-1 0,-1 0 0,1 1 0,-1-1-1,1 0 1,-1 1 0,1-1 0,-1 1 0,1-1 0,0 1 0,-1-1 0,1 1-1,0-1 1,-1 1 0,1-1 0,0 1 0,-1-1 0,1 1 0,0 0-1,0-1 1,0 1 0,0-1 0,0 1 0,0 0 0,0-1 0,0 1 0,0-1-1,0 1 1,0 1 0,-5 33 95,1 1 0,1 0 0,5 59 0,-2-93-72,-1 1-1,1-1 1,1 1-1,-1-1 0,0 0 1,0 1-1,1-1 0,0 1 1,-1-1-1,1 0 0,0 1 1,0-1-1,0 0 0,0 0 1,1 0-1,-1 0 1,0 0-1,1 0 0,0 0 1,-1 0-1,1-1 0,0 1 1,0 0-1,0-1 0,0 0 1,0 1-1,0-1 0,0 0 1,1 0-1,-1 0 0,0-1 1,1 1-1,-1 0 1,1-1-1,-1 1 0,0-1 1,1 0-1,-1 0 0,1 0 1,-1 0-1,1-1 0,-1 1 1,1-1-1,2 0 0,14-4 56,0 0 0,-1-2 0,0 0 0,27-14 0,-29 13-27,11-6 66,-13 6-34,0 1 1,0 1-1,1 0 0,-1 1 0,1 0 0,0 1 0,1 1 0,22-3 0,-44 5 64,0-1-1,1 0 1,0 0 0,-1-1-1,1 1 1,0-1-1,0 0 1,1-1 0,-9-6-1,1 1-51,5 4-88,-68-55 0,71 57 0,0-1 0,0 0 0,0 0 0,1 0 0,0 0 0,0-1 0,0 1 0,0-1 0,1 0 0,-1 0 0,1 0 0,1 0 0,-1 0 0,-1-10 0,3 14-12,0 0 1,0-1-1,1 1 1,-1 0-1,1-1 1,-1 1-1,1 0 1,-1 0-1,1-1 0,0 1 1,-1 0-1,1 0 1,0 0-1,0 0 1,0 0-1,0 0 0,0 0 1,0 0-1,0 0 1,0 1-1,1-1 1,-1 0-1,0 1 1,2-2-1,38-12-1536,-25 9 123,23-9-5808,1-4-6359</inkml:trace>
</inkml:ink>
</file>

<file path=ppt/ink/ink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1.622"/>
    </inkml:context>
    <inkml:brush xml:id="br0">
      <inkml:brushProperty name="width" value="0.025" units="cm"/>
      <inkml:brushProperty name="height" value="0.025" units="cm"/>
    </inkml:brush>
  </inkml:definitions>
  <inkml:trace contextRef="#ctx0" brushRef="#br0">198 167 8584,'0'0'13698,"-12"0"-11979,4 1-1597,0-1-1,0 1 1,0 0-1,0 1 1,0 0-1,0 0 1,0 0-1,1 1 0,-1 1 1,1-1-1,0 1 1,0 0-1,0 1 1,0 0-1,1 0 1,0 0-1,0 0 0,0 1 1,-4 7-1,4-5-112,1 1-1,0 0 1,1 0-1,0 0 1,-4 18-1,6-23 15,1-1 0,0 1 0,0 0 0,1 0 0,-1 0 0,1 0 0,0 0 0,0 0 0,0 0 0,1 0 0,-1-1 0,1 1 0,0 0 0,0 0 0,0 0 0,1-1 0,2 6 0,-3-8-4,0 0 0,0 0-1,0 0 1,0 0 0,0 0 0,0 0 0,0 0 0,0 0 0,0-1 0,1 1 0,-1 0 0,0-1 0,1 1 0,-1-1-1,0 0 1,1 1 0,-1-1 0,0 0 0,1 0 0,-1 0 0,1 0 0,-1 0 0,0 0 0,1 0 0,-1 0-1,1 0 1,-1-1 0,0 1 0,1-1 0,-1 1 0,0-1 0,1 1 0,-1-1 0,0 0 0,0 0 0,2-1-1,2-1 146,-1-1-1,1 0 1,0 0-1,-1 0 1,0 0-1,0-1 1,4-7-1,2-5 208,-1 0 1,0-1-1,-2 0 1,0-1-1,7-29 1,-11 35-209,0 0 1,-1 0 0,-1 0-1,0 0 1,-1 0 0,0 0-1,-1 0 1,-1-1-1,-4-17 1,5 28-164,0-1 0,-1 0 0,1 1 0,-1-1 0,0 1 0,0 0 0,-1-1 0,1 1 0,-1 0 0,1 0 0,-1 1 0,0-1 0,0 1 0,0-1 0,-1 1 0,1 0 0,0 0 0,-1 0 0,1 0 0,-1 1 0,0 0 0,0 0 0,1 0 0,-1 0 0,-7-1 0,10 2-54,0 0 0,1 1 0,-1-1 0,0 0 0,0 0 1,0 0-1,0 1 0,1-1 0,-1 1 0,0-1 0,0 0 0,1 1 0,-1-1 0,0 1 0,1-1 0,-1 1 0,0 0 1,1-1-1,-1 1 0,1 0 0,-1-1 0,1 1 0,-1 0 0,1 0 0,0-1 0,-1 2 0,-5 31-3461,12 32-4588,4-39 1190</inkml:trace>
</inkml:ink>
</file>

<file path=ppt/ink/ink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198"/>
    </inkml:context>
    <inkml:brush xml:id="br0">
      <inkml:brushProperty name="width" value="0.025" units="cm"/>
      <inkml:brushProperty name="height" value="0.025" units="cm"/>
    </inkml:brush>
  </inkml:definitions>
  <inkml:trace contextRef="#ctx0" brushRef="#br0">0 60 17969,'0'0'5872,"1"9"-4623,6 41-401,2 0 0,26 84 0,-8-36-781,-20-68-41,-6-19-13,1-1-1,1 0 1,0 0-1,0-1 1,9 17-1,-12-25 11,0-1 0,0 0-1,1 1 1,-1-1 0,0 0-1,1 1 1,-1-1 0,1 0 0,-1 1-1,0-1 1,1 0 0,-1 1-1,1-1 1,-1 0 0,1 0-1,-1 0 1,0 0 0,1 1 0,-1-1-1,1 0 1,-1 0 0,1 0-1,-1 0 1,1 0 0,-1 0-1,1 0 1,-1 0 0,1 0-1,-1 0 1,1-1 0,-1 1 0,1 0-1,-1 0 1,1 0 0,-1-1-1,0 1 1,1 0 0,-1 0-1,1-1 1,-1 1 0,0 0 0,1-1-1,-1 1 1,0 0 0,1-1-1,-1 1 1,0-1 0,0 1-1,1-1 1,-1 1 0,0 0 0,0-1-1,0 1 1,0-1 0,1 1-1,-1-1 1,0 1 0,0-2-1,12-28 1485,47-203 136,-14 46-1167,-44 182-496,0 2-89,-1 1 0,0-1 1,1 1-1,-1-1 0,1 1 1,0 0-1,0-1 0,0 1 1,0 0-1,0 0 0,1 0 0,-1-1 1,0 1-1,1 0 0,0 1 1,-1-1-1,1 0 0,0 0 1,3-1-1,-4 3-151,-1 1 1,1-1 0,-1 0-1,1 1 1,-1 0-1,1-1 1,-1 1 0,1-1-1,-1 1 1,0-1-1,1 1 1,-1 0-1,0-1 1,0 1 0,0 0-1,1-1 1,-1 1-1,0 0 1,0 0-1,0-1 1,0 1 0,0 0-1,0-1 1,0 1-1,0 1 1,-1 27-4714,1-23 2475,-1 29-8510</inkml:trace>
</inkml:ink>
</file>

<file path=ppt/ink/ink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575"/>
    </inkml:context>
    <inkml:brush xml:id="br0">
      <inkml:brushProperty name="width" value="0.025" units="cm"/>
      <inkml:brushProperty name="height" value="0.025" units="cm"/>
    </inkml:brush>
  </inkml:definitions>
  <inkml:trace contextRef="#ctx0" brushRef="#br0">1 48 13485,'0'0'12299,"70"21"-10921,-38-21-1026,1-2-224,2-7-224,-4-4-1954,-8-7-2274,-6-4-3491</inkml:trace>
</inkml:ink>
</file>

<file path=ppt/ink/ink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978"/>
    </inkml:context>
    <inkml:brush xml:id="br0">
      <inkml:brushProperty name="width" value="0.025" units="cm"/>
      <inkml:brushProperty name="height" value="0.025" units="cm"/>
    </inkml:brush>
  </inkml:definitions>
  <inkml:trace contextRef="#ctx0" brushRef="#br0">65 160 16848,'-4'10'2087,"-7"13"-1307,1 1-1,1 0 0,1 1 1,1 0-1,1 0 1,-3 40-1,10-65-751,0 0-1,0-1 1,0 1-1,0-1 1,0 1-1,0-1 1,0 0-1,0 1 1,0-1-1,0 0 1,0 0-1,0 1 0,0-1 1,-1 0-1,1 0 1,0 0-1,-1 0 1,1 0-1,0-1 1,28-53 1311,17-26-883,-43 76-466,1-1 0,0 1-1,0 1 1,1-1 0,-1 0-1,1 1 1,0 0-1,0 0 1,0 1 0,1-1-1,7-2 1,-12 5 3,0 0 0,0 1-1,1-1 1,-1 1 0,0-1 0,0 1 0,1 0 0,-1 0 0,0 0 0,1-1-1,-1 1 1,1 0 0,-1 0 0,0 1 0,1-1 0,-1 0 0,0 0-1,0 1 1,1-1 0,-1 1 0,0-1 0,0 1 0,1-1 0,-1 1 0,0 0-1,0 0 1,0 0 0,0-1 0,0 1 0,0 0 0,0 0 0,0 0-1,0 0 1,-1 1 0,1-1 0,0 0 0,-1 0 0,1 0 0,-1 1 0,1-1-1,-1 0 1,1 2 0,1 8 45,1-1 0,-2 1 0,0 0 1,0 17-1,1 2 201,-2-30-232,0 0 1,1 0-1,-1-1 0,0 1 1,0 0-1,0 0 1,1 0-1,-1-1 1,0 1-1,0 0 0,1 0 1,-1 0-1,0-1 1,0 1-1,1 0 1,-1 0-1,0 0 1,0 0-1,1 0 0,-1 0 1,0 0-1,1 0 1,-1 0-1,0 0 1,1 0-1,-1 0 1,0 0-1,0 0 0,1 0 1,-1 0-1,0 0 1,1 0-1,-1 0 1,0 0-1,1 0 1,-1 1-1,0-1 0,0 0 1,1 0-1,-1 0 1,0 1-1,0-1 1,0 0-1,1 0 0,-1 0 1,0 1-1,0-1 1,0 0-1,0 0 1,1 1-1,-1-1 1,0 0-1,0 1 0,0-1 1,0 0-1,0 0 1,0 1-1,0-1 1,0 0-1,0 1 1,0-1-1,0 0 0,0 1 1,12-24 370,43-159-325,-55 182-62,0 0-1,0 0 0,0-1 1,0 1-1,0 0 1,0 0-1,0 0 1,0-1-1,0 1 1,0 0-1,0 0 1,0 0-1,0 0 0,0-1 1,0 1-1,0 0 1,0 0-1,0 0 1,1 0-1,-1-1 1,0 1-1,0 0 0,0 0 1,0 0-1,0 0 1,0 0-1,0-1 1,1 1-1,-1 0 1,0 0-1,0 0 0,0 0 1,0 0-1,0 0 1,1 0-1,-1-1 1,0 1-1,0 0 1,0 0-1,0 0 0,1 0 1,-1 0-1,0 0 1,0 0-1,0 0 1,1 0-1,-1 0 1,0 0-1,0 0 0,0 0 1,0 0-1,1 0 1,-1 0-1,0 1 1,0-1-1,0 0 1,0 0-1,1 0 0,-1 0 1,0 0-1,0 0 1,0 0-1,0 0 1,1 1-1,5 17-178,2 30 332,-8-48-141,2 24 51,-3-18-2,2 1-1,-1-1 1,1 0-1,0 1 1,0-1-1,1 0 1,0 0 0,3 8-1,-5-14-17,1 0 1,-1 1-1,1-1 0,-1 0 1,1 0-1,-1 0 0,1 1 1,-1-1-1,1 0 0,-1 0 1,1 0-1,-1 0 0,1 0 1,0 0-1,-1 0 0,1 0 1,-1 0-1,1 0 0,-1 0 1,1 0-1,-1 0 0,1 0 1,0-1-1,-1 1 0,1 0 1,-1 0-1,1-1 0,-1 1 1,0 0-1,1-1 0,-1 1 1,1 0-1,-1-1 0,0 1 1,1-1-1,-1 1 0,0-1 1,1 1-1,-1-1 0,0 1 1,1-1-1,-1 1 1,0-1-1,0 1 0,0-1 1,0 1-1,1-2 0,13-26 912,-13 27-887,79-207 133,-76 308-277,-5-66 266,0-24 67,0 1 0,1-1 0,0 1-1,4 21 1,-3-31-236,-1 0 0,1 0 1,0 0-1,-1 0 0,1 0 0,0 0 1,0 0-1,0-1 0,0 1 0,0 0 1,0 0-1,0-1 0,0 1 0,0-1 1,0 1-1,0-1 0,0 1 0,0-1 0,0 0 1,0 1-1,1-1 0,-1 0 0,1 0 1,0 0-98,-1 0 1,0 0 0,1 1 0,-1-1 0,0 0-1,0 1 1,1-1 0,-1 1 0,0-1-1,0 1 1,0-1 0,0 1 0,0 0-1,0-1 1,0 1 0,0 0 0,0 0 0,0 0-1,0 0 1,0 0 0,0 0 0,-1 0-1,1 0 1,0 0 0,-1 1 0,2 1-1,-2 11-7051,0-12 2571</inkml:trace>
</inkml:ink>
</file>

<file path=ppt/ink/ink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3.807"/>
    </inkml:context>
    <inkml:brush xml:id="br0">
      <inkml:brushProperty name="width" value="0.025" units="cm"/>
      <inkml:brushProperty name="height" value="0.025" units="cm"/>
    </inkml:brush>
  </inkml:definitions>
  <inkml:trace contextRef="#ctx0" brushRef="#br0">135 207 8264,'0'0'8573,"-9"0"-5797,6 0-2575,-1 0 0,1 0 0,0 0 1,-1 1-1,1-1 0,0 1 0,-1 0 0,1 0 0,0 0 0,0 1 0,0-1 0,0 1 0,0-1 0,0 1 0,0 0 1,0 0-1,1 0 0,-1 1 0,1-1 0,0 1 0,-1-1 0,1 1 0,-2 3 0,3-4-144,-7 10 201,1-1 0,0 2 0,0-1-1,2 1 1,-1 0 0,2 0 0,-4 15-1,29-44 90,-17 12-265,12-13 121,0 1 0,36-26 0,-48 38-242,1 1-1,-1 0 1,1 1-1,0-1 1,0 1 0,0 0-1,0 0 1,0 1-1,1-1 1,-1 1-1,0 0 1,1 0-1,-1 1 1,1 0 0,-1 0-1,1 0 1,-1 1-1,8 1 1,-4 1 24,3-2 131,-2-18-30,-3-2-1,-4 11-77,0 1-1,0-1 1,0 1 0,1 0-1,0 0 1,8-10-1,-12 17-7,1-1-1,-1 1 0,0 0 0,0 0 1,1 0-1,-1 0 0,0 0 0,0 0 0,1-1 1,-1 1-1,0 0 0,1 0 0,-1 0 1,0 0-1,1 0 0,-1 0 0,0 0 1,0 0-1,1 0 0,-1 0 0,0 0 0,1 1 1,-1-1-1,0 0 0,0 0 0,1 0 1,-1 0-1,0 0 0,1 0 0,-1 1 1,0-1-1,0 0 0,0 0 0,1 1 1,-1-1-1,0 0 0,0 0 0,0 0 0,1 1 1,-1-1-1,0 0 0,0 1 0,11 19-42,1-1 13,-10-19 60,-1 0 1,0 0 0,1 0-1,-1 0 1,0 0 0,1 0 0,-1-1-1,1 1 1,-1 0 0,0-1-1,1 1 1,-1-1 0,0 1-1,0-1 1,1 0 0,-1 1 0,0-1-1,0 0 1,0 0 0,0 0-1,0 0 1,0 0 0,0 0 0,0 0-1,-1 0 1,1 0 0,0-1-1,0 0 1,22-41 1154,-20 37-1109,15-31 105,15-49 1,-35 100 83,1 0 0,0 1 0,2 27 1,-1-12 61,0-21-237,1 0 0,-1 0 1,1 0-1,1 0 0,4 16 0,-5-23-90,-1-1 1,1 1-1,-1-1 0,1 1 0,0-1 0,-1 1 1,1-1-1,0 1 0,0-1 0,0 0 1,0 0-1,1 1 0,-1-1 0,0 0 0,0 0 1,1 0-1,-1 0 0,0 0 0,1-1 0,-1 1 1,1 0-1,-1 0 0,1-1 0,0 0 0,-1 1 1,1-1-1,-1 0 0,1 1 0,0-1 1,-1 0-1,1 0 0,0 0 0,-1-1 0,1 1 1,0 0-1,-1-1 0,1 1 0,-1-1 0,1 1 1,1-2-1,-1 1-156,0 0 1,0 0-1,0 0 1,-1-1 0,1 1-1,0-1 1,-1 1-1,1-1 1,-1 0-1,0 1 1,1-1 0,-1 0-1,0 0 1,0 0-1,0 0 1,0 0-1,0-3 1,5-24-6336,-6 4-1004</inkml:trace>
</inkml:ink>
</file>

<file path=ppt/ink/ink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5.639"/>
    </inkml:context>
    <inkml:brush xml:id="br0">
      <inkml:brushProperty name="width" value="0.025" units="cm"/>
      <inkml:brushProperty name="height" value="0.025" units="cm"/>
    </inkml:brush>
  </inkml:definitions>
  <inkml:trace contextRef="#ctx0" brushRef="#br0">21 231 11179,'-3'-4'964,"0"-1"1,1 1-1,0 0 1,0-1-1,0 1 1,0-1 0,1 0-1,0 0 1,-1-7-1,2 8-736,0 0 0,0 1 0,1-1 0,0 0 0,0 1 0,0-1 0,0 1 0,0-1 0,1 1 0,0-1 0,-1 1 0,1 0 0,0 0 0,1 0 0,-1 0 0,1 0 0,-1 1 0,1-1 0,5-4 0,1 0 181,1 0 0,-1 0 1,1 1-1,18-8 0,-25 12-367,1 0 0,-1 0 0,1 1 0,0 0 0,0 0 0,-1 0 0,1 0 0,0 1 0,0-1 0,0 1 0,0 0 1,0 0-1,0 1 0,-1-1 0,1 1 0,0-1 0,7 4 0,-9-3-46,0 1 0,0 0 1,0 0-1,-1 0 0,1 0 1,0 0-1,-1 1 0,0-1 1,1 0-1,-1 1 0,0-1 1,0 1-1,-1-1 0,1 1 1,0-1-1,-1 1 0,1 0 1,-1-1-1,0 5 0,-1 61 21,0-53 24,-18 136-100,19-150 56,0-1 0,0 1-1,0 0 1,0-1 0,0 1 0,0 0 0,0-1 0,0 1-1,0 0 1,0 0 0,0-1 0,0 1 0,1 0 0,-1-1-1,0 1 1,0-1 0,1 1 0,-1 0 0,0-1 0,1 1-1,-1-1 1,1 1 0,-1-1 0,1 1 0,-1-1 0,1 1 0,-1-1-1,1 1 1,-1-1 0,1 0 0,0 1 0,-1-1 0,1 0-1,-1 1 1,2-1 0,0 0 4,0 0 0,1 0 0,-1-1 0,0 1 0,1 0 0,-1-1 0,0 0 0,0 1 0,0-1 0,5-2 0,47-33 155,-21 8-95,-2-1-1,-1-1 1,-1-2-1,-2 0 1,38-60-1,-75 160-407,9-66 345,-3 13 68,1 0 1,0 0-1,1 0 0,0 0 1,1 0-1,1 0 0,2 22 1,-1-36-47,0 0 1,-1 1-1,1-1 1,0 1-1,0-1 0,0 0 1,-1 0-1,1 1 1,1-1-1,-1 0 1,0 0-1,0 0 0,0 0 1,1 0-1,-1 0 1,0-1-1,1 1 1,-1 0-1,0-1 0,1 1 1,-1-1-1,1 1 1,-1-1-1,1 0 0,0 0 1,-1 1-1,1-1 1,-1 0-1,1 0 1,-1-1-1,1 1 0,-1 0 1,1 0-1,-1-1 1,2 0-1,5 0 94,-1-1 0,0 0 0,0-1-1,0 0 1,0 0 0,7-4 0,-3 0-20,1 0 0,-1-1 0,0 0 0,-1-1 0,0-1 0,0 1 0,-1-1 0,0-1 0,-1 0 0,0 0 0,-1-1 0,0 1 0,-1-2 0,0 1 0,-1-1 0,0 0 0,-1 0 0,0 0 0,-2 0 0,1-1 0,-1 1 0,-1-17 0,-1 29-93,0 0 0,0 1 0,1-1 0,-1 0 0,-1 0 1,1 1-1,0-1 0,0 0 0,0 1 0,0-1 0,0 0 0,-1 1 0,1-1 0,0 0 0,0 1 1,-1-1-1,1 0 0,-1 1 0,1-1 0,-1 1 0,1-1 0,-1 1 0,1-1 0,-1 1 0,1-1 0,-1 1 1,1 0-1,-1-1 0,0 1 0,1 0 0,-1-1 0,0 1 0,1 0 0,-1 0 0,-1-1 0,1 1-6,0 1 0,0-1-1,-1 0 1,1 1-1,0-1 1,0 0-1,0 1 1,0-1 0,0 1-1,0 0 1,0-1-1,0 1 1,0 0-1,0-1 1,0 1 0,0 0-1,0 0 1,0 0-1,1 0 1,-1 0-1,0 1 1,-4 8 31,0 0 0,1 0 0,1 0 0,-1 0-1,-1 14 1,4-20-18,0 0-1,1 1 0,0-1 1,0 0-1,0 0 0,0 0 1,2 8-1,-2-11-4,0 0 0,1 0 0,-1 0 0,1 1-1,-1-1 1,1 0 0,-1 0 0,1 0 0,0 0 0,0 0-1,-1 0 1,1 0 0,0 0 0,0-1 0,0 1 0,0 0 0,0 0-1,0-1 1,0 1 0,0-1 0,0 1 0,0-1 0,1 1-1,-1-1 1,1 1 0,6 0 19,1 0-1,-1 0 1,0-1-1,0 0 1,1 0-1,-1-1 1,0 0-1,0 0 1,0-1-1,1 0 1,8-4-1,4-3-188,0-2 0,31-20 0,0 0-2238,-50 36-1793,-4 24 2743,-10 11-31,9-30 432,0 0 1,1 0 0,-1 0-1,0 21 1,10-32-6640,6-10-859</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136"/>
    </inkml:context>
    <inkml:brush xml:id="br0">
      <inkml:brushProperty name="width" value="0.025" units="cm"/>
      <inkml:brushProperty name="height" value="0.025" units="cm"/>
    </inkml:brush>
  </inkml:definitions>
  <inkml:trace contextRef="#ctx0" brushRef="#br0">1 1 22229,'0'0'8936,"32"52"-21876,-15-40 1473</inkml:trace>
</inkml:ink>
</file>

<file path=ppt/ink/ink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511"/>
    </inkml:context>
    <inkml:brush xml:id="br0">
      <inkml:brushProperty name="width" value="0.025" units="cm"/>
      <inkml:brushProperty name="height" value="0.025" units="cm"/>
    </inkml:brush>
  </inkml:definitions>
  <inkml:trace contextRef="#ctx0" brushRef="#br0">75 0 18706,'0'0'1820,"-7"9"358,4-7-2091,-35 48 2480,34-45-2276,1 0-1,0 0 1,0 0-1,1 1 1,-1-1 0,1 1-1,0-1 1,1 1 0,0 0-1,-2 8 1,4-14-294,-1 0 1,0 0-1,0 1 0,0-1 0,0 0 1,1 0-1,-1 0 0,0 1 0,0-1 1,1 0-1,-1 0 0,0 0 0,0 1 1,1-1-1,-1 0 0,0 0 0,0 0 1,1 0-1,-1 0 0,0 0 0,0 0 1,1 0-1,-1 0 0,0 0 0,1 0 1,-1 0-1,0 0 0,1 0 0,-1 0 1,0 0-1,0 0 0,1 0 0,-1 0 1,0 0-1,0 0 0,1 0 0,-1-1 1,0 1-1,0 0 0,1 0 0,-1 0 1,14-6-198,27-23-1604,-35 23 1439,0 1 0,0 1 1,1-1-1,-1 1 0,1 0 1,0 0-1,0 1 0,0 0 1,1 0-1,-1 1 0,1 0 1,0 0-1,0 0 0,-1 1 1,14 0-1,-19 2 393,-1-1 0,0 1 0,1 0 0,-1-1 1,1 1-1,-1 0 0,0 0 0,0 0 0,1 0 0,-1 0 0,0 0 1,0 0-1,0 0 0,0 0 0,0 1 0,-1-1 0,1 0 0,0 1 0,0-1 1,-1 1-1,1-1 0,-1 0 0,1 1 0,-1-1 0,0 1 0,0-1 1,0 1-1,0 0 0,0-1 0,0 1 0,0-1 0,0 1 0,-1 1 1,1 3 362,0 0 1,-1 1-1,0-1 1,0 0-1,0 0 1,-1 0-1,-3 8 1,0-4 535,-1-1 1,-1 0-1,1 0 0,-1-1 1,-11 10-1,15-15-886,0 1 0,-1-1 1,0 0-1,0 0 0,0-1 0,0 1 0,0-1 1,0 0-1,0 0 0,-1 0 0,1-1 0,-1 1 0,0-1 1,-6 1-1,10-2-272,1 0 0,-1 0 0,1 0 0,-1 0 0,1 0 0,0 0 0,-1 0 0,1-1 0,-1 1 0,1 0 0,-1 0 0,1 0 0,0 0 0,-1 0 1,1-1-1,-1 1 0,1 0 0,0 0 0,-1-1 0,1 1 0,0 0 0,-1-1 0,1 1 0,0 0 0,-1-1 0,1 1 0,0 0 0,0-1 0,0 1 0,-1-1 0,1 1 0,0 0 0,0-1 0,0 1 0,0-1 0,0 1 1,0-1-1,-2-14-6875</inkml:trace>
</inkml:ink>
</file>

<file path=ppt/ink/ink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855"/>
    </inkml:context>
    <inkml:brush xml:id="br0">
      <inkml:brushProperty name="width" value="0.025" units="cm"/>
      <inkml:brushProperty name="height" value="0.025" units="cm"/>
    </inkml:brush>
  </inkml:definitions>
  <inkml:trace contextRef="#ctx0" brushRef="#br0">209 343 15759,'0'0'2776,"-10"4"-230,2 0-2175,1 0-1,-1 1 1,1-1-1,-1 2 1,2-1-1,-1 1 1,1 0-1,-1 0 1,2 1-1,-1 0 1,1 0-1,0 0 1,0 1-1,1-1 1,0 1-1,0 0 1,1 1-1,0-1 0,-2 13 1,4-17-305,0 0-1,0 0 1,1 0 0,0 0 0,-1 1 0,2-1-1,-1 0 1,0 0 0,1 0 0,0 0-1,1 5 1,-1-8-59,0 0-1,0 1 1,0-1-1,0 0 1,0 0-1,0 0 1,0 0-1,0 0 1,1 0-1,-1 0 1,0 0-1,1-1 1,-1 1-1,0 0 1,1-1-1,-1 1 1,1-1-1,-1 0 1,1 1-1,-1-1 1,1 0-1,-1 0 1,1 0-1,-1 0 1,1 0-1,-1 0 1,1 0-1,0-1 1,-1 1-1,1 0 1,-1-1-1,2 0 1,4-2 24,-1 1 0,0-1 0,1-1 0,-1 1 0,0-1 0,-1 0 0,1 0 0,-1-1 0,0 1 0,0-1 0,0 0 0,-1-1 1,0 1-1,6-11 0,2-2 0,-2-1 1,0 0 0,10-31-1,-10 19 43,-2 1-1,-2-1 0,0-1 1,-3 1-1,0-1 1,-2 0-1,-6-63 0,5 91-52,-1 0 0,0 0 0,0 0-1,0 1 1,0-1 0,0 0 0,-1 0-1,0 1 1,0-1 0,0 0 0,0 1-1,-1 0 1,-3-5 0,5 7-17,-1 0 0,1 0 0,0 0-1,-1 1 1,0-1 0,1 0 0,-1 1 0,1-1 0,-1 1 0,0-1 0,1 1 0,-1 0 0,0-1-1,1 1 1,-1 0 0,0 0 0,0 1 0,1-1 0,-1 0 0,0 0 0,1 1 0,-1-1 0,0 1-1,1-1 1,-1 1 0,1 0 0,-1 0 0,1 0 0,-1 0 0,1 0 0,0 0 0,-1 0 0,1 0 0,-2 2-1,-18 20 47,1 0 0,1 1 0,1 1-1,-30 55 1,25-41 75,14-25-74,-4 7 116,0 1 1,1 1-1,-11 32 1,22-55-167,1 1-1,0-1 1,-1 1 0,1-1 0,0 1 0,-1 0 0,1-1-1,0 1 1,0-1 0,0 1 0,0 0 0,0-1-1,0 1 1,0 0 0,0-1 0,0 1 0,0 0-1,0-1 1,0 1 0,0-1 0,0 1 0,0 0 0,1-1-1,-1 1 1,0-1 0,0 1 0,1 0 0,-1-1-1,1 1 1,-1-1 0,0 1 0,1-1 0,-1 0 0,1 1-1,-1-1 1,1 1 0,-1-1 0,1 0 0,-1 1-1,1-1 1,-1 0 0,1 1 0,0-1 0,-1 0 0,1 0-1,0 0 1,-1 0 0,1 0 0,-1 0 0,1 0-1,0 0 1,-1 0 0,1 0 0,0 0 0,-1 0 0,1 0-1,0 0 1,-1 0 0,1-1 0,-1 1 0,1 0-1,-1 0 1,1-1 0,0 1 0,0-1 0,43-19 158,18-19-98,67-37-307,-116 70 78,0 0-1,1 1 0,-1 1 1,1 0-1,0 1 0,0 0 1,0 1-1,17-1 0,-29 4 97,0-1 0,-1 1-1,1-1 1,0 1 0,-1 0-1,1-1 1,-1 1-1,1 0 1,0 0 0,-1 0-1,0 0 1,1 0 0,-1 0-1,0 1 1,0-1-1,1 0 1,-1 1 0,0-1-1,0 1 1,0-1 0,-1 1-1,1 0 1,0-1-1,-1 1 1,1 0 0,-1-1-1,1 1 1,-1 0 0,0 0-1,0-1 1,0 4-1,1 3-1730,0 0-1,-1 0 1,0 0-1,0 0 0,-3 16 1,-5-5-5548</inkml:trace>
</inkml:ink>
</file>

<file path=ppt/ink/ink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5.229"/>
    </inkml:context>
    <inkml:brush xml:id="br0">
      <inkml:brushProperty name="width" value="0.025" units="cm"/>
      <inkml:brushProperty name="height" value="0.025" units="cm"/>
    </inkml:brush>
  </inkml:definitions>
  <inkml:trace contextRef="#ctx0" brushRef="#br0">0 157 9833,'0'0'15791,"13"-53"-15695,18 29-96,6-1-1217,8 1-1890,5-6-3491</inkml:trace>
</inkml:ink>
</file>

<file path=ppt/ink/ink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5.931"/>
    </inkml:context>
    <inkml:brush xml:id="br0">
      <inkml:brushProperty name="width" value="0.025" units="cm"/>
      <inkml:brushProperty name="height" value="0.025" units="cm"/>
    </inkml:brush>
  </inkml:definitions>
  <inkml:trace contextRef="#ctx0" brushRef="#br0">1 139 13645,'0'0'5424,"1"14"-3999,1 10-1129,16 121 1210,-14-126-1443,0 1-1,1-1 1,1 0 0,0 0-1,15 28 1,-21-46-89,1 0 1,-1 0-1,1 1 0,0-1 0,-1 0 0,1 0 1,0 0-1,0 0 0,0 1 0,0-2 0,0 1 1,0 0-1,0 0 0,0 0 0,0 0 1,1-1-1,-1 1 0,0 0 0,0-1 0,1 1 1,-1-1-1,0 1 0,1-1 0,-1 0 0,0 0 1,1 0-1,1 1 0,-1-2-13,0 0 0,0 0 0,0 0 1,0 0-1,0 0 0,0-1 0,0 1 0,-1-1 0,1 1 0,0-1 0,-1 1 1,1-1-1,-1 0 0,0 0 0,2-2 0,6-12-281,0 0 1,-2 0-1,8-22 1,-13 32 138,13-37-1826,-1 0 0,-3-2 0,9-66 0,-14 5 1558,-5 106 591,-1-1-1,0 0 0,0 0 1,0 1-1,1-1 1,-1 0-1,0 0 0,0 1 1,0-1-1,0 0 1,0 1-1,0-1 0,-1 0 1,1 0-1,0 1 1,0-1-1,0 0 0,-1 0 1,1 1-1,0-1 1,-1 0-1,1 1 1,0-1-1,-1 1 0,1-1 1,-1 0-1,1 1 1,-1-1-1,1 1 0,-2-1 1,1 2-12,0 0 1,0 0 0,1 0-1,-1 0 1,0 1-1,1-1 1,-1 0-1,1 1 1,-1-1 0,1 0-1,-1 1 1,1-1-1,0 0 1,0 1 0,0-1-1,0 2 1,-2 58 315,3-1 1,2 0-1,15 75 1,-1 6-4737,-16-131-1048</inkml:trace>
</inkml:ink>
</file>

<file path=ppt/ink/ink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6.274"/>
    </inkml:context>
    <inkml:brush xml:id="br0">
      <inkml:brushProperty name="width" value="0.025" units="cm"/>
      <inkml:brushProperty name="height" value="0.025" units="cm"/>
    </inkml:brush>
  </inkml:definitions>
  <inkml:trace contextRef="#ctx0" brushRef="#br0">67 45 12268,'0'0'2914,"-49"-36"129,36 31-352,8 1-1186,8 4-1729,14 5 160,5 1-32,5-1-769,2-3-1217,7-2-1217,0 0-865,4-13-2530</inkml:trace>
</inkml:ink>
</file>

<file path=ppt/ink/ink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6.615"/>
    </inkml:context>
    <inkml:brush xml:id="br0">
      <inkml:brushProperty name="width" value="0.025" units="cm"/>
      <inkml:brushProperty name="height" value="0.025" units="cm"/>
    </inkml:brush>
  </inkml:definitions>
  <inkml:trace contextRef="#ctx0" brushRef="#br0">123 189 7687,'0'0'9428,"-8"-1"-7186,4 1-2147,0-1 1,0 1-1,0 0 0,0 1 0,0-1 1,1 1-1,-1 0 0,0 0 1,0 0-1,1 0 0,-1 0 0,0 1 1,1 0-1,0 0 0,-1 0 0,1 0 1,0 0-1,0 1 0,0-1 1,0 1-1,1 0 0,-1 0 0,1 0 1,-1 0-1,1 0 0,0 0 1,1 1-1,-1-1 0,0 1 0,1-1 1,0 1-1,-1 4 0,-3 6-59,2 0 0,0 0 0,1 0 0,0 0 0,1 1 0,1-1 1,2 23-1,-2-36-35,0 0 0,0 0 0,0 0 0,0 0 0,0-1 0,1 1 0,-1 0 0,0 0 1,0 0-1,1-1 0,-1 1 0,1 0 0,-1 0 0,1-1 0,-1 1 0,1 0 0,-1-1 1,1 1-1,-1 0 0,1-1 0,0 1 0,0-1 0,-1 1 0,1-1 0,0 0 1,0 1-1,-1-1 0,1 0 0,0 1 0,0-1 0,0 0 0,-1 0 0,1 0 0,0 0 1,0 0-1,0 0 0,0 0 0,0 0 0,-1 0 0,1 0 0,0 0 0,0 0 0,0-1 1,0 1-1,-1 0 0,1-1 0,0 1 0,0 0 0,-1-1 0,1 1 0,0-1 0,1 0 1,2-2 109,1-1 0,0 1 0,-1-1 1,0 1-1,0-1 0,7-8 1,5-15 140,0-1 1,-2 0 0,-1-1 0,10-33-1,-7 20 3,21-40-1,-37 83-255,0-1 0,0 1 0,0-1-1,0 1 1,0-1 0,0 0 0,0 1 0,1-1 0,-1 1-1,0-1 1,0 0 0,1 1 0,-1-1 0,0 1 0,0-1-1,1 0 1,-1 1 0,0-1 0,1 0 0,-1 0 0,0 1-1,1-1 1,-1 0 0,1 0 0,-1 0 0,1 1 0,-1-1-1,0 0 1,1 0 0,-1 0 0,1 0 0,-1 0 0,1 0-1,-1 0 1,1 0 0,-1 0 0,0 0 0,1 0 0,-1 0-1,1 0 1,-1 0 0,1 0 0,-1-1 0,1 1 0,-1 0-1,0 0 1,1 0 0,-1-1 0,0 1 0,1 0 0,-1-1-1,0 1 1,1 0 0,-1-1 0,0 1 0,1 0 0,-1-1 0,0 1-1,0 0 1,0-1 0,1 1 0,-1-1 0,8 47-12,-7-41 46,15 136 586,-16-139-533,0-1 1,0 0-1,0 0 0,1 0 1,-1 0-1,0 0 1,0 0-1,1 0 0,-1 0 1,0 0-1,1 0 0,-1 0 1,1 0-1,-1 0 1,1 0-1,0 0 0,-1 0 1,1 0-1,1 1 0,-1-2-37,-1-1 0,1 1-1,0 0 1,-1 0-1,1 0 1,-1-1 0,1 1-1,-1 0 1,1 0 0,0-1-1,-1 1 1,1-1-1,-1 1 1,0 0 0,1-1-1,-1 1 1,1-1-1,-1 1 1,0-1 0,1 1-1,-1-1 1,0 1-1,1-2 1,20-47 1204,-20 44-1135,21-64 345,-16 46-489,1 1-1,0 0 1,2 0-1,1 0 1,14-23 0,-24 45 13,0 0 0,0 0 0,0-1 0,0 1 1,0 0-1,0-1 0,1 1 0,-1 0 0,0 0 1,0-1-1,0 1 0,1 0 0,-1 0 1,0-1-1,0 1 0,1 0 0,-1 0 0,0 0 1,0 0-1,1-1 0,-1 1 0,0 0 0,1 0 1,-1 0-1,0 0 0,1 0 0,-1 0 1,0 0-1,0 0 0,1 0 0,-1 0 0,0 0 1,1 0-1,-1 0 0,0 0 0,1 0 0,-1 0 1,0 0-1,1 0 0,-1 1 0,0-1 1,1 0-1,6 17-176,-1 28 267,-5-41-74,5 150 450,-6-154-442,0 1 1,-1-1 0,1 0-1,0 0 1,0 0 0,0 0-1,0 0 1,0 1 0,0-1-1,0 0 1,0 0 0,0 0-1,0 1 1,0-1 0,0 0-1,0 0 1,0 0 0,0 0-1,0 1 1,0-1 0,0 0-1,0 0 1,0 0 0,0 0-1,0 1 1,0-1 0,0 0-1,1 0 1,-1 0-1,0 0 1,0 0 0,0 1-1,0-1 1,0 0 0,0 0-1,1 0 1,-1 0 0,0 0-1,0 0 1,0 0 0,0 1-1,0-1 1,1 0 0,-1 0-1,0 0 1,0 0 0,0 0-1,0 0 1,1 0 0,-1 0-1,0 0 1,0 0 0,0 0-1,1 0 1,7-11 224,7-19-28,1-10-81,-6 12-1030,2 1 0,0 1 0,21-32 0,-33 57 865,0 1 1,0 0 0,0 0 0,1-1 0,-1 1 0,0 0 0,0 0 0,0-1-1,0 1 1,0 0 0,0 0 0,1 0 0,-1-1 0,0 1 0,0 0 0,0 0 0,1 0-1,-1 0 1,0 0 0,0-1 0,0 1 0,1 0 0,-1 0 0,0 0 0,0 0-1,1 0 1,-1 0 0,0 0 0,0 0 0,1 0 0,-1 0 0,0 0 0,0 0 0,1 0-1,-1 0 1,0 0 0,0 0 0,1 0 0,-1 0 0,0 0 0,1 0 0,3 13-693,-3 24-999,-1-33 998,0 51-8852,0-33-1629</inkml:trace>
</inkml:ink>
</file>

<file path=ppt/ink/ink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7.508"/>
    </inkml:context>
    <inkml:brush xml:id="br0">
      <inkml:brushProperty name="width" value="0.025" units="cm"/>
      <inkml:brushProperty name="height" value="0.025" units="cm"/>
    </inkml:brush>
  </inkml:definitions>
  <inkml:trace contextRef="#ctx0" brushRef="#br0">109 637 17424,'0'0'11414,"-10"3"-10741,6-2-665,-1 1 1,1 0 0,0-1 0,-1 2 0,1-1 0,0 0 0,0 1 0,0 0 0,1 0 0,-1 0-1,1 0 1,-1 1 0,1-1 0,0 1 0,1 0 0,-1 0 0,0 0 0,1 0 0,0 0 0,0 1-1,0-1 1,1 1 0,-2 6 0,-2 4-32,1 0 0,0 0 0,2 0 0,-1 1-1,2-1 1,0 1 0,1-1 0,2 23 0,-2-37 14,0-1 0,0 0 0,0 1 0,0-1 0,0 0 0,1 1 0,-1-1 0,0 0 0,0 1 0,0-1 0,0 0 0,0 0 0,1 1 0,-1-1 0,0 0 0,0 1 0,0-1 0,1 0 0,-1 0 0,0 0 0,1 1 0,-1-1 0,0 0 0,0 0 0,1 0 0,-1 0 0,0 1 0,1-1 0,-1 0 0,0 0 0,1 0 0,-1 0 0,0 0 0,1 0 0,-1 0 0,1 0-1,12-9-223,6-17 10,-5-2 188,-2-1 1,0 0 0,-2-1-1,-1-1 1,-1 1 0,3-39-1,-3-5 244,-2-111-1,-9 150 94,-2 19-97,5 15-198,0 1 0,0 0-1,0 0 1,0 0 0,0 0-1,0-1 1,0 1-1,0 0 1,0 0 0,0 0-1,-1 0 1,1-1 0,0 1-1,0 0 1,0 0 0,0 0-1,0 0 1,0 0 0,0 0-1,-1-1 1,1 1 0,0 0-1,0 0 1,0 0-1,0 0 1,-1 0 0,1 0-1,0 0 1,0 0 0,0 0-1,0 0 1,-1 0 0,1 0-1,0 0 1,0 0 0,0 0-1,0 0 1,-1 0-1,1 0 1,0 0 0,0 0-1,0 0 1,0 0 0,-1 0-1,1 0 1,0 0 0,0 0-1,0 0 1,0 1 0,0-1-1,-1 0 1,1 0-1,-2 5 18,0 0-1,0 1 0,1-1 0,0 1 0,0-1 0,0 1 0,0-1 0,1 1 0,0-1 0,0 1 0,2 10 0,-1 7 10,-4 45 4,1-26 39,0 1 0,3 0 0,11 76 1,-10-113-73,-1 0 1,1 0-1,0 0 1,1 0-1,-1 0 1,1-1-1,0 0 1,5 7-1,-7-10 0,0-1 0,1 1-1,-1-1 1,0 0 0,1 0-1,-1 0 1,0 0-1,1 0 1,0 0 0,-1 0-1,1 0 1,-1 0 0,1-1-1,0 1 1,0-1-1,-1 1 1,1-1 0,0 0-1,0 0 1,0 1-1,-1-1 1,1 0 0,0-1-1,0 1 1,0 0 0,-1-1-1,1 1 1,0-1-1,0 1 1,-1-1 0,1 0-1,2-1 1,2-2 30,0 0 1,-1-1 0,1 0-1,-1 0 1,0 0-1,-1 0 1,1-1-1,-1 0 1,0 0 0,0 0-1,3-8 1,30-76 110,-28 63-113,-1 0 1,-1-1-1,-1 0 0,-2 0 0,2-53 0,-6 81-32,0 0 0,0 0 1,0 1-1,0-1 1,0 0-1,0 0 0,0 0 1,0 0-1,0 1 1,-1-1-1,1 0 1,0 0-1,0 0 0,0 1 1,0-1-1,0 0 1,0 0-1,0 0 0,0 0 1,0 0-1,-1 1 1,1-1-1,0 0 0,0 0 1,0 0-1,0 0 1,0 0-1,-1 0 0,1 0 1,0 1-1,0-1 1,0 0-1,0 0 1,-1 0-1,1 0 0,0 0 1,0 0-1,0 0 1,0 0-1,-1 0 0,1 0 1,0 0-1,0 0 1,0 0-1,-1 0 0,1 0 1,0 0-1,0 0 1,0 0-1,0-1 0,-1 1 1,1 0-1,0 0 1,0 0-1,0 0 0,0 0 1,0 0-1,-1 0 1,1-1-1,0 1 1,0 0-1,0 0 0,0 0 1,0 0-1,0 0 1,0-1-1,0 1 0,0 0 1,-1 0-1,-8 14-76,-1 15 76,1 1 0,1 0 0,2 1 0,1-1 0,2 1 0,0 48 0,3-76-3,0-1 1,0 0-1,0 1 1,0-1-1,0 0 1,1 1-1,-1-1 1,1 0-1,-1 1 1,1-1 0,0 0-1,0 0 1,0 0-1,0 0 1,0 0-1,1 0 1,-1 0-1,1 0 1,-1 0-1,1-1 1,-1 1 0,1-1-1,4 4 1,-4-5 0,0 1 1,1-1 0,-1 0 0,0 1 0,0-1-1,1 0 1,-1 0 0,0 0 0,1-1-1,-1 1 1,0-1 0,0 1 0,1-1 0,-1 0-1,0 1 1,0-1 0,0 0 0,0-1-1,0 1 1,0 0 0,0 0 0,0-1 0,-1 1-1,1-1 1,2-2 0,9-10-125,-1-1 1,0 0 0,0 0-1,-2-1 1,0-1-1,-1 0 1,13-32-1,35-133-360,-42 123 789,-3-2 0,-3 1 0,3-117 0,-12 177-304,0-1 0,0 1 0,1 0 0,-1-1 0,0 1 0,0 0 1,0-1-1,0 1 0,0-1 0,0 1 0,0 0 0,0-1 0,0 1 0,0 0 0,0-1 0,0 1 0,0-1 0,0 1 0,0 0 0,0-1 0,0 1 0,0 0 0,0-1 0,0 1 0,-1 0 0,1-1 0,0 1 0,0 0 0,0-1 0,-1 1 0,1 0 0,0-1 1,0 1-1,-1 0 0,1 0 0,0-1 0,-1 1 0,1 0 0,0 0 0,-1 0 0,1 0 0,0-1 0,-1 1 0,1 0 0,0 0 0,-1 0 0,1 0 0,-1 0 0,1 0 0,0 0 0,-1 0 0,0 0 0,-13 18-241,-6 30 216,2 1 0,2 0 0,2 1 0,3 1 0,2 0 0,-5 77 0,13-116 41,1-1-1,0 0 1,1 0-1,0 0 0,4 16 1,-5-24-13,1 0-1,0-1 1,0 1 0,0-1 0,1 1-1,-1-1 1,1 1 0,-1-1-1,1 0 1,0 0 0,-1 0 0,1 0-1,0 0 1,1 0 0,-1 0 0,0-1-1,0 1 1,1-1 0,-1 0-1,1 1 1,-1-1 0,1 0 0,0 0-1,-1-1 1,1 1 0,4 0 0,0 0-219,0-1 0,1 1 0,-1-1 1,1-1-1,-1 1 0,1-1 0,-1-1 1,0 1-1,10-4 0,-8 1-724,1 0 0,-2-1 0,1 0 0,0 0 0,-1-1 0,11-9 0,11-14-10142</inkml:trace>
</inkml:ink>
</file>

<file path=ppt/ink/ink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8.304"/>
    </inkml:context>
    <inkml:brush xml:id="br0">
      <inkml:brushProperty name="width" value="0.025" units="cm"/>
      <inkml:brushProperty name="height" value="0.025" units="cm"/>
    </inkml:brush>
  </inkml:definitions>
  <inkml:trace contextRef="#ctx0" brushRef="#br0">15 65 17969,'0'0'163,"0"-2"86,0 1-1,0 0 1,0 0-1,0 0 0,0 0 1,0 0-1,0 0 1,-1 0-1,1 0 1,0 0-1,-1 0 0,1 0 1,0 0-1,-1 0 1,1 0-1,-1 0 0,0 0 1,1 0-1,-1 1 1,0-1-1,1 0 0,-1 0 1,0 1-1,0-1 1,0 0-1,-1 0 1,1 24 1694,0-6-1912,2 1 0,0 0 0,0-1 0,2 1-1,0-1 1,1 1 0,1-1 0,0-1 0,9 19 0,-13-34-29,-1 0-1,1 0 1,-1-1 0,1 1-1,-1 0 1,1-1-1,0 1 1,-1 0-1,1-1 1,0 1-1,0-1 1,-1 1-1,1-1 1,0 1 0,0-1-1,0 1 1,-1-1-1,1 0 1,0 0-1,0 1 1,0-1-1,0 0 1,0 0 0,0 0-1,0 0 1,0 0-1,-1 0 1,1 0-1,0 0 1,0 0-1,0-1 1,0 1-1,0 0 1,0-1 0,-1 1-1,1 0 1,0-1-1,0 1 1,0-1-1,-1 1 1,1-1-1,0 0 1,-1 1 0,1-1-1,0 0 1,0 0-1,27-37 674,13-36 100,-20 35-671,33-48-1,-53 86-108,-1 0-1,1 0 1,0-1-1,0 1 1,0 0 0,0 0-1,0 0 1,0 0-1,0 0 1,0 0 0,0 0-1,0 0 1,1 1 0,-1-1-1,0 0 1,1 1-1,-1-1 1,0 1 0,3-1-1,-3 1-1,-1 1 0,1-1-1,0 0 1,0 1 0,-1-1 0,1 1-1,0-1 1,-1 1 0,1-1 0,-1 1-1,1-1 1,0 1 0,-1 0 0,1-1-1,-1 1 1,0 0 0,1 0-1,-1-1 1,1 1 0,-1 0 0,0 0-1,0-1 1,1 3 0,1 9-29,0 0 0,0 1 1,-1 16-1,0-17 114,-2 46-229,0-41-378,1-1 0,1 1-1,0-1 1,4 20 0,-5-36 447,0 0 0,0 1 0,0-1 1,-1 0-1,1 0 0,0 1 0,0-1 0,0 0 1,0 0-1,1 1 0,-1-1 0,0 0 1,0 0-1,0 1 0,0-1 0,0 0 1,0 0-1,0 1 0,0-1 0,1 0 0,-1 0 1,0 0-1,0 1 0,0-1 0,0 0 1,1 0-1,-1 0 0,0 0 0,0 1 1,0-1-1,1 0 0,-1 0 0,0 0 0,0 0 1,1 0-1,-1 0 0,0 0 0,0 0 1,1 0-1,-1 1 0,0-1 0,0 0 1,1 0-1,-1 0 0,0 0 0,0-1 0,1 1 1,6-12-4301,0-13-1810</inkml:trace>
</inkml:ink>
</file>

<file path=ppt/ink/ink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9.617"/>
    </inkml:context>
    <inkml:brush xml:id="br0">
      <inkml:brushProperty name="width" value="0.025" units="cm"/>
      <inkml:brushProperty name="height" value="0.025" units="cm"/>
    </inkml:brush>
  </inkml:definitions>
  <inkml:trace contextRef="#ctx0" brushRef="#br0">159 449 10890,'-2'-32'7555,"-7"7"-3439,8 24-3944,0-1 0,-1 1 0,1-1 0,-1 1 0,0-1 0,1 1 0,-1 0 0,0 0 0,0 0 0,0 0 0,0 0 0,0 0 0,0 1 0,0-1 0,0 0 0,0 1 0,0 0 0,0-1 1,0 1-1,0 0 0,-1 0 0,1 0 0,0 1 0,0-1 0,-4 1 0,2 1-161,0-1 0,0 1 0,1-1 0,-1 1 0,0 0 0,1 0 0,-1 1 0,1-1 0,-1 1 0,1 0 0,0-1 0,0 1 0,1 1 1,-1-1-1,1 0 0,-1 1 0,1-1 0,0 1 0,0 0 0,1 0 0,-1 0 0,-1 8 0,-3 7-41,0 1 0,2 0-1,-2 25 1,6-43 36,-2 14-14,0 0 0,2 0 0,2 28 1,-2-41 7,0-1 0,1 0 1,-1 0-1,1 1 0,-1-1 1,1 0-1,0 0 0,0 0 1,0 0-1,0 0 1,0 0-1,1 0 0,-1 0 1,1-1-1,2 3 0,-3-3 6,1 0-1,-1-1 0,1 1 0,-1-1 1,1 1-1,-1-1 0,1 0 0,0 1 1,-1-1-1,1 0 0,0 0 1,-1 0-1,1-1 0,-1 1 0,1 0 1,0-1-1,-1 1 0,1-1 1,-1 1-1,1-1 0,-1 0 0,1 1 1,-1-1-1,3-2 0,4-3 102,1 0-1,-2 0 1,1 0 0,-1-1-1,0-1 1,0 1-1,7-12 1,39-65 683,-49 76-741,18-31 331,-2-1 0,-2 0-1,-2-1 1,-2-1-1,-1-1 1,-3 1-1,-1-2 1,-2 1-1,2-81 1,-13 103-380,-5 30 0,-8 35 0,3 28-5,3 0-1,3 1 1,3 93 0,5-162-95,0 0 0,0 1 0,1-1 1,0 1-1,-1-1 0,2 0 1,-1 1-1,0-1 0,1 0 0,4 7 1,-5-10-35,0 0 0,0 1 1,0-1-1,0 0 0,0 0 1,0 0-1,0-1 0,1 1 0,-1 0 1,0 0-1,1-1 0,-1 1 1,1 0-1,-1-1 0,0 0 1,1 1-1,-1-1 0,1 0 1,-1 0-1,1 1 0,-1-1 0,1 0 1,-1-1-1,1 1 0,-1 0 1,1 0-1,-1-1 0,1 1 1,-1-1-1,1 1 0,-1-1 1,0 0-1,1 1 0,1-2 1,1-2-819,0 1 1,0-1 0,0 0 0,0 0 0,-1 0 0,0 0 0,0 0 0,0-1-1,0 1 1,-1-1 0,3-8 0,13-28-11658</inkml:trace>
</inkml:ink>
</file>

<file path=ppt/ink/ink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5240" cy="501640"/>
          </a:xfrm>
          <a:prstGeom prst="rect">
            <a:avLst/>
          </a:prstGeom>
        </p:spPr>
        <p:txBody>
          <a:bodyPr vert="horz" lIns="96359" tIns="48180" rIns="96359" bIns="48180" rtlCol="0"/>
          <a:lstStyle>
            <a:lvl1pPr algn="l">
              <a:defRPr sz="1300"/>
            </a:lvl1pPr>
          </a:lstStyle>
          <a:p>
            <a:endParaRPr lang="de-DE"/>
          </a:p>
        </p:txBody>
      </p:sp>
      <p:sp>
        <p:nvSpPr>
          <p:cNvPr id="3" name="Datumsplatzhalter 2"/>
          <p:cNvSpPr>
            <a:spLocks noGrp="1"/>
          </p:cNvSpPr>
          <p:nvPr>
            <p:ph type="dt" idx="1"/>
          </p:nvPr>
        </p:nvSpPr>
        <p:spPr>
          <a:xfrm>
            <a:off x="3889109" y="0"/>
            <a:ext cx="2975240" cy="501640"/>
          </a:xfrm>
          <a:prstGeom prst="rect">
            <a:avLst/>
          </a:prstGeom>
        </p:spPr>
        <p:txBody>
          <a:bodyPr vert="horz" lIns="96359" tIns="48180" rIns="96359" bIns="48180" rtlCol="0"/>
          <a:lstStyle>
            <a:lvl1pPr algn="r">
              <a:defRPr sz="1300"/>
            </a:lvl1pPr>
          </a:lstStyle>
          <a:p>
            <a:fld id="{0524BEED-E0BF-4555-8E2F-C31A69315841}" type="datetimeFigureOut">
              <a:rPr lang="de-DE" smtClean="0"/>
              <a:t>28.05.2025</a:t>
            </a:fld>
            <a:endParaRPr lang="de-DE"/>
          </a:p>
        </p:txBody>
      </p:sp>
      <p:sp>
        <p:nvSpPr>
          <p:cNvPr id="4" name="Folienbildplatzhalter 3"/>
          <p:cNvSpPr>
            <a:spLocks noGrp="1" noRot="1" noChangeAspect="1"/>
          </p:cNvSpPr>
          <p:nvPr>
            <p:ph type="sldImg" idx="2"/>
          </p:nvPr>
        </p:nvSpPr>
        <p:spPr>
          <a:xfrm>
            <a:off x="434975" y="1249363"/>
            <a:ext cx="5997575" cy="3375025"/>
          </a:xfrm>
          <a:prstGeom prst="rect">
            <a:avLst/>
          </a:prstGeom>
          <a:noFill/>
          <a:ln w="12700">
            <a:solidFill>
              <a:prstClr val="black"/>
            </a:solidFill>
          </a:ln>
        </p:spPr>
        <p:txBody>
          <a:bodyPr vert="horz" lIns="96359" tIns="48180" rIns="96359" bIns="48180" rtlCol="0" anchor="ctr"/>
          <a:lstStyle/>
          <a:p>
            <a:endParaRPr lang="de-DE"/>
          </a:p>
        </p:txBody>
      </p:sp>
      <p:sp>
        <p:nvSpPr>
          <p:cNvPr id="5" name="Notizenplatzhalter 4"/>
          <p:cNvSpPr>
            <a:spLocks noGrp="1"/>
          </p:cNvSpPr>
          <p:nvPr>
            <p:ph type="body" sz="quarter" idx="3"/>
          </p:nvPr>
        </p:nvSpPr>
        <p:spPr>
          <a:xfrm>
            <a:off x="686594" y="4811574"/>
            <a:ext cx="5492750" cy="3936742"/>
          </a:xfrm>
          <a:prstGeom prst="rect">
            <a:avLst/>
          </a:prstGeom>
        </p:spPr>
        <p:txBody>
          <a:bodyPr vert="horz" lIns="96359" tIns="48180" rIns="96359" bIns="4818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9496437"/>
            <a:ext cx="2975240" cy="501639"/>
          </a:xfrm>
          <a:prstGeom prst="rect">
            <a:avLst/>
          </a:prstGeom>
        </p:spPr>
        <p:txBody>
          <a:bodyPr vert="horz" lIns="96359" tIns="48180" rIns="96359" bIns="48180" rtlCol="0" anchor="b"/>
          <a:lstStyle>
            <a:lvl1pPr algn="l">
              <a:defRPr sz="1300"/>
            </a:lvl1pPr>
          </a:lstStyle>
          <a:p>
            <a:endParaRPr lang="de-DE"/>
          </a:p>
        </p:txBody>
      </p:sp>
      <p:sp>
        <p:nvSpPr>
          <p:cNvPr id="7" name="Foliennummernplatzhalter 6"/>
          <p:cNvSpPr>
            <a:spLocks noGrp="1"/>
          </p:cNvSpPr>
          <p:nvPr>
            <p:ph type="sldNum" sz="quarter" idx="5"/>
          </p:nvPr>
        </p:nvSpPr>
        <p:spPr>
          <a:xfrm>
            <a:off x="3889109" y="9496437"/>
            <a:ext cx="2975240" cy="501639"/>
          </a:xfrm>
          <a:prstGeom prst="rect">
            <a:avLst/>
          </a:prstGeom>
        </p:spPr>
        <p:txBody>
          <a:bodyPr vert="horz" lIns="96359" tIns="48180" rIns="96359" bIns="48180" rtlCol="0" anchor="b"/>
          <a:lstStyle>
            <a:lvl1pPr algn="r">
              <a:defRPr sz="1300"/>
            </a:lvl1pPr>
          </a:lstStyle>
          <a:p>
            <a:fld id="{B85F1F99-80BC-4C62-BD17-0AD959982CD1}" type="slidenum">
              <a:rPr lang="de-DE" smtClean="0"/>
              <a:t>‹Nr.›</a:t>
            </a:fld>
            <a:endParaRPr lang="de-DE"/>
          </a:p>
        </p:txBody>
      </p:sp>
    </p:spTree>
    <p:extLst>
      <p:ext uri="{BB962C8B-B14F-4D97-AF65-F5344CB8AC3E}">
        <p14:creationId xmlns:p14="http://schemas.microsoft.com/office/powerpoint/2010/main" val="36483304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26"/>
          <p:cNvSpPr>
            <a:spLocks noGrp="1" noChangeArrowheads="1"/>
          </p:cNvSpPr>
          <p:nvPr>
            <p:ph type="sldNum" sz="quarter"/>
          </p:nvPr>
        </p:nvSpPr>
        <p:spPr>
          <a:noFill/>
        </p:spPr>
        <p:txBody>
          <a:bodyPr/>
          <a:lstStyle>
            <a:lvl1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1pPr>
            <a:lvl2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2pPr>
            <a:lvl3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3pPr>
            <a:lvl4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4pPr>
            <a:lvl5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5pPr>
            <a:lvl6pPr marL="2806970"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6pPr>
            <a:lvl7pPr marL="3317328"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7pPr>
            <a:lvl8pPr marL="3827687"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8pPr>
            <a:lvl9pPr marL="4338045"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9pPr>
          </a:lstStyle>
          <a:p>
            <a:pPr eaLnBrk="1" hangingPunct="1">
              <a:spcBef>
                <a:spcPct val="0"/>
              </a:spcBef>
              <a:buClrTx/>
              <a:buFontTx/>
              <a:buNone/>
            </a:pPr>
            <a:fld id="{A654DD85-E7C0-41FF-966F-0F0387813021}" type="slidenum">
              <a:rPr lang="de-DE" altLang="de-DE" smtClean="0">
                <a:latin typeface="Sparkasse Rg" pitchFamily="34" charset="0"/>
              </a:rPr>
              <a:pPr eaLnBrk="1" hangingPunct="1">
                <a:spcBef>
                  <a:spcPct val="0"/>
                </a:spcBef>
                <a:buClrTx/>
                <a:buFontTx/>
                <a:buNone/>
              </a:pPr>
              <a:t>1</a:t>
            </a:fld>
            <a:endParaRPr lang="de-DE" altLang="de-DE">
              <a:latin typeface="Sparkasse Rg" pitchFamily="34" charset="0"/>
            </a:endParaRPr>
          </a:p>
        </p:txBody>
      </p:sp>
      <p:sp>
        <p:nvSpPr>
          <p:cNvPr id="61443" name="Rectangle 1"/>
          <p:cNvSpPr>
            <a:spLocks noGrp="1" noRot="1" noChangeAspect="1" noChangeArrowheads="1" noTextEdit="1"/>
          </p:cNvSpPr>
          <p:nvPr>
            <p:ph type="sldImg"/>
          </p:nvPr>
        </p:nvSpPr>
        <p:spPr>
          <a:xfrm>
            <a:off x="-544513" y="895350"/>
            <a:ext cx="7974013" cy="4486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61444" name="Rectangle 2"/>
          <p:cNvSpPr>
            <a:spLocks noGrp="1" noChangeArrowheads="1"/>
          </p:cNvSpPr>
          <p:nvPr>
            <p:ph type="body" idx="1"/>
          </p:nvPr>
        </p:nvSpPr>
        <p:spPr>
          <a:xfrm>
            <a:off x="914474" y="5679253"/>
            <a:ext cx="5054505" cy="5379134"/>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102085" tIns="51041" rIns="102085" bIns="51041" anchor="ctr"/>
          <a:lstStyle/>
          <a:p>
            <a:endParaRPr lang="de-DE" altLang="de-DE"/>
          </a:p>
        </p:txBody>
      </p:sp>
    </p:spTree>
    <p:extLst>
      <p:ext uri="{BB962C8B-B14F-4D97-AF65-F5344CB8AC3E}">
        <p14:creationId xmlns:p14="http://schemas.microsoft.com/office/powerpoint/2010/main" val="41073054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7598BFC7-5EDD-420C-BED0-9335D65E556B}"/>
              </a:ext>
            </a:extLst>
          </p:cNvPr>
          <p:cNvSpPr txBox="1">
            <a:spLocks noGrp="1"/>
          </p:cNvSpPr>
          <p:nvPr>
            <p:ph type="sldNum" sz="quarter" idx="5"/>
          </p:nvPr>
        </p:nvSpPr>
        <p:spPr>
          <a:ln/>
        </p:spPr>
        <p:txBody>
          <a:bodyPr lIns="0" tIns="0" rIns="0" bIns="0" anchor="b" anchorCtr="0">
            <a:noAutofit/>
          </a:bodyPr>
          <a:lstStyle/>
          <a:p>
            <a:pPr lvl="0"/>
            <a:fld id="{72A3FED3-A383-4868-B4A2-C0DEA6A2218F}" type="slidenum">
              <a:t>15</a:t>
            </a:fld>
            <a:endParaRPr lang="de-DE"/>
          </a:p>
        </p:txBody>
      </p:sp>
      <p:sp>
        <p:nvSpPr>
          <p:cNvPr id="2" name="Folienbildplatzhalter 1">
            <a:extLst>
              <a:ext uri="{FF2B5EF4-FFF2-40B4-BE49-F238E27FC236}">
                <a16:creationId xmlns:a16="http://schemas.microsoft.com/office/drawing/2014/main" id="{C9FE10C7-5AF9-48B2-8AA0-B101A1A5A6DE}"/>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1433213C-C31D-4886-B882-2149B64CF195}"/>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811574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C8BAB0E8-15FB-4F1D-B1DF-193047FADD35}"/>
              </a:ext>
            </a:extLst>
          </p:cNvPr>
          <p:cNvSpPr txBox="1">
            <a:spLocks noGrp="1"/>
          </p:cNvSpPr>
          <p:nvPr>
            <p:ph type="sldNum" sz="quarter" idx="5"/>
          </p:nvPr>
        </p:nvSpPr>
        <p:spPr>
          <a:ln/>
        </p:spPr>
        <p:txBody>
          <a:bodyPr lIns="0" tIns="0" rIns="0" bIns="0" anchor="b" anchorCtr="0">
            <a:noAutofit/>
          </a:bodyPr>
          <a:lstStyle/>
          <a:p>
            <a:pPr lvl="0"/>
            <a:fld id="{B084B2A1-CF17-4766-89FF-9829FB3D27FE}" type="slidenum">
              <a:t>16</a:t>
            </a:fld>
            <a:endParaRPr lang="de-DE"/>
          </a:p>
        </p:txBody>
      </p:sp>
      <p:sp>
        <p:nvSpPr>
          <p:cNvPr id="2" name="Folienbildplatzhalter 1">
            <a:extLst>
              <a:ext uri="{FF2B5EF4-FFF2-40B4-BE49-F238E27FC236}">
                <a16:creationId xmlns:a16="http://schemas.microsoft.com/office/drawing/2014/main" id="{A18FF45B-F88F-4F2C-AF5C-9139ECE3C1A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2014A68-9EC4-495E-AC1E-E6C98532122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30765992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17</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17</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6974445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18</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18</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8685594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F73ABCC3-E459-4DD5-A6B5-C20D4DBE757A}"/>
              </a:ext>
            </a:extLst>
          </p:cNvPr>
          <p:cNvSpPr txBox="1">
            <a:spLocks noGrp="1"/>
          </p:cNvSpPr>
          <p:nvPr>
            <p:ph type="sldNum" sz="quarter" idx="5"/>
          </p:nvPr>
        </p:nvSpPr>
        <p:spPr>
          <a:ln/>
        </p:spPr>
        <p:txBody>
          <a:bodyPr lIns="0" tIns="0" rIns="0" bIns="0" anchor="b" anchorCtr="0">
            <a:noAutofit/>
          </a:bodyPr>
          <a:lstStyle/>
          <a:p>
            <a:pPr lvl="0"/>
            <a:fld id="{0C499DC7-23F3-498C-B715-2B3F054E6937}" type="slidenum">
              <a:t>19</a:t>
            </a:fld>
            <a:endParaRPr lang="de-DE"/>
          </a:p>
        </p:txBody>
      </p:sp>
      <p:sp>
        <p:nvSpPr>
          <p:cNvPr id="2" name="Folienbildplatzhalter 1">
            <a:extLst>
              <a:ext uri="{FF2B5EF4-FFF2-40B4-BE49-F238E27FC236}">
                <a16:creationId xmlns:a16="http://schemas.microsoft.com/office/drawing/2014/main" id="{FBC59466-8338-44FA-AB36-63CC8EC2FA20}"/>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EBE3DEFD-8E8A-4E20-973E-3E3DBF3647D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6909497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6FD74570-1D1B-4E21-81B7-623252BA7C1C}"/>
              </a:ext>
            </a:extLst>
          </p:cNvPr>
          <p:cNvSpPr txBox="1">
            <a:spLocks noGrp="1"/>
          </p:cNvSpPr>
          <p:nvPr>
            <p:ph type="sldNum" sz="quarter" idx="5"/>
          </p:nvPr>
        </p:nvSpPr>
        <p:spPr>
          <a:ln/>
        </p:spPr>
        <p:txBody>
          <a:bodyPr lIns="0" tIns="0" rIns="0" bIns="0" anchor="b" anchorCtr="0">
            <a:noAutofit/>
          </a:bodyPr>
          <a:lstStyle/>
          <a:p>
            <a:pPr lvl="0"/>
            <a:fld id="{ECADD61A-2E12-471F-825B-0EBAF3BC6B84}" type="slidenum">
              <a:t>20</a:t>
            </a:fld>
            <a:endParaRPr lang="de-DE"/>
          </a:p>
        </p:txBody>
      </p:sp>
      <p:sp>
        <p:nvSpPr>
          <p:cNvPr id="2" name="Folienbildplatzhalter 1">
            <a:extLst>
              <a:ext uri="{FF2B5EF4-FFF2-40B4-BE49-F238E27FC236}">
                <a16:creationId xmlns:a16="http://schemas.microsoft.com/office/drawing/2014/main" id="{B97A360D-F0B1-4A9F-B4AE-F92A2E186A88}"/>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3655F4F8-2F43-4AD0-A2C2-7F7548E21A8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570141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40D481C6-CF00-4240-BA96-842A8A69C5C7}"/>
              </a:ext>
            </a:extLst>
          </p:cNvPr>
          <p:cNvSpPr txBox="1">
            <a:spLocks noGrp="1"/>
          </p:cNvSpPr>
          <p:nvPr>
            <p:ph type="sldNum" sz="quarter" idx="5"/>
          </p:nvPr>
        </p:nvSpPr>
        <p:spPr>
          <a:ln/>
        </p:spPr>
        <p:txBody>
          <a:bodyPr lIns="0" tIns="0" rIns="0" bIns="0" anchor="b" anchorCtr="0">
            <a:noAutofit/>
          </a:bodyPr>
          <a:lstStyle/>
          <a:p>
            <a:pPr lvl="0"/>
            <a:fld id="{92283B74-4E03-4F99-972D-3B15B488F3EB}" type="slidenum">
              <a:t>21</a:t>
            </a:fld>
            <a:endParaRPr lang="de-DE"/>
          </a:p>
        </p:txBody>
      </p:sp>
      <p:sp>
        <p:nvSpPr>
          <p:cNvPr id="2" name="Folienbildplatzhalter 1">
            <a:extLst>
              <a:ext uri="{FF2B5EF4-FFF2-40B4-BE49-F238E27FC236}">
                <a16:creationId xmlns:a16="http://schemas.microsoft.com/office/drawing/2014/main" id="{AFE726AE-9AA7-49A5-A5DA-25762255091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880E369E-EBBB-470C-87C8-0890E0AA95A8}"/>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075908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036799C4-1E04-4A1E-8F9E-5CFA95C708C9}"/>
              </a:ext>
            </a:extLst>
          </p:cNvPr>
          <p:cNvSpPr txBox="1">
            <a:spLocks noGrp="1"/>
          </p:cNvSpPr>
          <p:nvPr>
            <p:ph type="sldNum" sz="quarter" idx="5"/>
          </p:nvPr>
        </p:nvSpPr>
        <p:spPr>
          <a:ln/>
        </p:spPr>
        <p:txBody>
          <a:bodyPr lIns="0" tIns="0" rIns="0" bIns="0" anchor="b" anchorCtr="0">
            <a:noAutofit/>
          </a:bodyPr>
          <a:lstStyle/>
          <a:p>
            <a:pPr lvl="0"/>
            <a:fld id="{674D6054-3BEC-4318-9EAE-AB1E776E3531}" type="slidenum">
              <a:t>22</a:t>
            </a:fld>
            <a:endParaRPr lang="de-DE"/>
          </a:p>
        </p:txBody>
      </p:sp>
      <p:sp>
        <p:nvSpPr>
          <p:cNvPr id="2" name="Folienbildplatzhalter 1">
            <a:extLst>
              <a:ext uri="{FF2B5EF4-FFF2-40B4-BE49-F238E27FC236}">
                <a16:creationId xmlns:a16="http://schemas.microsoft.com/office/drawing/2014/main" id="{C79C6A7E-CC8D-4F58-916B-E1CB9ED1D777}"/>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DAAB1AC-1197-4D48-98E0-A8B5B170466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214793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30571AAB-3700-41D6-86CF-53C1426B131A}"/>
              </a:ext>
            </a:extLst>
          </p:cNvPr>
          <p:cNvSpPr txBox="1">
            <a:spLocks noGrp="1"/>
          </p:cNvSpPr>
          <p:nvPr>
            <p:ph type="sldNum" sz="quarter" idx="5"/>
          </p:nvPr>
        </p:nvSpPr>
        <p:spPr>
          <a:ln/>
        </p:spPr>
        <p:txBody>
          <a:bodyPr lIns="0" tIns="0" rIns="0" bIns="0" anchor="b" anchorCtr="0">
            <a:noAutofit/>
          </a:bodyPr>
          <a:lstStyle/>
          <a:p>
            <a:pPr lvl="0"/>
            <a:fld id="{D776508D-5558-49C4-9F40-D67959850437}" type="slidenum">
              <a:t>25</a:t>
            </a:fld>
            <a:endParaRPr lang="de-DE"/>
          </a:p>
        </p:txBody>
      </p:sp>
      <p:sp>
        <p:nvSpPr>
          <p:cNvPr id="2" name="Folienbildplatzhalter 1">
            <a:extLst>
              <a:ext uri="{FF2B5EF4-FFF2-40B4-BE49-F238E27FC236}">
                <a16:creationId xmlns:a16="http://schemas.microsoft.com/office/drawing/2014/main" id="{D7958419-1283-4B81-BFDB-A6F408141DF6}"/>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26C308D7-34EC-4031-B982-2BE781DCEB47}"/>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0142022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8215680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5915753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5730550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642575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966482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113053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5410015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88414267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142079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469219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28621380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5210253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794976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3464090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09503883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13340868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70695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526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9EC4E10C-99C8-4BAE-922D-C31B9E62B06D}" type="slidenum">
              <a:rPr lang="de-DE" sz="1200">
                <a:solidFill>
                  <a:srgbClr val="000000"/>
                </a:solidFill>
                <a:latin typeface="Sparkasse Rg" pitchFamily="34" charset="0"/>
              </a:rPr>
              <a:pPr eaLnBrk="1" hangingPunct="1"/>
              <a:t>41</a:t>
            </a:fld>
            <a:endParaRPr lang="de-DE" sz="1200">
              <a:solidFill>
                <a:srgbClr val="000000"/>
              </a:solidFill>
              <a:latin typeface="Sparkasse Rg" pitchFamily="34" charset="0"/>
            </a:endParaRPr>
          </a:p>
        </p:txBody>
      </p:sp>
      <p:sp>
        <p:nvSpPr>
          <p:cNvPr id="39526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A75AD5D3-AC52-4FBF-961E-F946336E761D}" type="slidenum">
              <a:rPr lang="de-DE" sz="1200">
                <a:solidFill>
                  <a:srgbClr val="000000"/>
                </a:solidFill>
                <a:latin typeface="Sparkasse Rg" pitchFamily="34" charset="0"/>
              </a:rPr>
              <a:pPr algn="r" eaLnBrk="1" hangingPunct="1">
                <a:buClrTx/>
                <a:buFontTx/>
                <a:buNone/>
              </a:pPr>
              <a:t>41</a:t>
            </a:fld>
            <a:endParaRPr lang="de-DE" sz="1200">
              <a:solidFill>
                <a:srgbClr val="000000"/>
              </a:solidFill>
              <a:latin typeface="Sparkasse Rg" pitchFamily="34" charset="0"/>
            </a:endParaRPr>
          </a:p>
        </p:txBody>
      </p:sp>
      <p:sp>
        <p:nvSpPr>
          <p:cNvPr id="395268" name="Rectangle 3"/>
          <p:cNvSpPr>
            <a:spLocks noGrp="1" noRot="1" noChangeAspect="1" noChangeArrowheads="1" noTextEdit="1"/>
          </p:cNvSpPr>
          <p:nvPr>
            <p:ph type="sldImg"/>
          </p:nvPr>
        </p:nvSpPr>
        <p:spPr>
          <a:xfrm>
            <a:off x="92075" y="744538"/>
            <a:ext cx="6615113" cy="3722687"/>
          </a:xfrm>
          <a:ln/>
        </p:spPr>
      </p:sp>
      <p:sp>
        <p:nvSpPr>
          <p:cNvPr id="39526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61566483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46</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46</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415674166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47</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47</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45052362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48</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48</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3170956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49</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49</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6247052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239962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50</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50</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07833485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51</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51</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85553238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52</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52</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26319553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9792557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26317961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12</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12</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9287837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13</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13</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0741084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87F998DE-E33C-4AB8-858A-C20295B574DA}"/>
              </a:ext>
            </a:extLst>
          </p:cNvPr>
          <p:cNvSpPr txBox="1">
            <a:spLocks noGrp="1"/>
          </p:cNvSpPr>
          <p:nvPr>
            <p:ph type="sldNum" sz="quarter" idx="5"/>
          </p:nvPr>
        </p:nvSpPr>
        <p:spPr>
          <a:ln/>
        </p:spPr>
        <p:txBody>
          <a:bodyPr lIns="0" tIns="0" rIns="0" bIns="0" anchor="b" anchorCtr="0">
            <a:noAutofit/>
          </a:bodyPr>
          <a:lstStyle/>
          <a:p>
            <a:pPr lvl="0"/>
            <a:fld id="{05E2C86D-3693-442E-915D-E95FE32BF50E}" type="slidenum">
              <a:t>14</a:t>
            </a:fld>
            <a:endParaRPr lang="de-DE"/>
          </a:p>
        </p:txBody>
      </p:sp>
      <p:sp>
        <p:nvSpPr>
          <p:cNvPr id="2" name="Folienbildplatzhalter 1">
            <a:extLst>
              <a:ext uri="{FF2B5EF4-FFF2-40B4-BE49-F238E27FC236}">
                <a16:creationId xmlns:a16="http://schemas.microsoft.com/office/drawing/2014/main" id="{0AA71A0E-40FD-430E-81C7-22037B0270AF}"/>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D8F83F82-049C-4ADD-86AB-1CE5A8068A1C}"/>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5797793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9615CB2-164D-45E6-81B7-F9CF999FDF34}"/>
              </a:ext>
            </a:extLst>
          </p:cNvPr>
          <p:cNvSpPr>
            <a:spLocks noGrp="1"/>
          </p:cNvSpPr>
          <p:nvPr>
            <p:ph type="ctrTitle"/>
          </p:nvPr>
        </p:nvSpPr>
        <p:spPr>
          <a:xfrm>
            <a:off x="1524000" y="1122363"/>
            <a:ext cx="9144000" cy="2387600"/>
          </a:xfrm>
        </p:spPr>
        <p:txBody>
          <a:bodyPr anchor="b"/>
          <a:lstStyle>
            <a:lvl1pPr algn="ctr">
              <a:defRPr sz="6000"/>
            </a:lvl1pPr>
          </a:lstStyle>
          <a:p>
            <a:r>
              <a:rPr lang="de-DE"/>
              <a:t>Mastertitelformat bearbeiten</a:t>
            </a:r>
          </a:p>
        </p:txBody>
      </p:sp>
      <p:sp>
        <p:nvSpPr>
          <p:cNvPr id="3" name="Untertitel 2">
            <a:extLst>
              <a:ext uri="{FF2B5EF4-FFF2-40B4-BE49-F238E27FC236}">
                <a16:creationId xmlns:a16="http://schemas.microsoft.com/office/drawing/2014/main" id="{9FC8AC0E-B42C-4009-94F5-37F408DD09F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p>
        </p:txBody>
      </p:sp>
      <p:sp>
        <p:nvSpPr>
          <p:cNvPr id="4" name="Datumsplatzhalter 3">
            <a:extLst>
              <a:ext uri="{FF2B5EF4-FFF2-40B4-BE49-F238E27FC236}">
                <a16:creationId xmlns:a16="http://schemas.microsoft.com/office/drawing/2014/main" id="{80FCB69C-750A-416A-B650-4459DCD8BE5F}"/>
              </a:ext>
            </a:extLst>
          </p:cNvPr>
          <p:cNvSpPr>
            <a:spLocks noGrp="1"/>
          </p:cNvSpPr>
          <p:nvPr>
            <p:ph type="dt" sz="half" idx="10"/>
          </p:nvPr>
        </p:nvSpPr>
        <p:spPr/>
        <p:txBody>
          <a:bodyPr/>
          <a:lstStyle/>
          <a:p>
            <a:fld id="{3D566509-52CD-4576-A1AB-8D0CC0C7B472}" type="datetimeFigureOut">
              <a:rPr lang="de-DE" smtClean="0"/>
              <a:t>28.05.2025</a:t>
            </a:fld>
            <a:endParaRPr lang="de-DE"/>
          </a:p>
        </p:txBody>
      </p:sp>
      <p:sp>
        <p:nvSpPr>
          <p:cNvPr id="5" name="Fußzeilenplatzhalter 4">
            <a:extLst>
              <a:ext uri="{FF2B5EF4-FFF2-40B4-BE49-F238E27FC236}">
                <a16:creationId xmlns:a16="http://schemas.microsoft.com/office/drawing/2014/main" id="{3D7216FC-CDDA-4FC7-856F-6D1BF7657745}"/>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C507EAD6-C532-4CB3-BDD4-5B25A832A4C4}"/>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2091124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4F5622B-77DC-4621-9F34-AAB053DB0296}"/>
              </a:ext>
            </a:extLst>
          </p:cNvPr>
          <p:cNvSpPr>
            <a:spLocks noGrp="1"/>
          </p:cNvSpPr>
          <p:nvPr>
            <p:ph type="title"/>
          </p:nvPr>
        </p:nvSpPr>
        <p:spPr/>
        <p:txBody>
          <a:bodyPr/>
          <a:lstStyle/>
          <a:p>
            <a:r>
              <a:rPr lang="de-DE"/>
              <a:t>Mastertitelformat bearbeiten</a:t>
            </a:r>
          </a:p>
        </p:txBody>
      </p:sp>
      <p:sp>
        <p:nvSpPr>
          <p:cNvPr id="3" name="Vertikaler Textplatzhalter 2">
            <a:extLst>
              <a:ext uri="{FF2B5EF4-FFF2-40B4-BE49-F238E27FC236}">
                <a16:creationId xmlns:a16="http://schemas.microsoft.com/office/drawing/2014/main" id="{22D3FE9F-066E-48C2-A6E9-6A535EE520F6}"/>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E88923FA-6CAC-4572-A797-292068B6B2BD}"/>
              </a:ext>
            </a:extLst>
          </p:cNvPr>
          <p:cNvSpPr>
            <a:spLocks noGrp="1"/>
          </p:cNvSpPr>
          <p:nvPr>
            <p:ph type="dt" sz="half" idx="10"/>
          </p:nvPr>
        </p:nvSpPr>
        <p:spPr/>
        <p:txBody>
          <a:bodyPr/>
          <a:lstStyle/>
          <a:p>
            <a:fld id="{3D566509-52CD-4576-A1AB-8D0CC0C7B472}" type="datetimeFigureOut">
              <a:rPr lang="de-DE" smtClean="0"/>
              <a:t>28.05.2025</a:t>
            </a:fld>
            <a:endParaRPr lang="de-DE"/>
          </a:p>
        </p:txBody>
      </p:sp>
      <p:sp>
        <p:nvSpPr>
          <p:cNvPr id="5" name="Fußzeilenplatzhalter 4">
            <a:extLst>
              <a:ext uri="{FF2B5EF4-FFF2-40B4-BE49-F238E27FC236}">
                <a16:creationId xmlns:a16="http://schemas.microsoft.com/office/drawing/2014/main" id="{A846BFD5-5C63-412F-9FE3-D7DE010F3C9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2298081-41C9-44DC-ADE1-6A320FEE714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129943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3BC5AE35-7A10-4D44-85E7-23D69967DD58}"/>
              </a:ext>
            </a:extLst>
          </p:cNvPr>
          <p:cNvSpPr>
            <a:spLocks noGrp="1"/>
          </p:cNvSpPr>
          <p:nvPr>
            <p:ph type="title" orient="vert"/>
          </p:nvPr>
        </p:nvSpPr>
        <p:spPr>
          <a:xfrm>
            <a:off x="8724900" y="365125"/>
            <a:ext cx="2628900" cy="5811838"/>
          </a:xfrm>
        </p:spPr>
        <p:txBody>
          <a:bodyPr vert="eaVert"/>
          <a:lstStyle/>
          <a:p>
            <a:r>
              <a:rPr lang="de-DE"/>
              <a:t>Mastertitelformat bearbeiten</a:t>
            </a:r>
          </a:p>
        </p:txBody>
      </p:sp>
      <p:sp>
        <p:nvSpPr>
          <p:cNvPr id="3" name="Vertikaler Textplatzhalter 2">
            <a:extLst>
              <a:ext uri="{FF2B5EF4-FFF2-40B4-BE49-F238E27FC236}">
                <a16:creationId xmlns:a16="http://schemas.microsoft.com/office/drawing/2014/main" id="{31766F43-CBDD-4128-9318-2F1BBB7E360A}"/>
              </a:ext>
            </a:extLst>
          </p:cNvPr>
          <p:cNvSpPr>
            <a:spLocks noGrp="1"/>
          </p:cNvSpPr>
          <p:nvPr>
            <p:ph type="body" orient="vert" idx="1"/>
          </p:nvPr>
        </p:nvSpPr>
        <p:spPr>
          <a:xfrm>
            <a:off x="838200" y="365125"/>
            <a:ext cx="7734300"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5D8ADD35-D1AC-44EE-AB57-95A3D90A469C}"/>
              </a:ext>
            </a:extLst>
          </p:cNvPr>
          <p:cNvSpPr>
            <a:spLocks noGrp="1"/>
          </p:cNvSpPr>
          <p:nvPr>
            <p:ph type="dt" sz="half" idx="10"/>
          </p:nvPr>
        </p:nvSpPr>
        <p:spPr/>
        <p:txBody>
          <a:bodyPr/>
          <a:lstStyle/>
          <a:p>
            <a:fld id="{3D566509-52CD-4576-A1AB-8D0CC0C7B472}" type="datetimeFigureOut">
              <a:rPr lang="de-DE" smtClean="0"/>
              <a:t>28.05.2025</a:t>
            </a:fld>
            <a:endParaRPr lang="de-DE"/>
          </a:p>
        </p:txBody>
      </p:sp>
      <p:sp>
        <p:nvSpPr>
          <p:cNvPr id="5" name="Fußzeilenplatzhalter 4">
            <a:extLst>
              <a:ext uri="{FF2B5EF4-FFF2-40B4-BE49-F238E27FC236}">
                <a16:creationId xmlns:a16="http://schemas.microsoft.com/office/drawing/2014/main" id="{E37B51C0-C5FE-43BD-B471-BE358A07568D}"/>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64627E67-7EB3-4AC3-8844-CFDC3F66588E}"/>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371085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Benutzerdefiniertes Layout">
    <p:spTree>
      <p:nvGrpSpPr>
        <p:cNvPr id="1" name=""/>
        <p:cNvGrpSpPr/>
        <p:nvPr/>
      </p:nvGrpSpPr>
      <p:grpSpPr>
        <a:xfrm>
          <a:off x="0" y="0"/>
          <a:ext cx="0" cy="0"/>
          <a:chOff x="0" y="0"/>
          <a:chExt cx="0" cy="0"/>
        </a:xfrm>
      </p:grpSpPr>
      <p:sp>
        <p:nvSpPr>
          <p:cNvPr id="2" name="Titel 1"/>
          <p:cNvSpPr>
            <a:spLocks noGrp="1"/>
          </p:cNvSpPr>
          <p:nvPr>
            <p:ph type="title"/>
          </p:nvPr>
        </p:nvSpPr>
        <p:spPr>
          <a:xfrm>
            <a:off x="2997200" y="2401889"/>
            <a:ext cx="8595784" cy="909637"/>
          </a:xfrm>
        </p:spPr>
        <p:txBody>
          <a:bodyPr/>
          <a:lstStyle/>
          <a:p>
            <a:r>
              <a:rPr lang="de-DE"/>
              <a:t>Titelmasterformat durch Klicken bearbeiten</a:t>
            </a:r>
          </a:p>
        </p:txBody>
      </p:sp>
    </p:spTree>
    <p:extLst>
      <p:ext uri="{BB962C8B-B14F-4D97-AF65-F5344CB8AC3E}">
        <p14:creationId xmlns:p14="http://schemas.microsoft.com/office/powerpoint/2010/main" val="39478180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AA77072-9838-42DE-9738-1E38E8CA45C9}"/>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43FA340A-F7F9-4297-A59B-8597B8C5DA41}"/>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2EF45680-A9F5-47DC-9FEE-218898FF417F}"/>
              </a:ext>
            </a:extLst>
          </p:cNvPr>
          <p:cNvSpPr>
            <a:spLocks noGrp="1"/>
          </p:cNvSpPr>
          <p:nvPr>
            <p:ph type="dt" sz="half" idx="10"/>
          </p:nvPr>
        </p:nvSpPr>
        <p:spPr/>
        <p:txBody>
          <a:bodyPr/>
          <a:lstStyle/>
          <a:p>
            <a:fld id="{3D566509-52CD-4576-A1AB-8D0CC0C7B472}" type="datetimeFigureOut">
              <a:rPr lang="de-DE" smtClean="0"/>
              <a:t>28.05.2025</a:t>
            </a:fld>
            <a:endParaRPr lang="de-DE"/>
          </a:p>
        </p:txBody>
      </p:sp>
      <p:sp>
        <p:nvSpPr>
          <p:cNvPr id="5" name="Fußzeilenplatzhalter 4">
            <a:extLst>
              <a:ext uri="{FF2B5EF4-FFF2-40B4-BE49-F238E27FC236}">
                <a16:creationId xmlns:a16="http://schemas.microsoft.com/office/drawing/2014/main" id="{33EA3E5B-4D65-4F5C-AA51-BE43420037F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9C9447C8-8C37-4773-8BD4-CF43165FAD63}"/>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9949612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45835BA-3C4B-49D3-8BA5-2B5FB969159C}"/>
              </a:ext>
            </a:extLst>
          </p:cNvPr>
          <p:cNvSpPr>
            <a:spLocks noGrp="1"/>
          </p:cNvSpPr>
          <p:nvPr>
            <p:ph type="title"/>
          </p:nvPr>
        </p:nvSpPr>
        <p:spPr>
          <a:xfrm>
            <a:off x="831850" y="1709738"/>
            <a:ext cx="10515600" cy="2852737"/>
          </a:xfrm>
        </p:spPr>
        <p:txBody>
          <a:bodyPr anchor="b"/>
          <a:lstStyle>
            <a:lvl1pPr>
              <a:defRPr sz="6000"/>
            </a:lvl1pPr>
          </a:lstStyle>
          <a:p>
            <a:r>
              <a:rPr lang="de-DE"/>
              <a:t>Mastertitelformat bearbeiten</a:t>
            </a:r>
          </a:p>
        </p:txBody>
      </p:sp>
      <p:sp>
        <p:nvSpPr>
          <p:cNvPr id="3" name="Textplatzhalter 2">
            <a:extLst>
              <a:ext uri="{FF2B5EF4-FFF2-40B4-BE49-F238E27FC236}">
                <a16:creationId xmlns:a16="http://schemas.microsoft.com/office/drawing/2014/main" id="{39578CB4-1C3A-4F80-A91B-B36E5963B81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0A7463A4-F863-4846-804B-5B4B35AF4C7F}"/>
              </a:ext>
            </a:extLst>
          </p:cNvPr>
          <p:cNvSpPr>
            <a:spLocks noGrp="1"/>
          </p:cNvSpPr>
          <p:nvPr>
            <p:ph type="dt" sz="half" idx="10"/>
          </p:nvPr>
        </p:nvSpPr>
        <p:spPr/>
        <p:txBody>
          <a:bodyPr/>
          <a:lstStyle/>
          <a:p>
            <a:fld id="{3D566509-52CD-4576-A1AB-8D0CC0C7B472}" type="datetimeFigureOut">
              <a:rPr lang="de-DE" smtClean="0"/>
              <a:t>28.05.2025</a:t>
            </a:fld>
            <a:endParaRPr lang="de-DE"/>
          </a:p>
        </p:txBody>
      </p:sp>
      <p:sp>
        <p:nvSpPr>
          <p:cNvPr id="5" name="Fußzeilenplatzhalter 4">
            <a:extLst>
              <a:ext uri="{FF2B5EF4-FFF2-40B4-BE49-F238E27FC236}">
                <a16:creationId xmlns:a16="http://schemas.microsoft.com/office/drawing/2014/main" id="{1CC99560-DED2-44F0-A62A-C280BA670747}"/>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F446564-D7E0-4FC7-84EB-EDC4C0D59810}"/>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607630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112DBB5-E341-4F05-9A36-02A7A279A7C0}"/>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DAFA02BB-95C1-46BD-A783-3D7A0FEF9E68}"/>
              </a:ext>
            </a:extLst>
          </p:cNvPr>
          <p:cNvSpPr>
            <a:spLocks noGrp="1"/>
          </p:cNvSpPr>
          <p:nvPr>
            <p:ph sz="half" idx="1"/>
          </p:nvPr>
        </p:nvSpPr>
        <p:spPr>
          <a:xfrm>
            <a:off x="838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a:extLst>
              <a:ext uri="{FF2B5EF4-FFF2-40B4-BE49-F238E27FC236}">
                <a16:creationId xmlns:a16="http://schemas.microsoft.com/office/drawing/2014/main" id="{488EF066-687C-42E1-9080-B54BFAE44934}"/>
              </a:ext>
            </a:extLst>
          </p:cNvPr>
          <p:cNvSpPr>
            <a:spLocks noGrp="1"/>
          </p:cNvSpPr>
          <p:nvPr>
            <p:ph sz="half" idx="2"/>
          </p:nvPr>
        </p:nvSpPr>
        <p:spPr>
          <a:xfrm>
            <a:off x="6172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4">
            <a:extLst>
              <a:ext uri="{FF2B5EF4-FFF2-40B4-BE49-F238E27FC236}">
                <a16:creationId xmlns:a16="http://schemas.microsoft.com/office/drawing/2014/main" id="{E6A4718D-56E8-457D-87D1-B9F47998A93C}"/>
              </a:ext>
            </a:extLst>
          </p:cNvPr>
          <p:cNvSpPr>
            <a:spLocks noGrp="1"/>
          </p:cNvSpPr>
          <p:nvPr>
            <p:ph type="dt" sz="half" idx="10"/>
          </p:nvPr>
        </p:nvSpPr>
        <p:spPr/>
        <p:txBody>
          <a:bodyPr/>
          <a:lstStyle/>
          <a:p>
            <a:fld id="{3D566509-52CD-4576-A1AB-8D0CC0C7B472}" type="datetimeFigureOut">
              <a:rPr lang="de-DE" smtClean="0"/>
              <a:t>28.05.2025</a:t>
            </a:fld>
            <a:endParaRPr lang="de-DE"/>
          </a:p>
        </p:txBody>
      </p:sp>
      <p:sp>
        <p:nvSpPr>
          <p:cNvPr id="6" name="Fußzeilenplatzhalter 5">
            <a:extLst>
              <a:ext uri="{FF2B5EF4-FFF2-40B4-BE49-F238E27FC236}">
                <a16:creationId xmlns:a16="http://schemas.microsoft.com/office/drawing/2014/main" id="{178FD24A-9CF2-4CD7-8B3E-2F775593A015}"/>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FA16550E-EAAF-4911-A231-2907F17E15B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599815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493FD2C-65F5-4272-BDFB-8F73792630CC}"/>
              </a:ext>
            </a:extLst>
          </p:cNvPr>
          <p:cNvSpPr>
            <a:spLocks noGrp="1"/>
          </p:cNvSpPr>
          <p:nvPr>
            <p:ph type="title"/>
          </p:nvPr>
        </p:nvSpPr>
        <p:spPr>
          <a:xfrm>
            <a:off x="839788" y="365125"/>
            <a:ext cx="10515600" cy="1325563"/>
          </a:xfrm>
        </p:spPr>
        <p:txBody>
          <a:bodyPr/>
          <a:lstStyle/>
          <a:p>
            <a:r>
              <a:rPr lang="de-DE"/>
              <a:t>Mastertitelformat bearbeiten</a:t>
            </a:r>
          </a:p>
        </p:txBody>
      </p:sp>
      <p:sp>
        <p:nvSpPr>
          <p:cNvPr id="3" name="Textplatzhalter 2">
            <a:extLst>
              <a:ext uri="{FF2B5EF4-FFF2-40B4-BE49-F238E27FC236}">
                <a16:creationId xmlns:a16="http://schemas.microsoft.com/office/drawing/2014/main" id="{82D78C2D-0DE4-4D23-82CD-7330DE94D9D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923BADA4-F8AA-4D37-BC58-CE0545591DE2}"/>
              </a:ext>
            </a:extLst>
          </p:cNvPr>
          <p:cNvSpPr>
            <a:spLocks noGrp="1"/>
          </p:cNvSpPr>
          <p:nvPr>
            <p:ph sz="half" idx="2"/>
          </p:nvPr>
        </p:nvSpPr>
        <p:spPr>
          <a:xfrm>
            <a:off x="839788" y="2505075"/>
            <a:ext cx="5157787"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a:extLst>
              <a:ext uri="{FF2B5EF4-FFF2-40B4-BE49-F238E27FC236}">
                <a16:creationId xmlns:a16="http://schemas.microsoft.com/office/drawing/2014/main" id="{5A8DC1A4-70D5-4838-A2A2-52A9F27F2D5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2731E668-ED59-4B2B-B32E-FD24F457713B}"/>
              </a:ext>
            </a:extLst>
          </p:cNvPr>
          <p:cNvSpPr>
            <a:spLocks noGrp="1"/>
          </p:cNvSpPr>
          <p:nvPr>
            <p:ph sz="quarter" idx="4"/>
          </p:nvPr>
        </p:nvSpPr>
        <p:spPr>
          <a:xfrm>
            <a:off x="6172200" y="2505075"/>
            <a:ext cx="5183188"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6">
            <a:extLst>
              <a:ext uri="{FF2B5EF4-FFF2-40B4-BE49-F238E27FC236}">
                <a16:creationId xmlns:a16="http://schemas.microsoft.com/office/drawing/2014/main" id="{0FF5175B-967C-43EC-A81E-DB8AE2DDE2C1}"/>
              </a:ext>
            </a:extLst>
          </p:cNvPr>
          <p:cNvSpPr>
            <a:spLocks noGrp="1"/>
          </p:cNvSpPr>
          <p:nvPr>
            <p:ph type="dt" sz="half" idx="10"/>
          </p:nvPr>
        </p:nvSpPr>
        <p:spPr/>
        <p:txBody>
          <a:bodyPr/>
          <a:lstStyle/>
          <a:p>
            <a:fld id="{3D566509-52CD-4576-A1AB-8D0CC0C7B472}" type="datetimeFigureOut">
              <a:rPr lang="de-DE" smtClean="0"/>
              <a:t>28.05.2025</a:t>
            </a:fld>
            <a:endParaRPr lang="de-DE"/>
          </a:p>
        </p:txBody>
      </p:sp>
      <p:sp>
        <p:nvSpPr>
          <p:cNvPr id="8" name="Fußzeilenplatzhalter 7">
            <a:extLst>
              <a:ext uri="{FF2B5EF4-FFF2-40B4-BE49-F238E27FC236}">
                <a16:creationId xmlns:a16="http://schemas.microsoft.com/office/drawing/2014/main" id="{3C18A539-8D53-4E47-BEB3-A02BA46AA6EA}"/>
              </a:ext>
            </a:extLst>
          </p:cNvPr>
          <p:cNvSpPr>
            <a:spLocks noGrp="1"/>
          </p:cNvSpPr>
          <p:nvPr>
            <p:ph type="ftr" sz="quarter" idx="11"/>
          </p:nvPr>
        </p:nvSpPr>
        <p:spPr/>
        <p:txBody>
          <a:bodyPr/>
          <a:lstStyle/>
          <a:p>
            <a:endParaRPr lang="de-DE"/>
          </a:p>
        </p:txBody>
      </p:sp>
      <p:sp>
        <p:nvSpPr>
          <p:cNvPr id="9" name="Foliennummernplatzhalter 8">
            <a:extLst>
              <a:ext uri="{FF2B5EF4-FFF2-40B4-BE49-F238E27FC236}">
                <a16:creationId xmlns:a16="http://schemas.microsoft.com/office/drawing/2014/main" id="{9E9B1300-DECA-4AAA-AEC4-6D613B117052}"/>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339471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CB9E8FD-3A8F-45F0-918D-433651BC44E7}"/>
              </a:ext>
            </a:extLst>
          </p:cNvPr>
          <p:cNvSpPr>
            <a:spLocks noGrp="1"/>
          </p:cNvSpPr>
          <p:nvPr>
            <p:ph type="title"/>
          </p:nvPr>
        </p:nvSpPr>
        <p:spPr/>
        <p:txBody>
          <a:bodyPr/>
          <a:lstStyle/>
          <a:p>
            <a:r>
              <a:rPr lang="de-DE"/>
              <a:t>Mastertitelformat bearbeiten</a:t>
            </a:r>
          </a:p>
        </p:txBody>
      </p:sp>
      <p:sp>
        <p:nvSpPr>
          <p:cNvPr id="3" name="Datumsplatzhalter 2">
            <a:extLst>
              <a:ext uri="{FF2B5EF4-FFF2-40B4-BE49-F238E27FC236}">
                <a16:creationId xmlns:a16="http://schemas.microsoft.com/office/drawing/2014/main" id="{E1E34814-E549-4F5D-BBDA-26EA8D1EA400}"/>
              </a:ext>
            </a:extLst>
          </p:cNvPr>
          <p:cNvSpPr>
            <a:spLocks noGrp="1"/>
          </p:cNvSpPr>
          <p:nvPr>
            <p:ph type="dt" sz="half" idx="10"/>
          </p:nvPr>
        </p:nvSpPr>
        <p:spPr/>
        <p:txBody>
          <a:bodyPr/>
          <a:lstStyle/>
          <a:p>
            <a:fld id="{3D566509-52CD-4576-A1AB-8D0CC0C7B472}" type="datetimeFigureOut">
              <a:rPr lang="de-DE" smtClean="0"/>
              <a:t>28.05.2025</a:t>
            </a:fld>
            <a:endParaRPr lang="de-DE"/>
          </a:p>
        </p:txBody>
      </p:sp>
      <p:sp>
        <p:nvSpPr>
          <p:cNvPr id="4" name="Fußzeilenplatzhalter 3">
            <a:extLst>
              <a:ext uri="{FF2B5EF4-FFF2-40B4-BE49-F238E27FC236}">
                <a16:creationId xmlns:a16="http://schemas.microsoft.com/office/drawing/2014/main" id="{15817922-9D56-4558-BA69-BDAD2C1C0E34}"/>
              </a:ext>
            </a:extLst>
          </p:cNvPr>
          <p:cNvSpPr>
            <a:spLocks noGrp="1"/>
          </p:cNvSpPr>
          <p:nvPr>
            <p:ph type="ftr" sz="quarter" idx="11"/>
          </p:nvPr>
        </p:nvSpPr>
        <p:spPr/>
        <p:txBody>
          <a:bodyPr/>
          <a:lstStyle/>
          <a:p>
            <a:endParaRPr lang="de-DE"/>
          </a:p>
        </p:txBody>
      </p:sp>
      <p:sp>
        <p:nvSpPr>
          <p:cNvPr id="5" name="Foliennummernplatzhalter 4">
            <a:extLst>
              <a:ext uri="{FF2B5EF4-FFF2-40B4-BE49-F238E27FC236}">
                <a16:creationId xmlns:a16="http://schemas.microsoft.com/office/drawing/2014/main" id="{8A5B991F-7519-4BA1-983B-70277BC27C4A}"/>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8507202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C0E3B0A2-06E1-43B4-B3A5-C1BEE069D7C9}"/>
              </a:ext>
            </a:extLst>
          </p:cNvPr>
          <p:cNvSpPr>
            <a:spLocks noGrp="1"/>
          </p:cNvSpPr>
          <p:nvPr>
            <p:ph type="dt" sz="half" idx="10"/>
          </p:nvPr>
        </p:nvSpPr>
        <p:spPr/>
        <p:txBody>
          <a:bodyPr/>
          <a:lstStyle/>
          <a:p>
            <a:fld id="{3D566509-52CD-4576-A1AB-8D0CC0C7B472}" type="datetimeFigureOut">
              <a:rPr lang="de-DE" smtClean="0"/>
              <a:t>28.05.2025</a:t>
            </a:fld>
            <a:endParaRPr lang="de-DE"/>
          </a:p>
        </p:txBody>
      </p:sp>
      <p:sp>
        <p:nvSpPr>
          <p:cNvPr id="3" name="Fußzeilenplatzhalter 2">
            <a:extLst>
              <a:ext uri="{FF2B5EF4-FFF2-40B4-BE49-F238E27FC236}">
                <a16:creationId xmlns:a16="http://schemas.microsoft.com/office/drawing/2014/main" id="{455C4017-C068-43F7-8C83-D20824A744B4}"/>
              </a:ext>
            </a:extLst>
          </p:cNvPr>
          <p:cNvSpPr>
            <a:spLocks noGrp="1"/>
          </p:cNvSpPr>
          <p:nvPr>
            <p:ph type="ftr" sz="quarter" idx="11"/>
          </p:nvPr>
        </p:nvSpPr>
        <p:spPr/>
        <p:txBody>
          <a:bodyPr/>
          <a:lstStyle/>
          <a:p>
            <a:endParaRPr lang="de-DE"/>
          </a:p>
        </p:txBody>
      </p:sp>
      <p:sp>
        <p:nvSpPr>
          <p:cNvPr id="4" name="Foliennummernplatzhalter 3">
            <a:extLst>
              <a:ext uri="{FF2B5EF4-FFF2-40B4-BE49-F238E27FC236}">
                <a16:creationId xmlns:a16="http://schemas.microsoft.com/office/drawing/2014/main" id="{692927ED-0109-42D7-A20B-3635323938D8}"/>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0001709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810113-C27D-4DFD-AB0F-A090B75170C2}"/>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Inhaltsplatzhalter 2">
            <a:extLst>
              <a:ext uri="{FF2B5EF4-FFF2-40B4-BE49-F238E27FC236}">
                <a16:creationId xmlns:a16="http://schemas.microsoft.com/office/drawing/2014/main" id="{666794ED-E4E3-4CAB-9803-58C798D7C92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a:extLst>
              <a:ext uri="{FF2B5EF4-FFF2-40B4-BE49-F238E27FC236}">
                <a16:creationId xmlns:a16="http://schemas.microsoft.com/office/drawing/2014/main" id="{C075357A-B974-4F7C-BD2F-AD88D59548C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2D0F3F03-70D5-4E57-822E-36E24CA5ED01}"/>
              </a:ext>
            </a:extLst>
          </p:cNvPr>
          <p:cNvSpPr>
            <a:spLocks noGrp="1"/>
          </p:cNvSpPr>
          <p:nvPr>
            <p:ph type="dt" sz="half" idx="10"/>
          </p:nvPr>
        </p:nvSpPr>
        <p:spPr/>
        <p:txBody>
          <a:bodyPr/>
          <a:lstStyle/>
          <a:p>
            <a:fld id="{3D566509-52CD-4576-A1AB-8D0CC0C7B472}" type="datetimeFigureOut">
              <a:rPr lang="de-DE" smtClean="0"/>
              <a:t>28.05.2025</a:t>
            </a:fld>
            <a:endParaRPr lang="de-DE"/>
          </a:p>
        </p:txBody>
      </p:sp>
      <p:sp>
        <p:nvSpPr>
          <p:cNvPr id="6" name="Fußzeilenplatzhalter 5">
            <a:extLst>
              <a:ext uri="{FF2B5EF4-FFF2-40B4-BE49-F238E27FC236}">
                <a16:creationId xmlns:a16="http://schemas.microsoft.com/office/drawing/2014/main" id="{D7F198CB-399D-4196-AD5E-C3E822C2464D}"/>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BC7466C0-BC3C-4E32-9B9C-817462FE4B5D}"/>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508380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70B12A0-FA96-4F2D-BBD1-D18DB12FE0E5}"/>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Bildplatzhalter 2">
            <a:extLst>
              <a:ext uri="{FF2B5EF4-FFF2-40B4-BE49-F238E27FC236}">
                <a16:creationId xmlns:a16="http://schemas.microsoft.com/office/drawing/2014/main" id="{6862DB75-3F7B-4F33-A6A3-DF686245E00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a:extLst>
              <a:ext uri="{FF2B5EF4-FFF2-40B4-BE49-F238E27FC236}">
                <a16:creationId xmlns:a16="http://schemas.microsoft.com/office/drawing/2014/main" id="{A04915E9-990C-46A4-BAB7-FC6217343C6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1D1CB4F7-2473-473C-9668-000BC70C5313}"/>
              </a:ext>
            </a:extLst>
          </p:cNvPr>
          <p:cNvSpPr>
            <a:spLocks noGrp="1"/>
          </p:cNvSpPr>
          <p:nvPr>
            <p:ph type="dt" sz="half" idx="10"/>
          </p:nvPr>
        </p:nvSpPr>
        <p:spPr/>
        <p:txBody>
          <a:bodyPr/>
          <a:lstStyle/>
          <a:p>
            <a:fld id="{3D566509-52CD-4576-A1AB-8D0CC0C7B472}" type="datetimeFigureOut">
              <a:rPr lang="de-DE" smtClean="0"/>
              <a:t>28.05.2025</a:t>
            </a:fld>
            <a:endParaRPr lang="de-DE"/>
          </a:p>
        </p:txBody>
      </p:sp>
      <p:sp>
        <p:nvSpPr>
          <p:cNvPr id="6" name="Fußzeilenplatzhalter 5">
            <a:extLst>
              <a:ext uri="{FF2B5EF4-FFF2-40B4-BE49-F238E27FC236}">
                <a16:creationId xmlns:a16="http://schemas.microsoft.com/office/drawing/2014/main" id="{F87A5594-DD81-4A7F-8819-122D3F36A65F}"/>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A9ED47D4-6DE6-44B6-9583-46117EB1B7D9}"/>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871075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5528A667-8FFB-4005-AC59-C410C8413AB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a:t>Mastertitelformat bearbeiten</a:t>
            </a:r>
          </a:p>
        </p:txBody>
      </p:sp>
      <p:sp>
        <p:nvSpPr>
          <p:cNvPr id="3" name="Textplatzhalter 2">
            <a:extLst>
              <a:ext uri="{FF2B5EF4-FFF2-40B4-BE49-F238E27FC236}">
                <a16:creationId xmlns:a16="http://schemas.microsoft.com/office/drawing/2014/main" id="{60A12286-93FF-421B-8567-16971882805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6EA553E2-6455-47F5-801A-FAB9452252E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566509-52CD-4576-A1AB-8D0CC0C7B472}" type="datetimeFigureOut">
              <a:rPr lang="de-DE" smtClean="0"/>
              <a:t>28.05.2025</a:t>
            </a:fld>
            <a:endParaRPr lang="de-DE"/>
          </a:p>
        </p:txBody>
      </p:sp>
      <p:sp>
        <p:nvSpPr>
          <p:cNvPr id="5" name="Fußzeilenplatzhalter 4">
            <a:extLst>
              <a:ext uri="{FF2B5EF4-FFF2-40B4-BE49-F238E27FC236}">
                <a16:creationId xmlns:a16="http://schemas.microsoft.com/office/drawing/2014/main" id="{6D983ED2-A3DB-496A-B968-74A4AA2D3F5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p>
        </p:txBody>
      </p:sp>
      <p:sp>
        <p:nvSpPr>
          <p:cNvPr id="6" name="Foliennummernplatzhalter 5">
            <a:extLst>
              <a:ext uri="{FF2B5EF4-FFF2-40B4-BE49-F238E27FC236}">
                <a16:creationId xmlns:a16="http://schemas.microsoft.com/office/drawing/2014/main" id="{3EDEE7F7-FB34-452D-8DEE-1D81F27D8C4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858EB4-1C7E-42E6-B93A-94A84A4D4353}" type="slidenum">
              <a:rPr lang="de-DE" smtClean="0"/>
              <a:t>‹Nr.›</a:t>
            </a:fld>
            <a:endParaRPr lang="de-DE"/>
          </a:p>
        </p:txBody>
      </p:sp>
    </p:spTree>
    <p:extLst>
      <p:ext uri="{BB962C8B-B14F-4D97-AF65-F5344CB8AC3E}">
        <p14:creationId xmlns:p14="http://schemas.microsoft.com/office/powerpoint/2010/main" val="205377791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hyperlink" Target="http://www.bernhardkoester.de/vorlesungen/inhalt.html" TargetMode="External"/></Relationships>
</file>

<file path=ppt/slides/_rels/slide10.xml.rels><?xml version="1.0" encoding="UTF-8" standalone="yes"?>
<Relationships xmlns="http://schemas.openxmlformats.org/package/2006/relationships"><Relationship Id="rId117" Type="http://schemas.openxmlformats.org/officeDocument/2006/relationships/image" Target="../media/image32690.png"/><Relationship Id="rId671" Type="http://schemas.openxmlformats.org/officeDocument/2006/relationships/image" Target="../media/image4564.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1084.xml"/><Relationship Id="rId629" Type="http://schemas.openxmlformats.org/officeDocument/2006/relationships/image" Target="../media/image4543.png"/><Relationship Id="rId170" Type="http://schemas.openxmlformats.org/officeDocument/2006/relationships/image" Target="../media/image3295.png"/><Relationship Id="rId268" Type="http://schemas.openxmlformats.org/officeDocument/2006/relationships/customXml" Target="../ink/ink951.xml"/><Relationship Id="rId475" Type="http://schemas.openxmlformats.org/officeDocument/2006/relationships/image" Target="../media/image3447.png"/><Relationship Id="rId682" Type="http://schemas.openxmlformats.org/officeDocument/2006/relationships/customXml" Target="../ink/ink1160.xml"/><Relationship Id="rId32" Type="http://schemas.openxmlformats.org/officeDocument/2006/relationships/customXml" Target="../ink/ink832.xml"/><Relationship Id="rId128" Type="http://schemas.openxmlformats.org/officeDocument/2006/relationships/image" Target="../media/image32740.png"/><Relationship Id="rId335" Type="http://schemas.openxmlformats.org/officeDocument/2006/relationships/customXml" Target="../ink/ink985.xml"/><Relationship Id="rId542" Type="http://schemas.openxmlformats.org/officeDocument/2006/relationships/customXml" Target="../ink/ink1090.xml"/><Relationship Id="rId181" Type="http://schemas.openxmlformats.org/officeDocument/2006/relationships/customXml" Target="../ink/ink907.xml"/><Relationship Id="rId402" Type="http://schemas.openxmlformats.org/officeDocument/2006/relationships/customXml" Target="../ink/ink1019.xml"/><Relationship Id="rId279" Type="http://schemas.openxmlformats.org/officeDocument/2006/relationships/image" Target="../media/image3349.png"/><Relationship Id="rId486" Type="http://schemas.openxmlformats.org/officeDocument/2006/relationships/customXml" Target="../ink/ink1061.xml"/><Relationship Id="rId693" Type="http://schemas.openxmlformats.org/officeDocument/2006/relationships/image" Target="../media/image4575.png"/><Relationship Id="rId707" Type="http://schemas.openxmlformats.org/officeDocument/2006/relationships/image" Target="../media/image4582.png"/><Relationship Id="rId43" Type="http://schemas.openxmlformats.org/officeDocument/2006/relationships/image" Target="../media/image32330.png"/><Relationship Id="rId139" Type="http://schemas.openxmlformats.org/officeDocument/2006/relationships/customXml" Target="../ink/ink886.xml"/><Relationship Id="rId346" Type="http://schemas.openxmlformats.org/officeDocument/2006/relationships/image" Target="../media/image3383.png"/><Relationship Id="rId553" Type="http://schemas.openxmlformats.org/officeDocument/2006/relationships/image" Target="../media/image3485.png"/><Relationship Id="rId192" Type="http://schemas.openxmlformats.org/officeDocument/2006/relationships/image" Target="../media/image3306.png"/><Relationship Id="rId206" Type="http://schemas.openxmlformats.org/officeDocument/2006/relationships/customXml" Target="../ink/ink920.xml"/><Relationship Id="rId413" Type="http://schemas.openxmlformats.org/officeDocument/2006/relationships/image" Target="../media/image3416.png"/><Relationship Id="rId497" Type="http://schemas.openxmlformats.org/officeDocument/2006/relationships/image" Target="../media/image3458.png"/><Relationship Id="rId620" Type="http://schemas.openxmlformats.org/officeDocument/2006/relationships/customXml" Target="../ink/ink1129.xml"/><Relationship Id="rId718" Type="http://schemas.openxmlformats.org/officeDocument/2006/relationships/customXml" Target="../ink/ink1178.xml"/><Relationship Id="rId357" Type="http://schemas.openxmlformats.org/officeDocument/2006/relationships/customXml" Target="../ink/ink996.xml"/><Relationship Id="rId54" Type="http://schemas.openxmlformats.org/officeDocument/2006/relationships/customXml" Target="../ink/ink843.xml"/><Relationship Id="rId217" Type="http://schemas.openxmlformats.org/officeDocument/2006/relationships/image" Target="../media/image3318.png"/><Relationship Id="rId564" Type="http://schemas.openxmlformats.org/officeDocument/2006/relationships/customXml" Target="../ink/ink1101.xml"/><Relationship Id="rId424" Type="http://schemas.openxmlformats.org/officeDocument/2006/relationships/customXml" Target="../ink/ink1030.xml"/><Relationship Id="rId631" Type="http://schemas.openxmlformats.org/officeDocument/2006/relationships/image" Target="../media/image4544.png"/><Relationship Id="rId729" Type="http://schemas.openxmlformats.org/officeDocument/2006/relationships/image" Target="../media/image4593.png"/><Relationship Id="rId270" Type="http://schemas.openxmlformats.org/officeDocument/2006/relationships/customXml" Target="../ink/ink952.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575" Type="http://schemas.openxmlformats.org/officeDocument/2006/relationships/image" Target="../media/image4516.png"/><Relationship Id="rId228" Type="http://schemas.openxmlformats.org/officeDocument/2006/relationships/customXml" Target="../ink/ink931.xml"/><Relationship Id="rId435" Type="http://schemas.openxmlformats.org/officeDocument/2006/relationships/image" Target="../media/image3427.png"/><Relationship Id="rId642" Type="http://schemas.openxmlformats.org/officeDocument/2006/relationships/customXml" Target="../ink/ink1140.xml"/><Relationship Id="rId281" Type="http://schemas.openxmlformats.org/officeDocument/2006/relationships/image" Target="../media/image3350.png"/><Relationship Id="rId502" Type="http://schemas.openxmlformats.org/officeDocument/2006/relationships/customXml" Target="../ink/ink1069.xml"/><Relationship Id="rId76" Type="http://schemas.openxmlformats.org/officeDocument/2006/relationships/customXml" Target="../ink/ink854.xml"/><Relationship Id="rId141" Type="http://schemas.openxmlformats.org/officeDocument/2006/relationships/customXml" Target="../ink/ink887.xml"/><Relationship Id="rId379" Type="http://schemas.openxmlformats.org/officeDocument/2006/relationships/customXml" Target="../ink/ink1007.xml"/><Relationship Id="rId586" Type="http://schemas.openxmlformats.org/officeDocument/2006/relationships/customXml" Target="../ink/ink1112.xml"/><Relationship Id="rId7" Type="http://schemas.openxmlformats.org/officeDocument/2006/relationships/image" Target="../media/image32160.png"/><Relationship Id="rId239" Type="http://schemas.openxmlformats.org/officeDocument/2006/relationships/image" Target="../media/image3329.png"/><Relationship Id="rId446" Type="http://schemas.openxmlformats.org/officeDocument/2006/relationships/customXml" Target="../ink/ink1041.xml"/><Relationship Id="rId653" Type="http://schemas.openxmlformats.org/officeDocument/2006/relationships/image" Target="../media/image4555.png"/><Relationship Id="rId292" Type="http://schemas.openxmlformats.org/officeDocument/2006/relationships/customXml" Target="../ink/ink963.xml"/><Relationship Id="rId306" Type="http://schemas.openxmlformats.org/officeDocument/2006/relationships/image" Target="../media/image3362.png"/><Relationship Id="rId87" Type="http://schemas.openxmlformats.org/officeDocument/2006/relationships/image" Target="../media/image32550.png"/><Relationship Id="rId513" Type="http://schemas.openxmlformats.org/officeDocument/2006/relationships/image" Target="../media/image3466.png"/><Relationship Id="rId597" Type="http://schemas.openxmlformats.org/officeDocument/2006/relationships/image" Target="../media/image4527.png"/><Relationship Id="rId720" Type="http://schemas.openxmlformats.org/officeDocument/2006/relationships/customXml" Target="../ink/ink1179.xml"/><Relationship Id="rId152" Type="http://schemas.openxmlformats.org/officeDocument/2006/relationships/image" Target="../media/image32860.png"/><Relationship Id="rId457" Type="http://schemas.openxmlformats.org/officeDocument/2006/relationships/image" Target="../media/image3438.png"/><Relationship Id="rId664" Type="http://schemas.openxmlformats.org/officeDocument/2006/relationships/customXml" Target="../ink/ink1151.xml"/><Relationship Id="rId14" Type="http://schemas.openxmlformats.org/officeDocument/2006/relationships/customXml" Target="../ink/ink823.xml"/><Relationship Id="rId317" Type="http://schemas.openxmlformats.org/officeDocument/2006/relationships/customXml" Target="../ink/ink976.xml"/><Relationship Id="rId524" Type="http://schemas.openxmlformats.org/officeDocument/2006/relationships/image" Target="../media/image3471.png"/><Relationship Id="rId731" Type="http://schemas.openxmlformats.org/officeDocument/2006/relationships/image" Target="../media/image4594.png"/><Relationship Id="rId98" Type="http://schemas.openxmlformats.org/officeDocument/2006/relationships/customXml" Target="../ink/ink865.xml"/><Relationship Id="rId163" Type="http://schemas.openxmlformats.org/officeDocument/2006/relationships/customXml" Target="../ink/ink898.xml"/><Relationship Id="rId370" Type="http://schemas.openxmlformats.org/officeDocument/2006/relationships/image" Target="../media/image3395.png"/><Relationship Id="rId230" Type="http://schemas.openxmlformats.org/officeDocument/2006/relationships/customXml" Target="../ink/ink932.xml"/><Relationship Id="rId468" Type="http://schemas.openxmlformats.org/officeDocument/2006/relationships/customXml" Target="../ink/ink1052.xml"/><Relationship Id="rId675" Type="http://schemas.openxmlformats.org/officeDocument/2006/relationships/image" Target="../media/image4566.png"/><Relationship Id="rId25" Type="http://schemas.openxmlformats.org/officeDocument/2006/relationships/image" Target="../media/image32240.png"/><Relationship Id="rId328" Type="http://schemas.openxmlformats.org/officeDocument/2006/relationships/image" Target="../media/image3373.png"/><Relationship Id="rId535" Type="http://schemas.openxmlformats.org/officeDocument/2006/relationships/customXml" Target="../ink/ink1086.xml"/><Relationship Id="rId174" Type="http://schemas.openxmlformats.org/officeDocument/2006/relationships/image" Target="../media/image3297.png"/><Relationship Id="rId381" Type="http://schemas.openxmlformats.org/officeDocument/2006/relationships/customXml" Target="../ink/ink1008.xml"/><Relationship Id="rId602" Type="http://schemas.openxmlformats.org/officeDocument/2006/relationships/customXml" Target="../ink/ink1120.xml"/><Relationship Id="rId241" Type="http://schemas.openxmlformats.org/officeDocument/2006/relationships/image" Target="../media/image3330.png"/><Relationship Id="rId479" Type="http://schemas.openxmlformats.org/officeDocument/2006/relationships/image" Target="../media/image3449.png"/><Relationship Id="rId686" Type="http://schemas.openxmlformats.org/officeDocument/2006/relationships/customXml" Target="../ink/ink1162.xml"/><Relationship Id="rId36" Type="http://schemas.openxmlformats.org/officeDocument/2006/relationships/customXml" Target="../ink/ink834.xml"/><Relationship Id="rId339" Type="http://schemas.openxmlformats.org/officeDocument/2006/relationships/customXml" Target="../ink/ink987.xml"/><Relationship Id="rId546" Type="http://schemas.openxmlformats.org/officeDocument/2006/relationships/customXml" Target="../ink/ink1092.xml"/><Relationship Id="rId101" Type="http://schemas.openxmlformats.org/officeDocument/2006/relationships/image" Target="../media/image32620.png"/><Relationship Id="rId185" Type="http://schemas.openxmlformats.org/officeDocument/2006/relationships/customXml" Target="../ink/ink909.xml"/><Relationship Id="rId406" Type="http://schemas.openxmlformats.org/officeDocument/2006/relationships/customXml" Target="../ink/ink1021.xml"/><Relationship Id="rId392" Type="http://schemas.openxmlformats.org/officeDocument/2006/relationships/customXml" Target="../ink/ink1014.xml"/><Relationship Id="rId613" Type="http://schemas.openxmlformats.org/officeDocument/2006/relationships/image" Target="../media/image4535.png"/><Relationship Id="rId697" Type="http://schemas.openxmlformats.org/officeDocument/2006/relationships/image" Target="../media/image4577.png"/><Relationship Id="rId252" Type="http://schemas.openxmlformats.org/officeDocument/2006/relationships/customXml" Target="../ink/ink943.xml"/><Relationship Id="rId47" Type="http://schemas.openxmlformats.org/officeDocument/2006/relationships/image" Target="../media/image32350.png"/><Relationship Id="rId112" Type="http://schemas.openxmlformats.org/officeDocument/2006/relationships/customXml" Target="../ink/ink872.xml"/><Relationship Id="rId557" Type="http://schemas.openxmlformats.org/officeDocument/2006/relationships/image" Target="../media/image3487.png"/><Relationship Id="rId196" Type="http://schemas.openxmlformats.org/officeDocument/2006/relationships/customXml" Target="../ink/ink915.xml"/><Relationship Id="rId417" Type="http://schemas.openxmlformats.org/officeDocument/2006/relationships/image" Target="../media/image3418.png"/><Relationship Id="rId624" Type="http://schemas.openxmlformats.org/officeDocument/2006/relationships/customXml" Target="../ink/ink1131.xml"/><Relationship Id="rId263" Type="http://schemas.openxmlformats.org/officeDocument/2006/relationships/image" Target="../media/image3341.png"/><Relationship Id="rId470" Type="http://schemas.openxmlformats.org/officeDocument/2006/relationships/customXml" Target="../ink/ink1053.xml"/><Relationship Id="rId58" Type="http://schemas.openxmlformats.org/officeDocument/2006/relationships/customXml" Target="../ink/ink845.xml"/><Relationship Id="rId123" Type="http://schemas.openxmlformats.org/officeDocument/2006/relationships/image" Target="../media/image32720.png"/><Relationship Id="rId330" Type="http://schemas.openxmlformats.org/officeDocument/2006/relationships/image" Target="../media/image3375.png"/><Relationship Id="rId568" Type="http://schemas.openxmlformats.org/officeDocument/2006/relationships/customXml" Target="../ink/ink1103.xml"/><Relationship Id="rId428" Type="http://schemas.openxmlformats.org/officeDocument/2006/relationships/customXml" Target="../ink/ink1032.xml"/><Relationship Id="rId635" Type="http://schemas.openxmlformats.org/officeDocument/2006/relationships/image" Target="../media/image4546.png"/><Relationship Id="rId274" Type="http://schemas.openxmlformats.org/officeDocument/2006/relationships/customXml" Target="../ink/ink954.xml"/><Relationship Id="rId481" Type="http://schemas.openxmlformats.org/officeDocument/2006/relationships/image" Target="../media/image3450.png"/><Relationship Id="rId702" Type="http://schemas.openxmlformats.org/officeDocument/2006/relationships/customXml" Target="../ink/ink1170.xml"/><Relationship Id="rId69" Type="http://schemas.openxmlformats.org/officeDocument/2006/relationships/image" Target="../media/image32460.png"/><Relationship Id="rId134" Type="http://schemas.openxmlformats.org/officeDocument/2006/relationships/image" Target="../media/image32770.png"/><Relationship Id="rId579" Type="http://schemas.openxmlformats.org/officeDocument/2006/relationships/image" Target="../media/image4518.png"/><Relationship Id="rId341" Type="http://schemas.openxmlformats.org/officeDocument/2006/relationships/customXml" Target="../ink/ink988.xml"/><Relationship Id="rId439" Type="http://schemas.openxmlformats.org/officeDocument/2006/relationships/image" Target="../media/image3429.png"/><Relationship Id="rId646" Type="http://schemas.openxmlformats.org/officeDocument/2006/relationships/customXml" Target="../ink/ink1142.xml"/><Relationship Id="rId201" Type="http://schemas.openxmlformats.org/officeDocument/2006/relationships/image" Target="../media/image3310.png"/><Relationship Id="rId285" Type="http://schemas.openxmlformats.org/officeDocument/2006/relationships/image" Target="../media/image3352.png"/><Relationship Id="rId506" Type="http://schemas.openxmlformats.org/officeDocument/2006/relationships/customXml" Target="../ink/ink1071.xml"/><Relationship Id="rId492" Type="http://schemas.openxmlformats.org/officeDocument/2006/relationships/customXml" Target="../ink/ink1064.xml"/><Relationship Id="rId713" Type="http://schemas.openxmlformats.org/officeDocument/2006/relationships/image" Target="../media/image4585.png"/><Relationship Id="rId145" Type="http://schemas.openxmlformats.org/officeDocument/2006/relationships/customXml" Target="../ink/ink889.xml"/><Relationship Id="rId352" Type="http://schemas.openxmlformats.org/officeDocument/2006/relationships/image" Target="../media/image3386.png"/><Relationship Id="rId212" Type="http://schemas.openxmlformats.org/officeDocument/2006/relationships/customXml" Target="../ink/ink923.xml"/><Relationship Id="rId657" Type="http://schemas.openxmlformats.org/officeDocument/2006/relationships/image" Target="../media/image4557.png"/><Relationship Id="rId296" Type="http://schemas.openxmlformats.org/officeDocument/2006/relationships/image" Target="../media/image3357.png"/><Relationship Id="rId517" Type="http://schemas.openxmlformats.org/officeDocument/2006/relationships/customXml" Target="../ink/ink1077.xml"/><Relationship Id="rId724" Type="http://schemas.openxmlformats.org/officeDocument/2006/relationships/customXml" Target="../ink/ink1181.xml"/><Relationship Id="rId60" Type="http://schemas.openxmlformats.org/officeDocument/2006/relationships/customXml" Target="../ink/ink846.xml"/><Relationship Id="rId156" Type="http://schemas.openxmlformats.org/officeDocument/2006/relationships/image" Target="../media/image32880.png"/><Relationship Id="rId363" Type="http://schemas.openxmlformats.org/officeDocument/2006/relationships/customXml" Target="../ink/ink999.xml"/><Relationship Id="rId570" Type="http://schemas.openxmlformats.org/officeDocument/2006/relationships/customXml" Target="../ink/ink1104.xml"/><Relationship Id="rId223" Type="http://schemas.openxmlformats.org/officeDocument/2006/relationships/image" Target="../media/image3321.png"/><Relationship Id="rId430" Type="http://schemas.openxmlformats.org/officeDocument/2006/relationships/customXml" Target="../ink/ink1033.xml"/><Relationship Id="rId668" Type="http://schemas.openxmlformats.org/officeDocument/2006/relationships/customXml" Target="../ink/ink1153.xml"/><Relationship Id="rId18" Type="http://schemas.openxmlformats.org/officeDocument/2006/relationships/customXml" Target="../ink/ink825.xml"/><Relationship Id="rId528" Type="http://schemas.openxmlformats.org/officeDocument/2006/relationships/image" Target="../media/image3473.png"/><Relationship Id="rId735" Type="http://schemas.openxmlformats.org/officeDocument/2006/relationships/image" Target="../media/image4596.png"/><Relationship Id="rId167" Type="http://schemas.openxmlformats.org/officeDocument/2006/relationships/customXml" Target="../ink/ink900.xml"/><Relationship Id="rId374" Type="http://schemas.openxmlformats.org/officeDocument/2006/relationships/image" Target="../media/image3397.png"/><Relationship Id="rId581" Type="http://schemas.openxmlformats.org/officeDocument/2006/relationships/image" Target="../media/image4519.png"/><Relationship Id="rId71" Type="http://schemas.openxmlformats.org/officeDocument/2006/relationships/image" Target="../media/image32470.png"/><Relationship Id="rId234" Type="http://schemas.openxmlformats.org/officeDocument/2006/relationships/customXml" Target="../ink/ink934.xml"/><Relationship Id="rId679" Type="http://schemas.openxmlformats.org/officeDocument/2006/relationships/image" Target="../media/image4568.png"/><Relationship Id="rId2" Type="http://schemas.openxmlformats.org/officeDocument/2006/relationships/customXml" Target="../ink/ink817.xml"/><Relationship Id="rId29" Type="http://schemas.openxmlformats.org/officeDocument/2006/relationships/image" Target="../media/image32260.png"/><Relationship Id="rId441" Type="http://schemas.openxmlformats.org/officeDocument/2006/relationships/image" Target="../media/image3430.png"/><Relationship Id="rId539" Type="http://schemas.openxmlformats.org/officeDocument/2006/relationships/customXml" Target="../ink/ink1088.xml"/><Relationship Id="rId178" Type="http://schemas.openxmlformats.org/officeDocument/2006/relationships/image" Target="../media/image3299.png"/><Relationship Id="rId301" Type="http://schemas.openxmlformats.org/officeDocument/2006/relationships/customXml" Target="../ink/ink968.xml"/><Relationship Id="rId82" Type="http://schemas.openxmlformats.org/officeDocument/2006/relationships/customXml" Target="../ink/ink857.xml"/><Relationship Id="rId385" Type="http://schemas.openxmlformats.org/officeDocument/2006/relationships/customXml" Target="../ink/ink1010.xml"/><Relationship Id="rId592" Type="http://schemas.openxmlformats.org/officeDocument/2006/relationships/customXml" Target="../ink/ink1115.xml"/><Relationship Id="rId606" Type="http://schemas.openxmlformats.org/officeDocument/2006/relationships/customXml" Target="../ink/ink1122.xml"/><Relationship Id="rId245" Type="http://schemas.openxmlformats.org/officeDocument/2006/relationships/image" Target="../media/image3332.png"/><Relationship Id="rId452" Type="http://schemas.openxmlformats.org/officeDocument/2006/relationships/customXml" Target="../ink/ink1044.xml"/><Relationship Id="rId105" Type="http://schemas.openxmlformats.org/officeDocument/2006/relationships/image" Target="../media/image32640.png"/><Relationship Id="rId312" Type="http://schemas.openxmlformats.org/officeDocument/2006/relationships/image" Target="../media/image3365.png"/><Relationship Id="rId93" Type="http://schemas.openxmlformats.org/officeDocument/2006/relationships/image" Target="../media/image32580.png"/><Relationship Id="rId189" Type="http://schemas.openxmlformats.org/officeDocument/2006/relationships/customXml" Target="../ink/ink911.xml"/><Relationship Id="rId396" Type="http://schemas.openxmlformats.org/officeDocument/2006/relationships/customXml" Target="../ink/ink1016.xml"/><Relationship Id="rId617" Type="http://schemas.openxmlformats.org/officeDocument/2006/relationships/image" Target="../media/image4537.png"/><Relationship Id="rId214" Type="http://schemas.openxmlformats.org/officeDocument/2006/relationships/customXml" Target="../ink/ink924.xml"/><Relationship Id="rId256" Type="http://schemas.openxmlformats.org/officeDocument/2006/relationships/customXml" Target="../ink/ink945.xml"/><Relationship Id="rId298" Type="http://schemas.openxmlformats.org/officeDocument/2006/relationships/image" Target="../media/image3358.png"/><Relationship Id="rId421" Type="http://schemas.openxmlformats.org/officeDocument/2006/relationships/image" Target="../media/image3420.png"/><Relationship Id="rId463" Type="http://schemas.openxmlformats.org/officeDocument/2006/relationships/image" Target="../media/image3441.png"/><Relationship Id="rId519" Type="http://schemas.openxmlformats.org/officeDocument/2006/relationships/customXml" Target="../ink/ink1078.xml"/><Relationship Id="rId670" Type="http://schemas.openxmlformats.org/officeDocument/2006/relationships/customXml" Target="../ink/ink1154.xml"/><Relationship Id="rId116" Type="http://schemas.openxmlformats.org/officeDocument/2006/relationships/customXml" Target="../ink/ink874.xml"/><Relationship Id="rId158" Type="http://schemas.openxmlformats.org/officeDocument/2006/relationships/image" Target="../media/image32890.png"/><Relationship Id="rId323" Type="http://schemas.openxmlformats.org/officeDocument/2006/relationships/customXml" Target="../ink/ink979.xml"/><Relationship Id="rId530" Type="http://schemas.openxmlformats.org/officeDocument/2006/relationships/image" Target="../media/image3474.png"/><Relationship Id="rId726" Type="http://schemas.openxmlformats.org/officeDocument/2006/relationships/customXml" Target="../ink/ink1182.xml"/><Relationship Id="rId20" Type="http://schemas.openxmlformats.org/officeDocument/2006/relationships/customXml" Target="../ink/ink826.xml"/><Relationship Id="rId62" Type="http://schemas.openxmlformats.org/officeDocument/2006/relationships/customXml" Target="../ink/ink847.xml"/><Relationship Id="rId365" Type="http://schemas.openxmlformats.org/officeDocument/2006/relationships/customXml" Target="../ink/ink1000.xml"/><Relationship Id="rId572" Type="http://schemas.openxmlformats.org/officeDocument/2006/relationships/customXml" Target="../ink/ink1105.xml"/><Relationship Id="rId628" Type="http://schemas.openxmlformats.org/officeDocument/2006/relationships/customXml" Target="../ink/ink1133.xml"/><Relationship Id="rId225" Type="http://schemas.openxmlformats.org/officeDocument/2006/relationships/image" Target="../media/image3322.png"/><Relationship Id="rId267" Type="http://schemas.openxmlformats.org/officeDocument/2006/relationships/image" Target="../media/image3343.png"/><Relationship Id="rId432" Type="http://schemas.openxmlformats.org/officeDocument/2006/relationships/customXml" Target="../ink/ink1034.xml"/><Relationship Id="rId474" Type="http://schemas.openxmlformats.org/officeDocument/2006/relationships/customXml" Target="../ink/ink1055.xml"/><Relationship Id="rId127" Type="http://schemas.openxmlformats.org/officeDocument/2006/relationships/customXml" Target="../ink/ink880.xml"/><Relationship Id="rId681" Type="http://schemas.openxmlformats.org/officeDocument/2006/relationships/image" Target="../media/image4569.png"/><Relationship Id="rId737" Type="http://schemas.openxmlformats.org/officeDocument/2006/relationships/image" Target="../media/image4597.png"/><Relationship Id="rId31" Type="http://schemas.openxmlformats.org/officeDocument/2006/relationships/image" Target="../media/image32270.png"/><Relationship Id="rId73" Type="http://schemas.openxmlformats.org/officeDocument/2006/relationships/image" Target="../media/image32480.png"/><Relationship Id="rId169" Type="http://schemas.openxmlformats.org/officeDocument/2006/relationships/customXml" Target="../ink/ink901.xml"/><Relationship Id="rId334" Type="http://schemas.openxmlformats.org/officeDocument/2006/relationships/image" Target="../media/image3377.png"/><Relationship Id="rId376" Type="http://schemas.openxmlformats.org/officeDocument/2006/relationships/image" Target="../media/image3398.png"/><Relationship Id="rId541" Type="http://schemas.openxmlformats.org/officeDocument/2006/relationships/customXml" Target="../ink/ink1089.xml"/><Relationship Id="rId583" Type="http://schemas.openxmlformats.org/officeDocument/2006/relationships/image" Target="../media/image4520.png"/><Relationship Id="rId639" Type="http://schemas.openxmlformats.org/officeDocument/2006/relationships/image" Target="../media/image4548.png"/><Relationship Id="rId4" Type="http://schemas.openxmlformats.org/officeDocument/2006/relationships/customXml" Target="../ink/ink818.xml"/><Relationship Id="rId180" Type="http://schemas.openxmlformats.org/officeDocument/2006/relationships/image" Target="../media/image3300.png"/><Relationship Id="rId236" Type="http://schemas.openxmlformats.org/officeDocument/2006/relationships/customXml" Target="../ink/ink935.xml"/><Relationship Id="rId278" Type="http://schemas.openxmlformats.org/officeDocument/2006/relationships/customXml" Target="../ink/ink956.xml"/><Relationship Id="rId401" Type="http://schemas.openxmlformats.org/officeDocument/2006/relationships/image" Target="../media/image3410.png"/><Relationship Id="rId443" Type="http://schemas.openxmlformats.org/officeDocument/2006/relationships/image" Target="../media/image3431.png"/><Relationship Id="rId650" Type="http://schemas.openxmlformats.org/officeDocument/2006/relationships/customXml" Target="../ink/ink1144.xml"/><Relationship Id="rId303" Type="http://schemas.openxmlformats.org/officeDocument/2006/relationships/customXml" Target="../ink/ink969.xml"/><Relationship Id="rId485" Type="http://schemas.openxmlformats.org/officeDocument/2006/relationships/image" Target="../media/image3452.png"/><Relationship Id="rId692" Type="http://schemas.openxmlformats.org/officeDocument/2006/relationships/customXml" Target="../ink/ink1165.xml"/><Relationship Id="rId706" Type="http://schemas.openxmlformats.org/officeDocument/2006/relationships/customXml" Target="../ink/ink1172.xml"/><Relationship Id="rId42" Type="http://schemas.openxmlformats.org/officeDocument/2006/relationships/customXml" Target="../ink/ink837.xml"/><Relationship Id="rId84" Type="http://schemas.openxmlformats.org/officeDocument/2006/relationships/customXml" Target="../ink/ink858.xml"/><Relationship Id="rId138" Type="http://schemas.openxmlformats.org/officeDocument/2006/relationships/image" Target="../media/image32790.png"/><Relationship Id="rId345" Type="http://schemas.openxmlformats.org/officeDocument/2006/relationships/customXml" Target="../ink/ink990.xml"/><Relationship Id="rId387" Type="http://schemas.openxmlformats.org/officeDocument/2006/relationships/image" Target="../media/image3403.png"/><Relationship Id="rId510" Type="http://schemas.openxmlformats.org/officeDocument/2006/relationships/customXml" Target="../ink/ink1073.xml"/><Relationship Id="rId552" Type="http://schemas.openxmlformats.org/officeDocument/2006/relationships/customXml" Target="../ink/ink1095.xml"/><Relationship Id="rId594" Type="http://schemas.openxmlformats.org/officeDocument/2006/relationships/customXml" Target="../ink/ink1116.xml"/><Relationship Id="rId608" Type="http://schemas.openxmlformats.org/officeDocument/2006/relationships/customXml" Target="../ink/ink1123.xml"/><Relationship Id="rId191" Type="http://schemas.openxmlformats.org/officeDocument/2006/relationships/customXml" Target="../ink/ink912.xml"/><Relationship Id="rId205" Type="http://schemas.openxmlformats.org/officeDocument/2006/relationships/image" Target="../media/image3312.png"/><Relationship Id="rId247" Type="http://schemas.openxmlformats.org/officeDocument/2006/relationships/image" Target="../media/image3333.png"/><Relationship Id="rId412" Type="http://schemas.openxmlformats.org/officeDocument/2006/relationships/customXml" Target="../ink/ink1024.xml"/><Relationship Id="rId107" Type="http://schemas.openxmlformats.org/officeDocument/2006/relationships/image" Target="../media/image2742.png"/><Relationship Id="rId289" Type="http://schemas.openxmlformats.org/officeDocument/2006/relationships/image" Target="../media/image3354.png"/><Relationship Id="rId454" Type="http://schemas.openxmlformats.org/officeDocument/2006/relationships/customXml" Target="../ink/ink1045.xml"/><Relationship Id="rId496" Type="http://schemas.openxmlformats.org/officeDocument/2006/relationships/customXml" Target="../ink/ink1066.xml"/><Relationship Id="rId661" Type="http://schemas.openxmlformats.org/officeDocument/2006/relationships/image" Target="../media/image4559.png"/><Relationship Id="rId717" Type="http://schemas.openxmlformats.org/officeDocument/2006/relationships/image" Target="../media/image4587.png"/><Relationship Id="rId11" Type="http://schemas.openxmlformats.org/officeDocument/2006/relationships/image" Target="../media/image32180.png"/><Relationship Id="rId53" Type="http://schemas.openxmlformats.org/officeDocument/2006/relationships/image" Target="../media/image32380.png"/><Relationship Id="rId149" Type="http://schemas.openxmlformats.org/officeDocument/2006/relationships/customXml" Target="../ink/ink891.xml"/><Relationship Id="rId314" Type="http://schemas.openxmlformats.org/officeDocument/2006/relationships/image" Target="../media/image3366.png"/><Relationship Id="rId356" Type="http://schemas.openxmlformats.org/officeDocument/2006/relationships/image" Target="../media/image3388.png"/><Relationship Id="rId398" Type="http://schemas.openxmlformats.org/officeDocument/2006/relationships/customXml" Target="../ink/ink1017.xml"/><Relationship Id="rId521" Type="http://schemas.openxmlformats.org/officeDocument/2006/relationships/customXml" Target="../ink/ink1079.xml"/><Relationship Id="rId563" Type="http://schemas.openxmlformats.org/officeDocument/2006/relationships/image" Target="../media/image3490.png"/><Relationship Id="rId619" Type="http://schemas.openxmlformats.org/officeDocument/2006/relationships/image" Target="../media/image4538.png"/><Relationship Id="rId95" Type="http://schemas.openxmlformats.org/officeDocument/2006/relationships/image" Target="../media/image32590.png"/><Relationship Id="rId160" Type="http://schemas.openxmlformats.org/officeDocument/2006/relationships/image" Target="../media/image3290.png"/><Relationship Id="rId216" Type="http://schemas.openxmlformats.org/officeDocument/2006/relationships/customXml" Target="../ink/ink925.xml"/><Relationship Id="rId423" Type="http://schemas.openxmlformats.org/officeDocument/2006/relationships/image" Target="../media/image3421.png"/><Relationship Id="rId258" Type="http://schemas.openxmlformats.org/officeDocument/2006/relationships/customXml" Target="../ink/ink946.xml"/><Relationship Id="rId465" Type="http://schemas.openxmlformats.org/officeDocument/2006/relationships/image" Target="../media/image3442.png"/><Relationship Id="rId630" Type="http://schemas.openxmlformats.org/officeDocument/2006/relationships/customXml" Target="../ink/ink1134.xml"/><Relationship Id="rId672" Type="http://schemas.openxmlformats.org/officeDocument/2006/relationships/customXml" Target="../ink/ink1155.xml"/><Relationship Id="rId728" Type="http://schemas.openxmlformats.org/officeDocument/2006/relationships/customXml" Target="../ink/ink1183.xml"/><Relationship Id="rId22" Type="http://schemas.openxmlformats.org/officeDocument/2006/relationships/customXml" Target="../ink/ink827.xml"/><Relationship Id="rId64" Type="http://schemas.openxmlformats.org/officeDocument/2006/relationships/customXml" Target="../ink/ink848.xml"/><Relationship Id="rId118" Type="http://schemas.openxmlformats.org/officeDocument/2006/relationships/customXml" Target="../ink/ink875.xml"/><Relationship Id="rId325" Type="http://schemas.openxmlformats.org/officeDocument/2006/relationships/customXml" Target="../ink/ink980.xml"/><Relationship Id="rId367" Type="http://schemas.openxmlformats.org/officeDocument/2006/relationships/customXml" Target="../ink/ink1001.xml"/><Relationship Id="rId532" Type="http://schemas.openxmlformats.org/officeDocument/2006/relationships/image" Target="../media/image3475.png"/><Relationship Id="rId574" Type="http://schemas.openxmlformats.org/officeDocument/2006/relationships/customXml" Target="../ink/ink1106.xml"/><Relationship Id="rId171" Type="http://schemas.openxmlformats.org/officeDocument/2006/relationships/customXml" Target="../ink/ink902.xml"/><Relationship Id="rId227" Type="http://schemas.openxmlformats.org/officeDocument/2006/relationships/image" Target="../media/image3323.png"/><Relationship Id="rId269" Type="http://schemas.openxmlformats.org/officeDocument/2006/relationships/image" Target="../media/image3344.png"/><Relationship Id="rId434" Type="http://schemas.openxmlformats.org/officeDocument/2006/relationships/customXml" Target="../ink/ink1035.xml"/><Relationship Id="rId476" Type="http://schemas.openxmlformats.org/officeDocument/2006/relationships/customXml" Target="../ink/ink1056.xml"/><Relationship Id="rId641" Type="http://schemas.openxmlformats.org/officeDocument/2006/relationships/image" Target="../media/image4549.png"/><Relationship Id="rId683" Type="http://schemas.openxmlformats.org/officeDocument/2006/relationships/image" Target="../media/image4570.png"/><Relationship Id="rId739" Type="http://schemas.openxmlformats.org/officeDocument/2006/relationships/image" Target="../media/image4598.png"/><Relationship Id="rId33" Type="http://schemas.openxmlformats.org/officeDocument/2006/relationships/image" Target="../media/image32280.png"/><Relationship Id="rId129" Type="http://schemas.openxmlformats.org/officeDocument/2006/relationships/customXml" Target="../ink/ink881.xml"/><Relationship Id="rId280" Type="http://schemas.openxmlformats.org/officeDocument/2006/relationships/customXml" Target="../ink/ink957.xml"/><Relationship Id="rId336" Type="http://schemas.openxmlformats.org/officeDocument/2006/relationships/image" Target="../media/image3378.png"/><Relationship Id="rId501" Type="http://schemas.openxmlformats.org/officeDocument/2006/relationships/image" Target="../media/image3460.png"/><Relationship Id="rId543" Type="http://schemas.openxmlformats.org/officeDocument/2006/relationships/image" Target="../media/image3480.png"/><Relationship Id="rId75" Type="http://schemas.openxmlformats.org/officeDocument/2006/relationships/image" Target="../media/image32490.png"/><Relationship Id="rId140" Type="http://schemas.openxmlformats.org/officeDocument/2006/relationships/image" Target="../media/image32800.png"/><Relationship Id="rId182" Type="http://schemas.openxmlformats.org/officeDocument/2006/relationships/image" Target="../media/image3301.png"/><Relationship Id="rId378" Type="http://schemas.openxmlformats.org/officeDocument/2006/relationships/image" Target="../media/image3399.png"/><Relationship Id="rId403" Type="http://schemas.openxmlformats.org/officeDocument/2006/relationships/image" Target="../media/image3411.png"/><Relationship Id="rId585" Type="http://schemas.openxmlformats.org/officeDocument/2006/relationships/image" Target="../media/image4521.png"/><Relationship Id="rId6" Type="http://schemas.openxmlformats.org/officeDocument/2006/relationships/customXml" Target="../ink/ink819.xml"/><Relationship Id="rId238" Type="http://schemas.openxmlformats.org/officeDocument/2006/relationships/customXml" Target="../ink/ink936.xml"/><Relationship Id="rId445" Type="http://schemas.openxmlformats.org/officeDocument/2006/relationships/image" Target="../media/image3432.png"/><Relationship Id="rId487" Type="http://schemas.openxmlformats.org/officeDocument/2006/relationships/image" Target="../media/image3453.png"/><Relationship Id="rId610" Type="http://schemas.openxmlformats.org/officeDocument/2006/relationships/customXml" Target="../ink/ink1124.xml"/><Relationship Id="rId652" Type="http://schemas.openxmlformats.org/officeDocument/2006/relationships/customXml" Target="../ink/ink1145.xml"/><Relationship Id="rId694" Type="http://schemas.openxmlformats.org/officeDocument/2006/relationships/customXml" Target="../ink/ink1166.xml"/><Relationship Id="rId708" Type="http://schemas.openxmlformats.org/officeDocument/2006/relationships/customXml" Target="../ink/ink1173.xml"/><Relationship Id="rId291" Type="http://schemas.openxmlformats.org/officeDocument/2006/relationships/image" Target="../media/image3355.png"/><Relationship Id="rId305" Type="http://schemas.openxmlformats.org/officeDocument/2006/relationships/customXml" Target="../ink/ink970.xml"/><Relationship Id="rId347" Type="http://schemas.openxmlformats.org/officeDocument/2006/relationships/customXml" Target="../ink/ink991.xml"/><Relationship Id="rId512" Type="http://schemas.openxmlformats.org/officeDocument/2006/relationships/customXml" Target="../ink/ink1074.xml"/><Relationship Id="rId44" Type="http://schemas.openxmlformats.org/officeDocument/2006/relationships/customXml" Target="../ink/ink838.xml"/><Relationship Id="rId86" Type="http://schemas.openxmlformats.org/officeDocument/2006/relationships/customXml" Target="../ink/ink859.xml"/><Relationship Id="rId151" Type="http://schemas.openxmlformats.org/officeDocument/2006/relationships/customXml" Target="../ink/ink892.xml"/><Relationship Id="rId389" Type="http://schemas.openxmlformats.org/officeDocument/2006/relationships/image" Target="../media/image3404.png"/><Relationship Id="rId554" Type="http://schemas.openxmlformats.org/officeDocument/2006/relationships/customXml" Target="../ink/ink1096.xml"/><Relationship Id="rId596" Type="http://schemas.openxmlformats.org/officeDocument/2006/relationships/customXml" Target="../ink/ink1117.xml"/><Relationship Id="rId193" Type="http://schemas.openxmlformats.org/officeDocument/2006/relationships/customXml" Target="../ink/ink913.xml"/><Relationship Id="rId207" Type="http://schemas.openxmlformats.org/officeDocument/2006/relationships/image" Target="../media/image3313.png"/><Relationship Id="rId249" Type="http://schemas.openxmlformats.org/officeDocument/2006/relationships/image" Target="../media/image3334.png"/><Relationship Id="rId414" Type="http://schemas.openxmlformats.org/officeDocument/2006/relationships/customXml" Target="../ink/ink1025.xml"/><Relationship Id="rId456" Type="http://schemas.openxmlformats.org/officeDocument/2006/relationships/customXml" Target="../ink/ink1046.xml"/><Relationship Id="rId498" Type="http://schemas.openxmlformats.org/officeDocument/2006/relationships/customXml" Target="../ink/ink1067.xml"/><Relationship Id="rId621" Type="http://schemas.openxmlformats.org/officeDocument/2006/relationships/image" Target="../media/image4539.png"/><Relationship Id="rId663" Type="http://schemas.openxmlformats.org/officeDocument/2006/relationships/image" Target="../media/image4560.png"/><Relationship Id="rId13" Type="http://schemas.openxmlformats.org/officeDocument/2006/relationships/image" Target="../media/image32190.png"/><Relationship Id="rId109" Type="http://schemas.openxmlformats.org/officeDocument/2006/relationships/image" Target="../media/image32650.png"/><Relationship Id="rId260" Type="http://schemas.openxmlformats.org/officeDocument/2006/relationships/customXml" Target="../ink/ink947.xml"/><Relationship Id="rId316" Type="http://schemas.openxmlformats.org/officeDocument/2006/relationships/image" Target="../media/image3367.png"/><Relationship Id="rId523" Type="http://schemas.openxmlformats.org/officeDocument/2006/relationships/customXml" Target="../ink/ink1080.xml"/><Relationship Id="rId719" Type="http://schemas.openxmlformats.org/officeDocument/2006/relationships/image" Target="../media/image4588.png"/><Relationship Id="rId55" Type="http://schemas.openxmlformats.org/officeDocument/2006/relationships/image" Target="../media/image32390.png"/><Relationship Id="rId97" Type="http://schemas.openxmlformats.org/officeDocument/2006/relationships/image" Target="../media/image32600.png"/><Relationship Id="rId120" Type="http://schemas.openxmlformats.org/officeDocument/2006/relationships/customXml" Target="../ink/ink876.xml"/><Relationship Id="rId358" Type="http://schemas.openxmlformats.org/officeDocument/2006/relationships/image" Target="../media/image3389.png"/><Relationship Id="rId565" Type="http://schemas.openxmlformats.org/officeDocument/2006/relationships/image" Target="../media/image4511.png"/><Relationship Id="rId730" Type="http://schemas.openxmlformats.org/officeDocument/2006/relationships/customXml" Target="../ink/ink1184.xml"/><Relationship Id="rId162" Type="http://schemas.openxmlformats.org/officeDocument/2006/relationships/image" Target="../media/image3291.png"/><Relationship Id="rId218" Type="http://schemas.openxmlformats.org/officeDocument/2006/relationships/customXml" Target="../ink/ink926.xml"/><Relationship Id="rId425" Type="http://schemas.openxmlformats.org/officeDocument/2006/relationships/image" Target="../media/image3422.png"/><Relationship Id="rId467" Type="http://schemas.openxmlformats.org/officeDocument/2006/relationships/image" Target="../media/image3443.png"/><Relationship Id="rId632" Type="http://schemas.openxmlformats.org/officeDocument/2006/relationships/customXml" Target="../ink/ink1135.xml"/><Relationship Id="rId271" Type="http://schemas.openxmlformats.org/officeDocument/2006/relationships/image" Target="../media/image3345.png"/><Relationship Id="rId674" Type="http://schemas.openxmlformats.org/officeDocument/2006/relationships/customXml" Target="../ink/ink1156.xml"/><Relationship Id="rId24" Type="http://schemas.openxmlformats.org/officeDocument/2006/relationships/customXml" Target="../ink/ink828.xml"/><Relationship Id="rId66" Type="http://schemas.openxmlformats.org/officeDocument/2006/relationships/customXml" Target="../ink/ink849.xml"/><Relationship Id="rId131" Type="http://schemas.openxmlformats.org/officeDocument/2006/relationships/customXml" Target="../ink/ink882.xml"/><Relationship Id="rId327" Type="http://schemas.openxmlformats.org/officeDocument/2006/relationships/customXml" Target="../ink/ink981.xml"/><Relationship Id="rId369" Type="http://schemas.openxmlformats.org/officeDocument/2006/relationships/customXml" Target="../ink/ink1002.xml"/><Relationship Id="rId534" Type="http://schemas.openxmlformats.org/officeDocument/2006/relationships/image" Target="../media/image3476.png"/><Relationship Id="rId576" Type="http://schemas.openxmlformats.org/officeDocument/2006/relationships/customXml" Target="../ink/ink1107.xml"/><Relationship Id="rId173" Type="http://schemas.openxmlformats.org/officeDocument/2006/relationships/customXml" Target="../ink/ink903.xml"/><Relationship Id="rId229" Type="http://schemas.openxmlformats.org/officeDocument/2006/relationships/image" Target="../media/image3324.png"/><Relationship Id="rId380" Type="http://schemas.openxmlformats.org/officeDocument/2006/relationships/image" Target="../media/image3400.png"/><Relationship Id="rId436" Type="http://schemas.openxmlformats.org/officeDocument/2006/relationships/customXml" Target="../ink/ink1036.xml"/><Relationship Id="rId601" Type="http://schemas.openxmlformats.org/officeDocument/2006/relationships/image" Target="../media/image4529.png"/><Relationship Id="rId643" Type="http://schemas.openxmlformats.org/officeDocument/2006/relationships/image" Target="../media/image4550.png"/><Relationship Id="rId240" Type="http://schemas.openxmlformats.org/officeDocument/2006/relationships/customXml" Target="../ink/ink937.xml"/><Relationship Id="rId478" Type="http://schemas.openxmlformats.org/officeDocument/2006/relationships/customXml" Target="../ink/ink1057.xml"/><Relationship Id="rId685" Type="http://schemas.openxmlformats.org/officeDocument/2006/relationships/image" Target="../media/image4571.png"/><Relationship Id="rId35" Type="http://schemas.openxmlformats.org/officeDocument/2006/relationships/image" Target="../media/image32290.png"/><Relationship Id="rId77" Type="http://schemas.openxmlformats.org/officeDocument/2006/relationships/image" Target="../media/image32500.png"/><Relationship Id="rId100" Type="http://schemas.openxmlformats.org/officeDocument/2006/relationships/customXml" Target="../ink/ink866.xml"/><Relationship Id="rId282" Type="http://schemas.openxmlformats.org/officeDocument/2006/relationships/customXml" Target="../ink/ink958.xml"/><Relationship Id="rId338" Type="http://schemas.openxmlformats.org/officeDocument/2006/relationships/image" Target="../media/image3379.png"/><Relationship Id="rId503" Type="http://schemas.openxmlformats.org/officeDocument/2006/relationships/image" Target="../media/image3461.png"/><Relationship Id="rId545" Type="http://schemas.openxmlformats.org/officeDocument/2006/relationships/image" Target="../media/image3481.png"/><Relationship Id="rId587" Type="http://schemas.openxmlformats.org/officeDocument/2006/relationships/image" Target="../media/image4522.png"/><Relationship Id="rId710" Type="http://schemas.openxmlformats.org/officeDocument/2006/relationships/customXml" Target="../ink/ink1174.xml"/><Relationship Id="rId8" Type="http://schemas.openxmlformats.org/officeDocument/2006/relationships/customXml" Target="../ink/ink820.xml"/><Relationship Id="rId142" Type="http://schemas.openxmlformats.org/officeDocument/2006/relationships/image" Target="../media/image32810.png"/><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447" Type="http://schemas.openxmlformats.org/officeDocument/2006/relationships/image" Target="../media/image3433.png"/><Relationship Id="rId612" Type="http://schemas.openxmlformats.org/officeDocument/2006/relationships/customXml" Target="../ink/ink1125.xml"/><Relationship Id="rId251" Type="http://schemas.openxmlformats.org/officeDocument/2006/relationships/image" Target="../media/image3335.png"/><Relationship Id="rId489" Type="http://schemas.openxmlformats.org/officeDocument/2006/relationships/image" Target="../media/image3454.png"/><Relationship Id="rId654" Type="http://schemas.openxmlformats.org/officeDocument/2006/relationships/customXml" Target="../ink/ink1146.xml"/><Relationship Id="rId696" Type="http://schemas.openxmlformats.org/officeDocument/2006/relationships/customXml" Target="../ink/ink1167.xml"/><Relationship Id="rId46" Type="http://schemas.openxmlformats.org/officeDocument/2006/relationships/customXml" Target="../ink/ink839.xml"/><Relationship Id="rId293" Type="http://schemas.openxmlformats.org/officeDocument/2006/relationships/image" Target="../media/image3356.png"/><Relationship Id="rId307" Type="http://schemas.openxmlformats.org/officeDocument/2006/relationships/customXml" Target="../ink/ink971.xml"/><Relationship Id="rId349" Type="http://schemas.openxmlformats.org/officeDocument/2006/relationships/customXml" Target="../ink/ink992.xml"/><Relationship Id="rId514" Type="http://schemas.openxmlformats.org/officeDocument/2006/relationships/customXml" Target="../ink/ink1075.xml"/><Relationship Id="rId556" Type="http://schemas.openxmlformats.org/officeDocument/2006/relationships/customXml" Target="../ink/ink1097.xml"/><Relationship Id="rId721" Type="http://schemas.openxmlformats.org/officeDocument/2006/relationships/image" Target="../media/image4589.png"/><Relationship Id="rId88" Type="http://schemas.openxmlformats.org/officeDocument/2006/relationships/customXml" Target="../ink/ink860.xml"/><Relationship Id="rId111" Type="http://schemas.openxmlformats.org/officeDocument/2006/relationships/image" Target="../media/image32660.png"/><Relationship Id="rId153" Type="http://schemas.openxmlformats.org/officeDocument/2006/relationships/customXml" Target="../ink/ink893.xml"/><Relationship Id="rId195" Type="http://schemas.openxmlformats.org/officeDocument/2006/relationships/customXml" Target="../ink/ink914.xml"/><Relationship Id="rId209" Type="http://schemas.openxmlformats.org/officeDocument/2006/relationships/image" Target="../media/image3314.png"/><Relationship Id="rId360" Type="http://schemas.openxmlformats.org/officeDocument/2006/relationships/image" Target="../media/image3390.png"/><Relationship Id="rId416" Type="http://schemas.openxmlformats.org/officeDocument/2006/relationships/customXml" Target="../ink/ink1026.xml"/><Relationship Id="rId598" Type="http://schemas.openxmlformats.org/officeDocument/2006/relationships/customXml" Target="../ink/ink1118.xml"/><Relationship Id="rId220" Type="http://schemas.openxmlformats.org/officeDocument/2006/relationships/customXml" Target="../ink/ink927.xml"/><Relationship Id="rId458" Type="http://schemas.openxmlformats.org/officeDocument/2006/relationships/customXml" Target="../ink/ink1047.xml"/><Relationship Id="rId623" Type="http://schemas.openxmlformats.org/officeDocument/2006/relationships/image" Target="../media/image4540.png"/><Relationship Id="rId665" Type="http://schemas.openxmlformats.org/officeDocument/2006/relationships/image" Target="../media/image4561.png"/><Relationship Id="rId15" Type="http://schemas.openxmlformats.org/officeDocument/2006/relationships/image" Target="../media/image32200.png"/><Relationship Id="rId57" Type="http://schemas.openxmlformats.org/officeDocument/2006/relationships/image" Target="../media/image32400.png"/><Relationship Id="rId262" Type="http://schemas.openxmlformats.org/officeDocument/2006/relationships/customXml" Target="../ink/ink948.xml"/><Relationship Id="rId318" Type="http://schemas.openxmlformats.org/officeDocument/2006/relationships/image" Target="../media/image3368.png"/><Relationship Id="rId525" Type="http://schemas.openxmlformats.org/officeDocument/2006/relationships/customXml" Target="../ink/ink1081.xml"/><Relationship Id="rId567" Type="http://schemas.openxmlformats.org/officeDocument/2006/relationships/image" Target="../media/image4512.png"/><Relationship Id="rId732" Type="http://schemas.openxmlformats.org/officeDocument/2006/relationships/customXml" Target="../ink/ink1185.xml"/><Relationship Id="rId99" Type="http://schemas.openxmlformats.org/officeDocument/2006/relationships/image" Target="../media/image32610.png"/><Relationship Id="rId122" Type="http://schemas.openxmlformats.org/officeDocument/2006/relationships/customXml" Target="../ink/ink877.xml"/><Relationship Id="rId164" Type="http://schemas.openxmlformats.org/officeDocument/2006/relationships/image" Target="../media/image3292.png"/><Relationship Id="rId371" Type="http://schemas.openxmlformats.org/officeDocument/2006/relationships/customXml" Target="../ink/ink1003.xml"/><Relationship Id="rId427" Type="http://schemas.openxmlformats.org/officeDocument/2006/relationships/image" Target="../media/image3423.png"/><Relationship Id="rId469" Type="http://schemas.openxmlformats.org/officeDocument/2006/relationships/image" Target="../media/image3444.png"/><Relationship Id="rId634" Type="http://schemas.openxmlformats.org/officeDocument/2006/relationships/customXml" Target="../ink/ink1136.xml"/><Relationship Id="rId676" Type="http://schemas.openxmlformats.org/officeDocument/2006/relationships/customXml" Target="../ink/ink1157.xml"/><Relationship Id="rId26" Type="http://schemas.openxmlformats.org/officeDocument/2006/relationships/customXml" Target="../ink/ink829.xml"/><Relationship Id="rId231" Type="http://schemas.openxmlformats.org/officeDocument/2006/relationships/image" Target="../media/image3325.png"/><Relationship Id="rId273" Type="http://schemas.openxmlformats.org/officeDocument/2006/relationships/image" Target="../media/image3346.png"/><Relationship Id="rId329" Type="http://schemas.openxmlformats.org/officeDocument/2006/relationships/customXml" Target="../ink/ink982.xml"/><Relationship Id="rId480" Type="http://schemas.openxmlformats.org/officeDocument/2006/relationships/customXml" Target="../ink/ink1058.xml"/><Relationship Id="rId536" Type="http://schemas.openxmlformats.org/officeDocument/2006/relationships/image" Target="../media/image3477.png"/><Relationship Id="rId701" Type="http://schemas.openxmlformats.org/officeDocument/2006/relationships/image" Target="../media/image4579.png"/><Relationship Id="rId68" Type="http://schemas.openxmlformats.org/officeDocument/2006/relationships/customXml" Target="../ink/ink850.xml"/><Relationship Id="rId133" Type="http://schemas.openxmlformats.org/officeDocument/2006/relationships/customXml" Target="../ink/ink883.xml"/><Relationship Id="rId175" Type="http://schemas.openxmlformats.org/officeDocument/2006/relationships/customXml" Target="../ink/ink904.xml"/><Relationship Id="rId340" Type="http://schemas.openxmlformats.org/officeDocument/2006/relationships/image" Target="../media/image3380.png"/><Relationship Id="rId578" Type="http://schemas.openxmlformats.org/officeDocument/2006/relationships/customXml" Target="../ink/ink1108.xml"/><Relationship Id="rId200" Type="http://schemas.openxmlformats.org/officeDocument/2006/relationships/customXml" Target="../ink/ink917.xml"/><Relationship Id="rId382" Type="http://schemas.openxmlformats.org/officeDocument/2006/relationships/image" Target="../media/image3401.png"/><Relationship Id="rId438" Type="http://schemas.openxmlformats.org/officeDocument/2006/relationships/customXml" Target="../ink/ink1037.xml"/><Relationship Id="rId603" Type="http://schemas.openxmlformats.org/officeDocument/2006/relationships/image" Target="../media/image4530.png"/><Relationship Id="rId645" Type="http://schemas.openxmlformats.org/officeDocument/2006/relationships/image" Target="../media/image4551.png"/><Relationship Id="rId687" Type="http://schemas.openxmlformats.org/officeDocument/2006/relationships/image" Target="../media/image4572.png"/><Relationship Id="rId242" Type="http://schemas.openxmlformats.org/officeDocument/2006/relationships/customXml" Target="../ink/ink938.xml"/><Relationship Id="rId284" Type="http://schemas.openxmlformats.org/officeDocument/2006/relationships/customXml" Target="../ink/ink959.xml"/><Relationship Id="rId491" Type="http://schemas.openxmlformats.org/officeDocument/2006/relationships/image" Target="../media/image3455.png"/><Relationship Id="rId505" Type="http://schemas.openxmlformats.org/officeDocument/2006/relationships/image" Target="../media/image3462.png"/><Relationship Id="rId712" Type="http://schemas.openxmlformats.org/officeDocument/2006/relationships/customXml" Target="../ink/ink1175.xml"/><Relationship Id="rId37" Type="http://schemas.openxmlformats.org/officeDocument/2006/relationships/image" Target="../media/image32300.png"/><Relationship Id="rId79" Type="http://schemas.openxmlformats.org/officeDocument/2006/relationships/image" Target="../media/image32510.png"/><Relationship Id="rId102" Type="http://schemas.openxmlformats.org/officeDocument/2006/relationships/customXml" Target="../ink/ink867.xml"/><Relationship Id="rId144" Type="http://schemas.openxmlformats.org/officeDocument/2006/relationships/image" Target="../media/image32820.png"/><Relationship Id="rId547" Type="http://schemas.openxmlformats.org/officeDocument/2006/relationships/image" Target="../media/image3482.png"/><Relationship Id="rId589" Type="http://schemas.openxmlformats.org/officeDocument/2006/relationships/image" Target="../media/image4523.png"/><Relationship Id="rId90" Type="http://schemas.openxmlformats.org/officeDocument/2006/relationships/customXml" Target="../ink/ink861.xml"/><Relationship Id="rId186" Type="http://schemas.openxmlformats.org/officeDocument/2006/relationships/image" Target="../media/image3303.png"/><Relationship Id="rId351" Type="http://schemas.openxmlformats.org/officeDocument/2006/relationships/customXml" Target="../ink/ink993.xml"/><Relationship Id="rId393" Type="http://schemas.openxmlformats.org/officeDocument/2006/relationships/image" Target="../media/image3406.png"/><Relationship Id="rId407" Type="http://schemas.openxmlformats.org/officeDocument/2006/relationships/image" Target="../media/image3413.png"/><Relationship Id="rId449" Type="http://schemas.openxmlformats.org/officeDocument/2006/relationships/image" Target="../media/image3434.png"/><Relationship Id="rId614" Type="http://schemas.openxmlformats.org/officeDocument/2006/relationships/customXml" Target="../ink/ink1126.xml"/><Relationship Id="rId656" Type="http://schemas.openxmlformats.org/officeDocument/2006/relationships/customXml" Target="../ink/ink1147.xml"/><Relationship Id="rId211" Type="http://schemas.openxmlformats.org/officeDocument/2006/relationships/image" Target="../media/image3315.png"/><Relationship Id="rId253" Type="http://schemas.openxmlformats.org/officeDocument/2006/relationships/image" Target="../media/image3336.png"/><Relationship Id="rId295" Type="http://schemas.openxmlformats.org/officeDocument/2006/relationships/customXml" Target="../ink/ink965.xml"/><Relationship Id="rId309" Type="http://schemas.openxmlformats.org/officeDocument/2006/relationships/customXml" Target="../ink/ink972.xml"/><Relationship Id="rId460" Type="http://schemas.openxmlformats.org/officeDocument/2006/relationships/customXml" Target="../ink/ink1048.xml"/><Relationship Id="rId516" Type="http://schemas.openxmlformats.org/officeDocument/2006/relationships/image" Target="../media/image3467.png"/><Relationship Id="rId698" Type="http://schemas.openxmlformats.org/officeDocument/2006/relationships/customXml" Target="../ink/ink1168.xml"/><Relationship Id="rId48" Type="http://schemas.openxmlformats.org/officeDocument/2006/relationships/customXml" Target="../ink/ink840.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1098.xml"/><Relationship Id="rId723" Type="http://schemas.openxmlformats.org/officeDocument/2006/relationships/image" Target="../media/image4590.png"/><Relationship Id="rId155" Type="http://schemas.openxmlformats.org/officeDocument/2006/relationships/customXml" Target="../ink/ink894.xml"/><Relationship Id="rId197" Type="http://schemas.openxmlformats.org/officeDocument/2006/relationships/image" Target="../media/image3308.png"/><Relationship Id="rId362" Type="http://schemas.openxmlformats.org/officeDocument/2006/relationships/image" Target="../media/image3391.png"/><Relationship Id="rId418" Type="http://schemas.openxmlformats.org/officeDocument/2006/relationships/customXml" Target="../ink/ink1027.xml"/><Relationship Id="rId625" Type="http://schemas.openxmlformats.org/officeDocument/2006/relationships/image" Target="../media/image4541.png"/><Relationship Id="rId222" Type="http://schemas.openxmlformats.org/officeDocument/2006/relationships/customXml" Target="../ink/ink928.xml"/><Relationship Id="rId264" Type="http://schemas.openxmlformats.org/officeDocument/2006/relationships/customXml" Target="../ink/ink949.xml"/><Relationship Id="rId471" Type="http://schemas.openxmlformats.org/officeDocument/2006/relationships/image" Target="../media/image3445.png"/><Relationship Id="rId667" Type="http://schemas.openxmlformats.org/officeDocument/2006/relationships/image" Target="../media/image4562.png"/><Relationship Id="rId17" Type="http://schemas.openxmlformats.org/officeDocument/2006/relationships/image" Target="../media/image32210.png"/><Relationship Id="rId59" Type="http://schemas.openxmlformats.org/officeDocument/2006/relationships/image" Target="../media/image32410.png"/><Relationship Id="rId124" Type="http://schemas.openxmlformats.org/officeDocument/2006/relationships/customXml" Target="../ink/ink878.xml"/><Relationship Id="rId527" Type="http://schemas.openxmlformats.org/officeDocument/2006/relationships/customXml" Target="../ink/ink1082.xml"/><Relationship Id="rId569" Type="http://schemas.openxmlformats.org/officeDocument/2006/relationships/image" Target="../media/image4513.png"/><Relationship Id="rId734" Type="http://schemas.openxmlformats.org/officeDocument/2006/relationships/customXml" Target="../ink/ink1186.xml"/><Relationship Id="rId70" Type="http://schemas.openxmlformats.org/officeDocument/2006/relationships/customXml" Target="../ink/ink851.xml"/><Relationship Id="rId166" Type="http://schemas.openxmlformats.org/officeDocument/2006/relationships/image" Target="../media/image3293.png"/><Relationship Id="rId331" Type="http://schemas.openxmlformats.org/officeDocument/2006/relationships/customXml" Target="../ink/ink983.xml"/><Relationship Id="rId373" Type="http://schemas.openxmlformats.org/officeDocument/2006/relationships/customXml" Target="../ink/ink1004.xml"/><Relationship Id="rId429" Type="http://schemas.openxmlformats.org/officeDocument/2006/relationships/image" Target="../media/image3424.png"/><Relationship Id="rId580" Type="http://schemas.openxmlformats.org/officeDocument/2006/relationships/customXml" Target="../ink/ink1109.xml"/><Relationship Id="rId636" Type="http://schemas.openxmlformats.org/officeDocument/2006/relationships/customXml" Target="../ink/ink1137.xml"/><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1038.xml"/><Relationship Id="rId678" Type="http://schemas.openxmlformats.org/officeDocument/2006/relationships/customXml" Target="../ink/ink1158.xml"/><Relationship Id="rId28" Type="http://schemas.openxmlformats.org/officeDocument/2006/relationships/customXml" Target="../ink/ink830.xml"/><Relationship Id="rId275" Type="http://schemas.openxmlformats.org/officeDocument/2006/relationships/image" Target="../media/image3347.png"/><Relationship Id="rId300" Type="http://schemas.openxmlformats.org/officeDocument/2006/relationships/image" Target="../media/image3359.png"/><Relationship Id="rId482" Type="http://schemas.openxmlformats.org/officeDocument/2006/relationships/customXml" Target="../ink/ink1059.xml"/><Relationship Id="rId538" Type="http://schemas.openxmlformats.org/officeDocument/2006/relationships/image" Target="../media/image3478.png"/><Relationship Id="rId703" Type="http://schemas.openxmlformats.org/officeDocument/2006/relationships/image" Target="../media/image4580.png"/><Relationship Id="rId81" Type="http://schemas.openxmlformats.org/officeDocument/2006/relationships/image" Target="../media/image32520.png"/><Relationship Id="rId135" Type="http://schemas.openxmlformats.org/officeDocument/2006/relationships/customXml" Target="../ink/ink884.xml"/><Relationship Id="rId177" Type="http://schemas.openxmlformats.org/officeDocument/2006/relationships/customXml" Target="../ink/ink905.xml"/><Relationship Id="rId342" Type="http://schemas.openxmlformats.org/officeDocument/2006/relationships/image" Target="../media/image3381.png"/><Relationship Id="rId384" Type="http://schemas.openxmlformats.org/officeDocument/2006/relationships/image" Target="../media/image3402.png"/><Relationship Id="rId591" Type="http://schemas.openxmlformats.org/officeDocument/2006/relationships/image" Target="../media/image4524.png"/><Relationship Id="rId605" Type="http://schemas.openxmlformats.org/officeDocument/2006/relationships/image" Target="../media/image4531.png"/><Relationship Id="rId202" Type="http://schemas.openxmlformats.org/officeDocument/2006/relationships/customXml" Target="../ink/ink918.xml"/><Relationship Id="rId244" Type="http://schemas.openxmlformats.org/officeDocument/2006/relationships/customXml" Target="../ink/ink939.xml"/><Relationship Id="rId647" Type="http://schemas.openxmlformats.org/officeDocument/2006/relationships/image" Target="../media/image4552.png"/><Relationship Id="rId689" Type="http://schemas.openxmlformats.org/officeDocument/2006/relationships/image" Target="../media/image4573.png"/><Relationship Id="rId39" Type="http://schemas.openxmlformats.org/officeDocument/2006/relationships/image" Target="../media/image32310.png"/><Relationship Id="rId286" Type="http://schemas.openxmlformats.org/officeDocument/2006/relationships/customXml" Target="../ink/ink960.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714" Type="http://schemas.openxmlformats.org/officeDocument/2006/relationships/customXml" Target="../ink/ink1176.xml"/><Relationship Id="rId50" Type="http://schemas.openxmlformats.org/officeDocument/2006/relationships/customXml" Target="../ink/ink841.xml"/><Relationship Id="rId104" Type="http://schemas.openxmlformats.org/officeDocument/2006/relationships/customXml" Target="../ink/ink868.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973.xml"/><Relationship Id="rId353" Type="http://schemas.openxmlformats.org/officeDocument/2006/relationships/customXml" Target="../ink/ink994.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1099.xml"/><Relationship Id="rId92" Type="http://schemas.openxmlformats.org/officeDocument/2006/relationships/customXml" Target="../ink/ink862.xml"/><Relationship Id="rId213" Type="http://schemas.openxmlformats.org/officeDocument/2006/relationships/image" Target="../media/image3316.png"/><Relationship Id="rId420" Type="http://schemas.openxmlformats.org/officeDocument/2006/relationships/customXml" Target="../ink/ink1028.xml"/><Relationship Id="rId616" Type="http://schemas.openxmlformats.org/officeDocument/2006/relationships/customXml" Target="../ink/ink1127.xml"/><Relationship Id="rId658" Type="http://schemas.openxmlformats.org/officeDocument/2006/relationships/customXml" Target="../ink/ink1148.xml"/><Relationship Id="rId255" Type="http://schemas.openxmlformats.org/officeDocument/2006/relationships/image" Target="../media/image3337.png"/><Relationship Id="rId297" Type="http://schemas.openxmlformats.org/officeDocument/2006/relationships/customXml" Target="../ink/ink966.xml"/><Relationship Id="rId462" Type="http://schemas.openxmlformats.org/officeDocument/2006/relationships/customXml" Target="../ink/ink1049.xml"/><Relationship Id="rId518" Type="http://schemas.openxmlformats.org/officeDocument/2006/relationships/image" Target="../media/image3468.png"/><Relationship Id="rId725" Type="http://schemas.openxmlformats.org/officeDocument/2006/relationships/image" Target="../media/image4591.png"/><Relationship Id="rId115" Type="http://schemas.openxmlformats.org/officeDocument/2006/relationships/image" Target="../media/image32680.png"/><Relationship Id="rId157" Type="http://schemas.openxmlformats.org/officeDocument/2006/relationships/customXml" Target="../ink/ink895.xml"/><Relationship Id="rId322" Type="http://schemas.openxmlformats.org/officeDocument/2006/relationships/image" Target="../media/image3370.png"/><Relationship Id="rId364" Type="http://schemas.openxmlformats.org/officeDocument/2006/relationships/image" Target="../media/image3392.png"/><Relationship Id="rId61" Type="http://schemas.openxmlformats.org/officeDocument/2006/relationships/image" Target="../media/image32420.png"/><Relationship Id="rId199" Type="http://schemas.openxmlformats.org/officeDocument/2006/relationships/image" Target="../media/image3309.png"/><Relationship Id="rId571" Type="http://schemas.openxmlformats.org/officeDocument/2006/relationships/image" Target="../media/image4514.png"/><Relationship Id="rId627" Type="http://schemas.openxmlformats.org/officeDocument/2006/relationships/image" Target="../media/image4542.png"/><Relationship Id="rId669" Type="http://schemas.openxmlformats.org/officeDocument/2006/relationships/image" Target="../media/image4563.png"/><Relationship Id="rId19" Type="http://schemas.openxmlformats.org/officeDocument/2006/relationships/image" Target="../media/image2567.png"/><Relationship Id="rId224" Type="http://schemas.openxmlformats.org/officeDocument/2006/relationships/customXml" Target="../ink/ink929.xml"/><Relationship Id="rId266" Type="http://schemas.openxmlformats.org/officeDocument/2006/relationships/customXml" Target="../ink/ink950.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1083.xml"/><Relationship Id="rId680" Type="http://schemas.openxmlformats.org/officeDocument/2006/relationships/customXml" Target="../ink/ink1159.xml"/><Relationship Id="rId736" Type="http://schemas.openxmlformats.org/officeDocument/2006/relationships/customXml" Target="../ink/ink1187.xml"/><Relationship Id="rId30" Type="http://schemas.openxmlformats.org/officeDocument/2006/relationships/customXml" Target="../ink/ink831.xml"/><Relationship Id="rId126" Type="http://schemas.openxmlformats.org/officeDocument/2006/relationships/customXml" Target="../ink/ink879.xml"/><Relationship Id="rId168" Type="http://schemas.openxmlformats.org/officeDocument/2006/relationships/image" Target="../media/image3294.png"/><Relationship Id="rId333" Type="http://schemas.openxmlformats.org/officeDocument/2006/relationships/customXml" Target="../ink/ink984.xml"/><Relationship Id="rId540" Type="http://schemas.openxmlformats.org/officeDocument/2006/relationships/image" Target="../media/image3479.png"/><Relationship Id="rId72" Type="http://schemas.openxmlformats.org/officeDocument/2006/relationships/customXml" Target="../ink/ink852.xml"/><Relationship Id="rId375" Type="http://schemas.openxmlformats.org/officeDocument/2006/relationships/customXml" Target="../ink/ink1005.xml"/><Relationship Id="rId582" Type="http://schemas.openxmlformats.org/officeDocument/2006/relationships/customXml" Target="../ink/ink1110.xml"/><Relationship Id="rId638" Type="http://schemas.openxmlformats.org/officeDocument/2006/relationships/customXml" Target="../ink/ink1138.xml"/><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1018.xml"/><Relationship Id="rId442" Type="http://schemas.openxmlformats.org/officeDocument/2006/relationships/customXml" Target="../ink/ink1039.xml"/><Relationship Id="rId484" Type="http://schemas.openxmlformats.org/officeDocument/2006/relationships/customXml" Target="../ink/ink1060.xml"/><Relationship Id="rId705" Type="http://schemas.openxmlformats.org/officeDocument/2006/relationships/image" Target="../media/image4581.png"/><Relationship Id="rId137" Type="http://schemas.openxmlformats.org/officeDocument/2006/relationships/customXml" Target="../ink/ink885.xml"/><Relationship Id="rId302" Type="http://schemas.openxmlformats.org/officeDocument/2006/relationships/image" Target="../media/image3360.png"/><Relationship Id="rId344" Type="http://schemas.openxmlformats.org/officeDocument/2006/relationships/image" Target="../media/image3382.png"/><Relationship Id="rId691" Type="http://schemas.openxmlformats.org/officeDocument/2006/relationships/image" Target="../media/image4574.png"/><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906.xml"/><Relationship Id="rId386" Type="http://schemas.openxmlformats.org/officeDocument/2006/relationships/customXml" Target="../ink/ink1011.xml"/><Relationship Id="rId551" Type="http://schemas.openxmlformats.org/officeDocument/2006/relationships/image" Target="../media/image3484.png"/><Relationship Id="rId593" Type="http://schemas.openxmlformats.org/officeDocument/2006/relationships/image" Target="../media/image4525.png"/><Relationship Id="rId607" Type="http://schemas.openxmlformats.org/officeDocument/2006/relationships/image" Target="../media/image4532.png"/><Relationship Id="rId649" Type="http://schemas.openxmlformats.org/officeDocument/2006/relationships/image" Target="../media/image4553.png"/><Relationship Id="rId190" Type="http://schemas.openxmlformats.org/officeDocument/2006/relationships/image" Target="../media/image3305.png"/><Relationship Id="rId204" Type="http://schemas.openxmlformats.org/officeDocument/2006/relationships/customXml" Target="../ink/ink919.xml"/><Relationship Id="rId246" Type="http://schemas.openxmlformats.org/officeDocument/2006/relationships/customXml" Target="../ink/ink940.xml"/><Relationship Id="rId288" Type="http://schemas.openxmlformats.org/officeDocument/2006/relationships/customXml" Target="../ink/ink961.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660" Type="http://schemas.openxmlformats.org/officeDocument/2006/relationships/customXml" Target="../ink/ink1149.xml"/><Relationship Id="rId106" Type="http://schemas.openxmlformats.org/officeDocument/2006/relationships/customXml" Target="../ink/ink869.xml"/><Relationship Id="rId313" Type="http://schemas.openxmlformats.org/officeDocument/2006/relationships/customXml" Target="../ink/ink974.xml"/><Relationship Id="rId495" Type="http://schemas.openxmlformats.org/officeDocument/2006/relationships/image" Target="../media/image3457.png"/><Relationship Id="rId716" Type="http://schemas.openxmlformats.org/officeDocument/2006/relationships/customXml" Target="../ink/ink1177.xml"/><Relationship Id="rId10" Type="http://schemas.openxmlformats.org/officeDocument/2006/relationships/customXml" Target="../ink/ink821.xml"/><Relationship Id="rId52" Type="http://schemas.openxmlformats.org/officeDocument/2006/relationships/customXml" Target="../ink/ink842.xml"/><Relationship Id="rId94" Type="http://schemas.openxmlformats.org/officeDocument/2006/relationships/customXml" Target="../ink/ink863.xml"/><Relationship Id="rId148" Type="http://schemas.openxmlformats.org/officeDocument/2006/relationships/image" Target="../media/image32840.png"/><Relationship Id="rId355" Type="http://schemas.openxmlformats.org/officeDocument/2006/relationships/customXml" Target="../ink/ink995.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1100.xml"/><Relationship Id="rId618" Type="http://schemas.openxmlformats.org/officeDocument/2006/relationships/customXml" Target="../ink/ink1128.xml"/><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1029.xml"/><Relationship Id="rId464" Type="http://schemas.openxmlformats.org/officeDocument/2006/relationships/customXml" Target="../ink/ink1050.xml"/><Relationship Id="rId299" Type="http://schemas.openxmlformats.org/officeDocument/2006/relationships/customXml" Target="../ink/ink967.xml"/><Relationship Id="rId727" Type="http://schemas.openxmlformats.org/officeDocument/2006/relationships/image" Target="../media/image4592.png"/><Relationship Id="rId63" Type="http://schemas.openxmlformats.org/officeDocument/2006/relationships/image" Target="../media/image32430.png"/><Relationship Id="rId159" Type="http://schemas.openxmlformats.org/officeDocument/2006/relationships/customXml" Target="../ink/ink896.xml"/><Relationship Id="rId366" Type="http://schemas.openxmlformats.org/officeDocument/2006/relationships/image" Target="../media/image3393.png"/><Relationship Id="rId573" Type="http://schemas.openxmlformats.org/officeDocument/2006/relationships/image" Target="../media/image4515.png"/><Relationship Id="rId226" Type="http://schemas.openxmlformats.org/officeDocument/2006/relationships/customXml" Target="../ink/ink930.xml"/><Relationship Id="rId433" Type="http://schemas.openxmlformats.org/officeDocument/2006/relationships/image" Target="../media/image3426.png"/><Relationship Id="rId640" Type="http://schemas.openxmlformats.org/officeDocument/2006/relationships/customXml" Target="../ink/ink1139.xml"/><Relationship Id="rId738" Type="http://schemas.openxmlformats.org/officeDocument/2006/relationships/customXml" Target="../ink/ink1188.xml"/><Relationship Id="rId74" Type="http://schemas.openxmlformats.org/officeDocument/2006/relationships/customXml" Target="../ink/ink853.xml"/><Relationship Id="rId377" Type="http://schemas.openxmlformats.org/officeDocument/2006/relationships/customXml" Target="../ink/ink1006.xml"/><Relationship Id="rId500" Type="http://schemas.openxmlformats.org/officeDocument/2006/relationships/customXml" Target="../ink/ink1068.xml"/><Relationship Id="rId584" Type="http://schemas.openxmlformats.org/officeDocument/2006/relationships/customXml" Target="../ink/ink1111.xml"/><Relationship Id="rId5" Type="http://schemas.openxmlformats.org/officeDocument/2006/relationships/image" Target="../media/image32150.png"/><Relationship Id="rId237" Type="http://schemas.openxmlformats.org/officeDocument/2006/relationships/image" Target="../media/image3328.png"/><Relationship Id="rId444" Type="http://schemas.openxmlformats.org/officeDocument/2006/relationships/customXml" Target="../ink/ink1040.xml"/><Relationship Id="rId651" Type="http://schemas.openxmlformats.org/officeDocument/2006/relationships/image" Target="../media/image4554.png"/><Relationship Id="rId290" Type="http://schemas.openxmlformats.org/officeDocument/2006/relationships/customXml" Target="../ink/ink962.xml"/><Relationship Id="rId304" Type="http://schemas.openxmlformats.org/officeDocument/2006/relationships/image" Target="../media/image3361.png"/><Relationship Id="rId388" Type="http://schemas.openxmlformats.org/officeDocument/2006/relationships/customXml" Target="../ink/ink1012.xml"/><Relationship Id="rId511" Type="http://schemas.openxmlformats.org/officeDocument/2006/relationships/image" Target="../media/image3465.png"/><Relationship Id="rId609" Type="http://schemas.openxmlformats.org/officeDocument/2006/relationships/image" Target="../media/image4533.png"/><Relationship Id="rId85" Type="http://schemas.openxmlformats.org/officeDocument/2006/relationships/image" Target="../media/image32540.png"/><Relationship Id="rId150" Type="http://schemas.openxmlformats.org/officeDocument/2006/relationships/image" Target="../media/image32850.png"/><Relationship Id="rId595" Type="http://schemas.openxmlformats.org/officeDocument/2006/relationships/image" Target="../media/image4526.png"/><Relationship Id="rId248" Type="http://schemas.openxmlformats.org/officeDocument/2006/relationships/customXml" Target="../ink/ink941.xml"/><Relationship Id="rId455" Type="http://schemas.openxmlformats.org/officeDocument/2006/relationships/image" Target="../media/image3437.png"/><Relationship Id="rId662" Type="http://schemas.openxmlformats.org/officeDocument/2006/relationships/customXml" Target="../ink/ink1150.xml"/><Relationship Id="rId12" Type="http://schemas.openxmlformats.org/officeDocument/2006/relationships/customXml" Target="../ink/ink822.xml"/><Relationship Id="rId108" Type="http://schemas.openxmlformats.org/officeDocument/2006/relationships/customXml" Target="../ink/ink870.xml"/><Relationship Id="rId315" Type="http://schemas.openxmlformats.org/officeDocument/2006/relationships/customXml" Target="../ink/ink975.xml"/><Relationship Id="rId522" Type="http://schemas.openxmlformats.org/officeDocument/2006/relationships/image" Target="../media/image3470.png"/><Relationship Id="rId96" Type="http://schemas.openxmlformats.org/officeDocument/2006/relationships/customXml" Target="../ink/ink864.xml"/><Relationship Id="rId161" Type="http://schemas.openxmlformats.org/officeDocument/2006/relationships/customXml" Target="../ink/ink897.xml"/><Relationship Id="rId399" Type="http://schemas.openxmlformats.org/officeDocument/2006/relationships/image" Target="../media/image3409.png"/><Relationship Id="rId259" Type="http://schemas.openxmlformats.org/officeDocument/2006/relationships/image" Target="../media/image3339.png"/><Relationship Id="rId466" Type="http://schemas.openxmlformats.org/officeDocument/2006/relationships/customXml" Target="../ink/ink1051.xml"/><Relationship Id="rId673" Type="http://schemas.openxmlformats.org/officeDocument/2006/relationships/image" Target="../media/image4565.png"/><Relationship Id="rId23" Type="http://schemas.openxmlformats.org/officeDocument/2006/relationships/image" Target="../media/image32230.png"/><Relationship Id="rId119" Type="http://schemas.openxmlformats.org/officeDocument/2006/relationships/image" Target="../media/image32700.png"/><Relationship Id="rId326" Type="http://schemas.openxmlformats.org/officeDocument/2006/relationships/image" Target="../media/image3372.png"/><Relationship Id="rId533" Type="http://schemas.openxmlformats.org/officeDocument/2006/relationships/customXml" Target="../ink/ink1085.xml"/><Relationship Id="rId172" Type="http://schemas.openxmlformats.org/officeDocument/2006/relationships/image" Target="../media/image3296.png"/><Relationship Id="rId477" Type="http://schemas.openxmlformats.org/officeDocument/2006/relationships/image" Target="../media/image3448.png"/><Relationship Id="rId600" Type="http://schemas.openxmlformats.org/officeDocument/2006/relationships/customXml" Target="../ink/ink1119.xml"/><Relationship Id="rId684" Type="http://schemas.openxmlformats.org/officeDocument/2006/relationships/customXml" Target="../ink/ink1161.xml"/><Relationship Id="rId337" Type="http://schemas.openxmlformats.org/officeDocument/2006/relationships/customXml" Target="../ink/ink986.xml"/><Relationship Id="rId34" Type="http://schemas.openxmlformats.org/officeDocument/2006/relationships/customXml" Target="../ink/ink833.xml"/><Relationship Id="rId544" Type="http://schemas.openxmlformats.org/officeDocument/2006/relationships/customXml" Target="../ink/ink1091.xml"/><Relationship Id="rId183" Type="http://schemas.openxmlformats.org/officeDocument/2006/relationships/customXml" Target="../ink/ink908.xml"/><Relationship Id="rId390" Type="http://schemas.openxmlformats.org/officeDocument/2006/relationships/customXml" Target="../ink/ink1013.xml"/><Relationship Id="rId404" Type="http://schemas.openxmlformats.org/officeDocument/2006/relationships/customXml" Target="../ink/ink1020.xml"/><Relationship Id="rId611" Type="http://schemas.openxmlformats.org/officeDocument/2006/relationships/image" Target="../media/image4534.png"/><Relationship Id="rId250" Type="http://schemas.openxmlformats.org/officeDocument/2006/relationships/customXml" Target="../ink/ink942.xml"/><Relationship Id="rId488" Type="http://schemas.openxmlformats.org/officeDocument/2006/relationships/customXml" Target="../ink/ink1062.xml"/><Relationship Id="rId695" Type="http://schemas.openxmlformats.org/officeDocument/2006/relationships/image" Target="../media/image4576.png"/><Relationship Id="rId709" Type="http://schemas.openxmlformats.org/officeDocument/2006/relationships/image" Target="../media/image4583.png"/><Relationship Id="rId45" Type="http://schemas.openxmlformats.org/officeDocument/2006/relationships/image" Target="../media/image32340.png"/><Relationship Id="rId110" Type="http://schemas.openxmlformats.org/officeDocument/2006/relationships/customXml" Target="../ink/ink871.xml"/><Relationship Id="rId348" Type="http://schemas.openxmlformats.org/officeDocument/2006/relationships/image" Target="../media/image3384.png"/><Relationship Id="rId555" Type="http://schemas.openxmlformats.org/officeDocument/2006/relationships/image" Target="../media/image3486.png"/><Relationship Id="rId194" Type="http://schemas.openxmlformats.org/officeDocument/2006/relationships/image" Target="../media/image3307.png"/><Relationship Id="rId208" Type="http://schemas.openxmlformats.org/officeDocument/2006/relationships/customXml" Target="../ink/ink921.xml"/><Relationship Id="rId415" Type="http://schemas.openxmlformats.org/officeDocument/2006/relationships/image" Target="../media/image3417.png"/><Relationship Id="rId622" Type="http://schemas.openxmlformats.org/officeDocument/2006/relationships/customXml" Target="../ink/ink1130.xml"/><Relationship Id="rId261" Type="http://schemas.openxmlformats.org/officeDocument/2006/relationships/image" Target="../media/image3340.png"/><Relationship Id="rId499" Type="http://schemas.openxmlformats.org/officeDocument/2006/relationships/image" Target="../media/image3459.png"/><Relationship Id="rId56" Type="http://schemas.openxmlformats.org/officeDocument/2006/relationships/customXml" Target="../ink/ink844.xml"/><Relationship Id="rId359" Type="http://schemas.openxmlformats.org/officeDocument/2006/relationships/customXml" Target="../ink/ink997.xml"/><Relationship Id="rId566" Type="http://schemas.openxmlformats.org/officeDocument/2006/relationships/customXml" Target="../ink/ink1102.xml"/><Relationship Id="rId121" Type="http://schemas.openxmlformats.org/officeDocument/2006/relationships/image" Target="../media/image32710.png"/><Relationship Id="rId219" Type="http://schemas.openxmlformats.org/officeDocument/2006/relationships/image" Target="../media/image3319.png"/><Relationship Id="rId426" Type="http://schemas.openxmlformats.org/officeDocument/2006/relationships/customXml" Target="../ink/ink1031.xml"/><Relationship Id="rId633" Type="http://schemas.openxmlformats.org/officeDocument/2006/relationships/image" Target="../media/image4545.png"/><Relationship Id="rId67" Type="http://schemas.openxmlformats.org/officeDocument/2006/relationships/image" Target="../media/image32450.png"/><Relationship Id="rId272" Type="http://schemas.openxmlformats.org/officeDocument/2006/relationships/customXml" Target="../ink/ink953.xml"/><Relationship Id="rId577" Type="http://schemas.openxmlformats.org/officeDocument/2006/relationships/image" Target="../media/image4517.png"/><Relationship Id="rId700" Type="http://schemas.openxmlformats.org/officeDocument/2006/relationships/customXml" Target="../ink/ink1169.xml"/><Relationship Id="rId132" Type="http://schemas.openxmlformats.org/officeDocument/2006/relationships/image" Target="../media/image32760.png"/><Relationship Id="rId437" Type="http://schemas.openxmlformats.org/officeDocument/2006/relationships/image" Target="../media/image3428.png"/><Relationship Id="rId644" Type="http://schemas.openxmlformats.org/officeDocument/2006/relationships/customXml" Target="../ink/ink1141.xml"/><Relationship Id="rId283" Type="http://schemas.openxmlformats.org/officeDocument/2006/relationships/image" Target="../media/image3351.png"/><Relationship Id="rId490" Type="http://schemas.openxmlformats.org/officeDocument/2006/relationships/customXml" Target="../ink/ink1063.xml"/><Relationship Id="rId504" Type="http://schemas.openxmlformats.org/officeDocument/2006/relationships/customXml" Target="../ink/ink1070.xml"/><Relationship Id="rId711" Type="http://schemas.openxmlformats.org/officeDocument/2006/relationships/image" Target="../media/image4584.png"/><Relationship Id="rId78" Type="http://schemas.openxmlformats.org/officeDocument/2006/relationships/customXml" Target="../ink/ink855.xml"/><Relationship Id="rId143" Type="http://schemas.openxmlformats.org/officeDocument/2006/relationships/customXml" Target="../ink/ink888.xml"/><Relationship Id="rId350" Type="http://schemas.openxmlformats.org/officeDocument/2006/relationships/image" Target="../media/image3385.png"/><Relationship Id="rId588" Type="http://schemas.openxmlformats.org/officeDocument/2006/relationships/customXml" Target="../ink/ink1113.xml"/><Relationship Id="rId9" Type="http://schemas.openxmlformats.org/officeDocument/2006/relationships/image" Target="../media/image32170.png"/><Relationship Id="rId210" Type="http://schemas.openxmlformats.org/officeDocument/2006/relationships/customXml" Target="../ink/ink922.xml"/><Relationship Id="rId448" Type="http://schemas.openxmlformats.org/officeDocument/2006/relationships/customXml" Target="../ink/ink1042.xml"/><Relationship Id="rId655" Type="http://schemas.openxmlformats.org/officeDocument/2006/relationships/image" Target="../media/image4556.png"/><Relationship Id="rId294" Type="http://schemas.openxmlformats.org/officeDocument/2006/relationships/customXml" Target="../ink/ink964.xml"/><Relationship Id="rId308" Type="http://schemas.openxmlformats.org/officeDocument/2006/relationships/image" Target="../media/image3363.png"/><Relationship Id="rId515" Type="http://schemas.openxmlformats.org/officeDocument/2006/relationships/customXml" Target="../ink/ink1076.xml"/><Relationship Id="rId722" Type="http://schemas.openxmlformats.org/officeDocument/2006/relationships/customXml" Target="../ink/ink1180.xml"/><Relationship Id="rId89" Type="http://schemas.openxmlformats.org/officeDocument/2006/relationships/image" Target="../media/image32560.png"/><Relationship Id="rId154" Type="http://schemas.openxmlformats.org/officeDocument/2006/relationships/image" Target="../media/image32870.png"/><Relationship Id="rId361" Type="http://schemas.openxmlformats.org/officeDocument/2006/relationships/customXml" Target="../ink/ink998.xml"/><Relationship Id="rId599" Type="http://schemas.openxmlformats.org/officeDocument/2006/relationships/image" Target="../media/image4528.png"/><Relationship Id="rId459" Type="http://schemas.openxmlformats.org/officeDocument/2006/relationships/image" Target="../media/image3439.png"/><Relationship Id="rId666" Type="http://schemas.openxmlformats.org/officeDocument/2006/relationships/customXml" Target="../ink/ink1152.xml"/><Relationship Id="rId16" Type="http://schemas.openxmlformats.org/officeDocument/2006/relationships/customXml" Target="../ink/ink824.xml"/><Relationship Id="rId221" Type="http://schemas.openxmlformats.org/officeDocument/2006/relationships/image" Target="../media/image3320.png"/><Relationship Id="rId319" Type="http://schemas.openxmlformats.org/officeDocument/2006/relationships/customXml" Target="../ink/ink977.xml"/><Relationship Id="rId526" Type="http://schemas.openxmlformats.org/officeDocument/2006/relationships/image" Target="../media/image3472.png"/><Relationship Id="rId733" Type="http://schemas.openxmlformats.org/officeDocument/2006/relationships/image" Target="../media/image4595.png"/><Relationship Id="rId165" Type="http://schemas.openxmlformats.org/officeDocument/2006/relationships/customXml" Target="../ink/ink899.xml"/><Relationship Id="rId372" Type="http://schemas.openxmlformats.org/officeDocument/2006/relationships/image" Target="../media/image3396.png"/><Relationship Id="rId677" Type="http://schemas.openxmlformats.org/officeDocument/2006/relationships/image" Target="../media/image4567.png"/><Relationship Id="rId232" Type="http://schemas.openxmlformats.org/officeDocument/2006/relationships/customXml" Target="../ink/ink933.xml"/><Relationship Id="rId27" Type="http://schemas.openxmlformats.org/officeDocument/2006/relationships/image" Target="../media/image32250.png"/><Relationship Id="rId537" Type="http://schemas.openxmlformats.org/officeDocument/2006/relationships/customXml" Target="../ink/ink1087.xml"/><Relationship Id="rId80" Type="http://schemas.openxmlformats.org/officeDocument/2006/relationships/customXml" Target="../ink/ink856.xml"/><Relationship Id="rId176" Type="http://schemas.openxmlformats.org/officeDocument/2006/relationships/image" Target="../media/image3298.png"/><Relationship Id="rId383" Type="http://schemas.openxmlformats.org/officeDocument/2006/relationships/customXml" Target="../ink/ink1009.xml"/><Relationship Id="rId590" Type="http://schemas.openxmlformats.org/officeDocument/2006/relationships/customXml" Target="../ink/ink1114.xml"/><Relationship Id="rId604" Type="http://schemas.openxmlformats.org/officeDocument/2006/relationships/customXml" Target="../ink/ink1121.xml"/><Relationship Id="rId243" Type="http://schemas.openxmlformats.org/officeDocument/2006/relationships/image" Target="../media/image3331.png"/><Relationship Id="rId450" Type="http://schemas.openxmlformats.org/officeDocument/2006/relationships/customXml" Target="../ink/ink1043.xml"/><Relationship Id="rId688" Type="http://schemas.openxmlformats.org/officeDocument/2006/relationships/customXml" Target="../ink/ink1163.xml"/><Relationship Id="rId38" Type="http://schemas.openxmlformats.org/officeDocument/2006/relationships/customXml" Target="../ink/ink835.xml"/><Relationship Id="rId103" Type="http://schemas.openxmlformats.org/officeDocument/2006/relationships/image" Target="../media/image32630.png"/><Relationship Id="rId310" Type="http://schemas.openxmlformats.org/officeDocument/2006/relationships/image" Target="../media/image3364.png"/><Relationship Id="rId548" Type="http://schemas.openxmlformats.org/officeDocument/2006/relationships/customXml" Target="../ink/ink1093.xml"/><Relationship Id="rId91" Type="http://schemas.openxmlformats.org/officeDocument/2006/relationships/image" Target="../media/image32570.png"/><Relationship Id="rId187" Type="http://schemas.openxmlformats.org/officeDocument/2006/relationships/customXml" Target="../ink/ink910.xml"/><Relationship Id="rId394" Type="http://schemas.openxmlformats.org/officeDocument/2006/relationships/customXml" Target="../ink/ink1015.xml"/><Relationship Id="rId408" Type="http://schemas.openxmlformats.org/officeDocument/2006/relationships/customXml" Target="../ink/ink1022.xml"/><Relationship Id="rId615" Type="http://schemas.openxmlformats.org/officeDocument/2006/relationships/image" Target="../media/image4536.png"/><Relationship Id="rId254" Type="http://schemas.openxmlformats.org/officeDocument/2006/relationships/customXml" Target="../ink/ink944.xml"/><Relationship Id="rId699" Type="http://schemas.openxmlformats.org/officeDocument/2006/relationships/image" Target="../media/image4578.png"/><Relationship Id="rId49" Type="http://schemas.openxmlformats.org/officeDocument/2006/relationships/image" Target="../media/image32360.png"/><Relationship Id="rId114" Type="http://schemas.openxmlformats.org/officeDocument/2006/relationships/customXml" Target="../ink/ink873.xml"/><Relationship Id="rId461" Type="http://schemas.openxmlformats.org/officeDocument/2006/relationships/image" Target="../media/image3440.png"/><Relationship Id="rId559" Type="http://schemas.openxmlformats.org/officeDocument/2006/relationships/image" Target="../media/image3488.png"/><Relationship Id="rId198" Type="http://schemas.openxmlformats.org/officeDocument/2006/relationships/customXml" Target="../ink/ink916.xml"/><Relationship Id="rId321" Type="http://schemas.openxmlformats.org/officeDocument/2006/relationships/customXml" Target="../ink/ink978.xml"/><Relationship Id="rId419" Type="http://schemas.openxmlformats.org/officeDocument/2006/relationships/image" Target="../media/image3419.png"/><Relationship Id="rId626" Type="http://schemas.openxmlformats.org/officeDocument/2006/relationships/customXml" Target="../ink/ink1132.xml"/><Relationship Id="rId265" Type="http://schemas.openxmlformats.org/officeDocument/2006/relationships/image" Target="../media/image3342.png"/><Relationship Id="rId472" Type="http://schemas.openxmlformats.org/officeDocument/2006/relationships/customXml" Target="../ink/ink1054.xml"/><Relationship Id="rId125" Type="http://schemas.openxmlformats.org/officeDocument/2006/relationships/image" Target="../media/image32730.png"/><Relationship Id="rId332" Type="http://schemas.openxmlformats.org/officeDocument/2006/relationships/image" Target="../media/image3376.png"/><Relationship Id="rId637" Type="http://schemas.openxmlformats.org/officeDocument/2006/relationships/image" Target="../media/image4547.png"/><Relationship Id="rId276" Type="http://schemas.openxmlformats.org/officeDocument/2006/relationships/customXml" Target="../ink/ink955.xml"/><Relationship Id="rId483" Type="http://schemas.openxmlformats.org/officeDocument/2006/relationships/image" Target="../media/image3451.png"/><Relationship Id="rId690" Type="http://schemas.openxmlformats.org/officeDocument/2006/relationships/customXml" Target="../ink/ink1164.xml"/><Relationship Id="rId704" Type="http://schemas.openxmlformats.org/officeDocument/2006/relationships/customXml" Target="../ink/ink1171.xml"/><Relationship Id="rId40" Type="http://schemas.openxmlformats.org/officeDocument/2006/relationships/customXml" Target="../ink/ink836.xml"/><Relationship Id="rId136" Type="http://schemas.openxmlformats.org/officeDocument/2006/relationships/image" Target="../media/image32780.png"/><Relationship Id="rId343" Type="http://schemas.openxmlformats.org/officeDocument/2006/relationships/customXml" Target="../ink/ink989.xml"/><Relationship Id="rId550" Type="http://schemas.openxmlformats.org/officeDocument/2006/relationships/customXml" Target="../ink/ink1094.xml"/><Relationship Id="rId203" Type="http://schemas.openxmlformats.org/officeDocument/2006/relationships/image" Target="../media/image3311.png"/><Relationship Id="rId648" Type="http://schemas.openxmlformats.org/officeDocument/2006/relationships/customXml" Target="../ink/ink1143.xml"/><Relationship Id="rId287" Type="http://schemas.openxmlformats.org/officeDocument/2006/relationships/image" Target="../media/image3353.png"/><Relationship Id="rId410" Type="http://schemas.openxmlformats.org/officeDocument/2006/relationships/customXml" Target="../ink/ink1023.xml"/><Relationship Id="rId494" Type="http://schemas.openxmlformats.org/officeDocument/2006/relationships/customXml" Target="../ink/ink1065.xml"/><Relationship Id="rId508" Type="http://schemas.openxmlformats.org/officeDocument/2006/relationships/customXml" Target="../ink/ink1072.xml"/><Relationship Id="rId715" Type="http://schemas.openxmlformats.org/officeDocument/2006/relationships/image" Target="../media/image4586.png"/><Relationship Id="rId147" Type="http://schemas.openxmlformats.org/officeDocument/2006/relationships/customXml" Target="../ink/ink890.xml"/><Relationship Id="rId354" Type="http://schemas.openxmlformats.org/officeDocument/2006/relationships/image" Target="../media/image3387.png"/><Relationship Id="rId51" Type="http://schemas.openxmlformats.org/officeDocument/2006/relationships/image" Target="../media/image32370.png"/><Relationship Id="rId561" Type="http://schemas.openxmlformats.org/officeDocument/2006/relationships/image" Target="../media/image3489.png"/><Relationship Id="rId659" Type="http://schemas.openxmlformats.org/officeDocument/2006/relationships/image" Target="../media/image4558.png"/></Relationships>
</file>

<file path=ppt/slides/_rels/slide11.xml.rels><?xml version="1.0" encoding="UTF-8" standalone="yes"?>
<Relationships xmlns="http://schemas.openxmlformats.org/package/2006/relationships"><Relationship Id="rId117" Type="http://schemas.openxmlformats.org/officeDocument/2006/relationships/image" Target="../media/image32690.png"/><Relationship Id="rId671" Type="http://schemas.openxmlformats.org/officeDocument/2006/relationships/image" Target="../media/image4652.png"/><Relationship Id="rId769" Type="http://schemas.openxmlformats.org/officeDocument/2006/relationships/image" Target="../media/image4701.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1456.xml"/><Relationship Id="rId629" Type="http://schemas.openxmlformats.org/officeDocument/2006/relationships/image" Target="../media/image4631.png"/><Relationship Id="rId170" Type="http://schemas.openxmlformats.org/officeDocument/2006/relationships/image" Target="../media/image3295.png"/><Relationship Id="rId836" Type="http://schemas.openxmlformats.org/officeDocument/2006/relationships/customXml" Target="../ink/ink1609.xml"/><Relationship Id="rId268" Type="http://schemas.openxmlformats.org/officeDocument/2006/relationships/customXml" Target="../ink/ink1323.xml"/><Relationship Id="rId475" Type="http://schemas.openxmlformats.org/officeDocument/2006/relationships/image" Target="../media/image3447.png"/><Relationship Id="rId682" Type="http://schemas.openxmlformats.org/officeDocument/2006/relationships/customXml" Target="../ink/ink1532.xml"/><Relationship Id="rId903" Type="http://schemas.openxmlformats.org/officeDocument/2006/relationships/image" Target="../media/image4768.png"/><Relationship Id="rId32" Type="http://schemas.openxmlformats.org/officeDocument/2006/relationships/customXml" Target="../ink/ink1204.xml"/><Relationship Id="rId128" Type="http://schemas.openxmlformats.org/officeDocument/2006/relationships/image" Target="../media/image32740.png"/><Relationship Id="rId335" Type="http://schemas.openxmlformats.org/officeDocument/2006/relationships/customXml" Target="../ink/ink1357.xml"/><Relationship Id="rId542" Type="http://schemas.openxmlformats.org/officeDocument/2006/relationships/customXml" Target="../ink/ink1462.xml"/><Relationship Id="rId181" Type="http://schemas.openxmlformats.org/officeDocument/2006/relationships/customXml" Target="../ink/ink1279.xml"/><Relationship Id="rId402" Type="http://schemas.openxmlformats.org/officeDocument/2006/relationships/customXml" Target="../ink/ink1391.xml"/><Relationship Id="rId847" Type="http://schemas.openxmlformats.org/officeDocument/2006/relationships/image" Target="../media/image4740.png"/><Relationship Id="rId279" Type="http://schemas.openxmlformats.org/officeDocument/2006/relationships/image" Target="../media/image3349.png"/><Relationship Id="rId486" Type="http://schemas.openxmlformats.org/officeDocument/2006/relationships/customXml" Target="../ink/ink1433.xml"/><Relationship Id="rId693" Type="http://schemas.openxmlformats.org/officeDocument/2006/relationships/image" Target="../media/image4663.png"/><Relationship Id="rId707" Type="http://schemas.openxmlformats.org/officeDocument/2006/relationships/image" Target="../media/image4670.png"/><Relationship Id="rId914" Type="http://schemas.openxmlformats.org/officeDocument/2006/relationships/customXml" Target="../ink/ink1648.xml"/><Relationship Id="rId43" Type="http://schemas.openxmlformats.org/officeDocument/2006/relationships/image" Target="../media/image32330.png"/><Relationship Id="rId139" Type="http://schemas.openxmlformats.org/officeDocument/2006/relationships/customXml" Target="../ink/ink1258.xml"/><Relationship Id="rId346" Type="http://schemas.openxmlformats.org/officeDocument/2006/relationships/image" Target="../media/image3383.png"/><Relationship Id="rId553" Type="http://schemas.openxmlformats.org/officeDocument/2006/relationships/image" Target="../media/image3485.png"/><Relationship Id="rId760" Type="http://schemas.openxmlformats.org/officeDocument/2006/relationships/customXml" Target="../ink/ink1571.xml"/><Relationship Id="rId192" Type="http://schemas.openxmlformats.org/officeDocument/2006/relationships/image" Target="../media/image3306.png"/><Relationship Id="rId206" Type="http://schemas.openxmlformats.org/officeDocument/2006/relationships/customXml" Target="../ink/ink1292.xml"/><Relationship Id="rId413" Type="http://schemas.openxmlformats.org/officeDocument/2006/relationships/image" Target="../media/image3416.png"/><Relationship Id="rId858" Type="http://schemas.openxmlformats.org/officeDocument/2006/relationships/customXml" Target="../ink/ink1620.xml"/><Relationship Id="rId497" Type="http://schemas.openxmlformats.org/officeDocument/2006/relationships/image" Target="../media/image3458.png"/><Relationship Id="rId620" Type="http://schemas.openxmlformats.org/officeDocument/2006/relationships/customXml" Target="../ink/ink1501.xml"/><Relationship Id="rId718" Type="http://schemas.openxmlformats.org/officeDocument/2006/relationships/customXml" Target="../ink/ink1550.xml"/><Relationship Id="rId925" Type="http://schemas.openxmlformats.org/officeDocument/2006/relationships/image" Target="../media/image4779.png"/><Relationship Id="rId357" Type="http://schemas.openxmlformats.org/officeDocument/2006/relationships/customXml" Target="../ink/ink1368.xml"/><Relationship Id="rId54" Type="http://schemas.openxmlformats.org/officeDocument/2006/relationships/customXml" Target="../ink/ink1215.xml"/><Relationship Id="rId217" Type="http://schemas.openxmlformats.org/officeDocument/2006/relationships/image" Target="../media/image3318.png"/><Relationship Id="rId564" Type="http://schemas.openxmlformats.org/officeDocument/2006/relationships/customXml" Target="../ink/ink1473.xml"/><Relationship Id="rId771" Type="http://schemas.openxmlformats.org/officeDocument/2006/relationships/image" Target="../media/image4702.png"/><Relationship Id="rId869" Type="http://schemas.openxmlformats.org/officeDocument/2006/relationships/image" Target="../media/image4751.png"/><Relationship Id="rId424" Type="http://schemas.openxmlformats.org/officeDocument/2006/relationships/customXml" Target="../ink/ink1402.xml"/><Relationship Id="rId631" Type="http://schemas.openxmlformats.org/officeDocument/2006/relationships/image" Target="../media/image4632.png"/><Relationship Id="rId729" Type="http://schemas.openxmlformats.org/officeDocument/2006/relationships/image" Target="../media/image4681.png"/><Relationship Id="rId270" Type="http://schemas.openxmlformats.org/officeDocument/2006/relationships/customXml" Target="../ink/ink1324.xml"/><Relationship Id="rId936" Type="http://schemas.openxmlformats.org/officeDocument/2006/relationships/customXml" Target="../ink/ink1659.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575" Type="http://schemas.openxmlformats.org/officeDocument/2006/relationships/image" Target="../media/image4604.png"/><Relationship Id="rId782" Type="http://schemas.openxmlformats.org/officeDocument/2006/relationships/customXml" Target="../ink/ink1582.xml"/><Relationship Id="rId228" Type="http://schemas.openxmlformats.org/officeDocument/2006/relationships/customXml" Target="../ink/ink1303.xml"/><Relationship Id="rId435" Type="http://schemas.openxmlformats.org/officeDocument/2006/relationships/image" Target="../media/image3427.png"/><Relationship Id="rId642" Type="http://schemas.openxmlformats.org/officeDocument/2006/relationships/customXml" Target="../ink/ink1512.xml"/><Relationship Id="rId281" Type="http://schemas.openxmlformats.org/officeDocument/2006/relationships/image" Target="../media/image3350.png"/><Relationship Id="rId502" Type="http://schemas.openxmlformats.org/officeDocument/2006/relationships/customXml" Target="../ink/ink1441.xml"/><Relationship Id="rId947" Type="http://schemas.openxmlformats.org/officeDocument/2006/relationships/image" Target="../media/image4790.png"/><Relationship Id="rId76" Type="http://schemas.openxmlformats.org/officeDocument/2006/relationships/customXml" Target="../ink/ink1226.xml"/><Relationship Id="rId141" Type="http://schemas.openxmlformats.org/officeDocument/2006/relationships/customXml" Target="../ink/ink1259.xml"/><Relationship Id="rId379" Type="http://schemas.openxmlformats.org/officeDocument/2006/relationships/customXml" Target="../ink/ink1379.xml"/><Relationship Id="rId586" Type="http://schemas.openxmlformats.org/officeDocument/2006/relationships/customXml" Target="../ink/ink1484.xml"/><Relationship Id="rId793" Type="http://schemas.openxmlformats.org/officeDocument/2006/relationships/image" Target="../media/image4713.png"/><Relationship Id="rId807" Type="http://schemas.openxmlformats.org/officeDocument/2006/relationships/image" Target="../media/image4720.png"/><Relationship Id="rId7" Type="http://schemas.openxmlformats.org/officeDocument/2006/relationships/image" Target="../media/image32160.png"/><Relationship Id="rId239" Type="http://schemas.openxmlformats.org/officeDocument/2006/relationships/image" Target="../media/image3329.png"/><Relationship Id="rId446" Type="http://schemas.openxmlformats.org/officeDocument/2006/relationships/customXml" Target="../ink/ink1413.xml"/><Relationship Id="rId653" Type="http://schemas.openxmlformats.org/officeDocument/2006/relationships/image" Target="../media/image4643.png"/><Relationship Id="rId292" Type="http://schemas.openxmlformats.org/officeDocument/2006/relationships/customXml" Target="../ink/ink1335.xml"/><Relationship Id="rId306" Type="http://schemas.openxmlformats.org/officeDocument/2006/relationships/image" Target="../media/image3362.png"/><Relationship Id="rId860" Type="http://schemas.openxmlformats.org/officeDocument/2006/relationships/customXml" Target="../ink/ink1621.xml"/><Relationship Id="rId87" Type="http://schemas.openxmlformats.org/officeDocument/2006/relationships/image" Target="../media/image32550.png"/><Relationship Id="rId513" Type="http://schemas.openxmlformats.org/officeDocument/2006/relationships/image" Target="../media/image3466.png"/><Relationship Id="rId597" Type="http://schemas.openxmlformats.org/officeDocument/2006/relationships/image" Target="../media/image4615.png"/><Relationship Id="rId720" Type="http://schemas.openxmlformats.org/officeDocument/2006/relationships/customXml" Target="../ink/ink1551.xml"/><Relationship Id="rId818" Type="http://schemas.openxmlformats.org/officeDocument/2006/relationships/customXml" Target="../ink/ink1600.xml"/><Relationship Id="rId152" Type="http://schemas.openxmlformats.org/officeDocument/2006/relationships/image" Target="../media/image32860.png"/><Relationship Id="rId457" Type="http://schemas.openxmlformats.org/officeDocument/2006/relationships/image" Target="../media/image3438.png"/><Relationship Id="rId664" Type="http://schemas.openxmlformats.org/officeDocument/2006/relationships/customXml" Target="../ink/ink1523.xml"/><Relationship Id="rId871" Type="http://schemas.openxmlformats.org/officeDocument/2006/relationships/image" Target="../media/image4752.png"/><Relationship Id="rId14" Type="http://schemas.openxmlformats.org/officeDocument/2006/relationships/customXml" Target="../ink/ink1195.xml"/><Relationship Id="rId317" Type="http://schemas.openxmlformats.org/officeDocument/2006/relationships/customXml" Target="../ink/ink1348.xml"/><Relationship Id="rId524" Type="http://schemas.openxmlformats.org/officeDocument/2006/relationships/image" Target="../media/image3471.png"/><Relationship Id="rId731" Type="http://schemas.openxmlformats.org/officeDocument/2006/relationships/image" Target="../media/image4682.png"/><Relationship Id="rId98" Type="http://schemas.openxmlformats.org/officeDocument/2006/relationships/customXml" Target="../ink/ink1237.xml"/><Relationship Id="rId163" Type="http://schemas.openxmlformats.org/officeDocument/2006/relationships/customXml" Target="../ink/ink1270.xml"/><Relationship Id="rId370" Type="http://schemas.openxmlformats.org/officeDocument/2006/relationships/image" Target="../media/image3395.png"/><Relationship Id="rId829" Type="http://schemas.openxmlformats.org/officeDocument/2006/relationships/image" Target="../media/image4731.png"/><Relationship Id="rId230" Type="http://schemas.openxmlformats.org/officeDocument/2006/relationships/customXml" Target="../ink/ink1304.xml"/><Relationship Id="rId468" Type="http://schemas.openxmlformats.org/officeDocument/2006/relationships/customXml" Target="../ink/ink1424.xml"/><Relationship Id="rId675" Type="http://schemas.openxmlformats.org/officeDocument/2006/relationships/image" Target="../media/image4654.png"/><Relationship Id="rId882" Type="http://schemas.openxmlformats.org/officeDocument/2006/relationships/customXml" Target="../ink/ink1632.xml"/><Relationship Id="rId25" Type="http://schemas.openxmlformats.org/officeDocument/2006/relationships/image" Target="../media/image32240.png"/><Relationship Id="rId328" Type="http://schemas.openxmlformats.org/officeDocument/2006/relationships/image" Target="../media/image3373.png"/><Relationship Id="rId535" Type="http://schemas.openxmlformats.org/officeDocument/2006/relationships/customXml" Target="../ink/ink1458.xml"/><Relationship Id="rId742" Type="http://schemas.openxmlformats.org/officeDocument/2006/relationships/customXml" Target="../ink/ink1562.xml"/><Relationship Id="rId174" Type="http://schemas.openxmlformats.org/officeDocument/2006/relationships/image" Target="../media/image3297.png"/><Relationship Id="rId381" Type="http://schemas.openxmlformats.org/officeDocument/2006/relationships/customXml" Target="../ink/ink1380.xml"/><Relationship Id="rId602" Type="http://schemas.openxmlformats.org/officeDocument/2006/relationships/customXml" Target="../ink/ink1492.xml"/><Relationship Id="rId241" Type="http://schemas.openxmlformats.org/officeDocument/2006/relationships/image" Target="../media/image3330.png"/><Relationship Id="rId479" Type="http://schemas.openxmlformats.org/officeDocument/2006/relationships/image" Target="../media/image3449.png"/><Relationship Id="rId686" Type="http://schemas.openxmlformats.org/officeDocument/2006/relationships/customXml" Target="../ink/ink1534.xml"/><Relationship Id="rId893" Type="http://schemas.openxmlformats.org/officeDocument/2006/relationships/image" Target="../media/image4763.png"/><Relationship Id="rId907" Type="http://schemas.openxmlformats.org/officeDocument/2006/relationships/image" Target="../media/image4770.png"/><Relationship Id="rId36" Type="http://schemas.openxmlformats.org/officeDocument/2006/relationships/customXml" Target="../ink/ink1206.xml"/><Relationship Id="rId339" Type="http://schemas.openxmlformats.org/officeDocument/2006/relationships/customXml" Target="../ink/ink1359.xml"/><Relationship Id="rId546" Type="http://schemas.openxmlformats.org/officeDocument/2006/relationships/customXml" Target="../ink/ink1464.xml"/><Relationship Id="rId753" Type="http://schemas.openxmlformats.org/officeDocument/2006/relationships/image" Target="../media/image4693.png"/><Relationship Id="rId101" Type="http://schemas.openxmlformats.org/officeDocument/2006/relationships/image" Target="../media/image32620.png"/><Relationship Id="rId185" Type="http://schemas.openxmlformats.org/officeDocument/2006/relationships/customXml" Target="../ink/ink1281.xml"/><Relationship Id="rId406" Type="http://schemas.openxmlformats.org/officeDocument/2006/relationships/customXml" Target="../ink/ink1393.xml"/><Relationship Id="rId392" Type="http://schemas.openxmlformats.org/officeDocument/2006/relationships/customXml" Target="../ink/ink1386.xml"/><Relationship Id="rId613" Type="http://schemas.openxmlformats.org/officeDocument/2006/relationships/image" Target="../media/image4623.png"/><Relationship Id="rId697" Type="http://schemas.openxmlformats.org/officeDocument/2006/relationships/image" Target="../media/image4665.png"/><Relationship Id="rId820" Type="http://schemas.openxmlformats.org/officeDocument/2006/relationships/customXml" Target="../ink/ink1601.xml"/><Relationship Id="rId918" Type="http://schemas.openxmlformats.org/officeDocument/2006/relationships/customXml" Target="../ink/ink1650.xml"/><Relationship Id="rId252" Type="http://schemas.openxmlformats.org/officeDocument/2006/relationships/customXml" Target="../ink/ink1315.xml"/><Relationship Id="rId47" Type="http://schemas.openxmlformats.org/officeDocument/2006/relationships/image" Target="../media/image32350.png"/><Relationship Id="rId112" Type="http://schemas.openxmlformats.org/officeDocument/2006/relationships/customXml" Target="../ink/ink1244.xml"/><Relationship Id="rId557" Type="http://schemas.openxmlformats.org/officeDocument/2006/relationships/image" Target="../media/image3487.png"/><Relationship Id="rId764" Type="http://schemas.openxmlformats.org/officeDocument/2006/relationships/customXml" Target="../ink/ink1573.xml"/><Relationship Id="rId196" Type="http://schemas.openxmlformats.org/officeDocument/2006/relationships/customXml" Target="../ink/ink1287.xml"/><Relationship Id="rId417" Type="http://schemas.openxmlformats.org/officeDocument/2006/relationships/image" Target="../media/image3418.png"/><Relationship Id="rId624" Type="http://schemas.openxmlformats.org/officeDocument/2006/relationships/customXml" Target="../ink/ink1503.xml"/><Relationship Id="rId831" Type="http://schemas.openxmlformats.org/officeDocument/2006/relationships/image" Target="../media/image4732.png"/><Relationship Id="rId263" Type="http://schemas.openxmlformats.org/officeDocument/2006/relationships/image" Target="../media/image3341.png"/><Relationship Id="rId470" Type="http://schemas.openxmlformats.org/officeDocument/2006/relationships/customXml" Target="../ink/ink1425.xml"/><Relationship Id="rId929" Type="http://schemas.openxmlformats.org/officeDocument/2006/relationships/image" Target="../media/image4781.png"/><Relationship Id="rId58" Type="http://schemas.openxmlformats.org/officeDocument/2006/relationships/customXml" Target="../ink/ink1217.xml"/><Relationship Id="rId123" Type="http://schemas.openxmlformats.org/officeDocument/2006/relationships/image" Target="../media/image32720.png"/><Relationship Id="rId330" Type="http://schemas.openxmlformats.org/officeDocument/2006/relationships/image" Target="../media/image3375.png"/><Relationship Id="rId568" Type="http://schemas.openxmlformats.org/officeDocument/2006/relationships/customXml" Target="../ink/ink1475.xml"/><Relationship Id="rId775" Type="http://schemas.openxmlformats.org/officeDocument/2006/relationships/image" Target="../media/image4704.png"/><Relationship Id="rId428" Type="http://schemas.openxmlformats.org/officeDocument/2006/relationships/customXml" Target="../ink/ink1404.xml"/><Relationship Id="rId635" Type="http://schemas.openxmlformats.org/officeDocument/2006/relationships/image" Target="../media/image4634.png"/><Relationship Id="rId842" Type="http://schemas.openxmlformats.org/officeDocument/2006/relationships/customXml" Target="../ink/ink1612.xml"/><Relationship Id="rId274" Type="http://schemas.openxmlformats.org/officeDocument/2006/relationships/customXml" Target="../ink/ink1326.xml"/><Relationship Id="rId481" Type="http://schemas.openxmlformats.org/officeDocument/2006/relationships/image" Target="../media/image3450.png"/><Relationship Id="rId702" Type="http://schemas.openxmlformats.org/officeDocument/2006/relationships/customXml" Target="../ink/ink1542.xml"/><Relationship Id="rId69" Type="http://schemas.openxmlformats.org/officeDocument/2006/relationships/image" Target="../media/image32460.png"/><Relationship Id="rId134" Type="http://schemas.openxmlformats.org/officeDocument/2006/relationships/image" Target="../media/image32770.png"/><Relationship Id="rId579" Type="http://schemas.openxmlformats.org/officeDocument/2006/relationships/image" Target="../media/image4606.png"/><Relationship Id="rId786" Type="http://schemas.openxmlformats.org/officeDocument/2006/relationships/customXml" Target="../ink/ink1584.xml"/><Relationship Id="rId341" Type="http://schemas.openxmlformats.org/officeDocument/2006/relationships/customXml" Target="../ink/ink1360.xml"/><Relationship Id="rId439" Type="http://schemas.openxmlformats.org/officeDocument/2006/relationships/image" Target="../media/image3429.png"/><Relationship Id="rId646" Type="http://schemas.openxmlformats.org/officeDocument/2006/relationships/customXml" Target="../ink/ink1514.xml"/><Relationship Id="rId201" Type="http://schemas.openxmlformats.org/officeDocument/2006/relationships/image" Target="../media/image3310.png"/><Relationship Id="rId285" Type="http://schemas.openxmlformats.org/officeDocument/2006/relationships/image" Target="../media/image3352.png"/><Relationship Id="rId506" Type="http://schemas.openxmlformats.org/officeDocument/2006/relationships/customXml" Target="../ink/ink1443.xml"/><Relationship Id="rId853" Type="http://schemas.openxmlformats.org/officeDocument/2006/relationships/image" Target="../media/image4743.png"/><Relationship Id="rId492" Type="http://schemas.openxmlformats.org/officeDocument/2006/relationships/customXml" Target="../ink/ink1436.xml"/><Relationship Id="rId713" Type="http://schemas.openxmlformats.org/officeDocument/2006/relationships/image" Target="../media/image4673.png"/><Relationship Id="rId797" Type="http://schemas.openxmlformats.org/officeDocument/2006/relationships/image" Target="../media/image4715.png"/><Relationship Id="rId920" Type="http://schemas.openxmlformats.org/officeDocument/2006/relationships/customXml" Target="../ink/ink1651.xml"/><Relationship Id="rId145" Type="http://schemas.openxmlformats.org/officeDocument/2006/relationships/customXml" Target="../ink/ink1261.xml"/><Relationship Id="rId352" Type="http://schemas.openxmlformats.org/officeDocument/2006/relationships/image" Target="../media/image3386.png"/><Relationship Id="rId212" Type="http://schemas.openxmlformats.org/officeDocument/2006/relationships/customXml" Target="../ink/ink1295.xml"/><Relationship Id="rId657" Type="http://schemas.openxmlformats.org/officeDocument/2006/relationships/image" Target="../media/image4645.png"/><Relationship Id="rId864" Type="http://schemas.openxmlformats.org/officeDocument/2006/relationships/customXml" Target="../ink/ink1623.xml"/><Relationship Id="rId296" Type="http://schemas.openxmlformats.org/officeDocument/2006/relationships/image" Target="../media/image3357.png"/><Relationship Id="rId517" Type="http://schemas.openxmlformats.org/officeDocument/2006/relationships/customXml" Target="../ink/ink1449.xml"/><Relationship Id="rId724" Type="http://schemas.openxmlformats.org/officeDocument/2006/relationships/customXml" Target="../ink/ink1553.xml"/><Relationship Id="rId931" Type="http://schemas.openxmlformats.org/officeDocument/2006/relationships/image" Target="../media/image4782.png"/><Relationship Id="rId60" Type="http://schemas.openxmlformats.org/officeDocument/2006/relationships/customXml" Target="../ink/ink1218.xml"/><Relationship Id="rId156" Type="http://schemas.openxmlformats.org/officeDocument/2006/relationships/image" Target="../media/image32880.png"/><Relationship Id="rId363" Type="http://schemas.openxmlformats.org/officeDocument/2006/relationships/customXml" Target="../ink/ink1371.xml"/><Relationship Id="rId570" Type="http://schemas.openxmlformats.org/officeDocument/2006/relationships/customXml" Target="../ink/ink1476.xml"/><Relationship Id="rId223" Type="http://schemas.openxmlformats.org/officeDocument/2006/relationships/image" Target="../media/image3321.png"/><Relationship Id="rId430" Type="http://schemas.openxmlformats.org/officeDocument/2006/relationships/customXml" Target="../ink/ink1405.xml"/><Relationship Id="rId668" Type="http://schemas.openxmlformats.org/officeDocument/2006/relationships/customXml" Target="../ink/ink1525.xml"/><Relationship Id="rId875" Type="http://schemas.openxmlformats.org/officeDocument/2006/relationships/image" Target="../media/image4754.png"/><Relationship Id="rId18" Type="http://schemas.openxmlformats.org/officeDocument/2006/relationships/customXml" Target="../ink/ink1197.xml"/><Relationship Id="rId528" Type="http://schemas.openxmlformats.org/officeDocument/2006/relationships/image" Target="../media/image3473.png"/><Relationship Id="rId735" Type="http://schemas.openxmlformats.org/officeDocument/2006/relationships/image" Target="../media/image4684.png"/><Relationship Id="rId942" Type="http://schemas.openxmlformats.org/officeDocument/2006/relationships/customXml" Target="../ink/ink1662.xml"/><Relationship Id="rId167" Type="http://schemas.openxmlformats.org/officeDocument/2006/relationships/customXml" Target="../ink/ink1272.xml"/><Relationship Id="rId374" Type="http://schemas.openxmlformats.org/officeDocument/2006/relationships/image" Target="../media/image3397.png"/><Relationship Id="rId581" Type="http://schemas.openxmlformats.org/officeDocument/2006/relationships/image" Target="../media/image4607.png"/><Relationship Id="rId71" Type="http://schemas.openxmlformats.org/officeDocument/2006/relationships/image" Target="../media/image32470.png"/><Relationship Id="rId234" Type="http://schemas.openxmlformats.org/officeDocument/2006/relationships/customXml" Target="../ink/ink1306.xml"/><Relationship Id="rId679" Type="http://schemas.openxmlformats.org/officeDocument/2006/relationships/image" Target="../media/image4656.png"/><Relationship Id="rId802" Type="http://schemas.openxmlformats.org/officeDocument/2006/relationships/customXml" Target="../ink/ink1592.xml"/><Relationship Id="rId886" Type="http://schemas.openxmlformats.org/officeDocument/2006/relationships/customXml" Target="../ink/ink1634.xml"/><Relationship Id="rId2" Type="http://schemas.openxmlformats.org/officeDocument/2006/relationships/customXml" Target="../ink/ink1189.xml"/><Relationship Id="rId29" Type="http://schemas.openxmlformats.org/officeDocument/2006/relationships/image" Target="../media/image32260.png"/><Relationship Id="rId441" Type="http://schemas.openxmlformats.org/officeDocument/2006/relationships/image" Target="../media/image3430.png"/><Relationship Id="rId539" Type="http://schemas.openxmlformats.org/officeDocument/2006/relationships/customXml" Target="../ink/ink1460.xml"/><Relationship Id="rId746" Type="http://schemas.openxmlformats.org/officeDocument/2006/relationships/customXml" Target="../ink/ink1564.xml"/><Relationship Id="rId178" Type="http://schemas.openxmlformats.org/officeDocument/2006/relationships/image" Target="../media/image3299.png"/><Relationship Id="rId301" Type="http://schemas.openxmlformats.org/officeDocument/2006/relationships/customXml" Target="../ink/ink1340.xml"/><Relationship Id="rId82" Type="http://schemas.openxmlformats.org/officeDocument/2006/relationships/customXml" Target="../ink/ink1229.xml"/><Relationship Id="rId385" Type="http://schemas.openxmlformats.org/officeDocument/2006/relationships/customXml" Target="../ink/ink1382.xml"/><Relationship Id="rId592" Type="http://schemas.openxmlformats.org/officeDocument/2006/relationships/customXml" Target="../ink/ink1487.xml"/><Relationship Id="rId606" Type="http://schemas.openxmlformats.org/officeDocument/2006/relationships/customXml" Target="../ink/ink1494.xml"/><Relationship Id="rId813" Type="http://schemas.openxmlformats.org/officeDocument/2006/relationships/image" Target="../media/image4723.png"/><Relationship Id="rId245" Type="http://schemas.openxmlformats.org/officeDocument/2006/relationships/image" Target="../media/image3332.png"/><Relationship Id="rId452" Type="http://schemas.openxmlformats.org/officeDocument/2006/relationships/customXml" Target="../ink/ink1416.xml"/><Relationship Id="rId897" Type="http://schemas.openxmlformats.org/officeDocument/2006/relationships/image" Target="../media/image4765.png"/><Relationship Id="rId105" Type="http://schemas.openxmlformats.org/officeDocument/2006/relationships/image" Target="../media/image32640.png"/><Relationship Id="rId312" Type="http://schemas.openxmlformats.org/officeDocument/2006/relationships/image" Target="../media/image3365.png"/><Relationship Id="rId757" Type="http://schemas.openxmlformats.org/officeDocument/2006/relationships/image" Target="../media/image4695.png"/><Relationship Id="rId93" Type="http://schemas.openxmlformats.org/officeDocument/2006/relationships/image" Target="../media/image32580.png"/><Relationship Id="rId189" Type="http://schemas.openxmlformats.org/officeDocument/2006/relationships/customXml" Target="../ink/ink1283.xml"/><Relationship Id="rId396" Type="http://schemas.openxmlformats.org/officeDocument/2006/relationships/customXml" Target="../ink/ink1388.xml"/><Relationship Id="rId617" Type="http://schemas.openxmlformats.org/officeDocument/2006/relationships/image" Target="../media/image4625.png"/><Relationship Id="rId824" Type="http://schemas.openxmlformats.org/officeDocument/2006/relationships/customXml" Target="../ink/ink1603.xml"/><Relationship Id="rId256" Type="http://schemas.openxmlformats.org/officeDocument/2006/relationships/customXml" Target="../ink/ink1317.xml"/><Relationship Id="rId463" Type="http://schemas.openxmlformats.org/officeDocument/2006/relationships/image" Target="../media/image3441.png"/><Relationship Id="rId670" Type="http://schemas.openxmlformats.org/officeDocument/2006/relationships/customXml" Target="../ink/ink1526.xml"/><Relationship Id="rId116" Type="http://schemas.openxmlformats.org/officeDocument/2006/relationships/customXml" Target="../ink/ink1246.xml"/><Relationship Id="rId323" Type="http://schemas.openxmlformats.org/officeDocument/2006/relationships/customXml" Target="../ink/ink1351.xml"/><Relationship Id="rId530" Type="http://schemas.openxmlformats.org/officeDocument/2006/relationships/image" Target="../media/image3474.png"/><Relationship Id="rId768" Type="http://schemas.openxmlformats.org/officeDocument/2006/relationships/customXml" Target="../ink/ink1575.xml"/><Relationship Id="rId20" Type="http://schemas.openxmlformats.org/officeDocument/2006/relationships/customXml" Target="../ink/ink1198.xml"/><Relationship Id="rId628" Type="http://schemas.openxmlformats.org/officeDocument/2006/relationships/customXml" Target="../ink/ink1505.xml"/><Relationship Id="rId835" Type="http://schemas.openxmlformats.org/officeDocument/2006/relationships/image" Target="../media/image4734.png"/><Relationship Id="rId267" Type="http://schemas.openxmlformats.org/officeDocument/2006/relationships/image" Target="../media/image3343.png"/><Relationship Id="rId474" Type="http://schemas.openxmlformats.org/officeDocument/2006/relationships/customXml" Target="../ink/ink1427.xml"/><Relationship Id="rId127" Type="http://schemas.openxmlformats.org/officeDocument/2006/relationships/customXml" Target="../ink/ink1252.xml"/><Relationship Id="rId681" Type="http://schemas.openxmlformats.org/officeDocument/2006/relationships/image" Target="../media/image4657.png"/><Relationship Id="rId779" Type="http://schemas.openxmlformats.org/officeDocument/2006/relationships/image" Target="../media/image4706.png"/><Relationship Id="rId902" Type="http://schemas.openxmlformats.org/officeDocument/2006/relationships/customXml" Target="../ink/ink1642.xml"/><Relationship Id="rId31" Type="http://schemas.openxmlformats.org/officeDocument/2006/relationships/image" Target="../media/image32270.png"/><Relationship Id="rId334" Type="http://schemas.openxmlformats.org/officeDocument/2006/relationships/image" Target="../media/image3377.png"/><Relationship Id="rId541" Type="http://schemas.openxmlformats.org/officeDocument/2006/relationships/customXml" Target="../ink/ink1461.xml"/><Relationship Id="rId639" Type="http://schemas.openxmlformats.org/officeDocument/2006/relationships/image" Target="../media/image4636.png"/><Relationship Id="rId180" Type="http://schemas.openxmlformats.org/officeDocument/2006/relationships/image" Target="../media/image3300.png"/><Relationship Id="rId278" Type="http://schemas.openxmlformats.org/officeDocument/2006/relationships/customXml" Target="../ink/ink1328.xml"/><Relationship Id="rId401" Type="http://schemas.openxmlformats.org/officeDocument/2006/relationships/image" Target="../media/image3410.png"/><Relationship Id="rId846" Type="http://schemas.openxmlformats.org/officeDocument/2006/relationships/customXml" Target="../ink/ink1614.xml"/><Relationship Id="rId485" Type="http://schemas.openxmlformats.org/officeDocument/2006/relationships/image" Target="../media/image3452.png"/><Relationship Id="rId692" Type="http://schemas.openxmlformats.org/officeDocument/2006/relationships/customXml" Target="../ink/ink1537.xml"/><Relationship Id="rId706" Type="http://schemas.openxmlformats.org/officeDocument/2006/relationships/customXml" Target="../ink/ink1544.xml"/><Relationship Id="rId913" Type="http://schemas.openxmlformats.org/officeDocument/2006/relationships/image" Target="../media/image4773.png"/><Relationship Id="rId42" Type="http://schemas.openxmlformats.org/officeDocument/2006/relationships/customXml" Target="../ink/ink1209.xml"/><Relationship Id="rId138" Type="http://schemas.openxmlformats.org/officeDocument/2006/relationships/image" Target="../media/image32790.png"/><Relationship Id="rId345" Type="http://schemas.openxmlformats.org/officeDocument/2006/relationships/customXml" Target="../ink/ink1362.xml"/><Relationship Id="rId552" Type="http://schemas.openxmlformats.org/officeDocument/2006/relationships/customXml" Target="../ink/ink1467.xml"/><Relationship Id="rId191" Type="http://schemas.openxmlformats.org/officeDocument/2006/relationships/customXml" Target="../ink/ink1284.xml"/><Relationship Id="rId205" Type="http://schemas.openxmlformats.org/officeDocument/2006/relationships/image" Target="../media/image3312.png"/><Relationship Id="rId412" Type="http://schemas.openxmlformats.org/officeDocument/2006/relationships/customXml" Target="../ink/ink1396.xml"/><Relationship Id="rId857" Type="http://schemas.openxmlformats.org/officeDocument/2006/relationships/image" Target="../media/image4745.png"/><Relationship Id="rId289" Type="http://schemas.openxmlformats.org/officeDocument/2006/relationships/image" Target="../media/image3354.png"/><Relationship Id="rId496" Type="http://schemas.openxmlformats.org/officeDocument/2006/relationships/customXml" Target="../ink/ink1438.xml"/><Relationship Id="rId717" Type="http://schemas.openxmlformats.org/officeDocument/2006/relationships/image" Target="../media/image4675.png"/><Relationship Id="rId924" Type="http://schemas.openxmlformats.org/officeDocument/2006/relationships/customXml" Target="../ink/ink1653.xml"/><Relationship Id="rId53" Type="http://schemas.openxmlformats.org/officeDocument/2006/relationships/image" Target="../media/image32380.png"/><Relationship Id="rId149" Type="http://schemas.openxmlformats.org/officeDocument/2006/relationships/customXml" Target="../ink/ink1263.xml"/><Relationship Id="rId356" Type="http://schemas.openxmlformats.org/officeDocument/2006/relationships/image" Target="../media/image3388.png"/><Relationship Id="rId563" Type="http://schemas.openxmlformats.org/officeDocument/2006/relationships/image" Target="../media/image3490.png"/><Relationship Id="rId770" Type="http://schemas.openxmlformats.org/officeDocument/2006/relationships/customXml" Target="../ink/ink1576.xml"/><Relationship Id="rId216" Type="http://schemas.openxmlformats.org/officeDocument/2006/relationships/customXml" Target="../ink/ink1297.xml"/><Relationship Id="rId423" Type="http://schemas.openxmlformats.org/officeDocument/2006/relationships/image" Target="../media/image3421.png"/><Relationship Id="rId868" Type="http://schemas.openxmlformats.org/officeDocument/2006/relationships/customXml" Target="../ink/ink1625.xml"/><Relationship Id="rId630" Type="http://schemas.openxmlformats.org/officeDocument/2006/relationships/customXml" Target="../ink/ink1506.xml"/><Relationship Id="rId728" Type="http://schemas.openxmlformats.org/officeDocument/2006/relationships/customXml" Target="../ink/ink1555.xml"/><Relationship Id="rId935" Type="http://schemas.openxmlformats.org/officeDocument/2006/relationships/image" Target="../media/image4784.png"/><Relationship Id="rId64" Type="http://schemas.openxmlformats.org/officeDocument/2006/relationships/customXml" Target="../ink/ink1220.xml"/><Relationship Id="rId367" Type="http://schemas.openxmlformats.org/officeDocument/2006/relationships/customXml" Target="../ink/ink1373.xml"/><Relationship Id="rId574" Type="http://schemas.openxmlformats.org/officeDocument/2006/relationships/customXml" Target="../ink/ink1478.xml"/><Relationship Id="rId227" Type="http://schemas.openxmlformats.org/officeDocument/2006/relationships/image" Target="../media/image3323.png"/><Relationship Id="rId781" Type="http://schemas.openxmlformats.org/officeDocument/2006/relationships/image" Target="../media/image4707.png"/><Relationship Id="rId879" Type="http://schemas.openxmlformats.org/officeDocument/2006/relationships/image" Target="../media/image4756.png"/><Relationship Id="rId434" Type="http://schemas.openxmlformats.org/officeDocument/2006/relationships/customXml" Target="../ink/ink1407.xml"/><Relationship Id="rId641" Type="http://schemas.openxmlformats.org/officeDocument/2006/relationships/image" Target="../media/image4637.png"/><Relationship Id="rId739" Type="http://schemas.openxmlformats.org/officeDocument/2006/relationships/image" Target="../media/image4686.png"/><Relationship Id="rId280" Type="http://schemas.openxmlformats.org/officeDocument/2006/relationships/customXml" Target="../ink/ink1329.xml"/><Relationship Id="rId501" Type="http://schemas.openxmlformats.org/officeDocument/2006/relationships/image" Target="../media/image3460.png"/><Relationship Id="rId946" Type="http://schemas.openxmlformats.org/officeDocument/2006/relationships/customXml" Target="../ink/ink1664.xml"/><Relationship Id="rId75" Type="http://schemas.openxmlformats.org/officeDocument/2006/relationships/image" Target="../media/image32490.png"/><Relationship Id="rId140" Type="http://schemas.openxmlformats.org/officeDocument/2006/relationships/image" Target="../media/image32800.png"/><Relationship Id="rId378" Type="http://schemas.openxmlformats.org/officeDocument/2006/relationships/image" Target="../media/image3399.png"/><Relationship Id="rId585" Type="http://schemas.openxmlformats.org/officeDocument/2006/relationships/image" Target="../media/image4609.png"/><Relationship Id="rId792" Type="http://schemas.openxmlformats.org/officeDocument/2006/relationships/customXml" Target="../ink/ink1587.xml"/><Relationship Id="rId806" Type="http://schemas.openxmlformats.org/officeDocument/2006/relationships/customXml" Target="../ink/ink1594.xml"/><Relationship Id="rId6" Type="http://schemas.openxmlformats.org/officeDocument/2006/relationships/customXml" Target="../ink/ink1191.xml"/><Relationship Id="rId238" Type="http://schemas.openxmlformats.org/officeDocument/2006/relationships/customXml" Target="../ink/ink1308.xml"/><Relationship Id="rId445" Type="http://schemas.openxmlformats.org/officeDocument/2006/relationships/image" Target="../media/image3432.png"/><Relationship Id="rId652" Type="http://schemas.openxmlformats.org/officeDocument/2006/relationships/customXml" Target="../ink/ink1517.xml"/><Relationship Id="rId291" Type="http://schemas.openxmlformats.org/officeDocument/2006/relationships/image" Target="../media/image3355.png"/><Relationship Id="rId305" Type="http://schemas.openxmlformats.org/officeDocument/2006/relationships/customXml" Target="../ink/ink1342.xml"/><Relationship Id="rId512" Type="http://schemas.openxmlformats.org/officeDocument/2006/relationships/customXml" Target="../ink/ink1446.xml"/><Relationship Id="rId86" Type="http://schemas.openxmlformats.org/officeDocument/2006/relationships/customXml" Target="../ink/ink1231.xml"/><Relationship Id="rId151" Type="http://schemas.openxmlformats.org/officeDocument/2006/relationships/customXml" Target="../ink/ink1264.xml"/><Relationship Id="rId389" Type="http://schemas.openxmlformats.org/officeDocument/2006/relationships/image" Target="../media/image3404.png"/><Relationship Id="rId596" Type="http://schemas.openxmlformats.org/officeDocument/2006/relationships/customXml" Target="../ink/ink1489.xml"/><Relationship Id="rId817" Type="http://schemas.openxmlformats.org/officeDocument/2006/relationships/image" Target="../media/image4725.png"/><Relationship Id="rId249" Type="http://schemas.openxmlformats.org/officeDocument/2006/relationships/image" Target="../media/image3334.png"/><Relationship Id="rId456" Type="http://schemas.openxmlformats.org/officeDocument/2006/relationships/customXml" Target="../ink/ink1418.xml"/><Relationship Id="rId663" Type="http://schemas.openxmlformats.org/officeDocument/2006/relationships/image" Target="../media/image4648.png"/><Relationship Id="rId870" Type="http://schemas.openxmlformats.org/officeDocument/2006/relationships/customXml" Target="../ink/ink1626.xml"/><Relationship Id="rId13" Type="http://schemas.openxmlformats.org/officeDocument/2006/relationships/image" Target="../media/image32190.png"/><Relationship Id="rId109" Type="http://schemas.openxmlformats.org/officeDocument/2006/relationships/image" Target="../media/image32650.png"/><Relationship Id="rId316" Type="http://schemas.openxmlformats.org/officeDocument/2006/relationships/image" Target="../media/image3367.png"/><Relationship Id="rId523" Type="http://schemas.openxmlformats.org/officeDocument/2006/relationships/customXml" Target="../ink/ink1452.xml"/><Relationship Id="rId97" Type="http://schemas.openxmlformats.org/officeDocument/2006/relationships/image" Target="../media/image32600.png"/><Relationship Id="rId730" Type="http://schemas.openxmlformats.org/officeDocument/2006/relationships/customXml" Target="../ink/ink1556.xml"/><Relationship Id="rId828" Type="http://schemas.openxmlformats.org/officeDocument/2006/relationships/customXml" Target="../ink/ink1605.xml"/><Relationship Id="rId162" Type="http://schemas.openxmlformats.org/officeDocument/2006/relationships/image" Target="../media/image3291.png"/><Relationship Id="rId467" Type="http://schemas.openxmlformats.org/officeDocument/2006/relationships/image" Target="../media/image3443.png"/><Relationship Id="rId674" Type="http://schemas.openxmlformats.org/officeDocument/2006/relationships/customXml" Target="../ink/ink1528.xml"/><Relationship Id="rId881" Type="http://schemas.openxmlformats.org/officeDocument/2006/relationships/image" Target="../media/image4757.png"/><Relationship Id="rId24" Type="http://schemas.openxmlformats.org/officeDocument/2006/relationships/customXml" Target="../ink/ink1200.xml"/><Relationship Id="rId327" Type="http://schemas.openxmlformats.org/officeDocument/2006/relationships/customXml" Target="../ink/ink1353.xml"/><Relationship Id="rId534" Type="http://schemas.openxmlformats.org/officeDocument/2006/relationships/image" Target="../media/image3476.png"/><Relationship Id="rId741" Type="http://schemas.openxmlformats.org/officeDocument/2006/relationships/image" Target="../media/image4687.png"/><Relationship Id="rId839" Type="http://schemas.openxmlformats.org/officeDocument/2006/relationships/image" Target="../media/image4736.png"/><Relationship Id="rId173" Type="http://schemas.openxmlformats.org/officeDocument/2006/relationships/customXml" Target="../ink/ink1275.xml"/><Relationship Id="rId380" Type="http://schemas.openxmlformats.org/officeDocument/2006/relationships/image" Target="../media/image3400.png"/><Relationship Id="rId601" Type="http://schemas.openxmlformats.org/officeDocument/2006/relationships/image" Target="../media/image4617.png"/><Relationship Id="rId240" Type="http://schemas.openxmlformats.org/officeDocument/2006/relationships/customXml" Target="../ink/ink1309.xml"/><Relationship Id="rId478" Type="http://schemas.openxmlformats.org/officeDocument/2006/relationships/customXml" Target="../ink/ink1429.xml"/><Relationship Id="rId685" Type="http://schemas.openxmlformats.org/officeDocument/2006/relationships/image" Target="../media/image4659.png"/><Relationship Id="rId892" Type="http://schemas.openxmlformats.org/officeDocument/2006/relationships/customXml" Target="../ink/ink1637.xml"/><Relationship Id="rId906" Type="http://schemas.openxmlformats.org/officeDocument/2006/relationships/customXml" Target="../ink/ink1644.xml"/><Relationship Id="rId35" Type="http://schemas.openxmlformats.org/officeDocument/2006/relationships/image" Target="../media/image32290.png"/><Relationship Id="rId100" Type="http://schemas.openxmlformats.org/officeDocument/2006/relationships/customXml" Target="../ink/ink1238.xml"/><Relationship Id="rId338" Type="http://schemas.openxmlformats.org/officeDocument/2006/relationships/image" Target="../media/image3379.png"/><Relationship Id="rId545" Type="http://schemas.openxmlformats.org/officeDocument/2006/relationships/image" Target="../media/image3481.png"/><Relationship Id="rId752" Type="http://schemas.openxmlformats.org/officeDocument/2006/relationships/customXml" Target="../ink/ink1567.xml"/><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612" Type="http://schemas.openxmlformats.org/officeDocument/2006/relationships/customXml" Target="../ink/ink1497.xml"/><Relationship Id="rId251" Type="http://schemas.openxmlformats.org/officeDocument/2006/relationships/image" Target="../media/image3335.png"/><Relationship Id="rId489" Type="http://schemas.openxmlformats.org/officeDocument/2006/relationships/image" Target="../media/image3454.png"/><Relationship Id="rId696" Type="http://schemas.openxmlformats.org/officeDocument/2006/relationships/customXml" Target="../ink/ink1539.xml"/><Relationship Id="rId917" Type="http://schemas.openxmlformats.org/officeDocument/2006/relationships/image" Target="../media/image4775.png"/><Relationship Id="rId46" Type="http://schemas.openxmlformats.org/officeDocument/2006/relationships/customXml" Target="../ink/ink1211.xml"/><Relationship Id="rId349" Type="http://schemas.openxmlformats.org/officeDocument/2006/relationships/customXml" Target="../ink/ink1364.xml"/><Relationship Id="rId556" Type="http://schemas.openxmlformats.org/officeDocument/2006/relationships/customXml" Target="../ink/ink1469.xml"/><Relationship Id="rId763" Type="http://schemas.openxmlformats.org/officeDocument/2006/relationships/image" Target="../media/image4698.png"/><Relationship Id="rId111" Type="http://schemas.openxmlformats.org/officeDocument/2006/relationships/image" Target="../media/image32660.png"/><Relationship Id="rId195" Type="http://schemas.openxmlformats.org/officeDocument/2006/relationships/customXml" Target="../ink/ink1286.xml"/><Relationship Id="rId209" Type="http://schemas.openxmlformats.org/officeDocument/2006/relationships/image" Target="../media/image3314.png"/><Relationship Id="rId416" Type="http://schemas.openxmlformats.org/officeDocument/2006/relationships/customXml" Target="../ink/ink1398.xml"/><Relationship Id="rId623" Type="http://schemas.openxmlformats.org/officeDocument/2006/relationships/image" Target="../media/image4628.png"/><Relationship Id="rId830" Type="http://schemas.openxmlformats.org/officeDocument/2006/relationships/customXml" Target="../ink/ink1606.xml"/><Relationship Id="rId928" Type="http://schemas.openxmlformats.org/officeDocument/2006/relationships/customXml" Target="../ink/ink1655.xml"/><Relationship Id="rId57" Type="http://schemas.openxmlformats.org/officeDocument/2006/relationships/image" Target="../media/image32400.png"/><Relationship Id="rId262" Type="http://schemas.openxmlformats.org/officeDocument/2006/relationships/customXml" Target="../ink/ink1320.xml"/><Relationship Id="rId567" Type="http://schemas.openxmlformats.org/officeDocument/2006/relationships/image" Target="../media/image4600.png"/><Relationship Id="rId122" Type="http://schemas.openxmlformats.org/officeDocument/2006/relationships/customXml" Target="../ink/ink1249.xml"/><Relationship Id="rId774" Type="http://schemas.openxmlformats.org/officeDocument/2006/relationships/customXml" Target="../ink/ink1578.xml"/><Relationship Id="rId427" Type="http://schemas.openxmlformats.org/officeDocument/2006/relationships/image" Target="../media/image3423.png"/><Relationship Id="rId634" Type="http://schemas.openxmlformats.org/officeDocument/2006/relationships/customXml" Target="../ink/ink1508.xml"/><Relationship Id="rId841" Type="http://schemas.openxmlformats.org/officeDocument/2006/relationships/image" Target="../media/image4737.png"/><Relationship Id="rId273" Type="http://schemas.openxmlformats.org/officeDocument/2006/relationships/image" Target="../media/image3346.png"/><Relationship Id="rId480" Type="http://schemas.openxmlformats.org/officeDocument/2006/relationships/customXml" Target="../ink/ink1430.xml"/><Relationship Id="rId701" Type="http://schemas.openxmlformats.org/officeDocument/2006/relationships/image" Target="../media/image4667.png"/><Relationship Id="rId939" Type="http://schemas.openxmlformats.org/officeDocument/2006/relationships/image" Target="../media/image4786.png"/><Relationship Id="rId68" Type="http://schemas.openxmlformats.org/officeDocument/2006/relationships/customXml" Target="../ink/ink1222.xml"/><Relationship Id="rId133" Type="http://schemas.openxmlformats.org/officeDocument/2006/relationships/customXml" Target="../ink/ink1255.xml"/><Relationship Id="rId340" Type="http://schemas.openxmlformats.org/officeDocument/2006/relationships/image" Target="../media/image3380.png"/><Relationship Id="rId578" Type="http://schemas.openxmlformats.org/officeDocument/2006/relationships/customXml" Target="../ink/ink1480.xml"/><Relationship Id="rId785" Type="http://schemas.openxmlformats.org/officeDocument/2006/relationships/image" Target="../media/image4709.png"/><Relationship Id="rId200" Type="http://schemas.openxmlformats.org/officeDocument/2006/relationships/customXml" Target="../ink/ink1289.xml"/><Relationship Id="rId438" Type="http://schemas.openxmlformats.org/officeDocument/2006/relationships/customXml" Target="../ink/ink1409.xml"/><Relationship Id="rId645" Type="http://schemas.openxmlformats.org/officeDocument/2006/relationships/image" Target="../media/image4639.png"/><Relationship Id="rId852" Type="http://schemas.openxmlformats.org/officeDocument/2006/relationships/customXml" Target="../ink/ink1617.xml"/><Relationship Id="rId284" Type="http://schemas.openxmlformats.org/officeDocument/2006/relationships/customXml" Target="../ink/ink1331.xml"/><Relationship Id="rId491" Type="http://schemas.openxmlformats.org/officeDocument/2006/relationships/image" Target="../media/image3455.png"/><Relationship Id="rId505" Type="http://schemas.openxmlformats.org/officeDocument/2006/relationships/image" Target="../media/image3462.png"/><Relationship Id="rId712" Type="http://schemas.openxmlformats.org/officeDocument/2006/relationships/customXml" Target="../ink/ink1547.xml"/><Relationship Id="rId79" Type="http://schemas.openxmlformats.org/officeDocument/2006/relationships/image" Target="../media/image32510.png"/><Relationship Id="rId144" Type="http://schemas.openxmlformats.org/officeDocument/2006/relationships/image" Target="../media/image32820.png"/><Relationship Id="rId589" Type="http://schemas.openxmlformats.org/officeDocument/2006/relationships/image" Target="../media/image4611.png"/><Relationship Id="rId796" Type="http://schemas.openxmlformats.org/officeDocument/2006/relationships/customXml" Target="../ink/ink1589.xml"/><Relationship Id="rId351" Type="http://schemas.openxmlformats.org/officeDocument/2006/relationships/customXml" Target="../ink/ink1365.xml"/><Relationship Id="rId449" Type="http://schemas.openxmlformats.org/officeDocument/2006/relationships/image" Target="../media/image3434.png"/><Relationship Id="rId656" Type="http://schemas.openxmlformats.org/officeDocument/2006/relationships/customXml" Target="../ink/ink1519.xml"/><Relationship Id="rId863" Type="http://schemas.openxmlformats.org/officeDocument/2006/relationships/image" Target="../media/image4748.png"/><Relationship Id="rId211" Type="http://schemas.openxmlformats.org/officeDocument/2006/relationships/image" Target="../media/image3315.png"/><Relationship Id="rId295" Type="http://schemas.openxmlformats.org/officeDocument/2006/relationships/customXml" Target="../ink/ink1337.xml"/><Relationship Id="rId309" Type="http://schemas.openxmlformats.org/officeDocument/2006/relationships/customXml" Target="../ink/ink1344.xml"/><Relationship Id="rId516" Type="http://schemas.openxmlformats.org/officeDocument/2006/relationships/image" Target="../media/image3467.png"/><Relationship Id="rId723" Type="http://schemas.openxmlformats.org/officeDocument/2006/relationships/image" Target="../media/image4678.png"/><Relationship Id="rId930" Type="http://schemas.openxmlformats.org/officeDocument/2006/relationships/customXml" Target="../ink/ink1656.xml"/><Relationship Id="rId155" Type="http://schemas.openxmlformats.org/officeDocument/2006/relationships/customXml" Target="../ink/ink1266.xml"/><Relationship Id="rId362" Type="http://schemas.openxmlformats.org/officeDocument/2006/relationships/image" Target="../media/image3391.png"/><Relationship Id="rId222" Type="http://schemas.openxmlformats.org/officeDocument/2006/relationships/customXml" Target="../ink/ink1300.xml"/><Relationship Id="rId667" Type="http://schemas.openxmlformats.org/officeDocument/2006/relationships/image" Target="../media/image4650.png"/><Relationship Id="rId874" Type="http://schemas.openxmlformats.org/officeDocument/2006/relationships/customXml" Target="../ink/ink1628.xml"/><Relationship Id="rId17" Type="http://schemas.openxmlformats.org/officeDocument/2006/relationships/image" Target="../media/image32210.png"/><Relationship Id="rId527" Type="http://schemas.openxmlformats.org/officeDocument/2006/relationships/customXml" Target="../ink/ink1454.xml"/><Relationship Id="rId734" Type="http://schemas.openxmlformats.org/officeDocument/2006/relationships/customXml" Target="../ink/ink1558.xml"/><Relationship Id="rId941" Type="http://schemas.openxmlformats.org/officeDocument/2006/relationships/image" Target="../media/image4787.png"/><Relationship Id="rId70" Type="http://schemas.openxmlformats.org/officeDocument/2006/relationships/customXml" Target="../ink/ink1223.xml"/><Relationship Id="rId166" Type="http://schemas.openxmlformats.org/officeDocument/2006/relationships/image" Target="../media/image3293.png"/><Relationship Id="rId373" Type="http://schemas.openxmlformats.org/officeDocument/2006/relationships/customXml" Target="../ink/ink1376.xml"/><Relationship Id="rId580" Type="http://schemas.openxmlformats.org/officeDocument/2006/relationships/customXml" Target="../ink/ink1481.xml"/><Relationship Id="rId801" Type="http://schemas.openxmlformats.org/officeDocument/2006/relationships/image" Target="../media/image4717.png"/><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1410.xml"/><Relationship Id="rId678" Type="http://schemas.openxmlformats.org/officeDocument/2006/relationships/customXml" Target="../ink/ink1530.xml"/><Relationship Id="rId885" Type="http://schemas.openxmlformats.org/officeDocument/2006/relationships/image" Target="../media/image4759.png"/><Relationship Id="rId28" Type="http://schemas.openxmlformats.org/officeDocument/2006/relationships/customXml" Target="../ink/ink1202.xml"/><Relationship Id="rId300" Type="http://schemas.openxmlformats.org/officeDocument/2006/relationships/image" Target="../media/image3359.png"/><Relationship Id="rId538" Type="http://schemas.openxmlformats.org/officeDocument/2006/relationships/image" Target="../media/image3478.png"/><Relationship Id="rId745" Type="http://schemas.openxmlformats.org/officeDocument/2006/relationships/image" Target="../media/image4689.png"/><Relationship Id="rId81" Type="http://schemas.openxmlformats.org/officeDocument/2006/relationships/image" Target="../media/image32520.png"/><Relationship Id="rId135" Type="http://schemas.openxmlformats.org/officeDocument/2006/relationships/customXml" Target="../ink/ink1256.xml"/><Relationship Id="rId177" Type="http://schemas.openxmlformats.org/officeDocument/2006/relationships/customXml" Target="../ink/ink1277.xml"/><Relationship Id="rId342" Type="http://schemas.openxmlformats.org/officeDocument/2006/relationships/image" Target="../media/image3381.png"/><Relationship Id="rId384" Type="http://schemas.openxmlformats.org/officeDocument/2006/relationships/image" Target="../media/image3402.png"/><Relationship Id="rId591" Type="http://schemas.openxmlformats.org/officeDocument/2006/relationships/image" Target="../media/image4612.png"/><Relationship Id="rId605" Type="http://schemas.openxmlformats.org/officeDocument/2006/relationships/image" Target="../media/image4619.png"/><Relationship Id="rId787" Type="http://schemas.openxmlformats.org/officeDocument/2006/relationships/image" Target="../media/image4710.png"/><Relationship Id="rId812" Type="http://schemas.openxmlformats.org/officeDocument/2006/relationships/customXml" Target="../ink/ink1597.xml"/><Relationship Id="rId202" Type="http://schemas.openxmlformats.org/officeDocument/2006/relationships/customXml" Target="../ink/ink1290.xml"/><Relationship Id="rId244" Type="http://schemas.openxmlformats.org/officeDocument/2006/relationships/customXml" Target="../ink/ink1311.xml"/><Relationship Id="rId647" Type="http://schemas.openxmlformats.org/officeDocument/2006/relationships/image" Target="../media/image4640.png"/><Relationship Id="rId689" Type="http://schemas.openxmlformats.org/officeDocument/2006/relationships/image" Target="../media/image4661.png"/><Relationship Id="rId854" Type="http://schemas.openxmlformats.org/officeDocument/2006/relationships/customXml" Target="../ink/ink1618.xml"/><Relationship Id="rId896" Type="http://schemas.openxmlformats.org/officeDocument/2006/relationships/customXml" Target="../ink/ink1639.xml"/><Relationship Id="rId39" Type="http://schemas.openxmlformats.org/officeDocument/2006/relationships/image" Target="../media/image32310.png"/><Relationship Id="rId286" Type="http://schemas.openxmlformats.org/officeDocument/2006/relationships/customXml" Target="../ink/ink1332.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714" Type="http://schemas.openxmlformats.org/officeDocument/2006/relationships/customXml" Target="../ink/ink1548.xml"/><Relationship Id="rId756" Type="http://schemas.openxmlformats.org/officeDocument/2006/relationships/customXml" Target="../ink/ink1569.xml"/><Relationship Id="rId921" Type="http://schemas.openxmlformats.org/officeDocument/2006/relationships/image" Target="../media/image4777.png"/><Relationship Id="rId50" Type="http://schemas.openxmlformats.org/officeDocument/2006/relationships/customXml" Target="../ink/ink1213.xml"/><Relationship Id="rId104" Type="http://schemas.openxmlformats.org/officeDocument/2006/relationships/customXml" Target="../ink/ink1240.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1345.xml"/><Relationship Id="rId353" Type="http://schemas.openxmlformats.org/officeDocument/2006/relationships/customXml" Target="../ink/ink1366.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1471.xml"/><Relationship Id="rId798" Type="http://schemas.openxmlformats.org/officeDocument/2006/relationships/customXml" Target="../ink/ink1590.xml"/><Relationship Id="rId92" Type="http://schemas.openxmlformats.org/officeDocument/2006/relationships/customXml" Target="../ink/ink1234.xml"/><Relationship Id="rId213" Type="http://schemas.openxmlformats.org/officeDocument/2006/relationships/image" Target="../media/image3316.png"/><Relationship Id="rId420" Type="http://schemas.openxmlformats.org/officeDocument/2006/relationships/customXml" Target="../ink/ink1400.xml"/><Relationship Id="rId616" Type="http://schemas.openxmlformats.org/officeDocument/2006/relationships/customXml" Target="../ink/ink1499.xml"/><Relationship Id="rId658" Type="http://schemas.openxmlformats.org/officeDocument/2006/relationships/customXml" Target="../ink/ink1520.xml"/><Relationship Id="rId823" Type="http://schemas.openxmlformats.org/officeDocument/2006/relationships/image" Target="../media/image4728.png"/><Relationship Id="rId865" Type="http://schemas.openxmlformats.org/officeDocument/2006/relationships/image" Target="../media/image4749.png"/><Relationship Id="rId255" Type="http://schemas.openxmlformats.org/officeDocument/2006/relationships/image" Target="../media/image3337.png"/><Relationship Id="rId297" Type="http://schemas.openxmlformats.org/officeDocument/2006/relationships/customXml" Target="../ink/ink1338.xml"/><Relationship Id="rId462" Type="http://schemas.openxmlformats.org/officeDocument/2006/relationships/customXml" Target="../ink/ink1421.xml"/><Relationship Id="rId518" Type="http://schemas.openxmlformats.org/officeDocument/2006/relationships/image" Target="../media/image3468.png"/><Relationship Id="rId725" Type="http://schemas.openxmlformats.org/officeDocument/2006/relationships/image" Target="../media/image4679.png"/><Relationship Id="rId932" Type="http://schemas.openxmlformats.org/officeDocument/2006/relationships/customXml" Target="../ink/ink1657.xml"/><Relationship Id="rId115" Type="http://schemas.openxmlformats.org/officeDocument/2006/relationships/image" Target="../media/image32680.png"/><Relationship Id="rId157" Type="http://schemas.openxmlformats.org/officeDocument/2006/relationships/customXml" Target="../ink/ink1267.xml"/><Relationship Id="rId322" Type="http://schemas.openxmlformats.org/officeDocument/2006/relationships/image" Target="../media/image3370.png"/><Relationship Id="rId364" Type="http://schemas.openxmlformats.org/officeDocument/2006/relationships/image" Target="../media/image3392.png"/><Relationship Id="rId767" Type="http://schemas.openxmlformats.org/officeDocument/2006/relationships/image" Target="../media/image4700.png"/><Relationship Id="rId61" Type="http://schemas.openxmlformats.org/officeDocument/2006/relationships/image" Target="../media/image32420.png"/><Relationship Id="rId199" Type="http://schemas.openxmlformats.org/officeDocument/2006/relationships/image" Target="../media/image3309.png"/><Relationship Id="rId571" Type="http://schemas.openxmlformats.org/officeDocument/2006/relationships/image" Target="../media/image4602.png"/><Relationship Id="rId627" Type="http://schemas.openxmlformats.org/officeDocument/2006/relationships/image" Target="../media/image4630.png"/><Relationship Id="rId669" Type="http://schemas.openxmlformats.org/officeDocument/2006/relationships/image" Target="../media/image4651.png"/><Relationship Id="rId834" Type="http://schemas.openxmlformats.org/officeDocument/2006/relationships/customXml" Target="../ink/ink1608.xml"/><Relationship Id="rId876" Type="http://schemas.openxmlformats.org/officeDocument/2006/relationships/customXml" Target="../ink/ink1629.xml"/><Relationship Id="rId19" Type="http://schemas.openxmlformats.org/officeDocument/2006/relationships/image" Target="../media/image2567.png"/><Relationship Id="rId224" Type="http://schemas.openxmlformats.org/officeDocument/2006/relationships/customXml" Target="../ink/ink1301.xml"/><Relationship Id="rId266" Type="http://schemas.openxmlformats.org/officeDocument/2006/relationships/customXml" Target="../ink/ink1322.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1455.xml"/><Relationship Id="rId680" Type="http://schemas.openxmlformats.org/officeDocument/2006/relationships/customXml" Target="../ink/ink1531.xml"/><Relationship Id="rId736" Type="http://schemas.openxmlformats.org/officeDocument/2006/relationships/customXml" Target="../ink/ink1559.xml"/><Relationship Id="rId901" Type="http://schemas.openxmlformats.org/officeDocument/2006/relationships/image" Target="../media/image4767.png"/><Relationship Id="rId30" Type="http://schemas.openxmlformats.org/officeDocument/2006/relationships/customXml" Target="../ink/ink1203.xml"/><Relationship Id="rId126" Type="http://schemas.openxmlformats.org/officeDocument/2006/relationships/customXml" Target="../ink/ink1251.xml"/><Relationship Id="rId168" Type="http://schemas.openxmlformats.org/officeDocument/2006/relationships/image" Target="../media/image3294.png"/><Relationship Id="rId333" Type="http://schemas.openxmlformats.org/officeDocument/2006/relationships/customXml" Target="../ink/ink1356.xml"/><Relationship Id="rId540" Type="http://schemas.openxmlformats.org/officeDocument/2006/relationships/image" Target="../media/image3479.png"/><Relationship Id="rId778" Type="http://schemas.openxmlformats.org/officeDocument/2006/relationships/customXml" Target="../ink/ink1580.xml"/><Relationship Id="rId943" Type="http://schemas.openxmlformats.org/officeDocument/2006/relationships/image" Target="../media/image4788.png"/><Relationship Id="rId72" Type="http://schemas.openxmlformats.org/officeDocument/2006/relationships/customXml" Target="../ink/ink1224.xml"/><Relationship Id="rId375" Type="http://schemas.openxmlformats.org/officeDocument/2006/relationships/customXml" Target="../ink/ink1377.xml"/><Relationship Id="rId582" Type="http://schemas.openxmlformats.org/officeDocument/2006/relationships/customXml" Target="../ink/ink1482.xml"/><Relationship Id="rId638" Type="http://schemas.openxmlformats.org/officeDocument/2006/relationships/customXml" Target="../ink/ink1510.xml"/><Relationship Id="rId803" Type="http://schemas.openxmlformats.org/officeDocument/2006/relationships/image" Target="../media/image4718.png"/><Relationship Id="rId845" Type="http://schemas.openxmlformats.org/officeDocument/2006/relationships/image" Target="../media/image4739.png"/><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1390.xml"/><Relationship Id="rId442" Type="http://schemas.openxmlformats.org/officeDocument/2006/relationships/customXml" Target="../ink/ink1411.xml"/><Relationship Id="rId484" Type="http://schemas.openxmlformats.org/officeDocument/2006/relationships/customXml" Target="../ink/ink1432.xml"/><Relationship Id="rId705" Type="http://schemas.openxmlformats.org/officeDocument/2006/relationships/image" Target="../media/image4669.png"/><Relationship Id="rId887" Type="http://schemas.openxmlformats.org/officeDocument/2006/relationships/image" Target="../media/image4760.png"/><Relationship Id="rId137" Type="http://schemas.openxmlformats.org/officeDocument/2006/relationships/customXml" Target="../ink/ink1257.xml"/><Relationship Id="rId302" Type="http://schemas.openxmlformats.org/officeDocument/2006/relationships/image" Target="../media/image3360.png"/><Relationship Id="rId344" Type="http://schemas.openxmlformats.org/officeDocument/2006/relationships/image" Target="../media/image3382.png"/><Relationship Id="rId691" Type="http://schemas.openxmlformats.org/officeDocument/2006/relationships/image" Target="../media/image4662.png"/><Relationship Id="rId747" Type="http://schemas.openxmlformats.org/officeDocument/2006/relationships/image" Target="../media/image4690.png"/><Relationship Id="rId789" Type="http://schemas.openxmlformats.org/officeDocument/2006/relationships/image" Target="../media/image4711.png"/><Relationship Id="rId912" Type="http://schemas.openxmlformats.org/officeDocument/2006/relationships/customXml" Target="../ink/ink1647.xml"/><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1278.xml"/><Relationship Id="rId386" Type="http://schemas.openxmlformats.org/officeDocument/2006/relationships/customXml" Target="../ink/ink1383.xml"/><Relationship Id="rId551" Type="http://schemas.openxmlformats.org/officeDocument/2006/relationships/image" Target="../media/image3484.png"/><Relationship Id="rId593" Type="http://schemas.openxmlformats.org/officeDocument/2006/relationships/image" Target="../media/image4613.png"/><Relationship Id="rId607" Type="http://schemas.openxmlformats.org/officeDocument/2006/relationships/image" Target="../media/image4620.png"/><Relationship Id="rId649" Type="http://schemas.openxmlformats.org/officeDocument/2006/relationships/image" Target="../media/image4641.png"/><Relationship Id="rId814" Type="http://schemas.openxmlformats.org/officeDocument/2006/relationships/customXml" Target="../ink/ink1598.xml"/><Relationship Id="rId856" Type="http://schemas.openxmlformats.org/officeDocument/2006/relationships/customXml" Target="../ink/ink1619.xml"/><Relationship Id="rId190" Type="http://schemas.openxmlformats.org/officeDocument/2006/relationships/image" Target="../media/image3305.png"/><Relationship Id="rId204" Type="http://schemas.openxmlformats.org/officeDocument/2006/relationships/customXml" Target="../ink/ink1291.xml"/><Relationship Id="rId246" Type="http://schemas.openxmlformats.org/officeDocument/2006/relationships/customXml" Target="../ink/ink1312.xml"/><Relationship Id="rId288" Type="http://schemas.openxmlformats.org/officeDocument/2006/relationships/customXml" Target="../ink/ink1333.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660" Type="http://schemas.openxmlformats.org/officeDocument/2006/relationships/customXml" Target="../ink/ink1521.xml"/><Relationship Id="rId898" Type="http://schemas.openxmlformats.org/officeDocument/2006/relationships/customXml" Target="../ink/ink1640.xml"/><Relationship Id="rId106" Type="http://schemas.openxmlformats.org/officeDocument/2006/relationships/customXml" Target="../ink/ink1241.xml"/><Relationship Id="rId313" Type="http://schemas.openxmlformats.org/officeDocument/2006/relationships/customXml" Target="../ink/ink1346.xml"/><Relationship Id="rId495" Type="http://schemas.openxmlformats.org/officeDocument/2006/relationships/image" Target="../media/image3457.png"/><Relationship Id="rId716" Type="http://schemas.openxmlformats.org/officeDocument/2006/relationships/customXml" Target="../ink/ink1549.xml"/><Relationship Id="rId758" Type="http://schemas.openxmlformats.org/officeDocument/2006/relationships/customXml" Target="../ink/ink1570.xml"/><Relationship Id="rId923" Type="http://schemas.openxmlformats.org/officeDocument/2006/relationships/image" Target="../media/image4778.png"/><Relationship Id="rId10" Type="http://schemas.openxmlformats.org/officeDocument/2006/relationships/customXml" Target="../ink/ink1193.xml"/><Relationship Id="rId52" Type="http://schemas.openxmlformats.org/officeDocument/2006/relationships/customXml" Target="../ink/ink1214.xml"/><Relationship Id="rId94" Type="http://schemas.openxmlformats.org/officeDocument/2006/relationships/customXml" Target="../ink/ink1235.xml"/><Relationship Id="rId148" Type="http://schemas.openxmlformats.org/officeDocument/2006/relationships/image" Target="../media/image32840.png"/><Relationship Id="rId355" Type="http://schemas.openxmlformats.org/officeDocument/2006/relationships/customXml" Target="../ink/ink1367.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1472.xml"/><Relationship Id="rId618" Type="http://schemas.openxmlformats.org/officeDocument/2006/relationships/customXml" Target="../ink/ink1500.xml"/><Relationship Id="rId825" Type="http://schemas.openxmlformats.org/officeDocument/2006/relationships/image" Target="../media/image4729.png"/><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1401.xml"/><Relationship Id="rId464" Type="http://schemas.openxmlformats.org/officeDocument/2006/relationships/customXml" Target="../ink/ink1422.xml"/><Relationship Id="rId867" Type="http://schemas.openxmlformats.org/officeDocument/2006/relationships/image" Target="../media/image4750.png"/><Relationship Id="rId299" Type="http://schemas.openxmlformats.org/officeDocument/2006/relationships/customXml" Target="../ink/ink1339.xml"/><Relationship Id="rId727" Type="http://schemas.openxmlformats.org/officeDocument/2006/relationships/image" Target="../media/image4680.png"/><Relationship Id="rId934" Type="http://schemas.openxmlformats.org/officeDocument/2006/relationships/customXml" Target="../ink/ink1658.xml"/><Relationship Id="rId63" Type="http://schemas.openxmlformats.org/officeDocument/2006/relationships/image" Target="../media/image32430.png"/><Relationship Id="rId159" Type="http://schemas.openxmlformats.org/officeDocument/2006/relationships/customXml" Target="../ink/ink1268.xml"/><Relationship Id="rId366" Type="http://schemas.openxmlformats.org/officeDocument/2006/relationships/image" Target="../media/image3393.png"/><Relationship Id="rId573" Type="http://schemas.openxmlformats.org/officeDocument/2006/relationships/image" Target="../media/image4603.png"/><Relationship Id="rId780" Type="http://schemas.openxmlformats.org/officeDocument/2006/relationships/customXml" Target="../ink/ink1581.xml"/><Relationship Id="rId226" Type="http://schemas.openxmlformats.org/officeDocument/2006/relationships/customXml" Target="../ink/ink1302.xml"/><Relationship Id="rId433" Type="http://schemas.openxmlformats.org/officeDocument/2006/relationships/image" Target="../media/image3426.png"/><Relationship Id="rId878" Type="http://schemas.openxmlformats.org/officeDocument/2006/relationships/customXml" Target="../ink/ink1630.xml"/><Relationship Id="rId640" Type="http://schemas.openxmlformats.org/officeDocument/2006/relationships/customXml" Target="../ink/ink1511.xml"/><Relationship Id="rId738" Type="http://schemas.openxmlformats.org/officeDocument/2006/relationships/customXml" Target="../ink/ink1560.xml"/><Relationship Id="rId945" Type="http://schemas.openxmlformats.org/officeDocument/2006/relationships/image" Target="../media/image4789.png"/><Relationship Id="rId74" Type="http://schemas.openxmlformats.org/officeDocument/2006/relationships/customXml" Target="../ink/ink1225.xml"/><Relationship Id="rId377" Type="http://schemas.openxmlformats.org/officeDocument/2006/relationships/customXml" Target="../ink/ink1378.xml"/><Relationship Id="rId500" Type="http://schemas.openxmlformats.org/officeDocument/2006/relationships/customXml" Target="../ink/ink1440.xml"/><Relationship Id="rId584" Type="http://schemas.openxmlformats.org/officeDocument/2006/relationships/customXml" Target="../ink/ink1483.xml"/><Relationship Id="rId805" Type="http://schemas.openxmlformats.org/officeDocument/2006/relationships/image" Target="../media/image4719.png"/><Relationship Id="rId5" Type="http://schemas.openxmlformats.org/officeDocument/2006/relationships/image" Target="../media/image32150.png"/><Relationship Id="rId237" Type="http://schemas.openxmlformats.org/officeDocument/2006/relationships/image" Target="../media/image3328.png"/><Relationship Id="rId791" Type="http://schemas.openxmlformats.org/officeDocument/2006/relationships/image" Target="../media/image4712.png"/><Relationship Id="rId889" Type="http://schemas.openxmlformats.org/officeDocument/2006/relationships/image" Target="../media/image4761.png"/><Relationship Id="rId444" Type="http://schemas.openxmlformats.org/officeDocument/2006/relationships/customXml" Target="../ink/ink1412.xml"/><Relationship Id="rId651" Type="http://schemas.openxmlformats.org/officeDocument/2006/relationships/image" Target="../media/image4642.png"/><Relationship Id="rId749" Type="http://schemas.openxmlformats.org/officeDocument/2006/relationships/image" Target="../media/image4691.png"/><Relationship Id="rId290" Type="http://schemas.openxmlformats.org/officeDocument/2006/relationships/customXml" Target="../ink/ink1334.xml"/><Relationship Id="rId304" Type="http://schemas.openxmlformats.org/officeDocument/2006/relationships/image" Target="../media/image3361.png"/><Relationship Id="rId388" Type="http://schemas.openxmlformats.org/officeDocument/2006/relationships/customXml" Target="../ink/ink1384.xml"/><Relationship Id="rId511" Type="http://schemas.openxmlformats.org/officeDocument/2006/relationships/image" Target="../media/image3465.png"/><Relationship Id="rId609" Type="http://schemas.openxmlformats.org/officeDocument/2006/relationships/image" Target="../media/image4621.png"/><Relationship Id="rId85" Type="http://schemas.openxmlformats.org/officeDocument/2006/relationships/image" Target="../media/image32540.png"/><Relationship Id="rId150" Type="http://schemas.openxmlformats.org/officeDocument/2006/relationships/image" Target="../media/image32850.png"/><Relationship Id="rId595" Type="http://schemas.openxmlformats.org/officeDocument/2006/relationships/image" Target="../media/image4614.png"/><Relationship Id="rId816" Type="http://schemas.openxmlformats.org/officeDocument/2006/relationships/customXml" Target="../ink/ink1599.xml"/><Relationship Id="rId248" Type="http://schemas.openxmlformats.org/officeDocument/2006/relationships/customXml" Target="../ink/ink1313.xml"/><Relationship Id="rId455" Type="http://schemas.openxmlformats.org/officeDocument/2006/relationships/image" Target="../media/image3437.png"/><Relationship Id="rId662" Type="http://schemas.openxmlformats.org/officeDocument/2006/relationships/customXml" Target="../ink/ink1522.xml"/><Relationship Id="rId12" Type="http://schemas.openxmlformats.org/officeDocument/2006/relationships/customXml" Target="../ink/ink1194.xml"/><Relationship Id="rId108" Type="http://schemas.openxmlformats.org/officeDocument/2006/relationships/customXml" Target="../ink/ink1242.xml"/><Relationship Id="rId315" Type="http://schemas.openxmlformats.org/officeDocument/2006/relationships/customXml" Target="../ink/ink1347.xml"/><Relationship Id="rId522" Type="http://schemas.openxmlformats.org/officeDocument/2006/relationships/image" Target="../media/image3470.png"/><Relationship Id="rId96" Type="http://schemas.openxmlformats.org/officeDocument/2006/relationships/customXml" Target="../ink/ink1236.xml"/><Relationship Id="rId161" Type="http://schemas.openxmlformats.org/officeDocument/2006/relationships/customXml" Target="../ink/ink1269.xml"/><Relationship Id="rId399" Type="http://schemas.openxmlformats.org/officeDocument/2006/relationships/image" Target="../media/image3409.png"/><Relationship Id="rId827" Type="http://schemas.openxmlformats.org/officeDocument/2006/relationships/image" Target="../media/image4730.png"/><Relationship Id="rId259" Type="http://schemas.openxmlformats.org/officeDocument/2006/relationships/image" Target="../media/image3339.png"/><Relationship Id="rId466" Type="http://schemas.openxmlformats.org/officeDocument/2006/relationships/customXml" Target="../ink/ink1423.xml"/><Relationship Id="rId673" Type="http://schemas.openxmlformats.org/officeDocument/2006/relationships/image" Target="../media/image4653.png"/><Relationship Id="rId880" Type="http://schemas.openxmlformats.org/officeDocument/2006/relationships/customXml" Target="../ink/ink1631.xml"/><Relationship Id="rId23" Type="http://schemas.openxmlformats.org/officeDocument/2006/relationships/image" Target="../media/image32230.png"/><Relationship Id="rId119" Type="http://schemas.openxmlformats.org/officeDocument/2006/relationships/image" Target="../media/image32700.png"/><Relationship Id="rId326" Type="http://schemas.openxmlformats.org/officeDocument/2006/relationships/image" Target="../media/image3372.png"/><Relationship Id="rId533" Type="http://schemas.openxmlformats.org/officeDocument/2006/relationships/customXml" Target="../ink/ink1457.xml"/><Relationship Id="rId740" Type="http://schemas.openxmlformats.org/officeDocument/2006/relationships/customXml" Target="../ink/ink1561.xml"/><Relationship Id="rId838" Type="http://schemas.openxmlformats.org/officeDocument/2006/relationships/customXml" Target="../ink/ink1610.xml"/><Relationship Id="rId172" Type="http://schemas.openxmlformats.org/officeDocument/2006/relationships/image" Target="../media/image3296.png"/><Relationship Id="rId477" Type="http://schemas.openxmlformats.org/officeDocument/2006/relationships/image" Target="../media/image3448.png"/><Relationship Id="rId600" Type="http://schemas.openxmlformats.org/officeDocument/2006/relationships/customXml" Target="../ink/ink1491.xml"/><Relationship Id="rId684" Type="http://schemas.openxmlformats.org/officeDocument/2006/relationships/customXml" Target="../ink/ink1533.xml"/><Relationship Id="rId337" Type="http://schemas.openxmlformats.org/officeDocument/2006/relationships/customXml" Target="../ink/ink1358.xml"/><Relationship Id="rId891" Type="http://schemas.openxmlformats.org/officeDocument/2006/relationships/image" Target="../media/image4762.png"/><Relationship Id="rId905" Type="http://schemas.openxmlformats.org/officeDocument/2006/relationships/image" Target="../media/image4769.png"/><Relationship Id="rId34" Type="http://schemas.openxmlformats.org/officeDocument/2006/relationships/customXml" Target="../ink/ink1205.xml"/><Relationship Id="rId544" Type="http://schemas.openxmlformats.org/officeDocument/2006/relationships/customXml" Target="../ink/ink1463.xml"/><Relationship Id="rId751" Type="http://schemas.openxmlformats.org/officeDocument/2006/relationships/image" Target="../media/image4692.png"/><Relationship Id="rId849" Type="http://schemas.openxmlformats.org/officeDocument/2006/relationships/image" Target="../media/image4741.png"/><Relationship Id="rId183" Type="http://schemas.openxmlformats.org/officeDocument/2006/relationships/customXml" Target="../ink/ink1280.xml"/><Relationship Id="rId390" Type="http://schemas.openxmlformats.org/officeDocument/2006/relationships/customXml" Target="../ink/ink1385.xml"/><Relationship Id="rId404" Type="http://schemas.openxmlformats.org/officeDocument/2006/relationships/customXml" Target="../ink/ink1392.xml"/><Relationship Id="rId611" Type="http://schemas.openxmlformats.org/officeDocument/2006/relationships/image" Target="../media/image4622.png"/><Relationship Id="rId250" Type="http://schemas.openxmlformats.org/officeDocument/2006/relationships/customXml" Target="../ink/ink1314.xml"/><Relationship Id="rId488" Type="http://schemas.openxmlformats.org/officeDocument/2006/relationships/customXml" Target="../ink/ink1434.xml"/><Relationship Id="rId695" Type="http://schemas.openxmlformats.org/officeDocument/2006/relationships/image" Target="../media/image4664.png"/><Relationship Id="rId709" Type="http://schemas.openxmlformats.org/officeDocument/2006/relationships/image" Target="../media/image4671.png"/><Relationship Id="rId916" Type="http://schemas.openxmlformats.org/officeDocument/2006/relationships/customXml" Target="../ink/ink1649.xml"/><Relationship Id="rId45" Type="http://schemas.openxmlformats.org/officeDocument/2006/relationships/image" Target="../media/image32340.png"/><Relationship Id="rId110" Type="http://schemas.openxmlformats.org/officeDocument/2006/relationships/customXml" Target="../ink/ink1243.xml"/><Relationship Id="rId348" Type="http://schemas.openxmlformats.org/officeDocument/2006/relationships/image" Target="../media/image3384.png"/><Relationship Id="rId555" Type="http://schemas.openxmlformats.org/officeDocument/2006/relationships/image" Target="../media/image3486.png"/><Relationship Id="rId762" Type="http://schemas.openxmlformats.org/officeDocument/2006/relationships/customXml" Target="../ink/ink1572.xml"/><Relationship Id="rId194" Type="http://schemas.openxmlformats.org/officeDocument/2006/relationships/image" Target="../media/image3307.png"/><Relationship Id="rId208" Type="http://schemas.openxmlformats.org/officeDocument/2006/relationships/customXml" Target="../ink/ink1293.xml"/><Relationship Id="rId415" Type="http://schemas.openxmlformats.org/officeDocument/2006/relationships/image" Target="../media/image3417.png"/><Relationship Id="rId622" Type="http://schemas.openxmlformats.org/officeDocument/2006/relationships/customXml" Target="../ink/ink1502.xml"/><Relationship Id="rId261" Type="http://schemas.openxmlformats.org/officeDocument/2006/relationships/image" Target="../media/image3340.png"/><Relationship Id="rId499" Type="http://schemas.openxmlformats.org/officeDocument/2006/relationships/image" Target="../media/image3459.png"/><Relationship Id="rId927" Type="http://schemas.openxmlformats.org/officeDocument/2006/relationships/image" Target="../media/image4780.png"/><Relationship Id="rId56" Type="http://schemas.openxmlformats.org/officeDocument/2006/relationships/customXml" Target="../ink/ink1216.xml"/><Relationship Id="rId359" Type="http://schemas.openxmlformats.org/officeDocument/2006/relationships/customXml" Target="../ink/ink1369.xml"/><Relationship Id="rId566" Type="http://schemas.openxmlformats.org/officeDocument/2006/relationships/customXml" Target="../ink/ink1474.xml"/><Relationship Id="rId773" Type="http://schemas.openxmlformats.org/officeDocument/2006/relationships/image" Target="../media/image4703.png"/><Relationship Id="rId121" Type="http://schemas.openxmlformats.org/officeDocument/2006/relationships/image" Target="../media/image32710.png"/><Relationship Id="rId219" Type="http://schemas.openxmlformats.org/officeDocument/2006/relationships/image" Target="../media/image3319.png"/><Relationship Id="rId426" Type="http://schemas.openxmlformats.org/officeDocument/2006/relationships/customXml" Target="../ink/ink1403.xml"/><Relationship Id="rId633" Type="http://schemas.openxmlformats.org/officeDocument/2006/relationships/image" Target="../media/image4633.png"/><Relationship Id="rId840" Type="http://schemas.openxmlformats.org/officeDocument/2006/relationships/customXml" Target="../ink/ink1611.xml"/><Relationship Id="rId938" Type="http://schemas.openxmlformats.org/officeDocument/2006/relationships/customXml" Target="../ink/ink1660.xml"/><Relationship Id="rId67" Type="http://schemas.openxmlformats.org/officeDocument/2006/relationships/image" Target="../media/image32450.png"/><Relationship Id="rId272" Type="http://schemas.openxmlformats.org/officeDocument/2006/relationships/customXml" Target="../ink/ink1325.xml"/><Relationship Id="rId577" Type="http://schemas.openxmlformats.org/officeDocument/2006/relationships/image" Target="../media/image4605.png"/><Relationship Id="rId700" Type="http://schemas.openxmlformats.org/officeDocument/2006/relationships/customXml" Target="../ink/ink1541.xml"/><Relationship Id="rId132" Type="http://schemas.openxmlformats.org/officeDocument/2006/relationships/image" Target="../media/image32760.png"/><Relationship Id="rId784" Type="http://schemas.openxmlformats.org/officeDocument/2006/relationships/customXml" Target="../ink/ink1583.xml"/><Relationship Id="rId437" Type="http://schemas.openxmlformats.org/officeDocument/2006/relationships/image" Target="../media/image3428.png"/><Relationship Id="rId644" Type="http://schemas.openxmlformats.org/officeDocument/2006/relationships/customXml" Target="../ink/ink1513.xml"/><Relationship Id="rId851" Type="http://schemas.openxmlformats.org/officeDocument/2006/relationships/image" Target="../media/image4742.png"/><Relationship Id="rId283" Type="http://schemas.openxmlformats.org/officeDocument/2006/relationships/image" Target="../media/image3351.png"/><Relationship Id="rId490" Type="http://schemas.openxmlformats.org/officeDocument/2006/relationships/customXml" Target="../ink/ink1435.xml"/><Relationship Id="rId504" Type="http://schemas.openxmlformats.org/officeDocument/2006/relationships/customXml" Target="../ink/ink1442.xml"/><Relationship Id="rId711" Type="http://schemas.openxmlformats.org/officeDocument/2006/relationships/image" Target="../media/image4672.png"/><Relationship Id="rId949" Type="http://schemas.openxmlformats.org/officeDocument/2006/relationships/image" Target="../media/image4791.png"/><Relationship Id="rId78" Type="http://schemas.openxmlformats.org/officeDocument/2006/relationships/customXml" Target="../ink/ink1227.xml"/><Relationship Id="rId143" Type="http://schemas.openxmlformats.org/officeDocument/2006/relationships/customXml" Target="../ink/ink1260.xml"/><Relationship Id="rId350" Type="http://schemas.openxmlformats.org/officeDocument/2006/relationships/image" Target="../media/image3385.png"/><Relationship Id="rId588" Type="http://schemas.openxmlformats.org/officeDocument/2006/relationships/customXml" Target="../ink/ink1485.xml"/><Relationship Id="rId795" Type="http://schemas.openxmlformats.org/officeDocument/2006/relationships/image" Target="../media/image4714.png"/><Relationship Id="rId809" Type="http://schemas.openxmlformats.org/officeDocument/2006/relationships/image" Target="../media/image4721.png"/><Relationship Id="rId9" Type="http://schemas.openxmlformats.org/officeDocument/2006/relationships/image" Target="../media/image32170.png"/><Relationship Id="rId210" Type="http://schemas.openxmlformats.org/officeDocument/2006/relationships/customXml" Target="../ink/ink1294.xml"/><Relationship Id="rId448" Type="http://schemas.openxmlformats.org/officeDocument/2006/relationships/customXml" Target="../ink/ink1414.xml"/><Relationship Id="rId655" Type="http://schemas.openxmlformats.org/officeDocument/2006/relationships/image" Target="../media/image4644.png"/><Relationship Id="rId862" Type="http://schemas.openxmlformats.org/officeDocument/2006/relationships/customXml" Target="../ink/ink1622.xml"/><Relationship Id="rId294" Type="http://schemas.openxmlformats.org/officeDocument/2006/relationships/customXml" Target="../ink/ink1336.xml"/><Relationship Id="rId308" Type="http://schemas.openxmlformats.org/officeDocument/2006/relationships/image" Target="../media/image3363.png"/><Relationship Id="rId515" Type="http://schemas.openxmlformats.org/officeDocument/2006/relationships/customXml" Target="../ink/ink1448.xml"/><Relationship Id="rId722" Type="http://schemas.openxmlformats.org/officeDocument/2006/relationships/customXml" Target="../ink/ink1552.xml"/><Relationship Id="rId89" Type="http://schemas.openxmlformats.org/officeDocument/2006/relationships/image" Target="../media/image32560.png"/><Relationship Id="rId154" Type="http://schemas.openxmlformats.org/officeDocument/2006/relationships/image" Target="../media/image32870.png"/><Relationship Id="rId361" Type="http://schemas.openxmlformats.org/officeDocument/2006/relationships/customXml" Target="../ink/ink1370.xml"/><Relationship Id="rId599" Type="http://schemas.openxmlformats.org/officeDocument/2006/relationships/image" Target="../media/image4616.png"/><Relationship Id="rId459" Type="http://schemas.openxmlformats.org/officeDocument/2006/relationships/image" Target="../media/image3439.png"/><Relationship Id="rId666" Type="http://schemas.openxmlformats.org/officeDocument/2006/relationships/customXml" Target="../ink/ink1524.xml"/><Relationship Id="rId873" Type="http://schemas.openxmlformats.org/officeDocument/2006/relationships/image" Target="../media/image4753.png"/><Relationship Id="rId16" Type="http://schemas.openxmlformats.org/officeDocument/2006/relationships/customXml" Target="../ink/ink1196.xml"/><Relationship Id="rId221" Type="http://schemas.openxmlformats.org/officeDocument/2006/relationships/image" Target="../media/image3320.png"/><Relationship Id="rId319" Type="http://schemas.openxmlformats.org/officeDocument/2006/relationships/customXml" Target="../ink/ink1349.xml"/><Relationship Id="rId526" Type="http://schemas.openxmlformats.org/officeDocument/2006/relationships/image" Target="../media/image3472.png"/><Relationship Id="rId733" Type="http://schemas.openxmlformats.org/officeDocument/2006/relationships/image" Target="../media/image4683.png"/><Relationship Id="rId940" Type="http://schemas.openxmlformats.org/officeDocument/2006/relationships/customXml" Target="../ink/ink1661.xml"/><Relationship Id="rId165" Type="http://schemas.openxmlformats.org/officeDocument/2006/relationships/customXml" Target="../ink/ink1271.xml"/><Relationship Id="rId372" Type="http://schemas.openxmlformats.org/officeDocument/2006/relationships/image" Target="../media/image3396.png"/><Relationship Id="rId677" Type="http://schemas.openxmlformats.org/officeDocument/2006/relationships/image" Target="../media/image4655.png"/><Relationship Id="rId800" Type="http://schemas.openxmlformats.org/officeDocument/2006/relationships/customXml" Target="../ink/ink1591.xml"/><Relationship Id="rId232" Type="http://schemas.openxmlformats.org/officeDocument/2006/relationships/customXml" Target="../ink/ink1305.xml"/><Relationship Id="rId884" Type="http://schemas.openxmlformats.org/officeDocument/2006/relationships/customXml" Target="../ink/ink1633.xml"/><Relationship Id="rId27" Type="http://schemas.openxmlformats.org/officeDocument/2006/relationships/image" Target="../media/image32250.png"/><Relationship Id="rId537" Type="http://schemas.openxmlformats.org/officeDocument/2006/relationships/customXml" Target="../ink/ink1459.xml"/><Relationship Id="rId744" Type="http://schemas.openxmlformats.org/officeDocument/2006/relationships/customXml" Target="../ink/ink1563.xml"/><Relationship Id="rId80" Type="http://schemas.openxmlformats.org/officeDocument/2006/relationships/customXml" Target="../ink/ink1228.xml"/><Relationship Id="rId176" Type="http://schemas.openxmlformats.org/officeDocument/2006/relationships/image" Target="../media/image3298.png"/><Relationship Id="rId383" Type="http://schemas.openxmlformats.org/officeDocument/2006/relationships/customXml" Target="../ink/ink1381.xml"/><Relationship Id="rId590" Type="http://schemas.openxmlformats.org/officeDocument/2006/relationships/customXml" Target="../ink/ink1486.xml"/><Relationship Id="rId604" Type="http://schemas.openxmlformats.org/officeDocument/2006/relationships/customXml" Target="../ink/ink1493.xml"/><Relationship Id="rId811" Type="http://schemas.openxmlformats.org/officeDocument/2006/relationships/image" Target="../media/image4722.png"/><Relationship Id="rId243" Type="http://schemas.openxmlformats.org/officeDocument/2006/relationships/image" Target="../media/image3331.png"/><Relationship Id="rId450" Type="http://schemas.openxmlformats.org/officeDocument/2006/relationships/customXml" Target="../ink/ink1415.xml"/><Relationship Id="rId688" Type="http://schemas.openxmlformats.org/officeDocument/2006/relationships/customXml" Target="../ink/ink1535.xml"/><Relationship Id="rId895" Type="http://schemas.openxmlformats.org/officeDocument/2006/relationships/image" Target="../media/image4764.png"/><Relationship Id="rId909" Type="http://schemas.openxmlformats.org/officeDocument/2006/relationships/image" Target="../media/image4771.png"/><Relationship Id="rId38" Type="http://schemas.openxmlformats.org/officeDocument/2006/relationships/customXml" Target="../ink/ink1207.xml"/><Relationship Id="rId103" Type="http://schemas.openxmlformats.org/officeDocument/2006/relationships/image" Target="../media/image32630.png"/><Relationship Id="rId310" Type="http://schemas.openxmlformats.org/officeDocument/2006/relationships/image" Target="../media/image3364.png"/><Relationship Id="rId548" Type="http://schemas.openxmlformats.org/officeDocument/2006/relationships/customXml" Target="../ink/ink1465.xml"/><Relationship Id="rId755" Type="http://schemas.openxmlformats.org/officeDocument/2006/relationships/image" Target="../media/image4694.png"/><Relationship Id="rId91" Type="http://schemas.openxmlformats.org/officeDocument/2006/relationships/image" Target="../media/image32570.png"/><Relationship Id="rId187" Type="http://schemas.openxmlformats.org/officeDocument/2006/relationships/customXml" Target="../ink/ink1282.xml"/><Relationship Id="rId394" Type="http://schemas.openxmlformats.org/officeDocument/2006/relationships/customXml" Target="../ink/ink1387.xml"/><Relationship Id="rId408" Type="http://schemas.openxmlformats.org/officeDocument/2006/relationships/customXml" Target="../ink/ink1394.xml"/><Relationship Id="rId615" Type="http://schemas.openxmlformats.org/officeDocument/2006/relationships/image" Target="../media/image4624.png"/><Relationship Id="rId822" Type="http://schemas.openxmlformats.org/officeDocument/2006/relationships/customXml" Target="../ink/ink1602.xml"/><Relationship Id="rId254" Type="http://schemas.openxmlformats.org/officeDocument/2006/relationships/customXml" Target="../ink/ink1316.xml"/><Relationship Id="rId699" Type="http://schemas.openxmlformats.org/officeDocument/2006/relationships/image" Target="../media/image4666.png"/><Relationship Id="rId49" Type="http://schemas.openxmlformats.org/officeDocument/2006/relationships/image" Target="../media/image32360.png"/><Relationship Id="rId114" Type="http://schemas.openxmlformats.org/officeDocument/2006/relationships/customXml" Target="../ink/ink1245.xml"/><Relationship Id="rId461" Type="http://schemas.openxmlformats.org/officeDocument/2006/relationships/image" Target="../media/image3440.png"/><Relationship Id="rId559" Type="http://schemas.openxmlformats.org/officeDocument/2006/relationships/image" Target="../media/image3488.png"/><Relationship Id="rId766" Type="http://schemas.openxmlformats.org/officeDocument/2006/relationships/customXml" Target="../ink/ink1574.xml"/><Relationship Id="rId198" Type="http://schemas.openxmlformats.org/officeDocument/2006/relationships/customXml" Target="../ink/ink1288.xml"/><Relationship Id="rId321" Type="http://schemas.openxmlformats.org/officeDocument/2006/relationships/customXml" Target="../ink/ink1350.xml"/><Relationship Id="rId419" Type="http://schemas.openxmlformats.org/officeDocument/2006/relationships/image" Target="../media/image3419.png"/><Relationship Id="rId626" Type="http://schemas.openxmlformats.org/officeDocument/2006/relationships/customXml" Target="../ink/ink1504.xml"/><Relationship Id="rId833" Type="http://schemas.openxmlformats.org/officeDocument/2006/relationships/image" Target="../media/image4733.png"/><Relationship Id="rId265" Type="http://schemas.openxmlformats.org/officeDocument/2006/relationships/image" Target="../media/image3342.png"/><Relationship Id="rId472" Type="http://schemas.openxmlformats.org/officeDocument/2006/relationships/customXml" Target="../ink/ink1426.xml"/><Relationship Id="rId900" Type="http://schemas.openxmlformats.org/officeDocument/2006/relationships/customXml" Target="../ink/ink1641.xml"/><Relationship Id="rId125" Type="http://schemas.openxmlformats.org/officeDocument/2006/relationships/image" Target="../media/image32730.png"/><Relationship Id="rId332" Type="http://schemas.openxmlformats.org/officeDocument/2006/relationships/image" Target="../media/image3376.png"/><Relationship Id="rId777" Type="http://schemas.openxmlformats.org/officeDocument/2006/relationships/image" Target="../media/image4705.png"/><Relationship Id="rId637" Type="http://schemas.openxmlformats.org/officeDocument/2006/relationships/image" Target="../media/image4635.png"/><Relationship Id="rId844" Type="http://schemas.openxmlformats.org/officeDocument/2006/relationships/customXml" Target="../ink/ink1613.xml"/><Relationship Id="rId276" Type="http://schemas.openxmlformats.org/officeDocument/2006/relationships/customXml" Target="../ink/ink1327.xml"/><Relationship Id="rId483" Type="http://schemas.openxmlformats.org/officeDocument/2006/relationships/image" Target="../media/image3451.png"/><Relationship Id="rId690" Type="http://schemas.openxmlformats.org/officeDocument/2006/relationships/customXml" Target="../ink/ink1536.xml"/><Relationship Id="rId704" Type="http://schemas.openxmlformats.org/officeDocument/2006/relationships/customXml" Target="../ink/ink1543.xml"/><Relationship Id="rId911" Type="http://schemas.openxmlformats.org/officeDocument/2006/relationships/image" Target="../media/image4772.png"/><Relationship Id="rId40" Type="http://schemas.openxmlformats.org/officeDocument/2006/relationships/customXml" Target="../ink/ink1208.xml"/><Relationship Id="rId136" Type="http://schemas.openxmlformats.org/officeDocument/2006/relationships/image" Target="../media/image32780.png"/><Relationship Id="rId343" Type="http://schemas.openxmlformats.org/officeDocument/2006/relationships/customXml" Target="../ink/ink1361.xml"/><Relationship Id="rId550" Type="http://schemas.openxmlformats.org/officeDocument/2006/relationships/customXml" Target="../ink/ink1466.xml"/><Relationship Id="rId788" Type="http://schemas.openxmlformats.org/officeDocument/2006/relationships/customXml" Target="../ink/ink1585.xml"/><Relationship Id="rId203" Type="http://schemas.openxmlformats.org/officeDocument/2006/relationships/image" Target="../media/image3311.png"/><Relationship Id="rId648" Type="http://schemas.openxmlformats.org/officeDocument/2006/relationships/customXml" Target="../ink/ink1515.xml"/><Relationship Id="rId855" Type="http://schemas.openxmlformats.org/officeDocument/2006/relationships/image" Target="../media/image4744.png"/><Relationship Id="rId287" Type="http://schemas.openxmlformats.org/officeDocument/2006/relationships/image" Target="../media/image3353.png"/><Relationship Id="rId410" Type="http://schemas.openxmlformats.org/officeDocument/2006/relationships/customXml" Target="../ink/ink1395.xml"/><Relationship Id="rId494" Type="http://schemas.openxmlformats.org/officeDocument/2006/relationships/customXml" Target="../ink/ink1437.xml"/><Relationship Id="rId508" Type="http://schemas.openxmlformats.org/officeDocument/2006/relationships/customXml" Target="../ink/ink1444.xml"/><Relationship Id="rId715" Type="http://schemas.openxmlformats.org/officeDocument/2006/relationships/image" Target="../media/image4674.png"/><Relationship Id="rId922" Type="http://schemas.openxmlformats.org/officeDocument/2006/relationships/customXml" Target="../ink/ink1652.xml"/><Relationship Id="rId147" Type="http://schemas.openxmlformats.org/officeDocument/2006/relationships/customXml" Target="../ink/ink1262.xml"/><Relationship Id="rId354" Type="http://schemas.openxmlformats.org/officeDocument/2006/relationships/image" Target="../media/image3387.png"/><Relationship Id="rId799" Type="http://schemas.openxmlformats.org/officeDocument/2006/relationships/image" Target="../media/image4716.png"/><Relationship Id="rId51" Type="http://schemas.openxmlformats.org/officeDocument/2006/relationships/image" Target="../media/image32370.png"/><Relationship Id="rId561" Type="http://schemas.openxmlformats.org/officeDocument/2006/relationships/image" Target="../media/image3489.png"/><Relationship Id="rId659" Type="http://schemas.openxmlformats.org/officeDocument/2006/relationships/image" Target="../media/image4646.png"/><Relationship Id="rId866" Type="http://schemas.openxmlformats.org/officeDocument/2006/relationships/customXml" Target="../ink/ink1624.xml"/><Relationship Id="rId214" Type="http://schemas.openxmlformats.org/officeDocument/2006/relationships/customXml" Target="../ink/ink1296.xml"/><Relationship Id="rId298" Type="http://schemas.openxmlformats.org/officeDocument/2006/relationships/image" Target="../media/image3358.png"/><Relationship Id="rId421" Type="http://schemas.openxmlformats.org/officeDocument/2006/relationships/image" Target="../media/image3420.png"/><Relationship Id="rId519" Type="http://schemas.openxmlformats.org/officeDocument/2006/relationships/customXml" Target="../ink/ink1450.xml"/><Relationship Id="rId158" Type="http://schemas.openxmlformats.org/officeDocument/2006/relationships/image" Target="../media/image32890.png"/><Relationship Id="rId726" Type="http://schemas.openxmlformats.org/officeDocument/2006/relationships/customXml" Target="../ink/ink1554.xml"/><Relationship Id="rId933" Type="http://schemas.openxmlformats.org/officeDocument/2006/relationships/image" Target="../media/image4783.png"/><Relationship Id="rId62" Type="http://schemas.openxmlformats.org/officeDocument/2006/relationships/customXml" Target="../ink/ink1219.xml"/><Relationship Id="rId365" Type="http://schemas.openxmlformats.org/officeDocument/2006/relationships/customXml" Target="../ink/ink1372.xml"/><Relationship Id="rId572" Type="http://schemas.openxmlformats.org/officeDocument/2006/relationships/customXml" Target="../ink/ink1477.xml"/><Relationship Id="rId225" Type="http://schemas.openxmlformats.org/officeDocument/2006/relationships/image" Target="../media/image3322.png"/><Relationship Id="rId432" Type="http://schemas.openxmlformats.org/officeDocument/2006/relationships/customXml" Target="../ink/ink1406.xml"/><Relationship Id="rId877" Type="http://schemas.openxmlformats.org/officeDocument/2006/relationships/image" Target="../media/image4755.png"/><Relationship Id="rId737" Type="http://schemas.openxmlformats.org/officeDocument/2006/relationships/image" Target="../media/image4685.png"/><Relationship Id="rId944" Type="http://schemas.openxmlformats.org/officeDocument/2006/relationships/customXml" Target="../ink/ink1663.xml"/><Relationship Id="rId73" Type="http://schemas.openxmlformats.org/officeDocument/2006/relationships/image" Target="../media/image32480.png"/><Relationship Id="rId169" Type="http://schemas.openxmlformats.org/officeDocument/2006/relationships/customXml" Target="../ink/ink1273.xml"/><Relationship Id="rId376" Type="http://schemas.openxmlformats.org/officeDocument/2006/relationships/image" Target="../media/image3398.png"/><Relationship Id="rId583" Type="http://schemas.openxmlformats.org/officeDocument/2006/relationships/image" Target="../media/image4608.png"/><Relationship Id="rId790" Type="http://schemas.openxmlformats.org/officeDocument/2006/relationships/customXml" Target="../ink/ink1586.xml"/><Relationship Id="rId804" Type="http://schemas.openxmlformats.org/officeDocument/2006/relationships/customXml" Target="../ink/ink1593.xml"/><Relationship Id="rId4" Type="http://schemas.openxmlformats.org/officeDocument/2006/relationships/customXml" Target="../ink/ink1190.xml"/><Relationship Id="rId236" Type="http://schemas.openxmlformats.org/officeDocument/2006/relationships/customXml" Target="../ink/ink1307.xml"/><Relationship Id="rId443" Type="http://schemas.openxmlformats.org/officeDocument/2006/relationships/image" Target="../media/image3431.png"/><Relationship Id="rId650" Type="http://schemas.openxmlformats.org/officeDocument/2006/relationships/customXml" Target="../ink/ink1516.xml"/><Relationship Id="rId888" Type="http://schemas.openxmlformats.org/officeDocument/2006/relationships/customXml" Target="../ink/ink1635.xml"/><Relationship Id="rId303" Type="http://schemas.openxmlformats.org/officeDocument/2006/relationships/customXml" Target="../ink/ink1341.xml"/><Relationship Id="rId748" Type="http://schemas.openxmlformats.org/officeDocument/2006/relationships/customXml" Target="../ink/ink1565.xml"/><Relationship Id="rId84" Type="http://schemas.openxmlformats.org/officeDocument/2006/relationships/customXml" Target="../ink/ink1230.xml"/><Relationship Id="rId387" Type="http://schemas.openxmlformats.org/officeDocument/2006/relationships/image" Target="../media/image3403.png"/><Relationship Id="rId510" Type="http://schemas.openxmlformats.org/officeDocument/2006/relationships/customXml" Target="../ink/ink1445.xml"/><Relationship Id="rId594" Type="http://schemas.openxmlformats.org/officeDocument/2006/relationships/customXml" Target="../ink/ink1488.xml"/><Relationship Id="rId608" Type="http://schemas.openxmlformats.org/officeDocument/2006/relationships/customXml" Target="../ink/ink1495.xml"/><Relationship Id="rId815" Type="http://schemas.openxmlformats.org/officeDocument/2006/relationships/image" Target="../media/image4724.png"/><Relationship Id="rId247" Type="http://schemas.openxmlformats.org/officeDocument/2006/relationships/image" Target="../media/image3333.png"/><Relationship Id="rId899" Type="http://schemas.openxmlformats.org/officeDocument/2006/relationships/image" Target="../media/image4766.png"/><Relationship Id="rId107" Type="http://schemas.openxmlformats.org/officeDocument/2006/relationships/image" Target="../media/image2742.png"/><Relationship Id="rId454" Type="http://schemas.openxmlformats.org/officeDocument/2006/relationships/customXml" Target="../ink/ink1417.xml"/><Relationship Id="rId661" Type="http://schemas.openxmlformats.org/officeDocument/2006/relationships/image" Target="../media/image4647.png"/><Relationship Id="rId759" Type="http://schemas.openxmlformats.org/officeDocument/2006/relationships/image" Target="../media/image4696.png"/><Relationship Id="rId11" Type="http://schemas.openxmlformats.org/officeDocument/2006/relationships/image" Target="../media/image32180.png"/><Relationship Id="rId314" Type="http://schemas.openxmlformats.org/officeDocument/2006/relationships/image" Target="../media/image3366.png"/><Relationship Id="rId398" Type="http://schemas.openxmlformats.org/officeDocument/2006/relationships/customXml" Target="../ink/ink1389.xml"/><Relationship Id="rId521" Type="http://schemas.openxmlformats.org/officeDocument/2006/relationships/customXml" Target="../ink/ink1451.xml"/><Relationship Id="rId619" Type="http://schemas.openxmlformats.org/officeDocument/2006/relationships/image" Target="../media/image4626.png"/><Relationship Id="rId95" Type="http://schemas.openxmlformats.org/officeDocument/2006/relationships/image" Target="../media/image32590.png"/><Relationship Id="rId160" Type="http://schemas.openxmlformats.org/officeDocument/2006/relationships/image" Target="../media/image3290.png"/><Relationship Id="rId826" Type="http://schemas.openxmlformats.org/officeDocument/2006/relationships/customXml" Target="../ink/ink1604.xml"/><Relationship Id="rId258" Type="http://schemas.openxmlformats.org/officeDocument/2006/relationships/customXml" Target="../ink/ink1318.xml"/><Relationship Id="rId465" Type="http://schemas.openxmlformats.org/officeDocument/2006/relationships/image" Target="../media/image3442.png"/><Relationship Id="rId672" Type="http://schemas.openxmlformats.org/officeDocument/2006/relationships/customXml" Target="../ink/ink1527.xml"/><Relationship Id="rId22" Type="http://schemas.openxmlformats.org/officeDocument/2006/relationships/customXml" Target="../ink/ink1199.xml"/><Relationship Id="rId118" Type="http://schemas.openxmlformats.org/officeDocument/2006/relationships/customXml" Target="../ink/ink1247.xml"/><Relationship Id="rId325" Type="http://schemas.openxmlformats.org/officeDocument/2006/relationships/customXml" Target="../ink/ink1352.xml"/><Relationship Id="rId532" Type="http://schemas.openxmlformats.org/officeDocument/2006/relationships/image" Target="../media/image3475.png"/><Relationship Id="rId171" Type="http://schemas.openxmlformats.org/officeDocument/2006/relationships/customXml" Target="../ink/ink1274.xml"/><Relationship Id="rId837" Type="http://schemas.openxmlformats.org/officeDocument/2006/relationships/image" Target="../media/image4735.png"/><Relationship Id="rId269" Type="http://schemas.openxmlformats.org/officeDocument/2006/relationships/image" Target="../media/image3344.png"/><Relationship Id="rId476" Type="http://schemas.openxmlformats.org/officeDocument/2006/relationships/customXml" Target="../ink/ink1428.xml"/><Relationship Id="rId683" Type="http://schemas.openxmlformats.org/officeDocument/2006/relationships/image" Target="../media/image4658.png"/><Relationship Id="rId890" Type="http://schemas.openxmlformats.org/officeDocument/2006/relationships/customXml" Target="../ink/ink1636.xml"/><Relationship Id="rId904" Type="http://schemas.openxmlformats.org/officeDocument/2006/relationships/customXml" Target="../ink/ink1643.xml"/><Relationship Id="rId33" Type="http://schemas.openxmlformats.org/officeDocument/2006/relationships/image" Target="../media/image32280.png"/><Relationship Id="rId129" Type="http://schemas.openxmlformats.org/officeDocument/2006/relationships/customXml" Target="../ink/ink1253.xml"/><Relationship Id="rId336" Type="http://schemas.openxmlformats.org/officeDocument/2006/relationships/image" Target="../media/image3378.png"/><Relationship Id="rId543" Type="http://schemas.openxmlformats.org/officeDocument/2006/relationships/image" Target="../media/image3480.png"/><Relationship Id="rId182" Type="http://schemas.openxmlformats.org/officeDocument/2006/relationships/image" Target="../media/image3301.png"/><Relationship Id="rId403" Type="http://schemas.openxmlformats.org/officeDocument/2006/relationships/image" Target="../media/image3411.png"/><Relationship Id="rId750" Type="http://schemas.openxmlformats.org/officeDocument/2006/relationships/customXml" Target="../ink/ink1566.xml"/><Relationship Id="rId848" Type="http://schemas.openxmlformats.org/officeDocument/2006/relationships/customXml" Target="../ink/ink1615.xml"/><Relationship Id="rId487" Type="http://schemas.openxmlformats.org/officeDocument/2006/relationships/image" Target="../media/image3453.png"/><Relationship Id="rId610" Type="http://schemas.openxmlformats.org/officeDocument/2006/relationships/customXml" Target="../ink/ink1496.xml"/><Relationship Id="rId694" Type="http://schemas.openxmlformats.org/officeDocument/2006/relationships/customXml" Target="../ink/ink1538.xml"/><Relationship Id="rId708" Type="http://schemas.openxmlformats.org/officeDocument/2006/relationships/customXml" Target="../ink/ink1545.xml"/><Relationship Id="rId915" Type="http://schemas.openxmlformats.org/officeDocument/2006/relationships/image" Target="../media/image4774.png"/><Relationship Id="rId347" Type="http://schemas.openxmlformats.org/officeDocument/2006/relationships/customXml" Target="../ink/ink1363.xml"/><Relationship Id="rId44" Type="http://schemas.openxmlformats.org/officeDocument/2006/relationships/customXml" Target="../ink/ink1210.xml"/><Relationship Id="rId554" Type="http://schemas.openxmlformats.org/officeDocument/2006/relationships/customXml" Target="../ink/ink1468.xml"/><Relationship Id="rId761" Type="http://schemas.openxmlformats.org/officeDocument/2006/relationships/image" Target="../media/image4697.png"/><Relationship Id="rId859" Type="http://schemas.openxmlformats.org/officeDocument/2006/relationships/image" Target="../media/image4746.png"/><Relationship Id="rId193" Type="http://schemas.openxmlformats.org/officeDocument/2006/relationships/customXml" Target="../ink/ink1285.xml"/><Relationship Id="rId207" Type="http://schemas.openxmlformats.org/officeDocument/2006/relationships/image" Target="../media/image3313.png"/><Relationship Id="rId414" Type="http://schemas.openxmlformats.org/officeDocument/2006/relationships/customXml" Target="../ink/ink1397.xml"/><Relationship Id="rId498" Type="http://schemas.openxmlformats.org/officeDocument/2006/relationships/customXml" Target="../ink/ink1439.xml"/><Relationship Id="rId621" Type="http://schemas.openxmlformats.org/officeDocument/2006/relationships/image" Target="../media/image4627.png"/><Relationship Id="rId260" Type="http://schemas.openxmlformats.org/officeDocument/2006/relationships/customXml" Target="../ink/ink1319.xml"/><Relationship Id="rId719" Type="http://schemas.openxmlformats.org/officeDocument/2006/relationships/image" Target="../media/image4676.png"/><Relationship Id="rId926" Type="http://schemas.openxmlformats.org/officeDocument/2006/relationships/customXml" Target="../ink/ink1654.xml"/><Relationship Id="rId55" Type="http://schemas.openxmlformats.org/officeDocument/2006/relationships/image" Target="../media/image32390.png"/><Relationship Id="rId120" Type="http://schemas.openxmlformats.org/officeDocument/2006/relationships/customXml" Target="../ink/ink1248.xml"/><Relationship Id="rId358" Type="http://schemas.openxmlformats.org/officeDocument/2006/relationships/image" Target="../media/image3389.png"/><Relationship Id="rId565" Type="http://schemas.openxmlformats.org/officeDocument/2006/relationships/image" Target="../media/image4599.png"/><Relationship Id="rId772" Type="http://schemas.openxmlformats.org/officeDocument/2006/relationships/customXml" Target="../ink/ink1577.xml"/><Relationship Id="rId218" Type="http://schemas.openxmlformats.org/officeDocument/2006/relationships/customXml" Target="../ink/ink1298.xml"/><Relationship Id="rId425" Type="http://schemas.openxmlformats.org/officeDocument/2006/relationships/image" Target="../media/image3422.png"/><Relationship Id="rId632" Type="http://schemas.openxmlformats.org/officeDocument/2006/relationships/customXml" Target="../ink/ink1507.xml"/><Relationship Id="rId271" Type="http://schemas.openxmlformats.org/officeDocument/2006/relationships/image" Target="../media/image3345.png"/><Relationship Id="rId937" Type="http://schemas.openxmlformats.org/officeDocument/2006/relationships/image" Target="../media/image4785.png"/><Relationship Id="rId66" Type="http://schemas.openxmlformats.org/officeDocument/2006/relationships/customXml" Target="../ink/ink1221.xml"/><Relationship Id="rId131" Type="http://schemas.openxmlformats.org/officeDocument/2006/relationships/customXml" Target="../ink/ink1254.xml"/><Relationship Id="rId369" Type="http://schemas.openxmlformats.org/officeDocument/2006/relationships/customXml" Target="../ink/ink1374.xml"/><Relationship Id="rId576" Type="http://schemas.openxmlformats.org/officeDocument/2006/relationships/customXml" Target="../ink/ink1479.xml"/><Relationship Id="rId783" Type="http://schemas.openxmlformats.org/officeDocument/2006/relationships/image" Target="../media/image4708.png"/><Relationship Id="rId229" Type="http://schemas.openxmlformats.org/officeDocument/2006/relationships/image" Target="../media/image3324.png"/><Relationship Id="rId436" Type="http://schemas.openxmlformats.org/officeDocument/2006/relationships/customXml" Target="../ink/ink1408.xml"/><Relationship Id="rId643" Type="http://schemas.openxmlformats.org/officeDocument/2006/relationships/image" Target="../media/image4638.png"/><Relationship Id="rId850" Type="http://schemas.openxmlformats.org/officeDocument/2006/relationships/customXml" Target="../ink/ink1616.xml"/><Relationship Id="rId948" Type="http://schemas.openxmlformats.org/officeDocument/2006/relationships/customXml" Target="../ink/ink1665.xml"/><Relationship Id="rId77" Type="http://schemas.openxmlformats.org/officeDocument/2006/relationships/image" Target="../media/image32500.png"/><Relationship Id="rId282" Type="http://schemas.openxmlformats.org/officeDocument/2006/relationships/customXml" Target="../ink/ink1330.xml"/><Relationship Id="rId503" Type="http://schemas.openxmlformats.org/officeDocument/2006/relationships/image" Target="../media/image3461.png"/><Relationship Id="rId587" Type="http://schemas.openxmlformats.org/officeDocument/2006/relationships/image" Target="../media/image4610.png"/><Relationship Id="rId710" Type="http://schemas.openxmlformats.org/officeDocument/2006/relationships/customXml" Target="../ink/ink1546.xml"/><Relationship Id="rId808" Type="http://schemas.openxmlformats.org/officeDocument/2006/relationships/customXml" Target="../ink/ink1595.xml"/><Relationship Id="rId8" Type="http://schemas.openxmlformats.org/officeDocument/2006/relationships/customXml" Target="../ink/ink1192.xml"/><Relationship Id="rId142" Type="http://schemas.openxmlformats.org/officeDocument/2006/relationships/image" Target="../media/image32810.png"/><Relationship Id="rId447" Type="http://schemas.openxmlformats.org/officeDocument/2006/relationships/image" Target="../media/image3433.png"/><Relationship Id="rId794" Type="http://schemas.openxmlformats.org/officeDocument/2006/relationships/customXml" Target="../ink/ink1588.xml"/><Relationship Id="rId654" Type="http://schemas.openxmlformats.org/officeDocument/2006/relationships/customXml" Target="../ink/ink1518.xml"/><Relationship Id="rId861" Type="http://schemas.openxmlformats.org/officeDocument/2006/relationships/image" Target="../media/image4747.png"/><Relationship Id="rId293" Type="http://schemas.openxmlformats.org/officeDocument/2006/relationships/image" Target="../media/image3356.png"/><Relationship Id="rId307" Type="http://schemas.openxmlformats.org/officeDocument/2006/relationships/customXml" Target="../ink/ink1343.xml"/><Relationship Id="rId514" Type="http://schemas.openxmlformats.org/officeDocument/2006/relationships/customXml" Target="../ink/ink1447.xml"/><Relationship Id="rId721" Type="http://schemas.openxmlformats.org/officeDocument/2006/relationships/image" Target="../media/image4677.png"/><Relationship Id="rId88" Type="http://schemas.openxmlformats.org/officeDocument/2006/relationships/customXml" Target="../ink/ink1232.xml"/><Relationship Id="rId153" Type="http://schemas.openxmlformats.org/officeDocument/2006/relationships/customXml" Target="../ink/ink1265.xml"/><Relationship Id="rId360" Type="http://schemas.openxmlformats.org/officeDocument/2006/relationships/image" Target="../media/image3390.png"/><Relationship Id="rId598" Type="http://schemas.openxmlformats.org/officeDocument/2006/relationships/customXml" Target="../ink/ink1490.xml"/><Relationship Id="rId819" Type="http://schemas.openxmlformats.org/officeDocument/2006/relationships/image" Target="../media/image4726.png"/><Relationship Id="rId220" Type="http://schemas.openxmlformats.org/officeDocument/2006/relationships/customXml" Target="../ink/ink1299.xml"/><Relationship Id="rId458" Type="http://schemas.openxmlformats.org/officeDocument/2006/relationships/customXml" Target="../ink/ink1419.xml"/><Relationship Id="rId665" Type="http://schemas.openxmlformats.org/officeDocument/2006/relationships/image" Target="../media/image4649.png"/><Relationship Id="rId872" Type="http://schemas.openxmlformats.org/officeDocument/2006/relationships/customXml" Target="../ink/ink1627.xml"/><Relationship Id="rId15" Type="http://schemas.openxmlformats.org/officeDocument/2006/relationships/image" Target="../media/image32200.png"/><Relationship Id="rId318" Type="http://schemas.openxmlformats.org/officeDocument/2006/relationships/image" Target="../media/image3368.png"/><Relationship Id="rId525" Type="http://schemas.openxmlformats.org/officeDocument/2006/relationships/customXml" Target="../ink/ink1453.xml"/><Relationship Id="rId732" Type="http://schemas.openxmlformats.org/officeDocument/2006/relationships/customXml" Target="../ink/ink1557.xml"/><Relationship Id="rId99" Type="http://schemas.openxmlformats.org/officeDocument/2006/relationships/image" Target="../media/image32610.png"/><Relationship Id="rId164" Type="http://schemas.openxmlformats.org/officeDocument/2006/relationships/image" Target="../media/image3292.png"/><Relationship Id="rId371" Type="http://schemas.openxmlformats.org/officeDocument/2006/relationships/customXml" Target="../ink/ink1375.xml"/><Relationship Id="rId469" Type="http://schemas.openxmlformats.org/officeDocument/2006/relationships/image" Target="../media/image3444.png"/><Relationship Id="rId676" Type="http://schemas.openxmlformats.org/officeDocument/2006/relationships/customXml" Target="../ink/ink1529.xml"/><Relationship Id="rId883" Type="http://schemas.openxmlformats.org/officeDocument/2006/relationships/image" Target="../media/image4758.png"/><Relationship Id="rId26" Type="http://schemas.openxmlformats.org/officeDocument/2006/relationships/customXml" Target="../ink/ink1201.xml"/><Relationship Id="rId231" Type="http://schemas.openxmlformats.org/officeDocument/2006/relationships/image" Target="../media/image3325.png"/><Relationship Id="rId329" Type="http://schemas.openxmlformats.org/officeDocument/2006/relationships/customXml" Target="../ink/ink1354.xml"/><Relationship Id="rId536" Type="http://schemas.openxmlformats.org/officeDocument/2006/relationships/image" Target="../media/image3477.png"/><Relationship Id="rId175" Type="http://schemas.openxmlformats.org/officeDocument/2006/relationships/customXml" Target="../ink/ink1276.xml"/><Relationship Id="rId743" Type="http://schemas.openxmlformats.org/officeDocument/2006/relationships/image" Target="../media/image4688.png"/><Relationship Id="rId382" Type="http://schemas.openxmlformats.org/officeDocument/2006/relationships/image" Target="../media/image3401.png"/><Relationship Id="rId603" Type="http://schemas.openxmlformats.org/officeDocument/2006/relationships/image" Target="../media/image4618.png"/><Relationship Id="rId687" Type="http://schemas.openxmlformats.org/officeDocument/2006/relationships/image" Target="../media/image4660.png"/><Relationship Id="rId810" Type="http://schemas.openxmlformats.org/officeDocument/2006/relationships/customXml" Target="../ink/ink1596.xml"/><Relationship Id="rId908" Type="http://schemas.openxmlformats.org/officeDocument/2006/relationships/customXml" Target="../ink/ink1645.xml"/><Relationship Id="rId242" Type="http://schemas.openxmlformats.org/officeDocument/2006/relationships/customXml" Target="../ink/ink1310.xml"/><Relationship Id="rId894" Type="http://schemas.openxmlformats.org/officeDocument/2006/relationships/customXml" Target="../ink/ink1638.xml"/><Relationship Id="rId37" Type="http://schemas.openxmlformats.org/officeDocument/2006/relationships/image" Target="../media/image32300.png"/><Relationship Id="rId102" Type="http://schemas.openxmlformats.org/officeDocument/2006/relationships/customXml" Target="../ink/ink1239.xml"/><Relationship Id="rId547" Type="http://schemas.openxmlformats.org/officeDocument/2006/relationships/image" Target="../media/image3482.png"/><Relationship Id="rId754" Type="http://schemas.openxmlformats.org/officeDocument/2006/relationships/customXml" Target="../ink/ink1568.xml"/><Relationship Id="rId90" Type="http://schemas.openxmlformats.org/officeDocument/2006/relationships/customXml" Target="../ink/ink1233.xml"/><Relationship Id="rId186" Type="http://schemas.openxmlformats.org/officeDocument/2006/relationships/image" Target="../media/image3303.png"/><Relationship Id="rId393" Type="http://schemas.openxmlformats.org/officeDocument/2006/relationships/image" Target="../media/image3406.png"/><Relationship Id="rId407" Type="http://schemas.openxmlformats.org/officeDocument/2006/relationships/image" Target="../media/image3413.png"/><Relationship Id="rId614" Type="http://schemas.openxmlformats.org/officeDocument/2006/relationships/customXml" Target="../ink/ink1498.xml"/><Relationship Id="rId821" Type="http://schemas.openxmlformats.org/officeDocument/2006/relationships/image" Target="../media/image4727.png"/><Relationship Id="rId253" Type="http://schemas.openxmlformats.org/officeDocument/2006/relationships/image" Target="../media/image3336.png"/><Relationship Id="rId460" Type="http://schemas.openxmlformats.org/officeDocument/2006/relationships/customXml" Target="../ink/ink1420.xml"/><Relationship Id="rId698" Type="http://schemas.openxmlformats.org/officeDocument/2006/relationships/customXml" Target="../ink/ink1540.xml"/><Relationship Id="rId919" Type="http://schemas.openxmlformats.org/officeDocument/2006/relationships/image" Target="../media/image4776.png"/><Relationship Id="rId48" Type="http://schemas.openxmlformats.org/officeDocument/2006/relationships/customXml" Target="../ink/ink1212.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1470.xml"/><Relationship Id="rId765" Type="http://schemas.openxmlformats.org/officeDocument/2006/relationships/image" Target="../media/image4699.png"/><Relationship Id="rId197" Type="http://schemas.openxmlformats.org/officeDocument/2006/relationships/image" Target="../media/image3308.png"/><Relationship Id="rId418" Type="http://schemas.openxmlformats.org/officeDocument/2006/relationships/customXml" Target="../ink/ink1399.xml"/><Relationship Id="rId625" Type="http://schemas.openxmlformats.org/officeDocument/2006/relationships/image" Target="../media/image4629.png"/><Relationship Id="rId832" Type="http://schemas.openxmlformats.org/officeDocument/2006/relationships/customXml" Target="../ink/ink1607.xml"/><Relationship Id="rId264" Type="http://schemas.openxmlformats.org/officeDocument/2006/relationships/customXml" Target="../ink/ink1321.xml"/><Relationship Id="rId471" Type="http://schemas.openxmlformats.org/officeDocument/2006/relationships/image" Target="../media/image3445.png"/><Relationship Id="rId59" Type="http://schemas.openxmlformats.org/officeDocument/2006/relationships/image" Target="../media/image32410.png"/><Relationship Id="rId124" Type="http://schemas.openxmlformats.org/officeDocument/2006/relationships/customXml" Target="../ink/ink1250.xml"/><Relationship Id="rId569" Type="http://schemas.openxmlformats.org/officeDocument/2006/relationships/image" Target="../media/image4601.png"/><Relationship Id="rId776" Type="http://schemas.openxmlformats.org/officeDocument/2006/relationships/customXml" Target="../ink/ink1579.xml"/><Relationship Id="rId331" Type="http://schemas.openxmlformats.org/officeDocument/2006/relationships/customXml" Target="../ink/ink1355.xml"/><Relationship Id="rId429" Type="http://schemas.openxmlformats.org/officeDocument/2006/relationships/image" Target="../media/image3424.png"/><Relationship Id="rId636" Type="http://schemas.openxmlformats.org/officeDocument/2006/relationships/customXml" Target="../ink/ink1509.xml"/><Relationship Id="rId843" Type="http://schemas.openxmlformats.org/officeDocument/2006/relationships/image" Target="../media/image4738.png"/><Relationship Id="rId275" Type="http://schemas.openxmlformats.org/officeDocument/2006/relationships/image" Target="../media/image3347.png"/><Relationship Id="rId482" Type="http://schemas.openxmlformats.org/officeDocument/2006/relationships/customXml" Target="../ink/ink1431.xml"/><Relationship Id="rId703" Type="http://schemas.openxmlformats.org/officeDocument/2006/relationships/image" Target="../media/image4668.png"/><Relationship Id="rId910" Type="http://schemas.openxmlformats.org/officeDocument/2006/relationships/customXml" Target="../ink/ink1646.xml"/></Relationships>
</file>

<file path=ppt/slides/_rels/slide12.xml.rels><?xml version="1.0" encoding="UTF-8" standalone="yes"?>
<Relationships xmlns="http://schemas.openxmlformats.org/package/2006/relationships"><Relationship Id="rId117" Type="http://schemas.openxmlformats.org/officeDocument/2006/relationships/customXml" Target="../ink/ink1723.xml"/><Relationship Id="rId21" Type="http://schemas.openxmlformats.org/officeDocument/2006/relationships/customXml" Target="../ink/ink1675.xml"/><Relationship Id="rId42" Type="http://schemas.openxmlformats.org/officeDocument/2006/relationships/image" Target="../media/image4811.png"/><Relationship Id="rId63" Type="http://schemas.openxmlformats.org/officeDocument/2006/relationships/customXml" Target="../ink/ink1696.xml"/><Relationship Id="rId84" Type="http://schemas.openxmlformats.org/officeDocument/2006/relationships/image" Target="../media/image4832.png"/><Relationship Id="rId138" Type="http://schemas.openxmlformats.org/officeDocument/2006/relationships/image" Target="../media/image4858.png"/><Relationship Id="rId159" Type="http://schemas.openxmlformats.org/officeDocument/2006/relationships/customXml" Target="../ink/ink1744.xml"/><Relationship Id="rId170" Type="http://schemas.openxmlformats.org/officeDocument/2006/relationships/image" Target="../media/image4874.png"/><Relationship Id="rId191" Type="http://schemas.openxmlformats.org/officeDocument/2006/relationships/image" Target="../media/image4884.png"/><Relationship Id="rId205" Type="http://schemas.openxmlformats.org/officeDocument/2006/relationships/image" Target="../media/image4891.png"/><Relationship Id="rId107" Type="http://schemas.openxmlformats.org/officeDocument/2006/relationships/customXml" Target="../ink/ink1718.xml"/><Relationship Id="rId11" Type="http://schemas.openxmlformats.org/officeDocument/2006/relationships/customXml" Target="../ink/ink1670.xml"/><Relationship Id="rId32" Type="http://schemas.openxmlformats.org/officeDocument/2006/relationships/image" Target="../media/image4806.png"/><Relationship Id="rId53" Type="http://schemas.openxmlformats.org/officeDocument/2006/relationships/customXml" Target="../ink/ink1691.xml"/><Relationship Id="rId74" Type="http://schemas.openxmlformats.org/officeDocument/2006/relationships/image" Target="../media/image4827.png"/><Relationship Id="rId128" Type="http://schemas.openxmlformats.org/officeDocument/2006/relationships/image" Target="../media/image4853.png"/><Relationship Id="rId149" Type="http://schemas.openxmlformats.org/officeDocument/2006/relationships/customXml" Target="../ink/ink1739.xml"/><Relationship Id="rId5" Type="http://schemas.openxmlformats.org/officeDocument/2006/relationships/customXml" Target="../ink/ink1667.xml"/><Relationship Id="rId95" Type="http://schemas.openxmlformats.org/officeDocument/2006/relationships/customXml" Target="../ink/ink1712.xml"/><Relationship Id="rId160" Type="http://schemas.openxmlformats.org/officeDocument/2006/relationships/image" Target="../media/image4869.png"/><Relationship Id="rId181" Type="http://schemas.openxmlformats.org/officeDocument/2006/relationships/customXml" Target="../ink/ink1755.xml"/><Relationship Id="rId22" Type="http://schemas.openxmlformats.org/officeDocument/2006/relationships/image" Target="../media/image4801.png"/><Relationship Id="rId43" Type="http://schemas.openxmlformats.org/officeDocument/2006/relationships/customXml" Target="../ink/ink1686.xml"/><Relationship Id="rId64" Type="http://schemas.openxmlformats.org/officeDocument/2006/relationships/image" Target="../media/image4822.png"/><Relationship Id="rId118" Type="http://schemas.openxmlformats.org/officeDocument/2006/relationships/image" Target="../media/image4848.png"/><Relationship Id="rId139" Type="http://schemas.openxmlformats.org/officeDocument/2006/relationships/customXml" Target="../ink/ink1734.xml"/><Relationship Id="rId85" Type="http://schemas.openxmlformats.org/officeDocument/2006/relationships/customXml" Target="../ink/ink1707.xml"/><Relationship Id="rId150" Type="http://schemas.openxmlformats.org/officeDocument/2006/relationships/image" Target="../media/image4864.png"/><Relationship Id="rId171" Type="http://schemas.openxmlformats.org/officeDocument/2006/relationships/customXml" Target="../ink/ink1750.xml"/><Relationship Id="rId192" Type="http://schemas.openxmlformats.org/officeDocument/2006/relationships/customXml" Target="../ink/ink1761.xml"/><Relationship Id="rId12" Type="http://schemas.openxmlformats.org/officeDocument/2006/relationships/image" Target="../media/image4796.png"/><Relationship Id="rId33" Type="http://schemas.openxmlformats.org/officeDocument/2006/relationships/customXml" Target="../ink/ink1681.xml"/><Relationship Id="rId108" Type="http://schemas.openxmlformats.org/officeDocument/2006/relationships/image" Target="../media/image4843.png"/><Relationship Id="rId129" Type="http://schemas.openxmlformats.org/officeDocument/2006/relationships/customXml" Target="../ink/ink1729.xml"/><Relationship Id="rId54" Type="http://schemas.openxmlformats.org/officeDocument/2006/relationships/image" Target="../media/image4817.png"/><Relationship Id="rId75" Type="http://schemas.openxmlformats.org/officeDocument/2006/relationships/customXml" Target="../ink/ink1702.xml"/><Relationship Id="rId96" Type="http://schemas.openxmlformats.org/officeDocument/2006/relationships/image" Target="../media/image4837.png"/><Relationship Id="rId140" Type="http://schemas.openxmlformats.org/officeDocument/2006/relationships/image" Target="../media/image4859.png"/><Relationship Id="rId161" Type="http://schemas.openxmlformats.org/officeDocument/2006/relationships/customXml" Target="../ink/ink1745.xml"/><Relationship Id="rId182" Type="http://schemas.openxmlformats.org/officeDocument/2006/relationships/customXml" Target="../ink/ink1756.xml"/><Relationship Id="rId6" Type="http://schemas.openxmlformats.org/officeDocument/2006/relationships/image" Target="../media/image4793.png"/><Relationship Id="rId23" Type="http://schemas.openxmlformats.org/officeDocument/2006/relationships/customXml" Target="../ink/ink1676.xml"/><Relationship Id="rId119" Type="http://schemas.openxmlformats.org/officeDocument/2006/relationships/customXml" Target="../ink/ink1724.xml"/><Relationship Id="rId44" Type="http://schemas.openxmlformats.org/officeDocument/2006/relationships/image" Target="../media/image4812.png"/><Relationship Id="rId65" Type="http://schemas.openxmlformats.org/officeDocument/2006/relationships/customXml" Target="../ink/ink1697.xml"/><Relationship Id="rId86" Type="http://schemas.openxmlformats.org/officeDocument/2006/relationships/image" Target="../media/image4833.png"/><Relationship Id="rId130" Type="http://schemas.openxmlformats.org/officeDocument/2006/relationships/image" Target="../media/image4854.png"/><Relationship Id="rId151" Type="http://schemas.openxmlformats.org/officeDocument/2006/relationships/customXml" Target="../ink/ink1740.xml"/><Relationship Id="rId172" Type="http://schemas.openxmlformats.org/officeDocument/2006/relationships/image" Target="../media/image4875.png"/><Relationship Id="rId193" Type="http://schemas.openxmlformats.org/officeDocument/2006/relationships/image" Target="../media/image4885.png"/><Relationship Id="rId13" Type="http://schemas.openxmlformats.org/officeDocument/2006/relationships/customXml" Target="../ink/ink1671.xml"/><Relationship Id="rId109" Type="http://schemas.openxmlformats.org/officeDocument/2006/relationships/customXml" Target="../ink/ink1719.xml"/><Relationship Id="rId34" Type="http://schemas.openxmlformats.org/officeDocument/2006/relationships/image" Target="../media/image4807.png"/><Relationship Id="rId55" Type="http://schemas.openxmlformats.org/officeDocument/2006/relationships/customXml" Target="../ink/ink1692.xml"/><Relationship Id="rId76" Type="http://schemas.openxmlformats.org/officeDocument/2006/relationships/image" Target="../media/image4828.png"/><Relationship Id="rId97" Type="http://schemas.openxmlformats.org/officeDocument/2006/relationships/customXml" Target="../ink/ink1713.xml"/><Relationship Id="rId120" Type="http://schemas.openxmlformats.org/officeDocument/2006/relationships/image" Target="../media/image4849.png"/><Relationship Id="rId141" Type="http://schemas.openxmlformats.org/officeDocument/2006/relationships/customXml" Target="../ink/ink1735.xml"/><Relationship Id="rId7" Type="http://schemas.openxmlformats.org/officeDocument/2006/relationships/customXml" Target="../ink/ink1668.xml"/><Relationship Id="rId162" Type="http://schemas.openxmlformats.org/officeDocument/2006/relationships/image" Target="../media/image4870.png"/><Relationship Id="rId183" Type="http://schemas.openxmlformats.org/officeDocument/2006/relationships/image" Target="../media/image4880.png"/><Relationship Id="rId24" Type="http://schemas.openxmlformats.org/officeDocument/2006/relationships/image" Target="../media/image4802.png"/><Relationship Id="rId40" Type="http://schemas.openxmlformats.org/officeDocument/2006/relationships/image" Target="../media/image4810.png"/><Relationship Id="rId45" Type="http://schemas.openxmlformats.org/officeDocument/2006/relationships/customXml" Target="../ink/ink1687.xml"/><Relationship Id="rId66" Type="http://schemas.openxmlformats.org/officeDocument/2006/relationships/image" Target="../media/image4823.png"/><Relationship Id="rId87" Type="http://schemas.openxmlformats.org/officeDocument/2006/relationships/customXml" Target="../ink/ink1708.xml"/><Relationship Id="rId110" Type="http://schemas.openxmlformats.org/officeDocument/2006/relationships/image" Target="../media/image4844.png"/><Relationship Id="rId115" Type="http://schemas.openxmlformats.org/officeDocument/2006/relationships/customXml" Target="../ink/ink1722.xml"/><Relationship Id="rId131" Type="http://schemas.openxmlformats.org/officeDocument/2006/relationships/customXml" Target="../ink/ink1730.xml"/><Relationship Id="rId136" Type="http://schemas.openxmlformats.org/officeDocument/2006/relationships/image" Target="../media/image4857.png"/><Relationship Id="rId157" Type="http://schemas.openxmlformats.org/officeDocument/2006/relationships/customXml" Target="../ink/ink1743.xml"/><Relationship Id="rId178" Type="http://schemas.openxmlformats.org/officeDocument/2006/relationships/image" Target="../media/image4878.png"/><Relationship Id="rId61" Type="http://schemas.openxmlformats.org/officeDocument/2006/relationships/customXml" Target="../ink/ink1695.xml"/><Relationship Id="rId82" Type="http://schemas.openxmlformats.org/officeDocument/2006/relationships/image" Target="../media/image4831.png"/><Relationship Id="rId152" Type="http://schemas.openxmlformats.org/officeDocument/2006/relationships/image" Target="../media/image4865.png"/><Relationship Id="rId173" Type="http://schemas.openxmlformats.org/officeDocument/2006/relationships/customXml" Target="../ink/ink1751.xml"/><Relationship Id="rId194" Type="http://schemas.openxmlformats.org/officeDocument/2006/relationships/customXml" Target="../ink/ink1762.xml"/><Relationship Id="rId199" Type="http://schemas.openxmlformats.org/officeDocument/2006/relationships/image" Target="../media/image4888.png"/><Relationship Id="rId203" Type="http://schemas.openxmlformats.org/officeDocument/2006/relationships/image" Target="../media/image4890.png"/><Relationship Id="rId19" Type="http://schemas.openxmlformats.org/officeDocument/2006/relationships/customXml" Target="../ink/ink1674.xml"/><Relationship Id="rId14" Type="http://schemas.openxmlformats.org/officeDocument/2006/relationships/image" Target="../media/image4797.png"/><Relationship Id="rId30" Type="http://schemas.openxmlformats.org/officeDocument/2006/relationships/image" Target="../media/image4805.png"/><Relationship Id="rId35" Type="http://schemas.openxmlformats.org/officeDocument/2006/relationships/customXml" Target="../ink/ink1682.xml"/><Relationship Id="rId56" Type="http://schemas.openxmlformats.org/officeDocument/2006/relationships/image" Target="../media/image4818.png"/><Relationship Id="rId77" Type="http://schemas.openxmlformats.org/officeDocument/2006/relationships/customXml" Target="../ink/ink1703.xml"/><Relationship Id="rId100" Type="http://schemas.openxmlformats.org/officeDocument/2006/relationships/image" Target="../media/image4839.png"/><Relationship Id="rId105" Type="http://schemas.openxmlformats.org/officeDocument/2006/relationships/customXml" Target="../ink/ink1717.xml"/><Relationship Id="rId126" Type="http://schemas.openxmlformats.org/officeDocument/2006/relationships/image" Target="../media/image4852.png"/><Relationship Id="rId147" Type="http://schemas.openxmlformats.org/officeDocument/2006/relationships/customXml" Target="../ink/ink1738.xml"/><Relationship Id="rId168" Type="http://schemas.openxmlformats.org/officeDocument/2006/relationships/image" Target="../media/image4873.png"/><Relationship Id="rId8" Type="http://schemas.openxmlformats.org/officeDocument/2006/relationships/image" Target="../media/image4794.png"/><Relationship Id="rId51" Type="http://schemas.openxmlformats.org/officeDocument/2006/relationships/customXml" Target="../ink/ink1690.xml"/><Relationship Id="rId72" Type="http://schemas.openxmlformats.org/officeDocument/2006/relationships/image" Target="../media/image4826.png"/><Relationship Id="rId93" Type="http://schemas.openxmlformats.org/officeDocument/2006/relationships/customXml" Target="../ink/ink1711.xml"/><Relationship Id="rId98" Type="http://schemas.openxmlformats.org/officeDocument/2006/relationships/image" Target="../media/image4838.png"/><Relationship Id="rId121" Type="http://schemas.openxmlformats.org/officeDocument/2006/relationships/customXml" Target="../ink/ink1725.xml"/><Relationship Id="rId142" Type="http://schemas.openxmlformats.org/officeDocument/2006/relationships/image" Target="../media/image4860.png"/><Relationship Id="rId163" Type="http://schemas.openxmlformats.org/officeDocument/2006/relationships/customXml" Target="../ink/ink1746.xml"/><Relationship Id="rId184" Type="http://schemas.openxmlformats.org/officeDocument/2006/relationships/customXml" Target="../ink/ink1757.xml"/><Relationship Id="rId189" Type="http://schemas.openxmlformats.org/officeDocument/2006/relationships/image" Target="../media/image4883.png"/><Relationship Id="rId3" Type="http://schemas.openxmlformats.org/officeDocument/2006/relationships/customXml" Target="../ink/ink1666.xml"/><Relationship Id="rId25" Type="http://schemas.openxmlformats.org/officeDocument/2006/relationships/customXml" Target="../ink/ink1677.xml"/><Relationship Id="rId46" Type="http://schemas.openxmlformats.org/officeDocument/2006/relationships/image" Target="../media/image4813.png"/><Relationship Id="rId67" Type="http://schemas.openxmlformats.org/officeDocument/2006/relationships/customXml" Target="../ink/ink1698.xml"/><Relationship Id="rId116" Type="http://schemas.openxmlformats.org/officeDocument/2006/relationships/image" Target="../media/image4847.png"/><Relationship Id="rId137" Type="http://schemas.openxmlformats.org/officeDocument/2006/relationships/customXml" Target="../ink/ink1733.xml"/><Relationship Id="rId158" Type="http://schemas.openxmlformats.org/officeDocument/2006/relationships/image" Target="../media/image4868.png"/><Relationship Id="rId20" Type="http://schemas.openxmlformats.org/officeDocument/2006/relationships/image" Target="../media/image4800.png"/><Relationship Id="rId41" Type="http://schemas.openxmlformats.org/officeDocument/2006/relationships/customXml" Target="../ink/ink1685.xml"/><Relationship Id="rId62" Type="http://schemas.openxmlformats.org/officeDocument/2006/relationships/image" Target="../media/image4821.png"/><Relationship Id="rId83" Type="http://schemas.openxmlformats.org/officeDocument/2006/relationships/customXml" Target="../ink/ink1706.xml"/><Relationship Id="rId88" Type="http://schemas.openxmlformats.org/officeDocument/2006/relationships/image" Target="../media/image4834.png"/><Relationship Id="rId111" Type="http://schemas.openxmlformats.org/officeDocument/2006/relationships/customXml" Target="../ink/ink1720.xml"/><Relationship Id="rId132" Type="http://schemas.openxmlformats.org/officeDocument/2006/relationships/image" Target="../media/image4855.png"/><Relationship Id="rId153" Type="http://schemas.openxmlformats.org/officeDocument/2006/relationships/customXml" Target="../ink/ink1741.xml"/><Relationship Id="rId174" Type="http://schemas.openxmlformats.org/officeDocument/2006/relationships/image" Target="../media/image4876.png"/><Relationship Id="rId179" Type="http://schemas.openxmlformats.org/officeDocument/2006/relationships/customXml" Target="../ink/ink1754.xml"/><Relationship Id="rId195" Type="http://schemas.openxmlformats.org/officeDocument/2006/relationships/image" Target="../media/image4886.png"/><Relationship Id="rId190" Type="http://schemas.openxmlformats.org/officeDocument/2006/relationships/customXml" Target="../ink/ink1760.xml"/><Relationship Id="rId204" Type="http://schemas.openxmlformats.org/officeDocument/2006/relationships/customXml" Target="../ink/ink1767.xml"/><Relationship Id="rId15" Type="http://schemas.openxmlformats.org/officeDocument/2006/relationships/customXml" Target="../ink/ink1672.xml"/><Relationship Id="rId36" Type="http://schemas.openxmlformats.org/officeDocument/2006/relationships/image" Target="../media/image4808.png"/><Relationship Id="rId57" Type="http://schemas.openxmlformats.org/officeDocument/2006/relationships/customXml" Target="../ink/ink1693.xml"/><Relationship Id="rId106" Type="http://schemas.openxmlformats.org/officeDocument/2006/relationships/image" Target="../media/image4842.png"/><Relationship Id="rId127" Type="http://schemas.openxmlformats.org/officeDocument/2006/relationships/customXml" Target="../ink/ink1728.xml"/><Relationship Id="rId10" Type="http://schemas.openxmlformats.org/officeDocument/2006/relationships/image" Target="../media/image4795.png"/><Relationship Id="rId31" Type="http://schemas.openxmlformats.org/officeDocument/2006/relationships/customXml" Target="../ink/ink1680.xml"/><Relationship Id="rId52" Type="http://schemas.openxmlformats.org/officeDocument/2006/relationships/image" Target="../media/image4816.png"/><Relationship Id="rId73" Type="http://schemas.openxmlformats.org/officeDocument/2006/relationships/customXml" Target="../ink/ink1701.xml"/><Relationship Id="rId78" Type="http://schemas.openxmlformats.org/officeDocument/2006/relationships/image" Target="../media/image4829.png"/><Relationship Id="rId94" Type="http://schemas.openxmlformats.org/officeDocument/2006/relationships/image" Target="../media/image3240.png"/><Relationship Id="rId99" Type="http://schemas.openxmlformats.org/officeDocument/2006/relationships/customXml" Target="../ink/ink1714.xml"/><Relationship Id="rId101" Type="http://schemas.openxmlformats.org/officeDocument/2006/relationships/customXml" Target="../ink/ink1715.xml"/><Relationship Id="rId122" Type="http://schemas.openxmlformats.org/officeDocument/2006/relationships/image" Target="../media/image4850.png"/><Relationship Id="rId143" Type="http://schemas.openxmlformats.org/officeDocument/2006/relationships/customXml" Target="../ink/ink1736.xml"/><Relationship Id="rId148" Type="http://schemas.openxmlformats.org/officeDocument/2006/relationships/image" Target="../media/image4863.png"/><Relationship Id="rId164" Type="http://schemas.openxmlformats.org/officeDocument/2006/relationships/image" Target="../media/image4871.png"/><Relationship Id="rId169" Type="http://schemas.openxmlformats.org/officeDocument/2006/relationships/customXml" Target="../ink/ink1749.xml"/><Relationship Id="rId185" Type="http://schemas.openxmlformats.org/officeDocument/2006/relationships/image" Target="../media/image4881.png"/><Relationship Id="rId4" Type="http://schemas.openxmlformats.org/officeDocument/2006/relationships/image" Target="../media/image4792.png"/><Relationship Id="rId9" Type="http://schemas.openxmlformats.org/officeDocument/2006/relationships/customXml" Target="../ink/ink1669.xml"/><Relationship Id="rId180" Type="http://schemas.openxmlformats.org/officeDocument/2006/relationships/image" Target="../media/image4879.png"/><Relationship Id="rId26" Type="http://schemas.openxmlformats.org/officeDocument/2006/relationships/image" Target="../media/image4803.png"/><Relationship Id="rId47" Type="http://schemas.openxmlformats.org/officeDocument/2006/relationships/customXml" Target="../ink/ink1688.xml"/><Relationship Id="rId68" Type="http://schemas.openxmlformats.org/officeDocument/2006/relationships/image" Target="../media/image4824.png"/><Relationship Id="rId89" Type="http://schemas.openxmlformats.org/officeDocument/2006/relationships/customXml" Target="../ink/ink1709.xml"/><Relationship Id="rId112" Type="http://schemas.openxmlformats.org/officeDocument/2006/relationships/image" Target="../media/image4845.png"/><Relationship Id="rId133" Type="http://schemas.openxmlformats.org/officeDocument/2006/relationships/customXml" Target="../ink/ink1731.xml"/><Relationship Id="rId154" Type="http://schemas.openxmlformats.org/officeDocument/2006/relationships/image" Target="../media/image4866.png"/><Relationship Id="rId175" Type="http://schemas.openxmlformats.org/officeDocument/2006/relationships/customXml" Target="../ink/ink1752.xml"/><Relationship Id="rId196" Type="http://schemas.openxmlformats.org/officeDocument/2006/relationships/customXml" Target="../ink/ink1763.xml"/><Relationship Id="rId200" Type="http://schemas.openxmlformats.org/officeDocument/2006/relationships/customXml" Target="../ink/ink1765.xml"/><Relationship Id="rId16" Type="http://schemas.openxmlformats.org/officeDocument/2006/relationships/image" Target="../media/image4798.png"/><Relationship Id="rId37" Type="http://schemas.openxmlformats.org/officeDocument/2006/relationships/customXml" Target="../ink/ink1683.xml"/><Relationship Id="rId58" Type="http://schemas.openxmlformats.org/officeDocument/2006/relationships/image" Target="../media/image4819.png"/><Relationship Id="rId79" Type="http://schemas.openxmlformats.org/officeDocument/2006/relationships/customXml" Target="../ink/ink1704.xml"/><Relationship Id="rId102" Type="http://schemas.openxmlformats.org/officeDocument/2006/relationships/image" Target="../media/image4840.png"/><Relationship Id="rId123" Type="http://schemas.openxmlformats.org/officeDocument/2006/relationships/customXml" Target="../ink/ink1726.xml"/><Relationship Id="rId144" Type="http://schemas.openxmlformats.org/officeDocument/2006/relationships/image" Target="../media/image4861.png"/><Relationship Id="rId90" Type="http://schemas.openxmlformats.org/officeDocument/2006/relationships/image" Target="../media/image4835.png"/><Relationship Id="rId165" Type="http://schemas.openxmlformats.org/officeDocument/2006/relationships/customXml" Target="../ink/ink1747.xml"/><Relationship Id="rId186" Type="http://schemas.openxmlformats.org/officeDocument/2006/relationships/customXml" Target="../ink/ink1758.xml"/><Relationship Id="rId27" Type="http://schemas.openxmlformats.org/officeDocument/2006/relationships/customXml" Target="../ink/ink1678.xml"/><Relationship Id="rId48" Type="http://schemas.openxmlformats.org/officeDocument/2006/relationships/image" Target="../media/image4814.png"/><Relationship Id="rId69" Type="http://schemas.openxmlformats.org/officeDocument/2006/relationships/customXml" Target="../ink/ink1699.xml"/><Relationship Id="rId113" Type="http://schemas.openxmlformats.org/officeDocument/2006/relationships/customXml" Target="../ink/ink1721.xml"/><Relationship Id="rId134" Type="http://schemas.openxmlformats.org/officeDocument/2006/relationships/image" Target="../media/image4856.png"/><Relationship Id="rId80" Type="http://schemas.openxmlformats.org/officeDocument/2006/relationships/image" Target="../media/image4830.png"/><Relationship Id="rId155" Type="http://schemas.openxmlformats.org/officeDocument/2006/relationships/customXml" Target="../ink/ink1742.xml"/><Relationship Id="rId176" Type="http://schemas.openxmlformats.org/officeDocument/2006/relationships/image" Target="../media/image4877.png"/><Relationship Id="rId197" Type="http://schemas.openxmlformats.org/officeDocument/2006/relationships/image" Target="../media/image4887.png"/><Relationship Id="rId201" Type="http://schemas.openxmlformats.org/officeDocument/2006/relationships/image" Target="../media/image4889.png"/><Relationship Id="rId17" Type="http://schemas.openxmlformats.org/officeDocument/2006/relationships/customXml" Target="../ink/ink1673.xml"/><Relationship Id="rId38" Type="http://schemas.openxmlformats.org/officeDocument/2006/relationships/image" Target="../media/image4809.png"/><Relationship Id="rId59" Type="http://schemas.openxmlformats.org/officeDocument/2006/relationships/customXml" Target="../ink/ink1694.xml"/><Relationship Id="rId103" Type="http://schemas.openxmlformats.org/officeDocument/2006/relationships/customXml" Target="../ink/ink1716.xml"/><Relationship Id="rId124" Type="http://schemas.openxmlformats.org/officeDocument/2006/relationships/image" Target="../media/image4851.png"/><Relationship Id="rId70" Type="http://schemas.openxmlformats.org/officeDocument/2006/relationships/image" Target="../media/image4825.png"/><Relationship Id="rId91" Type="http://schemas.openxmlformats.org/officeDocument/2006/relationships/customXml" Target="../ink/ink1710.xml"/><Relationship Id="rId145" Type="http://schemas.openxmlformats.org/officeDocument/2006/relationships/customXml" Target="../ink/ink1737.xml"/><Relationship Id="rId166" Type="http://schemas.openxmlformats.org/officeDocument/2006/relationships/image" Target="../media/image4872.png"/><Relationship Id="rId187" Type="http://schemas.openxmlformats.org/officeDocument/2006/relationships/image" Target="../media/image4882.png"/><Relationship Id="rId1" Type="http://schemas.openxmlformats.org/officeDocument/2006/relationships/slideLayout" Target="../slideLayouts/slideLayout7.xml"/><Relationship Id="rId28" Type="http://schemas.openxmlformats.org/officeDocument/2006/relationships/image" Target="../media/image4804.png"/><Relationship Id="rId49" Type="http://schemas.openxmlformats.org/officeDocument/2006/relationships/customXml" Target="../ink/ink1689.xml"/><Relationship Id="rId114" Type="http://schemas.openxmlformats.org/officeDocument/2006/relationships/image" Target="../media/image4846.png"/><Relationship Id="rId60" Type="http://schemas.openxmlformats.org/officeDocument/2006/relationships/image" Target="../media/image4820.png"/><Relationship Id="rId81" Type="http://schemas.openxmlformats.org/officeDocument/2006/relationships/customXml" Target="../ink/ink1705.xml"/><Relationship Id="rId135" Type="http://schemas.openxmlformats.org/officeDocument/2006/relationships/customXml" Target="../ink/ink1732.xml"/><Relationship Id="rId156" Type="http://schemas.openxmlformats.org/officeDocument/2006/relationships/image" Target="../media/image4867.png"/><Relationship Id="rId177" Type="http://schemas.openxmlformats.org/officeDocument/2006/relationships/customXml" Target="../ink/ink1753.xml"/><Relationship Id="rId198" Type="http://schemas.openxmlformats.org/officeDocument/2006/relationships/customXml" Target="../ink/ink1764.xml"/><Relationship Id="rId202" Type="http://schemas.openxmlformats.org/officeDocument/2006/relationships/customXml" Target="../ink/ink1766.xml"/><Relationship Id="rId18" Type="http://schemas.openxmlformats.org/officeDocument/2006/relationships/image" Target="../media/image4799.png"/><Relationship Id="rId39" Type="http://schemas.openxmlformats.org/officeDocument/2006/relationships/customXml" Target="../ink/ink1684.xml"/><Relationship Id="rId50" Type="http://schemas.openxmlformats.org/officeDocument/2006/relationships/image" Target="../media/image4815.png"/><Relationship Id="rId104" Type="http://schemas.openxmlformats.org/officeDocument/2006/relationships/image" Target="../media/image4841.png"/><Relationship Id="rId125" Type="http://schemas.openxmlformats.org/officeDocument/2006/relationships/customXml" Target="../ink/ink1727.xml"/><Relationship Id="rId146" Type="http://schemas.openxmlformats.org/officeDocument/2006/relationships/image" Target="../media/image4862.png"/><Relationship Id="rId167" Type="http://schemas.openxmlformats.org/officeDocument/2006/relationships/customXml" Target="../ink/ink1748.xml"/><Relationship Id="rId188" Type="http://schemas.openxmlformats.org/officeDocument/2006/relationships/customXml" Target="../ink/ink1759.xml"/><Relationship Id="rId71" Type="http://schemas.openxmlformats.org/officeDocument/2006/relationships/customXml" Target="../ink/ink1700.xml"/><Relationship Id="rId92" Type="http://schemas.openxmlformats.org/officeDocument/2006/relationships/image" Target="../media/image4836.png"/><Relationship Id="rId2" Type="http://schemas.openxmlformats.org/officeDocument/2006/relationships/notesSlide" Target="../notesSlides/notesSlide7.xml"/><Relationship Id="rId29" Type="http://schemas.openxmlformats.org/officeDocument/2006/relationships/customXml" Target="../ink/ink1679.xml"/></Relationships>
</file>

<file path=ppt/slides/_rels/slide13.xml.rels><?xml version="1.0" encoding="UTF-8" standalone="yes"?>
<Relationships xmlns="http://schemas.openxmlformats.org/package/2006/relationships"><Relationship Id="rId8" Type="http://schemas.openxmlformats.org/officeDocument/2006/relationships/customXml" Target="../ink/ink1770.xml"/><Relationship Id="rId3" Type="http://schemas.openxmlformats.org/officeDocument/2006/relationships/image" Target="NULL"/><Relationship Id="rId7" Type="http://schemas.openxmlformats.org/officeDocument/2006/relationships/image" Target="../media/image4893.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customXml" Target="../ink/ink1769.xml"/><Relationship Id="rId5" Type="http://schemas.openxmlformats.org/officeDocument/2006/relationships/image" Target="../media/image4892.png"/><Relationship Id="rId4" Type="http://schemas.openxmlformats.org/officeDocument/2006/relationships/customXml" Target="../ink/ink1768.xml"/><Relationship Id="rId9" Type="http://schemas.openxmlformats.org/officeDocument/2006/relationships/image" Target="../media/image4894.png"/></Relationships>
</file>

<file path=ppt/slides/_rels/slide14.xml.rels><?xml version="1.0" encoding="UTF-8" standalone="yes"?>
<Relationships xmlns="http://schemas.openxmlformats.org/package/2006/relationships"><Relationship Id="rId117" Type="http://schemas.openxmlformats.org/officeDocument/2006/relationships/customXml" Target="../ink/ink1828.xml"/><Relationship Id="rId21" Type="http://schemas.openxmlformats.org/officeDocument/2006/relationships/customXml" Target="../ink/ink1780.xml"/><Relationship Id="rId42" Type="http://schemas.openxmlformats.org/officeDocument/2006/relationships/image" Target="../media/image4914.png"/><Relationship Id="rId63" Type="http://schemas.openxmlformats.org/officeDocument/2006/relationships/customXml" Target="../ink/ink1801.xml"/><Relationship Id="rId84" Type="http://schemas.openxmlformats.org/officeDocument/2006/relationships/image" Target="../media/image4935.png"/><Relationship Id="rId138" Type="http://schemas.openxmlformats.org/officeDocument/2006/relationships/image" Target="../media/image4961.png"/><Relationship Id="rId159" Type="http://schemas.openxmlformats.org/officeDocument/2006/relationships/customXml" Target="../ink/ink1849.xml"/><Relationship Id="rId170" Type="http://schemas.openxmlformats.org/officeDocument/2006/relationships/image" Target="../media/image4977.png"/><Relationship Id="rId191" Type="http://schemas.openxmlformats.org/officeDocument/2006/relationships/customXml" Target="../ink/ink1865.xml"/><Relationship Id="rId205" Type="http://schemas.openxmlformats.org/officeDocument/2006/relationships/customXml" Target="../ink/ink1872.xml"/><Relationship Id="rId107" Type="http://schemas.openxmlformats.org/officeDocument/2006/relationships/customXml" Target="../ink/ink1823.xml"/><Relationship Id="rId11" Type="http://schemas.openxmlformats.org/officeDocument/2006/relationships/customXml" Target="../ink/ink1775.xml"/><Relationship Id="rId32" Type="http://schemas.openxmlformats.org/officeDocument/2006/relationships/image" Target="../media/image4909.png"/><Relationship Id="rId53" Type="http://schemas.openxmlformats.org/officeDocument/2006/relationships/customXml" Target="../ink/ink1796.xml"/><Relationship Id="rId74" Type="http://schemas.openxmlformats.org/officeDocument/2006/relationships/image" Target="../media/image4930.png"/><Relationship Id="rId128" Type="http://schemas.openxmlformats.org/officeDocument/2006/relationships/image" Target="../media/image4956.png"/><Relationship Id="rId149" Type="http://schemas.openxmlformats.org/officeDocument/2006/relationships/customXml" Target="../ink/ink1844.xml"/><Relationship Id="rId5" Type="http://schemas.openxmlformats.org/officeDocument/2006/relationships/customXml" Target="../ink/ink1772.xml"/><Relationship Id="rId95" Type="http://schemas.openxmlformats.org/officeDocument/2006/relationships/customXml" Target="../ink/ink1817.xml"/><Relationship Id="rId160" Type="http://schemas.openxmlformats.org/officeDocument/2006/relationships/image" Target="../media/image4972.png"/><Relationship Id="rId181" Type="http://schemas.openxmlformats.org/officeDocument/2006/relationships/customXml" Target="../ink/ink1860.xml"/><Relationship Id="rId216" Type="http://schemas.openxmlformats.org/officeDocument/2006/relationships/image" Target="../media/image5000.png"/><Relationship Id="rId22" Type="http://schemas.openxmlformats.org/officeDocument/2006/relationships/image" Target="../media/image4904.png"/><Relationship Id="rId43" Type="http://schemas.openxmlformats.org/officeDocument/2006/relationships/customXml" Target="../ink/ink1791.xml"/><Relationship Id="rId64" Type="http://schemas.openxmlformats.org/officeDocument/2006/relationships/image" Target="../media/image4925.png"/><Relationship Id="rId118" Type="http://schemas.openxmlformats.org/officeDocument/2006/relationships/image" Target="../media/image4951.png"/><Relationship Id="rId139" Type="http://schemas.openxmlformats.org/officeDocument/2006/relationships/customXml" Target="../ink/ink1839.xml"/><Relationship Id="rId85" Type="http://schemas.openxmlformats.org/officeDocument/2006/relationships/customXml" Target="../ink/ink1812.xml"/><Relationship Id="rId150" Type="http://schemas.openxmlformats.org/officeDocument/2006/relationships/image" Target="../media/image4967.png"/><Relationship Id="rId171" Type="http://schemas.openxmlformats.org/officeDocument/2006/relationships/customXml" Target="../ink/ink1855.xml"/><Relationship Id="rId192" Type="http://schemas.openxmlformats.org/officeDocument/2006/relationships/image" Target="../media/image4988.png"/><Relationship Id="rId206" Type="http://schemas.openxmlformats.org/officeDocument/2006/relationships/image" Target="../media/image4995.png"/><Relationship Id="rId12" Type="http://schemas.openxmlformats.org/officeDocument/2006/relationships/image" Target="../media/image4899.png"/><Relationship Id="rId33" Type="http://schemas.openxmlformats.org/officeDocument/2006/relationships/customXml" Target="../ink/ink1786.xml"/><Relationship Id="rId108" Type="http://schemas.openxmlformats.org/officeDocument/2006/relationships/image" Target="../media/image4946.png"/><Relationship Id="rId129" Type="http://schemas.openxmlformats.org/officeDocument/2006/relationships/customXml" Target="../ink/ink1834.xml"/><Relationship Id="rId54" Type="http://schemas.openxmlformats.org/officeDocument/2006/relationships/image" Target="../media/image4920.png"/><Relationship Id="rId75" Type="http://schemas.openxmlformats.org/officeDocument/2006/relationships/customXml" Target="../ink/ink1807.xml"/><Relationship Id="rId96" Type="http://schemas.openxmlformats.org/officeDocument/2006/relationships/image" Target="../media/image4940.png"/><Relationship Id="rId140" Type="http://schemas.openxmlformats.org/officeDocument/2006/relationships/image" Target="../media/image4962.png"/><Relationship Id="rId161" Type="http://schemas.openxmlformats.org/officeDocument/2006/relationships/customXml" Target="../ink/ink1850.xml"/><Relationship Id="rId182" Type="http://schemas.openxmlformats.org/officeDocument/2006/relationships/image" Target="../media/image4983.png"/><Relationship Id="rId217" Type="http://schemas.openxmlformats.org/officeDocument/2006/relationships/customXml" Target="../ink/ink1878.xml"/><Relationship Id="rId6" Type="http://schemas.openxmlformats.org/officeDocument/2006/relationships/image" Target="../media/image4896.png"/><Relationship Id="rId23" Type="http://schemas.openxmlformats.org/officeDocument/2006/relationships/customXml" Target="../ink/ink1781.xml"/><Relationship Id="rId119" Type="http://schemas.openxmlformats.org/officeDocument/2006/relationships/customXml" Target="../ink/ink1829.xml"/><Relationship Id="rId44" Type="http://schemas.openxmlformats.org/officeDocument/2006/relationships/image" Target="../media/image4915.png"/><Relationship Id="rId65" Type="http://schemas.openxmlformats.org/officeDocument/2006/relationships/customXml" Target="../ink/ink1802.xml"/><Relationship Id="rId86" Type="http://schemas.openxmlformats.org/officeDocument/2006/relationships/image" Target="../media/image4936.png"/><Relationship Id="rId130" Type="http://schemas.openxmlformats.org/officeDocument/2006/relationships/image" Target="../media/image4957.png"/><Relationship Id="rId151" Type="http://schemas.openxmlformats.org/officeDocument/2006/relationships/customXml" Target="../ink/ink1845.xml"/><Relationship Id="rId172" Type="http://schemas.openxmlformats.org/officeDocument/2006/relationships/image" Target="../media/image4978.png"/><Relationship Id="rId193" Type="http://schemas.openxmlformats.org/officeDocument/2006/relationships/customXml" Target="../ink/ink1866.xml"/><Relationship Id="rId207" Type="http://schemas.openxmlformats.org/officeDocument/2006/relationships/customXml" Target="../ink/ink1873.xml"/><Relationship Id="rId13" Type="http://schemas.openxmlformats.org/officeDocument/2006/relationships/customXml" Target="../ink/ink1776.xml"/><Relationship Id="rId109" Type="http://schemas.openxmlformats.org/officeDocument/2006/relationships/customXml" Target="../ink/ink1824.xml"/><Relationship Id="rId34" Type="http://schemas.openxmlformats.org/officeDocument/2006/relationships/image" Target="../media/image4910.png"/><Relationship Id="rId55" Type="http://schemas.openxmlformats.org/officeDocument/2006/relationships/customXml" Target="../ink/ink1797.xml"/><Relationship Id="rId76" Type="http://schemas.openxmlformats.org/officeDocument/2006/relationships/image" Target="../media/image4931.png"/><Relationship Id="rId97" Type="http://schemas.openxmlformats.org/officeDocument/2006/relationships/customXml" Target="../ink/ink1818.xml"/><Relationship Id="rId120" Type="http://schemas.openxmlformats.org/officeDocument/2006/relationships/image" Target="../media/image4952.png"/><Relationship Id="rId141" Type="http://schemas.openxmlformats.org/officeDocument/2006/relationships/customXml" Target="../ink/ink1840.xml"/><Relationship Id="rId7" Type="http://schemas.openxmlformats.org/officeDocument/2006/relationships/customXml" Target="../ink/ink1773.xml"/><Relationship Id="rId162" Type="http://schemas.openxmlformats.org/officeDocument/2006/relationships/image" Target="../media/image4973.png"/><Relationship Id="rId183" Type="http://schemas.openxmlformats.org/officeDocument/2006/relationships/customXml" Target="../ink/ink1861.xml"/><Relationship Id="rId218" Type="http://schemas.openxmlformats.org/officeDocument/2006/relationships/image" Target="../media/image5001.png"/><Relationship Id="rId24" Type="http://schemas.openxmlformats.org/officeDocument/2006/relationships/image" Target="../media/image4905.png"/><Relationship Id="rId45" Type="http://schemas.openxmlformats.org/officeDocument/2006/relationships/customXml" Target="../ink/ink1792.xml"/><Relationship Id="rId66" Type="http://schemas.openxmlformats.org/officeDocument/2006/relationships/image" Target="../media/image4926.png"/><Relationship Id="rId87" Type="http://schemas.openxmlformats.org/officeDocument/2006/relationships/customXml" Target="../ink/ink1813.xml"/><Relationship Id="rId110" Type="http://schemas.openxmlformats.org/officeDocument/2006/relationships/image" Target="../media/image4947.png"/><Relationship Id="rId131" Type="http://schemas.openxmlformats.org/officeDocument/2006/relationships/customXml" Target="../ink/ink1835.xml"/><Relationship Id="rId152" Type="http://schemas.openxmlformats.org/officeDocument/2006/relationships/image" Target="../media/image4968.png"/><Relationship Id="rId173" Type="http://schemas.openxmlformats.org/officeDocument/2006/relationships/customXml" Target="../ink/ink1856.xml"/><Relationship Id="rId194" Type="http://schemas.openxmlformats.org/officeDocument/2006/relationships/image" Target="../media/image4989.png"/><Relationship Id="rId208" Type="http://schemas.openxmlformats.org/officeDocument/2006/relationships/image" Target="../media/image4996.png"/><Relationship Id="rId14" Type="http://schemas.openxmlformats.org/officeDocument/2006/relationships/image" Target="../media/image4900.png"/><Relationship Id="rId30" Type="http://schemas.openxmlformats.org/officeDocument/2006/relationships/image" Target="../media/image4908.png"/><Relationship Id="rId35" Type="http://schemas.openxmlformats.org/officeDocument/2006/relationships/customXml" Target="../ink/ink1787.xml"/><Relationship Id="rId56" Type="http://schemas.openxmlformats.org/officeDocument/2006/relationships/image" Target="../media/image4921.png"/><Relationship Id="rId77" Type="http://schemas.openxmlformats.org/officeDocument/2006/relationships/customXml" Target="../ink/ink1808.xml"/><Relationship Id="rId100" Type="http://schemas.openxmlformats.org/officeDocument/2006/relationships/image" Target="../media/image4942.png"/><Relationship Id="rId105" Type="http://schemas.openxmlformats.org/officeDocument/2006/relationships/customXml" Target="../ink/ink1822.xml"/><Relationship Id="rId126" Type="http://schemas.openxmlformats.org/officeDocument/2006/relationships/image" Target="../media/image4955.png"/><Relationship Id="rId147" Type="http://schemas.openxmlformats.org/officeDocument/2006/relationships/customXml" Target="../ink/ink1843.xml"/><Relationship Id="rId168" Type="http://schemas.openxmlformats.org/officeDocument/2006/relationships/image" Target="../media/image4976.png"/><Relationship Id="rId8" Type="http://schemas.openxmlformats.org/officeDocument/2006/relationships/image" Target="../media/image4897.png"/><Relationship Id="rId51" Type="http://schemas.openxmlformats.org/officeDocument/2006/relationships/customXml" Target="../ink/ink1795.xml"/><Relationship Id="rId72" Type="http://schemas.openxmlformats.org/officeDocument/2006/relationships/image" Target="../media/image4929.png"/><Relationship Id="rId93" Type="http://schemas.openxmlformats.org/officeDocument/2006/relationships/customXml" Target="../ink/ink1816.xml"/><Relationship Id="rId98" Type="http://schemas.openxmlformats.org/officeDocument/2006/relationships/image" Target="../media/image4941.png"/><Relationship Id="rId121" Type="http://schemas.openxmlformats.org/officeDocument/2006/relationships/customXml" Target="../ink/ink1830.xml"/><Relationship Id="rId142" Type="http://schemas.openxmlformats.org/officeDocument/2006/relationships/image" Target="../media/image4963.png"/><Relationship Id="rId163" Type="http://schemas.openxmlformats.org/officeDocument/2006/relationships/customXml" Target="../ink/ink1851.xml"/><Relationship Id="rId184" Type="http://schemas.openxmlformats.org/officeDocument/2006/relationships/image" Target="../media/image4984.png"/><Relationship Id="rId189" Type="http://schemas.openxmlformats.org/officeDocument/2006/relationships/customXml" Target="../ink/ink1864.xml"/><Relationship Id="rId219" Type="http://schemas.openxmlformats.org/officeDocument/2006/relationships/customXml" Target="../ink/ink1879.xml"/><Relationship Id="rId3" Type="http://schemas.openxmlformats.org/officeDocument/2006/relationships/customXml" Target="../ink/ink1771.xml"/><Relationship Id="rId214" Type="http://schemas.openxmlformats.org/officeDocument/2006/relationships/image" Target="../media/image4999.png"/><Relationship Id="rId25" Type="http://schemas.openxmlformats.org/officeDocument/2006/relationships/customXml" Target="../ink/ink1782.xml"/><Relationship Id="rId46" Type="http://schemas.openxmlformats.org/officeDocument/2006/relationships/image" Target="../media/image4916.png"/><Relationship Id="rId67" Type="http://schemas.openxmlformats.org/officeDocument/2006/relationships/customXml" Target="../ink/ink1803.xml"/><Relationship Id="rId116" Type="http://schemas.openxmlformats.org/officeDocument/2006/relationships/image" Target="../media/image4950.png"/><Relationship Id="rId137" Type="http://schemas.openxmlformats.org/officeDocument/2006/relationships/customXml" Target="../ink/ink1838.xml"/><Relationship Id="rId158" Type="http://schemas.openxmlformats.org/officeDocument/2006/relationships/image" Target="../media/image4971.png"/><Relationship Id="rId20" Type="http://schemas.openxmlformats.org/officeDocument/2006/relationships/image" Target="../media/image4903.png"/><Relationship Id="rId41" Type="http://schemas.openxmlformats.org/officeDocument/2006/relationships/customXml" Target="../ink/ink1790.xml"/><Relationship Id="rId62" Type="http://schemas.openxmlformats.org/officeDocument/2006/relationships/image" Target="../media/image4924.png"/><Relationship Id="rId83" Type="http://schemas.openxmlformats.org/officeDocument/2006/relationships/customXml" Target="../ink/ink1811.xml"/><Relationship Id="rId88" Type="http://schemas.openxmlformats.org/officeDocument/2006/relationships/image" Target="../media/image4937.png"/><Relationship Id="rId111" Type="http://schemas.openxmlformats.org/officeDocument/2006/relationships/customXml" Target="../ink/ink1825.xml"/><Relationship Id="rId132" Type="http://schemas.openxmlformats.org/officeDocument/2006/relationships/image" Target="../media/image4958.png"/><Relationship Id="rId153" Type="http://schemas.openxmlformats.org/officeDocument/2006/relationships/customXml" Target="../ink/ink1846.xml"/><Relationship Id="rId174" Type="http://schemas.openxmlformats.org/officeDocument/2006/relationships/image" Target="../media/image4979.png"/><Relationship Id="rId179" Type="http://schemas.openxmlformats.org/officeDocument/2006/relationships/customXml" Target="../ink/ink1859.xml"/><Relationship Id="rId195" Type="http://schemas.openxmlformats.org/officeDocument/2006/relationships/customXml" Target="../ink/ink1867.xml"/><Relationship Id="rId209" Type="http://schemas.openxmlformats.org/officeDocument/2006/relationships/customXml" Target="../ink/ink1874.xml"/><Relationship Id="rId190" Type="http://schemas.openxmlformats.org/officeDocument/2006/relationships/image" Target="../media/image4987.png"/><Relationship Id="rId204" Type="http://schemas.openxmlformats.org/officeDocument/2006/relationships/image" Target="../media/image4994.png"/><Relationship Id="rId220" Type="http://schemas.openxmlformats.org/officeDocument/2006/relationships/image" Target="../media/image5002.png"/><Relationship Id="rId15" Type="http://schemas.openxmlformats.org/officeDocument/2006/relationships/customXml" Target="../ink/ink1777.xml"/><Relationship Id="rId36" Type="http://schemas.openxmlformats.org/officeDocument/2006/relationships/image" Target="../media/image4911.png"/><Relationship Id="rId57" Type="http://schemas.openxmlformats.org/officeDocument/2006/relationships/customXml" Target="../ink/ink1798.xml"/><Relationship Id="rId106" Type="http://schemas.openxmlformats.org/officeDocument/2006/relationships/image" Target="../media/image4945.png"/><Relationship Id="rId127" Type="http://schemas.openxmlformats.org/officeDocument/2006/relationships/customXml" Target="../ink/ink1833.xml"/><Relationship Id="rId10" Type="http://schemas.openxmlformats.org/officeDocument/2006/relationships/image" Target="../media/image4898.png"/><Relationship Id="rId31" Type="http://schemas.openxmlformats.org/officeDocument/2006/relationships/customXml" Target="../ink/ink1785.xml"/><Relationship Id="rId52" Type="http://schemas.openxmlformats.org/officeDocument/2006/relationships/image" Target="../media/image4919.png"/><Relationship Id="rId73" Type="http://schemas.openxmlformats.org/officeDocument/2006/relationships/customXml" Target="../ink/ink1806.xml"/><Relationship Id="rId78" Type="http://schemas.openxmlformats.org/officeDocument/2006/relationships/image" Target="../media/image4932.png"/><Relationship Id="rId94" Type="http://schemas.openxmlformats.org/officeDocument/2006/relationships/image" Target="../media/image4939.png"/><Relationship Id="rId99" Type="http://schemas.openxmlformats.org/officeDocument/2006/relationships/customXml" Target="../ink/ink1819.xml"/><Relationship Id="rId101" Type="http://schemas.openxmlformats.org/officeDocument/2006/relationships/customXml" Target="../ink/ink1820.xml"/><Relationship Id="rId122" Type="http://schemas.openxmlformats.org/officeDocument/2006/relationships/image" Target="../media/image4953.png"/><Relationship Id="rId143" Type="http://schemas.openxmlformats.org/officeDocument/2006/relationships/customXml" Target="../ink/ink1841.xml"/><Relationship Id="rId148" Type="http://schemas.openxmlformats.org/officeDocument/2006/relationships/image" Target="../media/image4966.png"/><Relationship Id="rId164" Type="http://schemas.openxmlformats.org/officeDocument/2006/relationships/image" Target="../media/image4974.png"/><Relationship Id="rId169" Type="http://schemas.openxmlformats.org/officeDocument/2006/relationships/customXml" Target="../ink/ink1854.xml"/><Relationship Id="rId185" Type="http://schemas.openxmlformats.org/officeDocument/2006/relationships/customXml" Target="../ink/ink1862.xml"/><Relationship Id="rId4" Type="http://schemas.openxmlformats.org/officeDocument/2006/relationships/image" Target="../media/image4895.png"/><Relationship Id="rId9" Type="http://schemas.openxmlformats.org/officeDocument/2006/relationships/customXml" Target="../ink/ink1774.xml"/><Relationship Id="rId180" Type="http://schemas.openxmlformats.org/officeDocument/2006/relationships/image" Target="../media/image4982.png"/><Relationship Id="rId210" Type="http://schemas.openxmlformats.org/officeDocument/2006/relationships/image" Target="../media/image4997.png"/><Relationship Id="rId215" Type="http://schemas.openxmlformats.org/officeDocument/2006/relationships/customXml" Target="../ink/ink1877.xml"/><Relationship Id="rId26" Type="http://schemas.openxmlformats.org/officeDocument/2006/relationships/image" Target="../media/image4906.png"/><Relationship Id="rId47" Type="http://schemas.openxmlformats.org/officeDocument/2006/relationships/customXml" Target="../ink/ink1793.xml"/><Relationship Id="rId68" Type="http://schemas.openxmlformats.org/officeDocument/2006/relationships/image" Target="../media/image4927.png"/><Relationship Id="rId89" Type="http://schemas.openxmlformats.org/officeDocument/2006/relationships/customXml" Target="../ink/ink1814.xml"/><Relationship Id="rId112" Type="http://schemas.openxmlformats.org/officeDocument/2006/relationships/image" Target="../media/image4948.png"/><Relationship Id="rId133" Type="http://schemas.openxmlformats.org/officeDocument/2006/relationships/customXml" Target="../ink/ink1836.xml"/><Relationship Id="rId154" Type="http://schemas.openxmlformats.org/officeDocument/2006/relationships/image" Target="../media/image4969.png"/><Relationship Id="rId175" Type="http://schemas.openxmlformats.org/officeDocument/2006/relationships/customXml" Target="../ink/ink1857.xml"/><Relationship Id="rId196" Type="http://schemas.openxmlformats.org/officeDocument/2006/relationships/image" Target="../media/image4990.png"/><Relationship Id="rId200" Type="http://schemas.openxmlformats.org/officeDocument/2006/relationships/image" Target="../media/image4992.png"/><Relationship Id="rId16" Type="http://schemas.openxmlformats.org/officeDocument/2006/relationships/image" Target="../media/image4901.png"/><Relationship Id="rId37" Type="http://schemas.openxmlformats.org/officeDocument/2006/relationships/customXml" Target="../ink/ink1788.xml"/><Relationship Id="rId58" Type="http://schemas.openxmlformats.org/officeDocument/2006/relationships/image" Target="../media/image4922.png"/><Relationship Id="rId79" Type="http://schemas.openxmlformats.org/officeDocument/2006/relationships/customXml" Target="../ink/ink1809.xml"/><Relationship Id="rId102" Type="http://schemas.openxmlformats.org/officeDocument/2006/relationships/image" Target="../media/image4943.png"/><Relationship Id="rId123" Type="http://schemas.openxmlformats.org/officeDocument/2006/relationships/customXml" Target="../ink/ink1831.xml"/><Relationship Id="rId144" Type="http://schemas.openxmlformats.org/officeDocument/2006/relationships/image" Target="../media/image4964.png"/><Relationship Id="rId90" Type="http://schemas.openxmlformats.org/officeDocument/2006/relationships/image" Target="../media/image4938.png"/><Relationship Id="rId165" Type="http://schemas.openxmlformats.org/officeDocument/2006/relationships/customXml" Target="../ink/ink1852.xml"/><Relationship Id="rId186" Type="http://schemas.openxmlformats.org/officeDocument/2006/relationships/image" Target="../media/image4985.png"/><Relationship Id="rId211" Type="http://schemas.openxmlformats.org/officeDocument/2006/relationships/customXml" Target="../ink/ink1875.xml"/><Relationship Id="rId27" Type="http://schemas.openxmlformats.org/officeDocument/2006/relationships/customXml" Target="../ink/ink1783.xml"/><Relationship Id="rId48" Type="http://schemas.openxmlformats.org/officeDocument/2006/relationships/image" Target="../media/image4917.png"/><Relationship Id="rId69" Type="http://schemas.openxmlformats.org/officeDocument/2006/relationships/customXml" Target="../ink/ink1804.xml"/><Relationship Id="rId113" Type="http://schemas.openxmlformats.org/officeDocument/2006/relationships/customXml" Target="../ink/ink1826.xml"/><Relationship Id="rId134" Type="http://schemas.openxmlformats.org/officeDocument/2006/relationships/image" Target="../media/image4959.png"/><Relationship Id="rId80" Type="http://schemas.openxmlformats.org/officeDocument/2006/relationships/image" Target="../media/image4933.png"/><Relationship Id="rId155" Type="http://schemas.openxmlformats.org/officeDocument/2006/relationships/customXml" Target="../ink/ink1847.xml"/><Relationship Id="rId176" Type="http://schemas.openxmlformats.org/officeDocument/2006/relationships/image" Target="../media/image4980.png"/><Relationship Id="rId197" Type="http://schemas.openxmlformats.org/officeDocument/2006/relationships/customXml" Target="../ink/ink1868.xml"/><Relationship Id="rId201" Type="http://schemas.openxmlformats.org/officeDocument/2006/relationships/customXml" Target="../ink/ink1870.xml"/><Relationship Id="rId17" Type="http://schemas.openxmlformats.org/officeDocument/2006/relationships/customXml" Target="../ink/ink1778.xml"/><Relationship Id="rId38" Type="http://schemas.openxmlformats.org/officeDocument/2006/relationships/image" Target="../media/image4912.png"/><Relationship Id="rId59" Type="http://schemas.openxmlformats.org/officeDocument/2006/relationships/customXml" Target="../ink/ink1799.xml"/><Relationship Id="rId103" Type="http://schemas.openxmlformats.org/officeDocument/2006/relationships/customXml" Target="../ink/ink1821.xml"/><Relationship Id="rId124" Type="http://schemas.openxmlformats.org/officeDocument/2006/relationships/image" Target="../media/image4954.png"/><Relationship Id="rId70" Type="http://schemas.openxmlformats.org/officeDocument/2006/relationships/image" Target="../media/image4928.png"/><Relationship Id="rId91" Type="http://schemas.openxmlformats.org/officeDocument/2006/relationships/customXml" Target="../ink/ink1815.xml"/><Relationship Id="rId145" Type="http://schemas.openxmlformats.org/officeDocument/2006/relationships/customXml" Target="../ink/ink1842.xml"/><Relationship Id="rId166" Type="http://schemas.openxmlformats.org/officeDocument/2006/relationships/image" Target="../media/image4975.png"/><Relationship Id="rId187" Type="http://schemas.openxmlformats.org/officeDocument/2006/relationships/customXml" Target="../ink/ink1863.xml"/><Relationship Id="rId1" Type="http://schemas.openxmlformats.org/officeDocument/2006/relationships/slideLayout" Target="../slideLayouts/slideLayout7.xml"/><Relationship Id="rId212" Type="http://schemas.openxmlformats.org/officeDocument/2006/relationships/image" Target="../media/image4998.png"/><Relationship Id="rId28" Type="http://schemas.openxmlformats.org/officeDocument/2006/relationships/image" Target="../media/image4907.png"/><Relationship Id="rId49" Type="http://schemas.openxmlformats.org/officeDocument/2006/relationships/customXml" Target="../ink/ink1794.xml"/><Relationship Id="rId114" Type="http://schemas.openxmlformats.org/officeDocument/2006/relationships/image" Target="../media/image4949.png"/><Relationship Id="rId60" Type="http://schemas.openxmlformats.org/officeDocument/2006/relationships/image" Target="../media/image4923.png"/><Relationship Id="rId81" Type="http://schemas.openxmlformats.org/officeDocument/2006/relationships/customXml" Target="../ink/ink1810.xml"/><Relationship Id="rId135" Type="http://schemas.openxmlformats.org/officeDocument/2006/relationships/customXml" Target="../ink/ink1837.xml"/><Relationship Id="rId156" Type="http://schemas.openxmlformats.org/officeDocument/2006/relationships/image" Target="../media/image4970.png"/><Relationship Id="rId177" Type="http://schemas.openxmlformats.org/officeDocument/2006/relationships/customXml" Target="../ink/ink1858.xml"/><Relationship Id="rId198" Type="http://schemas.openxmlformats.org/officeDocument/2006/relationships/image" Target="../media/image4991.png"/><Relationship Id="rId202" Type="http://schemas.openxmlformats.org/officeDocument/2006/relationships/image" Target="../media/image4993.png"/><Relationship Id="rId18" Type="http://schemas.openxmlformats.org/officeDocument/2006/relationships/image" Target="../media/image4902.png"/><Relationship Id="rId39" Type="http://schemas.openxmlformats.org/officeDocument/2006/relationships/customXml" Target="../ink/ink1789.xml"/><Relationship Id="rId50" Type="http://schemas.openxmlformats.org/officeDocument/2006/relationships/image" Target="../media/image4918.png"/><Relationship Id="rId104" Type="http://schemas.openxmlformats.org/officeDocument/2006/relationships/image" Target="../media/image4944.png"/><Relationship Id="rId125" Type="http://schemas.openxmlformats.org/officeDocument/2006/relationships/customXml" Target="../ink/ink1832.xml"/><Relationship Id="rId146" Type="http://schemas.openxmlformats.org/officeDocument/2006/relationships/image" Target="../media/image4965.png"/><Relationship Id="rId167" Type="http://schemas.openxmlformats.org/officeDocument/2006/relationships/customXml" Target="../ink/ink1853.xml"/><Relationship Id="rId188" Type="http://schemas.openxmlformats.org/officeDocument/2006/relationships/image" Target="../media/image4986.png"/><Relationship Id="rId71" Type="http://schemas.openxmlformats.org/officeDocument/2006/relationships/customXml" Target="../ink/ink1805.xml"/><Relationship Id="rId92" Type="http://schemas.openxmlformats.org/officeDocument/2006/relationships/image" Target="../media/image3240.png"/><Relationship Id="rId213" Type="http://schemas.openxmlformats.org/officeDocument/2006/relationships/customXml" Target="../ink/ink1876.xml"/><Relationship Id="rId2" Type="http://schemas.openxmlformats.org/officeDocument/2006/relationships/notesSlide" Target="../notesSlides/notesSlide9.xml"/><Relationship Id="rId29" Type="http://schemas.openxmlformats.org/officeDocument/2006/relationships/customXml" Target="../ink/ink1784.xml"/><Relationship Id="rId40" Type="http://schemas.openxmlformats.org/officeDocument/2006/relationships/image" Target="../media/image4913.png"/><Relationship Id="rId115" Type="http://schemas.openxmlformats.org/officeDocument/2006/relationships/customXml" Target="../ink/ink1827.xml"/><Relationship Id="rId136" Type="http://schemas.openxmlformats.org/officeDocument/2006/relationships/image" Target="../media/image4960.png"/><Relationship Id="rId157" Type="http://schemas.openxmlformats.org/officeDocument/2006/relationships/customXml" Target="../ink/ink1848.xml"/><Relationship Id="rId178" Type="http://schemas.openxmlformats.org/officeDocument/2006/relationships/image" Target="../media/image4981.png"/><Relationship Id="rId61" Type="http://schemas.openxmlformats.org/officeDocument/2006/relationships/customXml" Target="../ink/ink1800.xml"/><Relationship Id="rId82" Type="http://schemas.openxmlformats.org/officeDocument/2006/relationships/image" Target="../media/image4934.png"/><Relationship Id="rId199" Type="http://schemas.openxmlformats.org/officeDocument/2006/relationships/customXml" Target="../ink/ink1869.xml"/><Relationship Id="rId203" Type="http://schemas.openxmlformats.org/officeDocument/2006/relationships/customXml" Target="../ink/ink1871.xml"/><Relationship Id="rId19" Type="http://schemas.openxmlformats.org/officeDocument/2006/relationships/customXml" Target="../ink/ink1779.xml"/></Relationships>
</file>

<file path=ppt/slides/_rels/slide15.xml.rels><?xml version="1.0" encoding="UTF-8" standalone="yes"?>
<Relationships xmlns="http://schemas.openxmlformats.org/package/2006/relationships"><Relationship Id="rId26" Type="http://schemas.openxmlformats.org/officeDocument/2006/relationships/image" Target="../media/image5014.png"/><Relationship Id="rId21" Type="http://schemas.openxmlformats.org/officeDocument/2006/relationships/customXml" Target="../ink/ink1889.xml"/><Relationship Id="rId34" Type="http://schemas.openxmlformats.org/officeDocument/2006/relationships/image" Target="../media/image5018.png"/><Relationship Id="rId42" Type="http://schemas.openxmlformats.org/officeDocument/2006/relationships/image" Target="../media/image5022.png"/><Relationship Id="rId47" Type="http://schemas.openxmlformats.org/officeDocument/2006/relationships/customXml" Target="../ink/ink1902.xml"/><Relationship Id="rId50" Type="http://schemas.openxmlformats.org/officeDocument/2006/relationships/image" Target="../media/image5026.png"/><Relationship Id="rId55" Type="http://schemas.openxmlformats.org/officeDocument/2006/relationships/customXml" Target="../ink/ink1906.xml"/><Relationship Id="rId63" Type="http://schemas.openxmlformats.org/officeDocument/2006/relationships/customXml" Target="../ink/ink1910.xml"/><Relationship Id="rId68" Type="http://schemas.openxmlformats.org/officeDocument/2006/relationships/image" Target="../media/image5035.png"/><Relationship Id="rId7" Type="http://schemas.openxmlformats.org/officeDocument/2006/relationships/customXml" Target="../ink/ink1882.xml"/><Relationship Id="rId2" Type="http://schemas.openxmlformats.org/officeDocument/2006/relationships/notesSlide" Target="../notesSlides/notesSlide10.xml"/><Relationship Id="rId16" Type="http://schemas.openxmlformats.org/officeDocument/2006/relationships/image" Target="../media/image5009.png"/><Relationship Id="rId29" Type="http://schemas.openxmlformats.org/officeDocument/2006/relationships/customXml" Target="../ink/ink1893.xml"/><Relationship Id="rId11" Type="http://schemas.openxmlformats.org/officeDocument/2006/relationships/customXml" Target="../ink/ink1884.xml"/><Relationship Id="rId24" Type="http://schemas.openxmlformats.org/officeDocument/2006/relationships/image" Target="../media/image5013.png"/><Relationship Id="rId32" Type="http://schemas.openxmlformats.org/officeDocument/2006/relationships/image" Target="../media/image5017.png"/><Relationship Id="rId37" Type="http://schemas.openxmlformats.org/officeDocument/2006/relationships/customXml" Target="../ink/ink1897.xml"/><Relationship Id="rId40" Type="http://schemas.openxmlformats.org/officeDocument/2006/relationships/image" Target="../media/image5021.png"/><Relationship Id="rId45" Type="http://schemas.openxmlformats.org/officeDocument/2006/relationships/customXml" Target="../ink/ink1901.xml"/><Relationship Id="rId53" Type="http://schemas.openxmlformats.org/officeDocument/2006/relationships/customXml" Target="../ink/ink1905.xml"/><Relationship Id="rId58" Type="http://schemas.openxmlformats.org/officeDocument/2006/relationships/image" Target="../media/image5030.png"/><Relationship Id="rId66" Type="http://schemas.openxmlformats.org/officeDocument/2006/relationships/image" Target="../media/image5034.png"/><Relationship Id="rId5" Type="http://schemas.openxmlformats.org/officeDocument/2006/relationships/customXml" Target="../ink/ink1881.xml"/><Relationship Id="rId61" Type="http://schemas.openxmlformats.org/officeDocument/2006/relationships/customXml" Target="../ink/ink1909.xml"/><Relationship Id="rId19" Type="http://schemas.openxmlformats.org/officeDocument/2006/relationships/customXml" Target="../ink/ink1888.xml"/><Relationship Id="rId14" Type="http://schemas.openxmlformats.org/officeDocument/2006/relationships/image" Target="../media/image5008.png"/><Relationship Id="rId22" Type="http://schemas.openxmlformats.org/officeDocument/2006/relationships/image" Target="../media/image5012.png"/><Relationship Id="rId27" Type="http://schemas.openxmlformats.org/officeDocument/2006/relationships/customXml" Target="../ink/ink1892.xml"/><Relationship Id="rId30" Type="http://schemas.openxmlformats.org/officeDocument/2006/relationships/image" Target="../media/image5016.png"/><Relationship Id="rId35" Type="http://schemas.openxmlformats.org/officeDocument/2006/relationships/customXml" Target="../ink/ink1896.xml"/><Relationship Id="rId43" Type="http://schemas.openxmlformats.org/officeDocument/2006/relationships/customXml" Target="../ink/ink1900.xml"/><Relationship Id="rId48" Type="http://schemas.openxmlformats.org/officeDocument/2006/relationships/image" Target="../media/image5025.png"/><Relationship Id="rId56" Type="http://schemas.openxmlformats.org/officeDocument/2006/relationships/image" Target="../media/image5029.png"/><Relationship Id="rId64" Type="http://schemas.openxmlformats.org/officeDocument/2006/relationships/image" Target="../media/image5033.png"/><Relationship Id="rId8" Type="http://schemas.openxmlformats.org/officeDocument/2006/relationships/image" Target="../media/image5005.png"/><Relationship Id="rId51" Type="http://schemas.openxmlformats.org/officeDocument/2006/relationships/customXml" Target="../ink/ink1904.xml"/><Relationship Id="rId3" Type="http://schemas.openxmlformats.org/officeDocument/2006/relationships/customXml" Target="../ink/ink1880.xml"/><Relationship Id="rId12" Type="http://schemas.openxmlformats.org/officeDocument/2006/relationships/image" Target="../media/image5007.png"/><Relationship Id="rId17" Type="http://schemas.openxmlformats.org/officeDocument/2006/relationships/customXml" Target="../ink/ink1887.xml"/><Relationship Id="rId25" Type="http://schemas.openxmlformats.org/officeDocument/2006/relationships/customXml" Target="../ink/ink1891.xml"/><Relationship Id="rId33" Type="http://schemas.openxmlformats.org/officeDocument/2006/relationships/customXml" Target="../ink/ink1895.xml"/><Relationship Id="rId38" Type="http://schemas.openxmlformats.org/officeDocument/2006/relationships/image" Target="../media/image5020.png"/><Relationship Id="rId46" Type="http://schemas.openxmlformats.org/officeDocument/2006/relationships/image" Target="../media/image5024.png"/><Relationship Id="rId59" Type="http://schemas.openxmlformats.org/officeDocument/2006/relationships/customXml" Target="../ink/ink1908.xml"/><Relationship Id="rId67" Type="http://schemas.openxmlformats.org/officeDocument/2006/relationships/customXml" Target="../ink/ink1912.xml"/><Relationship Id="rId20" Type="http://schemas.openxmlformats.org/officeDocument/2006/relationships/image" Target="../media/image5011.png"/><Relationship Id="rId41" Type="http://schemas.openxmlformats.org/officeDocument/2006/relationships/customXml" Target="../ink/ink1899.xml"/><Relationship Id="rId54" Type="http://schemas.openxmlformats.org/officeDocument/2006/relationships/image" Target="../media/image5028.png"/><Relationship Id="rId62" Type="http://schemas.openxmlformats.org/officeDocument/2006/relationships/image" Target="../media/image5032.png"/><Relationship Id="rId1" Type="http://schemas.openxmlformats.org/officeDocument/2006/relationships/slideLayout" Target="../slideLayouts/slideLayout7.xml"/><Relationship Id="rId6" Type="http://schemas.openxmlformats.org/officeDocument/2006/relationships/image" Target="../media/image5004.png"/><Relationship Id="rId15" Type="http://schemas.openxmlformats.org/officeDocument/2006/relationships/customXml" Target="../ink/ink1886.xml"/><Relationship Id="rId23" Type="http://schemas.openxmlformats.org/officeDocument/2006/relationships/customXml" Target="../ink/ink1890.xml"/><Relationship Id="rId28" Type="http://schemas.openxmlformats.org/officeDocument/2006/relationships/image" Target="../media/image5015.png"/><Relationship Id="rId36" Type="http://schemas.openxmlformats.org/officeDocument/2006/relationships/image" Target="../media/image5019.png"/><Relationship Id="rId49" Type="http://schemas.openxmlformats.org/officeDocument/2006/relationships/customXml" Target="../ink/ink1903.xml"/><Relationship Id="rId57" Type="http://schemas.openxmlformats.org/officeDocument/2006/relationships/customXml" Target="../ink/ink1907.xml"/><Relationship Id="rId10" Type="http://schemas.openxmlformats.org/officeDocument/2006/relationships/image" Target="../media/image5006.png"/><Relationship Id="rId31" Type="http://schemas.openxmlformats.org/officeDocument/2006/relationships/customXml" Target="../ink/ink1894.xml"/><Relationship Id="rId44" Type="http://schemas.openxmlformats.org/officeDocument/2006/relationships/image" Target="../media/image5023.png"/><Relationship Id="rId52" Type="http://schemas.openxmlformats.org/officeDocument/2006/relationships/image" Target="../media/image5027.png"/><Relationship Id="rId60" Type="http://schemas.openxmlformats.org/officeDocument/2006/relationships/image" Target="../media/image5031.png"/><Relationship Id="rId65" Type="http://schemas.openxmlformats.org/officeDocument/2006/relationships/customXml" Target="../ink/ink1911.xml"/><Relationship Id="rId4" Type="http://schemas.openxmlformats.org/officeDocument/2006/relationships/image" Target="../media/image5003.png"/><Relationship Id="rId9" Type="http://schemas.openxmlformats.org/officeDocument/2006/relationships/customXml" Target="../ink/ink1883.xml"/><Relationship Id="rId13" Type="http://schemas.openxmlformats.org/officeDocument/2006/relationships/customXml" Target="../ink/ink1885.xml"/><Relationship Id="rId18" Type="http://schemas.openxmlformats.org/officeDocument/2006/relationships/image" Target="../media/image5010.png"/><Relationship Id="rId39" Type="http://schemas.openxmlformats.org/officeDocument/2006/relationships/customXml" Target="../ink/ink1898.xml"/></Relationships>
</file>

<file path=ppt/slides/_rels/slide16.xml.rels><?xml version="1.0" encoding="UTF-8" standalone="yes"?>
<Relationships xmlns="http://schemas.openxmlformats.org/package/2006/relationships"><Relationship Id="rId117" Type="http://schemas.openxmlformats.org/officeDocument/2006/relationships/image" Target="../media/image5091.png"/><Relationship Id="rId21" Type="http://schemas.openxmlformats.org/officeDocument/2006/relationships/customXml" Target="../ink/ink1922.xml"/><Relationship Id="rId42" Type="http://schemas.openxmlformats.org/officeDocument/2006/relationships/image" Target="../media/image5055.png"/><Relationship Id="rId63" Type="http://schemas.openxmlformats.org/officeDocument/2006/relationships/customXml" Target="../ink/ink1943.xml"/><Relationship Id="rId84" Type="http://schemas.openxmlformats.org/officeDocument/2006/relationships/customXml" Target="../ink/ink1954.xml"/><Relationship Id="rId138" Type="http://schemas.openxmlformats.org/officeDocument/2006/relationships/customXml" Target="../ink/ink1981.xml"/><Relationship Id="rId107" Type="http://schemas.openxmlformats.org/officeDocument/2006/relationships/image" Target="../media/image5086.png"/><Relationship Id="rId11" Type="http://schemas.openxmlformats.org/officeDocument/2006/relationships/customXml" Target="../ink/ink1917.xml"/><Relationship Id="rId32" Type="http://schemas.openxmlformats.org/officeDocument/2006/relationships/image" Target="../media/image5050.png"/><Relationship Id="rId53" Type="http://schemas.openxmlformats.org/officeDocument/2006/relationships/customXml" Target="../ink/ink1938.xml"/><Relationship Id="rId74" Type="http://schemas.openxmlformats.org/officeDocument/2006/relationships/image" Target="../media/image5070.png"/><Relationship Id="rId128" Type="http://schemas.openxmlformats.org/officeDocument/2006/relationships/customXml" Target="../ink/ink1976.xml"/><Relationship Id="rId149" Type="http://schemas.openxmlformats.org/officeDocument/2006/relationships/image" Target="../media/image5107.png"/><Relationship Id="rId5" Type="http://schemas.openxmlformats.org/officeDocument/2006/relationships/customXml" Target="../ink/ink1914.xml"/><Relationship Id="rId95" Type="http://schemas.openxmlformats.org/officeDocument/2006/relationships/image" Target="../media/image5080.png"/><Relationship Id="rId22" Type="http://schemas.openxmlformats.org/officeDocument/2006/relationships/image" Target="../media/image5045.png"/><Relationship Id="rId27" Type="http://schemas.openxmlformats.org/officeDocument/2006/relationships/customXml" Target="../ink/ink1925.xml"/><Relationship Id="rId43" Type="http://schemas.openxmlformats.org/officeDocument/2006/relationships/customXml" Target="../ink/ink1933.xml"/><Relationship Id="rId48" Type="http://schemas.openxmlformats.org/officeDocument/2006/relationships/image" Target="../media/image5058.png"/><Relationship Id="rId64" Type="http://schemas.openxmlformats.org/officeDocument/2006/relationships/image" Target="../media/image5065.png"/><Relationship Id="rId69" Type="http://schemas.openxmlformats.org/officeDocument/2006/relationships/customXml" Target="../ink/ink1946.xml"/><Relationship Id="rId113" Type="http://schemas.openxmlformats.org/officeDocument/2006/relationships/image" Target="../media/image5089.png"/><Relationship Id="rId118" Type="http://schemas.openxmlformats.org/officeDocument/2006/relationships/customXml" Target="../ink/ink1971.xml"/><Relationship Id="rId134" Type="http://schemas.openxmlformats.org/officeDocument/2006/relationships/customXml" Target="../ink/ink1979.xml"/><Relationship Id="rId139" Type="http://schemas.openxmlformats.org/officeDocument/2006/relationships/image" Target="../media/image5102.png"/><Relationship Id="rId80" Type="http://schemas.openxmlformats.org/officeDocument/2006/relationships/image" Target="../media/image5073.png"/><Relationship Id="rId85" Type="http://schemas.openxmlformats.org/officeDocument/2006/relationships/image" Target="../media/image5075.png"/><Relationship Id="rId12" Type="http://schemas.openxmlformats.org/officeDocument/2006/relationships/image" Target="../media/image5040.png"/><Relationship Id="rId17" Type="http://schemas.openxmlformats.org/officeDocument/2006/relationships/customXml" Target="../ink/ink1920.xml"/><Relationship Id="rId33" Type="http://schemas.openxmlformats.org/officeDocument/2006/relationships/customXml" Target="../ink/ink1928.xml"/><Relationship Id="rId38" Type="http://schemas.openxmlformats.org/officeDocument/2006/relationships/image" Target="../media/image5053.png"/><Relationship Id="rId59" Type="http://schemas.openxmlformats.org/officeDocument/2006/relationships/customXml" Target="../ink/ink1941.xml"/><Relationship Id="rId103" Type="http://schemas.openxmlformats.org/officeDocument/2006/relationships/image" Target="../media/image5084.png"/><Relationship Id="rId108" Type="http://schemas.openxmlformats.org/officeDocument/2006/relationships/customXml" Target="../ink/ink1966.xml"/><Relationship Id="rId124" Type="http://schemas.openxmlformats.org/officeDocument/2006/relationships/customXml" Target="../ink/ink1974.xml"/><Relationship Id="rId129" Type="http://schemas.openxmlformats.org/officeDocument/2006/relationships/image" Target="../media/image5097.png"/><Relationship Id="rId54" Type="http://schemas.openxmlformats.org/officeDocument/2006/relationships/image" Target="../media/image5060.png"/><Relationship Id="rId70" Type="http://schemas.openxmlformats.org/officeDocument/2006/relationships/image" Target="../media/image5068.png"/><Relationship Id="rId75" Type="http://schemas.openxmlformats.org/officeDocument/2006/relationships/customXml" Target="../ink/ink1949.xml"/><Relationship Id="rId91" Type="http://schemas.openxmlformats.org/officeDocument/2006/relationships/image" Target="../media/image5078.png"/><Relationship Id="rId96" Type="http://schemas.openxmlformats.org/officeDocument/2006/relationships/customXml" Target="../ink/ink1960.xml"/><Relationship Id="rId140" Type="http://schemas.openxmlformats.org/officeDocument/2006/relationships/customXml" Target="../ink/ink1982.xml"/><Relationship Id="rId145" Type="http://schemas.openxmlformats.org/officeDocument/2006/relationships/image" Target="../media/image5105.png"/><Relationship Id="rId1" Type="http://schemas.openxmlformats.org/officeDocument/2006/relationships/slideLayout" Target="../slideLayouts/slideLayout7.xml"/><Relationship Id="rId6" Type="http://schemas.openxmlformats.org/officeDocument/2006/relationships/image" Target="../media/image5037.png"/><Relationship Id="rId23" Type="http://schemas.openxmlformats.org/officeDocument/2006/relationships/customXml" Target="../ink/ink1923.xml"/><Relationship Id="rId28" Type="http://schemas.openxmlformats.org/officeDocument/2006/relationships/image" Target="../media/image5048.png"/><Relationship Id="rId49" Type="http://schemas.openxmlformats.org/officeDocument/2006/relationships/customXml" Target="../ink/ink1936.xml"/><Relationship Id="rId114" Type="http://schemas.openxmlformats.org/officeDocument/2006/relationships/customXml" Target="../ink/ink1969.xml"/><Relationship Id="rId119" Type="http://schemas.openxmlformats.org/officeDocument/2006/relationships/image" Target="../media/image5092.png"/><Relationship Id="rId44" Type="http://schemas.openxmlformats.org/officeDocument/2006/relationships/image" Target="../media/image5056.png"/><Relationship Id="rId60" Type="http://schemas.openxmlformats.org/officeDocument/2006/relationships/image" Target="../media/image5063.png"/><Relationship Id="rId65" Type="http://schemas.openxmlformats.org/officeDocument/2006/relationships/customXml" Target="../ink/ink1944.xml"/><Relationship Id="rId81" Type="http://schemas.openxmlformats.org/officeDocument/2006/relationships/customXml" Target="../ink/ink1952.xml"/><Relationship Id="rId86" Type="http://schemas.openxmlformats.org/officeDocument/2006/relationships/customXml" Target="../ink/ink1955.xml"/><Relationship Id="rId130" Type="http://schemas.openxmlformats.org/officeDocument/2006/relationships/customXml" Target="../ink/ink1977.xml"/><Relationship Id="rId135" Type="http://schemas.openxmlformats.org/officeDocument/2006/relationships/image" Target="../media/image5100.png"/><Relationship Id="rId13" Type="http://schemas.openxmlformats.org/officeDocument/2006/relationships/customXml" Target="../ink/ink1918.xml"/><Relationship Id="rId18" Type="http://schemas.openxmlformats.org/officeDocument/2006/relationships/image" Target="../media/image5043.png"/><Relationship Id="rId39" Type="http://schemas.openxmlformats.org/officeDocument/2006/relationships/customXml" Target="../ink/ink1931.xml"/><Relationship Id="rId109" Type="http://schemas.openxmlformats.org/officeDocument/2006/relationships/image" Target="../media/image5087.png"/><Relationship Id="rId34" Type="http://schemas.openxmlformats.org/officeDocument/2006/relationships/image" Target="../media/image5051.png"/><Relationship Id="rId50" Type="http://schemas.openxmlformats.org/officeDocument/2006/relationships/image" Target="../media/image3240.png"/><Relationship Id="rId55" Type="http://schemas.openxmlformats.org/officeDocument/2006/relationships/customXml" Target="../ink/ink1939.xml"/><Relationship Id="rId76" Type="http://schemas.openxmlformats.org/officeDocument/2006/relationships/image" Target="../media/image5071.png"/><Relationship Id="rId97" Type="http://schemas.openxmlformats.org/officeDocument/2006/relationships/image" Target="../media/image5081.png"/><Relationship Id="rId104" Type="http://schemas.openxmlformats.org/officeDocument/2006/relationships/customXml" Target="../ink/ink1964.xml"/><Relationship Id="rId120" Type="http://schemas.openxmlformats.org/officeDocument/2006/relationships/customXml" Target="../ink/ink1972.xml"/><Relationship Id="rId125" Type="http://schemas.openxmlformats.org/officeDocument/2006/relationships/image" Target="../media/image5095.png"/><Relationship Id="rId141" Type="http://schemas.openxmlformats.org/officeDocument/2006/relationships/image" Target="../media/image5103.png"/><Relationship Id="rId146" Type="http://schemas.openxmlformats.org/officeDocument/2006/relationships/customXml" Target="../ink/ink1985.xml"/><Relationship Id="rId7" Type="http://schemas.openxmlformats.org/officeDocument/2006/relationships/customXml" Target="../ink/ink1915.xml"/><Relationship Id="rId71" Type="http://schemas.openxmlformats.org/officeDocument/2006/relationships/customXml" Target="../ink/ink1947.xml"/><Relationship Id="rId92" Type="http://schemas.openxmlformats.org/officeDocument/2006/relationships/customXml" Target="../ink/ink1958.xml"/><Relationship Id="rId2" Type="http://schemas.openxmlformats.org/officeDocument/2006/relationships/notesSlide" Target="../notesSlides/notesSlide11.xml"/><Relationship Id="rId29" Type="http://schemas.openxmlformats.org/officeDocument/2006/relationships/customXml" Target="../ink/ink1926.xml"/><Relationship Id="rId24" Type="http://schemas.openxmlformats.org/officeDocument/2006/relationships/image" Target="../media/image5046.png"/><Relationship Id="rId40" Type="http://schemas.openxmlformats.org/officeDocument/2006/relationships/image" Target="../media/image5054.png"/><Relationship Id="rId45" Type="http://schemas.openxmlformats.org/officeDocument/2006/relationships/customXml" Target="../ink/ink1934.xml"/><Relationship Id="rId66" Type="http://schemas.openxmlformats.org/officeDocument/2006/relationships/image" Target="../media/image5066.png"/><Relationship Id="rId87" Type="http://schemas.openxmlformats.org/officeDocument/2006/relationships/image" Target="../media/image5076.png"/><Relationship Id="rId110" Type="http://schemas.openxmlformats.org/officeDocument/2006/relationships/customXml" Target="../ink/ink1967.xml"/><Relationship Id="rId115" Type="http://schemas.openxmlformats.org/officeDocument/2006/relationships/image" Target="../media/image5090.png"/><Relationship Id="rId131" Type="http://schemas.openxmlformats.org/officeDocument/2006/relationships/image" Target="../media/image5098.png"/><Relationship Id="rId136" Type="http://schemas.openxmlformats.org/officeDocument/2006/relationships/customXml" Target="../ink/ink1980.xml"/><Relationship Id="rId61" Type="http://schemas.openxmlformats.org/officeDocument/2006/relationships/customXml" Target="../ink/ink1942.xml"/><Relationship Id="rId82" Type="http://schemas.openxmlformats.org/officeDocument/2006/relationships/image" Target="../media/image5074.png"/><Relationship Id="rId19" Type="http://schemas.openxmlformats.org/officeDocument/2006/relationships/customXml" Target="../ink/ink1921.xml"/><Relationship Id="rId14" Type="http://schemas.openxmlformats.org/officeDocument/2006/relationships/image" Target="../media/image5041.png"/><Relationship Id="rId30" Type="http://schemas.openxmlformats.org/officeDocument/2006/relationships/image" Target="../media/image5049.png"/><Relationship Id="rId35" Type="http://schemas.openxmlformats.org/officeDocument/2006/relationships/customXml" Target="../ink/ink1929.xml"/><Relationship Id="rId56" Type="http://schemas.openxmlformats.org/officeDocument/2006/relationships/image" Target="../media/image5061.png"/><Relationship Id="rId77" Type="http://schemas.openxmlformats.org/officeDocument/2006/relationships/customXml" Target="../ink/ink1950.xml"/><Relationship Id="rId100" Type="http://schemas.openxmlformats.org/officeDocument/2006/relationships/customXml" Target="../ink/ink1962.xml"/><Relationship Id="rId105" Type="http://schemas.openxmlformats.org/officeDocument/2006/relationships/image" Target="../media/image5085.png"/><Relationship Id="rId126" Type="http://schemas.openxmlformats.org/officeDocument/2006/relationships/customXml" Target="../ink/ink1975.xml"/><Relationship Id="rId147" Type="http://schemas.openxmlformats.org/officeDocument/2006/relationships/image" Target="../media/image5106.png"/><Relationship Id="rId8" Type="http://schemas.openxmlformats.org/officeDocument/2006/relationships/image" Target="../media/image5038.png"/><Relationship Id="rId51" Type="http://schemas.openxmlformats.org/officeDocument/2006/relationships/customXml" Target="../ink/ink1937.xml"/><Relationship Id="rId72" Type="http://schemas.openxmlformats.org/officeDocument/2006/relationships/image" Target="../media/image5069.png"/><Relationship Id="rId93" Type="http://schemas.openxmlformats.org/officeDocument/2006/relationships/image" Target="../media/image5079.png"/><Relationship Id="rId98" Type="http://schemas.openxmlformats.org/officeDocument/2006/relationships/customXml" Target="../ink/ink1961.xml"/><Relationship Id="rId121" Type="http://schemas.openxmlformats.org/officeDocument/2006/relationships/image" Target="../media/image5093.png"/><Relationship Id="rId142" Type="http://schemas.openxmlformats.org/officeDocument/2006/relationships/customXml" Target="../ink/ink1983.xml"/><Relationship Id="rId3" Type="http://schemas.openxmlformats.org/officeDocument/2006/relationships/customXml" Target="../ink/ink1913.xml"/><Relationship Id="rId25" Type="http://schemas.openxmlformats.org/officeDocument/2006/relationships/customXml" Target="../ink/ink1924.xml"/><Relationship Id="rId46" Type="http://schemas.openxmlformats.org/officeDocument/2006/relationships/image" Target="../media/image5057.png"/><Relationship Id="rId67" Type="http://schemas.openxmlformats.org/officeDocument/2006/relationships/customXml" Target="../ink/ink1945.xml"/><Relationship Id="rId116" Type="http://schemas.openxmlformats.org/officeDocument/2006/relationships/customXml" Target="../ink/ink1970.xml"/><Relationship Id="rId137" Type="http://schemas.openxmlformats.org/officeDocument/2006/relationships/image" Target="../media/image5101.png"/><Relationship Id="rId20" Type="http://schemas.openxmlformats.org/officeDocument/2006/relationships/image" Target="../media/image5044.png"/><Relationship Id="rId41" Type="http://schemas.openxmlformats.org/officeDocument/2006/relationships/customXml" Target="../ink/ink1932.xml"/><Relationship Id="rId62" Type="http://schemas.openxmlformats.org/officeDocument/2006/relationships/image" Target="../media/image5064.png"/><Relationship Id="rId83" Type="http://schemas.openxmlformats.org/officeDocument/2006/relationships/customXml" Target="../ink/ink1953.xml"/><Relationship Id="rId88" Type="http://schemas.openxmlformats.org/officeDocument/2006/relationships/customXml" Target="../ink/ink1956.xml"/><Relationship Id="rId111" Type="http://schemas.openxmlformats.org/officeDocument/2006/relationships/image" Target="../media/image5088.png"/><Relationship Id="rId132" Type="http://schemas.openxmlformats.org/officeDocument/2006/relationships/customXml" Target="../ink/ink1978.xml"/><Relationship Id="rId15" Type="http://schemas.openxmlformats.org/officeDocument/2006/relationships/customXml" Target="../ink/ink1919.xml"/><Relationship Id="rId36" Type="http://schemas.openxmlformats.org/officeDocument/2006/relationships/image" Target="../media/image5052.png"/><Relationship Id="rId57" Type="http://schemas.openxmlformats.org/officeDocument/2006/relationships/customXml" Target="../ink/ink1940.xml"/><Relationship Id="rId106" Type="http://schemas.openxmlformats.org/officeDocument/2006/relationships/customXml" Target="../ink/ink1965.xml"/><Relationship Id="rId127" Type="http://schemas.openxmlformats.org/officeDocument/2006/relationships/image" Target="../media/image5096.png"/><Relationship Id="rId10" Type="http://schemas.openxmlformats.org/officeDocument/2006/relationships/image" Target="../media/image5039.png"/><Relationship Id="rId31" Type="http://schemas.openxmlformats.org/officeDocument/2006/relationships/customXml" Target="../ink/ink1927.xml"/><Relationship Id="rId52" Type="http://schemas.openxmlformats.org/officeDocument/2006/relationships/image" Target="../media/image5059.png"/><Relationship Id="rId73" Type="http://schemas.openxmlformats.org/officeDocument/2006/relationships/customXml" Target="../ink/ink1948.xml"/><Relationship Id="rId78" Type="http://schemas.openxmlformats.org/officeDocument/2006/relationships/image" Target="../media/image5072.png"/><Relationship Id="rId94" Type="http://schemas.openxmlformats.org/officeDocument/2006/relationships/customXml" Target="../ink/ink1959.xml"/><Relationship Id="rId99" Type="http://schemas.openxmlformats.org/officeDocument/2006/relationships/image" Target="../media/image5082.png"/><Relationship Id="rId101" Type="http://schemas.openxmlformats.org/officeDocument/2006/relationships/image" Target="../media/image5083.png"/><Relationship Id="rId122" Type="http://schemas.openxmlformats.org/officeDocument/2006/relationships/customXml" Target="../ink/ink1973.xml"/><Relationship Id="rId143" Type="http://schemas.openxmlformats.org/officeDocument/2006/relationships/image" Target="../media/image5104.png"/><Relationship Id="rId148" Type="http://schemas.openxmlformats.org/officeDocument/2006/relationships/customXml" Target="../ink/ink1986.xml"/><Relationship Id="rId4" Type="http://schemas.openxmlformats.org/officeDocument/2006/relationships/image" Target="../media/image5036.png"/><Relationship Id="rId9" Type="http://schemas.openxmlformats.org/officeDocument/2006/relationships/customXml" Target="../ink/ink1916.xml"/><Relationship Id="rId26" Type="http://schemas.openxmlformats.org/officeDocument/2006/relationships/image" Target="../media/image5047.png"/><Relationship Id="rId47" Type="http://schemas.openxmlformats.org/officeDocument/2006/relationships/customXml" Target="../ink/ink1935.xml"/><Relationship Id="rId68" Type="http://schemas.openxmlformats.org/officeDocument/2006/relationships/image" Target="../media/image5067.png"/><Relationship Id="rId89" Type="http://schemas.openxmlformats.org/officeDocument/2006/relationships/image" Target="../media/image5077.png"/><Relationship Id="rId112" Type="http://schemas.openxmlformats.org/officeDocument/2006/relationships/customXml" Target="../ink/ink1968.xml"/><Relationship Id="rId133" Type="http://schemas.openxmlformats.org/officeDocument/2006/relationships/image" Target="../media/image5099.png"/><Relationship Id="rId16" Type="http://schemas.openxmlformats.org/officeDocument/2006/relationships/image" Target="../media/image5042.png"/><Relationship Id="rId37" Type="http://schemas.openxmlformats.org/officeDocument/2006/relationships/customXml" Target="../ink/ink1930.xml"/><Relationship Id="rId58" Type="http://schemas.openxmlformats.org/officeDocument/2006/relationships/image" Target="../media/image5062.png"/><Relationship Id="rId79" Type="http://schemas.openxmlformats.org/officeDocument/2006/relationships/customXml" Target="../ink/ink1951.xml"/><Relationship Id="rId102" Type="http://schemas.openxmlformats.org/officeDocument/2006/relationships/customXml" Target="../ink/ink1963.xml"/><Relationship Id="rId123" Type="http://schemas.openxmlformats.org/officeDocument/2006/relationships/image" Target="../media/image5094.png"/><Relationship Id="rId144" Type="http://schemas.openxmlformats.org/officeDocument/2006/relationships/customXml" Target="../ink/ink1984.xml"/><Relationship Id="rId90" Type="http://schemas.openxmlformats.org/officeDocument/2006/relationships/customXml" Target="../ink/ink1957.xml"/></Relationships>
</file>

<file path=ppt/slides/_rels/slide17.xml.rels><?xml version="1.0" encoding="UTF-8" standalone="yes"?>
<Relationships xmlns="http://schemas.openxmlformats.org/package/2006/relationships"><Relationship Id="rId26" Type="http://schemas.openxmlformats.org/officeDocument/2006/relationships/image" Target="../media/image5118.png"/><Relationship Id="rId21" Type="http://schemas.openxmlformats.org/officeDocument/2006/relationships/customXml" Target="../ink/ink1995.xml"/><Relationship Id="rId42" Type="http://schemas.openxmlformats.org/officeDocument/2006/relationships/image" Target="../media/image5125.png"/><Relationship Id="rId47" Type="http://schemas.openxmlformats.org/officeDocument/2006/relationships/customXml" Target="../ink/ink2008.xml"/><Relationship Id="rId63" Type="http://schemas.openxmlformats.org/officeDocument/2006/relationships/customXml" Target="../ink/ink2016.xml"/><Relationship Id="rId68" Type="http://schemas.openxmlformats.org/officeDocument/2006/relationships/image" Target="../media/image5138.png"/><Relationship Id="rId7" Type="http://schemas.openxmlformats.org/officeDocument/2006/relationships/customXml" Target="../ink/ink1988.xml"/><Relationship Id="rId2" Type="http://schemas.openxmlformats.org/officeDocument/2006/relationships/notesSlide" Target="../notesSlides/notesSlide12.xml"/><Relationship Id="rId16" Type="http://schemas.openxmlformats.org/officeDocument/2006/relationships/image" Target="../media/image5113.png"/><Relationship Id="rId29" Type="http://schemas.openxmlformats.org/officeDocument/2006/relationships/customXml" Target="../ink/ink1999.xml"/><Relationship Id="rId11" Type="http://schemas.openxmlformats.org/officeDocument/2006/relationships/customXml" Target="../ink/ink1990.xml"/><Relationship Id="rId24" Type="http://schemas.openxmlformats.org/officeDocument/2006/relationships/image" Target="../media/image5117.png"/><Relationship Id="rId32" Type="http://schemas.openxmlformats.org/officeDocument/2006/relationships/image" Target="../media/image5121.png"/><Relationship Id="rId37" Type="http://schemas.openxmlformats.org/officeDocument/2006/relationships/customXml" Target="../ink/ink2003.xml"/><Relationship Id="rId40" Type="http://schemas.openxmlformats.org/officeDocument/2006/relationships/image" Target="../media/image5124.png"/><Relationship Id="rId45" Type="http://schemas.openxmlformats.org/officeDocument/2006/relationships/customXml" Target="../ink/ink2007.xml"/><Relationship Id="rId53" Type="http://schemas.openxmlformats.org/officeDocument/2006/relationships/customXml" Target="../ink/ink2011.xml"/><Relationship Id="rId58" Type="http://schemas.openxmlformats.org/officeDocument/2006/relationships/image" Target="../media/image5133.png"/><Relationship Id="rId66" Type="http://schemas.openxmlformats.org/officeDocument/2006/relationships/image" Target="../media/image5137.png"/><Relationship Id="rId5" Type="http://schemas.openxmlformats.org/officeDocument/2006/relationships/customXml" Target="../ink/ink1987.xml"/><Relationship Id="rId61" Type="http://schemas.openxmlformats.org/officeDocument/2006/relationships/customXml" Target="../ink/ink2015.xml"/><Relationship Id="rId19" Type="http://schemas.openxmlformats.org/officeDocument/2006/relationships/customXml" Target="../ink/ink1994.xml"/><Relationship Id="rId14" Type="http://schemas.openxmlformats.org/officeDocument/2006/relationships/image" Target="../media/image5112.png"/><Relationship Id="rId22" Type="http://schemas.openxmlformats.org/officeDocument/2006/relationships/image" Target="../media/image5116.png"/><Relationship Id="rId27" Type="http://schemas.openxmlformats.org/officeDocument/2006/relationships/customXml" Target="../ink/ink1998.xml"/><Relationship Id="rId30" Type="http://schemas.openxmlformats.org/officeDocument/2006/relationships/image" Target="../media/image5120.png"/><Relationship Id="rId35" Type="http://schemas.openxmlformats.org/officeDocument/2006/relationships/customXml" Target="../ink/ink2002.xml"/><Relationship Id="rId43" Type="http://schemas.openxmlformats.org/officeDocument/2006/relationships/customXml" Target="../ink/ink2006.xml"/><Relationship Id="rId48" Type="http://schemas.openxmlformats.org/officeDocument/2006/relationships/image" Target="../media/image5128.png"/><Relationship Id="rId56" Type="http://schemas.openxmlformats.org/officeDocument/2006/relationships/image" Target="../media/image5132.png"/><Relationship Id="rId64" Type="http://schemas.openxmlformats.org/officeDocument/2006/relationships/image" Target="../media/image5136.png"/><Relationship Id="rId69" Type="http://schemas.openxmlformats.org/officeDocument/2006/relationships/customXml" Target="../ink/ink2019.xml"/><Relationship Id="rId8" Type="http://schemas.openxmlformats.org/officeDocument/2006/relationships/image" Target="../media/image5109.png"/><Relationship Id="rId51" Type="http://schemas.openxmlformats.org/officeDocument/2006/relationships/customXml" Target="../ink/ink2010.xml"/><Relationship Id="rId3" Type="http://schemas.openxmlformats.org/officeDocument/2006/relationships/image" Target="NULL"/><Relationship Id="rId12" Type="http://schemas.openxmlformats.org/officeDocument/2006/relationships/image" Target="../media/image5111.png"/><Relationship Id="rId17" Type="http://schemas.openxmlformats.org/officeDocument/2006/relationships/customXml" Target="../ink/ink1993.xml"/><Relationship Id="rId25" Type="http://schemas.openxmlformats.org/officeDocument/2006/relationships/customXml" Target="../ink/ink1997.xml"/><Relationship Id="rId33" Type="http://schemas.openxmlformats.org/officeDocument/2006/relationships/customXml" Target="../ink/ink2001.xml"/><Relationship Id="rId38" Type="http://schemas.openxmlformats.org/officeDocument/2006/relationships/image" Target="../media/image5123.png"/><Relationship Id="rId46" Type="http://schemas.openxmlformats.org/officeDocument/2006/relationships/image" Target="../media/image5127.png"/><Relationship Id="rId59" Type="http://schemas.openxmlformats.org/officeDocument/2006/relationships/customXml" Target="../ink/ink2014.xml"/><Relationship Id="rId67" Type="http://schemas.openxmlformats.org/officeDocument/2006/relationships/customXml" Target="../ink/ink2018.xml"/><Relationship Id="rId20" Type="http://schemas.openxmlformats.org/officeDocument/2006/relationships/image" Target="../media/image5115.png"/><Relationship Id="rId41" Type="http://schemas.openxmlformats.org/officeDocument/2006/relationships/customXml" Target="../ink/ink2005.xml"/><Relationship Id="rId54" Type="http://schemas.openxmlformats.org/officeDocument/2006/relationships/image" Target="../media/image5131.png"/><Relationship Id="rId62" Type="http://schemas.openxmlformats.org/officeDocument/2006/relationships/image" Target="../media/image5135.png"/><Relationship Id="rId70" Type="http://schemas.openxmlformats.org/officeDocument/2006/relationships/image" Target="../media/image5139.png"/><Relationship Id="rId1" Type="http://schemas.openxmlformats.org/officeDocument/2006/relationships/slideLayout" Target="../slideLayouts/slideLayout7.xml"/><Relationship Id="rId6" Type="http://schemas.openxmlformats.org/officeDocument/2006/relationships/image" Target="../media/image5108.png"/><Relationship Id="rId15" Type="http://schemas.openxmlformats.org/officeDocument/2006/relationships/customXml" Target="../ink/ink1992.xml"/><Relationship Id="rId23" Type="http://schemas.openxmlformats.org/officeDocument/2006/relationships/customXml" Target="../ink/ink1996.xml"/><Relationship Id="rId28" Type="http://schemas.openxmlformats.org/officeDocument/2006/relationships/image" Target="../media/image5119.png"/><Relationship Id="rId36" Type="http://schemas.openxmlformats.org/officeDocument/2006/relationships/image" Target="../media/image3240.png"/><Relationship Id="rId49" Type="http://schemas.openxmlformats.org/officeDocument/2006/relationships/customXml" Target="../ink/ink2009.xml"/><Relationship Id="rId57" Type="http://schemas.openxmlformats.org/officeDocument/2006/relationships/customXml" Target="../ink/ink2013.xml"/><Relationship Id="rId10" Type="http://schemas.openxmlformats.org/officeDocument/2006/relationships/image" Target="../media/image5110.png"/><Relationship Id="rId31" Type="http://schemas.openxmlformats.org/officeDocument/2006/relationships/customXml" Target="../ink/ink2000.xml"/><Relationship Id="rId44" Type="http://schemas.openxmlformats.org/officeDocument/2006/relationships/image" Target="../media/image5126.png"/><Relationship Id="rId52" Type="http://schemas.openxmlformats.org/officeDocument/2006/relationships/image" Target="../media/image5130.png"/><Relationship Id="rId60" Type="http://schemas.openxmlformats.org/officeDocument/2006/relationships/image" Target="../media/image5134.png"/><Relationship Id="rId65" Type="http://schemas.openxmlformats.org/officeDocument/2006/relationships/customXml" Target="../ink/ink2017.xml"/><Relationship Id="rId4" Type="http://schemas.openxmlformats.org/officeDocument/2006/relationships/image" Target="../media/image7610.png"/><Relationship Id="rId9" Type="http://schemas.openxmlformats.org/officeDocument/2006/relationships/customXml" Target="../ink/ink1989.xml"/><Relationship Id="rId13" Type="http://schemas.openxmlformats.org/officeDocument/2006/relationships/customXml" Target="../ink/ink1991.xml"/><Relationship Id="rId18" Type="http://schemas.openxmlformats.org/officeDocument/2006/relationships/image" Target="../media/image5114.png"/><Relationship Id="rId39" Type="http://schemas.openxmlformats.org/officeDocument/2006/relationships/customXml" Target="../ink/ink2004.xml"/><Relationship Id="rId34" Type="http://schemas.openxmlformats.org/officeDocument/2006/relationships/image" Target="../media/image5122.png"/><Relationship Id="rId50" Type="http://schemas.openxmlformats.org/officeDocument/2006/relationships/image" Target="../media/image5129.png"/><Relationship Id="rId55" Type="http://schemas.openxmlformats.org/officeDocument/2006/relationships/customXml" Target="../ink/ink2012.xml"/></Relationships>
</file>

<file path=ppt/slides/_rels/slide18.xml.rels><?xml version="1.0" encoding="UTF-8" standalone="yes"?>
<Relationships xmlns="http://schemas.openxmlformats.org/package/2006/relationships"><Relationship Id="rId117" Type="http://schemas.openxmlformats.org/officeDocument/2006/relationships/image" Target="../media/image5196.png"/><Relationship Id="rId21" Type="http://schemas.openxmlformats.org/officeDocument/2006/relationships/image" Target="../media/image5148.png"/><Relationship Id="rId42" Type="http://schemas.openxmlformats.org/officeDocument/2006/relationships/customXml" Target="../ink/ink2039.xml"/><Relationship Id="rId63" Type="http://schemas.openxmlformats.org/officeDocument/2006/relationships/image" Target="../media/image5169.png"/><Relationship Id="rId84" Type="http://schemas.openxmlformats.org/officeDocument/2006/relationships/customXml" Target="../ink/ink2060.xml"/><Relationship Id="rId138" Type="http://schemas.openxmlformats.org/officeDocument/2006/relationships/customXml" Target="../ink/ink2087.xml"/><Relationship Id="rId159" Type="http://schemas.openxmlformats.org/officeDocument/2006/relationships/image" Target="../media/image5217.png"/><Relationship Id="rId170" Type="http://schemas.openxmlformats.org/officeDocument/2006/relationships/customXml" Target="../ink/ink2103.xml"/><Relationship Id="rId107" Type="http://schemas.openxmlformats.org/officeDocument/2006/relationships/image" Target="../media/image5191.png"/><Relationship Id="rId11" Type="http://schemas.openxmlformats.org/officeDocument/2006/relationships/image" Target="../media/image5143.png"/><Relationship Id="rId32" Type="http://schemas.openxmlformats.org/officeDocument/2006/relationships/customXml" Target="../ink/ink2034.xml"/><Relationship Id="rId53" Type="http://schemas.openxmlformats.org/officeDocument/2006/relationships/image" Target="../media/image5164.png"/><Relationship Id="rId74" Type="http://schemas.openxmlformats.org/officeDocument/2006/relationships/customXml" Target="../ink/ink2055.xml"/><Relationship Id="rId128" Type="http://schemas.openxmlformats.org/officeDocument/2006/relationships/customXml" Target="../ink/ink2082.xml"/><Relationship Id="rId149" Type="http://schemas.openxmlformats.org/officeDocument/2006/relationships/image" Target="../media/image5212.png"/><Relationship Id="rId5" Type="http://schemas.openxmlformats.org/officeDocument/2006/relationships/image" Target="../media/image5140.png"/><Relationship Id="rId95" Type="http://schemas.openxmlformats.org/officeDocument/2006/relationships/image" Target="../media/image5185.png"/><Relationship Id="rId160" Type="http://schemas.openxmlformats.org/officeDocument/2006/relationships/customXml" Target="../ink/ink2098.xml"/><Relationship Id="rId181" Type="http://schemas.openxmlformats.org/officeDocument/2006/relationships/image" Target="../media/image5228.png"/><Relationship Id="rId22" Type="http://schemas.openxmlformats.org/officeDocument/2006/relationships/customXml" Target="../ink/ink2029.xml"/><Relationship Id="rId43" Type="http://schemas.openxmlformats.org/officeDocument/2006/relationships/image" Target="../media/image5159.png"/><Relationship Id="rId64" Type="http://schemas.openxmlformats.org/officeDocument/2006/relationships/customXml" Target="../ink/ink2050.xml"/><Relationship Id="rId118" Type="http://schemas.openxmlformats.org/officeDocument/2006/relationships/customXml" Target="../ink/ink2077.xml"/><Relationship Id="rId139" Type="http://schemas.openxmlformats.org/officeDocument/2006/relationships/image" Target="../media/image5207.png"/><Relationship Id="rId85" Type="http://schemas.openxmlformats.org/officeDocument/2006/relationships/image" Target="../media/image5180.png"/><Relationship Id="rId150" Type="http://schemas.openxmlformats.org/officeDocument/2006/relationships/customXml" Target="../ink/ink2093.xml"/><Relationship Id="rId171" Type="http://schemas.openxmlformats.org/officeDocument/2006/relationships/image" Target="../media/image5223.png"/><Relationship Id="rId12" Type="http://schemas.openxmlformats.org/officeDocument/2006/relationships/customXml" Target="../ink/ink2024.xml"/><Relationship Id="rId33" Type="http://schemas.openxmlformats.org/officeDocument/2006/relationships/image" Target="../media/image5154.png"/><Relationship Id="rId108" Type="http://schemas.openxmlformats.org/officeDocument/2006/relationships/customXml" Target="../ink/ink2072.xml"/><Relationship Id="rId129" Type="http://schemas.openxmlformats.org/officeDocument/2006/relationships/image" Target="../media/image5202.png"/><Relationship Id="rId54" Type="http://schemas.openxmlformats.org/officeDocument/2006/relationships/customXml" Target="../ink/ink2045.xml"/><Relationship Id="rId75" Type="http://schemas.openxmlformats.org/officeDocument/2006/relationships/image" Target="../media/image5175.png"/><Relationship Id="rId96" Type="http://schemas.openxmlformats.org/officeDocument/2006/relationships/customXml" Target="../ink/ink2066.xml"/><Relationship Id="rId140" Type="http://schemas.openxmlformats.org/officeDocument/2006/relationships/customXml" Target="../ink/ink2088.xml"/><Relationship Id="rId161" Type="http://schemas.openxmlformats.org/officeDocument/2006/relationships/image" Target="../media/image5218.png"/><Relationship Id="rId182" Type="http://schemas.openxmlformats.org/officeDocument/2006/relationships/customXml" Target="../ink/ink2109.xml"/><Relationship Id="rId6" Type="http://schemas.openxmlformats.org/officeDocument/2006/relationships/customXml" Target="../ink/ink2021.xml"/><Relationship Id="rId23" Type="http://schemas.openxmlformats.org/officeDocument/2006/relationships/image" Target="../media/image5149.png"/><Relationship Id="rId119" Type="http://schemas.openxmlformats.org/officeDocument/2006/relationships/image" Target="../media/image5197.png"/><Relationship Id="rId44" Type="http://schemas.openxmlformats.org/officeDocument/2006/relationships/customXml" Target="../ink/ink2040.xml"/><Relationship Id="rId65" Type="http://schemas.openxmlformats.org/officeDocument/2006/relationships/image" Target="../media/image5170.png"/><Relationship Id="rId86" Type="http://schemas.openxmlformats.org/officeDocument/2006/relationships/customXml" Target="../ink/ink2061.xml"/><Relationship Id="rId130" Type="http://schemas.openxmlformats.org/officeDocument/2006/relationships/customXml" Target="../ink/ink2083.xml"/><Relationship Id="rId151" Type="http://schemas.openxmlformats.org/officeDocument/2006/relationships/image" Target="../media/image5213.png"/><Relationship Id="rId172" Type="http://schemas.openxmlformats.org/officeDocument/2006/relationships/customXml" Target="../ink/ink2104.xml"/><Relationship Id="rId13" Type="http://schemas.openxmlformats.org/officeDocument/2006/relationships/image" Target="../media/image5144.png"/><Relationship Id="rId18" Type="http://schemas.openxmlformats.org/officeDocument/2006/relationships/customXml" Target="../ink/ink2027.xml"/><Relationship Id="rId39" Type="http://schemas.openxmlformats.org/officeDocument/2006/relationships/image" Target="../media/image5157.png"/><Relationship Id="rId109" Type="http://schemas.openxmlformats.org/officeDocument/2006/relationships/image" Target="../media/image5192.png"/><Relationship Id="rId34" Type="http://schemas.openxmlformats.org/officeDocument/2006/relationships/customXml" Target="../ink/ink2035.xml"/><Relationship Id="rId50" Type="http://schemas.openxmlformats.org/officeDocument/2006/relationships/customXml" Target="../ink/ink2043.xml"/><Relationship Id="rId55" Type="http://schemas.openxmlformats.org/officeDocument/2006/relationships/image" Target="../media/image5165.png"/><Relationship Id="rId76" Type="http://schemas.openxmlformats.org/officeDocument/2006/relationships/customXml" Target="../ink/ink2056.xml"/><Relationship Id="rId97" Type="http://schemas.openxmlformats.org/officeDocument/2006/relationships/image" Target="../media/image5186.png"/><Relationship Id="rId104" Type="http://schemas.openxmlformats.org/officeDocument/2006/relationships/customXml" Target="../ink/ink2070.xml"/><Relationship Id="rId120" Type="http://schemas.openxmlformats.org/officeDocument/2006/relationships/customXml" Target="../ink/ink2078.xml"/><Relationship Id="rId125" Type="http://schemas.openxmlformats.org/officeDocument/2006/relationships/image" Target="../media/image5200.png"/><Relationship Id="rId141" Type="http://schemas.openxmlformats.org/officeDocument/2006/relationships/image" Target="../media/image5208.png"/><Relationship Id="rId146" Type="http://schemas.openxmlformats.org/officeDocument/2006/relationships/customXml" Target="../ink/ink2091.xml"/><Relationship Id="rId167" Type="http://schemas.openxmlformats.org/officeDocument/2006/relationships/image" Target="../media/image5221.png"/><Relationship Id="rId7" Type="http://schemas.openxmlformats.org/officeDocument/2006/relationships/image" Target="../media/image5141.png"/><Relationship Id="rId71" Type="http://schemas.openxmlformats.org/officeDocument/2006/relationships/image" Target="../media/image5173.png"/><Relationship Id="rId92" Type="http://schemas.openxmlformats.org/officeDocument/2006/relationships/customXml" Target="../ink/ink2064.xml"/><Relationship Id="rId162" Type="http://schemas.openxmlformats.org/officeDocument/2006/relationships/customXml" Target="../ink/ink2099.xml"/><Relationship Id="rId183" Type="http://schemas.openxmlformats.org/officeDocument/2006/relationships/image" Target="../media/image5229.png"/><Relationship Id="rId2" Type="http://schemas.openxmlformats.org/officeDocument/2006/relationships/notesSlide" Target="../notesSlides/notesSlide13.xml"/><Relationship Id="rId29" Type="http://schemas.openxmlformats.org/officeDocument/2006/relationships/image" Target="../media/image5152.png"/><Relationship Id="rId24" Type="http://schemas.openxmlformats.org/officeDocument/2006/relationships/customXml" Target="../ink/ink2030.xml"/><Relationship Id="rId40" Type="http://schemas.openxmlformats.org/officeDocument/2006/relationships/customXml" Target="../ink/ink2038.xml"/><Relationship Id="rId45" Type="http://schemas.openxmlformats.org/officeDocument/2006/relationships/image" Target="../media/image5160.png"/><Relationship Id="rId66" Type="http://schemas.openxmlformats.org/officeDocument/2006/relationships/customXml" Target="../ink/ink2051.xml"/><Relationship Id="rId87" Type="http://schemas.openxmlformats.org/officeDocument/2006/relationships/image" Target="../media/image5181.png"/><Relationship Id="rId110" Type="http://schemas.openxmlformats.org/officeDocument/2006/relationships/customXml" Target="../ink/ink2073.xml"/><Relationship Id="rId115" Type="http://schemas.openxmlformats.org/officeDocument/2006/relationships/image" Target="../media/image5195.png"/><Relationship Id="rId131" Type="http://schemas.openxmlformats.org/officeDocument/2006/relationships/image" Target="../media/image5203.png"/><Relationship Id="rId136" Type="http://schemas.openxmlformats.org/officeDocument/2006/relationships/customXml" Target="../ink/ink2086.xml"/><Relationship Id="rId157" Type="http://schemas.openxmlformats.org/officeDocument/2006/relationships/image" Target="../media/image5216.png"/><Relationship Id="rId178" Type="http://schemas.openxmlformats.org/officeDocument/2006/relationships/customXml" Target="../ink/ink2107.xml"/><Relationship Id="rId61" Type="http://schemas.openxmlformats.org/officeDocument/2006/relationships/image" Target="../media/image5168.png"/><Relationship Id="rId82" Type="http://schemas.openxmlformats.org/officeDocument/2006/relationships/customXml" Target="../ink/ink2059.xml"/><Relationship Id="rId152" Type="http://schemas.openxmlformats.org/officeDocument/2006/relationships/customXml" Target="../ink/ink2094.xml"/><Relationship Id="rId173" Type="http://schemas.openxmlformats.org/officeDocument/2006/relationships/image" Target="../media/image5224.png"/><Relationship Id="rId19" Type="http://schemas.openxmlformats.org/officeDocument/2006/relationships/image" Target="../media/image5147.png"/><Relationship Id="rId14" Type="http://schemas.openxmlformats.org/officeDocument/2006/relationships/customXml" Target="../ink/ink2025.xml"/><Relationship Id="rId30" Type="http://schemas.openxmlformats.org/officeDocument/2006/relationships/customXml" Target="../ink/ink2033.xml"/><Relationship Id="rId35" Type="http://schemas.openxmlformats.org/officeDocument/2006/relationships/image" Target="../media/image5155.png"/><Relationship Id="rId56" Type="http://schemas.openxmlformats.org/officeDocument/2006/relationships/customXml" Target="../ink/ink2046.xml"/><Relationship Id="rId77" Type="http://schemas.openxmlformats.org/officeDocument/2006/relationships/image" Target="../media/image5176.png"/><Relationship Id="rId100" Type="http://schemas.openxmlformats.org/officeDocument/2006/relationships/customXml" Target="../ink/ink2068.xml"/><Relationship Id="rId105" Type="http://schemas.openxmlformats.org/officeDocument/2006/relationships/image" Target="../media/image5190.png"/><Relationship Id="rId126" Type="http://schemas.openxmlformats.org/officeDocument/2006/relationships/customXml" Target="../ink/ink2081.xml"/><Relationship Id="rId147" Type="http://schemas.openxmlformats.org/officeDocument/2006/relationships/image" Target="../media/image5211.png"/><Relationship Id="rId168" Type="http://schemas.openxmlformats.org/officeDocument/2006/relationships/customXml" Target="../ink/ink2102.xml"/><Relationship Id="rId8" Type="http://schemas.openxmlformats.org/officeDocument/2006/relationships/customXml" Target="../ink/ink2022.xml"/><Relationship Id="rId51" Type="http://schemas.openxmlformats.org/officeDocument/2006/relationships/image" Target="../media/image5163.png"/><Relationship Id="rId72" Type="http://schemas.openxmlformats.org/officeDocument/2006/relationships/customXml" Target="../ink/ink2054.xml"/><Relationship Id="rId93" Type="http://schemas.openxmlformats.org/officeDocument/2006/relationships/image" Target="../media/image5184.png"/><Relationship Id="rId98" Type="http://schemas.openxmlformats.org/officeDocument/2006/relationships/customXml" Target="../ink/ink2067.xml"/><Relationship Id="rId121" Type="http://schemas.openxmlformats.org/officeDocument/2006/relationships/image" Target="../media/image5198.png"/><Relationship Id="rId142" Type="http://schemas.openxmlformats.org/officeDocument/2006/relationships/customXml" Target="../ink/ink2089.xml"/><Relationship Id="rId163" Type="http://schemas.openxmlformats.org/officeDocument/2006/relationships/image" Target="../media/image5219.png"/><Relationship Id="rId184" Type="http://schemas.openxmlformats.org/officeDocument/2006/relationships/customXml" Target="../ink/ink2110.xml"/><Relationship Id="rId3" Type="http://schemas.openxmlformats.org/officeDocument/2006/relationships/image" Target="NULL"/><Relationship Id="rId25" Type="http://schemas.openxmlformats.org/officeDocument/2006/relationships/image" Target="../media/image5150.png"/><Relationship Id="rId46" Type="http://schemas.openxmlformats.org/officeDocument/2006/relationships/customXml" Target="../ink/ink2041.xml"/><Relationship Id="rId67" Type="http://schemas.openxmlformats.org/officeDocument/2006/relationships/image" Target="../media/image5171.png"/><Relationship Id="rId116" Type="http://schemas.openxmlformats.org/officeDocument/2006/relationships/customXml" Target="../ink/ink2076.xml"/><Relationship Id="rId137" Type="http://schemas.openxmlformats.org/officeDocument/2006/relationships/image" Target="../media/image5206.png"/><Relationship Id="rId158" Type="http://schemas.openxmlformats.org/officeDocument/2006/relationships/customXml" Target="../ink/ink2097.xml"/><Relationship Id="rId20" Type="http://schemas.openxmlformats.org/officeDocument/2006/relationships/customXml" Target="../ink/ink2028.xml"/><Relationship Id="rId41" Type="http://schemas.openxmlformats.org/officeDocument/2006/relationships/image" Target="../media/image5158.png"/><Relationship Id="rId62" Type="http://schemas.openxmlformats.org/officeDocument/2006/relationships/customXml" Target="../ink/ink2049.xml"/><Relationship Id="rId83" Type="http://schemas.openxmlformats.org/officeDocument/2006/relationships/image" Target="../media/image5179.png"/><Relationship Id="rId88" Type="http://schemas.openxmlformats.org/officeDocument/2006/relationships/customXml" Target="../ink/ink2062.xml"/><Relationship Id="rId111" Type="http://schemas.openxmlformats.org/officeDocument/2006/relationships/image" Target="../media/image5193.png"/><Relationship Id="rId132" Type="http://schemas.openxmlformats.org/officeDocument/2006/relationships/customXml" Target="../ink/ink2084.xml"/><Relationship Id="rId153" Type="http://schemas.openxmlformats.org/officeDocument/2006/relationships/image" Target="../media/image5214.png"/><Relationship Id="rId174" Type="http://schemas.openxmlformats.org/officeDocument/2006/relationships/customXml" Target="../ink/ink2105.xml"/><Relationship Id="rId179" Type="http://schemas.openxmlformats.org/officeDocument/2006/relationships/image" Target="../media/image5227.png"/><Relationship Id="rId15" Type="http://schemas.openxmlformats.org/officeDocument/2006/relationships/image" Target="../media/image5145.png"/><Relationship Id="rId36" Type="http://schemas.openxmlformats.org/officeDocument/2006/relationships/customXml" Target="../ink/ink2036.xml"/><Relationship Id="rId57" Type="http://schemas.openxmlformats.org/officeDocument/2006/relationships/image" Target="../media/image5166.png"/><Relationship Id="rId106" Type="http://schemas.openxmlformats.org/officeDocument/2006/relationships/customXml" Target="../ink/ink2071.xml"/><Relationship Id="rId127" Type="http://schemas.openxmlformats.org/officeDocument/2006/relationships/image" Target="../media/image5201.png"/><Relationship Id="rId10" Type="http://schemas.openxmlformats.org/officeDocument/2006/relationships/customXml" Target="../ink/ink2023.xml"/><Relationship Id="rId31" Type="http://schemas.openxmlformats.org/officeDocument/2006/relationships/image" Target="../media/image5153.png"/><Relationship Id="rId52" Type="http://schemas.openxmlformats.org/officeDocument/2006/relationships/customXml" Target="../ink/ink2044.xml"/><Relationship Id="rId73" Type="http://schemas.openxmlformats.org/officeDocument/2006/relationships/image" Target="../media/image5174.png"/><Relationship Id="rId78" Type="http://schemas.openxmlformats.org/officeDocument/2006/relationships/customXml" Target="../ink/ink2057.xml"/><Relationship Id="rId94" Type="http://schemas.openxmlformats.org/officeDocument/2006/relationships/customXml" Target="../ink/ink2065.xml"/><Relationship Id="rId99" Type="http://schemas.openxmlformats.org/officeDocument/2006/relationships/image" Target="../media/image5187.png"/><Relationship Id="rId101" Type="http://schemas.openxmlformats.org/officeDocument/2006/relationships/image" Target="../media/image5188.png"/><Relationship Id="rId122" Type="http://schemas.openxmlformats.org/officeDocument/2006/relationships/customXml" Target="../ink/ink2079.xml"/><Relationship Id="rId143" Type="http://schemas.openxmlformats.org/officeDocument/2006/relationships/image" Target="../media/image5209.png"/><Relationship Id="rId148" Type="http://schemas.openxmlformats.org/officeDocument/2006/relationships/customXml" Target="../ink/ink2092.xml"/><Relationship Id="rId164" Type="http://schemas.openxmlformats.org/officeDocument/2006/relationships/customXml" Target="../ink/ink2100.xml"/><Relationship Id="rId169" Type="http://schemas.openxmlformats.org/officeDocument/2006/relationships/image" Target="../media/image5222.png"/><Relationship Id="rId185" Type="http://schemas.openxmlformats.org/officeDocument/2006/relationships/image" Target="../media/image5230.png"/><Relationship Id="rId4" Type="http://schemas.openxmlformats.org/officeDocument/2006/relationships/customXml" Target="../ink/ink2020.xml"/><Relationship Id="rId9" Type="http://schemas.openxmlformats.org/officeDocument/2006/relationships/image" Target="../media/image5142.png"/><Relationship Id="rId180" Type="http://schemas.openxmlformats.org/officeDocument/2006/relationships/customXml" Target="../ink/ink2108.xml"/><Relationship Id="rId26" Type="http://schemas.openxmlformats.org/officeDocument/2006/relationships/customXml" Target="../ink/ink2031.xml"/><Relationship Id="rId47" Type="http://schemas.openxmlformats.org/officeDocument/2006/relationships/image" Target="../media/image5161.png"/><Relationship Id="rId68" Type="http://schemas.openxmlformats.org/officeDocument/2006/relationships/customXml" Target="../ink/ink2052.xml"/><Relationship Id="rId89" Type="http://schemas.openxmlformats.org/officeDocument/2006/relationships/image" Target="../media/image5182.png"/><Relationship Id="rId112" Type="http://schemas.openxmlformats.org/officeDocument/2006/relationships/customXml" Target="../ink/ink2074.xml"/><Relationship Id="rId133" Type="http://schemas.openxmlformats.org/officeDocument/2006/relationships/image" Target="../media/image5204.png"/><Relationship Id="rId154" Type="http://schemas.openxmlformats.org/officeDocument/2006/relationships/customXml" Target="../ink/ink2095.xml"/><Relationship Id="rId175" Type="http://schemas.openxmlformats.org/officeDocument/2006/relationships/image" Target="../media/image5225.png"/><Relationship Id="rId16" Type="http://schemas.openxmlformats.org/officeDocument/2006/relationships/customXml" Target="../ink/ink2026.xml"/><Relationship Id="rId37" Type="http://schemas.openxmlformats.org/officeDocument/2006/relationships/image" Target="../media/image5156.png"/><Relationship Id="rId58" Type="http://schemas.openxmlformats.org/officeDocument/2006/relationships/customXml" Target="../ink/ink2047.xml"/><Relationship Id="rId79" Type="http://schemas.openxmlformats.org/officeDocument/2006/relationships/image" Target="../media/image5177.png"/><Relationship Id="rId102" Type="http://schemas.openxmlformats.org/officeDocument/2006/relationships/customXml" Target="../ink/ink2069.xml"/><Relationship Id="rId123" Type="http://schemas.openxmlformats.org/officeDocument/2006/relationships/image" Target="../media/image5199.png"/><Relationship Id="rId144" Type="http://schemas.openxmlformats.org/officeDocument/2006/relationships/customXml" Target="../ink/ink2090.xml"/><Relationship Id="rId90" Type="http://schemas.openxmlformats.org/officeDocument/2006/relationships/customXml" Target="../ink/ink2063.xml"/><Relationship Id="rId165" Type="http://schemas.openxmlformats.org/officeDocument/2006/relationships/image" Target="../media/image5220.png"/><Relationship Id="rId186" Type="http://schemas.openxmlformats.org/officeDocument/2006/relationships/customXml" Target="../ink/ink2111.xml"/><Relationship Id="rId27" Type="http://schemas.openxmlformats.org/officeDocument/2006/relationships/image" Target="../media/image5151.png"/><Relationship Id="rId48" Type="http://schemas.openxmlformats.org/officeDocument/2006/relationships/customXml" Target="../ink/ink2042.xml"/><Relationship Id="rId69" Type="http://schemas.openxmlformats.org/officeDocument/2006/relationships/image" Target="../media/image5172.png"/><Relationship Id="rId113" Type="http://schemas.openxmlformats.org/officeDocument/2006/relationships/image" Target="../media/image5194.png"/><Relationship Id="rId134" Type="http://schemas.openxmlformats.org/officeDocument/2006/relationships/customXml" Target="../ink/ink2085.xml"/><Relationship Id="rId80" Type="http://schemas.openxmlformats.org/officeDocument/2006/relationships/customXml" Target="../ink/ink2058.xml"/><Relationship Id="rId155" Type="http://schemas.openxmlformats.org/officeDocument/2006/relationships/image" Target="../media/image5215.png"/><Relationship Id="rId176" Type="http://schemas.openxmlformats.org/officeDocument/2006/relationships/customXml" Target="../ink/ink2106.xml"/><Relationship Id="rId17" Type="http://schemas.openxmlformats.org/officeDocument/2006/relationships/image" Target="../media/image5146.png"/><Relationship Id="rId38" Type="http://schemas.openxmlformats.org/officeDocument/2006/relationships/customXml" Target="../ink/ink2037.xml"/><Relationship Id="rId59" Type="http://schemas.openxmlformats.org/officeDocument/2006/relationships/image" Target="../media/image5167.png"/><Relationship Id="rId103" Type="http://schemas.openxmlformats.org/officeDocument/2006/relationships/image" Target="../media/image5189.png"/><Relationship Id="rId124" Type="http://schemas.openxmlformats.org/officeDocument/2006/relationships/customXml" Target="../ink/ink2080.xml"/><Relationship Id="rId70" Type="http://schemas.openxmlformats.org/officeDocument/2006/relationships/customXml" Target="../ink/ink2053.xml"/><Relationship Id="rId91" Type="http://schemas.openxmlformats.org/officeDocument/2006/relationships/image" Target="../media/image5183.png"/><Relationship Id="rId145" Type="http://schemas.openxmlformats.org/officeDocument/2006/relationships/image" Target="../media/image5210.png"/><Relationship Id="rId166" Type="http://schemas.openxmlformats.org/officeDocument/2006/relationships/customXml" Target="../ink/ink2101.xml"/><Relationship Id="rId187" Type="http://schemas.openxmlformats.org/officeDocument/2006/relationships/image" Target="../media/image5231.png"/><Relationship Id="rId1" Type="http://schemas.openxmlformats.org/officeDocument/2006/relationships/slideLayout" Target="../slideLayouts/slideLayout7.xml"/><Relationship Id="rId28" Type="http://schemas.openxmlformats.org/officeDocument/2006/relationships/customXml" Target="../ink/ink2032.xml"/><Relationship Id="rId49" Type="http://schemas.openxmlformats.org/officeDocument/2006/relationships/image" Target="../media/image5162.png"/><Relationship Id="rId114" Type="http://schemas.openxmlformats.org/officeDocument/2006/relationships/customXml" Target="../ink/ink2075.xml"/><Relationship Id="rId60" Type="http://schemas.openxmlformats.org/officeDocument/2006/relationships/customXml" Target="../ink/ink2048.xml"/><Relationship Id="rId81" Type="http://schemas.openxmlformats.org/officeDocument/2006/relationships/image" Target="../media/image5178.png"/><Relationship Id="rId135" Type="http://schemas.openxmlformats.org/officeDocument/2006/relationships/image" Target="../media/image5205.png"/><Relationship Id="rId156" Type="http://schemas.openxmlformats.org/officeDocument/2006/relationships/customXml" Target="../ink/ink2096.xml"/><Relationship Id="rId177" Type="http://schemas.openxmlformats.org/officeDocument/2006/relationships/image" Target="../media/image5226.png"/></Relationships>
</file>

<file path=ppt/slides/_rels/slide19.xml.rels><?xml version="1.0" encoding="UTF-8" standalone="yes"?>
<Relationships xmlns="http://schemas.openxmlformats.org/package/2006/relationships"><Relationship Id="rId117" Type="http://schemas.openxmlformats.org/officeDocument/2006/relationships/image" Target="../media/image5287.png"/><Relationship Id="rId299" Type="http://schemas.openxmlformats.org/officeDocument/2006/relationships/customXml" Target="../ink/ink2261.xml"/><Relationship Id="rId21" Type="http://schemas.openxmlformats.org/officeDocument/2006/relationships/customXml" Target="../ink/ink2121.xml"/><Relationship Id="rId63" Type="http://schemas.openxmlformats.org/officeDocument/2006/relationships/customXml" Target="../ink/ink2142.xml"/><Relationship Id="rId159" Type="http://schemas.openxmlformats.org/officeDocument/2006/relationships/image" Target="../media/image5308.png"/><Relationship Id="rId170" Type="http://schemas.openxmlformats.org/officeDocument/2006/relationships/customXml" Target="../ink/ink2196.xml"/><Relationship Id="rId226" Type="http://schemas.openxmlformats.org/officeDocument/2006/relationships/customXml" Target="../ink/ink2224.xml"/><Relationship Id="rId268" Type="http://schemas.openxmlformats.org/officeDocument/2006/relationships/image" Target="../media/image5361.png"/><Relationship Id="rId32" Type="http://schemas.openxmlformats.org/officeDocument/2006/relationships/image" Target="../media/image5246.png"/><Relationship Id="rId74" Type="http://schemas.openxmlformats.org/officeDocument/2006/relationships/image" Target="../media/image5267.png"/><Relationship Id="rId128" Type="http://schemas.openxmlformats.org/officeDocument/2006/relationships/customXml" Target="../ink/ink2175.xml"/><Relationship Id="rId5" Type="http://schemas.openxmlformats.org/officeDocument/2006/relationships/customXml" Target="../ink/ink2113.xml"/><Relationship Id="rId181" Type="http://schemas.openxmlformats.org/officeDocument/2006/relationships/image" Target="../media/image5318.png"/><Relationship Id="rId237" Type="http://schemas.openxmlformats.org/officeDocument/2006/relationships/image" Target="../media/image5346.png"/><Relationship Id="rId279" Type="http://schemas.openxmlformats.org/officeDocument/2006/relationships/customXml" Target="../ink/ink2251.xml"/><Relationship Id="rId43" Type="http://schemas.openxmlformats.org/officeDocument/2006/relationships/customXml" Target="../ink/ink2132.xml"/><Relationship Id="rId139" Type="http://schemas.openxmlformats.org/officeDocument/2006/relationships/image" Target="../media/image5298.png"/><Relationship Id="rId290" Type="http://schemas.openxmlformats.org/officeDocument/2006/relationships/image" Target="../media/image5372.png"/><Relationship Id="rId304" Type="http://schemas.openxmlformats.org/officeDocument/2006/relationships/image" Target="../media/image5379.png"/><Relationship Id="rId85" Type="http://schemas.openxmlformats.org/officeDocument/2006/relationships/customXml" Target="../ink/ink2153.xml"/><Relationship Id="rId150" Type="http://schemas.openxmlformats.org/officeDocument/2006/relationships/customXml" Target="../ink/ink2186.xml"/><Relationship Id="rId192" Type="http://schemas.openxmlformats.org/officeDocument/2006/relationships/customXml" Target="../ink/ink2207.xml"/><Relationship Id="rId206" Type="http://schemas.openxmlformats.org/officeDocument/2006/relationships/customXml" Target="../ink/ink2214.xml"/><Relationship Id="rId248" Type="http://schemas.openxmlformats.org/officeDocument/2006/relationships/customXml" Target="../ink/ink2235.xml"/><Relationship Id="rId12" Type="http://schemas.openxmlformats.org/officeDocument/2006/relationships/image" Target="../media/image5236.png"/><Relationship Id="rId108" Type="http://schemas.openxmlformats.org/officeDocument/2006/relationships/customXml" Target="../ink/ink2165.xml"/><Relationship Id="rId54" Type="http://schemas.openxmlformats.org/officeDocument/2006/relationships/image" Target="../media/image5257.png"/><Relationship Id="rId96" Type="http://schemas.openxmlformats.org/officeDocument/2006/relationships/image" Target="../media/image5277.png"/><Relationship Id="rId161" Type="http://schemas.openxmlformats.org/officeDocument/2006/relationships/image" Target="../media/image5309.png"/><Relationship Id="rId217" Type="http://schemas.openxmlformats.org/officeDocument/2006/relationships/image" Target="../media/image5336.png"/><Relationship Id="rId259" Type="http://schemas.openxmlformats.org/officeDocument/2006/relationships/image" Target="../media/image5357.png"/><Relationship Id="rId23" Type="http://schemas.openxmlformats.org/officeDocument/2006/relationships/customXml" Target="../ink/ink2122.xml"/><Relationship Id="rId119" Type="http://schemas.openxmlformats.org/officeDocument/2006/relationships/image" Target="../media/image5288.png"/><Relationship Id="rId270" Type="http://schemas.openxmlformats.org/officeDocument/2006/relationships/image" Target="../media/image5362.png"/><Relationship Id="rId44" Type="http://schemas.openxmlformats.org/officeDocument/2006/relationships/image" Target="../media/image5252.png"/><Relationship Id="rId65" Type="http://schemas.openxmlformats.org/officeDocument/2006/relationships/customXml" Target="../ink/ink2143.xml"/><Relationship Id="rId86" Type="http://schemas.openxmlformats.org/officeDocument/2006/relationships/image" Target="../media/image5272.png"/><Relationship Id="rId130" Type="http://schemas.openxmlformats.org/officeDocument/2006/relationships/customXml" Target="../ink/ink2176.xml"/><Relationship Id="rId151" Type="http://schemas.openxmlformats.org/officeDocument/2006/relationships/image" Target="../media/image5304.png"/><Relationship Id="rId172" Type="http://schemas.openxmlformats.org/officeDocument/2006/relationships/customXml" Target="../ink/ink2197.xml"/><Relationship Id="rId193" Type="http://schemas.openxmlformats.org/officeDocument/2006/relationships/image" Target="../media/image5324.png"/><Relationship Id="rId207" Type="http://schemas.openxmlformats.org/officeDocument/2006/relationships/image" Target="../media/image5331.png"/><Relationship Id="rId228" Type="http://schemas.openxmlformats.org/officeDocument/2006/relationships/customXml" Target="../ink/ink2225.xml"/><Relationship Id="rId249" Type="http://schemas.openxmlformats.org/officeDocument/2006/relationships/image" Target="../media/image5352.png"/><Relationship Id="rId13" Type="http://schemas.openxmlformats.org/officeDocument/2006/relationships/customXml" Target="../ink/ink2117.xml"/><Relationship Id="rId109" Type="http://schemas.openxmlformats.org/officeDocument/2006/relationships/image" Target="../media/image5283.png"/><Relationship Id="rId260" Type="http://schemas.openxmlformats.org/officeDocument/2006/relationships/customXml" Target="../ink/ink2241.xml"/><Relationship Id="rId281" Type="http://schemas.openxmlformats.org/officeDocument/2006/relationships/customXml" Target="../ink/ink2252.xml"/><Relationship Id="rId34" Type="http://schemas.openxmlformats.org/officeDocument/2006/relationships/image" Target="../media/image5247.png"/><Relationship Id="rId55" Type="http://schemas.openxmlformats.org/officeDocument/2006/relationships/customXml" Target="../ink/ink2138.xml"/><Relationship Id="rId76" Type="http://schemas.openxmlformats.org/officeDocument/2006/relationships/image" Target="../media/image5268.png"/><Relationship Id="rId97" Type="http://schemas.openxmlformats.org/officeDocument/2006/relationships/customXml" Target="../ink/ink2159.xml"/><Relationship Id="rId120" Type="http://schemas.openxmlformats.org/officeDocument/2006/relationships/customXml" Target="../ink/ink2171.xml"/><Relationship Id="rId141" Type="http://schemas.openxmlformats.org/officeDocument/2006/relationships/image" Target="../media/image5299.png"/><Relationship Id="rId7" Type="http://schemas.openxmlformats.org/officeDocument/2006/relationships/customXml" Target="../ink/ink2114.xml"/><Relationship Id="rId162" Type="http://schemas.openxmlformats.org/officeDocument/2006/relationships/customXml" Target="../ink/ink2192.xml"/><Relationship Id="rId183" Type="http://schemas.openxmlformats.org/officeDocument/2006/relationships/image" Target="../media/image5319.png"/><Relationship Id="rId218" Type="http://schemas.openxmlformats.org/officeDocument/2006/relationships/customXml" Target="../ink/ink2220.xml"/><Relationship Id="rId239" Type="http://schemas.openxmlformats.org/officeDocument/2006/relationships/image" Target="../media/image5347.png"/><Relationship Id="rId250" Type="http://schemas.openxmlformats.org/officeDocument/2006/relationships/customXml" Target="../ink/ink2236.xml"/><Relationship Id="rId271" Type="http://schemas.openxmlformats.org/officeDocument/2006/relationships/customXml" Target="../ink/ink2247.xml"/><Relationship Id="rId292" Type="http://schemas.openxmlformats.org/officeDocument/2006/relationships/image" Target="../media/image5373.png"/><Relationship Id="rId306" Type="http://schemas.openxmlformats.org/officeDocument/2006/relationships/image" Target="../media/image5380.png"/><Relationship Id="rId24" Type="http://schemas.openxmlformats.org/officeDocument/2006/relationships/image" Target="../media/image5242.png"/><Relationship Id="rId45" Type="http://schemas.openxmlformats.org/officeDocument/2006/relationships/customXml" Target="../ink/ink2133.xml"/><Relationship Id="rId66" Type="http://schemas.openxmlformats.org/officeDocument/2006/relationships/image" Target="../media/image5263.png"/><Relationship Id="rId87" Type="http://schemas.openxmlformats.org/officeDocument/2006/relationships/customXml" Target="../ink/ink2154.xml"/><Relationship Id="rId110" Type="http://schemas.openxmlformats.org/officeDocument/2006/relationships/customXml" Target="../ink/ink2166.xml"/><Relationship Id="rId131" Type="http://schemas.openxmlformats.org/officeDocument/2006/relationships/image" Target="../media/image5294.png"/><Relationship Id="rId152" Type="http://schemas.openxmlformats.org/officeDocument/2006/relationships/customXml" Target="../ink/ink2187.xml"/><Relationship Id="rId173" Type="http://schemas.openxmlformats.org/officeDocument/2006/relationships/image" Target="../media/image5314.png"/><Relationship Id="rId194" Type="http://schemas.openxmlformats.org/officeDocument/2006/relationships/customXml" Target="../ink/ink2208.xml"/><Relationship Id="rId208" Type="http://schemas.openxmlformats.org/officeDocument/2006/relationships/customXml" Target="../ink/ink2215.xml"/><Relationship Id="rId229" Type="http://schemas.openxmlformats.org/officeDocument/2006/relationships/image" Target="../media/image5342.png"/><Relationship Id="rId240" Type="http://schemas.openxmlformats.org/officeDocument/2006/relationships/customXml" Target="../ink/ink2231.xml"/><Relationship Id="rId261" Type="http://schemas.openxmlformats.org/officeDocument/2006/relationships/image" Target="../media/image5358.png"/><Relationship Id="rId14" Type="http://schemas.openxmlformats.org/officeDocument/2006/relationships/image" Target="../media/image5237.png"/><Relationship Id="rId35" Type="http://schemas.openxmlformats.org/officeDocument/2006/relationships/customXml" Target="../ink/ink2128.xml"/><Relationship Id="rId56" Type="http://schemas.openxmlformats.org/officeDocument/2006/relationships/image" Target="../media/image5258.png"/><Relationship Id="rId77" Type="http://schemas.openxmlformats.org/officeDocument/2006/relationships/customXml" Target="../ink/ink2149.xml"/><Relationship Id="rId100" Type="http://schemas.openxmlformats.org/officeDocument/2006/relationships/customXml" Target="../ink/ink2161.xml"/><Relationship Id="rId282" Type="http://schemas.openxmlformats.org/officeDocument/2006/relationships/image" Target="../media/image5368.png"/><Relationship Id="rId8" Type="http://schemas.openxmlformats.org/officeDocument/2006/relationships/image" Target="../media/image5234.png"/><Relationship Id="rId98" Type="http://schemas.openxmlformats.org/officeDocument/2006/relationships/customXml" Target="../ink/ink2160.xml"/><Relationship Id="rId121" Type="http://schemas.openxmlformats.org/officeDocument/2006/relationships/image" Target="../media/image5289.png"/><Relationship Id="rId142" Type="http://schemas.openxmlformats.org/officeDocument/2006/relationships/customXml" Target="../ink/ink2182.xml"/><Relationship Id="rId163" Type="http://schemas.openxmlformats.org/officeDocument/2006/relationships/image" Target="../media/image3240.png"/><Relationship Id="rId184" Type="http://schemas.openxmlformats.org/officeDocument/2006/relationships/customXml" Target="../ink/ink2203.xml"/><Relationship Id="rId219" Type="http://schemas.openxmlformats.org/officeDocument/2006/relationships/image" Target="../media/image5337.png"/><Relationship Id="rId230" Type="http://schemas.openxmlformats.org/officeDocument/2006/relationships/customXml" Target="../ink/ink2226.xml"/><Relationship Id="rId251" Type="http://schemas.openxmlformats.org/officeDocument/2006/relationships/image" Target="../media/image5353.png"/><Relationship Id="rId25" Type="http://schemas.openxmlformats.org/officeDocument/2006/relationships/customXml" Target="../ink/ink2123.xml"/><Relationship Id="rId46" Type="http://schemas.openxmlformats.org/officeDocument/2006/relationships/image" Target="../media/image5253.png"/><Relationship Id="rId67" Type="http://schemas.openxmlformats.org/officeDocument/2006/relationships/customXml" Target="../ink/ink2144.xml"/><Relationship Id="rId272" Type="http://schemas.openxmlformats.org/officeDocument/2006/relationships/image" Target="../media/image5363.png"/><Relationship Id="rId293" Type="http://schemas.openxmlformats.org/officeDocument/2006/relationships/customXml" Target="../ink/ink2258.xml"/><Relationship Id="rId307" Type="http://schemas.openxmlformats.org/officeDocument/2006/relationships/customXml" Target="../ink/ink2265.xml"/><Relationship Id="rId88" Type="http://schemas.openxmlformats.org/officeDocument/2006/relationships/image" Target="../media/image5273.png"/><Relationship Id="rId111" Type="http://schemas.openxmlformats.org/officeDocument/2006/relationships/image" Target="../media/image5284.png"/><Relationship Id="rId132" Type="http://schemas.openxmlformats.org/officeDocument/2006/relationships/customXml" Target="../ink/ink2177.xml"/><Relationship Id="rId153" Type="http://schemas.openxmlformats.org/officeDocument/2006/relationships/image" Target="../media/image5305.png"/><Relationship Id="rId174" Type="http://schemas.openxmlformats.org/officeDocument/2006/relationships/customXml" Target="../ink/ink2198.xml"/><Relationship Id="rId195" Type="http://schemas.openxmlformats.org/officeDocument/2006/relationships/image" Target="../media/image5325.png"/><Relationship Id="rId209" Type="http://schemas.openxmlformats.org/officeDocument/2006/relationships/image" Target="../media/image5332.png"/><Relationship Id="rId220" Type="http://schemas.openxmlformats.org/officeDocument/2006/relationships/customXml" Target="../ink/ink2221.xml"/><Relationship Id="rId241" Type="http://schemas.openxmlformats.org/officeDocument/2006/relationships/image" Target="../media/image5348.png"/><Relationship Id="rId15" Type="http://schemas.openxmlformats.org/officeDocument/2006/relationships/customXml" Target="../ink/ink2118.xml"/><Relationship Id="rId36" Type="http://schemas.openxmlformats.org/officeDocument/2006/relationships/image" Target="../media/image5248.png"/><Relationship Id="rId57" Type="http://schemas.openxmlformats.org/officeDocument/2006/relationships/customXml" Target="../ink/ink2139.xml"/><Relationship Id="rId262" Type="http://schemas.openxmlformats.org/officeDocument/2006/relationships/customXml" Target="../ink/ink2242.xml"/><Relationship Id="rId283" Type="http://schemas.openxmlformats.org/officeDocument/2006/relationships/customXml" Target="../ink/ink2253.xml"/><Relationship Id="rId78" Type="http://schemas.openxmlformats.org/officeDocument/2006/relationships/image" Target="../media/image5269.png"/><Relationship Id="rId99" Type="http://schemas.openxmlformats.org/officeDocument/2006/relationships/image" Target="../media/image5278.png"/><Relationship Id="rId101" Type="http://schemas.openxmlformats.org/officeDocument/2006/relationships/image" Target="../media/image5279.png"/><Relationship Id="rId122" Type="http://schemas.openxmlformats.org/officeDocument/2006/relationships/customXml" Target="../ink/ink2172.xml"/><Relationship Id="rId143" Type="http://schemas.openxmlformats.org/officeDocument/2006/relationships/image" Target="../media/image5300.png"/><Relationship Id="rId164" Type="http://schemas.openxmlformats.org/officeDocument/2006/relationships/customXml" Target="../ink/ink2193.xml"/><Relationship Id="rId185" Type="http://schemas.openxmlformats.org/officeDocument/2006/relationships/image" Target="../media/image5320.png"/><Relationship Id="rId9" Type="http://schemas.openxmlformats.org/officeDocument/2006/relationships/customXml" Target="../ink/ink2115.xml"/><Relationship Id="rId210" Type="http://schemas.openxmlformats.org/officeDocument/2006/relationships/customXml" Target="../ink/ink2216.xml"/><Relationship Id="rId26" Type="http://schemas.openxmlformats.org/officeDocument/2006/relationships/image" Target="../media/image5243.png"/><Relationship Id="rId231" Type="http://schemas.openxmlformats.org/officeDocument/2006/relationships/image" Target="../media/image5343.png"/><Relationship Id="rId252" Type="http://schemas.openxmlformats.org/officeDocument/2006/relationships/customXml" Target="../ink/ink2237.xml"/><Relationship Id="rId273" Type="http://schemas.openxmlformats.org/officeDocument/2006/relationships/customXml" Target="../ink/ink2248.xml"/><Relationship Id="rId294" Type="http://schemas.openxmlformats.org/officeDocument/2006/relationships/image" Target="../media/image5374.png"/><Relationship Id="rId308" Type="http://schemas.openxmlformats.org/officeDocument/2006/relationships/image" Target="../media/image5381.png"/><Relationship Id="rId47" Type="http://schemas.openxmlformats.org/officeDocument/2006/relationships/customXml" Target="../ink/ink2134.xml"/><Relationship Id="rId68" Type="http://schemas.openxmlformats.org/officeDocument/2006/relationships/image" Target="../media/image5264.png"/><Relationship Id="rId89" Type="http://schemas.openxmlformats.org/officeDocument/2006/relationships/customXml" Target="../ink/ink2155.xml"/><Relationship Id="rId112" Type="http://schemas.openxmlformats.org/officeDocument/2006/relationships/customXml" Target="../ink/ink2167.xml"/><Relationship Id="rId133" Type="http://schemas.openxmlformats.org/officeDocument/2006/relationships/image" Target="../media/image5295.png"/><Relationship Id="rId154" Type="http://schemas.openxmlformats.org/officeDocument/2006/relationships/customXml" Target="../ink/ink2188.xml"/><Relationship Id="rId175" Type="http://schemas.openxmlformats.org/officeDocument/2006/relationships/image" Target="../media/image5315.png"/><Relationship Id="rId196" Type="http://schemas.openxmlformats.org/officeDocument/2006/relationships/customXml" Target="../ink/ink2209.xml"/><Relationship Id="rId200" Type="http://schemas.openxmlformats.org/officeDocument/2006/relationships/customXml" Target="../ink/ink2211.xml"/><Relationship Id="rId16" Type="http://schemas.openxmlformats.org/officeDocument/2006/relationships/image" Target="../media/image5238.png"/><Relationship Id="rId221" Type="http://schemas.openxmlformats.org/officeDocument/2006/relationships/image" Target="../media/image5338.png"/><Relationship Id="rId242" Type="http://schemas.openxmlformats.org/officeDocument/2006/relationships/customXml" Target="../ink/ink2232.xml"/><Relationship Id="rId263" Type="http://schemas.openxmlformats.org/officeDocument/2006/relationships/image" Target="../media/image5359.png"/><Relationship Id="rId284" Type="http://schemas.openxmlformats.org/officeDocument/2006/relationships/image" Target="../media/image5369.png"/><Relationship Id="rId37" Type="http://schemas.openxmlformats.org/officeDocument/2006/relationships/customXml" Target="../ink/ink2129.xml"/><Relationship Id="rId58" Type="http://schemas.openxmlformats.org/officeDocument/2006/relationships/image" Target="../media/image5259.png"/><Relationship Id="rId79" Type="http://schemas.openxmlformats.org/officeDocument/2006/relationships/customXml" Target="../ink/ink2150.xml"/><Relationship Id="rId102" Type="http://schemas.openxmlformats.org/officeDocument/2006/relationships/customXml" Target="../ink/ink2162.xml"/><Relationship Id="rId123" Type="http://schemas.openxmlformats.org/officeDocument/2006/relationships/image" Target="../media/image5290.png"/><Relationship Id="rId144" Type="http://schemas.openxmlformats.org/officeDocument/2006/relationships/customXml" Target="../ink/ink2183.xml"/><Relationship Id="rId90" Type="http://schemas.openxmlformats.org/officeDocument/2006/relationships/image" Target="../media/image5274.png"/><Relationship Id="rId165" Type="http://schemas.openxmlformats.org/officeDocument/2006/relationships/image" Target="../media/image5310.png"/><Relationship Id="rId186" Type="http://schemas.openxmlformats.org/officeDocument/2006/relationships/customXml" Target="../ink/ink2204.xml"/><Relationship Id="rId211" Type="http://schemas.openxmlformats.org/officeDocument/2006/relationships/image" Target="../media/image5333.png"/><Relationship Id="rId232" Type="http://schemas.openxmlformats.org/officeDocument/2006/relationships/customXml" Target="../ink/ink2227.xml"/><Relationship Id="rId253" Type="http://schemas.openxmlformats.org/officeDocument/2006/relationships/image" Target="../media/image5354.png"/><Relationship Id="rId274" Type="http://schemas.openxmlformats.org/officeDocument/2006/relationships/image" Target="../media/image5364.png"/><Relationship Id="rId295" Type="http://schemas.openxmlformats.org/officeDocument/2006/relationships/customXml" Target="../ink/ink2259.xml"/><Relationship Id="rId309" Type="http://schemas.openxmlformats.org/officeDocument/2006/relationships/customXml" Target="../ink/ink2266.xml"/><Relationship Id="rId27" Type="http://schemas.openxmlformats.org/officeDocument/2006/relationships/customXml" Target="../ink/ink2124.xml"/><Relationship Id="rId48" Type="http://schemas.openxmlformats.org/officeDocument/2006/relationships/image" Target="../media/image5254.png"/><Relationship Id="rId69" Type="http://schemas.openxmlformats.org/officeDocument/2006/relationships/customXml" Target="../ink/ink2145.xml"/><Relationship Id="rId113" Type="http://schemas.openxmlformats.org/officeDocument/2006/relationships/image" Target="../media/image5285.png"/><Relationship Id="rId134" Type="http://schemas.openxmlformats.org/officeDocument/2006/relationships/customXml" Target="../ink/ink2178.xml"/><Relationship Id="rId80" Type="http://schemas.openxmlformats.org/officeDocument/2006/relationships/image" Target="../media/image5270.png"/><Relationship Id="rId155" Type="http://schemas.openxmlformats.org/officeDocument/2006/relationships/image" Target="../media/image5306.png"/><Relationship Id="rId176" Type="http://schemas.openxmlformats.org/officeDocument/2006/relationships/customXml" Target="../ink/ink2199.xml"/><Relationship Id="rId197" Type="http://schemas.openxmlformats.org/officeDocument/2006/relationships/image" Target="../media/image5326.png"/><Relationship Id="rId201" Type="http://schemas.openxmlformats.org/officeDocument/2006/relationships/image" Target="../media/image5328.png"/><Relationship Id="rId222" Type="http://schemas.openxmlformats.org/officeDocument/2006/relationships/customXml" Target="../ink/ink2222.xml"/><Relationship Id="rId243" Type="http://schemas.openxmlformats.org/officeDocument/2006/relationships/image" Target="../media/image5349.png"/><Relationship Id="rId264" Type="http://schemas.openxmlformats.org/officeDocument/2006/relationships/customXml" Target="../ink/ink2243.xml"/><Relationship Id="rId285" Type="http://schemas.openxmlformats.org/officeDocument/2006/relationships/customXml" Target="../ink/ink2254.xml"/><Relationship Id="rId17" Type="http://schemas.openxmlformats.org/officeDocument/2006/relationships/customXml" Target="../ink/ink2119.xml"/><Relationship Id="rId38" Type="http://schemas.openxmlformats.org/officeDocument/2006/relationships/image" Target="../media/image5249.png"/><Relationship Id="rId59" Type="http://schemas.openxmlformats.org/officeDocument/2006/relationships/customXml" Target="../ink/ink2140.xml"/><Relationship Id="rId103" Type="http://schemas.openxmlformats.org/officeDocument/2006/relationships/image" Target="../media/image5280.png"/><Relationship Id="rId124" Type="http://schemas.openxmlformats.org/officeDocument/2006/relationships/customXml" Target="../ink/ink2173.xml"/><Relationship Id="rId310" Type="http://schemas.openxmlformats.org/officeDocument/2006/relationships/image" Target="../media/image5382.png"/><Relationship Id="rId70" Type="http://schemas.openxmlformats.org/officeDocument/2006/relationships/image" Target="../media/image5265.png"/><Relationship Id="rId91" Type="http://schemas.openxmlformats.org/officeDocument/2006/relationships/customXml" Target="../ink/ink2156.xml"/><Relationship Id="rId145" Type="http://schemas.openxmlformats.org/officeDocument/2006/relationships/image" Target="../media/image5301.png"/><Relationship Id="rId166" Type="http://schemas.openxmlformats.org/officeDocument/2006/relationships/customXml" Target="../ink/ink2194.xml"/><Relationship Id="rId187" Type="http://schemas.openxmlformats.org/officeDocument/2006/relationships/image" Target="../media/image5321.png"/><Relationship Id="rId1" Type="http://schemas.openxmlformats.org/officeDocument/2006/relationships/slideLayout" Target="../slideLayouts/slideLayout7.xml"/><Relationship Id="rId212" Type="http://schemas.openxmlformats.org/officeDocument/2006/relationships/customXml" Target="../ink/ink2217.xml"/><Relationship Id="rId233" Type="http://schemas.openxmlformats.org/officeDocument/2006/relationships/image" Target="../media/image5344.png"/><Relationship Id="rId254" Type="http://schemas.openxmlformats.org/officeDocument/2006/relationships/customXml" Target="../ink/ink2238.xml"/><Relationship Id="rId28" Type="http://schemas.openxmlformats.org/officeDocument/2006/relationships/image" Target="../media/image5244.png"/><Relationship Id="rId49" Type="http://schemas.openxmlformats.org/officeDocument/2006/relationships/customXml" Target="../ink/ink2135.xml"/><Relationship Id="rId114" Type="http://schemas.openxmlformats.org/officeDocument/2006/relationships/customXml" Target="../ink/ink2168.xml"/><Relationship Id="rId275" Type="http://schemas.openxmlformats.org/officeDocument/2006/relationships/customXml" Target="../ink/ink2249.xml"/><Relationship Id="rId296" Type="http://schemas.openxmlformats.org/officeDocument/2006/relationships/image" Target="../media/image5375.png"/><Relationship Id="rId300" Type="http://schemas.openxmlformats.org/officeDocument/2006/relationships/image" Target="../media/image5377.png"/><Relationship Id="rId60" Type="http://schemas.openxmlformats.org/officeDocument/2006/relationships/image" Target="../media/image5260.png"/><Relationship Id="rId81" Type="http://schemas.openxmlformats.org/officeDocument/2006/relationships/customXml" Target="../ink/ink2151.xml"/><Relationship Id="rId135" Type="http://schemas.openxmlformats.org/officeDocument/2006/relationships/image" Target="../media/image5296.png"/><Relationship Id="rId156" Type="http://schemas.openxmlformats.org/officeDocument/2006/relationships/customXml" Target="../ink/ink2189.xml"/><Relationship Id="rId177" Type="http://schemas.openxmlformats.org/officeDocument/2006/relationships/image" Target="../media/image5316.png"/><Relationship Id="rId198" Type="http://schemas.openxmlformats.org/officeDocument/2006/relationships/customXml" Target="../ink/ink2210.xml"/><Relationship Id="rId202" Type="http://schemas.openxmlformats.org/officeDocument/2006/relationships/customXml" Target="../ink/ink2212.xml"/><Relationship Id="rId223" Type="http://schemas.openxmlformats.org/officeDocument/2006/relationships/image" Target="../media/image5339.png"/><Relationship Id="rId244" Type="http://schemas.openxmlformats.org/officeDocument/2006/relationships/customXml" Target="../ink/ink2233.xml"/><Relationship Id="rId18" Type="http://schemas.openxmlformats.org/officeDocument/2006/relationships/image" Target="../media/image5239.png"/><Relationship Id="rId39" Type="http://schemas.openxmlformats.org/officeDocument/2006/relationships/customXml" Target="../ink/ink2130.xml"/><Relationship Id="rId265" Type="http://schemas.openxmlformats.org/officeDocument/2006/relationships/customXml" Target="../ink/ink2244.xml"/><Relationship Id="rId286" Type="http://schemas.openxmlformats.org/officeDocument/2006/relationships/image" Target="../media/image5370.png"/><Relationship Id="rId50" Type="http://schemas.openxmlformats.org/officeDocument/2006/relationships/image" Target="../media/image5255.png"/><Relationship Id="rId104" Type="http://schemas.openxmlformats.org/officeDocument/2006/relationships/customXml" Target="../ink/ink2163.xml"/><Relationship Id="rId125" Type="http://schemas.openxmlformats.org/officeDocument/2006/relationships/image" Target="../media/image5291.png"/><Relationship Id="rId146" Type="http://schemas.openxmlformats.org/officeDocument/2006/relationships/customXml" Target="../ink/ink2184.xml"/><Relationship Id="rId167" Type="http://schemas.openxmlformats.org/officeDocument/2006/relationships/image" Target="../media/image5311.png"/><Relationship Id="rId188" Type="http://schemas.openxmlformats.org/officeDocument/2006/relationships/customXml" Target="../ink/ink2205.xml"/><Relationship Id="rId311" Type="http://schemas.openxmlformats.org/officeDocument/2006/relationships/customXml" Target="../ink/ink2267.xml"/><Relationship Id="rId71" Type="http://schemas.openxmlformats.org/officeDocument/2006/relationships/customXml" Target="../ink/ink2146.xml"/><Relationship Id="rId92" Type="http://schemas.openxmlformats.org/officeDocument/2006/relationships/image" Target="../media/image5275.png"/><Relationship Id="rId213" Type="http://schemas.openxmlformats.org/officeDocument/2006/relationships/image" Target="../media/image5334.png"/><Relationship Id="rId234" Type="http://schemas.openxmlformats.org/officeDocument/2006/relationships/customXml" Target="../ink/ink2228.xml"/><Relationship Id="rId2" Type="http://schemas.openxmlformats.org/officeDocument/2006/relationships/notesSlide" Target="../notesSlides/notesSlide14.xml"/><Relationship Id="rId29" Type="http://schemas.openxmlformats.org/officeDocument/2006/relationships/customXml" Target="../ink/ink2125.xml"/><Relationship Id="rId255" Type="http://schemas.openxmlformats.org/officeDocument/2006/relationships/image" Target="../media/image5355.png"/><Relationship Id="rId276" Type="http://schemas.openxmlformats.org/officeDocument/2006/relationships/image" Target="../media/image5365.png"/><Relationship Id="rId297" Type="http://schemas.openxmlformats.org/officeDocument/2006/relationships/customXml" Target="../ink/ink2260.xml"/><Relationship Id="rId40" Type="http://schemas.openxmlformats.org/officeDocument/2006/relationships/image" Target="../media/image5250.png"/><Relationship Id="rId115" Type="http://schemas.openxmlformats.org/officeDocument/2006/relationships/image" Target="../media/image5286.png"/><Relationship Id="rId136" Type="http://schemas.openxmlformats.org/officeDocument/2006/relationships/customXml" Target="../ink/ink2179.xml"/><Relationship Id="rId157" Type="http://schemas.openxmlformats.org/officeDocument/2006/relationships/image" Target="../media/image5307.png"/><Relationship Id="rId178" Type="http://schemas.openxmlformats.org/officeDocument/2006/relationships/customXml" Target="../ink/ink2200.xml"/><Relationship Id="rId301" Type="http://schemas.openxmlformats.org/officeDocument/2006/relationships/customXml" Target="../ink/ink2262.xml"/><Relationship Id="rId61" Type="http://schemas.openxmlformats.org/officeDocument/2006/relationships/customXml" Target="../ink/ink2141.xml"/><Relationship Id="rId82" Type="http://schemas.openxmlformats.org/officeDocument/2006/relationships/image" Target="../media/image5219.png"/><Relationship Id="rId199" Type="http://schemas.openxmlformats.org/officeDocument/2006/relationships/image" Target="../media/image5327.png"/><Relationship Id="rId203" Type="http://schemas.openxmlformats.org/officeDocument/2006/relationships/image" Target="../media/image5329.png"/><Relationship Id="rId19" Type="http://schemas.openxmlformats.org/officeDocument/2006/relationships/customXml" Target="../ink/ink2120.xml"/><Relationship Id="rId224" Type="http://schemas.openxmlformats.org/officeDocument/2006/relationships/customXml" Target="../ink/ink2223.xml"/><Relationship Id="rId245" Type="http://schemas.openxmlformats.org/officeDocument/2006/relationships/image" Target="../media/image5350.png"/><Relationship Id="rId266" Type="http://schemas.openxmlformats.org/officeDocument/2006/relationships/image" Target="../media/image5360.png"/><Relationship Id="rId287" Type="http://schemas.openxmlformats.org/officeDocument/2006/relationships/customXml" Target="../ink/ink2255.xml"/><Relationship Id="rId30" Type="http://schemas.openxmlformats.org/officeDocument/2006/relationships/image" Target="../media/image5245.png"/><Relationship Id="rId105" Type="http://schemas.openxmlformats.org/officeDocument/2006/relationships/image" Target="../media/image5281.png"/><Relationship Id="rId126" Type="http://schemas.openxmlformats.org/officeDocument/2006/relationships/customXml" Target="../ink/ink2174.xml"/><Relationship Id="rId147" Type="http://schemas.openxmlformats.org/officeDocument/2006/relationships/image" Target="../media/image5302.png"/><Relationship Id="rId168" Type="http://schemas.openxmlformats.org/officeDocument/2006/relationships/customXml" Target="../ink/ink2195.xml"/><Relationship Id="rId312" Type="http://schemas.openxmlformats.org/officeDocument/2006/relationships/image" Target="../media/image5383.png"/><Relationship Id="rId51" Type="http://schemas.openxmlformats.org/officeDocument/2006/relationships/customXml" Target="../ink/ink2136.xml"/><Relationship Id="rId72" Type="http://schemas.openxmlformats.org/officeDocument/2006/relationships/image" Target="../media/image5266.png"/><Relationship Id="rId93" Type="http://schemas.openxmlformats.org/officeDocument/2006/relationships/customXml" Target="../ink/ink2157.xml"/><Relationship Id="rId189" Type="http://schemas.openxmlformats.org/officeDocument/2006/relationships/image" Target="../media/image5322.png"/><Relationship Id="rId3" Type="http://schemas.openxmlformats.org/officeDocument/2006/relationships/customXml" Target="../ink/ink2112.xml"/><Relationship Id="rId214" Type="http://schemas.openxmlformats.org/officeDocument/2006/relationships/customXml" Target="../ink/ink2218.xml"/><Relationship Id="rId235" Type="http://schemas.openxmlformats.org/officeDocument/2006/relationships/image" Target="../media/image5345.png"/><Relationship Id="rId256" Type="http://schemas.openxmlformats.org/officeDocument/2006/relationships/customXml" Target="../ink/ink2239.xml"/><Relationship Id="rId277" Type="http://schemas.openxmlformats.org/officeDocument/2006/relationships/customXml" Target="../ink/ink2250.xml"/><Relationship Id="rId298" Type="http://schemas.openxmlformats.org/officeDocument/2006/relationships/image" Target="../media/image5376.png"/><Relationship Id="rId116" Type="http://schemas.openxmlformats.org/officeDocument/2006/relationships/customXml" Target="../ink/ink2169.xml"/><Relationship Id="rId137" Type="http://schemas.openxmlformats.org/officeDocument/2006/relationships/image" Target="../media/image5297.png"/><Relationship Id="rId158" Type="http://schemas.openxmlformats.org/officeDocument/2006/relationships/customXml" Target="../ink/ink2190.xml"/><Relationship Id="rId302" Type="http://schemas.openxmlformats.org/officeDocument/2006/relationships/image" Target="../media/image5378.png"/><Relationship Id="rId20" Type="http://schemas.openxmlformats.org/officeDocument/2006/relationships/image" Target="../media/image5240.png"/><Relationship Id="rId41" Type="http://schemas.openxmlformats.org/officeDocument/2006/relationships/customXml" Target="../ink/ink2131.xml"/><Relationship Id="rId62" Type="http://schemas.openxmlformats.org/officeDocument/2006/relationships/image" Target="../media/image5261.png"/><Relationship Id="rId83" Type="http://schemas.openxmlformats.org/officeDocument/2006/relationships/customXml" Target="../ink/ink2152.xml"/><Relationship Id="rId179" Type="http://schemas.openxmlformats.org/officeDocument/2006/relationships/image" Target="../media/image5317.png"/><Relationship Id="rId190" Type="http://schemas.openxmlformats.org/officeDocument/2006/relationships/customXml" Target="../ink/ink2206.xml"/><Relationship Id="rId204" Type="http://schemas.openxmlformats.org/officeDocument/2006/relationships/customXml" Target="../ink/ink2213.xml"/><Relationship Id="rId225" Type="http://schemas.openxmlformats.org/officeDocument/2006/relationships/image" Target="../media/image5340.png"/><Relationship Id="rId246" Type="http://schemas.openxmlformats.org/officeDocument/2006/relationships/customXml" Target="../ink/ink2234.xml"/><Relationship Id="rId267" Type="http://schemas.openxmlformats.org/officeDocument/2006/relationships/customXml" Target="../ink/ink2245.xml"/><Relationship Id="rId288" Type="http://schemas.openxmlformats.org/officeDocument/2006/relationships/image" Target="../media/image5371.png"/><Relationship Id="rId106" Type="http://schemas.openxmlformats.org/officeDocument/2006/relationships/customXml" Target="../ink/ink2164.xml"/><Relationship Id="rId127" Type="http://schemas.openxmlformats.org/officeDocument/2006/relationships/image" Target="../media/image5292.png"/><Relationship Id="rId10" Type="http://schemas.openxmlformats.org/officeDocument/2006/relationships/image" Target="../media/image5235.png"/><Relationship Id="rId31" Type="http://schemas.openxmlformats.org/officeDocument/2006/relationships/customXml" Target="../ink/ink2126.xml"/><Relationship Id="rId52" Type="http://schemas.openxmlformats.org/officeDocument/2006/relationships/image" Target="../media/image5256.png"/><Relationship Id="rId73" Type="http://schemas.openxmlformats.org/officeDocument/2006/relationships/customXml" Target="../ink/ink2147.xml"/><Relationship Id="rId94" Type="http://schemas.openxmlformats.org/officeDocument/2006/relationships/image" Target="../media/image5276.png"/><Relationship Id="rId148" Type="http://schemas.openxmlformats.org/officeDocument/2006/relationships/customXml" Target="../ink/ink2185.xml"/><Relationship Id="rId169" Type="http://schemas.openxmlformats.org/officeDocument/2006/relationships/image" Target="../media/image5312.png"/><Relationship Id="rId4" Type="http://schemas.openxmlformats.org/officeDocument/2006/relationships/image" Target="../media/image5232.png"/><Relationship Id="rId180" Type="http://schemas.openxmlformats.org/officeDocument/2006/relationships/customXml" Target="../ink/ink2201.xml"/><Relationship Id="rId215" Type="http://schemas.openxmlformats.org/officeDocument/2006/relationships/image" Target="../media/image5335.png"/><Relationship Id="rId236" Type="http://schemas.openxmlformats.org/officeDocument/2006/relationships/customXml" Target="../ink/ink2229.xml"/><Relationship Id="rId257" Type="http://schemas.openxmlformats.org/officeDocument/2006/relationships/image" Target="../media/image5356.png"/><Relationship Id="rId278" Type="http://schemas.openxmlformats.org/officeDocument/2006/relationships/image" Target="../media/image5366.png"/><Relationship Id="rId303" Type="http://schemas.openxmlformats.org/officeDocument/2006/relationships/customXml" Target="../ink/ink2263.xml"/><Relationship Id="rId42" Type="http://schemas.openxmlformats.org/officeDocument/2006/relationships/image" Target="../media/image5251.png"/><Relationship Id="rId84" Type="http://schemas.openxmlformats.org/officeDocument/2006/relationships/image" Target="../media/image5271.png"/><Relationship Id="rId138" Type="http://schemas.openxmlformats.org/officeDocument/2006/relationships/customXml" Target="../ink/ink2180.xml"/><Relationship Id="rId191" Type="http://schemas.openxmlformats.org/officeDocument/2006/relationships/image" Target="../media/image5323.png"/><Relationship Id="rId205" Type="http://schemas.openxmlformats.org/officeDocument/2006/relationships/image" Target="../media/image5330.png"/><Relationship Id="rId247" Type="http://schemas.openxmlformats.org/officeDocument/2006/relationships/image" Target="../media/image5351.png"/><Relationship Id="rId107" Type="http://schemas.openxmlformats.org/officeDocument/2006/relationships/image" Target="../media/image5282.png"/><Relationship Id="rId289" Type="http://schemas.openxmlformats.org/officeDocument/2006/relationships/customXml" Target="../ink/ink2256.xml"/><Relationship Id="rId11" Type="http://schemas.openxmlformats.org/officeDocument/2006/relationships/customXml" Target="../ink/ink2116.xml"/><Relationship Id="rId53" Type="http://schemas.openxmlformats.org/officeDocument/2006/relationships/customXml" Target="../ink/ink2137.xml"/><Relationship Id="rId149" Type="http://schemas.openxmlformats.org/officeDocument/2006/relationships/image" Target="../media/image5303.png"/><Relationship Id="rId95" Type="http://schemas.openxmlformats.org/officeDocument/2006/relationships/customXml" Target="../ink/ink2158.xml"/><Relationship Id="rId160" Type="http://schemas.openxmlformats.org/officeDocument/2006/relationships/customXml" Target="../ink/ink2191.xml"/><Relationship Id="rId216" Type="http://schemas.openxmlformats.org/officeDocument/2006/relationships/customXml" Target="../ink/ink2219.xml"/><Relationship Id="rId258" Type="http://schemas.openxmlformats.org/officeDocument/2006/relationships/customXml" Target="../ink/ink2240.xml"/><Relationship Id="rId22" Type="http://schemas.openxmlformats.org/officeDocument/2006/relationships/image" Target="../media/image5241.png"/><Relationship Id="rId64" Type="http://schemas.openxmlformats.org/officeDocument/2006/relationships/image" Target="../media/image5262.png"/><Relationship Id="rId118" Type="http://schemas.openxmlformats.org/officeDocument/2006/relationships/customXml" Target="../ink/ink2170.xml"/><Relationship Id="rId171" Type="http://schemas.openxmlformats.org/officeDocument/2006/relationships/image" Target="../media/image5313.png"/><Relationship Id="rId227" Type="http://schemas.openxmlformats.org/officeDocument/2006/relationships/image" Target="../media/image5341.png"/><Relationship Id="rId269" Type="http://schemas.openxmlformats.org/officeDocument/2006/relationships/customXml" Target="../ink/ink2246.xml"/><Relationship Id="rId33" Type="http://schemas.openxmlformats.org/officeDocument/2006/relationships/customXml" Target="../ink/ink2127.xml"/><Relationship Id="rId129" Type="http://schemas.openxmlformats.org/officeDocument/2006/relationships/image" Target="../media/image5293.png"/><Relationship Id="rId280" Type="http://schemas.openxmlformats.org/officeDocument/2006/relationships/image" Target="../media/image5367.png"/><Relationship Id="rId75" Type="http://schemas.openxmlformats.org/officeDocument/2006/relationships/customXml" Target="../ink/ink2148.xml"/><Relationship Id="rId140" Type="http://schemas.openxmlformats.org/officeDocument/2006/relationships/customXml" Target="../ink/ink2181.xml"/><Relationship Id="rId182" Type="http://schemas.openxmlformats.org/officeDocument/2006/relationships/customXml" Target="../ink/ink2202.xml"/><Relationship Id="rId6" Type="http://schemas.openxmlformats.org/officeDocument/2006/relationships/image" Target="../media/image5233.png"/><Relationship Id="rId238" Type="http://schemas.openxmlformats.org/officeDocument/2006/relationships/customXml" Target="../ink/ink2230.xml"/><Relationship Id="rId291" Type="http://schemas.openxmlformats.org/officeDocument/2006/relationships/customXml" Target="../ink/ink2257.xml"/><Relationship Id="rId305" Type="http://schemas.openxmlformats.org/officeDocument/2006/relationships/customXml" Target="../ink/ink2264.xml"/></Relationships>
</file>

<file path=ppt/slides/_rels/slide2.xml.rels><?xml version="1.0" encoding="UTF-8" standalone="yes"?>
<Relationships xmlns="http://schemas.openxmlformats.org/package/2006/relationships"><Relationship Id="rId117" Type="http://schemas.openxmlformats.org/officeDocument/2006/relationships/image" Target="../media/image3247.png"/><Relationship Id="rId21" Type="http://schemas.openxmlformats.org/officeDocument/2006/relationships/image" Target="../media/image3199.png"/><Relationship Id="rId42" Type="http://schemas.openxmlformats.org/officeDocument/2006/relationships/customXml" Target="../ink/ink20.xml"/><Relationship Id="rId63" Type="http://schemas.openxmlformats.org/officeDocument/2006/relationships/image" Target="../media/image3220.png"/><Relationship Id="rId84" Type="http://schemas.openxmlformats.org/officeDocument/2006/relationships/customXml" Target="../ink/ink41.xml"/><Relationship Id="rId138" Type="http://schemas.openxmlformats.org/officeDocument/2006/relationships/customXml" Target="../ink/ink68.xml"/><Relationship Id="rId159" Type="http://schemas.openxmlformats.org/officeDocument/2006/relationships/customXml" Target="../ink/ink79.xml"/><Relationship Id="rId170" Type="http://schemas.openxmlformats.org/officeDocument/2006/relationships/image" Target="../media/image3273.png"/><Relationship Id="rId191" Type="http://schemas.openxmlformats.org/officeDocument/2006/relationships/customXml" Target="../ink/ink95.xml"/><Relationship Id="rId107" Type="http://schemas.openxmlformats.org/officeDocument/2006/relationships/image" Target="../media/image3242.png"/><Relationship Id="rId11" Type="http://schemas.openxmlformats.org/officeDocument/2006/relationships/image" Target="../media/image3194.png"/><Relationship Id="rId32" Type="http://schemas.openxmlformats.org/officeDocument/2006/relationships/customXml" Target="../ink/ink15.xml"/><Relationship Id="rId53" Type="http://schemas.openxmlformats.org/officeDocument/2006/relationships/image" Target="../media/image3215.png"/><Relationship Id="rId74" Type="http://schemas.openxmlformats.org/officeDocument/2006/relationships/customXml" Target="../ink/ink36.xml"/><Relationship Id="rId128" Type="http://schemas.openxmlformats.org/officeDocument/2006/relationships/customXml" Target="../ink/ink63.xml"/><Relationship Id="rId149" Type="http://schemas.openxmlformats.org/officeDocument/2006/relationships/customXml" Target="../ink/ink74.xml"/><Relationship Id="rId5" Type="http://schemas.openxmlformats.org/officeDocument/2006/relationships/image" Target="../media/image3191.png"/><Relationship Id="rId95" Type="http://schemas.openxmlformats.org/officeDocument/2006/relationships/image" Target="../media/image3236.png"/><Relationship Id="rId160" Type="http://schemas.openxmlformats.org/officeDocument/2006/relationships/image" Target="../media/image3268.png"/><Relationship Id="rId181" Type="http://schemas.openxmlformats.org/officeDocument/2006/relationships/customXml" Target="../ink/ink90.xml"/><Relationship Id="rId22" Type="http://schemas.openxmlformats.org/officeDocument/2006/relationships/customXml" Target="../ink/ink10.xml"/><Relationship Id="rId43" Type="http://schemas.openxmlformats.org/officeDocument/2006/relationships/image" Target="../media/image3210.png"/><Relationship Id="rId64" Type="http://schemas.openxmlformats.org/officeDocument/2006/relationships/customXml" Target="../ink/ink31.xml"/><Relationship Id="rId118" Type="http://schemas.openxmlformats.org/officeDocument/2006/relationships/customXml" Target="../ink/ink58.xml"/><Relationship Id="rId139" Type="http://schemas.openxmlformats.org/officeDocument/2006/relationships/image" Target="../media/image3258.png"/><Relationship Id="rId85" Type="http://schemas.openxmlformats.org/officeDocument/2006/relationships/image" Target="../media/image3231.png"/><Relationship Id="rId150" Type="http://schemas.openxmlformats.org/officeDocument/2006/relationships/image" Target="../media/image3263.png"/><Relationship Id="rId171" Type="http://schemas.openxmlformats.org/officeDocument/2006/relationships/customXml" Target="../ink/ink85.xml"/><Relationship Id="rId192" Type="http://schemas.openxmlformats.org/officeDocument/2006/relationships/image" Target="../media/image3284.png"/><Relationship Id="rId12" Type="http://schemas.openxmlformats.org/officeDocument/2006/relationships/customXml" Target="../ink/ink5.xml"/><Relationship Id="rId33" Type="http://schemas.openxmlformats.org/officeDocument/2006/relationships/image" Target="../media/image3205.png"/><Relationship Id="rId108" Type="http://schemas.openxmlformats.org/officeDocument/2006/relationships/customXml" Target="../ink/ink53.xml"/><Relationship Id="rId129" Type="http://schemas.openxmlformats.org/officeDocument/2006/relationships/image" Target="../media/image3253.png"/><Relationship Id="rId54" Type="http://schemas.openxmlformats.org/officeDocument/2006/relationships/customXml" Target="../ink/ink26.xml"/><Relationship Id="rId75" Type="http://schemas.openxmlformats.org/officeDocument/2006/relationships/image" Target="../media/image3226.png"/><Relationship Id="rId96" Type="http://schemas.openxmlformats.org/officeDocument/2006/relationships/customXml" Target="../ink/ink47.xml"/><Relationship Id="rId140" Type="http://schemas.openxmlformats.org/officeDocument/2006/relationships/customXml" Target="../ink/ink69.xml"/><Relationship Id="rId161" Type="http://schemas.openxmlformats.org/officeDocument/2006/relationships/customXml" Target="../ink/ink80.xml"/><Relationship Id="rId182" Type="http://schemas.openxmlformats.org/officeDocument/2006/relationships/image" Target="../media/image3279.png"/><Relationship Id="rId6" Type="http://schemas.openxmlformats.org/officeDocument/2006/relationships/customXml" Target="../ink/ink2.xml"/><Relationship Id="rId23" Type="http://schemas.openxmlformats.org/officeDocument/2006/relationships/image" Target="../media/image3200.png"/><Relationship Id="rId119" Type="http://schemas.openxmlformats.org/officeDocument/2006/relationships/image" Target="../media/image3248.png"/><Relationship Id="rId44" Type="http://schemas.openxmlformats.org/officeDocument/2006/relationships/customXml" Target="../ink/ink21.xml"/><Relationship Id="rId65" Type="http://schemas.openxmlformats.org/officeDocument/2006/relationships/image" Target="../media/image3221.png"/><Relationship Id="rId86" Type="http://schemas.openxmlformats.org/officeDocument/2006/relationships/customXml" Target="../ink/ink42.xml"/><Relationship Id="rId130" Type="http://schemas.openxmlformats.org/officeDocument/2006/relationships/customXml" Target="../ink/ink64.xml"/><Relationship Id="rId151" Type="http://schemas.openxmlformats.org/officeDocument/2006/relationships/customXml" Target="../ink/ink75.xml"/><Relationship Id="rId172" Type="http://schemas.openxmlformats.org/officeDocument/2006/relationships/image" Target="../media/image3274.png"/><Relationship Id="rId193" Type="http://schemas.openxmlformats.org/officeDocument/2006/relationships/customXml" Target="../ink/ink96.xml"/><Relationship Id="rId13" Type="http://schemas.openxmlformats.org/officeDocument/2006/relationships/image" Target="../media/image3195.png"/><Relationship Id="rId109" Type="http://schemas.openxmlformats.org/officeDocument/2006/relationships/image" Target="../media/image3243.png"/><Relationship Id="rId34" Type="http://schemas.openxmlformats.org/officeDocument/2006/relationships/customXml" Target="../ink/ink16.xml"/><Relationship Id="rId55" Type="http://schemas.openxmlformats.org/officeDocument/2006/relationships/image" Target="../media/image3216.png"/><Relationship Id="rId76" Type="http://schemas.openxmlformats.org/officeDocument/2006/relationships/customXml" Target="../ink/ink37.xml"/><Relationship Id="rId97" Type="http://schemas.openxmlformats.org/officeDocument/2006/relationships/image" Target="../media/image3237.png"/><Relationship Id="rId120" Type="http://schemas.openxmlformats.org/officeDocument/2006/relationships/customXml" Target="../ink/ink59.xml"/><Relationship Id="rId141" Type="http://schemas.openxmlformats.org/officeDocument/2006/relationships/image" Target="../media/image3259.png"/><Relationship Id="rId7" Type="http://schemas.openxmlformats.org/officeDocument/2006/relationships/image" Target="../media/image3192.png"/><Relationship Id="rId162" Type="http://schemas.openxmlformats.org/officeDocument/2006/relationships/image" Target="../media/image3269.png"/><Relationship Id="rId183" Type="http://schemas.openxmlformats.org/officeDocument/2006/relationships/customXml" Target="../ink/ink91.xml"/><Relationship Id="rId2" Type="http://schemas.openxmlformats.org/officeDocument/2006/relationships/notesSlide" Target="../notesSlides/notesSlide2.xml"/><Relationship Id="rId29" Type="http://schemas.openxmlformats.org/officeDocument/2006/relationships/image" Target="../media/image3203.png"/><Relationship Id="rId24" Type="http://schemas.openxmlformats.org/officeDocument/2006/relationships/customXml" Target="../ink/ink11.xml"/><Relationship Id="rId40" Type="http://schemas.openxmlformats.org/officeDocument/2006/relationships/customXml" Target="../ink/ink19.xml"/><Relationship Id="rId45" Type="http://schemas.openxmlformats.org/officeDocument/2006/relationships/image" Target="../media/image3211.png"/><Relationship Id="rId66" Type="http://schemas.openxmlformats.org/officeDocument/2006/relationships/customXml" Target="../ink/ink32.xml"/><Relationship Id="rId87" Type="http://schemas.openxmlformats.org/officeDocument/2006/relationships/image" Target="../media/image3232.png"/><Relationship Id="rId110" Type="http://schemas.openxmlformats.org/officeDocument/2006/relationships/customXml" Target="../ink/ink54.xml"/><Relationship Id="rId115" Type="http://schemas.openxmlformats.org/officeDocument/2006/relationships/image" Target="../media/image3246.png"/><Relationship Id="rId131" Type="http://schemas.openxmlformats.org/officeDocument/2006/relationships/image" Target="../media/image3254.png"/><Relationship Id="rId136" Type="http://schemas.openxmlformats.org/officeDocument/2006/relationships/customXml" Target="../ink/ink67.xml"/><Relationship Id="rId157" Type="http://schemas.openxmlformats.org/officeDocument/2006/relationships/customXml" Target="../ink/ink78.xml"/><Relationship Id="rId178" Type="http://schemas.openxmlformats.org/officeDocument/2006/relationships/image" Target="../media/image3277.png"/><Relationship Id="rId61" Type="http://schemas.openxmlformats.org/officeDocument/2006/relationships/image" Target="../media/image3219.png"/><Relationship Id="rId82" Type="http://schemas.openxmlformats.org/officeDocument/2006/relationships/customXml" Target="../ink/ink40.xml"/><Relationship Id="rId152" Type="http://schemas.openxmlformats.org/officeDocument/2006/relationships/image" Target="../media/image3264.png"/><Relationship Id="rId173" Type="http://schemas.openxmlformats.org/officeDocument/2006/relationships/customXml" Target="../ink/ink86.xml"/><Relationship Id="rId194" Type="http://schemas.openxmlformats.org/officeDocument/2006/relationships/image" Target="../media/image3285.png"/><Relationship Id="rId199" Type="http://schemas.openxmlformats.org/officeDocument/2006/relationships/customXml" Target="../ink/ink99.xml"/><Relationship Id="rId19" Type="http://schemas.openxmlformats.org/officeDocument/2006/relationships/image" Target="../media/image3198.png"/><Relationship Id="rId14" Type="http://schemas.openxmlformats.org/officeDocument/2006/relationships/customXml" Target="../ink/ink6.xml"/><Relationship Id="rId30" Type="http://schemas.openxmlformats.org/officeDocument/2006/relationships/customXml" Target="../ink/ink14.xml"/><Relationship Id="rId35" Type="http://schemas.openxmlformats.org/officeDocument/2006/relationships/image" Target="../media/image3206.png"/><Relationship Id="rId56" Type="http://schemas.openxmlformats.org/officeDocument/2006/relationships/customXml" Target="../ink/ink27.xml"/><Relationship Id="rId77" Type="http://schemas.openxmlformats.org/officeDocument/2006/relationships/image" Target="../media/image3227.png"/><Relationship Id="rId100" Type="http://schemas.openxmlformats.org/officeDocument/2006/relationships/customXml" Target="../ink/ink49.xml"/><Relationship Id="rId105" Type="http://schemas.openxmlformats.org/officeDocument/2006/relationships/image" Target="../media/image3241.png"/><Relationship Id="rId126" Type="http://schemas.openxmlformats.org/officeDocument/2006/relationships/customXml" Target="../ink/ink62.xml"/><Relationship Id="rId147" Type="http://schemas.openxmlformats.org/officeDocument/2006/relationships/customXml" Target="../ink/ink73.xml"/><Relationship Id="rId168" Type="http://schemas.openxmlformats.org/officeDocument/2006/relationships/image" Target="../media/image3272.png"/><Relationship Id="rId8" Type="http://schemas.openxmlformats.org/officeDocument/2006/relationships/customXml" Target="../ink/ink3.xml"/><Relationship Id="rId51" Type="http://schemas.openxmlformats.org/officeDocument/2006/relationships/image" Target="../media/image3214.png"/><Relationship Id="rId72" Type="http://schemas.openxmlformats.org/officeDocument/2006/relationships/customXml" Target="../ink/ink35.xml"/><Relationship Id="rId93" Type="http://schemas.openxmlformats.org/officeDocument/2006/relationships/image" Target="../media/image3235.png"/><Relationship Id="rId98" Type="http://schemas.openxmlformats.org/officeDocument/2006/relationships/customXml" Target="../ink/ink48.xml"/><Relationship Id="rId121" Type="http://schemas.openxmlformats.org/officeDocument/2006/relationships/image" Target="../media/image3249.png"/><Relationship Id="rId142" Type="http://schemas.openxmlformats.org/officeDocument/2006/relationships/customXml" Target="../ink/ink70.xml"/><Relationship Id="rId163" Type="http://schemas.openxmlformats.org/officeDocument/2006/relationships/customXml" Target="../ink/ink81.xml"/><Relationship Id="rId184" Type="http://schemas.openxmlformats.org/officeDocument/2006/relationships/image" Target="../media/image3280.png"/><Relationship Id="rId189" Type="http://schemas.openxmlformats.org/officeDocument/2006/relationships/customXml" Target="../ink/ink94.xml"/><Relationship Id="rId3" Type="http://schemas.openxmlformats.org/officeDocument/2006/relationships/hyperlink" Target="https://www.youtube.com/watch?v=vDBmYhP91Vs&amp;feature=youtu.be" TargetMode="External"/><Relationship Id="rId25" Type="http://schemas.openxmlformats.org/officeDocument/2006/relationships/image" Target="../media/image3201.png"/><Relationship Id="rId46" Type="http://schemas.openxmlformats.org/officeDocument/2006/relationships/customXml" Target="../ink/ink22.xml"/><Relationship Id="rId67" Type="http://schemas.openxmlformats.org/officeDocument/2006/relationships/image" Target="../media/image3222.png"/><Relationship Id="rId116" Type="http://schemas.openxmlformats.org/officeDocument/2006/relationships/customXml" Target="../ink/ink57.xml"/><Relationship Id="rId137" Type="http://schemas.openxmlformats.org/officeDocument/2006/relationships/image" Target="../media/image3257.png"/><Relationship Id="rId158" Type="http://schemas.openxmlformats.org/officeDocument/2006/relationships/image" Target="../media/image3267.png"/><Relationship Id="rId20" Type="http://schemas.openxmlformats.org/officeDocument/2006/relationships/customXml" Target="../ink/ink9.xml"/><Relationship Id="rId41" Type="http://schemas.openxmlformats.org/officeDocument/2006/relationships/image" Target="../media/image3209.png"/><Relationship Id="rId62" Type="http://schemas.openxmlformats.org/officeDocument/2006/relationships/customXml" Target="../ink/ink30.xml"/><Relationship Id="rId83" Type="http://schemas.openxmlformats.org/officeDocument/2006/relationships/image" Target="../media/image3230.png"/><Relationship Id="rId88" Type="http://schemas.openxmlformats.org/officeDocument/2006/relationships/customXml" Target="../ink/ink43.xml"/><Relationship Id="rId111" Type="http://schemas.openxmlformats.org/officeDocument/2006/relationships/image" Target="../media/image3244.png"/><Relationship Id="rId132" Type="http://schemas.openxmlformats.org/officeDocument/2006/relationships/customXml" Target="../ink/ink65.xml"/><Relationship Id="rId153" Type="http://schemas.openxmlformats.org/officeDocument/2006/relationships/customXml" Target="../ink/ink76.xml"/><Relationship Id="rId174" Type="http://schemas.openxmlformats.org/officeDocument/2006/relationships/image" Target="../media/image3275.png"/><Relationship Id="rId179" Type="http://schemas.openxmlformats.org/officeDocument/2006/relationships/customXml" Target="../ink/ink89.xml"/><Relationship Id="rId195" Type="http://schemas.openxmlformats.org/officeDocument/2006/relationships/customXml" Target="../ink/ink97.xml"/><Relationship Id="rId190" Type="http://schemas.openxmlformats.org/officeDocument/2006/relationships/image" Target="../media/image3283.png"/><Relationship Id="rId15" Type="http://schemas.openxmlformats.org/officeDocument/2006/relationships/image" Target="../media/image3196.png"/><Relationship Id="rId36" Type="http://schemas.openxmlformats.org/officeDocument/2006/relationships/customXml" Target="../ink/ink17.xml"/><Relationship Id="rId57" Type="http://schemas.openxmlformats.org/officeDocument/2006/relationships/image" Target="../media/image3217.png"/><Relationship Id="rId106" Type="http://schemas.openxmlformats.org/officeDocument/2006/relationships/customXml" Target="../ink/ink52.xml"/><Relationship Id="rId127" Type="http://schemas.openxmlformats.org/officeDocument/2006/relationships/image" Target="../media/image3252.png"/><Relationship Id="rId10" Type="http://schemas.openxmlformats.org/officeDocument/2006/relationships/customXml" Target="../ink/ink4.xml"/><Relationship Id="rId31" Type="http://schemas.openxmlformats.org/officeDocument/2006/relationships/image" Target="../media/image3204.png"/><Relationship Id="rId52" Type="http://schemas.openxmlformats.org/officeDocument/2006/relationships/customXml" Target="../ink/ink25.xml"/><Relationship Id="rId73" Type="http://schemas.openxmlformats.org/officeDocument/2006/relationships/image" Target="../media/image3225.png"/><Relationship Id="rId78" Type="http://schemas.openxmlformats.org/officeDocument/2006/relationships/customXml" Target="../ink/ink38.xml"/><Relationship Id="rId94" Type="http://schemas.openxmlformats.org/officeDocument/2006/relationships/customXml" Target="../ink/ink46.xml"/><Relationship Id="rId99" Type="http://schemas.openxmlformats.org/officeDocument/2006/relationships/image" Target="../media/image3238.png"/><Relationship Id="rId101" Type="http://schemas.openxmlformats.org/officeDocument/2006/relationships/image" Target="../media/image3239.png"/><Relationship Id="rId122" Type="http://schemas.openxmlformats.org/officeDocument/2006/relationships/customXml" Target="../ink/ink60.xml"/><Relationship Id="rId143" Type="http://schemas.openxmlformats.org/officeDocument/2006/relationships/image" Target="../media/image3260.png"/><Relationship Id="rId148" Type="http://schemas.openxmlformats.org/officeDocument/2006/relationships/image" Target="../media/image3262.png"/><Relationship Id="rId164" Type="http://schemas.openxmlformats.org/officeDocument/2006/relationships/image" Target="../media/image3270.png"/><Relationship Id="rId169" Type="http://schemas.openxmlformats.org/officeDocument/2006/relationships/customXml" Target="../ink/ink84.xml"/><Relationship Id="rId185" Type="http://schemas.openxmlformats.org/officeDocument/2006/relationships/customXml" Target="../ink/ink92.xml"/><Relationship Id="rId4" Type="http://schemas.openxmlformats.org/officeDocument/2006/relationships/customXml" Target="../ink/ink1.xml"/><Relationship Id="rId9" Type="http://schemas.openxmlformats.org/officeDocument/2006/relationships/image" Target="../media/image3193.png"/><Relationship Id="rId180" Type="http://schemas.openxmlformats.org/officeDocument/2006/relationships/image" Target="../media/image3278.png"/><Relationship Id="rId26" Type="http://schemas.openxmlformats.org/officeDocument/2006/relationships/customXml" Target="../ink/ink12.xml"/><Relationship Id="rId47" Type="http://schemas.openxmlformats.org/officeDocument/2006/relationships/image" Target="../media/image3212.png"/><Relationship Id="rId68" Type="http://schemas.openxmlformats.org/officeDocument/2006/relationships/customXml" Target="../ink/ink33.xml"/><Relationship Id="rId89" Type="http://schemas.openxmlformats.org/officeDocument/2006/relationships/image" Target="../media/image3233.png"/><Relationship Id="rId112" Type="http://schemas.openxmlformats.org/officeDocument/2006/relationships/customXml" Target="../ink/ink55.xml"/><Relationship Id="rId133" Type="http://schemas.openxmlformats.org/officeDocument/2006/relationships/image" Target="../media/image3255.png"/><Relationship Id="rId154" Type="http://schemas.openxmlformats.org/officeDocument/2006/relationships/image" Target="../media/image3265.png"/><Relationship Id="rId175" Type="http://schemas.openxmlformats.org/officeDocument/2006/relationships/customXml" Target="../ink/ink87.xml"/><Relationship Id="rId196" Type="http://schemas.openxmlformats.org/officeDocument/2006/relationships/image" Target="../media/image3286.png"/><Relationship Id="rId200" Type="http://schemas.openxmlformats.org/officeDocument/2006/relationships/image" Target="../media/image3288.png"/><Relationship Id="rId16" Type="http://schemas.openxmlformats.org/officeDocument/2006/relationships/customXml" Target="../ink/ink7.xml"/><Relationship Id="rId37" Type="http://schemas.openxmlformats.org/officeDocument/2006/relationships/image" Target="../media/image3207.png"/><Relationship Id="rId58" Type="http://schemas.openxmlformats.org/officeDocument/2006/relationships/customXml" Target="../ink/ink28.xml"/><Relationship Id="rId79" Type="http://schemas.openxmlformats.org/officeDocument/2006/relationships/image" Target="../media/image3228.png"/><Relationship Id="rId102" Type="http://schemas.openxmlformats.org/officeDocument/2006/relationships/customXml" Target="../ink/ink50.xml"/><Relationship Id="rId123" Type="http://schemas.openxmlformats.org/officeDocument/2006/relationships/image" Target="../media/image3250.png"/><Relationship Id="rId144" Type="http://schemas.openxmlformats.org/officeDocument/2006/relationships/customXml" Target="../ink/ink71.xml"/><Relationship Id="rId90" Type="http://schemas.openxmlformats.org/officeDocument/2006/relationships/customXml" Target="../ink/ink44.xml"/><Relationship Id="rId165" Type="http://schemas.openxmlformats.org/officeDocument/2006/relationships/customXml" Target="../ink/ink82.xml"/><Relationship Id="rId186" Type="http://schemas.openxmlformats.org/officeDocument/2006/relationships/image" Target="../media/image3281.png"/><Relationship Id="rId27" Type="http://schemas.openxmlformats.org/officeDocument/2006/relationships/image" Target="../media/image3202.png"/><Relationship Id="rId48" Type="http://schemas.openxmlformats.org/officeDocument/2006/relationships/customXml" Target="../ink/ink23.xml"/><Relationship Id="rId69" Type="http://schemas.openxmlformats.org/officeDocument/2006/relationships/image" Target="../media/image3223.png"/><Relationship Id="rId113" Type="http://schemas.openxmlformats.org/officeDocument/2006/relationships/image" Target="../media/image3245.png"/><Relationship Id="rId134" Type="http://schemas.openxmlformats.org/officeDocument/2006/relationships/customXml" Target="../ink/ink66.xml"/><Relationship Id="rId80" Type="http://schemas.openxmlformats.org/officeDocument/2006/relationships/customXml" Target="../ink/ink39.xml"/><Relationship Id="rId155" Type="http://schemas.openxmlformats.org/officeDocument/2006/relationships/customXml" Target="../ink/ink77.xml"/><Relationship Id="rId176" Type="http://schemas.openxmlformats.org/officeDocument/2006/relationships/image" Target="../media/image3276.png"/><Relationship Id="rId197" Type="http://schemas.openxmlformats.org/officeDocument/2006/relationships/customXml" Target="../ink/ink98.xml"/><Relationship Id="rId201" Type="http://schemas.openxmlformats.org/officeDocument/2006/relationships/customXml" Target="../ink/ink100.xml"/><Relationship Id="rId17" Type="http://schemas.openxmlformats.org/officeDocument/2006/relationships/image" Target="../media/image3197.png"/><Relationship Id="rId38" Type="http://schemas.openxmlformats.org/officeDocument/2006/relationships/customXml" Target="../ink/ink18.xml"/><Relationship Id="rId59" Type="http://schemas.openxmlformats.org/officeDocument/2006/relationships/image" Target="../media/image3218.png"/><Relationship Id="rId103" Type="http://schemas.openxmlformats.org/officeDocument/2006/relationships/image" Target="../media/image3240.png"/><Relationship Id="rId124" Type="http://schemas.openxmlformats.org/officeDocument/2006/relationships/customXml" Target="../ink/ink61.xml"/><Relationship Id="rId70" Type="http://schemas.openxmlformats.org/officeDocument/2006/relationships/customXml" Target="../ink/ink34.xml"/><Relationship Id="rId91" Type="http://schemas.openxmlformats.org/officeDocument/2006/relationships/image" Target="../media/image3234.png"/><Relationship Id="rId145" Type="http://schemas.openxmlformats.org/officeDocument/2006/relationships/image" Target="../media/image3261.png"/><Relationship Id="rId166" Type="http://schemas.openxmlformats.org/officeDocument/2006/relationships/image" Target="../media/image3271.png"/><Relationship Id="rId187" Type="http://schemas.openxmlformats.org/officeDocument/2006/relationships/customXml" Target="../ink/ink93.xml"/><Relationship Id="rId1" Type="http://schemas.openxmlformats.org/officeDocument/2006/relationships/slideLayout" Target="../slideLayouts/slideLayout7.xml"/><Relationship Id="rId28" Type="http://schemas.openxmlformats.org/officeDocument/2006/relationships/customXml" Target="../ink/ink13.xml"/><Relationship Id="rId49" Type="http://schemas.openxmlformats.org/officeDocument/2006/relationships/image" Target="../media/image3213.png"/><Relationship Id="rId114" Type="http://schemas.openxmlformats.org/officeDocument/2006/relationships/customXml" Target="../ink/ink56.xml"/><Relationship Id="rId60" Type="http://schemas.openxmlformats.org/officeDocument/2006/relationships/customXml" Target="../ink/ink29.xml"/><Relationship Id="rId81" Type="http://schemas.openxmlformats.org/officeDocument/2006/relationships/image" Target="../media/image3229.png"/><Relationship Id="rId135" Type="http://schemas.openxmlformats.org/officeDocument/2006/relationships/image" Target="../media/image3256.png"/><Relationship Id="rId156" Type="http://schemas.openxmlformats.org/officeDocument/2006/relationships/image" Target="../media/image3266.png"/><Relationship Id="rId177" Type="http://schemas.openxmlformats.org/officeDocument/2006/relationships/customXml" Target="../ink/ink88.xml"/><Relationship Id="rId198" Type="http://schemas.openxmlformats.org/officeDocument/2006/relationships/image" Target="../media/image3287.png"/><Relationship Id="rId202" Type="http://schemas.openxmlformats.org/officeDocument/2006/relationships/image" Target="../media/image3289.png"/><Relationship Id="rId18" Type="http://schemas.openxmlformats.org/officeDocument/2006/relationships/customXml" Target="../ink/ink8.xml"/><Relationship Id="rId39" Type="http://schemas.openxmlformats.org/officeDocument/2006/relationships/image" Target="../media/image3208.png"/><Relationship Id="rId50" Type="http://schemas.openxmlformats.org/officeDocument/2006/relationships/customXml" Target="../ink/ink24.xml"/><Relationship Id="rId104" Type="http://schemas.openxmlformats.org/officeDocument/2006/relationships/customXml" Target="../ink/ink51.xml"/><Relationship Id="rId125" Type="http://schemas.openxmlformats.org/officeDocument/2006/relationships/image" Target="../media/image3251.png"/><Relationship Id="rId146" Type="http://schemas.openxmlformats.org/officeDocument/2006/relationships/customXml" Target="../ink/ink72.xml"/><Relationship Id="rId167" Type="http://schemas.openxmlformats.org/officeDocument/2006/relationships/customXml" Target="../ink/ink83.xml"/><Relationship Id="rId188" Type="http://schemas.openxmlformats.org/officeDocument/2006/relationships/image" Target="../media/image3282.png"/><Relationship Id="rId71" Type="http://schemas.openxmlformats.org/officeDocument/2006/relationships/image" Target="../media/image3224.png"/><Relationship Id="rId92" Type="http://schemas.openxmlformats.org/officeDocument/2006/relationships/customXml" Target="../ink/ink45.xml"/></Relationships>
</file>

<file path=ppt/slides/_rels/slide20.xml.rels><?xml version="1.0" encoding="UTF-8" standalone="yes"?>
<Relationships xmlns="http://schemas.openxmlformats.org/package/2006/relationships"><Relationship Id="rId8" Type="http://schemas.openxmlformats.org/officeDocument/2006/relationships/image" Target="../media/image5386.png"/><Relationship Id="rId13" Type="http://schemas.openxmlformats.org/officeDocument/2006/relationships/customXml" Target="../ink/ink2273.xml"/><Relationship Id="rId18" Type="http://schemas.openxmlformats.org/officeDocument/2006/relationships/image" Target="../media/image5391.png"/><Relationship Id="rId3" Type="http://schemas.openxmlformats.org/officeDocument/2006/relationships/customXml" Target="../ink/ink2268.xml"/><Relationship Id="rId21" Type="http://schemas.openxmlformats.org/officeDocument/2006/relationships/customXml" Target="../ink/ink2277.xml"/><Relationship Id="rId7" Type="http://schemas.openxmlformats.org/officeDocument/2006/relationships/customXml" Target="../ink/ink2270.xml"/><Relationship Id="rId12" Type="http://schemas.openxmlformats.org/officeDocument/2006/relationships/image" Target="../media/image5388.png"/><Relationship Id="rId17" Type="http://schemas.openxmlformats.org/officeDocument/2006/relationships/customXml" Target="../ink/ink2275.xml"/><Relationship Id="rId2" Type="http://schemas.openxmlformats.org/officeDocument/2006/relationships/notesSlide" Target="../notesSlides/notesSlide15.xml"/><Relationship Id="rId16" Type="http://schemas.openxmlformats.org/officeDocument/2006/relationships/image" Target="../media/image5390.png"/><Relationship Id="rId20" Type="http://schemas.openxmlformats.org/officeDocument/2006/relationships/image" Target="../media/image5392.png"/><Relationship Id="rId1" Type="http://schemas.openxmlformats.org/officeDocument/2006/relationships/slideLayout" Target="../slideLayouts/slideLayout7.xml"/><Relationship Id="rId6" Type="http://schemas.openxmlformats.org/officeDocument/2006/relationships/image" Target="../media/image5385.png"/><Relationship Id="rId11" Type="http://schemas.openxmlformats.org/officeDocument/2006/relationships/customXml" Target="../ink/ink2272.xml"/><Relationship Id="rId5" Type="http://schemas.openxmlformats.org/officeDocument/2006/relationships/customXml" Target="../ink/ink2269.xml"/><Relationship Id="rId15" Type="http://schemas.openxmlformats.org/officeDocument/2006/relationships/customXml" Target="../ink/ink2274.xml"/><Relationship Id="rId10" Type="http://schemas.openxmlformats.org/officeDocument/2006/relationships/image" Target="../media/image5387.png"/><Relationship Id="rId19" Type="http://schemas.openxmlformats.org/officeDocument/2006/relationships/customXml" Target="../ink/ink2276.xml"/><Relationship Id="rId4" Type="http://schemas.openxmlformats.org/officeDocument/2006/relationships/image" Target="../media/image5384.png"/><Relationship Id="rId9" Type="http://schemas.openxmlformats.org/officeDocument/2006/relationships/customXml" Target="../ink/ink2271.xml"/><Relationship Id="rId14" Type="http://schemas.openxmlformats.org/officeDocument/2006/relationships/image" Target="../media/image5389.png"/><Relationship Id="rId22" Type="http://schemas.openxmlformats.org/officeDocument/2006/relationships/image" Target="../media/image5393.png"/></Relationships>
</file>

<file path=ppt/slides/_rels/slide21.xml.rels><?xml version="1.0" encoding="UTF-8" standalone="yes"?>
<Relationships xmlns="http://schemas.openxmlformats.org/package/2006/relationships"><Relationship Id="rId117" Type="http://schemas.openxmlformats.org/officeDocument/2006/relationships/customXml" Target="../ink/ink2335.xml"/><Relationship Id="rId21" Type="http://schemas.openxmlformats.org/officeDocument/2006/relationships/customXml" Target="../ink/ink2287.xml"/><Relationship Id="rId63" Type="http://schemas.openxmlformats.org/officeDocument/2006/relationships/customXml" Target="../ink/ink2308.xml"/><Relationship Id="rId159" Type="http://schemas.openxmlformats.org/officeDocument/2006/relationships/customXml" Target="../ink/ink2356.xml"/><Relationship Id="rId170" Type="http://schemas.openxmlformats.org/officeDocument/2006/relationships/image" Target="../media/image5476.png"/><Relationship Id="rId226" Type="http://schemas.openxmlformats.org/officeDocument/2006/relationships/image" Target="../media/image5504.png"/><Relationship Id="rId268" Type="http://schemas.openxmlformats.org/officeDocument/2006/relationships/image" Target="../media/image5525.png"/><Relationship Id="rId32" Type="http://schemas.openxmlformats.org/officeDocument/2006/relationships/image" Target="../media/image5408.png"/><Relationship Id="rId74" Type="http://schemas.openxmlformats.org/officeDocument/2006/relationships/image" Target="../media/image5429.png"/><Relationship Id="rId128" Type="http://schemas.openxmlformats.org/officeDocument/2006/relationships/image" Target="../media/image5455.png"/><Relationship Id="rId5" Type="http://schemas.openxmlformats.org/officeDocument/2006/relationships/customXml" Target="../ink/ink2279.xml"/><Relationship Id="rId181" Type="http://schemas.openxmlformats.org/officeDocument/2006/relationships/customXml" Target="../ink/ink2367.xml"/><Relationship Id="rId237" Type="http://schemas.openxmlformats.org/officeDocument/2006/relationships/customXml" Target="../ink/ink2395.xml"/><Relationship Id="rId279" Type="http://schemas.openxmlformats.org/officeDocument/2006/relationships/customXml" Target="../ink/ink2416.xml"/><Relationship Id="rId43" Type="http://schemas.openxmlformats.org/officeDocument/2006/relationships/customXml" Target="../ink/ink2298.xml"/><Relationship Id="rId139" Type="http://schemas.openxmlformats.org/officeDocument/2006/relationships/customXml" Target="../ink/ink2346.xml"/><Relationship Id="rId85" Type="http://schemas.openxmlformats.org/officeDocument/2006/relationships/customXml" Target="../ink/ink2319.xml"/><Relationship Id="rId150" Type="http://schemas.openxmlformats.org/officeDocument/2006/relationships/image" Target="../media/image5466.png"/><Relationship Id="rId171" Type="http://schemas.openxmlformats.org/officeDocument/2006/relationships/customXml" Target="../ink/ink2362.xml"/><Relationship Id="rId192" Type="http://schemas.openxmlformats.org/officeDocument/2006/relationships/image" Target="../media/image5487.png"/><Relationship Id="rId206" Type="http://schemas.openxmlformats.org/officeDocument/2006/relationships/image" Target="../media/image5494.png"/><Relationship Id="rId227" Type="http://schemas.openxmlformats.org/officeDocument/2006/relationships/customXml" Target="../ink/ink2390.xml"/><Relationship Id="rId248" Type="http://schemas.openxmlformats.org/officeDocument/2006/relationships/image" Target="../media/image5515.png"/><Relationship Id="rId269" Type="http://schemas.openxmlformats.org/officeDocument/2006/relationships/customXml" Target="../ink/ink2411.xml"/><Relationship Id="rId12" Type="http://schemas.openxmlformats.org/officeDocument/2006/relationships/image" Target="../media/image5398.png"/><Relationship Id="rId33" Type="http://schemas.openxmlformats.org/officeDocument/2006/relationships/customXml" Target="../ink/ink2293.xml"/><Relationship Id="rId108" Type="http://schemas.openxmlformats.org/officeDocument/2006/relationships/image" Target="../media/image5445.png"/><Relationship Id="rId129" Type="http://schemas.openxmlformats.org/officeDocument/2006/relationships/customXml" Target="../ink/ink2341.xml"/><Relationship Id="rId280" Type="http://schemas.openxmlformats.org/officeDocument/2006/relationships/image" Target="../media/image5531.png"/><Relationship Id="rId54" Type="http://schemas.openxmlformats.org/officeDocument/2006/relationships/image" Target="../media/image5419.png"/><Relationship Id="rId75" Type="http://schemas.openxmlformats.org/officeDocument/2006/relationships/customXml" Target="../ink/ink2314.xml"/><Relationship Id="rId96" Type="http://schemas.openxmlformats.org/officeDocument/2006/relationships/image" Target="../media/image5439.png"/><Relationship Id="rId140" Type="http://schemas.openxmlformats.org/officeDocument/2006/relationships/image" Target="../media/image5461.png"/><Relationship Id="rId161" Type="http://schemas.openxmlformats.org/officeDocument/2006/relationships/customXml" Target="../ink/ink2357.xml"/><Relationship Id="rId182" Type="http://schemas.openxmlformats.org/officeDocument/2006/relationships/image" Target="../media/image5482.png"/><Relationship Id="rId217" Type="http://schemas.openxmlformats.org/officeDocument/2006/relationships/customXml" Target="../ink/ink2385.xml"/><Relationship Id="rId6" Type="http://schemas.openxmlformats.org/officeDocument/2006/relationships/image" Target="../media/image5395.png"/><Relationship Id="rId238" Type="http://schemas.openxmlformats.org/officeDocument/2006/relationships/image" Target="../media/image5510.png"/><Relationship Id="rId259" Type="http://schemas.openxmlformats.org/officeDocument/2006/relationships/customXml" Target="../ink/ink2406.xml"/><Relationship Id="rId23" Type="http://schemas.openxmlformats.org/officeDocument/2006/relationships/customXml" Target="../ink/ink2288.xml"/><Relationship Id="rId119" Type="http://schemas.openxmlformats.org/officeDocument/2006/relationships/customXml" Target="../ink/ink2336.xml"/><Relationship Id="rId270" Type="http://schemas.openxmlformats.org/officeDocument/2006/relationships/image" Target="../media/image5526.png"/><Relationship Id="rId44" Type="http://schemas.openxmlformats.org/officeDocument/2006/relationships/image" Target="../media/image5414.png"/><Relationship Id="rId65" Type="http://schemas.openxmlformats.org/officeDocument/2006/relationships/customXml" Target="../ink/ink2309.xml"/><Relationship Id="rId86" Type="http://schemas.openxmlformats.org/officeDocument/2006/relationships/image" Target="../media/image3240.png"/><Relationship Id="rId130" Type="http://schemas.openxmlformats.org/officeDocument/2006/relationships/image" Target="../media/image5456.png"/><Relationship Id="rId151" Type="http://schemas.openxmlformats.org/officeDocument/2006/relationships/customXml" Target="../ink/ink2352.xml"/><Relationship Id="rId172" Type="http://schemas.openxmlformats.org/officeDocument/2006/relationships/image" Target="../media/image5477.png"/><Relationship Id="rId193" Type="http://schemas.openxmlformats.org/officeDocument/2006/relationships/customXml" Target="../ink/ink2373.xml"/><Relationship Id="rId207" Type="http://schemas.openxmlformats.org/officeDocument/2006/relationships/customXml" Target="../ink/ink2380.xml"/><Relationship Id="rId228" Type="http://schemas.openxmlformats.org/officeDocument/2006/relationships/image" Target="../media/image5505.png"/><Relationship Id="rId249" Type="http://schemas.openxmlformats.org/officeDocument/2006/relationships/customXml" Target="../ink/ink2401.xml"/><Relationship Id="rId13" Type="http://schemas.openxmlformats.org/officeDocument/2006/relationships/customXml" Target="../ink/ink2283.xml"/><Relationship Id="rId109" Type="http://schemas.openxmlformats.org/officeDocument/2006/relationships/customXml" Target="../ink/ink2331.xml"/><Relationship Id="rId260" Type="http://schemas.openxmlformats.org/officeDocument/2006/relationships/image" Target="../media/image5521.png"/><Relationship Id="rId281" Type="http://schemas.openxmlformats.org/officeDocument/2006/relationships/customXml" Target="../ink/ink2417.xml"/><Relationship Id="rId34" Type="http://schemas.openxmlformats.org/officeDocument/2006/relationships/image" Target="../media/image5409.png"/><Relationship Id="rId55" Type="http://schemas.openxmlformats.org/officeDocument/2006/relationships/customXml" Target="../ink/ink2304.xml"/><Relationship Id="rId76" Type="http://schemas.openxmlformats.org/officeDocument/2006/relationships/image" Target="../media/image5430.png"/><Relationship Id="rId97" Type="http://schemas.openxmlformats.org/officeDocument/2006/relationships/customXml" Target="../ink/ink2325.xml"/><Relationship Id="rId120" Type="http://schemas.openxmlformats.org/officeDocument/2006/relationships/image" Target="../media/image5451.png"/><Relationship Id="rId141" Type="http://schemas.openxmlformats.org/officeDocument/2006/relationships/customXml" Target="../ink/ink2347.xml"/><Relationship Id="rId7" Type="http://schemas.openxmlformats.org/officeDocument/2006/relationships/customXml" Target="../ink/ink2280.xml"/><Relationship Id="rId162" Type="http://schemas.openxmlformats.org/officeDocument/2006/relationships/image" Target="../media/image5472.png"/><Relationship Id="rId183" Type="http://schemas.openxmlformats.org/officeDocument/2006/relationships/customXml" Target="../ink/ink2368.xml"/><Relationship Id="rId218" Type="http://schemas.openxmlformats.org/officeDocument/2006/relationships/image" Target="../media/image5500.png"/><Relationship Id="rId239" Type="http://schemas.openxmlformats.org/officeDocument/2006/relationships/customXml" Target="../ink/ink2396.xml"/><Relationship Id="rId250" Type="http://schemas.openxmlformats.org/officeDocument/2006/relationships/image" Target="../media/image5516.png"/><Relationship Id="rId271" Type="http://schemas.openxmlformats.org/officeDocument/2006/relationships/customXml" Target="../ink/ink2412.xml"/><Relationship Id="rId24" Type="http://schemas.openxmlformats.org/officeDocument/2006/relationships/image" Target="../media/image5404.png"/><Relationship Id="rId45" Type="http://schemas.openxmlformats.org/officeDocument/2006/relationships/customXml" Target="../ink/ink2299.xml"/><Relationship Id="rId66" Type="http://schemas.openxmlformats.org/officeDocument/2006/relationships/image" Target="../media/image5425.png"/><Relationship Id="rId87" Type="http://schemas.openxmlformats.org/officeDocument/2006/relationships/customXml" Target="../ink/ink2320.xml"/><Relationship Id="rId110" Type="http://schemas.openxmlformats.org/officeDocument/2006/relationships/image" Target="../media/image5446.png"/><Relationship Id="rId131" Type="http://schemas.openxmlformats.org/officeDocument/2006/relationships/customXml" Target="../ink/ink2342.xml"/><Relationship Id="rId152" Type="http://schemas.openxmlformats.org/officeDocument/2006/relationships/image" Target="../media/image5467.png"/><Relationship Id="rId173" Type="http://schemas.openxmlformats.org/officeDocument/2006/relationships/customXml" Target="../ink/ink2363.xml"/><Relationship Id="rId194" Type="http://schemas.openxmlformats.org/officeDocument/2006/relationships/image" Target="../media/image5488.png"/><Relationship Id="rId208" Type="http://schemas.openxmlformats.org/officeDocument/2006/relationships/image" Target="../media/image5495.png"/><Relationship Id="rId229" Type="http://schemas.openxmlformats.org/officeDocument/2006/relationships/customXml" Target="../ink/ink2391.xml"/><Relationship Id="rId240" Type="http://schemas.openxmlformats.org/officeDocument/2006/relationships/image" Target="../media/image5511.png"/><Relationship Id="rId261" Type="http://schemas.openxmlformats.org/officeDocument/2006/relationships/customXml" Target="../ink/ink2407.xml"/><Relationship Id="rId14" Type="http://schemas.openxmlformats.org/officeDocument/2006/relationships/image" Target="../media/image5399.png"/><Relationship Id="rId35" Type="http://schemas.openxmlformats.org/officeDocument/2006/relationships/customXml" Target="../ink/ink2294.xml"/><Relationship Id="rId56" Type="http://schemas.openxmlformats.org/officeDocument/2006/relationships/image" Target="../media/image5420.png"/><Relationship Id="rId77" Type="http://schemas.openxmlformats.org/officeDocument/2006/relationships/customXml" Target="../ink/ink2315.xml"/><Relationship Id="rId100" Type="http://schemas.openxmlformats.org/officeDocument/2006/relationships/image" Target="../media/image5441.png"/><Relationship Id="rId282" Type="http://schemas.openxmlformats.org/officeDocument/2006/relationships/image" Target="../media/image5532.png"/><Relationship Id="rId8" Type="http://schemas.openxmlformats.org/officeDocument/2006/relationships/image" Target="../media/image5396.png"/><Relationship Id="rId98" Type="http://schemas.openxmlformats.org/officeDocument/2006/relationships/image" Target="../media/image5440.png"/><Relationship Id="rId121" Type="http://schemas.openxmlformats.org/officeDocument/2006/relationships/customXml" Target="../ink/ink2337.xml"/><Relationship Id="rId142" Type="http://schemas.openxmlformats.org/officeDocument/2006/relationships/image" Target="../media/image5462.png"/><Relationship Id="rId163" Type="http://schemas.openxmlformats.org/officeDocument/2006/relationships/customXml" Target="../ink/ink2358.xml"/><Relationship Id="rId184" Type="http://schemas.openxmlformats.org/officeDocument/2006/relationships/image" Target="../media/image5483.png"/><Relationship Id="rId219" Type="http://schemas.openxmlformats.org/officeDocument/2006/relationships/customXml" Target="../ink/ink2386.xml"/><Relationship Id="rId230" Type="http://schemas.openxmlformats.org/officeDocument/2006/relationships/image" Target="../media/image5506.png"/><Relationship Id="rId251" Type="http://schemas.openxmlformats.org/officeDocument/2006/relationships/customXml" Target="../ink/ink2402.xml"/><Relationship Id="rId25" Type="http://schemas.openxmlformats.org/officeDocument/2006/relationships/customXml" Target="../ink/ink2289.xml"/><Relationship Id="rId46" Type="http://schemas.openxmlformats.org/officeDocument/2006/relationships/image" Target="../media/image5415.png"/><Relationship Id="rId67" Type="http://schemas.openxmlformats.org/officeDocument/2006/relationships/customXml" Target="../ink/ink2310.xml"/><Relationship Id="rId272" Type="http://schemas.openxmlformats.org/officeDocument/2006/relationships/image" Target="../media/image5527.png"/><Relationship Id="rId88" Type="http://schemas.openxmlformats.org/officeDocument/2006/relationships/image" Target="../media/image5435.png"/><Relationship Id="rId111" Type="http://schemas.openxmlformats.org/officeDocument/2006/relationships/customXml" Target="../ink/ink2332.xml"/><Relationship Id="rId132" Type="http://schemas.openxmlformats.org/officeDocument/2006/relationships/image" Target="../media/image5457.png"/><Relationship Id="rId153" Type="http://schemas.openxmlformats.org/officeDocument/2006/relationships/customXml" Target="../ink/ink2353.xml"/><Relationship Id="rId174" Type="http://schemas.openxmlformats.org/officeDocument/2006/relationships/image" Target="../media/image5478.png"/><Relationship Id="rId195" Type="http://schemas.openxmlformats.org/officeDocument/2006/relationships/customXml" Target="../ink/ink2374.xml"/><Relationship Id="rId209" Type="http://schemas.openxmlformats.org/officeDocument/2006/relationships/customXml" Target="../ink/ink2381.xml"/><Relationship Id="rId220" Type="http://schemas.openxmlformats.org/officeDocument/2006/relationships/image" Target="../media/image5501.png"/><Relationship Id="rId241" Type="http://schemas.openxmlformats.org/officeDocument/2006/relationships/customXml" Target="../ink/ink2397.xml"/><Relationship Id="rId15" Type="http://schemas.openxmlformats.org/officeDocument/2006/relationships/customXml" Target="../ink/ink2284.xml"/><Relationship Id="rId36" Type="http://schemas.openxmlformats.org/officeDocument/2006/relationships/image" Target="../media/image5410.png"/><Relationship Id="rId57" Type="http://schemas.openxmlformats.org/officeDocument/2006/relationships/customXml" Target="../ink/ink2305.xml"/><Relationship Id="rId262" Type="http://schemas.openxmlformats.org/officeDocument/2006/relationships/image" Target="../media/image5522.png"/><Relationship Id="rId283" Type="http://schemas.openxmlformats.org/officeDocument/2006/relationships/customXml" Target="../ink/ink2418.xml"/><Relationship Id="rId78" Type="http://schemas.openxmlformats.org/officeDocument/2006/relationships/image" Target="../media/image5431.png"/><Relationship Id="rId99" Type="http://schemas.openxmlformats.org/officeDocument/2006/relationships/customXml" Target="../ink/ink2326.xml"/><Relationship Id="rId101" Type="http://schemas.openxmlformats.org/officeDocument/2006/relationships/customXml" Target="../ink/ink2327.xml"/><Relationship Id="rId122" Type="http://schemas.openxmlformats.org/officeDocument/2006/relationships/image" Target="../media/image5452.png"/><Relationship Id="rId143" Type="http://schemas.openxmlformats.org/officeDocument/2006/relationships/customXml" Target="../ink/ink2348.xml"/><Relationship Id="rId164" Type="http://schemas.openxmlformats.org/officeDocument/2006/relationships/image" Target="../media/image5473.png"/><Relationship Id="rId185" Type="http://schemas.openxmlformats.org/officeDocument/2006/relationships/customXml" Target="../ink/ink2369.xml"/><Relationship Id="rId9" Type="http://schemas.openxmlformats.org/officeDocument/2006/relationships/customXml" Target="../ink/ink2281.xml"/><Relationship Id="rId210" Type="http://schemas.openxmlformats.org/officeDocument/2006/relationships/image" Target="../media/image5496.png"/><Relationship Id="rId26" Type="http://schemas.openxmlformats.org/officeDocument/2006/relationships/image" Target="../media/image5405.png"/><Relationship Id="rId231" Type="http://schemas.openxmlformats.org/officeDocument/2006/relationships/customXml" Target="../ink/ink2392.xml"/><Relationship Id="rId252" Type="http://schemas.openxmlformats.org/officeDocument/2006/relationships/image" Target="../media/image5517.png"/><Relationship Id="rId273" Type="http://schemas.openxmlformats.org/officeDocument/2006/relationships/customXml" Target="../ink/ink2413.xml"/><Relationship Id="rId47" Type="http://schemas.openxmlformats.org/officeDocument/2006/relationships/customXml" Target="../ink/ink2300.xml"/><Relationship Id="rId68" Type="http://schemas.openxmlformats.org/officeDocument/2006/relationships/image" Target="../media/image5426.png"/><Relationship Id="rId89" Type="http://schemas.openxmlformats.org/officeDocument/2006/relationships/customXml" Target="../ink/ink2321.xml"/><Relationship Id="rId112" Type="http://schemas.openxmlformats.org/officeDocument/2006/relationships/image" Target="../media/image5447.png"/><Relationship Id="rId133" Type="http://schemas.openxmlformats.org/officeDocument/2006/relationships/customXml" Target="../ink/ink2343.xml"/><Relationship Id="rId154" Type="http://schemas.openxmlformats.org/officeDocument/2006/relationships/image" Target="../media/image5468.png"/><Relationship Id="rId175" Type="http://schemas.openxmlformats.org/officeDocument/2006/relationships/customXml" Target="../ink/ink2364.xml"/><Relationship Id="rId196" Type="http://schemas.openxmlformats.org/officeDocument/2006/relationships/image" Target="../media/image5489.png"/><Relationship Id="rId200" Type="http://schemas.openxmlformats.org/officeDocument/2006/relationships/image" Target="../media/image5491.png"/><Relationship Id="rId16" Type="http://schemas.openxmlformats.org/officeDocument/2006/relationships/image" Target="../media/image5400.png"/><Relationship Id="rId221" Type="http://schemas.openxmlformats.org/officeDocument/2006/relationships/customXml" Target="../ink/ink2387.xml"/><Relationship Id="rId242" Type="http://schemas.openxmlformats.org/officeDocument/2006/relationships/image" Target="../media/image5512.png"/><Relationship Id="rId263" Type="http://schemas.openxmlformats.org/officeDocument/2006/relationships/customXml" Target="../ink/ink2408.xml"/><Relationship Id="rId284" Type="http://schemas.openxmlformats.org/officeDocument/2006/relationships/image" Target="../media/image5533.png"/><Relationship Id="rId37" Type="http://schemas.openxmlformats.org/officeDocument/2006/relationships/customXml" Target="../ink/ink2295.xml"/><Relationship Id="rId58" Type="http://schemas.openxmlformats.org/officeDocument/2006/relationships/image" Target="../media/image5421.png"/><Relationship Id="rId79" Type="http://schemas.openxmlformats.org/officeDocument/2006/relationships/customXml" Target="../ink/ink2316.xml"/><Relationship Id="rId102" Type="http://schemas.openxmlformats.org/officeDocument/2006/relationships/image" Target="../media/image5442.png"/><Relationship Id="rId123" Type="http://schemas.openxmlformats.org/officeDocument/2006/relationships/customXml" Target="../ink/ink2338.xml"/><Relationship Id="rId144" Type="http://schemas.openxmlformats.org/officeDocument/2006/relationships/image" Target="../media/image5463.png"/><Relationship Id="rId90" Type="http://schemas.openxmlformats.org/officeDocument/2006/relationships/image" Target="../media/image5436.png"/><Relationship Id="rId165" Type="http://schemas.openxmlformats.org/officeDocument/2006/relationships/customXml" Target="../ink/ink2359.xml"/><Relationship Id="rId186" Type="http://schemas.openxmlformats.org/officeDocument/2006/relationships/image" Target="../media/image5484.png"/><Relationship Id="rId211" Type="http://schemas.openxmlformats.org/officeDocument/2006/relationships/customXml" Target="../ink/ink2382.xml"/><Relationship Id="rId232" Type="http://schemas.openxmlformats.org/officeDocument/2006/relationships/image" Target="../media/image5507.png"/><Relationship Id="rId253" Type="http://schemas.openxmlformats.org/officeDocument/2006/relationships/customXml" Target="../ink/ink2403.xml"/><Relationship Id="rId274" Type="http://schemas.openxmlformats.org/officeDocument/2006/relationships/image" Target="../media/image5528.png"/><Relationship Id="rId27" Type="http://schemas.openxmlformats.org/officeDocument/2006/relationships/customXml" Target="../ink/ink2290.xml"/><Relationship Id="rId48" Type="http://schemas.openxmlformats.org/officeDocument/2006/relationships/image" Target="../media/image5416.png"/><Relationship Id="rId69" Type="http://schemas.openxmlformats.org/officeDocument/2006/relationships/customXml" Target="../ink/ink2311.xml"/><Relationship Id="rId113" Type="http://schemas.openxmlformats.org/officeDocument/2006/relationships/customXml" Target="../ink/ink2333.xml"/><Relationship Id="rId134" Type="http://schemas.openxmlformats.org/officeDocument/2006/relationships/image" Target="../media/image5458.png"/><Relationship Id="rId80" Type="http://schemas.openxmlformats.org/officeDocument/2006/relationships/image" Target="../media/image5432.png"/><Relationship Id="rId155" Type="http://schemas.openxmlformats.org/officeDocument/2006/relationships/customXml" Target="../ink/ink2354.xml"/><Relationship Id="rId176" Type="http://schemas.openxmlformats.org/officeDocument/2006/relationships/image" Target="../media/image5479.png"/><Relationship Id="rId197" Type="http://schemas.openxmlformats.org/officeDocument/2006/relationships/customXml" Target="../ink/ink2375.xml"/><Relationship Id="rId201" Type="http://schemas.openxmlformats.org/officeDocument/2006/relationships/customXml" Target="../ink/ink2377.xml"/><Relationship Id="rId222" Type="http://schemas.openxmlformats.org/officeDocument/2006/relationships/image" Target="../media/image5502.png"/><Relationship Id="rId243" Type="http://schemas.openxmlformats.org/officeDocument/2006/relationships/customXml" Target="../ink/ink2398.xml"/><Relationship Id="rId264" Type="http://schemas.openxmlformats.org/officeDocument/2006/relationships/image" Target="../media/image5523.png"/><Relationship Id="rId285" Type="http://schemas.openxmlformats.org/officeDocument/2006/relationships/customXml" Target="../ink/ink2419.xml"/><Relationship Id="rId17" Type="http://schemas.openxmlformats.org/officeDocument/2006/relationships/customXml" Target="../ink/ink2285.xml"/><Relationship Id="rId38" Type="http://schemas.openxmlformats.org/officeDocument/2006/relationships/image" Target="../media/image5411.png"/><Relationship Id="rId59" Type="http://schemas.openxmlformats.org/officeDocument/2006/relationships/customXml" Target="../ink/ink2306.xml"/><Relationship Id="rId103" Type="http://schemas.openxmlformats.org/officeDocument/2006/relationships/customXml" Target="../ink/ink2328.xml"/><Relationship Id="rId124" Type="http://schemas.openxmlformats.org/officeDocument/2006/relationships/image" Target="../media/image5453.png"/><Relationship Id="rId70" Type="http://schemas.openxmlformats.org/officeDocument/2006/relationships/image" Target="../media/image5427.png"/><Relationship Id="rId91" Type="http://schemas.openxmlformats.org/officeDocument/2006/relationships/customXml" Target="../ink/ink2322.xml"/><Relationship Id="rId145" Type="http://schemas.openxmlformats.org/officeDocument/2006/relationships/customXml" Target="../ink/ink2349.xml"/><Relationship Id="rId166" Type="http://schemas.openxmlformats.org/officeDocument/2006/relationships/image" Target="../media/image5474.png"/><Relationship Id="rId187" Type="http://schemas.openxmlformats.org/officeDocument/2006/relationships/customXml" Target="../ink/ink2370.xml"/><Relationship Id="rId1" Type="http://schemas.openxmlformats.org/officeDocument/2006/relationships/slideLayout" Target="../slideLayouts/slideLayout7.xml"/><Relationship Id="rId212" Type="http://schemas.openxmlformats.org/officeDocument/2006/relationships/image" Target="../media/image5497.png"/><Relationship Id="rId233" Type="http://schemas.openxmlformats.org/officeDocument/2006/relationships/customXml" Target="../ink/ink2393.xml"/><Relationship Id="rId254" Type="http://schemas.openxmlformats.org/officeDocument/2006/relationships/image" Target="../media/image5518.png"/><Relationship Id="rId28" Type="http://schemas.openxmlformats.org/officeDocument/2006/relationships/image" Target="../media/image5406.png"/><Relationship Id="rId49" Type="http://schemas.openxmlformats.org/officeDocument/2006/relationships/customXml" Target="../ink/ink2301.xml"/><Relationship Id="rId114" Type="http://schemas.openxmlformats.org/officeDocument/2006/relationships/image" Target="../media/image5448.png"/><Relationship Id="rId275" Type="http://schemas.openxmlformats.org/officeDocument/2006/relationships/customXml" Target="../ink/ink2414.xml"/><Relationship Id="rId60" Type="http://schemas.openxmlformats.org/officeDocument/2006/relationships/image" Target="../media/image5422.png"/><Relationship Id="rId81" Type="http://schemas.openxmlformats.org/officeDocument/2006/relationships/customXml" Target="../ink/ink2317.xml"/><Relationship Id="rId135" Type="http://schemas.openxmlformats.org/officeDocument/2006/relationships/customXml" Target="../ink/ink2344.xml"/><Relationship Id="rId156" Type="http://schemas.openxmlformats.org/officeDocument/2006/relationships/image" Target="../media/image5469.png"/><Relationship Id="rId177" Type="http://schemas.openxmlformats.org/officeDocument/2006/relationships/customXml" Target="../ink/ink2365.xml"/><Relationship Id="rId198" Type="http://schemas.openxmlformats.org/officeDocument/2006/relationships/image" Target="../media/image5490.png"/><Relationship Id="rId202" Type="http://schemas.openxmlformats.org/officeDocument/2006/relationships/image" Target="../media/image5492.png"/><Relationship Id="rId223" Type="http://schemas.openxmlformats.org/officeDocument/2006/relationships/customXml" Target="../ink/ink2388.xml"/><Relationship Id="rId244" Type="http://schemas.openxmlformats.org/officeDocument/2006/relationships/image" Target="../media/image5513.png"/><Relationship Id="rId18" Type="http://schemas.openxmlformats.org/officeDocument/2006/relationships/image" Target="../media/image5401.png"/><Relationship Id="rId39" Type="http://schemas.openxmlformats.org/officeDocument/2006/relationships/customXml" Target="../ink/ink2296.xml"/><Relationship Id="rId265" Type="http://schemas.openxmlformats.org/officeDocument/2006/relationships/customXml" Target="../ink/ink2409.xml"/><Relationship Id="rId286" Type="http://schemas.openxmlformats.org/officeDocument/2006/relationships/image" Target="../media/image5534.png"/><Relationship Id="rId50" Type="http://schemas.openxmlformats.org/officeDocument/2006/relationships/image" Target="../media/image5417.png"/><Relationship Id="rId104" Type="http://schemas.openxmlformats.org/officeDocument/2006/relationships/image" Target="../media/image5443.png"/><Relationship Id="rId125" Type="http://schemas.openxmlformats.org/officeDocument/2006/relationships/customXml" Target="../ink/ink2339.xml"/><Relationship Id="rId146" Type="http://schemas.openxmlformats.org/officeDocument/2006/relationships/image" Target="../media/image5464.png"/><Relationship Id="rId167" Type="http://schemas.openxmlformats.org/officeDocument/2006/relationships/customXml" Target="../ink/ink2360.xml"/><Relationship Id="rId188" Type="http://schemas.openxmlformats.org/officeDocument/2006/relationships/image" Target="../media/image5485.png"/><Relationship Id="rId71" Type="http://schemas.openxmlformats.org/officeDocument/2006/relationships/customXml" Target="../ink/ink2312.xml"/><Relationship Id="rId92" Type="http://schemas.openxmlformats.org/officeDocument/2006/relationships/image" Target="../media/image5437.png"/><Relationship Id="rId213" Type="http://schemas.openxmlformats.org/officeDocument/2006/relationships/customXml" Target="../ink/ink2383.xml"/><Relationship Id="rId234" Type="http://schemas.openxmlformats.org/officeDocument/2006/relationships/image" Target="../media/image5508.png"/><Relationship Id="rId2" Type="http://schemas.openxmlformats.org/officeDocument/2006/relationships/notesSlide" Target="../notesSlides/notesSlide16.xml"/><Relationship Id="rId29" Type="http://schemas.openxmlformats.org/officeDocument/2006/relationships/customXml" Target="../ink/ink2291.xml"/><Relationship Id="rId255" Type="http://schemas.openxmlformats.org/officeDocument/2006/relationships/customXml" Target="../ink/ink2404.xml"/><Relationship Id="rId276" Type="http://schemas.openxmlformats.org/officeDocument/2006/relationships/image" Target="../media/image5529.png"/><Relationship Id="rId40" Type="http://schemas.openxmlformats.org/officeDocument/2006/relationships/image" Target="../media/image5412.png"/><Relationship Id="rId115" Type="http://schemas.openxmlformats.org/officeDocument/2006/relationships/customXml" Target="../ink/ink2334.xml"/><Relationship Id="rId136" Type="http://schemas.openxmlformats.org/officeDocument/2006/relationships/image" Target="../media/image5459.png"/><Relationship Id="rId157" Type="http://schemas.openxmlformats.org/officeDocument/2006/relationships/customXml" Target="../ink/ink2355.xml"/><Relationship Id="rId178" Type="http://schemas.openxmlformats.org/officeDocument/2006/relationships/image" Target="../media/image5480.png"/><Relationship Id="rId61" Type="http://schemas.openxmlformats.org/officeDocument/2006/relationships/customXml" Target="../ink/ink2307.xml"/><Relationship Id="rId82" Type="http://schemas.openxmlformats.org/officeDocument/2006/relationships/image" Target="../media/image5433.png"/><Relationship Id="rId199" Type="http://schemas.openxmlformats.org/officeDocument/2006/relationships/customXml" Target="../ink/ink2376.xml"/><Relationship Id="rId203" Type="http://schemas.openxmlformats.org/officeDocument/2006/relationships/customXml" Target="../ink/ink2378.xml"/><Relationship Id="rId19" Type="http://schemas.openxmlformats.org/officeDocument/2006/relationships/customXml" Target="../ink/ink2286.xml"/><Relationship Id="rId224" Type="http://schemas.openxmlformats.org/officeDocument/2006/relationships/image" Target="../media/image5503.png"/><Relationship Id="rId245" Type="http://schemas.openxmlformats.org/officeDocument/2006/relationships/customXml" Target="../ink/ink2399.xml"/><Relationship Id="rId266" Type="http://schemas.openxmlformats.org/officeDocument/2006/relationships/image" Target="../media/image5524.png"/><Relationship Id="rId30" Type="http://schemas.openxmlformats.org/officeDocument/2006/relationships/image" Target="../media/image5407.png"/><Relationship Id="rId105" Type="http://schemas.openxmlformats.org/officeDocument/2006/relationships/customXml" Target="../ink/ink2329.xml"/><Relationship Id="rId126" Type="http://schemas.openxmlformats.org/officeDocument/2006/relationships/image" Target="../media/image5454.png"/><Relationship Id="rId147" Type="http://schemas.openxmlformats.org/officeDocument/2006/relationships/customXml" Target="../ink/ink2350.xml"/><Relationship Id="rId168" Type="http://schemas.openxmlformats.org/officeDocument/2006/relationships/image" Target="../media/image5475.png"/><Relationship Id="rId51" Type="http://schemas.openxmlformats.org/officeDocument/2006/relationships/customXml" Target="../ink/ink2302.xml"/><Relationship Id="rId72" Type="http://schemas.openxmlformats.org/officeDocument/2006/relationships/image" Target="../media/image5428.png"/><Relationship Id="rId93" Type="http://schemas.openxmlformats.org/officeDocument/2006/relationships/customXml" Target="../ink/ink2323.xml"/><Relationship Id="rId189" Type="http://schemas.openxmlformats.org/officeDocument/2006/relationships/customXml" Target="../ink/ink2371.xml"/><Relationship Id="rId3" Type="http://schemas.openxmlformats.org/officeDocument/2006/relationships/customXml" Target="../ink/ink2278.xml"/><Relationship Id="rId214" Type="http://schemas.openxmlformats.org/officeDocument/2006/relationships/image" Target="../media/image5498.png"/><Relationship Id="rId235" Type="http://schemas.openxmlformats.org/officeDocument/2006/relationships/customXml" Target="../ink/ink2394.xml"/><Relationship Id="rId256" Type="http://schemas.openxmlformats.org/officeDocument/2006/relationships/image" Target="../media/image5519.png"/><Relationship Id="rId277" Type="http://schemas.openxmlformats.org/officeDocument/2006/relationships/customXml" Target="../ink/ink2415.xml"/><Relationship Id="rId116" Type="http://schemas.openxmlformats.org/officeDocument/2006/relationships/image" Target="../media/image5449.png"/><Relationship Id="rId137" Type="http://schemas.openxmlformats.org/officeDocument/2006/relationships/customXml" Target="../ink/ink2345.xml"/><Relationship Id="rId158" Type="http://schemas.openxmlformats.org/officeDocument/2006/relationships/image" Target="../media/image5470.png"/><Relationship Id="rId20" Type="http://schemas.openxmlformats.org/officeDocument/2006/relationships/image" Target="../media/image5402.png"/><Relationship Id="rId41" Type="http://schemas.openxmlformats.org/officeDocument/2006/relationships/customXml" Target="../ink/ink2297.xml"/><Relationship Id="rId62" Type="http://schemas.openxmlformats.org/officeDocument/2006/relationships/image" Target="../media/image5423.png"/><Relationship Id="rId83" Type="http://schemas.openxmlformats.org/officeDocument/2006/relationships/customXml" Target="../ink/ink2318.xml"/><Relationship Id="rId179" Type="http://schemas.openxmlformats.org/officeDocument/2006/relationships/customXml" Target="../ink/ink2366.xml"/><Relationship Id="rId190" Type="http://schemas.openxmlformats.org/officeDocument/2006/relationships/image" Target="../media/image5486.png"/><Relationship Id="rId204" Type="http://schemas.openxmlformats.org/officeDocument/2006/relationships/image" Target="../media/image5493.png"/><Relationship Id="rId225" Type="http://schemas.openxmlformats.org/officeDocument/2006/relationships/customXml" Target="../ink/ink2389.xml"/><Relationship Id="rId246" Type="http://schemas.openxmlformats.org/officeDocument/2006/relationships/image" Target="../media/image5514.png"/><Relationship Id="rId267" Type="http://schemas.openxmlformats.org/officeDocument/2006/relationships/customXml" Target="../ink/ink2410.xml"/><Relationship Id="rId106" Type="http://schemas.openxmlformats.org/officeDocument/2006/relationships/image" Target="../media/image5444.png"/><Relationship Id="rId127" Type="http://schemas.openxmlformats.org/officeDocument/2006/relationships/customXml" Target="../ink/ink2340.xml"/><Relationship Id="rId10" Type="http://schemas.openxmlformats.org/officeDocument/2006/relationships/image" Target="../media/image5397.png"/><Relationship Id="rId31" Type="http://schemas.openxmlformats.org/officeDocument/2006/relationships/customXml" Target="../ink/ink2292.xml"/><Relationship Id="rId52" Type="http://schemas.openxmlformats.org/officeDocument/2006/relationships/image" Target="../media/image5418.png"/><Relationship Id="rId73" Type="http://schemas.openxmlformats.org/officeDocument/2006/relationships/customXml" Target="../ink/ink2313.xml"/><Relationship Id="rId94" Type="http://schemas.openxmlformats.org/officeDocument/2006/relationships/image" Target="../media/image5438.png"/><Relationship Id="rId148" Type="http://schemas.openxmlformats.org/officeDocument/2006/relationships/image" Target="../media/image5465.png"/><Relationship Id="rId169" Type="http://schemas.openxmlformats.org/officeDocument/2006/relationships/customXml" Target="../ink/ink2361.xml"/><Relationship Id="rId4" Type="http://schemas.openxmlformats.org/officeDocument/2006/relationships/image" Target="../media/image5394.png"/><Relationship Id="rId180" Type="http://schemas.openxmlformats.org/officeDocument/2006/relationships/image" Target="../media/image5481.png"/><Relationship Id="rId215" Type="http://schemas.openxmlformats.org/officeDocument/2006/relationships/customXml" Target="../ink/ink2384.xml"/><Relationship Id="rId236" Type="http://schemas.openxmlformats.org/officeDocument/2006/relationships/image" Target="../media/image5509.png"/><Relationship Id="rId257" Type="http://schemas.openxmlformats.org/officeDocument/2006/relationships/customXml" Target="../ink/ink2405.xml"/><Relationship Id="rId278" Type="http://schemas.openxmlformats.org/officeDocument/2006/relationships/image" Target="../media/image5530.png"/><Relationship Id="rId42" Type="http://schemas.openxmlformats.org/officeDocument/2006/relationships/image" Target="../media/image5413.png"/><Relationship Id="rId84" Type="http://schemas.openxmlformats.org/officeDocument/2006/relationships/image" Target="../media/image5434.png"/><Relationship Id="rId138" Type="http://schemas.openxmlformats.org/officeDocument/2006/relationships/image" Target="../media/image5460.png"/><Relationship Id="rId191" Type="http://schemas.openxmlformats.org/officeDocument/2006/relationships/customXml" Target="../ink/ink2372.xml"/><Relationship Id="rId205" Type="http://schemas.openxmlformats.org/officeDocument/2006/relationships/customXml" Target="../ink/ink2379.xml"/><Relationship Id="rId247" Type="http://schemas.openxmlformats.org/officeDocument/2006/relationships/customXml" Target="../ink/ink2400.xml"/><Relationship Id="rId107" Type="http://schemas.openxmlformats.org/officeDocument/2006/relationships/customXml" Target="../ink/ink2330.xml"/><Relationship Id="rId11" Type="http://schemas.openxmlformats.org/officeDocument/2006/relationships/customXml" Target="../ink/ink2282.xml"/><Relationship Id="rId53" Type="http://schemas.openxmlformats.org/officeDocument/2006/relationships/customXml" Target="../ink/ink2303.xml"/><Relationship Id="rId149" Type="http://schemas.openxmlformats.org/officeDocument/2006/relationships/customXml" Target="../ink/ink2351.xml"/><Relationship Id="rId95" Type="http://schemas.openxmlformats.org/officeDocument/2006/relationships/customXml" Target="../ink/ink2324.xml"/><Relationship Id="rId160" Type="http://schemas.openxmlformats.org/officeDocument/2006/relationships/image" Target="../media/image5471.png"/><Relationship Id="rId216" Type="http://schemas.openxmlformats.org/officeDocument/2006/relationships/image" Target="../media/image5499.png"/><Relationship Id="rId258" Type="http://schemas.openxmlformats.org/officeDocument/2006/relationships/image" Target="../media/image5520.png"/><Relationship Id="rId22" Type="http://schemas.openxmlformats.org/officeDocument/2006/relationships/image" Target="../media/image5403.png"/><Relationship Id="rId64" Type="http://schemas.openxmlformats.org/officeDocument/2006/relationships/image" Target="../media/image5424.png"/><Relationship Id="rId118" Type="http://schemas.openxmlformats.org/officeDocument/2006/relationships/image" Target="../media/image5450.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1" Type="http://schemas.openxmlformats.org/officeDocument/2006/relationships/image" Target="../media/image5542.png"/><Relationship Id="rId170" Type="http://schemas.openxmlformats.org/officeDocument/2006/relationships/customXml" Target="../ink/ink2504.xml"/><Relationship Id="rId268" Type="http://schemas.openxmlformats.org/officeDocument/2006/relationships/image" Target="../media/image5664.png"/><Relationship Id="rId475" Type="http://schemas.openxmlformats.org/officeDocument/2006/relationships/customXml" Target="../ink/ink2659.xml"/><Relationship Id="rId682" Type="http://schemas.openxmlformats.org/officeDocument/2006/relationships/customXml" Target="../ink/ink2763.xml"/><Relationship Id="rId128" Type="http://schemas.openxmlformats.org/officeDocument/2006/relationships/customXml" Target="../ink/ink2483.xml"/><Relationship Id="rId335" Type="http://schemas.openxmlformats.org/officeDocument/2006/relationships/image" Target="../media/image5697.png"/><Relationship Id="rId542" Type="http://schemas.openxmlformats.org/officeDocument/2006/relationships/image" Target="../media/image5800.png"/><Relationship Id="rId987" Type="http://schemas.openxmlformats.org/officeDocument/2006/relationships/image" Target="../media/image6018.png"/><Relationship Id="rId402" Type="http://schemas.openxmlformats.org/officeDocument/2006/relationships/image" Target="../media/image5730.png"/><Relationship Id="rId847" Type="http://schemas.openxmlformats.org/officeDocument/2006/relationships/image" Target="../media/image5949.png"/><Relationship Id="rId1032" Type="http://schemas.openxmlformats.org/officeDocument/2006/relationships/customXml" Target="../ink/ink2942.xml"/><Relationship Id="rId707" Type="http://schemas.openxmlformats.org/officeDocument/2006/relationships/image" Target="../media/image5881.png"/><Relationship Id="rId914" Type="http://schemas.openxmlformats.org/officeDocument/2006/relationships/image" Target="../media/image5982.png"/><Relationship Id="rId43" Type="http://schemas.openxmlformats.org/officeDocument/2006/relationships/image" Target="../media/image5553.png"/><Relationship Id="rId192" Type="http://schemas.openxmlformats.org/officeDocument/2006/relationships/image" Target="../media/image5627.png"/><Relationship Id="rId497" Type="http://schemas.openxmlformats.org/officeDocument/2006/relationships/customXml" Target="../ink/ink2670.xml"/><Relationship Id="rId357" Type="http://schemas.openxmlformats.org/officeDocument/2006/relationships/image" Target="../media/image5708.png"/><Relationship Id="rId217" Type="http://schemas.openxmlformats.org/officeDocument/2006/relationships/image" Target="../media/image5639.png"/><Relationship Id="rId564" Type="http://schemas.openxmlformats.org/officeDocument/2006/relationships/image" Target="../media/image5811.png"/><Relationship Id="rId771" Type="http://schemas.openxmlformats.org/officeDocument/2006/relationships/image" Target="../media/image5912.png"/><Relationship Id="rId869" Type="http://schemas.openxmlformats.org/officeDocument/2006/relationships/image" Target="../media/image5960.png"/><Relationship Id="rId424" Type="http://schemas.openxmlformats.org/officeDocument/2006/relationships/image" Target="../media/image5741.png"/><Relationship Id="rId631" Type="http://schemas.openxmlformats.org/officeDocument/2006/relationships/customXml" Target="../ink/ink2737.xml"/><Relationship Id="rId729" Type="http://schemas.openxmlformats.org/officeDocument/2006/relationships/customXml" Target="../ink/ink2788.xml"/><Relationship Id="rId1054" Type="http://schemas.openxmlformats.org/officeDocument/2006/relationships/image" Target="../media/image6050.png"/><Relationship Id="rId936" Type="http://schemas.openxmlformats.org/officeDocument/2006/relationships/customXml" Target="../ink/ink2894.xml"/><Relationship Id="rId65" Type="http://schemas.openxmlformats.org/officeDocument/2006/relationships/image" Target="../media/image5564.png"/><Relationship Id="rId228" Type="http://schemas.openxmlformats.org/officeDocument/2006/relationships/customXml" Target="../ink/ink2534.xml"/><Relationship Id="rId435" Type="http://schemas.openxmlformats.org/officeDocument/2006/relationships/customXml" Target="../ink/ink2639.xml"/><Relationship Id="rId642" Type="http://schemas.openxmlformats.org/officeDocument/2006/relationships/image" Target="../media/image5850.png"/><Relationship Id="rId1065" Type="http://schemas.openxmlformats.org/officeDocument/2006/relationships/customXml" Target="../ink/ink2960.xml"/><Relationship Id="rId281" Type="http://schemas.openxmlformats.org/officeDocument/2006/relationships/customXml" Target="../ink/ink2561.xml"/><Relationship Id="rId502" Type="http://schemas.openxmlformats.org/officeDocument/2006/relationships/image" Target="../media/image5780.png"/><Relationship Id="rId947" Type="http://schemas.openxmlformats.org/officeDocument/2006/relationships/image" Target="../media/image5998.png"/><Relationship Id="rId76" Type="http://schemas.openxmlformats.org/officeDocument/2006/relationships/customXml" Target="../ink/ink2457.xml"/><Relationship Id="rId141" Type="http://schemas.openxmlformats.org/officeDocument/2006/relationships/image" Target="../media/image5602.png"/><Relationship Id="rId379" Type="http://schemas.openxmlformats.org/officeDocument/2006/relationships/customXml" Target="../ink/ink2611.xml"/><Relationship Id="rId586" Type="http://schemas.openxmlformats.org/officeDocument/2006/relationships/image" Target="../media/image5822.png"/><Relationship Id="rId793" Type="http://schemas.openxmlformats.org/officeDocument/2006/relationships/customXml" Target="../ink/ink2821.xml"/><Relationship Id="rId807" Type="http://schemas.openxmlformats.org/officeDocument/2006/relationships/customXml" Target="../ink/ink2828.xml"/><Relationship Id="rId7" Type="http://schemas.openxmlformats.org/officeDocument/2006/relationships/image" Target="../media/image5535.png"/><Relationship Id="rId239" Type="http://schemas.openxmlformats.org/officeDocument/2006/relationships/image" Target="../media/image5650.png"/><Relationship Id="rId446" Type="http://schemas.openxmlformats.org/officeDocument/2006/relationships/image" Target="../media/image5752.png"/><Relationship Id="rId653" Type="http://schemas.openxmlformats.org/officeDocument/2006/relationships/customXml" Target="../ink/ink2748.xml"/><Relationship Id="rId1076" Type="http://schemas.openxmlformats.org/officeDocument/2006/relationships/image" Target="../media/image6061.png"/><Relationship Id="rId292" Type="http://schemas.openxmlformats.org/officeDocument/2006/relationships/customXml" Target="../ink/ink2567.xml"/><Relationship Id="rId306" Type="http://schemas.openxmlformats.org/officeDocument/2006/relationships/customXml" Target="../ink/ink2574.xml"/><Relationship Id="rId860" Type="http://schemas.openxmlformats.org/officeDocument/2006/relationships/customXml" Target="../ink/ink2855.xml"/><Relationship Id="rId958" Type="http://schemas.openxmlformats.org/officeDocument/2006/relationships/customXml" Target="../ink/ink2905.xml"/><Relationship Id="rId87" Type="http://schemas.openxmlformats.org/officeDocument/2006/relationships/image" Target="../media/image5575.png"/><Relationship Id="rId513" Type="http://schemas.openxmlformats.org/officeDocument/2006/relationships/customXml" Target="../ink/ink2678.xml"/><Relationship Id="rId597" Type="http://schemas.openxmlformats.org/officeDocument/2006/relationships/customXml" Target="../ink/ink2720.xml"/><Relationship Id="rId720" Type="http://schemas.openxmlformats.org/officeDocument/2006/relationships/image" Target="../media/image5887.png"/><Relationship Id="rId818" Type="http://schemas.openxmlformats.org/officeDocument/2006/relationships/image" Target="../media/image5935.png"/><Relationship Id="rId152" Type="http://schemas.openxmlformats.org/officeDocument/2006/relationships/customXml" Target="../ink/ink2495.xml"/><Relationship Id="rId457" Type="http://schemas.openxmlformats.org/officeDocument/2006/relationships/customXml" Target="../ink/ink2650.xml"/><Relationship Id="rId1003" Type="http://schemas.openxmlformats.org/officeDocument/2006/relationships/image" Target="../media/image6026.png"/><Relationship Id="rId664" Type="http://schemas.openxmlformats.org/officeDocument/2006/relationships/image" Target="../media/image5861.png"/><Relationship Id="rId871" Type="http://schemas.openxmlformats.org/officeDocument/2006/relationships/image" Target="../media/image5961.png"/><Relationship Id="rId969" Type="http://schemas.openxmlformats.org/officeDocument/2006/relationships/image" Target="../media/image6009.png"/><Relationship Id="rId14" Type="http://schemas.openxmlformats.org/officeDocument/2006/relationships/customXml" Target="../ink/ink2426.xml"/><Relationship Id="rId317" Type="http://schemas.openxmlformats.org/officeDocument/2006/relationships/image" Target="../media/image5688.png"/><Relationship Id="rId524" Type="http://schemas.openxmlformats.org/officeDocument/2006/relationships/image" Target="../media/image5791.png"/><Relationship Id="rId731" Type="http://schemas.openxmlformats.org/officeDocument/2006/relationships/customXml" Target="../ink/ink2789.xml"/><Relationship Id="rId98" Type="http://schemas.openxmlformats.org/officeDocument/2006/relationships/customXml" Target="../ink/ink2468.xml"/><Relationship Id="rId163" Type="http://schemas.openxmlformats.org/officeDocument/2006/relationships/image" Target="../media/image5613.png"/><Relationship Id="rId370" Type="http://schemas.openxmlformats.org/officeDocument/2006/relationships/customXml" Target="../ink/ink2606.xml"/><Relationship Id="rId829" Type="http://schemas.openxmlformats.org/officeDocument/2006/relationships/customXml" Target="../ink/ink2839.xml"/><Relationship Id="rId1014" Type="http://schemas.openxmlformats.org/officeDocument/2006/relationships/customXml" Target="../ink/ink2933.xml"/><Relationship Id="rId230" Type="http://schemas.openxmlformats.org/officeDocument/2006/relationships/customXml" Target="../ink/ink2535.xml"/><Relationship Id="rId468" Type="http://schemas.openxmlformats.org/officeDocument/2006/relationships/image" Target="../media/image5763.png"/><Relationship Id="rId675" Type="http://schemas.openxmlformats.org/officeDocument/2006/relationships/image" Target="../media/image5866.png"/><Relationship Id="rId882" Type="http://schemas.openxmlformats.org/officeDocument/2006/relationships/image" Target="../media/image5966.png"/><Relationship Id="rId25" Type="http://schemas.openxmlformats.org/officeDocument/2006/relationships/image" Target="../media/image5544.png"/><Relationship Id="rId328" Type="http://schemas.openxmlformats.org/officeDocument/2006/relationships/customXml" Target="../ink/ink2585.xml"/><Relationship Id="rId535" Type="http://schemas.openxmlformats.org/officeDocument/2006/relationships/customXml" Target="../ink/ink2689.xml"/><Relationship Id="rId742" Type="http://schemas.openxmlformats.org/officeDocument/2006/relationships/image" Target="../media/image5898.png"/><Relationship Id="rId174" Type="http://schemas.openxmlformats.org/officeDocument/2006/relationships/customXml" Target="../ink/ink2506.xml"/><Relationship Id="rId381" Type="http://schemas.openxmlformats.org/officeDocument/2006/relationships/customXml" Target="../ink/ink2612.xml"/><Relationship Id="rId602" Type="http://schemas.openxmlformats.org/officeDocument/2006/relationships/image" Target="../media/image5830.png"/><Relationship Id="rId1025" Type="http://schemas.openxmlformats.org/officeDocument/2006/relationships/image" Target="../media/image6037.png"/><Relationship Id="rId241" Type="http://schemas.openxmlformats.org/officeDocument/2006/relationships/image" Target="../media/image5651.png"/><Relationship Id="rId479" Type="http://schemas.openxmlformats.org/officeDocument/2006/relationships/customXml" Target="../ink/ink2661.xml"/><Relationship Id="rId686" Type="http://schemas.openxmlformats.org/officeDocument/2006/relationships/customXml" Target="../ink/ink2765.xml"/><Relationship Id="rId893" Type="http://schemas.openxmlformats.org/officeDocument/2006/relationships/customXml" Target="../ink/ink2872.xml"/><Relationship Id="rId907" Type="http://schemas.openxmlformats.org/officeDocument/2006/relationships/customXml" Target="../ink/ink2879.xml"/><Relationship Id="rId36" Type="http://schemas.openxmlformats.org/officeDocument/2006/relationships/customXml" Target="../ink/ink2437.xml"/><Relationship Id="rId339" Type="http://schemas.openxmlformats.org/officeDocument/2006/relationships/image" Target="../media/image5699.png"/><Relationship Id="rId546" Type="http://schemas.openxmlformats.org/officeDocument/2006/relationships/image" Target="../media/image5802.png"/><Relationship Id="rId753" Type="http://schemas.openxmlformats.org/officeDocument/2006/relationships/customXml" Target="../ink/ink2800.xml"/><Relationship Id="rId101" Type="http://schemas.openxmlformats.org/officeDocument/2006/relationships/image" Target="../media/image5582.png"/><Relationship Id="rId185" Type="http://schemas.openxmlformats.org/officeDocument/2006/relationships/customXml" Target="../ink/ink2512.xml"/><Relationship Id="rId406" Type="http://schemas.openxmlformats.org/officeDocument/2006/relationships/image" Target="../media/image5732.png"/><Relationship Id="rId960" Type="http://schemas.openxmlformats.org/officeDocument/2006/relationships/customXml" Target="../ink/ink2906.xml"/><Relationship Id="rId1036" Type="http://schemas.openxmlformats.org/officeDocument/2006/relationships/image" Target="../media/image6042.png"/><Relationship Id="rId392" Type="http://schemas.openxmlformats.org/officeDocument/2006/relationships/image" Target="../media/image5725.png"/><Relationship Id="rId613" Type="http://schemas.openxmlformats.org/officeDocument/2006/relationships/customXml" Target="../ink/ink2728.xml"/><Relationship Id="rId697" Type="http://schemas.openxmlformats.org/officeDocument/2006/relationships/image" Target="../media/image5876.png"/><Relationship Id="rId820" Type="http://schemas.openxmlformats.org/officeDocument/2006/relationships/image" Target="../media/image5936.png"/><Relationship Id="rId918" Type="http://schemas.openxmlformats.org/officeDocument/2006/relationships/image" Target="../media/image5984.png"/><Relationship Id="rId252" Type="http://schemas.openxmlformats.org/officeDocument/2006/relationships/customXml" Target="../ink/ink2546.xml"/><Relationship Id="rId47" Type="http://schemas.openxmlformats.org/officeDocument/2006/relationships/image" Target="../media/image5555.png"/><Relationship Id="rId112" Type="http://schemas.openxmlformats.org/officeDocument/2006/relationships/customXml" Target="../ink/ink2475.xml"/><Relationship Id="rId557" Type="http://schemas.openxmlformats.org/officeDocument/2006/relationships/customXml" Target="../ink/ink2700.xml"/><Relationship Id="rId764" Type="http://schemas.openxmlformats.org/officeDocument/2006/relationships/customXml" Target="../ink/ink2806.xml"/><Relationship Id="rId971" Type="http://schemas.openxmlformats.org/officeDocument/2006/relationships/image" Target="../media/image6010.png"/><Relationship Id="rId196" Type="http://schemas.openxmlformats.org/officeDocument/2006/relationships/image" Target="../media/image5629.png"/><Relationship Id="rId417" Type="http://schemas.openxmlformats.org/officeDocument/2006/relationships/customXml" Target="../ink/ink2630.xml"/><Relationship Id="rId624" Type="http://schemas.openxmlformats.org/officeDocument/2006/relationships/image" Target="../media/image5841.png"/><Relationship Id="rId831" Type="http://schemas.openxmlformats.org/officeDocument/2006/relationships/image" Target="../media/image5941.png"/><Relationship Id="rId1047" Type="http://schemas.openxmlformats.org/officeDocument/2006/relationships/image" Target="../media/image6047.png"/><Relationship Id="rId263" Type="http://schemas.openxmlformats.org/officeDocument/2006/relationships/customXml" Target="../ink/ink2552.xml"/><Relationship Id="rId470" Type="http://schemas.openxmlformats.org/officeDocument/2006/relationships/image" Target="../media/image5764.png"/><Relationship Id="rId929" Type="http://schemas.openxmlformats.org/officeDocument/2006/relationships/customXml" Target="../ink/ink2890.xml"/><Relationship Id="rId58" Type="http://schemas.openxmlformats.org/officeDocument/2006/relationships/customXml" Target="../ink/ink2448.xml"/><Relationship Id="rId123" Type="http://schemas.openxmlformats.org/officeDocument/2006/relationships/image" Target="../media/image5593.png"/><Relationship Id="rId330" Type="http://schemas.openxmlformats.org/officeDocument/2006/relationships/customXml" Target="../ink/ink2586.xml"/><Relationship Id="rId568" Type="http://schemas.openxmlformats.org/officeDocument/2006/relationships/image" Target="../media/image5813.png"/><Relationship Id="rId775" Type="http://schemas.openxmlformats.org/officeDocument/2006/relationships/image" Target="../media/image5914.png"/><Relationship Id="rId982" Type="http://schemas.openxmlformats.org/officeDocument/2006/relationships/customXml" Target="../ink/ink2917.xml"/><Relationship Id="rId428" Type="http://schemas.openxmlformats.org/officeDocument/2006/relationships/image" Target="../media/image5743.png"/><Relationship Id="rId635" Type="http://schemas.openxmlformats.org/officeDocument/2006/relationships/customXml" Target="../ink/ink2739.xml"/><Relationship Id="rId842" Type="http://schemas.openxmlformats.org/officeDocument/2006/relationships/customXml" Target="../ink/ink2846.xml"/><Relationship Id="rId1058" Type="http://schemas.openxmlformats.org/officeDocument/2006/relationships/image" Target="../media/image6052.png"/><Relationship Id="rId274" Type="http://schemas.openxmlformats.org/officeDocument/2006/relationships/image" Target="../media/image5667.png"/><Relationship Id="rId481" Type="http://schemas.openxmlformats.org/officeDocument/2006/relationships/customXml" Target="../ink/ink2662.xml"/><Relationship Id="rId702" Type="http://schemas.openxmlformats.org/officeDocument/2006/relationships/customXml" Target="../ink/ink2774.xml"/><Relationship Id="rId69" Type="http://schemas.openxmlformats.org/officeDocument/2006/relationships/image" Target="../media/image5566.png"/><Relationship Id="rId134" Type="http://schemas.openxmlformats.org/officeDocument/2006/relationships/customXml" Target="../ink/ink2486.xml"/><Relationship Id="rId579" Type="http://schemas.openxmlformats.org/officeDocument/2006/relationships/customXml" Target="../ink/ink2711.xml"/><Relationship Id="rId786" Type="http://schemas.openxmlformats.org/officeDocument/2006/relationships/image" Target="../media/image5919.png"/><Relationship Id="rId993" Type="http://schemas.openxmlformats.org/officeDocument/2006/relationships/image" Target="../media/image6021.png"/><Relationship Id="rId341" Type="http://schemas.openxmlformats.org/officeDocument/2006/relationships/image" Target="../media/image5700.png"/><Relationship Id="rId439" Type="http://schemas.openxmlformats.org/officeDocument/2006/relationships/customXml" Target="../ink/ink2641.xml"/><Relationship Id="rId646" Type="http://schemas.openxmlformats.org/officeDocument/2006/relationships/image" Target="../media/image5852.png"/><Relationship Id="rId1069" Type="http://schemas.openxmlformats.org/officeDocument/2006/relationships/customXml" Target="../ink/ink2962.xml"/><Relationship Id="rId201" Type="http://schemas.openxmlformats.org/officeDocument/2006/relationships/image" Target="../media/image5631.png"/><Relationship Id="rId285" Type="http://schemas.openxmlformats.org/officeDocument/2006/relationships/customXml" Target="../ink/ink2563.xml"/><Relationship Id="rId506" Type="http://schemas.openxmlformats.org/officeDocument/2006/relationships/image" Target="../media/image5782.png"/><Relationship Id="rId853" Type="http://schemas.openxmlformats.org/officeDocument/2006/relationships/image" Target="../media/image5952.png"/><Relationship Id="rId492" Type="http://schemas.openxmlformats.org/officeDocument/2006/relationships/image" Target="../media/image5775.png"/><Relationship Id="rId713" Type="http://schemas.openxmlformats.org/officeDocument/2006/relationships/customXml" Target="../ink/ink2780.xml"/><Relationship Id="rId797" Type="http://schemas.openxmlformats.org/officeDocument/2006/relationships/customXml" Target="../ink/ink2823.xml"/><Relationship Id="rId920" Type="http://schemas.openxmlformats.org/officeDocument/2006/relationships/image" Target="../media/image5985.png"/><Relationship Id="rId145" Type="http://schemas.openxmlformats.org/officeDocument/2006/relationships/image" Target="../media/image5604.png"/><Relationship Id="rId352" Type="http://schemas.openxmlformats.org/officeDocument/2006/relationships/customXml" Target="../ink/ink2597.xml"/><Relationship Id="rId212" Type="http://schemas.openxmlformats.org/officeDocument/2006/relationships/customXml" Target="../ink/ink2526.xml"/><Relationship Id="rId657" Type="http://schemas.openxmlformats.org/officeDocument/2006/relationships/customXml" Target="../ink/ink2750.xml"/><Relationship Id="rId864" Type="http://schemas.openxmlformats.org/officeDocument/2006/relationships/customXml" Target="../ink/ink2857.xml"/><Relationship Id="rId296" Type="http://schemas.openxmlformats.org/officeDocument/2006/relationships/customXml" Target="../ink/ink2569.xml"/><Relationship Id="rId517" Type="http://schemas.openxmlformats.org/officeDocument/2006/relationships/customXml" Target="../ink/ink2680.xml"/><Relationship Id="rId724" Type="http://schemas.openxmlformats.org/officeDocument/2006/relationships/image" Target="../media/image5889.png"/><Relationship Id="rId931" Type="http://schemas.openxmlformats.org/officeDocument/2006/relationships/customXml" Target="../ink/ink2891.xml"/><Relationship Id="rId60" Type="http://schemas.openxmlformats.org/officeDocument/2006/relationships/customXml" Target="../ink/ink2449.xml"/><Relationship Id="rId156" Type="http://schemas.openxmlformats.org/officeDocument/2006/relationships/customXml" Target="../ink/ink2497.xml"/><Relationship Id="rId363" Type="http://schemas.openxmlformats.org/officeDocument/2006/relationships/image" Target="../media/image5711.png"/><Relationship Id="rId570" Type="http://schemas.openxmlformats.org/officeDocument/2006/relationships/image" Target="../media/image5814.png"/><Relationship Id="rId1007" Type="http://schemas.openxmlformats.org/officeDocument/2006/relationships/image" Target="../media/image6028.png"/><Relationship Id="rId223" Type="http://schemas.openxmlformats.org/officeDocument/2006/relationships/image" Target="../media/image5642.png"/><Relationship Id="rId430" Type="http://schemas.openxmlformats.org/officeDocument/2006/relationships/image" Target="../media/image5744.png"/><Relationship Id="rId668" Type="http://schemas.openxmlformats.org/officeDocument/2006/relationships/image" Target="../media/image5863.png"/><Relationship Id="rId875" Type="http://schemas.openxmlformats.org/officeDocument/2006/relationships/customXml" Target="../ink/ink2863.xml"/><Relationship Id="rId1060" Type="http://schemas.openxmlformats.org/officeDocument/2006/relationships/image" Target="../media/image6053.png"/><Relationship Id="rId18" Type="http://schemas.openxmlformats.org/officeDocument/2006/relationships/customXml" Target="../ink/ink2428.xml"/><Relationship Id="rId528" Type="http://schemas.openxmlformats.org/officeDocument/2006/relationships/image" Target="../media/image5793.png"/><Relationship Id="rId735" Type="http://schemas.openxmlformats.org/officeDocument/2006/relationships/customXml" Target="../ink/ink2791.xml"/><Relationship Id="rId942" Type="http://schemas.openxmlformats.org/officeDocument/2006/relationships/customXml" Target="../ink/ink2897.xml"/><Relationship Id="rId167" Type="http://schemas.openxmlformats.org/officeDocument/2006/relationships/image" Target="../media/image5615.png"/><Relationship Id="rId374" Type="http://schemas.openxmlformats.org/officeDocument/2006/relationships/customXml" Target="../ink/ink2608.xml"/><Relationship Id="rId581" Type="http://schemas.openxmlformats.org/officeDocument/2006/relationships/customXml" Target="../ink/ink2712.xml"/><Relationship Id="rId1018" Type="http://schemas.openxmlformats.org/officeDocument/2006/relationships/customXml" Target="../ink/ink2935.xml"/><Relationship Id="rId71" Type="http://schemas.openxmlformats.org/officeDocument/2006/relationships/image" Target="../media/image5567.png"/><Relationship Id="rId234" Type="http://schemas.openxmlformats.org/officeDocument/2006/relationships/customXml" Target="../ink/ink2537.xml"/><Relationship Id="rId679" Type="http://schemas.openxmlformats.org/officeDocument/2006/relationships/image" Target="../media/image5868.png"/><Relationship Id="rId802" Type="http://schemas.openxmlformats.org/officeDocument/2006/relationships/image" Target="../media/image5927.png"/><Relationship Id="rId886" Type="http://schemas.openxmlformats.org/officeDocument/2006/relationships/image" Target="../media/image5968.png"/><Relationship Id="rId2" Type="http://schemas.openxmlformats.org/officeDocument/2006/relationships/customXml" Target="../ink/ink2420.xml"/><Relationship Id="rId29" Type="http://schemas.openxmlformats.org/officeDocument/2006/relationships/image" Target="../media/image5546.png"/><Relationship Id="rId441" Type="http://schemas.openxmlformats.org/officeDocument/2006/relationships/customXml" Target="../ink/ink2642.xml"/><Relationship Id="rId539" Type="http://schemas.openxmlformats.org/officeDocument/2006/relationships/customXml" Target="../ink/ink2691.xml"/><Relationship Id="rId746" Type="http://schemas.openxmlformats.org/officeDocument/2006/relationships/image" Target="../media/image5900.png"/><Relationship Id="rId1071" Type="http://schemas.openxmlformats.org/officeDocument/2006/relationships/customXml" Target="../ink/ink2963.xml"/><Relationship Id="rId178" Type="http://schemas.openxmlformats.org/officeDocument/2006/relationships/customXml" Target="../ink/ink2508.xml"/><Relationship Id="rId301" Type="http://schemas.openxmlformats.org/officeDocument/2006/relationships/image" Target="../media/image5680.png"/><Relationship Id="rId953" Type="http://schemas.openxmlformats.org/officeDocument/2006/relationships/image" Target="../media/image6001.png"/><Relationship Id="rId1029" Type="http://schemas.openxmlformats.org/officeDocument/2006/relationships/image" Target="../media/image6039.png"/><Relationship Id="rId82" Type="http://schemas.openxmlformats.org/officeDocument/2006/relationships/customXml" Target="../ink/ink2460.xml"/><Relationship Id="rId385" Type="http://schemas.openxmlformats.org/officeDocument/2006/relationships/customXml" Target="../ink/ink2614.xml"/><Relationship Id="rId592" Type="http://schemas.openxmlformats.org/officeDocument/2006/relationships/image" Target="../media/image5825.png"/><Relationship Id="rId606" Type="http://schemas.openxmlformats.org/officeDocument/2006/relationships/image" Target="../media/image5832.png"/><Relationship Id="rId813" Type="http://schemas.openxmlformats.org/officeDocument/2006/relationships/customXml" Target="../ink/ink2831.xml"/><Relationship Id="rId245" Type="http://schemas.openxmlformats.org/officeDocument/2006/relationships/image" Target="../media/image5653.png"/><Relationship Id="rId452" Type="http://schemas.openxmlformats.org/officeDocument/2006/relationships/image" Target="../media/image5755.png"/><Relationship Id="rId897" Type="http://schemas.openxmlformats.org/officeDocument/2006/relationships/customXml" Target="../ink/ink2874.xml"/><Relationship Id="rId1082" Type="http://schemas.openxmlformats.org/officeDocument/2006/relationships/image" Target="../media/image6064.png"/><Relationship Id="rId105" Type="http://schemas.openxmlformats.org/officeDocument/2006/relationships/image" Target="../media/image5584.png"/><Relationship Id="rId312" Type="http://schemas.openxmlformats.org/officeDocument/2006/relationships/customXml" Target="../ink/ink2577.xml"/><Relationship Id="rId757" Type="http://schemas.openxmlformats.org/officeDocument/2006/relationships/customXml" Target="../ink/ink2802.xml"/><Relationship Id="rId964" Type="http://schemas.openxmlformats.org/officeDocument/2006/relationships/customXml" Target="../ink/ink2908.xml"/><Relationship Id="rId93" Type="http://schemas.openxmlformats.org/officeDocument/2006/relationships/image" Target="../media/image5578.png"/><Relationship Id="rId189" Type="http://schemas.openxmlformats.org/officeDocument/2006/relationships/customXml" Target="../ink/ink2514.xml"/><Relationship Id="rId396" Type="http://schemas.openxmlformats.org/officeDocument/2006/relationships/image" Target="../media/image5727.png"/><Relationship Id="rId617" Type="http://schemas.openxmlformats.org/officeDocument/2006/relationships/customXml" Target="../ink/ink2730.xml"/><Relationship Id="rId824" Type="http://schemas.openxmlformats.org/officeDocument/2006/relationships/image" Target="../media/image5938.png"/><Relationship Id="rId256" Type="http://schemas.openxmlformats.org/officeDocument/2006/relationships/customXml" Target="../ink/ink2548.xml"/><Relationship Id="rId463" Type="http://schemas.openxmlformats.org/officeDocument/2006/relationships/customXml" Target="../ink/ink2653.xml"/><Relationship Id="rId670" Type="http://schemas.openxmlformats.org/officeDocument/2006/relationships/customXml" Target="../ink/ink2757.xml"/><Relationship Id="rId116" Type="http://schemas.openxmlformats.org/officeDocument/2006/relationships/customXml" Target="../ink/ink2477.xml"/><Relationship Id="rId323" Type="http://schemas.openxmlformats.org/officeDocument/2006/relationships/image" Target="../media/image5691.png"/><Relationship Id="rId530" Type="http://schemas.openxmlformats.org/officeDocument/2006/relationships/image" Target="../media/image5794.png"/><Relationship Id="rId768" Type="http://schemas.openxmlformats.org/officeDocument/2006/relationships/customXml" Target="../ink/ink2808.xml"/><Relationship Id="rId975" Type="http://schemas.openxmlformats.org/officeDocument/2006/relationships/image" Target="../media/image6012.png"/><Relationship Id="rId20" Type="http://schemas.openxmlformats.org/officeDocument/2006/relationships/customXml" Target="../ink/ink2429.xml"/><Relationship Id="rId628" Type="http://schemas.openxmlformats.org/officeDocument/2006/relationships/image" Target="../media/image5843.png"/><Relationship Id="rId835" Type="http://schemas.openxmlformats.org/officeDocument/2006/relationships/image" Target="../media/image5943.png"/><Relationship Id="rId267" Type="http://schemas.openxmlformats.org/officeDocument/2006/relationships/customXml" Target="../ink/ink2554.xml"/><Relationship Id="rId474" Type="http://schemas.openxmlformats.org/officeDocument/2006/relationships/image" Target="../media/image5766.png"/><Relationship Id="rId1020" Type="http://schemas.openxmlformats.org/officeDocument/2006/relationships/customXml" Target="../ink/ink2936.xml"/><Relationship Id="rId127" Type="http://schemas.openxmlformats.org/officeDocument/2006/relationships/image" Target="../media/image5595.png"/><Relationship Id="rId681" Type="http://schemas.openxmlformats.org/officeDocument/2006/relationships/image" Target="../media/image5869.png"/><Relationship Id="rId779" Type="http://schemas.openxmlformats.org/officeDocument/2006/relationships/customXml" Target="../ink/ink2814.xml"/><Relationship Id="rId902" Type="http://schemas.openxmlformats.org/officeDocument/2006/relationships/image" Target="../media/image5976.png"/><Relationship Id="rId986" Type="http://schemas.openxmlformats.org/officeDocument/2006/relationships/customXml" Target="../ink/ink2919.xml"/><Relationship Id="rId31" Type="http://schemas.openxmlformats.org/officeDocument/2006/relationships/image" Target="../media/image5547.png"/><Relationship Id="rId334" Type="http://schemas.openxmlformats.org/officeDocument/2006/relationships/customXml" Target="../ink/ink2588.xml"/><Relationship Id="rId541" Type="http://schemas.openxmlformats.org/officeDocument/2006/relationships/customXml" Target="../ink/ink2692.xml"/><Relationship Id="rId639" Type="http://schemas.openxmlformats.org/officeDocument/2006/relationships/customXml" Target="../ink/ink2741.xml"/><Relationship Id="rId180" Type="http://schemas.openxmlformats.org/officeDocument/2006/relationships/customXml" Target="../ink/ink2509.xml"/><Relationship Id="rId278" Type="http://schemas.openxmlformats.org/officeDocument/2006/relationships/image" Target="../media/image5669.png"/><Relationship Id="rId401" Type="http://schemas.openxmlformats.org/officeDocument/2006/relationships/customXml" Target="../ink/ink2622.xml"/><Relationship Id="rId846" Type="http://schemas.openxmlformats.org/officeDocument/2006/relationships/customXml" Target="../ink/ink2848.xml"/><Relationship Id="rId1031" Type="http://schemas.openxmlformats.org/officeDocument/2006/relationships/image" Target="../media/image6040.png"/><Relationship Id="rId485" Type="http://schemas.openxmlformats.org/officeDocument/2006/relationships/customXml" Target="../ink/ink2664.xml"/><Relationship Id="rId692" Type="http://schemas.openxmlformats.org/officeDocument/2006/relationships/image" Target="../media/image5874.png"/><Relationship Id="rId706" Type="http://schemas.openxmlformats.org/officeDocument/2006/relationships/customXml" Target="../ink/ink2776.xml"/><Relationship Id="rId913" Type="http://schemas.openxmlformats.org/officeDocument/2006/relationships/customXml" Target="../ink/ink2882.xml"/><Relationship Id="rId42" Type="http://schemas.openxmlformats.org/officeDocument/2006/relationships/customXml" Target="../ink/ink2440.xml"/><Relationship Id="rId138" Type="http://schemas.openxmlformats.org/officeDocument/2006/relationships/customXml" Target="../ink/ink2488.xml"/><Relationship Id="rId345" Type="http://schemas.openxmlformats.org/officeDocument/2006/relationships/image" Target="../media/image5702.png"/><Relationship Id="rId552" Type="http://schemas.openxmlformats.org/officeDocument/2006/relationships/image" Target="../media/image5805.png"/><Relationship Id="rId997" Type="http://schemas.openxmlformats.org/officeDocument/2006/relationships/image" Target="../media/image6023.png"/><Relationship Id="rId191" Type="http://schemas.openxmlformats.org/officeDocument/2006/relationships/customXml" Target="../ink/ink2515.xml"/><Relationship Id="rId205" Type="http://schemas.openxmlformats.org/officeDocument/2006/relationships/image" Target="../media/image5633.png"/><Relationship Id="rId412" Type="http://schemas.openxmlformats.org/officeDocument/2006/relationships/image" Target="../media/image5735.png"/><Relationship Id="rId857" Type="http://schemas.openxmlformats.org/officeDocument/2006/relationships/image" Target="../media/image5954.png"/><Relationship Id="rId1042" Type="http://schemas.openxmlformats.org/officeDocument/2006/relationships/image" Target="../media/image6045.png"/><Relationship Id="rId289" Type="http://schemas.openxmlformats.org/officeDocument/2006/relationships/customXml" Target="../ink/ink2565.xml"/><Relationship Id="rId496" Type="http://schemas.openxmlformats.org/officeDocument/2006/relationships/image" Target="../media/image5777.png"/><Relationship Id="rId717" Type="http://schemas.openxmlformats.org/officeDocument/2006/relationships/customXml" Target="../ink/ink2782.xml"/><Relationship Id="rId924" Type="http://schemas.openxmlformats.org/officeDocument/2006/relationships/image" Target="../media/image5987.png"/><Relationship Id="rId53" Type="http://schemas.openxmlformats.org/officeDocument/2006/relationships/image" Target="../media/image5558.png"/><Relationship Id="rId149" Type="http://schemas.openxmlformats.org/officeDocument/2006/relationships/image" Target="../media/image5606.png"/><Relationship Id="rId356" Type="http://schemas.openxmlformats.org/officeDocument/2006/relationships/customXml" Target="../ink/ink2599.xml"/><Relationship Id="rId563" Type="http://schemas.openxmlformats.org/officeDocument/2006/relationships/customXml" Target="../ink/ink2703.xml"/><Relationship Id="rId770" Type="http://schemas.openxmlformats.org/officeDocument/2006/relationships/customXml" Target="../ink/ink2809.xml"/><Relationship Id="rId216" Type="http://schemas.openxmlformats.org/officeDocument/2006/relationships/customXml" Target="../ink/ink2528.xml"/><Relationship Id="rId423" Type="http://schemas.openxmlformats.org/officeDocument/2006/relationships/customXml" Target="../ink/ink2633.xml"/><Relationship Id="rId868" Type="http://schemas.openxmlformats.org/officeDocument/2006/relationships/customXml" Target="../ink/ink2859.xml"/><Relationship Id="rId1053" Type="http://schemas.openxmlformats.org/officeDocument/2006/relationships/customXml" Target="../ink/ink2954.xml"/><Relationship Id="rId630" Type="http://schemas.openxmlformats.org/officeDocument/2006/relationships/image" Target="../media/image5844.png"/><Relationship Id="rId728" Type="http://schemas.openxmlformats.org/officeDocument/2006/relationships/image" Target="../media/image5891.png"/><Relationship Id="rId935" Type="http://schemas.openxmlformats.org/officeDocument/2006/relationships/customXml" Target="../ink/ink2893.xml"/><Relationship Id="rId64" Type="http://schemas.openxmlformats.org/officeDocument/2006/relationships/customXml" Target="../ink/ink2451.xml"/><Relationship Id="rId367" Type="http://schemas.openxmlformats.org/officeDocument/2006/relationships/image" Target="../media/image5713.png"/><Relationship Id="rId574" Type="http://schemas.openxmlformats.org/officeDocument/2006/relationships/image" Target="../media/image5816.png"/><Relationship Id="rId227" Type="http://schemas.openxmlformats.org/officeDocument/2006/relationships/image" Target="../media/image5644.png"/><Relationship Id="rId781" Type="http://schemas.openxmlformats.org/officeDocument/2006/relationships/customXml" Target="../ink/ink2815.xml"/><Relationship Id="rId879" Type="http://schemas.openxmlformats.org/officeDocument/2006/relationships/customXml" Target="../ink/ink2865.xml"/><Relationship Id="rId434" Type="http://schemas.openxmlformats.org/officeDocument/2006/relationships/image" Target="../media/image5746.png"/><Relationship Id="rId641" Type="http://schemas.openxmlformats.org/officeDocument/2006/relationships/customXml" Target="../ink/ink2742.xml"/><Relationship Id="rId739" Type="http://schemas.openxmlformats.org/officeDocument/2006/relationships/customXml" Target="../ink/ink2793.xml"/><Relationship Id="rId1064" Type="http://schemas.openxmlformats.org/officeDocument/2006/relationships/image" Target="../media/image6055.png"/><Relationship Id="rId280" Type="http://schemas.openxmlformats.org/officeDocument/2006/relationships/image" Target="../media/image5670.png"/><Relationship Id="rId501" Type="http://schemas.openxmlformats.org/officeDocument/2006/relationships/customXml" Target="../ink/ink2672.xml"/><Relationship Id="rId946" Type="http://schemas.openxmlformats.org/officeDocument/2006/relationships/customXml" Target="../ink/ink2899.xml"/><Relationship Id="rId75" Type="http://schemas.openxmlformats.org/officeDocument/2006/relationships/image" Target="../media/image5569.png"/><Relationship Id="rId140" Type="http://schemas.openxmlformats.org/officeDocument/2006/relationships/customXml" Target="../ink/ink2489.xml"/><Relationship Id="rId378" Type="http://schemas.openxmlformats.org/officeDocument/2006/relationships/image" Target="../media/image5718.png"/><Relationship Id="rId585" Type="http://schemas.openxmlformats.org/officeDocument/2006/relationships/customXml" Target="../ink/ink2714.xml"/><Relationship Id="rId792" Type="http://schemas.openxmlformats.org/officeDocument/2006/relationships/image" Target="../media/image5922.png"/><Relationship Id="rId806" Type="http://schemas.openxmlformats.org/officeDocument/2006/relationships/image" Target="../media/image5929.png"/><Relationship Id="rId6" Type="http://schemas.openxmlformats.org/officeDocument/2006/relationships/customXml" Target="../ink/ink2422.xml"/><Relationship Id="rId238" Type="http://schemas.openxmlformats.org/officeDocument/2006/relationships/customXml" Target="../ink/ink2539.xml"/><Relationship Id="rId445" Type="http://schemas.openxmlformats.org/officeDocument/2006/relationships/customXml" Target="../ink/ink2644.xml"/><Relationship Id="rId652" Type="http://schemas.openxmlformats.org/officeDocument/2006/relationships/image" Target="../media/image5855.png"/><Relationship Id="rId1075" Type="http://schemas.openxmlformats.org/officeDocument/2006/relationships/customXml" Target="../ink/ink2965.xml"/><Relationship Id="rId291" Type="http://schemas.openxmlformats.org/officeDocument/2006/relationships/image" Target="../media/image5675.png"/><Relationship Id="rId305" Type="http://schemas.openxmlformats.org/officeDocument/2006/relationships/image" Target="../media/image5682.png"/><Relationship Id="rId512" Type="http://schemas.openxmlformats.org/officeDocument/2006/relationships/image" Target="../media/image5785.png"/><Relationship Id="rId957" Type="http://schemas.openxmlformats.org/officeDocument/2006/relationships/image" Target="../media/image6003.png"/><Relationship Id="rId86" Type="http://schemas.openxmlformats.org/officeDocument/2006/relationships/customXml" Target="../ink/ink2462.xml"/><Relationship Id="rId151" Type="http://schemas.openxmlformats.org/officeDocument/2006/relationships/image" Target="../media/image5607.png"/><Relationship Id="rId389" Type="http://schemas.openxmlformats.org/officeDocument/2006/relationships/customXml" Target="../ink/ink2616.xml"/><Relationship Id="rId596" Type="http://schemas.openxmlformats.org/officeDocument/2006/relationships/image" Target="../media/image5827.png"/><Relationship Id="rId817" Type="http://schemas.openxmlformats.org/officeDocument/2006/relationships/customXml" Target="../ink/ink2833.xml"/><Relationship Id="rId1002" Type="http://schemas.openxmlformats.org/officeDocument/2006/relationships/customXml" Target="../ink/ink2927.xml"/><Relationship Id="rId249" Type="http://schemas.openxmlformats.org/officeDocument/2006/relationships/image" Target="../media/image5655.png"/><Relationship Id="rId456" Type="http://schemas.openxmlformats.org/officeDocument/2006/relationships/image" Target="../media/image5757.png"/><Relationship Id="rId663" Type="http://schemas.openxmlformats.org/officeDocument/2006/relationships/customXml" Target="../ink/ink2753.xml"/><Relationship Id="rId870" Type="http://schemas.openxmlformats.org/officeDocument/2006/relationships/customXml" Target="../ink/ink2860.xml"/><Relationship Id="rId13" Type="http://schemas.openxmlformats.org/officeDocument/2006/relationships/image" Target="../media/image5538.png"/><Relationship Id="rId109" Type="http://schemas.openxmlformats.org/officeDocument/2006/relationships/image" Target="../media/image5586.png"/><Relationship Id="rId316" Type="http://schemas.openxmlformats.org/officeDocument/2006/relationships/customXml" Target="../ink/ink2579.xml"/><Relationship Id="rId523" Type="http://schemas.openxmlformats.org/officeDocument/2006/relationships/customXml" Target="../ink/ink2683.xml"/><Relationship Id="rId968" Type="http://schemas.openxmlformats.org/officeDocument/2006/relationships/customXml" Target="../ink/ink2910.xml"/><Relationship Id="rId97" Type="http://schemas.openxmlformats.org/officeDocument/2006/relationships/image" Target="../media/image5580.png"/><Relationship Id="rId730" Type="http://schemas.openxmlformats.org/officeDocument/2006/relationships/image" Target="../media/image5892.png"/><Relationship Id="rId828" Type="http://schemas.openxmlformats.org/officeDocument/2006/relationships/image" Target="../media/image5940.png"/><Relationship Id="rId1013" Type="http://schemas.openxmlformats.org/officeDocument/2006/relationships/image" Target="../media/image6031.png"/><Relationship Id="rId162" Type="http://schemas.openxmlformats.org/officeDocument/2006/relationships/customXml" Target="../ink/ink2500.xml"/><Relationship Id="rId467" Type="http://schemas.openxmlformats.org/officeDocument/2006/relationships/customXml" Target="../ink/ink2655.xml"/><Relationship Id="rId674" Type="http://schemas.openxmlformats.org/officeDocument/2006/relationships/customXml" Target="../ink/ink2759.xml"/><Relationship Id="rId881" Type="http://schemas.openxmlformats.org/officeDocument/2006/relationships/customXml" Target="../ink/ink2866.xml"/><Relationship Id="rId979" Type="http://schemas.openxmlformats.org/officeDocument/2006/relationships/image" Target="../media/image6014.png"/><Relationship Id="rId24" Type="http://schemas.openxmlformats.org/officeDocument/2006/relationships/customXml" Target="../ink/ink2431.xml"/><Relationship Id="rId327" Type="http://schemas.openxmlformats.org/officeDocument/2006/relationships/image" Target="../media/image5693.png"/><Relationship Id="rId534" Type="http://schemas.openxmlformats.org/officeDocument/2006/relationships/image" Target="../media/image5796.png"/><Relationship Id="rId741" Type="http://schemas.openxmlformats.org/officeDocument/2006/relationships/customXml" Target="../ink/ink2794.xml"/><Relationship Id="rId839" Type="http://schemas.openxmlformats.org/officeDocument/2006/relationships/image" Target="../media/image5945.png"/><Relationship Id="rId173" Type="http://schemas.openxmlformats.org/officeDocument/2006/relationships/image" Target="../media/image5618.png"/><Relationship Id="rId380" Type="http://schemas.openxmlformats.org/officeDocument/2006/relationships/image" Target="../media/image5719.png"/><Relationship Id="rId601" Type="http://schemas.openxmlformats.org/officeDocument/2006/relationships/customXml" Target="../ink/ink2722.xml"/><Relationship Id="rId1024" Type="http://schemas.openxmlformats.org/officeDocument/2006/relationships/customXml" Target="../ink/ink2938.xml"/><Relationship Id="rId240" Type="http://schemas.openxmlformats.org/officeDocument/2006/relationships/customXml" Target="../ink/ink2540.xml"/><Relationship Id="rId478" Type="http://schemas.openxmlformats.org/officeDocument/2006/relationships/image" Target="../media/image5768.png"/><Relationship Id="rId685" Type="http://schemas.openxmlformats.org/officeDocument/2006/relationships/image" Target="../media/image5871.png"/><Relationship Id="rId892" Type="http://schemas.openxmlformats.org/officeDocument/2006/relationships/image" Target="../media/image5971.png"/><Relationship Id="rId906" Type="http://schemas.openxmlformats.org/officeDocument/2006/relationships/image" Target="../media/image5978.png"/><Relationship Id="rId35" Type="http://schemas.openxmlformats.org/officeDocument/2006/relationships/image" Target="../media/image5549.png"/><Relationship Id="rId100" Type="http://schemas.openxmlformats.org/officeDocument/2006/relationships/customXml" Target="../ink/ink2469.xml"/><Relationship Id="rId338" Type="http://schemas.openxmlformats.org/officeDocument/2006/relationships/customXml" Target="../ink/ink2590.xml"/><Relationship Id="rId545" Type="http://schemas.openxmlformats.org/officeDocument/2006/relationships/customXml" Target="../ink/ink2694.xml"/><Relationship Id="rId752" Type="http://schemas.openxmlformats.org/officeDocument/2006/relationships/image" Target="../media/image5903.png"/><Relationship Id="rId184" Type="http://schemas.openxmlformats.org/officeDocument/2006/relationships/customXml" Target="../ink/ink2511.xml"/><Relationship Id="rId391" Type="http://schemas.openxmlformats.org/officeDocument/2006/relationships/customXml" Target="../ink/ink2617.xml"/><Relationship Id="rId405" Type="http://schemas.openxmlformats.org/officeDocument/2006/relationships/customXml" Target="../ink/ink2624.xml"/><Relationship Id="rId612" Type="http://schemas.openxmlformats.org/officeDocument/2006/relationships/image" Target="../media/image5835.png"/><Relationship Id="rId1035" Type="http://schemas.openxmlformats.org/officeDocument/2006/relationships/customXml" Target="../ink/ink2944.xml"/><Relationship Id="rId251" Type="http://schemas.openxmlformats.org/officeDocument/2006/relationships/image" Target="../media/image5656.png"/><Relationship Id="rId489" Type="http://schemas.openxmlformats.org/officeDocument/2006/relationships/customXml" Target="../ink/ink2666.xml"/><Relationship Id="rId696" Type="http://schemas.openxmlformats.org/officeDocument/2006/relationships/customXml" Target="../ink/ink2771.xml"/><Relationship Id="rId917" Type="http://schemas.openxmlformats.org/officeDocument/2006/relationships/customXml" Target="../ink/ink2884.xml"/><Relationship Id="rId46" Type="http://schemas.openxmlformats.org/officeDocument/2006/relationships/customXml" Target="../ink/ink2442.xml"/><Relationship Id="rId349" Type="http://schemas.openxmlformats.org/officeDocument/2006/relationships/image" Target="../media/image5704.png"/><Relationship Id="rId556" Type="http://schemas.openxmlformats.org/officeDocument/2006/relationships/image" Target="../media/image5807.png"/><Relationship Id="rId763" Type="http://schemas.openxmlformats.org/officeDocument/2006/relationships/customXml" Target="../ink/ink2805.xml"/><Relationship Id="rId111" Type="http://schemas.openxmlformats.org/officeDocument/2006/relationships/image" Target="../media/image5587.png"/><Relationship Id="rId195" Type="http://schemas.openxmlformats.org/officeDocument/2006/relationships/customXml" Target="../ink/ink2517.xml"/><Relationship Id="rId209" Type="http://schemas.openxmlformats.org/officeDocument/2006/relationships/image" Target="../media/image5635.png"/><Relationship Id="rId416" Type="http://schemas.openxmlformats.org/officeDocument/2006/relationships/image" Target="../media/image5737.png"/><Relationship Id="rId970" Type="http://schemas.openxmlformats.org/officeDocument/2006/relationships/customXml" Target="../ink/ink2911.xml"/><Relationship Id="rId1046" Type="http://schemas.openxmlformats.org/officeDocument/2006/relationships/customXml" Target="../ink/ink2950.xml"/><Relationship Id="rId623" Type="http://schemas.openxmlformats.org/officeDocument/2006/relationships/customXml" Target="../ink/ink2733.xml"/><Relationship Id="rId830" Type="http://schemas.openxmlformats.org/officeDocument/2006/relationships/customXml" Target="../ink/ink2840.xml"/><Relationship Id="rId928" Type="http://schemas.openxmlformats.org/officeDocument/2006/relationships/image" Target="../media/image5989.png"/><Relationship Id="rId57" Type="http://schemas.openxmlformats.org/officeDocument/2006/relationships/image" Target="../media/image5560.png"/><Relationship Id="rId262" Type="http://schemas.openxmlformats.org/officeDocument/2006/relationships/customXml" Target="../ink/ink2551.xml"/><Relationship Id="rId567" Type="http://schemas.openxmlformats.org/officeDocument/2006/relationships/customXml" Target="../ink/ink2705.xml"/><Relationship Id="rId122" Type="http://schemas.openxmlformats.org/officeDocument/2006/relationships/customXml" Target="../ink/ink2480.xml"/><Relationship Id="rId774" Type="http://schemas.openxmlformats.org/officeDocument/2006/relationships/customXml" Target="../ink/ink2811.xml"/><Relationship Id="rId981" Type="http://schemas.openxmlformats.org/officeDocument/2006/relationships/image" Target="../media/image6015.png"/><Relationship Id="rId1057" Type="http://schemas.openxmlformats.org/officeDocument/2006/relationships/customXml" Target="../ink/ink2956.xml"/><Relationship Id="rId427" Type="http://schemas.openxmlformats.org/officeDocument/2006/relationships/customXml" Target="../ink/ink2635.xml"/><Relationship Id="rId634" Type="http://schemas.openxmlformats.org/officeDocument/2006/relationships/image" Target="../media/image5846.png"/><Relationship Id="rId841" Type="http://schemas.openxmlformats.org/officeDocument/2006/relationships/image" Target="../media/image5946.png"/><Relationship Id="rId273" Type="http://schemas.openxmlformats.org/officeDocument/2006/relationships/customXml" Target="../ink/ink2557.xml"/><Relationship Id="rId480" Type="http://schemas.openxmlformats.org/officeDocument/2006/relationships/image" Target="../media/image5769.png"/><Relationship Id="rId701" Type="http://schemas.openxmlformats.org/officeDocument/2006/relationships/image" Target="../media/image5878.png"/><Relationship Id="rId939" Type="http://schemas.openxmlformats.org/officeDocument/2006/relationships/image" Target="../media/image5994.png"/><Relationship Id="rId68" Type="http://schemas.openxmlformats.org/officeDocument/2006/relationships/customXml" Target="../ink/ink2453.xml"/><Relationship Id="rId133" Type="http://schemas.openxmlformats.org/officeDocument/2006/relationships/image" Target="../media/image5598.png"/><Relationship Id="rId340" Type="http://schemas.openxmlformats.org/officeDocument/2006/relationships/customXml" Target="../ink/ink2591.xml"/><Relationship Id="rId578" Type="http://schemas.openxmlformats.org/officeDocument/2006/relationships/image" Target="../media/image5818.png"/><Relationship Id="rId785" Type="http://schemas.openxmlformats.org/officeDocument/2006/relationships/customXml" Target="../ink/ink2817.xml"/><Relationship Id="rId992" Type="http://schemas.openxmlformats.org/officeDocument/2006/relationships/customXml" Target="../ink/ink2922.xml"/><Relationship Id="rId200" Type="http://schemas.openxmlformats.org/officeDocument/2006/relationships/customXml" Target="../ink/ink2520.xml"/><Relationship Id="rId438" Type="http://schemas.openxmlformats.org/officeDocument/2006/relationships/image" Target="../media/image5748.png"/><Relationship Id="rId645" Type="http://schemas.openxmlformats.org/officeDocument/2006/relationships/customXml" Target="../ink/ink2744.xml"/><Relationship Id="rId852" Type="http://schemas.openxmlformats.org/officeDocument/2006/relationships/customXml" Target="../ink/ink2851.xml"/><Relationship Id="rId1068" Type="http://schemas.openxmlformats.org/officeDocument/2006/relationships/image" Target="../media/image6057.png"/><Relationship Id="rId284" Type="http://schemas.openxmlformats.org/officeDocument/2006/relationships/image" Target="../media/image5672.png"/><Relationship Id="rId491" Type="http://schemas.openxmlformats.org/officeDocument/2006/relationships/customXml" Target="../ink/ink2667.xml"/><Relationship Id="rId505" Type="http://schemas.openxmlformats.org/officeDocument/2006/relationships/customXml" Target="../ink/ink2674.xml"/><Relationship Id="rId712" Type="http://schemas.openxmlformats.org/officeDocument/2006/relationships/image" Target="../media/image5883.png"/><Relationship Id="rId79" Type="http://schemas.openxmlformats.org/officeDocument/2006/relationships/image" Target="../media/image5571.png"/><Relationship Id="rId144" Type="http://schemas.openxmlformats.org/officeDocument/2006/relationships/customXml" Target="../ink/ink2491.xml"/><Relationship Id="rId589" Type="http://schemas.openxmlformats.org/officeDocument/2006/relationships/customXml" Target="../ink/ink2716.xml"/><Relationship Id="rId796" Type="http://schemas.openxmlformats.org/officeDocument/2006/relationships/image" Target="../media/image5924.png"/><Relationship Id="rId351" Type="http://schemas.openxmlformats.org/officeDocument/2006/relationships/image" Target="../media/image5705.png"/><Relationship Id="rId449" Type="http://schemas.openxmlformats.org/officeDocument/2006/relationships/customXml" Target="../ink/ink2646.xml"/><Relationship Id="rId656" Type="http://schemas.openxmlformats.org/officeDocument/2006/relationships/image" Target="../media/image5857.png"/><Relationship Id="rId863" Type="http://schemas.openxmlformats.org/officeDocument/2006/relationships/image" Target="../media/image5957.png"/><Relationship Id="rId1079" Type="http://schemas.openxmlformats.org/officeDocument/2006/relationships/customXml" Target="../ink/ink2967.xml"/><Relationship Id="rId211" Type="http://schemas.openxmlformats.org/officeDocument/2006/relationships/image" Target="../media/image5636.png"/><Relationship Id="rId295" Type="http://schemas.openxmlformats.org/officeDocument/2006/relationships/image" Target="../media/image5677.png"/><Relationship Id="rId309" Type="http://schemas.openxmlformats.org/officeDocument/2006/relationships/image" Target="../media/image5684.png"/><Relationship Id="rId516" Type="http://schemas.openxmlformats.org/officeDocument/2006/relationships/image" Target="../media/image5787.png"/><Relationship Id="rId723" Type="http://schemas.openxmlformats.org/officeDocument/2006/relationships/customXml" Target="../ink/ink2785.xml"/><Relationship Id="rId930" Type="http://schemas.openxmlformats.org/officeDocument/2006/relationships/image" Target="../media/image5990.png"/><Relationship Id="rId1006" Type="http://schemas.openxmlformats.org/officeDocument/2006/relationships/customXml" Target="../ink/ink2929.xml"/><Relationship Id="rId155" Type="http://schemas.openxmlformats.org/officeDocument/2006/relationships/image" Target="../media/image5609.png"/><Relationship Id="rId362" Type="http://schemas.openxmlformats.org/officeDocument/2006/relationships/customXml" Target="../ink/ink2602.xml"/><Relationship Id="rId222" Type="http://schemas.openxmlformats.org/officeDocument/2006/relationships/customXml" Target="../ink/ink2531.xml"/><Relationship Id="rId667" Type="http://schemas.openxmlformats.org/officeDocument/2006/relationships/customXml" Target="../ink/ink2755.xml"/><Relationship Id="rId874" Type="http://schemas.openxmlformats.org/officeDocument/2006/relationships/customXml" Target="../ink/ink2862.xml"/><Relationship Id="rId17" Type="http://schemas.openxmlformats.org/officeDocument/2006/relationships/image" Target="../media/image5540.png"/><Relationship Id="rId527" Type="http://schemas.openxmlformats.org/officeDocument/2006/relationships/customXml" Target="../ink/ink2685.xml"/><Relationship Id="rId734" Type="http://schemas.openxmlformats.org/officeDocument/2006/relationships/image" Target="../media/image5894.png"/><Relationship Id="rId941" Type="http://schemas.openxmlformats.org/officeDocument/2006/relationships/image" Target="../media/image5995.png"/><Relationship Id="rId70" Type="http://schemas.openxmlformats.org/officeDocument/2006/relationships/customXml" Target="../ink/ink2454.xml"/><Relationship Id="rId166" Type="http://schemas.openxmlformats.org/officeDocument/2006/relationships/customXml" Target="../ink/ink2502.xml"/><Relationship Id="rId373" Type="http://schemas.openxmlformats.org/officeDocument/2006/relationships/image" Target="../media/image5716.png"/><Relationship Id="rId580" Type="http://schemas.openxmlformats.org/officeDocument/2006/relationships/image" Target="../media/image5819.png"/><Relationship Id="rId801" Type="http://schemas.openxmlformats.org/officeDocument/2006/relationships/customXml" Target="../ink/ink2825.xml"/><Relationship Id="rId1017" Type="http://schemas.openxmlformats.org/officeDocument/2006/relationships/image" Target="../media/image6033.png"/><Relationship Id="rId1" Type="http://schemas.openxmlformats.org/officeDocument/2006/relationships/slideLayout" Target="../slideLayouts/slideLayout7.xml"/><Relationship Id="rId233" Type="http://schemas.openxmlformats.org/officeDocument/2006/relationships/image" Target="../media/image5647.png"/><Relationship Id="rId440" Type="http://schemas.openxmlformats.org/officeDocument/2006/relationships/image" Target="../media/image5749.png"/><Relationship Id="rId678" Type="http://schemas.openxmlformats.org/officeDocument/2006/relationships/customXml" Target="../ink/ink2761.xml"/><Relationship Id="rId885" Type="http://schemas.openxmlformats.org/officeDocument/2006/relationships/customXml" Target="../ink/ink2868.xml"/><Relationship Id="rId1070" Type="http://schemas.openxmlformats.org/officeDocument/2006/relationships/image" Target="../media/image6058.png"/><Relationship Id="rId28" Type="http://schemas.openxmlformats.org/officeDocument/2006/relationships/customXml" Target="../ink/ink2433.xml"/><Relationship Id="rId300" Type="http://schemas.openxmlformats.org/officeDocument/2006/relationships/customXml" Target="../ink/ink2571.xml"/><Relationship Id="rId538" Type="http://schemas.openxmlformats.org/officeDocument/2006/relationships/image" Target="../media/image5798.png"/><Relationship Id="rId745" Type="http://schemas.openxmlformats.org/officeDocument/2006/relationships/customXml" Target="../ink/ink2796.xml"/><Relationship Id="rId952" Type="http://schemas.openxmlformats.org/officeDocument/2006/relationships/customXml" Target="../ink/ink2902.xml"/><Relationship Id="rId81" Type="http://schemas.openxmlformats.org/officeDocument/2006/relationships/image" Target="../media/image5572.png"/><Relationship Id="rId177" Type="http://schemas.openxmlformats.org/officeDocument/2006/relationships/image" Target="../media/image5620.png"/><Relationship Id="rId384" Type="http://schemas.openxmlformats.org/officeDocument/2006/relationships/image" Target="../media/image5721.png"/><Relationship Id="rId591" Type="http://schemas.openxmlformats.org/officeDocument/2006/relationships/customXml" Target="../ink/ink2717.xml"/><Relationship Id="rId605" Type="http://schemas.openxmlformats.org/officeDocument/2006/relationships/customXml" Target="../ink/ink2724.xml"/><Relationship Id="rId812" Type="http://schemas.openxmlformats.org/officeDocument/2006/relationships/image" Target="../media/image5932.png"/><Relationship Id="rId1028" Type="http://schemas.openxmlformats.org/officeDocument/2006/relationships/customXml" Target="../ink/ink2940.xml"/><Relationship Id="rId244" Type="http://schemas.openxmlformats.org/officeDocument/2006/relationships/customXml" Target="../ink/ink2542.xml"/><Relationship Id="rId689" Type="http://schemas.openxmlformats.org/officeDocument/2006/relationships/customXml" Target="../ink/ink2767.xml"/><Relationship Id="rId896" Type="http://schemas.openxmlformats.org/officeDocument/2006/relationships/image" Target="../media/image5973.png"/><Relationship Id="rId1081" Type="http://schemas.openxmlformats.org/officeDocument/2006/relationships/customXml" Target="../ink/ink2968.xml"/><Relationship Id="rId39" Type="http://schemas.openxmlformats.org/officeDocument/2006/relationships/image" Target="../media/image5551.png"/><Relationship Id="rId451" Type="http://schemas.openxmlformats.org/officeDocument/2006/relationships/customXml" Target="../ink/ink2647.xml"/><Relationship Id="rId549" Type="http://schemas.openxmlformats.org/officeDocument/2006/relationships/customXml" Target="../ink/ink2696.xml"/><Relationship Id="rId756" Type="http://schemas.openxmlformats.org/officeDocument/2006/relationships/image" Target="../media/image5905.png"/><Relationship Id="rId104" Type="http://schemas.openxmlformats.org/officeDocument/2006/relationships/customXml" Target="../ink/ink2471.xml"/><Relationship Id="rId188" Type="http://schemas.openxmlformats.org/officeDocument/2006/relationships/image" Target="../media/image5625.png"/><Relationship Id="rId311" Type="http://schemas.openxmlformats.org/officeDocument/2006/relationships/image" Target="../media/image5685.png"/><Relationship Id="rId395" Type="http://schemas.openxmlformats.org/officeDocument/2006/relationships/customXml" Target="../ink/ink2619.xml"/><Relationship Id="rId409" Type="http://schemas.openxmlformats.org/officeDocument/2006/relationships/customXml" Target="../ink/ink2626.xml"/><Relationship Id="rId963" Type="http://schemas.openxmlformats.org/officeDocument/2006/relationships/image" Target="../media/image6006.png"/><Relationship Id="rId1039" Type="http://schemas.openxmlformats.org/officeDocument/2006/relationships/customXml" Target="../ink/ink2946.xml"/><Relationship Id="rId92" Type="http://schemas.openxmlformats.org/officeDocument/2006/relationships/customXml" Target="../ink/ink2465.xml"/><Relationship Id="rId616" Type="http://schemas.openxmlformats.org/officeDocument/2006/relationships/image" Target="../media/image5837.png"/><Relationship Id="rId823" Type="http://schemas.openxmlformats.org/officeDocument/2006/relationships/customXml" Target="../ink/ink2836.xml"/><Relationship Id="rId255" Type="http://schemas.openxmlformats.org/officeDocument/2006/relationships/image" Target="../media/image5658.png"/><Relationship Id="rId462" Type="http://schemas.openxmlformats.org/officeDocument/2006/relationships/image" Target="../media/image5760.png"/><Relationship Id="rId115" Type="http://schemas.openxmlformats.org/officeDocument/2006/relationships/image" Target="../media/image5589.png"/><Relationship Id="rId322" Type="http://schemas.openxmlformats.org/officeDocument/2006/relationships/customXml" Target="../ink/ink2582.xml"/><Relationship Id="rId767" Type="http://schemas.openxmlformats.org/officeDocument/2006/relationships/image" Target="../media/image5910.png"/><Relationship Id="rId974" Type="http://schemas.openxmlformats.org/officeDocument/2006/relationships/customXml" Target="../ink/ink2913.xml"/><Relationship Id="rId199" Type="http://schemas.openxmlformats.org/officeDocument/2006/relationships/image" Target="../media/image5630.png"/><Relationship Id="rId627" Type="http://schemas.openxmlformats.org/officeDocument/2006/relationships/customXml" Target="../ink/ink2735.xml"/><Relationship Id="rId834" Type="http://schemas.openxmlformats.org/officeDocument/2006/relationships/customXml" Target="../ink/ink2842.xml"/><Relationship Id="rId266" Type="http://schemas.openxmlformats.org/officeDocument/2006/relationships/image" Target="../media/image5663.png"/><Relationship Id="rId473" Type="http://schemas.openxmlformats.org/officeDocument/2006/relationships/customXml" Target="../ink/ink2658.xml"/><Relationship Id="rId680" Type="http://schemas.openxmlformats.org/officeDocument/2006/relationships/customXml" Target="../ink/ink2762.xml"/><Relationship Id="rId901" Type="http://schemas.openxmlformats.org/officeDocument/2006/relationships/customXml" Target="../ink/ink2876.xml"/><Relationship Id="rId30" Type="http://schemas.openxmlformats.org/officeDocument/2006/relationships/customXml" Target="../ink/ink2434.xml"/><Relationship Id="rId126" Type="http://schemas.openxmlformats.org/officeDocument/2006/relationships/customXml" Target="../ink/ink2482.xml"/><Relationship Id="rId333" Type="http://schemas.openxmlformats.org/officeDocument/2006/relationships/image" Target="../media/image5696.png"/><Relationship Id="rId540" Type="http://schemas.openxmlformats.org/officeDocument/2006/relationships/image" Target="../media/image5799.png"/><Relationship Id="rId778" Type="http://schemas.openxmlformats.org/officeDocument/2006/relationships/image" Target="../media/image5915.png"/><Relationship Id="rId985" Type="http://schemas.openxmlformats.org/officeDocument/2006/relationships/image" Target="../media/image6017.png"/><Relationship Id="rId638" Type="http://schemas.openxmlformats.org/officeDocument/2006/relationships/image" Target="../media/image5848.png"/><Relationship Id="rId845" Type="http://schemas.openxmlformats.org/officeDocument/2006/relationships/image" Target="../media/image5948.png"/><Relationship Id="rId1030" Type="http://schemas.openxmlformats.org/officeDocument/2006/relationships/customXml" Target="../ink/ink2941.xml"/><Relationship Id="rId277" Type="http://schemas.openxmlformats.org/officeDocument/2006/relationships/customXml" Target="../ink/ink2559.xml"/><Relationship Id="rId400" Type="http://schemas.openxmlformats.org/officeDocument/2006/relationships/image" Target="../media/image5729.png"/><Relationship Id="rId484" Type="http://schemas.openxmlformats.org/officeDocument/2006/relationships/image" Target="../media/image5771.png"/><Relationship Id="rId705" Type="http://schemas.openxmlformats.org/officeDocument/2006/relationships/image" Target="../media/image5880.png"/><Relationship Id="rId137" Type="http://schemas.openxmlformats.org/officeDocument/2006/relationships/image" Target="../media/image5600.png"/><Relationship Id="rId344" Type="http://schemas.openxmlformats.org/officeDocument/2006/relationships/customXml" Target="../ink/ink2593.xml"/><Relationship Id="rId691" Type="http://schemas.openxmlformats.org/officeDocument/2006/relationships/customXml" Target="../ink/ink2768.xml"/><Relationship Id="rId789" Type="http://schemas.openxmlformats.org/officeDocument/2006/relationships/customXml" Target="../ink/ink2819.xml"/><Relationship Id="rId912" Type="http://schemas.openxmlformats.org/officeDocument/2006/relationships/image" Target="../media/image5981.png"/><Relationship Id="rId996" Type="http://schemas.openxmlformats.org/officeDocument/2006/relationships/customXml" Target="../ink/ink2924.xml"/><Relationship Id="rId41" Type="http://schemas.openxmlformats.org/officeDocument/2006/relationships/image" Target="../media/image5552.png"/><Relationship Id="rId551" Type="http://schemas.openxmlformats.org/officeDocument/2006/relationships/customXml" Target="../ink/ink2697.xml"/><Relationship Id="rId649" Type="http://schemas.openxmlformats.org/officeDocument/2006/relationships/customXml" Target="../ink/ink2746.xml"/><Relationship Id="rId856" Type="http://schemas.openxmlformats.org/officeDocument/2006/relationships/customXml" Target="../ink/ink2853.xml"/><Relationship Id="rId190" Type="http://schemas.openxmlformats.org/officeDocument/2006/relationships/image" Target="../media/image5626.png"/><Relationship Id="rId204" Type="http://schemas.openxmlformats.org/officeDocument/2006/relationships/customXml" Target="../ink/ink2522.xml"/><Relationship Id="rId288" Type="http://schemas.openxmlformats.org/officeDocument/2006/relationships/image" Target="../media/image5674.png"/><Relationship Id="rId411" Type="http://schemas.openxmlformats.org/officeDocument/2006/relationships/customXml" Target="../ink/ink2627.xml"/><Relationship Id="rId509" Type="http://schemas.openxmlformats.org/officeDocument/2006/relationships/customXml" Target="../ink/ink2676.xml"/><Relationship Id="rId1041" Type="http://schemas.openxmlformats.org/officeDocument/2006/relationships/customXml" Target="../ink/ink2947.xml"/><Relationship Id="rId495" Type="http://schemas.openxmlformats.org/officeDocument/2006/relationships/customXml" Target="../ink/ink2669.xml"/><Relationship Id="rId716" Type="http://schemas.openxmlformats.org/officeDocument/2006/relationships/image" Target="../media/image5885.png"/><Relationship Id="rId923" Type="http://schemas.openxmlformats.org/officeDocument/2006/relationships/customXml" Target="../ink/ink2887.xml"/><Relationship Id="rId52" Type="http://schemas.openxmlformats.org/officeDocument/2006/relationships/customXml" Target="../ink/ink2445.xml"/><Relationship Id="rId148" Type="http://schemas.openxmlformats.org/officeDocument/2006/relationships/customXml" Target="../ink/ink2493.xml"/><Relationship Id="rId355" Type="http://schemas.openxmlformats.org/officeDocument/2006/relationships/image" Target="../media/image5707.png"/><Relationship Id="rId562" Type="http://schemas.openxmlformats.org/officeDocument/2006/relationships/image" Target="../media/image5810.png"/><Relationship Id="rId215" Type="http://schemas.openxmlformats.org/officeDocument/2006/relationships/image" Target="../media/image5638.png"/><Relationship Id="rId422" Type="http://schemas.openxmlformats.org/officeDocument/2006/relationships/image" Target="../media/image5740.png"/><Relationship Id="rId867" Type="http://schemas.openxmlformats.org/officeDocument/2006/relationships/image" Target="../media/image5959.png"/><Relationship Id="rId1052" Type="http://schemas.openxmlformats.org/officeDocument/2006/relationships/customXml" Target="../ink/ink2953.xml"/><Relationship Id="rId299" Type="http://schemas.openxmlformats.org/officeDocument/2006/relationships/image" Target="../media/image5679.png"/><Relationship Id="rId727" Type="http://schemas.openxmlformats.org/officeDocument/2006/relationships/customXml" Target="../ink/ink2787.xml"/><Relationship Id="rId934" Type="http://schemas.openxmlformats.org/officeDocument/2006/relationships/image" Target="../media/image5992.png"/><Relationship Id="rId63" Type="http://schemas.openxmlformats.org/officeDocument/2006/relationships/image" Target="../media/image5563.png"/><Relationship Id="rId159" Type="http://schemas.openxmlformats.org/officeDocument/2006/relationships/image" Target="../media/image5611.png"/><Relationship Id="rId366" Type="http://schemas.openxmlformats.org/officeDocument/2006/relationships/customXml" Target="../ink/ink2604.xml"/><Relationship Id="rId573" Type="http://schemas.openxmlformats.org/officeDocument/2006/relationships/customXml" Target="../ink/ink2708.xml"/><Relationship Id="rId780" Type="http://schemas.openxmlformats.org/officeDocument/2006/relationships/image" Target="../media/image5916.png"/><Relationship Id="rId226" Type="http://schemas.openxmlformats.org/officeDocument/2006/relationships/customXml" Target="../ink/ink2533.xml"/><Relationship Id="rId433" Type="http://schemas.openxmlformats.org/officeDocument/2006/relationships/customXml" Target="../ink/ink2638.xml"/><Relationship Id="rId878" Type="http://schemas.openxmlformats.org/officeDocument/2006/relationships/image" Target="../media/image5964.png"/><Relationship Id="rId1063" Type="http://schemas.openxmlformats.org/officeDocument/2006/relationships/customXml" Target="../ink/ink2959.xml"/><Relationship Id="rId640" Type="http://schemas.openxmlformats.org/officeDocument/2006/relationships/image" Target="../media/image5849.png"/><Relationship Id="rId738" Type="http://schemas.openxmlformats.org/officeDocument/2006/relationships/image" Target="../media/image5896.png"/><Relationship Id="rId945" Type="http://schemas.openxmlformats.org/officeDocument/2006/relationships/image" Target="../media/image5997.png"/><Relationship Id="rId74" Type="http://schemas.openxmlformats.org/officeDocument/2006/relationships/customXml" Target="../ink/ink2456.xml"/><Relationship Id="rId377" Type="http://schemas.openxmlformats.org/officeDocument/2006/relationships/customXml" Target="../ink/ink2610.xml"/><Relationship Id="rId500" Type="http://schemas.openxmlformats.org/officeDocument/2006/relationships/image" Target="../media/image5779.png"/><Relationship Id="rId584" Type="http://schemas.openxmlformats.org/officeDocument/2006/relationships/image" Target="../media/image5821.png"/><Relationship Id="rId805" Type="http://schemas.openxmlformats.org/officeDocument/2006/relationships/customXml" Target="../ink/ink2827.xml"/><Relationship Id="rId5" Type="http://schemas.openxmlformats.org/officeDocument/2006/relationships/image" Target="../media/image55340.png"/><Relationship Id="rId237" Type="http://schemas.openxmlformats.org/officeDocument/2006/relationships/image" Target="../media/image5649.png"/><Relationship Id="rId791" Type="http://schemas.openxmlformats.org/officeDocument/2006/relationships/customXml" Target="../ink/ink2820.xml"/><Relationship Id="rId889" Type="http://schemas.openxmlformats.org/officeDocument/2006/relationships/customXml" Target="../ink/ink2870.xml"/><Relationship Id="rId1074" Type="http://schemas.openxmlformats.org/officeDocument/2006/relationships/image" Target="../media/image6060.png"/><Relationship Id="rId444" Type="http://schemas.openxmlformats.org/officeDocument/2006/relationships/image" Target="../media/image5751.png"/><Relationship Id="rId651" Type="http://schemas.openxmlformats.org/officeDocument/2006/relationships/customXml" Target="../ink/ink2747.xml"/><Relationship Id="rId749" Type="http://schemas.openxmlformats.org/officeDocument/2006/relationships/customXml" Target="../ink/ink2798.xml"/><Relationship Id="rId290" Type="http://schemas.openxmlformats.org/officeDocument/2006/relationships/customXml" Target="../ink/ink2566.xml"/><Relationship Id="rId304" Type="http://schemas.openxmlformats.org/officeDocument/2006/relationships/customXml" Target="../ink/ink2573.xml"/><Relationship Id="rId388" Type="http://schemas.openxmlformats.org/officeDocument/2006/relationships/image" Target="../media/image5723.png"/><Relationship Id="rId511" Type="http://schemas.openxmlformats.org/officeDocument/2006/relationships/customXml" Target="../ink/ink2677.xml"/><Relationship Id="rId609" Type="http://schemas.openxmlformats.org/officeDocument/2006/relationships/customXml" Target="../ink/ink2726.xml"/><Relationship Id="rId956" Type="http://schemas.openxmlformats.org/officeDocument/2006/relationships/customXml" Target="../ink/ink2904.xml"/><Relationship Id="rId85" Type="http://schemas.openxmlformats.org/officeDocument/2006/relationships/image" Target="../media/image5574.png"/><Relationship Id="rId150" Type="http://schemas.openxmlformats.org/officeDocument/2006/relationships/customXml" Target="../ink/ink2494.xml"/><Relationship Id="rId595" Type="http://schemas.openxmlformats.org/officeDocument/2006/relationships/customXml" Target="../ink/ink2719.xml"/><Relationship Id="rId816" Type="http://schemas.openxmlformats.org/officeDocument/2006/relationships/image" Target="../media/image5934.png"/><Relationship Id="rId1001" Type="http://schemas.openxmlformats.org/officeDocument/2006/relationships/image" Target="../media/image6025.png"/><Relationship Id="rId248" Type="http://schemas.openxmlformats.org/officeDocument/2006/relationships/customXml" Target="../ink/ink2544.xml"/><Relationship Id="rId455" Type="http://schemas.openxmlformats.org/officeDocument/2006/relationships/customXml" Target="../ink/ink2649.xml"/><Relationship Id="rId662" Type="http://schemas.openxmlformats.org/officeDocument/2006/relationships/image" Target="../media/image5860.png"/><Relationship Id="rId12" Type="http://schemas.openxmlformats.org/officeDocument/2006/relationships/customXml" Target="../ink/ink2425.xml"/><Relationship Id="rId108" Type="http://schemas.openxmlformats.org/officeDocument/2006/relationships/customXml" Target="../ink/ink2473.xml"/><Relationship Id="rId315" Type="http://schemas.openxmlformats.org/officeDocument/2006/relationships/image" Target="../media/image5687.png"/><Relationship Id="rId522" Type="http://schemas.openxmlformats.org/officeDocument/2006/relationships/image" Target="../media/image5790.png"/><Relationship Id="rId967" Type="http://schemas.openxmlformats.org/officeDocument/2006/relationships/image" Target="../media/image6008.png"/><Relationship Id="rId96" Type="http://schemas.openxmlformats.org/officeDocument/2006/relationships/customXml" Target="../ink/ink2467.xml"/><Relationship Id="rId161" Type="http://schemas.openxmlformats.org/officeDocument/2006/relationships/image" Target="../media/image5612.png"/><Relationship Id="rId399" Type="http://schemas.openxmlformats.org/officeDocument/2006/relationships/customXml" Target="../ink/ink2621.xml"/><Relationship Id="rId827" Type="http://schemas.openxmlformats.org/officeDocument/2006/relationships/customXml" Target="../ink/ink2838.xml"/><Relationship Id="rId1012" Type="http://schemas.openxmlformats.org/officeDocument/2006/relationships/customXml" Target="../ink/ink2932.xml"/><Relationship Id="rId259" Type="http://schemas.openxmlformats.org/officeDocument/2006/relationships/image" Target="../media/image5660.png"/><Relationship Id="rId466" Type="http://schemas.openxmlformats.org/officeDocument/2006/relationships/image" Target="../media/image5762.png"/><Relationship Id="rId673" Type="http://schemas.openxmlformats.org/officeDocument/2006/relationships/image" Target="../media/image5865.png"/><Relationship Id="rId880" Type="http://schemas.openxmlformats.org/officeDocument/2006/relationships/image" Target="../media/image5965.png"/><Relationship Id="rId23" Type="http://schemas.openxmlformats.org/officeDocument/2006/relationships/image" Target="../media/image5543.png"/><Relationship Id="rId119" Type="http://schemas.openxmlformats.org/officeDocument/2006/relationships/image" Target="../media/image5591.png"/><Relationship Id="rId326" Type="http://schemas.openxmlformats.org/officeDocument/2006/relationships/customXml" Target="../ink/ink2584.xml"/><Relationship Id="rId533" Type="http://schemas.openxmlformats.org/officeDocument/2006/relationships/customXml" Target="../ink/ink2688.xml"/><Relationship Id="rId978" Type="http://schemas.openxmlformats.org/officeDocument/2006/relationships/customXml" Target="../ink/ink2915.xml"/><Relationship Id="rId740" Type="http://schemas.openxmlformats.org/officeDocument/2006/relationships/image" Target="../media/image5897.png"/><Relationship Id="rId838" Type="http://schemas.openxmlformats.org/officeDocument/2006/relationships/customXml" Target="../ink/ink2844.xml"/><Relationship Id="rId1023" Type="http://schemas.openxmlformats.org/officeDocument/2006/relationships/image" Target="../media/image6036.png"/><Relationship Id="rId172" Type="http://schemas.openxmlformats.org/officeDocument/2006/relationships/customXml" Target="../ink/ink2505.xml"/><Relationship Id="rId477" Type="http://schemas.openxmlformats.org/officeDocument/2006/relationships/customXml" Target="../ink/ink2660.xml"/><Relationship Id="rId600" Type="http://schemas.openxmlformats.org/officeDocument/2006/relationships/image" Target="../media/image5829.png"/><Relationship Id="rId684" Type="http://schemas.openxmlformats.org/officeDocument/2006/relationships/customXml" Target="../ink/ink2764.xml"/><Relationship Id="rId337" Type="http://schemas.openxmlformats.org/officeDocument/2006/relationships/image" Target="../media/image5698.png"/><Relationship Id="rId891" Type="http://schemas.openxmlformats.org/officeDocument/2006/relationships/customXml" Target="../ink/ink2871.xml"/><Relationship Id="rId905" Type="http://schemas.openxmlformats.org/officeDocument/2006/relationships/customXml" Target="../ink/ink2878.xml"/><Relationship Id="rId989" Type="http://schemas.openxmlformats.org/officeDocument/2006/relationships/image" Target="../media/image6019.png"/><Relationship Id="rId34" Type="http://schemas.openxmlformats.org/officeDocument/2006/relationships/customXml" Target="../ink/ink2436.xml"/><Relationship Id="rId544" Type="http://schemas.openxmlformats.org/officeDocument/2006/relationships/image" Target="../media/image5801.png"/><Relationship Id="rId751" Type="http://schemas.openxmlformats.org/officeDocument/2006/relationships/customXml" Target="../ink/ink2799.xml"/><Relationship Id="rId849" Type="http://schemas.openxmlformats.org/officeDocument/2006/relationships/image" Target="../media/image5950.png"/><Relationship Id="rId183" Type="http://schemas.openxmlformats.org/officeDocument/2006/relationships/image" Target="../media/image5623.png"/><Relationship Id="rId390" Type="http://schemas.openxmlformats.org/officeDocument/2006/relationships/image" Target="../media/image5724.png"/><Relationship Id="rId404" Type="http://schemas.openxmlformats.org/officeDocument/2006/relationships/image" Target="../media/image5731.png"/><Relationship Id="rId611" Type="http://schemas.openxmlformats.org/officeDocument/2006/relationships/customXml" Target="../ink/ink2727.xml"/><Relationship Id="rId1034" Type="http://schemas.openxmlformats.org/officeDocument/2006/relationships/image" Target="../media/image6041.png"/><Relationship Id="rId250" Type="http://schemas.openxmlformats.org/officeDocument/2006/relationships/customXml" Target="../ink/ink2545.xml"/><Relationship Id="rId488" Type="http://schemas.openxmlformats.org/officeDocument/2006/relationships/image" Target="../media/image5773.png"/><Relationship Id="rId695" Type="http://schemas.openxmlformats.org/officeDocument/2006/relationships/image" Target="../media/image5875.png"/><Relationship Id="rId709" Type="http://schemas.openxmlformats.org/officeDocument/2006/relationships/customXml" Target="../ink/ink2778.xml"/><Relationship Id="rId916" Type="http://schemas.openxmlformats.org/officeDocument/2006/relationships/image" Target="../media/image5983.png"/><Relationship Id="rId45" Type="http://schemas.openxmlformats.org/officeDocument/2006/relationships/image" Target="../media/image5554.png"/><Relationship Id="rId110" Type="http://schemas.openxmlformats.org/officeDocument/2006/relationships/customXml" Target="../ink/ink2474.xml"/><Relationship Id="rId348" Type="http://schemas.openxmlformats.org/officeDocument/2006/relationships/customXml" Target="../ink/ink2595.xml"/><Relationship Id="rId555" Type="http://schemas.openxmlformats.org/officeDocument/2006/relationships/customXml" Target="../ink/ink2699.xml"/><Relationship Id="rId762" Type="http://schemas.openxmlformats.org/officeDocument/2006/relationships/image" Target="../media/image5908.png"/><Relationship Id="rId194" Type="http://schemas.openxmlformats.org/officeDocument/2006/relationships/image" Target="../media/image5628.png"/><Relationship Id="rId208" Type="http://schemas.openxmlformats.org/officeDocument/2006/relationships/customXml" Target="../ink/ink2524.xml"/><Relationship Id="rId415" Type="http://schemas.openxmlformats.org/officeDocument/2006/relationships/customXml" Target="../ink/ink2629.xml"/><Relationship Id="rId622" Type="http://schemas.openxmlformats.org/officeDocument/2006/relationships/image" Target="../media/image5840.png"/><Relationship Id="rId1045" Type="http://schemas.openxmlformats.org/officeDocument/2006/relationships/customXml" Target="../ink/ink2949.xml"/><Relationship Id="rId261" Type="http://schemas.openxmlformats.org/officeDocument/2006/relationships/image" Target="../media/image5661.png"/><Relationship Id="rId499" Type="http://schemas.openxmlformats.org/officeDocument/2006/relationships/customXml" Target="../ink/ink2671.xml"/><Relationship Id="rId927" Type="http://schemas.openxmlformats.org/officeDocument/2006/relationships/customXml" Target="../ink/ink2889.xml"/><Relationship Id="rId56" Type="http://schemas.openxmlformats.org/officeDocument/2006/relationships/customXml" Target="../ink/ink2447.xml"/><Relationship Id="rId359" Type="http://schemas.openxmlformats.org/officeDocument/2006/relationships/image" Target="../media/image5709.png"/><Relationship Id="rId566" Type="http://schemas.openxmlformats.org/officeDocument/2006/relationships/image" Target="../media/image5812.png"/><Relationship Id="rId773" Type="http://schemas.openxmlformats.org/officeDocument/2006/relationships/image" Target="../media/image5913.png"/><Relationship Id="rId121" Type="http://schemas.openxmlformats.org/officeDocument/2006/relationships/image" Target="../media/image5592.png"/><Relationship Id="rId219" Type="http://schemas.openxmlformats.org/officeDocument/2006/relationships/image" Target="../media/image5640.png"/><Relationship Id="rId426" Type="http://schemas.openxmlformats.org/officeDocument/2006/relationships/image" Target="../media/image5742.png"/><Relationship Id="rId633" Type="http://schemas.openxmlformats.org/officeDocument/2006/relationships/customXml" Target="../ink/ink2738.xml"/><Relationship Id="rId980" Type="http://schemas.openxmlformats.org/officeDocument/2006/relationships/customXml" Target="../ink/ink2916.xml"/><Relationship Id="rId1056" Type="http://schemas.openxmlformats.org/officeDocument/2006/relationships/image" Target="../media/image6051.png"/><Relationship Id="rId840" Type="http://schemas.openxmlformats.org/officeDocument/2006/relationships/customXml" Target="../ink/ink2845.xml"/><Relationship Id="rId938" Type="http://schemas.openxmlformats.org/officeDocument/2006/relationships/customXml" Target="../ink/ink2895.xml"/><Relationship Id="rId67" Type="http://schemas.openxmlformats.org/officeDocument/2006/relationships/image" Target="../media/image5565.png"/><Relationship Id="rId272" Type="http://schemas.openxmlformats.org/officeDocument/2006/relationships/image" Target="../media/image5666.png"/><Relationship Id="rId577" Type="http://schemas.openxmlformats.org/officeDocument/2006/relationships/customXml" Target="../ink/ink2710.xml"/><Relationship Id="rId700" Type="http://schemas.openxmlformats.org/officeDocument/2006/relationships/customXml" Target="../ink/ink2773.xml"/><Relationship Id="rId132" Type="http://schemas.openxmlformats.org/officeDocument/2006/relationships/customXml" Target="../ink/ink2485.xml"/><Relationship Id="rId784" Type="http://schemas.openxmlformats.org/officeDocument/2006/relationships/image" Target="../media/image5918.png"/><Relationship Id="rId991" Type="http://schemas.openxmlformats.org/officeDocument/2006/relationships/image" Target="../media/image6020.png"/><Relationship Id="rId1067" Type="http://schemas.openxmlformats.org/officeDocument/2006/relationships/customXml" Target="../ink/ink2961.xml"/><Relationship Id="rId437" Type="http://schemas.openxmlformats.org/officeDocument/2006/relationships/customXml" Target="../ink/ink2640.xml"/><Relationship Id="rId644" Type="http://schemas.openxmlformats.org/officeDocument/2006/relationships/image" Target="../media/image5851.png"/><Relationship Id="rId851" Type="http://schemas.openxmlformats.org/officeDocument/2006/relationships/image" Target="../media/image5951.png"/><Relationship Id="rId283" Type="http://schemas.openxmlformats.org/officeDocument/2006/relationships/customXml" Target="../ink/ink2562.xml"/><Relationship Id="rId490" Type="http://schemas.openxmlformats.org/officeDocument/2006/relationships/image" Target="../media/image5774.png"/><Relationship Id="rId504" Type="http://schemas.openxmlformats.org/officeDocument/2006/relationships/image" Target="../media/image5781.png"/><Relationship Id="rId711" Type="http://schemas.openxmlformats.org/officeDocument/2006/relationships/customXml" Target="../ink/ink2779.xml"/><Relationship Id="rId949" Type="http://schemas.openxmlformats.org/officeDocument/2006/relationships/image" Target="../media/image5999.png"/><Relationship Id="rId78" Type="http://schemas.openxmlformats.org/officeDocument/2006/relationships/customXml" Target="../ink/ink2458.xml"/><Relationship Id="rId143" Type="http://schemas.openxmlformats.org/officeDocument/2006/relationships/image" Target="../media/image5603.png"/><Relationship Id="rId350" Type="http://schemas.openxmlformats.org/officeDocument/2006/relationships/customXml" Target="../ink/ink2596.xml"/><Relationship Id="rId588" Type="http://schemas.openxmlformats.org/officeDocument/2006/relationships/image" Target="../media/image5823.png"/><Relationship Id="rId795" Type="http://schemas.openxmlformats.org/officeDocument/2006/relationships/customXml" Target="../ink/ink2822.xml"/><Relationship Id="rId809" Type="http://schemas.openxmlformats.org/officeDocument/2006/relationships/customXml" Target="../ink/ink2829.xml"/><Relationship Id="rId9" Type="http://schemas.openxmlformats.org/officeDocument/2006/relationships/image" Target="../media/image5536.png"/><Relationship Id="rId210" Type="http://schemas.openxmlformats.org/officeDocument/2006/relationships/customXml" Target="../ink/ink2525.xml"/><Relationship Id="rId448" Type="http://schemas.openxmlformats.org/officeDocument/2006/relationships/image" Target="../media/image5753.png"/><Relationship Id="rId655" Type="http://schemas.openxmlformats.org/officeDocument/2006/relationships/customXml" Target="../ink/ink2749.xml"/><Relationship Id="rId862" Type="http://schemas.openxmlformats.org/officeDocument/2006/relationships/customXml" Target="../ink/ink2856.xml"/><Relationship Id="rId1078" Type="http://schemas.openxmlformats.org/officeDocument/2006/relationships/image" Target="../media/image6062.png"/><Relationship Id="rId294" Type="http://schemas.openxmlformats.org/officeDocument/2006/relationships/customXml" Target="../ink/ink2568.xml"/><Relationship Id="rId308" Type="http://schemas.openxmlformats.org/officeDocument/2006/relationships/customXml" Target="../ink/ink2575.xml"/><Relationship Id="rId515" Type="http://schemas.openxmlformats.org/officeDocument/2006/relationships/customXml" Target="../ink/ink2679.xml"/><Relationship Id="rId722" Type="http://schemas.openxmlformats.org/officeDocument/2006/relationships/image" Target="../media/image5888.png"/><Relationship Id="rId89" Type="http://schemas.openxmlformats.org/officeDocument/2006/relationships/image" Target="../media/image5576.png"/><Relationship Id="rId154" Type="http://schemas.openxmlformats.org/officeDocument/2006/relationships/customXml" Target="../ink/ink2496.xml"/><Relationship Id="rId361" Type="http://schemas.openxmlformats.org/officeDocument/2006/relationships/image" Target="../media/image5710.png"/><Relationship Id="rId599" Type="http://schemas.openxmlformats.org/officeDocument/2006/relationships/customXml" Target="../ink/ink2721.xml"/><Relationship Id="rId1005" Type="http://schemas.openxmlformats.org/officeDocument/2006/relationships/image" Target="../media/image6027.png"/><Relationship Id="rId459" Type="http://schemas.openxmlformats.org/officeDocument/2006/relationships/customXml" Target="../ink/ink2651.xml"/><Relationship Id="rId666" Type="http://schemas.openxmlformats.org/officeDocument/2006/relationships/image" Target="../media/image5862.png"/><Relationship Id="rId873" Type="http://schemas.openxmlformats.org/officeDocument/2006/relationships/image" Target="../media/image5962.png"/><Relationship Id="rId16" Type="http://schemas.openxmlformats.org/officeDocument/2006/relationships/customXml" Target="../ink/ink2427.xml"/><Relationship Id="rId221" Type="http://schemas.openxmlformats.org/officeDocument/2006/relationships/image" Target="../media/image5641.png"/><Relationship Id="rId319" Type="http://schemas.openxmlformats.org/officeDocument/2006/relationships/image" Target="../media/image5689.png"/><Relationship Id="rId526" Type="http://schemas.openxmlformats.org/officeDocument/2006/relationships/image" Target="../media/image5792.png"/><Relationship Id="rId733" Type="http://schemas.openxmlformats.org/officeDocument/2006/relationships/customXml" Target="../ink/ink2790.xml"/><Relationship Id="rId940" Type="http://schemas.openxmlformats.org/officeDocument/2006/relationships/customXml" Target="../ink/ink2896.xml"/><Relationship Id="rId1016" Type="http://schemas.openxmlformats.org/officeDocument/2006/relationships/customXml" Target="../ink/ink2934.xml"/><Relationship Id="rId165" Type="http://schemas.openxmlformats.org/officeDocument/2006/relationships/image" Target="../media/image5614.png"/><Relationship Id="rId372" Type="http://schemas.openxmlformats.org/officeDocument/2006/relationships/customXml" Target="../ink/ink2607.xml"/><Relationship Id="rId677" Type="http://schemas.openxmlformats.org/officeDocument/2006/relationships/image" Target="../media/image5867.png"/><Relationship Id="rId800" Type="http://schemas.openxmlformats.org/officeDocument/2006/relationships/image" Target="../media/image5926.png"/><Relationship Id="rId232" Type="http://schemas.openxmlformats.org/officeDocument/2006/relationships/customXml" Target="../ink/ink2536.xml"/><Relationship Id="rId884" Type="http://schemas.openxmlformats.org/officeDocument/2006/relationships/image" Target="../media/image5967.png"/><Relationship Id="rId27" Type="http://schemas.openxmlformats.org/officeDocument/2006/relationships/image" Target="../media/image5545.png"/><Relationship Id="rId537" Type="http://schemas.openxmlformats.org/officeDocument/2006/relationships/customXml" Target="../ink/ink2690.xml"/><Relationship Id="rId744" Type="http://schemas.openxmlformats.org/officeDocument/2006/relationships/image" Target="../media/image5899.png"/><Relationship Id="rId951" Type="http://schemas.openxmlformats.org/officeDocument/2006/relationships/image" Target="../media/image6000.png"/><Relationship Id="rId80" Type="http://schemas.openxmlformats.org/officeDocument/2006/relationships/customXml" Target="../ink/ink2459.xml"/><Relationship Id="rId176" Type="http://schemas.openxmlformats.org/officeDocument/2006/relationships/customXml" Target="../ink/ink2507.xml"/><Relationship Id="rId383" Type="http://schemas.openxmlformats.org/officeDocument/2006/relationships/customXml" Target="../ink/ink2613.xml"/><Relationship Id="rId590" Type="http://schemas.openxmlformats.org/officeDocument/2006/relationships/image" Target="../media/image5824.png"/><Relationship Id="rId604" Type="http://schemas.openxmlformats.org/officeDocument/2006/relationships/image" Target="../media/image5831.png"/><Relationship Id="rId811" Type="http://schemas.openxmlformats.org/officeDocument/2006/relationships/customXml" Target="../ink/ink2830.xml"/><Relationship Id="rId1027" Type="http://schemas.openxmlformats.org/officeDocument/2006/relationships/image" Target="../media/image6038.png"/><Relationship Id="rId243" Type="http://schemas.openxmlformats.org/officeDocument/2006/relationships/image" Target="../media/image5652.png"/><Relationship Id="rId450" Type="http://schemas.openxmlformats.org/officeDocument/2006/relationships/image" Target="../media/image5754.png"/><Relationship Id="rId688" Type="http://schemas.openxmlformats.org/officeDocument/2006/relationships/image" Target="../media/image5872.png"/><Relationship Id="rId895" Type="http://schemas.openxmlformats.org/officeDocument/2006/relationships/customXml" Target="../ink/ink2873.xml"/><Relationship Id="rId909" Type="http://schemas.openxmlformats.org/officeDocument/2006/relationships/customXml" Target="../ink/ink2880.xml"/><Relationship Id="rId1080" Type="http://schemas.openxmlformats.org/officeDocument/2006/relationships/image" Target="../media/image6063.png"/><Relationship Id="rId38" Type="http://schemas.openxmlformats.org/officeDocument/2006/relationships/customXml" Target="../ink/ink2438.xml"/><Relationship Id="rId103" Type="http://schemas.openxmlformats.org/officeDocument/2006/relationships/image" Target="../media/image5583.png"/><Relationship Id="rId310" Type="http://schemas.openxmlformats.org/officeDocument/2006/relationships/customXml" Target="../ink/ink2576.xml"/><Relationship Id="rId548" Type="http://schemas.openxmlformats.org/officeDocument/2006/relationships/image" Target="../media/image5803.png"/><Relationship Id="rId755" Type="http://schemas.openxmlformats.org/officeDocument/2006/relationships/customXml" Target="../ink/ink2801.xml"/><Relationship Id="rId962" Type="http://schemas.openxmlformats.org/officeDocument/2006/relationships/customXml" Target="../ink/ink2907.xml"/><Relationship Id="rId91" Type="http://schemas.openxmlformats.org/officeDocument/2006/relationships/image" Target="../media/image5577.png"/><Relationship Id="rId187" Type="http://schemas.openxmlformats.org/officeDocument/2006/relationships/customXml" Target="../ink/ink2513.xml"/><Relationship Id="rId394" Type="http://schemas.openxmlformats.org/officeDocument/2006/relationships/image" Target="../media/image5726.png"/><Relationship Id="rId408" Type="http://schemas.openxmlformats.org/officeDocument/2006/relationships/image" Target="../media/image5733.png"/><Relationship Id="rId615" Type="http://schemas.openxmlformats.org/officeDocument/2006/relationships/customXml" Target="../ink/ink2729.xml"/><Relationship Id="rId822" Type="http://schemas.openxmlformats.org/officeDocument/2006/relationships/image" Target="../media/image5937.png"/><Relationship Id="rId1038" Type="http://schemas.openxmlformats.org/officeDocument/2006/relationships/image" Target="../media/image6043.png"/><Relationship Id="rId254" Type="http://schemas.openxmlformats.org/officeDocument/2006/relationships/customXml" Target="../ink/ink2547.xml"/><Relationship Id="rId699" Type="http://schemas.openxmlformats.org/officeDocument/2006/relationships/image" Target="../media/image5877.png"/><Relationship Id="rId49" Type="http://schemas.openxmlformats.org/officeDocument/2006/relationships/image" Target="../media/image5556.png"/><Relationship Id="rId114" Type="http://schemas.openxmlformats.org/officeDocument/2006/relationships/customXml" Target="../ink/ink2476.xml"/><Relationship Id="rId461" Type="http://schemas.openxmlformats.org/officeDocument/2006/relationships/customXml" Target="../ink/ink2652.xml"/><Relationship Id="rId559" Type="http://schemas.openxmlformats.org/officeDocument/2006/relationships/customXml" Target="../ink/ink2701.xml"/><Relationship Id="rId766" Type="http://schemas.openxmlformats.org/officeDocument/2006/relationships/customXml" Target="../ink/ink2807.xml"/><Relationship Id="rId198" Type="http://schemas.openxmlformats.org/officeDocument/2006/relationships/customXml" Target="../ink/ink2519.xml"/><Relationship Id="rId321" Type="http://schemas.openxmlformats.org/officeDocument/2006/relationships/image" Target="../media/image5690.png"/><Relationship Id="rId419" Type="http://schemas.openxmlformats.org/officeDocument/2006/relationships/customXml" Target="../ink/ink2631.xml"/><Relationship Id="rId626" Type="http://schemas.openxmlformats.org/officeDocument/2006/relationships/image" Target="../media/image5842.png"/><Relationship Id="rId973" Type="http://schemas.openxmlformats.org/officeDocument/2006/relationships/image" Target="../media/image6011.png"/><Relationship Id="rId1049" Type="http://schemas.openxmlformats.org/officeDocument/2006/relationships/image" Target="../media/image6048.png"/><Relationship Id="rId833" Type="http://schemas.openxmlformats.org/officeDocument/2006/relationships/image" Target="../media/image5942.png"/><Relationship Id="rId265" Type="http://schemas.openxmlformats.org/officeDocument/2006/relationships/customXml" Target="../ink/ink2553.xml"/><Relationship Id="rId472" Type="http://schemas.openxmlformats.org/officeDocument/2006/relationships/image" Target="../media/image5765.png"/><Relationship Id="rId900" Type="http://schemas.openxmlformats.org/officeDocument/2006/relationships/image" Target="../media/image5975.png"/><Relationship Id="rId125" Type="http://schemas.openxmlformats.org/officeDocument/2006/relationships/image" Target="../media/image5594.png"/><Relationship Id="rId332" Type="http://schemas.openxmlformats.org/officeDocument/2006/relationships/customXml" Target="../ink/ink2587.xml"/><Relationship Id="rId777" Type="http://schemas.openxmlformats.org/officeDocument/2006/relationships/customXml" Target="../ink/ink2813.xml"/><Relationship Id="rId984" Type="http://schemas.openxmlformats.org/officeDocument/2006/relationships/customXml" Target="../ink/ink2918.xml"/><Relationship Id="rId637" Type="http://schemas.openxmlformats.org/officeDocument/2006/relationships/customXml" Target="../ink/ink2740.xml"/><Relationship Id="rId844" Type="http://schemas.openxmlformats.org/officeDocument/2006/relationships/customXml" Target="../ink/ink2847.xml"/><Relationship Id="rId276" Type="http://schemas.openxmlformats.org/officeDocument/2006/relationships/image" Target="../media/image5668.png"/><Relationship Id="rId483" Type="http://schemas.openxmlformats.org/officeDocument/2006/relationships/customXml" Target="../ink/ink2663.xml"/><Relationship Id="rId690" Type="http://schemas.openxmlformats.org/officeDocument/2006/relationships/image" Target="../media/image5873.png"/><Relationship Id="rId704" Type="http://schemas.openxmlformats.org/officeDocument/2006/relationships/customXml" Target="../ink/ink2775.xml"/><Relationship Id="rId911" Type="http://schemas.openxmlformats.org/officeDocument/2006/relationships/customXml" Target="../ink/ink2881.xml"/><Relationship Id="rId40" Type="http://schemas.openxmlformats.org/officeDocument/2006/relationships/customXml" Target="../ink/ink2439.xml"/><Relationship Id="rId136" Type="http://schemas.openxmlformats.org/officeDocument/2006/relationships/customXml" Target="../ink/ink2487.xml"/><Relationship Id="rId343" Type="http://schemas.openxmlformats.org/officeDocument/2006/relationships/image" Target="../media/image5701.png"/><Relationship Id="rId550" Type="http://schemas.openxmlformats.org/officeDocument/2006/relationships/image" Target="../media/image5804.png"/><Relationship Id="rId788" Type="http://schemas.openxmlformats.org/officeDocument/2006/relationships/image" Target="../media/image5920.png"/><Relationship Id="rId995" Type="http://schemas.openxmlformats.org/officeDocument/2006/relationships/image" Target="../media/image6022.png"/><Relationship Id="rId203" Type="http://schemas.openxmlformats.org/officeDocument/2006/relationships/image" Target="../media/image5632.png"/><Relationship Id="rId648" Type="http://schemas.openxmlformats.org/officeDocument/2006/relationships/image" Target="../media/image5853.png"/><Relationship Id="rId855" Type="http://schemas.openxmlformats.org/officeDocument/2006/relationships/image" Target="../media/image5953.png"/><Relationship Id="rId1040" Type="http://schemas.openxmlformats.org/officeDocument/2006/relationships/image" Target="../media/image6044.png"/><Relationship Id="rId287" Type="http://schemas.openxmlformats.org/officeDocument/2006/relationships/customXml" Target="../ink/ink2564.xml"/><Relationship Id="rId410" Type="http://schemas.openxmlformats.org/officeDocument/2006/relationships/image" Target="../media/image5734.png"/><Relationship Id="rId494" Type="http://schemas.openxmlformats.org/officeDocument/2006/relationships/image" Target="../media/image5776.png"/><Relationship Id="rId508" Type="http://schemas.openxmlformats.org/officeDocument/2006/relationships/image" Target="../media/image5783.png"/><Relationship Id="rId715" Type="http://schemas.openxmlformats.org/officeDocument/2006/relationships/customXml" Target="../ink/ink2781.xml"/><Relationship Id="rId922" Type="http://schemas.openxmlformats.org/officeDocument/2006/relationships/image" Target="../media/image5986.png"/><Relationship Id="rId147" Type="http://schemas.openxmlformats.org/officeDocument/2006/relationships/image" Target="../media/image5605.png"/><Relationship Id="rId354" Type="http://schemas.openxmlformats.org/officeDocument/2006/relationships/customXml" Target="../ink/ink2598.xml"/><Relationship Id="rId799" Type="http://schemas.openxmlformats.org/officeDocument/2006/relationships/customXml" Target="../ink/ink2824.xml"/><Relationship Id="rId51" Type="http://schemas.openxmlformats.org/officeDocument/2006/relationships/image" Target="../media/image5557.png"/><Relationship Id="rId561" Type="http://schemas.openxmlformats.org/officeDocument/2006/relationships/customXml" Target="../ink/ink2702.xml"/><Relationship Id="rId659" Type="http://schemas.openxmlformats.org/officeDocument/2006/relationships/customXml" Target="../ink/ink2751.xml"/><Relationship Id="rId866" Type="http://schemas.openxmlformats.org/officeDocument/2006/relationships/customXml" Target="../ink/ink2858.xml"/><Relationship Id="rId214" Type="http://schemas.openxmlformats.org/officeDocument/2006/relationships/customXml" Target="../ink/ink2527.xml"/><Relationship Id="rId298" Type="http://schemas.openxmlformats.org/officeDocument/2006/relationships/customXml" Target="../ink/ink2570.xml"/><Relationship Id="rId421" Type="http://schemas.openxmlformats.org/officeDocument/2006/relationships/customXml" Target="../ink/ink2632.xml"/><Relationship Id="rId519" Type="http://schemas.openxmlformats.org/officeDocument/2006/relationships/customXml" Target="../ink/ink2681.xml"/><Relationship Id="rId1051" Type="http://schemas.openxmlformats.org/officeDocument/2006/relationships/image" Target="../media/image6049.png"/><Relationship Id="rId158" Type="http://schemas.openxmlformats.org/officeDocument/2006/relationships/customXml" Target="../ink/ink2498.xml"/><Relationship Id="rId726" Type="http://schemas.openxmlformats.org/officeDocument/2006/relationships/image" Target="../media/image5890.png"/><Relationship Id="rId933" Type="http://schemas.openxmlformats.org/officeDocument/2006/relationships/customXml" Target="../ink/ink2892.xml"/><Relationship Id="rId1009" Type="http://schemas.openxmlformats.org/officeDocument/2006/relationships/image" Target="../media/image6029.png"/><Relationship Id="rId62" Type="http://schemas.openxmlformats.org/officeDocument/2006/relationships/customXml" Target="../ink/ink2450.xml"/><Relationship Id="rId365" Type="http://schemas.openxmlformats.org/officeDocument/2006/relationships/image" Target="../media/image5712.png"/><Relationship Id="rId572" Type="http://schemas.openxmlformats.org/officeDocument/2006/relationships/image" Target="../media/image5815.png"/><Relationship Id="rId225" Type="http://schemas.openxmlformats.org/officeDocument/2006/relationships/image" Target="../media/image5643.png"/><Relationship Id="rId432" Type="http://schemas.openxmlformats.org/officeDocument/2006/relationships/image" Target="../media/image5745.png"/><Relationship Id="rId877" Type="http://schemas.openxmlformats.org/officeDocument/2006/relationships/customXml" Target="../ink/ink2864.xml"/><Relationship Id="rId1062" Type="http://schemas.openxmlformats.org/officeDocument/2006/relationships/image" Target="../media/image6054.png"/><Relationship Id="rId737" Type="http://schemas.openxmlformats.org/officeDocument/2006/relationships/customXml" Target="../ink/ink2792.xml"/><Relationship Id="rId944" Type="http://schemas.openxmlformats.org/officeDocument/2006/relationships/customXml" Target="../ink/ink2898.xml"/><Relationship Id="rId73" Type="http://schemas.openxmlformats.org/officeDocument/2006/relationships/image" Target="../media/image5568.png"/><Relationship Id="rId169" Type="http://schemas.openxmlformats.org/officeDocument/2006/relationships/image" Target="../media/image5616.png"/><Relationship Id="rId376" Type="http://schemas.openxmlformats.org/officeDocument/2006/relationships/customXml" Target="../ink/ink2609.xml"/><Relationship Id="rId583" Type="http://schemas.openxmlformats.org/officeDocument/2006/relationships/customXml" Target="../ink/ink2713.xml"/><Relationship Id="rId790" Type="http://schemas.openxmlformats.org/officeDocument/2006/relationships/image" Target="../media/image5921.png"/><Relationship Id="rId804" Type="http://schemas.openxmlformats.org/officeDocument/2006/relationships/image" Target="../media/image5928.png"/><Relationship Id="rId4" Type="http://schemas.openxmlformats.org/officeDocument/2006/relationships/customXml" Target="../ink/ink2421.xml"/><Relationship Id="rId236" Type="http://schemas.openxmlformats.org/officeDocument/2006/relationships/customXml" Target="../ink/ink2538.xml"/><Relationship Id="rId443" Type="http://schemas.openxmlformats.org/officeDocument/2006/relationships/customXml" Target="../ink/ink2643.xml"/><Relationship Id="rId650" Type="http://schemas.openxmlformats.org/officeDocument/2006/relationships/image" Target="../media/image5854.png"/><Relationship Id="rId888" Type="http://schemas.openxmlformats.org/officeDocument/2006/relationships/image" Target="../media/image5969.png"/><Relationship Id="rId1073" Type="http://schemas.openxmlformats.org/officeDocument/2006/relationships/customXml" Target="../ink/ink2964.xml"/><Relationship Id="rId303" Type="http://schemas.openxmlformats.org/officeDocument/2006/relationships/image" Target="../media/image5681.png"/><Relationship Id="rId748" Type="http://schemas.openxmlformats.org/officeDocument/2006/relationships/image" Target="../media/image5901.png"/><Relationship Id="rId955" Type="http://schemas.openxmlformats.org/officeDocument/2006/relationships/image" Target="../media/image6002.png"/><Relationship Id="rId84" Type="http://schemas.openxmlformats.org/officeDocument/2006/relationships/customXml" Target="../ink/ink2461.xml"/><Relationship Id="rId387" Type="http://schemas.openxmlformats.org/officeDocument/2006/relationships/customXml" Target="../ink/ink2615.xml"/><Relationship Id="rId510" Type="http://schemas.openxmlformats.org/officeDocument/2006/relationships/image" Target="../media/image5784.png"/><Relationship Id="rId594" Type="http://schemas.openxmlformats.org/officeDocument/2006/relationships/image" Target="../media/image5826.png"/><Relationship Id="rId608" Type="http://schemas.openxmlformats.org/officeDocument/2006/relationships/image" Target="../media/image5833.png"/><Relationship Id="rId815" Type="http://schemas.openxmlformats.org/officeDocument/2006/relationships/customXml" Target="../ink/ink2832.xml"/><Relationship Id="rId247" Type="http://schemas.openxmlformats.org/officeDocument/2006/relationships/image" Target="../media/image5654.png"/><Relationship Id="rId899" Type="http://schemas.openxmlformats.org/officeDocument/2006/relationships/customXml" Target="../ink/ink2875.xml"/><Relationship Id="rId1000" Type="http://schemas.openxmlformats.org/officeDocument/2006/relationships/customXml" Target="../ink/ink2926.xml"/><Relationship Id="rId1084" Type="http://schemas.openxmlformats.org/officeDocument/2006/relationships/image" Target="../media/image6065.png"/><Relationship Id="rId107" Type="http://schemas.openxmlformats.org/officeDocument/2006/relationships/image" Target="../media/image5585.png"/><Relationship Id="rId454" Type="http://schemas.openxmlformats.org/officeDocument/2006/relationships/image" Target="../media/image5756.png"/><Relationship Id="rId661" Type="http://schemas.openxmlformats.org/officeDocument/2006/relationships/customXml" Target="../ink/ink2752.xml"/><Relationship Id="rId759" Type="http://schemas.openxmlformats.org/officeDocument/2006/relationships/customXml" Target="../ink/ink2803.xml"/><Relationship Id="rId966" Type="http://schemas.openxmlformats.org/officeDocument/2006/relationships/customXml" Target="../ink/ink2909.xml"/><Relationship Id="rId11" Type="http://schemas.openxmlformats.org/officeDocument/2006/relationships/image" Target="../media/image5537.png"/><Relationship Id="rId314" Type="http://schemas.openxmlformats.org/officeDocument/2006/relationships/customXml" Target="../ink/ink2578.xml"/><Relationship Id="rId398" Type="http://schemas.openxmlformats.org/officeDocument/2006/relationships/image" Target="../media/image5728.png"/><Relationship Id="rId521" Type="http://schemas.openxmlformats.org/officeDocument/2006/relationships/customXml" Target="../ink/ink2682.xml"/><Relationship Id="rId619" Type="http://schemas.openxmlformats.org/officeDocument/2006/relationships/customXml" Target="../ink/ink2731.xml"/><Relationship Id="rId95" Type="http://schemas.openxmlformats.org/officeDocument/2006/relationships/image" Target="../media/image5579.png"/><Relationship Id="rId160" Type="http://schemas.openxmlformats.org/officeDocument/2006/relationships/customXml" Target="../ink/ink2499.xml"/><Relationship Id="rId826" Type="http://schemas.openxmlformats.org/officeDocument/2006/relationships/image" Target="../media/image5939.png"/><Relationship Id="rId1011" Type="http://schemas.openxmlformats.org/officeDocument/2006/relationships/image" Target="../media/image6030.png"/><Relationship Id="rId258" Type="http://schemas.openxmlformats.org/officeDocument/2006/relationships/customXml" Target="../ink/ink2549.xml"/><Relationship Id="rId465" Type="http://schemas.openxmlformats.org/officeDocument/2006/relationships/customXml" Target="../ink/ink2654.xml"/><Relationship Id="rId672" Type="http://schemas.openxmlformats.org/officeDocument/2006/relationships/customXml" Target="../ink/ink2758.xml"/><Relationship Id="rId22" Type="http://schemas.openxmlformats.org/officeDocument/2006/relationships/customXml" Target="../ink/ink2430.xml"/><Relationship Id="rId118" Type="http://schemas.openxmlformats.org/officeDocument/2006/relationships/customXml" Target="../ink/ink2478.xml"/><Relationship Id="rId325" Type="http://schemas.openxmlformats.org/officeDocument/2006/relationships/image" Target="../media/image5692.png"/><Relationship Id="rId532" Type="http://schemas.openxmlformats.org/officeDocument/2006/relationships/image" Target="../media/image5795.png"/><Relationship Id="rId977" Type="http://schemas.openxmlformats.org/officeDocument/2006/relationships/image" Target="../media/image6013.png"/><Relationship Id="rId171" Type="http://schemas.openxmlformats.org/officeDocument/2006/relationships/image" Target="../media/image5617.png"/><Relationship Id="rId837" Type="http://schemas.openxmlformats.org/officeDocument/2006/relationships/image" Target="../media/image5944.png"/><Relationship Id="rId1022" Type="http://schemas.openxmlformats.org/officeDocument/2006/relationships/customXml" Target="../ink/ink2937.xml"/><Relationship Id="rId269" Type="http://schemas.openxmlformats.org/officeDocument/2006/relationships/customXml" Target="../ink/ink2555.xml"/><Relationship Id="rId476" Type="http://schemas.openxmlformats.org/officeDocument/2006/relationships/image" Target="../media/image5767.png"/><Relationship Id="rId683" Type="http://schemas.openxmlformats.org/officeDocument/2006/relationships/image" Target="../media/image5870.png"/><Relationship Id="rId890" Type="http://schemas.openxmlformats.org/officeDocument/2006/relationships/image" Target="../media/image5970.png"/><Relationship Id="rId904" Type="http://schemas.openxmlformats.org/officeDocument/2006/relationships/image" Target="../media/image5977.png"/><Relationship Id="rId33" Type="http://schemas.openxmlformats.org/officeDocument/2006/relationships/image" Target="../media/image5548.png"/><Relationship Id="rId129" Type="http://schemas.openxmlformats.org/officeDocument/2006/relationships/image" Target="../media/image5596.png"/><Relationship Id="rId336" Type="http://schemas.openxmlformats.org/officeDocument/2006/relationships/customXml" Target="../ink/ink2589.xml"/><Relationship Id="rId543" Type="http://schemas.openxmlformats.org/officeDocument/2006/relationships/customXml" Target="../ink/ink2693.xml"/><Relationship Id="rId988" Type="http://schemas.openxmlformats.org/officeDocument/2006/relationships/customXml" Target="../ink/ink2920.xml"/><Relationship Id="rId182" Type="http://schemas.openxmlformats.org/officeDocument/2006/relationships/customXml" Target="../ink/ink2510.xml"/><Relationship Id="rId403" Type="http://schemas.openxmlformats.org/officeDocument/2006/relationships/customXml" Target="../ink/ink2623.xml"/><Relationship Id="rId750" Type="http://schemas.openxmlformats.org/officeDocument/2006/relationships/image" Target="../media/image5902.png"/><Relationship Id="rId848" Type="http://schemas.openxmlformats.org/officeDocument/2006/relationships/customXml" Target="../ink/ink2849.xml"/><Relationship Id="rId1033" Type="http://schemas.openxmlformats.org/officeDocument/2006/relationships/customXml" Target="../ink/ink2943.xml"/><Relationship Id="rId487" Type="http://schemas.openxmlformats.org/officeDocument/2006/relationships/customXml" Target="../ink/ink2665.xml"/><Relationship Id="rId610" Type="http://schemas.openxmlformats.org/officeDocument/2006/relationships/image" Target="../media/image5834.png"/><Relationship Id="rId694" Type="http://schemas.openxmlformats.org/officeDocument/2006/relationships/customXml" Target="../ink/ink2770.xml"/><Relationship Id="rId708" Type="http://schemas.openxmlformats.org/officeDocument/2006/relationships/customXml" Target="../ink/ink2777.xml"/><Relationship Id="rId915" Type="http://schemas.openxmlformats.org/officeDocument/2006/relationships/customXml" Target="../ink/ink2883.xml"/><Relationship Id="rId347" Type="http://schemas.openxmlformats.org/officeDocument/2006/relationships/image" Target="../media/image5703.png"/><Relationship Id="rId999" Type="http://schemas.openxmlformats.org/officeDocument/2006/relationships/image" Target="../media/image6024.png"/><Relationship Id="rId44" Type="http://schemas.openxmlformats.org/officeDocument/2006/relationships/customXml" Target="../ink/ink2441.xml"/><Relationship Id="rId554" Type="http://schemas.openxmlformats.org/officeDocument/2006/relationships/image" Target="../media/image5806.png"/><Relationship Id="rId761" Type="http://schemas.openxmlformats.org/officeDocument/2006/relationships/customXml" Target="../ink/ink2804.xml"/><Relationship Id="rId859" Type="http://schemas.openxmlformats.org/officeDocument/2006/relationships/image" Target="../media/image5955.png"/><Relationship Id="rId193" Type="http://schemas.openxmlformats.org/officeDocument/2006/relationships/customXml" Target="../ink/ink2516.xml"/><Relationship Id="rId207" Type="http://schemas.openxmlformats.org/officeDocument/2006/relationships/image" Target="../media/image5634.png"/><Relationship Id="rId414" Type="http://schemas.openxmlformats.org/officeDocument/2006/relationships/image" Target="../media/image5736.png"/><Relationship Id="rId498" Type="http://schemas.openxmlformats.org/officeDocument/2006/relationships/image" Target="../media/image5778.png"/><Relationship Id="rId621" Type="http://schemas.openxmlformats.org/officeDocument/2006/relationships/customXml" Target="../ink/ink2732.xml"/><Relationship Id="rId1044" Type="http://schemas.openxmlformats.org/officeDocument/2006/relationships/image" Target="../media/image6046.png"/><Relationship Id="rId260" Type="http://schemas.openxmlformats.org/officeDocument/2006/relationships/customXml" Target="../ink/ink2550.xml"/><Relationship Id="rId719" Type="http://schemas.openxmlformats.org/officeDocument/2006/relationships/customXml" Target="../ink/ink2783.xml"/><Relationship Id="rId926" Type="http://schemas.openxmlformats.org/officeDocument/2006/relationships/image" Target="../media/image5988.png"/><Relationship Id="rId55" Type="http://schemas.openxmlformats.org/officeDocument/2006/relationships/image" Target="../media/image5559.png"/><Relationship Id="rId120" Type="http://schemas.openxmlformats.org/officeDocument/2006/relationships/customXml" Target="../ink/ink2479.xml"/><Relationship Id="rId358" Type="http://schemas.openxmlformats.org/officeDocument/2006/relationships/customXml" Target="../ink/ink2600.xml"/><Relationship Id="rId565" Type="http://schemas.openxmlformats.org/officeDocument/2006/relationships/customXml" Target="../ink/ink2704.xml"/><Relationship Id="rId772" Type="http://schemas.openxmlformats.org/officeDocument/2006/relationships/customXml" Target="../ink/ink2810.xml"/><Relationship Id="rId218" Type="http://schemas.openxmlformats.org/officeDocument/2006/relationships/customXml" Target="../ink/ink2529.xml"/><Relationship Id="rId425" Type="http://schemas.openxmlformats.org/officeDocument/2006/relationships/customXml" Target="../ink/ink2634.xml"/><Relationship Id="rId632" Type="http://schemas.openxmlformats.org/officeDocument/2006/relationships/image" Target="../media/image5845.png"/><Relationship Id="rId1055" Type="http://schemas.openxmlformats.org/officeDocument/2006/relationships/customXml" Target="../ink/ink2955.xml"/><Relationship Id="rId271" Type="http://schemas.openxmlformats.org/officeDocument/2006/relationships/customXml" Target="../ink/ink2556.xml"/><Relationship Id="rId937" Type="http://schemas.openxmlformats.org/officeDocument/2006/relationships/image" Target="../media/image5993.png"/><Relationship Id="rId66" Type="http://schemas.openxmlformats.org/officeDocument/2006/relationships/customXml" Target="../ink/ink2452.xml"/><Relationship Id="rId131" Type="http://schemas.openxmlformats.org/officeDocument/2006/relationships/image" Target="../media/image5597.png"/><Relationship Id="rId369" Type="http://schemas.openxmlformats.org/officeDocument/2006/relationships/image" Target="../media/image5714.png"/><Relationship Id="rId576" Type="http://schemas.openxmlformats.org/officeDocument/2006/relationships/image" Target="../media/image5817.png"/><Relationship Id="rId783" Type="http://schemas.openxmlformats.org/officeDocument/2006/relationships/customXml" Target="../ink/ink2816.xml"/><Relationship Id="rId990" Type="http://schemas.openxmlformats.org/officeDocument/2006/relationships/customXml" Target="../ink/ink2921.xml"/><Relationship Id="rId229" Type="http://schemas.openxmlformats.org/officeDocument/2006/relationships/image" Target="../media/image5645.png"/><Relationship Id="rId436" Type="http://schemas.openxmlformats.org/officeDocument/2006/relationships/image" Target="../media/image5747.png"/><Relationship Id="rId643" Type="http://schemas.openxmlformats.org/officeDocument/2006/relationships/customXml" Target="../ink/ink2743.xml"/><Relationship Id="rId1066" Type="http://schemas.openxmlformats.org/officeDocument/2006/relationships/image" Target="../media/image6056.png"/><Relationship Id="rId850" Type="http://schemas.openxmlformats.org/officeDocument/2006/relationships/customXml" Target="../ink/ink2850.xml"/><Relationship Id="rId948" Type="http://schemas.openxmlformats.org/officeDocument/2006/relationships/customXml" Target="../ink/ink2900.xml"/><Relationship Id="rId77" Type="http://schemas.openxmlformats.org/officeDocument/2006/relationships/image" Target="../media/image5570.png"/><Relationship Id="rId282" Type="http://schemas.openxmlformats.org/officeDocument/2006/relationships/image" Target="../media/image5671.png"/><Relationship Id="rId503" Type="http://schemas.openxmlformats.org/officeDocument/2006/relationships/customXml" Target="../ink/ink2673.xml"/><Relationship Id="rId587" Type="http://schemas.openxmlformats.org/officeDocument/2006/relationships/customXml" Target="../ink/ink2715.xml"/><Relationship Id="rId710" Type="http://schemas.openxmlformats.org/officeDocument/2006/relationships/image" Target="../media/image5882.png"/><Relationship Id="rId808" Type="http://schemas.openxmlformats.org/officeDocument/2006/relationships/image" Target="../media/image5930.png"/><Relationship Id="rId8" Type="http://schemas.openxmlformats.org/officeDocument/2006/relationships/customXml" Target="../ink/ink2423.xml"/><Relationship Id="rId142" Type="http://schemas.openxmlformats.org/officeDocument/2006/relationships/customXml" Target="../ink/ink2490.xml"/><Relationship Id="rId447" Type="http://schemas.openxmlformats.org/officeDocument/2006/relationships/customXml" Target="../ink/ink2645.xml"/><Relationship Id="rId794" Type="http://schemas.openxmlformats.org/officeDocument/2006/relationships/image" Target="../media/image5923.png"/><Relationship Id="rId1077" Type="http://schemas.openxmlformats.org/officeDocument/2006/relationships/customXml" Target="../ink/ink2966.xml"/><Relationship Id="rId654" Type="http://schemas.openxmlformats.org/officeDocument/2006/relationships/image" Target="../media/image5856.png"/><Relationship Id="rId861" Type="http://schemas.openxmlformats.org/officeDocument/2006/relationships/image" Target="../media/image5956.png"/><Relationship Id="rId959" Type="http://schemas.openxmlformats.org/officeDocument/2006/relationships/image" Target="../media/image6004.png"/><Relationship Id="rId293" Type="http://schemas.openxmlformats.org/officeDocument/2006/relationships/image" Target="../media/image5676.png"/><Relationship Id="rId307" Type="http://schemas.openxmlformats.org/officeDocument/2006/relationships/image" Target="../media/image5683.png"/><Relationship Id="rId514" Type="http://schemas.openxmlformats.org/officeDocument/2006/relationships/image" Target="../media/image5786.png"/><Relationship Id="rId721" Type="http://schemas.openxmlformats.org/officeDocument/2006/relationships/customXml" Target="../ink/ink2784.xml"/><Relationship Id="rId88" Type="http://schemas.openxmlformats.org/officeDocument/2006/relationships/customXml" Target="../ink/ink2463.xml"/><Relationship Id="rId153" Type="http://schemas.openxmlformats.org/officeDocument/2006/relationships/image" Target="../media/image5608.png"/><Relationship Id="rId360" Type="http://schemas.openxmlformats.org/officeDocument/2006/relationships/customXml" Target="../ink/ink2601.xml"/><Relationship Id="rId598" Type="http://schemas.openxmlformats.org/officeDocument/2006/relationships/image" Target="../media/image5828.png"/><Relationship Id="rId819" Type="http://schemas.openxmlformats.org/officeDocument/2006/relationships/customXml" Target="../ink/ink2834.xml"/><Relationship Id="rId1004" Type="http://schemas.openxmlformats.org/officeDocument/2006/relationships/customXml" Target="../ink/ink2928.xml"/><Relationship Id="rId220" Type="http://schemas.openxmlformats.org/officeDocument/2006/relationships/customXml" Target="../ink/ink2530.xml"/><Relationship Id="rId458" Type="http://schemas.openxmlformats.org/officeDocument/2006/relationships/image" Target="../media/image5758.png"/><Relationship Id="rId665" Type="http://schemas.openxmlformats.org/officeDocument/2006/relationships/customXml" Target="../ink/ink2754.xml"/><Relationship Id="rId872" Type="http://schemas.openxmlformats.org/officeDocument/2006/relationships/customXml" Target="../ink/ink2861.xml"/><Relationship Id="rId15" Type="http://schemas.openxmlformats.org/officeDocument/2006/relationships/image" Target="../media/image5539.png"/><Relationship Id="rId318" Type="http://schemas.openxmlformats.org/officeDocument/2006/relationships/customXml" Target="../ink/ink2580.xml"/><Relationship Id="rId525" Type="http://schemas.openxmlformats.org/officeDocument/2006/relationships/customXml" Target="../ink/ink2684.xml"/><Relationship Id="rId732" Type="http://schemas.openxmlformats.org/officeDocument/2006/relationships/image" Target="../media/image5893.png"/><Relationship Id="rId99" Type="http://schemas.openxmlformats.org/officeDocument/2006/relationships/image" Target="../media/image5581.png"/><Relationship Id="rId164" Type="http://schemas.openxmlformats.org/officeDocument/2006/relationships/customXml" Target="../ink/ink2501.xml"/><Relationship Id="rId371" Type="http://schemas.openxmlformats.org/officeDocument/2006/relationships/image" Target="../media/image5715.png"/><Relationship Id="rId1015" Type="http://schemas.openxmlformats.org/officeDocument/2006/relationships/image" Target="../media/image6032.png"/><Relationship Id="rId469" Type="http://schemas.openxmlformats.org/officeDocument/2006/relationships/customXml" Target="../ink/ink2656.xml"/><Relationship Id="rId676" Type="http://schemas.openxmlformats.org/officeDocument/2006/relationships/customXml" Target="../ink/ink2760.xml"/><Relationship Id="rId883" Type="http://schemas.openxmlformats.org/officeDocument/2006/relationships/customXml" Target="../ink/ink2867.xml"/><Relationship Id="rId26" Type="http://schemas.openxmlformats.org/officeDocument/2006/relationships/customXml" Target="../ink/ink2432.xml"/><Relationship Id="rId231" Type="http://schemas.openxmlformats.org/officeDocument/2006/relationships/image" Target="../media/image5646.png"/><Relationship Id="rId329" Type="http://schemas.openxmlformats.org/officeDocument/2006/relationships/image" Target="../media/image5694.png"/><Relationship Id="rId536" Type="http://schemas.openxmlformats.org/officeDocument/2006/relationships/image" Target="../media/image5797.png"/><Relationship Id="rId175" Type="http://schemas.openxmlformats.org/officeDocument/2006/relationships/image" Target="../media/image5619.png"/><Relationship Id="rId743" Type="http://schemas.openxmlformats.org/officeDocument/2006/relationships/customXml" Target="../ink/ink2795.xml"/><Relationship Id="rId950" Type="http://schemas.openxmlformats.org/officeDocument/2006/relationships/customXml" Target="../ink/ink2901.xml"/><Relationship Id="rId1026" Type="http://schemas.openxmlformats.org/officeDocument/2006/relationships/customXml" Target="../ink/ink2939.xml"/><Relationship Id="rId382" Type="http://schemas.openxmlformats.org/officeDocument/2006/relationships/image" Target="../media/image5720.png"/><Relationship Id="rId603" Type="http://schemas.openxmlformats.org/officeDocument/2006/relationships/customXml" Target="../ink/ink2723.xml"/><Relationship Id="rId687" Type="http://schemas.openxmlformats.org/officeDocument/2006/relationships/customXml" Target="../ink/ink2766.xml"/><Relationship Id="rId810" Type="http://schemas.openxmlformats.org/officeDocument/2006/relationships/image" Target="../media/image5931.png"/><Relationship Id="rId908" Type="http://schemas.openxmlformats.org/officeDocument/2006/relationships/image" Target="../media/image5979.png"/><Relationship Id="rId242" Type="http://schemas.openxmlformats.org/officeDocument/2006/relationships/customXml" Target="../ink/ink2541.xml"/><Relationship Id="rId894" Type="http://schemas.openxmlformats.org/officeDocument/2006/relationships/image" Target="../media/image5972.png"/><Relationship Id="rId37" Type="http://schemas.openxmlformats.org/officeDocument/2006/relationships/image" Target="../media/image5550.png"/><Relationship Id="rId102" Type="http://schemas.openxmlformats.org/officeDocument/2006/relationships/customXml" Target="../ink/ink2470.xml"/><Relationship Id="rId547" Type="http://schemas.openxmlformats.org/officeDocument/2006/relationships/customXml" Target="../ink/ink2695.xml"/><Relationship Id="rId754" Type="http://schemas.openxmlformats.org/officeDocument/2006/relationships/image" Target="../media/image5904.png"/><Relationship Id="rId961" Type="http://schemas.openxmlformats.org/officeDocument/2006/relationships/image" Target="../media/image6005.png"/><Relationship Id="rId90" Type="http://schemas.openxmlformats.org/officeDocument/2006/relationships/customXml" Target="../ink/ink2464.xml"/><Relationship Id="rId186" Type="http://schemas.openxmlformats.org/officeDocument/2006/relationships/image" Target="../media/image5624.png"/><Relationship Id="rId393" Type="http://schemas.openxmlformats.org/officeDocument/2006/relationships/customXml" Target="../ink/ink2618.xml"/><Relationship Id="rId407" Type="http://schemas.openxmlformats.org/officeDocument/2006/relationships/customXml" Target="../ink/ink2625.xml"/><Relationship Id="rId614" Type="http://schemas.openxmlformats.org/officeDocument/2006/relationships/image" Target="../media/image5836.png"/><Relationship Id="rId821" Type="http://schemas.openxmlformats.org/officeDocument/2006/relationships/customXml" Target="../ink/ink2835.xml"/><Relationship Id="rId1037" Type="http://schemas.openxmlformats.org/officeDocument/2006/relationships/customXml" Target="../ink/ink2945.xml"/><Relationship Id="rId253" Type="http://schemas.openxmlformats.org/officeDocument/2006/relationships/image" Target="../media/image5657.png"/><Relationship Id="rId460" Type="http://schemas.openxmlformats.org/officeDocument/2006/relationships/image" Target="../media/image5759.png"/><Relationship Id="rId698" Type="http://schemas.openxmlformats.org/officeDocument/2006/relationships/customXml" Target="../ink/ink2772.xml"/><Relationship Id="rId919" Type="http://schemas.openxmlformats.org/officeDocument/2006/relationships/customXml" Target="../ink/ink2885.xml"/><Relationship Id="rId48" Type="http://schemas.openxmlformats.org/officeDocument/2006/relationships/customXml" Target="../ink/ink2443.xml"/><Relationship Id="rId113" Type="http://schemas.openxmlformats.org/officeDocument/2006/relationships/image" Target="../media/image5588.png"/><Relationship Id="rId320" Type="http://schemas.openxmlformats.org/officeDocument/2006/relationships/customXml" Target="../ink/ink2581.xml"/><Relationship Id="rId558" Type="http://schemas.openxmlformats.org/officeDocument/2006/relationships/image" Target="../media/image5808.png"/><Relationship Id="rId765" Type="http://schemas.openxmlformats.org/officeDocument/2006/relationships/image" Target="../media/image5909.png"/><Relationship Id="rId972" Type="http://schemas.openxmlformats.org/officeDocument/2006/relationships/customXml" Target="../ink/ink2912.xml"/><Relationship Id="rId197" Type="http://schemas.openxmlformats.org/officeDocument/2006/relationships/customXml" Target="../ink/ink2518.xml"/><Relationship Id="rId418" Type="http://schemas.openxmlformats.org/officeDocument/2006/relationships/image" Target="../media/image5738.png"/><Relationship Id="rId625" Type="http://schemas.openxmlformats.org/officeDocument/2006/relationships/customXml" Target="../ink/ink2734.xml"/><Relationship Id="rId832" Type="http://schemas.openxmlformats.org/officeDocument/2006/relationships/customXml" Target="../ink/ink2841.xml"/><Relationship Id="rId1048" Type="http://schemas.openxmlformats.org/officeDocument/2006/relationships/customXml" Target="../ink/ink2951.xml"/><Relationship Id="rId264" Type="http://schemas.openxmlformats.org/officeDocument/2006/relationships/image" Target="../media/image5662.png"/><Relationship Id="rId471" Type="http://schemas.openxmlformats.org/officeDocument/2006/relationships/customXml" Target="../ink/ink2657.xml"/><Relationship Id="rId59" Type="http://schemas.openxmlformats.org/officeDocument/2006/relationships/image" Target="../media/image5561.png"/><Relationship Id="rId124" Type="http://schemas.openxmlformats.org/officeDocument/2006/relationships/customXml" Target="../ink/ink2481.xml"/><Relationship Id="rId569" Type="http://schemas.openxmlformats.org/officeDocument/2006/relationships/customXml" Target="../ink/ink2706.xml"/><Relationship Id="rId776" Type="http://schemas.openxmlformats.org/officeDocument/2006/relationships/customXml" Target="../ink/ink2812.xml"/><Relationship Id="rId983" Type="http://schemas.openxmlformats.org/officeDocument/2006/relationships/image" Target="../media/image6016.png"/><Relationship Id="rId331" Type="http://schemas.openxmlformats.org/officeDocument/2006/relationships/image" Target="../media/image5695.png"/><Relationship Id="rId429" Type="http://schemas.openxmlformats.org/officeDocument/2006/relationships/customXml" Target="../ink/ink2636.xml"/><Relationship Id="rId636" Type="http://schemas.openxmlformats.org/officeDocument/2006/relationships/image" Target="../media/image5847.png"/><Relationship Id="rId1059" Type="http://schemas.openxmlformats.org/officeDocument/2006/relationships/customXml" Target="../ink/ink2957.xml"/><Relationship Id="rId843" Type="http://schemas.openxmlformats.org/officeDocument/2006/relationships/image" Target="../media/image5947.png"/><Relationship Id="rId275" Type="http://schemas.openxmlformats.org/officeDocument/2006/relationships/customXml" Target="../ink/ink2558.xml"/><Relationship Id="rId482" Type="http://schemas.openxmlformats.org/officeDocument/2006/relationships/image" Target="../media/image5770.png"/><Relationship Id="rId703" Type="http://schemas.openxmlformats.org/officeDocument/2006/relationships/image" Target="../media/image5879.png"/><Relationship Id="rId910" Type="http://schemas.openxmlformats.org/officeDocument/2006/relationships/image" Target="../media/image5980.png"/><Relationship Id="rId135" Type="http://schemas.openxmlformats.org/officeDocument/2006/relationships/image" Target="../media/image5599.png"/><Relationship Id="rId342" Type="http://schemas.openxmlformats.org/officeDocument/2006/relationships/customXml" Target="../ink/ink2592.xml"/><Relationship Id="rId787" Type="http://schemas.openxmlformats.org/officeDocument/2006/relationships/customXml" Target="../ink/ink2818.xml"/><Relationship Id="rId994" Type="http://schemas.openxmlformats.org/officeDocument/2006/relationships/customXml" Target="../ink/ink2923.xml"/><Relationship Id="rId202" Type="http://schemas.openxmlformats.org/officeDocument/2006/relationships/customXml" Target="../ink/ink2521.xml"/><Relationship Id="rId647" Type="http://schemas.openxmlformats.org/officeDocument/2006/relationships/customXml" Target="../ink/ink2745.xml"/><Relationship Id="rId854" Type="http://schemas.openxmlformats.org/officeDocument/2006/relationships/customXml" Target="../ink/ink2852.xml"/><Relationship Id="rId286" Type="http://schemas.openxmlformats.org/officeDocument/2006/relationships/image" Target="../media/image5673.png"/><Relationship Id="rId493" Type="http://schemas.openxmlformats.org/officeDocument/2006/relationships/customXml" Target="../ink/ink2668.xml"/><Relationship Id="rId507" Type="http://schemas.openxmlformats.org/officeDocument/2006/relationships/customXml" Target="../ink/ink2675.xml"/><Relationship Id="rId714" Type="http://schemas.openxmlformats.org/officeDocument/2006/relationships/image" Target="../media/image5884.png"/><Relationship Id="rId921" Type="http://schemas.openxmlformats.org/officeDocument/2006/relationships/customXml" Target="../ink/ink2886.xml"/><Relationship Id="rId50" Type="http://schemas.openxmlformats.org/officeDocument/2006/relationships/customXml" Target="../ink/ink2444.xml"/><Relationship Id="rId146" Type="http://schemas.openxmlformats.org/officeDocument/2006/relationships/customXml" Target="../ink/ink2492.xml"/><Relationship Id="rId353" Type="http://schemas.openxmlformats.org/officeDocument/2006/relationships/image" Target="../media/image5706.png"/><Relationship Id="rId560" Type="http://schemas.openxmlformats.org/officeDocument/2006/relationships/image" Target="../media/image5809.png"/><Relationship Id="rId798" Type="http://schemas.openxmlformats.org/officeDocument/2006/relationships/image" Target="../media/image5925.png"/><Relationship Id="rId213" Type="http://schemas.openxmlformats.org/officeDocument/2006/relationships/image" Target="../media/image5637.png"/><Relationship Id="rId420" Type="http://schemas.openxmlformats.org/officeDocument/2006/relationships/image" Target="../media/image5739.png"/><Relationship Id="rId658" Type="http://schemas.openxmlformats.org/officeDocument/2006/relationships/image" Target="../media/image5858.png"/><Relationship Id="rId865" Type="http://schemas.openxmlformats.org/officeDocument/2006/relationships/image" Target="../media/image5958.png"/><Relationship Id="rId1050" Type="http://schemas.openxmlformats.org/officeDocument/2006/relationships/customXml" Target="../ink/ink2952.xml"/><Relationship Id="rId297" Type="http://schemas.openxmlformats.org/officeDocument/2006/relationships/image" Target="../media/image5678.png"/><Relationship Id="rId518" Type="http://schemas.openxmlformats.org/officeDocument/2006/relationships/image" Target="../media/image5788.png"/><Relationship Id="rId725" Type="http://schemas.openxmlformats.org/officeDocument/2006/relationships/customXml" Target="../ink/ink2786.xml"/><Relationship Id="rId932" Type="http://schemas.openxmlformats.org/officeDocument/2006/relationships/image" Target="../media/image5991.png"/><Relationship Id="rId157" Type="http://schemas.openxmlformats.org/officeDocument/2006/relationships/image" Target="../media/image5610.png"/><Relationship Id="rId364" Type="http://schemas.openxmlformats.org/officeDocument/2006/relationships/customXml" Target="../ink/ink2603.xml"/><Relationship Id="rId1008" Type="http://schemas.openxmlformats.org/officeDocument/2006/relationships/customXml" Target="../ink/ink2930.xml"/><Relationship Id="rId61" Type="http://schemas.openxmlformats.org/officeDocument/2006/relationships/image" Target="../media/image5562.png"/><Relationship Id="rId571" Type="http://schemas.openxmlformats.org/officeDocument/2006/relationships/customXml" Target="../ink/ink2707.xml"/><Relationship Id="rId669" Type="http://schemas.openxmlformats.org/officeDocument/2006/relationships/customXml" Target="../ink/ink2756.xml"/><Relationship Id="rId876" Type="http://schemas.openxmlformats.org/officeDocument/2006/relationships/image" Target="../media/image5963.png"/><Relationship Id="rId19" Type="http://schemas.openxmlformats.org/officeDocument/2006/relationships/image" Target="../media/image5541.png"/><Relationship Id="rId224" Type="http://schemas.openxmlformats.org/officeDocument/2006/relationships/customXml" Target="../ink/ink2532.xml"/><Relationship Id="rId431" Type="http://schemas.openxmlformats.org/officeDocument/2006/relationships/customXml" Target="../ink/ink2637.xml"/><Relationship Id="rId529" Type="http://schemas.openxmlformats.org/officeDocument/2006/relationships/customXml" Target="../ink/ink2686.xml"/><Relationship Id="rId736" Type="http://schemas.openxmlformats.org/officeDocument/2006/relationships/image" Target="../media/image5895.png"/><Relationship Id="rId1061" Type="http://schemas.openxmlformats.org/officeDocument/2006/relationships/customXml" Target="../ink/ink2958.xml"/><Relationship Id="rId168" Type="http://schemas.openxmlformats.org/officeDocument/2006/relationships/customXml" Target="../ink/ink2503.xml"/><Relationship Id="rId943" Type="http://schemas.openxmlformats.org/officeDocument/2006/relationships/image" Target="../media/image5996.png"/><Relationship Id="rId1019" Type="http://schemas.openxmlformats.org/officeDocument/2006/relationships/image" Target="../media/image6034.png"/><Relationship Id="rId72" Type="http://schemas.openxmlformats.org/officeDocument/2006/relationships/customXml" Target="../ink/ink2455.xml"/><Relationship Id="rId375" Type="http://schemas.openxmlformats.org/officeDocument/2006/relationships/image" Target="../media/image5717.png"/><Relationship Id="rId582" Type="http://schemas.openxmlformats.org/officeDocument/2006/relationships/image" Target="../media/image5820.png"/><Relationship Id="rId803" Type="http://schemas.openxmlformats.org/officeDocument/2006/relationships/customXml" Target="../ink/ink2826.xml"/><Relationship Id="rId3" Type="http://schemas.openxmlformats.org/officeDocument/2006/relationships/image" Target="../media/image55330.png"/><Relationship Id="rId235" Type="http://schemas.openxmlformats.org/officeDocument/2006/relationships/image" Target="../media/image5648.png"/><Relationship Id="rId442" Type="http://schemas.openxmlformats.org/officeDocument/2006/relationships/image" Target="../media/image5750.png"/><Relationship Id="rId887" Type="http://schemas.openxmlformats.org/officeDocument/2006/relationships/customXml" Target="../ink/ink2869.xml"/><Relationship Id="rId1072" Type="http://schemas.openxmlformats.org/officeDocument/2006/relationships/image" Target="../media/image6059.png"/><Relationship Id="rId302" Type="http://schemas.openxmlformats.org/officeDocument/2006/relationships/customXml" Target="../ink/ink2572.xml"/><Relationship Id="rId747" Type="http://schemas.openxmlformats.org/officeDocument/2006/relationships/customXml" Target="../ink/ink2797.xml"/><Relationship Id="rId954" Type="http://schemas.openxmlformats.org/officeDocument/2006/relationships/customXml" Target="../ink/ink2903.xml"/><Relationship Id="rId83" Type="http://schemas.openxmlformats.org/officeDocument/2006/relationships/image" Target="../media/image5573.png"/><Relationship Id="rId179" Type="http://schemas.openxmlformats.org/officeDocument/2006/relationships/image" Target="../media/image5621.png"/><Relationship Id="rId386" Type="http://schemas.openxmlformats.org/officeDocument/2006/relationships/image" Target="../media/image5722.png"/><Relationship Id="rId593" Type="http://schemas.openxmlformats.org/officeDocument/2006/relationships/customXml" Target="../ink/ink2718.xml"/><Relationship Id="rId607" Type="http://schemas.openxmlformats.org/officeDocument/2006/relationships/customXml" Target="../ink/ink2725.xml"/><Relationship Id="rId814" Type="http://schemas.openxmlformats.org/officeDocument/2006/relationships/image" Target="../media/image5933.png"/><Relationship Id="rId246" Type="http://schemas.openxmlformats.org/officeDocument/2006/relationships/customXml" Target="../ink/ink2543.xml"/><Relationship Id="rId453" Type="http://schemas.openxmlformats.org/officeDocument/2006/relationships/customXml" Target="../ink/ink2648.xml"/><Relationship Id="rId660" Type="http://schemas.openxmlformats.org/officeDocument/2006/relationships/image" Target="../media/image5859.png"/><Relationship Id="rId898" Type="http://schemas.openxmlformats.org/officeDocument/2006/relationships/image" Target="../media/image5974.png"/><Relationship Id="rId1083" Type="http://schemas.openxmlformats.org/officeDocument/2006/relationships/customXml" Target="../ink/ink2969.xml"/><Relationship Id="rId106" Type="http://schemas.openxmlformats.org/officeDocument/2006/relationships/customXml" Target="../ink/ink2472.xml"/><Relationship Id="rId313" Type="http://schemas.openxmlformats.org/officeDocument/2006/relationships/image" Target="../media/image5686.png"/><Relationship Id="rId758" Type="http://schemas.openxmlformats.org/officeDocument/2006/relationships/image" Target="../media/image5906.png"/><Relationship Id="rId965" Type="http://schemas.openxmlformats.org/officeDocument/2006/relationships/image" Target="../media/image6007.png"/><Relationship Id="rId10" Type="http://schemas.openxmlformats.org/officeDocument/2006/relationships/customXml" Target="../ink/ink2424.xml"/><Relationship Id="rId94" Type="http://schemas.openxmlformats.org/officeDocument/2006/relationships/customXml" Target="../ink/ink2466.xml"/><Relationship Id="rId397" Type="http://schemas.openxmlformats.org/officeDocument/2006/relationships/customXml" Target="../ink/ink2620.xml"/><Relationship Id="rId520" Type="http://schemas.openxmlformats.org/officeDocument/2006/relationships/image" Target="../media/image5789.png"/><Relationship Id="rId618" Type="http://schemas.openxmlformats.org/officeDocument/2006/relationships/image" Target="../media/image5838.png"/><Relationship Id="rId825" Type="http://schemas.openxmlformats.org/officeDocument/2006/relationships/customXml" Target="../ink/ink2837.xml"/><Relationship Id="rId257" Type="http://schemas.openxmlformats.org/officeDocument/2006/relationships/image" Target="../media/image5659.png"/><Relationship Id="rId464" Type="http://schemas.openxmlformats.org/officeDocument/2006/relationships/image" Target="../media/image5761.png"/><Relationship Id="rId1010" Type="http://schemas.openxmlformats.org/officeDocument/2006/relationships/customXml" Target="../ink/ink2931.xml"/><Relationship Id="rId117" Type="http://schemas.openxmlformats.org/officeDocument/2006/relationships/image" Target="../media/image5590.png"/><Relationship Id="rId671" Type="http://schemas.openxmlformats.org/officeDocument/2006/relationships/image" Target="../media/image5864.png"/><Relationship Id="rId769" Type="http://schemas.openxmlformats.org/officeDocument/2006/relationships/image" Target="../media/image5911.png"/><Relationship Id="rId976" Type="http://schemas.openxmlformats.org/officeDocument/2006/relationships/customXml" Target="../ink/ink2914.xml"/><Relationship Id="rId324" Type="http://schemas.openxmlformats.org/officeDocument/2006/relationships/customXml" Target="../ink/ink2583.xml"/><Relationship Id="rId531" Type="http://schemas.openxmlformats.org/officeDocument/2006/relationships/customXml" Target="../ink/ink2687.xml"/><Relationship Id="rId629" Type="http://schemas.openxmlformats.org/officeDocument/2006/relationships/customXml" Target="../ink/ink2736.xml"/><Relationship Id="rId836" Type="http://schemas.openxmlformats.org/officeDocument/2006/relationships/customXml" Target="../ink/ink2843.xml"/><Relationship Id="rId1021" Type="http://schemas.openxmlformats.org/officeDocument/2006/relationships/image" Target="../media/image6035.png"/><Relationship Id="rId903" Type="http://schemas.openxmlformats.org/officeDocument/2006/relationships/customXml" Target="../ink/ink2877.xml"/><Relationship Id="rId32" Type="http://schemas.openxmlformats.org/officeDocument/2006/relationships/customXml" Target="../ink/ink2435.xml"/><Relationship Id="rId181" Type="http://schemas.openxmlformats.org/officeDocument/2006/relationships/image" Target="../media/image5622.png"/><Relationship Id="rId279" Type="http://schemas.openxmlformats.org/officeDocument/2006/relationships/customXml" Target="../ink/ink2560.xml"/><Relationship Id="rId486" Type="http://schemas.openxmlformats.org/officeDocument/2006/relationships/image" Target="../media/image5772.png"/><Relationship Id="rId693" Type="http://schemas.openxmlformats.org/officeDocument/2006/relationships/customXml" Target="../ink/ink2769.xml"/><Relationship Id="rId139" Type="http://schemas.openxmlformats.org/officeDocument/2006/relationships/image" Target="../media/image5601.png"/><Relationship Id="rId346" Type="http://schemas.openxmlformats.org/officeDocument/2006/relationships/customXml" Target="../ink/ink2594.xml"/><Relationship Id="rId553" Type="http://schemas.openxmlformats.org/officeDocument/2006/relationships/customXml" Target="../ink/ink2698.xml"/><Relationship Id="rId760" Type="http://schemas.openxmlformats.org/officeDocument/2006/relationships/image" Target="../media/image5907.png"/><Relationship Id="rId998" Type="http://schemas.openxmlformats.org/officeDocument/2006/relationships/customXml" Target="../ink/ink2925.xml"/><Relationship Id="rId206" Type="http://schemas.openxmlformats.org/officeDocument/2006/relationships/customXml" Target="../ink/ink2523.xml"/><Relationship Id="rId413" Type="http://schemas.openxmlformats.org/officeDocument/2006/relationships/customXml" Target="../ink/ink2628.xml"/><Relationship Id="rId858" Type="http://schemas.openxmlformats.org/officeDocument/2006/relationships/customXml" Target="../ink/ink2854.xml"/><Relationship Id="rId1043" Type="http://schemas.openxmlformats.org/officeDocument/2006/relationships/customXml" Target="../ink/ink2948.xml"/><Relationship Id="rId620" Type="http://schemas.openxmlformats.org/officeDocument/2006/relationships/image" Target="../media/image5839.png"/><Relationship Id="rId718" Type="http://schemas.openxmlformats.org/officeDocument/2006/relationships/image" Target="../media/image5886.png"/><Relationship Id="rId925" Type="http://schemas.openxmlformats.org/officeDocument/2006/relationships/customXml" Target="../ink/ink2888.xml"/><Relationship Id="rId54" Type="http://schemas.openxmlformats.org/officeDocument/2006/relationships/customXml" Target="../ink/ink2446.xml"/><Relationship Id="rId270" Type="http://schemas.openxmlformats.org/officeDocument/2006/relationships/image" Target="../media/image5665.png"/><Relationship Id="rId130" Type="http://schemas.openxmlformats.org/officeDocument/2006/relationships/customXml" Target="../ink/ink2484.xml"/><Relationship Id="rId368" Type="http://schemas.openxmlformats.org/officeDocument/2006/relationships/customXml" Target="../ink/ink2605.xml"/><Relationship Id="rId575" Type="http://schemas.openxmlformats.org/officeDocument/2006/relationships/customXml" Target="../ink/ink2709.xml"/><Relationship Id="rId782" Type="http://schemas.openxmlformats.org/officeDocument/2006/relationships/image" Target="../media/image5917.png"/></Relationships>
</file>

<file path=ppt/slides/_rels/slide24.xml.rels><?xml version="1.0" encoding="UTF-8" standalone="yes"?>
<Relationships xmlns="http://schemas.openxmlformats.org/package/2006/relationships"><Relationship Id="rId117" Type="http://schemas.openxmlformats.org/officeDocument/2006/relationships/image" Target="../media/image6118.png"/><Relationship Id="rId21" Type="http://schemas.openxmlformats.org/officeDocument/2006/relationships/image" Target="../media/image6070.png"/><Relationship Id="rId324" Type="http://schemas.openxmlformats.org/officeDocument/2006/relationships/image" Target="../media/image6219.png"/><Relationship Id="rId531" Type="http://schemas.openxmlformats.org/officeDocument/2006/relationships/image" Target="../media/image6322.png"/><Relationship Id="rId170" Type="http://schemas.openxmlformats.org/officeDocument/2006/relationships/image" Target="../media/image6144.png"/><Relationship Id="rId268" Type="http://schemas.openxmlformats.org/officeDocument/2006/relationships/image" Target="../media/image6192.png"/><Relationship Id="rId475" Type="http://schemas.openxmlformats.org/officeDocument/2006/relationships/customXml" Target="../ink/ink3209.xml"/><Relationship Id="rId32" Type="http://schemas.openxmlformats.org/officeDocument/2006/relationships/customXml" Target="../ink/ink2985.xml"/><Relationship Id="rId128" Type="http://schemas.openxmlformats.org/officeDocument/2006/relationships/customXml" Target="../ink/ink3033.xml"/><Relationship Id="rId335" Type="http://schemas.openxmlformats.org/officeDocument/2006/relationships/customXml" Target="../ink/ink3139.xml"/><Relationship Id="rId542" Type="http://schemas.openxmlformats.org/officeDocument/2006/relationships/customXml" Target="../ink/ink3243.xml"/><Relationship Id="rId181" Type="http://schemas.openxmlformats.org/officeDocument/2006/relationships/customXml" Target="../ink/ink3060.xml"/><Relationship Id="rId402" Type="http://schemas.openxmlformats.org/officeDocument/2006/relationships/image" Target="../media/image6258.png"/><Relationship Id="rId279" Type="http://schemas.openxmlformats.org/officeDocument/2006/relationships/customXml" Target="../ink/ink3110.xml"/><Relationship Id="rId486" Type="http://schemas.openxmlformats.org/officeDocument/2006/relationships/customXml" Target="../ink/ink3215.xml"/><Relationship Id="rId43" Type="http://schemas.openxmlformats.org/officeDocument/2006/relationships/image" Target="../media/image6081.png"/><Relationship Id="rId139" Type="http://schemas.openxmlformats.org/officeDocument/2006/relationships/image" Target="../media/image6129.png"/><Relationship Id="rId346" Type="http://schemas.openxmlformats.org/officeDocument/2006/relationships/image" Target="../media/image6230.png"/><Relationship Id="rId553" Type="http://schemas.openxmlformats.org/officeDocument/2006/relationships/image" Target="../media/image6333.png"/><Relationship Id="rId192" Type="http://schemas.openxmlformats.org/officeDocument/2006/relationships/image" Target="../media/image6154.png"/><Relationship Id="rId206" Type="http://schemas.openxmlformats.org/officeDocument/2006/relationships/image" Target="../media/image6161.png"/><Relationship Id="rId413" Type="http://schemas.openxmlformats.org/officeDocument/2006/relationships/customXml" Target="../ink/ink3178.xml"/><Relationship Id="rId497" Type="http://schemas.openxmlformats.org/officeDocument/2006/relationships/image" Target="../media/image6305.png"/><Relationship Id="rId357" Type="http://schemas.openxmlformats.org/officeDocument/2006/relationships/customXml" Target="../ink/ink3150.xml"/><Relationship Id="rId54" Type="http://schemas.openxmlformats.org/officeDocument/2006/relationships/customXml" Target="../ink/ink2996.xml"/><Relationship Id="rId217" Type="http://schemas.openxmlformats.org/officeDocument/2006/relationships/customXml" Target="../ink/ink3079.xml"/><Relationship Id="rId564" Type="http://schemas.openxmlformats.org/officeDocument/2006/relationships/image" Target="../media/image6338.png"/><Relationship Id="rId424" Type="http://schemas.openxmlformats.org/officeDocument/2006/relationships/image" Target="../media/image6269.png"/><Relationship Id="rId270" Type="http://schemas.openxmlformats.org/officeDocument/2006/relationships/image" Target="../media/image6193.png"/><Relationship Id="rId65" Type="http://schemas.openxmlformats.org/officeDocument/2006/relationships/image" Target="../media/image6092.png"/><Relationship Id="rId130" Type="http://schemas.openxmlformats.org/officeDocument/2006/relationships/customXml" Target="../ink/ink3034.xml"/><Relationship Id="rId368" Type="http://schemas.openxmlformats.org/officeDocument/2006/relationships/image" Target="../media/image6241.png"/><Relationship Id="rId575" Type="http://schemas.openxmlformats.org/officeDocument/2006/relationships/customXml" Target="../ink/ink3260.xml"/><Relationship Id="rId228" Type="http://schemas.openxmlformats.org/officeDocument/2006/relationships/image" Target="../media/image6172.png"/><Relationship Id="rId435" Type="http://schemas.openxmlformats.org/officeDocument/2006/relationships/customXml" Target="../ink/ink3189.xml"/><Relationship Id="rId281" Type="http://schemas.openxmlformats.org/officeDocument/2006/relationships/customXml" Target="../ink/ink3111.xml"/><Relationship Id="rId502" Type="http://schemas.openxmlformats.org/officeDocument/2006/relationships/customXml" Target="../ink/ink3223.xml"/><Relationship Id="rId34" Type="http://schemas.openxmlformats.org/officeDocument/2006/relationships/customXml" Target="../ink/ink2986.xml"/><Relationship Id="rId76" Type="http://schemas.openxmlformats.org/officeDocument/2006/relationships/customXml" Target="../ink/ink3007.xml"/><Relationship Id="rId141" Type="http://schemas.openxmlformats.org/officeDocument/2006/relationships/image" Target="../media/image6130.png"/><Relationship Id="rId379" Type="http://schemas.openxmlformats.org/officeDocument/2006/relationships/customXml" Target="../ink/ink3161.xml"/><Relationship Id="rId544" Type="http://schemas.openxmlformats.org/officeDocument/2006/relationships/customXml" Target="../ink/ink3244.xml"/><Relationship Id="rId7" Type="http://schemas.openxmlformats.org/officeDocument/2006/relationships/image" Target="../media/image60640.png"/><Relationship Id="rId183" Type="http://schemas.openxmlformats.org/officeDocument/2006/relationships/customXml" Target="../ink/ink3061.xml"/><Relationship Id="rId239" Type="http://schemas.openxmlformats.org/officeDocument/2006/relationships/customXml" Target="../ink/ink3090.xml"/><Relationship Id="rId390" Type="http://schemas.openxmlformats.org/officeDocument/2006/relationships/image" Target="../media/image6252.png"/><Relationship Id="rId404" Type="http://schemas.openxmlformats.org/officeDocument/2006/relationships/image" Target="../media/image6259.png"/><Relationship Id="rId446" Type="http://schemas.openxmlformats.org/officeDocument/2006/relationships/image" Target="../media/image6280.png"/><Relationship Id="rId250" Type="http://schemas.openxmlformats.org/officeDocument/2006/relationships/image" Target="../media/image6183.png"/><Relationship Id="rId292" Type="http://schemas.openxmlformats.org/officeDocument/2006/relationships/customXml" Target="../ink/ink3117.xml"/><Relationship Id="rId306" Type="http://schemas.openxmlformats.org/officeDocument/2006/relationships/customXml" Target="../ink/ink3124.xml"/><Relationship Id="rId488" Type="http://schemas.openxmlformats.org/officeDocument/2006/relationships/customXml" Target="../ink/ink3216.xml"/><Relationship Id="rId45" Type="http://schemas.openxmlformats.org/officeDocument/2006/relationships/image" Target="../media/image6082.png"/><Relationship Id="rId87" Type="http://schemas.openxmlformats.org/officeDocument/2006/relationships/image" Target="../media/image6103.png"/><Relationship Id="rId110" Type="http://schemas.openxmlformats.org/officeDocument/2006/relationships/customXml" Target="../ink/ink3024.xml"/><Relationship Id="rId348" Type="http://schemas.openxmlformats.org/officeDocument/2006/relationships/image" Target="../media/image6231.png"/><Relationship Id="rId513" Type="http://schemas.openxmlformats.org/officeDocument/2006/relationships/image" Target="../media/image6313.png"/><Relationship Id="rId555" Type="http://schemas.openxmlformats.org/officeDocument/2006/relationships/image" Target="../media/image6334.png"/><Relationship Id="rId152" Type="http://schemas.openxmlformats.org/officeDocument/2006/relationships/image" Target="../media/image6135.png"/><Relationship Id="rId194" Type="http://schemas.openxmlformats.org/officeDocument/2006/relationships/image" Target="../media/image6155.png"/><Relationship Id="rId208" Type="http://schemas.openxmlformats.org/officeDocument/2006/relationships/image" Target="../media/image6162.png"/><Relationship Id="rId415" Type="http://schemas.openxmlformats.org/officeDocument/2006/relationships/customXml" Target="../ink/ink3179.xml"/><Relationship Id="rId457" Type="http://schemas.openxmlformats.org/officeDocument/2006/relationships/customXml" Target="../ink/ink3200.xml"/><Relationship Id="rId261" Type="http://schemas.openxmlformats.org/officeDocument/2006/relationships/customXml" Target="../ink/ink3101.xml"/><Relationship Id="rId499" Type="http://schemas.openxmlformats.org/officeDocument/2006/relationships/image" Target="../media/image6306.png"/><Relationship Id="rId14" Type="http://schemas.openxmlformats.org/officeDocument/2006/relationships/customXml" Target="../ink/ink2976.xml"/><Relationship Id="rId56" Type="http://schemas.openxmlformats.org/officeDocument/2006/relationships/customXml" Target="../ink/ink2997.xml"/><Relationship Id="rId317" Type="http://schemas.openxmlformats.org/officeDocument/2006/relationships/customXml" Target="../ink/ink3130.xml"/><Relationship Id="rId359" Type="http://schemas.openxmlformats.org/officeDocument/2006/relationships/customXml" Target="../ink/ink3151.xml"/><Relationship Id="rId524" Type="http://schemas.openxmlformats.org/officeDocument/2006/relationships/customXml" Target="../ink/ink3234.xml"/><Relationship Id="rId566" Type="http://schemas.openxmlformats.org/officeDocument/2006/relationships/image" Target="../media/image6339.png"/><Relationship Id="rId98" Type="http://schemas.openxmlformats.org/officeDocument/2006/relationships/customXml" Target="../ink/ink3018.xml"/><Relationship Id="rId121" Type="http://schemas.openxmlformats.org/officeDocument/2006/relationships/image" Target="../media/image6120.png"/><Relationship Id="rId163" Type="http://schemas.openxmlformats.org/officeDocument/2006/relationships/customXml" Target="../ink/ink3051.xml"/><Relationship Id="rId219" Type="http://schemas.openxmlformats.org/officeDocument/2006/relationships/customXml" Target="../ink/ink3080.xml"/><Relationship Id="rId370" Type="http://schemas.openxmlformats.org/officeDocument/2006/relationships/image" Target="../media/image6242.png"/><Relationship Id="rId426" Type="http://schemas.openxmlformats.org/officeDocument/2006/relationships/image" Target="../media/image6270.png"/><Relationship Id="rId230" Type="http://schemas.openxmlformats.org/officeDocument/2006/relationships/image" Target="../media/image6173.png"/><Relationship Id="rId468" Type="http://schemas.openxmlformats.org/officeDocument/2006/relationships/image" Target="../media/image6291.png"/><Relationship Id="rId25" Type="http://schemas.openxmlformats.org/officeDocument/2006/relationships/image" Target="../media/image6072.png"/><Relationship Id="rId67" Type="http://schemas.openxmlformats.org/officeDocument/2006/relationships/image" Target="../media/image6093.png"/><Relationship Id="rId272" Type="http://schemas.openxmlformats.org/officeDocument/2006/relationships/image" Target="../media/image6194.png"/><Relationship Id="rId328" Type="http://schemas.openxmlformats.org/officeDocument/2006/relationships/image" Target="../media/image6221.png"/><Relationship Id="rId535" Type="http://schemas.openxmlformats.org/officeDocument/2006/relationships/image" Target="../media/image6324.png"/><Relationship Id="rId577" Type="http://schemas.openxmlformats.org/officeDocument/2006/relationships/customXml" Target="../ink/ink3261.xml"/><Relationship Id="rId132" Type="http://schemas.openxmlformats.org/officeDocument/2006/relationships/customXml" Target="../ink/ink3035.xml"/><Relationship Id="rId174" Type="http://schemas.openxmlformats.org/officeDocument/2006/relationships/image" Target="../media/image6146.png"/><Relationship Id="rId381" Type="http://schemas.openxmlformats.org/officeDocument/2006/relationships/customXml" Target="../ink/ink3162.xml"/><Relationship Id="rId241" Type="http://schemas.openxmlformats.org/officeDocument/2006/relationships/customXml" Target="../ink/ink3091.xml"/><Relationship Id="rId437" Type="http://schemas.openxmlformats.org/officeDocument/2006/relationships/customXml" Target="../ink/ink3190.xml"/><Relationship Id="rId479" Type="http://schemas.openxmlformats.org/officeDocument/2006/relationships/customXml" Target="../ink/ink3211.xml"/><Relationship Id="rId36" Type="http://schemas.openxmlformats.org/officeDocument/2006/relationships/customXml" Target="../ink/ink2987.xml"/><Relationship Id="rId283" Type="http://schemas.openxmlformats.org/officeDocument/2006/relationships/customXml" Target="../ink/ink3112.xml"/><Relationship Id="rId339" Type="http://schemas.openxmlformats.org/officeDocument/2006/relationships/customXml" Target="../ink/ink3141.xml"/><Relationship Id="rId490" Type="http://schemas.openxmlformats.org/officeDocument/2006/relationships/customXml" Target="../ink/ink3217.xml"/><Relationship Id="rId504" Type="http://schemas.openxmlformats.org/officeDocument/2006/relationships/customXml" Target="../ink/ink3224.xml"/><Relationship Id="rId546" Type="http://schemas.openxmlformats.org/officeDocument/2006/relationships/customXml" Target="../ink/ink3245.xml"/><Relationship Id="rId78" Type="http://schemas.openxmlformats.org/officeDocument/2006/relationships/customXml" Target="../ink/ink3008.xml"/><Relationship Id="rId101" Type="http://schemas.openxmlformats.org/officeDocument/2006/relationships/image" Target="../media/image6110.png"/><Relationship Id="rId143" Type="http://schemas.openxmlformats.org/officeDocument/2006/relationships/image" Target="../media/image6131.png"/><Relationship Id="rId185" Type="http://schemas.openxmlformats.org/officeDocument/2006/relationships/customXml" Target="../ink/ink3062.xml"/><Relationship Id="rId350" Type="http://schemas.openxmlformats.org/officeDocument/2006/relationships/image" Target="../media/image6232.png"/><Relationship Id="rId406" Type="http://schemas.openxmlformats.org/officeDocument/2006/relationships/image" Target="../media/image6260.png"/><Relationship Id="rId9" Type="http://schemas.openxmlformats.org/officeDocument/2006/relationships/image" Target="../media/image60650.png"/><Relationship Id="rId210" Type="http://schemas.openxmlformats.org/officeDocument/2006/relationships/image" Target="../media/image6163.png"/><Relationship Id="rId392" Type="http://schemas.openxmlformats.org/officeDocument/2006/relationships/image" Target="../media/image6253.png"/><Relationship Id="rId448" Type="http://schemas.openxmlformats.org/officeDocument/2006/relationships/image" Target="../media/image6281.png"/><Relationship Id="rId252" Type="http://schemas.openxmlformats.org/officeDocument/2006/relationships/image" Target="../media/image6184.png"/><Relationship Id="rId294" Type="http://schemas.openxmlformats.org/officeDocument/2006/relationships/customXml" Target="../ink/ink3118.xml"/><Relationship Id="rId308" Type="http://schemas.openxmlformats.org/officeDocument/2006/relationships/customXml" Target="../ink/ink3125.xml"/><Relationship Id="rId515" Type="http://schemas.openxmlformats.org/officeDocument/2006/relationships/image" Target="../media/image6314.png"/><Relationship Id="rId47" Type="http://schemas.openxmlformats.org/officeDocument/2006/relationships/image" Target="../media/image6083.png"/><Relationship Id="rId89" Type="http://schemas.openxmlformats.org/officeDocument/2006/relationships/image" Target="../media/image6104.png"/><Relationship Id="rId112" Type="http://schemas.openxmlformats.org/officeDocument/2006/relationships/customXml" Target="../ink/ink3025.xml"/><Relationship Id="rId154" Type="http://schemas.openxmlformats.org/officeDocument/2006/relationships/image" Target="../media/image6136.png"/><Relationship Id="rId361" Type="http://schemas.openxmlformats.org/officeDocument/2006/relationships/customXml" Target="../ink/ink3152.xml"/><Relationship Id="rId557" Type="http://schemas.openxmlformats.org/officeDocument/2006/relationships/image" Target="../media/image6335.png"/><Relationship Id="rId196" Type="http://schemas.openxmlformats.org/officeDocument/2006/relationships/image" Target="../media/image6156.png"/><Relationship Id="rId417" Type="http://schemas.openxmlformats.org/officeDocument/2006/relationships/customXml" Target="../ink/ink3180.xml"/><Relationship Id="rId459" Type="http://schemas.openxmlformats.org/officeDocument/2006/relationships/customXml" Target="../ink/ink3201.xml"/><Relationship Id="rId16" Type="http://schemas.openxmlformats.org/officeDocument/2006/relationships/customXml" Target="../ink/ink2977.xml"/><Relationship Id="rId221" Type="http://schemas.openxmlformats.org/officeDocument/2006/relationships/customXml" Target="../ink/ink3081.xml"/><Relationship Id="rId263" Type="http://schemas.openxmlformats.org/officeDocument/2006/relationships/customXml" Target="../ink/ink3102.xml"/><Relationship Id="rId319" Type="http://schemas.openxmlformats.org/officeDocument/2006/relationships/customXml" Target="../ink/ink3131.xml"/><Relationship Id="rId470" Type="http://schemas.openxmlformats.org/officeDocument/2006/relationships/image" Target="../media/image6292.png"/><Relationship Id="rId526" Type="http://schemas.openxmlformats.org/officeDocument/2006/relationships/customXml" Target="../ink/ink3235.xml"/><Relationship Id="rId58" Type="http://schemas.openxmlformats.org/officeDocument/2006/relationships/customXml" Target="../ink/ink2998.xml"/><Relationship Id="rId123" Type="http://schemas.openxmlformats.org/officeDocument/2006/relationships/image" Target="../media/image6121.png"/><Relationship Id="rId330" Type="http://schemas.openxmlformats.org/officeDocument/2006/relationships/image" Target="../media/image6222.png"/><Relationship Id="rId568" Type="http://schemas.openxmlformats.org/officeDocument/2006/relationships/image" Target="../media/image6340.png"/><Relationship Id="rId165" Type="http://schemas.openxmlformats.org/officeDocument/2006/relationships/customXml" Target="../ink/ink3052.xml"/><Relationship Id="rId372" Type="http://schemas.openxmlformats.org/officeDocument/2006/relationships/image" Target="../media/image6243.png"/><Relationship Id="rId428" Type="http://schemas.openxmlformats.org/officeDocument/2006/relationships/image" Target="../media/image6271.png"/><Relationship Id="rId232" Type="http://schemas.openxmlformats.org/officeDocument/2006/relationships/image" Target="../media/image6174.png"/><Relationship Id="rId274" Type="http://schemas.openxmlformats.org/officeDocument/2006/relationships/image" Target="../media/image6195.png"/><Relationship Id="rId481" Type="http://schemas.openxmlformats.org/officeDocument/2006/relationships/customXml" Target="../ink/ink3212.xml"/><Relationship Id="rId27" Type="http://schemas.openxmlformats.org/officeDocument/2006/relationships/image" Target="../media/image6073.png"/><Relationship Id="rId69" Type="http://schemas.openxmlformats.org/officeDocument/2006/relationships/image" Target="../media/image6094.png"/><Relationship Id="rId134" Type="http://schemas.openxmlformats.org/officeDocument/2006/relationships/customXml" Target="../ink/ink3036.xml"/><Relationship Id="rId537" Type="http://schemas.openxmlformats.org/officeDocument/2006/relationships/image" Target="../media/image6325.png"/><Relationship Id="rId579" Type="http://schemas.openxmlformats.org/officeDocument/2006/relationships/customXml" Target="../ink/ink3262.xml"/><Relationship Id="rId80" Type="http://schemas.openxmlformats.org/officeDocument/2006/relationships/customXml" Target="../ink/ink3009.xml"/><Relationship Id="rId176" Type="http://schemas.openxmlformats.org/officeDocument/2006/relationships/image" Target="../media/image6147.png"/><Relationship Id="rId341" Type="http://schemas.openxmlformats.org/officeDocument/2006/relationships/customXml" Target="../ink/ink3142.xml"/><Relationship Id="rId383" Type="http://schemas.openxmlformats.org/officeDocument/2006/relationships/customXml" Target="../ink/ink3163.xml"/><Relationship Id="rId439" Type="http://schemas.openxmlformats.org/officeDocument/2006/relationships/customXml" Target="../ink/ink3191.xml"/><Relationship Id="rId201" Type="http://schemas.openxmlformats.org/officeDocument/2006/relationships/customXml" Target="../ink/ink3071.xml"/><Relationship Id="rId243" Type="http://schemas.openxmlformats.org/officeDocument/2006/relationships/customXml" Target="../ink/ink3092.xml"/><Relationship Id="rId285" Type="http://schemas.openxmlformats.org/officeDocument/2006/relationships/customXml" Target="../ink/ink3113.xml"/><Relationship Id="rId450" Type="http://schemas.openxmlformats.org/officeDocument/2006/relationships/image" Target="../media/image6282.png"/><Relationship Id="rId506" Type="http://schemas.openxmlformats.org/officeDocument/2006/relationships/customXml" Target="../ink/ink3225.xml"/><Relationship Id="rId38" Type="http://schemas.openxmlformats.org/officeDocument/2006/relationships/customXml" Target="../ink/ink2988.xml"/><Relationship Id="rId103" Type="http://schemas.openxmlformats.org/officeDocument/2006/relationships/image" Target="../media/image6111.png"/><Relationship Id="rId310" Type="http://schemas.openxmlformats.org/officeDocument/2006/relationships/customXml" Target="../ink/ink3126.xml"/><Relationship Id="rId492" Type="http://schemas.openxmlformats.org/officeDocument/2006/relationships/customXml" Target="../ink/ink3218.xml"/><Relationship Id="rId548" Type="http://schemas.openxmlformats.org/officeDocument/2006/relationships/customXml" Target="../ink/ink3246.xml"/><Relationship Id="rId91" Type="http://schemas.openxmlformats.org/officeDocument/2006/relationships/image" Target="../media/image6105.png"/><Relationship Id="rId145" Type="http://schemas.openxmlformats.org/officeDocument/2006/relationships/image" Target="../media/image6132.png"/><Relationship Id="rId187" Type="http://schemas.openxmlformats.org/officeDocument/2006/relationships/customXml" Target="../ink/ink3063.xml"/><Relationship Id="rId352" Type="http://schemas.openxmlformats.org/officeDocument/2006/relationships/image" Target="../media/image6233.png"/><Relationship Id="rId394" Type="http://schemas.openxmlformats.org/officeDocument/2006/relationships/image" Target="../media/image6254.png"/><Relationship Id="rId408" Type="http://schemas.openxmlformats.org/officeDocument/2006/relationships/image" Target="../media/image6261.png"/><Relationship Id="rId212" Type="http://schemas.openxmlformats.org/officeDocument/2006/relationships/image" Target="../media/image6164.png"/><Relationship Id="rId254" Type="http://schemas.openxmlformats.org/officeDocument/2006/relationships/image" Target="../media/image6185.png"/><Relationship Id="rId49" Type="http://schemas.openxmlformats.org/officeDocument/2006/relationships/image" Target="../media/image6084.png"/><Relationship Id="rId114" Type="http://schemas.openxmlformats.org/officeDocument/2006/relationships/customXml" Target="../ink/ink3026.xml"/><Relationship Id="rId296" Type="http://schemas.openxmlformats.org/officeDocument/2006/relationships/customXml" Target="../ink/ink3119.xml"/><Relationship Id="rId461" Type="http://schemas.openxmlformats.org/officeDocument/2006/relationships/customXml" Target="../ink/ink3202.xml"/><Relationship Id="rId517" Type="http://schemas.openxmlformats.org/officeDocument/2006/relationships/image" Target="../media/image6315.png"/><Relationship Id="rId559" Type="http://schemas.openxmlformats.org/officeDocument/2006/relationships/image" Target="../media/image6336.png"/><Relationship Id="rId60" Type="http://schemas.openxmlformats.org/officeDocument/2006/relationships/customXml" Target="../ink/ink2999.xml"/><Relationship Id="rId156" Type="http://schemas.openxmlformats.org/officeDocument/2006/relationships/image" Target="../media/image6137.png"/><Relationship Id="rId198" Type="http://schemas.openxmlformats.org/officeDocument/2006/relationships/image" Target="../media/image6157.png"/><Relationship Id="rId321" Type="http://schemas.openxmlformats.org/officeDocument/2006/relationships/customXml" Target="../ink/ink3132.xml"/><Relationship Id="rId363" Type="http://schemas.openxmlformats.org/officeDocument/2006/relationships/customXml" Target="../ink/ink3153.xml"/><Relationship Id="rId419" Type="http://schemas.openxmlformats.org/officeDocument/2006/relationships/customXml" Target="../ink/ink3181.xml"/><Relationship Id="rId570" Type="http://schemas.openxmlformats.org/officeDocument/2006/relationships/image" Target="../media/image6341.png"/><Relationship Id="rId223" Type="http://schemas.openxmlformats.org/officeDocument/2006/relationships/customXml" Target="../ink/ink3082.xml"/><Relationship Id="rId430" Type="http://schemas.openxmlformats.org/officeDocument/2006/relationships/image" Target="../media/image6272.png"/><Relationship Id="rId18" Type="http://schemas.openxmlformats.org/officeDocument/2006/relationships/customXml" Target="../ink/ink2978.xml"/><Relationship Id="rId265" Type="http://schemas.openxmlformats.org/officeDocument/2006/relationships/customXml" Target="../ink/ink3103.xml"/><Relationship Id="rId472" Type="http://schemas.openxmlformats.org/officeDocument/2006/relationships/image" Target="../media/image6293.png"/><Relationship Id="rId528" Type="http://schemas.openxmlformats.org/officeDocument/2006/relationships/customXml" Target="../ink/ink3236.xml"/><Relationship Id="rId125" Type="http://schemas.openxmlformats.org/officeDocument/2006/relationships/image" Target="../media/image6122.png"/><Relationship Id="rId167" Type="http://schemas.openxmlformats.org/officeDocument/2006/relationships/customXml" Target="../ink/ink3053.xml"/><Relationship Id="rId332" Type="http://schemas.openxmlformats.org/officeDocument/2006/relationships/image" Target="../media/image6223.png"/><Relationship Id="rId374" Type="http://schemas.openxmlformats.org/officeDocument/2006/relationships/image" Target="../media/image6244.png"/><Relationship Id="rId71" Type="http://schemas.openxmlformats.org/officeDocument/2006/relationships/image" Target="../media/image6095.png"/><Relationship Id="rId234" Type="http://schemas.openxmlformats.org/officeDocument/2006/relationships/image" Target="../media/image6175.png"/><Relationship Id="rId2" Type="http://schemas.openxmlformats.org/officeDocument/2006/relationships/customXml" Target="../ink/ink2970.xml"/><Relationship Id="rId29" Type="http://schemas.openxmlformats.org/officeDocument/2006/relationships/image" Target="../media/image6074.png"/><Relationship Id="rId276" Type="http://schemas.openxmlformats.org/officeDocument/2006/relationships/image" Target="../media/image6196.png"/><Relationship Id="rId441" Type="http://schemas.openxmlformats.org/officeDocument/2006/relationships/customXml" Target="../ink/ink3192.xml"/><Relationship Id="rId483" Type="http://schemas.openxmlformats.org/officeDocument/2006/relationships/customXml" Target="../ink/ink3213.xml"/><Relationship Id="rId539" Type="http://schemas.openxmlformats.org/officeDocument/2006/relationships/image" Target="../media/image6326.png"/><Relationship Id="rId40" Type="http://schemas.openxmlformats.org/officeDocument/2006/relationships/customXml" Target="../ink/ink2989.xml"/><Relationship Id="rId136" Type="http://schemas.openxmlformats.org/officeDocument/2006/relationships/customXml" Target="../ink/ink3037.xml"/><Relationship Id="rId178" Type="http://schemas.openxmlformats.org/officeDocument/2006/relationships/image" Target="../media/image6148.png"/><Relationship Id="rId301" Type="http://schemas.openxmlformats.org/officeDocument/2006/relationships/image" Target="../media/image6208.png"/><Relationship Id="rId343" Type="http://schemas.openxmlformats.org/officeDocument/2006/relationships/customXml" Target="../ink/ink3143.xml"/><Relationship Id="rId550" Type="http://schemas.openxmlformats.org/officeDocument/2006/relationships/customXml" Target="../ink/ink3247.xml"/><Relationship Id="rId82" Type="http://schemas.openxmlformats.org/officeDocument/2006/relationships/customXml" Target="../ink/ink3010.xml"/><Relationship Id="rId203" Type="http://schemas.openxmlformats.org/officeDocument/2006/relationships/customXml" Target="../ink/ink3072.xml"/><Relationship Id="rId385" Type="http://schemas.openxmlformats.org/officeDocument/2006/relationships/customXml" Target="../ink/ink3164.xml"/><Relationship Id="rId245" Type="http://schemas.openxmlformats.org/officeDocument/2006/relationships/customXml" Target="../ink/ink3093.xml"/><Relationship Id="rId287" Type="http://schemas.openxmlformats.org/officeDocument/2006/relationships/customXml" Target="../ink/ink3114.xml"/><Relationship Id="rId410" Type="http://schemas.openxmlformats.org/officeDocument/2006/relationships/image" Target="../media/image6262.png"/><Relationship Id="rId452" Type="http://schemas.openxmlformats.org/officeDocument/2006/relationships/image" Target="../media/image6283.png"/><Relationship Id="rId494" Type="http://schemas.openxmlformats.org/officeDocument/2006/relationships/customXml" Target="../ink/ink3219.xml"/><Relationship Id="rId508" Type="http://schemas.openxmlformats.org/officeDocument/2006/relationships/customXml" Target="../ink/ink3226.xml"/><Relationship Id="rId105" Type="http://schemas.openxmlformats.org/officeDocument/2006/relationships/image" Target="../media/image6112.png"/><Relationship Id="rId147" Type="http://schemas.openxmlformats.org/officeDocument/2006/relationships/image" Target="../media/image6133.png"/><Relationship Id="rId312" Type="http://schemas.openxmlformats.org/officeDocument/2006/relationships/customXml" Target="../ink/ink3127.xml"/><Relationship Id="rId354" Type="http://schemas.openxmlformats.org/officeDocument/2006/relationships/image" Target="../media/image6234.png"/><Relationship Id="rId51" Type="http://schemas.openxmlformats.org/officeDocument/2006/relationships/image" Target="../media/image6085.png"/><Relationship Id="rId93" Type="http://schemas.openxmlformats.org/officeDocument/2006/relationships/image" Target="../media/image6106.png"/><Relationship Id="rId189" Type="http://schemas.openxmlformats.org/officeDocument/2006/relationships/image" Target="../media/image6153.png"/><Relationship Id="rId396" Type="http://schemas.openxmlformats.org/officeDocument/2006/relationships/image" Target="../media/image6255.png"/><Relationship Id="rId561" Type="http://schemas.openxmlformats.org/officeDocument/2006/relationships/customXml" Target="../ink/ink3253.xml"/><Relationship Id="rId214" Type="http://schemas.openxmlformats.org/officeDocument/2006/relationships/image" Target="../media/image6165.png"/><Relationship Id="rId256" Type="http://schemas.openxmlformats.org/officeDocument/2006/relationships/image" Target="../media/image6186.png"/><Relationship Id="rId298" Type="http://schemas.openxmlformats.org/officeDocument/2006/relationships/customXml" Target="../ink/ink3120.xml"/><Relationship Id="rId421" Type="http://schemas.openxmlformats.org/officeDocument/2006/relationships/customXml" Target="../ink/ink3182.xml"/><Relationship Id="rId463" Type="http://schemas.openxmlformats.org/officeDocument/2006/relationships/customXml" Target="../ink/ink3203.xml"/><Relationship Id="rId519" Type="http://schemas.openxmlformats.org/officeDocument/2006/relationships/image" Target="../media/image6316.png"/><Relationship Id="rId116" Type="http://schemas.openxmlformats.org/officeDocument/2006/relationships/customXml" Target="../ink/ink3027.xml"/><Relationship Id="rId158" Type="http://schemas.openxmlformats.org/officeDocument/2006/relationships/image" Target="../media/image6138.png"/><Relationship Id="rId323" Type="http://schemas.openxmlformats.org/officeDocument/2006/relationships/customXml" Target="../ink/ink3133.xml"/><Relationship Id="rId530" Type="http://schemas.openxmlformats.org/officeDocument/2006/relationships/customXml" Target="../ink/ink3237.xml"/><Relationship Id="rId20" Type="http://schemas.openxmlformats.org/officeDocument/2006/relationships/customXml" Target="../ink/ink2979.xml"/><Relationship Id="rId62" Type="http://schemas.openxmlformats.org/officeDocument/2006/relationships/customXml" Target="../ink/ink3000.xml"/><Relationship Id="rId365" Type="http://schemas.openxmlformats.org/officeDocument/2006/relationships/customXml" Target="../ink/ink3154.xml"/><Relationship Id="rId572" Type="http://schemas.openxmlformats.org/officeDocument/2006/relationships/image" Target="../media/image6342.png"/><Relationship Id="rId225" Type="http://schemas.openxmlformats.org/officeDocument/2006/relationships/customXml" Target="../ink/ink3083.xml"/><Relationship Id="rId267" Type="http://schemas.openxmlformats.org/officeDocument/2006/relationships/customXml" Target="../ink/ink3104.xml"/><Relationship Id="rId432" Type="http://schemas.openxmlformats.org/officeDocument/2006/relationships/image" Target="../media/image6273.png"/><Relationship Id="rId474" Type="http://schemas.openxmlformats.org/officeDocument/2006/relationships/image" Target="../media/image6294.png"/><Relationship Id="rId127" Type="http://schemas.openxmlformats.org/officeDocument/2006/relationships/image" Target="../media/image6123.png"/><Relationship Id="rId31" Type="http://schemas.openxmlformats.org/officeDocument/2006/relationships/image" Target="../media/image6075.png"/><Relationship Id="rId73" Type="http://schemas.openxmlformats.org/officeDocument/2006/relationships/image" Target="../media/image6096.png"/><Relationship Id="rId169" Type="http://schemas.openxmlformats.org/officeDocument/2006/relationships/customXml" Target="../ink/ink3054.xml"/><Relationship Id="rId334" Type="http://schemas.openxmlformats.org/officeDocument/2006/relationships/image" Target="../media/image6224.png"/><Relationship Id="rId376" Type="http://schemas.openxmlformats.org/officeDocument/2006/relationships/image" Target="../media/image6245.png"/><Relationship Id="rId541" Type="http://schemas.openxmlformats.org/officeDocument/2006/relationships/image" Target="../media/image6327.png"/><Relationship Id="rId4" Type="http://schemas.openxmlformats.org/officeDocument/2006/relationships/customXml" Target="../ink/ink2971.xml"/><Relationship Id="rId180" Type="http://schemas.openxmlformats.org/officeDocument/2006/relationships/image" Target="../media/image6149.png"/><Relationship Id="rId236" Type="http://schemas.openxmlformats.org/officeDocument/2006/relationships/image" Target="../media/image6176.png"/><Relationship Id="rId278" Type="http://schemas.openxmlformats.org/officeDocument/2006/relationships/image" Target="../media/image6197.png"/><Relationship Id="rId401" Type="http://schemas.openxmlformats.org/officeDocument/2006/relationships/customXml" Target="../ink/ink3172.xml"/><Relationship Id="rId443" Type="http://schemas.openxmlformats.org/officeDocument/2006/relationships/customXml" Target="../ink/ink3193.xml"/><Relationship Id="rId303" Type="http://schemas.openxmlformats.org/officeDocument/2006/relationships/image" Target="../media/image6209.png"/><Relationship Id="rId485" Type="http://schemas.openxmlformats.org/officeDocument/2006/relationships/image" Target="../media/image6299.png"/><Relationship Id="rId42" Type="http://schemas.openxmlformats.org/officeDocument/2006/relationships/customXml" Target="../ink/ink2990.xml"/><Relationship Id="rId84" Type="http://schemas.openxmlformats.org/officeDocument/2006/relationships/customXml" Target="../ink/ink3011.xml"/><Relationship Id="rId138" Type="http://schemas.openxmlformats.org/officeDocument/2006/relationships/customXml" Target="../ink/ink3038.xml"/><Relationship Id="rId345" Type="http://schemas.openxmlformats.org/officeDocument/2006/relationships/customXml" Target="../ink/ink3144.xml"/><Relationship Id="rId387" Type="http://schemas.openxmlformats.org/officeDocument/2006/relationships/customXml" Target="../ink/ink3165.xml"/><Relationship Id="rId510" Type="http://schemas.openxmlformats.org/officeDocument/2006/relationships/customXml" Target="../ink/ink3227.xml"/><Relationship Id="rId552" Type="http://schemas.openxmlformats.org/officeDocument/2006/relationships/customXml" Target="../ink/ink3248.xml"/><Relationship Id="rId191" Type="http://schemas.openxmlformats.org/officeDocument/2006/relationships/customXml" Target="../ink/ink3066.xml"/><Relationship Id="rId205" Type="http://schemas.openxmlformats.org/officeDocument/2006/relationships/customXml" Target="../ink/ink3073.xml"/><Relationship Id="rId247" Type="http://schemas.openxmlformats.org/officeDocument/2006/relationships/customXml" Target="../ink/ink3094.xml"/><Relationship Id="rId412" Type="http://schemas.openxmlformats.org/officeDocument/2006/relationships/image" Target="../media/image6263.png"/><Relationship Id="rId107" Type="http://schemas.openxmlformats.org/officeDocument/2006/relationships/image" Target="../media/image6113.png"/><Relationship Id="rId289" Type="http://schemas.openxmlformats.org/officeDocument/2006/relationships/image" Target="../media/image6202.png"/><Relationship Id="rId454" Type="http://schemas.openxmlformats.org/officeDocument/2006/relationships/image" Target="../media/image6284.png"/><Relationship Id="rId496" Type="http://schemas.openxmlformats.org/officeDocument/2006/relationships/customXml" Target="../ink/ink3220.xml"/><Relationship Id="rId11" Type="http://schemas.openxmlformats.org/officeDocument/2006/relationships/image" Target="../media/image6066.png"/><Relationship Id="rId53" Type="http://schemas.openxmlformats.org/officeDocument/2006/relationships/image" Target="../media/image6086.png"/><Relationship Id="rId149" Type="http://schemas.openxmlformats.org/officeDocument/2006/relationships/customXml" Target="../ink/ink3044.xml"/><Relationship Id="rId314" Type="http://schemas.openxmlformats.org/officeDocument/2006/relationships/image" Target="../media/image6214.png"/><Relationship Id="rId356" Type="http://schemas.openxmlformats.org/officeDocument/2006/relationships/image" Target="../media/image6235.png"/><Relationship Id="rId398" Type="http://schemas.openxmlformats.org/officeDocument/2006/relationships/image" Target="../media/image6256.png"/><Relationship Id="rId521" Type="http://schemas.openxmlformats.org/officeDocument/2006/relationships/image" Target="../media/image6317.png"/><Relationship Id="rId563" Type="http://schemas.openxmlformats.org/officeDocument/2006/relationships/customXml" Target="../ink/ink3254.xml"/><Relationship Id="rId95" Type="http://schemas.openxmlformats.org/officeDocument/2006/relationships/image" Target="../media/image6107.png"/><Relationship Id="rId160" Type="http://schemas.openxmlformats.org/officeDocument/2006/relationships/image" Target="../media/image6139.png"/><Relationship Id="rId216" Type="http://schemas.openxmlformats.org/officeDocument/2006/relationships/image" Target="../media/image6166.png"/><Relationship Id="rId423" Type="http://schemas.openxmlformats.org/officeDocument/2006/relationships/customXml" Target="../ink/ink3183.xml"/><Relationship Id="rId258" Type="http://schemas.openxmlformats.org/officeDocument/2006/relationships/image" Target="../media/image6187.png"/><Relationship Id="rId465" Type="http://schemas.openxmlformats.org/officeDocument/2006/relationships/customXml" Target="../ink/ink3204.xml"/><Relationship Id="rId22" Type="http://schemas.openxmlformats.org/officeDocument/2006/relationships/customXml" Target="../ink/ink2980.xml"/><Relationship Id="rId64" Type="http://schemas.openxmlformats.org/officeDocument/2006/relationships/customXml" Target="../ink/ink3001.xml"/><Relationship Id="rId118" Type="http://schemas.openxmlformats.org/officeDocument/2006/relationships/customXml" Target="../ink/ink3028.xml"/><Relationship Id="rId325" Type="http://schemas.openxmlformats.org/officeDocument/2006/relationships/customXml" Target="../ink/ink3134.xml"/><Relationship Id="rId367" Type="http://schemas.openxmlformats.org/officeDocument/2006/relationships/customXml" Target="../ink/ink3155.xml"/><Relationship Id="rId532" Type="http://schemas.openxmlformats.org/officeDocument/2006/relationships/customXml" Target="../ink/ink3238.xml"/><Relationship Id="rId574" Type="http://schemas.openxmlformats.org/officeDocument/2006/relationships/image" Target="../media/image6343.png"/><Relationship Id="rId171" Type="http://schemas.openxmlformats.org/officeDocument/2006/relationships/customXml" Target="../ink/ink3055.xml"/><Relationship Id="rId227" Type="http://schemas.openxmlformats.org/officeDocument/2006/relationships/customXml" Target="../ink/ink3084.xml"/><Relationship Id="rId269" Type="http://schemas.openxmlformats.org/officeDocument/2006/relationships/customXml" Target="../ink/ink3105.xml"/><Relationship Id="rId434" Type="http://schemas.openxmlformats.org/officeDocument/2006/relationships/image" Target="../media/image6274.png"/><Relationship Id="rId476" Type="http://schemas.openxmlformats.org/officeDocument/2006/relationships/image" Target="../media/image6295.png"/><Relationship Id="rId33" Type="http://schemas.openxmlformats.org/officeDocument/2006/relationships/image" Target="../media/image6076.png"/><Relationship Id="rId129" Type="http://schemas.openxmlformats.org/officeDocument/2006/relationships/image" Target="../media/image6124.png"/><Relationship Id="rId280" Type="http://schemas.openxmlformats.org/officeDocument/2006/relationships/image" Target="../media/image6198.png"/><Relationship Id="rId336" Type="http://schemas.openxmlformats.org/officeDocument/2006/relationships/image" Target="../media/image6225.png"/><Relationship Id="rId501" Type="http://schemas.openxmlformats.org/officeDocument/2006/relationships/image" Target="../media/image6307.png"/><Relationship Id="rId543" Type="http://schemas.openxmlformats.org/officeDocument/2006/relationships/image" Target="../media/image6328.png"/><Relationship Id="rId75" Type="http://schemas.openxmlformats.org/officeDocument/2006/relationships/image" Target="../media/image6097.png"/><Relationship Id="rId140" Type="http://schemas.openxmlformats.org/officeDocument/2006/relationships/customXml" Target="../ink/ink3039.xml"/><Relationship Id="rId182" Type="http://schemas.openxmlformats.org/officeDocument/2006/relationships/image" Target="../media/image6150.png"/><Relationship Id="rId378" Type="http://schemas.openxmlformats.org/officeDocument/2006/relationships/image" Target="../media/image6246.png"/><Relationship Id="rId403" Type="http://schemas.openxmlformats.org/officeDocument/2006/relationships/customXml" Target="../ink/ink3173.xml"/><Relationship Id="rId6" Type="http://schemas.openxmlformats.org/officeDocument/2006/relationships/customXml" Target="../ink/ink2972.xml"/><Relationship Id="rId238" Type="http://schemas.openxmlformats.org/officeDocument/2006/relationships/image" Target="../media/image6177.png"/><Relationship Id="rId445" Type="http://schemas.openxmlformats.org/officeDocument/2006/relationships/customXml" Target="../ink/ink3194.xml"/><Relationship Id="rId487" Type="http://schemas.openxmlformats.org/officeDocument/2006/relationships/image" Target="../media/image6300.png"/><Relationship Id="rId291" Type="http://schemas.openxmlformats.org/officeDocument/2006/relationships/image" Target="../media/image6203.png"/><Relationship Id="rId305" Type="http://schemas.openxmlformats.org/officeDocument/2006/relationships/image" Target="../media/image6210.png"/><Relationship Id="rId347" Type="http://schemas.openxmlformats.org/officeDocument/2006/relationships/customXml" Target="../ink/ink3145.xml"/><Relationship Id="rId512" Type="http://schemas.openxmlformats.org/officeDocument/2006/relationships/customXml" Target="../ink/ink3228.xml"/><Relationship Id="rId44" Type="http://schemas.openxmlformats.org/officeDocument/2006/relationships/customXml" Target="../ink/ink2991.xml"/><Relationship Id="rId86" Type="http://schemas.openxmlformats.org/officeDocument/2006/relationships/customXml" Target="../ink/ink3012.xml"/><Relationship Id="rId151" Type="http://schemas.openxmlformats.org/officeDocument/2006/relationships/customXml" Target="../ink/ink3045.xml"/><Relationship Id="rId389" Type="http://schemas.openxmlformats.org/officeDocument/2006/relationships/customXml" Target="../ink/ink3166.xml"/><Relationship Id="rId554" Type="http://schemas.openxmlformats.org/officeDocument/2006/relationships/customXml" Target="../ink/ink3249.xml"/><Relationship Id="rId193" Type="http://schemas.openxmlformats.org/officeDocument/2006/relationships/customXml" Target="../ink/ink3067.xml"/><Relationship Id="rId207" Type="http://schemas.openxmlformats.org/officeDocument/2006/relationships/customXml" Target="../ink/ink3074.xml"/><Relationship Id="rId249" Type="http://schemas.openxmlformats.org/officeDocument/2006/relationships/customXml" Target="../ink/ink3095.xml"/><Relationship Id="rId414" Type="http://schemas.openxmlformats.org/officeDocument/2006/relationships/image" Target="../media/image6264.png"/><Relationship Id="rId456" Type="http://schemas.openxmlformats.org/officeDocument/2006/relationships/image" Target="../media/image6285.png"/><Relationship Id="rId498" Type="http://schemas.openxmlformats.org/officeDocument/2006/relationships/customXml" Target="../ink/ink3221.xml"/><Relationship Id="rId13" Type="http://schemas.openxmlformats.org/officeDocument/2006/relationships/image" Target="../media/image6067.png"/><Relationship Id="rId109" Type="http://schemas.openxmlformats.org/officeDocument/2006/relationships/image" Target="../media/image6114.png"/><Relationship Id="rId260" Type="http://schemas.openxmlformats.org/officeDocument/2006/relationships/image" Target="../media/image6188.png"/><Relationship Id="rId316" Type="http://schemas.openxmlformats.org/officeDocument/2006/relationships/image" Target="../media/image6215.png"/><Relationship Id="rId523" Type="http://schemas.openxmlformats.org/officeDocument/2006/relationships/image" Target="../media/image6318.png"/><Relationship Id="rId55" Type="http://schemas.openxmlformats.org/officeDocument/2006/relationships/image" Target="../media/image6087.png"/><Relationship Id="rId97" Type="http://schemas.openxmlformats.org/officeDocument/2006/relationships/image" Target="../media/image6108.png"/><Relationship Id="rId120" Type="http://schemas.openxmlformats.org/officeDocument/2006/relationships/customXml" Target="../ink/ink3029.xml"/><Relationship Id="rId358" Type="http://schemas.openxmlformats.org/officeDocument/2006/relationships/image" Target="../media/image6236.png"/><Relationship Id="rId565" Type="http://schemas.openxmlformats.org/officeDocument/2006/relationships/customXml" Target="../ink/ink3255.xml"/><Relationship Id="rId162" Type="http://schemas.openxmlformats.org/officeDocument/2006/relationships/image" Target="../media/image6140.png"/><Relationship Id="rId218" Type="http://schemas.openxmlformats.org/officeDocument/2006/relationships/image" Target="../media/image6167.png"/><Relationship Id="rId425" Type="http://schemas.openxmlformats.org/officeDocument/2006/relationships/customXml" Target="../ink/ink3184.xml"/><Relationship Id="rId467" Type="http://schemas.openxmlformats.org/officeDocument/2006/relationships/customXml" Target="../ink/ink3205.xml"/><Relationship Id="rId271" Type="http://schemas.openxmlformats.org/officeDocument/2006/relationships/customXml" Target="../ink/ink3106.xml"/><Relationship Id="rId24" Type="http://schemas.openxmlformats.org/officeDocument/2006/relationships/customXml" Target="../ink/ink2981.xml"/><Relationship Id="rId66" Type="http://schemas.openxmlformats.org/officeDocument/2006/relationships/customXml" Target="../ink/ink3002.xml"/><Relationship Id="rId131" Type="http://schemas.openxmlformats.org/officeDocument/2006/relationships/image" Target="../media/image6125.png"/><Relationship Id="rId327" Type="http://schemas.openxmlformats.org/officeDocument/2006/relationships/customXml" Target="../ink/ink3135.xml"/><Relationship Id="rId369" Type="http://schemas.openxmlformats.org/officeDocument/2006/relationships/customXml" Target="../ink/ink3156.xml"/><Relationship Id="rId534" Type="http://schemas.openxmlformats.org/officeDocument/2006/relationships/customXml" Target="../ink/ink3239.xml"/><Relationship Id="rId576" Type="http://schemas.openxmlformats.org/officeDocument/2006/relationships/image" Target="../media/image6344.png"/><Relationship Id="rId173" Type="http://schemas.openxmlformats.org/officeDocument/2006/relationships/customXml" Target="../ink/ink3056.xml"/><Relationship Id="rId229" Type="http://schemas.openxmlformats.org/officeDocument/2006/relationships/customXml" Target="../ink/ink3085.xml"/><Relationship Id="rId380" Type="http://schemas.openxmlformats.org/officeDocument/2006/relationships/image" Target="../media/image6247.png"/><Relationship Id="rId436" Type="http://schemas.openxmlformats.org/officeDocument/2006/relationships/image" Target="../media/image6275.png"/><Relationship Id="rId240" Type="http://schemas.openxmlformats.org/officeDocument/2006/relationships/image" Target="../media/image6178.png"/><Relationship Id="rId478" Type="http://schemas.openxmlformats.org/officeDocument/2006/relationships/image" Target="../media/image6296.png"/><Relationship Id="rId35" Type="http://schemas.openxmlformats.org/officeDocument/2006/relationships/image" Target="../media/image6077.png"/><Relationship Id="rId77" Type="http://schemas.openxmlformats.org/officeDocument/2006/relationships/image" Target="../media/image6098.png"/><Relationship Id="rId100" Type="http://schemas.openxmlformats.org/officeDocument/2006/relationships/customXml" Target="../ink/ink3019.xml"/><Relationship Id="rId282" Type="http://schemas.openxmlformats.org/officeDocument/2006/relationships/image" Target="../media/image6199.png"/><Relationship Id="rId338" Type="http://schemas.openxmlformats.org/officeDocument/2006/relationships/image" Target="../media/image6226.png"/><Relationship Id="rId503" Type="http://schemas.openxmlformats.org/officeDocument/2006/relationships/image" Target="../media/image6308.png"/><Relationship Id="rId545" Type="http://schemas.openxmlformats.org/officeDocument/2006/relationships/image" Target="../media/image6329.png"/><Relationship Id="rId8" Type="http://schemas.openxmlformats.org/officeDocument/2006/relationships/customXml" Target="../ink/ink2973.xml"/><Relationship Id="rId142" Type="http://schemas.openxmlformats.org/officeDocument/2006/relationships/customXml" Target="../ink/ink3040.xml"/><Relationship Id="rId184" Type="http://schemas.openxmlformats.org/officeDocument/2006/relationships/image" Target="../media/image6151.png"/><Relationship Id="rId391" Type="http://schemas.openxmlformats.org/officeDocument/2006/relationships/customXml" Target="../ink/ink3167.xml"/><Relationship Id="rId405" Type="http://schemas.openxmlformats.org/officeDocument/2006/relationships/customXml" Target="../ink/ink3174.xml"/><Relationship Id="rId447" Type="http://schemas.openxmlformats.org/officeDocument/2006/relationships/customXml" Target="../ink/ink3195.xml"/><Relationship Id="rId251" Type="http://schemas.openxmlformats.org/officeDocument/2006/relationships/customXml" Target="../ink/ink3096.xml"/><Relationship Id="rId489" Type="http://schemas.openxmlformats.org/officeDocument/2006/relationships/image" Target="../media/image6301.png"/><Relationship Id="rId46" Type="http://schemas.openxmlformats.org/officeDocument/2006/relationships/customXml" Target="../ink/ink2992.xml"/><Relationship Id="rId293" Type="http://schemas.openxmlformats.org/officeDocument/2006/relationships/image" Target="../media/image6204.png"/><Relationship Id="rId307" Type="http://schemas.openxmlformats.org/officeDocument/2006/relationships/image" Target="../media/image6211.png"/><Relationship Id="rId349" Type="http://schemas.openxmlformats.org/officeDocument/2006/relationships/customXml" Target="../ink/ink3146.xml"/><Relationship Id="rId514" Type="http://schemas.openxmlformats.org/officeDocument/2006/relationships/customXml" Target="../ink/ink3229.xml"/><Relationship Id="rId556" Type="http://schemas.openxmlformats.org/officeDocument/2006/relationships/customXml" Target="../ink/ink3250.xml"/><Relationship Id="rId88" Type="http://schemas.openxmlformats.org/officeDocument/2006/relationships/customXml" Target="../ink/ink3013.xml"/><Relationship Id="rId111" Type="http://schemas.openxmlformats.org/officeDocument/2006/relationships/image" Target="../media/image6115.png"/><Relationship Id="rId153" Type="http://schemas.openxmlformats.org/officeDocument/2006/relationships/customXml" Target="../ink/ink3046.xml"/><Relationship Id="rId195" Type="http://schemas.openxmlformats.org/officeDocument/2006/relationships/customXml" Target="../ink/ink3068.xml"/><Relationship Id="rId209" Type="http://schemas.openxmlformats.org/officeDocument/2006/relationships/customXml" Target="../ink/ink3075.xml"/><Relationship Id="rId360" Type="http://schemas.openxmlformats.org/officeDocument/2006/relationships/image" Target="../media/image6237.png"/><Relationship Id="rId416" Type="http://schemas.openxmlformats.org/officeDocument/2006/relationships/image" Target="../media/image6265.png"/><Relationship Id="rId220" Type="http://schemas.openxmlformats.org/officeDocument/2006/relationships/image" Target="../media/image6168.png"/><Relationship Id="rId458" Type="http://schemas.openxmlformats.org/officeDocument/2006/relationships/image" Target="../media/image6286.png"/><Relationship Id="rId15" Type="http://schemas.openxmlformats.org/officeDocument/2006/relationships/image" Target="../media/image6068.png"/><Relationship Id="rId57" Type="http://schemas.openxmlformats.org/officeDocument/2006/relationships/image" Target="../media/image6088.png"/><Relationship Id="rId262" Type="http://schemas.openxmlformats.org/officeDocument/2006/relationships/image" Target="../media/image6189.png"/><Relationship Id="rId318" Type="http://schemas.openxmlformats.org/officeDocument/2006/relationships/image" Target="../media/image6216.png"/><Relationship Id="rId525" Type="http://schemas.openxmlformats.org/officeDocument/2006/relationships/image" Target="../media/image6319.png"/><Relationship Id="rId567" Type="http://schemas.openxmlformats.org/officeDocument/2006/relationships/customXml" Target="../ink/ink3256.xml"/><Relationship Id="rId99" Type="http://schemas.openxmlformats.org/officeDocument/2006/relationships/image" Target="../media/image6109.png"/><Relationship Id="rId122" Type="http://schemas.openxmlformats.org/officeDocument/2006/relationships/customXml" Target="../ink/ink3030.xml"/><Relationship Id="rId164" Type="http://schemas.openxmlformats.org/officeDocument/2006/relationships/image" Target="../media/image6141.png"/><Relationship Id="rId371" Type="http://schemas.openxmlformats.org/officeDocument/2006/relationships/customXml" Target="../ink/ink3157.xml"/><Relationship Id="rId427" Type="http://schemas.openxmlformats.org/officeDocument/2006/relationships/customXml" Target="../ink/ink3185.xml"/><Relationship Id="rId469" Type="http://schemas.openxmlformats.org/officeDocument/2006/relationships/customXml" Target="../ink/ink3206.xml"/><Relationship Id="rId26" Type="http://schemas.openxmlformats.org/officeDocument/2006/relationships/customXml" Target="../ink/ink2982.xml"/><Relationship Id="rId231" Type="http://schemas.openxmlformats.org/officeDocument/2006/relationships/customXml" Target="../ink/ink3086.xml"/><Relationship Id="rId273" Type="http://schemas.openxmlformats.org/officeDocument/2006/relationships/customXml" Target="../ink/ink3107.xml"/><Relationship Id="rId329" Type="http://schemas.openxmlformats.org/officeDocument/2006/relationships/customXml" Target="../ink/ink3136.xml"/><Relationship Id="rId480" Type="http://schemas.openxmlformats.org/officeDocument/2006/relationships/image" Target="../media/image6297.png"/><Relationship Id="rId536" Type="http://schemas.openxmlformats.org/officeDocument/2006/relationships/customXml" Target="../ink/ink3240.xml"/><Relationship Id="rId68" Type="http://schemas.openxmlformats.org/officeDocument/2006/relationships/customXml" Target="../ink/ink3003.xml"/><Relationship Id="rId133" Type="http://schemas.openxmlformats.org/officeDocument/2006/relationships/image" Target="../media/image6126.png"/><Relationship Id="rId175" Type="http://schemas.openxmlformats.org/officeDocument/2006/relationships/customXml" Target="../ink/ink3057.xml"/><Relationship Id="rId340" Type="http://schemas.openxmlformats.org/officeDocument/2006/relationships/image" Target="../media/image6227.png"/><Relationship Id="rId578" Type="http://schemas.openxmlformats.org/officeDocument/2006/relationships/image" Target="../media/image6345.png"/><Relationship Id="rId200" Type="http://schemas.openxmlformats.org/officeDocument/2006/relationships/image" Target="../media/image6158.png"/><Relationship Id="rId382" Type="http://schemas.openxmlformats.org/officeDocument/2006/relationships/image" Target="../media/image6248.png"/><Relationship Id="rId438" Type="http://schemas.openxmlformats.org/officeDocument/2006/relationships/image" Target="../media/image6276.png"/><Relationship Id="rId242" Type="http://schemas.openxmlformats.org/officeDocument/2006/relationships/image" Target="../media/image6179.png"/><Relationship Id="rId284" Type="http://schemas.openxmlformats.org/officeDocument/2006/relationships/image" Target="../media/image6200.png"/><Relationship Id="rId491" Type="http://schemas.openxmlformats.org/officeDocument/2006/relationships/image" Target="../media/image6302.png"/><Relationship Id="rId505" Type="http://schemas.openxmlformats.org/officeDocument/2006/relationships/image" Target="../media/image6309.png"/><Relationship Id="rId37" Type="http://schemas.openxmlformats.org/officeDocument/2006/relationships/image" Target="../media/image6078.png"/><Relationship Id="rId79" Type="http://schemas.openxmlformats.org/officeDocument/2006/relationships/image" Target="../media/image6099.png"/><Relationship Id="rId102" Type="http://schemas.openxmlformats.org/officeDocument/2006/relationships/customXml" Target="../ink/ink3020.xml"/><Relationship Id="rId144" Type="http://schemas.openxmlformats.org/officeDocument/2006/relationships/customXml" Target="../ink/ink3041.xml"/><Relationship Id="rId547" Type="http://schemas.openxmlformats.org/officeDocument/2006/relationships/image" Target="../media/image6330.png"/><Relationship Id="rId90" Type="http://schemas.openxmlformats.org/officeDocument/2006/relationships/customXml" Target="../ink/ink3014.xml"/><Relationship Id="rId186" Type="http://schemas.openxmlformats.org/officeDocument/2006/relationships/image" Target="../media/image6152.png"/><Relationship Id="rId351" Type="http://schemas.openxmlformats.org/officeDocument/2006/relationships/customXml" Target="../ink/ink3147.xml"/><Relationship Id="rId393" Type="http://schemas.openxmlformats.org/officeDocument/2006/relationships/customXml" Target="../ink/ink3168.xml"/><Relationship Id="rId407" Type="http://schemas.openxmlformats.org/officeDocument/2006/relationships/customXml" Target="../ink/ink3175.xml"/><Relationship Id="rId449" Type="http://schemas.openxmlformats.org/officeDocument/2006/relationships/customXml" Target="../ink/ink3196.xml"/><Relationship Id="rId211" Type="http://schemas.openxmlformats.org/officeDocument/2006/relationships/customXml" Target="../ink/ink3076.xml"/><Relationship Id="rId253" Type="http://schemas.openxmlformats.org/officeDocument/2006/relationships/customXml" Target="../ink/ink3097.xml"/><Relationship Id="rId295" Type="http://schemas.openxmlformats.org/officeDocument/2006/relationships/image" Target="../media/image6205.png"/><Relationship Id="rId309" Type="http://schemas.openxmlformats.org/officeDocument/2006/relationships/image" Target="../media/image6212.png"/><Relationship Id="rId460" Type="http://schemas.openxmlformats.org/officeDocument/2006/relationships/image" Target="../media/image6287.png"/><Relationship Id="rId516" Type="http://schemas.openxmlformats.org/officeDocument/2006/relationships/customXml" Target="../ink/ink3230.xml"/><Relationship Id="rId48" Type="http://schemas.openxmlformats.org/officeDocument/2006/relationships/customXml" Target="../ink/ink2993.xml"/><Relationship Id="rId113" Type="http://schemas.openxmlformats.org/officeDocument/2006/relationships/image" Target="../media/image6116.png"/><Relationship Id="rId320" Type="http://schemas.openxmlformats.org/officeDocument/2006/relationships/image" Target="../media/image6217.png"/><Relationship Id="rId558" Type="http://schemas.openxmlformats.org/officeDocument/2006/relationships/customXml" Target="../ink/ink3251.xml"/><Relationship Id="rId155" Type="http://schemas.openxmlformats.org/officeDocument/2006/relationships/customXml" Target="../ink/ink3047.xml"/><Relationship Id="rId197" Type="http://schemas.openxmlformats.org/officeDocument/2006/relationships/customXml" Target="../ink/ink3069.xml"/><Relationship Id="rId362" Type="http://schemas.openxmlformats.org/officeDocument/2006/relationships/image" Target="../media/image6238.png"/><Relationship Id="rId418" Type="http://schemas.openxmlformats.org/officeDocument/2006/relationships/image" Target="../media/image6266.png"/><Relationship Id="rId222" Type="http://schemas.openxmlformats.org/officeDocument/2006/relationships/image" Target="../media/image6169.png"/><Relationship Id="rId264" Type="http://schemas.openxmlformats.org/officeDocument/2006/relationships/image" Target="../media/image6190.png"/><Relationship Id="rId471" Type="http://schemas.openxmlformats.org/officeDocument/2006/relationships/customXml" Target="../ink/ink3207.xml"/><Relationship Id="rId17" Type="http://schemas.openxmlformats.org/officeDocument/2006/relationships/image" Target="../media/image5569.png"/><Relationship Id="rId59" Type="http://schemas.openxmlformats.org/officeDocument/2006/relationships/image" Target="../media/image6089.png"/><Relationship Id="rId124" Type="http://schemas.openxmlformats.org/officeDocument/2006/relationships/customXml" Target="../ink/ink3031.xml"/><Relationship Id="rId527" Type="http://schemas.openxmlformats.org/officeDocument/2006/relationships/image" Target="../media/image6320.png"/><Relationship Id="rId569" Type="http://schemas.openxmlformats.org/officeDocument/2006/relationships/customXml" Target="../ink/ink3257.xml"/><Relationship Id="rId70" Type="http://schemas.openxmlformats.org/officeDocument/2006/relationships/customXml" Target="../ink/ink3004.xml"/><Relationship Id="rId166" Type="http://schemas.openxmlformats.org/officeDocument/2006/relationships/image" Target="../media/image6142.png"/><Relationship Id="rId331" Type="http://schemas.openxmlformats.org/officeDocument/2006/relationships/customXml" Target="../ink/ink3137.xml"/><Relationship Id="rId373" Type="http://schemas.openxmlformats.org/officeDocument/2006/relationships/customXml" Target="../ink/ink3158.xml"/><Relationship Id="rId429" Type="http://schemas.openxmlformats.org/officeDocument/2006/relationships/customXml" Target="../ink/ink3186.xml"/><Relationship Id="rId580" Type="http://schemas.openxmlformats.org/officeDocument/2006/relationships/image" Target="../media/image6346.png"/><Relationship Id="rId1" Type="http://schemas.openxmlformats.org/officeDocument/2006/relationships/slideLayout" Target="../slideLayouts/slideLayout7.xml"/><Relationship Id="rId233" Type="http://schemas.openxmlformats.org/officeDocument/2006/relationships/customXml" Target="../ink/ink3087.xml"/><Relationship Id="rId440" Type="http://schemas.openxmlformats.org/officeDocument/2006/relationships/image" Target="../media/image6277.png"/><Relationship Id="rId28" Type="http://schemas.openxmlformats.org/officeDocument/2006/relationships/customXml" Target="../ink/ink2983.xml"/><Relationship Id="rId275" Type="http://schemas.openxmlformats.org/officeDocument/2006/relationships/customXml" Target="../ink/ink3108.xml"/><Relationship Id="rId300" Type="http://schemas.openxmlformats.org/officeDocument/2006/relationships/customXml" Target="../ink/ink3121.xml"/><Relationship Id="rId482" Type="http://schemas.openxmlformats.org/officeDocument/2006/relationships/image" Target="../media/image6298.png"/><Relationship Id="rId538" Type="http://schemas.openxmlformats.org/officeDocument/2006/relationships/customXml" Target="../ink/ink3241.xml"/><Relationship Id="rId81" Type="http://schemas.openxmlformats.org/officeDocument/2006/relationships/image" Target="../media/image6100.png"/><Relationship Id="rId135" Type="http://schemas.openxmlformats.org/officeDocument/2006/relationships/image" Target="../media/image6127.png"/><Relationship Id="rId177" Type="http://schemas.openxmlformats.org/officeDocument/2006/relationships/customXml" Target="../ink/ink3058.xml"/><Relationship Id="rId342" Type="http://schemas.openxmlformats.org/officeDocument/2006/relationships/image" Target="../media/image6228.png"/><Relationship Id="rId384" Type="http://schemas.openxmlformats.org/officeDocument/2006/relationships/image" Target="../media/image6249.png"/><Relationship Id="rId202" Type="http://schemas.openxmlformats.org/officeDocument/2006/relationships/image" Target="../media/image6159.png"/><Relationship Id="rId244" Type="http://schemas.openxmlformats.org/officeDocument/2006/relationships/image" Target="../media/image6180.png"/><Relationship Id="rId39" Type="http://schemas.openxmlformats.org/officeDocument/2006/relationships/image" Target="../media/image6079.png"/><Relationship Id="rId286" Type="http://schemas.openxmlformats.org/officeDocument/2006/relationships/image" Target="../media/image6201.png"/><Relationship Id="rId451" Type="http://schemas.openxmlformats.org/officeDocument/2006/relationships/customXml" Target="../ink/ink3197.xml"/><Relationship Id="rId493" Type="http://schemas.openxmlformats.org/officeDocument/2006/relationships/image" Target="../media/image6303.png"/><Relationship Id="rId507" Type="http://schemas.openxmlformats.org/officeDocument/2006/relationships/image" Target="../media/image6310.png"/><Relationship Id="rId549" Type="http://schemas.openxmlformats.org/officeDocument/2006/relationships/image" Target="../media/image6331.png"/><Relationship Id="rId50" Type="http://schemas.openxmlformats.org/officeDocument/2006/relationships/customXml" Target="../ink/ink2994.xml"/><Relationship Id="rId104" Type="http://schemas.openxmlformats.org/officeDocument/2006/relationships/customXml" Target="../ink/ink3021.xml"/><Relationship Id="rId146" Type="http://schemas.openxmlformats.org/officeDocument/2006/relationships/customXml" Target="../ink/ink3042.xml"/><Relationship Id="rId188" Type="http://schemas.openxmlformats.org/officeDocument/2006/relationships/customXml" Target="../ink/ink3064.xml"/><Relationship Id="rId311" Type="http://schemas.openxmlformats.org/officeDocument/2006/relationships/image" Target="../media/image6213.png"/><Relationship Id="rId353" Type="http://schemas.openxmlformats.org/officeDocument/2006/relationships/customXml" Target="../ink/ink3148.xml"/><Relationship Id="rId395" Type="http://schemas.openxmlformats.org/officeDocument/2006/relationships/customXml" Target="../ink/ink3169.xml"/><Relationship Id="rId409" Type="http://schemas.openxmlformats.org/officeDocument/2006/relationships/customXml" Target="../ink/ink3176.xml"/><Relationship Id="rId560" Type="http://schemas.openxmlformats.org/officeDocument/2006/relationships/customXml" Target="../ink/ink3252.xml"/><Relationship Id="rId92" Type="http://schemas.openxmlformats.org/officeDocument/2006/relationships/customXml" Target="../ink/ink3015.xml"/><Relationship Id="rId213" Type="http://schemas.openxmlformats.org/officeDocument/2006/relationships/customXml" Target="../ink/ink3077.xml"/><Relationship Id="rId420" Type="http://schemas.openxmlformats.org/officeDocument/2006/relationships/image" Target="../media/image6267.png"/><Relationship Id="rId255" Type="http://schemas.openxmlformats.org/officeDocument/2006/relationships/customXml" Target="../ink/ink3098.xml"/><Relationship Id="rId297" Type="http://schemas.openxmlformats.org/officeDocument/2006/relationships/image" Target="../media/image6206.png"/><Relationship Id="rId462" Type="http://schemas.openxmlformats.org/officeDocument/2006/relationships/image" Target="../media/image6288.png"/><Relationship Id="rId518" Type="http://schemas.openxmlformats.org/officeDocument/2006/relationships/customXml" Target="../ink/ink3231.xml"/><Relationship Id="rId115" Type="http://schemas.openxmlformats.org/officeDocument/2006/relationships/image" Target="../media/image6117.png"/><Relationship Id="rId157" Type="http://schemas.openxmlformats.org/officeDocument/2006/relationships/customXml" Target="../ink/ink3048.xml"/><Relationship Id="rId322" Type="http://schemas.openxmlformats.org/officeDocument/2006/relationships/image" Target="../media/image6218.png"/><Relationship Id="rId364" Type="http://schemas.openxmlformats.org/officeDocument/2006/relationships/image" Target="../media/image6239.png"/><Relationship Id="rId61" Type="http://schemas.openxmlformats.org/officeDocument/2006/relationships/image" Target="../media/image6090.png"/><Relationship Id="rId199" Type="http://schemas.openxmlformats.org/officeDocument/2006/relationships/customXml" Target="../ink/ink3070.xml"/><Relationship Id="rId571" Type="http://schemas.openxmlformats.org/officeDocument/2006/relationships/customXml" Target="../ink/ink3258.xml"/><Relationship Id="rId19" Type="http://schemas.openxmlformats.org/officeDocument/2006/relationships/image" Target="../media/image6069.png"/><Relationship Id="rId224" Type="http://schemas.openxmlformats.org/officeDocument/2006/relationships/image" Target="../media/image6170.png"/><Relationship Id="rId266" Type="http://schemas.openxmlformats.org/officeDocument/2006/relationships/image" Target="../media/image6191.png"/><Relationship Id="rId431" Type="http://schemas.openxmlformats.org/officeDocument/2006/relationships/customXml" Target="../ink/ink3187.xml"/><Relationship Id="rId473" Type="http://schemas.openxmlformats.org/officeDocument/2006/relationships/customXml" Target="../ink/ink3208.xml"/><Relationship Id="rId529" Type="http://schemas.openxmlformats.org/officeDocument/2006/relationships/image" Target="../media/image6321.png"/><Relationship Id="rId30" Type="http://schemas.openxmlformats.org/officeDocument/2006/relationships/customXml" Target="../ink/ink2984.xml"/><Relationship Id="rId126" Type="http://schemas.openxmlformats.org/officeDocument/2006/relationships/customXml" Target="../ink/ink3032.xml"/><Relationship Id="rId168" Type="http://schemas.openxmlformats.org/officeDocument/2006/relationships/image" Target="../media/image6143.png"/><Relationship Id="rId333" Type="http://schemas.openxmlformats.org/officeDocument/2006/relationships/customXml" Target="../ink/ink3138.xml"/><Relationship Id="rId540" Type="http://schemas.openxmlformats.org/officeDocument/2006/relationships/customXml" Target="../ink/ink3242.xml"/><Relationship Id="rId72" Type="http://schemas.openxmlformats.org/officeDocument/2006/relationships/customXml" Target="../ink/ink3005.xml"/><Relationship Id="rId375" Type="http://schemas.openxmlformats.org/officeDocument/2006/relationships/customXml" Target="../ink/ink3159.xml"/><Relationship Id="rId3" Type="http://schemas.openxmlformats.org/officeDocument/2006/relationships/image" Target="../media/image60620.png"/><Relationship Id="rId235" Type="http://schemas.openxmlformats.org/officeDocument/2006/relationships/customXml" Target="../ink/ink3088.xml"/><Relationship Id="rId277" Type="http://schemas.openxmlformats.org/officeDocument/2006/relationships/customXml" Target="../ink/ink3109.xml"/><Relationship Id="rId400" Type="http://schemas.openxmlformats.org/officeDocument/2006/relationships/image" Target="../media/image6257.png"/><Relationship Id="rId442" Type="http://schemas.openxmlformats.org/officeDocument/2006/relationships/image" Target="../media/image6278.png"/><Relationship Id="rId484" Type="http://schemas.openxmlformats.org/officeDocument/2006/relationships/customXml" Target="../ink/ink3214.xml"/><Relationship Id="rId137" Type="http://schemas.openxmlformats.org/officeDocument/2006/relationships/image" Target="../media/image6128.png"/><Relationship Id="rId302" Type="http://schemas.openxmlformats.org/officeDocument/2006/relationships/customXml" Target="../ink/ink3122.xml"/><Relationship Id="rId344" Type="http://schemas.openxmlformats.org/officeDocument/2006/relationships/image" Target="../media/image6229.png"/><Relationship Id="rId41" Type="http://schemas.openxmlformats.org/officeDocument/2006/relationships/image" Target="../media/image6080.png"/><Relationship Id="rId83" Type="http://schemas.openxmlformats.org/officeDocument/2006/relationships/image" Target="../media/image6101.png"/><Relationship Id="rId179" Type="http://schemas.openxmlformats.org/officeDocument/2006/relationships/customXml" Target="../ink/ink3059.xml"/><Relationship Id="rId386" Type="http://schemas.openxmlformats.org/officeDocument/2006/relationships/image" Target="../media/image6250.png"/><Relationship Id="rId551" Type="http://schemas.openxmlformats.org/officeDocument/2006/relationships/image" Target="../media/image6332.png"/><Relationship Id="rId190" Type="http://schemas.openxmlformats.org/officeDocument/2006/relationships/customXml" Target="../ink/ink3065.xml"/><Relationship Id="rId204" Type="http://schemas.openxmlformats.org/officeDocument/2006/relationships/image" Target="../media/image6160.png"/><Relationship Id="rId246" Type="http://schemas.openxmlformats.org/officeDocument/2006/relationships/image" Target="../media/image6181.png"/><Relationship Id="rId288" Type="http://schemas.openxmlformats.org/officeDocument/2006/relationships/customXml" Target="../ink/ink3115.xml"/><Relationship Id="rId411" Type="http://schemas.openxmlformats.org/officeDocument/2006/relationships/customXml" Target="../ink/ink3177.xml"/><Relationship Id="rId453" Type="http://schemas.openxmlformats.org/officeDocument/2006/relationships/customXml" Target="../ink/ink3198.xml"/><Relationship Id="rId509" Type="http://schemas.openxmlformats.org/officeDocument/2006/relationships/image" Target="../media/image6311.png"/><Relationship Id="rId106" Type="http://schemas.openxmlformats.org/officeDocument/2006/relationships/customXml" Target="../ink/ink3022.xml"/><Relationship Id="rId313" Type="http://schemas.openxmlformats.org/officeDocument/2006/relationships/customXml" Target="../ink/ink3128.xml"/><Relationship Id="rId495" Type="http://schemas.openxmlformats.org/officeDocument/2006/relationships/image" Target="../media/image6304.png"/><Relationship Id="rId10" Type="http://schemas.openxmlformats.org/officeDocument/2006/relationships/customXml" Target="../ink/ink2974.xml"/><Relationship Id="rId52" Type="http://schemas.openxmlformats.org/officeDocument/2006/relationships/customXml" Target="../ink/ink2995.xml"/><Relationship Id="rId94" Type="http://schemas.openxmlformats.org/officeDocument/2006/relationships/customXml" Target="../ink/ink3016.xml"/><Relationship Id="rId148" Type="http://schemas.openxmlformats.org/officeDocument/2006/relationships/customXml" Target="../ink/ink3043.xml"/><Relationship Id="rId355" Type="http://schemas.openxmlformats.org/officeDocument/2006/relationships/customXml" Target="../ink/ink3149.xml"/><Relationship Id="rId397" Type="http://schemas.openxmlformats.org/officeDocument/2006/relationships/customXml" Target="../ink/ink3170.xml"/><Relationship Id="rId520" Type="http://schemas.openxmlformats.org/officeDocument/2006/relationships/customXml" Target="../ink/ink3232.xml"/><Relationship Id="rId562" Type="http://schemas.openxmlformats.org/officeDocument/2006/relationships/image" Target="../media/image6337.png"/><Relationship Id="rId215" Type="http://schemas.openxmlformats.org/officeDocument/2006/relationships/customXml" Target="../ink/ink3078.xml"/><Relationship Id="rId257" Type="http://schemas.openxmlformats.org/officeDocument/2006/relationships/customXml" Target="../ink/ink3099.xml"/><Relationship Id="rId422" Type="http://schemas.openxmlformats.org/officeDocument/2006/relationships/image" Target="../media/image6268.png"/><Relationship Id="rId464" Type="http://schemas.openxmlformats.org/officeDocument/2006/relationships/image" Target="../media/image6289.png"/><Relationship Id="rId299" Type="http://schemas.openxmlformats.org/officeDocument/2006/relationships/image" Target="../media/image6207.png"/><Relationship Id="rId63" Type="http://schemas.openxmlformats.org/officeDocument/2006/relationships/image" Target="../media/image6091.png"/><Relationship Id="rId159" Type="http://schemas.openxmlformats.org/officeDocument/2006/relationships/customXml" Target="../ink/ink3049.xml"/><Relationship Id="rId366" Type="http://schemas.openxmlformats.org/officeDocument/2006/relationships/image" Target="../media/image6240.png"/><Relationship Id="rId573" Type="http://schemas.openxmlformats.org/officeDocument/2006/relationships/customXml" Target="../ink/ink3259.xml"/><Relationship Id="rId226" Type="http://schemas.openxmlformats.org/officeDocument/2006/relationships/image" Target="../media/image6171.png"/><Relationship Id="rId433" Type="http://schemas.openxmlformats.org/officeDocument/2006/relationships/customXml" Target="../ink/ink3188.xml"/><Relationship Id="rId74" Type="http://schemas.openxmlformats.org/officeDocument/2006/relationships/customXml" Target="../ink/ink3006.xml"/><Relationship Id="rId377" Type="http://schemas.openxmlformats.org/officeDocument/2006/relationships/customXml" Target="../ink/ink3160.xml"/><Relationship Id="rId500" Type="http://schemas.openxmlformats.org/officeDocument/2006/relationships/customXml" Target="../ink/ink3222.xml"/><Relationship Id="rId5" Type="http://schemas.openxmlformats.org/officeDocument/2006/relationships/image" Target="../media/image60630.png"/><Relationship Id="rId237" Type="http://schemas.openxmlformats.org/officeDocument/2006/relationships/customXml" Target="../ink/ink3089.xml"/><Relationship Id="rId444" Type="http://schemas.openxmlformats.org/officeDocument/2006/relationships/image" Target="../media/image6279.png"/><Relationship Id="rId290" Type="http://schemas.openxmlformats.org/officeDocument/2006/relationships/customXml" Target="../ink/ink3116.xml"/><Relationship Id="rId304" Type="http://schemas.openxmlformats.org/officeDocument/2006/relationships/customXml" Target="../ink/ink3123.xml"/><Relationship Id="rId388" Type="http://schemas.openxmlformats.org/officeDocument/2006/relationships/image" Target="../media/image6251.png"/><Relationship Id="rId511" Type="http://schemas.openxmlformats.org/officeDocument/2006/relationships/image" Target="../media/image6312.png"/><Relationship Id="rId85" Type="http://schemas.openxmlformats.org/officeDocument/2006/relationships/image" Target="../media/image6102.png"/><Relationship Id="rId150" Type="http://schemas.openxmlformats.org/officeDocument/2006/relationships/image" Target="../media/image6134.png"/><Relationship Id="rId248" Type="http://schemas.openxmlformats.org/officeDocument/2006/relationships/image" Target="../media/image6182.png"/><Relationship Id="rId455" Type="http://schemas.openxmlformats.org/officeDocument/2006/relationships/customXml" Target="../ink/ink3199.xml"/><Relationship Id="rId12" Type="http://schemas.openxmlformats.org/officeDocument/2006/relationships/customXml" Target="../ink/ink2975.xml"/><Relationship Id="rId108" Type="http://schemas.openxmlformats.org/officeDocument/2006/relationships/customXml" Target="../ink/ink3023.xml"/><Relationship Id="rId315" Type="http://schemas.openxmlformats.org/officeDocument/2006/relationships/customXml" Target="../ink/ink3129.xml"/><Relationship Id="rId522" Type="http://schemas.openxmlformats.org/officeDocument/2006/relationships/customXml" Target="../ink/ink3233.xml"/><Relationship Id="rId96" Type="http://schemas.openxmlformats.org/officeDocument/2006/relationships/customXml" Target="../ink/ink3017.xml"/><Relationship Id="rId161" Type="http://schemas.openxmlformats.org/officeDocument/2006/relationships/customXml" Target="../ink/ink3050.xml"/><Relationship Id="rId399" Type="http://schemas.openxmlformats.org/officeDocument/2006/relationships/customXml" Target="../ink/ink3171.xml"/><Relationship Id="rId259" Type="http://schemas.openxmlformats.org/officeDocument/2006/relationships/customXml" Target="../ink/ink3100.xml"/><Relationship Id="rId466" Type="http://schemas.openxmlformats.org/officeDocument/2006/relationships/image" Target="../media/image6290.png"/><Relationship Id="rId23" Type="http://schemas.openxmlformats.org/officeDocument/2006/relationships/image" Target="../media/image6071.png"/><Relationship Id="rId119" Type="http://schemas.openxmlformats.org/officeDocument/2006/relationships/image" Target="../media/image6119.png"/><Relationship Id="rId326" Type="http://schemas.openxmlformats.org/officeDocument/2006/relationships/image" Target="../media/image6220.png"/><Relationship Id="rId533" Type="http://schemas.openxmlformats.org/officeDocument/2006/relationships/image" Target="../media/image6323.png"/><Relationship Id="rId172" Type="http://schemas.openxmlformats.org/officeDocument/2006/relationships/image" Target="../media/image6145.png"/><Relationship Id="rId477" Type="http://schemas.openxmlformats.org/officeDocument/2006/relationships/customXml" Target="../ink/ink3210.xml"/><Relationship Id="rId337" Type="http://schemas.openxmlformats.org/officeDocument/2006/relationships/customXml" Target="../ink/ink3140.xml"/></Relationships>
</file>

<file path=ppt/slides/_rels/slide25.xml.rels><?xml version="1.0" encoding="UTF-8" standalone="yes"?>
<Relationships xmlns="http://schemas.openxmlformats.org/package/2006/relationships"><Relationship Id="rId3" Type="http://schemas.openxmlformats.org/officeDocument/2006/relationships/customXml" Target="../ink/ink3263.xml"/><Relationship Id="rId2" Type="http://schemas.openxmlformats.org/officeDocument/2006/relationships/notesSlide" Target="../notesSlides/notesSlide18.xml"/><Relationship Id="rId1" Type="http://schemas.openxmlformats.org/officeDocument/2006/relationships/slideLayout" Target="../slideLayouts/slideLayout7.xml"/><Relationship Id="rId4" Type="http://schemas.openxmlformats.org/officeDocument/2006/relationships/image" Target="../media/image63440.png"/></Relationships>
</file>

<file path=ppt/slides/_rels/slide26.xml.rels><?xml version="1.0" encoding="UTF-8" standalone="yes"?>
<Relationships xmlns="http://schemas.openxmlformats.org/package/2006/relationships"><Relationship Id="rId117" Type="http://schemas.openxmlformats.org/officeDocument/2006/relationships/image" Target="../media/image6401.png"/><Relationship Id="rId21" Type="http://schemas.openxmlformats.org/officeDocument/2006/relationships/image" Target="../media/image6354.png"/><Relationship Id="rId42" Type="http://schemas.openxmlformats.org/officeDocument/2006/relationships/customXml" Target="../ink/ink3283.xml"/><Relationship Id="rId63" Type="http://schemas.openxmlformats.org/officeDocument/2006/relationships/image" Target="../media/image6374.png"/><Relationship Id="rId84" Type="http://schemas.openxmlformats.org/officeDocument/2006/relationships/customXml" Target="../ink/ink3304.xml"/><Relationship Id="rId138" Type="http://schemas.openxmlformats.org/officeDocument/2006/relationships/customXml" Target="../ink/ink3331.xml"/><Relationship Id="rId159" Type="http://schemas.openxmlformats.org/officeDocument/2006/relationships/image" Target="../media/image6422.png"/><Relationship Id="rId170" Type="http://schemas.openxmlformats.org/officeDocument/2006/relationships/customXml" Target="../ink/ink3347.xml"/><Relationship Id="rId191" Type="http://schemas.openxmlformats.org/officeDocument/2006/relationships/image" Target="../media/image6438.png"/><Relationship Id="rId205" Type="http://schemas.openxmlformats.org/officeDocument/2006/relationships/image" Target="../media/image6445.png"/><Relationship Id="rId226" Type="http://schemas.openxmlformats.org/officeDocument/2006/relationships/customXml" Target="../ink/ink3375.xml"/><Relationship Id="rId247" Type="http://schemas.openxmlformats.org/officeDocument/2006/relationships/image" Target="../media/image6466.png"/><Relationship Id="rId107" Type="http://schemas.openxmlformats.org/officeDocument/2006/relationships/image" Target="../media/image6396.png"/><Relationship Id="rId11" Type="http://schemas.openxmlformats.org/officeDocument/2006/relationships/image" Target="../media/image6349.png"/><Relationship Id="rId32" Type="http://schemas.openxmlformats.org/officeDocument/2006/relationships/customXml" Target="../ink/ink3278.xml"/><Relationship Id="rId53" Type="http://schemas.openxmlformats.org/officeDocument/2006/relationships/image" Target="../media/image6369.png"/><Relationship Id="rId74" Type="http://schemas.openxmlformats.org/officeDocument/2006/relationships/customXml" Target="../ink/ink3299.xml"/><Relationship Id="rId128" Type="http://schemas.openxmlformats.org/officeDocument/2006/relationships/customXml" Target="../ink/ink3326.xml"/><Relationship Id="rId149" Type="http://schemas.openxmlformats.org/officeDocument/2006/relationships/image" Target="../media/image6417.png"/><Relationship Id="rId5" Type="http://schemas.openxmlformats.org/officeDocument/2006/relationships/image" Target="../media/image63460.png"/><Relationship Id="rId95" Type="http://schemas.openxmlformats.org/officeDocument/2006/relationships/image" Target="../media/image6390.png"/><Relationship Id="rId160" Type="http://schemas.openxmlformats.org/officeDocument/2006/relationships/customXml" Target="../ink/ink3342.xml"/><Relationship Id="rId181" Type="http://schemas.openxmlformats.org/officeDocument/2006/relationships/image" Target="../media/image6433.png"/><Relationship Id="rId216" Type="http://schemas.openxmlformats.org/officeDocument/2006/relationships/customXml" Target="../ink/ink3370.xml"/><Relationship Id="rId237" Type="http://schemas.openxmlformats.org/officeDocument/2006/relationships/image" Target="../media/image6461.png"/><Relationship Id="rId22" Type="http://schemas.openxmlformats.org/officeDocument/2006/relationships/customXml" Target="../ink/ink3273.xml"/><Relationship Id="rId43" Type="http://schemas.openxmlformats.org/officeDocument/2006/relationships/image" Target="../media/image6365.png"/><Relationship Id="rId64" Type="http://schemas.openxmlformats.org/officeDocument/2006/relationships/customXml" Target="../ink/ink3294.xml"/><Relationship Id="rId118" Type="http://schemas.openxmlformats.org/officeDocument/2006/relationships/customXml" Target="../ink/ink3321.xml"/><Relationship Id="rId139" Type="http://schemas.openxmlformats.org/officeDocument/2006/relationships/image" Target="../media/image6412.png"/><Relationship Id="rId85" Type="http://schemas.openxmlformats.org/officeDocument/2006/relationships/image" Target="../media/image6385.png"/><Relationship Id="rId150" Type="http://schemas.openxmlformats.org/officeDocument/2006/relationships/customXml" Target="../ink/ink3337.xml"/><Relationship Id="rId171" Type="http://schemas.openxmlformats.org/officeDocument/2006/relationships/image" Target="../media/image6428.png"/><Relationship Id="rId192" Type="http://schemas.openxmlformats.org/officeDocument/2006/relationships/customXml" Target="../ink/ink3358.xml"/><Relationship Id="rId206" Type="http://schemas.openxmlformats.org/officeDocument/2006/relationships/customXml" Target="../ink/ink3365.xml"/><Relationship Id="rId227" Type="http://schemas.openxmlformats.org/officeDocument/2006/relationships/image" Target="../media/image6456.png"/><Relationship Id="rId248" Type="http://schemas.openxmlformats.org/officeDocument/2006/relationships/customXml" Target="../ink/ink3386.xml"/><Relationship Id="rId12" Type="http://schemas.openxmlformats.org/officeDocument/2006/relationships/customXml" Target="../ink/ink3268.xml"/><Relationship Id="rId33" Type="http://schemas.openxmlformats.org/officeDocument/2006/relationships/image" Target="../media/image6360.png"/><Relationship Id="rId108" Type="http://schemas.openxmlformats.org/officeDocument/2006/relationships/customXml" Target="../ink/ink3316.xml"/><Relationship Id="rId129" Type="http://schemas.openxmlformats.org/officeDocument/2006/relationships/image" Target="../media/image6407.png"/><Relationship Id="rId54" Type="http://schemas.openxmlformats.org/officeDocument/2006/relationships/customXml" Target="../ink/ink3289.xml"/><Relationship Id="rId75" Type="http://schemas.openxmlformats.org/officeDocument/2006/relationships/image" Target="../media/image6380.png"/><Relationship Id="rId96" Type="http://schemas.openxmlformats.org/officeDocument/2006/relationships/customXml" Target="../ink/ink3310.xml"/><Relationship Id="rId140" Type="http://schemas.openxmlformats.org/officeDocument/2006/relationships/customXml" Target="../ink/ink3332.xml"/><Relationship Id="rId161" Type="http://schemas.openxmlformats.org/officeDocument/2006/relationships/image" Target="../media/image6423.png"/><Relationship Id="rId182" Type="http://schemas.openxmlformats.org/officeDocument/2006/relationships/customXml" Target="../ink/ink3353.xml"/><Relationship Id="rId217" Type="http://schemas.openxmlformats.org/officeDocument/2006/relationships/image" Target="../media/image6451.png"/><Relationship Id="rId6" Type="http://schemas.openxmlformats.org/officeDocument/2006/relationships/customXml" Target="../ink/ink3265.xml"/><Relationship Id="rId238" Type="http://schemas.openxmlformats.org/officeDocument/2006/relationships/customXml" Target="../ink/ink3381.xml"/><Relationship Id="rId23" Type="http://schemas.openxmlformats.org/officeDocument/2006/relationships/image" Target="../media/image6355.png"/><Relationship Id="rId119" Type="http://schemas.openxmlformats.org/officeDocument/2006/relationships/image" Target="../media/image6402.png"/><Relationship Id="rId44" Type="http://schemas.openxmlformats.org/officeDocument/2006/relationships/customXml" Target="../ink/ink3284.xml"/><Relationship Id="rId65" Type="http://schemas.openxmlformats.org/officeDocument/2006/relationships/image" Target="../media/image6375.png"/><Relationship Id="rId86" Type="http://schemas.openxmlformats.org/officeDocument/2006/relationships/customXml" Target="../ink/ink3305.xml"/><Relationship Id="rId130" Type="http://schemas.openxmlformats.org/officeDocument/2006/relationships/customXml" Target="../ink/ink3327.xml"/><Relationship Id="rId151" Type="http://schemas.openxmlformats.org/officeDocument/2006/relationships/image" Target="../media/image6418.png"/><Relationship Id="rId172" Type="http://schemas.openxmlformats.org/officeDocument/2006/relationships/customXml" Target="../ink/ink3348.xml"/><Relationship Id="rId193" Type="http://schemas.openxmlformats.org/officeDocument/2006/relationships/image" Target="../media/image6439.png"/><Relationship Id="rId207" Type="http://schemas.openxmlformats.org/officeDocument/2006/relationships/image" Target="../media/image6446.png"/><Relationship Id="rId228" Type="http://schemas.openxmlformats.org/officeDocument/2006/relationships/customXml" Target="../ink/ink3376.xml"/><Relationship Id="rId249" Type="http://schemas.openxmlformats.org/officeDocument/2006/relationships/image" Target="../media/image6467.png"/><Relationship Id="rId13" Type="http://schemas.openxmlformats.org/officeDocument/2006/relationships/image" Target="../media/image6350.png"/><Relationship Id="rId109" Type="http://schemas.openxmlformats.org/officeDocument/2006/relationships/image" Target="../media/image6397.png"/><Relationship Id="rId34" Type="http://schemas.openxmlformats.org/officeDocument/2006/relationships/customXml" Target="../ink/ink3279.xml"/><Relationship Id="rId55" Type="http://schemas.openxmlformats.org/officeDocument/2006/relationships/image" Target="../media/image6370.png"/><Relationship Id="rId76" Type="http://schemas.openxmlformats.org/officeDocument/2006/relationships/customXml" Target="../ink/ink3300.xml"/><Relationship Id="rId97" Type="http://schemas.openxmlformats.org/officeDocument/2006/relationships/image" Target="../media/image6391.png"/><Relationship Id="rId120" Type="http://schemas.openxmlformats.org/officeDocument/2006/relationships/customXml" Target="../ink/ink3322.xml"/><Relationship Id="rId141" Type="http://schemas.openxmlformats.org/officeDocument/2006/relationships/image" Target="../media/image6413.png"/><Relationship Id="rId7" Type="http://schemas.openxmlformats.org/officeDocument/2006/relationships/image" Target="../media/image6347.png"/><Relationship Id="rId162" Type="http://schemas.openxmlformats.org/officeDocument/2006/relationships/customXml" Target="../ink/ink3343.xml"/><Relationship Id="rId183" Type="http://schemas.openxmlformats.org/officeDocument/2006/relationships/image" Target="../media/image6434.png"/><Relationship Id="rId218" Type="http://schemas.openxmlformats.org/officeDocument/2006/relationships/customXml" Target="../ink/ink3371.xml"/><Relationship Id="rId239" Type="http://schemas.openxmlformats.org/officeDocument/2006/relationships/image" Target="../media/image6462.png"/><Relationship Id="rId250" Type="http://schemas.openxmlformats.org/officeDocument/2006/relationships/customXml" Target="../ink/ink3387.xml"/><Relationship Id="rId24" Type="http://schemas.openxmlformats.org/officeDocument/2006/relationships/customXml" Target="../ink/ink3274.xml"/><Relationship Id="rId45" Type="http://schemas.openxmlformats.org/officeDocument/2006/relationships/image" Target="../media/image6366.png"/><Relationship Id="rId66" Type="http://schemas.openxmlformats.org/officeDocument/2006/relationships/customXml" Target="../ink/ink3295.xml"/><Relationship Id="rId87" Type="http://schemas.openxmlformats.org/officeDocument/2006/relationships/image" Target="../media/image6386.png"/><Relationship Id="rId110" Type="http://schemas.openxmlformats.org/officeDocument/2006/relationships/customXml" Target="../ink/ink3317.xml"/><Relationship Id="rId131" Type="http://schemas.openxmlformats.org/officeDocument/2006/relationships/image" Target="../media/image6408.png"/><Relationship Id="rId152" Type="http://schemas.openxmlformats.org/officeDocument/2006/relationships/customXml" Target="../ink/ink3338.xml"/><Relationship Id="rId173" Type="http://schemas.openxmlformats.org/officeDocument/2006/relationships/image" Target="../media/image6429.png"/><Relationship Id="rId194" Type="http://schemas.openxmlformats.org/officeDocument/2006/relationships/customXml" Target="../ink/ink3359.xml"/><Relationship Id="rId208" Type="http://schemas.openxmlformats.org/officeDocument/2006/relationships/customXml" Target="../ink/ink3366.xml"/><Relationship Id="rId229" Type="http://schemas.openxmlformats.org/officeDocument/2006/relationships/image" Target="../media/image6457.png"/><Relationship Id="rId240" Type="http://schemas.openxmlformats.org/officeDocument/2006/relationships/customXml" Target="../ink/ink3382.xml"/><Relationship Id="rId14" Type="http://schemas.openxmlformats.org/officeDocument/2006/relationships/customXml" Target="../ink/ink3269.xml"/><Relationship Id="rId35" Type="http://schemas.openxmlformats.org/officeDocument/2006/relationships/image" Target="../media/image6361.png"/><Relationship Id="rId56" Type="http://schemas.openxmlformats.org/officeDocument/2006/relationships/customXml" Target="../ink/ink3290.xml"/><Relationship Id="rId77" Type="http://schemas.openxmlformats.org/officeDocument/2006/relationships/image" Target="../media/image6381.png"/><Relationship Id="rId100" Type="http://schemas.openxmlformats.org/officeDocument/2006/relationships/customXml" Target="../ink/ink3312.xml"/><Relationship Id="rId8" Type="http://schemas.openxmlformats.org/officeDocument/2006/relationships/customXml" Target="../ink/ink3266.xml"/><Relationship Id="rId98" Type="http://schemas.openxmlformats.org/officeDocument/2006/relationships/customXml" Target="../ink/ink3311.xml"/><Relationship Id="rId121" Type="http://schemas.openxmlformats.org/officeDocument/2006/relationships/image" Target="../media/image6403.png"/><Relationship Id="rId142" Type="http://schemas.openxmlformats.org/officeDocument/2006/relationships/customXml" Target="../ink/ink3333.xml"/><Relationship Id="rId163" Type="http://schemas.openxmlformats.org/officeDocument/2006/relationships/image" Target="../media/image6424.png"/><Relationship Id="rId184" Type="http://schemas.openxmlformats.org/officeDocument/2006/relationships/customXml" Target="../ink/ink3354.xml"/><Relationship Id="rId219" Type="http://schemas.openxmlformats.org/officeDocument/2006/relationships/image" Target="../media/image6452.png"/><Relationship Id="rId230" Type="http://schemas.openxmlformats.org/officeDocument/2006/relationships/customXml" Target="../ink/ink3377.xml"/><Relationship Id="rId251" Type="http://schemas.openxmlformats.org/officeDocument/2006/relationships/image" Target="../media/image6468.png"/><Relationship Id="rId25" Type="http://schemas.openxmlformats.org/officeDocument/2006/relationships/image" Target="../media/image6356.png"/><Relationship Id="rId46" Type="http://schemas.openxmlformats.org/officeDocument/2006/relationships/customXml" Target="../ink/ink3285.xml"/><Relationship Id="rId67" Type="http://schemas.openxmlformats.org/officeDocument/2006/relationships/image" Target="../media/image6376.png"/><Relationship Id="rId88" Type="http://schemas.openxmlformats.org/officeDocument/2006/relationships/customXml" Target="../ink/ink3306.xml"/><Relationship Id="rId111" Type="http://schemas.openxmlformats.org/officeDocument/2006/relationships/image" Target="../media/image6398.png"/><Relationship Id="rId132" Type="http://schemas.openxmlformats.org/officeDocument/2006/relationships/customXml" Target="../ink/ink3328.xml"/><Relationship Id="rId153" Type="http://schemas.openxmlformats.org/officeDocument/2006/relationships/image" Target="../media/image6419.png"/><Relationship Id="rId174" Type="http://schemas.openxmlformats.org/officeDocument/2006/relationships/customXml" Target="../ink/ink3349.xml"/><Relationship Id="rId195" Type="http://schemas.openxmlformats.org/officeDocument/2006/relationships/image" Target="../media/image6440.png"/><Relationship Id="rId209" Type="http://schemas.openxmlformats.org/officeDocument/2006/relationships/image" Target="../media/image6447.png"/><Relationship Id="rId220" Type="http://schemas.openxmlformats.org/officeDocument/2006/relationships/customXml" Target="../ink/ink3372.xml"/><Relationship Id="rId241" Type="http://schemas.openxmlformats.org/officeDocument/2006/relationships/image" Target="../media/image6463.png"/><Relationship Id="rId15" Type="http://schemas.openxmlformats.org/officeDocument/2006/relationships/image" Target="../media/image6351.png"/><Relationship Id="rId36" Type="http://schemas.openxmlformats.org/officeDocument/2006/relationships/customXml" Target="../ink/ink3280.xml"/><Relationship Id="rId57" Type="http://schemas.openxmlformats.org/officeDocument/2006/relationships/image" Target="../media/image6371.png"/><Relationship Id="rId78" Type="http://schemas.openxmlformats.org/officeDocument/2006/relationships/customXml" Target="../ink/ink3301.xml"/><Relationship Id="rId99" Type="http://schemas.openxmlformats.org/officeDocument/2006/relationships/image" Target="../media/image6392.png"/><Relationship Id="rId101" Type="http://schemas.openxmlformats.org/officeDocument/2006/relationships/image" Target="../media/image6393.png"/><Relationship Id="rId122" Type="http://schemas.openxmlformats.org/officeDocument/2006/relationships/customXml" Target="../ink/ink3323.xml"/><Relationship Id="rId143" Type="http://schemas.openxmlformats.org/officeDocument/2006/relationships/image" Target="../media/image6414.png"/><Relationship Id="rId164" Type="http://schemas.openxmlformats.org/officeDocument/2006/relationships/customXml" Target="../ink/ink3344.xml"/><Relationship Id="rId185" Type="http://schemas.openxmlformats.org/officeDocument/2006/relationships/image" Target="../media/image6435.png"/><Relationship Id="rId9" Type="http://schemas.openxmlformats.org/officeDocument/2006/relationships/image" Target="../media/image6348.png"/><Relationship Id="rId210" Type="http://schemas.openxmlformats.org/officeDocument/2006/relationships/customXml" Target="../ink/ink3367.xml"/><Relationship Id="rId26" Type="http://schemas.openxmlformats.org/officeDocument/2006/relationships/customXml" Target="../ink/ink3275.xml"/><Relationship Id="rId231" Type="http://schemas.openxmlformats.org/officeDocument/2006/relationships/image" Target="../media/image6458.png"/><Relationship Id="rId252" Type="http://schemas.openxmlformats.org/officeDocument/2006/relationships/customXml" Target="../ink/ink3388.xml"/><Relationship Id="rId47" Type="http://schemas.openxmlformats.org/officeDocument/2006/relationships/image" Target="../media/image5569.png"/><Relationship Id="rId68" Type="http://schemas.openxmlformats.org/officeDocument/2006/relationships/customXml" Target="../ink/ink3296.xml"/><Relationship Id="rId89" Type="http://schemas.openxmlformats.org/officeDocument/2006/relationships/image" Target="../media/image6387.png"/><Relationship Id="rId112" Type="http://schemas.openxmlformats.org/officeDocument/2006/relationships/customXml" Target="../ink/ink3318.xml"/><Relationship Id="rId133" Type="http://schemas.openxmlformats.org/officeDocument/2006/relationships/image" Target="../media/image6409.png"/><Relationship Id="rId154" Type="http://schemas.openxmlformats.org/officeDocument/2006/relationships/customXml" Target="../ink/ink3339.xml"/><Relationship Id="rId175" Type="http://schemas.openxmlformats.org/officeDocument/2006/relationships/image" Target="../media/image6430.png"/><Relationship Id="rId196" Type="http://schemas.openxmlformats.org/officeDocument/2006/relationships/customXml" Target="../ink/ink3360.xml"/><Relationship Id="rId200" Type="http://schemas.openxmlformats.org/officeDocument/2006/relationships/customXml" Target="../ink/ink3362.xml"/><Relationship Id="rId16" Type="http://schemas.openxmlformats.org/officeDocument/2006/relationships/customXml" Target="../ink/ink3270.xml"/><Relationship Id="rId221" Type="http://schemas.openxmlformats.org/officeDocument/2006/relationships/image" Target="../media/image6453.png"/><Relationship Id="rId242" Type="http://schemas.openxmlformats.org/officeDocument/2006/relationships/customXml" Target="../ink/ink3383.xml"/><Relationship Id="rId37" Type="http://schemas.openxmlformats.org/officeDocument/2006/relationships/image" Target="../media/image6362.png"/><Relationship Id="rId58" Type="http://schemas.openxmlformats.org/officeDocument/2006/relationships/customXml" Target="../ink/ink3291.xml"/><Relationship Id="rId79" Type="http://schemas.openxmlformats.org/officeDocument/2006/relationships/image" Target="../media/image6382.png"/><Relationship Id="rId102" Type="http://schemas.openxmlformats.org/officeDocument/2006/relationships/customXml" Target="../ink/ink3313.xml"/><Relationship Id="rId123" Type="http://schemas.openxmlformats.org/officeDocument/2006/relationships/image" Target="../media/image6404.png"/><Relationship Id="rId144" Type="http://schemas.openxmlformats.org/officeDocument/2006/relationships/customXml" Target="../ink/ink3334.xml"/><Relationship Id="rId90" Type="http://schemas.openxmlformats.org/officeDocument/2006/relationships/customXml" Target="../ink/ink3307.xml"/><Relationship Id="rId165" Type="http://schemas.openxmlformats.org/officeDocument/2006/relationships/image" Target="../media/image6425.png"/><Relationship Id="rId186" Type="http://schemas.openxmlformats.org/officeDocument/2006/relationships/customXml" Target="../ink/ink3355.xml"/><Relationship Id="rId211" Type="http://schemas.openxmlformats.org/officeDocument/2006/relationships/image" Target="../media/image6448.png"/><Relationship Id="rId232" Type="http://schemas.openxmlformats.org/officeDocument/2006/relationships/customXml" Target="../ink/ink3378.xml"/><Relationship Id="rId253" Type="http://schemas.openxmlformats.org/officeDocument/2006/relationships/image" Target="../media/image6469.png"/><Relationship Id="rId27" Type="http://schemas.openxmlformats.org/officeDocument/2006/relationships/image" Target="../media/image6357.png"/><Relationship Id="rId48" Type="http://schemas.openxmlformats.org/officeDocument/2006/relationships/customXml" Target="../ink/ink3286.xml"/><Relationship Id="rId69" Type="http://schemas.openxmlformats.org/officeDocument/2006/relationships/image" Target="../media/image6377.png"/><Relationship Id="rId113" Type="http://schemas.openxmlformats.org/officeDocument/2006/relationships/image" Target="../media/image6399.png"/><Relationship Id="rId134" Type="http://schemas.openxmlformats.org/officeDocument/2006/relationships/customXml" Target="../ink/ink3329.xml"/><Relationship Id="rId80" Type="http://schemas.openxmlformats.org/officeDocument/2006/relationships/customXml" Target="../ink/ink3302.xml"/><Relationship Id="rId155" Type="http://schemas.openxmlformats.org/officeDocument/2006/relationships/image" Target="../media/image6420.png"/><Relationship Id="rId176" Type="http://schemas.openxmlformats.org/officeDocument/2006/relationships/customXml" Target="../ink/ink3350.xml"/><Relationship Id="rId197" Type="http://schemas.openxmlformats.org/officeDocument/2006/relationships/image" Target="../media/image6441.png"/><Relationship Id="rId201" Type="http://schemas.openxmlformats.org/officeDocument/2006/relationships/image" Target="../media/image6443.png"/><Relationship Id="rId222" Type="http://schemas.openxmlformats.org/officeDocument/2006/relationships/customXml" Target="../ink/ink3373.xml"/><Relationship Id="rId243" Type="http://schemas.openxmlformats.org/officeDocument/2006/relationships/image" Target="../media/image6464.png"/><Relationship Id="rId17" Type="http://schemas.openxmlformats.org/officeDocument/2006/relationships/image" Target="../media/image6352.png"/><Relationship Id="rId38" Type="http://schemas.openxmlformats.org/officeDocument/2006/relationships/customXml" Target="../ink/ink3281.xml"/><Relationship Id="rId59" Type="http://schemas.openxmlformats.org/officeDocument/2006/relationships/image" Target="../media/image6372.png"/><Relationship Id="rId103" Type="http://schemas.openxmlformats.org/officeDocument/2006/relationships/image" Target="../media/image6394.png"/><Relationship Id="rId124" Type="http://schemas.openxmlformats.org/officeDocument/2006/relationships/customXml" Target="../ink/ink3324.xml"/><Relationship Id="rId70" Type="http://schemas.openxmlformats.org/officeDocument/2006/relationships/customXml" Target="../ink/ink3297.xml"/><Relationship Id="rId91" Type="http://schemas.openxmlformats.org/officeDocument/2006/relationships/image" Target="../media/image6388.png"/><Relationship Id="rId145" Type="http://schemas.openxmlformats.org/officeDocument/2006/relationships/image" Target="../media/image6415.png"/><Relationship Id="rId166" Type="http://schemas.openxmlformats.org/officeDocument/2006/relationships/customXml" Target="../ink/ink3345.xml"/><Relationship Id="rId187" Type="http://schemas.openxmlformats.org/officeDocument/2006/relationships/image" Target="../media/image6436.png"/><Relationship Id="rId1" Type="http://schemas.openxmlformats.org/officeDocument/2006/relationships/slideLayout" Target="../slideLayouts/slideLayout7.xml"/><Relationship Id="rId212" Type="http://schemas.openxmlformats.org/officeDocument/2006/relationships/customXml" Target="../ink/ink3368.xml"/><Relationship Id="rId233" Type="http://schemas.openxmlformats.org/officeDocument/2006/relationships/image" Target="../media/image6459.png"/><Relationship Id="rId28" Type="http://schemas.openxmlformats.org/officeDocument/2006/relationships/customXml" Target="../ink/ink3276.xml"/><Relationship Id="rId49" Type="http://schemas.openxmlformats.org/officeDocument/2006/relationships/image" Target="../media/image6367.png"/><Relationship Id="rId114" Type="http://schemas.openxmlformats.org/officeDocument/2006/relationships/customXml" Target="../ink/ink3319.xml"/><Relationship Id="rId60" Type="http://schemas.openxmlformats.org/officeDocument/2006/relationships/customXml" Target="../ink/ink3292.xml"/><Relationship Id="rId81" Type="http://schemas.openxmlformats.org/officeDocument/2006/relationships/image" Target="../media/image6383.png"/><Relationship Id="rId135" Type="http://schemas.openxmlformats.org/officeDocument/2006/relationships/image" Target="../media/image6410.png"/><Relationship Id="rId156" Type="http://schemas.openxmlformats.org/officeDocument/2006/relationships/customXml" Target="../ink/ink3340.xml"/><Relationship Id="rId177" Type="http://schemas.openxmlformats.org/officeDocument/2006/relationships/image" Target="../media/image6431.png"/><Relationship Id="rId198" Type="http://schemas.openxmlformats.org/officeDocument/2006/relationships/customXml" Target="../ink/ink3361.xml"/><Relationship Id="rId202" Type="http://schemas.openxmlformats.org/officeDocument/2006/relationships/customXml" Target="../ink/ink3363.xml"/><Relationship Id="rId223" Type="http://schemas.openxmlformats.org/officeDocument/2006/relationships/image" Target="../media/image6454.png"/><Relationship Id="rId244" Type="http://schemas.openxmlformats.org/officeDocument/2006/relationships/customXml" Target="../ink/ink3384.xml"/><Relationship Id="rId18" Type="http://schemas.openxmlformats.org/officeDocument/2006/relationships/customXml" Target="../ink/ink3271.xml"/><Relationship Id="rId39" Type="http://schemas.openxmlformats.org/officeDocument/2006/relationships/image" Target="../media/image6363.png"/><Relationship Id="rId50" Type="http://schemas.openxmlformats.org/officeDocument/2006/relationships/customXml" Target="../ink/ink3287.xml"/><Relationship Id="rId104" Type="http://schemas.openxmlformats.org/officeDocument/2006/relationships/customXml" Target="../ink/ink3314.xml"/><Relationship Id="rId125" Type="http://schemas.openxmlformats.org/officeDocument/2006/relationships/image" Target="../media/image6405.png"/><Relationship Id="rId146" Type="http://schemas.openxmlformats.org/officeDocument/2006/relationships/customXml" Target="../ink/ink3335.xml"/><Relationship Id="rId167" Type="http://schemas.openxmlformats.org/officeDocument/2006/relationships/image" Target="../media/image6426.png"/><Relationship Id="rId188" Type="http://schemas.openxmlformats.org/officeDocument/2006/relationships/customXml" Target="../ink/ink3356.xml"/><Relationship Id="rId71" Type="http://schemas.openxmlformats.org/officeDocument/2006/relationships/image" Target="../media/image6378.png"/><Relationship Id="rId92" Type="http://schemas.openxmlformats.org/officeDocument/2006/relationships/customXml" Target="../ink/ink3308.xml"/><Relationship Id="rId213" Type="http://schemas.openxmlformats.org/officeDocument/2006/relationships/image" Target="../media/image6449.png"/><Relationship Id="rId234" Type="http://schemas.openxmlformats.org/officeDocument/2006/relationships/customXml" Target="../ink/ink3379.xml"/><Relationship Id="rId2" Type="http://schemas.openxmlformats.org/officeDocument/2006/relationships/notesSlide" Target="../notesSlides/notesSlide19.xml"/><Relationship Id="rId29" Type="http://schemas.openxmlformats.org/officeDocument/2006/relationships/image" Target="../media/image6358.png"/><Relationship Id="rId40" Type="http://schemas.openxmlformats.org/officeDocument/2006/relationships/customXml" Target="../ink/ink3282.xml"/><Relationship Id="rId115" Type="http://schemas.openxmlformats.org/officeDocument/2006/relationships/image" Target="../media/image6400.png"/><Relationship Id="rId136" Type="http://schemas.openxmlformats.org/officeDocument/2006/relationships/customXml" Target="../ink/ink3330.xml"/><Relationship Id="rId157" Type="http://schemas.openxmlformats.org/officeDocument/2006/relationships/image" Target="../media/image6421.png"/><Relationship Id="rId178" Type="http://schemas.openxmlformats.org/officeDocument/2006/relationships/customXml" Target="../ink/ink3351.xml"/><Relationship Id="rId61" Type="http://schemas.openxmlformats.org/officeDocument/2006/relationships/image" Target="../media/image6373.png"/><Relationship Id="rId82" Type="http://schemas.openxmlformats.org/officeDocument/2006/relationships/customXml" Target="../ink/ink3303.xml"/><Relationship Id="rId199" Type="http://schemas.openxmlformats.org/officeDocument/2006/relationships/image" Target="../media/image6442.png"/><Relationship Id="rId203" Type="http://schemas.openxmlformats.org/officeDocument/2006/relationships/image" Target="../media/image6444.png"/><Relationship Id="rId19" Type="http://schemas.openxmlformats.org/officeDocument/2006/relationships/image" Target="../media/image6353.png"/><Relationship Id="rId224" Type="http://schemas.openxmlformats.org/officeDocument/2006/relationships/customXml" Target="../ink/ink3374.xml"/><Relationship Id="rId245" Type="http://schemas.openxmlformats.org/officeDocument/2006/relationships/image" Target="../media/image6465.png"/><Relationship Id="rId30" Type="http://schemas.openxmlformats.org/officeDocument/2006/relationships/customXml" Target="../ink/ink3277.xml"/><Relationship Id="rId105" Type="http://schemas.openxmlformats.org/officeDocument/2006/relationships/image" Target="../media/image6395.png"/><Relationship Id="rId126" Type="http://schemas.openxmlformats.org/officeDocument/2006/relationships/customXml" Target="../ink/ink3325.xml"/><Relationship Id="rId147" Type="http://schemas.openxmlformats.org/officeDocument/2006/relationships/image" Target="../media/image6416.png"/><Relationship Id="rId168" Type="http://schemas.openxmlformats.org/officeDocument/2006/relationships/customXml" Target="../ink/ink3346.xml"/><Relationship Id="rId51" Type="http://schemas.openxmlformats.org/officeDocument/2006/relationships/image" Target="../media/image6368.png"/><Relationship Id="rId72" Type="http://schemas.openxmlformats.org/officeDocument/2006/relationships/customXml" Target="../ink/ink3298.xml"/><Relationship Id="rId93" Type="http://schemas.openxmlformats.org/officeDocument/2006/relationships/image" Target="../media/image6389.png"/><Relationship Id="rId189" Type="http://schemas.openxmlformats.org/officeDocument/2006/relationships/image" Target="../media/image6437.png"/><Relationship Id="rId3" Type="http://schemas.openxmlformats.org/officeDocument/2006/relationships/image" Target="../media/image2.emf"/><Relationship Id="rId214" Type="http://schemas.openxmlformats.org/officeDocument/2006/relationships/customXml" Target="../ink/ink3369.xml"/><Relationship Id="rId235" Type="http://schemas.openxmlformats.org/officeDocument/2006/relationships/image" Target="../media/image6460.png"/><Relationship Id="rId116" Type="http://schemas.openxmlformats.org/officeDocument/2006/relationships/customXml" Target="../ink/ink3320.xml"/><Relationship Id="rId137" Type="http://schemas.openxmlformats.org/officeDocument/2006/relationships/image" Target="../media/image6411.png"/><Relationship Id="rId158" Type="http://schemas.openxmlformats.org/officeDocument/2006/relationships/customXml" Target="../ink/ink3341.xml"/><Relationship Id="rId20" Type="http://schemas.openxmlformats.org/officeDocument/2006/relationships/customXml" Target="../ink/ink3272.xml"/><Relationship Id="rId41" Type="http://schemas.openxmlformats.org/officeDocument/2006/relationships/image" Target="../media/image6364.png"/><Relationship Id="rId62" Type="http://schemas.openxmlformats.org/officeDocument/2006/relationships/customXml" Target="../ink/ink3293.xml"/><Relationship Id="rId83" Type="http://schemas.openxmlformats.org/officeDocument/2006/relationships/image" Target="../media/image6384.png"/><Relationship Id="rId179" Type="http://schemas.openxmlformats.org/officeDocument/2006/relationships/image" Target="../media/image6432.png"/><Relationship Id="rId190" Type="http://schemas.openxmlformats.org/officeDocument/2006/relationships/customXml" Target="../ink/ink3357.xml"/><Relationship Id="rId204" Type="http://schemas.openxmlformats.org/officeDocument/2006/relationships/customXml" Target="../ink/ink3364.xml"/><Relationship Id="rId225" Type="http://schemas.openxmlformats.org/officeDocument/2006/relationships/image" Target="../media/image6455.png"/><Relationship Id="rId246" Type="http://schemas.openxmlformats.org/officeDocument/2006/relationships/customXml" Target="../ink/ink3385.xml"/><Relationship Id="rId106" Type="http://schemas.openxmlformats.org/officeDocument/2006/relationships/customXml" Target="../ink/ink3315.xml"/><Relationship Id="rId127" Type="http://schemas.openxmlformats.org/officeDocument/2006/relationships/image" Target="../media/image6406.png"/><Relationship Id="rId10" Type="http://schemas.openxmlformats.org/officeDocument/2006/relationships/customXml" Target="../ink/ink3267.xml"/><Relationship Id="rId31" Type="http://schemas.openxmlformats.org/officeDocument/2006/relationships/image" Target="../media/image6359.png"/><Relationship Id="rId52" Type="http://schemas.openxmlformats.org/officeDocument/2006/relationships/customXml" Target="../ink/ink3288.xml"/><Relationship Id="rId73" Type="http://schemas.openxmlformats.org/officeDocument/2006/relationships/image" Target="../media/image6379.png"/><Relationship Id="rId94" Type="http://schemas.openxmlformats.org/officeDocument/2006/relationships/customXml" Target="../ink/ink3309.xml"/><Relationship Id="rId148" Type="http://schemas.openxmlformats.org/officeDocument/2006/relationships/customXml" Target="../ink/ink3336.xml"/><Relationship Id="rId169" Type="http://schemas.openxmlformats.org/officeDocument/2006/relationships/image" Target="../media/image6427.png"/><Relationship Id="rId4" Type="http://schemas.openxmlformats.org/officeDocument/2006/relationships/customXml" Target="../ink/ink3264.xml"/><Relationship Id="rId180" Type="http://schemas.openxmlformats.org/officeDocument/2006/relationships/customXml" Target="../ink/ink3352.xml"/><Relationship Id="rId215" Type="http://schemas.openxmlformats.org/officeDocument/2006/relationships/image" Target="../media/image6450.png"/><Relationship Id="rId236" Type="http://schemas.openxmlformats.org/officeDocument/2006/relationships/customXml" Target="../ink/ink3380.xml"/></Relationships>
</file>

<file path=ppt/slides/_rels/slide27.xml.rels><?xml version="1.0" encoding="UTF-8" standalone="yes"?>
<Relationships xmlns="http://schemas.openxmlformats.org/package/2006/relationships"><Relationship Id="rId117" Type="http://schemas.openxmlformats.org/officeDocument/2006/relationships/customXml" Target="../ink/ink3446.xml"/><Relationship Id="rId299" Type="http://schemas.openxmlformats.org/officeDocument/2006/relationships/image" Target="../media/image6590.png"/><Relationship Id="rId21" Type="http://schemas.openxmlformats.org/officeDocument/2006/relationships/image" Target="../media/image64540.png"/><Relationship Id="rId63" Type="http://schemas.openxmlformats.org/officeDocument/2006/relationships/image" Target="../media/image6474.png"/><Relationship Id="rId159" Type="http://schemas.openxmlformats.org/officeDocument/2006/relationships/image" Target="../media/image6521.png"/><Relationship Id="rId324" Type="http://schemas.openxmlformats.org/officeDocument/2006/relationships/customXml" Target="../ink/ink3551.xml"/><Relationship Id="rId366" Type="http://schemas.openxmlformats.org/officeDocument/2006/relationships/customXml" Target="../ink/ink3572.xml"/><Relationship Id="rId170" Type="http://schemas.openxmlformats.org/officeDocument/2006/relationships/customXml" Target="../ink/ink3473.xml"/><Relationship Id="rId226" Type="http://schemas.openxmlformats.org/officeDocument/2006/relationships/image" Target="../media/image6554.png"/><Relationship Id="rId268" Type="http://schemas.openxmlformats.org/officeDocument/2006/relationships/image" Target="../media/image6575.png"/><Relationship Id="rId32" Type="http://schemas.openxmlformats.org/officeDocument/2006/relationships/customXml" Target="../ink/ink3403.xml"/><Relationship Id="rId74" Type="http://schemas.openxmlformats.org/officeDocument/2006/relationships/customXml" Target="../ink/ink3424.xml"/><Relationship Id="rId128" Type="http://schemas.openxmlformats.org/officeDocument/2006/relationships/image" Target="../media/image6506.png"/><Relationship Id="rId335" Type="http://schemas.openxmlformats.org/officeDocument/2006/relationships/image" Target="../media/image6608.png"/><Relationship Id="rId377" Type="http://schemas.openxmlformats.org/officeDocument/2006/relationships/image" Target="../media/image6629.png"/><Relationship Id="rId5" Type="http://schemas.openxmlformats.org/officeDocument/2006/relationships/image" Target="../media/image64470.png"/><Relationship Id="rId181" Type="http://schemas.openxmlformats.org/officeDocument/2006/relationships/image" Target="../media/image6532.png"/><Relationship Id="rId237" Type="http://schemas.openxmlformats.org/officeDocument/2006/relationships/customXml" Target="../ink/ink3507.xml"/><Relationship Id="rId279" Type="http://schemas.openxmlformats.org/officeDocument/2006/relationships/customXml" Target="../ink/ink3528.xml"/><Relationship Id="rId43" Type="http://schemas.openxmlformats.org/officeDocument/2006/relationships/image" Target="../media/image64640.png"/><Relationship Id="rId139" Type="http://schemas.openxmlformats.org/officeDocument/2006/relationships/customXml" Target="../ink/ink3457.xml"/><Relationship Id="rId290" Type="http://schemas.openxmlformats.org/officeDocument/2006/relationships/customXml" Target="../ink/ink3534.xml"/><Relationship Id="rId304" Type="http://schemas.openxmlformats.org/officeDocument/2006/relationships/customXml" Target="../ink/ink3541.xml"/><Relationship Id="rId346" Type="http://schemas.openxmlformats.org/officeDocument/2006/relationships/customXml" Target="../ink/ink3562.xml"/><Relationship Id="rId388" Type="http://schemas.openxmlformats.org/officeDocument/2006/relationships/image" Target="../media/image6634.png"/><Relationship Id="rId85" Type="http://schemas.openxmlformats.org/officeDocument/2006/relationships/image" Target="../media/image6485.png"/><Relationship Id="rId150" Type="http://schemas.openxmlformats.org/officeDocument/2006/relationships/image" Target="../media/image6517.png"/><Relationship Id="rId192" Type="http://schemas.openxmlformats.org/officeDocument/2006/relationships/customXml" Target="../ink/ink3484.xml"/><Relationship Id="rId206" Type="http://schemas.openxmlformats.org/officeDocument/2006/relationships/image" Target="../media/image6544.png"/><Relationship Id="rId248" Type="http://schemas.openxmlformats.org/officeDocument/2006/relationships/image" Target="../media/image6565.png"/><Relationship Id="rId12" Type="http://schemas.openxmlformats.org/officeDocument/2006/relationships/customXml" Target="../ink/ink3393.xml"/><Relationship Id="rId108" Type="http://schemas.openxmlformats.org/officeDocument/2006/relationships/image" Target="../media/image6496.png"/><Relationship Id="rId315" Type="http://schemas.openxmlformats.org/officeDocument/2006/relationships/image" Target="../media/image6598.png"/><Relationship Id="rId357" Type="http://schemas.openxmlformats.org/officeDocument/2006/relationships/image" Target="../media/image6619.png"/><Relationship Id="rId54" Type="http://schemas.openxmlformats.org/officeDocument/2006/relationships/customXml" Target="../ink/ink3414.xml"/><Relationship Id="rId96" Type="http://schemas.openxmlformats.org/officeDocument/2006/relationships/image" Target="../media/image6490.png"/><Relationship Id="rId161" Type="http://schemas.openxmlformats.org/officeDocument/2006/relationships/image" Target="../media/image6522.png"/><Relationship Id="rId217" Type="http://schemas.openxmlformats.org/officeDocument/2006/relationships/customXml" Target="../ink/ink3497.xml"/><Relationship Id="rId259" Type="http://schemas.openxmlformats.org/officeDocument/2006/relationships/customXml" Target="../ink/ink3518.xml"/><Relationship Id="rId23" Type="http://schemas.openxmlformats.org/officeDocument/2006/relationships/image" Target="../media/image64550.png"/><Relationship Id="rId119" Type="http://schemas.openxmlformats.org/officeDocument/2006/relationships/customXml" Target="../ink/ink3447.xml"/><Relationship Id="rId270" Type="http://schemas.openxmlformats.org/officeDocument/2006/relationships/image" Target="../media/image6576.png"/><Relationship Id="rId326" Type="http://schemas.openxmlformats.org/officeDocument/2006/relationships/customXml" Target="../ink/ink3552.xml"/><Relationship Id="rId65" Type="http://schemas.openxmlformats.org/officeDocument/2006/relationships/image" Target="../media/image6475.png"/><Relationship Id="rId130" Type="http://schemas.openxmlformats.org/officeDocument/2006/relationships/image" Target="../media/image6507.png"/><Relationship Id="rId368" Type="http://schemas.openxmlformats.org/officeDocument/2006/relationships/customXml" Target="../ink/ink3573.xml"/><Relationship Id="rId172" Type="http://schemas.openxmlformats.org/officeDocument/2006/relationships/customXml" Target="../ink/ink3474.xml"/><Relationship Id="rId228" Type="http://schemas.openxmlformats.org/officeDocument/2006/relationships/image" Target="../media/image6555.png"/><Relationship Id="rId281" Type="http://schemas.openxmlformats.org/officeDocument/2006/relationships/image" Target="../media/image6581.png"/><Relationship Id="rId337" Type="http://schemas.openxmlformats.org/officeDocument/2006/relationships/image" Target="../media/image6609.png"/><Relationship Id="rId34" Type="http://schemas.openxmlformats.org/officeDocument/2006/relationships/customXml" Target="../ink/ink3404.xml"/><Relationship Id="rId76" Type="http://schemas.openxmlformats.org/officeDocument/2006/relationships/customXml" Target="../ink/ink3425.xml"/><Relationship Id="rId141" Type="http://schemas.openxmlformats.org/officeDocument/2006/relationships/customXml" Target="../ink/ink3458.xml"/><Relationship Id="rId379" Type="http://schemas.openxmlformats.org/officeDocument/2006/relationships/image" Target="../media/image6630.png"/><Relationship Id="rId7" Type="http://schemas.openxmlformats.org/officeDocument/2006/relationships/image" Target="../media/image64480.png"/><Relationship Id="rId183" Type="http://schemas.openxmlformats.org/officeDocument/2006/relationships/image" Target="../media/image6533.png"/><Relationship Id="rId239" Type="http://schemas.openxmlformats.org/officeDocument/2006/relationships/customXml" Target="../ink/ink3508.xml"/><Relationship Id="rId390" Type="http://schemas.openxmlformats.org/officeDocument/2006/relationships/image" Target="../media/image6635.png"/><Relationship Id="rId250" Type="http://schemas.openxmlformats.org/officeDocument/2006/relationships/image" Target="../media/image6566.png"/><Relationship Id="rId292" Type="http://schemas.openxmlformats.org/officeDocument/2006/relationships/customXml" Target="../ink/ink3535.xml"/><Relationship Id="rId306" Type="http://schemas.openxmlformats.org/officeDocument/2006/relationships/customXml" Target="../ink/ink3542.xml"/><Relationship Id="rId45" Type="http://schemas.openxmlformats.org/officeDocument/2006/relationships/image" Target="../media/image64650.png"/><Relationship Id="rId87" Type="http://schemas.openxmlformats.org/officeDocument/2006/relationships/customXml" Target="../ink/ink3431.xml"/><Relationship Id="rId110" Type="http://schemas.openxmlformats.org/officeDocument/2006/relationships/image" Target="../media/image6497.png"/><Relationship Id="rId348" Type="http://schemas.openxmlformats.org/officeDocument/2006/relationships/customXml" Target="../ink/ink3563.xml"/><Relationship Id="rId152" Type="http://schemas.openxmlformats.org/officeDocument/2006/relationships/customXml" Target="../ink/ink3464.xml"/><Relationship Id="rId194" Type="http://schemas.openxmlformats.org/officeDocument/2006/relationships/customXml" Target="../ink/ink3485.xml"/><Relationship Id="rId208" Type="http://schemas.openxmlformats.org/officeDocument/2006/relationships/image" Target="../media/image6545.png"/><Relationship Id="rId261" Type="http://schemas.openxmlformats.org/officeDocument/2006/relationships/customXml" Target="../ink/ink3519.xml"/><Relationship Id="rId14" Type="http://schemas.openxmlformats.org/officeDocument/2006/relationships/customXml" Target="../ink/ink3394.xml"/><Relationship Id="rId56" Type="http://schemas.openxmlformats.org/officeDocument/2006/relationships/customXml" Target="../ink/ink3415.xml"/><Relationship Id="rId317" Type="http://schemas.openxmlformats.org/officeDocument/2006/relationships/image" Target="../media/image6599.png"/><Relationship Id="rId359" Type="http://schemas.openxmlformats.org/officeDocument/2006/relationships/image" Target="../media/image6620.png"/><Relationship Id="rId98" Type="http://schemas.openxmlformats.org/officeDocument/2006/relationships/image" Target="../media/image6491.png"/><Relationship Id="rId121" Type="http://schemas.openxmlformats.org/officeDocument/2006/relationships/customXml" Target="../ink/ink3448.xml"/><Relationship Id="rId163" Type="http://schemas.openxmlformats.org/officeDocument/2006/relationships/image" Target="../media/image6523.png"/><Relationship Id="rId219" Type="http://schemas.openxmlformats.org/officeDocument/2006/relationships/customXml" Target="../ink/ink3498.xml"/><Relationship Id="rId370" Type="http://schemas.openxmlformats.org/officeDocument/2006/relationships/customXml" Target="../ink/ink3574.xml"/><Relationship Id="rId230" Type="http://schemas.openxmlformats.org/officeDocument/2006/relationships/image" Target="../media/image6556.png"/><Relationship Id="rId25" Type="http://schemas.openxmlformats.org/officeDocument/2006/relationships/image" Target="../media/image64560.png"/><Relationship Id="rId67" Type="http://schemas.openxmlformats.org/officeDocument/2006/relationships/image" Target="../media/image6476.png"/><Relationship Id="rId272" Type="http://schemas.openxmlformats.org/officeDocument/2006/relationships/image" Target="../media/image6577.png"/><Relationship Id="rId328" Type="http://schemas.openxmlformats.org/officeDocument/2006/relationships/customXml" Target="../ink/ink3553.xml"/><Relationship Id="rId132" Type="http://schemas.openxmlformats.org/officeDocument/2006/relationships/image" Target="../media/image6508.png"/><Relationship Id="rId174" Type="http://schemas.openxmlformats.org/officeDocument/2006/relationships/customXml" Target="../ink/ink3475.xml"/><Relationship Id="rId381" Type="http://schemas.openxmlformats.org/officeDocument/2006/relationships/image" Target="../media/image6631.png"/><Relationship Id="rId241" Type="http://schemas.openxmlformats.org/officeDocument/2006/relationships/customXml" Target="../ink/ink3509.xml"/><Relationship Id="rId36" Type="http://schemas.openxmlformats.org/officeDocument/2006/relationships/customXml" Target="../ink/ink3405.xml"/><Relationship Id="rId283" Type="http://schemas.openxmlformats.org/officeDocument/2006/relationships/image" Target="../media/image6582.png"/><Relationship Id="rId339" Type="http://schemas.openxmlformats.org/officeDocument/2006/relationships/image" Target="../media/image6610.png"/><Relationship Id="rId78" Type="http://schemas.openxmlformats.org/officeDocument/2006/relationships/customXml" Target="../ink/ink3426.xml"/><Relationship Id="rId101" Type="http://schemas.openxmlformats.org/officeDocument/2006/relationships/customXml" Target="../ink/ink3438.xml"/><Relationship Id="rId143" Type="http://schemas.openxmlformats.org/officeDocument/2006/relationships/customXml" Target="../ink/ink3459.xml"/><Relationship Id="rId185" Type="http://schemas.openxmlformats.org/officeDocument/2006/relationships/image" Target="../media/image6534.png"/><Relationship Id="rId350" Type="http://schemas.openxmlformats.org/officeDocument/2006/relationships/customXml" Target="../ink/ink3564.xml"/><Relationship Id="rId9" Type="http://schemas.openxmlformats.org/officeDocument/2006/relationships/image" Target="../media/image64490.png"/><Relationship Id="rId210" Type="http://schemas.openxmlformats.org/officeDocument/2006/relationships/image" Target="../media/image6546.png"/><Relationship Id="rId392" Type="http://schemas.openxmlformats.org/officeDocument/2006/relationships/image" Target="../media/image6636.png"/><Relationship Id="rId252" Type="http://schemas.openxmlformats.org/officeDocument/2006/relationships/image" Target="../media/image6567.png"/><Relationship Id="rId294" Type="http://schemas.openxmlformats.org/officeDocument/2006/relationships/customXml" Target="../ink/ink3536.xml"/><Relationship Id="rId308" Type="http://schemas.openxmlformats.org/officeDocument/2006/relationships/customXml" Target="../ink/ink3543.xml"/><Relationship Id="rId47" Type="http://schemas.openxmlformats.org/officeDocument/2006/relationships/image" Target="../media/image64660.png"/><Relationship Id="rId89" Type="http://schemas.openxmlformats.org/officeDocument/2006/relationships/customXml" Target="../ink/ink3432.xml"/><Relationship Id="rId112" Type="http://schemas.openxmlformats.org/officeDocument/2006/relationships/image" Target="../media/image6498.png"/><Relationship Id="rId154" Type="http://schemas.openxmlformats.org/officeDocument/2006/relationships/customXml" Target="../ink/ink3465.xml"/><Relationship Id="rId361" Type="http://schemas.openxmlformats.org/officeDocument/2006/relationships/image" Target="../media/image6621.png"/><Relationship Id="rId196" Type="http://schemas.openxmlformats.org/officeDocument/2006/relationships/customXml" Target="../ink/ink3486.xml"/><Relationship Id="rId16" Type="http://schemas.openxmlformats.org/officeDocument/2006/relationships/customXml" Target="../ink/ink3395.xml"/><Relationship Id="rId221" Type="http://schemas.openxmlformats.org/officeDocument/2006/relationships/customXml" Target="../ink/ink3499.xml"/><Relationship Id="rId242" Type="http://schemas.openxmlformats.org/officeDocument/2006/relationships/image" Target="../media/image6562.png"/><Relationship Id="rId263" Type="http://schemas.openxmlformats.org/officeDocument/2006/relationships/customXml" Target="../ink/ink3520.xml"/><Relationship Id="rId284" Type="http://schemas.openxmlformats.org/officeDocument/2006/relationships/customXml" Target="../ink/ink3531.xml"/><Relationship Id="rId319" Type="http://schemas.openxmlformats.org/officeDocument/2006/relationships/image" Target="../media/image6600.png"/><Relationship Id="rId37" Type="http://schemas.openxmlformats.org/officeDocument/2006/relationships/image" Target="../media/image64610.png"/><Relationship Id="rId58" Type="http://schemas.openxmlformats.org/officeDocument/2006/relationships/customXml" Target="../ink/ink3416.xml"/><Relationship Id="rId79" Type="http://schemas.openxmlformats.org/officeDocument/2006/relationships/image" Target="../media/image6482.png"/><Relationship Id="rId102" Type="http://schemas.openxmlformats.org/officeDocument/2006/relationships/image" Target="../media/image6493.png"/><Relationship Id="rId123" Type="http://schemas.openxmlformats.org/officeDocument/2006/relationships/customXml" Target="../ink/ink3449.xml"/><Relationship Id="rId144" Type="http://schemas.openxmlformats.org/officeDocument/2006/relationships/image" Target="../media/image6514.png"/><Relationship Id="rId330" Type="http://schemas.openxmlformats.org/officeDocument/2006/relationships/customXml" Target="../ink/ink3554.xml"/><Relationship Id="rId90" Type="http://schemas.openxmlformats.org/officeDocument/2006/relationships/image" Target="../media/image6487.png"/><Relationship Id="rId165" Type="http://schemas.openxmlformats.org/officeDocument/2006/relationships/image" Target="../media/image6524.png"/><Relationship Id="rId186" Type="http://schemas.openxmlformats.org/officeDocument/2006/relationships/customXml" Target="../ink/ink3481.xml"/><Relationship Id="rId351" Type="http://schemas.openxmlformats.org/officeDocument/2006/relationships/image" Target="../media/image6616.png"/><Relationship Id="rId372" Type="http://schemas.openxmlformats.org/officeDocument/2006/relationships/customXml" Target="../ink/ink3575.xml"/><Relationship Id="rId393" Type="http://schemas.openxmlformats.org/officeDocument/2006/relationships/customXml" Target="../ink/ink3586.xml"/><Relationship Id="rId211" Type="http://schemas.openxmlformats.org/officeDocument/2006/relationships/customXml" Target="../ink/ink3494.xml"/><Relationship Id="rId232" Type="http://schemas.openxmlformats.org/officeDocument/2006/relationships/image" Target="../media/image6557.png"/><Relationship Id="rId253" Type="http://schemas.openxmlformats.org/officeDocument/2006/relationships/customXml" Target="../ink/ink3515.xml"/><Relationship Id="rId274" Type="http://schemas.openxmlformats.org/officeDocument/2006/relationships/image" Target="../media/image6578.png"/><Relationship Id="rId295" Type="http://schemas.openxmlformats.org/officeDocument/2006/relationships/image" Target="../media/image6588.png"/><Relationship Id="rId309" Type="http://schemas.openxmlformats.org/officeDocument/2006/relationships/image" Target="../media/image6595.png"/><Relationship Id="rId27" Type="http://schemas.openxmlformats.org/officeDocument/2006/relationships/image" Target="../media/image6256.png"/><Relationship Id="rId48" Type="http://schemas.openxmlformats.org/officeDocument/2006/relationships/customXml" Target="../ink/ink3411.xml"/><Relationship Id="rId69" Type="http://schemas.openxmlformats.org/officeDocument/2006/relationships/image" Target="../media/image6477.png"/><Relationship Id="rId113" Type="http://schemas.openxmlformats.org/officeDocument/2006/relationships/customXml" Target="../ink/ink3444.xml"/><Relationship Id="rId134" Type="http://schemas.openxmlformats.org/officeDocument/2006/relationships/image" Target="../media/image6509.png"/><Relationship Id="rId320" Type="http://schemas.openxmlformats.org/officeDocument/2006/relationships/customXml" Target="../ink/ink3549.xml"/><Relationship Id="rId80" Type="http://schemas.openxmlformats.org/officeDocument/2006/relationships/customXml" Target="../ink/ink3427.xml"/><Relationship Id="rId155" Type="http://schemas.openxmlformats.org/officeDocument/2006/relationships/image" Target="../media/image6519.png"/><Relationship Id="rId176" Type="http://schemas.openxmlformats.org/officeDocument/2006/relationships/customXml" Target="../ink/ink3476.xml"/><Relationship Id="rId197" Type="http://schemas.openxmlformats.org/officeDocument/2006/relationships/image" Target="../media/image6540.png"/><Relationship Id="rId341" Type="http://schemas.openxmlformats.org/officeDocument/2006/relationships/image" Target="../media/image6611.png"/><Relationship Id="rId362" Type="http://schemas.openxmlformats.org/officeDocument/2006/relationships/customXml" Target="../ink/ink3570.xml"/><Relationship Id="rId383" Type="http://schemas.openxmlformats.org/officeDocument/2006/relationships/image" Target="../media/image6632.png"/><Relationship Id="rId201" Type="http://schemas.openxmlformats.org/officeDocument/2006/relationships/image" Target="../media/image6542.png"/><Relationship Id="rId222" Type="http://schemas.openxmlformats.org/officeDocument/2006/relationships/image" Target="../media/image6552.png"/><Relationship Id="rId243" Type="http://schemas.openxmlformats.org/officeDocument/2006/relationships/customXml" Target="../ink/ink3510.xml"/><Relationship Id="rId264" Type="http://schemas.openxmlformats.org/officeDocument/2006/relationships/image" Target="../media/image6573.png"/><Relationship Id="rId285" Type="http://schemas.openxmlformats.org/officeDocument/2006/relationships/image" Target="../media/image6583.png"/><Relationship Id="rId17" Type="http://schemas.openxmlformats.org/officeDocument/2006/relationships/image" Target="../media/image64530.png"/><Relationship Id="rId38" Type="http://schemas.openxmlformats.org/officeDocument/2006/relationships/customXml" Target="../ink/ink3406.xml"/><Relationship Id="rId59" Type="http://schemas.openxmlformats.org/officeDocument/2006/relationships/image" Target="../media/image6472.png"/><Relationship Id="rId103" Type="http://schemas.openxmlformats.org/officeDocument/2006/relationships/customXml" Target="../ink/ink3439.xml"/><Relationship Id="rId124" Type="http://schemas.openxmlformats.org/officeDocument/2006/relationships/image" Target="../media/image6504.png"/><Relationship Id="rId310" Type="http://schemas.openxmlformats.org/officeDocument/2006/relationships/customXml" Target="../ink/ink3544.xml"/><Relationship Id="rId70" Type="http://schemas.openxmlformats.org/officeDocument/2006/relationships/customXml" Target="../ink/ink3422.xml"/><Relationship Id="rId91" Type="http://schemas.openxmlformats.org/officeDocument/2006/relationships/customXml" Target="../ink/ink3433.xml"/><Relationship Id="rId145" Type="http://schemas.openxmlformats.org/officeDocument/2006/relationships/customXml" Target="../ink/ink3460.xml"/><Relationship Id="rId166" Type="http://schemas.openxmlformats.org/officeDocument/2006/relationships/customXml" Target="../ink/ink3471.xml"/><Relationship Id="rId187" Type="http://schemas.openxmlformats.org/officeDocument/2006/relationships/image" Target="../media/image6535.png"/><Relationship Id="rId331" Type="http://schemas.openxmlformats.org/officeDocument/2006/relationships/image" Target="../media/image6606.png"/><Relationship Id="rId352" Type="http://schemas.openxmlformats.org/officeDocument/2006/relationships/customXml" Target="../ink/ink3565.xml"/><Relationship Id="rId373" Type="http://schemas.openxmlformats.org/officeDocument/2006/relationships/image" Target="../media/image6627.png"/><Relationship Id="rId394" Type="http://schemas.openxmlformats.org/officeDocument/2006/relationships/image" Target="../media/image6637.png"/><Relationship Id="rId1" Type="http://schemas.openxmlformats.org/officeDocument/2006/relationships/slideLayout" Target="../slideLayouts/slideLayout7.xml"/><Relationship Id="rId212" Type="http://schemas.openxmlformats.org/officeDocument/2006/relationships/image" Target="../media/image6547.png"/><Relationship Id="rId233" Type="http://schemas.openxmlformats.org/officeDocument/2006/relationships/customXml" Target="../ink/ink3505.xml"/><Relationship Id="rId254" Type="http://schemas.openxmlformats.org/officeDocument/2006/relationships/image" Target="../media/image6568.png"/><Relationship Id="rId28" Type="http://schemas.openxmlformats.org/officeDocument/2006/relationships/customXml" Target="../ink/ink3401.xml"/><Relationship Id="rId49" Type="http://schemas.openxmlformats.org/officeDocument/2006/relationships/image" Target="../media/image64670.png"/><Relationship Id="rId114" Type="http://schemas.openxmlformats.org/officeDocument/2006/relationships/image" Target="../media/image6499.png"/><Relationship Id="rId275" Type="http://schemas.openxmlformats.org/officeDocument/2006/relationships/customXml" Target="../ink/ink3526.xml"/><Relationship Id="rId296" Type="http://schemas.openxmlformats.org/officeDocument/2006/relationships/customXml" Target="../ink/ink3537.xml"/><Relationship Id="rId300" Type="http://schemas.openxmlformats.org/officeDocument/2006/relationships/customXml" Target="../ink/ink3539.xml"/><Relationship Id="rId60" Type="http://schemas.openxmlformats.org/officeDocument/2006/relationships/customXml" Target="../ink/ink3417.xml"/><Relationship Id="rId81" Type="http://schemas.openxmlformats.org/officeDocument/2006/relationships/image" Target="../media/image6483.png"/><Relationship Id="rId135" Type="http://schemas.openxmlformats.org/officeDocument/2006/relationships/customXml" Target="../ink/ink3455.xml"/><Relationship Id="rId156" Type="http://schemas.openxmlformats.org/officeDocument/2006/relationships/customXml" Target="../ink/ink3466.xml"/><Relationship Id="rId177" Type="http://schemas.openxmlformats.org/officeDocument/2006/relationships/image" Target="../media/image6530.png"/><Relationship Id="rId198" Type="http://schemas.openxmlformats.org/officeDocument/2006/relationships/customXml" Target="../ink/ink3487.xml"/><Relationship Id="rId321" Type="http://schemas.openxmlformats.org/officeDocument/2006/relationships/image" Target="../media/image6601.png"/><Relationship Id="rId342" Type="http://schemas.openxmlformats.org/officeDocument/2006/relationships/customXml" Target="../ink/ink3560.xml"/><Relationship Id="rId363" Type="http://schemas.openxmlformats.org/officeDocument/2006/relationships/image" Target="../media/image6622.png"/><Relationship Id="rId384" Type="http://schemas.openxmlformats.org/officeDocument/2006/relationships/customXml" Target="../ink/ink3581.xml"/><Relationship Id="rId202" Type="http://schemas.openxmlformats.org/officeDocument/2006/relationships/customXml" Target="../ink/ink3489.xml"/><Relationship Id="rId223" Type="http://schemas.openxmlformats.org/officeDocument/2006/relationships/customXml" Target="../ink/ink3500.xml"/><Relationship Id="rId244" Type="http://schemas.openxmlformats.org/officeDocument/2006/relationships/image" Target="../media/image6563.png"/><Relationship Id="rId18" Type="http://schemas.openxmlformats.org/officeDocument/2006/relationships/customXml" Target="../ink/ink3396.xml"/><Relationship Id="rId39" Type="http://schemas.openxmlformats.org/officeDocument/2006/relationships/image" Target="../media/image64620.png"/><Relationship Id="rId265" Type="http://schemas.openxmlformats.org/officeDocument/2006/relationships/customXml" Target="../ink/ink3521.xml"/><Relationship Id="rId286" Type="http://schemas.openxmlformats.org/officeDocument/2006/relationships/customXml" Target="../ink/ink3532.xml"/><Relationship Id="rId50" Type="http://schemas.openxmlformats.org/officeDocument/2006/relationships/customXml" Target="../ink/ink3412.xml"/><Relationship Id="rId104" Type="http://schemas.openxmlformats.org/officeDocument/2006/relationships/image" Target="../media/image6494.png"/><Relationship Id="rId125" Type="http://schemas.openxmlformats.org/officeDocument/2006/relationships/customXml" Target="../ink/ink3450.xml"/><Relationship Id="rId146" Type="http://schemas.openxmlformats.org/officeDocument/2006/relationships/image" Target="../media/image6515.png"/><Relationship Id="rId167" Type="http://schemas.openxmlformats.org/officeDocument/2006/relationships/image" Target="../media/image6525.png"/><Relationship Id="rId188" Type="http://schemas.openxmlformats.org/officeDocument/2006/relationships/customXml" Target="../ink/ink3482.xml"/><Relationship Id="rId311" Type="http://schemas.openxmlformats.org/officeDocument/2006/relationships/image" Target="../media/image6596.png"/><Relationship Id="rId332" Type="http://schemas.openxmlformats.org/officeDocument/2006/relationships/customXml" Target="../ink/ink3555.xml"/><Relationship Id="rId353" Type="http://schemas.openxmlformats.org/officeDocument/2006/relationships/image" Target="../media/image6617.png"/><Relationship Id="rId374" Type="http://schemas.openxmlformats.org/officeDocument/2006/relationships/customXml" Target="../ink/ink3576.xml"/><Relationship Id="rId71" Type="http://schemas.openxmlformats.org/officeDocument/2006/relationships/image" Target="../media/image6478.png"/><Relationship Id="rId92" Type="http://schemas.openxmlformats.org/officeDocument/2006/relationships/image" Target="../media/image6488.png"/><Relationship Id="rId213" Type="http://schemas.openxmlformats.org/officeDocument/2006/relationships/customXml" Target="../ink/ink3495.xml"/><Relationship Id="rId234" Type="http://schemas.openxmlformats.org/officeDocument/2006/relationships/image" Target="../media/image6558.png"/><Relationship Id="rId2" Type="http://schemas.openxmlformats.org/officeDocument/2006/relationships/notesSlide" Target="../notesSlides/notesSlide20.xml"/><Relationship Id="rId29" Type="http://schemas.openxmlformats.org/officeDocument/2006/relationships/image" Target="../media/image64570.png"/><Relationship Id="rId255" Type="http://schemas.openxmlformats.org/officeDocument/2006/relationships/customXml" Target="../ink/ink3516.xml"/><Relationship Id="rId276" Type="http://schemas.openxmlformats.org/officeDocument/2006/relationships/image" Target="../media/image6579.png"/><Relationship Id="rId297" Type="http://schemas.openxmlformats.org/officeDocument/2006/relationships/image" Target="../media/image6589.png"/><Relationship Id="rId40" Type="http://schemas.openxmlformats.org/officeDocument/2006/relationships/customXml" Target="../ink/ink3407.xml"/><Relationship Id="rId115" Type="http://schemas.openxmlformats.org/officeDocument/2006/relationships/customXml" Target="../ink/ink3445.xml"/><Relationship Id="rId136" Type="http://schemas.openxmlformats.org/officeDocument/2006/relationships/image" Target="../media/image6510.png"/><Relationship Id="rId157" Type="http://schemas.openxmlformats.org/officeDocument/2006/relationships/image" Target="../media/image6520.png"/><Relationship Id="rId178" Type="http://schemas.openxmlformats.org/officeDocument/2006/relationships/customXml" Target="../ink/ink3477.xml"/><Relationship Id="rId301" Type="http://schemas.openxmlformats.org/officeDocument/2006/relationships/image" Target="../media/image6591.png"/><Relationship Id="rId322" Type="http://schemas.openxmlformats.org/officeDocument/2006/relationships/customXml" Target="../ink/ink3550.xml"/><Relationship Id="rId343" Type="http://schemas.openxmlformats.org/officeDocument/2006/relationships/image" Target="../media/image6612.png"/><Relationship Id="rId364" Type="http://schemas.openxmlformats.org/officeDocument/2006/relationships/customXml" Target="../ink/ink3571.xml"/><Relationship Id="rId61" Type="http://schemas.openxmlformats.org/officeDocument/2006/relationships/image" Target="../media/image6473.png"/><Relationship Id="rId82" Type="http://schemas.openxmlformats.org/officeDocument/2006/relationships/customXml" Target="../ink/ink3428.xml"/><Relationship Id="rId199" Type="http://schemas.openxmlformats.org/officeDocument/2006/relationships/image" Target="../media/image6541.png"/><Relationship Id="rId203" Type="http://schemas.openxmlformats.org/officeDocument/2006/relationships/customXml" Target="../ink/ink3490.xml"/><Relationship Id="rId385" Type="http://schemas.openxmlformats.org/officeDocument/2006/relationships/customXml" Target="../ink/ink3582.xml"/><Relationship Id="rId19" Type="http://schemas.openxmlformats.org/officeDocument/2006/relationships/image" Target="../media/image5569.png"/><Relationship Id="rId224" Type="http://schemas.openxmlformats.org/officeDocument/2006/relationships/image" Target="../media/image6553.png"/><Relationship Id="rId245" Type="http://schemas.openxmlformats.org/officeDocument/2006/relationships/customXml" Target="../ink/ink3511.xml"/><Relationship Id="rId266" Type="http://schemas.openxmlformats.org/officeDocument/2006/relationships/image" Target="../media/image6574.png"/><Relationship Id="rId287" Type="http://schemas.openxmlformats.org/officeDocument/2006/relationships/image" Target="../media/image6584.png"/><Relationship Id="rId30" Type="http://schemas.openxmlformats.org/officeDocument/2006/relationships/customXml" Target="../ink/ink3402.xml"/><Relationship Id="rId105" Type="http://schemas.openxmlformats.org/officeDocument/2006/relationships/customXml" Target="../ink/ink3440.xml"/><Relationship Id="rId126" Type="http://schemas.openxmlformats.org/officeDocument/2006/relationships/image" Target="../media/image6505.png"/><Relationship Id="rId147" Type="http://schemas.openxmlformats.org/officeDocument/2006/relationships/customXml" Target="../ink/ink3461.xml"/><Relationship Id="rId168" Type="http://schemas.openxmlformats.org/officeDocument/2006/relationships/customXml" Target="../ink/ink3472.xml"/><Relationship Id="rId312" Type="http://schemas.openxmlformats.org/officeDocument/2006/relationships/customXml" Target="../ink/ink3545.xml"/><Relationship Id="rId333" Type="http://schemas.openxmlformats.org/officeDocument/2006/relationships/image" Target="../media/image6607.png"/><Relationship Id="rId354" Type="http://schemas.openxmlformats.org/officeDocument/2006/relationships/customXml" Target="../ink/ink3566.xml"/><Relationship Id="rId51" Type="http://schemas.openxmlformats.org/officeDocument/2006/relationships/image" Target="../media/image64680.png"/><Relationship Id="rId72" Type="http://schemas.openxmlformats.org/officeDocument/2006/relationships/customXml" Target="../ink/ink3423.xml"/><Relationship Id="rId93" Type="http://schemas.openxmlformats.org/officeDocument/2006/relationships/customXml" Target="../ink/ink3434.xml"/><Relationship Id="rId189" Type="http://schemas.openxmlformats.org/officeDocument/2006/relationships/image" Target="../media/image6536.png"/><Relationship Id="rId375" Type="http://schemas.openxmlformats.org/officeDocument/2006/relationships/image" Target="../media/image6628.png"/><Relationship Id="rId3" Type="http://schemas.openxmlformats.org/officeDocument/2006/relationships/image" Target="../media/image3.emf"/><Relationship Id="rId214" Type="http://schemas.openxmlformats.org/officeDocument/2006/relationships/image" Target="../media/image6548.png"/><Relationship Id="rId235" Type="http://schemas.openxmlformats.org/officeDocument/2006/relationships/customXml" Target="../ink/ink3506.xml"/><Relationship Id="rId256" Type="http://schemas.openxmlformats.org/officeDocument/2006/relationships/image" Target="../media/image6569.png"/><Relationship Id="rId277" Type="http://schemas.openxmlformats.org/officeDocument/2006/relationships/customXml" Target="../ink/ink3527.xml"/><Relationship Id="rId298" Type="http://schemas.openxmlformats.org/officeDocument/2006/relationships/customXml" Target="../ink/ink3538.xml"/><Relationship Id="rId116" Type="http://schemas.openxmlformats.org/officeDocument/2006/relationships/image" Target="../media/image6500.png"/><Relationship Id="rId137" Type="http://schemas.openxmlformats.org/officeDocument/2006/relationships/customXml" Target="../ink/ink3456.xml"/><Relationship Id="rId158" Type="http://schemas.openxmlformats.org/officeDocument/2006/relationships/customXml" Target="../ink/ink3467.xml"/><Relationship Id="rId302" Type="http://schemas.openxmlformats.org/officeDocument/2006/relationships/customXml" Target="../ink/ink3540.xml"/><Relationship Id="rId323" Type="http://schemas.openxmlformats.org/officeDocument/2006/relationships/image" Target="../media/image6602.png"/><Relationship Id="rId344" Type="http://schemas.openxmlformats.org/officeDocument/2006/relationships/customXml" Target="../ink/ink3561.xml"/><Relationship Id="rId20" Type="http://schemas.openxmlformats.org/officeDocument/2006/relationships/customXml" Target="../ink/ink3397.xml"/><Relationship Id="rId41" Type="http://schemas.openxmlformats.org/officeDocument/2006/relationships/image" Target="../media/image64630.png"/><Relationship Id="rId62" Type="http://schemas.openxmlformats.org/officeDocument/2006/relationships/customXml" Target="../ink/ink3418.xml"/><Relationship Id="rId83" Type="http://schemas.openxmlformats.org/officeDocument/2006/relationships/image" Target="../media/image6484.png"/><Relationship Id="rId179" Type="http://schemas.openxmlformats.org/officeDocument/2006/relationships/image" Target="../media/image6531.png"/><Relationship Id="rId365" Type="http://schemas.openxmlformats.org/officeDocument/2006/relationships/image" Target="../media/image6623.png"/><Relationship Id="rId386" Type="http://schemas.openxmlformats.org/officeDocument/2006/relationships/image" Target="../media/image6633.png"/><Relationship Id="rId190" Type="http://schemas.openxmlformats.org/officeDocument/2006/relationships/customXml" Target="../ink/ink3483.xml"/><Relationship Id="rId204" Type="http://schemas.openxmlformats.org/officeDocument/2006/relationships/image" Target="../media/image6543.png"/><Relationship Id="rId225" Type="http://schemas.openxmlformats.org/officeDocument/2006/relationships/customXml" Target="../ink/ink3501.xml"/><Relationship Id="rId246" Type="http://schemas.openxmlformats.org/officeDocument/2006/relationships/image" Target="../media/image6564.png"/><Relationship Id="rId267" Type="http://schemas.openxmlformats.org/officeDocument/2006/relationships/customXml" Target="../ink/ink3522.xml"/><Relationship Id="rId288" Type="http://schemas.openxmlformats.org/officeDocument/2006/relationships/customXml" Target="../ink/ink3533.xml"/><Relationship Id="rId106" Type="http://schemas.openxmlformats.org/officeDocument/2006/relationships/image" Target="../media/image6495.png"/><Relationship Id="rId127" Type="http://schemas.openxmlformats.org/officeDocument/2006/relationships/customXml" Target="../ink/ink3451.xml"/><Relationship Id="rId313" Type="http://schemas.openxmlformats.org/officeDocument/2006/relationships/image" Target="../media/image6597.png"/><Relationship Id="rId10" Type="http://schemas.openxmlformats.org/officeDocument/2006/relationships/customXml" Target="../ink/ink3392.xml"/><Relationship Id="rId31" Type="http://schemas.openxmlformats.org/officeDocument/2006/relationships/image" Target="../media/image64580.png"/><Relationship Id="rId52" Type="http://schemas.openxmlformats.org/officeDocument/2006/relationships/customXml" Target="../ink/ink3413.xml"/><Relationship Id="rId73" Type="http://schemas.openxmlformats.org/officeDocument/2006/relationships/image" Target="../media/image6479.png"/><Relationship Id="rId94" Type="http://schemas.openxmlformats.org/officeDocument/2006/relationships/image" Target="../media/image6489.png"/><Relationship Id="rId148" Type="http://schemas.openxmlformats.org/officeDocument/2006/relationships/image" Target="../media/image6516.png"/><Relationship Id="rId169" Type="http://schemas.openxmlformats.org/officeDocument/2006/relationships/image" Target="../media/image6526.png"/><Relationship Id="rId334" Type="http://schemas.openxmlformats.org/officeDocument/2006/relationships/customXml" Target="../ink/ink3556.xml"/><Relationship Id="rId355" Type="http://schemas.openxmlformats.org/officeDocument/2006/relationships/image" Target="../media/image6618.png"/><Relationship Id="rId376" Type="http://schemas.openxmlformats.org/officeDocument/2006/relationships/customXml" Target="../ink/ink3577.xml"/><Relationship Id="rId4" Type="http://schemas.openxmlformats.org/officeDocument/2006/relationships/customXml" Target="../ink/ink3389.xml"/><Relationship Id="rId180" Type="http://schemas.openxmlformats.org/officeDocument/2006/relationships/customXml" Target="../ink/ink3478.xml"/><Relationship Id="rId215" Type="http://schemas.openxmlformats.org/officeDocument/2006/relationships/customXml" Target="../ink/ink3496.xml"/><Relationship Id="rId236" Type="http://schemas.openxmlformats.org/officeDocument/2006/relationships/image" Target="../media/image6559.png"/><Relationship Id="rId257" Type="http://schemas.openxmlformats.org/officeDocument/2006/relationships/customXml" Target="../ink/ink3517.xml"/><Relationship Id="rId278" Type="http://schemas.openxmlformats.org/officeDocument/2006/relationships/image" Target="../media/image6580.png"/><Relationship Id="rId303" Type="http://schemas.openxmlformats.org/officeDocument/2006/relationships/image" Target="../media/image6592.png"/><Relationship Id="rId42" Type="http://schemas.openxmlformats.org/officeDocument/2006/relationships/customXml" Target="../ink/ink3408.xml"/><Relationship Id="rId84" Type="http://schemas.openxmlformats.org/officeDocument/2006/relationships/customXml" Target="../ink/ink3429.xml"/><Relationship Id="rId138" Type="http://schemas.openxmlformats.org/officeDocument/2006/relationships/image" Target="../media/image6511.png"/><Relationship Id="rId345" Type="http://schemas.openxmlformats.org/officeDocument/2006/relationships/image" Target="../media/image6613.png"/><Relationship Id="rId387" Type="http://schemas.openxmlformats.org/officeDocument/2006/relationships/customXml" Target="../ink/ink3583.xml"/><Relationship Id="rId191" Type="http://schemas.openxmlformats.org/officeDocument/2006/relationships/image" Target="../media/image6537.png"/><Relationship Id="rId205" Type="http://schemas.openxmlformats.org/officeDocument/2006/relationships/customXml" Target="../ink/ink3491.xml"/><Relationship Id="rId247" Type="http://schemas.openxmlformats.org/officeDocument/2006/relationships/customXml" Target="../ink/ink3512.xml"/><Relationship Id="rId107" Type="http://schemas.openxmlformats.org/officeDocument/2006/relationships/customXml" Target="../ink/ink3441.xml"/><Relationship Id="rId289" Type="http://schemas.openxmlformats.org/officeDocument/2006/relationships/image" Target="../media/image6585.png"/><Relationship Id="rId11" Type="http://schemas.openxmlformats.org/officeDocument/2006/relationships/image" Target="../media/image64500.png"/><Relationship Id="rId53" Type="http://schemas.openxmlformats.org/officeDocument/2006/relationships/image" Target="../media/image64690.png"/><Relationship Id="rId149" Type="http://schemas.openxmlformats.org/officeDocument/2006/relationships/customXml" Target="../ink/ink3462.xml"/><Relationship Id="rId314" Type="http://schemas.openxmlformats.org/officeDocument/2006/relationships/customXml" Target="../ink/ink3546.xml"/><Relationship Id="rId356" Type="http://schemas.openxmlformats.org/officeDocument/2006/relationships/customXml" Target="../ink/ink3567.xml"/><Relationship Id="rId95" Type="http://schemas.openxmlformats.org/officeDocument/2006/relationships/customXml" Target="../ink/ink3435.xml"/><Relationship Id="rId160" Type="http://schemas.openxmlformats.org/officeDocument/2006/relationships/customXml" Target="../ink/ink3468.xml"/><Relationship Id="rId216" Type="http://schemas.openxmlformats.org/officeDocument/2006/relationships/image" Target="../media/image6549.png"/><Relationship Id="rId258" Type="http://schemas.openxmlformats.org/officeDocument/2006/relationships/image" Target="../media/image6570.png"/><Relationship Id="rId22" Type="http://schemas.openxmlformats.org/officeDocument/2006/relationships/customXml" Target="../ink/ink3398.xml"/><Relationship Id="rId64" Type="http://schemas.openxmlformats.org/officeDocument/2006/relationships/customXml" Target="../ink/ink3419.xml"/><Relationship Id="rId118" Type="http://schemas.openxmlformats.org/officeDocument/2006/relationships/image" Target="../media/image6501.png"/><Relationship Id="rId325" Type="http://schemas.openxmlformats.org/officeDocument/2006/relationships/image" Target="../media/image6603.png"/><Relationship Id="rId367" Type="http://schemas.openxmlformats.org/officeDocument/2006/relationships/image" Target="../media/image6624.png"/><Relationship Id="rId171" Type="http://schemas.openxmlformats.org/officeDocument/2006/relationships/image" Target="../media/image6527.png"/><Relationship Id="rId227" Type="http://schemas.openxmlformats.org/officeDocument/2006/relationships/customXml" Target="../ink/ink3502.xml"/><Relationship Id="rId269" Type="http://schemas.openxmlformats.org/officeDocument/2006/relationships/customXml" Target="../ink/ink3523.xml"/><Relationship Id="rId33" Type="http://schemas.openxmlformats.org/officeDocument/2006/relationships/image" Target="../media/image64590.png"/><Relationship Id="rId129" Type="http://schemas.openxmlformats.org/officeDocument/2006/relationships/customXml" Target="../ink/ink3452.xml"/><Relationship Id="rId280" Type="http://schemas.openxmlformats.org/officeDocument/2006/relationships/customXml" Target="../ink/ink3529.xml"/><Relationship Id="rId336" Type="http://schemas.openxmlformats.org/officeDocument/2006/relationships/customXml" Target="../ink/ink3557.xml"/><Relationship Id="rId75" Type="http://schemas.openxmlformats.org/officeDocument/2006/relationships/image" Target="../media/image6480.png"/><Relationship Id="rId140" Type="http://schemas.openxmlformats.org/officeDocument/2006/relationships/image" Target="../media/image6512.png"/><Relationship Id="rId182" Type="http://schemas.openxmlformats.org/officeDocument/2006/relationships/customXml" Target="../ink/ink3479.xml"/><Relationship Id="rId378" Type="http://schemas.openxmlformats.org/officeDocument/2006/relationships/customXml" Target="../ink/ink3578.xml"/><Relationship Id="rId6" Type="http://schemas.openxmlformats.org/officeDocument/2006/relationships/customXml" Target="../ink/ink3390.xml"/><Relationship Id="rId238" Type="http://schemas.openxmlformats.org/officeDocument/2006/relationships/image" Target="../media/image6560.png"/><Relationship Id="rId291" Type="http://schemas.openxmlformats.org/officeDocument/2006/relationships/image" Target="../media/image6586.png"/><Relationship Id="rId305" Type="http://schemas.openxmlformats.org/officeDocument/2006/relationships/image" Target="../media/image6593.png"/><Relationship Id="rId347" Type="http://schemas.openxmlformats.org/officeDocument/2006/relationships/image" Target="../media/image6614.png"/><Relationship Id="rId44" Type="http://schemas.openxmlformats.org/officeDocument/2006/relationships/customXml" Target="../ink/ink3409.xml"/><Relationship Id="rId86" Type="http://schemas.openxmlformats.org/officeDocument/2006/relationships/customXml" Target="../ink/ink3430.xml"/><Relationship Id="rId151" Type="http://schemas.openxmlformats.org/officeDocument/2006/relationships/customXml" Target="../ink/ink3463.xml"/><Relationship Id="rId389" Type="http://schemas.openxmlformats.org/officeDocument/2006/relationships/customXml" Target="../ink/ink3584.xml"/><Relationship Id="rId193" Type="http://schemas.openxmlformats.org/officeDocument/2006/relationships/image" Target="../media/image6538.png"/><Relationship Id="rId207" Type="http://schemas.openxmlformats.org/officeDocument/2006/relationships/customXml" Target="../ink/ink3492.xml"/><Relationship Id="rId249" Type="http://schemas.openxmlformats.org/officeDocument/2006/relationships/customXml" Target="../ink/ink3513.xml"/><Relationship Id="rId13" Type="http://schemas.openxmlformats.org/officeDocument/2006/relationships/image" Target="../media/image64510.png"/><Relationship Id="rId109" Type="http://schemas.openxmlformats.org/officeDocument/2006/relationships/customXml" Target="../ink/ink3442.xml"/><Relationship Id="rId260" Type="http://schemas.openxmlformats.org/officeDocument/2006/relationships/image" Target="../media/image6571.png"/><Relationship Id="rId316" Type="http://schemas.openxmlformats.org/officeDocument/2006/relationships/customXml" Target="../ink/ink3547.xml"/><Relationship Id="rId55" Type="http://schemas.openxmlformats.org/officeDocument/2006/relationships/image" Target="../media/image6470.png"/><Relationship Id="rId97" Type="http://schemas.openxmlformats.org/officeDocument/2006/relationships/customXml" Target="../ink/ink3436.xml"/><Relationship Id="rId120" Type="http://schemas.openxmlformats.org/officeDocument/2006/relationships/image" Target="../media/image6502.png"/><Relationship Id="rId358" Type="http://schemas.openxmlformats.org/officeDocument/2006/relationships/customXml" Target="../ink/ink3568.xml"/><Relationship Id="rId162" Type="http://schemas.openxmlformats.org/officeDocument/2006/relationships/customXml" Target="../ink/ink3469.xml"/><Relationship Id="rId218" Type="http://schemas.openxmlformats.org/officeDocument/2006/relationships/image" Target="../media/image6550.png"/><Relationship Id="rId271" Type="http://schemas.openxmlformats.org/officeDocument/2006/relationships/customXml" Target="../ink/ink3524.xml"/><Relationship Id="rId24" Type="http://schemas.openxmlformats.org/officeDocument/2006/relationships/customXml" Target="../ink/ink3399.xml"/><Relationship Id="rId66" Type="http://schemas.openxmlformats.org/officeDocument/2006/relationships/customXml" Target="../ink/ink3420.xml"/><Relationship Id="rId131" Type="http://schemas.openxmlformats.org/officeDocument/2006/relationships/customXml" Target="../ink/ink3453.xml"/><Relationship Id="rId327" Type="http://schemas.openxmlformats.org/officeDocument/2006/relationships/image" Target="../media/image6604.png"/><Relationship Id="rId369" Type="http://schemas.openxmlformats.org/officeDocument/2006/relationships/image" Target="../media/image6625.png"/><Relationship Id="rId173" Type="http://schemas.openxmlformats.org/officeDocument/2006/relationships/image" Target="../media/image6528.png"/><Relationship Id="rId229" Type="http://schemas.openxmlformats.org/officeDocument/2006/relationships/customXml" Target="../ink/ink3503.xml"/><Relationship Id="rId380" Type="http://schemas.openxmlformats.org/officeDocument/2006/relationships/customXml" Target="../ink/ink3579.xml"/><Relationship Id="rId240" Type="http://schemas.openxmlformats.org/officeDocument/2006/relationships/image" Target="../media/image6561.png"/><Relationship Id="rId35" Type="http://schemas.openxmlformats.org/officeDocument/2006/relationships/image" Target="../media/image64600.png"/><Relationship Id="rId77" Type="http://schemas.openxmlformats.org/officeDocument/2006/relationships/image" Target="../media/image6481.png"/><Relationship Id="rId100" Type="http://schemas.openxmlformats.org/officeDocument/2006/relationships/image" Target="../media/image6492.png"/><Relationship Id="rId282" Type="http://schemas.openxmlformats.org/officeDocument/2006/relationships/customXml" Target="../ink/ink3530.xml"/><Relationship Id="rId338" Type="http://schemas.openxmlformats.org/officeDocument/2006/relationships/customXml" Target="../ink/ink3558.xml"/><Relationship Id="rId8" Type="http://schemas.openxmlformats.org/officeDocument/2006/relationships/customXml" Target="../ink/ink3391.xml"/><Relationship Id="rId142" Type="http://schemas.openxmlformats.org/officeDocument/2006/relationships/image" Target="../media/image6513.png"/><Relationship Id="rId184" Type="http://schemas.openxmlformats.org/officeDocument/2006/relationships/customXml" Target="../ink/ink3480.xml"/><Relationship Id="rId391" Type="http://schemas.openxmlformats.org/officeDocument/2006/relationships/customXml" Target="../ink/ink3585.xml"/><Relationship Id="rId251" Type="http://schemas.openxmlformats.org/officeDocument/2006/relationships/customXml" Target="../ink/ink3514.xml"/><Relationship Id="rId46" Type="http://schemas.openxmlformats.org/officeDocument/2006/relationships/customXml" Target="../ink/ink3410.xml"/><Relationship Id="rId293" Type="http://schemas.openxmlformats.org/officeDocument/2006/relationships/image" Target="../media/image6587.png"/><Relationship Id="rId307" Type="http://schemas.openxmlformats.org/officeDocument/2006/relationships/image" Target="../media/image6594.png"/><Relationship Id="rId349" Type="http://schemas.openxmlformats.org/officeDocument/2006/relationships/image" Target="../media/image6615.png"/><Relationship Id="rId88" Type="http://schemas.openxmlformats.org/officeDocument/2006/relationships/image" Target="../media/image6486.png"/><Relationship Id="rId111" Type="http://schemas.openxmlformats.org/officeDocument/2006/relationships/customXml" Target="../ink/ink3443.xml"/><Relationship Id="rId153" Type="http://schemas.openxmlformats.org/officeDocument/2006/relationships/image" Target="../media/image6518.png"/><Relationship Id="rId195" Type="http://schemas.openxmlformats.org/officeDocument/2006/relationships/image" Target="../media/image6539.png"/><Relationship Id="rId209" Type="http://schemas.openxmlformats.org/officeDocument/2006/relationships/customXml" Target="../ink/ink3493.xml"/><Relationship Id="rId360" Type="http://schemas.openxmlformats.org/officeDocument/2006/relationships/customXml" Target="../ink/ink3569.xml"/><Relationship Id="rId220" Type="http://schemas.openxmlformats.org/officeDocument/2006/relationships/image" Target="../media/image6551.png"/><Relationship Id="rId15" Type="http://schemas.openxmlformats.org/officeDocument/2006/relationships/image" Target="../media/image64520.png"/><Relationship Id="rId57" Type="http://schemas.openxmlformats.org/officeDocument/2006/relationships/image" Target="../media/image6471.png"/><Relationship Id="rId262" Type="http://schemas.openxmlformats.org/officeDocument/2006/relationships/image" Target="../media/image6572.png"/><Relationship Id="rId318" Type="http://schemas.openxmlformats.org/officeDocument/2006/relationships/customXml" Target="../ink/ink3548.xml"/><Relationship Id="rId99" Type="http://schemas.openxmlformats.org/officeDocument/2006/relationships/customXml" Target="../ink/ink3437.xml"/><Relationship Id="rId122" Type="http://schemas.openxmlformats.org/officeDocument/2006/relationships/image" Target="../media/image6503.png"/><Relationship Id="rId164" Type="http://schemas.openxmlformats.org/officeDocument/2006/relationships/customXml" Target="../ink/ink3470.xml"/><Relationship Id="rId371" Type="http://schemas.openxmlformats.org/officeDocument/2006/relationships/image" Target="../media/image6626.png"/><Relationship Id="rId26" Type="http://schemas.openxmlformats.org/officeDocument/2006/relationships/customXml" Target="../ink/ink3400.xml"/><Relationship Id="rId231" Type="http://schemas.openxmlformats.org/officeDocument/2006/relationships/customXml" Target="../ink/ink3504.xml"/><Relationship Id="rId273" Type="http://schemas.openxmlformats.org/officeDocument/2006/relationships/customXml" Target="../ink/ink3525.xml"/><Relationship Id="rId329" Type="http://schemas.openxmlformats.org/officeDocument/2006/relationships/image" Target="../media/image6605.png"/><Relationship Id="rId68" Type="http://schemas.openxmlformats.org/officeDocument/2006/relationships/customXml" Target="../ink/ink3421.xml"/><Relationship Id="rId133" Type="http://schemas.openxmlformats.org/officeDocument/2006/relationships/customXml" Target="../ink/ink3454.xml"/><Relationship Id="rId175" Type="http://schemas.openxmlformats.org/officeDocument/2006/relationships/image" Target="../media/image6529.png"/><Relationship Id="rId340" Type="http://schemas.openxmlformats.org/officeDocument/2006/relationships/customXml" Target="../ink/ink3559.xml"/><Relationship Id="rId200" Type="http://schemas.openxmlformats.org/officeDocument/2006/relationships/customXml" Target="../ink/ink3488.xml"/><Relationship Id="rId382" Type="http://schemas.openxmlformats.org/officeDocument/2006/relationships/customXml" Target="../ink/ink3580.xml"/></Relationships>
</file>

<file path=ppt/slides/_rels/slide28.xml.rels><?xml version="1.0" encoding="UTF-8" standalone="yes"?>
<Relationships xmlns="http://schemas.openxmlformats.org/package/2006/relationships"><Relationship Id="rId13" Type="http://schemas.openxmlformats.org/officeDocument/2006/relationships/customXml" Target="../ink/ink3591.xml"/><Relationship Id="rId18" Type="http://schemas.openxmlformats.org/officeDocument/2006/relationships/image" Target="../media/image6644.png"/><Relationship Id="rId26" Type="http://schemas.openxmlformats.org/officeDocument/2006/relationships/image" Target="../media/image6648.png"/><Relationship Id="rId39" Type="http://schemas.openxmlformats.org/officeDocument/2006/relationships/customXml" Target="../ink/ink3604.xml"/><Relationship Id="rId21" Type="http://schemas.openxmlformats.org/officeDocument/2006/relationships/customXml" Target="../ink/ink3595.xml"/><Relationship Id="rId34" Type="http://schemas.openxmlformats.org/officeDocument/2006/relationships/image" Target="../media/image6652.png"/><Relationship Id="rId7" Type="http://schemas.openxmlformats.org/officeDocument/2006/relationships/customXml" Target="../ink/ink3588.xml"/><Relationship Id="rId12" Type="http://schemas.openxmlformats.org/officeDocument/2006/relationships/image" Target="../media/image6641.png"/><Relationship Id="rId17" Type="http://schemas.openxmlformats.org/officeDocument/2006/relationships/customXml" Target="../ink/ink3593.xml"/><Relationship Id="rId25" Type="http://schemas.openxmlformats.org/officeDocument/2006/relationships/customXml" Target="../ink/ink3597.xml"/><Relationship Id="rId33" Type="http://schemas.openxmlformats.org/officeDocument/2006/relationships/customXml" Target="../ink/ink3601.xml"/><Relationship Id="rId38" Type="http://schemas.openxmlformats.org/officeDocument/2006/relationships/image" Target="../media/image6654.png"/><Relationship Id="rId2" Type="http://schemas.openxmlformats.org/officeDocument/2006/relationships/notesSlide" Target="../notesSlides/notesSlide21.xml"/><Relationship Id="rId16" Type="http://schemas.openxmlformats.org/officeDocument/2006/relationships/image" Target="../media/image6643.png"/><Relationship Id="rId20" Type="http://schemas.openxmlformats.org/officeDocument/2006/relationships/image" Target="../media/image6645.png"/><Relationship Id="rId29" Type="http://schemas.openxmlformats.org/officeDocument/2006/relationships/customXml" Target="../ink/ink3599.xml"/><Relationship Id="rId1" Type="http://schemas.openxmlformats.org/officeDocument/2006/relationships/slideLayout" Target="../slideLayouts/slideLayout7.xml"/><Relationship Id="rId6" Type="http://schemas.openxmlformats.org/officeDocument/2006/relationships/image" Target="../media/image6638.png"/><Relationship Id="rId11" Type="http://schemas.openxmlformats.org/officeDocument/2006/relationships/customXml" Target="../ink/ink3590.xml"/><Relationship Id="rId24" Type="http://schemas.openxmlformats.org/officeDocument/2006/relationships/image" Target="../media/image6647.png"/><Relationship Id="rId32" Type="http://schemas.openxmlformats.org/officeDocument/2006/relationships/image" Target="../media/image6651.png"/><Relationship Id="rId37" Type="http://schemas.openxmlformats.org/officeDocument/2006/relationships/customXml" Target="../ink/ink3603.xml"/><Relationship Id="rId40" Type="http://schemas.openxmlformats.org/officeDocument/2006/relationships/image" Target="../media/image6655.png"/><Relationship Id="rId5" Type="http://schemas.openxmlformats.org/officeDocument/2006/relationships/customXml" Target="../ink/ink3587.xml"/><Relationship Id="rId15" Type="http://schemas.openxmlformats.org/officeDocument/2006/relationships/customXml" Target="../ink/ink3592.xml"/><Relationship Id="rId23" Type="http://schemas.openxmlformats.org/officeDocument/2006/relationships/customXml" Target="../ink/ink3596.xml"/><Relationship Id="rId28" Type="http://schemas.openxmlformats.org/officeDocument/2006/relationships/image" Target="../media/image6649.png"/><Relationship Id="rId36" Type="http://schemas.openxmlformats.org/officeDocument/2006/relationships/image" Target="../media/image6653.png"/><Relationship Id="rId10" Type="http://schemas.openxmlformats.org/officeDocument/2006/relationships/image" Target="../media/image6640.png"/><Relationship Id="rId19" Type="http://schemas.openxmlformats.org/officeDocument/2006/relationships/customXml" Target="../ink/ink3594.xml"/><Relationship Id="rId31" Type="http://schemas.openxmlformats.org/officeDocument/2006/relationships/customXml" Target="../ink/ink3600.xml"/><Relationship Id="rId4" Type="http://schemas.openxmlformats.org/officeDocument/2006/relationships/image" Target="NULL"/><Relationship Id="rId9" Type="http://schemas.openxmlformats.org/officeDocument/2006/relationships/customXml" Target="../ink/ink3589.xml"/><Relationship Id="rId14" Type="http://schemas.openxmlformats.org/officeDocument/2006/relationships/image" Target="../media/image6642.png"/><Relationship Id="rId22" Type="http://schemas.openxmlformats.org/officeDocument/2006/relationships/image" Target="../media/image6646.png"/><Relationship Id="rId27" Type="http://schemas.openxmlformats.org/officeDocument/2006/relationships/customXml" Target="../ink/ink3598.xml"/><Relationship Id="rId30" Type="http://schemas.openxmlformats.org/officeDocument/2006/relationships/image" Target="../media/image6650.png"/><Relationship Id="rId35" Type="http://schemas.openxmlformats.org/officeDocument/2006/relationships/customXml" Target="../ink/ink3602.xml"/><Relationship Id="rId8" Type="http://schemas.openxmlformats.org/officeDocument/2006/relationships/image" Target="../media/image6639.png"/><Relationship Id="rId3" Type="http://schemas.openxmlformats.org/officeDocument/2006/relationships/image" Target="NULL"/></Relationships>
</file>

<file path=ppt/slides/_rels/slide29.xml.rels><?xml version="1.0" encoding="UTF-8" standalone="yes"?>
<Relationships xmlns="http://schemas.openxmlformats.org/package/2006/relationships"><Relationship Id="rId117" Type="http://schemas.openxmlformats.org/officeDocument/2006/relationships/image" Target="../media/image6703.png"/><Relationship Id="rId299" Type="http://schemas.openxmlformats.org/officeDocument/2006/relationships/image" Target="../media/image6794.png"/><Relationship Id="rId21" Type="http://schemas.openxmlformats.org/officeDocument/2006/relationships/image" Target="../media/image66550.png"/><Relationship Id="rId63" Type="http://schemas.openxmlformats.org/officeDocument/2006/relationships/image" Target="../media/image6676.png"/><Relationship Id="rId159" Type="http://schemas.openxmlformats.org/officeDocument/2006/relationships/image" Target="../media/image6724.png"/><Relationship Id="rId324" Type="http://schemas.openxmlformats.org/officeDocument/2006/relationships/customXml" Target="../ink/ink3765.xml"/><Relationship Id="rId366" Type="http://schemas.openxmlformats.org/officeDocument/2006/relationships/customXml" Target="../ink/ink3786.xml"/><Relationship Id="rId170" Type="http://schemas.openxmlformats.org/officeDocument/2006/relationships/customXml" Target="../ink/ink3688.xml"/><Relationship Id="rId226" Type="http://schemas.openxmlformats.org/officeDocument/2006/relationships/customXml" Target="../ink/ink3716.xml"/><Relationship Id="rId268" Type="http://schemas.openxmlformats.org/officeDocument/2006/relationships/customXml" Target="../ink/ink3737.xml"/><Relationship Id="rId32" Type="http://schemas.openxmlformats.org/officeDocument/2006/relationships/customXml" Target="../ink/ink3619.xml"/><Relationship Id="rId74" Type="http://schemas.openxmlformats.org/officeDocument/2006/relationships/customXml" Target="../ink/ink3640.xml"/><Relationship Id="rId128" Type="http://schemas.openxmlformats.org/officeDocument/2006/relationships/customXml" Target="../ink/ink3667.xml"/><Relationship Id="rId335" Type="http://schemas.openxmlformats.org/officeDocument/2006/relationships/image" Target="../media/image6812.png"/><Relationship Id="rId377" Type="http://schemas.openxmlformats.org/officeDocument/2006/relationships/image" Target="../media/image6833.png"/><Relationship Id="rId5" Type="http://schemas.openxmlformats.org/officeDocument/2006/relationships/image" Target="../media/image66470.png"/><Relationship Id="rId181" Type="http://schemas.openxmlformats.org/officeDocument/2006/relationships/image" Target="../media/image6735.png"/><Relationship Id="rId237" Type="http://schemas.openxmlformats.org/officeDocument/2006/relationships/image" Target="../media/image6763.png"/><Relationship Id="rId402" Type="http://schemas.openxmlformats.org/officeDocument/2006/relationships/customXml" Target="../ink/ink3804.xml"/><Relationship Id="rId279" Type="http://schemas.openxmlformats.org/officeDocument/2006/relationships/image" Target="../media/image6784.png"/><Relationship Id="rId43" Type="http://schemas.openxmlformats.org/officeDocument/2006/relationships/image" Target="../media/image6666.png"/><Relationship Id="rId139" Type="http://schemas.openxmlformats.org/officeDocument/2006/relationships/image" Target="../media/image6714.png"/><Relationship Id="rId290" Type="http://schemas.openxmlformats.org/officeDocument/2006/relationships/customXml" Target="../ink/ink3748.xml"/><Relationship Id="rId304" Type="http://schemas.openxmlformats.org/officeDocument/2006/relationships/customXml" Target="../ink/ink3755.xml"/><Relationship Id="rId346" Type="http://schemas.openxmlformats.org/officeDocument/2006/relationships/customXml" Target="../ink/ink3776.xml"/><Relationship Id="rId388" Type="http://schemas.openxmlformats.org/officeDocument/2006/relationships/customXml" Target="../ink/ink3797.xml"/><Relationship Id="rId85" Type="http://schemas.openxmlformats.org/officeDocument/2006/relationships/image" Target="../media/image6687.png"/><Relationship Id="rId150" Type="http://schemas.openxmlformats.org/officeDocument/2006/relationships/customXml" Target="../ink/ink3678.xml"/><Relationship Id="rId192" Type="http://schemas.openxmlformats.org/officeDocument/2006/relationships/customXml" Target="../ink/ink3699.xml"/><Relationship Id="rId206" Type="http://schemas.openxmlformats.org/officeDocument/2006/relationships/customXml" Target="../ink/ink3706.xml"/><Relationship Id="rId413" Type="http://schemas.openxmlformats.org/officeDocument/2006/relationships/image" Target="../media/image6851.png"/><Relationship Id="rId248" Type="http://schemas.openxmlformats.org/officeDocument/2006/relationships/customXml" Target="../ink/ink3727.xml"/><Relationship Id="rId12" Type="http://schemas.openxmlformats.org/officeDocument/2006/relationships/customXml" Target="../ink/ink3609.xml"/><Relationship Id="rId108" Type="http://schemas.openxmlformats.org/officeDocument/2006/relationships/customXml" Target="../ink/ink3657.xml"/><Relationship Id="rId315" Type="http://schemas.openxmlformats.org/officeDocument/2006/relationships/image" Target="../media/image6802.png"/><Relationship Id="rId357" Type="http://schemas.openxmlformats.org/officeDocument/2006/relationships/image" Target="../media/image6823.png"/><Relationship Id="rId54" Type="http://schemas.openxmlformats.org/officeDocument/2006/relationships/customXml" Target="../ink/ink3630.xml"/><Relationship Id="rId96" Type="http://schemas.openxmlformats.org/officeDocument/2006/relationships/customXml" Target="../ink/ink3651.xml"/><Relationship Id="rId161" Type="http://schemas.openxmlformats.org/officeDocument/2006/relationships/image" Target="../media/image6725.png"/><Relationship Id="rId217" Type="http://schemas.openxmlformats.org/officeDocument/2006/relationships/image" Target="../media/image6753.png"/><Relationship Id="rId399" Type="http://schemas.openxmlformats.org/officeDocument/2006/relationships/image" Target="../media/image6844.png"/><Relationship Id="rId259" Type="http://schemas.openxmlformats.org/officeDocument/2006/relationships/image" Target="../media/image6774.png"/><Relationship Id="rId424" Type="http://schemas.openxmlformats.org/officeDocument/2006/relationships/customXml" Target="../ink/ink3815.xml"/><Relationship Id="rId23" Type="http://schemas.openxmlformats.org/officeDocument/2006/relationships/image" Target="../media/image6656.png"/><Relationship Id="rId119" Type="http://schemas.openxmlformats.org/officeDocument/2006/relationships/image" Target="../media/image6704.png"/><Relationship Id="rId270" Type="http://schemas.openxmlformats.org/officeDocument/2006/relationships/customXml" Target="../ink/ink3738.xml"/><Relationship Id="rId326" Type="http://schemas.openxmlformats.org/officeDocument/2006/relationships/customXml" Target="../ink/ink3766.xml"/><Relationship Id="rId65" Type="http://schemas.openxmlformats.org/officeDocument/2006/relationships/image" Target="../media/image6677.png"/><Relationship Id="rId130" Type="http://schemas.openxmlformats.org/officeDocument/2006/relationships/customXml" Target="../ink/ink3668.xml"/><Relationship Id="rId368" Type="http://schemas.openxmlformats.org/officeDocument/2006/relationships/customXml" Target="../ink/ink3787.xml"/><Relationship Id="rId172" Type="http://schemas.openxmlformats.org/officeDocument/2006/relationships/customXml" Target="../ink/ink3689.xml"/><Relationship Id="rId228" Type="http://schemas.openxmlformats.org/officeDocument/2006/relationships/customXml" Target="../ink/ink3717.xml"/><Relationship Id="rId281" Type="http://schemas.openxmlformats.org/officeDocument/2006/relationships/image" Target="../media/image6785.png"/><Relationship Id="rId337" Type="http://schemas.openxmlformats.org/officeDocument/2006/relationships/image" Target="../media/image6813.png"/><Relationship Id="rId34" Type="http://schemas.openxmlformats.org/officeDocument/2006/relationships/customXml" Target="../ink/ink3620.xml"/><Relationship Id="rId76" Type="http://schemas.openxmlformats.org/officeDocument/2006/relationships/customXml" Target="../ink/ink3641.xml"/><Relationship Id="rId141" Type="http://schemas.openxmlformats.org/officeDocument/2006/relationships/image" Target="../media/image6715.png"/><Relationship Id="rId379" Type="http://schemas.openxmlformats.org/officeDocument/2006/relationships/image" Target="../media/image6834.png"/><Relationship Id="rId7" Type="http://schemas.openxmlformats.org/officeDocument/2006/relationships/image" Target="../media/image66480.png"/><Relationship Id="rId183" Type="http://schemas.openxmlformats.org/officeDocument/2006/relationships/image" Target="../media/image6736.png"/><Relationship Id="rId239" Type="http://schemas.openxmlformats.org/officeDocument/2006/relationships/image" Target="../media/image6764.png"/><Relationship Id="rId390" Type="http://schemas.openxmlformats.org/officeDocument/2006/relationships/customXml" Target="../ink/ink3798.xml"/><Relationship Id="rId404" Type="http://schemas.openxmlformats.org/officeDocument/2006/relationships/customXml" Target="../ink/ink3805.xml"/><Relationship Id="rId250" Type="http://schemas.openxmlformats.org/officeDocument/2006/relationships/customXml" Target="../ink/ink3728.xml"/><Relationship Id="rId292" Type="http://schemas.openxmlformats.org/officeDocument/2006/relationships/customXml" Target="../ink/ink3749.xml"/><Relationship Id="rId306" Type="http://schemas.openxmlformats.org/officeDocument/2006/relationships/customXml" Target="../ink/ink3756.xml"/><Relationship Id="rId45" Type="http://schemas.openxmlformats.org/officeDocument/2006/relationships/image" Target="../media/image6667.png"/><Relationship Id="rId87" Type="http://schemas.openxmlformats.org/officeDocument/2006/relationships/image" Target="../media/image6688.png"/><Relationship Id="rId110" Type="http://schemas.openxmlformats.org/officeDocument/2006/relationships/customXml" Target="../ink/ink3658.xml"/><Relationship Id="rId348" Type="http://schemas.openxmlformats.org/officeDocument/2006/relationships/customXml" Target="../ink/ink3777.xml"/><Relationship Id="rId152" Type="http://schemas.openxmlformats.org/officeDocument/2006/relationships/customXml" Target="../ink/ink3679.xml"/><Relationship Id="rId194" Type="http://schemas.openxmlformats.org/officeDocument/2006/relationships/customXml" Target="../ink/ink3700.xml"/><Relationship Id="rId208" Type="http://schemas.openxmlformats.org/officeDocument/2006/relationships/customXml" Target="../ink/ink3707.xml"/><Relationship Id="rId415" Type="http://schemas.openxmlformats.org/officeDocument/2006/relationships/image" Target="../media/image6852.png"/><Relationship Id="rId261" Type="http://schemas.openxmlformats.org/officeDocument/2006/relationships/image" Target="../media/image6775.png"/><Relationship Id="rId14" Type="http://schemas.openxmlformats.org/officeDocument/2006/relationships/customXml" Target="../ink/ink3610.xml"/><Relationship Id="rId56" Type="http://schemas.openxmlformats.org/officeDocument/2006/relationships/customXml" Target="../ink/ink3631.xml"/><Relationship Id="rId317" Type="http://schemas.openxmlformats.org/officeDocument/2006/relationships/image" Target="../media/image6803.png"/><Relationship Id="rId359" Type="http://schemas.openxmlformats.org/officeDocument/2006/relationships/image" Target="../media/image6824.png"/><Relationship Id="rId98" Type="http://schemas.openxmlformats.org/officeDocument/2006/relationships/customXml" Target="../ink/ink3652.xml"/><Relationship Id="rId121" Type="http://schemas.openxmlformats.org/officeDocument/2006/relationships/image" Target="../media/image6705.png"/><Relationship Id="rId163" Type="http://schemas.openxmlformats.org/officeDocument/2006/relationships/image" Target="../media/image6726.png"/><Relationship Id="rId219" Type="http://schemas.openxmlformats.org/officeDocument/2006/relationships/image" Target="../media/image6754.png"/><Relationship Id="rId370" Type="http://schemas.openxmlformats.org/officeDocument/2006/relationships/customXml" Target="../ink/ink3788.xml"/><Relationship Id="rId426" Type="http://schemas.openxmlformats.org/officeDocument/2006/relationships/customXml" Target="../ink/ink3816.xml"/><Relationship Id="rId230" Type="http://schemas.openxmlformats.org/officeDocument/2006/relationships/customXml" Target="../ink/ink3718.xml"/><Relationship Id="rId25" Type="http://schemas.openxmlformats.org/officeDocument/2006/relationships/image" Target="../media/image6657.png"/><Relationship Id="rId67" Type="http://schemas.openxmlformats.org/officeDocument/2006/relationships/image" Target="../media/image6678.png"/><Relationship Id="rId272" Type="http://schemas.openxmlformats.org/officeDocument/2006/relationships/customXml" Target="../ink/ink3739.xml"/><Relationship Id="rId328" Type="http://schemas.openxmlformats.org/officeDocument/2006/relationships/customXml" Target="../ink/ink3767.xml"/><Relationship Id="rId132" Type="http://schemas.openxmlformats.org/officeDocument/2006/relationships/customXml" Target="../ink/ink3669.xml"/><Relationship Id="rId174" Type="http://schemas.openxmlformats.org/officeDocument/2006/relationships/customXml" Target="../ink/ink3690.xml"/><Relationship Id="rId381" Type="http://schemas.openxmlformats.org/officeDocument/2006/relationships/image" Target="../media/image6835.png"/><Relationship Id="rId241" Type="http://schemas.openxmlformats.org/officeDocument/2006/relationships/image" Target="../media/image6765.png"/><Relationship Id="rId36" Type="http://schemas.openxmlformats.org/officeDocument/2006/relationships/customXml" Target="../ink/ink3621.xml"/><Relationship Id="rId283" Type="http://schemas.openxmlformats.org/officeDocument/2006/relationships/image" Target="../media/image6786.png"/><Relationship Id="rId339" Type="http://schemas.openxmlformats.org/officeDocument/2006/relationships/image" Target="../media/image6814.png"/><Relationship Id="rId78" Type="http://schemas.openxmlformats.org/officeDocument/2006/relationships/customXml" Target="../ink/ink3642.xml"/><Relationship Id="rId101" Type="http://schemas.openxmlformats.org/officeDocument/2006/relationships/image" Target="../media/image6695.png"/><Relationship Id="rId143" Type="http://schemas.openxmlformats.org/officeDocument/2006/relationships/image" Target="../media/image6716.png"/><Relationship Id="rId185" Type="http://schemas.openxmlformats.org/officeDocument/2006/relationships/image" Target="../media/image6737.png"/><Relationship Id="rId350" Type="http://schemas.openxmlformats.org/officeDocument/2006/relationships/customXml" Target="../ink/ink3778.xml"/><Relationship Id="rId406" Type="http://schemas.openxmlformats.org/officeDocument/2006/relationships/customXml" Target="../ink/ink3806.xml"/><Relationship Id="rId9" Type="http://schemas.openxmlformats.org/officeDocument/2006/relationships/image" Target="../media/image66490.png"/><Relationship Id="rId210" Type="http://schemas.openxmlformats.org/officeDocument/2006/relationships/customXml" Target="../ink/ink3708.xml"/><Relationship Id="rId392" Type="http://schemas.openxmlformats.org/officeDocument/2006/relationships/customXml" Target="../ink/ink3799.xml"/><Relationship Id="rId252" Type="http://schemas.openxmlformats.org/officeDocument/2006/relationships/customXml" Target="../ink/ink3729.xml"/><Relationship Id="rId294" Type="http://schemas.openxmlformats.org/officeDocument/2006/relationships/customXml" Target="../ink/ink3750.xml"/><Relationship Id="rId308" Type="http://schemas.openxmlformats.org/officeDocument/2006/relationships/customXml" Target="../ink/ink3757.xml"/><Relationship Id="rId47" Type="http://schemas.openxmlformats.org/officeDocument/2006/relationships/image" Target="../media/image6668.png"/><Relationship Id="rId89" Type="http://schemas.openxmlformats.org/officeDocument/2006/relationships/image" Target="../media/image6689.png"/><Relationship Id="rId112" Type="http://schemas.openxmlformats.org/officeDocument/2006/relationships/customXml" Target="../ink/ink3659.xml"/><Relationship Id="rId154" Type="http://schemas.openxmlformats.org/officeDocument/2006/relationships/customXml" Target="../ink/ink3680.xml"/><Relationship Id="rId361" Type="http://schemas.openxmlformats.org/officeDocument/2006/relationships/image" Target="../media/image6825.png"/><Relationship Id="rId196" Type="http://schemas.openxmlformats.org/officeDocument/2006/relationships/customXml" Target="../ink/ink3701.xml"/><Relationship Id="rId417" Type="http://schemas.openxmlformats.org/officeDocument/2006/relationships/image" Target="../media/image6853.png"/><Relationship Id="rId16" Type="http://schemas.openxmlformats.org/officeDocument/2006/relationships/customXml" Target="../ink/ink3611.xml"/><Relationship Id="rId221" Type="http://schemas.openxmlformats.org/officeDocument/2006/relationships/image" Target="../media/image6755.png"/><Relationship Id="rId263" Type="http://schemas.openxmlformats.org/officeDocument/2006/relationships/image" Target="../media/image6776.png"/><Relationship Id="rId319" Type="http://schemas.openxmlformats.org/officeDocument/2006/relationships/image" Target="../media/image6804.png"/><Relationship Id="rId58" Type="http://schemas.openxmlformats.org/officeDocument/2006/relationships/customXml" Target="../ink/ink3632.xml"/><Relationship Id="rId123" Type="http://schemas.openxmlformats.org/officeDocument/2006/relationships/image" Target="../media/image6706.png"/><Relationship Id="rId330" Type="http://schemas.openxmlformats.org/officeDocument/2006/relationships/customXml" Target="../ink/ink3768.xml"/><Relationship Id="rId165" Type="http://schemas.openxmlformats.org/officeDocument/2006/relationships/image" Target="../media/image6727.png"/><Relationship Id="rId372" Type="http://schemas.openxmlformats.org/officeDocument/2006/relationships/customXml" Target="../ink/ink3789.xml"/><Relationship Id="rId428" Type="http://schemas.openxmlformats.org/officeDocument/2006/relationships/customXml" Target="../ink/ink3817.xml"/><Relationship Id="rId232" Type="http://schemas.openxmlformats.org/officeDocument/2006/relationships/customXml" Target="../ink/ink3719.xml"/><Relationship Id="rId274" Type="http://schemas.openxmlformats.org/officeDocument/2006/relationships/customXml" Target="../ink/ink3740.xml"/><Relationship Id="rId27" Type="http://schemas.openxmlformats.org/officeDocument/2006/relationships/image" Target="../media/image6658.png"/><Relationship Id="rId69" Type="http://schemas.openxmlformats.org/officeDocument/2006/relationships/image" Target="../media/image6679.png"/><Relationship Id="rId134" Type="http://schemas.openxmlformats.org/officeDocument/2006/relationships/customXml" Target="../ink/ink3670.xml"/><Relationship Id="rId80" Type="http://schemas.openxmlformats.org/officeDocument/2006/relationships/customXml" Target="../ink/ink3643.xml"/><Relationship Id="rId176" Type="http://schemas.openxmlformats.org/officeDocument/2006/relationships/customXml" Target="../ink/ink3691.xml"/><Relationship Id="rId341" Type="http://schemas.openxmlformats.org/officeDocument/2006/relationships/image" Target="../media/image6815.png"/><Relationship Id="rId383" Type="http://schemas.openxmlformats.org/officeDocument/2006/relationships/image" Target="../media/image6836.png"/><Relationship Id="rId201" Type="http://schemas.openxmlformats.org/officeDocument/2006/relationships/image" Target="../media/image6745.png"/><Relationship Id="rId243" Type="http://schemas.openxmlformats.org/officeDocument/2006/relationships/image" Target="../media/image6766.png"/><Relationship Id="rId285" Type="http://schemas.openxmlformats.org/officeDocument/2006/relationships/image" Target="../media/image6787.png"/><Relationship Id="rId38" Type="http://schemas.openxmlformats.org/officeDocument/2006/relationships/customXml" Target="../ink/ink3622.xml"/><Relationship Id="rId103" Type="http://schemas.openxmlformats.org/officeDocument/2006/relationships/image" Target="../media/image6696.png"/><Relationship Id="rId310" Type="http://schemas.openxmlformats.org/officeDocument/2006/relationships/customXml" Target="../ink/ink3758.xml"/><Relationship Id="rId91" Type="http://schemas.openxmlformats.org/officeDocument/2006/relationships/image" Target="../media/image6690.png"/><Relationship Id="rId145" Type="http://schemas.openxmlformats.org/officeDocument/2006/relationships/image" Target="../media/image6717.png"/><Relationship Id="rId187" Type="http://schemas.openxmlformats.org/officeDocument/2006/relationships/image" Target="../media/image6738.png"/><Relationship Id="rId352" Type="http://schemas.openxmlformats.org/officeDocument/2006/relationships/customXml" Target="../ink/ink3779.xml"/><Relationship Id="rId394" Type="http://schemas.openxmlformats.org/officeDocument/2006/relationships/customXml" Target="../ink/ink3800.xml"/><Relationship Id="rId408" Type="http://schemas.openxmlformats.org/officeDocument/2006/relationships/customXml" Target="../ink/ink3807.xml"/><Relationship Id="rId1" Type="http://schemas.openxmlformats.org/officeDocument/2006/relationships/slideLayout" Target="../slideLayouts/slideLayout7.xml"/><Relationship Id="rId212" Type="http://schemas.openxmlformats.org/officeDocument/2006/relationships/customXml" Target="../ink/ink3709.xml"/><Relationship Id="rId233" Type="http://schemas.openxmlformats.org/officeDocument/2006/relationships/image" Target="../media/image6761.png"/><Relationship Id="rId254" Type="http://schemas.openxmlformats.org/officeDocument/2006/relationships/customXml" Target="../ink/ink3730.xml"/><Relationship Id="rId28" Type="http://schemas.openxmlformats.org/officeDocument/2006/relationships/customXml" Target="../ink/ink3617.xml"/><Relationship Id="rId49" Type="http://schemas.openxmlformats.org/officeDocument/2006/relationships/image" Target="../media/image6669.png"/><Relationship Id="rId114" Type="http://schemas.openxmlformats.org/officeDocument/2006/relationships/customXml" Target="../ink/ink3660.xml"/><Relationship Id="rId275" Type="http://schemas.openxmlformats.org/officeDocument/2006/relationships/image" Target="../media/image6782.png"/><Relationship Id="rId296" Type="http://schemas.openxmlformats.org/officeDocument/2006/relationships/customXml" Target="../ink/ink3751.xml"/><Relationship Id="rId300" Type="http://schemas.openxmlformats.org/officeDocument/2006/relationships/customXml" Target="../ink/ink3753.xml"/><Relationship Id="rId60" Type="http://schemas.openxmlformats.org/officeDocument/2006/relationships/customXml" Target="../ink/ink3633.xml"/><Relationship Id="rId81" Type="http://schemas.openxmlformats.org/officeDocument/2006/relationships/image" Target="../media/image6685.png"/><Relationship Id="rId135" Type="http://schemas.openxmlformats.org/officeDocument/2006/relationships/image" Target="../media/image6712.png"/><Relationship Id="rId156" Type="http://schemas.openxmlformats.org/officeDocument/2006/relationships/customXml" Target="../ink/ink3681.xml"/><Relationship Id="rId177" Type="http://schemas.openxmlformats.org/officeDocument/2006/relationships/image" Target="../media/image6733.png"/><Relationship Id="rId198" Type="http://schemas.openxmlformats.org/officeDocument/2006/relationships/customXml" Target="../ink/ink3702.xml"/><Relationship Id="rId321" Type="http://schemas.openxmlformats.org/officeDocument/2006/relationships/image" Target="../media/image6805.png"/><Relationship Id="rId342" Type="http://schemas.openxmlformats.org/officeDocument/2006/relationships/customXml" Target="../ink/ink3774.xml"/><Relationship Id="rId363" Type="http://schemas.openxmlformats.org/officeDocument/2006/relationships/image" Target="../media/image6826.png"/><Relationship Id="rId384" Type="http://schemas.openxmlformats.org/officeDocument/2006/relationships/customXml" Target="../ink/ink3795.xml"/><Relationship Id="rId419" Type="http://schemas.openxmlformats.org/officeDocument/2006/relationships/image" Target="../media/image6854.png"/><Relationship Id="rId202" Type="http://schemas.openxmlformats.org/officeDocument/2006/relationships/customXml" Target="../ink/ink3704.xml"/><Relationship Id="rId223" Type="http://schemas.openxmlformats.org/officeDocument/2006/relationships/image" Target="../media/image6756.png"/><Relationship Id="rId244" Type="http://schemas.openxmlformats.org/officeDocument/2006/relationships/customXml" Target="../ink/ink3725.xml"/><Relationship Id="rId18" Type="http://schemas.openxmlformats.org/officeDocument/2006/relationships/customXml" Target="../ink/ink3612.xml"/><Relationship Id="rId39" Type="http://schemas.openxmlformats.org/officeDocument/2006/relationships/image" Target="../media/image6664.png"/><Relationship Id="rId265" Type="http://schemas.openxmlformats.org/officeDocument/2006/relationships/image" Target="../media/image6777.png"/><Relationship Id="rId286" Type="http://schemas.openxmlformats.org/officeDocument/2006/relationships/customXml" Target="../ink/ink3746.xml"/><Relationship Id="rId50" Type="http://schemas.openxmlformats.org/officeDocument/2006/relationships/customXml" Target="../ink/ink3628.xml"/><Relationship Id="rId104" Type="http://schemas.openxmlformats.org/officeDocument/2006/relationships/customXml" Target="../ink/ink3655.xml"/><Relationship Id="rId125" Type="http://schemas.openxmlformats.org/officeDocument/2006/relationships/image" Target="../media/image6707.png"/><Relationship Id="rId146" Type="http://schemas.openxmlformats.org/officeDocument/2006/relationships/customXml" Target="../ink/ink3676.xml"/><Relationship Id="rId167" Type="http://schemas.openxmlformats.org/officeDocument/2006/relationships/image" Target="../media/image6728.png"/><Relationship Id="rId188" Type="http://schemas.openxmlformats.org/officeDocument/2006/relationships/customXml" Target="../ink/ink3697.xml"/><Relationship Id="rId311" Type="http://schemas.openxmlformats.org/officeDocument/2006/relationships/image" Target="../media/image6800.png"/><Relationship Id="rId332" Type="http://schemas.openxmlformats.org/officeDocument/2006/relationships/customXml" Target="../ink/ink3769.xml"/><Relationship Id="rId353" Type="http://schemas.openxmlformats.org/officeDocument/2006/relationships/image" Target="../media/image6821.png"/><Relationship Id="rId374" Type="http://schemas.openxmlformats.org/officeDocument/2006/relationships/customXml" Target="../ink/ink3790.xml"/><Relationship Id="rId395" Type="http://schemas.openxmlformats.org/officeDocument/2006/relationships/image" Target="../media/image6842.png"/><Relationship Id="rId409" Type="http://schemas.openxmlformats.org/officeDocument/2006/relationships/image" Target="../media/image6849.png"/><Relationship Id="rId71" Type="http://schemas.openxmlformats.org/officeDocument/2006/relationships/image" Target="../media/image6680.png"/><Relationship Id="rId92" Type="http://schemas.openxmlformats.org/officeDocument/2006/relationships/customXml" Target="../ink/ink3649.xml"/><Relationship Id="rId213" Type="http://schemas.openxmlformats.org/officeDocument/2006/relationships/image" Target="../media/image6751.png"/><Relationship Id="rId234" Type="http://schemas.openxmlformats.org/officeDocument/2006/relationships/customXml" Target="../ink/ink3720.xml"/><Relationship Id="rId420" Type="http://schemas.openxmlformats.org/officeDocument/2006/relationships/customXml" Target="../ink/ink3813.xml"/><Relationship Id="rId2" Type="http://schemas.openxmlformats.org/officeDocument/2006/relationships/notesSlide" Target="../notesSlides/notesSlide22.xml"/><Relationship Id="rId29" Type="http://schemas.openxmlformats.org/officeDocument/2006/relationships/image" Target="../media/image6659.png"/><Relationship Id="rId255" Type="http://schemas.openxmlformats.org/officeDocument/2006/relationships/image" Target="../media/image6772.png"/><Relationship Id="rId276" Type="http://schemas.openxmlformats.org/officeDocument/2006/relationships/customXml" Target="../ink/ink3741.xml"/><Relationship Id="rId297" Type="http://schemas.openxmlformats.org/officeDocument/2006/relationships/image" Target="../media/image6793.png"/><Relationship Id="rId40" Type="http://schemas.openxmlformats.org/officeDocument/2006/relationships/customXml" Target="../ink/ink3623.xml"/><Relationship Id="rId115" Type="http://schemas.openxmlformats.org/officeDocument/2006/relationships/image" Target="../media/image6702.png"/><Relationship Id="rId136" Type="http://schemas.openxmlformats.org/officeDocument/2006/relationships/customXml" Target="../ink/ink3671.xml"/><Relationship Id="rId157" Type="http://schemas.openxmlformats.org/officeDocument/2006/relationships/image" Target="../media/image6723.png"/><Relationship Id="rId178" Type="http://schemas.openxmlformats.org/officeDocument/2006/relationships/customXml" Target="../ink/ink3692.xml"/><Relationship Id="rId301" Type="http://schemas.openxmlformats.org/officeDocument/2006/relationships/image" Target="../media/image6795.png"/><Relationship Id="rId322" Type="http://schemas.openxmlformats.org/officeDocument/2006/relationships/customXml" Target="../ink/ink3764.xml"/><Relationship Id="rId343" Type="http://schemas.openxmlformats.org/officeDocument/2006/relationships/image" Target="../media/image6816.png"/><Relationship Id="rId364" Type="http://schemas.openxmlformats.org/officeDocument/2006/relationships/customXml" Target="../ink/ink3785.xml"/><Relationship Id="rId61" Type="http://schemas.openxmlformats.org/officeDocument/2006/relationships/image" Target="../media/image6675.png"/><Relationship Id="rId82" Type="http://schemas.openxmlformats.org/officeDocument/2006/relationships/customXml" Target="../ink/ink3644.xml"/><Relationship Id="rId199" Type="http://schemas.openxmlformats.org/officeDocument/2006/relationships/image" Target="../media/image6744.png"/><Relationship Id="rId203" Type="http://schemas.openxmlformats.org/officeDocument/2006/relationships/image" Target="../media/image6746.png"/><Relationship Id="rId385" Type="http://schemas.openxmlformats.org/officeDocument/2006/relationships/image" Target="../media/image6837.png"/><Relationship Id="rId19" Type="http://schemas.openxmlformats.org/officeDocument/2006/relationships/image" Target="../media/image66540.png"/><Relationship Id="rId224" Type="http://schemas.openxmlformats.org/officeDocument/2006/relationships/customXml" Target="../ink/ink3715.xml"/><Relationship Id="rId245" Type="http://schemas.openxmlformats.org/officeDocument/2006/relationships/image" Target="../media/image6767.png"/><Relationship Id="rId266" Type="http://schemas.openxmlformats.org/officeDocument/2006/relationships/customXml" Target="../ink/ink3736.xml"/><Relationship Id="rId287" Type="http://schemas.openxmlformats.org/officeDocument/2006/relationships/image" Target="../media/image6788.png"/><Relationship Id="rId410" Type="http://schemas.openxmlformats.org/officeDocument/2006/relationships/customXml" Target="../ink/ink3808.xml"/><Relationship Id="rId30" Type="http://schemas.openxmlformats.org/officeDocument/2006/relationships/customXml" Target="../ink/ink3618.xml"/><Relationship Id="rId105" Type="http://schemas.openxmlformats.org/officeDocument/2006/relationships/image" Target="../media/image6697.png"/><Relationship Id="rId126" Type="http://schemas.openxmlformats.org/officeDocument/2006/relationships/customXml" Target="../ink/ink3666.xml"/><Relationship Id="rId147" Type="http://schemas.openxmlformats.org/officeDocument/2006/relationships/image" Target="../media/image6718.png"/><Relationship Id="rId168" Type="http://schemas.openxmlformats.org/officeDocument/2006/relationships/customXml" Target="../ink/ink3687.xml"/><Relationship Id="rId312" Type="http://schemas.openxmlformats.org/officeDocument/2006/relationships/customXml" Target="../ink/ink3759.xml"/><Relationship Id="rId333" Type="http://schemas.openxmlformats.org/officeDocument/2006/relationships/image" Target="../media/image6811.png"/><Relationship Id="rId354" Type="http://schemas.openxmlformats.org/officeDocument/2006/relationships/customXml" Target="../ink/ink3780.xml"/><Relationship Id="rId51" Type="http://schemas.openxmlformats.org/officeDocument/2006/relationships/image" Target="../media/image6670.png"/><Relationship Id="rId72" Type="http://schemas.openxmlformats.org/officeDocument/2006/relationships/customXml" Target="../ink/ink3639.xml"/><Relationship Id="rId93" Type="http://schemas.openxmlformats.org/officeDocument/2006/relationships/image" Target="../media/image6691.png"/><Relationship Id="rId189" Type="http://schemas.openxmlformats.org/officeDocument/2006/relationships/image" Target="../media/image6739.png"/><Relationship Id="rId375" Type="http://schemas.openxmlformats.org/officeDocument/2006/relationships/image" Target="../media/image6832.png"/><Relationship Id="rId396" Type="http://schemas.openxmlformats.org/officeDocument/2006/relationships/customXml" Target="../ink/ink3801.xml"/><Relationship Id="rId3" Type="http://schemas.openxmlformats.org/officeDocument/2006/relationships/image" Target="../media/image4.emf"/><Relationship Id="rId214" Type="http://schemas.openxmlformats.org/officeDocument/2006/relationships/customXml" Target="../ink/ink3710.xml"/><Relationship Id="rId235" Type="http://schemas.openxmlformats.org/officeDocument/2006/relationships/image" Target="../media/image6762.png"/><Relationship Id="rId256" Type="http://schemas.openxmlformats.org/officeDocument/2006/relationships/customXml" Target="../ink/ink3731.xml"/><Relationship Id="rId277" Type="http://schemas.openxmlformats.org/officeDocument/2006/relationships/image" Target="../media/image6783.png"/><Relationship Id="rId298" Type="http://schemas.openxmlformats.org/officeDocument/2006/relationships/customXml" Target="../ink/ink3752.xml"/><Relationship Id="rId400" Type="http://schemas.openxmlformats.org/officeDocument/2006/relationships/customXml" Target="../ink/ink3803.xml"/><Relationship Id="rId421" Type="http://schemas.openxmlformats.org/officeDocument/2006/relationships/image" Target="../media/image6855.png"/><Relationship Id="rId116" Type="http://schemas.openxmlformats.org/officeDocument/2006/relationships/customXml" Target="../ink/ink3661.xml"/><Relationship Id="rId137" Type="http://schemas.openxmlformats.org/officeDocument/2006/relationships/image" Target="../media/image6713.png"/><Relationship Id="rId158" Type="http://schemas.openxmlformats.org/officeDocument/2006/relationships/customXml" Target="../ink/ink3682.xml"/><Relationship Id="rId302" Type="http://schemas.openxmlformats.org/officeDocument/2006/relationships/customXml" Target="../ink/ink3754.xml"/><Relationship Id="rId323" Type="http://schemas.openxmlformats.org/officeDocument/2006/relationships/image" Target="../media/image6806.png"/><Relationship Id="rId344" Type="http://schemas.openxmlformats.org/officeDocument/2006/relationships/customXml" Target="../ink/ink3775.xml"/><Relationship Id="rId20" Type="http://schemas.openxmlformats.org/officeDocument/2006/relationships/customXml" Target="../ink/ink3613.xml"/><Relationship Id="rId41" Type="http://schemas.openxmlformats.org/officeDocument/2006/relationships/image" Target="../media/image6665.png"/><Relationship Id="rId62" Type="http://schemas.openxmlformats.org/officeDocument/2006/relationships/customXml" Target="../ink/ink3634.xml"/><Relationship Id="rId83" Type="http://schemas.openxmlformats.org/officeDocument/2006/relationships/image" Target="../media/image6686.png"/><Relationship Id="rId179" Type="http://schemas.openxmlformats.org/officeDocument/2006/relationships/image" Target="../media/image6734.png"/><Relationship Id="rId365" Type="http://schemas.openxmlformats.org/officeDocument/2006/relationships/image" Target="../media/image6827.png"/><Relationship Id="rId386" Type="http://schemas.openxmlformats.org/officeDocument/2006/relationships/customXml" Target="../ink/ink3796.xml"/><Relationship Id="rId190" Type="http://schemas.openxmlformats.org/officeDocument/2006/relationships/customXml" Target="../ink/ink3698.xml"/><Relationship Id="rId204" Type="http://schemas.openxmlformats.org/officeDocument/2006/relationships/customXml" Target="../ink/ink3705.xml"/><Relationship Id="rId225" Type="http://schemas.openxmlformats.org/officeDocument/2006/relationships/image" Target="../media/image6757.png"/><Relationship Id="rId246" Type="http://schemas.openxmlformats.org/officeDocument/2006/relationships/customXml" Target="../ink/ink3726.xml"/><Relationship Id="rId267" Type="http://schemas.openxmlformats.org/officeDocument/2006/relationships/image" Target="../media/image6778.png"/><Relationship Id="rId288" Type="http://schemas.openxmlformats.org/officeDocument/2006/relationships/customXml" Target="../ink/ink3747.xml"/><Relationship Id="rId411" Type="http://schemas.openxmlformats.org/officeDocument/2006/relationships/image" Target="../media/image6850.png"/><Relationship Id="rId106" Type="http://schemas.openxmlformats.org/officeDocument/2006/relationships/customXml" Target="../ink/ink3656.xml"/><Relationship Id="rId127" Type="http://schemas.openxmlformats.org/officeDocument/2006/relationships/image" Target="../media/image6708.png"/><Relationship Id="rId313" Type="http://schemas.openxmlformats.org/officeDocument/2006/relationships/image" Target="../media/image6801.png"/><Relationship Id="rId10" Type="http://schemas.openxmlformats.org/officeDocument/2006/relationships/customXml" Target="../ink/ink3608.xml"/><Relationship Id="rId31" Type="http://schemas.openxmlformats.org/officeDocument/2006/relationships/image" Target="../media/image6660.png"/><Relationship Id="rId52" Type="http://schemas.openxmlformats.org/officeDocument/2006/relationships/customXml" Target="../ink/ink3629.xml"/><Relationship Id="rId73" Type="http://schemas.openxmlformats.org/officeDocument/2006/relationships/image" Target="../media/image6681.png"/><Relationship Id="rId94" Type="http://schemas.openxmlformats.org/officeDocument/2006/relationships/customXml" Target="../ink/ink3650.xml"/><Relationship Id="rId148" Type="http://schemas.openxmlformats.org/officeDocument/2006/relationships/customXml" Target="../ink/ink3677.xml"/><Relationship Id="rId169" Type="http://schemas.openxmlformats.org/officeDocument/2006/relationships/image" Target="../media/image6729.png"/><Relationship Id="rId334" Type="http://schemas.openxmlformats.org/officeDocument/2006/relationships/customXml" Target="../ink/ink3770.xml"/><Relationship Id="rId355" Type="http://schemas.openxmlformats.org/officeDocument/2006/relationships/image" Target="../media/image6822.png"/><Relationship Id="rId376" Type="http://schemas.openxmlformats.org/officeDocument/2006/relationships/customXml" Target="../ink/ink3791.xml"/><Relationship Id="rId397" Type="http://schemas.openxmlformats.org/officeDocument/2006/relationships/image" Target="../media/image6843.png"/><Relationship Id="rId4" Type="http://schemas.openxmlformats.org/officeDocument/2006/relationships/customXml" Target="../ink/ink3605.xml"/><Relationship Id="rId180" Type="http://schemas.openxmlformats.org/officeDocument/2006/relationships/customXml" Target="../ink/ink3693.xml"/><Relationship Id="rId215" Type="http://schemas.openxmlformats.org/officeDocument/2006/relationships/image" Target="../media/image6752.png"/><Relationship Id="rId236" Type="http://schemas.openxmlformats.org/officeDocument/2006/relationships/customXml" Target="../ink/ink3721.xml"/><Relationship Id="rId257" Type="http://schemas.openxmlformats.org/officeDocument/2006/relationships/image" Target="../media/image6773.png"/><Relationship Id="rId278" Type="http://schemas.openxmlformats.org/officeDocument/2006/relationships/customXml" Target="../ink/ink3742.xml"/><Relationship Id="rId401" Type="http://schemas.openxmlformats.org/officeDocument/2006/relationships/image" Target="../media/image6845.png"/><Relationship Id="rId422" Type="http://schemas.openxmlformats.org/officeDocument/2006/relationships/customXml" Target="../ink/ink3814.xml"/><Relationship Id="rId303" Type="http://schemas.openxmlformats.org/officeDocument/2006/relationships/image" Target="../media/image6796.png"/><Relationship Id="rId42" Type="http://schemas.openxmlformats.org/officeDocument/2006/relationships/customXml" Target="../ink/ink3624.xml"/><Relationship Id="rId84" Type="http://schemas.openxmlformats.org/officeDocument/2006/relationships/customXml" Target="../ink/ink3645.xml"/><Relationship Id="rId138" Type="http://schemas.openxmlformats.org/officeDocument/2006/relationships/customXml" Target="../ink/ink3672.xml"/><Relationship Id="rId345" Type="http://schemas.openxmlformats.org/officeDocument/2006/relationships/image" Target="../media/image6817.png"/><Relationship Id="rId387" Type="http://schemas.openxmlformats.org/officeDocument/2006/relationships/image" Target="../media/image6838.png"/><Relationship Id="rId191" Type="http://schemas.openxmlformats.org/officeDocument/2006/relationships/image" Target="../media/image6740.png"/><Relationship Id="rId205" Type="http://schemas.openxmlformats.org/officeDocument/2006/relationships/image" Target="../media/image6747.png"/><Relationship Id="rId247" Type="http://schemas.openxmlformats.org/officeDocument/2006/relationships/image" Target="../media/image6768.png"/><Relationship Id="rId412" Type="http://schemas.openxmlformats.org/officeDocument/2006/relationships/customXml" Target="../ink/ink3809.xml"/><Relationship Id="rId107" Type="http://schemas.openxmlformats.org/officeDocument/2006/relationships/image" Target="../media/image6698.png"/><Relationship Id="rId289" Type="http://schemas.openxmlformats.org/officeDocument/2006/relationships/image" Target="../media/image6789.png"/><Relationship Id="rId11" Type="http://schemas.openxmlformats.org/officeDocument/2006/relationships/image" Target="../media/image66500.png"/><Relationship Id="rId53" Type="http://schemas.openxmlformats.org/officeDocument/2006/relationships/image" Target="../media/image6671.png"/><Relationship Id="rId149" Type="http://schemas.openxmlformats.org/officeDocument/2006/relationships/image" Target="../media/image6719.png"/><Relationship Id="rId314" Type="http://schemas.openxmlformats.org/officeDocument/2006/relationships/customXml" Target="../ink/ink3760.xml"/><Relationship Id="rId356" Type="http://schemas.openxmlformats.org/officeDocument/2006/relationships/customXml" Target="../ink/ink3781.xml"/><Relationship Id="rId398" Type="http://schemas.openxmlformats.org/officeDocument/2006/relationships/customXml" Target="../ink/ink3802.xml"/><Relationship Id="rId95" Type="http://schemas.openxmlformats.org/officeDocument/2006/relationships/image" Target="../media/image6692.png"/><Relationship Id="rId160" Type="http://schemas.openxmlformats.org/officeDocument/2006/relationships/customXml" Target="../ink/ink3683.xml"/><Relationship Id="rId216" Type="http://schemas.openxmlformats.org/officeDocument/2006/relationships/customXml" Target="../ink/ink3711.xml"/><Relationship Id="rId423" Type="http://schemas.openxmlformats.org/officeDocument/2006/relationships/image" Target="../media/image6856.png"/><Relationship Id="rId258" Type="http://schemas.openxmlformats.org/officeDocument/2006/relationships/customXml" Target="../ink/ink3732.xml"/><Relationship Id="rId22" Type="http://schemas.openxmlformats.org/officeDocument/2006/relationships/customXml" Target="../ink/ink3614.xml"/><Relationship Id="rId64" Type="http://schemas.openxmlformats.org/officeDocument/2006/relationships/customXml" Target="../ink/ink3635.xml"/><Relationship Id="rId118" Type="http://schemas.openxmlformats.org/officeDocument/2006/relationships/customXml" Target="../ink/ink3662.xml"/><Relationship Id="rId325" Type="http://schemas.openxmlformats.org/officeDocument/2006/relationships/image" Target="../media/image6807.png"/><Relationship Id="rId367" Type="http://schemas.openxmlformats.org/officeDocument/2006/relationships/image" Target="../media/image6828.png"/><Relationship Id="rId171" Type="http://schemas.openxmlformats.org/officeDocument/2006/relationships/image" Target="../media/image6730.png"/><Relationship Id="rId227" Type="http://schemas.openxmlformats.org/officeDocument/2006/relationships/image" Target="../media/image6758.png"/><Relationship Id="rId269" Type="http://schemas.openxmlformats.org/officeDocument/2006/relationships/image" Target="../media/image6779.png"/><Relationship Id="rId33" Type="http://schemas.openxmlformats.org/officeDocument/2006/relationships/image" Target="../media/image6661.png"/><Relationship Id="rId129" Type="http://schemas.openxmlformats.org/officeDocument/2006/relationships/image" Target="../media/image6709.png"/><Relationship Id="rId280" Type="http://schemas.openxmlformats.org/officeDocument/2006/relationships/customXml" Target="../ink/ink3743.xml"/><Relationship Id="rId336" Type="http://schemas.openxmlformats.org/officeDocument/2006/relationships/customXml" Target="../ink/ink3771.xml"/><Relationship Id="rId75" Type="http://schemas.openxmlformats.org/officeDocument/2006/relationships/image" Target="../media/image6682.png"/><Relationship Id="rId140" Type="http://schemas.openxmlformats.org/officeDocument/2006/relationships/customXml" Target="../ink/ink3673.xml"/><Relationship Id="rId182" Type="http://schemas.openxmlformats.org/officeDocument/2006/relationships/customXml" Target="../ink/ink3694.xml"/><Relationship Id="rId378" Type="http://schemas.openxmlformats.org/officeDocument/2006/relationships/customXml" Target="../ink/ink3792.xml"/><Relationship Id="rId403" Type="http://schemas.openxmlformats.org/officeDocument/2006/relationships/image" Target="../media/image6846.png"/><Relationship Id="rId6" Type="http://schemas.openxmlformats.org/officeDocument/2006/relationships/customXml" Target="../ink/ink3606.xml"/><Relationship Id="rId238" Type="http://schemas.openxmlformats.org/officeDocument/2006/relationships/customXml" Target="../ink/ink3722.xml"/><Relationship Id="rId291" Type="http://schemas.openxmlformats.org/officeDocument/2006/relationships/image" Target="../media/image6790.png"/><Relationship Id="rId305" Type="http://schemas.openxmlformats.org/officeDocument/2006/relationships/image" Target="../media/image6797.png"/><Relationship Id="rId347" Type="http://schemas.openxmlformats.org/officeDocument/2006/relationships/image" Target="../media/image6818.png"/><Relationship Id="rId44" Type="http://schemas.openxmlformats.org/officeDocument/2006/relationships/customXml" Target="../ink/ink3625.xml"/><Relationship Id="rId86" Type="http://schemas.openxmlformats.org/officeDocument/2006/relationships/customXml" Target="../ink/ink3646.xml"/><Relationship Id="rId151" Type="http://schemas.openxmlformats.org/officeDocument/2006/relationships/image" Target="../media/image6720.png"/><Relationship Id="rId389" Type="http://schemas.openxmlformats.org/officeDocument/2006/relationships/image" Target="../media/image6839.png"/><Relationship Id="rId193" Type="http://schemas.openxmlformats.org/officeDocument/2006/relationships/image" Target="../media/image6741.png"/><Relationship Id="rId207" Type="http://schemas.openxmlformats.org/officeDocument/2006/relationships/image" Target="../media/image6748.png"/><Relationship Id="rId249" Type="http://schemas.openxmlformats.org/officeDocument/2006/relationships/image" Target="../media/image6769.png"/><Relationship Id="rId414" Type="http://schemas.openxmlformats.org/officeDocument/2006/relationships/customXml" Target="../ink/ink3810.xml"/><Relationship Id="rId13" Type="http://schemas.openxmlformats.org/officeDocument/2006/relationships/image" Target="../media/image66510.png"/><Relationship Id="rId109" Type="http://schemas.openxmlformats.org/officeDocument/2006/relationships/image" Target="../media/image6699.png"/><Relationship Id="rId260" Type="http://schemas.openxmlformats.org/officeDocument/2006/relationships/customXml" Target="../ink/ink3733.xml"/><Relationship Id="rId316" Type="http://schemas.openxmlformats.org/officeDocument/2006/relationships/customXml" Target="../ink/ink3761.xml"/><Relationship Id="rId55" Type="http://schemas.openxmlformats.org/officeDocument/2006/relationships/image" Target="../media/image6672.png"/><Relationship Id="rId97" Type="http://schemas.openxmlformats.org/officeDocument/2006/relationships/image" Target="../media/image6693.png"/><Relationship Id="rId120" Type="http://schemas.openxmlformats.org/officeDocument/2006/relationships/customXml" Target="../ink/ink3663.xml"/><Relationship Id="rId358" Type="http://schemas.openxmlformats.org/officeDocument/2006/relationships/customXml" Target="../ink/ink3782.xml"/><Relationship Id="rId162" Type="http://schemas.openxmlformats.org/officeDocument/2006/relationships/customXml" Target="../ink/ink3684.xml"/><Relationship Id="rId218" Type="http://schemas.openxmlformats.org/officeDocument/2006/relationships/customXml" Target="../ink/ink3712.xml"/><Relationship Id="rId425" Type="http://schemas.openxmlformats.org/officeDocument/2006/relationships/image" Target="../media/image6857.png"/><Relationship Id="rId271" Type="http://schemas.openxmlformats.org/officeDocument/2006/relationships/image" Target="../media/image6780.png"/><Relationship Id="rId24" Type="http://schemas.openxmlformats.org/officeDocument/2006/relationships/customXml" Target="../ink/ink3615.xml"/><Relationship Id="rId66" Type="http://schemas.openxmlformats.org/officeDocument/2006/relationships/customXml" Target="../ink/ink3636.xml"/><Relationship Id="rId131" Type="http://schemas.openxmlformats.org/officeDocument/2006/relationships/image" Target="../media/image6710.png"/><Relationship Id="rId327" Type="http://schemas.openxmlformats.org/officeDocument/2006/relationships/image" Target="../media/image6808.png"/><Relationship Id="rId369" Type="http://schemas.openxmlformats.org/officeDocument/2006/relationships/image" Target="../media/image6829.png"/><Relationship Id="rId173" Type="http://schemas.openxmlformats.org/officeDocument/2006/relationships/image" Target="../media/image6731.png"/><Relationship Id="rId229" Type="http://schemas.openxmlformats.org/officeDocument/2006/relationships/image" Target="../media/image6759.png"/><Relationship Id="rId380" Type="http://schemas.openxmlformats.org/officeDocument/2006/relationships/customXml" Target="../ink/ink3793.xml"/><Relationship Id="rId240" Type="http://schemas.openxmlformats.org/officeDocument/2006/relationships/customXml" Target="../ink/ink3723.xml"/><Relationship Id="rId35" Type="http://schemas.openxmlformats.org/officeDocument/2006/relationships/image" Target="../media/image6662.png"/><Relationship Id="rId77" Type="http://schemas.openxmlformats.org/officeDocument/2006/relationships/image" Target="../media/image6683.png"/><Relationship Id="rId100" Type="http://schemas.openxmlformats.org/officeDocument/2006/relationships/customXml" Target="../ink/ink3653.xml"/><Relationship Id="rId282" Type="http://schemas.openxmlformats.org/officeDocument/2006/relationships/customXml" Target="../ink/ink3744.xml"/><Relationship Id="rId338" Type="http://schemas.openxmlformats.org/officeDocument/2006/relationships/customXml" Target="../ink/ink3772.xml"/><Relationship Id="rId8" Type="http://schemas.openxmlformats.org/officeDocument/2006/relationships/customXml" Target="../ink/ink3607.xml"/><Relationship Id="rId142" Type="http://schemas.openxmlformats.org/officeDocument/2006/relationships/customXml" Target="../ink/ink3674.xml"/><Relationship Id="rId184" Type="http://schemas.openxmlformats.org/officeDocument/2006/relationships/customXml" Target="../ink/ink3695.xml"/><Relationship Id="rId391" Type="http://schemas.openxmlformats.org/officeDocument/2006/relationships/image" Target="../media/image6840.png"/><Relationship Id="rId405" Type="http://schemas.openxmlformats.org/officeDocument/2006/relationships/image" Target="../media/image6847.png"/><Relationship Id="rId251" Type="http://schemas.openxmlformats.org/officeDocument/2006/relationships/image" Target="../media/image6770.png"/><Relationship Id="rId46" Type="http://schemas.openxmlformats.org/officeDocument/2006/relationships/customXml" Target="../ink/ink3626.xml"/><Relationship Id="rId293" Type="http://schemas.openxmlformats.org/officeDocument/2006/relationships/image" Target="../media/image6791.png"/><Relationship Id="rId307" Type="http://schemas.openxmlformats.org/officeDocument/2006/relationships/image" Target="../media/image6798.png"/><Relationship Id="rId349" Type="http://schemas.openxmlformats.org/officeDocument/2006/relationships/image" Target="../media/image6819.png"/><Relationship Id="rId88" Type="http://schemas.openxmlformats.org/officeDocument/2006/relationships/customXml" Target="../ink/ink3647.xml"/><Relationship Id="rId111" Type="http://schemas.openxmlformats.org/officeDocument/2006/relationships/image" Target="../media/image6700.png"/><Relationship Id="rId153" Type="http://schemas.openxmlformats.org/officeDocument/2006/relationships/image" Target="../media/image6721.png"/><Relationship Id="rId195" Type="http://schemas.openxmlformats.org/officeDocument/2006/relationships/image" Target="../media/image6742.png"/><Relationship Id="rId209" Type="http://schemas.openxmlformats.org/officeDocument/2006/relationships/image" Target="../media/image6749.png"/><Relationship Id="rId360" Type="http://schemas.openxmlformats.org/officeDocument/2006/relationships/customXml" Target="../ink/ink3783.xml"/><Relationship Id="rId416" Type="http://schemas.openxmlformats.org/officeDocument/2006/relationships/customXml" Target="../ink/ink3811.xml"/><Relationship Id="rId220" Type="http://schemas.openxmlformats.org/officeDocument/2006/relationships/customXml" Target="../ink/ink3713.xml"/><Relationship Id="rId15" Type="http://schemas.openxmlformats.org/officeDocument/2006/relationships/image" Target="../media/image66520.png"/><Relationship Id="rId57" Type="http://schemas.openxmlformats.org/officeDocument/2006/relationships/image" Target="../media/image6673.png"/><Relationship Id="rId262" Type="http://schemas.openxmlformats.org/officeDocument/2006/relationships/customXml" Target="../ink/ink3734.xml"/><Relationship Id="rId318" Type="http://schemas.openxmlformats.org/officeDocument/2006/relationships/customXml" Target="../ink/ink3762.xml"/><Relationship Id="rId99" Type="http://schemas.openxmlformats.org/officeDocument/2006/relationships/image" Target="../media/image6694.png"/><Relationship Id="rId122" Type="http://schemas.openxmlformats.org/officeDocument/2006/relationships/customXml" Target="../ink/ink3664.xml"/><Relationship Id="rId164" Type="http://schemas.openxmlformats.org/officeDocument/2006/relationships/customXml" Target="../ink/ink3685.xml"/><Relationship Id="rId371" Type="http://schemas.openxmlformats.org/officeDocument/2006/relationships/image" Target="../media/image6830.png"/><Relationship Id="rId427" Type="http://schemas.openxmlformats.org/officeDocument/2006/relationships/image" Target="../media/image6858.png"/><Relationship Id="rId26" Type="http://schemas.openxmlformats.org/officeDocument/2006/relationships/customXml" Target="../ink/ink3616.xml"/><Relationship Id="rId231" Type="http://schemas.openxmlformats.org/officeDocument/2006/relationships/image" Target="../media/image6760.png"/><Relationship Id="rId273" Type="http://schemas.openxmlformats.org/officeDocument/2006/relationships/image" Target="../media/image6781.png"/><Relationship Id="rId329" Type="http://schemas.openxmlformats.org/officeDocument/2006/relationships/image" Target="../media/image6809.png"/><Relationship Id="rId68" Type="http://schemas.openxmlformats.org/officeDocument/2006/relationships/customXml" Target="../ink/ink3637.xml"/><Relationship Id="rId133" Type="http://schemas.openxmlformats.org/officeDocument/2006/relationships/image" Target="../media/image6711.png"/><Relationship Id="rId175" Type="http://schemas.openxmlformats.org/officeDocument/2006/relationships/image" Target="../media/image6732.png"/><Relationship Id="rId340" Type="http://schemas.openxmlformats.org/officeDocument/2006/relationships/customXml" Target="../ink/ink3773.xml"/><Relationship Id="rId200" Type="http://schemas.openxmlformats.org/officeDocument/2006/relationships/customXml" Target="../ink/ink3703.xml"/><Relationship Id="rId382" Type="http://schemas.openxmlformats.org/officeDocument/2006/relationships/customXml" Target="../ink/ink3794.xml"/><Relationship Id="rId242" Type="http://schemas.openxmlformats.org/officeDocument/2006/relationships/customXml" Target="../ink/ink3724.xml"/><Relationship Id="rId284" Type="http://schemas.openxmlformats.org/officeDocument/2006/relationships/customXml" Target="../ink/ink3745.xml"/><Relationship Id="rId37" Type="http://schemas.openxmlformats.org/officeDocument/2006/relationships/image" Target="../media/image6663.png"/><Relationship Id="rId79" Type="http://schemas.openxmlformats.org/officeDocument/2006/relationships/image" Target="../media/image6684.png"/><Relationship Id="rId102" Type="http://schemas.openxmlformats.org/officeDocument/2006/relationships/customXml" Target="../ink/ink3654.xml"/><Relationship Id="rId144" Type="http://schemas.openxmlformats.org/officeDocument/2006/relationships/customXml" Target="../ink/ink3675.xml"/><Relationship Id="rId90" Type="http://schemas.openxmlformats.org/officeDocument/2006/relationships/customXml" Target="../ink/ink3648.xml"/><Relationship Id="rId186" Type="http://schemas.openxmlformats.org/officeDocument/2006/relationships/customXml" Target="../ink/ink3696.xml"/><Relationship Id="rId351" Type="http://schemas.openxmlformats.org/officeDocument/2006/relationships/image" Target="../media/image6820.png"/><Relationship Id="rId393" Type="http://schemas.openxmlformats.org/officeDocument/2006/relationships/image" Target="../media/image6841.png"/><Relationship Id="rId407" Type="http://schemas.openxmlformats.org/officeDocument/2006/relationships/image" Target="../media/image6848.png"/><Relationship Id="rId211" Type="http://schemas.openxmlformats.org/officeDocument/2006/relationships/image" Target="../media/image6750.png"/><Relationship Id="rId253" Type="http://schemas.openxmlformats.org/officeDocument/2006/relationships/image" Target="../media/image6771.png"/><Relationship Id="rId295" Type="http://schemas.openxmlformats.org/officeDocument/2006/relationships/image" Target="../media/image6792.png"/><Relationship Id="rId309" Type="http://schemas.openxmlformats.org/officeDocument/2006/relationships/image" Target="../media/image6799.png"/><Relationship Id="rId48" Type="http://schemas.openxmlformats.org/officeDocument/2006/relationships/customXml" Target="../ink/ink3627.xml"/><Relationship Id="rId113" Type="http://schemas.openxmlformats.org/officeDocument/2006/relationships/image" Target="../media/image6701.png"/><Relationship Id="rId320" Type="http://schemas.openxmlformats.org/officeDocument/2006/relationships/customXml" Target="../ink/ink3763.xml"/><Relationship Id="rId155" Type="http://schemas.openxmlformats.org/officeDocument/2006/relationships/image" Target="../media/image6722.png"/><Relationship Id="rId197" Type="http://schemas.openxmlformats.org/officeDocument/2006/relationships/image" Target="../media/image6743.png"/><Relationship Id="rId362" Type="http://schemas.openxmlformats.org/officeDocument/2006/relationships/customXml" Target="../ink/ink3784.xml"/><Relationship Id="rId418" Type="http://schemas.openxmlformats.org/officeDocument/2006/relationships/customXml" Target="../ink/ink3812.xml"/><Relationship Id="rId222" Type="http://schemas.openxmlformats.org/officeDocument/2006/relationships/customXml" Target="../ink/ink3714.xml"/><Relationship Id="rId264" Type="http://schemas.openxmlformats.org/officeDocument/2006/relationships/customXml" Target="../ink/ink3735.xml"/><Relationship Id="rId17" Type="http://schemas.openxmlformats.org/officeDocument/2006/relationships/image" Target="../media/image66530.png"/><Relationship Id="rId59" Type="http://schemas.openxmlformats.org/officeDocument/2006/relationships/image" Target="../media/image6674.png"/><Relationship Id="rId124" Type="http://schemas.openxmlformats.org/officeDocument/2006/relationships/customXml" Target="../ink/ink3665.xml"/><Relationship Id="rId70" Type="http://schemas.openxmlformats.org/officeDocument/2006/relationships/customXml" Target="../ink/ink3638.xml"/><Relationship Id="rId166" Type="http://schemas.openxmlformats.org/officeDocument/2006/relationships/customXml" Target="../ink/ink3686.xml"/><Relationship Id="rId331" Type="http://schemas.openxmlformats.org/officeDocument/2006/relationships/image" Target="../media/image6810.png"/><Relationship Id="rId373" Type="http://schemas.openxmlformats.org/officeDocument/2006/relationships/image" Target="../media/image6831.png"/><Relationship Id="rId429" Type="http://schemas.openxmlformats.org/officeDocument/2006/relationships/image" Target="../media/image6859.png"/></Relationships>
</file>

<file path=ppt/slides/_rels/slide3.xml.rels><?xml version="1.0" encoding="UTF-8" standalone="yes"?>
<Relationships xmlns="http://schemas.openxmlformats.org/package/2006/relationships"><Relationship Id="rId117" Type="http://schemas.openxmlformats.org/officeDocument/2006/relationships/image" Target="../media/image32690.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368.xml"/><Relationship Id="rId170" Type="http://schemas.openxmlformats.org/officeDocument/2006/relationships/image" Target="../media/image3295.png"/><Relationship Id="rId268" Type="http://schemas.openxmlformats.org/officeDocument/2006/relationships/customXml" Target="../ink/ink235.xml"/><Relationship Id="rId475" Type="http://schemas.openxmlformats.org/officeDocument/2006/relationships/image" Target="../media/image3447.png"/><Relationship Id="rId32" Type="http://schemas.openxmlformats.org/officeDocument/2006/relationships/customXml" Target="../ink/ink116.xml"/><Relationship Id="rId128" Type="http://schemas.openxmlformats.org/officeDocument/2006/relationships/image" Target="../media/image32740.png"/><Relationship Id="rId335" Type="http://schemas.openxmlformats.org/officeDocument/2006/relationships/customXml" Target="../ink/ink269.xml"/><Relationship Id="rId542" Type="http://schemas.openxmlformats.org/officeDocument/2006/relationships/customXml" Target="../ink/ink374.xml"/><Relationship Id="rId181" Type="http://schemas.openxmlformats.org/officeDocument/2006/relationships/customXml" Target="../ink/ink191.xml"/><Relationship Id="rId402" Type="http://schemas.openxmlformats.org/officeDocument/2006/relationships/customXml" Target="../ink/ink303.xml"/><Relationship Id="rId279" Type="http://schemas.openxmlformats.org/officeDocument/2006/relationships/image" Target="../media/image3349.png"/><Relationship Id="rId486" Type="http://schemas.openxmlformats.org/officeDocument/2006/relationships/customXml" Target="../ink/ink345.xml"/><Relationship Id="rId43" Type="http://schemas.openxmlformats.org/officeDocument/2006/relationships/image" Target="../media/image32330.png"/><Relationship Id="rId139" Type="http://schemas.openxmlformats.org/officeDocument/2006/relationships/customXml" Target="../ink/ink170.xml"/><Relationship Id="rId346" Type="http://schemas.openxmlformats.org/officeDocument/2006/relationships/image" Target="../media/image3383.png"/><Relationship Id="rId553" Type="http://schemas.openxmlformats.org/officeDocument/2006/relationships/image" Target="../media/image3485.png"/><Relationship Id="rId192" Type="http://schemas.openxmlformats.org/officeDocument/2006/relationships/image" Target="../media/image3306.png"/><Relationship Id="rId206" Type="http://schemas.openxmlformats.org/officeDocument/2006/relationships/customXml" Target="../ink/ink204.xml"/><Relationship Id="rId413" Type="http://schemas.openxmlformats.org/officeDocument/2006/relationships/image" Target="../media/image3416.png"/><Relationship Id="rId497" Type="http://schemas.openxmlformats.org/officeDocument/2006/relationships/image" Target="../media/image3458.png"/><Relationship Id="rId357" Type="http://schemas.openxmlformats.org/officeDocument/2006/relationships/customXml" Target="../ink/ink280.xml"/><Relationship Id="rId54" Type="http://schemas.openxmlformats.org/officeDocument/2006/relationships/customXml" Target="../ink/ink127.xml"/><Relationship Id="rId217" Type="http://schemas.openxmlformats.org/officeDocument/2006/relationships/image" Target="../media/image3318.png"/><Relationship Id="rId424" Type="http://schemas.openxmlformats.org/officeDocument/2006/relationships/customXml" Target="../ink/ink314.xml"/><Relationship Id="rId23" Type="http://schemas.openxmlformats.org/officeDocument/2006/relationships/image" Target="../media/image32230.png"/><Relationship Id="rId119" Type="http://schemas.openxmlformats.org/officeDocument/2006/relationships/image" Target="../media/image32700.png"/><Relationship Id="rId270" Type="http://schemas.openxmlformats.org/officeDocument/2006/relationships/customXml" Target="../ink/ink236.xml"/><Relationship Id="rId326" Type="http://schemas.openxmlformats.org/officeDocument/2006/relationships/image" Target="../media/image3372.png"/><Relationship Id="rId533" Type="http://schemas.openxmlformats.org/officeDocument/2006/relationships/customXml" Target="../ink/ink369.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172" Type="http://schemas.openxmlformats.org/officeDocument/2006/relationships/image" Target="../media/image3296.png"/><Relationship Id="rId228" Type="http://schemas.openxmlformats.org/officeDocument/2006/relationships/customXml" Target="../ink/ink215.xml"/><Relationship Id="rId435" Type="http://schemas.openxmlformats.org/officeDocument/2006/relationships/image" Target="../media/image3427.png"/><Relationship Id="rId477" Type="http://schemas.openxmlformats.org/officeDocument/2006/relationships/image" Target="../media/image3448.png"/><Relationship Id="rId281" Type="http://schemas.openxmlformats.org/officeDocument/2006/relationships/image" Target="../media/image3350.png"/><Relationship Id="rId337" Type="http://schemas.openxmlformats.org/officeDocument/2006/relationships/customXml" Target="../ink/ink270.xml"/><Relationship Id="rId502" Type="http://schemas.openxmlformats.org/officeDocument/2006/relationships/customXml" Target="../ink/ink353.xml"/><Relationship Id="rId34" Type="http://schemas.openxmlformats.org/officeDocument/2006/relationships/customXml" Target="../ink/ink117.xml"/><Relationship Id="rId76" Type="http://schemas.openxmlformats.org/officeDocument/2006/relationships/customXml" Target="../ink/ink138.xml"/><Relationship Id="rId141" Type="http://schemas.openxmlformats.org/officeDocument/2006/relationships/customXml" Target="../ink/ink171.xml"/><Relationship Id="rId379" Type="http://schemas.openxmlformats.org/officeDocument/2006/relationships/customXml" Target="../ink/ink291.xml"/><Relationship Id="rId544" Type="http://schemas.openxmlformats.org/officeDocument/2006/relationships/customXml" Target="../ink/ink375.xml"/><Relationship Id="rId7" Type="http://schemas.openxmlformats.org/officeDocument/2006/relationships/image" Target="../media/image32160.png"/><Relationship Id="rId183" Type="http://schemas.openxmlformats.org/officeDocument/2006/relationships/customXml" Target="../ink/ink192.xml"/><Relationship Id="rId239" Type="http://schemas.openxmlformats.org/officeDocument/2006/relationships/image" Target="../media/image3329.png"/><Relationship Id="rId390" Type="http://schemas.openxmlformats.org/officeDocument/2006/relationships/customXml" Target="../ink/ink297.xml"/><Relationship Id="rId404" Type="http://schemas.openxmlformats.org/officeDocument/2006/relationships/customXml" Target="../ink/ink304.xml"/><Relationship Id="rId446" Type="http://schemas.openxmlformats.org/officeDocument/2006/relationships/customXml" Target="../ink/ink325.xml"/><Relationship Id="rId250" Type="http://schemas.openxmlformats.org/officeDocument/2006/relationships/customXml" Target="../ink/ink226.xml"/><Relationship Id="rId292" Type="http://schemas.openxmlformats.org/officeDocument/2006/relationships/customXml" Target="../ink/ink247.xml"/><Relationship Id="rId306" Type="http://schemas.openxmlformats.org/officeDocument/2006/relationships/image" Target="../media/image3362.png"/><Relationship Id="rId488" Type="http://schemas.openxmlformats.org/officeDocument/2006/relationships/customXml" Target="../ink/ink346.xml"/><Relationship Id="rId45" Type="http://schemas.openxmlformats.org/officeDocument/2006/relationships/image" Target="../media/image32340.png"/><Relationship Id="rId87" Type="http://schemas.openxmlformats.org/officeDocument/2006/relationships/image" Target="../media/image32550.png"/><Relationship Id="rId110" Type="http://schemas.openxmlformats.org/officeDocument/2006/relationships/customXml" Target="../ink/ink155.xml"/><Relationship Id="rId348" Type="http://schemas.openxmlformats.org/officeDocument/2006/relationships/image" Target="../media/image3384.png"/><Relationship Id="rId513" Type="http://schemas.openxmlformats.org/officeDocument/2006/relationships/image" Target="../media/image3466.png"/><Relationship Id="rId555" Type="http://schemas.openxmlformats.org/officeDocument/2006/relationships/image" Target="../media/image3486.png"/><Relationship Id="rId152" Type="http://schemas.openxmlformats.org/officeDocument/2006/relationships/image" Target="../media/image32860.png"/><Relationship Id="rId194" Type="http://schemas.openxmlformats.org/officeDocument/2006/relationships/image" Target="../media/image3307.png"/><Relationship Id="rId208" Type="http://schemas.openxmlformats.org/officeDocument/2006/relationships/customXml" Target="../ink/ink205.xml"/><Relationship Id="rId415" Type="http://schemas.openxmlformats.org/officeDocument/2006/relationships/image" Target="../media/image3417.png"/><Relationship Id="rId457" Type="http://schemas.openxmlformats.org/officeDocument/2006/relationships/image" Target="../media/image3438.png"/><Relationship Id="rId261" Type="http://schemas.openxmlformats.org/officeDocument/2006/relationships/image" Target="../media/image3340.png"/><Relationship Id="rId499" Type="http://schemas.openxmlformats.org/officeDocument/2006/relationships/image" Target="../media/image3459.png"/><Relationship Id="rId14" Type="http://schemas.openxmlformats.org/officeDocument/2006/relationships/customXml" Target="../ink/ink107.xml"/><Relationship Id="rId56" Type="http://schemas.openxmlformats.org/officeDocument/2006/relationships/customXml" Target="../ink/ink128.xml"/><Relationship Id="rId317" Type="http://schemas.openxmlformats.org/officeDocument/2006/relationships/customXml" Target="../ink/ink260.xml"/><Relationship Id="rId359" Type="http://schemas.openxmlformats.org/officeDocument/2006/relationships/customXml" Target="../ink/ink281.xml"/><Relationship Id="rId524" Type="http://schemas.openxmlformats.org/officeDocument/2006/relationships/image" Target="../media/image3471.png"/><Relationship Id="rId98" Type="http://schemas.openxmlformats.org/officeDocument/2006/relationships/customXml" Target="../ink/ink149.xml"/><Relationship Id="rId121" Type="http://schemas.openxmlformats.org/officeDocument/2006/relationships/image" Target="../media/image32710.png"/><Relationship Id="rId163" Type="http://schemas.openxmlformats.org/officeDocument/2006/relationships/customXml" Target="../ink/ink182.xml"/><Relationship Id="rId219" Type="http://schemas.openxmlformats.org/officeDocument/2006/relationships/image" Target="../media/image3319.png"/><Relationship Id="rId370" Type="http://schemas.openxmlformats.org/officeDocument/2006/relationships/image" Target="../media/image3395.png"/><Relationship Id="rId426" Type="http://schemas.openxmlformats.org/officeDocument/2006/relationships/customXml" Target="../ink/ink315.xml"/><Relationship Id="rId230" Type="http://schemas.openxmlformats.org/officeDocument/2006/relationships/customXml" Target="../ink/ink216.xml"/><Relationship Id="rId468" Type="http://schemas.openxmlformats.org/officeDocument/2006/relationships/customXml" Target="../ink/ink336.xml"/><Relationship Id="rId25" Type="http://schemas.openxmlformats.org/officeDocument/2006/relationships/image" Target="../media/image32240.png"/><Relationship Id="rId67" Type="http://schemas.openxmlformats.org/officeDocument/2006/relationships/image" Target="../media/image32450.png"/><Relationship Id="rId272" Type="http://schemas.openxmlformats.org/officeDocument/2006/relationships/customXml" Target="../ink/ink237.xml"/><Relationship Id="rId328" Type="http://schemas.openxmlformats.org/officeDocument/2006/relationships/image" Target="../media/image3373.png"/><Relationship Id="rId535" Type="http://schemas.openxmlformats.org/officeDocument/2006/relationships/customXml" Target="../ink/ink370.xml"/><Relationship Id="rId132" Type="http://schemas.openxmlformats.org/officeDocument/2006/relationships/image" Target="../media/image32760.png"/><Relationship Id="rId174" Type="http://schemas.openxmlformats.org/officeDocument/2006/relationships/image" Target="../media/image3297.png"/><Relationship Id="rId381" Type="http://schemas.openxmlformats.org/officeDocument/2006/relationships/customXml" Target="../ink/ink292.xml"/><Relationship Id="rId241" Type="http://schemas.openxmlformats.org/officeDocument/2006/relationships/image" Target="../media/image3330.png"/><Relationship Id="rId437" Type="http://schemas.openxmlformats.org/officeDocument/2006/relationships/image" Target="../media/image3428.png"/><Relationship Id="rId479" Type="http://schemas.openxmlformats.org/officeDocument/2006/relationships/image" Target="../media/image3449.png"/><Relationship Id="rId36" Type="http://schemas.openxmlformats.org/officeDocument/2006/relationships/customXml" Target="../ink/ink118.xml"/><Relationship Id="rId283" Type="http://schemas.openxmlformats.org/officeDocument/2006/relationships/image" Target="../media/image3351.png"/><Relationship Id="rId339" Type="http://schemas.openxmlformats.org/officeDocument/2006/relationships/customXml" Target="../ink/ink271.xml"/><Relationship Id="rId490" Type="http://schemas.openxmlformats.org/officeDocument/2006/relationships/customXml" Target="../ink/ink347.xml"/><Relationship Id="rId504" Type="http://schemas.openxmlformats.org/officeDocument/2006/relationships/customXml" Target="../ink/ink354.xml"/><Relationship Id="rId546" Type="http://schemas.openxmlformats.org/officeDocument/2006/relationships/customXml" Target="../ink/ink376.xml"/><Relationship Id="rId78" Type="http://schemas.openxmlformats.org/officeDocument/2006/relationships/customXml" Target="../ink/ink139.xml"/><Relationship Id="rId101" Type="http://schemas.openxmlformats.org/officeDocument/2006/relationships/image" Target="../media/image32620.png"/><Relationship Id="rId143" Type="http://schemas.openxmlformats.org/officeDocument/2006/relationships/customXml" Target="../ink/ink172.xml"/><Relationship Id="rId185" Type="http://schemas.openxmlformats.org/officeDocument/2006/relationships/customXml" Target="../ink/ink193.xml"/><Relationship Id="rId350" Type="http://schemas.openxmlformats.org/officeDocument/2006/relationships/image" Target="../media/image3385.png"/><Relationship Id="rId406" Type="http://schemas.openxmlformats.org/officeDocument/2006/relationships/customXml" Target="../ink/ink305.xml"/><Relationship Id="rId9" Type="http://schemas.openxmlformats.org/officeDocument/2006/relationships/image" Target="../media/image32170.png"/><Relationship Id="rId210" Type="http://schemas.openxmlformats.org/officeDocument/2006/relationships/customXml" Target="../ink/ink206.xml"/><Relationship Id="rId392" Type="http://schemas.openxmlformats.org/officeDocument/2006/relationships/customXml" Target="../ink/ink298.xml"/><Relationship Id="rId448" Type="http://schemas.openxmlformats.org/officeDocument/2006/relationships/customXml" Target="../ink/ink326.xml"/><Relationship Id="rId252" Type="http://schemas.openxmlformats.org/officeDocument/2006/relationships/customXml" Target="../ink/ink227.xml"/><Relationship Id="rId294" Type="http://schemas.openxmlformats.org/officeDocument/2006/relationships/customXml" Target="../ink/ink248.xml"/><Relationship Id="rId308" Type="http://schemas.openxmlformats.org/officeDocument/2006/relationships/image" Target="../media/image3363.png"/><Relationship Id="rId515" Type="http://schemas.openxmlformats.org/officeDocument/2006/relationships/customXml" Target="../ink/ink360.xml"/><Relationship Id="rId47" Type="http://schemas.openxmlformats.org/officeDocument/2006/relationships/image" Target="../media/image32350.png"/><Relationship Id="rId89" Type="http://schemas.openxmlformats.org/officeDocument/2006/relationships/image" Target="../media/image32560.png"/><Relationship Id="rId112" Type="http://schemas.openxmlformats.org/officeDocument/2006/relationships/customXml" Target="../ink/ink156.xml"/><Relationship Id="rId154" Type="http://schemas.openxmlformats.org/officeDocument/2006/relationships/image" Target="../media/image32870.png"/><Relationship Id="rId361" Type="http://schemas.openxmlformats.org/officeDocument/2006/relationships/customXml" Target="../ink/ink282.xml"/><Relationship Id="rId557" Type="http://schemas.openxmlformats.org/officeDocument/2006/relationships/image" Target="../media/image3487.png"/><Relationship Id="rId196" Type="http://schemas.openxmlformats.org/officeDocument/2006/relationships/customXml" Target="../ink/ink199.xml"/><Relationship Id="rId417" Type="http://schemas.openxmlformats.org/officeDocument/2006/relationships/image" Target="../media/image3418.png"/><Relationship Id="rId459" Type="http://schemas.openxmlformats.org/officeDocument/2006/relationships/image" Target="../media/image3439.png"/><Relationship Id="rId16" Type="http://schemas.openxmlformats.org/officeDocument/2006/relationships/customXml" Target="../ink/ink108.xml"/><Relationship Id="rId221" Type="http://schemas.openxmlformats.org/officeDocument/2006/relationships/image" Target="../media/image3320.png"/><Relationship Id="rId263" Type="http://schemas.openxmlformats.org/officeDocument/2006/relationships/image" Target="../media/image3341.png"/><Relationship Id="rId319" Type="http://schemas.openxmlformats.org/officeDocument/2006/relationships/customXml" Target="../ink/ink261.xml"/><Relationship Id="rId470" Type="http://schemas.openxmlformats.org/officeDocument/2006/relationships/customXml" Target="../ink/ink337.xml"/><Relationship Id="rId526" Type="http://schemas.openxmlformats.org/officeDocument/2006/relationships/image" Target="../media/image3472.png"/><Relationship Id="rId58" Type="http://schemas.openxmlformats.org/officeDocument/2006/relationships/customXml" Target="../ink/ink129.xml"/><Relationship Id="rId123" Type="http://schemas.openxmlformats.org/officeDocument/2006/relationships/image" Target="../media/image32720.png"/><Relationship Id="rId330" Type="http://schemas.openxmlformats.org/officeDocument/2006/relationships/image" Target="../media/image3375.png"/><Relationship Id="rId165" Type="http://schemas.openxmlformats.org/officeDocument/2006/relationships/customXml" Target="../ink/ink183.xml"/><Relationship Id="rId372" Type="http://schemas.openxmlformats.org/officeDocument/2006/relationships/image" Target="../media/image3396.png"/><Relationship Id="rId428" Type="http://schemas.openxmlformats.org/officeDocument/2006/relationships/customXml" Target="../ink/ink316.xml"/><Relationship Id="rId232" Type="http://schemas.openxmlformats.org/officeDocument/2006/relationships/customXml" Target="../ink/ink217.xml"/><Relationship Id="rId274" Type="http://schemas.openxmlformats.org/officeDocument/2006/relationships/customXml" Target="../ink/ink238.xml"/><Relationship Id="rId481" Type="http://schemas.openxmlformats.org/officeDocument/2006/relationships/image" Target="../media/image3450.png"/><Relationship Id="rId27" Type="http://schemas.openxmlformats.org/officeDocument/2006/relationships/image" Target="../media/image32250.png"/><Relationship Id="rId69" Type="http://schemas.openxmlformats.org/officeDocument/2006/relationships/image" Target="../media/image32460.png"/><Relationship Id="rId134" Type="http://schemas.openxmlformats.org/officeDocument/2006/relationships/image" Target="../media/image32770.png"/><Relationship Id="rId537" Type="http://schemas.openxmlformats.org/officeDocument/2006/relationships/customXml" Target="../ink/ink371.xml"/><Relationship Id="rId80" Type="http://schemas.openxmlformats.org/officeDocument/2006/relationships/customXml" Target="../ink/ink140.xml"/><Relationship Id="rId176" Type="http://schemas.openxmlformats.org/officeDocument/2006/relationships/image" Target="../media/image3298.png"/><Relationship Id="rId341" Type="http://schemas.openxmlformats.org/officeDocument/2006/relationships/customXml" Target="../ink/ink272.xml"/><Relationship Id="rId383" Type="http://schemas.openxmlformats.org/officeDocument/2006/relationships/customXml" Target="../ink/ink293.xml"/><Relationship Id="rId439" Type="http://schemas.openxmlformats.org/officeDocument/2006/relationships/image" Target="../media/image3429.png"/><Relationship Id="rId201" Type="http://schemas.openxmlformats.org/officeDocument/2006/relationships/image" Target="../media/image3310.png"/><Relationship Id="rId243" Type="http://schemas.openxmlformats.org/officeDocument/2006/relationships/image" Target="../media/image3331.png"/><Relationship Id="rId285" Type="http://schemas.openxmlformats.org/officeDocument/2006/relationships/image" Target="../media/image3352.png"/><Relationship Id="rId450" Type="http://schemas.openxmlformats.org/officeDocument/2006/relationships/customXml" Target="../ink/ink327.xml"/><Relationship Id="rId506" Type="http://schemas.openxmlformats.org/officeDocument/2006/relationships/customXml" Target="../ink/ink355.xml"/><Relationship Id="rId38" Type="http://schemas.openxmlformats.org/officeDocument/2006/relationships/customXml" Target="../ink/ink119.xml"/><Relationship Id="rId103" Type="http://schemas.openxmlformats.org/officeDocument/2006/relationships/image" Target="../media/image32630.png"/><Relationship Id="rId310" Type="http://schemas.openxmlformats.org/officeDocument/2006/relationships/image" Target="../media/image3364.png"/><Relationship Id="rId492" Type="http://schemas.openxmlformats.org/officeDocument/2006/relationships/customXml" Target="../ink/ink348.xml"/><Relationship Id="rId548" Type="http://schemas.openxmlformats.org/officeDocument/2006/relationships/customXml" Target="../ink/ink377.xml"/><Relationship Id="rId91" Type="http://schemas.openxmlformats.org/officeDocument/2006/relationships/image" Target="../media/image32570.png"/><Relationship Id="rId145" Type="http://schemas.openxmlformats.org/officeDocument/2006/relationships/customXml" Target="../ink/ink173.xml"/><Relationship Id="rId187" Type="http://schemas.openxmlformats.org/officeDocument/2006/relationships/customXml" Target="../ink/ink194.xml"/><Relationship Id="rId352" Type="http://schemas.openxmlformats.org/officeDocument/2006/relationships/image" Target="../media/image3386.png"/><Relationship Id="rId394" Type="http://schemas.openxmlformats.org/officeDocument/2006/relationships/customXml" Target="../ink/ink299.xml"/><Relationship Id="rId408" Type="http://schemas.openxmlformats.org/officeDocument/2006/relationships/customXml" Target="../ink/ink306.xml"/><Relationship Id="rId212" Type="http://schemas.openxmlformats.org/officeDocument/2006/relationships/customXml" Target="../ink/ink207.xml"/><Relationship Id="rId254" Type="http://schemas.openxmlformats.org/officeDocument/2006/relationships/customXml" Target="../ink/ink228.xml"/><Relationship Id="rId49" Type="http://schemas.openxmlformats.org/officeDocument/2006/relationships/image" Target="../media/image32360.png"/><Relationship Id="rId114" Type="http://schemas.openxmlformats.org/officeDocument/2006/relationships/customXml" Target="../ink/ink157.xml"/><Relationship Id="rId296" Type="http://schemas.openxmlformats.org/officeDocument/2006/relationships/image" Target="../media/image3357.png"/><Relationship Id="rId461" Type="http://schemas.openxmlformats.org/officeDocument/2006/relationships/image" Target="../media/image3440.png"/><Relationship Id="rId517" Type="http://schemas.openxmlformats.org/officeDocument/2006/relationships/customXml" Target="../ink/ink361.xml"/><Relationship Id="rId559" Type="http://schemas.openxmlformats.org/officeDocument/2006/relationships/image" Target="../media/image3488.png"/><Relationship Id="rId60" Type="http://schemas.openxmlformats.org/officeDocument/2006/relationships/customXml" Target="../ink/ink130.xml"/><Relationship Id="rId156" Type="http://schemas.openxmlformats.org/officeDocument/2006/relationships/image" Target="../media/image32880.png"/><Relationship Id="rId198" Type="http://schemas.openxmlformats.org/officeDocument/2006/relationships/customXml" Target="../ink/ink200.xml"/><Relationship Id="rId321" Type="http://schemas.openxmlformats.org/officeDocument/2006/relationships/customXml" Target="../ink/ink262.xml"/><Relationship Id="rId363" Type="http://schemas.openxmlformats.org/officeDocument/2006/relationships/customXml" Target="../ink/ink283.xml"/><Relationship Id="rId419" Type="http://schemas.openxmlformats.org/officeDocument/2006/relationships/image" Target="../media/image3419.png"/><Relationship Id="rId223" Type="http://schemas.openxmlformats.org/officeDocument/2006/relationships/image" Target="../media/image3321.png"/><Relationship Id="rId430" Type="http://schemas.openxmlformats.org/officeDocument/2006/relationships/customXml" Target="../ink/ink317.xml"/><Relationship Id="rId18" Type="http://schemas.openxmlformats.org/officeDocument/2006/relationships/customXml" Target="../ink/ink109.xml"/><Relationship Id="rId265" Type="http://schemas.openxmlformats.org/officeDocument/2006/relationships/image" Target="../media/image3342.png"/><Relationship Id="rId472" Type="http://schemas.openxmlformats.org/officeDocument/2006/relationships/customXml" Target="../ink/ink338.xml"/><Relationship Id="rId528" Type="http://schemas.openxmlformats.org/officeDocument/2006/relationships/image" Target="../media/image3473.png"/><Relationship Id="rId125" Type="http://schemas.openxmlformats.org/officeDocument/2006/relationships/image" Target="../media/image32730.png"/><Relationship Id="rId167" Type="http://schemas.openxmlformats.org/officeDocument/2006/relationships/customXml" Target="../ink/ink184.xml"/><Relationship Id="rId332" Type="http://schemas.openxmlformats.org/officeDocument/2006/relationships/image" Target="../media/image3376.png"/><Relationship Id="rId374" Type="http://schemas.openxmlformats.org/officeDocument/2006/relationships/image" Target="../media/image3397.png"/><Relationship Id="rId71" Type="http://schemas.openxmlformats.org/officeDocument/2006/relationships/image" Target="../media/image32470.png"/><Relationship Id="rId234" Type="http://schemas.openxmlformats.org/officeDocument/2006/relationships/customXml" Target="../ink/ink218.xml"/><Relationship Id="rId2" Type="http://schemas.openxmlformats.org/officeDocument/2006/relationships/customXml" Target="../ink/ink101.xml"/><Relationship Id="rId29" Type="http://schemas.openxmlformats.org/officeDocument/2006/relationships/image" Target="../media/image32260.png"/><Relationship Id="rId276" Type="http://schemas.openxmlformats.org/officeDocument/2006/relationships/customXml" Target="../ink/ink239.xml"/><Relationship Id="rId441" Type="http://schemas.openxmlformats.org/officeDocument/2006/relationships/image" Target="../media/image3430.png"/><Relationship Id="rId483" Type="http://schemas.openxmlformats.org/officeDocument/2006/relationships/image" Target="../media/image3451.png"/><Relationship Id="rId539" Type="http://schemas.openxmlformats.org/officeDocument/2006/relationships/customXml" Target="../ink/ink372.xml"/><Relationship Id="rId40" Type="http://schemas.openxmlformats.org/officeDocument/2006/relationships/customXml" Target="../ink/ink120.xml"/><Relationship Id="rId136" Type="http://schemas.openxmlformats.org/officeDocument/2006/relationships/image" Target="../media/image32780.png"/><Relationship Id="rId178" Type="http://schemas.openxmlformats.org/officeDocument/2006/relationships/image" Target="../media/image3299.png"/><Relationship Id="rId301" Type="http://schemas.openxmlformats.org/officeDocument/2006/relationships/customXml" Target="../ink/ink252.xml"/><Relationship Id="rId343" Type="http://schemas.openxmlformats.org/officeDocument/2006/relationships/customXml" Target="../ink/ink273.xml"/><Relationship Id="rId550" Type="http://schemas.openxmlformats.org/officeDocument/2006/relationships/customXml" Target="../ink/ink378.xml"/><Relationship Id="rId82" Type="http://schemas.openxmlformats.org/officeDocument/2006/relationships/customXml" Target="../ink/ink141.xml"/><Relationship Id="rId203" Type="http://schemas.openxmlformats.org/officeDocument/2006/relationships/image" Target="../media/image3311.png"/><Relationship Id="rId385" Type="http://schemas.openxmlformats.org/officeDocument/2006/relationships/customXml" Target="../ink/ink294.xml"/><Relationship Id="rId245" Type="http://schemas.openxmlformats.org/officeDocument/2006/relationships/image" Target="../media/image3332.png"/><Relationship Id="rId287" Type="http://schemas.openxmlformats.org/officeDocument/2006/relationships/image" Target="../media/image3353.png"/><Relationship Id="rId410" Type="http://schemas.openxmlformats.org/officeDocument/2006/relationships/customXml" Target="../ink/ink307.xml"/><Relationship Id="rId452" Type="http://schemas.openxmlformats.org/officeDocument/2006/relationships/customXml" Target="../ink/ink328.xml"/><Relationship Id="rId494" Type="http://schemas.openxmlformats.org/officeDocument/2006/relationships/customXml" Target="../ink/ink349.xml"/><Relationship Id="rId508" Type="http://schemas.openxmlformats.org/officeDocument/2006/relationships/customXml" Target="../ink/ink356.xml"/><Relationship Id="rId105" Type="http://schemas.openxmlformats.org/officeDocument/2006/relationships/image" Target="../media/image32640.png"/><Relationship Id="rId147" Type="http://schemas.openxmlformats.org/officeDocument/2006/relationships/customXml" Target="../ink/ink174.xml"/><Relationship Id="rId312" Type="http://schemas.openxmlformats.org/officeDocument/2006/relationships/image" Target="../media/image3365.png"/><Relationship Id="rId354" Type="http://schemas.openxmlformats.org/officeDocument/2006/relationships/image" Target="../media/image3387.png"/><Relationship Id="rId51" Type="http://schemas.openxmlformats.org/officeDocument/2006/relationships/image" Target="../media/image32370.png"/><Relationship Id="rId93" Type="http://schemas.openxmlformats.org/officeDocument/2006/relationships/image" Target="../media/image32580.png"/><Relationship Id="rId189" Type="http://schemas.openxmlformats.org/officeDocument/2006/relationships/customXml" Target="../ink/ink195.xml"/><Relationship Id="rId396" Type="http://schemas.openxmlformats.org/officeDocument/2006/relationships/customXml" Target="../ink/ink300.xml"/><Relationship Id="rId561" Type="http://schemas.openxmlformats.org/officeDocument/2006/relationships/image" Target="../media/image3489.png"/><Relationship Id="rId214" Type="http://schemas.openxmlformats.org/officeDocument/2006/relationships/customXml" Target="../ink/ink208.xml"/><Relationship Id="rId256" Type="http://schemas.openxmlformats.org/officeDocument/2006/relationships/customXml" Target="../ink/ink229.xml"/><Relationship Id="rId298" Type="http://schemas.openxmlformats.org/officeDocument/2006/relationships/image" Target="../media/image3358.png"/><Relationship Id="rId421" Type="http://schemas.openxmlformats.org/officeDocument/2006/relationships/image" Target="../media/image3420.png"/><Relationship Id="rId463" Type="http://schemas.openxmlformats.org/officeDocument/2006/relationships/image" Target="../media/image3441.png"/><Relationship Id="rId519" Type="http://schemas.openxmlformats.org/officeDocument/2006/relationships/customXml" Target="../ink/ink362.xml"/><Relationship Id="rId116" Type="http://schemas.openxmlformats.org/officeDocument/2006/relationships/customXml" Target="../ink/ink158.xml"/><Relationship Id="rId158" Type="http://schemas.openxmlformats.org/officeDocument/2006/relationships/image" Target="../media/image32890.png"/><Relationship Id="rId323" Type="http://schemas.openxmlformats.org/officeDocument/2006/relationships/customXml" Target="../ink/ink263.xml"/><Relationship Id="rId530" Type="http://schemas.openxmlformats.org/officeDocument/2006/relationships/image" Target="../media/image3474.png"/><Relationship Id="rId20" Type="http://schemas.openxmlformats.org/officeDocument/2006/relationships/customXml" Target="../ink/ink110.xml"/><Relationship Id="rId62" Type="http://schemas.openxmlformats.org/officeDocument/2006/relationships/customXml" Target="../ink/ink131.xml"/><Relationship Id="rId365" Type="http://schemas.openxmlformats.org/officeDocument/2006/relationships/customXml" Target="../ink/ink284.xml"/><Relationship Id="rId225" Type="http://schemas.openxmlformats.org/officeDocument/2006/relationships/image" Target="../media/image3322.png"/><Relationship Id="rId267" Type="http://schemas.openxmlformats.org/officeDocument/2006/relationships/image" Target="../media/image3343.png"/><Relationship Id="rId432" Type="http://schemas.openxmlformats.org/officeDocument/2006/relationships/customXml" Target="../ink/ink318.xml"/><Relationship Id="rId474" Type="http://schemas.openxmlformats.org/officeDocument/2006/relationships/customXml" Target="../ink/ink339.xml"/><Relationship Id="rId127" Type="http://schemas.openxmlformats.org/officeDocument/2006/relationships/customXml" Target="../ink/ink164.xml"/><Relationship Id="rId31" Type="http://schemas.openxmlformats.org/officeDocument/2006/relationships/image" Target="../media/image32270.png"/><Relationship Id="rId73" Type="http://schemas.openxmlformats.org/officeDocument/2006/relationships/image" Target="../media/image32480.png"/><Relationship Id="rId169" Type="http://schemas.openxmlformats.org/officeDocument/2006/relationships/customXml" Target="../ink/ink185.xml"/><Relationship Id="rId334" Type="http://schemas.openxmlformats.org/officeDocument/2006/relationships/image" Target="../media/image3377.png"/><Relationship Id="rId376" Type="http://schemas.openxmlformats.org/officeDocument/2006/relationships/image" Target="../media/image3398.png"/><Relationship Id="rId541" Type="http://schemas.openxmlformats.org/officeDocument/2006/relationships/customXml" Target="../ink/ink373.xml"/><Relationship Id="rId4" Type="http://schemas.openxmlformats.org/officeDocument/2006/relationships/customXml" Target="../ink/ink102.xml"/><Relationship Id="rId180" Type="http://schemas.openxmlformats.org/officeDocument/2006/relationships/image" Target="../media/image3300.png"/><Relationship Id="rId236" Type="http://schemas.openxmlformats.org/officeDocument/2006/relationships/customXml" Target="../ink/ink219.xml"/><Relationship Id="rId278" Type="http://schemas.openxmlformats.org/officeDocument/2006/relationships/customXml" Target="../ink/ink240.xml"/><Relationship Id="rId401" Type="http://schemas.openxmlformats.org/officeDocument/2006/relationships/image" Target="../media/image3410.png"/><Relationship Id="rId443" Type="http://schemas.openxmlformats.org/officeDocument/2006/relationships/image" Target="../media/image3431.png"/><Relationship Id="rId303" Type="http://schemas.openxmlformats.org/officeDocument/2006/relationships/customXml" Target="../ink/ink253.xml"/><Relationship Id="rId485" Type="http://schemas.openxmlformats.org/officeDocument/2006/relationships/image" Target="../media/image3452.png"/><Relationship Id="rId42" Type="http://schemas.openxmlformats.org/officeDocument/2006/relationships/customXml" Target="../ink/ink121.xml"/><Relationship Id="rId84" Type="http://schemas.openxmlformats.org/officeDocument/2006/relationships/customXml" Target="../ink/ink142.xml"/><Relationship Id="rId138" Type="http://schemas.openxmlformats.org/officeDocument/2006/relationships/image" Target="../media/image32790.png"/><Relationship Id="rId345" Type="http://schemas.openxmlformats.org/officeDocument/2006/relationships/customXml" Target="../ink/ink274.xml"/><Relationship Id="rId387" Type="http://schemas.openxmlformats.org/officeDocument/2006/relationships/image" Target="../media/image3403.png"/><Relationship Id="rId510" Type="http://schemas.openxmlformats.org/officeDocument/2006/relationships/customXml" Target="../ink/ink357.xml"/><Relationship Id="rId552" Type="http://schemas.openxmlformats.org/officeDocument/2006/relationships/customXml" Target="../ink/ink379.xml"/><Relationship Id="rId191" Type="http://schemas.openxmlformats.org/officeDocument/2006/relationships/customXml" Target="../ink/ink196.xml"/><Relationship Id="rId205" Type="http://schemas.openxmlformats.org/officeDocument/2006/relationships/image" Target="../media/image3312.png"/><Relationship Id="rId247" Type="http://schemas.openxmlformats.org/officeDocument/2006/relationships/image" Target="../media/image3333.png"/><Relationship Id="rId412" Type="http://schemas.openxmlformats.org/officeDocument/2006/relationships/customXml" Target="../ink/ink308.xml"/><Relationship Id="rId107" Type="http://schemas.openxmlformats.org/officeDocument/2006/relationships/image" Target="../media/image2742.png"/><Relationship Id="rId289" Type="http://schemas.openxmlformats.org/officeDocument/2006/relationships/image" Target="../media/image3354.png"/><Relationship Id="rId454" Type="http://schemas.openxmlformats.org/officeDocument/2006/relationships/customXml" Target="../ink/ink329.xml"/><Relationship Id="rId496" Type="http://schemas.openxmlformats.org/officeDocument/2006/relationships/customXml" Target="../ink/ink350.xml"/><Relationship Id="rId11" Type="http://schemas.openxmlformats.org/officeDocument/2006/relationships/image" Target="../media/image32180.png"/><Relationship Id="rId53" Type="http://schemas.openxmlformats.org/officeDocument/2006/relationships/image" Target="../media/image32380.png"/><Relationship Id="rId149" Type="http://schemas.openxmlformats.org/officeDocument/2006/relationships/customXml" Target="../ink/ink175.xml"/><Relationship Id="rId314" Type="http://schemas.openxmlformats.org/officeDocument/2006/relationships/image" Target="../media/image3366.png"/><Relationship Id="rId356" Type="http://schemas.openxmlformats.org/officeDocument/2006/relationships/image" Target="../media/image3388.png"/><Relationship Id="rId398" Type="http://schemas.openxmlformats.org/officeDocument/2006/relationships/customXml" Target="../ink/ink301.xml"/><Relationship Id="rId521" Type="http://schemas.openxmlformats.org/officeDocument/2006/relationships/customXml" Target="../ink/ink363.xml"/><Relationship Id="rId563" Type="http://schemas.openxmlformats.org/officeDocument/2006/relationships/image" Target="../media/image3490.png"/><Relationship Id="rId95" Type="http://schemas.openxmlformats.org/officeDocument/2006/relationships/image" Target="../media/image32590.png"/><Relationship Id="rId160" Type="http://schemas.openxmlformats.org/officeDocument/2006/relationships/image" Target="../media/image3290.png"/><Relationship Id="rId216" Type="http://schemas.openxmlformats.org/officeDocument/2006/relationships/customXml" Target="../ink/ink209.xml"/><Relationship Id="rId423" Type="http://schemas.openxmlformats.org/officeDocument/2006/relationships/image" Target="../media/image3421.png"/><Relationship Id="rId258" Type="http://schemas.openxmlformats.org/officeDocument/2006/relationships/customXml" Target="../ink/ink230.xml"/><Relationship Id="rId465" Type="http://schemas.openxmlformats.org/officeDocument/2006/relationships/image" Target="../media/image3442.png"/><Relationship Id="rId22" Type="http://schemas.openxmlformats.org/officeDocument/2006/relationships/customXml" Target="../ink/ink111.xml"/><Relationship Id="rId64" Type="http://schemas.openxmlformats.org/officeDocument/2006/relationships/customXml" Target="../ink/ink132.xml"/><Relationship Id="rId118" Type="http://schemas.openxmlformats.org/officeDocument/2006/relationships/customXml" Target="../ink/ink159.xml"/><Relationship Id="rId325" Type="http://schemas.openxmlformats.org/officeDocument/2006/relationships/customXml" Target="../ink/ink264.xml"/><Relationship Id="rId367" Type="http://schemas.openxmlformats.org/officeDocument/2006/relationships/customXml" Target="../ink/ink285.xml"/><Relationship Id="rId532" Type="http://schemas.openxmlformats.org/officeDocument/2006/relationships/image" Target="../media/image3475.png"/><Relationship Id="rId171" Type="http://schemas.openxmlformats.org/officeDocument/2006/relationships/customXml" Target="../ink/ink186.xml"/><Relationship Id="rId227" Type="http://schemas.openxmlformats.org/officeDocument/2006/relationships/image" Target="../media/image3323.png"/><Relationship Id="rId269" Type="http://schemas.openxmlformats.org/officeDocument/2006/relationships/image" Target="../media/image3344.png"/><Relationship Id="rId434" Type="http://schemas.openxmlformats.org/officeDocument/2006/relationships/customXml" Target="../ink/ink319.xml"/><Relationship Id="rId476" Type="http://schemas.openxmlformats.org/officeDocument/2006/relationships/customXml" Target="../ink/ink340.xml"/><Relationship Id="rId33" Type="http://schemas.openxmlformats.org/officeDocument/2006/relationships/image" Target="../media/image32280.png"/><Relationship Id="rId129" Type="http://schemas.openxmlformats.org/officeDocument/2006/relationships/customXml" Target="../ink/ink165.xml"/><Relationship Id="rId280" Type="http://schemas.openxmlformats.org/officeDocument/2006/relationships/customXml" Target="../ink/ink241.xml"/><Relationship Id="rId336" Type="http://schemas.openxmlformats.org/officeDocument/2006/relationships/image" Target="../media/image3378.png"/><Relationship Id="rId501" Type="http://schemas.openxmlformats.org/officeDocument/2006/relationships/image" Target="../media/image3460.png"/><Relationship Id="rId543" Type="http://schemas.openxmlformats.org/officeDocument/2006/relationships/image" Target="../media/image3480.png"/><Relationship Id="rId75" Type="http://schemas.openxmlformats.org/officeDocument/2006/relationships/image" Target="../media/image32490.png"/><Relationship Id="rId140" Type="http://schemas.openxmlformats.org/officeDocument/2006/relationships/image" Target="../media/image32800.png"/><Relationship Id="rId182" Type="http://schemas.openxmlformats.org/officeDocument/2006/relationships/image" Target="../media/image3301.png"/><Relationship Id="rId378" Type="http://schemas.openxmlformats.org/officeDocument/2006/relationships/image" Target="../media/image3399.png"/><Relationship Id="rId403" Type="http://schemas.openxmlformats.org/officeDocument/2006/relationships/image" Target="../media/image3411.png"/><Relationship Id="rId6" Type="http://schemas.openxmlformats.org/officeDocument/2006/relationships/customXml" Target="../ink/ink103.xml"/><Relationship Id="rId238" Type="http://schemas.openxmlformats.org/officeDocument/2006/relationships/customXml" Target="../ink/ink220.xml"/><Relationship Id="rId445" Type="http://schemas.openxmlformats.org/officeDocument/2006/relationships/image" Target="../media/image3432.png"/><Relationship Id="rId487" Type="http://schemas.openxmlformats.org/officeDocument/2006/relationships/image" Target="../media/image3453.png"/><Relationship Id="rId291" Type="http://schemas.openxmlformats.org/officeDocument/2006/relationships/image" Target="../media/image3355.png"/><Relationship Id="rId305" Type="http://schemas.openxmlformats.org/officeDocument/2006/relationships/customXml" Target="../ink/ink254.xml"/><Relationship Id="rId347" Type="http://schemas.openxmlformats.org/officeDocument/2006/relationships/customXml" Target="../ink/ink275.xml"/><Relationship Id="rId512" Type="http://schemas.openxmlformats.org/officeDocument/2006/relationships/customXml" Target="../ink/ink358.xml"/><Relationship Id="rId44" Type="http://schemas.openxmlformats.org/officeDocument/2006/relationships/customXml" Target="../ink/ink122.xml"/><Relationship Id="rId86" Type="http://schemas.openxmlformats.org/officeDocument/2006/relationships/customXml" Target="../ink/ink143.xml"/><Relationship Id="rId151" Type="http://schemas.openxmlformats.org/officeDocument/2006/relationships/customXml" Target="../ink/ink176.xml"/><Relationship Id="rId389" Type="http://schemas.openxmlformats.org/officeDocument/2006/relationships/image" Target="../media/image3404.png"/><Relationship Id="rId554" Type="http://schemas.openxmlformats.org/officeDocument/2006/relationships/customXml" Target="../ink/ink380.xml"/><Relationship Id="rId193" Type="http://schemas.openxmlformats.org/officeDocument/2006/relationships/customXml" Target="../ink/ink197.xml"/><Relationship Id="rId207" Type="http://schemas.openxmlformats.org/officeDocument/2006/relationships/image" Target="../media/image3313.png"/><Relationship Id="rId249" Type="http://schemas.openxmlformats.org/officeDocument/2006/relationships/image" Target="../media/image3334.png"/><Relationship Id="rId414" Type="http://schemas.openxmlformats.org/officeDocument/2006/relationships/customXml" Target="../ink/ink309.xml"/><Relationship Id="rId456" Type="http://schemas.openxmlformats.org/officeDocument/2006/relationships/customXml" Target="../ink/ink330.xml"/><Relationship Id="rId498" Type="http://schemas.openxmlformats.org/officeDocument/2006/relationships/customXml" Target="../ink/ink351.xml"/><Relationship Id="rId13" Type="http://schemas.openxmlformats.org/officeDocument/2006/relationships/image" Target="../media/image32190.png"/><Relationship Id="rId109" Type="http://schemas.openxmlformats.org/officeDocument/2006/relationships/image" Target="../media/image32650.png"/><Relationship Id="rId260" Type="http://schemas.openxmlformats.org/officeDocument/2006/relationships/customXml" Target="../ink/ink231.xml"/><Relationship Id="rId316" Type="http://schemas.openxmlformats.org/officeDocument/2006/relationships/image" Target="../media/image3367.png"/><Relationship Id="rId523" Type="http://schemas.openxmlformats.org/officeDocument/2006/relationships/customXml" Target="../ink/ink364.xml"/><Relationship Id="rId55" Type="http://schemas.openxmlformats.org/officeDocument/2006/relationships/image" Target="../media/image32390.png"/><Relationship Id="rId97" Type="http://schemas.openxmlformats.org/officeDocument/2006/relationships/image" Target="../media/image32600.png"/><Relationship Id="rId120" Type="http://schemas.openxmlformats.org/officeDocument/2006/relationships/customXml" Target="../ink/ink160.xml"/><Relationship Id="rId358" Type="http://schemas.openxmlformats.org/officeDocument/2006/relationships/image" Target="../media/image3389.png"/><Relationship Id="rId162" Type="http://schemas.openxmlformats.org/officeDocument/2006/relationships/image" Target="../media/image3291.png"/><Relationship Id="rId218" Type="http://schemas.openxmlformats.org/officeDocument/2006/relationships/customXml" Target="../ink/ink210.xml"/><Relationship Id="rId425" Type="http://schemas.openxmlformats.org/officeDocument/2006/relationships/image" Target="../media/image3422.png"/><Relationship Id="rId467" Type="http://schemas.openxmlformats.org/officeDocument/2006/relationships/image" Target="../media/image3443.png"/><Relationship Id="rId271" Type="http://schemas.openxmlformats.org/officeDocument/2006/relationships/image" Target="../media/image3345.png"/><Relationship Id="rId24" Type="http://schemas.openxmlformats.org/officeDocument/2006/relationships/customXml" Target="../ink/ink112.xml"/><Relationship Id="rId66" Type="http://schemas.openxmlformats.org/officeDocument/2006/relationships/customXml" Target="../ink/ink133.xml"/><Relationship Id="rId131" Type="http://schemas.openxmlformats.org/officeDocument/2006/relationships/customXml" Target="../ink/ink166.xml"/><Relationship Id="rId327" Type="http://schemas.openxmlformats.org/officeDocument/2006/relationships/customXml" Target="../ink/ink265.xml"/><Relationship Id="rId369" Type="http://schemas.openxmlformats.org/officeDocument/2006/relationships/customXml" Target="../ink/ink286.xml"/><Relationship Id="rId534" Type="http://schemas.openxmlformats.org/officeDocument/2006/relationships/image" Target="../media/image3476.png"/><Relationship Id="rId173" Type="http://schemas.openxmlformats.org/officeDocument/2006/relationships/customXml" Target="../ink/ink187.xml"/><Relationship Id="rId229" Type="http://schemas.openxmlformats.org/officeDocument/2006/relationships/image" Target="../media/image3324.png"/><Relationship Id="rId380" Type="http://schemas.openxmlformats.org/officeDocument/2006/relationships/image" Target="../media/image3400.png"/><Relationship Id="rId436" Type="http://schemas.openxmlformats.org/officeDocument/2006/relationships/customXml" Target="../ink/ink320.xml"/><Relationship Id="rId240" Type="http://schemas.openxmlformats.org/officeDocument/2006/relationships/customXml" Target="../ink/ink221.xml"/><Relationship Id="rId478" Type="http://schemas.openxmlformats.org/officeDocument/2006/relationships/customXml" Target="../ink/ink341.xml"/><Relationship Id="rId35" Type="http://schemas.openxmlformats.org/officeDocument/2006/relationships/image" Target="../media/image32290.png"/><Relationship Id="rId77" Type="http://schemas.openxmlformats.org/officeDocument/2006/relationships/image" Target="../media/image32500.png"/><Relationship Id="rId100" Type="http://schemas.openxmlformats.org/officeDocument/2006/relationships/customXml" Target="../ink/ink150.xml"/><Relationship Id="rId282" Type="http://schemas.openxmlformats.org/officeDocument/2006/relationships/customXml" Target="../ink/ink242.xml"/><Relationship Id="rId338" Type="http://schemas.openxmlformats.org/officeDocument/2006/relationships/image" Target="../media/image3379.png"/><Relationship Id="rId503" Type="http://schemas.openxmlformats.org/officeDocument/2006/relationships/image" Target="../media/image3461.png"/><Relationship Id="rId545" Type="http://schemas.openxmlformats.org/officeDocument/2006/relationships/image" Target="../media/image3481.png"/><Relationship Id="rId8" Type="http://schemas.openxmlformats.org/officeDocument/2006/relationships/customXml" Target="../ink/ink104.xml"/><Relationship Id="rId142" Type="http://schemas.openxmlformats.org/officeDocument/2006/relationships/image" Target="../media/image32810.png"/><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447" Type="http://schemas.openxmlformats.org/officeDocument/2006/relationships/image" Target="../media/image3433.png"/><Relationship Id="rId251" Type="http://schemas.openxmlformats.org/officeDocument/2006/relationships/image" Target="../media/image3335.png"/><Relationship Id="rId489" Type="http://schemas.openxmlformats.org/officeDocument/2006/relationships/image" Target="../media/image3454.png"/><Relationship Id="rId46" Type="http://schemas.openxmlformats.org/officeDocument/2006/relationships/customXml" Target="../ink/ink123.xml"/><Relationship Id="rId293" Type="http://schemas.openxmlformats.org/officeDocument/2006/relationships/image" Target="../media/image3356.png"/><Relationship Id="rId307" Type="http://schemas.openxmlformats.org/officeDocument/2006/relationships/customXml" Target="../ink/ink255.xml"/><Relationship Id="rId349" Type="http://schemas.openxmlformats.org/officeDocument/2006/relationships/customXml" Target="../ink/ink276.xml"/><Relationship Id="rId514" Type="http://schemas.openxmlformats.org/officeDocument/2006/relationships/customXml" Target="../ink/ink359.xml"/><Relationship Id="rId556" Type="http://schemas.openxmlformats.org/officeDocument/2006/relationships/customXml" Target="../ink/ink381.xml"/><Relationship Id="rId88" Type="http://schemas.openxmlformats.org/officeDocument/2006/relationships/customXml" Target="../ink/ink144.xml"/><Relationship Id="rId111" Type="http://schemas.openxmlformats.org/officeDocument/2006/relationships/image" Target="../media/image32660.png"/><Relationship Id="rId153" Type="http://schemas.openxmlformats.org/officeDocument/2006/relationships/customXml" Target="../ink/ink177.xml"/><Relationship Id="rId195" Type="http://schemas.openxmlformats.org/officeDocument/2006/relationships/customXml" Target="../ink/ink198.xml"/><Relationship Id="rId209" Type="http://schemas.openxmlformats.org/officeDocument/2006/relationships/image" Target="../media/image3314.png"/><Relationship Id="rId360" Type="http://schemas.openxmlformats.org/officeDocument/2006/relationships/image" Target="../media/image3390.png"/><Relationship Id="rId416" Type="http://schemas.openxmlformats.org/officeDocument/2006/relationships/customXml" Target="../ink/ink310.xml"/><Relationship Id="rId220" Type="http://schemas.openxmlformats.org/officeDocument/2006/relationships/customXml" Target="../ink/ink211.xml"/><Relationship Id="rId458" Type="http://schemas.openxmlformats.org/officeDocument/2006/relationships/customXml" Target="../ink/ink331.xml"/><Relationship Id="rId15" Type="http://schemas.openxmlformats.org/officeDocument/2006/relationships/image" Target="../media/image32200.png"/><Relationship Id="rId57" Type="http://schemas.openxmlformats.org/officeDocument/2006/relationships/image" Target="../media/image32400.png"/><Relationship Id="rId262" Type="http://schemas.openxmlformats.org/officeDocument/2006/relationships/customXml" Target="../ink/ink232.xml"/><Relationship Id="rId318" Type="http://schemas.openxmlformats.org/officeDocument/2006/relationships/image" Target="../media/image3368.png"/><Relationship Id="rId525" Type="http://schemas.openxmlformats.org/officeDocument/2006/relationships/customXml" Target="../ink/ink365.xml"/><Relationship Id="rId99" Type="http://schemas.openxmlformats.org/officeDocument/2006/relationships/image" Target="../media/image32610.png"/><Relationship Id="rId122" Type="http://schemas.openxmlformats.org/officeDocument/2006/relationships/customXml" Target="../ink/ink161.xml"/><Relationship Id="rId164" Type="http://schemas.openxmlformats.org/officeDocument/2006/relationships/image" Target="../media/image3292.png"/><Relationship Id="rId371" Type="http://schemas.openxmlformats.org/officeDocument/2006/relationships/customXml" Target="../ink/ink287.xml"/><Relationship Id="rId427" Type="http://schemas.openxmlformats.org/officeDocument/2006/relationships/image" Target="../media/image3423.png"/><Relationship Id="rId469" Type="http://schemas.openxmlformats.org/officeDocument/2006/relationships/image" Target="../media/image3444.png"/><Relationship Id="rId26" Type="http://schemas.openxmlformats.org/officeDocument/2006/relationships/customXml" Target="../ink/ink113.xml"/><Relationship Id="rId231" Type="http://schemas.openxmlformats.org/officeDocument/2006/relationships/image" Target="../media/image3325.png"/><Relationship Id="rId273" Type="http://schemas.openxmlformats.org/officeDocument/2006/relationships/image" Target="../media/image3346.png"/><Relationship Id="rId329" Type="http://schemas.openxmlformats.org/officeDocument/2006/relationships/customXml" Target="../ink/ink266.xml"/><Relationship Id="rId480" Type="http://schemas.openxmlformats.org/officeDocument/2006/relationships/customXml" Target="../ink/ink342.xml"/><Relationship Id="rId536" Type="http://schemas.openxmlformats.org/officeDocument/2006/relationships/image" Target="../media/image3477.png"/><Relationship Id="rId68" Type="http://schemas.openxmlformats.org/officeDocument/2006/relationships/customXml" Target="../ink/ink134.xml"/><Relationship Id="rId133" Type="http://schemas.openxmlformats.org/officeDocument/2006/relationships/customXml" Target="../ink/ink167.xml"/><Relationship Id="rId175" Type="http://schemas.openxmlformats.org/officeDocument/2006/relationships/customXml" Target="../ink/ink188.xml"/><Relationship Id="rId340" Type="http://schemas.openxmlformats.org/officeDocument/2006/relationships/image" Target="../media/image3380.png"/><Relationship Id="rId200" Type="http://schemas.openxmlformats.org/officeDocument/2006/relationships/customXml" Target="../ink/ink201.xml"/><Relationship Id="rId382" Type="http://schemas.openxmlformats.org/officeDocument/2006/relationships/image" Target="../media/image3401.png"/><Relationship Id="rId438" Type="http://schemas.openxmlformats.org/officeDocument/2006/relationships/customXml" Target="../ink/ink321.xml"/><Relationship Id="rId242" Type="http://schemas.openxmlformats.org/officeDocument/2006/relationships/customXml" Target="../ink/ink222.xml"/><Relationship Id="rId284" Type="http://schemas.openxmlformats.org/officeDocument/2006/relationships/customXml" Target="../ink/ink243.xml"/><Relationship Id="rId491" Type="http://schemas.openxmlformats.org/officeDocument/2006/relationships/image" Target="../media/image3455.png"/><Relationship Id="rId505" Type="http://schemas.openxmlformats.org/officeDocument/2006/relationships/image" Target="../media/image3462.png"/><Relationship Id="rId37" Type="http://schemas.openxmlformats.org/officeDocument/2006/relationships/image" Target="../media/image32300.png"/><Relationship Id="rId79" Type="http://schemas.openxmlformats.org/officeDocument/2006/relationships/image" Target="../media/image32510.png"/><Relationship Id="rId102" Type="http://schemas.openxmlformats.org/officeDocument/2006/relationships/customXml" Target="../ink/ink151.xml"/><Relationship Id="rId144" Type="http://schemas.openxmlformats.org/officeDocument/2006/relationships/image" Target="../media/image32820.png"/><Relationship Id="rId547" Type="http://schemas.openxmlformats.org/officeDocument/2006/relationships/image" Target="../media/image3482.png"/><Relationship Id="rId90" Type="http://schemas.openxmlformats.org/officeDocument/2006/relationships/customXml" Target="../ink/ink145.xml"/><Relationship Id="rId186" Type="http://schemas.openxmlformats.org/officeDocument/2006/relationships/image" Target="../media/image3303.png"/><Relationship Id="rId351" Type="http://schemas.openxmlformats.org/officeDocument/2006/relationships/customXml" Target="../ink/ink277.xml"/><Relationship Id="rId393" Type="http://schemas.openxmlformats.org/officeDocument/2006/relationships/image" Target="../media/image3406.png"/><Relationship Id="rId407" Type="http://schemas.openxmlformats.org/officeDocument/2006/relationships/image" Target="../media/image3413.png"/><Relationship Id="rId449" Type="http://schemas.openxmlformats.org/officeDocument/2006/relationships/image" Target="../media/image3434.png"/><Relationship Id="rId211" Type="http://schemas.openxmlformats.org/officeDocument/2006/relationships/image" Target="../media/image3315.png"/><Relationship Id="rId253" Type="http://schemas.openxmlformats.org/officeDocument/2006/relationships/image" Target="../media/image3336.png"/><Relationship Id="rId295" Type="http://schemas.openxmlformats.org/officeDocument/2006/relationships/customXml" Target="../ink/ink249.xml"/><Relationship Id="rId309" Type="http://schemas.openxmlformats.org/officeDocument/2006/relationships/customXml" Target="../ink/ink256.xml"/><Relationship Id="rId460" Type="http://schemas.openxmlformats.org/officeDocument/2006/relationships/customXml" Target="../ink/ink332.xml"/><Relationship Id="rId516" Type="http://schemas.openxmlformats.org/officeDocument/2006/relationships/image" Target="../media/image3467.png"/><Relationship Id="rId48" Type="http://schemas.openxmlformats.org/officeDocument/2006/relationships/customXml" Target="../ink/ink124.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382.xml"/><Relationship Id="rId155" Type="http://schemas.openxmlformats.org/officeDocument/2006/relationships/customXml" Target="../ink/ink178.xml"/><Relationship Id="rId197" Type="http://schemas.openxmlformats.org/officeDocument/2006/relationships/image" Target="../media/image3308.png"/><Relationship Id="rId362" Type="http://schemas.openxmlformats.org/officeDocument/2006/relationships/image" Target="../media/image3391.png"/><Relationship Id="rId418" Type="http://schemas.openxmlformats.org/officeDocument/2006/relationships/customXml" Target="../ink/ink311.xml"/><Relationship Id="rId222" Type="http://schemas.openxmlformats.org/officeDocument/2006/relationships/customXml" Target="../ink/ink212.xml"/><Relationship Id="rId264" Type="http://schemas.openxmlformats.org/officeDocument/2006/relationships/customXml" Target="../ink/ink233.xml"/><Relationship Id="rId471" Type="http://schemas.openxmlformats.org/officeDocument/2006/relationships/image" Target="../media/image3445.png"/><Relationship Id="rId17" Type="http://schemas.openxmlformats.org/officeDocument/2006/relationships/image" Target="../media/image32210.png"/><Relationship Id="rId59" Type="http://schemas.openxmlformats.org/officeDocument/2006/relationships/image" Target="../media/image32410.png"/><Relationship Id="rId124" Type="http://schemas.openxmlformats.org/officeDocument/2006/relationships/customXml" Target="../ink/ink162.xml"/><Relationship Id="rId527" Type="http://schemas.openxmlformats.org/officeDocument/2006/relationships/customXml" Target="../ink/ink366.xml"/><Relationship Id="rId70" Type="http://schemas.openxmlformats.org/officeDocument/2006/relationships/customXml" Target="../ink/ink135.xml"/><Relationship Id="rId166" Type="http://schemas.openxmlformats.org/officeDocument/2006/relationships/image" Target="../media/image3293.png"/><Relationship Id="rId331" Type="http://schemas.openxmlformats.org/officeDocument/2006/relationships/customXml" Target="../ink/ink267.xml"/><Relationship Id="rId373" Type="http://schemas.openxmlformats.org/officeDocument/2006/relationships/customXml" Target="../ink/ink288.xml"/><Relationship Id="rId429" Type="http://schemas.openxmlformats.org/officeDocument/2006/relationships/image" Target="../media/image3424.png"/><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322.xml"/><Relationship Id="rId28" Type="http://schemas.openxmlformats.org/officeDocument/2006/relationships/customXml" Target="../ink/ink114.xml"/><Relationship Id="rId275" Type="http://schemas.openxmlformats.org/officeDocument/2006/relationships/image" Target="../media/image3347.png"/><Relationship Id="rId300" Type="http://schemas.openxmlformats.org/officeDocument/2006/relationships/image" Target="../media/image3359.png"/><Relationship Id="rId482" Type="http://schemas.openxmlformats.org/officeDocument/2006/relationships/customXml" Target="../ink/ink343.xml"/><Relationship Id="rId538" Type="http://schemas.openxmlformats.org/officeDocument/2006/relationships/image" Target="../media/image3478.png"/><Relationship Id="rId81" Type="http://schemas.openxmlformats.org/officeDocument/2006/relationships/image" Target="../media/image32520.png"/><Relationship Id="rId135" Type="http://schemas.openxmlformats.org/officeDocument/2006/relationships/customXml" Target="../ink/ink168.xml"/><Relationship Id="rId177" Type="http://schemas.openxmlformats.org/officeDocument/2006/relationships/customXml" Target="../ink/ink189.xml"/><Relationship Id="rId342" Type="http://schemas.openxmlformats.org/officeDocument/2006/relationships/image" Target="../media/image3381.png"/><Relationship Id="rId384" Type="http://schemas.openxmlformats.org/officeDocument/2006/relationships/image" Target="../media/image3402.png"/><Relationship Id="rId202" Type="http://schemas.openxmlformats.org/officeDocument/2006/relationships/customXml" Target="../ink/ink202.xml"/><Relationship Id="rId244" Type="http://schemas.openxmlformats.org/officeDocument/2006/relationships/customXml" Target="../ink/ink223.xml"/><Relationship Id="rId39" Type="http://schemas.openxmlformats.org/officeDocument/2006/relationships/image" Target="../media/image32310.png"/><Relationship Id="rId286" Type="http://schemas.openxmlformats.org/officeDocument/2006/relationships/customXml" Target="../ink/ink244.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50" Type="http://schemas.openxmlformats.org/officeDocument/2006/relationships/customXml" Target="../ink/ink125.xml"/><Relationship Id="rId104" Type="http://schemas.openxmlformats.org/officeDocument/2006/relationships/customXml" Target="../ink/ink152.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257.xml"/><Relationship Id="rId353" Type="http://schemas.openxmlformats.org/officeDocument/2006/relationships/customXml" Target="../ink/ink278.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383.xml"/><Relationship Id="rId92" Type="http://schemas.openxmlformats.org/officeDocument/2006/relationships/customXml" Target="../ink/ink146.xml"/><Relationship Id="rId213" Type="http://schemas.openxmlformats.org/officeDocument/2006/relationships/image" Target="../media/image3316.png"/><Relationship Id="rId420" Type="http://schemas.openxmlformats.org/officeDocument/2006/relationships/customXml" Target="../ink/ink312.xml"/><Relationship Id="rId255" Type="http://schemas.openxmlformats.org/officeDocument/2006/relationships/image" Target="../media/image3337.png"/><Relationship Id="rId297" Type="http://schemas.openxmlformats.org/officeDocument/2006/relationships/customXml" Target="../ink/ink250.xml"/><Relationship Id="rId462" Type="http://schemas.openxmlformats.org/officeDocument/2006/relationships/customXml" Target="../ink/ink333.xml"/><Relationship Id="rId518" Type="http://schemas.openxmlformats.org/officeDocument/2006/relationships/image" Target="../media/image3468.png"/><Relationship Id="rId115" Type="http://schemas.openxmlformats.org/officeDocument/2006/relationships/image" Target="../media/image32680.png"/><Relationship Id="rId157" Type="http://schemas.openxmlformats.org/officeDocument/2006/relationships/customXml" Target="../ink/ink179.xml"/><Relationship Id="rId322" Type="http://schemas.openxmlformats.org/officeDocument/2006/relationships/image" Target="../media/image3370.png"/><Relationship Id="rId364" Type="http://schemas.openxmlformats.org/officeDocument/2006/relationships/image" Target="../media/image3392.png"/><Relationship Id="rId61" Type="http://schemas.openxmlformats.org/officeDocument/2006/relationships/image" Target="../media/image32420.png"/><Relationship Id="rId199" Type="http://schemas.openxmlformats.org/officeDocument/2006/relationships/image" Target="../media/image3309.png"/><Relationship Id="rId19" Type="http://schemas.openxmlformats.org/officeDocument/2006/relationships/image" Target="../media/image2567.png"/><Relationship Id="rId224" Type="http://schemas.openxmlformats.org/officeDocument/2006/relationships/customXml" Target="../ink/ink213.xml"/><Relationship Id="rId266" Type="http://schemas.openxmlformats.org/officeDocument/2006/relationships/customXml" Target="../ink/ink234.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367.xml"/><Relationship Id="rId30" Type="http://schemas.openxmlformats.org/officeDocument/2006/relationships/customXml" Target="../ink/ink115.xml"/><Relationship Id="rId126" Type="http://schemas.openxmlformats.org/officeDocument/2006/relationships/customXml" Target="../ink/ink163.xml"/><Relationship Id="rId168" Type="http://schemas.openxmlformats.org/officeDocument/2006/relationships/image" Target="../media/image3294.png"/><Relationship Id="rId333" Type="http://schemas.openxmlformats.org/officeDocument/2006/relationships/customXml" Target="../ink/ink268.xml"/><Relationship Id="rId540" Type="http://schemas.openxmlformats.org/officeDocument/2006/relationships/image" Target="../media/image3479.png"/><Relationship Id="rId72" Type="http://schemas.openxmlformats.org/officeDocument/2006/relationships/customXml" Target="../ink/ink136.xml"/><Relationship Id="rId375" Type="http://schemas.openxmlformats.org/officeDocument/2006/relationships/customXml" Target="../ink/ink289.xml"/><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302.xml"/><Relationship Id="rId442" Type="http://schemas.openxmlformats.org/officeDocument/2006/relationships/customXml" Target="../ink/ink323.xml"/><Relationship Id="rId484" Type="http://schemas.openxmlformats.org/officeDocument/2006/relationships/customXml" Target="../ink/ink344.xml"/><Relationship Id="rId137" Type="http://schemas.openxmlformats.org/officeDocument/2006/relationships/customXml" Target="../ink/ink169.xml"/><Relationship Id="rId302" Type="http://schemas.openxmlformats.org/officeDocument/2006/relationships/image" Target="../media/image3360.png"/><Relationship Id="rId344" Type="http://schemas.openxmlformats.org/officeDocument/2006/relationships/image" Target="../media/image3382.png"/><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190.xml"/><Relationship Id="rId386" Type="http://schemas.openxmlformats.org/officeDocument/2006/relationships/customXml" Target="../ink/ink295.xml"/><Relationship Id="rId551" Type="http://schemas.openxmlformats.org/officeDocument/2006/relationships/image" Target="../media/image3484.png"/><Relationship Id="rId190" Type="http://schemas.openxmlformats.org/officeDocument/2006/relationships/image" Target="../media/image3305.png"/><Relationship Id="rId204" Type="http://schemas.openxmlformats.org/officeDocument/2006/relationships/customXml" Target="../ink/ink203.xml"/><Relationship Id="rId246" Type="http://schemas.openxmlformats.org/officeDocument/2006/relationships/customXml" Target="../ink/ink224.xml"/><Relationship Id="rId288" Type="http://schemas.openxmlformats.org/officeDocument/2006/relationships/customXml" Target="../ink/ink245.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106" Type="http://schemas.openxmlformats.org/officeDocument/2006/relationships/customXml" Target="../ink/ink153.xml"/><Relationship Id="rId313" Type="http://schemas.openxmlformats.org/officeDocument/2006/relationships/customXml" Target="../ink/ink258.xml"/><Relationship Id="rId495" Type="http://schemas.openxmlformats.org/officeDocument/2006/relationships/image" Target="../media/image3457.png"/><Relationship Id="rId10" Type="http://schemas.openxmlformats.org/officeDocument/2006/relationships/customXml" Target="../ink/ink105.xml"/><Relationship Id="rId52" Type="http://schemas.openxmlformats.org/officeDocument/2006/relationships/customXml" Target="../ink/ink126.xml"/><Relationship Id="rId94" Type="http://schemas.openxmlformats.org/officeDocument/2006/relationships/customXml" Target="../ink/ink147.xml"/><Relationship Id="rId148" Type="http://schemas.openxmlformats.org/officeDocument/2006/relationships/image" Target="../media/image32840.png"/><Relationship Id="rId355" Type="http://schemas.openxmlformats.org/officeDocument/2006/relationships/customXml" Target="../ink/ink279.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384.xml"/><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313.xml"/><Relationship Id="rId464" Type="http://schemas.openxmlformats.org/officeDocument/2006/relationships/customXml" Target="../ink/ink334.xml"/><Relationship Id="rId299" Type="http://schemas.openxmlformats.org/officeDocument/2006/relationships/customXml" Target="../ink/ink251.xml"/><Relationship Id="rId63" Type="http://schemas.openxmlformats.org/officeDocument/2006/relationships/image" Target="../media/image32430.png"/><Relationship Id="rId159" Type="http://schemas.openxmlformats.org/officeDocument/2006/relationships/customXml" Target="../ink/ink180.xml"/><Relationship Id="rId366" Type="http://schemas.openxmlformats.org/officeDocument/2006/relationships/image" Target="../media/image3393.png"/><Relationship Id="rId226" Type="http://schemas.openxmlformats.org/officeDocument/2006/relationships/customXml" Target="../ink/ink214.xml"/><Relationship Id="rId433" Type="http://schemas.openxmlformats.org/officeDocument/2006/relationships/image" Target="../media/image3426.png"/><Relationship Id="rId74" Type="http://schemas.openxmlformats.org/officeDocument/2006/relationships/customXml" Target="../ink/ink137.xml"/><Relationship Id="rId377" Type="http://schemas.openxmlformats.org/officeDocument/2006/relationships/customXml" Target="../ink/ink290.xml"/><Relationship Id="rId500" Type="http://schemas.openxmlformats.org/officeDocument/2006/relationships/customXml" Target="../ink/ink352.xml"/><Relationship Id="rId5" Type="http://schemas.openxmlformats.org/officeDocument/2006/relationships/image" Target="../media/image32150.png"/><Relationship Id="rId237" Type="http://schemas.openxmlformats.org/officeDocument/2006/relationships/image" Target="../media/image3328.png"/><Relationship Id="rId444" Type="http://schemas.openxmlformats.org/officeDocument/2006/relationships/customXml" Target="../ink/ink324.xml"/><Relationship Id="rId290" Type="http://schemas.openxmlformats.org/officeDocument/2006/relationships/customXml" Target="../ink/ink246.xml"/><Relationship Id="rId304" Type="http://schemas.openxmlformats.org/officeDocument/2006/relationships/image" Target="../media/image3361.png"/><Relationship Id="rId388" Type="http://schemas.openxmlformats.org/officeDocument/2006/relationships/customXml" Target="../ink/ink296.xml"/><Relationship Id="rId511" Type="http://schemas.openxmlformats.org/officeDocument/2006/relationships/image" Target="../media/image3465.png"/><Relationship Id="rId85" Type="http://schemas.openxmlformats.org/officeDocument/2006/relationships/image" Target="../media/image32540.png"/><Relationship Id="rId150" Type="http://schemas.openxmlformats.org/officeDocument/2006/relationships/image" Target="../media/image32850.png"/><Relationship Id="rId248" Type="http://schemas.openxmlformats.org/officeDocument/2006/relationships/customXml" Target="../ink/ink225.xml"/><Relationship Id="rId455" Type="http://schemas.openxmlformats.org/officeDocument/2006/relationships/image" Target="../media/image3437.png"/><Relationship Id="rId12" Type="http://schemas.openxmlformats.org/officeDocument/2006/relationships/customXml" Target="../ink/ink106.xml"/><Relationship Id="rId108" Type="http://schemas.openxmlformats.org/officeDocument/2006/relationships/customXml" Target="../ink/ink154.xml"/><Relationship Id="rId315" Type="http://schemas.openxmlformats.org/officeDocument/2006/relationships/customXml" Target="../ink/ink259.xml"/><Relationship Id="rId522" Type="http://schemas.openxmlformats.org/officeDocument/2006/relationships/image" Target="../media/image3470.png"/><Relationship Id="rId96" Type="http://schemas.openxmlformats.org/officeDocument/2006/relationships/customXml" Target="../ink/ink148.xml"/><Relationship Id="rId161" Type="http://schemas.openxmlformats.org/officeDocument/2006/relationships/customXml" Target="../ink/ink181.xml"/><Relationship Id="rId399" Type="http://schemas.openxmlformats.org/officeDocument/2006/relationships/image" Target="../media/image3409.png"/><Relationship Id="rId259" Type="http://schemas.openxmlformats.org/officeDocument/2006/relationships/image" Target="../media/image3339.png"/><Relationship Id="rId466" Type="http://schemas.openxmlformats.org/officeDocument/2006/relationships/customXml" Target="../ink/ink335.xml"/></Relationships>
</file>

<file path=ppt/slides/_rels/slide30.xml.rels><?xml version="1.0" encoding="UTF-8" standalone="yes"?>
<Relationships xmlns="http://schemas.openxmlformats.org/package/2006/relationships"><Relationship Id="rId26" Type="http://schemas.openxmlformats.org/officeDocument/2006/relationships/customXml" Target="../ink/ink3826.xml"/><Relationship Id="rId21" Type="http://schemas.openxmlformats.org/officeDocument/2006/relationships/image" Target="../media/image6865.png"/><Relationship Id="rId42" Type="http://schemas.openxmlformats.org/officeDocument/2006/relationships/customXml" Target="../ink/ink3834.xml"/><Relationship Id="rId47" Type="http://schemas.openxmlformats.org/officeDocument/2006/relationships/image" Target="../media/image6878.png"/><Relationship Id="rId63" Type="http://schemas.openxmlformats.org/officeDocument/2006/relationships/image" Target="../media/image6885.png"/><Relationship Id="rId68" Type="http://schemas.openxmlformats.org/officeDocument/2006/relationships/image" Target="../media/image6887.png"/><Relationship Id="rId84" Type="http://schemas.openxmlformats.org/officeDocument/2006/relationships/image" Target="../media/image6895.png"/><Relationship Id="rId89" Type="http://schemas.openxmlformats.org/officeDocument/2006/relationships/customXml" Target="../ink/ink3858.xml"/><Relationship Id="rId16" Type="http://schemas.openxmlformats.org/officeDocument/2006/relationships/customXml" Target="../ink/ink3821.xml"/><Relationship Id="rId107" Type="http://schemas.openxmlformats.org/officeDocument/2006/relationships/customXml" Target="../ink/ink3867.xml"/><Relationship Id="rId11" Type="http://schemas.openxmlformats.org/officeDocument/2006/relationships/image" Target="../media/image6860.png"/><Relationship Id="rId32" Type="http://schemas.openxmlformats.org/officeDocument/2006/relationships/customXml" Target="../ink/ink3829.xml"/><Relationship Id="rId37" Type="http://schemas.openxmlformats.org/officeDocument/2006/relationships/image" Target="../media/image6873.png"/><Relationship Id="rId53" Type="http://schemas.openxmlformats.org/officeDocument/2006/relationships/image" Target="../media/image6455.png"/><Relationship Id="rId58" Type="http://schemas.openxmlformats.org/officeDocument/2006/relationships/customXml" Target="../ink/ink3842.xml"/><Relationship Id="rId74" Type="http://schemas.openxmlformats.org/officeDocument/2006/relationships/image" Target="../media/image6890.png"/><Relationship Id="rId79" Type="http://schemas.openxmlformats.org/officeDocument/2006/relationships/customXml" Target="../ink/ink3853.xml"/><Relationship Id="rId102" Type="http://schemas.openxmlformats.org/officeDocument/2006/relationships/image" Target="../media/image6904.png"/><Relationship Id="rId5" Type="http://schemas.openxmlformats.org/officeDocument/2006/relationships/image" Target="NULL"/><Relationship Id="rId90" Type="http://schemas.openxmlformats.org/officeDocument/2006/relationships/image" Target="../media/image6898.png"/><Relationship Id="rId95" Type="http://schemas.openxmlformats.org/officeDocument/2006/relationships/customXml" Target="../ink/ink3861.xml"/><Relationship Id="rId22" Type="http://schemas.openxmlformats.org/officeDocument/2006/relationships/customXml" Target="../ink/ink3824.xml"/><Relationship Id="rId27" Type="http://schemas.openxmlformats.org/officeDocument/2006/relationships/image" Target="../media/image6868.png"/><Relationship Id="rId43" Type="http://schemas.openxmlformats.org/officeDocument/2006/relationships/image" Target="../media/image6876.png"/><Relationship Id="rId48" Type="http://schemas.openxmlformats.org/officeDocument/2006/relationships/customXml" Target="../ink/ink3837.xml"/><Relationship Id="rId64" Type="http://schemas.openxmlformats.org/officeDocument/2006/relationships/customXml" Target="../ink/ink3845.xml"/><Relationship Id="rId69" Type="http://schemas.openxmlformats.org/officeDocument/2006/relationships/customXml" Target="../ink/ink3848.xml"/><Relationship Id="rId80" Type="http://schemas.openxmlformats.org/officeDocument/2006/relationships/image" Target="../media/image6893.png"/><Relationship Id="rId85" Type="http://schemas.openxmlformats.org/officeDocument/2006/relationships/customXml" Target="../ink/ink3856.xml"/><Relationship Id="rId12" Type="http://schemas.openxmlformats.org/officeDocument/2006/relationships/customXml" Target="../ink/ink3819.xml"/><Relationship Id="rId17" Type="http://schemas.openxmlformats.org/officeDocument/2006/relationships/image" Target="../media/image6863.png"/><Relationship Id="rId33" Type="http://schemas.openxmlformats.org/officeDocument/2006/relationships/image" Target="../media/image6871.png"/><Relationship Id="rId38" Type="http://schemas.openxmlformats.org/officeDocument/2006/relationships/customXml" Target="../ink/ink3832.xml"/><Relationship Id="rId59" Type="http://schemas.openxmlformats.org/officeDocument/2006/relationships/image" Target="../media/image6883.png"/><Relationship Id="rId103" Type="http://schemas.openxmlformats.org/officeDocument/2006/relationships/customXml" Target="../ink/ink3865.xml"/><Relationship Id="rId108" Type="http://schemas.openxmlformats.org/officeDocument/2006/relationships/image" Target="../media/image6907.png"/><Relationship Id="rId54" Type="http://schemas.openxmlformats.org/officeDocument/2006/relationships/customXml" Target="../ink/ink3840.xml"/><Relationship Id="rId70" Type="http://schemas.openxmlformats.org/officeDocument/2006/relationships/image" Target="../media/image6888.png"/><Relationship Id="rId75" Type="http://schemas.openxmlformats.org/officeDocument/2006/relationships/customXml" Target="../ink/ink3851.xml"/><Relationship Id="rId91" Type="http://schemas.openxmlformats.org/officeDocument/2006/relationships/customXml" Target="../ink/ink3859.xml"/><Relationship Id="rId96" Type="http://schemas.openxmlformats.org/officeDocument/2006/relationships/image" Target="../media/image6901.png"/><Relationship Id="rId1" Type="http://schemas.openxmlformats.org/officeDocument/2006/relationships/slideLayout" Target="../slideLayouts/slideLayout7.xml"/><Relationship Id="rId6" Type="http://schemas.openxmlformats.org/officeDocument/2006/relationships/image" Target="NULL"/><Relationship Id="rId15" Type="http://schemas.openxmlformats.org/officeDocument/2006/relationships/image" Target="../media/image6862.png"/><Relationship Id="rId23" Type="http://schemas.openxmlformats.org/officeDocument/2006/relationships/image" Target="../media/image6866.png"/><Relationship Id="rId28" Type="http://schemas.openxmlformats.org/officeDocument/2006/relationships/customXml" Target="../ink/ink3827.xml"/><Relationship Id="rId36" Type="http://schemas.openxmlformats.org/officeDocument/2006/relationships/customXml" Target="../ink/ink3831.xml"/><Relationship Id="rId49" Type="http://schemas.openxmlformats.org/officeDocument/2006/relationships/image" Target="../media/image6879.png"/><Relationship Id="rId57" Type="http://schemas.openxmlformats.org/officeDocument/2006/relationships/image" Target="../media/image6882.png"/><Relationship Id="rId106" Type="http://schemas.openxmlformats.org/officeDocument/2006/relationships/image" Target="../media/image6906.png"/><Relationship Id="rId10" Type="http://schemas.openxmlformats.org/officeDocument/2006/relationships/customXml" Target="../ink/ink3818.xml"/><Relationship Id="rId31" Type="http://schemas.openxmlformats.org/officeDocument/2006/relationships/image" Target="../media/image6870.png"/><Relationship Id="rId44" Type="http://schemas.openxmlformats.org/officeDocument/2006/relationships/customXml" Target="../ink/ink3835.xml"/><Relationship Id="rId52" Type="http://schemas.openxmlformats.org/officeDocument/2006/relationships/customXml" Target="../ink/ink3839.xml"/><Relationship Id="rId60" Type="http://schemas.openxmlformats.org/officeDocument/2006/relationships/customXml" Target="../ink/ink3843.xml"/><Relationship Id="rId65" Type="http://schemas.openxmlformats.org/officeDocument/2006/relationships/customXml" Target="../ink/ink3846.xml"/><Relationship Id="rId73" Type="http://schemas.openxmlformats.org/officeDocument/2006/relationships/customXml" Target="../ink/ink3850.xml"/><Relationship Id="rId78" Type="http://schemas.openxmlformats.org/officeDocument/2006/relationships/image" Target="../media/image6892.png"/><Relationship Id="rId81" Type="http://schemas.openxmlformats.org/officeDocument/2006/relationships/customXml" Target="../ink/ink3854.xml"/><Relationship Id="rId86" Type="http://schemas.openxmlformats.org/officeDocument/2006/relationships/image" Target="../media/image6896.png"/><Relationship Id="rId94" Type="http://schemas.openxmlformats.org/officeDocument/2006/relationships/image" Target="../media/image6900.png"/><Relationship Id="rId99" Type="http://schemas.openxmlformats.org/officeDocument/2006/relationships/customXml" Target="../ink/ink3863.xml"/><Relationship Id="rId101" Type="http://schemas.openxmlformats.org/officeDocument/2006/relationships/customXml" Target="../ink/ink3864.xml"/><Relationship Id="rId4" Type="http://schemas.openxmlformats.org/officeDocument/2006/relationships/image" Target="NULL"/><Relationship Id="rId9" Type="http://schemas.openxmlformats.org/officeDocument/2006/relationships/image" Target="NULL"/><Relationship Id="rId13" Type="http://schemas.openxmlformats.org/officeDocument/2006/relationships/image" Target="../media/image6861.png"/><Relationship Id="rId18" Type="http://schemas.openxmlformats.org/officeDocument/2006/relationships/customXml" Target="../ink/ink3822.xml"/><Relationship Id="rId39" Type="http://schemas.openxmlformats.org/officeDocument/2006/relationships/image" Target="../media/image6874.png"/><Relationship Id="rId109" Type="http://schemas.openxmlformats.org/officeDocument/2006/relationships/customXml" Target="../ink/ink3868.xml"/><Relationship Id="rId34" Type="http://schemas.openxmlformats.org/officeDocument/2006/relationships/customXml" Target="../ink/ink3830.xml"/><Relationship Id="rId50" Type="http://schemas.openxmlformats.org/officeDocument/2006/relationships/customXml" Target="../ink/ink3838.xml"/><Relationship Id="rId55" Type="http://schemas.openxmlformats.org/officeDocument/2006/relationships/image" Target="../media/image6881.png"/><Relationship Id="rId76" Type="http://schemas.openxmlformats.org/officeDocument/2006/relationships/image" Target="../media/image6891.png"/><Relationship Id="rId97" Type="http://schemas.openxmlformats.org/officeDocument/2006/relationships/customXml" Target="../ink/ink3862.xml"/><Relationship Id="rId104" Type="http://schemas.openxmlformats.org/officeDocument/2006/relationships/image" Target="../media/image6905.png"/><Relationship Id="rId7" Type="http://schemas.openxmlformats.org/officeDocument/2006/relationships/image" Target="NULL"/><Relationship Id="rId71" Type="http://schemas.openxmlformats.org/officeDocument/2006/relationships/customXml" Target="../ink/ink3849.xml"/><Relationship Id="rId92" Type="http://schemas.openxmlformats.org/officeDocument/2006/relationships/image" Target="../media/image6899.png"/><Relationship Id="rId2" Type="http://schemas.openxmlformats.org/officeDocument/2006/relationships/notesSlide" Target="../notesSlides/notesSlide23.xml"/><Relationship Id="rId29" Type="http://schemas.openxmlformats.org/officeDocument/2006/relationships/image" Target="../media/image6869.png"/><Relationship Id="rId24" Type="http://schemas.openxmlformats.org/officeDocument/2006/relationships/customXml" Target="../ink/ink3825.xml"/><Relationship Id="rId40" Type="http://schemas.openxmlformats.org/officeDocument/2006/relationships/customXml" Target="../ink/ink3833.xml"/><Relationship Id="rId45" Type="http://schemas.openxmlformats.org/officeDocument/2006/relationships/image" Target="../media/image6877.png"/><Relationship Id="rId66" Type="http://schemas.openxmlformats.org/officeDocument/2006/relationships/image" Target="../media/image6886.png"/><Relationship Id="rId87" Type="http://schemas.openxmlformats.org/officeDocument/2006/relationships/customXml" Target="../ink/ink3857.xml"/><Relationship Id="rId110" Type="http://schemas.openxmlformats.org/officeDocument/2006/relationships/image" Target="../media/image6908.png"/><Relationship Id="rId61" Type="http://schemas.openxmlformats.org/officeDocument/2006/relationships/image" Target="../media/image6884.png"/><Relationship Id="rId82" Type="http://schemas.openxmlformats.org/officeDocument/2006/relationships/image" Target="../media/image6894.png"/><Relationship Id="rId19" Type="http://schemas.openxmlformats.org/officeDocument/2006/relationships/image" Target="../media/image6864.png"/><Relationship Id="rId14" Type="http://schemas.openxmlformats.org/officeDocument/2006/relationships/customXml" Target="../ink/ink3820.xml"/><Relationship Id="rId30" Type="http://schemas.openxmlformats.org/officeDocument/2006/relationships/customXml" Target="../ink/ink3828.xml"/><Relationship Id="rId35" Type="http://schemas.openxmlformats.org/officeDocument/2006/relationships/image" Target="../media/image6872.png"/><Relationship Id="rId56" Type="http://schemas.openxmlformats.org/officeDocument/2006/relationships/customXml" Target="../ink/ink3841.xml"/><Relationship Id="rId77" Type="http://schemas.openxmlformats.org/officeDocument/2006/relationships/customXml" Target="../ink/ink3852.xml"/><Relationship Id="rId100" Type="http://schemas.openxmlformats.org/officeDocument/2006/relationships/image" Target="../media/image6903.png"/><Relationship Id="rId105" Type="http://schemas.openxmlformats.org/officeDocument/2006/relationships/customXml" Target="../ink/ink3866.xml"/><Relationship Id="rId8" Type="http://schemas.openxmlformats.org/officeDocument/2006/relationships/image" Target="NULL"/><Relationship Id="rId51" Type="http://schemas.openxmlformats.org/officeDocument/2006/relationships/image" Target="../media/image6880.png"/><Relationship Id="rId72" Type="http://schemas.openxmlformats.org/officeDocument/2006/relationships/image" Target="../media/image6889.png"/><Relationship Id="rId93" Type="http://schemas.openxmlformats.org/officeDocument/2006/relationships/customXml" Target="../ink/ink3860.xml"/><Relationship Id="rId98" Type="http://schemas.openxmlformats.org/officeDocument/2006/relationships/image" Target="../media/image6902.png"/><Relationship Id="rId3" Type="http://schemas.openxmlformats.org/officeDocument/2006/relationships/image" Target="../media/image4.emf"/><Relationship Id="rId25" Type="http://schemas.openxmlformats.org/officeDocument/2006/relationships/image" Target="../media/image6867.png"/><Relationship Id="rId46" Type="http://schemas.openxmlformats.org/officeDocument/2006/relationships/customXml" Target="../ink/ink3836.xml"/><Relationship Id="rId67" Type="http://schemas.openxmlformats.org/officeDocument/2006/relationships/customXml" Target="../ink/ink3847.xml"/><Relationship Id="rId20" Type="http://schemas.openxmlformats.org/officeDocument/2006/relationships/customXml" Target="../ink/ink3823.xml"/><Relationship Id="rId41" Type="http://schemas.openxmlformats.org/officeDocument/2006/relationships/image" Target="../media/image6875.png"/><Relationship Id="rId62" Type="http://schemas.openxmlformats.org/officeDocument/2006/relationships/customXml" Target="../ink/ink3844.xml"/><Relationship Id="rId83" Type="http://schemas.openxmlformats.org/officeDocument/2006/relationships/customXml" Target="../ink/ink3855.xml"/><Relationship Id="rId88" Type="http://schemas.openxmlformats.org/officeDocument/2006/relationships/image" Target="../media/image6897.png"/></Relationships>
</file>

<file path=ppt/slides/_rels/slide31.xml.rels><?xml version="1.0" encoding="UTF-8" standalone="yes"?>
<Relationships xmlns="http://schemas.openxmlformats.org/package/2006/relationships"><Relationship Id="rId117" Type="http://schemas.openxmlformats.org/officeDocument/2006/relationships/image" Target="../media/image6966.png"/><Relationship Id="rId21" Type="http://schemas.openxmlformats.org/officeDocument/2006/relationships/image" Target="../media/image6919.png"/><Relationship Id="rId42" Type="http://schemas.openxmlformats.org/officeDocument/2006/relationships/customXml" Target="../ink/ink3887.xml"/><Relationship Id="rId63" Type="http://schemas.openxmlformats.org/officeDocument/2006/relationships/image" Target="../media/image6940.png"/><Relationship Id="rId84" Type="http://schemas.openxmlformats.org/officeDocument/2006/relationships/customXml" Target="../ink/ink3908.xml"/><Relationship Id="rId138" Type="http://schemas.openxmlformats.org/officeDocument/2006/relationships/customXml" Target="../ink/ink3935.xml"/><Relationship Id="rId107" Type="http://schemas.openxmlformats.org/officeDocument/2006/relationships/image" Target="../media/image6961.png"/><Relationship Id="rId11" Type="http://schemas.openxmlformats.org/officeDocument/2006/relationships/image" Target="../media/image6914.png"/><Relationship Id="rId32" Type="http://schemas.openxmlformats.org/officeDocument/2006/relationships/customXml" Target="../ink/ink3882.xml"/><Relationship Id="rId53" Type="http://schemas.openxmlformats.org/officeDocument/2006/relationships/image" Target="../media/image6935.png"/><Relationship Id="rId74" Type="http://schemas.openxmlformats.org/officeDocument/2006/relationships/customXml" Target="../ink/ink3903.xml"/><Relationship Id="rId128" Type="http://schemas.openxmlformats.org/officeDocument/2006/relationships/customXml" Target="../ink/ink3930.xml"/><Relationship Id="rId149" Type="http://schemas.openxmlformats.org/officeDocument/2006/relationships/image" Target="../media/image6982.png"/><Relationship Id="rId5" Type="http://schemas.openxmlformats.org/officeDocument/2006/relationships/image" Target="../media/image7.png"/><Relationship Id="rId95" Type="http://schemas.openxmlformats.org/officeDocument/2006/relationships/image" Target="../media/image6955.png"/><Relationship Id="rId22" Type="http://schemas.openxmlformats.org/officeDocument/2006/relationships/customXml" Target="../ink/ink3877.xml"/><Relationship Id="rId43" Type="http://schemas.openxmlformats.org/officeDocument/2006/relationships/image" Target="../media/image6930.png"/><Relationship Id="rId64" Type="http://schemas.openxmlformats.org/officeDocument/2006/relationships/customXml" Target="../ink/ink3898.xml"/><Relationship Id="rId118" Type="http://schemas.openxmlformats.org/officeDocument/2006/relationships/customXml" Target="../ink/ink3925.xml"/><Relationship Id="rId139" Type="http://schemas.openxmlformats.org/officeDocument/2006/relationships/image" Target="../media/image6977.png"/><Relationship Id="rId80" Type="http://schemas.openxmlformats.org/officeDocument/2006/relationships/customXml" Target="../ink/ink3906.xml"/><Relationship Id="rId85" Type="http://schemas.openxmlformats.org/officeDocument/2006/relationships/image" Target="../media/image6950.png"/><Relationship Id="rId150" Type="http://schemas.openxmlformats.org/officeDocument/2006/relationships/customXml" Target="../ink/ink3941.xml"/><Relationship Id="rId155" Type="http://schemas.openxmlformats.org/officeDocument/2006/relationships/image" Target="../media/image6985.png"/><Relationship Id="rId12" Type="http://schemas.openxmlformats.org/officeDocument/2006/relationships/customXml" Target="../ink/ink3872.xml"/><Relationship Id="rId17" Type="http://schemas.openxmlformats.org/officeDocument/2006/relationships/image" Target="../media/image6917.png"/><Relationship Id="rId33" Type="http://schemas.openxmlformats.org/officeDocument/2006/relationships/image" Target="../media/image6925.png"/><Relationship Id="rId38" Type="http://schemas.openxmlformats.org/officeDocument/2006/relationships/customXml" Target="../ink/ink3885.xml"/><Relationship Id="rId59" Type="http://schemas.openxmlformats.org/officeDocument/2006/relationships/image" Target="../media/image6938.png"/><Relationship Id="rId103" Type="http://schemas.openxmlformats.org/officeDocument/2006/relationships/image" Target="../media/image6959.png"/><Relationship Id="rId108" Type="http://schemas.openxmlformats.org/officeDocument/2006/relationships/customXml" Target="../ink/ink3920.xml"/><Relationship Id="rId124" Type="http://schemas.openxmlformats.org/officeDocument/2006/relationships/customXml" Target="../ink/ink3928.xml"/><Relationship Id="rId129" Type="http://schemas.openxmlformats.org/officeDocument/2006/relationships/image" Target="../media/image6972.png"/><Relationship Id="rId54" Type="http://schemas.openxmlformats.org/officeDocument/2006/relationships/customXml" Target="../ink/ink3893.xml"/><Relationship Id="rId70" Type="http://schemas.openxmlformats.org/officeDocument/2006/relationships/customXml" Target="../ink/ink3901.xml"/><Relationship Id="rId75" Type="http://schemas.openxmlformats.org/officeDocument/2006/relationships/image" Target="../media/image6945.png"/><Relationship Id="rId91" Type="http://schemas.openxmlformats.org/officeDocument/2006/relationships/image" Target="../media/image6953.png"/><Relationship Id="rId96" Type="http://schemas.openxmlformats.org/officeDocument/2006/relationships/customXml" Target="../ink/ink3914.xml"/><Relationship Id="rId140" Type="http://schemas.openxmlformats.org/officeDocument/2006/relationships/customXml" Target="../ink/ink3936.xml"/><Relationship Id="rId145" Type="http://schemas.openxmlformats.org/officeDocument/2006/relationships/image" Target="../media/image6980.png"/><Relationship Id="rId1" Type="http://schemas.openxmlformats.org/officeDocument/2006/relationships/slideLayout" Target="../slideLayouts/slideLayout7.xml"/><Relationship Id="rId6" Type="http://schemas.openxmlformats.org/officeDocument/2006/relationships/customXml" Target="../ink/ink3869.xml"/><Relationship Id="rId23" Type="http://schemas.openxmlformats.org/officeDocument/2006/relationships/image" Target="../media/image6920.png"/><Relationship Id="rId28" Type="http://schemas.openxmlformats.org/officeDocument/2006/relationships/customXml" Target="../ink/ink3880.xml"/><Relationship Id="rId49" Type="http://schemas.openxmlformats.org/officeDocument/2006/relationships/image" Target="../media/image6933.png"/><Relationship Id="rId114" Type="http://schemas.openxmlformats.org/officeDocument/2006/relationships/customXml" Target="../ink/ink3923.xml"/><Relationship Id="rId119" Type="http://schemas.openxmlformats.org/officeDocument/2006/relationships/image" Target="../media/image6967.png"/><Relationship Id="rId44" Type="http://schemas.openxmlformats.org/officeDocument/2006/relationships/customXml" Target="../ink/ink3888.xml"/><Relationship Id="rId60" Type="http://schemas.openxmlformats.org/officeDocument/2006/relationships/customXml" Target="../ink/ink3896.xml"/><Relationship Id="rId65" Type="http://schemas.openxmlformats.org/officeDocument/2006/relationships/image" Target="../media/image6941.png"/><Relationship Id="rId81" Type="http://schemas.openxmlformats.org/officeDocument/2006/relationships/image" Target="../media/image6948.png"/><Relationship Id="rId86" Type="http://schemas.openxmlformats.org/officeDocument/2006/relationships/customXml" Target="../ink/ink3909.xml"/><Relationship Id="rId130" Type="http://schemas.openxmlformats.org/officeDocument/2006/relationships/customXml" Target="../ink/ink3931.xml"/><Relationship Id="rId135" Type="http://schemas.openxmlformats.org/officeDocument/2006/relationships/image" Target="../media/image6975.png"/><Relationship Id="rId151" Type="http://schemas.openxmlformats.org/officeDocument/2006/relationships/image" Target="../media/image6983.png"/><Relationship Id="rId156" Type="http://schemas.openxmlformats.org/officeDocument/2006/relationships/customXml" Target="../ink/ink3944.xml"/><Relationship Id="rId13" Type="http://schemas.openxmlformats.org/officeDocument/2006/relationships/image" Target="../media/image6915.png"/><Relationship Id="rId18" Type="http://schemas.openxmlformats.org/officeDocument/2006/relationships/customXml" Target="../ink/ink3875.xml"/><Relationship Id="rId39" Type="http://schemas.openxmlformats.org/officeDocument/2006/relationships/image" Target="../media/image6928.png"/><Relationship Id="rId109" Type="http://schemas.openxmlformats.org/officeDocument/2006/relationships/image" Target="../media/image6962.png"/><Relationship Id="rId34" Type="http://schemas.openxmlformats.org/officeDocument/2006/relationships/customXml" Target="../ink/ink3883.xml"/><Relationship Id="rId50" Type="http://schemas.openxmlformats.org/officeDocument/2006/relationships/customXml" Target="../ink/ink3891.xml"/><Relationship Id="rId55" Type="http://schemas.openxmlformats.org/officeDocument/2006/relationships/image" Target="../media/image6936.png"/><Relationship Id="rId76" Type="http://schemas.openxmlformats.org/officeDocument/2006/relationships/customXml" Target="../ink/ink3904.xml"/><Relationship Id="rId97" Type="http://schemas.openxmlformats.org/officeDocument/2006/relationships/image" Target="../media/image6956.png"/><Relationship Id="rId104" Type="http://schemas.openxmlformats.org/officeDocument/2006/relationships/customXml" Target="../ink/ink3918.xml"/><Relationship Id="rId120" Type="http://schemas.openxmlformats.org/officeDocument/2006/relationships/customXml" Target="../ink/ink3926.xml"/><Relationship Id="rId125" Type="http://schemas.openxmlformats.org/officeDocument/2006/relationships/image" Target="../media/image6970.png"/><Relationship Id="rId141" Type="http://schemas.openxmlformats.org/officeDocument/2006/relationships/image" Target="../media/image6978.png"/><Relationship Id="rId146" Type="http://schemas.openxmlformats.org/officeDocument/2006/relationships/customXml" Target="../ink/ink3939.xml"/><Relationship Id="rId7" Type="http://schemas.openxmlformats.org/officeDocument/2006/relationships/image" Target="../media/image6912.png"/><Relationship Id="rId71" Type="http://schemas.openxmlformats.org/officeDocument/2006/relationships/image" Target="../media/image6943.png"/><Relationship Id="rId92" Type="http://schemas.openxmlformats.org/officeDocument/2006/relationships/customXml" Target="../ink/ink3912.xml"/><Relationship Id="rId2" Type="http://schemas.openxmlformats.org/officeDocument/2006/relationships/notesSlide" Target="../notesSlides/notesSlide24.xml"/><Relationship Id="rId29" Type="http://schemas.openxmlformats.org/officeDocument/2006/relationships/image" Target="../media/image6923.png"/><Relationship Id="rId24" Type="http://schemas.openxmlformats.org/officeDocument/2006/relationships/customXml" Target="../ink/ink3878.xml"/><Relationship Id="rId40" Type="http://schemas.openxmlformats.org/officeDocument/2006/relationships/customXml" Target="../ink/ink3886.xml"/><Relationship Id="rId45" Type="http://schemas.openxmlformats.org/officeDocument/2006/relationships/image" Target="../media/image6931.png"/><Relationship Id="rId66" Type="http://schemas.openxmlformats.org/officeDocument/2006/relationships/customXml" Target="../ink/ink3899.xml"/><Relationship Id="rId87" Type="http://schemas.openxmlformats.org/officeDocument/2006/relationships/image" Target="../media/image6951.png"/><Relationship Id="rId110" Type="http://schemas.openxmlformats.org/officeDocument/2006/relationships/customXml" Target="../ink/ink3921.xml"/><Relationship Id="rId115" Type="http://schemas.openxmlformats.org/officeDocument/2006/relationships/image" Target="../media/image6965.png"/><Relationship Id="rId131" Type="http://schemas.openxmlformats.org/officeDocument/2006/relationships/image" Target="../media/image6973.png"/><Relationship Id="rId136" Type="http://schemas.openxmlformats.org/officeDocument/2006/relationships/customXml" Target="../ink/ink3934.xml"/><Relationship Id="rId157" Type="http://schemas.openxmlformats.org/officeDocument/2006/relationships/image" Target="../media/image6986.png"/><Relationship Id="rId61" Type="http://schemas.openxmlformats.org/officeDocument/2006/relationships/image" Target="../media/image6939.png"/><Relationship Id="rId82" Type="http://schemas.openxmlformats.org/officeDocument/2006/relationships/customXml" Target="../ink/ink3907.xml"/><Relationship Id="rId152" Type="http://schemas.openxmlformats.org/officeDocument/2006/relationships/customXml" Target="../ink/ink3942.xml"/><Relationship Id="rId19" Type="http://schemas.openxmlformats.org/officeDocument/2006/relationships/image" Target="../media/image6918.png"/><Relationship Id="rId14" Type="http://schemas.openxmlformats.org/officeDocument/2006/relationships/customXml" Target="../ink/ink3873.xml"/><Relationship Id="rId30" Type="http://schemas.openxmlformats.org/officeDocument/2006/relationships/customXml" Target="../ink/ink3881.xml"/><Relationship Id="rId35" Type="http://schemas.openxmlformats.org/officeDocument/2006/relationships/image" Target="../media/image6926.png"/><Relationship Id="rId56" Type="http://schemas.openxmlformats.org/officeDocument/2006/relationships/customXml" Target="../ink/ink3894.xml"/><Relationship Id="rId77" Type="http://schemas.openxmlformats.org/officeDocument/2006/relationships/image" Target="../media/image6946.png"/><Relationship Id="rId100" Type="http://schemas.openxmlformats.org/officeDocument/2006/relationships/customXml" Target="../ink/ink3916.xml"/><Relationship Id="rId105" Type="http://schemas.openxmlformats.org/officeDocument/2006/relationships/image" Target="../media/image6960.png"/><Relationship Id="rId126" Type="http://schemas.openxmlformats.org/officeDocument/2006/relationships/customXml" Target="../ink/ink3929.xml"/><Relationship Id="rId147" Type="http://schemas.openxmlformats.org/officeDocument/2006/relationships/image" Target="../media/image6981.png"/><Relationship Id="rId8" Type="http://schemas.openxmlformats.org/officeDocument/2006/relationships/customXml" Target="../ink/ink3870.xml"/><Relationship Id="rId51" Type="http://schemas.openxmlformats.org/officeDocument/2006/relationships/image" Target="../media/image6934.png"/><Relationship Id="rId72" Type="http://schemas.openxmlformats.org/officeDocument/2006/relationships/customXml" Target="../ink/ink3902.xml"/><Relationship Id="rId93" Type="http://schemas.openxmlformats.org/officeDocument/2006/relationships/image" Target="../media/image6954.png"/><Relationship Id="rId98" Type="http://schemas.openxmlformats.org/officeDocument/2006/relationships/customXml" Target="../ink/ink3915.xml"/><Relationship Id="rId121" Type="http://schemas.openxmlformats.org/officeDocument/2006/relationships/image" Target="../media/image6968.png"/><Relationship Id="rId142" Type="http://schemas.openxmlformats.org/officeDocument/2006/relationships/customXml" Target="../ink/ink3937.xml"/><Relationship Id="rId3" Type="http://schemas.openxmlformats.org/officeDocument/2006/relationships/image" Target="../media/image5.png"/><Relationship Id="rId25" Type="http://schemas.openxmlformats.org/officeDocument/2006/relationships/image" Target="../media/image6921.png"/><Relationship Id="rId46" Type="http://schemas.openxmlformats.org/officeDocument/2006/relationships/customXml" Target="../ink/ink3889.xml"/><Relationship Id="rId67" Type="http://schemas.openxmlformats.org/officeDocument/2006/relationships/image" Target="../media/image6455.png"/><Relationship Id="rId116" Type="http://schemas.openxmlformats.org/officeDocument/2006/relationships/customXml" Target="../ink/ink3924.xml"/><Relationship Id="rId137" Type="http://schemas.openxmlformats.org/officeDocument/2006/relationships/image" Target="../media/image6976.png"/><Relationship Id="rId20" Type="http://schemas.openxmlformats.org/officeDocument/2006/relationships/customXml" Target="../ink/ink3876.xml"/><Relationship Id="rId41" Type="http://schemas.openxmlformats.org/officeDocument/2006/relationships/image" Target="../media/image6929.png"/><Relationship Id="rId62" Type="http://schemas.openxmlformats.org/officeDocument/2006/relationships/customXml" Target="../ink/ink3897.xml"/><Relationship Id="rId83" Type="http://schemas.openxmlformats.org/officeDocument/2006/relationships/image" Target="../media/image6949.png"/><Relationship Id="rId88" Type="http://schemas.openxmlformats.org/officeDocument/2006/relationships/customXml" Target="../ink/ink3910.xml"/><Relationship Id="rId111" Type="http://schemas.openxmlformats.org/officeDocument/2006/relationships/image" Target="../media/image6963.png"/><Relationship Id="rId132" Type="http://schemas.openxmlformats.org/officeDocument/2006/relationships/customXml" Target="../ink/ink3932.xml"/><Relationship Id="rId153" Type="http://schemas.openxmlformats.org/officeDocument/2006/relationships/image" Target="../media/image6984.png"/><Relationship Id="rId15" Type="http://schemas.openxmlformats.org/officeDocument/2006/relationships/image" Target="../media/image6916.png"/><Relationship Id="rId36" Type="http://schemas.openxmlformats.org/officeDocument/2006/relationships/customXml" Target="../ink/ink3884.xml"/><Relationship Id="rId57" Type="http://schemas.openxmlformats.org/officeDocument/2006/relationships/image" Target="../media/image6937.png"/><Relationship Id="rId106" Type="http://schemas.openxmlformats.org/officeDocument/2006/relationships/customXml" Target="../ink/ink3919.xml"/><Relationship Id="rId127" Type="http://schemas.openxmlformats.org/officeDocument/2006/relationships/image" Target="../media/image6971.png"/><Relationship Id="rId10" Type="http://schemas.openxmlformats.org/officeDocument/2006/relationships/customXml" Target="../ink/ink3871.xml"/><Relationship Id="rId31" Type="http://schemas.openxmlformats.org/officeDocument/2006/relationships/image" Target="../media/image6924.png"/><Relationship Id="rId52" Type="http://schemas.openxmlformats.org/officeDocument/2006/relationships/customXml" Target="../ink/ink3892.xml"/><Relationship Id="rId73" Type="http://schemas.openxmlformats.org/officeDocument/2006/relationships/image" Target="../media/image6944.png"/><Relationship Id="rId78" Type="http://schemas.openxmlformats.org/officeDocument/2006/relationships/customXml" Target="../ink/ink3905.xml"/><Relationship Id="rId94" Type="http://schemas.openxmlformats.org/officeDocument/2006/relationships/customXml" Target="../ink/ink3913.xml"/><Relationship Id="rId99" Type="http://schemas.openxmlformats.org/officeDocument/2006/relationships/image" Target="../media/image6957.png"/><Relationship Id="rId101" Type="http://schemas.openxmlformats.org/officeDocument/2006/relationships/image" Target="../media/image6958.png"/><Relationship Id="rId122" Type="http://schemas.openxmlformats.org/officeDocument/2006/relationships/customXml" Target="../ink/ink3927.xml"/><Relationship Id="rId143" Type="http://schemas.openxmlformats.org/officeDocument/2006/relationships/image" Target="../media/image6979.png"/><Relationship Id="rId148" Type="http://schemas.openxmlformats.org/officeDocument/2006/relationships/customXml" Target="../ink/ink3940.xml"/><Relationship Id="rId4" Type="http://schemas.openxmlformats.org/officeDocument/2006/relationships/image" Target="../media/image6.png"/><Relationship Id="rId9" Type="http://schemas.openxmlformats.org/officeDocument/2006/relationships/image" Target="../media/image6913.png"/><Relationship Id="rId26" Type="http://schemas.openxmlformats.org/officeDocument/2006/relationships/customXml" Target="../ink/ink3879.xml"/><Relationship Id="rId47" Type="http://schemas.openxmlformats.org/officeDocument/2006/relationships/image" Target="../media/image6932.png"/><Relationship Id="rId68" Type="http://schemas.openxmlformats.org/officeDocument/2006/relationships/customXml" Target="../ink/ink3900.xml"/><Relationship Id="rId89" Type="http://schemas.openxmlformats.org/officeDocument/2006/relationships/image" Target="../media/image6952.png"/><Relationship Id="rId112" Type="http://schemas.openxmlformats.org/officeDocument/2006/relationships/customXml" Target="../ink/ink3922.xml"/><Relationship Id="rId133" Type="http://schemas.openxmlformats.org/officeDocument/2006/relationships/image" Target="../media/image6974.png"/><Relationship Id="rId154" Type="http://schemas.openxmlformats.org/officeDocument/2006/relationships/customXml" Target="../ink/ink3943.xml"/><Relationship Id="rId16" Type="http://schemas.openxmlformats.org/officeDocument/2006/relationships/customXml" Target="../ink/ink3874.xml"/><Relationship Id="rId37" Type="http://schemas.openxmlformats.org/officeDocument/2006/relationships/image" Target="../media/image6927.png"/><Relationship Id="rId58" Type="http://schemas.openxmlformats.org/officeDocument/2006/relationships/customXml" Target="../ink/ink3895.xml"/><Relationship Id="rId79" Type="http://schemas.openxmlformats.org/officeDocument/2006/relationships/image" Target="../media/image6947.png"/><Relationship Id="rId102" Type="http://schemas.openxmlformats.org/officeDocument/2006/relationships/customXml" Target="../ink/ink3917.xml"/><Relationship Id="rId123" Type="http://schemas.openxmlformats.org/officeDocument/2006/relationships/image" Target="../media/image6969.png"/><Relationship Id="rId144" Type="http://schemas.openxmlformats.org/officeDocument/2006/relationships/customXml" Target="../ink/ink3938.xml"/><Relationship Id="rId90" Type="http://schemas.openxmlformats.org/officeDocument/2006/relationships/customXml" Target="../ink/ink3911.xml"/><Relationship Id="rId27" Type="http://schemas.openxmlformats.org/officeDocument/2006/relationships/image" Target="../media/image6922.png"/><Relationship Id="rId48" Type="http://schemas.openxmlformats.org/officeDocument/2006/relationships/customXml" Target="../ink/ink3890.xml"/><Relationship Id="rId69" Type="http://schemas.openxmlformats.org/officeDocument/2006/relationships/image" Target="../media/image6942.png"/><Relationship Id="rId113" Type="http://schemas.openxmlformats.org/officeDocument/2006/relationships/image" Target="../media/image6964.png"/><Relationship Id="rId134" Type="http://schemas.openxmlformats.org/officeDocument/2006/relationships/customXml" Target="../ink/ink3933.xml"/></Relationships>
</file>

<file path=ppt/slides/_rels/slide32.xml.rels><?xml version="1.0" encoding="UTF-8" standalone="yes"?>
<Relationships xmlns="http://schemas.openxmlformats.org/package/2006/relationships"><Relationship Id="rId13" Type="http://schemas.openxmlformats.org/officeDocument/2006/relationships/image" Target="../media/image6990.png"/><Relationship Id="rId18" Type="http://schemas.openxmlformats.org/officeDocument/2006/relationships/customXml" Target="../ink/ink3951.xml"/><Relationship Id="rId26" Type="http://schemas.openxmlformats.org/officeDocument/2006/relationships/customXml" Target="../ink/ink3955.xml"/><Relationship Id="rId39" Type="http://schemas.openxmlformats.org/officeDocument/2006/relationships/image" Target="../media/image7003.png"/><Relationship Id="rId21" Type="http://schemas.openxmlformats.org/officeDocument/2006/relationships/image" Target="../media/image6994.png"/><Relationship Id="rId34" Type="http://schemas.openxmlformats.org/officeDocument/2006/relationships/customXml" Target="../ink/ink3959.xml"/><Relationship Id="rId7" Type="http://schemas.openxmlformats.org/officeDocument/2006/relationships/image" Target="../media/image6987.png"/><Relationship Id="rId2" Type="http://schemas.openxmlformats.org/officeDocument/2006/relationships/notesSlide" Target="../notesSlides/notesSlide25.xml"/><Relationship Id="rId16" Type="http://schemas.openxmlformats.org/officeDocument/2006/relationships/customXml" Target="../ink/ink3950.xml"/><Relationship Id="rId20" Type="http://schemas.openxmlformats.org/officeDocument/2006/relationships/customXml" Target="../ink/ink3952.xml"/><Relationship Id="rId29" Type="http://schemas.openxmlformats.org/officeDocument/2006/relationships/image" Target="../media/image6998.png"/><Relationship Id="rId41" Type="http://schemas.openxmlformats.org/officeDocument/2006/relationships/image" Target="../media/image7004.png"/><Relationship Id="rId1" Type="http://schemas.openxmlformats.org/officeDocument/2006/relationships/slideLayout" Target="../slideLayouts/slideLayout7.xml"/><Relationship Id="rId6" Type="http://schemas.openxmlformats.org/officeDocument/2006/relationships/customXml" Target="../ink/ink3945.xml"/><Relationship Id="rId11" Type="http://schemas.openxmlformats.org/officeDocument/2006/relationships/image" Target="../media/image6989.png"/><Relationship Id="rId24" Type="http://schemas.openxmlformats.org/officeDocument/2006/relationships/customXml" Target="../ink/ink3954.xml"/><Relationship Id="rId32" Type="http://schemas.openxmlformats.org/officeDocument/2006/relationships/customXml" Target="../ink/ink3958.xml"/><Relationship Id="rId37" Type="http://schemas.openxmlformats.org/officeDocument/2006/relationships/image" Target="../media/image7002.png"/><Relationship Id="rId40" Type="http://schemas.openxmlformats.org/officeDocument/2006/relationships/customXml" Target="../ink/ink3962.xml"/><Relationship Id="rId5" Type="http://schemas.openxmlformats.org/officeDocument/2006/relationships/image" Target="../media/image7.png"/><Relationship Id="rId15" Type="http://schemas.openxmlformats.org/officeDocument/2006/relationships/image" Target="../media/image6991.png"/><Relationship Id="rId23" Type="http://schemas.openxmlformats.org/officeDocument/2006/relationships/image" Target="../media/image6995.png"/><Relationship Id="rId28" Type="http://schemas.openxmlformats.org/officeDocument/2006/relationships/customXml" Target="../ink/ink3956.xml"/><Relationship Id="rId36" Type="http://schemas.openxmlformats.org/officeDocument/2006/relationships/customXml" Target="../ink/ink3960.xml"/><Relationship Id="rId10" Type="http://schemas.openxmlformats.org/officeDocument/2006/relationships/customXml" Target="../ink/ink3947.xml"/><Relationship Id="rId19" Type="http://schemas.openxmlformats.org/officeDocument/2006/relationships/image" Target="../media/image6993.png"/><Relationship Id="rId31" Type="http://schemas.openxmlformats.org/officeDocument/2006/relationships/image" Target="../media/image6999.png"/><Relationship Id="rId4" Type="http://schemas.openxmlformats.org/officeDocument/2006/relationships/image" Target="../media/image6.png"/><Relationship Id="rId9" Type="http://schemas.openxmlformats.org/officeDocument/2006/relationships/image" Target="../media/image6988.png"/><Relationship Id="rId14" Type="http://schemas.openxmlformats.org/officeDocument/2006/relationships/customXml" Target="../ink/ink3949.xml"/><Relationship Id="rId22" Type="http://schemas.openxmlformats.org/officeDocument/2006/relationships/customXml" Target="../ink/ink3953.xml"/><Relationship Id="rId27" Type="http://schemas.openxmlformats.org/officeDocument/2006/relationships/image" Target="../media/image6997.png"/><Relationship Id="rId30" Type="http://schemas.openxmlformats.org/officeDocument/2006/relationships/customXml" Target="../ink/ink3957.xml"/><Relationship Id="rId35" Type="http://schemas.openxmlformats.org/officeDocument/2006/relationships/image" Target="../media/image7001.png"/><Relationship Id="rId8" Type="http://schemas.openxmlformats.org/officeDocument/2006/relationships/customXml" Target="../ink/ink3946.xml"/><Relationship Id="rId3" Type="http://schemas.openxmlformats.org/officeDocument/2006/relationships/image" Target="../media/image5.png"/><Relationship Id="rId12" Type="http://schemas.openxmlformats.org/officeDocument/2006/relationships/customXml" Target="../ink/ink3948.xml"/><Relationship Id="rId17" Type="http://schemas.openxmlformats.org/officeDocument/2006/relationships/image" Target="../media/image6992.png"/><Relationship Id="rId25" Type="http://schemas.openxmlformats.org/officeDocument/2006/relationships/image" Target="../media/image6996.png"/><Relationship Id="rId33" Type="http://schemas.openxmlformats.org/officeDocument/2006/relationships/image" Target="../media/image7000.png"/><Relationship Id="rId38" Type="http://schemas.openxmlformats.org/officeDocument/2006/relationships/customXml" Target="../ink/ink3961.xml"/></Relationships>
</file>

<file path=ppt/slides/_rels/slide33.xml.rels><?xml version="1.0" encoding="UTF-8" standalone="yes"?>
<Relationships xmlns="http://schemas.openxmlformats.org/package/2006/relationships"><Relationship Id="rId21" Type="http://schemas.openxmlformats.org/officeDocument/2006/relationships/customXml" Target="../ink/ink3972.xml"/><Relationship Id="rId170" Type="http://schemas.openxmlformats.org/officeDocument/2006/relationships/image" Target="../media/image7087.png"/><Relationship Id="rId268" Type="http://schemas.openxmlformats.org/officeDocument/2006/relationships/image" Target="../media/image7136.png"/><Relationship Id="rId475" Type="http://schemas.openxmlformats.org/officeDocument/2006/relationships/customXml" Target="../ink/ink4199.xml"/><Relationship Id="rId682" Type="http://schemas.openxmlformats.org/officeDocument/2006/relationships/customXml" Target="../ink/ink4303.xml"/><Relationship Id="rId128" Type="http://schemas.openxmlformats.org/officeDocument/2006/relationships/image" Target="../media/image7067.png"/><Relationship Id="rId335" Type="http://schemas.openxmlformats.org/officeDocument/2006/relationships/customXml" Target="../ink/ink4129.xml"/><Relationship Id="rId542" Type="http://schemas.openxmlformats.org/officeDocument/2006/relationships/customXml" Target="../ink/ink4233.xml"/><Relationship Id="rId987" Type="http://schemas.openxmlformats.org/officeDocument/2006/relationships/customXml" Target="../ink/ink4456.xml"/><Relationship Id="rId402" Type="http://schemas.openxmlformats.org/officeDocument/2006/relationships/image" Target="../media/image7203.png"/><Relationship Id="rId847" Type="http://schemas.openxmlformats.org/officeDocument/2006/relationships/image" Target="../media/image7425.png"/><Relationship Id="rId1032" Type="http://schemas.openxmlformats.org/officeDocument/2006/relationships/customXml" Target="../ink/ink4479.xml"/><Relationship Id="rId707" Type="http://schemas.openxmlformats.org/officeDocument/2006/relationships/image" Target="../media/image7355.png"/><Relationship Id="rId914" Type="http://schemas.openxmlformats.org/officeDocument/2006/relationships/image" Target="../media/image7458.png"/><Relationship Id="rId43" Type="http://schemas.openxmlformats.org/officeDocument/2006/relationships/customXml" Target="../ink/ink3983.xml"/><Relationship Id="rId192" Type="http://schemas.openxmlformats.org/officeDocument/2006/relationships/image" Target="../media/image7098.png"/><Relationship Id="rId206" Type="http://schemas.openxmlformats.org/officeDocument/2006/relationships/image" Target="../media/image7105.png"/><Relationship Id="rId413" Type="http://schemas.openxmlformats.org/officeDocument/2006/relationships/customXml" Target="../ink/ink4168.xml"/><Relationship Id="rId858" Type="http://schemas.openxmlformats.org/officeDocument/2006/relationships/customXml" Target="../ink/ink4391.xml"/><Relationship Id="rId1043" Type="http://schemas.openxmlformats.org/officeDocument/2006/relationships/image" Target="../media/image7521.png"/><Relationship Id="rId497" Type="http://schemas.openxmlformats.org/officeDocument/2006/relationships/customXml" Target="../ink/ink4210.xml"/><Relationship Id="rId620" Type="http://schemas.openxmlformats.org/officeDocument/2006/relationships/customXml" Target="../ink/ink4272.xml"/><Relationship Id="rId718" Type="http://schemas.openxmlformats.org/officeDocument/2006/relationships/customXml" Target="../ink/ink4321.xml"/><Relationship Id="rId925" Type="http://schemas.openxmlformats.org/officeDocument/2006/relationships/customXml" Target="../ink/ink4425.xml"/><Relationship Id="rId357" Type="http://schemas.openxmlformats.org/officeDocument/2006/relationships/customXml" Target="../ink/ink4140.xml"/><Relationship Id="rId54" Type="http://schemas.openxmlformats.org/officeDocument/2006/relationships/image" Target="../media/image7030.png"/><Relationship Id="rId217" Type="http://schemas.openxmlformats.org/officeDocument/2006/relationships/customXml" Target="../ink/ink4070.xml"/><Relationship Id="rId564" Type="http://schemas.openxmlformats.org/officeDocument/2006/relationships/customXml" Target="../ink/ink4244.xml"/><Relationship Id="rId771" Type="http://schemas.openxmlformats.org/officeDocument/2006/relationships/image" Target="../media/image7387.png"/><Relationship Id="rId869" Type="http://schemas.openxmlformats.org/officeDocument/2006/relationships/image" Target="../media/image7436.png"/><Relationship Id="rId424" Type="http://schemas.openxmlformats.org/officeDocument/2006/relationships/image" Target="../media/image7214.png"/><Relationship Id="rId631" Type="http://schemas.openxmlformats.org/officeDocument/2006/relationships/image" Target="../media/image7317.png"/><Relationship Id="rId729" Type="http://schemas.openxmlformats.org/officeDocument/2006/relationships/image" Target="../media/image7366.png"/><Relationship Id="rId270" Type="http://schemas.openxmlformats.org/officeDocument/2006/relationships/image" Target="../media/image7137.png"/><Relationship Id="rId936" Type="http://schemas.openxmlformats.org/officeDocument/2006/relationships/image" Target="../media/image7469.png"/><Relationship Id="rId65" Type="http://schemas.openxmlformats.org/officeDocument/2006/relationships/customXml" Target="../ink/ink3994.xml"/><Relationship Id="rId130" Type="http://schemas.openxmlformats.org/officeDocument/2006/relationships/image" Target="../media/image7068.png"/><Relationship Id="rId368" Type="http://schemas.openxmlformats.org/officeDocument/2006/relationships/image" Target="../media/image7186.png"/><Relationship Id="rId575" Type="http://schemas.openxmlformats.org/officeDocument/2006/relationships/image" Target="../media/image7289.png"/><Relationship Id="rId782" Type="http://schemas.openxmlformats.org/officeDocument/2006/relationships/customXml" Target="../ink/ink4353.xml"/><Relationship Id="rId228" Type="http://schemas.openxmlformats.org/officeDocument/2006/relationships/image" Target="../media/image7116.png"/><Relationship Id="rId435" Type="http://schemas.openxmlformats.org/officeDocument/2006/relationships/customXml" Target="../ink/ink4179.xml"/><Relationship Id="rId642" Type="http://schemas.openxmlformats.org/officeDocument/2006/relationships/customXml" Target="../ink/ink4283.xml"/><Relationship Id="rId281" Type="http://schemas.openxmlformats.org/officeDocument/2006/relationships/customXml" Target="../ink/ink4102.xml"/><Relationship Id="rId502" Type="http://schemas.openxmlformats.org/officeDocument/2006/relationships/image" Target="../media/image7253.png"/><Relationship Id="rId947" Type="http://schemas.openxmlformats.org/officeDocument/2006/relationships/customXml" Target="../ink/ink4436.xml"/><Relationship Id="rId76" Type="http://schemas.openxmlformats.org/officeDocument/2006/relationships/image" Target="../media/image7041.png"/><Relationship Id="rId141" Type="http://schemas.openxmlformats.org/officeDocument/2006/relationships/customXml" Target="../ink/ink4032.xml"/><Relationship Id="rId379" Type="http://schemas.openxmlformats.org/officeDocument/2006/relationships/customXml" Target="../ink/ink4151.xml"/><Relationship Id="rId586" Type="http://schemas.openxmlformats.org/officeDocument/2006/relationships/customXml" Target="../ink/ink4255.xml"/><Relationship Id="rId793" Type="http://schemas.openxmlformats.org/officeDocument/2006/relationships/image" Target="../media/image7398.png"/><Relationship Id="rId807" Type="http://schemas.openxmlformats.org/officeDocument/2006/relationships/image" Target="../media/image7405.png"/><Relationship Id="rId7" Type="http://schemas.openxmlformats.org/officeDocument/2006/relationships/customXml" Target="../ink/ink3965.xml"/><Relationship Id="rId239" Type="http://schemas.openxmlformats.org/officeDocument/2006/relationships/customXml" Target="../ink/ink4081.xml"/><Relationship Id="rId446" Type="http://schemas.openxmlformats.org/officeDocument/2006/relationships/image" Target="../media/image7225.png"/><Relationship Id="rId653" Type="http://schemas.openxmlformats.org/officeDocument/2006/relationships/image" Target="../media/image7328.png"/><Relationship Id="rId292" Type="http://schemas.openxmlformats.org/officeDocument/2006/relationships/image" Target="../media/image7148.png"/><Relationship Id="rId306" Type="http://schemas.openxmlformats.org/officeDocument/2006/relationships/image" Target="../media/image7155.png"/><Relationship Id="rId860" Type="http://schemas.openxmlformats.org/officeDocument/2006/relationships/customXml" Target="../ink/ink4392.xml"/><Relationship Id="rId958" Type="http://schemas.openxmlformats.org/officeDocument/2006/relationships/image" Target="../media/image7480.png"/><Relationship Id="rId87" Type="http://schemas.openxmlformats.org/officeDocument/2006/relationships/customXml" Target="../ink/ink4005.xml"/><Relationship Id="rId513" Type="http://schemas.openxmlformats.org/officeDocument/2006/relationships/image" Target="../media/image7258.png"/><Relationship Id="rId597" Type="http://schemas.openxmlformats.org/officeDocument/2006/relationships/image" Target="../media/image7300.png"/><Relationship Id="rId720" Type="http://schemas.openxmlformats.org/officeDocument/2006/relationships/customXml" Target="../ink/ink4322.xml"/><Relationship Id="rId818" Type="http://schemas.openxmlformats.org/officeDocument/2006/relationships/customXml" Target="../ink/ink4371.xml"/><Relationship Id="rId152" Type="http://schemas.openxmlformats.org/officeDocument/2006/relationships/image" Target="../media/image7079.png"/><Relationship Id="rId457" Type="http://schemas.openxmlformats.org/officeDocument/2006/relationships/customXml" Target="../ink/ink4190.xml"/><Relationship Id="rId1003" Type="http://schemas.openxmlformats.org/officeDocument/2006/relationships/customXml" Target="../ink/ink4464.xml"/><Relationship Id="rId664" Type="http://schemas.openxmlformats.org/officeDocument/2006/relationships/customXml" Target="../ink/ink4294.xml"/><Relationship Id="rId871" Type="http://schemas.openxmlformats.org/officeDocument/2006/relationships/image" Target="../media/image7437.png"/><Relationship Id="rId969" Type="http://schemas.openxmlformats.org/officeDocument/2006/relationships/customXml" Target="../ink/ink4447.xml"/><Relationship Id="rId14" Type="http://schemas.openxmlformats.org/officeDocument/2006/relationships/image" Target="../media/image7010.png"/><Relationship Id="rId317" Type="http://schemas.openxmlformats.org/officeDocument/2006/relationships/customXml" Target="../ink/ink4120.xml"/><Relationship Id="rId524" Type="http://schemas.openxmlformats.org/officeDocument/2006/relationships/customXml" Target="../ink/ink4224.xml"/><Relationship Id="rId731" Type="http://schemas.openxmlformats.org/officeDocument/2006/relationships/image" Target="../media/image7367.png"/><Relationship Id="rId98" Type="http://schemas.openxmlformats.org/officeDocument/2006/relationships/image" Target="../media/image7052.png"/><Relationship Id="rId163" Type="http://schemas.openxmlformats.org/officeDocument/2006/relationships/customXml" Target="../ink/ink4043.xml"/><Relationship Id="rId370" Type="http://schemas.openxmlformats.org/officeDocument/2006/relationships/image" Target="../media/image7187.png"/><Relationship Id="rId829" Type="http://schemas.openxmlformats.org/officeDocument/2006/relationships/image" Target="../media/image7416.png"/><Relationship Id="rId1014" Type="http://schemas.openxmlformats.org/officeDocument/2006/relationships/customXml" Target="../ink/ink4470.xml"/><Relationship Id="rId230" Type="http://schemas.openxmlformats.org/officeDocument/2006/relationships/image" Target="../media/image7117.png"/><Relationship Id="rId468" Type="http://schemas.openxmlformats.org/officeDocument/2006/relationships/image" Target="../media/image7236.png"/><Relationship Id="rId675" Type="http://schemas.openxmlformats.org/officeDocument/2006/relationships/image" Target="../media/image7339.png"/><Relationship Id="rId882" Type="http://schemas.openxmlformats.org/officeDocument/2006/relationships/customXml" Target="../ink/ink4403.xml"/><Relationship Id="rId25" Type="http://schemas.openxmlformats.org/officeDocument/2006/relationships/customXml" Target="../ink/ink3974.xml"/><Relationship Id="rId328" Type="http://schemas.openxmlformats.org/officeDocument/2006/relationships/image" Target="../media/image7166.png"/><Relationship Id="rId535" Type="http://schemas.openxmlformats.org/officeDocument/2006/relationships/image" Target="../media/image7269.png"/><Relationship Id="rId742" Type="http://schemas.openxmlformats.org/officeDocument/2006/relationships/customXml" Target="../ink/ink4333.xml"/><Relationship Id="rId174" Type="http://schemas.openxmlformats.org/officeDocument/2006/relationships/image" Target="../media/image7089.png"/><Relationship Id="rId381" Type="http://schemas.openxmlformats.org/officeDocument/2006/relationships/customXml" Target="../ink/ink4152.xml"/><Relationship Id="rId602" Type="http://schemas.openxmlformats.org/officeDocument/2006/relationships/customXml" Target="../ink/ink4263.xml"/><Relationship Id="rId1025" Type="http://schemas.openxmlformats.org/officeDocument/2006/relationships/image" Target="../media/image7512.png"/><Relationship Id="rId241" Type="http://schemas.openxmlformats.org/officeDocument/2006/relationships/customXml" Target="../ink/ink4082.xml"/><Relationship Id="rId479" Type="http://schemas.openxmlformats.org/officeDocument/2006/relationships/customXml" Target="../ink/ink4201.xml"/><Relationship Id="rId686" Type="http://schemas.openxmlformats.org/officeDocument/2006/relationships/customXml" Target="../ink/ink4305.xml"/><Relationship Id="rId893" Type="http://schemas.openxmlformats.org/officeDocument/2006/relationships/image" Target="../media/image7448.png"/><Relationship Id="rId907" Type="http://schemas.openxmlformats.org/officeDocument/2006/relationships/customXml" Target="../ink/ink4416.xml"/><Relationship Id="rId36" Type="http://schemas.openxmlformats.org/officeDocument/2006/relationships/image" Target="../media/image7021.png"/><Relationship Id="rId339" Type="http://schemas.openxmlformats.org/officeDocument/2006/relationships/customXml" Target="../ink/ink4131.xml"/><Relationship Id="rId546" Type="http://schemas.openxmlformats.org/officeDocument/2006/relationships/customXml" Target="../ink/ink4235.xml"/><Relationship Id="rId753" Type="http://schemas.openxmlformats.org/officeDocument/2006/relationships/image" Target="../media/image7378.png"/><Relationship Id="rId101" Type="http://schemas.openxmlformats.org/officeDocument/2006/relationships/customXml" Target="../ink/ink4012.xml"/><Relationship Id="rId185" Type="http://schemas.openxmlformats.org/officeDocument/2006/relationships/customXml" Target="../ink/ink4054.xml"/><Relationship Id="rId406" Type="http://schemas.openxmlformats.org/officeDocument/2006/relationships/image" Target="../media/image7205.png"/><Relationship Id="rId960" Type="http://schemas.openxmlformats.org/officeDocument/2006/relationships/image" Target="../media/image7481.png"/><Relationship Id="rId1036" Type="http://schemas.openxmlformats.org/officeDocument/2006/relationships/customXml" Target="../ink/ink4481.xml"/><Relationship Id="rId392" Type="http://schemas.openxmlformats.org/officeDocument/2006/relationships/image" Target="../media/image7198.png"/><Relationship Id="rId613" Type="http://schemas.openxmlformats.org/officeDocument/2006/relationships/image" Target="../media/image7308.png"/><Relationship Id="rId697" Type="http://schemas.openxmlformats.org/officeDocument/2006/relationships/image" Target="../media/image7350.png"/><Relationship Id="rId820" Type="http://schemas.openxmlformats.org/officeDocument/2006/relationships/customXml" Target="../ink/ink4372.xml"/><Relationship Id="rId918" Type="http://schemas.openxmlformats.org/officeDocument/2006/relationships/image" Target="../media/image7460.png"/><Relationship Id="rId252" Type="http://schemas.openxmlformats.org/officeDocument/2006/relationships/image" Target="../media/image7128.png"/><Relationship Id="rId47" Type="http://schemas.openxmlformats.org/officeDocument/2006/relationships/customXml" Target="../ink/ink3985.xml"/><Relationship Id="rId112" Type="http://schemas.openxmlformats.org/officeDocument/2006/relationships/image" Target="../media/image7059.png"/><Relationship Id="rId557" Type="http://schemas.openxmlformats.org/officeDocument/2006/relationships/image" Target="../media/image7280.png"/><Relationship Id="rId764" Type="http://schemas.openxmlformats.org/officeDocument/2006/relationships/customXml" Target="../ink/ink4344.xml"/><Relationship Id="rId971" Type="http://schemas.openxmlformats.org/officeDocument/2006/relationships/customXml" Target="../ink/ink4448.xml"/><Relationship Id="rId196" Type="http://schemas.openxmlformats.org/officeDocument/2006/relationships/image" Target="../media/image7100.png"/><Relationship Id="rId417" Type="http://schemas.openxmlformats.org/officeDocument/2006/relationships/customXml" Target="../ink/ink4170.xml"/><Relationship Id="rId624" Type="http://schemas.openxmlformats.org/officeDocument/2006/relationships/customXml" Target="../ink/ink4274.xml"/><Relationship Id="rId831" Type="http://schemas.openxmlformats.org/officeDocument/2006/relationships/image" Target="../media/image7417.png"/><Relationship Id="rId1047" Type="http://schemas.openxmlformats.org/officeDocument/2006/relationships/image" Target="../media/image7523.png"/><Relationship Id="rId263" Type="http://schemas.openxmlformats.org/officeDocument/2006/relationships/customXml" Target="../ink/ink4093.xml"/><Relationship Id="rId470" Type="http://schemas.openxmlformats.org/officeDocument/2006/relationships/image" Target="../media/image7237.png"/><Relationship Id="rId929" Type="http://schemas.openxmlformats.org/officeDocument/2006/relationships/customXml" Target="../ink/ink4427.xml"/><Relationship Id="rId58" Type="http://schemas.openxmlformats.org/officeDocument/2006/relationships/image" Target="../media/image7032.png"/><Relationship Id="rId123" Type="http://schemas.openxmlformats.org/officeDocument/2006/relationships/customXml" Target="../ink/ink4023.xml"/><Relationship Id="rId330" Type="http://schemas.openxmlformats.org/officeDocument/2006/relationships/image" Target="../media/image7167.png"/><Relationship Id="rId568" Type="http://schemas.openxmlformats.org/officeDocument/2006/relationships/customXml" Target="../ink/ink4246.xml"/><Relationship Id="rId775" Type="http://schemas.openxmlformats.org/officeDocument/2006/relationships/image" Target="../media/image7389.png"/><Relationship Id="rId982" Type="http://schemas.openxmlformats.org/officeDocument/2006/relationships/image" Target="../media/image7492.png"/><Relationship Id="rId428" Type="http://schemas.openxmlformats.org/officeDocument/2006/relationships/image" Target="../media/image7216.png"/><Relationship Id="rId635" Type="http://schemas.openxmlformats.org/officeDocument/2006/relationships/image" Target="../media/image7319.png"/><Relationship Id="rId842" Type="http://schemas.openxmlformats.org/officeDocument/2006/relationships/customXml" Target="../ink/ink4383.xml"/><Relationship Id="rId274" Type="http://schemas.openxmlformats.org/officeDocument/2006/relationships/image" Target="../media/image7139.png"/><Relationship Id="rId481" Type="http://schemas.openxmlformats.org/officeDocument/2006/relationships/customXml" Target="../ink/ink4202.xml"/><Relationship Id="rId702" Type="http://schemas.openxmlformats.org/officeDocument/2006/relationships/customXml" Target="../ink/ink4313.xml"/><Relationship Id="rId69" Type="http://schemas.openxmlformats.org/officeDocument/2006/relationships/customXml" Target="../ink/ink3996.xml"/><Relationship Id="rId134" Type="http://schemas.openxmlformats.org/officeDocument/2006/relationships/image" Target="../media/image7070.png"/><Relationship Id="rId579" Type="http://schemas.openxmlformats.org/officeDocument/2006/relationships/image" Target="../media/image7291.png"/><Relationship Id="rId786" Type="http://schemas.openxmlformats.org/officeDocument/2006/relationships/customXml" Target="../ink/ink4355.xml"/><Relationship Id="rId993" Type="http://schemas.openxmlformats.org/officeDocument/2006/relationships/customXml" Target="../ink/ink4459.xml"/><Relationship Id="rId341" Type="http://schemas.openxmlformats.org/officeDocument/2006/relationships/customXml" Target="../ink/ink4132.xml"/><Relationship Id="rId439" Type="http://schemas.openxmlformats.org/officeDocument/2006/relationships/customXml" Target="../ink/ink4181.xml"/><Relationship Id="rId646" Type="http://schemas.openxmlformats.org/officeDocument/2006/relationships/customXml" Target="../ink/ink4285.xml"/><Relationship Id="rId201" Type="http://schemas.openxmlformats.org/officeDocument/2006/relationships/customXml" Target="../ink/ink4062.xml"/><Relationship Id="rId285" Type="http://schemas.openxmlformats.org/officeDocument/2006/relationships/customXml" Target="../ink/ink4104.xml"/><Relationship Id="rId506" Type="http://schemas.openxmlformats.org/officeDocument/2006/relationships/image" Target="../media/image7255.png"/><Relationship Id="rId853" Type="http://schemas.openxmlformats.org/officeDocument/2006/relationships/image" Target="../media/image7428.png"/><Relationship Id="rId492" Type="http://schemas.openxmlformats.org/officeDocument/2006/relationships/image" Target="../media/image7248.png"/><Relationship Id="rId713" Type="http://schemas.openxmlformats.org/officeDocument/2006/relationships/image" Target="../media/image7358.png"/><Relationship Id="rId797" Type="http://schemas.openxmlformats.org/officeDocument/2006/relationships/image" Target="../media/image7400.png"/><Relationship Id="rId920" Type="http://schemas.openxmlformats.org/officeDocument/2006/relationships/image" Target="../media/image7461.png"/><Relationship Id="rId145" Type="http://schemas.openxmlformats.org/officeDocument/2006/relationships/customXml" Target="../ink/ink4034.xml"/><Relationship Id="rId352" Type="http://schemas.openxmlformats.org/officeDocument/2006/relationships/image" Target="../media/image7178.png"/><Relationship Id="rId212" Type="http://schemas.openxmlformats.org/officeDocument/2006/relationships/image" Target="../media/image7108.png"/><Relationship Id="rId657" Type="http://schemas.openxmlformats.org/officeDocument/2006/relationships/image" Target="../media/image7330.png"/><Relationship Id="rId864" Type="http://schemas.openxmlformats.org/officeDocument/2006/relationships/customXml" Target="../ink/ink4394.xml"/><Relationship Id="rId296" Type="http://schemas.openxmlformats.org/officeDocument/2006/relationships/image" Target="../media/image7150.png"/><Relationship Id="rId517" Type="http://schemas.openxmlformats.org/officeDocument/2006/relationships/image" Target="../media/image7260.png"/><Relationship Id="rId724" Type="http://schemas.openxmlformats.org/officeDocument/2006/relationships/customXml" Target="../ink/ink4324.xml"/><Relationship Id="rId931" Type="http://schemas.openxmlformats.org/officeDocument/2006/relationships/customXml" Target="../ink/ink4428.xml"/><Relationship Id="rId60" Type="http://schemas.openxmlformats.org/officeDocument/2006/relationships/image" Target="../media/image7033.png"/><Relationship Id="rId156" Type="http://schemas.openxmlformats.org/officeDocument/2006/relationships/image" Target="../media/image6455.png"/><Relationship Id="rId363" Type="http://schemas.openxmlformats.org/officeDocument/2006/relationships/customXml" Target="../ink/ink4143.xml"/><Relationship Id="rId570" Type="http://schemas.openxmlformats.org/officeDocument/2006/relationships/customXml" Target="../ink/ink4247.xml"/><Relationship Id="rId1007" Type="http://schemas.openxmlformats.org/officeDocument/2006/relationships/image" Target="../media/image7503.png"/><Relationship Id="rId223" Type="http://schemas.openxmlformats.org/officeDocument/2006/relationships/customXml" Target="../ink/ink4073.xml"/><Relationship Id="rId430" Type="http://schemas.openxmlformats.org/officeDocument/2006/relationships/image" Target="../media/image7217.png"/><Relationship Id="rId668" Type="http://schemas.openxmlformats.org/officeDocument/2006/relationships/customXml" Target="../ink/ink4296.xml"/><Relationship Id="rId875" Type="http://schemas.openxmlformats.org/officeDocument/2006/relationships/image" Target="../media/image7439.png"/><Relationship Id="rId18" Type="http://schemas.openxmlformats.org/officeDocument/2006/relationships/image" Target="../media/image7012.png"/><Relationship Id="rId528" Type="http://schemas.openxmlformats.org/officeDocument/2006/relationships/customXml" Target="../ink/ink4226.xml"/><Relationship Id="rId735" Type="http://schemas.openxmlformats.org/officeDocument/2006/relationships/image" Target="../media/image7369.png"/><Relationship Id="rId942" Type="http://schemas.openxmlformats.org/officeDocument/2006/relationships/image" Target="../media/image7472.png"/><Relationship Id="rId167" Type="http://schemas.openxmlformats.org/officeDocument/2006/relationships/customXml" Target="../ink/ink4045.xml"/><Relationship Id="rId374" Type="http://schemas.openxmlformats.org/officeDocument/2006/relationships/image" Target="../media/image7189.png"/><Relationship Id="rId581" Type="http://schemas.openxmlformats.org/officeDocument/2006/relationships/image" Target="../media/image7292.png"/><Relationship Id="rId1018" Type="http://schemas.openxmlformats.org/officeDocument/2006/relationships/customXml" Target="../ink/ink4472.xml"/><Relationship Id="rId71" Type="http://schemas.openxmlformats.org/officeDocument/2006/relationships/customXml" Target="../ink/ink3997.xml"/><Relationship Id="rId234" Type="http://schemas.openxmlformats.org/officeDocument/2006/relationships/image" Target="../media/image7119.png"/><Relationship Id="rId679" Type="http://schemas.openxmlformats.org/officeDocument/2006/relationships/image" Target="../media/image7341.png"/><Relationship Id="rId802" Type="http://schemas.openxmlformats.org/officeDocument/2006/relationships/customXml" Target="../ink/ink4363.xml"/><Relationship Id="rId886" Type="http://schemas.openxmlformats.org/officeDocument/2006/relationships/customXml" Target="../ink/ink4405.xml"/><Relationship Id="rId2" Type="http://schemas.openxmlformats.org/officeDocument/2006/relationships/notesSlide" Target="../notesSlides/notesSlide26.xml"/><Relationship Id="rId29" Type="http://schemas.openxmlformats.org/officeDocument/2006/relationships/customXml" Target="../ink/ink3976.xml"/><Relationship Id="rId441" Type="http://schemas.openxmlformats.org/officeDocument/2006/relationships/customXml" Target="../ink/ink4182.xml"/><Relationship Id="rId539" Type="http://schemas.openxmlformats.org/officeDocument/2006/relationships/image" Target="../media/image7271.png"/><Relationship Id="rId746" Type="http://schemas.openxmlformats.org/officeDocument/2006/relationships/customXml" Target="../ink/ink4335.xml"/><Relationship Id="rId178" Type="http://schemas.openxmlformats.org/officeDocument/2006/relationships/image" Target="../media/image7091.png"/><Relationship Id="rId301" Type="http://schemas.openxmlformats.org/officeDocument/2006/relationships/customXml" Target="../ink/ink4112.xml"/><Relationship Id="rId953" Type="http://schemas.openxmlformats.org/officeDocument/2006/relationships/customXml" Target="../ink/ink4439.xml"/><Relationship Id="rId1029" Type="http://schemas.openxmlformats.org/officeDocument/2006/relationships/image" Target="../media/image7514.png"/><Relationship Id="rId82" Type="http://schemas.openxmlformats.org/officeDocument/2006/relationships/image" Target="../media/image7044.png"/><Relationship Id="rId385" Type="http://schemas.openxmlformats.org/officeDocument/2006/relationships/customXml" Target="../ink/ink4154.xml"/><Relationship Id="rId592" Type="http://schemas.openxmlformats.org/officeDocument/2006/relationships/customXml" Target="../ink/ink4258.xml"/><Relationship Id="rId606" Type="http://schemas.openxmlformats.org/officeDocument/2006/relationships/customXml" Target="../ink/ink4265.xml"/><Relationship Id="rId813" Type="http://schemas.openxmlformats.org/officeDocument/2006/relationships/image" Target="../media/image7408.png"/><Relationship Id="rId245" Type="http://schemas.openxmlformats.org/officeDocument/2006/relationships/customXml" Target="../ink/ink4084.xml"/><Relationship Id="rId452" Type="http://schemas.openxmlformats.org/officeDocument/2006/relationships/image" Target="../media/image7228.png"/><Relationship Id="rId897" Type="http://schemas.openxmlformats.org/officeDocument/2006/relationships/customXml" Target="../ink/ink4411.xml"/><Relationship Id="rId105" Type="http://schemas.openxmlformats.org/officeDocument/2006/relationships/customXml" Target="../ink/ink4014.xml"/><Relationship Id="rId312" Type="http://schemas.openxmlformats.org/officeDocument/2006/relationships/image" Target="../media/image7158.png"/><Relationship Id="rId757" Type="http://schemas.openxmlformats.org/officeDocument/2006/relationships/image" Target="../media/image7380.png"/><Relationship Id="rId964" Type="http://schemas.openxmlformats.org/officeDocument/2006/relationships/image" Target="../media/image7483.png"/><Relationship Id="rId93" Type="http://schemas.openxmlformats.org/officeDocument/2006/relationships/customXml" Target="../ink/ink4008.xml"/><Relationship Id="rId189" Type="http://schemas.openxmlformats.org/officeDocument/2006/relationships/customXml" Target="../ink/ink4056.xml"/><Relationship Id="rId396" Type="http://schemas.openxmlformats.org/officeDocument/2006/relationships/image" Target="../media/image7200.png"/><Relationship Id="rId617" Type="http://schemas.openxmlformats.org/officeDocument/2006/relationships/image" Target="../media/image7310.png"/><Relationship Id="rId824" Type="http://schemas.openxmlformats.org/officeDocument/2006/relationships/customXml" Target="../ink/ink4374.xml"/><Relationship Id="rId256" Type="http://schemas.openxmlformats.org/officeDocument/2006/relationships/image" Target="../media/image7130.png"/><Relationship Id="rId463" Type="http://schemas.openxmlformats.org/officeDocument/2006/relationships/customXml" Target="../ink/ink4193.xml"/><Relationship Id="rId670" Type="http://schemas.openxmlformats.org/officeDocument/2006/relationships/customXml" Target="../ink/ink4297.xml"/><Relationship Id="rId116" Type="http://schemas.openxmlformats.org/officeDocument/2006/relationships/image" Target="../media/image7061.png"/><Relationship Id="rId323" Type="http://schemas.openxmlformats.org/officeDocument/2006/relationships/customXml" Target="../ink/ink4123.xml"/><Relationship Id="rId530" Type="http://schemas.openxmlformats.org/officeDocument/2006/relationships/customXml" Target="../ink/ink4227.xml"/><Relationship Id="rId768" Type="http://schemas.openxmlformats.org/officeDocument/2006/relationships/customXml" Target="../ink/ink4346.xml"/><Relationship Id="rId975" Type="http://schemas.openxmlformats.org/officeDocument/2006/relationships/customXml" Target="../ink/ink4450.xml"/><Relationship Id="rId20" Type="http://schemas.openxmlformats.org/officeDocument/2006/relationships/image" Target="../media/image7013.png"/><Relationship Id="rId628" Type="http://schemas.openxmlformats.org/officeDocument/2006/relationships/customXml" Target="../ink/ink4276.xml"/><Relationship Id="rId835" Type="http://schemas.openxmlformats.org/officeDocument/2006/relationships/image" Target="../media/image7419.png"/><Relationship Id="rId267" Type="http://schemas.openxmlformats.org/officeDocument/2006/relationships/customXml" Target="../ink/ink4095.xml"/><Relationship Id="rId474" Type="http://schemas.openxmlformats.org/officeDocument/2006/relationships/image" Target="../media/image7239.png"/><Relationship Id="rId1020" Type="http://schemas.openxmlformats.org/officeDocument/2006/relationships/customXml" Target="../ink/ink4473.xml"/><Relationship Id="rId127" Type="http://schemas.openxmlformats.org/officeDocument/2006/relationships/customXml" Target="../ink/ink4025.xml"/><Relationship Id="rId681" Type="http://schemas.openxmlformats.org/officeDocument/2006/relationships/image" Target="../media/image7342.png"/><Relationship Id="rId779" Type="http://schemas.openxmlformats.org/officeDocument/2006/relationships/image" Target="../media/image7391.png"/><Relationship Id="rId902" Type="http://schemas.openxmlformats.org/officeDocument/2006/relationships/image" Target="../media/image7452.png"/><Relationship Id="rId986" Type="http://schemas.openxmlformats.org/officeDocument/2006/relationships/image" Target="../media/image7494.png"/><Relationship Id="rId31" Type="http://schemas.openxmlformats.org/officeDocument/2006/relationships/customXml" Target="../ink/ink3977.xml"/><Relationship Id="rId334" Type="http://schemas.openxmlformats.org/officeDocument/2006/relationships/image" Target="../media/image7169.png"/><Relationship Id="rId541" Type="http://schemas.openxmlformats.org/officeDocument/2006/relationships/image" Target="../media/image7272.png"/><Relationship Id="rId639" Type="http://schemas.openxmlformats.org/officeDocument/2006/relationships/image" Target="../media/image7321.png"/><Relationship Id="rId180" Type="http://schemas.openxmlformats.org/officeDocument/2006/relationships/image" Target="../media/image7092.png"/><Relationship Id="rId278" Type="http://schemas.openxmlformats.org/officeDocument/2006/relationships/image" Target="../media/image7141.png"/><Relationship Id="rId401" Type="http://schemas.openxmlformats.org/officeDocument/2006/relationships/customXml" Target="../ink/ink4162.xml"/><Relationship Id="rId846" Type="http://schemas.openxmlformats.org/officeDocument/2006/relationships/customXml" Target="../ink/ink4385.xml"/><Relationship Id="rId1031" Type="http://schemas.openxmlformats.org/officeDocument/2006/relationships/image" Target="../media/image7515.png"/><Relationship Id="rId485" Type="http://schemas.openxmlformats.org/officeDocument/2006/relationships/customXml" Target="../ink/ink4204.xml"/><Relationship Id="rId692" Type="http://schemas.openxmlformats.org/officeDocument/2006/relationships/customXml" Target="../ink/ink4308.xml"/><Relationship Id="rId706" Type="http://schemas.openxmlformats.org/officeDocument/2006/relationships/customXml" Target="../ink/ink4315.xml"/><Relationship Id="rId913" Type="http://schemas.openxmlformats.org/officeDocument/2006/relationships/customXml" Target="../ink/ink4419.xml"/><Relationship Id="rId42" Type="http://schemas.openxmlformats.org/officeDocument/2006/relationships/image" Target="../media/image7024.png"/><Relationship Id="rId138" Type="http://schemas.openxmlformats.org/officeDocument/2006/relationships/image" Target="../media/image7072.png"/><Relationship Id="rId345" Type="http://schemas.openxmlformats.org/officeDocument/2006/relationships/customXml" Target="../ink/ink4134.xml"/><Relationship Id="rId552" Type="http://schemas.openxmlformats.org/officeDocument/2006/relationships/customXml" Target="../ink/ink4238.xml"/><Relationship Id="rId997" Type="http://schemas.openxmlformats.org/officeDocument/2006/relationships/customXml" Target="../ink/ink4461.xml"/><Relationship Id="rId191" Type="http://schemas.openxmlformats.org/officeDocument/2006/relationships/customXml" Target="../ink/ink4057.xml"/><Relationship Id="rId205" Type="http://schemas.openxmlformats.org/officeDocument/2006/relationships/customXml" Target="../ink/ink4064.xml"/><Relationship Id="rId412" Type="http://schemas.openxmlformats.org/officeDocument/2006/relationships/image" Target="../media/image7208.png"/><Relationship Id="rId857" Type="http://schemas.openxmlformats.org/officeDocument/2006/relationships/image" Target="../media/image7430.png"/><Relationship Id="rId1042" Type="http://schemas.openxmlformats.org/officeDocument/2006/relationships/customXml" Target="../ink/ink4484.xml"/><Relationship Id="rId289" Type="http://schemas.openxmlformats.org/officeDocument/2006/relationships/customXml" Target="../ink/ink4106.xml"/><Relationship Id="rId496" Type="http://schemas.openxmlformats.org/officeDocument/2006/relationships/image" Target="../media/image7250.png"/><Relationship Id="rId717" Type="http://schemas.openxmlformats.org/officeDocument/2006/relationships/image" Target="../media/image7360.png"/><Relationship Id="rId924" Type="http://schemas.openxmlformats.org/officeDocument/2006/relationships/image" Target="../media/image7463.png"/><Relationship Id="rId53" Type="http://schemas.openxmlformats.org/officeDocument/2006/relationships/customXml" Target="../ink/ink3988.xml"/><Relationship Id="rId149" Type="http://schemas.openxmlformats.org/officeDocument/2006/relationships/customXml" Target="../ink/ink4036.xml"/><Relationship Id="rId356" Type="http://schemas.openxmlformats.org/officeDocument/2006/relationships/image" Target="../media/image7180.png"/><Relationship Id="rId563" Type="http://schemas.openxmlformats.org/officeDocument/2006/relationships/image" Target="../media/image7283.png"/><Relationship Id="rId770" Type="http://schemas.openxmlformats.org/officeDocument/2006/relationships/customXml" Target="../ink/ink4347.xml"/><Relationship Id="rId216" Type="http://schemas.openxmlformats.org/officeDocument/2006/relationships/image" Target="../media/image7110.png"/><Relationship Id="rId423" Type="http://schemas.openxmlformats.org/officeDocument/2006/relationships/customXml" Target="../ink/ink4173.xml"/><Relationship Id="rId868" Type="http://schemas.openxmlformats.org/officeDocument/2006/relationships/customXml" Target="../ink/ink4396.xml"/><Relationship Id="rId1053" Type="http://schemas.openxmlformats.org/officeDocument/2006/relationships/image" Target="../media/image7526.png"/><Relationship Id="rId630" Type="http://schemas.openxmlformats.org/officeDocument/2006/relationships/customXml" Target="../ink/ink4277.xml"/><Relationship Id="rId728" Type="http://schemas.openxmlformats.org/officeDocument/2006/relationships/customXml" Target="../ink/ink4326.xml"/><Relationship Id="rId935" Type="http://schemas.openxmlformats.org/officeDocument/2006/relationships/customXml" Target="../ink/ink4430.xml"/><Relationship Id="rId64" Type="http://schemas.openxmlformats.org/officeDocument/2006/relationships/image" Target="../media/image7035.png"/><Relationship Id="rId367" Type="http://schemas.openxmlformats.org/officeDocument/2006/relationships/customXml" Target="../ink/ink4145.xml"/><Relationship Id="rId574" Type="http://schemas.openxmlformats.org/officeDocument/2006/relationships/customXml" Target="../ink/ink4249.xml"/><Relationship Id="rId227" Type="http://schemas.openxmlformats.org/officeDocument/2006/relationships/customXml" Target="../ink/ink4075.xml"/><Relationship Id="rId781" Type="http://schemas.openxmlformats.org/officeDocument/2006/relationships/image" Target="../media/image7392.png"/><Relationship Id="rId879" Type="http://schemas.openxmlformats.org/officeDocument/2006/relationships/image" Target="../media/image7441.png"/><Relationship Id="rId434" Type="http://schemas.openxmlformats.org/officeDocument/2006/relationships/image" Target="../media/image7219.png"/><Relationship Id="rId641" Type="http://schemas.openxmlformats.org/officeDocument/2006/relationships/image" Target="../media/image7322.png"/><Relationship Id="rId739" Type="http://schemas.openxmlformats.org/officeDocument/2006/relationships/image" Target="../media/image7371.png"/><Relationship Id="rId280" Type="http://schemas.openxmlformats.org/officeDocument/2006/relationships/image" Target="../media/image7142.png"/><Relationship Id="rId501" Type="http://schemas.openxmlformats.org/officeDocument/2006/relationships/customXml" Target="../ink/ink4212.xml"/><Relationship Id="rId946" Type="http://schemas.openxmlformats.org/officeDocument/2006/relationships/image" Target="../media/image7474.png"/><Relationship Id="rId75" Type="http://schemas.openxmlformats.org/officeDocument/2006/relationships/customXml" Target="../ink/ink3999.xml"/><Relationship Id="rId140" Type="http://schemas.openxmlformats.org/officeDocument/2006/relationships/image" Target="../media/image7073.png"/><Relationship Id="rId378" Type="http://schemas.openxmlformats.org/officeDocument/2006/relationships/image" Target="../media/image7191.png"/><Relationship Id="rId585" Type="http://schemas.openxmlformats.org/officeDocument/2006/relationships/image" Target="../media/image7294.png"/><Relationship Id="rId792" Type="http://schemas.openxmlformats.org/officeDocument/2006/relationships/customXml" Target="../ink/ink4358.xml"/><Relationship Id="rId806" Type="http://schemas.openxmlformats.org/officeDocument/2006/relationships/customXml" Target="../ink/ink4365.xml"/><Relationship Id="rId6" Type="http://schemas.openxmlformats.org/officeDocument/2006/relationships/image" Target="../media/image7006.png"/><Relationship Id="rId238" Type="http://schemas.openxmlformats.org/officeDocument/2006/relationships/image" Target="../media/image7121.png"/><Relationship Id="rId445" Type="http://schemas.openxmlformats.org/officeDocument/2006/relationships/customXml" Target="../ink/ink4184.xml"/><Relationship Id="rId652" Type="http://schemas.openxmlformats.org/officeDocument/2006/relationships/customXml" Target="../ink/ink4288.xml"/><Relationship Id="rId291" Type="http://schemas.openxmlformats.org/officeDocument/2006/relationships/customXml" Target="../ink/ink4107.xml"/><Relationship Id="rId305" Type="http://schemas.openxmlformats.org/officeDocument/2006/relationships/customXml" Target="../ink/ink4114.xml"/><Relationship Id="rId512" Type="http://schemas.openxmlformats.org/officeDocument/2006/relationships/customXml" Target="../ink/ink4218.xml"/><Relationship Id="rId957" Type="http://schemas.openxmlformats.org/officeDocument/2006/relationships/customXml" Target="../ink/ink4441.xml"/><Relationship Id="rId86" Type="http://schemas.openxmlformats.org/officeDocument/2006/relationships/image" Target="../media/image7046.png"/><Relationship Id="rId151" Type="http://schemas.openxmlformats.org/officeDocument/2006/relationships/customXml" Target="../ink/ink4037.xml"/><Relationship Id="rId389" Type="http://schemas.openxmlformats.org/officeDocument/2006/relationships/customXml" Target="../ink/ink4156.xml"/><Relationship Id="rId596" Type="http://schemas.openxmlformats.org/officeDocument/2006/relationships/customXml" Target="../ink/ink4260.xml"/><Relationship Id="rId817" Type="http://schemas.openxmlformats.org/officeDocument/2006/relationships/image" Target="../media/image7410.png"/><Relationship Id="rId1002" Type="http://schemas.openxmlformats.org/officeDocument/2006/relationships/image" Target="../media/image7501.png"/><Relationship Id="rId249" Type="http://schemas.openxmlformats.org/officeDocument/2006/relationships/customXml" Target="../ink/ink4086.xml"/><Relationship Id="rId456" Type="http://schemas.openxmlformats.org/officeDocument/2006/relationships/image" Target="../media/image7230.png"/><Relationship Id="rId663" Type="http://schemas.openxmlformats.org/officeDocument/2006/relationships/image" Target="../media/image7333.png"/><Relationship Id="rId870" Type="http://schemas.openxmlformats.org/officeDocument/2006/relationships/customXml" Target="../ink/ink4397.xml"/><Relationship Id="rId13" Type="http://schemas.openxmlformats.org/officeDocument/2006/relationships/customXml" Target="../ink/ink3968.xml"/><Relationship Id="rId109" Type="http://schemas.openxmlformats.org/officeDocument/2006/relationships/customXml" Target="../ink/ink4016.xml"/><Relationship Id="rId316" Type="http://schemas.openxmlformats.org/officeDocument/2006/relationships/image" Target="../media/image7160.png"/><Relationship Id="rId523" Type="http://schemas.openxmlformats.org/officeDocument/2006/relationships/image" Target="../media/image7263.png"/><Relationship Id="rId968" Type="http://schemas.openxmlformats.org/officeDocument/2006/relationships/image" Target="../media/image7485.png"/><Relationship Id="rId97" Type="http://schemas.openxmlformats.org/officeDocument/2006/relationships/customXml" Target="../ink/ink4010.xml"/><Relationship Id="rId730" Type="http://schemas.openxmlformats.org/officeDocument/2006/relationships/customXml" Target="../ink/ink4327.xml"/><Relationship Id="rId828" Type="http://schemas.openxmlformats.org/officeDocument/2006/relationships/customXml" Target="../ink/ink4376.xml"/><Relationship Id="rId1013" Type="http://schemas.openxmlformats.org/officeDocument/2006/relationships/image" Target="../media/image7506.png"/><Relationship Id="rId162" Type="http://schemas.openxmlformats.org/officeDocument/2006/relationships/image" Target="../media/image7083.png"/><Relationship Id="rId467" Type="http://schemas.openxmlformats.org/officeDocument/2006/relationships/customXml" Target="../ink/ink4195.xml"/><Relationship Id="rId674" Type="http://schemas.openxmlformats.org/officeDocument/2006/relationships/customXml" Target="../ink/ink4299.xml"/><Relationship Id="rId881" Type="http://schemas.openxmlformats.org/officeDocument/2006/relationships/image" Target="../media/image7442.png"/><Relationship Id="rId979" Type="http://schemas.openxmlformats.org/officeDocument/2006/relationships/customXml" Target="../ink/ink4452.xml"/><Relationship Id="rId24" Type="http://schemas.openxmlformats.org/officeDocument/2006/relationships/image" Target="../media/image7015.png"/><Relationship Id="rId327" Type="http://schemas.openxmlformats.org/officeDocument/2006/relationships/customXml" Target="../ink/ink4125.xml"/><Relationship Id="rId534" Type="http://schemas.openxmlformats.org/officeDocument/2006/relationships/customXml" Target="../ink/ink4229.xml"/><Relationship Id="rId741" Type="http://schemas.openxmlformats.org/officeDocument/2006/relationships/image" Target="../media/image7372.png"/><Relationship Id="rId839" Type="http://schemas.openxmlformats.org/officeDocument/2006/relationships/image" Target="../media/image7421.png"/><Relationship Id="rId173" Type="http://schemas.openxmlformats.org/officeDocument/2006/relationships/customXml" Target="../ink/ink4048.xml"/><Relationship Id="rId380" Type="http://schemas.openxmlformats.org/officeDocument/2006/relationships/image" Target="../media/image7192.png"/><Relationship Id="rId601" Type="http://schemas.openxmlformats.org/officeDocument/2006/relationships/image" Target="../media/image7302.png"/><Relationship Id="rId1024" Type="http://schemas.openxmlformats.org/officeDocument/2006/relationships/customXml" Target="../ink/ink4475.xml"/><Relationship Id="rId240" Type="http://schemas.openxmlformats.org/officeDocument/2006/relationships/image" Target="../media/image7122.png"/><Relationship Id="rId478" Type="http://schemas.openxmlformats.org/officeDocument/2006/relationships/image" Target="../media/image7241.png"/><Relationship Id="rId685" Type="http://schemas.openxmlformats.org/officeDocument/2006/relationships/image" Target="../media/image7344.png"/><Relationship Id="rId892" Type="http://schemas.openxmlformats.org/officeDocument/2006/relationships/customXml" Target="../ink/ink4408.xml"/><Relationship Id="rId906" Type="http://schemas.openxmlformats.org/officeDocument/2006/relationships/image" Target="../media/image7454.png"/><Relationship Id="rId35" Type="http://schemas.openxmlformats.org/officeDocument/2006/relationships/customXml" Target="../ink/ink3979.xml"/><Relationship Id="rId100" Type="http://schemas.openxmlformats.org/officeDocument/2006/relationships/image" Target="../media/image7053.png"/><Relationship Id="rId338" Type="http://schemas.openxmlformats.org/officeDocument/2006/relationships/image" Target="../media/image7171.png"/><Relationship Id="rId545" Type="http://schemas.openxmlformats.org/officeDocument/2006/relationships/image" Target="../media/image7274.png"/><Relationship Id="rId752" Type="http://schemas.openxmlformats.org/officeDocument/2006/relationships/customXml" Target="../ink/ink4338.xml"/><Relationship Id="rId184" Type="http://schemas.openxmlformats.org/officeDocument/2006/relationships/image" Target="../media/image7094.png"/><Relationship Id="rId391" Type="http://schemas.openxmlformats.org/officeDocument/2006/relationships/customXml" Target="../ink/ink4157.xml"/><Relationship Id="rId405" Type="http://schemas.openxmlformats.org/officeDocument/2006/relationships/customXml" Target="../ink/ink4164.xml"/><Relationship Id="rId612" Type="http://schemas.openxmlformats.org/officeDocument/2006/relationships/customXml" Target="../ink/ink4268.xml"/><Relationship Id="rId1035" Type="http://schemas.openxmlformats.org/officeDocument/2006/relationships/image" Target="../media/image7517.png"/><Relationship Id="rId251" Type="http://schemas.openxmlformats.org/officeDocument/2006/relationships/customXml" Target="../ink/ink4087.xml"/><Relationship Id="rId489" Type="http://schemas.openxmlformats.org/officeDocument/2006/relationships/customXml" Target="../ink/ink4206.xml"/><Relationship Id="rId696" Type="http://schemas.openxmlformats.org/officeDocument/2006/relationships/customXml" Target="../ink/ink4310.xml"/><Relationship Id="rId917" Type="http://schemas.openxmlformats.org/officeDocument/2006/relationships/customXml" Target="../ink/ink4421.xml"/><Relationship Id="rId46" Type="http://schemas.openxmlformats.org/officeDocument/2006/relationships/image" Target="../media/image7026.png"/><Relationship Id="rId349" Type="http://schemas.openxmlformats.org/officeDocument/2006/relationships/customXml" Target="../ink/ink4136.xml"/><Relationship Id="rId556" Type="http://schemas.openxmlformats.org/officeDocument/2006/relationships/customXml" Target="../ink/ink4240.xml"/><Relationship Id="rId763" Type="http://schemas.openxmlformats.org/officeDocument/2006/relationships/image" Target="../media/image7383.png"/><Relationship Id="rId111" Type="http://schemas.openxmlformats.org/officeDocument/2006/relationships/customXml" Target="../ink/ink4017.xml"/><Relationship Id="rId195" Type="http://schemas.openxmlformats.org/officeDocument/2006/relationships/customXml" Target="../ink/ink4059.xml"/><Relationship Id="rId209" Type="http://schemas.openxmlformats.org/officeDocument/2006/relationships/customXml" Target="../ink/ink4066.xml"/><Relationship Id="rId416" Type="http://schemas.openxmlformats.org/officeDocument/2006/relationships/image" Target="../media/image7210.png"/><Relationship Id="rId970" Type="http://schemas.openxmlformats.org/officeDocument/2006/relationships/image" Target="../media/image7486.png"/><Relationship Id="rId1046" Type="http://schemas.openxmlformats.org/officeDocument/2006/relationships/customXml" Target="../ink/ink4486.xml"/><Relationship Id="rId623" Type="http://schemas.openxmlformats.org/officeDocument/2006/relationships/image" Target="../media/image7313.png"/><Relationship Id="rId830" Type="http://schemas.openxmlformats.org/officeDocument/2006/relationships/customXml" Target="../ink/ink4377.xml"/><Relationship Id="rId928" Type="http://schemas.openxmlformats.org/officeDocument/2006/relationships/image" Target="../media/image7465.png"/><Relationship Id="rId57" Type="http://schemas.openxmlformats.org/officeDocument/2006/relationships/customXml" Target="../ink/ink3990.xml"/><Relationship Id="rId262" Type="http://schemas.openxmlformats.org/officeDocument/2006/relationships/image" Target="../media/image7133.png"/><Relationship Id="rId567" Type="http://schemas.openxmlformats.org/officeDocument/2006/relationships/image" Target="../media/image7285.png"/><Relationship Id="rId122" Type="http://schemas.openxmlformats.org/officeDocument/2006/relationships/image" Target="../media/image7064.png"/><Relationship Id="rId774" Type="http://schemas.openxmlformats.org/officeDocument/2006/relationships/customXml" Target="../ink/ink4349.xml"/><Relationship Id="rId981" Type="http://schemas.openxmlformats.org/officeDocument/2006/relationships/customXml" Target="../ink/ink4453.xml"/><Relationship Id="rId427" Type="http://schemas.openxmlformats.org/officeDocument/2006/relationships/customXml" Target="../ink/ink4175.xml"/><Relationship Id="rId634" Type="http://schemas.openxmlformats.org/officeDocument/2006/relationships/customXml" Target="../ink/ink4279.xml"/><Relationship Id="rId841" Type="http://schemas.openxmlformats.org/officeDocument/2006/relationships/image" Target="../media/image7422.png"/><Relationship Id="rId273" Type="http://schemas.openxmlformats.org/officeDocument/2006/relationships/customXml" Target="../ink/ink4098.xml"/><Relationship Id="rId480" Type="http://schemas.openxmlformats.org/officeDocument/2006/relationships/image" Target="../media/image7242.png"/><Relationship Id="rId701" Type="http://schemas.openxmlformats.org/officeDocument/2006/relationships/image" Target="../media/image7352.png"/><Relationship Id="rId939" Type="http://schemas.openxmlformats.org/officeDocument/2006/relationships/customXml" Target="../ink/ink4432.xml"/><Relationship Id="rId68" Type="http://schemas.openxmlformats.org/officeDocument/2006/relationships/image" Target="../media/image7037.png"/><Relationship Id="rId133" Type="http://schemas.openxmlformats.org/officeDocument/2006/relationships/customXml" Target="../ink/ink4028.xml"/><Relationship Id="rId340" Type="http://schemas.openxmlformats.org/officeDocument/2006/relationships/image" Target="../media/image7172.png"/><Relationship Id="rId578" Type="http://schemas.openxmlformats.org/officeDocument/2006/relationships/customXml" Target="../ink/ink4251.xml"/><Relationship Id="rId785" Type="http://schemas.openxmlformats.org/officeDocument/2006/relationships/image" Target="../media/image7394.png"/><Relationship Id="rId992" Type="http://schemas.openxmlformats.org/officeDocument/2006/relationships/image" Target="../media/image7497.png"/><Relationship Id="rId200" Type="http://schemas.openxmlformats.org/officeDocument/2006/relationships/image" Target="../media/image7102.png"/><Relationship Id="rId438" Type="http://schemas.openxmlformats.org/officeDocument/2006/relationships/image" Target="../media/image7221.png"/><Relationship Id="rId645" Type="http://schemas.openxmlformats.org/officeDocument/2006/relationships/image" Target="../media/image7324.png"/><Relationship Id="rId852" Type="http://schemas.openxmlformats.org/officeDocument/2006/relationships/customXml" Target="../ink/ink4388.xml"/><Relationship Id="rId284" Type="http://schemas.openxmlformats.org/officeDocument/2006/relationships/image" Target="../media/image7144.png"/><Relationship Id="rId491" Type="http://schemas.openxmlformats.org/officeDocument/2006/relationships/customXml" Target="../ink/ink4207.xml"/><Relationship Id="rId505" Type="http://schemas.openxmlformats.org/officeDocument/2006/relationships/customXml" Target="../ink/ink4214.xml"/><Relationship Id="rId712" Type="http://schemas.openxmlformats.org/officeDocument/2006/relationships/customXml" Target="../ink/ink4318.xml"/><Relationship Id="rId79" Type="http://schemas.openxmlformats.org/officeDocument/2006/relationships/customXml" Target="../ink/ink4001.xml"/><Relationship Id="rId144" Type="http://schemas.openxmlformats.org/officeDocument/2006/relationships/image" Target="../media/image7075.png"/><Relationship Id="rId589" Type="http://schemas.openxmlformats.org/officeDocument/2006/relationships/image" Target="../media/image7296.png"/><Relationship Id="rId796" Type="http://schemas.openxmlformats.org/officeDocument/2006/relationships/customXml" Target="../ink/ink4360.xml"/><Relationship Id="rId351" Type="http://schemas.openxmlformats.org/officeDocument/2006/relationships/customXml" Target="../ink/ink4137.xml"/><Relationship Id="rId449" Type="http://schemas.openxmlformats.org/officeDocument/2006/relationships/customXml" Target="../ink/ink4186.xml"/><Relationship Id="rId656" Type="http://schemas.openxmlformats.org/officeDocument/2006/relationships/customXml" Target="../ink/ink4290.xml"/><Relationship Id="rId863" Type="http://schemas.openxmlformats.org/officeDocument/2006/relationships/image" Target="../media/image7433.png"/><Relationship Id="rId211" Type="http://schemas.openxmlformats.org/officeDocument/2006/relationships/customXml" Target="../ink/ink4067.xml"/><Relationship Id="rId295" Type="http://schemas.openxmlformats.org/officeDocument/2006/relationships/customXml" Target="../ink/ink4109.xml"/><Relationship Id="rId309" Type="http://schemas.openxmlformats.org/officeDocument/2006/relationships/customXml" Target="../ink/ink4116.xml"/><Relationship Id="rId516" Type="http://schemas.openxmlformats.org/officeDocument/2006/relationships/customXml" Target="../ink/ink4220.xml"/><Relationship Id="rId723" Type="http://schemas.openxmlformats.org/officeDocument/2006/relationships/image" Target="../media/image7363.png"/><Relationship Id="rId930" Type="http://schemas.openxmlformats.org/officeDocument/2006/relationships/image" Target="../media/image7466.png"/><Relationship Id="rId1006" Type="http://schemas.openxmlformats.org/officeDocument/2006/relationships/customXml" Target="../ink/ink4466.xml"/><Relationship Id="rId155" Type="http://schemas.openxmlformats.org/officeDocument/2006/relationships/customXml" Target="../ink/ink4039.xml"/><Relationship Id="rId362" Type="http://schemas.openxmlformats.org/officeDocument/2006/relationships/image" Target="../media/image7183.png"/><Relationship Id="rId222" Type="http://schemas.openxmlformats.org/officeDocument/2006/relationships/image" Target="../media/image7113.png"/><Relationship Id="rId667" Type="http://schemas.openxmlformats.org/officeDocument/2006/relationships/image" Target="../media/image7335.png"/><Relationship Id="rId874" Type="http://schemas.openxmlformats.org/officeDocument/2006/relationships/customXml" Target="../ink/ink4399.xml"/><Relationship Id="rId17" Type="http://schemas.openxmlformats.org/officeDocument/2006/relationships/customXml" Target="../ink/ink3970.xml"/><Relationship Id="rId527" Type="http://schemas.openxmlformats.org/officeDocument/2006/relationships/image" Target="../media/image7265.png"/><Relationship Id="rId734" Type="http://schemas.openxmlformats.org/officeDocument/2006/relationships/customXml" Target="../ink/ink4329.xml"/><Relationship Id="rId941" Type="http://schemas.openxmlformats.org/officeDocument/2006/relationships/customXml" Target="../ink/ink4433.xml"/><Relationship Id="rId70" Type="http://schemas.openxmlformats.org/officeDocument/2006/relationships/image" Target="../media/image7038.png"/><Relationship Id="rId166" Type="http://schemas.openxmlformats.org/officeDocument/2006/relationships/image" Target="../media/image7085.png"/><Relationship Id="rId373" Type="http://schemas.openxmlformats.org/officeDocument/2006/relationships/customXml" Target="../ink/ink4148.xml"/><Relationship Id="rId580" Type="http://schemas.openxmlformats.org/officeDocument/2006/relationships/customXml" Target="../ink/ink4252.xml"/><Relationship Id="rId801" Type="http://schemas.openxmlformats.org/officeDocument/2006/relationships/image" Target="../media/image7402.png"/><Relationship Id="rId1017" Type="http://schemas.openxmlformats.org/officeDocument/2006/relationships/image" Target="../media/image7508.png"/><Relationship Id="rId1" Type="http://schemas.openxmlformats.org/officeDocument/2006/relationships/slideLayout" Target="../slideLayouts/slideLayout7.xml"/><Relationship Id="rId233" Type="http://schemas.openxmlformats.org/officeDocument/2006/relationships/customXml" Target="../ink/ink4078.xml"/><Relationship Id="rId440" Type="http://schemas.openxmlformats.org/officeDocument/2006/relationships/image" Target="../media/image7222.png"/><Relationship Id="rId678" Type="http://schemas.openxmlformats.org/officeDocument/2006/relationships/customXml" Target="../ink/ink4301.xml"/><Relationship Id="rId885" Type="http://schemas.openxmlformats.org/officeDocument/2006/relationships/image" Target="../media/image7444.png"/><Relationship Id="rId28" Type="http://schemas.openxmlformats.org/officeDocument/2006/relationships/image" Target="../media/image7017.png"/><Relationship Id="rId300" Type="http://schemas.openxmlformats.org/officeDocument/2006/relationships/image" Target="../media/image7152.png"/><Relationship Id="rId538" Type="http://schemas.openxmlformats.org/officeDocument/2006/relationships/customXml" Target="../ink/ink4231.xml"/><Relationship Id="rId745" Type="http://schemas.openxmlformats.org/officeDocument/2006/relationships/image" Target="../media/image7374.png"/><Relationship Id="rId952" Type="http://schemas.openxmlformats.org/officeDocument/2006/relationships/image" Target="../media/image7477.png"/><Relationship Id="rId81" Type="http://schemas.openxmlformats.org/officeDocument/2006/relationships/customXml" Target="../ink/ink4002.xml"/><Relationship Id="rId177" Type="http://schemas.openxmlformats.org/officeDocument/2006/relationships/customXml" Target="../ink/ink4050.xml"/><Relationship Id="rId384" Type="http://schemas.openxmlformats.org/officeDocument/2006/relationships/image" Target="../media/image7194.png"/><Relationship Id="rId591" Type="http://schemas.openxmlformats.org/officeDocument/2006/relationships/image" Target="../media/image7297.png"/><Relationship Id="rId605" Type="http://schemas.openxmlformats.org/officeDocument/2006/relationships/image" Target="../media/image7304.png"/><Relationship Id="rId812" Type="http://schemas.openxmlformats.org/officeDocument/2006/relationships/customXml" Target="../ink/ink4368.xml"/><Relationship Id="rId1028" Type="http://schemas.openxmlformats.org/officeDocument/2006/relationships/customXml" Target="../ink/ink4477.xml"/><Relationship Id="rId244" Type="http://schemas.openxmlformats.org/officeDocument/2006/relationships/image" Target="../media/image7124.png"/><Relationship Id="rId689" Type="http://schemas.openxmlformats.org/officeDocument/2006/relationships/image" Target="../media/image7346.png"/><Relationship Id="rId896" Type="http://schemas.openxmlformats.org/officeDocument/2006/relationships/customXml" Target="../ink/ink4410.xml"/><Relationship Id="rId39" Type="http://schemas.openxmlformats.org/officeDocument/2006/relationships/customXml" Target="../ink/ink3981.xml"/><Relationship Id="rId451" Type="http://schemas.openxmlformats.org/officeDocument/2006/relationships/customXml" Target="../ink/ink4187.xml"/><Relationship Id="rId549" Type="http://schemas.openxmlformats.org/officeDocument/2006/relationships/image" Target="../media/image7276.png"/><Relationship Id="rId756" Type="http://schemas.openxmlformats.org/officeDocument/2006/relationships/customXml" Target="../ink/ink4340.xml"/><Relationship Id="rId104" Type="http://schemas.openxmlformats.org/officeDocument/2006/relationships/image" Target="../media/image7055.png"/><Relationship Id="rId188" Type="http://schemas.openxmlformats.org/officeDocument/2006/relationships/image" Target="../media/image7096.png"/><Relationship Id="rId311" Type="http://schemas.openxmlformats.org/officeDocument/2006/relationships/customXml" Target="../ink/ink4117.xml"/><Relationship Id="rId395" Type="http://schemas.openxmlformats.org/officeDocument/2006/relationships/customXml" Target="../ink/ink4159.xml"/><Relationship Id="rId409" Type="http://schemas.openxmlformats.org/officeDocument/2006/relationships/customXml" Target="../ink/ink4166.xml"/><Relationship Id="rId963" Type="http://schemas.openxmlformats.org/officeDocument/2006/relationships/customXml" Target="../ink/ink4444.xml"/><Relationship Id="rId1039" Type="http://schemas.openxmlformats.org/officeDocument/2006/relationships/image" Target="../media/image7519.png"/><Relationship Id="rId92" Type="http://schemas.openxmlformats.org/officeDocument/2006/relationships/image" Target="../media/image7049.png"/><Relationship Id="rId616" Type="http://schemas.openxmlformats.org/officeDocument/2006/relationships/customXml" Target="../ink/ink4270.xml"/><Relationship Id="rId823" Type="http://schemas.openxmlformats.org/officeDocument/2006/relationships/image" Target="../media/image7413.png"/><Relationship Id="rId255" Type="http://schemas.openxmlformats.org/officeDocument/2006/relationships/customXml" Target="../ink/ink4089.xml"/><Relationship Id="rId462" Type="http://schemas.openxmlformats.org/officeDocument/2006/relationships/image" Target="../media/image7233.png"/><Relationship Id="rId115" Type="http://schemas.openxmlformats.org/officeDocument/2006/relationships/customXml" Target="../ink/ink4019.xml"/><Relationship Id="rId322" Type="http://schemas.openxmlformats.org/officeDocument/2006/relationships/image" Target="../media/image7163.png"/><Relationship Id="rId767" Type="http://schemas.openxmlformats.org/officeDocument/2006/relationships/image" Target="../media/image7385.png"/><Relationship Id="rId974" Type="http://schemas.openxmlformats.org/officeDocument/2006/relationships/image" Target="../media/image7488.png"/><Relationship Id="rId199" Type="http://schemas.openxmlformats.org/officeDocument/2006/relationships/customXml" Target="../ink/ink4061.xml"/><Relationship Id="rId627" Type="http://schemas.openxmlformats.org/officeDocument/2006/relationships/image" Target="../media/image7315.png"/><Relationship Id="rId834" Type="http://schemas.openxmlformats.org/officeDocument/2006/relationships/customXml" Target="../ink/ink4379.xml"/><Relationship Id="rId266" Type="http://schemas.openxmlformats.org/officeDocument/2006/relationships/image" Target="../media/image7135.png"/><Relationship Id="rId473" Type="http://schemas.openxmlformats.org/officeDocument/2006/relationships/customXml" Target="../ink/ink4198.xml"/><Relationship Id="rId680" Type="http://schemas.openxmlformats.org/officeDocument/2006/relationships/customXml" Target="../ink/ink4302.xml"/><Relationship Id="rId901" Type="http://schemas.openxmlformats.org/officeDocument/2006/relationships/customXml" Target="../ink/ink4413.xml"/><Relationship Id="rId30" Type="http://schemas.openxmlformats.org/officeDocument/2006/relationships/image" Target="../media/image7018.png"/><Relationship Id="rId126" Type="http://schemas.openxmlformats.org/officeDocument/2006/relationships/image" Target="../media/image7066.png"/><Relationship Id="rId333" Type="http://schemas.openxmlformats.org/officeDocument/2006/relationships/customXml" Target="../ink/ink4128.xml"/><Relationship Id="rId540" Type="http://schemas.openxmlformats.org/officeDocument/2006/relationships/customXml" Target="../ink/ink4232.xml"/><Relationship Id="rId778" Type="http://schemas.openxmlformats.org/officeDocument/2006/relationships/customXml" Target="../ink/ink4351.xml"/><Relationship Id="rId985" Type="http://schemas.openxmlformats.org/officeDocument/2006/relationships/customXml" Target="../ink/ink4455.xml"/><Relationship Id="rId638" Type="http://schemas.openxmlformats.org/officeDocument/2006/relationships/customXml" Target="../ink/ink4281.xml"/><Relationship Id="rId845" Type="http://schemas.openxmlformats.org/officeDocument/2006/relationships/image" Target="../media/image7424.png"/><Relationship Id="rId1030" Type="http://schemas.openxmlformats.org/officeDocument/2006/relationships/customXml" Target="../ink/ink4478.xml"/><Relationship Id="rId277" Type="http://schemas.openxmlformats.org/officeDocument/2006/relationships/customXml" Target="../ink/ink4100.xml"/><Relationship Id="rId400" Type="http://schemas.openxmlformats.org/officeDocument/2006/relationships/image" Target="../media/image7202.png"/><Relationship Id="rId484" Type="http://schemas.openxmlformats.org/officeDocument/2006/relationships/image" Target="../media/image7244.png"/><Relationship Id="rId705" Type="http://schemas.openxmlformats.org/officeDocument/2006/relationships/image" Target="../media/image7354.png"/><Relationship Id="rId137" Type="http://schemas.openxmlformats.org/officeDocument/2006/relationships/customXml" Target="../ink/ink4030.xml"/><Relationship Id="rId344" Type="http://schemas.openxmlformats.org/officeDocument/2006/relationships/image" Target="../media/image7174.png"/><Relationship Id="rId691" Type="http://schemas.openxmlformats.org/officeDocument/2006/relationships/image" Target="../media/image7347.png"/><Relationship Id="rId789" Type="http://schemas.openxmlformats.org/officeDocument/2006/relationships/image" Target="../media/image7396.png"/><Relationship Id="rId912" Type="http://schemas.openxmlformats.org/officeDocument/2006/relationships/image" Target="../media/image7457.png"/><Relationship Id="rId996" Type="http://schemas.openxmlformats.org/officeDocument/2006/relationships/image" Target="../media/image7498.png"/><Relationship Id="rId41" Type="http://schemas.openxmlformats.org/officeDocument/2006/relationships/customXml" Target="../ink/ink3982.xml"/><Relationship Id="rId551" Type="http://schemas.openxmlformats.org/officeDocument/2006/relationships/image" Target="../media/image7277.png"/><Relationship Id="rId649" Type="http://schemas.openxmlformats.org/officeDocument/2006/relationships/image" Target="../media/image7326.png"/><Relationship Id="rId856" Type="http://schemas.openxmlformats.org/officeDocument/2006/relationships/customXml" Target="../ink/ink4390.xml"/><Relationship Id="rId190" Type="http://schemas.openxmlformats.org/officeDocument/2006/relationships/image" Target="../media/image7097.png"/><Relationship Id="rId204" Type="http://schemas.openxmlformats.org/officeDocument/2006/relationships/image" Target="../media/image7104.png"/><Relationship Id="rId288" Type="http://schemas.openxmlformats.org/officeDocument/2006/relationships/image" Target="../media/image7146.png"/><Relationship Id="rId411" Type="http://schemas.openxmlformats.org/officeDocument/2006/relationships/customXml" Target="../ink/ink4167.xml"/><Relationship Id="rId509" Type="http://schemas.openxmlformats.org/officeDocument/2006/relationships/customXml" Target="../ink/ink4216.xml"/><Relationship Id="rId1041" Type="http://schemas.openxmlformats.org/officeDocument/2006/relationships/image" Target="../media/image7520.png"/><Relationship Id="rId495" Type="http://schemas.openxmlformats.org/officeDocument/2006/relationships/customXml" Target="../ink/ink4209.xml"/><Relationship Id="rId716" Type="http://schemas.openxmlformats.org/officeDocument/2006/relationships/customXml" Target="../ink/ink4320.xml"/><Relationship Id="rId923" Type="http://schemas.openxmlformats.org/officeDocument/2006/relationships/customXml" Target="../ink/ink4424.xml"/><Relationship Id="rId52" Type="http://schemas.openxmlformats.org/officeDocument/2006/relationships/image" Target="../media/image7029.png"/><Relationship Id="rId148" Type="http://schemas.openxmlformats.org/officeDocument/2006/relationships/image" Target="../media/image7077.png"/><Relationship Id="rId355" Type="http://schemas.openxmlformats.org/officeDocument/2006/relationships/customXml" Target="../ink/ink4139.xml"/><Relationship Id="rId562" Type="http://schemas.openxmlformats.org/officeDocument/2006/relationships/customXml" Target="../ink/ink4243.xml"/><Relationship Id="rId215" Type="http://schemas.openxmlformats.org/officeDocument/2006/relationships/customXml" Target="../ink/ink4069.xml"/><Relationship Id="rId422" Type="http://schemas.openxmlformats.org/officeDocument/2006/relationships/image" Target="../media/image7213.png"/><Relationship Id="rId867" Type="http://schemas.openxmlformats.org/officeDocument/2006/relationships/image" Target="../media/image7435.png"/><Relationship Id="rId1052" Type="http://schemas.openxmlformats.org/officeDocument/2006/relationships/customXml" Target="../ink/ink4489.xml"/><Relationship Id="rId299" Type="http://schemas.openxmlformats.org/officeDocument/2006/relationships/customXml" Target="../ink/ink4111.xml"/><Relationship Id="rId727" Type="http://schemas.openxmlformats.org/officeDocument/2006/relationships/image" Target="../media/image7365.png"/><Relationship Id="rId934" Type="http://schemas.openxmlformats.org/officeDocument/2006/relationships/image" Target="../media/image7468.png"/><Relationship Id="rId63" Type="http://schemas.openxmlformats.org/officeDocument/2006/relationships/customXml" Target="../ink/ink3993.xml"/><Relationship Id="rId159" Type="http://schemas.openxmlformats.org/officeDocument/2006/relationships/customXml" Target="../ink/ink4041.xml"/><Relationship Id="rId366" Type="http://schemas.openxmlformats.org/officeDocument/2006/relationships/image" Target="../media/image7185.png"/><Relationship Id="rId573" Type="http://schemas.openxmlformats.org/officeDocument/2006/relationships/image" Target="../media/image7288.png"/><Relationship Id="rId780" Type="http://schemas.openxmlformats.org/officeDocument/2006/relationships/customXml" Target="../ink/ink4352.xml"/><Relationship Id="rId226" Type="http://schemas.openxmlformats.org/officeDocument/2006/relationships/image" Target="../media/image7115.png"/><Relationship Id="rId433" Type="http://schemas.openxmlformats.org/officeDocument/2006/relationships/customXml" Target="../ink/ink4178.xml"/><Relationship Id="rId878" Type="http://schemas.openxmlformats.org/officeDocument/2006/relationships/customXml" Target="../ink/ink4401.xml"/><Relationship Id="rId640" Type="http://schemas.openxmlformats.org/officeDocument/2006/relationships/customXml" Target="../ink/ink4282.xml"/><Relationship Id="rId738" Type="http://schemas.openxmlformats.org/officeDocument/2006/relationships/customXml" Target="../ink/ink4331.xml"/><Relationship Id="rId945" Type="http://schemas.openxmlformats.org/officeDocument/2006/relationships/customXml" Target="../ink/ink4435.xml"/><Relationship Id="rId74" Type="http://schemas.openxmlformats.org/officeDocument/2006/relationships/image" Target="../media/image7040.png"/><Relationship Id="rId377" Type="http://schemas.openxmlformats.org/officeDocument/2006/relationships/customXml" Target="../ink/ink4150.xml"/><Relationship Id="rId500" Type="http://schemas.openxmlformats.org/officeDocument/2006/relationships/image" Target="../media/image7252.png"/><Relationship Id="rId584" Type="http://schemas.openxmlformats.org/officeDocument/2006/relationships/customXml" Target="../ink/ink4254.xml"/><Relationship Id="rId805" Type="http://schemas.openxmlformats.org/officeDocument/2006/relationships/image" Target="../media/image7404.png"/><Relationship Id="rId5" Type="http://schemas.openxmlformats.org/officeDocument/2006/relationships/customXml" Target="../ink/ink3964.xml"/><Relationship Id="rId237" Type="http://schemas.openxmlformats.org/officeDocument/2006/relationships/customXml" Target="../ink/ink4080.xml"/><Relationship Id="rId791" Type="http://schemas.openxmlformats.org/officeDocument/2006/relationships/image" Target="../media/image7397.png"/><Relationship Id="rId889" Type="http://schemas.openxmlformats.org/officeDocument/2006/relationships/image" Target="../media/image7446.png"/><Relationship Id="rId444" Type="http://schemas.openxmlformats.org/officeDocument/2006/relationships/image" Target="../media/image7224.png"/><Relationship Id="rId651" Type="http://schemas.openxmlformats.org/officeDocument/2006/relationships/image" Target="../media/image7327.png"/><Relationship Id="rId749" Type="http://schemas.openxmlformats.org/officeDocument/2006/relationships/image" Target="../media/image7376.png"/><Relationship Id="rId290" Type="http://schemas.openxmlformats.org/officeDocument/2006/relationships/image" Target="../media/image7147.png"/><Relationship Id="rId304" Type="http://schemas.openxmlformats.org/officeDocument/2006/relationships/image" Target="../media/image7154.png"/><Relationship Id="rId388" Type="http://schemas.openxmlformats.org/officeDocument/2006/relationships/image" Target="../media/image7196.png"/><Relationship Id="rId511" Type="http://schemas.openxmlformats.org/officeDocument/2006/relationships/customXml" Target="../ink/ink4217.xml"/><Relationship Id="rId609" Type="http://schemas.openxmlformats.org/officeDocument/2006/relationships/image" Target="../media/image7306.png"/><Relationship Id="rId956" Type="http://schemas.openxmlformats.org/officeDocument/2006/relationships/image" Target="../media/image7479.png"/><Relationship Id="rId85" Type="http://schemas.openxmlformats.org/officeDocument/2006/relationships/customXml" Target="../ink/ink4004.xml"/><Relationship Id="rId150" Type="http://schemas.openxmlformats.org/officeDocument/2006/relationships/image" Target="../media/image7078.png"/><Relationship Id="rId595" Type="http://schemas.openxmlformats.org/officeDocument/2006/relationships/image" Target="../media/image7299.png"/><Relationship Id="rId816" Type="http://schemas.openxmlformats.org/officeDocument/2006/relationships/customXml" Target="../ink/ink4370.xml"/><Relationship Id="rId1001" Type="http://schemas.openxmlformats.org/officeDocument/2006/relationships/customXml" Target="../ink/ink4463.xml"/><Relationship Id="rId248" Type="http://schemas.openxmlformats.org/officeDocument/2006/relationships/image" Target="../media/image7126.png"/><Relationship Id="rId455" Type="http://schemas.openxmlformats.org/officeDocument/2006/relationships/customXml" Target="../ink/ink4189.xml"/><Relationship Id="rId662" Type="http://schemas.openxmlformats.org/officeDocument/2006/relationships/customXml" Target="../ink/ink4293.xml"/><Relationship Id="rId12" Type="http://schemas.openxmlformats.org/officeDocument/2006/relationships/image" Target="../media/image7009.png"/><Relationship Id="rId108" Type="http://schemas.openxmlformats.org/officeDocument/2006/relationships/image" Target="../media/image7057.png"/><Relationship Id="rId315" Type="http://schemas.openxmlformats.org/officeDocument/2006/relationships/customXml" Target="../ink/ink4119.xml"/><Relationship Id="rId522" Type="http://schemas.openxmlformats.org/officeDocument/2006/relationships/customXml" Target="../ink/ink4223.xml"/><Relationship Id="rId967" Type="http://schemas.openxmlformats.org/officeDocument/2006/relationships/customXml" Target="../ink/ink4446.xml"/><Relationship Id="rId96" Type="http://schemas.openxmlformats.org/officeDocument/2006/relationships/image" Target="../media/image7051.png"/><Relationship Id="rId161" Type="http://schemas.openxmlformats.org/officeDocument/2006/relationships/customXml" Target="../ink/ink4042.xml"/><Relationship Id="rId399" Type="http://schemas.openxmlformats.org/officeDocument/2006/relationships/customXml" Target="../ink/ink4161.xml"/><Relationship Id="rId827" Type="http://schemas.openxmlformats.org/officeDocument/2006/relationships/image" Target="../media/image7415.png"/><Relationship Id="rId1012" Type="http://schemas.openxmlformats.org/officeDocument/2006/relationships/customXml" Target="../ink/ink4469.xml"/><Relationship Id="rId259" Type="http://schemas.openxmlformats.org/officeDocument/2006/relationships/customXml" Target="../ink/ink4091.xml"/><Relationship Id="rId466" Type="http://schemas.openxmlformats.org/officeDocument/2006/relationships/image" Target="../media/image7235.png"/><Relationship Id="rId673" Type="http://schemas.openxmlformats.org/officeDocument/2006/relationships/image" Target="../media/image7338.png"/><Relationship Id="rId880" Type="http://schemas.openxmlformats.org/officeDocument/2006/relationships/customXml" Target="../ink/ink4402.xml"/><Relationship Id="rId23" Type="http://schemas.openxmlformats.org/officeDocument/2006/relationships/customXml" Target="../ink/ink3973.xml"/><Relationship Id="rId119" Type="http://schemas.openxmlformats.org/officeDocument/2006/relationships/customXml" Target="../ink/ink4021.xml"/><Relationship Id="rId326" Type="http://schemas.openxmlformats.org/officeDocument/2006/relationships/image" Target="../media/image7165.png"/><Relationship Id="rId533" Type="http://schemas.openxmlformats.org/officeDocument/2006/relationships/image" Target="../media/image7268.png"/><Relationship Id="rId978" Type="http://schemas.openxmlformats.org/officeDocument/2006/relationships/image" Target="../media/image7490.png"/><Relationship Id="rId740" Type="http://schemas.openxmlformats.org/officeDocument/2006/relationships/customXml" Target="../ink/ink4332.xml"/><Relationship Id="rId838" Type="http://schemas.openxmlformats.org/officeDocument/2006/relationships/customXml" Target="../ink/ink4381.xml"/><Relationship Id="rId1023" Type="http://schemas.openxmlformats.org/officeDocument/2006/relationships/image" Target="../media/image7511.png"/><Relationship Id="rId172" Type="http://schemas.openxmlformats.org/officeDocument/2006/relationships/image" Target="../media/image7088.png"/><Relationship Id="rId477" Type="http://schemas.openxmlformats.org/officeDocument/2006/relationships/customXml" Target="../ink/ink4200.xml"/><Relationship Id="rId600" Type="http://schemas.openxmlformats.org/officeDocument/2006/relationships/customXml" Target="../ink/ink4262.xml"/><Relationship Id="rId684" Type="http://schemas.openxmlformats.org/officeDocument/2006/relationships/customXml" Target="../ink/ink4304.xml"/><Relationship Id="rId337" Type="http://schemas.openxmlformats.org/officeDocument/2006/relationships/customXml" Target="../ink/ink4130.xml"/><Relationship Id="rId891" Type="http://schemas.openxmlformats.org/officeDocument/2006/relationships/image" Target="../media/image7447.png"/><Relationship Id="rId905" Type="http://schemas.openxmlformats.org/officeDocument/2006/relationships/customXml" Target="../ink/ink4415.xml"/><Relationship Id="rId989" Type="http://schemas.openxmlformats.org/officeDocument/2006/relationships/customXml" Target="../ink/ink4457.xml"/><Relationship Id="rId34" Type="http://schemas.openxmlformats.org/officeDocument/2006/relationships/image" Target="../media/image7020.png"/><Relationship Id="rId544" Type="http://schemas.openxmlformats.org/officeDocument/2006/relationships/customXml" Target="../ink/ink4234.xml"/><Relationship Id="rId751" Type="http://schemas.openxmlformats.org/officeDocument/2006/relationships/image" Target="../media/image7377.png"/><Relationship Id="rId849" Type="http://schemas.openxmlformats.org/officeDocument/2006/relationships/image" Target="../media/image7426.png"/><Relationship Id="rId183" Type="http://schemas.openxmlformats.org/officeDocument/2006/relationships/customXml" Target="../ink/ink4053.xml"/><Relationship Id="rId390" Type="http://schemas.openxmlformats.org/officeDocument/2006/relationships/image" Target="../media/image7197.png"/><Relationship Id="rId404" Type="http://schemas.openxmlformats.org/officeDocument/2006/relationships/image" Target="../media/image7204.png"/><Relationship Id="rId611" Type="http://schemas.openxmlformats.org/officeDocument/2006/relationships/image" Target="../media/image7307.png"/><Relationship Id="rId1034" Type="http://schemas.openxmlformats.org/officeDocument/2006/relationships/customXml" Target="../ink/ink4480.xml"/><Relationship Id="rId250" Type="http://schemas.openxmlformats.org/officeDocument/2006/relationships/image" Target="../media/image7127.png"/><Relationship Id="rId488" Type="http://schemas.openxmlformats.org/officeDocument/2006/relationships/image" Target="../media/image7246.png"/><Relationship Id="rId695" Type="http://schemas.openxmlformats.org/officeDocument/2006/relationships/image" Target="../media/image7349.png"/><Relationship Id="rId709" Type="http://schemas.openxmlformats.org/officeDocument/2006/relationships/image" Target="../media/image7356.png"/><Relationship Id="rId916" Type="http://schemas.openxmlformats.org/officeDocument/2006/relationships/image" Target="../media/image7459.png"/><Relationship Id="rId45" Type="http://schemas.openxmlformats.org/officeDocument/2006/relationships/customXml" Target="../ink/ink3984.xml"/><Relationship Id="rId110" Type="http://schemas.openxmlformats.org/officeDocument/2006/relationships/image" Target="../media/image7058.png"/><Relationship Id="rId348" Type="http://schemas.openxmlformats.org/officeDocument/2006/relationships/image" Target="../media/image7176.png"/><Relationship Id="rId555" Type="http://schemas.openxmlformats.org/officeDocument/2006/relationships/image" Target="../media/image7279.png"/><Relationship Id="rId762" Type="http://schemas.openxmlformats.org/officeDocument/2006/relationships/customXml" Target="../ink/ink4343.xml"/><Relationship Id="rId194" Type="http://schemas.openxmlformats.org/officeDocument/2006/relationships/image" Target="../media/image7099.png"/><Relationship Id="rId208" Type="http://schemas.openxmlformats.org/officeDocument/2006/relationships/image" Target="../media/image7106.png"/><Relationship Id="rId415" Type="http://schemas.openxmlformats.org/officeDocument/2006/relationships/customXml" Target="../ink/ink4169.xml"/><Relationship Id="rId622" Type="http://schemas.openxmlformats.org/officeDocument/2006/relationships/customXml" Target="../ink/ink4273.xml"/><Relationship Id="rId1045" Type="http://schemas.openxmlformats.org/officeDocument/2006/relationships/image" Target="../media/image7522.png"/><Relationship Id="rId261" Type="http://schemas.openxmlformats.org/officeDocument/2006/relationships/customXml" Target="../ink/ink4092.xml"/><Relationship Id="rId499" Type="http://schemas.openxmlformats.org/officeDocument/2006/relationships/customXml" Target="../ink/ink4211.xml"/><Relationship Id="rId927" Type="http://schemas.openxmlformats.org/officeDocument/2006/relationships/customXml" Target="../ink/ink4426.xml"/><Relationship Id="rId56" Type="http://schemas.openxmlformats.org/officeDocument/2006/relationships/image" Target="../media/image7031.png"/><Relationship Id="rId359" Type="http://schemas.openxmlformats.org/officeDocument/2006/relationships/customXml" Target="../ink/ink4141.xml"/><Relationship Id="rId566" Type="http://schemas.openxmlformats.org/officeDocument/2006/relationships/customXml" Target="../ink/ink4245.xml"/><Relationship Id="rId773" Type="http://schemas.openxmlformats.org/officeDocument/2006/relationships/image" Target="../media/image7388.png"/><Relationship Id="rId121" Type="http://schemas.openxmlformats.org/officeDocument/2006/relationships/customXml" Target="../ink/ink4022.xml"/><Relationship Id="rId219" Type="http://schemas.openxmlformats.org/officeDocument/2006/relationships/customXml" Target="../ink/ink4071.xml"/><Relationship Id="rId426" Type="http://schemas.openxmlformats.org/officeDocument/2006/relationships/image" Target="../media/image7215.png"/><Relationship Id="rId633" Type="http://schemas.openxmlformats.org/officeDocument/2006/relationships/image" Target="../media/image7318.png"/><Relationship Id="rId980" Type="http://schemas.openxmlformats.org/officeDocument/2006/relationships/image" Target="../media/image7491.png"/><Relationship Id="rId840" Type="http://schemas.openxmlformats.org/officeDocument/2006/relationships/customXml" Target="../ink/ink4382.xml"/><Relationship Id="rId938" Type="http://schemas.openxmlformats.org/officeDocument/2006/relationships/image" Target="../media/image7470.png"/><Relationship Id="rId67" Type="http://schemas.openxmlformats.org/officeDocument/2006/relationships/customXml" Target="../ink/ink3995.xml"/><Relationship Id="rId272" Type="http://schemas.openxmlformats.org/officeDocument/2006/relationships/image" Target="../media/image7138.png"/><Relationship Id="rId577" Type="http://schemas.openxmlformats.org/officeDocument/2006/relationships/image" Target="../media/image7290.png"/><Relationship Id="rId700" Type="http://schemas.openxmlformats.org/officeDocument/2006/relationships/customXml" Target="../ink/ink4312.xml"/><Relationship Id="rId132" Type="http://schemas.openxmlformats.org/officeDocument/2006/relationships/image" Target="../media/image7069.png"/><Relationship Id="rId784" Type="http://schemas.openxmlformats.org/officeDocument/2006/relationships/customXml" Target="../ink/ink4354.xml"/><Relationship Id="rId991" Type="http://schemas.openxmlformats.org/officeDocument/2006/relationships/customXml" Target="../ink/ink4458.xml"/><Relationship Id="rId437" Type="http://schemas.openxmlformats.org/officeDocument/2006/relationships/customXml" Target="../ink/ink4180.xml"/><Relationship Id="rId644" Type="http://schemas.openxmlformats.org/officeDocument/2006/relationships/customXml" Target="../ink/ink4284.xml"/><Relationship Id="rId851" Type="http://schemas.openxmlformats.org/officeDocument/2006/relationships/image" Target="../media/image7427.png"/><Relationship Id="rId283" Type="http://schemas.openxmlformats.org/officeDocument/2006/relationships/customXml" Target="../ink/ink4103.xml"/><Relationship Id="rId490" Type="http://schemas.openxmlformats.org/officeDocument/2006/relationships/image" Target="../media/image7247.png"/><Relationship Id="rId504" Type="http://schemas.openxmlformats.org/officeDocument/2006/relationships/image" Target="../media/image7254.png"/><Relationship Id="rId711" Type="http://schemas.openxmlformats.org/officeDocument/2006/relationships/image" Target="../media/image7357.png"/><Relationship Id="rId949" Type="http://schemas.openxmlformats.org/officeDocument/2006/relationships/customXml" Target="../ink/ink4437.xml"/><Relationship Id="rId78" Type="http://schemas.openxmlformats.org/officeDocument/2006/relationships/image" Target="../media/image7042.png"/><Relationship Id="rId143" Type="http://schemas.openxmlformats.org/officeDocument/2006/relationships/customXml" Target="../ink/ink4033.xml"/><Relationship Id="rId350" Type="http://schemas.openxmlformats.org/officeDocument/2006/relationships/image" Target="../media/image7177.png"/><Relationship Id="rId588" Type="http://schemas.openxmlformats.org/officeDocument/2006/relationships/customXml" Target="../ink/ink4256.xml"/><Relationship Id="rId795" Type="http://schemas.openxmlformats.org/officeDocument/2006/relationships/image" Target="../media/image7399.png"/><Relationship Id="rId809" Type="http://schemas.openxmlformats.org/officeDocument/2006/relationships/image" Target="../media/image7406.png"/><Relationship Id="rId9" Type="http://schemas.openxmlformats.org/officeDocument/2006/relationships/customXml" Target="../ink/ink3966.xml"/><Relationship Id="rId210" Type="http://schemas.openxmlformats.org/officeDocument/2006/relationships/image" Target="../media/image7107.png"/><Relationship Id="rId448" Type="http://schemas.openxmlformats.org/officeDocument/2006/relationships/image" Target="../media/image7226.png"/><Relationship Id="rId655" Type="http://schemas.openxmlformats.org/officeDocument/2006/relationships/image" Target="../media/image7329.png"/><Relationship Id="rId862" Type="http://schemas.openxmlformats.org/officeDocument/2006/relationships/customXml" Target="../ink/ink4393.xml"/><Relationship Id="rId294" Type="http://schemas.openxmlformats.org/officeDocument/2006/relationships/image" Target="../media/image7149.png"/><Relationship Id="rId308" Type="http://schemas.openxmlformats.org/officeDocument/2006/relationships/image" Target="../media/image7156.png"/><Relationship Id="rId515" Type="http://schemas.openxmlformats.org/officeDocument/2006/relationships/image" Target="../media/image7259.png"/><Relationship Id="rId722" Type="http://schemas.openxmlformats.org/officeDocument/2006/relationships/customXml" Target="../ink/ink4323.xml"/><Relationship Id="rId89" Type="http://schemas.openxmlformats.org/officeDocument/2006/relationships/customXml" Target="../ink/ink4006.xml"/><Relationship Id="rId154" Type="http://schemas.openxmlformats.org/officeDocument/2006/relationships/image" Target="../media/image7080.png"/><Relationship Id="rId361" Type="http://schemas.openxmlformats.org/officeDocument/2006/relationships/customXml" Target="../ink/ink4142.xml"/><Relationship Id="rId599" Type="http://schemas.openxmlformats.org/officeDocument/2006/relationships/image" Target="../media/image7301.png"/><Relationship Id="rId1005" Type="http://schemas.openxmlformats.org/officeDocument/2006/relationships/customXml" Target="../ink/ink4465.xml"/><Relationship Id="rId459" Type="http://schemas.openxmlformats.org/officeDocument/2006/relationships/customXml" Target="../ink/ink4191.xml"/><Relationship Id="rId666" Type="http://schemas.openxmlformats.org/officeDocument/2006/relationships/customXml" Target="../ink/ink4295.xml"/><Relationship Id="rId873" Type="http://schemas.openxmlformats.org/officeDocument/2006/relationships/image" Target="../media/image7438.png"/><Relationship Id="rId16" Type="http://schemas.openxmlformats.org/officeDocument/2006/relationships/image" Target="../media/image7011.png"/><Relationship Id="rId221" Type="http://schemas.openxmlformats.org/officeDocument/2006/relationships/customXml" Target="../ink/ink4072.xml"/><Relationship Id="rId319" Type="http://schemas.openxmlformats.org/officeDocument/2006/relationships/customXml" Target="../ink/ink4121.xml"/><Relationship Id="rId526" Type="http://schemas.openxmlformats.org/officeDocument/2006/relationships/customXml" Target="../ink/ink4225.xml"/><Relationship Id="rId733" Type="http://schemas.openxmlformats.org/officeDocument/2006/relationships/image" Target="../media/image7368.png"/><Relationship Id="rId940" Type="http://schemas.openxmlformats.org/officeDocument/2006/relationships/image" Target="../media/image7471.png"/><Relationship Id="rId1016" Type="http://schemas.openxmlformats.org/officeDocument/2006/relationships/customXml" Target="../ink/ink4471.xml"/><Relationship Id="rId165" Type="http://schemas.openxmlformats.org/officeDocument/2006/relationships/customXml" Target="../ink/ink4044.xml"/><Relationship Id="rId372" Type="http://schemas.openxmlformats.org/officeDocument/2006/relationships/image" Target="../media/image7188.png"/><Relationship Id="rId677" Type="http://schemas.openxmlformats.org/officeDocument/2006/relationships/image" Target="../media/image7340.png"/><Relationship Id="rId800" Type="http://schemas.openxmlformats.org/officeDocument/2006/relationships/customXml" Target="../ink/ink4362.xml"/><Relationship Id="rId232" Type="http://schemas.openxmlformats.org/officeDocument/2006/relationships/image" Target="../media/image7118.png"/><Relationship Id="rId884" Type="http://schemas.openxmlformats.org/officeDocument/2006/relationships/customXml" Target="../ink/ink4404.xml"/><Relationship Id="rId27" Type="http://schemas.openxmlformats.org/officeDocument/2006/relationships/customXml" Target="../ink/ink3975.xml"/><Relationship Id="rId537" Type="http://schemas.openxmlformats.org/officeDocument/2006/relationships/image" Target="../media/image7270.png"/><Relationship Id="rId744" Type="http://schemas.openxmlformats.org/officeDocument/2006/relationships/customXml" Target="../ink/ink4334.xml"/><Relationship Id="rId951" Type="http://schemas.openxmlformats.org/officeDocument/2006/relationships/customXml" Target="../ink/ink4438.xml"/><Relationship Id="rId80" Type="http://schemas.openxmlformats.org/officeDocument/2006/relationships/image" Target="../media/image7043.png"/><Relationship Id="rId176" Type="http://schemas.openxmlformats.org/officeDocument/2006/relationships/image" Target="../media/image7090.png"/><Relationship Id="rId383" Type="http://schemas.openxmlformats.org/officeDocument/2006/relationships/customXml" Target="../ink/ink4153.xml"/><Relationship Id="rId590" Type="http://schemas.openxmlformats.org/officeDocument/2006/relationships/customXml" Target="../ink/ink4257.xml"/><Relationship Id="rId604" Type="http://schemas.openxmlformats.org/officeDocument/2006/relationships/customXml" Target="../ink/ink4264.xml"/><Relationship Id="rId811" Type="http://schemas.openxmlformats.org/officeDocument/2006/relationships/image" Target="../media/image7407.png"/><Relationship Id="rId1027" Type="http://schemas.openxmlformats.org/officeDocument/2006/relationships/image" Target="../media/image7513.png"/><Relationship Id="rId243" Type="http://schemas.openxmlformats.org/officeDocument/2006/relationships/customXml" Target="../ink/ink4083.xml"/><Relationship Id="rId450" Type="http://schemas.openxmlformats.org/officeDocument/2006/relationships/image" Target="../media/image7227.png"/><Relationship Id="rId688" Type="http://schemas.openxmlformats.org/officeDocument/2006/relationships/customXml" Target="../ink/ink4306.xml"/><Relationship Id="rId895" Type="http://schemas.openxmlformats.org/officeDocument/2006/relationships/image" Target="../media/image7449.png"/><Relationship Id="rId909" Type="http://schemas.openxmlformats.org/officeDocument/2006/relationships/customXml" Target="../ink/ink4417.xml"/><Relationship Id="rId38" Type="http://schemas.openxmlformats.org/officeDocument/2006/relationships/image" Target="../media/image7022.png"/><Relationship Id="rId103" Type="http://schemas.openxmlformats.org/officeDocument/2006/relationships/customXml" Target="../ink/ink4013.xml"/><Relationship Id="rId310" Type="http://schemas.openxmlformats.org/officeDocument/2006/relationships/image" Target="../media/image7157.png"/><Relationship Id="rId548" Type="http://schemas.openxmlformats.org/officeDocument/2006/relationships/customXml" Target="../ink/ink4236.xml"/><Relationship Id="rId755" Type="http://schemas.openxmlformats.org/officeDocument/2006/relationships/image" Target="../media/image7379.png"/><Relationship Id="rId962" Type="http://schemas.openxmlformats.org/officeDocument/2006/relationships/image" Target="../media/image7482.png"/><Relationship Id="rId91" Type="http://schemas.openxmlformats.org/officeDocument/2006/relationships/customXml" Target="../ink/ink4007.xml"/><Relationship Id="rId187" Type="http://schemas.openxmlformats.org/officeDocument/2006/relationships/customXml" Target="../ink/ink4055.xml"/><Relationship Id="rId394" Type="http://schemas.openxmlformats.org/officeDocument/2006/relationships/image" Target="../media/image7199.png"/><Relationship Id="rId408" Type="http://schemas.openxmlformats.org/officeDocument/2006/relationships/image" Target="../media/image7206.png"/><Relationship Id="rId615" Type="http://schemas.openxmlformats.org/officeDocument/2006/relationships/image" Target="../media/image7309.png"/><Relationship Id="rId822" Type="http://schemas.openxmlformats.org/officeDocument/2006/relationships/customXml" Target="../ink/ink4373.xml"/><Relationship Id="rId1038" Type="http://schemas.openxmlformats.org/officeDocument/2006/relationships/customXml" Target="../ink/ink4482.xml"/><Relationship Id="rId254" Type="http://schemas.openxmlformats.org/officeDocument/2006/relationships/image" Target="../media/image7129.png"/><Relationship Id="rId699" Type="http://schemas.openxmlformats.org/officeDocument/2006/relationships/image" Target="../media/image7351.png"/><Relationship Id="rId49" Type="http://schemas.openxmlformats.org/officeDocument/2006/relationships/customXml" Target="../ink/ink3986.xml"/><Relationship Id="rId114" Type="http://schemas.openxmlformats.org/officeDocument/2006/relationships/image" Target="../media/image7060.png"/><Relationship Id="rId461" Type="http://schemas.openxmlformats.org/officeDocument/2006/relationships/customXml" Target="../ink/ink4192.xml"/><Relationship Id="rId559" Type="http://schemas.openxmlformats.org/officeDocument/2006/relationships/image" Target="../media/image7281.png"/><Relationship Id="rId766" Type="http://schemas.openxmlformats.org/officeDocument/2006/relationships/customXml" Target="../ink/ink4345.xml"/><Relationship Id="rId198" Type="http://schemas.openxmlformats.org/officeDocument/2006/relationships/image" Target="../media/image7101.png"/><Relationship Id="rId321" Type="http://schemas.openxmlformats.org/officeDocument/2006/relationships/customXml" Target="../ink/ink4122.xml"/><Relationship Id="rId419" Type="http://schemas.openxmlformats.org/officeDocument/2006/relationships/customXml" Target="../ink/ink4171.xml"/><Relationship Id="rId626" Type="http://schemas.openxmlformats.org/officeDocument/2006/relationships/customXml" Target="../ink/ink4275.xml"/><Relationship Id="rId973" Type="http://schemas.openxmlformats.org/officeDocument/2006/relationships/customXml" Target="../ink/ink4449.xml"/><Relationship Id="rId1049" Type="http://schemas.openxmlformats.org/officeDocument/2006/relationships/image" Target="../media/image7524.png"/><Relationship Id="rId833" Type="http://schemas.openxmlformats.org/officeDocument/2006/relationships/image" Target="../media/image7418.png"/><Relationship Id="rId265" Type="http://schemas.openxmlformats.org/officeDocument/2006/relationships/customXml" Target="../ink/ink4094.xml"/><Relationship Id="rId472" Type="http://schemas.openxmlformats.org/officeDocument/2006/relationships/image" Target="../media/image7238.png"/><Relationship Id="rId900" Type="http://schemas.openxmlformats.org/officeDocument/2006/relationships/image" Target="../media/image7451.png"/><Relationship Id="rId125" Type="http://schemas.openxmlformats.org/officeDocument/2006/relationships/customXml" Target="../ink/ink4024.xml"/><Relationship Id="rId332" Type="http://schemas.openxmlformats.org/officeDocument/2006/relationships/image" Target="../media/image7168.png"/><Relationship Id="rId777" Type="http://schemas.openxmlformats.org/officeDocument/2006/relationships/image" Target="../media/image7390.png"/><Relationship Id="rId984" Type="http://schemas.openxmlformats.org/officeDocument/2006/relationships/image" Target="../media/image7493.png"/><Relationship Id="rId637" Type="http://schemas.openxmlformats.org/officeDocument/2006/relationships/image" Target="../media/image7320.png"/><Relationship Id="rId844" Type="http://schemas.openxmlformats.org/officeDocument/2006/relationships/customXml" Target="../ink/ink4384.xml"/><Relationship Id="rId276" Type="http://schemas.openxmlformats.org/officeDocument/2006/relationships/image" Target="../media/image7140.png"/><Relationship Id="rId483" Type="http://schemas.openxmlformats.org/officeDocument/2006/relationships/customXml" Target="../ink/ink4203.xml"/><Relationship Id="rId690" Type="http://schemas.openxmlformats.org/officeDocument/2006/relationships/customXml" Target="../ink/ink4307.xml"/><Relationship Id="rId704" Type="http://schemas.openxmlformats.org/officeDocument/2006/relationships/customXml" Target="../ink/ink4314.xml"/><Relationship Id="rId911" Type="http://schemas.openxmlformats.org/officeDocument/2006/relationships/customXml" Target="../ink/ink4418.xml"/><Relationship Id="rId40" Type="http://schemas.openxmlformats.org/officeDocument/2006/relationships/image" Target="../media/image7023.png"/><Relationship Id="rId136" Type="http://schemas.openxmlformats.org/officeDocument/2006/relationships/image" Target="../media/image7071.png"/><Relationship Id="rId343" Type="http://schemas.openxmlformats.org/officeDocument/2006/relationships/customXml" Target="../ink/ink4133.xml"/><Relationship Id="rId550" Type="http://schemas.openxmlformats.org/officeDocument/2006/relationships/customXml" Target="../ink/ink4237.xml"/><Relationship Id="rId788" Type="http://schemas.openxmlformats.org/officeDocument/2006/relationships/customXml" Target="../ink/ink4356.xml"/><Relationship Id="rId995" Type="http://schemas.openxmlformats.org/officeDocument/2006/relationships/customXml" Target="../ink/ink4460.xml"/><Relationship Id="rId203" Type="http://schemas.openxmlformats.org/officeDocument/2006/relationships/customXml" Target="../ink/ink4063.xml"/><Relationship Id="rId648" Type="http://schemas.openxmlformats.org/officeDocument/2006/relationships/customXml" Target="../ink/ink4286.xml"/><Relationship Id="rId855" Type="http://schemas.openxmlformats.org/officeDocument/2006/relationships/image" Target="../media/image7429.png"/><Relationship Id="rId1040" Type="http://schemas.openxmlformats.org/officeDocument/2006/relationships/customXml" Target="../ink/ink4483.xml"/><Relationship Id="rId287" Type="http://schemas.openxmlformats.org/officeDocument/2006/relationships/customXml" Target="../ink/ink4105.xml"/><Relationship Id="rId410" Type="http://schemas.openxmlformats.org/officeDocument/2006/relationships/image" Target="../media/image7207.png"/><Relationship Id="rId494" Type="http://schemas.openxmlformats.org/officeDocument/2006/relationships/image" Target="../media/image7249.png"/><Relationship Id="rId508" Type="http://schemas.openxmlformats.org/officeDocument/2006/relationships/image" Target="../media/image7256.png"/><Relationship Id="rId715" Type="http://schemas.openxmlformats.org/officeDocument/2006/relationships/image" Target="../media/image7359.png"/><Relationship Id="rId922" Type="http://schemas.openxmlformats.org/officeDocument/2006/relationships/image" Target="../media/image7462.png"/><Relationship Id="rId147" Type="http://schemas.openxmlformats.org/officeDocument/2006/relationships/customXml" Target="../ink/ink4035.xml"/><Relationship Id="rId354" Type="http://schemas.openxmlformats.org/officeDocument/2006/relationships/image" Target="../media/image7179.png"/><Relationship Id="rId799" Type="http://schemas.openxmlformats.org/officeDocument/2006/relationships/image" Target="../media/image7401.png"/><Relationship Id="rId51" Type="http://schemas.openxmlformats.org/officeDocument/2006/relationships/customXml" Target="../ink/ink3987.xml"/><Relationship Id="rId561" Type="http://schemas.openxmlformats.org/officeDocument/2006/relationships/image" Target="../media/image7282.png"/><Relationship Id="rId659" Type="http://schemas.openxmlformats.org/officeDocument/2006/relationships/image" Target="../media/image7331.png"/><Relationship Id="rId866" Type="http://schemas.openxmlformats.org/officeDocument/2006/relationships/customXml" Target="../ink/ink4395.xml"/><Relationship Id="rId214" Type="http://schemas.openxmlformats.org/officeDocument/2006/relationships/image" Target="../media/image7109.png"/><Relationship Id="rId298" Type="http://schemas.openxmlformats.org/officeDocument/2006/relationships/image" Target="../media/image7151.png"/><Relationship Id="rId421" Type="http://schemas.openxmlformats.org/officeDocument/2006/relationships/customXml" Target="../ink/ink4172.xml"/><Relationship Id="rId519" Type="http://schemas.openxmlformats.org/officeDocument/2006/relationships/image" Target="../media/image7261.png"/><Relationship Id="rId1051" Type="http://schemas.openxmlformats.org/officeDocument/2006/relationships/image" Target="../media/image7525.png"/><Relationship Id="rId158" Type="http://schemas.openxmlformats.org/officeDocument/2006/relationships/image" Target="../media/image7081.png"/><Relationship Id="rId726" Type="http://schemas.openxmlformats.org/officeDocument/2006/relationships/customXml" Target="../ink/ink4325.xml"/><Relationship Id="rId933" Type="http://schemas.openxmlformats.org/officeDocument/2006/relationships/customXml" Target="../ink/ink4429.xml"/><Relationship Id="rId1009" Type="http://schemas.openxmlformats.org/officeDocument/2006/relationships/image" Target="../media/image7504.png"/><Relationship Id="rId62" Type="http://schemas.openxmlformats.org/officeDocument/2006/relationships/image" Target="../media/image7034.png"/><Relationship Id="rId365" Type="http://schemas.openxmlformats.org/officeDocument/2006/relationships/customXml" Target="../ink/ink4144.xml"/><Relationship Id="rId572" Type="http://schemas.openxmlformats.org/officeDocument/2006/relationships/customXml" Target="../ink/ink4248.xml"/><Relationship Id="rId225" Type="http://schemas.openxmlformats.org/officeDocument/2006/relationships/customXml" Target="../ink/ink4074.xml"/><Relationship Id="rId432" Type="http://schemas.openxmlformats.org/officeDocument/2006/relationships/image" Target="../media/image7218.png"/><Relationship Id="rId877" Type="http://schemas.openxmlformats.org/officeDocument/2006/relationships/image" Target="../media/image7440.png"/><Relationship Id="rId737" Type="http://schemas.openxmlformats.org/officeDocument/2006/relationships/image" Target="../media/image7370.png"/><Relationship Id="rId944" Type="http://schemas.openxmlformats.org/officeDocument/2006/relationships/image" Target="../media/image7473.png"/><Relationship Id="rId73" Type="http://schemas.openxmlformats.org/officeDocument/2006/relationships/customXml" Target="../ink/ink3998.xml"/><Relationship Id="rId169" Type="http://schemas.openxmlformats.org/officeDocument/2006/relationships/customXml" Target="../ink/ink4046.xml"/><Relationship Id="rId376" Type="http://schemas.openxmlformats.org/officeDocument/2006/relationships/image" Target="../media/image7190.png"/><Relationship Id="rId583" Type="http://schemas.openxmlformats.org/officeDocument/2006/relationships/image" Target="../media/image7293.png"/><Relationship Id="rId790" Type="http://schemas.openxmlformats.org/officeDocument/2006/relationships/customXml" Target="../ink/ink4357.xml"/><Relationship Id="rId804" Type="http://schemas.openxmlformats.org/officeDocument/2006/relationships/customXml" Target="../ink/ink4364.xml"/><Relationship Id="rId4" Type="http://schemas.openxmlformats.org/officeDocument/2006/relationships/image" Target="../media/image7005.png"/><Relationship Id="rId236" Type="http://schemas.openxmlformats.org/officeDocument/2006/relationships/image" Target="../media/image7120.png"/><Relationship Id="rId443" Type="http://schemas.openxmlformats.org/officeDocument/2006/relationships/customXml" Target="../ink/ink4183.xml"/><Relationship Id="rId650" Type="http://schemas.openxmlformats.org/officeDocument/2006/relationships/customXml" Target="../ink/ink4287.xml"/><Relationship Id="rId888" Type="http://schemas.openxmlformats.org/officeDocument/2006/relationships/customXml" Target="../ink/ink4406.xml"/><Relationship Id="rId303" Type="http://schemas.openxmlformats.org/officeDocument/2006/relationships/customXml" Target="../ink/ink4113.xml"/><Relationship Id="rId748" Type="http://schemas.openxmlformats.org/officeDocument/2006/relationships/customXml" Target="../ink/ink4336.xml"/><Relationship Id="rId955" Type="http://schemas.openxmlformats.org/officeDocument/2006/relationships/customXml" Target="../ink/ink4440.xml"/><Relationship Id="rId84" Type="http://schemas.openxmlformats.org/officeDocument/2006/relationships/image" Target="../media/image7045.png"/><Relationship Id="rId387" Type="http://schemas.openxmlformats.org/officeDocument/2006/relationships/customXml" Target="../ink/ink4155.xml"/><Relationship Id="rId510" Type="http://schemas.openxmlformats.org/officeDocument/2006/relationships/image" Target="../media/image7257.png"/><Relationship Id="rId594" Type="http://schemas.openxmlformats.org/officeDocument/2006/relationships/customXml" Target="../ink/ink4259.xml"/><Relationship Id="rId608" Type="http://schemas.openxmlformats.org/officeDocument/2006/relationships/customXml" Target="../ink/ink4266.xml"/><Relationship Id="rId815" Type="http://schemas.openxmlformats.org/officeDocument/2006/relationships/image" Target="../media/image7409.png"/><Relationship Id="rId247" Type="http://schemas.openxmlformats.org/officeDocument/2006/relationships/customXml" Target="../ink/ink4085.xml"/><Relationship Id="rId899" Type="http://schemas.openxmlformats.org/officeDocument/2006/relationships/customXml" Target="../ink/ink4412.xml"/><Relationship Id="rId1000" Type="http://schemas.openxmlformats.org/officeDocument/2006/relationships/image" Target="../media/image7500.png"/><Relationship Id="rId107" Type="http://schemas.openxmlformats.org/officeDocument/2006/relationships/customXml" Target="../ink/ink4015.xml"/><Relationship Id="rId454" Type="http://schemas.openxmlformats.org/officeDocument/2006/relationships/image" Target="../media/image7229.png"/><Relationship Id="rId661" Type="http://schemas.openxmlformats.org/officeDocument/2006/relationships/image" Target="../media/image7332.png"/><Relationship Id="rId759" Type="http://schemas.openxmlformats.org/officeDocument/2006/relationships/image" Target="../media/image7381.png"/><Relationship Id="rId966" Type="http://schemas.openxmlformats.org/officeDocument/2006/relationships/image" Target="../media/image7484.png"/><Relationship Id="rId11" Type="http://schemas.openxmlformats.org/officeDocument/2006/relationships/customXml" Target="../ink/ink3967.xml"/><Relationship Id="rId314" Type="http://schemas.openxmlformats.org/officeDocument/2006/relationships/image" Target="../media/image7159.png"/><Relationship Id="rId398" Type="http://schemas.openxmlformats.org/officeDocument/2006/relationships/image" Target="../media/image7201.png"/><Relationship Id="rId521" Type="http://schemas.openxmlformats.org/officeDocument/2006/relationships/image" Target="../media/image7262.png"/><Relationship Id="rId619" Type="http://schemas.openxmlformats.org/officeDocument/2006/relationships/image" Target="../media/image7311.png"/><Relationship Id="rId95" Type="http://schemas.openxmlformats.org/officeDocument/2006/relationships/customXml" Target="../ink/ink4009.xml"/><Relationship Id="rId160" Type="http://schemas.openxmlformats.org/officeDocument/2006/relationships/image" Target="../media/image7082.png"/><Relationship Id="rId826" Type="http://schemas.openxmlformats.org/officeDocument/2006/relationships/customXml" Target="../ink/ink4375.xml"/><Relationship Id="rId1011" Type="http://schemas.openxmlformats.org/officeDocument/2006/relationships/image" Target="../media/image7505.png"/><Relationship Id="rId258" Type="http://schemas.openxmlformats.org/officeDocument/2006/relationships/image" Target="../media/image7131.png"/><Relationship Id="rId465" Type="http://schemas.openxmlformats.org/officeDocument/2006/relationships/customXml" Target="../ink/ink4194.xml"/><Relationship Id="rId672" Type="http://schemas.openxmlformats.org/officeDocument/2006/relationships/customXml" Target="../ink/ink4298.xml"/><Relationship Id="rId22" Type="http://schemas.openxmlformats.org/officeDocument/2006/relationships/image" Target="../media/image7014.png"/><Relationship Id="rId118" Type="http://schemas.openxmlformats.org/officeDocument/2006/relationships/image" Target="../media/image7062.png"/><Relationship Id="rId325" Type="http://schemas.openxmlformats.org/officeDocument/2006/relationships/customXml" Target="../ink/ink4124.xml"/><Relationship Id="rId532" Type="http://schemas.openxmlformats.org/officeDocument/2006/relationships/customXml" Target="../ink/ink4228.xml"/><Relationship Id="rId977" Type="http://schemas.openxmlformats.org/officeDocument/2006/relationships/customXml" Target="../ink/ink4451.xml"/><Relationship Id="rId171" Type="http://schemas.openxmlformats.org/officeDocument/2006/relationships/customXml" Target="../ink/ink4047.xml"/><Relationship Id="rId837" Type="http://schemas.openxmlformats.org/officeDocument/2006/relationships/image" Target="../media/image7420.png"/><Relationship Id="rId1022" Type="http://schemas.openxmlformats.org/officeDocument/2006/relationships/customXml" Target="../ink/ink4474.xml"/><Relationship Id="rId269" Type="http://schemas.openxmlformats.org/officeDocument/2006/relationships/customXml" Target="../ink/ink4096.xml"/><Relationship Id="rId476" Type="http://schemas.openxmlformats.org/officeDocument/2006/relationships/image" Target="../media/image7240.png"/><Relationship Id="rId683" Type="http://schemas.openxmlformats.org/officeDocument/2006/relationships/image" Target="../media/image7343.png"/><Relationship Id="rId890" Type="http://schemas.openxmlformats.org/officeDocument/2006/relationships/customXml" Target="../ink/ink4407.xml"/><Relationship Id="rId904" Type="http://schemas.openxmlformats.org/officeDocument/2006/relationships/image" Target="../media/image7453.png"/><Relationship Id="rId33" Type="http://schemas.openxmlformats.org/officeDocument/2006/relationships/customXml" Target="../ink/ink3978.xml"/><Relationship Id="rId129" Type="http://schemas.openxmlformats.org/officeDocument/2006/relationships/customXml" Target="../ink/ink4026.xml"/><Relationship Id="rId336" Type="http://schemas.openxmlformats.org/officeDocument/2006/relationships/image" Target="../media/image7170.png"/><Relationship Id="rId543" Type="http://schemas.openxmlformats.org/officeDocument/2006/relationships/image" Target="../media/image7273.png"/><Relationship Id="rId988" Type="http://schemas.openxmlformats.org/officeDocument/2006/relationships/image" Target="../media/image7495.png"/><Relationship Id="rId182" Type="http://schemas.openxmlformats.org/officeDocument/2006/relationships/image" Target="../media/image7093.png"/><Relationship Id="rId403" Type="http://schemas.openxmlformats.org/officeDocument/2006/relationships/customXml" Target="../ink/ink4163.xml"/><Relationship Id="rId750" Type="http://schemas.openxmlformats.org/officeDocument/2006/relationships/customXml" Target="../ink/ink4337.xml"/><Relationship Id="rId848" Type="http://schemas.openxmlformats.org/officeDocument/2006/relationships/customXml" Target="../ink/ink4386.xml"/><Relationship Id="rId1033" Type="http://schemas.openxmlformats.org/officeDocument/2006/relationships/image" Target="../media/image7516.png"/><Relationship Id="rId487" Type="http://schemas.openxmlformats.org/officeDocument/2006/relationships/customXml" Target="../ink/ink4205.xml"/><Relationship Id="rId610" Type="http://schemas.openxmlformats.org/officeDocument/2006/relationships/customXml" Target="../ink/ink4267.xml"/><Relationship Id="rId694" Type="http://schemas.openxmlformats.org/officeDocument/2006/relationships/customXml" Target="../ink/ink4309.xml"/><Relationship Id="rId708" Type="http://schemas.openxmlformats.org/officeDocument/2006/relationships/customXml" Target="../ink/ink4316.xml"/><Relationship Id="rId915" Type="http://schemas.openxmlformats.org/officeDocument/2006/relationships/customXml" Target="../ink/ink4420.xml"/><Relationship Id="rId347" Type="http://schemas.openxmlformats.org/officeDocument/2006/relationships/customXml" Target="../ink/ink4135.xml"/><Relationship Id="rId999" Type="http://schemas.openxmlformats.org/officeDocument/2006/relationships/customXml" Target="../ink/ink4462.xml"/><Relationship Id="rId44" Type="http://schemas.openxmlformats.org/officeDocument/2006/relationships/image" Target="../media/image7025.png"/><Relationship Id="rId554" Type="http://schemas.openxmlformats.org/officeDocument/2006/relationships/customXml" Target="../ink/ink4239.xml"/><Relationship Id="rId761" Type="http://schemas.openxmlformats.org/officeDocument/2006/relationships/image" Target="../media/image7382.png"/><Relationship Id="rId859" Type="http://schemas.openxmlformats.org/officeDocument/2006/relationships/image" Target="../media/image7431.png"/><Relationship Id="rId193" Type="http://schemas.openxmlformats.org/officeDocument/2006/relationships/customXml" Target="../ink/ink4058.xml"/><Relationship Id="rId207" Type="http://schemas.openxmlformats.org/officeDocument/2006/relationships/customXml" Target="../ink/ink4065.xml"/><Relationship Id="rId414" Type="http://schemas.openxmlformats.org/officeDocument/2006/relationships/image" Target="../media/image7209.png"/><Relationship Id="rId498" Type="http://schemas.openxmlformats.org/officeDocument/2006/relationships/image" Target="../media/image7251.png"/><Relationship Id="rId621" Type="http://schemas.openxmlformats.org/officeDocument/2006/relationships/image" Target="../media/image7312.png"/><Relationship Id="rId1044" Type="http://schemas.openxmlformats.org/officeDocument/2006/relationships/customXml" Target="../ink/ink4485.xml"/><Relationship Id="rId260" Type="http://schemas.openxmlformats.org/officeDocument/2006/relationships/image" Target="../media/image7132.png"/><Relationship Id="rId719" Type="http://schemas.openxmlformats.org/officeDocument/2006/relationships/image" Target="../media/image7361.png"/><Relationship Id="rId926" Type="http://schemas.openxmlformats.org/officeDocument/2006/relationships/image" Target="../media/image7464.png"/><Relationship Id="rId55" Type="http://schemas.openxmlformats.org/officeDocument/2006/relationships/customXml" Target="../ink/ink3989.xml"/><Relationship Id="rId120" Type="http://schemas.openxmlformats.org/officeDocument/2006/relationships/image" Target="../media/image7063.png"/><Relationship Id="rId358" Type="http://schemas.openxmlformats.org/officeDocument/2006/relationships/image" Target="../media/image7181.png"/><Relationship Id="rId565" Type="http://schemas.openxmlformats.org/officeDocument/2006/relationships/image" Target="../media/image7284.png"/><Relationship Id="rId772" Type="http://schemas.openxmlformats.org/officeDocument/2006/relationships/customXml" Target="../ink/ink4348.xml"/><Relationship Id="rId218" Type="http://schemas.openxmlformats.org/officeDocument/2006/relationships/image" Target="../media/image7111.png"/><Relationship Id="rId425" Type="http://schemas.openxmlformats.org/officeDocument/2006/relationships/customXml" Target="../ink/ink4174.xml"/><Relationship Id="rId632" Type="http://schemas.openxmlformats.org/officeDocument/2006/relationships/customXml" Target="../ink/ink4278.xml"/><Relationship Id="rId271" Type="http://schemas.openxmlformats.org/officeDocument/2006/relationships/customXml" Target="../ink/ink4097.xml"/><Relationship Id="rId937" Type="http://schemas.openxmlformats.org/officeDocument/2006/relationships/customXml" Target="../ink/ink4431.xml"/><Relationship Id="rId66" Type="http://schemas.openxmlformats.org/officeDocument/2006/relationships/image" Target="../media/image7036.png"/><Relationship Id="rId131" Type="http://schemas.openxmlformats.org/officeDocument/2006/relationships/customXml" Target="../ink/ink4027.xml"/><Relationship Id="rId369" Type="http://schemas.openxmlformats.org/officeDocument/2006/relationships/customXml" Target="../ink/ink4146.xml"/><Relationship Id="rId576" Type="http://schemas.openxmlformats.org/officeDocument/2006/relationships/customXml" Target="../ink/ink4250.xml"/><Relationship Id="rId783" Type="http://schemas.openxmlformats.org/officeDocument/2006/relationships/image" Target="../media/image7393.png"/><Relationship Id="rId990" Type="http://schemas.openxmlformats.org/officeDocument/2006/relationships/image" Target="../media/image7496.png"/><Relationship Id="rId229" Type="http://schemas.openxmlformats.org/officeDocument/2006/relationships/customXml" Target="../ink/ink4076.xml"/><Relationship Id="rId436" Type="http://schemas.openxmlformats.org/officeDocument/2006/relationships/image" Target="../media/image7220.png"/><Relationship Id="rId643" Type="http://schemas.openxmlformats.org/officeDocument/2006/relationships/image" Target="../media/image7323.png"/><Relationship Id="rId850" Type="http://schemas.openxmlformats.org/officeDocument/2006/relationships/customXml" Target="../ink/ink4387.xml"/><Relationship Id="rId948" Type="http://schemas.openxmlformats.org/officeDocument/2006/relationships/image" Target="../media/image7475.png"/><Relationship Id="rId77" Type="http://schemas.openxmlformats.org/officeDocument/2006/relationships/customXml" Target="../ink/ink4000.xml"/><Relationship Id="rId282" Type="http://schemas.openxmlformats.org/officeDocument/2006/relationships/image" Target="../media/image7143.png"/><Relationship Id="rId503" Type="http://schemas.openxmlformats.org/officeDocument/2006/relationships/customXml" Target="../ink/ink4213.xml"/><Relationship Id="rId587" Type="http://schemas.openxmlformats.org/officeDocument/2006/relationships/image" Target="../media/image7295.png"/><Relationship Id="rId710" Type="http://schemas.openxmlformats.org/officeDocument/2006/relationships/customXml" Target="../ink/ink4317.xml"/><Relationship Id="rId808" Type="http://schemas.openxmlformats.org/officeDocument/2006/relationships/customXml" Target="../ink/ink4366.xml"/><Relationship Id="rId8" Type="http://schemas.openxmlformats.org/officeDocument/2006/relationships/image" Target="../media/image7007.png"/><Relationship Id="rId142" Type="http://schemas.openxmlformats.org/officeDocument/2006/relationships/image" Target="../media/image7074.png"/><Relationship Id="rId447" Type="http://schemas.openxmlformats.org/officeDocument/2006/relationships/customXml" Target="../ink/ink4185.xml"/><Relationship Id="rId794" Type="http://schemas.openxmlformats.org/officeDocument/2006/relationships/customXml" Target="../ink/ink4359.xml"/><Relationship Id="rId654" Type="http://schemas.openxmlformats.org/officeDocument/2006/relationships/customXml" Target="../ink/ink4289.xml"/><Relationship Id="rId861" Type="http://schemas.openxmlformats.org/officeDocument/2006/relationships/image" Target="../media/image7432.png"/><Relationship Id="rId959" Type="http://schemas.openxmlformats.org/officeDocument/2006/relationships/customXml" Target="../ink/ink4442.xml"/><Relationship Id="rId293" Type="http://schemas.openxmlformats.org/officeDocument/2006/relationships/customXml" Target="../ink/ink4108.xml"/><Relationship Id="rId307" Type="http://schemas.openxmlformats.org/officeDocument/2006/relationships/customXml" Target="../ink/ink4115.xml"/><Relationship Id="rId514" Type="http://schemas.openxmlformats.org/officeDocument/2006/relationships/customXml" Target="../ink/ink4219.xml"/><Relationship Id="rId721" Type="http://schemas.openxmlformats.org/officeDocument/2006/relationships/image" Target="../media/image7362.png"/><Relationship Id="rId88" Type="http://schemas.openxmlformats.org/officeDocument/2006/relationships/image" Target="../media/image7047.png"/><Relationship Id="rId153" Type="http://schemas.openxmlformats.org/officeDocument/2006/relationships/customXml" Target="../ink/ink4038.xml"/><Relationship Id="rId360" Type="http://schemas.openxmlformats.org/officeDocument/2006/relationships/image" Target="../media/image7182.png"/><Relationship Id="rId598" Type="http://schemas.openxmlformats.org/officeDocument/2006/relationships/customXml" Target="../ink/ink4261.xml"/><Relationship Id="rId819" Type="http://schemas.openxmlformats.org/officeDocument/2006/relationships/image" Target="../media/image7411.png"/><Relationship Id="rId1004" Type="http://schemas.openxmlformats.org/officeDocument/2006/relationships/image" Target="../media/image7502.png"/><Relationship Id="rId220" Type="http://schemas.openxmlformats.org/officeDocument/2006/relationships/image" Target="../media/image7112.png"/><Relationship Id="rId458" Type="http://schemas.openxmlformats.org/officeDocument/2006/relationships/image" Target="../media/image7231.png"/><Relationship Id="rId665" Type="http://schemas.openxmlformats.org/officeDocument/2006/relationships/image" Target="../media/image7334.png"/><Relationship Id="rId872" Type="http://schemas.openxmlformats.org/officeDocument/2006/relationships/customXml" Target="../ink/ink4398.xml"/><Relationship Id="rId15" Type="http://schemas.openxmlformats.org/officeDocument/2006/relationships/customXml" Target="../ink/ink3969.xml"/><Relationship Id="rId318" Type="http://schemas.openxmlformats.org/officeDocument/2006/relationships/image" Target="../media/image7161.png"/><Relationship Id="rId525" Type="http://schemas.openxmlformats.org/officeDocument/2006/relationships/image" Target="../media/image7264.png"/><Relationship Id="rId732" Type="http://schemas.openxmlformats.org/officeDocument/2006/relationships/customXml" Target="../ink/ink4328.xml"/><Relationship Id="rId99" Type="http://schemas.openxmlformats.org/officeDocument/2006/relationships/customXml" Target="../ink/ink4011.xml"/><Relationship Id="rId164" Type="http://schemas.openxmlformats.org/officeDocument/2006/relationships/image" Target="../media/image7084.png"/><Relationship Id="rId371" Type="http://schemas.openxmlformats.org/officeDocument/2006/relationships/customXml" Target="../ink/ink4147.xml"/><Relationship Id="rId1015" Type="http://schemas.openxmlformats.org/officeDocument/2006/relationships/image" Target="../media/image7507.png"/><Relationship Id="rId469" Type="http://schemas.openxmlformats.org/officeDocument/2006/relationships/customXml" Target="../ink/ink4196.xml"/><Relationship Id="rId676" Type="http://schemas.openxmlformats.org/officeDocument/2006/relationships/customXml" Target="../ink/ink4300.xml"/><Relationship Id="rId883" Type="http://schemas.openxmlformats.org/officeDocument/2006/relationships/image" Target="../media/image7443.png"/><Relationship Id="rId26" Type="http://schemas.openxmlformats.org/officeDocument/2006/relationships/image" Target="../media/image7016.png"/><Relationship Id="rId231" Type="http://schemas.openxmlformats.org/officeDocument/2006/relationships/customXml" Target="../ink/ink4077.xml"/><Relationship Id="rId329" Type="http://schemas.openxmlformats.org/officeDocument/2006/relationships/customXml" Target="../ink/ink4126.xml"/><Relationship Id="rId536" Type="http://schemas.openxmlformats.org/officeDocument/2006/relationships/customXml" Target="../ink/ink4230.xml"/><Relationship Id="rId175" Type="http://schemas.openxmlformats.org/officeDocument/2006/relationships/customXml" Target="../ink/ink4049.xml"/><Relationship Id="rId743" Type="http://schemas.openxmlformats.org/officeDocument/2006/relationships/image" Target="../media/image7373.png"/><Relationship Id="rId950" Type="http://schemas.openxmlformats.org/officeDocument/2006/relationships/image" Target="../media/image7476.png"/><Relationship Id="rId1026" Type="http://schemas.openxmlformats.org/officeDocument/2006/relationships/customXml" Target="../ink/ink4476.xml"/><Relationship Id="rId382" Type="http://schemas.openxmlformats.org/officeDocument/2006/relationships/image" Target="../media/image7193.png"/><Relationship Id="rId603" Type="http://schemas.openxmlformats.org/officeDocument/2006/relationships/image" Target="../media/image7303.png"/><Relationship Id="rId687" Type="http://schemas.openxmlformats.org/officeDocument/2006/relationships/image" Target="../media/image7345.png"/><Relationship Id="rId810" Type="http://schemas.openxmlformats.org/officeDocument/2006/relationships/customXml" Target="../ink/ink4367.xml"/><Relationship Id="rId908" Type="http://schemas.openxmlformats.org/officeDocument/2006/relationships/image" Target="../media/image7455.png"/><Relationship Id="rId242" Type="http://schemas.openxmlformats.org/officeDocument/2006/relationships/image" Target="../media/image7123.png"/><Relationship Id="rId894" Type="http://schemas.openxmlformats.org/officeDocument/2006/relationships/customXml" Target="../ink/ink4409.xml"/><Relationship Id="rId37" Type="http://schemas.openxmlformats.org/officeDocument/2006/relationships/customXml" Target="../ink/ink3980.xml"/><Relationship Id="rId102" Type="http://schemas.openxmlformats.org/officeDocument/2006/relationships/image" Target="../media/image7054.png"/><Relationship Id="rId547" Type="http://schemas.openxmlformats.org/officeDocument/2006/relationships/image" Target="../media/image7275.png"/><Relationship Id="rId754" Type="http://schemas.openxmlformats.org/officeDocument/2006/relationships/customXml" Target="../ink/ink4339.xml"/><Relationship Id="rId961" Type="http://schemas.openxmlformats.org/officeDocument/2006/relationships/customXml" Target="../ink/ink4443.xml"/><Relationship Id="rId90" Type="http://schemas.openxmlformats.org/officeDocument/2006/relationships/image" Target="../media/image7048.png"/><Relationship Id="rId186" Type="http://schemas.openxmlformats.org/officeDocument/2006/relationships/image" Target="../media/image7095.png"/><Relationship Id="rId393" Type="http://schemas.openxmlformats.org/officeDocument/2006/relationships/customXml" Target="../ink/ink4158.xml"/><Relationship Id="rId407" Type="http://schemas.openxmlformats.org/officeDocument/2006/relationships/customXml" Target="../ink/ink4165.xml"/><Relationship Id="rId614" Type="http://schemas.openxmlformats.org/officeDocument/2006/relationships/customXml" Target="../ink/ink4269.xml"/><Relationship Id="rId821" Type="http://schemas.openxmlformats.org/officeDocument/2006/relationships/image" Target="../media/image7412.png"/><Relationship Id="rId1037" Type="http://schemas.openxmlformats.org/officeDocument/2006/relationships/image" Target="../media/image7518.png"/><Relationship Id="rId253" Type="http://schemas.openxmlformats.org/officeDocument/2006/relationships/customXml" Target="../ink/ink4088.xml"/><Relationship Id="rId460" Type="http://schemas.openxmlformats.org/officeDocument/2006/relationships/image" Target="../media/image7232.png"/><Relationship Id="rId698" Type="http://schemas.openxmlformats.org/officeDocument/2006/relationships/customXml" Target="../ink/ink4311.xml"/><Relationship Id="rId919" Type="http://schemas.openxmlformats.org/officeDocument/2006/relationships/customXml" Target="../ink/ink4422.xml"/><Relationship Id="rId48" Type="http://schemas.openxmlformats.org/officeDocument/2006/relationships/image" Target="../media/image7027.png"/><Relationship Id="rId113" Type="http://schemas.openxmlformats.org/officeDocument/2006/relationships/customXml" Target="../ink/ink4018.xml"/><Relationship Id="rId320" Type="http://schemas.openxmlformats.org/officeDocument/2006/relationships/image" Target="../media/image7162.png"/><Relationship Id="rId558" Type="http://schemas.openxmlformats.org/officeDocument/2006/relationships/customXml" Target="../ink/ink4241.xml"/><Relationship Id="rId765" Type="http://schemas.openxmlformats.org/officeDocument/2006/relationships/image" Target="../media/image7384.png"/><Relationship Id="rId972" Type="http://schemas.openxmlformats.org/officeDocument/2006/relationships/image" Target="../media/image7487.png"/><Relationship Id="rId197" Type="http://schemas.openxmlformats.org/officeDocument/2006/relationships/customXml" Target="../ink/ink4060.xml"/><Relationship Id="rId418" Type="http://schemas.openxmlformats.org/officeDocument/2006/relationships/image" Target="../media/image7211.png"/><Relationship Id="rId625" Type="http://schemas.openxmlformats.org/officeDocument/2006/relationships/image" Target="../media/image7314.png"/><Relationship Id="rId832" Type="http://schemas.openxmlformats.org/officeDocument/2006/relationships/customXml" Target="../ink/ink4378.xml"/><Relationship Id="rId1048" Type="http://schemas.openxmlformats.org/officeDocument/2006/relationships/customXml" Target="../ink/ink4487.xml"/><Relationship Id="rId264" Type="http://schemas.openxmlformats.org/officeDocument/2006/relationships/image" Target="../media/image7134.png"/><Relationship Id="rId471" Type="http://schemas.openxmlformats.org/officeDocument/2006/relationships/customXml" Target="../ink/ink4197.xml"/><Relationship Id="rId59" Type="http://schemas.openxmlformats.org/officeDocument/2006/relationships/customXml" Target="../ink/ink3991.xml"/><Relationship Id="rId124" Type="http://schemas.openxmlformats.org/officeDocument/2006/relationships/image" Target="../media/image7065.png"/><Relationship Id="rId569" Type="http://schemas.openxmlformats.org/officeDocument/2006/relationships/image" Target="../media/image7286.png"/><Relationship Id="rId776" Type="http://schemas.openxmlformats.org/officeDocument/2006/relationships/customXml" Target="../ink/ink4350.xml"/><Relationship Id="rId983" Type="http://schemas.openxmlformats.org/officeDocument/2006/relationships/customXml" Target="../ink/ink4454.xml"/><Relationship Id="rId331" Type="http://schemas.openxmlformats.org/officeDocument/2006/relationships/customXml" Target="../ink/ink4127.xml"/><Relationship Id="rId429" Type="http://schemas.openxmlformats.org/officeDocument/2006/relationships/customXml" Target="../ink/ink4176.xml"/><Relationship Id="rId636" Type="http://schemas.openxmlformats.org/officeDocument/2006/relationships/customXml" Target="../ink/ink4280.xml"/><Relationship Id="rId843" Type="http://schemas.openxmlformats.org/officeDocument/2006/relationships/image" Target="../media/image7423.png"/><Relationship Id="rId275" Type="http://schemas.openxmlformats.org/officeDocument/2006/relationships/customXml" Target="../ink/ink4099.xml"/><Relationship Id="rId482" Type="http://schemas.openxmlformats.org/officeDocument/2006/relationships/image" Target="../media/image7243.png"/><Relationship Id="rId703" Type="http://schemas.openxmlformats.org/officeDocument/2006/relationships/image" Target="../media/image7353.png"/><Relationship Id="rId910" Type="http://schemas.openxmlformats.org/officeDocument/2006/relationships/image" Target="../media/image7456.png"/><Relationship Id="rId135" Type="http://schemas.openxmlformats.org/officeDocument/2006/relationships/customXml" Target="../ink/ink4029.xml"/><Relationship Id="rId342" Type="http://schemas.openxmlformats.org/officeDocument/2006/relationships/image" Target="../media/image7173.png"/><Relationship Id="rId787" Type="http://schemas.openxmlformats.org/officeDocument/2006/relationships/image" Target="../media/image7395.png"/><Relationship Id="rId994" Type="http://schemas.openxmlformats.org/officeDocument/2006/relationships/image" Target="../media/image6956.png"/><Relationship Id="rId202" Type="http://schemas.openxmlformats.org/officeDocument/2006/relationships/image" Target="../media/image7103.png"/><Relationship Id="rId647" Type="http://schemas.openxmlformats.org/officeDocument/2006/relationships/image" Target="../media/image7325.png"/><Relationship Id="rId854" Type="http://schemas.openxmlformats.org/officeDocument/2006/relationships/customXml" Target="../ink/ink4389.xml"/><Relationship Id="rId286" Type="http://schemas.openxmlformats.org/officeDocument/2006/relationships/image" Target="../media/image7145.png"/><Relationship Id="rId493" Type="http://schemas.openxmlformats.org/officeDocument/2006/relationships/customXml" Target="../ink/ink4208.xml"/><Relationship Id="rId507" Type="http://schemas.openxmlformats.org/officeDocument/2006/relationships/customXml" Target="../ink/ink4215.xml"/><Relationship Id="rId714" Type="http://schemas.openxmlformats.org/officeDocument/2006/relationships/customXml" Target="../ink/ink4319.xml"/><Relationship Id="rId921" Type="http://schemas.openxmlformats.org/officeDocument/2006/relationships/customXml" Target="../ink/ink4423.xml"/><Relationship Id="rId50" Type="http://schemas.openxmlformats.org/officeDocument/2006/relationships/image" Target="../media/image7028.png"/><Relationship Id="rId146" Type="http://schemas.openxmlformats.org/officeDocument/2006/relationships/image" Target="../media/image7076.png"/><Relationship Id="rId353" Type="http://schemas.openxmlformats.org/officeDocument/2006/relationships/customXml" Target="../ink/ink4138.xml"/><Relationship Id="rId560" Type="http://schemas.openxmlformats.org/officeDocument/2006/relationships/customXml" Target="../ink/ink4242.xml"/><Relationship Id="rId798" Type="http://schemas.openxmlformats.org/officeDocument/2006/relationships/customXml" Target="../ink/ink4361.xml"/><Relationship Id="rId213" Type="http://schemas.openxmlformats.org/officeDocument/2006/relationships/customXml" Target="../ink/ink4068.xml"/><Relationship Id="rId420" Type="http://schemas.openxmlformats.org/officeDocument/2006/relationships/image" Target="../media/image7212.png"/><Relationship Id="rId658" Type="http://schemas.openxmlformats.org/officeDocument/2006/relationships/customXml" Target="../ink/ink4291.xml"/><Relationship Id="rId865" Type="http://schemas.openxmlformats.org/officeDocument/2006/relationships/image" Target="../media/image7434.png"/><Relationship Id="rId1050" Type="http://schemas.openxmlformats.org/officeDocument/2006/relationships/customXml" Target="../ink/ink4488.xml"/><Relationship Id="rId297" Type="http://schemas.openxmlformats.org/officeDocument/2006/relationships/customXml" Target="../ink/ink4110.xml"/><Relationship Id="rId518" Type="http://schemas.openxmlformats.org/officeDocument/2006/relationships/customXml" Target="../ink/ink4221.xml"/><Relationship Id="rId725" Type="http://schemas.openxmlformats.org/officeDocument/2006/relationships/image" Target="../media/image7364.png"/><Relationship Id="rId932" Type="http://schemas.openxmlformats.org/officeDocument/2006/relationships/image" Target="../media/image7467.png"/><Relationship Id="rId157" Type="http://schemas.openxmlformats.org/officeDocument/2006/relationships/customXml" Target="../ink/ink4040.xml"/><Relationship Id="rId364" Type="http://schemas.openxmlformats.org/officeDocument/2006/relationships/image" Target="../media/image7184.png"/><Relationship Id="rId1008" Type="http://schemas.openxmlformats.org/officeDocument/2006/relationships/customXml" Target="../ink/ink4467.xml"/><Relationship Id="rId61" Type="http://schemas.openxmlformats.org/officeDocument/2006/relationships/customXml" Target="../ink/ink3992.xml"/><Relationship Id="rId571" Type="http://schemas.openxmlformats.org/officeDocument/2006/relationships/image" Target="../media/image7287.png"/><Relationship Id="rId669" Type="http://schemas.openxmlformats.org/officeDocument/2006/relationships/image" Target="../media/image7336.png"/><Relationship Id="rId876" Type="http://schemas.openxmlformats.org/officeDocument/2006/relationships/customXml" Target="../ink/ink4400.xml"/><Relationship Id="rId19" Type="http://schemas.openxmlformats.org/officeDocument/2006/relationships/customXml" Target="../ink/ink3971.xml"/><Relationship Id="rId224" Type="http://schemas.openxmlformats.org/officeDocument/2006/relationships/image" Target="../media/image7114.png"/><Relationship Id="rId431" Type="http://schemas.openxmlformats.org/officeDocument/2006/relationships/customXml" Target="../ink/ink4177.xml"/><Relationship Id="rId529" Type="http://schemas.openxmlformats.org/officeDocument/2006/relationships/image" Target="../media/image7266.png"/><Relationship Id="rId736" Type="http://schemas.openxmlformats.org/officeDocument/2006/relationships/customXml" Target="../ink/ink4330.xml"/><Relationship Id="rId168" Type="http://schemas.openxmlformats.org/officeDocument/2006/relationships/image" Target="../media/image7086.png"/><Relationship Id="rId943" Type="http://schemas.openxmlformats.org/officeDocument/2006/relationships/customXml" Target="../ink/ink4434.xml"/><Relationship Id="rId1019" Type="http://schemas.openxmlformats.org/officeDocument/2006/relationships/image" Target="../media/image7509.png"/><Relationship Id="rId72" Type="http://schemas.openxmlformats.org/officeDocument/2006/relationships/image" Target="../media/image7039.png"/><Relationship Id="rId375" Type="http://schemas.openxmlformats.org/officeDocument/2006/relationships/customXml" Target="../ink/ink4149.xml"/><Relationship Id="rId582" Type="http://schemas.openxmlformats.org/officeDocument/2006/relationships/customXml" Target="../ink/ink4253.xml"/><Relationship Id="rId803" Type="http://schemas.openxmlformats.org/officeDocument/2006/relationships/image" Target="../media/image7403.png"/><Relationship Id="rId3" Type="http://schemas.openxmlformats.org/officeDocument/2006/relationships/customXml" Target="../ink/ink3963.xml"/><Relationship Id="rId235" Type="http://schemas.openxmlformats.org/officeDocument/2006/relationships/customXml" Target="../ink/ink4079.xml"/><Relationship Id="rId442" Type="http://schemas.openxmlformats.org/officeDocument/2006/relationships/image" Target="../media/image7223.png"/><Relationship Id="rId887" Type="http://schemas.openxmlformats.org/officeDocument/2006/relationships/image" Target="../media/image7445.png"/><Relationship Id="rId302" Type="http://schemas.openxmlformats.org/officeDocument/2006/relationships/image" Target="../media/image7153.png"/><Relationship Id="rId747" Type="http://schemas.openxmlformats.org/officeDocument/2006/relationships/image" Target="../media/image7375.png"/><Relationship Id="rId954" Type="http://schemas.openxmlformats.org/officeDocument/2006/relationships/image" Target="../media/image7478.png"/><Relationship Id="rId83" Type="http://schemas.openxmlformats.org/officeDocument/2006/relationships/customXml" Target="../ink/ink4003.xml"/><Relationship Id="rId179" Type="http://schemas.openxmlformats.org/officeDocument/2006/relationships/customXml" Target="../ink/ink4051.xml"/><Relationship Id="rId386" Type="http://schemas.openxmlformats.org/officeDocument/2006/relationships/image" Target="../media/image7195.png"/><Relationship Id="rId593" Type="http://schemas.openxmlformats.org/officeDocument/2006/relationships/image" Target="../media/image7298.png"/><Relationship Id="rId607" Type="http://schemas.openxmlformats.org/officeDocument/2006/relationships/image" Target="../media/image7305.png"/><Relationship Id="rId814" Type="http://schemas.openxmlformats.org/officeDocument/2006/relationships/customXml" Target="../ink/ink4369.xml"/><Relationship Id="rId246" Type="http://schemas.openxmlformats.org/officeDocument/2006/relationships/image" Target="../media/image7125.png"/><Relationship Id="rId453" Type="http://schemas.openxmlformats.org/officeDocument/2006/relationships/customXml" Target="../ink/ink4188.xml"/><Relationship Id="rId660" Type="http://schemas.openxmlformats.org/officeDocument/2006/relationships/customXml" Target="../ink/ink4292.xml"/><Relationship Id="rId898" Type="http://schemas.openxmlformats.org/officeDocument/2006/relationships/image" Target="../media/image7450.png"/><Relationship Id="rId106" Type="http://schemas.openxmlformats.org/officeDocument/2006/relationships/image" Target="../media/image7056.png"/><Relationship Id="rId313" Type="http://schemas.openxmlformats.org/officeDocument/2006/relationships/customXml" Target="../ink/ink4118.xml"/><Relationship Id="rId758" Type="http://schemas.openxmlformats.org/officeDocument/2006/relationships/customXml" Target="../ink/ink4341.xml"/><Relationship Id="rId965" Type="http://schemas.openxmlformats.org/officeDocument/2006/relationships/customXml" Target="../ink/ink4445.xml"/><Relationship Id="rId10" Type="http://schemas.openxmlformats.org/officeDocument/2006/relationships/image" Target="../media/image7008.png"/><Relationship Id="rId94" Type="http://schemas.openxmlformats.org/officeDocument/2006/relationships/image" Target="../media/image7050.png"/><Relationship Id="rId397" Type="http://schemas.openxmlformats.org/officeDocument/2006/relationships/customXml" Target="../ink/ink4160.xml"/><Relationship Id="rId520" Type="http://schemas.openxmlformats.org/officeDocument/2006/relationships/customXml" Target="../ink/ink4222.xml"/><Relationship Id="rId618" Type="http://schemas.openxmlformats.org/officeDocument/2006/relationships/customXml" Target="../ink/ink4271.xml"/><Relationship Id="rId825" Type="http://schemas.openxmlformats.org/officeDocument/2006/relationships/image" Target="../media/image7414.png"/><Relationship Id="rId257" Type="http://schemas.openxmlformats.org/officeDocument/2006/relationships/customXml" Target="../ink/ink4090.xml"/><Relationship Id="rId464" Type="http://schemas.openxmlformats.org/officeDocument/2006/relationships/image" Target="../media/image7234.png"/><Relationship Id="rId1010" Type="http://schemas.openxmlformats.org/officeDocument/2006/relationships/customXml" Target="../ink/ink4468.xml"/><Relationship Id="rId117" Type="http://schemas.openxmlformats.org/officeDocument/2006/relationships/customXml" Target="../ink/ink4020.xml"/><Relationship Id="rId671" Type="http://schemas.openxmlformats.org/officeDocument/2006/relationships/image" Target="../media/image7337.png"/><Relationship Id="rId769" Type="http://schemas.openxmlformats.org/officeDocument/2006/relationships/image" Target="../media/image7386.png"/><Relationship Id="rId976" Type="http://schemas.openxmlformats.org/officeDocument/2006/relationships/image" Target="../media/image7489.png"/><Relationship Id="rId324" Type="http://schemas.openxmlformats.org/officeDocument/2006/relationships/image" Target="../media/image7164.png"/><Relationship Id="rId531" Type="http://schemas.openxmlformats.org/officeDocument/2006/relationships/image" Target="../media/image7267.png"/><Relationship Id="rId629" Type="http://schemas.openxmlformats.org/officeDocument/2006/relationships/image" Target="../media/image7316.png"/><Relationship Id="rId836" Type="http://schemas.openxmlformats.org/officeDocument/2006/relationships/customXml" Target="../ink/ink4380.xml"/><Relationship Id="rId1021" Type="http://schemas.openxmlformats.org/officeDocument/2006/relationships/image" Target="../media/image7510.png"/><Relationship Id="rId903" Type="http://schemas.openxmlformats.org/officeDocument/2006/relationships/customXml" Target="../ink/ink4414.xml"/><Relationship Id="rId32" Type="http://schemas.openxmlformats.org/officeDocument/2006/relationships/image" Target="../media/image7019.png"/><Relationship Id="rId181" Type="http://schemas.openxmlformats.org/officeDocument/2006/relationships/customXml" Target="../ink/ink4052.xml"/><Relationship Id="rId279" Type="http://schemas.openxmlformats.org/officeDocument/2006/relationships/customXml" Target="../ink/ink4101.xml"/><Relationship Id="rId486" Type="http://schemas.openxmlformats.org/officeDocument/2006/relationships/image" Target="../media/image7245.png"/><Relationship Id="rId693" Type="http://schemas.openxmlformats.org/officeDocument/2006/relationships/image" Target="../media/image7348.png"/><Relationship Id="rId139" Type="http://schemas.openxmlformats.org/officeDocument/2006/relationships/customXml" Target="../ink/ink4031.xml"/><Relationship Id="rId346" Type="http://schemas.openxmlformats.org/officeDocument/2006/relationships/image" Target="../media/image7175.png"/><Relationship Id="rId553" Type="http://schemas.openxmlformats.org/officeDocument/2006/relationships/image" Target="../media/image7278.png"/><Relationship Id="rId760" Type="http://schemas.openxmlformats.org/officeDocument/2006/relationships/customXml" Target="../ink/ink4342.xml"/><Relationship Id="rId998" Type="http://schemas.openxmlformats.org/officeDocument/2006/relationships/image" Target="../media/image7499.png"/></Relationships>
</file>

<file path=ppt/slides/_rels/slide34.xml.rels><?xml version="1.0" encoding="UTF-8" standalone="yes"?>
<Relationships xmlns="http://schemas.openxmlformats.org/package/2006/relationships"><Relationship Id="rId8" Type="http://schemas.openxmlformats.org/officeDocument/2006/relationships/customXml" Target="../ink/ink4492.xml"/><Relationship Id="rId13" Type="http://schemas.openxmlformats.org/officeDocument/2006/relationships/image" Target="../media/image7532.png"/><Relationship Id="rId18" Type="http://schemas.openxmlformats.org/officeDocument/2006/relationships/customXml" Target="../ink/ink4497.xml"/><Relationship Id="rId3" Type="http://schemas.openxmlformats.org/officeDocument/2006/relationships/image" Target="../media/image8.emf"/><Relationship Id="rId21" Type="http://schemas.openxmlformats.org/officeDocument/2006/relationships/image" Target="../media/image7536.png"/><Relationship Id="rId7" Type="http://schemas.openxmlformats.org/officeDocument/2006/relationships/image" Target="../media/image7529.png"/><Relationship Id="rId12" Type="http://schemas.openxmlformats.org/officeDocument/2006/relationships/customXml" Target="../ink/ink4494.xml"/><Relationship Id="rId17" Type="http://schemas.openxmlformats.org/officeDocument/2006/relationships/image" Target="../media/image7534.png"/><Relationship Id="rId2" Type="http://schemas.openxmlformats.org/officeDocument/2006/relationships/notesSlide" Target="../notesSlides/notesSlide27.xml"/><Relationship Id="rId16" Type="http://schemas.openxmlformats.org/officeDocument/2006/relationships/customXml" Target="../ink/ink4496.xml"/><Relationship Id="rId20" Type="http://schemas.openxmlformats.org/officeDocument/2006/relationships/customXml" Target="../ink/ink4498.xml"/><Relationship Id="rId1" Type="http://schemas.openxmlformats.org/officeDocument/2006/relationships/slideLayout" Target="../slideLayouts/slideLayout7.xml"/><Relationship Id="rId6" Type="http://schemas.openxmlformats.org/officeDocument/2006/relationships/customXml" Target="../ink/ink4491.xml"/><Relationship Id="rId11" Type="http://schemas.openxmlformats.org/officeDocument/2006/relationships/image" Target="../media/image7531.png"/><Relationship Id="rId5" Type="http://schemas.openxmlformats.org/officeDocument/2006/relationships/image" Target="../media/image7528.png"/><Relationship Id="rId15" Type="http://schemas.openxmlformats.org/officeDocument/2006/relationships/image" Target="../media/image7533.png"/><Relationship Id="rId23" Type="http://schemas.openxmlformats.org/officeDocument/2006/relationships/image" Target="../media/image7537.png"/><Relationship Id="rId10" Type="http://schemas.openxmlformats.org/officeDocument/2006/relationships/customXml" Target="../ink/ink4493.xml"/><Relationship Id="rId19" Type="http://schemas.openxmlformats.org/officeDocument/2006/relationships/image" Target="../media/image7535.png"/><Relationship Id="rId4" Type="http://schemas.openxmlformats.org/officeDocument/2006/relationships/customXml" Target="../ink/ink4490.xml"/><Relationship Id="rId9" Type="http://schemas.openxmlformats.org/officeDocument/2006/relationships/image" Target="../media/image7530.png"/><Relationship Id="rId14" Type="http://schemas.openxmlformats.org/officeDocument/2006/relationships/customXml" Target="../ink/ink4495.xml"/><Relationship Id="rId22" Type="http://schemas.openxmlformats.org/officeDocument/2006/relationships/customXml" Target="../ink/ink4499.xml"/></Relationships>
</file>

<file path=ppt/slides/_rels/slide35.xml.rels><?xml version="1.0" encoding="UTF-8" standalone="yes"?>
<Relationships xmlns="http://schemas.openxmlformats.org/package/2006/relationships"><Relationship Id="rId13" Type="http://schemas.openxmlformats.org/officeDocument/2006/relationships/customXml" Target="../ink/ink4505.xml"/><Relationship Id="rId18" Type="http://schemas.openxmlformats.org/officeDocument/2006/relationships/image" Target="../media/image7545.png"/><Relationship Id="rId26" Type="http://schemas.openxmlformats.org/officeDocument/2006/relationships/image" Target="../media/image7549.png"/><Relationship Id="rId21" Type="http://schemas.openxmlformats.org/officeDocument/2006/relationships/customXml" Target="../ink/ink4509.xml"/><Relationship Id="rId34" Type="http://schemas.openxmlformats.org/officeDocument/2006/relationships/image" Target="../media/image7553.png"/><Relationship Id="rId7" Type="http://schemas.openxmlformats.org/officeDocument/2006/relationships/customXml" Target="../ink/ink4502.xml"/><Relationship Id="rId12" Type="http://schemas.openxmlformats.org/officeDocument/2006/relationships/image" Target="../media/image7542.png"/><Relationship Id="rId17" Type="http://schemas.openxmlformats.org/officeDocument/2006/relationships/customXml" Target="../ink/ink4507.xml"/><Relationship Id="rId25" Type="http://schemas.openxmlformats.org/officeDocument/2006/relationships/customXml" Target="../ink/ink4511.xml"/><Relationship Id="rId33" Type="http://schemas.openxmlformats.org/officeDocument/2006/relationships/customXml" Target="../ink/ink4515.xml"/><Relationship Id="rId38" Type="http://schemas.openxmlformats.org/officeDocument/2006/relationships/image" Target="../media/image7555.png"/><Relationship Id="rId2" Type="http://schemas.openxmlformats.org/officeDocument/2006/relationships/notesSlide" Target="../notesSlides/notesSlide28.xml"/><Relationship Id="rId16" Type="http://schemas.openxmlformats.org/officeDocument/2006/relationships/image" Target="../media/image7544.png"/><Relationship Id="rId20" Type="http://schemas.openxmlformats.org/officeDocument/2006/relationships/image" Target="../media/image7546.png"/><Relationship Id="rId29" Type="http://schemas.openxmlformats.org/officeDocument/2006/relationships/customXml" Target="../ink/ink4513.xml"/><Relationship Id="rId1" Type="http://schemas.openxmlformats.org/officeDocument/2006/relationships/slideLayout" Target="../slideLayouts/slideLayout7.xml"/><Relationship Id="rId6" Type="http://schemas.openxmlformats.org/officeDocument/2006/relationships/image" Target="../media/image7539.png"/><Relationship Id="rId11" Type="http://schemas.openxmlformats.org/officeDocument/2006/relationships/customXml" Target="../ink/ink4504.xml"/><Relationship Id="rId24" Type="http://schemas.openxmlformats.org/officeDocument/2006/relationships/image" Target="../media/image7548.png"/><Relationship Id="rId32" Type="http://schemas.openxmlformats.org/officeDocument/2006/relationships/image" Target="../media/image7552.png"/><Relationship Id="rId37" Type="http://schemas.openxmlformats.org/officeDocument/2006/relationships/customXml" Target="../ink/ink4517.xml"/><Relationship Id="rId5" Type="http://schemas.openxmlformats.org/officeDocument/2006/relationships/customXml" Target="../ink/ink4501.xml"/><Relationship Id="rId15" Type="http://schemas.openxmlformats.org/officeDocument/2006/relationships/customXml" Target="../ink/ink4506.xml"/><Relationship Id="rId23" Type="http://schemas.openxmlformats.org/officeDocument/2006/relationships/customXml" Target="../ink/ink4510.xml"/><Relationship Id="rId28" Type="http://schemas.openxmlformats.org/officeDocument/2006/relationships/image" Target="../media/image7550.png"/><Relationship Id="rId36" Type="http://schemas.openxmlformats.org/officeDocument/2006/relationships/image" Target="../media/image7554.png"/><Relationship Id="rId10" Type="http://schemas.openxmlformats.org/officeDocument/2006/relationships/image" Target="../media/image7541.png"/><Relationship Id="rId19" Type="http://schemas.openxmlformats.org/officeDocument/2006/relationships/customXml" Target="../ink/ink4508.xml"/><Relationship Id="rId31" Type="http://schemas.openxmlformats.org/officeDocument/2006/relationships/customXml" Target="../ink/ink4514.xml"/><Relationship Id="rId4" Type="http://schemas.openxmlformats.org/officeDocument/2006/relationships/image" Target="../media/image7538.png"/><Relationship Id="rId9" Type="http://schemas.openxmlformats.org/officeDocument/2006/relationships/customXml" Target="../ink/ink4503.xml"/><Relationship Id="rId14" Type="http://schemas.openxmlformats.org/officeDocument/2006/relationships/image" Target="../media/image7543.png"/><Relationship Id="rId22" Type="http://schemas.openxmlformats.org/officeDocument/2006/relationships/image" Target="../media/image7547.png"/><Relationship Id="rId27" Type="http://schemas.openxmlformats.org/officeDocument/2006/relationships/customXml" Target="../ink/ink4512.xml"/><Relationship Id="rId30" Type="http://schemas.openxmlformats.org/officeDocument/2006/relationships/image" Target="../media/image7551.png"/><Relationship Id="rId35" Type="http://schemas.openxmlformats.org/officeDocument/2006/relationships/customXml" Target="../ink/ink4516.xml"/><Relationship Id="rId8" Type="http://schemas.openxmlformats.org/officeDocument/2006/relationships/image" Target="../media/image7540.png"/><Relationship Id="rId3" Type="http://schemas.openxmlformats.org/officeDocument/2006/relationships/customXml" Target="../ink/ink4500.xml"/></Relationships>
</file>

<file path=ppt/slides/_rels/slide36.xml.rels><?xml version="1.0" encoding="UTF-8" standalone="yes"?>
<Relationships xmlns="http://schemas.openxmlformats.org/package/2006/relationships"><Relationship Id="rId117" Type="http://schemas.openxmlformats.org/officeDocument/2006/relationships/image" Target="../media/image7577.png"/><Relationship Id="rId671" Type="http://schemas.openxmlformats.org/officeDocument/2006/relationships/image" Target="../media/image7852.png"/><Relationship Id="rId21" Type="http://schemas.openxmlformats.org/officeDocument/2006/relationships/image" Target="../media/image7018.png"/><Relationship Id="rId324" Type="http://schemas.openxmlformats.org/officeDocument/2006/relationships/image" Target="../media/image7680.png"/><Relationship Id="rId531" Type="http://schemas.openxmlformats.org/officeDocument/2006/relationships/image" Target="../media/image7782.png"/><Relationship Id="rId629" Type="http://schemas.openxmlformats.org/officeDocument/2006/relationships/image" Target="../media/image7831.png"/><Relationship Id="rId170" Type="http://schemas.openxmlformats.org/officeDocument/2006/relationships/image" Target="../media/image7603.png"/><Relationship Id="rId268" Type="http://schemas.openxmlformats.org/officeDocument/2006/relationships/image" Target="../media/image7652.png"/><Relationship Id="rId475" Type="http://schemas.openxmlformats.org/officeDocument/2006/relationships/image" Target="../media/image7754.png"/><Relationship Id="rId682" Type="http://schemas.openxmlformats.org/officeDocument/2006/relationships/image" Target="../media/image7857.png"/><Relationship Id="rId32" Type="http://schemas.openxmlformats.org/officeDocument/2006/relationships/customXml" Target="../ink/ink4532.xml"/><Relationship Id="rId128" Type="http://schemas.openxmlformats.org/officeDocument/2006/relationships/customXml" Target="../ink/ink4580.xml"/><Relationship Id="rId335" Type="http://schemas.openxmlformats.org/officeDocument/2006/relationships/customXml" Target="../ink/ink4684.xml"/><Relationship Id="rId542" Type="http://schemas.openxmlformats.org/officeDocument/2006/relationships/customXml" Target="../ink/ink4789.xml"/><Relationship Id="rId181" Type="http://schemas.openxmlformats.org/officeDocument/2006/relationships/customXml" Target="../ink/ink4607.xml"/><Relationship Id="rId402" Type="http://schemas.openxmlformats.org/officeDocument/2006/relationships/customXml" Target="../ink/ink4718.xml"/><Relationship Id="rId279" Type="http://schemas.openxmlformats.org/officeDocument/2006/relationships/customXml" Target="../ink/ink4656.xml"/><Relationship Id="rId486" Type="http://schemas.openxmlformats.org/officeDocument/2006/relationships/customXml" Target="../ink/ink4761.xml"/><Relationship Id="rId693" Type="http://schemas.openxmlformats.org/officeDocument/2006/relationships/customXml" Target="../ink/ink4865.xml"/><Relationship Id="rId43" Type="http://schemas.openxmlformats.org/officeDocument/2006/relationships/image" Target="../media/image7029.png"/><Relationship Id="rId139" Type="http://schemas.openxmlformats.org/officeDocument/2006/relationships/image" Target="../media/image7588.png"/><Relationship Id="rId346" Type="http://schemas.openxmlformats.org/officeDocument/2006/relationships/image" Target="../media/image7691.png"/><Relationship Id="rId553" Type="http://schemas.openxmlformats.org/officeDocument/2006/relationships/image" Target="../media/image7793.png"/><Relationship Id="rId192" Type="http://schemas.openxmlformats.org/officeDocument/2006/relationships/image" Target="../media/image7615.png"/><Relationship Id="rId206" Type="http://schemas.openxmlformats.org/officeDocument/2006/relationships/image" Target="../media/image7622.png"/><Relationship Id="rId413" Type="http://schemas.openxmlformats.org/officeDocument/2006/relationships/image" Target="../media/image7724.png"/><Relationship Id="rId497" Type="http://schemas.openxmlformats.org/officeDocument/2006/relationships/image" Target="../media/image7765.png"/><Relationship Id="rId620" Type="http://schemas.openxmlformats.org/officeDocument/2006/relationships/customXml" Target="../ink/ink4828.xml"/><Relationship Id="rId357" Type="http://schemas.openxmlformats.org/officeDocument/2006/relationships/customXml" Target="../ink/ink4695.xml"/><Relationship Id="rId54" Type="http://schemas.openxmlformats.org/officeDocument/2006/relationships/customXml" Target="../ink/ink4543.xml"/><Relationship Id="rId217" Type="http://schemas.openxmlformats.org/officeDocument/2006/relationships/customXml" Target="../ink/ink4625.xml"/><Relationship Id="rId564" Type="http://schemas.openxmlformats.org/officeDocument/2006/relationships/customXml" Target="../ink/ink4800.xml"/><Relationship Id="rId424" Type="http://schemas.openxmlformats.org/officeDocument/2006/relationships/image" Target="../media/image7729.png"/><Relationship Id="rId631" Type="http://schemas.openxmlformats.org/officeDocument/2006/relationships/image" Target="../media/image7832.png"/><Relationship Id="rId270" Type="http://schemas.openxmlformats.org/officeDocument/2006/relationships/image" Target="../media/image7653.png"/><Relationship Id="rId65" Type="http://schemas.openxmlformats.org/officeDocument/2006/relationships/image" Target="../media/image7040.png"/><Relationship Id="rId130" Type="http://schemas.openxmlformats.org/officeDocument/2006/relationships/customXml" Target="../ink/ink4581.xml"/><Relationship Id="rId368" Type="http://schemas.openxmlformats.org/officeDocument/2006/relationships/customXml" Target="../ink/ink4701.xml"/><Relationship Id="rId575" Type="http://schemas.openxmlformats.org/officeDocument/2006/relationships/image" Target="../media/image7804.png"/><Relationship Id="rId228" Type="http://schemas.openxmlformats.org/officeDocument/2006/relationships/image" Target="../media/image7632.png"/><Relationship Id="rId435" Type="http://schemas.openxmlformats.org/officeDocument/2006/relationships/customXml" Target="../ink/ink4735.xml"/><Relationship Id="rId642" Type="http://schemas.openxmlformats.org/officeDocument/2006/relationships/customXml" Target="../ink/ink4839.xml"/><Relationship Id="rId281" Type="http://schemas.openxmlformats.org/officeDocument/2006/relationships/customXml" Target="../ink/ink4657.xml"/><Relationship Id="rId502" Type="http://schemas.openxmlformats.org/officeDocument/2006/relationships/customXml" Target="../ink/ink4769.xml"/><Relationship Id="rId76" Type="http://schemas.openxmlformats.org/officeDocument/2006/relationships/customXml" Target="../ink/ink4554.xml"/><Relationship Id="rId141" Type="http://schemas.openxmlformats.org/officeDocument/2006/relationships/customXml" Target="../ink/ink4587.xml"/><Relationship Id="rId379" Type="http://schemas.openxmlformats.org/officeDocument/2006/relationships/image" Target="../media/image7707.png"/><Relationship Id="rId586" Type="http://schemas.openxmlformats.org/officeDocument/2006/relationships/customXml" Target="../ink/ink4811.xml"/><Relationship Id="rId7" Type="http://schemas.openxmlformats.org/officeDocument/2006/relationships/image" Target="../media/image7557.png"/><Relationship Id="rId239" Type="http://schemas.openxmlformats.org/officeDocument/2006/relationships/customXml" Target="../ink/ink4636.xml"/><Relationship Id="rId446" Type="http://schemas.openxmlformats.org/officeDocument/2006/relationships/customXml" Target="../ink/ink4741.xml"/><Relationship Id="rId653" Type="http://schemas.openxmlformats.org/officeDocument/2006/relationships/image" Target="../media/image7843.png"/><Relationship Id="rId292" Type="http://schemas.openxmlformats.org/officeDocument/2006/relationships/image" Target="../media/image7664.png"/><Relationship Id="rId306" Type="http://schemas.openxmlformats.org/officeDocument/2006/relationships/image" Target="../media/image7671.png"/><Relationship Id="rId87" Type="http://schemas.openxmlformats.org/officeDocument/2006/relationships/image" Target="../media/image7563.png"/><Relationship Id="rId513" Type="http://schemas.openxmlformats.org/officeDocument/2006/relationships/image" Target="../media/image7773.png"/><Relationship Id="rId597" Type="http://schemas.openxmlformats.org/officeDocument/2006/relationships/image" Target="../media/image7815.png"/><Relationship Id="rId152" Type="http://schemas.openxmlformats.org/officeDocument/2006/relationships/image" Target="../media/image7594.png"/><Relationship Id="rId457" Type="http://schemas.openxmlformats.org/officeDocument/2006/relationships/image" Target="../media/image7745.png"/><Relationship Id="rId664" Type="http://schemas.openxmlformats.org/officeDocument/2006/relationships/customXml" Target="../ink/ink4850.xml"/><Relationship Id="rId14" Type="http://schemas.openxmlformats.org/officeDocument/2006/relationships/customXml" Target="../ink/ink4523.xml"/><Relationship Id="rId317" Type="http://schemas.openxmlformats.org/officeDocument/2006/relationships/customXml" Target="../ink/ink4675.xml"/><Relationship Id="rId524" Type="http://schemas.openxmlformats.org/officeDocument/2006/relationships/customXml" Target="../ink/ink4780.xml"/><Relationship Id="rId98" Type="http://schemas.openxmlformats.org/officeDocument/2006/relationships/customXml" Target="../ink/ink4565.xml"/><Relationship Id="rId163" Type="http://schemas.openxmlformats.org/officeDocument/2006/relationships/customXml" Target="../ink/ink4598.xml"/><Relationship Id="rId370" Type="http://schemas.openxmlformats.org/officeDocument/2006/relationships/customXml" Target="../ink/ink4702.xml"/><Relationship Id="rId230" Type="http://schemas.openxmlformats.org/officeDocument/2006/relationships/image" Target="../media/image7633.png"/><Relationship Id="rId468" Type="http://schemas.openxmlformats.org/officeDocument/2006/relationships/customXml" Target="../ink/ink4752.xml"/><Relationship Id="rId675" Type="http://schemas.openxmlformats.org/officeDocument/2006/relationships/customXml" Target="../ink/ink4856.xml"/><Relationship Id="rId25" Type="http://schemas.openxmlformats.org/officeDocument/2006/relationships/image" Target="../media/image7020.png"/><Relationship Id="rId328" Type="http://schemas.openxmlformats.org/officeDocument/2006/relationships/image" Target="../media/image7682.png"/><Relationship Id="rId535" Type="http://schemas.openxmlformats.org/officeDocument/2006/relationships/image" Target="../media/image7784.png"/><Relationship Id="rId174" Type="http://schemas.openxmlformats.org/officeDocument/2006/relationships/image" Target="../media/image7605.png"/><Relationship Id="rId381" Type="http://schemas.openxmlformats.org/officeDocument/2006/relationships/image" Target="../media/image7708.png"/><Relationship Id="rId602" Type="http://schemas.openxmlformats.org/officeDocument/2006/relationships/customXml" Target="../ink/ink4819.xml"/><Relationship Id="rId241" Type="http://schemas.openxmlformats.org/officeDocument/2006/relationships/customXml" Target="../ink/ink4637.xml"/><Relationship Id="rId479" Type="http://schemas.openxmlformats.org/officeDocument/2006/relationships/image" Target="../media/image7756.png"/><Relationship Id="rId686" Type="http://schemas.openxmlformats.org/officeDocument/2006/relationships/image" Target="../media/image7859.png"/><Relationship Id="rId36" Type="http://schemas.openxmlformats.org/officeDocument/2006/relationships/customXml" Target="../ink/ink4534.xml"/><Relationship Id="rId339" Type="http://schemas.openxmlformats.org/officeDocument/2006/relationships/customXml" Target="../ink/ink4686.xml"/><Relationship Id="rId546" Type="http://schemas.openxmlformats.org/officeDocument/2006/relationships/customXml" Target="../ink/ink4791.xml"/><Relationship Id="rId101" Type="http://schemas.openxmlformats.org/officeDocument/2006/relationships/image" Target="../media/image7569.png"/><Relationship Id="rId185" Type="http://schemas.openxmlformats.org/officeDocument/2006/relationships/customXml" Target="../ink/ink4609.xml"/><Relationship Id="rId406" Type="http://schemas.openxmlformats.org/officeDocument/2006/relationships/customXml" Target="../ink/ink4720.xml"/><Relationship Id="rId392" Type="http://schemas.openxmlformats.org/officeDocument/2006/relationships/customXml" Target="../ink/ink4713.xml"/><Relationship Id="rId613" Type="http://schemas.openxmlformats.org/officeDocument/2006/relationships/image" Target="../media/image7823.png"/><Relationship Id="rId697" Type="http://schemas.openxmlformats.org/officeDocument/2006/relationships/customXml" Target="../ink/ink4867.xml"/><Relationship Id="rId252" Type="http://schemas.openxmlformats.org/officeDocument/2006/relationships/image" Target="../media/image7644.png"/><Relationship Id="rId47" Type="http://schemas.openxmlformats.org/officeDocument/2006/relationships/image" Target="../media/image7031.png"/><Relationship Id="rId112" Type="http://schemas.openxmlformats.org/officeDocument/2006/relationships/customXml" Target="../ink/ink4572.xml"/><Relationship Id="rId557" Type="http://schemas.openxmlformats.org/officeDocument/2006/relationships/image" Target="../media/image7795.png"/><Relationship Id="rId196" Type="http://schemas.openxmlformats.org/officeDocument/2006/relationships/image" Target="../media/image7617.png"/><Relationship Id="rId417" Type="http://schemas.openxmlformats.org/officeDocument/2006/relationships/image" Target="../media/image7726.png"/><Relationship Id="rId624" Type="http://schemas.openxmlformats.org/officeDocument/2006/relationships/customXml" Target="../ink/ink4830.xml"/><Relationship Id="rId263" Type="http://schemas.openxmlformats.org/officeDocument/2006/relationships/customXml" Target="../ink/ink4648.xml"/><Relationship Id="rId470" Type="http://schemas.openxmlformats.org/officeDocument/2006/relationships/customXml" Target="../ink/ink4753.xml"/><Relationship Id="rId58" Type="http://schemas.openxmlformats.org/officeDocument/2006/relationships/customXml" Target="../ink/ink4545.xml"/><Relationship Id="rId123" Type="http://schemas.openxmlformats.org/officeDocument/2006/relationships/image" Target="../media/image7580.png"/><Relationship Id="rId330" Type="http://schemas.openxmlformats.org/officeDocument/2006/relationships/image" Target="../media/image7683.png"/><Relationship Id="rId568" Type="http://schemas.openxmlformats.org/officeDocument/2006/relationships/customXml" Target="../ink/ink4802.xml"/><Relationship Id="rId428" Type="http://schemas.openxmlformats.org/officeDocument/2006/relationships/image" Target="../media/image7731.png"/><Relationship Id="rId635" Type="http://schemas.openxmlformats.org/officeDocument/2006/relationships/image" Target="../media/image7834.png"/><Relationship Id="rId274" Type="http://schemas.openxmlformats.org/officeDocument/2006/relationships/image" Target="../media/image7655.png"/><Relationship Id="rId481" Type="http://schemas.openxmlformats.org/officeDocument/2006/relationships/image" Target="../media/image7757.png"/><Relationship Id="rId69" Type="http://schemas.openxmlformats.org/officeDocument/2006/relationships/image" Target="../media/image7043.png"/><Relationship Id="rId134" Type="http://schemas.openxmlformats.org/officeDocument/2006/relationships/customXml" Target="../ink/ink4583.xml"/><Relationship Id="rId579" Type="http://schemas.openxmlformats.org/officeDocument/2006/relationships/image" Target="../media/image7806.png"/><Relationship Id="rId341" Type="http://schemas.openxmlformats.org/officeDocument/2006/relationships/customXml" Target="../ink/ink4687.xml"/><Relationship Id="rId439" Type="http://schemas.openxmlformats.org/officeDocument/2006/relationships/image" Target="../media/image7736.png"/><Relationship Id="rId646" Type="http://schemas.openxmlformats.org/officeDocument/2006/relationships/customXml" Target="../ink/ink4841.xml"/><Relationship Id="rId201" Type="http://schemas.openxmlformats.org/officeDocument/2006/relationships/customXml" Target="../ink/ink4617.xml"/><Relationship Id="rId285" Type="http://schemas.openxmlformats.org/officeDocument/2006/relationships/customXml" Target="../ink/ink4659.xml"/><Relationship Id="rId506" Type="http://schemas.openxmlformats.org/officeDocument/2006/relationships/customXml" Target="../ink/ink4771.xml"/><Relationship Id="rId492" Type="http://schemas.openxmlformats.org/officeDocument/2006/relationships/customXml" Target="../ink/ink4764.xml"/><Relationship Id="rId145" Type="http://schemas.openxmlformats.org/officeDocument/2006/relationships/customXml" Target="../ink/ink4589.xml"/><Relationship Id="rId352" Type="http://schemas.openxmlformats.org/officeDocument/2006/relationships/image" Target="../media/image7694.png"/><Relationship Id="rId212" Type="http://schemas.openxmlformats.org/officeDocument/2006/relationships/image" Target="../media/image7624.png"/><Relationship Id="rId657" Type="http://schemas.openxmlformats.org/officeDocument/2006/relationships/image" Target="../media/image7845.png"/><Relationship Id="rId296" Type="http://schemas.openxmlformats.org/officeDocument/2006/relationships/image" Target="../media/image7666.png"/><Relationship Id="rId517" Type="http://schemas.openxmlformats.org/officeDocument/2006/relationships/image" Target="../media/image7775.png"/><Relationship Id="rId60" Type="http://schemas.openxmlformats.org/officeDocument/2006/relationships/customXml" Target="../ink/ink4546.xml"/><Relationship Id="rId156" Type="http://schemas.openxmlformats.org/officeDocument/2006/relationships/image" Target="../media/image7596.png"/><Relationship Id="rId363" Type="http://schemas.openxmlformats.org/officeDocument/2006/relationships/customXml" Target="../ink/ink4698.xml"/><Relationship Id="rId570" Type="http://schemas.openxmlformats.org/officeDocument/2006/relationships/customXml" Target="../ink/ink4803.xml"/><Relationship Id="rId223" Type="http://schemas.openxmlformats.org/officeDocument/2006/relationships/customXml" Target="../ink/ink4628.xml"/><Relationship Id="rId430" Type="http://schemas.openxmlformats.org/officeDocument/2006/relationships/image" Target="../media/image7732.png"/><Relationship Id="rId668" Type="http://schemas.openxmlformats.org/officeDocument/2006/relationships/customXml" Target="../ink/ink4852.xml"/><Relationship Id="rId18" Type="http://schemas.openxmlformats.org/officeDocument/2006/relationships/customXml" Target="../ink/ink4525.xml"/><Relationship Id="rId265" Type="http://schemas.openxmlformats.org/officeDocument/2006/relationships/customXml" Target="../ink/ink4649.xml"/><Relationship Id="rId472" Type="http://schemas.openxmlformats.org/officeDocument/2006/relationships/customXml" Target="../ink/ink4754.xml"/><Relationship Id="rId528" Type="http://schemas.openxmlformats.org/officeDocument/2006/relationships/customXml" Target="../ink/ink4782.xml"/><Relationship Id="rId125" Type="http://schemas.openxmlformats.org/officeDocument/2006/relationships/image" Target="../media/image7581.png"/><Relationship Id="rId167" Type="http://schemas.openxmlformats.org/officeDocument/2006/relationships/customXml" Target="../ink/ink4600.xml"/><Relationship Id="rId332" Type="http://schemas.openxmlformats.org/officeDocument/2006/relationships/image" Target="../media/image7684.png"/><Relationship Id="rId374" Type="http://schemas.openxmlformats.org/officeDocument/2006/relationships/customXml" Target="../ink/ink4704.xml"/><Relationship Id="rId581" Type="http://schemas.openxmlformats.org/officeDocument/2006/relationships/image" Target="../media/image7807.png"/><Relationship Id="rId71" Type="http://schemas.openxmlformats.org/officeDocument/2006/relationships/image" Target="../media/image7044.png"/><Relationship Id="rId234" Type="http://schemas.openxmlformats.org/officeDocument/2006/relationships/image" Target="../media/image7635.png"/><Relationship Id="rId637" Type="http://schemas.openxmlformats.org/officeDocument/2006/relationships/image" Target="../media/image7835.png"/><Relationship Id="rId679" Type="http://schemas.openxmlformats.org/officeDocument/2006/relationships/customXml" Target="../ink/ink4858.xml"/><Relationship Id="rId2" Type="http://schemas.openxmlformats.org/officeDocument/2006/relationships/notesSlide" Target="../notesSlides/notesSlide29.xml"/><Relationship Id="rId29" Type="http://schemas.openxmlformats.org/officeDocument/2006/relationships/image" Target="../media/image7022.png"/><Relationship Id="rId276" Type="http://schemas.openxmlformats.org/officeDocument/2006/relationships/image" Target="../media/image7656.png"/><Relationship Id="rId441" Type="http://schemas.openxmlformats.org/officeDocument/2006/relationships/image" Target="../media/image7737.png"/><Relationship Id="rId483" Type="http://schemas.openxmlformats.org/officeDocument/2006/relationships/image" Target="../media/image7758.png"/><Relationship Id="rId539" Type="http://schemas.openxmlformats.org/officeDocument/2006/relationships/image" Target="../media/image7786.png"/><Relationship Id="rId690" Type="http://schemas.openxmlformats.org/officeDocument/2006/relationships/image" Target="../media/image7861.png"/><Relationship Id="rId40" Type="http://schemas.openxmlformats.org/officeDocument/2006/relationships/customXml" Target="../ink/ink4536.xml"/><Relationship Id="rId136" Type="http://schemas.openxmlformats.org/officeDocument/2006/relationships/customXml" Target="../ink/ink4584.xml"/><Relationship Id="rId178" Type="http://schemas.openxmlformats.org/officeDocument/2006/relationships/image" Target="../media/image7607.png"/><Relationship Id="rId301" Type="http://schemas.openxmlformats.org/officeDocument/2006/relationships/customXml" Target="../ink/ink4667.xml"/><Relationship Id="rId343" Type="http://schemas.openxmlformats.org/officeDocument/2006/relationships/customXml" Target="../ink/ink4688.xml"/><Relationship Id="rId550" Type="http://schemas.openxmlformats.org/officeDocument/2006/relationships/customXml" Target="../ink/ink4793.xml"/><Relationship Id="rId82" Type="http://schemas.openxmlformats.org/officeDocument/2006/relationships/customXml" Target="../ink/ink4557.xml"/><Relationship Id="rId203" Type="http://schemas.openxmlformats.org/officeDocument/2006/relationships/customXml" Target="../ink/ink4618.xml"/><Relationship Id="rId385" Type="http://schemas.openxmlformats.org/officeDocument/2006/relationships/image" Target="../media/image7710.png"/><Relationship Id="rId592" Type="http://schemas.openxmlformats.org/officeDocument/2006/relationships/customXml" Target="../ink/ink4814.xml"/><Relationship Id="rId606" Type="http://schemas.openxmlformats.org/officeDocument/2006/relationships/customXml" Target="../ink/ink4821.xml"/><Relationship Id="rId648" Type="http://schemas.openxmlformats.org/officeDocument/2006/relationships/customXml" Target="../ink/ink4842.xml"/><Relationship Id="rId245" Type="http://schemas.openxmlformats.org/officeDocument/2006/relationships/customXml" Target="../ink/ink4639.xml"/><Relationship Id="rId287" Type="http://schemas.openxmlformats.org/officeDocument/2006/relationships/customXml" Target="../ink/ink4660.xml"/><Relationship Id="rId410" Type="http://schemas.openxmlformats.org/officeDocument/2006/relationships/customXml" Target="../ink/ink4722.xml"/><Relationship Id="rId452" Type="http://schemas.openxmlformats.org/officeDocument/2006/relationships/customXml" Target="../ink/ink4744.xml"/><Relationship Id="rId494" Type="http://schemas.openxmlformats.org/officeDocument/2006/relationships/customXml" Target="../ink/ink4765.xml"/><Relationship Id="rId508" Type="http://schemas.openxmlformats.org/officeDocument/2006/relationships/customXml" Target="../ink/ink4772.xml"/><Relationship Id="rId105" Type="http://schemas.openxmlformats.org/officeDocument/2006/relationships/image" Target="../media/image7571.png"/><Relationship Id="rId147" Type="http://schemas.openxmlformats.org/officeDocument/2006/relationships/customXml" Target="../ink/ink4590.xml"/><Relationship Id="rId312" Type="http://schemas.openxmlformats.org/officeDocument/2006/relationships/image" Target="../media/image7674.png"/><Relationship Id="rId354" Type="http://schemas.openxmlformats.org/officeDocument/2006/relationships/image" Target="../media/image7695.png"/><Relationship Id="rId51" Type="http://schemas.openxmlformats.org/officeDocument/2006/relationships/image" Target="../media/image7033.png"/><Relationship Id="rId93" Type="http://schemas.openxmlformats.org/officeDocument/2006/relationships/image" Target="../media/image6455.png"/><Relationship Id="rId189" Type="http://schemas.openxmlformats.org/officeDocument/2006/relationships/customXml" Target="../ink/ink4611.xml"/><Relationship Id="rId396" Type="http://schemas.openxmlformats.org/officeDocument/2006/relationships/customXml" Target="../ink/ink4715.xml"/><Relationship Id="rId561" Type="http://schemas.openxmlformats.org/officeDocument/2006/relationships/image" Target="../media/image7797.png"/><Relationship Id="rId617" Type="http://schemas.openxmlformats.org/officeDocument/2006/relationships/image" Target="../media/image7825.png"/><Relationship Id="rId659" Type="http://schemas.openxmlformats.org/officeDocument/2006/relationships/image" Target="../media/image7846.png"/><Relationship Id="rId214" Type="http://schemas.openxmlformats.org/officeDocument/2006/relationships/image" Target="../media/image7625.png"/><Relationship Id="rId256" Type="http://schemas.openxmlformats.org/officeDocument/2006/relationships/image" Target="../media/image7646.png"/><Relationship Id="rId298" Type="http://schemas.openxmlformats.org/officeDocument/2006/relationships/image" Target="../media/image7667.png"/><Relationship Id="rId421" Type="http://schemas.openxmlformats.org/officeDocument/2006/relationships/customXml" Target="../ink/ink4728.xml"/><Relationship Id="rId463" Type="http://schemas.openxmlformats.org/officeDocument/2006/relationships/image" Target="../media/image7748.png"/><Relationship Id="rId519" Type="http://schemas.openxmlformats.org/officeDocument/2006/relationships/image" Target="../media/image7776.png"/><Relationship Id="rId670" Type="http://schemas.openxmlformats.org/officeDocument/2006/relationships/customXml" Target="../ink/ink4853.xml"/><Relationship Id="rId116" Type="http://schemas.openxmlformats.org/officeDocument/2006/relationships/customXml" Target="../ink/ink4574.xml"/><Relationship Id="rId158" Type="http://schemas.openxmlformats.org/officeDocument/2006/relationships/image" Target="../media/image7597.png"/><Relationship Id="rId323" Type="http://schemas.openxmlformats.org/officeDocument/2006/relationships/customXml" Target="../ink/ink4678.xml"/><Relationship Id="rId530" Type="http://schemas.openxmlformats.org/officeDocument/2006/relationships/customXml" Target="../ink/ink4783.xml"/><Relationship Id="rId20" Type="http://schemas.openxmlformats.org/officeDocument/2006/relationships/customXml" Target="../ink/ink4526.xml"/><Relationship Id="rId62" Type="http://schemas.openxmlformats.org/officeDocument/2006/relationships/customXml" Target="../ink/ink4547.xml"/><Relationship Id="rId365" Type="http://schemas.openxmlformats.org/officeDocument/2006/relationships/customXml" Target="../ink/ink4699.xml"/><Relationship Id="rId572" Type="http://schemas.openxmlformats.org/officeDocument/2006/relationships/customXml" Target="../ink/ink4804.xml"/><Relationship Id="rId628" Type="http://schemas.openxmlformats.org/officeDocument/2006/relationships/customXml" Target="../ink/ink4832.xml"/><Relationship Id="rId225" Type="http://schemas.openxmlformats.org/officeDocument/2006/relationships/customXml" Target="../ink/ink4629.xml"/><Relationship Id="rId267" Type="http://schemas.openxmlformats.org/officeDocument/2006/relationships/customXml" Target="../ink/ink4650.xml"/><Relationship Id="rId432" Type="http://schemas.openxmlformats.org/officeDocument/2006/relationships/image" Target="../media/image7733.png"/><Relationship Id="rId474" Type="http://schemas.openxmlformats.org/officeDocument/2006/relationships/customXml" Target="../ink/ink4755.xml"/><Relationship Id="rId127" Type="http://schemas.openxmlformats.org/officeDocument/2006/relationships/image" Target="../media/image7582.png"/><Relationship Id="rId681" Type="http://schemas.openxmlformats.org/officeDocument/2006/relationships/customXml" Target="../ink/ink4859.xml"/><Relationship Id="rId31" Type="http://schemas.openxmlformats.org/officeDocument/2006/relationships/image" Target="../media/image7023.png"/><Relationship Id="rId73" Type="http://schemas.openxmlformats.org/officeDocument/2006/relationships/image" Target="../media/image7045.png"/><Relationship Id="rId169" Type="http://schemas.openxmlformats.org/officeDocument/2006/relationships/customXml" Target="../ink/ink4601.xml"/><Relationship Id="rId334" Type="http://schemas.openxmlformats.org/officeDocument/2006/relationships/image" Target="../media/image7685.png"/><Relationship Id="rId376" Type="http://schemas.openxmlformats.org/officeDocument/2006/relationships/customXml" Target="../ink/ink4705.xml"/><Relationship Id="rId541" Type="http://schemas.openxmlformats.org/officeDocument/2006/relationships/image" Target="../media/image7787.png"/><Relationship Id="rId583" Type="http://schemas.openxmlformats.org/officeDocument/2006/relationships/image" Target="../media/image7808.png"/><Relationship Id="rId639" Type="http://schemas.openxmlformats.org/officeDocument/2006/relationships/image" Target="../media/image7836.png"/><Relationship Id="rId4" Type="http://schemas.openxmlformats.org/officeDocument/2006/relationships/customXml" Target="../ink/ink4518.xml"/><Relationship Id="rId180" Type="http://schemas.openxmlformats.org/officeDocument/2006/relationships/image" Target="../media/image7608.png"/><Relationship Id="rId236" Type="http://schemas.openxmlformats.org/officeDocument/2006/relationships/image" Target="../media/image7636.png"/><Relationship Id="rId278" Type="http://schemas.openxmlformats.org/officeDocument/2006/relationships/image" Target="../media/image7657.png"/><Relationship Id="rId401" Type="http://schemas.openxmlformats.org/officeDocument/2006/relationships/image" Target="../media/image7718.png"/><Relationship Id="rId443" Type="http://schemas.openxmlformats.org/officeDocument/2006/relationships/image" Target="../media/image7738.png"/><Relationship Id="rId650" Type="http://schemas.openxmlformats.org/officeDocument/2006/relationships/customXml" Target="../ink/ink4843.xml"/><Relationship Id="rId303" Type="http://schemas.openxmlformats.org/officeDocument/2006/relationships/customXml" Target="../ink/ink4668.xml"/><Relationship Id="rId485" Type="http://schemas.openxmlformats.org/officeDocument/2006/relationships/image" Target="../media/image7759.png"/><Relationship Id="rId692" Type="http://schemas.openxmlformats.org/officeDocument/2006/relationships/image" Target="../media/image7862.png"/><Relationship Id="rId42" Type="http://schemas.openxmlformats.org/officeDocument/2006/relationships/customXml" Target="../ink/ink4537.xml"/><Relationship Id="rId84" Type="http://schemas.openxmlformats.org/officeDocument/2006/relationships/customXml" Target="../ink/ink4558.xml"/><Relationship Id="rId138" Type="http://schemas.openxmlformats.org/officeDocument/2006/relationships/customXml" Target="../ink/ink4585.xml"/><Relationship Id="rId345" Type="http://schemas.openxmlformats.org/officeDocument/2006/relationships/customXml" Target="../ink/ink4689.xml"/><Relationship Id="rId387" Type="http://schemas.openxmlformats.org/officeDocument/2006/relationships/image" Target="../media/image7711.png"/><Relationship Id="rId510" Type="http://schemas.openxmlformats.org/officeDocument/2006/relationships/customXml" Target="../ink/ink4773.xml"/><Relationship Id="rId552" Type="http://schemas.openxmlformats.org/officeDocument/2006/relationships/customXml" Target="../ink/ink4794.xml"/><Relationship Id="rId594" Type="http://schemas.openxmlformats.org/officeDocument/2006/relationships/customXml" Target="../ink/ink4815.xml"/><Relationship Id="rId608" Type="http://schemas.openxmlformats.org/officeDocument/2006/relationships/customXml" Target="../ink/ink4822.xml"/><Relationship Id="rId191" Type="http://schemas.openxmlformats.org/officeDocument/2006/relationships/customXml" Target="../ink/ink4612.xml"/><Relationship Id="rId205" Type="http://schemas.openxmlformats.org/officeDocument/2006/relationships/customXml" Target="../ink/ink4619.xml"/><Relationship Id="rId247" Type="http://schemas.openxmlformats.org/officeDocument/2006/relationships/customXml" Target="../ink/ink4640.xml"/><Relationship Id="rId412" Type="http://schemas.openxmlformats.org/officeDocument/2006/relationships/customXml" Target="../ink/ink4723.xml"/><Relationship Id="rId107" Type="http://schemas.openxmlformats.org/officeDocument/2006/relationships/image" Target="../media/image7572.png"/><Relationship Id="rId289" Type="http://schemas.openxmlformats.org/officeDocument/2006/relationships/customXml" Target="../ink/ink4661.xml"/><Relationship Id="rId454" Type="http://schemas.openxmlformats.org/officeDocument/2006/relationships/customXml" Target="../ink/ink4745.xml"/><Relationship Id="rId496" Type="http://schemas.openxmlformats.org/officeDocument/2006/relationships/customXml" Target="../ink/ink4766.xml"/><Relationship Id="rId661" Type="http://schemas.openxmlformats.org/officeDocument/2006/relationships/image" Target="../media/image7847.png"/><Relationship Id="rId11" Type="http://schemas.openxmlformats.org/officeDocument/2006/relationships/image" Target="../media/image7013.png"/><Relationship Id="rId53" Type="http://schemas.openxmlformats.org/officeDocument/2006/relationships/image" Target="../media/image7034.png"/><Relationship Id="rId149" Type="http://schemas.openxmlformats.org/officeDocument/2006/relationships/customXml" Target="../ink/ink4591.xml"/><Relationship Id="rId314" Type="http://schemas.openxmlformats.org/officeDocument/2006/relationships/image" Target="../media/image7675.png"/><Relationship Id="rId356" Type="http://schemas.openxmlformats.org/officeDocument/2006/relationships/image" Target="../media/image7696.png"/><Relationship Id="rId398" Type="http://schemas.openxmlformats.org/officeDocument/2006/relationships/customXml" Target="../ink/ink4716.xml"/><Relationship Id="rId521" Type="http://schemas.openxmlformats.org/officeDocument/2006/relationships/image" Target="../media/image7777.png"/><Relationship Id="rId563" Type="http://schemas.openxmlformats.org/officeDocument/2006/relationships/image" Target="../media/image7798.png"/><Relationship Id="rId619" Type="http://schemas.openxmlformats.org/officeDocument/2006/relationships/image" Target="../media/image7826.png"/><Relationship Id="rId95" Type="http://schemas.openxmlformats.org/officeDocument/2006/relationships/image" Target="../media/image7566.png"/><Relationship Id="rId160" Type="http://schemas.openxmlformats.org/officeDocument/2006/relationships/image" Target="../media/image7598.png"/><Relationship Id="rId216" Type="http://schemas.openxmlformats.org/officeDocument/2006/relationships/image" Target="../media/image7626.png"/><Relationship Id="rId423" Type="http://schemas.openxmlformats.org/officeDocument/2006/relationships/customXml" Target="../ink/ink4729.xml"/><Relationship Id="rId258" Type="http://schemas.openxmlformats.org/officeDocument/2006/relationships/image" Target="../media/image7647.png"/><Relationship Id="rId465" Type="http://schemas.openxmlformats.org/officeDocument/2006/relationships/image" Target="../media/image7749.png"/><Relationship Id="rId630" Type="http://schemas.openxmlformats.org/officeDocument/2006/relationships/customXml" Target="../ink/ink4833.xml"/><Relationship Id="rId672" Type="http://schemas.openxmlformats.org/officeDocument/2006/relationships/customXml" Target="../ink/ink4854.xml"/><Relationship Id="rId22" Type="http://schemas.openxmlformats.org/officeDocument/2006/relationships/customXml" Target="../ink/ink4527.xml"/><Relationship Id="rId64" Type="http://schemas.openxmlformats.org/officeDocument/2006/relationships/customXml" Target="../ink/ink4548.xml"/><Relationship Id="rId118" Type="http://schemas.openxmlformats.org/officeDocument/2006/relationships/customXml" Target="../ink/ink4575.xml"/><Relationship Id="rId325" Type="http://schemas.openxmlformats.org/officeDocument/2006/relationships/customXml" Target="../ink/ink4679.xml"/><Relationship Id="rId367" Type="http://schemas.openxmlformats.org/officeDocument/2006/relationships/image" Target="../media/image7701.png"/><Relationship Id="rId532" Type="http://schemas.openxmlformats.org/officeDocument/2006/relationships/customXml" Target="../ink/ink4784.xml"/><Relationship Id="rId574" Type="http://schemas.openxmlformats.org/officeDocument/2006/relationships/customXml" Target="../ink/ink4805.xml"/><Relationship Id="rId171" Type="http://schemas.openxmlformats.org/officeDocument/2006/relationships/customXml" Target="../ink/ink4602.xml"/><Relationship Id="rId227" Type="http://schemas.openxmlformats.org/officeDocument/2006/relationships/customXml" Target="../ink/ink4630.xml"/><Relationship Id="rId269" Type="http://schemas.openxmlformats.org/officeDocument/2006/relationships/customXml" Target="../ink/ink4651.xml"/><Relationship Id="rId434" Type="http://schemas.openxmlformats.org/officeDocument/2006/relationships/image" Target="../media/image7734.png"/><Relationship Id="rId476" Type="http://schemas.openxmlformats.org/officeDocument/2006/relationships/customXml" Target="../ink/ink4756.xml"/><Relationship Id="rId641" Type="http://schemas.openxmlformats.org/officeDocument/2006/relationships/image" Target="../media/image7837.png"/><Relationship Id="rId683" Type="http://schemas.openxmlformats.org/officeDocument/2006/relationships/customXml" Target="../ink/ink4860.xml"/><Relationship Id="rId33" Type="http://schemas.openxmlformats.org/officeDocument/2006/relationships/image" Target="../media/image7024.png"/><Relationship Id="rId129" Type="http://schemas.openxmlformats.org/officeDocument/2006/relationships/image" Target="../media/image7583.png"/><Relationship Id="rId280" Type="http://schemas.openxmlformats.org/officeDocument/2006/relationships/image" Target="../media/image7658.png"/><Relationship Id="rId336" Type="http://schemas.openxmlformats.org/officeDocument/2006/relationships/image" Target="../media/image7686.png"/><Relationship Id="rId501" Type="http://schemas.openxmlformats.org/officeDocument/2006/relationships/image" Target="../media/image7767.png"/><Relationship Id="rId543" Type="http://schemas.openxmlformats.org/officeDocument/2006/relationships/image" Target="../media/image7788.png"/><Relationship Id="rId75" Type="http://schemas.openxmlformats.org/officeDocument/2006/relationships/image" Target="../media/image7046.png"/><Relationship Id="rId140" Type="http://schemas.openxmlformats.org/officeDocument/2006/relationships/customXml" Target="../ink/ink4586.xml"/><Relationship Id="rId182" Type="http://schemas.openxmlformats.org/officeDocument/2006/relationships/image" Target="../media/image7609.png"/><Relationship Id="rId378" Type="http://schemas.openxmlformats.org/officeDocument/2006/relationships/customXml" Target="../ink/ink4706.xml"/><Relationship Id="rId403" Type="http://schemas.openxmlformats.org/officeDocument/2006/relationships/image" Target="../media/image7719.png"/><Relationship Id="rId585" Type="http://schemas.openxmlformats.org/officeDocument/2006/relationships/image" Target="../media/image7809.png"/><Relationship Id="rId6" Type="http://schemas.openxmlformats.org/officeDocument/2006/relationships/customXml" Target="../ink/ink4519.xml"/><Relationship Id="rId238" Type="http://schemas.openxmlformats.org/officeDocument/2006/relationships/image" Target="../media/image7637.png"/><Relationship Id="rId445" Type="http://schemas.openxmlformats.org/officeDocument/2006/relationships/image" Target="../media/image7739.png"/><Relationship Id="rId487" Type="http://schemas.openxmlformats.org/officeDocument/2006/relationships/image" Target="../media/image7760.png"/><Relationship Id="rId610" Type="http://schemas.openxmlformats.org/officeDocument/2006/relationships/customXml" Target="../ink/ink4823.xml"/><Relationship Id="rId652" Type="http://schemas.openxmlformats.org/officeDocument/2006/relationships/customXml" Target="../ink/ink4844.xml"/><Relationship Id="rId694" Type="http://schemas.openxmlformats.org/officeDocument/2006/relationships/image" Target="../media/image7863.png"/><Relationship Id="rId291" Type="http://schemas.openxmlformats.org/officeDocument/2006/relationships/customXml" Target="../ink/ink4662.xml"/><Relationship Id="rId305" Type="http://schemas.openxmlformats.org/officeDocument/2006/relationships/customXml" Target="../ink/ink4669.xml"/><Relationship Id="rId347" Type="http://schemas.openxmlformats.org/officeDocument/2006/relationships/customXml" Target="../ink/ink4690.xml"/><Relationship Id="rId512" Type="http://schemas.openxmlformats.org/officeDocument/2006/relationships/customXml" Target="../ink/ink4774.xml"/><Relationship Id="rId44" Type="http://schemas.openxmlformats.org/officeDocument/2006/relationships/customXml" Target="../ink/ink4538.xml"/><Relationship Id="rId86" Type="http://schemas.openxmlformats.org/officeDocument/2006/relationships/customXml" Target="../ink/ink4559.xml"/><Relationship Id="rId151" Type="http://schemas.openxmlformats.org/officeDocument/2006/relationships/customXml" Target="../ink/ink4592.xml"/><Relationship Id="rId389" Type="http://schemas.openxmlformats.org/officeDocument/2006/relationships/image" Target="../media/image7712.png"/><Relationship Id="rId554" Type="http://schemas.openxmlformats.org/officeDocument/2006/relationships/customXml" Target="../ink/ink4795.xml"/><Relationship Id="rId596" Type="http://schemas.openxmlformats.org/officeDocument/2006/relationships/customXml" Target="../ink/ink4816.xml"/><Relationship Id="rId193" Type="http://schemas.openxmlformats.org/officeDocument/2006/relationships/customXml" Target="../ink/ink4613.xml"/><Relationship Id="rId207" Type="http://schemas.openxmlformats.org/officeDocument/2006/relationships/customXml" Target="../ink/ink4620.xml"/><Relationship Id="rId249" Type="http://schemas.openxmlformats.org/officeDocument/2006/relationships/customXml" Target="../ink/ink4641.xml"/><Relationship Id="rId414" Type="http://schemas.openxmlformats.org/officeDocument/2006/relationships/customXml" Target="../ink/ink4724.xml"/><Relationship Id="rId456" Type="http://schemas.openxmlformats.org/officeDocument/2006/relationships/customXml" Target="../ink/ink4746.xml"/><Relationship Id="rId498" Type="http://schemas.openxmlformats.org/officeDocument/2006/relationships/customXml" Target="../ink/ink4767.xml"/><Relationship Id="rId621" Type="http://schemas.openxmlformats.org/officeDocument/2006/relationships/image" Target="../media/image7827.png"/><Relationship Id="rId663" Type="http://schemas.openxmlformats.org/officeDocument/2006/relationships/image" Target="../media/image7848.png"/><Relationship Id="rId13" Type="http://schemas.openxmlformats.org/officeDocument/2006/relationships/image" Target="../media/image7014.png"/><Relationship Id="rId109" Type="http://schemas.openxmlformats.org/officeDocument/2006/relationships/image" Target="../media/image7573.png"/><Relationship Id="rId260" Type="http://schemas.openxmlformats.org/officeDocument/2006/relationships/image" Target="../media/image7648.png"/><Relationship Id="rId316" Type="http://schemas.openxmlformats.org/officeDocument/2006/relationships/image" Target="../media/image7676.png"/><Relationship Id="rId523" Type="http://schemas.openxmlformats.org/officeDocument/2006/relationships/image" Target="../media/image7778.png"/><Relationship Id="rId55" Type="http://schemas.openxmlformats.org/officeDocument/2006/relationships/image" Target="../media/image7035.png"/><Relationship Id="rId97" Type="http://schemas.openxmlformats.org/officeDocument/2006/relationships/image" Target="../media/image7567.png"/><Relationship Id="rId120" Type="http://schemas.openxmlformats.org/officeDocument/2006/relationships/customXml" Target="../ink/ink4576.xml"/><Relationship Id="rId358" Type="http://schemas.openxmlformats.org/officeDocument/2006/relationships/image" Target="../media/image7697.png"/><Relationship Id="rId565" Type="http://schemas.openxmlformats.org/officeDocument/2006/relationships/image" Target="../media/image7799.png"/><Relationship Id="rId162" Type="http://schemas.openxmlformats.org/officeDocument/2006/relationships/image" Target="../media/image7599.png"/><Relationship Id="rId218" Type="http://schemas.openxmlformats.org/officeDocument/2006/relationships/image" Target="../media/image7627.png"/><Relationship Id="rId425" Type="http://schemas.openxmlformats.org/officeDocument/2006/relationships/customXml" Target="../ink/ink4730.xml"/><Relationship Id="rId467" Type="http://schemas.openxmlformats.org/officeDocument/2006/relationships/image" Target="../media/image7750.png"/><Relationship Id="rId632" Type="http://schemas.openxmlformats.org/officeDocument/2006/relationships/customXml" Target="../ink/ink4834.xml"/><Relationship Id="rId271" Type="http://schemas.openxmlformats.org/officeDocument/2006/relationships/customXml" Target="../ink/ink4652.xml"/><Relationship Id="rId674" Type="http://schemas.openxmlformats.org/officeDocument/2006/relationships/customXml" Target="../ink/ink4855.xml"/><Relationship Id="rId24" Type="http://schemas.openxmlformats.org/officeDocument/2006/relationships/customXml" Target="../ink/ink4528.xml"/><Relationship Id="rId66" Type="http://schemas.openxmlformats.org/officeDocument/2006/relationships/customXml" Target="../ink/ink4549.xml"/><Relationship Id="rId131" Type="http://schemas.openxmlformats.org/officeDocument/2006/relationships/image" Target="../media/image7584.png"/><Relationship Id="rId327" Type="http://schemas.openxmlformats.org/officeDocument/2006/relationships/customXml" Target="../ink/ink4680.xml"/><Relationship Id="rId369" Type="http://schemas.openxmlformats.org/officeDocument/2006/relationships/image" Target="../media/image7702.png"/><Relationship Id="rId534" Type="http://schemas.openxmlformats.org/officeDocument/2006/relationships/customXml" Target="../ink/ink4785.xml"/><Relationship Id="rId576" Type="http://schemas.openxmlformats.org/officeDocument/2006/relationships/customXml" Target="../ink/ink4806.xml"/><Relationship Id="rId173" Type="http://schemas.openxmlformats.org/officeDocument/2006/relationships/customXml" Target="../ink/ink4603.xml"/><Relationship Id="rId229" Type="http://schemas.openxmlformats.org/officeDocument/2006/relationships/customXml" Target="../ink/ink4631.xml"/><Relationship Id="rId380" Type="http://schemas.openxmlformats.org/officeDocument/2006/relationships/customXml" Target="../ink/ink4707.xml"/><Relationship Id="rId436" Type="http://schemas.openxmlformats.org/officeDocument/2006/relationships/customXml" Target="../ink/ink4736.xml"/><Relationship Id="rId601" Type="http://schemas.openxmlformats.org/officeDocument/2006/relationships/image" Target="../media/image7817.png"/><Relationship Id="rId643" Type="http://schemas.openxmlformats.org/officeDocument/2006/relationships/image" Target="../media/image7838.png"/><Relationship Id="rId240" Type="http://schemas.openxmlformats.org/officeDocument/2006/relationships/image" Target="../media/image7638.png"/><Relationship Id="rId478" Type="http://schemas.openxmlformats.org/officeDocument/2006/relationships/customXml" Target="../ink/ink4757.xml"/><Relationship Id="rId685" Type="http://schemas.openxmlformats.org/officeDocument/2006/relationships/customXml" Target="../ink/ink4861.xml"/><Relationship Id="rId35" Type="http://schemas.openxmlformats.org/officeDocument/2006/relationships/image" Target="../media/image7025.png"/><Relationship Id="rId77" Type="http://schemas.openxmlformats.org/officeDocument/2006/relationships/image" Target="../media/image7558.png"/><Relationship Id="rId100" Type="http://schemas.openxmlformats.org/officeDocument/2006/relationships/customXml" Target="../ink/ink4566.xml"/><Relationship Id="rId282" Type="http://schemas.openxmlformats.org/officeDocument/2006/relationships/image" Target="../media/image7659.png"/><Relationship Id="rId338" Type="http://schemas.openxmlformats.org/officeDocument/2006/relationships/image" Target="../media/image7687.png"/><Relationship Id="rId503" Type="http://schemas.openxmlformats.org/officeDocument/2006/relationships/image" Target="../media/image7768.png"/><Relationship Id="rId545" Type="http://schemas.openxmlformats.org/officeDocument/2006/relationships/image" Target="../media/image7789.png"/><Relationship Id="rId587" Type="http://schemas.openxmlformats.org/officeDocument/2006/relationships/image" Target="../media/image7810.png"/><Relationship Id="rId8" Type="http://schemas.openxmlformats.org/officeDocument/2006/relationships/customXml" Target="../ink/ink4520.xml"/><Relationship Id="rId142" Type="http://schemas.openxmlformats.org/officeDocument/2006/relationships/image" Target="../media/image7589.png"/><Relationship Id="rId184" Type="http://schemas.openxmlformats.org/officeDocument/2006/relationships/image" Target="../media/image7611.png"/><Relationship Id="rId391" Type="http://schemas.openxmlformats.org/officeDocument/2006/relationships/image" Target="../media/image7713.png"/><Relationship Id="rId405" Type="http://schemas.openxmlformats.org/officeDocument/2006/relationships/image" Target="../media/image7720.png"/><Relationship Id="rId447" Type="http://schemas.openxmlformats.org/officeDocument/2006/relationships/image" Target="../media/image7740.png"/><Relationship Id="rId612" Type="http://schemas.openxmlformats.org/officeDocument/2006/relationships/customXml" Target="../ink/ink4824.xml"/><Relationship Id="rId251" Type="http://schemas.openxmlformats.org/officeDocument/2006/relationships/customXml" Target="../ink/ink4642.xml"/><Relationship Id="rId489" Type="http://schemas.openxmlformats.org/officeDocument/2006/relationships/image" Target="../media/image7761.png"/><Relationship Id="rId654" Type="http://schemas.openxmlformats.org/officeDocument/2006/relationships/customXml" Target="../ink/ink4845.xml"/><Relationship Id="rId696" Type="http://schemas.openxmlformats.org/officeDocument/2006/relationships/image" Target="../media/image7864.png"/><Relationship Id="rId46" Type="http://schemas.openxmlformats.org/officeDocument/2006/relationships/customXml" Target="../ink/ink4539.xml"/><Relationship Id="rId293" Type="http://schemas.openxmlformats.org/officeDocument/2006/relationships/customXml" Target="../ink/ink4663.xml"/><Relationship Id="rId307" Type="http://schemas.openxmlformats.org/officeDocument/2006/relationships/customXml" Target="../ink/ink4670.xml"/><Relationship Id="rId349" Type="http://schemas.openxmlformats.org/officeDocument/2006/relationships/customXml" Target="../ink/ink4691.xml"/><Relationship Id="rId514" Type="http://schemas.openxmlformats.org/officeDocument/2006/relationships/customXml" Target="../ink/ink4775.xml"/><Relationship Id="rId556" Type="http://schemas.openxmlformats.org/officeDocument/2006/relationships/customXml" Target="../ink/ink4796.xml"/><Relationship Id="rId88" Type="http://schemas.openxmlformats.org/officeDocument/2006/relationships/customXml" Target="../ink/ink4560.xml"/><Relationship Id="rId111" Type="http://schemas.openxmlformats.org/officeDocument/2006/relationships/image" Target="../media/image7574.png"/><Relationship Id="rId153" Type="http://schemas.openxmlformats.org/officeDocument/2006/relationships/customXml" Target="../ink/ink4593.xml"/><Relationship Id="rId195" Type="http://schemas.openxmlformats.org/officeDocument/2006/relationships/customXml" Target="../ink/ink4614.xml"/><Relationship Id="rId209" Type="http://schemas.openxmlformats.org/officeDocument/2006/relationships/customXml" Target="../ink/ink4621.xml"/><Relationship Id="rId360" Type="http://schemas.openxmlformats.org/officeDocument/2006/relationships/image" Target="../media/image7698.png"/><Relationship Id="rId416" Type="http://schemas.openxmlformats.org/officeDocument/2006/relationships/customXml" Target="../ink/ink4725.xml"/><Relationship Id="rId598" Type="http://schemas.openxmlformats.org/officeDocument/2006/relationships/customXml" Target="../ink/ink4817.xml"/><Relationship Id="rId220" Type="http://schemas.openxmlformats.org/officeDocument/2006/relationships/image" Target="../media/image7628.png"/><Relationship Id="rId458" Type="http://schemas.openxmlformats.org/officeDocument/2006/relationships/customXml" Target="../ink/ink4747.xml"/><Relationship Id="rId623" Type="http://schemas.openxmlformats.org/officeDocument/2006/relationships/image" Target="../media/image7828.png"/><Relationship Id="rId665" Type="http://schemas.openxmlformats.org/officeDocument/2006/relationships/image" Target="../media/image7849.png"/><Relationship Id="rId15" Type="http://schemas.openxmlformats.org/officeDocument/2006/relationships/image" Target="../media/image7015.png"/><Relationship Id="rId57" Type="http://schemas.openxmlformats.org/officeDocument/2006/relationships/image" Target="../media/image7036.png"/><Relationship Id="rId262" Type="http://schemas.openxmlformats.org/officeDocument/2006/relationships/image" Target="../media/image7649.png"/><Relationship Id="rId318" Type="http://schemas.openxmlformats.org/officeDocument/2006/relationships/image" Target="../media/image7677.png"/><Relationship Id="rId525" Type="http://schemas.openxmlformats.org/officeDocument/2006/relationships/image" Target="../media/image7779.png"/><Relationship Id="rId567" Type="http://schemas.openxmlformats.org/officeDocument/2006/relationships/image" Target="../media/image7800.png"/><Relationship Id="rId99" Type="http://schemas.openxmlformats.org/officeDocument/2006/relationships/image" Target="../media/image7568.png"/><Relationship Id="rId122" Type="http://schemas.openxmlformats.org/officeDocument/2006/relationships/customXml" Target="../ink/ink4577.xml"/><Relationship Id="rId164" Type="http://schemas.openxmlformats.org/officeDocument/2006/relationships/image" Target="../media/image7600.png"/><Relationship Id="rId371" Type="http://schemas.openxmlformats.org/officeDocument/2006/relationships/image" Target="../media/image7703.png"/><Relationship Id="rId427" Type="http://schemas.openxmlformats.org/officeDocument/2006/relationships/customXml" Target="../ink/ink4731.xml"/><Relationship Id="rId469" Type="http://schemas.openxmlformats.org/officeDocument/2006/relationships/image" Target="../media/image7751.png"/><Relationship Id="rId634" Type="http://schemas.openxmlformats.org/officeDocument/2006/relationships/customXml" Target="../ink/ink4835.xml"/><Relationship Id="rId676" Type="http://schemas.openxmlformats.org/officeDocument/2006/relationships/image" Target="../media/image7854.png"/><Relationship Id="rId26" Type="http://schemas.openxmlformats.org/officeDocument/2006/relationships/customXml" Target="../ink/ink4529.xml"/><Relationship Id="rId231" Type="http://schemas.openxmlformats.org/officeDocument/2006/relationships/customXml" Target="../ink/ink4632.xml"/><Relationship Id="rId273" Type="http://schemas.openxmlformats.org/officeDocument/2006/relationships/customXml" Target="../ink/ink4653.xml"/><Relationship Id="rId329" Type="http://schemas.openxmlformats.org/officeDocument/2006/relationships/customXml" Target="../ink/ink4681.xml"/><Relationship Id="rId480" Type="http://schemas.openxmlformats.org/officeDocument/2006/relationships/customXml" Target="../ink/ink4758.xml"/><Relationship Id="rId536" Type="http://schemas.openxmlformats.org/officeDocument/2006/relationships/customXml" Target="../ink/ink4786.xml"/><Relationship Id="rId68" Type="http://schemas.openxmlformats.org/officeDocument/2006/relationships/customXml" Target="../ink/ink4550.xml"/><Relationship Id="rId133" Type="http://schemas.openxmlformats.org/officeDocument/2006/relationships/image" Target="../media/image7585.png"/><Relationship Id="rId175" Type="http://schemas.openxmlformats.org/officeDocument/2006/relationships/customXml" Target="../ink/ink4604.xml"/><Relationship Id="rId340" Type="http://schemas.openxmlformats.org/officeDocument/2006/relationships/image" Target="../media/image7688.png"/><Relationship Id="rId578" Type="http://schemas.openxmlformats.org/officeDocument/2006/relationships/customXml" Target="../ink/ink4807.xml"/><Relationship Id="rId200" Type="http://schemas.openxmlformats.org/officeDocument/2006/relationships/image" Target="../media/image7619.png"/><Relationship Id="rId382" Type="http://schemas.openxmlformats.org/officeDocument/2006/relationships/customXml" Target="../ink/ink4708.xml"/><Relationship Id="rId438" Type="http://schemas.openxmlformats.org/officeDocument/2006/relationships/customXml" Target="../ink/ink4737.xml"/><Relationship Id="rId603" Type="http://schemas.openxmlformats.org/officeDocument/2006/relationships/image" Target="../media/image7818.png"/><Relationship Id="rId645" Type="http://schemas.openxmlformats.org/officeDocument/2006/relationships/image" Target="../media/image7839.png"/><Relationship Id="rId687" Type="http://schemas.openxmlformats.org/officeDocument/2006/relationships/customXml" Target="../ink/ink4862.xml"/><Relationship Id="rId242" Type="http://schemas.openxmlformats.org/officeDocument/2006/relationships/image" Target="../media/image7639.png"/><Relationship Id="rId284" Type="http://schemas.openxmlformats.org/officeDocument/2006/relationships/image" Target="../media/image7660.png"/><Relationship Id="rId491" Type="http://schemas.openxmlformats.org/officeDocument/2006/relationships/image" Target="../media/image7762.png"/><Relationship Id="rId505" Type="http://schemas.openxmlformats.org/officeDocument/2006/relationships/image" Target="../media/image7769.png"/><Relationship Id="rId37" Type="http://schemas.openxmlformats.org/officeDocument/2006/relationships/image" Target="../media/image7026.png"/><Relationship Id="rId79" Type="http://schemas.openxmlformats.org/officeDocument/2006/relationships/image" Target="../media/image7559.png"/><Relationship Id="rId102" Type="http://schemas.openxmlformats.org/officeDocument/2006/relationships/customXml" Target="../ink/ink4567.xml"/><Relationship Id="rId144" Type="http://schemas.openxmlformats.org/officeDocument/2006/relationships/image" Target="../media/image7590.png"/><Relationship Id="rId547" Type="http://schemas.openxmlformats.org/officeDocument/2006/relationships/image" Target="../media/image7790.png"/><Relationship Id="rId589" Type="http://schemas.openxmlformats.org/officeDocument/2006/relationships/image" Target="../media/image7811.png"/><Relationship Id="rId90" Type="http://schemas.openxmlformats.org/officeDocument/2006/relationships/customXml" Target="../ink/ink4561.xml"/><Relationship Id="rId186" Type="http://schemas.openxmlformats.org/officeDocument/2006/relationships/image" Target="../media/image7612.png"/><Relationship Id="rId351" Type="http://schemas.openxmlformats.org/officeDocument/2006/relationships/customXml" Target="../ink/ink4692.xml"/><Relationship Id="rId393" Type="http://schemas.openxmlformats.org/officeDocument/2006/relationships/image" Target="../media/image7714.png"/><Relationship Id="rId407" Type="http://schemas.openxmlformats.org/officeDocument/2006/relationships/image" Target="../media/image7721.png"/><Relationship Id="rId449" Type="http://schemas.openxmlformats.org/officeDocument/2006/relationships/image" Target="../media/image7741.png"/><Relationship Id="rId614" Type="http://schemas.openxmlformats.org/officeDocument/2006/relationships/customXml" Target="../ink/ink4825.xml"/><Relationship Id="rId656" Type="http://schemas.openxmlformats.org/officeDocument/2006/relationships/customXml" Target="../ink/ink4846.xml"/><Relationship Id="rId211" Type="http://schemas.openxmlformats.org/officeDocument/2006/relationships/customXml" Target="../ink/ink4622.xml"/><Relationship Id="rId253" Type="http://schemas.openxmlformats.org/officeDocument/2006/relationships/customXml" Target="../ink/ink4643.xml"/><Relationship Id="rId295" Type="http://schemas.openxmlformats.org/officeDocument/2006/relationships/customXml" Target="../ink/ink4664.xml"/><Relationship Id="rId309" Type="http://schemas.openxmlformats.org/officeDocument/2006/relationships/customXml" Target="../ink/ink4671.xml"/><Relationship Id="rId460" Type="http://schemas.openxmlformats.org/officeDocument/2006/relationships/customXml" Target="../ink/ink4748.xml"/><Relationship Id="rId516" Type="http://schemas.openxmlformats.org/officeDocument/2006/relationships/customXml" Target="../ink/ink4776.xml"/><Relationship Id="rId698" Type="http://schemas.openxmlformats.org/officeDocument/2006/relationships/image" Target="../media/image7865.png"/><Relationship Id="rId48" Type="http://schemas.openxmlformats.org/officeDocument/2006/relationships/customXml" Target="../ink/ink4540.xml"/><Relationship Id="rId113" Type="http://schemas.openxmlformats.org/officeDocument/2006/relationships/image" Target="../media/image7575.png"/><Relationship Id="rId320" Type="http://schemas.openxmlformats.org/officeDocument/2006/relationships/image" Target="../media/image7678.png"/><Relationship Id="rId558" Type="http://schemas.openxmlformats.org/officeDocument/2006/relationships/customXml" Target="../ink/ink4797.xml"/><Relationship Id="rId155" Type="http://schemas.openxmlformats.org/officeDocument/2006/relationships/customXml" Target="../ink/ink4594.xml"/><Relationship Id="rId197" Type="http://schemas.openxmlformats.org/officeDocument/2006/relationships/customXml" Target="../ink/ink4615.xml"/><Relationship Id="rId362" Type="http://schemas.openxmlformats.org/officeDocument/2006/relationships/image" Target="../media/image7699.png"/><Relationship Id="rId418" Type="http://schemas.openxmlformats.org/officeDocument/2006/relationships/customXml" Target="../ink/ink4726.xml"/><Relationship Id="rId625" Type="http://schemas.openxmlformats.org/officeDocument/2006/relationships/image" Target="../media/image7829.png"/><Relationship Id="rId222" Type="http://schemas.openxmlformats.org/officeDocument/2006/relationships/image" Target="../media/image7629.png"/><Relationship Id="rId264" Type="http://schemas.openxmlformats.org/officeDocument/2006/relationships/image" Target="../media/image7650.png"/><Relationship Id="rId471" Type="http://schemas.openxmlformats.org/officeDocument/2006/relationships/image" Target="../media/image7752.png"/><Relationship Id="rId667" Type="http://schemas.openxmlformats.org/officeDocument/2006/relationships/image" Target="../media/image7850.png"/><Relationship Id="rId17" Type="http://schemas.openxmlformats.org/officeDocument/2006/relationships/image" Target="../media/image7016.png"/><Relationship Id="rId59" Type="http://schemas.openxmlformats.org/officeDocument/2006/relationships/image" Target="../media/image7037.png"/><Relationship Id="rId124" Type="http://schemas.openxmlformats.org/officeDocument/2006/relationships/customXml" Target="../ink/ink4578.xml"/><Relationship Id="rId527" Type="http://schemas.openxmlformats.org/officeDocument/2006/relationships/image" Target="../media/image7780.png"/><Relationship Id="rId569" Type="http://schemas.openxmlformats.org/officeDocument/2006/relationships/image" Target="../media/image7801.png"/><Relationship Id="rId70" Type="http://schemas.openxmlformats.org/officeDocument/2006/relationships/customXml" Target="../ink/ink4551.xml"/><Relationship Id="rId166" Type="http://schemas.openxmlformats.org/officeDocument/2006/relationships/image" Target="../media/image7601.png"/><Relationship Id="rId331" Type="http://schemas.openxmlformats.org/officeDocument/2006/relationships/customXml" Target="../ink/ink4682.xml"/><Relationship Id="rId373" Type="http://schemas.openxmlformats.org/officeDocument/2006/relationships/image" Target="../media/image7704.png"/><Relationship Id="rId429" Type="http://schemas.openxmlformats.org/officeDocument/2006/relationships/customXml" Target="../ink/ink4732.xml"/><Relationship Id="rId580" Type="http://schemas.openxmlformats.org/officeDocument/2006/relationships/customXml" Target="../ink/ink4808.xml"/><Relationship Id="rId636" Type="http://schemas.openxmlformats.org/officeDocument/2006/relationships/customXml" Target="../ink/ink4836.xml"/><Relationship Id="rId1" Type="http://schemas.openxmlformats.org/officeDocument/2006/relationships/slideLayout" Target="../slideLayouts/slideLayout7.xml"/><Relationship Id="rId233" Type="http://schemas.openxmlformats.org/officeDocument/2006/relationships/customXml" Target="../ink/ink4633.xml"/><Relationship Id="rId440" Type="http://schemas.openxmlformats.org/officeDocument/2006/relationships/customXml" Target="../ink/ink4738.xml"/><Relationship Id="rId678" Type="http://schemas.openxmlformats.org/officeDocument/2006/relationships/image" Target="../media/image7855.png"/><Relationship Id="rId28" Type="http://schemas.openxmlformats.org/officeDocument/2006/relationships/customXml" Target="../ink/ink4530.xml"/><Relationship Id="rId275" Type="http://schemas.openxmlformats.org/officeDocument/2006/relationships/customXml" Target="../ink/ink4654.xml"/><Relationship Id="rId300" Type="http://schemas.openxmlformats.org/officeDocument/2006/relationships/image" Target="../media/image7668.png"/><Relationship Id="rId482" Type="http://schemas.openxmlformats.org/officeDocument/2006/relationships/customXml" Target="../ink/ink4759.xml"/><Relationship Id="rId538" Type="http://schemas.openxmlformats.org/officeDocument/2006/relationships/customXml" Target="../ink/ink4787.xml"/><Relationship Id="rId81" Type="http://schemas.openxmlformats.org/officeDocument/2006/relationships/image" Target="../media/image7560.png"/><Relationship Id="rId135" Type="http://schemas.openxmlformats.org/officeDocument/2006/relationships/image" Target="../media/image7586.png"/><Relationship Id="rId177" Type="http://schemas.openxmlformats.org/officeDocument/2006/relationships/customXml" Target="../ink/ink4605.xml"/><Relationship Id="rId342" Type="http://schemas.openxmlformats.org/officeDocument/2006/relationships/image" Target="../media/image7689.png"/><Relationship Id="rId384" Type="http://schemas.openxmlformats.org/officeDocument/2006/relationships/customXml" Target="../ink/ink4709.xml"/><Relationship Id="rId591" Type="http://schemas.openxmlformats.org/officeDocument/2006/relationships/image" Target="../media/image7812.png"/><Relationship Id="rId605" Type="http://schemas.openxmlformats.org/officeDocument/2006/relationships/image" Target="../media/image7819.png"/><Relationship Id="rId202" Type="http://schemas.openxmlformats.org/officeDocument/2006/relationships/image" Target="../media/image7620.png"/><Relationship Id="rId244" Type="http://schemas.openxmlformats.org/officeDocument/2006/relationships/image" Target="../media/image7640.png"/><Relationship Id="rId647" Type="http://schemas.openxmlformats.org/officeDocument/2006/relationships/image" Target="../media/image7840.png"/><Relationship Id="rId689" Type="http://schemas.openxmlformats.org/officeDocument/2006/relationships/customXml" Target="../ink/ink4863.xml"/><Relationship Id="rId39" Type="http://schemas.openxmlformats.org/officeDocument/2006/relationships/image" Target="../media/image7027.png"/><Relationship Id="rId286" Type="http://schemas.openxmlformats.org/officeDocument/2006/relationships/image" Target="../media/image7661.png"/><Relationship Id="rId451" Type="http://schemas.openxmlformats.org/officeDocument/2006/relationships/image" Target="../media/image7742.png"/><Relationship Id="rId493" Type="http://schemas.openxmlformats.org/officeDocument/2006/relationships/image" Target="../media/image7763.png"/><Relationship Id="rId507" Type="http://schemas.openxmlformats.org/officeDocument/2006/relationships/image" Target="../media/image7770.png"/><Relationship Id="rId549" Type="http://schemas.openxmlformats.org/officeDocument/2006/relationships/image" Target="../media/image7791.png"/><Relationship Id="rId50" Type="http://schemas.openxmlformats.org/officeDocument/2006/relationships/customXml" Target="../ink/ink4541.xml"/><Relationship Id="rId104" Type="http://schemas.openxmlformats.org/officeDocument/2006/relationships/customXml" Target="../ink/ink4568.xml"/><Relationship Id="rId146" Type="http://schemas.openxmlformats.org/officeDocument/2006/relationships/image" Target="../media/image7591.png"/><Relationship Id="rId188" Type="http://schemas.openxmlformats.org/officeDocument/2006/relationships/image" Target="../media/image7613.png"/><Relationship Id="rId311" Type="http://schemas.openxmlformats.org/officeDocument/2006/relationships/customXml" Target="../ink/ink4672.xml"/><Relationship Id="rId353" Type="http://schemas.openxmlformats.org/officeDocument/2006/relationships/customXml" Target="../ink/ink4693.xml"/><Relationship Id="rId395" Type="http://schemas.openxmlformats.org/officeDocument/2006/relationships/image" Target="../media/image7715.png"/><Relationship Id="rId409" Type="http://schemas.openxmlformats.org/officeDocument/2006/relationships/image" Target="../media/image7722.png"/><Relationship Id="rId560" Type="http://schemas.openxmlformats.org/officeDocument/2006/relationships/customXml" Target="../ink/ink4798.xml"/><Relationship Id="rId92" Type="http://schemas.openxmlformats.org/officeDocument/2006/relationships/customXml" Target="../ink/ink4562.xml"/><Relationship Id="rId213" Type="http://schemas.openxmlformats.org/officeDocument/2006/relationships/customXml" Target="../ink/ink4623.xml"/><Relationship Id="rId420" Type="http://schemas.openxmlformats.org/officeDocument/2006/relationships/image" Target="../media/image7727.png"/><Relationship Id="rId616" Type="http://schemas.openxmlformats.org/officeDocument/2006/relationships/customXml" Target="../ink/ink4826.xml"/><Relationship Id="rId658" Type="http://schemas.openxmlformats.org/officeDocument/2006/relationships/customXml" Target="../ink/ink4847.xml"/><Relationship Id="rId255" Type="http://schemas.openxmlformats.org/officeDocument/2006/relationships/customXml" Target="../ink/ink4644.xml"/><Relationship Id="rId297" Type="http://schemas.openxmlformats.org/officeDocument/2006/relationships/customXml" Target="../ink/ink4665.xml"/><Relationship Id="rId462" Type="http://schemas.openxmlformats.org/officeDocument/2006/relationships/customXml" Target="../ink/ink4749.xml"/><Relationship Id="rId518" Type="http://schemas.openxmlformats.org/officeDocument/2006/relationships/customXml" Target="../ink/ink4777.xml"/><Relationship Id="rId115" Type="http://schemas.openxmlformats.org/officeDocument/2006/relationships/image" Target="../media/image7576.png"/><Relationship Id="rId157" Type="http://schemas.openxmlformats.org/officeDocument/2006/relationships/customXml" Target="../ink/ink4595.xml"/><Relationship Id="rId322" Type="http://schemas.openxmlformats.org/officeDocument/2006/relationships/image" Target="../media/image7679.png"/><Relationship Id="rId364" Type="http://schemas.openxmlformats.org/officeDocument/2006/relationships/image" Target="../media/image7700.png"/><Relationship Id="rId61" Type="http://schemas.openxmlformats.org/officeDocument/2006/relationships/image" Target="../media/image7038.png"/><Relationship Id="rId199" Type="http://schemas.openxmlformats.org/officeDocument/2006/relationships/customXml" Target="../ink/ink4616.xml"/><Relationship Id="rId571" Type="http://schemas.openxmlformats.org/officeDocument/2006/relationships/image" Target="../media/image7802.png"/><Relationship Id="rId627" Type="http://schemas.openxmlformats.org/officeDocument/2006/relationships/image" Target="../media/image7830.png"/><Relationship Id="rId669" Type="http://schemas.openxmlformats.org/officeDocument/2006/relationships/image" Target="../media/image7851.png"/><Relationship Id="rId19" Type="http://schemas.openxmlformats.org/officeDocument/2006/relationships/image" Target="../media/image7017.png"/><Relationship Id="rId224" Type="http://schemas.openxmlformats.org/officeDocument/2006/relationships/image" Target="../media/image7630.png"/><Relationship Id="rId266" Type="http://schemas.openxmlformats.org/officeDocument/2006/relationships/image" Target="../media/image7651.png"/><Relationship Id="rId431" Type="http://schemas.openxmlformats.org/officeDocument/2006/relationships/customXml" Target="../ink/ink4733.xml"/><Relationship Id="rId473" Type="http://schemas.openxmlformats.org/officeDocument/2006/relationships/image" Target="../media/image7753.png"/><Relationship Id="rId529" Type="http://schemas.openxmlformats.org/officeDocument/2006/relationships/image" Target="../media/image7781.png"/><Relationship Id="rId680" Type="http://schemas.openxmlformats.org/officeDocument/2006/relationships/image" Target="../media/image7856.png"/><Relationship Id="rId30" Type="http://schemas.openxmlformats.org/officeDocument/2006/relationships/customXml" Target="../ink/ink4531.xml"/><Relationship Id="rId126" Type="http://schemas.openxmlformats.org/officeDocument/2006/relationships/customXml" Target="../ink/ink4579.xml"/><Relationship Id="rId168" Type="http://schemas.openxmlformats.org/officeDocument/2006/relationships/image" Target="../media/image7602.png"/><Relationship Id="rId333" Type="http://schemas.openxmlformats.org/officeDocument/2006/relationships/customXml" Target="../ink/ink4683.xml"/><Relationship Id="rId540" Type="http://schemas.openxmlformats.org/officeDocument/2006/relationships/customXml" Target="../ink/ink4788.xml"/><Relationship Id="rId72" Type="http://schemas.openxmlformats.org/officeDocument/2006/relationships/customXml" Target="../ink/ink4552.xml"/><Relationship Id="rId375" Type="http://schemas.openxmlformats.org/officeDocument/2006/relationships/image" Target="../media/image7705.png"/><Relationship Id="rId582" Type="http://schemas.openxmlformats.org/officeDocument/2006/relationships/customXml" Target="../ink/ink4809.xml"/><Relationship Id="rId638" Type="http://schemas.openxmlformats.org/officeDocument/2006/relationships/customXml" Target="../ink/ink4837.xml"/><Relationship Id="rId3" Type="http://schemas.openxmlformats.org/officeDocument/2006/relationships/image" Target="NULL"/><Relationship Id="rId235" Type="http://schemas.openxmlformats.org/officeDocument/2006/relationships/customXml" Target="../ink/ink4634.xml"/><Relationship Id="rId277" Type="http://schemas.openxmlformats.org/officeDocument/2006/relationships/customXml" Target="../ink/ink4655.xml"/><Relationship Id="rId400" Type="http://schemas.openxmlformats.org/officeDocument/2006/relationships/customXml" Target="../ink/ink4717.xml"/><Relationship Id="rId442" Type="http://schemas.openxmlformats.org/officeDocument/2006/relationships/customXml" Target="../ink/ink4739.xml"/><Relationship Id="rId484" Type="http://schemas.openxmlformats.org/officeDocument/2006/relationships/customXml" Target="../ink/ink4760.xml"/><Relationship Id="rId137" Type="http://schemas.openxmlformats.org/officeDocument/2006/relationships/image" Target="../media/image7587.png"/><Relationship Id="rId302" Type="http://schemas.openxmlformats.org/officeDocument/2006/relationships/image" Target="../media/image7669.png"/><Relationship Id="rId344" Type="http://schemas.openxmlformats.org/officeDocument/2006/relationships/image" Target="../media/image7690.png"/><Relationship Id="rId691" Type="http://schemas.openxmlformats.org/officeDocument/2006/relationships/customXml" Target="../ink/ink4864.xml"/><Relationship Id="rId41" Type="http://schemas.openxmlformats.org/officeDocument/2006/relationships/image" Target="../media/image7028.png"/><Relationship Id="rId83" Type="http://schemas.openxmlformats.org/officeDocument/2006/relationships/image" Target="../media/image7561.png"/><Relationship Id="rId179" Type="http://schemas.openxmlformats.org/officeDocument/2006/relationships/customXml" Target="../ink/ink4606.xml"/><Relationship Id="rId386" Type="http://schemas.openxmlformats.org/officeDocument/2006/relationships/customXml" Target="../ink/ink4710.xml"/><Relationship Id="rId551" Type="http://schemas.openxmlformats.org/officeDocument/2006/relationships/image" Target="../media/image7792.png"/><Relationship Id="rId593" Type="http://schemas.openxmlformats.org/officeDocument/2006/relationships/image" Target="../media/image7813.png"/><Relationship Id="rId607" Type="http://schemas.openxmlformats.org/officeDocument/2006/relationships/image" Target="../media/image7820.png"/><Relationship Id="rId649" Type="http://schemas.openxmlformats.org/officeDocument/2006/relationships/image" Target="../media/image7841.png"/><Relationship Id="rId190" Type="http://schemas.openxmlformats.org/officeDocument/2006/relationships/image" Target="../media/image7614.png"/><Relationship Id="rId204" Type="http://schemas.openxmlformats.org/officeDocument/2006/relationships/image" Target="../media/image7621.png"/><Relationship Id="rId246" Type="http://schemas.openxmlformats.org/officeDocument/2006/relationships/image" Target="../media/image7641.png"/><Relationship Id="rId288" Type="http://schemas.openxmlformats.org/officeDocument/2006/relationships/image" Target="../media/image7662.png"/><Relationship Id="rId411" Type="http://schemas.openxmlformats.org/officeDocument/2006/relationships/image" Target="../media/image7723.png"/><Relationship Id="rId453" Type="http://schemas.openxmlformats.org/officeDocument/2006/relationships/image" Target="../media/image7743.png"/><Relationship Id="rId509" Type="http://schemas.openxmlformats.org/officeDocument/2006/relationships/image" Target="../media/image7771.png"/><Relationship Id="rId660" Type="http://schemas.openxmlformats.org/officeDocument/2006/relationships/customXml" Target="../ink/ink4848.xml"/><Relationship Id="rId106" Type="http://schemas.openxmlformats.org/officeDocument/2006/relationships/customXml" Target="../ink/ink4569.xml"/><Relationship Id="rId313" Type="http://schemas.openxmlformats.org/officeDocument/2006/relationships/customXml" Target="../ink/ink4673.xml"/><Relationship Id="rId495" Type="http://schemas.openxmlformats.org/officeDocument/2006/relationships/image" Target="../media/image7764.png"/><Relationship Id="rId10" Type="http://schemas.openxmlformats.org/officeDocument/2006/relationships/customXml" Target="../ink/ink4521.xml"/><Relationship Id="rId52" Type="http://schemas.openxmlformats.org/officeDocument/2006/relationships/customXml" Target="../ink/ink4542.xml"/><Relationship Id="rId94" Type="http://schemas.openxmlformats.org/officeDocument/2006/relationships/customXml" Target="../ink/ink4563.xml"/><Relationship Id="rId148" Type="http://schemas.openxmlformats.org/officeDocument/2006/relationships/image" Target="../media/image7592.png"/><Relationship Id="rId355" Type="http://schemas.openxmlformats.org/officeDocument/2006/relationships/customXml" Target="../ink/ink4694.xml"/><Relationship Id="rId397" Type="http://schemas.openxmlformats.org/officeDocument/2006/relationships/image" Target="../media/image7716.png"/><Relationship Id="rId520" Type="http://schemas.openxmlformats.org/officeDocument/2006/relationships/customXml" Target="../ink/ink4778.xml"/><Relationship Id="rId562" Type="http://schemas.openxmlformats.org/officeDocument/2006/relationships/customXml" Target="../ink/ink4799.xml"/><Relationship Id="rId618" Type="http://schemas.openxmlformats.org/officeDocument/2006/relationships/customXml" Target="../ink/ink4827.xml"/><Relationship Id="rId215" Type="http://schemas.openxmlformats.org/officeDocument/2006/relationships/customXml" Target="../ink/ink4624.xml"/><Relationship Id="rId257" Type="http://schemas.openxmlformats.org/officeDocument/2006/relationships/customXml" Target="../ink/ink4645.xml"/><Relationship Id="rId422" Type="http://schemas.openxmlformats.org/officeDocument/2006/relationships/image" Target="../media/image7728.png"/><Relationship Id="rId464" Type="http://schemas.openxmlformats.org/officeDocument/2006/relationships/customXml" Target="../ink/ink4750.xml"/><Relationship Id="rId299" Type="http://schemas.openxmlformats.org/officeDocument/2006/relationships/customXml" Target="../ink/ink4666.xml"/><Relationship Id="rId63" Type="http://schemas.openxmlformats.org/officeDocument/2006/relationships/image" Target="../media/image7039.png"/><Relationship Id="rId159" Type="http://schemas.openxmlformats.org/officeDocument/2006/relationships/customXml" Target="../ink/ink4596.xml"/><Relationship Id="rId366" Type="http://schemas.openxmlformats.org/officeDocument/2006/relationships/customXml" Target="../ink/ink4700.xml"/><Relationship Id="rId573" Type="http://schemas.openxmlformats.org/officeDocument/2006/relationships/image" Target="../media/image7803.png"/><Relationship Id="rId226" Type="http://schemas.openxmlformats.org/officeDocument/2006/relationships/image" Target="../media/image7631.png"/><Relationship Id="rId433" Type="http://schemas.openxmlformats.org/officeDocument/2006/relationships/customXml" Target="../ink/ink4734.xml"/><Relationship Id="rId640" Type="http://schemas.openxmlformats.org/officeDocument/2006/relationships/customXml" Target="../ink/ink4838.xml"/><Relationship Id="rId74" Type="http://schemas.openxmlformats.org/officeDocument/2006/relationships/customXml" Target="../ink/ink4553.xml"/><Relationship Id="rId377" Type="http://schemas.openxmlformats.org/officeDocument/2006/relationships/image" Target="../media/image7706.png"/><Relationship Id="rId500" Type="http://schemas.openxmlformats.org/officeDocument/2006/relationships/customXml" Target="../ink/ink4768.xml"/><Relationship Id="rId584" Type="http://schemas.openxmlformats.org/officeDocument/2006/relationships/customXml" Target="../ink/ink4810.xml"/><Relationship Id="rId5" Type="http://schemas.openxmlformats.org/officeDocument/2006/relationships/image" Target="../media/image7556.png"/><Relationship Id="rId237" Type="http://schemas.openxmlformats.org/officeDocument/2006/relationships/customXml" Target="../ink/ink4635.xml"/><Relationship Id="rId444" Type="http://schemas.openxmlformats.org/officeDocument/2006/relationships/customXml" Target="../ink/ink4740.xml"/><Relationship Id="rId651" Type="http://schemas.openxmlformats.org/officeDocument/2006/relationships/image" Target="../media/image7842.png"/><Relationship Id="rId290" Type="http://schemas.openxmlformats.org/officeDocument/2006/relationships/image" Target="../media/image7663.png"/><Relationship Id="rId304" Type="http://schemas.openxmlformats.org/officeDocument/2006/relationships/image" Target="../media/image7670.png"/><Relationship Id="rId388" Type="http://schemas.openxmlformats.org/officeDocument/2006/relationships/customXml" Target="../ink/ink4711.xml"/><Relationship Id="rId511" Type="http://schemas.openxmlformats.org/officeDocument/2006/relationships/image" Target="../media/image7772.png"/><Relationship Id="rId609" Type="http://schemas.openxmlformats.org/officeDocument/2006/relationships/image" Target="../media/image7821.png"/><Relationship Id="rId85" Type="http://schemas.openxmlformats.org/officeDocument/2006/relationships/image" Target="../media/image7562.png"/><Relationship Id="rId150" Type="http://schemas.openxmlformats.org/officeDocument/2006/relationships/image" Target="../media/image7593.png"/><Relationship Id="rId595" Type="http://schemas.openxmlformats.org/officeDocument/2006/relationships/image" Target="../media/image7814.png"/><Relationship Id="rId248" Type="http://schemas.openxmlformats.org/officeDocument/2006/relationships/image" Target="../media/image7642.png"/><Relationship Id="rId455" Type="http://schemas.openxmlformats.org/officeDocument/2006/relationships/image" Target="../media/image7744.png"/><Relationship Id="rId662" Type="http://schemas.openxmlformats.org/officeDocument/2006/relationships/customXml" Target="../ink/ink4849.xml"/><Relationship Id="rId12" Type="http://schemas.openxmlformats.org/officeDocument/2006/relationships/customXml" Target="../ink/ink4522.xml"/><Relationship Id="rId108" Type="http://schemas.openxmlformats.org/officeDocument/2006/relationships/customXml" Target="../ink/ink4570.xml"/><Relationship Id="rId315" Type="http://schemas.openxmlformats.org/officeDocument/2006/relationships/customXml" Target="../ink/ink4674.xml"/><Relationship Id="rId522" Type="http://schemas.openxmlformats.org/officeDocument/2006/relationships/customXml" Target="../ink/ink4779.xml"/><Relationship Id="rId96" Type="http://schemas.openxmlformats.org/officeDocument/2006/relationships/customXml" Target="../ink/ink4564.xml"/><Relationship Id="rId161" Type="http://schemas.openxmlformats.org/officeDocument/2006/relationships/customXml" Target="../ink/ink4597.xml"/><Relationship Id="rId399" Type="http://schemas.openxmlformats.org/officeDocument/2006/relationships/image" Target="../media/image7717.png"/><Relationship Id="rId259" Type="http://schemas.openxmlformats.org/officeDocument/2006/relationships/customXml" Target="../ink/ink4646.xml"/><Relationship Id="rId466" Type="http://schemas.openxmlformats.org/officeDocument/2006/relationships/customXml" Target="../ink/ink4751.xml"/><Relationship Id="rId673" Type="http://schemas.openxmlformats.org/officeDocument/2006/relationships/image" Target="../media/image7853.png"/><Relationship Id="rId23" Type="http://schemas.openxmlformats.org/officeDocument/2006/relationships/image" Target="../media/image7019.png"/><Relationship Id="rId119" Type="http://schemas.openxmlformats.org/officeDocument/2006/relationships/image" Target="../media/image7578.png"/><Relationship Id="rId326" Type="http://schemas.openxmlformats.org/officeDocument/2006/relationships/image" Target="../media/image7681.png"/><Relationship Id="rId533" Type="http://schemas.openxmlformats.org/officeDocument/2006/relationships/image" Target="../media/image7783.png"/><Relationship Id="rId172" Type="http://schemas.openxmlformats.org/officeDocument/2006/relationships/image" Target="../media/image7604.png"/><Relationship Id="rId477" Type="http://schemas.openxmlformats.org/officeDocument/2006/relationships/image" Target="../media/image7755.png"/><Relationship Id="rId600" Type="http://schemas.openxmlformats.org/officeDocument/2006/relationships/customXml" Target="../ink/ink4818.xml"/><Relationship Id="rId684" Type="http://schemas.openxmlformats.org/officeDocument/2006/relationships/image" Target="../media/image7858.png"/><Relationship Id="rId337" Type="http://schemas.openxmlformats.org/officeDocument/2006/relationships/customXml" Target="../ink/ink4685.xml"/><Relationship Id="rId34" Type="http://schemas.openxmlformats.org/officeDocument/2006/relationships/customXml" Target="../ink/ink4533.xml"/><Relationship Id="rId544" Type="http://schemas.openxmlformats.org/officeDocument/2006/relationships/customXml" Target="../ink/ink4790.xml"/><Relationship Id="rId183" Type="http://schemas.openxmlformats.org/officeDocument/2006/relationships/customXml" Target="../ink/ink4608.xml"/><Relationship Id="rId390" Type="http://schemas.openxmlformats.org/officeDocument/2006/relationships/customXml" Target="../ink/ink4712.xml"/><Relationship Id="rId404" Type="http://schemas.openxmlformats.org/officeDocument/2006/relationships/customXml" Target="../ink/ink4719.xml"/><Relationship Id="rId611" Type="http://schemas.openxmlformats.org/officeDocument/2006/relationships/image" Target="../media/image7822.png"/><Relationship Id="rId250" Type="http://schemas.openxmlformats.org/officeDocument/2006/relationships/image" Target="../media/image7643.png"/><Relationship Id="rId488" Type="http://schemas.openxmlformats.org/officeDocument/2006/relationships/customXml" Target="../ink/ink4762.xml"/><Relationship Id="rId695" Type="http://schemas.openxmlformats.org/officeDocument/2006/relationships/customXml" Target="../ink/ink4866.xml"/><Relationship Id="rId45" Type="http://schemas.openxmlformats.org/officeDocument/2006/relationships/image" Target="../media/image7030.png"/><Relationship Id="rId110" Type="http://schemas.openxmlformats.org/officeDocument/2006/relationships/customXml" Target="../ink/ink4571.xml"/><Relationship Id="rId348" Type="http://schemas.openxmlformats.org/officeDocument/2006/relationships/image" Target="../media/image7692.png"/><Relationship Id="rId555" Type="http://schemas.openxmlformats.org/officeDocument/2006/relationships/image" Target="../media/image7794.png"/><Relationship Id="rId194" Type="http://schemas.openxmlformats.org/officeDocument/2006/relationships/image" Target="../media/image7616.png"/><Relationship Id="rId208" Type="http://schemas.openxmlformats.org/officeDocument/2006/relationships/image" Target="../media/image7274.png"/><Relationship Id="rId415" Type="http://schemas.openxmlformats.org/officeDocument/2006/relationships/image" Target="../media/image7725.png"/><Relationship Id="rId622" Type="http://schemas.openxmlformats.org/officeDocument/2006/relationships/customXml" Target="../ink/ink4829.xml"/><Relationship Id="rId261" Type="http://schemas.openxmlformats.org/officeDocument/2006/relationships/customXml" Target="../ink/ink4647.xml"/><Relationship Id="rId499" Type="http://schemas.openxmlformats.org/officeDocument/2006/relationships/image" Target="../media/image7766.png"/><Relationship Id="rId56" Type="http://schemas.openxmlformats.org/officeDocument/2006/relationships/customXml" Target="../ink/ink4544.xml"/><Relationship Id="rId359" Type="http://schemas.openxmlformats.org/officeDocument/2006/relationships/customXml" Target="../ink/ink4696.xml"/><Relationship Id="rId566" Type="http://schemas.openxmlformats.org/officeDocument/2006/relationships/customXml" Target="../ink/ink4801.xml"/><Relationship Id="rId121" Type="http://schemas.openxmlformats.org/officeDocument/2006/relationships/image" Target="../media/image7579.png"/><Relationship Id="rId219" Type="http://schemas.openxmlformats.org/officeDocument/2006/relationships/customXml" Target="../ink/ink4626.xml"/><Relationship Id="rId426" Type="http://schemas.openxmlformats.org/officeDocument/2006/relationships/image" Target="../media/image7730.png"/><Relationship Id="rId633" Type="http://schemas.openxmlformats.org/officeDocument/2006/relationships/image" Target="../media/image7833.png"/><Relationship Id="rId67" Type="http://schemas.openxmlformats.org/officeDocument/2006/relationships/image" Target="../media/image7041.png"/><Relationship Id="rId272" Type="http://schemas.openxmlformats.org/officeDocument/2006/relationships/image" Target="../media/image7654.png"/><Relationship Id="rId577" Type="http://schemas.openxmlformats.org/officeDocument/2006/relationships/image" Target="../media/image7805.png"/><Relationship Id="rId700" Type="http://schemas.openxmlformats.org/officeDocument/2006/relationships/image" Target="../media/image7866.png"/><Relationship Id="rId132" Type="http://schemas.openxmlformats.org/officeDocument/2006/relationships/customXml" Target="../ink/ink4582.xml"/><Relationship Id="rId437" Type="http://schemas.openxmlformats.org/officeDocument/2006/relationships/image" Target="../media/image7735.png"/><Relationship Id="rId644" Type="http://schemas.openxmlformats.org/officeDocument/2006/relationships/customXml" Target="../ink/ink4840.xml"/><Relationship Id="rId283" Type="http://schemas.openxmlformats.org/officeDocument/2006/relationships/customXml" Target="../ink/ink4658.xml"/><Relationship Id="rId490" Type="http://schemas.openxmlformats.org/officeDocument/2006/relationships/customXml" Target="../ink/ink4763.xml"/><Relationship Id="rId504" Type="http://schemas.openxmlformats.org/officeDocument/2006/relationships/customXml" Target="../ink/ink4770.xml"/><Relationship Id="rId78" Type="http://schemas.openxmlformats.org/officeDocument/2006/relationships/customXml" Target="../ink/ink4555.xml"/><Relationship Id="rId143" Type="http://schemas.openxmlformats.org/officeDocument/2006/relationships/customXml" Target="../ink/ink4588.xml"/><Relationship Id="rId350" Type="http://schemas.openxmlformats.org/officeDocument/2006/relationships/image" Target="../media/image7693.png"/><Relationship Id="rId588" Type="http://schemas.openxmlformats.org/officeDocument/2006/relationships/customXml" Target="../ink/ink4812.xml"/><Relationship Id="rId9" Type="http://schemas.openxmlformats.org/officeDocument/2006/relationships/image" Target="../media/image7012.png"/><Relationship Id="rId210" Type="http://schemas.openxmlformats.org/officeDocument/2006/relationships/image" Target="../media/image7623.png"/><Relationship Id="rId448" Type="http://schemas.openxmlformats.org/officeDocument/2006/relationships/customXml" Target="../ink/ink4742.xml"/><Relationship Id="rId655" Type="http://schemas.openxmlformats.org/officeDocument/2006/relationships/image" Target="../media/image7844.png"/><Relationship Id="rId294" Type="http://schemas.openxmlformats.org/officeDocument/2006/relationships/image" Target="../media/image7665.png"/><Relationship Id="rId308" Type="http://schemas.openxmlformats.org/officeDocument/2006/relationships/image" Target="../media/image7672.png"/><Relationship Id="rId515" Type="http://schemas.openxmlformats.org/officeDocument/2006/relationships/image" Target="../media/image7774.png"/><Relationship Id="rId89" Type="http://schemas.openxmlformats.org/officeDocument/2006/relationships/image" Target="../media/image7564.png"/><Relationship Id="rId154" Type="http://schemas.openxmlformats.org/officeDocument/2006/relationships/image" Target="../media/image7595.png"/><Relationship Id="rId361" Type="http://schemas.openxmlformats.org/officeDocument/2006/relationships/customXml" Target="../ink/ink4697.xml"/><Relationship Id="rId599" Type="http://schemas.openxmlformats.org/officeDocument/2006/relationships/image" Target="../media/image7816.png"/><Relationship Id="rId459" Type="http://schemas.openxmlformats.org/officeDocument/2006/relationships/image" Target="../media/image7746.png"/><Relationship Id="rId666" Type="http://schemas.openxmlformats.org/officeDocument/2006/relationships/customXml" Target="../ink/ink4851.xml"/><Relationship Id="rId16" Type="http://schemas.openxmlformats.org/officeDocument/2006/relationships/customXml" Target="../ink/ink4524.xml"/><Relationship Id="rId221" Type="http://schemas.openxmlformats.org/officeDocument/2006/relationships/customXml" Target="../ink/ink4627.xml"/><Relationship Id="rId319" Type="http://schemas.openxmlformats.org/officeDocument/2006/relationships/customXml" Target="../ink/ink4676.xml"/><Relationship Id="rId526" Type="http://schemas.openxmlformats.org/officeDocument/2006/relationships/customXml" Target="../ink/ink4781.xml"/><Relationship Id="rId165" Type="http://schemas.openxmlformats.org/officeDocument/2006/relationships/customXml" Target="../ink/ink4599.xml"/><Relationship Id="rId372" Type="http://schemas.openxmlformats.org/officeDocument/2006/relationships/customXml" Target="../ink/ink4703.xml"/><Relationship Id="rId677" Type="http://schemas.openxmlformats.org/officeDocument/2006/relationships/customXml" Target="../ink/ink4857.xml"/><Relationship Id="rId232" Type="http://schemas.openxmlformats.org/officeDocument/2006/relationships/image" Target="../media/image7634.png"/><Relationship Id="rId27" Type="http://schemas.openxmlformats.org/officeDocument/2006/relationships/image" Target="../media/image7021.png"/><Relationship Id="rId537" Type="http://schemas.openxmlformats.org/officeDocument/2006/relationships/image" Target="../media/image7785.png"/><Relationship Id="rId80" Type="http://schemas.openxmlformats.org/officeDocument/2006/relationships/customXml" Target="../ink/ink4556.xml"/><Relationship Id="rId176" Type="http://schemas.openxmlformats.org/officeDocument/2006/relationships/image" Target="../media/image7606.png"/><Relationship Id="rId383" Type="http://schemas.openxmlformats.org/officeDocument/2006/relationships/image" Target="../media/image7709.png"/><Relationship Id="rId590" Type="http://schemas.openxmlformats.org/officeDocument/2006/relationships/customXml" Target="../ink/ink4813.xml"/><Relationship Id="rId604" Type="http://schemas.openxmlformats.org/officeDocument/2006/relationships/customXml" Target="../ink/ink4820.xml"/><Relationship Id="rId243" Type="http://schemas.openxmlformats.org/officeDocument/2006/relationships/customXml" Target="../ink/ink4638.xml"/><Relationship Id="rId450" Type="http://schemas.openxmlformats.org/officeDocument/2006/relationships/customXml" Target="../ink/ink4743.xml"/><Relationship Id="rId688" Type="http://schemas.openxmlformats.org/officeDocument/2006/relationships/image" Target="../media/image7860.png"/><Relationship Id="rId38" Type="http://schemas.openxmlformats.org/officeDocument/2006/relationships/customXml" Target="../ink/ink4535.xml"/><Relationship Id="rId103" Type="http://schemas.openxmlformats.org/officeDocument/2006/relationships/image" Target="../media/image7570.png"/><Relationship Id="rId310" Type="http://schemas.openxmlformats.org/officeDocument/2006/relationships/image" Target="../media/image7673.png"/><Relationship Id="rId548" Type="http://schemas.openxmlformats.org/officeDocument/2006/relationships/customXml" Target="../ink/ink4792.xml"/><Relationship Id="rId91" Type="http://schemas.openxmlformats.org/officeDocument/2006/relationships/image" Target="../media/image7565.png"/><Relationship Id="rId187" Type="http://schemas.openxmlformats.org/officeDocument/2006/relationships/customXml" Target="../ink/ink4610.xml"/><Relationship Id="rId394" Type="http://schemas.openxmlformats.org/officeDocument/2006/relationships/customXml" Target="../ink/ink4714.xml"/><Relationship Id="rId408" Type="http://schemas.openxmlformats.org/officeDocument/2006/relationships/customXml" Target="../ink/ink4721.xml"/><Relationship Id="rId615" Type="http://schemas.openxmlformats.org/officeDocument/2006/relationships/image" Target="../media/image7824.png"/><Relationship Id="rId254" Type="http://schemas.openxmlformats.org/officeDocument/2006/relationships/image" Target="../media/image7645.png"/><Relationship Id="rId699" Type="http://schemas.openxmlformats.org/officeDocument/2006/relationships/customXml" Target="../ink/ink4868.xml"/><Relationship Id="rId49" Type="http://schemas.openxmlformats.org/officeDocument/2006/relationships/image" Target="../media/image7032.png"/><Relationship Id="rId114" Type="http://schemas.openxmlformats.org/officeDocument/2006/relationships/customXml" Target="../ink/ink4573.xml"/><Relationship Id="rId461" Type="http://schemas.openxmlformats.org/officeDocument/2006/relationships/image" Target="../media/image7747.png"/><Relationship Id="rId559" Type="http://schemas.openxmlformats.org/officeDocument/2006/relationships/image" Target="../media/image7796.png"/><Relationship Id="rId198" Type="http://schemas.openxmlformats.org/officeDocument/2006/relationships/image" Target="../media/image7618.png"/><Relationship Id="rId321" Type="http://schemas.openxmlformats.org/officeDocument/2006/relationships/customXml" Target="../ink/ink4677.xml"/><Relationship Id="rId419" Type="http://schemas.openxmlformats.org/officeDocument/2006/relationships/customXml" Target="../ink/ink4727.xml"/><Relationship Id="rId626" Type="http://schemas.openxmlformats.org/officeDocument/2006/relationships/customXml" Target="../ink/ink4831.xml"/></Relationships>
</file>

<file path=ppt/slides/_rels/slide37.xml.rels><?xml version="1.0" encoding="UTF-8" standalone="yes"?>
<Relationships xmlns="http://schemas.openxmlformats.org/package/2006/relationships"><Relationship Id="rId8" Type="http://schemas.openxmlformats.org/officeDocument/2006/relationships/customXml" Target="../ink/ink4871.xml"/><Relationship Id="rId13" Type="http://schemas.openxmlformats.org/officeDocument/2006/relationships/image" Target="../media/image7872.png"/><Relationship Id="rId18" Type="http://schemas.openxmlformats.org/officeDocument/2006/relationships/customXml" Target="../ink/ink4876.xml"/><Relationship Id="rId3" Type="http://schemas.openxmlformats.org/officeDocument/2006/relationships/image" Target="../media/image9.emf"/><Relationship Id="rId21" Type="http://schemas.openxmlformats.org/officeDocument/2006/relationships/image" Target="../media/image7876.png"/><Relationship Id="rId7" Type="http://schemas.openxmlformats.org/officeDocument/2006/relationships/image" Target="../media/image7869.png"/><Relationship Id="rId12" Type="http://schemas.openxmlformats.org/officeDocument/2006/relationships/customXml" Target="../ink/ink4873.xml"/><Relationship Id="rId17" Type="http://schemas.openxmlformats.org/officeDocument/2006/relationships/image" Target="../media/image7874.png"/><Relationship Id="rId2" Type="http://schemas.openxmlformats.org/officeDocument/2006/relationships/notesSlide" Target="../notesSlides/notesSlide30.xml"/><Relationship Id="rId16" Type="http://schemas.openxmlformats.org/officeDocument/2006/relationships/customXml" Target="../ink/ink4875.xml"/><Relationship Id="rId20" Type="http://schemas.openxmlformats.org/officeDocument/2006/relationships/customXml" Target="../ink/ink4877.xml"/><Relationship Id="rId1" Type="http://schemas.openxmlformats.org/officeDocument/2006/relationships/slideLayout" Target="../slideLayouts/slideLayout7.xml"/><Relationship Id="rId6" Type="http://schemas.openxmlformats.org/officeDocument/2006/relationships/customXml" Target="../ink/ink4870.xml"/><Relationship Id="rId11" Type="http://schemas.openxmlformats.org/officeDocument/2006/relationships/image" Target="../media/image7871.png"/><Relationship Id="rId5" Type="http://schemas.openxmlformats.org/officeDocument/2006/relationships/image" Target="../media/image7868.png"/><Relationship Id="rId15" Type="http://schemas.openxmlformats.org/officeDocument/2006/relationships/image" Target="../media/image7873.png"/><Relationship Id="rId23" Type="http://schemas.openxmlformats.org/officeDocument/2006/relationships/image" Target="../media/image7877.png"/><Relationship Id="rId10" Type="http://schemas.openxmlformats.org/officeDocument/2006/relationships/customXml" Target="../ink/ink4872.xml"/><Relationship Id="rId19" Type="http://schemas.openxmlformats.org/officeDocument/2006/relationships/image" Target="../media/image7875.png"/><Relationship Id="rId4" Type="http://schemas.openxmlformats.org/officeDocument/2006/relationships/customXml" Target="../ink/ink4869.xml"/><Relationship Id="rId9" Type="http://schemas.openxmlformats.org/officeDocument/2006/relationships/image" Target="../media/image7870.png"/><Relationship Id="rId14" Type="http://schemas.openxmlformats.org/officeDocument/2006/relationships/customXml" Target="../ink/ink4874.xml"/><Relationship Id="rId22" Type="http://schemas.openxmlformats.org/officeDocument/2006/relationships/customXml" Target="../ink/ink4878.xml"/></Relationships>
</file>

<file path=ppt/slides/_rels/slide38.xml.rels><?xml version="1.0" encoding="UTF-8" standalone="yes"?>
<Relationships xmlns="http://schemas.openxmlformats.org/package/2006/relationships"><Relationship Id="rId26" Type="http://schemas.openxmlformats.org/officeDocument/2006/relationships/image" Target="../media/image7889.png"/><Relationship Id="rId21" Type="http://schemas.openxmlformats.org/officeDocument/2006/relationships/customXml" Target="../ink/ink4888.xml"/><Relationship Id="rId34" Type="http://schemas.openxmlformats.org/officeDocument/2006/relationships/image" Target="../media/image7893.png"/><Relationship Id="rId42" Type="http://schemas.openxmlformats.org/officeDocument/2006/relationships/image" Target="../media/image7897.png"/><Relationship Id="rId47" Type="http://schemas.openxmlformats.org/officeDocument/2006/relationships/customXml" Target="../ink/ink4901.xml"/><Relationship Id="rId50" Type="http://schemas.openxmlformats.org/officeDocument/2006/relationships/image" Target="../media/image7901.png"/><Relationship Id="rId55" Type="http://schemas.openxmlformats.org/officeDocument/2006/relationships/customXml" Target="../ink/ink4905.xml"/><Relationship Id="rId63" Type="http://schemas.openxmlformats.org/officeDocument/2006/relationships/customXml" Target="../ink/ink4909.xml"/><Relationship Id="rId7" Type="http://schemas.openxmlformats.org/officeDocument/2006/relationships/customXml" Target="../ink/ink4881.xml"/><Relationship Id="rId2" Type="http://schemas.openxmlformats.org/officeDocument/2006/relationships/notesSlide" Target="../notesSlides/notesSlide31.xml"/><Relationship Id="rId16" Type="http://schemas.openxmlformats.org/officeDocument/2006/relationships/image" Target="../media/image7884.png"/><Relationship Id="rId29" Type="http://schemas.openxmlformats.org/officeDocument/2006/relationships/customXml" Target="../ink/ink4892.xml"/><Relationship Id="rId11" Type="http://schemas.openxmlformats.org/officeDocument/2006/relationships/customXml" Target="../ink/ink4883.xml"/><Relationship Id="rId24" Type="http://schemas.openxmlformats.org/officeDocument/2006/relationships/image" Target="../media/image7888.png"/><Relationship Id="rId32" Type="http://schemas.openxmlformats.org/officeDocument/2006/relationships/image" Target="../media/image7892.png"/><Relationship Id="rId37" Type="http://schemas.openxmlformats.org/officeDocument/2006/relationships/customXml" Target="../ink/ink4896.xml"/><Relationship Id="rId40" Type="http://schemas.openxmlformats.org/officeDocument/2006/relationships/image" Target="../media/image7896.png"/><Relationship Id="rId45" Type="http://schemas.openxmlformats.org/officeDocument/2006/relationships/customXml" Target="../ink/ink4900.xml"/><Relationship Id="rId53" Type="http://schemas.openxmlformats.org/officeDocument/2006/relationships/customXml" Target="../ink/ink4904.xml"/><Relationship Id="rId58" Type="http://schemas.openxmlformats.org/officeDocument/2006/relationships/image" Target="../media/image7905.png"/><Relationship Id="rId66" Type="http://schemas.openxmlformats.org/officeDocument/2006/relationships/image" Target="../media/image7909.png"/><Relationship Id="rId5" Type="http://schemas.openxmlformats.org/officeDocument/2006/relationships/customXml" Target="../ink/ink4880.xml"/><Relationship Id="rId61" Type="http://schemas.openxmlformats.org/officeDocument/2006/relationships/customXml" Target="../ink/ink4908.xml"/><Relationship Id="rId19" Type="http://schemas.openxmlformats.org/officeDocument/2006/relationships/customXml" Target="../ink/ink4887.xml"/><Relationship Id="rId14" Type="http://schemas.openxmlformats.org/officeDocument/2006/relationships/image" Target="../media/image7883.png"/><Relationship Id="rId22" Type="http://schemas.openxmlformats.org/officeDocument/2006/relationships/image" Target="../media/image7887.png"/><Relationship Id="rId27" Type="http://schemas.openxmlformats.org/officeDocument/2006/relationships/customXml" Target="../ink/ink4891.xml"/><Relationship Id="rId30" Type="http://schemas.openxmlformats.org/officeDocument/2006/relationships/image" Target="../media/image7891.png"/><Relationship Id="rId35" Type="http://schemas.openxmlformats.org/officeDocument/2006/relationships/customXml" Target="../ink/ink4895.xml"/><Relationship Id="rId43" Type="http://schemas.openxmlformats.org/officeDocument/2006/relationships/customXml" Target="../ink/ink4899.xml"/><Relationship Id="rId48" Type="http://schemas.openxmlformats.org/officeDocument/2006/relationships/image" Target="../media/image7900.png"/><Relationship Id="rId56" Type="http://schemas.openxmlformats.org/officeDocument/2006/relationships/image" Target="../media/image7904.png"/><Relationship Id="rId64" Type="http://schemas.openxmlformats.org/officeDocument/2006/relationships/image" Target="../media/image7908.png"/><Relationship Id="rId8" Type="http://schemas.openxmlformats.org/officeDocument/2006/relationships/image" Target="../media/image7880.png"/><Relationship Id="rId51" Type="http://schemas.openxmlformats.org/officeDocument/2006/relationships/customXml" Target="../ink/ink4903.xml"/><Relationship Id="rId3" Type="http://schemas.openxmlformats.org/officeDocument/2006/relationships/customXml" Target="../ink/ink4879.xml"/><Relationship Id="rId12" Type="http://schemas.openxmlformats.org/officeDocument/2006/relationships/image" Target="../media/image7882.png"/><Relationship Id="rId17" Type="http://schemas.openxmlformats.org/officeDocument/2006/relationships/customXml" Target="../ink/ink4886.xml"/><Relationship Id="rId25" Type="http://schemas.openxmlformats.org/officeDocument/2006/relationships/customXml" Target="../ink/ink4890.xml"/><Relationship Id="rId33" Type="http://schemas.openxmlformats.org/officeDocument/2006/relationships/customXml" Target="../ink/ink4894.xml"/><Relationship Id="rId38" Type="http://schemas.openxmlformats.org/officeDocument/2006/relationships/image" Target="../media/image7895.png"/><Relationship Id="rId46" Type="http://schemas.openxmlformats.org/officeDocument/2006/relationships/image" Target="../media/image7899.png"/><Relationship Id="rId59" Type="http://schemas.openxmlformats.org/officeDocument/2006/relationships/customXml" Target="../ink/ink4907.xml"/><Relationship Id="rId20" Type="http://schemas.openxmlformats.org/officeDocument/2006/relationships/image" Target="../media/image7886.png"/><Relationship Id="rId41" Type="http://schemas.openxmlformats.org/officeDocument/2006/relationships/customXml" Target="../ink/ink4898.xml"/><Relationship Id="rId54" Type="http://schemas.openxmlformats.org/officeDocument/2006/relationships/image" Target="../media/image7903.png"/><Relationship Id="rId62" Type="http://schemas.openxmlformats.org/officeDocument/2006/relationships/image" Target="../media/image7907.png"/><Relationship Id="rId1" Type="http://schemas.openxmlformats.org/officeDocument/2006/relationships/slideLayout" Target="../slideLayouts/slideLayout7.xml"/><Relationship Id="rId6" Type="http://schemas.openxmlformats.org/officeDocument/2006/relationships/image" Target="../media/image7879.png"/><Relationship Id="rId15" Type="http://schemas.openxmlformats.org/officeDocument/2006/relationships/customXml" Target="../ink/ink4885.xml"/><Relationship Id="rId23" Type="http://schemas.openxmlformats.org/officeDocument/2006/relationships/customXml" Target="../ink/ink4889.xml"/><Relationship Id="rId28" Type="http://schemas.openxmlformats.org/officeDocument/2006/relationships/image" Target="../media/image7890.png"/><Relationship Id="rId36" Type="http://schemas.openxmlformats.org/officeDocument/2006/relationships/image" Target="../media/image7894.png"/><Relationship Id="rId49" Type="http://schemas.openxmlformats.org/officeDocument/2006/relationships/customXml" Target="../ink/ink4902.xml"/><Relationship Id="rId57" Type="http://schemas.openxmlformats.org/officeDocument/2006/relationships/customXml" Target="../ink/ink4906.xml"/><Relationship Id="rId10" Type="http://schemas.openxmlformats.org/officeDocument/2006/relationships/image" Target="../media/image7881.png"/><Relationship Id="rId31" Type="http://schemas.openxmlformats.org/officeDocument/2006/relationships/customXml" Target="../ink/ink4893.xml"/><Relationship Id="rId44" Type="http://schemas.openxmlformats.org/officeDocument/2006/relationships/image" Target="../media/image7898.png"/><Relationship Id="rId52" Type="http://schemas.openxmlformats.org/officeDocument/2006/relationships/image" Target="../media/image7902.png"/><Relationship Id="rId60" Type="http://schemas.openxmlformats.org/officeDocument/2006/relationships/image" Target="../media/image7906.png"/><Relationship Id="rId65" Type="http://schemas.openxmlformats.org/officeDocument/2006/relationships/customXml" Target="../ink/ink4910.xml"/><Relationship Id="rId4" Type="http://schemas.openxmlformats.org/officeDocument/2006/relationships/image" Target="../media/image7878.png"/><Relationship Id="rId9" Type="http://schemas.openxmlformats.org/officeDocument/2006/relationships/customXml" Target="../ink/ink4882.xml"/><Relationship Id="rId13" Type="http://schemas.openxmlformats.org/officeDocument/2006/relationships/customXml" Target="../ink/ink4884.xml"/><Relationship Id="rId18" Type="http://schemas.openxmlformats.org/officeDocument/2006/relationships/image" Target="../media/image7885.png"/><Relationship Id="rId39" Type="http://schemas.openxmlformats.org/officeDocument/2006/relationships/customXml" Target="../ink/ink4897.xml"/></Relationships>
</file>

<file path=ppt/slides/_rels/slide39.xml.rels><?xml version="1.0" encoding="UTF-8" standalone="yes"?>
<Relationships xmlns="http://schemas.openxmlformats.org/package/2006/relationships"><Relationship Id="rId117" Type="http://schemas.openxmlformats.org/officeDocument/2006/relationships/image" Target="../media/image7965.png"/><Relationship Id="rId21" Type="http://schemas.openxmlformats.org/officeDocument/2006/relationships/image" Target="../media/image7918.png"/><Relationship Id="rId42" Type="http://schemas.openxmlformats.org/officeDocument/2006/relationships/customXml" Target="../ink/ink4930.xml"/><Relationship Id="rId63" Type="http://schemas.openxmlformats.org/officeDocument/2006/relationships/customXml" Target="../ink/ink4941.xml"/><Relationship Id="rId84" Type="http://schemas.openxmlformats.org/officeDocument/2006/relationships/customXml" Target="../ink/ink4952.xml"/><Relationship Id="rId138" Type="http://schemas.openxmlformats.org/officeDocument/2006/relationships/customXml" Target="../ink/ink4979.xml"/><Relationship Id="rId159" Type="http://schemas.openxmlformats.org/officeDocument/2006/relationships/image" Target="../media/image7986.png"/><Relationship Id="rId170" Type="http://schemas.openxmlformats.org/officeDocument/2006/relationships/customXml" Target="../ink/ink4995.xml"/><Relationship Id="rId191" Type="http://schemas.openxmlformats.org/officeDocument/2006/relationships/image" Target="../media/image8002.png"/><Relationship Id="rId205" Type="http://schemas.openxmlformats.org/officeDocument/2006/relationships/customXml" Target="../ink/ink5013.xml"/><Relationship Id="rId226" Type="http://schemas.openxmlformats.org/officeDocument/2006/relationships/image" Target="../media/image8019.png"/><Relationship Id="rId107" Type="http://schemas.openxmlformats.org/officeDocument/2006/relationships/image" Target="../media/image7960.png"/><Relationship Id="rId11" Type="http://schemas.openxmlformats.org/officeDocument/2006/relationships/image" Target="../media/image7914.png"/><Relationship Id="rId32" Type="http://schemas.openxmlformats.org/officeDocument/2006/relationships/customXml" Target="../ink/ink4925.xml"/><Relationship Id="rId53" Type="http://schemas.openxmlformats.org/officeDocument/2006/relationships/customXml" Target="../ink/ink4936.xml"/><Relationship Id="rId74" Type="http://schemas.openxmlformats.org/officeDocument/2006/relationships/customXml" Target="../ink/ink4947.xml"/><Relationship Id="rId128" Type="http://schemas.openxmlformats.org/officeDocument/2006/relationships/customXml" Target="../ink/ink4974.xml"/><Relationship Id="rId149" Type="http://schemas.openxmlformats.org/officeDocument/2006/relationships/image" Target="../media/image7981.png"/><Relationship Id="rId5" Type="http://schemas.openxmlformats.org/officeDocument/2006/relationships/image" Target="../media/image7911.png"/><Relationship Id="rId95" Type="http://schemas.openxmlformats.org/officeDocument/2006/relationships/image" Target="../media/image7954.png"/><Relationship Id="rId160" Type="http://schemas.openxmlformats.org/officeDocument/2006/relationships/customXml" Target="../ink/ink4990.xml"/><Relationship Id="rId181" Type="http://schemas.openxmlformats.org/officeDocument/2006/relationships/image" Target="../media/image7997.png"/><Relationship Id="rId216" Type="http://schemas.openxmlformats.org/officeDocument/2006/relationships/image" Target="../media/image8014.png"/><Relationship Id="rId237" Type="http://schemas.openxmlformats.org/officeDocument/2006/relationships/customXml" Target="../ink/ink5029.xml"/><Relationship Id="rId22" Type="http://schemas.openxmlformats.org/officeDocument/2006/relationships/customXml" Target="../ink/ink4920.xml"/><Relationship Id="rId43" Type="http://schemas.openxmlformats.org/officeDocument/2006/relationships/customXml" Target="../ink/ink4931.xml"/><Relationship Id="rId64" Type="http://schemas.openxmlformats.org/officeDocument/2006/relationships/image" Target="../media/image7939.png"/><Relationship Id="rId118" Type="http://schemas.openxmlformats.org/officeDocument/2006/relationships/customXml" Target="../ink/ink4969.xml"/><Relationship Id="rId139" Type="http://schemas.openxmlformats.org/officeDocument/2006/relationships/image" Target="../media/image7976.png"/><Relationship Id="rId85" Type="http://schemas.openxmlformats.org/officeDocument/2006/relationships/image" Target="../media/image7949.png"/><Relationship Id="rId150" Type="http://schemas.openxmlformats.org/officeDocument/2006/relationships/customXml" Target="../ink/ink4985.xml"/><Relationship Id="rId171" Type="http://schemas.openxmlformats.org/officeDocument/2006/relationships/image" Target="../media/image7992.png"/><Relationship Id="rId192" Type="http://schemas.openxmlformats.org/officeDocument/2006/relationships/customXml" Target="../ink/ink5006.xml"/><Relationship Id="rId206" Type="http://schemas.openxmlformats.org/officeDocument/2006/relationships/image" Target="../media/image8009.png"/><Relationship Id="rId227" Type="http://schemas.openxmlformats.org/officeDocument/2006/relationships/customXml" Target="../ink/ink5024.xml"/><Relationship Id="rId12" Type="http://schemas.openxmlformats.org/officeDocument/2006/relationships/customXml" Target="../ink/ink4915.xml"/><Relationship Id="rId33" Type="http://schemas.openxmlformats.org/officeDocument/2006/relationships/image" Target="../media/image7924.png"/><Relationship Id="rId108" Type="http://schemas.openxmlformats.org/officeDocument/2006/relationships/customXml" Target="../ink/ink4964.xml"/><Relationship Id="rId129" Type="http://schemas.openxmlformats.org/officeDocument/2006/relationships/image" Target="../media/image7971.png"/><Relationship Id="rId54" Type="http://schemas.openxmlformats.org/officeDocument/2006/relationships/image" Target="../media/image7934.png"/><Relationship Id="rId75" Type="http://schemas.openxmlformats.org/officeDocument/2006/relationships/image" Target="../media/image7944.png"/><Relationship Id="rId96" Type="http://schemas.openxmlformats.org/officeDocument/2006/relationships/customXml" Target="../ink/ink4958.xml"/><Relationship Id="rId140" Type="http://schemas.openxmlformats.org/officeDocument/2006/relationships/customXml" Target="../ink/ink4980.xml"/><Relationship Id="rId161" Type="http://schemas.openxmlformats.org/officeDocument/2006/relationships/image" Target="../media/image7987.png"/><Relationship Id="rId182" Type="http://schemas.openxmlformats.org/officeDocument/2006/relationships/customXml" Target="../ink/ink5001.xml"/><Relationship Id="rId217" Type="http://schemas.openxmlformats.org/officeDocument/2006/relationships/customXml" Target="../ink/ink5019.xml"/><Relationship Id="rId6" Type="http://schemas.openxmlformats.org/officeDocument/2006/relationships/customXml" Target="../ink/ink4912.xml"/><Relationship Id="rId238" Type="http://schemas.openxmlformats.org/officeDocument/2006/relationships/image" Target="../media/image8025.png"/><Relationship Id="rId23" Type="http://schemas.openxmlformats.org/officeDocument/2006/relationships/image" Target="../media/image7919.png"/><Relationship Id="rId119" Type="http://schemas.openxmlformats.org/officeDocument/2006/relationships/image" Target="../media/image7966.png"/><Relationship Id="rId44" Type="http://schemas.openxmlformats.org/officeDocument/2006/relationships/image" Target="../media/image7929.png"/><Relationship Id="rId65" Type="http://schemas.openxmlformats.org/officeDocument/2006/relationships/customXml" Target="../ink/ink4942.xml"/><Relationship Id="rId86" Type="http://schemas.openxmlformats.org/officeDocument/2006/relationships/customXml" Target="../ink/ink4953.xml"/><Relationship Id="rId130" Type="http://schemas.openxmlformats.org/officeDocument/2006/relationships/customXml" Target="../ink/ink4975.xml"/><Relationship Id="rId151" Type="http://schemas.openxmlformats.org/officeDocument/2006/relationships/image" Target="../media/image7982.png"/><Relationship Id="rId172" Type="http://schemas.openxmlformats.org/officeDocument/2006/relationships/customXml" Target="../ink/ink4996.xml"/><Relationship Id="rId193" Type="http://schemas.openxmlformats.org/officeDocument/2006/relationships/image" Target="../media/image8003.png"/><Relationship Id="rId207" Type="http://schemas.openxmlformats.org/officeDocument/2006/relationships/customXml" Target="../ink/ink5014.xml"/><Relationship Id="rId228" Type="http://schemas.openxmlformats.org/officeDocument/2006/relationships/image" Target="../media/image8020.png"/><Relationship Id="rId13" Type="http://schemas.openxmlformats.org/officeDocument/2006/relationships/image" Target="../media/image7915.png"/><Relationship Id="rId109" Type="http://schemas.openxmlformats.org/officeDocument/2006/relationships/image" Target="../media/image7961.png"/><Relationship Id="rId34" Type="http://schemas.openxmlformats.org/officeDocument/2006/relationships/customXml" Target="../ink/ink4926.xml"/><Relationship Id="rId55" Type="http://schemas.openxmlformats.org/officeDocument/2006/relationships/customXml" Target="../ink/ink4937.xml"/><Relationship Id="rId76" Type="http://schemas.openxmlformats.org/officeDocument/2006/relationships/customXml" Target="../ink/ink4948.xml"/><Relationship Id="rId97" Type="http://schemas.openxmlformats.org/officeDocument/2006/relationships/image" Target="../media/image7955.png"/><Relationship Id="rId120" Type="http://schemas.openxmlformats.org/officeDocument/2006/relationships/customXml" Target="../ink/ink4970.xml"/><Relationship Id="rId141" Type="http://schemas.openxmlformats.org/officeDocument/2006/relationships/image" Target="../media/image7977.png"/><Relationship Id="rId7" Type="http://schemas.openxmlformats.org/officeDocument/2006/relationships/image" Target="../media/image7912.png"/><Relationship Id="rId162" Type="http://schemas.openxmlformats.org/officeDocument/2006/relationships/customXml" Target="../ink/ink4991.xml"/><Relationship Id="rId183" Type="http://schemas.openxmlformats.org/officeDocument/2006/relationships/image" Target="../media/image7998.png"/><Relationship Id="rId218" Type="http://schemas.openxmlformats.org/officeDocument/2006/relationships/image" Target="../media/image8015.png"/><Relationship Id="rId239" Type="http://schemas.openxmlformats.org/officeDocument/2006/relationships/customXml" Target="../ink/ink5030.xml"/><Relationship Id="rId24" Type="http://schemas.openxmlformats.org/officeDocument/2006/relationships/customXml" Target="../ink/ink4921.xml"/><Relationship Id="rId45" Type="http://schemas.openxmlformats.org/officeDocument/2006/relationships/customXml" Target="../ink/ink4932.xml"/><Relationship Id="rId66" Type="http://schemas.openxmlformats.org/officeDocument/2006/relationships/customXml" Target="../ink/ink4943.xml"/><Relationship Id="rId87" Type="http://schemas.openxmlformats.org/officeDocument/2006/relationships/image" Target="../media/image7950.png"/><Relationship Id="rId110" Type="http://schemas.openxmlformats.org/officeDocument/2006/relationships/customXml" Target="../ink/ink4965.xml"/><Relationship Id="rId131" Type="http://schemas.openxmlformats.org/officeDocument/2006/relationships/image" Target="../media/image7972.png"/><Relationship Id="rId152" Type="http://schemas.openxmlformats.org/officeDocument/2006/relationships/customXml" Target="../ink/ink4986.xml"/><Relationship Id="rId173" Type="http://schemas.openxmlformats.org/officeDocument/2006/relationships/image" Target="../media/image7993.png"/><Relationship Id="rId194" Type="http://schemas.openxmlformats.org/officeDocument/2006/relationships/customXml" Target="../ink/ink5007.xml"/><Relationship Id="rId208" Type="http://schemas.openxmlformats.org/officeDocument/2006/relationships/image" Target="../media/image8010.png"/><Relationship Id="rId229" Type="http://schemas.openxmlformats.org/officeDocument/2006/relationships/customXml" Target="../ink/ink5025.xml"/><Relationship Id="rId240" Type="http://schemas.openxmlformats.org/officeDocument/2006/relationships/image" Target="../media/image8026.png"/><Relationship Id="rId14" Type="http://schemas.openxmlformats.org/officeDocument/2006/relationships/customXml" Target="../ink/ink4916.xml"/><Relationship Id="rId35" Type="http://schemas.openxmlformats.org/officeDocument/2006/relationships/image" Target="../media/image7925.png"/><Relationship Id="rId56" Type="http://schemas.openxmlformats.org/officeDocument/2006/relationships/image" Target="../media/image7935.png"/><Relationship Id="rId77" Type="http://schemas.openxmlformats.org/officeDocument/2006/relationships/image" Target="../media/image7945.png"/><Relationship Id="rId100" Type="http://schemas.openxmlformats.org/officeDocument/2006/relationships/customXml" Target="../ink/ink4960.xml"/><Relationship Id="rId8" Type="http://schemas.openxmlformats.org/officeDocument/2006/relationships/customXml" Target="../ink/ink4913.xml"/><Relationship Id="rId98" Type="http://schemas.openxmlformats.org/officeDocument/2006/relationships/customXml" Target="../ink/ink4959.xml"/><Relationship Id="rId121" Type="http://schemas.openxmlformats.org/officeDocument/2006/relationships/image" Target="../media/image7967.png"/><Relationship Id="rId142" Type="http://schemas.openxmlformats.org/officeDocument/2006/relationships/customXml" Target="../ink/ink4981.xml"/><Relationship Id="rId163" Type="http://schemas.openxmlformats.org/officeDocument/2006/relationships/image" Target="../media/image7988.png"/><Relationship Id="rId184" Type="http://schemas.openxmlformats.org/officeDocument/2006/relationships/customXml" Target="../ink/ink5002.xml"/><Relationship Id="rId219" Type="http://schemas.openxmlformats.org/officeDocument/2006/relationships/customXml" Target="../ink/ink5020.xml"/><Relationship Id="rId230" Type="http://schemas.openxmlformats.org/officeDocument/2006/relationships/image" Target="../media/image8021.png"/><Relationship Id="rId25" Type="http://schemas.openxmlformats.org/officeDocument/2006/relationships/image" Target="../media/image7920.png"/><Relationship Id="rId46" Type="http://schemas.openxmlformats.org/officeDocument/2006/relationships/image" Target="../media/image7930.png"/><Relationship Id="rId67" Type="http://schemas.openxmlformats.org/officeDocument/2006/relationships/image" Target="../media/image7940.png"/><Relationship Id="rId88" Type="http://schemas.openxmlformats.org/officeDocument/2006/relationships/customXml" Target="../ink/ink4954.xml"/><Relationship Id="rId111" Type="http://schemas.openxmlformats.org/officeDocument/2006/relationships/image" Target="../media/image7962.png"/><Relationship Id="rId132" Type="http://schemas.openxmlformats.org/officeDocument/2006/relationships/customXml" Target="../ink/ink4976.xml"/><Relationship Id="rId153" Type="http://schemas.openxmlformats.org/officeDocument/2006/relationships/image" Target="../media/image7983.png"/><Relationship Id="rId174" Type="http://schemas.openxmlformats.org/officeDocument/2006/relationships/customXml" Target="../ink/ink4997.xml"/><Relationship Id="rId195" Type="http://schemas.openxmlformats.org/officeDocument/2006/relationships/image" Target="../media/image8004.png"/><Relationship Id="rId209" Type="http://schemas.openxmlformats.org/officeDocument/2006/relationships/customXml" Target="../ink/ink5015.xml"/><Relationship Id="rId220" Type="http://schemas.openxmlformats.org/officeDocument/2006/relationships/image" Target="../media/image8016.png"/><Relationship Id="rId241" Type="http://schemas.openxmlformats.org/officeDocument/2006/relationships/customXml" Target="../ink/ink5031.xml"/><Relationship Id="rId15" Type="http://schemas.openxmlformats.org/officeDocument/2006/relationships/image" Target="../media/image7916.png"/><Relationship Id="rId36" Type="http://schemas.openxmlformats.org/officeDocument/2006/relationships/customXml" Target="../ink/ink4927.xml"/><Relationship Id="rId57" Type="http://schemas.openxmlformats.org/officeDocument/2006/relationships/customXml" Target="../ink/ink4938.xml"/><Relationship Id="rId106" Type="http://schemas.openxmlformats.org/officeDocument/2006/relationships/customXml" Target="../ink/ink4963.xml"/><Relationship Id="rId127" Type="http://schemas.openxmlformats.org/officeDocument/2006/relationships/image" Target="../media/image7970.png"/><Relationship Id="rId10" Type="http://schemas.openxmlformats.org/officeDocument/2006/relationships/customXml" Target="../ink/ink4914.xml"/><Relationship Id="rId31" Type="http://schemas.openxmlformats.org/officeDocument/2006/relationships/image" Target="../media/image7923.png"/><Relationship Id="rId52" Type="http://schemas.openxmlformats.org/officeDocument/2006/relationships/image" Target="../media/image7933.png"/><Relationship Id="rId73" Type="http://schemas.openxmlformats.org/officeDocument/2006/relationships/image" Target="../media/image7943.png"/><Relationship Id="rId78" Type="http://schemas.openxmlformats.org/officeDocument/2006/relationships/customXml" Target="../ink/ink4949.xml"/><Relationship Id="rId94" Type="http://schemas.openxmlformats.org/officeDocument/2006/relationships/customXml" Target="../ink/ink4957.xml"/><Relationship Id="rId99" Type="http://schemas.openxmlformats.org/officeDocument/2006/relationships/image" Target="../media/image7956.png"/><Relationship Id="rId101" Type="http://schemas.openxmlformats.org/officeDocument/2006/relationships/image" Target="../media/image7957.png"/><Relationship Id="rId122" Type="http://schemas.openxmlformats.org/officeDocument/2006/relationships/customXml" Target="../ink/ink4971.xml"/><Relationship Id="rId143" Type="http://schemas.openxmlformats.org/officeDocument/2006/relationships/image" Target="../media/image7978.png"/><Relationship Id="rId148" Type="http://schemas.openxmlformats.org/officeDocument/2006/relationships/customXml" Target="../ink/ink4984.xml"/><Relationship Id="rId164" Type="http://schemas.openxmlformats.org/officeDocument/2006/relationships/customXml" Target="../ink/ink4992.xml"/><Relationship Id="rId169" Type="http://schemas.openxmlformats.org/officeDocument/2006/relationships/image" Target="../media/image7991.png"/><Relationship Id="rId185" Type="http://schemas.openxmlformats.org/officeDocument/2006/relationships/image" Target="../media/image7999.png"/><Relationship Id="rId4" Type="http://schemas.openxmlformats.org/officeDocument/2006/relationships/customXml" Target="../ink/ink4911.xml"/><Relationship Id="rId9" Type="http://schemas.openxmlformats.org/officeDocument/2006/relationships/image" Target="../media/image7913.png"/><Relationship Id="rId180" Type="http://schemas.openxmlformats.org/officeDocument/2006/relationships/customXml" Target="../ink/ink5000.xml"/><Relationship Id="rId210" Type="http://schemas.openxmlformats.org/officeDocument/2006/relationships/image" Target="../media/image8011.png"/><Relationship Id="rId215" Type="http://schemas.openxmlformats.org/officeDocument/2006/relationships/customXml" Target="../ink/ink5018.xml"/><Relationship Id="rId236" Type="http://schemas.openxmlformats.org/officeDocument/2006/relationships/image" Target="../media/image8024.png"/><Relationship Id="rId26" Type="http://schemas.openxmlformats.org/officeDocument/2006/relationships/customXml" Target="../ink/ink4922.xml"/><Relationship Id="rId231" Type="http://schemas.openxmlformats.org/officeDocument/2006/relationships/customXml" Target="../ink/ink5026.xml"/><Relationship Id="rId47" Type="http://schemas.openxmlformats.org/officeDocument/2006/relationships/customXml" Target="../ink/ink4933.xml"/><Relationship Id="rId68" Type="http://schemas.openxmlformats.org/officeDocument/2006/relationships/customXml" Target="../ink/ink4944.xml"/><Relationship Id="rId89" Type="http://schemas.openxmlformats.org/officeDocument/2006/relationships/image" Target="../media/image7951.png"/><Relationship Id="rId112" Type="http://schemas.openxmlformats.org/officeDocument/2006/relationships/customXml" Target="../ink/ink4966.xml"/><Relationship Id="rId133" Type="http://schemas.openxmlformats.org/officeDocument/2006/relationships/image" Target="../media/image7973.png"/><Relationship Id="rId154" Type="http://schemas.openxmlformats.org/officeDocument/2006/relationships/customXml" Target="../ink/ink4987.xml"/><Relationship Id="rId175" Type="http://schemas.openxmlformats.org/officeDocument/2006/relationships/image" Target="../media/image7994.png"/><Relationship Id="rId196" Type="http://schemas.openxmlformats.org/officeDocument/2006/relationships/customXml" Target="../ink/ink5008.xml"/><Relationship Id="rId200" Type="http://schemas.openxmlformats.org/officeDocument/2006/relationships/customXml" Target="../ink/ink5010.xml"/><Relationship Id="rId16" Type="http://schemas.openxmlformats.org/officeDocument/2006/relationships/customXml" Target="../ink/ink4917.xml"/><Relationship Id="rId221" Type="http://schemas.openxmlformats.org/officeDocument/2006/relationships/customXml" Target="../ink/ink5021.xml"/><Relationship Id="rId242" Type="http://schemas.openxmlformats.org/officeDocument/2006/relationships/image" Target="../media/image8027.png"/><Relationship Id="rId37" Type="http://schemas.openxmlformats.org/officeDocument/2006/relationships/image" Target="../media/image7926.png"/><Relationship Id="rId58" Type="http://schemas.openxmlformats.org/officeDocument/2006/relationships/image" Target="../media/image7936.png"/><Relationship Id="rId79" Type="http://schemas.openxmlformats.org/officeDocument/2006/relationships/image" Target="../media/image7946.png"/><Relationship Id="rId102" Type="http://schemas.openxmlformats.org/officeDocument/2006/relationships/customXml" Target="../ink/ink4961.xml"/><Relationship Id="rId123" Type="http://schemas.openxmlformats.org/officeDocument/2006/relationships/image" Target="../media/image7968.png"/><Relationship Id="rId144" Type="http://schemas.openxmlformats.org/officeDocument/2006/relationships/customXml" Target="../ink/ink4982.xml"/><Relationship Id="rId90" Type="http://schemas.openxmlformats.org/officeDocument/2006/relationships/customXml" Target="../ink/ink4955.xml"/><Relationship Id="rId165" Type="http://schemas.openxmlformats.org/officeDocument/2006/relationships/image" Target="../media/image7989.png"/><Relationship Id="rId186" Type="http://schemas.openxmlformats.org/officeDocument/2006/relationships/customXml" Target="../ink/ink5003.xml"/><Relationship Id="rId211" Type="http://schemas.openxmlformats.org/officeDocument/2006/relationships/customXml" Target="../ink/ink5016.xml"/><Relationship Id="rId232" Type="http://schemas.openxmlformats.org/officeDocument/2006/relationships/image" Target="../media/image8022.png"/><Relationship Id="rId27" Type="http://schemas.openxmlformats.org/officeDocument/2006/relationships/image" Target="../media/image7921.png"/><Relationship Id="rId48" Type="http://schemas.openxmlformats.org/officeDocument/2006/relationships/image" Target="../media/image7931.png"/><Relationship Id="rId69" Type="http://schemas.openxmlformats.org/officeDocument/2006/relationships/image" Target="../media/image7941.png"/><Relationship Id="rId113" Type="http://schemas.openxmlformats.org/officeDocument/2006/relationships/image" Target="../media/image7963.png"/><Relationship Id="rId134" Type="http://schemas.openxmlformats.org/officeDocument/2006/relationships/customXml" Target="../ink/ink4977.xml"/><Relationship Id="rId80" Type="http://schemas.openxmlformats.org/officeDocument/2006/relationships/customXml" Target="../ink/ink4950.xml"/><Relationship Id="rId155" Type="http://schemas.openxmlformats.org/officeDocument/2006/relationships/image" Target="../media/image7984.png"/><Relationship Id="rId176" Type="http://schemas.openxmlformats.org/officeDocument/2006/relationships/customXml" Target="../ink/ink4998.xml"/><Relationship Id="rId197" Type="http://schemas.openxmlformats.org/officeDocument/2006/relationships/image" Target="../media/image8005.png"/><Relationship Id="rId201" Type="http://schemas.openxmlformats.org/officeDocument/2006/relationships/image" Target="../media/image8007.png"/><Relationship Id="rId222" Type="http://schemas.openxmlformats.org/officeDocument/2006/relationships/image" Target="../media/image8017.png"/><Relationship Id="rId243" Type="http://schemas.openxmlformats.org/officeDocument/2006/relationships/customXml" Target="../ink/ink5032.xml"/><Relationship Id="rId17" Type="http://schemas.openxmlformats.org/officeDocument/2006/relationships/image" Target="../media/image7917.png"/><Relationship Id="rId38" Type="http://schemas.openxmlformats.org/officeDocument/2006/relationships/customXml" Target="../ink/ink4928.xml"/><Relationship Id="rId59" Type="http://schemas.openxmlformats.org/officeDocument/2006/relationships/customXml" Target="../ink/ink4939.xml"/><Relationship Id="rId103" Type="http://schemas.openxmlformats.org/officeDocument/2006/relationships/image" Target="../media/image7958.png"/><Relationship Id="rId124" Type="http://schemas.openxmlformats.org/officeDocument/2006/relationships/customXml" Target="../ink/ink4972.xml"/><Relationship Id="rId70" Type="http://schemas.openxmlformats.org/officeDocument/2006/relationships/customXml" Target="../ink/ink4945.xml"/><Relationship Id="rId91" Type="http://schemas.openxmlformats.org/officeDocument/2006/relationships/image" Target="../media/image7952.png"/><Relationship Id="rId145" Type="http://schemas.openxmlformats.org/officeDocument/2006/relationships/image" Target="../media/image7979.png"/><Relationship Id="rId166" Type="http://schemas.openxmlformats.org/officeDocument/2006/relationships/customXml" Target="../ink/ink4993.xml"/><Relationship Id="rId187" Type="http://schemas.openxmlformats.org/officeDocument/2006/relationships/image" Target="../media/image8000.png"/><Relationship Id="rId1" Type="http://schemas.openxmlformats.org/officeDocument/2006/relationships/slideLayout" Target="../slideLayouts/slideLayout7.xml"/><Relationship Id="rId212" Type="http://schemas.openxmlformats.org/officeDocument/2006/relationships/image" Target="../media/image8012.png"/><Relationship Id="rId233" Type="http://schemas.openxmlformats.org/officeDocument/2006/relationships/customXml" Target="../ink/ink5027.xml"/><Relationship Id="rId28" Type="http://schemas.openxmlformats.org/officeDocument/2006/relationships/customXml" Target="../ink/ink4923.xml"/><Relationship Id="rId49" Type="http://schemas.openxmlformats.org/officeDocument/2006/relationships/customXml" Target="../ink/ink4934.xml"/><Relationship Id="rId114" Type="http://schemas.openxmlformats.org/officeDocument/2006/relationships/customXml" Target="../ink/ink4967.xml"/><Relationship Id="rId60" Type="http://schemas.openxmlformats.org/officeDocument/2006/relationships/image" Target="../media/image7937.png"/><Relationship Id="rId81" Type="http://schemas.openxmlformats.org/officeDocument/2006/relationships/image" Target="../media/image7947.png"/><Relationship Id="rId135" Type="http://schemas.openxmlformats.org/officeDocument/2006/relationships/image" Target="../media/image7974.png"/><Relationship Id="rId156" Type="http://schemas.openxmlformats.org/officeDocument/2006/relationships/customXml" Target="../ink/ink4988.xml"/><Relationship Id="rId177" Type="http://schemas.openxmlformats.org/officeDocument/2006/relationships/image" Target="../media/image7995.png"/><Relationship Id="rId198" Type="http://schemas.openxmlformats.org/officeDocument/2006/relationships/customXml" Target="../ink/ink5009.xml"/><Relationship Id="rId202" Type="http://schemas.openxmlformats.org/officeDocument/2006/relationships/customXml" Target="../ink/ink5011.xml"/><Relationship Id="rId223" Type="http://schemas.openxmlformats.org/officeDocument/2006/relationships/customXml" Target="../ink/ink5022.xml"/><Relationship Id="rId244" Type="http://schemas.openxmlformats.org/officeDocument/2006/relationships/image" Target="../media/image8028.png"/><Relationship Id="rId18" Type="http://schemas.openxmlformats.org/officeDocument/2006/relationships/customXml" Target="../ink/ink4918.xml"/><Relationship Id="rId39" Type="http://schemas.openxmlformats.org/officeDocument/2006/relationships/image" Target="../media/image7927.png"/><Relationship Id="rId50" Type="http://schemas.openxmlformats.org/officeDocument/2006/relationships/image" Target="../media/image7932.png"/><Relationship Id="rId104" Type="http://schemas.openxmlformats.org/officeDocument/2006/relationships/customXml" Target="../ink/ink4962.xml"/><Relationship Id="rId125" Type="http://schemas.openxmlformats.org/officeDocument/2006/relationships/image" Target="../media/image7969.png"/><Relationship Id="rId146" Type="http://schemas.openxmlformats.org/officeDocument/2006/relationships/customXml" Target="../ink/ink4983.xml"/><Relationship Id="rId167" Type="http://schemas.openxmlformats.org/officeDocument/2006/relationships/image" Target="../media/image7990.png"/><Relationship Id="rId188" Type="http://schemas.openxmlformats.org/officeDocument/2006/relationships/customXml" Target="../ink/ink5004.xml"/><Relationship Id="rId71" Type="http://schemas.openxmlformats.org/officeDocument/2006/relationships/image" Target="../media/image7942.png"/><Relationship Id="rId92" Type="http://schemas.openxmlformats.org/officeDocument/2006/relationships/customXml" Target="../ink/ink4956.xml"/><Relationship Id="rId213" Type="http://schemas.openxmlformats.org/officeDocument/2006/relationships/customXml" Target="../ink/ink5017.xml"/><Relationship Id="rId234" Type="http://schemas.openxmlformats.org/officeDocument/2006/relationships/image" Target="../media/image8023.png"/><Relationship Id="rId2" Type="http://schemas.openxmlformats.org/officeDocument/2006/relationships/notesSlide" Target="../notesSlides/notesSlide32.xml"/><Relationship Id="rId29" Type="http://schemas.openxmlformats.org/officeDocument/2006/relationships/image" Target="../media/image7922.png"/><Relationship Id="rId40" Type="http://schemas.openxmlformats.org/officeDocument/2006/relationships/customXml" Target="../ink/ink4929.xml"/><Relationship Id="rId115" Type="http://schemas.openxmlformats.org/officeDocument/2006/relationships/image" Target="../media/image7964.png"/><Relationship Id="rId136" Type="http://schemas.openxmlformats.org/officeDocument/2006/relationships/customXml" Target="../ink/ink4978.xml"/><Relationship Id="rId157" Type="http://schemas.openxmlformats.org/officeDocument/2006/relationships/image" Target="../media/image7985.png"/><Relationship Id="rId178" Type="http://schemas.openxmlformats.org/officeDocument/2006/relationships/customXml" Target="../ink/ink4999.xml"/><Relationship Id="rId61" Type="http://schemas.openxmlformats.org/officeDocument/2006/relationships/customXml" Target="../ink/ink4940.xml"/><Relationship Id="rId82" Type="http://schemas.openxmlformats.org/officeDocument/2006/relationships/customXml" Target="../ink/ink4951.xml"/><Relationship Id="rId199" Type="http://schemas.openxmlformats.org/officeDocument/2006/relationships/image" Target="../media/image8006.png"/><Relationship Id="rId203" Type="http://schemas.openxmlformats.org/officeDocument/2006/relationships/customXml" Target="../ink/ink5012.xml"/><Relationship Id="rId19" Type="http://schemas.openxmlformats.org/officeDocument/2006/relationships/image" Target="../media/image6455.png"/><Relationship Id="rId224" Type="http://schemas.openxmlformats.org/officeDocument/2006/relationships/image" Target="../media/image8018.png"/><Relationship Id="rId30" Type="http://schemas.openxmlformats.org/officeDocument/2006/relationships/customXml" Target="../ink/ink4924.xml"/><Relationship Id="rId105" Type="http://schemas.openxmlformats.org/officeDocument/2006/relationships/image" Target="../media/image7959.png"/><Relationship Id="rId126" Type="http://schemas.openxmlformats.org/officeDocument/2006/relationships/customXml" Target="../ink/ink4973.xml"/><Relationship Id="rId147" Type="http://schemas.openxmlformats.org/officeDocument/2006/relationships/image" Target="../media/image7980.png"/><Relationship Id="rId168" Type="http://schemas.openxmlformats.org/officeDocument/2006/relationships/customXml" Target="../ink/ink4994.xml"/><Relationship Id="rId51" Type="http://schemas.openxmlformats.org/officeDocument/2006/relationships/customXml" Target="../ink/ink4935.xml"/><Relationship Id="rId72" Type="http://schemas.openxmlformats.org/officeDocument/2006/relationships/customXml" Target="../ink/ink4946.xml"/><Relationship Id="rId93" Type="http://schemas.openxmlformats.org/officeDocument/2006/relationships/image" Target="../media/image7953.png"/><Relationship Id="rId189" Type="http://schemas.openxmlformats.org/officeDocument/2006/relationships/image" Target="../media/image8001.png"/><Relationship Id="rId3" Type="http://schemas.openxmlformats.org/officeDocument/2006/relationships/image" Target="../media/image10.emf"/><Relationship Id="rId214" Type="http://schemas.openxmlformats.org/officeDocument/2006/relationships/image" Target="../media/image8013.png"/><Relationship Id="rId235" Type="http://schemas.openxmlformats.org/officeDocument/2006/relationships/customXml" Target="../ink/ink5028.xml"/><Relationship Id="rId116" Type="http://schemas.openxmlformats.org/officeDocument/2006/relationships/customXml" Target="../ink/ink4968.xml"/><Relationship Id="rId137" Type="http://schemas.openxmlformats.org/officeDocument/2006/relationships/image" Target="../media/image7975.png"/><Relationship Id="rId158" Type="http://schemas.openxmlformats.org/officeDocument/2006/relationships/customXml" Target="../ink/ink4989.xml"/><Relationship Id="rId20" Type="http://schemas.openxmlformats.org/officeDocument/2006/relationships/customXml" Target="../ink/ink4919.xml"/><Relationship Id="rId41" Type="http://schemas.openxmlformats.org/officeDocument/2006/relationships/image" Target="../media/image7928.png"/><Relationship Id="rId62" Type="http://schemas.openxmlformats.org/officeDocument/2006/relationships/image" Target="../media/image7938.png"/><Relationship Id="rId83" Type="http://schemas.openxmlformats.org/officeDocument/2006/relationships/image" Target="../media/image7948.png"/><Relationship Id="rId179" Type="http://schemas.openxmlformats.org/officeDocument/2006/relationships/image" Target="../media/image7996.png"/><Relationship Id="rId190" Type="http://schemas.openxmlformats.org/officeDocument/2006/relationships/customXml" Target="../ink/ink5005.xml"/><Relationship Id="rId204" Type="http://schemas.openxmlformats.org/officeDocument/2006/relationships/image" Target="../media/image8008.png"/><Relationship Id="rId225" Type="http://schemas.openxmlformats.org/officeDocument/2006/relationships/customXml" Target="../ink/ink502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17" Type="http://schemas.openxmlformats.org/officeDocument/2006/relationships/image" Target="../media/image8085.png"/><Relationship Id="rId21" Type="http://schemas.openxmlformats.org/officeDocument/2006/relationships/image" Target="../media/image8037.png"/><Relationship Id="rId42" Type="http://schemas.openxmlformats.org/officeDocument/2006/relationships/customXml" Target="../ink/ink5052.xml"/><Relationship Id="rId63" Type="http://schemas.openxmlformats.org/officeDocument/2006/relationships/image" Target="../media/image8058.png"/><Relationship Id="rId84" Type="http://schemas.openxmlformats.org/officeDocument/2006/relationships/customXml" Target="../ink/ink5073.xml"/><Relationship Id="rId138" Type="http://schemas.openxmlformats.org/officeDocument/2006/relationships/customXml" Target="../ink/ink5100.xml"/><Relationship Id="rId159" Type="http://schemas.openxmlformats.org/officeDocument/2006/relationships/image" Target="../media/image8106.png"/><Relationship Id="rId107" Type="http://schemas.openxmlformats.org/officeDocument/2006/relationships/image" Target="../media/image8080.png"/><Relationship Id="rId11" Type="http://schemas.openxmlformats.org/officeDocument/2006/relationships/image" Target="../media/image8033.png"/><Relationship Id="rId32" Type="http://schemas.openxmlformats.org/officeDocument/2006/relationships/customXml" Target="../ink/ink5047.xml"/><Relationship Id="rId53" Type="http://schemas.openxmlformats.org/officeDocument/2006/relationships/image" Target="../media/image8053.png"/><Relationship Id="rId74" Type="http://schemas.openxmlformats.org/officeDocument/2006/relationships/customXml" Target="../ink/ink5068.xml"/><Relationship Id="rId128" Type="http://schemas.openxmlformats.org/officeDocument/2006/relationships/customXml" Target="../ink/ink5095.xml"/><Relationship Id="rId149" Type="http://schemas.openxmlformats.org/officeDocument/2006/relationships/image" Target="../media/image8101.png"/><Relationship Id="rId5" Type="http://schemas.openxmlformats.org/officeDocument/2006/relationships/image" Target="../media/image8030.png"/><Relationship Id="rId95" Type="http://schemas.openxmlformats.org/officeDocument/2006/relationships/image" Target="../media/image8074.png"/><Relationship Id="rId160" Type="http://schemas.openxmlformats.org/officeDocument/2006/relationships/customXml" Target="../ink/ink5111.xml"/><Relationship Id="rId22" Type="http://schemas.openxmlformats.org/officeDocument/2006/relationships/customXml" Target="../ink/ink5042.xml"/><Relationship Id="rId43" Type="http://schemas.openxmlformats.org/officeDocument/2006/relationships/image" Target="../media/image8048.png"/><Relationship Id="rId64" Type="http://schemas.openxmlformats.org/officeDocument/2006/relationships/customXml" Target="../ink/ink5063.xml"/><Relationship Id="rId118" Type="http://schemas.openxmlformats.org/officeDocument/2006/relationships/customXml" Target="../ink/ink5090.xml"/><Relationship Id="rId139" Type="http://schemas.openxmlformats.org/officeDocument/2006/relationships/image" Target="../media/image8096.png"/><Relationship Id="rId85" Type="http://schemas.openxmlformats.org/officeDocument/2006/relationships/image" Target="../media/image8069.png"/><Relationship Id="rId150" Type="http://schemas.openxmlformats.org/officeDocument/2006/relationships/customXml" Target="../ink/ink5106.xml"/><Relationship Id="rId12" Type="http://schemas.openxmlformats.org/officeDocument/2006/relationships/customXml" Target="../ink/ink5037.xml"/><Relationship Id="rId17" Type="http://schemas.openxmlformats.org/officeDocument/2006/relationships/image" Target="../media/image8036.png"/><Relationship Id="rId33" Type="http://schemas.openxmlformats.org/officeDocument/2006/relationships/image" Target="../media/image8043.png"/><Relationship Id="rId38" Type="http://schemas.openxmlformats.org/officeDocument/2006/relationships/customXml" Target="../ink/ink5050.xml"/><Relationship Id="rId59" Type="http://schemas.openxmlformats.org/officeDocument/2006/relationships/image" Target="../media/image8056.png"/><Relationship Id="rId103" Type="http://schemas.openxmlformats.org/officeDocument/2006/relationships/image" Target="../media/image8078.png"/><Relationship Id="rId108" Type="http://schemas.openxmlformats.org/officeDocument/2006/relationships/customXml" Target="../ink/ink5085.xml"/><Relationship Id="rId124" Type="http://schemas.openxmlformats.org/officeDocument/2006/relationships/customXml" Target="../ink/ink5093.xml"/><Relationship Id="rId129" Type="http://schemas.openxmlformats.org/officeDocument/2006/relationships/image" Target="../media/image8091.png"/><Relationship Id="rId54" Type="http://schemas.openxmlformats.org/officeDocument/2006/relationships/customXml" Target="../ink/ink5058.xml"/><Relationship Id="rId70" Type="http://schemas.openxmlformats.org/officeDocument/2006/relationships/customXml" Target="../ink/ink5066.xml"/><Relationship Id="rId75" Type="http://schemas.openxmlformats.org/officeDocument/2006/relationships/image" Target="../media/image8064.png"/><Relationship Id="rId91" Type="http://schemas.openxmlformats.org/officeDocument/2006/relationships/image" Target="../media/image8072.png"/><Relationship Id="rId96" Type="http://schemas.openxmlformats.org/officeDocument/2006/relationships/customXml" Target="../ink/ink5079.xml"/><Relationship Id="rId140" Type="http://schemas.openxmlformats.org/officeDocument/2006/relationships/customXml" Target="../ink/ink5101.xml"/><Relationship Id="rId145" Type="http://schemas.openxmlformats.org/officeDocument/2006/relationships/image" Target="../media/image8099.png"/><Relationship Id="rId161" Type="http://schemas.openxmlformats.org/officeDocument/2006/relationships/image" Target="../media/image8107.png"/><Relationship Id="rId1" Type="http://schemas.openxmlformats.org/officeDocument/2006/relationships/slideLayout" Target="../slideLayouts/slideLayout7.xml"/><Relationship Id="rId6" Type="http://schemas.openxmlformats.org/officeDocument/2006/relationships/customXml" Target="../ink/ink5034.xml"/><Relationship Id="rId23" Type="http://schemas.openxmlformats.org/officeDocument/2006/relationships/image" Target="../media/image8038.png"/><Relationship Id="rId28" Type="http://schemas.openxmlformats.org/officeDocument/2006/relationships/customXml" Target="../ink/ink5045.xml"/><Relationship Id="rId49" Type="http://schemas.openxmlformats.org/officeDocument/2006/relationships/image" Target="../media/image8051.png"/><Relationship Id="rId114" Type="http://schemas.openxmlformats.org/officeDocument/2006/relationships/customXml" Target="../ink/ink5088.xml"/><Relationship Id="rId119" Type="http://schemas.openxmlformats.org/officeDocument/2006/relationships/image" Target="../media/image8086.png"/><Relationship Id="rId44" Type="http://schemas.openxmlformats.org/officeDocument/2006/relationships/customXml" Target="../ink/ink5053.xml"/><Relationship Id="rId60" Type="http://schemas.openxmlformats.org/officeDocument/2006/relationships/customXml" Target="../ink/ink5061.xml"/><Relationship Id="rId65" Type="http://schemas.openxmlformats.org/officeDocument/2006/relationships/image" Target="../media/image8059.png"/><Relationship Id="rId81" Type="http://schemas.openxmlformats.org/officeDocument/2006/relationships/image" Target="../media/image8067.png"/><Relationship Id="rId86" Type="http://schemas.openxmlformats.org/officeDocument/2006/relationships/customXml" Target="../ink/ink5074.xml"/><Relationship Id="rId130" Type="http://schemas.openxmlformats.org/officeDocument/2006/relationships/customXml" Target="../ink/ink5096.xml"/><Relationship Id="rId135" Type="http://schemas.openxmlformats.org/officeDocument/2006/relationships/image" Target="../media/image8094.png"/><Relationship Id="rId151" Type="http://schemas.openxmlformats.org/officeDocument/2006/relationships/image" Target="../media/image8102.png"/><Relationship Id="rId156" Type="http://schemas.openxmlformats.org/officeDocument/2006/relationships/customXml" Target="../ink/ink5109.xml"/><Relationship Id="rId13" Type="http://schemas.openxmlformats.org/officeDocument/2006/relationships/image" Target="../media/image8034.png"/><Relationship Id="rId18" Type="http://schemas.openxmlformats.org/officeDocument/2006/relationships/customXml" Target="../ink/ink5040.xml"/><Relationship Id="rId39" Type="http://schemas.openxmlformats.org/officeDocument/2006/relationships/image" Target="../media/image8046.png"/><Relationship Id="rId109" Type="http://schemas.openxmlformats.org/officeDocument/2006/relationships/image" Target="../media/image8081.png"/><Relationship Id="rId34" Type="http://schemas.openxmlformats.org/officeDocument/2006/relationships/customXml" Target="../ink/ink5048.xml"/><Relationship Id="rId50" Type="http://schemas.openxmlformats.org/officeDocument/2006/relationships/customXml" Target="../ink/ink5056.xml"/><Relationship Id="rId55" Type="http://schemas.openxmlformats.org/officeDocument/2006/relationships/image" Target="../media/image8054.png"/><Relationship Id="rId76" Type="http://schemas.openxmlformats.org/officeDocument/2006/relationships/customXml" Target="../ink/ink5069.xml"/><Relationship Id="rId97" Type="http://schemas.openxmlformats.org/officeDocument/2006/relationships/image" Target="../media/image8075.png"/><Relationship Id="rId104" Type="http://schemas.openxmlformats.org/officeDocument/2006/relationships/customXml" Target="../ink/ink5083.xml"/><Relationship Id="rId120" Type="http://schemas.openxmlformats.org/officeDocument/2006/relationships/customXml" Target="../ink/ink5091.xml"/><Relationship Id="rId125" Type="http://schemas.openxmlformats.org/officeDocument/2006/relationships/image" Target="../media/image8089.png"/><Relationship Id="rId141" Type="http://schemas.openxmlformats.org/officeDocument/2006/relationships/image" Target="../media/image8097.png"/><Relationship Id="rId146" Type="http://schemas.openxmlformats.org/officeDocument/2006/relationships/customXml" Target="../ink/ink5104.xml"/><Relationship Id="rId7" Type="http://schemas.openxmlformats.org/officeDocument/2006/relationships/image" Target="../media/image8031.png"/><Relationship Id="rId71" Type="http://schemas.openxmlformats.org/officeDocument/2006/relationships/image" Target="../media/image8062.png"/><Relationship Id="rId92" Type="http://schemas.openxmlformats.org/officeDocument/2006/relationships/customXml" Target="../ink/ink5077.xml"/><Relationship Id="rId162" Type="http://schemas.openxmlformats.org/officeDocument/2006/relationships/customXml" Target="../ink/ink5112.xml"/><Relationship Id="rId2" Type="http://schemas.openxmlformats.org/officeDocument/2006/relationships/notesSlide" Target="../notesSlides/notesSlide33.xml"/><Relationship Id="rId29" Type="http://schemas.openxmlformats.org/officeDocument/2006/relationships/image" Target="../media/image8041.png"/><Relationship Id="rId24" Type="http://schemas.openxmlformats.org/officeDocument/2006/relationships/customXml" Target="../ink/ink5043.xml"/><Relationship Id="rId40" Type="http://schemas.openxmlformats.org/officeDocument/2006/relationships/customXml" Target="../ink/ink5051.xml"/><Relationship Id="rId45" Type="http://schemas.openxmlformats.org/officeDocument/2006/relationships/image" Target="../media/image8049.png"/><Relationship Id="rId66" Type="http://schemas.openxmlformats.org/officeDocument/2006/relationships/customXml" Target="../ink/ink5064.xml"/><Relationship Id="rId87" Type="http://schemas.openxmlformats.org/officeDocument/2006/relationships/image" Target="../media/image8070.png"/><Relationship Id="rId110" Type="http://schemas.openxmlformats.org/officeDocument/2006/relationships/customXml" Target="../ink/ink5086.xml"/><Relationship Id="rId115" Type="http://schemas.openxmlformats.org/officeDocument/2006/relationships/image" Target="../media/image8084.png"/><Relationship Id="rId131" Type="http://schemas.openxmlformats.org/officeDocument/2006/relationships/image" Target="../media/image8092.png"/><Relationship Id="rId136" Type="http://schemas.openxmlformats.org/officeDocument/2006/relationships/customXml" Target="../ink/ink5099.xml"/><Relationship Id="rId157" Type="http://schemas.openxmlformats.org/officeDocument/2006/relationships/image" Target="../media/image8105.png"/><Relationship Id="rId61" Type="http://schemas.openxmlformats.org/officeDocument/2006/relationships/image" Target="../media/image8057.png"/><Relationship Id="rId82" Type="http://schemas.openxmlformats.org/officeDocument/2006/relationships/customXml" Target="../ink/ink5072.xml"/><Relationship Id="rId152" Type="http://schemas.openxmlformats.org/officeDocument/2006/relationships/customXml" Target="../ink/ink5107.xml"/><Relationship Id="rId19" Type="http://schemas.openxmlformats.org/officeDocument/2006/relationships/image" Target="../media/image6455.png"/><Relationship Id="rId14" Type="http://schemas.openxmlformats.org/officeDocument/2006/relationships/customXml" Target="../ink/ink5038.xml"/><Relationship Id="rId30" Type="http://schemas.openxmlformats.org/officeDocument/2006/relationships/customXml" Target="../ink/ink5046.xml"/><Relationship Id="rId35" Type="http://schemas.openxmlformats.org/officeDocument/2006/relationships/image" Target="../media/image8044.png"/><Relationship Id="rId56" Type="http://schemas.openxmlformats.org/officeDocument/2006/relationships/customXml" Target="../ink/ink5059.xml"/><Relationship Id="rId77" Type="http://schemas.openxmlformats.org/officeDocument/2006/relationships/image" Target="../media/image8065.png"/><Relationship Id="rId100" Type="http://schemas.openxmlformats.org/officeDocument/2006/relationships/customXml" Target="../ink/ink5081.xml"/><Relationship Id="rId105" Type="http://schemas.openxmlformats.org/officeDocument/2006/relationships/image" Target="../media/image8079.png"/><Relationship Id="rId126" Type="http://schemas.openxmlformats.org/officeDocument/2006/relationships/customXml" Target="../ink/ink5094.xml"/><Relationship Id="rId147" Type="http://schemas.openxmlformats.org/officeDocument/2006/relationships/image" Target="../media/image8100.png"/><Relationship Id="rId8" Type="http://schemas.openxmlformats.org/officeDocument/2006/relationships/customXml" Target="../ink/ink5035.xml"/><Relationship Id="rId51" Type="http://schemas.openxmlformats.org/officeDocument/2006/relationships/image" Target="../media/image8052.png"/><Relationship Id="rId72" Type="http://schemas.openxmlformats.org/officeDocument/2006/relationships/customXml" Target="../ink/ink5067.xml"/><Relationship Id="rId93" Type="http://schemas.openxmlformats.org/officeDocument/2006/relationships/image" Target="../media/image8073.png"/><Relationship Id="rId98" Type="http://schemas.openxmlformats.org/officeDocument/2006/relationships/customXml" Target="../ink/ink5080.xml"/><Relationship Id="rId121" Type="http://schemas.openxmlformats.org/officeDocument/2006/relationships/image" Target="../media/image8087.png"/><Relationship Id="rId142" Type="http://schemas.openxmlformats.org/officeDocument/2006/relationships/customXml" Target="../ink/ink5102.xml"/><Relationship Id="rId163" Type="http://schemas.openxmlformats.org/officeDocument/2006/relationships/image" Target="../media/image8108.png"/><Relationship Id="rId3" Type="http://schemas.openxmlformats.org/officeDocument/2006/relationships/image" Target="../media/image11.emf"/><Relationship Id="rId25" Type="http://schemas.openxmlformats.org/officeDocument/2006/relationships/image" Target="../media/image8039.png"/><Relationship Id="rId46" Type="http://schemas.openxmlformats.org/officeDocument/2006/relationships/customXml" Target="../ink/ink5054.xml"/><Relationship Id="rId67" Type="http://schemas.openxmlformats.org/officeDocument/2006/relationships/image" Target="../media/image8060.png"/><Relationship Id="rId116" Type="http://schemas.openxmlformats.org/officeDocument/2006/relationships/customXml" Target="../ink/ink5089.xml"/><Relationship Id="rId137" Type="http://schemas.openxmlformats.org/officeDocument/2006/relationships/image" Target="../media/image8095.png"/><Relationship Id="rId158" Type="http://schemas.openxmlformats.org/officeDocument/2006/relationships/customXml" Target="../ink/ink5110.xml"/><Relationship Id="rId20" Type="http://schemas.openxmlformats.org/officeDocument/2006/relationships/customXml" Target="../ink/ink5041.xml"/><Relationship Id="rId41" Type="http://schemas.openxmlformats.org/officeDocument/2006/relationships/image" Target="../media/image8047.png"/><Relationship Id="rId62" Type="http://schemas.openxmlformats.org/officeDocument/2006/relationships/customXml" Target="../ink/ink5062.xml"/><Relationship Id="rId83" Type="http://schemas.openxmlformats.org/officeDocument/2006/relationships/image" Target="../media/image8068.png"/><Relationship Id="rId88" Type="http://schemas.openxmlformats.org/officeDocument/2006/relationships/customXml" Target="../ink/ink5075.xml"/><Relationship Id="rId111" Type="http://schemas.openxmlformats.org/officeDocument/2006/relationships/image" Target="../media/image8082.png"/><Relationship Id="rId132" Type="http://schemas.openxmlformats.org/officeDocument/2006/relationships/customXml" Target="../ink/ink5097.xml"/><Relationship Id="rId153" Type="http://schemas.openxmlformats.org/officeDocument/2006/relationships/image" Target="../media/image8103.png"/><Relationship Id="rId15" Type="http://schemas.openxmlformats.org/officeDocument/2006/relationships/image" Target="../media/image8035.png"/><Relationship Id="rId36" Type="http://schemas.openxmlformats.org/officeDocument/2006/relationships/customXml" Target="../ink/ink5049.xml"/><Relationship Id="rId57" Type="http://schemas.openxmlformats.org/officeDocument/2006/relationships/image" Target="../media/image8055.png"/><Relationship Id="rId106" Type="http://schemas.openxmlformats.org/officeDocument/2006/relationships/customXml" Target="../ink/ink5084.xml"/><Relationship Id="rId127" Type="http://schemas.openxmlformats.org/officeDocument/2006/relationships/image" Target="../media/image8090.png"/><Relationship Id="rId10" Type="http://schemas.openxmlformats.org/officeDocument/2006/relationships/customXml" Target="../ink/ink5036.xml"/><Relationship Id="rId31" Type="http://schemas.openxmlformats.org/officeDocument/2006/relationships/image" Target="../media/image8042.png"/><Relationship Id="rId52" Type="http://schemas.openxmlformats.org/officeDocument/2006/relationships/customXml" Target="../ink/ink5057.xml"/><Relationship Id="rId73" Type="http://schemas.openxmlformats.org/officeDocument/2006/relationships/image" Target="../media/image8063.png"/><Relationship Id="rId78" Type="http://schemas.openxmlformats.org/officeDocument/2006/relationships/customXml" Target="../ink/ink5070.xml"/><Relationship Id="rId94" Type="http://schemas.openxmlformats.org/officeDocument/2006/relationships/customXml" Target="../ink/ink5078.xml"/><Relationship Id="rId99" Type="http://schemas.openxmlformats.org/officeDocument/2006/relationships/image" Target="../media/image8076.png"/><Relationship Id="rId101" Type="http://schemas.openxmlformats.org/officeDocument/2006/relationships/image" Target="../media/image8077.png"/><Relationship Id="rId122" Type="http://schemas.openxmlformats.org/officeDocument/2006/relationships/customXml" Target="../ink/ink5092.xml"/><Relationship Id="rId143" Type="http://schemas.openxmlformats.org/officeDocument/2006/relationships/image" Target="../media/image8098.png"/><Relationship Id="rId148" Type="http://schemas.openxmlformats.org/officeDocument/2006/relationships/customXml" Target="../ink/ink5105.xml"/><Relationship Id="rId4" Type="http://schemas.openxmlformats.org/officeDocument/2006/relationships/customXml" Target="../ink/ink5033.xml"/><Relationship Id="rId9" Type="http://schemas.openxmlformats.org/officeDocument/2006/relationships/image" Target="../media/image8032.png"/><Relationship Id="rId26" Type="http://schemas.openxmlformats.org/officeDocument/2006/relationships/customXml" Target="../ink/ink5044.xml"/><Relationship Id="rId47" Type="http://schemas.openxmlformats.org/officeDocument/2006/relationships/image" Target="../media/image8050.png"/><Relationship Id="rId68" Type="http://schemas.openxmlformats.org/officeDocument/2006/relationships/customXml" Target="../ink/ink5065.xml"/><Relationship Id="rId89" Type="http://schemas.openxmlformats.org/officeDocument/2006/relationships/image" Target="../media/image8071.png"/><Relationship Id="rId112" Type="http://schemas.openxmlformats.org/officeDocument/2006/relationships/customXml" Target="../ink/ink5087.xml"/><Relationship Id="rId133" Type="http://schemas.openxmlformats.org/officeDocument/2006/relationships/image" Target="../media/image8093.png"/><Relationship Id="rId154" Type="http://schemas.openxmlformats.org/officeDocument/2006/relationships/customXml" Target="../ink/ink5108.xml"/><Relationship Id="rId16" Type="http://schemas.openxmlformats.org/officeDocument/2006/relationships/customXml" Target="../ink/ink5039.xml"/><Relationship Id="rId37" Type="http://schemas.openxmlformats.org/officeDocument/2006/relationships/image" Target="../media/image8045.png"/><Relationship Id="rId58" Type="http://schemas.openxmlformats.org/officeDocument/2006/relationships/customXml" Target="../ink/ink5060.xml"/><Relationship Id="rId79" Type="http://schemas.openxmlformats.org/officeDocument/2006/relationships/image" Target="../media/image8066.png"/><Relationship Id="rId102" Type="http://schemas.openxmlformats.org/officeDocument/2006/relationships/customXml" Target="../ink/ink5082.xml"/><Relationship Id="rId123" Type="http://schemas.openxmlformats.org/officeDocument/2006/relationships/image" Target="../media/image8088.png"/><Relationship Id="rId144" Type="http://schemas.openxmlformats.org/officeDocument/2006/relationships/customXml" Target="../ink/ink5103.xml"/><Relationship Id="rId90" Type="http://schemas.openxmlformats.org/officeDocument/2006/relationships/customXml" Target="../ink/ink5076.xml"/><Relationship Id="rId27" Type="http://schemas.openxmlformats.org/officeDocument/2006/relationships/image" Target="../media/image8040.png"/><Relationship Id="rId48" Type="http://schemas.openxmlformats.org/officeDocument/2006/relationships/customXml" Target="../ink/ink5055.xml"/><Relationship Id="rId69" Type="http://schemas.openxmlformats.org/officeDocument/2006/relationships/image" Target="../media/image8061.png"/><Relationship Id="rId113" Type="http://schemas.openxmlformats.org/officeDocument/2006/relationships/image" Target="../media/image8083.png"/><Relationship Id="rId134" Type="http://schemas.openxmlformats.org/officeDocument/2006/relationships/customXml" Target="../ink/ink5098.xml"/><Relationship Id="rId80" Type="http://schemas.openxmlformats.org/officeDocument/2006/relationships/customXml" Target="../ink/ink5071.xml"/><Relationship Id="rId155" Type="http://schemas.openxmlformats.org/officeDocument/2006/relationships/image" Target="../media/image8104.png"/></Relationships>
</file>

<file path=ppt/slides/_rels/slide41.xml.rels><?xml version="1.0" encoding="UTF-8" standalone="yes"?>
<Relationships xmlns="http://schemas.openxmlformats.org/package/2006/relationships"><Relationship Id="rId26" Type="http://schemas.openxmlformats.org/officeDocument/2006/relationships/customXml" Target="../ink/ink5124.xml"/><Relationship Id="rId21" Type="http://schemas.openxmlformats.org/officeDocument/2006/relationships/image" Target="../media/image8118.png"/><Relationship Id="rId42" Type="http://schemas.openxmlformats.org/officeDocument/2006/relationships/customXml" Target="../ink/ink5132.xml"/><Relationship Id="rId47" Type="http://schemas.openxmlformats.org/officeDocument/2006/relationships/image" Target="../media/image8131.png"/><Relationship Id="rId63" Type="http://schemas.openxmlformats.org/officeDocument/2006/relationships/image" Target="../media/image8139.png"/><Relationship Id="rId68" Type="http://schemas.openxmlformats.org/officeDocument/2006/relationships/customXml" Target="../ink/ink5145.xml"/><Relationship Id="rId84" Type="http://schemas.openxmlformats.org/officeDocument/2006/relationships/customXml" Target="../ink/ink5153.xml"/><Relationship Id="rId16" Type="http://schemas.openxmlformats.org/officeDocument/2006/relationships/customXml" Target="../ink/ink5119.xml"/><Relationship Id="rId11" Type="http://schemas.openxmlformats.org/officeDocument/2006/relationships/image" Target="../media/image8113.png"/><Relationship Id="rId32" Type="http://schemas.openxmlformats.org/officeDocument/2006/relationships/customXml" Target="../ink/ink5127.xml"/><Relationship Id="rId37" Type="http://schemas.openxmlformats.org/officeDocument/2006/relationships/image" Target="../media/image8126.png"/><Relationship Id="rId53" Type="http://schemas.openxmlformats.org/officeDocument/2006/relationships/image" Target="../media/image8134.png"/><Relationship Id="rId58" Type="http://schemas.openxmlformats.org/officeDocument/2006/relationships/customXml" Target="../ink/ink5140.xml"/><Relationship Id="rId74" Type="http://schemas.openxmlformats.org/officeDocument/2006/relationships/customXml" Target="../ink/ink5148.xml"/><Relationship Id="rId79" Type="http://schemas.openxmlformats.org/officeDocument/2006/relationships/image" Target="../media/image8147.png"/><Relationship Id="rId5" Type="http://schemas.openxmlformats.org/officeDocument/2006/relationships/image" Target="../media/image8110.png"/><Relationship Id="rId19" Type="http://schemas.openxmlformats.org/officeDocument/2006/relationships/image" Target="../media/image8117.png"/><Relationship Id="rId14" Type="http://schemas.openxmlformats.org/officeDocument/2006/relationships/customXml" Target="../ink/ink5118.xml"/><Relationship Id="rId22" Type="http://schemas.openxmlformats.org/officeDocument/2006/relationships/customXml" Target="../ink/ink5122.xml"/><Relationship Id="rId27" Type="http://schemas.openxmlformats.org/officeDocument/2006/relationships/image" Target="../media/image8121.png"/><Relationship Id="rId30" Type="http://schemas.openxmlformats.org/officeDocument/2006/relationships/customXml" Target="../ink/ink5126.xml"/><Relationship Id="rId35" Type="http://schemas.openxmlformats.org/officeDocument/2006/relationships/image" Target="../media/image8125.png"/><Relationship Id="rId43" Type="http://schemas.openxmlformats.org/officeDocument/2006/relationships/image" Target="../media/image8129.png"/><Relationship Id="rId48" Type="http://schemas.openxmlformats.org/officeDocument/2006/relationships/customXml" Target="../ink/ink5135.xml"/><Relationship Id="rId56" Type="http://schemas.openxmlformats.org/officeDocument/2006/relationships/customXml" Target="../ink/ink5139.xml"/><Relationship Id="rId64" Type="http://schemas.openxmlformats.org/officeDocument/2006/relationships/customXml" Target="../ink/ink5143.xml"/><Relationship Id="rId69" Type="http://schemas.openxmlformats.org/officeDocument/2006/relationships/image" Target="../media/image8142.png"/><Relationship Id="rId77" Type="http://schemas.openxmlformats.org/officeDocument/2006/relationships/image" Target="../media/image8146.png"/><Relationship Id="rId8" Type="http://schemas.openxmlformats.org/officeDocument/2006/relationships/customXml" Target="../ink/ink5115.xml"/><Relationship Id="rId51" Type="http://schemas.openxmlformats.org/officeDocument/2006/relationships/image" Target="../media/image8133.png"/><Relationship Id="rId72" Type="http://schemas.openxmlformats.org/officeDocument/2006/relationships/customXml" Target="../ink/ink5147.xml"/><Relationship Id="rId80" Type="http://schemas.openxmlformats.org/officeDocument/2006/relationships/customXml" Target="../ink/ink5151.xml"/><Relationship Id="rId85" Type="http://schemas.openxmlformats.org/officeDocument/2006/relationships/image" Target="../media/image8150.png"/><Relationship Id="rId3" Type="http://schemas.openxmlformats.org/officeDocument/2006/relationships/image" Target="../media/image12.png"/><Relationship Id="rId12" Type="http://schemas.openxmlformats.org/officeDocument/2006/relationships/customXml" Target="../ink/ink5117.xml"/><Relationship Id="rId17" Type="http://schemas.openxmlformats.org/officeDocument/2006/relationships/image" Target="../media/image8116.png"/><Relationship Id="rId25" Type="http://schemas.openxmlformats.org/officeDocument/2006/relationships/image" Target="../media/image8120.png"/><Relationship Id="rId33" Type="http://schemas.openxmlformats.org/officeDocument/2006/relationships/image" Target="../media/image8124.png"/><Relationship Id="rId38" Type="http://schemas.openxmlformats.org/officeDocument/2006/relationships/customXml" Target="../ink/ink5130.xml"/><Relationship Id="rId46" Type="http://schemas.openxmlformats.org/officeDocument/2006/relationships/customXml" Target="../ink/ink5134.xml"/><Relationship Id="rId59" Type="http://schemas.openxmlformats.org/officeDocument/2006/relationships/image" Target="../media/image8137.png"/><Relationship Id="rId67" Type="http://schemas.openxmlformats.org/officeDocument/2006/relationships/image" Target="../media/image8141.png"/><Relationship Id="rId20" Type="http://schemas.openxmlformats.org/officeDocument/2006/relationships/customXml" Target="../ink/ink5121.xml"/><Relationship Id="rId41" Type="http://schemas.openxmlformats.org/officeDocument/2006/relationships/image" Target="../media/image8128.png"/><Relationship Id="rId54" Type="http://schemas.openxmlformats.org/officeDocument/2006/relationships/customXml" Target="../ink/ink5138.xml"/><Relationship Id="rId62" Type="http://schemas.openxmlformats.org/officeDocument/2006/relationships/customXml" Target="../ink/ink5142.xml"/><Relationship Id="rId70" Type="http://schemas.openxmlformats.org/officeDocument/2006/relationships/customXml" Target="../ink/ink5146.xml"/><Relationship Id="rId75" Type="http://schemas.openxmlformats.org/officeDocument/2006/relationships/image" Target="../media/image8145.png"/><Relationship Id="rId83" Type="http://schemas.openxmlformats.org/officeDocument/2006/relationships/image" Target="../media/image8149.png"/><Relationship Id="rId1" Type="http://schemas.openxmlformats.org/officeDocument/2006/relationships/slideLayout" Target="../slideLayouts/slideLayout7.xml"/><Relationship Id="rId6" Type="http://schemas.openxmlformats.org/officeDocument/2006/relationships/customXml" Target="../ink/ink5114.xml"/><Relationship Id="rId15" Type="http://schemas.openxmlformats.org/officeDocument/2006/relationships/image" Target="../media/image8115.png"/><Relationship Id="rId23" Type="http://schemas.openxmlformats.org/officeDocument/2006/relationships/image" Target="../media/image8119.png"/><Relationship Id="rId28" Type="http://schemas.openxmlformats.org/officeDocument/2006/relationships/customXml" Target="../ink/ink5125.xml"/><Relationship Id="rId36" Type="http://schemas.openxmlformats.org/officeDocument/2006/relationships/customXml" Target="../ink/ink5129.xml"/><Relationship Id="rId49" Type="http://schemas.openxmlformats.org/officeDocument/2006/relationships/image" Target="../media/image8132.png"/><Relationship Id="rId57" Type="http://schemas.openxmlformats.org/officeDocument/2006/relationships/image" Target="../media/image8136.png"/><Relationship Id="rId10" Type="http://schemas.openxmlformats.org/officeDocument/2006/relationships/customXml" Target="../ink/ink5116.xml"/><Relationship Id="rId31" Type="http://schemas.openxmlformats.org/officeDocument/2006/relationships/image" Target="../media/image8123.png"/><Relationship Id="rId44" Type="http://schemas.openxmlformats.org/officeDocument/2006/relationships/customXml" Target="../ink/ink5133.xml"/><Relationship Id="rId52" Type="http://schemas.openxmlformats.org/officeDocument/2006/relationships/customXml" Target="../ink/ink5137.xml"/><Relationship Id="rId60" Type="http://schemas.openxmlformats.org/officeDocument/2006/relationships/customXml" Target="../ink/ink5141.xml"/><Relationship Id="rId65" Type="http://schemas.openxmlformats.org/officeDocument/2006/relationships/image" Target="../media/image8140.png"/><Relationship Id="rId73" Type="http://schemas.openxmlformats.org/officeDocument/2006/relationships/image" Target="../media/image8144.png"/><Relationship Id="rId78" Type="http://schemas.openxmlformats.org/officeDocument/2006/relationships/customXml" Target="../ink/ink5150.xml"/><Relationship Id="rId81" Type="http://schemas.openxmlformats.org/officeDocument/2006/relationships/image" Target="../media/image8148.png"/><Relationship Id="rId86" Type="http://schemas.openxmlformats.org/officeDocument/2006/relationships/customXml" Target="../ink/ink5154.xml"/><Relationship Id="rId4" Type="http://schemas.openxmlformats.org/officeDocument/2006/relationships/customXml" Target="../ink/ink5113.xml"/><Relationship Id="rId9" Type="http://schemas.openxmlformats.org/officeDocument/2006/relationships/image" Target="../media/image8112.png"/><Relationship Id="rId13" Type="http://schemas.openxmlformats.org/officeDocument/2006/relationships/image" Target="../media/image8114.png"/><Relationship Id="rId18" Type="http://schemas.openxmlformats.org/officeDocument/2006/relationships/customXml" Target="../ink/ink5120.xml"/><Relationship Id="rId39" Type="http://schemas.openxmlformats.org/officeDocument/2006/relationships/image" Target="../media/image8127.png"/><Relationship Id="rId34" Type="http://schemas.openxmlformats.org/officeDocument/2006/relationships/customXml" Target="../ink/ink5128.xml"/><Relationship Id="rId50" Type="http://schemas.openxmlformats.org/officeDocument/2006/relationships/customXml" Target="../ink/ink5136.xml"/><Relationship Id="rId55" Type="http://schemas.openxmlformats.org/officeDocument/2006/relationships/image" Target="../media/image8135.png"/><Relationship Id="rId76" Type="http://schemas.openxmlformats.org/officeDocument/2006/relationships/customXml" Target="../ink/ink5149.xml"/><Relationship Id="rId7" Type="http://schemas.openxmlformats.org/officeDocument/2006/relationships/image" Target="../media/image8111.png"/><Relationship Id="rId71" Type="http://schemas.openxmlformats.org/officeDocument/2006/relationships/image" Target="../media/image8143.png"/><Relationship Id="rId2" Type="http://schemas.openxmlformats.org/officeDocument/2006/relationships/notesSlide" Target="../notesSlides/notesSlide34.xml"/><Relationship Id="rId29" Type="http://schemas.openxmlformats.org/officeDocument/2006/relationships/image" Target="../media/image8122.png"/><Relationship Id="rId24" Type="http://schemas.openxmlformats.org/officeDocument/2006/relationships/customXml" Target="../ink/ink5123.xml"/><Relationship Id="rId40" Type="http://schemas.openxmlformats.org/officeDocument/2006/relationships/customXml" Target="../ink/ink5131.xml"/><Relationship Id="rId45" Type="http://schemas.openxmlformats.org/officeDocument/2006/relationships/image" Target="../media/image8130.png"/><Relationship Id="rId66" Type="http://schemas.openxmlformats.org/officeDocument/2006/relationships/customXml" Target="../ink/ink5144.xml"/><Relationship Id="rId87" Type="http://schemas.openxmlformats.org/officeDocument/2006/relationships/image" Target="../media/image8151.png"/><Relationship Id="rId61" Type="http://schemas.openxmlformats.org/officeDocument/2006/relationships/image" Target="../media/image8138.png"/><Relationship Id="rId82" Type="http://schemas.openxmlformats.org/officeDocument/2006/relationships/customXml" Target="../ink/ink5152.xml"/></Relationships>
</file>

<file path=ppt/slides/_rels/slide42.xml.rels><?xml version="1.0" encoding="UTF-8" standalone="yes"?>
<Relationships xmlns="http://schemas.openxmlformats.org/package/2006/relationships"><Relationship Id="rId117" Type="http://schemas.openxmlformats.org/officeDocument/2006/relationships/image" Target="../media/image8206.png"/><Relationship Id="rId21" Type="http://schemas.openxmlformats.org/officeDocument/2006/relationships/image" Target="../media/image8159.png"/><Relationship Id="rId324" Type="http://schemas.openxmlformats.org/officeDocument/2006/relationships/image" Target="../media/image8309.png"/><Relationship Id="rId531" Type="http://schemas.openxmlformats.org/officeDocument/2006/relationships/image" Target="../media/image8412.png"/><Relationship Id="rId170" Type="http://schemas.openxmlformats.org/officeDocument/2006/relationships/customXml" Target="../ink/ink5237.xml"/><Relationship Id="rId268" Type="http://schemas.openxmlformats.org/officeDocument/2006/relationships/customXml" Target="../ink/ink5286.xml"/><Relationship Id="rId475" Type="http://schemas.openxmlformats.org/officeDocument/2006/relationships/customXml" Target="../ink/ink5390.xml"/><Relationship Id="rId32" Type="http://schemas.openxmlformats.org/officeDocument/2006/relationships/customXml" Target="../ink/ink5168.xml"/><Relationship Id="rId128" Type="http://schemas.openxmlformats.org/officeDocument/2006/relationships/customXml" Target="../ink/ink5216.xml"/><Relationship Id="rId335" Type="http://schemas.openxmlformats.org/officeDocument/2006/relationships/customXml" Target="../ink/ink5320.xml"/><Relationship Id="rId542" Type="http://schemas.openxmlformats.org/officeDocument/2006/relationships/customXml" Target="../ink/ink5424.xml"/><Relationship Id="rId181" Type="http://schemas.openxmlformats.org/officeDocument/2006/relationships/image" Target="../media/image8238.png"/><Relationship Id="rId402" Type="http://schemas.openxmlformats.org/officeDocument/2006/relationships/image" Target="../media/image8348.png"/><Relationship Id="rId279" Type="http://schemas.openxmlformats.org/officeDocument/2006/relationships/image" Target="../media/image8287.png"/><Relationship Id="rId486" Type="http://schemas.openxmlformats.org/officeDocument/2006/relationships/customXml" Target="../ink/ink5396.xml"/><Relationship Id="rId43" Type="http://schemas.openxmlformats.org/officeDocument/2006/relationships/image" Target="../media/image8170.png"/><Relationship Id="rId139" Type="http://schemas.openxmlformats.org/officeDocument/2006/relationships/image" Target="../media/image8217.png"/><Relationship Id="rId346" Type="http://schemas.openxmlformats.org/officeDocument/2006/relationships/image" Target="../media/image8320.png"/><Relationship Id="rId553" Type="http://schemas.openxmlformats.org/officeDocument/2006/relationships/image" Target="../media/image8423.png"/><Relationship Id="rId192" Type="http://schemas.openxmlformats.org/officeDocument/2006/relationships/customXml" Target="../ink/ink5248.xml"/><Relationship Id="rId206" Type="http://schemas.openxmlformats.org/officeDocument/2006/relationships/customXml" Target="../ink/ink5255.xml"/><Relationship Id="rId413" Type="http://schemas.openxmlformats.org/officeDocument/2006/relationships/customXml" Target="../ink/ink5359.xml"/><Relationship Id="rId497" Type="http://schemas.openxmlformats.org/officeDocument/2006/relationships/image" Target="../media/image8395.png"/><Relationship Id="rId357" Type="http://schemas.openxmlformats.org/officeDocument/2006/relationships/customXml" Target="../ink/ink5331.xml"/><Relationship Id="rId54" Type="http://schemas.openxmlformats.org/officeDocument/2006/relationships/customXml" Target="../ink/ink5179.xml"/><Relationship Id="rId217" Type="http://schemas.openxmlformats.org/officeDocument/2006/relationships/image" Target="../media/image8256.png"/><Relationship Id="rId564" Type="http://schemas.openxmlformats.org/officeDocument/2006/relationships/customXml" Target="../ink/ink5435.xml"/><Relationship Id="rId424" Type="http://schemas.openxmlformats.org/officeDocument/2006/relationships/image" Target="../media/image8359.png"/><Relationship Id="rId270" Type="http://schemas.openxmlformats.org/officeDocument/2006/relationships/customXml" Target="../ink/ink5287.xml"/><Relationship Id="rId65" Type="http://schemas.openxmlformats.org/officeDocument/2006/relationships/image" Target="../media/image8181.png"/><Relationship Id="rId130" Type="http://schemas.openxmlformats.org/officeDocument/2006/relationships/customXml" Target="../ink/ink5217.xml"/><Relationship Id="rId368" Type="http://schemas.openxmlformats.org/officeDocument/2006/relationships/image" Target="../media/image8331.png"/><Relationship Id="rId575" Type="http://schemas.openxmlformats.org/officeDocument/2006/relationships/image" Target="../media/image8434.png"/><Relationship Id="rId228" Type="http://schemas.openxmlformats.org/officeDocument/2006/relationships/customXml" Target="../ink/ink5266.xml"/><Relationship Id="rId435" Type="http://schemas.openxmlformats.org/officeDocument/2006/relationships/customXml" Target="../ink/ink5370.xml"/><Relationship Id="rId281" Type="http://schemas.openxmlformats.org/officeDocument/2006/relationships/image" Target="../media/image8288.png"/><Relationship Id="rId502" Type="http://schemas.openxmlformats.org/officeDocument/2006/relationships/customXml" Target="../ink/ink5404.xml"/><Relationship Id="rId76" Type="http://schemas.openxmlformats.org/officeDocument/2006/relationships/customXml" Target="../ink/ink5190.xml"/><Relationship Id="rId141" Type="http://schemas.openxmlformats.org/officeDocument/2006/relationships/image" Target="../media/image8218.png"/><Relationship Id="rId379" Type="http://schemas.openxmlformats.org/officeDocument/2006/relationships/customXml" Target="../ink/ink5342.xml"/><Relationship Id="rId586" Type="http://schemas.openxmlformats.org/officeDocument/2006/relationships/customXml" Target="../ink/ink5446.xml"/><Relationship Id="rId7" Type="http://schemas.openxmlformats.org/officeDocument/2006/relationships/image" Target="../media/image8152.png"/><Relationship Id="rId239" Type="http://schemas.openxmlformats.org/officeDocument/2006/relationships/image" Target="../media/image8267.png"/><Relationship Id="rId446" Type="http://schemas.openxmlformats.org/officeDocument/2006/relationships/image" Target="../media/image8370.png"/><Relationship Id="rId292" Type="http://schemas.openxmlformats.org/officeDocument/2006/relationships/image" Target="../media/image8293.png"/><Relationship Id="rId306" Type="http://schemas.openxmlformats.org/officeDocument/2006/relationships/image" Target="../media/image8300.png"/><Relationship Id="rId87" Type="http://schemas.openxmlformats.org/officeDocument/2006/relationships/image" Target="../media/image8192.png"/><Relationship Id="rId513" Type="http://schemas.openxmlformats.org/officeDocument/2006/relationships/image" Target="../media/image8403.png"/><Relationship Id="rId152" Type="http://schemas.openxmlformats.org/officeDocument/2006/relationships/customXml" Target="../ink/ink5228.xml"/><Relationship Id="rId194" Type="http://schemas.openxmlformats.org/officeDocument/2006/relationships/customXml" Target="../ink/ink5249.xml"/><Relationship Id="rId208" Type="http://schemas.openxmlformats.org/officeDocument/2006/relationships/customXml" Target="../ink/ink5256.xml"/><Relationship Id="rId415" Type="http://schemas.openxmlformats.org/officeDocument/2006/relationships/customXml" Target="../ink/ink5360.xml"/><Relationship Id="rId457" Type="http://schemas.openxmlformats.org/officeDocument/2006/relationships/customXml" Target="../ink/ink5381.xml"/><Relationship Id="rId261" Type="http://schemas.openxmlformats.org/officeDocument/2006/relationships/image" Target="../media/image8278.png"/><Relationship Id="rId499" Type="http://schemas.openxmlformats.org/officeDocument/2006/relationships/image" Target="../media/image8396.png"/><Relationship Id="rId14" Type="http://schemas.openxmlformats.org/officeDocument/2006/relationships/customXml" Target="../ink/ink5159.xml"/><Relationship Id="rId56" Type="http://schemas.openxmlformats.org/officeDocument/2006/relationships/customXml" Target="../ink/ink5180.xml"/><Relationship Id="rId317" Type="http://schemas.openxmlformats.org/officeDocument/2006/relationships/customXml" Target="../ink/ink5311.xml"/><Relationship Id="rId359" Type="http://schemas.openxmlformats.org/officeDocument/2006/relationships/customXml" Target="../ink/ink5332.xml"/><Relationship Id="rId524" Type="http://schemas.openxmlformats.org/officeDocument/2006/relationships/customXml" Target="../ink/ink5415.xml"/><Relationship Id="rId566" Type="http://schemas.openxmlformats.org/officeDocument/2006/relationships/customXml" Target="../ink/ink5436.xml"/><Relationship Id="rId98" Type="http://schemas.openxmlformats.org/officeDocument/2006/relationships/customXml" Target="../ink/ink5201.xml"/><Relationship Id="rId121" Type="http://schemas.openxmlformats.org/officeDocument/2006/relationships/image" Target="../media/image8208.png"/><Relationship Id="rId163" Type="http://schemas.openxmlformats.org/officeDocument/2006/relationships/image" Target="../media/image8229.png"/><Relationship Id="rId219" Type="http://schemas.openxmlformats.org/officeDocument/2006/relationships/image" Target="../media/image8257.png"/><Relationship Id="rId370" Type="http://schemas.openxmlformats.org/officeDocument/2006/relationships/image" Target="../media/image8332.png"/><Relationship Id="rId426" Type="http://schemas.openxmlformats.org/officeDocument/2006/relationships/image" Target="../media/image8360.png"/><Relationship Id="rId230" Type="http://schemas.openxmlformats.org/officeDocument/2006/relationships/customXml" Target="../ink/ink5267.xml"/><Relationship Id="rId468" Type="http://schemas.openxmlformats.org/officeDocument/2006/relationships/image" Target="../media/image8381.png"/><Relationship Id="rId25" Type="http://schemas.openxmlformats.org/officeDocument/2006/relationships/image" Target="../media/image8161.png"/><Relationship Id="rId67" Type="http://schemas.openxmlformats.org/officeDocument/2006/relationships/image" Target="../media/image8182.png"/><Relationship Id="rId272" Type="http://schemas.openxmlformats.org/officeDocument/2006/relationships/customXml" Target="../ink/ink5288.xml"/><Relationship Id="rId328" Type="http://schemas.openxmlformats.org/officeDocument/2006/relationships/image" Target="../media/image8311.png"/><Relationship Id="rId535" Type="http://schemas.openxmlformats.org/officeDocument/2006/relationships/image" Target="../media/image8414.png"/><Relationship Id="rId577" Type="http://schemas.openxmlformats.org/officeDocument/2006/relationships/image" Target="../media/image8435.png"/><Relationship Id="rId132" Type="http://schemas.openxmlformats.org/officeDocument/2006/relationships/customXml" Target="../ink/ink5218.xml"/><Relationship Id="rId174" Type="http://schemas.openxmlformats.org/officeDocument/2006/relationships/customXml" Target="../ink/ink5239.xml"/><Relationship Id="rId381" Type="http://schemas.openxmlformats.org/officeDocument/2006/relationships/customXml" Target="../ink/ink5343.xml"/><Relationship Id="rId241" Type="http://schemas.openxmlformats.org/officeDocument/2006/relationships/image" Target="../media/image8268.png"/><Relationship Id="rId437" Type="http://schemas.openxmlformats.org/officeDocument/2006/relationships/customXml" Target="../ink/ink5371.xml"/><Relationship Id="rId479" Type="http://schemas.openxmlformats.org/officeDocument/2006/relationships/image" Target="../media/image8386.png"/><Relationship Id="rId36" Type="http://schemas.openxmlformats.org/officeDocument/2006/relationships/customXml" Target="../ink/ink5170.xml"/><Relationship Id="rId283" Type="http://schemas.openxmlformats.org/officeDocument/2006/relationships/image" Target="../media/image8289.png"/><Relationship Id="rId339" Type="http://schemas.openxmlformats.org/officeDocument/2006/relationships/customXml" Target="../ink/ink5322.xml"/><Relationship Id="rId490" Type="http://schemas.openxmlformats.org/officeDocument/2006/relationships/customXml" Target="../ink/ink5398.xml"/><Relationship Id="rId504" Type="http://schemas.openxmlformats.org/officeDocument/2006/relationships/customXml" Target="../ink/ink5405.xml"/><Relationship Id="rId546" Type="http://schemas.openxmlformats.org/officeDocument/2006/relationships/customXml" Target="../ink/ink5426.xml"/><Relationship Id="rId78" Type="http://schemas.openxmlformats.org/officeDocument/2006/relationships/customXml" Target="../ink/ink5191.xml"/><Relationship Id="rId101" Type="http://schemas.openxmlformats.org/officeDocument/2006/relationships/image" Target="../media/image8198.png"/><Relationship Id="rId143" Type="http://schemas.openxmlformats.org/officeDocument/2006/relationships/image" Target="../media/image8219.png"/><Relationship Id="rId185" Type="http://schemas.openxmlformats.org/officeDocument/2006/relationships/image" Target="../media/image8240.png"/><Relationship Id="rId350" Type="http://schemas.openxmlformats.org/officeDocument/2006/relationships/image" Target="../media/image8322.png"/><Relationship Id="rId406" Type="http://schemas.openxmlformats.org/officeDocument/2006/relationships/image" Target="../media/image8350.png"/><Relationship Id="rId588" Type="http://schemas.openxmlformats.org/officeDocument/2006/relationships/customXml" Target="../ink/ink5447.xml"/><Relationship Id="rId9" Type="http://schemas.openxmlformats.org/officeDocument/2006/relationships/image" Target="../media/image8153.png"/><Relationship Id="rId210" Type="http://schemas.openxmlformats.org/officeDocument/2006/relationships/customXml" Target="../ink/ink5257.xml"/><Relationship Id="rId392" Type="http://schemas.openxmlformats.org/officeDocument/2006/relationships/image" Target="../media/image8343.png"/><Relationship Id="rId448" Type="http://schemas.openxmlformats.org/officeDocument/2006/relationships/image" Target="../media/image8371.png"/><Relationship Id="rId252" Type="http://schemas.openxmlformats.org/officeDocument/2006/relationships/customXml" Target="../ink/ink5278.xml"/><Relationship Id="rId294" Type="http://schemas.openxmlformats.org/officeDocument/2006/relationships/image" Target="../media/image8294.png"/><Relationship Id="rId308" Type="http://schemas.openxmlformats.org/officeDocument/2006/relationships/image" Target="../media/image8301.png"/><Relationship Id="rId515" Type="http://schemas.openxmlformats.org/officeDocument/2006/relationships/image" Target="../media/image8404.png"/><Relationship Id="rId47" Type="http://schemas.openxmlformats.org/officeDocument/2006/relationships/image" Target="../media/image8172.png"/><Relationship Id="rId89" Type="http://schemas.openxmlformats.org/officeDocument/2006/relationships/image" Target="../media/image8193.png"/><Relationship Id="rId112" Type="http://schemas.openxmlformats.org/officeDocument/2006/relationships/customXml" Target="../ink/ink5208.xml"/><Relationship Id="rId154" Type="http://schemas.openxmlformats.org/officeDocument/2006/relationships/customXml" Target="../ink/ink5229.xml"/><Relationship Id="rId361" Type="http://schemas.openxmlformats.org/officeDocument/2006/relationships/customXml" Target="../ink/ink5333.xml"/><Relationship Id="rId557" Type="http://schemas.openxmlformats.org/officeDocument/2006/relationships/image" Target="../media/image8425.png"/><Relationship Id="rId196" Type="http://schemas.openxmlformats.org/officeDocument/2006/relationships/customXml" Target="../ink/ink5250.xml"/><Relationship Id="rId417" Type="http://schemas.openxmlformats.org/officeDocument/2006/relationships/customXml" Target="../ink/ink5361.xml"/><Relationship Id="rId459" Type="http://schemas.openxmlformats.org/officeDocument/2006/relationships/customXml" Target="../ink/ink5382.xml"/><Relationship Id="rId16" Type="http://schemas.openxmlformats.org/officeDocument/2006/relationships/customXml" Target="../ink/ink5160.xml"/><Relationship Id="rId221" Type="http://schemas.openxmlformats.org/officeDocument/2006/relationships/image" Target="../media/image8258.png"/><Relationship Id="rId263" Type="http://schemas.openxmlformats.org/officeDocument/2006/relationships/image" Target="../media/image8279.png"/><Relationship Id="rId319" Type="http://schemas.openxmlformats.org/officeDocument/2006/relationships/customXml" Target="../ink/ink5312.xml"/><Relationship Id="rId470" Type="http://schemas.openxmlformats.org/officeDocument/2006/relationships/image" Target="../media/image8382.png"/><Relationship Id="rId526" Type="http://schemas.openxmlformats.org/officeDocument/2006/relationships/customXml" Target="../ink/ink5416.xml"/><Relationship Id="rId58" Type="http://schemas.openxmlformats.org/officeDocument/2006/relationships/customXml" Target="../ink/ink5181.xml"/><Relationship Id="rId123" Type="http://schemas.openxmlformats.org/officeDocument/2006/relationships/image" Target="../media/image8209.png"/><Relationship Id="rId330" Type="http://schemas.openxmlformats.org/officeDocument/2006/relationships/image" Target="../media/image8312.png"/><Relationship Id="rId568" Type="http://schemas.openxmlformats.org/officeDocument/2006/relationships/customXml" Target="../ink/ink5437.xml"/><Relationship Id="rId165" Type="http://schemas.openxmlformats.org/officeDocument/2006/relationships/image" Target="../media/image8230.png"/><Relationship Id="rId372" Type="http://schemas.openxmlformats.org/officeDocument/2006/relationships/image" Target="../media/image8333.png"/><Relationship Id="rId428" Type="http://schemas.openxmlformats.org/officeDocument/2006/relationships/image" Target="../media/image8361.png"/><Relationship Id="rId232" Type="http://schemas.openxmlformats.org/officeDocument/2006/relationships/customXml" Target="../ink/ink5268.xml"/><Relationship Id="rId274" Type="http://schemas.openxmlformats.org/officeDocument/2006/relationships/customXml" Target="../ink/ink5289.xml"/><Relationship Id="rId481" Type="http://schemas.openxmlformats.org/officeDocument/2006/relationships/image" Target="../media/image8387.png"/><Relationship Id="rId27" Type="http://schemas.openxmlformats.org/officeDocument/2006/relationships/image" Target="../media/image8162.png"/><Relationship Id="rId69" Type="http://schemas.openxmlformats.org/officeDocument/2006/relationships/image" Target="../media/image8183.png"/><Relationship Id="rId134" Type="http://schemas.openxmlformats.org/officeDocument/2006/relationships/customXml" Target="../ink/ink5219.xml"/><Relationship Id="rId537" Type="http://schemas.openxmlformats.org/officeDocument/2006/relationships/image" Target="../media/image8415.png"/><Relationship Id="rId579" Type="http://schemas.openxmlformats.org/officeDocument/2006/relationships/image" Target="../media/image8436.png"/><Relationship Id="rId80" Type="http://schemas.openxmlformats.org/officeDocument/2006/relationships/customXml" Target="../ink/ink5192.xml"/><Relationship Id="rId176" Type="http://schemas.openxmlformats.org/officeDocument/2006/relationships/customXml" Target="../ink/ink5240.xml"/><Relationship Id="rId341" Type="http://schemas.openxmlformats.org/officeDocument/2006/relationships/customXml" Target="../ink/ink5323.xml"/><Relationship Id="rId383" Type="http://schemas.openxmlformats.org/officeDocument/2006/relationships/customXml" Target="../ink/ink5344.xml"/><Relationship Id="rId439" Type="http://schemas.openxmlformats.org/officeDocument/2006/relationships/customXml" Target="../ink/ink5372.xml"/><Relationship Id="rId590" Type="http://schemas.openxmlformats.org/officeDocument/2006/relationships/customXml" Target="../ink/ink5448.xml"/><Relationship Id="rId201" Type="http://schemas.openxmlformats.org/officeDocument/2006/relationships/image" Target="../media/image8248.png"/><Relationship Id="rId243" Type="http://schemas.openxmlformats.org/officeDocument/2006/relationships/image" Target="../media/image8269.png"/><Relationship Id="rId285" Type="http://schemas.openxmlformats.org/officeDocument/2006/relationships/image" Target="../media/image8290.png"/><Relationship Id="rId450" Type="http://schemas.openxmlformats.org/officeDocument/2006/relationships/image" Target="../media/image8372.png"/><Relationship Id="rId506" Type="http://schemas.openxmlformats.org/officeDocument/2006/relationships/customXml" Target="../ink/ink5406.xml"/><Relationship Id="rId38" Type="http://schemas.openxmlformats.org/officeDocument/2006/relationships/customXml" Target="../ink/ink5171.xml"/><Relationship Id="rId103" Type="http://schemas.openxmlformats.org/officeDocument/2006/relationships/image" Target="../media/image8199.png"/><Relationship Id="rId310" Type="http://schemas.openxmlformats.org/officeDocument/2006/relationships/image" Target="../media/image8302.png"/><Relationship Id="rId492" Type="http://schemas.openxmlformats.org/officeDocument/2006/relationships/customXml" Target="../ink/ink5399.xml"/><Relationship Id="rId548" Type="http://schemas.openxmlformats.org/officeDocument/2006/relationships/customXml" Target="../ink/ink5427.xml"/><Relationship Id="rId91" Type="http://schemas.openxmlformats.org/officeDocument/2006/relationships/image" Target="../media/image8194.png"/><Relationship Id="rId145" Type="http://schemas.openxmlformats.org/officeDocument/2006/relationships/image" Target="../media/image8220.png"/><Relationship Id="rId187" Type="http://schemas.openxmlformats.org/officeDocument/2006/relationships/image" Target="../media/image8241.png"/><Relationship Id="rId352" Type="http://schemas.openxmlformats.org/officeDocument/2006/relationships/image" Target="../media/image8323.png"/><Relationship Id="rId394" Type="http://schemas.openxmlformats.org/officeDocument/2006/relationships/image" Target="../media/image8344.png"/><Relationship Id="rId408" Type="http://schemas.openxmlformats.org/officeDocument/2006/relationships/image" Target="../media/image8351.png"/><Relationship Id="rId212" Type="http://schemas.openxmlformats.org/officeDocument/2006/relationships/customXml" Target="../ink/ink5258.xml"/><Relationship Id="rId254" Type="http://schemas.openxmlformats.org/officeDocument/2006/relationships/customXml" Target="../ink/ink5279.xml"/><Relationship Id="rId49" Type="http://schemas.openxmlformats.org/officeDocument/2006/relationships/image" Target="../media/image8173.png"/><Relationship Id="rId114" Type="http://schemas.openxmlformats.org/officeDocument/2006/relationships/customXml" Target="../ink/ink5209.xml"/><Relationship Id="rId296" Type="http://schemas.openxmlformats.org/officeDocument/2006/relationships/image" Target="../media/image8295.png"/><Relationship Id="rId461" Type="http://schemas.openxmlformats.org/officeDocument/2006/relationships/customXml" Target="../ink/ink5383.xml"/><Relationship Id="rId517" Type="http://schemas.openxmlformats.org/officeDocument/2006/relationships/image" Target="../media/image8405.png"/><Relationship Id="rId559" Type="http://schemas.openxmlformats.org/officeDocument/2006/relationships/image" Target="../media/image8426.png"/><Relationship Id="rId60" Type="http://schemas.openxmlformats.org/officeDocument/2006/relationships/customXml" Target="../ink/ink5182.xml"/><Relationship Id="rId156" Type="http://schemas.openxmlformats.org/officeDocument/2006/relationships/customXml" Target="../ink/ink5230.xml"/><Relationship Id="rId198" Type="http://schemas.openxmlformats.org/officeDocument/2006/relationships/customXml" Target="../ink/ink5251.xml"/><Relationship Id="rId321" Type="http://schemas.openxmlformats.org/officeDocument/2006/relationships/customXml" Target="../ink/ink5313.xml"/><Relationship Id="rId363" Type="http://schemas.openxmlformats.org/officeDocument/2006/relationships/customXml" Target="../ink/ink5334.xml"/><Relationship Id="rId419" Type="http://schemas.openxmlformats.org/officeDocument/2006/relationships/customXml" Target="../ink/ink5362.xml"/><Relationship Id="rId570" Type="http://schemas.openxmlformats.org/officeDocument/2006/relationships/customXml" Target="../ink/ink5438.xml"/><Relationship Id="rId223" Type="http://schemas.openxmlformats.org/officeDocument/2006/relationships/image" Target="../media/image8259.png"/><Relationship Id="rId430" Type="http://schemas.openxmlformats.org/officeDocument/2006/relationships/image" Target="../media/image8362.png"/><Relationship Id="rId18" Type="http://schemas.openxmlformats.org/officeDocument/2006/relationships/customXml" Target="../ink/ink5161.xml"/><Relationship Id="rId265" Type="http://schemas.openxmlformats.org/officeDocument/2006/relationships/image" Target="../media/image8280.png"/><Relationship Id="rId472" Type="http://schemas.openxmlformats.org/officeDocument/2006/relationships/image" Target="../media/image8383.png"/><Relationship Id="rId528" Type="http://schemas.openxmlformats.org/officeDocument/2006/relationships/customXml" Target="../ink/ink5417.xml"/><Relationship Id="rId125" Type="http://schemas.openxmlformats.org/officeDocument/2006/relationships/image" Target="../media/image8210.png"/><Relationship Id="rId167" Type="http://schemas.openxmlformats.org/officeDocument/2006/relationships/image" Target="../media/image8231.png"/><Relationship Id="rId332" Type="http://schemas.openxmlformats.org/officeDocument/2006/relationships/image" Target="../media/image8313.png"/><Relationship Id="rId374" Type="http://schemas.openxmlformats.org/officeDocument/2006/relationships/image" Target="../media/image8334.png"/><Relationship Id="rId581" Type="http://schemas.openxmlformats.org/officeDocument/2006/relationships/image" Target="../media/image8437.png"/><Relationship Id="rId71" Type="http://schemas.openxmlformats.org/officeDocument/2006/relationships/image" Target="../media/image8184.png"/><Relationship Id="rId234" Type="http://schemas.openxmlformats.org/officeDocument/2006/relationships/customXml" Target="../ink/ink5269.xml"/><Relationship Id="rId2" Type="http://schemas.openxmlformats.org/officeDocument/2006/relationships/image" Target="NULL"/><Relationship Id="rId29" Type="http://schemas.openxmlformats.org/officeDocument/2006/relationships/image" Target="../media/image8163.png"/><Relationship Id="rId276" Type="http://schemas.openxmlformats.org/officeDocument/2006/relationships/customXml" Target="../ink/ink5290.xml"/><Relationship Id="rId441" Type="http://schemas.openxmlformats.org/officeDocument/2006/relationships/customXml" Target="../ink/ink5373.xml"/><Relationship Id="rId483" Type="http://schemas.openxmlformats.org/officeDocument/2006/relationships/image" Target="../media/image8388.png"/><Relationship Id="rId539" Type="http://schemas.openxmlformats.org/officeDocument/2006/relationships/image" Target="../media/image8416.png"/><Relationship Id="rId40" Type="http://schemas.openxmlformats.org/officeDocument/2006/relationships/customXml" Target="../ink/ink5172.xml"/><Relationship Id="rId136" Type="http://schemas.openxmlformats.org/officeDocument/2006/relationships/customXml" Target="../ink/ink5220.xml"/><Relationship Id="rId178" Type="http://schemas.openxmlformats.org/officeDocument/2006/relationships/customXml" Target="../ink/ink5241.xml"/><Relationship Id="rId301" Type="http://schemas.openxmlformats.org/officeDocument/2006/relationships/customXml" Target="../ink/ink5303.xml"/><Relationship Id="rId343" Type="http://schemas.openxmlformats.org/officeDocument/2006/relationships/customXml" Target="../ink/ink5324.xml"/><Relationship Id="rId550" Type="http://schemas.openxmlformats.org/officeDocument/2006/relationships/customXml" Target="../ink/ink5428.xml"/><Relationship Id="rId82" Type="http://schemas.openxmlformats.org/officeDocument/2006/relationships/customXml" Target="../ink/ink5193.xml"/><Relationship Id="rId203" Type="http://schemas.openxmlformats.org/officeDocument/2006/relationships/image" Target="../media/image8249.png"/><Relationship Id="rId385" Type="http://schemas.openxmlformats.org/officeDocument/2006/relationships/customXml" Target="../ink/ink5345.xml"/><Relationship Id="rId592" Type="http://schemas.openxmlformats.org/officeDocument/2006/relationships/customXml" Target="../ink/ink5449.xml"/><Relationship Id="rId245" Type="http://schemas.openxmlformats.org/officeDocument/2006/relationships/image" Target="../media/image8270.png"/><Relationship Id="rId287" Type="http://schemas.openxmlformats.org/officeDocument/2006/relationships/customXml" Target="../ink/ink5296.xml"/><Relationship Id="rId410" Type="http://schemas.openxmlformats.org/officeDocument/2006/relationships/image" Target="../media/image8352.png"/><Relationship Id="rId452" Type="http://schemas.openxmlformats.org/officeDocument/2006/relationships/image" Target="../media/image8373.png"/><Relationship Id="rId494" Type="http://schemas.openxmlformats.org/officeDocument/2006/relationships/customXml" Target="../ink/ink5400.xml"/><Relationship Id="rId508" Type="http://schemas.openxmlformats.org/officeDocument/2006/relationships/customXml" Target="../ink/ink5407.xml"/><Relationship Id="rId105" Type="http://schemas.openxmlformats.org/officeDocument/2006/relationships/image" Target="../media/image8200.png"/><Relationship Id="rId147" Type="http://schemas.openxmlformats.org/officeDocument/2006/relationships/image" Target="../media/image8221.png"/><Relationship Id="rId312" Type="http://schemas.openxmlformats.org/officeDocument/2006/relationships/image" Target="../media/image8303.png"/><Relationship Id="rId354" Type="http://schemas.openxmlformats.org/officeDocument/2006/relationships/image" Target="../media/image8324.png"/><Relationship Id="rId51" Type="http://schemas.openxmlformats.org/officeDocument/2006/relationships/image" Target="../media/image8174.png"/><Relationship Id="rId93" Type="http://schemas.openxmlformats.org/officeDocument/2006/relationships/image" Target="../media/image8195.png"/><Relationship Id="rId189" Type="http://schemas.openxmlformats.org/officeDocument/2006/relationships/image" Target="../media/image8242.png"/><Relationship Id="rId396" Type="http://schemas.openxmlformats.org/officeDocument/2006/relationships/image" Target="../media/image8345.png"/><Relationship Id="rId561" Type="http://schemas.openxmlformats.org/officeDocument/2006/relationships/image" Target="../media/image8427.png"/><Relationship Id="rId214" Type="http://schemas.openxmlformats.org/officeDocument/2006/relationships/customXml" Target="../ink/ink5259.xml"/><Relationship Id="rId256" Type="http://schemas.openxmlformats.org/officeDocument/2006/relationships/customXml" Target="../ink/ink5280.xml"/><Relationship Id="rId298" Type="http://schemas.openxmlformats.org/officeDocument/2006/relationships/image" Target="../media/image8296.png"/><Relationship Id="rId421" Type="http://schemas.openxmlformats.org/officeDocument/2006/relationships/customXml" Target="../ink/ink5363.xml"/><Relationship Id="rId463" Type="http://schemas.openxmlformats.org/officeDocument/2006/relationships/customXml" Target="../ink/ink5384.xml"/><Relationship Id="rId519" Type="http://schemas.openxmlformats.org/officeDocument/2006/relationships/image" Target="../media/image8406.png"/><Relationship Id="rId116" Type="http://schemas.openxmlformats.org/officeDocument/2006/relationships/customXml" Target="../ink/ink5210.xml"/><Relationship Id="rId158" Type="http://schemas.openxmlformats.org/officeDocument/2006/relationships/customXml" Target="../ink/ink5231.xml"/><Relationship Id="rId323" Type="http://schemas.openxmlformats.org/officeDocument/2006/relationships/customXml" Target="../ink/ink5314.xml"/><Relationship Id="rId530" Type="http://schemas.openxmlformats.org/officeDocument/2006/relationships/customXml" Target="../ink/ink5418.xml"/><Relationship Id="rId20" Type="http://schemas.openxmlformats.org/officeDocument/2006/relationships/customXml" Target="../ink/ink5162.xml"/><Relationship Id="rId62" Type="http://schemas.openxmlformats.org/officeDocument/2006/relationships/customXml" Target="../ink/ink5183.xml"/><Relationship Id="rId365" Type="http://schemas.openxmlformats.org/officeDocument/2006/relationships/customXml" Target="../ink/ink5335.xml"/><Relationship Id="rId572" Type="http://schemas.openxmlformats.org/officeDocument/2006/relationships/customXml" Target="../ink/ink5439.xml"/><Relationship Id="rId225" Type="http://schemas.openxmlformats.org/officeDocument/2006/relationships/image" Target="../media/image8260.png"/><Relationship Id="rId267" Type="http://schemas.openxmlformats.org/officeDocument/2006/relationships/image" Target="../media/image8281.png"/><Relationship Id="rId432" Type="http://schemas.openxmlformats.org/officeDocument/2006/relationships/image" Target="../media/image8363.png"/><Relationship Id="rId474" Type="http://schemas.openxmlformats.org/officeDocument/2006/relationships/image" Target="../media/image8384.png"/><Relationship Id="rId127" Type="http://schemas.openxmlformats.org/officeDocument/2006/relationships/image" Target="../media/image8211.png"/><Relationship Id="rId31" Type="http://schemas.openxmlformats.org/officeDocument/2006/relationships/image" Target="../media/image8164.png"/><Relationship Id="rId73" Type="http://schemas.openxmlformats.org/officeDocument/2006/relationships/image" Target="../media/image8185.png"/><Relationship Id="rId169" Type="http://schemas.openxmlformats.org/officeDocument/2006/relationships/image" Target="../media/image8232.png"/><Relationship Id="rId334" Type="http://schemas.openxmlformats.org/officeDocument/2006/relationships/image" Target="../media/image8314.png"/><Relationship Id="rId376" Type="http://schemas.openxmlformats.org/officeDocument/2006/relationships/image" Target="../media/image8335.png"/><Relationship Id="rId541" Type="http://schemas.openxmlformats.org/officeDocument/2006/relationships/image" Target="../media/image8417.png"/><Relationship Id="rId583" Type="http://schemas.openxmlformats.org/officeDocument/2006/relationships/image" Target="../media/image8438.png"/><Relationship Id="rId4" Type="http://schemas.openxmlformats.org/officeDocument/2006/relationships/image" Target="NULL"/><Relationship Id="rId180" Type="http://schemas.openxmlformats.org/officeDocument/2006/relationships/customXml" Target="../ink/ink5242.xml"/><Relationship Id="rId236" Type="http://schemas.openxmlformats.org/officeDocument/2006/relationships/customXml" Target="../ink/ink5270.xml"/><Relationship Id="rId278" Type="http://schemas.openxmlformats.org/officeDocument/2006/relationships/customXml" Target="../ink/ink5291.xml"/><Relationship Id="rId401" Type="http://schemas.openxmlformats.org/officeDocument/2006/relationships/customXml" Target="../ink/ink5353.xml"/><Relationship Id="rId443" Type="http://schemas.openxmlformats.org/officeDocument/2006/relationships/customXml" Target="../ink/ink5374.xml"/><Relationship Id="rId303" Type="http://schemas.openxmlformats.org/officeDocument/2006/relationships/customXml" Target="../ink/ink5304.xml"/><Relationship Id="rId485" Type="http://schemas.openxmlformats.org/officeDocument/2006/relationships/image" Target="../media/image8389.png"/><Relationship Id="rId42" Type="http://schemas.openxmlformats.org/officeDocument/2006/relationships/customXml" Target="../ink/ink5173.xml"/><Relationship Id="rId84" Type="http://schemas.openxmlformats.org/officeDocument/2006/relationships/customXml" Target="../ink/ink5194.xml"/><Relationship Id="rId138" Type="http://schemas.openxmlformats.org/officeDocument/2006/relationships/customXml" Target="../ink/ink5221.xml"/><Relationship Id="rId345" Type="http://schemas.openxmlformats.org/officeDocument/2006/relationships/customXml" Target="../ink/ink5325.xml"/><Relationship Id="rId387" Type="http://schemas.openxmlformats.org/officeDocument/2006/relationships/customXml" Target="../ink/ink5346.xml"/><Relationship Id="rId510" Type="http://schemas.openxmlformats.org/officeDocument/2006/relationships/customXml" Target="../ink/ink5408.xml"/><Relationship Id="rId552" Type="http://schemas.openxmlformats.org/officeDocument/2006/relationships/customXml" Target="../ink/ink5429.xml"/><Relationship Id="rId191" Type="http://schemas.openxmlformats.org/officeDocument/2006/relationships/image" Target="../media/image8243.png"/><Relationship Id="rId205" Type="http://schemas.openxmlformats.org/officeDocument/2006/relationships/image" Target="../media/image8250.png"/><Relationship Id="rId247" Type="http://schemas.openxmlformats.org/officeDocument/2006/relationships/image" Target="../media/image8271.png"/><Relationship Id="rId412" Type="http://schemas.openxmlformats.org/officeDocument/2006/relationships/image" Target="../media/image8353.png"/><Relationship Id="rId107" Type="http://schemas.openxmlformats.org/officeDocument/2006/relationships/image" Target="../media/image8201.png"/><Relationship Id="rId289" Type="http://schemas.openxmlformats.org/officeDocument/2006/relationships/customXml" Target="../ink/ink5297.xml"/><Relationship Id="rId454" Type="http://schemas.openxmlformats.org/officeDocument/2006/relationships/image" Target="../media/image8374.png"/><Relationship Id="rId496" Type="http://schemas.openxmlformats.org/officeDocument/2006/relationships/customXml" Target="../ink/ink5401.xml"/><Relationship Id="rId11" Type="http://schemas.openxmlformats.org/officeDocument/2006/relationships/image" Target="../media/image8154.png"/><Relationship Id="rId53" Type="http://schemas.openxmlformats.org/officeDocument/2006/relationships/image" Target="../media/image8175.png"/><Relationship Id="rId149" Type="http://schemas.openxmlformats.org/officeDocument/2006/relationships/image" Target="../media/image8222.png"/><Relationship Id="rId314" Type="http://schemas.openxmlformats.org/officeDocument/2006/relationships/image" Target="../media/image8304.png"/><Relationship Id="rId356" Type="http://schemas.openxmlformats.org/officeDocument/2006/relationships/image" Target="../media/image8325.png"/><Relationship Id="rId398" Type="http://schemas.openxmlformats.org/officeDocument/2006/relationships/image" Target="../media/image8346.png"/><Relationship Id="rId521" Type="http://schemas.openxmlformats.org/officeDocument/2006/relationships/image" Target="../media/image8407.png"/><Relationship Id="rId563" Type="http://schemas.openxmlformats.org/officeDocument/2006/relationships/image" Target="../media/image8428.png"/><Relationship Id="rId95" Type="http://schemas.openxmlformats.org/officeDocument/2006/relationships/image" Target="../media/image8196.png"/><Relationship Id="rId160" Type="http://schemas.openxmlformats.org/officeDocument/2006/relationships/customXml" Target="../ink/ink5232.xml"/><Relationship Id="rId216" Type="http://schemas.openxmlformats.org/officeDocument/2006/relationships/customXml" Target="../ink/ink5260.xml"/><Relationship Id="rId423" Type="http://schemas.openxmlformats.org/officeDocument/2006/relationships/customXml" Target="../ink/ink5364.xml"/><Relationship Id="rId258" Type="http://schemas.openxmlformats.org/officeDocument/2006/relationships/customXml" Target="../ink/ink5281.xml"/><Relationship Id="rId465" Type="http://schemas.openxmlformats.org/officeDocument/2006/relationships/customXml" Target="../ink/ink5385.xml"/><Relationship Id="rId22" Type="http://schemas.openxmlformats.org/officeDocument/2006/relationships/customXml" Target="../ink/ink5163.xml"/><Relationship Id="rId64" Type="http://schemas.openxmlformats.org/officeDocument/2006/relationships/customXml" Target="../ink/ink5184.xml"/><Relationship Id="rId118" Type="http://schemas.openxmlformats.org/officeDocument/2006/relationships/customXml" Target="../ink/ink5211.xml"/><Relationship Id="rId325" Type="http://schemas.openxmlformats.org/officeDocument/2006/relationships/customXml" Target="../ink/ink5315.xml"/><Relationship Id="rId367" Type="http://schemas.openxmlformats.org/officeDocument/2006/relationships/customXml" Target="../ink/ink5336.xml"/><Relationship Id="rId532" Type="http://schemas.openxmlformats.org/officeDocument/2006/relationships/customXml" Target="../ink/ink5419.xml"/><Relationship Id="rId574" Type="http://schemas.openxmlformats.org/officeDocument/2006/relationships/customXml" Target="../ink/ink5440.xml"/><Relationship Id="rId171" Type="http://schemas.openxmlformats.org/officeDocument/2006/relationships/image" Target="../media/image8233.png"/><Relationship Id="rId227" Type="http://schemas.openxmlformats.org/officeDocument/2006/relationships/image" Target="../media/image8261.png"/><Relationship Id="rId269" Type="http://schemas.openxmlformats.org/officeDocument/2006/relationships/image" Target="../media/image8282.png"/><Relationship Id="rId434" Type="http://schemas.openxmlformats.org/officeDocument/2006/relationships/image" Target="../media/image8364.png"/><Relationship Id="rId476" Type="http://schemas.openxmlformats.org/officeDocument/2006/relationships/image" Target="../media/image8385.png"/><Relationship Id="rId33" Type="http://schemas.openxmlformats.org/officeDocument/2006/relationships/image" Target="../media/image8165.png"/><Relationship Id="rId129" Type="http://schemas.openxmlformats.org/officeDocument/2006/relationships/image" Target="../media/image8212.png"/><Relationship Id="rId280" Type="http://schemas.openxmlformats.org/officeDocument/2006/relationships/customXml" Target="../ink/ink5292.xml"/><Relationship Id="rId336" Type="http://schemas.openxmlformats.org/officeDocument/2006/relationships/image" Target="../media/image8315.png"/><Relationship Id="rId501" Type="http://schemas.openxmlformats.org/officeDocument/2006/relationships/image" Target="../media/image8397.png"/><Relationship Id="rId543" Type="http://schemas.openxmlformats.org/officeDocument/2006/relationships/image" Target="../media/image8418.png"/><Relationship Id="rId75" Type="http://schemas.openxmlformats.org/officeDocument/2006/relationships/image" Target="../media/image8186.png"/><Relationship Id="rId140" Type="http://schemas.openxmlformats.org/officeDocument/2006/relationships/customXml" Target="../ink/ink5222.xml"/><Relationship Id="rId182" Type="http://schemas.openxmlformats.org/officeDocument/2006/relationships/customXml" Target="../ink/ink5243.xml"/><Relationship Id="rId378" Type="http://schemas.openxmlformats.org/officeDocument/2006/relationships/image" Target="../media/image8336.png"/><Relationship Id="rId403" Type="http://schemas.openxmlformats.org/officeDocument/2006/relationships/customXml" Target="../ink/ink5354.xml"/><Relationship Id="rId585" Type="http://schemas.openxmlformats.org/officeDocument/2006/relationships/image" Target="../media/image8439.png"/><Relationship Id="rId6" Type="http://schemas.openxmlformats.org/officeDocument/2006/relationships/customXml" Target="../ink/ink5155.xml"/><Relationship Id="rId238" Type="http://schemas.openxmlformats.org/officeDocument/2006/relationships/customXml" Target="../ink/ink5271.xml"/><Relationship Id="rId445" Type="http://schemas.openxmlformats.org/officeDocument/2006/relationships/customXml" Target="../ink/ink5375.xml"/><Relationship Id="rId487" Type="http://schemas.openxmlformats.org/officeDocument/2006/relationships/image" Target="../media/image8390.png"/><Relationship Id="rId291" Type="http://schemas.openxmlformats.org/officeDocument/2006/relationships/customXml" Target="../ink/ink5298.xml"/><Relationship Id="rId305" Type="http://schemas.openxmlformats.org/officeDocument/2006/relationships/customXml" Target="../ink/ink5305.xml"/><Relationship Id="rId347" Type="http://schemas.openxmlformats.org/officeDocument/2006/relationships/customXml" Target="../ink/ink5326.xml"/><Relationship Id="rId512" Type="http://schemas.openxmlformats.org/officeDocument/2006/relationships/customXml" Target="../ink/ink5409.xml"/><Relationship Id="rId44" Type="http://schemas.openxmlformats.org/officeDocument/2006/relationships/customXml" Target="../ink/ink5174.xml"/><Relationship Id="rId86" Type="http://schemas.openxmlformats.org/officeDocument/2006/relationships/customXml" Target="../ink/ink5195.xml"/><Relationship Id="rId151" Type="http://schemas.openxmlformats.org/officeDocument/2006/relationships/image" Target="../media/image8223.png"/><Relationship Id="rId389" Type="http://schemas.openxmlformats.org/officeDocument/2006/relationships/customXml" Target="../ink/ink5347.xml"/><Relationship Id="rId554" Type="http://schemas.openxmlformats.org/officeDocument/2006/relationships/customXml" Target="../ink/ink5430.xml"/><Relationship Id="rId193" Type="http://schemas.openxmlformats.org/officeDocument/2006/relationships/image" Target="../media/image8244.png"/><Relationship Id="rId207" Type="http://schemas.openxmlformats.org/officeDocument/2006/relationships/image" Target="../media/image8251.png"/><Relationship Id="rId249" Type="http://schemas.openxmlformats.org/officeDocument/2006/relationships/image" Target="../media/image8272.png"/><Relationship Id="rId414" Type="http://schemas.openxmlformats.org/officeDocument/2006/relationships/image" Target="../media/image8354.png"/><Relationship Id="rId456" Type="http://schemas.openxmlformats.org/officeDocument/2006/relationships/image" Target="../media/image8375.png"/><Relationship Id="rId498" Type="http://schemas.openxmlformats.org/officeDocument/2006/relationships/customXml" Target="../ink/ink5402.xml"/><Relationship Id="rId13" Type="http://schemas.openxmlformats.org/officeDocument/2006/relationships/image" Target="../media/image8155.png"/><Relationship Id="rId109" Type="http://schemas.openxmlformats.org/officeDocument/2006/relationships/image" Target="../media/image8202.png"/><Relationship Id="rId260" Type="http://schemas.openxmlformats.org/officeDocument/2006/relationships/customXml" Target="../ink/ink5282.xml"/><Relationship Id="rId316" Type="http://schemas.openxmlformats.org/officeDocument/2006/relationships/image" Target="../media/image8305.png"/><Relationship Id="rId523" Type="http://schemas.openxmlformats.org/officeDocument/2006/relationships/image" Target="../media/image8408.png"/><Relationship Id="rId55" Type="http://schemas.openxmlformats.org/officeDocument/2006/relationships/image" Target="../media/image8176.png"/><Relationship Id="rId97" Type="http://schemas.openxmlformats.org/officeDocument/2006/relationships/image" Target="../media/image6455.png"/><Relationship Id="rId120" Type="http://schemas.openxmlformats.org/officeDocument/2006/relationships/customXml" Target="../ink/ink5212.xml"/><Relationship Id="rId358" Type="http://schemas.openxmlformats.org/officeDocument/2006/relationships/image" Target="../media/image8326.png"/><Relationship Id="rId565" Type="http://schemas.openxmlformats.org/officeDocument/2006/relationships/image" Target="../media/image8429.png"/><Relationship Id="rId162" Type="http://schemas.openxmlformats.org/officeDocument/2006/relationships/customXml" Target="../ink/ink5233.xml"/><Relationship Id="rId218" Type="http://schemas.openxmlformats.org/officeDocument/2006/relationships/customXml" Target="../ink/ink5261.xml"/><Relationship Id="rId425" Type="http://schemas.openxmlformats.org/officeDocument/2006/relationships/customXml" Target="../ink/ink5365.xml"/><Relationship Id="rId467" Type="http://schemas.openxmlformats.org/officeDocument/2006/relationships/customXml" Target="../ink/ink5386.xml"/><Relationship Id="rId271" Type="http://schemas.openxmlformats.org/officeDocument/2006/relationships/image" Target="../media/image8283.png"/><Relationship Id="rId24" Type="http://schemas.openxmlformats.org/officeDocument/2006/relationships/customXml" Target="../ink/ink5164.xml"/><Relationship Id="rId66" Type="http://schemas.openxmlformats.org/officeDocument/2006/relationships/customXml" Target="../ink/ink5185.xml"/><Relationship Id="rId131" Type="http://schemas.openxmlformats.org/officeDocument/2006/relationships/image" Target="../media/image8213.png"/><Relationship Id="rId327" Type="http://schemas.openxmlformats.org/officeDocument/2006/relationships/customXml" Target="../ink/ink5316.xml"/><Relationship Id="rId369" Type="http://schemas.openxmlformats.org/officeDocument/2006/relationships/customXml" Target="../ink/ink5337.xml"/><Relationship Id="rId534" Type="http://schemas.openxmlformats.org/officeDocument/2006/relationships/customXml" Target="../ink/ink5420.xml"/><Relationship Id="rId576" Type="http://schemas.openxmlformats.org/officeDocument/2006/relationships/customXml" Target="../ink/ink5441.xml"/><Relationship Id="rId173" Type="http://schemas.openxmlformats.org/officeDocument/2006/relationships/image" Target="../media/image8234.png"/><Relationship Id="rId229" Type="http://schemas.openxmlformats.org/officeDocument/2006/relationships/image" Target="../media/image8262.png"/><Relationship Id="rId380" Type="http://schemas.openxmlformats.org/officeDocument/2006/relationships/image" Target="../media/image8337.png"/><Relationship Id="rId436" Type="http://schemas.openxmlformats.org/officeDocument/2006/relationships/image" Target="../media/image8365.png"/><Relationship Id="rId240" Type="http://schemas.openxmlformats.org/officeDocument/2006/relationships/customXml" Target="../ink/ink5272.xml"/><Relationship Id="rId478" Type="http://schemas.openxmlformats.org/officeDocument/2006/relationships/customXml" Target="../ink/ink5392.xml"/><Relationship Id="rId35" Type="http://schemas.openxmlformats.org/officeDocument/2006/relationships/image" Target="../media/image8166.png"/><Relationship Id="rId77" Type="http://schemas.openxmlformats.org/officeDocument/2006/relationships/image" Target="../media/image8187.png"/><Relationship Id="rId100" Type="http://schemas.openxmlformats.org/officeDocument/2006/relationships/customXml" Target="../ink/ink5202.xml"/><Relationship Id="rId282" Type="http://schemas.openxmlformats.org/officeDocument/2006/relationships/customXml" Target="../ink/ink5293.xml"/><Relationship Id="rId338" Type="http://schemas.openxmlformats.org/officeDocument/2006/relationships/image" Target="../media/image8316.png"/><Relationship Id="rId503" Type="http://schemas.openxmlformats.org/officeDocument/2006/relationships/image" Target="../media/image8398.png"/><Relationship Id="rId545" Type="http://schemas.openxmlformats.org/officeDocument/2006/relationships/image" Target="../media/image8419.png"/><Relationship Id="rId587" Type="http://schemas.openxmlformats.org/officeDocument/2006/relationships/image" Target="../media/image8440.png"/><Relationship Id="rId8" Type="http://schemas.openxmlformats.org/officeDocument/2006/relationships/customXml" Target="../ink/ink5156.xml"/><Relationship Id="rId142" Type="http://schemas.openxmlformats.org/officeDocument/2006/relationships/customXml" Target="../ink/ink5223.xml"/><Relationship Id="rId184" Type="http://schemas.openxmlformats.org/officeDocument/2006/relationships/customXml" Target="../ink/ink5244.xml"/><Relationship Id="rId391" Type="http://schemas.openxmlformats.org/officeDocument/2006/relationships/customXml" Target="../ink/ink5348.xml"/><Relationship Id="rId405" Type="http://schemas.openxmlformats.org/officeDocument/2006/relationships/customXml" Target="../ink/ink5355.xml"/><Relationship Id="rId447" Type="http://schemas.openxmlformats.org/officeDocument/2006/relationships/customXml" Target="../ink/ink5376.xml"/><Relationship Id="rId251" Type="http://schemas.openxmlformats.org/officeDocument/2006/relationships/image" Target="../media/image8273.png"/><Relationship Id="rId489" Type="http://schemas.openxmlformats.org/officeDocument/2006/relationships/image" Target="../media/image8391.png"/><Relationship Id="rId46" Type="http://schemas.openxmlformats.org/officeDocument/2006/relationships/customXml" Target="../ink/ink5175.xml"/><Relationship Id="rId293" Type="http://schemas.openxmlformats.org/officeDocument/2006/relationships/customXml" Target="../ink/ink5299.xml"/><Relationship Id="rId307" Type="http://schemas.openxmlformats.org/officeDocument/2006/relationships/customXml" Target="../ink/ink5306.xml"/><Relationship Id="rId349" Type="http://schemas.openxmlformats.org/officeDocument/2006/relationships/customXml" Target="../ink/ink5327.xml"/><Relationship Id="rId514" Type="http://schemas.openxmlformats.org/officeDocument/2006/relationships/customXml" Target="../ink/ink5410.xml"/><Relationship Id="rId556" Type="http://schemas.openxmlformats.org/officeDocument/2006/relationships/customXml" Target="../ink/ink5431.xml"/><Relationship Id="rId88" Type="http://schemas.openxmlformats.org/officeDocument/2006/relationships/customXml" Target="../ink/ink5196.xml"/><Relationship Id="rId111" Type="http://schemas.openxmlformats.org/officeDocument/2006/relationships/image" Target="../media/image8203.png"/><Relationship Id="rId153" Type="http://schemas.openxmlformats.org/officeDocument/2006/relationships/image" Target="../media/image8224.png"/><Relationship Id="rId195" Type="http://schemas.openxmlformats.org/officeDocument/2006/relationships/image" Target="../media/image8245.png"/><Relationship Id="rId209" Type="http://schemas.openxmlformats.org/officeDocument/2006/relationships/image" Target="../media/image8252.png"/><Relationship Id="rId360" Type="http://schemas.openxmlformats.org/officeDocument/2006/relationships/image" Target="../media/image8327.png"/><Relationship Id="rId416" Type="http://schemas.openxmlformats.org/officeDocument/2006/relationships/image" Target="../media/image8355.png"/><Relationship Id="rId220" Type="http://schemas.openxmlformats.org/officeDocument/2006/relationships/customXml" Target="../ink/ink5262.xml"/><Relationship Id="rId458" Type="http://schemas.openxmlformats.org/officeDocument/2006/relationships/image" Target="../media/image8376.png"/><Relationship Id="rId15" Type="http://schemas.openxmlformats.org/officeDocument/2006/relationships/image" Target="../media/image8156.png"/><Relationship Id="rId57" Type="http://schemas.openxmlformats.org/officeDocument/2006/relationships/image" Target="../media/image8177.png"/><Relationship Id="rId262" Type="http://schemas.openxmlformats.org/officeDocument/2006/relationships/customXml" Target="../ink/ink5283.xml"/><Relationship Id="rId318" Type="http://schemas.openxmlformats.org/officeDocument/2006/relationships/image" Target="../media/image8306.png"/><Relationship Id="rId525" Type="http://schemas.openxmlformats.org/officeDocument/2006/relationships/image" Target="../media/image8409.png"/><Relationship Id="rId567" Type="http://schemas.openxmlformats.org/officeDocument/2006/relationships/image" Target="../media/image8430.png"/><Relationship Id="rId99" Type="http://schemas.openxmlformats.org/officeDocument/2006/relationships/image" Target="../media/image8197.png"/><Relationship Id="rId122" Type="http://schemas.openxmlformats.org/officeDocument/2006/relationships/customXml" Target="../ink/ink5213.xml"/><Relationship Id="rId164" Type="http://schemas.openxmlformats.org/officeDocument/2006/relationships/customXml" Target="../ink/ink5234.xml"/><Relationship Id="rId371" Type="http://schemas.openxmlformats.org/officeDocument/2006/relationships/customXml" Target="../ink/ink5338.xml"/><Relationship Id="rId427" Type="http://schemas.openxmlformats.org/officeDocument/2006/relationships/customXml" Target="../ink/ink5366.xml"/><Relationship Id="rId469" Type="http://schemas.openxmlformats.org/officeDocument/2006/relationships/customXml" Target="../ink/ink5387.xml"/><Relationship Id="rId26" Type="http://schemas.openxmlformats.org/officeDocument/2006/relationships/customXml" Target="../ink/ink5165.xml"/><Relationship Id="rId231" Type="http://schemas.openxmlformats.org/officeDocument/2006/relationships/image" Target="../media/image8263.png"/><Relationship Id="rId273" Type="http://schemas.openxmlformats.org/officeDocument/2006/relationships/image" Target="../media/image8284.png"/><Relationship Id="rId329" Type="http://schemas.openxmlformats.org/officeDocument/2006/relationships/customXml" Target="../ink/ink5317.xml"/><Relationship Id="rId480" Type="http://schemas.openxmlformats.org/officeDocument/2006/relationships/customXml" Target="../ink/ink5393.xml"/><Relationship Id="rId536" Type="http://schemas.openxmlformats.org/officeDocument/2006/relationships/customXml" Target="../ink/ink5421.xml"/><Relationship Id="rId68" Type="http://schemas.openxmlformats.org/officeDocument/2006/relationships/customXml" Target="../ink/ink5186.xml"/><Relationship Id="rId133" Type="http://schemas.openxmlformats.org/officeDocument/2006/relationships/image" Target="../media/image8214.png"/><Relationship Id="rId175" Type="http://schemas.openxmlformats.org/officeDocument/2006/relationships/image" Target="../media/image8235.png"/><Relationship Id="rId340" Type="http://schemas.openxmlformats.org/officeDocument/2006/relationships/image" Target="../media/image8317.png"/><Relationship Id="rId578" Type="http://schemas.openxmlformats.org/officeDocument/2006/relationships/customXml" Target="../ink/ink5442.xml"/><Relationship Id="rId200" Type="http://schemas.openxmlformats.org/officeDocument/2006/relationships/customXml" Target="../ink/ink5252.xml"/><Relationship Id="rId382" Type="http://schemas.openxmlformats.org/officeDocument/2006/relationships/image" Target="../media/image8338.png"/><Relationship Id="rId438" Type="http://schemas.openxmlformats.org/officeDocument/2006/relationships/image" Target="../media/image8366.png"/><Relationship Id="rId242" Type="http://schemas.openxmlformats.org/officeDocument/2006/relationships/customXml" Target="../ink/ink5273.xml"/><Relationship Id="rId284" Type="http://schemas.openxmlformats.org/officeDocument/2006/relationships/customXml" Target="../ink/ink5294.xml"/><Relationship Id="rId491" Type="http://schemas.openxmlformats.org/officeDocument/2006/relationships/image" Target="../media/image8392.png"/><Relationship Id="rId505" Type="http://schemas.openxmlformats.org/officeDocument/2006/relationships/image" Target="../media/image8399.png"/><Relationship Id="rId37" Type="http://schemas.openxmlformats.org/officeDocument/2006/relationships/image" Target="../media/image8167.png"/><Relationship Id="rId79" Type="http://schemas.openxmlformats.org/officeDocument/2006/relationships/image" Target="../media/image8188.png"/><Relationship Id="rId102" Type="http://schemas.openxmlformats.org/officeDocument/2006/relationships/customXml" Target="../ink/ink5203.xml"/><Relationship Id="rId144" Type="http://schemas.openxmlformats.org/officeDocument/2006/relationships/customXml" Target="../ink/ink5224.xml"/><Relationship Id="rId547" Type="http://schemas.openxmlformats.org/officeDocument/2006/relationships/image" Target="../media/image8420.png"/><Relationship Id="rId589" Type="http://schemas.openxmlformats.org/officeDocument/2006/relationships/image" Target="../media/image8441.png"/><Relationship Id="rId90" Type="http://schemas.openxmlformats.org/officeDocument/2006/relationships/customXml" Target="../ink/ink5197.xml"/><Relationship Id="rId186" Type="http://schemas.openxmlformats.org/officeDocument/2006/relationships/customXml" Target="../ink/ink5245.xml"/><Relationship Id="rId351" Type="http://schemas.openxmlformats.org/officeDocument/2006/relationships/customXml" Target="../ink/ink5328.xml"/><Relationship Id="rId393" Type="http://schemas.openxmlformats.org/officeDocument/2006/relationships/customXml" Target="../ink/ink5349.xml"/><Relationship Id="rId407" Type="http://schemas.openxmlformats.org/officeDocument/2006/relationships/customXml" Target="../ink/ink5356.xml"/><Relationship Id="rId449" Type="http://schemas.openxmlformats.org/officeDocument/2006/relationships/customXml" Target="../ink/ink5377.xml"/><Relationship Id="rId211" Type="http://schemas.openxmlformats.org/officeDocument/2006/relationships/image" Target="../media/image8253.png"/><Relationship Id="rId253" Type="http://schemas.openxmlformats.org/officeDocument/2006/relationships/image" Target="../media/image8274.png"/><Relationship Id="rId295" Type="http://schemas.openxmlformats.org/officeDocument/2006/relationships/customXml" Target="../ink/ink5300.xml"/><Relationship Id="rId309" Type="http://schemas.openxmlformats.org/officeDocument/2006/relationships/customXml" Target="../ink/ink5307.xml"/><Relationship Id="rId460" Type="http://schemas.openxmlformats.org/officeDocument/2006/relationships/image" Target="../media/image8377.png"/><Relationship Id="rId516" Type="http://schemas.openxmlformats.org/officeDocument/2006/relationships/customXml" Target="../ink/ink5411.xml"/><Relationship Id="rId48" Type="http://schemas.openxmlformats.org/officeDocument/2006/relationships/customXml" Target="../ink/ink5176.xml"/><Relationship Id="rId113" Type="http://schemas.openxmlformats.org/officeDocument/2006/relationships/image" Target="../media/image8204.png"/><Relationship Id="rId320" Type="http://schemas.openxmlformats.org/officeDocument/2006/relationships/image" Target="../media/image8307.png"/><Relationship Id="rId558" Type="http://schemas.openxmlformats.org/officeDocument/2006/relationships/customXml" Target="../ink/ink5432.xml"/><Relationship Id="rId155" Type="http://schemas.openxmlformats.org/officeDocument/2006/relationships/image" Target="../media/image8225.png"/><Relationship Id="rId197" Type="http://schemas.openxmlformats.org/officeDocument/2006/relationships/image" Target="../media/image8246.png"/><Relationship Id="rId362" Type="http://schemas.openxmlformats.org/officeDocument/2006/relationships/image" Target="../media/image8328.png"/><Relationship Id="rId418" Type="http://schemas.openxmlformats.org/officeDocument/2006/relationships/image" Target="../media/image8356.png"/><Relationship Id="rId222" Type="http://schemas.openxmlformats.org/officeDocument/2006/relationships/customXml" Target="../ink/ink5263.xml"/><Relationship Id="rId264" Type="http://schemas.openxmlformats.org/officeDocument/2006/relationships/customXml" Target="../ink/ink5284.xml"/><Relationship Id="rId471" Type="http://schemas.openxmlformats.org/officeDocument/2006/relationships/customXml" Target="../ink/ink5388.xml"/><Relationship Id="rId17" Type="http://schemas.openxmlformats.org/officeDocument/2006/relationships/image" Target="../media/image8157.png"/><Relationship Id="rId59" Type="http://schemas.openxmlformats.org/officeDocument/2006/relationships/image" Target="../media/image8178.png"/><Relationship Id="rId124" Type="http://schemas.openxmlformats.org/officeDocument/2006/relationships/customXml" Target="../ink/ink5214.xml"/><Relationship Id="rId527" Type="http://schemas.openxmlformats.org/officeDocument/2006/relationships/image" Target="../media/image8410.png"/><Relationship Id="rId569" Type="http://schemas.openxmlformats.org/officeDocument/2006/relationships/image" Target="../media/image8431.png"/><Relationship Id="rId70" Type="http://schemas.openxmlformats.org/officeDocument/2006/relationships/customXml" Target="../ink/ink5187.xml"/><Relationship Id="rId166" Type="http://schemas.openxmlformats.org/officeDocument/2006/relationships/customXml" Target="../ink/ink5235.xml"/><Relationship Id="rId331" Type="http://schemas.openxmlformats.org/officeDocument/2006/relationships/customXml" Target="../ink/ink5318.xml"/><Relationship Id="rId373" Type="http://schemas.openxmlformats.org/officeDocument/2006/relationships/customXml" Target="../ink/ink5339.xml"/><Relationship Id="rId429" Type="http://schemas.openxmlformats.org/officeDocument/2006/relationships/customXml" Target="../ink/ink5367.xml"/><Relationship Id="rId580" Type="http://schemas.openxmlformats.org/officeDocument/2006/relationships/customXml" Target="../ink/ink5443.xml"/><Relationship Id="rId1" Type="http://schemas.openxmlformats.org/officeDocument/2006/relationships/slideLayout" Target="../slideLayouts/slideLayout1.xml"/><Relationship Id="rId233" Type="http://schemas.openxmlformats.org/officeDocument/2006/relationships/image" Target="../media/image8264.png"/><Relationship Id="rId440" Type="http://schemas.openxmlformats.org/officeDocument/2006/relationships/image" Target="../media/image8367.png"/><Relationship Id="rId28" Type="http://schemas.openxmlformats.org/officeDocument/2006/relationships/customXml" Target="../ink/ink5166.xml"/><Relationship Id="rId275" Type="http://schemas.openxmlformats.org/officeDocument/2006/relationships/image" Target="../media/image8285.png"/><Relationship Id="rId300" Type="http://schemas.openxmlformats.org/officeDocument/2006/relationships/image" Target="../media/image8297.png"/><Relationship Id="rId482" Type="http://schemas.openxmlformats.org/officeDocument/2006/relationships/customXml" Target="../ink/ink5394.xml"/><Relationship Id="rId538" Type="http://schemas.openxmlformats.org/officeDocument/2006/relationships/customXml" Target="../ink/ink5422.xml"/><Relationship Id="rId81" Type="http://schemas.openxmlformats.org/officeDocument/2006/relationships/image" Target="../media/image8189.png"/><Relationship Id="rId135" Type="http://schemas.openxmlformats.org/officeDocument/2006/relationships/image" Target="../media/image8215.png"/><Relationship Id="rId177" Type="http://schemas.openxmlformats.org/officeDocument/2006/relationships/image" Target="../media/image8236.png"/><Relationship Id="rId342" Type="http://schemas.openxmlformats.org/officeDocument/2006/relationships/image" Target="../media/image8318.png"/><Relationship Id="rId384" Type="http://schemas.openxmlformats.org/officeDocument/2006/relationships/image" Target="../media/image8339.png"/><Relationship Id="rId591" Type="http://schemas.openxmlformats.org/officeDocument/2006/relationships/image" Target="../media/image8442.png"/><Relationship Id="rId202" Type="http://schemas.openxmlformats.org/officeDocument/2006/relationships/customXml" Target="../ink/ink5253.xml"/><Relationship Id="rId244" Type="http://schemas.openxmlformats.org/officeDocument/2006/relationships/customXml" Target="../ink/ink5274.xml"/><Relationship Id="rId39" Type="http://schemas.openxmlformats.org/officeDocument/2006/relationships/image" Target="../media/image8168.png"/><Relationship Id="rId286" Type="http://schemas.openxmlformats.org/officeDocument/2006/relationships/customXml" Target="../ink/ink5295.xml"/><Relationship Id="rId451" Type="http://schemas.openxmlformats.org/officeDocument/2006/relationships/customXml" Target="../ink/ink5378.xml"/><Relationship Id="rId493" Type="http://schemas.openxmlformats.org/officeDocument/2006/relationships/image" Target="../media/image8393.png"/><Relationship Id="rId507" Type="http://schemas.openxmlformats.org/officeDocument/2006/relationships/image" Target="../media/image8400.png"/><Relationship Id="rId549" Type="http://schemas.openxmlformats.org/officeDocument/2006/relationships/image" Target="../media/image8421.png"/><Relationship Id="rId50" Type="http://schemas.openxmlformats.org/officeDocument/2006/relationships/customXml" Target="../ink/ink5177.xml"/><Relationship Id="rId104" Type="http://schemas.openxmlformats.org/officeDocument/2006/relationships/customXml" Target="../ink/ink5204.xml"/><Relationship Id="rId146" Type="http://schemas.openxmlformats.org/officeDocument/2006/relationships/customXml" Target="../ink/ink5225.xml"/><Relationship Id="rId188" Type="http://schemas.openxmlformats.org/officeDocument/2006/relationships/customXml" Target="../ink/ink5246.xml"/><Relationship Id="rId311" Type="http://schemas.openxmlformats.org/officeDocument/2006/relationships/customXml" Target="../ink/ink5308.xml"/><Relationship Id="rId353" Type="http://schemas.openxmlformats.org/officeDocument/2006/relationships/customXml" Target="../ink/ink5329.xml"/><Relationship Id="rId395" Type="http://schemas.openxmlformats.org/officeDocument/2006/relationships/customXml" Target="../ink/ink5350.xml"/><Relationship Id="rId409" Type="http://schemas.openxmlformats.org/officeDocument/2006/relationships/customXml" Target="../ink/ink5357.xml"/><Relationship Id="rId560" Type="http://schemas.openxmlformats.org/officeDocument/2006/relationships/customXml" Target="../ink/ink5433.xml"/><Relationship Id="rId92" Type="http://schemas.openxmlformats.org/officeDocument/2006/relationships/customXml" Target="../ink/ink5198.xml"/><Relationship Id="rId213" Type="http://schemas.openxmlformats.org/officeDocument/2006/relationships/image" Target="../media/image8254.png"/><Relationship Id="rId420" Type="http://schemas.openxmlformats.org/officeDocument/2006/relationships/image" Target="../media/image8357.png"/><Relationship Id="rId255" Type="http://schemas.openxmlformats.org/officeDocument/2006/relationships/image" Target="../media/image8275.png"/><Relationship Id="rId297" Type="http://schemas.openxmlformats.org/officeDocument/2006/relationships/customXml" Target="../ink/ink5301.xml"/><Relationship Id="rId462" Type="http://schemas.openxmlformats.org/officeDocument/2006/relationships/image" Target="../media/image8378.png"/><Relationship Id="rId518" Type="http://schemas.openxmlformats.org/officeDocument/2006/relationships/customXml" Target="../ink/ink5412.xml"/><Relationship Id="rId115" Type="http://schemas.openxmlformats.org/officeDocument/2006/relationships/image" Target="../media/image8205.png"/><Relationship Id="rId157" Type="http://schemas.openxmlformats.org/officeDocument/2006/relationships/image" Target="../media/image8226.png"/><Relationship Id="rId322" Type="http://schemas.openxmlformats.org/officeDocument/2006/relationships/image" Target="../media/image8308.png"/><Relationship Id="rId364" Type="http://schemas.openxmlformats.org/officeDocument/2006/relationships/image" Target="../media/image8329.png"/><Relationship Id="rId61" Type="http://schemas.openxmlformats.org/officeDocument/2006/relationships/image" Target="../media/image8179.png"/><Relationship Id="rId199" Type="http://schemas.openxmlformats.org/officeDocument/2006/relationships/image" Target="../media/image8247.png"/><Relationship Id="rId571" Type="http://schemas.openxmlformats.org/officeDocument/2006/relationships/image" Target="../media/image8432.png"/><Relationship Id="rId19" Type="http://schemas.openxmlformats.org/officeDocument/2006/relationships/image" Target="../media/image8158.png"/><Relationship Id="rId224" Type="http://schemas.openxmlformats.org/officeDocument/2006/relationships/customXml" Target="../ink/ink5264.xml"/><Relationship Id="rId266" Type="http://schemas.openxmlformats.org/officeDocument/2006/relationships/customXml" Target="../ink/ink5285.xml"/><Relationship Id="rId431" Type="http://schemas.openxmlformats.org/officeDocument/2006/relationships/customXml" Target="../ink/ink5368.xml"/><Relationship Id="rId473" Type="http://schemas.openxmlformats.org/officeDocument/2006/relationships/customXml" Target="../ink/ink5389.xml"/><Relationship Id="rId529" Type="http://schemas.openxmlformats.org/officeDocument/2006/relationships/image" Target="../media/image8411.png"/><Relationship Id="rId30" Type="http://schemas.openxmlformats.org/officeDocument/2006/relationships/customXml" Target="../ink/ink5167.xml"/><Relationship Id="rId126" Type="http://schemas.openxmlformats.org/officeDocument/2006/relationships/customXml" Target="../ink/ink5215.xml"/><Relationship Id="rId168" Type="http://schemas.openxmlformats.org/officeDocument/2006/relationships/customXml" Target="../ink/ink5236.xml"/><Relationship Id="rId333" Type="http://schemas.openxmlformats.org/officeDocument/2006/relationships/customXml" Target="../ink/ink5319.xml"/><Relationship Id="rId540" Type="http://schemas.openxmlformats.org/officeDocument/2006/relationships/customXml" Target="../ink/ink5423.xml"/><Relationship Id="rId72" Type="http://schemas.openxmlformats.org/officeDocument/2006/relationships/customXml" Target="../ink/ink5188.xml"/><Relationship Id="rId375" Type="http://schemas.openxmlformats.org/officeDocument/2006/relationships/customXml" Target="../ink/ink5340.xml"/><Relationship Id="rId582" Type="http://schemas.openxmlformats.org/officeDocument/2006/relationships/customXml" Target="../ink/ink5444.xml"/><Relationship Id="rId3" Type="http://schemas.openxmlformats.org/officeDocument/2006/relationships/image" Target="NULL"/><Relationship Id="rId235" Type="http://schemas.openxmlformats.org/officeDocument/2006/relationships/image" Target="../media/image8265.png"/><Relationship Id="rId277" Type="http://schemas.openxmlformats.org/officeDocument/2006/relationships/image" Target="../media/image8286.png"/><Relationship Id="rId400" Type="http://schemas.openxmlformats.org/officeDocument/2006/relationships/image" Target="../media/image8347.png"/><Relationship Id="rId442" Type="http://schemas.openxmlformats.org/officeDocument/2006/relationships/image" Target="../media/image8368.png"/><Relationship Id="rId484" Type="http://schemas.openxmlformats.org/officeDocument/2006/relationships/customXml" Target="../ink/ink5395.xml"/><Relationship Id="rId137" Type="http://schemas.openxmlformats.org/officeDocument/2006/relationships/image" Target="../media/image8216.png"/><Relationship Id="rId302" Type="http://schemas.openxmlformats.org/officeDocument/2006/relationships/image" Target="../media/image8298.png"/><Relationship Id="rId344" Type="http://schemas.openxmlformats.org/officeDocument/2006/relationships/image" Target="../media/image8319.png"/><Relationship Id="rId41" Type="http://schemas.openxmlformats.org/officeDocument/2006/relationships/image" Target="../media/image8169.png"/><Relationship Id="rId83" Type="http://schemas.openxmlformats.org/officeDocument/2006/relationships/image" Target="../media/image8190.png"/><Relationship Id="rId179" Type="http://schemas.openxmlformats.org/officeDocument/2006/relationships/image" Target="../media/image8237.png"/><Relationship Id="rId386" Type="http://schemas.openxmlformats.org/officeDocument/2006/relationships/image" Target="../media/image8340.png"/><Relationship Id="rId551" Type="http://schemas.openxmlformats.org/officeDocument/2006/relationships/image" Target="../media/image8422.png"/><Relationship Id="rId593" Type="http://schemas.openxmlformats.org/officeDocument/2006/relationships/image" Target="../media/image8443.png"/><Relationship Id="rId190" Type="http://schemas.openxmlformats.org/officeDocument/2006/relationships/customXml" Target="../ink/ink5247.xml"/><Relationship Id="rId204" Type="http://schemas.openxmlformats.org/officeDocument/2006/relationships/customXml" Target="../ink/ink5254.xml"/><Relationship Id="rId246" Type="http://schemas.openxmlformats.org/officeDocument/2006/relationships/customXml" Target="../ink/ink5275.xml"/><Relationship Id="rId288" Type="http://schemas.openxmlformats.org/officeDocument/2006/relationships/image" Target="../media/image8291.png"/><Relationship Id="rId411" Type="http://schemas.openxmlformats.org/officeDocument/2006/relationships/customXml" Target="../ink/ink5358.xml"/><Relationship Id="rId453" Type="http://schemas.openxmlformats.org/officeDocument/2006/relationships/customXml" Target="../ink/ink5379.xml"/><Relationship Id="rId509" Type="http://schemas.openxmlformats.org/officeDocument/2006/relationships/image" Target="../media/image8401.png"/><Relationship Id="rId106" Type="http://schemas.openxmlformats.org/officeDocument/2006/relationships/customXml" Target="../ink/ink5205.xml"/><Relationship Id="rId313" Type="http://schemas.openxmlformats.org/officeDocument/2006/relationships/customXml" Target="../ink/ink5309.xml"/><Relationship Id="rId495" Type="http://schemas.openxmlformats.org/officeDocument/2006/relationships/image" Target="../media/image8394.png"/><Relationship Id="rId10" Type="http://schemas.openxmlformats.org/officeDocument/2006/relationships/customXml" Target="../ink/ink5157.xml"/><Relationship Id="rId52" Type="http://schemas.openxmlformats.org/officeDocument/2006/relationships/customXml" Target="../ink/ink5178.xml"/><Relationship Id="rId94" Type="http://schemas.openxmlformats.org/officeDocument/2006/relationships/customXml" Target="../ink/ink5199.xml"/><Relationship Id="rId148" Type="http://schemas.openxmlformats.org/officeDocument/2006/relationships/customXml" Target="../ink/ink5226.xml"/><Relationship Id="rId355" Type="http://schemas.openxmlformats.org/officeDocument/2006/relationships/customXml" Target="../ink/ink5330.xml"/><Relationship Id="rId397" Type="http://schemas.openxmlformats.org/officeDocument/2006/relationships/customXml" Target="../ink/ink5351.xml"/><Relationship Id="rId520" Type="http://schemas.openxmlformats.org/officeDocument/2006/relationships/customXml" Target="../ink/ink5413.xml"/><Relationship Id="rId562" Type="http://schemas.openxmlformats.org/officeDocument/2006/relationships/customXml" Target="../ink/ink5434.xml"/><Relationship Id="rId215" Type="http://schemas.openxmlformats.org/officeDocument/2006/relationships/image" Target="../media/image8255.png"/><Relationship Id="rId257" Type="http://schemas.openxmlformats.org/officeDocument/2006/relationships/image" Target="../media/image8276.png"/><Relationship Id="rId422" Type="http://schemas.openxmlformats.org/officeDocument/2006/relationships/image" Target="../media/image8358.png"/><Relationship Id="rId464" Type="http://schemas.openxmlformats.org/officeDocument/2006/relationships/image" Target="../media/image8379.png"/><Relationship Id="rId299" Type="http://schemas.openxmlformats.org/officeDocument/2006/relationships/customXml" Target="../ink/ink5302.xml"/><Relationship Id="rId63" Type="http://schemas.openxmlformats.org/officeDocument/2006/relationships/image" Target="../media/image8180.png"/><Relationship Id="rId159" Type="http://schemas.openxmlformats.org/officeDocument/2006/relationships/image" Target="../media/image8227.png"/><Relationship Id="rId366" Type="http://schemas.openxmlformats.org/officeDocument/2006/relationships/image" Target="../media/image8330.png"/><Relationship Id="rId573" Type="http://schemas.openxmlformats.org/officeDocument/2006/relationships/image" Target="../media/image8433.png"/><Relationship Id="rId226" Type="http://schemas.openxmlformats.org/officeDocument/2006/relationships/customXml" Target="../ink/ink5265.xml"/><Relationship Id="rId433" Type="http://schemas.openxmlformats.org/officeDocument/2006/relationships/customXml" Target="../ink/ink5369.xml"/><Relationship Id="rId74" Type="http://schemas.openxmlformats.org/officeDocument/2006/relationships/customXml" Target="../ink/ink5189.xml"/><Relationship Id="rId377" Type="http://schemas.openxmlformats.org/officeDocument/2006/relationships/customXml" Target="../ink/ink5341.xml"/><Relationship Id="rId500" Type="http://schemas.openxmlformats.org/officeDocument/2006/relationships/customXml" Target="../ink/ink5403.xml"/><Relationship Id="rId584" Type="http://schemas.openxmlformats.org/officeDocument/2006/relationships/customXml" Target="../ink/ink5445.xml"/><Relationship Id="rId5" Type="http://schemas.openxmlformats.org/officeDocument/2006/relationships/image" Target="NULL"/><Relationship Id="rId237" Type="http://schemas.openxmlformats.org/officeDocument/2006/relationships/image" Target="../media/image8266.png"/><Relationship Id="rId444" Type="http://schemas.openxmlformats.org/officeDocument/2006/relationships/image" Target="../media/image8369.png"/><Relationship Id="rId290" Type="http://schemas.openxmlformats.org/officeDocument/2006/relationships/image" Target="../media/image8292.png"/><Relationship Id="rId304" Type="http://schemas.openxmlformats.org/officeDocument/2006/relationships/image" Target="../media/image8299.png"/><Relationship Id="rId388" Type="http://schemas.openxmlformats.org/officeDocument/2006/relationships/image" Target="../media/image8341.png"/><Relationship Id="rId511" Type="http://schemas.openxmlformats.org/officeDocument/2006/relationships/image" Target="../media/image8402.png"/><Relationship Id="rId85" Type="http://schemas.openxmlformats.org/officeDocument/2006/relationships/image" Target="../media/image8191.png"/><Relationship Id="rId150" Type="http://schemas.openxmlformats.org/officeDocument/2006/relationships/customXml" Target="../ink/ink5227.xml"/><Relationship Id="rId248" Type="http://schemas.openxmlformats.org/officeDocument/2006/relationships/customXml" Target="../ink/ink5276.xml"/><Relationship Id="rId455" Type="http://schemas.openxmlformats.org/officeDocument/2006/relationships/customXml" Target="../ink/ink5380.xml"/><Relationship Id="rId12" Type="http://schemas.openxmlformats.org/officeDocument/2006/relationships/customXml" Target="../ink/ink5158.xml"/><Relationship Id="rId108" Type="http://schemas.openxmlformats.org/officeDocument/2006/relationships/customXml" Target="../ink/ink5206.xml"/><Relationship Id="rId315" Type="http://schemas.openxmlformats.org/officeDocument/2006/relationships/customXml" Target="../ink/ink5310.xml"/><Relationship Id="rId522" Type="http://schemas.openxmlformats.org/officeDocument/2006/relationships/customXml" Target="../ink/ink5414.xml"/><Relationship Id="rId96" Type="http://schemas.openxmlformats.org/officeDocument/2006/relationships/customXml" Target="../ink/ink5200.xml"/><Relationship Id="rId161" Type="http://schemas.openxmlformats.org/officeDocument/2006/relationships/image" Target="../media/image8228.png"/><Relationship Id="rId399" Type="http://schemas.openxmlformats.org/officeDocument/2006/relationships/customXml" Target="../ink/ink5352.xml"/><Relationship Id="rId259" Type="http://schemas.openxmlformats.org/officeDocument/2006/relationships/image" Target="../media/image8277.png"/><Relationship Id="rId466" Type="http://schemas.openxmlformats.org/officeDocument/2006/relationships/image" Target="../media/image8380.png"/><Relationship Id="rId23" Type="http://schemas.openxmlformats.org/officeDocument/2006/relationships/image" Target="../media/image8160.png"/><Relationship Id="rId119" Type="http://schemas.openxmlformats.org/officeDocument/2006/relationships/image" Target="../media/image8207.png"/><Relationship Id="rId326" Type="http://schemas.openxmlformats.org/officeDocument/2006/relationships/image" Target="../media/image8310.png"/><Relationship Id="rId533" Type="http://schemas.openxmlformats.org/officeDocument/2006/relationships/image" Target="../media/image8413.png"/><Relationship Id="rId172" Type="http://schemas.openxmlformats.org/officeDocument/2006/relationships/customXml" Target="../ink/ink5238.xml"/><Relationship Id="rId477" Type="http://schemas.openxmlformats.org/officeDocument/2006/relationships/customXml" Target="../ink/ink5391.xml"/><Relationship Id="rId337" Type="http://schemas.openxmlformats.org/officeDocument/2006/relationships/customXml" Target="../ink/ink5321.xml"/><Relationship Id="rId34" Type="http://schemas.openxmlformats.org/officeDocument/2006/relationships/customXml" Target="../ink/ink5169.xml"/><Relationship Id="rId544" Type="http://schemas.openxmlformats.org/officeDocument/2006/relationships/customXml" Target="../ink/ink5425.xml"/><Relationship Id="rId183" Type="http://schemas.openxmlformats.org/officeDocument/2006/relationships/image" Target="../media/image8239.png"/><Relationship Id="rId390" Type="http://schemas.openxmlformats.org/officeDocument/2006/relationships/image" Target="../media/image8342.png"/><Relationship Id="rId404" Type="http://schemas.openxmlformats.org/officeDocument/2006/relationships/image" Target="../media/image8349.png"/><Relationship Id="rId250" Type="http://schemas.openxmlformats.org/officeDocument/2006/relationships/customXml" Target="../ink/ink5277.xml"/><Relationship Id="rId488" Type="http://schemas.openxmlformats.org/officeDocument/2006/relationships/customXml" Target="../ink/ink5397.xml"/><Relationship Id="rId45" Type="http://schemas.openxmlformats.org/officeDocument/2006/relationships/image" Target="../media/image8171.png"/><Relationship Id="rId110" Type="http://schemas.openxmlformats.org/officeDocument/2006/relationships/customXml" Target="../ink/ink5207.xml"/><Relationship Id="rId348" Type="http://schemas.openxmlformats.org/officeDocument/2006/relationships/image" Target="../media/image8321.png"/><Relationship Id="rId555" Type="http://schemas.openxmlformats.org/officeDocument/2006/relationships/image" Target="../media/image8424.png"/></Relationships>
</file>

<file path=ppt/slides/_rels/slide43.xml.rels><?xml version="1.0" encoding="UTF-8" standalone="yes"?>
<Relationships xmlns="http://schemas.openxmlformats.org/package/2006/relationships"><Relationship Id="rId117" Type="http://schemas.openxmlformats.org/officeDocument/2006/relationships/image" Target="../media/image8204.png"/><Relationship Id="rId21" Type="http://schemas.openxmlformats.org/officeDocument/2006/relationships/image" Target="../media/image8159.png"/><Relationship Id="rId324" Type="http://schemas.openxmlformats.org/officeDocument/2006/relationships/image" Target="../media/image8307.png"/><Relationship Id="rId531" Type="http://schemas.openxmlformats.org/officeDocument/2006/relationships/customXml" Target="../ink/ink5713.xml"/><Relationship Id="rId170" Type="http://schemas.openxmlformats.org/officeDocument/2006/relationships/customXml" Target="../ink/ink5532.xml"/><Relationship Id="rId268" Type="http://schemas.openxmlformats.org/officeDocument/2006/relationships/customXml" Target="../ink/ink5581.xml"/><Relationship Id="rId475" Type="http://schemas.openxmlformats.org/officeDocument/2006/relationships/customXml" Target="../ink/ink5685.xml"/><Relationship Id="rId32" Type="http://schemas.openxmlformats.org/officeDocument/2006/relationships/customXml" Target="../ink/ink5463.xml"/><Relationship Id="rId128" Type="http://schemas.openxmlformats.org/officeDocument/2006/relationships/customXml" Target="../ink/ink5511.xml"/><Relationship Id="rId335" Type="http://schemas.openxmlformats.org/officeDocument/2006/relationships/customXml" Target="../ink/ink5615.xml"/><Relationship Id="rId542" Type="http://schemas.openxmlformats.org/officeDocument/2006/relationships/image" Target="../media/image8432.png"/><Relationship Id="rId181" Type="http://schemas.openxmlformats.org/officeDocument/2006/relationships/image" Target="../media/image8236.png"/><Relationship Id="rId402" Type="http://schemas.openxmlformats.org/officeDocument/2006/relationships/image" Target="../media/image8356.png"/><Relationship Id="rId279" Type="http://schemas.openxmlformats.org/officeDocument/2006/relationships/image" Target="../media/image8285.png"/><Relationship Id="rId486" Type="http://schemas.openxmlformats.org/officeDocument/2006/relationships/image" Target="../media/image8401.png"/><Relationship Id="rId43" Type="http://schemas.openxmlformats.org/officeDocument/2006/relationships/image" Target="../media/image8168.png"/><Relationship Id="rId139" Type="http://schemas.openxmlformats.org/officeDocument/2006/relationships/image" Target="../media/image8215.png"/><Relationship Id="rId346" Type="http://schemas.openxmlformats.org/officeDocument/2006/relationships/image" Target="../media/image8318.png"/><Relationship Id="rId553" Type="http://schemas.openxmlformats.org/officeDocument/2006/relationships/customXml" Target="../ink/ink5724.xml"/><Relationship Id="rId192" Type="http://schemas.openxmlformats.org/officeDocument/2006/relationships/customXml" Target="../ink/ink5543.xml"/><Relationship Id="rId206" Type="http://schemas.openxmlformats.org/officeDocument/2006/relationships/customXml" Target="../ink/ink5550.xml"/><Relationship Id="rId413" Type="http://schemas.openxmlformats.org/officeDocument/2006/relationships/customXml" Target="../ink/ink5654.xml"/><Relationship Id="rId497" Type="http://schemas.openxmlformats.org/officeDocument/2006/relationships/customXml" Target="../ink/ink5696.xml"/><Relationship Id="rId357" Type="http://schemas.openxmlformats.org/officeDocument/2006/relationships/customXml" Target="../ink/ink5626.xml"/><Relationship Id="rId54" Type="http://schemas.openxmlformats.org/officeDocument/2006/relationships/customXml" Target="../ink/ink5474.xml"/><Relationship Id="rId217" Type="http://schemas.openxmlformats.org/officeDocument/2006/relationships/image" Target="../media/image8254.png"/><Relationship Id="rId564" Type="http://schemas.openxmlformats.org/officeDocument/2006/relationships/image" Target="../media/image8450.png"/><Relationship Id="rId424" Type="http://schemas.openxmlformats.org/officeDocument/2006/relationships/image" Target="../media/image8367.png"/><Relationship Id="rId270" Type="http://schemas.openxmlformats.org/officeDocument/2006/relationships/customXml" Target="../ink/ink5582.xml"/><Relationship Id="rId65" Type="http://schemas.openxmlformats.org/officeDocument/2006/relationships/image" Target="../media/image8179.png"/><Relationship Id="rId130" Type="http://schemas.openxmlformats.org/officeDocument/2006/relationships/customXml" Target="../ink/ink5512.xml"/><Relationship Id="rId368" Type="http://schemas.openxmlformats.org/officeDocument/2006/relationships/image" Target="../media/image8332.png"/><Relationship Id="rId575" Type="http://schemas.openxmlformats.org/officeDocument/2006/relationships/customXml" Target="../ink/ink5735.xml"/><Relationship Id="rId228" Type="http://schemas.openxmlformats.org/officeDocument/2006/relationships/customXml" Target="../ink/ink5561.xml"/><Relationship Id="rId435" Type="http://schemas.openxmlformats.org/officeDocument/2006/relationships/customXml" Target="../ink/ink5665.xml"/><Relationship Id="rId281" Type="http://schemas.openxmlformats.org/officeDocument/2006/relationships/image" Target="../media/image8286.png"/><Relationship Id="rId502" Type="http://schemas.openxmlformats.org/officeDocument/2006/relationships/image" Target="../media/image8412.png"/><Relationship Id="rId76" Type="http://schemas.openxmlformats.org/officeDocument/2006/relationships/customXml" Target="../ink/ink5485.xml"/><Relationship Id="rId141" Type="http://schemas.openxmlformats.org/officeDocument/2006/relationships/image" Target="../media/image8216.png"/><Relationship Id="rId379" Type="http://schemas.openxmlformats.org/officeDocument/2006/relationships/customXml" Target="../ink/ink5637.xml"/><Relationship Id="rId586" Type="http://schemas.openxmlformats.org/officeDocument/2006/relationships/customXml" Target="../ink/ink5741.xml"/><Relationship Id="rId7" Type="http://schemas.openxmlformats.org/officeDocument/2006/relationships/image" Target="../media/image8152.png"/><Relationship Id="rId239" Type="http://schemas.openxmlformats.org/officeDocument/2006/relationships/image" Target="../media/image8265.png"/><Relationship Id="rId446" Type="http://schemas.openxmlformats.org/officeDocument/2006/relationships/image" Target="../media/image8378.png"/><Relationship Id="rId292" Type="http://schemas.openxmlformats.org/officeDocument/2006/relationships/image" Target="../media/image8291.png"/><Relationship Id="rId306" Type="http://schemas.openxmlformats.org/officeDocument/2006/relationships/image" Target="../media/image8298.png"/><Relationship Id="rId87" Type="http://schemas.openxmlformats.org/officeDocument/2006/relationships/image" Target="../media/image8190.png"/><Relationship Id="rId513" Type="http://schemas.openxmlformats.org/officeDocument/2006/relationships/customXml" Target="../ink/ink5704.xml"/><Relationship Id="rId597" Type="http://schemas.openxmlformats.org/officeDocument/2006/relationships/image" Target="../media/image8466.png"/><Relationship Id="rId152" Type="http://schemas.openxmlformats.org/officeDocument/2006/relationships/customXml" Target="../ink/ink5523.xml"/><Relationship Id="rId457" Type="http://schemas.openxmlformats.org/officeDocument/2006/relationships/customXml" Target="../ink/ink5676.xml"/><Relationship Id="rId261" Type="http://schemas.openxmlformats.org/officeDocument/2006/relationships/image" Target="../media/image8276.png"/><Relationship Id="rId499" Type="http://schemas.openxmlformats.org/officeDocument/2006/relationships/customXml" Target="../ink/ink5697.xml"/><Relationship Id="rId14" Type="http://schemas.openxmlformats.org/officeDocument/2006/relationships/customXml" Target="../ink/ink5454.xml"/><Relationship Id="rId56" Type="http://schemas.openxmlformats.org/officeDocument/2006/relationships/customXml" Target="../ink/ink5475.xml"/><Relationship Id="rId317" Type="http://schemas.openxmlformats.org/officeDocument/2006/relationships/customXml" Target="../ink/ink5606.xml"/><Relationship Id="rId359" Type="http://schemas.openxmlformats.org/officeDocument/2006/relationships/customXml" Target="../ink/ink5627.xml"/><Relationship Id="rId524" Type="http://schemas.openxmlformats.org/officeDocument/2006/relationships/image" Target="../media/image8423.png"/><Relationship Id="rId566" Type="http://schemas.openxmlformats.org/officeDocument/2006/relationships/image" Target="../media/image8451.png"/><Relationship Id="rId98" Type="http://schemas.openxmlformats.org/officeDocument/2006/relationships/customXml" Target="../ink/ink5496.xml"/><Relationship Id="rId121" Type="http://schemas.openxmlformats.org/officeDocument/2006/relationships/image" Target="../media/image8206.png"/><Relationship Id="rId163" Type="http://schemas.openxmlformats.org/officeDocument/2006/relationships/image" Target="../media/image8227.png"/><Relationship Id="rId219" Type="http://schemas.openxmlformats.org/officeDocument/2006/relationships/image" Target="../media/image8255.png"/><Relationship Id="rId370" Type="http://schemas.openxmlformats.org/officeDocument/2006/relationships/image" Target="../media/image8333.png"/><Relationship Id="rId426" Type="http://schemas.openxmlformats.org/officeDocument/2006/relationships/image" Target="../media/image8368.png"/><Relationship Id="rId230" Type="http://schemas.openxmlformats.org/officeDocument/2006/relationships/customXml" Target="../ink/ink5562.xml"/><Relationship Id="rId468" Type="http://schemas.openxmlformats.org/officeDocument/2006/relationships/image" Target="../media/image8388.png"/><Relationship Id="rId25" Type="http://schemas.openxmlformats.org/officeDocument/2006/relationships/image" Target="../media/image8444.png"/><Relationship Id="rId67" Type="http://schemas.openxmlformats.org/officeDocument/2006/relationships/image" Target="../media/image8180.png"/><Relationship Id="rId272" Type="http://schemas.openxmlformats.org/officeDocument/2006/relationships/customXml" Target="../ink/ink5583.xml"/><Relationship Id="rId328" Type="http://schemas.openxmlformats.org/officeDocument/2006/relationships/image" Target="../media/image8309.png"/><Relationship Id="rId535" Type="http://schemas.openxmlformats.org/officeDocument/2006/relationships/customXml" Target="../ink/ink5715.xml"/><Relationship Id="rId577" Type="http://schemas.openxmlformats.org/officeDocument/2006/relationships/customXml" Target="../ink/ink5736.xml"/><Relationship Id="rId132" Type="http://schemas.openxmlformats.org/officeDocument/2006/relationships/customXml" Target="../ink/ink5513.xml"/><Relationship Id="rId174" Type="http://schemas.openxmlformats.org/officeDocument/2006/relationships/customXml" Target="../ink/ink5534.xml"/><Relationship Id="rId381" Type="http://schemas.openxmlformats.org/officeDocument/2006/relationships/customXml" Target="../ink/ink5638.xml"/><Relationship Id="rId241" Type="http://schemas.openxmlformats.org/officeDocument/2006/relationships/image" Target="../media/image8266.png"/><Relationship Id="rId437" Type="http://schemas.openxmlformats.org/officeDocument/2006/relationships/customXml" Target="../ink/ink5666.xml"/><Relationship Id="rId479" Type="http://schemas.openxmlformats.org/officeDocument/2006/relationships/customXml" Target="../ink/ink5687.xml"/><Relationship Id="rId36" Type="http://schemas.openxmlformats.org/officeDocument/2006/relationships/customXml" Target="../ink/ink5465.xml"/><Relationship Id="rId283" Type="http://schemas.openxmlformats.org/officeDocument/2006/relationships/image" Target="../media/image8287.png"/><Relationship Id="rId339" Type="http://schemas.openxmlformats.org/officeDocument/2006/relationships/customXml" Target="../ink/ink5617.xml"/><Relationship Id="rId490" Type="http://schemas.openxmlformats.org/officeDocument/2006/relationships/image" Target="../media/image8403.png"/><Relationship Id="rId504" Type="http://schemas.openxmlformats.org/officeDocument/2006/relationships/image" Target="../media/image8413.png"/><Relationship Id="rId546" Type="http://schemas.openxmlformats.org/officeDocument/2006/relationships/image" Target="../media/image8434.png"/><Relationship Id="rId78" Type="http://schemas.openxmlformats.org/officeDocument/2006/relationships/customXml" Target="../ink/ink5486.xml"/><Relationship Id="rId101" Type="http://schemas.openxmlformats.org/officeDocument/2006/relationships/image" Target="../media/image6455.png"/><Relationship Id="rId143" Type="http://schemas.openxmlformats.org/officeDocument/2006/relationships/image" Target="../media/image8217.png"/><Relationship Id="rId185" Type="http://schemas.openxmlformats.org/officeDocument/2006/relationships/image" Target="../media/image8238.png"/><Relationship Id="rId350" Type="http://schemas.openxmlformats.org/officeDocument/2006/relationships/image" Target="../media/image8320.png"/><Relationship Id="rId406" Type="http://schemas.openxmlformats.org/officeDocument/2006/relationships/image" Target="../media/image8358.png"/><Relationship Id="rId588" Type="http://schemas.openxmlformats.org/officeDocument/2006/relationships/customXml" Target="../ink/ink5742.xml"/><Relationship Id="rId9" Type="http://schemas.openxmlformats.org/officeDocument/2006/relationships/image" Target="../media/image8153.png"/><Relationship Id="rId210" Type="http://schemas.openxmlformats.org/officeDocument/2006/relationships/customXml" Target="../ink/ink5552.xml"/><Relationship Id="rId392" Type="http://schemas.openxmlformats.org/officeDocument/2006/relationships/image" Target="../media/image8348.png"/><Relationship Id="rId448" Type="http://schemas.openxmlformats.org/officeDocument/2006/relationships/image" Target="../media/image8379.png"/><Relationship Id="rId252" Type="http://schemas.openxmlformats.org/officeDocument/2006/relationships/customXml" Target="../ink/ink5573.xml"/><Relationship Id="rId294" Type="http://schemas.openxmlformats.org/officeDocument/2006/relationships/image" Target="../media/image8292.png"/><Relationship Id="rId308" Type="http://schemas.openxmlformats.org/officeDocument/2006/relationships/image" Target="../media/image8299.png"/><Relationship Id="rId515" Type="http://schemas.openxmlformats.org/officeDocument/2006/relationships/customXml" Target="../ink/ink5705.xml"/><Relationship Id="rId47" Type="http://schemas.openxmlformats.org/officeDocument/2006/relationships/image" Target="../media/image8170.png"/><Relationship Id="rId89" Type="http://schemas.openxmlformats.org/officeDocument/2006/relationships/image" Target="../media/image8191.png"/><Relationship Id="rId112" Type="http://schemas.openxmlformats.org/officeDocument/2006/relationships/customXml" Target="../ink/ink5503.xml"/><Relationship Id="rId154" Type="http://schemas.openxmlformats.org/officeDocument/2006/relationships/customXml" Target="../ink/ink5524.xml"/><Relationship Id="rId361" Type="http://schemas.openxmlformats.org/officeDocument/2006/relationships/customXml" Target="../ink/ink5628.xml"/><Relationship Id="rId557" Type="http://schemas.openxmlformats.org/officeDocument/2006/relationships/customXml" Target="../ink/ink5726.xml"/><Relationship Id="rId196" Type="http://schemas.openxmlformats.org/officeDocument/2006/relationships/customXml" Target="../ink/ink5545.xml"/><Relationship Id="rId417" Type="http://schemas.openxmlformats.org/officeDocument/2006/relationships/customXml" Target="../ink/ink5656.xml"/><Relationship Id="rId459" Type="http://schemas.openxmlformats.org/officeDocument/2006/relationships/customXml" Target="../ink/ink5677.xml"/><Relationship Id="rId16" Type="http://schemas.openxmlformats.org/officeDocument/2006/relationships/customXml" Target="../ink/ink5455.xml"/><Relationship Id="rId221" Type="http://schemas.openxmlformats.org/officeDocument/2006/relationships/image" Target="../media/image8256.png"/><Relationship Id="rId263" Type="http://schemas.openxmlformats.org/officeDocument/2006/relationships/image" Target="../media/image8277.png"/><Relationship Id="rId319" Type="http://schemas.openxmlformats.org/officeDocument/2006/relationships/customXml" Target="../ink/ink5607.xml"/><Relationship Id="rId470" Type="http://schemas.openxmlformats.org/officeDocument/2006/relationships/image" Target="../media/image8389.png"/><Relationship Id="rId526" Type="http://schemas.openxmlformats.org/officeDocument/2006/relationships/image" Target="../media/image8424.png"/><Relationship Id="rId58" Type="http://schemas.openxmlformats.org/officeDocument/2006/relationships/customXml" Target="../ink/ink5476.xml"/><Relationship Id="rId123" Type="http://schemas.openxmlformats.org/officeDocument/2006/relationships/image" Target="../media/image8207.png"/><Relationship Id="rId330" Type="http://schemas.openxmlformats.org/officeDocument/2006/relationships/image" Target="../media/image8310.png"/><Relationship Id="rId568" Type="http://schemas.openxmlformats.org/officeDocument/2006/relationships/image" Target="../media/image8452.png"/><Relationship Id="rId165" Type="http://schemas.openxmlformats.org/officeDocument/2006/relationships/image" Target="../media/image8228.png"/><Relationship Id="rId372" Type="http://schemas.openxmlformats.org/officeDocument/2006/relationships/image" Target="../media/image8334.png"/><Relationship Id="rId428" Type="http://schemas.openxmlformats.org/officeDocument/2006/relationships/image" Target="../media/image8369.png"/><Relationship Id="rId232" Type="http://schemas.openxmlformats.org/officeDocument/2006/relationships/customXml" Target="../ink/ink5563.xml"/><Relationship Id="rId274" Type="http://schemas.openxmlformats.org/officeDocument/2006/relationships/customXml" Target="../ink/ink5584.xml"/><Relationship Id="rId481" Type="http://schemas.openxmlformats.org/officeDocument/2006/relationships/customXml" Target="../ink/ink5688.xml"/><Relationship Id="rId27" Type="http://schemas.openxmlformats.org/officeDocument/2006/relationships/image" Target="../media/image8445.png"/><Relationship Id="rId69" Type="http://schemas.openxmlformats.org/officeDocument/2006/relationships/image" Target="../media/image8181.png"/><Relationship Id="rId134" Type="http://schemas.openxmlformats.org/officeDocument/2006/relationships/customXml" Target="../ink/ink5514.xml"/><Relationship Id="rId537" Type="http://schemas.openxmlformats.org/officeDocument/2006/relationships/customXml" Target="../ink/ink5716.xml"/><Relationship Id="rId579" Type="http://schemas.openxmlformats.org/officeDocument/2006/relationships/customXml" Target="../ink/ink5737.xml"/><Relationship Id="rId80" Type="http://schemas.openxmlformats.org/officeDocument/2006/relationships/customXml" Target="../ink/ink5487.xml"/><Relationship Id="rId176" Type="http://schemas.openxmlformats.org/officeDocument/2006/relationships/customXml" Target="../ink/ink5535.xml"/><Relationship Id="rId341" Type="http://schemas.openxmlformats.org/officeDocument/2006/relationships/customXml" Target="../ink/ink5618.xml"/><Relationship Id="rId383" Type="http://schemas.openxmlformats.org/officeDocument/2006/relationships/customXml" Target="../ink/ink5639.xml"/><Relationship Id="rId439" Type="http://schemas.openxmlformats.org/officeDocument/2006/relationships/customXml" Target="../ink/ink5667.xml"/><Relationship Id="rId590" Type="http://schemas.openxmlformats.org/officeDocument/2006/relationships/customXml" Target="../ink/ink5743.xml"/><Relationship Id="rId201" Type="http://schemas.openxmlformats.org/officeDocument/2006/relationships/image" Target="../media/image8246.png"/><Relationship Id="rId243" Type="http://schemas.openxmlformats.org/officeDocument/2006/relationships/image" Target="../media/image8267.png"/><Relationship Id="rId285" Type="http://schemas.openxmlformats.org/officeDocument/2006/relationships/image" Target="../media/image8288.png"/><Relationship Id="rId450" Type="http://schemas.openxmlformats.org/officeDocument/2006/relationships/image" Target="../media/image8380.png"/><Relationship Id="rId506" Type="http://schemas.openxmlformats.org/officeDocument/2006/relationships/image" Target="../media/image8414.png"/><Relationship Id="rId38" Type="http://schemas.openxmlformats.org/officeDocument/2006/relationships/customXml" Target="../ink/ink5466.xml"/><Relationship Id="rId103" Type="http://schemas.openxmlformats.org/officeDocument/2006/relationships/image" Target="../media/image8197.png"/><Relationship Id="rId310" Type="http://schemas.openxmlformats.org/officeDocument/2006/relationships/image" Target="../media/image8300.png"/><Relationship Id="rId492" Type="http://schemas.openxmlformats.org/officeDocument/2006/relationships/image" Target="../media/image8404.png"/><Relationship Id="rId548" Type="http://schemas.openxmlformats.org/officeDocument/2006/relationships/image" Target="../media/image8435.png"/><Relationship Id="rId91" Type="http://schemas.openxmlformats.org/officeDocument/2006/relationships/image" Target="../media/image8192.png"/><Relationship Id="rId145" Type="http://schemas.openxmlformats.org/officeDocument/2006/relationships/image" Target="../media/image8218.png"/><Relationship Id="rId187" Type="http://schemas.openxmlformats.org/officeDocument/2006/relationships/image" Target="../media/image8239.png"/><Relationship Id="rId352" Type="http://schemas.openxmlformats.org/officeDocument/2006/relationships/image" Target="../media/image8321.png"/><Relationship Id="rId394" Type="http://schemas.openxmlformats.org/officeDocument/2006/relationships/image" Target="../media/image8349.png"/><Relationship Id="rId408" Type="http://schemas.openxmlformats.org/officeDocument/2006/relationships/image" Target="../media/image8359.png"/><Relationship Id="rId212" Type="http://schemas.openxmlformats.org/officeDocument/2006/relationships/customXml" Target="../ink/ink5553.xml"/><Relationship Id="rId254" Type="http://schemas.openxmlformats.org/officeDocument/2006/relationships/customXml" Target="../ink/ink5574.xml"/><Relationship Id="rId49" Type="http://schemas.openxmlformats.org/officeDocument/2006/relationships/image" Target="../media/image8171.png"/><Relationship Id="rId114" Type="http://schemas.openxmlformats.org/officeDocument/2006/relationships/customXml" Target="../ink/ink5504.xml"/><Relationship Id="rId296" Type="http://schemas.openxmlformats.org/officeDocument/2006/relationships/image" Target="../media/image8293.png"/><Relationship Id="rId461" Type="http://schemas.openxmlformats.org/officeDocument/2006/relationships/customXml" Target="../ink/ink5678.xml"/><Relationship Id="rId517" Type="http://schemas.openxmlformats.org/officeDocument/2006/relationships/customXml" Target="../ink/ink5706.xml"/><Relationship Id="rId559" Type="http://schemas.openxmlformats.org/officeDocument/2006/relationships/customXml" Target="../ink/ink5727.xml"/><Relationship Id="rId60" Type="http://schemas.openxmlformats.org/officeDocument/2006/relationships/customXml" Target="../ink/ink5477.xml"/><Relationship Id="rId156" Type="http://schemas.openxmlformats.org/officeDocument/2006/relationships/customXml" Target="../ink/ink5525.xml"/><Relationship Id="rId198" Type="http://schemas.openxmlformats.org/officeDocument/2006/relationships/customXml" Target="../ink/ink5546.xml"/><Relationship Id="rId321" Type="http://schemas.openxmlformats.org/officeDocument/2006/relationships/customXml" Target="../ink/ink5608.xml"/><Relationship Id="rId363" Type="http://schemas.openxmlformats.org/officeDocument/2006/relationships/customXml" Target="../ink/ink5629.xml"/><Relationship Id="rId419" Type="http://schemas.openxmlformats.org/officeDocument/2006/relationships/customXml" Target="../ink/ink5657.xml"/><Relationship Id="rId570" Type="http://schemas.openxmlformats.org/officeDocument/2006/relationships/image" Target="../media/image8453.png"/><Relationship Id="rId223" Type="http://schemas.openxmlformats.org/officeDocument/2006/relationships/image" Target="../media/image8257.png"/><Relationship Id="rId430" Type="http://schemas.openxmlformats.org/officeDocument/2006/relationships/image" Target="../media/image8370.png"/><Relationship Id="rId18" Type="http://schemas.openxmlformats.org/officeDocument/2006/relationships/customXml" Target="../ink/ink5456.xml"/><Relationship Id="rId265" Type="http://schemas.openxmlformats.org/officeDocument/2006/relationships/image" Target="../media/image8278.png"/><Relationship Id="rId472" Type="http://schemas.openxmlformats.org/officeDocument/2006/relationships/image" Target="../media/image8390.png"/><Relationship Id="rId528" Type="http://schemas.openxmlformats.org/officeDocument/2006/relationships/image" Target="../media/image8425.png"/><Relationship Id="rId125" Type="http://schemas.openxmlformats.org/officeDocument/2006/relationships/image" Target="../media/image8208.png"/><Relationship Id="rId167" Type="http://schemas.openxmlformats.org/officeDocument/2006/relationships/image" Target="../media/image8229.png"/><Relationship Id="rId332" Type="http://schemas.openxmlformats.org/officeDocument/2006/relationships/image" Target="../media/image8311.png"/><Relationship Id="rId374" Type="http://schemas.openxmlformats.org/officeDocument/2006/relationships/image" Target="../media/image8335.png"/><Relationship Id="rId581" Type="http://schemas.openxmlformats.org/officeDocument/2006/relationships/customXml" Target="../ink/ink5738.xml"/><Relationship Id="rId71" Type="http://schemas.openxmlformats.org/officeDocument/2006/relationships/image" Target="../media/image8182.png"/><Relationship Id="rId234" Type="http://schemas.openxmlformats.org/officeDocument/2006/relationships/customXml" Target="../ink/ink5564.xml"/><Relationship Id="rId2" Type="http://schemas.openxmlformats.org/officeDocument/2006/relationships/image" Target="NULL"/><Relationship Id="rId29" Type="http://schemas.openxmlformats.org/officeDocument/2006/relationships/image" Target="../media/image8161.png"/><Relationship Id="rId276" Type="http://schemas.openxmlformats.org/officeDocument/2006/relationships/customXml" Target="../ink/ink5585.xml"/><Relationship Id="rId441" Type="http://schemas.openxmlformats.org/officeDocument/2006/relationships/customXml" Target="../ink/ink5668.xml"/><Relationship Id="rId483" Type="http://schemas.openxmlformats.org/officeDocument/2006/relationships/customXml" Target="../ink/ink5689.xml"/><Relationship Id="rId539" Type="http://schemas.openxmlformats.org/officeDocument/2006/relationships/customXml" Target="../ink/ink5717.xml"/><Relationship Id="rId40" Type="http://schemas.openxmlformats.org/officeDocument/2006/relationships/customXml" Target="../ink/ink5467.xml"/><Relationship Id="rId136" Type="http://schemas.openxmlformats.org/officeDocument/2006/relationships/customXml" Target="../ink/ink5515.xml"/><Relationship Id="rId178" Type="http://schemas.openxmlformats.org/officeDocument/2006/relationships/customXml" Target="../ink/ink5536.xml"/><Relationship Id="rId301" Type="http://schemas.openxmlformats.org/officeDocument/2006/relationships/customXml" Target="../ink/ink5598.xml"/><Relationship Id="rId343" Type="http://schemas.openxmlformats.org/officeDocument/2006/relationships/customXml" Target="../ink/ink5619.xml"/><Relationship Id="rId550" Type="http://schemas.openxmlformats.org/officeDocument/2006/relationships/image" Target="../media/image8436.png"/><Relationship Id="rId82" Type="http://schemas.openxmlformats.org/officeDocument/2006/relationships/customXml" Target="../ink/ink5488.xml"/><Relationship Id="rId203" Type="http://schemas.openxmlformats.org/officeDocument/2006/relationships/image" Target="../media/image8247.png"/><Relationship Id="rId385" Type="http://schemas.openxmlformats.org/officeDocument/2006/relationships/customXml" Target="../ink/ink5640.xml"/><Relationship Id="rId592" Type="http://schemas.openxmlformats.org/officeDocument/2006/relationships/customXml" Target="../ink/ink5744.xml"/><Relationship Id="rId245" Type="http://schemas.openxmlformats.org/officeDocument/2006/relationships/image" Target="../media/image8268.png"/><Relationship Id="rId287" Type="http://schemas.openxmlformats.org/officeDocument/2006/relationships/image" Target="../media/image8289.png"/><Relationship Id="rId410" Type="http://schemas.openxmlformats.org/officeDocument/2006/relationships/image" Target="../media/image8360.png"/><Relationship Id="rId452" Type="http://schemas.openxmlformats.org/officeDocument/2006/relationships/image" Target="../media/image8381.png"/><Relationship Id="rId494" Type="http://schemas.openxmlformats.org/officeDocument/2006/relationships/image" Target="../media/image8405.png"/><Relationship Id="rId508" Type="http://schemas.openxmlformats.org/officeDocument/2006/relationships/image" Target="../media/image8415.png"/><Relationship Id="rId105" Type="http://schemas.openxmlformats.org/officeDocument/2006/relationships/image" Target="../media/image8198.png"/><Relationship Id="rId147" Type="http://schemas.openxmlformats.org/officeDocument/2006/relationships/image" Target="../media/image8219.png"/><Relationship Id="rId312" Type="http://schemas.openxmlformats.org/officeDocument/2006/relationships/image" Target="../media/image8301.png"/><Relationship Id="rId354" Type="http://schemas.openxmlformats.org/officeDocument/2006/relationships/image" Target="../media/image8322.png"/><Relationship Id="rId51" Type="http://schemas.openxmlformats.org/officeDocument/2006/relationships/image" Target="../media/image8172.png"/><Relationship Id="rId93" Type="http://schemas.openxmlformats.org/officeDocument/2006/relationships/image" Target="../media/image8193.png"/><Relationship Id="rId189" Type="http://schemas.openxmlformats.org/officeDocument/2006/relationships/image" Target="../media/image8240.png"/><Relationship Id="rId396" Type="http://schemas.openxmlformats.org/officeDocument/2006/relationships/image" Target="../media/image8350.png"/><Relationship Id="rId561" Type="http://schemas.openxmlformats.org/officeDocument/2006/relationships/customXml" Target="../ink/ink5728.xml"/><Relationship Id="rId214" Type="http://schemas.openxmlformats.org/officeDocument/2006/relationships/customXml" Target="../ink/ink5554.xml"/><Relationship Id="rId256" Type="http://schemas.openxmlformats.org/officeDocument/2006/relationships/customXml" Target="../ink/ink5575.xml"/><Relationship Id="rId298" Type="http://schemas.openxmlformats.org/officeDocument/2006/relationships/image" Target="../media/image8294.png"/><Relationship Id="rId421" Type="http://schemas.openxmlformats.org/officeDocument/2006/relationships/customXml" Target="../ink/ink5658.xml"/><Relationship Id="rId463" Type="http://schemas.openxmlformats.org/officeDocument/2006/relationships/customXml" Target="../ink/ink5679.xml"/><Relationship Id="rId519" Type="http://schemas.openxmlformats.org/officeDocument/2006/relationships/customXml" Target="../ink/ink5707.xml"/><Relationship Id="rId116" Type="http://schemas.openxmlformats.org/officeDocument/2006/relationships/customXml" Target="../ink/ink5505.xml"/><Relationship Id="rId158" Type="http://schemas.openxmlformats.org/officeDocument/2006/relationships/customXml" Target="../ink/ink5526.xml"/><Relationship Id="rId323" Type="http://schemas.openxmlformats.org/officeDocument/2006/relationships/customXml" Target="../ink/ink5609.xml"/><Relationship Id="rId530" Type="http://schemas.openxmlformats.org/officeDocument/2006/relationships/image" Target="../media/image8426.png"/><Relationship Id="rId20" Type="http://schemas.openxmlformats.org/officeDocument/2006/relationships/customXml" Target="../ink/ink5457.xml"/><Relationship Id="rId62" Type="http://schemas.openxmlformats.org/officeDocument/2006/relationships/customXml" Target="../ink/ink5478.xml"/><Relationship Id="rId365" Type="http://schemas.openxmlformats.org/officeDocument/2006/relationships/customXml" Target="../ink/ink5630.xml"/><Relationship Id="rId572" Type="http://schemas.openxmlformats.org/officeDocument/2006/relationships/image" Target="../media/image8454.png"/><Relationship Id="rId225" Type="http://schemas.openxmlformats.org/officeDocument/2006/relationships/image" Target="../media/image8258.png"/><Relationship Id="rId267" Type="http://schemas.openxmlformats.org/officeDocument/2006/relationships/image" Target="../media/image8279.png"/><Relationship Id="rId432" Type="http://schemas.openxmlformats.org/officeDocument/2006/relationships/image" Target="../media/image8371.png"/><Relationship Id="rId474" Type="http://schemas.openxmlformats.org/officeDocument/2006/relationships/image" Target="../media/image8391.png"/><Relationship Id="rId127" Type="http://schemas.openxmlformats.org/officeDocument/2006/relationships/image" Target="../media/image8209.png"/><Relationship Id="rId31" Type="http://schemas.openxmlformats.org/officeDocument/2006/relationships/image" Target="../media/image8162.png"/><Relationship Id="rId73" Type="http://schemas.openxmlformats.org/officeDocument/2006/relationships/image" Target="../media/image8183.png"/><Relationship Id="rId169" Type="http://schemas.openxmlformats.org/officeDocument/2006/relationships/image" Target="../media/image8230.png"/><Relationship Id="rId334" Type="http://schemas.openxmlformats.org/officeDocument/2006/relationships/image" Target="../media/image8312.png"/><Relationship Id="rId376" Type="http://schemas.openxmlformats.org/officeDocument/2006/relationships/image" Target="../media/image8336.png"/><Relationship Id="rId541" Type="http://schemas.openxmlformats.org/officeDocument/2006/relationships/customXml" Target="../ink/ink5718.xml"/><Relationship Id="rId583" Type="http://schemas.openxmlformats.org/officeDocument/2006/relationships/customXml" Target="../ink/ink5739.xml"/><Relationship Id="rId4" Type="http://schemas.openxmlformats.org/officeDocument/2006/relationships/image" Target="NULL"/><Relationship Id="rId180" Type="http://schemas.openxmlformats.org/officeDocument/2006/relationships/customXml" Target="../ink/ink5537.xml"/><Relationship Id="rId236" Type="http://schemas.openxmlformats.org/officeDocument/2006/relationships/customXml" Target="../ink/ink5565.xml"/><Relationship Id="rId278" Type="http://schemas.openxmlformats.org/officeDocument/2006/relationships/customXml" Target="../ink/ink5586.xml"/><Relationship Id="rId401" Type="http://schemas.openxmlformats.org/officeDocument/2006/relationships/customXml" Target="../ink/ink5648.xml"/><Relationship Id="rId443" Type="http://schemas.openxmlformats.org/officeDocument/2006/relationships/customXml" Target="../ink/ink5669.xml"/><Relationship Id="rId303" Type="http://schemas.openxmlformats.org/officeDocument/2006/relationships/customXml" Target="../ink/ink5599.xml"/><Relationship Id="rId485" Type="http://schemas.openxmlformats.org/officeDocument/2006/relationships/customXml" Target="../ink/ink5690.xml"/><Relationship Id="rId42" Type="http://schemas.openxmlformats.org/officeDocument/2006/relationships/customXml" Target="../ink/ink5468.xml"/><Relationship Id="rId84" Type="http://schemas.openxmlformats.org/officeDocument/2006/relationships/customXml" Target="../ink/ink5489.xml"/><Relationship Id="rId138" Type="http://schemas.openxmlformats.org/officeDocument/2006/relationships/customXml" Target="../ink/ink5516.xml"/><Relationship Id="rId345" Type="http://schemas.openxmlformats.org/officeDocument/2006/relationships/customXml" Target="../ink/ink5620.xml"/><Relationship Id="rId387" Type="http://schemas.openxmlformats.org/officeDocument/2006/relationships/customXml" Target="../ink/ink5641.xml"/><Relationship Id="rId510" Type="http://schemas.openxmlformats.org/officeDocument/2006/relationships/image" Target="../media/image8416.png"/><Relationship Id="rId552" Type="http://schemas.openxmlformats.org/officeDocument/2006/relationships/image" Target="../media/image8437.png"/><Relationship Id="rId594" Type="http://schemas.openxmlformats.org/officeDocument/2006/relationships/customXml" Target="../ink/ink5745.xml"/><Relationship Id="rId191" Type="http://schemas.openxmlformats.org/officeDocument/2006/relationships/image" Target="../media/image8241.png"/><Relationship Id="rId205" Type="http://schemas.openxmlformats.org/officeDocument/2006/relationships/image" Target="../media/image8248.png"/><Relationship Id="rId247" Type="http://schemas.openxmlformats.org/officeDocument/2006/relationships/image" Target="../media/image8269.png"/><Relationship Id="rId412" Type="http://schemas.openxmlformats.org/officeDocument/2006/relationships/image" Target="../media/image8361.png"/><Relationship Id="rId107" Type="http://schemas.openxmlformats.org/officeDocument/2006/relationships/image" Target="../media/image8199.png"/><Relationship Id="rId289" Type="http://schemas.openxmlformats.org/officeDocument/2006/relationships/image" Target="../media/image8290.png"/><Relationship Id="rId454" Type="http://schemas.openxmlformats.org/officeDocument/2006/relationships/image" Target="../media/image8382.png"/><Relationship Id="rId496" Type="http://schemas.openxmlformats.org/officeDocument/2006/relationships/image" Target="../media/image8409.png"/><Relationship Id="rId11" Type="http://schemas.openxmlformats.org/officeDocument/2006/relationships/image" Target="../media/image8154.png"/><Relationship Id="rId53" Type="http://schemas.openxmlformats.org/officeDocument/2006/relationships/image" Target="../media/image8173.png"/><Relationship Id="rId149" Type="http://schemas.openxmlformats.org/officeDocument/2006/relationships/image" Target="../media/image8220.png"/><Relationship Id="rId314" Type="http://schemas.openxmlformats.org/officeDocument/2006/relationships/image" Target="../media/image8302.png"/><Relationship Id="rId356" Type="http://schemas.openxmlformats.org/officeDocument/2006/relationships/image" Target="../media/image8323.png"/><Relationship Id="rId398" Type="http://schemas.openxmlformats.org/officeDocument/2006/relationships/image" Target="../media/image8351.png"/><Relationship Id="rId521" Type="http://schemas.openxmlformats.org/officeDocument/2006/relationships/customXml" Target="../ink/ink5708.xml"/><Relationship Id="rId563" Type="http://schemas.openxmlformats.org/officeDocument/2006/relationships/customXml" Target="../ink/ink5729.xml"/><Relationship Id="rId95" Type="http://schemas.openxmlformats.org/officeDocument/2006/relationships/image" Target="../media/image8194.png"/><Relationship Id="rId160" Type="http://schemas.openxmlformats.org/officeDocument/2006/relationships/customXml" Target="../ink/ink5527.xml"/><Relationship Id="rId216" Type="http://schemas.openxmlformats.org/officeDocument/2006/relationships/customXml" Target="../ink/ink5555.xml"/><Relationship Id="rId423" Type="http://schemas.openxmlformats.org/officeDocument/2006/relationships/customXml" Target="../ink/ink5659.xml"/><Relationship Id="rId258" Type="http://schemas.openxmlformats.org/officeDocument/2006/relationships/customXml" Target="../ink/ink5576.xml"/><Relationship Id="rId465" Type="http://schemas.openxmlformats.org/officeDocument/2006/relationships/customXml" Target="../ink/ink5680.xml"/><Relationship Id="rId22" Type="http://schemas.openxmlformats.org/officeDocument/2006/relationships/customXml" Target="../ink/ink5458.xml"/><Relationship Id="rId64" Type="http://schemas.openxmlformats.org/officeDocument/2006/relationships/customXml" Target="../ink/ink5479.xml"/><Relationship Id="rId118" Type="http://schemas.openxmlformats.org/officeDocument/2006/relationships/customXml" Target="../ink/ink5506.xml"/><Relationship Id="rId325" Type="http://schemas.openxmlformats.org/officeDocument/2006/relationships/customXml" Target="../ink/ink5610.xml"/><Relationship Id="rId367" Type="http://schemas.openxmlformats.org/officeDocument/2006/relationships/customXml" Target="../ink/ink5631.xml"/><Relationship Id="rId532" Type="http://schemas.openxmlformats.org/officeDocument/2006/relationships/image" Target="../media/image8427.png"/><Relationship Id="rId574" Type="http://schemas.openxmlformats.org/officeDocument/2006/relationships/image" Target="../media/image8455.png"/><Relationship Id="rId171" Type="http://schemas.openxmlformats.org/officeDocument/2006/relationships/image" Target="../media/image8231.png"/><Relationship Id="rId227" Type="http://schemas.openxmlformats.org/officeDocument/2006/relationships/image" Target="../media/image8259.png"/><Relationship Id="rId269" Type="http://schemas.openxmlformats.org/officeDocument/2006/relationships/image" Target="../media/image8280.png"/><Relationship Id="rId434" Type="http://schemas.openxmlformats.org/officeDocument/2006/relationships/image" Target="../media/image8372.png"/><Relationship Id="rId476" Type="http://schemas.openxmlformats.org/officeDocument/2006/relationships/image" Target="../media/image8392.png"/><Relationship Id="rId33" Type="http://schemas.openxmlformats.org/officeDocument/2006/relationships/image" Target="../media/image8163.png"/><Relationship Id="rId129" Type="http://schemas.openxmlformats.org/officeDocument/2006/relationships/image" Target="../media/image8210.png"/><Relationship Id="rId280" Type="http://schemas.openxmlformats.org/officeDocument/2006/relationships/customXml" Target="../ink/ink5587.xml"/><Relationship Id="rId336" Type="http://schemas.openxmlformats.org/officeDocument/2006/relationships/image" Target="../media/image8313.png"/><Relationship Id="rId501" Type="http://schemas.openxmlformats.org/officeDocument/2006/relationships/customXml" Target="../ink/ink5698.xml"/><Relationship Id="rId543" Type="http://schemas.openxmlformats.org/officeDocument/2006/relationships/customXml" Target="../ink/ink5719.xml"/><Relationship Id="rId75" Type="http://schemas.openxmlformats.org/officeDocument/2006/relationships/image" Target="../media/image8184.png"/><Relationship Id="rId140" Type="http://schemas.openxmlformats.org/officeDocument/2006/relationships/customXml" Target="../ink/ink5517.xml"/><Relationship Id="rId182" Type="http://schemas.openxmlformats.org/officeDocument/2006/relationships/customXml" Target="../ink/ink5538.xml"/><Relationship Id="rId378" Type="http://schemas.openxmlformats.org/officeDocument/2006/relationships/image" Target="../media/image8337.png"/><Relationship Id="rId403" Type="http://schemas.openxmlformats.org/officeDocument/2006/relationships/customXml" Target="../ink/ink5649.xml"/><Relationship Id="rId585" Type="http://schemas.openxmlformats.org/officeDocument/2006/relationships/image" Target="../media/image8460.png"/><Relationship Id="rId6" Type="http://schemas.openxmlformats.org/officeDocument/2006/relationships/customXml" Target="../ink/ink5450.xml"/><Relationship Id="rId238" Type="http://schemas.openxmlformats.org/officeDocument/2006/relationships/customXml" Target="../ink/ink5566.xml"/><Relationship Id="rId445" Type="http://schemas.openxmlformats.org/officeDocument/2006/relationships/customXml" Target="../ink/ink5670.xml"/><Relationship Id="rId487" Type="http://schemas.openxmlformats.org/officeDocument/2006/relationships/customXml" Target="../ink/ink5691.xml"/><Relationship Id="rId291" Type="http://schemas.openxmlformats.org/officeDocument/2006/relationships/customXml" Target="../ink/ink5593.xml"/><Relationship Id="rId305" Type="http://schemas.openxmlformats.org/officeDocument/2006/relationships/customXml" Target="../ink/ink5600.xml"/><Relationship Id="rId347" Type="http://schemas.openxmlformats.org/officeDocument/2006/relationships/customXml" Target="../ink/ink5621.xml"/><Relationship Id="rId512" Type="http://schemas.openxmlformats.org/officeDocument/2006/relationships/image" Target="../media/image8417.png"/><Relationship Id="rId44" Type="http://schemas.openxmlformats.org/officeDocument/2006/relationships/customXml" Target="../ink/ink5469.xml"/><Relationship Id="rId86" Type="http://schemas.openxmlformats.org/officeDocument/2006/relationships/customXml" Target="../ink/ink5490.xml"/><Relationship Id="rId151" Type="http://schemas.openxmlformats.org/officeDocument/2006/relationships/image" Target="../media/image8221.png"/><Relationship Id="rId389" Type="http://schemas.openxmlformats.org/officeDocument/2006/relationships/customXml" Target="../ink/ink5642.xml"/><Relationship Id="rId554" Type="http://schemas.openxmlformats.org/officeDocument/2006/relationships/image" Target="../media/image8438.png"/><Relationship Id="rId596" Type="http://schemas.openxmlformats.org/officeDocument/2006/relationships/customXml" Target="../ink/ink5746.xml"/><Relationship Id="rId193" Type="http://schemas.openxmlformats.org/officeDocument/2006/relationships/image" Target="../media/image8242.png"/><Relationship Id="rId207" Type="http://schemas.openxmlformats.org/officeDocument/2006/relationships/image" Target="../media/image8249.png"/><Relationship Id="rId249" Type="http://schemas.openxmlformats.org/officeDocument/2006/relationships/image" Target="../media/image8270.png"/><Relationship Id="rId414" Type="http://schemas.openxmlformats.org/officeDocument/2006/relationships/image" Target="../media/image8362.png"/><Relationship Id="rId456" Type="http://schemas.openxmlformats.org/officeDocument/2006/relationships/image" Target="../media/image8383.png"/><Relationship Id="rId498" Type="http://schemas.openxmlformats.org/officeDocument/2006/relationships/image" Target="../media/image8410.png"/><Relationship Id="rId13" Type="http://schemas.openxmlformats.org/officeDocument/2006/relationships/image" Target="../media/image8155.png"/><Relationship Id="rId109" Type="http://schemas.openxmlformats.org/officeDocument/2006/relationships/image" Target="../media/image8200.png"/><Relationship Id="rId260" Type="http://schemas.openxmlformats.org/officeDocument/2006/relationships/customXml" Target="../ink/ink5577.xml"/><Relationship Id="rId316" Type="http://schemas.openxmlformats.org/officeDocument/2006/relationships/image" Target="../media/image8303.png"/><Relationship Id="rId523" Type="http://schemas.openxmlformats.org/officeDocument/2006/relationships/customXml" Target="../ink/ink5709.xml"/><Relationship Id="rId55" Type="http://schemas.openxmlformats.org/officeDocument/2006/relationships/image" Target="../media/image8174.png"/><Relationship Id="rId97" Type="http://schemas.openxmlformats.org/officeDocument/2006/relationships/image" Target="../media/image8195.png"/><Relationship Id="rId120" Type="http://schemas.openxmlformats.org/officeDocument/2006/relationships/customXml" Target="../ink/ink5507.xml"/><Relationship Id="rId358" Type="http://schemas.openxmlformats.org/officeDocument/2006/relationships/image" Target="../media/image8324.png"/><Relationship Id="rId565" Type="http://schemas.openxmlformats.org/officeDocument/2006/relationships/customXml" Target="../ink/ink5730.xml"/><Relationship Id="rId162" Type="http://schemas.openxmlformats.org/officeDocument/2006/relationships/customXml" Target="../ink/ink5528.xml"/><Relationship Id="rId218" Type="http://schemas.openxmlformats.org/officeDocument/2006/relationships/customXml" Target="../ink/ink5556.xml"/><Relationship Id="rId425" Type="http://schemas.openxmlformats.org/officeDocument/2006/relationships/customXml" Target="../ink/ink5660.xml"/><Relationship Id="rId467" Type="http://schemas.openxmlformats.org/officeDocument/2006/relationships/customXml" Target="../ink/ink5681.xml"/><Relationship Id="rId271" Type="http://schemas.openxmlformats.org/officeDocument/2006/relationships/image" Target="../media/image8281.png"/><Relationship Id="rId24" Type="http://schemas.openxmlformats.org/officeDocument/2006/relationships/customXml" Target="../ink/ink5459.xml"/><Relationship Id="rId66" Type="http://schemas.openxmlformats.org/officeDocument/2006/relationships/customXml" Target="../ink/ink5480.xml"/><Relationship Id="rId131" Type="http://schemas.openxmlformats.org/officeDocument/2006/relationships/image" Target="../media/image8211.png"/><Relationship Id="rId327" Type="http://schemas.openxmlformats.org/officeDocument/2006/relationships/customXml" Target="../ink/ink5611.xml"/><Relationship Id="rId369" Type="http://schemas.openxmlformats.org/officeDocument/2006/relationships/customXml" Target="../ink/ink5632.xml"/><Relationship Id="rId534" Type="http://schemas.openxmlformats.org/officeDocument/2006/relationships/image" Target="../media/image8428.png"/><Relationship Id="rId576" Type="http://schemas.openxmlformats.org/officeDocument/2006/relationships/image" Target="../media/image8456.png"/><Relationship Id="rId173" Type="http://schemas.openxmlformats.org/officeDocument/2006/relationships/image" Target="../media/image8232.png"/><Relationship Id="rId229" Type="http://schemas.openxmlformats.org/officeDocument/2006/relationships/image" Target="../media/image8260.png"/><Relationship Id="rId380" Type="http://schemas.openxmlformats.org/officeDocument/2006/relationships/image" Target="../media/image8338.png"/><Relationship Id="rId436" Type="http://schemas.openxmlformats.org/officeDocument/2006/relationships/image" Target="../media/image8373.png"/><Relationship Id="rId240" Type="http://schemas.openxmlformats.org/officeDocument/2006/relationships/customXml" Target="../ink/ink5567.xml"/><Relationship Id="rId478" Type="http://schemas.openxmlformats.org/officeDocument/2006/relationships/image" Target="../media/image8393.png"/><Relationship Id="rId35" Type="http://schemas.openxmlformats.org/officeDocument/2006/relationships/image" Target="../media/image8164.png"/><Relationship Id="rId77" Type="http://schemas.openxmlformats.org/officeDocument/2006/relationships/image" Target="../media/image8185.png"/><Relationship Id="rId100" Type="http://schemas.openxmlformats.org/officeDocument/2006/relationships/customXml" Target="../ink/ink5497.xml"/><Relationship Id="rId282" Type="http://schemas.openxmlformats.org/officeDocument/2006/relationships/customXml" Target="../ink/ink5588.xml"/><Relationship Id="rId338" Type="http://schemas.openxmlformats.org/officeDocument/2006/relationships/image" Target="../media/image8314.png"/><Relationship Id="rId503" Type="http://schemas.openxmlformats.org/officeDocument/2006/relationships/customXml" Target="../ink/ink5699.xml"/><Relationship Id="rId545" Type="http://schemas.openxmlformats.org/officeDocument/2006/relationships/customXml" Target="../ink/ink5720.xml"/><Relationship Id="rId587" Type="http://schemas.openxmlformats.org/officeDocument/2006/relationships/image" Target="../media/image8461.png"/><Relationship Id="rId8" Type="http://schemas.openxmlformats.org/officeDocument/2006/relationships/customXml" Target="../ink/ink5451.xml"/><Relationship Id="rId142" Type="http://schemas.openxmlformats.org/officeDocument/2006/relationships/customXml" Target="../ink/ink5518.xml"/><Relationship Id="rId184" Type="http://schemas.openxmlformats.org/officeDocument/2006/relationships/customXml" Target="../ink/ink5539.xml"/><Relationship Id="rId391" Type="http://schemas.openxmlformats.org/officeDocument/2006/relationships/customXml" Target="../ink/ink5643.xml"/><Relationship Id="rId405" Type="http://schemas.openxmlformats.org/officeDocument/2006/relationships/customXml" Target="../ink/ink5650.xml"/><Relationship Id="rId447" Type="http://schemas.openxmlformats.org/officeDocument/2006/relationships/customXml" Target="../ink/ink5671.xml"/><Relationship Id="rId251" Type="http://schemas.openxmlformats.org/officeDocument/2006/relationships/image" Target="../media/image8271.png"/><Relationship Id="rId489" Type="http://schemas.openxmlformats.org/officeDocument/2006/relationships/customXml" Target="../ink/ink5692.xml"/><Relationship Id="rId46" Type="http://schemas.openxmlformats.org/officeDocument/2006/relationships/customXml" Target="../ink/ink5470.xml"/><Relationship Id="rId293" Type="http://schemas.openxmlformats.org/officeDocument/2006/relationships/customXml" Target="../ink/ink5594.xml"/><Relationship Id="rId307" Type="http://schemas.openxmlformats.org/officeDocument/2006/relationships/customXml" Target="../ink/ink5601.xml"/><Relationship Id="rId349" Type="http://schemas.openxmlformats.org/officeDocument/2006/relationships/customXml" Target="../ink/ink5622.xml"/><Relationship Id="rId514" Type="http://schemas.openxmlformats.org/officeDocument/2006/relationships/image" Target="../media/image8418.png"/><Relationship Id="rId556" Type="http://schemas.openxmlformats.org/officeDocument/2006/relationships/image" Target="../media/image8446.png"/><Relationship Id="rId88" Type="http://schemas.openxmlformats.org/officeDocument/2006/relationships/customXml" Target="../ink/ink5491.xml"/><Relationship Id="rId111" Type="http://schemas.openxmlformats.org/officeDocument/2006/relationships/image" Target="../media/image8201.png"/><Relationship Id="rId153" Type="http://schemas.openxmlformats.org/officeDocument/2006/relationships/image" Target="../media/image8222.png"/><Relationship Id="rId195" Type="http://schemas.openxmlformats.org/officeDocument/2006/relationships/image" Target="../media/image8243.png"/><Relationship Id="rId209" Type="http://schemas.openxmlformats.org/officeDocument/2006/relationships/image" Target="../media/image8250.png"/><Relationship Id="rId360" Type="http://schemas.openxmlformats.org/officeDocument/2006/relationships/image" Target="../media/image8325.png"/><Relationship Id="rId416" Type="http://schemas.openxmlformats.org/officeDocument/2006/relationships/image" Target="../media/image8363.png"/><Relationship Id="rId220" Type="http://schemas.openxmlformats.org/officeDocument/2006/relationships/customXml" Target="../ink/ink5557.xml"/><Relationship Id="rId458" Type="http://schemas.openxmlformats.org/officeDocument/2006/relationships/image" Target="../media/image8384.png"/><Relationship Id="rId15" Type="http://schemas.openxmlformats.org/officeDocument/2006/relationships/image" Target="../media/image8156.png"/><Relationship Id="rId57" Type="http://schemas.openxmlformats.org/officeDocument/2006/relationships/image" Target="../media/image8175.png"/><Relationship Id="rId262" Type="http://schemas.openxmlformats.org/officeDocument/2006/relationships/customXml" Target="../ink/ink5578.xml"/><Relationship Id="rId318" Type="http://schemas.openxmlformats.org/officeDocument/2006/relationships/image" Target="../media/image8304.png"/><Relationship Id="rId525" Type="http://schemas.openxmlformats.org/officeDocument/2006/relationships/customXml" Target="../ink/ink5710.xml"/><Relationship Id="rId567" Type="http://schemas.openxmlformats.org/officeDocument/2006/relationships/customXml" Target="../ink/ink5731.xml"/><Relationship Id="rId99" Type="http://schemas.openxmlformats.org/officeDocument/2006/relationships/image" Target="../media/image8196.png"/><Relationship Id="rId122" Type="http://schemas.openxmlformats.org/officeDocument/2006/relationships/customXml" Target="../ink/ink5508.xml"/><Relationship Id="rId164" Type="http://schemas.openxmlformats.org/officeDocument/2006/relationships/customXml" Target="../ink/ink5529.xml"/><Relationship Id="rId371" Type="http://schemas.openxmlformats.org/officeDocument/2006/relationships/customXml" Target="../ink/ink5633.xml"/><Relationship Id="rId427" Type="http://schemas.openxmlformats.org/officeDocument/2006/relationships/customXml" Target="../ink/ink5661.xml"/><Relationship Id="rId469" Type="http://schemas.openxmlformats.org/officeDocument/2006/relationships/customXml" Target="../ink/ink5682.xml"/><Relationship Id="rId26" Type="http://schemas.openxmlformats.org/officeDocument/2006/relationships/customXml" Target="../ink/ink5460.xml"/><Relationship Id="rId231" Type="http://schemas.openxmlformats.org/officeDocument/2006/relationships/image" Target="../media/image8261.png"/><Relationship Id="rId273" Type="http://schemas.openxmlformats.org/officeDocument/2006/relationships/image" Target="../media/image8282.png"/><Relationship Id="rId329" Type="http://schemas.openxmlformats.org/officeDocument/2006/relationships/customXml" Target="../ink/ink5612.xml"/><Relationship Id="rId480" Type="http://schemas.openxmlformats.org/officeDocument/2006/relationships/image" Target="../media/image8398.png"/><Relationship Id="rId536" Type="http://schemas.openxmlformats.org/officeDocument/2006/relationships/image" Target="../media/image8429.png"/><Relationship Id="rId68" Type="http://schemas.openxmlformats.org/officeDocument/2006/relationships/customXml" Target="../ink/ink5481.xml"/><Relationship Id="rId133" Type="http://schemas.openxmlformats.org/officeDocument/2006/relationships/image" Target="../media/image8212.png"/><Relationship Id="rId175" Type="http://schemas.openxmlformats.org/officeDocument/2006/relationships/image" Target="../media/image8233.png"/><Relationship Id="rId340" Type="http://schemas.openxmlformats.org/officeDocument/2006/relationships/image" Target="../media/image8315.png"/><Relationship Id="rId578" Type="http://schemas.openxmlformats.org/officeDocument/2006/relationships/image" Target="../media/image8457.png"/><Relationship Id="rId200" Type="http://schemas.openxmlformats.org/officeDocument/2006/relationships/customXml" Target="../ink/ink5547.xml"/><Relationship Id="rId382" Type="http://schemas.openxmlformats.org/officeDocument/2006/relationships/image" Target="../media/image8343.png"/><Relationship Id="rId438" Type="http://schemas.openxmlformats.org/officeDocument/2006/relationships/image" Target="../media/image8374.png"/><Relationship Id="rId242" Type="http://schemas.openxmlformats.org/officeDocument/2006/relationships/customXml" Target="../ink/ink5568.xml"/><Relationship Id="rId284" Type="http://schemas.openxmlformats.org/officeDocument/2006/relationships/customXml" Target="../ink/ink5589.xml"/><Relationship Id="rId491" Type="http://schemas.openxmlformats.org/officeDocument/2006/relationships/customXml" Target="../ink/ink5693.xml"/><Relationship Id="rId505" Type="http://schemas.openxmlformats.org/officeDocument/2006/relationships/customXml" Target="../ink/ink5700.xml"/><Relationship Id="rId37" Type="http://schemas.openxmlformats.org/officeDocument/2006/relationships/image" Target="../media/image8165.png"/><Relationship Id="rId79" Type="http://schemas.openxmlformats.org/officeDocument/2006/relationships/image" Target="../media/image8186.png"/><Relationship Id="rId102" Type="http://schemas.openxmlformats.org/officeDocument/2006/relationships/customXml" Target="../ink/ink5498.xml"/><Relationship Id="rId144" Type="http://schemas.openxmlformats.org/officeDocument/2006/relationships/customXml" Target="../ink/ink5519.xml"/><Relationship Id="rId547" Type="http://schemas.openxmlformats.org/officeDocument/2006/relationships/customXml" Target="../ink/ink5721.xml"/><Relationship Id="rId589" Type="http://schemas.openxmlformats.org/officeDocument/2006/relationships/image" Target="../media/image8462.png"/><Relationship Id="rId90" Type="http://schemas.openxmlformats.org/officeDocument/2006/relationships/customXml" Target="../ink/ink5492.xml"/><Relationship Id="rId186" Type="http://schemas.openxmlformats.org/officeDocument/2006/relationships/customXml" Target="../ink/ink5540.xml"/><Relationship Id="rId351" Type="http://schemas.openxmlformats.org/officeDocument/2006/relationships/customXml" Target="../ink/ink5623.xml"/><Relationship Id="rId393" Type="http://schemas.openxmlformats.org/officeDocument/2006/relationships/customXml" Target="../ink/ink5644.xml"/><Relationship Id="rId407" Type="http://schemas.openxmlformats.org/officeDocument/2006/relationships/customXml" Target="../ink/ink5651.xml"/><Relationship Id="rId449" Type="http://schemas.openxmlformats.org/officeDocument/2006/relationships/customXml" Target="../ink/ink5672.xml"/><Relationship Id="rId211" Type="http://schemas.openxmlformats.org/officeDocument/2006/relationships/image" Target="../media/image8251.png"/><Relationship Id="rId253" Type="http://schemas.openxmlformats.org/officeDocument/2006/relationships/image" Target="../media/image8272.png"/><Relationship Id="rId295" Type="http://schemas.openxmlformats.org/officeDocument/2006/relationships/customXml" Target="../ink/ink5595.xml"/><Relationship Id="rId309" Type="http://schemas.openxmlformats.org/officeDocument/2006/relationships/customXml" Target="../ink/ink5602.xml"/><Relationship Id="rId460" Type="http://schemas.openxmlformats.org/officeDocument/2006/relationships/image" Target="../media/image8385.png"/><Relationship Id="rId516" Type="http://schemas.openxmlformats.org/officeDocument/2006/relationships/image" Target="../media/image8419.png"/><Relationship Id="rId48" Type="http://schemas.openxmlformats.org/officeDocument/2006/relationships/customXml" Target="../ink/ink5471.xml"/><Relationship Id="rId113" Type="http://schemas.openxmlformats.org/officeDocument/2006/relationships/image" Target="../media/image8202.png"/><Relationship Id="rId320" Type="http://schemas.openxmlformats.org/officeDocument/2006/relationships/image" Target="../media/image8305.png"/><Relationship Id="rId558" Type="http://schemas.openxmlformats.org/officeDocument/2006/relationships/image" Target="../media/image8447.png"/><Relationship Id="rId155" Type="http://schemas.openxmlformats.org/officeDocument/2006/relationships/image" Target="../media/image8223.png"/><Relationship Id="rId197" Type="http://schemas.openxmlformats.org/officeDocument/2006/relationships/image" Target="../media/image8244.png"/><Relationship Id="rId362" Type="http://schemas.openxmlformats.org/officeDocument/2006/relationships/image" Target="../media/image8326.png"/><Relationship Id="rId418" Type="http://schemas.openxmlformats.org/officeDocument/2006/relationships/image" Target="../media/image8364.png"/><Relationship Id="rId222" Type="http://schemas.openxmlformats.org/officeDocument/2006/relationships/customXml" Target="../ink/ink5558.xml"/><Relationship Id="rId264" Type="http://schemas.openxmlformats.org/officeDocument/2006/relationships/customXml" Target="../ink/ink5579.xml"/><Relationship Id="rId471" Type="http://schemas.openxmlformats.org/officeDocument/2006/relationships/customXml" Target="../ink/ink5683.xml"/><Relationship Id="rId17" Type="http://schemas.openxmlformats.org/officeDocument/2006/relationships/image" Target="../media/image8157.png"/><Relationship Id="rId59" Type="http://schemas.openxmlformats.org/officeDocument/2006/relationships/image" Target="../media/image8176.png"/><Relationship Id="rId124" Type="http://schemas.openxmlformats.org/officeDocument/2006/relationships/customXml" Target="../ink/ink5509.xml"/><Relationship Id="rId527" Type="http://schemas.openxmlformats.org/officeDocument/2006/relationships/customXml" Target="../ink/ink5711.xml"/><Relationship Id="rId569" Type="http://schemas.openxmlformats.org/officeDocument/2006/relationships/customXml" Target="../ink/ink5732.xml"/><Relationship Id="rId70" Type="http://schemas.openxmlformats.org/officeDocument/2006/relationships/customXml" Target="../ink/ink5482.xml"/><Relationship Id="rId166" Type="http://schemas.openxmlformats.org/officeDocument/2006/relationships/customXml" Target="../ink/ink5530.xml"/><Relationship Id="rId331" Type="http://schemas.openxmlformats.org/officeDocument/2006/relationships/customXml" Target="../ink/ink5613.xml"/><Relationship Id="rId373" Type="http://schemas.openxmlformats.org/officeDocument/2006/relationships/customXml" Target="../ink/ink5634.xml"/><Relationship Id="rId429" Type="http://schemas.openxmlformats.org/officeDocument/2006/relationships/customXml" Target="../ink/ink5662.xml"/><Relationship Id="rId580" Type="http://schemas.openxmlformats.org/officeDocument/2006/relationships/image" Target="../media/image8458.png"/><Relationship Id="rId1" Type="http://schemas.openxmlformats.org/officeDocument/2006/relationships/slideLayout" Target="../slideLayouts/slideLayout1.xml"/><Relationship Id="rId233" Type="http://schemas.openxmlformats.org/officeDocument/2006/relationships/image" Target="../media/image8262.png"/><Relationship Id="rId440" Type="http://schemas.openxmlformats.org/officeDocument/2006/relationships/image" Target="../media/image8375.png"/><Relationship Id="rId28" Type="http://schemas.openxmlformats.org/officeDocument/2006/relationships/customXml" Target="../ink/ink5461.xml"/><Relationship Id="rId275" Type="http://schemas.openxmlformats.org/officeDocument/2006/relationships/image" Target="../media/image8283.png"/><Relationship Id="rId300" Type="http://schemas.openxmlformats.org/officeDocument/2006/relationships/image" Target="../media/image8295.png"/><Relationship Id="rId482" Type="http://schemas.openxmlformats.org/officeDocument/2006/relationships/image" Target="../media/image8399.png"/><Relationship Id="rId538" Type="http://schemas.openxmlformats.org/officeDocument/2006/relationships/image" Target="../media/image8430.png"/><Relationship Id="rId81" Type="http://schemas.openxmlformats.org/officeDocument/2006/relationships/image" Target="../media/image8187.png"/><Relationship Id="rId135" Type="http://schemas.openxmlformats.org/officeDocument/2006/relationships/image" Target="../media/image8213.png"/><Relationship Id="rId177" Type="http://schemas.openxmlformats.org/officeDocument/2006/relationships/image" Target="../media/image8234.png"/><Relationship Id="rId342" Type="http://schemas.openxmlformats.org/officeDocument/2006/relationships/image" Target="../media/image8316.png"/><Relationship Id="rId384" Type="http://schemas.openxmlformats.org/officeDocument/2006/relationships/image" Target="../media/image8344.png"/><Relationship Id="rId591" Type="http://schemas.openxmlformats.org/officeDocument/2006/relationships/image" Target="../media/image8463.png"/><Relationship Id="rId202" Type="http://schemas.openxmlformats.org/officeDocument/2006/relationships/customXml" Target="../ink/ink5548.xml"/><Relationship Id="rId244" Type="http://schemas.openxmlformats.org/officeDocument/2006/relationships/customXml" Target="../ink/ink5569.xml"/><Relationship Id="rId39" Type="http://schemas.openxmlformats.org/officeDocument/2006/relationships/image" Target="../media/image8166.png"/><Relationship Id="rId286" Type="http://schemas.openxmlformats.org/officeDocument/2006/relationships/customXml" Target="../ink/ink5590.xml"/><Relationship Id="rId451" Type="http://schemas.openxmlformats.org/officeDocument/2006/relationships/customXml" Target="../ink/ink5673.xml"/><Relationship Id="rId493" Type="http://schemas.openxmlformats.org/officeDocument/2006/relationships/customXml" Target="../ink/ink5694.xml"/><Relationship Id="rId507" Type="http://schemas.openxmlformats.org/officeDocument/2006/relationships/customXml" Target="../ink/ink5701.xml"/><Relationship Id="rId549" Type="http://schemas.openxmlformats.org/officeDocument/2006/relationships/customXml" Target="../ink/ink5722.xml"/><Relationship Id="rId50" Type="http://schemas.openxmlformats.org/officeDocument/2006/relationships/customXml" Target="../ink/ink5472.xml"/><Relationship Id="rId104" Type="http://schemas.openxmlformats.org/officeDocument/2006/relationships/customXml" Target="../ink/ink5499.xml"/><Relationship Id="rId146" Type="http://schemas.openxmlformats.org/officeDocument/2006/relationships/customXml" Target="../ink/ink5520.xml"/><Relationship Id="rId188" Type="http://schemas.openxmlformats.org/officeDocument/2006/relationships/customXml" Target="../ink/ink5541.xml"/><Relationship Id="rId311" Type="http://schemas.openxmlformats.org/officeDocument/2006/relationships/customXml" Target="../ink/ink5603.xml"/><Relationship Id="rId353" Type="http://schemas.openxmlformats.org/officeDocument/2006/relationships/customXml" Target="../ink/ink5624.xml"/><Relationship Id="rId395" Type="http://schemas.openxmlformats.org/officeDocument/2006/relationships/customXml" Target="../ink/ink5645.xml"/><Relationship Id="rId409" Type="http://schemas.openxmlformats.org/officeDocument/2006/relationships/customXml" Target="../ink/ink5652.xml"/><Relationship Id="rId560" Type="http://schemas.openxmlformats.org/officeDocument/2006/relationships/image" Target="../media/image8448.png"/><Relationship Id="rId92" Type="http://schemas.openxmlformats.org/officeDocument/2006/relationships/customXml" Target="../ink/ink5493.xml"/><Relationship Id="rId213" Type="http://schemas.openxmlformats.org/officeDocument/2006/relationships/image" Target="../media/image8252.png"/><Relationship Id="rId420" Type="http://schemas.openxmlformats.org/officeDocument/2006/relationships/image" Target="../media/image8365.png"/><Relationship Id="rId255" Type="http://schemas.openxmlformats.org/officeDocument/2006/relationships/image" Target="../media/image8273.png"/><Relationship Id="rId297" Type="http://schemas.openxmlformats.org/officeDocument/2006/relationships/customXml" Target="../ink/ink5596.xml"/><Relationship Id="rId462" Type="http://schemas.openxmlformats.org/officeDocument/2006/relationships/image" Target="../media/image8339.png"/><Relationship Id="rId518" Type="http://schemas.openxmlformats.org/officeDocument/2006/relationships/image" Target="../media/image8420.png"/><Relationship Id="rId115" Type="http://schemas.openxmlformats.org/officeDocument/2006/relationships/image" Target="../media/image8203.png"/><Relationship Id="rId157" Type="http://schemas.openxmlformats.org/officeDocument/2006/relationships/image" Target="../media/image8224.png"/><Relationship Id="rId322" Type="http://schemas.openxmlformats.org/officeDocument/2006/relationships/image" Target="../media/image8306.png"/><Relationship Id="rId364" Type="http://schemas.openxmlformats.org/officeDocument/2006/relationships/image" Target="../media/image8327.png"/><Relationship Id="rId61" Type="http://schemas.openxmlformats.org/officeDocument/2006/relationships/image" Target="../media/image8177.png"/><Relationship Id="rId199" Type="http://schemas.openxmlformats.org/officeDocument/2006/relationships/image" Target="../media/image8245.png"/><Relationship Id="rId571" Type="http://schemas.openxmlformats.org/officeDocument/2006/relationships/customXml" Target="../ink/ink5733.xml"/><Relationship Id="rId19" Type="http://schemas.openxmlformats.org/officeDocument/2006/relationships/image" Target="../media/image8158.png"/><Relationship Id="rId224" Type="http://schemas.openxmlformats.org/officeDocument/2006/relationships/customXml" Target="../ink/ink5559.xml"/><Relationship Id="rId266" Type="http://schemas.openxmlformats.org/officeDocument/2006/relationships/customXml" Target="../ink/ink5580.xml"/><Relationship Id="rId431" Type="http://schemas.openxmlformats.org/officeDocument/2006/relationships/customXml" Target="../ink/ink5663.xml"/><Relationship Id="rId473" Type="http://schemas.openxmlformats.org/officeDocument/2006/relationships/customXml" Target="../ink/ink5684.xml"/><Relationship Id="rId529" Type="http://schemas.openxmlformats.org/officeDocument/2006/relationships/customXml" Target="../ink/ink5712.xml"/><Relationship Id="rId30" Type="http://schemas.openxmlformats.org/officeDocument/2006/relationships/customXml" Target="../ink/ink5462.xml"/><Relationship Id="rId126" Type="http://schemas.openxmlformats.org/officeDocument/2006/relationships/customXml" Target="../ink/ink5510.xml"/><Relationship Id="rId168" Type="http://schemas.openxmlformats.org/officeDocument/2006/relationships/customXml" Target="../ink/ink5531.xml"/><Relationship Id="rId333" Type="http://schemas.openxmlformats.org/officeDocument/2006/relationships/customXml" Target="../ink/ink5614.xml"/><Relationship Id="rId540" Type="http://schemas.openxmlformats.org/officeDocument/2006/relationships/image" Target="../media/image8431.png"/><Relationship Id="rId72" Type="http://schemas.openxmlformats.org/officeDocument/2006/relationships/customXml" Target="../ink/ink5483.xml"/><Relationship Id="rId375" Type="http://schemas.openxmlformats.org/officeDocument/2006/relationships/customXml" Target="../ink/ink5635.xml"/><Relationship Id="rId582" Type="http://schemas.openxmlformats.org/officeDocument/2006/relationships/image" Target="../media/image8459.png"/><Relationship Id="rId3" Type="http://schemas.openxmlformats.org/officeDocument/2006/relationships/image" Target="NULL"/><Relationship Id="rId235" Type="http://schemas.openxmlformats.org/officeDocument/2006/relationships/image" Target="../media/image8263.png"/><Relationship Id="rId277" Type="http://schemas.openxmlformats.org/officeDocument/2006/relationships/image" Target="../media/image8284.png"/><Relationship Id="rId400" Type="http://schemas.openxmlformats.org/officeDocument/2006/relationships/image" Target="../media/image8352.png"/><Relationship Id="rId442" Type="http://schemas.openxmlformats.org/officeDocument/2006/relationships/image" Target="../media/image8376.png"/><Relationship Id="rId484" Type="http://schemas.openxmlformats.org/officeDocument/2006/relationships/image" Target="../media/image8400.png"/><Relationship Id="rId137" Type="http://schemas.openxmlformats.org/officeDocument/2006/relationships/image" Target="../media/image8214.png"/><Relationship Id="rId302" Type="http://schemas.openxmlformats.org/officeDocument/2006/relationships/image" Target="../media/image8296.png"/><Relationship Id="rId344" Type="http://schemas.openxmlformats.org/officeDocument/2006/relationships/image" Target="../media/image8317.png"/><Relationship Id="rId41" Type="http://schemas.openxmlformats.org/officeDocument/2006/relationships/image" Target="../media/image8167.png"/><Relationship Id="rId83" Type="http://schemas.openxmlformats.org/officeDocument/2006/relationships/image" Target="../media/image8188.png"/><Relationship Id="rId179" Type="http://schemas.openxmlformats.org/officeDocument/2006/relationships/image" Target="../media/image8235.png"/><Relationship Id="rId386" Type="http://schemas.openxmlformats.org/officeDocument/2006/relationships/image" Target="../media/image8345.png"/><Relationship Id="rId551" Type="http://schemas.openxmlformats.org/officeDocument/2006/relationships/customXml" Target="../ink/ink5723.xml"/><Relationship Id="rId593" Type="http://schemas.openxmlformats.org/officeDocument/2006/relationships/image" Target="../media/image8464.png"/><Relationship Id="rId190" Type="http://schemas.openxmlformats.org/officeDocument/2006/relationships/customXml" Target="../ink/ink5542.xml"/><Relationship Id="rId204" Type="http://schemas.openxmlformats.org/officeDocument/2006/relationships/customXml" Target="../ink/ink5549.xml"/><Relationship Id="rId246" Type="http://schemas.openxmlformats.org/officeDocument/2006/relationships/customXml" Target="../ink/ink5570.xml"/><Relationship Id="rId288" Type="http://schemas.openxmlformats.org/officeDocument/2006/relationships/customXml" Target="../ink/ink5591.xml"/><Relationship Id="rId411" Type="http://schemas.openxmlformats.org/officeDocument/2006/relationships/customXml" Target="../ink/ink5653.xml"/><Relationship Id="rId453" Type="http://schemas.openxmlformats.org/officeDocument/2006/relationships/customXml" Target="../ink/ink5674.xml"/><Relationship Id="rId509" Type="http://schemas.openxmlformats.org/officeDocument/2006/relationships/customXml" Target="../ink/ink5702.xml"/><Relationship Id="rId106" Type="http://schemas.openxmlformats.org/officeDocument/2006/relationships/customXml" Target="../ink/ink5500.xml"/><Relationship Id="rId313" Type="http://schemas.openxmlformats.org/officeDocument/2006/relationships/customXml" Target="../ink/ink5604.xml"/><Relationship Id="rId495" Type="http://schemas.openxmlformats.org/officeDocument/2006/relationships/customXml" Target="../ink/ink5695.xml"/><Relationship Id="rId10" Type="http://schemas.openxmlformats.org/officeDocument/2006/relationships/customXml" Target="../ink/ink5452.xml"/><Relationship Id="rId52" Type="http://schemas.openxmlformats.org/officeDocument/2006/relationships/customXml" Target="../ink/ink5473.xml"/><Relationship Id="rId94" Type="http://schemas.openxmlformats.org/officeDocument/2006/relationships/customXml" Target="../ink/ink5494.xml"/><Relationship Id="rId148" Type="http://schemas.openxmlformats.org/officeDocument/2006/relationships/customXml" Target="../ink/ink5521.xml"/><Relationship Id="rId355" Type="http://schemas.openxmlformats.org/officeDocument/2006/relationships/customXml" Target="../ink/ink5625.xml"/><Relationship Id="rId397" Type="http://schemas.openxmlformats.org/officeDocument/2006/relationships/customXml" Target="../ink/ink5646.xml"/><Relationship Id="rId520" Type="http://schemas.openxmlformats.org/officeDocument/2006/relationships/image" Target="../media/image8421.png"/><Relationship Id="rId562" Type="http://schemas.openxmlformats.org/officeDocument/2006/relationships/image" Target="../media/image8449.png"/><Relationship Id="rId215" Type="http://schemas.openxmlformats.org/officeDocument/2006/relationships/image" Target="../media/image8253.png"/><Relationship Id="rId257" Type="http://schemas.openxmlformats.org/officeDocument/2006/relationships/image" Target="../media/image8274.png"/><Relationship Id="rId422" Type="http://schemas.openxmlformats.org/officeDocument/2006/relationships/image" Target="../media/image8366.png"/><Relationship Id="rId464" Type="http://schemas.openxmlformats.org/officeDocument/2006/relationships/image" Target="../media/image8386.png"/><Relationship Id="rId299" Type="http://schemas.openxmlformats.org/officeDocument/2006/relationships/customXml" Target="../ink/ink5597.xml"/><Relationship Id="rId63" Type="http://schemas.openxmlformats.org/officeDocument/2006/relationships/image" Target="../media/image8178.png"/><Relationship Id="rId159" Type="http://schemas.openxmlformats.org/officeDocument/2006/relationships/image" Target="../media/image8225.png"/><Relationship Id="rId366" Type="http://schemas.openxmlformats.org/officeDocument/2006/relationships/image" Target="../media/image8328.png"/><Relationship Id="rId573" Type="http://schemas.openxmlformats.org/officeDocument/2006/relationships/customXml" Target="../ink/ink5734.xml"/><Relationship Id="rId226" Type="http://schemas.openxmlformats.org/officeDocument/2006/relationships/customXml" Target="../ink/ink5560.xml"/><Relationship Id="rId433" Type="http://schemas.openxmlformats.org/officeDocument/2006/relationships/customXml" Target="../ink/ink5664.xml"/><Relationship Id="rId74" Type="http://schemas.openxmlformats.org/officeDocument/2006/relationships/customXml" Target="../ink/ink5484.xml"/><Relationship Id="rId377" Type="http://schemas.openxmlformats.org/officeDocument/2006/relationships/customXml" Target="../ink/ink5636.xml"/><Relationship Id="rId500" Type="http://schemas.openxmlformats.org/officeDocument/2006/relationships/image" Target="../media/image8411.png"/><Relationship Id="rId584" Type="http://schemas.openxmlformats.org/officeDocument/2006/relationships/customXml" Target="../ink/ink5740.xml"/><Relationship Id="rId5" Type="http://schemas.openxmlformats.org/officeDocument/2006/relationships/image" Target="NULL"/><Relationship Id="rId237" Type="http://schemas.openxmlformats.org/officeDocument/2006/relationships/image" Target="../media/image8264.png"/><Relationship Id="rId444" Type="http://schemas.openxmlformats.org/officeDocument/2006/relationships/image" Target="../media/image8377.png"/><Relationship Id="rId290" Type="http://schemas.openxmlformats.org/officeDocument/2006/relationships/customXml" Target="../ink/ink5592.xml"/><Relationship Id="rId304" Type="http://schemas.openxmlformats.org/officeDocument/2006/relationships/image" Target="../media/image8297.png"/><Relationship Id="rId388" Type="http://schemas.openxmlformats.org/officeDocument/2006/relationships/image" Target="../media/image8346.png"/><Relationship Id="rId511" Type="http://schemas.openxmlformats.org/officeDocument/2006/relationships/customXml" Target="../ink/ink5703.xml"/><Relationship Id="rId85" Type="http://schemas.openxmlformats.org/officeDocument/2006/relationships/image" Target="../media/image8189.png"/><Relationship Id="rId150" Type="http://schemas.openxmlformats.org/officeDocument/2006/relationships/customXml" Target="../ink/ink5522.xml"/><Relationship Id="rId595" Type="http://schemas.openxmlformats.org/officeDocument/2006/relationships/image" Target="../media/image8465.png"/><Relationship Id="rId248" Type="http://schemas.openxmlformats.org/officeDocument/2006/relationships/customXml" Target="../ink/ink5571.xml"/><Relationship Id="rId455" Type="http://schemas.openxmlformats.org/officeDocument/2006/relationships/customXml" Target="../ink/ink5675.xml"/><Relationship Id="rId12" Type="http://schemas.openxmlformats.org/officeDocument/2006/relationships/customXml" Target="../ink/ink5453.xml"/><Relationship Id="rId108" Type="http://schemas.openxmlformats.org/officeDocument/2006/relationships/customXml" Target="../ink/ink5501.xml"/><Relationship Id="rId315" Type="http://schemas.openxmlformats.org/officeDocument/2006/relationships/customXml" Target="../ink/ink5605.xml"/><Relationship Id="rId522" Type="http://schemas.openxmlformats.org/officeDocument/2006/relationships/image" Target="../media/image8422.png"/><Relationship Id="rId96" Type="http://schemas.openxmlformats.org/officeDocument/2006/relationships/customXml" Target="../ink/ink5495.xml"/><Relationship Id="rId161" Type="http://schemas.openxmlformats.org/officeDocument/2006/relationships/image" Target="../media/image8226.png"/><Relationship Id="rId399" Type="http://schemas.openxmlformats.org/officeDocument/2006/relationships/customXml" Target="../ink/ink5647.xml"/><Relationship Id="rId259" Type="http://schemas.openxmlformats.org/officeDocument/2006/relationships/image" Target="../media/image8275.png"/><Relationship Id="rId466" Type="http://schemas.openxmlformats.org/officeDocument/2006/relationships/image" Target="../media/image8387.png"/><Relationship Id="rId23" Type="http://schemas.openxmlformats.org/officeDocument/2006/relationships/image" Target="../media/image8160.png"/><Relationship Id="rId119" Type="http://schemas.openxmlformats.org/officeDocument/2006/relationships/image" Target="../media/image8205.png"/><Relationship Id="rId326" Type="http://schemas.openxmlformats.org/officeDocument/2006/relationships/image" Target="../media/image8308.png"/><Relationship Id="rId533" Type="http://schemas.openxmlformats.org/officeDocument/2006/relationships/customXml" Target="../ink/ink5714.xml"/><Relationship Id="rId172" Type="http://schemas.openxmlformats.org/officeDocument/2006/relationships/customXml" Target="../ink/ink5533.xml"/><Relationship Id="rId477" Type="http://schemas.openxmlformats.org/officeDocument/2006/relationships/customXml" Target="../ink/ink5686.xml"/><Relationship Id="rId337" Type="http://schemas.openxmlformats.org/officeDocument/2006/relationships/customXml" Target="../ink/ink5616.xml"/><Relationship Id="rId34" Type="http://schemas.openxmlformats.org/officeDocument/2006/relationships/customXml" Target="../ink/ink5464.xml"/><Relationship Id="rId544" Type="http://schemas.openxmlformats.org/officeDocument/2006/relationships/image" Target="../media/image8433.png"/><Relationship Id="rId183" Type="http://schemas.openxmlformats.org/officeDocument/2006/relationships/image" Target="../media/image8237.png"/><Relationship Id="rId390" Type="http://schemas.openxmlformats.org/officeDocument/2006/relationships/image" Target="../media/image8347.png"/><Relationship Id="rId404" Type="http://schemas.openxmlformats.org/officeDocument/2006/relationships/image" Target="../media/image8357.png"/><Relationship Id="rId250" Type="http://schemas.openxmlformats.org/officeDocument/2006/relationships/customXml" Target="../ink/ink5572.xml"/><Relationship Id="rId488" Type="http://schemas.openxmlformats.org/officeDocument/2006/relationships/image" Target="../media/image8402.png"/><Relationship Id="rId45" Type="http://schemas.openxmlformats.org/officeDocument/2006/relationships/image" Target="../media/image8169.png"/><Relationship Id="rId110" Type="http://schemas.openxmlformats.org/officeDocument/2006/relationships/customXml" Target="../ink/ink5502.xml"/><Relationship Id="rId348" Type="http://schemas.openxmlformats.org/officeDocument/2006/relationships/image" Target="../media/image8319.png"/><Relationship Id="rId555" Type="http://schemas.openxmlformats.org/officeDocument/2006/relationships/customXml" Target="../ink/ink5725.xml"/><Relationship Id="rId194" Type="http://schemas.openxmlformats.org/officeDocument/2006/relationships/customXml" Target="../ink/ink5544.xml"/><Relationship Id="rId208" Type="http://schemas.openxmlformats.org/officeDocument/2006/relationships/customXml" Target="../ink/ink5551.xml"/><Relationship Id="rId415" Type="http://schemas.openxmlformats.org/officeDocument/2006/relationships/customXml" Target="../ink/ink5655.xml"/></Relationships>
</file>

<file path=ppt/slides/_rels/slide44.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image" Target="NULL"/><Relationship Id="rId7" Type="http://schemas.openxmlformats.org/officeDocument/2006/relationships/image" Target="NULL"/><Relationship Id="rId12" Type="http://schemas.openxmlformats.org/officeDocument/2006/relationships/image" Target="NULL"/><Relationship Id="rId2" Type="http://schemas.openxmlformats.org/officeDocument/2006/relationships/image" Target="NULL"/><Relationship Id="rId1" Type="http://schemas.openxmlformats.org/officeDocument/2006/relationships/slideLayout" Target="../slideLayouts/slideLayout1.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NULL"/><Relationship Id="rId1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 Id="rId14" Type="http://schemas.openxmlformats.org/officeDocument/2006/relationships/image" Target="NULL"/></Relationships>
</file>

<file path=ppt/slides/_rels/slide45.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35.xml"/><Relationship Id="rId1" Type="http://schemas.openxmlformats.org/officeDocument/2006/relationships/slideLayout" Target="../slideLayouts/slideLayout7.xml"/><Relationship Id="rId4" Type="http://schemas.openxmlformats.org/officeDocument/2006/relationships/image" Target="NULL"/></Relationships>
</file>

<file path=ppt/slides/_rels/slide46.xml.rels><?xml version="1.0" encoding="UTF-8" standalone="yes"?>
<Relationships xmlns="http://schemas.openxmlformats.org/package/2006/relationships"><Relationship Id="rId3" Type="http://schemas.openxmlformats.org/officeDocument/2006/relationships/customXml" Target="../ink/ink5747.xml"/><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8468.png"/><Relationship Id="rId5" Type="http://schemas.openxmlformats.org/officeDocument/2006/relationships/customXml" Target="../ink/ink5748.xml"/><Relationship Id="rId4" Type="http://schemas.openxmlformats.org/officeDocument/2006/relationships/image" Target="../media/image8467.png"/></Relationships>
</file>

<file path=ppt/slides/_rels/slide47.xml.rels><?xml version="1.0" encoding="UTF-8" standalone="yes"?>
<Relationships xmlns="http://schemas.openxmlformats.org/package/2006/relationships"><Relationship Id="rId117" Type="http://schemas.openxmlformats.org/officeDocument/2006/relationships/image" Target="../media/image68.png"/><Relationship Id="rId299" Type="http://schemas.openxmlformats.org/officeDocument/2006/relationships/image" Target="../media/image157.png"/><Relationship Id="rId21" Type="http://schemas.openxmlformats.org/officeDocument/2006/relationships/image" Target="../media/image20.png"/><Relationship Id="rId63" Type="http://schemas.openxmlformats.org/officeDocument/2006/relationships/image" Target="../media/image41.png"/><Relationship Id="rId159" Type="http://schemas.openxmlformats.org/officeDocument/2006/relationships/image" Target="../media/image89.png"/><Relationship Id="rId324" Type="http://schemas.openxmlformats.org/officeDocument/2006/relationships/customXml" Target="../ink/ink5907.xml"/><Relationship Id="rId170" Type="http://schemas.openxmlformats.org/officeDocument/2006/relationships/customXml" Target="../ink/ink5828.xml"/><Relationship Id="rId226" Type="http://schemas.openxmlformats.org/officeDocument/2006/relationships/customXml" Target="../ink/ink5857.xml"/><Relationship Id="rId268" Type="http://schemas.openxmlformats.org/officeDocument/2006/relationships/customXml" Target="../ink/ink5879.xml"/><Relationship Id="rId32" Type="http://schemas.openxmlformats.org/officeDocument/2006/relationships/customXml" Target="../ink/ink5759.xml"/><Relationship Id="rId74" Type="http://schemas.openxmlformats.org/officeDocument/2006/relationships/customXml" Target="../ink/ink5780.xml"/><Relationship Id="rId128" Type="http://schemas.openxmlformats.org/officeDocument/2006/relationships/customXml" Target="../ink/ink5807.xml"/><Relationship Id="rId335" Type="http://schemas.openxmlformats.org/officeDocument/2006/relationships/image" Target="../media/image175.png"/><Relationship Id="rId5" Type="http://schemas.openxmlformats.org/officeDocument/2006/relationships/hyperlink" Target="https://commons.wikimedia.org/wiki/File:Salmo_trutta_fario-1.jpg" TargetMode="External"/><Relationship Id="rId181" Type="http://schemas.openxmlformats.org/officeDocument/2006/relationships/image" Target="../media/image100.png"/><Relationship Id="rId237" Type="http://schemas.openxmlformats.org/officeDocument/2006/relationships/image" Target="../media/image127.png"/><Relationship Id="rId279" Type="http://schemas.openxmlformats.org/officeDocument/2006/relationships/image" Target="../media/image147.png"/><Relationship Id="rId43" Type="http://schemas.openxmlformats.org/officeDocument/2006/relationships/image" Target="../media/image31.png"/><Relationship Id="rId139" Type="http://schemas.openxmlformats.org/officeDocument/2006/relationships/image" Target="../media/image79.png"/><Relationship Id="rId290" Type="http://schemas.openxmlformats.org/officeDocument/2006/relationships/customXml" Target="../ink/ink5890.xml"/><Relationship Id="rId304" Type="http://schemas.openxmlformats.org/officeDocument/2006/relationships/customXml" Target="../ink/ink5897.xml"/><Relationship Id="rId346" Type="http://schemas.openxmlformats.org/officeDocument/2006/relationships/customXml" Target="../ink/ink5918.xml"/><Relationship Id="rId85" Type="http://schemas.openxmlformats.org/officeDocument/2006/relationships/image" Target="../media/image52.png"/><Relationship Id="rId150" Type="http://schemas.openxmlformats.org/officeDocument/2006/relationships/customXml" Target="../ink/ink5818.xml"/><Relationship Id="rId192" Type="http://schemas.openxmlformats.org/officeDocument/2006/relationships/customXml" Target="../ink/ink5839.xml"/><Relationship Id="rId206" Type="http://schemas.openxmlformats.org/officeDocument/2006/relationships/image" Target="../media/image112.png"/><Relationship Id="rId248" Type="http://schemas.openxmlformats.org/officeDocument/2006/relationships/image" Target="../media/image132.png"/><Relationship Id="rId12" Type="http://schemas.openxmlformats.org/officeDocument/2006/relationships/customXml" Target="../ink/ink5749.xml"/><Relationship Id="rId108" Type="http://schemas.openxmlformats.org/officeDocument/2006/relationships/customXml" Target="../ink/ink5797.xml"/><Relationship Id="rId315" Type="http://schemas.openxmlformats.org/officeDocument/2006/relationships/image" Target="../media/image165.png"/><Relationship Id="rId357" Type="http://schemas.openxmlformats.org/officeDocument/2006/relationships/image" Target="../media/image186.png"/><Relationship Id="rId54" Type="http://schemas.openxmlformats.org/officeDocument/2006/relationships/customXml" Target="../ink/ink5770.xml"/><Relationship Id="rId96" Type="http://schemas.openxmlformats.org/officeDocument/2006/relationships/customXml" Target="../ink/ink5791.xml"/><Relationship Id="rId161" Type="http://schemas.openxmlformats.org/officeDocument/2006/relationships/image" Target="../media/image90.png"/><Relationship Id="rId217" Type="http://schemas.openxmlformats.org/officeDocument/2006/relationships/image" Target="../media/image117.png"/><Relationship Id="rId259" Type="http://schemas.openxmlformats.org/officeDocument/2006/relationships/customXml" Target="../ink/ink5874.xml"/><Relationship Id="rId23" Type="http://schemas.openxmlformats.org/officeDocument/2006/relationships/image" Target="../media/image21.png"/><Relationship Id="rId119" Type="http://schemas.openxmlformats.org/officeDocument/2006/relationships/image" Target="../media/image69.png"/><Relationship Id="rId270" Type="http://schemas.openxmlformats.org/officeDocument/2006/relationships/customXml" Target="../ink/ink5880.xml"/><Relationship Id="rId326" Type="http://schemas.openxmlformats.org/officeDocument/2006/relationships/customXml" Target="../ink/ink5908.xml"/><Relationship Id="rId65" Type="http://schemas.openxmlformats.org/officeDocument/2006/relationships/image" Target="../media/image42.png"/><Relationship Id="rId130" Type="http://schemas.openxmlformats.org/officeDocument/2006/relationships/customXml" Target="../ink/ink5808.xml"/><Relationship Id="rId172" Type="http://schemas.openxmlformats.org/officeDocument/2006/relationships/customXml" Target="../ink/ink5829.xml"/><Relationship Id="rId228" Type="http://schemas.openxmlformats.org/officeDocument/2006/relationships/customXml" Target="../ink/ink5858.xml"/><Relationship Id="rId281" Type="http://schemas.openxmlformats.org/officeDocument/2006/relationships/image" Target="../media/image148.png"/><Relationship Id="rId337" Type="http://schemas.openxmlformats.org/officeDocument/2006/relationships/image" Target="../media/image176.png"/><Relationship Id="rId34" Type="http://schemas.openxmlformats.org/officeDocument/2006/relationships/customXml" Target="../ink/ink5760.xml"/><Relationship Id="rId76" Type="http://schemas.openxmlformats.org/officeDocument/2006/relationships/customXml" Target="../ink/ink5781.xml"/><Relationship Id="rId141" Type="http://schemas.openxmlformats.org/officeDocument/2006/relationships/image" Target="../media/image80.png"/><Relationship Id="rId7" Type="http://schemas.openxmlformats.org/officeDocument/2006/relationships/hyperlink" Target="https://www.britannica.com/animal/shark" TargetMode="External"/><Relationship Id="rId183" Type="http://schemas.openxmlformats.org/officeDocument/2006/relationships/image" Target="../media/image101.png"/><Relationship Id="rId239" Type="http://schemas.openxmlformats.org/officeDocument/2006/relationships/image" Target="../media/image128.png"/><Relationship Id="rId250" Type="http://schemas.openxmlformats.org/officeDocument/2006/relationships/image" Target="../media/image133.png"/><Relationship Id="rId292" Type="http://schemas.openxmlformats.org/officeDocument/2006/relationships/customXml" Target="../ink/ink5891.xml"/><Relationship Id="rId306" Type="http://schemas.openxmlformats.org/officeDocument/2006/relationships/customXml" Target="../ink/ink5898.xml"/><Relationship Id="rId45" Type="http://schemas.openxmlformats.org/officeDocument/2006/relationships/image" Target="../media/image32.png"/><Relationship Id="rId87" Type="http://schemas.openxmlformats.org/officeDocument/2006/relationships/image" Target="../media/image53.png"/><Relationship Id="rId110" Type="http://schemas.openxmlformats.org/officeDocument/2006/relationships/customXml" Target="../ink/ink5798.xml"/><Relationship Id="rId348" Type="http://schemas.openxmlformats.org/officeDocument/2006/relationships/customXml" Target="../ink/ink5919.xml"/><Relationship Id="rId152" Type="http://schemas.openxmlformats.org/officeDocument/2006/relationships/customXml" Target="../ink/ink5819.xml"/><Relationship Id="rId194" Type="http://schemas.openxmlformats.org/officeDocument/2006/relationships/customXml" Target="../ink/ink5840.xml"/><Relationship Id="rId208" Type="http://schemas.openxmlformats.org/officeDocument/2006/relationships/image" Target="../media/image113.png"/><Relationship Id="rId261" Type="http://schemas.openxmlformats.org/officeDocument/2006/relationships/customXml" Target="../ink/ink5875.xml"/><Relationship Id="rId14" Type="http://schemas.openxmlformats.org/officeDocument/2006/relationships/customXml" Target="../ink/ink5750.xml"/><Relationship Id="rId56" Type="http://schemas.openxmlformats.org/officeDocument/2006/relationships/customXml" Target="../ink/ink5771.xml"/><Relationship Id="rId317" Type="http://schemas.openxmlformats.org/officeDocument/2006/relationships/image" Target="../media/image166.png"/><Relationship Id="rId359" Type="http://schemas.openxmlformats.org/officeDocument/2006/relationships/image" Target="../media/image187.png"/><Relationship Id="rId98" Type="http://schemas.openxmlformats.org/officeDocument/2006/relationships/customXml" Target="../ink/ink5792.xml"/><Relationship Id="rId121" Type="http://schemas.openxmlformats.org/officeDocument/2006/relationships/image" Target="../media/image70.png"/><Relationship Id="rId163" Type="http://schemas.openxmlformats.org/officeDocument/2006/relationships/image" Target="../media/image91.png"/><Relationship Id="rId219" Type="http://schemas.openxmlformats.org/officeDocument/2006/relationships/image" Target="../media/image118.png"/><Relationship Id="rId230" Type="http://schemas.openxmlformats.org/officeDocument/2006/relationships/customXml" Target="../ink/ink5859.xml"/><Relationship Id="rId25" Type="http://schemas.openxmlformats.org/officeDocument/2006/relationships/image" Target="../media/image22.png"/><Relationship Id="rId67" Type="http://schemas.openxmlformats.org/officeDocument/2006/relationships/image" Target="../media/image43.png"/><Relationship Id="rId272" Type="http://schemas.openxmlformats.org/officeDocument/2006/relationships/customXml" Target="../ink/ink5881.xml"/><Relationship Id="rId328" Type="http://schemas.openxmlformats.org/officeDocument/2006/relationships/customXml" Target="../ink/ink5909.xml"/><Relationship Id="rId132" Type="http://schemas.openxmlformats.org/officeDocument/2006/relationships/customXml" Target="../ink/ink5809.xml"/><Relationship Id="rId174" Type="http://schemas.openxmlformats.org/officeDocument/2006/relationships/customXml" Target="../ink/ink5830.xml"/><Relationship Id="rId220" Type="http://schemas.openxmlformats.org/officeDocument/2006/relationships/customXml" Target="../ink/ink5854.xml"/><Relationship Id="rId241" Type="http://schemas.openxmlformats.org/officeDocument/2006/relationships/image" Target="../media/image129.png"/><Relationship Id="rId15" Type="http://schemas.openxmlformats.org/officeDocument/2006/relationships/image" Target="../media/image17.png"/><Relationship Id="rId36" Type="http://schemas.openxmlformats.org/officeDocument/2006/relationships/customXml" Target="../ink/ink5761.xml"/><Relationship Id="rId57" Type="http://schemas.openxmlformats.org/officeDocument/2006/relationships/image" Target="../media/image38.png"/><Relationship Id="rId262" Type="http://schemas.openxmlformats.org/officeDocument/2006/relationships/image" Target="../media/image139.png"/><Relationship Id="rId283" Type="http://schemas.openxmlformats.org/officeDocument/2006/relationships/image" Target="../media/image149.png"/><Relationship Id="rId318" Type="http://schemas.openxmlformats.org/officeDocument/2006/relationships/customXml" Target="../ink/ink5904.xml"/><Relationship Id="rId339" Type="http://schemas.openxmlformats.org/officeDocument/2006/relationships/image" Target="../media/image177.png"/><Relationship Id="rId78" Type="http://schemas.openxmlformats.org/officeDocument/2006/relationships/customXml" Target="../ink/ink5782.xml"/><Relationship Id="rId99" Type="http://schemas.openxmlformats.org/officeDocument/2006/relationships/image" Target="../media/image59.png"/><Relationship Id="rId101" Type="http://schemas.openxmlformats.org/officeDocument/2006/relationships/image" Target="../media/image60.png"/><Relationship Id="rId122" Type="http://schemas.openxmlformats.org/officeDocument/2006/relationships/customXml" Target="../ink/ink5804.xml"/><Relationship Id="rId143" Type="http://schemas.openxmlformats.org/officeDocument/2006/relationships/image" Target="../media/image81.png"/><Relationship Id="rId164" Type="http://schemas.openxmlformats.org/officeDocument/2006/relationships/customXml" Target="../ink/ink5825.xml"/><Relationship Id="rId185" Type="http://schemas.openxmlformats.org/officeDocument/2006/relationships/image" Target="../media/image102.png"/><Relationship Id="rId350" Type="http://schemas.openxmlformats.org/officeDocument/2006/relationships/customXml" Target="../ink/ink5920.xml"/><Relationship Id="rId9" Type="http://schemas.openxmlformats.org/officeDocument/2006/relationships/hyperlink" Target="https://creativecommons.org/licenses/by-sa/4.0/legalcode" TargetMode="External"/><Relationship Id="rId210" Type="http://schemas.openxmlformats.org/officeDocument/2006/relationships/image" Target="../media/image114.png"/><Relationship Id="rId26" Type="http://schemas.openxmlformats.org/officeDocument/2006/relationships/customXml" Target="../ink/ink5756.xml"/><Relationship Id="rId231" Type="http://schemas.openxmlformats.org/officeDocument/2006/relationships/image" Target="../media/image124.png"/><Relationship Id="rId252" Type="http://schemas.openxmlformats.org/officeDocument/2006/relationships/image" Target="../media/image134.png"/><Relationship Id="rId273" Type="http://schemas.openxmlformats.org/officeDocument/2006/relationships/image" Target="../media/image144.png"/><Relationship Id="rId294" Type="http://schemas.openxmlformats.org/officeDocument/2006/relationships/customXml" Target="../ink/ink5892.xml"/><Relationship Id="rId308" Type="http://schemas.openxmlformats.org/officeDocument/2006/relationships/customXml" Target="../ink/ink5899.xml"/><Relationship Id="rId329" Type="http://schemas.openxmlformats.org/officeDocument/2006/relationships/image" Target="../media/image172.png"/><Relationship Id="rId47" Type="http://schemas.openxmlformats.org/officeDocument/2006/relationships/image" Target="../media/image33.png"/><Relationship Id="rId68" Type="http://schemas.openxmlformats.org/officeDocument/2006/relationships/customXml" Target="../ink/ink5777.xml"/><Relationship Id="rId89" Type="http://schemas.openxmlformats.org/officeDocument/2006/relationships/image" Target="../media/image54.png"/><Relationship Id="rId112" Type="http://schemas.openxmlformats.org/officeDocument/2006/relationships/customXml" Target="../ink/ink5799.xml"/><Relationship Id="rId133" Type="http://schemas.openxmlformats.org/officeDocument/2006/relationships/image" Target="../media/image76.png"/><Relationship Id="rId154" Type="http://schemas.openxmlformats.org/officeDocument/2006/relationships/customXml" Target="../ink/ink5820.xml"/><Relationship Id="rId175" Type="http://schemas.openxmlformats.org/officeDocument/2006/relationships/image" Target="../media/image97.png"/><Relationship Id="rId340" Type="http://schemas.openxmlformats.org/officeDocument/2006/relationships/customXml" Target="../ink/ink5915.xml"/><Relationship Id="rId361" Type="http://schemas.openxmlformats.org/officeDocument/2006/relationships/image" Target="../media/image188.png"/><Relationship Id="rId196" Type="http://schemas.openxmlformats.org/officeDocument/2006/relationships/customXml" Target="../ink/ink5841.xml"/><Relationship Id="rId200" Type="http://schemas.openxmlformats.org/officeDocument/2006/relationships/image" Target="../media/image109.png"/><Relationship Id="rId16" Type="http://schemas.openxmlformats.org/officeDocument/2006/relationships/customXml" Target="../ink/ink5751.xml"/><Relationship Id="rId221" Type="http://schemas.openxmlformats.org/officeDocument/2006/relationships/image" Target="../media/image119.png"/><Relationship Id="rId242" Type="http://schemas.openxmlformats.org/officeDocument/2006/relationships/customXml" Target="../ink/ink5865.xml"/><Relationship Id="rId263" Type="http://schemas.openxmlformats.org/officeDocument/2006/relationships/customXml" Target="../ink/ink5876.xml"/><Relationship Id="rId284" Type="http://schemas.openxmlformats.org/officeDocument/2006/relationships/customXml" Target="../ink/ink5887.xml"/><Relationship Id="rId319" Type="http://schemas.openxmlformats.org/officeDocument/2006/relationships/image" Target="../media/image167.png"/><Relationship Id="rId37" Type="http://schemas.openxmlformats.org/officeDocument/2006/relationships/image" Target="../media/image28.png"/><Relationship Id="rId58" Type="http://schemas.openxmlformats.org/officeDocument/2006/relationships/customXml" Target="../ink/ink5772.xml"/><Relationship Id="rId79" Type="http://schemas.openxmlformats.org/officeDocument/2006/relationships/image" Target="../media/image49.png"/><Relationship Id="rId102" Type="http://schemas.openxmlformats.org/officeDocument/2006/relationships/customXml" Target="../ink/ink5794.xml"/><Relationship Id="rId123" Type="http://schemas.openxmlformats.org/officeDocument/2006/relationships/image" Target="../media/image71.png"/><Relationship Id="rId144" Type="http://schemas.openxmlformats.org/officeDocument/2006/relationships/customXml" Target="../ink/ink5815.xml"/><Relationship Id="rId330" Type="http://schemas.openxmlformats.org/officeDocument/2006/relationships/customXml" Target="../ink/ink5910.xml"/><Relationship Id="rId90" Type="http://schemas.openxmlformats.org/officeDocument/2006/relationships/customXml" Target="../ink/ink5788.xml"/><Relationship Id="rId165" Type="http://schemas.openxmlformats.org/officeDocument/2006/relationships/image" Target="../media/image92.png"/><Relationship Id="rId186" Type="http://schemas.openxmlformats.org/officeDocument/2006/relationships/customXml" Target="../ink/ink5836.xml"/><Relationship Id="rId351" Type="http://schemas.openxmlformats.org/officeDocument/2006/relationships/image" Target="../media/image183.png"/><Relationship Id="rId211" Type="http://schemas.openxmlformats.org/officeDocument/2006/relationships/customXml" Target="../ink/ink5849.xml"/><Relationship Id="rId232" Type="http://schemas.openxmlformats.org/officeDocument/2006/relationships/customXml" Target="../ink/ink5860.xml"/><Relationship Id="rId253" Type="http://schemas.openxmlformats.org/officeDocument/2006/relationships/customXml" Target="../ink/ink5871.xml"/><Relationship Id="rId274" Type="http://schemas.openxmlformats.org/officeDocument/2006/relationships/customXml" Target="../ink/ink5882.xml"/><Relationship Id="rId295" Type="http://schemas.openxmlformats.org/officeDocument/2006/relationships/image" Target="../media/image155.png"/><Relationship Id="rId309" Type="http://schemas.openxmlformats.org/officeDocument/2006/relationships/image" Target="../media/image162.png"/><Relationship Id="rId27" Type="http://schemas.openxmlformats.org/officeDocument/2006/relationships/image" Target="../media/image23.png"/><Relationship Id="rId48" Type="http://schemas.openxmlformats.org/officeDocument/2006/relationships/customXml" Target="../ink/ink5767.xml"/><Relationship Id="rId69" Type="http://schemas.openxmlformats.org/officeDocument/2006/relationships/image" Target="../media/image44.png"/><Relationship Id="rId113" Type="http://schemas.openxmlformats.org/officeDocument/2006/relationships/image" Target="../media/image66.png"/><Relationship Id="rId134" Type="http://schemas.openxmlformats.org/officeDocument/2006/relationships/customXml" Target="../ink/ink5810.xml"/><Relationship Id="rId320" Type="http://schemas.openxmlformats.org/officeDocument/2006/relationships/customXml" Target="../ink/ink5905.xml"/><Relationship Id="rId80" Type="http://schemas.openxmlformats.org/officeDocument/2006/relationships/customXml" Target="../ink/ink5783.xml"/><Relationship Id="rId155" Type="http://schemas.openxmlformats.org/officeDocument/2006/relationships/image" Target="../media/image87.png"/><Relationship Id="rId176" Type="http://schemas.openxmlformats.org/officeDocument/2006/relationships/customXml" Target="../ink/ink5831.xml"/><Relationship Id="rId197" Type="http://schemas.openxmlformats.org/officeDocument/2006/relationships/customXml" Target="../ink/ink5842.xml"/><Relationship Id="rId341" Type="http://schemas.openxmlformats.org/officeDocument/2006/relationships/image" Target="../media/image178.png"/><Relationship Id="rId362" Type="http://schemas.openxmlformats.org/officeDocument/2006/relationships/customXml" Target="../ink/ink5926.xml"/><Relationship Id="rId201" Type="http://schemas.openxmlformats.org/officeDocument/2006/relationships/customXml" Target="../ink/ink5844.xml"/><Relationship Id="rId222" Type="http://schemas.openxmlformats.org/officeDocument/2006/relationships/customXml" Target="../ink/ink5855.xml"/><Relationship Id="rId243" Type="http://schemas.openxmlformats.org/officeDocument/2006/relationships/customXml" Target="../ink/ink5866.xml"/><Relationship Id="rId264" Type="http://schemas.openxmlformats.org/officeDocument/2006/relationships/image" Target="../media/image140.png"/><Relationship Id="rId285" Type="http://schemas.openxmlformats.org/officeDocument/2006/relationships/image" Target="../media/image150.png"/><Relationship Id="rId17" Type="http://schemas.openxmlformats.org/officeDocument/2006/relationships/image" Target="../media/image18.png"/><Relationship Id="rId38" Type="http://schemas.openxmlformats.org/officeDocument/2006/relationships/customXml" Target="../ink/ink5762.xml"/><Relationship Id="rId59" Type="http://schemas.openxmlformats.org/officeDocument/2006/relationships/image" Target="../media/image39.png"/><Relationship Id="rId103" Type="http://schemas.openxmlformats.org/officeDocument/2006/relationships/image" Target="../media/image61.png"/><Relationship Id="rId124" Type="http://schemas.openxmlformats.org/officeDocument/2006/relationships/customXml" Target="../ink/ink5805.xml"/><Relationship Id="rId310" Type="http://schemas.openxmlformats.org/officeDocument/2006/relationships/customXml" Target="../ink/ink5900.xml"/><Relationship Id="rId70" Type="http://schemas.openxmlformats.org/officeDocument/2006/relationships/customXml" Target="../ink/ink5778.xml"/><Relationship Id="rId91" Type="http://schemas.openxmlformats.org/officeDocument/2006/relationships/image" Target="../media/image55.png"/><Relationship Id="rId145" Type="http://schemas.openxmlformats.org/officeDocument/2006/relationships/image" Target="../media/image82.png"/><Relationship Id="rId166" Type="http://schemas.openxmlformats.org/officeDocument/2006/relationships/customXml" Target="../ink/ink5826.xml"/><Relationship Id="rId187" Type="http://schemas.openxmlformats.org/officeDocument/2006/relationships/image" Target="../media/image103.png"/><Relationship Id="rId331" Type="http://schemas.openxmlformats.org/officeDocument/2006/relationships/image" Target="../media/image173.png"/><Relationship Id="rId352" Type="http://schemas.openxmlformats.org/officeDocument/2006/relationships/customXml" Target="../ink/ink5921.xml"/><Relationship Id="rId1" Type="http://schemas.openxmlformats.org/officeDocument/2006/relationships/slideLayout" Target="../slideLayouts/slideLayout7.xml"/><Relationship Id="rId212" Type="http://schemas.openxmlformats.org/officeDocument/2006/relationships/image" Target="../media/image115.png"/><Relationship Id="rId233" Type="http://schemas.openxmlformats.org/officeDocument/2006/relationships/image" Target="../media/image125.png"/><Relationship Id="rId254" Type="http://schemas.openxmlformats.org/officeDocument/2006/relationships/image" Target="../media/image135.png"/><Relationship Id="rId28" Type="http://schemas.openxmlformats.org/officeDocument/2006/relationships/customXml" Target="../ink/ink5757.xml"/><Relationship Id="rId49" Type="http://schemas.openxmlformats.org/officeDocument/2006/relationships/image" Target="../media/image34.png"/><Relationship Id="rId114" Type="http://schemas.openxmlformats.org/officeDocument/2006/relationships/customXml" Target="../ink/ink5800.xml"/><Relationship Id="rId275" Type="http://schemas.openxmlformats.org/officeDocument/2006/relationships/image" Target="../media/image145.png"/><Relationship Id="rId296" Type="http://schemas.openxmlformats.org/officeDocument/2006/relationships/customXml" Target="../ink/ink5893.xml"/><Relationship Id="rId300" Type="http://schemas.openxmlformats.org/officeDocument/2006/relationships/customXml" Target="../ink/ink5895.xml"/><Relationship Id="rId60" Type="http://schemas.openxmlformats.org/officeDocument/2006/relationships/customXml" Target="../ink/ink5773.xml"/><Relationship Id="rId81" Type="http://schemas.openxmlformats.org/officeDocument/2006/relationships/image" Target="../media/image50.png"/><Relationship Id="rId135" Type="http://schemas.openxmlformats.org/officeDocument/2006/relationships/image" Target="../media/image77.png"/><Relationship Id="rId156" Type="http://schemas.openxmlformats.org/officeDocument/2006/relationships/customXml" Target="../ink/ink5821.xml"/><Relationship Id="rId177" Type="http://schemas.openxmlformats.org/officeDocument/2006/relationships/image" Target="../media/image98.png"/><Relationship Id="rId198" Type="http://schemas.openxmlformats.org/officeDocument/2006/relationships/image" Target="../media/image108.png"/><Relationship Id="rId321" Type="http://schemas.openxmlformats.org/officeDocument/2006/relationships/image" Target="../media/image168.png"/><Relationship Id="rId342" Type="http://schemas.openxmlformats.org/officeDocument/2006/relationships/customXml" Target="../ink/ink5916.xml"/><Relationship Id="rId363" Type="http://schemas.openxmlformats.org/officeDocument/2006/relationships/image" Target="../media/image189.png"/><Relationship Id="rId202" Type="http://schemas.openxmlformats.org/officeDocument/2006/relationships/image" Target="../media/image110.png"/><Relationship Id="rId223" Type="http://schemas.openxmlformats.org/officeDocument/2006/relationships/image" Target="../media/image120.png"/><Relationship Id="rId244" Type="http://schemas.openxmlformats.org/officeDocument/2006/relationships/image" Target="../media/image130.png"/><Relationship Id="rId18" Type="http://schemas.openxmlformats.org/officeDocument/2006/relationships/customXml" Target="../ink/ink5752.xml"/><Relationship Id="rId39" Type="http://schemas.openxmlformats.org/officeDocument/2006/relationships/image" Target="../media/image29.png"/><Relationship Id="rId265" Type="http://schemas.openxmlformats.org/officeDocument/2006/relationships/customXml" Target="../ink/ink5877.xml"/><Relationship Id="rId286" Type="http://schemas.openxmlformats.org/officeDocument/2006/relationships/customXml" Target="../ink/ink5888.xml"/><Relationship Id="rId50" Type="http://schemas.openxmlformats.org/officeDocument/2006/relationships/customXml" Target="../ink/ink5768.xml"/><Relationship Id="rId104" Type="http://schemas.openxmlformats.org/officeDocument/2006/relationships/customXml" Target="../ink/ink5795.xml"/><Relationship Id="rId125" Type="http://schemas.openxmlformats.org/officeDocument/2006/relationships/image" Target="../media/image72.png"/><Relationship Id="rId146" Type="http://schemas.openxmlformats.org/officeDocument/2006/relationships/customXml" Target="../ink/ink5816.xml"/><Relationship Id="rId167" Type="http://schemas.openxmlformats.org/officeDocument/2006/relationships/image" Target="../media/image93.png"/><Relationship Id="rId188" Type="http://schemas.openxmlformats.org/officeDocument/2006/relationships/customXml" Target="../ink/ink5837.xml"/><Relationship Id="rId311" Type="http://schemas.openxmlformats.org/officeDocument/2006/relationships/image" Target="../media/image163.png"/><Relationship Id="rId332" Type="http://schemas.openxmlformats.org/officeDocument/2006/relationships/customXml" Target="../ink/ink5911.xml"/><Relationship Id="rId353" Type="http://schemas.openxmlformats.org/officeDocument/2006/relationships/image" Target="../media/image184.png"/><Relationship Id="rId71" Type="http://schemas.openxmlformats.org/officeDocument/2006/relationships/image" Target="../media/image45.png"/><Relationship Id="rId92" Type="http://schemas.openxmlformats.org/officeDocument/2006/relationships/customXml" Target="../ink/ink5789.xml"/><Relationship Id="rId213" Type="http://schemas.openxmlformats.org/officeDocument/2006/relationships/customXml" Target="../ink/ink5850.xml"/><Relationship Id="rId234" Type="http://schemas.openxmlformats.org/officeDocument/2006/relationships/customXml" Target="../ink/ink5861.xml"/><Relationship Id="rId2" Type="http://schemas.openxmlformats.org/officeDocument/2006/relationships/notesSlide" Target="../notesSlides/notesSlide37.xml"/><Relationship Id="rId29" Type="http://schemas.openxmlformats.org/officeDocument/2006/relationships/image" Target="../media/image24.png"/><Relationship Id="rId255" Type="http://schemas.openxmlformats.org/officeDocument/2006/relationships/customXml" Target="../ink/ink5872.xml"/><Relationship Id="rId276" Type="http://schemas.openxmlformats.org/officeDocument/2006/relationships/customXml" Target="../ink/ink5883.xml"/><Relationship Id="rId297" Type="http://schemas.openxmlformats.org/officeDocument/2006/relationships/image" Target="../media/image156.png"/><Relationship Id="rId40" Type="http://schemas.openxmlformats.org/officeDocument/2006/relationships/customXml" Target="../ink/ink5763.xml"/><Relationship Id="rId115" Type="http://schemas.openxmlformats.org/officeDocument/2006/relationships/image" Target="../media/image67.png"/><Relationship Id="rId136" Type="http://schemas.openxmlformats.org/officeDocument/2006/relationships/customXml" Target="../ink/ink5811.xml"/><Relationship Id="rId157" Type="http://schemas.openxmlformats.org/officeDocument/2006/relationships/image" Target="../media/image88.png"/><Relationship Id="rId178" Type="http://schemas.openxmlformats.org/officeDocument/2006/relationships/customXml" Target="../ink/ink5832.xml"/><Relationship Id="rId301" Type="http://schemas.openxmlformats.org/officeDocument/2006/relationships/image" Target="../media/image158.png"/><Relationship Id="rId322" Type="http://schemas.openxmlformats.org/officeDocument/2006/relationships/customXml" Target="../ink/ink5906.xml"/><Relationship Id="rId343" Type="http://schemas.openxmlformats.org/officeDocument/2006/relationships/image" Target="../media/image179.png"/><Relationship Id="rId364" Type="http://schemas.openxmlformats.org/officeDocument/2006/relationships/customXml" Target="../ink/ink5927.xml"/><Relationship Id="rId61" Type="http://schemas.openxmlformats.org/officeDocument/2006/relationships/image" Target="../media/image40.png"/><Relationship Id="rId82" Type="http://schemas.openxmlformats.org/officeDocument/2006/relationships/customXml" Target="../ink/ink5784.xml"/><Relationship Id="rId199" Type="http://schemas.openxmlformats.org/officeDocument/2006/relationships/customXml" Target="../ink/ink5843.xml"/><Relationship Id="rId203" Type="http://schemas.openxmlformats.org/officeDocument/2006/relationships/customXml" Target="../ink/ink5845.xml"/><Relationship Id="rId19" Type="http://schemas.openxmlformats.org/officeDocument/2006/relationships/image" Target="../media/image19.png"/><Relationship Id="rId224" Type="http://schemas.openxmlformats.org/officeDocument/2006/relationships/customXml" Target="../ink/ink5856.xml"/><Relationship Id="rId245" Type="http://schemas.openxmlformats.org/officeDocument/2006/relationships/customXml" Target="../ink/ink5867.xml"/><Relationship Id="rId266" Type="http://schemas.openxmlformats.org/officeDocument/2006/relationships/image" Target="../media/image141.png"/><Relationship Id="rId287" Type="http://schemas.openxmlformats.org/officeDocument/2006/relationships/image" Target="../media/image151.png"/><Relationship Id="rId30" Type="http://schemas.openxmlformats.org/officeDocument/2006/relationships/customXml" Target="../ink/ink5758.xml"/><Relationship Id="rId105" Type="http://schemas.openxmlformats.org/officeDocument/2006/relationships/image" Target="../media/image62.png"/><Relationship Id="rId126" Type="http://schemas.openxmlformats.org/officeDocument/2006/relationships/customXml" Target="../ink/ink5806.xml"/><Relationship Id="rId147" Type="http://schemas.openxmlformats.org/officeDocument/2006/relationships/image" Target="../media/image83.png"/><Relationship Id="rId168" Type="http://schemas.openxmlformats.org/officeDocument/2006/relationships/customXml" Target="../ink/ink5827.xml"/><Relationship Id="rId312" Type="http://schemas.openxmlformats.org/officeDocument/2006/relationships/customXml" Target="../ink/ink5901.xml"/><Relationship Id="rId333" Type="http://schemas.openxmlformats.org/officeDocument/2006/relationships/image" Target="../media/image174.png"/><Relationship Id="rId354" Type="http://schemas.openxmlformats.org/officeDocument/2006/relationships/customXml" Target="../ink/ink5922.xml"/><Relationship Id="rId51" Type="http://schemas.openxmlformats.org/officeDocument/2006/relationships/image" Target="../media/image35.png"/><Relationship Id="rId72" Type="http://schemas.openxmlformats.org/officeDocument/2006/relationships/customXml" Target="../ink/ink5779.xml"/><Relationship Id="rId93" Type="http://schemas.openxmlformats.org/officeDocument/2006/relationships/image" Target="../media/image56.png"/><Relationship Id="rId189" Type="http://schemas.openxmlformats.org/officeDocument/2006/relationships/image" Target="../media/image104.png"/><Relationship Id="rId3" Type="http://schemas.openxmlformats.org/officeDocument/2006/relationships/image" Target="../media/image13.jpeg"/><Relationship Id="rId214" Type="http://schemas.openxmlformats.org/officeDocument/2006/relationships/customXml" Target="../ink/ink5851.xml"/><Relationship Id="rId235" Type="http://schemas.openxmlformats.org/officeDocument/2006/relationships/image" Target="../media/image126.png"/><Relationship Id="rId256" Type="http://schemas.openxmlformats.org/officeDocument/2006/relationships/image" Target="../media/image136.png"/><Relationship Id="rId277" Type="http://schemas.openxmlformats.org/officeDocument/2006/relationships/image" Target="../media/image146.png"/><Relationship Id="rId298" Type="http://schemas.openxmlformats.org/officeDocument/2006/relationships/customXml" Target="../ink/ink5894.xml"/><Relationship Id="rId116" Type="http://schemas.openxmlformats.org/officeDocument/2006/relationships/customXml" Target="../ink/ink5801.xml"/><Relationship Id="rId137" Type="http://schemas.openxmlformats.org/officeDocument/2006/relationships/image" Target="../media/image78.png"/><Relationship Id="rId158" Type="http://schemas.openxmlformats.org/officeDocument/2006/relationships/customXml" Target="../ink/ink5822.xml"/><Relationship Id="rId302" Type="http://schemas.openxmlformats.org/officeDocument/2006/relationships/customXml" Target="../ink/ink5896.xml"/><Relationship Id="rId323" Type="http://schemas.openxmlformats.org/officeDocument/2006/relationships/image" Target="../media/image169.png"/><Relationship Id="rId344" Type="http://schemas.openxmlformats.org/officeDocument/2006/relationships/customXml" Target="../ink/ink5917.xml"/><Relationship Id="rId20" Type="http://schemas.openxmlformats.org/officeDocument/2006/relationships/customXml" Target="../ink/ink5753.xml"/><Relationship Id="rId41" Type="http://schemas.openxmlformats.org/officeDocument/2006/relationships/image" Target="../media/image30.png"/><Relationship Id="rId62" Type="http://schemas.openxmlformats.org/officeDocument/2006/relationships/customXml" Target="../ink/ink5774.xml"/><Relationship Id="rId83" Type="http://schemas.openxmlformats.org/officeDocument/2006/relationships/image" Target="../media/image51.png"/><Relationship Id="rId179" Type="http://schemas.openxmlformats.org/officeDocument/2006/relationships/image" Target="../media/image99.png"/><Relationship Id="rId365" Type="http://schemas.openxmlformats.org/officeDocument/2006/relationships/image" Target="../media/image190.png"/><Relationship Id="rId190" Type="http://schemas.openxmlformats.org/officeDocument/2006/relationships/customXml" Target="../ink/ink5838.xml"/><Relationship Id="rId204" Type="http://schemas.openxmlformats.org/officeDocument/2006/relationships/image" Target="../media/image111.png"/><Relationship Id="rId225" Type="http://schemas.openxmlformats.org/officeDocument/2006/relationships/image" Target="../media/image121.png"/><Relationship Id="rId246" Type="http://schemas.openxmlformats.org/officeDocument/2006/relationships/image" Target="../media/image131.png"/><Relationship Id="rId267" Type="http://schemas.openxmlformats.org/officeDocument/2006/relationships/customXml" Target="../ink/ink5878.xml"/><Relationship Id="rId288" Type="http://schemas.openxmlformats.org/officeDocument/2006/relationships/customXml" Target="../ink/ink5889.xml"/><Relationship Id="rId106" Type="http://schemas.openxmlformats.org/officeDocument/2006/relationships/customXml" Target="../ink/ink5796.xml"/><Relationship Id="rId127" Type="http://schemas.openxmlformats.org/officeDocument/2006/relationships/image" Target="../media/image73.png"/><Relationship Id="rId313" Type="http://schemas.openxmlformats.org/officeDocument/2006/relationships/image" Target="../media/image164.png"/><Relationship Id="rId10" Type="http://schemas.openxmlformats.org/officeDocument/2006/relationships/image" Target="../media/image14.jpeg"/><Relationship Id="rId31" Type="http://schemas.openxmlformats.org/officeDocument/2006/relationships/image" Target="../media/image25.png"/><Relationship Id="rId52" Type="http://schemas.openxmlformats.org/officeDocument/2006/relationships/customXml" Target="../ink/ink5769.xml"/><Relationship Id="rId73" Type="http://schemas.openxmlformats.org/officeDocument/2006/relationships/image" Target="../media/image46.png"/><Relationship Id="rId94" Type="http://schemas.openxmlformats.org/officeDocument/2006/relationships/customXml" Target="../ink/ink5790.xml"/><Relationship Id="rId148" Type="http://schemas.openxmlformats.org/officeDocument/2006/relationships/customXml" Target="../ink/ink5817.xml"/><Relationship Id="rId169" Type="http://schemas.openxmlformats.org/officeDocument/2006/relationships/image" Target="../media/image94.png"/><Relationship Id="rId334" Type="http://schemas.openxmlformats.org/officeDocument/2006/relationships/customXml" Target="../ink/ink5912.xml"/><Relationship Id="rId355" Type="http://schemas.openxmlformats.org/officeDocument/2006/relationships/image" Target="../media/image185.png"/><Relationship Id="rId4" Type="http://schemas.openxmlformats.org/officeDocument/2006/relationships/hyperlink" Target="https://commons.wikimedia.org/wiki/User:Apple2000" TargetMode="External"/><Relationship Id="rId180" Type="http://schemas.openxmlformats.org/officeDocument/2006/relationships/customXml" Target="../ink/ink5833.xml"/><Relationship Id="rId215" Type="http://schemas.openxmlformats.org/officeDocument/2006/relationships/image" Target="../media/image116.png"/><Relationship Id="rId236" Type="http://schemas.openxmlformats.org/officeDocument/2006/relationships/customXml" Target="../ink/ink5862.xml"/><Relationship Id="rId257" Type="http://schemas.openxmlformats.org/officeDocument/2006/relationships/customXml" Target="../ink/ink5873.xml"/><Relationship Id="rId278" Type="http://schemas.openxmlformats.org/officeDocument/2006/relationships/customXml" Target="../ink/ink5884.xml"/><Relationship Id="rId303" Type="http://schemas.openxmlformats.org/officeDocument/2006/relationships/image" Target="../media/image159.png"/><Relationship Id="rId42" Type="http://schemas.openxmlformats.org/officeDocument/2006/relationships/customXml" Target="../ink/ink5764.xml"/><Relationship Id="rId84" Type="http://schemas.openxmlformats.org/officeDocument/2006/relationships/customXml" Target="../ink/ink5785.xml"/><Relationship Id="rId138" Type="http://schemas.openxmlformats.org/officeDocument/2006/relationships/customXml" Target="../ink/ink5812.xml"/><Relationship Id="rId345" Type="http://schemas.openxmlformats.org/officeDocument/2006/relationships/image" Target="../media/image180.png"/><Relationship Id="rId191" Type="http://schemas.openxmlformats.org/officeDocument/2006/relationships/image" Target="../media/image105.png"/><Relationship Id="rId205" Type="http://schemas.openxmlformats.org/officeDocument/2006/relationships/customXml" Target="../ink/ink5846.xml"/><Relationship Id="rId247" Type="http://schemas.openxmlformats.org/officeDocument/2006/relationships/customXml" Target="../ink/ink5868.xml"/><Relationship Id="rId107" Type="http://schemas.openxmlformats.org/officeDocument/2006/relationships/image" Target="../media/image63.png"/><Relationship Id="rId289" Type="http://schemas.openxmlformats.org/officeDocument/2006/relationships/image" Target="../media/image152.png"/><Relationship Id="rId11" Type="http://schemas.openxmlformats.org/officeDocument/2006/relationships/image" Target="../media/image15.png"/><Relationship Id="rId53" Type="http://schemas.openxmlformats.org/officeDocument/2006/relationships/image" Target="../media/image36.png"/><Relationship Id="rId149" Type="http://schemas.openxmlformats.org/officeDocument/2006/relationships/image" Target="../media/image84.png"/><Relationship Id="rId314" Type="http://schemas.openxmlformats.org/officeDocument/2006/relationships/customXml" Target="../ink/ink5902.xml"/><Relationship Id="rId356" Type="http://schemas.openxmlformats.org/officeDocument/2006/relationships/customXml" Target="../ink/ink5923.xml"/><Relationship Id="rId95" Type="http://schemas.openxmlformats.org/officeDocument/2006/relationships/image" Target="../media/image57.png"/><Relationship Id="rId160" Type="http://schemas.openxmlformats.org/officeDocument/2006/relationships/customXml" Target="../ink/ink5823.xml"/><Relationship Id="rId216" Type="http://schemas.openxmlformats.org/officeDocument/2006/relationships/customXml" Target="../ink/ink5852.xml"/><Relationship Id="rId258" Type="http://schemas.openxmlformats.org/officeDocument/2006/relationships/image" Target="../media/image137.png"/><Relationship Id="rId22" Type="http://schemas.openxmlformats.org/officeDocument/2006/relationships/customXml" Target="../ink/ink5754.xml"/><Relationship Id="rId64" Type="http://schemas.openxmlformats.org/officeDocument/2006/relationships/customXml" Target="../ink/ink5775.xml"/><Relationship Id="rId118" Type="http://schemas.openxmlformats.org/officeDocument/2006/relationships/customXml" Target="../ink/ink5802.xml"/><Relationship Id="rId325" Type="http://schemas.openxmlformats.org/officeDocument/2006/relationships/image" Target="../media/image170.png"/><Relationship Id="rId171" Type="http://schemas.openxmlformats.org/officeDocument/2006/relationships/image" Target="../media/image95.png"/><Relationship Id="rId227" Type="http://schemas.openxmlformats.org/officeDocument/2006/relationships/image" Target="../media/image122.png"/><Relationship Id="rId269" Type="http://schemas.openxmlformats.org/officeDocument/2006/relationships/image" Target="../media/image142.png"/><Relationship Id="rId33" Type="http://schemas.openxmlformats.org/officeDocument/2006/relationships/image" Target="../media/image26.png"/><Relationship Id="rId129" Type="http://schemas.openxmlformats.org/officeDocument/2006/relationships/image" Target="../media/image74.png"/><Relationship Id="rId280" Type="http://schemas.openxmlformats.org/officeDocument/2006/relationships/customXml" Target="../ink/ink5885.xml"/><Relationship Id="rId336" Type="http://schemas.openxmlformats.org/officeDocument/2006/relationships/customXml" Target="../ink/ink5913.xml"/><Relationship Id="rId75" Type="http://schemas.openxmlformats.org/officeDocument/2006/relationships/image" Target="../media/image47.png"/><Relationship Id="rId140" Type="http://schemas.openxmlformats.org/officeDocument/2006/relationships/customXml" Target="../ink/ink5813.xml"/><Relationship Id="rId182" Type="http://schemas.openxmlformats.org/officeDocument/2006/relationships/customXml" Target="../ink/ink5834.xml"/><Relationship Id="rId6" Type="http://schemas.openxmlformats.org/officeDocument/2006/relationships/hyperlink" Target="https://creativecommons.org/licenses/by-sa/3.0/legalcode" TargetMode="External"/><Relationship Id="rId238" Type="http://schemas.openxmlformats.org/officeDocument/2006/relationships/customXml" Target="../ink/ink5863.xml"/><Relationship Id="rId291" Type="http://schemas.openxmlformats.org/officeDocument/2006/relationships/image" Target="../media/image153.png"/><Relationship Id="rId305" Type="http://schemas.openxmlformats.org/officeDocument/2006/relationships/image" Target="../media/image160.png"/><Relationship Id="rId347" Type="http://schemas.openxmlformats.org/officeDocument/2006/relationships/image" Target="../media/image181.png"/><Relationship Id="rId44" Type="http://schemas.openxmlformats.org/officeDocument/2006/relationships/customXml" Target="../ink/ink5765.xml"/><Relationship Id="rId86" Type="http://schemas.openxmlformats.org/officeDocument/2006/relationships/customXml" Target="../ink/ink5786.xml"/><Relationship Id="rId151" Type="http://schemas.openxmlformats.org/officeDocument/2006/relationships/image" Target="../media/image85.png"/><Relationship Id="rId193" Type="http://schemas.openxmlformats.org/officeDocument/2006/relationships/image" Target="../media/image106.png"/><Relationship Id="rId207" Type="http://schemas.openxmlformats.org/officeDocument/2006/relationships/customXml" Target="../ink/ink5847.xml"/><Relationship Id="rId249" Type="http://schemas.openxmlformats.org/officeDocument/2006/relationships/customXml" Target="../ink/ink5869.xml"/><Relationship Id="rId13" Type="http://schemas.openxmlformats.org/officeDocument/2006/relationships/image" Target="../media/image16.png"/><Relationship Id="rId109" Type="http://schemas.openxmlformats.org/officeDocument/2006/relationships/image" Target="../media/image64.png"/><Relationship Id="rId260" Type="http://schemas.openxmlformats.org/officeDocument/2006/relationships/image" Target="../media/image138.png"/><Relationship Id="rId316" Type="http://schemas.openxmlformats.org/officeDocument/2006/relationships/customXml" Target="../ink/ink5903.xml"/><Relationship Id="rId55" Type="http://schemas.openxmlformats.org/officeDocument/2006/relationships/image" Target="../media/image37.png"/><Relationship Id="rId97" Type="http://schemas.openxmlformats.org/officeDocument/2006/relationships/image" Target="../media/image58.png"/><Relationship Id="rId120" Type="http://schemas.openxmlformats.org/officeDocument/2006/relationships/customXml" Target="../ink/ink5803.xml"/><Relationship Id="rId358" Type="http://schemas.openxmlformats.org/officeDocument/2006/relationships/customXml" Target="../ink/ink5924.xml"/><Relationship Id="rId162" Type="http://schemas.openxmlformats.org/officeDocument/2006/relationships/customXml" Target="../ink/ink5824.xml"/><Relationship Id="rId218" Type="http://schemas.openxmlformats.org/officeDocument/2006/relationships/customXml" Target="../ink/ink5853.xml"/><Relationship Id="rId271" Type="http://schemas.openxmlformats.org/officeDocument/2006/relationships/image" Target="../media/image143.png"/><Relationship Id="rId24" Type="http://schemas.openxmlformats.org/officeDocument/2006/relationships/customXml" Target="../ink/ink5755.xml"/><Relationship Id="rId66" Type="http://schemas.openxmlformats.org/officeDocument/2006/relationships/customXml" Target="../ink/ink5776.xml"/><Relationship Id="rId131" Type="http://schemas.openxmlformats.org/officeDocument/2006/relationships/image" Target="../media/image75.png"/><Relationship Id="rId327" Type="http://schemas.openxmlformats.org/officeDocument/2006/relationships/image" Target="../media/image171.png"/><Relationship Id="rId173" Type="http://schemas.openxmlformats.org/officeDocument/2006/relationships/image" Target="../media/image96.png"/><Relationship Id="rId229" Type="http://schemas.openxmlformats.org/officeDocument/2006/relationships/image" Target="../media/image123.png"/><Relationship Id="rId240" Type="http://schemas.openxmlformats.org/officeDocument/2006/relationships/customXml" Target="../ink/ink5864.xml"/><Relationship Id="rId35" Type="http://schemas.openxmlformats.org/officeDocument/2006/relationships/image" Target="../media/image27.png"/><Relationship Id="rId77" Type="http://schemas.openxmlformats.org/officeDocument/2006/relationships/image" Target="../media/image48.png"/><Relationship Id="rId100" Type="http://schemas.openxmlformats.org/officeDocument/2006/relationships/customXml" Target="../ink/ink5793.xml"/><Relationship Id="rId282" Type="http://schemas.openxmlformats.org/officeDocument/2006/relationships/customXml" Target="../ink/ink5886.xml"/><Relationship Id="rId338" Type="http://schemas.openxmlformats.org/officeDocument/2006/relationships/customXml" Target="../ink/ink5914.xml"/><Relationship Id="rId8" Type="http://schemas.openxmlformats.org/officeDocument/2006/relationships/hyperlink" Target="https://commons.wikimedia.org/wiki/File:Platichthys_flesus_1.jpg" TargetMode="External"/><Relationship Id="rId142" Type="http://schemas.openxmlformats.org/officeDocument/2006/relationships/customXml" Target="../ink/ink5814.xml"/><Relationship Id="rId184" Type="http://schemas.openxmlformats.org/officeDocument/2006/relationships/customXml" Target="../ink/ink5835.xml"/><Relationship Id="rId251" Type="http://schemas.openxmlformats.org/officeDocument/2006/relationships/customXml" Target="../ink/ink5870.xml"/><Relationship Id="rId46" Type="http://schemas.openxmlformats.org/officeDocument/2006/relationships/customXml" Target="../ink/ink5766.xml"/><Relationship Id="rId293" Type="http://schemas.openxmlformats.org/officeDocument/2006/relationships/image" Target="../media/image154.png"/><Relationship Id="rId307" Type="http://schemas.openxmlformats.org/officeDocument/2006/relationships/image" Target="../media/image161.png"/><Relationship Id="rId349" Type="http://schemas.openxmlformats.org/officeDocument/2006/relationships/image" Target="../media/image182.png"/><Relationship Id="rId88" Type="http://schemas.openxmlformats.org/officeDocument/2006/relationships/customXml" Target="../ink/ink5787.xml"/><Relationship Id="rId111" Type="http://schemas.openxmlformats.org/officeDocument/2006/relationships/image" Target="../media/image65.png"/><Relationship Id="rId153" Type="http://schemas.openxmlformats.org/officeDocument/2006/relationships/image" Target="../media/image86.png"/><Relationship Id="rId195" Type="http://schemas.openxmlformats.org/officeDocument/2006/relationships/image" Target="../media/image107.png"/><Relationship Id="rId209" Type="http://schemas.openxmlformats.org/officeDocument/2006/relationships/customXml" Target="../ink/ink5848.xml"/><Relationship Id="rId360" Type="http://schemas.openxmlformats.org/officeDocument/2006/relationships/customXml" Target="../ink/ink5925.xml"/></Relationships>
</file>

<file path=ppt/slides/_rels/slide48.xml.rels><?xml version="1.0" encoding="UTF-8" standalone="yes"?>
<Relationships xmlns="http://schemas.openxmlformats.org/package/2006/relationships"><Relationship Id="rId21" Type="http://schemas.openxmlformats.org/officeDocument/2006/relationships/image" Target="../media/image200.png"/><Relationship Id="rId170" Type="http://schemas.openxmlformats.org/officeDocument/2006/relationships/image" Target="../media/image274.png"/><Relationship Id="rId268" Type="http://schemas.openxmlformats.org/officeDocument/2006/relationships/image" Target="../media/image322.png"/><Relationship Id="rId475" Type="http://schemas.openxmlformats.org/officeDocument/2006/relationships/customXml" Target="../ink/ink6164.xml"/><Relationship Id="rId682" Type="http://schemas.openxmlformats.org/officeDocument/2006/relationships/image" Target="../media/image528.png"/><Relationship Id="rId128" Type="http://schemas.openxmlformats.org/officeDocument/2006/relationships/image" Target="../media/image253.png"/><Relationship Id="rId335" Type="http://schemas.openxmlformats.org/officeDocument/2006/relationships/customXml" Target="../ink/ink6094.xml"/><Relationship Id="rId542" Type="http://schemas.openxmlformats.org/officeDocument/2006/relationships/image" Target="../media/image459.png"/><Relationship Id="rId987" Type="http://schemas.openxmlformats.org/officeDocument/2006/relationships/image" Target="../media/image678.png"/><Relationship Id="rId1172" Type="http://schemas.openxmlformats.org/officeDocument/2006/relationships/image" Target="../media/image770.png"/><Relationship Id="rId402" Type="http://schemas.openxmlformats.org/officeDocument/2006/relationships/image" Target="../media/image389.png"/><Relationship Id="rId847" Type="http://schemas.openxmlformats.org/officeDocument/2006/relationships/image" Target="../media/image610.png"/><Relationship Id="rId1032" Type="http://schemas.openxmlformats.org/officeDocument/2006/relationships/customXml" Target="../ink/ink6446.xml"/><Relationship Id="rId707" Type="http://schemas.openxmlformats.org/officeDocument/2006/relationships/customXml" Target="../ink/ink6281.xml"/><Relationship Id="rId914" Type="http://schemas.openxmlformats.org/officeDocument/2006/relationships/customXml" Target="../ink/ink6386.xml"/><Relationship Id="rId43" Type="http://schemas.openxmlformats.org/officeDocument/2006/relationships/image" Target="../media/image211.png"/><Relationship Id="rId192" Type="http://schemas.openxmlformats.org/officeDocument/2006/relationships/image" Target="../media/image285.png"/><Relationship Id="rId497" Type="http://schemas.openxmlformats.org/officeDocument/2006/relationships/customXml" Target="../ink/ink6175.xml"/><Relationship Id="rId357" Type="http://schemas.openxmlformats.org/officeDocument/2006/relationships/customXml" Target="../ink/ink6105.xml"/><Relationship Id="rId1194" Type="http://schemas.openxmlformats.org/officeDocument/2006/relationships/image" Target="../media/image781.png"/><Relationship Id="rId217" Type="http://schemas.openxmlformats.org/officeDocument/2006/relationships/customXml" Target="../ink/ink6035.xml"/><Relationship Id="rId564" Type="http://schemas.openxmlformats.org/officeDocument/2006/relationships/image" Target="../media/image470.png"/><Relationship Id="rId771" Type="http://schemas.openxmlformats.org/officeDocument/2006/relationships/image" Target="../media/image572.png"/><Relationship Id="rId869" Type="http://schemas.openxmlformats.org/officeDocument/2006/relationships/customXml" Target="../ink/ink6363.xml"/><Relationship Id="rId424" Type="http://schemas.openxmlformats.org/officeDocument/2006/relationships/image" Target="../media/image400.png"/><Relationship Id="rId631" Type="http://schemas.openxmlformats.org/officeDocument/2006/relationships/image" Target="../media/image503.png"/><Relationship Id="rId729" Type="http://schemas.openxmlformats.org/officeDocument/2006/relationships/customXml" Target="../ink/ink6292.xml"/><Relationship Id="rId1054" Type="http://schemas.openxmlformats.org/officeDocument/2006/relationships/customXml" Target="../ink/ink6457.xml"/><Relationship Id="rId1261" Type="http://schemas.openxmlformats.org/officeDocument/2006/relationships/customXml" Target="../ink/ink6561.xml"/><Relationship Id="rId936" Type="http://schemas.openxmlformats.org/officeDocument/2006/relationships/image" Target="../media/image653.png"/><Relationship Id="rId1121" Type="http://schemas.openxmlformats.org/officeDocument/2006/relationships/image" Target="../media/image745.png"/><Relationship Id="rId1219" Type="http://schemas.openxmlformats.org/officeDocument/2006/relationships/customXml" Target="../ink/ink6540.xml"/><Relationship Id="rId65" Type="http://schemas.openxmlformats.org/officeDocument/2006/relationships/customXml" Target="../ink/ink5959.xml"/><Relationship Id="rId281" Type="http://schemas.openxmlformats.org/officeDocument/2006/relationships/customXml" Target="../ink/ink6067.xml"/><Relationship Id="rId141" Type="http://schemas.openxmlformats.org/officeDocument/2006/relationships/customXml" Target="../ink/ink5997.xml"/><Relationship Id="rId379" Type="http://schemas.openxmlformats.org/officeDocument/2006/relationships/customXml" Target="../ink/ink6116.xml"/><Relationship Id="rId586" Type="http://schemas.openxmlformats.org/officeDocument/2006/relationships/customXml" Target="../ink/ink6220.xml"/><Relationship Id="rId793" Type="http://schemas.openxmlformats.org/officeDocument/2006/relationships/image" Target="../media/image583.png"/><Relationship Id="rId7" Type="http://schemas.openxmlformats.org/officeDocument/2006/relationships/image" Target="../media/image193.png"/><Relationship Id="rId239" Type="http://schemas.openxmlformats.org/officeDocument/2006/relationships/customXml" Target="../ink/ink6046.xml"/><Relationship Id="rId446" Type="http://schemas.openxmlformats.org/officeDocument/2006/relationships/image" Target="../media/image411.png"/><Relationship Id="rId653" Type="http://schemas.openxmlformats.org/officeDocument/2006/relationships/image" Target="../media/image514.png"/><Relationship Id="rId1076" Type="http://schemas.openxmlformats.org/officeDocument/2006/relationships/customXml" Target="../ink/ink6468.xml"/><Relationship Id="rId306" Type="http://schemas.openxmlformats.org/officeDocument/2006/relationships/image" Target="../media/image341.png"/><Relationship Id="rId860" Type="http://schemas.openxmlformats.org/officeDocument/2006/relationships/image" Target="../media/image616.png"/><Relationship Id="rId958" Type="http://schemas.openxmlformats.org/officeDocument/2006/relationships/customXml" Target="../ink/ink6409.xml"/><Relationship Id="rId1143" Type="http://schemas.openxmlformats.org/officeDocument/2006/relationships/customXml" Target="../ink/ink6502.xml"/><Relationship Id="rId87" Type="http://schemas.openxmlformats.org/officeDocument/2006/relationships/customXml" Target="../ink/ink5970.xml"/><Relationship Id="rId513" Type="http://schemas.openxmlformats.org/officeDocument/2006/relationships/customXml" Target="../ink/ink6183.xml"/><Relationship Id="rId720" Type="http://schemas.openxmlformats.org/officeDocument/2006/relationships/image" Target="../media/image547.png"/><Relationship Id="rId818" Type="http://schemas.openxmlformats.org/officeDocument/2006/relationships/customXml" Target="../ink/ink6337.xml"/><Relationship Id="rId1003" Type="http://schemas.openxmlformats.org/officeDocument/2006/relationships/image" Target="../media/image686.png"/><Relationship Id="rId1210" Type="http://schemas.openxmlformats.org/officeDocument/2006/relationships/image" Target="../media/image789.png"/><Relationship Id="rId14" Type="http://schemas.openxmlformats.org/officeDocument/2006/relationships/customXml" Target="../ink/ink5933.xml"/><Relationship Id="rId163" Type="http://schemas.openxmlformats.org/officeDocument/2006/relationships/customXml" Target="../ink/ink6008.xml"/><Relationship Id="rId370" Type="http://schemas.openxmlformats.org/officeDocument/2006/relationships/image" Target="../media/image373.png"/><Relationship Id="rId230" Type="http://schemas.openxmlformats.org/officeDocument/2006/relationships/image" Target="../media/image303.png"/><Relationship Id="rId468" Type="http://schemas.openxmlformats.org/officeDocument/2006/relationships/image" Target="../media/image422.png"/><Relationship Id="rId675" Type="http://schemas.openxmlformats.org/officeDocument/2006/relationships/customXml" Target="../ink/ink6265.xml"/><Relationship Id="rId882" Type="http://schemas.openxmlformats.org/officeDocument/2006/relationships/image" Target="../media/image627.png"/><Relationship Id="rId1098" Type="http://schemas.openxmlformats.org/officeDocument/2006/relationships/customXml" Target="../ink/ink6479.xml"/><Relationship Id="rId328" Type="http://schemas.openxmlformats.org/officeDocument/2006/relationships/image" Target="../media/image352.png"/><Relationship Id="rId535" Type="http://schemas.openxmlformats.org/officeDocument/2006/relationships/customXml" Target="../ink/ink6194.xml"/><Relationship Id="rId742" Type="http://schemas.openxmlformats.org/officeDocument/2006/relationships/image" Target="../media/image558.png"/><Relationship Id="rId1165" Type="http://schemas.openxmlformats.org/officeDocument/2006/relationships/customXml" Target="../ink/ink6513.xml"/><Relationship Id="rId602" Type="http://schemas.openxmlformats.org/officeDocument/2006/relationships/customXml" Target="../ink/ink6228.xml"/><Relationship Id="rId1025" Type="http://schemas.openxmlformats.org/officeDocument/2006/relationships/image" Target="../media/image697.png"/><Relationship Id="rId1232" Type="http://schemas.openxmlformats.org/officeDocument/2006/relationships/image" Target="../media/image800.png"/><Relationship Id="rId907" Type="http://schemas.openxmlformats.org/officeDocument/2006/relationships/image" Target="../media/image639.png"/><Relationship Id="rId36" Type="http://schemas.openxmlformats.org/officeDocument/2006/relationships/customXml" Target="../ink/ink5944.xml"/><Relationship Id="rId185" Type="http://schemas.openxmlformats.org/officeDocument/2006/relationships/customXml" Target="../ink/ink6019.xml"/><Relationship Id="rId392" Type="http://schemas.openxmlformats.org/officeDocument/2006/relationships/image" Target="../media/image384.png"/><Relationship Id="rId697" Type="http://schemas.openxmlformats.org/officeDocument/2006/relationships/customXml" Target="../ink/ink6276.xml"/><Relationship Id="rId252" Type="http://schemas.openxmlformats.org/officeDocument/2006/relationships/image" Target="../media/image314.png"/><Relationship Id="rId1187" Type="http://schemas.openxmlformats.org/officeDocument/2006/relationships/customXml" Target="../ink/ink6524.xml"/><Relationship Id="rId112" Type="http://schemas.openxmlformats.org/officeDocument/2006/relationships/image" Target="../media/image245.png"/><Relationship Id="rId557" Type="http://schemas.openxmlformats.org/officeDocument/2006/relationships/customXml" Target="../ink/ink6205.xml"/><Relationship Id="rId764" Type="http://schemas.openxmlformats.org/officeDocument/2006/relationships/image" Target="../media/image569.png"/><Relationship Id="rId971" Type="http://schemas.openxmlformats.org/officeDocument/2006/relationships/image" Target="../media/image670.png"/><Relationship Id="rId417" Type="http://schemas.openxmlformats.org/officeDocument/2006/relationships/customXml" Target="../ink/ink6135.xml"/><Relationship Id="rId624" Type="http://schemas.openxmlformats.org/officeDocument/2006/relationships/customXml" Target="../ink/ink6239.xml"/><Relationship Id="rId831" Type="http://schemas.openxmlformats.org/officeDocument/2006/relationships/image" Target="../media/image602.png"/><Relationship Id="rId1047" Type="http://schemas.openxmlformats.org/officeDocument/2006/relationships/image" Target="../media/image708.png"/><Relationship Id="rId1254" Type="http://schemas.openxmlformats.org/officeDocument/2006/relationships/image" Target="../media/image811.png"/><Relationship Id="rId929" Type="http://schemas.openxmlformats.org/officeDocument/2006/relationships/customXml" Target="../ink/ink6394.xml"/><Relationship Id="rId1114" Type="http://schemas.openxmlformats.org/officeDocument/2006/relationships/customXml" Target="../ink/ink6487.xml"/><Relationship Id="rId58" Type="http://schemas.openxmlformats.org/officeDocument/2006/relationships/customXml" Target="../ink/ink5955.xml"/><Relationship Id="rId274" Type="http://schemas.openxmlformats.org/officeDocument/2006/relationships/image" Target="../media/image325.png"/><Relationship Id="rId481" Type="http://schemas.openxmlformats.org/officeDocument/2006/relationships/customXml" Target="../ink/ink6167.xml"/><Relationship Id="rId134" Type="http://schemas.openxmlformats.org/officeDocument/2006/relationships/image" Target="../media/image256.png"/><Relationship Id="rId579" Type="http://schemas.openxmlformats.org/officeDocument/2006/relationships/image" Target="../media/image477.png"/><Relationship Id="rId786" Type="http://schemas.openxmlformats.org/officeDocument/2006/relationships/customXml" Target="../ink/ink6321.xml"/><Relationship Id="rId993" Type="http://schemas.openxmlformats.org/officeDocument/2006/relationships/image" Target="../media/image681.png"/><Relationship Id="rId341" Type="http://schemas.openxmlformats.org/officeDocument/2006/relationships/customXml" Target="../ink/ink6097.xml"/><Relationship Id="rId439" Type="http://schemas.openxmlformats.org/officeDocument/2006/relationships/customXml" Target="../ink/ink6146.xml"/><Relationship Id="rId646" Type="http://schemas.openxmlformats.org/officeDocument/2006/relationships/customXml" Target="../ink/ink6250.xml"/><Relationship Id="rId1069" Type="http://schemas.openxmlformats.org/officeDocument/2006/relationships/image" Target="../media/image719.png"/><Relationship Id="rId1276" Type="http://schemas.openxmlformats.org/officeDocument/2006/relationships/image" Target="../media/image822.png"/><Relationship Id="rId201" Type="http://schemas.openxmlformats.org/officeDocument/2006/relationships/customXml" Target="../ink/ink6027.xml"/><Relationship Id="rId506" Type="http://schemas.openxmlformats.org/officeDocument/2006/relationships/image" Target="../media/image441.png"/><Relationship Id="rId853" Type="http://schemas.openxmlformats.org/officeDocument/2006/relationships/image" Target="../media/image613.png"/><Relationship Id="rId1136" Type="http://schemas.openxmlformats.org/officeDocument/2006/relationships/image" Target="../media/image752.png"/><Relationship Id="rId713" Type="http://schemas.openxmlformats.org/officeDocument/2006/relationships/customXml" Target="../ink/ink6284.xml"/><Relationship Id="rId920" Type="http://schemas.openxmlformats.org/officeDocument/2006/relationships/customXml" Target="../ink/ink6389.xml"/><Relationship Id="rId1203" Type="http://schemas.openxmlformats.org/officeDocument/2006/relationships/customXml" Target="../ink/ink6532.xml"/><Relationship Id="rId296" Type="http://schemas.openxmlformats.org/officeDocument/2006/relationships/image" Target="../media/image336.png"/><Relationship Id="rId156" Type="http://schemas.openxmlformats.org/officeDocument/2006/relationships/image" Target="../media/image267.png"/><Relationship Id="rId363" Type="http://schemas.openxmlformats.org/officeDocument/2006/relationships/customXml" Target="../ink/ink6108.xml"/><Relationship Id="rId570" Type="http://schemas.openxmlformats.org/officeDocument/2006/relationships/image" Target="../media/image473.png"/><Relationship Id="rId223" Type="http://schemas.openxmlformats.org/officeDocument/2006/relationships/customXml" Target="../ink/ink6038.xml"/><Relationship Id="rId430" Type="http://schemas.openxmlformats.org/officeDocument/2006/relationships/image" Target="../media/image403.png"/><Relationship Id="rId668" Type="http://schemas.openxmlformats.org/officeDocument/2006/relationships/customXml" Target="../ink/ink6261.xml"/><Relationship Id="rId875" Type="http://schemas.openxmlformats.org/officeDocument/2006/relationships/customXml" Target="../ink/ink6366.xml"/><Relationship Id="rId1060" Type="http://schemas.openxmlformats.org/officeDocument/2006/relationships/customXml" Target="../ink/ink6460.xml"/><Relationship Id="rId528" Type="http://schemas.openxmlformats.org/officeDocument/2006/relationships/image" Target="../media/image452.png"/><Relationship Id="rId735" Type="http://schemas.openxmlformats.org/officeDocument/2006/relationships/customXml" Target="../ink/ink6295.xml"/><Relationship Id="rId942" Type="http://schemas.openxmlformats.org/officeDocument/2006/relationships/image" Target="../media/image656.png"/><Relationship Id="rId1158" Type="http://schemas.openxmlformats.org/officeDocument/2006/relationships/image" Target="../media/image763.png"/><Relationship Id="rId1018" Type="http://schemas.openxmlformats.org/officeDocument/2006/relationships/customXml" Target="../ink/ink6439.xml"/><Relationship Id="rId1225" Type="http://schemas.openxmlformats.org/officeDocument/2006/relationships/customXml" Target="../ink/ink6543.xml"/><Relationship Id="rId71" Type="http://schemas.openxmlformats.org/officeDocument/2006/relationships/customXml" Target="../ink/ink5962.xml"/><Relationship Id="rId802" Type="http://schemas.openxmlformats.org/officeDocument/2006/relationships/customXml" Target="../ink/ink6329.xml"/><Relationship Id="rId29" Type="http://schemas.openxmlformats.org/officeDocument/2006/relationships/image" Target="../media/image204.png"/><Relationship Id="rId178" Type="http://schemas.openxmlformats.org/officeDocument/2006/relationships/image" Target="../media/image278.png"/><Relationship Id="rId385" Type="http://schemas.openxmlformats.org/officeDocument/2006/relationships/customXml" Target="../ink/ink6119.xml"/><Relationship Id="rId592" Type="http://schemas.openxmlformats.org/officeDocument/2006/relationships/customXml" Target="../ink/ink6223.xml"/><Relationship Id="rId245" Type="http://schemas.openxmlformats.org/officeDocument/2006/relationships/customXml" Target="../ink/ink6049.xml"/><Relationship Id="rId452" Type="http://schemas.openxmlformats.org/officeDocument/2006/relationships/image" Target="../media/image414.png"/><Relationship Id="rId897" Type="http://schemas.openxmlformats.org/officeDocument/2006/relationships/customXml" Target="../ink/ink6377.xml"/><Relationship Id="rId1082" Type="http://schemas.openxmlformats.org/officeDocument/2006/relationships/customXml" Target="../ink/ink6471.xml"/><Relationship Id="rId105" Type="http://schemas.openxmlformats.org/officeDocument/2006/relationships/customXml" Target="../ink/ink5979.xml"/><Relationship Id="rId312" Type="http://schemas.openxmlformats.org/officeDocument/2006/relationships/image" Target="../media/image344.png"/><Relationship Id="rId757" Type="http://schemas.openxmlformats.org/officeDocument/2006/relationships/customXml" Target="../ink/ink6306.xml"/><Relationship Id="rId964" Type="http://schemas.openxmlformats.org/officeDocument/2006/relationships/customXml" Target="../ink/ink6412.xml"/><Relationship Id="rId93" Type="http://schemas.openxmlformats.org/officeDocument/2006/relationships/customXml" Target="../ink/ink5973.xml"/><Relationship Id="rId617" Type="http://schemas.openxmlformats.org/officeDocument/2006/relationships/image" Target="../media/image496.png"/><Relationship Id="rId824" Type="http://schemas.openxmlformats.org/officeDocument/2006/relationships/customXml" Target="../ink/ink6340.xml"/><Relationship Id="rId1247" Type="http://schemas.openxmlformats.org/officeDocument/2006/relationships/customXml" Target="../ink/ink6554.xml"/><Relationship Id="rId1107" Type="http://schemas.openxmlformats.org/officeDocument/2006/relationships/image" Target="../media/image738.png"/><Relationship Id="rId20" Type="http://schemas.openxmlformats.org/officeDocument/2006/relationships/customXml" Target="../ink/ink5936.xml"/><Relationship Id="rId267" Type="http://schemas.openxmlformats.org/officeDocument/2006/relationships/customXml" Target="../ink/ink6060.xml"/><Relationship Id="rId474" Type="http://schemas.openxmlformats.org/officeDocument/2006/relationships/image" Target="../media/image425.png"/><Relationship Id="rId127" Type="http://schemas.openxmlformats.org/officeDocument/2006/relationships/customXml" Target="../ink/ink5990.xml"/><Relationship Id="rId681" Type="http://schemas.openxmlformats.org/officeDocument/2006/relationships/customXml" Target="../ink/ink6268.xml"/><Relationship Id="rId779" Type="http://schemas.openxmlformats.org/officeDocument/2006/relationships/image" Target="../media/image576.png"/><Relationship Id="rId986" Type="http://schemas.openxmlformats.org/officeDocument/2006/relationships/customXml" Target="../ink/ink6423.xml"/><Relationship Id="rId334" Type="http://schemas.openxmlformats.org/officeDocument/2006/relationships/image" Target="../media/image355.png"/><Relationship Id="rId541" Type="http://schemas.openxmlformats.org/officeDocument/2006/relationships/customXml" Target="../ink/ink6197.xml"/><Relationship Id="rId639" Type="http://schemas.openxmlformats.org/officeDocument/2006/relationships/image" Target="../media/image507.png"/><Relationship Id="rId1171" Type="http://schemas.openxmlformats.org/officeDocument/2006/relationships/customXml" Target="../ink/ink6516.xml"/><Relationship Id="rId1269" Type="http://schemas.openxmlformats.org/officeDocument/2006/relationships/customXml" Target="../ink/ink6565.xml"/><Relationship Id="rId401" Type="http://schemas.openxmlformats.org/officeDocument/2006/relationships/customXml" Target="../ink/ink6127.xml"/><Relationship Id="rId846" Type="http://schemas.openxmlformats.org/officeDocument/2006/relationships/customXml" Target="../ink/ink6351.xml"/><Relationship Id="rId1031" Type="http://schemas.openxmlformats.org/officeDocument/2006/relationships/image" Target="../media/image700.png"/><Relationship Id="rId1129" Type="http://schemas.openxmlformats.org/officeDocument/2006/relationships/image" Target="../media/image749.png"/><Relationship Id="rId706" Type="http://schemas.openxmlformats.org/officeDocument/2006/relationships/image" Target="../media/image540.png"/><Relationship Id="rId913" Type="http://schemas.openxmlformats.org/officeDocument/2006/relationships/image" Target="../media/image642.png"/><Relationship Id="rId42" Type="http://schemas.openxmlformats.org/officeDocument/2006/relationships/customXml" Target="../ink/ink5947.xml"/><Relationship Id="rId138" Type="http://schemas.openxmlformats.org/officeDocument/2006/relationships/image" Target="../media/image258.png"/><Relationship Id="rId345" Type="http://schemas.openxmlformats.org/officeDocument/2006/relationships/customXml" Target="../ink/ink6099.xml"/><Relationship Id="rId552" Type="http://schemas.openxmlformats.org/officeDocument/2006/relationships/image" Target="../media/image464.png"/><Relationship Id="rId997" Type="http://schemas.openxmlformats.org/officeDocument/2006/relationships/image" Target="../media/image683.png"/><Relationship Id="rId1182" Type="http://schemas.openxmlformats.org/officeDocument/2006/relationships/image" Target="../media/image775.png"/><Relationship Id="rId191" Type="http://schemas.openxmlformats.org/officeDocument/2006/relationships/customXml" Target="../ink/ink6022.xml"/><Relationship Id="rId205" Type="http://schemas.openxmlformats.org/officeDocument/2006/relationships/customXml" Target="../ink/ink6029.xml"/><Relationship Id="rId412" Type="http://schemas.openxmlformats.org/officeDocument/2006/relationships/image" Target="../media/image394.png"/><Relationship Id="rId857" Type="http://schemas.openxmlformats.org/officeDocument/2006/relationships/customXml" Target="../ink/ink6357.xml"/><Relationship Id="rId1042" Type="http://schemas.openxmlformats.org/officeDocument/2006/relationships/customXml" Target="../ink/ink6451.xml"/><Relationship Id="rId289" Type="http://schemas.openxmlformats.org/officeDocument/2006/relationships/customXml" Target="../ink/ink6071.xml"/><Relationship Id="rId496" Type="http://schemas.openxmlformats.org/officeDocument/2006/relationships/image" Target="../media/image436.png"/><Relationship Id="rId717" Type="http://schemas.openxmlformats.org/officeDocument/2006/relationships/customXml" Target="../ink/ink6286.xml"/><Relationship Id="rId924" Type="http://schemas.openxmlformats.org/officeDocument/2006/relationships/customXml" Target="../ink/ink6391.xml"/><Relationship Id="rId53" Type="http://schemas.openxmlformats.org/officeDocument/2006/relationships/image" Target="../media/image216.png"/><Relationship Id="rId149" Type="http://schemas.openxmlformats.org/officeDocument/2006/relationships/customXml" Target="../ink/ink6001.xml"/><Relationship Id="rId356" Type="http://schemas.openxmlformats.org/officeDocument/2006/relationships/image" Target="../media/image366.png"/><Relationship Id="rId563" Type="http://schemas.openxmlformats.org/officeDocument/2006/relationships/customXml" Target="../ink/ink6208.xml"/><Relationship Id="rId770" Type="http://schemas.openxmlformats.org/officeDocument/2006/relationships/customXml" Target="../ink/ink6313.xml"/><Relationship Id="rId1193" Type="http://schemas.openxmlformats.org/officeDocument/2006/relationships/customXml" Target="../ink/ink6527.xml"/><Relationship Id="rId1207" Type="http://schemas.openxmlformats.org/officeDocument/2006/relationships/customXml" Target="../ink/ink6534.xml"/><Relationship Id="rId216" Type="http://schemas.openxmlformats.org/officeDocument/2006/relationships/image" Target="../media/image296.png"/><Relationship Id="rId423" Type="http://schemas.openxmlformats.org/officeDocument/2006/relationships/customXml" Target="../ink/ink6138.xml"/><Relationship Id="rId868" Type="http://schemas.openxmlformats.org/officeDocument/2006/relationships/image" Target="../media/image620.png"/><Relationship Id="rId1053" Type="http://schemas.openxmlformats.org/officeDocument/2006/relationships/image" Target="../media/image711.png"/><Relationship Id="rId1260" Type="http://schemas.openxmlformats.org/officeDocument/2006/relationships/image" Target="../media/image814.png"/><Relationship Id="rId630" Type="http://schemas.openxmlformats.org/officeDocument/2006/relationships/customXml" Target="../ink/ink6242.xml"/><Relationship Id="rId728" Type="http://schemas.openxmlformats.org/officeDocument/2006/relationships/image" Target="../media/image551.png"/><Relationship Id="rId935" Type="http://schemas.openxmlformats.org/officeDocument/2006/relationships/customXml" Target="../ink/ink6397.xml"/><Relationship Id="rId64" Type="http://schemas.openxmlformats.org/officeDocument/2006/relationships/customXml" Target="../ink/ink5958.xml"/><Relationship Id="rId367" Type="http://schemas.openxmlformats.org/officeDocument/2006/relationships/customXml" Target="../ink/ink6110.xml"/><Relationship Id="rId574" Type="http://schemas.openxmlformats.org/officeDocument/2006/relationships/customXml" Target="../ink/ink6214.xml"/><Relationship Id="rId1120" Type="http://schemas.openxmlformats.org/officeDocument/2006/relationships/customXml" Target="../ink/ink6490.xml"/><Relationship Id="rId1218" Type="http://schemas.openxmlformats.org/officeDocument/2006/relationships/image" Target="../media/image793.png"/><Relationship Id="rId227" Type="http://schemas.openxmlformats.org/officeDocument/2006/relationships/customXml" Target="../ink/ink6040.xml"/><Relationship Id="rId781" Type="http://schemas.openxmlformats.org/officeDocument/2006/relationships/image" Target="../media/image577.png"/><Relationship Id="rId879" Type="http://schemas.openxmlformats.org/officeDocument/2006/relationships/customXml" Target="../ink/ink6368.xml"/><Relationship Id="rId434" Type="http://schemas.openxmlformats.org/officeDocument/2006/relationships/image" Target="../media/image405.png"/><Relationship Id="rId641" Type="http://schemas.openxmlformats.org/officeDocument/2006/relationships/image" Target="../media/image508.png"/><Relationship Id="rId739" Type="http://schemas.openxmlformats.org/officeDocument/2006/relationships/customXml" Target="../ink/ink6297.xml"/><Relationship Id="rId1064" Type="http://schemas.openxmlformats.org/officeDocument/2006/relationships/customXml" Target="../ink/ink6462.xml"/><Relationship Id="rId1271" Type="http://schemas.openxmlformats.org/officeDocument/2006/relationships/customXml" Target="../ink/ink6566.xml"/><Relationship Id="rId280" Type="http://schemas.openxmlformats.org/officeDocument/2006/relationships/image" Target="../media/image328.png"/><Relationship Id="rId501" Type="http://schemas.openxmlformats.org/officeDocument/2006/relationships/customXml" Target="../ink/ink6177.xml"/><Relationship Id="rId946" Type="http://schemas.openxmlformats.org/officeDocument/2006/relationships/image" Target="../media/image658.png"/><Relationship Id="rId1131" Type="http://schemas.openxmlformats.org/officeDocument/2006/relationships/customXml" Target="../ink/ink6496.xml"/><Relationship Id="rId1229" Type="http://schemas.openxmlformats.org/officeDocument/2006/relationships/customXml" Target="../ink/ink6545.xml"/><Relationship Id="rId75" Type="http://schemas.openxmlformats.org/officeDocument/2006/relationships/customXml" Target="../ink/ink5964.xml"/><Relationship Id="rId140" Type="http://schemas.openxmlformats.org/officeDocument/2006/relationships/image" Target="../media/image259.png"/><Relationship Id="rId378" Type="http://schemas.openxmlformats.org/officeDocument/2006/relationships/image" Target="../media/image377.png"/><Relationship Id="rId585" Type="http://schemas.openxmlformats.org/officeDocument/2006/relationships/image" Target="../media/image480.png"/><Relationship Id="rId792" Type="http://schemas.openxmlformats.org/officeDocument/2006/relationships/customXml" Target="../ink/ink6324.xml"/><Relationship Id="rId806" Type="http://schemas.openxmlformats.org/officeDocument/2006/relationships/customXml" Target="../ink/ink6331.xml"/><Relationship Id="rId6" Type="http://schemas.openxmlformats.org/officeDocument/2006/relationships/customXml" Target="../ink/ink5929.xml"/><Relationship Id="rId238" Type="http://schemas.openxmlformats.org/officeDocument/2006/relationships/image" Target="../media/image307.png"/><Relationship Id="rId445" Type="http://schemas.openxmlformats.org/officeDocument/2006/relationships/customXml" Target="../ink/ink6149.xml"/><Relationship Id="rId652" Type="http://schemas.openxmlformats.org/officeDocument/2006/relationships/customXml" Target="../ink/ink6253.xml"/><Relationship Id="rId1075" Type="http://schemas.openxmlformats.org/officeDocument/2006/relationships/image" Target="../media/image722.png"/><Relationship Id="rId1282" Type="http://schemas.openxmlformats.org/officeDocument/2006/relationships/image" Target="../media/image825.png"/><Relationship Id="rId291" Type="http://schemas.openxmlformats.org/officeDocument/2006/relationships/customXml" Target="../ink/ink6072.xml"/><Relationship Id="rId305" Type="http://schemas.openxmlformats.org/officeDocument/2006/relationships/customXml" Target="../ink/ink6079.xml"/><Relationship Id="rId512" Type="http://schemas.openxmlformats.org/officeDocument/2006/relationships/image" Target="../media/image444.png"/><Relationship Id="rId957" Type="http://schemas.openxmlformats.org/officeDocument/2006/relationships/image" Target="../media/image663.png"/><Relationship Id="rId1142" Type="http://schemas.openxmlformats.org/officeDocument/2006/relationships/image" Target="../media/image755.png"/><Relationship Id="rId86" Type="http://schemas.openxmlformats.org/officeDocument/2006/relationships/image" Target="../media/image232.png"/><Relationship Id="rId151" Type="http://schemas.openxmlformats.org/officeDocument/2006/relationships/customXml" Target="../ink/ink6002.xml"/><Relationship Id="rId389" Type="http://schemas.openxmlformats.org/officeDocument/2006/relationships/customXml" Target="../ink/ink6121.xml"/><Relationship Id="rId596" Type="http://schemas.openxmlformats.org/officeDocument/2006/relationships/customXml" Target="../ink/ink6225.xml"/><Relationship Id="rId817" Type="http://schemas.openxmlformats.org/officeDocument/2006/relationships/image" Target="../media/image595.png"/><Relationship Id="rId1002" Type="http://schemas.openxmlformats.org/officeDocument/2006/relationships/customXml" Target="../ink/ink6431.xml"/><Relationship Id="rId249" Type="http://schemas.openxmlformats.org/officeDocument/2006/relationships/customXml" Target="../ink/ink6051.xml"/><Relationship Id="rId456" Type="http://schemas.openxmlformats.org/officeDocument/2006/relationships/image" Target="../media/image416.png"/><Relationship Id="rId663" Type="http://schemas.openxmlformats.org/officeDocument/2006/relationships/image" Target="../media/image519.png"/><Relationship Id="rId870" Type="http://schemas.openxmlformats.org/officeDocument/2006/relationships/image" Target="../media/image621.png"/><Relationship Id="rId1086" Type="http://schemas.openxmlformats.org/officeDocument/2006/relationships/customXml" Target="../ink/ink6473.xml"/><Relationship Id="rId13" Type="http://schemas.openxmlformats.org/officeDocument/2006/relationships/image" Target="../media/image196.png"/><Relationship Id="rId109" Type="http://schemas.openxmlformats.org/officeDocument/2006/relationships/customXml" Target="../ink/ink5981.xml"/><Relationship Id="rId316" Type="http://schemas.openxmlformats.org/officeDocument/2006/relationships/image" Target="../media/image346.png"/><Relationship Id="rId523" Type="http://schemas.openxmlformats.org/officeDocument/2006/relationships/customXml" Target="../ink/ink6188.xml"/><Relationship Id="rId968" Type="http://schemas.openxmlformats.org/officeDocument/2006/relationships/customXml" Target="../ink/ink6414.xml"/><Relationship Id="rId1153" Type="http://schemas.openxmlformats.org/officeDocument/2006/relationships/customXml" Target="../ink/ink6507.xml"/><Relationship Id="rId97" Type="http://schemas.openxmlformats.org/officeDocument/2006/relationships/customXml" Target="../ink/ink5975.xml"/><Relationship Id="rId730" Type="http://schemas.openxmlformats.org/officeDocument/2006/relationships/image" Target="../media/image552.png"/><Relationship Id="rId828" Type="http://schemas.openxmlformats.org/officeDocument/2006/relationships/customXml" Target="../ink/ink6342.xml"/><Relationship Id="rId1013" Type="http://schemas.openxmlformats.org/officeDocument/2006/relationships/image" Target="../media/image691.png"/><Relationship Id="rId162" Type="http://schemas.openxmlformats.org/officeDocument/2006/relationships/image" Target="../media/image270.png"/><Relationship Id="rId467" Type="http://schemas.openxmlformats.org/officeDocument/2006/relationships/customXml" Target="../ink/ink6160.xml"/><Relationship Id="rId1097" Type="http://schemas.openxmlformats.org/officeDocument/2006/relationships/image" Target="../media/image733.png"/><Relationship Id="rId1220" Type="http://schemas.openxmlformats.org/officeDocument/2006/relationships/image" Target="../media/image794.png"/><Relationship Id="rId674" Type="http://schemas.openxmlformats.org/officeDocument/2006/relationships/image" Target="../media/image524.png"/><Relationship Id="rId881" Type="http://schemas.openxmlformats.org/officeDocument/2006/relationships/customXml" Target="../ink/ink6369.xml"/><Relationship Id="rId979" Type="http://schemas.openxmlformats.org/officeDocument/2006/relationships/image" Target="../media/image674.png"/><Relationship Id="rId24" Type="http://schemas.openxmlformats.org/officeDocument/2006/relationships/customXml" Target="../ink/ink5938.xml"/><Relationship Id="rId327" Type="http://schemas.openxmlformats.org/officeDocument/2006/relationships/customXml" Target="../ink/ink6090.xml"/><Relationship Id="rId534" Type="http://schemas.openxmlformats.org/officeDocument/2006/relationships/image" Target="../media/image455.png"/><Relationship Id="rId741" Type="http://schemas.openxmlformats.org/officeDocument/2006/relationships/customXml" Target="../ink/ink6298.xml"/><Relationship Id="rId839" Type="http://schemas.openxmlformats.org/officeDocument/2006/relationships/image" Target="../media/image606.png"/><Relationship Id="rId1164" Type="http://schemas.openxmlformats.org/officeDocument/2006/relationships/image" Target="../media/image766.png"/><Relationship Id="rId173" Type="http://schemas.openxmlformats.org/officeDocument/2006/relationships/customXml" Target="../ink/ink6013.xml"/><Relationship Id="rId380" Type="http://schemas.openxmlformats.org/officeDocument/2006/relationships/image" Target="../media/image378.png"/><Relationship Id="rId601" Type="http://schemas.openxmlformats.org/officeDocument/2006/relationships/image" Target="../media/image488.png"/><Relationship Id="rId1024" Type="http://schemas.openxmlformats.org/officeDocument/2006/relationships/customXml" Target="../ink/ink6442.xml"/><Relationship Id="rId1231" Type="http://schemas.openxmlformats.org/officeDocument/2006/relationships/customXml" Target="../ink/ink6546.xml"/><Relationship Id="rId240" Type="http://schemas.openxmlformats.org/officeDocument/2006/relationships/image" Target="../media/image308.png"/><Relationship Id="rId478" Type="http://schemas.openxmlformats.org/officeDocument/2006/relationships/image" Target="../media/image427.png"/><Relationship Id="rId685" Type="http://schemas.openxmlformats.org/officeDocument/2006/relationships/customXml" Target="../ink/ink6270.xml"/><Relationship Id="rId892" Type="http://schemas.openxmlformats.org/officeDocument/2006/relationships/image" Target="../media/image632.png"/><Relationship Id="rId906" Type="http://schemas.openxmlformats.org/officeDocument/2006/relationships/customXml" Target="../ink/ink6382.xml"/><Relationship Id="rId35" Type="http://schemas.openxmlformats.org/officeDocument/2006/relationships/image" Target="../media/image207.png"/><Relationship Id="rId100" Type="http://schemas.openxmlformats.org/officeDocument/2006/relationships/image" Target="../media/image239.png"/><Relationship Id="rId338" Type="http://schemas.openxmlformats.org/officeDocument/2006/relationships/image" Target="../media/image357.png"/><Relationship Id="rId545" Type="http://schemas.openxmlformats.org/officeDocument/2006/relationships/customXml" Target="../ink/ink6199.xml"/><Relationship Id="rId752" Type="http://schemas.openxmlformats.org/officeDocument/2006/relationships/image" Target="../media/image563.png"/><Relationship Id="rId1175" Type="http://schemas.openxmlformats.org/officeDocument/2006/relationships/customXml" Target="../ink/ink6518.xml"/><Relationship Id="rId184" Type="http://schemas.openxmlformats.org/officeDocument/2006/relationships/image" Target="../media/image281.png"/><Relationship Id="rId391" Type="http://schemas.openxmlformats.org/officeDocument/2006/relationships/customXml" Target="../ink/ink6122.xml"/><Relationship Id="rId405" Type="http://schemas.openxmlformats.org/officeDocument/2006/relationships/customXml" Target="../ink/ink6129.xml"/><Relationship Id="rId612" Type="http://schemas.openxmlformats.org/officeDocument/2006/relationships/customXml" Target="../ink/ink6233.xml"/><Relationship Id="rId1035" Type="http://schemas.openxmlformats.org/officeDocument/2006/relationships/image" Target="../media/image702.png"/><Relationship Id="rId1242" Type="http://schemas.openxmlformats.org/officeDocument/2006/relationships/image" Target="../media/image805.png"/><Relationship Id="rId251" Type="http://schemas.openxmlformats.org/officeDocument/2006/relationships/customXml" Target="../ink/ink6052.xml"/><Relationship Id="rId489" Type="http://schemas.openxmlformats.org/officeDocument/2006/relationships/customXml" Target="../ink/ink6171.xml"/><Relationship Id="rId696" Type="http://schemas.openxmlformats.org/officeDocument/2006/relationships/image" Target="../media/image535.png"/><Relationship Id="rId917" Type="http://schemas.openxmlformats.org/officeDocument/2006/relationships/image" Target="../media/image644.png"/><Relationship Id="rId1102" Type="http://schemas.openxmlformats.org/officeDocument/2006/relationships/customXml" Target="../ink/ink6481.xml"/><Relationship Id="rId46" Type="http://schemas.openxmlformats.org/officeDocument/2006/relationships/customXml" Target="../ink/ink5949.xml"/><Relationship Id="rId349" Type="http://schemas.openxmlformats.org/officeDocument/2006/relationships/customXml" Target="../ink/ink6101.xml"/><Relationship Id="rId556" Type="http://schemas.openxmlformats.org/officeDocument/2006/relationships/image" Target="../media/image466.png"/><Relationship Id="rId763" Type="http://schemas.openxmlformats.org/officeDocument/2006/relationships/customXml" Target="../ink/ink6309.xml"/><Relationship Id="rId1186" Type="http://schemas.openxmlformats.org/officeDocument/2006/relationships/image" Target="../media/image777.png"/><Relationship Id="rId111" Type="http://schemas.openxmlformats.org/officeDocument/2006/relationships/customXml" Target="../ink/ink5982.xml"/><Relationship Id="rId195" Type="http://schemas.openxmlformats.org/officeDocument/2006/relationships/customXml" Target="../ink/ink6024.xml"/><Relationship Id="rId209" Type="http://schemas.openxmlformats.org/officeDocument/2006/relationships/customXml" Target="../ink/ink6031.xml"/><Relationship Id="rId416" Type="http://schemas.openxmlformats.org/officeDocument/2006/relationships/image" Target="../media/image396.png"/><Relationship Id="rId970" Type="http://schemas.openxmlformats.org/officeDocument/2006/relationships/customXml" Target="../ink/ink6415.xml"/><Relationship Id="rId1046" Type="http://schemas.openxmlformats.org/officeDocument/2006/relationships/customXml" Target="../ink/ink6453.xml"/><Relationship Id="rId1253" Type="http://schemas.openxmlformats.org/officeDocument/2006/relationships/customXml" Target="../ink/ink6557.xml"/><Relationship Id="rId623" Type="http://schemas.openxmlformats.org/officeDocument/2006/relationships/image" Target="../media/image499.png"/><Relationship Id="rId830" Type="http://schemas.openxmlformats.org/officeDocument/2006/relationships/customXml" Target="../ink/ink6343.xml"/><Relationship Id="rId928" Type="http://schemas.openxmlformats.org/officeDocument/2006/relationships/customXml" Target="../ink/ink6393.xml"/><Relationship Id="rId57" Type="http://schemas.openxmlformats.org/officeDocument/2006/relationships/image" Target="../media/image218.png"/><Relationship Id="rId262" Type="http://schemas.openxmlformats.org/officeDocument/2006/relationships/image" Target="../media/image319.png"/><Relationship Id="rId567" Type="http://schemas.openxmlformats.org/officeDocument/2006/relationships/customXml" Target="../ink/ink6210.xml"/><Relationship Id="rId1113" Type="http://schemas.openxmlformats.org/officeDocument/2006/relationships/image" Target="../media/image741.png"/><Relationship Id="rId1197" Type="http://schemas.openxmlformats.org/officeDocument/2006/relationships/customXml" Target="../ink/ink6529.xml"/><Relationship Id="rId122" Type="http://schemas.openxmlformats.org/officeDocument/2006/relationships/image" Target="../media/image250.png"/><Relationship Id="rId774" Type="http://schemas.openxmlformats.org/officeDocument/2006/relationships/customXml" Target="../ink/ink6315.xml"/><Relationship Id="rId981" Type="http://schemas.openxmlformats.org/officeDocument/2006/relationships/image" Target="../media/image675.png"/><Relationship Id="rId1057" Type="http://schemas.openxmlformats.org/officeDocument/2006/relationships/image" Target="../media/image713.png"/><Relationship Id="rId427" Type="http://schemas.openxmlformats.org/officeDocument/2006/relationships/customXml" Target="../ink/ink6140.xml"/><Relationship Id="rId634" Type="http://schemas.openxmlformats.org/officeDocument/2006/relationships/customXml" Target="../ink/ink6244.xml"/><Relationship Id="rId841" Type="http://schemas.openxmlformats.org/officeDocument/2006/relationships/image" Target="../media/image607.png"/><Relationship Id="rId1264" Type="http://schemas.openxmlformats.org/officeDocument/2006/relationships/image" Target="../media/image816.png"/><Relationship Id="rId273" Type="http://schemas.openxmlformats.org/officeDocument/2006/relationships/customXml" Target="../ink/ink6063.xml"/><Relationship Id="rId480" Type="http://schemas.openxmlformats.org/officeDocument/2006/relationships/image" Target="../media/image428.png"/><Relationship Id="rId701" Type="http://schemas.openxmlformats.org/officeDocument/2006/relationships/customXml" Target="../ink/ink6278.xml"/><Relationship Id="rId939" Type="http://schemas.openxmlformats.org/officeDocument/2006/relationships/customXml" Target="../ink/ink6399.xml"/><Relationship Id="rId1124" Type="http://schemas.openxmlformats.org/officeDocument/2006/relationships/customXml" Target="../ink/ink6492.xml"/><Relationship Id="rId68" Type="http://schemas.openxmlformats.org/officeDocument/2006/relationships/image" Target="../media/image223.png"/><Relationship Id="rId133" Type="http://schemas.openxmlformats.org/officeDocument/2006/relationships/customXml" Target="../ink/ink5993.xml"/><Relationship Id="rId340" Type="http://schemas.openxmlformats.org/officeDocument/2006/relationships/image" Target="../media/image358.png"/><Relationship Id="rId578" Type="http://schemas.openxmlformats.org/officeDocument/2006/relationships/customXml" Target="../ink/ink6216.xml"/><Relationship Id="rId785" Type="http://schemas.openxmlformats.org/officeDocument/2006/relationships/image" Target="../media/image579.png"/><Relationship Id="rId992" Type="http://schemas.openxmlformats.org/officeDocument/2006/relationships/customXml" Target="../ink/ink6426.xml"/><Relationship Id="rId200" Type="http://schemas.openxmlformats.org/officeDocument/2006/relationships/image" Target="../media/image289.png"/><Relationship Id="rId438" Type="http://schemas.openxmlformats.org/officeDocument/2006/relationships/image" Target="../media/image407.png"/><Relationship Id="rId645" Type="http://schemas.openxmlformats.org/officeDocument/2006/relationships/image" Target="../media/image510.png"/><Relationship Id="rId852" Type="http://schemas.openxmlformats.org/officeDocument/2006/relationships/customXml" Target="../ink/ink6354.xml"/><Relationship Id="rId1068" Type="http://schemas.openxmlformats.org/officeDocument/2006/relationships/customXml" Target="../ink/ink6464.xml"/><Relationship Id="rId1275" Type="http://schemas.openxmlformats.org/officeDocument/2006/relationships/customXml" Target="../ink/ink6568.xml"/><Relationship Id="rId284" Type="http://schemas.openxmlformats.org/officeDocument/2006/relationships/image" Target="../media/image330.png"/><Relationship Id="rId491" Type="http://schemas.openxmlformats.org/officeDocument/2006/relationships/customXml" Target="../ink/ink6172.xml"/><Relationship Id="rId505" Type="http://schemas.openxmlformats.org/officeDocument/2006/relationships/customXml" Target="../ink/ink6179.xml"/><Relationship Id="rId712" Type="http://schemas.openxmlformats.org/officeDocument/2006/relationships/image" Target="../media/image543.png"/><Relationship Id="rId1135" Type="http://schemas.openxmlformats.org/officeDocument/2006/relationships/customXml" Target="../ink/ink6498.xml"/><Relationship Id="rId79" Type="http://schemas.openxmlformats.org/officeDocument/2006/relationships/customXml" Target="../ink/ink5966.xml"/><Relationship Id="rId144" Type="http://schemas.openxmlformats.org/officeDocument/2006/relationships/image" Target="../media/image261.png"/><Relationship Id="rId589" Type="http://schemas.openxmlformats.org/officeDocument/2006/relationships/image" Target="../media/image482.png"/><Relationship Id="rId796" Type="http://schemas.openxmlformats.org/officeDocument/2006/relationships/customXml" Target="../ink/ink6326.xml"/><Relationship Id="rId1202" Type="http://schemas.openxmlformats.org/officeDocument/2006/relationships/image" Target="../media/image785.png"/><Relationship Id="rId351" Type="http://schemas.openxmlformats.org/officeDocument/2006/relationships/customXml" Target="../ink/ink6102.xml"/><Relationship Id="rId449" Type="http://schemas.openxmlformats.org/officeDocument/2006/relationships/customXml" Target="../ink/ink6151.xml"/><Relationship Id="rId656" Type="http://schemas.openxmlformats.org/officeDocument/2006/relationships/customXml" Target="../ink/ink6255.xml"/><Relationship Id="rId863" Type="http://schemas.openxmlformats.org/officeDocument/2006/relationships/customXml" Target="../ink/ink6360.xml"/><Relationship Id="rId1079" Type="http://schemas.openxmlformats.org/officeDocument/2006/relationships/image" Target="../media/image724.png"/><Relationship Id="rId211" Type="http://schemas.openxmlformats.org/officeDocument/2006/relationships/customXml" Target="../ink/ink6032.xml"/><Relationship Id="rId295" Type="http://schemas.openxmlformats.org/officeDocument/2006/relationships/customXml" Target="../ink/ink6074.xml"/><Relationship Id="rId309" Type="http://schemas.openxmlformats.org/officeDocument/2006/relationships/customXml" Target="../ink/ink6081.xml"/><Relationship Id="rId516" Type="http://schemas.openxmlformats.org/officeDocument/2006/relationships/image" Target="../media/image446.png"/><Relationship Id="rId1146" Type="http://schemas.openxmlformats.org/officeDocument/2006/relationships/image" Target="../media/image757.png"/><Relationship Id="rId723" Type="http://schemas.openxmlformats.org/officeDocument/2006/relationships/customXml" Target="../ink/ink6289.xml"/><Relationship Id="rId930" Type="http://schemas.openxmlformats.org/officeDocument/2006/relationships/image" Target="../media/image650.png"/><Relationship Id="rId1006" Type="http://schemas.openxmlformats.org/officeDocument/2006/relationships/customXml" Target="../ink/ink6433.xml"/><Relationship Id="rId155" Type="http://schemas.openxmlformats.org/officeDocument/2006/relationships/customXml" Target="../ink/ink6004.xml"/><Relationship Id="rId362" Type="http://schemas.openxmlformats.org/officeDocument/2006/relationships/image" Target="../media/image369.png"/><Relationship Id="rId1213" Type="http://schemas.openxmlformats.org/officeDocument/2006/relationships/customXml" Target="../ink/ink6537.xml"/><Relationship Id="rId222" Type="http://schemas.openxmlformats.org/officeDocument/2006/relationships/image" Target="../media/image299.png"/><Relationship Id="rId667" Type="http://schemas.openxmlformats.org/officeDocument/2006/relationships/image" Target="../media/image521.png"/><Relationship Id="rId874" Type="http://schemas.openxmlformats.org/officeDocument/2006/relationships/image" Target="../media/image623.png"/><Relationship Id="rId17" Type="http://schemas.openxmlformats.org/officeDocument/2006/relationships/image" Target="../media/image198.png"/><Relationship Id="rId527" Type="http://schemas.openxmlformats.org/officeDocument/2006/relationships/customXml" Target="../ink/ink6190.xml"/><Relationship Id="rId734" Type="http://schemas.openxmlformats.org/officeDocument/2006/relationships/image" Target="../media/image554.png"/><Relationship Id="rId941" Type="http://schemas.openxmlformats.org/officeDocument/2006/relationships/customXml" Target="../ink/ink6400.xml"/><Relationship Id="rId1157" Type="http://schemas.openxmlformats.org/officeDocument/2006/relationships/customXml" Target="../ink/ink6509.xml"/><Relationship Id="rId70" Type="http://schemas.openxmlformats.org/officeDocument/2006/relationships/image" Target="../media/image224.png"/><Relationship Id="rId166" Type="http://schemas.openxmlformats.org/officeDocument/2006/relationships/image" Target="../media/image272.png"/><Relationship Id="rId373" Type="http://schemas.openxmlformats.org/officeDocument/2006/relationships/customXml" Target="../ink/ink6113.xml"/><Relationship Id="rId580" Type="http://schemas.openxmlformats.org/officeDocument/2006/relationships/customXml" Target="../ink/ink6217.xml"/><Relationship Id="rId801" Type="http://schemas.openxmlformats.org/officeDocument/2006/relationships/image" Target="../media/image587.png"/><Relationship Id="rId1017" Type="http://schemas.openxmlformats.org/officeDocument/2006/relationships/image" Target="../media/image693.png"/><Relationship Id="rId1224" Type="http://schemas.openxmlformats.org/officeDocument/2006/relationships/image" Target="../media/image796.png"/><Relationship Id="rId1" Type="http://schemas.openxmlformats.org/officeDocument/2006/relationships/slideLayout" Target="../slideLayouts/slideLayout7.xml"/><Relationship Id="rId233" Type="http://schemas.openxmlformats.org/officeDocument/2006/relationships/customXml" Target="../ink/ink6043.xml"/><Relationship Id="rId440" Type="http://schemas.openxmlformats.org/officeDocument/2006/relationships/image" Target="../media/image408.png"/><Relationship Id="rId678" Type="http://schemas.openxmlformats.org/officeDocument/2006/relationships/image" Target="../media/image526.png"/><Relationship Id="rId885" Type="http://schemas.openxmlformats.org/officeDocument/2006/relationships/customXml" Target="../ink/ink6371.xml"/><Relationship Id="rId1070" Type="http://schemas.openxmlformats.org/officeDocument/2006/relationships/customXml" Target="../ink/ink6465.xml"/><Relationship Id="rId28" Type="http://schemas.openxmlformats.org/officeDocument/2006/relationships/customXml" Target="../ink/ink5940.xml"/><Relationship Id="rId300" Type="http://schemas.openxmlformats.org/officeDocument/2006/relationships/image" Target="../media/image338.png"/><Relationship Id="rId538" Type="http://schemas.openxmlformats.org/officeDocument/2006/relationships/image" Target="../media/image457.png"/><Relationship Id="rId745" Type="http://schemas.openxmlformats.org/officeDocument/2006/relationships/customXml" Target="../ink/ink6300.xml"/><Relationship Id="rId952" Type="http://schemas.openxmlformats.org/officeDocument/2006/relationships/image" Target="../media/image661.png"/><Relationship Id="rId1168" Type="http://schemas.openxmlformats.org/officeDocument/2006/relationships/image" Target="../media/image768.png"/><Relationship Id="rId81" Type="http://schemas.openxmlformats.org/officeDocument/2006/relationships/customXml" Target="../ink/ink5967.xml"/><Relationship Id="rId177" Type="http://schemas.openxmlformats.org/officeDocument/2006/relationships/customXml" Target="../ink/ink6015.xml"/><Relationship Id="rId384" Type="http://schemas.openxmlformats.org/officeDocument/2006/relationships/image" Target="../media/image380.png"/><Relationship Id="rId591" Type="http://schemas.openxmlformats.org/officeDocument/2006/relationships/image" Target="../media/image483.png"/><Relationship Id="rId605" Type="http://schemas.openxmlformats.org/officeDocument/2006/relationships/image" Target="../media/image490.png"/><Relationship Id="rId812" Type="http://schemas.openxmlformats.org/officeDocument/2006/relationships/customXml" Target="../ink/ink6334.xml"/><Relationship Id="rId1028" Type="http://schemas.openxmlformats.org/officeDocument/2006/relationships/customXml" Target="../ink/ink6444.xml"/><Relationship Id="rId1235" Type="http://schemas.openxmlformats.org/officeDocument/2006/relationships/customXml" Target="../ink/ink6548.xml"/><Relationship Id="rId244" Type="http://schemas.openxmlformats.org/officeDocument/2006/relationships/image" Target="../media/image310.png"/><Relationship Id="rId689" Type="http://schemas.openxmlformats.org/officeDocument/2006/relationships/customXml" Target="../ink/ink6272.xml"/><Relationship Id="rId896" Type="http://schemas.openxmlformats.org/officeDocument/2006/relationships/image" Target="../media/image634.png"/><Relationship Id="rId1081" Type="http://schemas.openxmlformats.org/officeDocument/2006/relationships/image" Target="../media/image725.png"/><Relationship Id="rId39" Type="http://schemas.openxmlformats.org/officeDocument/2006/relationships/image" Target="../media/image209.png"/><Relationship Id="rId451" Type="http://schemas.openxmlformats.org/officeDocument/2006/relationships/customXml" Target="../ink/ink6152.xml"/><Relationship Id="rId549" Type="http://schemas.openxmlformats.org/officeDocument/2006/relationships/customXml" Target="../ink/ink6201.xml"/><Relationship Id="rId756" Type="http://schemas.openxmlformats.org/officeDocument/2006/relationships/image" Target="../media/image565.png"/><Relationship Id="rId1179" Type="http://schemas.openxmlformats.org/officeDocument/2006/relationships/customXml" Target="../ink/ink6520.xml"/><Relationship Id="rId104" Type="http://schemas.openxmlformats.org/officeDocument/2006/relationships/image" Target="../media/image241.png"/><Relationship Id="rId188" Type="http://schemas.openxmlformats.org/officeDocument/2006/relationships/image" Target="../media/image283.png"/><Relationship Id="rId311" Type="http://schemas.openxmlformats.org/officeDocument/2006/relationships/customXml" Target="../ink/ink6082.xml"/><Relationship Id="rId395" Type="http://schemas.openxmlformats.org/officeDocument/2006/relationships/customXml" Target="../ink/ink6124.xml"/><Relationship Id="rId409" Type="http://schemas.openxmlformats.org/officeDocument/2006/relationships/customXml" Target="../ink/ink6131.xml"/><Relationship Id="rId963" Type="http://schemas.openxmlformats.org/officeDocument/2006/relationships/image" Target="../media/image666.png"/><Relationship Id="rId1039" Type="http://schemas.openxmlformats.org/officeDocument/2006/relationships/image" Target="../media/image704.png"/><Relationship Id="rId1246" Type="http://schemas.openxmlformats.org/officeDocument/2006/relationships/image" Target="../media/image807.png"/><Relationship Id="rId92" Type="http://schemas.openxmlformats.org/officeDocument/2006/relationships/image" Target="../media/image235.png"/><Relationship Id="rId616" Type="http://schemas.openxmlformats.org/officeDocument/2006/relationships/customXml" Target="../ink/ink6235.xml"/><Relationship Id="rId823" Type="http://schemas.openxmlformats.org/officeDocument/2006/relationships/image" Target="../media/image598.png"/><Relationship Id="rId255" Type="http://schemas.openxmlformats.org/officeDocument/2006/relationships/customXml" Target="../ink/ink6054.xml"/><Relationship Id="rId462" Type="http://schemas.openxmlformats.org/officeDocument/2006/relationships/image" Target="../media/image419.png"/><Relationship Id="rId1092" Type="http://schemas.openxmlformats.org/officeDocument/2006/relationships/customXml" Target="../ink/ink6476.xml"/><Relationship Id="rId1106" Type="http://schemas.openxmlformats.org/officeDocument/2006/relationships/customXml" Target="../ink/ink6483.xml"/><Relationship Id="rId115" Type="http://schemas.openxmlformats.org/officeDocument/2006/relationships/customXml" Target="../ink/ink5984.xml"/><Relationship Id="rId322" Type="http://schemas.openxmlformats.org/officeDocument/2006/relationships/image" Target="../media/image349.png"/><Relationship Id="rId767" Type="http://schemas.openxmlformats.org/officeDocument/2006/relationships/customXml" Target="../ink/ink6311.xml"/><Relationship Id="rId974" Type="http://schemas.openxmlformats.org/officeDocument/2006/relationships/customXml" Target="../ink/ink6417.xml"/><Relationship Id="rId199" Type="http://schemas.openxmlformats.org/officeDocument/2006/relationships/customXml" Target="../ink/ink6026.xml"/><Relationship Id="rId627" Type="http://schemas.openxmlformats.org/officeDocument/2006/relationships/image" Target="../media/image501.png"/><Relationship Id="rId834" Type="http://schemas.openxmlformats.org/officeDocument/2006/relationships/customXml" Target="../ink/ink6345.xml"/><Relationship Id="rId1257" Type="http://schemas.openxmlformats.org/officeDocument/2006/relationships/customXml" Target="../ink/ink6559.xml"/><Relationship Id="rId266" Type="http://schemas.openxmlformats.org/officeDocument/2006/relationships/image" Target="../media/image321.png"/><Relationship Id="rId473" Type="http://schemas.openxmlformats.org/officeDocument/2006/relationships/customXml" Target="../ink/ink6163.xml"/><Relationship Id="rId680" Type="http://schemas.openxmlformats.org/officeDocument/2006/relationships/image" Target="../media/image527.png"/><Relationship Id="rId901" Type="http://schemas.openxmlformats.org/officeDocument/2006/relationships/customXml" Target="../ink/ink6379.xml"/><Relationship Id="rId1117" Type="http://schemas.openxmlformats.org/officeDocument/2006/relationships/image" Target="../media/image743.png"/><Relationship Id="rId30" Type="http://schemas.openxmlformats.org/officeDocument/2006/relationships/customXml" Target="../ink/ink5941.xml"/><Relationship Id="rId126" Type="http://schemas.openxmlformats.org/officeDocument/2006/relationships/image" Target="../media/image252.png"/><Relationship Id="rId333" Type="http://schemas.openxmlformats.org/officeDocument/2006/relationships/customXml" Target="../ink/ink6093.xml"/><Relationship Id="rId540" Type="http://schemas.openxmlformats.org/officeDocument/2006/relationships/image" Target="../media/image458.png"/><Relationship Id="rId778" Type="http://schemas.openxmlformats.org/officeDocument/2006/relationships/customXml" Target="../ink/ink6317.xml"/><Relationship Id="rId985" Type="http://schemas.openxmlformats.org/officeDocument/2006/relationships/image" Target="../media/image677.png"/><Relationship Id="rId1170" Type="http://schemas.openxmlformats.org/officeDocument/2006/relationships/image" Target="../media/image769.png"/><Relationship Id="rId638" Type="http://schemas.openxmlformats.org/officeDocument/2006/relationships/customXml" Target="../ink/ink6246.xml"/><Relationship Id="rId845" Type="http://schemas.openxmlformats.org/officeDocument/2006/relationships/image" Target="../media/image609.png"/><Relationship Id="rId1030" Type="http://schemas.openxmlformats.org/officeDocument/2006/relationships/customXml" Target="../ink/ink6445.xml"/><Relationship Id="rId1268" Type="http://schemas.openxmlformats.org/officeDocument/2006/relationships/image" Target="../media/image818.png"/><Relationship Id="rId277" Type="http://schemas.openxmlformats.org/officeDocument/2006/relationships/customXml" Target="../ink/ink6065.xml"/><Relationship Id="rId400" Type="http://schemas.openxmlformats.org/officeDocument/2006/relationships/image" Target="../media/image388.png"/><Relationship Id="rId484" Type="http://schemas.openxmlformats.org/officeDocument/2006/relationships/image" Target="../media/image430.png"/><Relationship Id="rId705" Type="http://schemas.openxmlformats.org/officeDocument/2006/relationships/customXml" Target="../ink/ink6280.xml"/><Relationship Id="rId1128" Type="http://schemas.openxmlformats.org/officeDocument/2006/relationships/customXml" Target="../ink/ink6494.xml"/><Relationship Id="rId137" Type="http://schemas.openxmlformats.org/officeDocument/2006/relationships/customXml" Target="../ink/ink5995.xml"/><Relationship Id="rId344" Type="http://schemas.openxmlformats.org/officeDocument/2006/relationships/image" Target="../media/image360.png"/><Relationship Id="rId691" Type="http://schemas.openxmlformats.org/officeDocument/2006/relationships/customXml" Target="../ink/ink6273.xml"/><Relationship Id="rId789" Type="http://schemas.openxmlformats.org/officeDocument/2006/relationships/image" Target="../media/image581.png"/><Relationship Id="rId912" Type="http://schemas.openxmlformats.org/officeDocument/2006/relationships/customXml" Target="../ink/ink6385.xml"/><Relationship Id="rId996" Type="http://schemas.openxmlformats.org/officeDocument/2006/relationships/customXml" Target="../ink/ink6428.xml"/><Relationship Id="rId41" Type="http://schemas.openxmlformats.org/officeDocument/2006/relationships/image" Target="../media/image210.png"/><Relationship Id="rId551" Type="http://schemas.openxmlformats.org/officeDocument/2006/relationships/customXml" Target="../ink/ink6202.xml"/><Relationship Id="rId649" Type="http://schemas.openxmlformats.org/officeDocument/2006/relationships/image" Target="../media/image512.png"/><Relationship Id="rId856" Type="http://schemas.openxmlformats.org/officeDocument/2006/relationships/customXml" Target="../ink/ink6356.xml"/><Relationship Id="rId1181" Type="http://schemas.openxmlformats.org/officeDocument/2006/relationships/customXml" Target="../ink/ink6521.xml"/><Relationship Id="rId1279" Type="http://schemas.openxmlformats.org/officeDocument/2006/relationships/customXml" Target="../ink/ink6570.xml"/><Relationship Id="rId190" Type="http://schemas.openxmlformats.org/officeDocument/2006/relationships/image" Target="../media/image284.png"/><Relationship Id="rId204" Type="http://schemas.openxmlformats.org/officeDocument/2006/relationships/image" Target="../media/image20.png"/><Relationship Id="rId288" Type="http://schemas.openxmlformats.org/officeDocument/2006/relationships/image" Target="../media/image332.png"/><Relationship Id="rId411" Type="http://schemas.openxmlformats.org/officeDocument/2006/relationships/customXml" Target="../ink/ink6132.xml"/><Relationship Id="rId509" Type="http://schemas.openxmlformats.org/officeDocument/2006/relationships/customXml" Target="../ink/ink6181.xml"/><Relationship Id="rId1041" Type="http://schemas.openxmlformats.org/officeDocument/2006/relationships/image" Target="../media/image705.png"/><Relationship Id="rId1139" Type="http://schemas.openxmlformats.org/officeDocument/2006/relationships/customXml" Target="../ink/ink6500.xml"/><Relationship Id="rId495" Type="http://schemas.openxmlformats.org/officeDocument/2006/relationships/customXml" Target="../ink/ink6174.xml"/><Relationship Id="rId716" Type="http://schemas.openxmlformats.org/officeDocument/2006/relationships/image" Target="../media/image545.png"/><Relationship Id="rId923" Type="http://schemas.openxmlformats.org/officeDocument/2006/relationships/image" Target="../media/image647.png"/><Relationship Id="rId52" Type="http://schemas.openxmlformats.org/officeDocument/2006/relationships/customXml" Target="../ink/ink5952.xml"/><Relationship Id="rId148" Type="http://schemas.openxmlformats.org/officeDocument/2006/relationships/image" Target="../media/image263.png"/><Relationship Id="rId355" Type="http://schemas.openxmlformats.org/officeDocument/2006/relationships/customXml" Target="../ink/ink6104.xml"/><Relationship Id="rId562" Type="http://schemas.openxmlformats.org/officeDocument/2006/relationships/image" Target="../media/image469.png"/><Relationship Id="rId1192" Type="http://schemas.openxmlformats.org/officeDocument/2006/relationships/image" Target="../media/image780.png"/><Relationship Id="rId1206" Type="http://schemas.openxmlformats.org/officeDocument/2006/relationships/image" Target="../media/image787.png"/><Relationship Id="rId215" Type="http://schemas.openxmlformats.org/officeDocument/2006/relationships/customXml" Target="../ink/ink6034.xml"/><Relationship Id="rId422" Type="http://schemas.openxmlformats.org/officeDocument/2006/relationships/image" Target="../media/image399.png"/><Relationship Id="rId867" Type="http://schemas.openxmlformats.org/officeDocument/2006/relationships/customXml" Target="../ink/ink6362.xml"/><Relationship Id="rId1052" Type="http://schemas.openxmlformats.org/officeDocument/2006/relationships/customXml" Target="../ink/ink6456.xml"/><Relationship Id="rId299" Type="http://schemas.openxmlformats.org/officeDocument/2006/relationships/customXml" Target="../ink/ink6076.xml"/><Relationship Id="rId727" Type="http://schemas.openxmlformats.org/officeDocument/2006/relationships/customXml" Target="../ink/ink6291.xml"/><Relationship Id="rId934" Type="http://schemas.openxmlformats.org/officeDocument/2006/relationships/image" Target="../media/image652.png"/><Relationship Id="rId63" Type="http://schemas.openxmlformats.org/officeDocument/2006/relationships/image" Target="../media/image221.png"/><Relationship Id="rId159" Type="http://schemas.openxmlformats.org/officeDocument/2006/relationships/customXml" Target="../ink/ink6006.xml"/><Relationship Id="rId366" Type="http://schemas.openxmlformats.org/officeDocument/2006/relationships/image" Target="../media/image371.png"/><Relationship Id="rId573" Type="http://schemas.openxmlformats.org/officeDocument/2006/relationships/customXml" Target="../ink/ink6213.xml"/><Relationship Id="rId780" Type="http://schemas.openxmlformats.org/officeDocument/2006/relationships/customXml" Target="../ink/ink6318.xml"/><Relationship Id="rId1217" Type="http://schemas.openxmlformats.org/officeDocument/2006/relationships/customXml" Target="../ink/ink6539.xml"/><Relationship Id="rId226" Type="http://schemas.openxmlformats.org/officeDocument/2006/relationships/image" Target="../media/image301.png"/><Relationship Id="rId433" Type="http://schemas.openxmlformats.org/officeDocument/2006/relationships/customXml" Target="../ink/ink6143.xml"/><Relationship Id="rId878" Type="http://schemas.openxmlformats.org/officeDocument/2006/relationships/image" Target="../media/image625.png"/><Relationship Id="rId1063" Type="http://schemas.openxmlformats.org/officeDocument/2006/relationships/image" Target="../media/image716.png"/><Relationship Id="rId1270" Type="http://schemas.openxmlformats.org/officeDocument/2006/relationships/image" Target="../media/image819.png"/><Relationship Id="rId640" Type="http://schemas.openxmlformats.org/officeDocument/2006/relationships/customXml" Target="../ink/ink6247.xml"/><Relationship Id="rId738" Type="http://schemas.openxmlformats.org/officeDocument/2006/relationships/image" Target="../media/image556.png"/><Relationship Id="rId945" Type="http://schemas.openxmlformats.org/officeDocument/2006/relationships/customXml" Target="../ink/ink6402.xml"/><Relationship Id="rId74" Type="http://schemas.openxmlformats.org/officeDocument/2006/relationships/image" Target="../media/image226.png"/><Relationship Id="rId377" Type="http://schemas.openxmlformats.org/officeDocument/2006/relationships/customXml" Target="../ink/ink6115.xml"/><Relationship Id="rId500" Type="http://schemas.openxmlformats.org/officeDocument/2006/relationships/image" Target="../media/image438.png"/><Relationship Id="rId584" Type="http://schemas.openxmlformats.org/officeDocument/2006/relationships/customXml" Target="../ink/ink6219.xml"/><Relationship Id="rId805" Type="http://schemas.openxmlformats.org/officeDocument/2006/relationships/image" Target="../media/image589.png"/><Relationship Id="rId1130" Type="http://schemas.openxmlformats.org/officeDocument/2006/relationships/customXml" Target="../ink/ink6495.xml"/><Relationship Id="rId1228" Type="http://schemas.openxmlformats.org/officeDocument/2006/relationships/image" Target="../media/image798.png"/><Relationship Id="rId5" Type="http://schemas.openxmlformats.org/officeDocument/2006/relationships/image" Target="../media/image192.png"/><Relationship Id="rId237" Type="http://schemas.openxmlformats.org/officeDocument/2006/relationships/customXml" Target="../ink/ink6045.xml"/><Relationship Id="rId791" Type="http://schemas.openxmlformats.org/officeDocument/2006/relationships/image" Target="../media/image582.png"/><Relationship Id="rId889" Type="http://schemas.openxmlformats.org/officeDocument/2006/relationships/customXml" Target="../ink/ink6373.xml"/><Relationship Id="rId1074" Type="http://schemas.openxmlformats.org/officeDocument/2006/relationships/customXml" Target="../ink/ink6467.xml"/><Relationship Id="rId444" Type="http://schemas.openxmlformats.org/officeDocument/2006/relationships/image" Target="../media/image410.png"/><Relationship Id="rId651" Type="http://schemas.openxmlformats.org/officeDocument/2006/relationships/image" Target="../media/image513.png"/><Relationship Id="rId749" Type="http://schemas.openxmlformats.org/officeDocument/2006/relationships/customXml" Target="../ink/ink6302.xml"/><Relationship Id="rId1281" Type="http://schemas.openxmlformats.org/officeDocument/2006/relationships/customXml" Target="../ink/ink6571.xml"/><Relationship Id="rId290" Type="http://schemas.openxmlformats.org/officeDocument/2006/relationships/image" Target="../media/image333.png"/><Relationship Id="rId304" Type="http://schemas.openxmlformats.org/officeDocument/2006/relationships/image" Target="../media/image340.png"/><Relationship Id="rId388" Type="http://schemas.openxmlformats.org/officeDocument/2006/relationships/image" Target="../media/image382.png"/><Relationship Id="rId511" Type="http://schemas.openxmlformats.org/officeDocument/2006/relationships/customXml" Target="../ink/ink6182.xml"/><Relationship Id="rId609" Type="http://schemas.openxmlformats.org/officeDocument/2006/relationships/image" Target="../media/image492.png"/><Relationship Id="rId956" Type="http://schemas.openxmlformats.org/officeDocument/2006/relationships/customXml" Target="../ink/ink6408.xml"/><Relationship Id="rId1141" Type="http://schemas.openxmlformats.org/officeDocument/2006/relationships/customXml" Target="../ink/ink6501.xml"/><Relationship Id="rId1239" Type="http://schemas.openxmlformats.org/officeDocument/2006/relationships/customXml" Target="../ink/ink6550.xml"/><Relationship Id="rId85" Type="http://schemas.openxmlformats.org/officeDocument/2006/relationships/customXml" Target="../ink/ink5969.xml"/><Relationship Id="rId150" Type="http://schemas.openxmlformats.org/officeDocument/2006/relationships/image" Target="../media/image264.png"/><Relationship Id="rId595" Type="http://schemas.openxmlformats.org/officeDocument/2006/relationships/image" Target="../media/image485.png"/><Relationship Id="rId816" Type="http://schemas.openxmlformats.org/officeDocument/2006/relationships/customXml" Target="../ink/ink6336.xml"/><Relationship Id="rId1001" Type="http://schemas.openxmlformats.org/officeDocument/2006/relationships/image" Target="../media/image685.png"/><Relationship Id="rId248" Type="http://schemas.openxmlformats.org/officeDocument/2006/relationships/image" Target="../media/image312.png"/><Relationship Id="rId455" Type="http://schemas.openxmlformats.org/officeDocument/2006/relationships/customXml" Target="../ink/ink6154.xml"/><Relationship Id="rId662" Type="http://schemas.openxmlformats.org/officeDocument/2006/relationships/customXml" Target="../ink/ink6258.xml"/><Relationship Id="rId1085" Type="http://schemas.openxmlformats.org/officeDocument/2006/relationships/image" Target="../media/image727.png"/><Relationship Id="rId12" Type="http://schemas.openxmlformats.org/officeDocument/2006/relationships/customXml" Target="../ink/ink5932.xml"/><Relationship Id="rId108" Type="http://schemas.openxmlformats.org/officeDocument/2006/relationships/image" Target="../media/image243.png"/><Relationship Id="rId315" Type="http://schemas.openxmlformats.org/officeDocument/2006/relationships/customXml" Target="../ink/ink6084.xml"/><Relationship Id="rId522" Type="http://schemas.openxmlformats.org/officeDocument/2006/relationships/image" Target="../media/image449.png"/><Relationship Id="rId967" Type="http://schemas.openxmlformats.org/officeDocument/2006/relationships/image" Target="../media/image668.png"/><Relationship Id="rId1152" Type="http://schemas.openxmlformats.org/officeDocument/2006/relationships/image" Target="../media/image760.png"/><Relationship Id="rId96" Type="http://schemas.openxmlformats.org/officeDocument/2006/relationships/image" Target="../media/image237.png"/><Relationship Id="rId161" Type="http://schemas.openxmlformats.org/officeDocument/2006/relationships/customXml" Target="../ink/ink6007.xml"/><Relationship Id="rId399" Type="http://schemas.openxmlformats.org/officeDocument/2006/relationships/customXml" Target="../ink/ink6126.xml"/><Relationship Id="rId827" Type="http://schemas.openxmlformats.org/officeDocument/2006/relationships/image" Target="../media/image600.png"/><Relationship Id="rId1012" Type="http://schemas.openxmlformats.org/officeDocument/2006/relationships/customXml" Target="../ink/ink6436.xml"/><Relationship Id="rId259" Type="http://schemas.openxmlformats.org/officeDocument/2006/relationships/customXml" Target="../ink/ink6056.xml"/><Relationship Id="rId466" Type="http://schemas.openxmlformats.org/officeDocument/2006/relationships/image" Target="../media/image421.png"/><Relationship Id="rId673" Type="http://schemas.openxmlformats.org/officeDocument/2006/relationships/customXml" Target="../ink/ink6264.xml"/><Relationship Id="rId880" Type="http://schemas.openxmlformats.org/officeDocument/2006/relationships/image" Target="../media/image626.png"/><Relationship Id="rId1096" Type="http://schemas.openxmlformats.org/officeDocument/2006/relationships/customXml" Target="../ink/ink6478.xml"/><Relationship Id="rId23" Type="http://schemas.openxmlformats.org/officeDocument/2006/relationships/image" Target="../media/image201.png"/><Relationship Id="rId119" Type="http://schemas.openxmlformats.org/officeDocument/2006/relationships/customXml" Target="../ink/ink5986.xml"/><Relationship Id="rId326" Type="http://schemas.openxmlformats.org/officeDocument/2006/relationships/image" Target="../media/image351.png"/><Relationship Id="rId533" Type="http://schemas.openxmlformats.org/officeDocument/2006/relationships/customXml" Target="../ink/ink6193.xml"/><Relationship Id="rId978" Type="http://schemas.openxmlformats.org/officeDocument/2006/relationships/customXml" Target="../ink/ink6419.xml"/><Relationship Id="rId1163" Type="http://schemas.openxmlformats.org/officeDocument/2006/relationships/customXml" Target="../ink/ink6512.xml"/><Relationship Id="rId740" Type="http://schemas.openxmlformats.org/officeDocument/2006/relationships/image" Target="../media/image557.png"/><Relationship Id="rId838" Type="http://schemas.openxmlformats.org/officeDocument/2006/relationships/customXml" Target="../ink/ink6347.xml"/><Relationship Id="rId1023" Type="http://schemas.openxmlformats.org/officeDocument/2006/relationships/image" Target="../media/image696.png"/><Relationship Id="rId172" Type="http://schemas.openxmlformats.org/officeDocument/2006/relationships/image" Target="../media/image275.png"/><Relationship Id="rId477" Type="http://schemas.openxmlformats.org/officeDocument/2006/relationships/customXml" Target="../ink/ink6165.xml"/><Relationship Id="rId600" Type="http://schemas.openxmlformats.org/officeDocument/2006/relationships/customXml" Target="../ink/ink6227.xml"/><Relationship Id="rId684" Type="http://schemas.openxmlformats.org/officeDocument/2006/relationships/image" Target="../media/image529.png"/><Relationship Id="rId1230" Type="http://schemas.openxmlformats.org/officeDocument/2006/relationships/image" Target="../media/image799.png"/><Relationship Id="rId337" Type="http://schemas.openxmlformats.org/officeDocument/2006/relationships/customXml" Target="../ink/ink6095.xml"/><Relationship Id="rId891" Type="http://schemas.openxmlformats.org/officeDocument/2006/relationships/customXml" Target="../ink/ink6374.xml"/><Relationship Id="rId905" Type="http://schemas.openxmlformats.org/officeDocument/2006/relationships/image" Target="../media/image638.png"/><Relationship Id="rId989" Type="http://schemas.openxmlformats.org/officeDocument/2006/relationships/image" Target="../media/image679.png"/><Relationship Id="rId34" Type="http://schemas.openxmlformats.org/officeDocument/2006/relationships/customXml" Target="../ink/ink5943.xml"/><Relationship Id="rId544" Type="http://schemas.openxmlformats.org/officeDocument/2006/relationships/image" Target="../media/image460.png"/><Relationship Id="rId751" Type="http://schemas.openxmlformats.org/officeDocument/2006/relationships/customXml" Target="../ink/ink6303.xml"/><Relationship Id="rId849" Type="http://schemas.openxmlformats.org/officeDocument/2006/relationships/image" Target="../media/image611.png"/><Relationship Id="rId1174" Type="http://schemas.openxmlformats.org/officeDocument/2006/relationships/image" Target="../media/image771.png"/><Relationship Id="rId183" Type="http://schemas.openxmlformats.org/officeDocument/2006/relationships/customXml" Target="../ink/ink6018.xml"/><Relationship Id="rId390" Type="http://schemas.openxmlformats.org/officeDocument/2006/relationships/image" Target="../media/image383.png"/><Relationship Id="rId404" Type="http://schemas.openxmlformats.org/officeDocument/2006/relationships/image" Target="../media/image390.png"/><Relationship Id="rId611" Type="http://schemas.openxmlformats.org/officeDocument/2006/relationships/image" Target="../media/image493.png"/><Relationship Id="rId1034" Type="http://schemas.openxmlformats.org/officeDocument/2006/relationships/customXml" Target="../ink/ink6447.xml"/><Relationship Id="rId1241" Type="http://schemas.openxmlformats.org/officeDocument/2006/relationships/customXml" Target="../ink/ink6551.xml"/><Relationship Id="rId250" Type="http://schemas.openxmlformats.org/officeDocument/2006/relationships/image" Target="../media/image313.png"/><Relationship Id="rId488" Type="http://schemas.openxmlformats.org/officeDocument/2006/relationships/image" Target="../media/image432.png"/><Relationship Id="rId695" Type="http://schemas.openxmlformats.org/officeDocument/2006/relationships/customXml" Target="../ink/ink6275.xml"/><Relationship Id="rId709" Type="http://schemas.openxmlformats.org/officeDocument/2006/relationships/customXml" Target="../ink/ink6282.xml"/><Relationship Id="rId916" Type="http://schemas.openxmlformats.org/officeDocument/2006/relationships/customXml" Target="../ink/ink6387.xml"/><Relationship Id="rId1101" Type="http://schemas.openxmlformats.org/officeDocument/2006/relationships/image" Target="../media/image735.png"/><Relationship Id="rId45" Type="http://schemas.openxmlformats.org/officeDocument/2006/relationships/image" Target="../media/image212.png"/><Relationship Id="rId110" Type="http://schemas.openxmlformats.org/officeDocument/2006/relationships/image" Target="../media/image244.png"/><Relationship Id="rId348" Type="http://schemas.openxmlformats.org/officeDocument/2006/relationships/image" Target="../media/image362.png"/><Relationship Id="rId555" Type="http://schemas.openxmlformats.org/officeDocument/2006/relationships/customXml" Target="../ink/ink6204.xml"/><Relationship Id="rId762" Type="http://schemas.openxmlformats.org/officeDocument/2006/relationships/image" Target="../media/image568.png"/><Relationship Id="rId1185" Type="http://schemas.openxmlformats.org/officeDocument/2006/relationships/customXml" Target="../ink/ink6523.xml"/><Relationship Id="rId194" Type="http://schemas.openxmlformats.org/officeDocument/2006/relationships/image" Target="../media/image286.png"/><Relationship Id="rId208" Type="http://schemas.openxmlformats.org/officeDocument/2006/relationships/image" Target="../media/image292.png"/><Relationship Id="rId415" Type="http://schemas.openxmlformats.org/officeDocument/2006/relationships/customXml" Target="../ink/ink6134.xml"/><Relationship Id="rId622" Type="http://schemas.openxmlformats.org/officeDocument/2006/relationships/customXml" Target="../ink/ink6238.xml"/><Relationship Id="rId1045" Type="http://schemas.openxmlformats.org/officeDocument/2006/relationships/image" Target="../media/image707.png"/><Relationship Id="rId1252" Type="http://schemas.openxmlformats.org/officeDocument/2006/relationships/image" Target="../media/image810.png"/><Relationship Id="rId261" Type="http://schemas.openxmlformats.org/officeDocument/2006/relationships/customXml" Target="../ink/ink6057.xml"/><Relationship Id="rId499" Type="http://schemas.openxmlformats.org/officeDocument/2006/relationships/customXml" Target="../ink/ink6176.xml"/><Relationship Id="rId927" Type="http://schemas.openxmlformats.org/officeDocument/2006/relationships/image" Target="../media/image649.png"/><Relationship Id="rId1112" Type="http://schemas.openxmlformats.org/officeDocument/2006/relationships/customXml" Target="../ink/ink6486.xml"/><Relationship Id="rId56" Type="http://schemas.openxmlformats.org/officeDocument/2006/relationships/customXml" Target="../ink/ink5954.xml"/><Relationship Id="rId359" Type="http://schemas.openxmlformats.org/officeDocument/2006/relationships/customXml" Target="../ink/ink6106.xml"/><Relationship Id="rId566" Type="http://schemas.openxmlformats.org/officeDocument/2006/relationships/image" Target="../media/image471.png"/><Relationship Id="rId773" Type="http://schemas.openxmlformats.org/officeDocument/2006/relationships/image" Target="../media/image573.png"/><Relationship Id="rId1196" Type="http://schemas.openxmlformats.org/officeDocument/2006/relationships/image" Target="../media/image782.png"/><Relationship Id="rId121" Type="http://schemas.openxmlformats.org/officeDocument/2006/relationships/customXml" Target="../ink/ink5987.xml"/><Relationship Id="rId219" Type="http://schemas.openxmlformats.org/officeDocument/2006/relationships/customXml" Target="../ink/ink6036.xml"/><Relationship Id="rId426" Type="http://schemas.openxmlformats.org/officeDocument/2006/relationships/image" Target="../media/image401.png"/><Relationship Id="rId633" Type="http://schemas.openxmlformats.org/officeDocument/2006/relationships/image" Target="../media/image504.png"/><Relationship Id="rId980" Type="http://schemas.openxmlformats.org/officeDocument/2006/relationships/customXml" Target="../ink/ink6420.xml"/><Relationship Id="rId1056" Type="http://schemas.openxmlformats.org/officeDocument/2006/relationships/customXml" Target="../ink/ink6458.xml"/><Relationship Id="rId1263" Type="http://schemas.openxmlformats.org/officeDocument/2006/relationships/customXml" Target="../ink/ink6562.xml"/><Relationship Id="rId840" Type="http://schemas.openxmlformats.org/officeDocument/2006/relationships/customXml" Target="../ink/ink6348.xml"/><Relationship Id="rId938" Type="http://schemas.openxmlformats.org/officeDocument/2006/relationships/image" Target="../media/image654.png"/><Relationship Id="rId67" Type="http://schemas.openxmlformats.org/officeDocument/2006/relationships/customXml" Target="../ink/ink5960.xml"/><Relationship Id="rId272" Type="http://schemas.openxmlformats.org/officeDocument/2006/relationships/image" Target="../media/image324.png"/><Relationship Id="rId577" Type="http://schemas.openxmlformats.org/officeDocument/2006/relationships/image" Target="../media/image476.png"/><Relationship Id="rId700" Type="http://schemas.openxmlformats.org/officeDocument/2006/relationships/image" Target="../media/image537.png"/><Relationship Id="rId1123" Type="http://schemas.openxmlformats.org/officeDocument/2006/relationships/image" Target="../media/image746.png"/><Relationship Id="rId132" Type="http://schemas.openxmlformats.org/officeDocument/2006/relationships/image" Target="../media/image255.png"/><Relationship Id="rId784" Type="http://schemas.openxmlformats.org/officeDocument/2006/relationships/customXml" Target="../ink/ink6320.xml"/><Relationship Id="rId991" Type="http://schemas.openxmlformats.org/officeDocument/2006/relationships/image" Target="../media/image680.png"/><Relationship Id="rId1067" Type="http://schemas.openxmlformats.org/officeDocument/2006/relationships/image" Target="../media/image718.png"/><Relationship Id="rId437" Type="http://schemas.openxmlformats.org/officeDocument/2006/relationships/customXml" Target="../ink/ink6145.xml"/><Relationship Id="rId644" Type="http://schemas.openxmlformats.org/officeDocument/2006/relationships/customXml" Target="../ink/ink6249.xml"/><Relationship Id="rId851" Type="http://schemas.openxmlformats.org/officeDocument/2006/relationships/image" Target="../media/image612.png"/><Relationship Id="rId1274" Type="http://schemas.openxmlformats.org/officeDocument/2006/relationships/image" Target="../media/image821.png"/><Relationship Id="rId283" Type="http://schemas.openxmlformats.org/officeDocument/2006/relationships/customXml" Target="../ink/ink6068.xml"/><Relationship Id="rId490" Type="http://schemas.openxmlformats.org/officeDocument/2006/relationships/image" Target="../media/image433.png"/><Relationship Id="rId504" Type="http://schemas.openxmlformats.org/officeDocument/2006/relationships/image" Target="../media/image440.png"/><Relationship Id="rId711" Type="http://schemas.openxmlformats.org/officeDocument/2006/relationships/customXml" Target="../ink/ink6283.xml"/><Relationship Id="rId949" Type="http://schemas.openxmlformats.org/officeDocument/2006/relationships/customXml" Target="../ink/ink6404.xml"/><Relationship Id="rId1134" Type="http://schemas.openxmlformats.org/officeDocument/2006/relationships/image" Target="../media/image751.png"/><Relationship Id="rId78" Type="http://schemas.openxmlformats.org/officeDocument/2006/relationships/image" Target="../media/image228.png"/><Relationship Id="rId143" Type="http://schemas.openxmlformats.org/officeDocument/2006/relationships/customXml" Target="../ink/ink5998.xml"/><Relationship Id="rId350" Type="http://schemas.openxmlformats.org/officeDocument/2006/relationships/image" Target="../media/image363.png"/><Relationship Id="rId588" Type="http://schemas.openxmlformats.org/officeDocument/2006/relationships/customXml" Target="../ink/ink6221.xml"/><Relationship Id="rId795" Type="http://schemas.openxmlformats.org/officeDocument/2006/relationships/image" Target="../media/image584.png"/><Relationship Id="rId809" Type="http://schemas.openxmlformats.org/officeDocument/2006/relationships/image" Target="../media/image591.png"/><Relationship Id="rId1201" Type="http://schemas.openxmlformats.org/officeDocument/2006/relationships/customXml" Target="../ink/ink6531.xml"/><Relationship Id="rId9" Type="http://schemas.openxmlformats.org/officeDocument/2006/relationships/image" Target="../media/image194.png"/><Relationship Id="rId210" Type="http://schemas.openxmlformats.org/officeDocument/2006/relationships/image" Target="../media/image293.png"/><Relationship Id="rId448" Type="http://schemas.openxmlformats.org/officeDocument/2006/relationships/image" Target="../media/image412.png"/><Relationship Id="rId655" Type="http://schemas.openxmlformats.org/officeDocument/2006/relationships/image" Target="../media/image515.png"/><Relationship Id="rId862" Type="http://schemas.openxmlformats.org/officeDocument/2006/relationships/image" Target="../media/image617.png"/><Relationship Id="rId1078" Type="http://schemas.openxmlformats.org/officeDocument/2006/relationships/customXml" Target="../ink/ink6469.xml"/><Relationship Id="rId294" Type="http://schemas.openxmlformats.org/officeDocument/2006/relationships/image" Target="../media/image335.png"/><Relationship Id="rId308" Type="http://schemas.openxmlformats.org/officeDocument/2006/relationships/image" Target="../media/image342.png"/><Relationship Id="rId515" Type="http://schemas.openxmlformats.org/officeDocument/2006/relationships/customXml" Target="../ink/ink6184.xml"/><Relationship Id="rId722" Type="http://schemas.openxmlformats.org/officeDocument/2006/relationships/image" Target="../media/image548.png"/><Relationship Id="rId1145" Type="http://schemas.openxmlformats.org/officeDocument/2006/relationships/customXml" Target="../ink/ink6503.xml"/><Relationship Id="rId89" Type="http://schemas.openxmlformats.org/officeDocument/2006/relationships/customXml" Target="../ink/ink5971.xml"/><Relationship Id="rId154" Type="http://schemas.openxmlformats.org/officeDocument/2006/relationships/image" Target="../media/image266.png"/><Relationship Id="rId361" Type="http://schemas.openxmlformats.org/officeDocument/2006/relationships/customXml" Target="../ink/ink6107.xml"/><Relationship Id="rId599" Type="http://schemas.openxmlformats.org/officeDocument/2006/relationships/image" Target="../media/image487.png"/><Relationship Id="rId1005" Type="http://schemas.openxmlformats.org/officeDocument/2006/relationships/image" Target="../media/image687.png"/><Relationship Id="rId1212" Type="http://schemas.openxmlformats.org/officeDocument/2006/relationships/image" Target="../media/image790.png"/><Relationship Id="rId459" Type="http://schemas.openxmlformats.org/officeDocument/2006/relationships/customXml" Target="../ink/ink6156.xml"/><Relationship Id="rId666" Type="http://schemas.openxmlformats.org/officeDocument/2006/relationships/customXml" Target="../ink/ink6260.xml"/><Relationship Id="rId873" Type="http://schemas.openxmlformats.org/officeDocument/2006/relationships/customXml" Target="../ink/ink6365.xml"/><Relationship Id="rId1089" Type="http://schemas.openxmlformats.org/officeDocument/2006/relationships/image" Target="../media/image729.png"/><Relationship Id="rId16" Type="http://schemas.openxmlformats.org/officeDocument/2006/relationships/customXml" Target="../ink/ink5934.xml"/><Relationship Id="rId221" Type="http://schemas.openxmlformats.org/officeDocument/2006/relationships/customXml" Target="../ink/ink6037.xml"/><Relationship Id="rId319" Type="http://schemas.openxmlformats.org/officeDocument/2006/relationships/customXml" Target="../ink/ink6086.xml"/><Relationship Id="rId526" Type="http://schemas.openxmlformats.org/officeDocument/2006/relationships/image" Target="../media/image451.png"/><Relationship Id="rId1156" Type="http://schemas.openxmlformats.org/officeDocument/2006/relationships/image" Target="../media/image762.png"/><Relationship Id="rId733" Type="http://schemas.openxmlformats.org/officeDocument/2006/relationships/customXml" Target="../ink/ink6294.xml"/><Relationship Id="rId940" Type="http://schemas.openxmlformats.org/officeDocument/2006/relationships/image" Target="../media/image655.png"/><Relationship Id="rId1016" Type="http://schemas.openxmlformats.org/officeDocument/2006/relationships/customXml" Target="../ink/ink6438.xml"/><Relationship Id="rId165" Type="http://schemas.openxmlformats.org/officeDocument/2006/relationships/customXml" Target="../ink/ink6009.xml"/><Relationship Id="rId372" Type="http://schemas.openxmlformats.org/officeDocument/2006/relationships/image" Target="../media/image374.png"/><Relationship Id="rId677" Type="http://schemas.openxmlformats.org/officeDocument/2006/relationships/customXml" Target="../ink/ink6266.xml"/><Relationship Id="rId800" Type="http://schemas.openxmlformats.org/officeDocument/2006/relationships/customXml" Target="../ink/ink6328.xml"/><Relationship Id="rId1223" Type="http://schemas.openxmlformats.org/officeDocument/2006/relationships/customXml" Target="../ink/ink6542.xml"/><Relationship Id="rId232" Type="http://schemas.openxmlformats.org/officeDocument/2006/relationships/image" Target="../media/image304.png"/><Relationship Id="rId884" Type="http://schemas.openxmlformats.org/officeDocument/2006/relationships/image" Target="../media/image628.png"/><Relationship Id="rId27" Type="http://schemas.openxmlformats.org/officeDocument/2006/relationships/image" Target="../media/image203.png"/><Relationship Id="rId537" Type="http://schemas.openxmlformats.org/officeDocument/2006/relationships/customXml" Target="../ink/ink6195.xml"/><Relationship Id="rId744" Type="http://schemas.openxmlformats.org/officeDocument/2006/relationships/image" Target="../media/image559.png"/><Relationship Id="rId951" Type="http://schemas.openxmlformats.org/officeDocument/2006/relationships/customXml" Target="../ink/ink6405.xml"/><Relationship Id="rId1167" Type="http://schemas.openxmlformats.org/officeDocument/2006/relationships/customXml" Target="../ink/ink6514.xml"/><Relationship Id="rId80" Type="http://schemas.openxmlformats.org/officeDocument/2006/relationships/image" Target="../media/image229.png"/><Relationship Id="rId176" Type="http://schemas.openxmlformats.org/officeDocument/2006/relationships/image" Target="../media/image277.png"/><Relationship Id="rId383" Type="http://schemas.openxmlformats.org/officeDocument/2006/relationships/customXml" Target="../ink/ink6118.xml"/><Relationship Id="rId590" Type="http://schemas.openxmlformats.org/officeDocument/2006/relationships/customXml" Target="../ink/ink6222.xml"/><Relationship Id="rId604" Type="http://schemas.openxmlformats.org/officeDocument/2006/relationships/customXml" Target="../ink/ink6229.xml"/><Relationship Id="rId811" Type="http://schemas.openxmlformats.org/officeDocument/2006/relationships/image" Target="../media/image592.png"/><Relationship Id="rId1027" Type="http://schemas.openxmlformats.org/officeDocument/2006/relationships/image" Target="../media/image698.png"/><Relationship Id="rId1234" Type="http://schemas.openxmlformats.org/officeDocument/2006/relationships/image" Target="../media/image801.png"/><Relationship Id="rId243" Type="http://schemas.openxmlformats.org/officeDocument/2006/relationships/customXml" Target="../ink/ink6048.xml"/><Relationship Id="rId450" Type="http://schemas.openxmlformats.org/officeDocument/2006/relationships/image" Target="../media/image413.png"/><Relationship Id="rId688" Type="http://schemas.openxmlformats.org/officeDocument/2006/relationships/image" Target="../media/image531.png"/><Relationship Id="rId895" Type="http://schemas.openxmlformats.org/officeDocument/2006/relationships/customXml" Target="../ink/ink6376.xml"/><Relationship Id="rId909" Type="http://schemas.openxmlformats.org/officeDocument/2006/relationships/image" Target="../media/image640.png"/><Relationship Id="rId1080" Type="http://schemas.openxmlformats.org/officeDocument/2006/relationships/customXml" Target="../ink/ink6470.xml"/><Relationship Id="rId38" Type="http://schemas.openxmlformats.org/officeDocument/2006/relationships/customXml" Target="../ink/ink5945.xml"/><Relationship Id="rId103" Type="http://schemas.openxmlformats.org/officeDocument/2006/relationships/customXml" Target="../ink/ink5978.xml"/><Relationship Id="rId310" Type="http://schemas.openxmlformats.org/officeDocument/2006/relationships/image" Target="../media/image343.png"/><Relationship Id="rId548" Type="http://schemas.openxmlformats.org/officeDocument/2006/relationships/image" Target="../media/image462.png"/><Relationship Id="rId755" Type="http://schemas.openxmlformats.org/officeDocument/2006/relationships/customXml" Target="../ink/ink6305.xml"/><Relationship Id="rId962" Type="http://schemas.openxmlformats.org/officeDocument/2006/relationships/customXml" Target="../ink/ink6411.xml"/><Relationship Id="rId1178" Type="http://schemas.openxmlformats.org/officeDocument/2006/relationships/image" Target="../media/image773.png"/><Relationship Id="rId91" Type="http://schemas.openxmlformats.org/officeDocument/2006/relationships/customXml" Target="../ink/ink5972.xml"/><Relationship Id="rId187" Type="http://schemas.openxmlformats.org/officeDocument/2006/relationships/customXml" Target="../ink/ink6020.xml"/><Relationship Id="rId394" Type="http://schemas.openxmlformats.org/officeDocument/2006/relationships/image" Target="../media/image385.png"/><Relationship Id="rId408" Type="http://schemas.openxmlformats.org/officeDocument/2006/relationships/image" Target="../media/image392.png"/><Relationship Id="rId615" Type="http://schemas.openxmlformats.org/officeDocument/2006/relationships/image" Target="../media/image495.png"/><Relationship Id="rId822" Type="http://schemas.openxmlformats.org/officeDocument/2006/relationships/customXml" Target="../ink/ink6339.xml"/><Relationship Id="rId1038" Type="http://schemas.openxmlformats.org/officeDocument/2006/relationships/customXml" Target="../ink/ink6449.xml"/><Relationship Id="rId1245" Type="http://schemas.openxmlformats.org/officeDocument/2006/relationships/customXml" Target="../ink/ink6553.xml"/><Relationship Id="rId254" Type="http://schemas.openxmlformats.org/officeDocument/2006/relationships/image" Target="../media/image315.png"/><Relationship Id="rId699" Type="http://schemas.openxmlformats.org/officeDocument/2006/relationships/customXml" Target="../ink/ink6277.xml"/><Relationship Id="rId1091" Type="http://schemas.openxmlformats.org/officeDocument/2006/relationships/image" Target="../media/image730.png"/><Relationship Id="rId1105" Type="http://schemas.openxmlformats.org/officeDocument/2006/relationships/image" Target="../media/image737.png"/><Relationship Id="rId49" Type="http://schemas.openxmlformats.org/officeDocument/2006/relationships/image" Target="../media/image214.png"/><Relationship Id="rId114" Type="http://schemas.openxmlformats.org/officeDocument/2006/relationships/image" Target="../media/image246.png"/><Relationship Id="rId461" Type="http://schemas.openxmlformats.org/officeDocument/2006/relationships/customXml" Target="../ink/ink6157.xml"/><Relationship Id="rId559" Type="http://schemas.openxmlformats.org/officeDocument/2006/relationships/customXml" Target="../ink/ink6206.xml"/><Relationship Id="rId766" Type="http://schemas.openxmlformats.org/officeDocument/2006/relationships/image" Target="../media/image570.png"/><Relationship Id="rId1189" Type="http://schemas.openxmlformats.org/officeDocument/2006/relationships/customXml" Target="../ink/ink6525.xml"/><Relationship Id="rId198" Type="http://schemas.openxmlformats.org/officeDocument/2006/relationships/image" Target="../media/image288.png"/><Relationship Id="rId321" Type="http://schemas.openxmlformats.org/officeDocument/2006/relationships/customXml" Target="../ink/ink6087.xml"/><Relationship Id="rId419" Type="http://schemas.openxmlformats.org/officeDocument/2006/relationships/customXml" Target="../ink/ink6136.xml"/><Relationship Id="rId626" Type="http://schemas.openxmlformats.org/officeDocument/2006/relationships/customXml" Target="../ink/ink6240.xml"/><Relationship Id="rId973" Type="http://schemas.openxmlformats.org/officeDocument/2006/relationships/image" Target="../media/image671.png"/><Relationship Id="rId1049" Type="http://schemas.openxmlformats.org/officeDocument/2006/relationships/image" Target="../media/image709.png"/><Relationship Id="rId1256" Type="http://schemas.openxmlformats.org/officeDocument/2006/relationships/image" Target="../media/image812.png"/><Relationship Id="rId833" Type="http://schemas.openxmlformats.org/officeDocument/2006/relationships/image" Target="../media/image603.png"/><Relationship Id="rId1116" Type="http://schemas.openxmlformats.org/officeDocument/2006/relationships/customXml" Target="../ink/ink6488.xml"/><Relationship Id="rId265" Type="http://schemas.openxmlformats.org/officeDocument/2006/relationships/customXml" Target="../ink/ink6059.xml"/><Relationship Id="rId472" Type="http://schemas.openxmlformats.org/officeDocument/2006/relationships/image" Target="../media/image424.png"/><Relationship Id="rId900" Type="http://schemas.openxmlformats.org/officeDocument/2006/relationships/image" Target="../media/image636.png"/><Relationship Id="rId125" Type="http://schemas.openxmlformats.org/officeDocument/2006/relationships/customXml" Target="../ink/ink5989.xml"/><Relationship Id="rId332" Type="http://schemas.openxmlformats.org/officeDocument/2006/relationships/image" Target="../media/image354.png"/><Relationship Id="rId777" Type="http://schemas.openxmlformats.org/officeDocument/2006/relationships/image" Target="../media/image575.png"/><Relationship Id="rId984" Type="http://schemas.openxmlformats.org/officeDocument/2006/relationships/customXml" Target="../ink/ink6422.xml"/><Relationship Id="rId637" Type="http://schemas.openxmlformats.org/officeDocument/2006/relationships/image" Target="../media/image506.png"/><Relationship Id="rId844" Type="http://schemas.openxmlformats.org/officeDocument/2006/relationships/customXml" Target="../ink/ink6350.xml"/><Relationship Id="rId1267" Type="http://schemas.openxmlformats.org/officeDocument/2006/relationships/customXml" Target="../ink/ink6564.xml"/><Relationship Id="rId276" Type="http://schemas.openxmlformats.org/officeDocument/2006/relationships/image" Target="../media/image326.png"/><Relationship Id="rId483" Type="http://schemas.openxmlformats.org/officeDocument/2006/relationships/customXml" Target="../ink/ink6168.xml"/><Relationship Id="rId690" Type="http://schemas.openxmlformats.org/officeDocument/2006/relationships/image" Target="../media/image532.png"/><Relationship Id="rId704" Type="http://schemas.openxmlformats.org/officeDocument/2006/relationships/image" Target="../media/image539.png"/><Relationship Id="rId911" Type="http://schemas.openxmlformats.org/officeDocument/2006/relationships/image" Target="../media/image641.png"/><Relationship Id="rId1127" Type="http://schemas.openxmlformats.org/officeDocument/2006/relationships/image" Target="../media/image748.png"/><Relationship Id="rId40" Type="http://schemas.openxmlformats.org/officeDocument/2006/relationships/customXml" Target="../ink/ink5946.xml"/><Relationship Id="rId136" Type="http://schemas.openxmlformats.org/officeDocument/2006/relationships/image" Target="../media/image257.png"/><Relationship Id="rId343" Type="http://schemas.openxmlformats.org/officeDocument/2006/relationships/customXml" Target="../ink/ink6098.xml"/><Relationship Id="rId550" Type="http://schemas.openxmlformats.org/officeDocument/2006/relationships/image" Target="../media/image463.png"/><Relationship Id="rId788" Type="http://schemas.openxmlformats.org/officeDocument/2006/relationships/customXml" Target="../ink/ink6322.xml"/><Relationship Id="rId995" Type="http://schemas.openxmlformats.org/officeDocument/2006/relationships/image" Target="../media/image682.png"/><Relationship Id="rId1180" Type="http://schemas.openxmlformats.org/officeDocument/2006/relationships/image" Target="../media/image774.png"/><Relationship Id="rId203" Type="http://schemas.openxmlformats.org/officeDocument/2006/relationships/customXml" Target="../ink/ink6028.xml"/><Relationship Id="rId648" Type="http://schemas.openxmlformats.org/officeDocument/2006/relationships/customXml" Target="../ink/ink6251.xml"/><Relationship Id="rId855" Type="http://schemas.openxmlformats.org/officeDocument/2006/relationships/image" Target="../media/image614.png"/><Relationship Id="rId1040" Type="http://schemas.openxmlformats.org/officeDocument/2006/relationships/customXml" Target="../ink/ink6450.xml"/><Relationship Id="rId1278" Type="http://schemas.openxmlformats.org/officeDocument/2006/relationships/image" Target="../media/image823.png"/><Relationship Id="rId287" Type="http://schemas.openxmlformats.org/officeDocument/2006/relationships/customXml" Target="../ink/ink6070.xml"/><Relationship Id="rId410" Type="http://schemas.openxmlformats.org/officeDocument/2006/relationships/image" Target="../media/image393.png"/><Relationship Id="rId494" Type="http://schemas.openxmlformats.org/officeDocument/2006/relationships/image" Target="../media/image435.png"/><Relationship Id="rId508" Type="http://schemas.openxmlformats.org/officeDocument/2006/relationships/image" Target="../media/image442.png"/><Relationship Id="rId715" Type="http://schemas.openxmlformats.org/officeDocument/2006/relationships/customXml" Target="../ink/ink6285.xml"/><Relationship Id="rId922" Type="http://schemas.openxmlformats.org/officeDocument/2006/relationships/customXml" Target="../ink/ink6390.xml"/><Relationship Id="rId1138" Type="http://schemas.openxmlformats.org/officeDocument/2006/relationships/image" Target="../media/image753.png"/><Relationship Id="rId147" Type="http://schemas.openxmlformats.org/officeDocument/2006/relationships/customXml" Target="../ink/ink6000.xml"/><Relationship Id="rId354" Type="http://schemas.openxmlformats.org/officeDocument/2006/relationships/image" Target="../media/image365.png"/><Relationship Id="rId799" Type="http://schemas.openxmlformats.org/officeDocument/2006/relationships/image" Target="../media/image586.png"/><Relationship Id="rId1191" Type="http://schemas.openxmlformats.org/officeDocument/2006/relationships/customXml" Target="../ink/ink6526.xml"/><Relationship Id="rId1205" Type="http://schemas.openxmlformats.org/officeDocument/2006/relationships/customXml" Target="../ink/ink6533.xml"/><Relationship Id="rId51" Type="http://schemas.openxmlformats.org/officeDocument/2006/relationships/image" Target="../media/image215.png"/><Relationship Id="rId561" Type="http://schemas.openxmlformats.org/officeDocument/2006/relationships/customXml" Target="../ink/ink6207.xml"/><Relationship Id="rId659" Type="http://schemas.openxmlformats.org/officeDocument/2006/relationships/image" Target="../media/image517.png"/><Relationship Id="rId866" Type="http://schemas.openxmlformats.org/officeDocument/2006/relationships/image" Target="../media/image619.png"/><Relationship Id="rId214" Type="http://schemas.openxmlformats.org/officeDocument/2006/relationships/image" Target="../media/image295.png"/><Relationship Id="rId298" Type="http://schemas.openxmlformats.org/officeDocument/2006/relationships/image" Target="../media/image337.png"/><Relationship Id="rId421" Type="http://schemas.openxmlformats.org/officeDocument/2006/relationships/customXml" Target="../ink/ink6137.xml"/><Relationship Id="rId519" Type="http://schemas.openxmlformats.org/officeDocument/2006/relationships/customXml" Target="../ink/ink6186.xml"/><Relationship Id="rId1051" Type="http://schemas.openxmlformats.org/officeDocument/2006/relationships/image" Target="../media/image710.png"/><Relationship Id="rId1149" Type="http://schemas.openxmlformats.org/officeDocument/2006/relationships/customXml" Target="../ink/ink6505.xml"/><Relationship Id="rId158" Type="http://schemas.openxmlformats.org/officeDocument/2006/relationships/image" Target="../media/image268.png"/><Relationship Id="rId726" Type="http://schemas.openxmlformats.org/officeDocument/2006/relationships/image" Target="../media/image550.png"/><Relationship Id="rId933" Type="http://schemas.openxmlformats.org/officeDocument/2006/relationships/customXml" Target="../ink/ink6396.xml"/><Relationship Id="rId1009" Type="http://schemas.openxmlformats.org/officeDocument/2006/relationships/image" Target="../media/image689.png"/><Relationship Id="rId62" Type="http://schemas.openxmlformats.org/officeDocument/2006/relationships/customXml" Target="../ink/ink5957.xml"/><Relationship Id="rId365" Type="http://schemas.openxmlformats.org/officeDocument/2006/relationships/customXml" Target="../ink/ink6109.xml"/><Relationship Id="rId572" Type="http://schemas.openxmlformats.org/officeDocument/2006/relationships/image" Target="../media/image474.png"/><Relationship Id="rId1216" Type="http://schemas.openxmlformats.org/officeDocument/2006/relationships/image" Target="../media/image792.png"/><Relationship Id="rId225" Type="http://schemas.openxmlformats.org/officeDocument/2006/relationships/customXml" Target="../ink/ink6039.xml"/><Relationship Id="rId432" Type="http://schemas.openxmlformats.org/officeDocument/2006/relationships/image" Target="../media/image404.png"/><Relationship Id="rId877" Type="http://schemas.openxmlformats.org/officeDocument/2006/relationships/customXml" Target="../ink/ink6367.xml"/><Relationship Id="rId1062" Type="http://schemas.openxmlformats.org/officeDocument/2006/relationships/customXml" Target="../ink/ink6461.xml"/><Relationship Id="rId737" Type="http://schemas.openxmlformats.org/officeDocument/2006/relationships/customXml" Target="../ink/ink6296.xml"/><Relationship Id="rId944" Type="http://schemas.openxmlformats.org/officeDocument/2006/relationships/image" Target="../media/image657.png"/><Relationship Id="rId73" Type="http://schemas.openxmlformats.org/officeDocument/2006/relationships/customXml" Target="../ink/ink5963.xml"/><Relationship Id="rId169" Type="http://schemas.openxmlformats.org/officeDocument/2006/relationships/customXml" Target="../ink/ink6011.xml"/><Relationship Id="rId376" Type="http://schemas.openxmlformats.org/officeDocument/2006/relationships/image" Target="../media/image376.png"/><Relationship Id="rId583" Type="http://schemas.openxmlformats.org/officeDocument/2006/relationships/image" Target="../media/image479.png"/><Relationship Id="rId790" Type="http://schemas.openxmlformats.org/officeDocument/2006/relationships/customXml" Target="../ink/ink6323.xml"/><Relationship Id="rId804" Type="http://schemas.openxmlformats.org/officeDocument/2006/relationships/customXml" Target="../ink/ink6330.xml"/><Relationship Id="rId1227" Type="http://schemas.openxmlformats.org/officeDocument/2006/relationships/customXml" Target="../ink/ink6544.xml"/><Relationship Id="rId4" Type="http://schemas.openxmlformats.org/officeDocument/2006/relationships/customXml" Target="../ink/ink5928.xml"/><Relationship Id="rId236" Type="http://schemas.openxmlformats.org/officeDocument/2006/relationships/image" Target="../media/image306.png"/><Relationship Id="rId443" Type="http://schemas.openxmlformats.org/officeDocument/2006/relationships/customXml" Target="../ink/ink6148.xml"/><Relationship Id="rId650" Type="http://schemas.openxmlformats.org/officeDocument/2006/relationships/customXml" Target="../ink/ink6252.xml"/><Relationship Id="rId888" Type="http://schemas.openxmlformats.org/officeDocument/2006/relationships/image" Target="../media/image630.png"/><Relationship Id="rId1073" Type="http://schemas.openxmlformats.org/officeDocument/2006/relationships/image" Target="../media/image721.png"/><Relationship Id="rId1280" Type="http://schemas.openxmlformats.org/officeDocument/2006/relationships/image" Target="../media/image824.png"/><Relationship Id="rId303" Type="http://schemas.openxmlformats.org/officeDocument/2006/relationships/customXml" Target="../ink/ink6078.xml"/><Relationship Id="rId748" Type="http://schemas.openxmlformats.org/officeDocument/2006/relationships/image" Target="../media/image561.png"/><Relationship Id="rId955" Type="http://schemas.openxmlformats.org/officeDocument/2006/relationships/customXml" Target="../ink/ink6407.xml"/><Relationship Id="rId1140" Type="http://schemas.openxmlformats.org/officeDocument/2006/relationships/image" Target="../media/image754.png"/><Relationship Id="rId84" Type="http://schemas.openxmlformats.org/officeDocument/2006/relationships/image" Target="../media/image231.png"/><Relationship Id="rId387" Type="http://schemas.openxmlformats.org/officeDocument/2006/relationships/customXml" Target="../ink/ink6120.xml"/><Relationship Id="rId510" Type="http://schemas.openxmlformats.org/officeDocument/2006/relationships/image" Target="../media/image443.png"/><Relationship Id="rId594" Type="http://schemas.openxmlformats.org/officeDocument/2006/relationships/customXml" Target="../ink/ink6224.xml"/><Relationship Id="rId608" Type="http://schemas.openxmlformats.org/officeDocument/2006/relationships/customXml" Target="../ink/ink6231.xml"/><Relationship Id="rId815" Type="http://schemas.openxmlformats.org/officeDocument/2006/relationships/image" Target="../media/image594.png"/><Relationship Id="rId1238" Type="http://schemas.openxmlformats.org/officeDocument/2006/relationships/image" Target="../media/image803.png"/><Relationship Id="rId247" Type="http://schemas.openxmlformats.org/officeDocument/2006/relationships/customXml" Target="../ink/ink6050.xml"/><Relationship Id="rId899" Type="http://schemas.openxmlformats.org/officeDocument/2006/relationships/customXml" Target="../ink/ink6378.xml"/><Relationship Id="rId1000" Type="http://schemas.openxmlformats.org/officeDocument/2006/relationships/customXml" Target="../ink/ink6430.xml"/><Relationship Id="rId1084" Type="http://schemas.openxmlformats.org/officeDocument/2006/relationships/customXml" Target="../ink/ink6472.xml"/><Relationship Id="rId107" Type="http://schemas.openxmlformats.org/officeDocument/2006/relationships/customXml" Target="../ink/ink5980.xml"/><Relationship Id="rId454" Type="http://schemas.openxmlformats.org/officeDocument/2006/relationships/image" Target="../media/image415.png"/><Relationship Id="rId661" Type="http://schemas.openxmlformats.org/officeDocument/2006/relationships/image" Target="../media/image518.png"/><Relationship Id="rId759" Type="http://schemas.openxmlformats.org/officeDocument/2006/relationships/customXml" Target="../ink/ink6307.xml"/><Relationship Id="rId966" Type="http://schemas.openxmlformats.org/officeDocument/2006/relationships/customXml" Target="../ink/ink6413.xml"/><Relationship Id="rId11" Type="http://schemas.openxmlformats.org/officeDocument/2006/relationships/image" Target="../media/image195.png"/><Relationship Id="rId314" Type="http://schemas.openxmlformats.org/officeDocument/2006/relationships/image" Target="../media/image345.png"/><Relationship Id="rId398" Type="http://schemas.openxmlformats.org/officeDocument/2006/relationships/image" Target="../media/image387.png"/><Relationship Id="rId521" Type="http://schemas.openxmlformats.org/officeDocument/2006/relationships/customXml" Target="../ink/ink6187.xml"/><Relationship Id="rId619" Type="http://schemas.openxmlformats.org/officeDocument/2006/relationships/image" Target="../media/image497.png"/><Relationship Id="rId1151" Type="http://schemas.openxmlformats.org/officeDocument/2006/relationships/customXml" Target="../ink/ink6506.xml"/><Relationship Id="rId1249" Type="http://schemas.openxmlformats.org/officeDocument/2006/relationships/customXml" Target="../ink/ink6555.xml"/><Relationship Id="rId95" Type="http://schemas.openxmlformats.org/officeDocument/2006/relationships/customXml" Target="../ink/ink5974.xml"/><Relationship Id="rId160" Type="http://schemas.openxmlformats.org/officeDocument/2006/relationships/image" Target="../media/image269.png"/><Relationship Id="rId826" Type="http://schemas.openxmlformats.org/officeDocument/2006/relationships/customXml" Target="../ink/ink6341.xml"/><Relationship Id="rId1011" Type="http://schemas.openxmlformats.org/officeDocument/2006/relationships/image" Target="../media/image690.png"/><Relationship Id="rId1109" Type="http://schemas.openxmlformats.org/officeDocument/2006/relationships/image" Target="../media/image739.png"/><Relationship Id="rId258" Type="http://schemas.openxmlformats.org/officeDocument/2006/relationships/image" Target="../media/image317.png"/><Relationship Id="rId465" Type="http://schemas.openxmlformats.org/officeDocument/2006/relationships/customXml" Target="../ink/ink6159.xml"/><Relationship Id="rId672" Type="http://schemas.openxmlformats.org/officeDocument/2006/relationships/image" Target="../media/image523.png"/><Relationship Id="rId1095" Type="http://schemas.openxmlformats.org/officeDocument/2006/relationships/image" Target="../media/image732.png"/><Relationship Id="rId22" Type="http://schemas.openxmlformats.org/officeDocument/2006/relationships/customXml" Target="../ink/ink5937.xml"/><Relationship Id="rId118" Type="http://schemas.openxmlformats.org/officeDocument/2006/relationships/image" Target="../media/image248.png"/><Relationship Id="rId325" Type="http://schemas.openxmlformats.org/officeDocument/2006/relationships/customXml" Target="../ink/ink6089.xml"/><Relationship Id="rId532" Type="http://schemas.openxmlformats.org/officeDocument/2006/relationships/image" Target="../media/image454.png"/><Relationship Id="rId977" Type="http://schemas.openxmlformats.org/officeDocument/2006/relationships/image" Target="../media/image673.png"/><Relationship Id="rId1162" Type="http://schemas.openxmlformats.org/officeDocument/2006/relationships/image" Target="../media/image765.png"/><Relationship Id="rId171" Type="http://schemas.openxmlformats.org/officeDocument/2006/relationships/customXml" Target="../ink/ink6012.xml"/><Relationship Id="rId837" Type="http://schemas.openxmlformats.org/officeDocument/2006/relationships/image" Target="../media/image605.png"/><Relationship Id="rId1022" Type="http://schemas.openxmlformats.org/officeDocument/2006/relationships/customXml" Target="../ink/ink6441.xml"/><Relationship Id="rId269" Type="http://schemas.openxmlformats.org/officeDocument/2006/relationships/customXml" Target="../ink/ink6061.xml"/><Relationship Id="rId476" Type="http://schemas.openxmlformats.org/officeDocument/2006/relationships/image" Target="../media/image426.png"/><Relationship Id="rId683" Type="http://schemas.openxmlformats.org/officeDocument/2006/relationships/customXml" Target="../ink/ink6269.xml"/><Relationship Id="rId890" Type="http://schemas.openxmlformats.org/officeDocument/2006/relationships/image" Target="../media/image631.png"/><Relationship Id="rId904" Type="http://schemas.openxmlformats.org/officeDocument/2006/relationships/customXml" Target="../ink/ink6381.xml"/><Relationship Id="rId33" Type="http://schemas.openxmlformats.org/officeDocument/2006/relationships/image" Target="../media/image206.png"/><Relationship Id="rId129" Type="http://schemas.openxmlformats.org/officeDocument/2006/relationships/customXml" Target="../ink/ink5991.xml"/><Relationship Id="rId336" Type="http://schemas.openxmlformats.org/officeDocument/2006/relationships/image" Target="../media/image356.png"/><Relationship Id="rId543" Type="http://schemas.openxmlformats.org/officeDocument/2006/relationships/customXml" Target="../ink/ink6198.xml"/><Relationship Id="rId988" Type="http://schemas.openxmlformats.org/officeDocument/2006/relationships/customXml" Target="../ink/ink6424.xml"/><Relationship Id="rId1173" Type="http://schemas.openxmlformats.org/officeDocument/2006/relationships/customXml" Target="../ink/ink6517.xml"/><Relationship Id="rId182" Type="http://schemas.openxmlformats.org/officeDocument/2006/relationships/image" Target="../media/image280.png"/><Relationship Id="rId403" Type="http://schemas.openxmlformats.org/officeDocument/2006/relationships/customXml" Target="../ink/ink6128.xml"/><Relationship Id="rId750" Type="http://schemas.openxmlformats.org/officeDocument/2006/relationships/image" Target="../media/image562.png"/><Relationship Id="rId848" Type="http://schemas.openxmlformats.org/officeDocument/2006/relationships/customXml" Target="../ink/ink6352.xml"/><Relationship Id="rId1033" Type="http://schemas.openxmlformats.org/officeDocument/2006/relationships/image" Target="../media/image701.png"/><Relationship Id="rId487" Type="http://schemas.openxmlformats.org/officeDocument/2006/relationships/customXml" Target="../ink/ink6170.xml"/><Relationship Id="rId610" Type="http://schemas.openxmlformats.org/officeDocument/2006/relationships/customXml" Target="../ink/ink6232.xml"/><Relationship Id="rId694" Type="http://schemas.openxmlformats.org/officeDocument/2006/relationships/image" Target="../media/image534.png"/><Relationship Id="rId708" Type="http://schemas.openxmlformats.org/officeDocument/2006/relationships/image" Target="../media/image541.png"/><Relationship Id="rId915" Type="http://schemas.openxmlformats.org/officeDocument/2006/relationships/image" Target="../media/image643.png"/><Relationship Id="rId1240" Type="http://schemas.openxmlformats.org/officeDocument/2006/relationships/image" Target="../media/image804.png"/><Relationship Id="rId347" Type="http://schemas.openxmlformats.org/officeDocument/2006/relationships/customXml" Target="../ink/ink6100.xml"/><Relationship Id="rId999" Type="http://schemas.openxmlformats.org/officeDocument/2006/relationships/image" Target="../media/image684.png"/><Relationship Id="rId1100" Type="http://schemas.openxmlformats.org/officeDocument/2006/relationships/customXml" Target="../ink/ink6480.xml"/><Relationship Id="rId1184" Type="http://schemas.openxmlformats.org/officeDocument/2006/relationships/image" Target="../media/image776.png"/><Relationship Id="rId44" Type="http://schemas.openxmlformats.org/officeDocument/2006/relationships/customXml" Target="../ink/ink5948.xml"/><Relationship Id="rId554" Type="http://schemas.openxmlformats.org/officeDocument/2006/relationships/image" Target="../media/image465.png"/><Relationship Id="rId761" Type="http://schemas.openxmlformats.org/officeDocument/2006/relationships/customXml" Target="../ink/ink6308.xml"/><Relationship Id="rId859" Type="http://schemas.openxmlformats.org/officeDocument/2006/relationships/customXml" Target="../ink/ink6358.xml"/><Relationship Id="rId193" Type="http://schemas.openxmlformats.org/officeDocument/2006/relationships/customXml" Target="../ink/ink6023.xml"/><Relationship Id="rId207" Type="http://schemas.openxmlformats.org/officeDocument/2006/relationships/customXml" Target="../ink/ink6030.xml"/><Relationship Id="rId414" Type="http://schemas.openxmlformats.org/officeDocument/2006/relationships/image" Target="../media/image395.png"/><Relationship Id="rId498" Type="http://schemas.openxmlformats.org/officeDocument/2006/relationships/image" Target="../media/image437.png"/><Relationship Id="rId621" Type="http://schemas.openxmlformats.org/officeDocument/2006/relationships/image" Target="../media/image498.png"/><Relationship Id="rId1044" Type="http://schemas.openxmlformats.org/officeDocument/2006/relationships/customXml" Target="../ink/ink6452.xml"/><Relationship Id="rId1251" Type="http://schemas.openxmlformats.org/officeDocument/2006/relationships/customXml" Target="../ink/ink6556.xml"/><Relationship Id="rId260" Type="http://schemas.openxmlformats.org/officeDocument/2006/relationships/image" Target="../media/image318.png"/><Relationship Id="rId719" Type="http://schemas.openxmlformats.org/officeDocument/2006/relationships/customXml" Target="../ink/ink6287.xml"/><Relationship Id="rId926" Type="http://schemas.openxmlformats.org/officeDocument/2006/relationships/customXml" Target="../ink/ink6392.xml"/><Relationship Id="rId1111" Type="http://schemas.openxmlformats.org/officeDocument/2006/relationships/image" Target="../media/image740.png"/><Relationship Id="rId55" Type="http://schemas.openxmlformats.org/officeDocument/2006/relationships/image" Target="../media/image217.png"/><Relationship Id="rId120" Type="http://schemas.openxmlformats.org/officeDocument/2006/relationships/image" Target="../media/image249.png"/><Relationship Id="rId358" Type="http://schemas.openxmlformats.org/officeDocument/2006/relationships/image" Target="../media/image367.png"/><Relationship Id="rId565" Type="http://schemas.openxmlformats.org/officeDocument/2006/relationships/customXml" Target="../ink/ink6209.xml"/><Relationship Id="rId772" Type="http://schemas.openxmlformats.org/officeDocument/2006/relationships/customXml" Target="../ink/ink6314.xml"/><Relationship Id="rId1195" Type="http://schemas.openxmlformats.org/officeDocument/2006/relationships/customXml" Target="../ink/ink6528.xml"/><Relationship Id="rId1209" Type="http://schemas.openxmlformats.org/officeDocument/2006/relationships/customXml" Target="../ink/ink6535.xml"/><Relationship Id="rId218" Type="http://schemas.openxmlformats.org/officeDocument/2006/relationships/image" Target="../media/image297.png"/><Relationship Id="rId425" Type="http://schemas.openxmlformats.org/officeDocument/2006/relationships/customXml" Target="../ink/ink6139.xml"/><Relationship Id="rId632" Type="http://schemas.openxmlformats.org/officeDocument/2006/relationships/customXml" Target="../ink/ink6243.xml"/><Relationship Id="rId1055" Type="http://schemas.openxmlformats.org/officeDocument/2006/relationships/image" Target="../media/image712.png"/><Relationship Id="rId1262" Type="http://schemas.openxmlformats.org/officeDocument/2006/relationships/image" Target="../media/image815.png"/><Relationship Id="rId271" Type="http://schemas.openxmlformats.org/officeDocument/2006/relationships/customXml" Target="../ink/ink6062.xml"/><Relationship Id="rId937" Type="http://schemas.openxmlformats.org/officeDocument/2006/relationships/customXml" Target="../ink/ink6398.xml"/><Relationship Id="rId1122" Type="http://schemas.openxmlformats.org/officeDocument/2006/relationships/customXml" Target="../ink/ink6491.xml"/><Relationship Id="rId66" Type="http://schemas.openxmlformats.org/officeDocument/2006/relationships/image" Target="../media/image222.png"/><Relationship Id="rId131" Type="http://schemas.openxmlformats.org/officeDocument/2006/relationships/customXml" Target="../ink/ink5992.xml"/><Relationship Id="rId369" Type="http://schemas.openxmlformats.org/officeDocument/2006/relationships/customXml" Target="../ink/ink6111.xml"/><Relationship Id="rId576" Type="http://schemas.openxmlformats.org/officeDocument/2006/relationships/customXml" Target="../ink/ink6215.xml"/><Relationship Id="rId783" Type="http://schemas.openxmlformats.org/officeDocument/2006/relationships/image" Target="../media/image578.png"/><Relationship Id="rId990" Type="http://schemas.openxmlformats.org/officeDocument/2006/relationships/customXml" Target="../ink/ink6425.xml"/><Relationship Id="rId229" Type="http://schemas.openxmlformats.org/officeDocument/2006/relationships/customXml" Target="../ink/ink6041.xml"/><Relationship Id="rId436" Type="http://schemas.openxmlformats.org/officeDocument/2006/relationships/image" Target="../media/image406.png"/><Relationship Id="rId643" Type="http://schemas.openxmlformats.org/officeDocument/2006/relationships/image" Target="../media/image509.png"/><Relationship Id="rId1066" Type="http://schemas.openxmlformats.org/officeDocument/2006/relationships/customXml" Target="../ink/ink6463.xml"/><Relationship Id="rId1273" Type="http://schemas.openxmlformats.org/officeDocument/2006/relationships/customXml" Target="../ink/ink6567.xml"/><Relationship Id="rId850" Type="http://schemas.openxmlformats.org/officeDocument/2006/relationships/customXml" Target="../ink/ink6353.xml"/><Relationship Id="rId948" Type="http://schemas.openxmlformats.org/officeDocument/2006/relationships/image" Target="../media/image659.png"/><Relationship Id="rId1133" Type="http://schemas.openxmlformats.org/officeDocument/2006/relationships/customXml" Target="../ink/ink6497.xml"/><Relationship Id="rId77" Type="http://schemas.openxmlformats.org/officeDocument/2006/relationships/customXml" Target="../ink/ink5965.xml"/><Relationship Id="rId282" Type="http://schemas.openxmlformats.org/officeDocument/2006/relationships/image" Target="../media/image329.png"/><Relationship Id="rId503" Type="http://schemas.openxmlformats.org/officeDocument/2006/relationships/customXml" Target="../ink/ink6178.xml"/><Relationship Id="rId587" Type="http://schemas.openxmlformats.org/officeDocument/2006/relationships/image" Target="../media/image481.png"/><Relationship Id="rId710" Type="http://schemas.openxmlformats.org/officeDocument/2006/relationships/image" Target="../media/image542.png"/><Relationship Id="rId808" Type="http://schemas.openxmlformats.org/officeDocument/2006/relationships/customXml" Target="../ink/ink6332.xml"/><Relationship Id="rId8" Type="http://schemas.openxmlformats.org/officeDocument/2006/relationships/customXml" Target="../ink/ink5930.xml"/><Relationship Id="rId142" Type="http://schemas.openxmlformats.org/officeDocument/2006/relationships/image" Target="../media/image260.png"/><Relationship Id="rId447" Type="http://schemas.openxmlformats.org/officeDocument/2006/relationships/customXml" Target="../ink/ink6150.xml"/><Relationship Id="rId794" Type="http://schemas.openxmlformats.org/officeDocument/2006/relationships/customXml" Target="../ink/ink6325.xml"/><Relationship Id="rId1077" Type="http://schemas.openxmlformats.org/officeDocument/2006/relationships/image" Target="../media/image723.png"/><Relationship Id="rId1200" Type="http://schemas.openxmlformats.org/officeDocument/2006/relationships/image" Target="../media/image784.png"/><Relationship Id="rId654" Type="http://schemas.openxmlformats.org/officeDocument/2006/relationships/customXml" Target="../ink/ink6254.xml"/><Relationship Id="rId861" Type="http://schemas.openxmlformats.org/officeDocument/2006/relationships/customXml" Target="../ink/ink6359.xml"/><Relationship Id="rId959" Type="http://schemas.openxmlformats.org/officeDocument/2006/relationships/image" Target="../media/image664.png"/><Relationship Id="rId293" Type="http://schemas.openxmlformats.org/officeDocument/2006/relationships/customXml" Target="../ink/ink6073.xml"/><Relationship Id="rId307" Type="http://schemas.openxmlformats.org/officeDocument/2006/relationships/customXml" Target="../ink/ink6080.xml"/><Relationship Id="rId514" Type="http://schemas.openxmlformats.org/officeDocument/2006/relationships/image" Target="../media/image445.png"/><Relationship Id="rId721" Type="http://schemas.openxmlformats.org/officeDocument/2006/relationships/customXml" Target="../ink/ink6288.xml"/><Relationship Id="rId1144" Type="http://schemas.openxmlformats.org/officeDocument/2006/relationships/image" Target="../media/image756.png"/><Relationship Id="rId88" Type="http://schemas.openxmlformats.org/officeDocument/2006/relationships/image" Target="../media/image233.png"/><Relationship Id="rId153" Type="http://schemas.openxmlformats.org/officeDocument/2006/relationships/customXml" Target="../ink/ink6003.xml"/><Relationship Id="rId360" Type="http://schemas.openxmlformats.org/officeDocument/2006/relationships/image" Target="../media/image368.png"/><Relationship Id="rId598" Type="http://schemas.openxmlformats.org/officeDocument/2006/relationships/customXml" Target="../ink/ink6226.xml"/><Relationship Id="rId819" Type="http://schemas.openxmlformats.org/officeDocument/2006/relationships/image" Target="../media/image596.png"/><Relationship Id="rId1004" Type="http://schemas.openxmlformats.org/officeDocument/2006/relationships/customXml" Target="../ink/ink6432.xml"/><Relationship Id="rId1211" Type="http://schemas.openxmlformats.org/officeDocument/2006/relationships/customXml" Target="../ink/ink6536.xml"/><Relationship Id="rId220" Type="http://schemas.openxmlformats.org/officeDocument/2006/relationships/image" Target="../media/image298.png"/><Relationship Id="rId458" Type="http://schemas.openxmlformats.org/officeDocument/2006/relationships/image" Target="../media/image417.png"/><Relationship Id="rId665" Type="http://schemas.openxmlformats.org/officeDocument/2006/relationships/image" Target="../media/image520.png"/><Relationship Id="rId872" Type="http://schemas.openxmlformats.org/officeDocument/2006/relationships/image" Target="../media/image622.png"/><Relationship Id="rId1088" Type="http://schemas.openxmlformats.org/officeDocument/2006/relationships/customXml" Target="../ink/ink6474.xml"/><Relationship Id="rId15" Type="http://schemas.openxmlformats.org/officeDocument/2006/relationships/image" Target="../media/image197.png"/><Relationship Id="rId318" Type="http://schemas.openxmlformats.org/officeDocument/2006/relationships/image" Target="../media/image347.png"/><Relationship Id="rId525" Type="http://schemas.openxmlformats.org/officeDocument/2006/relationships/customXml" Target="../ink/ink6189.xml"/><Relationship Id="rId732" Type="http://schemas.openxmlformats.org/officeDocument/2006/relationships/image" Target="../media/image553.png"/><Relationship Id="rId1155" Type="http://schemas.openxmlformats.org/officeDocument/2006/relationships/customXml" Target="../ink/ink6508.xml"/><Relationship Id="rId99" Type="http://schemas.openxmlformats.org/officeDocument/2006/relationships/customXml" Target="../ink/ink5976.xml"/><Relationship Id="rId164" Type="http://schemas.openxmlformats.org/officeDocument/2006/relationships/image" Target="../media/image271.png"/><Relationship Id="rId371" Type="http://schemas.openxmlformats.org/officeDocument/2006/relationships/customXml" Target="../ink/ink6112.xml"/><Relationship Id="rId1015" Type="http://schemas.openxmlformats.org/officeDocument/2006/relationships/image" Target="../media/image692.png"/><Relationship Id="rId1222" Type="http://schemas.openxmlformats.org/officeDocument/2006/relationships/image" Target="../media/image795.png"/><Relationship Id="rId469" Type="http://schemas.openxmlformats.org/officeDocument/2006/relationships/customXml" Target="../ink/ink6161.xml"/><Relationship Id="rId676" Type="http://schemas.openxmlformats.org/officeDocument/2006/relationships/image" Target="../media/image525.png"/><Relationship Id="rId883" Type="http://schemas.openxmlformats.org/officeDocument/2006/relationships/customXml" Target="../ink/ink6370.xml"/><Relationship Id="rId1099" Type="http://schemas.openxmlformats.org/officeDocument/2006/relationships/image" Target="../media/image734.png"/><Relationship Id="rId26" Type="http://schemas.openxmlformats.org/officeDocument/2006/relationships/customXml" Target="../ink/ink5939.xml"/><Relationship Id="rId231" Type="http://schemas.openxmlformats.org/officeDocument/2006/relationships/customXml" Target="../ink/ink6042.xml"/><Relationship Id="rId329" Type="http://schemas.openxmlformats.org/officeDocument/2006/relationships/customXml" Target="../ink/ink6091.xml"/><Relationship Id="rId536" Type="http://schemas.openxmlformats.org/officeDocument/2006/relationships/image" Target="../media/image456.png"/><Relationship Id="rId1166" Type="http://schemas.openxmlformats.org/officeDocument/2006/relationships/image" Target="../media/image767.png"/><Relationship Id="rId175" Type="http://schemas.openxmlformats.org/officeDocument/2006/relationships/customXml" Target="../ink/ink6014.xml"/><Relationship Id="rId743" Type="http://schemas.openxmlformats.org/officeDocument/2006/relationships/customXml" Target="../ink/ink6299.xml"/><Relationship Id="rId950" Type="http://schemas.openxmlformats.org/officeDocument/2006/relationships/image" Target="../media/image660.png"/><Relationship Id="rId1026" Type="http://schemas.openxmlformats.org/officeDocument/2006/relationships/customXml" Target="../ink/ink6443.xml"/><Relationship Id="rId382" Type="http://schemas.openxmlformats.org/officeDocument/2006/relationships/image" Target="../media/image379.png"/><Relationship Id="rId603" Type="http://schemas.openxmlformats.org/officeDocument/2006/relationships/image" Target="../media/image489.png"/><Relationship Id="rId687" Type="http://schemas.openxmlformats.org/officeDocument/2006/relationships/customXml" Target="../ink/ink6271.xml"/><Relationship Id="rId810" Type="http://schemas.openxmlformats.org/officeDocument/2006/relationships/customXml" Target="../ink/ink6333.xml"/><Relationship Id="rId908" Type="http://schemas.openxmlformats.org/officeDocument/2006/relationships/customXml" Target="../ink/ink6383.xml"/><Relationship Id="rId1233" Type="http://schemas.openxmlformats.org/officeDocument/2006/relationships/customXml" Target="../ink/ink6547.xml"/><Relationship Id="rId242" Type="http://schemas.openxmlformats.org/officeDocument/2006/relationships/image" Target="../media/image309.png"/><Relationship Id="rId894" Type="http://schemas.openxmlformats.org/officeDocument/2006/relationships/image" Target="../media/image633.png"/><Relationship Id="rId1177" Type="http://schemas.openxmlformats.org/officeDocument/2006/relationships/customXml" Target="../ink/ink6519.xml"/><Relationship Id="rId37" Type="http://schemas.openxmlformats.org/officeDocument/2006/relationships/image" Target="../media/image208.png"/><Relationship Id="rId102" Type="http://schemas.openxmlformats.org/officeDocument/2006/relationships/image" Target="../media/image240.png"/><Relationship Id="rId547" Type="http://schemas.openxmlformats.org/officeDocument/2006/relationships/customXml" Target="../ink/ink6200.xml"/><Relationship Id="rId754" Type="http://schemas.openxmlformats.org/officeDocument/2006/relationships/image" Target="../media/image564.png"/><Relationship Id="rId961" Type="http://schemas.openxmlformats.org/officeDocument/2006/relationships/image" Target="../media/image665.png"/><Relationship Id="rId90" Type="http://schemas.openxmlformats.org/officeDocument/2006/relationships/image" Target="../media/image234.png"/><Relationship Id="rId186" Type="http://schemas.openxmlformats.org/officeDocument/2006/relationships/image" Target="../media/image282.png"/><Relationship Id="rId393" Type="http://schemas.openxmlformats.org/officeDocument/2006/relationships/customXml" Target="../ink/ink6123.xml"/><Relationship Id="rId407" Type="http://schemas.openxmlformats.org/officeDocument/2006/relationships/customXml" Target="../ink/ink6130.xml"/><Relationship Id="rId614" Type="http://schemas.openxmlformats.org/officeDocument/2006/relationships/customXml" Target="../ink/ink6234.xml"/><Relationship Id="rId821" Type="http://schemas.openxmlformats.org/officeDocument/2006/relationships/image" Target="../media/image597.png"/><Relationship Id="rId1037" Type="http://schemas.openxmlformats.org/officeDocument/2006/relationships/image" Target="../media/image703.png"/><Relationship Id="rId1244" Type="http://schemas.openxmlformats.org/officeDocument/2006/relationships/image" Target="../media/image806.png"/><Relationship Id="rId253" Type="http://schemas.openxmlformats.org/officeDocument/2006/relationships/customXml" Target="../ink/ink6053.xml"/><Relationship Id="rId460" Type="http://schemas.openxmlformats.org/officeDocument/2006/relationships/image" Target="../media/image418.png"/><Relationship Id="rId698" Type="http://schemas.openxmlformats.org/officeDocument/2006/relationships/image" Target="../media/image536.png"/><Relationship Id="rId919" Type="http://schemas.openxmlformats.org/officeDocument/2006/relationships/image" Target="../media/image645.png"/><Relationship Id="rId1090" Type="http://schemas.openxmlformats.org/officeDocument/2006/relationships/customXml" Target="../ink/ink6475.xml"/><Relationship Id="rId1104" Type="http://schemas.openxmlformats.org/officeDocument/2006/relationships/customXml" Target="../ink/ink6482.xml"/><Relationship Id="rId48" Type="http://schemas.openxmlformats.org/officeDocument/2006/relationships/customXml" Target="../ink/ink5950.xml"/><Relationship Id="rId113" Type="http://schemas.openxmlformats.org/officeDocument/2006/relationships/customXml" Target="../ink/ink5983.xml"/><Relationship Id="rId320" Type="http://schemas.openxmlformats.org/officeDocument/2006/relationships/image" Target="../media/image348.png"/><Relationship Id="rId558" Type="http://schemas.openxmlformats.org/officeDocument/2006/relationships/image" Target="../media/image467.png"/><Relationship Id="rId765" Type="http://schemas.openxmlformats.org/officeDocument/2006/relationships/customXml" Target="../ink/ink6310.xml"/><Relationship Id="rId972" Type="http://schemas.openxmlformats.org/officeDocument/2006/relationships/customXml" Target="../ink/ink6416.xml"/><Relationship Id="rId1188" Type="http://schemas.openxmlformats.org/officeDocument/2006/relationships/image" Target="../media/image778.png"/><Relationship Id="rId197" Type="http://schemas.openxmlformats.org/officeDocument/2006/relationships/customXml" Target="../ink/ink6025.xml"/><Relationship Id="rId418" Type="http://schemas.openxmlformats.org/officeDocument/2006/relationships/image" Target="../media/image397.png"/><Relationship Id="rId625" Type="http://schemas.openxmlformats.org/officeDocument/2006/relationships/image" Target="../media/image500.png"/><Relationship Id="rId832" Type="http://schemas.openxmlformats.org/officeDocument/2006/relationships/customXml" Target="../ink/ink6344.xml"/><Relationship Id="rId1048" Type="http://schemas.openxmlformats.org/officeDocument/2006/relationships/customXml" Target="../ink/ink6454.xml"/><Relationship Id="rId1255" Type="http://schemas.openxmlformats.org/officeDocument/2006/relationships/customXml" Target="../ink/ink6558.xml"/><Relationship Id="rId264" Type="http://schemas.openxmlformats.org/officeDocument/2006/relationships/image" Target="../media/image320.png"/><Relationship Id="rId471" Type="http://schemas.openxmlformats.org/officeDocument/2006/relationships/customXml" Target="../ink/ink6162.xml"/><Relationship Id="rId1115" Type="http://schemas.openxmlformats.org/officeDocument/2006/relationships/image" Target="../media/image742.png"/><Relationship Id="rId59" Type="http://schemas.openxmlformats.org/officeDocument/2006/relationships/image" Target="../media/image219.png"/><Relationship Id="rId124" Type="http://schemas.openxmlformats.org/officeDocument/2006/relationships/image" Target="../media/image251.png"/><Relationship Id="rId569" Type="http://schemas.openxmlformats.org/officeDocument/2006/relationships/customXml" Target="../ink/ink6211.xml"/><Relationship Id="rId776" Type="http://schemas.openxmlformats.org/officeDocument/2006/relationships/customXml" Target="../ink/ink6316.xml"/><Relationship Id="rId983" Type="http://schemas.openxmlformats.org/officeDocument/2006/relationships/image" Target="../media/image676.png"/><Relationship Id="rId1199" Type="http://schemas.openxmlformats.org/officeDocument/2006/relationships/customXml" Target="../ink/ink6530.xml"/><Relationship Id="rId331" Type="http://schemas.openxmlformats.org/officeDocument/2006/relationships/customXml" Target="../ink/ink6092.xml"/><Relationship Id="rId429" Type="http://schemas.openxmlformats.org/officeDocument/2006/relationships/customXml" Target="../ink/ink6141.xml"/><Relationship Id="rId636" Type="http://schemas.openxmlformats.org/officeDocument/2006/relationships/customXml" Target="../ink/ink6245.xml"/><Relationship Id="rId1059" Type="http://schemas.openxmlformats.org/officeDocument/2006/relationships/image" Target="../media/image714.png"/><Relationship Id="rId1266" Type="http://schemas.openxmlformats.org/officeDocument/2006/relationships/image" Target="../media/image817.png"/><Relationship Id="rId843" Type="http://schemas.openxmlformats.org/officeDocument/2006/relationships/image" Target="../media/image608.png"/><Relationship Id="rId1126" Type="http://schemas.openxmlformats.org/officeDocument/2006/relationships/customXml" Target="../ink/ink6493.xml"/><Relationship Id="rId275" Type="http://schemas.openxmlformats.org/officeDocument/2006/relationships/customXml" Target="../ink/ink6064.xml"/><Relationship Id="rId482" Type="http://schemas.openxmlformats.org/officeDocument/2006/relationships/image" Target="../media/image429.png"/><Relationship Id="rId703" Type="http://schemas.openxmlformats.org/officeDocument/2006/relationships/customXml" Target="../ink/ink6279.xml"/><Relationship Id="rId910" Type="http://schemas.openxmlformats.org/officeDocument/2006/relationships/customXml" Target="../ink/ink6384.xml"/><Relationship Id="rId135" Type="http://schemas.openxmlformats.org/officeDocument/2006/relationships/customXml" Target="../ink/ink5994.xml"/><Relationship Id="rId342" Type="http://schemas.openxmlformats.org/officeDocument/2006/relationships/image" Target="../media/image359.png"/><Relationship Id="rId787" Type="http://schemas.openxmlformats.org/officeDocument/2006/relationships/image" Target="../media/image580.png"/><Relationship Id="rId994" Type="http://schemas.openxmlformats.org/officeDocument/2006/relationships/customXml" Target="../ink/ink6427.xml"/><Relationship Id="rId202" Type="http://schemas.openxmlformats.org/officeDocument/2006/relationships/image" Target="../media/image290.png"/><Relationship Id="rId647" Type="http://schemas.openxmlformats.org/officeDocument/2006/relationships/image" Target="../media/image511.png"/><Relationship Id="rId854" Type="http://schemas.openxmlformats.org/officeDocument/2006/relationships/customXml" Target="../ink/ink6355.xml"/><Relationship Id="rId1277" Type="http://schemas.openxmlformats.org/officeDocument/2006/relationships/customXml" Target="../ink/ink6569.xml"/><Relationship Id="rId286" Type="http://schemas.openxmlformats.org/officeDocument/2006/relationships/image" Target="../media/image331.png"/><Relationship Id="rId493" Type="http://schemas.openxmlformats.org/officeDocument/2006/relationships/customXml" Target="../ink/ink6173.xml"/><Relationship Id="rId507" Type="http://schemas.openxmlformats.org/officeDocument/2006/relationships/customXml" Target="../ink/ink6180.xml"/><Relationship Id="rId714" Type="http://schemas.openxmlformats.org/officeDocument/2006/relationships/image" Target="../media/image544.png"/><Relationship Id="rId921" Type="http://schemas.openxmlformats.org/officeDocument/2006/relationships/image" Target="../media/image646.png"/><Relationship Id="rId1137" Type="http://schemas.openxmlformats.org/officeDocument/2006/relationships/customXml" Target="../ink/ink6499.xml"/><Relationship Id="rId50" Type="http://schemas.openxmlformats.org/officeDocument/2006/relationships/customXml" Target="../ink/ink5951.xml"/><Relationship Id="rId146" Type="http://schemas.openxmlformats.org/officeDocument/2006/relationships/image" Target="../media/image262.png"/><Relationship Id="rId353" Type="http://schemas.openxmlformats.org/officeDocument/2006/relationships/customXml" Target="../ink/ink6103.xml"/><Relationship Id="rId560" Type="http://schemas.openxmlformats.org/officeDocument/2006/relationships/image" Target="../media/image468.png"/><Relationship Id="rId798" Type="http://schemas.openxmlformats.org/officeDocument/2006/relationships/customXml" Target="../ink/ink6327.xml"/><Relationship Id="rId1190" Type="http://schemas.openxmlformats.org/officeDocument/2006/relationships/image" Target="../media/image779.png"/><Relationship Id="rId1204" Type="http://schemas.openxmlformats.org/officeDocument/2006/relationships/image" Target="../media/image786.png"/><Relationship Id="rId213" Type="http://schemas.openxmlformats.org/officeDocument/2006/relationships/customXml" Target="../ink/ink6033.xml"/><Relationship Id="rId420" Type="http://schemas.openxmlformats.org/officeDocument/2006/relationships/image" Target="../media/image398.png"/><Relationship Id="rId658" Type="http://schemas.openxmlformats.org/officeDocument/2006/relationships/customXml" Target="../ink/ink6256.xml"/><Relationship Id="rId865" Type="http://schemas.openxmlformats.org/officeDocument/2006/relationships/customXml" Target="../ink/ink6361.xml"/><Relationship Id="rId1050" Type="http://schemas.openxmlformats.org/officeDocument/2006/relationships/customXml" Target="../ink/ink6455.xml"/><Relationship Id="rId297" Type="http://schemas.openxmlformats.org/officeDocument/2006/relationships/customXml" Target="../ink/ink6075.xml"/><Relationship Id="rId518" Type="http://schemas.openxmlformats.org/officeDocument/2006/relationships/image" Target="../media/image447.png"/><Relationship Id="rId725" Type="http://schemas.openxmlformats.org/officeDocument/2006/relationships/customXml" Target="../ink/ink6290.xml"/><Relationship Id="rId932" Type="http://schemas.openxmlformats.org/officeDocument/2006/relationships/image" Target="../media/image651.png"/><Relationship Id="rId1148" Type="http://schemas.openxmlformats.org/officeDocument/2006/relationships/image" Target="../media/image758.png"/><Relationship Id="rId157" Type="http://schemas.openxmlformats.org/officeDocument/2006/relationships/customXml" Target="../ink/ink6005.xml"/><Relationship Id="rId364" Type="http://schemas.openxmlformats.org/officeDocument/2006/relationships/image" Target="../media/image370.png"/><Relationship Id="rId1008" Type="http://schemas.openxmlformats.org/officeDocument/2006/relationships/customXml" Target="../ink/ink6434.xml"/><Relationship Id="rId1215" Type="http://schemas.openxmlformats.org/officeDocument/2006/relationships/customXml" Target="../ink/ink6538.xml"/><Relationship Id="rId61" Type="http://schemas.openxmlformats.org/officeDocument/2006/relationships/image" Target="../media/image220.png"/><Relationship Id="rId571" Type="http://schemas.openxmlformats.org/officeDocument/2006/relationships/customXml" Target="../ink/ink6212.xml"/><Relationship Id="rId669" Type="http://schemas.openxmlformats.org/officeDocument/2006/relationships/customXml" Target="../ink/ink6262.xml"/><Relationship Id="rId876" Type="http://schemas.openxmlformats.org/officeDocument/2006/relationships/image" Target="../media/image624.png"/><Relationship Id="rId19" Type="http://schemas.openxmlformats.org/officeDocument/2006/relationships/image" Target="../media/image199.png"/><Relationship Id="rId224" Type="http://schemas.openxmlformats.org/officeDocument/2006/relationships/image" Target="../media/image300.png"/><Relationship Id="rId431" Type="http://schemas.openxmlformats.org/officeDocument/2006/relationships/customXml" Target="../ink/ink6142.xml"/><Relationship Id="rId529" Type="http://schemas.openxmlformats.org/officeDocument/2006/relationships/customXml" Target="../ink/ink6191.xml"/><Relationship Id="rId736" Type="http://schemas.openxmlformats.org/officeDocument/2006/relationships/image" Target="../media/image555.png"/><Relationship Id="rId1061" Type="http://schemas.openxmlformats.org/officeDocument/2006/relationships/image" Target="../media/image715.png"/><Relationship Id="rId1159" Type="http://schemas.openxmlformats.org/officeDocument/2006/relationships/customXml" Target="../ink/ink6510.xml"/><Relationship Id="rId168" Type="http://schemas.openxmlformats.org/officeDocument/2006/relationships/image" Target="../media/image273.png"/><Relationship Id="rId943" Type="http://schemas.openxmlformats.org/officeDocument/2006/relationships/customXml" Target="../ink/ink6401.xml"/><Relationship Id="rId1019" Type="http://schemas.openxmlformats.org/officeDocument/2006/relationships/image" Target="../media/image694.png"/><Relationship Id="rId72" Type="http://schemas.openxmlformats.org/officeDocument/2006/relationships/image" Target="../media/image225.png"/><Relationship Id="rId375" Type="http://schemas.openxmlformats.org/officeDocument/2006/relationships/customXml" Target="../ink/ink6114.xml"/><Relationship Id="rId582" Type="http://schemas.openxmlformats.org/officeDocument/2006/relationships/customXml" Target="../ink/ink6218.xml"/><Relationship Id="rId803" Type="http://schemas.openxmlformats.org/officeDocument/2006/relationships/image" Target="../media/image588.png"/><Relationship Id="rId1226" Type="http://schemas.openxmlformats.org/officeDocument/2006/relationships/image" Target="../media/image797.png"/><Relationship Id="rId3" Type="http://schemas.openxmlformats.org/officeDocument/2006/relationships/image" Target="../media/image191.png"/><Relationship Id="rId235" Type="http://schemas.openxmlformats.org/officeDocument/2006/relationships/customXml" Target="../ink/ink6044.xml"/><Relationship Id="rId442" Type="http://schemas.openxmlformats.org/officeDocument/2006/relationships/image" Target="../media/image409.png"/><Relationship Id="rId887" Type="http://schemas.openxmlformats.org/officeDocument/2006/relationships/customXml" Target="../ink/ink6372.xml"/><Relationship Id="rId1072" Type="http://schemas.openxmlformats.org/officeDocument/2006/relationships/customXml" Target="../ink/ink6466.xml"/><Relationship Id="rId302" Type="http://schemas.openxmlformats.org/officeDocument/2006/relationships/image" Target="../media/image339.png"/><Relationship Id="rId747" Type="http://schemas.openxmlformats.org/officeDocument/2006/relationships/customXml" Target="../ink/ink6301.xml"/><Relationship Id="rId954" Type="http://schemas.openxmlformats.org/officeDocument/2006/relationships/image" Target="../media/image662.png"/><Relationship Id="rId83" Type="http://schemas.openxmlformats.org/officeDocument/2006/relationships/customXml" Target="../ink/ink5968.xml"/><Relationship Id="rId179" Type="http://schemas.openxmlformats.org/officeDocument/2006/relationships/customXml" Target="../ink/ink6016.xml"/><Relationship Id="rId386" Type="http://schemas.openxmlformats.org/officeDocument/2006/relationships/image" Target="../media/image381.png"/><Relationship Id="rId593" Type="http://schemas.openxmlformats.org/officeDocument/2006/relationships/image" Target="../media/image484.png"/><Relationship Id="rId607" Type="http://schemas.openxmlformats.org/officeDocument/2006/relationships/image" Target="../media/image491.png"/><Relationship Id="rId814" Type="http://schemas.openxmlformats.org/officeDocument/2006/relationships/customXml" Target="../ink/ink6335.xml"/><Relationship Id="rId1237" Type="http://schemas.openxmlformats.org/officeDocument/2006/relationships/customXml" Target="../ink/ink6549.xml"/><Relationship Id="rId246" Type="http://schemas.openxmlformats.org/officeDocument/2006/relationships/image" Target="../media/image311.png"/><Relationship Id="rId453" Type="http://schemas.openxmlformats.org/officeDocument/2006/relationships/customXml" Target="../ink/ink6153.xml"/><Relationship Id="rId660" Type="http://schemas.openxmlformats.org/officeDocument/2006/relationships/customXml" Target="../ink/ink6257.xml"/><Relationship Id="rId898" Type="http://schemas.openxmlformats.org/officeDocument/2006/relationships/image" Target="../media/image635.png"/><Relationship Id="rId1083" Type="http://schemas.openxmlformats.org/officeDocument/2006/relationships/image" Target="../media/image726.png"/><Relationship Id="rId106" Type="http://schemas.openxmlformats.org/officeDocument/2006/relationships/image" Target="../media/image242.png"/><Relationship Id="rId313" Type="http://schemas.openxmlformats.org/officeDocument/2006/relationships/customXml" Target="../ink/ink6083.xml"/><Relationship Id="rId758" Type="http://schemas.openxmlformats.org/officeDocument/2006/relationships/image" Target="../media/image566.png"/><Relationship Id="rId965" Type="http://schemas.openxmlformats.org/officeDocument/2006/relationships/image" Target="../media/image667.png"/><Relationship Id="rId1150" Type="http://schemas.openxmlformats.org/officeDocument/2006/relationships/image" Target="../media/image759.png"/><Relationship Id="rId10" Type="http://schemas.openxmlformats.org/officeDocument/2006/relationships/customXml" Target="../ink/ink5931.xml"/><Relationship Id="rId94" Type="http://schemas.openxmlformats.org/officeDocument/2006/relationships/image" Target="../media/image236.png"/><Relationship Id="rId397" Type="http://schemas.openxmlformats.org/officeDocument/2006/relationships/customXml" Target="../ink/ink6125.xml"/><Relationship Id="rId520" Type="http://schemas.openxmlformats.org/officeDocument/2006/relationships/image" Target="../media/image448.png"/><Relationship Id="rId618" Type="http://schemas.openxmlformats.org/officeDocument/2006/relationships/customXml" Target="../ink/ink6236.xml"/><Relationship Id="rId825" Type="http://schemas.openxmlformats.org/officeDocument/2006/relationships/image" Target="../media/image599.png"/><Relationship Id="rId1248" Type="http://schemas.openxmlformats.org/officeDocument/2006/relationships/image" Target="../media/image808.png"/><Relationship Id="rId257" Type="http://schemas.openxmlformats.org/officeDocument/2006/relationships/customXml" Target="../ink/ink6055.xml"/><Relationship Id="rId464" Type="http://schemas.openxmlformats.org/officeDocument/2006/relationships/image" Target="../media/image420.png"/><Relationship Id="rId1010" Type="http://schemas.openxmlformats.org/officeDocument/2006/relationships/customXml" Target="../ink/ink6435.xml"/><Relationship Id="rId1094" Type="http://schemas.openxmlformats.org/officeDocument/2006/relationships/customXml" Target="../ink/ink6477.xml"/><Relationship Id="rId1108" Type="http://schemas.openxmlformats.org/officeDocument/2006/relationships/customXml" Target="../ink/ink6484.xml"/><Relationship Id="rId117" Type="http://schemas.openxmlformats.org/officeDocument/2006/relationships/customXml" Target="../ink/ink5985.xml"/><Relationship Id="rId671" Type="http://schemas.openxmlformats.org/officeDocument/2006/relationships/customXml" Target="../ink/ink6263.xml"/><Relationship Id="rId769" Type="http://schemas.openxmlformats.org/officeDocument/2006/relationships/image" Target="../media/image571.png"/><Relationship Id="rId976" Type="http://schemas.openxmlformats.org/officeDocument/2006/relationships/customXml" Target="../ink/ink6418.xml"/><Relationship Id="rId324" Type="http://schemas.openxmlformats.org/officeDocument/2006/relationships/image" Target="../media/image350.png"/><Relationship Id="rId531" Type="http://schemas.openxmlformats.org/officeDocument/2006/relationships/customXml" Target="../ink/ink6192.xml"/><Relationship Id="rId629" Type="http://schemas.openxmlformats.org/officeDocument/2006/relationships/image" Target="../media/image502.png"/><Relationship Id="rId1161" Type="http://schemas.openxmlformats.org/officeDocument/2006/relationships/customXml" Target="../ink/ink6511.xml"/><Relationship Id="rId1259" Type="http://schemas.openxmlformats.org/officeDocument/2006/relationships/customXml" Target="../ink/ink6560.xml"/><Relationship Id="rId836" Type="http://schemas.openxmlformats.org/officeDocument/2006/relationships/customXml" Target="../ink/ink6346.xml"/><Relationship Id="rId1021" Type="http://schemas.openxmlformats.org/officeDocument/2006/relationships/image" Target="../media/image695.png"/><Relationship Id="rId1119" Type="http://schemas.openxmlformats.org/officeDocument/2006/relationships/image" Target="../media/image744.png"/><Relationship Id="rId903" Type="http://schemas.openxmlformats.org/officeDocument/2006/relationships/image" Target="../media/image637.png"/><Relationship Id="rId32" Type="http://schemas.openxmlformats.org/officeDocument/2006/relationships/customXml" Target="../ink/ink5942.xml"/><Relationship Id="rId181" Type="http://schemas.openxmlformats.org/officeDocument/2006/relationships/customXml" Target="../ink/ink6017.xml"/><Relationship Id="rId279" Type="http://schemas.openxmlformats.org/officeDocument/2006/relationships/customXml" Target="../ink/ink6066.xml"/><Relationship Id="rId486" Type="http://schemas.openxmlformats.org/officeDocument/2006/relationships/image" Target="../media/image431.png"/><Relationship Id="rId693" Type="http://schemas.openxmlformats.org/officeDocument/2006/relationships/customXml" Target="../ink/ink6274.xml"/><Relationship Id="rId139" Type="http://schemas.openxmlformats.org/officeDocument/2006/relationships/customXml" Target="../ink/ink5996.xml"/><Relationship Id="rId346" Type="http://schemas.openxmlformats.org/officeDocument/2006/relationships/image" Target="../media/image361.png"/><Relationship Id="rId553" Type="http://schemas.openxmlformats.org/officeDocument/2006/relationships/customXml" Target="../ink/ink6203.xml"/><Relationship Id="rId760" Type="http://schemas.openxmlformats.org/officeDocument/2006/relationships/image" Target="../media/image567.png"/><Relationship Id="rId998" Type="http://schemas.openxmlformats.org/officeDocument/2006/relationships/customXml" Target="../ink/ink6429.xml"/><Relationship Id="rId1183" Type="http://schemas.openxmlformats.org/officeDocument/2006/relationships/customXml" Target="../ink/ink6522.xml"/><Relationship Id="rId206" Type="http://schemas.openxmlformats.org/officeDocument/2006/relationships/image" Target="../media/image291.png"/><Relationship Id="rId413" Type="http://schemas.openxmlformats.org/officeDocument/2006/relationships/customXml" Target="../ink/ink6133.xml"/><Relationship Id="rId858" Type="http://schemas.openxmlformats.org/officeDocument/2006/relationships/image" Target="../media/image615.png"/><Relationship Id="rId1043" Type="http://schemas.openxmlformats.org/officeDocument/2006/relationships/image" Target="../media/image706.png"/><Relationship Id="rId620" Type="http://schemas.openxmlformats.org/officeDocument/2006/relationships/customXml" Target="../ink/ink6237.xml"/><Relationship Id="rId718" Type="http://schemas.openxmlformats.org/officeDocument/2006/relationships/image" Target="../media/image546.png"/><Relationship Id="rId925" Type="http://schemas.openxmlformats.org/officeDocument/2006/relationships/image" Target="../media/image648.png"/><Relationship Id="rId1250" Type="http://schemas.openxmlformats.org/officeDocument/2006/relationships/image" Target="../media/image809.png"/><Relationship Id="rId1110" Type="http://schemas.openxmlformats.org/officeDocument/2006/relationships/customXml" Target="../ink/ink6485.xml"/><Relationship Id="rId1208" Type="http://schemas.openxmlformats.org/officeDocument/2006/relationships/image" Target="../media/image788.png"/><Relationship Id="rId54" Type="http://schemas.openxmlformats.org/officeDocument/2006/relationships/customXml" Target="../ink/ink5953.xml"/><Relationship Id="rId270" Type="http://schemas.openxmlformats.org/officeDocument/2006/relationships/image" Target="../media/image323.png"/><Relationship Id="rId130" Type="http://schemas.openxmlformats.org/officeDocument/2006/relationships/image" Target="../media/image254.png"/><Relationship Id="rId368" Type="http://schemas.openxmlformats.org/officeDocument/2006/relationships/image" Target="../media/image372.png"/><Relationship Id="rId575" Type="http://schemas.openxmlformats.org/officeDocument/2006/relationships/image" Target="../media/image475.png"/><Relationship Id="rId782" Type="http://schemas.openxmlformats.org/officeDocument/2006/relationships/customXml" Target="../ink/ink6319.xml"/><Relationship Id="rId228" Type="http://schemas.openxmlformats.org/officeDocument/2006/relationships/image" Target="../media/image302.png"/><Relationship Id="rId435" Type="http://schemas.openxmlformats.org/officeDocument/2006/relationships/customXml" Target="../ink/ink6144.xml"/><Relationship Id="rId642" Type="http://schemas.openxmlformats.org/officeDocument/2006/relationships/customXml" Target="../ink/ink6248.xml"/><Relationship Id="rId1065" Type="http://schemas.openxmlformats.org/officeDocument/2006/relationships/image" Target="../media/image717.png"/><Relationship Id="rId1272" Type="http://schemas.openxmlformats.org/officeDocument/2006/relationships/image" Target="../media/image820.png"/><Relationship Id="rId502" Type="http://schemas.openxmlformats.org/officeDocument/2006/relationships/image" Target="../media/image439.png"/><Relationship Id="rId947" Type="http://schemas.openxmlformats.org/officeDocument/2006/relationships/customXml" Target="../ink/ink6403.xml"/><Relationship Id="rId1132" Type="http://schemas.openxmlformats.org/officeDocument/2006/relationships/image" Target="../media/image750.png"/><Relationship Id="rId76" Type="http://schemas.openxmlformats.org/officeDocument/2006/relationships/image" Target="../media/image227.png"/><Relationship Id="rId807" Type="http://schemas.openxmlformats.org/officeDocument/2006/relationships/image" Target="../media/image590.png"/><Relationship Id="rId292" Type="http://schemas.openxmlformats.org/officeDocument/2006/relationships/image" Target="../media/image334.png"/><Relationship Id="rId597" Type="http://schemas.openxmlformats.org/officeDocument/2006/relationships/image" Target="../media/image486.png"/><Relationship Id="rId152" Type="http://schemas.openxmlformats.org/officeDocument/2006/relationships/image" Target="../media/image265.png"/><Relationship Id="rId457" Type="http://schemas.openxmlformats.org/officeDocument/2006/relationships/customXml" Target="../ink/ink6155.xml"/><Relationship Id="rId1087" Type="http://schemas.openxmlformats.org/officeDocument/2006/relationships/image" Target="../media/image728.png"/><Relationship Id="rId664" Type="http://schemas.openxmlformats.org/officeDocument/2006/relationships/customXml" Target="../ink/ink6259.xml"/><Relationship Id="rId871" Type="http://schemas.openxmlformats.org/officeDocument/2006/relationships/customXml" Target="../ink/ink6364.xml"/><Relationship Id="rId969" Type="http://schemas.openxmlformats.org/officeDocument/2006/relationships/image" Target="../media/image669.png"/><Relationship Id="rId317" Type="http://schemas.openxmlformats.org/officeDocument/2006/relationships/customXml" Target="../ink/ink6085.xml"/><Relationship Id="rId524" Type="http://schemas.openxmlformats.org/officeDocument/2006/relationships/image" Target="../media/image450.png"/><Relationship Id="rId731" Type="http://schemas.openxmlformats.org/officeDocument/2006/relationships/customXml" Target="../ink/ink6293.xml"/><Relationship Id="rId1154" Type="http://schemas.openxmlformats.org/officeDocument/2006/relationships/image" Target="../media/image761.png"/><Relationship Id="rId98" Type="http://schemas.openxmlformats.org/officeDocument/2006/relationships/image" Target="../media/image238.png"/><Relationship Id="rId829" Type="http://schemas.openxmlformats.org/officeDocument/2006/relationships/image" Target="../media/image601.png"/><Relationship Id="rId1014" Type="http://schemas.openxmlformats.org/officeDocument/2006/relationships/customXml" Target="../ink/ink6437.xml"/><Relationship Id="rId1221" Type="http://schemas.openxmlformats.org/officeDocument/2006/relationships/customXml" Target="../ink/ink6541.xml"/><Relationship Id="rId25" Type="http://schemas.openxmlformats.org/officeDocument/2006/relationships/image" Target="../media/image202.png"/><Relationship Id="rId174" Type="http://schemas.openxmlformats.org/officeDocument/2006/relationships/image" Target="../media/image276.png"/><Relationship Id="rId381" Type="http://schemas.openxmlformats.org/officeDocument/2006/relationships/customXml" Target="../ink/ink6117.xml"/><Relationship Id="rId241" Type="http://schemas.openxmlformats.org/officeDocument/2006/relationships/customXml" Target="../ink/ink6047.xml"/><Relationship Id="rId479" Type="http://schemas.openxmlformats.org/officeDocument/2006/relationships/customXml" Target="../ink/ink6166.xml"/><Relationship Id="rId686" Type="http://schemas.openxmlformats.org/officeDocument/2006/relationships/image" Target="../media/image530.png"/><Relationship Id="rId893" Type="http://schemas.openxmlformats.org/officeDocument/2006/relationships/customXml" Target="../ink/ink6375.xml"/><Relationship Id="rId339" Type="http://schemas.openxmlformats.org/officeDocument/2006/relationships/customXml" Target="../ink/ink6096.xml"/><Relationship Id="rId546" Type="http://schemas.openxmlformats.org/officeDocument/2006/relationships/image" Target="../media/image461.png"/><Relationship Id="rId753" Type="http://schemas.openxmlformats.org/officeDocument/2006/relationships/customXml" Target="../ink/ink6304.xml"/><Relationship Id="rId1176" Type="http://schemas.openxmlformats.org/officeDocument/2006/relationships/image" Target="../media/image772.png"/><Relationship Id="rId101" Type="http://schemas.openxmlformats.org/officeDocument/2006/relationships/customXml" Target="../ink/ink5977.xml"/><Relationship Id="rId406" Type="http://schemas.openxmlformats.org/officeDocument/2006/relationships/image" Target="../media/image391.png"/><Relationship Id="rId960" Type="http://schemas.openxmlformats.org/officeDocument/2006/relationships/customXml" Target="../ink/ink6410.xml"/><Relationship Id="rId1036" Type="http://schemas.openxmlformats.org/officeDocument/2006/relationships/customXml" Target="../ink/ink6448.xml"/><Relationship Id="rId1243" Type="http://schemas.openxmlformats.org/officeDocument/2006/relationships/customXml" Target="../ink/ink6552.xml"/><Relationship Id="rId613" Type="http://schemas.openxmlformats.org/officeDocument/2006/relationships/image" Target="../media/image494.png"/><Relationship Id="rId820" Type="http://schemas.openxmlformats.org/officeDocument/2006/relationships/customXml" Target="../ink/ink6338.xml"/><Relationship Id="rId918" Type="http://schemas.openxmlformats.org/officeDocument/2006/relationships/customXml" Target="../ink/ink6388.xml"/><Relationship Id="rId1103" Type="http://schemas.openxmlformats.org/officeDocument/2006/relationships/image" Target="../media/image736.png"/><Relationship Id="rId47" Type="http://schemas.openxmlformats.org/officeDocument/2006/relationships/image" Target="../media/image213.png"/><Relationship Id="rId196" Type="http://schemas.openxmlformats.org/officeDocument/2006/relationships/image" Target="../media/image287.png"/><Relationship Id="rId263" Type="http://schemas.openxmlformats.org/officeDocument/2006/relationships/customXml" Target="../ink/ink6058.xml"/><Relationship Id="rId470" Type="http://schemas.openxmlformats.org/officeDocument/2006/relationships/image" Target="../media/image423.png"/><Relationship Id="rId123" Type="http://schemas.openxmlformats.org/officeDocument/2006/relationships/customXml" Target="../ink/ink5988.xml"/><Relationship Id="rId330" Type="http://schemas.openxmlformats.org/officeDocument/2006/relationships/image" Target="../media/image353.png"/><Relationship Id="rId568" Type="http://schemas.openxmlformats.org/officeDocument/2006/relationships/image" Target="../media/image472.png"/><Relationship Id="rId775" Type="http://schemas.openxmlformats.org/officeDocument/2006/relationships/image" Target="../media/image574.png"/><Relationship Id="rId982" Type="http://schemas.openxmlformats.org/officeDocument/2006/relationships/customXml" Target="../ink/ink6421.xml"/><Relationship Id="rId1198" Type="http://schemas.openxmlformats.org/officeDocument/2006/relationships/image" Target="../media/image783.png"/><Relationship Id="rId428" Type="http://schemas.openxmlformats.org/officeDocument/2006/relationships/image" Target="../media/image402.png"/><Relationship Id="rId635" Type="http://schemas.openxmlformats.org/officeDocument/2006/relationships/image" Target="../media/image505.png"/><Relationship Id="rId842" Type="http://schemas.openxmlformats.org/officeDocument/2006/relationships/customXml" Target="../ink/ink6349.xml"/><Relationship Id="rId1058" Type="http://schemas.openxmlformats.org/officeDocument/2006/relationships/customXml" Target="../ink/ink6459.xml"/><Relationship Id="rId1265" Type="http://schemas.openxmlformats.org/officeDocument/2006/relationships/customXml" Target="../ink/ink6563.xml"/><Relationship Id="rId702" Type="http://schemas.openxmlformats.org/officeDocument/2006/relationships/image" Target="../media/image538.png"/><Relationship Id="rId1125" Type="http://schemas.openxmlformats.org/officeDocument/2006/relationships/image" Target="../media/image747.png"/><Relationship Id="rId69" Type="http://schemas.openxmlformats.org/officeDocument/2006/relationships/customXml" Target="../ink/ink5961.xml"/><Relationship Id="rId285" Type="http://schemas.openxmlformats.org/officeDocument/2006/relationships/customXml" Target="../ink/ink6069.xml"/><Relationship Id="rId492" Type="http://schemas.openxmlformats.org/officeDocument/2006/relationships/image" Target="../media/image434.png"/><Relationship Id="rId797" Type="http://schemas.openxmlformats.org/officeDocument/2006/relationships/image" Target="../media/image585.png"/><Relationship Id="rId145" Type="http://schemas.openxmlformats.org/officeDocument/2006/relationships/customXml" Target="../ink/ink5999.xml"/><Relationship Id="rId352" Type="http://schemas.openxmlformats.org/officeDocument/2006/relationships/image" Target="../media/image364.png"/><Relationship Id="rId212" Type="http://schemas.openxmlformats.org/officeDocument/2006/relationships/image" Target="../media/image294.png"/><Relationship Id="rId657" Type="http://schemas.openxmlformats.org/officeDocument/2006/relationships/image" Target="../media/image516.png"/><Relationship Id="rId864" Type="http://schemas.openxmlformats.org/officeDocument/2006/relationships/image" Target="../media/image618.png"/><Relationship Id="rId517" Type="http://schemas.openxmlformats.org/officeDocument/2006/relationships/customXml" Target="../ink/ink6185.xml"/><Relationship Id="rId724" Type="http://schemas.openxmlformats.org/officeDocument/2006/relationships/image" Target="../media/image549.png"/><Relationship Id="rId931" Type="http://schemas.openxmlformats.org/officeDocument/2006/relationships/customXml" Target="../ink/ink6395.xml"/><Relationship Id="rId1147" Type="http://schemas.openxmlformats.org/officeDocument/2006/relationships/customXml" Target="../ink/ink6504.xml"/><Relationship Id="rId60" Type="http://schemas.openxmlformats.org/officeDocument/2006/relationships/customXml" Target="../ink/ink5956.xml"/><Relationship Id="rId1007" Type="http://schemas.openxmlformats.org/officeDocument/2006/relationships/image" Target="../media/image688.png"/><Relationship Id="rId1214" Type="http://schemas.openxmlformats.org/officeDocument/2006/relationships/image" Target="../media/image791.png"/><Relationship Id="rId18" Type="http://schemas.openxmlformats.org/officeDocument/2006/relationships/customXml" Target="../ink/ink5935.xml"/><Relationship Id="rId167" Type="http://schemas.openxmlformats.org/officeDocument/2006/relationships/customXml" Target="../ink/ink6010.xml"/><Relationship Id="rId374" Type="http://schemas.openxmlformats.org/officeDocument/2006/relationships/image" Target="../media/image375.png"/><Relationship Id="rId581" Type="http://schemas.openxmlformats.org/officeDocument/2006/relationships/image" Target="../media/image478.png"/><Relationship Id="rId234" Type="http://schemas.openxmlformats.org/officeDocument/2006/relationships/image" Target="../media/image305.png"/><Relationship Id="rId679" Type="http://schemas.openxmlformats.org/officeDocument/2006/relationships/customXml" Target="../ink/ink6267.xml"/><Relationship Id="rId886" Type="http://schemas.openxmlformats.org/officeDocument/2006/relationships/image" Target="../media/image629.png"/><Relationship Id="rId2" Type="http://schemas.openxmlformats.org/officeDocument/2006/relationships/notesSlide" Target="../notesSlides/notesSlide38.xml"/><Relationship Id="rId441" Type="http://schemas.openxmlformats.org/officeDocument/2006/relationships/customXml" Target="../ink/ink6147.xml"/><Relationship Id="rId539" Type="http://schemas.openxmlformats.org/officeDocument/2006/relationships/customXml" Target="../ink/ink6196.xml"/><Relationship Id="rId746" Type="http://schemas.openxmlformats.org/officeDocument/2006/relationships/image" Target="../media/image560.png"/><Relationship Id="rId1071" Type="http://schemas.openxmlformats.org/officeDocument/2006/relationships/image" Target="../media/image720.png"/><Relationship Id="rId1169" Type="http://schemas.openxmlformats.org/officeDocument/2006/relationships/customXml" Target="../ink/ink6515.xml"/><Relationship Id="rId301" Type="http://schemas.openxmlformats.org/officeDocument/2006/relationships/customXml" Target="../ink/ink6077.xml"/><Relationship Id="rId953" Type="http://schemas.openxmlformats.org/officeDocument/2006/relationships/customXml" Target="../ink/ink6406.xml"/><Relationship Id="rId1029" Type="http://schemas.openxmlformats.org/officeDocument/2006/relationships/image" Target="../media/image699.png"/><Relationship Id="rId1236" Type="http://schemas.openxmlformats.org/officeDocument/2006/relationships/image" Target="../media/image802.png"/><Relationship Id="rId82" Type="http://schemas.openxmlformats.org/officeDocument/2006/relationships/image" Target="../media/image230.png"/><Relationship Id="rId606" Type="http://schemas.openxmlformats.org/officeDocument/2006/relationships/customXml" Target="../ink/ink6230.xml"/><Relationship Id="rId813" Type="http://schemas.openxmlformats.org/officeDocument/2006/relationships/image" Target="../media/image593.png"/><Relationship Id="rId189" Type="http://schemas.openxmlformats.org/officeDocument/2006/relationships/customXml" Target="../ink/ink6021.xml"/><Relationship Id="rId396" Type="http://schemas.openxmlformats.org/officeDocument/2006/relationships/image" Target="../media/image386.png"/><Relationship Id="rId256" Type="http://schemas.openxmlformats.org/officeDocument/2006/relationships/image" Target="../media/image316.png"/><Relationship Id="rId463" Type="http://schemas.openxmlformats.org/officeDocument/2006/relationships/customXml" Target="../ink/ink6158.xml"/><Relationship Id="rId670" Type="http://schemas.openxmlformats.org/officeDocument/2006/relationships/image" Target="../media/image522.png"/><Relationship Id="rId1093" Type="http://schemas.openxmlformats.org/officeDocument/2006/relationships/image" Target="../media/image731.png"/><Relationship Id="rId116" Type="http://schemas.openxmlformats.org/officeDocument/2006/relationships/image" Target="../media/image247.png"/><Relationship Id="rId323" Type="http://schemas.openxmlformats.org/officeDocument/2006/relationships/customXml" Target="../ink/ink6088.xml"/><Relationship Id="rId530" Type="http://schemas.openxmlformats.org/officeDocument/2006/relationships/image" Target="../media/image453.png"/><Relationship Id="rId768" Type="http://schemas.openxmlformats.org/officeDocument/2006/relationships/customXml" Target="../ink/ink6312.xml"/><Relationship Id="rId975" Type="http://schemas.openxmlformats.org/officeDocument/2006/relationships/image" Target="../media/image672.png"/><Relationship Id="rId1160" Type="http://schemas.openxmlformats.org/officeDocument/2006/relationships/image" Target="../media/image764.png"/><Relationship Id="rId628" Type="http://schemas.openxmlformats.org/officeDocument/2006/relationships/customXml" Target="../ink/ink6241.xml"/><Relationship Id="rId835" Type="http://schemas.openxmlformats.org/officeDocument/2006/relationships/image" Target="../media/image604.png"/><Relationship Id="rId1258" Type="http://schemas.openxmlformats.org/officeDocument/2006/relationships/image" Target="../media/image813.png"/><Relationship Id="rId1020" Type="http://schemas.openxmlformats.org/officeDocument/2006/relationships/customXml" Target="../ink/ink6440.xml"/><Relationship Id="rId1118" Type="http://schemas.openxmlformats.org/officeDocument/2006/relationships/customXml" Target="../ink/ink6489.xml"/><Relationship Id="rId902" Type="http://schemas.openxmlformats.org/officeDocument/2006/relationships/customXml" Target="../ink/ink6380.xml"/><Relationship Id="rId31" Type="http://schemas.openxmlformats.org/officeDocument/2006/relationships/image" Target="../media/image205.png"/><Relationship Id="rId180" Type="http://schemas.openxmlformats.org/officeDocument/2006/relationships/image" Target="../media/image279.png"/><Relationship Id="rId278" Type="http://schemas.openxmlformats.org/officeDocument/2006/relationships/image" Target="../media/image327.png"/><Relationship Id="rId485" Type="http://schemas.openxmlformats.org/officeDocument/2006/relationships/customXml" Target="../ink/ink6169.xml"/><Relationship Id="rId692" Type="http://schemas.openxmlformats.org/officeDocument/2006/relationships/image" Target="../media/image533.png"/></Relationships>
</file>

<file path=ppt/slides/_rels/slide49.xml.rels><?xml version="1.0" encoding="UTF-8" standalone="yes"?>
<Relationships xmlns="http://schemas.openxmlformats.org/package/2006/relationships"><Relationship Id="rId117" Type="http://schemas.openxmlformats.org/officeDocument/2006/relationships/customXml" Target="../ink/ink6628.xml"/><Relationship Id="rId21" Type="http://schemas.openxmlformats.org/officeDocument/2006/relationships/customXml" Target="../ink/ink6580.xml"/><Relationship Id="rId42" Type="http://schemas.openxmlformats.org/officeDocument/2006/relationships/image" Target="../media/image846.png"/><Relationship Id="rId63" Type="http://schemas.openxmlformats.org/officeDocument/2006/relationships/customXml" Target="../ink/ink6601.xml"/><Relationship Id="rId84" Type="http://schemas.openxmlformats.org/officeDocument/2006/relationships/image" Target="../media/image867.png"/><Relationship Id="rId138" Type="http://schemas.openxmlformats.org/officeDocument/2006/relationships/customXml" Target="../ink/ink6639.xml"/><Relationship Id="rId159" Type="http://schemas.openxmlformats.org/officeDocument/2006/relationships/image" Target="../media/image903.png"/><Relationship Id="rId170" Type="http://schemas.openxmlformats.org/officeDocument/2006/relationships/customXml" Target="../ink/ink6655.xml"/><Relationship Id="rId191" Type="http://schemas.openxmlformats.org/officeDocument/2006/relationships/image" Target="../media/image919.png"/><Relationship Id="rId205" Type="http://schemas.openxmlformats.org/officeDocument/2006/relationships/image" Target="../media/image926.png"/><Relationship Id="rId226" Type="http://schemas.openxmlformats.org/officeDocument/2006/relationships/customXml" Target="../ink/ink6683.xml"/><Relationship Id="rId107" Type="http://schemas.openxmlformats.org/officeDocument/2006/relationships/customXml" Target="../ink/ink6623.xml"/><Relationship Id="rId11" Type="http://schemas.openxmlformats.org/officeDocument/2006/relationships/customXml" Target="../ink/ink6575.xml"/><Relationship Id="rId32" Type="http://schemas.openxmlformats.org/officeDocument/2006/relationships/image" Target="../media/image841.png"/><Relationship Id="rId53" Type="http://schemas.openxmlformats.org/officeDocument/2006/relationships/customXml" Target="../ink/ink6596.xml"/><Relationship Id="rId74" Type="http://schemas.openxmlformats.org/officeDocument/2006/relationships/image" Target="../media/image862.png"/><Relationship Id="rId128" Type="http://schemas.openxmlformats.org/officeDocument/2006/relationships/customXml" Target="../ink/ink6634.xml"/><Relationship Id="rId149" Type="http://schemas.openxmlformats.org/officeDocument/2006/relationships/image" Target="../media/image898.png"/><Relationship Id="rId5" Type="http://schemas.openxmlformats.org/officeDocument/2006/relationships/customXml" Target="../ink/ink6572.xml"/><Relationship Id="rId95" Type="http://schemas.openxmlformats.org/officeDocument/2006/relationships/customXml" Target="../ink/ink6617.xml"/><Relationship Id="rId160" Type="http://schemas.openxmlformats.org/officeDocument/2006/relationships/customXml" Target="../ink/ink6650.xml"/><Relationship Id="rId181" Type="http://schemas.openxmlformats.org/officeDocument/2006/relationships/image" Target="../media/image914.png"/><Relationship Id="rId216" Type="http://schemas.openxmlformats.org/officeDocument/2006/relationships/customXml" Target="../ink/ink6678.xml"/><Relationship Id="rId237" Type="http://schemas.openxmlformats.org/officeDocument/2006/relationships/image" Target="../media/image942.png"/><Relationship Id="rId22" Type="http://schemas.openxmlformats.org/officeDocument/2006/relationships/image" Target="../media/image836.png"/><Relationship Id="rId43" Type="http://schemas.openxmlformats.org/officeDocument/2006/relationships/customXml" Target="../ink/ink6591.xml"/><Relationship Id="rId64" Type="http://schemas.openxmlformats.org/officeDocument/2006/relationships/image" Target="../media/image857.png"/><Relationship Id="rId118" Type="http://schemas.openxmlformats.org/officeDocument/2006/relationships/image" Target="../media/image883.png"/><Relationship Id="rId139" Type="http://schemas.openxmlformats.org/officeDocument/2006/relationships/image" Target="../media/image893.png"/><Relationship Id="rId85" Type="http://schemas.openxmlformats.org/officeDocument/2006/relationships/customXml" Target="../ink/ink6612.xml"/><Relationship Id="rId150" Type="http://schemas.openxmlformats.org/officeDocument/2006/relationships/customXml" Target="../ink/ink6645.xml"/><Relationship Id="rId171" Type="http://schemas.openxmlformats.org/officeDocument/2006/relationships/image" Target="../media/image909.png"/><Relationship Id="rId192" Type="http://schemas.openxmlformats.org/officeDocument/2006/relationships/customXml" Target="../ink/ink6666.xml"/><Relationship Id="rId206" Type="http://schemas.openxmlformats.org/officeDocument/2006/relationships/customXml" Target="../ink/ink6673.xml"/><Relationship Id="rId227" Type="http://schemas.openxmlformats.org/officeDocument/2006/relationships/image" Target="../media/image937.png"/><Relationship Id="rId12" Type="http://schemas.openxmlformats.org/officeDocument/2006/relationships/image" Target="../media/image831.png"/><Relationship Id="rId33" Type="http://schemas.openxmlformats.org/officeDocument/2006/relationships/customXml" Target="../ink/ink6586.xml"/><Relationship Id="rId108" Type="http://schemas.openxmlformats.org/officeDocument/2006/relationships/image" Target="../media/image878.png"/><Relationship Id="rId129" Type="http://schemas.openxmlformats.org/officeDocument/2006/relationships/image" Target="../media/image888.png"/><Relationship Id="rId54" Type="http://schemas.openxmlformats.org/officeDocument/2006/relationships/image" Target="../media/image852.png"/><Relationship Id="rId75" Type="http://schemas.openxmlformats.org/officeDocument/2006/relationships/customXml" Target="../ink/ink6607.xml"/><Relationship Id="rId96" Type="http://schemas.openxmlformats.org/officeDocument/2006/relationships/image" Target="../media/image872.png"/><Relationship Id="rId140" Type="http://schemas.openxmlformats.org/officeDocument/2006/relationships/customXml" Target="../ink/ink6640.xml"/><Relationship Id="rId161" Type="http://schemas.openxmlformats.org/officeDocument/2006/relationships/image" Target="../media/image904.png"/><Relationship Id="rId182" Type="http://schemas.openxmlformats.org/officeDocument/2006/relationships/customXml" Target="../ink/ink6661.xml"/><Relationship Id="rId217" Type="http://schemas.openxmlformats.org/officeDocument/2006/relationships/image" Target="../media/image932.png"/><Relationship Id="rId6" Type="http://schemas.openxmlformats.org/officeDocument/2006/relationships/image" Target="../media/image828.png"/><Relationship Id="rId238" Type="http://schemas.openxmlformats.org/officeDocument/2006/relationships/customXml" Target="../ink/ink6689.xml"/><Relationship Id="rId23" Type="http://schemas.openxmlformats.org/officeDocument/2006/relationships/customXml" Target="../ink/ink6581.xml"/><Relationship Id="rId119" Type="http://schemas.openxmlformats.org/officeDocument/2006/relationships/customXml" Target="../ink/ink6629.xml"/><Relationship Id="rId44" Type="http://schemas.openxmlformats.org/officeDocument/2006/relationships/image" Target="../media/image847.png"/><Relationship Id="rId65" Type="http://schemas.openxmlformats.org/officeDocument/2006/relationships/customXml" Target="../ink/ink6602.xml"/><Relationship Id="rId86" Type="http://schemas.openxmlformats.org/officeDocument/2006/relationships/image" Target="../media/image868.png"/><Relationship Id="rId130" Type="http://schemas.openxmlformats.org/officeDocument/2006/relationships/customXml" Target="../ink/ink6635.xml"/><Relationship Id="rId151" Type="http://schemas.openxmlformats.org/officeDocument/2006/relationships/image" Target="../media/image899.png"/><Relationship Id="rId172" Type="http://schemas.openxmlformats.org/officeDocument/2006/relationships/customXml" Target="../ink/ink6656.xml"/><Relationship Id="rId193" Type="http://schemas.openxmlformats.org/officeDocument/2006/relationships/image" Target="../media/image920.png"/><Relationship Id="rId207" Type="http://schemas.openxmlformats.org/officeDocument/2006/relationships/image" Target="../media/image927.png"/><Relationship Id="rId228" Type="http://schemas.openxmlformats.org/officeDocument/2006/relationships/customXml" Target="../ink/ink6684.xml"/><Relationship Id="rId13" Type="http://schemas.openxmlformats.org/officeDocument/2006/relationships/customXml" Target="../ink/ink6576.xml"/><Relationship Id="rId109" Type="http://schemas.openxmlformats.org/officeDocument/2006/relationships/customXml" Target="../ink/ink6624.xml"/><Relationship Id="rId34" Type="http://schemas.openxmlformats.org/officeDocument/2006/relationships/image" Target="../media/image842.png"/><Relationship Id="rId55" Type="http://schemas.openxmlformats.org/officeDocument/2006/relationships/customXml" Target="../ink/ink6597.xml"/><Relationship Id="rId76" Type="http://schemas.openxmlformats.org/officeDocument/2006/relationships/image" Target="../media/image863.png"/><Relationship Id="rId97" Type="http://schemas.openxmlformats.org/officeDocument/2006/relationships/customXml" Target="../ink/ink6618.xml"/><Relationship Id="rId120" Type="http://schemas.openxmlformats.org/officeDocument/2006/relationships/image" Target="../media/image884.png"/><Relationship Id="rId141" Type="http://schemas.openxmlformats.org/officeDocument/2006/relationships/image" Target="../media/image894.png"/><Relationship Id="rId7" Type="http://schemas.openxmlformats.org/officeDocument/2006/relationships/customXml" Target="../ink/ink6573.xml"/><Relationship Id="rId162" Type="http://schemas.openxmlformats.org/officeDocument/2006/relationships/customXml" Target="../ink/ink6651.xml"/><Relationship Id="rId183" Type="http://schemas.openxmlformats.org/officeDocument/2006/relationships/image" Target="../media/image915.png"/><Relationship Id="rId218" Type="http://schemas.openxmlformats.org/officeDocument/2006/relationships/customXml" Target="../ink/ink6679.xml"/><Relationship Id="rId239" Type="http://schemas.openxmlformats.org/officeDocument/2006/relationships/customXml" Target="../ink/ink6690.xml"/><Relationship Id="rId24" Type="http://schemas.openxmlformats.org/officeDocument/2006/relationships/image" Target="../media/image837.png"/><Relationship Id="rId45" Type="http://schemas.openxmlformats.org/officeDocument/2006/relationships/customXml" Target="../ink/ink6592.xml"/><Relationship Id="rId66" Type="http://schemas.openxmlformats.org/officeDocument/2006/relationships/image" Target="../media/image858.png"/><Relationship Id="rId87" Type="http://schemas.openxmlformats.org/officeDocument/2006/relationships/customXml" Target="../ink/ink6613.xml"/><Relationship Id="rId110" Type="http://schemas.openxmlformats.org/officeDocument/2006/relationships/image" Target="../media/image879.png"/><Relationship Id="rId131" Type="http://schemas.openxmlformats.org/officeDocument/2006/relationships/image" Target="../media/image889.png"/><Relationship Id="rId152" Type="http://schemas.openxmlformats.org/officeDocument/2006/relationships/customXml" Target="../ink/ink6646.xml"/><Relationship Id="rId173" Type="http://schemas.openxmlformats.org/officeDocument/2006/relationships/image" Target="../media/image910.png"/><Relationship Id="rId194" Type="http://schemas.openxmlformats.org/officeDocument/2006/relationships/customXml" Target="../ink/ink6667.xml"/><Relationship Id="rId208" Type="http://schemas.openxmlformats.org/officeDocument/2006/relationships/customXml" Target="../ink/ink6674.xml"/><Relationship Id="rId229" Type="http://schemas.openxmlformats.org/officeDocument/2006/relationships/image" Target="../media/image938.png"/><Relationship Id="rId240" Type="http://schemas.openxmlformats.org/officeDocument/2006/relationships/customXml" Target="../ink/ink6691.xml"/><Relationship Id="rId14" Type="http://schemas.openxmlformats.org/officeDocument/2006/relationships/image" Target="../media/image832.png"/><Relationship Id="rId35" Type="http://schemas.openxmlformats.org/officeDocument/2006/relationships/customXml" Target="../ink/ink6587.xml"/><Relationship Id="rId56" Type="http://schemas.openxmlformats.org/officeDocument/2006/relationships/image" Target="../media/image853.png"/><Relationship Id="rId77" Type="http://schemas.openxmlformats.org/officeDocument/2006/relationships/customXml" Target="../ink/ink6608.xml"/><Relationship Id="rId100" Type="http://schemas.openxmlformats.org/officeDocument/2006/relationships/image" Target="../media/image874.png"/><Relationship Id="rId8" Type="http://schemas.openxmlformats.org/officeDocument/2006/relationships/image" Target="../media/image829.png"/><Relationship Id="rId98" Type="http://schemas.openxmlformats.org/officeDocument/2006/relationships/image" Target="../media/image873.png"/><Relationship Id="rId121" Type="http://schemas.openxmlformats.org/officeDocument/2006/relationships/customXml" Target="../ink/ink6630.xml"/><Relationship Id="rId142" Type="http://schemas.openxmlformats.org/officeDocument/2006/relationships/customXml" Target="../ink/ink6641.xml"/><Relationship Id="rId163" Type="http://schemas.openxmlformats.org/officeDocument/2006/relationships/image" Target="../media/image905.png"/><Relationship Id="rId184" Type="http://schemas.openxmlformats.org/officeDocument/2006/relationships/customXml" Target="../ink/ink6662.xml"/><Relationship Id="rId219" Type="http://schemas.openxmlformats.org/officeDocument/2006/relationships/image" Target="../media/image933.png"/><Relationship Id="rId230" Type="http://schemas.openxmlformats.org/officeDocument/2006/relationships/customXml" Target="../ink/ink6685.xml"/><Relationship Id="rId25" Type="http://schemas.openxmlformats.org/officeDocument/2006/relationships/customXml" Target="../ink/ink6582.xml"/><Relationship Id="rId46" Type="http://schemas.openxmlformats.org/officeDocument/2006/relationships/image" Target="../media/image848.png"/><Relationship Id="rId67" Type="http://schemas.openxmlformats.org/officeDocument/2006/relationships/customXml" Target="../ink/ink6603.xml"/><Relationship Id="rId88" Type="http://schemas.openxmlformats.org/officeDocument/2006/relationships/image" Target="../media/image869.png"/><Relationship Id="rId111" Type="http://schemas.openxmlformats.org/officeDocument/2006/relationships/customXml" Target="../ink/ink6625.xml"/><Relationship Id="rId132" Type="http://schemas.openxmlformats.org/officeDocument/2006/relationships/customXml" Target="../ink/ink6636.xml"/><Relationship Id="rId153" Type="http://schemas.openxmlformats.org/officeDocument/2006/relationships/image" Target="../media/image900.png"/><Relationship Id="rId174" Type="http://schemas.openxmlformats.org/officeDocument/2006/relationships/customXml" Target="../ink/ink6657.xml"/><Relationship Id="rId195" Type="http://schemas.openxmlformats.org/officeDocument/2006/relationships/image" Target="../media/image921.png"/><Relationship Id="rId209" Type="http://schemas.openxmlformats.org/officeDocument/2006/relationships/image" Target="../media/image928.png"/><Relationship Id="rId220" Type="http://schemas.openxmlformats.org/officeDocument/2006/relationships/customXml" Target="../ink/ink6680.xml"/><Relationship Id="rId241" Type="http://schemas.openxmlformats.org/officeDocument/2006/relationships/image" Target="../media/image943.png"/><Relationship Id="rId15" Type="http://schemas.openxmlformats.org/officeDocument/2006/relationships/customXml" Target="../ink/ink6577.xml"/><Relationship Id="rId36" Type="http://schemas.openxmlformats.org/officeDocument/2006/relationships/image" Target="../media/image843.png"/><Relationship Id="rId57" Type="http://schemas.openxmlformats.org/officeDocument/2006/relationships/customXml" Target="../ink/ink6598.xml"/><Relationship Id="rId106" Type="http://schemas.openxmlformats.org/officeDocument/2006/relationships/image" Target="../media/image877.png"/><Relationship Id="rId127" Type="http://schemas.openxmlformats.org/officeDocument/2006/relationships/image" Target="../media/image887.png"/><Relationship Id="rId10" Type="http://schemas.openxmlformats.org/officeDocument/2006/relationships/image" Target="../media/image830.png"/><Relationship Id="rId31" Type="http://schemas.openxmlformats.org/officeDocument/2006/relationships/customXml" Target="../ink/ink6585.xml"/><Relationship Id="rId52" Type="http://schemas.openxmlformats.org/officeDocument/2006/relationships/image" Target="../media/image851.png"/><Relationship Id="rId73" Type="http://schemas.openxmlformats.org/officeDocument/2006/relationships/customXml" Target="../ink/ink6606.xml"/><Relationship Id="rId78" Type="http://schemas.openxmlformats.org/officeDocument/2006/relationships/image" Target="../media/image864.png"/><Relationship Id="rId94" Type="http://schemas.openxmlformats.org/officeDocument/2006/relationships/image" Target="../media/image871.png"/><Relationship Id="rId99" Type="http://schemas.openxmlformats.org/officeDocument/2006/relationships/customXml" Target="../ink/ink6619.xml"/><Relationship Id="rId101" Type="http://schemas.openxmlformats.org/officeDocument/2006/relationships/customXml" Target="../ink/ink6620.xml"/><Relationship Id="rId122" Type="http://schemas.openxmlformats.org/officeDocument/2006/relationships/image" Target="../media/image885.png"/><Relationship Id="rId143" Type="http://schemas.openxmlformats.org/officeDocument/2006/relationships/image" Target="../media/image895.png"/><Relationship Id="rId148" Type="http://schemas.openxmlformats.org/officeDocument/2006/relationships/customXml" Target="../ink/ink6644.xml"/><Relationship Id="rId164" Type="http://schemas.openxmlformats.org/officeDocument/2006/relationships/customXml" Target="../ink/ink6652.xml"/><Relationship Id="rId169" Type="http://schemas.openxmlformats.org/officeDocument/2006/relationships/image" Target="../media/image908.png"/><Relationship Id="rId185" Type="http://schemas.openxmlformats.org/officeDocument/2006/relationships/image" Target="../media/image916.png"/><Relationship Id="rId4" Type="http://schemas.openxmlformats.org/officeDocument/2006/relationships/image" Target="../media/image827.png"/><Relationship Id="rId9" Type="http://schemas.openxmlformats.org/officeDocument/2006/relationships/customXml" Target="../ink/ink6574.xml"/><Relationship Id="rId180" Type="http://schemas.openxmlformats.org/officeDocument/2006/relationships/customXml" Target="../ink/ink6660.xml"/><Relationship Id="rId210" Type="http://schemas.openxmlformats.org/officeDocument/2006/relationships/customXml" Target="../ink/ink6675.xml"/><Relationship Id="rId215" Type="http://schemas.openxmlformats.org/officeDocument/2006/relationships/image" Target="../media/image931.png"/><Relationship Id="rId236" Type="http://schemas.openxmlformats.org/officeDocument/2006/relationships/customXml" Target="../ink/ink6688.xml"/><Relationship Id="rId26" Type="http://schemas.openxmlformats.org/officeDocument/2006/relationships/image" Target="../media/image838.png"/><Relationship Id="rId231" Type="http://schemas.openxmlformats.org/officeDocument/2006/relationships/image" Target="../media/image939.png"/><Relationship Id="rId47" Type="http://schemas.openxmlformats.org/officeDocument/2006/relationships/customXml" Target="../ink/ink6593.xml"/><Relationship Id="rId68" Type="http://schemas.openxmlformats.org/officeDocument/2006/relationships/image" Target="../media/image859.png"/><Relationship Id="rId89" Type="http://schemas.openxmlformats.org/officeDocument/2006/relationships/customXml" Target="../ink/ink6614.xml"/><Relationship Id="rId112" Type="http://schemas.openxmlformats.org/officeDocument/2006/relationships/image" Target="../media/image880.png"/><Relationship Id="rId133" Type="http://schemas.openxmlformats.org/officeDocument/2006/relationships/image" Target="../media/image890.png"/><Relationship Id="rId154" Type="http://schemas.openxmlformats.org/officeDocument/2006/relationships/customXml" Target="../ink/ink6647.xml"/><Relationship Id="rId175" Type="http://schemas.openxmlformats.org/officeDocument/2006/relationships/image" Target="../media/image911.png"/><Relationship Id="rId196" Type="http://schemas.openxmlformats.org/officeDocument/2006/relationships/customXml" Target="../ink/ink6668.xml"/><Relationship Id="rId200" Type="http://schemas.openxmlformats.org/officeDocument/2006/relationships/customXml" Target="../ink/ink6670.xml"/><Relationship Id="rId16" Type="http://schemas.openxmlformats.org/officeDocument/2006/relationships/image" Target="../media/image833.png"/><Relationship Id="rId221" Type="http://schemas.openxmlformats.org/officeDocument/2006/relationships/image" Target="../media/image934.png"/><Relationship Id="rId37" Type="http://schemas.openxmlformats.org/officeDocument/2006/relationships/customXml" Target="../ink/ink6588.xml"/><Relationship Id="rId58" Type="http://schemas.openxmlformats.org/officeDocument/2006/relationships/image" Target="../media/image854.png"/><Relationship Id="rId79" Type="http://schemas.openxmlformats.org/officeDocument/2006/relationships/customXml" Target="../ink/ink6609.xml"/><Relationship Id="rId102" Type="http://schemas.openxmlformats.org/officeDocument/2006/relationships/image" Target="../media/image875.png"/><Relationship Id="rId123" Type="http://schemas.openxmlformats.org/officeDocument/2006/relationships/customXml" Target="../ink/ink6631.xml"/><Relationship Id="rId144" Type="http://schemas.openxmlformats.org/officeDocument/2006/relationships/customXml" Target="../ink/ink6642.xml"/><Relationship Id="rId90" Type="http://schemas.openxmlformats.org/officeDocument/2006/relationships/image" Target="../media/image870.png"/><Relationship Id="rId165" Type="http://schemas.openxmlformats.org/officeDocument/2006/relationships/image" Target="../media/image906.png"/><Relationship Id="rId186" Type="http://schemas.openxmlformats.org/officeDocument/2006/relationships/customXml" Target="../ink/ink6663.xml"/><Relationship Id="rId211" Type="http://schemas.openxmlformats.org/officeDocument/2006/relationships/image" Target="../media/image929.png"/><Relationship Id="rId232" Type="http://schemas.openxmlformats.org/officeDocument/2006/relationships/customXml" Target="../ink/ink6686.xml"/><Relationship Id="rId27" Type="http://schemas.openxmlformats.org/officeDocument/2006/relationships/customXml" Target="../ink/ink6583.xml"/><Relationship Id="rId48" Type="http://schemas.openxmlformats.org/officeDocument/2006/relationships/image" Target="../media/image849.png"/><Relationship Id="rId69" Type="http://schemas.openxmlformats.org/officeDocument/2006/relationships/customXml" Target="../ink/ink6604.xml"/><Relationship Id="rId113" Type="http://schemas.openxmlformats.org/officeDocument/2006/relationships/customXml" Target="../ink/ink6626.xml"/><Relationship Id="rId134" Type="http://schemas.openxmlformats.org/officeDocument/2006/relationships/customXml" Target="../ink/ink6637.xml"/><Relationship Id="rId80" Type="http://schemas.openxmlformats.org/officeDocument/2006/relationships/image" Target="../media/image865.png"/><Relationship Id="rId155" Type="http://schemas.openxmlformats.org/officeDocument/2006/relationships/image" Target="../media/image901.png"/><Relationship Id="rId176" Type="http://schemas.openxmlformats.org/officeDocument/2006/relationships/customXml" Target="../ink/ink6658.xml"/><Relationship Id="rId197" Type="http://schemas.openxmlformats.org/officeDocument/2006/relationships/image" Target="../media/image922.png"/><Relationship Id="rId201" Type="http://schemas.openxmlformats.org/officeDocument/2006/relationships/image" Target="../media/image924.png"/><Relationship Id="rId222" Type="http://schemas.openxmlformats.org/officeDocument/2006/relationships/customXml" Target="../ink/ink6681.xml"/><Relationship Id="rId17" Type="http://schemas.openxmlformats.org/officeDocument/2006/relationships/customXml" Target="../ink/ink6578.xml"/><Relationship Id="rId38" Type="http://schemas.openxmlformats.org/officeDocument/2006/relationships/image" Target="../media/image844.png"/><Relationship Id="rId59" Type="http://schemas.openxmlformats.org/officeDocument/2006/relationships/customXml" Target="../ink/ink6599.xml"/><Relationship Id="rId103" Type="http://schemas.openxmlformats.org/officeDocument/2006/relationships/customXml" Target="../ink/ink6621.xml"/><Relationship Id="rId124" Type="http://schemas.openxmlformats.org/officeDocument/2006/relationships/customXml" Target="../ink/ink6632.xml"/><Relationship Id="rId70" Type="http://schemas.openxmlformats.org/officeDocument/2006/relationships/image" Target="../media/image860.png"/><Relationship Id="rId91" Type="http://schemas.openxmlformats.org/officeDocument/2006/relationships/customXml" Target="../ink/ink6615.xml"/><Relationship Id="rId145" Type="http://schemas.openxmlformats.org/officeDocument/2006/relationships/image" Target="../media/image896.png"/><Relationship Id="rId166" Type="http://schemas.openxmlformats.org/officeDocument/2006/relationships/customXml" Target="../ink/ink6653.xml"/><Relationship Id="rId187" Type="http://schemas.openxmlformats.org/officeDocument/2006/relationships/image" Target="../media/image917.png"/><Relationship Id="rId1" Type="http://schemas.openxmlformats.org/officeDocument/2006/relationships/slideLayout" Target="../slideLayouts/slideLayout7.xml"/><Relationship Id="rId212" Type="http://schemas.openxmlformats.org/officeDocument/2006/relationships/customXml" Target="../ink/ink6676.xml"/><Relationship Id="rId233" Type="http://schemas.openxmlformats.org/officeDocument/2006/relationships/image" Target="../media/image940.png"/><Relationship Id="rId28" Type="http://schemas.openxmlformats.org/officeDocument/2006/relationships/image" Target="../media/image839.png"/><Relationship Id="rId49" Type="http://schemas.openxmlformats.org/officeDocument/2006/relationships/customXml" Target="../ink/ink6594.xml"/><Relationship Id="rId114" Type="http://schemas.openxmlformats.org/officeDocument/2006/relationships/image" Target="../media/image881.png"/><Relationship Id="rId60" Type="http://schemas.openxmlformats.org/officeDocument/2006/relationships/image" Target="../media/image855.png"/><Relationship Id="rId81" Type="http://schemas.openxmlformats.org/officeDocument/2006/relationships/customXml" Target="../ink/ink6610.xml"/><Relationship Id="rId135" Type="http://schemas.openxmlformats.org/officeDocument/2006/relationships/image" Target="../media/image891.png"/><Relationship Id="rId156" Type="http://schemas.openxmlformats.org/officeDocument/2006/relationships/customXml" Target="../ink/ink6648.xml"/><Relationship Id="rId177" Type="http://schemas.openxmlformats.org/officeDocument/2006/relationships/image" Target="../media/image912.png"/><Relationship Id="rId198" Type="http://schemas.openxmlformats.org/officeDocument/2006/relationships/customXml" Target="../ink/ink6669.xml"/><Relationship Id="rId202" Type="http://schemas.openxmlformats.org/officeDocument/2006/relationships/customXml" Target="../ink/ink6671.xml"/><Relationship Id="rId223" Type="http://schemas.openxmlformats.org/officeDocument/2006/relationships/image" Target="../media/image935.png"/><Relationship Id="rId18" Type="http://schemas.openxmlformats.org/officeDocument/2006/relationships/image" Target="../media/image834.png"/><Relationship Id="rId39" Type="http://schemas.openxmlformats.org/officeDocument/2006/relationships/customXml" Target="../ink/ink6589.xml"/><Relationship Id="rId50" Type="http://schemas.openxmlformats.org/officeDocument/2006/relationships/image" Target="../media/image850.png"/><Relationship Id="rId104" Type="http://schemas.openxmlformats.org/officeDocument/2006/relationships/image" Target="../media/image876.png"/><Relationship Id="rId125" Type="http://schemas.openxmlformats.org/officeDocument/2006/relationships/image" Target="../media/image886.png"/><Relationship Id="rId146" Type="http://schemas.openxmlformats.org/officeDocument/2006/relationships/customXml" Target="../ink/ink6643.xml"/><Relationship Id="rId167" Type="http://schemas.openxmlformats.org/officeDocument/2006/relationships/image" Target="../media/image907.png"/><Relationship Id="rId188" Type="http://schemas.openxmlformats.org/officeDocument/2006/relationships/customXml" Target="../ink/ink6664.xml"/><Relationship Id="rId71" Type="http://schemas.openxmlformats.org/officeDocument/2006/relationships/customXml" Target="../ink/ink6605.xml"/><Relationship Id="rId92" Type="http://schemas.openxmlformats.org/officeDocument/2006/relationships/image" Target="../media/image20.png"/><Relationship Id="rId213" Type="http://schemas.openxmlformats.org/officeDocument/2006/relationships/image" Target="../media/image930.png"/><Relationship Id="rId234" Type="http://schemas.openxmlformats.org/officeDocument/2006/relationships/customXml" Target="../ink/ink6687.xml"/><Relationship Id="rId2" Type="http://schemas.openxmlformats.org/officeDocument/2006/relationships/notesSlide" Target="../notesSlides/notesSlide39.xml"/><Relationship Id="rId29" Type="http://schemas.openxmlformats.org/officeDocument/2006/relationships/customXml" Target="../ink/ink6584.xml"/><Relationship Id="rId40" Type="http://schemas.openxmlformats.org/officeDocument/2006/relationships/image" Target="../media/image845.png"/><Relationship Id="rId115" Type="http://schemas.openxmlformats.org/officeDocument/2006/relationships/customXml" Target="../ink/ink6627.xml"/><Relationship Id="rId136" Type="http://schemas.openxmlformats.org/officeDocument/2006/relationships/customXml" Target="../ink/ink6638.xml"/><Relationship Id="rId157" Type="http://schemas.openxmlformats.org/officeDocument/2006/relationships/image" Target="../media/image902.png"/><Relationship Id="rId178" Type="http://schemas.openxmlformats.org/officeDocument/2006/relationships/customXml" Target="../ink/ink6659.xml"/><Relationship Id="rId61" Type="http://schemas.openxmlformats.org/officeDocument/2006/relationships/customXml" Target="../ink/ink6600.xml"/><Relationship Id="rId82" Type="http://schemas.openxmlformats.org/officeDocument/2006/relationships/image" Target="../media/image866.png"/><Relationship Id="rId199" Type="http://schemas.openxmlformats.org/officeDocument/2006/relationships/image" Target="../media/image923.png"/><Relationship Id="rId203" Type="http://schemas.openxmlformats.org/officeDocument/2006/relationships/image" Target="../media/image925.png"/><Relationship Id="rId19" Type="http://schemas.openxmlformats.org/officeDocument/2006/relationships/customXml" Target="../ink/ink6579.xml"/><Relationship Id="rId224" Type="http://schemas.openxmlformats.org/officeDocument/2006/relationships/customXml" Target="../ink/ink6682.xml"/><Relationship Id="rId30" Type="http://schemas.openxmlformats.org/officeDocument/2006/relationships/image" Target="../media/image840.png"/><Relationship Id="rId105" Type="http://schemas.openxmlformats.org/officeDocument/2006/relationships/customXml" Target="../ink/ink6622.xml"/><Relationship Id="rId126" Type="http://schemas.openxmlformats.org/officeDocument/2006/relationships/customXml" Target="../ink/ink6633.xml"/><Relationship Id="rId147" Type="http://schemas.openxmlformats.org/officeDocument/2006/relationships/image" Target="../media/image897.png"/><Relationship Id="rId168" Type="http://schemas.openxmlformats.org/officeDocument/2006/relationships/customXml" Target="../ink/ink6654.xml"/><Relationship Id="rId51" Type="http://schemas.openxmlformats.org/officeDocument/2006/relationships/customXml" Target="../ink/ink6595.xml"/><Relationship Id="rId72" Type="http://schemas.openxmlformats.org/officeDocument/2006/relationships/image" Target="../media/image861.png"/><Relationship Id="rId93" Type="http://schemas.openxmlformats.org/officeDocument/2006/relationships/customXml" Target="../ink/ink6616.xml"/><Relationship Id="rId189" Type="http://schemas.openxmlformats.org/officeDocument/2006/relationships/image" Target="../media/image918.png"/><Relationship Id="rId3" Type="http://schemas.openxmlformats.org/officeDocument/2006/relationships/image" Target="../media/image826.png"/><Relationship Id="rId214" Type="http://schemas.openxmlformats.org/officeDocument/2006/relationships/customXml" Target="../ink/ink6677.xml"/><Relationship Id="rId235" Type="http://schemas.openxmlformats.org/officeDocument/2006/relationships/image" Target="../media/image941.png"/><Relationship Id="rId116" Type="http://schemas.openxmlformats.org/officeDocument/2006/relationships/image" Target="../media/image882.png"/><Relationship Id="rId137" Type="http://schemas.openxmlformats.org/officeDocument/2006/relationships/image" Target="../media/image892.png"/><Relationship Id="rId158" Type="http://schemas.openxmlformats.org/officeDocument/2006/relationships/customXml" Target="../ink/ink6649.xml"/><Relationship Id="rId20" Type="http://schemas.openxmlformats.org/officeDocument/2006/relationships/image" Target="../media/image835.png"/><Relationship Id="rId41" Type="http://schemas.openxmlformats.org/officeDocument/2006/relationships/customXml" Target="../ink/ink6590.xml"/><Relationship Id="rId62" Type="http://schemas.openxmlformats.org/officeDocument/2006/relationships/image" Target="../media/image856.png"/><Relationship Id="rId83" Type="http://schemas.openxmlformats.org/officeDocument/2006/relationships/customXml" Target="../ink/ink6611.xml"/><Relationship Id="rId179" Type="http://schemas.openxmlformats.org/officeDocument/2006/relationships/image" Target="../media/image913.png"/><Relationship Id="rId190" Type="http://schemas.openxmlformats.org/officeDocument/2006/relationships/customXml" Target="../ink/ink6665.xml"/><Relationship Id="rId204" Type="http://schemas.openxmlformats.org/officeDocument/2006/relationships/customXml" Target="../ink/ink6672.xml"/><Relationship Id="rId225" Type="http://schemas.openxmlformats.org/officeDocument/2006/relationships/image" Target="../media/image936.png"/></Relationships>
</file>

<file path=ppt/slides/_rels/slide5.xml.rels><?xml version="1.0" encoding="UTF-8" standalone="yes"?>
<Relationships xmlns="http://schemas.openxmlformats.org/package/2006/relationships"><Relationship Id="rId13" Type="http://schemas.openxmlformats.org/officeDocument/2006/relationships/customXml" Target="../ink/ink390.xml"/><Relationship Id="rId18" Type="http://schemas.openxmlformats.org/officeDocument/2006/relationships/image" Target="../media/image3499.png"/><Relationship Id="rId26" Type="http://schemas.openxmlformats.org/officeDocument/2006/relationships/image" Target="../media/image3503.png"/><Relationship Id="rId39" Type="http://schemas.openxmlformats.org/officeDocument/2006/relationships/customXml" Target="../ink/ink403.xml"/><Relationship Id="rId21" Type="http://schemas.openxmlformats.org/officeDocument/2006/relationships/customXml" Target="../ink/ink394.xml"/><Relationship Id="rId34" Type="http://schemas.openxmlformats.org/officeDocument/2006/relationships/image" Target="../media/image3507.png"/><Relationship Id="rId42" Type="http://schemas.openxmlformats.org/officeDocument/2006/relationships/image" Target="../media/image3511.png"/><Relationship Id="rId47" Type="http://schemas.openxmlformats.org/officeDocument/2006/relationships/customXml" Target="../ink/ink407.xml"/><Relationship Id="rId50" Type="http://schemas.openxmlformats.org/officeDocument/2006/relationships/image" Target="../media/image3515.png"/><Relationship Id="rId55" Type="http://schemas.openxmlformats.org/officeDocument/2006/relationships/customXml" Target="../ink/ink411.xml"/><Relationship Id="rId7" Type="http://schemas.openxmlformats.org/officeDocument/2006/relationships/customXml" Target="../ink/ink387.xml"/><Relationship Id="rId2" Type="http://schemas.openxmlformats.org/officeDocument/2006/relationships/notesSlide" Target="../notesSlides/notesSlide3.xml"/><Relationship Id="rId16" Type="http://schemas.openxmlformats.org/officeDocument/2006/relationships/image" Target="../media/image3498.png"/><Relationship Id="rId29" Type="http://schemas.openxmlformats.org/officeDocument/2006/relationships/customXml" Target="../ink/ink398.xml"/><Relationship Id="rId11" Type="http://schemas.openxmlformats.org/officeDocument/2006/relationships/customXml" Target="../ink/ink389.xml"/><Relationship Id="rId24" Type="http://schemas.openxmlformats.org/officeDocument/2006/relationships/image" Target="../media/image3502.png"/><Relationship Id="rId32" Type="http://schemas.openxmlformats.org/officeDocument/2006/relationships/image" Target="../media/image3506.png"/><Relationship Id="rId37" Type="http://schemas.openxmlformats.org/officeDocument/2006/relationships/customXml" Target="../ink/ink402.xml"/><Relationship Id="rId40" Type="http://schemas.openxmlformats.org/officeDocument/2006/relationships/image" Target="../media/image3510.png"/><Relationship Id="rId45" Type="http://schemas.openxmlformats.org/officeDocument/2006/relationships/customXml" Target="../ink/ink406.xml"/><Relationship Id="rId53" Type="http://schemas.openxmlformats.org/officeDocument/2006/relationships/customXml" Target="../ink/ink410.xml"/><Relationship Id="rId5" Type="http://schemas.openxmlformats.org/officeDocument/2006/relationships/customXml" Target="../ink/ink386.xml"/><Relationship Id="rId10" Type="http://schemas.openxmlformats.org/officeDocument/2006/relationships/image" Target="../media/image3495.png"/><Relationship Id="rId19" Type="http://schemas.openxmlformats.org/officeDocument/2006/relationships/customXml" Target="../ink/ink393.xml"/><Relationship Id="rId31" Type="http://schemas.openxmlformats.org/officeDocument/2006/relationships/customXml" Target="../ink/ink399.xml"/><Relationship Id="rId44" Type="http://schemas.openxmlformats.org/officeDocument/2006/relationships/image" Target="../media/image3512.png"/><Relationship Id="rId52" Type="http://schemas.openxmlformats.org/officeDocument/2006/relationships/image" Target="../media/image3516.png"/><Relationship Id="rId4" Type="http://schemas.openxmlformats.org/officeDocument/2006/relationships/image" Target="../media/image3491.png"/><Relationship Id="rId9" Type="http://schemas.openxmlformats.org/officeDocument/2006/relationships/customXml" Target="../ink/ink388.xml"/><Relationship Id="rId14" Type="http://schemas.openxmlformats.org/officeDocument/2006/relationships/image" Target="../media/image3497.png"/><Relationship Id="rId22" Type="http://schemas.openxmlformats.org/officeDocument/2006/relationships/image" Target="../media/image3501.png"/><Relationship Id="rId27" Type="http://schemas.openxmlformats.org/officeDocument/2006/relationships/customXml" Target="../ink/ink397.xml"/><Relationship Id="rId30" Type="http://schemas.openxmlformats.org/officeDocument/2006/relationships/image" Target="../media/image3505.png"/><Relationship Id="rId35" Type="http://schemas.openxmlformats.org/officeDocument/2006/relationships/customXml" Target="../ink/ink401.xml"/><Relationship Id="rId43" Type="http://schemas.openxmlformats.org/officeDocument/2006/relationships/customXml" Target="../ink/ink405.xml"/><Relationship Id="rId48" Type="http://schemas.openxmlformats.org/officeDocument/2006/relationships/image" Target="../media/image3514.png"/><Relationship Id="rId56" Type="http://schemas.openxmlformats.org/officeDocument/2006/relationships/image" Target="../media/image3518.png"/><Relationship Id="rId8" Type="http://schemas.openxmlformats.org/officeDocument/2006/relationships/image" Target="../media/image3494.png"/><Relationship Id="rId51" Type="http://schemas.openxmlformats.org/officeDocument/2006/relationships/customXml" Target="../ink/ink409.xml"/><Relationship Id="rId3" Type="http://schemas.openxmlformats.org/officeDocument/2006/relationships/customXml" Target="../ink/ink385.xml"/><Relationship Id="rId12" Type="http://schemas.openxmlformats.org/officeDocument/2006/relationships/image" Target="../media/image3496.png"/><Relationship Id="rId17" Type="http://schemas.openxmlformats.org/officeDocument/2006/relationships/customXml" Target="../ink/ink392.xml"/><Relationship Id="rId25" Type="http://schemas.openxmlformats.org/officeDocument/2006/relationships/customXml" Target="../ink/ink396.xml"/><Relationship Id="rId33" Type="http://schemas.openxmlformats.org/officeDocument/2006/relationships/customXml" Target="../ink/ink400.xml"/><Relationship Id="rId38" Type="http://schemas.openxmlformats.org/officeDocument/2006/relationships/image" Target="../media/image3509.png"/><Relationship Id="rId46" Type="http://schemas.openxmlformats.org/officeDocument/2006/relationships/image" Target="../media/image3513.png"/><Relationship Id="rId20" Type="http://schemas.openxmlformats.org/officeDocument/2006/relationships/image" Target="../media/image3500.png"/><Relationship Id="rId41" Type="http://schemas.openxmlformats.org/officeDocument/2006/relationships/customXml" Target="../ink/ink404.xml"/><Relationship Id="rId54" Type="http://schemas.openxmlformats.org/officeDocument/2006/relationships/image" Target="../media/image3517.png"/><Relationship Id="rId1" Type="http://schemas.openxmlformats.org/officeDocument/2006/relationships/slideLayout" Target="../slideLayouts/slideLayout7.xml"/><Relationship Id="rId6" Type="http://schemas.openxmlformats.org/officeDocument/2006/relationships/image" Target="../media/image3492.png"/><Relationship Id="rId15" Type="http://schemas.openxmlformats.org/officeDocument/2006/relationships/customXml" Target="../ink/ink391.xml"/><Relationship Id="rId23" Type="http://schemas.openxmlformats.org/officeDocument/2006/relationships/customXml" Target="../ink/ink395.xml"/><Relationship Id="rId28" Type="http://schemas.openxmlformats.org/officeDocument/2006/relationships/image" Target="../media/image3504.png"/><Relationship Id="rId36" Type="http://schemas.openxmlformats.org/officeDocument/2006/relationships/image" Target="../media/image3508.png"/><Relationship Id="rId49" Type="http://schemas.openxmlformats.org/officeDocument/2006/relationships/customXml" Target="../ink/ink408.xml"/></Relationships>
</file>

<file path=ppt/slides/_rels/slide50.xml.rels><?xml version="1.0" encoding="UTF-8" standalone="yes"?>
<Relationships xmlns="http://schemas.openxmlformats.org/package/2006/relationships"><Relationship Id="rId117" Type="http://schemas.openxmlformats.org/officeDocument/2006/relationships/image" Target="../media/image999.png"/><Relationship Id="rId671" Type="http://schemas.openxmlformats.org/officeDocument/2006/relationships/customXml" Target="../ink/ink7028.xml"/><Relationship Id="rId769" Type="http://schemas.openxmlformats.org/officeDocument/2006/relationships/image" Target="../media/image1315.png"/><Relationship Id="rId976" Type="http://schemas.openxmlformats.org/officeDocument/2006/relationships/customXml" Target="../ink/ink7181.xml"/><Relationship Id="rId21" Type="http://schemas.openxmlformats.org/officeDocument/2006/relationships/image" Target="../media/image953.png"/><Relationship Id="rId324" Type="http://schemas.openxmlformats.org/officeDocument/2006/relationships/image" Target="../media/image1098.png"/><Relationship Id="rId531" Type="http://schemas.openxmlformats.org/officeDocument/2006/relationships/image" Target="../media/image1197.png"/><Relationship Id="rId629" Type="http://schemas.openxmlformats.org/officeDocument/2006/relationships/image" Target="../media/image1246.png"/><Relationship Id="rId170" Type="http://schemas.openxmlformats.org/officeDocument/2006/relationships/customXml" Target="../ink/ink6775.xml"/><Relationship Id="rId836" Type="http://schemas.openxmlformats.org/officeDocument/2006/relationships/customXml" Target="../ink/ink7111.xml"/><Relationship Id="rId268" Type="http://schemas.openxmlformats.org/officeDocument/2006/relationships/image" Target="../media/image1070.png"/><Relationship Id="rId475" Type="http://schemas.openxmlformats.org/officeDocument/2006/relationships/customXml" Target="../ink/ink6929.xml"/><Relationship Id="rId682" Type="http://schemas.openxmlformats.org/officeDocument/2006/relationships/image" Target="../media/image1272.png"/><Relationship Id="rId903" Type="http://schemas.openxmlformats.org/officeDocument/2006/relationships/image" Target="../media/image1382.png"/><Relationship Id="rId32" Type="http://schemas.openxmlformats.org/officeDocument/2006/relationships/customXml" Target="../ink/ink6706.xml"/><Relationship Id="rId128" Type="http://schemas.openxmlformats.org/officeDocument/2006/relationships/customXml" Target="../ink/ink6754.xml"/><Relationship Id="rId335" Type="http://schemas.openxmlformats.org/officeDocument/2006/relationships/image" Target="../media/image1103.png"/><Relationship Id="rId542" Type="http://schemas.openxmlformats.org/officeDocument/2006/relationships/customXml" Target="../ink/ink6963.xml"/><Relationship Id="rId987" Type="http://schemas.openxmlformats.org/officeDocument/2006/relationships/image" Target="../media/image1424.png"/><Relationship Id="rId181" Type="http://schemas.openxmlformats.org/officeDocument/2006/relationships/image" Target="../media/image1030.png"/><Relationship Id="rId402" Type="http://schemas.openxmlformats.org/officeDocument/2006/relationships/image" Target="../media/image1135.png"/><Relationship Id="rId847" Type="http://schemas.openxmlformats.org/officeDocument/2006/relationships/image" Target="../media/image1354.png"/><Relationship Id="rId279" Type="http://schemas.openxmlformats.org/officeDocument/2006/relationships/customXml" Target="../ink/ink6830.xml"/><Relationship Id="rId486" Type="http://schemas.openxmlformats.org/officeDocument/2006/relationships/customXml" Target="../ink/ink6935.xml"/><Relationship Id="rId693" Type="http://schemas.openxmlformats.org/officeDocument/2006/relationships/customXml" Target="../ink/ink7039.xml"/><Relationship Id="rId707" Type="http://schemas.openxmlformats.org/officeDocument/2006/relationships/customXml" Target="../ink/ink7046.xml"/><Relationship Id="rId914" Type="http://schemas.openxmlformats.org/officeDocument/2006/relationships/customXml" Target="../ink/ink7150.xml"/><Relationship Id="rId43" Type="http://schemas.openxmlformats.org/officeDocument/2006/relationships/image" Target="../media/image964.png"/><Relationship Id="rId139" Type="http://schemas.openxmlformats.org/officeDocument/2006/relationships/image" Target="../media/image1009.png"/><Relationship Id="rId346" Type="http://schemas.openxmlformats.org/officeDocument/2006/relationships/customXml" Target="../ink/ink6864.xml"/><Relationship Id="rId553" Type="http://schemas.openxmlformats.org/officeDocument/2006/relationships/image" Target="../media/image1208.png"/><Relationship Id="rId760" Type="http://schemas.openxmlformats.org/officeDocument/2006/relationships/customXml" Target="../ink/ink7073.xml"/><Relationship Id="rId998" Type="http://schemas.openxmlformats.org/officeDocument/2006/relationships/customXml" Target="../ink/ink7192.xml"/><Relationship Id="rId192" Type="http://schemas.openxmlformats.org/officeDocument/2006/relationships/customXml" Target="../ink/ink6786.xml"/><Relationship Id="rId206" Type="http://schemas.openxmlformats.org/officeDocument/2006/relationships/customXml" Target="../ink/ink6793.xml"/><Relationship Id="rId413" Type="http://schemas.openxmlformats.org/officeDocument/2006/relationships/customXml" Target="../ink/ink6898.xml"/><Relationship Id="rId858" Type="http://schemas.openxmlformats.org/officeDocument/2006/relationships/customXml" Target="../ink/ink7122.xml"/><Relationship Id="rId497" Type="http://schemas.openxmlformats.org/officeDocument/2006/relationships/image" Target="../media/image1180.png"/><Relationship Id="rId620" Type="http://schemas.openxmlformats.org/officeDocument/2006/relationships/customXml" Target="../ink/ink7002.xml"/><Relationship Id="rId718" Type="http://schemas.openxmlformats.org/officeDocument/2006/relationships/image" Target="../media/image1290.png"/><Relationship Id="rId925" Type="http://schemas.openxmlformats.org/officeDocument/2006/relationships/image" Target="../media/image1393.png"/><Relationship Id="rId357" Type="http://schemas.openxmlformats.org/officeDocument/2006/relationships/image" Target="../media/image1114.png"/><Relationship Id="rId54" Type="http://schemas.openxmlformats.org/officeDocument/2006/relationships/customXml" Target="../ink/ink6717.xml"/><Relationship Id="rId217" Type="http://schemas.openxmlformats.org/officeDocument/2006/relationships/customXml" Target="../ink/ink6799.xml"/><Relationship Id="rId564" Type="http://schemas.openxmlformats.org/officeDocument/2006/relationships/customXml" Target="../ink/ink6974.xml"/><Relationship Id="rId771" Type="http://schemas.openxmlformats.org/officeDocument/2006/relationships/image" Target="../media/image1316.png"/><Relationship Id="rId869" Type="http://schemas.openxmlformats.org/officeDocument/2006/relationships/image" Target="../media/image1365.png"/><Relationship Id="rId424" Type="http://schemas.openxmlformats.org/officeDocument/2006/relationships/image" Target="../media/image1145.png"/><Relationship Id="rId631" Type="http://schemas.openxmlformats.org/officeDocument/2006/relationships/image" Target="../media/image1247.png"/><Relationship Id="rId729" Type="http://schemas.openxmlformats.org/officeDocument/2006/relationships/customXml" Target="../ink/ink7057.xml"/><Relationship Id="rId270" Type="http://schemas.openxmlformats.org/officeDocument/2006/relationships/image" Target="../media/image1071.png"/><Relationship Id="rId936" Type="http://schemas.openxmlformats.org/officeDocument/2006/relationships/customXml" Target="../ink/ink7161.xml"/><Relationship Id="rId65" Type="http://schemas.openxmlformats.org/officeDocument/2006/relationships/image" Target="../media/image975.png"/><Relationship Id="rId130" Type="http://schemas.openxmlformats.org/officeDocument/2006/relationships/customXml" Target="../ink/ink6755.xml"/><Relationship Id="rId368" Type="http://schemas.openxmlformats.org/officeDocument/2006/relationships/customXml" Target="../ink/ink6875.xml"/><Relationship Id="rId575" Type="http://schemas.openxmlformats.org/officeDocument/2006/relationships/image" Target="../media/image1219.png"/><Relationship Id="rId782" Type="http://schemas.openxmlformats.org/officeDocument/2006/relationships/customXml" Target="../ink/ink7084.xml"/><Relationship Id="rId228" Type="http://schemas.openxmlformats.org/officeDocument/2006/relationships/image" Target="../media/image1050.png"/><Relationship Id="rId435" Type="http://schemas.openxmlformats.org/officeDocument/2006/relationships/customXml" Target="../ink/ink6909.xml"/><Relationship Id="rId642" Type="http://schemas.openxmlformats.org/officeDocument/2006/relationships/customXml" Target="../ink/ink7013.xml"/><Relationship Id="rId281" Type="http://schemas.openxmlformats.org/officeDocument/2006/relationships/customXml" Target="../ink/ink6831.xml"/><Relationship Id="rId502" Type="http://schemas.openxmlformats.org/officeDocument/2006/relationships/customXml" Target="../ink/ink6943.xml"/><Relationship Id="rId947" Type="http://schemas.openxmlformats.org/officeDocument/2006/relationships/image" Target="../media/image1404.png"/><Relationship Id="rId76" Type="http://schemas.openxmlformats.org/officeDocument/2006/relationships/customXml" Target="../ink/ink6728.xml"/><Relationship Id="rId141" Type="http://schemas.openxmlformats.org/officeDocument/2006/relationships/image" Target="../media/image1010.png"/><Relationship Id="rId379" Type="http://schemas.openxmlformats.org/officeDocument/2006/relationships/customXml" Target="../ink/ink6881.xml"/><Relationship Id="rId586" Type="http://schemas.openxmlformats.org/officeDocument/2006/relationships/customXml" Target="../ink/ink6985.xml"/><Relationship Id="rId793" Type="http://schemas.openxmlformats.org/officeDocument/2006/relationships/image" Target="../media/image1327.png"/><Relationship Id="rId807" Type="http://schemas.openxmlformats.org/officeDocument/2006/relationships/image" Target="../media/image1334.png"/><Relationship Id="rId7" Type="http://schemas.openxmlformats.org/officeDocument/2006/relationships/image" Target="../media/image946.png"/><Relationship Id="rId239" Type="http://schemas.openxmlformats.org/officeDocument/2006/relationships/customXml" Target="../ink/ink6810.xml"/><Relationship Id="rId446" Type="http://schemas.openxmlformats.org/officeDocument/2006/relationships/image" Target="../media/image1156.png"/><Relationship Id="rId653" Type="http://schemas.openxmlformats.org/officeDocument/2006/relationships/image" Target="../media/image1258.png"/><Relationship Id="rId292" Type="http://schemas.openxmlformats.org/officeDocument/2006/relationships/image" Target="../media/image1082.png"/><Relationship Id="rId306" Type="http://schemas.openxmlformats.org/officeDocument/2006/relationships/image" Target="../media/image1089.png"/><Relationship Id="rId860" Type="http://schemas.openxmlformats.org/officeDocument/2006/relationships/customXml" Target="../ink/ink7123.xml"/><Relationship Id="rId958" Type="http://schemas.openxmlformats.org/officeDocument/2006/relationships/customXml" Target="../ink/ink7172.xml"/><Relationship Id="rId87" Type="http://schemas.openxmlformats.org/officeDocument/2006/relationships/image" Target="../media/image986.png"/><Relationship Id="rId513" Type="http://schemas.openxmlformats.org/officeDocument/2006/relationships/image" Target="../media/image1188.png"/><Relationship Id="rId597" Type="http://schemas.openxmlformats.org/officeDocument/2006/relationships/image" Target="../media/image1230.png"/><Relationship Id="rId720" Type="http://schemas.openxmlformats.org/officeDocument/2006/relationships/image" Target="../media/image1291.png"/><Relationship Id="rId818" Type="http://schemas.openxmlformats.org/officeDocument/2006/relationships/customXml" Target="../ink/ink7102.xml"/><Relationship Id="rId152" Type="http://schemas.openxmlformats.org/officeDocument/2006/relationships/customXml" Target="../ink/ink6766.xml"/><Relationship Id="rId457" Type="http://schemas.openxmlformats.org/officeDocument/2006/relationships/customXml" Target="../ink/ink6920.xml"/><Relationship Id="rId1003" Type="http://schemas.openxmlformats.org/officeDocument/2006/relationships/image" Target="../media/image1432.png"/><Relationship Id="rId664" Type="http://schemas.openxmlformats.org/officeDocument/2006/relationships/customXml" Target="../ink/ink7024.xml"/><Relationship Id="rId871" Type="http://schemas.openxmlformats.org/officeDocument/2006/relationships/image" Target="../media/image1366.png"/><Relationship Id="rId969" Type="http://schemas.openxmlformats.org/officeDocument/2006/relationships/image" Target="../media/image1415.png"/><Relationship Id="rId14" Type="http://schemas.openxmlformats.org/officeDocument/2006/relationships/customXml" Target="../ink/ink6697.xml"/><Relationship Id="rId317" Type="http://schemas.openxmlformats.org/officeDocument/2006/relationships/customXml" Target="../ink/ink6849.xml"/><Relationship Id="rId524" Type="http://schemas.openxmlformats.org/officeDocument/2006/relationships/customXml" Target="../ink/ink6954.xml"/><Relationship Id="rId731" Type="http://schemas.openxmlformats.org/officeDocument/2006/relationships/image" Target="../media/image1296.png"/><Relationship Id="rId98" Type="http://schemas.openxmlformats.org/officeDocument/2006/relationships/customXml" Target="../ink/ink6739.xml"/><Relationship Id="rId163" Type="http://schemas.openxmlformats.org/officeDocument/2006/relationships/image" Target="../media/image1021.png"/><Relationship Id="rId370" Type="http://schemas.openxmlformats.org/officeDocument/2006/relationships/customXml" Target="../ink/ink6876.xml"/><Relationship Id="rId829" Type="http://schemas.openxmlformats.org/officeDocument/2006/relationships/image" Target="../media/image1345.png"/><Relationship Id="rId230" Type="http://schemas.openxmlformats.org/officeDocument/2006/relationships/image" Target="../media/image1051.png"/><Relationship Id="rId468" Type="http://schemas.openxmlformats.org/officeDocument/2006/relationships/image" Target="../media/image1166.png"/><Relationship Id="rId675" Type="http://schemas.openxmlformats.org/officeDocument/2006/relationships/customXml" Target="../ink/ink7030.xml"/><Relationship Id="rId882" Type="http://schemas.openxmlformats.org/officeDocument/2006/relationships/customXml" Target="../ink/ink7134.xml"/><Relationship Id="rId25" Type="http://schemas.openxmlformats.org/officeDocument/2006/relationships/image" Target="../media/image955.png"/><Relationship Id="rId328" Type="http://schemas.openxmlformats.org/officeDocument/2006/relationships/customXml" Target="../ink/ink6855.xml"/><Relationship Id="rId535" Type="http://schemas.openxmlformats.org/officeDocument/2006/relationships/image" Target="../media/image1199.png"/><Relationship Id="rId742" Type="http://schemas.openxmlformats.org/officeDocument/2006/relationships/customXml" Target="../ink/ink7064.xml"/><Relationship Id="rId174" Type="http://schemas.openxmlformats.org/officeDocument/2006/relationships/customXml" Target="../ink/ink6777.xml"/><Relationship Id="rId381" Type="http://schemas.openxmlformats.org/officeDocument/2006/relationships/customXml" Target="../ink/ink6882.xml"/><Relationship Id="rId602" Type="http://schemas.openxmlformats.org/officeDocument/2006/relationships/customXml" Target="../ink/ink6993.xml"/><Relationship Id="rId241" Type="http://schemas.openxmlformats.org/officeDocument/2006/relationships/customXml" Target="../ink/ink6811.xml"/><Relationship Id="rId479" Type="http://schemas.openxmlformats.org/officeDocument/2006/relationships/customXml" Target="../ink/ink6931.xml"/><Relationship Id="rId686" Type="http://schemas.openxmlformats.org/officeDocument/2006/relationships/image" Target="../media/image1274.png"/><Relationship Id="rId893" Type="http://schemas.openxmlformats.org/officeDocument/2006/relationships/image" Target="../media/image1377.png"/><Relationship Id="rId907" Type="http://schemas.openxmlformats.org/officeDocument/2006/relationships/image" Target="../media/image1384.png"/><Relationship Id="rId36" Type="http://schemas.openxmlformats.org/officeDocument/2006/relationships/customXml" Target="../ink/ink6708.xml"/><Relationship Id="rId339" Type="http://schemas.openxmlformats.org/officeDocument/2006/relationships/image" Target="../media/image1105.png"/><Relationship Id="rId546" Type="http://schemas.openxmlformats.org/officeDocument/2006/relationships/customXml" Target="../ink/ink6965.xml"/><Relationship Id="rId753" Type="http://schemas.openxmlformats.org/officeDocument/2006/relationships/image" Target="../media/image1307.png"/><Relationship Id="rId101" Type="http://schemas.openxmlformats.org/officeDocument/2006/relationships/image" Target="../media/image992.png"/><Relationship Id="rId185" Type="http://schemas.openxmlformats.org/officeDocument/2006/relationships/image" Target="../media/image1032.png"/><Relationship Id="rId406" Type="http://schemas.openxmlformats.org/officeDocument/2006/relationships/image" Target="../media/image1137.png"/><Relationship Id="rId960" Type="http://schemas.openxmlformats.org/officeDocument/2006/relationships/customXml" Target="../ink/ink7173.xml"/><Relationship Id="rId392" Type="http://schemas.openxmlformats.org/officeDocument/2006/relationships/image" Target="../media/image1130.png"/><Relationship Id="rId613" Type="http://schemas.openxmlformats.org/officeDocument/2006/relationships/image" Target="../media/image1238.png"/><Relationship Id="rId697" Type="http://schemas.openxmlformats.org/officeDocument/2006/relationships/customXml" Target="../ink/ink7041.xml"/><Relationship Id="rId820" Type="http://schemas.openxmlformats.org/officeDocument/2006/relationships/customXml" Target="../ink/ink7103.xml"/><Relationship Id="rId918" Type="http://schemas.openxmlformats.org/officeDocument/2006/relationships/customXml" Target="../ink/ink7152.xml"/><Relationship Id="rId252" Type="http://schemas.openxmlformats.org/officeDocument/2006/relationships/image" Target="../media/image1062.png"/><Relationship Id="rId47" Type="http://schemas.openxmlformats.org/officeDocument/2006/relationships/image" Target="../media/image966.png"/><Relationship Id="rId112" Type="http://schemas.openxmlformats.org/officeDocument/2006/relationships/customXml" Target="../ink/ink6746.xml"/><Relationship Id="rId557" Type="http://schemas.openxmlformats.org/officeDocument/2006/relationships/image" Target="../media/image1210.png"/><Relationship Id="rId764" Type="http://schemas.openxmlformats.org/officeDocument/2006/relationships/customXml" Target="../ink/ink7075.xml"/><Relationship Id="rId971" Type="http://schemas.openxmlformats.org/officeDocument/2006/relationships/image" Target="../media/image1416.png"/><Relationship Id="rId196" Type="http://schemas.openxmlformats.org/officeDocument/2006/relationships/customXml" Target="../ink/ink6788.xml"/><Relationship Id="rId417" Type="http://schemas.openxmlformats.org/officeDocument/2006/relationships/customXml" Target="../ink/ink6900.xml"/><Relationship Id="rId624" Type="http://schemas.openxmlformats.org/officeDocument/2006/relationships/customXml" Target="../ink/ink7004.xml"/><Relationship Id="rId831" Type="http://schemas.openxmlformats.org/officeDocument/2006/relationships/image" Target="../media/image1346.png"/><Relationship Id="rId263" Type="http://schemas.openxmlformats.org/officeDocument/2006/relationships/customXml" Target="../ink/ink6822.xml"/><Relationship Id="rId470" Type="http://schemas.openxmlformats.org/officeDocument/2006/relationships/image" Target="../media/image1167.png"/><Relationship Id="rId929" Type="http://schemas.openxmlformats.org/officeDocument/2006/relationships/image" Target="../media/image1395.png"/><Relationship Id="rId58" Type="http://schemas.openxmlformats.org/officeDocument/2006/relationships/customXml" Target="../ink/ink6719.xml"/><Relationship Id="rId123" Type="http://schemas.openxmlformats.org/officeDocument/2006/relationships/image" Target="../media/image1002.png"/><Relationship Id="rId330" Type="http://schemas.openxmlformats.org/officeDocument/2006/relationships/customXml" Target="../ink/ink6856.xml"/><Relationship Id="rId568" Type="http://schemas.openxmlformats.org/officeDocument/2006/relationships/customXml" Target="../ink/ink6976.xml"/><Relationship Id="rId775" Type="http://schemas.openxmlformats.org/officeDocument/2006/relationships/image" Target="../media/image1318.png"/><Relationship Id="rId982" Type="http://schemas.openxmlformats.org/officeDocument/2006/relationships/customXml" Target="../ink/ink7184.xml"/><Relationship Id="rId428" Type="http://schemas.openxmlformats.org/officeDocument/2006/relationships/image" Target="../media/image1147.png"/><Relationship Id="rId635" Type="http://schemas.openxmlformats.org/officeDocument/2006/relationships/image" Target="../media/image1249.png"/><Relationship Id="rId842" Type="http://schemas.openxmlformats.org/officeDocument/2006/relationships/customXml" Target="../ink/ink7114.xml"/><Relationship Id="rId274" Type="http://schemas.openxmlformats.org/officeDocument/2006/relationships/image" Target="../media/image1073.png"/><Relationship Id="rId481" Type="http://schemas.openxmlformats.org/officeDocument/2006/relationships/image" Target="../media/image1172.png"/><Relationship Id="rId702" Type="http://schemas.openxmlformats.org/officeDocument/2006/relationships/image" Target="../media/image1282.png"/><Relationship Id="rId69" Type="http://schemas.openxmlformats.org/officeDocument/2006/relationships/image" Target="../media/image977.png"/><Relationship Id="rId134" Type="http://schemas.openxmlformats.org/officeDocument/2006/relationships/customXml" Target="../ink/ink6757.xml"/><Relationship Id="rId579" Type="http://schemas.openxmlformats.org/officeDocument/2006/relationships/image" Target="../media/image1221.png"/><Relationship Id="rId786" Type="http://schemas.openxmlformats.org/officeDocument/2006/relationships/customXml" Target="../ink/ink7086.xml"/><Relationship Id="rId993" Type="http://schemas.openxmlformats.org/officeDocument/2006/relationships/image" Target="../media/image1427.png"/><Relationship Id="rId341" Type="http://schemas.openxmlformats.org/officeDocument/2006/relationships/image" Target="../media/image1106.png"/><Relationship Id="rId439" Type="http://schemas.openxmlformats.org/officeDocument/2006/relationships/customXml" Target="../ink/ink6911.xml"/><Relationship Id="rId646" Type="http://schemas.openxmlformats.org/officeDocument/2006/relationships/customXml" Target="../ink/ink7015.xml"/><Relationship Id="rId201" Type="http://schemas.openxmlformats.org/officeDocument/2006/relationships/image" Target="../media/image385.png"/><Relationship Id="rId285" Type="http://schemas.openxmlformats.org/officeDocument/2006/relationships/customXml" Target="../ink/ink6833.xml"/><Relationship Id="rId506" Type="http://schemas.openxmlformats.org/officeDocument/2006/relationships/customXml" Target="../ink/ink6945.xml"/><Relationship Id="rId853" Type="http://schemas.openxmlformats.org/officeDocument/2006/relationships/image" Target="../media/image1357.png"/><Relationship Id="rId492" Type="http://schemas.openxmlformats.org/officeDocument/2006/relationships/customXml" Target="../ink/ink6938.xml"/><Relationship Id="rId713" Type="http://schemas.openxmlformats.org/officeDocument/2006/relationships/customXml" Target="../ink/ink7049.xml"/><Relationship Id="rId797" Type="http://schemas.openxmlformats.org/officeDocument/2006/relationships/image" Target="../media/image1329.png"/><Relationship Id="rId920" Type="http://schemas.openxmlformats.org/officeDocument/2006/relationships/customXml" Target="../ink/ink7153.xml"/><Relationship Id="rId145" Type="http://schemas.openxmlformats.org/officeDocument/2006/relationships/image" Target="../media/image1012.png"/><Relationship Id="rId352" Type="http://schemas.openxmlformats.org/officeDocument/2006/relationships/customXml" Target="../ink/ink6867.xml"/><Relationship Id="rId212" Type="http://schemas.openxmlformats.org/officeDocument/2006/relationships/image" Target="../media/image1043.png"/><Relationship Id="rId657" Type="http://schemas.openxmlformats.org/officeDocument/2006/relationships/image" Target="../media/image1260.png"/><Relationship Id="rId864" Type="http://schemas.openxmlformats.org/officeDocument/2006/relationships/customXml" Target="../ink/ink7125.xml"/><Relationship Id="rId296" Type="http://schemas.openxmlformats.org/officeDocument/2006/relationships/image" Target="../media/image1084.png"/><Relationship Id="rId517" Type="http://schemas.openxmlformats.org/officeDocument/2006/relationships/image" Target="../media/image1190.png"/><Relationship Id="rId724" Type="http://schemas.openxmlformats.org/officeDocument/2006/relationships/image" Target="../media/image1293.png"/><Relationship Id="rId931" Type="http://schemas.openxmlformats.org/officeDocument/2006/relationships/image" Target="../media/image1396.png"/><Relationship Id="rId60" Type="http://schemas.openxmlformats.org/officeDocument/2006/relationships/customXml" Target="../ink/ink6720.xml"/><Relationship Id="rId156" Type="http://schemas.openxmlformats.org/officeDocument/2006/relationships/customXml" Target="../ink/ink6768.xml"/><Relationship Id="rId363" Type="http://schemas.openxmlformats.org/officeDocument/2006/relationships/image" Target="../media/image1116.png"/><Relationship Id="rId570" Type="http://schemas.openxmlformats.org/officeDocument/2006/relationships/customXml" Target="../ink/ink6977.xml"/><Relationship Id="rId223" Type="http://schemas.openxmlformats.org/officeDocument/2006/relationships/customXml" Target="../ink/ink6802.xml"/><Relationship Id="rId430" Type="http://schemas.openxmlformats.org/officeDocument/2006/relationships/image" Target="../media/image1148.png"/><Relationship Id="rId668" Type="http://schemas.openxmlformats.org/officeDocument/2006/relationships/image" Target="../media/image1265.png"/><Relationship Id="rId875" Type="http://schemas.openxmlformats.org/officeDocument/2006/relationships/image" Target="../media/image1368.png"/><Relationship Id="rId18" Type="http://schemas.openxmlformats.org/officeDocument/2006/relationships/customXml" Target="../ink/ink6699.xml"/><Relationship Id="rId528" Type="http://schemas.openxmlformats.org/officeDocument/2006/relationships/customXml" Target="../ink/ink6956.xml"/><Relationship Id="rId735" Type="http://schemas.openxmlformats.org/officeDocument/2006/relationships/image" Target="../media/image1298.png"/><Relationship Id="rId942" Type="http://schemas.openxmlformats.org/officeDocument/2006/relationships/customXml" Target="../ink/ink7164.xml"/><Relationship Id="rId167" Type="http://schemas.openxmlformats.org/officeDocument/2006/relationships/image" Target="../media/image1023.png"/><Relationship Id="rId374" Type="http://schemas.openxmlformats.org/officeDocument/2006/relationships/customXml" Target="../ink/ink6878.xml"/><Relationship Id="rId581" Type="http://schemas.openxmlformats.org/officeDocument/2006/relationships/image" Target="../media/image1222.png"/><Relationship Id="rId71" Type="http://schemas.openxmlformats.org/officeDocument/2006/relationships/image" Target="../media/image978.png"/><Relationship Id="rId234" Type="http://schemas.openxmlformats.org/officeDocument/2006/relationships/image" Target="../media/image1053.png"/><Relationship Id="rId679" Type="http://schemas.openxmlformats.org/officeDocument/2006/relationships/customXml" Target="../ink/ink7032.xml"/><Relationship Id="rId802" Type="http://schemas.openxmlformats.org/officeDocument/2006/relationships/customXml" Target="../ink/ink7094.xml"/><Relationship Id="rId886" Type="http://schemas.openxmlformats.org/officeDocument/2006/relationships/customXml" Target="../ink/ink7136.xml"/><Relationship Id="rId2" Type="http://schemas.openxmlformats.org/officeDocument/2006/relationships/notesSlide" Target="../notesSlides/notesSlide40.xml"/><Relationship Id="rId29" Type="http://schemas.openxmlformats.org/officeDocument/2006/relationships/image" Target="../media/image957.png"/><Relationship Id="rId441" Type="http://schemas.openxmlformats.org/officeDocument/2006/relationships/customXml" Target="../ink/ink6912.xml"/><Relationship Id="rId539" Type="http://schemas.openxmlformats.org/officeDocument/2006/relationships/image" Target="../media/image1201.png"/><Relationship Id="rId746" Type="http://schemas.openxmlformats.org/officeDocument/2006/relationships/customXml" Target="../ink/ink7066.xml"/><Relationship Id="rId178" Type="http://schemas.openxmlformats.org/officeDocument/2006/relationships/customXml" Target="../ink/ink6779.xml"/><Relationship Id="rId301" Type="http://schemas.openxmlformats.org/officeDocument/2006/relationships/customXml" Target="../ink/ink6841.xml"/><Relationship Id="rId953" Type="http://schemas.openxmlformats.org/officeDocument/2006/relationships/image" Target="../media/image1407.png"/><Relationship Id="rId82" Type="http://schemas.openxmlformats.org/officeDocument/2006/relationships/customXml" Target="../ink/ink6731.xml"/><Relationship Id="rId385" Type="http://schemas.openxmlformats.org/officeDocument/2006/relationships/customXml" Target="../ink/ink6884.xml"/><Relationship Id="rId592" Type="http://schemas.openxmlformats.org/officeDocument/2006/relationships/customXml" Target="../ink/ink6988.xml"/><Relationship Id="rId606" Type="http://schemas.openxmlformats.org/officeDocument/2006/relationships/customXml" Target="../ink/ink6995.xml"/><Relationship Id="rId813" Type="http://schemas.openxmlformats.org/officeDocument/2006/relationships/image" Target="../media/image1337.png"/><Relationship Id="rId245" Type="http://schemas.openxmlformats.org/officeDocument/2006/relationships/customXml" Target="../ink/ink6813.xml"/><Relationship Id="rId452" Type="http://schemas.openxmlformats.org/officeDocument/2006/relationships/image" Target="../media/image1159.png"/><Relationship Id="rId897" Type="http://schemas.openxmlformats.org/officeDocument/2006/relationships/image" Target="../media/image1379.png"/><Relationship Id="rId105" Type="http://schemas.openxmlformats.org/officeDocument/2006/relationships/image" Target="../media/image994.png"/><Relationship Id="rId312" Type="http://schemas.openxmlformats.org/officeDocument/2006/relationships/image" Target="../media/image1092.png"/><Relationship Id="rId757" Type="http://schemas.openxmlformats.org/officeDocument/2006/relationships/image" Target="../media/image1309.png"/><Relationship Id="rId964" Type="http://schemas.openxmlformats.org/officeDocument/2006/relationships/customXml" Target="../ink/ink7175.xml"/><Relationship Id="rId93" Type="http://schemas.openxmlformats.org/officeDocument/2006/relationships/image" Target="../media/image989.png"/><Relationship Id="rId189" Type="http://schemas.openxmlformats.org/officeDocument/2006/relationships/image" Target="../media/image1033.png"/><Relationship Id="rId396" Type="http://schemas.openxmlformats.org/officeDocument/2006/relationships/image" Target="../media/image1132.png"/><Relationship Id="rId617" Type="http://schemas.openxmlformats.org/officeDocument/2006/relationships/image" Target="../media/image1240.png"/><Relationship Id="rId824" Type="http://schemas.openxmlformats.org/officeDocument/2006/relationships/customXml" Target="../ink/ink7105.xml"/><Relationship Id="rId256" Type="http://schemas.openxmlformats.org/officeDocument/2006/relationships/image" Target="../media/image1064.png"/><Relationship Id="rId463" Type="http://schemas.openxmlformats.org/officeDocument/2006/relationships/customXml" Target="../ink/ink6923.xml"/><Relationship Id="rId670" Type="http://schemas.openxmlformats.org/officeDocument/2006/relationships/image" Target="../media/image1266.png"/><Relationship Id="rId116" Type="http://schemas.openxmlformats.org/officeDocument/2006/relationships/customXml" Target="../ink/ink6748.xml"/><Relationship Id="rId323" Type="http://schemas.openxmlformats.org/officeDocument/2006/relationships/customXml" Target="../ink/ink6852.xml"/><Relationship Id="rId530" Type="http://schemas.openxmlformats.org/officeDocument/2006/relationships/customXml" Target="../ink/ink6957.xml"/><Relationship Id="rId768" Type="http://schemas.openxmlformats.org/officeDocument/2006/relationships/customXml" Target="../ink/ink7077.xml"/><Relationship Id="rId975" Type="http://schemas.openxmlformats.org/officeDocument/2006/relationships/image" Target="../media/image1418.png"/><Relationship Id="rId20" Type="http://schemas.openxmlformats.org/officeDocument/2006/relationships/customXml" Target="../ink/ink6700.xml"/><Relationship Id="rId628" Type="http://schemas.openxmlformats.org/officeDocument/2006/relationships/customXml" Target="../ink/ink7006.xml"/><Relationship Id="rId835" Type="http://schemas.openxmlformats.org/officeDocument/2006/relationships/image" Target="../media/image1348.png"/><Relationship Id="rId267" Type="http://schemas.openxmlformats.org/officeDocument/2006/relationships/customXml" Target="../ink/ink6824.xml"/><Relationship Id="rId474" Type="http://schemas.openxmlformats.org/officeDocument/2006/relationships/image" Target="../media/image1169.png"/><Relationship Id="rId127" Type="http://schemas.openxmlformats.org/officeDocument/2006/relationships/image" Target="../media/image1004.png"/><Relationship Id="rId681" Type="http://schemas.openxmlformats.org/officeDocument/2006/relationships/customXml" Target="../ink/ink7033.xml"/><Relationship Id="rId779" Type="http://schemas.openxmlformats.org/officeDocument/2006/relationships/image" Target="../media/image1320.png"/><Relationship Id="rId902" Type="http://schemas.openxmlformats.org/officeDocument/2006/relationships/customXml" Target="../ink/ink7144.xml"/><Relationship Id="rId986" Type="http://schemas.openxmlformats.org/officeDocument/2006/relationships/customXml" Target="../ink/ink7186.xml"/><Relationship Id="rId31" Type="http://schemas.openxmlformats.org/officeDocument/2006/relationships/image" Target="../media/image958.png"/><Relationship Id="rId334" Type="http://schemas.openxmlformats.org/officeDocument/2006/relationships/customXml" Target="../ink/ink6858.xml"/><Relationship Id="rId541" Type="http://schemas.openxmlformats.org/officeDocument/2006/relationships/image" Target="../media/image1202.png"/><Relationship Id="rId639" Type="http://schemas.openxmlformats.org/officeDocument/2006/relationships/image" Target="../media/image1251.png"/><Relationship Id="rId180" Type="http://schemas.openxmlformats.org/officeDocument/2006/relationships/customXml" Target="../ink/ink6780.xml"/><Relationship Id="rId278" Type="http://schemas.openxmlformats.org/officeDocument/2006/relationships/image" Target="../media/image1075.png"/><Relationship Id="rId401" Type="http://schemas.openxmlformats.org/officeDocument/2006/relationships/customXml" Target="../ink/ink6892.xml"/><Relationship Id="rId846" Type="http://schemas.openxmlformats.org/officeDocument/2006/relationships/customXml" Target="../ink/ink7116.xml"/><Relationship Id="rId485" Type="http://schemas.openxmlformats.org/officeDocument/2006/relationships/image" Target="../media/image1174.png"/><Relationship Id="rId692" Type="http://schemas.openxmlformats.org/officeDocument/2006/relationships/image" Target="../media/image1277.png"/><Relationship Id="rId706" Type="http://schemas.openxmlformats.org/officeDocument/2006/relationships/image" Target="../media/image1284.png"/><Relationship Id="rId913" Type="http://schemas.openxmlformats.org/officeDocument/2006/relationships/image" Target="../media/image1387.png"/><Relationship Id="rId42" Type="http://schemas.openxmlformats.org/officeDocument/2006/relationships/customXml" Target="../ink/ink6711.xml"/><Relationship Id="rId138" Type="http://schemas.openxmlformats.org/officeDocument/2006/relationships/customXml" Target="../ink/ink6759.xml"/><Relationship Id="rId345" Type="http://schemas.openxmlformats.org/officeDocument/2006/relationships/image" Target="../media/image1108.png"/><Relationship Id="rId552" Type="http://schemas.openxmlformats.org/officeDocument/2006/relationships/customXml" Target="../ink/ink6968.xml"/><Relationship Id="rId997" Type="http://schemas.openxmlformats.org/officeDocument/2006/relationships/image" Target="../media/image1429.png"/><Relationship Id="rId191" Type="http://schemas.openxmlformats.org/officeDocument/2006/relationships/image" Target="../media/image1034.png"/><Relationship Id="rId205" Type="http://schemas.openxmlformats.org/officeDocument/2006/relationships/image" Target="../media/image1040.png"/><Relationship Id="rId412" Type="http://schemas.openxmlformats.org/officeDocument/2006/relationships/image" Target="../media/image1140.png"/><Relationship Id="rId857" Type="http://schemas.openxmlformats.org/officeDocument/2006/relationships/image" Target="../media/image1359.png"/><Relationship Id="rId289" Type="http://schemas.openxmlformats.org/officeDocument/2006/relationships/customXml" Target="../ink/ink6835.xml"/><Relationship Id="rId496" Type="http://schemas.openxmlformats.org/officeDocument/2006/relationships/customXml" Target="../ink/ink6940.xml"/><Relationship Id="rId717" Type="http://schemas.openxmlformats.org/officeDocument/2006/relationships/customXml" Target="../ink/ink7051.xml"/><Relationship Id="rId924" Type="http://schemas.openxmlformats.org/officeDocument/2006/relationships/customXml" Target="../ink/ink7155.xml"/><Relationship Id="rId53" Type="http://schemas.openxmlformats.org/officeDocument/2006/relationships/image" Target="../media/image969.png"/><Relationship Id="rId149" Type="http://schemas.openxmlformats.org/officeDocument/2006/relationships/image" Target="../media/image1014.png"/><Relationship Id="rId356" Type="http://schemas.openxmlformats.org/officeDocument/2006/relationships/customXml" Target="../ink/ink6869.xml"/><Relationship Id="rId563" Type="http://schemas.openxmlformats.org/officeDocument/2006/relationships/image" Target="../media/image1213.png"/><Relationship Id="rId770" Type="http://schemas.openxmlformats.org/officeDocument/2006/relationships/customXml" Target="../ink/ink7078.xml"/><Relationship Id="rId216" Type="http://schemas.openxmlformats.org/officeDocument/2006/relationships/image" Target="../media/image1045.png"/><Relationship Id="rId423" Type="http://schemas.openxmlformats.org/officeDocument/2006/relationships/customXml" Target="../ink/ink6903.xml"/><Relationship Id="rId868" Type="http://schemas.openxmlformats.org/officeDocument/2006/relationships/customXml" Target="../ink/ink7127.xml"/><Relationship Id="rId630" Type="http://schemas.openxmlformats.org/officeDocument/2006/relationships/customXml" Target="../ink/ink7007.xml"/><Relationship Id="rId728" Type="http://schemas.openxmlformats.org/officeDocument/2006/relationships/image" Target="../media/image1295.png"/><Relationship Id="rId935" Type="http://schemas.openxmlformats.org/officeDocument/2006/relationships/image" Target="../media/image1398.png"/><Relationship Id="rId64" Type="http://schemas.openxmlformats.org/officeDocument/2006/relationships/customXml" Target="../ink/ink6722.xml"/><Relationship Id="rId367" Type="http://schemas.openxmlformats.org/officeDocument/2006/relationships/image" Target="../media/image1118.png"/><Relationship Id="rId574" Type="http://schemas.openxmlformats.org/officeDocument/2006/relationships/customXml" Target="../ink/ink6979.xml"/><Relationship Id="rId227" Type="http://schemas.openxmlformats.org/officeDocument/2006/relationships/customXml" Target="../ink/ink6804.xml"/><Relationship Id="rId781" Type="http://schemas.openxmlformats.org/officeDocument/2006/relationships/image" Target="../media/image1321.png"/><Relationship Id="rId879" Type="http://schemas.openxmlformats.org/officeDocument/2006/relationships/image" Target="../media/image1370.png"/><Relationship Id="rId434" Type="http://schemas.openxmlformats.org/officeDocument/2006/relationships/image" Target="../media/image1150.png"/><Relationship Id="rId641" Type="http://schemas.openxmlformats.org/officeDocument/2006/relationships/image" Target="../media/image1252.png"/><Relationship Id="rId739" Type="http://schemas.openxmlformats.org/officeDocument/2006/relationships/image" Target="../media/image1300.png"/><Relationship Id="rId280" Type="http://schemas.openxmlformats.org/officeDocument/2006/relationships/image" Target="../media/image1076.png"/><Relationship Id="rId501" Type="http://schemas.openxmlformats.org/officeDocument/2006/relationships/image" Target="../media/image1182.png"/><Relationship Id="rId946" Type="http://schemas.openxmlformats.org/officeDocument/2006/relationships/customXml" Target="../ink/ink7166.xml"/><Relationship Id="rId75" Type="http://schemas.openxmlformats.org/officeDocument/2006/relationships/image" Target="../media/image980.png"/><Relationship Id="rId140" Type="http://schemas.openxmlformats.org/officeDocument/2006/relationships/customXml" Target="../ink/ink6760.xml"/><Relationship Id="rId378" Type="http://schemas.openxmlformats.org/officeDocument/2006/relationships/customXml" Target="../ink/ink6880.xml"/><Relationship Id="rId585" Type="http://schemas.openxmlformats.org/officeDocument/2006/relationships/image" Target="../media/image1224.png"/><Relationship Id="rId792" Type="http://schemas.openxmlformats.org/officeDocument/2006/relationships/customXml" Target="../ink/ink7089.xml"/><Relationship Id="rId806" Type="http://schemas.openxmlformats.org/officeDocument/2006/relationships/customXml" Target="../ink/ink7096.xml"/><Relationship Id="rId6" Type="http://schemas.openxmlformats.org/officeDocument/2006/relationships/customXml" Target="../ink/ink6693.xml"/><Relationship Id="rId238" Type="http://schemas.openxmlformats.org/officeDocument/2006/relationships/image" Target="../media/image1055.png"/><Relationship Id="rId445" Type="http://schemas.openxmlformats.org/officeDocument/2006/relationships/customXml" Target="../ink/ink6914.xml"/><Relationship Id="rId652" Type="http://schemas.openxmlformats.org/officeDocument/2006/relationships/customXml" Target="../ink/ink7018.xml"/><Relationship Id="rId291" Type="http://schemas.openxmlformats.org/officeDocument/2006/relationships/customXml" Target="../ink/ink6836.xml"/><Relationship Id="rId305" Type="http://schemas.openxmlformats.org/officeDocument/2006/relationships/customXml" Target="../ink/ink6843.xml"/><Relationship Id="rId512" Type="http://schemas.openxmlformats.org/officeDocument/2006/relationships/customXml" Target="../ink/ink6948.xml"/><Relationship Id="rId957" Type="http://schemas.openxmlformats.org/officeDocument/2006/relationships/image" Target="../media/image1409.png"/><Relationship Id="rId86" Type="http://schemas.openxmlformats.org/officeDocument/2006/relationships/customXml" Target="../ink/ink6733.xml"/><Relationship Id="rId151" Type="http://schemas.openxmlformats.org/officeDocument/2006/relationships/image" Target="../media/image1015.png"/><Relationship Id="rId389" Type="http://schemas.openxmlformats.org/officeDocument/2006/relationships/customXml" Target="../ink/ink6886.xml"/><Relationship Id="rId596" Type="http://schemas.openxmlformats.org/officeDocument/2006/relationships/customXml" Target="../ink/ink6990.xml"/><Relationship Id="rId817" Type="http://schemas.openxmlformats.org/officeDocument/2006/relationships/image" Target="../media/image1339.png"/><Relationship Id="rId1002" Type="http://schemas.openxmlformats.org/officeDocument/2006/relationships/customXml" Target="../ink/ink7194.xml"/><Relationship Id="rId249" Type="http://schemas.openxmlformats.org/officeDocument/2006/relationships/customXml" Target="../ink/ink6815.xml"/><Relationship Id="rId456" Type="http://schemas.openxmlformats.org/officeDocument/2006/relationships/image" Target="../media/image1161.png"/><Relationship Id="rId663" Type="http://schemas.openxmlformats.org/officeDocument/2006/relationships/image" Target="../media/image1263.png"/><Relationship Id="rId870" Type="http://schemas.openxmlformats.org/officeDocument/2006/relationships/customXml" Target="../ink/ink7128.xml"/><Relationship Id="rId13" Type="http://schemas.openxmlformats.org/officeDocument/2006/relationships/image" Target="../media/image949.png"/><Relationship Id="rId109" Type="http://schemas.openxmlformats.org/officeDocument/2006/relationships/image" Target="../media/image996.png"/><Relationship Id="rId316" Type="http://schemas.openxmlformats.org/officeDocument/2006/relationships/image" Target="../media/image1094.png"/><Relationship Id="rId523" Type="http://schemas.openxmlformats.org/officeDocument/2006/relationships/image" Target="../media/image1193.png"/><Relationship Id="rId968" Type="http://schemas.openxmlformats.org/officeDocument/2006/relationships/customXml" Target="../ink/ink7177.xml"/><Relationship Id="rId97" Type="http://schemas.openxmlformats.org/officeDocument/2006/relationships/image" Target="../media/image990.png"/><Relationship Id="rId730" Type="http://schemas.openxmlformats.org/officeDocument/2006/relationships/customXml" Target="../ink/ink7058.xml"/><Relationship Id="rId828" Type="http://schemas.openxmlformats.org/officeDocument/2006/relationships/customXml" Target="../ink/ink7107.xml"/><Relationship Id="rId162" Type="http://schemas.openxmlformats.org/officeDocument/2006/relationships/customXml" Target="../ink/ink6771.xml"/><Relationship Id="rId467" Type="http://schemas.openxmlformats.org/officeDocument/2006/relationships/customXml" Target="../ink/ink6925.xml"/><Relationship Id="rId674" Type="http://schemas.openxmlformats.org/officeDocument/2006/relationships/image" Target="../media/image1268.png"/><Relationship Id="rId881" Type="http://schemas.openxmlformats.org/officeDocument/2006/relationships/image" Target="../media/image1371.png"/><Relationship Id="rId979" Type="http://schemas.openxmlformats.org/officeDocument/2006/relationships/image" Target="../media/image1420.png"/><Relationship Id="rId24" Type="http://schemas.openxmlformats.org/officeDocument/2006/relationships/customXml" Target="../ink/ink6702.xml"/><Relationship Id="rId327" Type="http://schemas.openxmlformats.org/officeDocument/2006/relationships/customXml" Target="../ink/ink6854.xml"/><Relationship Id="rId534" Type="http://schemas.openxmlformats.org/officeDocument/2006/relationships/customXml" Target="../ink/ink6959.xml"/><Relationship Id="rId741" Type="http://schemas.openxmlformats.org/officeDocument/2006/relationships/image" Target="../media/image1301.png"/><Relationship Id="rId839" Type="http://schemas.openxmlformats.org/officeDocument/2006/relationships/image" Target="../media/image1350.png"/><Relationship Id="rId173" Type="http://schemas.openxmlformats.org/officeDocument/2006/relationships/image" Target="../media/image1026.png"/><Relationship Id="rId380" Type="http://schemas.openxmlformats.org/officeDocument/2006/relationships/image" Target="../media/image1124.png"/><Relationship Id="rId601" Type="http://schemas.openxmlformats.org/officeDocument/2006/relationships/image" Target="../media/image1232.png"/><Relationship Id="rId240" Type="http://schemas.openxmlformats.org/officeDocument/2006/relationships/image" Target="../media/image1056.png"/><Relationship Id="rId478" Type="http://schemas.openxmlformats.org/officeDocument/2006/relationships/image" Target="../media/image1171.png"/><Relationship Id="rId685" Type="http://schemas.openxmlformats.org/officeDocument/2006/relationships/customXml" Target="../ink/ink7035.xml"/><Relationship Id="rId892" Type="http://schemas.openxmlformats.org/officeDocument/2006/relationships/customXml" Target="../ink/ink7139.xml"/><Relationship Id="rId906" Type="http://schemas.openxmlformats.org/officeDocument/2006/relationships/customXml" Target="../ink/ink7146.xml"/><Relationship Id="rId35" Type="http://schemas.openxmlformats.org/officeDocument/2006/relationships/image" Target="../media/image960.png"/><Relationship Id="rId100" Type="http://schemas.openxmlformats.org/officeDocument/2006/relationships/customXml" Target="../ink/ink6740.xml"/><Relationship Id="rId338" Type="http://schemas.openxmlformats.org/officeDocument/2006/relationships/customXml" Target="../ink/ink6860.xml"/><Relationship Id="rId545" Type="http://schemas.openxmlformats.org/officeDocument/2006/relationships/image" Target="../media/image1204.png"/><Relationship Id="rId752" Type="http://schemas.openxmlformats.org/officeDocument/2006/relationships/customXml" Target="../ink/ink7069.xml"/><Relationship Id="rId184" Type="http://schemas.openxmlformats.org/officeDocument/2006/relationships/customXml" Target="../ink/ink6782.xml"/><Relationship Id="rId391" Type="http://schemas.openxmlformats.org/officeDocument/2006/relationships/customXml" Target="../ink/ink6887.xml"/><Relationship Id="rId405" Type="http://schemas.openxmlformats.org/officeDocument/2006/relationships/customXml" Target="../ink/ink6894.xml"/><Relationship Id="rId612" Type="http://schemas.openxmlformats.org/officeDocument/2006/relationships/customXml" Target="../ink/ink6998.xml"/><Relationship Id="rId251" Type="http://schemas.openxmlformats.org/officeDocument/2006/relationships/customXml" Target="../ink/ink6816.xml"/><Relationship Id="rId489" Type="http://schemas.openxmlformats.org/officeDocument/2006/relationships/image" Target="../media/image1176.png"/><Relationship Id="rId696" Type="http://schemas.openxmlformats.org/officeDocument/2006/relationships/image" Target="../media/image1279.png"/><Relationship Id="rId917" Type="http://schemas.openxmlformats.org/officeDocument/2006/relationships/image" Target="../media/image1389.png"/><Relationship Id="rId46" Type="http://schemas.openxmlformats.org/officeDocument/2006/relationships/customXml" Target="../ink/ink6713.xml"/><Relationship Id="rId349" Type="http://schemas.openxmlformats.org/officeDocument/2006/relationships/image" Target="../media/image1110.png"/><Relationship Id="rId556" Type="http://schemas.openxmlformats.org/officeDocument/2006/relationships/customXml" Target="../ink/ink6970.xml"/><Relationship Id="rId763" Type="http://schemas.openxmlformats.org/officeDocument/2006/relationships/image" Target="../media/image1312.png"/><Relationship Id="rId111" Type="http://schemas.openxmlformats.org/officeDocument/2006/relationships/image" Target="../media/image997.png"/><Relationship Id="rId195" Type="http://schemas.openxmlformats.org/officeDocument/2006/relationships/image" Target="../media/image1036.png"/><Relationship Id="rId209" Type="http://schemas.openxmlformats.org/officeDocument/2006/relationships/image" Target="../media/image1042.png"/><Relationship Id="rId416" Type="http://schemas.openxmlformats.org/officeDocument/2006/relationships/image" Target="../media/image1141.png"/><Relationship Id="rId970" Type="http://schemas.openxmlformats.org/officeDocument/2006/relationships/customXml" Target="../ink/ink7178.xml"/><Relationship Id="rId623" Type="http://schemas.openxmlformats.org/officeDocument/2006/relationships/image" Target="../media/image1243.png"/><Relationship Id="rId830" Type="http://schemas.openxmlformats.org/officeDocument/2006/relationships/customXml" Target="../ink/ink7108.xml"/><Relationship Id="rId928" Type="http://schemas.openxmlformats.org/officeDocument/2006/relationships/customXml" Target="../ink/ink7157.xml"/><Relationship Id="rId57" Type="http://schemas.openxmlformats.org/officeDocument/2006/relationships/image" Target="../media/image971.png"/><Relationship Id="rId262" Type="http://schemas.openxmlformats.org/officeDocument/2006/relationships/image" Target="../media/image1067.png"/><Relationship Id="rId567" Type="http://schemas.openxmlformats.org/officeDocument/2006/relationships/image" Target="../media/image1215.png"/><Relationship Id="rId122" Type="http://schemas.openxmlformats.org/officeDocument/2006/relationships/customXml" Target="../ink/ink6751.xml"/><Relationship Id="rId774" Type="http://schemas.openxmlformats.org/officeDocument/2006/relationships/customXml" Target="../ink/ink7080.xml"/><Relationship Id="rId981" Type="http://schemas.openxmlformats.org/officeDocument/2006/relationships/image" Target="../media/image1421.png"/><Relationship Id="rId427" Type="http://schemas.openxmlformats.org/officeDocument/2006/relationships/customXml" Target="../ink/ink6905.xml"/><Relationship Id="rId634" Type="http://schemas.openxmlformats.org/officeDocument/2006/relationships/customXml" Target="../ink/ink7009.xml"/><Relationship Id="rId841" Type="http://schemas.openxmlformats.org/officeDocument/2006/relationships/image" Target="../media/image1351.png"/><Relationship Id="rId273" Type="http://schemas.openxmlformats.org/officeDocument/2006/relationships/customXml" Target="../ink/ink6827.xml"/><Relationship Id="rId480" Type="http://schemas.openxmlformats.org/officeDocument/2006/relationships/customXml" Target="../ink/ink6932.xml"/><Relationship Id="rId701" Type="http://schemas.openxmlformats.org/officeDocument/2006/relationships/customXml" Target="../ink/ink7043.xml"/><Relationship Id="rId939" Type="http://schemas.openxmlformats.org/officeDocument/2006/relationships/image" Target="../media/image1400.png"/><Relationship Id="rId68" Type="http://schemas.openxmlformats.org/officeDocument/2006/relationships/customXml" Target="../ink/ink6724.xml"/><Relationship Id="rId133" Type="http://schemas.openxmlformats.org/officeDocument/2006/relationships/image" Target="../media/image1006.png"/><Relationship Id="rId340" Type="http://schemas.openxmlformats.org/officeDocument/2006/relationships/customXml" Target="../ink/ink6861.xml"/><Relationship Id="rId578" Type="http://schemas.openxmlformats.org/officeDocument/2006/relationships/customXml" Target="../ink/ink6981.xml"/><Relationship Id="rId785" Type="http://schemas.openxmlformats.org/officeDocument/2006/relationships/image" Target="../media/image1323.png"/><Relationship Id="rId992" Type="http://schemas.openxmlformats.org/officeDocument/2006/relationships/customXml" Target="../ink/ink7189.xml"/><Relationship Id="rId200" Type="http://schemas.openxmlformats.org/officeDocument/2006/relationships/customXml" Target="../ink/ink6790.xml"/><Relationship Id="rId438" Type="http://schemas.openxmlformats.org/officeDocument/2006/relationships/image" Target="../media/image1152.png"/><Relationship Id="rId645" Type="http://schemas.openxmlformats.org/officeDocument/2006/relationships/image" Target="../media/image1254.png"/><Relationship Id="rId852" Type="http://schemas.openxmlformats.org/officeDocument/2006/relationships/customXml" Target="../ink/ink7119.xml"/><Relationship Id="rId284" Type="http://schemas.openxmlformats.org/officeDocument/2006/relationships/image" Target="../media/image1078.png"/><Relationship Id="rId491" Type="http://schemas.openxmlformats.org/officeDocument/2006/relationships/image" Target="../media/image1177.png"/><Relationship Id="rId505" Type="http://schemas.openxmlformats.org/officeDocument/2006/relationships/image" Target="../media/image1184.png"/><Relationship Id="rId712" Type="http://schemas.openxmlformats.org/officeDocument/2006/relationships/image" Target="../media/image1287.png"/><Relationship Id="rId79" Type="http://schemas.openxmlformats.org/officeDocument/2006/relationships/image" Target="../media/image982.png"/><Relationship Id="rId144" Type="http://schemas.openxmlformats.org/officeDocument/2006/relationships/customXml" Target="../ink/ink6762.xml"/><Relationship Id="rId589" Type="http://schemas.openxmlformats.org/officeDocument/2006/relationships/image" Target="../media/image1226.png"/><Relationship Id="rId796" Type="http://schemas.openxmlformats.org/officeDocument/2006/relationships/customXml" Target="../ink/ink7091.xml"/><Relationship Id="rId351" Type="http://schemas.openxmlformats.org/officeDocument/2006/relationships/image" Target="../media/image1111.png"/><Relationship Id="rId449" Type="http://schemas.openxmlformats.org/officeDocument/2006/relationships/customXml" Target="../ink/ink6916.xml"/><Relationship Id="rId656" Type="http://schemas.openxmlformats.org/officeDocument/2006/relationships/customXml" Target="../ink/ink7020.xml"/><Relationship Id="rId863" Type="http://schemas.openxmlformats.org/officeDocument/2006/relationships/image" Target="../media/image1362.png"/><Relationship Id="rId211" Type="http://schemas.openxmlformats.org/officeDocument/2006/relationships/customXml" Target="../ink/ink6796.xml"/><Relationship Id="rId295" Type="http://schemas.openxmlformats.org/officeDocument/2006/relationships/customXml" Target="../ink/ink6838.xml"/><Relationship Id="rId309" Type="http://schemas.openxmlformats.org/officeDocument/2006/relationships/customXml" Target="../ink/ink6845.xml"/><Relationship Id="rId516" Type="http://schemas.openxmlformats.org/officeDocument/2006/relationships/customXml" Target="../ink/ink6950.xml"/><Relationship Id="rId723" Type="http://schemas.openxmlformats.org/officeDocument/2006/relationships/customXml" Target="../ink/ink7054.xml"/><Relationship Id="rId930" Type="http://schemas.openxmlformats.org/officeDocument/2006/relationships/customXml" Target="../ink/ink7158.xml"/><Relationship Id="rId155" Type="http://schemas.openxmlformats.org/officeDocument/2006/relationships/image" Target="../media/image1017.png"/><Relationship Id="rId362" Type="http://schemas.openxmlformats.org/officeDocument/2006/relationships/customXml" Target="../ink/ink6872.xml"/><Relationship Id="rId222" Type="http://schemas.openxmlformats.org/officeDocument/2006/relationships/image" Target="../media/image387.png"/><Relationship Id="rId667" Type="http://schemas.openxmlformats.org/officeDocument/2006/relationships/customXml" Target="../ink/ink7026.xml"/><Relationship Id="rId874" Type="http://schemas.openxmlformats.org/officeDocument/2006/relationships/customXml" Target="../ink/ink7130.xml"/><Relationship Id="rId17" Type="http://schemas.openxmlformats.org/officeDocument/2006/relationships/image" Target="../media/image951.png"/><Relationship Id="rId527" Type="http://schemas.openxmlformats.org/officeDocument/2006/relationships/image" Target="../media/image1195.png"/><Relationship Id="rId734" Type="http://schemas.openxmlformats.org/officeDocument/2006/relationships/customXml" Target="../ink/ink7060.xml"/><Relationship Id="rId941" Type="http://schemas.openxmlformats.org/officeDocument/2006/relationships/image" Target="../media/image1401.png"/><Relationship Id="rId70" Type="http://schemas.openxmlformats.org/officeDocument/2006/relationships/customXml" Target="../ink/ink6725.xml"/><Relationship Id="rId166" Type="http://schemas.openxmlformats.org/officeDocument/2006/relationships/customXml" Target="../ink/ink6773.xml"/><Relationship Id="rId373" Type="http://schemas.openxmlformats.org/officeDocument/2006/relationships/image" Target="../media/image1121.png"/><Relationship Id="rId580" Type="http://schemas.openxmlformats.org/officeDocument/2006/relationships/customXml" Target="../ink/ink6982.xml"/><Relationship Id="rId801" Type="http://schemas.openxmlformats.org/officeDocument/2006/relationships/image" Target="../media/image1331.png"/><Relationship Id="rId1" Type="http://schemas.openxmlformats.org/officeDocument/2006/relationships/slideLayout" Target="../slideLayouts/slideLayout7.xml"/><Relationship Id="rId233" Type="http://schemas.openxmlformats.org/officeDocument/2006/relationships/customXml" Target="../ink/ink6807.xml"/><Relationship Id="rId440" Type="http://schemas.openxmlformats.org/officeDocument/2006/relationships/image" Target="../media/image1153.png"/><Relationship Id="rId678" Type="http://schemas.openxmlformats.org/officeDocument/2006/relationships/image" Target="../media/image1270.png"/><Relationship Id="rId885" Type="http://schemas.openxmlformats.org/officeDocument/2006/relationships/image" Target="../media/image1373.png"/><Relationship Id="rId28" Type="http://schemas.openxmlformats.org/officeDocument/2006/relationships/customXml" Target="../ink/ink6704.xml"/><Relationship Id="rId300" Type="http://schemas.openxmlformats.org/officeDocument/2006/relationships/image" Target="../media/image1086.png"/><Relationship Id="rId538" Type="http://schemas.openxmlformats.org/officeDocument/2006/relationships/customXml" Target="../ink/ink6961.xml"/><Relationship Id="rId745" Type="http://schemas.openxmlformats.org/officeDocument/2006/relationships/image" Target="../media/image1303.png"/><Relationship Id="rId952" Type="http://schemas.openxmlformats.org/officeDocument/2006/relationships/customXml" Target="../ink/ink7169.xml"/><Relationship Id="rId81" Type="http://schemas.openxmlformats.org/officeDocument/2006/relationships/image" Target="../media/image983.png"/><Relationship Id="rId177" Type="http://schemas.openxmlformats.org/officeDocument/2006/relationships/image" Target="../media/image1028.png"/><Relationship Id="rId384" Type="http://schemas.openxmlformats.org/officeDocument/2006/relationships/image" Target="../media/image1126.png"/><Relationship Id="rId591" Type="http://schemas.openxmlformats.org/officeDocument/2006/relationships/image" Target="../media/image1227.png"/><Relationship Id="rId605" Type="http://schemas.openxmlformats.org/officeDocument/2006/relationships/image" Target="../media/image1234.png"/><Relationship Id="rId812" Type="http://schemas.openxmlformats.org/officeDocument/2006/relationships/customXml" Target="../ink/ink7099.xml"/><Relationship Id="rId244" Type="http://schemas.openxmlformats.org/officeDocument/2006/relationships/image" Target="../media/image1058.png"/><Relationship Id="rId689" Type="http://schemas.openxmlformats.org/officeDocument/2006/relationships/customXml" Target="../ink/ink7037.xml"/><Relationship Id="rId896" Type="http://schemas.openxmlformats.org/officeDocument/2006/relationships/customXml" Target="../ink/ink7141.xml"/><Relationship Id="rId39" Type="http://schemas.openxmlformats.org/officeDocument/2006/relationships/image" Target="../media/image962.png"/><Relationship Id="rId451" Type="http://schemas.openxmlformats.org/officeDocument/2006/relationships/customXml" Target="../ink/ink6917.xml"/><Relationship Id="rId549" Type="http://schemas.openxmlformats.org/officeDocument/2006/relationships/image" Target="../media/image1206.png"/><Relationship Id="rId756" Type="http://schemas.openxmlformats.org/officeDocument/2006/relationships/customXml" Target="../ink/ink7071.xml"/><Relationship Id="rId104" Type="http://schemas.openxmlformats.org/officeDocument/2006/relationships/customXml" Target="../ink/ink6742.xml"/><Relationship Id="rId188" Type="http://schemas.openxmlformats.org/officeDocument/2006/relationships/customXml" Target="../ink/ink6784.xml"/><Relationship Id="rId311" Type="http://schemas.openxmlformats.org/officeDocument/2006/relationships/customXml" Target="../ink/ink6846.xml"/><Relationship Id="rId395" Type="http://schemas.openxmlformats.org/officeDocument/2006/relationships/customXml" Target="../ink/ink6889.xml"/><Relationship Id="rId409" Type="http://schemas.openxmlformats.org/officeDocument/2006/relationships/customXml" Target="../ink/ink6896.xml"/><Relationship Id="rId963" Type="http://schemas.openxmlformats.org/officeDocument/2006/relationships/image" Target="../media/image1412.png"/><Relationship Id="rId92" Type="http://schemas.openxmlformats.org/officeDocument/2006/relationships/customXml" Target="../ink/ink6736.xml"/><Relationship Id="rId616" Type="http://schemas.openxmlformats.org/officeDocument/2006/relationships/customXml" Target="../ink/ink7000.xml"/><Relationship Id="rId823" Type="http://schemas.openxmlformats.org/officeDocument/2006/relationships/image" Target="../media/image1342.png"/><Relationship Id="rId255" Type="http://schemas.openxmlformats.org/officeDocument/2006/relationships/customXml" Target="../ink/ink6818.xml"/><Relationship Id="rId462" Type="http://schemas.openxmlformats.org/officeDocument/2006/relationships/image" Target="../media/image1163.png"/><Relationship Id="rId115" Type="http://schemas.openxmlformats.org/officeDocument/2006/relationships/image" Target="../media/image20.png"/><Relationship Id="rId322" Type="http://schemas.openxmlformats.org/officeDocument/2006/relationships/image" Target="../media/image1097.png"/><Relationship Id="rId767" Type="http://schemas.openxmlformats.org/officeDocument/2006/relationships/image" Target="../media/image1314.png"/><Relationship Id="rId974" Type="http://schemas.openxmlformats.org/officeDocument/2006/relationships/customXml" Target="../ink/ink7180.xml"/><Relationship Id="rId199" Type="http://schemas.openxmlformats.org/officeDocument/2006/relationships/image" Target="../media/image1038.png"/><Relationship Id="rId627" Type="http://schemas.openxmlformats.org/officeDocument/2006/relationships/image" Target="../media/image1245.png"/><Relationship Id="rId834" Type="http://schemas.openxmlformats.org/officeDocument/2006/relationships/customXml" Target="../ink/ink7110.xml"/><Relationship Id="rId266" Type="http://schemas.openxmlformats.org/officeDocument/2006/relationships/image" Target="../media/image1069.png"/><Relationship Id="rId473" Type="http://schemas.openxmlformats.org/officeDocument/2006/relationships/customXml" Target="../ink/ink6928.xml"/><Relationship Id="rId680" Type="http://schemas.openxmlformats.org/officeDocument/2006/relationships/image" Target="../media/image1271.png"/><Relationship Id="rId901" Type="http://schemas.openxmlformats.org/officeDocument/2006/relationships/image" Target="../media/image1381.png"/><Relationship Id="rId30" Type="http://schemas.openxmlformats.org/officeDocument/2006/relationships/customXml" Target="../ink/ink6705.xml"/><Relationship Id="rId126" Type="http://schemas.openxmlformats.org/officeDocument/2006/relationships/customXml" Target="../ink/ink6753.xml"/><Relationship Id="rId333" Type="http://schemas.openxmlformats.org/officeDocument/2006/relationships/image" Target="../media/image1102.png"/><Relationship Id="rId540" Type="http://schemas.openxmlformats.org/officeDocument/2006/relationships/customXml" Target="../ink/ink6962.xml"/><Relationship Id="rId778" Type="http://schemas.openxmlformats.org/officeDocument/2006/relationships/customXml" Target="../ink/ink7082.xml"/><Relationship Id="rId985" Type="http://schemas.openxmlformats.org/officeDocument/2006/relationships/image" Target="../media/image1423.png"/><Relationship Id="rId638" Type="http://schemas.openxmlformats.org/officeDocument/2006/relationships/customXml" Target="../ink/ink7011.xml"/><Relationship Id="rId845" Type="http://schemas.openxmlformats.org/officeDocument/2006/relationships/image" Target="../media/image1353.png"/><Relationship Id="rId277" Type="http://schemas.openxmlformats.org/officeDocument/2006/relationships/customXml" Target="../ink/ink6829.xml"/><Relationship Id="rId400" Type="http://schemas.openxmlformats.org/officeDocument/2006/relationships/image" Target="../media/image1134.png"/><Relationship Id="rId484" Type="http://schemas.openxmlformats.org/officeDocument/2006/relationships/customXml" Target="../ink/ink6934.xml"/><Relationship Id="rId705" Type="http://schemas.openxmlformats.org/officeDocument/2006/relationships/customXml" Target="../ink/ink7045.xml"/><Relationship Id="rId137" Type="http://schemas.openxmlformats.org/officeDocument/2006/relationships/image" Target="../media/image1008.png"/><Relationship Id="rId344" Type="http://schemas.openxmlformats.org/officeDocument/2006/relationships/customXml" Target="../ink/ink6863.xml"/><Relationship Id="rId691" Type="http://schemas.openxmlformats.org/officeDocument/2006/relationships/customXml" Target="../ink/ink7038.xml"/><Relationship Id="rId789" Type="http://schemas.openxmlformats.org/officeDocument/2006/relationships/image" Target="../media/image1325.png"/><Relationship Id="rId912" Type="http://schemas.openxmlformats.org/officeDocument/2006/relationships/customXml" Target="../ink/ink7149.xml"/><Relationship Id="rId996" Type="http://schemas.openxmlformats.org/officeDocument/2006/relationships/customXml" Target="../ink/ink7191.xml"/><Relationship Id="rId41" Type="http://schemas.openxmlformats.org/officeDocument/2006/relationships/image" Target="../media/image963.png"/><Relationship Id="rId83" Type="http://schemas.openxmlformats.org/officeDocument/2006/relationships/image" Target="../media/image984.png"/><Relationship Id="rId179" Type="http://schemas.openxmlformats.org/officeDocument/2006/relationships/image" Target="../media/image1029.png"/><Relationship Id="rId386" Type="http://schemas.openxmlformats.org/officeDocument/2006/relationships/image" Target="../media/image1127.png"/><Relationship Id="rId551" Type="http://schemas.openxmlformats.org/officeDocument/2006/relationships/image" Target="../media/image1207.png"/><Relationship Id="rId593" Type="http://schemas.openxmlformats.org/officeDocument/2006/relationships/image" Target="../media/image1228.png"/><Relationship Id="rId607" Type="http://schemas.openxmlformats.org/officeDocument/2006/relationships/image" Target="../media/image1235.png"/><Relationship Id="rId649" Type="http://schemas.openxmlformats.org/officeDocument/2006/relationships/image" Target="../media/image1256.png"/><Relationship Id="rId814" Type="http://schemas.openxmlformats.org/officeDocument/2006/relationships/customXml" Target="../ink/ink7100.xml"/><Relationship Id="rId856" Type="http://schemas.openxmlformats.org/officeDocument/2006/relationships/customXml" Target="../ink/ink7121.xml"/><Relationship Id="rId190" Type="http://schemas.openxmlformats.org/officeDocument/2006/relationships/customXml" Target="../ink/ink6785.xml"/><Relationship Id="rId204" Type="http://schemas.openxmlformats.org/officeDocument/2006/relationships/customXml" Target="../ink/ink6792.xml"/><Relationship Id="rId246" Type="http://schemas.openxmlformats.org/officeDocument/2006/relationships/image" Target="../media/image1059.png"/><Relationship Id="rId288" Type="http://schemas.openxmlformats.org/officeDocument/2006/relationships/image" Target="../media/image1080.png"/><Relationship Id="rId411" Type="http://schemas.openxmlformats.org/officeDocument/2006/relationships/customXml" Target="../ink/ink6897.xml"/><Relationship Id="rId453" Type="http://schemas.openxmlformats.org/officeDocument/2006/relationships/customXml" Target="../ink/ink6918.xml"/><Relationship Id="rId509" Type="http://schemas.openxmlformats.org/officeDocument/2006/relationships/image" Target="../media/image1186.png"/><Relationship Id="rId660" Type="http://schemas.openxmlformats.org/officeDocument/2006/relationships/customXml" Target="../ink/ink7022.xml"/><Relationship Id="rId898" Type="http://schemas.openxmlformats.org/officeDocument/2006/relationships/customXml" Target="../ink/ink7142.xml"/><Relationship Id="rId106" Type="http://schemas.openxmlformats.org/officeDocument/2006/relationships/customXml" Target="../ink/ink6743.xml"/><Relationship Id="rId313" Type="http://schemas.openxmlformats.org/officeDocument/2006/relationships/customXml" Target="../ink/ink6847.xml"/><Relationship Id="rId495" Type="http://schemas.openxmlformats.org/officeDocument/2006/relationships/image" Target="../media/image1179.png"/><Relationship Id="rId716" Type="http://schemas.openxmlformats.org/officeDocument/2006/relationships/image" Target="../media/image1289.png"/><Relationship Id="rId758" Type="http://schemas.openxmlformats.org/officeDocument/2006/relationships/customXml" Target="../ink/ink7072.xml"/><Relationship Id="rId923" Type="http://schemas.openxmlformats.org/officeDocument/2006/relationships/image" Target="../media/image1392.png"/><Relationship Id="rId965" Type="http://schemas.openxmlformats.org/officeDocument/2006/relationships/image" Target="../media/image1413.png"/><Relationship Id="rId10" Type="http://schemas.openxmlformats.org/officeDocument/2006/relationships/customXml" Target="../ink/ink6695.xml"/><Relationship Id="rId52" Type="http://schemas.openxmlformats.org/officeDocument/2006/relationships/customXml" Target="../ink/ink6716.xml"/><Relationship Id="rId94" Type="http://schemas.openxmlformats.org/officeDocument/2006/relationships/customXml" Target="../ink/ink6737.xml"/><Relationship Id="rId148" Type="http://schemas.openxmlformats.org/officeDocument/2006/relationships/customXml" Target="../ink/ink6764.xml"/><Relationship Id="rId355" Type="http://schemas.openxmlformats.org/officeDocument/2006/relationships/image" Target="../media/image1113.png"/><Relationship Id="rId397" Type="http://schemas.openxmlformats.org/officeDocument/2006/relationships/customXml" Target="../ink/ink6890.xml"/><Relationship Id="rId520" Type="http://schemas.openxmlformats.org/officeDocument/2006/relationships/customXml" Target="../ink/ink6952.xml"/><Relationship Id="rId562" Type="http://schemas.openxmlformats.org/officeDocument/2006/relationships/customXml" Target="../ink/ink6973.xml"/><Relationship Id="rId618" Type="http://schemas.openxmlformats.org/officeDocument/2006/relationships/customXml" Target="../ink/ink7001.xml"/><Relationship Id="rId825" Type="http://schemas.openxmlformats.org/officeDocument/2006/relationships/image" Target="../media/image1343.png"/><Relationship Id="rId215" Type="http://schemas.openxmlformats.org/officeDocument/2006/relationships/customXml" Target="../ink/ink6798.xml"/><Relationship Id="rId257" Type="http://schemas.openxmlformats.org/officeDocument/2006/relationships/customXml" Target="../ink/ink6819.xml"/><Relationship Id="rId422" Type="http://schemas.openxmlformats.org/officeDocument/2006/relationships/image" Target="../media/image1144.png"/><Relationship Id="rId464" Type="http://schemas.openxmlformats.org/officeDocument/2006/relationships/image" Target="../media/image1164.png"/><Relationship Id="rId867" Type="http://schemas.openxmlformats.org/officeDocument/2006/relationships/image" Target="../media/image1364.png"/><Relationship Id="rId299" Type="http://schemas.openxmlformats.org/officeDocument/2006/relationships/customXml" Target="../ink/ink6840.xml"/><Relationship Id="rId727" Type="http://schemas.openxmlformats.org/officeDocument/2006/relationships/customXml" Target="../ink/ink7056.xml"/><Relationship Id="rId934" Type="http://schemas.openxmlformats.org/officeDocument/2006/relationships/customXml" Target="../ink/ink7160.xml"/><Relationship Id="rId63" Type="http://schemas.openxmlformats.org/officeDocument/2006/relationships/image" Target="../media/image974.png"/><Relationship Id="rId159" Type="http://schemas.openxmlformats.org/officeDocument/2006/relationships/image" Target="../media/image1019.png"/><Relationship Id="rId366" Type="http://schemas.openxmlformats.org/officeDocument/2006/relationships/customXml" Target="../ink/ink6874.xml"/><Relationship Id="rId573" Type="http://schemas.openxmlformats.org/officeDocument/2006/relationships/image" Target="../media/image1218.png"/><Relationship Id="rId780" Type="http://schemas.openxmlformats.org/officeDocument/2006/relationships/customXml" Target="../ink/ink7083.xml"/><Relationship Id="rId226" Type="http://schemas.openxmlformats.org/officeDocument/2006/relationships/image" Target="../media/image1049.png"/><Relationship Id="rId433" Type="http://schemas.openxmlformats.org/officeDocument/2006/relationships/customXml" Target="../ink/ink6908.xml"/><Relationship Id="rId878" Type="http://schemas.openxmlformats.org/officeDocument/2006/relationships/customXml" Target="../ink/ink7132.xml"/><Relationship Id="rId640" Type="http://schemas.openxmlformats.org/officeDocument/2006/relationships/customXml" Target="../ink/ink7012.xml"/><Relationship Id="rId738" Type="http://schemas.openxmlformats.org/officeDocument/2006/relationships/customXml" Target="../ink/ink7062.xml"/><Relationship Id="rId945" Type="http://schemas.openxmlformats.org/officeDocument/2006/relationships/image" Target="../media/image1403.png"/><Relationship Id="rId74" Type="http://schemas.openxmlformats.org/officeDocument/2006/relationships/customXml" Target="../ink/ink6727.xml"/><Relationship Id="rId377" Type="http://schemas.openxmlformats.org/officeDocument/2006/relationships/image" Target="../media/image1123.png"/><Relationship Id="rId500" Type="http://schemas.openxmlformats.org/officeDocument/2006/relationships/customXml" Target="../ink/ink6942.xml"/><Relationship Id="rId584" Type="http://schemas.openxmlformats.org/officeDocument/2006/relationships/customXml" Target="../ink/ink6984.xml"/><Relationship Id="rId805" Type="http://schemas.openxmlformats.org/officeDocument/2006/relationships/image" Target="../media/image1333.png"/><Relationship Id="rId5" Type="http://schemas.openxmlformats.org/officeDocument/2006/relationships/image" Target="../media/image945.png"/><Relationship Id="rId237" Type="http://schemas.openxmlformats.org/officeDocument/2006/relationships/customXml" Target="../ink/ink6809.xml"/><Relationship Id="rId791" Type="http://schemas.openxmlformats.org/officeDocument/2006/relationships/image" Target="../media/image1326.png"/><Relationship Id="rId889" Type="http://schemas.openxmlformats.org/officeDocument/2006/relationships/image" Target="../media/image1375.png"/><Relationship Id="rId444" Type="http://schemas.openxmlformats.org/officeDocument/2006/relationships/image" Target="../media/image1155.png"/><Relationship Id="rId651" Type="http://schemas.openxmlformats.org/officeDocument/2006/relationships/image" Target="../media/image1257.png"/><Relationship Id="rId749" Type="http://schemas.openxmlformats.org/officeDocument/2006/relationships/image" Target="../media/image1305.png"/><Relationship Id="rId290" Type="http://schemas.openxmlformats.org/officeDocument/2006/relationships/image" Target="../media/image1081.png"/><Relationship Id="rId304" Type="http://schemas.openxmlformats.org/officeDocument/2006/relationships/image" Target="../media/image1088.png"/><Relationship Id="rId388" Type="http://schemas.openxmlformats.org/officeDocument/2006/relationships/image" Target="../media/image1128.png"/><Relationship Id="rId511" Type="http://schemas.openxmlformats.org/officeDocument/2006/relationships/image" Target="../media/image1187.png"/><Relationship Id="rId609" Type="http://schemas.openxmlformats.org/officeDocument/2006/relationships/image" Target="../media/image1236.png"/><Relationship Id="rId956" Type="http://schemas.openxmlformats.org/officeDocument/2006/relationships/customXml" Target="../ink/ink7171.xml"/><Relationship Id="rId85" Type="http://schemas.openxmlformats.org/officeDocument/2006/relationships/image" Target="../media/image985.png"/><Relationship Id="rId150" Type="http://schemas.openxmlformats.org/officeDocument/2006/relationships/customXml" Target="../ink/ink6765.xml"/><Relationship Id="rId595" Type="http://schemas.openxmlformats.org/officeDocument/2006/relationships/image" Target="../media/image1229.png"/><Relationship Id="rId816" Type="http://schemas.openxmlformats.org/officeDocument/2006/relationships/customXml" Target="../ink/ink7101.xml"/><Relationship Id="rId1001" Type="http://schemas.openxmlformats.org/officeDocument/2006/relationships/image" Target="../media/image1431.png"/><Relationship Id="rId248" Type="http://schemas.openxmlformats.org/officeDocument/2006/relationships/image" Target="../media/image1060.png"/><Relationship Id="rId455" Type="http://schemas.openxmlformats.org/officeDocument/2006/relationships/customXml" Target="../ink/ink6919.xml"/><Relationship Id="rId662" Type="http://schemas.openxmlformats.org/officeDocument/2006/relationships/customXml" Target="../ink/ink7023.xml"/><Relationship Id="rId12" Type="http://schemas.openxmlformats.org/officeDocument/2006/relationships/customXml" Target="../ink/ink6696.xml"/><Relationship Id="rId108" Type="http://schemas.openxmlformats.org/officeDocument/2006/relationships/customXml" Target="../ink/ink6744.xml"/><Relationship Id="rId315" Type="http://schemas.openxmlformats.org/officeDocument/2006/relationships/customXml" Target="../ink/ink6848.xml"/><Relationship Id="rId522" Type="http://schemas.openxmlformats.org/officeDocument/2006/relationships/customXml" Target="../ink/ink6953.xml"/><Relationship Id="rId967" Type="http://schemas.openxmlformats.org/officeDocument/2006/relationships/image" Target="../media/image1414.png"/><Relationship Id="rId96" Type="http://schemas.openxmlformats.org/officeDocument/2006/relationships/customXml" Target="../ink/ink6738.xml"/><Relationship Id="rId161" Type="http://schemas.openxmlformats.org/officeDocument/2006/relationships/image" Target="../media/image1020.png"/><Relationship Id="rId399" Type="http://schemas.openxmlformats.org/officeDocument/2006/relationships/customXml" Target="../ink/ink6891.xml"/><Relationship Id="rId827" Type="http://schemas.openxmlformats.org/officeDocument/2006/relationships/image" Target="../media/image1344.png"/><Relationship Id="rId259" Type="http://schemas.openxmlformats.org/officeDocument/2006/relationships/customXml" Target="../ink/ink6820.xml"/><Relationship Id="rId466" Type="http://schemas.openxmlformats.org/officeDocument/2006/relationships/image" Target="../media/image1165.png"/><Relationship Id="rId673" Type="http://schemas.openxmlformats.org/officeDocument/2006/relationships/customXml" Target="../ink/ink7029.xml"/><Relationship Id="rId880" Type="http://schemas.openxmlformats.org/officeDocument/2006/relationships/customXml" Target="../ink/ink7133.xml"/><Relationship Id="rId23" Type="http://schemas.openxmlformats.org/officeDocument/2006/relationships/image" Target="../media/image954.png"/><Relationship Id="rId119" Type="http://schemas.openxmlformats.org/officeDocument/2006/relationships/image" Target="../media/image1000.png"/><Relationship Id="rId326" Type="http://schemas.openxmlformats.org/officeDocument/2006/relationships/image" Target="../media/image1099.png"/><Relationship Id="rId533" Type="http://schemas.openxmlformats.org/officeDocument/2006/relationships/image" Target="../media/image1198.png"/><Relationship Id="rId978" Type="http://schemas.openxmlformats.org/officeDocument/2006/relationships/customXml" Target="../ink/ink7182.xml"/><Relationship Id="rId740" Type="http://schemas.openxmlformats.org/officeDocument/2006/relationships/customXml" Target="../ink/ink7063.xml"/><Relationship Id="rId838" Type="http://schemas.openxmlformats.org/officeDocument/2006/relationships/customXml" Target="../ink/ink7112.xml"/><Relationship Id="rId172" Type="http://schemas.openxmlformats.org/officeDocument/2006/relationships/customXml" Target="../ink/ink6776.xml"/><Relationship Id="rId477" Type="http://schemas.openxmlformats.org/officeDocument/2006/relationships/customXml" Target="../ink/ink6930.xml"/><Relationship Id="rId600" Type="http://schemas.openxmlformats.org/officeDocument/2006/relationships/customXml" Target="../ink/ink6992.xml"/><Relationship Id="rId684" Type="http://schemas.openxmlformats.org/officeDocument/2006/relationships/image" Target="../media/image1273.png"/><Relationship Id="rId337" Type="http://schemas.openxmlformats.org/officeDocument/2006/relationships/image" Target="../media/image1104.png"/><Relationship Id="rId891" Type="http://schemas.openxmlformats.org/officeDocument/2006/relationships/image" Target="../media/image1376.png"/><Relationship Id="rId905" Type="http://schemas.openxmlformats.org/officeDocument/2006/relationships/image" Target="../media/image1383.png"/><Relationship Id="rId989" Type="http://schemas.openxmlformats.org/officeDocument/2006/relationships/image" Target="../media/image1425.png"/><Relationship Id="rId34" Type="http://schemas.openxmlformats.org/officeDocument/2006/relationships/customXml" Target="../ink/ink6707.xml"/><Relationship Id="rId544" Type="http://schemas.openxmlformats.org/officeDocument/2006/relationships/customXml" Target="../ink/ink6964.xml"/><Relationship Id="rId751" Type="http://schemas.openxmlformats.org/officeDocument/2006/relationships/image" Target="../media/image1306.png"/><Relationship Id="rId849" Type="http://schemas.openxmlformats.org/officeDocument/2006/relationships/image" Target="../media/image1355.png"/><Relationship Id="rId183" Type="http://schemas.openxmlformats.org/officeDocument/2006/relationships/image" Target="../media/image1031.png"/><Relationship Id="rId390" Type="http://schemas.openxmlformats.org/officeDocument/2006/relationships/image" Target="../media/image1129.png"/><Relationship Id="rId404" Type="http://schemas.openxmlformats.org/officeDocument/2006/relationships/image" Target="../media/image1136.png"/><Relationship Id="rId611" Type="http://schemas.openxmlformats.org/officeDocument/2006/relationships/image" Target="../media/image1237.png"/><Relationship Id="rId250" Type="http://schemas.openxmlformats.org/officeDocument/2006/relationships/image" Target="../media/image1061.png"/><Relationship Id="rId488" Type="http://schemas.openxmlformats.org/officeDocument/2006/relationships/customXml" Target="../ink/ink6936.xml"/><Relationship Id="rId695" Type="http://schemas.openxmlformats.org/officeDocument/2006/relationships/customXml" Target="../ink/ink7040.xml"/><Relationship Id="rId709" Type="http://schemas.openxmlformats.org/officeDocument/2006/relationships/customXml" Target="../ink/ink7047.xml"/><Relationship Id="rId916" Type="http://schemas.openxmlformats.org/officeDocument/2006/relationships/customXml" Target="../ink/ink7151.xml"/><Relationship Id="rId45" Type="http://schemas.openxmlformats.org/officeDocument/2006/relationships/image" Target="../media/image965.png"/><Relationship Id="rId110" Type="http://schemas.openxmlformats.org/officeDocument/2006/relationships/customXml" Target="../ink/ink6745.xml"/><Relationship Id="rId348" Type="http://schemas.openxmlformats.org/officeDocument/2006/relationships/customXml" Target="../ink/ink6865.xml"/><Relationship Id="rId555" Type="http://schemas.openxmlformats.org/officeDocument/2006/relationships/image" Target="../media/image1209.png"/><Relationship Id="rId762" Type="http://schemas.openxmlformats.org/officeDocument/2006/relationships/customXml" Target="../ink/ink7074.xml"/><Relationship Id="rId194" Type="http://schemas.openxmlformats.org/officeDocument/2006/relationships/customXml" Target="../ink/ink6787.xml"/><Relationship Id="rId208" Type="http://schemas.openxmlformats.org/officeDocument/2006/relationships/customXml" Target="../ink/ink6794.xml"/><Relationship Id="rId415" Type="http://schemas.openxmlformats.org/officeDocument/2006/relationships/customXml" Target="../ink/ink6899.xml"/><Relationship Id="rId622" Type="http://schemas.openxmlformats.org/officeDocument/2006/relationships/customXml" Target="../ink/ink7003.xml"/><Relationship Id="rId261" Type="http://schemas.openxmlformats.org/officeDocument/2006/relationships/customXml" Target="../ink/ink6821.xml"/><Relationship Id="rId499" Type="http://schemas.openxmlformats.org/officeDocument/2006/relationships/image" Target="../media/image1181.png"/><Relationship Id="rId927" Type="http://schemas.openxmlformats.org/officeDocument/2006/relationships/image" Target="../media/image1394.png"/><Relationship Id="rId56" Type="http://schemas.openxmlformats.org/officeDocument/2006/relationships/customXml" Target="../ink/ink6718.xml"/><Relationship Id="rId359" Type="http://schemas.openxmlformats.org/officeDocument/2006/relationships/image" Target="../media/image641.png"/><Relationship Id="rId566" Type="http://schemas.openxmlformats.org/officeDocument/2006/relationships/customXml" Target="../ink/ink6975.xml"/><Relationship Id="rId773" Type="http://schemas.openxmlformats.org/officeDocument/2006/relationships/image" Target="../media/image1317.png"/><Relationship Id="rId121" Type="http://schemas.openxmlformats.org/officeDocument/2006/relationships/image" Target="../media/image1001.png"/><Relationship Id="rId219" Type="http://schemas.openxmlformats.org/officeDocument/2006/relationships/customXml" Target="../ink/ink6800.xml"/><Relationship Id="rId426" Type="http://schemas.openxmlformats.org/officeDocument/2006/relationships/image" Target="../media/image1146.png"/><Relationship Id="rId633" Type="http://schemas.openxmlformats.org/officeDocument/2006/relationships/image" Target="../media/image1248.png"/><Relationship Id="rId980" Type="http://schemas.openxmlformats.org/officeDocument/2006/relationships/customXml" Target="../ink/ink7183.xml"/><Relationship Id="rId840" Type="http://schemas.openxmlformats.org/officeDocument/2006/relationships/customXml" Target="../ink/ink7113.xml"/><Relationship Id="rId938" Type="http://schemas.openxmlformats.org/officeDocument/2006/relationships/customXml" Target="../ink/ink7162.xml"/><Relationship Id="rId67" Type="http://schemas.openxmlformats.org/officeDocument/2006/relationships/image" Target="../media/image976.png"/><Relationship Id="rId272" Type="http://schemas.openxmlformats.org/officeDocument/2006/relationships/image" Target="../media/image1072.png"/><Relationship Id="rId577" Type="http://schemas.openxmlformats.org/officeDocument/2006/relationships/image" Target="../media/image1220.png"/><Relationship Id="rId700" Type="http://schemas.openxmlformats.org/officeDocument/2006/relationships/image" Target="../media/image1281.png"/><Relationship Id="rId132" Type="http://schemas.openxmlformats.org/officeDocument/2006/relationships/customXml" Target="../ink/ink6756.xml"/><Relationship Id="rId784" Type="http://schemas.openxmlformats.org/officeDocument/2006/relationships/customXml" Target="../ink/ink7085.xml"/><Relationship Id="rId991" Type="http://schemas.openxmlformats.org/officeDocument/2006/relationships/image" Target="../media/image1426.png"/><Relationship Id="rId437" Type="http://schemas.openxmlformats.org/officeDocument/2006/relationships/customXml" Target="../ink/ink6910.xml"/><Relationship Id="rId644" Type="http://schemas.openxmlformats.org/officeDocument/2006/relationships/customXml" Target="../ink/ink7014.xml"/><Relationship Id="rId851" Type="http://schemas.openxmlformats.org/officeDocument/2006/relationships/image" Target="../media/image1356.png"/><Relationship Id="rId283" Type="http://schemas.openxmlformats.org/officeDocument/2006/relationships/customXml" Target="../ink/ink6832.xml"/><Relationship Id="rId490" Type="http://schemas.openxmlformats.org/officeDocument/2006/relationships/customXml" Target="../ink/ink6937.xml"/><Relationship Id="rId504" Type="http://schemas.openxmlformats.org/officeDocument/2006/relationships/customXml" Target="../ink/ink6944.xml"/><Relationship Id="rId711" Type="http://schemas.openxmlformats.org/officeDocument/2006/relationships/customXml" Target="../ink/ink7048.xml"/><Relationship Id="rId949" Type="http://schemas.openxmlformats.org/officeDocument/2006/relationships/image" Target="../media/image1405.png"/><Relationship Id="rId78" Type="http://schemas.openxmlformats.org/officeDocument/2006/relationships/customXml" Target="../ink/ink6729.xml"/><Relationship Id="rId143" Type="http://schemas.openxmlformats.org/officeDocument/2006/relationships/image" Target="../media/image1011.png"/><Relationship Id="rId350" Type="http://schemas.openxmlformats.org/officeDocument/2006/relationships/customXml" Target="../ink/ink6866.xml"/><Relationship Id="rId588" Type="http://schemas.openxmlformats.org/officeDocument/2006/relationships/customXml" Target="../ink/ink6986.xml"/><Relationship Id="rId795" Type="http://schemas.openxmlformats.org/officeDocument/2006/relationships/image" Target="../media/image1328.png"/><Relationship Id="rId809" Type="http://schemas.openxmlformats.org/officeDocument/2006/relationships/image" Target="../media/image1335.png"/><Relationship Id="rId9" Type="http://schemas.openxmlformats.org/officeDocument/2006/relationships/image" Target="../media/image947.png"/><Relationship Id="rId210" Type="http://schemas.openxmlformats.org/officeDocument/2006/relationships/customXml" Target="../ink/ink6795.xml"/><Relationship Id="rId448" Type="http://schemas.openxmlformats.org/officeDocument/2006/relationships/image" Target="../media/image1157.png"/><Relationship Id="rId655" Type="http://schemas.openxmlformats.org/officeDocument/2006/relationships/image" Target="../media/image1259.png"/><Relationship Id="rId862" Type="http://schemas.openxmlformats.org/officeDocument/2006/relationships/customXml" Target="../ink/ink7124.xml"/><Relationship Id="rId294" Type="http://schemas.openxmlformats.org/officeDocument/2006/relationships/image" Target="../media/image1083.png"/><Relationship Id="rId308" Type="http://schemas.openxmlformats.org/officeDocument/2006/relationships/image" Target="../media/image1090.png"/><Relationship Id="rId515" Type="http://schemas.openxmlformats.org/officeDocument/2006/relationships/image" Target="../media/image1189.png"/><Relationship Id="rId722" Type="http://schemas.openxmlformats.org/officeDocument/2006/relationships/image" Target="../media/image1292.png"/><Relationship Id="rId89" Type="http://schemas.openxmlformats.org/officeDocument/2006/relationships/image" Target="../media/image987.png"/><Relationship Id="rId154" Type="http://schemas.openxmlformats.org/officeDocument/2006/relationships/customXml" Target="../ink/ink6767.xml"/><Relationship Id="rId361" Type="http://schemas.openxmlformats.org/officeDocument/2006/relationships/image" Target="../media/image1115.png"/><Relationship Id="rId599" Type="http://schemas.openxmlformats.org/officeDocument/2006/relationships/image" Target="../media/image1231.png"/><Relationship Id="rId459" Type="http://schemas.openxmlformats.org/officeDocument/2006/relationships/customXml" Target="../ink/ink6921.xml"/><Relationship Id="rId666" Type="http://schemas.openxmlformats.org/officeDocument/2006/relationships/customXml" Target="../ink/ink7025.xml"/><Relationship Id="rId873" Type="http://schemas.openxmlformats.org/officeDocument/2006/relationships/image" Target="../media/image1367.png"/><Relationship Id="rId16" Type="http://schemas.openxmlformats.org/officeDocument/2006/relationships/customXml" Target="../ink/ink6698.xml"/><Relationship Id="rId221" Type="http://schemas.openxmlformats.org/officeDocument/2006/relationships/customXml" Target="../ink/ink6801.xml"/><Relationship Id="rId319" Type="http://schemas.openxmlformats.org/officeDocument/2006/relationships/customXml" Target="../ink/ink6850.xml"/><Relationship Id="rId526" Type="http://schemas.openxmlformats.org/officeDocument/2006/relationships/customXml" Target="../ink/ink6955.xml"/><Relationship Id="rId733" Type="http://schemas.openxmlformats.org/officeDocument/2006/relationships/image" Target="../media/image1297.png"/><Relationship Id="rId940" Type="http://schemas.openxmlformats.org/officeDocument/2006/relationships/customXml" Target="../ink/ink7163.xml"/><Relationship Id="rId165" Type="http://schemas.openxmlformats.org/officeDocument/2006/relationships/image" Target="../media/image1022.png"/><Relationship Id="rId372" Type="http://schemas.openxmlformats.org/officeDocument/2006/relationships/customXml" Target="../ink/ink6877.xml"/><Relationship Id="rId677" Type="http://schemas.openxmlformats.org/officeDocument/2006/relationships/customXml" Target="../ink/ink7031.xml"/><Relationship Id="rId800" Type="http://schemas.openxmlformats.org/officeDocument/2006/relationships/customXml" Target="../ink/ink7093.xml"/><Relationship Id="rId232" Type="http://schemas.openxmlformats.org/officeDocument/2006/relationships/image" Target="../media/image1052.png"/><Relationship Id="rId884" Type="http://schemas.openxmlformats.org/officeDocument/2006/relationships/customXml" Target="../ink/ink7135.xml"/><Relationship Id="rId27" Type="http://schemas.openxmlformats.org/officeDocument/2006/relationships/image" Target="../media/image956.png"/><Relationship Id="rId537" Type="http://schemas.openxmlformats.org/officeDocument/2006/relationships/image" Target="../media/image1200.png"/><Relationship Id="rId744" Type="http://schemas.openxmlformats.org/officeDocument/2006/relationships/customXml" Target="../ink/ink7065.xml"/><Relationship Id="rId951" Type="http://schemas.openxmlformats.org/officeDocument/2006/relationships/image" Target="../media/image1406.png"/><Relationship Id="rId80" Type="http://schemas.openxmlformats.org/officeDocument/2006/relationships/customXml" Target="../ink/ink6730.xml"/><Relationship Id="rId176" Type="http://schemas.openxmlformats.org/officeDocument/2006/relationships/customXml" Target="../ink/ink6778.xml"/><Relationship Id="rId383" Type="http://schemas.openxmlformats.org/officeDocument/2006/relationships/customXml" Target="../ink/ink6883.xml"/><Relationship Id="rId590" Type="http://schemas.openxmlformats.org/officeDocument/2006/relationships/customXml" Target="../ink/ink6987.xml"/><Relationship Id="rId604" Type="http://schemas.openxmlformats.org/officeDocument/2006/relationships/customXml" Target="../ink/ink6994.xml"/><Relationship Id="rId811" Type="http://schemas.openxmlformats.org/officeDocument/2006/relationships/image" Target="../media/image1336.png"/><Relationship Id="rId243" Type="http://schemas.openxmlformats.org/officeDocument/2006/relationships/customXml" Target="../ink/ink6812.xml"/><Relationship Id="rId450" Type="http://schemas.openxmlformats.org/officeDocument/2006/relationships/image" Target="../media/image1158.png"/><Relationship Id="rId688" Type="http://schemas.openxmlformats.org/officeDocument/2006/relationships/image" Target="../media/image1275.png"/><Relationship Id="rId895" Type="http://schemas.openxmlformats.org/officeDocument/2006/relationships/image" Target="../media/image1378.png"/><Relationship Id="rId909" Type="http://schemas.openxmlformats.org/officeDocument/2006/relationships/image" Target="../media/image1385.png"/><Relationship Id="rId38" Type="http://schemas.openxmlformats.org/officeDocument/2006/relationships/customXml" Target="../ink/ink6709.xml"/><Relationship Id="rId103" Type="http://schemas.openxmlformats.org/officeDocument/2006/relationships/image" Target="../media/image993.png"/><Relationship Id="rId310" Type="http://schemas.openxmlformats.org/officeDocument/2006/relationships/image" Target="../media/image1091.png"/><Relationship Id="rId548" Type="http://schemas.openxmlformats.org/officeDocument/2006/relationships/customXml" Target="../ink/ink6966.xml"/><Relationship Id="rId755" Type="http://schemas.openxmlformats.org/officeDocument/2006/relationships/image" Target="../media/image1308.png"/><Relationship Id="rId962" Type="http://schemas.openxmlformats.org/officeDocument/2006/relationships/customXml" Target="../ink/ink7174.xml"/><Relationship Id="rId91" Type="http://schemas.openxmlformats.org/officeDocument/2006/relationships/image" Target="../media/image988.png"/><Relationship Id="rId187" Type="http://schemas.openxmlformats.org/officeDocument/2006/relationships/image" Target="../media/image527.png"/><Relationship Id="rId394" Type="http://schemas.openxmlformats.org/officeDocument/2006/relationships/image" Target="../media/image1131.png"/><Relationship Id="rId408" Type="http://schemas.openxmlformats.org/officeDocument/2006/relationships/image" Target="../media/image1138.png"/><Relationship Id="rId615" Type="http://schemas.openxmlformats.org/officeDocument/2006/relationships/image" Target="../media/image1239.png"/><Relationship Id="rId822" Type="http://schemas.openxmlformats.org/officeDocument/2006/relationships/customXml" Target="../ink/ink7104.xml"/><Relationship Id="rId254" Type="http://schemas.openxmlformats.org/officeDocument/2006/relationships/image" Target="../media/image1063.png"/><Relationship Id="rId699" Type="http://schemas.openxmlformats.org/officeDocument/2006/relationships/customXml" Target="../ink/ink7042.xml"/><Relationship Id="rId49" Type="http://schemas.openxmlformats.org/officeDocument/2006/relationships/image" Target="../media/image967.png"/><Relationship Id="rId114" Type="http://schemas.openxmlformats.org/officeDocument/2006/relationships/customXml" Target="../ink/ink6747.xml"/><Relationship Id="rId461" Type="http://schemas.openxmlformats.org/officeDocument/2006/relationships/customXml" Target="../ink/ink6922.xml"/><Relationship Id="rId559" Type="http://schemas.openxmlformats.org/officeDocument/2006/relationships/image" Target="../media/image1211.png"/><Relationship Id="rId766" Type="http://schemas.openxmlformats.org/officeDocument/2006/relationships/customXml" Target="../ink/ink7076.xml"/><Relationship Id="rId198" Type="http://schemas.openxmlformats.org/officeDocument/2006/relationships/customXml" Target="../ink/ink6789.xml"/><Relationship Id="rId321" Type="http://schemas.openxmlformats.org/officeDocument/2006/relationships/customXml" Target="../ink/ink6851.xml"/><Relationship Id="rId419" Type="http://schemas.openxmlformats.org/officeDocument/2006/relationships/customXml" Target="../ink/ink6901.xml"/><Relationship Id="rId626" Type="http://schemas.openxmlformats.org/officeDocument/2006/relationships/customXml" Target="../ink/ink7005.xml"/><Relationship Id="rId973" Type="http://schemas.openxmlformats.org/officeDocument/2006/relationships/image" Target="../media/image1417.png"/><Relationship Id="rId833" Type="http://schemas.openxmlformats.org/officeDocument/2006/relationships/image" Target="../media/image1347.png"/><Relationship Id="rId265" Type="http://schemas.openxmlformats.org/officeDocument/2006/relationships/customXml" Target="../ink/ink6823.xml"/><Relationship Id="rId472" Type="http://schemas.openxmlformats.org/officeDocument/2006/relationships/image" Target="../media/image1168.png"/><Relationship Id="rId900" Type="http://schemas.openxmlformats.org/officeDocument/2006/relationships/customXml" Target="../ink/ink7143.xml"/><Relationship Id="rId125" Type="http://schemas.openxmlformats.org/officeDocument/2006/relationships/image" Target="../media/image1003.png"/><Relationship Id="rId332" Type="http://schemas.openxmlformats.org/officeDocument/2006/relationships/customXml" Target="../ink/ink6857.xml"/><Relationship Id="rId777" Type="http://schemas.openxmlformats.org/officeDocument/2006/relationships/image" Target="../media/image1319.png"/><Relationship Id="rId984" Type="http://schemas.openxmlformats.org/officeDocument/2006/relationships/customXml" Target="../ink/ink7185.xml"/><Relationship Id="rId637" Type="http://schemas.openxmlformats.org/officeDocument/2006/relationships/image" Target="../media/image1250.png"/><Relationship Id="rId844" Type="http://schemas.openxmlformats.org/officeDocument/2006/relationships/customXml" Target="../ink/ink7115.xml"/><Relationship Id="rId276" Type="http://schemas.openxmlformats.org/officeDocument/2006/relationships/image" Target="../media/image1074.png"/><Relationship Id="rId483" Type="http://schemas.openxmlformats.org/officeDocument/2006/relationships/image" Target="../media/image1173.png"/><Relationship Id="rId690" Type="http://schemas.openxmlformats.org/officeDocument/2006/relationships/image" Target="../media/image1276.png"/><Relationship Id="rId704" Type="http://schemas.openxmlformats.org/officeDocument/2006/relationships/image" Target="../media/image1283.png"/><Relationship Id="rId911" Type="http://schemas.openxmlformats.org/officeDocument/2006/relationships/image" Target="../media/image1386.png"/><Relationship Id="rId40" Type="http://schemas.openxmlformats.org/officeDocument/2006/relationships/customXml" Target="../ink/ink6710.xml"/><Relationship Id="rId136" Type="http://schemas.openxmlformats.org/officeDocument/2006/relationships/customXml" Target="../ink/ink6758.xml"/><Relationship Id="rId343" Type="http://schemas.openxmlformats.org/officeDocument/2006/relationships/image" Target="../media/image1107.png"/><Relationship Id="rId550" Type="http://schemas.openxmlformats.org/officeDocument/2006/relationships/customXml" Target="../ink/ink6967.xml"/><Relationship Id="rId788" Type="http://schemas.openxmlformats.org/officeDocument/2006/relationships/customXml" Target="../ink/ink7087.xml"/><Relationship Id="rId995" Type="http://schemas.openxmlformats.org/officeDocument/2006/relationships/image" Target="../media/image1428.png"/><Relationship Id="rId203" Type="http://schemas.openxmlformats.org/officeDocument/2006/relationships/image" Target="../media/image1039.png"/><Relationship Id="rId648" Type="http://schemas.openxmlformats.org/officeDocument/2006/relationships/customXml" Target="../ink/ink7016.xml"/><Relationship Id="rId855" Type="http://schemas.openxmlformats.org/officeDocument/2006/relationships/image" Target="../media/image1358.png"/><Relationship Id="rId287" Type="http://schemas.openxmlformats.org/officeDocument/2006/relationships/customXml" Target="../ink/ink6834.xml"/><Relationship Id="rId410" Type="http://schemas.openxmlformats.org/officeDocument/2006/relationships/image" Target="../media/image1139.png"/><Relationship Id="rId494" Type="http://schemas.openxmlformats.org/officeDocument/2006/relationships/customXml" Target="../ink/ink6939.xml"/><Relationship Id="rId508" Type="http://schemas.openxmlformats.org/officeDocument/2006/relationships/customXml" Target="../ink/ink6946.xml"/><Relationship Id="rId715" Type="http://schemas.openxmlformats.org/officeDocument/2006/relationships/customXml" Target="../ink/ink7050.xml"/><Relationship Id="rId922" Type="http://schemas.openxmlformats.org/officeDocument/2006/relationships/customXml" Target="../ink/ink7154.xml"/><Relationship Id="rId147" Type="http://schemas.openxmlformats.org/officeDocument/2006/relationships/image" Target="../media/image1013.png"/><Relationship Id="rId354" Type="http://schemas.openxmlformats.org/officeDocument/2006/relationships/customXml" Target="../ink/ink6868.xml"/><Relationship Id="rId799" Type="http://schemas.openxmlformats.org/officeDocument/2006/relationships/image" Target="../media/image1330.png"/><Relationship Id="rId51" Type="http://schemas.openxmlformats.org/officeDocument/2006/relationships/image" Target="../media/image968.png"/><Relationship Id="rId561" Type="http://schemas.openxmlformats.org/officeDocument/2006/relationships/image" Target="../media/image1212.png"/><Relationship Id="rId659" Type="http://schemas.openxmlformats.org/officeDocument/2006/relationships/image" Target="../media/image1261.png"/><Relationship Id="rId866" Type="http://schemas.openxmlformats.org/officeDocument/2006/relationships/customXml" Target="../ink/ink7126.xml"/><Relationship Id="rId214" Type="http://schemas.openxmlformats.org/officeDocument/2006/relationships/image" Target="../media/image1044.png"/><Relationship Id="rId298" Type="http://schemas.openxmlformats.org/officeDocument/2006/relationships/image" Target="../media/image1085.png"/><Relationship Id="rId421" Type="http://schemas.openxmlformats.org/officeDocument/2006/relationships/customXml" Target="../ink/ink6902.xml"/><Relationship Id="rId519" Type="http://schemas.openxmlformats.org/officeDocument/2006/relationships/image" Target="../media/image1191.png"/><Relationship Id="rId158" Type="http://schemas.openxmlformats.org/officeDocument/2006/relationships/customXml" Target="../ink/ink6769.xml"/><Relationship Id="rId726" Type="http://schemas.openxmlformats.org/officeDocument/2006/relationships/image" Target="../media/image1294.png"/><Relationship Id="rId933" Type="http://schemas.openxmlformats.org/officeDocument/2006/relationships/image" Target="../media/image1397.png"/><Relationship Id="rId62" Type="http://schemas.openxmlformats.org/officeDocument/2006/relationships/customXml" Target="../ink/ink6721.xml"/><Relationship Id="rId365" Type="http://schemas.openxmlformats.org/officeDocument/2006/relationships/image" Target="../media/image1117.png"/><Relationship Id="rId572" Type="http://schemas.openxmlformats.org/officeDocument/2006/relationships/customXml" Target="../ink/ink6978.xml"/><Relationship Id="rId225" Type="http://schemas.openxmlformats.org/officeDocument/2006/relationships/customXml" Target="../ink/ink6803.xml"/><Relationship Id="rId432" Type="http://schemas.openxmlformats.org/officeDocument/2006/relationships/image" Target="../media/image1149.png"/><Relationship Id="rId877" Type="http://schemas.openxmlformats.org/officeDocument/2006/relationships/image" Target="../media/image1369.png"/><Relationship Id="rId737" Type="http://schemas.openxmlformats.org/officeDocument/2006/relationships/image" Target="../media/image1299.png"/><Relationship Id="rId944" Type="http://schemas.openxmlformats.org/officeDocument/2006/relationships/customXml" Target="../ink/ink7165.xml"/><Relationship Id="rId73" Type="http://schemas.openxmlformats.org/officeDocument/2006/relationships/image" Target="../media/image979.png"/><Relationship Id="rId169" Type="http://schemas.openxmlformats.org/officeDocument/2006/relationships/image" Target="../media/image1024.png"/><Relationship Id="rId376" Type="http://schemas.openxmlformats.org/officeDocument/2006/relationships/customXml" Target="../ink/ink6879.xml"/><Relationship Id="rId583" Type="http://schemas.openxmlformats.org/officeDocument/2006/relationships/image" Target="../media/image1223.png"/><Relationship Id="rId790" Type="http://schemas.openxmlformats.org/officeDocument/2006/relationships/customXml" Target="../ink/ink7088.xml"/><Relationship Id="rId804" Type="http://schemas.openxmlformats.org/officeDocument/2006/relationships/customXml" Target="../ink/ink7095.xml"/><Relationship Id="rId4" Type="http://schemas.openxmlformats.org/officeDocument/2006/relationships/customXml" Target="../ink/ink6692.xml"/><Relationship Id="rId236" Type="http://schemas.openxmlformats.org/officeDocument/2006/relationships/image" Target="../media/image1054.png"/><Relationship Id="rId443" Type="http://schemas.openxmlformats.org/officeDocument/2006/relationships/customXml" Target="../ink/ink6913.xml"/><Relationship Id="rId650" Type="http://schemas.openxmlformats.org/officeDocument/2006/relationships/customXml" Target="../ink/ink7017.xml"/><Relationship Id="rId888" Type="http://schemas.openxmlformats.org/officeDocument/2006/relationships/customXml" Target="../ink/ink7137.xml"/><Relationship Id="rId303" Type="http://schemas.openxmlformats.org/officeDocument/2006/relationships/customXml" Target="../ink/ink6842.xml"/><Relationship Id="rId748" Type="http://schemas.openxmlformats.org/officeDocument/2006/relationships/customXml" Target="../ink/ink7067.xml"/><Relationship Id="rId955" Type="http://schemas.openxmlformats.org/officeDocument/2006/relationships/image" Target="../media/image1408.png"/><Relationship Id="rId84" Type="http://schemas.openxmlformats.org/officeDocument/2006/relationships/customXml" Target="../ink/ink6732.xml"/><Relationship Id="rId387" Type="http://schemas.openxmlformats.org/officeDocument/2006/relationships/customXml" Target="../ink/ink6885.xml"/><Relationship Id="rId510" Type="http://schemas.openxmlformats.org/officeDocument/2006/relationships/customXml" Target="../ink/ink6947.xml"/><Relationship Id="rId594" Type="http://schemas.openxmlformats.org/officeDocument/2006/relationships/customXml" Target="../ink/ink6989.xml"/><Relationship Id="rId608" Type="http://schemas.openxmlformats.org/officeDocument/2006/relationships/customXml" Target="../ink/ink6996.xml"/><Relationship Id="rId815" Type="http://schemas.openxmlformats.org/officeDocument/2006/relationships/image" Target="../media/image1338.png"/><Relationship Id="rId247" Type="http://schemas.openxmlformats.org/officeDocument/2006/relationships/customXml" Target="../ink/ink6814.xml"/><Relationship Id="rId899" Type="http://schemas.openxmlformats.org/officeDocument/2006/relationships/image" Target="../media/image1380.png"/><Relationship Id="rId1000" Type="http://schemas.openxmlformats.org/officeDocument/2006/relationships/customXml" Target="../ink/ink7193.xml"/><Relationship Id="rId107" Type="http://schemas.openxmlformats.org/officeDocument/2006/relationships/image" Target="../media/image995.png"/><Relationship Id="rId454" Type="http://schemas.openxmlformats.org/officeDocument/2006/relationships/image" Target="../media/image1160.png"/><Relationship Id="rId661" Type="http://schemas.openxmlformats.org/officeDocument/2006/relationships/image" Target="../media/image1262.png"/><Relationship Id="rId759" Type="http://schemas.openxmlformats.org/officeDocument/2006/relationships/image" Target="../media/image1310.png"/><Relationship Id="rId966" Type="http://schemas.openxmlformats.org/officeDocument/2006/relationships/customXml" Target="../ink/ink7176.xml"/><Relationship Id="rId11" Type="http://schemas.openxmlformats.org/officeDocument/2006/relationships/image" Target="../media/image948.png"/><Relationship Id="rId314" Type="http://schemas.openxmlformats.org/officeDocument/2006/relationships/image" Target="../media/image1093.png"/><Relationship Id="rId398" Type="http://schemas.openxmlformats.org/officeDocument/2006/relationships/image" Target="../media/image1133.png"/><Relationship Id="rId521" Type="http://schemas.openxmlformats.org/officeDocument/2006/relationships/image" Target="../media/image1192.png"/><Relationship Id="rId619" Type="http://schemas.openxmlformats.org/officeDocument/2006/relationships/image" Target="../media/image1241.png"/><Relationship Id="rId95" Type="http://schemas.openxmlformats.org/officeDocument/2006/relationships/image" Target="../media/image725.png"/><Relationship Id="rId160" Type="http://schemas.openxmlformats.org/officeDocument/2006/relationships/customXml" Target="../ink/ink6770.xml"/><Relationship Id="rId826" Type="http://schemas.openxmlformats.org/officeDocument/2006/relationships/customXml" Target="../ink/ink7106.xml"/><Relationship Id="rId258" Type="http://schemas.openxmlformats.org/officeDocument/2006/relationships/image" Target="../media/image1065.png"/><Relationship Id="rId465" Type="http://schemas.openxmlformats.org/officeDocument/2006/relationships/customXml" Target="../ink/ink6924.xml"/><Relationship Id="rId672" Type="http://schemas.openxmlformats.org/officeDocument/2006/relationships/image" Target="../media/image1267.png"/><Relationship Id="rId22" Type="http://schemas.openxmlformats.org/officeDocument/2006/relationships/customXml" Target="../ink/ink6701.xml"/><Relationship Id="rId118" Type="http://schemas.openxmlformats.org/officeDocument/2006/relationships/customXml" Target="../ink/ink6749.xml"/><Relationship Id="rId325" Type="http://schemas.openxmlformats.org/officeDocument/2006/relationships/customXml" Target="../ink/ink6853.xml"/><Relationship Id="rId532" Type="http://schemas.openxmlformats.org/officeDocument/2006/relationships/customXml" Target="../ink/ink6958.xml"/><Relationship Id="rId977" Type="http://schemas.openxmlformats.org/officeDocument/2006/relationships/image" Target="../media/image1419.png"/><Relationship Id="rId171" Type="http://schemas.openxmlformats.org/officeDocument/2006/relationships/image" Target="../media/image1025.png"/><Relationship Id="rId837" Type="http://schemas.openxmlformats.org/officeDocument/2006/relationships/image" Target="../media/image1349.png"/><Relationship Id="rId269" Type="http://schemas.openxmlformats.org/officeDocument/2006/relationships/customXml" Target="../ink/ink6825.xml"/><Relationship Id="rId476" Type="http://schemas.openxmlformats.org/officeDocument/2006/relationships/image" Target="../media/image1170.png"/><Relationship Id="rId683" Type="http://schemas.openxmlformats.org/officeDocument/2006/relationships/customXml" Target="../ink/ink7034.xml"/><Relationship Id="rId890" Type="http://schemas.openxmlformats.org/officeDocument/2006/relationships/customXml" Target="../ink/ink7138.xml"/><Relationship Id="rId904" Type="http://schemas.openxmlformats.org/officeDocument/2006/relationships/customXml" Target="../ink/ink7145.xml"/><Relationship Id="rId33" Type="http://schemas.openxmlformats.org/officeDocument/2006/relationships/image" Target="../media/image959.png"/><Relationship Id="rId129" Type="http://schemas.openxmlformats.org/officeDocument/2006/relationships/image" Target="../media/image1005.png"/><Relationship Id="rId336" Type="http://schemas.openxmlformats.org/officeDocument/2006/relationships/customXml" Target="../ink/ink6859.xml"/><Relationship Id="rId543" Type="http://schemas.openxmlformats.org/officeDocument/2006/relationships/image" Target="../media/image1203.png"/><Relationship Id="rId988" Type="http://schemas.openxmlformats.org/officeDocument/2006/relationships/customXml" Target="../ink/ink7187.xml"/><Relationship Id="rId182" Type="http://schemas.openxmlformats.org/officeDocument/2006/relationships/customXml" Target="../ink/ink6781.xml"/><Relationship Id="rId403" Type="http://schemas.openxmlformats.org/officeDocument/2006/relationships/customXml" Target="../ink/ink6893.xml"/><Relationship Id="rId750" Type="http://schemas.openxmlformats.org/officeDocument/2006/relationships/customXml" Target="../ink/ink7068.xml"/><Relationship Id="rId848" Type="http://schemas.openxmlformats.org/officeDocument/2006/relationships/customXml" Target="../ink/ink7117.xml"/><Relationship Id="rId487" Type="http://schemas.openxmlformats.org/officeDocument/2006/relationships/image" Target="../media/image1175.png"/><Relationship Id="rId610" Type="http://schemas.openxmlformats.org/officeDocument/2006/relationships/customXml" Target="../ink/ink6997.xml"/><Relationship Id="rId694" Type="http://schemas.openxmlformats.org/officeDocument/2006/relationships/image" Target="../media/image1278.png"/><Relationship Id="rId708" Type="http://schemas.openxmlformats.org/officeDocument/2006/relationships/image" Target="../media/image1285.png"/><Relationship Id="rId915" Type="http://schemas.openxmlformats.org/officeDocument/2006/relationships/image" Target="../media/image1388.png"/><Relationship Id="rId347" Type="http://schemas.openxmlformats.org/officeDocument/2006/relationships/image" Target="../media/image1109.png"/><Relationship Id="rId999" Type="http://schemas.openxmlformats.org/officeDocument/2006/relationships/image" Target="../media/image1430.png"/><Relationship Id="rId44" Type="http://schemas.openxmlformats.org/officeDocument/2006/relationships/customXml" Target="../ink/ink6712.xml"/><Relationship Id="rId554" Type="http://schemas.openxmlformats.org/officeDocument/2006/relationships/customXml" Target="../ink/ink6969.xml"/><Relationship Id="rId761" Type="http://schemas.openxmlformats.org/officeDocument/2006/relationships/image" Target="../media/image1311.png"/><Relationship Id="rId859" Type="http://schemas.openxmlformats.org/officeDocument/2006/relationships/image" Target="../media/image1360.png"/><Relationship Id="rId193" Type="http://schemas.openxmlformats.org/officeDocument/2006/relationships/image" Target="../media/image1035.png"/><Relationship Id="rId207" Type="http://schemas.openxmlformats.org/officeDocument/2006/relationships/image" Target="../media/image1041.png"/><Relationship Id="rId414" Type="http://schemas.openxmlformats.org/officeDocument/2006/relationships/image" Target="../media/image373.png"/><Relationship Id="rId498" Type="http://schemas.openxmlformats.org/officeDocument/2006/relationships/customXml" Target="../ink/ink6941.xml"/><Relationship Id="rId621" Type="http://schemas.openxmlformats.org/officeDocument/2006/relationships/image" Target="../media/image1242.png"/><Relationship Id="rId260" Type="http://schemas.openxmlformats.org/officeDocument/2006/relationships/image" Target="../media/image1066.png"/><Relationship Id="rId719" Type="http://schemas.openxmlformats.org/officeDocument/2006/relationships/customXml" Target="../ink/ink7052.xml"/><Relationship Id="rId926" Type="http://schemas.openxmlformats.org/officeDocument/2006/relationships/customXml" Target="../ink/ink7156.xml"/><Relationship Id="rId55" Type="http://schemas.openxmlformats.org/officeDocument/2006/relationships/image" Target="../media/image970.png"/><Relationship Id="rId120" Type="http://schemas.openxmlformats.org/officeDocument/2006/relationships/customXml" Target="../ink/ink6750.xml"/><Relationship Id="rId358" Type="http://schemas.openxmlformats.org/officeDocument/2006/relationships/customXml" Target="../ink/ink6870.xml"/><Relationship Id="rId565" Type="http://schemas.openxmlformats.org/officeDocument/2006/relationships/image" Target="../media/image1214.png"/><Relationship Id="rId772" Type="http://schemas.openxmlformats.org/officeDocument/2006/relationships/customXml" Target="../ink/ink7079.xml"/><Relationship Id="rId218" Type="http://schemas.openxmlformats.org/officeDocument/2006/relationships/image" Target="../media/image1046.png"/><Relationship Id="rId425" Type="http://schemas.openxmlformats.org/officeDocument/2006/relationships/customXml" Target="../ink/ink6904.xml"/><Relationship Id="rId632" Type="http://schemas.openxmlformats.org/officeDocument/2006/relationships/customXml" Target="../ink/ink7008.xml"/><Relationship Id="rId271" Type="http://schemas.openxmlformats.org/officeDocument/2006/relationships/customXml" Target="../ink/ink6826.xml"/><Relationship Id="rId937" Type="http://schemas.openxmlformats.org/officeDocument/2006/relationships/image" Target="../media/image1399.png"/><Relationship Id="rId66" Type="http://schemas.openxmlformats.org/officeDocument/2006/relationships/customXml" Target="../ink/ink6723.xml"/><Relationship Id="rId131" Type="http://schemas.openxmlformats.org/officeDocument/2006/relationships/image" Target="../media/image75.png"/><Relationship Id="rId369" Type="http://schemas.openxmlformats.org/officeDocument/2006/relationships/image" Target="../media/image1119.png"/><Relationship Id="rId576" Type="http://schemas.openxmlformats.org/officeDocument/2006/relationships/customXml" Target="../ink/ink6980.xml"/><Relationship Id="rId783" Type="http://schemas.openxmlformats.org/officeDocument/2006/relationships/image" Target="../media/image1322.png"/><Relationship Id="rId990" Type="http://schemas.openxmlformats.org/officeDocument/2006/relationships/customXml" Target="../ink/ink7188.xml"/><Relationship Id="rId229" Type="http://schemas.openxmlformats.org/officeDocument/2006/relationships/customXml" Target="../ink/ink6805.xml"/><Relationship Id="rId436" Type="http://schemas.openxmlformats.org/officeDocument/2006/relationships/image" Target="../media/image1151.png"/><Relationship Id="rId643" Type="http://schemas.openxmlformats.org/officeDocument/2006/relationships/image" Target="../media/image1253.png"/><Relationship Id="rId850" Type="http://schemas.openxmlformats.org/officeDocument/2006/relationships/customXml" Target="../ink/ink7118.xml"/><Relationship Id="rId948" Type="http://schemas.openxmlformats.org/officeDocument/2006/relationships/customXml" Target="../ink/ink7167.xml"/><Relationship Id="rId77" Type="http://schemas.openxmlformats.org/officeDocument/2006/relationships/image" Target="../media/image981.png"/><Relationship Id="rId282" Type="http://schemas.openxmlformats.org/officeDocument/2006/relationships/image" Target="../media/image1077.png"/><Relationship Id="rId503" Type="http://schemas.openxmlformats.org/officeDocument/2006/relationships/image" Target="../media/image1183.png"/><Relationship Id="rId587" Type="http://schemas.openxmlformats.org/officeDocument/2006/relationships/image" Target="../media/image1225.png"/><Relationship Id="rId710" Type="http://schemas.openxmlformats.org/officeDocument/2006/relationships/image" Target="../media/image1286.png"/><Relationship Id="rId808" Type="http://schemas.openxmlformats.org/officeDocument/2006/relationships/customXml" Target="../ink/ink7097.xml"/><Relationship Id="rId8" Type="http://schemas.openxmlformats.org/officeDocument/2006/relationships/customXml" Target="../ink/ink6694.xml"/><Relationship Id="rId142" Type="http://schemas.openxmlformats.org/officeDocument/2006/relationships/customXml" Target="../ink/ink6761.xml"/><Relationship Id="rId447" Type="http://schemas.openxmlformats.org/officeDocument/2006/relationships/customXml" Target="../ink/ink6915.xml"/><Relationship Id="rId794" Type="http://schemas.openxmlformats.org/officeDocument/2006/relationships/customXml" Target="../ink/ink7090.xml"/><Relationship Id="rId654" Type="http://schemas.openxmlformats.org/officeDocument/2006/relationships/customXml" Target="../ink/ink7019.xml"/><Relationship Id="rId861" Type="http://schemas.openxmlformats.org/officeDocument/2006/relationships/image" Target="../media/image1361.png"/><Relationship Id="rId959" Type="http://schemas.openxmlformats.org/officeDocument/2006/relationships/image" Target="../media/image1410.png"/><Relationship Id="rId293" Type="http://schemas.openxmlformats.org/officeDocument/2006/relationships/customXml" Target="../ink/ink6837.xml"/><Relationship Id="rId307" Type="http://schemas.openxmlformats.org/officeDocument/2006/relationships/customXml" Target="../ink/ink6844.xml"/><Relationship Id="rId514" Type="http://schemas.openxmlformats.org/officeDocument/2006/relationships/customXml" Target="../ink/ink6949.xml"/><Relationship Id="rId721" Type="http://schemas.openxmlformats.org/officeDocument/2006/relationships/customXml" Target="../ink/ink7053.xml"/><Relationship Id="rId88" Type="http://schemas.openxmlformats.org/officeDocument/2006/relationships/customXml" Target="../ink/ink6734.xml"/><Relationship Id="rId153" Type="http://schemas.openxmlformats.org/officeDocument/2006/relationships/image" Target="../media/image1016.png"/><Relationship Id="rId360" Type="http://schemas.openxmlformats.org/officeDocument/2006/relationships/customXml" Target="../ink/ink6871.xml"/><Relationship Id="rId598" Type="http://schemas.openxmlformats.org/officeDocument/2006/relationships/customXml" Target="../ink/ink6991.xml"/><Relationship Id="rId819" Type="http://schemas.openxmlformats.org/officeDocument/2006/relationships/image" Target="../media/image1340.png"/><Relationship Id="rId220" Type="http://schemas.openxmlformats.org/officeDocument/2006/relationships/image" Target="../media/image1047.png"/><Relationship Id="rId458" Type="http://schemas.openxmlformats.org/officeDocument/2006/relationships/image" Target="../media/image401.png"/><Relationship Id="rId665" Type="http://schemas.openxmlformats.org/officeDocument/2006/relationships/image" Target="../media/image1264.png"/><Relationship Id="rId872" Type="http://schemas.openxmlformats.org/officeDocument/2006/relationships/customXml" Target="../ink/ink7129.xml"/><Relationship Id="rId15" Type="http://schemas.openxmlformats.org/officeDocument/2006/relationships/image" Target="../media/image950.png"/><Relationship Id="rId318" Type="http://schemas.openxmlformats.org/officeDocument/2006/relationships/image" Target="../media/image1095.png"/><Relationship Id="rId525" Type="http://schemas.openxmlformats.org/officeDocument/2006/relationships/image" Target="../media/image1194.png"/><Relationship Id="rId732" Type="http://schemas.openxmlformats.org/officeDocument/2006/relationships/customXml" Target="../ink/ink7059.xml"/><Relationship Id="rId99" Type="http://schemas.openxmlformats.org/officeDocument/2006/relationships/image" Target="../media/image991.png"/><Relationship Id="rId164" Type="http://schemas.openxmlformats.org/officeDocument/2006/relationships/customXml" Target="../ink/ink6772.xml"/><Relationship Id="rId371" Type="http://schemas.openxmlformats.org/officeDocument/2006/relationships/image" Target="../media/image1120.png"/><Relationship Id="rId469" Type="http://schemas.openxmlformats.org/officeDocument/2006/relationships/customXml" Target="../ink/ink6926.xml"/><Relationship Id="rId676" Type="http://schemas.openxmlformats.org/officeDocument/2006/relationships/image" Target="../media/image1269.png"/><Relationship Id="rId883" Type="http://schemas.openxmlformats.org/officeDocument/2006/relationships/image" Target="../media/image1372.png"/><Relationship Id="rId26" Type="http://schemas.openxmlformats.org/officeDocument/2006/relationships/customXml" Target="../ink/ink6703.xml"/><Relationship Id="rId231" Type="http://schemas.openxmlformats.org/officeDocument/2006/relationships/customXml" Target="../ink/ink6806.xml"/><Relationship Id="rId329" Type="http://schemas.openxmlformats.org/officeDocument/2006/relationships/image" Target="../media/image1100.png"/><Relationship Id="rId536" Type="http://schemas.openxmlformats.org/officeDocument/2006/relationships/customXml" Target="../ink/ink6960.xml"/><Relationship Id="rId175" Type="http://schemas.openxmlformats.org/officeDocument/2006/relationships/image" Target="../media/image1027.png"/><Relationship Id="rId743" Type="http://schemas.openxmlformats.org/officeDocument/2006/relationships/image" Target="../media/image1302.png"/><Relationship Id="rId950" Type="http://schemas.openxmlformats.org/officeDocument/2006/relationships/customXml" Target="../ink/ink7168.xml"/><Relationship Id="rId382" Type="http://schemas.openxmlformats.org/officeDocument/2006/relationships/image" Target="../media/image1125.png"/><Relationship Id="rId603" Type="http://schemas.openxmlformats.org/officeDocument/2006/relationships/image" Target="../media/image1233.png"/><Relationship Id="rId687" Type="http://schemas.openxmlformats.org/officeDocument/2006/relationships/customXml" Target="../ink/ink7036.xml"/><Relationship Id="rId810" Type="http://schemas.openxmlformats.org/officeDocument/2006/relationships/customXml" Target="../ink/ink7098.xml"/><Relationship Id="rId908" Type="http://schemas.openxmlformats.org/officeDocument/2006/relationships/customXml" Target="../ink/ink7147.xml"/><Relationship Id="rId242" Type="http://schemas.openxmlformats.org/officeDocument/2006/relationships/image" Target="../media/image1057.png"/><Relationship Id="rId894" Type="http://schemas.openxmlformats.org/officeDocument/2006/relationships/customXml" Target="../ink/ink7140.xml"/><Relationship Id="rId37" Type="http://schemas.openxmlformats.org/officeDocument/2006/relationships/image" Target="../media/image961.png"/><Relationship Id="rId102" Type="http://schemas.openxmlformats.org/officeDocument/2006/relationships/customXml" Target="../ink/ink6741.xml"/><Relationship Id="rId547" Type="http://schemas.openxmlformats.org/officeDocument/2006/relationships/image" Target="../media/image1205.png"/><Relationship Id="rId754" Type="http://schemas.openxmlformats.org/officeDocument/2006/relationships/customXml" Target="../ink/ink7070.xml"/><Relationship Id="rId961" Type="http://schemas.openxmlformats.org/officeDocument/2006/relationships/image" Target="../media/image1411.png"/><Relationship Id="rId90" Type="http://schemas.openxmlformats.org/officeDocument/2006/relationships/customXml" Target="../ink/ink6735.xml"/><Relationship Id="rId186" Type="http://schemas.openxmlformats.org/officeDocument/2006/relationships/customXml" Target="../ink/ink6783.xml"/><Relationship Id="rId393" Type="http://schemas.openxmlformats.org/officeDocument/2006/relationships/customXml" Target="../ink/ink6888.xml"/><Relationship Id="rId407" Type="http://schemas.openxmlformats.org/officeDocument/2006/relationships/customXml" Target="../ink/ink6895.xml"/><Relationship Id="rId614" Type="http://schemas.openxmlformats.org/officeDocument/2006/relationships/customXml" Target="../ink/ink6999.xml"/><Relationship Id="rId821" Type="http://schemas.openxmlformats.org/officeDocument/2006/relationships/image" Target="../media/image1341.png"/><Relationship Id="rId253" Type="http://schemas.openxmlformats.org/officeDocument/2006/relationships/customXml" Target="../ink/ink6817.xml"/><Relationship Id="rId460" Type="http://schemas.openxmlformats.org/officeDocument/2006/relationships/image" Target="../media/image1162.png"/><Relationship Id="rId698" Type="http://schemas.openxmlformats.org/officeDocument/2006/relationships/image" Target="../media/image1280.png"/><Relationship Id="rId919" Type="http://schemas.openxmlformats.org/officeDocument/2006/relationships/image" Target="../media/image1390.png"/><Relationship Id="rId48" Type="http://schemas.openxmlformats.org/officeDocument/2006/relationships/customXml" Target="../ink/ink6714.xml"/><Relationship Id="rId113" Type="http://schemas.openxmlformats.org/officeDocument/2006/relationships/image" Target="../media/image998.png"/><Relationship Id="rId320" Type="http://schemas.openxmlformats.org/officeDocument/2006/relationships/image" Target="../media/image1096.png"/><Relationship Id="rId558" Type="http://schemas.openxmlformats.org/officeDocument/2006/relationships/customXml" Target="../ink/ink6971.xml"/><Relationship Id="rId765" Type="http://schemas.openxmlformats.org/officeDocument/2006/relationships/image" Target="../media/image1313.png"/><Relationship Id="rId972" Type="http://schemas.openxmlformats.org/officeDocument/2006/relationships/customXml" Target="../ink/ink7179.xml"/><Relationship Id="rId197" Type="http://schemas.openxmlformats.org/officeDocument/2006/relationships/image" Target="../media/image1037.png"/><Relationship Id="rId418" Type="http://schemas.openxmlformats.org/officeDocument/2006/relationships/image" Target="../media/image1142.png"/><Relationship Id="rId625" Type="http://schemas.openxmlformats.org/officeDocument/2006/relationships/image" Target="../media/image1244.png"/><Relationship Id="rId832" Type="http://schemas.openxmlformats.org/officeDocument/2006/relationships/customXml" Target="../ink/ink7109.xml"/><Relationship Id="rId264" Type="http://schemas.openxmlformats.org/officeDocument/2006/relationships/image" Target="../media/image1068.png"/><Relationship Id="rId471" Type="http://schemas.openxmlformats.org/officeDocument/2006/relationships/customXml" Target="../ink/ink6927.xml"/><Relationship Id="rId59" Type="http://schemas.openxmlformats.org/officeDocument/2006/relationships/image" Target="../media/image972.png"/><Relationship Id="rId124" Type="http://schemas.openxmlformats.org/officeDocument/2006/relationships/customXml" Target="../ink/ink6752.xml"/><Relationship Id="rId569" Type="http://schemas.openxmlformats.org/officeDocument/2006/relationships/image" Target="../media/image1216.png"/><Relationship Id="rId776" Type="http://schemas.openxmlformats.org/officeDocument/2006/relationships/customXml" Target="../ink/ink7081.xml"/><Relationship Id="rId983" Type="http://schemas.openxmlformats.org/officeDocument/2006/relationships/image" Target="../media/image1422.png"/><Relationship Id="rId331" Type="http://schemas.openxmlformats.org/officeDocument/2006/relationships/image" Target="../media/image1101.png"/><Relationship Id="rId429" Type="http://schemas.openxmlformats.org/officeDocument/2006/relationships/customXml" Target="../ink/ink6906.xml"/><Relationship Id="rId636" Type="http://schemas.openxmlformats.org/officeDocument/2006/relationships/customXml" Target="../ink/ink7010.xml"/><Relationship Id="rId843" Type="http://schemas.openxmlformats.org/officeDocument/2006/relationships/image" Target="../media/image1352.png"/><Relationship Id="rId275" Type="http://schemas.openxmlformats.org/officeDocument/2006/relationships/customXml" Target="../ink/ink6828.xml"/><Relationship Id="rId482" Type="http://schemas.openxmlformats.org/officeDocument/2006/relationships/customXml" Target="../ink/ink6933.xml"/><Relationship Id="rId703" Type="http://schemas.openxmlformats.org/officeDocument/2006/relationships/customXml" Target="../ink/ink7044.xml"/><Relationship Id="rId910" Type="http://schemas.openxmlformats.org/officeDocument/2006/relationships/customXml" Target="../ink/ink7148.xml"/><Relationship Id="rId135" Type="http://schemas.openxmlformats.org/officeDocument/2006/relationships/image" Target="../media/image1007.png"/><Relationship Id="rId342" Type="http://schemas.openxmlformats.org/officeDocument/2006/relationships/customXml" Target="../ink/ink6862.xml"/><Relationship Id="rId787" Type="http://schemas.openxmlformats.org/officeDocument/2006/relationships/image" Target="../media/image1324.png"/><Relationship Id="rId994" Type="http://schemas.openxmlformats.org/officeDocument/2006/relationships/customXml" Target="../ink/ink7190.xml"/><Relationship Id="rId202" Type="http://schemas.openxmlformats.org/officeDocument/2006/relationships/customXml" Target="../ink/ink6791.xml"/><Relationship Id="rId647" Type="http://schemas.openxmlformats.org/officeDocument/2006/relationships/image" Target="../media/image1255.png"/><Relationship Id="rId854" Type="http://schemas.openxmlformats.org/officeDocument/2006/relationships/customXml" Target="../ink/ink7120.xml"/><Relationship Id="rId286" Type="http://schemas.openxmlformats.org/officeDocument/2006/relationships/image" Target="../media/image1079.png"/><Relationship Id="rId493" Type="http://schemas.openxmlformats.org/officeDocument/2006/relationships/image" Target="../media/image1178.png"/><Relationship Id="rId507" Type="http://schemas.openxmlformats.org/officeDocument/2006/relationships/image" Target="../media/image1185.png"/><Relationship Id="rId714" Type="http://schemas.openxmlformats.org/officeDocument/2006/relationships/image" Target="../media/image1288.png"/><Relationship Id="rId921" Type="http://schemas.openxmlformats.org/officeDocument/2006/relationships/image" Target="../media/image1391.png"/><Relationship Id="rId50" Type="http://schemas.openxmlformats.org/officeDocument/2006/relationships/customXml" Target="../ink/ink6715.xml"/><Relationship Id="rId146" Type="http://schemas.openxmlformats.org/officeDocument/2006/relationships/customXml" Target="../ink/ink6763.xml"/><Relationship Id="rId353" Type="http://schemas.openxmlformats.org/officeDocument/2006/relationships/image" Target="../media/image1112.png"/><Relationship Id="rId560" Type="http://schemas.openxmlformats.org/officeDocument/2006/relationships/customXml" Target="../ink/ink6972.xml"/><Relationship Id="rId798" Type="http://schemas.openxmlformats.org/officeDocument/2006/relationships/customXml" Target="../ink/ink7092.xml"/><Relationship Id="rId213" Type="http://schemas.openxmlformats.org/officeDocument/2006/relationships/customXml" Target="../ink/ink6797.xml"/><Relationship Id="rId420" Type="http://schemas.openxmlformats.org/officeDocument/2006/relationships/image" Target="../media/image1143.png"/><Relationship Id="rId658" Type="http://schemas.openxmlformats.org/officeDocument/2006/relationships/customXml" Target="../ink/ink7021.xml"/><Relationship Id="rId865" Type="http://schemas.openxmlformats.org/officeDocument/2006/relationships/image" Target="../media/image1363.png"/><Relationship Id="rId297" Type="http://schemas.openxmlformats.org/officeDocument/2006/relationships/customXml" Target="../ink/ink6839.xml"/><Relationship Id="rId518" Type="http://schemas.openxmlformats.org/officeDocument/2006/relationships/customXml" Target="../ink/ink6951.xml"/><Relationship Id="rId725" Type="http://schemas.openxmlformats.org/officeDocument/2006/relationships/customXml" Target="../ink/ink7055.xml"/><Relationship Id="rId932" Type="http://schemas.openxmlformats.org/officeDocument/2006/relationships/customXml" Target="../ink/ink7159.xml"/><Relationship Id="rId157" Type="http://schemas.openxmlformats.org/officeDocument/2006/relationships/image" Target="../media/image1018.png"/><Relationship Id="rId364" Type="http://schemas.openxmlformats.org/officeDocument/2006/relationships/customXml" Target="../ink/ink6873.xml"/><Relationship Id="rId61" Type="http://schemas.openxmlformats.org/officeDocument/2006/relationships/image" Target="../media/image973.png"/><Relationship Id="rId571" Type="http://schemas.openxmlformats.org/officeDocument/2006/relationships/image" Target="../media/image1217.png"/><Relationship Id="rId669" Type="http://schemas.openxmlformats.org/officeDocument/2006/relationships/customXml" Target="../ink/ink7027.xml"/><Relationship Id="rId876" Type="http://schemas.openxmlformats.org/officeDocument/2006/relationships/customXml" Target="../ink/ink7131.xml"/><Relationship Id="rId19" Type="http://schemas.openxmlformats.org/officeDocument/2006/relationships/image" Target="../media/image952.png"/><Relationship Id="rId224" Type="http://schemas.openxmlformats.org/officeDocument/2006/relationships/image" Target="../media/image1048.png"/><Relationship Id="rId431" Type="http://schemas.openxmlformats.org/officeDocument/2006/relationships/customXml" Target="../ink/ink6907.xml"/><Relationship Id="rId529" Type="http://schemas.openxmlformats.org/officeDocument/2006/relationships/image" Target="../media/image1196.png"/><Relationship Id="rId736" Type="http://schemas.openxmlformats.org/officeDocument/2006/relationships/customXml" Target="../ink/ink7061.xml"/><Relationship Id="rId168" Type="http://schemas.openxmlformats.org/officeDocument/2006/relationships/customXml" Target="../ink/ink6774.xml"/><Relationship Id="rId943" Type="http://schemas.openxmlformats.org/officeDocument/2006/relationships/image" Target="../media/image1402.png"/><Relationship Id="rId72" Type="http://schemas.openxmlformats.org/officeDocument/2006/relationships/customXml" Target="../ink/ink6726.xml"/><Relationship Id="rId375" Type="http://schemas.openxmlformats.org/officeDocument/2006/relationships/image" Target="../media/image1122.png"/><Relationship Id="rId582" Type="http://schemas.openxmlformats.org/officeDocument/2006/relationships/customXml" Target="../ink/ink6983.xml"/><Relationship Id="rId803" Type="http://schemas.openxmlformats.org/officeDocument/2006/relationships/image" Target="../media/image1332.png"/><Relationship Id="rId3" Type="http://schemas.openxmlformats.org/officeDocument/2006/relationships/image" Target="../media/image944.png"/><Relationship Id="rId235" Type="http://schemas.openxmlformats.org/officeDocument/2006/relationships/customXml" Target="../ink/ink6808.xml"/><Relationship Id="rId442" Type="http://schemas.openxmlformats.org/officeDocument/2006/relationships/image" Target="../media/image1154.png"/><Relationship Id="rId887" Type="http://schemas.openxmlformats.org/officeDocument/2006/relationships/image" Target="../media/image1374.png"/><Relationship Id="rId302" Type="http://schemas.openxmlformats.org/officeDocument/2006/relationships/image" Target="../media/image1087.png"/><Relationship Id="rId747" Type="http://schemas.openxmlformats.org/officeDocument/2006/relationships/image" Target="../media/image1304.png"/><Relationship Id="rId954" Type="http://schemas.openxmlformats.org/officeDocument/2006/relationships/customXml" Target="../ink/ink7170.xml"/></Relationships>
</file>

<file path=ppt/slides/_rels/slide51.xml.rels><?xml version="1.0" encoding="UTF-8" standalone="yes"?>
<Relationships xmlns="http://schemas.openxmlformats.org/package/2006/relationships"><Relationship Id="rId117" Type="http://schemas.openxmlformats.org/officeDocument/2006/relationships/image" Target="../media/image1488.png"/><Relationship Id="rId21" Type="http://schemas.openxmlformats.org/officeDocument/2006/relationships/customXml" Target="../ink/ink7204.xml"/><Relationship Id="rId42" Type="http://schemas.openxmlformats.org/officeDocument/2006/relationships/customXml" Target="../ink/ink7214.xml"/><Relationship Id="rId63" Type="http://schemas.openxmlformats.org/officeDocument/2006/relationships/image" Target="../media/image1461.png"/><Relationship Id="rId84" Type="http://schemas.openxmlformats.org/officeDocument/2006/relationships/customXml" Target="../ink/ink7235.xml"/><Relationship Id="rId16" Type="http://schemas.openxmlformats.org/officeDocument/2006/relationships/image" Target="../media/image1438.png"/><Relationship Id="rId107" Type="http://schemas.openxmlformats.org/officeDocument/2006/relationships/image" Target="../media/image1483.png"/><Relationship Id="rId11" Type="http://schemas.openxmlformats.org/officeDocument/2006/relationships/customXml" Target="../ink/ink7199.xml"/><Relationship Id="rId32" Type="http://schemas.openxmlformats.org/officeDocument/2006/relationships/customXml" Target="../ink/ink7209.xml"/><Relationship Id="rId37" Type="http://schemas.openxmlformats.org/officeDocument/2006/relationships/image" Target="../media/image1448.png"/><Relationship Id="rId53" Type="http://schemas.openxmlformats.org/officeDocument/2006/relationships/image" Target="../media/image1456.png"/><Relationship Id="rId58" Type="http://schemas.openxmlformats.org/officeDocument/2006/relationships/customXml" Target="../ink/ink7222.xml"/><Relationship Id="rId74" Type="http://schemas.openxmlformats.org/officeDocument/2006/relationships/customXml" Target="../ink/ink7230.xml"/><Relationship Id="rId79" Type="http://schemas.openxmlformats.org/officeDocument/2006/relationships/image" Target="../media/image1469.png"/><Relationship Id="rId102" Type="http://schemas.openxmlformats.org/officeDocument/2006/relationships/customXml" Target="../ink/ink7244.xml"/><Relationship Id="rId123" Type="http://schemas.openxmlformats.org/officeDocument/2006/relationships/image" Target="../media/image1491.png"/><Relationship Id="rId128" Type="http://schemas.openxmlformats.org/officeDocument/2006/relationships/customXml" Target="../ink/ink7257.xml"/><Relationship Id="rId5" Type="http://schemas.openxmlformats.org/officeDocument/2006/relationships/customXml" Target="../ink/ink7196.xml"/><Relationship Id="rId90" Type="http://schemas.openxmlformats.org/officeDocument/2006/relationships/customXml" Target="../ink/ink7238.xml"/><Relationship Id="rId95" Type="http://schemas.openxmlformats.org/officeDocument/2006/relationships/image" Target="../media/image1477.png"/><Relationship Id="rId22" Type="http://schemas.openxmlformats.org/officeDocument/2006/relationships/image" Target="../media/image1441.png"/><Relationship Id="rId27" Type="http://schemas.openxmlformats.org/officeDocument/2006/relationships/hyperlink" Target="https://www.imf.org/external/datamapper/datasets" TargetMode="External"/><Relationship Id="rId43" Type="http://schemas.openxmlformats.org/officeDocument/2006/relationships/image" Target="../media/image1451.png"/><Relationship Id="rId48" Type="http://schemas.openxmlformats.org/officeDocument/2006/relationships/customXml" Target="../ink/ink7217.xml"/><Relationship Id="rId64" Type="http://schemas.openxmlformats.org/officeDocument/2006/relationships/customXml" Target="../ink/ink7225.xml"/><Relationship Id="rId69" Type="http://schemas.openxmlformats.org/officeDocument/2006/relationships/image" Target="../media/image1464.png"/><Relationship Id="rId113" Type="http://schemas.openxmlformats.org/officeDocument/2006/relationships/image" Target="../media/image1486.png"/><Relationship Id="rId118" Type="http://schemas.openxmlformats.org/officeDocument/2006/relationships/customXml" Target="../ink/ink7252.xml"/><Relationship Id="rId134" Type="http://schemas.openxmlformats.org/officeDocument/2006/relationships/customXml" Target="../ink/ink7260.xml"/><Relationship Id="rId80" Type="http://schemas.openxmlformats.org/officeDocument/2006/relationships/customXml" Target="../ink/ink7233.xml"/><Relationship Id="rId85" Type="http://schemas.openxmlformats.org/officeDocument/2006/relationships/image" Target="../media/image1472.png"/><Relationship Id="rId12" Type="http://schemas.openxmlformats.org/officeDocument/2006/relationships/image" Target="../media/image1436.png"/><Relationship Id="rId17" Type="http://schemas.openxmlformats.org/officeDocument/2006/relationships/customXml" Target="../ink/ink7202.xml"/><Relationship Id="rId33" Type="http://schemas.openxmlformats.org/officeDocument/2006/relationships/image" Target="../media/image1446.png"/><Relationship Id="rId38" Type="http://schemas.openxmlformats.org/officeDocument/2006/relationships/customXml" Target="../ink/ink7212.xml"/><Relationship Id="rId59" Type="http://schemas.openxmlformats.org/officeDocument/2006/relationships/image" Target="../media/image1459.png"/><Relationship Id="rId103" Type="http://schemas.openxmlformats.org/officeDocument/2006/relationships/image" Target="../media/image1481.png"/><Relationship Id="rId108" Type="http://schemas.openxmlformats.org/officeDocument/2006/relationships/customXml" Target="../ink/ink7247.xml"/><Relationship Id="rId124" Type="http://schemas.openxmlformats.org/officeDocument/2006/relationships/customXml" Target="../ink/ink7255.xml"/><Relationship Id="rId129" Type="http://schemas.openxmlformats.org/officeDocument/2006/relationships/image" Target="../media/image1494.png"/><Relationship Id="rId54" Type="http://schemas.openxmlformats.org/officeDocument/2006/relationships/customXml" Target="../ink/ink7220.xml"/><Relationship Id="rId70" Type="http://schemas.openxmlformats.org/officeDocument/2006/relationships/customXml" Target="../ink/ink7228.xml"/><Relationship Id="rId75" Type="http://schemas.openxmlformats.org/officeDocument/2006/relationships/image" Target="../media/image1467.png"/><Relationship Id="rId91" Type="http://schemas.openxmlformats.org/officeDocument/2006/relationships/image" Target="../media/image1475.png"/><Relationship Id="rId96" Type="http://schemas.openxmlformats.org/officeDocument/2006/relationships/customXml" Target="../ink/ink7241.xml"/><Relationship Id="rId1" Type="http://schemas.openxmlformats.org/officeDocument/2006/relationships/slideLayout" Target="../slideLayouts/slideLayout7.xml"/><Relationship Id="rId6" Type="http://schemas.openxmlformats.org/officeDocument/2006/relationships/image" Target="../media/image1433.png"/><Relationship Id="rId23" Type="http://schemas.openxmlformats.org/officeDocument/2006/relationships/customXml" Target="../ink/ink7205.xml"/><Relationship Id="rId28" Type="http://schemas.openxmlformats.org/officeDocument/2006/relationships/customXml" Target="../ink/ink7207.xml"/><Relationship Id="rId49" Type="http://schemas.openxmlformats.org/officeDocument/2006/relationships/image" Target="../media/image1454.png"/><Relationship Id="rId114" Type="http://schemas.openxmlformats.org/officeDocument/2006/relationships/customXml" Target="../ink/ink7250.xml"/><Relationship Id="rId119" Type="http://schemas.openxmlformats.org/officeDocument/2006/relationships/image" Target="../media/image1489.png"/><Relationship Id="rId44" Type="http://schemas.openxmlformats.org/officeDocument/2006/relationships/customXml" Target="../ink/ink7215.xml"/><Relationship Id="rId60" Type="http://schemas.openxmlformats.org/officeDocument/2006/relationships/customXml" Target="../ink/ink7223.xml"/><Relationship Id="rId65" Type="http://schemas.openxmlformats.org/officeDocument/2006/relationships/image" Target="../media/image1462.png"/><Relationship Id="rId81" Type="http://schemas.openxmlformats.org/officeDocument/2006/relationships/image" Target="../media/image1470.png"/><Relationship Id="rId86" Type="http://schemas.openxmlformats.org/officeDocument/2006/relationships/customXml" Target="../ink/ink7236.xml"/><Relationship Id="rId130" Type="http://schemas.openxmlformats.org/officeDocument/2006/relationships/customXml" Target="../ink/ink7258.xml"/><Relationship Id="rId135" Type="http://schemas.openxmlformats.org/officeDocument/2006/relationships/image" Target="../media/image1497.png"/><Relationship Id="rId13" Type="http://schemas.openxmlformats.org/officeDocument/2006/relationships/customXml" Target="../ink/ink7200.xml"/><Relationship Id="rId18" Type="http://schemas.openxmlformats.org/officeDocument/2006/relationships/image" Target="../media/image1439.png"/><Relationship Id="rId39" Type="http://schemas.openxmlformats.org/officeDocument/2006/relationships/image" Target="../media/image1449.png"/><Relationship Id="rId109" Type="http://schemas.openxmlformats.org/officeDocument/2006/relationships/image" Target="../media/image1484.png"/><Relationship Id="rId34" Type="http://schemas.openxmlformats.org/officeDocument/2006/relationships/customXml" Target="../ink/ink7210.xml"/><Relationship Id="rId50" Type="http://schemas.openxmlformats.org/officeDocument/2006/relationships/customXml" Target="../ink/ink7218.xml"/><Relationship Id="rId55" Type="http://schemas.openxmlformats.org/officeDocument/2006/relationships/image" Target="../media/image1457.png"/><Relationship Id="rId76" Type="http://schemas.openxmlformats.org/officeDocument/2006/relationships/customXml" Target="../ink/ink7231.xml"/><Relationship Id="rId97" Type="http://schemas.openxmlformats.org/officeDocument/2006/relationships/image" Target="../media/image1478.png"/><Relationship Id="rId104" Type="http://schemas.openxmlformats.org/officeDocument/2006/relationships/customXml" Target="../ink/ink7245.xml"/><Relationship Id="rId120" Type="http://schemas.openxmlformats.org/officeDocument/2006/relationships/customXml" Target="../ink/ink7253.xml"/><Relationship Id="rId125" Type="http://schemas.openxmlformats.org/officeDocument/2006/relationships/image" Target="../media/image1492.png"/><Relationship Id="rId7" Type="http://schemas.openxmlformats.org/officeDocument/2006/relationships/customXml" Target="../ink/ink7197.xml"/><Relationship Id="rId71" Type="http://schemas.openxmlformats.org/officeDocument/2006/relationships/image" Target="../media/image1465.png"/><Relationship Id="rId92" Type="http://schemas.openxmlformats.org/officeDocument/2006/relationships/customXml" Target="../ink/ink7239.xml"/><Relationship Id="rId2" Type="http://schemas.openxmlformats.org/officeDocument/2006/relationships/notesSlide" Target="../notesSlides/notesSlide41.xml"/><Relationship Id="rId29" Type="http://schemas.openxmlformats.org/officeDocument/2006/relationships/image" Target="../media/image1444.png"/><Relationship Id="rId24" Type="http://schemas.openxmlformats.org/officeDocument/2006/relationships/image" Target="../media/image1442.png"/><Relationship Id="rId40" Type="http://schemas.openxmlformats.org/officeDocument/2006/relationships/customXml" Target="../ink/ink7213.xml"/><Relationship Id="rId45" Type="http://schemas.openxmlformats.org/officeDocument/2006/relationships/image" Target="../media/image1452.png"/><Relationship Id="rId66" Type="http://schemas.openxmlformats.org/officeDocument/2006/relationships/customXml" Target="../ink/ink7226.xml"/><Relationship Id="rId87" Type="http://schemas.openxmlformats.org/officeDocument/2006/relationships/image" Target="../media/image1473.png"/><Relationship Id="rId110" Type="http://schemas.openxmlformats.org/officeDocument/2006/relationships/customXml" Target="../ink/ink7248.xml"/><Relationship Id="rId115" Type="http://schemas.openxmlformats.org/officeDocument/2006/relationships/image" Target="../media/image1487.png"/><Relationship Id="rId131" Type="http://schemas.openxmlformats.org/officeDocument/2006/relationships/image" Target="../media/image1495.png"/><Relationship Id="rId136" Type="http://schemas.openxmlformats.org/officeDocument/2006/relationships/customXml" Target="../ink/ink7261.xml"/><Relationship Id="rId61" Type="http://schemas.openxmlformats.org/officeDocument/2006/relationships/image" Target="../media/image1460.png"/><Relationship Id="rId82" Type="http://schemas.openxmlformats.org/officeDocument/2006/relationships/customXml" Target="../ink/ink7234.xml"/><Relationship Id="rId19" Type="http://schemas.openxmlformats.org/officeDocument/2006/relationships/customXml" Target="../ink/ink7203.xml"/><Relationship Id="rId14" Type="http://schemas.openxmlformats.org/officeDocument/2006/relationships/image" Target="../media/image1437.png"/><Relationship Id="rId30" Type="http://schemas.openxmlformats.org/officeDocument/2006/relationships/customXml" Target="../ink/ink7208.xml"/><Relationship Id="rId35" Type="http://schemas.openxmlformats.org/officeDocument/2006/relationships/image" Target="../media/image1447.png"/><Relationship Id="rId56" Type="http://schemas.openxmlformats.org/officeDocument/2006/relationships/customXml" Target="../ink/ink7221.xml"/><Relationship Id="rId77" Type="http://schemas.openxmlformats.org/officeDocument/2006/relationships/image" Target="../media/image1468.png"/><Relationship Id="rId100" Type="http://schemas.openxmlformats.org/officeDocument/2006/relationships/customXml" Target="../ink/ink7243.xml"/><Relationship Id="rId105" Type="http://schemas.openxmlformats.org/officeDocument/2006/relationships/image" Target="../media/image1482.png"/><Relationship Id="rId126" Type="http://schemas.openxmlformats.org/officeDocument/2006/relationships/customXml" Target="../ink/ink7256.xml"/><Relationship Id="rId8" Type="http://schemas.openxmlformats.org/officeDocument/2006/relationships/image" Target="../media/image1434.png"/><Relationship Id="rId51" Type="http://schemas.openxmlformats.org/officeDocument/2006/relationships/image" Target="../media/image1455.png"/><Relationship Id="rId72" Type="http://schemas.openxmlformats.org/officeDocument/2006/relationships/customXml" Target="../ink/ink7229.xml"/><Relationship Id="rId93" Type="http://schemas.openxmlformats.org/officeDocument/2006/relationships/image" Target="../media/image1476.png"/><Relationship Id="rId98" Type="http://schemas.openxmlformats.org/officeDocument/2006/relationships/customXml" Target="../ink/ink7242.xml"/><Relationship Id="rId121" Type="http://schemas.openxmlformats.org/officeDocument/2006/relationships/image" Target="../media/image1490.png"/><Relationship Id="rId3" Type="http://schemas.openxmlformats.org/officeDocument/2006/relationships/customXml" Target="../ink/ink7195.xml"/><Relationship Id="rId25" Type="http://schemas.openxmlformats.org/officeDocument/2006/relationships/customXml" Target="../ink/ink7206.xml"/><Relationship Id="rId46" Type="http://schemas.openxmlformats.org/officeDocument/2006/relationships/customXml" Target="../ink/ink7216.xml"/><Relationship Id="rId67" Type="http://schemas.openxmlformats.org/officeDocument/2006/relationships/image" Target="../media/image1463.png"/><Relationship Id="rId116" Type="http://schemas.openxmlformats.org/officeDocument/2006/relationships/customXml" Target="../ink/ink7251.xml"/><Relationship Id="rId137" Type="http://schemas.openxmlformats.org/officeDocument/2006/relationships/image" Target="../media/image1498.png"/><Relationship Id="rId20" Type="http://schemas.openxmlformats.org/officeDocument/2006/relationships/image" Target="../media/image1440.png"/><Relationship Id="rId41" Type="http://schemas.openxmlformats.org/officeDocument/2006/relationships/image" Target="../media/image1450.png"/><Relationship Id="rId62" Type="http://schemas.openxmlformats.org/officeDocument/2006/relationships/customXml" Target="../ink/ink7224.xml"/><Relationship Id="rId83" Type="http://schemas.openxmlformats.org/officeDocument/2006/relationships/image" Target="../media/image1471.png"/><Relationship Id="rId88" Type="http://schemas.openxmlformats.org/officeDocument/2006/relationships/customXml" Target="../ink/ink7237.xml"/><Relationship Id="rId111" Type="http://schemas.openxmlformats.org/officeDocument/2006/relationships/image" Target="../media/image1485.png"/><Relationship Id="rId132" Type="http://schemas.openxmlformats.org/officeDocument/2006/relationships/customXml" Target="../ink/ink7259.xml"/><Relationship Id="rId15" Type="http://schemas.openxmlformats.org/officeDocument/2006/relationships/customXml" Target="../ink/ink7201.xml"/><Relationship Id="rId36" Type="http://schemas.openxmlformats.org/officeDocument/2006/relationships/customXml" Target="../ink/ink7211.xml"/><Relationship Id="rId57" Type="http://schemas.openxmlformats.org/officeDocument/2006/relationships/image" Target="../media/image1458.png"/><Relationship Id="rId106" Type="http://schemas.openxmlformats.org/officeDocument/2006/relationships/customXml" Target="../ink/ink7246.xml"/><Relationship Id="rId127" Type="http://schemas.openxmlformats.org/officeDocument/2006/relationships/image" Target="../media/image1493.png"/><Relationship Id="rId10" Type="http://schemas.openxmlformats.org/officeDocument/2006/relationships/image" Target="../media/image1435.png"/><Relationship Id="rId31" Type="http://schemas.openxmlformats.org/officeDocument/2006/relationships/image" Target="../media/image1445.png"/><Relationship Id="rId52" Type="http://schemas.openxmlformats.org/officeDocument/2006/relationships/customXml" Target="../ink/ink7219.xml"/><Relationship Id="rId73" Type="http://schemas.openxmlformats.org/officeDocument/2006/relationships/image" Target="../media/image1466.png"/><Relationship Id="rId78" Type="http://schemas.openxmlformats.org/officeDocument/2006/relationships/customXml" Target="../ink/ink7232.xml"/><Relationship Id="rId94" Type="http://schemas.openxmlformats.org/officeDocument/2006/relationships/customXml" Target="../ink/ink7240.xml"/><Relationship Id="rId99" Type="http://schemas.openxmlformats.org/officeDocument/2006/relationships/image" Target="../media/image1479.png"/><Relationship Id="rId101" Type="http://schemas.openxmlformats.org/officeDocument/2006/relationships/image" Target="../media/image1480.png"/><Relationship Id="rId122" Type="http://schemas.openxmlformats.org/officeDocument/2006/relationships/customXml" Target="../ink/ink7254.xml"/><Relationship Id="rId4" Type="http://schemas.openxmlformats.org/officeDocument/2006/relationships/image" Target="../media/image20.png"/><Relationship Id="rId9" Type="http://schemas.openxmlformats.org/officeDocument/2006/relationships/customXml" Target="../ink/ink7198.xml"/><Relationship Id="rId26" Type="http://schemas.openxmlformats.org/officeDocument/2006/relationships/image" Target="../media/image1443.png"/><Relationship Id="rId47" Type="http://schemas.openxmlformats.org/officeDocument/2006/relationships/image" Target="../media/image1453.png"/><Relationship Id="rId68" Type="http://schemas.openxmlformats.org/officeDocument/2006/relationships/customXml" Target="../ink/ink7227.xml"/><Relationship Id="rId89" Type="http://schemas.openxmlformats.org/officeDocument/2006/relationships/image" Target="../media/image1474.png"/><Relationship Id="rId112" Type="http://schemas.openxmlformats.org/officeDocument/2006/relationships/customXml" Target="../ink/ink7249.xml"/><Relationship Id="rId133" Type="http://schemas.openxmlformats.org/officeDocument/2006/relationships/image" Target="../media/image1496.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17" Type="http://schemas.openxmlformats.org/officeDocument/2006/relationships/customXml" Target="../ink/ink469.xml"/><Relationship Id="rId21" Type="http://schemas.openxmlformats.org/officeDocument/2006/relationships/customXml" Target="../ink/ink421.xml"/><Relationship Id="rId324" Type="http://schemas.openxmlformats.org/officeDocument/2006/relationships/image" Target="../media/image4282.png"/><Relationship Id="rId531" Type="http://schemas.openxmlformats.org/officeDocument/2006/relationships/image" Target="../media/image4384.png"/><Relationship Id="rId170" Type="http://schemas.openxmlformats.org/officeDocument/2006/relationships/image" Target="../media/image4207.png"/><Relationship Id="rId268" Type="http://schemas.openxmlformats.org/officeDocument/2006/relationships/customXml" Target="../ink/ink545.xml"/><Relationship Id="rId475" Type="http://schemas.openxmlformats.org/officeDocument/2006/relationships/image" Target="../media/image4356.png"/><Relationship Id="rId32" Type="http://schemas.openxmlformats.org/officeDocument/2006/relationships/image" Target="../media/image3533.png"/><Relationship Id="rId128" Type="http://schemas.openxmlformats.org/officeDocument/2006/relationships/image" Target="../media/image4185.png"/><Relationship Id="rId335" Type="http://schemas.openxmlformats.org/officeDocument/2006/relationships/customXml" Target="../ink/ink579.xml"/><Relationship Id="rId542" Type="http://schemas.openxmlformats.org/officeDocument/2006/relationships/customXml" Target="../ink/ink684.xml"/><Relationship Id="rId181" Type="http://schemas.openxmlformats.org/officeDocument/2006/relationships/customXml" Target="../ink/ink501.xml"/><Relationship Id="rId402" Type="http://schemas.openxmlformats.org/officeDocument/2006/relationships/image" Target="../media/image4320.png"/><Relationship Id="rId279" Type="http://schemas.openxmlformats.org/officeDocument/2006/relationships/image" Target="../media/image4260.png"/><Relationship Id="rId486" Type="http://schemas.openxmlformats.org/officeDocument/2006/relationships/customXml" Target="../ink/ink656.xml"/><Relationship Id="rId43" Type="http://schemas.openxmlformats.org/officeDocument/2006/relationships/customXml" Target="../ink/ink432.xml"/><Relationship Id="rId139" Type="http://schemas.openxmlformats.org/officeDocument/2006/relationships/customXml" Target="../ink/ink480.xml"/><Relationship Id="rId346" Type="http://schemas.openxmlformats.org/officeDocument/2006/relationships/image" Target="../media/image4293.png"/><Relationship Id="rId553" Type="http://schemas.openxmlformats.org/officeDocument/2006/relationships/image" Target="../media/image4395.png"/><Relationship Id="rId192" Type="http://schemas.openxmlformats.org/officeDocument/2006/relationships/image" Target="../media/image4218.png"/><Relationship Id="rId206" Type="http://schemas.openxmlformats.org/officeDocument/2006/relationships/image" Target="../media/image4225.png"/><Relationship Id="rId413" Type="http://schemas.openxmlformats.org/officeDocument/2006/relationships/customXml" Target="../ink/ink619.xml"/><Relationship Id="rId497" Type="http://schemas.openxmlformats.org/officeDocument/2006/relationships/image" Target="../media/image4367.png"/><Relationship Id="rId357" Type="http://schemas.openxmlformats.org/officeDocument/2006/relationships/customXml" Target="../ink/ink590.xml"/><Relationship Id="rId54" Type="http://schemas.openxmlformats.org/officeDocument/2006/relationships/image" Target="../media/image4149.png"/><Relationship Id="rId217" Type="http://schemas.openxmlformats.org/officeDocument/2006/relationships/customXml" Target="../ink/ink519.xml"/><Relationship Id="rId564" Type="http://schemas.openxmlformats.org/officeDocument/2006/relationships/customXml" Target="../ink/ink695.xml"/><Relationship Id="rId424" Type="http://schemas.openxmlformats.org/officeDocument/2006/relationships/image" Target="../media/image4331.png"/><Relationship Id="rId270" Type="http://schemas.openxmlformats.org/officeDocument/2006/relationships/customXml" Target="../ink/ink546.xml"/><Relationship Id="rId65" Type="http://schemas.openxmlformats.org/officeDocument/2006/relationships/customXml" Target="../ink/ink443.xml"/><Relationship Id="rId130" Type="http://schemas.openxmlformats.org/officeDocument/2006/relationships/image" Target="../media/image4186.png"/><Relationship Id="rId368" Type="http://schemas.openxmlformats.org/officeDocument/2006/relationships/customXml" Target="../ink/ink596.xml"/><Relationship Id="rId575" Type="http://schemas.openxmlformats.org/officeDocument/2006/relationships/image" Target="../media/image4406.png"/><Relationship Id="rId228" Type="http://schemas.openxmlformats.org/officeDocument/2006/relationships/image" Target="../media/image4235.png"/><Relationship Id="rId435" Type="http://schemas.openxmlformats.org/officeDocument/2006/relationships/image" Target="../media/image4336.png"/><Relationship Id="rId281" Type="http://schemas.openxmlformats.org/officeDocument/2006/relationships/image" Target="../media/image4261.png"/><Relationship Id="rId502" Type="http://schemas.openxmlformats.org/officeDocument/2006/relationships/customXml" Target="../ink/ink664.xml"/><Relationship Id="rId76" Type="http://schemas.openxmlformats.org/officeDocument/2006/relationships/image" Target="../media/image4159.png"/><Relationship Id="rId141" Type="http://schemas.openxmlformats.org/officeDocument/2006/relationships/customXml" Target="../ink/ink481.xml"/><Relationship Id="rId379" Type="http://schemas.openxmlformats.org/officeDocument/2006/relationships/customXml" Target="../ink/ink602.xml"/><Relationship Id="rId586" Type="http://schemas.openxmlformats.org/officeDocument/2006/relationships/image" Target="../media/image4411.png"/><Relationship Id="rId7" Type="http://schemas.openxmlformats.org/officeDocument/2006/relationships/customXml" Target="../ink/ink414.xml"/><Relationship Id="rId239" Type="http://schemas.openxmlformats.org/officeDocument/2006/relationships/image" Target="../media/image4240.png"/><Relationship Id="rId446" Type="http://schemas.openxmlformats.org/officeDocument/2006/relationships/customXml" Target="../ink/ink636.xml"/><Relationship Id="rId292" Type="http://schemas.openxmlformats.org/officeDocument/2006/relationships/image" Target="../media/image4266.png"/><Relationship Id="rId306" Type="http://schemas.openxmlformats.org/officeDocument/2006/relationships/image" Target="../media/image4273.png"/><Relationship Id="rId87" Type="http://schemas.openxmlformats.org/officeDocument/2006/relationships/customXml" Target="../ink/ink454.xml"/><Relationship Id="rId513" Type="http://schemas.openxmlformats.org/officeDocument/2006/relationships/image" Target="../media/image4375.png"/><Relationship Id="rId597" Type="http://schemas.openxmlformats.org/officeDocument/2006/relationships/customXml" Target="../ink/ink712.xml"/><Relationship Id="rId152" Type="http://schemas.openxmlformats.org/officeDocument/2006/relationships/image" Target="../media/image4197.png"/><Relationship Id="rId457" Type="http://schemas.openxmlformats.org/officeDocument/2006/relationships/image" Target="../media/image4347.png"/><Relationship Id="rId14" Type="http://schemas.openxmlformats.org/officeDocument/2006/relationships/image" Target="../media/image3524.png"/><Relationship Id="rId317" Type="http://schemas.openxmlformats.org/officeDocument/2006/relationships/customXml" Target="../ink/ink570.xml"/><Relationship Id="rId524" Type="http://schemas.openxmlformats.org/officeDocument/2006/relationships/customXml" Target="../ink/ink675.xml"/><Relationship Id="rId98" Type="http://schemas.openxmlformats.org/officeDocument/2006/relationships/image" Target="../media/image4170.png"/><Relationship Id="rId163" Type="http://schemas.openxmlformats.org/officeDocument/2006/relationships/customXml" Target="../ink/ink492.xml"/><Relationship Id="rId370" Type="http://schemas.openxmlformats.org/officeDocument/2006/relationships/customXml" Target="../ink/ink597.xml"/><Relationship Id="rId230" Type="http://schemas.openxmlformats.org/officeDocument/2006/relationships/image" Target="../media/image4236.png"/><Relationship Id="rId468" Type="http://schemas.openxmlformats.org/officeDocument/2006/relationships/customXml" Target="../ink/ink647.xml"/><Relationship Id="rId25" Type="http://schemas.openxmlformats.org/officeDocument/2006/relationships/customXml" Target="../ink/ink423.xml"/><Relationship Id="rId67" Type="http://schemas.openxmlformats.org/officeDocument/2006/relationships/customXml" Target="../ink/ink444.xml"/><Relationship Id="rId272" Type="http://schemas.openxmlformats.org/officeDocument/2006/relationships/customXml" Target="../ink/ink547.xml"/><Relationship Id="rId328" Type="http://schemas.openxmlformats.org/officeDocument/2006/relationships/image" Target="../media/image4284.png"/><Relationship Id="rId535" Type="http://schemas.openxmlformats.org/officeDocument/2006/relationships/image" Target="../media/image4386.png"/><Relationship Id="rId577" Type="http://schemas.openxmlformats.org/officeDocument/2006/relationships/image" Target="../media/image4407.png"/><Relationship Id="rId132" Type="http://schemas.openxmlformats.org/officeDocument/2006/relationships/image" Target="../media/image4187.png"/><Relationship Id="rId174" Type="http://schemas.openxmlformats.org/officeDocument/2006/relationships/image" Target="../media/image4209.png"/><Relationship Id="rId381" Type="http://schemas.openxmlformats.org/officeDocument/2006/relationships/customXml" Target="../ink/ink603.xml"/><Relationship Id="rId602" Type="http://schemas.openxmlformats.org/officeDocument/2006/relationships/image" Target="../media/image4419.png"/><Relationship Id="rId241" Type="http://schemas.openxmlformats.org/officeDocument/2006/relationships/image" Target="../media/image4241.png"/><Relationship Id="rId437" Type="http://schemas.openxmlformats.org/officeDocument/2006/relationships/image" Target="../media/image4337.png"/><Relationship Id="rId479" Type="http://schemas.openxmlformats.org/officeDocument/2006/relationships/image" Target="../media/image4358.png"/><Relationship Id="rId36" Type="http://schemas.openxmlformats.org/officeDocument/2006/relationships/image" Target="../media/image3535.png"/><Relationship Id="rId283" Type="http://schemas.openxmlformats.org/officeDocument/2006/relationships/image" Target="../media/image4262.png"/><Relationship Id="rId339" Type="http://schemas.openxmlformats.org/officeDocument/2006/relationships/customXml" Target="../ink/ink581.xml"/><Relationship Id="rId490" Type="http://schemas.openxmlformats.org/officeDocument/2006/relationships/customXml" Target="../ink/ink658.xml"/><Relationship Id="rId504" Type="http://schemas.openxmlformats.org/officeDocument/2006/relationships/customXml" Target="../ink/ink665.xml"/><Relationship Id="rId546" Type="http://schemas.openxmlformats.org/officeDocument/2006/relationships/customXml" Target="../ink/ink686.xml"/><Relationship Id="rId78" Type="http://schemas.openxmlformats.org/officeDocument/2006/relationships/image" Target="../media/image4160.png"/><Relationship Id="rId101" Type="http://schemas.openxmlformats.org/officeDocument/2006/relationships/customXml" Target="../ink/ink461.xml"/><Relationship Id="rId143" Type="http://schemas.openxmlformats.org/officeDocument/2006/relationships/customXml" Target="../ink/ink482.xml"/><Relationship Id="rId185" Type="http://schemas.openxmlformats.org/officeDocument/2006/relationships/customXml" Target="../ink/ink503.xml"/><Relationship Id="rId350" Type="http://schemas.openxmlformats.org/officeDocument/2006/relationships/image" Target="../media/image4295.png"/><Relationship Id="rId406" Type="http://schemas.openxmlformats.org/officeDocument/2006/relationships/image" Target="../media/image4322.png"/><Relationship Id="rId588" Type="http://schemas.openxmlformats.org/officeDocument/2006/relationships/image" Target="../media/image4412.png"/><Relationship Id="rId9" Type="http://schemas.openxmlformats.org/officeDocument/2006/relationships/customXml" Target="../ink/ink415.xml"/><Relationship Id="rId210" Type="http://schemas.openxmlformats.org/officeDocument/2006/relationships/image" Target="../media/image4227.png"/><Relationship Id="rId392" Type="http://schemas.openxmlformats.org/officeDocument/2006/relationships/image" Target="../media/image4315.png"/><Relationship Id="rId448" Type="http://schemas.openxmlformats.org/officeDocument/2006/relationships/customXml" Target="../ink/ink637.xml"/><Relationship Id="rId613" Type="http://schemas.openxmlformats.org/officeDocument/2006/relationships/customXml" Target="../ink/ink720.xml"/><Relationship Id="rId252" Type="http://schemas.openxmlformats.org/officeDocument/2006/relationships/customXml" Target="../ink/ink537.xml"/><Relationship Id="rId294" Type="http://schemas.openxmlformats.org/officeDocument/2006/relationships/image" Target="../media/image4267.png"/><Relationship Id="rId308" Type="http://schemas.openxmlformats.org/officeDocument/2006/relationships/image" Target="../media/image4274.png"/><Relationship Id="rId515" Type="http://schemas.openxmlformats.org/officeDocument/2006/relationships/image" Target="../media/image4376.png"/><Relationship Id="rId47" Type="http://schemas.openxmlformats.org/officeDocument/2006/relationships/customXml" Target="../ink/ink434.xml"/><Relationship Id="rId89" Type="http://schemas.openxmlformats.org/officeDocument/2006/relationships/customXml" Target="../ink/ink455.xml"/><Relationship Id="rId112" Type="http://schemas.openxmlformats.org/officeDocument/2006/relationships/image" Target="../media/image4177.png"/><Relationship Id="rId154" Type="http://schemas.openxmlformats.org/officeDocument/2006/relationships/image" Target="../media/image4198.png"/><Relationship Id="rId361" Type="http://schemas.openxmlformats.org/officeDocument/2006/relationships/customXml" Target="../ink/ink592.xml"/><Relationship Id="rId557" Type="http://schemas.openxmlformats.org/officeDocument/2006/relationships/image" Target="../media/image4397.png"/><Relationship Id="rId599" Type="http://schemas.openxmlformats.org/officeDocument/2006/relationships/customXml" Target="../ink/ink713.xml"/><Relationship Id="rId196" Type="http://schemas.openxmlformats.org/officeDocument/2006/relationships/image" Target="../media/image4220.png"/><Relationship Id="rId417" Type="http://schemas.openxmlformats.org/officeDocument/2006/relationships/customXml" Target="../ink/ink621.xml"/><Relationship Id="rId459" Type="http://schemas.openxmlformats.org/officeDocument/2006/relationships/image" Target="../media/image4348.png"/><Relationship Id="rId16" Type="http://schemas.openxmlformats.org/officeDocument/2006/relationships/image" Target="../media/image3525.png"/><Relationship Id="rId221" Type="http://schemas.openxmlformats.org/officeDocument/2006/relationships/customXml" Target="../ink/ink521.xml"/><Relationship Id="rId263" Type="http://schemas.openxmlformats.org/officeDocument/2006/relationships/image" Target="../media/image4252.png"/><Relationship Id="rId319" Type="http://schemas.openxmlformats.org/officeDocument/2006/relationships/customXml" Target="../ink/ink571.xml"/><Relationship Id="rId470" Type="http://schemas.openxmlformats.org/officeDocument/2006/relationships/customXml" Target="../ink/ink648.xml"/><Relationship Id="rId526" Type="http://schemas.openxmlformats.org/officeDocument/2006/relationships/customXml" Target="../ink/ink676.xml"/><Relationship Id="rId58" Type="http://schemas.openxmlformats.org/officeDocument/2006/relationships/image" Target="../media/image2567.png"/><Relationship Id="rId123" Type="http://schemas.openxmlformats.org/officeDocument/2006/relationships/customXml" Target="../ink/ink472.xml"/><Relationship Id="rId330" Type="http://schemas.openxmlformats.org/officeDocument/2006/relationships/image" Target="../media/image4285.png"/><Relationship Id="rId568" Type="http://schemas.openxmlformats.org/officeDocument/2006/relationships/customXml" Target="../ink/ink697.xml"/><Relationship Id="rId165" Type="http://schemas.openxmlformats.org/officeDocument/2006/relationships/customXml" Target="../ink/ink493.xml"/><Relationship Id="rId372" Type="http://schemas.openxmlformats.org/officeDocument/2006/relationships/image" Target="../media/image4305.png"/><Relationship Id="rId428" Type="http://schemas.openxmlformats.org/officeDocument/2006/relationships/customXml" Target="../ink/ink627.xml"/><Relationship Id="rId232" Type="http://schemas.openxmlformats.org/officeDocument/2006/relationships/image" Target="../media/image4237.png"/><Relationship Id="rId274" Type="http://schemas.openxmlformats.org/officeDocument/2006/relationships/customXml" Target="../ink/ink548.xml"/><Relationship Id="rId481" Type="http://schemas.openxmlformats.org/officeDocument/2006/relationships/image" Target="../media/image4359.png"/><Relationship Id="rId27" Type="http://schemas.openxmlformats.org/officeDocument/2006/relationships/customXml" Target="../ink/ink424.xml"/><Relationship Id="rId69" Type="http://schemas.openxmlformats.org/officeDocument/2006/relationships/customXml" Target="../ink/ink445.xml"/><Relationship Id="rId134" Type="http://schemas.openxmlformats.org/officeDocument/2006/relationships/image" Target="../media/image4188.png"/><Relationship Id="rId537" Type="http://schemas.openxmlformats.org/officeDocument/2006/relationships/image" Target="../media/image4387.png"/><Relationship Id="rId579" Type="http://schemas.openxmlformats.org/officeDocument/2006/relationships/image" Target="../media/image4408.png"/><Relationship Id="rId80" Type="http://schemas.openxmlformats.org/officeDocument/2006/relationships/image" Target="../media/image4161.png"/><Relationship Id="rId176" Type="http://schemas.openxmlformats.org/officeDocument/2006/relationships/image" Target="../media/image4210.png"/><Relationship Id="rId341" Type="http://schemas.openxmlformats.org/officeDocument/2006/relationships/customXml" Target="../ink/ink582.xml"/><Relationship Id="rId383" Type="http://schemas.openxmlformats.org/officeDocument/2006/relationships/customXml" Target="../ink/ink604.xml"/><Relationship Id="rId439" Type="http://schemas.openxmlformats.org/officeDocument/2006/relationships/image" Target="../media/image4338.png"/><Relationship Id="rId590" Type="http://schemas.openxmlformats.org/officeDocument/2006/relationships/image" Target="../media/image4413.png"/><Relationship Id="rId604" Type="http://schemas.openxmlformats.org/officeDocument/2006/relationships/image" Target="../media/image4420.png"/><Relationship Id="rId201" Type="http://schemas.openxmlformats.org/officeDocument/2006/relationships/customXml" Target="../ink/ink511.xml"/><Relationship Id="rId243" Type="http://schemas.openxmlformats.org/officeDocument/2006/relationships/image" Target="../media/image4242.png"/><Relationship Id="rId285" Type="http://schemas.openxmlformats.org/officeDocument/2006/relationships/customXml" Target="../ink/ink554.xml"/><Relationship Id="rId450" Type="http://schemas.openxmlformats.org/officeDocument/2006/relationships/customXml" Target="../ink/ink638.xml"/><Relationship Id="rId506" Type="http://schemas.openxmlformats.org/officeDocument/2006/relationships/customXml" Target="../ink/ink666.xml"/><Relationship Id="rId38" Type="http://schemas.openxmlformats.org/officeDocument/2006/relationships/image" Target="../media/image3536.png"/><Relationship Id="rId103" Type="http://schemas.openxmlformats.org/officeDocument/2006/relationships/customXml" Target="../ink/ink462.xml"/><Relationship Id="rId310" Type="http://schemas.openxmlformats.org/officeDocument/2006/relationships/image" Target="../media/image4275.png"/><Relationship Id="rId492" Type="http://schemas.openxmlformats.org/officeDocument/2006/relationships/customXml" Target="../ink/ink659.xml"/><Relationship Id="rId548" Type="http://schemas.openxmlformats.org/officeDocument/2006/relationships/customXml" Target="../ink/ink687.xml"/><Relationship Id="rId91" Type="http://schemas.openxmlformats.org/officeDocument/2006/relationships/customXml" Target="../ink/ink456.xml"/><Relationship Id="rId145" Type="http://schemas.openxmlformats.org/officeDocument/2006/relationships/customXml" Target="../ink/ink483.xml"/><Relationship Id="rId187" Type="http://schemas.openxmlformats.org/officeDocument/2006/relationships/customXml" Target="../ink/ink504.xml"/><Relationship Id="rId352" Type="http://schemas.openxmlformats.org/officeDocument/2006/relationships/image" Target="../media/image4296.png"/><Relationship Id="rId394" Type="http://schemas.openxmlformats.org/officeDocument/2006/relationships/image" Target="../media/image4316.png"/><Relationship Id="rId408" Type="http://schemas.openxmlformats.org/officeDocument/2006/relationships/image" Target="../media/image4323.png"/><Relationship Id="rId615" Type="http://schemas.openxmlformats.org/officeDocument/2006/relationships/customXml" Target="../ink/ink721.xml"/><Relationship Id="rId212" Type="http://schemas.openxmlformats.org/officeDocument/2006/relationships/image" Target="../media/image2498.png"/><Relationship Id="rId254" Type="http://schemas.openxmlformats.org/officeDocument/2006/relationships/customXml" Target="../ink/ink538.xml"/><Relationship Id="rId49" Type="http://schemas.openxmlformats.org/officeDocument/2006/relationships/customXml" Target="../ink/ink435.xml"/><Relationship Id="rId114" Type="http://schemas.openxmlformats.org/officeDocument/2006/relationships/image" Target="../media/image4178.png"/><Relationship Id="rId296" Type="http://schemas.openxmlformats.org/officeDocument/2006/relationships/image" Target="../media/image4268.png"/><Relationship Id="rId461" Type="http://schemas.openxmlformats.org/officeDocument/2006/relationships/image" Target="../media/image4349.png"/><Relationship Id="rId517" Type="http://schemas.openxmlformats.org/officeDocument/2006/relationships/image" Target="../media/image4377.png"/><Relationship Id="rId559" Type="http://schemas.openxmlformats.org/officeDocument/2006/relationships/image" Target="../media/image4398.png"/><Relationship Id="rId60" Type="http://schemas.openxmlformats.org/officeDocument/2006/relationships/image" Target="../media/image4151.png"/><Relationship Id="rId156" Type="http://schemas.openxmlformats.org/officeDocument/2006/relationships/image" Target="../media/image4199.png"/><Relationship Id="rId198" Type="http://schemas.openxmlformats.org/officeDocument/2006/relationships/image" Target="../media/image4221.png"/><Relationship Id="rId321" Type="http://schemas.openxmlformats.org/officeDocument/2006/relationships/customXml" Target="../ink/ink572.xml"/><Relationship Id="rId363" Type="http://schemas.openxmlformats.org/officeDocument/2006/relationships/image" Target="../media/image4301.png"/><Relationship Id="rId419" Type="http://schemas.openxmlformats.org/officeDocument/2006/relationships/customXml" Target="../ink/ink622.xml"/><Relationship Id="rId570" Type="http://schemas.openxmlformats.org/officeDocument/2006/relationships/customXml" Target="../ink/ink698.xml"/><Relationship Id="rId223" Type="http://schemas.openxmlformats.org/officeDocument/2006/relationships/customXml" Target="../ink/ink522.xml"/><Relationship Id="rId430" Type="http://schemas.openxmlformats.org/officeDocument/2006/relationships/customXml" Target="../ink/ink628.xml"/><Relationship Id="rId18" Type="http://schemas.openxmlformats.org/officeDocument/2006/relationships/image" Target="../media/image3526.png"/><Relationship Id="rId265" Type="http://schemas.openxmlformats.org/officeDocument/2006/relationships/image" Target="../media/image4253.png"/><Relationship Id="rId472" Type="http://schemas.openxmlformats.org/officeDocument/2006/relationships/customXml" Target="../ink/ink649.xml"/><Relationship Id="rId528" Type="http://schemas.openxmlformats.org/officeDocument/2006/relationships/customXml" Target="../ink/ink677.xml"/><Relationship Id="rId125" Type="http://schemas.openxmlformats.org/officeDocument/2006/relationships/customXml" Target="../ink/ink473.xml"/><Relationship Id="rId167" Type="http://schemas.openxmlformats.org/officeDocument/2006/relationships/customXml" Target="../ink/ink494.xml"/><Relationship Id="rId332" Type="http://schemas.openxmlformats.org/officeDocument/2006/relationships/image" Target="../media/image4286.png"/><Relationship Id="rId374" Type="http://schemas.openxmlformats.org/officeDocument/2006/relationships/image" Target="../media/image4306.png"/><Relationship Id="rId581" Type="http://schemas.openxmlformats.org/officeDocument/2006/relationships/image" Target="../media/image4409.png"/><Relationship Id="rId71" Type="http://schemas.openxmlformats.org/officeDocument/2006/relationships/customXml" Target="../ink/ink446.xml"/><Relationship Id="rId234" Type="http://schemas.openxmlformats.org/officeDocument/2006/relationships/image" Target="../media/image4238.png"/><Relationship Id="rId2" Type="http://schemas.openxmlformats.org/officeDocument/2006/relationships/notesSlide" Target="../notesSlides/notesSlide4.xml"/><Relationship Id="rId29" Type="http://schemas.openxmlformats.org/officeDocument/2006/relationships/customXml" Target="../ink/ink425.xml"/><Relationship Id="rId276" Type="http://schemas.openxmlformats.org/officeDocument/2006/relationships/customXml" Target="../ink/ink549.xml"/><Relationship Id="rId441" Type="http://schemas.openxmlformats.org/officeDocument/2006/relationships/image" Target="../media/image4339.png"/><Relationship Id="rId483" Type="http://schemas.openxmlformats.org/officeDocument/2006/relationships/image" Target="../media/image4360.png"/><Relationship Id="rId539" Type="http://schemas.openxmlformats.org/officeDocument/2006/relationships/image" Target="../media/image4388.png"/><Relationship Id="rId40" Type="http://schemas.openxmlformats.org/officeDocument/2006/relationships/image" Target="../media/image3821.png"/><Relationship Id="rId136" Type="http://schemas.openxmlformats.org/officeDocument/2006/relationships/image" Target="../media/image4189.png"/><Relationship Id="rId178" Type="http://schemas.openxmlformats.org/officeDocument/2006/relationships/image" Target="../media/image4211.png"/><Relationship Id="rId301" Type="http://schemas.openxmlformats.org/officeDocument/2006/relationships/customXml" Target="../ink/ink562.xml"/><Relationship Id="rId343" Type="http://schemas.openxmlformats.org/officeDocument/2006/relationships/customXml" Target="../ink/ink583.xml"/><Relationship Id="rId550" Type="http://schemas.openxmlformats.org/officeDocument/2006/relationships/customXml" Target="../ink/ink688.xml"/><Relationship Id="rId82" Type="http://schemas.openxmlformats.org/officeDocument/2006/relationships/image" Target="../media/image4162.png"/><Relationship Id="rId203" Type="http://schemas.openxmlformats.org/officeDocument/2006/relationships/customXml" Target="../ink/ink512.xml"/><Relationship Id="rId385" Type="http://schemas.openxmlformats.org/officeDocument/2006/relationships/customXml" Target="../ink/ink605.xml"/><Relationship Id="rId592" Type="http://schemas.openxmlformats.org/officeDocument/2006/relationships/image" Target="../media/image4414.png"/><Relationship Id="rId606" Type="http://schemas.openxmlformats.org/officeDocument/2006/relationships/image" Target="../media/image4421.png"/><Relationship Id="rId245" Type="http://schemas.openxmlformats.org/officeDocument/2006/relationships/image" Target="../media/image4243.png"/><Relationship Id="rId287" Type="http://schemas.openxmlformats.org/officeDocument/2006/relationships/customXml" Target="../ink/ink555.xml"/><Relationship Id="rId410" Type="http://schemas.openxmlformats.org/officeDocument/2006/relationships/image" Target="../media/image4324.png"/><Relationship Id="rId452" Type="http://schemas.openxmlformats.org/officeDocument/2006/relationships/customXml" Target="../ink/ink639.xml"/><Relationship Id="rId494" Type="http://schemas.openxmlformats.org/officeDocument/2006/relationships/customXml" Target="../ink/ink660.xml"/><Relationship Id="rId508" Type="http://schemas.openxmlformats.org/officeDocument/2006/relationships/customXml" Target="../ink/ink667.xml"/><Relationship Id="rId105" Type="http://schemas.openxmlformats.org/officeDocument/2006/relationships/customXml" Target="../ink/ink463.xml"/><Relationship Id="rId147" Type="http://schemas.openxmlformats.org/officeDocument/2006/relationships/customXml" Target="../ink/ink484.xml"/><Relationship Id="rId312" Type="http://schemas.openxmlformats.org/officeDocument/2006/relationships/image" Target="../media/image4276.png"/><Relationship Id="rId354" Type="http://schemas.openxmlformats.org/officeDocument/2006/relationships/image" Target="../media/image4297.png"/><Relationship Id="rId51" Type="http://schemas.openxmlformats.org/officeDocument/2006/relationships/customXml" Target="../ink/ink436.xml"/><Relationship Id="rId93" Type="http://schemas.openxmlformats.org/officeDocument/2006/relationships/customXml" Target="../ink/ink457.xml"/><Relationship Id="rId189" Type="http://schemas.openxmlformats.org/officeDocument/2006/relationships/customXml" Target="../ink/ink505.xml"/><Relationship Id="rId396" Type="http://schemas.openxmlformats.org/officeDocument/2006/relationships/image" Target="../media/image4317.png"/><Relationship Id="rId561" Type="http://schemas.openxmlformats.org/officeDocument/2006/relationships/image" Target="../media/image4399.png"/><Relationship Id="rId214" Type="http://schemas.openxmlformats.org/officeDocument/2006/relationships/image" Target="../media/image4228.png"/><Relationship Id="rId256" Type="http://schemas.openxmlformats.org/officeDocument/2006/relationships/customXml" Target="../ink/ink539.xml"/><Relationship Id="rId298" Type="http://schemas.openxmlformats.org/officeDocument/2006/relationships/image" Target="../media/image4269.png"/><Relationship Id="rId421" Type="http://schemas.openxmlformats.org/officeDocument/2006/relationships/customXml" Target="../ink/ink623.xml"/><Relationship Id="rId463" Type="http://schemas.openxmlformats.org/officeDocument/2006/relationships/image" Target="../media/image4350.png"/><Relationship Id="rId519" Type="http://schemas.openxmlformats.org/officeDocument/2006/relationships/image" Target="../media/image4378.png"/><Relationship Id="rId116" Type="http://schemas.openxmlformats.org/officeDocument/2006/relationships/image" Target="../media/image4179.png"/><Relationship Id="rId158" Type="http://schemas.openxmlformats.org/officeDocument/2006/relationships/image" Target="../media/image4201.png"/><Relationship Id="rId323" Type="http://schemas.openxmlformats.org/officeDocument/2006/relationships/customXml" Target="../ink/ink573.xml"/><Relationship Id="rId530" Type="http://schemas.openxmlformats.org/officeDocument/2006/relationships/customXml" Target="../ink/ink678.xml"/><Relationship Id="rId20" Type="http://schemas.openxmlformats.org/officeDocument/2006/relationships/image" Target="../media/image3527.png"/><Relationship Id="rId62" Type="http://schemas.openxmlformats.org/officeDocument/2006/relationships/image" Target="../media/image4152.png"/><Relationship Id="rId365" Type="http://schemas.openxmlformats.org/officeDocument/2006/relationships/image" Target="../media/image4302.png"/><Relationship Id="rId572" Type="http://schemas.openxmlformats.org/officeDocument/2006/relationships/customXml" Target="../ink/ink699.xml"/><Relationship Id="rId225" Type="http://schemas.openxmlformats.org/officeDocument/2006/relationships/customXml" Target="../ink/ink523.xml"/><Relationship Id="rId267" Type="http://schemas.openxmlformats.org/officeDocument/2006/relationships/image" Target="../media/image4254.png"/><Relationship Id="rId432" Type="http://schemas.openxmlformats.org/officeDocument/2006/relationships/customXml" Target="../ink/ink629.xml"/><Relationship Id="rId474" Type="http://schemas.openxmlformats.org/officeDocument/2006/relationships/customXml" Target="../ink/ink650.xml"/><Relationship Id="rId127" Type="http://schemas.openxmlformats.org/officeDocument/2006/relationships/customXml" Target="../ink/ink474.xml"/><Relationship Id="rId31" Type="http://schemas.openxmlformats.org/officeDocument/2006/relationships/customXml" Target="../ink/ink426.xml"/><Relationship Id="rId73" Type="http://schemas.openxmlformats.org/officeDocument/2006/relationships/customXml" Target="../ink/ink447.xml"/><Relationship Id="rId169" Type="http://schemas.openxmlformats.org/officeDocument/2006/relationships/customXml" Target="../ink/ink495.xml"/><Relationship Id="rId334" Type="http://schemas.openxmlformats.org/officeDocument/2006/relationships/image" Target="../media/image4287.png"/><Relationship Id="rId376" Type="http://schemas.openxmlformats.org/officeDocument/2006/relationships/image" Target="../media/image4307.png"/><Relationship Id="rId541" Type="http://schemas.openxmlformats.org/officeDocument/2006/relationships/image" Target="../media/image4389.png"/><Relationship Id="rId583" Type="http://schemas.openxmlformats.org/officeDocument/2006/relationships/image" Target="../media/image4410.png"/><Relationship Id="rId4" Type="http://schemas.openxmlformats.org/officeDocument/2006/relationships/image" Target="../media/image3519.png"/><Relationship Id="rId180" Type="http://schemas.openxmlformats.org/officeDocument/2006/relationships/image" Target="../media/image4212.png"/><Relationship Id="rId236" Type="http://schemas.openxmlformats.org/officeDocument/2006/relationships/customXml" Target="../ink/ink529.xml"/><Relationship Id="rId278" Type="http://schemas.openxmlformats.org/officeDocument/2006/relationships/customXml" Target="../ink/ink550.xml"/><Relationship Id="rId401" Type="http://schemas.openxmlformats.org/officeDocument/2006/relationships/customXml" Target="../ink/ink613.xml"/><Relationship Id="rId443" Type="http://schemas.openxmlformats.org/officeDocument/2006/relationships/image" Target="../media/image4340.png"/><Relationship Id="rId303" Type="http://schemas.openxmlformats.org/officeDocument/2006/relationships/customXml" Target="../ink/ink563.xml"/><Relationship Id="rId485" Type="http://schemas.openxmlformats.org/officeDocument/2006/relationships/image" Target="../media/image4361.png"/><Relationship Id="rId42" Type="http://schemas.openxmlformats.org/officeDocument/2006/relationships/image" Target="../media/image3970.png"/><Relationship Id="rId84" Type="http://schemas.openxmlformats.org/officeDocument/2006/relationships/image" Target="../media/image4163.png"/><Relationship Id="rId138" Type="http://schemas.openxmlformats.org/officeDocument/2006/relationships/image" Target="../media/image4190.png"/><Relationship Id="rId345" Type="http://schemas.openxmlformats.org/officeDocument/2006/relationships/customXml" Target="../ink/ink584.xml"/><Relationship Id="rId387" Type="http://schemas.openxmlformats.org/officeDocument/2006/relationships/customXml" Target="../ink/ink606.xml"/><Relationship Id="rId510" Type="http://schemas.openxmlformats.org/officeDocument/2006/relationships/customXml" Target="../ink/ink668.xml"/><Relationship Id="rId552" Type="http://schemas.openxmlformats.org/officeDocument/2006/relationships/customXml" Target="../ink/ink689.xml"/><Relationship Id="rId594" Type="http://schemas.openxmlformats.org/officeDocument/2006/relationships/image" Target="../media/image4415.png"/><Relationship Id="rId608" Type="http://schemas.openxmlformats.org/officeDocument/2006/relationships/image" Target="../media/image4422.png"/><Relationship Id="rId191" Type="http://schemas.openxmlformats.org/officeDocument/2006/relationships/customXml" Target="../ink/ink506.xml"/><Relationship Id="rId205" Type="http://schemas.openxmlformats.org/officeDocument/2006/relationships/customXml" Target="../ink/ink513.xml"/><Relationship Id="rId247" Type="http://schemas.openxmlformats.org/officeDocument/2006/relationships/image" Target="../media/image4244.png"/><Relationship Id="rId412" Type="http://schemas.openxmlformats.org/officeDocument/2006/relationships/image" Target="../media/image4325.png"/><Relationship Id="rId107" Type="http://schemas.openxmlformats.org/officeDocument/2006/relationships/customXml" Target="../ink/ink464.xml"/><Relationship Id="rId289" Type="http://schemas.openxmlformats.org/officeDocument/2006/relationships/customXml" Target="../ink/ink556.xml"/><Relationship Id="rId454" Type="http://schemas.openxmlformats.org/officeDocument/2006/relationships/customXml" Target="../ink/ink640.xml"/><Relationship Id="rId496" Type="http://schemas.openxmlformats.org/officeDocument/2006/relationships/customXml" Target="../ink/ink661.xml"/><Relationship Id="rId11" Type="http://schemas.openxmlformats.org/officeDocument/2006/relationships/customXml" Target="../ink/ink416.xml"/><Relationship Id="rId53" Type="http://schemas.openxmlformats.org/officeDocument/2006/relationships/customXml" Target="../ink/ink437.xml"/><Relationship Id="rId149" Type="http://schemas.openxmlformats.org/officeDocument/2006/relationships/customXml" Target="../ink/ink485.xml"/><Relationship Id="rId314" Type="http://schemas.openxmlformats.org/officeDocument/2006/relationships/image" Target="../media/image4277.png"/><Relationship Id="rId356" Type="http://schemas.openxmlformats.org/officeDocument/2006/relationships/image" Target="../media/image4298.png"/><Relationship Id="rId398" Type="http://schemas.openxmlformats.org/officeDocument/2006/relationships/image" Target="../media/image4318.png"/><Relationship Id="rId521" Type="http://schemas.openxmlformats.org/officeDocument/2006/relationships/image" Target="../media/image4379.png"/><Relationship Id="rId563" Type="http://schemas.openxmlformats.org/officeDocument/2006/relationships/image" Target="../media/image4400.png"/><Relationship Id="rId95" Type="http://schemas.openxmlformats.org/officeDocument/2006/relationships/customXml" Target="../ink/ink458.xml"/><Relationship Id="rId160" Type="http://schemas.openxmlformats.org/officeDocument/2006/relationships/image" Target="../media/image4202.png"/><Relationship Id="rId216" Type="http://schemas.openxmlformats.org/officeDocument/2006/relationships/image" Target="../media/image4229.png"/><Relationship Id="rId423" Type="http://schemas.openxmlformats.org/officeDocument/2006/relationships/customXml" Target="../ink/ink624.xml"/><Relationship Id="rId258" Type="http://schemas.openxmlformats.org/officeDocument/2006/relationships/customXml" Target="../ink/ink540.xml"/><Relationship Id="rId465" Type="http://schemas.openxmlformats.org/officeDocument/2006/relationships/image" Target="../media/image4351.png"/><Relationship Id="rId22" Type="http://schemas.openxmlformats.org/officeDocument/2006/relationships/image" Target="../media/image3528.png"/><Relationship Id="rId64" Type="http://schemas.openxmlformats.org/officeDocument/2006/relationships/image" Target="../media/image4153.png"/><Relationship Id="rId118" Type="http://schemas.openxmlformats.org/officeDocument/2006/relationships/image" Target="../media/image4180.png"/><Relationship Id="rId325" Type="http://schemas.openxmlformats.org/officeDocument/2006/relationships/customXml" Target="../ink/ink574.xml"/><Relationship Id="rId367" Type="http://schemas.openxmlformats.org/officeDocument/2006/relationships/image" Target="../media/image4303.png"/><Relationship Id="rId532" Type="http://schemas.openxmlformats.org/officeDocument/2006/relationships/customXml" Target="../ink/ink679.xml"/><Relationship Id="rId574" Type="http://schemas.openxmlformats.org/officeDocument/2006/relationships/customXml" Target="../ink/ink700.xml"/><Relationship Id="rId171" Type="http://schemas.openxmlformats.org/officeDocument/2006/relationships/customXml" Target="../ink/ink496.xml"/><Relationship Id="rId227" Type="http://schemas.openxmlformats.org/officeDocument/2006/relationships/customXml" Target="../ink/ink524.xml"/><Relationship Id="rId269" Type="http://schemas.openxmlformats.org/officeDocument/2006/relationships/image" Target="../media/image4255.png"/><Relationship Id="rId434" Type="http://schemas.openxmlformats.org/officeDocument/2006/relationships/customXml" Target="../ink/ink630.xml"/><Relationship Id="rId476" Type="http://schemas.openxmlformats.org/officeDocument/2006/relationships/customXml" Target="../ink/ink651.xml"/><Relationship Id="rId33" Type="http://schemas.openxmlformats.org/officeDocument/2006/relationships/customXml" Target="../ink/ink427.xml"/><Relationship Id="rId129" Type="http://schemas.openxmlformats.org/officeDocument/2006/relationships/customXml" Target="../ink/ink475.xml"/><Relationship Id="rId280" Type="http://schemas.openxmlformats.org/officeDocument/2006/relationships/customXml" Target="../ink/ink551.xml"/><Relationship Id="rId336" Type="http://schemas.openxmlformats.org/officeDocument/2006/relationships/image" Target="../media/image4288.png"/><Relationship Id="rId501" Type="http://schemas.openxmlformats.org/officeDocument/2006/relationships/image" Target="../media/image4369.png"/><Relationship Id="rId543" Type="http://schemas.openxmlformats.org/officeDocument/2006/relationships/image" Target="../media/image4390.png"/><Relationship Id="rId75" Type="http://schemas.openxmlformats.org/officeDocument/2006/relationships/customXml" Target="../ink/ink448.xml"/><Relationship Id="rId140" Type="http://schemas.openxmlformats.org/officeDocument/2006/relationships/image" Target="../media/image4191.png"/><Relationship Id="rId182" Type="http://schemas.openxmlformats.org/officeDocument/2006/relationships/image" Target="../media/image4213.png"/><Relationship Id="rId378" Type="http://schemas.openxmlformats.org/officeDocument/2006/relationships/image" Target="../media/image4308.png"/><Relationship Id="rId403" Type="http://schemas.openxmlformats.org/officeDocument/2006/relationships/customXml" Target="../ink/ink614.xml"/><Relationship Id="rId585" Type="http://schemas.openxmlformats.org/officeDocument/2006/relationships/customXml" Target="../ink/ink706.xml"/><Relationship Id="rId6" Type="http://schemas.openxmlformats.org/officeDocument/2006/relationships/image" Target="../media/image3520.png"/><Relationship Id="rId238" Type="http://schemas.openxmlformats.org/officeDocument/2006/relationships/customXml" Target="../ink/ink530.xml"/><Relationship Id="rId445" Type="http://schemas.openxmlformats.org/officeDocument/2006/relationships/image" Target="../media/image4341.png"/><Relationship Id="rId487" Type="http://schemas.openxmlformats.org/officeDocument/2006/relationships/image" Target="../media/image4362.png"/><Relationship Id="rId610" Type="http://schemas.openxmlformats.org/officeDocument/2006/relationships/image" Target="../media/image4423.png"/><Relationship Id="rId291" Type="http://schemas.openxmlformats.org/officeDocument/2006/relationships/customXml" Target="../ink/ink557.xml"/><Relationship Id="rId305" Type="http://schemas.openxmlformats.org/officeDocument/2006/relationships/customXml" Target="../ink/ink564.xml"/><Relationship Id="rId347" Type="http://schemas.openxmlformats.org/officeDocument/2006/relationships/customXml" Target="../ink/ink585.xml"/><Relationship Id="rId512" Type="http://schemas.openxmlformats.org/officeDocument/2006/relationships/customXml" Target="../ink/ink669.xml"/><Relationship Id="rId44" Type="http://schemas.openxmlformats.org/officeDocument/2006/relationships/image" Target="../media/image4038.png"/><Relationship Id="rId86" Type="http://schemas.openxmlformats.org/officeDocument/2006/relationships/image" Target="../media/image4164.png"/><Relationship Id="rId151" Type="http://schemas.openxmlformats.org/officeDocument/2006/relationships/customXml" Target="../ink/ink486.xml"/><Relationship Id="rId389" Type="http://schemas.openxmlformats.org/officeDocument/2006/relationships/customXml" Target="../ink/ink607.xml"/><Relationship Id="rId554" Type="http://schemas.openxmlformats.org/officeDocument/2006/relationships/customXml" Target="../ink/ink690.xml"/><Relationship Id="rId596" Type="http://schemas.openxmlformats.org/officeDocument/2006/relationships/image" Target="../media/image4416.png"/><Relationship Id="rId193" Type="http://schemas.openxmlformats.org/officeDocument/2006/relationships/customXml" Target="../ink/ink507.xml"/><Relationship Id="rId207" Type="http://schemas.openxmlformats.org/officeDocument/2006/relationships/customXml" Target="../ink/ink514.xml"/><Relationship Id="rId249" Type="http://schemas.openxmlformats.org/officeDocument/2006/relationships/image" Target="../media/image4245.png"/><Relationship Id="rId414" Type="http://schemas.openxmlformats.org/officeDocument/2006/relationships/image" Target="../media/image4326.png"/><Relationship Id="rId456" Type="http://schemas.openxmlformats.org/officeDocument/2006/relationships/customXml" Target="../ink/ink641.xml"/><Relationship Id="rId498" Type="http://schemas.openxmlformats.org/officeDocument/2006/relationships/customXml" Target="../ink/ink662.xml"/><Relationship Id="rId13" Type="http://schemas.openxmlformats.org/officeDocument/2006/relationships/customXml" Target="../ink/ink417.xml"/><Relationship Id="rId109" Type="http://schemas.openxmlformats.org/officeDocument/2006/relationships/customXml" Target="../ink/ink465.xml"/><Relationship Id="rId260" Type="http://schemas.openxmlformats.org/officeDocument/2006/relationships/customXml" Target="../ink/ink541.xml"/><Relationship Id="rId316" Type="http://schemas.openxmlformats.org/officeDocument/2006/relationships/image" Target="../media/image4278.png"/><Relationship Id="rId523" Type="http://schemas.openxmlformats.org/officeDocument/2006/relationships/image" Target="../media/image4380.png"/><Relationship Id="rId55" Type="http://schemas.openxmlformats.org/officeDocument/2006/relationships/customXml" Target="../ink/ink438.xml"/><Relationship Id="rId97" Type="http://schemas.openxmlformats.org/officeDocument/2006/relationships/customXml" Target="../ink/ink459.xml"/><Relationship Id="rId120" Type="http://schemas.openxmlformats.org/officeDocument/2006/relationships/image" Target="../media/image4181.png"/><Relationship Id="rId358" Type="http://schemas.openxmlformats.org/officeDocument/2006/relationships/image" Target="../media/image4299.png"/><Relationship Id="rId565" Type="http://schemas.openxmlformats.org/officeDocument/2006/relationships/image" Target="../media/image4401.png"/><Relationship Id="rId162" Type="http://schemas.openxmlformats.org/officeDocument/2006/relationships/image" Target="../media/image4203.png"/><Relationship Id="rId218" Type="http://schemas.openxmlformats.org/officeDocument/2006/relationships/image" Target="../media/image4230.png"/><Relationship Id="rId425" Type="http://schemas.openxmlformats.org/officeDocument/2006/relationships/customXml" Target="../ink/ink625.xml"/><Relationship Id="rId467" Type="http://schemas.openxmlformats.org/officeDocument/2006/relationships/image" Target="../media/image4352.png"/><Relationship Id="rId271" Type="http://schemas.openxmlformats.org/officeDocument/2006/relationships/image" Target="../media/image4256.png"/><Relationship Id="rId24" Type="http://schemas.openxmlformats.org/officeDocument/2006/relationships/image" Target="../media/image3529.png"/><Relationship Id="rId66" Type="http://schemas.openxmlformats.org/officeDocument/2006/relationships/image" Target="../media/image4154.png"/><Relationship Id="rId131" Type="http://schemas.openxmlformats.org/officeDocument/2006/relationships/customXml" Target="../ink/ink476.xml"/><Relationship Id="rId327" Type="http://schemas.openxmlformats.org/officeDocument/2006/relationships/customXml" Target="../ink/ink575.xml"/><Relationship Id="rId369" Type="http://schemas.openxmlformats.org/officeDocument/2006/relationships/image" Target="../media/image4304.png"/><Relationship Id="rId534" Type="http://schemas.openxmlformats.org/officeDocument/2006/relationships/customXml" Target="../ink/ink680.xml"/><Relationship Id="rId576" Type="http://schemas.openxmlformats.org/officeDocument/2006/relationships/customXml" Target="../ink/ink701.xml"/><Relationship Id="rId173" Type="http://schemas.openxmlformats.org/officeDocument/2006/relationships/customXml" Target="../ink/ink497.xml"/><Relationship Id="rId229" Type="http://schemas.openxmlformats.org/officeDocument/2006/relationships/customXml" Target="../ink/ink525.xml"/><Relationship Id="rId380" Type="http://schemas.openxmlformats.org/officeDocument/2006/relationships/image" Target="../media/image4309.png"/><Relationship Id="rId436" Type="http://schemas.openxmlformats.org/officeDocument/2006/relationships/customXml" Target="../ink/ink631.xml"/><Relationship Id="rId601" Type="http://schemas.openxmlformats.org/officeDocument/2006/relationships/customXml" Target="../ink/ink714.xml"/><Relationship Id="rId240" Type="http://schemas.openxmlformats.org/officeDocument/2006/relationships/customXml" Target="../ink/ink531.xml"/><Relationship Id="rId478" Type="http://schemas.openxmlformats.org/officeDocument/2006/relationships/customXml" Target="../ink/ink652.xml"/><Relationship Id="rId35" Type="http://schemas.openxmlformats.org/officeDocument/2006/relationships/customXml" Target="../ink/ink428.xml"/><Relationship Id="rId77" Type="http://schemas.openxmlformats.org/officeDocument/2006/relationships/customXml" Target="../ink/ink449.xml"/><Relationship Id="rId100" Type="http://schemas.openxmlformats.org/officeDocument/2006/relationships/image" Target="../media/image4171.png"/><Relationship Id="rId282" Type="http://schemas.openxmlformats.org/officeDocument/2006/relationships/customXml" Target="../ink/ink552.xml"/><Relationship Id="rId338" Type="http://schemas.openxmlformats.org/officeDocument/2006/relationships/image" Target="../media/image4289.png"/><Relationship Id="rId503" Type="http://schemas.openxmlformats.org/officeDocument/2006/relationships/image" Target="../media/image4370.png"/><Relationship Id="rId545" Type="http://schemas.openxmlformats.org/officeDocument/2006/relationships/image" Target="../media/image4391.png"/><Relationship Id="rId587" Type="http://schemas.openxmlformats.org/officeDocument/2006/relationships/customXml" Target="../ink/ink707.xml"/><Relationship Id="rId8" Type="http://schemas.openxmlformats.org/officeDocument/2006/relationships/image" Target="../media/image3521.png"/><Relationship Id="rId142" Type="http://schemas.openxmlformats.org/officeDocument/2006/relationships/image" Target="../media/image4192.png"/><Relationship Id="rId184" Type="http://schemas.openxmlformats.org/officeDocument/2006/relationships/image" Target="../media/image4214.png"/><Relationship Id="rId391" Type="http://schemas.openxmlformats.org/officeDocument/2006/relationships/customXml" Target="../ink/ink608.xml"/><Relationship Id="rId405" Type="http://schemas.openxmlformats.org/officeDocument/2006/relationships/customXml" Target="../ink/ink615.xml"/><Relationship Id="rId447" Type="http://schemas.openxmlformats.org/officeDocument/2006/relationships/image" Target="../media/image4342.png"/><Relationship Id="rId612" Type="http://schemas.openxmlformats.org/officeDocument/2006/relationships/image" Target="../media/image4424.png"/><Relationship Id="rId251" Type="http://schemas.openxmlformats.org/officeDocument/2006/relationships/image" Target="../media/image4246.png"/><Relationship Id="rId489" Type="http://schemas.openxmlformats.org/officeDocument/2006/relationships/image" Target="../media/image4363.png"/><Relationship Id="rId46" Type="http://schemas.openxmlformats.org/officeDocument/2006/relationships/image" Target="../media/image4145.png"/><Relationship Id="rId293" Type="http://schemas.openxmlformats.org/officeDocument/2006/relationships/customXml" Target="../ink/ink558.xml"/><Relationship Id="rId307" Type="http://schemas.openxmlformats.org/officeDocument/2006/relationships/customXml" Target="../ink/ink565.xml"/><Relationship Id="rId349" Type="http://schemas.openxmlformats.org/officeDocument/2006/relationships/customXml" Target="../ink/ink586.xml"/><Relationship Id="rId514" Type="http://schemas.openxmlformats.org/officeDocument/2006/relationships/customXml" Target="../ink/ink670.xml"/><Relationship Id="rId556" Type="http://schemas.openxmlformats.org/officeDocument/2006/relationships/customXml" Target="../ink/ink691.xml"/><Relationship Id="rId88" Type="http://schemas.openxmlformats.org/officeDocument/2006/relationships/image" Target="../media/image4165.png"/><Relationship Id="rId111" Type="http://schemas.openxmlformats.org/officeDocument/2006/relationships/customXml" Target="../ink/ink466.xml"/><Relationship Id="rId153" Type="http://schemas.openxmlformats.org/officeDocument/2006/relationships/customXml" Target="../ink/ink487.xml"/><Relationship Id="rId195" Type="http://schemas.openxmlformats.org/officeDocument/2006/relationships/customXml" Target="../ink/ink508.xml"/><Relationship Id="rId209" Type="http://schemas.openxmlformats.org/officeDocument/2006/relationships/customXml" Target="../ink/ink515.xml"/><Relationship Id="rId360" Type="http://schemas.openxmlformats.org/officeDocument/2006/relationships/image" Target="../media/image4300.png"/><Relationship Id="rId416" Type="http://schemas.openxmlformats.org/officeDocument/2006/relationships/image" Target="../media/image4327.png"/><Relationship Id="rId598" Type="http://schemas.openxmlformats.org/officeDocument/2006/relationships/image" Target="../media/image4417.png"/><Relationship Id="rId220" Type="http://schemas.openxmlformats.org/officeDocument/2006/relationships/image" Target="../media/image4231.png"/><Relationship Id="rId458" Type="http://schemas.openxmlformats.org/officeDocument/2006/relationships/customXml" Target="../ink/ink642.xml"/><Relationship Id="rId15" Type="http://schemas.openxmlformats.org/officeDocument/2006/relationships/customXml" Target="../ink/ink418.xml"/><Relationship Id="rId57" Type="http://schemas.openxmlformats.org/officeDocument/2006/relationships/customXml" Target="../ink/ink439.xml"/><Relationship Id="rId262" Type="http://schemas.openxmlformats.org/officeDocument/2006/relationships/customXml" Target="../ink/ink542.xml"/><Relationship Id="rId318" Type="http://schemas.openxmlformats.org/officeDocument/2006/relationships/image" Target="../media/image4279.png"/><Relationship Id="rId525" Type="http://schemas.openxmlformats.org/officeDocument/2006/relationships/image" Target="../media/image4381.png"/><Relationship Id="rId567" Type="http://schemas.openxmlformats.org/officeDocument/2006/relationships/image" Target="../media/image4402.png"/><Relationship Id="rId99" Type="http://schemas.openxmlformats.org/officeDocument/2006/relationships/customXml" Target="../ink/ink460.xml"/><Relationship Id="rId122" Type="http://schemas.openxmlformats.org/officeDocument/2006/relationships/image" Target="../media/image4182.png"/><Relationship Id="rId164" Type="http://schemas.openxmlformats.org/officeDocument/2006/relationships/image" Target="../media/image4204.png"/><Relationship Id="rId371" Type="http://schemas.openxmlformats.org/officeDocument/2006/relationships/customXml" Target="../ink/ink598.xml"/><Relationship Id="rId427" Type="http://schemas.openxmlformats.org/officeDocument/2006/relationships/image" Target="../media/image4332.png"/><Relationship Id="rId469" Type="http://schemas.openxmlformats.org/officeDocument/2006/relationships/image" Target="../media/image4353.png"/><Relationship Id="rId26" Type="http://schemas.openxmlformats.org/officeDocument/2006/relationships/image" Target="../media/image3530.png"/><Relationship Id="rId231" Type="http://schemas.openxmlformats.org/officeDocument/2006/relationships/customXml" Target="../ink/ink526.xml"/><Relationship Id="rId273" Type="http://schemas.openxmlformats.org/officeDocument/2006/relationships/image" Target="../media/image4257.png"/><Relationship Id="rId329" Type="http://schemas.openxmlformats.org/officeDocument/2006/relationships/customXml" Target="../ink/ink576.xml"/><Relationship Id="rId480" Type="http://schemas.openxmlformats.org/officeDocument/2006/relationships/customXml" Target="../ink/ink653.xml"/><Relationship Id="rId536" Type="http://schemas.openxmlformats.org/officeDocument/2006/relationships/customXml" Target="../ink/ink681.xml"/><Relationship Id="rId68" Type="http://schemas.openxmlformats.org/officeDocument/2006/relationships/image" Target="../media/image4155.png"/><Relationship Id="rId133" Type="http://schemas.openxmlformats.org/officeDocument/2006/relationships/customXml" Target="../ink/ink477.xml"/><Relationship Id="rId175" Type="http://schemas.openxmlformats.org/officeDocument/2006/relationships/customXml" Target="../ink/ink498.xml"/><Relationship Id="rId340" Type="http://schemas.openxmlformats.org/officeDocument/2006/relationships/image" Target="../media/image4290.png"/><Relationship Id="rId578" Type="http://schemas.openxmlformats.org/officeDocument/2006/relationships/customXml" Target="../ink/ink702.xml"/><Relationship Id="rId200" Type="http://schemas.openxmlformats.org/officeDocument/2006/relationships/image" Target="../media/image4222.png"/><Relationship Id="rId382" Type="http://schemas.openxmlformats.org/officeDocument/2006/relationships/image" Target="../media/image4310.png"/><Relationship Id="rId438" Type="http://schemas.openxmlformats.org/officeDocument/2006/relationships/customXml" Target="../ink/ink632.xml"/><Relationship Id="rId603" Type="http://schemas.openxmlformats.org/officeDocument/2006/relationships/customXml" Target="../ink/ink715.xml"/><Relationship Id="rId242" Type="http://schemas.openxmlformats.org/officeDocument/2006/relationships/customXml" Target="../ink/ink532.xml"/><Relationship Id="rId284" Type="http://schemas.openxmlformats.org/officeDocument/2006/relationships/customXml" Target="../ink/ink553.xml"/><Relationship Id="rId491" Type="http://schemas.openxmlformats.org/officeDocument/2006/relationships/image" Target="../media/image4364.png"/><Relationship Id="rId505" Type="http://schemas.openxmlformats.org/officeDocument/2006/relationships/image" Target="../media/image4371.png"/><Relationship Id="rId37" Type="http://schemas.openxmlformats.org/officeDocument/2006/relationships/customXml" Target="../ink/ink429.xml"/><Relationship Id="rId79" Type="http://schemas.openxmlformats.org/officeDocument/2006/relationships/customXml" Target="../ink/ink450.xml"/><Relationship Id="rId102" Type="http://schemas.openxmlformats.org/officeDocument/2006/relationships/image" Target="../media/image4172.png"/><Relationship Id="rId144" Type="http://schemas.openxmlformats.org/officeDocument/2006/relationships/image" Target="../media/image4193.png"/><Relationship Id="rId547" Type="http://schemas.openxmlformats.org/officeDocument/2006/relationships/image" Target="../media/image4392.png"/><Relationship Id="rId589" Type="http://schemas.openxmlformats.org/officeDocument/2006/relationships/customXml" Target="../ink/ink708.xml"/><Relationship Id="rId90" Type="http://schemas.openxmlformats.org/officeDocument/2006/relationships/image" Target="../media/image4166.png"/><Relationship Id="rId186" Type="http://schemas.openxmlformats.org/officeDocument/2006/relationships/image" Target="../media/image4215.png"/><Relationship Id="rId351" Type="http://schemas.openxmlformats.org/officeDocument/2006/relationships/customXml" Target="../ink/ink587.xml"/><Relationship Id="rId393" Type="http://schemas.openxmlformats.org/officeDocument/2006/relationships/customXml" Target="../ink/ink609.xml"/><Relationship Id="rId407" Type="http://schemas.openxmlformats.org/officeDocument/2006/relationships/customXml" Target="../ink/ink616.xml"/><Relationship Id="rId449" Type="http://schemas.openxmlformats.org/officeDocument/2006/relationships/image" Target="../media/image4343.png"/><Relationship Id="rId614" Type="http://schemas.openxmlformats.org/officeDocument/2006/relationships/image" Target="../media/image4425.png"/><Relationship Id="rId211" Type="http://schemas.openxmlformats.org/officeDocument/2006/relationships/customXml" Target="../ink/ink516.xml"/><Relationship Id="rId253" Type="http://schemas.openxmlformats.org/officeDocument/2006/relationships/image" Target="../media/image4247.png"/><Relationship Id="rId295" Type="http://schemas.openxmlformats.org/officeDocument/2006/relationships/customXml" Target="../ink/ink559.xml"/><Relationship Id="rId309" Type="http://schemas.openxmlformats.org/officeDocument/2006/relationships/customXml" Target="../ink/ink566.xml"/><Relationship Id="rId460" Type="http://schemas.openxmlformats.org/officeDocument/2006/relationships/customXml" Target="../ink/ink643.xml"/><Relationship Id="rId516" Type="http://schemas.openxmlformats.org/officeDocument/2006/relationships/customXml" Target="../ink/ink671.xml"/><Relationship Id="rId48" Type="http://schemas.openxmlformats.org/officeDocument/2006/relationships/image" Target="../media/image4146.png"/><Relationship Id="rId113" Type="http://schemas.openxmlformats.org/officeDocument/2006/relationships/customXml" Target="../ink/ink467.xml"/><Relationship Id="rId320" Type="http://schemas.openxmlformats.org/officeDocument/2006/relationships/image" Target="../media/image4280.png"/><Relationship Id="rId558" Type="http://schemas.openxmlformats.org/officeDocument/2006/relationships/customXml" Target="../ink/ink692.xml"/><Relationship Id="rId155" Type="http://schemas.openxmlformats.org/officeDocument/2006/relationships/customXml" Target="../ink/ink488.xml"/><Relationship Id="rId197" Type="http://schemas.openxmlformats.org/officeDocument/2006/relationships/customXml" Target="../ink/ink509.xml"/><Relationship Id="rId362" Type="http://schemas.openxmlformats.org/officeDocument/2006/relationships/customXml" Target="../ink/ink593.xml"/><Relationship Id="rId418" Type="http://schemas.openxmlformats.org/officeDocument/2006/relationships/image" Target="../media/image4328.png"/><Relationship Id="rId222" Type="http://schemas.openxmlformats.org/officeDocument/2006/relationships/image" Target="../media/image4232.png"/><Relationship Id="rId264" Type="http://schemas.openxmlformats.org/officeDocument/2006/relationships/customXml" Target="../ink/ink543.xml"/><Relationship Id="rId471" Type="http://schemas.openxmlformats.org/officeDocument/2006/relationships/image" Target="../media/image4354.png"/><Relationship Id="rId17" Type="http://schemas.openxmlformats.org/officeDocument/2006/relationships/customXml" Target="../ink/ink419.xml"/><Relationship Id="rId59" Type="http://schemas.openxmlformats.org/officeDocument/2006/relationships/customXml" Target="../ink/ink440.xml"/><Relationship Id="rId124" Type="http://schemas.openxmlformats.org/officeDocument/2006/relationships/image" Target="../media/image4183.png"/><Relationship Id="rId527" Type="http://schemas.openxmlformats.org/officeDocument/2006/relationships/image" Target="../media/image4382.png"/><Relationship Id="rId569" Type="http://schemas.openxmlformats.org/officeDocument/2006/relationships/image" Target="../media/image4403.png"/><Relationship Id="rId70" Type="http://schemas.openxmlformats.org/officeDocument/2006/relationships/image" Target="../media/image4156.png"/><Relationship Id="rId166" Type="http://schemas.openxmlformats.org/officeDocument/2006/relationships/image" Target="../media/image4205.png"/><Relationship Id="rId331" Type="http://schemas.openxmlformats.org/officeDocument/2006/relationships/customXml" Target="../ink/ink577.xml"/><Relationship Id="rId373" Type="http://schemas.openxmlformats.org/officeDocument/2006/relationships/customXml" Target="../ink/ink599.xml"/><Relationship Id="rId429" Type="http://schemas.openxmlformats.org/officeDocument/2006/relationships/image" Target="../media/image4333.png"/><Relationship Id="rId580" Type="http://schemas.openxmlformats.org/officeDocument/2006/relationships/customXml" Target="../ink/ink703.xml"/><Relationship Id="rId1" Type="http://schemas.openxmlformats.org/officeDocument/2006/relationships/slideLayout" Target="../slideLayouts/slideLayout7.xml"/><Relationship Id="rId233" Type="http://schemas.openxmlformats.org/officeDocument/2006/relationships/customXml" Target="../ink/ink527.xml"/><Relationship Id="rId440" Type="http://schemas.openxmlformats.org/officeDocument/2006/relationships/customXml" Target="../ink/ink633.xml"/><Relationship Id="rId28" Type="http://schemas.openxmlformats.org/officeDocument/2006/relationships/image" Target="../media/image3531.png"/><Relationship Id="rId275" Type="http://schemas.openxmlformats.org/officeDocument/2006/relationships/image" Target="../media/image4258.png"/><Relationship Id="rId300" Type="http://schemas.openxmlformats.org/officeDocument/2006/relationships/image" Target="../media/image4270.png"/><Relationship Id="rId482" Type="http://schemas.openxmlformats.org/officeDocument/2006/relationships/customXml" Target="../ink/ink654.xml"/><Relationship Id="rId538" Type="http://schemas.openxmlformats.org/officeDocument/2006/relationships/customXml" Target="../ink/ink682.xml"/><Relationship Id="rId81" Type="http://schemas.openxmlformats.org/officeDocument/2006/relationships/customXml" Target="../ink/ink451.xml"/><Relationship Id="rId135" Type="http://schemas.openxmlformats.org/officeDocument/2006/relationships/customXml" Target="../ink/ink478.xml"/><Relationship Id="rId177" Type="http://schemas.openxmlformats.org/officeDocument/2006/relationships/customXml" Target="../ink/ink499.xml"/><Relationship Id="rId342" Type="http://schemas.openxmlformats.org/officeDocument/2006/relationships/image" Target="../media/image4291.png"/><Relationship Id="rId384" Type="http://schemas.openxmlformats.org/officeDocument/2006/relationships/image" Target="../media/image4311.png"/><Relationship Id="rId591" Type="http://schemas.openxmlformats.org/officeDocument/2006/relationships/customXml" Target="../ink/ink709.xml"/><Relationship Id="rId605" Type="http://schemas.openxmlformats.org/officeDocument/2006/relationships/customXml" Target="../ink/ink716.xml"/><Relationship Id="rId202" Type="http://schemas.openxmlformats.org/officeDocument/2006/relationships/image" Target="../media/image4223.png"/><Relationship Id="rId244" Type="http://schemas.openxmlformats.org/officeDocument/2006/relationships/customXml" Target="../ink/ink533.xml"/><Relationship Id="rId39" Type="http://schemas.openxmlformats.org/officeDocument/2006/relationships/customXml" Target="../ink/ink430.xml"/><Relationship Id="rId286" Type="http://schemas.openxmlformats.org/officeDocument/2006/relationships/image" Target="../media/image4263.png"/><Relationship Id="rId451" Type="http://schemas.openxmlformats.org/officeDocument/2006/relationships/image" Target="../media/image4344.png"/><Relationship Id="rId493" Type="http://schemas.openxmlformats.org/officeDocument/2006/relationships/image" Target="../media/image4365.png"/><Relationship Id="rId507" Type="http://schemas.openxmlformats.org/officeDocument/2006/relationships/image" Target="../media/image4372.png"/><Relationship Id="rId549" Type="http://schemas.openxmlformats.org/officeDocument/2006/relationships/image" Target="../media/image4393.png"/><Relationship Id="rId50" Type="http://schemas.openxmlformats.org/officeDocument/2006/relationships/image" Target="../media/image4147.png"/><Relationship Id="rId104" Type="http://schemas.openxmlformats.org/officeDocument/2006/relationships/image" Target="../media/image4173.png"/><Relationship Id="rId146" Type="http://schemas.openxmlformats.org/officeDocument/2006/relationships/image" Target="../media/image4194.png"/><Relationship Id="rId188" Type="http://schemas.openxmlformats.org/officeDocument/2006/relationships/image" Target="../media/image4216.png"/><Relationship Id="rId311" Type="http://schemas.openxmlformats.org/officeDocument/2006/relationships/customXml" Target="../ink/ink567.xml"/><Relationship Id="rId353" Type="http://schemas.openxmlformats.org/officeDocument/2006/relationships/customXml" Target="../ink/ink588.xml"/><Relationship Id="rId395" Type="http://schemas.openxmlformats.org/officeDocument/2006/relationships/customXml" Target="../ink/ink610.xml"/><Relationship Id="rId409" Type="http://schemas.openxmlformats.org/officeDocument/2006/relationships/customXml" Target="../ink/ink617.xml"/><Relationship Id="rId560" Type="http://schemas.openxmlformats.org/officeDocument/2006/relationships/customXml" Target="../ink/ink693.xml"/><Relationship Id="rId92" Type="http://schemas.openxmlformats.org/officeDocument/2006/relationships/image" Target="../media/image4167.png"/><Relationship Id="rId213" Type="http://schemas.openxmlformats.org/officeDocument/2006/relationships/customXml" Target="../ink/ink517.xml"/><Relationship Id="rId420" Type="http://schemas.openxmlformats.org/officeDocument/2006/relationships/image" Target="../media/image4329.png"/><Relationship Id="rId616" Type="http://schemas.openxmlformats.org/officeDocument/2006/relationships/image" Target="../media/image4426.png"/><Relationship Id="rId255" Type="http://schemas.openxmlformats.org/officeDocument/2006/relationships/image" Target="../media/image4248.png"/><Relationship Id="rId297" Type="http://schemas.openxmlformats.org/officeDocument/2006/relationships/customXml" Target="../ink/ink560.xml"/><Relationship Id="rId462" Type="http://schemas.openxmlformats.org/officeDocument/2006/relationships/customXml" Target="../ink/ink644.xml"/><Relationship Id="rId518" Type="http://schemas.openxmlformats.org/officeDocument/2006/relationships/customXml" Target="../ink/ink672.xml"/><Relationship Id="rId115" Type="http://schemas.openxmlformats.org/officeDocument/2006/relationships/customXml" Target="../ink/ink468.xml"/><Relationship Id="rId157" Type="http://schemas.openxmlformats.org/officeDocument/2006/relationships/customXml" Target="../ink/ink489.xml"/><Relationship Id="rId322" Type="http://schemas.openxmlformats.org/officeDocument/2006/relationships/image" Target="../media/image4281.png"/><Relationship Id="rId364" Type="http://schemas.openxmlformats.org/officeDocument/2006/relationships/customXml" Target="../ink/ink594.xml"/><Relationship Id="rId61" Type="http://schemas.openxmlformats.org/officeDocument/2006/relationships/customXml" Target="../ink/ink441.xml"/><Relationship Id="rId199" Type="http://schemas.openxmlformats.org/officeDocument/2006/relationships/customXml" Target="../ink/ink510.xml"/><Relationship Id="rId571" Type="http://schemas.openxmlformats.org/officeDocument/2006/relationships/image" Target="../media/image4404.png"/><Relationship Id="rId19" Type="http://schemas.openxmlformats.org/officeDocument/2006/relationships/customXml" Target="../ink/ink420.xml"/><Relationship Id="rId224" Type="http://schemas.openxmlformats.org/officeDocument/2006/relationships/image" Target="../media/image4233.png"/><Relationship Id="rId266" Type="http://schemas.openxmlformats.org/officeDocument/2006/relationships/customXml" Target="../ink/ink544.xml"/><Relationship Id="rId431" Type="http://schemas.openxmlformats.org/officeDocument/2006/relationships/image" Target="../media/image4334.png"/><Relationship Id="rId473" Type="http://schemas.openxmlformats.org/officeDocument/2006/relationships/image" Target="../media/image4355.png"/><Relationship Id="rId529" Type="http://schemas.openxmlformats.org/officeDocument/2006/relationships/image" Target="../media/image4383.png"/><Relationship Id="rId30" Type="http://schemas.openxmlformats.org/officeDocument/2006/relationships/image" Target="../media/image3532.png"/><Relationship Id="rId126" Type="http://schemas.openxmlformats.org/officeDocument/2006/relationships/image" Target="../media/image4184.png"/><Relationship Id="rId168" Type="http://schemas.openxmlformats.org/officeDocument/2006/relationships/image" Target="../media/image4206.png"/><Relationship Id="rId333" Type="http://schemas.openxmlformats.org/officeDocument/2006/relationships/customXml" Target="../ink/ink578.xml"/><Relationship Id="rId540" Type="http://schemas.openxmlformats.org/officeDocument/2006/relationships/customXml" Target="../ink/ink683.xml"/><Relationship Id="rId72" Type="http://schemas.openxmlformats.org/officeDocument/2006/relationships/image" Target="../media/image4157.png"/><Relationship Id="rId375" Type="http://schemas.openxmlformats.org/officeDocument/2006/relationships/customXml" Target="../ink/ink600.xml"/><Relationship Id="rId582" Type="http://schemas.openxmlformats.org/officeDocument/2006/relationships/customXml" Target="../ink/ink704.xml"/><Relationship Id="rId3" Type="http://schemas.openxmlformats.org/officeDocument/2006/relationships/customXml" Target="../ink/ink412.xml"/><Relationship Id="rId235" Type="http://schemas.openxmlformats.org/officeDocument/2006/relationships/customXml" Target="../ink/ink528.xml"/><Relationship Id="rId277" Type="http://schemas.openxmlformats.org/officeDocument/2006/relationships/image" Target="../media/image4259.png"/><Relationship Id="rId400" Type="http://schemas.openxmlformats.org/officeDocument/2006/relationships/image" Target="../media/image4319.png"/><Relationship Id="rId442" Type="http://schemas.openxmlformats.org/officeDocument/2006/relationships/customXml" Target="../ink/ink634.xml"/><Relationship Id="rId484" Type="http://schemas.openxmlformats.org/officeDocument/2006/relationships/customXml" Target="../ink/ink655.xml"/><Relationship Id="rId137" Type="http://schemas.openxmlformats.org/officeDocument/2006/relationships/customXml" Target="../ink/ink479.xml"/><Relationship Id="rId302" Type="http://schemas.openxmlformats.org/officeDocument/2006/relationships/image" Target="../media/image4271.png"/><Relationship Id="rId344" Type="http://schemas.openxmlformats.org/officeDocument/2006/relationships/image" Target="../media/image4292.png"/><Relationship Id="rId41" Type="http://schemas.openxmlformats.org/officeDocument/2006/relationships/customXml" Target="../ink/ink431.xml"/><Relationship Id="rId83" Type="http://schemas.openxmlformats.org/officeDocument/2006/relationships/customXml" Target="../ink/ink452.xml"/><Relationship Id="rId179" Type="http://schemas.openxmlformats.org/officeDocument/2006/relationships/customXml" Target="../ink/ink500.xml"/><Relationship Id="rId386" Type="http://schemas.openxmlformats.org/officeDocument/2006/relationships/image" Target="../media/image4312.png"/><Relationship Id="rId551" Type="http://schemas.openxmlformats.org/officeDocument/2006/relationships/image" Target="../media/image4394.png"/><Relationship Id="rId593" Type="http://schemas.openxmlformats.org/officeDocument/2006/relationships/customXml" Target="../ink/ink710.xml"/><Relationship Id="rId607" Type="http://schemas.openxmlformats.org/officeDocument/2006/relationships/customXml" Target="../ink/ink717.xml"/><Relationship Id="rId190" Type="http://schemas.openxmlformats.org/officeDocument/2006/relationships/image" Target="../media/image4217.png"/><Relationship Id="rId204" Type="http://schemas.openxmlformats.org/officeDocument/2006/relationships/image" Target="../media/image4224.png"/><Relationship Id="rId246" Type="http://schemas.openxmlformats.org/officeDocument/2006/relationships/customXml" Target="../ink/ink534.xml"/><Relationship Id="rId288" Type="http://schemas.openxmlformats.org/officeDocument/2006/relationships/image" Target="../media/image4264.png"/><Relationship Id="rId411" Type="http://schemas.openxmlformats.org/officeDocument/2006/relationships/customXml" Target="../ink/ink618.xml"/><Relationship Id="rId453" Type="http://schemas.openxmlformats.org/officeDocument/2006/relationships/image" Target="../media/image4345.png"/><Relationship Id="rId509" Type="http://schemas.openxmlformats.org/officeDocument/2006/relationships/image" Target="../media/image4373.png"/><Relationship Id="rId106" Type="http://schemas.openxmlformats.org/officeDocument/2006/relationships/image" Target="../media/image4174.png"/><Relationship Id="rId313" Type="http://schemas.openxmlformats.org/officeDocument/2006/relationships/customXml" Target="../ink/ink568.xml"/><Relationship Id="rId495" Type="http://schemas.openxmlformats.org/officeDocument/2006/relationships/image" Target="../media/image4366.png"/><Relationship Id="rId10" Type="http://schemas.openxmlformats.org/officeDocument/2006/relationships/image" Target="../media/image3522.png"/><Relationship Id="rId52" Type="http://schemas.openxmlformats.org/officeDocument/2006/relationships/image" Target="../media/image4148.png"/><Relationship Id="rId94" Type="http://schemas.openxmlformats.org/officeDocument/2006/relationships/image" Target="../media/image4168.png"/><Relationship Id="rId148" Type="http://schemas.openxmlformats.org/officeDocument/2006/relationships/image" Target="../media/image4195.png"/><Relationship Id="rId355" Type="http://schemas.openxmlformats.org/officeDocument/2006/relationships/customXml" Target="../ink/ink589.xml"/><Relationship Id="rId397" Type="http://schemas.openxmlformats.org/officeDocument/2006/relationships/customXml" Target="../ink/ink611.xml"/><Relationship Id="rId520" Type="http://schemas.openxmlformats.org/officeDocument/2006/relationships/customXml" Target="../ink/ink673.xml"/><Relationship Id="rId562" Type="http://schemas.openxmlformats.org/officeDocument/2006/relationships/customXml" Target="../ink/ink694.xml"/><Relationship Id="rId215" Type="http://schemas.openxmlformats.org/officeDocument/2006/relationships/customXml" Target="../ink/ink518.xml"/><Relationship Id="rId257" Type="http://schemas.openxmlformats.org/officeDocument/2006/relationships/image" Target="../media/image4249.png"/><Relationship Id="rId422" Type="http://schemas.openxmlformats.org/officeDocument/2006/relationships/image" Target="../media/image4330.png"/><Relationship Id="rId464" Type="http://schemas.openxmlformats.org/officeDocument/2006/relationships/customXml" Target="../ink/ink645.xml"/><Relationship Id="rId299" Type="http://schemas.openxmlformats.org/officeDocument/2006/relationships/customXml" Target="../ink/ink561.xml"/><Relationship Id="rId63" Type="http://schemas.openxmlformats.org/officeDocument/2006/relationships/customXml" Target="../ink/ink442.xml"/><Relationship Id="rId159" Type="http://schemas.openxmlformats.org/officeDocument/2006/relationships/customXml" Target="../ink/ink490.xml"/><Relationship Id="rId366" Type="http://schemas.openxmlformats.org/officeDocument/2006/relationships/customXml" Target="../ink/ink595.xml"/><Relationship Id="rId573" Type="http://schemas.openxmlformats.org/officeDocument/2006/relationships/image" Target="../media/image4405.png"/><Relationship Id="rId226" Type="http://schemas.openxmlformats.org/officeDocument/2006/relationships/image" Target="../media/image4234.png"/><Relationship Id="rId433" Type="http://schemas.openxmlformats.org/officeDocument/2006/relationships/image" Target="../media/image4335.png"/><Relationship Id="rId74" Type="http://schemas.openxmlformats.org/officeDocument/2006/relationships/image" Target="../media/image4158.png"/><Relationship Id="rId377" Type="http://schemas.openxmlformats.org/officeDocument/2006/relationships/customXml" Target="../ink/ink601.xml"/><Relationship Id="rId500" Type="http://schemas.openxmlformats.org/officeDocument/2006/relationships/customXml" Target="../ink/ink663.xml"/><Relationship Id="rId584" Type="http://schemas.openxmlformats.org/officeDocument/2006/relationships/customXml" Target="../ink/ink705.xml"/><Relationship Id="rId5" Type="http://schemas.openxmlformats.org/officeDocument/2006/relationships/customXml" Target="../ink/ink413.xml"/><Relationship Id="rId237" Type="http://schemas.openxmlformats.org/officeDocument/2006/relationships/image" Target="../media/image4239.png"/><Relationship Id="rId444" Type="http://schemas.openxmlformats.org/officeDocument/2006/relationships/customXml" Target="../ink/ink635.xml"/><Relationship Id="rId290" Type="http://schemas.openxmlformats.org/officeDocument/2006/relationships/image" Target="../media/image4265.png"/><Relationship Id="rId304" Type="http://schemas.openxmlformats.org/officeDocument/2006/relationships/image" Target="../media/image4272.png"/><Relationship Id="rId388" Type="http://schemas.openxmlformats.org/officeDocument/2006/relationships/image" Target="../media/image4313.png"/><Relationship Id="rId511" Type="http://schemas.openxmlformats.org/officeDocument/2006/relationships/image" Target="../media/image4374.png"/><Relationship Id="rId609" Type="http://schemas.openxmlformats.org/officeDocument/2006/relationships/customXml" Target="../ink/ink718.xml"/><Relationship Id="rId85" Type="http://schemas.openxmlformats.org/officeDocument/2006/relationships/customXml" Target="../ink/ink453.xml"/><Relationship Id="rId150" Type="http://schemas.openxmlformats.org/officeDocument/2006/relationships/image" Target="../media/image4196.png"/><Relationship Id="rId595" Type="http://schemas.openxmlformats.org/officeDocument/2006/relationships/customXml" Target="../ink/ink711.xml"/><Relationship Id="rId248" Type="http://schemas.openxmlformats.org/officeDocument/2006/relationships/customXml" Target="../ink/ink535.xml"/><Relationship Id="rId455" Type="http://schemas.openxmlformats.org/officeDocument/2006/relationships/image" Target="../media/image4346.png"/><Relationship Id="rId12" Type="http://schemas.openxmlformats.org/officeDocument/2006/relationships/image" Target="../media/image3523.png"/><Relationship Id="rId108" Type="http://schemas.openxmlformats.org/officeDocument/2006/relationships/image" Target="../media/image4175.png"/><Relationship Id="rId315" Type="http://schemas.openxmlformats.org/officeDocument/2006/relationships/customXml" Target="../ink/ink569.xml"/><Relationship Id="rId522" Type="http://schemas.openxmlformats.org/officeDocument/2006/relationships/customXml" Target="../ink/ink674.xml"/><Relationship Id="rId96" Type="http://schemas.openxmlformats.org/officeDocument/2006/relationships/image" Target="../media/image4169.png"/><Relationship Id="rId161" Type="http://schemas.openxmlformats.org/officeDocument/2006/relationships/customXml" Target="../ink/ink491.xml"/><Relationship Id="rId399" Type="http://schemas.openxmlformats.org/officeDocument/2006/relationships/customXml" Target="../ink/ink612.xml"/><Relationship Id="rId259" Type="http://schemas.openxmlformats.org/officeDocument/2006/relationships/image" Target="../media/image4250.png"/><Relationship Id="rId466" Type="http://schemas.openxmlformats.org/officeDocument/2006/relationships/customXml" Target="../ink/ink646.xml"/><Relationship Id="rId23" Type="http://schemas.openxmlformats.org/officeDocument/2006/relationships/customXml" Target="../ink/ink422.xml"/><Relationship Id="rId119" Type="http://schemas.openxmlformats.org/officeDocument/2006/relationships/customXml" Target="../ink/ink470.xml"/><Relationship Id="rId326" Type="http://schemas.openxmlformats.org/officeDocument/2006/relationships/image" Target="../media/image4283.png"/><Relationship Id="rId533" Type="http://schemas.openxmlformats.org/officeDocument/2006/relationships/image" Target="../media/image4385.png"/><Relationship Id="rId172" Type="http://schemas.openxmlformats.org/officeDocument/2006/relationships/image" Target="../media/image4208.png"/><Relationship Id="rId477" Type="http://schemas.openxmlformats.org/officeDocument/2006/relationships/image" Target="../media/image4357.png"/><Relationship Id="rId600" Type="http://schemas.openxmlformats.org/officeDocument/2006/relationships/image" Target="../media/image4418.png"/><Relationship Id="rId337" Type="http://schemas.openxmlformats.org/officeDocument/2006/relationships/customXml" Target="../ink/ink580.xml"/><Relationship Id="rId34" Type="http://schemas.openxmlformats.org/officeDocument/2006/relationships/image" Target="../media/image3534.png"/><Relationship Id="rId544" Type="http://schemas.openxmlformats.org/officeDocument/2006/relationships/customXml" Target="../ink/ink685.xml"/><Relationship Id="rId183" Type="http://schemas.openxmlformats.org/officeDocument/2006/relationships/customXml" Target="../ink/ink502.xml"/><Relationship Id="rId390" Type="http://schemas.openxmlformats.org/officeDocument/2006/relationships/image" Target="../media/image4314.png"/><Relationship Id="rId404" Type="http://schemas.openxmlformats.org/officeDocument/2006/relationships/image" Target="../media/image4321.png"/><Relationship Id="rId611" Type="http://schemas.openxmlformats.org/officeDocument/2006/relationships/customXml" Target="../ink/ink719.xml"/><Relationship Id="rId250" Type="http://schemas.openxmlformats.org/officeDocument/2006/relationships/customXml" Target="../ink/ink536.xml"/><Relationship Id="rId488" Type="http://schemas.openxmlformats.org/officeDocument/2006/relationships/customXml" Target="../ink/ink657.xml"/><Relationship Id="rId45" Type="http://schemas.openxmlformats.org/officeDocument/2006/relationships/customXml" Target="../ink/ink433.xml"/><Relationship Id="rId110" Type="http://schemas.openxmlformats.org/officeDocument/2006/relationships/image" Target="../media/image4176.png"/><Relationship Id="rId348" Type="http://schemas.openxmlformats.org/officeDocument/2006/relationships/image" Target="../media/image4294.png"/><Relationship Id="rId555" Type="http://schemas.openxmlformats.org/officeDocument/2006/relationships/image" Target="../media/image4396.png"/><Relationship Id="rId194" Type="http://schemas.openxmlformats.org/officeDocument/2006/relationships/image" Target="../media/image4219.png"/><Relationship Id="rId208" Type="http://schemas.openxmlformats.org/officeDocument/2006/relationships/image" Target="../media/image4226.png"/><Relationship Id="rId415" Type="http://schemas.openxmlformats.org/officeDocument/2006/relationships/customXml" Target="../ink/ink620.xml"/><Relationship Id="rId261" Type="http://schemas.openxmlformats.org/officeDocument/2006/relationships/image" Target="../media/image4251.png"/><Relationship Id="rId499" Type="http://schemas.openxmlformats.org/officeDocument/2006/relationships/image" Target="../media/image4368.png"/><Relationship Id="rId56" Type="http://schemas.openxmlformats.org/officeDocument/2006/relationships/image" Target="../media/image4150.png"/><Relationship Id="rId359" Type="http://schemas.openxmlformats.org/officeDocument/2006/relationships/customXml" Target="../ink/ink591.xml"/><Relationship Id="rId566" Type="http://schemas.openxmlformats.org/officeDocument/2006/relationships/customXml" Target="../ink/ink696.xml"/><Relationship Id="rId121" Type="http://schemas.openxmlformats.org/officeDocument/2006/relationships/customXml" Target="../ink/ink471.xml"/><Relationship Id="rId219" Type="http://schemas.openxmlformats.org/officeDocument/2006/relationships/customXml" Target="../ink/ink520.xml"/><Relationship Id="rId426" Type="http://schemas.openxmlformats.org/officeDocument/2006/relationships/customXml" Target="../ink/ink626.xml"/></Relationships>
</file>

<file path=ppt/slides/_rels/slide7.xml.rels><?xml version="1.0" encoding="UTF-8" standalone="yes"?>
<Relationships xmlns="http://schemas.openxmlformats.org/package/2006/relationships"><Relationship Id="rId26" Type="http://schemas.openxmlformats.org/officeDocument/2006/relationships/customXml" Target="../ink/ink729.xml"/><Relationship Id="rId21" Type="http://schemas.openxmlformats.org/officeDocument/2006/relationships/image" Target="../media/image4434.png"/><Relationship Id="rId42" Type="http://schemas.openxmlformats.org/officeDocument/2006/relationships/customXml" Target="../ink/ink737.xml"/><Relationship Id="rId47" Type="http://schemas.openxmlformats.org/officeDocument/2006/relationships/image" Target="../media/image4446.png"/><Relationship Id="rId63" Type="http://schemas.openxmlformats.org/officeDocument/2006/relationships/image" Target="../media/image4454.png"/><Relationship Id="rId68" Type="http://schemas.openxmlformats.org/officeDocument/2006/relationships/customXml" Target="../ink/ink750.xml"/><Relationship Id="rId16" Type="http://schemas.openxmlformats.org/officeDocument/2006/relationships/customXml" Target="../ink/ink724.xml"/><Relationship Id="rId11" Type="http://schemas.openxmlformats.org/officeDocument/2006/relationships/image" Target="../media/image4429.png"/><Relationship Id="rId24" Type="http://schemas.openxmlformats.org/officeDocument/2006/relationships/customXml" Target="../ink/ink728.xml"/><Relationship Id="rId32" Type="http://schemas.openxmlformats.org/officeDocument/2006/relationships/customXml" Target="../ink/ink732.xml"/><Relationship Id="rId37" Type="http://schemas.openxmlformats.org/officeDocument/2006/relationships/image" Target="../media/image4441.png"/><Relationship Id="rId40" Type="http://schemas.openxmlformats.org/officeDocument/2006/relationships/customXml" Target="../ink/ink736.xml"/><Relationship Id="rId45" Type="http://schemas.openxmlformats.org/officeDocument/2006/relationships/image" Target="../media/image4445.png"/><Relationship Id="rId53" Type="http://schemas.openxmlformats.org/officeDocument/2006/relationships/image" Target="../media/image4449.png"/><Relationship Id="rId58" Type="http://schemas.openxmlformats.org/officeDocument/2006/relationships/customXml" Target="../ink/ink745.xml"/><Relationship Id="rId66" Type="http://schemas.openxmlformats.org/officeDocument/2006/relationships/customXml" Target="../ink/ink749.xml"/><Relationship Id="rId74" Type="http://schemas.openxmlformats.org/officeDocument/2006/relationships/customXml" Target="../ink/ink753.xml"/><Relationship Id="rId5" Type="http://schemas.openxmlformats.org/officeDocument/2006/relationships/image" Target="NULL"/><Relationship Id="rId61" Type="http://schemas.openxmlformats.org/officeDocument/2006/relationships/image" Target="../media/image4453.png"/><Relationship Id="rId19" Type="http://schemas.openxmlformats.org/officeDocument/2006/relationships/image" Target="../media/image4433.png"/><Relationship Id="rId14" Type="http://schemas.openxmlformats.org/officeDocument/2006/relationships/customXml" Target="../ink/ink723.xml"/><Relationship Id="rId22" Type="http://schemas.openxmlformats.org/officeDocument/2006/relationships/customXml" Target="../ink/ink727.xml"/><Relationship Id="rId27" Type="http://schemas.openxmlformats.org/officeDocument/2006/relationships/image" Target="../media/image4437.png"/><Relationship Id="rId30" Type="http://schemas.openxmlformats.org/officeDocument/2006/relationships/customXml" Target="../ink/ink731.xml"/><Relationship Id="rId35" Type="http://schemas.openxmlformats.org/officeDocument/2006/relationships/image" Target="../media/image4440.png"/><Relationship Id="rId43" Type="http://schemas.openxmlformats.org/officeDocument/2006/relationships/image" Target="../media/image4444.png"/><Relationship Id="rId48" Type="http://schemas.openxmlformats.org/officeDocument/2006/relationships/customXml" Target="../ink/ink740.xml"/><Relationship Id="rId56" Type="http://schemas.openxmlformats.org/officeDocument/2006/relationships/customXml" Target="../ink/ink744.xml"/><Relationship Id="rId64" Type="http://schemas.openxmlformats.org/officeDocument/2006/relationships/customXml" Target="../ink/ink748.xml"/><Relationship Id="rId69" Type="http://schemas.openxmlformats.org/officeDocument/2006/relationships/image" Target="../media/image3240.png"/><Relationship Id="rId77" Type="http://schemas.openxmlformats.org/officeDocument/2006/relationships/image" Target="../media/image4460.png"/><Relationship Id="rId8" Type="http://schemas.openxmlformats.org/officeDocument/2006/relationships/image" Target="NULL"/><Relationship Id="rId51" Type="http://schemas.openxmlformats.org/officeDocument/2006/relationships/image" Target="../media/image4448.png"/><Relationship Id="rId72" Type="http://schemas.openxmlformats.org/officeDocument/2006/relationships/customXml" Target="../ink/ink752.xml"/><Relationship Id="rId3" Type="http://schemas.openxmlformats.org/officeDocument/2006/relationships/image" Target="NULL"/><Relationship Id="rId12" Type="http://schemas.openxmlformats.org/officeDocument/2006/relationships/customXml" Target="../ink/ink722.xml"/><Relationship Id="rId17" Type="http://schemas.openxmlformats.org/officeDocument/2006/relationships/image" Target="../media/image4432.png"/><Relationship Id="rId25" Type="http://schemas.openxmlformats.org/officeDocument/2006/relationships/image" Target="../media/image4436.png"/><Relationship Id="rId33" Type="http://schemas.openxmlformats.org/officeDocument/2006/relationships/image" Target="../media/image4439.png"/><Relationship Id="rId38" Type="http://schemas.openxmlformats.org/officeDocument/2006/relationships/customXml" Target="../ink/ink735.xml"/><Relationship Id="rId46" Type="http://schemas.openxmlformats.org/officeDocument/2006/relationships/customXml" Target="../ink/ink739.xml"/><Relationship Id="rId59" Type="http://schemas.openxmlformats.org/officeDocument/2006/relationships/image" Target="../media/image4452.png"/><Relationship Id="rId67" Type="http://schemas.openxmlformats.org/officeDocument/2006/relationships/image" Target="../media/image4456.png"/><Relationship Id="rId20" Type="http://schemas.openxmlformats.org/officeDocument/2006/relationships/customXml" Target="../ink/ink726.xml"/><Relationship Id="rId41" Type="http://schemas.openxmlformats.org/officeDocument/2006/relationships/image" Target="../media/image4443.png"/><Relationship Id="rId54" Type="http://schemas.openxmlformats.org/officeDocument/2006/relationships/customXml" Target="../ink/ink743.xml"/><Relationship Id="rId62" Type="http://schemas.openxmlformats.org/officeDocument/2006/relationships/customXml" Target="../ink/ink747.xml"/><Relationship Id="rId70" Type="http://schemas.openxmlformats.org/officeDocument/2006/relationships/customXml" Target="../ink/ink751.xml"/><Relationship Id="rId75" Type="http://schemas.openxmlformats.org/officeDocument/2006/relationships/image" Target="../media/image4459.png"/><Relationship Id="rId1" Type="http://schemas.openxmlformats.org/officeDocument/2006/relationships/slideLayout" Target="../slideLayouts/slideLayout7.xml"/><Relationship Id="rId6" Type="http://schemas.openxmlformats.org/officeDocument/2006/relationships/image" Target="NULL"/><Relationship Id="rId15" Type="http://schemas.openxmlformats.org/officeDocument/2006/relationships/image" Target="../media/image4431.png"/><Relationship Id="rId23" Type="http://schemas.openxmlformats.org/officeDocument/2006/relationships/image" Target="../media/image4435.png"/><Relationship Id="rId28" Type="http://schemas.openxmlformats.org/officeDocument/2006/relationships/customXml" Target="../ink/ink730.xml"/><Relationship Id="rId36" Type="http://schemas.openxmlformats.org/officeDocument/2006/relationships/customXml" Target="../ink/ink734.xml"/><Relationship Id="rId49" Type="http://schemas.openxmlformats.org/officeDocument/2006/relationships/image" Target="../media/image4447.png"/><Relationship Id="rId57" Type="http://schemas.openxmlformats.org/officeDocument/2006/relationships/image" Target="../media/image4451.png"/><Relationship Id="rId10" Type="http://schemas.openxmlformats.org/officeDocument/2006/relationships/image" Target="../media/image4428.png"/><Relationship Id="rId31" Type="http://schemas.openxmlformats.org/officeDocument/2006/relationships/image" Target="../media/image4438.png"/><Relationship Id="rId44" Type="http://schemas.openxmlformats.org/officeDocument/2006/relationships/customXml" Target="../ink/ink738.xml"/><Relationship Id="rId52" Type="http://schemas.openxmlformats.org/officeDocument/2006/relationships/customXml" Target="../ink/ink742.xml"/><Relationship Id="rId60" Type="http://schemas.openxmlformats.org/officeDocument/2006/relationships/customXml" Target="../ink/ink746.xml"/><Relationship Id="rId65" Type="http://schemas.openxmlformats.org/officeDocument/2006/relationships/image" Target="../media/image4455.png"/><Relationship Id="rId73" Type="http://schemas.openxmlformats.org/officeDocument/2006/relationships/image" Target="../media/image4458.png"/><Relationship Id="rId4" Type="http://schemas.openxmlformats.org/officeDocument/2006/relationships/image" Target="NULL"/><Relationship Id="rId9" Type="http://schemas.openxmlformats.org/officeDocument/2006/relationships/image" Target="../media/image4427.png"/><Relationship Id="rId13" Type="http://schemas.openxmlformats.org/officeDocument/2006/relationships/image" Target="../media/image4430.png"/><Relationship Id="rId18" Type="http://schemas.openxmlformats.org/officeDocument/2006/relationships/customXml" Target="../ink/ink725.xml"/><Relationship Id="rId39" Type="http://schemas.openxmlformats.org/officeDocument/2006/relationships/image" Target="../media/image4442.png"/><Relationship Id="rId34" Type="http://schemas.openxmlformats.org/officeDocument/2006/relationships/customXml" Target="../ink/ink733.xml"/><Relationship Id="rId50" Type="http://schemas.openxmlformats.org/officeDocument/2006/relationships/customXml" Target="../ink/ink741.xml"/><Relationship Id="rId55" Type="http://schemas.openxmlformats.org/officeDocument/2006/relationships/image" Target="../media/image4450.png"/><Relationship Id="rId76" Type="http://schemas.openxmlformats.org/officeDocument/2006/relationships/customXml" Target="../ink/ink754.xml"/><Relationship Id="rId7" Type="http://schemas.openxmlformats.org/officeDocument/2006/relationships/image" Target="NULL"/><Relationship Id="rId71" Type="http://schemas.openxmlformats.org/officeDocument/2006/relationships/image" Target="../media/image4457.png"/><Relationship Id="rId2" Type="http://schemas.openxmlformats.org/officeDocument/2006/relationships/notesSlide" Target="../notesSlides/notesSlide5.xml"/><Relationship Id="rId29" Type="http://schemas.openxmlformats.org/officeDocument/2006/relationships/image" Target="../media/image2567.png"/></Relationships>
</file>

<file path=ppt/slides/_rels/slide8.xml.rels><?xml version="1.0" encoding="UTF-8" standalone="yes"?>
<Relationships xmlns="http://schemas.openxmlformats.org/package/2006/relationships"><Relationship Id="rId26" Type="http://schemas.openxmlformats.org/officeDocument/2006/relationships/image" Target="../media/image4462.png"/><Relationship Id="rId117" Type="http://schemas.openxmlformats.org/officeDocument/2006/relationships/image" Target="../media/image4506.png"/><Relationship Id="rId21" Type="http://schemas.openxmlformats.org/officeDocument/2006/relationships/customXml" Target="../ink/ink764.xml"/><Relationship Id="rId42" Type="http://schemas.openxmlformats.org/officeDocument/2006/relationships/image" Target="../media/image4470.png"/><Relationship Id="rId47" Type="http://schemas.openxmlformats.org/officeDocument/2006/relationships/customXml" Target="../ink/ink777.xml"/><Relationship Id="rId63" Type="http://schemas.openxmlformats.org/officeDocument/2006/relationships/customXml" Target="../ink/ink785.xml"/><Relationship Id="rId68" Type="http://schemas.openxmlformats.org/officeDocument/2006/relationships/image" Target="../media/image4483.png"/><Relationship Id="rId84" Type="http://schemas.openxmlformats.org/officeDocument/2006/relationships/image" Target="../media/image2567.png"/><Relationship Id="rId89" Type="http://schemas.openxmlformats.org/officeDocument/2006/relationships/customXml" Target="../ink/ink798.xml"/><Relationship Id="rId112" Type="http://schemas.openxmlformats.org/officeDocument/2006/relationships/customXml" Target="../ink/ink810.xml"/><Relationship Id="rId16" Type="http://schemas.openxmlformats.org/officeDocument/2006/relationships/image" Target="../media/image44570.png"/><Relationship Id="rId107" Type="http://schemas.openxmlformats.org/officeDocument/2006/relationships/image" Target="../media/image4501.png"/><Relationship Id="rId11" Type="http://schemas.openxmlformats.org/officeDocument/2006/relationships/customXml" Target="../ink/ink759.xml"/><Relationship Id="rId32" Type="http://schemas.openxmlformats.org/officeDocument/2006/relationships/image" Target="../media/image4465.png"/><Relationship Id="rId37" Type="http://schemas.openxmlformats.org/officeDocument/2006/relationships/customXml" Target="../ink/ink772.xml"/><Relationship Id="rId53" Type="http://schemas.openxmlformats.org/officeDocument/2006/relationships/customXml" Target="../ink/ink780.xml"/><Relationship Id="rId58" Type="http://schemas.openxmlformats.org/officeDocument/2006/relationships/image" Target="../media/image4478.png"/><Relationship Id="rId74" Type="http://schemas.openxmlformats.org/officeDocument/2006/relationships/image" Target="../media/image4486.png"/><Relationship Id="rId79" Type="http://schemas.openxmlformats.org/officeDocument/2006/relationships/customXml" Target="../ink/ink793.xml"/><Relationship Id="rId102" Type="http://schemas.openxmlformats.org/officeDocument/2006/relationships/customXml" Target="../ink/ink805.xml"/><Relationship Id="rId123" Type="http://schemas.openxmlformats.org/officeDocument/2006/relationships/image" Target="../media/image4509.png"/><Relationship Id="rId5" Type="http://schemas.openxmlformats.org/officeDocument/2006/relationships/customXml" Target="../ink/ink756.xml"/><Relationship Id="rId90" Type="http://schemas.openxmlformats.org/officeDocument/2006/relationships/image" Target="../media/image4493.png"/><Relationship Id="rId95" Type="http://schemas.openxmlformats.org/officeDocument/2006/relationships/customXml" Target="../ink/ink801.xml"/><Relationship Id="rId22" Type="http://schemas.openxmlformats.org/officeDocument/2006/relationships/image" Target="../media/image44600.png"/><Relationship Id="rId27" Type="http://schemas.openxmlformats.org/officeDocument/2006/relationships/customXml" Target="../ink/ink767.xml"/><Relationship Id="rId43" Type="http://schemas.openxmlformats.org/officeDocument/2006/relationships/customXml" Target="../ink/ink775.xml"/><Relationship Id="rId48" Type="http://schemas.openxmlformats.org/officeDocument/2006/relationships/image" Target="../media/image4473.png"/><Relationship Id="rId64" Type="http://schemas.openxmlformats.org/officeDocument/2006/relationships/image" Target="../media/image4481.png"/><Relationship Id="rId69" Type="http://schemas.openxmlformats.org/officeDocument/2006/relationships/customXml" Target="../ink/ink788.xml"/><Relationship Id="rId113" Type="http://schemas.openxmlformats.org/officeDocument/2006/relationships/image" Target="../media/image4504.png"/><Relationship Id="rId118" Type="http://schemas.openxmlformats.org/officeDocument/2006/relationships/customXml" Target="../ink/ink813.xml"/><Relationship Id="rId80" Type="http://schemas.openxmlformats.org/officeDocument/2006/relationships/image" Target="../media/image4489.png"/><Relationship Id="rId85" Type="http://schemas.openxmlformats.org/officeDocument/2006/relationships/customXml" Target="../ink/ink796.xml"/><Relationship Id="rId12" Type="http://schemas.openxmlformats.org/officeDocument/2006/relationships/image" Target="../media/image44550.png"/><Relationship Id="rId17" Type="http://schemas.openxmlformats.org/officeDocument/2006/relationships/customXml" Target="../ink/ink762.xml"/><Relationship Id="rId33" Type="http://schemas.openxmlformats.org/officeDocument/2006/relationships/customXml" Target="../ink/ink770.xml"/><Relationship Id="rId38" Type="http://schemas.openxmlformats.org/officeDocument/2006/relationships/image" Target="../media/image4468.png"/><Relationship Id="rId59" Type="http://schemas.openxmlformats.org/officeDocument/2006/relationships/customXml" Target="../ink/ink783.xml"/><Relationship Id="rId103" Type="http://schemas.openxmlformats.org/officeDocument/2006/relationships/image" Target="../media/image4499.png"/><Relationship Id="rId108" Type="http://schemas.openxmlformats.org/officeDocument/2006/relationships/customXml" Target="../ink/ink808.xml"/><Relationship Id="rId124" Type="http://schemas.openxmlformats.org/officeDocument/2006/relationships/customXml" Target="../ink/ink816.xml"/><Relationship Id="rId54" Type="http://schemas.openxmlformats.org/officeDocument/2006/relationships/image" Target="../media/image4476.png"/><Relationship Id="rId70" Type="http://schemas.openxmlformats.org/officeDocument/2006/relationships/image" Target="../media/image4484.png"/><Relationship Id="rId75" Type="http://schemas.openxmlformats.org/officeDocument/2006/relationships/customXml" Target="../ink/ink791.xml"/><Relationship Id="rId91" Type="http://schemas.openxmlformats.org/officeDocument/2006/relationships/customXml" Target="../ink/ink799.xml"/><Relationship Id="rId96" Type="http://schemas.openxmlformats.org/officeDocument/2006/relationships/image" Target="../media/image4496.png"/><Relationship Id="rId1" Type="http://schemas.openxmlformats.org/officeDocument/2006/relationships/slideLayout" Target="../slideLayouts/slideLayout7.xml"/><Relationship Id="rId6" Type="http://schemas.openxmlformats.org/officeDocument/2006/relationships/image" Target="../media/image44520.png"/><Relationship Id="rId23" Type="http://schemas.openxmlformats.org/officeDocument/2006/relationships/customXml" Target="../ink/ink765.xml"/><Relationship Id="rId28" Type="http://schemas.openxmlformats.org/officeDocument/2006/relationships/image" Target="../media/image4463.png"/><Relationship Id="rId49" Type="http://schemas.openxmlformats.org/officeDocument/2006/relationships/customXml" Target="../ink/ink778.xml"/><Relationship Id="rId114" Type="http://schemas.openxmlformats.org/officeDocument/2006/relationships/customXml" Target="../ink/ink811.xml"/><Relationship Id="rId119" Type="http://schemas.openxmlformats.org/officeDocument/2006/relationships/image" Target="../media/image4507.png"/><Relationship Id="rId44" Type="http://schemas.openxmlformats.org/officeDocument/2006/relationships/image" Target="../media/image4471.png"/><Relationship Id="rId60" Type="http://schemas.openxmlformats.org/officeDocument/2006/relationships/image" Target="../media/image4479.png"/><Relationship Id="rId65" Type="http://schemas.openxmlformats.org/officeDocument/2006/relationships/customXml" Target="../ink/ink786.xml"/><Relationship Id="rId81" Type="http://schemas.openxmlformats.org/officeDocument/2006/relationships/customXml" Target="../ink/ink794.xml"/><Relationship Id="rId86" Type="http://schemas.openxmlformats.org/officeDocument/2006/relationships/image" Target="../media/image4491.png"/><Relationship Id="rId13" Type="http://schemas.openxmlformats.org/officeDocument/2006/relationships/customXml" Target="../ink/ink760.xml"/><Relationship Id="rId18" Type="http://schemas.openxmlformats.org/officeDocument/2006/relationships/image" Target="../media/image44580.png"/><Relationship Id="rId39" Type="http://schemas.openxmlformats.org/officeDocument/2006/relationships/customXml" Target="../ink/ink773.xml"/><Relationship Id="rId109" Type="http://schemas.openxmlformats.org/officeDocument/2006/relationships/image" Target="../media/image4502.png"/><Relationship Id="rId34" Type="http://schemas.openxmlformats.org/officeDocument/2006/relationships/image" Target="../media/image4466.png"/><Relationship Id="rId50" Type="http://schemas.openxmlformats.org/officeDocument/2006/relationships/image" Target="../media/image4474.png"/><Relationship Id="rId55" Type="http://schemas.openxmlformats.org/officeDocument/2006/relationships/customXml" Target="../ink/ink781.xml"/><Relationship Id="rId76" Type="http://schemas.openxmlformats.org/officeDocument/2006/relationships/image" Target="../media/image4487.png"/><Relationship Id="rId97" Type="http://schemas.openxmlformats.org/officeDocument/2006/relationships/customXml" Target="../ink/ink802.xml"/><Relationship Id="rId104" Type="http://schemas.openxmlformats.org/officeDocument/2006/relationships/customXml" Target="../ink/ink806.xml"/><Relationship Id="rId120" Type="http://schemas.openxmlformats.org/officeDocument/2006/relationships/customXml" Target="../ink/ink814.xml"/><Relationship Id="rId125" Type="http://schemas.openxmlformats.org/officeDocument/2006/relationships/image" Target="../media/image4510.png"/><Relationship Id="rId7" Type="http://schemas.openxmlformats.org/officeDocument/2006/relationships/customXml" Target="../ink/ink757.xml"/><Relationship Id="rId71" Type="http://schemas.openxmlformats.org/officeDocument/2006/relationships/customXml" Target="../ink/ink789.xml"/><Relationship Id="rId92" Type="http://schemas.openxmlformats.org/officeDocument/2006/relationships/image" Target="../media/image4494.png"/><Relationship Id="rId2" Type="http://schemas.openxmlformats.org/officeDocument/2006/relationships/notesSlide" Target="../notesSlides/notesSlide6.xml"/><Relationship Id="rId29" Type="http://schemas.openxmlformats.org/officeDocument/2006/relationships/customXml" Target="../ink/ink768.xml"/><Relationship Id="rId24" Type="http://schemas.openxmlformats.org/officeDocument/2006/relationships/image" Target="../media/image4461.png"/><Relationship Id="rId40" Type="http://schemas.openxmlformats.org/officeDocument/2006/relationships/image" Target="../media/image4469.png"/><Relationship Id="rId45" Type="http://schemas.openxmlformats.org/officeDocument/2006/relationships/customXml" Target="../ink/ink776.xml"/><Relationship Id="rId66" Type="http://schemas.openxmlformats.org/officeDocument/2006/relationships/image" Target="../media/image4482.png"/><Relationship Id="rId87" Type="http://schemas.openxmlformats.org/officeDocument/2006/relationships/customXml" Target="../ink/ink797.xml"/><Relationship Id="rId110" Type="http://schemas.openxmlformats.org/officeDocument/2006/relationships/customXml" Target="../ink/ink809.xml"/><Relationship Id="rId115" Type="http://schemas.openxmlformats.org/officeDocument/2006/relationships/image" Target="../media/image4505.png"/><Relationship Id="rId61" Type="http://schemas.openxmlformats.org/officeDocument/2006/relationships/customXml" Target="../ink/ink784.xml"/><Relationship Id="rId82" Type="http://schemas.openxmlformats.org/officeDocument/2006/relationships/image" Target="../media/image4490.png"/><Relationship Id="rId19" Type="http://schemas.openxmlformats.org/officeDocument/2006/relationships/customXml" Target="../ink/ink763.xml"/><Relationship Id="rId14" Type="http://schemas.openxmlformats.org/officeDocument/2006/relationships/image" Target="../media/image44560.png"/><Relationship Id="rId30" Type="http://schemas.openxmlformats.org/officeDocument/2006/relationships/image" Target="../media/image4464.png"/><Relationship Id="rId35" Type="http://schemas.openxmlformats.org/officeDocument/2006/relationships/customXml" Target="../ink/ink771.xml"/><Relationship Id="rId56" Type="http://schemas.openxmlformats.org/officeDocument/2006/relationships/image" Target="../media/image4477.png"/><Relationship Id="rId77" Type="http://schemas.openxmlformats.org/officeDocument/2006/relationships/customXml" Target="../ink/ink792.xml"/><Relationship Id="rId100" Type="http://schemas.openxmlformats.org/officeDocument/2006/relationships/customXml" Target="../ink/ink804.xml"/><Relationship Id="rId105" Type="http://schemas.openxmlformats.org/officeDocument/2006/relationships/image" Target="../media/image4500.png"/><Relationship Id="rId8" Type="http://schemas.openxmlformats.org/officeDocument/2006/relationships/image" Target="../media/image44530.png"/><Relationship Id="rId51" Type="http://schemas.openxmlformats.org/officeDocument/2006/relationships/customXml" Target="../ink/ink779.xml"/><Relationship Id="rId72" Type="http://schemas.openxmlformats.org/officeDocument/2006/relationships/image" Target="../media/image4485.png"/><Relationship Id="rId93" Type="http://schemas.openxmlformats.org/officeDocument/2006/relationships/customXml" Target="../ink/ink800.xml"/><Relationship Id="rId98" Type="http://schemas.openxmlformats.org/officeDocument/2006/relationships/image" Target="../media/image4497.png"/><Relationship Id="rId121" Type="http://schemas.openxmlformats.org/officeDocument/2006/relationships/image" Target="../media/image4508.png"/><Relationship Id="rId3" Type="http://schemas.openxmlformats.org/officeDocument/2006/relationships/customXml" Target="../ink/ink755.xml"/><Relationship Id="rId25" Type="http://schemas.openxmlformats.org/officeDocument/2006/relationships/customXml" Target="../ink/ink766.xml"/><Relationship Id="rId46" Type="http://schemas.openxmlformats.org/officeDocument/2006/relationships/image" Target="../media/image4472.png"/><Relationship Id="rId67" Type="http://schemas.openxmlformats.org/officeDocument/2006/relationships/customXml" Target="../ink/ink787.xml"/><Relationship Id="rId116" Type="http://schemas.openxmlformats.org/officeDocument/2006/relationships/customXml" Target="../ink/ink812.xml"/><Relationship Id="rId20" Type="http://schemas.openxmlformats.org/officeDocument/2006/relationships/image" Target="../media/image44590.png"/><Relationship Id="rId41" Type="http://schemas.openxmlformats.org/officeDocument/2006/relationships/customXml" Target="../ink/ink774.xml"/><Relationship Id="rId62" Type="http://schemas.openxmlformats.org/officeDocument/2006/relationships/image" Target="../media/image4480.png"/><Relationship Id="rId83" Type="http://schemas.openxmlformats.org/officeDocument/2006/relationships/customXml" Target="../ink/ink795.xml"/><Relationship Id="rId88" Type="http://schemas.openxmlformats.org/officeDocument/2006/relationships/image" Target="../media/image4492.png"/><Relationship Id="rId111" Type="http://schemas.openxmlformats.org/officeDocument/2006/relationships/image" Target="../media/image4503.png"/><Relationship Id="rId15" Type="http://schemas.openxmlformats.org/officeDocument/2006/relationships/customXml" Target="../ink/ink761.xml"/><Relationship Id="rId36" Type="http://schemas.openxmlformats.org/officeDocument/2006/relationships/image" Target="../media/image4467.png"/><Relationship Id="rId57" Type="http://schemas.openxmlformats.org/officeDocument/2006/relationships/customXml" Target="../ink/ink782.xml"/><Relationship Id="rId106" Type="http://schemas.openxmlformats.org/officeDocument/2006/relationships/customXml" Target="../ink/ink807.xml"/><Relationship Id="rId10" Type="http://schemas.openxmlformats.org/officeDocument/2006/relationships/image" Target="../media/image44540.png"/><Relationship Id="rId31" Type="http://schemas.openxmlformats.org/officeDocument/2006/relationships/customXml" Target="../ink/ink769.xml"/><Relationship Id="rId52" Type="http://schemas.openxmlformats.org/officeDocument/2006/relationships/image" Target="../media/image4475.png"/><Relationship Id="rId73" Type="http://schemas.openxmlformats.org/officeDocument/2006/relationships/customXml" Target="../ink/ink790.xml"/><Relationship Id="rId78" Type="http://schemas.openxmlformats.org/officeDocument/2006/relationships/image" Target="../media/image4488.png"/><Relationship Id="rId94" Type="http://schemas.openxmlformats.org/officeDocument/2006/relationships/image" Target="../media/image4495.png"/><Relationship Id="rId99" Type="http://schemas.openxmlformats.org/officeDocument/2006/relationships/customXml" Target="../ink/ink803.xml"/><Relationship Id="rId101" Type="http://schemas.openxmlformats.org/officeDocument/2006/relationships/image" Target="../media/image4498.png"/><Relationship Id="rId122" Type="http://schemas.openxmlformats.org/officeDocument/2006/relationships/customXml" Target="../ink/ink815.xml"/><Relationship Id="rId4" Type="http://schemas.openxmlformats.org/officeDocument/2006/relationships/image" Target="../media/image44510.png"/><Relationship Id="rId9" Type="http://schemas.openxmlformats.org/officeDocument/2006/relationships/customXml" Target="../ink/ink75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hteck 4"/>
          <p:cNvSpPr/>
          <p:nvPr/>
        </p:nvSpPr>
        <p:spPr>
          <a:xfrm>
            <a:off x="0" y="0"/>
            <a:ext cx="12192001" cy="6858000"/>
          </a:xfrm>
          <a:prstGeom prst="rect">
            <a:avLst/>
          </a:prstGeom>
          <a:noFill/>
          <a:ln w="57150">
            <a:solidFill>
              <a:srgbClr val="FF0000"/>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 name="Rechteck 6"/>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8" name="Textfeld 7"/>
          <p:cNvSpPr txBox="1"/>
          <p:nvPr/>
        </p:nvSpPr>
        <p:spPr>
          <a:xfrm>
            <a:off x="2775472" y="159476"/>
            <a:ext cx="6277087" cy="523220"/>
          </a:xfrm>
          <a:prstGeom prst="rect">
            <a:avLst/>
          </a:prstGeom>
          <a:noFill/>
        </p:spPr>
        <p:txBody>
          <a:bodyPr wrap="square" rtlCol="0">
            <a:spAutoFit/>
          </a:bodyPr>
          <a:lstStyle/>
          <a:p>
            <a:pPr algn="ctr"/>
            <a:r>
              <a:rPr lang="de-DE" sz="2800" dirty="0">
                <a:latin typeface="Times New Roman" panose="02020603050405020304" pitchFamily="18" charset="0"/>
                <a:cs typeface="Times New Roman" panose="02020603050405020304" pitchFamily="18" charset="0"/>
              </a:rPr>
              <a:t>Makroökonomie</a:t>
            </a:r>
            <a:endParaRPr lang="de-DE" sz="2800" b="1" dirty="0"/>
          </a:p>
        </p:txBody>
      </p:sp>
      <p:pic>
        <p:nvPicPr>
          <p:cNvPr id="10" name="Grafik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5201" y="1171482"/>
            <a:ext cx="1330796" cy="998097"/>
          </a:xfrm>
          <a:prstGeom prst="rect">
            <a:avLst/>
          </a:prstGeom>
        </p:spPr>
      </p:pic>
      <p:sp>
        <p:nvSpPr>
          <p:cNvPr id="11" name="Textfeld 10"/>
          <p:cNvSpPr txBox="1"/>
          <p:nvPr/>
        </p:nvSpPr>
        <p:spPr>
          <a:xfrm>
            <a:off x="117080" y="765139"/>
            <a:ext cx="1831335" cy="400110"/>
          </a:xfrm>
          <a:prstGeom prst="rect">
            <a:avLst/>
          </a:prstGeom>
          <a:noFill/>
        </p:spPr>
        <p:txBody>
          <a:bodyPr wrap="none" rtlCol="0">
            <a:spAutoFit/>
          </a:bodyPr>
          <a:lstStyle/>
          <a:p>
            <a:r>
              <a:rPr lang="de-DE" sz="2000" b="1" dirty="0"/>
              <a:t>Wilhelmshaven</a:t>
            </a:r>
          </a:p>
        </p:txBody>
      </p:sp>
      <p:sp>
        <p:nvSpPr>
          <p:cNvPr id="12" name="Textfeld 11"/>
          <p:cNvSpPr txBox="1"/>
          <p:nvPr/>
        </p:nvSpPr>
        <p:spPr>
          <a:xfrm>
            <a:off x="1735536" y="5762816"/>
            <a:ext cx="4493795" cy="738664"/>
          </a:xfrm>
          <a:prstGeom prst="rect">
            <a:avLst/>
          </a:prstGeom>
          <a:noFill/>
        </p:spPr>
        <p:txBody>
          <a:bodyPr wrap="none" rtlCol="0">
            <a:spAutoFit/>
          </a:bodyPr>
          <a:lstStyle/>
          <a:p>
            <a:pPr algn="ctr"/>
            <a:r>
              <a:rPr lang="de-DE" sz="1400" b="1" dirty="0"/>
              <a:t>Prof. Dr. Bernhard Köster</a:t>
            </a:r>
          </a:p>
          <a:p>
            <a:pPr algn="ctr"/>
            <a:r>
              <a:rPr lang="de-DE" sz="1400" b="1" dirty="0"/>
              <a:t>Jade-Hochschule Wilhelmshaven</a:t>
            </a:r>
          </a:p>
          <a:p>
            <a:pPr algn="ctr"/>
            <a:r>
              <a:rPr lang="de-DE" sz="1400" b="1" dirty="0">
                <a:hlinkClick r:id="rId4"/>
              </a:rPr>
              <a:t>http://www.bernhardkoester.de/vorlesungen/inhalt.html</a:t>
            </a:r>
            <a:endParaRPr lang="de-DE" sz="1400" b="1" dirty="0"/>
          </a:p>
        </p:txBody>
      </p:sp>
      <p:sp>
        <p:nvSpPr>
          <p:cNvPr id="13" name="Textfeld 12"/>
          <p:cNvSpPr txBox="1"/>
          <p:nvPr/>
        </p:nvSpPr>
        <p:spPr>
          <a:xfrm>
            <a:off x="3702576" y="1874728"/>
            <a:ext cx="4422877" cy="3108543"/>
          </a:xfrm>
          <a:prstGeom prst="rect">
            <a:avLst/>
          </a:prstGeom>
          <a:noFill/>
        </p:spPr>
        <p:txBody>
          <a:bodyPr wrap="none" rtlCol="0">
            <a:spAutoFit/>
          </a:bodyPr>
          <a:lstStyle/>
          <a:p>
            <a:pPr algn="ctr"/>
            <a:r>
              <a:rPr lang="de-DE" sz="2800" b="1" u="sng" dirty="0"/>
              <a:t>Diese Vorlesung wird in Bild</a:t>
            </a:r>
          </a:p>
          <a:p>
            <a:pPr algn="ctr"/>
            <a:r>
              <a:rPr lang="de-DE" sz="2800" b="1" u="sng" dirty="0"/>
              <a:t>und Ton des</a:t>
            </a:r>
          </a:p>
          <a:p>
            <a:pPr algn="ctr"/>
            <a:r>
              <a:rPr lang="de-DE" sz="2800" b="1" u="sng" dirty="0"/>
              <a:t>Dozenten</a:t>
            </a:r>
          </a:p>
          <a:p>
            <a:pPr algn="ctr"/>
            <a:r>
              <a:rPr lang="de-DE" sz="2800" b="1" u="sng" dirty="0"/>
              <a:t>mitgeschnitten</a:t>
            </a:r>
          </a:p>
          <a:p>
            <a:pPr algn="ctr"/>
            <a:r>
              <a:rPr lang="de-DE" sz="2800" b="1" u="sng" dirty="0"/>
              <a:t>und anschließend online zur</a:t>
            </a:r>
          </a:p>
          <a:p>
            <a:pPr algn="ctr"/>
            <a:r>
              <a:rPr lang="de-DE" sz="2800" b="1" u="sng" dirty="0"/>
              <a:t>Verfügung gestellt</a:t>
            </a:r>
          </a:p>
          <a:p>
            <a:pPr algn="ctr"/>
            <a:endParaRPr lang="de-DE" sz="2800" b="1" u="sng" dirty="0"/>
          </a:p>
        </p:txBody>
      </p:sp>
    </p:spTree>
    <p:extLst>
      <p:ext uri="{BB962C8B-B14F-4D97-AF65-F5344CB8AC3E}">
        <p14:creationId xmlns:p14="http://schemas.microsoft.com/office/powerpoint/2010/main" val="306457635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
        <p:nvSpPr>
          <p:cNvPr id="316" name="Textfeld 315">
            <a:extLst>
              <a:ext uri="{FF2B5EF4-FFF2-40B4-BE49-F238E27FC236}">
                <a16:creationId xmlns:a16="http://schemas.microsoft.com/office/drawing/2014/main" id="{758B3EA0-FCDC-4B3E-ACCB-945554CDF83F}"/>
              </a:ext>
            </a:extLst>
          </p:cNvPr>
          <p:cNvSpPr txBox="1"/>
          <p:nvPr/>
        </p:nvSpPr>
        <p:spPr>
          <a:xfrm>
            <a:off x="20174" y="2767270"/>
            <a:ext cx="6104466" cy="830997"/>
          </a:xfrm>
          <a:prstGeom prst="rect">
            <a:avLst/>
          </a:prstGeom>
          <a:noFill/>
        </p:spPr>
        <p:txBody>
          <a:bodyPr wrap="square">
            <a:spAutoFit/>
          </a:bodyPr>
          <a:lstStyle/>
          <a:p>
            <a:pPr marL="457200" lvl="0" indent="-457200" hangingPunct="0">
              <a:buFont typeface="+mj-lt"/>
              <a:buAutoNum type="alphaLcParenR"/>
            </a:pPr>
            <a:r>
              <a:rPr lang="de-DE" sz="1200" dirty="0">
                <a:solidFill>
                  <a:srgbClr val="FF0000"/>
                </a:solidFill>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1200" dirty="0">
                <a:solidFill>
                  <a:srgbClr val="00B0F0"/>
                </a:solidFill>
                <a:latin typeface="Times New Roman" pitchFamily="18"/>
                <a:ea typeface="Arial" pitchFamily="34"/>
                <a:cs typeface="Arial" pitchFamily="34"/>
              </a:rPr>
              <a:t>Bestimmen Sie das geldpolitischen Impuls auf das Einkommen, den eine Erhöhung der Geldmenge um 25% auslöst.</a:t>
            </a:r>
          </a:p>
        </p:txBody>
      </p:sp>
      <mc:AlternateContent xmlns:mc="http://schemas.openxmlformats.org/markup-compatibility/2006" xmlns:p14="http://schemas.microsoft.com/office/powerpoint/2010/main">
        <mc:Choice Requires="p14">
          <p:contentPart p14:bwMode="auto" r:id="rId564">
            <p14:nvContentPartPr>
              <p14:cNvPr id="14" name="Freihand 13">
                <a:extLst>
                  <a:ext uri="{FF2B5EF4-FFF2-40B4-BE49-F238E27FC236}">
                    <a16:creationId xmlns:a16="http://schemas.microsoft.com/office/drawing/2014/main" id="{C6922B1A-65DE-44AE-B2D3-649CAB3818CA}"/>
                  </a:ext>
                </a:extLst>
              </p14:cNvPr>
              <p14:cNvContentPartPr/>
              <p14:nvPr/>
            </p14:nvContentPartPr>
            <p14:xfrm>
              <a:off x="11501213" y="3203707"/>
              <a:ext cx="430920" cy="30960"/>
            </p14:xfrm>
          </p:contentPart>
        </mc:Choice>
        <mc:Fallback xmlns="">
          <p:pic>
            <p:nvPicPr>
              <p:cNvPr id="14" name="Freihand 13">
                <a:extLst>
                  <a:ext uri="{FF2B5EF4-FFF2-40B4-BE49-F238E27FC236}">
                    <a16:creationId xmlns:a16="http://schemas.microsoft.com/office/drawing/2014/main" id="{C6922B1A-65DE-44AE-B2D3-649CAB3818CA}"/>
                  </a:ext>
                </a:extLst>
              </p:cNvPr>
              <p:cNvPicPr/>
              <p:nvPr/>
            </p:nvPicPr>
            <p:blipFill>
              <a:blip r:embed="rId565"/>
              <a:stretch>
                <a:fillRect/>
              </a:stretch>
            </p:blipFill>
            <p:spPr>
              <a:xfrm>
                <a:off x="11496893" y="3199387"/>
                <a:ext cx="4395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50" name="Freihand 49">
                <a:extLst>
                  <a:ext uri="{FF2B5EF4-FFF2-40B4-BE49-F238E27FC236}">
                    <a16:creationId xmlns:a16="http://schemas.microsoft.com/office/drawing/2014/main" id="{EA5779B3-1260-4197-8C86-A349B43B70ED}"/>
                  </a:ext>
                </a:extLst>
              </p14:cNvPr>
              <p14:cNvContentPartPr/>
              <p14:nvPr/>
            </p14:nvContentPartPr>
            <p14:xfrm>
              <a:off x="11528573" y="4120267"/>
              <a:ext cx="434160" cy="18720"/>
            </p14:xfrm>
          </p:contentPart>
        </mc:Choice>
        <mc:Fallback xmlns="">
          <p:pic>
            <p:nvPicPr>
              <p:cNvPr id="50" name="Freihand 49">
                <a:extLst>
                  <a:ext uri="{FF2B5EF4-FFF2-40B4-BE49-F238E27FC236}">
                    <a16:creationId xmlns:a16="http://schemas.microsoft.com/office/drawing/2014/main" id="{EA5779B3-1260-4197-8C86-A349B43B70ED}"/>
                  </a:ext>
                </a:extLst>
              </p:cNvPr>
              <p:cNvPicPr/>
              <p:nvPr/>
            </p:nvPicPr>
            <p:blipFill>
              <a:blip r:embed="rId567"/>
              <a:stretch>
                <a:fillRect/>
              </a:stretch>
            </p:blipFill>
            <p:spPr>
              <a:xfrm>
                <a:off x="11524253" y="4115947"/>
                <a:ext cx="4428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60" name="Freihand 59">
                <a:extLst>
                  <a:ext uri="{FF2B5EF4-FFF2-40B4-BE49-F238E27FC236}">
                    <a16:creationId xmlns:a16="http://schemas.microsoft.com/office/drawing/2014/main" id="{25DDA334-A225-450C-8EDB-FAEB4ABA1C38}"/>
                  </a:ext>
                </a:extLst>
              </p14:cNvPr>
              <p14:cNvContentPartPr/>
              <p14:nvPr/>
            </p14:nvContentPartPr>
            <p14:xfrm>
              <a:off x="3753293" y="335947"/>
              <a:ext cx="3240" cy="27720"/>
            </p14:xfrm>
          </p:contentPart>
        </mc:Choice>
        <mc:Fallback xmlns="">
          <p:pic>
            <p:nvPicPr>
              <p:cNvPr id="60" name="Freihand 59">
                <a:extLst>
                  <a:ext uri="{FF2B5EF4-FFF2-40B4-BE49-F238E27FC236}">
                    <a16:creationId xmlns:a16="http://schemas.microsoft.com/office/drawing/2014/main" id="{25DDA334-A225-450C-8EDB-FAEB4ABA1C38}"/>
                  </a:ext>
                </a:extLst>
              </p:cNvPr>
              <p:cNvPicPr/>
              <p:nvPr/>
            </p:nvPicPr>
            <p:blipFill>
              <a:blip r:embed="rId569"/>
              <a:stretch>
                <a:fillRect/>
              </a:stretch>
            </p:blipFill>
            <p:spPr>
              <a:xfrm>
                <a:off x="3748973" y="331627"/>
                <a:ext cx="1188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239" name="Freihand 238">
                <a:extLst>
                  <a:ext uri="{FF2B5EF4-FFF2-40B4-BE49-F238E27FC236}">
                    <a16:creationId xmlns:a16="http://schemas.microsoft.com/office/drawing/2014/main" id="{7DB28E5B-851C-4D62-A5DB-C08158E3064F}"/>
                  </a:ext>
                </a:extLst>
              </p14:cNvPr>
              <p14:cNvContentPartPr/>
              <p14:nvPr/>
            </p14:nvContentPartPr>
            <p14:xfrm>
              <a:off x="260213" y="979627"/>
              <a:ext cx="207000" cy="47880"/>
            </p14:xfrm>
          </p:contentPart>
        </mc:Choice>
        <mc:Fallback xmlns="">
          <p:pic>
            <p:nvPicPr>
              <p:cNvPr id="239" name="Freihand 238">
                <a:extLst>
                  <a:ext uri="{FF2B5EF4-FFF2-40B4-BE49-F238E27FC236}">
                    <a16:creationId xmlns:a16="http://schemas.microsoft.com/office/drawing/2014/main" id="{7DB28E5B-851C-4D62-A5DB-C08158E3064F}"/>
                  </a:ext>
                </a:extLst>
              </p:cNvPr>
              <p:cNvPicPr/>
              <p:nvPr/>
            </p:nvPicPr>
            <p:blipFill>
              <a:blip r:embed="rId571"/>
              <a:stretch>
                <a:fillRect/>
              </a:stretch>
            </p:blipFill>
            <p:spPr>
              <a:xfrm>
                <a:off x="255893" y="975307"/>
                <a:ext cx="215640" cy="56520"/>
              </a:xfrm>
              <a:prstGeom prst="rect">
                <a:avLst/>
              </a:prstGeom>
            </p:spPr>
          </p:pic>
        </mc:Fallback>
      </mc:AlternateContent>
      <p:grpSp>
        <p:nvGrpSpPr>
          <p:cNvPr id="244" name="Gruppieren 243">
            <a:extLst>
              <a:ext uri="{FF2B5EF4-FFF2-40B4-BE49-F238E27FC236}">
                <a16:creationId xmlns:a16="http://schemas.microsoft.com/office/drawing/2014/main" id="{CBAA932A-FF2B-48C3-9A8F-EE570F40CA50}"/>
              </a:ext>
            </a:extLst>
          </p:cNvPr>
          <p:cNvGrpSpPr/>
          <p:nvPr/>
        </p:nvGrpSpPr>
        <p:grpSpPr>
          <a:xfrm>
            <a:off x="5912573" y="2890867"/>
            <a:ext cx="779040" cy="180720"/>
            <a:chOff x="5912573" y="2890867"/>
            <a:chExt cx="779040" cy="180720"/>
          </a:xfrm>
        </p:grpSpPr>
        <mc:AlternateContent xmlns:mc="http://schemas.openxmlformats.org/markup-compatibility/2006" xmlns:p14="http://schemas.microsoft.com/office/powerpoint/2010/main">
          <mc:Choice Requires="p14">
            <p:contentPart p14:bwMode="auto" r:id="rId572">
              <p14:nvContentPartPr>
                <p14:cNvPr id="83" name="Freihand 82">
                  <a:extLst>
                    <a:ext uri="{FF2B5EF4-FFF2-40B4-BE49-F238E27FC236}">
                      <a16:creationId xmlns:a16="http://schemas.microsoft.com/office/drawing/2014/main" id="{91D32826-3A84-4D7F-BF12-28545944F7F4}"/>
                    </a:ext>
                  </a:extLst>
                </p14:cNvPr>
                <p14:cNvContentPartPr/>
                <p14:nvPr/>
              </p14:nvContentPartPr>
              <p14:xfrm>
                <a:off x="5944973" y="2954587"/>
                <a:ext cx="5760" cy="104040"/>
              </p14:xfrm>
            </p:contentPart>
          </mc:Choice>
          <mc:Fallback xmlns="">
            <p:pic>
              <p:nvPicPr>
                <p:cNvPr id="83" name="Freihand 82">
                  <a:extLst>
                    <a:ext uri="{FF2B5EF4-FFF2-40B4-BE49-F238E27FC236}">
                      <a16:creationId xmlns:a16="http://schemas.microsoft.com/office/drawing/2014/main" id="{91D32826-3A84-4D7F-BF12-28545944F7F4}"/>
                    </a:ext>
                  </a:extLst>
                </p:cNvPr>
                <p:cNvPicPr/>
                <p:nvPr/>
              </p:nvPicPr>
              <p:blipFill>
                <a:blip r:embed="rId573"/>
                <a:stretch>
                  <a:fillRect/>
                </a:stretch>
              </p:blipFill>
              <p:spPr>
                <a:xfrm>
                  <a:off x="5940653" y="2950267"/>
                  <a:ext cx="144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95" name="Freihand 94">
                  <a:extLst>
                    <a:ext uri="{FF2B5EF4-FFF2-40B4-BE49-F238E27FC236}">
                      <a16:creationId xmlns:a16="http://schemas.microsoft.com/office/drawing/2014/main" id="{F370FB61-9186-4DEA-8670-B02315A80F2A}"/>
                    </a:ext>
                  </a:extLst>
                </p14:cNvPr>
                <p14:cNvContentPartPr/>
                <p14:nvPr/>
              </p14:nvContentPartPr>
              <p14:xfrm>
                <a:off x="5912573" y="3007507"/>
                <a:ext cx="90720" cy="26640"/>
              </p14:xfrm>
            </p:contentPart>
          </mc:Choice>
          <mc:Fallback xmlns="">
            <p:pic>
              <p:nvPicPr>
                <p:cNvPr id="95" name="Freihand 94">
                  <a:extLst>
                    <a:ext uri="{FF2B5EF4-FFF2-40B4-BE49-F238E27FC236}">
                      <a16:creationId xmlns:a16="http://schemas.microsoft.com/office/drawing/2014/main" id="{F370FB61-9186-4DEA-8670-B02315A80F2A}"/>
                    </a:ext>
                  </a:extLst>
                </p:cNvPr>
                <p:cNvPicPr/>
                <p:nvPr/>
              </p:nvPicPr>
              <p:blipFill>
                <a:blip r:embed="rId575"/>
                <a:stretch>
                  <a:fillRect/>
                </a:stretch>
              </p:blipFill>
              <p:spPr>
                <a:xfrm>
                  <a:off x="5908253" y="3003187"/>
                  <a:ext cx="993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97" name="Freihand 96">
                  <a:extLst>
                    <a:ext uri="{FF2B5EF4-FFF2-40B4-BE49-F238E27FC236}">
                      <a16:creationId xmlns:a16="http://schemas.microsoft.com/office/drawing/2014/main" id="{70B3F981-393A-41C3-9348-93236FB3DA45}"/>
                    </a:ext>
                  </a:extLst>
                </p14:cNvPr>
                <p14:cNvContentPartPr/>
                <p14:nvPr/>
              </p14:nvContentPartPr>
              <p14:xfrm>
                <a:off x="6029213" y="2927227"/>
                <a:ext cx="91080" cy="119160"/>
              </p14:xfrm>
            </p:contentPart>
          </mc:Choice>
          <mc:Fallback xmlns="">
            <p:pic>
              <p:nvPicPr>
                <p:cNvPr id="97" name="Freihand 96">
                  <a:extLst>
                    <a:ext uri="{FF2B5EF4-FFF2-40B4-BE49-F238E27FC236}">
                      <a16:creationId xmlns:a16="http://schemas.microsoft.com/office/drawing/2014/main" id="{70B3F981-393A-41C3-9348-93236FB3DA45}"/>
                    </a:ext>
                  </a:extLst>
                </p:cNvPr>
                <p:cNvPicPr/>
                <p:nvPr/>
              </p:nvPicPr>
              <p:blipFill>
                <a:blip r:embed="rId577"/>
                <a:stretch>
                  <a:fillRect/>
                </a:stretch>
              </p:blipFill>
              <p:spPr>
                <a:xfrm>
                  <a:off x="6024893" y="2922907"/>
                  <a:ext cx="997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146" name="Freihand 145">
                  <a:extLst>
                    <a:ext uri="{FF2B5EF4-FFF2-40B4-BE49-F238E27FC236}">
                      <a16:creationId xmlns:a16="http://schemas.microsoft.com/office/drawing/2014/main" id="{55AF759F-4125-4CA4-9B98-45A8C2AF8CC7}"/>
                    </a:ext>
                  </a:extLst>
                </p14:cNvPr>
                <p14:cNvContentPartPr/>
                <p14:nvPr/>
              </p14:nvContentPartPr>
              <p14:xfrm>
                <a:off x="6014093" y="3051787"/>
                <a:ext cx="126720" cy="10800"/>
              </p14:xfrm>
            </p:contentPart>
          </mc:Choice>
          <mc:Fallback xmlns="">
            <p:pic>
              <p:nvPicPr>
                <p:cNvPr id="146" name="Freihand 145">
                  <a:extLst>
                    <a:ext uri="{FF2B5EF4-FFF2-40B4-BE49-F238E27FC236}">
                      <a16:creationId xmlns:a16="http://schemas.microsoft.com/office/drawing/2014/main" id="{55AF759F-4125-4CA4-9B98-45A8C2AF8CC7}"/>
                    </a:ext>
                  </a:extLst>
                </p:cNvPr>
                <p:cNvPicPr/>
                <p:nvPr/>
              </p:nvPicPr>
              <p:blipFill>
                <a:blip r:embed="rId579"/>
                <a:stretch>
                  <a:fillRect/>
                </a:stretch>
              </p:blipFill>
              <p:spPr>
                <a:xfrm>
                  <a:off x="6009773" y="3047467"/>
                  <a:ext cx="135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153" name="Freihand 152">
                  <a:extLst>
                    <a:ext uri="{FF2B5EF4-FFF2-40B4-BE49-F238E27FC236}">
                      <a16:creationId xmlns:a16="http://schemas.microsoft.com/office/drawing/2014/main" id="{F8EB3C7E-360F-46D1-8245-01C686D9CB42}"/>
                    </a:ext>
                  </a:extLst>
                </p14:cNvPr>
                <p14:cNvContentPartPr/>
                <p14:nvPr/>
              </p14:nvContentPartPr>
              <p14:xfrm>
                <a:off x="6156653" y="2934067"/>
                <a:ext cx="81000" cy="137520"/>
              </p14:xfrm>
            </p:contentPart>
          </mc:Choice>
          <mc:Fallback xmlns="">
            <p:pic>
              <p:nvPicPr>
                <p:cNvPr id="153" name="Freihand 152">
                  <a:extLst>
                    <a:ext uri="{FF2B5EF4-FFF2-40B4-BE49-F238E27FC236}">
                      <a16:creationId xmlns:a16="http://schemas.microsoft.com/office/drawing/2014/main" id="{F8EB3C7E-360F-46D1-8245-01C686D9CB42}"/>
                    </a:ext>
                  </a:extLst>
                </p:cNvPr>
                <p:cNvPicPr/>
                <p:nvPr/>
              </p:nvPicPr>
              <p:blipFill>
                <a:blip r:embed="rId581"/>
                <a:stretch>
                  <a:fillRect/>
                </a:stretch>
              </p:blipFill>
              <p:spPr>
                <a:xfrm>
                  <a:off x="6152333" y="2929747"/>
                  <a:ext cx="896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172" name="Freihand 171">
                  <a:extLst>
                    <a:ext uri="{FF2B5EF4-FFF2-40B4-BE49-F238E27FC236}">
                      <a16:creationId xmlns:a16="http://schemas.microsoft.com/office/drawing/2014/main" id="{DD38D232-77A7-45A2-B3E3-C0E3BF9C5874}"/>
                    </a:ext>
                  </a:extLst>
                </p14:cNvPr>
                <p14:cNvContentPartPr/>
                <p14:nvPr/>
              </p14:nvContentPartPr>
              <p14:xfrm>
                <a:off x="6291653" y="2980147"/>
                <a:ext cx="87480" cy="9720"/>
              </p14:xfrm>
            </p:contentPart>
          </mc:Choice>
          <mc:Fallback xmlns="">
            <p:pic>
              <p:nvPicPr>
                <p:cNvPr id="172" name="Freihand 171">
                  <a:extLst>
                    <a:ext uri="{FF2B5EF4-FFF2-40B4-BE49-F238E27FC236}">
                      <a16:creationId xmlns:a16="http://schemas.microsoft.com/office/drawing/2014/main" id="{DD38D232-77A7-45A2-B3E3-C0E3BF9C5874}"/>
                    </a:ext>
                  </a:extLst>
                </p:cNvPr>
                <p:cNvPicPr/>
                <p:nvPr/>
              </p:nvPicPr>
              <p:blipFill>
                <a:blip r:embed="rId583"/>
                <a:stretch>
                  <a:fillRect/>
                </a:stretch>
              </p:blipFill>
              <p:spPr>
                <a:xfrm>
                  <a:off x="6287333" y="2975827"/>
                  <a:ext cx="9612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217" name="Freihand 216">
                  <a:extLst>
                    <a:ext uri="{FF2B5EF4-FFF2-40B4-BE49-F238E27FC236}">
                      <a16:creationId xmlns:a16="http://schemas.microsoft.com/office/drawing/2014/main" id="{F35018AD-B967-40E5-A9D7-8E5BDF9118B1}"/>
                    </a:ext>
                  </a:extLst>
                </p14:cNvPr>
                <p14:cNvContentPartPr/>
                <p14:nvPr/>
              </p14:nvContentPartPr>
              <p14:xfrm>
                <a:off x="6292733" y="3011467"/>
                <a:ext cx="117000" cy="19800"/>
              </p14:xfrm>
            </p:contentPart>
          </mc:Choice>
          <mc:Fallback xmlns="">
            <p:pic>
              <p:nvPicPr>
                <p:cNvPr id="217" name="Freihand 216">
                  <a:extLst>
                    <a:ext uri="{FF2B5EF4-FFF2-40B4-BE49-F238E27FC236}">
                      <a16:creationId xmlns:a16="http://schemas.microsoft.com/office/drawing/2014/main" id="{F35018AD-B967-40E5-A9D7-8E5BDF9118B1}"/>
                    </a:ext>
                  </a:extLst>
                </p:cNvPr>
                <p:cNvPicPr/>
                <p:nvPr/>
              </p:nvPicPr>
              <p:blipFill>
                <a:blip r:embed="rId585"/>
                <a:stretch>
                  <a:fillRect/>
                </a:stretch>
              </p:blipFill>
              <p:spPr>
                <a:xfrm>
                  <a:off x="6288413" y="3007147"/>
                  <a:ext cx="1256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240" name="Freihand 239">
                  <a:extLst>
                    <a:ext uri="{FF2B5EF4-FFF2-40B4-BE49-F238E27FC236}">
                      <a16:creationId xmlns:a16="http://schemas.microsoft.com/office/drawing/2014/main" id="{611A346E-9C56-4B76-B2F8-4E74890CFF97}"/>
                    </a:ext>
                  </a:extLst>
                </p14:cNvPr>
                <p14:cNvContentPartPr/>
                <p14:nvPr/>
              </p14:nvContentPartPr>
              <p14:xfrm>
                <a:off x="6459773" y="2890867"/>
                <a:ext cx="90000" cy="150840"/>
              </p14:xfrm>
            </p:contentPart>
          </mc:Choice>
          <mc:Fallback xmlns="">
            <p:pic>
              <p:nvPicPr>
                <p:cNvPr id="240" name="Freihand 239">
                  <a:extLst>
                    <a:ext uri="{FF2B5EF4-FFF2-40B4-BE49-F238E27FC236}">
                      <a16:creationId xmlns:a16="http://schemas.microsoft.com/office/drawing/2014/main" id="{611A346E-9C56-4B76-B2F8-4E74890CFF97}"/>
                    </a:ext>
                  </a:extLst>
                </p:cNvPr>
                <p:cNvPicPr/>
                <p:nvPr/>
              </p:nvPicPr>
              <p:blipFill>
                <a:blip r:embed="rId587"/>
                <a:stretch>
                  <a:fillRect/>
                </a:stretch>
              </p:blipFill>
              <p:spPr>
                <a:xfrm>
                  <a:off x="6455453" y="2886547"/>
                  <a:ext cx="986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42" name="Freihand 241">
                  <a:extLst>
                    <a:ext uri="{FF2B5EF4-FFF2-40B4-BE49-F238E27FC236}">
                      <a16:creationId xmlns:a16="http://schemas.microsoft.com/office/drawing/2014/main" id="{1A6A29CC-CBD7-448F-92A3-31FB1560DCA7}"/>
                    </a:ext>
                  </a:extLst>
                </p14:cNvPr>
                <p14:cNvContentPartPr/>
                <p14:nvPr/>
              </p14:nvContentPartPr>
              <p14:xfrm>
                <a:off x="6600173" y="2905987"/>
                <a:ext cx="91440" cy="137160"/>
              </p14:xfrm>
            </p:contentPart>
          </mc:Choice>
          <mc:Fallback xmlns="">
            <p:pic>
              <p:nvPicPr>
                <p:cNvPr id="242" name="Freihand 241">
                  <a:extLst>
                    <a:ext uri="{FF2B5EF4-FFF2-40B4-BE49-F238E27FC236}">
                      <a16:creationId xmlns:a16="http://schemas.microsoft.com/office/drawing/2014/main" id="{1A6A29CC-CBD7-448F-92A3-31FB1560DCA7}"/>
                    </a:ext>
                  </a:extLst>
                </p:cNvPr>
                <p:cNvPicPr/>
                <p:nvPr/>
              </p:nvPicPr>
              <p:blipFill>
                <a:blip r:embed="rId589"/>
                <a:stretch>
                  <a:fillRect/>
                </a:stretch>
              </p:blipFill>
              <p:spPr>
                <a:xfrm>
                  <a:off x="6595853" y="2901667"/>
                  <a:ext cx="100080" cy="145800"/>
                </a:xfrm>
                <a:prstGeom prst="rect">
                  <a:avLst/>
                </a:prstGeom>
              </p:spPr>
            </p:pic>
          </mc:Fallback>
        </mc:AlternateContent>
      </p:grpSp>
      <p:grpSp>
        <p:nvGrpSpPr>
          <p:cNvPr id="309" name="Gruppieren 308">
            <a:extLst>
              <a:ext uri="{FF2B5EF4-FFF2-40B4-BE49-F238E27FC236}">
                <a16:creationId xmlns:a16="http://schemas.microsoft.com/office/drawing/2014/main" id="{9629AB96-65A8-437E-B5EB-6A76584DA30A}"/>
              </a:ext>
            </a:extLst>
          </p:cNvPr>
          <p:cNvGrpSpPr/>
          <p:nvPr/>
        </p:nvGrpSpPr>
        <p:grpSpPr>
          <a:xfrm>
            <a:off x="8076893" y="350707"/>
            <a:ext cx="309600" cy="170640"/>
            <a:chOff x="8076893" y="350707"/>
            <a:chExt cx="309600" cy="170640"/>
          </a:xfrm>
        </p:grpSpPr>
        <mc:AlternateContent xmlns:mc="http://schemas.openxmlformats.org/markup-compatibility/2006" xmlns:p14="http://schemas.microsoft.com/office/powerpoint/2010/main">
          <mc:Choice Requires="p14">
            <p:contentPart p14:bwMode="auto" r:id="rId590">
              <p14:nvContentPartPr>
                <p14:cNvPr id="276" name="Freihand 275">
                  <a:extLst>
                    <a:ext uri="{FF2B5EF4-FFF2-40B4-BE49-F238E27FC236}">
                      <a16:creationId xmlns:a16="http://schemas.microsoft.com/office/drawing/2014/main" id="{0305D55E-05A8-4EC1-BDF5-AD6A11BA714B}"/>
                    </a:ext>
                  </a:extLst>
                </p14:cNvPr>
                <p14:cNvContentPartPr/>
                <p14:nvPr/>
              </p14:nvContentPartPr>
              <p14:xfrm>
                <a:off x="8121173" y="375547"/>
                <a:ext cx="6840" cy="99000"/>
              </p14:xfrm>
            </p:contentPart>
          </mc:Choice>
          <mc:Fallback xmlns="">
            <p:pic>
              <p:nvPicPr>
                <p:cNvPr id="276" name="Freihand 275">
                  <a:extLst>
                    <a:ext uri="{FF2B5EF4-FFF2-40B4-BE49-F238E27FC236}">
                      <a16:creationId xmlns:a16="http://schemas.microsoft.com/office/drawing/2014/main" id="{0305D55E-05A8-4EC1-BDF5-AD6A11BA714B}"/>
                    </a:ext>
                  </a:extLst>
                </p:cNvPr>
                <p:cNvPicPr/>
                <p:nvPr/>
              </p:nvPicPr>
              <p:blipFill>
                <a:blip r:embed="rId591"/>
                <a:stretch>
                  <a:fillRect/>
                </a:stretch>
              </p:blipFill>
              <p:spPr>
                <a:xfrm>
                  <a:off x="8116853" y="371227"/>
                  <a:ext cx="154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82" name="Freihand 281">
                  <a:extLst>
                    <a:ext uri="{FF2B5EF4-FFF2-40B4-BE49-F238E27FC236}">
                      <a16:creationId xmlns:a16="http://schemas.microsoft.com/office/drawing/2014/main" id="{2CFF03B3-2EFE-4373-9D03-E8C64A44B8DB}"/>
                    </a:ext>
                  </a:extLst>
                </p14:cNvPr>
                <p14:cNvContentPartPr/>
                <p14:nvPr/>
              </p14:nvContentPartPr>
              <p14:xfrm>
                <a:off x="8076893" y="410107"/>
                <a:ext cx="79560" cy="8280"/>
              </p14:xfrm>
            </p:contentPart>
          </mc:Choice>
          <mc:Fallback xmlns="">
            <p:pic>
              <p:nvPicPr>
                <p:cNvPr id="282" name="Freihand 281">
                  <a:extLst>
                    <a:ext uri="{FF2B5EF4-FFF2-40B4-BE49-F238E27FC236}">
                      <a16:creationId xmlns:a16="http://schemas.microsoft.com/office/drawing/2014/main" id="{2CFF03B3-2EFE-4373-9D03-E8C64A44B8DB}"/>
                    </a:ext>
                  </a:extLst>
                </p:cNvPr>
                <p:cNvPicPr/>
                <p:nvPr/>
              </p:nvPicPr>
              <p:blipFill>
                <a:blip r:embed="rId593"/>
                <a:stretch>
                  <a:fillRect/>
                </a:stretch>
              </p:blipFill>
              <p:spPr>
                <a:xfrm>
                  <a:off x="8072573" y="405787"/>
                  <a:ext cx="88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95" name="Freihand 294">
                  <a:extLst>
                    <a:ext uri="{FF2B5EF4-FFF2-40B4-BE49-F238E27FC236}">
                      <a16:creationId xmlns:a16="http://schemas.microsoft.com/office/drawing/2014/main" id="{958F42C9-F78D-4DA5-946E-8765920EEE68}"/>
                    </a:ext>
                  </a:extLst>
                </p14:cNvPr>
                <p14:cNvContentPartPr/>
                <p14:nvPr/>
              </p14:nvContentPartPr>
              <p14:xfrm>
                <a:off x="8166533" y="362587"/>
                <a:ext cx="82440" cy="114480"/>
              </p14:xfrm>
            </p:contentPart>
          </mc:Choice>
          <mc:Fallback xmlns="">
            <p:pic>
              <p:nvPicPr>
                <p:cNvPr id="295" name="Freihand 294">
                  <a:extLst>
                    <a:ext uri="{FF2B5EF4-FFF2-40B4-BE49-F238E27FC236}">
                      <a16:creationId xmlns:a16="http://schemas.microsoft.com/office/drawing/2014/main" id="{958F42C9-F78D-4DA5-946E-8765920EEE68}"/>
                    </a:ext>
                  </a:extLst>
                </p:cNvPr>
                <p:cNvPicPr/>
                <p:nvPr/>
              </p:nvPicPr>
              <p:blipFill>
                <a:blip r:embed="rId595"/>
                <a:stretch>
                  <a:fillRect/>
                </a:stretch>
              </p:blipFill>
              <p:spPr>
                <a:xfrm>
                  <a:off x="8162213" y="358267"/>
                  <a:ext cx="910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98" name="Freihand 297">
                  <a:extLst>
                    <a:ext uri="{FF2B5EF4-FFF2-40B4-BE49-F238E27FC236}">
                      <a16:creationId xmlns:a16="http://schemas.microsoft.com/office/drawing/2014/main" id="{2D90D487-F4EE-448B-A8DF-B28669B62BEE}"/>
                    </a:ext>
                  </a:extLst>
                </p14:cNvPr>
                <p14:cNvContentPartPr/>
                <p14:nvPr/>
              </p14:nvContentPartPr>
              <p14:xfrm>
                <a:off x="8148893" y="371947"/>
                <a:ext cx="135000" cy="124560"/>
              </p14:xfrm>
            </p:contentPart>
          </mc:Choice>
          <mc:Fallback xmlns="">
            <p:pic>
              <p:nvPicPr>
                <p:cNvPr id="298" name="Freihand 297">
                  <a:extLst>
                    <a:ext uri="{FF2B5EF4-FFF2-40B4-BE49-F238E27FC236}">
                      <a16:creationId xmlns:a16="http://schemas.microsoft.com/office/drawing/2014/main" id="{2D90D487-F4EE-448B-A8DF-B28669B62BEE}"/>
                    </a:ext>
                  </a:extLst>
                </p:cNvPr>
                <p:cNvPicPr/>
                <p:nvPr/>
              </p:nvPicPr>
              <p:blipFill>
                <a:blip r:embed="rId597"/>
                <a:stretch>
                  <a:fillRect/>
                </a:stretch>
              </p:blipFill>
              <p:spPr>
                <a:xfrm>
                  <a:off x="8144573" y="367627"/>
                  <a:ext cx="143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301" name="Freihand 300">
                  <a:extLst>
                    <a:ext uri="{FF2B5EF4-FFF2-40B4-BE49-F238E27FC236}">
                      <a16:creationId xmlns:a16="http://schemas.microsoft.com/office/drawing/2014/main" id="{EA343D09-758C-420F-9DF1-101638541EB6}"/>
                    </a:ext>
                  </a:extLst>
                </p14:cNvPr>
                <p14:cNvContentPartPr/>
                <p14:nvPr/>
              </p14:nvContentPartPr>
              <p14:xfrm>
                <a:off x="8291453" y="350707"/>
                <a:ext cx="95040" cy="170640"/>
              </p14:xfrm>
            </p:contentPart>
          </mc:Choice>
          <mc:Fallback xmlns="">
            <p:pic>
              <p:nvPicPr>
                <p:cNvPr id="301" name="Freihand 300">
                  <a:extLst>
                    <a:ext uri="{FF2B5EF4-FFF2-40B4-BE49-F238E27FC236}">
                      <a16:creationId xmlns:a16="http://schemas.microsoft.com/office/drawing/2014/main" id="{EA343D09-758C-420F-9DF1-101638541EB6}"/>
                    </a:ext>
                  </a:extLst>
                </p:cNvPr>
                <p:cNvPicPr/>
                <p:nvPr/>
              </p:nvPicPr>
              <p:blipFill>
                <a:blip r:embed="rId599"/>
                <a:stretch>
                  <a:fillRect/>
                </a:stretch>
              </p:blipFill>
              <p:spPr>
                <a:xfrm>
                  <a:off x="8287133" y="346387"/>
                  <a:ext cx="103680" cy="179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00">
            <p14:nvContentPartPr>
              <p14:cNvPr id="329" name="Freihand 328">
                <a:extLst>
                  <a:ext uri="{FF2B5EF4-FFF2-40B4-BE49-F238E27FC236}">
                    <a16:creationId xmlns:a16="http://schemas.microsoft.com/office/drawing/2014/main" id="{58DB0F31-B416-4E17-AEEB-E1308D855843}"/>
                  </a:ext>
                </a:extLst>
              </p14:cNvPr>
              <p14:cNvContentPartPr/>
              <p14:nvPr/>
            </p14:nvContentPartPr>
            <p14:xfrm>
              <a:off x="11230493" y="340267"/>
              <a:ext cx="225000" cy="41040"/>
            </p14:xfrm>
          </p:contentPart>
        </mc:Choice>
        <mc:Fallback xmlns="">
          <p:pic>
            <p:nvPicPr>
              <p:cNvPr id="329" name="Freihand 328">
                <a:extLst>
                  <a:ext uri="{FF2B5EF4-FFF2-40B4-BE49-F238E27FC236}">
                    <a16:creationId xmlns:a16="http://schemas.microsoft.com/office/drawing/2014/main" id="{58DB0F31-B416-4E17-AEEB-E1308D855843}"/>
                  </a:ext>
                </a:extLst>
              </p:cNvPr>
              <p:cNvPicPr/>
              <p:nvPr/>
            </p:nvPicPr>
            <p:blipFill>
              <a:blip r:embed="rId601"/>
              <a:stretch>
                <a:fillRect/>
              </a:stretch>
            </p:blipFill>
            <p:spPr>
              <a:xfrm>
                <a:off x="11226173" y="335947"/>
                <a:ext cx="233640" cy="49680"/>
              </a:xfrm>
              <a:prstGeom prst="rect">
                <a:avLst/>
              </a:prstGeom>
            </p:spPr>
          </p:pic>
        </mc:Fallback>
      </mc:AlternateContent>
      <p:grpSp>
        <p:nvGrpSpPr>
          <p:cNvPr id="342" name="Gruppieren 341">
            <a:extLst>
              <a:ext uri="{FF2B5EF4-FFF2-40B4-BE49-F238E27FC236}">
                <a16:creationId xmlns:a16="http://schemas.microsoft.com/office/drawing/2014/main" id="{CE5FEE37-D236-47EF-AA6B-26C16979261F}"/>
              </a:ext>
            </a:extLst>
          </p:cNvPr>
          <p:cNvGrpSpPr/>
          <p:nvPr/>
        </p:nvGrpSpPr>
        <p:grpSpPr>
          <a:xfrm>
            <a:off x="11172173" y="43267"/>
            <a:ext cx="325800" cy="97920"/>
            <a:chOff x="11172173" y="43267"/>
            <a:chExt cx="325800" cy="97920"/>
          </a:xfrm>
        </p:grpSpPr>
        <mc:AlternateContent xmlns:mc="http://schemas.openxmlformats.org/markup-compatibility/2006" xmlns:p14="http://schemas.microsoft.com/office/powerpoint/2010/main">
          <mc:Choice Requires="p14">
            <p:contentPart p14:bwMode="auto" r:id="rId602">
              <p14:nvContentPartPr>
                <p14:cNvPr id="338" name="Freihand 337">
                  <a:extLst>
                    <a:ext uri="{FF2B5EF4-FFF2-40B4-BE49-F238E27FC236}">
                      <a16:creationId xmlns:a16="http://schemas.microsoft.com/office/drawing/2014/main" id="{AE771F50-6C5F-4AFB-A995-489DA0ABE473}"/>
                    </a:ext>
                  </a:extLst>
                </p14:cNvPr>
                <p14:cNvContentPartPr/>
                <p14:nvPr/>
              </p14:nvContentPartPr>
              <p14:xfrm>
                <a:off x="11207453" y="54427"/>
                <a:ext cx="17280" cy="82080"/>
              </p14:xfrm>
            </p:contentPart>
          </mc:Choice>
          <mc:Fallback xmlns="">
            <p:pic>
              <p:nvPicPr>
                <p:cNvPr id="338" name="Freihand 337">
                  <a:extLst>
                    <a:ext uri="{FF2B5EF4-FFF2-40B4-BE49-F238E27FC236}">
                      <a16:creationId xmlns:a16="http://schemas.microsoft.com/office/drawing/2014/main" id="{AE771F50-6C5F-4AFB-A995-489DA0ABE473}"/>
                    </a:ext>
                  </a:extLst>
                </p:cNvPr>
                <p:cNvPicPr/>
                <p:nvPr/>
              </p:nvPicPr>
              <p:blipFill>
                <a:blip r:embed="rId603"/>
                <a:stretch>
                  <a:fillRect/>
                </a:stretch>
              </p:blipFill>
              <p:spPr>
                <a:xfrm>
                  <a:off x="11203133" y="50107"/>
                  <a:ext cx="25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39" name="Freihand 338">
                  <a:extLst>
                    <a:ext uri="{FF2B5EF4-FFF2-40B4-BE49-F238E27FC236}">
                      <a16:creationId xmlns:a16="http://schemas.microsoft.com/office/drawing/2014/main" id="{B8BC9C11-8E05-4B94-A78D-0923213177B2}"/>
                    </a:ext>
                  </a:extLst>
                </p14:cNvPr>
                <p14:cNvContentPartPr/>
                <p14:nvPr/>
              </p14:nvContentPartPr>
              <p14:xfrm>
                <a:off x="11172173" y="87547"/>
                <a:ext cx="83520" cy="2520"/>
              </p14:xfrm>
            </p:contentPart>
          </mc:Choice>
          <mc:Fallback xmlns="">
            <p:pic>
              <p:nvPicPr>
                <p:cNvPr id="339" name="Freihand 338">
                  <a:extLst>
                    <a:ext uri="{FF2B5EF4-FFF2-40B4-BE49-F238E27FC236}">
                      <a16:creationId xmlns:a16="http://schemas.microsoft.com/office/drawing/2014/main" id="{B8BC9C11-8E05-4B94-A78D-0923213177B2}"/>
                    </a:ext>
                  </a:extLst>
                </p:cNvPr>
                <p:cNvPicPr/>
                <p:nvPr/>
              </p:nvPicPr>
              <p:blipFill>
                <a:blip r:embed="rId605"/>
                <a:stretch>
                  <a:fillRect/>
                </a:stretch>
              </p:blipFill>
              <p:spPr>
                <a:xfrm>
                  <a:off x="11167853" y="83227"/>
                  <a:ext cx="921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340" name="Freihand 339">
                  <a:extLst>
                    <a:ext uri="{FF2B5EF4-FFF2-40B4-BE49-F238E27FC236}">
                      <a16:creationId xmlns:a16="http://schemas.microsoft.com/office/drawing/2014/main" id="{7F1551FE-1B9D-4B48-A625-953E393A8FC5}"/>
                    </a:ext>
                  </a:extLst>
                </p14:cNvPr>
                <p14:cNvContentPartPr/>
                <p14:nvPr/>
              </p14:nvContentPartPr>
              <p14:xfrm>
                <a:off x="11315813" y="48667"/>
                <a:ext cx="60480" cy="92520"/>
              </p14:xfrm>
            </p:contentPart>
          </mc:Choice>
          <mc:Fallback xmlns="">
            <p:pic>
              <p:nvPicPr>
                <p:cNvPr id="340" name="Freihand 339">
                  <a:extLst>
                    <a:ext uri="{FF2B5EF4-FFF2-40B4-BE49-F238E27FC236}">
                      <a16:creationId xmlns:a16="http://schemas.microsoft.com/office/drawing/2014/main" id="{7F1551FE-1B9D-4B48-A625-953E393A8FC5}"/>
                    </a:ext>
                  </a:extLst>
                </p:cNvPr>
                <p:cNvPicPr/>
                <p:nvPr/>
              </p:nvPicPr>
              <p:blipFill>
                <a:blip r:embed="rId607"/>
                <a:stretch>
                  <a:fillRect/>
                </a:stretch>
              </p:blipFill>
              <p:spPr>
                <a:xfrm>
                  <a:off x="11311493" y="44347"/>
                  <a:ext cx="691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41" name="Freihand 340">
                  <a:extLst>
                    <a:ext uri="{FF2B5EF4-FFF2-40B4-BE49-F238E27FC236}">
                      <a16:creationId xmlns:a16="http://schemas.microsoft.com/office/drawing/2014/main" id="{2E888F0F-10BA-406A-A941-50A466C91E9D}"/>
                    </a:ext>
                  </a:extLst>
                </p14:cNvPr>
                <p14:cNvContentPartPr/>
                <p14:nvPr/>
              </p14:nvContentPartPr>
              <p14:xfrm>
                <a:off x="11441093" y="43267"/>
                <a:ext cx="56880" cy="78840"/>
              </p14:xfrm>
            </p:contentPart>
          </mc:Choice>
          <mc:Fallback xmlns="">
            <p:pic>
              <p:nvPicPr>
                <p:cNvPr id="341" name="Freihand 340">
                  <a:extLst>
                    <a:ext uri="{FF2B5EF4-FFF2-40B4-BE49-F238E27FC236}">
                      <a16:creationId xmlns:a16="http://schemas.microsoft.com/office/drawing/2014/main" id="{2E888F0F-10BA-406A-A941-50A466C91E9D}"/>
                    </a:ext>
                  </a:extLst>
                </p:cNvPr>
                <p:cNvPicPr/>
                <p:nvPr/>
              </p:nvPicPr>
              <p:blipFill>
                <a:blip r:embed="rId609"/>
                <a:stretch>
                  <a:fillRect/>
                </a:stretch>
              </p:blipFill>
              <p:spPr>
                <a:xfrm>
                  <a:off x="11436773" y="38947"/>
                  <a:ext cx="65520" cy="87480"/>
                </a:xfrm>
                <a:prstGeom prst="rect">
                  <a:avLst/>
                </a:prstGeom>
              </p:spPr>
            </p:pic>
          </mc:Fallback>
        </mc:AlternateContent>
      </p:grpSp>
      <p:grpSp>
        <p:nvGrpSpPr>
          <p:cNvPr id="346" name="Gruppieren 345">
            <a:extLst>
              <a:ext uri="{FF2B5EF4-FFF2-40B4-BE49-F238E27FC236}">
                <a16:creationId xmlns:a16="http://schemas.microsoft.com/office/drawing/2014/main" id="{35DAF6A4-C2E1-46F7-9BA1-5EE5B6A3CF72}"/>
              </a:ext>
            </a:extLst>
          </p:cNvPr>
          <p:cNvGrpSpPr/>
          <p:nvPr/>
        </p:nvGrpSpPr>
        <p:grpSpPr>
          <a:xfrm>
            <a:off x="9330053" y="395707"/>
            <a:ext cx="323280" cy="109080"/>
            <a:chOff x="9330053" y="395707"/>
            <a:chExt cx="323280" cy="109080"/>
          </a:xfrm>
        </p:grpSpPr>
        <mc:AlternateContent xmlns:mc="http://schemas.openxmlformats.org/markup-compatibility/2006" xmlns:p14="http://schemas.microsoft.com/office/powerpoint/2010/main">
          <mc:Choice Requires="p14">
            <p:contentPart p14:bwMode="auto" r:id="rId610">
              <p14:nvContentPartPr>
                <p14:cNvPr id="343" name="Freihand 342">
                  <a:extLst>
                    <a:ext uri="{FF2B5EF4-FFF2-40B4-BE49-F238E27FC236}">
                      <a16:creationId xmlns:a16="http://schemas.microsoft.com/office/drawing/2014/main" id="{F51CA074-32CB-4AAC-AE4C-38814AB0A37E}"/>
                    </a:ext>
                  </a:extLst>
                </p14:cNvPr>
                <p14:cNvContentPartPr/>
                <p14:nvPr/>
              </p14:nvContentPartPr>
              <p14:xfrm>
                <a:off x="9330053" y="397147"/>
                <a:ext cx="81360" cy="99720"/>
              </p14:xfrm>
            </p:contentPart>
          </mc:Choice>
          <mc:Fallback xmlns="">
            <p:pic>
              <p:nvPicPr>
                <p:cNvPr id="343" name="Freihand 342">
                  <a:extLst>
                    <a:ext uri="{FF2B5EF4-FFF2-40B4-BE49-F238E27FC236}">
                      <a16:creationId xmlns:a16="http://schemas.microsoft.com/office/drawing/2014/main" id="{F51CA074-32CB-4AAC-AE4C-38814AB0A37E}"/>
                    </a:ext>
                  </a:extLst>
                </p:cNvPr>
                <p:cNvPicPr/>
                <p:nvPr/>
              </p:nvPicPr>
              <p:blipFill>
                <a:blip r:embed="rId611"/>
                <a:stretch>
                  <a:fillRect/>
                </a:stretch>
              </p:blipFill>
              <p:spPr>
                <a:xfrm>
                  <a:off x="9325733" y="392827"/>
                  <a:ext cx="900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44" name="Freihand 343">
                  <a:extLst>
                    <a:ext uri="{FF2B5EF4-FFF2-40B4-BE49-F238E27FC236}">
                      <a16:creationId xmlns:a16="http://schemas.microsoft.com/office/drawing/2014/main" id="{77F2C018-EF35-4612-B443-7332EE7043B2}"/>
                    </a:ext>
                  </a:extLst>
                </p14:cNvPr>
                <p14:cNvContentPartPr/>
                <p14:nvPr/>
              </p14:nvContentPartPr>
              <p14:xfrm>
                <a:off x="9456053" y="395707"/>
                <a:ext cx="77400" cy="109080"/>
              </p14:xfrm>
            </p:contentPart>
          </mc:Choice>
          <mc:Fallback xmlns="">
            <p:pic>
              <p:nvPicPr>
                <p:cNvPr id="344" name="Freihand 343">
                  <a:extLst>
                    <a:ext uri="{FF2B5EF4-FFF2-40B4-BE49-F238E27FC236}">
                      <a16:creationId xmlns:a16="http://schemas.microsoft.com/office/drawing/2014/main" id="{77F2C018-EF35-4612-B443-7332EE7043B2}"/>
                    </a:ext>
                  </a:extLst>
                </p:cNvPr>
                <p:cNvPicPr/>
                <p:nvPr/>
              </p:nvPicPr>
              <p:blipFill>
                <a:blip r:embed="rId613"/>
                <a:stretch>
                  <a:fillRect/>
                </a:stretch>
              </p:blipFill>
              <p:spPr>
                <a:xfrm>
                  <a:off x="9451733" y="391387"/>
                  <a:ext cx="860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45" name="Freihand 344">
                  <a:extLst>
                    <a:ext uri="{FF2B5EF4-FFF2-40B4-BE49-F238E27FC236}">
                      <a16:creationId xmlns:a16="http://schemas.microsoft.com/office/drawing/2014/main" id="{E6EDCF24-98C7-4DBF-AAFA-60117A8603B4}"/>
                    </a:ext>
                  </a:extLst>
                </p14:cNvPr>
                <p14:cNvContentPartPr/>
                <p14:nvPr/>
              </p14:nvContentPartPr>
              <p14:xfrm>
                <a:off x="9580613" y="406507"/>
                <a:ext cx="72720" cy="86760"/>
              </p14:xfrm>
            </p:contentPart>
          </mc:Choice>
          <mc:Fallback xmlns="">
            <p:pic>
              <p:nvPicPr>
                <p:cNvPr id="345" name="Freihand 344">
                  <a:extLst>
                    <a:ext uri="{FF2B5EF4-FFF2-40B4-BE49-F238E27FC236}">
                      <a16:creationId xmlns:a16="http://schemas.microsoft.com/office/drawing/2014/main" id="{E6EDCF24-98C7-4DBF-AAFA-60117A8603B4}"/>
                    </a:ext>
                  </a:extLst>
                </p:cNvPr>
                <p:cNvPicPr/>
                <p:nvPr/>
              </p:nvPicPr>
              <p:blipFill>
                <a:blip r:embed="rId615"/>
                <a:stretch>
                  <a:fillRect/>
                </a:stretch>
              </p:blipFill>
              <p:spPr>
                <a:xfrm>
                  <a:off x="9576293" y="402187"/>
                  <a:ext cx="81360" cy="95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6">
            <p14:nvContentPartPr>
              <p14:cNvPr id="347" name="Freihand 346">
                <a:extLst>
                  <a:ext uri="{FF2B5EF4-FFF2-40B4-BE49-F238E27FC236}">
                    <a16:creationId xmlns:a16="http://schemas.microsoft.com/office/drawing/2014/main" id="{C3CF127F-1B59-43F3-9516-E2D3B9D7B4FC}"/>
                  </a:ext>
                </a:extLst>
              </p14:cNvPr>
              <p14:cNvContentPartPr/>
              <p14:nvPr/>
            </p14:nvContentPartPr>
            <p14:xfrm>
              <a:off x="11041133" y="617827"/>
              <a:ext cx="203040" cy="27360"/>
            </p14:xfrm>
          </p:contentPart>
        </mc:Choice>
        <mc:Fallback xmlns="">
          <p:pic>
            <p:nvPicPr>
              <p:cNvPr id="347" name="Freihand 346">
                <a:extLst>
                  <a:ext uri="{FF2B5EF4-FFF2-40B4-BE49-F238E27FC236}">
                    <a16:creationId xmlns:a16="http://schemas.microsoft.com/office/drawing/2014/main" id="{C3CF127F-1B59-43F3-9516-E2D3B9D7B4FC}"/>
                  </a:ext>
                </a:extLst>
              </p:cNvPr>
              <p:cNvPicPr/>
              <p:nvPr/>
            </p:nvPicPr>
            <p:blipFill>
              <a:blip r:embed="rId617"/>
              <a:stretch>
                <a:fillRect/>
              </a:stretch>
            </p:blipFill>
            <p:spPr>
              <a:xfrm>
                <a:off x="11036813" y="613507"/>
                <a:ext cx="21168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48" name="Freihand 347">
                <a:extLst>
                  <a:ext uri="{FF2B5EF4-FFF2-40B4-BE49-F238E27FC236}">
                    <a16:creationId xmlns:a16="http://schemas.microsoft.com/office/drawing/2014/main" id="{AD72D3DC-067E-4B7B-901E-001DBE6E5974}"/>
                  </a:ext>
                </a:extLst>
              </p14:cNvPr>
              <p14:cNvContentPartPr/>
              <p14:nvPr/>
            </p14:nvContentPartPr>
            <p14:xfrm>
              <a:off x="9296573" y="983587"/>
              <a:ext cx="361080" cy="27360"/>
            </p14:xfrm>
          </p:contentPart>
        </mc:Choice>
        <mc:Fallback xmlns="">
          <p:pic>
            <p:nvPicPr>
              <p:cNvPr id="348" name="Freihand 347">
                <a:extLst>
                  <a:ext uri="{FF2B5EF4-FFF2-40B4-BE49-F238E27FC236}">
                    <a16:creationId xmlns:a16="http://schemas.microsoft.com/office/drawing/2014/main" id="{AD72D3DC-067E-4B7B-901E-001DBE6E5974}"/>
                  </a:ext>
                </a:extLst>
              </p:cNvPr>
              <p:cNvPicPr/>
              <p:nvPr/>
            </p:nvPicPr>
            <p:blipFill>
              <a:blip r:embed="rId619"/>
              <a:stretch>
                <a:fillRect/>
              </a:stretch>
            </p:blipFill>
            <p:spPr>
              <a:xfrm>
                <a:off x="9292253" y="979267"/>
                <a:ext cx="369720" cy="36000"/>
              </a:xfrm>
              <a:prstGeom prst="rect">
                <a:avLst/>
              </a:prstGeom>
            </p:spPr>
          </p:pic>
        </mc:Fallback>
      </mc:AlternateContent>
      <p:grpSp>
        <p:nvGrpSpPr>
          <p:cNvPr id="363" name="Gruppieren 362">
            <a:extLst>
              <a:ext uri="{FF2B5EF4-FFF2-40B4-BE49-F238E27FC236}">
                <a16:creationId xmlns:a16="http://schemas.microsoft.com/office/drawing/2014/main" id="{61D58AFE-9B5A-4412-AE04-B54E297E1923}"/>
              </a:ext>
            </a:extLst>
          </p:cNvPr>
          <p:cNvGrpSpPr/>
          <p:nvPr/>
        </p:nvGrpSpPr>
        <p:grpSpPr>
          <a:xfrm>
            <a:off x="8172653" y="694507"/>
            <a:ext cx="437760" cy="274320"/>
            <a:chOff x="8172653" y="694507"/>
            <a:chExt cx="437760" cy="274320"/>
          </a:xfrm>
        </p:grpSpPr>
        <mc:AlternateContent xmlns:mc="http://schemas.openxmlformats.org/markup-compatibility/2006" xmlns:p14="http://schemas.microsoft.com/office/powerpoint/2010/main">
          <mc:Choice Requires="p14">
            <p:contentPart p14:bwMode="auto" r:id="rId620">
              <p14:nvContentPartPr>
                <p14:cNvPr id="356" name="Freihand 355">
                  <a:extLst>
                    <a:ext uri="{FF2B5EF4-FFF2-40B4-BE49-F238E27FC236}">
                      <a16:creationId xmlns:a16="http://schemas.microsoft.com/office/drawing/2014/main" id="{7D97CB45-8E1B-43B0-9DF0-4E4FD490D68C}"/>
                    </a:ext>
                  </a:extLst>
                </p14:cNvPr>
                <p14:cNvContentPartPr/>
                <p14:nvPr/>
              </p14:nvContentPartPr>
              <p14:xfrm>
                <a:off x="8233493" y="819787"/>
                <a:ext cx="21240" cy="149040"/>
              </p14:xfrm>
            </p:contentPart>
          </mc:Choice>
          <mc:Fallback xmlns="">
            <p:pic>
              <p:nvPicPr>
                <p:cNvPr id="356" name="Freihand 355">
                  <a:extLst>
                    <a:ext uri="{FF2B5EF4-FFF2-40B4-BE49-F238E27FC236}">
                      <a16:creationId xmlns:a16="http://schemas.microsoft.com/office/drawing/2014/main" id="{7D97CB45-8E1B-43B0-9DF0-4E4FD490D68C}"/>
                    </a:ext>
                  </a:extLst>
                </p:cNvPr>
                <p:cNvPicPr/>
                <p:nvPr/>
              </p:nvPicPr>
              <p:blipFill>
                <a:blip r:embed="rId621"/>
                <a:stretch>
                  <a:fillRect/>
                </a:stretch>
              </p:blipFill>
              <p:spPr>
                <a:xfrm>
                  <a:off x="8229173" y="815467"/>
                  <a:ext cx="298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57" name="Freihand 356">
                  <a:extLst>
                    <a:ext uri="{FF2B5EF4-FFF2-40B4-BE49-F238E27FC236}">
                      <a16:creationId xmlns:a16="http://schemas.microsoft.com/office/drawing/2014/main" id="{9334D2FB-F75B-4288-975E-49778E8FB4C2}"/>
                    </a:ext>
                  </a:extLst>
                </p14:cNvPr>
                <p14:cNvContentPartPr/>
                <p14:nvPr/>
              </p14:nvContentPartPr>
              <p14:xfrm>
                <a:off x="8172653" y="935347"/>
                <a:ext cx="145080" cy="23040"/>
              </p14:xfrm>
            </p:contentPart>
          </mc:Choice>
          <mc:Fallback xmlns="">
            <p:pic>
              <p:nvPicPr>
                <p:cNvPr id="357" name="Freihand 356">
                  <a:extLst>
                    <a:ext uri="{FF2B5EF4-FFF2-40B4-BE49-F238E27FC236}">
                      <a16:creationId xmlns:a16="http://schemas.microsoft.com/office/drawing/2014/main" id="{9334D2FB-F75B-4288-975E-49778E8FB4C2}"/>
                    </a:ext>
                  </a:extLst>
                </p:cNvPr>
                <p:cNvPicPr/>
                <p:nvPr/>
              </p:nvPicPr>
              <p:blipFill>
                <a:blip r:embed="rId623"/>
                <a:stretch>
                  <a:fillRect/>
                </a:stretch>
              </p:blipFill>
              <p:spPr>
                <a:xfrm>
                  <a:off x="8168333" y="931027"/>
                  <a:ext cx="1537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58" name="Freihand 357">
                  <a:extLst>
                    <a:ext uri="{FF2B5EF4-FFF2-40B4-BE49-F238E27FC236}">
                      <a16:creationId xmlns:a16="http://schemas.microsoft.com/office/drawing/2014/main" id="{CB79E526-97AC-4D92-BB9F-2545D3F9C047}"/>
                    </a:ext>
                  </a:extLst>
                </p14:cNvPr>
                <p14:cNvContentPartPr/>
                <p14:nvPr/>
              </p14:nvContentPartPr>
              <p14:xfrm>
                <a:off x="8189213" y="772267"/>
                <a:ext cx="151560" cy="28800"/>
              </p14:xfrm>
            </p:contentPart>
          </mc:Choice>
          <mc:Fallback xmlns="">
            <p:pic>
              <p:nvPicPr>
                <p:cNvPr id="358" name="Freihand 357">
                  <a:extLst>
                    <a:ext uri="{FF2B5EF4-FFF2-40B4-BE49-F238E27FC236}">
                      <a16:creationId xmlns:a16="http://schemas.microsoft.com/office/drawing/2014/main" id="{CB79E526-97AC-4D92-BB9F-2545D3F9C047}"/>
                    </a:ext>
                  </a:extLst>
                </p:cNvPr>
                <p:cNvPicPr/>
                <p:nvPr/>
              </p:nvPicPr>
              <p:blipFill>
                <a:blip r:embed="rId625"/>
                <a:stretch>
                  <a:fillRect/>
                </a:stretch>
              </p:blipFill>
              <p:spPr>
                <a:xfrm>
                  <a:off x="8184893" y="767947"/>
                  <a:ext cx="1602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59" name="Freihand 358">
                  <a:extLst>
                    <a:ext uri="{FF2B5EF4-FFF2-40B4-BE49-F238E27FC236}">
                      <a16:creationId xmlns:a16="http://schemas.microsoft.com/office/drawing/2014/main" id="{F34D49AF-9F41-4C2B-89BF-21387CB5834D}"/>
                    </a:ext>
                  </a:extLst>
                </p14:cNvPr>
                <p14:cNvContentPartPr/>
                <p14:nvPr/>
              </p14:nvContentPartPr>
              <p14:xfrm>
                <a:off x="8340053" y="792427"/>
                <a:ext cx="92520" cy="151200"/>
              </p14:xfrm>
            </p:contentPart>
          </mc:Choice>
          <mc:Fallback xmlns="">
            <p:pic>
              <p:nvPicPr>
                <p:cNvPr id="359" name="Freihand 358">
                  <a:extLst>
                    <a:ext uri="{FF2B5EF4-FFF2-40B4-BE49-F238E27FC236}">
                      <a16:creationId xmlns:a16="http://schemas.microsoft.com/office/drawing/2014/main" id="{F34D49AF-9F41-4C2B-89BF-21387CB5834D}"/>
                    </a:ext>
                  </a:extLst>
                </p:cNvPr>
                <p:cNvPicPr/>
                <p:nvPr/>
              </p:nvPicPr>
              <p:blipFill>
                <a:blip r:embed="rId627"/>
                <a:stretch>
                  <a:fillRect/>
                </a:stretch>
              </p:blipFill>
              <p:spPr>
                <a:xfrm>
                  <a:off x="8335733" y="788107"/>
                  <a:ext cx="1011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360" name="Freihand 359">
                  <a:extLst>
                    <a:ext uri="{FF2B5EF4-FFF2-40B4-BE49-F238E27FC236}">
                      <a16:creationId xmlns:a16="http://schemas.microsoft.com/office/drawing/2014/main" id="{BBFB2531-5E11-4852-8711-BCDAC1D989C5}"/>
                    </a:ext>
                  </a:extLst>
                </p14:cNvPr>
                <p14:cNvContentPartPr/>
                <p14:nvPr/>
              </p14:nvContentPartPr>
              <p14:xfrm>
                <a:off x="8433293" y="704587"/>
                <a:ext cx="67680" cy="88200"/>
              </p14:xfrm>
            </p:contentPart>
          </mc:Choice>
          <mc:Fallback xmlns="">
            <p:pic>
              <p:nvPicPr>
                <p:cNvPr id="360" name="Freihand 359">
                  <a:extLst>
                    <a:ext uri="{FF2B5EF4-FFF2-40B4-BE49-F238E27FC236}">
                      <a16:creationId xmlns:a16="http://schemas.microsoft.com/office/drawing/2014/main" id="{BBFB2531-5E11-4852-8711-BCDAC1D989C5}"/>
                    </a:ext>
                  </a:extLst>
                </p:cNvPr>
                <p:cNvPicPr/>
                <p:nvPr/>
              </p:nvPicPr>
              <p:blipFill>
                <a:blip r:embed="rId629"/>
                <a:stretch>
                  <a:fillRect/>
                </a:stretch>
              </p:blipFill>
              <p:spPr>
                <a:xfrm>
                  <a:off x="8428973" y="700267"/>
                  <a:ext cx="763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61" name="Freihand 360">
                  <a:extLst>
                    <a:ext uri="{FF2B5EF4-FFF2-40B4-BE49-F238E27FC236}">
                      <a16:creationId xmlns:a16="http://schemas.microsoft.com/office/drawing/2014/main" id="{E2E44A68-9FCA-44FA-B715-38EDF37260BD}"/>
                    </a:ext>
                  </a:extLst>
                </p14:cNvPr>
                <p14:cNvContentPartPr/>
                <p14:nvPr/>
              </p14:nvContentPartPr>
              <p14:xfrm>
                <a:off x="8429333" y="704587"/>
                <a:ext cx="82440" cy="84600"/>
              </p14:xfrm>
            </p:contentPart>
          </mc:Choice>
          <mc:Fallback xmlns="">
            <p:pic>
              <p:nvPicPr>
                <p:cNvPr id="361" name="Freihand 360">
                  <a:extLst>
                    <a:ext uri="{FF2B5EF4-FFF2-40B4-BE49-F238E27FC236}">
                      <a16:creationId xmlns:a16="http://schemas.microsoft.com/office/drawing/2014/main" id="{E2E44A68-9FCA-44FA-B715-38EDF37260BD}"/>
                    </a:ext>
                  </a:extLst>
                </p:cNvPr>
                <p:cNvPicPr/>
                <p:nvPr/>
              </p:nvPicPr>
              <p:blipFill>
                <a:blip r:embed="rId631"/>
                <a:stretch>
                  <a:fillRect/>
                </a:stretch>
              </p:blipFill>
              <p:spPr>
                <a:xfrm>
                  <a:off x="8425013" y="700267"/>
                  <a:ext cx="910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362" name="Freihand 361">
                  <a:extLst>
                    <a:ext uri="{FF2B5EF4-FFF2-40B4-BE49-F238E27FC236}">
                      <a16:creationId xmlns:a16="http://schemas.microsoft.com/office/drawing/2014/main" id="{09E523E2-0224-42B8-B525-34D66E3A3FD9}"/>
                    </a:ext>
                  </a:extLst>
                </p14:cNvPr>
                <p14:cNvContentPartPr/>
                <p14:nvPr/>
              </p14:nvContentPartPr>
              <p14:xfrm>
                <a:off x="8518253" y="694507"/>
                <a:ext cx="92160" cy="95040"/>
              </p14:xfrm>
            </p:contentPart>
          </mc:Choice>
          <mc:Fallback xmlns="">
            <p:pic>
              <p:nvPicPr>
                <p:cNvPr id="362" name="Freihand 361">
                  <a:extLst>
                    <a:ext uri="{FF2B5EF4-FFF2-40B4-BE49-F238E27FC236}">
                      <a16:creationId xmlns:a16="http://schemas.microsoft.com/office/drawing/2014/main" id="{09E523E2-0224-42B8-B525-34D66E3A3FD9}"/>
                    </a:ext>
                  </a:extLst>
                </p:cNvPr>
                <p:cNvPicPr/>
                <p:nvPr/>
              </p:nvPicPr>
              <p:blipFill>
                <a:blip r:embed="rId633"/>
                <a:stretch>
                  <a:fillRect/>
                </a:stretch>
              </p:blipFill>
              <p:spPr>
                <a:xfrm>
                  <a:off x="8513933" y="690187"/>
                  <a:ext cx="100800" cy="103680"/>
                </a:xfrm>
                <a:prstGeom prst="rect">
                  <a:avLst/>
                </a:prstGeom>
              </p:spPr>
            </p:pic>
          </mc:Fallback>
        </mc:AlternateContent>
      </p:grpSp>
      <p:grpSp>
        <p:nvGrpSpPr>
          <p:cNvPr id="375" name="Gruppieren 374">
            <a:extLst>
              <a:ext uri="{FF2B5EF4-FFF2-40B4-BE49-F238E27FC236}">
                <a16:creationId xmlns:a16="http://schemas.microsoft.com/office/drawing/2014/main" id="{4E2C3B63-BBD1-4529-8EF4-95C8FA59999B}"/>
              </a:ext>
            </a:extLst>
          </p:cNvPr>
          <p:cNvGrpSpPr/>
          <p:nvPr/>
        </p:nvGrpSpPr>
        <p:grpSpPr>
          <a:xfrm>
            <a:off x="7608173" y="1890067"/>
            <a:ext cx="1050480" cy="322200"/>
            <a:chOff x="7608173" y="1890067"/>
            <a:chExt cx="1050480" cy="322200"/>
          </a:xfrm>
        </p:grpSpPr>
        <mc:AlternateContent xmlns:mc="http://schemas.openxmlformats.org/markup-compatibility/2006" xmlns:p14="http://schemas.microsoft.com/office/powerpoint/2010/main">
          <mc:Choice Requires="p14">
            <p:contentPart p14:bwMode="auto" r:id="rId634">
              <p14:nvContentPartPr>
                <p14:cNvPr id="364" name="Freihand 363">
                  <a:extLst>
                    <a:ext uri="{FF2B5EF4-FFF2-40B4-BE49-F238E27FC236}">
                      <a16:creationId xmlns:a16="http://schemas.microsoft.com/office/drawing/2014/main" id="{769D79AE-E946-48A4-93DB-65B90B88F235}"/>
                    </a:ext>
                  </a:extLst>
                </p14:cNvPr>
                <p14:cNvContentPartPr/>
                <p14:nvPr/>
              </p14:nvContentPartPr>
              <p14:xfrm>
                <a:off x="7692053" y="2059267"/>
                <a:ext cx="10440" cy="123840"/>
              </p14:xfrm>
            </p:contentPart>
          </mc:Choice>
          <mc:Fallback xmlns="">
            <p:pic>
              <p:nvPicPr>
                <p:cNvPr id="364" name="Freihand 363">
                  <a:extLst>
                    <a:ext uri="{FF2B5EF4-FFF2-40B4-BE49-F238E27FC236}">
                      <a16:creationId xmlns:a16="http://schemas.microsoft.com/office/drawing/2014/main" id="{769D79AE-E946-48A4-93DB-65B90B88F235}"/>
                    </a:ext>
                  </a:extLst>
                </p:cNvPr>
                <p:cNvPicPr/>
                <p:nvPr/>
              </p:nvPicPr>
              <p:blipFill>
                <a:blip r:embed="rId635"/>
                <a:stretch>
                  <a:fillRect/>
                </a:stretch>
              </p:blipFill>
              <p:spPr>
                <a:xfrm>
                  <a:off x="7687733" y="2054947"/>
                  <a:ext cx="190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365" name="Freihand 364">
                  <a:extLst>
                    <a:ext uri="{FF2B5EF4-FFF2-40B4-BE49-F238E27FC236}">
                      <a16:creationId xmlns:a16="http://schemas.microsoft.com/office/drawing/2014/main" id="{1E5D735D-0FF9-41FC-AA5D-841ECAD04686}"/>
                    </a:ext>
                  </a:extLst>
                </p14:cNvPr>
                <p14:cNvContentPartPr/>
                <p14:nvPr/>
              </p14:nvContentPartPr>
              <p14:xfrm>
                <a:off x="7610693" y="2169427"/>
                <a:ext cx="153360" cy="42840"/>
              </p14:xfrm>
            </p:contentPart>
          </mc:Choice>
          <mc:Fallback xmlns="">
            <p:pic>
              <p:nvPicPr>
                <p:cNvPr id="365" name="Freihand 364">
                  <a:extLst>
                    <a:ext uri="{FF2B5EF4-FFF2-40B4-BE49-F238E27FC236}">
                      <a16:creationId xmlns:a16="http://schemas.microsoft.com/office/drawing/2014/main" id="{1E5D735D-0FF9-41FC-AA5D-841ECAD04686}"/>
                    </a:ext>
                  </a:extLst>
                </p:cNvPr>
                <p:cNvPicPr/>
                <p:nvPr/>
              </p:nvPicPr>
              <p:blipFill>
                <a:blip r:embed="rId637"/>
                <a:stretch>
                  <a:fillRect/>
                </a:stretch>
              </p:blipFill>
              <p:spPr>
                <a:xfrm>
                  <a:off x="7606373" y="2165107"/>
                  <a:ext cx="1620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366" name="Freihand 365">
                  <a:extLst>
                    <a:ext uri="{FF2B5EF4-FFF2-40B4-BE49-F238E27FC236}">
                      <a16:creationId xmlns:a16="http://schemas.microsoft.com/office/drawing/2014/main" id="{C74E9478-E696-470E-A6C6-F54A39BB16C1}"/>
                    </a:ext>
                  </a:extLst>
                </p14:cNvPr>
                <p14:cNvContentPartPr/>
                <p14:nvPr/>
              </p14:nvContentPartPr>
              <p14:xfrm>
                <a:off x="7608173" y="2034787"/>
                <a:ext cx="168120" cy="18360"/>
              </p14:xfrm>
            </p:contentPart>
          </mc:Choice>
          <mc:Fallback xmlns="">
            <p:pic>
              <p:nvPicPr>
                <p:cNvPr id="366" name="Freihand 365">
                  <a:extLst>
                    <a:ext uri="{FF2B5EF4-FFF2-40B4-BE49-F238E27FC236}">
                      <a16:creationId xmlns:a16="http://schemas.microsoft.com/office/drawing/2014/main" id="{C74E9478-E696-470E-A6C6-F54A39BB16C1}"/>
                    </a:ext>
                  </a:extLst>
                </p:cNvPr>
                <p:cNvPicPr/>
                <p:nvPr/>
              </p:nvPicPr>
              <p:blipFill>
                <a:blip r:embed="rId639"/>
                <a:stretch>
                  <a:fillRect/>
                </a:stretch>
              </p:blipFill>
              <p:spPr>
                <a:xfrm>
                  <a:off x="7603853" y="2030467"/>
                  <a:ext cx="1767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367" name="Freihand 366">
                  <a:extLst>
                    <a:ext uri="{FF2B5EF4-FFF2-40B4-BE49-F238E27FC236}">
                      <a16:creationId xmlns:a16="http://schemas.microsoft.com/office/drawing/2014/main" id="{11A9F113-F25F-4D1A-BC05-417EA4808F25}"/>
                    </a:ext>
                  </a:extLst>
                </p14:cNvPr>
                <p14:cNvContentPartPr/>
                <p14:nvPr/>
              </p14:nvContentPartPr>
              <p14:xfrm>
                <a:off x="7769453" y="2025787"/>
                <a:ext cx="93240" cy="147240"/>
              </p14:xfrm>
            </p:contentPart>
          </mc:Choice>
          <mc:Fallback xmlns="">
            <p:pic>
              <p:nvPicPr>
                <p:cNvPr id="367" name="Freihand 366">
                  <a:extLst>
                    <a:ext uri="{FF2B5EF4-FFF2-40B4-BE49-F238E27FC236}">
                      <a16:creationId xmlns:a16="http://schemas.microsoft.com/office/drawing/2014/main" id="{11A9F113-F25F-4D1A-BC05-417EA4808F25}"/>
                    </a:ext>
                  </a:extLst>
                </p:cNvPr>
                <p:cNvPicPr/>
                <p:nvPr/>
              </p:nvPicPr>
              <p:blipFill>
                <a:blip r:embed="rId641"/>
                <a:stretch>
                  <a:fillRect/>
                </a:stretch>
              </p:blipFill>
              <p:spPr>
                <a:xfrm>
                  <a:off x="7765133" y="2021467"/>
                  <a:ext cx="1018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368" name="Freihand 367">
                  <a:extLst>
                    <a:ext uri="{FF2B5EF4-FFF2-40B4-BE49-F238E27FC236}">
                      <a16:creationId xmlns:a16="http://schemas.microsoft.com/office/drawing/2014/main" id="{A98042F3-239B-4669-8DB4-59AADCE2C6BC}"/>
                    </a:ext>
                  </a:extLst>
                </p14:cNvPr>
                <p14:cNvContentPartPr/>
                <p14:nvPr/>
              </p14:nvContentPartPr>
              <p14:xfrm>
                <a:off x="7907333" y="1900147"/>
                <a:ext cx="47880" cy="100440"/>
              </p14:xfrm>
            </p:contentPart>
          </mc:Choice>
          <mc:Fallback xmlns="">
            <p:pic>
              <p:nvPicPr>
                <p:cNvPr id="368" name="Freihand 367">
                  <a:extLst>
                    <a:ext uri="{FF2B5EF4-FFF2-40B4-BE49-F238E27FC236}">
                      <a16:creationId xmlns:a16="http://schemas.microsoft.com/office/drawing/2014/main" id="{A98042F3-239B-4669-8DB4-59AADCE2C6BC}"/>
                    </a:ext>
                  </a:extLst>
                </p:cNvPr>
                <p:cNvPicPr/>
                <p:nvPr/>
              </p:nvPicPr>
              <p:blipFill>
                <a:blip r:embed="rId643"/>
                <a:stretch>
                  <a:fillRect/>
                </a:stretch>
              </p:blipFill>
              <p:spPr>
                <a:xfrm>
                  <a:off x="7903013" y="1895827"/>
                  <a:ext cx="565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369" name="Freihand 368">
                  <a:extLst>
                    <a:ext uri="{FF2B5EF4-FFF2-40B4-BE49-F238E27FC236}">
                      <a16:creationId xmlns:a16="http://schemas.microsoft.com/office/drawing/2014/main" id="{81F4A033-CAAB-4F0F-8D80-D89BC1A524E0}"/>
                    </a:ext>
                  </a:extLst>
                </p14:cNvPr>
                <p14:cNvContentPartPr/>
                <p14:nvPr/>
              </p14:nvContentPartPr>
              <p14:xfrm>
                <a:off x="7895813" y="1980427"/>
                <a:ext cx="82440" cy="20880"/>
              </p14:xfrm>
            </p:contentPart>
          </mc:Choice>
          <mc:Fallback xmlns="">
            <p:pic>
              <p:nvPicPr>
                <p:cNvPr id="369" name="Freihand 368">
                  <a:extLst>
                    <a:ext uri="{FF2B5EF4-FFF2-40B4-BE49-F238E27FC236}">
                      <a16:creationId xmlns:a16="http://schemas.microsoft.com/office/drawing/2014/main" id="{81F4A033-CAAB-4F0F-8D80-D89BC1A524E0}"/>
                    </a:ext>
                  </a:extLst>
                </p:cNvPr>
                <p:cNvPicPr/>
                <p:nvPr/>
              </p:nvPicPr>
              <p:blipFill>
                <a:blip r:embed="rId645"/>
                <a:stretch>
                  <a:fillRect/>
                </a:stretch>
              </p:blipFill>
              <p:spPr>
                <a:xfrm>
                  <a:off x="7891493" y="1976107"/>
                  <a:ext cx="9108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370" name="Freihand 369">
                  <a:extLst>
                    <a:ext uri="{FF2B5EF4-FFF2-40B4-BE49-F238E27FC236}">
                      <a16:creationId xmlns:a16="http://schemas.microsoft.com/office/drawing/2014/main" id="{D725ADFB-7C99-4B97-A155-9D877AFEF8D6}"/>
                    </a:ext>
                  </a:extLst>
                </p14:cNvPr>
                <p14:cNvContentPartPr/>
                <p14:nvPr/>
              </p14:nvContentPartPr>
              <p14:xfrm>
                <a:off x="7985813" y="1890067"/>
                <a:ext cx="101520" cy="119160"/>
              </p14:xfrm>
            </p:contentPart>
          </mc:Choice>
          <mc:Fallback xmlns="">
            <p:pic>
              <p:nvPicPr>
                <p:cNvPr id="370" name="Freihand 369">
                  <a:extLst>
                    <a:ext uri="{FF2B5EF4-FFF2-40B4-BE49-F238E27FC236}">
                      <a16:creationId xmlns:a16="http://schemas.microsoft.com/office/drawing/2014/main" id="{D725ADFB-7C99-4B97-A155-9D877AFEF8D6}"/>
                    </a:ext>
                  </a:extLst>
                </p:cNvPr>
                <p:cNvPicPr/>
                <p:nvPr/>
              </p:nvPicPr>
              <p:blipFill>
                <a:blip r:embed="rId647"/>
                <a:stretch>
                  <a:fillRect/>
                </a:stretch>
              </p:blipFill>
              <p:spPr>
                <a:xfrm>
                  <a:off x="7981493" y="1885747"/>
                  <a:ext cx="1101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371" name="Freihand 370">
                  <a:extLst>
                    <a:ext uri="{FF2B5EF4-FFF2-40B4-BE49-F238E27FC236}">
                      <a16:creationId xmlns:a16="http://schemas.microsoft.com/office/drawing/2014/main" id="{CCB6AD87-02BE-4B7F-B1F1-7CB1FCA31808}"/>
                    </a:ext>
                  </a:extLst>
                </p14:cNvPr>
                <p14:cNvContentPartPr/>
                <p14:nvPr/>
              </p14:nvContentPartPr>
              <p14:xfrm>
                <a:off x="8160773" y="2079427"/>
                <a:ext cx="116640" cy="16920"/>
              </p14:xfrm>
            </p:contentPart>
          </mc:Choice>
          <mc:Fallback xmlns="">
            <p:pic>
              <p:nvPicPr>
                <p:cNvPr id="371" name="Freihand 370">
                  <a:extLst>
                    <a:ext uri="{FF2B5EF4-FFF2-40B4-BE49-F238E27FC236}">
                      <a16:creationId xmlns:a16="http://schemas.microsoft.com/office/drawing/2014/main" id="{CCB6AD87-02BE-4B7F-B1F1-7CB1FCA31808}"/>
                    </a:ext>
                  </a:extLst>
                </p:cNvPr>
                <p:cNvPicPr/>
                <p:nvPr/>
              </p:nvPicPr>
              <p:blipFill>
                <a:blip r:embed="rId649"/>
                <a:stretch>
                  <a:fillRect/>
                </a:stretch>
              </p:blipFill>
              <p:spPr>
                <a:xfrm>
                  <a:off x="8156453" y="2075107"/>
                  <a:ext cx="12528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72" name="Freihand 371">
                  <a:extLst>
                    <a:ext uri="{FF2B5EF4-FFF2-40B4-BE49-F238E27FC236}">
                      <a16:creationId xmlns:a16="http://schemas.microsoft.com/office/drawing/2014/main" id="{5E3D07AC-DA7F-4442-B9C8-31560CA9AE74}"/>
                    </a:ext>
                  </a:extLst>
                </p14:cNvPr>
                <p14:cNvContentPartPr/>
                <p14:nvPr/>
              </p14:nvContentPartPr>
              <p14:xfrm>
                <a:off x="8167973" y="2124787"/>
                <a:ext cx="126360" cy="14760"/>
              </p14:xfrm>
            </p:contentPart>
          </mc:Choice>
          <mc:Fallback xmlns="">
            <p:pic>
              <p:nvPicPr>
                <p:cNvPr id="372" name="Freihand 371">
                  <a:extLst>
                    <a:ext uri="{FF2B5EF4-FFF2-40B4-BE49-F238E27FC236}">
                      <a16:creationId xmlns:a16="http://schemas.microsoft.com/office/drawing/2014/main" id="{5E3D07AC-DA7F-4442-B9C8-31560CA9AE74}"/>
                    </a:ext>
                  </a:extLst>
                </p:cNvPr>
                <p:cNvPicPr/>
                <p:nvPr/>
              </p:nvPicPr>
              <p:blipFill>
                <a:blip r:embed="rId651"/>
                <a:stretch>
                  <a:fillRect/>
                </a:stretch>
              </p:blipFill>
              <p:spPr>
                <a:xfrm>
                  <a:off x="8163653" y="2120467"/>
                  <a:ext cx="1350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73" name="Freihand 372">
                  <a:extLst>
                    <a:ext uri="{FF2B5EF4-FFF2-40B4-BE49-F238E27FC236}">
                      <a16:creationId xmlns:a16="http://schemas.microsoft.com/office/drawing/2014/main" id="{67CB5A83-F2E6-43E8-86C1-2A5FAD795A0D}"/>
                    </a:ext>
                  </a:extLst>
                </p14:cNvPr>
                <p14:cNvContentPartPr/>
                <p14:nvPr/>
              </p14:nvContentPartPr>
              <p14:xfrm>
                <a:off x="8398373" y="1981867"/>
                <a:ext cx="99360" cy="145080"/>
              </p14:xfrm>
            </p:contentPart>
          </mc:Choice>
          <mc:Fallback xmlns="">
            <p:pic>
              <p:nvPicPr>
                <p:cNvPr id="373" name="Freihand 372">
                  <a:extLst>
                    <a:ext uri="{FF2B5EF4-FFF2-40B4-BE49-F238E27FC236}">
                      <a16:creationId xmlns:a16="http://schemas.microsoft.com/office/drawing/2014/main" id="{67CB5A83-F2E6-43E8-86C1-2A5FAD795A0D}"/>
                    </a:ext>
                  </a:extLst>
                </p:cNvPr>
                <p:cNvPicPr/>
                <p:nvPr/>
              </p:nvPicPr>
              <p:blipFill>
                <a:blip r:embed="rId653"/>
                <a:stretch>
                  <a:fillRect/>
                </a:stretch>
              </p:blipFill>
              <p:spPr>
                <a:xfrm>
                  <a:off x="8394053" y="1977547"/>
                  <a:ext cx="1080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74" name="Freihand 373">
                  <a:extLst>
                    <a:ext uri="{FF2B5EF4-FFF2-40B4-BE49-F238E27FC236}">
                      <a16:creationId xmlns:a16="http://schemas.microsoft.com/office/drawing/2014/main" id="{CB6E13ED-6851-4644-B90A-C83A0D8D7A64}"/>
                    </a:ext>
                  </a:extLst>
                </p14:cNvPr>
                <p14:cNvContentPartPr/>
                <p14:nvPr/>
              </p14:nvContentPartPr>
              <p14:xfrm>
                <a:off x="8524733" y="1951987"/>
                <a:ext cx="133920" cy="150840"/>
              </p14:xfrm>
            </p:contentPart>
          </mc:Choice>
          <mc:Fallback xmlns="">
            <p:pic>
              <p:nvPicPr>
                <p:cNvPr id="374" name="Freihand 373">
                  <a:extLst>
                    <a:ext uri="{FF2B5EF4-FFF2-40B4-BE49-F238E27FC236}">
                      <a16:creationId xmlns:a16="http://schemas.microsoft.com/office/drawing/2014/main" id="{CB6E13ED-6851-4644-B90A-C83A0D8D7A64}"/>
                    </a:ext>
                  </a:extLst>
                </p:cNvPr>
                <p:cNvPicPr/>
                <p:nvPr/>
              </p:nvPicPr>
              <p:blipFill>
                <a:blip r:embed="rId655"/>
                <a:stretch>
                  <a:fillRect/>
                </a:stretch>
              </p:blipFill>
              <p:spPr>
                <a:xfrm>
                  <a:off x="8520053" y="1947667"/>
                  <a:ext cx="142560" cy="159480"/>
                </a:xfrm>
                <a:prstGeom prst="rect">
                  <a:avLst/>
                </a:prstGeom>
              </p:spPr>
            </p:pic>
          </mc:Fallback>
        </mc:AlternateContent>
      </p:grpSp>
      <p:grpSp>
        <p:nvGrpSpPr>
          <p:cNvPr id="391" name="Gruppieren 390">
            <a:extLst>
              <a:ext uri="{FF2B5EF4-FFF2-40B4-BE49-F238E27FC236}">
                <a16:creationId xmlns:a16="http://schemas.microsoft.com/office/drawing/2014/main" id="{742B392F-89CF-4E1D-88D9-379FDD5875E1}"/>
              </a:ext>
            </a:extLst>
          </p:cNvPr>
          <p:cNvGrpSpPr/>
          <p:nvPr/>
        </p:nvGrpSpPr>
        <p:grpSpPr>
          <a:xfrm>
            <a:off x="11210333" y="2804827"/>
            <a:ext cx="159120" cy="80640"/>
            <a:chOff x="11210333" y="2804827"/>
            <a:chExt cx="159120" cy="80640"/>
          </a:xfrm>
        </p:grpSpPr>
        <mc:AlternateContent xmlns:mc="http://schemas.openxmlformats.org/markup-compatibility/2006" xmlns:p14="http://schemas.microsoft.com/office/powerpoint/2010/main">
          <mc:Choice Requires="p14">
            <p:contentPart p14:bwMode="auto" r:id="rId656">
              <p14:nvContentPartPr>
                <p14:cNvPr id="389" name="Freihand 388">
                  <a:extLst>
                    <a:ext uri="{FF2B5EF4-FFF2-40B4-BE49-F238E27FC236}">
                      <a16:creationId xmlns:a16="http://schemas.microsoft.com/office/drawing/2014/main" id="{546BF5D5-E853-44EB-BA64-CEB40B464892}"/>
                    </a:ext>
                  </a:extLst>
                </p14:cNvPr>
                <p14:cNvContentPartPr/>
                <p14:nvPr/>
              </p14:nvContentPartPr>
              <p14:xfrm>
                <a:off x="11210333" y="2804827"/>
                <a:ext cx="60120" cy="80640"/>
              </p14:xfrm>
            </p:contentPart>
          </mc:Choice>
          <mc:Fallback xmlns="">
            <p:pic>
              <p:nvPicPr>
                <p:cNvPr id="389" name="Freihand 388">
                  <a:extLst>
                    <a:ext uri="{FF2B5EF4-FFF2-40B4-BE49-F238E27FC236}">
                      <a16:creationId xmlns:a16="http://schemas.microsoft.com/office/drawing/2014/main" id="{546BF5D5-E853-44EB-BA64-CEB40B464892}"/>
                    </a:ext>
                  </a:extLst>
                </p:cNvPr>
                <p:cNvPicPr/>
                <p:nvPr/>
              </p:nvPicPr>
              <p:blipFill>
                <a:blip r:embed="rId657"/>
                <a:stretch>
                  <a:fillRect/>
                </a:stretch>
              </p:blipFill>
              <p:spPr>
                <a:xfrm>
                  <a:off x="11206013" y="2800507"/>
                  <a:ext cx="687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90" name="Freihand 389">
                  <a:extLst>
                    <a:ext uri="{FF2B5EF4-FFF2-40B4-BE49-F238E27FC236}">
                      <a16:creationId xmlns:a16="http://schemas.microsoft.com/office/drawing/2014/main" id="{C0EAE0E1-AA8A-4137-A2D4-9C0B446721F1}"/>
                    </a:ext>
                  </a:extLst>
                </p14:cNvPr>
                <p14:cNvContentPartPr/>
                <p14:nvPr/>
              </p14:nvContentPartPr>
              <p14:xfrm>
                <a:off x="11301413" y="2810947"/>
                <a:ext cx="68040" cy="69840"/>
              </p14:xfrm>
            </p:contentPart>
          </mc:Choice>
          <mc:Fallback xmlns="">
            <p:pic>
              <p:nvPicPr>
                <p:cNvPr id="390" name="Freihand 389">
                  <a:extLst>
                    <a:ext uri="{FF2B5EF4-FFF2-40B4-BE49-F238E27FC236}">
                      <a16:creationId xmlns:a16="http://schemas.microsoft.com/office/drawing/2014/main" id="{C0EAE0E1-AA8A-4137-A2D4-9C0B446721F1}"/>
                    </a:ext>
                  </a:extLst>
                </p:cNvPr>
                <p:cNvPicPr/>
                <p:nvPr/>
              </p:nvPicPr>
              <p:blipFill>
                <a:blip r:embed="rId659"/>
                <a:stretch>
                  <a:fillRect/>
                </a:stretch>
              </p:blipFill>
              <p:spPr>
                <a:xfrm>
                  <a:off x="11297093" y="2806627"/>
                  <a:ext cx="76680" cy="78480"/>
                </a:xfrm>
                <a:prstGeom prst="rect">
                  <a:avLst/>
                </a:prstGeom>
              </p:spPr>
            </p:pic>
          </mc:Fallback>
        </mc:AlternateContent>
      </p:grpSp>
      <p:grpSp>
        <p:nvGrpSpPr>
          <p:cNvPr id="397" name="Gruppieren 396">
            <a:extLst>
              <a:ext uri="{FF2B5EF4-FFF2-40B4-BE49-F238E27FC236}">
                <a16:creationId xmlns:a16="http://schemas.microsoft.com/office/drawing/2014/main" id="{4BF1BDC5-42E5-4D33-B2D4-50CCC2F1ECCD}"/>
              </a:ext>
            </a:extLst>
          </p:cNvPr>
          <p:cNvGrpSpPr/>
          <p:nvPr/>
        </p:nvGrpSpPr>
        <p:grpSpPr>
          <a:xfrm>
            <a:off x="11563493" y="2590267"/>
            <a:ext cx="492840" cy="234000"/>
            <a:chOff x="11563493" y="2590267"/>
            <a:chExt cx="492840" cy="234000"/>
          </a:xfrm>
        </p:grpSpPr>
        <mc:AlternateContent xmlns:mc="http://schemas.openxmlformats.org/markup-compatibility/2006" xmlns:p14="http://schemas.microsoft.com/office/powerpoint/2010/main">
          <mc:Choice Requires="p14">
            <p:contentPart p14:bwMode="auto" r:id="rId660">
              <p14:nvContentPartPr>
                <p14:cNvPr id="392" name="Freihand 391">
                  <a:extLst>
                    <a:ext uri="{FF2B5EF4-FFF2-40B4-BE49-F238E27FC236}">
                      <a16:creationId xmlns:a16="http://schemas.microsoft.com/office/drawing/2014/main" id="{E11764F4-F8ED-440C-BFF4-FABA3C1E7C06}"/>
                    </a:ext>
                  </a:extLst>
                </p14:cNvPr>
                <p14:cNvContentPartPr/>
                <p14:nvPr/>
              </p14:nvContentPartPr>
              <p14:xfrm>
                <a:off x="11563493" y="2686747"/>
                <a:ext cx="132840" cy="117360"/>
              </p14:xfrm>
            </p:contentPart>
          </mc:Choice>
          <mc:Fallback xmlns="">
            <p:pic>
              <p:nvPicPr>
                <p:cNvPr id="392" name="Freihand 391">
                  <a:extLst>
                    <a:ext uri="{FF2B5EF4-FFF2-40B4-BE49-F238E27FC236}">
                      <a16:creationId xmlns:a16="http://schemas.microsoft.com/office/drawing/2014/main" id="{E11764F4-F8ED-440C-BFF4-FABA3C1E7C06}"/>
                    </a:ext>
                  </a:extLst>
                </p:cNvPr>
                <p:cNvPicPr/>
                <p:nvPr/>
              </p:nvPicPr>
              <p:blipFill>
                <a:blip r:embed="rId661"/>
                <a:stretch>
                  <a:fillRect/>
                </a:stretch>
              </p:blipFill>
              <p:spPr>
                <a:xfrm>
                  <a:off x="11559173" y="2682427"/>
                  <a:ext cx="141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393" name="Freihand 392">
                  <a:extLst>
                    <a:ext uri="{FF2B5EF4-FFF2-40B4-BE49-F238E27FC236}">
                      <a16:creationId xmlns:a16="http://schemas.microsoft.com/office/drawing/2014/main" id="{3895A902-21DE-44D8-B8D2-488D592144BB}"/>
                    </a:ext>
                  </a:extLst>
                </p14:cNvPr>
                <p14:cNvContentPartPr/>
                <p14:nvPr/>
              </p14:nvContentPartPr>
              <p14:xfrm>
                <a:off x="11699933" y="2673787"/>
                <a:ext cx="124920" cy="113040"/>
              </p14:xfrm>
            </p:contentPart>
          </mc:Choice>
          <mc:Fallback xmlns="">
            <p:pic>
              <p:nvPicPr>
                <p:cNvPr id="393" name="Freihand 392">
                  <a:extLst>
                    <a:ext uri="{FF2B5EF4-FFF2-40B4-BE49-F238E27FC236}">
                      <a16:creationId xmlns:a16="http://schemas.microsoft.com/office/drawing/2014/main" id="{3895A902-21DE-44D8-B8D2-488D592144BB}"/>
                    </a:ext>
                  </a:extLst>
                </p:cNvPr>
                <p:cNvPicPr/>
                <p:nvPr/>
              </p:nvPicPr>
              <p:blipFill>
                <a:blip r:embed="rId663"/>
                <a:stretch>
                  <a:fillRect/>
                </a:stretch>
              </p:blipFill>
              <p:spPr>
                <a:xfrm>
                  <a:off x="11695613" y="2669467"/>
                  <a:ext cx="1335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394" name="Freihand 393">
                  <a:extLst>
                    <a:ext uri="{FF2B5EF4-FFF2-40B4-BE49-F238E27FC236}">
                      <a16:creationId xmlns:a16="http://schemas.microsoft.com/office/drawing/2014/main" id="{3DD9F914-60A9-430F-8DE5-33C305D70AD3}"/>
                    </a:ext>
                  </a:extLst>
                </p14:cNvPr>
                <p14:cNvContentPartPr/>
                <p14:nvPr/>
              </p14:nvContentPartPr>
              <p14:xfrm>
                <a:off x="11874533" y="2637067"/>
                <a:ext cx="107640" cy="149040"/>
              </p14:xfrm>
            </p:contentPart>
          </mc:Choice>
          <mc:Fallback xmlns="">
            <p:pic>
              <p:nvPicPr>
                <p:cNvPr id="394" name="Freihand 393">
                  <a:extLst>
                    <a:ext uri="{FF2B5EF4-FFF2-40B4-BE49-F238E27FC236}">
                      <a16:creationId xmlns:a16="http://schemas.microsoft.com/office/drawing/2014/main" id="{3DD9F914-60A9-430F-8DE5-33C305D70AD3}"/>
                    </a:ext>
                  </a:extLst>
                </p:cNvPr>
                <p:cNvPicPr/>
                <p:nvPr/>
              </p:nvPicPr>
              <p:blipFill>
                <a:blip r:embed="rId665"/>
                <a:stretch>
                  <a:fillRect/>
                </a:stretch>
              </p:blipFill>
              <p:spPr>
                <a:xfrm>
                  <a:off x="11870213" y="2632747"/>
                  <a:ext cx="1162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395" name="Freihand 394">
                  <a:extLst>
                    <a:ext uri="{FF2B5EF4-FFF2-40B4-BE49-F238E27FC236}">
                      <a16:creationId xmlns:a16="http://schemas.microsoft.com/office/drawing/2014/main" id="{2F33C582-DE1B-4C9E-BACB-5922ABF49534}"/>
                    </a:ext>
                  </a:extLst>
                </p14:cNvPr>
                <p14:cNvContentPartPr/>
                <p14:nvPr/>
              </p14:nvContentPartPr>
              <p14:xfrm>
                <a:off x="11820533" y="2590267"/>
                <a:ext cx="96120" cy="77760"/>
              </p14:xfrm>
            </p:contentPart>
          </mc:Choice>
          <mc:Fallback xmlns="">
            <p:pic>
              <p:nvPicPr>
                <p:cNvPr id="395" name="Freihand 394">
                  <a:extLst>
                    <a:ext uri="{FF2B5EF4-FFF2-40B4-BE49-F238E27FC236}">
                      <a16:creationId xmlns:a16="http://schemas.microsoft.com/office/drawing/2014/main" id="{2F33C582-DE1B-4C9E-BACB-5922ABF49534}"/>
                    </a:ext>
                  </a:extLst>
                </p:cNvPr>
                <p:cNvPicPr/>
                <p:nvPr/>
              </p:nvPicPr>
              <p:blipFill>
                <a:blip r:embed="rId667"/>
                <a:stretch>
                  <a:fillRect/>
                </a:stretch>
              </p:blipFill>
              <p:spPr>
                <a:xfrm>
                  <a:off x="11816213" y="2585947"/>
                  <a:ext cx="1047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396" name="Freihand 395">
                  <a:extLst>
                    <a:ext uri="{FF2B5EF4-FFF2-40B4-BE49-F238E27FC236}">
                      <a16:creationId xmlns:a16="http://schemas.microsoft.com/office/drawing/2014/main" id="{8B051B26-EACA-4A63-9E9F-ABE0EF05D353}"/>
                    </a:ext>
                  </a:extLst>
                </p14:cNvPr>
                <p14:cNvContentPartPr/>
                <p14:nvPr/>
              </p14:nvContentPartPr>
              <p14:xfrm>
                <a:off x="11956613" y="2730667"/>
                <a:ext cx="99720" cy="93600"/>
              </p14:xfrm>
            </p:contentPart>
          </mc:Choice>
          <mc:Fallback xmlns="">
            <p:pic>
              <p:nvPicPr>
                <p:cNvPr id="396" name="Freihand 395">
                  <a:extLst>
                    <a:ext uri="{FF2B5EF4-FFF2-40B4-BE49-F238E27FC236}">
                      <a16:creationId xmlns:a16="http://schemas.microsoft.com/office/drawing/2014/main" id="{8B051B26-EACA-4A63-9E9F-ABE0EF05D353}"/>
                    </a:ext>
                  </a:extLst>
                </p:cNvPr>
                <p:cNvPicPr/>
                <p:nvPr/>
              </p:nvPicPr>
              <p:blipFill>
                <a:blip r:embed="rId669"/>
                <a:stretch>
                  <a:fillRect/>
                </a:stretch>
              </p:blipFill>
              <p:spPr>
                <a:xfrm>
                  <a:off x="11952293" y="2726347"/>
                  <a:ext cx="108360" cy="102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70">
            <p14:nvContentPartPr>
              <p14:cNvPr id="398" name="Freihand 397">
                <a:extLst>
                  <a:ext uri="{FF2B5EF4-FFF2-40B4-BE49-F238E27FC236}">
                    <a16:creationId xmlns:a16="http://schemas.microsoft.com/office/drawing/2014/main" id="{FDF96E95-A887-4062-93D9-14F8CD8056A2}"/>
                  </a:ext>
                </a:extLst>
              </p14:cNvPr>
              <p14:cNvContentPartPr/>
              <p14:nvPr/>
            </p14:nvContentPartPr>
            <p14:xfrm>
              <a:off x="9195773" y="642667"/>
              <a:ext cx="578520" cy="447120"/>
            </p14:xfrm>
          </p:contentPart>
        </mc:Choice>
        <mc:Fallback xmlns="">
          <p:pic>
            <p:nvPicPr>
              <p:cNvPr id="398" name="Freihand 397">
                <a:extLst>
                  <a:ext uri="{FF2B5EF4-FFF2-40B4-BE49-F238E27FC236}">
                    <a16:creationId xmlns:a16="http://schemas.microsoft.com/office/drawing/2014/main" id="{FDF96E95-A887-4062-93D9-14F8CD8056A2}"/>
                  </a:ext>
                </a:extLst>
              </p:cNvPr>
              <p:cNvPicPr/>
              <p:nvPr/>
            </p:nvPicPr>
            <p:blipFill>
              <a:blip r:embed="rId671"/>
              <a:stretch>
                <a:fillRect/>
              </a:stretch>
            </p:blipFill>
            <p:spPr>
              <a:xfrm>
                <a:off x="9191453" y="638347"/>
                <a:ext cx="587160" cy="455760"/>
              </a:xfrm>
              <a:prstGeom prst="rect">
                <a:avLst/>
              </a:prstGeom>
            </p:spPr>
          </p:pic>
        </mc:Fallback>
      </mc:AlternateContent>
      <p:grpSp>
        <p:nvGrpSpPr>
          <p:cNvPr id="402" name="Gruppieren 401">
            <a:extLst>
              <a:ext uri="{FF2B5EF4-FFF2-40B4-BE49-F238E27FC236}">
                <a16:creationId xmlns:a16="http://schemas.microsoft.com/office/drawing/2014/main" id="{973B7EBF-4F2E-4A3B-81DD-F9D4DEFFD6BE}"/>
              </a:ext>
            </a:extLst>
          </p:cNvPr>
          <p:cNvGrpSpPr/>
          <p:nvPr/>
        </p:nvGrpSpPr>
        <p:grpSpPr>
          <a:xfrm>
            <a:off x="10830893" y="3335827"/>
            <a:ext cx="135360" cy="57240"/>
            <a:chOff x="10830893" y="3335827"/>
            <a:chExt cx="135360" cy="57240"/>
          </a:xfrm>
        </p:grpSpPr>
        <mc:AlternateContent xmlns:mc="http://schemas.openxmlformats.org/markup-compatibility/2006" xmlns:p14="http://schemas.microsoft.com/office/powerpoint/2010/main">
          <mc:Choice Requires="p14">
            <p:contentPart p14:bwMode="auto" r:id="rId672">
              <p14:nvContentPartPr>
                <p14:cNvPr id="400" name="Freihand 399">
                  <a:extLst>
                    <a:ext uri="{FF2B5EF4-FFF2-40B4-BE49-F238E27FC236}">
                      <a16:creationId xmlns:a16="http://schemas.microsoft.com/office/drawing/2014/main" id="{04C798D9-A858-4D3F-B7E9-6C0FA5B6E3A9}"/>
                    </a:ext>
                  </a:extLst>
                </p14:cNvPr>
                <p14:cNvContentPartPr/>
                <p14:nvPr/>
              </p14:nvContentPartPr>
              <p14:xfrm>
                <a:off x="10830893" y="3335827"/>
                <a:ext cx="54000" cy="57240"/>
              </p14:xfrm>
            </p:contentPart>
          </mc:Choice>
          <mc:Fallback xmlns="">
            <p:pic>
              <p:nvPicPr>
                <p:cNvPr id="400" name="Freihand 399">
                  <a:extLst>
                    <a:ext uri="{FF2B5EF4-FFF2-40B4-BE49-F238E27FC236}">
                      <a16:creationId xmlns:a16="http://schemas.microsoft.com/office/drawing/2014/main" id="{04C798D9-A858-4D3F-B7E9-6C0FA5B6E3A9}"/>
                    </a:ext>
                  </a:extLst>
                </p:cNvPr>
                <p:cNvPicPr/>
                <p:nvPr/>
              </p:nvPicPr>
              <p:blipFill>
                <a:blip r:embed="rId673"/>
                <a:stretch>
                  <a:fillRect/>
                </a:stretch>
              </p:blipFill>
              <p:spPr>
                <a:xfrm>
                  <a:off x="10826573" y="3331507"/>
                  <a:ext cx="626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401" name="Freihand 400">
                  <a:extLst>
                    <a:ext uri="{FF2B5EF4-FFF2-40B4-BE49-F238E27FC236}">
                      <a16:creationId xmlns:a16="http://schemas.microsoft.com/office/drawing/2014/main" id="{F811EF10-64D8-4282-96E2-BD8E29E4261C}"/>
                    </a:ext>
                  </a:extLst>
                </p14:cNvPr>
                <p14:cNvContentPartPr/>
                <p14:nvPr/>
              </p14:nvContentPartPr>
              <p14:xfrm>
                <a:off x="10934933" y="3340507"/>
                <a:ext cx="31320" cy="46440"/>
              </p14:xfrm>
            </p:contentPart>
          </mc:Choice>
          <mc:Fallback xmlns="">
            <p:pic>
              <p:nvPicPr>
                <p:cNvPr id="401" name="Freihand 400">
                  <a:extLst>
                    <a:ext uri="{FF2B5EF4-FFF2-40B4-BE49-F238E27FC236}">
                      <a16:creationId xmlns:a16="http://schemas.microsoft.com/office/drawing/2014/main" id="{F811EF10-64D8-4282-96E2-BD8E29E4261C}"/>
                    </a:ext>
                  </a:extLst>
                </p:cNvPr>
                <p:cNvPicPr/>
                <p:nvPr/>
              </p:nvPicPr>
              <p:blipFill>
                <a:blip r:embed="rId675"/>
                <a:stretch>
                  <a:fillRect/>
                </a:stretch>
              </p:blipFill>
              <p:spPr>
                <a:xfrm>
                  <a:off x="10930613" y="3336187"/>
                  <a:ext cx="39960" cy="55080"/>
                </a:xfrm>
                <a:prstGeom prst="rect">
                  <a:avLst/>
                </a:prstGeom>
              </p:spPr>
            </p:pic>
          </mc:Fallback>
        </mc:AlternateContent>
      </p:grpSp>
      <p:grpSp>
        <p:nvGrpSpPr>
          <p:cNvPr id="406" name="Gruppieren 405">
            <a:extLst>
              <a:ext uri="{FF2B5EF4-FFF2-40B4-BE49-F238E27FC236}">
                <a16:creationId xmlns:a16="http://schemas.microsoft.com/office/drawing/2014/main" id="{FB345B87-478D-4EC2-979F-4587338E94E0}"/>
              </a:ext>
            </a:extLst>
          </p:cNvPr>
          <p:cNvGrpSpPr/>
          <p:nvPr/>
        </p:nvGrpSpPr>
        <p:grpSpPr>
          <a:xfrm>
            <a:off x="10279733" y="3280387"/>
            <a:ext cx="321120" cy="254880"/>
            <a:chOff x="10279733" y="3280387"/>
            <a:chExt cx="321120" cy="254880"/>
          </a:xfrm>
        </p:grpSpPr>
        <mc:AlternateContent xmlns:mc="http://schemas.openxmlformats.org/markup-compatibility/2006" xmlns:p14="http://schemas.microsoft.com/office/powerpoint/2010/main">
          <mc:Choice Requires="p14">
            <p:contentPart p14:bwMode="auto" r:id="rId676">
              <p14:nvContentPartPr>
                <p14:cNvPr id="386" name="Freihand 385">
                  <a:extLst>
                    <a:ext uri="{FF2B5EF4-FFF2-40B4-BE49-F238E27FC236}">
                      <a16:creationId xmlns:a16="http://schemas.microsoft.com/office/drawing/2014/main" id="{F61A91D2-0E83-4493-B754-C16993090437}"/>
                    </a:ext>
                  </a:extLst>
                </p14:cNvPr>
                <p14:cNvContentPartPr/>
                <p14:nvPr/>
              </p14:nvContentPartPr>
              <p14:xfrm>
                <a:off x="10338053" y="3280387"/>
                <a:ext cx="138960" cy="107640"/>
              </p14:xfrm>
            </p:contentPart>
          </mc:Choice>
          <mc:Fallback xmlns="">
            <p:pic>
              <p:nvPicPr>
                <p:cNvPr id="386" name="Freihand 385">
                  <a:extLst>
                    <a:ext uri="{FF2B5EF4-FFF2-40B4-BE49-F238E27FC236}">
                      <a16:creationId xmlns:a16="http://schemas.microsoft.com/office/drawing/2014/main" id="{F61A91D2-0E83-4493-B754-C16993090437}"/>
                    </a:ext>
                  </a:extLst>
                </p:cNvPr>
                <p:cNvPicPr/>
                <p:nvPr/>
              </p:nvPicPr>
              <p:blipFill>
                <a:blip r:embed="rId677"/>
                <a:stretch>
                  <a:fillRect/>
                </a:stretch>
              </p:blipFill>
              <p:spPr>
                <a:xfrm>
                  <a:off x="10333733" y="3276067"/>
                  <a:ext cx="1476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387" name="Freihand 386">
                  <a:extLst>
                    <a:ext uri="{FF2B5EF4-FFF2-40B4-BE49-F238E27FC236}">
                      <a16:creationId xmlns:a16="http://schemas.microsoft.com/office/drawing/2014/main" id="{3BFA0A86-132D-4E5F-B0A3-5779B116FBEA}"/>
                    </a:ext>
                  </a:extLst>
                </p14:cNvPr>
                <p14:cNvContentPartPr/>
                <p14:nvPr/>
              </p14:nvContentPartPr>
              <p14:xfrm>
                <a:off x="10514093" y="3292987"/>
                <a:ext cx="86760" cy="72720"/>
              </p14:xfrm>
            </p:contentPart>
          </mc:Choice>
          <mc:Fallback xmlns="">
            <p:pic>
              <p:nvPicPr>
                <p:cNvPr id="387" name="Freihand 386">
                  <a:extLst>
                    <a:ext uri="{FF2B5EF4-FFF2-40B4-BE49-F238E27FC236}">
                      <a16:creationId xmlns:a16="http://schemas.microsoft.com/office/drawing/2014/main" id="{3BFA0A86-132D-4E5F-B0A3-5779B116FBEA}"/>
                    </a:ext>
                  </a:extLst>
                </p:cNvPr>
                <p:cNvPicPr/>
                <p:nvPr/>
              </p:nvPicPr>
              <p:blipFill>
                <a:blip r:embed="rId679"/>
                <a:stretch>
                  <a:fillRect/>
                </a:stretch>
              </p:blipFill>
              <p:spPr>
                <a:xfrm>
                  <a:off x="10509773" y="3288667"/>
                  <a:ext cx="954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403" name="Freihand 402">
                  <a:extLst>
                    <a:ext uri="{FF2B5EF4-FFF2-40B4-BE49-F238E27FC236}">
                      <a16:creationId xmlns:a16="http://schemas.microsoft.com/office/drawing/2014/main" id="{36D9A198-6BF4-4811-98CE-8AA2362460BA}"/>
                    </a:ext>
                  </a:extLst>
                </p14:cNvPr>
                <p14:cNvContentPartPr/>
                <p14:nvPr/>
              </p14:nvContentPartPr>
              <p14:xfrm>
                <a:off x="10279733" y="3407467"/>
                <a:ext cx="77760" cy="96120"/>
              </p14:xfrm>
            </p:contentPart>
          </mc:Choice>
          <mc:Fallback xmlns="">
            <p:pic>
              <p:nvPicPr>
                <p:cNvPr id="403" name="Freihand 402">
                  <a:extLst>
                    <a:ext uri="{FF2B5EF4-FFF2-40B4-BE49-F238E27FC236}">
                      <a16:creationId xmlns:a16="http://schemas.microsoft.com/office/drawing/2014/main" id="{36D9A198-6BF4-4811-98CE-8AA2362460BA}"/>
                    </a:ext>
                  </a:extLst>
                </p:cNvPr>
                <p:cNvPicPr/>
                <p:nvPr/>
              </p:nvPicPr>
              <p:blipFill>
                <a:blip r:embed="rId681"/>
                <a:stretch>
                  <a:fillRect/>
                </a:stretch>
              </p:blipFill>
              <p:spPr>
                <a:xfrm>
                  <a:off x="10275413" y="3403147"/>
                  <a:ext cx="864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404" name="Freihand 403">
                  <a:extLst>
                    <a:ext uri="{FF2B5EF4-FFF2-40B4-BE49-F238E27FC236}">
                      <a16:creationId xmlns:a16="http://schemas.microsoft.com/office/drawing/2014/main" id="{E4AE49B3-8C4C-4313-84BA-E74193F509F4}"/>
                    </a:ext>
                  </a:extLst>
                </p14:cNvPr>
                <p14:cNvContentPartPr/>
                <p14:nvPr/>
              </p14:nvContentPartPr>
              <p14:xfrm>
                <a:off x="10408613" y="3423307"/>
                <a:ext cx="72000" cy="70560"/>
              </p14:xfrm>
            </p:contentPart>
          </mc:Choice>
          <mc:Fallback xmlns="">
            <p:pic>
              <p:nvPicPr>
                <p:cNvPr id="404" name="Freihand 403">
                  <a:extLst>
                    <a:ext uri="{FF2B5EF4-FFF2-40B4-BE49-F238E27FC236}">
                      <a16:creationId xmlns:a16="http://schemas.microsoft.com/office/drawing/2014/main" id="{E4AE49B3-8C4C-4313-84BA-E74193F509F4}"/>
                    </a:ext>
                  </a:extLst>
                </p:cNvPr>
                <p:cNvPicPr/>
                <p:nvPr/>
              </p:nvPicPr>
              <p:blipFill>
                <a:blip r:embed="rId683"/>
                <a:stretch>
                  <a:fillRect/>
                </a:stretch>
              </p:blipFill>
              <p:spPr>
                <a:xfrm>
                  <a:off x="10404293" y="3418987"/>
                  <a:ext cx="806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405" name="Freihand 404">
                  <a:extLst>
                    <a:ext uri="{FF2B5EF4-FFF2-40B4-BE49-F238E27FC236}">
                      <a16:creationId xmlns:a16="http://schemas.microsoft.com/office/drawing/2014/main" id="{9186BF88-6894-415D-8EB2-5C34ED5D47AE}"/>
                    </a:ext>
                  </a:extLst>
                </p14:cNvPr>
                <p14:cNvContentPartPr/>
                <p14:nvPr/>
              </p14:nvContentPartPr>
              <p14:xfrm>
                <a:off x="10493933" y="3436987"/>
                <a:ext cx="85680" cy="98280"/>
              </p14:xfrm>
            </p:contentPart>
          </mc:Choice>
          <mc:Fallback xmlns="">
            <p:pic>
              <p:nvPicPr>
                <p:cNvPr id="405" name="Freihand 404">
                  <a:extLst>
                    <a:ext uri="{FF2B5EF4-FFF2-40B4-BE49-F238E27FC236}">
                      <a16:creationId xmlns:a16="http://schemas.microsoft.com/office/drawing/2014/main" id="{9186BF88-6894-415D-8EB2-5C34ED5D47AE}"/>
                    </a:ext>
                  </a:extLst>
                </p:cNvPr>
                <p:cNvPicPr/>
                <p:nvPr/>
              </p:nvPicPr>
              <p:blipFill>
                <a:blip r:embed="rId685"/>
                <a:stretch>
                  <a:fillRect/>
                </a:stretch>
              </p:blipFill>
              <p:spPr>
                <a:xfrm>
                  <a:off x="10489613" y="3432667"/>
                  <a:ext cx="94320" cy="106920"/>
                </a:xfrm>
                <a:prstGeom prst="rect">
                  <a:avLst/>
                </a:prstGeom>
              </p:spPr>
            </p:pic>
          </mc:Fallback>
        </mc:AlternateContent>
      </p:grpSp>
      <p:grpSp>
        <p:nvGrpSpPr>
          <p:cNvPr id="412" name="Gruppieren 411">
            <a:extLst>
              <a:ext uri="{FF2B5EF4-FFF2-40B4-BE49-F238E27FC236}">
                <a16:creationId xmlns:a16="http://schemas.microsoft.com/office/drawing/2014/main" id="{18492110-3844-4BAA-A870-CF3E85BAC20B}"/>
              </a:ext>
            </a:extLst>
          </p:cNvPr>
          <p:cNvGrpSpPr/>
          <p:nvPr/>
        </p:nvGrpSpPr>
        <p:grpSpPr>
          <a:xfrm>
            <a:off x="8869973" y="696667"/>
            <a:ext cx="1307520" cy="2761920"/>
            <a:chOff x="8869973" y="696667"/>
            <a:chExt cx="1307520" cy="2761920"/>
          </a:xfrm>
        </p:grpSpPr>
        <mc:AlternateContent xmlns:mc="http://schemas.openxmlformats.org/markup-compatibility/2006" xmlns:p14="http://schemas.microsoft.com/office/powerpoint/2010/main">
          <mc:Choice Requires="p14">
            <p:contentPart p14:bwMode="auto" r:id="rId686">
              <p14:nvContentPartPr>
                <p14:cNvPr id="353" name="Freihand 352">
                  <a:extLst>
                    <a:ext uri="{FF2B5EF4-FFF2-40B4-BE49-F238E27FC236}">
                      <a16:creationId xmlns:a16="http://schemas.microsoft.com/office/drawing/2014/main" id="{64881651-240E-451F-B4A6-E82EB656500D}"/>
                    </a:ext>
                  </a:extLst>
                </p14:cNvPr>
                <p14:cNvContentPartPr/>
                <p14:nvPr/>
              </p14:nvContentPartPr>
              <p14:xfrm>
                <a:off x="8869973" y="847147"/>
                <a:ext cx="138600" cy="18000"/>
              </p14:xfrm>
            </p:contentPart>
          </mc:Choice>
          <mc:Fallback xmlns="">
            <p:pic>
              <p:nvPicPr>
                <p:cNvPr id="353" name="Freihand 352">
                  <a:extLst>
                    <a:ext uri="{FF2B5EF4-FFF2-40B4-BE49-F238E27FC236}">
                      <a16:creationId xmlns:a16="http://schemas.microsoft.com/office/drawing/2014/main" id="{64881651-240E-451F-B4A6-E82EB656500D}"/>
                    </a:ext>
                  </a:extLst>
                </p:cNvPr>
                <p:cNvPicPr/>
                <p:nvPr/>
              </p:nvPicPr>
              <p:blipFill>
                <a:blip r:embed="rId687"/>
                <a:stretch>
                  <a:fillRect/>
                </a:stretch>
              </p:blipFill>
              <p:spPr>
                <a:xfrm>
                  <a:off x="8865653" y="842827"/>
                  <a:ext cx="1472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354" name="Freihand 353">
                  <a:extLst>
                    <a:ext uri="{FF2B5EF4-FFF2-40B4-BE49-F238E27FC236}">
                      <a16:creationId xmlns:a16="http://schemas.microsoft.com/office/drawing/2014/main" id="{9F05FC81-DF23-4F43-BBF1-4096BEE3344C}"/>
                    </a:ext>
                  </a:extLst>
                </p14:cNvPr>
                <p14:cNvContentPartPr/>
                <p14:nvPr/>
              </p14:nvContentPartPr>
              <p14:xfrm>
                <a:off x="8975453" y="811147"/>
                <a:ext cx="104400" cy="153000"/>
              </p14:xfrm>
            </p:contentPart>
          </mc:Choice>
          <mc:Fallback xmlns="">
            <p:pic>
              <p:nvPicPr>
                <p:cNvPr id="354" name="Freihand 353">
                  <a:extLst>
                    <a:ext uri="{FF2B5EF4-FFF2-40B4-BE49-F238E27FC236}">
                      <a16:creationId xmlns:a16="http://schemas.microsoft.com/office/drawing/2014/main" id="{9F05FC81-DF23-4F43-BBF1-4096BEE3344C}"/>
                    </a:ext>
                  </a:extLst>
                </p:cNvPr>
                <p:cNvPicPr/>
                <p:nvPr/>
              </p:nvPicPr>
              <p:blipFill>
                <a:blip r:embed="rId689"/>
                <a:stretch>
                  <a:fillRect/>
                </a:stretch>
              </p:blipFill>
              <p:spPr>
                <a:xfrm>
                  <a:off x="8971133" y="806827"/>
                  <a:ext cx="11304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349" name="Freihand 348">
                  <a:extLst>
                    <a:ext uri="{FF2B5EF4-FFF2-40B4-BE49-F238E27FC236}">
                      <a16:creationId xmlns:a16="http://schemas.microsoft.com/office/drawing/2014/main" id="{E826A0E7-7317-46AF-81D9-5FA694D823CE}"/>
                    </a:ext>
                  </a:extLst>
                </p14:cNvPr>
                <p14:cNvContentPartPr/>
                <p14:nvPr/>
              </p14:nvContentPartPr>
              <p14:xfrm>
                <a:off x="9310613" y="696667"/>
                <a:ext cx="77400" cy="92520"/>
              </p14:xfrm>
            </p:contentPart>
          </mc:Choice>
          <mc:Fallback xmlns="">
            <p:pic>
              <p:nvPicPr>
                <p:cNvPr id="349" name="Freihand 348">
                  <a:extLst>
                    <a:ext uri="{FF2B5EF4-FFF2-40B4-BE49-F238E27FC236}">
                      <a16:creationId xmlns:a16="http://schemas.microsoft.com/office/drawing/2014/main" id="{E826A0E7-7317-46AF-81D9-5FA694D823CE}"/>
                    </a:ext>
                  </a:extLst>
                </p:cNvPr>
                <p:cNvPicPr/>
                <p:nvPr/>
              </p:nvPicPr>
              <p:blipFill>
                <a:blip r:embed="rId691"/>
                <a:stretch>
                  <a:fillRect/>
                </a:stretch>
              </p:blipFill>
              <p:spPr>
                <a:xfrm>
                  <a:off x="9306293" y="692347"/>
                  <a:ext cx="860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350" name="Freihand 349">
                  <a:extLst>
                    <a:ext uri="{FF2B5EF4-FFF2-40B4-BE49-F238E27FC236}">
                      <a16:creationId xmlns:a16="http://schemas.microsoft.com/office/drawing/2014/main" id="{3419396A-12A3-491D-9EC2-924C50C42EC2}"/>
                    </a:ext>
                  </a:extLst>
                </p14:cNvPr>
                <p14:cNvContentPartPr/>
                <p14:nvPr/>
              </p14:nvContentPartPr>
              <p14:xfrm>
                <a:off x="9435893" y="708907"/>
                <a:ext cx="84240" cy="69480"/>
              </p14:xfrm>
            </p:contentPart>
          </mc:Choice>
          <mc:Fallback xmlns="">
            <p:pic>
              <p:nvPicPr>
                <p:cNvPr id="350" name="Freihand 349">
                  <a:extLst>
                    <a:ext uri="{FF2B5EF4-FFF2-40B4-BE49-F238E27FC236}">
                      <a16:creationId xmlns:a16="http://schemas.microsoft.com/office/drawing/2014/main" id="{3419396A-12A3-491D-9EC2-924C50C42EC2}"/>
                    </a:ext>
                  </a:extLst>
                </p:cNvPr>
                <p:cNvPicPr/>
                <p:nvPr/>
              </p:nvPicPr>
              <p:blipFill>
                <a:blip r:embed="rId693"/>
                <a:stretch>
                  <a:fillRect/>
                </a:stretch>
              </p:blipFill>
              <p:spPr>
                <a:xfrm>
                  <a:off x="9431573" y="704587"/>
                  <a:ext cx="9288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351" name="Freihand 350">
                  <a:extLst>
                    <a:ext uri="{FF2B5EF4-FFF2-40B4-BE49-F238E27FC236}">
                      <a16:creationId xmlns:a16="http://schemas.microsoft.com/office/drawing/2014/main" id="{45464076-B574-4E18-B636-3A954267AE93}"/>
                    </a:ext>
                  </a:extLst>
                </p14:cNvPr>
                <p14:cNvContentPartPr/>
                <p14:nvPr/>
              </p14:nvContentPartPr>
              <p14:xfrm>
                <a:off x="9543533" y="704587"/>
                <a:ext cx="93240" cy="79920"/>
              </p14:xfrm>
            </p:contentPart>
          </mc:Choice>
          <mc:Fallback xmlns="">
            <p:pic>
              <p:nvPicPr>
                <p:cNvPr id="351" name="Freihand 350">
                  <a:extLst>
                    <a:ext uri="{FF2B5EF4-FFF2-40B4-BE49-F238E27FC236}">
                      <a16:creationId xmlns:a16="http://schemas.microsoft.com/office/drawing/2014/main" id="{45464076-B574-4E18-B636-3A954267AE93}"/>
                    </a:ext>
                  </a:extLst>
                </p:cNvPr>
                <p:cNvPicPr/>
                <p:nvPr/>
              </p:nvPicPr>
              <p:blipFill>
                <a:blip r:embed="rId695"/>
                <a:stretch>
                  <a:fillRect/>
                </a:stretch>
              </p:blipFill>
              <p:spPr>
                <a:xfrm>
                  <a:off x="9539213" y="700267"/>
                  <a:ext cx="101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376" name="Freihand 375">
                  <a:extLst>
                    <a:ext uri="{FF2B5EF4-FFF2-40B4-BE49-F238E27FC236}">
                      <a16:creationId xmlns:a16="http://schemas.microsoft.com/office/drawing/2014/main" id="{9D604187-111A-46EF-8879-22183643E2CD}"/>
                    </a:ext>
                  </a:extLst>
                </p14:cNvPr>
                <p14:cNvContentPartPr/>
                <p14:nvPr/>
              </p14:nvContentPartPr>
              <p14:xfrm>
                <a:off x="9171653" y="2086987"/>
                <a:ext cx="115560" cy="193320"/>
              </p14:xfrm>
            </p:contentPart>
          </mc:Choice>
          <mc:Fallback xmlns="">
            <p:pic>
              <p:nvPicPr>
                <p:cNvPr id="376" name="Freihand 375">
                  <a:extLst>
                    <a:ext uri="{FF2B5EF4-FFF2-40B4-BE49-F238E27FC236}">
                      <a16:creationId xmlns:a16="http://schemas.microsoft.com/office/drawing/2014/main" id="{9D604187-111A-46EF-8879-22183643E2CD}"/>
                    </a:ext>
                  </a:extLst>
                </p:cNvPr>
                <p:cNvPicPr/>
                <p:nvPr/>
              </p:nvPicPr>
              <p:blipFill>
                <a:blip r:embed="rId697"/>
                <a:stretch>
                  <a:fillRect/>
                </a:stretch>
              </p:blipFill>
              <p:spPr>
                <a:xfrm>
                  <a:off x="9167333" y="2082667"/>
                  <a:ext cx="1242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377" name="Freihand 376">
                  <a:extLst>
                    <a:ext uri="{FF2B5EF4-FFF2-40B4-BE49-F238E27FC236}">
                      <a16:creationId xmlns:a16="http://schemas.microsoft.com/office/drawing/2014/main" id="{61023AEB-FEED-47FA-ADE7-6FDA15325BBE}"/>
                    </a:ext>
                  </a:extLst>
                </p14:cNvPr>
                <p14:cNvContentPartPr/>
                <p14:nvPr/>
              </p14:nvContentPartPr>
              <p14:xfrm>
                <a:off x="9303413" y="2101387"/>
                <a:ext cx="125640" cy="146160"/>
              </p14:xfrm>
            </p:contentPart>
          </mc:Choice>
          <mc:Fallback xmlns="">
            <p:pic>
              <p:nvPicPr>
                <p:cNvPr id="377" name="Freihand 376">
                  <a:extLst>
                    <a:ext uri="{FF2B5EF4-FFF2-40B4-BE49-F238E27FC236}">
                      <a16:creationId xmlns:a16="http://schemas.microsoft.com/office/drawing/2014/main" id="{61023AEB-FEED-47FA-ADE7-6FDA15325BBE}"/>
                    </a:ext>
                  </a:extLst>
                </p:cNvPr>
                <p:cNvPicPr/>
                <p:nvPr/>
              </p:nvPicPr>
              <p:blipFill>
                <a:blip r:embed="rId699"/>
                <a:stretch>
                  <a:fillRect/>
                </a:stretch>
              </p:blipFill>
              <p:spPr>
                <a:xfrm>
                  <a:off x="9299093" y="2097067"/>
                  <a:ext cx="1342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378" name="Freihand 377">
                  <a:extLst>
                    <a:ext uri="{FF2B5EF4-FFF2-40B4-BE49-F238E27FC236}">
                      <a16:creationId xmlns:a16="http://schemas.microsoft.com/office/drawing/2014/main" id="{8E62F3F0-5F66-47D0-BAD6-3D15D9129E88}"/>
                    </a:ext>
                  </a:extLst>
                </p14:cNvPr>
                <p14:cNvContentPartPr/>
                <p14:nvPr/>
              </p14:nvContentPartPr>
              <p14:xfrm>
                <a:off x="9444893" y="2098507"/>
                <a:ext cx="121320" cy="126000"/>
              </p14:xfrm>
            </p:contentPart>
          </mc:Choice>
          <mc:Fallback xmlns="">
            <p:pic>
              <p:nvPicPr>
                <p:cNvPr id="378" name="Freihand 377">
                  <a:extLst>
                    <a:ext uri="{FF2B5EF4-FFF2-40B4-BE49-F238E27FC236}">
                      <a16:creationId xmlns:a16="http://schemas.microsoft.com/office/drawing/2014/main" id="{8E62F3F0-5F66-47D0-BAD6-3D15D9129E88}"/>
                    </a:ext>
                  </a:extLst>
                </p:cNvPr>
                <p:cNvPicPr/>
                <p:nvPr/>
              </p:nvPicPr>
              <p:blipFill>
                <a:blip r:embed="rId701"/>
                <a:stretch>
                  <a:fillRect/>
                </a:stretch>
              </p:blipFill>
              <p:spPr>
                <a:xfrm>
                  <a:off x="9440573" y="2094187"/>
                  <a:ext cx="1299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380" name="Freihand 379">
                  <a:extLst>
                    <a:ext uri="{FF2B5EF4-FFF2-40B4-BE49-F238E27FC236}">
                      <a16:creationId xmlns:a16="http://schemas.microsoft.com/office/drawing/2014/main" id="{837B836D-75E1-4F78-A33D-89AD67ADB43A}"/>
                    </a:ext>
                  </a:extLst>
                </p14:cNvPr>
                <p14:cNvContentPartPr/>
                <p14:nvPr/>
              </p14:nvContentPartPr>
              <p14:xfrm>
                <a:off x="9556853" y="2599987"/>
                <a:ext cx="36360" cy="25200"/>
              </p14:xfrm>
            </p:contentPart>
          </mc:Choice>
          <mc:Fallback xmlns="">
            <p:pic>
              <p:nvPicPr>
                <p:cNvPr id="380" name="Freihand 379">
                  <a:extLst>
                    <a:ext uri="{FF2B5EF4-FFF2-40B4-BE49-F238E27FC236}">
                      <a16:creationId xmlns:a16="http://schemas.microsoft.com/office/drawing/2014/main" id="{837B836D-75E1-4F78-A33D-89AD67ADB43A}"/>
                    </a:ext>
                  </a:extLst>
                </p:cNvPr>
                <p:cNvPicPr/>
                <p:nvPr/>
              </p:nvPicPr>
              <p:blipFill>
                <a:blip r:embed="rId703"/>
                <a:stretch>
                  <a:fillRect/>
                </a:stretch>
              </p:blipFill>
              <p:spPr>
                <a:xfrm>
                  <a:off x="9552533" y="2595667"/>
                  <a:ext cx="450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381" name="Freihand 380">
                  <a:extLst>
                    <a:ext uri="{FF2B5EF4-FFF2-40B4-BE49-F238E27FC236}">
                      <a16:creationId xmlns:a16="http://schemas.microsoft.com/office/drawing/2014/main" id="{3B23D53D-BB15-4EBA-8EA0-2ECD93242608}"/>
                    </a:ext>
                  </a:extLst>
                </p14:cNvPr>
                <p14:cNvContentPartPr/>
                <p14:nvPr/>
              </p14:nvContentPartPr>
              <p14:xfrm>
                <a:off x="9537773" y="2543467"/>
                <a:ext cx="101880" cy="125280"/>
              </p14:xfrm>
            </p:contentPart>
          </mc:Choice>
          <mc:Fallback xmlns="">
            <p:pic>
              <p:nvPicPr>
                <p:cNvPr id="381" name="Freihand 380">
                  <a:extLst>
                    <a:ext uri="{FF2B5EF4-FFF2-40B4-BE49-F238E27FC236}">
                      <a16:creationId xmlns:a16="http://schemas.microsoft.com/office/drawing/2014/main" id="{3B23D53D-BB15-4EBA-8EA0-2ECD93242608}"/>
                    </a:ext>
                  </a:extLst>
                </p:cNvPr>
                <p:cNvPicPr/>
                <p:nvPr/>
              </p:nvPicPr>
              <p:blipFill>
                <a:blip r:embed="rId705"/>
                <a:stretch>
                  <a:fillRect/>
                </a:stretch>
              </p:blipFill>
              <p:spPr>
                <a:xfrm>
                  <a:off x="9533453" y="2539147"/>
                  <a:ext cx="110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382" name="Freihand 381">
                  <a:extLst>
                    <a:ext uri="{FF2B5EF4-FFF2-40B4-BE49-F238E27FC236}">
                      <a16:creationId xmlns:a16="http://schemas.microsoft.com/office/drawing/2014/main" id="{5917AC2F-5BA3-4C7A-A152-2C5F79244754}"/>
                    </a:ext>
                  </a:extLst>
                </p14:cNvPr>
                <p14:cNvContentPartPr/>
                <p14:nvPr/>
              </p14:nvContentPartPr>
              <p14:xfrm>
                <a:off x="9536333" y="2540227"/>
                <a:ext cx="150480" cy="118440"/>
              </p14:xfrm>
            </p:contentPart>
          </mc:Choice>
          <mc:Fallback xmlns="">
            <p:pic>
              <p:nvPicPr>
                <p:cNvPr id="382" name="Freihand 381">
                  <a:extLst>
                    <a:ext uri="{FF2B5EF4-FFF2-40B4-BE49-F238E27FC236}">
                      <a16:creationId xmlns:a16="http://schemas.microsoft.com/office/drawing/2014/main" id="{5917AC2F-5BA3-4C7A-A152-2C5F79244754}"/>
                    </a:ext>
                  </a:extLst>
                </p:cNvPr>
                <p:cNvPicPr/>
                <p:nvPr/>
              </p:nvPicPr>
              <p:blipFill>
                <a:blip r:embed="rId707"/>
                <a:stretch>
                  <a:fillRect/>
                </a:stretch>
              </p:blipFill>
              <p:spPr>
                <a:xfrm>
                  <a:off x="9532013" y="2535907"/>
                  <a:ext cx="1591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383" name="Freihand 382">
                  <a:extLst>
                    <a:ext uri="{FF2B5EF4-FFF2-40B4-BE49-F238E27FC236}">
                      <a16:creationId xmlns:a16="http://schemas.microsoft.com/office/drawing/2014/main" id="{304E28BE-B76A-4B5F-84FC-5DC7BF8F489B}"/>
                    </a:ext>
                  </a:extLst>
                </p14:cNvPr>
                <p14:cNvContentPartPr/>
                <p14:nvPr/>
              </p14:nvContentPartPr>
              <p14:xfrm>
                <a:off x="9693653" y="2531947"/>
                <a:ext cx="113040" cy="106200"/>
              </p14:xfrm>
            </p:contentPart>
          </mc:Choice>
          <mc:Fallback xmlns="">
            <p:pic>
              <p:nvPicPr>
                <p:cNvPr id="383" name="Freihand 382">
                  <a:extLst>
                    <a:ext uri="{FF2B5EF4-FFF2-40B4-BE49-F238E27FC236}">
                      <a16:creationId xmlns:a16="http://schemas.microsoft.com/office/drawing/2014/main" id="{304E28BE-B76A-4B5F-84FC-5DC7BF8F489B}"/>
                    </a:ext>
                  </a:extLst>
                </p:cNvPr>
                <p:cNvPicPr/>
                <p:nvPr/>
              </p:nvPicPr>
              <p:blipFill>
                <a:blip r:embed="rId709"/>
                <a:stretch>
                  <a:fillRect/>
                </a:stretch>
              </p:blipFill>
              <p:spPr>
                <a:xfrm>
                  <a:off x="9689333" y="2527627"/>
                  <a:ext cx="1216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384" name="Freihand 383">
                  <a:extLst>
                    <a:ext uri="{FF2B5EF4-FFF2-40B4-BE49-F238E27FC236}">
                      <a16:creationId xmlns:a16="http://schemas.microsoft.com/office/drawing/2014/main" id="{21661AC3-88E7-4E4C-B411-546FDB623DB9}"/>
                    </a:ext>
                  </a:extLst>
                </p14:cNvPr>
                <p14:cNvContentPartPr/>
                <p14:nvPr/>
              </p14:nvContentPartPr>
              <p14:xfrm>
                <a:off x="9813893" y="2525107"/>
                <a:ext cx="120240" cy="111960"/>
              </p14:xfrm>
            </p:contentPart>
          </mc:Choice>
          <mc:Fallback xmlns="">
            <p:pic>
              <p:nvPicPr>
                <p:cNvPr id="384" name="Freihand 383">
                  <a:extLst>
                    <a:ext uri="{FF2B5EF4-FFF2-40B4-BE49-F238E27FC236}">
                      <a16:creationId xmlns:a16="http://schemas.microsoft.com/office/drawing/2014/main" id="{21661AC3-88E7-4E4C-B411-546FDB623DB9}"/>
                    </a:ext>
                  </a:extLst>
                </p:cNvPr>
                <p:cNvPicPr/>
                <p:nvPr/>
              </p:nvPicPr>
              <p:blipFill>
                <a:blip r:embed="rId711"/>
                <a:stretch>
                  <a:fillRect/>
                </a:stretch>
              </p:blipFill>
              <p:spPr>
                <a:xfrm>
                  <a:off x="9809573" y="2520787"/>
                  <a:ext cx="1288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07" name="Freihand 406">
                  <a:extLst>
                    <a:ext uri="{FF2B5EF4-FFF2-40B4-BE49-F238E27FC236}">
                      <a16:creationId xmlns:a16="http://schemas.microsoft.com/office/drawing/2014/main" id="{D0EDD025-377D-4354-83FC-722E95A6E88F}"/>
                    </a:ext>
                  </a:extLst>
                </p14:cNvPr>
                <p14:cNvContentPartPr/>
                <p14:nvPr/>
              </p14:nvContentPartPr>
              <p14:xfrm>
                <a:off x="9092453" y="2249707"/>
                <a:ext cx="1014840" cy="1135440"/>
              </p14:xfrm>
            </p:contentPart>
          </mc:Choice>
          <mc:Fallback xmlns="">
            <p:pic>
              <p:nvPicPr>
                <p:cNvPr id="407" name="Freihand 406">
                  <a:extLst>
                    <a:ext uri="{FF2B5EF4-FFF2-40B4-BE49-F238E27FC236}">
                      <a16:creationId xmlns:a16="http://schemas.microsoft.com/office/drawing/2014/main" id="{D0EDD025-377D-4354-83FC-722E95A6E88F}"/>
                    </a:ext>
                  </a:extLst>
                </p:cNvPr>
                <p:cNvPicPr/>
                <p:nvPr/>
              </p:nvPicPr>
              <p:blipFill>
                <a:blip r:embed="rId713"/>
                <a:stretch>
                  <a:fillRect/>
                </a:stretch>
              </p:blipFill>
              <p:spPr>
                <a:xfrm>
                  <a:off x="9088133" y="2245387"/>
                  <a:ext cx="1023480" cy="114408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08" name="Freihand 407">
                  <a:extLst>
                    <a:ext uri="{FF2B5EF4-FFF2-40B4-BE49-F238E27FC236}">
                      <a16:creationId xmlns:a16="http://schemas.microsoft.com/office/drawing/2014/main" id="{CAC09EAC-D310-4DE3-8D82-4FB1964ACF8A}"/>
                    </a:ext>
                  </a:extLst>
                </p14:cNvPr>
                <p14:cNvContentPartPr/>
                <p14:nvPr/>
              </p14:nvContentPartPr>
              <p14:xfrm>
                <a:off x="10050773" y="3280747"/>
                <a:ext cx="126720" cy="177840"/>
              </p14:xfrm>
            </p:contentPart>
          </mc:Choice>
          <mc:Fallback xmlns="">
            <p:pic>
              <p:nvPicPr>
                <p:cNvPr id="408" name="Freihand 407">
                  <a:extLst>
                    <a:ext uri="{FF2B5EF4-FFF2-40B4-BE49-F238E27FC236}">
                      <a16:creationId xmlns:a16="http://schemas.microsoft.com/office/drawing/2014/main" id="{CAC09EAC-D310-4DE3-8D82-4FB1964ACF8A}"/>
                    </a:ext>
                  </a:extLst>
                </p:cNvPr>
                <p:cNvPicPr/>
                <p:nvPr/>
              </p:nvPicPr>
              <p:blipFill>
                <a:blip r:embed="rId715"/>
                <a:stretch>
                  <a:fillRect/>
                </a:stretch>
              </p:blipFill>
              <p:spPr>
                <a:xfrm>
                  <a:off x="10046453" y="3276427"/>
                  <a:ext cx="1353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10" name="Freihand 409">
                  <a:extLst>
                    <a:ext uri="{FF2B5EF4-FFF2-40B4-BE49-F238E27FC236}">
                      <a16:creationId xmlns:a16="http://schemas.microsoft.com/office/drawing/2014/main" id="{73C1D87B-3E6F-4AA8-A9EB-9236C193C47B}"/>
                    </a:ext>
                  </a:extLst>
                </p14:cNvPr>
                <p14:cNvContentPartPr/>
                <p14:nvPr/>
              </p14:nvContentPartPr>
              <p14:xfrm>
                <a:off x="9154013" y="836707"/>
                <a:ext cx="282240" cy="1216080"/>
              </p14:xfrm>
            </p:contentPart>
          </mc:Choice>
          <mc:Fallback xmlns="">
            <p:pic>
              <p:nvPicPr>
                <p:cNvPr id="410" name="Freihand 409">
                  <a:extLst>
                    <a:ext uri="{FF2B5EF4-FFF2-40B4-BE49-F238E27FC236}">
                      <a16:creationId xmlns:a16="http://schemas.microsoft.com/office/drawing/2014/main" id="{73C1D87B-3E6F-4AA8-A9EB-9236C193C47B}"/>
                    </a:ext>
                  </a:extLst>
                </p:cNvPr>
                <p:cNvPicPr/>
                <p:nvPr/>
              </p:nvPicPr>
              <p:blipFill>
                <a:blip r:embed="rId717"/>
                <a:stretch>
                  <a:fillRect/>
                </a:stretch>
              </p:blipFill>
              <p:spPr>
                <a:xfrm>
                  <a:off x="9149693" y="832387"/>
                  <a:ext cx="290880" cy="122472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11" name="Freihand 410">
                  <a:extLst>
                    <a:ext uri="{FF2B5EF4-FFF2-40B4-BE49-F238E27FC236}">
                      <a16:creationId xmlns:a16="http://schemas.microsoft.com/office/drawing/2014/main" id="{FEB374DD-7E8F-44CC-94BF-3E6457A570F1}"/>
                    </a:ext>
                  </a:extLst>
                </p14:cNvPr>
                <p14:cNvContentPartPr/>
                <p14:nvPr/>
              </p14:nvContentPartPr>
              <p14:xfrm>
                <a:off x="9204053" y="736987"/>
                <a:ext cx="86760" cy="159480"/>
              </p14:xfrm>
            </p:contentPart>
          </mc:Choice>
          <mc:Fallback xmlns="">
            <p:pic>
              <p:nvPicPr>
                <p:cNvPr id="411" name="Freihand 410">
                  <a:extLst>
                    <a:ext uri="{FF2B5EF4-FFF2-40B4-BE49-F238E27FC236}">
                      <a16:creationId xmlns:a16="http://schemas.microsoft.com/office/drawing/2014/main" id="{FEB374DD-7E8F-44CC-94BF-3E6457A570F1}"/>
                    </a:ext>
                  </a:extLst>
                </p:cNvPr>
                <p:cNvPicPr/>
                <p:nvPr/>
              </p:nvPicPr>
              <p:blipFill>
                <a:blip r:embed="rId719"/>
                <a:stretch>
                  <a:fillRect/>
                </a:stretch>
              </p:blipFill>
              <p:spPr>
                <a:xfrm>
                  <a:off x="9199733" y="732667"/>
                  <a:ext cx="95400" cy="168120"/>
                </a:xfrm>
                <a:prstGeom prst="rect">
                  <a:avLst/>
                </a:prstGeom>
              </p:spPr>
            </p:pic>
          </mc:Fallback>
        </mc:AlternateContent>
      </p:grpSp>
      <p:grpSp>
        <p:nvGrpSpPr>
          <p:cNvPr id="417" name="Gruppieren 416">
            <a:extLst>
              <a:ext uri="{FF2B5EF4-FFF2-40B4-BE49-F238E27FC236}">
                <a16:creationId xmlns:a16="http://schemas.microsoft.com/office/drawing/2014/main" id="{345400C4-3B54-4468-A632-53E5CE38D524}"/>
              </a:ext>
            </a:extLst>
          </p:cNvPr>
          <p:cNvGrpSpPr/>
          <p:nvPr/>
        </p:nvGrpSpPr>
        <p:grpSpPr>
          <a:xfrm>
            <a:off x="11707133" y="3260227"/>
            <a:ext cx="292680" cy="122040"/>
            <a:chOff x="11707133" y="3260227"/>
            <a:chExt cx="292680" cy="122040"/>
          </a:xfrm>
        </p:grpSpPr>
        <mc:AlternateContent xmlns:mc="http://schemas.openxmlformats.org/markup-compatibility/2006" xmlns:p14="http://schemas.microsoft.com/office/powerpoint/2010/main">
          <mc:Choice Requires="p14">
            <p:contentPart p14:bwMode="auto" r:id="rId720">
              <p14:nvContentPartPr>
                <p14:cNvPr id="413" name="Freihand 412">
                  <a:extLst>
                    <a:ext uri="{FF2B5EF4-FFF2-40B4-BE49-F238E27FC236}">
                      <a16:creationId xmlns:a16="http://schemas.microsoft.com/office/drawing/2014/main" id="{D239F3F3-6959-4348-AC9C-241518F4ECCD}"/>
                    </a:ext>
                  </a:extLst>
                </p14:cNvPr>
                <p14:cNvContentPartPr/>
                <p14:nvPr/>
              </p14:nvContentPartPr>
              <p14:xfrm>
                <a:off x="11707133" y="3264547"/>
                <a:ext cx="70920" cy="96480"/>
              </p14:xfrm>
            </p:contentPart>
          </mc:Choice>
          <mc:Fallback xmlns="">
            <p:pic>
              <p:nvPicPr>
                <p:cNvPr id="413" name="Freihand 412">
                  <a:extLst>
                    <a:ext uri="{FF2B5EF4-FFF2-40B4-BE49-F238E27FC236}">
                      <a16:creationId xmlns:a16="http://schemas.microsoft.com/office/drawing/2014/main" id="{D239F3F3-6959-4348-AC9C-241518F4ECCD}"/>
                    </a:ext>
                  </a:extLst>
                </p:cNvPr>
                <p:cNvPicPr/>
                <p:nvPr/>
              </p:nvPicPr>
              <p:blipFill>
                <a:blip r:embed="rId721"/>
                <a:stretch>
                  <a:fillRect/>
                </a:stretch>
              </p:blipFill>
              <p:spPr>
                <a:xfrm>
                  <a:off x="11702813" y="3260227"/>
                  <a:ext cx="7956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414" name="Freihand 413">
                  <a:extLst>
                    <a:ext uri="{FF2B5EF4-FFF2-40B4-BE49-F238E27FC236}">
                      <a16:creationId xmlns:a16="http://schemas.microsoft.com/office/drawing/2014/main" id="{E5295787-B13E-48AF-AD71-2692DFCDA460}"/>
                    </a:ext>
                  </a:extLst>
                </p14:cNvPr>
                <p14:cNvContentPartPr/>
                <p14:nvPr/>
              </p14:nvContentPartPr>
              <p14:xfrm>
                <a:off x="11760773" y="3310987"/>
                <a:ext cx="36360" cy="71280"/>
              </p14:xfrm>
            </p:contentPart>
          </mc:Choice>
          <mc:Fallback xmlns="">
            <p:pic>
              <p:nvPicPr>
                <p:cNvPr id="414" name="Freihand 413">
                  <a:extLst>
                    <a:ext uri="{FF2B5EF4-FFF2-40B4-BE49-F238E27FC236}">
                      <a16:creationId xmlns:a16="http://schemas.microsoft.com/office/drawing/2014/main" id="{E5295787-B13E-48AF-AD71-2692DFCDA460}"/>
                    </a:ext>
                  </a:extLst>
                </p:cNvPr>
                <p:cNvPicPr/>
                <p:nvPr/>
              </p:nvPicPr>
              <p:blipFill>
                <a:blip r:embed="rId723"/>
                <a:stretch>
                  <a:fillRect/>
                </a:stretch>
              </p:blipFill>
              <p:spPr>
                <a:xfrm>
                  <a:off x="11756453" y="3306667"/>
                  <a:ext cx="450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415" name="Freihand 414">
                  <a:extLst>
                    <a:ext uri="{FF2B5EF4-FFF2-40B4-BE49-F238E27FC236}">
                      <a16:creationId xmlns:a16="http://schemas.microsoft.com/office/drawing/2014/main" id="{D901C4B7-6D00-493D-8EDF-350076FDF871}"/>
                    </a:ext>
                  </a:extLst>
                </p14:cNvPr>
                <p14:cNvContentPartPr/>
                <p14:nvPr/>
              </p14:nvContentPartPr>
              <p14:xfrm>
                <a:off x="11799293" y="3263827"/>
                <a:ext cx="145440" cy="110520"/>
              </p14:xfrm>
            </p:contentPart>
          </mc:Choice>
          <mc:Fallback xmlns="">
            <p:pic>
              <p:nvPicPr>
                <p:cNvPr id="415" name="Freihand 414">
                  <a:extLst>
                    <a:ext uri="{FF2B5EF4-FFF2-40B4-BE49-F238E27FC236}">
                      <a16:creationId xmlns:a16="http://schemas.microsoft.com/office/drawing/2014/main" id="{D901C4B7-6D00-493D-8EDF-350076FDF871}"/>
                    </a:ext>
                  </a:extLst>
                </p:cNvPr>
                <p:cNvPicPr/>
                <p:nvPr/>
              </p:nvPicPr>
              <p:blipFill>
                <a:blip r:embed="rId725"/>
                <a:stretch>
                  <a:fillRect/>
                </a:stretch>
              </p:blipFill>
              <p:spPr>
                <a:xfrm>
                  <a:off x="11794973" y="3259507"/>
                  <a:ext cx="1540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16" name="Freihand 415">
                  <a:extLst>
                    <a:ext uri="{FF2B5EF4-FFF2-40B4-BE49-F238E27FC236}">
                      <a16:creationId xmlns:a16="http://schemas.microsoft.com/office/drawing/2014/main" id="{CBA0B2A0-6525-417C-96B8-6D506909C1AB}"/>
                    </a:ext>
                  </a:extLst>
                </p14:cNvPr>
                <p14:cNvContentPartPr/>
                <p14:nvPr/>
              </p14:nvContentPartPr>
              <p14:xfrm>
                <a:off x="11919533" y="3260227"/>
                <a:ext cx="80280" cy="106200"/>
              </p14:xfrm>
            </p:contentPart>
          </mc:Choice>
          <mc:Fallback xmlns="">
            <p:pic>
              <p:nvPicPr>
                <p:cNvPr id="416" name="Freihand 415">
                  <a:extLst>
                    <a:ext uri="{FF2B5EF4-FFF2-40B4-BE49-F238E27FC236}">
                      <a16:creationId xmlns:a16="http://schemas.microsoft.com/office/drawing/2014/main" id="{CBA0B2A0-6525-417C-96B8-6D506909C1AB}"/>
                    </a:ext>
                  </a:extLst>
                </p:cNvPr>
                <p:cNvPicPr/>
                <p:nvPr/>
              </p:nvPicPr>
              <p:blipFill>
                <a:blip r:embed="rId727"/>
                <a:stretch>
                  <a:fillRect/>
                </a:stretch>
              </p:blipFill>
              <p:spPr>
                <a:xfrm>
                  <a:off x="11915213" y="3255907"/>
                  <a:ext cx="88920" cy="114840"/>
                </a:xfrm>
                <a:prstGeom prst="rect">
                  <a:avLst/>
                </a:prstGeom>
              </p:spPr>
            </p:pic>
          </mc:Fallback>
        </mc:AlternateContent>
      </p:grpSp>
      <p:grpSp>
        <p:nvGrpSpPr>
          <p:cNvPr id="420" name="Gruppieren 419">
            <a:extLst>
              <a:ext uri="{FF2B5EF4-FFF2-40B4-BE49-F238E27FC236}">
                <a16:creationId xmlns:a16="http://schemas.microsoft.com/office/drawing/2014/main" id="{E2092980-7811-4C0D-99E5-CA2DD8FA2C03}"/>
              </a:ext>
            </a:extLst>
          </p:cNvPr>
          <p:cNvGrpSpPr/>
          <p:nvPr/>
        </p:nvGrpSpPr>
        <p:grpSpPr>
          <a:xfrm>
            <a:off x="10967333" y="3755587"/>
            <a:ext cx="125280" cy="78480"/>
            <a:chOff x="10967333" y="3755587"/>
            <a:chExt cx="125280" cy="78480"/>
          </a:xfrm>
        </p:grpSpPr>
        <mc:AlternateContent xmlns:mc="http://schemas.openxmlformats.org/markup-compatibility/2006" xmlns:p14="http://schemas.microsoft.com/office/powerpoint/2010/main">
          <mc:Choice Requires="p14">
            <p:contentPart p14:bwMode="auto" r:id="rId728">
              <p14:nvContentPartPr>
                <p14:cNvPr id="418" name="Freihand 417">
                  <a:extLst>
                    <a:ext uri="{FF2B5EF4-FFF2-40B4-BE49-F238E27FC236}">
                      <a16:creationId xmlns:a16="http://schemas.microsoft.com/office/drawing/2014/main" id="{1FC5FD65-F241-4543-ADB9-0A57D9F1C4E8}"/>
                    </a:ext>
                  </a:extLst>
                </p14:cNvPr>
                <p14:cNvContentPartPr/>
                <p14:nvPr/>
              </p14:nvContentPartPr>
              <p14:xfrm>
                <a:off x="10967333" y="3770347"/>
                <a:ext cx="56520" cy="63720"/>
              </p14:xfrm>
            </p:contentPart>
          </mc:Choice>
          <mc:Fallback xmlns="">
            <p:pic>
              <p:nvPicPr>
                <p:cNvPr id="418" name="Freihand 417">
                  <a:extLst>
                    <a:ext uri="{FF2B5EF4-FFF2-40B4-BE49-F238E27FC236}">
                      <a16:creationId xmlns:a16="http://schemas.microsoft.com/office/drawing/2014/main" id="{1FC5FD65-F241-4543-ADB9-0A57D9F1C4E8}"/>
                    </a:ext>
                  </a:extLst>
                </p:cNvPr>
                <p:cNvPicPr/>
                <p:nvPr/>
              </p:nvPicPr>
              <p:blipFill>
                <a:blip r:embed="rId729"/>
                <a:stretch>
                  <a:fillRect/>
                </a:stretch>
              </p:blipFill>
              <p:spPr>
                <a:xfrm>
                  <a:off x="10963013" y="3766027"/>
                  <a:ext cx="651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19" name="Freihand 418">
                  <a:extLst>
                    <a:ext uri="{FF2B5EF4-FFF2-40B4-BE49-F238E27FC236}">
                      <a16:creationId xmlns:a16="http://schemas.microsoft.com/office/drawing/2014/main" id="{D89FB908-BFBF-4A41-B2DE-0ED01FE5CF4C}"/>
                    </a:ext>
                  </a:extLst>
                </p14:cNvPr>
                <p14:cNvContentPartPr/>
                <p14:nvPr/>
              </p14:nvContentPartPr>
              <p14:xfrm>
                <a:off x="11039333" y="3755587"/>
                <a:ext cx="53280" cy="74880"/>
              </p14:xfrm>
            </p:contentPart>
          </mc:Choice>
          <mc:Fallback xmlns="">
            <p:pic>
              <p:nvPicPr>
                <p:cNvPr id="419" name="Freihand 418">
                  <a:extLst>
                    <a:ext uri="{FF2B5EF4-FFF2-40B4-BE49-F238E27FC236}">
                      <a16:creationId xmlns:a16="http://schemas.microsoft.com/office/drawing/2014/main" id="{D89FB908-BFBF-4A41-B2DE-0ED01FE5CF4C}"/>
                    </a:ext>
                  </a:extLst>
                </p:cNvPr>
                <p:cNvPicPr/>
                <p:nvPr/>
              </p:nvPicPr>
              <p:blipFill>
                <a:blip r:embed="rId731"/>
                <a:stretch>
                  <a:fillRect/>
                </a:stretch>
              </p:blipFill>
              <p:spPr>
                <a:xfrm>
                  <a:off x="11035013" y="3751267"/>
                  <a:ext cx="61920" cy="83520"/>
                </a:xfrm>
                <a:prstGeom prst="rect">
                  <a:avLst/>
                </a:prstGeom>
              </p:spPr>
            </p:pic>
          </mc:Fallback>
        </mc:AlternateContent>
      </p:grpSp>
      <p:grpSp>
        <p:nvGrpSpPr>
          <p:cNvPr id="425" name="Gruppieren 424">
            <a:extLst>
              <a:ext uri="{FF2B5EF4-FFF2-40B4-BE49-F238E27FC236}">
                <a16:creationId xmlns:a16="http://schemas.microsoft.com/office/drawing/2014/main" id="{9ADCAEE4-8864-4D4C-9036-BBACF5D77B7B}"/>
              </a:ext>
            </a:extLst>
          </p:cNvPr>
          <p:cNvGrpSpPr/>
          <p:nvPr/>
        </p:nvGrpSpPr>
        <p:grpSpPr>
          <a:xfrm>
            <a:off x="11647733" y="3700507"/>
            <a:ext cx="297720" cy="118440"/>
            <a:chOff x="11647733" y="3700507"/>
            <a:chExt cx="297720" cy="118440"/>
          </a:xfrm>
        </p:grpSpPr>
        <mc:AlternateContent xmlns:mc="http://schemas.openxmlformats.org/markup-compatibility/2006" xmlns:p14="http://schemas.microsoft.com/office/powerpoint/2010/main">
          <mc:Choice Requires="p14">
            <p:contentPart p14:bwMode="auto" r:id="rId732">
              <p14:nvContentPartPr>
                <p14:cNvPr id="421" name="Freihand 420">
                  <a:extLst>
                    <a:ext uri="{FF2B5EF4-FFF2-40B4-BE49-F238E27FC236}">
                      <a16:creationId xmlns:a16="http://schemas.microsoft.com/office/drawing/2014/main" id="{1C9622C4-C916-4E20-B824-48FECDD6DAAD}"/>
                    </a:ext>
                  </a:extLst>
                </p14:cNvPr>
                <p14:cNvContentPartPr/>
                <p14:nvPr/>
              </p14:nvContentPartPr>
              <p14:xfrm>
                <a:off x="11647733" y="3700507"/>
                <a:ext cx="56520" cy="77040"/>
              </p14:xfrm>
            </p:contentPart>
          </mc:Choice>
          <mc:Fallback xmlns="">
            <p:pic>
              <p:nvPicPr>
                <p:cNvPr id="421" name="Freihand 420">
                  <a:extLst>
                    <a:ext uri="{FF2B5EF4-FFF2-40B4-BE49-F238E27FC236}">
                      <a16:creationId xmlns:a16="http://schemas.microsoft.com/office/drawing/2014/main" id="{1C9622C4-C916-4E20-B824-48FECDD6DAAD}"/>
                    </a:ext>
                  </a:extLst>
                </p:cNvPr>
                <p:cNvPicPr/>
                <p:nvPr/>
              </p:nvPicPr>
              <p:blipFill>
                <a:blip r:embed="rId733"/>
                <a:stretch>
                  <a:fillRect/>
                </a:stretch>
              </p:blipFill>
              <p:spPr>
                <a:xfrm>
                  <a:off x="11643413" y="3696187"/>
                  <a:ext cx="65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22" name="Freihand 421">
                  <a:extLst>
                    <a:ext uri="{FF2B5EF4-FFF2-40B4-BE49-F238E27FC236}">
                      <a16:creationId xmlns:a16="http://schemas.microsoft.com/office/drawing/2014/main" id="{6DB98496-2FB2-497E-870A-9815C0547FE5}"/>
                    </a:ext>
                  </a:extLst>
                </p14:cNvPr>
                <p14:cNvContentPartPr/>
                <p14:nvPr/>
              </p14:nvContentPartPr>
              <p14:xfrm>
                <a:off x="11697413" y="3749467"/>
                <a:ext cx="14760" cy="67680"/>
              </p14:xfrm>
            </p:contentPart>
          </mc:Choice>
          <mc:Fallback xmlns="">
            <p:pic>
              <p:nvPicPr>
                <p:cNvPr id="422" name="Freihand 421">
                  <a:extLst>
                    <a:ext uri="{FF2B5EF4-FFF2-40B4-BE49-F238E27FC236}">
                      <a16:creationId xmlns:a16="http://schemas.microsoft.com/office/drawing/2014/main" id="{6DB98496-2FB2-497E-870A-9815C0547FE5}"/>
                    </a:ext>
                  </a:extLst>
                </p:cNvPr>
                <p:cNvPicPr/>
                <p:nvPr/>
              </p:nvPicPr>
              <p:blipFill>
                <a:blip r:embed="rId735"/>
                <a:stretch>
                  <a:fillRect/>
                </a:stretch>
              </p:blipFill>
              <p:spPr>
                <a:xfrm>
                  <a:off x="11693093" y="3745147"/>
                  <a:ext cx="23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23" name="Freihand 422">
                  <a:extLst>
                    <a:ext uri="{FF2B5EF4-FFF2-40B4-BE49-F238E27FC236}">
                      <a16:creationId xmlns:a16="http://schemas.microsoft.com/office/drawing/2014/main" id="{745CA2C3-2299-4484-83BE-68CB7DA411EA}"/>
                    </a:ext>
                  </a:extLst>
                </p14:cNvPr>
                <p14:cNvContentPartPr/>
                <p14:nvPr/>
              </p14:nvContentPartPr>
              <p14:xfrm>
                <a:off x="11727653" y="3719587"/>
                <a:ext cx="105120" cy="99360"/>
              </p14:xfrm>
            </p:contentPart>
          </mc:Choice>
          <mc:Fallback xmlns="">
            <p:pic>
              <p:nvPicPr>
                <p:cNvPr id="423" name="Freihand 422">
                  <a:extLst>
                    <a:ext uri="{FF2B5EF4-FFF2-40B4-BE49-F238E27FC236}">
                      <a16:creationId xmlns:a16="http://schemas.microsoft.com/office/drawing/2014/main" id="{745CA2C3-2299-4484-83BE-68CB7DA411EA}"/>
                    </a:ext>
                  </a:extLst>
                </p:cNvPr>
                <p:cNvPicPr/>
                <p:nvPr/>
              </p:nvPicPr>
              <p:blipFill>
                <a:blip r:embed="rId737"/>
                <a:stretch>
                  <a:fillRect/>
                </a:stretch>
              </p:blipFill>
              <p:spPr>
                <a:xfrm>
                  <a:off x="11723333" y="3715267"/>
                  <a:ext cx="1137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24" name="Freihand 423">
                  <a:extLst>
                    <a:ext uri="{FF2B5EF4-FFF2-40B4-BE49-F238E27FC236}">
                      <a16:creationId xmlns:a16="http://schemas.microsoft.com/office/drawing/2014/main" id="{057A764C-F92F-4FF2-A148-A44C0C1E6520}"/>
                    </a:ext>
                  </a:extLst>
                </p14:cNvPr>
                <p14:cNvContentPartPr/>
                <p14:nvPr/>
              </p14:nvContentPartPr>
              <p14:xfrm>
                <a:off x="11863373" y="3724987"/>
                <a:ext cx="82080" cy="77400"/>
              </p14:xfrm>
            </p:contentPart>
          </mc:Choice>
          <mc:Fallback xmlns="">
            <p:pic>
              <p:nvPicPr>
                <p:cNvPr id="424" name="Freihand 423">
                  <a:extLst>
                    <a:ext uri="{FF2B5EF4-FFF2-40B4-BE49-F238E27FC236}">
                      <a16:creationId xmlns:a16="http://schemas.microsoft.com/office/drawing/2014/main" id="{057A764C-F92F-4FF2-A148-A44C0C1E6520}"/>
                    </a:ext>
                  </a:extLst>
                </p:cNvPr>
                <p:cNvPicPr/>
                <p:nvPr/>
              </p:nvPicPr>
              <p:blipFill>
                <a:blip r:embed="rId739"/>
                <a:stretch>
                  <a:fillRect/>
                </a:stretch>
              </p:blipFill>
              <p:spPr>
                <a:xfrm>
                  <a:off x="11859053" y="3720667"/>
                  <a:ext cx="90720" cy="86040"/>
                </a:xfrm>
                <a:prstGeom prst="rect">
                  <a:avLst/>
                </a:prstGeom>
              </p:spPr>
            </p:pic>
          </mc:Fallback>
        </mc:AlternateContent>
      </p:grpSp>
    </p:spTree>
    <p:extLst>
      <p:ext uri="{BB962C8B-B14F-4D97-AF65-F5344CB8AC3E}">
        <p14:creationId xmlns:p14="http://schemas.microsoft.com/office/powerpoint/2010/main" val="95423762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
        <p:nvSpPr>
          <p:cNvPr id="316" name="Textfeld 315">
            <a:extLst>
              <a:ext uri="{FF2B5EF4-FFF2-40B4-BE49-F238E27FC236}">
                <a16:creationId xmlns:a16="http://schemas.microsoft.com/office/drawing/2014/main" id="{4F53CD66-B840-4D4D-879D-5966C6A70A5A}"/>
              </a:ext>
            </a:extLst>
          </p:cNvPr>
          <p:cNvSpPr txBox="1"/>
          <p:nvPr/>
        </p:nvSpPr>
        <p:spPr>
          <a:xfrm>
            <a:off x="20174" y="2767270"/>
            <a:ext cx="6104466" cy="830997"/>
          </a:xfrm>
          <a:prstGeom prst="rect">
            <a:avLst/>
          </a:prstGeom>
          <a:noFill/>
        </p:spPr>
        <p:txBody>
          <a:bodyPr wrap="square">
            <a:spAutoFit/>
          </a:bodyPr>
          <a:lstStyle/>
          <a:p>
            <a:pPr marL="457200" lvl="0" indent="-457200" hangingPunct="0">
              <a:buFont typeface="+mj-lt"/>
              <a:buAutoNum type="alphaLcParenR"/>
            </a:pPr>
            <a:r>
              <a:rPr lang="de-DE" sz="1200" dirty="0">
                <a:solidFill>
                  <a:srgbClr val="FF0000"/>
                </a:solidFill>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1200" dirty="0">
                <a:solidFill>
                  <a:srgbClr val="00B0F0"/>
                </a:solidFill>
                <a:latin typeface="Times New Roman" pitchFamily="18"/>
                <a:ea typeface="Arial" pitchFamily="34"/>
                <a:cs typeface="Arial" pitchFamily="34"/>
              </a:rPr>
              <a:t>Bestimmen Sie das geldpolitischen Impuls auf das Einkommen, den eine Erhöhung der Geldmenge um 25% auslöst.</a:t>
            </a:r>
          </a:p>
        </p:txBody>
      </p:sp>
      <mc:AlternateContent xmlns:mc="http://schemas.openxmlformats.org/markup-compatibility/2006" xmlns:p14="http://schemas.microsoft.com/office/powerpoint/2010/main">
        <mc:Choice Requires="p14">
          <p:contentPart p14:bwMode="auto" r:id="rId564">
            <p14:nvContentPartPr>
              <p14:cNvPr id="3" name="Freihand 2">
                <a:extLst>
                  <a:ext uri="{FF2B5EF4-FFF2-40B4-BE49-F238E27FC236}">
                    <a16:creationId xmlns:a16="http://schemas.microsoft.com/office/drawing/2014/main" id="{17F5AD91-D279-4257-B01E-36F10F78C3EB}"/>
                  </a:ext>
                </a:extLst>
              </p14:cNvPr>
              <p14:cNvContentPartPr/>
              <p14:nvPr/>
            </p14:nvContentPartPr>
            <p14:xfrm>
              <a:off x="3665813" y="291667"/>
              <a:ext cx="153000" cy="206640"/>
            </p14:xfrm>
          </p:contentPart>
        </mc:Choice>
        <mc:Fallback xmlns="">
          <p:pic>
            <p:nvPicPr>
              <p:cNvPr id="3" name="Freihand 2">
                <a:extLst>
                  <a:ext uri="{FF2B5EF4-FFF2-40B4-BE49-F238E27FC236}">
                    <a16:creationId xmlns:a16="http://schemas.microsoft.com/office/drawing/2014/main" id="{17F5AD91-D279-4257-B01E-36F10F78C3EB}"/>
                  </a:ext>
                </a:extLst>
              </p:cNvPr>
              <p:cNvPicPr/>
              <p:nvPr/>
            </p:nvPicPr>
            <p:blipFill>
              <a:blip r:embed="rId565"/>
              <a:stretch>
                <a:fillRect/>
              </a:stretch>
            </p:blipFill>
            <p:spPr>
              <a:xfrm>
                <a:off x="3661493" y="287347"/>
                <a:ext cx="16164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14" name="Freihand 13">
                <a:extLst>
                  <a:ext uri="{FF2B5EF4-FFF2-40B4-BE49-F238E27FC236}">
                    <a16:creationId xmlns:a16="http://schemas.microsoft.com/office/drawing/2014/main" id="{459A55A5-F6B6-4BCE-B2C0-27C3AEAA3CF4}"/>
                  </a:ext>
                </a:extLst>
              </p14:cNvPr>
              <p14:cNvContentPartPr/>
              <p14:nvPr/>
            </p14:nvContentPartPr>
            <p14:xfrm>
              <a:off x="80933" y="1786747"/>
              <a:ext cx="577800" cy="96840"/>
            </p14:xfrm>
          </p:contentPart>
        </mc:Choice>
        <mc:Fallback xmlns="">
          <p:pic>
            <p:nvPicPr>
              <p:cNvPr id="14" name="Freihand 13">
                <a:extLst>
                  <a:ext uri="{FF2B5EF4-FFF2-40B4-BE49-F238E27FC236}">
                    <a16:creationId xmlns:a16="http://schemas.microsoft.com/office/drawing/2014/main" id="{459A55A5-F6B6-4BCE-B2C0-27C3AEAA3CF4}"/>
                  </a:ext>
                </a:extLst>
              </p:cNvPr>
              <p:cNvPicPr/>
              <p:nvPr/>
            </p:nvPicPr>
            <p:blipFill>
              <a:blip r:embed="rId567"/>
              <a:stretch>
                <a:fillRect/>
              </a:stretch>
            </p:blipFill>
            <p:spPr>
              <a:xfrm>
                <a:off x="76613" y="1782427"/>
                <a:ext cx="586440" cy="105480"/>
              </a:xfrm>
              <a:prstGeom prst="rect">
                <a:avLst/>
              </a:prstGeom>
            </p:spPr>
          </p:pic>
        </mc:Fallback>
      </mc:AlternateContent>
      <p:grpSp>
        <p:nvGrpSpPr>
          <p:cNvPr id="329" name="Gruppieren 328">
            <a:extLst>
              <a:ext uri="{FF2B5EF4-FFF2-40B4-BE49-F238E27FC236}">
                <a16:creationId xmlns:a16="http://schemas.microsoft.com/office/drawing/2014/main" id="{F2AA2128-0205-4E87-AA02-97C3958F9C35}"/>
              </a:ext>
            </a:extLst>
          </p:cNvPr>
          <p:cNvGrpSpPr/>
          <p:nvPr/>
        </p:nvGrpSpPr>
        <p:grpSpPr>
          <a:xfrm>
            <a:off x="2383493" y="3372907"/>
            <a:ext cx="2339280" cy="245520"/>
            <a:chOff x="2383493" y="3372907"/>
            <a:chExt cx="2339280" cy="245520"/>
          </a:xfrm>
        </p:grpSpPr>
        <mc:AlternateContent xmlns:mc="http://schemas.openxmlformats.org/markup-compatibility/2006" xmlns:p14="http://schemas.microsoft.com/office/powerpoint/2010/main">
          <mc:Choice Requires="p14">
            <p:contentPart p14:bwMode="auto" r:id="rId568">
              <p14:nvContentPartPr>
                <p14:cNvPr id="50" name="Freihand 49">
                  <a:extLst>
                    <a:ext uri="{FF2B5EF4-FFF2-40B4-BE49-F238E27FC236}">
                      <a16:creationId xmlns:a16="http://schemas.microsoft.com/office/drawing/2014/main" id="{11C5BDEB-73C7-4CF9-93DB-60F13997628D}"/>
                    </a:ext>
                  </a:extLst>
                </p14:cNvPr>
                <p14:cNvContentPartPr/>
                <p14:nvPr/>
              </p14:nvContentPartPr>
              <p14:xfrm>
                <a:off x="2383493" y="3395947"/>
                <a:ext cx="174960" cy="214200"/>
              </p14:xfrm>
            </p:contentPart>
          </mc:Choice>
          <mc:Fallback xmlns="">
            <p:pic>
              <p:nvPicPr>
                <p:cNvPr id="50" name="Freihand 49">
                  <a:extLst>
                    <a:ext uri="{FF2B5EF4-FFF2-40B4-BE49-F238E27FC236}">
                      <a16:creationId xmlns:a16="http://schemas.microsoft.com/office/drawing/2014/main" id="{11C5BDEB-73C7-4CF9-93DB-60F13997628D}"/>
                    </a:ext>
                  </a:extLst>
                </p:cNvPr>
                <p:cNvPicPr/>
                <p:nvPr/>
              </p:nvPicPr>
              <p:blipFill>
                <a:blip r:embed="rId569"/>
                <a:stretch>
                  <a:fillRect/>
                </a:stretch>
              </p:blipFill>
              <p:spPr>
                <a:xfrm>
                  <a:off x="2379173" y="3391627"/>
                  <a:ext cx="18360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60" name="Freihand 59">
                  <a:extLst>
                    <a:ext uri="{FF2B5EF4-FFF2-40B4-BE49-F238E27FC236}">
                      <a16:creationId xmlns:a16="http://schemas.microsoft.com/office/drawing/2014/main" id="{C68E2E1C-E06B-4166-8FB6-23094E9EC20E}"/>
                    </a:ext>
                  </a:extLst>
                </p14:cNvPr>
                <p14:cNvContentPartPr/>
                <p14:nvPr/>
              </p14:nvContentPartPr>
              <p14:xfrm>
                <a:off x="2405093" y="3585667"/>
                <a:ext cx="149760" cy="32760"/>
              </p14:xfrm>
            </p:contentPart>
          </mc:Choice>
          <mc:Fallback xmlns="">
            <p:pic>
              <p:nvPicPr>
                <p:cNvPr id="60" name="Freihand 59">
                  <a:extLst>
                    <a:ext uri="{FF2B5EF4-FFF2-40B4-BE49-F238E27FC236}">
                      <a16:creationId xmlns:a16="http://schemas.microsoft.com/office/drawing/2014/main" id="{C68E2E1C-E06B-4166-8FB6-23094E9EC20E}"/>
                    </a:ext>
                  </a:extLst>
                </p:cNvPr>
                <p:cNvPicPr/>
                <p:nvPr/>
              </p:nvPicPr>
              <p:blipFill>
                <a:blip r:embed="rId571"/>
                <a:stretch>
                  <a:fillRect/>
                </a:stretch>
              </p:blipFill>
              <p:spPr>
                <a:xfrm>
                  <a:off x="2400773" y="3581347"/>
                  <a:ext cx="1584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83" name="Freihand 82">
                  <a:extLst>
                    <a:ext uri="{FF2B5EF4-FFF2-40B4-BE49-F238E27FC236}">
                      <a16:creationId xmlns:a16="http://schemas.microsoft.com/office/drawing/2014/main" id="{DB32373D-3588-4C5F-A031-2C159D92989D}"/>
                    </a:ext>
                  </a:extLst>
                </p14:cNvPr>
                <p14:cNvContentPartPr/>
                <p14:nvPr/>
              </p14:nvContentPartPr>
              <p14:xfrm>
                <a:off x="2647013" y="3431227"/>
                <a:ext cx="117720" cy="172800"/>
              </p14:xfrm>
            </p:contentPart>
          </mc:Choice>
          <mc:Fallback xmlns="">
            <p:pic>
              <p:nvPicPr>
                <p:cNvPr id="83" name="Freihand 82">
                  <a:extLst>
                    <a:ext uri="{FF2B5EF4-FFF2-40B4-BE49-F238E27FC236}">
                      <a16:creationId xmlns:a16="http://schemas.microsoft.com/office/drawing/2014/main" id="{DB32373D-3588-4C5F-A031-2C159D92989D}"/>
                    </a:ext>
                  </a:extLst>
                </p:cNvPr>
                <p:cNvPicPr/>
                <p:nvPr/>
              </p:nvPicPr>
              <p:blipFill>
                <a:blip r:embed="rId573"/>
                <a:stretch>
                  <a:fillRect/>
                </a:stretch>
              </p:blipFill>
              <p:spPr>
                <a:xfrm>
                  <a:off x="2642693" y="3426907"/>
                  <a:ext cx="1263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95" name="Freihand 94">
                  <a:extLst>
                    <a:ext uri="{FF2B5EF4-FFF2-40B4-BE49-F238E27FC236}">
                      <a16:creationId xmlns:a16="http://schemas.microsoft.com/office/drawing/2014/main" id="{4F58F371-3DDE-456F-B963-480232A26265}"/>
                    </a:ext>
                  </a:extLst>
                </p14:cNvPr>
                <p14:cNvContentPartPr/>
                <p14:nvPr/>
              </p14:nvContentPartPr>
              <p14:xfrm>
                <a:off x="2831693" y="3496027"/>
                <a:ext cx="120600" cy="28080"/>
              </p14:xfrm>
            </p:contentPart>
          </mc:Choice>
          <mc:Fallback xmlns="">
            <p:pic>
              <p:nvPicPr>
                <p:cNvPr id="95" name="Freihand 94">
                  <a:extLst>
                    <a:ext uri="{FF2B5EF4-FFF2-40B4-BE49-F238E27FC236}">
                      <a16:creationId xmlns:a16="http://schemas.microsoft.com/office/drawing/2014/main" id="{4F58F371-3DDE-456F-B963-480232A26265}"/>
                    </a:ext>
                  </a:extLst>
                </p:cNvPr>
                <p:cNvPicPr/>
                <p:nvPr/>
              </p:nvPicPr>
              <p:blipFill>
                <a:blip r:embed="rId575"/>
                <a:stretch>
                  <a:fillRect/>
                </a:stretch>
              </p:blipFill>
              <p:spPr>
                <a:xfrm>
                  <a:off x="2827373" y="3491707"/>
                  <a:ext cx="1292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97" name="Freihand 96">
                  <a:extLst>
                    <a:ext uri="{FF2B5EF4-FFF2-40B4-BE49-F238E27FC236}">
                      <a16:creationId xmlns:a16="http://schemas.microsoft.com/office/drawing/2014/main" id="{F5F0B8D7-6CA7-41BD-9FCD-064CB6EEEF96}"/>
                    </a:ext>
                  </a:extLst>
                </p14:cNvPr>
                <p14:cNvContentPartPr/>
                <p14:nvPr/>
              </p14:nvContentPartPr>
              <p14:xfrm>
                <a:off x="2852573" y="3548227"/>
                <a:ext cx="111960" cy="15840"/>
              </p14:xfrm>
            </p:contentPart>
          </mc:Choice>
          <mc:Fallback xmlns="">
            <p:pic>
              <p:nvPicPr>
                <p:cNvPr id="97" name="Freihand 96">
                  <a:extLst>
                    <a:ext uri="{FF2B5EF4-FFF2-40B4-BE49-F238E27FC236}">
                      <a16:creationId xmlns:a16="http://schemas.microsoft.com/office/drawing/2014/main" id="{F5F0B8D7-6CA7-41BD-9FCD-064CB6EEEF96}"/>
                    </a:ext>
                  </a:extLst>
                </p:cNvPr>
                <p:cNvPicPr/>
                <p:nvPr/>
              </p:nvPicPr>
              <p:blipFill>
                <a:blip r:embed="rId577"/>
                <a:stretch>
                  <a:fillRect/>
                </a:stretch>
              </p:blipFill>
              <p:spPr>
                <a:xfrm>
                  <a:off x="2848253" y="3543907"/>
                  <a:ext cx="1206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153" name="Freihand 152">
                  <a:extLst>
                    <a:ext uri="{FF2B5EF4-FFF2-40B4-BE49-F238E27FC236}">
                      <a16:creationId xmlns:a16="http://schemas.microsoft.com/office/drawing/2014/main" id="{555165C0-BCEA-4A08-BD09-431C0307A543}"/>
                    </a:ext>
                  </a:extLst>
                </p14:cNvPr>
                <p14:cNvContentPartPr/>
                <p14:nvPr/>
              </p14:nvContentPartPr>
              <p14:xfrm>
                <a:off x="3078293" y="3400627"/>
                <a:ext cx="73440" cy="129960"/>
              </p14:xfrm>
            </p:contentPart>
          </mc:Choice>
          <mc:Fallback xmlns="">
            <p:pic>
              <p:nvPicPr>
                <p:cNvPr id="153" name="Freihand 152">
                  <a:extLst>
                    <a:ext uri="{FF2B5EF4-FFF2-40B4-BE49-F238E27FC236}">
                      <a16:creationId xmlns:a16="http://schemas.microsoft.com/office/drawing/2014/main" id="{555165C0-BCEA-4A08-BD09-431C0307A543}"/>
                    </a:ext>
                  </a:extLst>
                </p:cNvPr>
                <p:cNvPicPr/>
                <p:nvPr/>
              </p:nvPicPr>
              <p:blipFill>
                <a:blip r:embed="rId579"/>
                <a:stretch>
                  <a:fillRect/>
                </a:stretch>
              </p:blipFill>
              <p:spPr>
                <a:xfrm>
                  <a:off x="3073973" y="3396307"/>
                  <a:ext cx="8208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172" name="Freihand 171">
                  <a:extLst>
                    <a:ext uri="{FF2B5EF4-FFF2-40B4-BE49-F238E27FC236}">
                      <a16:creationId xmlns:a16="http://schemas.microsoft.com/office/drawing/2014/main" id="{99C7C200-20F8-4796-9BF7-37D98A98EFA0}"/>
                    </a:ext>
                  </a:extLst>
                </p14:cNvPr>
                <p14:cNvContentPartPr/>
                <p14:nvPr/>
              </p14:nvContentPartPr>
              <p14:xfrm>
                <a:off x="3125453" y="3476227"/>
                <a:ext cx="77760" cy="87120"/>
              </p14:xfrm>
            </p:contentPart>
          </mc:Choice>
          <mc:Fallback xmlns="">
            <p:pic>
              <p:nvPicPr>
                <p:cNvPr id="172" name="Freihand 171">
                  <a:extLst>
                    <a:ext uri="{FF2B5EF4-FFF2-40B4-BE49-F238E27FC236}">
                      <a16:creationId xmlns:a16="http://schemas.microsoft.com/office/drawing/2014/main" id="{99C7C200-20F8-4796-9BF7-37D98A98EFA0}"/>
                    </a:ext>
                  </a:extLst>
                </p:cNvPr>
                <p:cNvPicPr/>
                <p:nvPr/>
              </p:nvPicPr>
              <p:blipFill>
                <a:blip r:embed="rId581"/>
                <a:stretch>
                  <a:fillRect/>
                </a:stretch>
              </p:blipFill>
              <p:spPr>
                <a:xfrm>
                  <a:off x="3121133" y="3471907"/>
                  <a:ext cx="864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217" name="Freihand 216">
                  <a:extLst>
                    <a:ext uri="{FF2B5EF4-FFF2-40B4-BE49-F238E27FC236}">
                      <a16:creationId xmlns:a16="http://schemas.microsoft.com/office/drawing/2014/main" id="{29415296-8AAF-41A8-9C83-1C08A39791D5}"/>
                    </a:ext>
                  </a:extLst>
                </p14:cNvPr>
                <p14:cNvContentPartPr/>
                <p14:nvPr/>
              </p14:nvContentPartPr>
              <p14:xfrm>
                <a:off x="3220133" y="3426547"/>
                <a:ext cx="98640" cy="122040"/>
              </p14:xfrm>
            </p:contentPart>
          </mc:Choice>
          <mc:Fallback xmlns="">
            <p:pic>
              <p:nvPicPr>
                <p:cNvPr id="217" name="Freihand 216">
                  <a:extLst>
                    <a:ext uri="{FF2B5EF4-FFF2-40B4-BE49-F238E27FC236}">
                      <a16:creationId xmlns:a16="http://schemas.microsoft.com/office/drawing/2014/main" id="{29415296-8AAF-41A8-9C83-1C08A39791D5}"/>
                    </a:ext>
                  </a:extLst>
                </p:cNvPr>
                <p:cNvPicPr/>
                <p:nvPr/>
              </p:nvPicPr>
              <p:blipFill>
                <a:blip r:embed="rId583"/>
                <a:stretch>
                  <a:fillRect/>
                </a:stretch>
              </p:blipFill>
              <p:spPr>
                <a:xfrm>
                  <a:off x="3215813" y="3422227"/>
                  <a:ext cx="107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238" name="Freihand 237">
                  <a:extLst>
                    <a:ext uri="{FF2B5EF4-FFF2-40B4-BE49-F238E27FC236}">
                      <a16:creationId xmlns:a16="http://schemas.microsoft.com/office/drawing/2014/main" id="{5E62868F-B124-4FC9-96E3-BF6E77CEC8EC}"/>
                    </a:ext>
                  </a:extLst>
                </p14:cNvPr>
                <p14:cNvContentPartPr/>
                <p14:nvPr/>
              </p14:nvContentPartPr>
              <p14:xfrm>
                <a:off x="3342893" y="3433027"/>
                <a:ext cx="185400" cy="94320"/>
              </p14:xfrm>
            </p:contentPart>
          </mc:Choice>
          <mc:Fallback xmlns="">
            <p:pic>
              <p:nvPicPr>
                <p:cNvPr id="238" name="Freihand 237">
                  <a:extLst>
                    <a:ext uri="{FF2B5EF4-FFF2-40B4-BE49-F238E27FC236}">
                      <a16:creationId xmlns:a16="http://schemas.microsoft.com/office/drawing/2014/main" id="{5E62868F-B124-4FC9-96E3-BF6E77CEC8EC}"/>
                    </a:ext>
                  </a:extLst>
                </p:cNvPr>
                <p:cNvPicPr/>
                <p:nvPr/>
              </p:nvPicPr>
              <p:blipFill>
                <a:blip r:embed="rId585"/>
                <a:stretch>
                  <a:fillRect/>
                </a:stretch>
              </p:blipFill>
              <p:spPr>
                <a:xfrm>
                  <a:off x="3338573" y="3428707"/>
                  <a:ext cx="1940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239" name="Freihand 238">
                  <a:extLst>
                    <a:ext uri="{FF2B5EF4-FFF2-40B4-BE49-F238E27FC236}">
                      <a16:creationId xmlns:a16="http://schemas.microsoft.com/office/drawing/2014/main" id="{35583FBD-111F-4873-8E1C-6B19BB87B3C5}"/>
                    </a:ext>
                  </a:extLst>
                </p14:cNvPr>
                <p14:cNvContentPartPr/>
                <p14:nvPr/>
              </p14:nvContentPartPr>
              <p14:xfrm>
                <a:off x="3584453" y="3408547"/>
                <a:ext cx="90720" cy="112680"/>
              </p14:xfrm>
            </p:contentPart>
          </mc:Choice>
          <mc:Fallback xmlns="">
            <p:pic>
              <p:nvPicPr>
                <p:cNvPr id="239" name="Freihand 238">
                  <a:extLst>
                    <a:ext uri="{FF2B5EF4-FFF2-40B4-BE49-F238E27FC236}">
                      <a16:creationId xmlns:a16="http://schemas.microsoft.com/office/drawing/2014/main" id="{35583FBD-111F-4873-8E1C-6B19BB87B3C5}"/>
                    </a:ext>
                  </a:extLst>
                </p:cNvPr>
                <p:cNvPicPr/>
                <p:nvPr/>
              </p:nvPicPr>
              <p:blipFill>
                <a:blip r:embed="rId587"/>
                <a:stretch>
                  <a:fillRect/>
                </a:stretch>
              </p:blipFill>
              <p:spPr>
                <a:xfrm>
                  <a:off x="3580133" y="3404227"/>
                  <a:ext cx="993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40" name="Freihand 239">
                  <a:extLst>
                    <a:ext uri="{FF2B5EF4-FFF2-40B4-BE49-F238E27FC236}">
                      <a16:creationId xmlns:a16="http://schemas.microsoft.com/office/drawing/2014/main" id="{C9D3C294-33F2-4714-9D14-ECFF561A9E93}"/>
                    </a:ext>
                  </a:extLst>
                </p14:cNvPr>
                <p14:cNvContentPartPr/>
                <p14:nvPr/>
              </p14:nvContentPartPr>
              <p14:xfrm>
                <a:off x="3706133" y="3423667"/>
                <a:ext cx="56880" cy="106920"/>
              </p14:xfrm>
            </p:contentPart>
          </mc:Choice>
          <mc:Fallback xmlns="">
            <p:pic>
              <p:nvPicPr>
                <p:cNvPr id="240" name="Freihand 239">
                  <a:extLst>
                    <a:ext uri="{FF2B5EF4-FFF2-40B4-BE49-F238E27FC236}">
                      <a16:creationId xmlns:a16="http://schemas.microsoft.com/office/drawing/2014/main" id="{C9D3C294-33F2-4714-9D14-ECFF561A9E93}"/>
                    </a:ext>
                  </a:extLst>
                </p:cNvPr>
                <p:cNvPicPr/>
                <p:nvPr/>
              </p:nvPicPr>
              <p:blipFill>
                <a:blip r:embed="rId589"/>
                <a:stretch>
                  <a:fillRect/>
                </a:stretch>
              </p:blipFill>
              <p:spPr>
                <a:xfrm>
                  <a:off x="3701813" y="3419347"/>
                  <a:ext cx="655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42" name="Freihand 241">
                  <a:extLst>
                    <a:ext uri="{FF2B5EF4-FFF2-40B4-BE49-F238E27FC236}">
                      <a16:creationId xmlns:a16="http://schemas.microsoft.com/office/drawing/2014/main" id="{2DEC541F-E6DF-42AC-BA74-F517E6E0CC86}"/>
                    </a:ext>
                  </a:extLst>
                </p14:cNvPr>
                <p14:cNvContentPartPr/>
                <p14:nvPr/>
              </p14:nvContentPartPr>
              <p14:xfrm>
                <a:off x="3710813" y="3409627"/>
                <a:ext cx="215280" cy="80640"/>
              </p14:xfrm>
            </p:contentPart>
          </mc:Choice>
          <mc:Fallback xmlns="">
            <p:pic>
              <p:nvPicPr>
                <p:cNvPr id="242" name="Freihand 241">
                  <a:extLst>
                    <a:ext uri="{FF2B5EF4-FFF2-40B4-BE49-F238E27FC236}">
                      <a16:creationId xmlns:a16="http://schemas.microsoft.com/office/drawing/2014/main" id="{2DEC541F-E6DF-42AC-BA74-F517E6E0CC86}"/>
                    </a:ext>
                  </a:extLst>
                </p:cNvPr>
                <p:cNvPicPr/>
                <p:nvPr/>
              </p:nvPicPr>
              <p:blipFill>
                <a:blip r:embed="rId591"/>
                <a:stretch>
                  <a:fillRect/>
                </a:stretch>
              </p:blipFill>
              <p:spPr>
                <a:xfrm>
                  <a:off x="3706493" y="3405307"/>
                  <a:ext cx="2239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44" name="Freihand 243">
                  <a:extLst>
                    <a:ext uri="{FF2B5EF4-FFF2-40B4-BE49-F238E27FC236}">
                      <a16:creationId xmlns:a16="http://schemas.microsoft.com/office/drawing/2014/main" id="{35F7FAA0-EC47-45B6-BF8F-3F96DEF4BD82}"/>
                    </a:ext>
                  </a:extLst>
                </p14:cNvPr>
                <p14:cNvContentPartPr/>
                <p14:nvPr/>
              </p14:nvContentPartPr>
              <p14:xfrm>
                <a:off x="3808733" y="3372907"/>
                <a:ext cx="86400" cy="56520"/>
              </p14:xfrm>
            </p:contentPart>
          </mc:Choice>
          <mc:Fallback xmlns="">
            <p:pic>
              <p:nvPicPr>
                <p:cNvPr id="244" name="Freihand 243">
                  <a:extLst>
                    <a:ext uri="{FF2B5EF4-FFF2-40B4-BE49-F238E27FC236}">
                      <a16:creationId xmlns:a16="http://schemas.microsoft.com/office/drawing/2014/main" id="{35F7FAA0-EC47-45B6-BF8F-3F96DEF4BD82}"/>
                    </a:ext>
                  </a:extLst>
                </p:cNvPr>
                <p:cNvPicPr/>
                <p:nvPr/>
              </p:nvPicPr>
              <p:blipFill>
                <a:blip r:embed="rId593"/>
                <a:stretch>
                  <a:fillRect/>
                </a:stretch>
              </p:blipFill>
              <p:spPr>
                <a:xfrm>
                  <a:off x="3804413" y="3368587"/>
                  <a:ext cx="950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76" name="Freihand 275">
                  <a:extLst>
                    <a:ext uri="{FF2B5EF4-FFF2-40B4-BE49-F238E27FC236}">
                      <a16:creationId xmlns:a16="http://schemas.microsoft.com/office/drawing/2014/main" id="{68D6E24E-18FA-416B-B50D-D2E248BEE553}"/>
                    </a:ext>
                  </a:extLst>
                </p14:cNvPr>
                <p14:cNvContentPartPr/>
                <p14:nvPr/>
              </p14:nvContentPartPr>
              <p14:xfrm>
                <a:off x="3919973" y="3467587"/>
                <a:ext cx="71640" cy="56160"/>
              </p14:xfrm>
            </p:contentPart>
          </mc:Choice>
          <mc:Fallback xmlns="">
            <p:pic>
              <p:nvPicPr>
                <p:cNvPr id="276" name="Freihand 275">
                  <a:extLst>
                    <a:ext uri="{FF2B5EF4-FFF2-40B4-BE49-F238E27FC236}">
                      <a16:creationId xmlns:a16="http://schemas.microsoft.com/office/drawing/2014/main" id="{68D6E24E-18FA-416B-B50D-D2E248BEE553}"/>
                    </a:ext>
                  </a:extLst>
                </p:cNvPr>
                <p:cNvPicPr/>
                <p:nvPr/>
              </p:nvPicPr>
              <p:blipFill>
                <a:blip r:embed="rId595"/>
                <a:stretch>
                  <a:fillRect/>
                </a:stretch>
              </p:blipFill>
              <p:spPr>
                <a:xfrm>
                  <a:off x="3915653" y="3463267"/>
                  <a:ext cx="8028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2" name="Freihand 281">
                  <a:extLst>
                    <a:ext uri="{FF2B5EF4-FFF2-40B4-BE49-F238E27FC236}">
                      <a16:creationId xmlns:a16="http://schemas.microsoft.com/office/drawing/2014/main" id="{7D876D9A-B7BD-44CC-B0A0-8E25EFB95A0B}"/>
                    </a:ext>
                  </a:extLst>
                </p14:cNvPr>
                <p14:cNvContentPartPr/>
                <p14:nvPr/>
              </p14:nvContentPartPr>
              <p14:xfrm>
                <a:off x="4077293" y="3470467"/>
                <a:ext cx="172080" cy="5040"/>
              </p14:xfrm>
            </p:contentPart>
          </mc:Choice>
          <mc:Fallback xmlns="">
            <p:pic>
              <p:nvPicPr>
                <p:cNvPr id="282" name="Freihand 281">
                  <a:extLst>
                    <a:ext uri="{FF2B5EF4-FFF2-40B4-BE49-F238E27FC236}">
                      <a16:creationId xmlns:a16="http://schemas.microsoft.com/office/drawing/2014/main" id="{7D876D9A-B7BD-44CC-B0A0-8E25EFB95A0B}"/>
                    </a:ext>
                  </a:extLst>
                </p:cNvPr>
                <p:cNvPicPr/>
                <p:nvPr/>
              </p:nvPicPr>
              <p:blipFill>
                <a:blip r:embed="rId597"/>
                <a:stretch>
                  <a:fillRect/>
                </a:stretch>
              </p:blipFill>
              <p:spPr>
                <a:xfrm>
                  <a:off x="4072973" y="3466147"/>
                  <a:ext cx="180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5" name="Freihand 294">
                  <a:extLst>
                    <a:ext uri="{FF2B5EF4-FFF2-40B4-BE49-F238E27FC236}">
                      <a16:creationId xmlns:a16="http://schemas.microsoft.com/office/drawing/2014/main" id="{980E0226-88DE-4EDA-B44D-1C8DF74456E6}"/>
                    </a:ext>
                  </a:extLst>
                </p14:cNvPr>
                <p14:cNvContentPartPr/>
                <p14:nvPr/>
              </p14:nvContentPartPr>
              <p14:xfrm>
                <a:off x="4083053" y="3522307"/>
                <a:ext cx="155160" cy="6840"/>
              </p14:xfrm>
            </p:contentPart>
          </mc:Choice>
          <mc:Fallback xmlns="">
            <p:pic>
              <p:nvPicPr>
                <p:cNvPr id="295" name="Freihand 294">
                  <a:extLst>
                    <a:ext uri="{FF2B5EF4-FFF2-40B4-BE49-F238E27FC236}">
                      <a16:creationId xmlns:a16="http://schemas.microsoft.com/office/drawing/2014/main" id="{980E0226-88DE-4EDA-B44D-1C8DF74456E6}"/>
                    </a:ext>
                  </a:extLst>
                </p:cNvPr>
                <p:cNvPicPr/>
                <p:nvPr/>
              </p:nvPicPr>
              <p:blipFill>
                <a:blip r:embed="rId599"/>
                <a:stretch>
                  <a:fillRect/>
                </a:stretch>
              </p:blipFill>
              <p:spPr>
                <a:xfrm>
                  <a:off x="4078733" y="3517987"/>
                  <a:ext cx="163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8" name="Freihand 297">
                  <a:extLst>
                    <a:ext uri="{FF2B5EF4-FFF2-40B4-BE49-F238E27FC236}">
                      <a16:creationId xmlns:a16="http://schemas.microsoft.com/office/drawing/2014/main" id="{4399B188-A96B-402C-8052-105D2BDE2644}"/>
                    </a:ext>
                  </a:extLst>
                </p14:cNvPr>
                <p14:cNvContentPartPr/>
                <p14:nvPr/>
              </p14:nvContentPartPr>
              <p14:xfrm>
                <a:off x="4324613" y="3409627"/>
                <a:ext cx="115560" cy="116280"/>
              </p14:xfrm>
            </p:contentPart>
          </mc:Choice>
          <mc:Fallback xmlns="">
            <p:pic>
              <p:nvPicPr>
                <p:cNvPr id="298" name="Freihand 297">
                  <a:extLst>
                    <a:ext uri="{FF2B5EF4-FFF2-40B4-BE49-F238E27FC236}">
                      <a16:creationId xmlns:a16="http://schemas.microsoft.com/office/drawing/2014/main" id="{4399B188-A96B-402C-8052-105D2BDE2644}"/>
                    </a:ext>
                  </a:extLst>
                </p:cNvPr>
                <p:cNvPicPr/>
                <p:nvPr/>
              </p:nvPicPr>
              <p:blipFill>
                <a:blip r:embed="rId601"/>
                <a:stretch>
                  <a:fillRect/>
                </a:stretch>
              </p:blipFill>
              <p:spPr>
                <a:xfrm>
                  <a:off x="4320293" y="3405307"/>
                  <a:ext cx="1242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01" name="Freihand 300">
                  <a:extLst>
                    <a:ext uri="{FF2B5EF4-FFF2-40B4-BE49-F238E27FC236}">
                      <a16:creationId xmlns:a16="http://schemas.microsoft.com/office/drawing/2014/main" id="{DCC65EC2-7C18-46EB-96C1-CBDA86680DAC}"/>
                    </a:ext>
                  </a:extLst>
                </p14:cNvPr>
                <p14:cNvContentPartPr/>
                <p14:nvPr/>
              </p14:nvContentPartPr>
              <p14:xfrm>
                <a:off x="4474733" y="3427627"/>
                <a:ext cx="100800" cy="110880"/>
              </p14:xfrm>
            </p:contentPart>
          </mc:Choice>
          <mc:Fallback xmlns="">
            <p:pic>
              <p:nvPicPr>
                <p:cNvPr id="301" name="Freihand 300">
                  <a:extLst>
                    <a:ext uri="{FF2B5EF4-FFF2-40B4-BE49-F238E27FC236}">
                      <a16:creationId xmlns:a16="http://schemas.microsoft.com/office/drawing/2014/main" id="{DCC65EC2-7C18-46EB-96C1-CBDA86680DAC}"/>
                    </a:ext>
                  </a:extLst>
                </p:cNvPr>
                <p:cNvPicPr/>
                <p:nvPr/>
              </p:nvPicPr>
              <p:blipFill>
                <a:blip r:embed="rId603"/>
                <a:stretch>
                  <a:fillRect/>
                </a:stretch>
              </p:blipFill>
              <p:spPr>
                <a:xfrm>
                  <a:off x="4470413" y="3423307"/>
                  <a:ext cx="1094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09" name="Freihand 308">
                  <a:extLst>
                    <a:ext uri="{FF2B5EF4-FFF2-40B4-BE49-F238E27FC236}">
                      <a16:creationId xmlns:a16="http://schemas.microsoft.com/office/drawing/2014/main" id="{2A61F3D0-FE1E-457B-834A-220BA197A423}"/>
                    </a:ext>
                  </a:extLst>
                </p14:cNvPr>
                <p14:cNvContentPartPr/>
                <p14:nvPr/>
              </p14:nvContentPartPr>
              <p14:xfrm>
                <a:off x="4592093" y="3421147"/>
                <a:ext cx="130680" cy="93960"/>
              </p14:xfrm>
            </p:contentPart>
          </mc:Choice>
          <mc:Fallback xmlns="">
            <p:pic>
              <p:nvPicPr>
                <p:cNvPr id="309" name="Freihand 308">
                  <a:extLst>
                    <a:ext uri="{FF2B5EF4-FFF2-40B4-BE49-F238E27FC236}">
                      <a16:creationId xmlns:a16="http://schemas.microsoft.com/office/drawing/2014/main" id="{2A61F3D0-FE1E-457B-834A-220BA197A423}"/>
                    </a:ext>
                  </a:extLst>
                </p:cNvPr>
                <p:cNvPicPr/>
                <p:nvPr/>
              </p:nvPicPr>
              <p:blipFill>
                <a:blip r:embed="rId605"/>
                <a:stretch>
                  <a:fillRect/>
                </a:stretch>
              </p:blipFill>
              <p:spPr>
                <a:xfrm>
                  <a:off x="4587773" y="3416827"/>
                  <a:ext cx="139320" cy="102600"/>
                </a:xfrm>
                <a:prstGeom prst="rect">
                  <a:avLst/>
                </a:prstGeom>
              </p:spPr>
            </p:pic>
          </mc:Fallback>
        </mc:AlternateContent>
      </p:grpSp>
      <p:grpSp>
        <p:nvGrpSpPr>
          <p:cNvPr id="342" name="Gruppieren 341">
            <a:extLst>
              <a:ext uri="{FF2B5EF4-FFF2-40B4-BE49-F238E27FC236}">
                <a16:creationId xmlns:a16="http://schemas.microsoft.com/office/drawing/2014/main" id="{D1083F96-161E-41BF-925C-DE00B65D0D0D}"/>
              </a:ext>
            </a:extLst>
          </p:cNvPr>
          <p:cNvGrpSpPr/>
          <p:nvPr/>
        </p:nvGrpSpPr>
        <p:grpSpPr>
          <a:xfrm>
            <a:off x="7100573" y="942907"/>
            <a:ext cx="334080" cy="134280"/>
            <a:chOff x="7100573" y="942907"/>
            <a:chExt cx="334080" cy="134280"/>
          </a:xfrm>
        </p:grpSpPr>
        <mc:AlternateContent xmlns:mc="http://schemas.openxmlformats.org/markup-compatibility/2006" xmlns:p14="http://schemas.microsoft.com/office/powerpoint/2010/main">
          <mc:Choice Requires="p14">
            <p:contentPart p14:bwMode="auto" r:id="rId606">
              <p14:nvContentPartPr>
                <p14:cNvPr id="338" name="Freihand 337">
                  <a:extLst>
                    <a:ext uri="{FF2B5EF4-FFF2-40B4-BE49-F238E27FC236}">
                      <a16:creationId xmlns:a16="http://schemas.microsoft.com/office/drawing/2014/main" id="{5E0E33FB-0CD4-4245-A69E-5EF462B7D202}"/>
                    </a:ext>
                  </a:extLst>
                </p14:cNvPr>
                <p14:cNvContentPartPr/>
                <p14:nvPr/>
              </p14:nvContentPartPr>
              <p14:xfrm>
                <a:off x="7100573" y="970627"/>
                <a:ext cx="88560" cy="106560"/>
              </p14:xfrm>
            </p:contentPart>
          </mc:Choice>
          <mc:Fallback xmlns="">
            <p:pic>
              <p:nvPicPr>
                <p:cNvPr id="338" name="Freihand 337">
                  <a:extLst>
                    <a:ext uri="{FF2B5EF4-FFF2-40B4-BE49-F238E27FC236}">
                      <a16:creationId xmlns:a16="http://schemas.microsoft.com/office/drawing/2014/main" id="{5E0E33FB-0CD4-4245-A69E-5EF462B7D202}"/>
                    </a:ext>
                  </a:extLst>
                </p:cNvPr>
                <p:cNvPicPr/>
                <p:nvPr/>
              </p:nvPicPr>
              <p:blipFill>
                <a:blip r:embed="rId607"/>
                <a:stretch>
                  <a:fillRect/>
                </a:stretch>
              </p:blipFill>
              <p:spPr>
                <a:xfrm>
                  <a:off x="7096253" y="966307"/>
                  <a:ext cx="97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39" name="Freihand 338">
                  <a:extLst>
                    <a:ext uri="{FF2B5EF4-FFF2-40B4-BE49-F238E27FC236}">
                      <a16:creationId xmlns:a16="http://schemas.microsoft.com/office/drawing/2014/main" id="{FE4C5659-93E2-4B6B-9F2D-0ABE15DB42A9}"/>
                    </a:ext>
                  </a:extLst>
                </p14:cNvPr>
                <p14:cNvContentPartPr/>
                <p14:nvPr/>
              </p14:nvContentPartPr>
              <p14:xfrm>
                <a:off x="7134413" y="943987"/>
                <a:ext cx="108360" cy="17280"/>
              </p14:xfrm>
            </p:contentPart>
          </mc:Choice>
          <mc:Fallback xmlns="">
            <p:pic>
              <p:nvPicPr>
                <p:cNvPr id="339" name="Freihand 338">
                  <a:extLst>
                    <a:ext uri="{FF2B5EF4-FFF2-40B4-BE49-F238E27FC236}">
                      <a16:creationId xmlns:a16="http://schemas.microsoft.com/office/drawing/2014/main" id="{FE4C5659-93E2-4B6B-9F2D-0ABE15DB42A9}"/>
                    </a:ext>
                  </a:extLst>
                </p:cNvPr>
                <p:cNvPicPr/>
                <p:nvPr/>
              </p:nvPicPr>
              <p:blipFill>
                <a:blip r:embed="rId609"/>
                <a:stretch>
                  <a:fillRect/>
                </a:stretch>
              </p:blipFill>
              <p:spPr>
                <a:xfrm>
                  <a:off x="7130093" y="939667"/>
                  <a:ext cx="117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40" name="Freihand 339">
                  <a:extLst>
                    <a:ext uri="{FF2B5EF4-FFF2-40B4-BE49-F238E27FC236}">
                      <a16:creationId xmlns:a16="http://schemas.microsoft.com/office/drawing/2014/main" id="{CDA3AB30-7EB3-40EB-9C69-AAF473359E0B}"/>
                    </a:ext>
                  </a:extLst>
                </p14:cNvPr>
                <p14:cNvContentPartPr/>
                <p14:nvPr/>
              </p14:nvContentPartPr>
              <p14:xfrm>
                <a:off x="7250333" y="946867"/>
                <a:ext cx="72720" cy="109800"/>
              </p14:xfrm>
            </p:contentPart>
          </mc:Choice>
          <mc:Fallback xmlns="">
            <p:pic>
              <p:nvPicPr>
                <p:cNvPr id="340" name="Freihand 339">
                  <a:extLst>
                    <a:ext uri="{FF2B5EF4-FFF2-40B4-BE49-F238E27FC236}">
                      <a16:creationId xmlns:a16="http://schemas.microsoft.com/office/drawing/2014/main" id="{CDA3AB30-7EB3-40EB-9C69-AAF473359E0B}"/>
                    </a:ext>
                  </a:extLst>
                </p:cNvPr>
                <p:cNvPicPr/>
                <p:nvPr/>
              </p:nvPicPr>
              <p:blipFill>
                <a:blip r:embed="rId611"/>
                <a:stretch>
                  <a:fillRect/>
                </a:stretch>
              </p:blipFill>
              <p:spPr>
                <a:xfrm>
                  <a:off x="7246013" y="942547"/>
                  <a:ext cx="813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41" name="Freihand 340">
                  <a:extLst>
                    <a:ext uri="{FF2B5EF4-FFF2-40B4-BE49-F238E27FC236}">
                      <a16:creationId xmlns:a16="http://schemas.microsoft.com/office/drawing/2014/main" id="{B62B018D-D3A7-490B-BFC2-93D4C493EB9A}"/>
                    </a:ext>
                  </a:extLst>
                </p14:cNvPr>
                <p14:cNvContentPartPr/>
                <p14:nvPr/>
              </p14:nvContentPartPr>
              <p14:xfrm>
                <a:off x="7343933" y="942907"/>
                <a:ext cx="90720" cy="80280"/>
              </p14:xfrm>
            </p:contentPart>
          </mc:Choice>
          <mc:Fallback xmlns="">
            <p:pic>
              <p:nvPicPr>
                <p:cNvPr id="341" name="Freihand 340">
                  <a:extLst>
                    <a:ext uri="{FF2B5EF4-FFF2-40B4-BE49-F238E27FC236}">
                      <a16:creationId xmlns:a16="http://schemas.microsoft.com/office/drawing/2014/main" id="{B62B018D-D3A7-490B-BFC2-93D4C493EB9A}"/>
                    </a:ext>
                  </a:extLst>
                </p:cNvPr>
                <p:cNvPicPr/>
                <p:nvPr/>
              </p:nvPicPr>
              <p:blipFill>
                <a:blip r:embed="rId613"/>
                <a:stretch>
                  <a:fillRect/>
                </a:stretch>
              </p:blipFill>
              <p:spPr>
                <a:xfrm>
                  <a:off x="7339613" y="938587"/>
                  <a:ext cx="99360" cy="88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4">
            <p14:nvContentPartPr>
              <p14:cNvPr id="346" name="Freihand 345">
                <a:extLst>
                  <a:ext uri="{FF2B5EF4-FFF2-40B4-BE49-F238E27FC236}">
                    <a16:creationId xmlns:a16="http://schemas.microsoft.com/office/drawing/2014/main" id="{7D48E0D9-4657-4BEA-A01E-035549C66EC8}"/>
                  </a:ext>
                </a:extLst>
              </p14:cNvPr>
              <p14:cNvContentPartPr/>
              <p14:nvPr/>
            </p14:nvContentPartPr>
            <p14:xfrm>
              <a:off x="5572733" y="1755787"/>
              <a:ext cx="121320" cy="18000"/>
            </p14:xfrm>
          </p:contentPart>
        </mc:Choice>
        <mc:Fallback xmlns="">
          <p:pic>
            <p:nvPicPr>
              <p:cNvPr id="346" name="Freihand 345">
                <a:extLst>
                  <a:ext uri="{FF2B5EF4-FFF2-40B4-BE49-F238E27FC236}">
                    <a16:creationId xmlns:a16="http://schemas.microsoft.com/office/drawing/2014/main" id="{7D48E0D9-4657-4BEA-A01E-035549C66EC8}"/>
                  </a:ext>
                </a:extLst>
              </p:cNvPr>
              <p:cNvPicPr/>
              <p:nvPr/>
            </p:nvPicPr>
            <p:blipFill>
              <a:blip r:embed="rId615"/>
              <a:stretch>
                <a:fillRect/>
              </a:stretch>
            </p:blipFill>
            <p:spPr>
              <a:xfrm>
                <a:off x="5568413" y="1751467"/>
                <a:ext cx="1299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47" name="Freihand 346">
                <a:extLst>
                  <a:ext uri="{FF2B5EF4-FFF2-40B4-BE49-F238E27FC236}">
                    <a16:creationId xmlns:a16="http://schemas.microsoft.com/office/drawing/2014/main" id="{3C10D332-E875-4445-BF14-1B45FEB1C068}"/>
                  </a:ext>
                </a:extLst>
              </p14:cNvPr>
              <p14:cNvContentPartPr/>
              <p14:nvPr/>
            </p14:nvContentPartPr>
            <p14:xfrm>
              <a:off x="5578493" y="1796467"/>
              <a:ext cx="115560" cy="17280"/>
            </p14:xfrm>
          </p:contentPart>
        </mc:Choice>
        <mc:Fallback xmlns="">
          <p:pic>
            <p:nvPicPr>
              <p:cNvPr id="347" name="Freihand 346">
                <a:extLst>
                  <a:ext uri="{FF2B5EF4-FFF2-40B4-BE49-F238E27FC236}">
                    <a16:creationId xmlns:a16="http://schemas.microsoft.com/office/drawing/2014/main" id="{3C10D332-E875-4445-BF14-1B45FEB1C068}"/>
                  </a:ext>
                </a:extLst>
              </p:cNvPr>
              <p:cNvPicPr/>
              <p:nvPr/>
            </p:nvPicPr>
            <p:blipFill>
              <a:blip r:embed="rId617"/>
              <a:stretch>
                <a:fillRect/>
              </a:stretch>
            </p:blipFill>
            <p:spPr>
              <a:xfrm>
                <a:off x="5574173" y="1792147"/>
                <a:ext cx="1242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48" name="Freihand 347">
                <a:extLst>
                  <a:ext uri="{FF2B5EF4-FFF2-40B4-BE49-F238E27FC236}">
                    <a16:creationId xmlns:a16="http://schemas.microsoft.com/office/drawing/2014/main" id="{EBE05817-B28A-4B7E-8F79-EA00134D63ED}"/>
                  </a:ext>
                </a:extLst>
              </p14:cNvPr>
              <p14:cNvContentPartPr/>
              <p14:nvPr/>
            </p14:nvContentPartPr>
            <p14:xfrm>
              <a:off x="5825093" y="1667227"/>
              <a:ext cx="127440" cy="125280"/>
            </p14:xfrm>
          </p:contentPart>
        </mc:Choice>
        <mc:Fallback xmlns="">
          <p:pic>
            <p:nvPicPr>
              <p:cNvPr id="348" name="Freihand 347">
                <a:extLst>
                  <a:ext uri="{FF2B5EF4-FFF2-40B4-BE49-F238E27FC236}">
                    <a16:creationId xmlns:a16="http://schemas.microsoft.com/office/drawing/2014/main" id="{EBE05817-B28A-4B7E-8F79-EA00134D63ED}"/>
                  </a:ext>
                </a:extLst>
              </p:cNvPr>
              <p:cNvPicPr/>
              <p:nvPr/>
            </p:nvPicPr>
            <p:blipFill>
              <a:blip r:embed="rId619"/>
              <a:stretch>
                <a:fillRect/>
              </a:stretch>
            </p:blipFill>
            <p:spPr>
              <a:xfrm>
                <a:off x="5820773" y="1662907"/>
                <a:ext cx="1360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49" name="Freihand 348">
                <a:extLst>
                  <a:ext uri="{FF2B5EF4-FFF2-40B4-BE49-F238E27FC236}">
                    <a16:creationId xmlns:a16="http://schemas.microsoft.com/office/drawing/2014/main" id="{5F940B5C-EC5E-45E5-8320-9C2F6B811311}"/>
                  </a:ext>
                </a:extLst>
              </p14:cNvPr>
              <p14:cNvContentPartPr/>
              <p14:nvPr/>
            </p14:nvContentPartPr>
            <p14:xfrm>
              <a:off x="5975573" y="1650307"/>
              <a:ext cx="42840" cy="163440"/>
            </p14:xfrm>
          </p:contentPart>
        </mc:Choice>
        <mc:Fallback xmlns="">
          <p:pic>
            <p:nvPicPr>
              <p:cNvPr id="349" name="Freihand 348">
                <a:extLst>
                  <a:ext uri="{FF2B5EF4-FFF2-40B4-BE49-F238E27FC236}">
                    <a16:creationId xmlns:a16="http://schemas.microsoft.com/office/drawing/2014/main" id="{5F940B5C-EC5E-45E5-8320-9C2F6B811311}"/>
                  </a:ext>
                </a:extLst>
              </p:cNvPr>
              <p:cNvPicPr/>
              <p:nvPr/>
            </p:nvPicPr>
            <p:blipFill>
              <a:blip r:embed="rId621"/>
              <a:stretch>
                <a:fillRect/>
              </a:stretch>
            </p:blipFill>
            <p:spPr>
              <a:xfrm>
                <a:off x="5971253" y="1645987"/>
                <a:ext cx="514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50" name="Freihand 349">
                <a:extLst>
                  <a:ext uri="{FF2B5EF4-FFF2-40B4-BE49-F238E27FC236}">
                    <a16:creationId xmlns:a16="http://schemas.microsoft.com/office/drawing/2014/main" id="{5637935D-9B0E-4C18-8DCC-083F367B6FB4}"/>
                  </a:ext>
                </a:extLst>
              </p14:cNvPr>
              <p14:cNvContentPartPr/>
              <p14:nvPr/>
            </p14:nvContentPartPr>
            <p14:xfrm>
              <a:off x="6080693" y="1634827"/>
              <a:ext cx="21600" cy="135720"/>
            </p14:xfrm>
          </p:contentPart>
        </mc:Choice>
        <mc:Fallback xmlns="">
          <p:pic>
            <p:nvPicPr>
              <p:cNvPr id="350" name="Freihand 349">
                <a:extLst>
                  <a:ext uri="{FF2B5EF4-FFF2-40B4-BE49-F238E27FC236}">
                    <a16:creationId xmlns:a16="http://schemas.microsoft.com/office/drawing/2014/main" id="{5637935D-9B0E-4C18-8DCC-083F367B6FB4}"/>
                  </a:ext>
                </a:extLst>
              </p:cNvPr>
              <p:cNvPicPr/>
              <p:nvPr/>
            </p:nvPicPr>
            <p:blipFill>
              <a:blip r:embed="rId623"/>
              <a:stretch>
                <a:fillRect/>
              </a:stretch>
            </p:blipFill>
            <p:spPr>
              <a:xfrm>
                <a:off x="6076373" y="1630507"/>
                <a:ext cx="302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51" name="Freihand 350">
                <a:extLst>
                  <a:ext uri="{FF2B5EF4-FFF2-40B4-BE49-F238E27FC236}">
                    <a16:creationId xmlns:a16="http://schemas.microsoft.com/office/drawing/2014/main" id="{42092E34-6EC8-4489-9723-062CF9357C4E}"/>
                  </a:ext>
                </a:extLst>
              </p14:cNvPr>
              <p14:cNvContentPartPr/>
              <p14:nvPr/>
            </p14:nvContentPartPr>
            <p14:xfrm>
              <a:off x="6157373" y="1756867"/>
              <a:ext cx="9360" cy="47160"/>
            </p14:xfrm>
          </p:contentPart>
        </mc:Choice>
        <mc:Fallback xmlns="">
          <p:pic>
            <p:nvPicPr>
              <p:cNvPr id="351" name="Freihand 350">
                <a:extLst>
                  <a:ext uri="{FF2B5EF4-FFF2-40B4-BE49-F238E27FC236}">
                    <a16:creationId xmlns:a16="http://schemas.microsoft.com/office/drawing/2014/main" id="{42092E34-6EC8-4489-9723-062CF9357C4E}"/>
                  </a:ext>
                </a:extLst>
              </p:cNvPr>
              <p:cNvPicPr/>
              <p:nvPr/>
            </p:nvPicPr>
            <p:blipFill>
              <a:blip r:embed="rId625"/>
              <a:stretch>
                <a:fillRect/>
              </a:stretch>
            </p:blipFill>
            <p:spPr>
              <a:xfrm>
                <a:off x="6153053" y="1752547"/>
                <a:ext cx="180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52" name="Freihand 351">
                <a:extLst>
                  <a:ext uri="{FF2B5EF4-FFF2-40B4-BE49-F238E27FC236}">
                    <a16:creationId xmlns:a16="http://schemas.microsoft.com/office/drawing/2014/main" id="{098E5C3F-DEE2-4A7E-B2F6-7D91C27A1435}"/>
                  </a:ext>
                </a:extLst>
              </p14:cNvPr>
              <p14:cNvContentPartPr/>
              <p14:nvPr/>
            </p14:nvContentPartPr>
            <p14:xfrm>
              <a:off x="6231893" y="1679107"/>
              <a:ext cx="76320" cy="123480"/>
            </p14:xfrm>
          </p:contentPart>
        </mc:Choice>
        <mc:Fallback xmlns="">
          <p:pic>
            <p:nvPicPr>
              <p:cNvPr id="352" name="Freihand 351">
                <a:extLst>
                  <a:ext uri="{FF2B5EF4-FFF2-40B4-BE49-F238E27FC236}">
                    <a16:creationId xmlns:a16="http://schemas.microsoft.com/office/drawing/2014/main" id="{098E5C3F-DEE2-4A7E-B2F6-7D91C27A1435}"/>
                  </a:ext>
                </a:extLst>
              </p:cNvPr>
              <p:cNvPicPr/>
              <p:nvPr/>
            </p:nvPicPr>
            <p:blipFill>
              <a:blip r:embed="rId627"/>
              <a:stretch>
                <a:fillRect/>
              </a:stretch>
            </p:blipFill>
            <p:spPr>
              <a:xfrm>
                <a:off x="6227573" y="1674787"/>
                <a:ext cx="84960" cy="132120"/>
              </a:xfrm>
              <a:prstGeom prst="rect">
                <a:avLst/>
              </a:prstGeom>
            </p:spPr>
          </p:pic>
        </mc:Fallback>
      </mc:AlternateContent>
      <p:grpSp>
        <p:nvGrpSpPr>
          <p:cNvPr id="363" name="Gruppieren 362">
            <a:extLst>
              <a:ext uri="{FF2B5EF4-FFF2-40B4-BE49-F238E27FC236}">
                <a16:creationId xmlns:a16="http://schemas.microsoft.com/office/drawing/2014/main" id="{39BA57B9-0848-4C14-9FFF-B4CD13627C2A}"/>
              </a:ext>
            </a:extLst>
          </p:cNvPr>
          <p:cNvGrpSpPr/>
          <p:nvPr/>
        </p:nvGrpSpPr>
        <p:grpSpPr>
          <a:xfrm>
            <a:off x="4534133" y="1601707"/>
            <a:ext cx="885240" cy="408960"/>
            <a:chOff x="4534133" y="1601707"/>
            <a:chExt cx="885240" cy="408960"/>
          </a:xfrm>
        </p:grpSpPr>
        <mc:AlternateContent xmlns:mc="http://schemas.openxmlformats.org/markup-compatibility/2006" xmlns:p14="http://schemas.microsoft.com/office/powerpoint/2010/main">
          <mc:Choice Requires="p14">
            <p:contentPart p14:bwMode="auto" r:id="rId628">
              <p14:nvContentPartPr>
                <p14:cNvPr id="343" name="Freihand 342">
                  <a:extLst>
                    <a:ext uri="{FF2B5EF4-FFF2-40B4-BE49-F238E27FC236}">
                      <a16:creationId xmlns:a16="http://schemas.microsoft.com/office/drawing/2014/main" id="{99B79AC1-050F-4687-94E3-51644F48A15D}"/>
                    </a:ext>
                  </a:extLst>
                </p14:cNvPr>
                <p14:cNvContentPartPr/>
                <p14:nvPr/>
              </p14:nvContentPartPr>
              <p14:xfrm>
                <a:off x="5286893" y="1601707"/>
                <a:ext cx="106200" cy="117360"/>
              </p14:xfrm>
            </p:contentPart>
          </mc:Choice>
          <mc:Fallback xmlns="">
            <p:pic>
              <p:nvPicPr>
                <p:cNvPr id="343" name="Freihand 342">
                  <a:extLst>
                    <a:ext uri="{FF2B5EF4-FFF2-40B4-BE49-F238E27FC236}">
                      <a16:creationId xmlns:a16="http://schemas.microsoft.com/office/drawing/2014/main" id="{99B79AC1-050F-4687-94E3-51644F48A15D}"/>
                    </a:ext>
                  </a:extLst>
                </p:cNvPr>
                <p:cNvPicPr/>
                <p:nvPr/>
              </p:nvPicPr>
              <p:blipFill>
                <a:blip r:embed="rId629"/>
                <a:stretch>
                  <a:fillRect/>
                </a:stretch>
              </p:blipFill>
              <p:spPr>
                <a:xfrm>
                  <a:off x="5282573" y="1597387"/>
                  <a:ext cx="1148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44" name="Freihand 343">
                  <a:extLst>
                    <a:ext uri="{FF2B5EF4-FFF2-40B4-BE49-F238E27FC236}">
                      <a16:creationId xmlns:a16="http://schemas.microsoft.com/office/drawing/2014/main" id="{B60524EF-AB86-4708-B771-5086F9381ECD}"/>
                    </a:ext>
                  </a:extLst>
                </p14:cNvPr>
                <p14:cNvContentPartPr/>
                <p14:nvPr/>
              </p14:nvContentPartPr>
              <p14:xfrm>
                <a:off x="5239013" y="1753627"/>
                <a:ext cx="180360" cy="34920"/>
              </p14:xfrm>
            </p:contentPart>
          </mc:Choice>
          <mc:Fallback xmlns="">
            <p:pic>
              <p:nvPicPr>
                <p:cNvPr id="344" name="Freihand 343">
                  <a:extLst>
                    <a:ext uri="{FF2B5EF4-FFF2-40B4-BE49-F238E27FC236}">
                      <a16:creationId xmlns:a16="http://schemas.microsoft.com/office/drawing/2014/main" id="{B60524EF-AB86-4708-B771-5086F9381ECD}"/>
                    </a:ext>
                  </a:extLst>
                </p:cNvPr>
                <p:cNvPicPr/>
                <p:nvPr/>
              </p:nvPicPr>
              <p:blipFill>
                <a:blip r:embed="rId631"/>
                <a:stretch>
                  <a:fillRect/>
                </a:stretch>
              </p:blipFill>
              <p:spPr>
                <a:xfrm>
                  <a:off x="5234693" y="1749307"/>
                  <a:ext cx="18900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345" name="Freihand 344">
                  <a:extLst>
                    <a:ext uri="{FF2B5EF4-FFF2-40B4-BE49-F238E27FC236}">
                      <a16:creationId xmlns:a16="http://schemas.microsoft.com/office/drawing/2014/main" id="{85ECDD9A-D58A-4DDF-80FB-60E998B33E1E}"/>
                    </a:ext>
                  </a:extLst>
                </p14:cNvPr>
                <p14:cNvContentPartPr/>
                <p14:nvPr/>
              </p14:nvContentPartPr>
              <p14:xfrm>
                <a:off x="5276813" y="1822387"/>
                <a:ext cx="114480" cy="188280"/>
              </p14:xfrm>
            </p:contentPart>
          </mc:Choice>
          <mc:Fallback xmlns="">
            <p:pic>
              <p:nvPicPr>
                <p:cNvPr id="345" name="Freihand 344">
                  <a:extLst>
                    <a:ext uri="{FF2B5EF4-FFF2-40B4-BE49-F238E27FC236}">
                      <a16:creationId xmlns:a16="http://schemas.microsoft.com/office/drawing/2014/main" id="{85ECDD9A-D58A-4DDF-80FB-60E998B33E1E}"/>
                    </a:ext>
                  </a:extLst>
                </p:cNvPr>
                <p:cNvPicPr/>
                <p:nvPr/>
              </p:nvPicPr>
              <p:blipFill>
                <a:blip r:embed="rId633"/>
                <a:stretch>
                  <a:fillRect/>
                </a:stretch>
              </p:blipFill>
              <p:spPr>
                <a:xfrm>
                  <a:off x="5272493" y="1818067"/>
                  <a:ext cx="1231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355" name="Freihand 354">
                  <a:extLst>
                    <a:ext uri="{FF2B5EF4-FFF2-40B4-BE49-F238E27FC236}">
                      <a16:creationId xmlns:a16="http://schemas.microsoft.com/office/drawing/2014/main" id="{6C169008-FB93-499D-A502-BEFBADF36B18}"/>
                    </a:ext>
                  </a:extLst>
                </p14:cNvPr>
                <p14:cNvContentPartPr/>
                <p14:nvPr/>
              </p14:nvContentPartPr>
              <p14:xfrm>
                <a:off x="4968653" y="1696027"/>
                <a:ext cx="153720" cy="24480"/>
              </p14:xfrm>
            </p:contentPart>
          </mc:Choice>
          <mc:Fallback xmlns="">
            <p:pic>
              <p:nvPicPr>
                <p:cNvPr id="355" name="Freihand 354">
                  <a:extLst>
                    <a:ext uri="{FF2B5EF4-FFF2-40B4-BE49-F238E27FC236}">
                      <a16:creationId xmlns:a16="http://schemas.microsoft.com/office/drawing/2014/main" id="{6C169008-FB93-499D-A502-BEFBADF36B18}"/>
                    </a:ext>
                  </a:extLst>
                </p:cNvPr>
                <p:cNvPicPr/>
                <p:nvPr/>
              </p:nvPicPr>
              <p:blipFill>
                <a:blip r:embed="rId635"/>
                <a:stretch>
                  <a:fillRect/>
                </a:stretch>
              </p:blipFill>
              <p:spPr>
                <a:xfrm>
                  <a:off x="4964333" y="1691707"/>
                  <a:ext cx="1623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356" name="Freihand 355">
                  <a:extLst>
                    <a:ext uri="{FF2B5EF4-FFF2-40B4-BE49-F238E27FC236}">
                      <a16:creationId xmlns:a16="http://schemas.microsoft.com/office/drawing/2014/main" id="{4E4DE339-73DF-4563-8256-AF615BBC820B}"/>
                    </a:ext>
                  </a:extLst>
                </p14:cNvPr>
                <p14:cNvContentPartPr/>
                <p14:nvPr/>
              </p14:nvContentPartPr>
              <p14:xfrm>
                <a:off x="5079533" y="1652107"/>
                <a:ext cx="77760" cy="126000"/>
              </p14:xfrm>
            </p:contentPart>
          </mc:Choice>
          <mc:Fallback xmlns="">
            <p:pic>
              <p:nvPicPr>
                <p:cNvPr id="356" name="Freihand 355">
                  <a:extLst>
                    <a:ext uri="{FF2B5EF4-FFF2-40B4-BE49-F238E27FC236}">
                      <a16:creationId xmlns:a16="http://schemas.microsoft.com/office/drawing/2014/main" id="{4E4DE339-73DF-4563-8256-AF615BBC820B}"/>
                    </a:ext>
                  </a:extLst>
                </p:cNvPr>
                <p:cNvPicPr/>
                <p:nvPr/>
              </p:nvPicPr>
              <p:blipFill>
                <a:blip r:embed="rId637"/>
                <a:stretch>
                  <a:fillRect/>
                </a:stretch>
              </p:blipFill>
              <p:spPr>
                <a:xfrm>
                  <a:off x="5075213" y="1647787"/>
                  <a:ext cx="864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358" name="Freihand 357">
                  <a:extLst>
                    <a:ext uri="{FF2B5EF4-FFF2-40B4-BE49-F238E27FC236}">
                      <a16:creationId xmlns:a16="http://schemas.microsoft.com/office/drawing/2014/main" id="{21253FA0-14BE-43E5-94A2-39B8EFCF2EAF}"/>
                    </a:ext>
                  </a:extLst>
                </p14:cNvPr>
                <p14:cNvContentPartPr/>
                <p14:nvPr/>
              </p14:nvContentPartPr>
              <p14:xfrm>
                <a:off x="4550333" y="1679827"/>
                <a:ext cx="12600" cy="126360"/>
              </p14:xfrm>
            </p:contentPart>
          </mc:Choice>
          <mc:Fallback xmlns="">
            <p:pic>
              <p:nvPicPr>
                <p:cNvPr id="358" name="Freihand 357">
                  <a:extLst>
                    <a:ext uri="{FF2B5EF4-FFF2-40B4-BE49-F238E27FC236}">
                      <a16:creationId xmlns:a16="http://schemas.microsoft.com/office/drawing/2014/main" id="{21253FA0-14BE-43E5-94A2-39B8EFCF2EAF}"/>
                    </a:ext>
                  </a:extLst>
                </p:cNvPr>
                <p:cNvPicPr/>
                <p:nvPr/>
              </p:nvPicPr>
              <p:blipFill>
                <a:blip r:embed="rId639"/>
                <a:stretch>
                  <a:fillRect/>
                </a:stretch>
              </p:blipFill>
              <p:spPr>
                <a:xfrm>
                  <a:off x="4546013" y="1675507"/>
                  <a:ext cx="212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359" name="Freihand 358">
                  <a:extLst>
                    <a:ext uri="{FF2B5EF4-FFF2-40B4-BE49-F238E27FC236}">
                      <a16:creationId xmlns:a16="http://schemas.microsoft.com/office/drawing/2014/main" id="{2B017B28-C006-4782-9E5F-909EFAF73A4C}"/>
                    </a:ext>
                  </a:extLst>
                </p14:cNvPr>
                <p14:cNvContentPartPr/>
                <p14:nvPr/>
              </p14:nvContentPartPr>
              <p14:xfrm>
                <a:off x="4534133" y="1723027"/>
                <a:ext cx="104400" cy="19800"/>
              </p14:xfrm>
            </p:contentPart>
          </mc:Choice>
          <mc:Fallback xmlns="">
            <p:pic>
              <p:nvPicPr>
                <p:cNvPr id="359" name="Freihand 358">
                  <a:extLst>
                    <a:ext uri="{FF2B5EF4-FFF2-40B4-BE49-F238E27FC236}">
                      <a16:creationId xmlns:a16="http://schemas.microsoft.com/office/drawing/2014/main" id="{2B017B28-C006-4782-9E5F-909EFAF73A4C}"/>
                    </a:ext>
                  </a:extLst>
                </p:cNvPr>
                <p:cNvPicPr/>
                <p:nvPr/>
              </p:nvPicPr>
              <p:blipFill>
                <a:blip r:embed="rId641"/>
                <a:stretch>
                  <a:fillRect/>
                </a:stretch>
              </p:blipFill>
              <p:spPr>
                <a:xfrm>
                  <a:off x="4529813" y="1718707"/>
                  <a:ext cx="113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360" name="Freihand 359">
                  <a:extLst>
                    <a:ext uri="{FF2B5EF4-FFF2-40B4-BE49-F238E27FC236}">
                      <a16:creationId xmlns:a16="http://schemas.microsoft.com/office/drawing/2014/main" id="{8B7A4039-75F4-480A-96F7-D6ADF52C4785}"/>
                    </a:ext>
                  </a:extLst>
                </p14:cNvPr>
                <p14:cNvContentPartPr/>
                <p14:nvPr/>
              </p14:nvContentPartPr>
              <p14:xfrm>
                <a:off x="4646093" y="1654267"/>
                <a:ext cx="90720" cy="138960"/>
              </p14:xfrm>
            </p:contentPart>
          </mc:Choice>
          <mc:Fallback xmlns="">
            <p:pic>
              <p:nvPicPr>
                <p:cNvPr id="360" name="Freihand 359">
                  <a:extLst>
                    <a:ext uri="{FF2B5EF4-FFF2-40B4-BE49-F238E27FC236}">
                      <a16:creationId xmlns:a16="http://schemas.microsoft.com/office/drawing/2014/main" id="{8B7A4039-75F4-480A-96F7-D6ADF52C4785}"/>
                    </a:ext>
                  </a:extLst>
                </p:cNvPr>
                <p:cNvPicPr/>
                <p:nvPr/>
              </p:nvPicPr>
              <p:blipFill>
                <a:blip r:embed="rId643"/>
                <a:stretch>
                  <a:fillRect/>
                </a:stretch>
              </p:blipFill>
              <p:spPr>
                <a:xfrm>
                  <a:off x="4641773" y="1649947"/>
                  <a:ext cx="99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361" name="Freihand 360">
                  <a:extLst>
                    <a:ext uri="{FF2B5EF4-FFF2-40B4-BE49-F238E27FC236}">
                      <a16:creationId xmlns:a16="http://schemas.microsoft.com/office/drawing/2014/main" id="{862B9C5B-CE94-46A9-93A2-C3F88D675163}"/>
                    </a:ext>
                  </a:extLst>
                </p14:cNvPr>
                <p14:cNvContentPartPr/>
                <p14:nvPr/>
              </p14:nvContentPartPr>
              <p14:xfrm>
                <a:off x="4660853" y="1652827"/>
                <a:ext cx="192600" cy="130680"/>
              </p14:xfrm>
            </p:contentPart>
          </mc:Choice>
          <mc:Fallback xmlns="">
            <p:pic>
              <p:nvPicPr>
                <p:cNvPr id="361" name="Freihand 360">
                  <a:extLst>
                    <a:ext uri="{FF2B5EF4-FFF2-40B4-BE49-F238E27FC236}">
                      <a16:creationId xmlns:a16="http://schemas.microsoft.com/office/drawing/2014/main" id="{862B9C5B-CE94-46A9-93A2-C3F88D675163}"/>
                    </a:ext>
                  </a:extLst>
                </p:cNvPr>
                <p:cNvPicPr/>
                <p:nvPr/>
              </p:nvPicPr>
              <p:blipFill>
                <a:blip r:embed="rId645"/>
                <a:stretch>
                  <a:fillRect/>
                </a:stretch>
              </p:blipFill>
              <p:spPr>
                <a:xfrm>
                  <a:off x="4656533" y="1648507"/>
                  <a:ext cx="2012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362" name="Freihand 361">
                  <a:extLst>
                    <a:ext uri="{FF2B5EF4-FFF2-40B4-BE49-F238E27FC236}">
                      <a16:creationId xmlns:a16="http://schemas.microsoft.com/office/drawing/2014/main" id="{B92562E3-9231-49BE-830F-F4E346D2F201}"/>
                    </a:ext>
                  </a:extLst>
                </p14:cNvPr>
                <p14:cNvContentPartPr/>
                <p14:nvPr/>
              </p14:nvContentPartPr>
              <p14:xfrm>
                <a:off x="4810973" y="1613227"/>
                <a:ext cx="101520" cy="162000"/>
              </p14:xfrm>
            </p:contentPart>
          </mc:Choice>
          <mc:Fallback xmlns="">
            <p:pic>
              <p:nvPicPr>
                <p:cNvPr id="362" name="Freihand 361">
                  <a:extLst>
                    <a:ext uri="{FF2B5EF4-FFF2-40B4-BE49-F238E27FC236}">
                      <a16:creationId xmlns:a16="http://schemas.microsoft.com/office/drawing/2014/main" id="{B92562E3-9231-49BE-830F-F4E346D2F201}"/>
                    </a:ext>
                  </a:extLst>
                </p:cNvPr>
                <p:cNvPicPr/>
                <p:nvPr/>
              </p:nvPicPr>
              <p:blipFill>
                <a:blip r:embed="rId647"/>
                <a:stretch>
                  <a:fillRect/>
                </a:stretch>
              </p:blipFill>
              <p:spPr>
                <a:xfrm>
                  <a:off x="4806653" y="1608907"/>
                  <a:ext cx="110160" cy="170640"/>
                </a:xfrm>
                <a:prstGeom prst="rect">
                  <a:avLst/>
                </a:prstGeom>
              </p:spPr>
            </p:pic>
          </mc:Fallback>
        </mc:AlternateContent>
      </p:grpSp>
      <p:grpSp>
        <p:nvGrpSpPr>
          <p:cNvPr id="368" name="Gruppieren 367">
            <a:extLst>
              <a:ext uri="{FF2B5EF4-FFF2-40B4-BE49-F238E27FC236}">
                <a16:creationId xmlns:a16="http://schemas.microsoft.com/office/drawing/2014/main" id="{693BB7E2-4541-437C-A17B-E8604F8E0203}"/>
              </a:ext>
            </a:extLst>
          </p:cNvPr>
          <p:cNvGrpSpPr/>
          <p:nvPr/>
        </p:nvGrpSpPr>
        <p:grpSpPr>
          <a:xfrm>
            <a:off x="10469453" y="1003747"/>
            <a:ext cx="380880" cy="120240"/>
            <a:chOff x="10469453" y="1003747"/>
            <a:chExt cx="380880" cy="120240"/>
          </a:xfrm>
        </p:grpSpPr>
        <mc:AlternateContent xmlns:mc="http://schemas.openxmlformats.org/markup-compatibility/2006" xmlns:p14="http://schemas.microsoft.com/office/powerpoint/2010/main">
          <mc:Choice Requires="p14">
            <p:contentPart p14:bwMode="auto" r:id="rId648">
              <p14:nvContentPartPr>
                <p14:cNvPr id="364" name="Freihand 363">
                  <a:extLst>
                    <a:ext uri="{FF2B5EF4-FFF2-40B4-BE49-F238E27FC236}">
                      <a16:creationId xmlns:a16="http://schemas.microsoft.com/office/drawing/2014/main" id="{D99C22CD-1670-4B97-B17F-9AC1FE29652B}"/>
                    </a:ext>
                  </a:extLst>
                </p14:cNvPr>
                <p14:cNvContentPartPr/>
                <p14:nvPr/>
              </p14:nvContentPartPr>
              <p14:xfrm>
                <a:off x="10469453" y="1023187"/>
                <a:ext cx="112320" cy="100800"/>
              </p14:xfrm>
            </p:contentPart>
          </mc:Choice>
          <mc:Fallback xmlns="">
            <p:pic>
              <p:nvPicPr>
                <p:cNvPr id="364" name="Freihand 363">
                  <a:extLst>
                    <a:ext uri="{FF2B5EF4-FFF2-40B4-BE49-F238E27FC236}">
                      <a16:creationId xmlns:a16="http://schemas.microsoft.com/office/drawing/2014/main" id="{D99C22CD-1670-4B97-B17F-9AC1FE29652B}"/>
                    </a:ext>
                  </a:extLst>
                </p:cNvPr>
                <p:cNvPicPr/>
                <p:nvPr/>
              </p:nvPicPr>
              <p:blipFill>
                <a:blip r:embed="rId649"/>
                <a:stretch>
                  <a:fillRect/>
                </a:stretch>
              </p:blipFill>
              <p:spPr>
                <a:xfrm>
                  <a:off x="10465133" y="1018867"/>
                  <a:ext cx="1209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65" name="Freihand 364">
                  <a:extLst>
                    <a:ext uri="{FF2B5EF4-FFF2-40B4-BE49-F238E27FC236}">
                      <a16:creationId xmlns:a16="http://schemas.microsoft.com/office/drawing/2014/main" id="{5D138F56-853B-4E8D-B376-55D38DD4251C}"/>
                    </a:ext>
                  </a:extLst>
                </p14:cNvPr>
                <p14:cNvContentPartPr/>
                <p14:nvPr/>
              </p14:nvContentPartPr>
              <p14:xfrm>
                <a:off x="10622453" y="1027147"/>
                <a:ext cx="68400" cy="96120"/>
              </p14:xfrm>
            </p:contentPart>
          </mc:Choice>
          <mc:Fallback xmlns="">
            <p:pic>
              <p:nvPicPr>
                <p:cNvPr id="365" name="Freihand 364">
                  <a:extLst>
                    <a:ext uri="{FF2B5EF4-FFF2-40B4-BE49-F238E27FC236}">
                      <a16:creationId xmlns:a16="http://schemas.microsoft.com/office/drawing/2014/main" id="{5D138F56-853B-4E8D-B376-55D38DD4251C}"/>
                    </a:ext>
                  </a:extLst>
                </p:cNvPr>
                <p:cNvPicPr/>
                <p:nvPr/>
              </p:nvPicPr>
              <p:blipFill>
                <a:blip r:embed="rId651"/>
                <a:stretch>
                  <a:fillRect/>
                </a:stretch>
              </p:blipFill>
              <p:spPr>
                <a:xfrm>
                  <a:off x="10618133" y="1022827"/>
                  <a:ext cx="770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66" name="Freihand 365">
                  <a:extLst>
                    <a:ext uri="{FF2B5EF4-FFF2-40B4-BE49-F238E27FC236}">
                      <a16:creationId xmlns:a16="http://schemas.microsoft.com/office/drawing/2014/main" id="{D70547A0-DF0C-4B9A-9F16-D53E8C025900}"/>
                    </a:ext>
                  </a:extLst>
                </p14:cNvPr>
                <p14:cNvContentPartPr/>
                <p14:nvPr/>
              </p14:nvContentPartPr>
              <p14:xfrm>
                <a:off x="10637933" y="1014547"/>
                <a:ext cx="119520" cy="8280"/>
              </p14:xfrm>
            </p:contentPart>
          </mc:Choice>
          <mc:Fallback xmlns="">
            <p:pic>
              <p:nvPicPr>
                <p:cNvPr id="366" name="Freihand 365">
                  <a:extLst>
                    <a:ext uri="{FF2B5EF4-FFF2-40B4-BE49-F238E27FC236}">
                      <a16:creationId xmlns:a16="http://schemas.microsoft.com/office/drawing/2014/main" id="{D70547A0-DF0C-4B9A-9F16-D53E8C025900}"/>
                    </a:ext>
                  </a:extLst>
                </p:cNvPr>
                <p:cNvPicPr/>
                <p:nvPr/>
              </p:nvPicPr>
              <p:blipFill>
                <a:blip r:embed="rId653"/>
                <a:stretch>
                  <a:fillRect/>
                </a:stretch>
              </p:blipFill>
              <p:spPr>
                <a:xfrm>
                  <a:off x="10633613" y="1010227"/>
                  <a:ext cx="1281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67" name="Freihand 366">
                  <a:extLst>
                    <a:ext uri="{FF2B5EF4-FFF2-40B4-BE49-F238E27FC236}">
                      <a16:creationId xmlns:a16="http://schemas.microsoft.com/office/drawing/2014/main" id="{46F7711E-1EA4-40B1-92F3-2067C718439C}"/>
                    </a:ext>
                  </a:extLst>
                </p14:cNvPr>
                <p14:cNvContentPartPr/>
                <p14:nvPr/>
              </p14:nvContentPartPr>
              <p14:xfrm>
                <a:off x="10750253" y="1003747"/>
                <a:ext cx="100080" cy="108360"/>
              </p14:xfrm>
            </p:contentPart>
          </mc:Choice>
          <mc:Fallback xmlns="">
            <p:pic>
              <p:nvPicPr>
                <p:cNvPr id="367" name="Freihand 366">
                  <a:extLst>
                    <a:ext uri="{FF2B5EF4-FFF2-40B4-BE49-F238E27FC236}">
                      <a16:creationId xmlns:a16="http://schemas.microsoft.com/office/drawing/2014/main" id="{46F7711E-1EA4-40B1-92F3-2067C718439C}"/>
                    </a:ext>
                  </a:extLst>
                </p:cNvPr>
                <p:cNvPicPr/>
                <p:nvPr/>
              </p:nvPicPr>
              <p:blipFill>
                <a:blip r:embed="rId655"/>
                <a:stretch>
                  <a:fillRect/>
                </a:stretch>
              </p:blipFill>
              <p:spPr>
                <a:xfrm>
                  <a:off x="10745933" y="999427"/>
                  <a:ext cx="108720" cy="117000"/>
                </a:xfrm>
                <a:prstGeom prst="rect">
                  <a:avLst/>
                </a:prstGeom>
              </p:spPr>
            </p:pic>
          </mc:Fallback>
        </mc:AlternateContent>
      </p:grpSp>
      <p:grpSp>
        <p:nvGrpSpPr>
          <p:cNvPr id="385" name="Gruppieren 384">
            <a:extLst>
              <a:ext uri="{FF2B5EF4-FFF2-40B4-BE49-F238E27FC236}">
                <a16:creationId xmlns:a16="http://schemas.microsoft.com/office/drawing/2014/main" id="{0C6793D0-B3E5-49EE-839B-95327C66ADCB}"/>
              </a:ext>
            </a:extLst>
          </p:cNvPr>
          <p:cNvGrpSpPr/>
          <p:nvPr/>
        </p:nvGrpSpPr>
        <p:grpSpPr>
          <a:xfrm>
            <a:off x="8223773" y="1659307"/>
            <a:ext cx="475920" cy="582480"/>
            <a:chOff x="8223773" y="1659307"/>
            <a:chExt cx="475920" cy="582480"/>
          </a:xfrm>
        </p:grpSpPr>
        <mc:AlternateContent xmlns:mc="http://schemas.openxmlformats.org/markup-compatibility/2006" xmlns:p14="http://schemas.microsoft.com/office/powerpoint/2010/main">
          <mc:Choice Requires="p14">
            <p:contentPart p14:bwMode="auto" r:id="rId656">
              <p14:nvContentPartPr>
                <p14:cNvPr id="374" name="Freihand 373">
                  <a:extLst>
                    <a:ext uri="{FF2B5EF4-FFF2-40B4-BE49-F238E27FC236}">
                      <a16:creationId xmlns:a16="http://schemas.microsoft.com/office/drawing/2014/main" id="{6CCA5EE5-9198-4A44-A5A6-E28F18A69DE7}"/>
                    </a:ext>
                  </a:extLst>
                </p14:cNvPr>
                <p14:cNvContentPartPr/>
                <p14:nvPr/>
              </p14:nvContentPartPr>
              <p14:xfrm>
                <a:off x="8469653" y="1973227"/>
                <a:ext cx="6480" cy="199440"/>
              </p14:xfrm>
            </p:contentPart>
          </mc:Choice>
          <mc:Fallback xmlns="">
            <p:pic>
              <p:nvPicPr>
                <p:cNvPr id="374" name="Freihand 373">
                  <a:extLst>
                    <a:ext uri="{FF2B5EF4-FFF2-40B4-BE49-F238E27FC236}">
                      <a16:creationId xmlns:a16="http://schemas.microsoft.com/office/drawing/2014/main" id="{6CCA5EE5-9198-4A44-A5A6-E28F18A69DE7}"/>
                    </a:ext>
                  </a:extLst>
                </p:cNvPr>
                <p:cNvPicPr/>
                <p:nvPr/>
              </p:nvPicPr>
              <p:blipFill>
                <a:blip r:embed="rId657"/>
                <a:stretch>
                  <a:fillRect/>
                </a:stretch>
              </p:blipFill>
              <p:spPr>
                <a:xfrm>
                  <a:off x="8465333" y="1968907"/>
                  <a:ext cx="151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75" name="Freihand 374">
                  <a:extLst>
                    <a:ext uri="{FF2B5EF4-FFF2-40B4-BE49-F238E27FC236}">
                      <a16:creationId xmlns:a16="http://schemas.microsoft.com/office/drawing/2014/main" id="{E805E8E9-50D7-4D50-88A7-8BD0FC15EC9A}"/>
                    </a:ext>
                  </a:extLst>
                </p14:cNvPr>
                <p14:cNvContentPartPr/>
                <p14:nvPr/>
              </p14:nvContentPartPr>
              <p14:xfrm>
                <a:off x="8399813" y="2066827"/>
                <a:ext cx="172800" cy="174960"/>
              </p14:xfrm>
            </p:contentPart>
          </mc:Choice>
          <mc:Fallback xmlns="">
            <p:pic>
              <p:nvPicPr>
                <p:cNvPr id="375" name="Freihand 374">
                  <a:extLst>
                    <a:ext uri="{FF2B5EF4-FFF2-40B4-BE49-F238E27FC236}">
                      <a16:creationId xmlns:a16="http://schemas.microsoft.com/office/drawing/2014/main" id="{E805E8E9-50D7-4D50-88A7-8BD0FC15EC9A}"/>
                    </a:ext>
                  </a:extLst>
                </p:cNvPr>
                <p:cNvPicPr/>
                <p:nvPr/>
              </p:nvPicPr>
              <p:blipFill>
                <a:blip r:embed="rId659"/>
                <a:stretch>
                  <a:fillRect/>
                </a:stretch>
              </p:blipFill>
              <p:spPr>
                <a:xfrm>
                  <a:off x="8395493" y="2062507"/>
                  <a:ext cx="181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376" name="Freihand 375">
                  <a:extLst>
                    <a:ext uri="{FF2B5EF4-FFF2-40B4-BE49-F238E27FC236}">
                      <a16:creationId xmlns:a16="http://schemas.microsoft.com/office/drawing/2014/main" id="{07D17990-5802-4A02-980B-2B4A35BC2FD7}"/>
                    </a:ext>
                  </a:extLst>
                </p14:cNvPr>
                <p14:cNvContentPartPr/>
                <p14:nvPr/>
              </p14:nvContentPartPr>
              <p14:xfrm>
                <a:off x="8223773" y="1768387"/>
                <a:ext cx="116640" cy="190080"/>
              </p14:xfrm>
            </p:contentPart>
          </mc:Choice>
          <mc:Fallback xmlns="">
            <p:pic>
              <p:nvPicPr>
                <p:cNvPr id="376" name="Freihand 375">
                  <a:extLst>
                    <a:ext uri="{FF2B5EF4-FFF2-40B4-BE49-F238E27FC236}">
                      <a16:creationId xmlns:a16="http://schemas.microsoft.com/office/drawing/2014/main" id="{07D17990-5802-4A02-980B-2B4A35BC2FD7}"/>
                    </a:ext>
                  </a:extLst>
                </p:cNvPr>
                <p:cNvPicPr/>
                <p:nvPr/>
              </p:nvPicPr>
              <p:blipFill>
                <a:blip r:embed="rId661"/>
                <a:stretch>
                  <a:fillRect/>
                </a:stretch>
              </p:blipFill>
              <p:spPr>
                <a:xfrm>
                  <a:off x="8219453" y="1764067"/>
                  <a:ext cx="1252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377" name="Freihand 376">
                  <a:extLst>
                    <a:ext uri="{FF2B5EF4-FFF2-40B4-BE49-F238E27FC236}">
                      <a16:creationId xmlns:a16="http://schemas.microsoft.com/office/drawing/2014/main" id="{966AAEA4-A1CB-45B2-AA90-C34B778D73A2}"/>
                    </a:ext>
                  </a:extLst>
                </p14:cNvPr>
                <p14:cNvContentPartPr/>
                <p14:nvPr/>
              </p14:nvContentPartPr>
              <p14:xfrm>
                <a:off x="8380733" y="1747507"/>
                <a:ext cx="93960" cy="135720"/>
              </p14:xfrm>
            </p:contentPart>
          </mc:Choice>
          <mc:Fallback xmlns="">
            <p:pic>
              <p:nvPicPr>
                <p:cNvPr id="377" name="Freihand 376">
                  <a:extLst>
                    <a:ext uri="{FF2B5EF4-FFF2-40B4-BE49-F238E27FC236}">
                      <a16:creationId xmlns:a16="http://schemas.microsoft.com/office/drawing/2014/main" id="{966AAEA4-A1CB-45B2-AA90-C34B778D73A2}"/>
                    </a:ext>
                  </a:extLst>
                </p:cNvPr>
                <p:cNvPicPr/>
                <p:nvPr/>
              </p:nvPicPr>
              <p:blipFill>
                <a:blip r:embed="rId663"/>
                <a:stretch>
                  <a:fillRect/>
                </a:stretch>
              </p:blipFill>
              <p:spPr>
                <a:xfrm>
                  <a:off x="8376413" y="1743187"/>
                  <a:ext cx="1026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378" name="Freihand 377">
                  <a:extLst>
                    <a:ext uri="{FF2B5EF4-FFF2-40B4-BE49-F238E27FC236}">
                      <a16:creationId xmlns:a16="http://schemas.microsoft.com/office/drawing/2014/main" id="{07376031-C07C-4EDC-A05F-DBF43F846CA8}"/>
                    </a:ext>
                  </a:extLst>
                </p14:cNvPr>
                <p14:cNvContentPartPr/>
                <p14:nvPr/>
              </p14:nvContentPartPr>
              <p14:xfrm>
                <a:off x="8511413" y="1682707"/>
                <a:ext cx="45360" cy="92160"/>
              </p14:xfrm>
            </p:contentPart>
          </mc:Choice>
          <mc:Fallback xmlns="">
            <p:pic>
              <p:nvPicPr>
                <p:cNvPr id="378" name="Freihand 377">
                  <a:extLst>
                    <a:ext uri="{FF2B5EF4-FFF2-40B4-BE49-F238E27FC236}">
                      <a16:creationId xmlns:a16="http://schemas.microsoft.com/office/drawing/2014/main" id="{07376031-C07C-4EDC-A05F-DBF43F846CA8}"/>
                    </a:ext>
                  </a:extLst>
                </p:cNvPr>
                <p:cNvPicPr/>
                <p:nvPr/>
              </p:nvPicPr>
              <p:blipFill>
                <a:blip r:embed="rId665"/>
                <a:stretch>
                  <a:fillRect/>
                </a:stretch>
              </p:blipFill>
              <p:spPr>
                <a:xfrm>
                  <a:off x="8507093" y="1678387"/>
                  <a:ext cx="540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379" name="Freihand 378">
                  <a:extLst>
                    <a:ext uri="{FF2B5EF4-FFF2-40B4-BE49-F238E27FC236}">
                      <a16:creationId xmlns:a16="http://schemas.microsoft.com/office/drawing/2014/main" id="{E32E85EB-4FA4-4D5C-B91C-2EC9F1AD67FF}"/>
                    </a:ext>
                  </a:extLst>
                </p14:cNvPr>
                <p14:cNvContentPartPr/>
                <p14:nvPr/>
              </p14:nvContentPartPr>
              <p14:xfrm>
                <a:off x="8542013" y="1669027"/>
                <a:ext cx="21240" cy="100080"/>
              </p14:xfrm>
            </p:contentPart>
          </mc:Choice>
          <mc:Fallback xmlns="">
            <p:pic>
              <p:nvPicPr>
                <p:cNvPr id="379" name="Freihand 378">
                  <a:extLst>
                    <a:ext uri="{FF2B5EF4-FFF2-40B4-BE49-F238E27FC236}">
                      <a16:creationId xmlns:a16="http://schemas.microsoft.com/office/drawing/2014/main" id="{E32E85EB-4FA4-4D5C-B91C-2EC9F1AD67FF}"/>
                    </a:ext>
                  </a:extLst>
                </p:cNvPr>
                <p:cNvPicPr/>
                <p:nvPr/>
              </p:nvPicPr>
              <p:blipFill>
                <a:blip r:embed="rId667"/>
                <a:stretch>
                  <a:fillRect/>
                </a:stretch>
              </p:blipFill>
              <p:spPr>
                <a:xfrm>
                  <a:off x="8537693" y="1664707"/>
                  <a:ext cx="298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380" name="Freihand 379">
                  <a:extLst>
                    <a:ext uri="{FF2B5EF4-FFF2-40B4-BE49-F238E27FC236}">
                      <a16:creationId xmlns:a16="http://schemas.microsoft.com/office/drawing/2014/main" id="{FCF065E8-19F4-44C3-A1AF-864208927E04}"/>
                    </a:ext>
                  </a:extLst>
                </p14:cNvPr>
                <p14:cNvContentPartPr/>
                <p14:nvPr/>
              </p14:nvContentPartPr>
              <p14:xfrm>
                <a:off x="8498453" y="1747147"/>
                <a:ext cx="97200" cy="35640"/>
              </p14:xfrm>
            </p:contentPart>
          </mc:Choice>
          <mc:Fallback xmlns="">
            <p:pic>
              <p:nvPicPr>
                <p:cNvPr id="380" name="Freihand 379">
                  <a:extLst>
                    <a:ext uri="{FF2B5EF4-FFF2-40B4-BE49-F238E27FC236}">
                      <a16:creationId xmlns:a16="http://schemas.microsoft.com/office/drawing/2014/main" id="{FCF065E8-19F4-44C3-A1AF-864208927E04}"/>
                    </a:ext>
                  </a:extLst>
                </p:cNvPr>
                <p:cNvPicPr/>
                <p:nvPr/>
              </p:nvPicPr>
              <p:blipFill>
                <a:blip r:embed="rId669"/>
                <a:stretch>
                  <a:fillRect/>
                </a:stretch>
              </p:blipFill>
              <p:spPr>
                <a:xfrm>
                  <a:off x="8494133" y="1742827"/>
                  <a:ext cx="1058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381" name="Freihand 380">
                  <a:extLst>
                    <a:ext uri="{FF2B5EF4-FFF2-40B4-BE49-F238E27FC236}">
                      <a16:creationId xmlns:a16="http://schemas.microsoft.com/office/drawing/2014/main" id="{63DA409B-FF74-4456-954F-90245FD7BB66}"/>
                    </a:ext>
                  </a:extLst>
                </p14:cNvPr>
                <p14:cNvContentPartPr/>
                <p14:nvPr/>
              </p14:nvContentPartPr>
              <p14:xfrm>
                <a:off x="8612213" y="1659307"/>
                <a:ext cx="87480" cy="98640"/>
              </p14:xfrm>
            </p:contentPart>
          </mc:Choice>
          <mc:Fallback xmlns="">
            <p:pic>
              <p:nvPicPr>
                <p:cNvPr id="381" name="Freihand 380">
                  <a:extLst>
                    <a:ext uri="{FF2B5EF4-FFF2-40B4-BE49-F238E27FC236}">
                      <a16:creationId xmlns:a16="http://schemas.microsoft.com/office/drawing/2014/main" id="{63DA409B-FF74-4456-954F-90245FD7BB66}"/>
                    </a:ext>
                  </a:extLst>
                </p:cNvPr>
                <p:cNvPicPr/>
                <p:nvPr/>
              </p:nvPicPr>
              <p:blipFill>
                <a:blip r:embed="rId671"/>
                <a:stretch>
                  <a:fillRect/>
                </a:stretch>
              </p:blipFill>
              <p:spPr>
                <a:xfrm>
                  <a:off x="8607893" y="1654987"/>
                  <a:ext cx="96120" cy="107280"/>
                </a:xfrm>
                <a:prstGeom prst="rect">
                  <a:avLst/>
                </a:prstGeom>
              </p:spPr>
            </p:pic>
          </mc:Fallback>
        </mc:AlternateContent>
      </p:grpSp>
      <p:grpSp>
        <p:nvGrpSpPr>
          <p:cNvPr id="392" name="Gruppieren 391">
            <a:extLst>
              <a:ext uri="{FF2B5EF4-FFF2-40B4-BE49-F238E27FC236}">
                <a16:creationId xmlns:a16="http://schemas.microsoft.com/office/drawing/2014/main" id="{CBDF95E3-91D7-4714-BE36-20B2709F21B1}"/>
              </a:ext>
            </a:extLst>
          </p:cNvPr>
          <p:cNvGrpSpPr/>
          <p:nvPr/>
        </p:nvGrpSpPr>
        <p:grpSpPr>
          <a:xfrm>
            <a:off x="9101093" y="1372027"/>
            <a:ext cx="654480" cy="310320"/>
            <a:chOff x="9101093" y="1372027"/>
            <a:chExt cx="654480" cy="310320"/>
          </a:xfrm>
        </p:grpSpPr>
        <mc:AlternateContent xmlns:mc="http://schemas.openxmlformats.org/markup-compatibility/2006" xmlns:p14="http://schemas.microsoft.com/office/powerpoint/2010/main">
          <mc:Choice Requires="p14">
            <p:contentPart p14:bwMode="auto" r:id="rId672">
              <p14:nvContentPartPr>
                <p14:cNvPr id="382" name="Freihand 381">
                  <a:extLst>
                    <a:ext uri="{FF2B5EF4-FFF2-40B4-BE49-F238E27FC236}">
                      <a16:creationId xmlns:a16="http://schemas.microsoft.com/office/drawing/2014/main" id="{2F1C2607-0F3E-475D-9C76-3F22A719CFFA}"/>
                    </a:ext>
                  </a:extLst>
                </p14:cNvPr>
                <p14:cNvContentPartPr/>
                <p14:nvPr/>
              </p14:nvContentPartPr>
              <p14:xfrm>
                <a:off x="9555413" y="1586227"/>
                <a:ext cx="157680" cy="10440"/>
              </p14:xfrm>
            </p:contentPart>
          </mc:Choice>
          <mc:Fallback xmlns="">
            <p:pic>
              <p:nvPicPr>
                <p:cNvPr id="382" name="Freihand 381">
                  <a:extLst>
                    <a:ext uri="{FF2B5EF4-FFF2-40B4-BE49-F238E27FC236}">
                      <a16:creationId xmlns:a16="http://schemas.microsoft.com/office/drawing/2014/main" id="{2F1C2607-0F3E-475D-9C76-3F22A719CFFA}"/>
                    </a:ext>
                  </a:extLst>
                </p:cNvPr>
                <p:cNvPicPr/>
                <p:nvPr/>
              </p:nvPicPr>
              <p:blipFill>
                <a:blip r:embed="rId673"/>
                <a:stretch>
                  <a:fillRect/>
                </a:stretch>
              </p:blipFill>
              <p:spPr>
                <a:xfrm>
                  <a:off x="9551093" y="1581907"/>
                  <a:ext cx="16632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383" name="Freihand 382">
                  <a:extLst>
                    <a:ext uri="{FF2B5EF4-FFF2-40B4-BE49-F238E27FC236}">
                      <a16:creationId xmlns:a16="http://schemas.microsoft.com/office/drawing/2014/main" id="{813851EC-D8A1-4126-8FFB-32A8BDF61E97}"/>
                    </a:ext>
                  </a:extLst>
                </p14:cNvPr>
                <p14:cNvContentPartPr/>
                <p14:nvPr/>
              </p14:nvContentPartPr>
              <p14:xfrm>
                <a:off x="9639653" y="1531507"/>
                <a:ext cx="115920" cy="150840"/>
              </p14:xfrm>
            </p:contentPart>
          </mc:Choice>
          <mc:Fallback xmlns="">
            <p:pic>
              <p:nvPicPr>
                <p:cNvPr id="383" name="Freihand 382">
                  <a:extLst>
                    <a:ext uri="{FF2B5EF4-FFF2-40B4-BE49-F238E27FC236}">
                      <a16:creationId xmlns:a16="http://schemas.microsoft.com/office/drawing/2014/main" id="{813851EC-D8A1-4126-8FFB-32A8BDF61E97}"/>
                    </a:ext>
                  </a:extLst>
                </p:cNvPr>
                <p:cNvPicPr/>
                <p:nvPr/>
              </p:nvPicPr>
              <p:blipFill>
                <a:blip r:embed="rId675"/>
                <a:stretch>
                  <a:fillRect/>
                </a:stretch>
              </p:blipFill>
              <p:spPr>
                <a:xfrm>
                  <a:off x="9635333" y="1527187"/>
                  <a:ext cx="1245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386" name="Freihand 385">
                  <a:extLst>
                    <a:ext uri="{FF2B5EF4-FFF2-40B4-BE49-F238E27FC236}">
                      <a16:creationId xmlns:a16="http://schemas.microsoft.com/office/drawing/2014/main" id="{EE7DF022-FD5E-4D36-B123-FC21A6B001FB}"/>
                    </a:ext>
                  </a:extLst>
                </p14:cNvPr>
                <p14:cNvContentPartPr/>
                <p14:nvPr/>
              </p14:nvContentPartPr>
              <p14:xfrm>
                <a:off x="9101093" y="1485067"/>
                <a:ext cx="100080" cy="164880"/>
              </p14:xfrm>
            </p:contentPart>
          </mc:Choice>
          <mc:Fallback xmlns="">
            <p:pic>
              <p:nvPicPr>
                <p:cNvPr id="386" name="Freihand 385">
                  <a:extLst>
                    <a:ext uri="{FF2B5EF4-FFF2-40B4-BE49-F238E27FC236}">
                      <a16:creationId xmlns:a16="http://schemas.microsoft.com/office/drawing/2014/main" id="{EE7DF022-FD5E-4D36-B123-FC21A6B001FB}"/>
                    </a:ext>
                  </a:extLst>
                </p:cNvPr>
                <p:cNvPicPr/>
                <p:nvPr/>
              </p:nvPicPr>
              <p:blipFill>
                <a:blip r:embed="rId677"/>
                <a:stretch>
                  <a:fillRect/>
                </a:stretch>
              </p:blipFill>
              <p:spPr>
                <a:xfrm>
                  <a:off x="9096773" y="1480747"/>
                  <a:ext cx="10872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387" name="Freihand 386">
                  <a:extLst>
                    <a:ext uri="{FF2B5EF4-FFF2-40B4-BE49-F238E27FC236}">
                      <a16:creationId xmlns:a16="http://schemas.microsoft.com/office/drawing/2014/main" id="{C6228F3B-790F-44BB-ABA8-CF2F55A9BB84}"/>
                    </a:ext>
                  </a:extLst>
                </p14:cNvPr>
                <p14:cNvContentPartPr/>
                <p14:nvPr/>
              </p14:nvContentPartPr>
              <p14:xfrm>
                <a:off x="9220613" y="1462027"/>
                <a:ext cx="74520" cy="145800"/>
              </p14:xfrm>
            </p:contentPart>
          </mc:Choice>
          <mc:Fallback xmlns="">
            <p:pic>
              <p:nvPicPr>
                <p:cNvPr id="387" name="Freihand 386">
                  <a:extLst>
                    <a:ext uri="{FF2B5EF4-FFF2-40B4-BE49-F238E27FC236}">
                      <a16:creationId xmlns:a16="http://schemas.microsoft.com/office/drawing/2014/main" id="{C6228F3B-790F-44BB-ABA8-CF2F55A9BB84}"/>
                    </a:ext>
                  </a:extLst>
                </p:cNvPr>
                <p:cNvPicPr/>
                <p:nvPr/>
              </p:nvPicPr>
              <p:blipFill>
                <a:blip r:embed="rId679"/>
                <a:stretch>
                  <a:fillRect/>
                </a:stretch>
              </p:blipFill>
              <p:spPr>
                <a:xfrm>
                  <a:off x="9216293" y="1457707"/>
                  <a:ext cx="831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388" name="Freihand 387">
                  <a:extLst>
                    <a:ext uri="{FF2B5EF4-FFF2-40B4-BE49-F238E27FC236}">
                      <a16:creationId xmlns:a16="http://schemas.microsoft.com/office/drawing/2014/main" id="{04CCDE1A-6239-4D37-8E89-6DAD50D10F7E}"/>
                    </a:ext>
                  </a:extLst>
                </p14:cNvPr>
                <p14:cNvContentPartPr/>
                <p14:nvPr/>
              </p14:nvContentPartPr>
              <p14:xfrm>
                <a:off x="9326093" y="1414867"/>
                <a:ext cx="44640" cy="67320"/>
              </p14:xfrm>
            </p:contentPart>
          </mc:Choice>
          <mc:Fallback xmlns="">
            <p:pic>
              <p:nvPicPr>
                <p:cNvPr id="388" name="Freihand 387">
                  <a:extLst>
                    <a:ext uri="{FF2B5EF4-FFF2-40B4-BE49-F238E27FC236}">
                      <a16:creationId xmlns:a16="http://schemas.microsoft.com/office/drawing/2014/main" id="{04CCDE1A-6239-4D37-8E89-6DAD50D10F7E}"/>
                    </a:ext>
                  </a:extLst>
                </p:cNvPr>
                <p:cNvPicPr/>
                <p:nvPr/>
              </p:nvPicPr>
              <p:blipFill>
                <a:blip r:embed="rId681"/>
                <a:stretch>
                  <a:fillRect/>
                </a:stretch>
              </p:blipFill>
              <p:spPr>
                <a:xfrm>
                  <a:off x="9321773" y="1410547"/>
                  <a:ext cx="532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389" name="Freihand 388">
                  <a:extLst>
                    <a:ext uri="{FF2B5EF4-FFF2-40B4-BE49-F238E27FC236}">
                      <a16:creationId xmlns:a16="http://schemas.microsoft.com/office/drawing/2014/main" id="{CE16204B-A3E2-4FFF-8DBA-2B64507C83C6}"/>
                    </a:ext>
                  </a:extLst>
                </p14:cNvPr>
                <p14:cNvContentPartPr/>
                <p14:nvPr/>
              </p14:nvContentPartPr>
              <p14:xfrm>
                <a:off x="9364253" y="1380307"/>
                <a:ext cx="9720" cy="102960"/>
              </p14:xfrm>
            </p:contentPart>
          </mc:Choice>
          <mc:Fallback xmlns="">
            <p:pic>
              <p:nvPicPr>
                <p:cNvPr id="389" name="Freihand 388">
                  <a:extLst>
                    <a:ext uri="{FF2B5EF4-FFF2-40B4-BE49-F238E27FC236}">
                      <a16:creationId xmlns:a16="http://schemas.microsoft.com/office/drawing/2014/main" id="{CE16204B-A3E2-4FFF-8DBA-2B64507C83C6}"/>
                    </a:ext>
                  </a:extLst>
                </p:cNvPr>
                <p:cNvPicPr/>
                <p:nvPr/>
              </p:nvPicPr>
              <p:blipFill>
                <a:blip r:embed="rId683"/>
                <a:stretch>
                  <a:fillRect/>
                </a:stretch>
              </p:blipFill>
              <p:spPr>
                <a:xfrm>
                  <a:off x="9359933" y="1375987"/>
                  <a:ext cx="183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390" name="Freihand 389">
                  <a:extLst>
                    <a:ext uri="{FF2B5EF4-FFF2-40B4-BE49-F238E27FC236}">
                      <a16:creationId xmlns:a16="http://schemas.microsoft.com/office/drawing/2014/main" id="{38713B5E-B95F-4F96-B178-97D23713B941}"/>
                    </a:ext>
                  </a:extLst>
                </p14:cNvPr>
                <p14:cNvContentPartPr/>
                <p14:nvPr/>
              </p14:nvContentPartPr>
              <p14:xfrm>
                <a:off x="9304133" y="1462027"/>
                <a:ext cx="95400" cy="25560"/>
              </p14:xfrm>
            </p:contentPart>
          </mc:Choice>
          <mc:Fallback xmlns="">
            <p:pic>
              <p:nvPicPr>
                <p:cNvPr id="390" name="Freihand 389">
                  <a:extLst>
                    <a:ext uri="{FF2B5EF4-FFF2-40B4-BE49-F238E27FC236}">
                      <a16:creationId xmlns:a16="http://schemas.microsoft.com/office/drawing/2014/main" id="{38713B5E-B95F-4F96-B178-97D23713B941}"/>
                    </a:ext>
                  </a:extLst>
                </p:cNvPr>
                <p:cNvPicPr/>
                <p:nvPr/>
              </p:nvPicPr>
              <p:blipFill>
                <a:blip r:embed="rId685"/>
                <a:stretch>
                  <a:fillRect/>
                </a:stretch>
              </p:blipFill>
              <p:spPr>
                <a:xfrm>
                  <a:off x="9299813" y="1457707"/>
                  <a:ext cx="1040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391" name="Freihand 390">
                  <a:extLst>
                    <a:ext uri="{FF2B5EF4-FFF2-40B4-BE49-F238E27FC236}">
                      <a16:creationId xmlns:a16="http://schemas.microsoft.com/office/drawing/2014/main" id="{7FF56F83-9299-40A0-8F5E-2501528370AB}"/>
                    </a:ext>
                  </a:extLst>
                </p14:cNvPr>
                <p14:cNvContentPartPr/>
                <p14:nvPr/>
              </p14:nvContentPartPr>
              <p14:xfrm>
                <a:off x="9409253" y="1372027"/>
                <a:ext cx="65880" cy="103320"/>
              </p14:xfrm>
            </p:contentPart>
          </mc:Choice>
          <mc:Fallback xmlns="">
            <p:pic>
              <p:nvPicPr>
                <p:cNvPr id="391" name="Freihand 390">
                  <a:extLst>
                    <a:ext uri="{FF2B5EF4-FFF2-40B4-BE49-F238E27FC236}">
                      <a16:creationId xmlns:a16="http://schemas.microsoft.com/office/drawing/2014/main" id="{7FF56F83-9299-40A0-8F5E-2501528370AB}"/>
                    </a:ext>
                  </a:extLst>
                </p:cNvPr>
                <p:cNvPicPr/>
                <p:nvPr/>
              </p:nvPicPr>
              <p:blipFill>
                <a:blip r:embed="rId687"/>
                <a:stretch>
                  <a:fillRect/>
                </a:stretch>
              </p:blipFill>
              <p:spPr>
                <a:xfrm>
                  <a:off x="9404933" y="1367707"/>
                  <a:ext cx="74520" cy="111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88">
            <p14:nvContentPartPr>
              <p14:cNvPr id="398" name="Freihand 397">
                <a:extLst>
                  <a:ext uri="{FF2B5EF4-FFF2-40B4-BE49-F238E27FC236}">
                    <a16:creationId xmlns:a16="http://schemas.microsoft.com/office/drawing/2014/main" id="{38B7097E-6318-4715-85D2-EB6833BB397D}"/>
                  </a:ext>
                </a:extLst>
              </p14:cNvPr>
              <p14:cNvContentPartPr/>
              <p14:nvPr/>
            </p14:nvContentPartPr>
            <p14:xfrm>
              <a:off x="9201893" y="2169427"/>
              <a:ext cx="373680" cy="337320"/>
            </p14:xfrm>
          </p:contentPart>
        </mc:Choice>
        <mc:Fallback xmlns="">
          <p:pic>
            <p:nvPicPr>
              <p:cNvPr id="398" name="Freihand 397">
                <a:extLst>
                  <a:ext uri="{FF2B5EF4-FFF2-40B4-BE49-F238E27FC236}">
                    <a16:creationId xmlns:a16="http://schemas.microsoft.com/office/drawing/2014/main" id="{38B7097E-6318-4715-85D2-EB6833BB397D}"/>
                  </a:ext>
                </a:extLst>
              </p:cNvPr>
              <p:cNvPicPr/>
              <p:nvPr/>
            </p:nvPicPr>
            <p:blipFill>
              <a:blip r:embed="rId689"/>
              <a:stretch>
                <a:fillRect/>
              </a:stretch>
            </p:blipFill>
            <p:spPr>
              <a:xfrm>
                <a:off x="9197573" y="2165107"/>
                <a:ext cx="382320" cy="345960"/>
              </a:xfrm>
              <a:prstGeom prst="rect">
                <a:avLst/>
              </a:prstGeom>
            </p:spPr>
          </p:pic>
        </mc:Fallback>
      </mc:AlternateContent>
      <p:grpSp>
        <p:nvGrpSpPr>
          <p:cNvPr id="400" name="Gruppieren 399">
            <a:extLst>
              <a:ext uri="{FF2B5EF4-FFF2-40B4-BE49-F238E27FC236}">
                <a16:creationId xmlns:a16="http://schemas.microsoft.com/office/drawing/2014/main" id="{E8B3B0DD-C40A-4A3D-A32A-1C241408B3EE}"/>
              </a:ext>
            </a:extLst>
          </p:cNvPr>
          <p:cNvGrpSpPr/>
          <p:nvPr/>
        </p:nvGrpSpPr>
        <p:grpSpPr>
          <a:xfrm>
            <a:off x="10681133" y="1932547"/>
            <a:ext cx="390600" cy="216000"/>
            <a:chOff x="10681133" y="1932547"/>
            <a:chExt cx="390600" cy="216000"/>
          </a:xfrm>
        </p:grpSpPr>
        <mc:AlternateContent xmlns:mc="http://schemas.openxmlformats.org/markup-compatibility/2006" xmlns:p14="http://schemas.microsoft.com/office/powerpoint/2010/main">
          <mc:Choice Requires="p14">
            <p:contentPart p14:bwMode="auto" r:id="rId690">
              <p14:nvContentPartPr>
                <p14:cNvPr id="393" name="Freihand 392">
                  <a:extLst>
                    <a:ext uri="{FF2B5EF4-FFF2-40B4-BE49-F238E27FC236}">
                      <a16:creationId xmlns:a16="http://schemas.microsoft.com/office/drawing/2014/main" id="{77C9C580-AC64-4630-8623-A9269DDE17D3}"/>
                    </a:ext>
                  </a:extLst>
                </p14:cNvPr>
                <p14:cNvContentPartPr/>
                <p14:nvPr/>
              </p14:nvContentPartPr>
              <p14:xfrm>
                <a:off x="10681133" y="1979707"/>
                <a:ext cx="104760" cy="160200"/>
              </p14:xfrm>
            </p:contentPart>
          </mc:Choice>
          <mc:Fallback xmlns="">
            <p:pic>
              <p:nvPicPr>
                <p:cNvPr id="393" name="Freihand 392">
                  <a:extLst>
                    <a:ext uri="{FF2B5EF4-FFF2-40B4-BE49-F238E27FC236}">
                      <a16:creationId xmlns:a16="http://schemas.microsoft.com/office/drawing/2014/main" id="{77C9C580-AC64-4630-8623-A9269DDE17D3}"/>
                    </a:ext>
                  </a:extLst>
                </p:cNvPr>
                <p:cNvPicPr/>
                <p:nvPr/>
              </p:nvPicPr>
              <p:blipFill>
                <a:blip r:embed="rId691"/>
                <a:stretch>
                  <a:fillRect/>
                </a:stretch>
              </p:blipFill>
              <p:spPr>
                <a:xfrm>
                  <a:off x="10676813" y="1975387"/>
                  <a:ext cx="1134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394" name="Freihand 393">
                  <a:extLst>
                    <a:ext uri="{FF2B5EF4-FFF2-40B4-BE49-F238E27FC236}">
                      <a16:creationId xmlns:a16="http://schemas.microsoft.com/office/drawing/2014/main" id="{E7734B93-A126-4AEA-AAC1-7A4892248C50}"/>
                    </a:ext>
                  </a:extLst>
                </p14:cNvPr>
                <p14:cNvContentPartPr/>
                <p14:nvPr/>
              </p14:nvContentPartPr>
              <p14:xfrm>
                <a:off x="10709213" y="1970707"/>
                <a:ext cx="142200" cy="26640"/>
              </p14:xfrm>
            </p:contentPart>
          </mc:Choice>
          <mc:Fallback xmlns="">
            <p:pic>
              <p:nvPicPr>
                <p:cNvPr id="394" name="Freihand 393">
                  <a:extLst>
                    <a:ext uri="{FF2B5EF4-FFF2-40B4-BE49-F238E27FC236}">
                      <a16:creationId xmlns:a16="http://schemas.microsoft.com/office/drawing/2014/main" id="{E7734B93-A126-4AEA-AAC1-7A4892248C50}"/>
                    </a:ext>
                  </a:extLst>
                </p:cNvPr>
                <p:cNvPicPr/>
                <p:nvPr/>
              </p:nvPicPr>
              <p:blipFill>
                <a:blip r:embed="rId693"/>
                <a:stretch>
                  <a:fillRect/>
                </a:stretch>
              </p:blipFill>
              <p:spPr>
                <a:xfrm>
                  <a:off x="10704893" y="1966387"/>
                  <a:ext cx="1508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395" name="Freihand 394">
                  <a:extLst>
                    <a:ext uri="{FF2B5EF4-FFF2-40B4-BE49-F238E27FC236}">
                      <a16:creationId xmlns:a16="http://schemas.microsoft.com/office/drawing/2014/main" id="{6ED1222B-44E5-46A0-B229-2A990A3444E1}"/>
                    </a:ext>
                  </a:extLst>
                </p14:cNvPr>
                <p14:cNvContentPartPr/>
                <p14:nvPr/>
              </p14:nvContentPartPr>
              <p14:xfrm>
                <a:off x="10832693" y="1962787"/>
                <a:ext cx="115560" cy="132480"/>
              </p14:xfrm>
            </p:contentPart>
          </mc:Choice>
          <mc:Fallback xmlns="">
            <p:pic>
              <p:nvPicPr>
                <p:cNvPr id="395" name="Freihand 394">
                  <a:extLst>
                    <a:ext uri="{FF2B5EF4-FFF2-40B4-BE49-F238E27FC236}">
                      <a16:creationId xmlns:a16="http://schemas.microsoft.com/office/drawing/2014/main" id="{6ED1222B-44E5-46A0-B229-2A990A3444E1}"/>
                    </a:ext>
                  </a:extLst>
                </p:cNvPr>
                <p:cNvPicPr/>
                <p:nvPr/>
              </p:nvPicPr>
              <p:blipFill>
                <a:blip r:embed="rId695"/>
                <a:stretch>
                  <a:fillRect/>
                </a:stretch>
              </p:blipFill>
              <p:spPr>
                <a:xfrm>
                  <a:off x="10828373" y="1958467"/>
                  <a:ext cx="1242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396" name="Freihand 395">
                  <a:extLst>
                    <a:ext uri="{FF2B5EF4-FFF2-40B4-BE49-F238E27FC236}">
                      <a16:creationId xmlns:a16="http://schemas.microsoft.com/office/drawing/2014/main" id="{98006E9E-2E44-47F4-9A13-BBD1DF430F73}"/>
                    </a:ext>
                  </a:extLst>
                </p14:cNvPr>
                <p14:cNvContentPartPr/>
                <p14:nvPr/>
              </p14:nvContentPartPr>
              <p14:xfrm>
                <a:off x="10942493" y="1959547"/>
                <a:ext cx="106920" cy="111600"/>
              </p14:xfrm>
            </p:contentPart>
          </mc:Choice>
          <mc:Fallback xmlns="">
            <p:pic>
              <p:nvPicPr>
                <p:cNvPr id="396" name="Freihand 395">
                  <a:extLst>
                    <a:ext uri="{FF2B5EF4-FFF2-40B4-BE49-F238E27FC236}">
                      <a16:creationId xmlns:a16="http://schemas.microsoft.com/office/drawing/2014/main" id="{98006E9E-2E44-47F4-9A13-BBD1DF430F73}"/>
                    </a:ext>
                  </a:extLst>
                </p:cNvPr>
                <p:cNvPicPr/>
                <p:nvPr/>
              </p:nvPicPr>
              <p:blipFill>
                <a:blip r:embed="rId697"/>
                <a:stretch>
                  <a:fillRect/>
                </a:stretch>
              </p:blipFill>
              <p:spPr>
                <a:xfrm>
                  <a:off x="10938173" y="1955227"/>
                  <a:ext cx="1155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399" name="Freihand 398">
                  <a:extLst>
                    <a:ext uri="{FF2B5EF4-FFF2-40B4-BE49-F238E27FC236}">
                      <a16:creationId xmlns:a16="http://schemas.microsoft.com/office/drawing/2014/main" id="{9DA14FB7-3720-400F-9240-C4E08DDC7D90}"/>
                    </a:ext>
                  </a:extLst>
                </p14:cNvPr>
                <p14:cNvContentPartPr/>
                <p14:nvPr/>
              </p14:nvContentPartPr>
              <p14:xfrm>
                <a:off x="10800293" y="1932547"/>
                <a:ext cx="271440" cy="216000"/>
              </p14:xfrm>
            </p:contentPart>
          </mc:Choice>
          <mc:Fallback xmlns="">
            <p:pic>
              <p:nvPicPr>
                <p:cNvPr id="399" name="Freihand 398">
                  <a:extLst>
                    <a:ext uri="{FF2B5EF4-FFF2-40B4-BE49-F238E27FC236}">
                      <a16:creationId xmlns:a16="http://schemas.microsoft.com/office/drawing/2014/main" id="{9DA14FB7-3720-400F-9240-C4E08DDC7D90}"/>
                    </a:ext>
                  </a:extLst>
                </p:cNvPr>
                <p:cNvPicPr/>
                <p:nvPr/>
              </p:nvPicPr>
              <p:blipFill>
                <a:blip r:embed="rId699"/>
                <a:stretch>
                  <a:fillRect/>
                </a:stretch>
              </p:blipFill>
              <p:spPr>
                <a:xfrm>
                  <a:off x="10795973" y="1928227"/>
                  <a:ext cx="280080" cy="224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00">
            <p14:nvContentPartPr>
              <p14:cNvPr id="401" name="Freihand 400">
                <a:extLst>
                  <a:ext uri="{FF2B5EF4-FFF2-40B4-BE49-F238E27FC236}">
                    <a16:creationId xmlns:a16="http://schemas.microsoft.com/office/drawing/2014/main" id="{B4BF802D-86A2-4816-ADB5-D60B9BF9CCC4}"/>
                  </a:ext>
                </a:extLst>
              </p14:cNvPr>
              <p14:cNvContentPartPr/>
              <p14:nvPr/>
            </p14:nvContentPartPr>
            <p14:xfrm>
              <a:off x="10009733" y="2589187"/>
              <a:ext cx="117000" cy="189720"/>
            </p14:xfrm>
          </p:contentPart>
        </mc:Choice>
        <mc:Fallback xmlns="">
          <p:pic>
            <p:nvPicPr>
              <p:cNvPr id="401" name="Freihand 400">
                <a:extLst>
                  <a:ext uri="{FF2B5EF4-FFF2-40B4-BE49-F238E27FC236}">
                    <a16:creationId xmlns:a16="http://schemas.microsoft.com/office/drawing/2014/main" id="{B4BF802D-86A2-4816-ADB5-D60B9BF9CCC4}"/>
                  </a:ext>
                </a:extLst>
              </p:cNvPr>
              <p:cNvPicPr/>
              <p:nvPr/>
            </p:nvPicPr>
            <p:blipFill>
              <a:blip r:embed="rId701"/>
              <a:stretch>
                <a:fillRect/>
              </a:stretch>
            </p:blipFill>
            <p:spPr>
              <a:xfrm>
                <a:off x="10005413" y="2584867"/>
                <a:ext cx="125640" cy="198360"/>
              </a:xfrm>
              <a:prstGeom prst="rect">
                <a:avLst/>
              </a:prstGeom>
            </p:spPr>
          </p:pic>
        </mc:Fallback>
      </mc:AlternateContent>
      <p:grpSp>
        <p:nvGrpSpPr>
          <p:cNvPr id="414" name="Gruppieren 413">
            <a:extLst>
              <a:ext uri="{FF2B5EF4-FFF2-40B4-BE49-F238E27FC236}">
                <a16:creationId xmlns:a16="http://schemas.microsoft.com/office/drawing/2014/main" id="{08FA8813-6C2A-48EF-AA03-5F00B0E76F3D}"/>
              </a:ext>
            </a:extLst>
          </p:cNvPr>
          <p:cNvGrpSpPr/>
          <p:nvPr/>
        </p:nvGrpSpPr>
        <p:grpSpPr>
          <a:xfrm>
            <a:off x="11359733" y="2450947"/>
            <a:ext cx="814320" cy="268200"/>
            <a:chOff x="11359733" y="2450947"/>
            <a:chExt cx="814320" cy="268200"/>
          </a:xfrm>
        </p:grpSpPr>
        <mc:AlternateContent xmlns:mc="http://schemas.openxmlformats.org/markup-compatibility/2006" xmlns:p14="http://schemas.microsoft.com/office/powerpoint/2010/main">
          <mc:Choice Requires="p14">
            <p:contentPart p14:bwMode="auto" r:id="rId702">
              <p14:nvContentPartPr>
                <p14:cNvPr id="402" name="Freihand 401">
                  <a:extLst>
                    <a:ext uri="{FF2B5EF4-FFF2-40B4-BE49-F238E27FC236}">
                      <a16:creationId xmlns:a16="http://schemas.microsoft.com/office/drawing/2014/main" id="{9C8620CC-48FD-40BF-8A0E-AE7C05C6CB7E}"/>
                    </a:ext>
                  </a:extLst>
                </p14:cNvPr>
                <p14:cNvContentPartPr/>
                <p14:nvPr/>
              </p14:nvContentPartPr>
              <p14:xfrm>
                <a:off x="11359733" y="2628427"/>
                <a:ext cx="107640" cy="20520"/>
              </p14:xfrm>
            </p:contentPart>
          </mc:Choice>
          <mc:Fallback xmlns="">
            <p:pic>
              <p:nvPicPr>
                <p:cNvPr id="402" name="Freihand 401">
                  <a:extLst>
                    <a:ext uri="{FF2B5EF4-FFF2-40B4-BE49-F238E27FC236}">
                      <a16:creationId xmlns:a16="http://schemas.microsoft.com/office/drawing/2014/main" id="{9C8620CC-48FD-40BF-8A0E-AE7C05C6CB7E}"/>
                    </a:ext>
                  </a:extLst>
                </p:cNvPr>
                <p:cNvPicPr/>
                <p:nvPr/>
              </p:nvPicPr>
              <p:blipFill>
                <a:blip r:embed="rId703"/>
                <a:stretch>
                  <a:fillRect/>
                </a:stretch>
              </p:blipFill>
              <p:spPr>
                <a:xfrm>
                  <a:off x="11355413" y="2624107"/>
                  <a:ext cx="1162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403" name="Freihand 402">
                  <a:extLst>
                    <a:ext uri="{FF2B5EF4-FFF2-40B4-BE49-F238E27FC236}">
                      <a16:creationId xmlns:a16="http://schemas.microsoft.com/office/drawing/2014/main" id="{750F798B-29BE-47C9-A96C-C9B3074D84FA}"/>
                    </a:ext>
                  </a:extLst>
                </p14:cNvPr>
                <p14:cNvContentPartPr/>
                <p14:nvPr/>
              </p14:nvContentPartPr>
              <p14:xfrm>
                <a:off x="11442533" y="2575507"/>
                <a:ext cx="115560" cy="143640"/>
              </p14:xfrm>
            </p:contentPart>
          </mc:Choice>
          <mc:Fallback xmlns="">
            <p:pic>
              <p:nvPicPr>
                <p:cNvPr id="403" name="Freihand 402">
                  <a:extLst>
                    <a:ext uri="{FF2B5EF4-FFF2-40B4-BE49-F238E27FC236}">
                      <a16:creationId xmlns:a16="http://schemas.microsoft.com/office/drawing/2014/main" id="{750F798B-29BE-47C9-A96C-C9B3074D84FA}"/>
                    </a:ext>
                  </a:extLst>
                </p:cNvPr>
                <p:cNvPicPr/>
                <p:nvPr/>
              </p:nvPicPr>
              <p:blipFill>
                <a:blip r:embed="rId705"/>
                <a:stretch>
                  <a:fillRect/>
                </a:stretch>
              </p:blipFill>
              <p:spPr>
                <a:xfrm>
                  <a:off x="11438213" y="2571187"/>
                  <a:ext cx="124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05" name="Freihand 404">
                  <a:extLst>
                    <a:ext uri="{FF2B5EF4-FFF2-40B4-BE49-F238E27FC236}">
                      <a16:creationId xmlns:a16="http://schemas.microsoft.com/office/drawing/2014/main" id="{BF4D3D62-3FB4-4216-A156-AA3ED51340E5}"/>
                    </a:ext>
                  </a:extLst>
                </p14:cNvPr>
                <p14:cNvContentPartPr/>
                <p14:nvPr/>
              </p14:nvContentPartPr>
              <p14:xfrm>
                <a:off x="11594093" y="2515027"/>
                <a:ext cx="142200" cy="156600"/>
              </p14:xfrm>
            </p:contentPart>
          </mc:Choice>
          <mc:Fallback xmlns="">
            <p:pic>
              <p:nvPicPr>
                <p:cNvPr id="405" name="Freihand 404">
                  <a:extLst>
                    <a:ext uri="{FF2B5EF4-FFF2-40B4-BE49-F238E27FC236}">
                      <a16:creationId xmlns:a16="http://schemas.microsoft.com/office/drawing/2014/main" id="{BF4D3D62-3FB4-4216-A156-AA3ED51340E5}"/>
                    </a:ext>
                  </a:extLst>
                </p:cNvPr>
                <p:cNvPicPr/>
                <p:nvPr/>
              </p:nvPicPr>
              <p:blipFill>
                <a:blip r:embed="rId707"/>
                <a:stretch>
                  <a:fillRect/>
                </a:stretch>
              </p:blipFill>
              <p:spPr>
                <a:xfrm>
                  <a:off x="11589773" y="2510707"/>
                  <a:ext cx="15084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406" name="Freihand 405">
                  <a:extLst>
                    <a:ext uri="{FF2B5EF4-FFF2-40B4-BE49-F238E27FC236}">
                      <a16:creationId xmlns:a16="http://schemas.microsoft.com/office/drawing/2014/main" id="{BEED0CAD-4BA2-414F-8367-50CDF8A4D32A}"/>
                    </a:ext>
                  </a:extLst>
                </p14:cNvPr>
                <p14:cNvContentPartPr/>
                <p14:nvPr/>
              </p14:nvContentPartPr>
              <p14:xfrm>
                <a:off x="11802893" y="2547067"/>
                <a:ext cx="81720" cy="96120"/>
              </p14:xfrm>
            </p:contentPart>
          </mc:Choice>
          <mc:Fallback xmlns="">
            <p:pic>
              <p:nvPicPr>
                <p:cNvPr id="406" name="Freihand 405">
                  <a:extLst>
                    <a:ext uri="{FF2B5EF4-FFF2-40B4-BE49-F238E27FC236}">
                      <a16:creationId xmlns:a16="http://schemas.microsoft.com/office/drawing/2014/main" id="{BEED0CAD-4BA2-414F-8367-50CDF8A4D32A}"/>
                    </a:ext>
                  </a:extLst>
                </p:cNvPr>
                <p:cNvPicPr/>
                <p:nvPr/>
              </p:nvPicPr>
              <p:blipFill>
                <a:blip r:embed="rId709"/>
                <a:stretch>
                  <a:fillRect/>
                </a:stretch>
              </p:blipFill>
              <p:spPr>
                <a:xfrm>
                  <a:off x="11798573" y="2542747"/>
                  <a:ext cx="90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407" name="Freihand 406">
                  <a:extLst>
                    <a:ext uri="{FF2B5EF4-FFF2-40B4-BE49-F238E27FC236}">
                      <a16:creationId xmlns:a16="http://schemas.microsoft.com/office/drawing/2014/main" id="{1E6E00E8-AF9D-42D4-B53E-4E23C4BF2193}"/>
                    </a:ext>
                  </a:extLst>
                </p14:cNvPr>
                <p14:cNvContentPartPr/>
                <p14:nvPr/>
              </p14:nvContentPartPr>
              <p14:xfrm>
                <a:off x="11747093" y="2479027"/>
                <a:ext cx="78840" cy="67680"/>
              </p14:xfrm>
            </p:contentPart>
          </mc:Choice>
          <mc:Fallback xmlns="">
            <p:pic>
              <p:nvPicPr>
                <p:cNvPr id="407" name="Freihand 406">
                  <a:extLst>
                    <a:ext uri="{FF2B5EF4-FFF2-40B4-BE49-F238E27FC236}">
                      <a16:creationId xmlns:a16="http://schemas.microsoft.com/office/drawing/2014/main" id="{1E6E00E8-AF9D-42D4-B53E-4E23C4BF2193}"/>
                    </a:ext>
                  </a:extLst>
                </p:cNvPr>
                <p:cNvPicPr/>
                <p:nvPr/>
              </p:nvPicPr>
              <p:blipFill>
                <a:blip r:embed="rId711"/>
                <a:stretch>
                  <a:fillRect/>
                </a:stretch>
              </p:blipFill>
              <p:spPr>
                <a:xfrm>
                  <a:off x="11742773" y="2474707"/>
                  <a:ext cx="874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08" name="Freihand 407">
                  <a:extLst>
                    <a:ext uri="{FF2B5EF4-FFF2-40B4-BE49-F238E27FC236}">
                      <a16:creationId xmlns:a16="http://schemas.microsoft.com/office/drawing/2014/main" id="{C7F4D6BF-8308-4B40-AB3F-186E5784B3D3}"/>
                    </a:ext>
                  </a:extLst>
                </p14:cNvPr>
                <p14:cNvContentPartPr/>
                <p14:nvPr/>
              </p14:nvContentPartPr>
              <p14:xfrm>
                <a:off x="11819453" y="2601427"/>
                <a:ext cx="96480" cy="78120"/>
              </p14:xfrm>
            </p:contentPart>
          </mc:Choice>
          <mc:Fallback xmlns="">
            <p:pic>
              <p:nvPicPr>
                <p:cNvPr id="408" name="Freihand 407">
                  <a:extLst>
                    <a:ext uri="{FF2B5EF4-FFF2-40B4-BE49-F238E27FC236}">
                      <a16:creationId xmlns:a16="http://schemas.microsoft.com/office/drawing/2014/main" id="{C7F4D6BF-8308-4B40-AB3F-186E5784B3D3}"/>
                    </a:ext>
                  </a:extLst>
                </p:cNvPr>
                <p:cNvPicPr/>
                <p:nvPr/>
              </p:nvPicPr>
              <p:blipFill>
                <a:blip r:embed="rId713"/>
                <a:stretch>
                  <a:fillRect/>
                </a:stretch>
              </p:blipFill>
              <p:spPr>
                <a:xfrm>
                  <a:off x="11815133" y="2597107"/>
                  <a:ext cx="1051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10" name="Freihand 409">
                  <a:extLst>
                    <a:ext uri="{FF2B5EF4-FFF2-40B4-BE49-F238E27FC236}">
                      <a16:creationId xmlns:a16="http://schemas.microsoft.com/office/drawing/2014/main" id="{45D2E931-FAD2-459A-AC2A-AC022542015C}"/>
                    </a:ext>
                  </a:extLst>
                </p14:cNvPr>
                <p14:cNvContentPartPr/>
                <p14:nvPr/>
              </p14:nvContentPartPr>
              <p14:xfrm>
                <a:off x="11953013" y="2555347"/>
                <a:ext cx="56160" cy="10080"/>
              </p14:xfrm>
            </p:contentPart>
          </mc:Choice>
          <mc:Fallback xmlns="">
            <p:pic>
              <p:nvPicPr>
                <p:cNvPr id="410" name="Freihand 409">
                  <a:extLst>
                    <a:ext uri="{FF2B5EF4-FFF2-40B4-BE49-F238E27FC236}">
                      <a16:creationId xmlns:a16="http://schemas.microsoft.com/office/drawing/2014/main" id="{45D2E931-FAD2-459A-AC2A-AC022542015C}"/>
                    </a:ext>
                  </a:extLst>
                </p:cNvPr>
                <p:cNvPicPr/>
                <p:nvPr/>
              </p:nvPicPr>
              <p:blipFill>
                <a:blip r:embed="rId715"/>
                <a:stretch>
                  <a:fillRect/>
                </a:stretch>
              </p:blipFill>
              <p:spPr>
                <a:xfrm>
                  <a:off x="11948693" y="2551027"/>
                  <a:ext cx="648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11" name="Freihand 410">
                  <a:extLst>
                    <a:ext uri="{FF2B5EF4-FFF2-40B4-BE49-F238E27FC236}">
                      <a16:creationId xmlns:a16="http://schemas.microsoft.com/office/drawing/2014/main" id="{0B2932C5-E4C7-4838-9118-B2550843AED5}"/>
                    </a:ext>
                  </a:extLst>
                </p14:cNvPr>
                <p14:cNvContentPartPr/>
                <p14:nvPr/>
              </p14:nvContentPartPr>
              <p14:xfrm>
                <a:off x="11944373" y="2597827"/>
                <a:ext cx="80640" cy="15480"/>
              </p14:xfrm>
            </p:contentPart>
          </mc:Choice>
          <mc:Fallback xmlns="">
            <p:pic>
              <p:nvPicPr>
                <p:cNvPr id="411" name="Freihand 410">
                  <a:extLst>
                    <a:ext uri="{FF2B5EF4-FFF2-40B4-BE49-F238E27FC236}">
                      <a16:creationId xmlns:a16="http://schemas.microsoft.com/office/drawing/2014/main" id="{0B2932C5-E4C7-4838-9118-B2550843AED5}"/>
                    </a:ext>
                  </a:extLst>
                </p:cNvPr>
                <p:cNvPicPr/>
                <p:nvPr/>
              </p:nvPicPr>
              <p:blipFill>
                <a:blip r:embed="rId717"/>
                <a:stretch>
                  <a:fillRect/>
                </a:stretch>
              </p:blipFill>
              <p:spPr>
                <a:xfrm>
                  <a:off x="11940053" y="2593507"/>
                  <a:ext cx="892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12" name="Freihand 411">
                  <a:extLst>
                    <a:ext uri="{FF2B5EF4-FFF2-40B4-BE49-F238E27FC236}">
                      <a16:creationId xmlns:a16="http://schemas.microsoft.com/office/drawing/2014/main" id="{FB5C1B27-01E7-4598-A967-ABA65D2C7295}"/>
                    </a:ext>
                  </a:extLst>
                </p14:cNvPr>
                <p14:cNvContentPartPr/>
                <p14:nvPr/>
              </p14:nvContentPartPr>
              <p14:xfrm>
                <a:off x="12032213" y="2523667"/>
                <a:ext cx="74520" cy="120600"/>
              </p14:xfrm>
            </p:contentPart>
          </mc:Choice>
          <mc:Fallback xmlns="">
            <p:pic>
              <p:nvPicPr>
                <p:cNvPr id="412" name="Freihand 411">
                  <a:extLst>
                    <a:ext uri="{FF2B5EF4-FFF2-40B4-BE49-F238E27FC236}">
                      <a16:creationId xmlns:a16="http://schemas.microsoft.com/office/drawing/2014/main" id="{FB5C1B27-01E7-4598-A967-ABA65D2C7295}"/>
                    </a:ext>
                  </a:extLst>
                </p:cNvPr>
                <p:cNvPicPr/>
                <p:nvPr/>
              </p:nvPicPr>
              <p:blipFill>
                <a:blip r:embed="rId719"/>
                <a:stretch>
                  <a:fillRect/>
                </a:stretch>
              </p:blipFill>
              <p:spPr>
                <a:xfrm>
                  <a:off x="12027893" y="2519347"/>
                  <a:ext cx="831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413" name="Freihand 412">
                  <a:extLst>
                    <a:ext uri="{FF2B5EF4-FFF2-40B4-BE49-F238E27FC236}">
                      <a16:creationId xmlns:a16="http://schemas.microsoft.com/office/drawing/2014/main" id="{D402C9EC-9A84-4F41-B350-BE1BA9039D27}"/>
                    </a:ext>
                  </a:extLst>
                </p14:cNvPr>
                <p14:cNvContentPartPr/>
                <p14:nvPr/>
              </p14:nvContentPartPr>
              <p14:xfrm>
                <a:off x="12063533" y="2450947"/>
                <a:ext cx="110520" cy="99360"/>
              </p14:xfrm>
            </p:contentPart>
          </mc:Choice>
          <mc:Fallback xmlns="">
            <p:pic>
              <p:nvPicPr>
                <p:cNvPr id="413" name="Freihand 412">
                  <a:extLst>
                    <a:ext uri="{FF2B5EF4-FFF2-40B4-BE49-F238E27FC236}">
                      <a16:creationId xmlns:a16="http://schemas.microsoft.com/office/drawing/2014/main" id="{D402C9EC-9A84-4F41-B350-BE1BA9039D27}"/>
                    </a:ext>
                  </a:extLst>
                </p:cNvPr>
                <p:cNvPicPr/>
                <p:nvPr/>
              </p:nvPicPr>
              <p:blipFill>
                <a:blip r:embed="rId721"/>
                <a:stretch>
                  <a:fillRect/>
                </a:stretch>
              </p:blipFill>
              <p:spPr>
                <a:xfrm>
                  <a:off x="12059213" y="2446627"/>
                  <a:ext cx="119160" cy="108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22">
            <p14:nvContentPartPr>
              <p14:cNvPr id="415" name="Freihand 414">
                <a:extLst>
                  <a:ext uri="{FF2B5EF4-FFF2-40B4-BE49-F238E27FC236}">
                    <a16:creationId xmlns:a16="http://schemas.microsoft.com/office/drawing/2014/main" id="{9DA23EFA-17B1-4CF7-8B64-6B86F019F98F}"/>
                  </a:ext>
                </a:extLst>
              </p14:cNvPr>
              <p14:cNvContentPartPr/>
              <p14:nvPr/>
            </p14:nvContentPartPr>
            <p14:xfrm>
              <a:off x="10794533" y="3296947"/>
              <a:ext cx="115920" cy="109440"/>
            </p14:xfrm>
          </p:contentPart>
        </mc:Choice>
        <mc:Fallback xmlns="">
          <p:pic>
            <p:nvPicPr>
              <p:cNvPr id="415" name="Freihand 414">
                <a:extLst>
                  <a:ext uri="{FF2B5EF4-FFF2-40B4-BE49-F238E27FC236}">
                    <a16:creationId xmlns:a16="http://schemas.microsoft.com/office/drawing/2014/main" id="{9DA23EFA-17B1-4CF7-8B64-6B86F019F98F}"/>
                  </a:ext>
                </a:extLst>
              </p:cNvPr>
              <p:cNvPicPr/>
              <p:nvPr/>
            </p:nvPicPr>
            <p:blipFill>
              <a:blip r:embed="rId723"/>
              <a:stretch>
                <a:fillRect/>
              </a:stretch>
            </p:blipFill>
            <p:spPr>
              <a:xfrm>
                <a:off x="10790213" y="3292627"/>
                <a:ext cx="124560" cy="118080"/>
              </a:xfrm>
              <a:prstGeom prst="rect">
                <a:avLst/>
              </a:prstGeom>
            </p:spPr>
          </p:pic>
        </mc:Fallback>
      </mc:AlternateContent>
      <p:grpSp>
        <p:nvGrpSpPr>
          <p:cNvPr id="420" name="Gruppieren 419">
            <a:extLst>
              <a:ext uri="{FF2B5EF4-FFF2-40B4-BE49-F238E27FC236}">
                <a16:creationId xmlns:a16="http://schemas.microsoft.com/office/drawing/2014/main" id="{9D0B744B-15C7-4D65-8CB9-DC26CF0F479F}"/>
              </a:ext>
            </a:extLst>
          </p:cNvPr>
          <p:cNvGrpSpPr/>
          <p:nvPr/>
        </p:nvGrpSpPr>
        <p:grpSpPr>
          <a:xfrm>
            <a:off x="11717933" y="3250507"/>
            <a:ext cx="304560" cy="95760"/>
            <a:chOff x="11717933" y="3250507"/>
            <a:chExt cx="304560" cy="95760"/>
          </a:xfrm>
        </p:grpSpPr>
        <mc:AlternateContent xmlns:mc="http://schemas.openxmlformats.org/markup-compatibility/2006" xmlns:p14="http://schemas.microsoft.com/office/powerpoint/2010/main">
          <mc:Choice Requires="p14">
            <p:contentPart p14:bwMode="auto" r:id="rId724">
              <p14:nvContentPartPr>
                <p14:cNvPr id="416" name="Freihand 415">
                  <a:extLst>
                    <a:ext uri="{FF2B5EF4-FFF2-40B4-BE49-F238E27FC236}">
                      <a16:creationId xmlns:a16="http://schemas.microsoft.com/office/drawing/2014/main" id="{3D5F68B1-914E-4FB3-B7AD-BF564FAA38D9}"/>
                    </a:ext>
                  </a:extLst>
                </p14:cNvPr>
                <p14:cNvContentPartPr/>
                <p14:nvPr/>
              </p14:nvContentPartPr>
              <p14:xfrm>
                <a:off x="11717933" y="3260947"/>
                <a:ext cx="74880" cy="85320"/>
              </p14:xfrm>
            </p:contentPart>
          </mc:Choice>
          <mc:Fallback xmlns="">
            <p:pic>
              <p:nvPicPr>
                <p:cNvPr id="416" name="Freihand 415">
                  <a:extLst>
                    <a:ext uri="{FF2B5EF4-FFF2-40B4-BE49-F238E27FC236}">
                      <a16:creationId xmlns:a16="http://schemas.microsoft.com/office/drawing/2014/main" id="{3D5F68B1-914E-4FB3-B7AD-BF564FAA38D9}"/>
                    </a:ext>
                  </a:extLst>
                </p:cNvPr>
                <p:cNvPicPr/>
                <p:nvPr/>
              </p:nvPicPr>
              <p:blipFill>
                <a:blip r:embed="rId725"/>
                <a:stretch>
                  <a:fillRect/>
                </a:stretch>
              </p:blipFill>
              <p:spPr>
                <a:xfrm>
                  <a:off x="11713613" y="3256627"/>
                  <a:ext cx="835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17" name="Freihand 416">
                  <a:extLst>
                    <a:ext uri="{FF2B5EF4-FFF2-40B4-BE49-F238E27FC236}">
                      <a16:creationId xmlns:a16="http://schemas.microsoft.com/office/drawing/2014/main" id="{31C1B547-8A85-4B31-BCC3-9C1F0672E307}"/>
                    </a:ext>
                  </a:extLst>
                </p14:cNvPr>
                <p14:cNvContentPartPr/>
                <p14:nvPr/>
              </p14:nvContentPartPr>
              <p14:xfrm>
                <a:off x="11728733" y="3250507"/>
                <a:ext cx="64800" cy="4320"/>
              </p14:xfrm>
            </p:contentPart>
          </mc:Choice>
          <mc:Fallback xmlns="">
            <p:pic>
              <p:nvPicPr>
                <p:cNvPr id="417" name="Freihand 416">
                  <a:extLst>
                    <a:ext uri="{FF2B5EF4-FFF2-40B4-BE49-F238E27FC236}">
                      <a16:creationId xmlns:a16="http://schemas.microsoft.com/office/drawing/2014/main" id="{31C1B547-8A85-4B31-BCC3-9C1F0672E307}"/>
                    </a:ext>
                  </a:extLst>
                </p:cNvPr>
                <p:cNvPicPr/>
                <p:nvPr/>
              </p:nvPicPr>
              <p:blipFill>
                <a:blip r:embed="rId727"/>
                <a:stretch>
                  <a:fillRect/>
                </a:stretch>
              </p:blipFill>
              <p:spPr>
                <a:xfrm>
                  <a:off x="11724413" y="3246187"/>
                  <a:ext cx="7344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418" name="Freihand 417">
                  <a:extLst>
                    <a:ext uri="{FF2B5EF4-FFF2-40B4-BE49-F238E27FC236}">
                      <a16:creationId xmlns:a16="http://schemas.microsoft.com/office/drawing/2014/main" id="{DF5AB736-716D-4012-89C5-0E03A65B92CB}"/>
                    </a:ext>
                  </a:extLst>
                </p14:cNvPr>
                <p14:cNvContentPartPr/>
                <p14:nvPr/>
              </p14:nvContentPartPr>
              <p14:xfrm>
                <a:off x="11824493" y="3262747"/>
                <a:ext cx="84240" cy="79200"/>
              </p14:xfrm>
            </p:contentPart>
          </mc:Choice>
          <mc:Fallback xmlns="">
            <p:pic>
              <p:nvPicPr>
                <p:cNvPr id="418" name="Freihand 417">
                  <a:extLst>
                    <a:ext uri="{FF2B5EF4-FFF2-40B4-BE49-F238E27FC236}">
                      <a16:creationId xmlns:a16="http://schemas.microsoft.com/office/drawing/2014/main" id="{DF5AB736-716D-4012-89C5-0E03A65B92CB}"/>
                    </a:ext>
                  </a:extLst>
                </p:cNvPr>
                <p:cNvPicPr/>
                <p:nvPr/>
              </p:nvPicPr>
              <p:blipFill>
                <a:blip r:embed="rId729"/>
                <a:stretch>
                  <a:fillRect/>
                </a:stretch>
              </p:blipFill>
              <p:spPr>
                <a:xfrm>
                  <a:off x="11820173" y="3258427"/>
                  <a:ext cx="928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19" name="Freihand 418">
                  <a:extLst>
                    <a:ext uri="{FF2B5EF4-FFF2-40B4-BE49-F238E27FC236}">
                      <a16:creationId xmlns:a16="http://schemas.microsoft.com/office/drawing/2014/main" id="{874704BA-E4FF-4111-A0D6-C08948382E60}"/>
                    </a:ext>
                  </a:extLst>
                </p14:cNvPr>
                <p14:cNvContentPartPr/>
                <p14:nvPr/>
              </p14:nvContentPartPr>
              <p14:xfrm>
                <a:off x="11927453" y="3252667"/>
                <a:ext cx="95040" cy="75600"/>
              </p14:xfrm>
            </p:contentPart>
          </mc:Choice>
          <mc:Fallback xmlns="">
            <p:pic>
              <p:nvPicPr>
                <p:cNvPr id="419" name="Freihand 418">
                  <a:extLst>
                    <a:ext uri="{FF2B5EF4-FFF2-40B4-BE49-F238E27FC236}">
                      <a16:creationId xmlns:a16="http://schemas.microsoft.com/office/drawing/2014/main" id="{874704BA-E4FF-4111-A0D6-C08948382E60}"/>
                    </a:ext>
                  </a:extLst>
                </p:cNvPr>
                <p:cNvPicPr/>
                <p:nvPr/>
              </p:nvPicPr>
              <p:blipFill>
                <a:blip r:embed="rId731"/>
                <a:stretch>
                  <a:fillRect/>
                </a:stretch>
              </p:blipFill>
              <p:spPr>
                <a:xfrm>
                  <a:off x="11923133" y="3248347"/>
                  <a:ext cx="103680" cy="84240"/>
                </a:xfrm>
                <a:prstGeom prst="rect">
                  <a:avLst/>
                </a:prstGeom>
              </p:spPr>
            </p:pic>
          </mc:Fallback>
        </mc:AlternateContent>
      </p:grpSp>
      <p:grpSp>
        <p:nvGrpSpPr>
          <p:cNvPr id="425" name="Gruppieren 424">
            <a:extLst>
              <a:ext uri="{FF2B5EF4-FFF2-40B4-BE49-F238E27FC236}">
                <a16:creationId xmlns:a16="http://schemas.microsoft.com/office/drawing/2014/main" id="{CEF10918-87F1-4982-B4DA-6142B1FF5130}"/>
              </a:ext>
            </a:extLst>
          </p:cNvPr>
          <p:cNvGrpSpPr/>
          <p:nvPr/>
        </p:nvGrpSpPr>
        <p:grpSpPr>
          <a:xfrm>
            <a:off x="10225373" y="3767827"/>
            <a:ext cx="384840" cy="151200"/>
            <a:chOff x="10225373" y="3767827"/>
            <a:chExt cx="384840" cy="151200"/>
          </a:xfrm>
        </p:grpSpPr>
        <mc:AlternateContent xmlns:mc="http://schemas.openxmlformats.org/markup-compatibility/2006" xmlns:p14="http://schemas.microsoft.com/office/powerpoint/2010/main">
          <mc:Choice Requires="p14">
            <p:contentPart p14:bwMode="auto" r:id="rId732">
              <p14:nvContentPartPr>
                <p14:cNvPr id="421" name="Freihand 420">
                  <a:extLst>
                    <a:ext uri="{FF2B5EF4-FFF2-40B4-BE49-F238E27FC236}">
                      <a16:creationId xmlns:a16="http://schemas.microsoft.com/office/drawing/2014/main" id="{062DD655-5105-4171-AE9E-B0B60B067F95}"/>
                    </a:ext>
                  </a:extLst>
                </p14:cNvPr>
                <p14:cNvContentPartPr/>
                <p14:nvPr/>
              </p14:nvContentPartPr>
              <p14:xfrm>
                <a:off x="10225373" y="3788347"/>
                <a:ext cx="92160" cy="130680"/>
              </p14:xfrm>
            </p:contentPart>
          </mc:Choice>
          <mc:Fallback xmlns="">
            <p:pic>
              <p:nvPicPr>
                <p:cNvPr id="421" name="Freihand 420">
                  <a:extLst>
                    <a:ext uri="{FF2B5EF4-FFF2-40B4-BE49-F238E27FC236}">
                      <a16:creationId xmlns:a16="http://schemas.microsoft.com/office/drawing/2014/main" id="{062DD655-5105-4171-AE9E-B0B60B067F95}"/>
                    </a:ext>
                  </a:extLst>
                </p:cNvPr>
                <p:cNvPicPr/>
                <p:nvPr/>
              </p:nvPicPr>
              <p:blipFill>
                <a:blip r:embed="rId733"/>
                <a:stretch>
                  <a:fillRect/>
                </a:stretch>
              </p:blipFill>
              <p:spPr>
                <a:xfrm>
                  <a:off x="10221053" y="3784027"/>
                  <a:ext cx="1008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22" name="Freihand 421">
                  <a:extLst>
                    <a:ext uri="{FF2B5EF4-FFF2-40B4-BE49-F238E27FC236}">
                      <a16:creationId xmlns:a16="http://schemas.microsoft.com/office/drawing/2014/main" id="{FE9C0D44-917D-4636-A1F9-869C12EB30FE}"/>
                    </a:ext>
                  </a:extLst>
                </p14:cNvPr>
                <p14:cNvContentPartPr/>
                <p14:nvPr/>
              </p14:nvContentPartPr>
              <p14:xfrm>
                <a:off x="10252733" y="3767827"/>
                <a:ext cx="90360" cy="16560"/>
              </p14:xfrm>
            </p:contentPart>
          </mc:Choice>
          <mc:Fallback xmlns="">
            <p:pic>
              <p:nvPicPr>
                <p:cNvPr id="422" name="Freihand 421">
                  <a:extLst>
                    <a:ext uri="{FF2B5EF4-FFF2-40B4-BE49-F238E27FC236}">
                      <a16:creationId xmlns:a16="http://schemas.microsoft.com/office/drawing/2014/main" id="{FE9C0D44-917D-4636-A1F9-869C12EB30FE}"/>
                    </a:ext>
                  </a:extLst>
                </p:cNvPr>
                <p:cNvPicPr/>
                <p:nvPr/>
              </p:nvPicPr>
              <p:blipFill>
                <a:blip r:embed="rId735"/>
                <a:stretch>
                  <a:fillRect/>
                </a:stretch>
              </p:blipFill>
              <p:spPr>
                <a:xfrm>
                  <a:off x="10248413" y="3763507"/>
                  <a:ext cx="990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23" name="Freihand 422">
                  <a:extLst>
                    <a:ext uri="{FF2B5EF4-FFF2-40B4-BE49-F238E27FC236}">
                      <a16:creationId xmlns:a16="http://schemas.microsoft.com/office/drawing/2014/main" id="{BB1573AE-8D2A-4596-A599-B811A07A7F5D}"/>
                    </a:ext>
                  </a:extLst>
                </p14:cNvPr>
                <p14:cNvContentPartPr/>
                <p14:nvPr/>
              </p14:nvContentPartPr>
              <p14:xfrm>
                <a:off x="10378373" y="3803107"/>
                <a:ext cx="73080" cy="84960"/>
              </p14:xfrm>
            </p:contentPart>
          </mc:Choice>
          <mc:Fallback xmlns="">
            <p:pic>
              <p:nvPicPr>
                <p:cNvPr id="423" name="Freihand 422">
                  <a:extLst>
                    <a:ext uri="{FF2B5EF4-FFF2-40B4-BE49-F238E27FC236}">
                      <a16:creationId xmlns:a16="http://schemas.microsoft.com/office/drawing/2014/main" id="{BB1573AE-8D2A-4596-A599-B811A07A7F5D}"/>
                    </a:ext>
                  </a:extLst>
                </p:cNvPr>
                <p:cNvPicPr/>
                <p:nvPr/>
              </p:nvPicPr>
              <p:blipFill>
                <a:blip r:embed="rId737"/>
                <a:stretch>
                  <a:fillRect/>
                </a:stretch>
              </p:blipFill>
              <p:spPr>
                <a:xfrm>
                  <a:off x="10374053" y="3798787"/>
                  <a:ext cx="817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24" name="Freihand 423">
                  <a:extLst>
                    <a:ext uri="{FF2B5EF4-FFF2-40B4-BE49-F238E27FC236}">
                      <a16:creationId xmlns:a16="http://schemas.microsoft.com/office/drawing/2014/main" id="{E2FE6F70-6FFB-48FB-BEEA-486F91E24913}"/>
                    </a:ext>
                  </a:extLst>
                </p14:cNvPr>
                <p14:cNvContentPartPr/>
                <p14:nvPr/>
              </p14:nvContentPartPr>
              <p14:xfrm>
                <a:off x="10471253" y="3791587"/>
                <a:ext cx="138960" cy="101160"/>
              </p14:xfrm>
            </p:contentPart>
          </mc:Choice>
          <mc:Fallback xmlns="">
            <p:pic>
              <p:nvPicPr>
                <p:cNvPr id="424" name="Freihand 423">
                  <a:extLst>
                    <a:ext uri="{FF2B5EF4-FFF2-40B4-BE49-F238E27FC236}">
                      <a16:creationId xmlns:a16="http://schemas.microsoft.com/office/drawing/2014/main" id="{E2FE6F70-6FFB-48FB-BEEA-486F91E24913}"/>
                    </a:ext>
                  </a:extLst>
                </p:cNvPr>
                <p:cNvPicPr/>
                <p:nvPr/>
              </p:nvPicPr>
              <p:blipFill>
                <a:blip r:embed="rId739"/>
                <a:stretch>
                  <a:fillRect/>
                </a:stretch>
              </p:blipFill>
              <p:spPr>
                <a:xfrm>
                  <a:off x="10466933" y="3787267"/>
                  <a:ext cx="147600" cy="109800"/>
                </a:xfrm>
                <a:prstGeom prst="rect">
                  <a:avLst/>
                </a:prstGeom>
              </p:spPr>
            </p:pic>
          </mc:Fallback>
        </mc:AlternateContent>
      </p:grpSp>
      <p:grpSp>
        <p:nvGrpSpPr>
          <p:cNvPr id="430" name="Gruppieren 429">
            <a:extLst>
              <a:ext uri="{FF2B5EF4-FFF2-40B4-BE49-F238E27FC236}">
                <a16:creationId xmlns:a16="http://schemas.microsoft.com/office/drawing/2014/main" id="{A4CDD238-4F61-481B-9AEA-286BA48020C4}"/>
              </a:ext>
            </a:extLst>
          </p:cNvPr>
          <p:cNvGrpSpPr/>
          <p:nvPr/>
        </p:nvGrpSpPr>
        <p:grpSpPr>
          <a:xfrm>
            <a:off x="11641973" y="3715267"/>
            <a:ext cx="361080" cy="100080"/>
            <a:chOff x="11641973" y="3715267"/>
            <a:chExt cx="361080" cy="100080"/>
          </a:xfrm>
        </p:grpSpPr>
        <mc:AlternateContent xmlns:mc="http://schemas.openxmlformats.org/markup-compatibility/2006" xmlns:p14="http://schemas.microsoft.com/office/powerpoint/2010/main">
          <mc:Choice Requires="p14">
            <p:contentPart p14:bwMode="auto" r:id="rId740">
              <p14:nvContentPartPr>
                <p14:cNvPr id="426" name="Freihand 425">
                  <a:extLst>
                    <a:ext uri="{FF2B5EF4-FFF2-40B4-BE49-F238E27FC236}">
                      <a16:creationId xmlns:a16="http://schemas.microsoft.com/office/drawing/2014/main" id="{AE91FCFC-D94B-4FAB-A4FB-054EA7323B73}"/>
                    </a:ext>
                  </a:extLst>
                </p14:cNvPr>
                <p14:cNvContentPartPr/>
                <p14:nvPr/>
              </p14:nvContentPartPr>
              <p14:xfrm>
                <a:off x="11641973" y="3723547"/>
                <a:ext cx="101880" cy="91800"/>
              </p14:xfrm>
            </p:contentPart>
          </mc:Choice>
          <mc:Fallback xmlns="">
            <p:pic>
              <p:nvPicPr>
                <p:cNvPr id="426" name="Freihand 425">
                  <a:extLst>
                    <a:ext uri="{FF2B5EF4-FFF2-40B4-BE49-F238E27FC236}">
                      <a16:creationId xmlns:a16="http://schemas.microsoft.com/office/drawing/2014/main" id="{AE91FCFC-D94B-4FAB-A4FB-054EA7323B73}"/>
                    </a:ext>
                  </a:extLst>
                </p:cNvPr>
                <p:cNvPicPr/>
                <p:nvPr/>
              </p:nvPicPr>
              <p:blipFill>
                <a:blip r:embed="rId741"/>
                <a:stretch>
                  <a:fillRect/>
                </a:stretch>
              </p:blipFill>
              <p:spPr>
                <a:xfrm>
                  <a:off x="11637653" y="3719227"/>
                  <a:ext cx="1105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427" name="Freihand 426">
                  <a:extLst>
                    <a:ext uri="{FF2B5EF4-FFF2-40B4-BE49-F238E27FC236}">
                      <a16:creationId xmlns:a16="http://schemas.microsoft.com/office/drawing/2014/main" id="{5AA4FEFD-E428-4066-8F50-A1A26B31CAF9}"/>
                    </a:ext>
                  </a:extLst>
                </p14:cNvPr>
                <p14:cNvContentPartPr/>
                <p14:nvPr/>
              </p14:nvContentPartPr>
              <p14:xfrm>
                <a:off x="11674013" y="3715267"/>
                <a:ext cx="101160" cy="5040"/>
              </p14:xfrm>
            </p:contentPart>
          </mc:Choice>
          <mc:Fallback xmlns="">
            <p:pic>
              <p:nvPicPr>
                <p:cNvPr id="427" name="Freihand 426">
                  <a:extLst>
                    <a:ext uri="{FF2B5EF4-FFF2-40B4-BE49-F238E27FC236}">
                      <a16:creationId xmlns:a16="http://schemas.microsoft.com/office/drawing/2014/main" id="{5AA4FEFD-E428-4066-8F50-A1A26B31CAF9}"/>
                    </a:ext>
                  </a:extLst>
                </p:cNvPr>
                <p:cNvPicPr/>
                <p:nvPr/>
              </p:nvPicPr>
              <p:blipFill>
                <a:blip r:embed="rId743"/>
                <a:stretch>
                  <a:fillRect/>
                </a:stretch>
              </p:blipFill>
              <p:spPr>
                <a:xfrm>
                  <a:off x="11669693" y="3710947"/>
                  <a:ext cx="1098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428" name="Freihand 427">
                  <a:extLst>
                    <a:ext uri="{FF2B5EF4-FFF2-40B4-BE49-F238E27FC236}">
                      <a16:creationId xmlns:a16="http://schemas.microsoft.com/office/drawing/2014/main" id="{222A8786-56C0-4385-9DC3-3666C538C52F}"/>
                    </a:ext>
                  </a:extLst>
                </p14:cNvPr>
                <p14:cNvContentPartPr/>
                <p14:nvPr/>
              </p14:nvContentPartPr>
              <p14:xfrm>
                <a:off x="11783813" y="3726427"/>
                <a:ext cx="77040" cy="66600"/>
              </p14:xfrm>
            </p:contentPart>
          </mc:Choice>
          <mc:Fallback xmlns="">
            <p:pic>
              <p:nvPicPr>
                <p:cNvPr id="428" name="Freihand 427">
                  <a:extLst>
                    <a:ext uri="{FF2B5EF4-FFF2-40B4-BE49-F238E27FC236}">
                      <a16:creationId xmlns:a16="http://schemas.microsoft.com/office/drawing/2014/main" id="{222A8786-56C0-4385-9DC3-3666C538C52F}"/>
                    </a:ext>
                  </a:extLst>
                </p:cNvPr>
                <p:cNvPicPr/>
                <p:nvPr/>
              </p:nvPicPr>
              <p:blipFill>
                <a:blip r:embed="rId745"/>
                <a:stretch>
                  <a:fillRect/>
                </a:stretch>
              </p:blipFill>
              <p:spPr>
                <a:xfrm>
                  <a:off x="11779493" y="3722107"/>
                  <a:ext cx="856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429" name="Freihand 428">
                  <a:extLst>
                    <a:ext uri="{FF2B5EF4-FFF2-40B4-BE49-F238E27FC236}">
                      <a16:creationId xmlns:a16="http://schemas.microsoft.com/office/drawing/2014/main" id="{39843810-4364-484E-A42D-069D4B38DEBD}"/>
                    </a:ext>
                  </a:extLst>
                </p14:cNvPr>
                <p14:cNvContentPartPr/>
                <p14:nvPr/>
              </p14:nvContentPartPr>
              <p14:xfrm>
                <a:off x="11873813" y="3725707"/>
                <a:ext cx="129240" cy="83880"/>
              </p14:xfrm>
            </p:contentPart>
          </mc:Choice>
          <mc:Fallback xmlns="">
            <p:pic>
              <p:nvPicPr>
                <p:cNvPr id="429" name="Freihand 428">
                  <a:extLst>
                    <a:ext uri="{FF2B5EF4-FFF2-40B4-BE49-F238E27FC236}">
                      <a16:creationId xmlns:a16="http://schemas.microsoft.com/office/drawing/2014/main" id="{39843810-4364-484E-A42D-069D4B38DEBD}"/>
                    </a:ext>
                  </a:extLst>
                </p:cNvPr>
                <p:cNvPicPr/>
                <p:nvPr/>
              </p:nvPicPr>
              <p:blipFill>
                <a:blip r:embed="rId747"/>
                <a:stretch>
                  <a:fillRect/>
                </a:stretch>
              </p:blipFill>
              <p:spPr>
                <a:xfrm>
                  <a:off x="11869493" y="3721387"/>
                  <a:ext cx="137880" cy="92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48">
            <p14:nvContentPartPr>
              <p14:cNvPr id="442" name="Freihand 441">
                <a:extLst>
                  <a:ext uri="{FF2B5EF4-FFF2-40B4-BE49-F238E27FC236}">
                    <a16:creationId xmlns:a16="http://schemas.microsoft.com/office/drawing/2014/main" id="{E3E0D804-9283-4D67-AAE3-B055FA00ADC5}"/>
                  </a:ext>
                </a:extLst>
              </p14:cNvPr>
              <p14:cNvContentPartPr/>
              <p14:nvPr/>
            </p14:nvContentPartPr>
            <p14:xfrm>
              <a:off x="10995053" y="955147"/>
              <a:ext cx="203040" cy="51120"/>
            </p14:xfrm>
          </p:contentPart>
        </mc:Choice>
        <mc:Fallback xmlns="">
          <p:pic>
            <p:nvPicPr>
              <p:cNvPr id="442" name="Freihand 441">
                <a:extLst>
                  <a:ext uri="{FF2B5EF4-FFF2-40B4-BE49-F238E27FC236}">
                    <a16:creationId xmlns:a16="http://schemas.microsoft.com/office/drawing/2014/main" id="{E3E0D804-9283-4D67-AAE3-B055FA00ADC5}"/>
                  </a:ext>
                </a:extLst>
              </p:cNvPr>
              <p:cNvPicPr/>
              <p:nvPr/>
            </p:nvPicPr>
            <p:blipFill>
              <a:blip r:embed="rId749"/>
              <a:stretch>
                <a:fillRect/>
              </a:stretch>
            </p:blipFill>
            <p:spPr>
              <a:xfrm>
                <a:off x="10990733" y="950827"/>
                <a:ext cx="2116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459" name="Freihand 458">
                <a:extLst>
                  <a:ext uri="{FF2B5EF4-FFF2-40B4-BE49-F238E27FC236}">
                    <a16:creationId xmlns:a16="http://schemas.microsoft.com/office/drawing/2014/main" id="{4389F4EF-83E6-4275-BB90-7180B31AB878}"/>
                  </a:ext>
                </a:extLst>
              </p14:cNvPr>
              <p14:cNvContentPartPr/>
              <p14:nvPr/>
            </p14:nvContentPartPr>
            <p14:xfrm>
              <a:off x="1340933" y="4276147"/>
              <a:ext cx="2328840" cy="1824480"/>
            </p14:xfrm>
          </p:contentPart>
        </mc:Choice>
        <mc:Fallback xmlns="">
          <p:pic>
            <p:nvPicPr>
              <p:cNvPr id="459" name="Freihand 458">
                <a:extLst>
                  <a:ext uri="{FF2B5EF4-FFF2-40B4-BE49-F238E27FC236}">
                    <a16:creationId xmlns:a16="http://schemas.microsoft.com/office/drawing/2014/main" id="{4389F4EF-83E6-4275-BB90-7180B31AB878}"/>
                  </a:ext>
                </a:extLst>
              </p:cNvPr>
              <p:cNvPicPr/>
              <p:nvPr/>
            </p:nvPicPr>
            <p:blipFill>
              <a:blip r:embed="rId751"/>
              <a:stretch>
                <a:fillRect/>
              </a:stretch>
            </p:blipFill>
            <p:spPr>
              <a:xfrm>
                <a:off x="1336613" y="4271827"/>
                <a:ext cx="2337480" cy="18331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461" name="Freihand 460">
                <a:extLst>
                  <a:ext uri="{FF2B5EF4-FFF2-40B4-BE49-F238E27FC236}">
                    <a16:creationId xmlns:a16="http://schemas.microsoft.com/office/drawing/2014/main" id="{5A9AA13C-E784-4C19-9ED6-A1B03D3C8344}"/>
                  </a:ext>
                </a:extLst>
              </p14:cNvPr>
              <p14:cNvContentPartPr/>
              <p14:nvPr/>
            </p14:nvContentPartPr>
            <p14:xfrm>
              <a:off x="9789773" y="1822387"/>
              <a:ext cx="163080" cy="25200"/>
            </p14:xfrm>
          </p:contentPart>
        </mc:Choice>
        <mc:Fallback xmlns="">
          <p:pic>
            <p:nvPicPr>
              <p:cNvPr id="461" name="Freihand 460">
                <a:extLst>
                  <a:ext uri="{FF2B5EF4-FFF2-40B4-BE49-F238E27FC236}">
                    <a16:creationId xmlns:a16="http://schemas.microsoft.com/office/drawing/2014/main" id="{5A9AA13C-E784-4C19-9ED6-A1B03D3C8344}"/>
                  </a:ext>
                </a:extLst>
              </p:cNvPr>
              <p:cNvPicPr/>
              <p:nvPr/>
            </p:nvPicPr>
            <p:blipFill>
              <a:blip r:embed="rId753"/>
              <a:stretch>
                <a:fillRect/>
              </a:stretch>
            </p:blipFill>
            <p:spPr>
              <a:xfrm>
                <a:off x="9785453" y="1818067"/>
                <a:ext cx="1717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468" name="Freihand 467">
                <a:extLst>
                  <a:ext uri="{FF2B5EF4-FFF2-40B4-BE49-F238E27FC236}">
                    <a16:creationId xmlns:a16="http://schemas.microsoft.com/office/drawing/2014/main" id="{D473001A-7434-487B-B738-78A51568D2CC}"/>
                  </a:ext>
                </a:extLst>
              </p14:cNvPr>
              <p14:cNvContentPartPr/>
              <p14:nvPr/>
            </p14:nvContentPartPr>
            <p14:xfrm>
              <a:off x="10979573" y="1692427"/>
              <a:ext cx="379800" cy="51840"/>
            </p14:xfrm>
          </p:contentPart>
        </mc:Choice>
        <mc:Fallback xmlns="">
          <p:pic>
            <p:nvPicPr>
              <p:cNvPr id="468" name="Freihand 467">
                <a:extLst>
                  <a:ext uri="{FF2B5EF4-FFF2-40B4-BE49-F238E27FC236}">
                    <a16:creationId xmlns:a16="http://schemas.microsoft.com/office/drawing/2014/main" id="{D473001A-7434-487B-B738-78A51568D2CC}"/>
                  </a:ext>
                </a:extLst>
              </p:cNvPr>
              <p:cNvPicPr/>
              <p:nvPr/>
            </p:nvPicPr>
            <p:blipFill>
              <a:blip r:embed="rId755"/>
              <a:stretch>
                <a:fillRect/>
              </a:stretch>
            </p:blipFill>
            <p:spPr>
              <a:xfrm>
                <a:off x="10975253" y="1688107"/>
                <a:ext cx="3884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469" name="Freihand 468">
                <a:extLst>
                  <a:ext uri="{FF2B5EF4-FFF2-40B4-BE49-F238E27FC236}">
                    <a16:creationId xmlns:a16="http://schemas.microsoft.com/office/drawing/2014/main" id="{369C9F51-35EE-4DF2-B32D-4AC1E63049B5}"/>
                  </a:ext>
                </a:extLst>
              </p14:cNvPr>
              <p14:cNvContentPartPr/>
              <p14:nvPr/>
            </p14:nvContentPartPr>
            <p14:xfrm>
              <a:off x="11042573" y="1351867"/>
              <a:ext cx="376200" cy="45360"/>
            </p14:xfrm>
          </p:contentPart>
        </mc:Choice>
        <mc:Fallback xmlns="">
          <p:pic>
            <p:nvPicPr>
              <p:cNvPr id="469" name="Freihand 468">
                <a:extLst>
                  <a:ext uri="{FF2B5EF4-FFF2-40B4-BE49-F238E27FC236}">
                    <a16:creationId xmlns:a16="http://schemas.microsoft.com/office/drawing/2014/main" id="{369C9F51-35EE-4DF2-B32D-4AC1E63049B5}"/>
                  </a:ext>
                </a:extLst>
              </p:cNvPr>
              <p:cNvPicPr/>
              <p:nvPr/>
            </p:nvPicPr>
            <p:blipFill>
              <a:blip r:embed="rId757"/>
              <a:stretch>
                <a:fillRect/>
              </a:stretch>
            </p:blipFill>
            <p:spPr>
              <a:xfrm>
                <a:off x="11038253" y="1347547"/>
                <a:ext cx="384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470" name="Freihand 469">
                <a:extLst>
                  <a:ext uri="{FF2B5EF4-FFF2-40B4-BE49-F238E27FC236}">
                    <a16:creationId xmlns:a16="http://schemas.microsoft.com/office/drawing/2014/main" id="{5AE74C41-76AE-48BC-AB86-AFA0DE61D9E3}"/>
                  </a:ext>
                </a:extLst>
              </p14:cNvPr>
              <p14:cNvContentPartPr/>
              <p14:nvPr/>
            </p14:nvContentPartPr>
            <p14:xfrm>
              <a:off x="9973373" y="944707"/>
              <a:ext cx="513360" cy="70560"/>
            </p14:xfrm>
          </p:contentPart>
        </mc:Choice>
        <mc:Fallback xmlns="">
          <p:pic>
            <p:nvPicPr>
              <p:cNvPr id="470" name="Freihand 469">
                <a:extLst>
                  <a:ext uri="{FF2B5EF4-FFF2-40B4-BE49-F238E27FC236}">
                    <a16:creationId xmlns:a16="http://schemas.microsoft.com/office/drawing/2014/main" id="{5AE74C41-76AE-48BC-AB86-AFA0DE61D9E3}"/>
                  </a:ext>
                </a:extLst>
              </p:cNvPr>
              <p:cNvPicPr/>
              <p:nvPr/>
            </p:nvPicPr>
            <p:blipFill>
              <a:blip r:embed="rId759"/>
              <a:stretch>
                <a:fillRect/>
              </a:stretch>
            </p:blipFill>
            <p:spPr>
              <a:xfrm>
                <a:off x="9969053" y="940387"/>
                <a:ext cx="522000" cy="79200"/>
              </a:xfrm>
              <a:prstGeom prst="rect">
                <a:avLst/>
              </a:prstGeom>
            </p:spPr>
          </p:pic>
        </mc:Fallback>
      </mc:AlternateContent>
      <p:grpSp>
        <p:nvGrpSpPr>
          <p:cNvPr id="491" name="Gruppieren 490">
            <a:extLst>
              <a:ext uri="{FF2B5EF4-FFF2-40B4-BE49-F238E27FC236}">
                <a16:creationId xmlns:a16="http://schemas.microsoft.com/office/drawing/2014/main" id="{6F15646F-BE52-4AA0-A2D6-8F887CF50289}"/>
              </a:ext>
            </a:extLst>
          </p:cNvPr>
          <p:cNvGrpSpPr/>
          <p:nvPr/>
        </p:nvGrpSpPr>
        <p:grpSpPr>
          <a:xfrm>
            <a:off x="3972533" y="6066427"/>
            <a:ext cx="262800" cy="354600"/>
            <a:chOff x="3972533" y="6066427"/>
            <a:chExt cx="262800" cy="354600"/>
          </a:xfrm>
        </p:grpSpPr>
        <mc:AlternateContent xmlns:mc="http://schemas.openxmlformats.org/markup-compatibility/2006" xmlns:p14="http://schemas.microsoft.com/office/powerpoint/2010/main">
          <mc:Choice Requires="p14">
            <p:contentPart p14:bwMode="auto" r:id="rId760">
              <p14:nvContentPartPr>
                <p14:cNvPr id="487" name="Freihand 486">
                  <a:extLst>
                    <a:ext uri="{FF2B5EF4-FFF2-40B4-BE49-F238E27FC236}">
                      <a16:creationId xmlns:a16="http://schemas.microsoft.com/office/drawing/2014/main" id="{F28A3174-DC0D-476D-A59F-5EA31952DB3A}"/>
                    </a:ext>
                  </a:extLst>
                </p14:cNvPr>
                <p14:cNvContentPartPr/>
                <p14:nvPr/>
              </p14:nvContentPartPr>
              <p14:xfrm>
                <a:off x="4097813" y="6066427"/>
                <a:ext cx="36000" cy="155880"/>
              </p14:xfrm>
            </p:contentPart>
          </mc:Choice>
          <mc:Fallback xmlns="">
            <p:pic>
              <p:nvPicPr>
                <p:cNvPr id="487" name="Freihand 486">
                  <a:extLst>
                    <a:ext uri="{FF2B5EF4-FFF2-40B4-BE49-F238E27FC236}">
                      <a16:creationId xmlns:a16="http://schemas.microsoft.com/office/drawing/2014/main" id="{F28A3174-DC0D-476D-A59F-5EA31952DB3A}"/>
                    </a:ext>
                  </a:extLst>
                </p:cNvPr>
                <p:cNvPicPr/>
                <p:nvPr/>
              </p:nvPicPr>
              <p:blipFill>
                <a:blip r:embed="rId761"/>
                <a:stretch>
                  <a:fillRect/>
                </a:stretch>
              </p:blipFill>
              <p:spPr>
                <a:xfrm>
                  <a:off x="4093493" y="6062107"/>
                  <a:ext cx="44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488" name="Freihand 487">
                  <a:extLst>
                    <a:ext uri="{FF2B5EF4-FFF2-40B4-BE49-F238E27FC236}">
                      <a16:creationId xmlns:a16="http://schemas.microsoft.com/office/drawing/2014/main" id="{98E12E7D-54FF-42DA-9220-9632742F1BD7}"/>
                    </a:ext>
                  </a:extLst>
                </p14:cNvPr>
                <p14:cNvContentPartPr/>
                <p14:nvPr/>
              </p14:nvContentPartPr>
              <p14:xfrm>
                <a:off x="3972533" y="6304027"/>
                <a:ext cx="55080" cy="117000"/>
              </p14:xfrm>
            </p:contentPart>
          </mc:Choice>
          <mc:Fallback xmlns="">
            <p:pic>
              <p:nvPicPr>
                <p:cNvPr id="488" name="Freihand 487">
                  <a:extLst>
                    <a:ext uri="{FF2B5EF4-FFF2-40B4-BE49-F238E27FC236}">
                      <a16:creationId xmlns:a16="http://schemas.microsoft.com/office/drawing/2014/main" id="{98E12E7D-54FF-42DA-9220-9632742F1BD7}"/>
                    </a:ext>
                  </a:extLst>
                </p:cNvPr>
                <p:cNvPicPr/>
                <p:nvPr/>
              </p:nvPicPr>
              <p:blipFill>
                <a:blip r:embed="rId763"/>
                <a:stretch>
                  <a:fillRect/>
                </a:stretch>
              </p:blipFill>
              <p:spPr>
                <a:xfrm>
                  <a:off x="3968213" y="6299707"/>
                  <a:ext cx="637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489" name="Freihand 488">
                  <a:extLst>
                    <a:ext uri="{FF2B5EF4-FFF2-40B4-BE49-F238E27FC236}">
                      <a16:creationId xmlns:a16="http://schemas.microsoft.com/office/drawing/2014/main" id="{A9652FE4-B359-47AD-BEB2-4D384D3D0AD3}"/>
                    </a:ext>
                  </a:extLst>
                </p14:cNvPr>
                <p14:cNvContentPartPr/>
                <p14:nvPr/>
              </p14:nvContentPartPr>
              <p14:xfrm>
                <a:off x="4060373" y="6305107"/>
                <a:ext cx="82800" cy="93960"/>
              </p14:xfrm>
            </p:contentPart>
          </mc:Choice>
          <mc:Fallback xmlns="">
            <p:pic>
              <p:nvPicPr>
                <p:cNvPr id="489" name="Freihand 488">
                  <a:extLst>
                    <a:ext uri="{FF2B5EF4-FFF2-40B4-BE49-F238E27FC236}">
                      <a16:creationId xmlns:a16="http://schemas.microsoft.com/office/drawing/2014/main" id="{A9652FE4-B359-47AD-BEB2-4D384D3D0AD3}"/>
                    </a:ext>
                  </a:extLst>
                </p:cNvPr>
                <p:cNvPicPr/>
                <p:nvPr/>
              </p:nvPicPr>
              <p:blipFill>
                <a:blip r:embed="rId765"/>
                <a:stretch>
                  <a:fillRect/>
                </a:stretch>
              </p:blipFill>
              <p:spPr>
                <a:xfrm>
                  <a:off x="4056053" y="6300787"/>
                  <a:ext cx="914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490" name="Freihand 489">
                  <a:extLst>
                    <a:ext uri="{FF2B5EF4-FFF2-40B4-BE49-F238E27FC236}">
                      <a16:creationId xmlns:a16="http://schemas.microsoft.com/office/drawing/2014/main" id="{56D2E018-2058-4513-BC00-9A5BAF042C0A}"/>
                    </a:ext>
                  </a:extLst>
                </p14:cNvPr>
                <p14:cNvContentPartPr/>
                <p14:nvPr/>
              </p14:nvContentPartPr>
              <p14:xfrm>
                <a:off x="4160093" y="6298987"/>
                <a:ext cx="75240" cy="98640"/>
              </p14:xfrm>
            </p:contentPart>
          </mc:Choice>
          <mc:Fallback xmlns="">
            <p:pic>
              <p:nvPicPr>
                <p:cNvPr id="490" name="Freihand 489">
                  <a:extLst>
                    <a:ext uri="{FF2B5EF4-FFF2-40B4-BE49-F238E27FC236}">
                      <a16:creationId xmlns:a16="http://schemas.microsoft.com/office/drawing/2014/main" id="{56D2E018-2058-4513-BC00-9A5BAF042C0A}"/>
                    </a:ext>
                  </a:extLst>
                </p:cNvPr>
                <p:cNvPicPr/>
                <p:nvPr/>
              </p:nvPicPr>
              <p:blipFill>
                <a:blip r:embed="rId767"/>
                <a:stretch>
                  <a:fillRect/>
                </a:stretch>
              </p:blipFill>
              <p:spPr>
                <a:xfrm>
                  <a:off x="4155773" y="6294667"/>
                  <a:ext cx="83880" cy="107280"/>
                </a:xfrm>
                <a:prstGeom prst="rect">
                  <a:avLst/>
                </a:prstGeom>
              </p:spPr>
            </p:pic>
          </mc:Fallback>
        </mc:AlternateContent>
      </p:grpSp>
      <p:grpSp>
        <p:nvGrpSpPr>
          <p:cNvPr id="498" name="Gruppieren 497">
            <a:extLst>
              <a:ext uri="{FF2B5EF4-FFF2-40B4-BE49-F238E27FC236}">
                <a16:creationId xmlns:a16="http://schemas.microsoft.com/office/drawing/2014/main" id="{A9AED11A-6BDE-4D5F-9ECC-7AB7C30B358D}"/>
              </a:ext>
            </a:extLst>
          </p:cNvPr>
          <p:cNvGrpSpPr/>
          <p:nvPr/>
        </p:nvGrpSpPr>
        <p:grpSpPr>
          <a:xfrm>
            <a:off x="1416893" y="3846667"/>
            <a:ext cx="2714040" cy="2270520"/>
            <a:chOff x="1416893" y="3846667"/>
            <a:chExt cx="2714040" cy="2270520"/>
          </a:xfrm>
        </p:grpSpPr>
        <mc:AlternateContent xmlns:mc="http://schemas.openxmlformats.org/markup-compatibility/2006" xmlns:p14="http://schemas.microsoft.com/office/powerpoint/2010/main">
          <mc:Choice Requires="p14">
            <p:contentPart p14:bwMode="auto" r:id="rId768">
              <p14:nvContentPartPr>
                <p14:cNvPr id="492" name="Freihand 491">
                  <a:extLst>
                    <a:ext uri="{FF2B5EF4-FFF2-40B4-BE49-F238E27FC236}">
                      <a16:creationId xmlns:a16="http://schemas.microsoft.com/office/drawing/2014/main" id="{E055248E-8D66-4AFB-B690-B84C566FB885}"/>
                    </a:ext>
                  </a:extLst>
                </p14:cNvPr>
                <p14:cNvContentPartPr/>
                <p14:nvPr/>
              </p14:nvContentPartPr>
              <p14:xfrm>
                <a:off x="1416893" y="3958627"/>
                <a:ext cx="2714040" cy="2158560"/>
              </p14:xfrm>
            </p:contentPart>
          </mc:Choice>
          <mc:Fallback xmlns="">
            <p:pic>
              <p:nvPicPr>
                <p:cNvPr id="492" name="Freihand 491">
                  <a:extLst>
                    <a:ext uri="{FF2B5EF4-FFF2-40B4-BE49-F238E27FC236}">
                      <a16:creationId xmlns:a16="http://schemas.microsoft.com/office/drawing/2014/main" id="{E055248E-8D66-4AFB-B690-B84C566FB885}"/>
                    </a:ext>
                  </a:extLst>
                </p:cNvPr>
                <p:cNvPicPr/>
                <p:nvPr/>
              </p:nvPicPr>
              <p:blipFill>
                <a:blip r:embed="rId769"/>
                <a:stretch>
                  <a:fillRect/>
                </a:stretch>
              </p:blipFill>
              <p:spPr>
                <a:xfrm>
                  <a:off x="1412573" y="3954307"/>
                  <a:ext cx="2722680" cy="216720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493" name="Freihand 492">
                  <a:extLst>
                    <a:ext uri="{FF2B5EF4-FFF2-40B4-BE49-F238E27FC236}">
                      <a16:creationId xmlns:a16="http://schemas.microsoft.com/office/drawing/2014/main" id="{F44A5D23-7D4A-4A11-A1AA-EABEB9ED57AD}"/>
                    </a:ext>
                  </a:extLst>
                </p14:cNvPr>
                <p14:cNvContentPartPr/>
                <p14:nvPr/>
              </p14:nvContentPartPr>
              <p14:xfrm>
                <a:off x="1924493" y="4016587"/>
                <a:ext cx="11880" cy="180720"/>
              </p14:xfrm>
            </p:contentPart>
          </mc:Choice>
          <mc:Fallback xmlns="">
            <p:pic>
              <p:nvPicPr>
                <p:cNvPr id="493" name="Freihand 492">
                  <a:extLst>
                    <a:ext uri="{FF2B5EF4-FFF2-40B4-BE49-F238E27FC236}">
                      <a16:creationId xmlns:a16="http://schemas.microsoft.com/office/drawing/2014/main" id="{F44A5D23-7D4A-4A11-A1AA-EABEB9ED57AD}"/>
                    </a:ext>
                  </a:extLst>
                </p:cNvPr>
                <p:cNvPicPr/>
                <p:nvPr/>
              </p:nvPicPr>
              <p:blipFill>
                <a:blip r:embed="rId771"/>
                <a:stretch>
                  <a:fillRect/>
                </a:stretch>
              </p:blipFill>
              <p:spPr>
                <a:xfrm>
                  <a:off x="1920173" y="4012267"/>
                  <a:ext cx="205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494" name="Freihand 493">
                  <a:extLst>
                    <a:ext uri="{FF2B5EF4-FFF2-40B4-BE49-F238E27FC236}">
                      <a16:creationId xmlns:a16="http://schemas.microsoft.com/office/drawing/2014/main" id="{9D5F2CCC-5AAE-4075-8D2A-84157D90144B}"/>
                    </a:ext>
                  </a:extLst>
                </p14:cNvPr>
                <p14:cNvContentPartPr/>
                <p14:nvPr/>
              </p14:nvContentPartPr>
              <p14:xfrm>
                <a:off x="1977773" y="3999307"/>
                <a:ext cx="92160" cy="148320"/>
              </p14:xfrm>
            </p:contentPart>
          </mc:Choice>
          <mc:Fallback xmlns="">
            <p:pic>
              <p:nvPicPr>
                <p:cNvPr id="494" name="Freihand 493">
                  <a:extLst>
                    <a:ext uri="{FF2B5EF4-FFF2-40B4-BE49-F238E27FC236}">
                      <a16:creationId xmlns:a16="http://schemas.microsoft.com/office/drawing/2014/main" id="{9D5F2CCC-5AAE-4075-8D2A-84157D90144B}"/>
                    </a:ext>
                  </a:extLst>
                </p:cNvPr>
                <p:cNvPicPr/>
                <p:nvPr/>
              </p:nvPicPr>
              <p:blipFill>
                <a:blip r:embed="rId773"/>
                <a:stretch>
                  <a:fillRect/>
                </a:stretch>
              </p:blipFill>
              <p:spPr>
                <a:xfrm>
                  <a:off x="1973453" y="3994987"/>
                  <a:ext cx="1008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495" name="Freihand 494">
                  <a:extLst>
                    <a:ext uri="{FF2B5EF4-FFF2-40B4-BE49-F238E27FC236}">
                      <a16:creationId xmlns:a16="http://schemas.microsoft.com/office/drawing/2014/main" id="{DB7C8D83-4DFC-4154-A5B4-4C0C3601FD34}"/>
                    </a:ext>
                  </a:extLst>
                </p14:cNvPr>
                <p14:cNvContentPartPr/>
                <p14:nvPr/>
              </p14:nvContentPartPr>
              <p14:xfrm>
                <a:off x="2078933" y="3874387"/>
                <a:ext cx="45360" cy="90360"/>
              </p14:xfrm>
            </p:contentPart>
          </mc:Choice>
          <mc:Fallback xmlns="">
            <p:pic>
              <p:nvPicPr>
                <p:cNvPr id="495" name="Freihand 494">
                  <a:extLst>
                    <a:ext uri="{FF2B5EF4-FFF2-40B4-BE49-F238E27FC236}">
                      <a16:creationId xmlns:a16="http://schemas.microsoft.com/office/drawing/2014/main" id="{DB7C8D83-4DFC-4154-A5B4-4C0C3601FD34}"/>
                    </a:ext>
                  </a:extLst>
                </p:cNvPr>
                <p:cNvPicPr/>
                <p:nvPr/>
              </p:nvPicPr>
              <p:blipFill>
                <a:blip r:embed="rId775"/>
                <a:stretch>
                  <a:fillRect/>
                </a:stretch>
              </p:blipFill>
              <p:spPr>
                <a:xfrm>
                  <a:off x="2074613" y="3870067"/>
                  <a:ext cx="540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496" name="Freihand 495">
                  <a:extLst>
                    <a:ext uri="{FF2B5EF4-FFF2-40B4-BE49-F238E27FC236}">
                      <a16:creationId xmlns:a16="http://schemas.microsoft.com/office/drawing/2014/main" id="{55CF869E-FBCD-4A33-9CA2-CF567BDDD402}"/>
                    </a:ext>
                  </a:extLst>
                </p14:cNvPr>
                <p14:cNvContentPartPr/>
                <p14:nvPr/>
              </p14:nvContentPartPr>
              <p14:xfrm>
                <a:off x="2071373" y="3869347"/>
                <a:ext cx="114840" cy="115560"/>
              </p14:xfrm>
            </p:contentPart>
          </mc:Choice>
          <mc:Fallback xmlns="">
            <p:pic>
              <p:nvPicPr>
                <p:cNvPr id="496" name="Freihand 495">
                  <a:extLst>
                    <a:ext uri="{FF2B5EF4-FFF2-40B4-BE49-F238E27FC236}">
                      <a16:creationId xmlns:a16="http://schemas.microsoft.com/office/drawing/2014/main" id="{55CF869E-FBCD-4A33-9CA2-CF567BDDD402}"/>
                    </a:ext>
                  </a:extLst>
                </p:cNvPr>
                <p:cNvPicPr/>
                <p:nvPr/>
              </p:nvPicPr>
              <p:blipFill>
                <a:blip r:embed="rId777"/>
                <a:stretch>
                  <a:fillRect/>
                </a:stretch>
              </p:blipFill>
              <p:spPr>
                <a:xfrm>
                  <a:off x="2067053" y="3865027"/>
                  <a:ext cx="1234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497" name="Freihand 496">
                  <a:extLst>
                    <a:ext uri="{FF2B5EF4-FFF2-40B4-BE49-F238E27FC236}">
                      <a16:creationId xmlns:a16="http://schemas.microsoft.com/office/drawing/2014/main" id="{BB051237-8B1A-4665-B4EA-0D91370C0D35}"/>
                    </a:ext>
                  </a:extLst>
                </p14:cNvPr>
                <p14:cNvContentPartPr/>
                <p14:nvPr/>
              </p14:nvContentPartPr>
              <p14:xfrm>
                <a:off x="2173613" y="3846667"/>
                <a:ext cx="127800" cy="165600"/>
              </p14:xfrm>
            </p:contentPart>
          </mc:Choice>
          <mc:Fallback xmlns="">
            <p:pic>
              <p:nvPicPr>
                <p:cNvPr id="497" name="Freihand 496">
                  <a:extLst>
                    <a:ext uri="{FF2B5EF4-FFF2-40B4-BE49-F238E27FC236}">
                      <a16:creationId xmlns:a16="http://schemas.microsoft.com/office/drawing/2014/main" id="{BB051237-8B1A-4665-B4EA-0D91370C0D35}"/>
                    </a:ext>
                  </a:extLst>
                </p:cNvPr>
                <p:cNvPicPr/>
                <p:nvPr/>
              </p:nvPicPr>
              <p:blipFill>
                <a:blip r:embed="rId779"/>
                <a:stretch>
                  <a:fillRect/>
                </a:stretch>
              </p:blipFill>
              <p:spPr>
                <a:xfrm>
                  <a:off x="2169293" y="3842347"/>
                  <a:ext cx="136440" cy="174240"/>
                </a:xfrm>
                <a:prstGeom prst="rect">
                  <a:avLst/>
                </a:prstGeom>
              </p:spPr>
            </p:pic>
          </mc:Fallback>
        </mc:AlternateContent>
      </p:grpSp>
      <p:grpSp>
        <p:nvGrpSpPr>
          <p:cNvPr id="507" name="Gruppieren 506">
            <a:extLst>
              <a:ext uri="{FF2B5EF4-FFF2-40B4-BE49-F238E27FC236}">
                <a16:creationId xmlns:a16="http://schemas.microsoft.com/office/drawing/2014/main" id="{B3206668-6BA0-48F5-963C-06FDAFC3AD68}"/>
              </a:ext>
            </a:extLst>
          </p:cNvPr>
          <p:cNvGrpSpPr/>
          <p:nvPr/>
        </p:nvGrpSpPr>
        <p:grpSpPr>
          <a:xfrm>
            <a:off x="3390053" y="5632267"/>
            <a:ext cx="180720" cy="651600"/>
            <a:chOff x="3390053" y="5632267"/>
            <a:chExt cx="180720" cy="651600"/>
          </a:xfrm>
        </p:grpSpPr>
        <mc:AlternateContent xmlns:mc="http://schemas.openxmlformats.org/markup-compatibility/2006" xmlns:p14="http://schemas.microsoft.com/office/powerpoint/2010/main">
          <mc:Choice Requires="p14">
            <p:contentPart p14:bwMode="auto" r:id="rId780">
              <p14:nvContentPartPr>
                <p14:cNvPr id="499" name="Freihand 498">
                  <a:extLst>
                    <a:ext uri="{FF2B5EF4-FFF2-40B4-BE49-F238E27FC236}">
                      <a16:creationId xmlns:a16="http://schemas.microsoft.com/office/drawing/2014/main" id="{E399589D-A936-4323-9BEE-37B520B1FDF0}"/>
                    </a:ext>
                  </a:extLst>
                </p14:cNvPr>
                <p14:cNvContentPartPr/>
                <p14:nvPr/>
              </p14:nvContentPartPr>
              <p14:xfrm>
                <a:off x="3450893" y="5632267"/>
                <a:ext cx="7560" cy="188280"/>
              </p14:xfrm>
            </p:contentPart>
          </mc:Choice>
          <mc:Fallback xmlns="">
            <p:pic>
              <p:nvPicPr>
                <p:cNvPr id="499" name="Freihand 498">
                  <a:extLst>
                    <a:ext uri="{FF2B5EF4-FFF2-40B4-BE49-F238E27FC236}">
                      <a16:creationId xmlns:a16="http://schemas.microsoft.com/office/drawing/2014/main" id="{E399589D-A936-4323-9BEE-37B520B1FDF0}"/>
                    </a:ext>
                  </a:extLst>
                </p:cNvPr>
                <p:cNvPicPr/>
                <p:nvPr/>
              </p:nvPicPr>
              <p:blipFill>
                <a:blip r:embed="rId781"/>
                <a:stretch>
                  <a:fillRect/>
                </a:stretch>
              </p:blipFill>
              <p:spPr>
                <a:xfrm>
                  <a:off x="3446573" y="5627947"/>
                  <a:ext cx="162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500" name="Freihand 499">
                  <a:extLst>
                    <a:ext uri="{FF2B5EF4-FFF2-40B4-BE49-F238E27FC236}">
                      <a16:creationId xmlns:a16="http://schemas.microsoft.com/office/drawing/2014/main" id="{44E6FF8F-5FDC-4132-8AA9-E1F38808281F}"/>
                    </a:ext>
                  </a:extLst>
                </p14:cNvPr>
                <p14:cNvContentPartPr/>
                <p14:nvPr/>
              </p14:nvContentPartPr>
              <p14:xfrm>
                <a:off x="3454493" y="5853307"/>
                <a:ext cx="2160" cy="39240"/>
              </p14:xfrm>
            </p:contentPart>
          </mc:Choice>
          <mc:Fallback xmlns="">
            <p:pic>
              <p:nvPicPr>
                <p:cNvPr id="500" name="Freihand 499">
                  <a:extLst>
                    <a:ext uri="{FF2B5EF4-FFF2-40B4-BE49-F238E27FC236}">
                      <a16:creationId xmlns:a16="http://schemas.microsoft.com/office/drawing/2014/main" id="{44E6FF8F-5FDC-4132-8AA9-E1F38808281F}"/>
                    </a:ext>
                  </a:extLst>
                </p:cNvPr>
                <p:cNvPicPr/>
                <p:nvPr/>
              </p:nvPicPr>
              <p:blipFill>
                <a:blip r:embed="rId783"/>
                <a:stretch>
                  <a:fillRect/>
                </a:stretch>
              </p:blipFill>
              <p:spPr>
                <a:xfrm>
                  <a:off x="3450173" y="5848987"/>
                  <a:ext cx="108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501" name="Freihand 500">
                  <a:extLst>
                    <a:ext uri="{FF2B5EF4-FFF2-40B4-BE49-F238E27FC236}">
                      <a16:creationId xmlns:a16="http://schemas.microsoft.com/office/drawing/2014/main" id="{346ACCDF-8F92-4ECF-802A-0DEE041B1CBD}"/>
                    </a:ext>
                  </a:extLst>
                </p14:cNvPr>
                <p14:cNvContentPartPr/>
                <p14:nvPr/>
              </p14:nvContentPartPr>
              <p14:xfrm>
                <a:off x="3451613" y="5934307"/>
                <a:ext cx="3960" cy="196200"/>
              </p14:xfrm>
            </p:contentPart>
          </mc:Choice>
          <mc:Fallback xmlns="">
            <p:pic>
              <p:nvPicPr>
                <p:cNvPr id="501" name="Freihand 500">
                  <a:extLst>
                    <a:ext uri="{FF2B5EF4-FFF2-40B4-BE49-F238E27FC236}">
                      <a16:creationId xmlns:a16="http://schemas.microsoft.com/office/drawing/2014/main" id="{346ACCDF-8F92-4ECF-802A-0DEE041B1CBD}"/>
                    </a:ext>
                  </a:extLst>
                </p:cNvPr>
                <p:cNvPicPr/>
                <p:nvPr/>
              </p:nvPicPr>
              <p:blipFill>
                <a:blip r:embed="rId785"/>
                <a:stretch>
                  <a:fillRect/>
                </a:stretch>
              </p:blipFill>
              <p:spPr>
                <a:xfrm>
                  <a:off x="3447293" y="5929987"/>
                  <a:ext cx="126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503" name="Freihand 502">
                  <a:extLst>
                    <a:ext uri="{FF2B5EF4-FFF2-40B4-BE49-F238E27FC236}">
                      <a16:creationId xmlns:a16="http://schemas.microsoft.com/office/drawing/2014/main" id="{1F1671BB-42CF-4337-AA21-45A66E7142B7}"/>
                    </a:ext>
                  </a:extLst>
                </p14:cNvPr>
                <p14:cNvContentPartPr/>
                <p14:nvPr/>
              </p14:nvContentPartPr>
              <p14:xfrm>
                <a:off x="3390053" y="6171187"/>
                <a:ext cx="43200" cy="112680"/>
              </p14:xfrm>
            </p:contentPart>
          </mc:Choice>
          <mc:Fallback xmlns="">
            <p:pic>
              <p:nvPicPr>
                <p:cNvPr id="503" name="Freihand 502">
                  <a:extLst>
                    <a:ext uri="{FF2B5EF4-FFF2-40B4-BE49-F238E27FC236}">
                      <a16:creationId xmlns:a16="http://schemas.microsoft.com/office/drawing/2014/main" id="{1F1671BB-42CF-4337-AA21-45A66E7142B7}"/>
                    </a:ext>
                  </a:extLst>
                </p:cNvPr>
                <p:cNvPicPr/>
                <p:nvPr/>
              </p:nvPicPr>
              <p:blipFill>
                <a:blip r:embed="rId787"/>
                <a:stretch>
                  <a:fillRect/>
                </a:stretch>
              </p:blipFill>
              <p:spPr>
                <a:xfrm>
                  <a:off x="3385733" y="6166867"/>
                  <a:ext cx="518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504" name="Freihand 503">
                  <a:extLst>
                    <a:ext uri="{FF2B5EF4-FFF2-40B4-BE49-F238E27FC236}">
                      <a16:creationId xmlns:a16="http://schemas.microsoft.com/office/drawing/2014/main" id="{92DB9A32-5A1A-4A48-86B5-2B7C3077BABF}"/>
                    </a:ext>
                  </a:extLst>
                </p14:cNvPr>
                <p14:cNvContentPartPr/>
                <p14:nvPr/>
              </p14:nvContentPartPr>
              <p14:xfrm>
                <a:off x="3448733" y="6195667"/>
                <a:ext cx="41400" cy="75960"/>
              </p14:xfrm>
            </p:contentPart>
          </mc:Choice>
          <mc:Fallback xmlns="">
            <p:pic>
              <p:nvPicPr>
                <p:cNvPr id="504" name="Freihand 503">
                  <a:extLst>
                    <a:ext uri="{FF2B5EF4-FFF2-40B4-BE49-F238E27FC236}">
                      <a16:creationId xmlns:a16="http://schemas.microsoft.com/office/drawing/2014/main" id="{92DB9A32-5A1A-4A48-86B5-2B7C3077BABF}"/>
                    </a:ext>
                  </a:extLst>
                </p:cNvPr>
                <p:cNvPicPr/>
                <p:nvPr/>
              </p:nvPicPr>
              <p:blipFill>
                <a:blip r:embed="rId789"/>
                <a:stretch>
                  <a:fillRect/>
                </a:stretch>
              </p:blipFill>
              <p:spPr>
                <a:xfrm>
                  <a:off x="3444413" y="6191347"/>
                  <a:ext cx="500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505" name="Freihand 504">
                  <a:extLst>
                    <a:ext uri="{FF2B5EF4-FFF2-40B4-BE49-F238E27FC236}">
                      <a16:creationId xmlns:a16="http://schemas.microsoft.com/office/drawing/2014/main" id="{75BCB33A-B052-4CF8-A12E-BC5D8FE1BA3B}"/>
                    </a:ext>
                  </a:extLst>
                </p14:cNvPr>
                <p14:cNvContentPartPr/>
                <p14:nvPr/>
              </p14:nvContentPartPr>
              <p14:xfrm>
                <a:off x="3457013" y="6183787"/>
                <a:ext cx="33480" cy="2520"/>
              </p14:xfrm>
            </p:contentPart>
          </mc:Choice>
          <mc:Fallback xmlns="">
            <p:pic>
              <p:nvPicPr>
                <p:cNvPr id="505" name="Freihand 504">
                  <a:extLst>
                    <a:ext uri="{FF2B5EF4-FFF2-40B4-BE49-F238E27FC236}">
                      <a16:creationId xmlns:a16="http://schemas.microsoft.com/office/drawing/2014/main" id="{75BCB33A-B052-4CF8-A12E-BC5D8FE1BA3B}"/>
                    </a:ext>
                  </a:extLst>
                </p:cNvPr>
                <p:cNvPicPr/>
                <p:nvPr/>
              </p:nvPicPr>
              <p:blipFill>
                <a:blip r:embed="rId791"/>
                <a:stretch>
                  <a:fillRect/>
                </a:stretch>
              </p:blipFill>
              <p:spPr>
                <a:xfrm>
                  <a:off x="3452693" y="6179467"/>
                  <a:ext cx="421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506" name="Freihand 505">
                  <a:extLst>
                    <a:ext uri="{FF2B5EF4-FFF2-40B4-BE49-F238E27FC236}">
                      <a16:creationId xmlns:a16="http://schemas.microsoft.com/office/drawing/2014/main" id="{5A87FA1C-CE46-4522-BCAE-82ABFC5DF894}"/>
                    </a:ext>
                  </a:extLst>
                </p14:cNvPr>
                <p14:cNvContentPartPr/>
                <p14:nvPr/>
              </p14:nvContentPartPr>
              <p14:xfrm>
                <a:off x="3513173" y="6184147"/>
                <a:ext cx="57600" cy="72360"/>
              </p14:xfrm>
            </p:contentPart>
          </mc:Choice>
          <mc:Fallback xmlns="">
            <p:pic>
              <p:nvPicPr>
                <p:cNvPr id="506" name="Freihand 505">
                  <a:extLst>
                    <a:ext uri="{FF2B5EF4-FFF2-40B4-BE49-F238E27FC236}">
                      <a16:creationId xmlns:a16="http://schemas.microsoft.com/office/drawing/2014/main" id="{5A87FA1C-CE46-4522-BCAE-82ABFC5DF894}"/>
                    </a:ext>
                  </a:extLst>
                </p:cNvPr>
                <p:cNvPicPr/>
                <p:nvPr/>
              </p:nvPicPr>
              <p:blipFill>
                <a:blip r:embed="rId793"/>
                <a:stretch>
                  <a:fillRect/>
                </a:stretch>
              </p:blipFill>
              <p:spPr>
                <a:xfrm>
                  <a:off x="3508853" y="6179827"/>
                  <a:ext cx="66240" cy="81000"/>
                </a:xfrm>
                <a:prstGeom prst="rect">
                  <a:avLst/>
                </a:prstGeom>
              </p:spPr>
            </p:pic>
          </mc:Fallback>
        </mc:AlternateContent>
      </p:grpSp>
      <p:grpSp>
        <p:nvGrpSpPr>
          <p:cNvPr id="515" name="Gruppieren 514">
            <a:extLst>
              <a:ext uri="{FF2B5EF4-FFF2-40B4-BE49-F238E27FC236}">
                <a16:creationId xmlns:a16="http://schemas.microsoft.com/office/drawing/2014/main" id="{478C8F46-F274-4491-8D46-5086A314C7E1}"/>
              </a:ext>
            </a:extLst>
          </p:cNvPr>
          <p:cNvGrpSpPr/>
          <p:nvPr/>
        </p:nvGrpSpPr>
        <p:grpSpPr>
          <a:xfrm>
            <a:off x="2961293" y="5535427"/>
            <a:ext cx="465120" cy="56520"/>
            <a:chOff x="2961293" y="5535427"/>
            <a:chExt cx="465120" cy="56520"/>
          </a:xfrm>
        </p:grpSpPr>
        <mc:AlternateContent xmlns:mc="http://schemas.openxmlformats.org/markup-compatibility/2006" xmlns:p14="http://schemas.microsoft.com/office/powerpoint/2010/main">
          <mc:Choice Requires="p14">
            <p:contentPart p14:bwMode="auto" r:id="rId794">
              <p14:nvContentPartPr>
                <p14:cNvPr id="510" name="Freihand 509">
                  <a:extLst>
                    <a:ext uri="{FF2B5EF4-FFF2-40B4-BE49-F238E27FC236}">
                      <a16:creationId xmlns:a16="http://schemas.microsoft.com/office/drawing/2014/main" id="{42F9B515-3947-4972-811A-4FC52EA3101D}"/>
                    </a:ext>
                  </a:extLst>
                </p14:cNvPr>
                <p14:cNvContentPartPr/>
                <p14:nvPr/>
              </p14:nvContentPartPr>
              <p14:xfrm>
                <a:off x="2961293" y="5535427"/>
                <a:ext cx="265680" cy="34560"/>
              </p14:xfrm>
            </p:contentPart>
          </mc:Choice>
          <mc:Fallback xmlns="">
            <p:pic>
              <p:nvPicPr>
                <p:cNvPr id="510" name="Freihand 509">
                  <a:extLst>
                    <a:ext uri="{FF2B5EF4-FFF2-40B4-BE49-F238E27FC236}">
                      <a16:creationId xmlns:a16="http://schemas.microsoft.com/office/drawing/2014/main" id="{42F9B515-3947-4972-811A-4FC52EA3101D}"/>
                    </a:ext>
                  </a:extLst>
                </p:cNvPr>
                <p:cNvPicPr/>
                <p:nvPr/>
              </p:nvPicPr>
              <p:blipFill>
                <a:blip r:embed="rId795"/>
                <a:stretch>
                  <a:fillRect/>
                </a:stretch>
              </p:blipFill>
              <p:spPr>
                <a:xfrm>
                  <a:off x="2956973" y="5531107"/>
                  <a:ext cx="2743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511" name="Freihand 510">
                  <a:extLst>
                    <a:ext uri="{FF2B5EF4-FFF2-40B4-BE49-F238E27FC236}">
                      <a16:creationId xmlns:a16="http://schemas.microsoft.com/office/drawing/2014/main" id="{72C4E81A-EF9F-42B8-9355-7BF14E7035D9}"/>
                    </a:ext>
                  </a:extLst>
                </p14:cNvPr>
                <p14:cNvContentPartPr/>
                <p14:nvPr/>
              </p14:nvContentPartPr>
              <p14:xfrm>
                <a:off x="3349013" y="5582227"/>
                <a:ext cx="77400" cy="9720"/>
              </p14:xfrm>
            </p:contentPart>
          </mc:Choice>
          <mc:Fallback xmlns="">
            <p:pic>
              <p:nvPicPr>
                <p:cNvPr id="511" name="Freihand 510">
                  <a:extLst>
                    <a:ext uri="{FF2B5EF4-FFF2-40B4-BE49-F238E27FC236}">
                      <a16:creationId xmlns:a16="http://schemas.microsoft.com/office/drawing/2014/main" id="{72C4E81A-EF9F-42B8-9355-7BF14E7035D9}"/>
                    </a:ext>
                  </a:extLst>
                </p:cNvPr>
                <p:cNvPicPr/>
                <p:nvPr/>
              </p:nvPicPr>
              <p:blipFill>
                <a:blip r:embed="rId797"/>
                <a:stretch>
                  <a:fillRect/>
                </a:stretch>
              </p:blipFill>
              <p:spPr>
                <a:xfrm>
                  <a:off x="3344693" y="5577907"/>
                  <a:ext cx="86040" cy="18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8">
            <p14:nvContentPartPr>
              <p14:cNvPr id="509" name="Freihand 508">
                <a:extLst>
                  <a:ext uri="{FF2B5EF4-FFF2-40B4-BE49-F238E27FC236}">
                    <a16:creationId xmlns:a16="http://schemas.microsoft.com/office/drawing/2014/main" id="{A4DEB5A7-D408-436D-8CAB-BA25FBAF4410}"/>
                  </a:ext>
                </a:extLst>
              </p14:cNvPr>
              <p14:cNvContentPartPr/>
              <p14:nvPr/>
            </p14:nvContentPartPr>
            <p14:xfrm>
              <a:off x="1774373" y="5429227"/>
              <a:ext cx="770400" cy="75240"/>
            </p14:xfrm>
          </p:contentPart>
        </mc:Choice>
        <mc:Fallback xmlns="">
          <p:pic>
            <p:nvPicPr>
              <p:cNvPr id="509" name="Freihand 508">
                <a:extLst>
                  <a:ext uri="{FF2B5EF4-FFF2-40B4-BE49-F238E27FC236}">
                    <a16:creationId xmlns:a16="http://schemas.microsoft.com/office/drawing/2014/main" id="{A4DEB5A7-D408-436D-8CAB-BA25FBAF4410}"/>
                  </a:ext>
                </a:extLst>
              </p:cNvPr>
              <p:cNvPicPr/>
              <p:nvPr/>
            </p:nvPicPr>
            <p:blipFill>
              <a:blip r:embed="rId799"/>
              <a:stretch>
                <a:fillRect/>
              </a:stretch>
            </p:blipFill>
            <p:spPr>
              <a:xfrm>
                <a:off x="1770053" y="5424907"/>
                <a:ext cx="779040" cy="83880"/>
              </a:xfrm>
              <a:prstGeom prst="rect">
                <a:avLst/>
              </a:prstGeom>
            </p:spPr>
          </p:pic>
        </mc:Fallback>
      </mc:AlternateContent>
      <p:grpSp>
        <p:nvGrpSpPr>
          <p:cNvPr id="520" name="Gruppieren 519">
            <a:extLst>
              <a:ext uri="{FF2B5EF4-FFF2-40B4-BE49-F238E27FC236}">
                <a16:creationId xmlns:a16="http://schemas.microsoft.com/office/drawing/2014/main" id="{F22082BC-6605-4DF2-A839-AB49312E146D}"/>
              </a:ext>
            </a:extLst>
          </p:cNvPr>
          <p:cNvGrpSpPr/>
          <p:nvPr/>
        </p:nvGrpSpPr>
        <p:grpSpPr>
          <a:xfrm>
            <a:off x="912533" y="5269387"/>
            <a:ext cx="618840" cy="181440"/>
            <a:chOff x="912533" y="5269387"/>
            <a:chExt cx="618840" cy="181440"/>
          </a:xfrm>
        </p:grpSpPr>
        <mc:AlternateContent xmlns:mc="http://schemas.openxmlformats.org/markup-compatibility/2006" xmlns:p14="http://schemas.microsoft.com/office/powerpoint/2010/main">
          <mc:Choice Requires="p14">
            <p:contentPart p14:bwMode="auto" r:id="rId800">
              <p14:nvContentPartPr>
                <p14:cNvPr id="508" name="Freihand 507">
                  <a:extLst>
                    <a:ext uri="{FF2B5EF4-FFF2-40B4-BE49-F238E27FC236}">
                      <a16:creationId xmlns:a16="http://schemas.microsoft.com/office/drawing/2014/main" id="{6F30401D-7B33-4EFE-B6D4-508FE23E40D2}"/>
                    </a:ext>
                  </a:extLst>
                </p14:cNvPr>
                <p14:cNvContentPartPr/>
                <p14:nvPr/>
              </p14:nvContentPartPr>
              <p14:xfrm>
                <a:off x="1347053" y="5429587"/>
                <a:ext cx="184320" cy="2880"/>
              </p14:xfrm>
            </p:contentPart>
          </mc:Choice>
          <mc:Fallback xmlns="">
            <p:pic>
              <p:nvPicPr>
                <p:cNvPr id="508" name="Freihand 507">
                  <a:extLst>
                    <a:ext uri="{FF2B5EF4-FFF2-40B4-BE49-F238E27FC236}">
                      <a16:creationId xmlns:a16="http://schemas.microsoft.com/office/drawing/2014/main" id="{6F30401D-7B33-4EFE-B6D4-508FE23E40D2}"/>
                    </a:ext>
                  </a:extLst>
                </p:cNvPr>
                <p:cNvPicPr/>
                <p:nvPr/>
              </p:nvPicPr>
              <p:blipFill>
                <a:blip r:embed="rId801"/>
                <a:stretch>
                  <a:fillRect/>
                </a:stretch>
              </p:blipFill>
              <p:spPr>
                <a:xfrm>
                  <a:off x="1342733" y="5425267"/>
                  <a:ext cx="192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512" name="Freihand 511">
                  <a:extLst>
                    <a:ext uri="{FF2B5EF4-FFF2-40B4-BE49-F238E27FC236}">
                      <a16:creationId xmlns:a16="http://schemas.microsoft.com/office/drawing/2014/main" id="{1A2640A1-DFF1-49C9-86BD-654A47B41CB7}"/>
                    </a:ext>
                  </a:extLst>
                </p14:cNvPr>
                <p14:cNvContentPartPr/>
                <p14:nvPr/>
              </p14:nvContentPartPr>
              <p14:xfrm>
                <a:off x="912533" y="5329867"/>
                <a:ext cx="106560" cy="105480"/>
              </p14:xfrm>
            </p:contentPart>
          </mc:Choice>
          <mc:Fallback xmlns="">
            <p:pic>
              <p:nvPicPr>
                <p:cNvPr id="512" name="Freihand 511">
                  <a:extLst>
                    <a:ext uri="{FF2B5EF4-FFF2-40B4-BE49-F238E27FC236}">
                      <a16:creationId xmlns:a16="http://schemas.microsoft.com/office/drawing/2014/main" id="{1A2640A1-DFF1-49C9-86BD-654A47B41CB7}"/>
                    </a:ext>
                  </a:extLst>
                </p:cNvPr>
                <p:cNvPicPr/>
                <p:nvPr/>
              </p:nvPicPr>
              <p:blipFill>
                <a:blip r:embed="rId803"/>
                <a:stretch>
                  <a:fillRect/>
                </a:stretch>
              </p:blipFill>
              <p:spPr>
                <a:xfrm>
                  <a:off x="908213" y="5325547"/>
                  <a:ext cx="1152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513" name="Freihand 512">
                  <a:extLst>
                    <a:ext uri="{FF2B5EF4-FFF2-40B4-BE49-F238E27FC236}">
                      <a16:creationId xmlns:a16="http://schemas.microsoft.com/office/drawing/2014/main" id="{2C0980E5-405A-4A4D-A473-2745DFEDA258}"/>
                    </a:ext>
                  </a:extLst>
                </p14:cNvPr>
                <p14:cNvContentPartPr/>
                <p14:nvPr/>
              </p14:nvContentPartPr>
              <p14:xfrm>
                <a:off x="1028453" y="5340667"/>
                <a:ext cx="93600" cy="83160"/>
              </p14:xfrm>
            </p:contentPart>
          </mc:Choice>
          <mc:Fallback xmlns="">
            <p:pic>
              <p:nvPicPr>
                <p:cNvPr id="513" name="Freihand 512">
                  <a:extLst>
                    <a:ext uri="{FF2B5EF4-FFF2-40B4-BE49-F238E27FC236}">
                      <a16:creationId xmlns:a16="http://schemas.microsoft.com/office/drawing/2014/main" id="{2C0980E5-405A-4A4D-A473-2745DFEDA258}"/>
                    </a:ext>
                  </a:extLst>
                </p:cNvPr>
                <p:cNvPicPr/>
                <p:nvPr/>
              </p:nvPicPr>
              <p:blipFill>
                <a:blip r:embed="rId805"/>
                <a:stretch>
                  <a:fillRect/>
                </a:stretch>
              </p:blipFill>
              <p:spPr>
                <a:xfrm>
                  <a:off x="1024133" y="5336347"/>
                  <a:ext cx="1022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517" name="Freihand 516">
                  <a:extLst>
                    <a:ext uri="{FF2B5EF4-FFF2-40B4-BE49-F238E27FC236}">
                      <a16:creationId xmlns:a16="http://schemas.microsoft.com/office/drawing/2014/main" id="{114F5063-26ED-41AA-AE69-B5E8448F396D}"/>
                    </a:ext>
                  </a:extLst>
                </p14:cNvPr>
                <p14:cNvContentPartPr/>
                <p14:nvPr/>
              </p14:nvContentPartPr>
              <p14:xfrm>
                <a:off x="1141493" y="5350387"/>
                <a:ext cx="73080" cy="59760"/>
              </p14:xfrm>
            </p:contentPart>
          </mc:Choice>
          <mc:Fallback xmlns="">
            <p:pic>
              <p:nvPicPr>
                <p:cNvPr id="517" name="Freihand 516">
                  <a:extLst>
                    <a:ext uri="{FF2B5EF4-FFF2-40B4-BE49-F238E27FC236}">
                      <a16:creationId xmlns:a16="http://schemas.microsoft.com/office/drawing/2014/main" id="{114F5063-26ED-41AA-AE69-B5E8448F396D}"/>
                    </a:ext>
                  </a:extLst>
                </p:cNvPr>
                <p:cNvPicPr/>
                <p:nvPr/>
              </p:nvPicPr>
              <p:blipFill>
                <a:blip r:embed="rId807"/>
                <a:stretch>
                  <a:fillRect/>
                </a:stretch>
              </p:blipFill>
              <p:spPr>
                <a:xfrm>
                  <a:off x="1137173" y="5346067"/>
                  <a:ext cx="8172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518" name="Freihand 517">
                  <a:extLst>
                    <a:ext uri="{FF2B5EF4-FFF2-40B4-BE49-F238E27FC236}">
                      <a16:creationId xmlns:a16="http://schemas.microsoft.com/office/drawing/2014/main" id="{8245A142-91F0-4B92-8E45-3F63C2E4765C}"/>
                    </a:ext>
                  </a:extLst>
                </p14:cNvPr>
                <p14:cNvContentPartPr/>
                <p14:nvPr/>
              </p14:nvContentPartPr>
              <p14:xfrm>
                <a:off x="1106933" y="5269387"/>
                <a:ext cx="64440" cy="95400"/>
              </p14:xfrm>
            </p:contentPart>
          </mc:Choice>
          <mc:Fallback xmlns="">
            <p:pic>
              <p:nvPicPr>
                <p:cNvPr id="518" name="Freihand 517">
                  <a:extLst>
                    <a:ext uri="{FF2B5EF4-FFF2-40B4-BE49-F238E27FC236}">
                      <a16:creationId xmlns:a16="http://schemas.microsoft.com/office/drawing/2014/main" id="{8245A142-91F0-4B92-8E45-3F63C2E4765C}"/>
                    </a:ext>
                  </a:extLst>
                </p:cNvPr>
                <p:cNvPicPr/>
                <p:nvPr/>
              </p:nvPicPr>
              <p:blipFill>
                <a:blip r:embed="rId809"/>
                <a:stretch>
                  <a:fillRect/>
                </a:stretch>
              </p:blipFill>
              <p:spPr>
                <a:xfrm>
                  <a:off x="1102613" y="5265067"/>
                  <a:ext cx="730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519" name="Freihand 518">
                  <a:extLst>
                    <a:ext uri="{FF2B5EF4-FFF2-40B4-BE49-F238E27FC236}">
                      <a16:creationId xmlns:a16="http://schemas.microsoft.com/office/drawing/2014/main" id="{BA0BFE49-2781-43D5-BA39-C3B693E8B5AC}"/>
                    </a:ext>
                  </a:extLst>
                </p14:cNvPr>
                <p14:cNvContentPartPr/>
                <p14:nvPr/>
              </p14:nvContentPartPr>
              <p14:xfrm>
                <a:off x="1168853" y="5387827"/>
                <a:ext cx="61560" cy="63000"/>
              </p14:xfrm>
            </p:contentPart>
          </mc:Choice>
          <mc:Fallback xmlns="">
            <p:pic>
              <p:nvPicPr>
                <p:cNvPr id="519" name="Freihand 518">
                  <a:extLst>
                    <a:ext uri="{FF2B5EF4-FFF2-40B4-BE49-F238E27FC236}">
                      <a16:creationId xmlns:a16="http://schemas.microsoft.com/office/drawing/2014/main" id="{BA0BFE49-2781-43D5-BA39-C3B693E8B5AC}"/>
                    </a:ext>
                  </a:extLst>
                </p:cNvPr>
                <p:cNvPicPr/>
                <p:nvPr/>
              </p:nvPicPr>
              <p:blipFill>
                <a:blip r:embed="rId811"/>
                <a:stretch>
                  <a:fillRect/>
                </a:stretch>
              </p:blipFill>
              <p:spPr>
                <a:xfrm>
                  <a:off x="1164533" y="5383507"/>
                  <a:ext cx="70200" cy="71640"/>
                </a:xfrm>
                <a:prstGeom prst="rect">
                  <a:avLst/>
                </a:prstGeom>
              </p:spPr>
            </p:pic>
          </mc:Fallback>
        </mc:AlternateContent>
      </p:grpSp>
      <p:grpSp>
        <p:nvGrpSpPr>
          <p:cNvPr id="523" name="Gruppieren 522">
            <a:extLst>
              <a:ext uri="{FF2B5EF4-FFF2-40B4-BE49-F238E27FC236}">
                <a16:creationId xmlns:a16="http://schemas.microsoft.com/office/drawing/2014/main" id="{925DDAC6-0333-4437-BEEC-211512E6DCAA}"/>
              </a:ext>
            </a:extLst>
          </p:cNvPr>
          <p:cNvGrpSpPr/>
          <p:nvPr/>
        </p:nvGrpSpPr>
        <p:grpSpPr>
          <a:xfrm>
            <a:off x="1396373" y="5776267"/>
            <a:ext cx="1501920" cy="87120"/>
            <a:chOff x="1396373" y="5776267"/>
            <a:chExt cx="1501920" cy="87120"/>
          </a:xfrm>
        </p:grpSpPr>
        <mc:AlternateContent xmlns:mc="http://schemas.openxmlformats.org/markup-compatibility/2006" xmlns:p14="http://schemas.microsoft.com/office/powerpoint/2010/main">
          <mc:Choice Requires="p14">
            <p:contentPart p14:bwMode="auto" r:id="rId812">
              <p14:nvContentPartPr>
                <p14:cNvPr id="521" name="Freihand 520">
                  <a:extLst>
                    <a:ext uri="{FF2B5EF4-FFF2-40B4-BE49-F238E27FC236}">
                      <a16:creationId xmlns:a16="http://schemas.microsoft.com/office/drawing/2014/main" id="{732C99D2-D5FA-4AE6-BDDB-22A2EA071F88}"/>
                    </a:ext>
                  </a:extLst>
                </p14:cNvPr>
                <p14:cNvContentPartPr/>
                <p14:nvPr/>
              </p14:nvContentPartPr>
              <p14:xfrm>
                <a:off x="1396373" y="5776267"/>
                <a:ext cx="147600" cy="5400"/>
              </p14:xfrm>
            </p:contentPart>
          </mc:Choice>
          <mc:Fallback xmlns="">
            <p:pic>
              <p:nvPicPr>
                <p:cNvPr id="521" name="Freihand 520">
                  <a:extLst>
                    <a:ext uri="{FF2B5EF4-FFF2-40B4-BE49-F238E27FC236}">
                      <a16:creationId xmlns:a16="http://schemas.microsoft.com/office/drawing/2014/main" id="{732C99D2-D5FA-4AE6-BDDB-22A2EA071F88}"/>
                    </a:ext>
                  </a:extLst>
                </p:cNvPr>
                <p:cNvPicPr/>
                <p:nvPr/>
              </p:nvPicPr>
              <p:blipFill>
                <a:blip r:embed="rId813"/>
                <a:stretch>
                  <a:fillRect/>
                </a:stretch>
              </p:blipFill>
              <p:spPr>
                <a:xfrm>
                  <a:off x="1392053" y="5771947"/>
                  <a:ext cx="1562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522" name="Freihand 521">
                  <a:extLst>
                    <a:ext uri="{FF2B5EF4-FFF2-40B4-BE49-F238E27FC236}">
                      <a16:creationId xmlns:a16="http://schemas.microsoft.com/office/drawing/2014/main" id="{2B1A97B6-8535-46E3-9CF3-949BF3F73A5A}"/>
                    </a:ext>
                  </a:extLst>
                </p14:cNvPr>
                <p14:cNvContentPartPr/>
                <p14:nvPr/>
              </p14:nvContentPartPr>
              <p14:xfrm>
                <a:off x="1761413" y="5777707"/>
                <a:ext cx="1136880" cy="85680"/>
              </p14:xfrm>
            </p:contentPart>
          </mc:Choice>
          <mc:Fallback xmlns="">
            <p:pic>
              <p:nvPicPr>
                <p:cNvPr id="522" name="Freihand 521">
                  <a:extLst>
                    <a:ext uri="{FF2B5EF4-FFF2-40B4-BE49-F238E27FC236}">
                      <a16:creationId xmlns:a16="http://schemas.microsoft.com/office/drawing/2014/main" id="{2B1A97B6-8535-46E3-9CF3-949BF3F73A5A}"/>
                    </a:ext>
                  </a:extLst>
                </p:cNvPr>
                <p:cNvPicPr/>
                <p:nvPr/>
              </p:nvPicPr>
              <p:blipFill>
                <a:blip r:embed="rId815"/>
                <a:stretch>
                  <a:fillRect/>
                </a:stretch>
              </p:blipFill>
              <p:spPr>
                <a:xfrm>
                  <a:off x="1757093" y="5773387"/>
                  <a:ext cx="1145520" cy="94320"/>
                </a:xfrm>
                <a:prstGeom prst="rect">
                  <a:avLst/>
                </a:prstGeom>
              </p:spPr>
            </p:pic>
          </mc:Fallback>
        </mc:AlternateContent>
      </p:grpSp>
      <p:grpSp>
        <p:nvGrpSpPr>
          <p:cNvPr id="534" name="Gruppieren 533">
            <a:extLst>
              <a:ext uri="{FF2B5EF4-FFF2-40B4-BE49-F238E27FC236}">
                <a16:creationId xmlns:a16="http://schemas.microsoft.com/office/drawing/2014/main" id="{79440811-A81C-41B7-B95B-3A228F207508}"/>
              </a:ext>
            </a:extLst>
          </p:cNvPr>
          <p:cNvGrpSpPr/>
          <p:nvPr/>
        </p:nvGrpSpPr>
        <p:grpSpPr>
          <a:xfrm>
            <a:off x="910733" y="3645067"/>
            <a:ext cx="4413960" cy="2832840"/>
            <a:chOff x="910733" y="3645067"/>
            <a:chExt cx="4413960" cy="2832840"/>
          </a:xfrm>
        </p:grpSpPr>
        <mc:AlternateContent xmlns:mc="http://schemas.openxmlformats.org/markup-compatibility/2006" xmlns:p14="http://schemas.microsoft.com/office/powerpoint/2010/main">
          <mc:Choice Requires="p14">
            <p:contentPart p14:bwMode="auto" r:id="rId816">
              <p14:nvContentPartPr>
                <p14:cNvPr id="431" name="Freihand 430">
                  <a:extLst>
                    <a:ext uri="{FF2B5EF4-FFF2-40B4-BE49-F238E27FC236}">
                      <a16:creationId xmlns:a16="http://schemas.microsoft.com/office/drawing/2014/main" id="{E5A6A05B-7908-46CC-978A-D3884502165E}"/>
                    </a:ext>
                  </a:extLst>
                </p14:cNvPr>
                <p14:cNvContentPartPr/>
                <p14:nvPr/>
              </p14:nvContentPartPr>
              <p14:xfrm>
                <a:off x="1320053" y="3971227"/>
                <a:ext cx="43200" cy="2129040"/>
              </p14:xfrm>
            </p:contentPart>
          </mc:Choice>
          <mc:Fallback xmlns="">
            <p:pic>
              <p:nvPicPr>
                <p:cNvPr id="431" name="Freihand 430">
                  <a:extLst>
                    <a:ext uri="{FF2B5EF4-FFF2-40B4-BE49-F238E27FC236}">
                      <a16:creationId xmlns:a16="http://schemas.microsoft.com/office/drawing/2014/main" id="{E5A6A05B-7908-46CC-978A-D3884502165E}"/>
                    </a:ext>
                  </a:extLst>
                </p:cNvPr>
                <p:cNvPicPr/>
                <p:nvPr/>
              </p:nvPicPr>
              <p:blipFill>
                <a:blip r:embed="rId817"/>
                <a:stretch>
                  <a:fillRect/>
                </a:stretch>
              </p:blipFill>
              <p:spPr>
                <a:xfrm>
                  <a:off x="1315733" y="3966907"/>
                  <a:ext cx="51840" cy="213768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432" name="Freihand 431">
                  <a:extLst>
                    <a:ext uri="{FF2B5EF4-FFF2-40B4-BE49-F238E27FC236}">
                      <a16:creationId xmlns:a16="http://schemas.microsoft.com/office/drawing/2014/main" id="{8D52B79B-D76B-4EBA-9B16-E5B59D5CFF09}"/>
                    </a:ext>
                  </a:extLst>
                </p14:cNvPr>
                <p14:cNvContentPartPr/>
                <p14:nvPr/>
              </p14:nvContentPartPr>
              <p14:xfrm>
                <a:off x="1140053" y="5981107"/>
                <a:ext cx="4078440" cy="174240"/>
              </p14:xfrm>
            </p:contentPart>
          </mc:Choice>
          <mc:Fallback xmlns="">
            <p:pic>
              <p:nvPicPr>
                <p:cNvPr id="432" name="Freihand 431">
                  <a:extLst>
                    <a:ext uri="{FF2B5EF4-FFF2-40B4-BE49-F238E27FC236}">
                      <a16:creationId xmlns:a16="http://schemas.microsoft.com/office/drawing/2014/main" id="{8D52B79B-D76B-4EBA-9B16-E5B59D5CFF09}"/>
                    </a:ext>
                  </a:extLst>
                </p:cNvPr>
                <p:cNvPicPr/>
                <p:nvPr/>
              </p:nvPicPr>
              <p:blipFill>
                <a:blip r:embed="rId819"/>
                <a:stretch>
                  <a:fillRect/>
                </a:stretch>
              </p:blipFill>
              <p:spPr>
                <a:xfrm>
                  <a:off x="1135733" y="5976787"/>
                  <a:ext cx="408708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433" name="Freihand 432">
                  <a:extLst>
                    <a:ext uri="{FF2B5EF4-FFF2-40B4-BE49-F238E27FC236}">
                      <a16:creationId xmlns:a16="http://schemas.microsoft.com/office/drawing/2014/main" id="{F2EA18A1-98A4-470A-BE79-F3A09603098E}"/>
                    </a:ext>
                  </a:extLst>
                </p14:cNvPr>
                <p14:cNvContentPartPr/>
                <p14:nvPr/>
              </p14:nvContentPartPr>
              <p14:xfrm>
                <a:off x="5181413" y="6042667"/>
                <a:ext cx="143280" cy="115200"/>
              </p14:xfrm>
            </p:contentPart>
          </mc:Choice>
          <mc:Fallback xmlns="">
            <p:pic>
              <p:nvPicPr>
                <p:cNvPr id="433" name="Freihand 432">
                  <a:extLst>
                    <a:ext uri="{FF2B5EF4-FFF2-40B4-BE49-F238E27FC236}">
                      <a16:creationId xmlns:a16="http://schemas.microsoft.com/office/drawing/2014/main" id="{F2EA18A1-98A4-470A-BE79-F3A09603098E}"/>
                    </a:ext>
                  </a:extLst>
                </p:cNvPr>
                <p:cNvPicPr/>
                <p:nvPr/>
              </p:nvPicPr>
              <p:blipFill>
                <a:blip r:embed="rId821"/>
                <a:stretch>
                  <a:fillRect/>
                </a:stretch>
              </p:blipFill>
              <p:spPr>
                <a:xfrm>
                  <a:off x="5177093" y="6038347"/>
                  <a:ext cx="1519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434" name="Freihand 433">
                  <a:extLst>
                    <a:ext uri="{FF2B5EF4-FFF2-40B4-BE49-F238E27FC236}">
                      <a16:creationId xmlns:a16="http://schemas.microsoft.com/office/drawing/2014/main" id="{CC9093E9-3740-4EBD-9AA4-B700F4F3CCEC}"/>
                    </a:ext>
                  </a:extLst>
                </p14:cNvPr>
                <p14:cNvContentPartPr/>
                <p14:nvPr/>
              </p14:nvContentPartPr>
              <p14:xfrm>
                <a:off x="1261733" y="3812107"/>
                <a:ext cx="217800" cy="203760"/>
              </p14:xfrm>
            </p:contentPart>
          </mc:Choice>
          <mc:Fallback xmlns="">
            <p:pic>
              <p:nvPicPr>
                <p:cNvPr id="434" name="Freihand 433">
                  <a:extLst>
                    <a:ext uri="{FF2B5EF4-FFF2-40B4-BE49-F238E27FC236}">
                      <a16:creationId xmlns:a16="http://schemas.microsoft.com/office/drawing/2014/main" id="{CC9093E9-3740-4EBD-9AA4-B700F4F3CCEC}"/>
                    </a:ext>
                  </a:extLst>
                </p:cNvPr>
                <p:cNvPicPr/>
                <p:nvPr/>
              </p:nvPicPr>
              <p:blipFill>
                <a:blip r:embed="rId823"/>
                <a:stretch>
                  <a:fillRect/>
                </a:stretch>
              </p:blipFill>
              <p:spPr>
                <a:xfrm>
                  <a:off x="1257413" y="3807787"/>
                  <a:ext cx="22644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436" name="Freihand 435">
                  <a:extLst>
                    <a:ext uri="{FF2B5EF4-FFF2-40B4-BE49-F238E27FC236}">
                      <a16:creationId xmlns:a16="http://schemas.microsoft.com/office/drawing/2014/main" id="{33A80608-BC56-4307-9FEC-CCB2FAE7F040}"/>
                    </a:ext>
                  </a:extLst>
                </p14:cNvPr>
                <p14:cNvContentPartPr/>
                <p14:nvPr/>
              </p14:nvContentPartPr>
              <p14:xfrm>
                <a:off x="1078133" y="3744067"/>
                <a:ext cx="101520" cy="101160"/>
              </p14:xfrm>
            </p:contentPart>
          </mc:Choice>
          <mc:Fallback xmlns="">
            <p:pic>
              <p:nvPicPr>
                <p:cNvPr id="436" name="Freihand 435">
                  <a:extLst>
                    <a:ext uri="{FF2B5EF4-FFF2-40B4-BE49-F238E27FC236}">
                      <a16:creationId xmlns:a16="http://schemas.microsoft.com/office/drawing/2014/main" id="{33A80608-BC56-4307-9FEC-CCB2FAE7F040}"/>
                    </a:ext>
                  </a:extLst>
                </p:cNvPr>
                <p:cNvPicPr/>
                <p:nvPr/>
              </p:nvPicPr>
              <p:blipFill>
                <a:blip r:embed="rId825"/>
                <a:stretch>
                  <a:fillRect/>
                </a:stretch>
              </p:blipFill>
              <p:spPr>
                <a:xfrm>
                  <a:off x="1073813" y="3739747"/>
                  <a:ext cx="1101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437" name="Freihand 436">
                  <a:extLst>
                    <a:ext uri="{FF2B5EF4-FFF2-40B4-BE49-F238E27FC236}">
                      <a16:creationId xmlns:a16="http://schemas.microsoft.com/office/drawing/2014/main" id="{33ADB5DB-D858-4B08-A0BB-A605F6D2B95B}"/>
                    </a:ext>
                  </a:extLst>
                </p14:cNvPr>
                <p14:cNvContentPartPr/>
                <p14:nvPr/>
              </p14:nvContentPartPr>
              <p14:xfrm>
                <a:off x="1103333" y="3645067"/>
                <a:ext cx="7920" cy="21960"/>
              </p14:xfrm>
            </p:contentPart>
          </mc:Choice>
          <mc:Fallback xmlns="">
            <p:pic>
              <p:nvPicPr>
                <p:cNvPr id="437" name="Freihand 436">
                  <a:extLst>
                    <a:ext uri="{FF2B5EF4-FFF2-40B4-BE49-F238E27FC236}">
                      <a16:creationId xmlns:a16="http://schemas.microsoft.com/office/drawing/2014/main" id="{33ADB5DB-D858-4B08-A0BB-A605F6D2B95B}"/>
                    </a:ext>
                  </a:extLst>
                </p:cNvPr>
                <p:cNvPicPr/>
                <p:nvPr/>
              </p:nvPicPr>
              <p:blipFill>
                <a:blip r:embed="rId827"/>
                <a:stretch>
                  <a:fillRect/>
                </a:stretch>
              </p:blipFill>
              <p:spPr>
                <a:xfrm>
                  <a:off x="1099013" y="3640747"/>
                  <a:ext cx="165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438" name="Freihand 437">
                  <a:extLst>
                    <a:ext uri="{FF2B5EF4-FFF2-40B4-BE49-F238E27FC236}">
                      <a16:creationId xmlns:a16="http://schemas.microsoft.com/office/drawing/2014/main" id="{82DD0DAF-20BF-47CD-A860-1AD4FEDD3CD6}"/>
                    </a:ext>
                  </a:extLst>
                </p14:cNvPr>
                <p14:cNvContentPartPr/>
                <p14:nvPr/>
              </p14:nvContentPartPr>
              <p14:xfrm>
                <a:off x="5119133" y="6252907"/>
                <a:ext cx="83160" cy="98640"/>
              </p14:xfrm>
            </p:contentPart>
          </mc:Choice>
          <mc:Fallback xmlns="">
            <p:pic>
              <p:nvPicPr>
                <p:cNvPr id="438" name="Freihand 437">
                  <a:extLst>
                    <a:ext uri="{FF2B5EF4-FFF2-40B4-BE49-F238E27FC236}">
                      <a16:creationId xmlns:a16="http://schemas.microsoft.com/office/drawing/2014/main" id="{82DD0DAF-20BF-47CD-A860-1AD4FEDD3CD6}"/>
                    </a:ext>
                  </a:extLst>
                </p:cNvPr>
                <p:cNvPicPr/>
                <p:nvPr/>
              </p:nvPicPr>
              <p:blipFill>
                <a:blip r:embed="rId829"/>
                <a:stretch>
                  <a:fillRect/>
                </a:stretch>
              </p:blipFill>
              <p:spPr>
                <a:xfrm>
                  <a:off x="5114813" y="6248587"/>
                  <a:ext cx="918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439" name="Freihand 438">
                  <a:extLst>
                    <a:ext uri="{FF2B5EF4-FFF2-40B4-BE49-F238E27FC236}">
                      <a16:creationId xmlns:a16="http://schemas.microsoft.com/office/drawing/2014/main" id="{7BE72CBA-398E-4B5F-8CBF-7611C1A11EC8}"/>
                    </a:ext>
                  </a:extLst>
                </p14:cNvPr>
                <p14:cNvContentPartPr/>
                <p14:nvPr/>
              </p14:nvContentPartPr>
              <p14:xfrm>
                <a:off x="5132093" y="6258307"/>
                <a:ext cx="120240" cy="219600"/>
              </p14:xfrm>
            </p:contentPart>
          </mc:Choice>
          <mc:Fallback xmlns="">
            <p:pic>
              <p:nvPicPr>
                <p:cNvPr id="439" name="Freihand 438">
                  <a:extLst>
                    <a:ext uri="{FF2B5EF4-FFF2-40B4-BE49-F238E27FC236}">
                      <a16:creationId xmlns:a16="http://schemas.microsoft.com/office/drawing/2014/main" id="{7BE72CBA-398E-4B5F-8CBF-7611C1A11EC8}"/>
                    </a:ext>
                  </a:extLst>
                </p:cNvPr>
                <p:cNvPicPr/>
                <p:nvPr/>
              </p:nvPicPr>
              <p:blipFill>
                <a:blip r:embed="rId831"/>
                <a:stretch>
                  <a:fillRect/>
                </a:stretch>
              </p:blipFill>
              <p:spPr>
                <a:xfrm>
                  <a:off x="5127773" y="6253987"/>
                  <a:ext cx="12888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449" name="Freihand 448">
                  <a:extLst>
                    <a:ext uri="{FF2B5EF4-FFF2-40B4-BE49-F238E27FC236}">
                      <a16:creationId xmlns:a16="http://schemas.microsoft.com/office/drawing/2014/main" id="{5741EE6A-7D93-41C1-9F6A-37E13AD56AB9}"/>
                    </a:ext>
                  </a:extLst>
                </p14:cNvPr>
                <p14:cNvContentPartPr/>
                <p14:nvPr/>
              </p14:nvContentPartPr>
              <p14:xfrm>
                <a:off x="1236533" y="4268587"/>
                <a:ext cx="236520" cy="14760"/>
              </p14:xfrm>
            </p:contentPart>
          </mc:Choice>
          <mc:Fallback xmlns="">
            <p:pic>
              <p:nvPicPr>
                <p:cNvPr id="449" name="Freihand 448">
                  <a:extLst>
                    <a:ext uri="{FF2B5EF4-FFF2-40B4-BE49-F238E27FC236}">
                      <a16:creationId xmlns:a16="http://schemas.microsoft.com/office/drawing/2014/main" id="{5741EE6A-7D93-41C1-9F6A-37E13AD56AB9}"/>
                    </a:ext>
                  </a:extLst>
                </p:cNvPr>
                <p:cNvPicPr/>
                <p:nvPr/>
              </p:nvPicPr>
              <p:blipFill>
                <a:blip r:embed="rId833"/>
                <a:stretch>
                  <a:fillRect/>
                </a:stretch>
              </p:blipFill>
              <p:spPr>
                <a:xfrm>
                  <a:off x="1232213" y="4264267"/>
                  <a:ext cx="2451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450" name="Freihand 449">
                  <a:extLst>
                    <a:ext uri="{FF2B5EF4-FFF2-40B4-BE49-F238E27FC236}">
                      <a16:creationId xmlns:a16="http://schemas.microsoft.com/office/drawing/2014/main" id="{109D4DFF-CEEB-4B0A-B399-7B4BDB5DA4B6}"/>
                    </a:ext>
                  </a:extLst>
                </p14:cNvPr>
                <p14:cNvContentPartPr/>
                <p14:nvPr/>
              </p14:nvContentPartPr>
              <p14:xfrm>
                <a:off x="910733" y="4222507"/>
                <a:ext cx="75240" cy="146160"/>
              </p14:xfrm>
            </p:contentPart>
          </mc:Choice>
          <mc:Fallback xmlns="">
            <p:pic>
              <p:nvPicPr>
                <p:cNvPr id="450" name="Freihand 449">
                  <a:extLst>
                    <a:ext uri="{FF2B5EF4-FFF2-40B4-BE49-F238E27FC236}">
                      <a16:creationId xmlns:a16="http://schemas.microsoft.com/office/drawing/2014/main" id="{109D4DFF-CEEB-4B0A-B399-7B4BDB5DA4B6}"/>
                    </a:ext>
                  </a:extLst>
                </p:cNvPr>
                <p:cNvPicPr/>
                <p:nvPr/>
              </p:nvPicPr>
              <p:blipFill>
                <a:blip r:embed="rId835"/>
                <a:stretch>
                  <a:fillRect/>
                </a:stretch>
              </p:blipFill>
              <p:spPr>
                <a:xfrm>
                  <a:off x="906413" y="4218187"/>
                  <a:ext cx="83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451" name="Freihand 450">
                  <a:extLst>
                    <a:ext uri="{FF2B5EF4-FFF2-40B4-BE49-F238E27FC236}">
                      <a16:creationId xmlns:a16="http://schemas.microsoft.com/office/drawing/2014/main" id="{9A5D37E6-00DC-4574-B39E-8CE0B2324F82}"/>
                    </a:ext>
                  </a:extLst>
                </p14:cNvPr>
                <p14:cNvContentPartPr/>
                <p14:nvPr/>
              </p14:nvContentPartPr>
              <p14:xfrm>
                <a:off x="986333" y="4221787"/>
                <a:ext cx="78120" cy="142560"/>
              </p14:xfrm>
            </p:contentPart>
          </mc:Choice>
          <mc:Fallback xmlns="">
            <p:pic>
              <p:nvPicPr>
                <p:cNvPr id="451" name="Freihand 450">
                  <a:extLst>
                    <a:ext uri="{FF2B5EF4-FFF2-40B4-BE49-F238E27FC236}">
                      <a16:creationId xmlns:a16="http://schemas.microsoft.com/office/drawing/2014/main" id="{9A5D37E6-00DC-4574-B39E-8CE0B2324F82}"/>
                    </a:ext>
                  </a:extLst>
                </p:cNvPr>
                <p:cNvPicPr/>
                <p:nvPr/>
              </p:nvPicPr>
              <p:blipFill>
                <a:blip r:embed="rId837"/>
                <a:stretch>
                  <a:fillRect/>
                </a:stretch>
              </p:blipFill>
              <p:spPr>
                <a:xfrm>
                  <a:off x="982013" y="4217467"/>
                  <a:ext cx="867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452" name="Freihand 451">
                  <a:extLst>
                    <a:ext uri="{FF2B5EF4-FFF2-40B4-BE49-F238E27FC236}">
                      <a16:creationId xmlns:a16="http://schemas.microsoft.com/office/drawing/2014/main" id="{72601867-A8C7-4A03-90E6-2FB19A742D1B}"/>
                    </a:ext>
                  </a:extLst>
                </p14:cNvPr>
                <p14:cNvContentPartPr/>
                <p14:nvPr/>
              </p14:nvContentPartPr>
              <p14:xfrm>
                <a:off x="1087493" y="4307107"/>
                <a:ext cx="4680" cy="52200"/>
              </p14:xfrm>
            </p:contentPart>
          </mc:Choice>
          <mc:Fallback xmlns="">
            <p:pic>
              <p:nvPicPr>
                <p:cNvPr id="452" name="Freihand 451">
                  <a:extLst>
                    <a:ext uri="{FF2B5EF4-FFF2-40B4-BE49-F238E27FC236}">
                      <a16:creationId xmlns:a16="http://schemas.microsoft.com/office/drawing/2014/main" id="{72601867-A8C7-4A03-90E6-2FB19A742D1B}"/>
                    </a:ext>
                  </a:extLst>
                </p:cNvPr>
                <p:cNvPicPr/>
                <p:nvPr/>
              </p:nvPicPr>
              <p:blipFill>
                <a:blip r:embed="rId839"/>
                <a:stretch>
                  <a:fillRect/>
                </a:stretch>
              </p:blipFill>
              <p:spPr>
                <a:xfrm>
                  <a:off x="1083173" y="4302787"/>
                  <a:ext cx="133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453" name="Freihand 452">
                  <a:extLst>
                    <a:ext uri="{FF2B5EF4-FFF2-40B4-BE49-F238E27FC236}">
                      <a16:creationId xmlns:a16="http://schemas.microsoft.com/office/drawing/2014/main" id="{66245B15-857D-4CF3-A9FB-B9D2E38DE252}"/>
                    </a:ext>
                  </a:extLst>
                </p14:cNvPr>
                <p14:cNvContentPartPr/>
                <p14:nvPr/>
              </p14:nvContentPartPr>
              <p14:xfrm>
                <a:off x="1104773" y="4205227"/>
                <a:ext cx="52920" cy="119880"/>
              </p14:xfrm>
            </p:contentPart>
          </mc:Choice>
          <mc:Fallback xmlns="">
            <p:pic>
              <p:nvPicPr>
                <p:cNvPr id="453" name="Freihand 452">
                  <a:extLst>
                    <a:ext uri="{FF2B5EF4-FFF2-40B4-BE49-F238E27FC236}">
                      <a16:creationId xmlns:a16="http://schemas.microsoft.com/office/drawing/2014/main" id="{66245B15-857D-4CF3-A9FB-B9D2E38DE252}"/>
                    </a:ext>
                  </a:extLst>
                </p:cNvPr>
                <p:cNvPicPr/>
                <p:nvPr/>
              </p:nvPicPr>
              <p:blipFill>
                <a:blip r:embed="rId841"/>
                <a:stretch>
                  <a:fillRect/>
                </a:stretch>
              </p:blipFill>
              <p:spPr>
                <a:xfrm>
                  <a:off x="1100453" y="4200907"/>
                  <a:ext cx="615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454" name="Freihand 453">
                  <a:extLst>
                    <a:ext uri="{FF2B5EF4-FFF2-40B4-BE49-F238E27FC236}">
                      <a16:creationId xmlns:a16="http://schemas.microsoft.com/office/drawing/2014/main" id="{C2688079-4256-4E2F-9BB3-32FBDC0C2499}"/>
                    </a:ext>
                  </a:extLst>
                </p14:cNvPr>
                <p14:cNvContentPartPr/>
                <p14:nvPr/>
              </p14:nvContentPartPr>
              <p14:xfrm>
                <a:off x="1062653" y="4131787"/>
                <a:ext cx="94680" cy="29520"/>
              </p14:xfrm>
            </p:contentPart>
          </mc:Choice>
          <mc:Fallback xmlns="">
            <p:pic>
              <p:nvPicPr>
                <p:cNvPr id="454" name="Freihand 453">
                  <a:extLst>
                    <a:ext uri="{FF2B5EF4-FFF2-40B4-BE49-F238E27FC236}">
                      <a16:creationId xmlns:a16="http://schemas.microsoft.com/office/drawing/2014/main" id="{C2688079-4256-4E2F-9BB3-32FBDC0C2499}"/>
                    </a:ext>
                  </a:extLst>
                </p:cNvPr>
                <p:cNvPicPr/>
                <p:nvPr/>
              </p:nvPicPr>
              <p:blipFill>
                <a:blip r:embed="rId843"/>
                <a:stretch>
                  <a:fillRect/>
                </a:stretch>
              </p:blipFill>
              <p:spPr>
                <a:xfrm>
                  <a:off x="1058333" y="4127467"/>
                  <a:ext cx="1033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455" name="Freihand 454">
                  <a:extLst>
                    <a:ext uri="{FF2B5EF4-FFF2-40B4-BE49-F238E27FC236}">
                      <a16:creationId xmlns:a16="http://schemas.microsoft.com/office/drawing/2014/main" id="{24ECDAA3-69E6-4E76-8138-1202327728AE}"/>
                    </a:ext>
                  </a:extLst>
                </p14:cNvPr>
                <p14:cNvContentPartPr/>
                <p14:nvPr/>
              </p14:nvContentPartPr>
              <p14:xfrm>
                <a:off x="1164893" y="4200547"/>
                <a:ext cx="63720" cy="122760"/>
              </p14:xfrm>
            </p:contentPart>
          </mc:Choice>
          <mc:Fallback xmlns="">
            <p:pic>
              <p:nvPicPr>
                <p:cNvPr id="455" name="Freihand 454">
                  <a:extLst>
                    <a:ext uri="{FF2B5EF4-FFF2-40B4-BE49-F238E27FC236}">
                      <a16:creationId xmlns:a16="http://schemas.microsoft.com/office/drawing/2014/main" id="{24ECDAA3-69E6-4E76-8138-1202327728AE}"/>
                    </a:ext>
                  </a:extLst>
                </p:cNvPr>
                <p:cNvPicPr/>
                <p:nvPr/>
              </p:nvPicPr>
              <p:blipFill>
                <a:blip r:embed="rId845"/>
                <a:stretch>
                  <a:fillRect/>
                </a:stretch>
              </p:blipFill>
              <p:spPr>
                <a:xfrm>
                  <a:off x="1160573" y="4196227"/>
                  <a:ext cx="7236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456" name="Freihand 455">
                  <a:extLst>
                    <a:ext uri="{FF2B5EF4-FFF2-40B4-BE49-F238E27FC236}">
                      <a16:creationId xmlns:a16="http://schemas.microsoft.com/office/drawing/2014/main" id="{6E652BE8-39A0-43D6-94EC-5EDF28A25383}"/>
                    </a:ext>
                  </a:extLst>
                </p14:cNvPr>
                <p14:cNvContentPartPr/>
                <p14:nvPr/>
              </p14:nvContentPartPr>
              <p14:xfrm>
                <a:off x="1145093" y="4168507"/>
                <a:ext cx="70200" cy="74160"/>
              </p14:xfrm>
            </p:contentPart>
          </mc:Choice>
          <mc:Fallback xmlns="">
            <p:pic>
              <p:nvPicPr>
                <p:cNvPr id="456" name="Freihand 455">
                  <a:extLst>
                    <a:ext uri="{FF2B5EF4-FFF2-40B4-BE49-F238E27FC236}">
                      <a16:creationId xmlns:a16="http://schemas.microsoft.com/office/drawing/2014/main" id="{6E652BE8-39A0-43D6-94EC-5EDF28A25383}"/>
                    </a:ext>
                  </a:extLst>
                </p:cNvPr>
                <p:cNvPicPr/>
                <p:nvPr/>
              </p:nvPicPr>
              <p:blipFill>
                <a:blip r:embed="rId847"/>
                <a:stretch>
                  <a:fillRect/>
                </a:stretch>
              </p:blipFill>
              <p:spPr>
                <a:xfrm>
                  <a:off x="1140773" y="4164187"/>
                  <a:ext cx="7884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457" name="Freihand 456">
                  <a:extLst>
                    <a:ext uri="{FF2B5EF4-FFF2-40B4-BE49-F238E27FC236}">
                      <a16:creationId xmlns:a16="http://schemas.microsoft.com/office/drawing/2014/main" id="{898666D1-D211-4605-95A8-2C9BF6CEFB29}"/>
                    </a:ext>
                  </a:extLst>
                </p14:cNvPr>
                <p14:cNvContentPartPr/>
                <p14:nvPr/>
              </p14:nvContentPartPr>
              <p14:xfrm>
                <a:off x="1194773" y="4258867"/>
                <a:ext cx="76320" cy="84960"/>
              </p14:xfrm>
            </p:contentPart>
          </mc:Choice>
          <mc:Fallback xmlns="">
            <p:pic>
              <p:nvPicPr>
                <p:cNvPr id="457" name="Freihand 456">
                  <a:extLst>
                    <a:ext uri="{FF2B5EF4-FFF2-40B4-BE49-F238E27FC236}">
                      <a16:creationId xmlns:a16="http://schemas.microsoft.com/office/drawing/2014/main" id="{898666D1-D211-4605-95A8-2C9BF6CEFB29}"/>
                    </a:ext>
                  </a:extLst>
                </p:cNvPr>
                <p:cNvPicPr/>
                <p:nvPr/>
              </p:nvPicPr>
              <p:blipFill>
                <a:blip r:embed="rId849"/>
                <a:stretch>
                  <a:fillRect/>
                </a:stretch>
              </p:blipFill>
              <p:spPr>
                <a:xfrm>
                  <a:off x="1190453" y="4254547"/>
                  <a:ext cx="849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471" name="Freihand 470">
                  <a:extLst>
                    <a:ext uri="{FF2B5EF4-FFF2-40B4-BE49-F238E27FC236}">
                      <a16:creationId xmlns:a16="http://schemas.microsoft.com/office/drawing/2014/main" id="{E4980272-3EFA-4616-83F1-87259701304A}"/>
                    </a:ext>
                  </a:extLst>
                </p14:cNvPr>
                <p14:cNvContentPartPr/>
                <p14:nvPr/>
              </p14:nvContentPartPr>
              <p14:xfrm>
                <a:off x="3152453" y="4708507"/>
                <a:ext cx="1003680" cy="1395000"/>
              </p14:xfrm>
            </p:contentPart>
          </mc:Choice>
          <mc:Fallback xmlns="">
            <p:pic>
              <p:nvPicPr>
                <p:cNvPr id="471" name="Freihand 470">
                  <a:extLst>
                    <a:ext uri="{FF2B5EF4-FFF2-40B4-BE49-F238E27FC236}">
                      <a16:creationId xmlns:a16="http://schemas.microsoft.com/office/drawing/2014/main" id="{E4980272-3EFA-4616-83F1-87259701304A}"/>
                    </a:ext>
                  </a:extLst>
                </p:cNvPr>
                <p:cNvPicPr/>
                <p:nvPr/>
              </p:nvPicPr>
              <p:blipFill>
                <a:blip r:embed="rId851"/>
                <a:stretch>
                  <a:fillRect/>
                </a:stretch>
              </p:blipFill>
              <p:spPr>
                <a:xfrm>
                  <a:off x="3148133" y="4704187"/>
                  <a:ext cx="1012320" cy="140364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472" name="Freihand 471">
                  <a:extLst>
                    <a:ext uri="{FF2B5EF4-FFF2-40B4-BE49-F238E27FC236}">
                      <a16:creationId xmlns:a16="http://schemas.microsoft.com/office/drawing/2014/main" id="{9B08BB56-D1A5-4BC0-9509-ED0DE510A33A}"/>
                    </a:ext>
                  </a:extLst>
                </p14:cNvPr>
                <p14:cNvContentPartPr/>
                <p14:nvPr/>
              </p14:nvContentPartPr>
              <p14:xfrm>
                <a:off x="4254773" y="4520227"/>
                <a:ext cx="119880" cy="172080"/>
              </p14:xfrm>
            </p:contentPart>
          </mc:Choice>
          <mc:Fallback xmlns="">
            <p:pic>
              <p:nvPicPr>
                <p:cNvPr id="472" name="Freihand 471">
                  <a:extLst>
                    <a:ext uri="{FF2B5EF4-FFF2-40B4-BE49-F238E27FC236}">
                      <a16:creationId xmlns:a16="http://schemas.microsoft.com/office/drawing/2014/main" id="{9B08BB56-D1A5-4BC0-9509-ED0DE510A33A}"/>
                    </a:ext>
                  </a:extLst>
                </p:cNvPr>
                <p:cNvPicPr/>
                <p:nvPr/>
              </p:nvPicPr>
              <p:blipFill>
                <a:blip r:embed="rId853"/>
                <a:stretch>
                  <a:fillRect/>
                </a:stretch>
              </p:blipFill>
              <p:spPr>
                <a:xfrm>
                  <a:off x="4250453" y="4515907"/>
                  <a:ext cx="1285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473" name="Freihand 472">
                  <a:extLst>
                    <a:ext uri="{FF2B5EF4-FFF2-40B4-BE49-F238E27FC236}">
                      <a16:creationId xmlns:a16="http://schemas.microsoft.com/office/drawing/2014/main" id="{40A736F1-18CF-41E1-8EE2-641266B5AEAC}"/>
                    </a:ext>
                  </a:extLst>
                </p14:cNvPr>
                <p14:cNvContentPartPr/>
                <p14:nvPr/>
              </p14:nvContentPartPr>
              <p14:xfrm>
                <a:off x="4421813" y="4469827"/>
                <a:ext cx="112320" cy="153720"/>
              </p14:xfrm>
            </p:contentPart>
          </mc:Choice>
          <mc:Fallback xmlns="">
            <p:pic>
              <p:nvPicPr>
                <p:cNvPr id="473" name="Freihand 472">
                  <a:extLst>
                    <a:ext uri="{FF2B5EF4-FFF2-40B4-BE49-F238E27FC236}">
                      <a16:creationId xmlns:a16="http://schemas.microsoft.com/office/drawing/2014/main" id="{40A736F1-18CF-41E1-8EE2-641266B5AEAC}"/>
                    </a:ext>
                  </a:extLst>
                </p:cNvPr>
                <p:cNvPicPr/>
                <p:nvPr/>
              </p:nvPicPr>
              <p:blipFill>
                <a:blip r:embed="rId855"/>
                <a:stretch>
                  <a:fillRect/>
                </a:stretch>
              </p:blipFill>
              <p:spPr>
                <a:xfrm>
                  <a:off x="4417493" y="4465507"/>
                  <a:ext cx="1209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475" name="Freihand 474">
                  <a:extLst>
                    <a:ext uri="{FF2B5EF4-FFF2-40B4-BE49-F238E27FC236}">
                      <a16:creationId xmlns:a16="http://schemas.microsoft.com/office/drawing/2014/main" id="{BB4B979F-EBB1-4329-983D-22A83BFBB702}"/>
                    </a:ext>
                  </a:extLst>
                </p14:cNvPr>
                <p14:cNvContentPartPr/>
                <p14:nvPr/>
              </p14:nvContentPartPr>
              <p14:xfrm>
                <a:off x="1675013" y="4256347"/>
                <a:ext cx="32760" cy="122400"/>
              </p14:xfrm>
            </p:contentPart>
          </mc:Choice>
          <mc:Fallback xmlns="">
            <p:pic>
              <p:nvPicPr>
                <p:cNvPr id="475" name="Freihand 474">
                  <a:extLst>
                    <a:ext uri="{FF2B5EF4-FFF2-40B4-BE49-F238E27FC236}">
                      <a16:creationId xmlns:a16="http://schemas.microsoft.com/office/drawing/2014/main" id="{BB4B979F-EBB1-4329-983D-22A83BFBB702}"/>
                    </a:ext>
                  </a:extLst>
                </p:cNvPr>
                <p:cNvPicPr/>
                <p:nvPr/>
              </p:nvPicPr>
              <p:blipFill>
                <a:blip r:embed="rId857"/>
                <a:stretch>
                  <a:fillRect/>
                </a:stretch>
              </p:blipFill>
              <p:spPr>
                <a:xfrm>
                  <a:off x="1670693" y="4252027"/>
                  <a:ext cx="414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476" name="Freihand 475">
                  <a:extLst>
                    <a:ext uri="{FF2B5EF4-FFF2-40B4-BE49-F238E27FC236}">
                      <a16:creationId xmlns:a16="http://schemas.microsoft.com/office/drawing/2014/main" id="{FB72C4C6-C9A4-4F7F-BB10-3CB0433DBEE5}"/>
                    </a:ext>
                  </a:extLst>
                </p14:cNvPr>
                <p14:cNvContentPartPr/>
                <p14:nvPr/>
              </p14:nvContentPartPr>
              <p14:xfrm>
                <a:off x="1730093" y="4238347"/>
                <a:ext cx="75240" cy="120960"/>
              </p14:xfrm>
            </p:contentPart>
          </mc:Choice>
          <mc:Fallback xmlns="">
            <p:pic>
              <p:nvPicPr>
                <p:cNvPr id="476" name="Freihand 475">
                  <a:extLst>
                    <a:ext uri="{FF2B5EF4-FFF2-40B4-BE49-F238E27FC236}">
                      <a16:creationId xmlns:a16="http://schemas.microsoft.com/office/drawing/2014/main" id="{FB72C4C6-C9A4-4F7F-BB10-3CB0433DBEE5}"/>
                    </a:ext>
                  </a:extLst>
                </p:cNvPr>
                <p:cNvPicPr/>
                <p:nvPr/>
              </p:nvPicPr>
              <p:blipFill>
                <a:blip r:embed="rId859"/>
                <a:stretch>
                  <a:fillRect/>
                </a:stretch>
              </p:blipFill>
              <p:spPr>
                <a:xfrm>
                  <a:off x="1725773" y="4234027"/>
                  <a:ext cx="838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443" name="Freihand 442">
                  <a:extLst>
                    <a:ext uri="{FF2B5EF4-FFF2-40B4-BE49-F238E27FC236}">
                      <a16:creationId xmlns:a16="http://schemas.microsoft.com/office/drawing/2014/main" id="{FA52E5A1-B3BF-4D0C-B2F6-9257CDE4877B}"/>
                    </a:ext>
                  </a:extLst>
                </p14:cNvPr>
                <p14:cNvContentPartPr/>
                <p14:nvPr/>
              </p14:nvContentPartPr>
              <p14:xfrm>
                <a:off x="3666533" y="6048787"/>
                <a:ext cx="21600" cy="195840"/>
              </p14:xfrm>
            </p:contentPart>
          </mc:Choice>
          <mc:Fallback xmlns="">
            <p:pic>
              <p:nvPicPr>
                <p:cNvPr id="443" name="Freihand 442">
                  <a:extLst>
                    <a:ext uri="{FF2B5EF4-FFF2-40B4-BE49-F238E27FC236}">
                      <a16:creationId xmlns:a16="http://schemas.microsoft.com/office/drawing/2014/main" id="{FA52E5A1-B3BF-4D0C-B2F6-9257CDE4877B}"/>
                    </a:ext>
                  </a:extLst>
                </p:cNvPr>
                <p:cNvPicPr/>
                <p:nvPr/>
              </p:nvPicPr>
              <p:blipFill>
                <a:blip r:embed="rId861"/>
                <a:stretch>
                  <a:fillRect/>
                </a:stretch>
              </p:blipFill>
              <p:spPr>
                <a:xfrm>
                  <a:off x="3662213" y="6044467"/>
                  <a:ext cx="302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444" name="Freihand 443">
                  <a:extLst>
                    <a:ext uri="{FF2B5EF4-FFF2-40B4-BE49-F238E27FC236}">
                      <a16:creationId xmlns:a16="http://schemas.microsoft.com/office/drawing/2014/main" id="{F278BE64-41E3-44A8-9206-402496AAA0F7}"/>
                    </a:ext>
                  </a:extLst>
                </p14:cNvPr>
                <p14:cNvContentPartPr/>
                <p14:nvPr/>
              </p14:nvContentPartPr>
              <p14:xfrm>
                <a:off x="3512093" y="6281347"/>
                <a:ext cx="105120" cy="122760"/>
              </p14:xfrm>
            </p:contentPart>
          </mc:Choice>
          <mc:Fallback xmlns="">
            <p:pic>
              <p:nvPicPr>
                <p:cNvPr id="444" name="Freihand 443">
                  <a:extLst>
                    <a:ext uri="{FF2B5EF4-FFF2-40B4-BE49-F238E27FC236}">
                      <a16:creationId xmlns:a16="http://schemas.microsoft.com/office/drawing/2014/main" id="{F278BE64-41E3-44A8-9206-402496AAA0F7}"/>
                    </a:ext>
                  </a:extLst>
                </p:cNvPr>
                <p:cNvPicPr/>
                <p:nvPr/>
              </p:nvPicPr>
              <p:blipFill>
                <a:blip r:embed="rId863"/>
                <a:stretch>
                  <a:fillRect/>
                </a:stretch>
              </p:blipFill>
              <p:spPr>
                <a:xfrm>
                  <a:off x="3507773" y="6277027"/>
                  <a:ext cx="11376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445" name="Freihand 444">
                  <a:extLst>
                    <a:ext uri="{FF2B5EF4-FFF2-40B4-BE49-F238E27FC236}">
                      <a16:creationId xmlns:a16="http://schemas.microsoft.com/office/drawing/2014/main" id="{B5DCCB0D-5912-4445-8423-4656334875E6}"/>
                    </a:ext>
                  </a:extLst>
                </p14:cNvPr>
                <p14:cNvContentPartPr/>
                <p14:nvPr/>
              </p14:nvContentPartPr>
              <p14:xfrm>
                <a:off x="3550973" y="6252907"/>
                <a:ext cx="95400" cy="22320"/>
              </p14:xfrm>
            </p:contentPart>
          </mc:Choice>
          <mc:Fallback xmlns="">
            <p:pic>
              <p:nvPicPr>
                <p:cNvPr id="445" name="Freihand 444">
                  <a:extLst>
                    <a:ext uri="{FF2B5EF4-FFF2-40B4-BE49-F238E27FC236}">
                      <a16:creationId xmlns:a16="http://schemas.microsoft.com/office/drawing/2014/main" id="{B5DCCB0D-5912-4445-8423-4656334875E6}"/>
                    </a:ext>
                  </a:extLst>
                </p:cNvPr>
                <p:cNvPicPr/>
                <p:nvPr/>
              </p:nvPicPr>
              <p:blipFill>
                <a:blip r:embed="rId865"/>
                <a:stretch>
                  <a:fillRect/>
                </a:stretch>
              </p:blipFill>
              <p:spPr>
                <a:xfrm>
                  <a:off x="3546653" y="6248587"/>
                  <a:ext cx="1040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446" name="Freihand 445">
                  <a:extLst>
                    <a:ext uri="{FF2B5EF4-FFF2-40B4-BE49-F238E27FC236}">
                      <a16:creationId xmlns:a16="http://schemas.microsoft.com/office/drawing/2014/main" id="{7BA977DD-D865-44CC-BB74-4CED9A344D63}"/>
                    </a:ext>
                  </a:extLst>
                </p14:cNvPr>
                <p14:cNvContentPartPr/>
                <p14:nvPr/>
              </p14:nvContentPartPr>
              <p14:xfrm>
                <a:off x="3669773" y="6274147"/>
                <a:ext cx="72000" cy="106920"/>
              </p14:xfrm>
            </p:contentPart>
          </mc:Choice>
          <mc:Fallback xmlns="">
            <p:pic>
              <p:nvPicPr>
                <p:cNvPr id="446" name="Freihand 445">
                  <a:extLst>
                    <a:ext uri="{FF2B5EF4-FFF2-40B4-BE49-F238E27FC236}">
                      <a16:creationId xmlns:a16="http://schemas.microsoft.com/office/drawing/2014/main" id="{7BA977DD-D865-44CC-BB74-4CED9A344D63}"/>
                    </a:ext>
                  </a:extLst>
                </p:cNvPr>
                <p:cNvPicPr/>
                <p:nvPr/>
              </p:nvPicPr>
              <p:blipFill>
                <a:blip r:embed="rId867"/>
                <a:stretch>
                  <a:fillRect/>
                </a:stretch>
              </p:blipFill>
              <p:spPr>
                <a:xfrm>
                  <a:off x="3665453" y="6269827"/>
                  <a:ext cx="806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447" name="Freihand 446">
                  <a:extLst>
                    <a:ext uri="{FF2B5EF4-FFF2-40B4-BE49-F238E27FC236}">
                      <a16:creationId xmlns:a16="http://schemas.microsoft.com/office/drawing/2014/main" id="{44EA5030-9F56-4B74-9712-5EA3F34CB3BD}"/>
                    </a:ext>
                  </a:extLst>
                </p14:cNvPr>
                <p14:cNvContentPartPr/>
                <p14:nvPr/>
              </p14:nvContentPartPr>
              <p14:xfrm>
                <a:off x="3763013" y="6255067"/>
                <a:ext cx="94320" cy="118080"/>
              </p14:xfrm>
            </p:contentPart>
          </mc:Choice>
          <mc:Fallback xmlns="">
            <p:pic>
              <p:nvPicPr>
                <p:cNvPr id="447" name="Freihand 446">
                  <a:extLst>
                    <a:ext uri="{FF2B5EF4-FFF2-40B4-BE49-F238E27FC236}">
                      <a16:creationId xmlns:a16="http://schemas.microsoft.com/office/drawing/2014/main" id="{44EA5030-9F56-4B74-9712-5EA3F34CB3BD}"/>
                    </a:ext>
                  </a:extLst>
                </p:cNvPr>
                <p:cNvPicPr/>
                <p:nvPr/>
              </p:nvPicPr>
              <p:blipFill>
                <a:blip r:embed="rId869"/>
                <a:stretch>
                  <a:fillRect/>
                </a:stretch>
              </p:blipFill>
              <p:spPr>
                <a:xfrm>
                  <a:off x="3758693" y="6250747"/>
                  <a:ext cx="1029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462" name="Freihand 461">
                  <a:extLst>
                    <a:ext uri="{FF2B5EF4-FFF2-40B4-BE49-F238E27FC236}">
                      <a16:creationId xmlns:a16="http://schemas.microsoft.com/office/drawing/2014/main" id="{A2ED0E9E-5862-4CAD-8DB7-6C484D9650A4}"/>
                    </a:ext>
                  </a:extLst>
                </p14:cNvPr>
                <p14:cNvContentPartPr/>
                <p14:nvPr/>
              </p14:nvContentPartPr>
              <p14:xfrm>
                <a:off x="3100973" y="6064627"/>
                <a:ext cx="34200" cy="158040"/>
              </p14:xfrm>
            </p:contentPart>
          </mc:Choice>
          <mc:Fallback xmlns="">
            <p:pic>
              <p:nvPicPr>
                <p:cNvPr id="462" name="Freihand 461">
                  <a:extLst>
                    <a:ext uri="{FF2B5EF4-FFF2-40B4-BE49-F238E27FC236}">
                      <a16:creationId xmlns:a16="http://schemas.microsoft.com/office/drawing/2014/main" id="{A2ED0E9E-5862-4CAD-8DB7-6C484D9650A4}"/>
                    </a:ext>
                  </a:extLst>
                </p:cNvPr>
                <p:cNvPicPr/>
                <p:nvPr/>
              </p:nvPicPr>
              <p:blipFill>
                <a:blip r:embed="rId871"/>
                <a:stretch>
                  <a:fillRect/>
                </a:stretch>
              </p:blipFill>
              <p:spPr>
                <a:xfrm>
                  <a:off x="3096653" y="6060307"/>
                  <a:ext cx="428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463" name="Freihand 462">
                  <a:extLst>
                    <a:ext uri="{FF2B5EF4-FFF2-40B4-BE49-F238E27FC236}">
                      <a16:creationId xmlns:a16="http://schemas.microsoft.com/office/drawing/2014/main" id="{CE6F3646-0E5F-4791-BD28-667A1428561F}"/>
                    </a:ext>
                  </a:extLst>
                </p14:cNvPr>
                <p14:cNvContentPartPr/>
                <p14:nvPr/>
              </p14:nvContentPartPr>
              <p14:xfrm>
                <a:off x="2932853" y="6246787"/>
                <a:ext cx="68760" cy="107640"/>
              </p14:xfrm>
            </p:contentPart>
          </mc:Choice>
          <mc:Fallback xmlns="">
            <p:pic>
              <p:nvPicPr>
                <p:cNvPr id="463" name="Freihand 462">
                  <a:extLst>
                    <a:ext uri="{FF2B5EF4-FFF2-40B4-BE49-F238E27FC236}">
                      <a16:creationId xmlns:a16="http://schemas.microsoft.com/office/drawing/2014/main" id="{CE6F3646-0E5F-4791-BD28-667A1428561F}"/>
                    </a:ext>
                  </a:extLst>
                </p:cNvPr>
                <p:cNvPicPr/>
                <p:nvPr/>
              </p:nvPicPr>
              <p:blipFill>
                <a:blip r:embed="rId873"/>
                <a:stretch>
                  <a:fillRect/>
                </a:stretch>
              </p:blipFill>
              <p:spPr>
                <a:xfrm>
                  <a:off x="2928533" y="6242467"/>
                  <a:ext cx="774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464" name="Freihand 463">
                  <a:extLst>
                    <a:ext uri="{FF2B5EF4-FFF2-40B4-BE49-F238E27FC236}">
                      <a16:creationId xmlns:a16="http://schemas.microsoft.com/office/drawing/2014/main" id="{B2497E7B-D23A-4FF7-BE34-1D6F9CDAE92B}"/>
                    </a:ext>
                  </a:extLst>
                </p14:cNvPr>
                <p14:cNvContentPartPr/>
                <p14:nvPr/>
              </p14:nvContentPartPr>
              <p14:xfrm>
                <a:off x="2973533" y="6283867"/>
                <a:ext cx="29520" cy="109080"/>
              </p14:xfrm>
            </p:contentPart>
          </mc:Choice>
          <mc:Fallback xmlns="">
            <p:pic>
              <p:nvPicPr>
                <p:cNvPr id="464" name="Freihand 463">
                  <a:extLst>
                    <a:ext uri="{FF2B5EF4-FFF2-40B4-BE49-F238E27FC236}">
                      <a16:creationId xmlns:a16="http://schemas.microsoft.com/office/drawing/2014/main" id="{B2497E7B-D23A-4FF7-BE34-1D6F9CDAE92B}"/>
                    </a:ext>
                  </a:extLst>
                </p:cNvPr>
                <p:cNvPicPr/>
                <p:nvPr/>
              </p:nvPicPr>
              <p:blipFill>
                <a:blip r:embed="rId875"/>
                <a:stretch>
                  <a:fillRect/>
                </a:stretch>
              </p:blipFill>
              <p:spPr>
                <a:xfrm>
                  <a:off x="2969213" y="6279547"/>
                  <a:ext cx="381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465" name="Freihand 464">
                  <a:extLst>
                    <a:ext uri="{FF2B5EF4-FFF2-40B4-BE49-F238E27FC236}">
                      <a16:creationId xmlns:a16="http://schemas.microsoft.com/office/drawing/2014/main" id="{BCA2595C-15AF-4BA5-B7BB-C7451FC051B9}"/>
                    </a:ext>
                  </a:extLst>
                </p14:cNvPr>
                <p14:cNvContentPartPr/>
                <p14:nvPr/>
              </p14:nvContentPartPr>
              <p14:xfrm>
                <a:off x="3020333" y="6291787"/>
                <a:ext cx="66960" cy="88560"/>
              </p14:xfrm>
            </p:contentPart>
          </mc:Choice>
          <mc:Fallback xmlns="">
            <p:pic>
              <p:nvPicPr>
                <p:cNvPr id="465" name="Freihand 464">
                  <a:extLst>
                    <a:ext uri="{FF2B5EF4-FFF2-40B4-BE49-F238E27FC236}">
                      <a16:creationId xmlns:a16="http://schemas.microsoft.com/office/drawing/2014/main" id="{BCA2595C-15AF-4BA5-B7BB-C7451FC051B9}"/>
                    </a:ext>
                  </a:extLst>
                </p:cNvPr>
                <p:cNvPicPr/>
                <p:nvPr/>
              </p:nvPicPr>
              <p:blipFill>
                <a:blip r:embed="rId877"/>
                <a:stretch>
                  <a:fillRect/>
                </a:stretch>
              </p:blipFill>
              <p:spPr>
                <a:xfrm>
                  <a:off x="3016013" y="6287467"/>
                  <a:ext cx="756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466" name="Freihand 465">
                  <a:extLst>
                    <a:ext uri="{FF2B5EF4-FFF2-40B4-BE49-F238E27FC236}">
                      <a16:creationId xmlns:a16="http://schemas.microsoft.com/office/drawing/2014/main" id="{1C0F89D3-CE33-4DBA-B7BE-4E0A0D71FBD1}"/>
                    </a:ext>
                  </a:extLst>
                </p14:cNvPr>
                <p14:cNvContentPartPr/>
                <p14:nvPr/>
              </p14:nvContentPartPr>
              <p14:xfrm>
                <a:off x="3102053" y="6278467"/>
                <a:ext cx="74520" cy="80280"/>
              </p14:xfrm>
            </p:contentPart>
          </mc:Choice>
          <mc:Fallback xmlns="">
            <p:pic>
              <p:nvPicPr>
                <p:cNvPr id="466" name="Freihand 465">
                  <a:extLst>
                    <a:ext uri="{FF2B5EF4-FFF2-40B4-BE49-F238E27FC236}">
                      <a16:creationId xmlns:a16="http://schemas.microsoft.com/office/drawing/2014/main" id="{1C0F89D3-CE33-4DBA-B7BE-4E0A0D71FBD1}"/>
                    </a:ext>
                  </a:extLst>
                </p:cNvPr>
                <p:cNvPicPr/>
                <p:nvPr/>
              </p:nvPicPr>
              <p:blipFill>
                <a:blip r:embed="rId879"/>
                <a:stretch>
                  <a:fillRect/>
                </a:stretch>
              </p:blipFill>
              <p:spPr>
                <a:xfrm>
                  <a:off x="3097733" y="6274147"/>
                  <a:ext cx="831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478" name="Freihand 477">
                  <a:extLst>
                    <a:ext uri="{FF2B5EF4-FFF2-40B4-BE49-F238E27FC236}">
                      <a16:creationId xmlns:a16="http://schemas.microsoft.com/office/drawing/2014/main" id="{BB545387-7C21-4085-B297-C12EFF2D4E42}"/>
                    </a:ext>
                  </a:extLst>
                </p14:cNvPr>
                <p14:cNvContentPartPr/>
                <p14:nvPr/>
              </p14:nvContentPartPr>
              <p14:xfrm>
                <a:off x="3309413" y="5854747"/>
                <a:ext cx="25200" cy="98640"/>
              </p14:xfrm>
            </p:contentPart>
          </mc:Choice>
          <mc:Fallback xmlns="">
            <p:pic>
              <p:nvPicPr>
                <p:cNvPr id="478" name="Freihand 477">
                  <a:extLst>
                    <a:ext uri="{FF2B5EF4-FFF2-40B4-BE49-F238E27FC236}">
                      <a16:creationId xmlns:a16="http://schemas.microsoft.com/office/drawing/2014/main" id="{BB545387-7C21-4085-B297-C12EFF2D4E42}"/>
                    </a:ext>
                  </a:extLst>
                </p:cNvPr>
                <p:cNvPicPr/>
                <p:nvPr/>
              </p:nvPicPr>
              <p:blipFill>
                <a:blip r:embed="rId881"/>
                <a:stretch>
                  <a:fillRect/>
                </a:stretch>
              </p:blipFill>
              <p:spPr>
                <a:xfrm>
                  <a:off x="3305093" y="5850427"/>
                  <a:ext cx="338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479" name="Freihand 478">
                  <a:extLst>
                    <a:ext uri="{FF2B5EF4-FFF2-40B4-BE49-F238E27FC236}">
                      <a16:creationId xmlns:a16="http://schemas.microsoft.com/office/drawing/2014/main" id="{3A5A07FA-AF06-4991-8A6B-F3A7FAA62EDF}"/>
                    </a:ext>
                  </a:extLst>
                </p14:cNvPr>
                <p14:cNvContentPartPr/>
                <p14:nvPr/>
              </p14:nvContentPartPr>
              <p14:xfrm>
                <a:off x="3302573" y="5976427"/>
                <a:ext cx="22680" cy="115200"/>
              </p14:xfrm>
            </p:contentPart>
          </mc:Choice>
          <mc:Fallback xmlns="">
            <p:pic>
              <p:nvPicPr>
                <p:cNvPr id="479" name="Freihand 478">
                  <a:extLst>
                    <a:ext uri="{FF2B5EF4-FFF2-40B4-BE49-F238E27FC236}">
                      <a16:creationId xmlns:a16="http://schemas.microsoft.com/office/drawing/2014/main" id="{3A5A07FA-AF06-4991-8A6B-F3A7FAA62EDF}"/>
                    </a:ext>
                  </a:extLst>
                </p:cNvPr>
                <p:cNvPicPr/>
                <p:nvPr/>
              </p:nvPicPr>
              <p:blipFill>
                <a:blip r:embed="rId883"/>
                <a:stretch>
                  <a:fillRect/>
                </a:stretch>
              </p:blipFill>
              <p:spPr>
                <a:xfrm>
                  <a:off x="3298253" y="5972107"/>
                  <a:ext cx="313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481" name="Freihand 480">
                  <a:extLst>
                    <a:ext uri="{FF2B5EF4-FFF2-40B4-BE49-F238E27FC236}">
                      <a16:creationId xmlns:a16="http://schemas.microsoft.com/office/drawing/2014/main" id="{11028915-9CFC-4AC1-B597-63C10661692B}"/>
                    </a:ext>
                  </a:extLst>
                </p14:cNvPr>
                <p14:cNvContentPartPr/>
                <p14:nvPr/>
              </p14:nvContentPartPr>
              <p14:xfrm>
                <a:off x="3211493" y="6138067"/>
                <a:ext cx="43920" cy="120600"/>
              </p14:xfrm>
            </p:contentPart>
          </mc:Choice>
          <mc:Fallback xmlns="">
            <p:pic>
              <p:nvPicPr>
                <p:cNvPr id="481" name="Freihand 480">
                  <a:extLst>
                    <a:ext uri="{FF2B5EF4-FFF2-40B4-BE49-F238E27FC236}">
                      <a16:creationId xmlns:a16="http://schemas.microsoft.com/office/drawing/2014/main" id="{11028915-9CFC-4AC1-B597-63C10661692B}"/>
                    </a:ext>
                  </a:extLst>
                </p:cNvPr>
                <p:cNvPicPr/>
                <p:nvPr/>
              </p:nvPicPr>
              <p:blipFill>
                <a:blip r:embed="rId885"/>
                <a:stretch>
                  <a:fillRect/>
                </a:stretch>
              </p:blipFill>
              <p:spPr>
                <a:xfrm>
                  <a:off x="3207173" y="6133747"/>
                  <a:ext cx="525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482" name="Freihand 481">
                  <a:extLst>
                    <a:ext uri="{FF2B5EF4-FFF2-40B4-BE49-F238E27FC236}">
                      <a16:creationId xmlns:a16="http://schemas.microsoft.com/office/drawing/2014/main" id="{BF34F216-EA82-4C55-BACA-C3569EBB4B33}"/>
                    </a:ext>
                  </a:extLst>
                </p14:cNvPr>
                <p14:cNvContentPartPr/>
                <p14:nvPr/>
              </p14:nvContentPartPr>
              <p14:xfrm>
                <a:off x="3261533" y="6164347"/>
                <a:ext cx="41400" cy="57960"/>
              </p14:xfrm>
            </p:contentPart>
          </mc:Choice>
          <mc:Fallback xmlns="">
            <p:pic>
              <p:nvPicPr>
                <p:cNvPr id="482" name="Freihand 481">
                  <a:extLst>
                    <a:ext uri="{FF2B5EF4-FFF2-40B4-BE49-F238E27FC236}">
                      <a16:creationId xmlns:a16="http://schemas.microsoft.com/office/drawing/2014/main" id="{BF34F216-EA82-4C55-BACA-C3569EBB4B33}"/>
                    </a:ext>
                  </a:extLst>
                </p:cNvPr>
                <p:cNvPicPr/>
                <p:nvPr/>
              </p:nvPicPr>
              <p:blipFill>
                <a:blip r:embed="rId887"/>
                <a:stretch>
                  <a:fillRect/>
                </a:stretch>
              </p:blipFill>
              <p:spPr>
                <a:xfrm>
                  <a:off x="3257213" y="6160027"/>
                  <a:ext cx="500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483" name="Freihand 482">
                  <a:extLst>
                    <a:ext uri="{FF2B5EF4-FFF2-40B4-BE49-F238E27FC236}">
                      <a16:creationId xmlns:a16="http://schemas.microsoft.com/office/drawing/2014/main" id="{5C00A8F8-9784-42A5-9053-BA5DF53540EA}"/>
                    </a:ext>
                  </a:extLst>
                </p14:cNvPr>
                <p14:cNvContentPartPr/>
                <p14:nvPr/>
              </p14:nvContentPartPr>
              <p14:xfrm>
                <a:off x="3297173" y="6170827"/>
                <a:ext cx="41400" cy="83160"/>
              </p14:xfrm>
            </p:contentPart>
          </mc:Choice>
          <mc:Fallback xmlns="">
            <p:pic>
              <p:nvPicPr>
                <p:cNvPr id="483" name="Freihand 482">
                  <a:extLst>
                    <a:ext uri="{FF2B5EF4-FFF2-40B4-BE49-F238E27FC236}">
                      <a16:creationId xmlns:a16="http://schemas.microsoft.com/office/drawing/2014/main" id="{5C00A8F8-9784-42A5-9053-BA5DF53540EA}"/>
                    </a:ext>
                  </a:extLst>
                </p:cNvPr>
                <p:cNvPicPr/>
                <p:nvPr/>
              </p:nvPicPr>
              <p:blipFill>
                <a:blip r:embed="rId889"/>
                <a:stretch>
                  <a:fillRect/>
                </a:stretch>
              </p:blipFill>
              <p:spPr>
                <a:xfrm>
                  <a:off x="3292853" y="6166507"/>
                  <a:ext cx="500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484" name="Freihand 483">
                  <a:extLst>
                    <a:ext uri="{FF2B5EF4-FFF2-40B4-BE49-F238E27FC236}">
                      <a16:creationId xmlns:a16="http://schemas.microsoft.com/office/drawing/2014/main" id="{02D2B6B1-7E44-4EB2-9EE0-681048D31AAB}"/>
                    </a:ext>
                  </a:extLst>
                </p14:cNvPr>
                <p14:cNvContentPartPr/>
                <p14:nvPr/>
              </p14:nvContentPartPr>
              <p14:xfrm>
                <a:off x="3307253" y="6161107"/>
                <a:ext cx="52200" cy="4320"/>
              </p14:xfrm>
            </p:contentPart>
          </mc:Choice>
          <mc:Fallback xmlns="">
            <p:pic>
              <p:nvPicPr>
                <p:cNvPr id="484" name="Freihand 483">
                  <a:extLst>
                    <a:ext uri="{FF2B5EF4-FFF2-40B4-BE49-F238E27FC236}">
                      <a16:creationId xmlns:a16="http://schemas.microsoft.com/office/drawing/2014/main" id="{02D2B6B1-7E44-4EB2-9EE0-681048D31AAB}"/>
                    </a:ext>
                  </a:extLst>
                </p:cNvPr>
                <p:cNvPicPr/>
                <p:nvPr/>
              </p:nvPicPr>
              <p:blipFill>
                <a:blip r:embed="rId891"/>
                <a:stretch>
                  <a:fillRect/>
                </a:stretch>
              </p:blipFill>
              <p:spPr>
                <a:xfrm>
                  <a:off x="3302933" y="6156787"/>
                  <a:ext cx="6084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524" name="Freihand 523">
                  <a:extLst>
                    <a:ext uri="{FF2B5EF4-FFF2-40B4-BE49-F238E27FC236}">
                      <a16:creationId xmlns:a16="http://schemas.microsoft.com/office/drawing/2014/main" id="{781EE00B-C1E4-4FDC-99E1-CCDB0280EEC0}"/>
                    </a:ext>
                  </a:extLst>
                </p14:cNvPr>
                <p14:cNvContentPartPr/>
                <p14:nvPr/>
              </p14:nvContentPartPr>
              <p14:xfrm>
                <a:off x="1369373" y="5762227"/>
                <a:ext cx="155160" cy="13680"/>
              </p14:xfrm>
            </p:contentPart>
          </mc:Choice>
          <mc:Fallback xmlns="">
            <p:pic>
              <p:nvPicPr>
                <p:cNvPr id="524" name="Freihand 523">
                  <a:extLst>
                    <a:ext uri="{FF2B5EF4-FFF2-40B4-BE49-F238E27FC236}">
                      <a16:creationId xmlns:a16="http://schemas.microsoft.com/office/drawing/2014/main" id="{781EE00B-C1E4-4FDC-99E1-CCDB0280EEC0}"/>
                    </a:ext>
                  </a:extLst>
                </p:cNvPr>
                <p:cNvPicPr/>
                <p:nvPr/>
              </p:nvPicPr>
              <p:blipFill>
                <a:blip r:embed="rId893"/>
                <a:stretch>
                  <a:fillRect/>
                </a:stretch>
              </p:blipFill>
              <p:spPr>
                <a:xfrm>
                  <a:off x="1365053" y="5757907"/>
                  <a:ext cx="1638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525" name="Freihand 524">
                  <a:extLst>
                    <a:ext uri="{FF2B5EF4-FFF2-40B4-BE49-F238E27FC236}">
                      <a16:creationId xmlns:a16="http://schemas.microsoft.com/office/drawing/2014/main" id="{4D3363AD-225E-40FA-9303-721AFA3D68EF}"/>
                    </a:ext>
                  </a:extLst>
                </p14:cNvPr>
                <p14:cNvContentPartPr/>
                <p14:nvPr/>
              </p14:nvContentPartPr>
              <p14:xfrm>
                <a:off x="1569173" y="5786347"/>
                <a:ext cx="344160" cy="6120"/>
              </p14:xfrm>
            </p:contentPart>
          </mc:Choice>
          <mc:Fallback xmlns="">
            <p:pic>
              <p:nvPicPr>
                <p:cNvPr id="525" name="Freihand 524">
                  <a:extLst>
                    <a:ext uri="{FF2B5EF4-FFF2-40B4-BE49-F238E27FC236}">
                      <a16:creationId xmlns:a16="http://schemas.microsoft.com/office/drawing/2014/main" id="{4D3363AD-225E-40FA-9303-721AFA3D68EF}"/>
                    </a:ext>
                  </a:extLst>
                </p:cNvPr>
                <p:cNvPicPr/>
                <p:nvPr/>
              </p:nvPicPr>
              <p:blipFill>
                <a:blip r:embed="rId895"/>
                <a:stretch>
                  <a:fillRect/>
                </a:stretch>
              </p:blipFill>
              <p:spPr>
                <a:xfrm>
                  <a:off x="1564853" y="5782027"/>
                  <a:ext cx="3528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526" name="Freihand 525">
                  <a:extLst>
                    <a:ext uri="{FF2B5EF4-FFF2-40B4-BE49-F238E27FC236}">
                      <a16:creationId xmlns:a16="http://schemas.microsoft.com/office/drawing/2014/main" id="{822B42DF-D8D7-4FED-A3C8-77A8BE4D9F10}"/>
                    </a:ext>
                  </a:extLst>
                </p14:cNvPr>
                <p14:cNvContentPartPr/>
                <p14:nvPr/>
              </p14:nvContentPartPr>
              <p14:xfrm>
                <a:off x="1993253" y="5793907"/>
                <a:ext cx="145080" cy="4680"/>
              </p14:xfrm>
            </p:contentPart>
          </mc:Choice>
          <mc:Fallback xmlns="">
            <p:pic>
              <p:nvPicPr>
                <p:cNvPr id="526" name="Freihand 525">
                  <a:extLst>
                    <a:ext uri="{FF2B5EF4-FFF2-40B4-BE49-F238E27FC236}">
                      <a16:creationId xmlns:a16="http://schemas.microsoft.com/office/drawing/2014/main" id="{822B42DF-D8D7-4FED-A3C8-77A8BE4D9F10}"/>
                    </a:ext>
                  </a:extLst>
                </p:cNvPr>
                <p:cNvPicPr/>
                <p:nvPr/>
              </p:nvPicPr>
              <p:blipFill>
                <a:blip r:embed="rId897"/>
                <a:stretch>
                  <a:fillRect/>
                </a:stretch>
              </p:blipFill>
              <p:spPr>
                <a:xfrm>
                  <a:off x="1988933" y="5789587"/>
                  <a:ext cx="1537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527" name="Freihand 526">
                  <a:extLst>
                    <a:ext uri="{FF2B5EF4-FFF2-40B4-BE49-F238E27FC236}">
                      <a16:creationId xmlns:a16="http://schemas.microsoft.com/office/drawing/2014/main" id="{564E7BEA-4958-481C-9AE1-1C118670ADA8}"/>
                    </a:ext>
                  </a:extLst>
                </p14:cNvPr>
                <p14:cNvContentPartPr/>
                <p14:nvPr/>
              </p14:nvContentPartPr>
              <p14:xfrm>
                <a:off x="2255333" y="5785987"/>
                <a:ext cx="788040" cy="62640"/>
              </p14:xfrm>
            </p:contentPart>
          </mc:Choice>
          <mc:Fallback xmlns="">
            <p:pic>
              <p:nvPicPr>
                <p:cNvPr id="527" name="Freihand 526">
                  <a:extLst>
                    <a:ext uri="{FF2B5EF4-FFF2-40B4-BE49-F238E27FC236}">
                      <a16:creationId xmlns:a16="http://schemas.microsoft.com/office/drawing/2014/main" id="{564E7BEA-4958-481C-9AE1-1C118670ADA8}"/>
                    </a:ext>
                  </a:extLst>
                </p:cNvPr>
                <p:cNvPicPr/>
                <p:nvPr/>
              </p:nvPicPr>
              <p:blipFill>
                <a:blip r:embed="rId899"/>
                <a:stretch>
                  <a:fillRect/>
                </a:stretch>
              </p:blipFill>
              <p:spPr>
                <a:xfrm>
                  <a:off x="2251013" y="5781667"/>
                  <a:ext cx="79668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528" name="Freihand 527">
                  <a:extLst>
                    <a:ext uri="{FF2B5EF4-FFF2-40B4-BE49-F238E27FC236}">
                      <a16:creationId xmlns:a16="http://schemas.microsoft.com/office/drawing/2014/main" id="{4ACA8F17-D251-4179-AB1F-094AF4A92E5C}"/>
                    </a:ext>
                  </a:extLst>
                </p14:cNvPr>
                <p14:cNvContentPartPr/>
                <p14:nvPr/>
              </p14:nvContentPartPr>
              <p14:xfrm>
                <a:off x="3128333" y="5854027"/>
                <a:ext cx="215640" cy="22680"/>
              </p14:xfrm>
            </p:contentPart>
          </mc:Choice>
          <mc:Fallback xmlns="">
            <p:pic>
              <p:nvPicPr>
                <p:cNvPr id="528" name="Freihand 527">
                  <a:extLst>
                    <a:ext uri="{FF2B5EF4-FFF2-40B4-BE49-F238E27FC236}">
                      <a16:creationId xmlns:a16="http://schemas.microsoft.com/office/drawing/2014/main" id="{4ACA8F17-D251-4179-AB1F-094AF4A92E5C}"/>
                    </a:ext>
                  </a:extLst>
                </p:cNvPr>
                <p:cNvPicPr/>
                <p:nvPr/>
              </p:nvPicPr>
              <p:blipFill>
                <a:blip r:embed="rId901"/>
                <a:stretch>
                  <a:fillRect/>
                </a:stretch>
              </p:blipFill>
              <p:spPr>
                <a:xfrm>
                  <a:off x="3124013" y="5849707"/>
                  <a:ext cx="2242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902">
              <p14:nvContentPartPr>
                <p14:cNvPr id="530" name="Freihand 529">
                  <a:extLst>
                    <a:ext uri="{FF2B5EF4-FFF2-40B4-BE49-F238E27FC236}">
                      <a16:creationId xmlns:a16="http://schemas.microsoft.com/office/drawing/2014/main" id="{8DFC6259-4D29-47C3-9D35-CB545D2478DB}"/>
                    </a:ext>
                  </a:extLst>
                </p14:cNvPr>
                <p14:cNvContentPartPr/>
                <p14:nvPr/>
              </p14:nvContentPartPr>
              <p14:xfrm>
                <a:off x="949613" y="5659267"/>
                <a:ext cx="123480" cy="114840"/>
              </p14:xfrm>
            </p:contentPart>
          </mc:Choice>
          <mc:Fallback xmlns="">
            <p:pic>
              <p:nvPicPr>
                <p:cNvPr id="530" name="Freihand 529">
                  <a:extLst>
                    <a:ext uri="{FF2B5EF4-FFF2-40B4-BE49-F238E27FC236}">
                      <a16:creationId xmlns:a16="http://schemas.microsoft.com/office/drawing/2014/main" id="{8DFC6259-4D29-47C3-9D35-CB545D2478DB}"/>
                    </a:ext>
                  </a:extLst>
                </p:cNvPr>
                <p:cNvPicPr/>
                <p:nvPr/>
              </p:nvPicPr>
              <p:blipFill>
                <a:blip r:embed="rId903"/>
                <a:stretch>
                  <a:fillRect/>
                </a:stretch>
              </p:blipFill>
              <p:spPr>
                <a:xfrm>
                  <a:off x="945293" y="5654947"/>
                  <a:ext cx="13212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531" name="Freihand 530">
                  <a:extLst>
                    <a:ext uri="{FF2B5EF4-FFF2-40B4-BE49-F238E27FC236}">
                      <a16:creationId xmlns:a16="http://schemas.microsoft.com/office/drawing/2014/main" id="{7AC3E758-7E22-4305-AB1A-7B288D7F90FC}"/>
                    </a:ext>
                  </a:extLst>
                </p14:cNvPr>
                <p14:cNvContentPartPr/>
                <p14:nvPr/>
              </p14:nvContentPartPr>
              <p14:xfrm>
                <a:off x="1011533" y="5642707"/>
                <a:ext cx="131400" cy="5040"/>
              </p14:xfrm>
            </p:contentPart>
          </mc:Choice>
          <mc:Fallback xmlns="">
            <p:pic>
              <p:nvPicPr>
                <p:cNvPr id="531" name="Freihand 530">
                  <a:extLst>
                    <a:ext uri="{FF2B5EF4-FFF2-40B4-BE49-F238E27FC236}">
                      <a16:creationId xmlns:a16="http://schemas.microsoft.com/office/drawing/2014/main" id="{7AC3E758-7E22-4305-AB1A-7B288D7F90FC}"/>
                    </a:ext>
                  </a:extLst>
                </p:cNvPr>
                <p:cNvPicPr/>
                <p:nvPr/>
              </p:nvPicPr>
              <p:blipFill>
                <a:blip r:embed="rId905"/>
                <a:stretch>
                  <a:fillRect/>
                </a:stretch>
              </p:blipFill>
              <p:spPr>
                <a:xfrm>
                  <a:off x="1007213" y="5638387"/>
                  <a:ext cx="1400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906">
              <p14:nvContentPartPr>
                <p14:cNvPr id="532" name="Freihand 531">
                  <a:extLst>
                    <a:ext uri="{FF2B5EF4-FFF2-40B4-BE49-F238E27FC236}">
                      <a16:creationId xmlns:a16="http://schemas.microsoft.com/office/drawing/2014/main" id="{D472DC2B-EEBC-449D-AEAB-1A24DF1161F3}"/>
                    </a:ext>
                  </a:extLst>
                </p14:cNvPr>
                <p14:cNvContentPartPr/>
                <p14:nvPr/>
              </p14:nvContentPartPr>
              <p14:xfrm>
                <a:off x="1154453" y="5657827"/>
                <a:ext cx="71640" cy="96480"/>
              </p14:xfrm>
            </p:contentPart>
          </mc:Choice>
          <mc:Fallback xmlns="">
            <p:pic>
              <p:nvPicPr>
                <p:cNvPr id="532" name="Freihand 531">
                  <a:extLst>
                    <a:ext uri="{FF2B5EF4-FFF2-40B4-BE49-F238E27FC236}">
                      <a16:creationId xmlns:a16="http://schemas.microsoft.com/office/drawing/2014/main" id="{D472DC2B-EEBC-449D-AEAB-1A24DF1161F3}"/>
                    </a:ext>
                  </a:extLst>
                </p:cNvPr>
                <p:cNvPicPr/>
                <p:nvPr/>
              </p:nvPicPr>
              <p:blipFill>
                <a:blip r:embed="rId907"/>
                <a:stretch>
                  <a:fillRect/>
                </a:stretch>
              </p:blipFill>
              <p:spPr>
                <a:xfrm>
                  <a:off x="1150133" y="5653507"/>
                  <a:ext cx="802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533" name="Freihand 532">
                  <a:extLst>
                    <a:ext uri="{FF2B5EF4-FFF2-40B4-BE49-F238E27FC236}">
                      <a16:creationId xmlns:a16="http://schemas.microsoft.com/office/drawing/2014/main" id="{72926E7A-BF0B-4936-B50B-8F5CD9127B3F}"/>
                    </a:ext>
                  </a:extLst>
                </p14:cNvPr>
                <p14:cNvContentPartPr/>
                <p14:nvPr/>
              </p14:nvContentPartPr>
              <p14:xfrm>
                <a:off x="1114853" y="5596627"/>
                <a:ext cx="179280" cy="196560"/>
              </p14:xfrm>
            </p:contentPart>
          </mc:Choice>
          <mc:Fallback xmlns="">
            <p:pic>
              <p:nvPicPr>
                <p:cNvPr id="533" name="Freihand 532">
                  <a:extLst>
                    <a:ext uri="{FF2B5EF4-FFF2-40B4-BE49-F238E27FC236}">
                      <a16:creationId xmlns:a16="http://schemas.microsoft.com/office/drawing/2014/main" id="{72926E7A-BF0B-4936-B50B-8F5CD9127B3F}"/>
                    </a:ext>
                  </a:extLst>
                </p:cNvPr>
                <p:cNvPicPr/>
                <p:nvPr/>
              </p:nvPicPr>
              <p:blipFill>
                <a:blip r:embed="rId909"/>
                <a:stretch>
                  <a:fillRect/>
                </a:stretch>
              </p:blipFill>
              <p:spPr>
                <a:xfrm>
                  <a:off x="1110533" y="5592307"/>
                  <a:ext cx="187920" cy="205200"/>
                </a:xfrm>
                <a:prstGeom prst="rect">
                  <a:avLst/>
                </a:prstGeom>
              </p:spPr>
            </p:pic>
          </mc:Fallback>
        </mc:AlternateContent>
      </p:grpSp>
      <p:grpSp>
        <p:nvGrpSpPr>
          <p:cNvPr id="536" name="Gruppieren 535">
            <a:extLst>
              <a:ext uri="{FF2B5EF4-FFF2-40B4-BE49-F238E27FC236}">
                <a16:creationId xmlns:a16="http://schemas.microsoft.com/office/drawing/2014/main" id="{C61886CF-9848-4B2A-9CCE-1243E488B6B4}"/>
              </a:ext>
            </a:extLst>
          </p:cNvPr>
          <p:cNvGrpSpPr/>
          <p:nvPr/>
        </p:nvGrpSpPr>
        <p:grpSpPr>
          <a:xfrm>
            <a:off x="10290533" y="1314787"/>
            <a:ext cx="561960" cy="393840"/>
            <a:chOff x="10290533" y="1314787"/>
            <a:chExt cx="561960" cy="393840"/>
          </a:xfrm>
        </p:grpSpPr>
        <mc:AlternateContent xmlns:mc="http://schemas.openxmlformats.org/markup-compatibility/2006" xmlns:p14="http://schemas.microsoft.com/office/powerpoint/2010/main">
          <mc:Choice Requires="p14">
            <p:contentPart p14:bwMode="auto" r:id="rId910">
              <p14:nvContentPartPr>
                <p14:cNvPr id="369" name="Freihand 368">
                  <a:extLst>
                    <a:ext uri="{FF2B5EF4-FFF2-40B4-BE49-F238E27FC236}">
                      <a16:creationId xmlns:a16="http://schemas.microsoft.com/office/drawing/2014/main" id="{5CE1D379-C0E5-4707-83EF-9BCE7CD1FC64}"/>
                    </a:ext>
                  </a:extLst>
                </p14:cNvPr>
                <p14:cNvContentPartPr/>
                <p14:nvPr/>
              </p14:nvContentPartPr>
              <p14:xfrm>
                <a:off x="10405013" y="1411267"/>
                <a:ext cx="86760" cy="90360"/>
              </p14:xfrm>
            </p:contentPart>
          </mc:Choice>
          <mc:Fallback xmlns="">
            <p:pic>
              <p:nvPicPr>
                <p:cNvPr id="369" name="Freihand 368">
                  <a:extLst>
                    <a:ext uri="{FF2B5EF4-FFF2-40B4-BE49-F238E27FC236}">
                      <a16:creationId xmlns:a16="http://schemas.microsoft.com/office/drawing/2014/main" id="{5CE1D379-C0E5-4707-83EF-9BCE7CD1FC64}"/>
                    </a:ext>
                  </a:extLst>
                </p:cNvPr>
                <p:cNvPicPr/>
                <p:nvPr/>
              </p:nvPicPr>
              <p:blipFill>
                <a:blip r:embed="rId911"/>
                <a:stretch>
                  <a:fillRect/>
                </a:stretch>
              </p:blipFill>
              <p:spPr>
                <a:xfrm>
                  <a:off x="10400693" y="1406947"/>
                  <a:ext cx="95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912">
              <p14:nvContentPartPr>
                <p14:cNvPr id="370" name="Freihand 369">
                  <a:extLst>
                    <a:ext uri="{FF2B5EF4-FFF2-40B4-BE49-F238E27FC236}">
                      <a16:creationId xmlns:a16="http://schemas.microsoft.com/office/drawing/2014/main" id="{4798549A-15DA-4EE8-AFAD-683EE0206ADE}"/>
                    </a:ext>
                  </a:extLst>
                </p14:cNvPr>
                <p14:cNvContentPartPr/>
                <p14:nvPr/>
              </p14:nvContentPartPr>
              <p14:xfrm>
                <a:off x="10407893" y="1395427"/>
                <a:ext cx="97200" cy="23040"/>
              </p14:xfrm>
            </p:contentPart>
          </mc:Choice>
          <mc:Fallback xmlns="">
            <p:pic>
              <p:nvPicPr>
                <p:cNvPr id="370" name="Freihand 369">
                  <a:extLst>
                    <a:ext uri="{FF2B5EF4-FFF2-40B4-BE49-F238E27FC236}">
                      <a16:creationId xmlns:a16="http://schemas.microsoft.com/office/drawing/2014/main" id="{4798549A-15DA-4EE8-AFAD-683EE0206ADE}"/>
                    </a:ext>
                  </a:extLst>
                </p:cNvPr>
                <p:cNvPicPr/>
                <p:nvPr/>
              </p:nvPicPr>
              <p:blipFill>
                <a:blip r:embed="rId913"/>
                <a:stretch>
                  <a:fillRect/>
                </a:stretch>
              </p:blipFill>
              <p:spPr>
                <a:xfrm>
                  <a:off x="10403573" y="1391107"/>
                  <a:ext cx="1058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914">
              <p14:nvContentPartPr>
                <p14:cNvPr id="371" name="Freihand 370">
                  <a:extLst>
                    <a:ext uri="{FF2B5EF4-FFF2-40B4-BE49-F238E27FC236}">
                      <a16:creationId xmlns:a16="http://schemas.microsoft.com/office/drawing/2014/main" id="{15631A56-6934-4D3A-9D01-02767C38A337}"/>
                    </a:ext>
                  </a:extLst>
                </p14:cNvPr>
                <p14:cNvContentPartPr/>
                <p14:nvPr/>
              </p14:nvContentPartPr>
              <p14:xfrm>
                <a:off x="10538933" y="1408387"/>
                <a:ext cx="79920" cy="74160"/>
              </p14:xfrm>
            </p:contentPart>
          </mc:Choice>
          <mc:Fallback xmlns="">
            <p:pic>
              <p:nvPicPr>
                <p:cNvPr id="371" name="Freihand 370">
                  <a:extLst>
                    <a:ext uri="{FF2B5EF4-FFF2-40B4-BE49-F238E27FC236}">
                      <a16:creationId xmlns:a16="http://schemas.microsoft.com/office/drawing/2014/main" id="{15631A56-6934-4D3A-9D01-02767C38A337}"/>
                    </a:ext>
                  </a:extLst>
                </p:cNvPr>
                <p:cNvPicPr/>
                <p:nvPr/>
              </p:nvPicPr>
              <p:blipFill>
                <a:blip r:embed="rId915"/>
                <a:stretch>
                  <a:fillRect/>
                </a:stretch>
              </p:blipFill>
              <p:spPr>
                <a:xfrm>
                  <a:off x="10534613" y="1404067"/>
                  <a:ext cx="88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916">
              <p14:nvContentPartPr>
                <p14:cNvPr id="372" name="Freihand 371">
                  <a:extLst>
                    <a:ext uri="{FF2B5EF4-FFF2-40B4-BE49-F238E27FC236}">
                      <a16:creationId xmlns:a16="http://schemas.microsoft.com/office/drawing/2014/main" id="{D6DF6677-18A3-414F-90C3-83856BC92E91}"/>
                    </a:ext>
                  </a:extLst>
                </p14:cNvPr>
                <p14:cNvContentPartPr/>
                <p14:nvPr/>
              </p14:nvContentPartPr>
              <p14:xfrm>
                <a:off x="10636493" y="1399027"/>
                <a:ext cx="102960" cy="84600"/>
              </p14:xfrm>
            </p:contentPart>
          </mc:Choice>
          <mc:Fallback xmlns="">
            <p:pic>
              <p:nvPicPr>
                <p:cNvPr id="372" name="Freihand 371">
                  <a:extLst>
                    <a:ext uri="{FF2B5EF4-FFF2-40B4-BE49-F238E27FC236}">
                      <a16:creationId xmlns:a16="http://schemas.microsoft.com/office/drawing/2014/main" id="{D6DF6677-18A3-414F-90C3-83856BC92E91}"/>
                    </a:ext>
                  </a:extLst>
                </p:cNvPr>
                <p:cNvPicPr/>
                <p:nvPr/>
              </p:nvPicPr>
              <p:blipFill>
                <a:blip r:embed="rId917"/>
                <a:stretch>
                  <a:fillRect/>
                </a:stretch>
              </p:blipFill>
              <p:spPr>
                <a:xfrm>
                  <a:off x="10632173" y="1394707"/>
                  <a:ext cx="111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535" name="Freihand 534">
                  <a:extLst>
                    <a:ext uri="{FF2B5EF4-FFF2-40B4-BE49-F238E27FC236}">
                      <a16:creationId xmlns:a16="http://schemas.microsoft.com/office/drawing/2014/main" id="{F0A36BC5-007A-4E17-92CA-2D86910F5E37}"/>
                    </a:ext>
                  </a:extLst>
                </p14:cNvPr>
                <p14:cNvContentPartPr/>
                <p14:nvPr/>
              </p14:nvContentPartPr>
              <p14:xfrm>
                <a:off x="10290533" y="1314787"/>
                <a:ext cx="561960" cy="393840"/>
              </p14:xfrm>
            </p:contentPart>
          </mc:Choice>
          <mc:Fallback xmlns="">
            <p:pic>
              <p:nvPicPr>
                <p:cNvPr id="535" name="Freihand 534">
                  <a:extLst>
                    <a:ext uri="{FF2B5EF4-FFF2-40B4-BE49-F238E27FC236}">
                      <a16:creationId xmlns:a16="http://schemas.microsoft.com/office/drawing/2014/main" id="{F0A36BC5-007A-4E17-92CA-2D86910F5E37}"/>
                    </a:ext>
                  </a:extLst>
                </p:cNvPr>
                <p:cNvPicPr/>
                <p:nvPr/>
              </p:nvPicPr>
              <p:blipFill>
                <a:blip r:embed="rId919"/>
                <a:stretch>
                  <a:fillRect/>
                </a:stretch>
              </p:blipFill>
              <p:spPr>
                <a:xfrm>
                  <a:off x="10286213" y="1310467"/>
                  <a:ext cx="570600" cy="402480"/>
                </a:xfrm>
                <a:prstGeom prst="rect">
                  <a:avLst/>
                </a:prstGeom>
              </p:spPr>
            </p:pic>
          </mc:Fallback>
        </mc:AlternateContent>
      </p:grpSp>
      <p:grpSp>
        <p:nvGrpSpPr>
          <p:cNvPr id="545" name="Gruppieren 544">
            <a:extLst>
              <a:ext uri="{FF2B5EF4-FFF2-40B4-BE49-F238E27FC236}">
                <a16:creationId xmlns:a16="http://schemas.microsoft.com/office/drawing/2014/main" id="{1DBC204B-7449-40AC-89F2-A62B8A98B817}"/>
              </a:ext>
            </a:extLst>
          </p:cNvPr>
          <p:cNvGrpSpPr/>
          <p:nvPr/>
        </p:nvGrpSpPr>
        <p:grpSpPr>
          <a:xfrm>
            <a:off x="3681293" y="4400347"/>
            <a:ext cx="1858320" cy="1748520"/>
            <a:chOff x="3681293" y="4400347"/>
            <a:chExt cx="1858320" cy="1748520"/>
          </a:xfrm>
        </p:grpSpPr>
        <mc:AlternateContent xmlns:mc="http://schemas.openxmlformats.org/markup-compatibility/2006" xmlns:p14="http://schemas.microsoft.com/office/powerpoint/2010/main">
          <mc:Choice Requires="p14">
            <p:contentPart p14:bwMode="auto" r:id="rId920">
              <p14:nvContentPartPr>
                <p14:cNvPr id="537" name="Freihand 536">
                  <a:extLst>
                    <a:ext uri="{FF2B5EF4-FFF2-40B4-BE49-F238E27FC236}">
                      <a16:creationId xmlns:a16="http://schemas.microsoft.com/office/drawing/2014/main" id="{643004B8-5E12-4B28-9513-B00355A5A2BE}"/>
                    </a:ext>
                  </a:extLst>
                </p14:cNvPr>
                <p14:cNvContentPartPr/>
                <p14:nvPr/>
              </p14:nvContentPartPr>
              <p14:xfrm>
                <a:off x="3681293" y="4804627"/>
                <a:ext cx="1007640" cy="1344240"/>
              </p14:xfrm>
            </p:contentPart>
          </mc:Choice>
          <mc:Fallback xmlns="">
            <p:pic>
              <p:nvPicPr>
                <p:cNvPr id="537" name="Freihand 536">
                  <a:extLst>
                    <a:ext uri="{FF2B5EF4-FFF2-40B4-BE49-F238E27FC236}">
                      <a16:creationId xmlns:a16="http://schemas.microsoft.com/office/drawing/2014/main" id="{643004B8-5E12-4B28-9513-B00355A5A2BE}"/>
                    </a:ext>
                  </a:extLst>
                </p:cNvPr>
                <p:cNvPicPr/>
                <p:nvPr/>
              </p:nvPicPr>
              <p:blipFill>
                <a:blip r:embed="rId921"/>
                <a:stretch>
                  <a:fillRect/>
                </a:stretch>
              </p:blipFill>
              <p:spPr>
                <a:xfrm>
                  <a:off x="3676973" y="4800307"/>
                  <a:ext cx="1016280" cy="135288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538" name="Freihand 537">
                  <a:extLst>
                    <a:ext uri="{FF2B5EF4-FFF2-40B4-BE49-F238E27FC236}">
                      <a16:creationId xmlns:a16="http://schemas.microsoft.com/office/drawing/2014/main" id="{EDF04F4A-3C20-4D32-A102-2C748DBB10E4}"/>
                    </a:ext>
                  </a:extLst>
                </p14:cNvPr>
                <p14:cNvContentPartPr/>
                <p14:nvPr/>
              </p14:nvContentPartPr>
              <p14:xfrm>
                <a:off x="4824653" y="4603027"/>
                <a:ext cx="126000" cy="165240"/>
              </p14:xfrm>
            </p:contentPart>
          </mc:Choice>
          <mc:Fallback xmlns="">
            <p:pic>
              <p:nvPicPr>
                <p:cNvPr id="538" name="Freihand 537">
                  <a:extLst>
                    <a:ext uri="{FF2B5EF4-FFF2-40B4-BE49-F238E27FC236}">
                      <a16:creationId xmlns:a16="http://schemas.microsoft.com/office/drawing/2014/main" id="{EDF04F4A-3C20-4D32-A102-2C748DBB10E4}"/>
                    </a:ext>
                  </a:extLst>
                </p:cNvPr>
                <p:cNvPicPr/>
                <p:nvPr/>
              </p:nvPicPr>
              <p:blipFill>
                <a:blip r:embed="rId923"/>
                <a:stretch>
                  <a:fillRect/>
                </a:stretch>
              </p:blipFill>
              <p:spPr>
                <a:xfrm>
                  <a:off x="4820333" y="4598707"/>
                  <a:ext cx="1346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539" name="Freihand 538">
                  <a:extLst>
                    <a:ext uri="{FF2B5EF4-FFF2-40B4-BE49-F238E27FC236}">
                      <a16:creationId xmlns:a16="http://schemas.microsoft.com/office/drawing/2014/main" id="{2E2FBCD9-471F-460D-AF8D-7303DDE02F02}"/>
                    </a:ext>
                  </a:extLst>
                </p14:cNvPr>
                <p14:cNvContentPartPr/>
                <p14:nvPr/>
              </p14:nvContentPartPr>
              <p14:xfrm>
                <a:off x="5005733" y="4558027"/>
                <a:ext cx="119160" cy="142200"/>
              </p14:xfrm>
            </p:contentPart>
          </mc:Choice>
          <mc:Fallback xmlns="">
            <p:pic>
              <p:nvPicPr>
                <p:cNvPr id="539" name="Freihand 538">
                  <a:extLst>
                    <a:ext uri="{FF2B5EF4-FFF2-40B4-BE49-F238E27FC236}">
                      <a16:creationId xmlns:a16="http://schemas.microsoft.com/office/drawing/2014/main" id="{2E2FBCD9-471F-460D-AF8D-7303DDE02F02}"/>
                    </a:ext>
                  </a:extLst>
                </p:cNvPr>
                <p:cNvPicPr/>
                <p:nvPr/>
              </p:nvPicPr>
              <p:blipFill>
                <a:blip r:embed="rId925"/>
                <a:stretch>
                  <a:fillRect/>
                </a:stretch>
              </p:blipFill>
              <p:spPr>
                <a:xfrm>
                  <a:off x="5001413" y="4553707"/>
                  <a:ext cx="127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540" name="Freihand 539">
                  <a:extLst>
                    <a:ext uri="{FF2B5EF4-FFF2-40B4-BE49-F238E27FC236}">
                      <a16:creationId xmlns:a16="http://schemas.microsoft.com/office/drawing/2014/main" id="{82C8F550-817B-4816-90CB-8C52FE0C8225}"/>
                    </a:ext>
                  </a:extLst>
                </p14:cNvPr>
                <p14:cNvContentPartPr/>
                <p14:nvPr/>
              </p14:nvContentPartPr>
              <p14:xfrm>
                <a:off x="5279333" y="4453987"/>
                <a:ext cx="53280" cy="58680"/>
              </p14:xfrm>
            </p:contentPart>
          </mc:Choice>
          <mc:Fallback xmlns="">
            <p:pic>
              <p:nvPicPr>
                <p:cNvPr id="540" name="Freihand 539">
                  <a:extLst>
                    <a:ext uri="{FF2B5EF4-FFF2-40B4-BE49-F238E27FC236}">
                      <a16:creationId xmlns:a16="http://schemas.microsoft.com/office/drawing/2014/main" id="{82C8F550-817B-4816-90CB-8C52FE0C8225}"/>
                    </a:ext>
                  </a:extLst>
                </p:cNvPr>
                <p:cNvPicPr/>
                <p:nvPr/>
              </p:nvPicPr>
              <p:blipFill>
                <a:blip r:embed="rId927"/>
                <a:stretch>
                  <a:fillRect/>
                </a:stretch>
              </p:blipFill>
              <p:spPr>
                <a:xfrm>
                  <a:off x="5275013" y="4449667"/>
                  <a:ext cx="6192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928">
              <p14:nvContentPartPr>
                <p14:cNvPr id="541" name="Freihand 540">
                  <a:extLst>
                    <a:ext uri="{FF2B5EF4-FFF2-40B4-BE49-F238E27FC236}">
                      <a16:creationId xmlns:a16="http://schemas.microsoft.com/office/drawing/2014/main" id="{622CBCC5-F18C-4A8A-9F82-14D22A2F2529}"/>
                    </a:ext>
                  </a:extLst>
                </p14:cNvPr>
                <p14:cNvContentPartPr/>
                <p14:nvPr/>
              </p14:nvContentPartPr>
              <p14:xfrm>
                <a:off x="5312093" y="4435627"/>
                <a:ext cx="11880" cy="94320"/>
              </p14:xfrm>
            </p:contentPart>
          </mc:Choice>
          <mc:Fallback xmlns="">
            <p:pic>
              <p:nvPicPr>
                <p:cNvPr id="541" name="Freihand 540">
                  <a:extLst>
                    <a:ext uri="{FF2B5EF4-FFF2-40B4-BE49-F238E27FC236}">
                      <a16:creationId xmlns:a16="http://schemas.microsoft.com/office/drawing/2014/main" id="{622CBCC5-F18C-4A8A-9F82-14D22A2F2529}"/>
                    </a:ext>
                  </a:extLst>
                </p:cNvPr>
                <p:cNvPicPr/>
                <p:nvPr/>
              </p:nvPicPr>
              <p:blipFill>
                <a:blip r:embed="rId929"/>
                <a:stretch>
                  <a:fillRect/>
                </a:stretch>
              </p:blipFill>
              <p:spPr>
                <a:xfrm>
                  <a:off x="5307773" y="4431307"/>
                  <a:ext cx="2052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930">
              <p14:nvContentPartPr>
                <p14:cNvPr id="542" name="Freihand 541">
                  <a:extLst>
                    <a:ext uri="{FF2B5EF4-FFF2-40B4-BE49-F238E27FC236}">
                      <a16:creationId xmlns:a16="http://schemas.microsoft.com/office/drawing/2014/main" id="{110FA9A5-AD93-4223-B913-5CAD84654D14}"/>
                    </a:ext>
                  </a:extLst>
                </p14:cNvPr>
                <p14:cNvContentPartPr/>
                <p14:nvPr/>
              </p14:nvContentPartPr>
              <p14:xfrm>
                <a:off x="5258453" y="4529587"/>
                <a:ext cx="105840" cy="10800"/>
              </p14:xfrm>
            </p:contentPart>
          </mc:Choice>
          <mc:Fallback xmlns="">
            <p:pic>
              <p:nvPicPr>
                <p:cNvPr id="542" name="Freihand 541">
                  <a:extLst>
                    <a:ext uri="{FF2B5EF4-FFF2-40B4-BE49-F238E27FC236}">
                      <a16:creationId xmlns:a16="http://schemas.microsoft.com/office/drawing/2014/main" id="{110FA9A5-AD93-4223-B913-5CAD84654D14}"/>
                    </a:ext>
                  </a:extLst>
                </p:cNvPr>
                <p:cNvPicPr/>
                <p:nvPr/>
              </p:nvPicPr>
              <p:blipFill>
                <a:blip r:embed="rId931"/>
                <a:stretch>
                  <a:fillRect/>
                </a:stretch>
              </p:blipFill>
              <p:spPr>
                <a:xfrm>
                  <a:off x="5254133" y="4525267"/>
                  <a:ext cx="1144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2">
              <p14:nvContentPartPr>
                <p14:cNvPr id="544" name="Freihand 543">
                  <a:extLst>
                    <a:ext uri="{FF2B5EF4-FFF2-40B4-BE49-F238E27FC236}">
                      <a16:creationId xmlns:a16="http://schemas.microsoft.com/office/drawing/2014/main" id="{A4E56B9E-D36F-453B-9757-D415CDD7CB39}"/>
                    </a:ext>
                  </a:extLst>
                </p14:cNvPr>
                <p14:cNvContentPartPr/>
                <p14:nvPr/>
              </p14:nvContentPartPr>
              <p14:xfrm>
                <a:off x="5406053" y="4400347"/>
                <a:ext cx="133560" cy="112680"/>
              </p14:xfrm>
            </p:contentPart>
          </mc:Choice>
          <mc:Fallback xmlns="">
            <p:pic>
              <p:nvPicPr>
                <p:cNvPr id="544" name="Freihand 543">
                  <a:extLst>
                    <a:ext uri="{FF2B5EF4-FFF2-40B4-BE49-F238E27FC236}">
                      <a16:creationId xmlns:a16="http://schemas.microsoft.com/office/drawing/2014/main" id="{A4E56B9E-D36F-453B-9757-D415CDD7CB39}"/>
                    </a:ext>
                  </a:extLst>
                </p:cNvPr>
                <p:cNvPicPr/>
                <p:nvPr/>
              </p:nvPicPr>
              <p:blipFill>
                <a:blip r:embed="rId933"/>
                <a:stretch>
                  <a:fillRect/>
                </a:stretch>
              </p:blipFill>
              <p:spPr>
                <a:xfrm>
                  <a:off x="5401733" y="4396027"/>
                  <a:ext cx="142200" cy="121320"/>
                </a:xfrm>
                <a:prstGeom prst="rect">
                  <a:avLst/>
                </a:prstGeom>
              </p:spPr>
            </p:pic>
          </mc:Fallback>
        </mc:AlternateContent>
      </p:grpSp>
      <p:grpSp>
        <p:nvGrpSpPr>
          <p:cNvPr id="550" name="Gruppieren 549">
            <a:extLst>
              <a:ext uri="{FF2B5EF4-FFF2-40B4-BE49-F238E27FC236}">
                <a16:creationId xmlns:a16="http://schemas.microsoft.com/office/drawing/2014/main" id="{1A80A3A7-661F-4D12-8B34-6A3D4A0D8A88}"/>
              </a:ext>
            </a:extLst>
          </p:cNvPr>
          <p:cNvGrpSpPr/>
          <p:nvPr/>
        </p:nvGrpSpPr>
        <p:grpSpPr>
          <a:xfrm>
            <a:off x="3512093" y="6430027"/>
            <a:ext cx="268200" cy="116280"/>
            <a:chOff x="3512093" y="6430027"/>
            <a:chExt cx="268200" cy="116280"/>
          </a:xfrm>
        </p:grpSpPr>
        <mc:AlternateContent xmlns:mc="http://schemas.openxmlformats.org/markup-compatibility/2006" xmlns:p14="http://schemas.microsoft.com/office/powerpoint/2010/main">
          <mc:Choice Requires="p14">
            <p:contentPart p14:bwMode="auto" r:id="rId934">
              <p14:nvContentPartPr>
                <p14:cNvPr id="546" name="Freihand 545">
                  <a:extLst>
                    <a:ext uri="{FF2B5EF4-FFF2-40B4-BE49-F238E27FC236}">
                      <a16:creationId xmlns:a16="http://schemas.microsoft.com/office/drawing/2014/main" id="{EFE8C81F-0DA2-4A09-A534-D840D8AE63EE}"/>
                    </a:ext>
                  </a:extLst>
                </p14:cNvPr>
                <p14:cNvContentPartPr/>
                <p14:nvPr/>
              </p14:nvContentPartPr>
              <p14:xfrm>
                <a:off x="3512093" y="6466387"/>
                <a:ext cx="88200" cy="79920"/>
              </p14:xfrm>
            </p:contentPart>
          </mc:Choice>
          <mc:Fallback xmlns="">
            <p:pic>
              <p:nvPicPr>
                <p:cNvPr id="546" name="Freihand 545">
                  <a:extLst>
                    <a:ext uri="{FF2B5EF4-FFF2-40B4-BE49-F238E27FC236}">
                      <a16:creationId xmlns:a16="http://schemas.microsoft.com/office/drawing/2014/main" id="{EFE8C81F-0DA2-4A09-A534-D840D8AE63EE}"/>
                    </a:ext>
                  </a:extLst>
                </p:cNvPr>
                <p:cNvPicPr/>
                <p:nvPr/>
              </p:nvPicPr>
              <p:blipFill>
                <a:blip r:embed="rId935"/>
                <a:stretch>
                  <a:fillRect/>
                </a:stretch>
              </p:blipFill>
              <p:spPr>
                <a:xfrm>
                  <a:off x="3507773" y="6462067"/>
                  <a:ext cx="9684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936">
              <p14:nvContentPartPr>
                <p14:cNvPr id="547" name="Freihand 546">
                  <a:extLst>
                    <a:ext uri="{FF2B5EF4-FFF2-40B4-BE49-F238E27FC236}">
                      <a16:creationId xmlns:a16="http://schemas.microsoft.com/office/drawing/2014/main" id="{E1035299-034C-4DFE-93C6-A05CE6A67D53}"/>
                    </a:ext>
                  </a:extLst>
                </p14:cNvPr>
                <p14:cNvContentPartPr/>
                <p14:nvPr/>
              </p14:nvContentPartPr>
              <p14:xfrm>
                <a:off x="3549173" y="6439027"/>
                <a:ext cx="79200" cy="11160"/>
              </p14:xfrm>
            </p:contentPart>
          </mc:Choice>
          <mc:Fallback xmlns="">
            <p:pic>
              <p:nvPicPr>
                <p:cNvPr id="547" name="Freihand 546">
                  <a:extLst>
                    <a:ext uri="{FF2B5EF4-FFF2-40B4-BE49-F238E27FC236}">
                      <a16:creationId xmlns:a16="http://schemas.microsoft.com/office/drawing/2014/main" id="{E1035299-034C-4DFE-93C6-A05CE6A67D53}"/>
                    </a:ext>
                  </a:extLst>
                </p:cNvPr>
                <p:cNvPicPr/>
                <p:nvPr/>
              </p:nvPicPr>
              <p:blipFill>
                <a:blip r:embed="rId937"/>
                <a:stretch>
                  <a:fillRect/>
                </a:stretch>
              </p:blipFill>
              <p:spPr>
                <a:xfrm>
                  <a:off x="3544853" y="6434707"/>
                  <a:ext cx="878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548" name="Freihand 547">
                  <a:extLst>
                    <a:ext uri="{FF2B5EF4-FFF2-40B4-BE49-F238E27FC236}">
                      <a16:creationId xmlns:a16="http://schemas.microsoft.com/office/drawing/2014/main" id="{75F96F8B-553A-4713-8F3E-786A26250C29}"/>
                    </a:ext>
                  </a:extLst>
                </p14:cNvPr>
                <p14:cNvContentPartPr/>
                <p14:nvPr/>
              </p14:nvContentPartPr>
              <p14:xfrm>
                <a:off x="3637733" y="6441187"/>
                <a:ext cx="51840" cy="83880"/>
              </p14:xfrm>
            </p:contentPart>
          </mc:Choice>
          <mc:Fallback xmlns="">
            <p:pic>
              <p:nvPicPr>
                <p:cNvPr id="548" name="Freihand 547">
                  <a:extLst>
                    <a:ext uri="{FF2B5EF4-FFF2-40B4-BE49-F238E27FC236}">
                      <a16:creationId xmlns:a16="http://schemas.microsoft.com/office/drawing/2014/main" id="{75F96F8B-553A-4713-8F3E-786A26250C29}"/>
                    </a:ext>
                  </a:extLst>
                </p:cNvPr>
                <p:cNvPicPr/>
                <p:nvPr/>
              </p:nvPicPr>
              <p:blipFill>
                <a:blip r:embed="rId939"/>
                <a:stretch>
                  <a:fillRect/>
                </a:stretch>
              </p:blipFill>
              <p:spPr>
                <a:xfrm>
                  <a:off x="3633413" y="6436867"/>
                  <a:ext cx="604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940">
              <p14:nvContentPartPr>
                <p14:cNvPr id="549" name="Freihand 548">
                  <a:extLst>
                    <a:ext uri="{FF2B5EF4-FFF2-40B4-BE49-F238E27FC236}">
                      <a16:creationId xmlns:a16="http://schemas.microsoft.com/office/drawing/2014/main" id="{3773BD64-597D-44C7-9A87-8AE8834DC706}"/>
                    </a:ext>
                  </a:extLst>
                </p14:cNvPr>
                <p14:cNvContentPartPr/>
                <p14:nvPr/>
              </p14:nvContentPartPr>
              <p14:xfrm>
                <a:off x="3725213" y="6430027"/>
                <a:ext cx="55080" cy="70560"/>
              </p14:xfrm>
            </p:contentPart>
          </mc:Choice>
          <mc:Fallback xmlns="">
            <p:pic>
              <p:nvPicPr>
                <p:cNvPr id="549" name="Freihand 548">
                  <a:extLst>
                    <a:ext uri="{FF2B5EF4-FFF2-40B4-BE49-F238E27FC236}">
                      <a16:creationId xmlns:a16="http://schemas.microsoft.com/office/drawing/2014/main" id="{3773BD64-597D-44C7-9A87-8AE8834DC706}"/>
                    </a:ext>
                  </a:extLst>
                </p:cNvPr>
                <p:cNvPicPr/>
                <p:nvPr/>
              </p:nvPicPr>
              <p:blipFill>
                <a:blip r:embed="rId941"/>
                <a:stretch>
                  <a:fillRect/>
                </a:stretch>
              </p:blipFill>
              <p:spPr>
                <a:xfrm>
                  <a:off x="3720893" y="6425707"/>
                  <a:ext cx="63720" cy="79200"/>
                </a:xfrm>
                <a:prstGeom prst="rect">
                  <a:avLst/>
                </a:prstGeom>
              </p:spPr>
            </p:pic>
          </mc:Fallback>
        </mc:AlternateContent>
      </p:grpSp>
      <p:grpSp>
        <p:nvGrpSpPr>
          <p:cNvPr id="555" name="Gruppieren 554">
            <a:extLst>
              <a:ext uri="{FF2B5EF4-FFF2-40B4-BE49-F238E27FC236}">
                <a16:creationId xmlns:a16="http://schemas.microsoft.com/office/drawing/2014/main" id="{6937440F-9BEA-4B20-8DEE-C156990EDC34}"/>
              </a:ext>
            </a:extLst>
          </p:cNvPr>
          <p:cNvGrpSpPr/>
          <p:nvPr/>
        </p:nvGrpSpPr>
        <p:grpSpPr>
          <a:xfrm>
            <a:off x="808493" y="5863387"/>
            <a:ext cx="292680" cy="185760"/>
            <a:chOff x="808493" y="5863387"/>
            <a:chExt cx="292680" cy="185760"/>
          </a:xfrm>
        </p:grpSpPr>
        <mc:AlternateContent xmlns:mc="http://schemas.openxmlformats.org/markup-compatibility/2006" xmlns:p14="http://schemas.microsoft.com/office/powerpoint/2010/main">
          <mc:Choice Requires="p14">
            <p:contentPart p14:bwMode="auto" r:id="rId942">
              <p14:nvContentPartPr>
                <p14:cNvPr id="551" name="Freihand 550">
                  <a:extLst>
                    <a:ext uri="{FF2B5EF4-FFF2-40B4-BE49-F238E27FC236}">
                      <a16:creationId xmlns:a16="http://schemas.microsoft.com/office/drawing/2014/main" id="{D0FC6AE0-28AB-4C90-A3C0-3F0858662255}"/>
                    </a:ext>
                  </a:extLst>
                </p14:cNvPr>
                <p14:cNvContentPartPr/>
                <p14:nvPr/>
              </p14:nvContentPartPr>
              <p14:xfrm>
                <a:off x="808493" y="5917027"/>
                <a:ext cx="137520" cy="103680"/>
              </p14:xfrm>
            </p:contentPart>
          </mc:Choice>
          <mc:Fallback xmlns="">
            <p:pic>
              <p:nvPicPr>
                <p:cNvPr id="551" name="Freihand 550">
                  <a:extLst>
                    <a:ext uri="{FF2B5EF4-FFF2-40B4-BE49-F238E27FC236}">
                      <a16:creationId xmlns:a16="http://schemas.microsoft.com/office/drawing/2014/main" id="{D0FC6AE0-28AB-4C90-A3C0-3F0858662255}"/>
                    </a:ext>
                  </a:extLst>
                </p:cNvPr>
                <p:cNvPicPr/>
                <p:nvPr/>
              </p:nvPicPr>
              <p:blipFill>
                <a:blip r:embed="rId943"/>
                <a:stretch>
                  <a:fillRect/>
                </a:stretch>
              </p:blipFill>
              <p:spPr>
                <a:xfrm>
                  <a:off x="804173" y="5912707"/>
                  <a:ext cx="1461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552" name="Freihand 551">
                  <a:extLst>
                    <a:ext uri="{FF2B5EF4-FFF2-40B4-BE49-F238E27FC236}">
                      <a16:creationId xmlns:a16="http://schemas.microsoft.com/office/drawing/2014/main" id="{A4173131-525C-42ED-AB15-6E449FF145AE}"/>
                    </a:ext>
                  </a:extLst>
                </p14:cNvPr>
                <p14:cNvContentPartPr/>
                <p14:nvPr/>
              </p14:nvContentPartPr>
              <p14:xfrm>
                <a:off x="987413" y="5926027"/>
                <a:ext cx="66960" cy="87480"/>
              </p14:xfrm>
            </p:contentPart>
          </mc:Choice>
          <mc:Fallback xmlns="">
            <p:pic>
              <p:nvPicPr>
                <p:cNvPr id="552" name="Freihand 551">
                  <a:extLst>
                    <a:ext uri="{FF2B5EF4-FFF2-40B4-BE49-F238E27FC236}">
                      <a16:creationId xmlns:a16="http://schemas.microsoft.com/office/drawing/2014/main" id="{A4173131-525C-42ED-AB15-6E449FF145AE}"/>
                    </a:ext>
                  </a:extLst>
                </p:cNvPr>
                <p:cNvPicPr/>
                <p:nvPr/>
              </p:nvPicPr>
              <p:blipFill>
                <a:blip r:embed="rId945"/>
                <a:stretch>
                  <a:fillRect/>
                </a:stretch>
              </p:blipFill>
              <p:spPr>
                <a:xfrm>
                  <a:off x="983093" y="5921707"/>
                  <a:ext cx="756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946">
              <p14:nvContentPartPr>
                <p14:cNvPr id="553" name="Freihand 552">
                  <a:extLst>
                    <a:ext uri="{FF2B5EF4-FFF2-40B4-BE49-F238E27FC236}">
                      <a16:creationId xmlns:a16="http://schemas.microsoft.com/office/drawing/2014/main" id="{1A477310-4933-4ECA-8D07-47FB395B122C}"/>
                    </a:ext>
                  </a:extLst>
                </p14:cNvPr>
                <p14:cNvContentPartPr/>
                <p14:nvPr/>
              </p14:nvContentPartPr>
              <p14:xfrm>
                <a:off x="953213" y="5863387"/>
                <a:ext cx="87120" cy="84240"/>
              </p14:xfrm>
            </p:contentPart>
          </mc:Choice>
          <mc:Fallback xmlns="">
            <p:pic>
              <p:nvPicPr>
                <p:cNvPr id="553" name="Freihand 552">
                  <a:extLst>
                    <a:ext uri="{FF2B5EF4-FFF2-40B4-BE49-F238E27FC236}">
                      <a16:creationId xmlns:a16="http://schemas.microsoft.com/office/drawing/2014/main" id="{1A477310-4933-4ECA-8D07-47FB395B122C}"/>
                    </a:ext>
                  </a:extLst>
                </p:cNvPr>
                <p:cNvPicPr/>
                <p:nvPr/>
              </p:nvPicPr>
              <p:blipFill>
                <a:blip r:embed="rId947"/>
                <a:stretch>
                  <a:fillRect/>
                </a:stretch>
              </p:blipFill>
              <p:spPr>
                <a:xfrm>
                  <a:off x="948893" y="5859067"/>
                  <a:ext cx="957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554" name="Freihand 553">
                  <a:extLst>
                    <a:ext uri="{FF2B5EF4-FFF2-40B4-BE49-F238E27FC236}">
                      <a16:creationId xmlns:a16="http://schemas.microsoft.com/office/drawing/2014/main" id="{3C45673F-7649-46D2-BABF-EAA409740882}"/>
                    </a:ext>
                  </a:extLst>
                </p14:cNvPr>
                <p14:cNvContentPartPr/>
                <p14:nvPr/>
              </p14:nvContentPartPr>
              <p14:xfrm>
                <a:off x="1012613" y="5976427"/>
                <a:ext cx="88560" cy="72720"/>
              </p14:xfrm>
            </p:contentPart>
          </mc:Choice>
          <mc:Fallback xmlns="">
            <p:pic>
              <p:nvPicPr>
                <p:cNvPr id="554" name="Freihand 553">
                  <a:extLst>
                    <a:ext uri="{FF2B5EF4-FFF2-40B4-BE49-F238E27FC236}">
                      <a16:creationId xmlns:a16="http://schemas.microsoft.com/office/drawing/2014/main" id="{3C45673F-7649-46D2-BABF-EAA409740882}"/>
                    </a:ext>
                  </a:extLst>
                </p:cNvPr>
                <p:cNvPicPr/>
                <p:nvPr/>
              </p:nvPicPr>
              <p:blipFill>
                <a:blip r:embed="rId949"/>
                <a:stretch>
                  <a:fillRect/>
                </a:stretch>
              </p:blipFill>
              <p:spPr>
                <a:xfrm>
                  <a:off x="1008293" y="5972107"/>
                  <a:ext cx="97200" cy="81360"/>
                </a:xfrm>
                <a:prstGeom prst="rect">
                  <a:avLst/>
                </a:prstGeom>
              </p:spPr>
            </p:pic>
          </mc:Fallback>
        </mc:AlternateContent>
      </p:grpSp>
    </p:spTree>
    <p:extLst>
      <p:ext uri="{BB962C8B-B14F-4D97-AF65-F5344CB8AC3E}">
        <p14:creationId xmlns:p14="http://schemas.microsoft.com/office/powerpoint/2010/main" val="303987086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4687019" y="236978"/>
            <a:ext cx="3594339"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AS-AD-Modell</a:t>
            </a:r>
          </a:p>
        </p:txBody>
      </p:sp>
      <p:sp>
        <p:nvSpPr>
          <p:cNvPr id="174084" name="Text Box 4"/>
          <p:cNvSpPr txBox="1">
            <a:spLocks noChangeArrowheads="1"/>
          </p:cNvSpPr>
          <p:nvPr/>
        </p:nvSpPr>
        <p:spPr bwMode="auto">
          <a:xfrm>
            <a:off x="1534951" y="1126342"/>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6" name="Textfeld 5"/>
          <p:cNvSpPr txBox="1"/>
          <p:nvPr/>
        </p:nvSpPr>
        <p:spPr>
          <a:xfrm>
            <a:off x="262220" y="662496"/>
            <a:ext cx="8356138" cy="5094890"/>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a:t>
            </a:r>
            <a:r>
              <a:rPr lang="de-DE" sz="1996" dirty="0" err="1"/>
              <a:t>Keynesianschen</a:t>
            </a:r>
            <a:r>
              <a:rPr lang="de-DE" sz="1996" dirty="0"/>
              <a:t> IS-LM-Modell tauchen die Preise zwar mit M/p zur Bestimmung der realen Geldmenge auf, sie aber werden als konstant angenommen.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folgenden wird diese extreme Annahme fallengelassen und wir gehen von teilweise flexiblen Preisen aus, aber insbesondere im Arbeitsmarkt gilt die Annahme einer gewissen Marktmacht der Unternehmen und teilweise rigiden Löhnen, so dass die Unternehmen ihre Preise mit einem gewissen Aufschlag auf die Grenzkosten kalkulieren können.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Aus diesen Annahmen werden dann die</a:t>
            </a:r>
          </a:p>
          <a:p>
            <a:pPr marL="342900" indent="-342900">
              <a:buFont typeface="Arial" panose="020B0604020202020204" pitchFamily="34" charset="0"/>
              <a:buChar char="•"/>
            </a:pPr>
            <a:endParaRPr lang="de-DE" sz="1996" dirty="0"/>
          </a:p>
          <a:p>
            <a:pPr marL="800100" lvl="1" indent="-342900">
              <a:buFont typeface="Arial" panose="020B0604020202020204" pitchFamily="34" charset="0"/>
              <a:buChar char="•"/>
            </a:pPr>
            <a:r>
              <a:rPr lang="de-DE" sz="1996" b="1" dirty="0"/>
              <a:t>Aggregierte Angebotskurve: AS</a:t>
            </a:r>
          </a:p>
          <a:p>
            <a:pPr marL="800100" lvl="1" indent="-342900">
              <a:buFont typeface="Arial" panose="020B0604020202020204" pitchFamily="34" charset="0"/>
              <a:buChar char="•"/>
            </a:pPr>
            <a:r>
              <a:rPr lang="de-DE" sz="1996" b="1" dirty="0"/>
              <a:t>Aggregierte Nachfragekurve: AD</a:t>
            </a:r>
          </a:p>
          <a:p>
            <a:pPr marL="342900" indent="-342900">
              <a:buFont typeface="Arial" panose="020B0604020202020204" pitchFamily="34" charset="0"/>
              <a:buChar char="•"/>
            </a:pPr>
            <a:endParaRPr lang="de-DE" sz="1996" dirty="0"/>
          </a:p>
          <a:p>
            <a:r>
              <a:rPr lang="de-DE" sz="1996" dirty="0"/>
              <a:t>       abgeleitet</a:t>
            </a:r>
          </a:p>
        </p:txBody>
      </p:sp>
      <p:sp>
        <p:nvSpPr>
          <p:cNvPr id="8" name="Rechteck 7">
            <a:extLst>
              <a:ext uri="{FF2B5EF4-FFF2-40B4-BE49-F238E27FC236}">
                <a16:creationId xmlns:a16="http://schemas.microsoft.com/office/drawing/2014/main" id="{FDA86EE1-274E-4A58-B793-F5C30138921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D454E53C-C5B0-407F-9E81-DF168813727B}"/>
                  </a:ext>
                </a:extLst>
              </p14:cNvPr>
              <p14:cNvContentPartPr/>
              <p14:nvPr/>
            </p14:nvContentPartPr>
            <p14:xfrm>
              <a:off x="4658693" y="628627"/>
              <a:ext cx="1903680" cy="100440"/>
            </p14:xfrm>
          </p:contentPart>
        </mc:Choice>
        <mc:Fallback xmlns="">
          <p:pic>
            <p:nvPicPr>
              <p:cNvPr id="2" name="Freihand 1">
                <a:extLst>
                  <a:ext uri="{FF2B5EF4-FFF2-40B4-BE49-F238E27FC236}">
                    <a16:creationId xmlns:a16="http://schemas.microsoft.com/office/drawing/2014/main" id="{D454E53C-C5B0-407F-9E81-DF168813727B}"/>
                  </a:ext>
                </a:extLst>
              </p:cNvPr>
              <p:cNvPicPr/>
              <p:nvPr/>
            </p:nvPicPr>
            <p:blipFill>
              <a:blip r:embed="rId4"/>
              <a:stretch>
                <a:fillRect/>
              </a:stretch>
            </p:blipFill>
            <p:spPr>
              <a:xfrm>
                <a:off x="4654373" y="624307"/>
                <a:ext cx="19123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AD78775F-4387-4A0D-A9CE-6D077A6620E4}"/>
                  </a:ext>
                </a:extLst>
              </p14:cNvPr>
              <p14:cNvContentPartPr/>
              <p14:nvPr/>
            </p14:nvContentPartPr>
            <p14:xfrm>
              <a:off x="4561493" y="559867"/>
              <a:ext cx="2268720" cy="205560"/>
            </p14:xfrm>
          </p:contentPart>
        </mc:Choice>
        <mc:Fallback xmlns="">
          <p:pic>
            <p:nvPicPr>
              <p:cNvPr id="3" name="Freihand 2">
                <a:extLst>
                  <a:ext uri="{FF2B5EF4-FFF2-40B4-BE49-F238E27FC236}">
                    <a16:creationId xmlns:a16="http://schemas.microsoft.com/office/drawing/2014/main" id="{AD78775F-4387-4A0D-A9CE-6D077A6620E4}"/>
                  </a:ext>
                </a:extLst>
              </p:cNvPr>
              <p:cNvPicPr/>
              <p:nvPr/>
            </p:nvPicPr>
            <p:blipFill>
              <a:blip r:embed="rId6"/>
              <a:stretch>
                <a:fillRect/>
              </a:stretch>
            </p:blipFill>
            <p:spPr>
              <a:xfrm>
                <a:off x="4557173" y="555547"/>
                <a:ext cx="227736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04667468-CB0B-4F7D-99A7-38C6F8491761}"/>
                  </a:ext>
                </a:extLst>
              </p14:cNvPr>
              <p14:cNvContentPartPr/>
              <p14:nvPr/>
            </p14:nvContentPartPr>
            <p14:xfrm>
              <a:off x="6955133" y="871987"/>
              <a:ext cx="639720" cy="601920"/>
            </p14:xfrm>
          </p:contentPart>
        </mc:Choice>
        <mc:Fallback xmlns="">
          <p:pic>
            <p:nvPicPr>
              <p:cNvPr id="4" name="Freihand 3">
                <a:extLst>
                  <a:ext uri="{FF2B5EF4-FFF2-40B4-BE49-F238E27FC236}">
                    <a16:creationId xmlns:a16="http://schemas.microsoft.com/office/drawing/2014/main" id="{04667468-CB0B-4F7D-99A7-38C6F8491761}"/>
                  </a:ext>
                </a:extLst>
              </p:cNvPr>
              <p:cNvPicPr/>
              <p:nvPr/>
            </p:nvPicPr>
            <p:blipFill>
              <a:blip r:embed="rId8"/>
              <a:stretch>
                <a:fillRect/>
              </a:stretch>
            </p:blipFill>
            <p:spPr>
              <a:xfrm>
                <a:off x="6950813" y="867667"/>
                <a:ext cx="648360" cy="610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CBD342E3-8406-4A88-8C66-53AFFE699E88}"/>
                  </a:ext>
                </a:extLst>
              </p14:cNvPr>
              <p14:cNvContentPartPr/>
              <p14:nvPr/>
            </p14:nvContentPartPr>
            <p14:xfrm>
              <a:off x="7280573" y="996907"/>
              <a:ext cx="297000" cy="369720"/>
            </p14:xfrm>
          </p:contentPart>
        </mc:Choice>
        <mc:Fallback xmlns="">
          <p:pic>
            <p:nvPicPr>
              <p:cNvPr id="5" name="Freihand 4">
                <a:extLst>
                  <a:ext uri="{FF2B5EF4-FFF2-40B4-BE49-F238E27FC236}">
                    <a16:creationId xmlns:a16="http://schemas.microsoft.com/office/drawing/2014/main" id="{CBD342E3-8406-4A88-8C66-53AFFE699E88}"/>
                  </a:ext>
                </a:extLst>
              </p:cNvPr>
              <p:cNvPicPr/>
              <p:nvPr/>
            </p:nvPicPr>
            <p:blipFill>
              <a:blip r:embed="rId10"/>
              <a:stretch>
                <a:fillRect/>
              </a:stretch>
            </p:blipFill>
            <p:spPr>
              <a:xfrm>
                <a:off x="7276253" y="992587"/>
                <a:ext cx="305640" cy="378360"/>
              </a:xfrm>
              <a:prstGeom prst="rect">
                <a:avLst/>
              </a:prstGeom>
            </p:spPr>
          </p:pic>
        </mc:Fallback>
      </mc:AlternateContent>
      <p:grpSp>
        <p:nvGrpSpPr>
          <p:cNvPr id="31" name="Gruppieren 30">
            <a:extLst>
              <a:ext uri="{FF2B5EF4-FFF2-40B4-BE49-F238E27FC236}">
                <a16:creationId xmlns:a16="http://schemas.microsoft.com/office/drawing/2014/main" id="{82D17D3B-9617-4B99-A16A-4D745CB8618A}"/>
              </a:ext>
            </a:extLst>
          </p:cNvPr>
          <p:cNvGrpSpPr/>
          <p:nvPr/>
        </p:nvGrpSpPr>
        <p:grpSpPr>
          <a:xfrm>
            <a:off x="3871013" y="57307"/>
            <a:ext cx="1978920" cy="285120"/>
            <a:chOff x="3871013" y="57307"/>
            <a:chExt cx="1978920" cy="285120"/>
          </a:xfrm>
        </p:grpSpPr>
        <mc:AlternateContent xmlns:mc="http://schemas.openxmlformats.org/markup-compatibility/2006" xmlns:p14="http://schemas.microsoft.com/office/powerpoint/2010/main">
          <mc:Choice Requires="p14">
            <p:contentPart p14:bwMode="auto" r:id="rId11">
              <p14:nvContentPartPr>
                <p14:cNvPr id="7" name="Freihand 6">
                  <a:extLst>
                    <a:ext uri="{FF2B5EF4-FFF2-40B4-BE49-F238E27FC236}">
                      <a16:creationId xmlns:a16="http://schemas.microsoft.com/office/drawing/2014/main" id="{0A2D2891-37AA-42EA-8C03-433004F2694B}"/>
                    </a:ext>
                  </a:extLst>
                </p14:cNvPr>
                <p14:cNvContentPartPr/>
                <p14:nvPr/>
              </p14:nvContentPartPr>
              <p14:xfrm>
                <a:off x="4236773" y="80707"/>
                <a:ext cx="208440" cy="212040"/>
              </p14:xfrm>
            </p:contentPart>
          </mc:Choice>
          <mc:Fallback xmlns="">
            <p:pic>
              <p:nvPicPr>
                <p:cNvPr id="7" name="Freihand 6">
                  <a:extLst>
                    <a:ext uri="{FF2B5EF4-FFF2-40B4-BE49-F238E27FC236}">
                      <a16:creationId xmlns:a16="http://schemas.microsoft.com/office/drawing/2014/main" id="{0A2D2891-37AA-42EA-8C03-433004F2694B}"/>
                    </a:ext>
                  </a:extLst>
                </p:cNvPr>
                <p:cNvPicPr/>
                <p:nvPr/>
              </p:nvPicPr>
              <p:blipFill>
                <a:blip r:embed="rId12"/>
                <a:stretch>
                  <a:fillRect/>
                </a:stretch>
              </p:blipFill>
              <p:spPr>
                <a:xfrm>
                  <a:off x="4232453" y="76387"/>
                  <a:ext cx="21708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 name="Freihand 8">
                  <a:extLst>
                    <a:ext uri="{FF2B5EF4-FFF2-40B4-BE49-F238E27FC236}">
                      <a16:creationId xmlns:a16="http://schemas.microsoft.com/office/drawing/2014/main" id="{283E66E1-4470-4F60-B0EA-AC71B0FD0F55}"/>
                    </a:ext>
                  </a:extLst>
                </p14:cNvPr>
                <p14:cNvContentPartPr/>
                <p14:nvPr/>
              </p14:nvContentPartPr>
              <p14:xfrm>
                <a:off x="4346573" y="201667"/>
                <a:ext cx="97200" cy="24120"/>
              </p14:xfrm>
            </p:contentPart>
          </mc:Choice>
          <mc:Fallback xmlns="">
            <p:pic>
              <p:nvPicPr>
                <p:cNvPr id="9" name="Freihand 8">
                  <a:extLst>
                    <a:ext uri="{FF2B5EF4-FFF2-40B4-BE49-F238E27FC236}">
                      <a16:creationId xmlns:a16="http://schemas.microsoft.com/office/drawing/2014/main" id="{283E66E1-4470-4F60-B0EA-AC71B0FD0F55}"/>
                    </a:ext>
                  </a:extLst>
                </p:cNvPr>
                <p:cNvPicPr/>
                <p:nvPr/>
              </p:nvPicPr>
              <p:blipFill>
                <a:blip r:embed="rId14"/>
                <a:stretch>
                  <a:fillRect/>
                </a:stretch>
              </p:blipFill>
              <p:spPr>
                <a:xfrm>
                  <a:off x="4342253" y="197347"/>
                  <a:ext cx="1058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 name="Freihand 9">
                  <a:extLst>
                    <a:ext uri="{FF2B5EF4-FFF2-40B4-BE49-F238E27FC236}">
                      <a16:creationId xmlns:a16="http://schemas.microsoft.com/office/drawing/2014/main" id="{65CC7AC2-3094-4964-A549-288071D5ACB7}"/>
                    </a:ext>
                  </a:extLst>
                </p14:cNvPr>
                <p14:cNvContentPartPr/>
                <p14:nvPr/>
              </p14:nvContentPartPr>
              <p14:xfrm>
                <a:off x="4430813" y="176827"/>
                <a:ext cx="99720" cy="165600"/>
              </p14:xfrm>
            </p:contentPart>
          </mc:Choice>
          <mc:Fallback xmlns="">
            <p:pic>
              <p:nvPicPr>
                <p:cNvPr id="10" name="Freihand 9">
                  <a:extLst>
                    <a:ext uri="{FF2B5EF4-FFF2-40B4-BE49-F238E27FC236}">
                      <a16:creationId xmlns:a16="http://schemas.microsoft.com/office/drawing/2014/main" id="{65CC7AC2-3094-4964-A549-288071D5ACB7}"/>
                    </a:ext>
                  </a:extLst>
                </p:cNvPr>
                <p:cNvPicPr/>
                <p:nvPr/>
              </p:nvPicPr>
              <p:blipFill>
                <a:blip r:embed="rId16"/>
                <a:stretch>
                  <a:fillRect/>
                </a:stretch>
              </p:blipFill>
              <p:spPr>
                <a:xfrm>
                  <a:off x="4426493" y="172507"/>
                  <a:ext cx="1083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1" name="Freihand 10">
                  <a:extLst>
                    <a:ext uri="{FF2B5EF4-FFF2-40B4-BE49-F238E27FC236}">
                      <a16:creationId xmlns:a16="http://schemas.microsoft.com/office/drawing/2014/main" id="{21270976-4C11-45CC-89EE-48C211CFC836}"/>
                    </a:ext>
                  </a:extLst>
                </p14:cNvPr>
                <p14:cNvContentPartPr/>
                <p14:nvPr/>
              </p14:nvContentPartPr>
              <p14:xfrm>
                <a:off x="4550333" y="141907"/>
                <a:ext cx="257760" cy="195480"/>
              </p14:xfrm>
            </p:contentPart>
          </mc:Choice>
          <mc:Fallback xmlns="">
            <p:pic>
              <p:nvPicPr>
                <p:cNvPr id="11" name="Freihand 10">
                  <a:extLst>
                    <a:ext uri="{FF2B5EF4-FFF2-40B4-BE49-F238E27FC236}">
                      <a16:creationId xmlns:a16="http://schemas.microsoft.com/office/drawing/2014/main" id="{21270976-4C11-45CC-89EE-48C211CFC836}"/>
                    </a:ext>
                  </a:extLst>
                </p:cNvPr>
                <p:cNvPicPr/>
                <p:nvPr/>
              </p:nvPicPr>
              <p:blipFill>
                <a:blip r:embed="rId18"/>
                <a:stretch>
                  <a:fillRect/>
                </a:stretch>
              </p:blipFill>
              <p:spPr>
                <a:xfrm>
                  <a:off x="4546013" y="137587"/>
                  <a:ext cx="2664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2" name="Freihand 11">
                  <a:extLst>
                    <a:ext uri="{FF2B5EF4-FFF2-40B4-BE49-F238E27FC236}">
                      <a16:creationId xmlns:a16="http://schemas.microsoft.com/office/drawing/2014/main" id="{E11E62F2-8440-4549-97F2-0FC55DF6DB97}"/>
                    </a:ext>
                  </a:extLst>
                </p14:cNvPr>
                <p14:cNvContentPartPr/>
                <p14:nvPr/>
              </p14:nvContentPartPr>
              <p14:xfrm>
                <a:off x="4808813" y="151267"/>
                <a:ext cx="71280" cy="140760"/>
              </p14:xfrm>
            </p:contentPart>
          </mc:Choice>
          <mc:Fallback xmlns="">
            <p:pic>
              <p:nvPicPr>
                <p:cNvPr id="12" name="Freihand 11">
                  <a:extLst>
                    <a:ext uri="{FF2B5EF4-FFF2-40B4-BE49-F238E27FC236}">
                      <a16:creationId xmlns:a16="http://schemas.microsoft.com/office/drawing/2014/main" id="{E11E62F2-8440-4549-97F2-0FC55DF6DB97}"/>
                    </a:ext>
                  </a:extLst>
                </p:cNvPr>
                <p:cNvPicPr/>
                <p:nvPr/>
              </p:nvPicPr>
              <p:blipFill>
                <a:blip r:embed="rId20"/>
                <a:stretch>
                  <a:fillRect/>
                </a:stretch>
              </p:blipFill>
              <p:spPr>
                <a:xfrm>
                  <a:off x="4804493" y="146947"/>
                  <a:ext cx="7992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3" name="Freihand 12">
                  <a:extLst>
                    <a:ext uri="{FF2B5EF4-FFF2-40B4-BE49-F238E27FC236}">
                      <a16:creationId xmlns:a16="http://schemas.microsoft.com/office/drawing/2014/main" id="{6453A980-2C5B-417F-9BAC-C40DD6D5AA76}"/>
                    </a:ext>
                  </a:extLst>
                </p14:cNvPr>
                <p14:cNvContentPartPr/>
                <p14:nvPr/>
              </p14:nvContentPartPr>
              <p14:xfrm>
                <a:off x="4916453" y="151267"/>
                <a:ext cx="97560" cy="58680"/>
              </p14:xfrm>
            </p:contentPart>
          </mc:Choice>
          <mc:Fallback xmlns="">
            <p:pic>
              <p:nvPicPr>
                <p:cNvPr id="13" name="Freihand 12">
                  <a:extLst>
                    <a:ext uri="{FF2B5EF4-FFF2-40B4-BE49-F238E27FC236}">
                      <a16:creationId xmlns:a16="http://schemas.microsoft.com/office/drawing/2014/main" id="{6453A980-2C5B-417F-9BAC-C40DD6D5AA76}"/>
                    </a:ext>
                  </a:extLst>
                </p:cNvPr>
                <p:cNvPicPr/>
                <p:nvPr/>
              </p:nvPicPr>
              <p:blipFill>
                <a:blip r:embed="rId22"/>
                <a:stretch>
                  <a:fillRect/>
                </a:stretch>
              </p:blipFill>
              <p:spPr>
                <a:xfrm>
                  <a:off x="4912133" y="146947"/>
                  <a:ext cx="1062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 name="Freihand 13">
                  <a:extLst>
                    <a:ext uri="{FF2B5EF4-FFF2-40B4-BE49-F238E27FC236}">
                      <a16:creationId xmlns:a16="http://schemas.microsoft.com/office/drawing/2014/main" id="{08738D13-ADE0-4B33-8260-BB8DADEECE9B}"/>
                    </a:ext>
                  </a:extLst>
                </p14:cNvPr>
                <p14:cNvContentPartPr/>
                <p14:nvPr/>
              </p14:nvContentPartPr>
              <p14:xfrm>
                <a:off x="5037773" y="63427"/>
                <a:ext cx="174600" cy="155160"/>
              </p14:xfrm>
            </p:contentPart>
          </mc:Choice>
          <mc:Fallback xmlns="">
            <p:pic>
              <p:nvPicPr>
                <p:cNvPr id="14" name="Freihand 13">
                  <a:extLst>
                    <a:ext uri="{FF2B5EF4-FFF2-40B4-BE49-F238E27FC236}">
                      <a16:creationId xmlns:a16="http://schemas.microsoft.com/office/drawing/2014/main" id="{08738D13-ADE0-4B33-8260-BB8DADEECE9B}"/>
                    </a:ext>
                  </a:extLst>
                </p:cNvPr>
                <p:cNvPicPr/>
                <p:nvPr/>
              </p:nvPicPr>
              <p:blipFill>
                <a:blip r:embed="rId24"/>
                <a:stretch>
                  <a:fillRect/>
                </a:stretch>
              </p:blipFill>
              <p:spPr>
                <a:xfrm>
                  <a:off x="5033453" y="59107"/>
                  <a:ext cx="1832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5" name="Freihand 14">
                  <a:extLst>
                    <a:ext uri="{FF2B5EF4-FFF2-40B4-BE49-F238E27FC236}">
                      <a16:creationId xmlns:a16="http://schemas.microsoft.com/office/drawing/2014/main" id="{DDCD51AA-5291-4978-B744-3877B4AF57D9}"/>
                    </a:ext>
                  </a:extLst>
                </p14:cNvPr>
                <p14:cNvContentPartPr/>
                <p14:nvPr/>
              </p14:nvContentPartPr>
              <p14:xfrm>
                <a:off x="5306333" y="78907"/>
                <a:ext cx="90720" cy="109080"/>
              </p14:xfrm>
            </p:contentPart>
          </mc:Choice>
          <mc:Fallback xmlns="">
            <p:pic>
              <p:nvPicPr>
                <p:cNvPr id="15" name="Freihand 14">
                  <a:extLst>
                    <a:ext uri="{FF2B5EF4-FFF2-40B4-BE49-F238E27FC236}">
                      <a16:creationId xmlns:a16="http://schemas.microsoft.com/office/drawing/2014/main" id="{DDCD51AA-5291-4978-B744-3877B4AF57D9}"/>
                    </a:ext>
                  </a:extLst>
                </p:cNvPr>
                <p:cNvPicPr/>
                <p:nvPr/>
              </p:nvPicPr>
              <p:blipFill>
                <a:blip r:embed="rId26"/>
                <a:stretch>
                  <a:fillRect/>
                </a:stretch>
              </p:blipFill>
              <p:spPr>
                <a:xfrm>
                  <a:off x="5302013" y="74587"/>
                  <a:ext cx="993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AAA74328-9018-45DA-BBF9-438C6DB20482}"/>
                    </a:ext>
                  </a:extLst>
                </p14:cNvPr>
                <p14:cNvContentPartPr/>
                <p14:nvPr/>
              </p14:nvContentPartPr>
              <p14:xfrm>
                <a:off x="5422973" y="124987"/>
                <a:ext cx="81360" cy="72000"/>
              </p14:xfrm>
            </p:contentPart>
          </mc:Choice>
          <mc:Fallback xmlns="">
            <p:pic>
              <p:nvPicPr>
                <p:cNvPr id="16" name="Freihand 15">
                  <a:extLst>
                    <a:ext uri="{FF2B5EF4-FFF2-40B4-BE49-F238E27FC236}">
                      <a16:creationId xmlns:a16="http://schemas.microsoft.com/office/drawing/2014/main" id="{AAA74328-9018-45DA-BBF9-438C6DB20482}"/>
                    </a:ext>
                  </a:extLst>
                </p:cNvPr>
                <p:cNvPicPr/>
                <p:nvPr/>
              </p:nvPicPr>
              <p:blipFill>
                <a:blip r:embed="rId28"/>
                <a:stretch>
                  <a:fillRect/>
                </a:stretch>
              </p:blipFill>
              <p:spPr>
                <a:xfrm>
                  <a:off x="5418653" y="120667"/>
                  <a:ext cx="900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4800DE03-E48A-4EB9-9F34-AC48F76EB1CE}"/>
                    </a:ext>
                  </a:extLst>
                </p14:cNvPr>
                <p14:cNvContentPartPr/>
                <p14:nvPr/>
              </p14:nvContentPartPr>
              <p14:xfrm>
                <a:off x="5479493" y="122827"/>
                <a:ext cx="84960" cy="147240"/>
              </p14:xfrm>
            </p:contentPart>
          </mc:Choice>
          <mc:Fallback xmlns="">
            <p:pic>
              <p:nvPicPr>
                <p:cNvPr id="17" name="Freihand 16">
                  <a:extLst>
                    <a:ext uri="{FF2B5EF4-FFF2-40B4-BE49-F238E27FC236}">
                      <a16:creationId xmlns:a16="http://schemas.microsoft.com/office/drawing/2014/main" id="{4800DE03-E48A-4EB9-9F34-AC48F76EB1CE}"/>
                    </a:ext>
                  </a:extLst>
                </p:cNvPr>
                <p:cNvPicPr/>
                <p:nvPr/>
              </p:nvPicPr>
              <p:blipFill>
                <a:blip r:embed="rId30"/>
                <a:stretch>
                  <a:fillRect/>
                </a:stretch>
              </p:blipFill>
              <p:spPr>
                <a:xfrm>
                  <a:off x="5475173" y="118507"/>
                  <a:ext cx="93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8" name="Freihand 17">
                  <a:extLst>
                    <a:ext uri="{FF2B5EF4-FFF2-40B4-BE49-F238E27FC236}">
                      <a16:creationId xmlns:a16="http://schemas.microsoft.com/office/drawing/2014/main" id="{B4ED4941-E4F9-4BE3-848D-4BBB9D5E4349}"/>
                    </a:ext>
                  </a:extLst>
                </p14:cNvPr>
                <p14:cNvContentPartPr/>
                <p14:nvPr/>
              </p14:nvContentPartPr>
              <p14:xfrm>
                <a:off x="5547893" y="117067"/>
                <a:ext cx="69480" cy="119880"/>
              </p14:xfrm>
            </p:contentPart>
          </mc:Choice>
          <mc:Fallback xmlns="">
            <p:pic>
              <p:nvPicPr>
                <p:cNvPr id="18" name="Freihand 17">
                  <a:extLst>
                    <a:ext uri="{FF2B5EF4-FFF2-40B4-BE49-F238E27FC236}">
                      <a16:creationId xmlns:a16="http://schemas.microsoft.com/office/drawing/2014/main" id="{B4ED4941-E4F9-4BE3-848D-4BBB9D5E4349}"/>
                    </a:ext>
                  </a:extLst>
                </p:cNvPr>
                <p:cNvPicPr/>
                <p:nvPr/>
              </p:nvPicPr>
              <p:blipFill>
                <a:blip r:embed="rId32"/>
                <a:stretch>
                  <a:fillRect/>
                </a:stretch>
              </p:blipFill>
              <p:spPr>
                <a:xfrm>
                  <a:off x="5543573" y="112747"/>
                  <a:ext cx="781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9" name="Freihand 18">
                  <a:extLst>
                    <a:ext uri="{FF2B5EF4-FFF2-40B4-BE49-F238E27FC236}">
                      <a16:creationId xmlns:a16="http://schemas.microsoft.com/office/drawing/2014/main" id="{D02A26BF-E2AF-4A74-91C1-00A9901358D7}"/>
                    </a:ext>
                  </a:extLst>
                </p14:cNvPr>
                <p14:cNvContentPartPr/>
                <p14:nvPr/>
              </p14:nvContentPartPr>
              <p14:xfrm>
                <a:off x="5652653" y="57307"/>
                <a:ext cx="197280" cy="172800"/>
              </p14:xfrm>
            </p:contentPart>
          </mc:Choice>
          <mc:Fallback xmlns="">
            <p:pic>
              <p:nvPicPr>
                <p:cNvPr id="19" name="Freihand 18">
                  <a:extLst>
                    <a:ext uri="{FF2B5EF4-FFF2-40B4-BE49-F238E27FC236}">
                      <a16:creationId xmlns:a16="http://schemas.microsoft.com/office/drawing/2014/main" id="{D02A26BF-E2AF-4A74-91C1-00A9901358D7}"/>
                    </a:ext>
                  </a:extLst>
                </p:cNvPr>
                <p:cNvPicPr/>
                <p:nvPr/>
              </p:nvPicPr>
              <p:blipFill>
                <a:blip r:embed="rId34"/>
                <a:stretch>
                  <a:fillRect/>
                </a:stretch>
              </p:blipFill>
              <p:spPr>
                <a:xfrm>
                  <a:off x="5648333" y="52987"/>
                  <a:ext cx="2059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1" name="Freihand 20">
                  <a:extLst>
                    <a:ext uri="{FF2B5EF4-FFF2-40B4-BE49-F238E27FC236}">
                      <a16:creationId xmlns:a16="http://schemas.microsoft.com/office/drawing/2014/main" id="{250F9419-CA9C-4D14-AB62-1914BC49FE76}"/>
                    </a:ext>
                  </a:extLst>
                </p14:cNvPr>
                <p14:cNvContentPartPr/>
                <p14:nvPr/>
              </p14:nvContentPartPr>
              <p14:xfrm>
                <a:off x="3871013" y="105907"/>
                <a:ext cx="73080" cy="146880"/>
              </p14:xfrm>
            </p:contentPart>
          </mc:Choice>
          <mc:Fallback xmlns="">
            <p:pic>
              <p:nvPicPr>
                <p:cNvPr id="21" name="Freihand 20">
                  <a:extLst>
                    <a:ext uri="{FF2B5EF4-FFF2-40B4-BE49-F238E27FC236}">
                      <a16:creationId xmlns:a16="http://schemas.microsoft.com/office/drawing/2014/main" id="{250F9419-CA9C-4D14-AB62-1914BC49FE76}"/>
                    </a:ext>
                  </a:extLst>
                </p:cNvPr>
                <p:cNvPicPr/>
                <p:nvPr/>
              </p:nvPicPr>
              <p:blipFill>
                <a:blip r:embed="rId36"/>
                <a:stretch>
                  <a:fillRect/>
                </a:stretch>
              </p:blipFill>
              <p:spPr>
                <a:xfrm>
                  <a:off x="3866693" y="101587"/>
                  <a:ext cx="817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 name="Freihand 21">
                  <a:extLst>
                    <a:ext uri="{FF2B5EF4-FFF2-40B4-BE49-F238E27FC236}">
                      <a16:creationId xmlns:a16="http://schemas.microsoft.com/office/drawing/2014/main" id="{187C182E-4A78-4AE9-8B74-F0B38F87CD37}"/>
                    </a:ext>
                  </a:extLst>
                </p14:cNvPr>
                <p14:cNvContentPartPr/>
                <p14:nvPr/>
              </p14:nvContentPartPr>
              <p14:xfrm>
                <a:off x="3882533" y="83227"/>
                <a:ext cx="103680" cy="174240"/>
              </p14:xfrm>
            </p:contentPart>
          </mc:Choice>
          <mc:Fallback xmlns="">
            <p:pic>
              <p:nvPicPr>
                <p:cNvPr id="22" name="Freihand 21">
                  <a:extLst>
                    <a:ext uri="{FF2B5EF4-FFF2-40B4-BE49-F238E27FC236}">
                      <a16:creationId xmlns:a16="http://schemas.microsoft.com/office/drawing/2014/main" id="{187C182E-4A78-4AE9-8B74-F0B38F87CD37}"/>
                    </a:ext>
                  </a:extLst>
                </p:cNvPr>
                <p:cNvPicPr/>
                <p:nvPr/>
              </p:nvPicPr>
              <p:blipFill>
                <a:blip r:embed="rId38"/>
                <a:stretch>
                  <a:fillRect/>
                </a:stretch>
              </p:blipFill>
              <p:spPr>
                <a:xfrm>
                  <a:off x="3878213" y="78907"/>
                  <a:ext cx="1123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3" name="Freihand 22">
                  <a:extLst>
                    <a:ext uri="{FF2B5EF4-FFF2-40B4-BE49-F238E27FC236}">
                      <a16:creationId xmlns:a16="http://schemas.microsoft.com/office/drawing/2014/main" id="{53876D3C-64FF-4BBB-8275-F053C60BB99F}"/>
                    </a:ext>
                  </a:extLst>
                </p14:cNvPr>
                <p14:cNvContentPartPr/>
                <p14:nvPr/>
              </p14:nvContentPartPr>
              <p14:xfrm>
                <a:off x="3995573" y="83587"/>
                <a:ext cx="121320" cy="161640"/>
              </p14:xfrm>
            </p:contentPart>
          </mc:Choice>
          <mc:Fallback xmlns="">
            <p:pic>
              <p:nvPicPr>
                <p:cNvPr id="23" name="Freihand 22">
                  <a:extLst>
                    <a:ext uri="{FF2B5EF4-FFF2-40B4-BE49-F238E27FC236}">
                      <a16:creationId xmlns:a16="http://schemas.microsoft.com/office/drawing/2014/main" id="{53876D3C-64FF-4BBB-8275-F053C60BB99F}"/>
                    </a:ext>
                  </a:extLst>
                </p:cNvPr>
                <p:cNvPicPr/>
                <p:nvPr/>
              </p:nvPicPr>
              <p:blipFill>
                <a:blip r:embed="rId40"/>
                <a:stretch>
                  <a:fillRect/>
                </a:stretch>
              </p:blipFill>
              <p:spPr>
                <a:xfrm>
                  <a:off x="3991253" y="79267"/>
                  <a:ext cx="129960" cy="170280"/>
                </a:xfrm>
                <a:prstGeom prst="rect">
                  <a:avLst/>
                </a:prstGeom>
              </p:spPr>
            </p:pic>
          </mc:Fallback>
        </mc:AlternateContent>
      </p:grpSp>
      <p:grpSp>
        <p:nvGrpSpPr>
          <p:cNvPr id="30" name="Gruppieren 29">
            <a:extLst>
              <a:ext uri="{FF2B5EF4-FFF2-40B4-BE49-F238E27FC236}">
                <a16:creationId xmlns:a16="http://schemas.microsoft.com/office/drawing/2014/main" id="{4320DB09-45B2-47FB-9089-DABE946697BF}"/>
              </a:ext>
            </a:extLst>
          </p:cNvPr>
          <p:cNvGrpSpPr/>
          <p:nvPr/>
        </p:nvGrpSpPr>
        <p:grpSpPr>
          <a:xfrm>
            <a:off x="6394973" y="39667"/>
            <a:ext cx="349920" cy="192960"/>
            <a:chOff x="6394973" y="39667"/>
            <a:chExt cx="349920" cy="192960"/>
          </a:xfrm>
        </p:grpSpPr>
        <mc:AlternateContent xmlns:mc="http://schemas.openxmlformats.org/markup-compatibility/2006" xmlns:p14="http://schemas.microsoft.com/office/powerpoint/2010/main">
          <mc:Choice Requires="p14">
            <p:contentPart p14:bwMode="auto" r:id="rId41">
              <p14:nvContentPartPr>
                <p14:cNvPr id="24" name="Freihand 23">
                  <a:extLst>
                    <a:ext uri="{FF2B5EF4-FFF2-40B4-BE49-F238E27FC236}">
                      <a16:creationId xmlns:a16="http://schemas.microsoft.com/office/drawing/2014/main" id="{B0FE4997-2AB4-49C1-9ADA-30154CCB0D57}"/>
                    </a:ext>
                  </a:extLst>
                </p14:cNvPr>
                <p14:cNvContentPartPr/>
                <p14:nvPr/>
              </p14:nvContentPartPr>
              <p14:xfrm>
                <a:off x="6469133" y="39667"/>
                <a:ext cx="82080" cy="109800"/>
              </p14:xfrm>
            </p:contentPart>
          </mc:Choice>
          <mc:Fallback xmlns="">
            <p:pic>
              <p:nvPicPr>
                <p:cNvPr id="24" name="Freihand 23">
                  <a:extLst>
                    <a:ext uri="{FF2B5EF4-FFF2-40B4-BE49-F238E27FC236}">
                      <a16:creationId xmlns:a16="http://schemas.microsoft.com/office/drawing/2014/main" id="{B0FE4997-2AB4-49C1-9ADA-30154CCB0D57}"/>
                    </a:ext>
                  </a:extLst>
                </p:cNvPr>
                <p:cNvPicPr/>
                <p:nvPr/>
              </p:nvPicPr>
              <p:blipFill>
                <a:blip r:embed="rId42"/>
                <a:stretch>
                  <a:fillRect/>
                </a:stretch>
              </p:blipFill>
              <p:spPr>
                <a:xfrm>
                  <a:off x="6464813" y="35347"/>
                  <a:ext cx="907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5" name="Freihand 24">
                  <a:extLst>
                    <a:ext uri="{FF2B5EF4-FFF2-40B4-BE49-F238E27FC236}">
                      <a16:creationId xmlns:a16="http://schemas.microsoft.com/office/drawing/2014/main" id="{A81237BF-AF10-4057-8FEC-7DA38D2699F5}"/>
                    </a:ext>
                  </a:extLst>
                </p14:cNvPr>
                <p14:cNvContentPartPr/>
                <p14:nvPr/>
              </p14:nvContentPartPr>
              <p14:xfrm>
                <a:off x="6429173" y="43267"/>
                <a:ext cx="143640" cy="117000"/>
              </p14:xfrm>
            </p:contentPart>
          </mc:Choice>
          <mc:Fallback xmlns="">
            <p:pic>
              <p:nvPicPr>
                <p:cNvPr id="25" name="Freihand 24">
                  <a:extLst>
                    <a:ext uri="{FF2B5EF4-FFF2-40B4-BE49-F238E27FC236}">
                      <a16:creationId xmlns:a16="http://schemas.microsoft.com/office/drawing/2014/main" id="{A81237BF-AF10-4057-8FEC-7DA38D2699F5}"/>
                    </a:ext>
                  </a:extLst>
                </p:cNvPr>
                <p:cNvPicPr/>
                <p:nvPr/>
              </p:nvPicPr>
              <p:blipFill>
                <a:blip r:embed="rId44"/>
                <a:stretch>
                  <a:fillRect/>
                </a:stretch>
              </p:blipFill>
              <p:spPr>
                <a:xfrm>
                  <a:off x="6424853" y="38947"/>
                  <a:ext cx="1522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6" name="Freihand 25">
                  <a:extLst>
                    <a:ext uri="{FF2B5EF4-FFF2-40B4-BE49-F238E27FC236}">
                      <a16:creationId xmlns:a16="http://schemas.microsoft.com/office/drawing/2014/main" id="{77D7ED21-F0A4-4120-B8FC-26FCAD8B267F}"/>
                    </a:ext>
                  </a:extLst>
                </p14:cNvPr>
                <p14:cNvContentPartPr/>
                <p14:nvPr/>
              </p14:nvContentPartPr>
              <p14:xfrm>
                <a:off x="6661013" y="74587"/>
                <a:ext cx="15120" cy="87120"/>
              </p14:xfrm>
            </p:contentPart>
          </mc:Choice>
          <mc:Fallback xmlns="">
            <p:pic>
              <p:nvPicPr>
                <p:cNvPr id="26" name="Freihand 25">
                  <a:extLst>
                    <a:ext uri="{FF2B5EF4-FFF2-40B4-BE49-F238E27FC236}">
                      <a16:creationId xmlns:a16="http://schemas.microsoft.com/office/drawing/2014/main" id="{77D7ED21-F0A4-4120-B8FC-26FCAD8B267F}"/>
                    </a:ext>
                  </a:extLst>
                </p:cNvPr>
                <p:cNvPicPr/>
                <p:nvPr/>
              </p:nvPicPr>
              <p:blipFill>
                <a:blip r:embed="rId46"/>
                <a:stretch>
                  <a:fillRect/>
                </a:stretch>
              </p:blipFill>
              <p:spPr>
                <a:xfrm>
                  <a:off x="6656693" y="70267"/>
                  <a:ext cx="237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7" name="Freihand 26">
                  <a:extLst>
                    <a:ext uri="{FF2B5EF4-FFF2-40B4-BE49-F238E27FC236}">
                      <a16:creationId xmlns:a16="http://schemas.microsoft.com/office/drawing/2014/main" id="{9A3C45BC-2E44-4FDE-976E-061F1B755511}"/>
                    </a:ext>
                  </a:extLst>
                </p14:cNvPr>
                <p14:cNvContentPartPr/>
                <p14:nvPr/>
              </p14:nvContentPartPr>
              <p14:xfrm>
                <a:off x="6589013" y="52627"/>
                <a:ext cx="155880" cy="107640"/>
              </p14:xfrm>
            </p:contentPart>
          </mc:Choice>
          <mc:Fallback xmlns="">
            <p:pic>
              <p:nvPicPr>
                <p:cNvPr id="27" name="Freihand 26">
                  <a:extLst>
                    <a:ext uri="{FF2B5EF4-FFF2-40B4-BE49-F238E27FC236}">
                      <a16:creationId xmlns:a16="http://schemas.microsoft.com/office/drawing/2014/main" id="{9A3C45BC-2E44-4FDE-976E-061F1B755511}"/>
                    </a:ext>
                  </a:extLst>
                </p:cNvPr>
                <p:cNvPicPr/>
                <p:nvPr/>
              </p:nvPicPr>
              <p:blipFill>
                <a:blip r:embed="rId48"/>
                <a:stretch>
                  <a:fillRect/>
                </a:stretch>
              </p:blipFill>
              <p:spPr>
                <a:xfrm>
                  <a:off x="6584693" y="48307"/>
                  <a:ext cx="1645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8" name="Freihand 27">
                  <a:extLst>
                    <a:ext uri="{FF2B5EF4-FFF2-40B4-BE49-F238E27FC236}">
                      <a16:creationId xmlns:a16="http://schemas.microsoft.com/office/drawing/2014/main" id="{6D9EDA7C-1B62-4217-8544-B1B00A5B8B35}"/>
                    </a:ext>
                  </a:extLst>
                </p14:cNvPr>
                <p14:cNvContentPartPr/>
                <p14:nvPr/>
              </p14:nvContentPartPr>
              <p14:xfrm>
                <a:off x="6394973" y="135067"/>
                <a:ext cx="90360" cy="96120"/>
              </p14:xfrm>
            </p:contentPart>
          </mc:Choice>
          <mc:Fallback xmlns="">
            <p:pic>
              <p:nvPicPr>
                <p:cNvPr id="28" name="Freihand 27">
                  <a:extLst>
                    <a:ext uri="{FF2B5EF4-FFF2-40B4-BE49-F238E27FC236}">
                      <a16:creationId xmlns:a16="http://schemas.microsoft.com/office/drawing/2014/main" id="{6D9EDA7C-1B62-4217-8544-B1B00A5B8B35}"/>
                    </a:ext>
                  </a:extLst>
                </p:cNvPr>
                <p:cNvPicPr/>
                <p:nvPr/>
              </p:nvPicPr>
              <p:blipFill>
                <a:blip r:embed="rId50"/>
                <a:stretch>
                  <a:fillRect/>
                </a:stretch>
              </p:blipFill>
              <p:spPr>
                <a:xfrm>
                  <a:off x="6390653" y="130747"/>
                  <a:ext cx="990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9" name="Freihand 28">
                  <a:extLst>
                    <a:ext uri="{FF2B5EF4-FFF2-40B4-BE49-F238E27FC236}">
                      <a16:creationId xmlns:a16="http://schemas.microsoft.com/office/drawing/2014/main" id="{CFCDD3ED-3751-442C-87EA-9626C6E3981F}"/>
                    </a:ext>
                  </a:extLst>
                </p14:cNvPr>
                <p14:cNvContentPartPr/>
                <p14:nvPr/>
              </p14:nvContentPartPr>
              <p14:xfrm>
                <a:off x="6455813" y="122827"/>
                <a:ext cx="20880" cy="109800"/>
              </p14:xfrm>
            </p:contentPart>
          </mc:Choice>
          <mc:Fallback xmlns="">
            <p:pic>
              <p:nvPicPr>
                <p:cNvPr id="29" name="Freihand 28">
                  <a:extLst>
                    <a:ext uri="{FF2B5EF4-FFF2-40B4-BE49-F238E27FC236}">
                      <a16:creationId xmlns:a16="http://schemas.microsoft.com/office/drawing/2014/main" id="{CFCDD3ED-3751-442C-87EA-9626C6E3981F}"/>
                    </a:ext>
                  </a:extLst>
                </p:cNvPr>
                <p:cNvPicPr/>
                <p:nvPr/>
              </p:nvPicPr>
              <p:blipFill>
                <a:blip r:embed="rId52"/>
                <a:stretch>
                  <a:fillRect/>
                </a:stretch>
              </p:blipFill>
              <p:spPr>
                <a:xfrm>
                  <a:off x="6451493" y="118507"/>
                  <a:ext cx="29520" cy="118440"/>
                </a:xfrm>
                <a:prstGeom prst="rect">
                  <a:avLst/>
                </a:prstGeom>
              </p:spPr>
            </p:pic>
          </mc:Fallback>
        </mc:AlternateContent>
      </p:grpSp>
      <p:grpSp>
        <p:nvGrpSpPr>
          <p:cNvPr id="44" name="Gruppieren 43">
            <a:extLst>
              <a:ext uri="{FF2B5EF4-FFF2-40B4-BE49-F238E27FC236}">
                <a16:creationId xmlns:a16="http://schemas.microsoft.com/office/drawing/2014/main" id="{5512B262-D315-40AC-9E2A-1023DD9357C3}"/>
              </a:ext>
            </a:extLst>
          </p:cNvPr>
          <p:cNvGrpSpPr/>
          <p:nvPr/>
        </p:nvGrpSpPr>
        <p:grpSpPr>
          <a:xfrm>
            <a:off x="7014893" y="49747"/>
            <a:ext cx="2216520" cy="288720"/>
            <a:chOff x="7014893" y="49747"/>
            <a:chExt cx="2216520" cy="288720"/>
          </a:xfrm>
        </p:grpSpPr>
        <mc:AlternateContent xmlns:mc="http://schemas.openxmlformats.org/markup-compatibility/2006" xmlns:p14="http://schemas.microsoft.com/office/powerpoint/2010/main">
          <mc:Choice Requires="p14">
            <p:contentPart p14:bwMode="auto" r:id="rId53">
              <p14:nvContentPartPr>
                <p14:cNvPr id="32" name="Freihand 31">
                  <a:extLst>
                    <a:ext uri="{FF2B5EF4-FFF2-40B4-BE49-F238E27FC236}">
                      <a16:creationId xmlns:a16="http://schemas.microsoft.com/office/drawing/2014/main" id="{8BFF3922-11C1-4FEE-B51E-6029405C61E3}"/>
                    </a:ext>
                  </a:extLst>
                </p14:cNvPr>
                <p14:cNvContentPartPr/>
                <p14:nvPr/>
              </p14:nvContentPartPr>
              <p14:xfrm>
                <a:off x="7014893" y="75667"/>
                <a:ext cx="93240" cy="131400"/>
              </p14:xfrm>
            </p:contentPart>
          </mc:Choice>
          <mc:Fallback xmlns="">
            <p:pic>
              <p:nvPicPr>
                <p:cNvPr id="32" name="Freihand 31">
                  <a:extLst>
                    <a:ext uri="{FF2B5EF4-FFF2-40B4-BE49-F238E27FC236}">
                      <a16:creationId xmlns:a16="http://schemas.microsoft.com/office/drawing/2014/main" id="{8BFF3922-11C1-4FEE-B51E-6029405C61E3}"/>
                    </a:ext>
                  </a:extLst>
                </p:cNvPr>
                <p:cNvPicPr/>
                <p:nvPr/>
              </p:nvPicPr>
              <p:blipFill>
                <a:blip r:embed="rId54"/>
                <a:stretch>
                  <a:fillRect/>
                </a:stretch>
              </p:blipFill>
              <p:spPr>
                <a:xfrm>
                  <a:off x="7010573" y="71347"/>
                  <a:ext cx="1018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3" name="Freihand 32">
                  <a:extLst>
                    <a:ext uri="{FF2B5EF4-FFF2-40B4-BE49-F238E27FC236}">
                      <a16:creationId xmlns:a16="http://schemas.microsoft.com/office/drawing/2014/main" id="{E46A5213-1D42-4F27-824D-757E3517DFBD}"/>
                    </a:ext>
                  </a:extLst>
                </p14:cNvPr>
                <p14:cNvContentPartPr/>
                <p14:nvPr/>
              </p14:nvContentPartPr>
              <p14:xfrm>
                <a:off x="7054493" y="62347"/>
                <a:ext cx="90720" cy="186120"/>
              </p14:xfrm>
            </p:contentPart>
          </mc:Choice>
          <mc:Fallback xmlns="">
            <p:pic>
              <p:nvPicPr>
                <p:cNvPr id="33" name="Freihand 32">
                  <a:extLst>
                    <a:ext uri="{FF2B5EF4-FFF2-40B4-BE49-F238E27FC236}">
                      <a16:creationId xmlns:a16="http://schemas.microsoft.com/office/drawing/2014/main" id="{E46A5213-1D42-4F27-824D-757E3517DFBD}"/>
                    </a:ext>
                  </a:extLst>
                </p:cNvPr>
                <p:cNvPicPr/>
                <p:nvPr/>
              </p:nvPicPr>
              <p:blipFill>
                <a:blip r:embed="rId56"/>
                <a:stretch>
                  <a:fillRect/>
                </a:stretch>
              </p:blipFill>
              <p:spPr>
                <a:xfrm>
                  <a:off x="7050173" y="58027"/>
                  <a:ext cx="9936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4" name="Freihand 33">
                  <a:extLst>
                    <a:ext uri="{FF2B5EF4-FFF2-40B4-BE49-F238E27FC236}">
                      <a16:creationId xmlns:a16="http://schemas.microsoft.com/office/drawing/2014/main" id="{52D47A76-83E3-4627-8F60-3F65F54CC655}"/>
                    </a:ext>
                  </a:extLst>
                </p14:cNvPr>
                <p14:cNvContentPartPr/>
                <p14:nvPr/>
              </p14:nvContentPartPr>
              <p14:xfrm>
                <a:off x="7141253" y="136867"/>
                <a:ext cx="81000" cy="190440"/>
              </p14:xfrm>
            </p:contentPart>
          </mc:Choice>
          <mc:Fallback xmlns="">
            <p:pic>
              <p:nvPicPr>
                <p:cNvPr id="34" name="Freihand 33">
                  <a:extLst>
                    <a:ext uri="{FF2B5EF4-FFF2-40B4-BE49-F238E27FC236}">
                      <a16:creationId xmlns:a16="http://schemas.microsoft.com/office/drawing/2014/main" id="{52D47A76-83E3-4627-8F60-3F65F54CC655}"/>
                    </a:ext>
                  </a:extLst>
                </p:cNvPr>
                <p:cNvPicPr/>
                <p:nvPr/>
              </p:nvPicPr>
              <p:blipFill>
                <a:blip r:embed="rId58"/>
                <a:stretch>
                  <a:fillRect/>
                </a:stretch>
              </p:blipFill>
              <p:spPr>
                <a:xfrm>
                  <a:off x="7136933" y="132547"/>
                  <a:ext cx="8964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5" name="Freihand 34">
                  <a:extLst>
                    <a:ext uri="{FF2B5EF4-FFF2-40B4-BE49-F238E27FC236}">
                      <a16:creationId xmlns:a16="http://schemas.microsoft.com/office/drawing/2014/main" id="{7ECEA374-BBE2-4A13-9962-A6A1C88C85A2}"/>
                    </a:ext>
                  </a:extLst>
                </p14:cNvPr>
                <p14:cNvContentPartPr/>
                <p14:nvPr/>
              </p14:nvContentPartPr>
              <p14:xfrm>
                <a:off x="7269413" y="151627"/>
                <a:ext cx="231120" cy="186840"/>
              </p14:xfrm>
            </p:contentPart>
          </mc:Choice>
          <mc:Fallback xmlns="">
            <p:pic>
              <p:nvPicPr>
                <p:cNvPr id="35" name="Freihand 34">
                  <a:extLst>
                    <a:ext uri="{FF2B5EF4-FFF2-40B4-BE49-F238E27FC236}">
                      <a16:creationId xmlns:a16="http://schemas.microsoft.com/office/drawing/2014/main" id="{7ECEA374-BBE2-4A13-9962-A6A1C88C85A2}"/>
                    </a:ext>
                  </a:extLst>
                </p:cNvPr>
                <p:cNvPicPr/>
                <p:nvPr/>
              </p:nvPicPr>
              <p:blipFill>
                <a:blip r:embed="rId60"/>
                <a:stretch>
                  <a:fillRect/>
                </a:stretch>
              </p:blipFill>
              <p:spPr>
                <a:xfrm>
                  <a:off x="7265093" y="147307"/>
                  <a:ext cx="23976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6" name="Freihand 35">
                  <a:extLst>
                    <a:ext uri="{FF2B5EF4-FFF2-40B4-BE49-F238E27FC236}">
                      <a16:creationId xmlns:a16="http://schemas.microsoft.com/office/drawing/2014/main" id="{F493D6F0-2674-42A4-9B38-AFC8EE53DEE1}"/>
                    </a:ext>
                  </a:extLst>
                </p14:cNvPr>
                <p14:cNvContentPartPr/>
                <p14:nvPr/>
              </p14:nvContentPartPr>
              <p14:xfrm>
                <a:off x="7503773" y="143347"/>
                <a:ext cx="77040" cy="178200"/>
              </p14:xfrm>
            </p:contentPart>
          </mc:Choice>
          <mc:Fallback xmlns="">
            <p:pic>
              <p:nvPicPr>
                <p:cNvPr id="36" name="Freihand 35">
                  <a:extLst>
                    <a:ext uri="{FF2B5EF4-FFF2-40B4-BE49-F238E27FC236}">
                      <a16:creationId xmlns:a16="http://schemas.microsoft.com/office/drawing/2014/main" id="{F493D6F0-2674-42A4-9B38-AFC8EE53DEE1}"/>
                    </a:ext>
                  </a:extLst>
                </p:cNvPr>
                <p:cNvPicPr/>
                <p:nvPr/>
              </p:nvPicPr>
              <p:blipFill>
                <a:blip r:embed="rId62"/>
                <a:stretch>
                  <a:fillRect/>
                </a:stretch>
              </p:blipFill>
              <p:spPr>
                <a:xfrm>
                  <a:off x="7499453" y="139027"/>
                  <a:ext cx="8568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7" name="Freihand 36">
                  <a:extLst>
                    <a:ext uri="{FF2B5EF4-FFF2-40B4-BE49-F238E27FC236}">
                      <a16:creationId xmlns:a16="http://schemas.microsoft.com/office/drawing/2014/main" id="{71278110-233E-41DD-9C5A-D76CE004BF47}"/>
                    </a:ext>
                  </a:extLst>
                </p14:cNvPr>
                <p14:cNvContentPartPr/>
                <p14:nvPr/>
              </p14:nvContentPartPr>
              <p14:xfrm>
                <a:off x="7604573" y="54427"/>
                <a:ext cx="296280" cy="144360"/>
              </p14:xfrm>
            </p:contentPart>
          </mc:Choice>
          <mc:Fallback xmlns="">
            <p:pic>
              <p:nvPicPr>
                <p:cNvPr id="37" name="Freihand 36">
                  <a:extLst>
                    <a:ext uri="{FF2B5EF4-FFF2-40B4-BE49-F238E27FC236}">
                      <a16:creationId xmlns:a16="http://schemas.microsoft.com/office/drawing/2014/main" id="{71278110-233E-41DD-9C5A-D76CE004BF47}"/>
                    </a:ext>
                  </a:extLst>
                </p:cNvPr>
                <p:cNvPicPr/>
                <p:nvPr/>
              </p:nvPicPr>
              <p:blipFill>
                <a:blip r:embed="rId64"/>
                <a:stretch>
                  <a:fillRect/>
                </a:stretch>
              </p:blipFill>
              <p:spPr>
                <a:xfrm>
                  <a:off x="7600253" y="50107"/>
                  <a:ext cx="3049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8" name="Freihand 37">
                  <a:extLst>
                    <a:ext uri="{FF2B5EF4-FFF2-40B4-BE49-F238E27FC236}">
                      <a16:creationId xmlns:a16="http://schemas.microsoft.com/office/drawing/2014/main" id="{07311D0F-B106-4FAC-AC0B-4E59887D0A35}"/>
                    </a:ext>
                  </a:extLst>
                </p14:cNvPr>
                <p14:cNvContentPartPr/>
                <p14:nvPr/>
              </p14:nvContentPartPr>
              <p14:xfrm>
                <a:off x="7931453" y="73867"/>
                <a:ext cx="129600" cy="117000"/>
              </p14:xfrm>
            </p:contentPart>
          </mc:Choice>
          <mc:Fallback xmlns="">
            <p:pic>
              <p:nvPicPr>
                <p:cNvPr id="38" name="Freihand 37">
                  <a:extLst>
                    <a:ext uri="{FF2B5EF4-FFF2-40B4-BE49-F238E27FC236}">
                      <a16:creationId xmlns:a16="http://schemas.microsoft.com/office/drawing/2014/main" id="{07311D0F-B106-4FAC-AC0B-4E59887D0A35}"/>
                    </a:ext>
                  </a:extLst>
                </p:cNvPr>
                <p:cNvPicPr/>
                <p:nvPr/>
              </p:nvPicPr>
              <p:blipFill>
                <a:blip r:embed="rId66"/>
                <a:stretch>
                  <a:fillRect/>
                </a:stretch>
              </p:blipFill>
              <p:spPr>
                <a:xfrm>
                  <a:off x="7927133" y="69547"/>
                  <a:ext cx="1382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9" name="Freihand 38">
                  <a:extLst>
                    <a:ext uri="{FF2B5EF4-FFF2-40B4-BE49-F238E27FC236}">
                      <a16:creationId xmlns:a16="http://schemas.microsoft.com/office/drawing/2014/main" id="{0A38F0B1-B8A4-48B0-B5A6-75201216ECD1}"/>
                    </a:ext>
                  </a:extLst>
                </p14:cNvPr>
                <p14:cNvContentPartPr/>
                <p14:nvPr/>
              </p14:nvContentPartPr>
              <p14:xfrm>
                <a:off x="8385053" y="99067"/>
                <a:ext cx="21600" cy="83520"/>
              </p14:xfrm>
            </p:contentPart>
          </mc:Choice>
          <mc:Fallback xmlns="">
            <p:pic>
              <p:nvPicPr>
                <p:cNvPr id="39" name="Freihand 38">
                  <a:extLst>
                    <a:ext uri="{FF2B5EF4-FFF2-40B4-BE49-F238E27FC236}">
                      <a16:creationId xmlns:a16="http://schemas.microsoft.com/office/drawing/2014/main" id="{0A38F0B1-B8A4-48B0-B5A6-75201216ECD1}"/>
                    </a:ext>
                  </a:extLst>
                </p:cNvPr>
                <p:cNvPicPr/>
                <p:nvPr/>
              </p:nvPicPr>
              <p:blipFill>
                <a:blip r:embed="rId68"/>
                <a:stretch>
                  <a:fillRect/>
                </a:stretch>
              </p:blipFill>
              <p:spPr>
                <a:xfrm>
                  <a:off x="8380733" y="94747"/>
                  <a:ext cx="30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0" name="Freihand 39">
                  <a:extLst>
                    <a:ext uri="{FF2B5EF4-FFF2-40B4-BE49-F238E27FC236}">
                      <a16:creationId xmlns:a16="http://schemas.microsoft.com/office/drawing/2014/main" id="{463B39DB-9883-4AB1-B6BD-A6FA00DD408A}"/>
                    </a:ext>
                  </a:extLst>
                </p14:cNvPr>
                <p14:cNvContentPartPr/>
                <p14:nvPr/>
              </p14:nvContentPartPr>
              <p14:xfrm>
                <a:off x="8246453" y="49747"/>
                <a:ext cx="205200" cy="150120"/>
              </p14:xfrm>
            </p:contentPart>
          </mc:Choice>
          <mc:Fallback xmlns="">
            <p:pic>
              <p:nvPicPr>
                <p:cNvPr id="40" name="Freihand 39">
                  <a:extLst>
                    <a:ext uri="{FF2B5EF4-FFF2-40B4-BE49-F238E27FC236}">
                      <a16:creationId xmlns:a16="http://schemas.microsoft.com/office/drawing/2014/main" id="{463B39DB-9883-4AB1-B6BD-A6FA00DD408A}"/>
                    </a:ext>
                  </a:extLst>
                </p:cNvPr>
                <p:cNvPicPr/>
                <p:nvPr/>
              </p:nvPicPr>
              <p:blipFill>
                <a:blip r:embed="rId70"/>
                <a:stretch>
                  <a:fillRect/>
                </a:stretch>
              </p:blipFill>
              <p:spPr>
                <a:xfrm>
                  <a:off x="8242133" y="45427"/>
                  <a:ext cx="2138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1" name="Freihand 40">
                  <a:extLst>
                    <a:ext uri="{FF2B5EF4-FFF2-40B4-BE49-F238E27FC236}">
                      <a16:creationId xmlns:a16="http://schemas.microsoft.com/office/drawing/2014/main" id="{4BE3B18F-39CD-48A3-9954-862A98488CC9}"/>
                    </a:ext>
                  </a:extLst>
                </p14:cNvPr>
                <p14:cNvContentPartPr/>
                <p14:nvPr/>
              </p14:nvContentPartPr>
              <p14:xfrm>
                <a:off x="8482613" y="98347"/>
                <a:ext cx="337320" cy="81360"/>
              </p14:xfrm>
            </p:contentPart>
          </mc:Choice>
          <mc:Fallback xmlns="">
            <p:pic>
              <p:nvPicPr>
                <p:cNvPr id="41" name="Freihand 40">
                  <a:extLst>
                    <a:ext uri="{FF2B5EF4-FFF2-40B4-BE49-F238E27FC236}">
                      <a16:creationId xmlns:a16="http://schemas.microsoft.com/office/drawing/2014/main" id="{4BE3B18F-39CD-48A3-9954-862A98488CC9}"/>
                    </a:ext>
                  </a:extLst>
                </p:cNvPr>
                <p:cNvPicPr/>
                <p:nvPr/>
              </p:nvPicPr>
              <p:blipFill>
                <a:blip r:embed="rId72"/>
                <a:stretch>
                  <a:fillRect/>
                </a:stretch>
              </p:blipFill>
              <p:spPr>
                <a:xfrm>
                  <a:off x="8478293" y="94027"/>
                  <a:ext cx="3459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2" name="Freihand 41">
                  <a:extLst>
                    <a:ext uri="{FF2B5EF4-FFF2-40B4-BE49-F238E27FC236}">
                      <a16:creationId xmlns:a16="http://schemas.microsoft.com/office/drawing/2014/main" id="{14552AB5-E4EB-4D46-B444-D907A9FDBD6C}"/>
                    </a:ext>
                  </a:extLst>
                </p14:cNvPr>
                <p14:cNvContentPartPr/>
                <p14:nvPr/>
              </p14:nvContentPartPr>
              <p14:xfrm>
                <a:off x="8804813" y="129667"/>
                <a:ext cx="249120" cy="69840"/>
              </p14:xfrm>
            </p:contentPart>
          </mc:Choice>
          <mc:Fallback xmlns="">
            <p:pic>
              <p:nvPicPr>
                <p:cNvPr id="42" name="Freihand 41">
                  <a:extLst>
                    <a:ext uri="{FF2B5EF4-FFF2-40B4-BE49-F238E27FC236}">
                      <a16:creationId xmlns:a16="http://schemas.microsoft.com/office/drawing/2014/main" id="{14552AB5-E4EB-4D46-B444-D907A9FDBD6C}"/>
                    </a:ext>
                  </a:extLst>
                </p:cNvPr>
                <p:cNvPicPr/>
                <p:nvPr/>
              </p:nvPicPr>
              <p:blipFill>
                <a:blip r:embed="rId74"/>
                <a:stretch>
                  <a:fillRect/>
                </a:stretch>
              </p:blipFill>
              <p:spPr>
                <a:xfrm>
                  <a:off x="8800493" y="125347"/>
                  <a:ext cx="25776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3" name="Freihand 42">
                  <a:extLst>
                    <a:ext uri="{FF2B5EF4-FFF2-40B4-BE49-F238E27FC236}">
                      <a16:creationId xmlns:a16="http://schemas.microsoft.com/office/drawing/2014/main" id="{0B4E8710-CCAA-42E3-A824-18A1BCB9322B}"/>
                    </a:ext>
                  </a:extLst>
                </p14:cNvPr>
                <p14:cNvContentPartPr/>
                <p14:nvPr/>
              </p14:nvContentPartPr>
              <p14:xfrm>
                <a:off x="9070853" y="91507"/>
                <a:ext cx="160560" cy="102960"/>
              </p14:xfrm>
            </p:contentPart>
          </mc:Choice>
          <mc:Fallback xmlns="">
            <p:pic>
              <p:nvPicPr>
                <p:cNvPr id="43" name="Freihand 42">
                  <a:extLst>
                    <a:ext uri="{FF2B5EF4-FFF2-40B4-BE49-F238E27FC236}">
                      <a16:creationId xmlns:a16="http://schemas.microsoft.com/office/drawing/2014/main" id="{0B4E8710-CCAA-42E3-A824-18A1BCB9322B}"/>
                    </a:ext>
                  </a:extLst>
                </p:cNvPr>
                <p:cNvPicPr/>
                <p:nvPr/>
              </p:nvPicPr>
              <p:blipFill>
                <a:blip r:embed="rId76"/>
                <a:stretch>
                  <a:fillRect/>
                </a:stretch>
              </p:blipFill>
              <p:spPr>
                <a:xfrm>
                  <a:off x="9066533" y="87187"/>
                  <a:ext cx="169200" cy="111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7">
            <p14:nvContentPartPr>
              <p14:cNvPr id="45" name="Freihand 44">
                <a:extLst>
                  <a:ext uri="{FF2B5EF4-FFF2-40B4-BE49-F238E27FC236}">
                    <a16:creationId xmlns:a16="http://schemas.microsoft.com/office/drawing/2014/main" id="{71768922-AA0B-496B-860E-42D8F9E88AB5}"/>
                  </a:ext>
                </a:extLst>
              </p14:cNvPr>
              <p14:cNvContentPartPr/>
              <p14:nvPr/>
            </p14:nvContentPartPr>
            <p14:xfrm>
              <a:off x="3167933" y="2459587"/>
              <a:ext cx="2482200" cy="136800"/>
            </p14:xfrm>
          </p:contentPart>
        </mc:Choice>
        <mc:Fallback xmlns="">
          <p:pic>
            <p:nvPicPr>
              <p:cNvPr id="45" name="Freihand 44">
                <a:extLst>
                  <a:ext uri="{FF2B5EF4-FFF2-40B4-BE49-F238E27FC236}">
                    <a16:creationId xmlns:a16="http://schemas.microsoft.com/office/drawing/2014/main" id="{71768922-AA0B-496B-860E-42D8F9E88AB5}"/>
                  </a:ext>
                </a:extLst>
              </p:cNvPr>
              <p:cNvPicPr/>
              <p:nvPr/>
            </p:nvPicPr>
            <p:blipFill>
              <a:blip r:embed="rId78"/>
              <a:stretch>
                <a:fillRect/>
              </a:stretch>
            </p:blipFill>
            <p:spPr>
              <a:xfrm>
                <a:off x="3163613" y="2455267"/>
                <a:ext cx="249084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6" name="Freihand 45">
                <a:extLst>
                  <a:ext uri="{FF2B5EF4-FFF2-40B4-BE49-F238E27FC236}">
                    <a16:creationId xmlns:a16="http://schemas.microsoft.com/office/drawing/2014/main" id="{DFCADA26-CC60-4D5C-9F78-34E5E6F0EA6F}"/>
                  </a:ext>
                </a:extLst>
              </p14:cNvPr>
              <p14:cNvContentPartPr/>
              <p14:nvPr/>
            </p14:nvContentPartPr>
            <p14:xfrm>
              <a:off x="1026293" y="2542387"/>
              <a:ext cx="2932560" cy="423720"/>
            </p14:xfrm>
          </p:contentPart>
        </mc:Choice>
        <mc:Fallback xmlns="">
          <p:pic>
            <p:nvPicPr>
              <p:cNvPr id="46" name="Freihand 45">
                <a:extLst>
                  <a:ext uri="{FF2B5EF4-FFF2-40B4-BE49-F238E27FC236}">
                    <a16:creationId xmlns:a16="http://schemas.microsoft.com/office/drawing/2014/main" id="{DFCADA26-CC60-4D5C-9F78-34E5E6F0EA6F}"/>
                  </a:ext>
                </a:extLst>
              </p:cNvPr>
              <p:cNvPicPr/>
              <p:nvPr/>
            </p:nvPicPr>
            <p:blipFill>
              <a:blip r:embed="rId80"/>
              <a:stretch>
                <a:fillRect/>
              </a:stretch>
            </p:blipFill>
            <p:spPr>
              <a:xfrm>
                <a:off x="1021973" y="2538067"/>
                <a:ext cx="2941200" cy="4323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7" name="Freihand 46">
                <a:extLst>
                  <a:ext uri="{FF2B5EF4-FFF2-40B4-BE49-F238E27FC236}">
                    <a16:creationId xmlns:a16="http://schemas.microsoft.com/office/drawing/2014/main" id="{63B8016F-B41D-475D-A9B8-5A592F8C6BEA}"/>
                  </a:ext>
                </a:extLst>
              </p14:cNvPr>
              <p14:cNvContentPartPr/>
              <p14:nvPr/>
            </p14:nvContentPartPr>
            <p14:xfrm>
              <a:off x="2670773" y="1274107"/>
              <a:ext cx="1273680" cy="68400"/>
            </p14:xfrm>
          </p:contentPart>
        </mc:Choice>
        <mc:Fallback xmlns="">
          <p:pic>
            <p:nvPicPr>
              <p:cNvPr id="47" name="Freihand 46">
                <a:extLst>
                  <a:ext uri="{FF2B5EF4-FFF2-40B4-BE49-F238E27FC236}">
                    <a16:creationId xmlns:a16="http://schemas.microsoft.com/office/drawing/2014/main" id="{63B8016F-B41D-475D-A9B8-5A592F8C6BEA}"/>
                  </a:ext>
                </a:extLst>
              </p:cNvPr>
              <p:cNvPicPr/>
              <p:nvPr/>
            </p:nvPicPr>
            <p:blipFill>
              <a:blip r:embed="rId82"/>
              <a:stretch>
                <a:fillRect/>
              </a:stretch>
            </p:blipFill>
            <p:spPr>
              <a:xfrm>
                <a:off x="2666453" y="1269787"/>
                <a:ext cx="12823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8" name="Freihand 47">
                <a:extLst>
                  <a:ext uri="{FF2B5EF4-FFF2-40B4-BE49-F238E27FC236}">
                    <a16:creationId xmlns:a16="http://schemas.microsoft.com/office/drawing/2014/main" id="{5E8202C8-6BCB-49FA-BAEC-8D93D509F6F9}"/>
                  </a:ext>
                </a:extLst>
              </p14:cNvPr>
              <p14:cNvContentPartPr/>
              <p14:nvPr/>
            </p14:nvContentPartPr>
            <p14:xfrm>
              <a:off x="7260773" y="947947"/>
              <a:ext cx="303120" cy="360720"/>
            </p14:xfrm>
          </p:contentPart>
        </mc:Choice>
        <mc:Fallback xmlns="">
          <p:pic>
            <p:nvPicPr>
              <p:cNvPr id="48" name="Freihand 47">
                <a:extLst>
                  <a:ext uri="{FF2B5EF4-FFF2-40B4-BE49-F238E27FC236}">
                    <a16:creationId xmlns:a16="http://schemas.microsoft.com/office/drawing/2014/main" id="{5E8202C8-6BCB-49FA-BAEC-8D93D509F6F9}"/>
                  </a:ext>
                </a:extLst>
              </p:cNvPr>
              <p:cNvPicPr/>
              <p:nvPr/>
            </p:nvPicPr>
            <p:blipFill>
              <a:blip r:embed="rId84"/>
              <a:stretch>
                <a:fillRect/>
              </a:stretch>
            </p:blipFill>
            <p:spPr>
              <a:xfrm>
                <a:off x="7256453" y="943627"/>
                <a:ext cx="311760" cy="369360"/>
              </a:xfrm>
              <a:prstGeom prst="rect">
                <a:avLst/>
              </a:prstGeom>
            </p:spPr>
          </p:pic>
        </mc:Fallback>
      </mc:AlternateContent>
      <p:grpSp>
        <p:nvGrpSpPr>
          <p:cNvPr id="51" name="Gruppieren 50">
            <a:extLst>
              <a:ext uri="{FF2B5EF4-FFF2-40B4-BE49-F238E27FC236}">
                <a16:creationId xmlns:a16="http://schemas.microsoft.com/office/drawing/2014/main" id="{9EDD5055-AA49-4DB0-98EA-91B4593E9717}"/>
              </a:ext>
            </a:extLst>
          </p:cNvPr>
          <p:cNvGrpSpPr/>
          <p:nvPr/>
        </p:nvGrpSpPr>
        <p:grpSpPr>
          <a:xfrm>
            <a:off x="3729893" y="613507"/>
            <a:ext cx="1610280" cy="529560"/>
            <a:chOff x="3729893" y="613507"/>
            <a:chExt cx="1610280" cy="529560"/>
          </a:xfrm>
        </p:grpSpPr>
        <mc:AlternateContent xmlns:mc="http://schemas.openxmlformats.org/markup-compatibility/2006" xmlns:p14="http://schemas.microsoft.com/office/powerpoint/2010/main">
          <mc:Choice Requires="p14">
            <p:contentPart p14:bwMode="auto" r:id="rId85">
              <p14:nvContentPartPr>
                <p14:cNvPr id="49" name="Freihand 48">
                  <a:extLst>
                    <a:ext uri="{FF2B5EF4-FFF2-40B4-BE49-F238E27FC236}">
                      <a16:creationId xmlns:a16="http://schemas.microsoft.com/office/drawing/2014/main" id="{84E2E3F2-FCB9-4353-A15A-3E0AC5E76080}"/>
                    </a:ext>
                  </a:extLst>
                </p14:cNvPr>
                <p14:cNvContentPartPr/>
                <p14:nvPr/>
              </p14:nvContentPartPr>
              <p14:xfrm>
                <a:off x="3729893" y="613507"/>
                <a:ext cx="1610280" cy="529560"/>
              </p14:xfrm>
            </p:contentPart>
          </mc:Choice>
          <mc:Fallback xmlns="">
            <p:pic>
              <p:nvPicPr>
                <p:cNvPr id="49" name="Freihand 48">
                  <a:extLst>
                    <a:ext uri="{FF2B5EF4-FFF2-40B4-BE49-F238E27FC236}">
                      <a16:creationId xmlns:a16="http://schemas.microsoft.com/office/drawing/2014/main" id="{84E2E3F2-FCB9-4353-A15A-3E0AC5E76080}"/>
                    </a:ext>
                  </a:extLst>
                </p:cNvPr>
                <p:cNvPicPr/>
                <p:nvPr/>
              </p:nvPicPr>
              <p:blipFill>
                <a:blip r:embed="rId86"/>
                <a:stretch>
                  <a:fillRect/>
                </a:stretch>
              </p:blipFill>
              <p:spPr>
                <a:xfrm>
                  <a:off x="3725573" y="609187"/>
                  <a:ext cx="1618920" cy="5382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0" name="Freihand 49">
                  <a:extLst>
                    <a:ext uri="{FF2B5EF4-FFF2-40B4-BE49-F238E27FC236}">
                      <a16:creationId xmlns:a16="http://schemas.microsoft.com/office/drawing/2014/main" id="{9A67D5E0-B525-4DA5-8F64-91DEC8F34305}"/>
                    </a:ext>
                  </a:extLst>
                </p14:cNvPr>
                <p14:cNvContentPartPr/>
                <p14:nvPr/>
              </p14:nvContentPartPr>
              <p14:xfrm>
                <a:off x="5165573" y="616387"/>
                <a:ext cx="166680" cy="201240"/>
              </p14:xfrm>
            </p:contentPart>
          </mc:Choice>
          <mc:Fallback xmlns="">
            <p:pic>
              <p:nvPicPr>
                <p:cNvPr id="50" name="Freihand 49">
                  <a:extLst>
                    <a:ext uri="{FF2B5EF4-FFF2-40B4-BE49-F238E27FC236}">
                      <a16:creationId xmlns:a16="http://schemas.microsoft.com/office/drawing/2014/main" id="{9A67D5E0-B525-4DA5-8F64-91DEC8F34305}"/>
                    </a:ext>
                  </a:extLst>
                </p:cNvPr>
                <p:cNvPicPr/>
                <p:nvPr/>
              </p:nvPicPr>
              <p:blipFill>
                <a:blip r:embed="rId88"/>
                <a:stretch>
                  <a:fillRect/>
                </a:stretch>
              </p:blipFill>
              <p:spPr>
                <a:xfrm>
                  <a:off x="5161253" y="612067"/>
                  <a:ext cx="175320" cy="209880"/>
                </a:xfrm>
                <a:prstGeom prst="rect">
                  <a:avLst/>
                </a:prstGeom>
              </p:spPr>
            </p:pic>
          </mc:Fallback>
        </mc:AlternateContent>
      </p:grpSp>
      <p:grpSp>
        <p:nvGrpSpPr>
          <p:cNvPr id="62" name="Gruppieren 61">
            <a:extLst>
              <a:ext uri="{FF2B5EF4-FFF2-40B4-BE49-F238E27FC236}">
                <a16:creationId xmlns:a16="http://schemas.microsoft.com/office/drawing/2014/main" id="{CFA92599-BF8E-4490-8B11-ED7766306A14}"/>
              </a:ext>
            </a:extLst>
          </p:cNvPr>
          <p:cNvGrpSpPr/>
          <p:nvPr/>
        </p:nvGrpSpPr>
        <p:grpSpPr>
          <a:xfrm>
            <a:off x="8220533" y="1211107"/>
            <a:ext cx="477720" cy="144000"/>
            <a:chOff x="8220533" y="1211107"/>
            <a:chExt cx="477720" cy="144000"/>
          </a:xfrm>
        </p:grpSpPr>
        <mc:AlternateContent xmlns:mc="http://schemas.openxmlformats.org/markup-compatibility/2006" xmlns:p14="http://schemas.microsoft.com/office/powerpoint/2010/main">
          <mc:Choice Requires="p14">
            <p:contentPart p14:bwMode="auto" r:id="rId89">
              <p14:nvContentPartPr>
                <p14:cNvPr id="52" name="Freihand 51">
                  <a:extLst>
                    <a:ext uri="{FF2B5EF4-FFF2-40B4-BE49-F238E27FC236}">
                      <a16:creationId xmlns:a16="http://schemas.microsoft.com/office/drawing/2014/main" id="{CD8B5DF2-AD2A-4537-B6CB-A17CE3A6AAE9}"/>
                    </a:ext>
                  </a:extLst>
                </p14:cNvPr>
                <p14:cNvContentPartPr/>
                <p14:nvPr/>
              </p14:nvContentPartPr>
              <p14:xfrm>
                <a:off x="8220533" y="1256827"/>
                <a:ext cx="354240" cy="96480"/>
              </p14:xfrm>
            </p:contentPart>
          </mc:Choice>
          <mc:Fallback xmlns="">
            <p:pic>
              <p:nvPicPr>
                <p:cNvPr id="52" name="Freihand 51">
                  <a:extLst>
                    <a:ext uri="{FF2B5EF4-FFF2-40B4-BE49-F238E27FC236}">
                      <a16:creationId xmlns:a16="http://schemas.microsoft.com/office/drawing/2014/main" id="{CD8B5DF2-AD2A-4537-B6CB-A17CE3A6AAE9}"/>
                    </a:ext>
                  </a:extLst>
                </p:cNvPr>
                <p:cNvPicPr/>
                <p:nvPr/>
              </p:nvPicPr>
              <p:blipFill>
                <a:blip r:embed="rId90"/>
                <a:stretch>
                  <a:fillRect/>
                </a:stretch>
              </p:blipFill>
              <p:spPr>
                <a:xfrm>
                  <a:off x="8216213" y="1252507"/>
                  <a:ext cx="3628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3" name="Freihand 52">
                  <a:extLst>
                    <a:ext uri="{FF2B5EF4-FFF2-40B4-BE49-F238E27FC236}">
                      <a16:creationId xmlns:a16="http://schemas.microsoft.com/office/drawing/2014/main" id="{793461CE-FB8E-4267-AADB-C89064E9AC7E}"/>
                    </a:ext>
                  </a:extLst>
                </p14:cNvPr>
                <p14:cNvContentPartPr/>
                <p14:nvPr/>
              </p14:nvContentPartPr>
              <p14:xfrm>
                <a:off x="8575133" y="1211107"/>
                <a:ext cx="123120" cy="144000"/>
              </p14:xfrm>
            </p:contentPart>
          </mc:Choice>
          <mc:Fallback xmlns="">
            <p:pic>
              <p:nvPicPr>
                <p:cNvPr id="53" name="Freihand 52">
                  <a:extLst>
                    <a:ext uri="{FF2B5EF4-FFF2-40B4-BE49-F238E27FC236}">
                      <a16:creationId xmlns:a16="http://schemas.microsoft.com/office/drawing/2014/main" id="{793461CE-FB8E-4267-AADB-C89064E9AC7E}"/>
                    </a:ext>
                  </a:extLst>
                </p:cNvPr>
                <p:cNvPicPr/>
                <p:nvPr/>
              </p:nvPicPr>
              <p:blipFill>
                <a:blip r:embed="rId92"/>
                <a:stretch>
                  <a:fillRect/>
                </a:stretch>
              </p:blipFill>
              <p:spPr>
                <a:xfrm>
                  <a:off x="8570813" y="1206787"/>
                  <a:ext cx="131760" cy="152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3">
            <p14:nvContentPartPr>
              <p14:cNvPr id="174085" name="Freihand 174084">
                <a:extLst>
                  <a:ext uri="{FF2B5EF4-FFF2-40B4-BE49-F238E27FC236}">
                    <a16:creationId xmlns:a16="http://schemas.microsoft.com/office/drawing/2014/main" id="{9EB2E75B-EBC3-466C-994E-51C96CAC8CC4}"/>
                  </a:ext>
                </a:extLst>
              </p14:cNvPr>
              <p14:cNvContentPartPr/>
              <p14:nvPr/>
            </p14:nvContentPartPr>
            <p14:xfrm>
              <a:off x="11469173" y="817987"/>
              <a:ext cx="360" cy="360"/>
            </p14:xfrm>
          </p:contentPart>
        </mc:Choice>
        <mc:Fallback xmlns="">
          <p:pic>
            <p:nvPicPr>
              <p:cNvPr id="174085" name="Freihand 174084">
                <a:extLst>
                  <a:ext uri="{FF2B5EF4-FFF2-40B4-BE49-F238E27FC236}">
                    <a16:creationId xmlns:a16="http://schemas.microsoft.com/office/drawing/2014/main" id="{9EB2E75B-EBC3-466C-994E-51C96CAC8CC4}"/>
                  </a:ext>
                </a:extLst>
              </p:cNvPr>
              <p:cNvPicPr/>
              <p:nvPr/>
            </p:nvPicPr>
            <p:blipFill>
              <a:blip r:embed="rId94"/>
              <a:stretch>
                <a:fillRect/>
              </a:stretch>
            </p:blipFill>
            <p:spPr>
              <a:xfrm>
                <a:off x="11464853" y="813667"/>
                <a:ext cx="9000" cy="9000"/>
              </a:xfrm>
              <a:prstGeom prst="rect">
                <a:avLst/>
              </a:prstGeom>
            </p:spPr>
          </p:pic>
        </mc:Fallback>
      </mc:AlternateContent>
      <p:grpSp>
        <p:nvGrpSpPr>
          <p:cNvPr id="174100" name="Gruppieren 174099">
            <a:extLst>
              <a:ext uri="{FF2B5EF4-FFF2-40B4-BE49-F238E27FC236}">
                <a16:creationId xmlns:a16="http://schemas.microsoft.com/office/drawing/2014/main" id="{68503BBB-4714-4C90-95A7-165ABBBAAC7D}"/>
              </a:ext>
            </a:extLst>
          </p:cNvPr>
          <p:cNvGrpSpPr/>
          <p:nvPr/>
        </p:nvGrpSpPr>
        <p:grpSpPr>
          <a:xfrm>
            <a:off x="8943413" y="904387"/>
            <a:ext cx="2623680" cy="753480"/>
            <a:chOff x="8943413" y="904387"/>
            <a:chExt cx="2623680" cy="753480"/>
          </a:xfrm>
        </p:grpSpPr>
        <mc:AlternateContent xmlns:mc="http://schemas.openxmlformats.org/markup-compatibility/2006" xmlns:p14="http://schemas.microsoft.com/office/powerpoint/2010/main">
          <mc:Choice Requires="p14">
            <p:contentPart p14:bwMode="auto" r:id="rId95">
              <p14:nvContentPartPr>
                <p14:cNvPr id="54" name="Freihand 53">
                  <a:extLst>
                    <a:ext uri="{FF2B5EF4-FFF2-40B4-BE49-F238E27FC236}">
                      <a16:creationId xmlns:a16="http://schemas.microsoft.com/office/drawing/2014/main" id="{90ED83DA-DDB6-43F2-BD33-1A4F56326692}"/>
                    </a:ext>
                  </a:extLst>
                </p14:cNvPr>
                <p14:cNvContentPartPr/>
                <p14:nvPr/>
              </p14:nvContentPartPr>
              <p14:xfrm>
                <a:off x="9087053" y="1107067"/>
                <a:ext cx="9720" cy="217080"/>
              </p14:xfrm>
            </p:contentPart>
          </mc:Choice>
          <mc:Fallback xmlns="">
            <p:pic>
              <p:nvPicPr>
                <p:cNvPr id="54" name="Freihand 53">
                  <a:extLst>
                    <a:ext uri="{FF2B5EF4-FFF2-40B4-BE49-F238E27FC236}">
                      <a16:creationId xmlns:a16="http://schemas.microsoft.com/office/drawing/2014/main" id="{90ED83DA-DDB6-43F2-BD33-1A4F56326692}"/>
                    </a:ext>
                  </a:extLst>
                </p:cNvPr>
                <p:cNvPicPr/>
                <p:nvPr/>
              </p:nvPicPr>
              <p:blipFill>
                <a:blip r:embed="rId96"/>
                <a:stretch>
                  <a:fillRect/>
                </a:stretch>
              </p:blipFill>
              <p:spPr>
                <a:xfrm>
                  <a:off x="9082733" y="1102747"/>
                  <a:ext cx="1836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5" name="Freihand 54">
                  <a:extLst>
                    <a:ext uri="{FF2B5EF4-FFF2-40B4-BE49-F238E27FC236}">
                      <a16:creationId xmlns:a16="http://schemas.microsoft.com/office/drawing/2014/main" id="{1EB5740D-81C5-4468-BBD4-F16AAFEEB8D3}"/>
                    </a:ext>
                  </a:extLst>
                </p14:cNvPr>
                <p14:cNvContentPartPr/>
                <p14:nvPr/>
              </p14:nvContentPartPr>
              <p14:xfrm>
                <a:off x="8948093" y="1252147"/>
                <a:ext cx="271800" cy="67680"/>
              </p14:xfrm>
            </p:contentPart>
          </mc:Choice>
          <mc:Fallback xmlns="">
            <p:pic>
              <p:nvPicPr>
                <p:cNvPr id="55" name="Freihand 54">
                  <a:extLst>
                    <a:ext uri="{FF2B5EF4-FFF2-40B4-BE49-F238E27FC236}">
                      <a16:creationId xmlns:a16="http://schemas.microsoft.com/office/drawing/2014/main" id="{1EB5740D-81C5-4468-BBD4-F16AAFEEB8D3}"/>
                    </a:ext>
                  </a:extLst>
                </p:cNvPr>
                <p:cNvPicPr/>
                <p:nvPr/>
              </p:nvPicPr>
              <p:blipFill>
                <a:blip r:embed="rId98"/>
                <a:stretch>
                  <a:fillRect/>
                </a:stretch>
              </p:blipFill>
              <p:spPr>
                <a:xfrm>
                  <a:off x="8943773" y="1247827"/>
                  <a:ext cx="2804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6" name="Freihand 55">
                  <a:extLst>
                    <a:ext uri="{FF2B5EF4-FFF2-40B4-BE49-F238E27FC236}">
                      <a16:creationId xmlns:a16="http://schemas.microsoft.com/office/drawing/2014/main" id="{7FD9EE88-D48D-4CB1-9C4C-639C4345317D}"/>
                    </a:ext>
                  </a:extLst>
                </p14:cNvPr>
                <p14:cNvContentPartPr/>
                <p14:nvPr/>
              </p14:nvContentPartPr>
              <p14:xfrm>
                <a:off x="8943413" y="1085827"/>
                <a:ext cx="216000" cy="48960"/>
              </p14:xfrm>
            </p:contentPart>
          </mc:Choice>
          <mc:Fallback xmlns="">
            <p:pic>
              <p:nvPicPr>
                <p:cNvPr id="56" name="Freihand 55">
                  <a:extLst>
                    <a:ext uri="{FF2B5EF4-FFF2-40B4-BE49-F238E27FC236}">
                      <a16:creationId xmlns:a16="http://schemas.microsoft.com/office/drawing/2014/main" id="{7FD9EE88-D48D-4CB1-9C4C-639C4345317D}"/>
                    </a:ext>
                  </a:extLst>
                </p:cNvPr>
                <p:cNvPicPr/>
                <p:nvPr/>
              </p:nvPicPr>
              <p:blipFill>
                <a:blip r:embed="rId100"/>
                <a:stretch>
                  <a:fillRect/>
                </a:stretch>
              </p:blipFill>
              <p:spPr>
                <a:xfrm>
                  <a:off x="8939093" y="1081507"/>
                  <a:ext cx="2246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7" name="Freihand 56">
                  <a:extLst>
                    <a:ext uri="{FF2B5EF4-FFF2-40B4-BE49-F238E27FC236}">
                      <a16:creationId xmlns:a16="http://schemas.microsoft.com/office/drawing/2014/main" id="{103D92B4-FC8A-4EA8-A00A-E7A30F9EE427}"/>
                    </a:ext>
                  </a:extLst>
                </p14:cNvPr>
                <p14:cNvContentPartPr/>
                <p14:nvPr/>
              </p14:nvContentPartPr>
              <p14:xfrm>
                <a:off x="9209453" y="1048387"/>
                <a:ext cx="122400" cy="227880"/>
              </p14:xfrm>
            </p:contentPart>
          </mc:Choice>
          <mc:Fallback xmlns="">
            <p:pic>
              <p:nvPicPr>
                <p:cNvPr id="57" name="Freihand 56">
                  <a:extLst>
                    <a:ext uri="{FF2B5EF4-FFF2-40B4-BE49-F238E27FC236}">
                      <a16:creationId xmlns:a16="http://schemas.microsoft.com/office/drawing/2014/main" id="{103D92B4-FC8A-4EA8-A00A-E7A30F9EE427}"/>
                    </a:ext>
                  </a:extLst>
                </p:cNvPr>
                <p:cNvPicPr/>
                <p:nvPr/>
              </p:nvPicPr>
              <p:blipFill>
                <a:blip r:embed="rId102"/>
                <a:stretch>
                  <a:fillRect/>
                </a:stretch>
              </p:blipFill>
              <p:spPr>
                <a:xfrm>
                  <a:off x="9205133" y="1044067"/>
                  <a:ext cx="1310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8" name="Freihand 57">
                  <a:extLst>
                    <a:ext uri="{FF2B5EF4-FFF2-40B4-BE49-F238E27FC236}">
                      <a16:creationId xmlns:a16="http://schemas.microsoft.com/office/drawing/2014/main" id="{4329D74C-97B5-4008-A56C-40E147FBA660}"/>
                    </a:ext>
                  </a:extLst>
                </p14:cNvPr>
                <p14:cNvContentPartPr/>
                <p14:nvPr/>
              </p14:nvContentPartPr>
              <p14:xfrm>
                <a:off x="9400253" y="1122547"/>
                <a:ext cx="229320" cy="36360"/>
              </p14:xfrm>
            </p:contentPart>
          </mc:Choice>
          <mc:Fallback xmlns="">
            <p:pic>
              <p:nvPicPr>
                <p:cNvPr id="58" name="Freihand 57">
                  <a:extLst>
                    <a:ext uri="{FF2B5EF4-FFF2-40B4-BE49-F238E27FC236}">
                      <a16:creationId xmlns:a16="http://schemas.microsoft.com/office/drawing/2014/main" id="{4329D74C-97B5-4008-A56C-40E147FBA660}"/>
                    </a:ext>
                  </a:extLst>
                </p:cNvPr>
                <p:cNvPicPr/>
                <p:nvPr/>
              </p:nvPicPr>
              <p:blipFill>
                <a:blip r:embed="rId104"/>
                <a:stretch>
                  <a:fillRect/>
                </a:stretch>
              </p:blipFill>
              <p:spPr>
                <a:xfrm>
                  <a:off x="9395933" y="1118227"/>
                  <a:ext cx="2379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9" name="Freihand 58">
                  <a:extLst>
                    <a:ext uri="{FF2B5EF4-FFF2-40B4-BE49-F238E27FC236}">
                      <a16:creationId xmlns:a16="http://schemas.microsoft.com/office/drawing/2014/main" id="{5AAC1E39-16A6-4BC0-BB69-2F8B9DC408E6}"/>
                    </a:ext>
                  </a:extLst>
                </p14:cNvPr>
                <p14:cNvContentPartPr/>
                <p14:nvPr/>
              </p14:nvContentPartPr>
              <p14:xfrm>
                <a:off x="9604373" y="1015267"/>
                <a:ext cx="108000" cy="187560"/>
              </p14:xfrm>
            </p:contentPart>
          </mc:Choice>
          <mc:Fallback xmlns="">
            <p:pic>
              <p:nvPicPr>
                <p:cNvPr id="59" name="Freihand 58">
                  <a:extLst>
                    <a:ext uri="{FF2B5EF4-FFF2-40B4-BE49-F238E27FC236}">
                      <a16:creationId xmlns:a16="http://schemas.microsoft.com/office/drawing/2014/main" id="{5AAC1E39-16A6-4BC0-BB69-2F8B9DC408E6}"/>
                    </a:ext>
                  </a:extLst>
                </p:cNvPr>
                <p:cNvPicPr/>
                <p:nvPr/>
              </p:nvPicPr>
              <p:blipFill>
                <a:blip r:embed="rId106"/>
                <a:stretch>
                  <a:fillRect/>
                </a:stretch>
              </p:blipFill>
              <p:spPr>
                <a:xfrm>
                  <a:off x="9600053" y="1010947"/>
                  <a:ext cx="1166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0" name="Freihand 59">
                  <a:extLst>
                    <a:ext uri="{FF2B5EF4-FFF2-40B4-BE49-F238E27FC236}">
                      <a16:creationId xmlns:a16="http://schemas.microsoft.com/office/drawing/2014/main" id="{039666DC-159C-4B57-AD1D-F0BAFDEE00CC}"/>
                    </a:ext>
                  </a:extLst>
                </p14:cNvPr>
                <p14:cNvContentPartPr/>
                <p14:nvPr/>
              </p14:nvContentPartPr>
              <p14:xfrm>
                <a:off x="9718493" y="1012027"/>
                <a:ext cx="180000" cy="165960"/>
              </p14:xfrm>
            </p:contentPart>
          </mc:Choice>
          <mc:Fallback xmlns="">
            <p:pic>
              <p:nvPicPr>
                <p:cNvPr id="60" name="Freihand 59">
                  <a:extLst>
                    <a:ext uri="{FF2B5EF4-FFF2-40B4-BE49-F238E27FC236}">
                      <a16:creationId xmlns:a16="http://schemas.microsoft.com/office/drawing/2014/main" id="{039666DC-159C-4B57-AD1D-F0BAFDEE00CC}"/>
                    </a:ext>
                  </a:extLst>
                </p:cNvPr>
                <p:cNvPicPr/>
                <p:nvPr/>
              </p:nvPicPr>
              <p:blipFill>
                <a:blip r:embed="rId108"/>
                <a:stretch>
                  <a:fillRect/>
                </a:stretch>
              </p:blipFill>
              <p:spPr>
                <a:xfrm>
                  <a:off x="9714173" y="1007707"/>
                  <a:ext cx="1886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3" name="Freihand 62">
                  <a:extLst>
                    <a:ext uri="{FF2B5EF4-FFF2-40B4-BE49-F238E27FC236}">
                      <a16:creationId xmlns:a16="http://schemas.microsoft.com/office/drawing/2014/main" id="{EA603FB1-7B10-4EF2-BB64-3A274130BC96}"/>
                    </a:ext>
                  </a:extLst>
                </p14:cNvPr>
                <p14:cNvContentPartPr/>
                <p14:nvPr/>
              </p14:nvContentPartPr>
              <p14:xfrm>
                <a:off x="10259573" y="1012387"/>
                <a:ext cx="328680" cy="133560"/>
              </p14:xfrm>
            </p:contentPart>
          </mc:Choice>
          <mc:Fallback xmlns="">
            <p:pic>
              <p:nvPicPr>
                <p:cNvPr id="63" name="Freihand 62">
                  <a:extLst>
                    <a:ext uri="{FF2B5EF4-FFF2-40B4-BE49-F238E27FC236}">
                      <a16:creationId xmlns:a16="http://schemas.microsoft.com/office/drawing/2014/main" id="{EA603FB1-7B10-4EF2-BB64-3A274130BC96}"/>
                    </a:ext>
                  </a:extLst>
                </p:cNvPr>
                <p:cNvPicPr/>
                <p:nvPr/>
              </p:nvPicPr>
              <p:blipFill>
                <a:blip r:embed="rId110"/>
                <a:stretch>
                  <a:fillRect/>
                </a:stretch>
              </p:blipFill>
              <p:spPr>
                <a:xfrm>
                  <a:off x="10255253" y="1008067"/>
                  <a:ext cx="3373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4080" name="Freihand 174079">
                  <a:extLst>
                    <a:ext uri="{FF2B5EF4-FFF2-40B4-BE49-F238E27FC236}">
                      <a16:creationId xmlns:a16="http://schemas.microsoft.com/office/drawing/2014/main" id="{3C6AE030-5DFB-46A0-BB83-0BBBD725C0E9}"/>
                    </a:ext>
                  </a:extLst>
                </p14:cNvPr>
                <p14:cNvContentPartPr/>
                <p14:nvPr/>
              </p14:nvContentPartPr>
              <p14:xfrm>
                <a:off x="10552973" y="970987"/>
                <a:ext cx="32760" cy="20880"/>
              </p14:xfrm>
            </p:contentPart>
          </mc:Choice>
          <mc:Fallback xmlns="">
            <p:pic>
              <p:nvPicPr>
                <p:cNvPr id="174080" name="Freihand 174079">
                  <a:extLst>
                    <a:ext uri="{FF2B5EF4-FFF2-40B4-BE49-F238E27FC236}">
                      <a16:creationId xmlns:a16="http://schemas.microsoft.com/office/drawing/2014/main" id="{3C6AE030-5DFB-46A0-BB83-0BBBD725C0E9}"/>
                    </a:ext>
                  </a:extLst>
                </p:cNvPr>
                <p:cNvPicPr/>
                <p:nvPr/>
              </p:nvPicPr>
              <p:blipFill>
                <a:blip r:embed="rId112"/>
                <a:stretch>
                  <a:fillRect/>
                </a:stretch>
              </p:blipFill>
              <p:spPr>
                <a:xfrm>
                  <a:off x="10548653" y="966667"/>
                  <a:ext cx="414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4081" name="Freihand 174080">
                  <a:extLst>
                    <a:ext uri="{FF2B5EF4-FFF2-40B4-BE49-F238E27FC236}">
                      <a16:creationId xmlns:a16="http://schemas.microsoft.com/office/drawing/2014/main" id="{23E03A08-513D-42DB-BC87-B454610FF214}"/>
                    </a:ext>
                  </a:extLst>
                </p14:cNvPr>
                <p14:cNvContentPartPr/>
                <p14:nvPr/>
              </p14:nvContentPartPr>
              <p14:xfrm>
                <a:off x="10643693" y="940027"/>
                <a:ext cx="190800" cy="149760"/>
              </p14:xfrm>
            </p:contentPart>
          </mc:Choice>
          <mc:Fallback xmlns="">
            <p:pic>
              <p:nvPicPr>
                <p:cNvPr id="174081" name="Freihand 174080">
                  <a:extLst>
                    <a:ext uri="{FF2B5EF4-FFF2-40B4-BE49-F238E27FC236}">
                      <a16:creationId xmlns:a16="http://schemas.microsoft.com/office/drawing/2014/main" id="{23E03A08-513D-42DB-BC87-B454610FF214}"/>
                    </a:ext>
                  </a:extLst>
                </p:cNvPr>
                <p:cNvPicPr/>
                <p:nvPr/>
              </p:nvPicPr>
              <p:blipFill>
                <a:blip r:embed="rId114"/>
                <a:stretch>
                  <a:fillRect/>
                </a:stretch>
              </p:blipFill>
              <p:spPr>
                <a:xfrm>
                  <a:off x="10639373" y="935707"/>
                  <a:ext cx="1994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74082" name="Freihand 174081">
                  <a:extLst>
                    <a:ext uri="{FF2B5EF4-FFF2-40B4-BE49-F238E27FC236}">
                      <a16:creationId xmlns:a16="http://schemas.microsoft.com/office/drawing/2014/main" id="{6992DBA8-E0F0-4A8D-81DF-0E3967A25BDA}"/>
                    </a:ext>
                  </a:extLst>
                </p14:cNvPr>
                <p14:cNvContentPartPr/>
                <p14:nvPr/>
              </p14:nvContentPartPr>
              <p14:xfrm>
                <a:off x="11110973" y="904387"/>
                <a:ext cx="429840" cy="132480"/>
              </p14:xfrm>
            </p:contentPart>
          </mc:Choice>
          <mc:Fallback xmlns="">
            <p:pic>
              <p:nvPicPr>
                <p:cNvPr id="174082" name="Freihand 174081">
                  <a:extLst>
                    <a:ext uri="{FF2B5EF4-FFF2-40B4-BE49-F238E27FC236}">
                      <a16:creationId xmlns:a16="http://schemas.microsoft.com/office/drawing/2014/main" id="{6992DBA8-E0F0-4A8D-81DF-0E3967A25BDA}"/>
                    </a:ext>
                  </a:extLst>
                </p:cNvPr>
                <p:cNvPicPr/>
                <p:nvPr/>
              </p:nvPicPr>
              <p:blipFill>
                <a:blip r:embed="rId116"/>
                <a:stretch>
                  <a:fillRect/>
                </a:stretch>
              </p:blipFill>
              <p:spPr>
                <a:xfrm>
                  <a:off x="11106653" y="900067"/>
                  <a:ext cx="4384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74087" name="Freihand 174086">
                  <a:extLst>
                    <a:ext uri="{FF2B5EF4-FFF2-40B4-BE49-F238E27FC236}">
                      <a16:creationId xmlns:a16="http://schemas.microsoft.com/office/drawing/2014/main" id="{F292FEE7-604E-4B9A-A799-0DCE58C14FFD}"/>
                    </a:ext>
                  </a:extLst>
                </p14:cNvPr>
                <p14:cNvContentPartPr/>
                <p14:nvPr/>
              </p14:nvContentPartPr>
              <p14:xfrm>
                <a:off x="9031613" y="1487227"/>
                <a:ext cx="134640" cy="170640"/>
              </p14:xfrm>
            </p:contentPart>
          </mc:Choice>
          <mc:Fallback xmlns="">
            <p:pic>
              <p:nvPicPr>
                <p:cNvPr id="174087" name="Freihand 174086">
                  <a:extLst>
                    <a:ext uri="{FF2B5EF4-FFF2-40B4-BE49-F238E27FC236}">
                      <a16:creationId xmlns:a16="http://schemas.microsoft.com/office/drawing/2014/main" id="{F292FEE7-604E-4B9A-A799-0DCE58C14FFD}"/>
                    </a:ext>
                  </a:extLst>
                </p:cNvPr>
                <p:cNvPicPr/>
                <p:nvPr/>
              </p:nvPicPr>
              <p:blipFill>
                <a:blip r:embed="rId118"/>
                <a:stretch>
                  <a:fillRect/>
                </a:stretch>
              </p:blipFill>
              <p:spPr>
                <a:xfrm>
                  <a:off x="9027293" y="1482907"/>
                  <a:ext cx="1432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4088" name="Freihand 174087">
                  <a:extLst>
                    <a:ext uri="{FF2B5EF4-FFF2-40B4-BE49-F238E27FC236}">
                      <a16:creationId xmlns:a16="http://schemas.microsoft.com/office/drawing/2014/main" id="{09D84818-87BE-406F-90F3-8C349A8826E3}"/>
                    </a:ext>
                  </a:extLst>
                </p14:cNvPr>
                <p14:cNvContentPartPr/>
                <p14:nvPr/>
              </p14:nvContentPartPr>
              <p14:xfrm>
                <a:off x="9077693" y="1485427"/>
                <a:ext cx="144360" cy="161640"/>
              </p14:xfrm>
            </p:contentPart>
          </mc:Choice>
          <mc:Fallback xmlns="">
            <p:pic>
              <p:nvPicPr>
                <p:cNvPr id="174088" name="Freihand 174087">
                  <a:extLst>
                    <a:ext uri="{FF2B5EF4-FFF2-40B4-BE49-F238E27FC236}">
                      <a16:creationId xmlns:a16="http://schemas.microsoft.com/office/drawing/2014/main" id="{09D84818-87BE-406F-90F3-8C349A8826E3}"/>
                    </a:ext>
                  </a:extLst>
                </p:cNvPr>
                <p:cNvPicPr/>
                <p:nvPr/>
              </p:nvPicPr>
              <p:blipFill>
                <a:blip r:embed="rId120"/>
                <a:stretch>
                  <a:fillRect/>
                </a:stretch>
              </p:blipFill>
              <p:spPr>
                <a:xfrm>
                  <a:off x="9073373" y="1481107"/>
                  <a:ext cx="1530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74089" name="Freihand 174088">
                  <a:extLst>
                    <a:ext uri="{FF2B5EF4-FFF2-40B4-BE49-F238E27FC236}">
                      <a16:creationId xmlns:a16="http://schemas.microsoft.com/office/drawing/2014/main" id="{B8B5C457-517E-4AA8-A4C7-52EFB19A2059}"/>
                    </a:ext>
                  </a:extLst>
                </p14:cNvPr>
                <p14:cNvContentPartPr/>
                <p14:nvPr/>
              </p14:nvContentPartPr>
              <p14:xfrm>
                <a:off x="9283973" y="1500547"/>
                <a:ext cx="33480" cy="133560"/>
              </p14:xfrm>
            </p:contentPart>
          </mc:Choice>
          <mc:Fallback xmlns="">
            <p:pic>
              <p:nvPicPr>
                <p:cNvPr id="174089" name="Freihand 174088">
                  <a:extLst>
                    <a:ext uri="{FF2B5EF4-FFF2-40B4-BE49-F238E27FC236}">
                      <a16:creationId xmlns:a16="http://schemas.microsoft.com/office/drawing/2014/main" id="{B8B5C457-517E-4AA8-A4C7-52EFB19A2059}"/>
                    </a:ext>
                  </a:extLst>
                </p:cNvPr>
                <p:cNvPicPr/>
                <p:nvPr/>
              </p:nvPicPr>
              <p:blipFill>
                <a:blip r:embed="rId122"/>
                <a:stretch>
                  <a:fillRect/>
                </a:stretch>
              </p:blipFill>
              <p:spPr>
                <a:xfrm>
                  <a:off x="9279653" y="1496227"/>
                  <a:ext cx="421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74090" name="Freihand 174089">
                  <a:extLst>
                    <a:ext uri="{FF2B5EF4-FFF2-40B4-BE49-F238E27FC236}">
                      <a16:creationId xmlns:a16="http://schemas.microsoft.com/office/drawing/2014/main" id="{8B5A01CA-C318-48D0-BF7D-E0EE42FB04F4}"/>
                    </a:ext>
                  </a:extLst>
                </p14:cNvPr>
                <p14:cNvContentPartPr/>
                <p14:nvPr/>
              </p14:nvContentPartPr>
              <p14:xfrm>
                <a:off x="9189293" y="1491187"/>
                <a:ext cx="381240" cy="166320"/>
              </p14:xfrm>
            </p:contentPart>
          </mc:Choice>
          <mc:Fallback xmlns="">
            <p:pic>
              <p:nvPicPr>
                <p:cNvPr id="174090" name="Freihand 174089">
                  <a:extLst>
                    <a:ext uri="{FF2B5EF4-FFF2-40B4-BE49-F238E27FC236}">
                      <a16:creationId xmlns:a16="http://schemas.microsoft.com/office/drawing/2014/main" id="{8B5A01CA-C318-48D0-BF7D-E0EE42FB04F4}"/>
                    </a:ext>
                  </a:extLst>
                </p:cNvPr>
                <p:cNvPicPr/>
                <p:nvPr/>
              </p:nvPicPr>
              <p:blipFill>
                <a:blip r:embed="rId124"/>
                <a:stretch>
                  <a:fillRect/>
                </a:stretch>
              </p:blipFill>
              <p:spPr>
                <a:xfrm>
                  <a:off x="9184973" y="1486867"/>
                  <a:ext cx="3898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74091" name="Freihand 174090">
                  <a:extLst>
                    <a:ext uri="{FF2B5EF4-FFF2-40B4-BE49-F238E27FC236}">
                      <a16:creationId xmlns:a16="http://schemas.microsoft.com/office/drawing/2014/main" id="{033659C7-A85B-4E05-A4F9-F9840927BA98}"/>
                    </a:ext>
                  </a:extLst>
                </p14:cNvPr>
                <p14:cNvContentPartPr/>
                <p14:nvPr/>
              </p14:nvContentPartPr>
              <p14:xfrm>
                <a:off x="9687173" y="1399027"/>
                <a:ext cx="205560" cy="207360"/>
              </p14:xfrm>
            </p:contentPart>
          </mc:Choice>
          <mc:Fallback xmlns="">
            <p:pic>
              <p:nvPicPr>
                <p:cNvPr id="174091" name="Freihand 174090">
                  <a:extLst>
                    <a:ext uri="{FF2B5EF4-FFF2-40B4-BE49-F238E27FC236}">
                      <a16:creationId xmlns:a16="http://schemas.microsoft.com/office/drawing/2014/main" id="{033659C7-A85B-4E05-A4F9-F9840927BA98}"/>
                    </a:ext>
                  </a:extLst>
                </p:cNvPr>
                <p:cNvPicPr/>
                <p:nvPr/>
              </p:nvPicPr>
              <p:blipFill>
                <a:blip r:embed="rId126"/>
                <a:stretch>
                  <a:fillRect/>
                </a:stretch>
              </p:blipFill>
              <p:spPr>
                <a:xfrm>
                  <a:off x="9682853" y="1394707"/>
                  <a:ext cx="2142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74092" name="Freihand 174091">
                  <a:extLst>
                    <a:ext uri="{FF2B5EF4-FFF2-40B4-BE49-F238E27FC236}">
                      <a16:creationId xmlns:a16="http://schemas.microsoft.com/office/drawing/2014/main" id="{D412E1FC-381F-410C-80F1-588DEFBEF6DB}"/>
                    </a:ext>
                  </a:extLst>
                </p14:cNvPr>
                <p14:cNvContentPartPr/>
                <p14:nvPr/>
              </p14:nvContentPartPr>
              <p14:xfrm>
                <a:off x="9764573" y="1445827"/>
                <a:ext cx="450360" cy="136440"/>
              </p14:xfrm>
            </p:contentPart>
          </mc:Choice>
          <mc:Fallback xmlns="">
            <p:pic>
              <p:nvPicPr>
                <p:cNvPr id="174092" name="Freihand 174091">
                  <a:extLst>
                    <a:ext uri="{FF2B5EF4-FFF2-40B4-BE49-F238E27FC236}">
                      <a16:creationId xmlns:a16="http://schemas.microsoft.com/office/drawing/2014/main" id="{D412E1FC-381F-410C-80F1-588DEFBEF6DB}"/>
                    </a:ext>
                  </a:extLst>
                </p:cNvPr>
                <p:cNvPicPr/>
                <p:nvPr/>
              </p:nvPicPr>
              <p:blipFill>
                <a:blip r:embed="rId128"/>
                <a:stretch>
                  <a:fillRect/>
                </a:stretch>
              </p:blipFill>
              <p:spPr>
                <a:xfrm>
                  <a:off x="9760253" y="1441507"/>
                  <a:ext cx="459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74093" name="Freihand 174092">
                  <a:extLst>
                    <a:ext uri="{FF2B5EF4-FFF2-40B4-BE49-F238E27FC236}">
                      <a16:creationId xmlns:a16="http://schemas.microsoft.com/office/drawing/2014/main" id="{DC01FB51-AE86-4B93-AD63-1BC823BFF4F2}"/>
                    </a:ext>
                  </a:extLst>
                </p14:cNvPr>
                <p14:cNvContentPartPr/>
                <p14:nvPr/>
              </p14:nvContentPartPr>
              <p14:xfrm>
                <a:off x="10382333" y="1434307"/>
                <a:ext cx="168480" cy="103320"/>
              </p14:xfrm>
            </p:contentPart>
          </mc:Choice>
          <mc:Fallback xmlns="">
            <p:pic>
              <p:nvPicPr>
                <p:cNvPr id="174093" name="Freihand 174092">
                  <a:extLst>
                    <a:ext uri="{FF2B5EF4-FFF2-40B4-BE49-F238E27FC236}">
                      <a16:creationId xmlns:a16="http://schemas.microsoft.com/office/drawing/2014/main" id="{DC01FB51-AE86-4B93-AD63-1BC823BFF4F2}"/>
                    </a:ext>
                  </a:extLst>
                </p:cNvPr>
                <p:cNvPicPr/>
                <p:nvPr/>
              </p:nvPicPr>
              <p:blipFill>
                <a:blip r:embed="rId130"/>
                <a:stretch>
                  <a:fillRect/>
                </a:stretch>
              </p:blipFill>
              <p:spPr>
                <a:xfrm>
                  <a:off x="10378013" y="1429987"/>
                  <a:ext cx="1771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74094" name="Freihand 174093">
                  <a:extLst>
                    <a:ext uri="{FF2B5EF4-FFF2-40B4-BE49-F238E27FC236}">
                      <a16:creationId xmlns:a16="http://schemas.microsoft.com/office/drawing/2014/main" id="{A65E935D-851E-480C-A19E-7CD0521898B9}"/>
                    </a:ext>
                  </a:extLst>
                </p14:cNvPr>
                <p14:cNvContentPartPr/>
                <p14:nvPr/>
              </p14:nvContentPartPr>
              <p14:xfrm>
                <a:off x="10559093" y="1333867"/>
                <a:ext cx="107640" cy="174600"/>
              </p14:xfrm>
            </p:contentPart>
          </mc:Choice>
          <mc:Fallback xmlns="">
            <p:pic>
              <p:nvPicPr>
                <p:cNvPr id="174094" name="Freihand 174093">
                  <a:extLst>
                    <a:ext uri="{FF2B5EF4-FFF2-40B4-BE49-F238E27FC236}">
                      <a16:creationId xmlns:a16="http://schemas.microsoft.com/office/drawing/2014/main" id="{A65E935D-851E-480C-A19E-7CD0521898B9}"/>
                    </a:ext>
                  </a:extLst>
                </p:cNvPr>
                <p:cNvPicPr/>
                <p:nvPr/>
              </p:nvPicPr>
              <p:blipFill>
                <a:blip r:embed="rId132"/>
                <a:stretch>
                  <a:fillRect/>
                </a:stretch>
              </p:blipFill>
              <p:spPr>
                <a:xfrm>
                  <a:off x="10554773" y="1329547"/>
                  <a:ext cx="1162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74095" name="Freihand 174094">
                  <a:extLst>
                    <a:ext uri="{FF2B5EF4-FFF2-40B4-BE49-F238E27FC236}">
                      <a16:creationId xmlns:a16="http://schemas.microsoft.com/office/drawing/2014/main" id="{84BD6724-E417-4BD4-A52F-103E420D3C05}"/>
                    </a:ext>
                  </a:extLst>
                </p14:cNvPr>
                <p14:cNvContentPartPr/>
                <p14:nvPr/>
              </p14:nvContentPartPr>
              <p14:xfrm>
                <a:off x="10656293" y="1380667"/>
                <a:ext cx="182160" cy="254160"/>
              </p14:xfrm>
            </p:contentPart>
          </mc:Choice>
          <mc:Fallback xmlns="">
            <p:pic>
              <p:nvPicPr>
                <p:cNvPr id="174095" name="Freihand 174094">
                  <a:extLst>
                    <a:ext uri="{FF2B5EF4-FFF2-40B4-BE49-F238E27FC236}">
                      <a16:creationId xmlns:a16="http://schemas.microsoft.com/office/drawing/2014/main" id="{84BD6724-E417-4BD4-A52F-103E420D3C05}"/>
                    </a:ext>
                  </a:extLst>
                </p:cNvPr>
                <p:cNvPicPr/>
                <p:nvPr/>
              </p:nvPicPr>
              <p:blipFill>
                <a:blip r:embed="rId134"/>
                <a:stretch>
                  <a:fillRect/>
                </a:stretch>
              </p:blipFill>
              <p:spPr>
                <a:xfrm>
                  <a:off x="10651973" y="1376347"/>
                  <a:ext cx="19080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74096" name="Freihand 174095">
                  <a:extLst>
                    <a:ext uri="{FF2B5EF4-FFF2-40B4-BE49-F238E27FC236}">
                      <a16:creationId xmlns:a16="http://schemas.microsoft.com/office/drawing/2014/main" id="{8E90770B-3B2E-41C5-9108-E85C718D2850}"/>
                    </a:ext>
                  </a:extLst>
                </p14:cNvPr>
                <p14:cNvContentPartPr/>
                <p14:nvPr/>
              </p14:nvContentPartPr>
              <p14:xfrm>
                <a:off x="10837013" y="1283467"/>
                <a:ext cx="57600" cy="190440"/>
              </p14:xfrm>
            </p:contentPart>
          </mc:Choice>
          <mc:Fallback xmlns="">
            <p:pic>
              <p:nvPicPr>
                <p:cNvPr id="174096" name="Freihand 174095">
                  <a:extLst>
                    <a:ext uri="{FF2B5EF4-FFF2-40B4-BE49-F238E27FC236}">
                      <a16:creationId xmlns:a16="http://schemas.microsoft.com/office/drawing/2014/main" id="{8E90770B-3B2E-41C5-9108-E85C718D2850}"/>
                    </a:ext>
                  </a:extLst>
                </p:cNvPr>
                <p:cNvPicPr/>
                <p:nvPr/>
              </p:nvPicPr>
              <p:blipFill>
                <a:blip r:embed="rId136"/>
                <a:stretch>
                  <a:fillRect/>
                </a:stretch>
              </p:blipFill>
              <p:spPr>
                <a:xfrm>
                  <a:off x="10832693" y="1279147"/>
                  <a:ext cx="6624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74097" name="Freihand 174096">
                  <a:extLst>
                    <a:ext uri="{FF2B5EF4-FFF2-40B4-BE49-F238E27FC236}">
                      <a16:creationId xmlns:a16="http://schemas.microsoft.com/office/drawing/2014/main" id="{72232FF6-A362-45EB-AE54-7BCB3E2A3656}"/>
                    </a:ext>
                  </a:extLst>
                </p14:cNvPr>
                <p14:cNvContentPartPr/>
                <p14:nvPr/>
              </p14:nvContentPartPr>
              <p14:xfrm>
                <a:off x="10910813" y="1241347"/>
                <a:ext cx="450360" cy="228600"/>
              </p14:xfrm>
            </p:contentPart>
          </mc:Choice>
          <mc:Fallback xmlns="">
            <p:pic>
              <p:nvPicPr>
                <p:cNvPr id="174097" name="Freihand 174096">
                  <a:extLst>
                    <a:ext uri="{FF2B5EF4-FFF2-40B4-BE49-F238E27FC236}">
                      <a16:creationId xmlns:a16="http://schemas.microsoft.com/office/drawing/2014/main" id="{72232FF6-A362-45EB-AE54-7BCB3E2A3656}"/>
                    </a:ext>
                  </a:extLst>
                </p:cNvPr>
                <p:cNvPicPr/>
                <p:nvPr/>
              </p:nvPicPr>
              <p:blipFill>
                <a:blip r:embed="rId138"/>
                <a:stretch>
                  <a:fillRect/>
                </a:stretch>
              </p:blipFill>
              <p:spPr>
                <a:xfrm>
                  <a:off x="10906493" y="1237027"/>
                  <a:ext cx="45900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74098" name="Freihand 174097">
                  <a:extLst>
                    <a:ext uri="{FF2B5EF4-FFF2-40B4-BE49-F238E27FC236}">
                      <a16:creationId xmlns:a16="http://schemas.microsoft.com/office/drawing/2014/main" id="{F7ECA41A-25F2-47BA-A575-CF1A44EFC87C}"/>
                    </a:ext>
                  </a:extLst>
                </p14:cNvPr>
                <p14:cNvContentPartPr/>
                <p14:nvPr/>
              </p14:nvContentPartPr>
              <p14:xfrm>
                <a:off x="11017373" y="1157827"/>
                <a:ext cx="40680" cy="12240"/>
              </p14:xfrm>
            </p:contentPart>
          </mc:Choice>
          <mc:Fallback xmlns="">
            <p:pic>
              <p:nvPicPr>
                <p:cNvPr id="174098" name="Freihand 174097">
                  <a:extLst>
                    <a:ext uri="{FF2B5EF4-FFF2-40B4-BE49-F238E27FC236}">
                      <a16:creationId xmlns:a16="http://schemas.microsoft.com/office/drawing/2014/main" id="{F7ECA41A-25F2-47BA-A575-CF1A44EFC87C}"/>
                    </a:ext>
                  </a:extLst>
                </p:cNvPr>
                <p:cNvPicPr/>
                <p:nvPr/>
              </p:nvPicPr>
              <p:blipFill>
                <a:blip r:embed="rId140"/>
                <a:stretch>
                  <a:fillRect/>
                </a:stretch>
              </p:blipFill>
              <p:spPr>
                <a:xfrm>
                  <a:off x="11013053" y="1153507"/>
                  <a:ext cx="493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74099" name="Freihand 174098">
                  <a:extLst>
                    <a:ext uri="{FF2B5EF4-FFF2-40B4-BE49-F238E27FC236}">
                      <a16:creationId xmlns:a16="http://schemas.microsoft.com/office/drawing/2014/main" id="{B8008B92-B4AD-45AE-9DD6-ACEA302A54A5}"/>
                    </a:ext>
                  </a:extLst>
                </p14:cNvPr>
                <p14:cNvContentPartPr/>
                <p14:nvPr/>
              </p14:nvContentPartPr>
              <p14:xfrm>
                <a:off x="11522453" y="1179787"/>
                <a:ext cx="44640" cy="248040"/>
              </p14:xfrm>
            </p:contentPart>
          </mc:Choice>
          <mc:Fallback xmlns="">
            <p:pic>
              <p:nvPicPr>
                <p:cNvPr id="174099" name="Freihand 174098">
                  <a:extLst>
                    <a:ext uri="{FF2B5EF4-FFF2-40B4-BE49-F238E27FC236}">
                      <a16:creationId xmlns:a16="http://schemas.microsoft.com/office/drawing/2014/main" id="{B8008B92-B4AD-45AE-9DD6-ACEA302A54A5}"/>
                    </a:ext>
                  </a:extLst>
                </p:cNvPr>
                <p:cNvPicPr/>
                <p:nvPr/>
              </p:nvPicPr>
              <p:blipFill>
                <a:blip r:embed="rId142"/>
                <a:stretch>
                  <a:fillRect/>
                </a:stretch>
              </p:blipFill>
              <p:spPr>
                <a:xfrm>
                  <a:off x="11518133" y="1175467"/>
                  <a:ext cx="53280" cy="256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3">
            <p14:nvContentPartPr>
              <p14:cNvPr id="174101" name="Freihand 174100">
                <a:extLst>
                  <a:ext uri="{FF2B5EF4-FFF2-40B4-BE49-F238E27FC236}">
                    <a16:creationId xmlns:a16="http://schemas.microsoft.com/office/drawing/2014/main" id="{35D834E2-28ED-4AAF-960C-D2E687A2272C}"/>
                  </a:ext>
                </a:extLst>
              </p14:cNvPr>
              <p14:cNvContentPartPr/>
              <p14:nvPr/>
            </p14:nvContentPartPr>
            <p14:xfrm>
              <a:off x="7245293" y="3151507"/>
              <a:ext cx="1000440" cy="73440"/>
            </p14:xfrm>
          </p:contentPart>
        </mc:Choice>
        <mc:Fallback xmlns="">
          <p:pic>
            <p:nvPicPr>
              <p:cNvPr id="174101" name="Freihand 174100">
                <a:extLst>
                  <a:ext uri="{FF2B5EF4-FFF2-40B4-BE49-F238E27FC236}">
                    <a16:creationId xmlns:a16="http://schemas.microsoft.com/office/drawing/2014/main" id="{35D834E2-28ED-4AAF-960C-D2E687A2272C}"/>
                  </a:ext>
                </a:extLst>
              </p:cNvPr>
              <p:cNvPicPr/>
              <p:nvPr/>
            </p:nvPicPr>
            <p:blipFill>
              <a:blip r:embed="rId144"/>
              <a:stretch>
                <a:fillRect/>
              </a:stretch>
            </p:blipFill>
            <p:spPr>
              <a:xfrm>
                <a:off x="7240973" y="3147187"/>
                <a:ext cx="10090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74102" name="Freihand 174101">
                <a:extLst>
                  <a:ext uri="{FF2B5EF4-FFF2-40B4-BE49-F238E27FC236}">
                    <a16:creationId xmlns:a16="http://schemas.microsoft.com/office/drawing/2014/main" id="{36808180-85C4-434F-89C3-F4EE717DE7DC}"/>
                  </a:ext>
                </a:extLst>
              </p14:cNvPr>
              <p14:cNvContentPartPr/>
              <p14:nvPr/>
            </p14:nvContentPartPr>
            <p14:xfrm>
              <a:off x="636773" y="3494227"/>
              <a:ext cx="1706040" cy="51120"/>
            </p14:xfrm>
          </p:contentPart>
        </mc:Choice>
        <mc:Fallback xmlns="">
          <p:pic>
            <p:nvPicPr>
              <p:cNvPr id="174102" name="Freihand 174101">
                <a:extLst>
                  <a:ext uri="{FF2B5EF4-FFF2-40B4-BE49-F238E27FC236}">
                    <a16:creationId xmlns:a16="http://schemas.microsoft.com/office/drawing/2014/main" id="{36808180-85C4-434F-89C3-F4EE717DE7DC}"/>
                  </a:ext>
                </a:extLst>
              </p:cNvPr>
              <p:cNvPicPr/>
              <p:nvPr/>
            </p:nvPicPr>
            <p:blipFill>
              <a:blip r:embed="rId146"/>
              <a:stretch>
                <a:fillRect/>
              </a:stretch>
            </p:blipFill>
            <p:spPr>
              <a:xfrm>
                <a:off x="632453" y="3489907"/>
                <a:ext cx="17146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74103" name="Freihand 174102">
                <a:extLst>
                  <a:ext uri="{FF2B5EF4-FFF2-40B4-BE49-F238E27FC236}">
                    <a16:creationId xmlns:a16="http://schemas.microsoft.com/office/drawing/2014/main" id="{E79CD576-3FFF-47A7-93B6-706C3A997D0F}"/>
                  </a:ext>
                </a:extLst>
              </p14:cNvPr>
              <p14:cNvContentPartPr/>
              <p14:nvPr/>
            </p14:nvContentPartPr>
            <p14:xfrm>
              <a:off x="8480453" y="2275627"/>
              <a:ext cx="80640" cy="1263240"/>
            </p14:xfrm>
          </p:contentPart>
        </mc:Choice>
        <mc:Fallback xmlns="">
          <p:pic>
            <p:nvPicPr>
              <p:cNvPr id="174103" name="Freihand 174102">
                <a:extLst>
                  <a:ext uri="{FF2B5EF4-FFF2-40B4-BE49-F238E27FC236}">
                    <a16:creationId xmlns:a16="http://schemas.microsoft.com/office/drawing/2014/main" id="{E79CD576-3FFF-47A7-93B6-706C3A997D0F}"/>
                  </a:ext>
                </a:extLst>
              </p:cNvPr>
              <p:cNvPicPr/>
              <p:nvPr/>
            </p:nvPicPr>
            <p:blipFill>
              <a:blip r:embed="rId148"/>
              <a:stretch>
                <a:fillRect/>
              </a:stretch>
            </p:blipFill>
            <p:spPr>
              <a:xfrm>
                <a:off x="8476133" y="2271307"/>
                <a:ext cx="89280" cy="1271880"/>
              </a:xfrm>
              <a:prstGeom prst="rect">
                <a:avLst/>
              </a:prstGeom>
            </p:spPr>
          </p:pic>
        </mc:Fallback>
      </mc:AlternateContent>
      <p:grpSp>
        <p:nvGrpSpPr>
          <p:cNvPr id="174108" name="Gruppieren 174107">
            <a:extLst>
              <a:ext uri="{FF2B5EF4-FFF2-40B4-BE49-F238E27FC236}">
                <a16:creationId xmlns:a16="http://schemas.microsoft.com/office/drawing/2014/main" id="{E708CB9C-27B0-4271-8A04-964CA64CD84B}"/>
              </a:ext>
            </a:extLst>
          </p:cNvPr>
          <p:cNvGrpSpPr/>
          <p:nvPr/>
        </p:nvGrpSpPr>
        <p:grpSpPr>
          <a:xfrm>
            <a:off x="8915693" y="2536987"/>
            <a:ext cx="387720" cy="205200"/>
            <a:chOff x="8915693" y="2536987"/>
            <a:chExt cx="387720" cy="205200"/>
          </a:xfrm>
        </p:grpSpPr>
        <mc:AlternateContent xmlns:mc="http://schemas.openxmlformats.org/markup-compatibility/2006" xmlns:p14="http://schemas.microsoft.com/office/powerpoint/2010/main">
          <mc:Choice Requires="p14">
            <p:contentPart p14:bwMode="auto" r:id="rId149">
              <p14:nvContentPartPr>
                <p14:cNvPr id="174104" name="Freihand 174103">
                  <a:extLst>
                    <a:ext uri="{FF2B5EF4-FFF2-40B4-BE49-F238E27FC236}">
                      <a16:creationId xmlns:a16="http://schemas.microsoft.com/office/drawing/2014/main" id="{D75E0562-BE93-4188-8693-C26C797BF814}"/>
                    </a:ext>
                  </a:extLst>
                </p14:cNvPr>
                <p14:cNvContentPartPr/>
                <p14:nvPr/>
              </p14:nvContentPartPr>
              <p14:xfrm>
                <a:off x="8915693" y="2544187"/>
                <a:ext cx="131400" cy="198000"/>
              </p14:xfrm>
            </p:contentPart>
          </mc:Choice>
          <mc:Fallback xmlns="">
            <p:pic>
              <p:nvPicPr>
                <p:cNvPr id="174104" name="Freihand 174103">
                  <a:extLst>
                    <a:ext uri="{FF2B5EF4-FFF2-40B4-BE49-F238E27FC236}">
                      <a16:creationId xmlns:a16="http://schemas.microsoft.com/office/drawing/2014/main" id="{D75E0562-BE93-4188-8693-C26C797BF814}"/>
                    </a:ext>
                  </a:extLst>
                </p:cNvPr>
                <p:cNvPicPr/>
                <p:nvPr/>
              </p:nvPicPr>
              <p:blipFill>
                <a:blip r:embed="rId150"/>
                <a:stretch>
                  <a:fillRect/>
                </a:stretch>
              </p:blipFill>
              <p:spPr>
                <a:xfrm>
                  <a:off x="8911373" y="2539867"/>
                  <a:ext cx="14004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4105" name="Freihand 174104">
                  <a:extLst>
                    <a:ext uri="{FF2B5EF4-FFF2-40B4-BE49-F238E27FC236}">
                      <a16:creationId xmlns:a16="http://schemas.microsoft.com/office/drawing/2014/main" id="{CFE18501-17F4-48C8-94BE-D57560F1CD4D}"/>
                    </a:ext>
                  </a:extLst>
                </p14:cNvPr>
                <p14:cNvContentPartPr/>
                <p14:nvPr/>
              </p14:nvContentPartPr>
              <p14:xfrm>
                <a:off x="8999573" y="2536987"/>
                <a:ext cx="63000" cy="184320"/>
              </p14:xfrm>
            </p:contentPart>
          </mc:Choice>
          <mc:Fallback xmlns="">
            <p:pic>
              <p:nvPicPr>
                <p:cNvPr id="174105" name="Freihand 174104">
                  <a:extLst>
                    <a:ext uri="{FF2B5EF4-FFF2-40B4-BE49-F238E27FC236}">
                      <a16:creationId xmlns:a16="http://schemas.microsoft.com/office/drawing/2014/main" id="{CFE18501-17F4-48C8-94BE-D57560F1CD4D}"/>
                    </a:ext>
                  </a:extLst>
                </p:cNvPr>
                <p:cNvPicPr/>
                <p:nvPr/>
              </p:nvPicPr>
              <p:blipFill>
                <a:blip r:embed="rId152"/>
                <a:stretch>
                  <a:fillRect/>
                </a:stretch>
              </p:blipFill>
              <p:spPr>
                <a:xfrm>
                  <a:off x="8995253" y="2532667"/>
                  <a:ext cx="7164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74106" name="Freihand 174105">
                  <a:extLst>
                    <a:ext uri="{FF2B5EF4-FFF2-40B4-BE49-F238E27FC236}">
                      <a16:creationId xmlns:a16="http://schemas.microsoft.com/office/drawing/2014/main" id="{FB04005D-5E7F-47C2-A3E1-9753490896F3}"/>
                    </a:ext>
                  </a:extLst>
                </p14:cNvPr>
                <p14:cNvContentPartPr/>
                <p14:nvPr/>
              </p14:nvContentPartPr>
              <p14:xfrm>
                <a:off x="8952413" y="2605387"/>
                <a:ext cx="264240" cy="84600"/>
              </p14:xfrm>
            </p:contentPart>
          </mc:Choice>
          <mc:Fallback xmlns="">
            <p:pic>
              <p:nvPicPr>
                <p:cNvPr id="174106" name="Freihand 174105">
                  <a:extLst>
                    <a:ext uri="{FF2B5EF4-FFF2-40B4-BE49-F238E27FC236}">
                      <a16:creationId xmlns:a16="http://schemas.microsoft.com/office/drawing/2014/main" id="{FB04005D-5E7F-47C2-A3E1-9753490896F3}"/>
                    </a:ext>
                  </a:extLst>
                </p:cNvPr>
                <p:cNvPicPr/>
                <p:nvPr/>
              </p:nvPicPr>
              <p:blipFill>
                <a:blip r:embed="rId154"/>
                <a:stretch>
                  <a:fillRect/>
                </a:stretch>
              </p:blipFill>
              <p:spPr>
                <a:xfrm>
                  <a:off x="8948093" y="2601067"/>
                  <a:ext cx="2728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4107" name="Freihand 174106">
                  <a:extLst>
                    <a:ext uri="{FF2B5EF4-FFF2-40B4-BE49-F238E27FC236}">
                      <a16:creationId xmlns:a16="http://schemas.microsoft.com/office/drawing/2014/main" id="{8D30C469-4288-4C83-96ED-20149D8B03D7}"/>
                    </a:ext>
                  </a:extLst>
                </p14:cNvPr>
                <p14:cNvContentPartPr/>
                <p14:nvPr/>
              </p14:nvContentPartPr>
              <p14:xfrm>
                <a:off x="9227813" y="2581267"/>
                <a:ext cx="75600" cy="87120"/>
              </p14:xfrm>
            </p:contentPart>
          </mc:Choice>
          <mc:Fallback xmlns="">
            <p:pic>
              <p:nvPicPr>
                <p:cNvPr id="174107" name="Freihand 174106">
                  <a:extLst>
                    <a:ext uri="{FF2B5EF4-FFF2-40B4-BE49-F238E27FC236}">
                      <a16:creationId xmlns:a16="http://schemas.microsoft.com/office/drawing/2014/main" id="{8D30C469-4288-4C83-96ED-20149D8B03D7}"/>
                    </a:ext>
                  </a:extLst>
                </p:cNvPr>
                <p:cNvPicPr/>
                <p:nvPr/>
              </p:nvPicPr>
              <p:blipFill>
                <a:blip r:embed="rId156"/>
                <a:stretch>
                  <a:fillRect/>
                </a:stretch>
              </p:blipFill>
              <p:spPr>
                <a:xfrm>
                  <a:off x="9223493" y="2576947"/>
                  <a:ext cx="84240" cy="95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7">
            <p14:nvContentPartPr>
              <p14:cNvPr id="174109" name="Freihand 174108">
                <a:extLst>
                  <a:ext uri="{FF2B5EF4-FFF2-40B4-BE49-F238E27FC236}">
                    <a16:creationId xmlns:a16="http://schemas.microsoft.com/office/drawing/2014/main" id="{537BBCCE-B4DB-4B85-8409-0A555CDAE07D}"/>
                  </a:ext>
                </a:extLst>
              </p14:cNvPr>
              <p14:cNvContentPartPr/>
              <p14:nvPr/>
            </p14:nvContentPartPr>
            <p14:xfrm>
              <a:off x="9538853" y="2492347"/>
              <a:ext cx="333000" cy="149400"/>
            </p14:xfrm>
          </p:contentPart>
        </mc:Choice>
        <mc:Fallback xmlns="">
          <p:pic>
            <p:nvPicPr>
              <p:cNvPr id="174109" name="Freihand 174108">
                <a:extLst>
                  <a:ext uri="{FF2B5EF4-FFF2-40B4-BE49-F238E27FC236}">
                    <a16:creationId xmlns:a16="http://schemas.microsoft.com/office/drawing/2014/main" id="{537BBCCE-B4DB-4B85-8409-0A555CDAE07D}"/>
                  </a:ext>
                </a:extLst>
              </p:cNvPr>
              <p:cNvPicPr/>
              <p:nvPr/>
            </p:nvPicPr>
            <p:blipFill>
              <a:blip r:embed="rId158"/>
              <a:stretch>
                <a:fillRect/>
              </a:stretch>
            </p:blipFill>
            <p:spPr>
              <a:xfrm>
                <a:off x="9534533" y="2488027"/>
                <a:ext cx="341640" cy="158040"/>
              </a:xfrm>
              <a:prstGeom prst="rect">
                <a:avLst/>
              </a:prstGeom>
            </p:spPr>
          </p:pic>
        </mc:Fallback>
      </mc:AlternateContent>
      <p:grpSp>
        <p:nvGrpSpPr>
          <p:cNvPr id="174128" name="Gruppieren 174127">
            <a:extLst>
              <a:ext uri="{FF2B5EF4-FFF2-40B4-BE49-F238E27FC236}">
                <a16:creationId xmlns:a16="http://schemas.microsoft.com/office/drawing/2014/main" id="{B85ECC1A-C3D9-4927-9A9C-AA0481BA188D}"/>
              </a:ext>
            </a:extLst>
          </p:cNvPr>
          <p:cNvGrpSpPr/>
          <p:nvPr/>
        </p:nvGrpSpPr>
        <p:grpSpPr>
          <a:xfrm>
            <a:off x="10163453" y="2298667"/>
            <a:ext cx="1931400" cy="269640"/>
            <a:chOff x="10163453" y="2298667"/>
            <a:chExt cx="1931400" cy="269640"/>
          </a:xfrm>
        </p:grpSpPr>
        <mc:AlternateContent xmlns:mc="http://schemas.openxmlformats.org/markup-compatibility/2006" xmlns:p14="http://schemas.microsoft.com/office/powerpoint/2010/main">
          <mc:Choice Requires="p14">
            <p:contentPart p14:bwMode="auto" r:id="rId159">
              <p14:nvContentPartPr>
                <p14:cNvPr id="174110" name="Freihand 174109">
                  <a:extLst>
                    <a:ext uri="{FF2B5EF4-FFF2-40B4-BE49-F238E27FC236}">
                      <a16:creationId xmlns:a16="http://schemas.microsoft.com/office/drawing/2014/main" id="{4E8060CA-D035-4A52-B563-1BDD82B455C8}"/>
                    </a:ext>
                  </a:extLst>
                </p14:cNvPr>
                <p14:cNvContentPartPr/>
                <p14:nvPr/>
              </p14:nvContentPartPr>
              <p14:xfrm>
                <a:off x="10163453" y="2410987"/>
                <a:ext cx="359280" cy="157320"/>
              </p14:xfrm>
            </p:contentPart>
          </mc:Choice>
          <mc:Fallback xmlns="">
            <p:pic>
              <p:nvPicPr>
                <p:cNvPr id="174110" name="Freihand 174109">
                  <a:extLst>
                    <a:ext uri="{FF2B5EF4-FFF2-40B4-BE49-F238E27FC236}">
                      <a16:creationId xmlns:a16="http://schemas.microsoft.com/office/drawing/2014/main" id="{4E8060CA-D035-4A52-B563-1BDD82B455C8}"/>
                    </a:ext>
                  </a:extLst>
                </p:cNvPr>
                <p:cNvPicPr/>
                <p:nvPr/>
              </p:nvPicPr>
              <p:blipFill>
                <a:blip r:embed="rId160"/>
                <a:stretch>
                  <a:fillRect/>
                </a:stretch>
              </p:blipFill>
              <p:spPr>
                <a:xfrm>
                  <a:off x="10159133" y="2406667"/>
                  <a:ext cx="3679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74111" name="Freihand 174110">
                  <a:extLst>
                    <a:ext uri="{FF2B5EF4-FFF2-40B4-BE49-F238E27FC236}">
                      <a16:creationId xmlns:a16="http://schemas.microsoft.com/office/drawing/2014/main" id="{257A19EA-38F1-4763-B82B-6D46E910466B}"/>
                    </a:ext>
                  </a:extLst>
                </p14:cNvPr>
                <p14:cNvContentPartPr/>
                <p14:nvPr/>
              </p14:nvContentPartPr>
              <p14:xfrm>
                <a:off x="10571693" y="2347627"/>
                <a:ext cx="263880" cy="207360"/>
              </p14:xfrm>
            </p:contentPart>
          </mc:Choice>
          <mc:Fallback xmlns="">
            <p:pic>
              <p:nvPicPr>
                <p:cNvPr id="174111" name="Freihand 174110">
                  <a:extLst>
                    <a:ext uri="{FF2B5EF4-FFF2-40B4-BE49-F238E27FC236}">
                      <a16:creationId xmlns:a16="http://schemas.microsoft.com/office/drawing/2014/main" id="{257A19EA-38F1-4763-B82B-6D46E910466B}"/>
                    </a:ext>
                  </a:extLst>
                </p:cNvPr>
                <p:cNvPicPr/>
                <p:nvPr/>
              </p:nvPicPr>
              <p:blipFill>
                <a:blip r:embed="rId162"/>
                <a:stretch>
                  <a:fillRect/>
                </a:stretch>
              </p:blipFill>
              <p:spPr>
                <a:xfrm>
                  <a:off x="10567373" y="2343307"/>
                  <a:ext cx="27252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74112" name="Freihand 174111">
                  <a:extLst>
                    <a:ext uri="{FF2B5EF4-FFF2-40B4-BE49-F238E27FC236}">
                      <a16:creationId xmlns:a16="http://schemas.microsoft.com/office/drawing/2014/main" id="{C9206BD0-BF2F-4F3A-AEBD-D8F341375285}"/>
                    </a:ext>
                  </a:extLst>
                </p14:cNvPr>
                <p14:cNvContentPartPr/>
                <p14:nvPr/>
              </p14:nvContentPartPr>
              <p14:xfrm>
                <a:off x="10870493" y="2311267"/>
                <a:ext cx="696960" cy="200880"/>
              </p14:xfrm>
            </p:contentPart>
          </mc:Choice>
          <mc:Fallback xmlns="">
            <p:pic>
              <p:nvPicPr>
                <p:cNvPr id="174112" name="Freihand 174111">
                  <a:extLst>
                    <a:ext uri="{FF2B5EF4-FFF2-40B4-BE49-F238E27FC236}">
                      <a16:creationId xmlns:a16="http://schemas.microsoft.com/office/drawing/2014/main" id="{C9206BD0-BF2F-4F3A-AEBD-D8F341375285}"/>
                    </a:ext>
                  </a:extLst>
                </p:cNvPr>
                <p:cNvPicPr/>
                <p:nvPr/>
              </p:nvPicPr>
              <p:blipFill>
                <a:blip r:embed="rId164"/>
                <a:stretch>
                  <a:fillRect/>
                </a:stretch>
              </p:blipFill>
              <p:spPr>
                <a:xfrm>
                  <a:off x="10866173" y="2306947"/>
                  <a:ext cx="70560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74113" name="Freihand 174112">
                  <a:extLst>
                    <a:ext uri="{FF2B5EF4-FFF2-40B4-BE49-F238E27FC236}">
                      <a16:creationId xmlns:a16="http://schemas.microsoft.com/office/drawing/2014/main" id="{011C9361-79DD-4E2D-9961-1E718F1EF0AA}"/>
                    </a:ext>
                  </a:extLst>
                </p14:cNvPr>
                <p14:cNvContentPartPr/>
                <p14:nvPr/>
              </p14:nvContentPartPr>
              <p14:xfrm>
                <a:off x="11603813" y="2395507"/>
                <a:ext cx="78120" cy="73800"/>
              </p14:xfrm>
            </p:contentPart>
          </mc:Choice>
          <mc:Fallback xmlns="">
            <p:pic>
              <p:nvPicPr>
                <p:cNvPr id="174113" name="Freihand 174112">
                  <a:extLst>
                    <a:ext uri="{FF2B5EF4-FFF2-40B4-BE49-F238E27FC236}">
                      <a16:creationId xmlns:a16="http://schemas.microsoft.com/office/drawing/2014/main" id="{011C9361-79DD-4E2D-9961-1E718F1EF0AA}"/>
                    </a:ext>
                  </a:extLst>
                </p:cNvPr>
                <p:cNvPicPr/>
                <p:nvPr/>
              </p:nvPicPr>
              <p:blipFill>
                <a:blip r:embed="rId166"/>
                <a:stretch>
                  <a:fillRect/>
                </a:stretch>
              </p:blipFill>
              <p:spPr>
                <a:xfrm>
                  <a:off x="11599493" y="2391187"/>
                  <a:ext cx="867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4115" name="Freihand 174114">
                  <a:extLst>
                    <a:ext uri="{FF2B5EF4-FFF2-40B4-BE49-F238E27FC236}">
                      <a16:creationId xmlns:a16="http://schemas.microsoft.com/office/drawing/2014/main" id="{D902014D-E898-461D-80C7-5028EDA91581}"/>
                    </a:ext>
                  </a:extLst>
                </p14:cNvPr>
                <p14:cNvContentPartPr/>
                <p14:nvPr/>
              </p14:nvContentPartPr>
              <p14:xfrm>
                <a:off x="11700653" y="2376067"/>
                <a:ext cx="160560" cy="100080"/>
              </p14:xfrm>
            </p:contentPart>
          </mc:Choice>
          <mc:Fallback xmlns="">
            <p:pic>
              <p:nvPicPr>
                <p:cNvPr id="174115" name="Freihand 174114">
                  <a:extLst>
                    <a:ext uri="{FF2B5EF4-FFF2-40B4-BE49-F238E27FC236}">
                      <a16:creationId xmlns:a16="http://schemas.microsoft.com/office/drawing/2014/main" id="{D902014D-E898-461D-80C7-5028EDA91581}"/>
                    </a:ext>
                  </a:extLst>
                </p:cNvPr>
                <p:cNvPicPr/>
                <p:nvPr/>
              </p:nvPicPr>
              <p:blipFill>
                <a:blip r:embed="rId168"/>
                <a:stretch>
                  <a:fillRect/>
                </a:stretch>
              </p:blipFill>
              <p:spPr>
                <a:xfrm>
                  <a:off x="11696333" y="2371747"/>
                  <a:ext cx="1692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4116" name="Freihand 174115">
                  <a:extLst>
                    <a:ext uri="{FF2B5EF4-FFF2-40B4-BE49-F238E27FC236}">
                      <a16:creationId xmlns:a16="http://schemas.microsoft.com/office/drawing/2014/main" id="{1998632B-5205-418A-A903-113439CD726E}"/>
                    </a:ext>
                  </a:extLst>
                </p14:cNvPr>
                <p14:cNvContentPartPr/>
                <p14:nvPr/>
              </p14:nvContentPartPr>
              <p14:xfrm>
                <a:off x="11836733" y="2337907"/>
                <a:ext cx="47160" cy="26640"/>
              </p14:xfrm>
            </p:contentPart>
          </mc:Choice>
          <mc:Fallback xmlns="">
            <p:pic>
              <p:nvPicPr>
                <p:cNvPr id="174116" name="Freihand 174115">
                  <a:extLst>
                    <a:ext uri="{FF2B5EF4-FFF2-40B4-BE49-F238E27FC236}">
                      <a16:creationId xmlns:a16="http://schemas.microsoft.com/office/drawing/2014/main" id="{1998632B-5205-418A-A903-113439CD726E}"/>
                    </a:ext>
                  </a:extLst>
                </p:cNvPr>
                <p:cNvPicPr/>
                <p:nvPr/>
              </p:nvPicPr>
              <p:blipFill>
                <a:blip r:embed="rId170"/>
                <a:stretch>
                  <a:fillRect/>
                </a:stretch>
              </p:blipFill>
              <p:spPr>
                <a:xfrm>
                  <a:off x="11832413" y="2333587"/>
                  <a:ext cx="5580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74117" name="Freihand 174116">
                  <a:extLst>
                    <a:ext uri="{FF2B5EF4-FFF2-40B4-BE49-F238E27FC236}">
                      <a16:creationId xmlns:a16="http://schemas.microsoft.com/office/drawing/2014/main" id="{F47AB41A-18C6-4E3A-9DF1-54A0F52D3910}"/>
                    </a:ext>
                  </a:extLst>
                </p14:cNvPr>
                <p14:cNvContentPartPr/>
                <p14:nvPr/>
              </p14:nvContentPartPr>
              <p14:xfrm>
                <a:off x="11863373" y="2298667"/>
                <a:ext cx="231480" cy="176400"/>
              </p14:xfrm>
            </p:contentPart>
          </mc:Choice>
          <mc:Fallback xmlns="">
            <p:pic>
              <p:nvPicPr>
                <p:cNvPr id="174117" name="Freihand 174116">
                  <a:extLst>
                    <a:ext uri="{FF2B5EF4-FFF2-40B4-BE49-F238E27FC236}">
                      <a16:creationId xmlns:a16="http://schemas.microsoft.com/office/drawing/2014/main" id="{F47AB41A-18C6-4E3A-9DF1-54A0F52D3910}"/>
                    </a:ext>
                  </a:extLst>
                </p:cNvPr>
                <p:cNvPicPr/>
                <p:nvPr/>
              </p:nvPicPr>
              <p:blipFill>
                <a:blip r:embed="rId172"/>
                <a:stretch>
                  <a:fillRect/>
                </a:stretch>
              </p:blipFill>
              <p:spPr>
                <a:xfrm>
                  <a:off x="11859053" y="2294347"/>
                  <a:ext cx="240120" cy="185040"/>
                </a:xfrm>
                <a:prstGeom prst="rect">
                  <a:avLst/>
                </a:prstGeom>
              </p:spPr>
            </p:pic>
          </mc:Fallback>
        </mc:AlternateContent>
      </p:grpSp>
      <p:grpSp>
        <p:nvGrpSpPr>
          <p:cNvPr id="174127" name="Gruppieren 174126">
            <a:extLst>
              <a:ext uri="{FF2B5EF4-FFF2-40B4-BE49-F238E27FC236}">
                <a16:creationId xmlns:a16="http://schemas.microsoft.com/office/drawing/2014/main" id="{DBB27399-BB56-417E-8375-5A9F3385F507}"/>
              </a:ext>
            </a:extLst>
          </p:cNvPr>
          <p:cNvGrpSpPr/>
          <p:nvPr/>
        </p:nvGrpSpPr>
        <p:grpSpPr>
          <a:xfrm>
            <a:off x="9577373" y="2660827"/>
            <a:ext cx="1071000" cy="308880"/>
            <a:chOff x="9577373" y="2660827"/>
            <a:chExt cx="1071000" cy="308880"/>
          </a:xfrm>
        </p:grpSpPr>
        <mc:AlternateContent xmlns:mc="http://schemas.openxmlformats.org/markup-compatibility/2006" xmlns:p14="http://schemas.microsoft.com/office/powerpoint/2010/main">
          <mc:Choice Requires="p14">
            <p:contentPart p14:bwMode="auto" r:id="rId173">
              <p14:nvContentPartPr>
                <p14:cNvPr id="174118" name="Freihand 174117">
                  <a:extLst>
                    <a:ext uri="{FF2B5EF4-FFF2-40B4-BE49-F238E27FC236}">
                      <a16:creationId xmlns:a16="http://schemas.microsoft.com/office/drawing/2014/main" id="{E0A42372-1218-4719-B472-7B375A01BAE5}"/>
                    </a:ext>
                  </a:extLst>
                </p14:cNvPr>
                <p14:cNvContentPartPr/>
                <p14:nvPr/>
              </p14:nvContentPartPr>
              <p14:xfrm>
                <a:off x="9577373" y="2840827"/>
                <a:ext cx="359280" cy="128880"/>
              </p14:xfrm>
            </p:contentPart>
          </mc:Choice>
          <mc:Fallback xmlns="">
            <p:pic>
              <p:nvPicPr>
                <p:cNvPr id="174118" name="Freihand 174117">
                  <a:extLst>
                    <a:ext uri="{FF2B5EF4-FFF2-40B4-BE49-F238E27FC236}">
                      <a16:creationId xmlns:a16="http://schemas.microsoft.com/office/drawing/2014/main" id="{E0A42372-1218-4719-B472-7B375A01BAE5}"/>
                    </a:ext>
                  </a:extLst>
                </p:cNvPr>
                <p:cNvPicPr/>
                <p:nvPr/>
              </p:nvPicPr>
              <p:blipFill>
                <a:blip r:embed="rId174"/>
                <a:stretch>
                  <a:fillRect/>
                </a:stretch>
              </p:blipFill>
              <p:spPr>
                <a:xfrm>
                  <a:off x="9573053" y="2836507"/>
                  <a:ext cx="36792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74119" name="Freihand 174118">
                  <a:extLst>
                    <a:ext uri="{FF2B5EF4-FFF2-40B4-BE49-F238E27FC236}">
                      <a16:creationId xmlns:a16="http://schemas.microsoft.com/office/drawing/2014/main" id="{8AA0CED6-E5FD-456D-B1E0-D52FE5AE1497}"/>
                    </a:ext>
                  </a:extLst>
                </p14:cNvPr>
                <p14:cNvContentPartPr/>
                <p14:nvPr/>
              </p14:nvContentPartPr>
              <p14:xfrm>
                <a:off x="9922253" y="2797987"/>
                <a:ext cx="79560" cy="38520"/>
              </p14:xfrm>
            </p:contentPart>
          </mc:Choice>
          <mc:Fallback xmlns="">
            <p:pic>
              <p:nvPicPr>
                <p:cNvPr id="174119" name="Freihand 174118">
                  <a:extLst>
                    <a:ext uri="{FF2B5EF4-FFF2-40B4-BE49-F238E27FC236}">
                      <a16:creationId xmlns:a16="http://schemas.microsoft.com/office/drawing/2014/main" id="{8AA0CED6-E5FD-456D-B1E0-D52FE5AE1497}"/>
                    </a:ext>
                  </a:extLst>
                </p:cNvPr>
                <p:cNvPicPr/>
                <p:nvPr/>
              </p:nvPicPr>
              <p:blipFill>
                <a:blip r:embed="rId176"/>
                <a:stretch>
                  <a:fillRect/>
                </a:stretch>
              </p:blipFill>
              <p:spPr>
                <a:xfrm>
                  <a:off x="9917933" y="2793667"/>
                  <a:ext cx="882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74120" name="Freihand 174119">
                  <a:extLst>
                    <a:ext uri="{FF2B5EF4-FFF2-40B4-BE49-F238E27FC236}">
                      <a16:creationId xmlns:a16="http://schemas.microsoft.com/office/drawing/2014/main" id="{9B3F02F3-3934-4BC4-B72A-DBF53B52783C}"/>
                    </a:ext>
                  </a:extLst>
                </p14:cNvPr>
                <p14:cNvContentPartPr/>
                <p14:nvPr/>
              </p14:nvContentPartPr>
              <p14:xfrm>
                <a:off x="10012253" y="2752627"/>
                <a:ext cx="176400" cy="147960"/>
              </p14:xfrm>
            </p:contentPart>
          </mc:Choice>
          <mc:Fallback xmlns="">
            <p:pic>
              <p:nvPicPr>
                <p:cNvPr id="174120" name="Freihand 174119">
                  <a:extLst>
                    <a:ext uri="{FF2B5EF4-FFF2-40B4-BE49-F238E27FC236}">
                      <a16:creationId xmlns:a16="http://schemas.microsoft.com/office/drawing/2014/main" id="{9B3F02F3-3934-4BC4-B72A-DBF53B52783C}"/>
                    </a:ext>
                  </a:extLst>
                </p:cNvPr>
                <p:cNvPicPr/>
                <p:nvPr/>
              </p:nvPicPr>
              <p:blipFill>
                <a:blip r:embed="rId178"/>
                <a:stretch>
                  <a:fillRect/>
                </a:stretch>
              </p:blipFill>
              <p:spPr>
                <a:xfrm>
                  <a:off x="10007933" y="2748307"/>
                  <a:ext cx="1850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74121" name="Freihand 174120">
                  <a:extLst>
                    <a:ext uri="{FF2B5EF4-FFF2-40B4-BE49-F238E27FC236}">
                      <a16:creationId xmlns:a16="http://schemas.microsoft.com/office/drawing/2014/main" id="{436F30C1-EC84-4E0D-A6C2-941DF88B58C9}"/>
                    </a:ext>
                  </a:extLst>
                </p14:cNvPr>
                <p14:cNvContentPartPr/>
                <p14:nvPr/>
              </p14:nvContentPartPr>
              <p14:xfrm>
                <a:off x="10322933" y="2729947"/>
                <a:ext cx="325440" cy="133920"/>
              </p14:xfrm>
            </p:contentPart>
          </mc:Choice>
          <mc:Fallback xmlns="">
            <p:pic>
              <p:nvPicPr>
                <p:cNvPr id="174121" name="Freihand 174120">
                  <a:extLst>
                    <a:ext uri="{FF2B5EF4-FFF2-40B4-BE49-F238E27FC236}">
                      <a16:creationId xmlns:a16="http://schemas.microsoft.com/office/drawing/2014/main" id="{436F30C1-EC84-4E0D-A6C2-941DF88B58C9}"/>
                    </a:ext>
                  </a:extLst>
                </p:cNvPr>
                <p:cNvPicPr/>
                <p:nvPr/>
              </p:nvPicPr>
              <p:blipFill>
                <a:blip r:embed="rId180"/>
                <a:stretch>
                  <a:fillRect/>
                </a:stretch>
              </p:blipFill>
              <p:spPr>
                <a:xfrm>
                  <a:off x="10318613" y="2725627"/>
                  <a:ext cx="3340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74122" name="Freihand 174121">
                  <a:extLst>
                    <a:ext uri="{FF2B5EF4-FFF2-40B4-BE49-F238E27FC236}">
                      <a16:creationId xmlns:a16="http://schemas.microsoft.com/office/drawing/2014/main" id="{73BA27FF-37C9-4522-92BD-3BE40AE3980D}"/>
                    </a:ext>
                  </a:extLst>
                </p14:cNvPr>
                <p14:cNvContentPartPr/>
                <p14:nvPr/>
              </p14:nvContentPartPr>
              <p14:xfrm>
                <a:off x="10613813" y="2660827"/>
                <a:ext cx="360" cy="360"/>
              </p14:xfrm>
            </p:contentPart>
          </mc:Choice>
          <mc:Fallback xmlns="">
            <p:pic>
              <p:nvPicPr>
                <p:cNvPr id="174122" name="Freihand 174121">
                  <a:extLst>
                    <a:ext uri="{FF2B5EF4-FFF2-40B4-BE49-F238E27FC236}">
                      <a16:creationId xmlns:a16="http://schemas.microsoft.com/office/drawing/2014/main" id="{73BA27FF-37C9-4522-92BD-3BE40AE3980D}"/>
                    </a:ext>
                  </a:extLst>
                </p:cNvPr>
                <p:cNvPicPr/>
                <p:nvPr/>
              </p:nvPicPr>
              <p:blipFill>
                <a:blip r:embed="rId94"/>
                <a:stretch>
                  <a:fillRect/>
                </a:stretch>
              </p:blipFill>
              <p:spPr>
                <a:xfrm>
                  <a:off x="10609493" y="2656507"/>
                  <a:ext cx="9000" cy="9000"/>
                </a:xfrm>
                <a:prstGeom prst="rect">
                  <a:avLst/>
                </a:prstGeom>
              </p:spPr>
            </p:pic>
          </mc:Fallback>
        </mc:AlternateContent>
      </p:grpSp>
      <p:grpSp>
        <p:nvGrpSpPr>
          <p:cNvPr id="174138" name="Gruppieren 174137">
            <a:extLst>
              <a:ext uri="{FF2B5EF4-FFF2-40B4-BE49-F238E27FC236}">
                <a16:creationId xmlns:a16="http://schemas.microsoft.com/office/drawing/2014/main" id="{574FBB51-E955-4990-91BF-F74237F5BFCA}"/>
              </a:ext>
            </a:extLst>
          </p:cNvPr>
          <p:cNvGrpSpPr/>
          <p:nvPr/>
        </p:nvGrpSpPr>
        <p:grpSpPr>
          <a:xfrm>
            <a:off x="10943213" y="2641387"/>
            <a:ext cx="986760" cy="190080"/>
            <a:chOff x="10943213" y="2641387"/>
            <a:chExt cx="986760" cy="190080"/>
          </a:xfrm>
        </p:grpSpPr>
        <mc:AlternateContent xmlns:mc="http://schemas.openxmlformats.org/markup-compatibility/2006" xmlns:p14="http://schemas.microsoft.com/office/powerpoint/2010/main">
          <mc:Choice Requires="p14">
            <p:contentPart p14:bwMode="auto" r:id="rId182">
              <p14:nvContentPartPr>
                <p14:cNvPr id="174123" name="Freihand 174122">
                  <a:extLst>
                    <a:ext uri="{FF2B5EF4-FFF2-40B4-BE49-F238E27FC236}">
                      <a16:creationId xmlns:a16="http://schemas.microsoft.com/office/drawing/2014/main" id="{B669A71B-C9CA-48C9-9D06-8703C9CF375A}"/>
                    </a:ext>
                  </a:extLst>
                </p14:cNvPr>
                <p14:cNvContentPartPr/>
                <p14:nvPr/>
              </p14:nvContentPartPr>
              <p14:xfrm>
                <a:off x="10943213" y="2686387"/>
                <a:ext cx="98640" cy="145080"/>
              </p14:xfrm>
            </p:contentPart>
          </mc:Choice>
          <mc:Fallback xmlns="">
            <p:pic>
              <p:nvPicPr>
                <p:cNvPr id="174123" name="Freihand 174122">
                  <a:extLst>
                    <a:ext uri="{FF2B5EF4-FFF2-40B4-BE49-F238E27FC236}">
                      <a16:creationId xmlns:a16="http://schemas.microsoft.com/office/drawing/2014/main" id="{B669A71B-C9CA-48C9-9D06-8703C9CF375A}"/>
                    </a:ext>
                  </a:extLst>
                </p:cNvPr>
                <p:cNvPicPr/>
                <p:nvPr/>
              </p:nvPicPr>
              <p:blipFill>
                <a:blip r:embed="rId183"/>
                <a:stretch>
                  <a:fillRect/>
                </a:stretch>
              </p:blipFill>
              <p:spPr>
                <a:xfrm>
                  <a:off x="10938893" y="2682067"/>
                  <a:ext cx="1072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74124" name="Freihand 174123">
                  <a:extLst>
                    <a:ext uri="{FF2B5EF4-FFF2-40B4-BE49-F238E27FC236}">
                      <a16:creationId xmlns:a16="http://schemas.microsoft.com/office/drawing/2014/main" id="{1CA6CCFA-CE2A-472D-9D5E-774E87A5072E}"/>
                    </a:ext>
                  </a:extLst>
                </p14:cNvPr>
                <p14:cNvContentPartPr/>
                <p14:nvPr/>
              </p14:nvContentPartPr>
              <p14:xfrm>
                <a:off x="10974533" y="2741467"/>
                <a:ext cx="91440" cy="16200"/>
              </p14:xfrm>
            </p:contentPart>
          </mc:Choice>
          <mc:Fallback xmlns="">
            <p:pic>
              <p:nvPicPr>
                <p:cNvPr id="174124" name="Freihand 174123">
                  <a:extLst>
                    <a:ext uri="{FF2B5EF4-FFF2-40B4-BE49-F238E27FC236}">
                      <a16:creationId xmlns:a16="http://schemas.microsoft.com/office/drawing/2014/main" id="{1CA6CCFA-CE2A-472D-9D5E-774E87A5072E}"/>
                    </a:ext>
                  </a:extLst>
                </p:cNvPr>
                <p:cNvPicPr/>
                <p:nvPr/>
              </p:nvPicPr>
              <p:blipFill>
                <a:blip r:embed="rId185"/>
                <a:stretch>
                  <a:fillRect/>
                </a:stretch>
              </p:blipFill>
              <p:spPr>
                <a:xfrm>
                  <a:off x="10970213" y="2737147"/>
                  <a:ext cx="10008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74125" name="Freihand 174124">
                  <a:extLst>
                    <a:ext uri="{FF2B5EF4-FFF2-40B4-BE49-F238E27FC236}">
                      <a16:creationId xmlns:a16="http://schemas.microsoft.com/office/drawing/2014/main" id="{A9163593-5C6F-4BED-ABF2-E1C18D47B921}"/>
                    </a:ext>
                  </a:extLst>
                </p14:cNvPr>
                <p14:cNvContentPartPr/>
                <p14:nvPr/>
              </p14:nvContentPartPr>
              <p14:xfrm>
                <a:off x="11086493" y="2691427"/>
                <a:ext cx="285120" cy="124200"/>
              </p14:xfrm>
            </p:contentPart>
          </mc:Choice>
          <mc:Fallback xmlns="">
            <p:pic>
              <p:nvPicPr>
                <p:cNvPr id="174125" name="Freihand 174124">
                  <a:extLst>
                    <a:ext uri="{FF2B5EF4-FFF2-40B4-BE49-F238E27FC236}">
                      <a16:creationId xmlns:a16="http://schemas.microsoft.com/office/drawing/2014/main" id="{A9163593-5C6F-4BED-ABF2-E1C18D47B921}"/>
                    </a:ext>
                  </a:extLst>
                </p:cNvPr>
                <p:cNvPicPr/>
                <p:nvPr/>
              </p:nvPicPr>
              <p:blipFill>
                <a:blip r:embed="rId187"/>
                <a:stretch>
                  <a:fillRect/>
                </a:stretch>
              </p:blipFill>
              <p:spPr>
                <a:xfrm>
                  <a:off x="11082173" y="2687107"/>
                  <a:ext cx="29376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74129" name="Freihand 174128">
                  <a:extLst>
                    <a:ext uri="{FF2B5EF4-FFF2-40B4-BE49-F238E27FC236}">
                      <a16:creationId xmlns:a16="http://schemas.microsoft.com/office/drawing/2014/main" id="{96F2F471-C86C-4960-8B52-98336AE95780}"/>
                    </a:ext>
                  </a:extLst>
                </p14:cNvPr>
                <p14:cNvContentPartPr/>
                <p14:nvPr/>
              </p14:nvContentPartPr>
              <p14:xfrm>
                <a:off x="11480333" y="2641387"/>
                <a:ext cx="160200" cy="146160"/>
              </p14:xfrm>
            </p:contentPart>
          </mc:Choice>
          <mc:Fallback xmlns="">
            <p:pic>
              <p:nvPicPr>
                <p:cNvPr id="174129" name="Freihand 174128">
                  <a:extLst>
                    <a:ext uri="{FF2B5EF4-FFF2-40B4-BE49-F238E27FC236}">
                      <a16:creationId xmlns:a16="http://schemas.microsoft.com/office/drawing/2014/main" id="{96F2F471-C86C-4960-8B52-98336AE95780}"/>
                    </a:ext>
                  </a:extLst>
                </p:cNvPr>
                <p:cNvPicPr/>
                <p:nvPr/>
              </p:nvPicPr>
              <p:blipFill>
                <a:blip r:embed="rId189"/>
                <a:stretch>
                  <a:fillRect/>
                </a:stretch>
              </p:blipFill>
              <p:spPr>
                <a:xfrm>
                  <a:off x="11476013" y="2637067"/>
                  <a:ext cx="1688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74130" name="Freihand 174129">
                  <a:extLst>
                    <a:ext uri="{FF2B5EF4-FFF2-40B4-BE49-F238E27FC236}">
                      <a16:creationId xmlns:a16="http://schemas.microsoft.com/office/drawing/2014/main" id="{17814946-9FA1-4C11-A89B-523EA74E259E}"/>
                    </a:ext>
                  </a:extLst>
                </p14:cNvPr>
                <p14:cNvContentPartPr/>
                <p14:nvPr/>
              </p14:nvContentPartPr>
              <p14:xfrm>
                <a:off x="11547293" y="2694307"/>
                <a:ext cx="382680" cy="93960"/>
              </p14:xfrm>
            </p:contentPart>
          </mc:Choice>
          <mc:Fallback xmlns="">
            <p:pic>
              <p:nvPicPr>
                <p:cNvPr id="174130" name="Freihand 174129">
                  <a:extLst>
                    <a:ext uri="{FF2B5EF4-FFF2-40B4-BE49-F238E27FC236}">
                      <a16:creationId xmlns:a16="http://schemas.microsoft.com/office/drawing/2014/main" id="{17814946-9FA1-4C11-A89B-523EA74E259E}"/>
                    </a:ext>
                  </a:extLst>
                </p:cNvPr>
                <p:cNvPicPr/>
                <p:nvPr/>
              </p:nvPicPr>
              <p:blipFill>
                <a:blip r:embed="rId191"/>
                <a:stretch>
                  <a:fillRect/>
                </a:stretch>
              </p:blipFill>
              <p:spPr>
                <a:xfrm>
                  <a:off x="11542973" y="2689987"/>
                  <a:ext cx="391320" cy="102600"/>
                </a:xfrm>
                <a:prstGeom prst="rect">
                  <a:avLst/>
                </a:prstGeom>
              </p:spPr>
            </p:pic>
          </mc:Fallback>
        </mc:AlternateContent>
      </p:grpSp>
      <p:grpSp>
        <p:nvGrpSpPr>
          <p:cNvPr id="174137" name="Gruppieren 174136">
            <a:extLst>
              <a:ext uri="{FF2B5EF4-FFF2-40B4-BE49-F238E27FC236}">
                <a16:creationId xmlns:a16="http://schemas.microsoft.com/office/drawing/2014/main" id="{99BF346B-1368-47F0-AFE7-EDEBD154B325}"/>
              </a:ext>
            </a:extLst>
          </p:cNvPr>
          <p:cNvGrpSpPr/>
          <p:nvPr/>
        </p:nvGrpSpPr>
        <p:grpSpPr>
          <a:xfrm>
            <a:off x="10352813" y="2964667"/>
            <a:ext cx="1084320" cy="419760"/>
            <a:chOff x="10352813" y="2964667"/>
            <a:chExt cx="1084320" cy="419760"/>
          </a:xfrm>
        </p:grpSpPr>
        <mc:AlternateContent xmlns:mc="http://schemas.openxmlformats.org/markup-compatibility/2006" xmlns:p14="http://schemas.microsoft.com/office/powerpoint/2010/main">
          <mc:Choice Requires="p14">
            <p:contentPart p14:bwMode="auto" r:id="rId192">
              <p14:nvContentPartPr>
                <p14:cNvPr id="174131" name="Freihand 174130">
                  <a:extLst>
                    <a:ext uri="{FF2B5EF4-FFF2-40B4-BE49-F238E27FC236}">
                      <a16:creationId xmlns:a16="http://schemas.microsoft.com/office/drawing/2014/main" id="{B892500A-E5C2-4559-8773-C19AF284FE09}"/>
                    </a:ext>
                  </a:extLst>
                </p14:cNvPr>
                <p14:cNvContentPartPr/>
                <p14:nvPr/>
              </p14:nvContentPartPr>
              <p14:xfrm>
                <a:off x="10352813" y="3111187"/>
                <a:ext cx="153000" cy="114480"/>
              </p14:xfrm>
            </p:contentPart>
          </mc:Choice>
          <mc:Fallback xmlns="">
            <p:pic>
              <p:nvPicPr>
                <p:cNvPr id="174131" name="Freihand 174130">
                  <a:extLst>
                    <a:ext uri="{FF2B5EF4-FFF2-40B4-BE49-F238E27FC236}">
                      <a16:creationId xmlns:a16="http://schemas.microsoft.com/office/drawing/2014/main" id="{B892500A-E5C2-4559-8773-C19AF284FE09}"/>
                    </a:ext>
                  </a:extLst>
                </p:cNvPr>
                <p:cNvPicPr/>
                <p:nvPr/>
              </p:nvPicPr>
              <p:blipFill>
                <a:blip r:embed="rId193"/>
                <a:stretch>
                  <a:fillRect/>
                </a:stretch>
              </p:blipFill>
              <p:spPr>
                <a:xfrm>
                  <a:off x="10348493" y="3106867"/>
                  <a:ext cx="161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74132" name="Freihand 174131">
                  <a:extLst>
                    <a:ext uri="{FF2B5EF4-FFF2-40B4-BE49-F238E27FC236}">
                      <a16:creationId xmlns:a16="http://schemas.microsoft.com/office/drawing/2014/main" id="{8E0447C4-69BC-4D2B-9E36-62757574EEE2}"/>
                    </a:ext>
                  </a:extLst>
                </p14:cNvPr>
                <p14:cNvContentPartPr/>
                <p14:nvPr/>
              </p14:nvContentPartPr>
              <p14:xfrm>
                <a:off x="10541093" y="3067987"/>
                <a:ext cx="100800" cy="148680"/>
              </p14:xfrm>
            </p:contentPart>
          </mc:Choice>
          <mc:Fallback xmlns="">
            <p:pic>
              <p:nvPicPr>
                <p:cNvPr id="174132" name="Freihand 174131">
                  <a:extLst>
                    <a:ext uri="{FF2B5EF4-FFF2-40B4-BE49-F238E27FC236}">
                      <a16:creationId xmlns:a16="http://schemas.microsoft.com/office/drawing/2014/main" id="{8E0447C4-69BC-4D2B-9E36-62757574EEE2}"/>
                    </a:ext>
                  </a:extLst>
                </p:cNvPr>
                <p:cNvPicPr/>
                <p:nvPr/>
              </p:nvPicPr>
              <p:blipFill>
                <a:blip r:embed="rId195"/>
                <a:stretch>
                  <a:fillRect/>
                </a:stretch>
              </p:blipFill>
              <p:spPr>
                <a:xfrm>
                  <a:off x="10536773" y="3063667"/>
                  <a:ext cx="1094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74133" name="Freihand 174132">
                  <a:extLst>
                    <a:ext uri="{FF2B5EF4-FFF2-40B4-BE49-F238E27FC236}">
                      <a16:creationId xmlns:a16="http://schemas.microsoft.com/office/drawing/2014/main" id="{BA515ECC-6F74-4BBB-8A82-E6EA071CD39A}"/>
                    </a:ext>
                  </a:extLst>
                </p14:cNvPr>
                <p14:cNvContentPartPr/>
                <p14:nvPr/>
              </p14:nvContentPartPr>
              <p14:xfrm>
                <a:off x="10687613" y="3124507"/>
                <a:ext cx="153360" cy="259920"/>
              </p14:xfrm>
            </p:contentPart>
          </mc:Choice>
          <mc:Fallback xmlns="">
            <p:pic>
              <p:nvPicPr>
                <p:cNvPr id="174133" name="Freihand 174132">
                  <a:extLst>
                    <a:ext uri="{FF2B5EF4-FFF2-40B4-BE49-F238E27FC236}">
                      <a16:creationId xmlns:a16="http://schemas.microsoft.com/office/drawing/2014/main" id="{BA515ECC-6F74-4BBB-8A82-E6EA071CD39A}"/>
                    </a:ext>
                  </a:extLst>
                </p:cNvPr>
                <p:cNvPicPr/>
                <p:nvPr/>
              </p:nvPicPr>
              <p:blipFill>
                <a:blip r:embed="rId197"/>
                <a:stretch>
                  <a:fillRect/>
                </a:stretch>
              </p:blipFill>
              <p:spPr>
                <a:xfrm>
                  <a:off x="10683293" y="3120187"/>
                  <a:ext cx="16200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74134" name="Freihand 174133">
                  <a:extLst>
                    <a:ext uri="{FF2B5EF4-FFF2-40B4-BE49-F238E27FC236}">
                      <a16:creationId xmlns:a16="http://schemas.microsoft.com/office/drawing/2014/main" id="{8318C73E-EC1C-4E9F-80AD-E9853FA3A307}"/>
                    </a:ext>
                  </a:extLst>
                </p14:cNvPr>
                <p14:cNvContentPartPr/>
                <p14:nvPr/>
              </p14:nvContentPartPr>
              <p14:xfrm>
                <a:off x="10885973" y="3049627"/>
                <a:ext cx="19800" cy="182160"/>
              </p14:xfrm>
            </p:contentPart>
          </mc:Choice>
          <mc:Fallback xmlns="">
            <p:pic>
              <p:nvPicPr>
                <p:cNvPr id="174134" name="Freihand 174133">
                  <a:extLst>
                    <a:ext uri="{FF2B5EF4-FFF2-40B4-BE49-F238E27FC236}">
                      <a16:creationId xmlns:a16="http://schemas.microsoft.com/office/drawing/2014/main" id="{8318C73E-EC1C-4E9F-80AD-E9853FA3A307}"/>
                    </a:ext>
                  </a:extLst>
                </p:cNvPr>
                <p:cNvPicPr/>
                <p:nvPr/>
              </p:nvPicPr>
              <p:blipFill>
                <a:blip r:embed="rId199"/>
                <a:stretch>
                  <a:fillRect/>
                </a:stretch>
              </p:blipFill>
              <p:spPr>
                <a:xfrm>
                  <a:off x="10881653" y="3045307"/>
                  <a:ext cx="284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74135" name="Freihand 174134">
                  <a:extLst>
                    <a:ext uri="{FF2B5EF4-FFF2-40B4-BE49-F238E27FC236}">
                      <a16:creationId xmlns:a16="http://schemas.microsoft.com/office/drawing/2014/main" id="{7E431F5B-776E-48BC-B8A8-B00629F059C8}"/>
                    </a:ext>
                  </a:extLst>
                </p14:cNvPr>
                <p14:cNvContentPartPr/>
                <p14:nvPr/>
              </p14:nvContentPartPr>
              <p14:xfrm>
                <a:off x="10936013" y="2964667"/>
                <a:ext cx="501120" cy="226800"/>
              </p14:xfrm>
            </p:contentPart>
          </mc:Choice>
          <mc:Fallback xmlns="">
            <p:pic>
              <p:nvPicPr>
                <p:cNvPr id="174135" name="Freihand 174134">
                  <a:extLst>
                    <a:ext uri="{FF2B5EF4-FFF2-40B4-BE49-F238E27FC236}">
                      <a16:creationId xmlns:a16="http://schemas.microsoft.com/office/drawing/2014/main" id="{7E431F5B-776E-48BC-B8A8-B00629F059C8}"/>
                    </a:ext>
                  </a:extLst>
                </p:cNvPr>
                <p:cNvPicPr/>
                <p:nvPr/>
              </p:nvPicPr>
              <p:blipFill>
                <a:blip r:embed="rId201"/>
                <a:stretch>
                  <a:fillRect/>
                </a:stretch>
              </p:blipFill>
              <p:spPr>
                <a:xfrm>
                  <a:off x="10931693" y="2960347"/>
                  <a:ext cx="50976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74136" name="Freihand 174135">
                  <a:extLst>
                    <a:ext uri="{FF2B5EF4-FFF2-40B4-BE49-F238E27FC236}">
                      <a16:creationId xmlns:a16="http://schemas.microsoft.com/office/drawing/2014/main" id="{1313AB04-2040-48E1-89E7-E21AE7250780}"/>
                    </a:ext>
                  </a:extLst>
                </p14:cNvPr>
                <p14:cNvContentPartPr/>
                <p14:nvPr/>
              </p14:nvContentPartPr>
              <p14:xfrm>
                <a:off x="11040053" y="2968627"/>
                <a:ext cx="13320" cy="16920"/>
              </p14:xfrm>
            </p:contentPart>
          </mc:Choice>
          <mc:Fallback xmlns="">
            <p:pic>
              <p:nvPicPr>
                <p:cNvPr id="174136" name="Freihand 174135">
                  <a:extLst>
                    <a:ext uri="{FF2B5EF4-FFF2-40B4-BE49-F238E27FC236}">
                      <a16:creationId xmlns:a16="http://schemas.microsoft.com/office/drawing/2014/main" id="{1313AB04-2040-48E1-89E7-E21AE7250780}"/>
                    </a:ext>
                  </a:extLst>
                </p:cNvPr>
                <p:cNvPicPr/>
                <p:nvPr/>
              </p:nvPicPr>
              <p:blipFill>
                <a:blip r:embed="rId203"/>
                <a:stretch>
                  <a:fillRect/>
                </a:stretch>
              </p:blipFill>
              <p:spPr>
                <a:xfrm>
                  <a:off x="11035733" y="2964307"/>
                  <a:ext cx="21960" cy="25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4">
            <p14:nvContentPartPr>
              <p14:cNvPr id="174139" name="Freihand 174138">
                <a:extLst>
                  <a:ext uri="{FF2B5EF4-FFF2-40B4-BE49-F238E27FC236}">
                    <a16:creationId xmlns:a16="http://schemas.microsoft.com/office/drawing/2014/main" id="{BC448E15-BA37-4EDE-A6D2-EEDC0D8A60D8}"/>
                  </a:ext>
                </a:extLst>
              </p14:cNvPr>
              <p14:cNvContentPartPr/>
              <p14:nvPr/>
            </p14:nvContentPartPr>
            <p14:xfrm>
              <a:off x="670973" y="4408627"/>
              <a:ext cx="4841280" cy="1454760"/>
            </p14:xfrm>
          </p:contentPart>
        </mc:Choice>
        <mc:Fallback xmlns="">
          <p:pic>
            <p:nvPicPr>
              <p:cNvPr id="174139" name="Freihand 174138">
                <a:extLst>
                  <a:ext uri="{FF2B5EF4-FFF2-40B4-BE49-F238E27FC236}">
                    <a16:creationId xmlns:a16="http://schemas.microsoft.com/office/drawing/2014/main" id="{BC448E15-BA37-4EDE-A6D2-EEDC0D8A60D8}"/>
                  </a:ext>
                </a:extLst>
              </p:cNvPr>
              <p:cNvPicPr/>
              <p:nvPr/>
            </p:nvPicPr>
            <p:blipFill>
              <a:blip r:embed="rId205"/>
              <a:stretch>
                <a:fillRect/>
              </a:stretch>
            </p:blipFill>
            <p:spPr>
              <a:xfrm>
                <a:off x="666653" y="4404307"/>
                <a:ext cx="4849920" cy="1463400"/>
              </a:xfrm>
              <a:prstGeom prst="rect">
                <a:avLst/>
              </a:prstGeom>
            </p:spPr>
          </p:pic>
        </mc:Fallback>
      </mc:AlternateContent>
    </p:spTree>
    <p:extLst>
      <p:ext uri="{BB962C8B-B14F-4D97-AF65-F5344CB8AC3E}">
        <p14:creationId xmlns:p14="http://schemas.microsoft.com/office/powerpoint/2010/main" val="3007411632"/>
      </p:ext>
    </p:extLst>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696686" y="151653"/>
                <a:ext cx="10609943" cy="465065"/>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 – Allgemeine Erklärungsansätze</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696686" y="151653"/>
                <a:ext cx="10609943" cy="465065"/>
              </a:xfrm>
              <a:prstGeom prst="rect">
                <a:avLst/>
              </a:prstGeom>
              <a:blipFill>
                <a:blip r:embed="rId3"/>
                <a:stretch>
                  <a:fillRect l="-862" t="-9211" b="-30263"/>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217850" y="1136465"/>
            <a:ext cx="11799977" cy="4756336"/>
          </a:xfrm>
          <a:prstGeom prst="rect">
            <a:avLst/>
          </a:prstGeom>
          <a:noFill/>
          <a:ln>
            <a:noFill/>
          </a:ln>
        </p:spPr>
        <p:txBody>
          <a:bodyPr vert="horz" wrap="square" lIns="81646" tIns="40823" rIns="81646" bIns="40823" anchorCtr="0" compatLnSpc="0">
            <a:noAutofit/>
          </a:bodyPr>
          <a:lstStyle/>
          <a:p>
            <a:r>
              <a:rPr lang="de-DE" sz="2800" dirty="0"/>
              <a:t>Im Allgemeinen legt man drei Erklärungsansätze für die im Preisniveau steigende AS-Kurve zugrunde:</a:t>
            </a:r>
          </a:p>
          <a:p>
            <a:endParaRPr lang="de-DE" sz="2800" dirty="0"/>
          </a:p>
          <a:p>
            <a:pPr marL="342900" indent="-342900">
              <a:buFont typeface="Arial" panose="020B0604020202020204" pitchFamily="34" charset="0"/>
              <a:buChar char="•"/>
            </a:pPr>
            <a:r>
              <a:rPr lang="de-DE" sz="2800" dirty="0" err="1"/>
              <a:t>Keynessche</a:t>
            </a:r>
            <a:r>
              <a:rPr lang="de-DE" sz="2800" dirty="0"/>
              <a:t> Theorie der starren Löhne: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err="1"/>
              <a:t>Neukeynesianische</a:t>
            </a:r>
            <a:r>
              <a:rPr lang="de-DE" sz="2800" dirty="0"/>
              <a:t> Theorie starrer Preise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a:t>Neuklassische Theorie der Wahrnehmungsstörungen</a:t>
            </a:r>
          </a:p>
          <a:p>
            <a:endParaRPr lang="de-DE" sz="1996"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1E6BB328-51EC-4E9D-A5EA-C3D5F737335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F3852F94-9A45-4236-AA97-A2DC98175431}"/>
                  </a:ext>
                </a:extLst>
              </p14:cNvPr>
              <p14:cNvContentPartPr/>
              <p14:nvPr/>
            </p14:nvContentPartPr>
            <p14:xfrm>
              <a:off x="559733" y="2920387"/>
              <a:ext cx="6113880" cy="116280"/>
            </p14:xfrm>
          </p:contentPart>
        </mc:Choice>
        <mc:Fallback xmlns="">
          <p:pic>
            <p:nvPicPr>
              <p:cNvPr id="2" name="Freihand 1">
                <a:extLst>
                  <a:ext uri="{FF2B5EF4-FFF2-40B4-BE49-F238E27FC236}">
                    <a16:creationId xmlns:a16="http://schemas.microsoft.com/office/drawing/2014/main" id="{F3852F94-9A45-4236-AA97-A2DC98175431}"/>
                  </a:ext>
                </a:extLst>
              </p:cNvPr>
              <p:cNvPicPr/>
              <p:nvPr/>
            </p:nvPicPr>
            <p:blipFill>
              <a:blip r:embed="rId5"/>
              <a:stretch>
                <a:fillRect/>
              </a:stretch>
            </p:blipFill>
            <p:spPr>
              <a:xfrm>
                <a:off x="555413" y="2916067"/>
                <a:ext cx="6122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A407D905-CBC3-4551-9315-4A2CC075AB79}"/>
                  </a:ext>
                </a:extLst>
              </p14:cNvPr>
              <p14:cNvContentPartPr/>
              <p14:nvPr/>
            </p14:nvContentPartPr>
            <p14:xfrm>
              <a:off x="652253" y="3712747"/>
              <a:ext cx="5899320" cy="136800"/>
            </p14:xfrm>
          </p:contentPart>
        </mc:Choice>
        <mc:Fallback xmlns="">
          <p:pic>
            <p:nvPicPr>
              <p:cNvPr id="3" name="Freihand 2">
                <a:extLst>
                  <a:ext uri="{FF2B5EF4-FFF2-40B4-BE49-F238E27FC236}">
                    <a16:creationId xmlns:a16="http://schemas.microsoft.com/office/drawing/2014/main" id="{A407D905-CBC3-4551-9315-4A2CC075AB79}"/>
                  </a:ext>
                </a:extLst>
              </p:cNvPr>
              <p:cNvPicPr/>
              <p:nvPr/>
            </p:nvPicPr>
            <p:blipFill>
              <a:blip r:embed="rId7"/>
              <a:stretch>
                <a:fillRect/>
              </a:stretch>
            </p:blipFill>
            <p:spPr>
              <a:xfrm>
                <a:off x="647933" y="3708427"/>
                <a:ext cx="59079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2253A288-120E-4514-9D65-4A88CE2F391D}"/>
                  </a:ext>
                </a:extLst>
              </p14:cNvPr>
              <p14:cNvContentPartPr/>
              <p14:nvPr/>
            </p14:nvContentPartPr>
            <p14:xfrm>
              <a:off x="623093" y="4663147"/>
              <a:ext cx="7162200" cy="87120"/>
            </p14:xfrm>
          </p:contentPart>
        </mc:Choice>
        <mc:Fallback xmlns="">
          <p:pic>
            <p:nvPicPr>
              <p:cNvPr id="5" name="Freihand 4">
                <a:extLst>
                  <a:ext uri="{FF2B5EF4-FFF2-40B4-BE49-F238E27FC236}">
                    <a16:creationId xmlns:a16="http://schemas.microsoft.com/office/drawing/2014/main" id="{2253A288-120E-4514-9D65-4A88CE2F391D}"/>
                  </a:ext>
                </a:extLst>
              </p:cNvPr>
              <p:cNvPicPr/>
              <p:nvPr/>
            </p:nvPicPr>
            <p:blipFill>
              <a:blip r:embed="rId9"/>
              <a:stretch>
                <a:fillRect/>
              </a:stretch>
            </p:blipFill>
            <p:spPr>
              <a:xfrm>
                <a:off x="618773" y="4658827"/>
                <a:ext cx="7170840" cy="95760"/>
              </a:xfrm>
              <a:prstGeom prst="rect">
                <a:avLst/>
              </a:prstGeom>
            </p:spPr>
          </p:pic>
        </mc:Fallback>
      </mc:AlternateContent>
    </p:spTree>
    <p:extLst>
      <p:ext uri="{BB962C8B-B14F-4D97-AF65-F5344CB8AC3E}">
        <p14:creationId xmlns:p14="http://schemas.microsoft.com/office/powerpoint/2010/main" val="362578609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96407A63-EB4B-4B2B-842F-B0AAB4D0AAA5}"/>
              </a:ext>
            </a:extLst>
          </p:cNvPr>
          <p:cNvSpPr txBox="1"/>
          <p:nvPr/>
        </p:nvSpPr>
        <p:spPr>
          <a:xfrm>
            <a:off x="1784789" y="41477"/>
            <a:ext cx="6671155" cy="112112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Keynes´sche</a:t>
            </a:r>
            <a:r>
              <a:rPr lang="de-DE" sz="3266" dirty="0">
                <a:latin typeface="Times New Roman" pitchFamily="18"/>
                <a:ea typeface="Droid Sans Fallback" pitchFamily="2"/>
                <a:cs typeface="Lohit Hindi" pitchFamily="2"/>
              </a:rPr>
              <a:t> Theorie der starrer Löhne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42800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Unternehmen wird das Ziel der Gewinnmaximierung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wichtiger Inputfaktor für die Produktion ist Arbeit und damit die Lohnsumme ein wesentlicher Bestandteil Kosten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Sind die Löhne kurzfristig konstant steigt bei höheren </a:t>
            </a:r>
            <a:r>
              <a:rPr lang="de-DE" sz="2400" dirty="0" err="1"/>
              <a:t>Outputpreisen</a:t>
            </a:r>
            <a:r>
              <a:rPr lang="de-DE" sz="2400" dirty="0"/>
              <a:t> der Profit pro </a:t>
            </a:r>
            <a:r>
              <a:rPr lang="de-DE" sz="2400" dirty="0" err="1"/>
              <a:t>Outputeinheit</a:t>
            </a:r>
            <a:r>
              <a:rPr lang="de-DE" sz="2400" dirty="0"/>
              <a:t> (Grenzertrag)</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Unternehmen hat damit bei steigenden Preisen einen Anreiz seine Produktion auszuweiten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höheres gesamtwirtschaftliches Angebot bei gestiegenen Preisen</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BA8A11D9-3181-4967-87F1-E867836246E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479A81FE-90BE-42DA-95F6-0F65D1DF86A4}"/>
                  </a:ext>
                </a:extLst>
              </p14:cNvPr>
              <p14:cNvContentPartPr/>
              <p14:nvPr/>
            </p14:nvContentPartPr>
            <p14:xfrm>
              <a:off x="909293" y="2258520"/>
              <a:ext cx="2928240" cy="119160"/>
            </p14:xfrm>
          </p:contentPart>
        </mc:Choice>
        <mc:Fallback xmlns="">
          <p:pic>
            <p:nvPicPr>
              <p:cNvPr id="2" name="Freihand 1">
                <a:extLst>
                  <a:ext uri="{FF2B5EF4-FFF2-40B4-BE49-F238E27FC236}">
                    <a16:creationId xmlns:a16="http://schemas.microsoft.com/office/drawing/2014/main" id="{479A81FE-90BE-42DA-95F6-0F65D1DF86A4}"/>
                  </a:ext>
                </a:extLst>
              </p:cNvPr>
              <p:cNvPicPr/>
              <p:nvPr/>
            </p:nvPicPr>
            <p:blipFill>
              <a:blip r:embed="rId4"/>
              <a:stretch>
                <a:fillRect/>
              </a:stretch>
            </p:blipFill>
            <p:spPr>
              <a:xfrm>
                <a:off x="904973" y="2254200"/>
                <a:ext cx="29368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6" name="Freihand 5">
                <a:extLst>
                  <a:ext uri="{FF2B5EF4-FFF2-40B4-BE49-F238E27FC236}">
                    <a16:creationId xmlns:a16="http://schemas.microsoft.com/office/drawing/2014/main" id="{A150EA62-57CA-4AD5-8D8B-7DF5665C0587}"/>
                  </a:ext>
                </a:extLst>
              </p14:cNvPr>
              <p14:cNvContentPartPr/>
              <p14:nvPr/>
            </p14:nvContentPartPr>
            <p14:xfrm>
              <a:off x="1151573" y="2648760"/>
              <a:ext cx="6038640" cy="136440"/>
            </p14:xfrm>
          </p:contentPart>
        </mc:Choice>
        <mc:Fallback xmlns="">
          <p:pic>
            <p:nvPicPr>
              <p:cNvPr id="6" name="Freihand 5">
                <a:extLst>
                  <a:ext uri="{FF2B5EF4-FFF2-40B4-BE49-F238E27FC236}">
                    <a16:creationId xmlns:a16="http://schemas.microsoft.com/office/drawing/2014/main" id="{A150EA62-57CA-4AD5-8D8B-7DF5665C0587}"/>
                  </a:ext>
                </a:extLst>
              </p:cNvPr>
              <p:cNvPicPr/>
              <p:nvPr/>
            </p:nvPicPr>
            <p:blipFill>
              <a:blip r:embed="rId6"/>
              <a:stretch>
                <a:fillRect/>
              </a:stretch>
            </p:blipFill>
            <p:spPr>
              <a:xfrm>
                <a:off x="1147253" y="2644440"/>
                <a:ext cx="60472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C7EA79D2-AD12-434B-95EC-0CA8C780F8EE}"/>
                  </a:ext>
                </a:extLst>
              </p14:cNvPr>
              <p14:cNvContentPartPr/>
              <p14:nvPr/>
            </p14:nvContentPartPr>
            <p14:xfrm>
              <a:off x="1576373" y="3373440"/>
              <a:ext cx="4221360" cy="113040"/>
            </p14:xfrm>
          </p:contentPart>
        </mc:Choice>
        <mc:Fallback xmlns="">
          <p:pic>
            <p:nvPicPr>
              <p:cNvPr id="7" name="Freihand 6">
                <a:extLst>
                  <a:ext uri="{FF2B5EF4-FFF2-40B4-BE49-F238E27FC236}">
                    <a16:creationId xmlns:a16="http://schemas.microsoft.com/office/drawing/2014/main" id="{C7EA79D2-AD12-434B-95EC-0CA8C780F8EE}"/>
                  </a:ext>
                </a:extLst>
              </p:cNvPr>
              <p:cNvPicPr/>
              <p:nvPr/>
            </p:nvPicPr>
            <p:blipFill>
              <a:blip r:embed="rId8"/>
              <a:stretch>
                <a:fillRect/>
              </a:stretch>
            </p:blipFill>
            <p:spPr>
              <a:xfrm>
                <a:off x="1572053" y="3369120"/>
                <a:ext cx="42300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B6C586A3-6B52-4D26-8C54-E21340D6900F}"/>
                  </a:ext>
                </a:extLst>
              </p14:cNvPr>
              <p14:cNvContentPartPr/>
              <p14:nvPr/>
            </p14:nvContentPartPr>
            <p14:xfrm>
              <a:off x="6019853" y="3412320"/>
              <a:ext cx="1018440" cy="66600"/>
            </p14:xfrm>
          </p:contentPart>
        </mc:Choice>
        <mc:Fallback xmlns="">
          <p:pic>
            <p:nvPicPr>
              <p:cNvPr id="8" name="Freihand 7">
                <a:extLst>
                  <a:ext uri="{FF2B5EF4-FFF2-40B4-BE49-F238E27FC236}">
                    <a16:creationId xmlns:a16="http://schemas.microsoft.com/office/drawing/2014/main" id="{B6C586A3-6B52-4D26-8C54-E21340D6900F}"/>
                  </a:ext>
                </a:extLst>
              </p:cNvPr>
              <p:cNvPicPr/>
              <p:nvPr/>
            </p:nvPicPr>
            <p:blipFill>
              <a:blip r:embed="rId10"/>
              <a:stretch>
                <a:fillRect/>
              </a:stretch>
            </p:blipFill>
            <p:spPr>
              <a:xfrm>
                <a:off x="6015533" y="3408000"/>
                <a:ext cx="10270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D0BDC45A-F894-44FF-B4BF-9B21B5579751}"/>
                  </a:ext>
                </a:extLst>
              </p14:cNvPr>
              <p14:cNvContentPartPr/>
              <p14:nvPr/>
            </p14:nvContentPartPr>
            <p14:xfrm>
              <a:off x="436613" y="3774840"/>
              <a:ext cx="2484360" cy="111240"/>
            </p14:xfrm>
          </p:contentPart>
        </mc:Choice>
        <mc:Fallback xmlns="">
          <p:pic>
            <p:nvPicPr>
              <p:cNvPr id="9" name="Freihand 8">
                <a:extLst>
                  <a:ext uri="{FF2B5EF4-FFF2-40B4-BE49-F238E27FC236}">
                    <a16:creationId xmlns:a16="http://schemas.microsoft.com/office/drawing/2014/main" id="{D0BDC45A-F894-44FF-B4BF-9B21B5579751}"/>
                  </a:ext>
                </a:extLst>
              </p:cNvPr>
              <p:cNvPicPr/>
              <p:nvPr/>
            </p:nvPicPr>
            <p:blipFill>
              <a:blip r:embed="rId12"/>
              <a:stretch>
                <a:fillRect/>
              </a:stretch>
            </p:blipFill>
            <p:spPr>
              <a:xfrm>
                <a:off x="432293" y="3770520"/>
                <a:ext cx="2493000" cy="119880"/>
              </a:xfrm>
              <a:prstGeom prst="rect">
                <a:avLst/>
              </a:prstGeom>
            </p:spPr>
          </p:pic>
        </mc:Fallback>
      </mc:AlternateContent>
      <p:grpSp>
        <p:nvGrpSpPr>
          <p:cNvPr id="14" name="Gruppieren 13">
            <a:extLst>
              <a:ext uri="{FF2B5EF4-FFF2-40B4-BE49-F238E27FC236}">
                <a16:creationId xmlns:a16="http://schemas.microsoft.com/office/drawing/2014/main" id="{D97043FA-2C11-4403-A465-ADBBEC6E93E4}"/>
              </a:ext>
            </a:extLst>
          </p:cNvPr>
          <p:cNvGrpSpPr/>
          <p:nvPr/>
        </p:nvGrpSpPr>
        <p:grpSpPr>
          <a:xfrm>
            <a:off x="9056813" y="1265640"/>
            <a:ext cx="826200" cy="357120"/>
            <a:chOff x="9056813" y="1265640"/>
            <a:chExt cx="826200" cy="357120"/>
          </a:xfrm>
        </p:grpSpPr>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373C7580-357A-4E80-9193-6AA9A9606D46}"/>
                    </a:ext>
                  </a:extLst>
                </p14:cNvPr>
                <p14:cNvContentPartPr/>
                <p14:nvPr/>
              </p14:nvContentPartPr>
              <p14:xfrm>
                <a:off x="9056813" y="1286520"/>
                <a:ext cx="187920" cy="336240"/>
              </p14:xfrm>
            </p:contentPart>
          </mc:Choice>
          <mc:Fallback xmlns="">
            <p:pic>
              <p:nvPicPr>
                <p:cNvPr id="10" name="Freihand 9">
                  <a:extLst>
                    <a:ext uri="{FF2B5EF4-FFF2-40B4-BE49-F238E27FC236}">
                      <a16:creationId xmlns:a16="http://schemas.microsoft.com/office/drawing/2014/main" id="{373C7580-357A-4E80-9193-6AA9A9606D46}"/>
                    </a:ext>
                  </a:extLst>
                </p:cNvPr>
                <p:cNvPicPr/>
                <p:nvPr/>
              </p:nvPicPr>
              <p:blipFill>
                <a:blip r:embed="rId14"/>
                <a:stretch>
                  <a:fillRect/>
                </a:stretch>
              </p:blipFill>
              <p:spPr>
                <a:xfrm>
                  <a:off x="9052493" y="1282200"/>
                  <a:ext cx="196560" cy="344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354AB2F7-3979-4B9B-B14F-74E194FDDA0A}"/>
                    </a:ext>
                  </a:extLst>
                </p14:cNvPr>
                <p14:cNvContentPartPr/>
                <p14:nvPr/>
              </p14:nvContentPartPr>
              <p14:xfrm>
                <a:off x="9334013" y="1265640"/>
                <a:ext cx="145800" cy="147960"/>
              </p14:xfrm>
            </p:contentPart>
          </mc:Choice>
          <mc:Fallback xmlns="">
            <p:pic>
              <p:nvPicPr>
                <p:cNvPr id="11" name="Freihand 10">
                  <a:extLst>
                    <a:ext uri="{FF2B5EF4-FFF2-40B4-BE49-F238E27FC236}">
                      <a16:creationId xmlns:a16="http://schemas.microsoft.com/office/drawing/2014/main" id="{354AB2F7-3979-4B9B-B14F-74E194FDDA0A}"/>
                    </a:ext>
                  </a:extLst>
                </p:cNvPr>
                <p:cNvPicPr/>
                <p:nvPr/>
              </p:nvPicPr>
              <p:blipFill>
                <a:blip r:embed="rId16"/>
                <a:stretch>
                  <a:fillRect/>
                </a:stretch>
              </p:blipFill>
              <p:spPr>
                <a:xfrm>
                  <a:off x="9329693" y="1261320"/>
                  <a:ext cx="1544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1DA4C3D5-C113-46A8-A6B4-CD1F6EFFAB56}"/>
                    </a:ext>
                  </a:extLst>
                </p14:cNvPr>
                <p14:cNvContentPartPr/>
                <p14:nvPr/>
              </p14:nvContentPartPr>
              <p14:xfrm>
                <a:off x="9324293" y="1287600"/>
                <a:ext cx="190440" cy="99360"/>
              </p14:xfrm>
            </p:contentPart>
          </mc:Choice>
          <mc:Fallback xmlns="">
            <p:pic>
              <p:nvPicPr>
                <p:cNvPr id="12" name="Freihand 11">
                  <a:extLst>
                    <a:ext uri="{FF2B5EF4-FFF2-40B4-BE49-F238E27FC236}">
                      <a16:creationId xmlns:a16="http://schemas.microsoft.com/office/drawing/2014/main" id="{1DA4C3D5-C113-46A8-A6B4-CD1F6EFFAB56}"/>
                    </a:ext>
                  </a:extLst>
                </p:cNvPr>
                <p:cNvPicPr/>
                <p:nvPr/>
              </p:nvPicPr>
              <p:blipFill>
                <a:blip r:embed="rId18"/>
                <a:stretch>
                  <a:fillRect/>
                </a:stretch>
              </p:blipFill>
              <p:spPr>
                <a:xfrm>
                  <a:off x="9319973" y="1283280"/>
                  <a:ext cx="1990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BF55D45B-A134-4E53-A86F-C6EC3C903951}"/>
                    </a:ext>
                  </a:extLst>
                </p14:cNvPr>
                <p14:cNvContentPartPr/>
                <p14:nvPr/>
              </p14:nvContentPartPr>
              <p14:xfrm>
                <a:off x="9693653" y="1312800"/>
                <a:ext cx="189360" cy="7920"/>
              </p14:xfrm>
            </p:contentPart>
          </mc:Choice>
          <mc:Fallback xmlns="">
            <p:pic>
              <p:nvPicPr>
                <p:cNvPr id="13" name="Freihand 12">
                  <a:extLst>
                    <a:ext uri="{FF2B5EF4-FFF2-40B4-BE49-F238E27FC236}">
                      <a16:creationId xmlns:a16="http://schemas.microsoft.com/office/drawing/2014/main" id="{BF55D45B-A134-4E53-A86F-C6EC3C903951}"/>
                    </a:ext>
                  </a:extLst>
                </p:cNvPr>
                <p:cNvPicPr/>
                <p:nvPr/>
              </p:nvPicPr>
              <p:blipFill>
                <a:blip r:embed="rId20"/>
                <a:stretch>
                  <a:fillRect/>
                </a:stretch>
              </p:blipFill>
              <p:spPr>
                <a:xfrm>
                  <a:off x="9689333" y="1308480"/>
                  <a:ext cx="198000" cy="16560"/>
                </a:xfrm>
                <a:prstGeom prst="rect">
                  <a:avLst/>
                </a:prstGeom>
              </p:spPr>
            </p:pic>
          </mc:Fallback>
        </mc:AlternateContent>
      </p:grpSp>
      <p:grpSp>
        <p:nvGrpSpPr>
          <p:cNvPr id="25" name="Gruppieren 24">
            <a:extLst>
              <a:ext uri="{FF2B5EF4-FFF2-40B4-BE49-F238E27FC236}">
                <a16:creationId xmlns:a16="http://schemas.microsoft.com/office/drawing/2014/main" id="{EB7058A7-FE36-4E4D-AE3D-9C7F8B52EB5C}"/>
              </a:ext>
            </a:extLst>
          </p:cNvPr>
          <p:cNvGrpSpPr/>
          <p:nvPr/>
        </p:nvGrpSpPr>
        <p:grpSpPr>
          <a:xfrm>
            <a:off x="8466413" y="1074120"/>
            <a:ext cx="573120" cy="384480"/>
            <a:chOff x="8466413" y="1074120"/>
            <a:chExt cx="573120" cy="384480"/>
          </a:xfrm>
        </p:grpSpPr>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45927E3F-BCCF-45D4-B914-7863CA3117DC}"/>
                    </a:ext>
                  </a:extLst>
                </p14:cNvPr>
                <p14:cNvContentPartPr/>
                <p14:nvPr/>
              </p14:nvContentPartPr>
              <p14:xfrm>
                <a:off x="8535893" y="1320720"/>
                <a:ext cx="7200" cy="137880"/>
              </p14:xfrm>
            </p:contentPart>
          </mc:Choice>
          <mc:Fallback xmlns="">
            <p:pic>
              <p:nvPicPr>
                <p:cNvPr id="18" name="Freihand 17">
                  <a:extLst>
                    <a:ext uri="{FF2B5EF4-FFF2-40B4-BE49-F238E27FC236}">
                      <a16:creationId xmlns:a16="http://schemas.microsoft.com/office/drawing/2014/main" id="{45927E3F-BCCF-45D4-B914-7863CA3117DC}"/>
                    </a:ext>
                  </a:extLst>
                </p:cNvPr>
                <p:cNvPicPr/>
                <p:nvPr/>
              </p:nvPicPr>
              <p:blipFill>
                <a:blip r:embed="rId22"/>
                <a:stretch>
                  <a:fillRect/>
                </a:stretch>
              </p:blipFill>
              <p:spPr>
                <a:xfrm>
                  <a:off x="8531573" y="1316400"/>
                  <a:ext cx="158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52C2C80F-0C60-4BE5-A46A-D8196772EEEB}"/>
                    </a:ext>
                  </a:extLst>
                </p14:cNvPr>
                <p14:cNvContentPartPr/>
                <p14:nvPr/>
              </p14:nvContentPartPr>
              <p14:xfrm>
                <a:off x="8564693" y="1321800"/>
                <a:ext cx="23760" cy="108720"/>
              </p14:xfrm>
            </p:contentPart>
          </mc:Choice>
          <mc:Fallback xmlns="">
            <p:pic>
              <p:nvPicPr>
                <p:cNvPr id="19" name="Freihand 18">
                  <a:extLst>
                    <a:ext uri="{FF2B5EF4-FFF2-40B4-BE49-F238E27FC236}">
                      <a16:creationId xmlns:a16="http://schemas.microsoft.com/office/drawing/2014/main" id="{52C2C80F-0C60-4BE5-A46A-D8196772EEEB}"/>
                    </a:ext>
                  </a:extLst>
                </p:cNvPr>
                <p:cNvPicPr/>
                <p:nvPr/>
              </p:nvPicPr>
              <p:blipFill>
                <a:blip r:embed="rId24"/>
                <a:stretch>
                  <a:fillRect/>
                </a:stretch>
              </p:blipFill>
              <p:spPr>
                <a:xfrm>
                  <a:off x="8560373" y="1317480"/>
                  <a:ext cx="324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129BB446-B809-42C5-B1F3-2BE76AE16585}"/>
                    </a:ext>
                  </a:extLst>
                </p14:cNvPr>
                <p14:cNvContentPartPr/>
                <p14:nvPr/>
              </p14:nvContentPartPr>
              <p14:xfrm>
                <a:off x="8466413" y="1259160"/>
                <a:ext cx="363600" cy="73080"/>
              </p14:xfrm>
            </p:contentPart>
          </mc:Choice>
          <mc:Fallback xmlns="">
            <p:pic>
              <p:nvPicPr>
                <p:cNvPr id="20" name="Freihand 19">
                  <a:extLst>
                    <a:ext uri="{FF2B5EF4-FFF2-40B4-BE49-F238E27FC236}">
                      <a16:creationId xmlns:a16="http://schemas.microsoft.com/office/drawing/2014/main" id="{129BB446-B809-42C5-B1F3-2BE76AE16585}"/>
                    </a:ext>
                  </a:extLst>
                </p:cNvPr>
                <p:cNvPicPr/>
                <p:nvPr/>
              </p:nvPicPr>
              <p:blipFill>
                <a:blip r:embed="rId26"/>
                <a:stretch>
                  <a:fillRect/>
                </a:stretch>
              </p:blipFill>
              <p:spPr>
                <a:xfrm>
                  <a:off x="8462093" y="1254840"/>
                  <a:ext cx="3722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1" name="Freihand 20">
                  <a:extLst>
                    <a:ext uri="{FF2B5EF4-FFF2-40B4-BE49-F238E27FC236}">
                      <a16:creationId xmlns:a16="http://schemas.microsoft.com/office/drawing/2014/main" id="{EE64896D-331F-4262-93D7-DD2C0A9EA23C}"/>
                    </a:ext>
                  </a:extLst>
                </p14:cNvPr>
                <p14:cNvContentPartPr/>
                <p14:nvPr/>
              </p14:nvContentPartPr>
              <p14:xfrm>
                <a:off x="8735693" y="1377240"/>
                <a:ext cx="108360" cy="21600"/>
              </p14:xfrm>
            </p:contentPart>
          </mc:Choice>
          <mc:Fallback xmlns="">
            <p:pic>
              <p:nvPicPr>
                <p:cNvPr id="21" name="Freihand 20">
                  <a:extLst>
                    <a:ext uri="{FF2B5EF4-FFF2-40B4-BE49-F238E27FC236}">
                      <a16:creationId xmlns:a16="http://schemas.microsoft.com/office/drawing/2014/main" id="{EE64896D-331F-4262-93D7-DD2C0A9EA23C}"/>
                    </a:ext>
                  </a:extLst>
                </p:cNvPr>
                <p:cNvPicPr/>
                <p:nvPr/>
              </p:nvPicPr>
              <p:blipFill>
                <a:blip r:embed="rId28"/>
                <a:stretch>
                  <a:fillRect/>
                </a:stretch>
              </p:blipFill>
              <p:spPr>
                <a:xfrm>
                  <a:off x="8731373" y="1372920"/>
                  <a:ext cx="1170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3" name="Freihand 22">
                  <a:extLst>
                    <a:ext uri="{FF2B5EF4-FFF2-40B4-BE49-F238E27FC236}">
                      <a16:creationId xmlns:a16="http://schemas.microsoft.com/office/drawing/2014/main" id="{76C1B693-27B9-4C00-9050-64413EFBB394}"/>
                    </a:ext>
                  </a:extLst>
                </p14:cNvPr>
                <p14:cNvContentPartPr/>
                <p14:nvPr/>
              </p14:nvContentPartPr>
              <p14:xfrm>
                <a:off x="8990573" y="1242600"/>
                <a:ext cx="26280" cy="214200"/>
              </p14:xfrm>
            </p:contentPart>
          </mc:Choice>
          <mc:Fallback xmlns="">
            <p:pic>
              <p:nvPicPr>
                <p:cNvPr id="23" name="Freihand 22">
                  <a:extLst>
                    <a:ext uri="{FF2B5EF4-FFF2-40B4-BE49-F238E27FC236}">
                      <a16:creationId xmlns:a16="http://schemas.microsoft.com/office/drawing/2014/main" id="{76C1B693-27B9-4C00-9050-64413EFBB394}"/>
                    </a:ext>
                  </a:extLst>
                </p:cNvPr>
                <p:cNvPicPr/>
                <p:nvPr/>
              </p:nvPicPr>
              <p:blipFill>
                <a:blip r:embed="rId30"/>
                <a:stretch>
                  <a:fillRect/>
                </a:stretch>
              </p:blipFill>
              <p:spPr>
                <a:xfrm>
                  <a:off x="8986253" y="1238280"/>
                  <a:ext cx="349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4" name="Freihand 23">
                  <a:extLst>
                    <a:ext uri="{FF2B5EF4-FFF2-40B4-BE49-F238E27FC236}">
                      <a16:creationId xmlns:a16="http://schemas.microsoft.com/office/drawing/2014/main" id="{36BA765C-8EA2-42CD-82CE-EF9257C1ED7B}"/>
                    </a:ext>
                  </a:extLst>
                </p14:cNvPr>
                <p14:cNvContentPartPr/>
                <p14:nvPr/>
              </p14:nvContentPartPr>
              <p14:xfrm>
                <a:off x="8886173" y="1074120"/>
                <a:ext cx="153360" cy="195120"/>
              </p14:xfrm>
            </p:contentPart>
          </mc:Choice>
          <mc:Fallback xmlns="">
            <p:pic>
              <p:nvPicPr>
                <p:cNvPr id="24" name="Freihand 23">
                  <a:extLst>
                    <a:ext uri="{FF2B5EF4-FFF2-40B4-BE49-F238E27FC236}">
                      <a16:creationId xmlns:a16="http://schemas.microsoft.com/office/drawing/2014/main" id="{36BA765C-8EA2-42CD-82CE-EF9257C1ED7B}"/>
                    </a:ext>
                  </a:extLst>
                </p:cNvPr>
                <p:cNvPicPr/>
                <p:nvPr/>
              </p:nvPicPr>
              <p:blipFill>
                <a:blip r:embed="rId32"/>
                <a:stretch>
                  <a:fillRect/>
                </a:stretch>
              </p:blipFill>
              <p:spPr>
                <a:xfrm>
                  <a:off x="8881853" y="1069800"/>
                  <a:ext cx="162000" cy="203760"/>
                </a:xfrm>
                <a:prstGeom prst="rect">
                  <a:avLst/>
                </a:prstGeom>
              </p:spPr>
            </p:pic>
          </mc:Fallback>
        </mc:AlternateContent>
      </p:grpSp>
      <p:grpSp>
        <p:nvGrpSpPr>
          <p:cNvPr id="27" name="Gruppieren 26">
            <a:extLst>
              <a:ext uri="{FF2B5EF4-FFF2-40B4-BE49-F238E27FC236}">
                <a16:creationId xmlns:a16="http://schemas.microsoft.com/office/drawing/2014/main" id="{F0B2C4E7-264F-404C-8FE5-9D332B560DF2}"/>
              </a:ext>
            </a:extLst>
          </p:cNvPr>
          <p:cNvGrpSpPr/>
          <p:nvPr/>
        </p:nvGrpSpPr>
        <p:grpSpPr>
          <a:xfrm>
            <a:off x="10106573" y="1162680"/>
            <a:ext cx="410400" cy="184320"/>
            <a:chOff x="10106573" y="1162680"/>
            <a:chExt cx="410400" cy="184320"/>
          </a:xfrm>
        </p:grpSpPr>
        <mc:AlternateContent xmlns:mc="http://schemas.openxmlformats.org/markup-compatibility/2006" xmlns:p14="http://schemas.microsoft.com/office/powerpoint/2010/main">
          <mc:Choice Requires="p14">
            <p:contentPart p14:bwMode="auto" r:id="rId33">
              <p14:nvContentPartPr>
                <p14:cNvPr id="15" name="Freihand 14">
                  <a:extLst>
                    <a:ext uri="{FF2B5EF4-FFF2-40B4-BE49-F238E27FC236}">
                      <a16:creationId xmlns:a16="http://schemas.microsoft.com/office/drawing/2014/main" id="{67149D60-0C8A-487A-8CF6-AFCA8D2C5999}"/>
                    </a:ext>
                  </a:extLst>
                </p14:cNvPr>
                <p14:cNvContentPartPr/>
                <p14:nvPr/>
              </p14:nvContentPartPr>
              <p14:xfrm>
                <a:off x="10161653" y="1263480"/>
                <a:ext cx="180720" cy="83520"/>
              </p14:xfrm>
            </p:contentPart>
          </mc:Choice>
          <mc:Fallback xmlns="">
            <p:pic>
              <p:nvPicPr>
                <p:cNvPr id="15" name="Freihand 14">
                  <a:extLst>
                    <a:ext uri="{FF2B5EF4-FFF2-40B4-BE49-F238E27FC236}">
                      <a16:creationId xmlns:a16="http://schemas.microsoft.com/office/drawing/2014/main" id="{67149D60-0C8A-487A-8CF6-AFCA8D2C5999}"/>
                    </a:ext>
                  </a:extLst>
                </p:cNvPr>
                <p:cNvPicPr/>
                <p:nvPr/>
              </p:nvPicPr>
              <p:blipFill>
                <a:blip r:embed="rId34"/>
                <a:stretch>
                  <a:fillRect/>
                </a:stretch>
              </p:blipFill>
              <p:spPr>
                <a:xfrm>
                  <a:off x="10157333" y="1259160"/>
                  <a:ext cx="1893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6" name="Freihand 15">
                  <a:extLst>
                    <a:ext uri="{FF2B5EF4-FFF2-40B4-BE49-F238E27FC236}">
                      <a16:creationId xmlns:a16="http://schemas.microsoft.com/office/drawing/2014/main" id="{7917C23F-436E-46D0-8FA0-BA5B21684885}"/>
                    </a:ext>
                  </a:extLst>
                </p14:cNvPr>
                <p14:cNvContentPartPr/>
                <p14:nvPr/>
              </p14:nvContentPartPr>
              <p14:xfrm>
                <a:off x="10365413" y="1163400"/>
                <a:ext cx="151560" cy="174960"/>
              </p14:xfrm>
            </p:contentPart>
          </mc:Choice>
          <mc:Fallback xmlns="">
            <p:pic>
              <p:nvPicPr>
                <p:cNvPr id="16" name="Freihand 15">
                  <a:extLst>
                    <a:ext uri="{FF2B5EF4-FFF2-40B4-BE49-F238E27FC236}">
                      <a16:creationId xmlns:a16="http://schemas.microsoft.com/office/drawing/2014/main" id="{7917C23F-436E-46D0-8FA0-BA5B21684885}"/>
                    </a:ext>
                  </a:extLst>
                </p:cNvPr>
                <p:cNvPicPr/>
                <p:nvPr/>
              </p:nvPicPr>
              <p:blipFill>
                <a:blip r:embed="rId36"/>
                <a:stretch>
                  <a:fillRect/>
                </a:stretch>
              </p:blipFill>
              <p:spPr>
                <a:xfrm>
                  <a:off x="10361093" y="1159080"/>
                  <a:ext cx="1602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6" name="Freihand 25">
                  <a:extLst>
                    <a:ext uri="{FF2B5EF4-FFF2-40B4-BE49-F238E27FC236}">
                      <a16:creationId xmlns:a16="http://schemas.microsoft.com/office/drawing/2014/main" id="{082E6574-77AB-4281-B696-07B21BE17A7C}"/>
                    </a:ext>
                  </a:extLst>
                </p14:cNvPr>
                <p14:cNvContentPartPr/>
                <p14:nvPr/>
              </p14:nvContentPartPr>
              <p14:xfrm>
                <a:off x="10106573" y="1162680"/>
                <a:ext cx="257400" cy="61920"/>
              </p14:xfrm>
            </p:contentPart>
          </mc:Choice>
          <mc:Fallback xmlns="">
            <p:pic>
              <p:nvPicPr>
                <p:cNvPr id="26" name="Freihand 25">
                  <a:extLst>
                    <a:ext uri="{FF2B5EF4-FFF2-40B4-BE49-F238E27FC236}">
                      <a16:creationId xmlns:a16="http://schemas.microsoft.com/office/drawing/2014/main" id="{082E6574-77AB-4281-B696-07B21BE17A7C}"/>
                    </a:ext>
                  </a:extLst>
                </p:cNvPr>
                <p:cNvPicPr/>
                <p:nvPr/>
              </p:nvPicPr>
              <p:blipFill>
                <a:blip r:embed="rId38"/>
                <a:stretch>
                  <a:fillRect/>
                </a:stretch>
              </p:blipFill>
              <p:spPr>
                <a:xfrm>
                  <a:off x="10102253" y="1158360"/>
                  <a:ext cx="266040" cy="70560"/>
                </a:xfrm>
                <a:prstGeom prst="rect">
                  <a:avLst/>
                </a:prstGeom>
              </p:spPr>
            </p:pic>
          </mc:Fallback>
        </mc:AlternateContent>
      </p:grpSp>
      <p:grpSp>
        <p:nvGrpSpPr>
          <p:cNvPr id="58" name="Gruppieren 57">
            <a:extLst>
              <a:ext uri="{FF2B5EF4-FFF2-40B4-BE49-F238E27FC236}">
                <a16:creationId xmlns:a16="http://schemas.microsoft.com/office/drawing/2014/main" id="{E8BB0756-85E5-4D27-86F9-738212E63F58}"/>
              </a:ext>
            </a:extLst>
          </p:cNvPr>
          <p:cNvGrpSpPr/>
          <p:nvPr/>
        </p:nvGrpSpPr>
        <p:grpSpPr>
          <a:xfrm>
            <a:off x="8977253" y="1523400"/>
            <a:ext cx="3093840" cy="804240"/>
            <a:chOff x="8977253" y="1523400"/>
            <a:chExt cx="3093840" cy="804240"/>
          </a:xfrm>
        </p:grpSpPr>
        <mc:AlternateContent xmlns:mc="http://schemas.openxmlformats.org/markup-compatibility/2006" xmlns:p14="http://schemas.microsoft.com/office/powerpoint/2010/main">
          <mc:Choice Requires="p14">
            <p:contentPart p14:bwMode="auto" r:id="rId39">
              <p14:nvContentPartPr>
                <p14:cNvPr id="28" name="Freihand 27">
                  <a:extLst>
                    <a:ext uri="{FF2B5EF4-FFF2-40B4-BE49-F238E27FC236}">
                      <a16:creationId xmlns:a16="http://schemas.microsoft.com/office/drawing/2014/main" id="{F30ADBAF-188D-4E60-B34D-E9BEC2AA038B}"/>
                    </a:ext>
                  </a:extLst>
                </p14:cNvPr>
                <p14:cNvContentPartPr/>
                <p14:nvPr/>
              </p14:nvContentPartPr>
              <p14:xfrm>
                <a:off x="8977253" y="1815360"/>
                <a:ext cx="289440" cy="145440"/>
              </p14:xfrm>
            </p:contentPart>
          </mc:Choice>
          <mc:Fallback xmlns="">
            <p:pic>
              <p:nvPicPr>
                <p:cNvPr id="28" name="Freihand 27">
                  <a:extLst>
                    <a:ext uri="{FF2B5EF4-FFF2-40B4-BE49-F238E27FC236}">
                      <a16:creationId xmlns:a16="http://schemas.microsoft.com/office/drawing/2014/main" id="{F30ADBAF-188D-4E60-B34D-E9BEC2AA038B}"/>
                    </a:ext>
                  </a:extLst>
                </p:cNvPr>
                <p:cNvPicPr/>
                <p:nvPr/>
              </p:nvPicPr>
              <p:blipFill>
                <a:blip r:embed="rId40"/>
                <a:stretch>
                  <a:fillRect/>
                </a:stretch>
              </p:blipFill>
              <p:spPr>
                <a:xfrm>
                  <a:off x="8972933" y="1811040"/>
                  <a:ext cx="2980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9" name="Freihand 28">
                  <a:extLst>
                    <a:ext uri="{FF2B5EF4-FFF2-40B4-BE49-F238E27FC236}">
                      <a16:creationId xmlns:a16="http://schemas.microsoft.com/office/drawing/2014/main" id="{25F595FD-FE4F-4428-8972-39EB8131B179}"/>
                    </a:ext>
                  </a:extLst>
                </p14:cNvPr>
                <p14:cNvContentPartPr/>
                <p14:nvPr/>
              </p14:nvContentPartPr>
              <p14:xfrm>
                <a:off x="9258773" y="1856040"/>
                <a:ext cx="96480" cy="100800"/>
              </p14:xfrm>
            </p:contentPart>
          </mc:Choice>
          <mc:Fallback xmlns="">
            <p:pic>
              <p:nvPicPr>
                <p:cNvPr id="29" name="Freihand 28">
                  <a:extLst>
                    <a:ext uri="{FF2B5EF4-FFF2-40B4-BE49-F238E27FC236}">
                      <a16:creationId xmlns:a16="http://schemas.microsoft.com/office/drawing/2014/main" id="{25F595FD-FE4F-4428-8972-39EB8131B179}"/>
                    </a:ext>
                  </a:extLst>
                </p:cNvPr>
                <p:cNvPicPr/>
                <p:nvPr/>
              </p:nvPicPr>
              <p:blipFill>
                <a:blip r:embed="rId42"/>
                <a:stretch>
                  <a:fillRect/>
                </a:stretch>
              </p:blipFill>
              <p:spPr>
                <a:xfrm>
                  <a:off x="9254453" y="1851720"/>
                  <a:ext cx="105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0" name="Freihand 29">
                  <a:extLst>
                    <a:ext uri="{FF2B5EF4-FFF2-40B4-BE49-F238E27FC236}">
                      <a16:creationId xmlns:a16="http://schemas.microsoft.com/office/drawing/2014/main" id="{965206B0-3CE0-492C-9DD4-B6DDECA24F7D}"/>
                    </a:ext>
                  </a:extLst>
                </p14:cNvPr>
                <p14:cNvContentPartPr/>
                <p14:nvPr/>
              </p14:nvContentPartPr>
              <p14:xfrm>
                <a:off x="9351653" y="1866480"/>
                <a:ext cx="108360" cy="77760"/>
              </p14:xfrm>
            </p:contentPart>
          </mc:Choice>
          <mc:Fallback xmlns="">
            <p:pic>
              <p:nvPicPr>
                <p:cNvPr id="30" name="Freihand 29">
                  <a:extLst>
                    <a:ext uri="{FF2B5EF4-FFF2-40B4-BE49-F238E27FC236}">
                      <a16:creationId xmlns:a16="http://schemas.microsoft.com/office/drawing/2014/main" id="{965206B0-3CE0-492C-9DD4-B6DDECA24F7D}"/>
                    </a:ext>
                  </a:extLst>
                </p:cNvPr>
                <p:cNvPicPr/>
                <p:nvPr/>
              </p:nvPicPr>
              <p:blipFill>
                <a:blip r:embed="rId44"/>
                <a:stretch>
                  <a:fillRect/>
                </a:stretch>
              </p:blipFill>
              <p:spPr>
                <a:xfrm>
                  <a:off x="9347333" y="1862160"/>
                  <a:ext cx="1170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1" name="Freihand 30">
                  <a:extLst>
                    <a:ext uri="{FF2B5EF4-FFF2-40B4-BE49-F238E27FC236}">
                      <a16:creationId xmlns:a16="http://schemas.microsoft.com/office/drawing/2014/main" id="{3CDBFF81-1767-4988-A1B9-8111D9C37B36}"/>
                    </a:ext>
                  </a:extLst>
                </p14:cNvPr>
                <p14:cNvContentPartPr/>
                <p14:nvPr/>
              </p14:nvContentPartPr>
              <p14:xfrm>
                <a:off x="9497453" y="1732560"/>
                <a:ext cx="8640" cy="208440"/>
              </p14:xfrm>
            </p:contentPart>
          </mc:Choice>
          <mc:Fallback xmlns="">
            <p:pic>
              <p:nvPicPr>
                <p:cNvPr id="31" name="Freihand 30">
                  <a:extLst>
                    <a:ext uri="{FF2B5EF4-FFF2-40B4-BE49-F238E27FC236}">
                      <a16:creationId xmlns:a16="http://schemas.microsoft.com/office/drawing/2014/main" id="{3CDBFF81-1767-4988-A1B9-8111D9C37B36}"/>
                    </a:ext>
                  </a:extLst>
                </p:cNvPr>
                <p:cNvPicPr/>
                <p:nvPr/>
              </p:nvPicPr>
              <p:blipFill>
                <a:blip r:embed="rId46"/>
                <a:stretch>
                  <a:fillRect/>
                </a:stretch>
              </p:blipFill>
              <p:spPr>
                <a:xfrm>
                  <a:off x="9493133" y="1728240"/>
                  <a:ext cx="1728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Freihand 31">
                  <a:extLst>
                    <a:ext uri="{FF2B5EF4-FFF2-40B4-BE49-F238E27FC236}">
                      <a16:creationId xmlns:a16="http://schemas.microsoft.com/office/drawing/2014/main" id="{31605094-9E9E-4A43-8C13-9E5119867071}"/>
                    </a:ext>
                  </a:extLst>
                </p14:cNvPr>
                <p14:cNvContentPartPr/>
                <p14:nvPr/>
              </p14:nvContentPartPr>
              <p14:xfrm>
                <a:off x="9421133" y="1804560"/>
                <a:ext cx="109440" cy="34560"/>
              </p14:xfrm>
            </p:contentPart>
          </mc:Choice>
          <mc:Fallback xmlns="">
            <p:pic>
              <p:nvPicPr>
                <p:cNvPr id="32" name="Freihand 31">
                  <a:extLst>
                    <a:ext uri="{FF2B5EF4-FFF2-40B4-BE49-F238E27FC236}">
                      <a16:creationId xmlns:a16="http://schemas.microsoft.com/office/drawing/2014/main" id="{31605094-9E9E-4A43-8C13-9E5119867071}"/>
                    </a:ext>
                  </a:extLst>
                </p:cNvPr>
                <p:cNvPicPr/>
                <p:nvPr/>
              </p:nvPicPr>
              <p:blipFill>
                <a:blip r:embed="rId48"/>
                <a:stretch>
                  <a:fillRect/>
                </a:stretch>
              </p:blipFill>
              <p:spPr>
                <a:xfrm>
                  <a:off x="9416813" y="1800240"/>
                  <a:ext cx="1180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Freihand 32">
                  <a:extLst>
                    <a:ext uri="{FF2B5EF4-FFF2-40B4-BE49-F238E27FC236}">
                      <a16:creationId xmlns:a16="http://schemas.microsoft.com/office/drawing/2014/main" id="{3B896DF0-2989-4053-912A-C53DC97942E3}"/>
                    </a:ext>
                  </a:extLst>
                </p14:cNvPr>
                <p14:cNvContentPartPr/>
                <p14:nvPr/>
              </p14:nvContentPartPr>
              <p14:xfrm>
                <a:off x="9528053" y="1812120"/>
                <a:ext cx="126360" cy="120240"/>
              </p14:xfrm>
            </p:contentPart>
          </mc:Choice>
          <mc:Fallback xmlns="">
            <p:pic>
              <p:nvPicPr>
                <p:cNvPr id="33" name="Freihand 32">
                  <a:extLst>
                    <a:ext uri="{FF2B5EF4-FFF2-40B4-BE49-F238E27FC236}">
                      <a16:creationId xmlns:a16="http://schemas.microsoft.com/office/drawing/2014/main" id="{3B896DF0-2989-4053-912A-C53DC97942E3}"/>
                    </a:ext>
                  </a:extLst>
                </p:cNvPr>
                <p:cNvPicPr/>
                <p:nvPr/>
              </p:nvPicPr>
              <p:blipFill>
                <a:blip r:embed="rId50"/>
                <a:stretch>
                  <a:fillRect/>
                </a:stretch>
              </p:blipFill>
              <p:spPr>
                <a:xfrm>
                  <a:off x="9523733" y="1807800"/>
                  <a:ext cx="1350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A7937A8D-3442-44B1-B28E-203274CF5577}"/>
                    </a:ext>
                  </a:extLst>
                </p14:cNvPr>
                <p14:cNvContentPartPr/>
                <p14:nvPr/>
              </p14:nvContentPartPr>
              <p14:xfrm>
                <a:off x="9730013" y="1782960"/>
                <a:ext cx="14760" cy="134640"/>
              </p14:xfrm>
            </p:contentPart>
          </mc:Choice>
          <mc:Fallback xmlns="">
            <p:pic>
              <p:nvPicPr>
                <p:cNvPr id="34" name="Freihand 33">
                  <a:extLst>
                    <a:ext uri="{FF2B5EF4-FFF2-40B4-BE49-F238E27FC236}">
                      <a16:creationId xmlns:a16="http://schemas.microsoft.com/office/drawing/2014/main" id="{A7937A8D-3442-44B1-B28E-203274CF5577}"/>
                    </a:ext>
                  </a:extLst>
                </p:cNvPr>
                <p:cNvPicPr/>
                <p:nvPr/>
              </p:nvPicPr>
              <p:blipFill>
                <a:blip r:embed="rId52"/>
                <a:stretch>
                  <a:fillRect/>
                </a:stretch>
              </p:blipFill>
              <p:spPr>
                <a:xfrm>
                  <a:off x="9725693" y="1778640"/>
                  <a:ext cx="234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DC9706A2-9B31-43E7-80C1-5AC06758ADA5}"/>
                    </a:ext>
                  </a:extLst>
                </p14:cNvPr>
                <p14:cNvContentPartPr/>
                <p14:nvPr/>
              </p14:nvContentPartPr>
              <p14:xfrm>
                <a:off x="9663413" y="1632840"/>
                <a:ext cx="175320" cy="127080"/>
              </p14:xfrm>
            </p:contentPart>
          </mc:Choice>
          <mc:Fallback xmlns="">
            <p:pic>
              <p:nvPicPr>
                <p:cNvPr id="35" name="Freihand 34">
                  <a:extLst>
                    <a:ext uri="{FF2B5EF4-FFF2-40B4-BE49-F238E27FC236}">
                      <a16:creationId xmlns:a16="http://schemas.microsoft.com/office/drawing/2014/main" id="{DC9706A2-9B31-43E7-80C1-5AC06758ADA5}"/>
                    </a:ext>
                  </a:extLst>
                </p:cNvPr>
                <p:cNvPicPr/>
                <p:nvPr/>
              </p:nvPicPr>
              <p:blipFill>
                <a:blip r:embed="rId54"/>
                <a:stretch>
                  <a:fillRect/>
                </a:stretch>
              </p:blipFill>
              <p:spPr>
                <a:xfrm>
                  <a:off x="9659093" y="1628520"/>
                  <a:ext cx="1839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7" name="Freihand 36">
                  <a:extLst>
                    <a:ext uri="{FF2B5EF4-FFF2-40B4-BE49-F238E27FC236}">
                      <a16:creationId xmlns:a16="http://schemas.microsoft.com/office/drawing/2014/main" id="{AF50532A-2BAD-40D1-93EE-42938E433B3C}"/>
                    </a:ext>
                  </a:extLst>
                </p14:cNvPr>
                <p14:cNvContentPartPr/>
                <p14:nvPr/>
              </p14:nvContentPartPr>
              <p14:xfrm>
                <a:off x="9925493" y="1813200"/>
                <a:ext cx="126720" cy="31680"/>
              </p14:xfrm>
            </p:contentPart>
          </mc:Choice>
          <mc:Fallback xmlns="">
            <p:pic>
              <p:nvPicPr>
                <p:cNvPr id="37" name="Freihand 36">
                  <a:extLst>
                    <a:ext uri="{FF2B5EF4-FFF2-40B4-BE49-F238E27FC236}">
                      <a16:creationId xmlns:a16="http://schemas.microsoft.com/office/drawing/2014/main" id="{AF50532A-2BAD-40D1-93EE-42938E433B3C}"/>
                    </a:ext>
                  </a:extLst>
                </p:cNvPr>
                <p:cNvPicPr/>
                <p:nvPr/>
              </p:nvPicPr>
              <p:blipFill>
                <a:blip r:embed="rId56"/>
                <a:stretch>
                  <a:fillRect/>
                </a:stretch>
              </p:blipFill>
              <p:spPr>
                <a:xfrm>
                  <a:off x="9921173" y="1808880"/>
                  <a:ext cx="13536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8" name="Freihand 37">
                  <a:extLst>
                    <a:ext uri="{FF2B5EF4-FFF2-40B4-BE49-F238E27FC236}">
                      <a16:creationId xmlns:a16="http://schemas.microsoft.com/office/drawing/2014/main" id="{F40426A8-ED63-41AB-824D-E5581EBDC2CC}"/>
                    </a:ext>
                  </a:extLst>
                </p14:cNvPr>
                <p14:cNvContentPartPr/>
                <p14:nvPr/>
              </p14:nvContentPartPr>
              <p14:xfrm>
                <a:off x="10209533" y="1695120"/>
                <a:ext cx="118800" cy="124200"/>
              </p14:xfrm>
            </p:contentPart>
          </mc:Choice>
          <mc:Fallback xmlns="">
            <p:pic>
              <p:nvPicPr>
                <p:cNvPr id="38" name="Freihand 37">
                  <a:extLst>
                    <a:ext uri="{FF2B5EF4-FFF2-40B4-BE49-F238E27FC236}">
                      <a16:creationId xmlns:a16="http://schemas.microsoft.com/office/drawing/2014/main" id="{F40426A8-ED63-41AB-824D-E5581EBDC2CC}"/>
                    </a:ext>
                  </a:extLst>
                </p:cNvPr>
                <p:cNvPicPr/>
                <p:nvPr/>
              </p:nvPicPr>
              <p:blipFill>
                <a:blip r:embed="rId58"/>
                <a:stretch>
                  <a:fillRect/>
                </a:stretch>
              </p:blipFill>
              <p:spPr>
                <a:xfrm>
                  <a:off x="10205213" y="1690800"/>
                  <a:ext cx="12744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9" name="Freihand 38">
                  <a:extLst>
                    <a:ext uri="{FF2B5EF4-FFF2-40B4-BE49-F238E27FC236}">
                      <a16:creationId xmlns:a16="http://schemas.microsoft.com/office/drawing/2014/main" id="{EE606A7E-96C3-4C1A-8165-ABEA42686060}"/>
                    </a:ext>
                  </a:extLst>
                </p14:cNvPr>
                <p14:cNvContentPartPr/>
                <p14:nvPr/>
              </p14:nvContentPartPr>
              <p14:xfrm>
                <a:off x="10282253" y="1773240"/>
                <a:ext cx="90000" cy="34920"/>
              </p14:xfrm>
            </p:contentPart>
          </mc:Choice>
          <mc:Fallback xmlns="">
            <p:pic>
              <p:nvPicPr>
                <p:cNvPr id="39" name="Freihand 38">
                  <a:extLst>
                    <a:ext uri="{FF2B5EF4-FFF2-40B4-BE49-F238E27FC236}">
                      <a16:creationId xmlns:a16="http://schemas.microsoft.com/office/drawing/2014/main" id="{EE606A7E-96C3-4C1A-8165-ABEA42686060}"/>
                    </a:ext>
                  </a:extLst>
                </p:cNvPr>
                <p:cNvPicPr/>
                <p:nvPr/>
              </p:nvPicPr>
              <p:blipFill>
                <a:blip r:embed="rId60"/>
                <a:stretch>
                  <a:fillRect/>
                </a:stretch>
              </p:blipFill>
              <p:spPr>
                <a:xfrm>
                  <a:off x="10277933" y="1768920"/>
                  <a:ext cx="986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0" name="Freihand 39">
                  <a:extLst>
                    <a:ext uri="{FF2B5EF4-FFF2-40B4-BE49-F238E27FC236}">
                      <a16:creationId xmlns:a16="http://schemas.microsoft.com/office/drawing/2014/main" id="{E0CDEDE2-E570-4D15-8590-03D73FD2D519}"/>
                    </a:ext>
                  </a:extLst>
                </p14:cNvPr>
                <p14:cNvContentPartPr/>
                <p14:nvPr/>
              </p14:nvContentPartPr>
              <p14:xfrm>
                <a:off x="10358213" y="1744080"/>
                <a:ext cx="94320" cy="71280"/>
              </p14:xfrm>
            </p:contentPart>
          </mc:Choice>
          <mc:Fallback xmlns="">
            <p:pic>
              <p:nvPicPr>
                <p:cNvPr id="40" name="Freihand 39">
                  <a:extLst>
                    <a:ext uri="{FF2B5EF4-FFF2-40B4-BE49-F238E27FC236}">
                      <a16:creationId xmlns:a16="http://schemas.microsoft.com/office/drawing/2014/main" id="{E0CDEDE2-E570-4D15-8590-03D73FD2D519}"/>
                    </a:ext>
                  </a:extLst>
                </p:cNvPr>
                <p:cNvPicPr/>
                <p:nvPr/>
              </p:nvPicPr>
              <p:blipFill>
                <a:blip r:embed="rId62"/>
                <a:stretch>
                  <a:fillRect/>
                </a:stretch>
              </p:blipFill>
              <p:spPr>
                <a:xfrm>
                  <a:off x="10353893" y="1739760"/>
                  <a:ext cx="10296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1" name="Freihand 40">
                  <a:extLst>
                    <a:ext uri="{FF2B5EF4-FFF2-40B4-BE49-F238E27FC236}">
                      <a16:creationId xmlns:a16="http://schemas.microsoft.com/office/drawing/2014/main" id="{7724746F-CFA3-485E-951D-A8F3B9245CFC}"/>
                    </a:ext>
                  </a:extLst>
                </p14:cNvPr>
                <p14:cNvContentPartPr/>
                <p14:nvPr/>
              </p14:nvContentPartPr>
              <p14:xfrm>
                <a:off x="10458653" y="1704840"/>
                <a:ext cx="112320" cy="114480"/>
              </p14:xfrm>
            </p:contentPart>
          </mc:Choice>
          <mc:Fallback xmlns="">
            <p:pic>
              <p:nvPicPr>
                <p:cNvPr id="41" name="Freihand 40">
                  <a:extLst>
                    <a:ext uri="{FF2B5EF4-FFF2-40B4-BE49-F238E27FC236}">
                      <a16:creationId xmlns:a16="http://schemas.microsoft.com/office/drawing/2014/main" id="{7724746F-CFA3-485E-951D-A8F3B9245CFC}"/>
                    </a:ext>
                  </a:extLst>
                </p:cNvPr>
                <p:cNvPicPr/>
                <p:nvPr/>
              </p:nvPicPr>
              <p:blipFill>
                <a:blip r:embed="rId64"/>
                <a:stretch>
                  <a:fillRect/>
                </a:stretch>
              </p:blipFill>
              <p:spPr>
                <a:xfrm>
                  <a:off x="10454333" y="1700520"/>
                  <a:ext cx="120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2" name="Freihand 41">
                  <a:extLst>
                    <a:ext uri="{FF2B5EF4-FFF2-40B4-BE49-F238E27FC236}">
                      <a16:creationId xmlns:a16="http://schemas.microsoft.com/office/drawing/2014/main" id="{64EFB179-5F06-41DD-AAB2-C967A39B8801}"/>
                    </a:ext>
                  </a:extLst>
                </p14:cNvPr>
                <p14:cNvContentPartPr/>
                <p14:nvPr/>
              </p14:nvContentPartPr>
              <p14:xfrm>
                <a:off x="10573133" y="1609080"/>
                <a:ext cx="199080" cy="162720"/>
              </p14:xfrm>
            </p:contentPart>
          </mc:Choice>
          <mc:Fallback xmlns="">
            <p:pic>
              <p:nvPicPr>
                <p:cNvPr id="42" name="Freihand 41">
                  <a:extLst>
                    <a:ext uri="{FF2B5EF4-FFF2-40B4-BE49-F238E27FC236}">
                      <a16:creationId xmlns:a16="http://schemas.microsoft.com/office/drawing/2014/main" id="{64EFB179-5F06-41DD-AAB2-C967A39B8801}"/>
                    </a:ext>
                  </a:extLst>
                </p:cNvPr>
                <p:cNvPicPr/>
                <p:nvPr/>
              </p:nvPicPr>
              <p:blipFill>
                <a:blip r:embed="rId66"/>
                <a:stretch>
                  <a:fillRect/>
                </a:stretch>
              </p:blipFill>
              <p:spPr>
                <a:xfrm>
                  <a:off x="10568813" y="1604760"/>
                  <a:ext cx="2077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3" name="Freihand 42">
                  <a:extLst>
                    <a:ext uri="{FF2B5EF4-FFF2-40B4-BE49-F238E27FC236}">
                      <a16:creationId xmlns:a16="http://schemas.microsoft.com/office/drawing/2014/main" id="{2E75A47C-7695-4E04-8E75-424FD689E449}"/>
                    </a:ext>
                  </a:extLst>
                </p14:cNvPr>
                <p14:cNvContentPartPr/>
                <p14:nvPr/>
              </p14:nvContentPartPr>
              <p14:xfrm>
                <a:off x="10887773" y="1676400"/>
                <a:ext cx="99720" cy="113400"/>
              </p14:xfrm>
            </p:contentPart>
          </mc:Choice>
          <mc:Fallback xmlns="">
            <p:pic>
              <p:nvPicPr>
                <p:cNvPr id="43" name="Freihand 42">
                  <a:extLst>
                    <a:ext uri="{FF2B5EF4-FFF2-40B4-BE49-F238E27FC236}">
                      <a16:creationId xmlns:a16="http://schemas.microsoft.com/office/drawing/2014/main" id="{2E75A47C-7695-4E04-8E75-424FD689E449}"/>
                    </a:ext>
                  </a:extLst>
                </p:cNvPr>
                <p:cNvPicPr/>
                <p:nvPr/>
              </p:nvPicPr>
              <p:blipFill>
                <a:blip r:embed="rId68"/>
                <a:stretch>
                  <a:fillRect/>
                </a:stretch>
              </p:blipFill>
              <p:spPr>
                <a:xfrm>
                  <a:off x="10883453" y="1672080"/>
                  <a:ext cx="1083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4" name="Freihand 43">
                  <a:extLst>
                    <a:ext uri="{FF2B5EF4-FFF2-40B4-BE49-F238E27FC236}">
                      <a16:creationId xmlns:a16="http://schemas.microsoft.com/office/drawing/2014/main" id="{F8D886BE-4420-406A-886B-CE6D4C0CCF4E}"/>
                    </a:ext>
                  </a:extLst>
                </p14:cNvPr>
                <p14:cNvContentPartPr/>
                <p14:nvPr/>
              </p14:nvContentPartPr>
              <p14:xfrm>
                <a:off x="10992533" y="1581000"/>
                <a:ext cx="195480" cy="174600"/>
              </p14:xfrm>
            </p:contentPart>
          </mc:Choice>
          <mc:Fallback xmlns="">
            <p:pic>
              <p:nvPicPr>
                <p:cNvPr id="44" name="Freihand 43">
                  <a:extLst>
                    <a:ext uri="{FF2B5EF4-FFF2-40B4-BE49-F238E27FC236}">
                      <a16:creationId xmlns:a16="http://schemas.microsoft.com/office/drawing/2014/main" id="{F8D886BE-4420-406A-886B-CE6D4C0CCF4E}"/>
                    </a:ext>
                  </a:extLst>
                </p:cNvPr>
                <p:cNvPicPr/>
                <p:nvPr/>
              </p:nvPicPr>
              <p:blipFill>
                <a:blip r:embed="rId70"/>
                <a:stretch>
                  <a:fillRect/>
                </a:stretch>
              </p:blipFill>
              <p:spPr>
                <a:xfrm>
                  <a:off x="10988213" y="1576680"/>
                  <a:ext cx="20412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5" name="Freihand 44">
                  <a:extLst>
                    <a:ext uri="{FF2B5EF4-FFF2-40B4-BE49-F238E27FC236}">
                      <a16:creationId xmlns:a16="http://schemas.microsoft.com/office/drawing/2014/main" id="{8F671292-6108-4FC5-87A4-DEB48E432BFD}"/>
                    </a:ext>
                  </a:extLst>
                </p14:cNvPr>
                <p14:cNvContentPartPr/>
                <p14:nvPr/>
              </p14:nvContentPartPr>
              <p14:xfrm>
                <a:off x="11184053" y="1573440"/>
                <a:ext cx="3240" cy="54000"/>
              </p14:xfrm>
            </p:contentPart>
          </mc:Choice>
          <mc:Fallback xmlns="">
            <p:pic>
              <p:nvPicPr>
                <p:cNvPr id="45" name="Freihand 44">
                  <a:extLst>
                    <a:ext uri="{FF2B5EF4-FFF2-40B4-BE49-F238E27FC236}">
                      <a16:creationId xmlns:a16="http://schemas.microsoft.com/office/drawing/2014/main" id="{8F671292-6108-4FC5-87A4-DEB48E432BFD}"/>
                    </a:ext>
                  </a:extLst>
                </p:cNvPr>
                <p:cNvPicPr/>
                <p:nvPr/>
              </p:nvPicPr>
              <p:blipFill>
                <a:blip r:embed="rId72"/>
                <a:stretch>
                  <a:fillRect/>
                </a:stretch>
              </p:blipFill>
              <p:spPr>
                <a:xfrm>
                  <a:off x="11179733" y="1569120"/>
                  <a:ext cx="11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6" name="Freihand 45">
                  <a:extLst>
                    <a:ext uri="{FF2B5EF4-FFF2-40B4-BE49-F238E27FC236}">
                      <a16:creationId xmlns:a16="http://schemas.microsoft.com/office/drawing/2014/main" id="{E3FF5CF3-49C6-45F8-8103-463E6E1145AA}"/>
                    </a:ext>
                  </a:extLst>
                </p14:cNvPr>
                <p14:cNvContentPartPr/>
                <p14:nvPr/>
              </p14:nvContentPartPr>
              <p14:xfrm>
                <a:off x="11187293" y="1646880"/>
                <a:ext cx="187200" cy="204120"/>
              </p14:xfrm>
            </p:contentPart>
          </mc:Choice>
          <mc:Fallback xmlns="">
            <p:pic>
              <p:nvPicPr>
                <p:cNvPr id="46" name="Freihand 45">
                  <a:extLst>
                    <a:ext uri="{FF2B5EF4-FFF2-40B4-BE49-F238E27FC236}">
                      <a16:creationId xmlns:a16="http://schemas.microsoft.com/office/drawing/2014/main" id="{E3FF5CF3-49C6-45F8-8103-463E6E1145AA}"/>
                    </a:ext>
                  </a:extLst>
                </p:cNvPr>
                <p:cNvPicPr/>
                <p:nvPr/>
              </p:nvPicPr>
              <p:blipFill>
                <a:blip r:embed="rId74"/>
                <a:stretch>
                  <a:fillRect/>
                </a:stretch>
              </p:blipFill>
              <p:spPr>
                <a:xfrm>
                  <a:off x="11182973" y="1642560"/>
                  <a:ext cx="19584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7" name="Freihand 46">
                  <a:extLst>
                    <a:ext uri="{FF2B5EF4-FFF2-40B4-BE49-F238E27FC236}">
                      <a16:creationId xmlns:a16="http://schemas.microsoft.com/office/drawing/2014/main" id="{3E2FEEC7-D685-446D-822B-F43B5CAD6DBE}"/>
                    </a:ext>
                  </a:extLst>
                </p14:cNvPr>
                <p14:cNvContentPartPr/>
                <p14:nvPr/>
              </p14:nvContentPartPr>
              <p14:xfrm>
                <a:off x="11447213" y="1523400"/>
                <a:ext cx="122760" cy="184680"/>
              </p14:xfrm>
            </p:contentPart>
          </mc:Choice>
          <mc:Fallback xmlns="">
            <p:pic>
              <p:nvPicPr>
                <p:cNvPr id="47" name="Freihand 46">
                  <a:extLst>
                    <a:ext uri="{FF2B5EF4-FFF2-40B4-BE49-F238E27FC236}">
                      <a16:creationId xmlns:a16="http://schemas.microsoft.com/office/drawing/2014/main" id="{3E2FEEC7-D685-446D-822B-F43B5CAD6DBE}"/>
                    </a:ext>
                  </a:extLst>
                </p:cNvPr>
                <p:cNvPicPr/>
                <p:nvPr/>
              </p:nvPicPr>
              <p:blipFill>
                <a:blip r:embed="rId76"/>
                <a:stretch>
                  <a:fillRect/>
                </a:stretch>
              </p:blipFill>
              <p:spPr>
                <a:xfrm>
                  <a:off x="11442893" y="1519080"/>
                  <a:ext cx="1314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8" name="Freihand 47">
                  <a:extLst>
                    <a:ext uri="{FF2B5EF4-FFF2-40B4-BE49-F238E27FC236}">
                      <a16:creationId xmlns:a16="http://schemas.microsoft.com/office/drawing/2014/main" id="{6571BB1F-FDC3-4FD5-8AE7-9C6638FA1839}"/>
                    </a:ext>
                  </a:extLst>
                </p14:cNvPr>
                <p14:cNvContentPartPr/>
                <p14:nvPr/>
              </p14:nvContentPartPr>
              <p14:xfrm>
                <a:off x="11480693" y="1671000"/>
                <a:ext cx="77760" cy="6840"/>
              </p14:xfrm>
            </p:contentPart>
          </mc:Choice>
          <mc:Fallback xmlns="">
            <p:pic>
              <p:nvPicPr>
                <p:cNvPr id="48" name="Freihand 47">
                  <a:extLst>
                    <a:ext uri="{FF2B5EF4-FFF2-40B4-BE49-F238E27FC236}">
                      <a16:creationId xmlns:a16="http://schemas.microsoft.com/office/drawing/2014/main" id="{6571BB1F-FDC3-4FD5-8AE7-9C6638FA1839}"/>
                    </a:ext>
                  </a:extLst>
                </p:cNvPr>
                <p:cNvPicPr/>
                <p:nvPr/>
              </p:nvPicPr>
              <p:blipFill>
                <a:blip r:embed="rId78"/>
                <a:stretch>
                  <a:fillRect/>
                </a:stretch>
              </p:blipFill>
              <p:spPr>
                <a:xfrm>
                  <a:off x="11476373" y="1666680"/>
                  <a:ext cx="864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9" name="Freihand 48">
                  <a:extLst>
                    <a:ext uri="{FF2B5EF4-FFF2-40B4-BE49-F238E27FC236}">
                      <a16:creationId xmlns:a16="http://schemas.microsoft.com/office/drawing/2014/main" id="{DE7B0BA5-F5B5-46D4-91D8-26545F20CB86}"/>
                    </a:ext>
                  </a:extLst>
                </p14:cNvPr>
                <p14:cNvContentPartPr/>
                <p14:nvPr/>
              </p14:nvContentPartPr>
              <p14:xfrm>
                <a:off x="11549813" y="1638960"/>
                <a:ext cx="336960" cy="66600"/>
              </p14:xfrm>
            </p:contentPart>
          </mc:Choice>
          <mc:Fallback xmlns="">
            <p:pic>
              <p:nvPicPr>
                <p:cNvPr id="49" name="Freihand 48">
                  <a:extLst>
                    <a:ext uri="{FF2B5EF4-FFF2-40B4-BE49-F238E27FC236}">
                      <a16:creationId xmlns:a16="http://schemas.microsoft.com/office/drawing/2014/main" id="{DE7B0BA5-F5B5-46D4-91D8-26545F20CB86}"/>
                    </a:ext>
                  </a:extLst>
                </p:cNvPr>
                <p:cNvPicPr/>
                <p:nvPr/>
              </p:nvPicPr>
              <p:blipFill>
                <a:blip r:embed="rId80"/>
                <a:stretch>
                  <a:fillRect/>
                </a:stretch>
              </p:blipFill>
              <p:spPr>
                <a:xfrm>
                  <a:off x="11545493" y="1634640"/>
                  <a:ext cx="3456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1" name="Freihand 50">
                  <a:extLst>
                    <a:ext uri="{FF2B5EF4-FFF2-40B4-BE49-F238E27FC236}">
                      <a16:creationId xmlns:a16="http://schemas.microsoft.com/office/drawing/2014/main" id="{9E7ED0EC-A8B7-4368-B3C9-B092B5B73F84}"/>
                    </a:ext>
                  </a:extLst>
                </p14:cNvPr>
                <p14:cNvContentPartPr/>
                <p14:nvPr/>
              </p14:nvContentPartPr>
              <p14:xfrm>
                <a:off x="11290253" y="1905360"/>
                <a:ext cx="125280" cy="75240"/>
              </p14:xfrm>
            </p:contentPart>
          </mc:Choice>
          <mc:Fallback xmlns="">
            <p:pic>
              <p:nvPicPr>
                <p:cNvPr id="51" name="Freihand 50">
                  <a:extLst>
                    <a:ext uri="{FF2B5EF4-FFF2-40B4-BE49-F238E27FC236}">
                      <a16:creationId xmlns:a16="http://schemas.microsoft.com/office/drawing/2014/main" id="{9E7ED0EC-A8B7-4368-B3C9-B092B5B73F84}"/>
                    </a:ext>
                  </a:extLst>
                </p:cNvPr>
                <p:cNvPicPr/>
                <p:nvPr/>
              </p:nvPicPr>
              <p:blipFill>
                <a:blip r:embed="rId82"/>
                <a:stretch>
                  <a:fillRect/>
                </a:stretch>
              </p:blipFill>
              <p:spPr>
                <a:xfrm>
                  <a:off x="11285933" y="1901040"/>
                  <a:ext cx="133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2" name="Freihand 51">
                  <a:extLst>
                    <a:ext uri="{FF2B5EF4-FFF2-40B4-BE49-F238E27FC236}">
                      <a16:creationId xmlns:a16="http://schemas.microsoft.com/office/drawing/2014/main" id="{9A35E0B3-21DA-41CF-829C-1426BB5088F8}"/>
                    </a:ext>
                  </a:extLst>
                </p14:cNvPr>
                <p14:cNvContentPartPr/>
                <p14:nvPr/>
              </p14:nvContentPartPr>
              <p14:xfrm>
                <a:off x="11384573" y="1840920"/>
                <a:ext cx="247320" cy="124560"/>
              </p14:xfrm>
            </p:contentPart>
          </mc:Choice>
          <mc:Fallback xmlns="">
            <p:pic>
              <p:nvPicPr>
                <p:cNvPr id="52" name="Freihand 51">
                  <a:extLst>
                    <a:ext uri="{FF2B5EF4-FFF2-40B4-BE49-F238E27FC236}">
                      <a16:creationId xmlns:a16="http://schemas.microsoft.com/office/drawing/2014/main" id="{9A35E0B3-21DA-41CF-829C-1426BB5088F8}"/>
                    </a:ext>
                  </a:extLst>
                </p:cNvPr>
                <p:cNvPicPr/>
                <p:nvPr/>
              </p:nvPicPr>
              <p:blipFill>
                <a:blip r:embed="rId84"/>
                <a:stretch>
                  <a:fillRect/>
                </a:stretch>
              </p:blipFill>
              <p:spPr>
                <a:xfrm>
                  <a:off x="11380253" y="1836600"/>
                  <a:ext cx="2559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3" name="Freihand 52">
                  <a:extLst>
                    <a:ext uri="{FF2B5EF4-FFF2-40B4-BE49-F238E27FC236}">
                      <a16:creationId xmlns:a16="http://schemas.microsoft.com/office/drawing/2014/main" id="{03816E42-E02F-41F3-BFEA-D468A0C11ED1}"/>
                    </a:ext>
                  </a:extLst>
                </p14:cNvPr>
                <p14:cNvContentPartPr/>
                <p14:nvPr/>
              </p14:nvContentPartPr>
              <p14:xfrm>
                <a:off x="11279093" y="2075640"/>
                <a:ext cx="101160" cy="252000"/>
              </p14:xfrm>
            </p:contentPart>
          </mc:Choice>
          <mc:Fallback xmlns="">
            <p:pic>
              <p:nvPicPr>
                <p:cNvPr id="53" name="Freihand 52">
                  <a:extLst>
                    <a:ext uri="{FF2B5EF4-FFF2-40B4-BE49-F238E27FC236}">
                      <a16:creationId xmlns:a16="http://schemas.microsoft.com/office/drawing/2014/main" id="{03816E42-E02F-41F3-BFEA-D468A0C11ED1}"/>
                    </a:ext>
                  </a:extLst>
                </p:cNvPr>
                <p:cNvPicPr/>
                <p:nvPr/>
              </p:nvPicPr>
              <p:blipFill>
                <a:blip r:embed="rId86"/>
                <a:stretch>
                  <a:fillRect/>
                </a:stretch>
              </p:blipFill>
              <p:spPr>
                <a:xfrm>
                  <a:off x="11274773" y="2071320"/>
                  <a:ext cx="10980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4" name="Freihand 53">
                  <a:extLst>
                    <a:ext uri="{FF2B5EF4-FFF2-40B4-BE49-F238E27FC236}">
                      <a16:creationId xmlns:a16="http://schemas.microsoft.com/office/drawing/2014/main" id="{79588AD6-E493-4693-B4FE-235F26B493A5}"/>
                    </a:ext>
                  </a:extLst>
                </p14:cNvPr>
                <p14:cNvContentPartPr/>
                <p14:nvPr/>
              </p14:nvContentPartPr>
              <p14:xfrm>
                <a:off x="11410133" y="2096520"/>
                <a:ext cx="152640" cy="85680"/>
              </p14:xfrm>
            </p:contentPart>
          </mc:Choice>
          <mc:Fallback xmlns="">
            <p:pic>
              <p:nvPicPr>
                <p:cNvPr id="54" name="Freihand 53">
                  <a:extLst>
                    <a:ext uri="{FF2B5EF4-FFF2-40B4-BE49-F238E27FC236}">
                      <a16:creationId xmlns:a16="http://schemas.microsoft.com/office/drawing/2014/main" id="{79588AD6-E493-4693-B4FE-235F26B493A5}"/>
                    </a:ext>
                  </a:extLst>
                </p:cNvPr>
                <p:cNvPicPr/>
                <p:nvPr/>
              </p:nvPicPr>
              <p:blipFill>
                <a:blip r:embed="rId88"/>
                <a:stretch>
                  <a:fillRect/>
                </a:stretch>
              </p:blipFill>
              <p:spPr>
                <a:xfrm>
                  <a:off x="11405813" y="2092200"/>
                  <a:ext cx="1612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5" name="Freihand 54">
                  <a:extLst>
                    <a:ext uri="{FF2B5EF4-FFF2-40B4-BE49-F238E27FC236}">
                      <a16:creationId xmlns:a16="http://schemas.microsoft.com/office/drawing/2014/main" id="{C2D6B81E-C712-4505-AE88-676D778BFD01}"/>
                    </a:ext>
                  </a:extLst>
                </p14:cNvPr>
                <p14:cNvContentPartPr/>
                <p14:nvPr/>
              </p14:nvContentPartPr>
              <p14:xfrm>
                <a:off x="11643773" y="2070240"/>
                <a:ext cx="117720" cy="69120"/>
              </p14:xfrm>
            </p:contentPart>
          </mc:Choice>
          <mc:Fallback xmlns="">
            <p:pic>
              <p:nvPicPr>
                <p:cNvPr id="55" name="Freihand 54">
                  <a:extLst>
                    <a:ext uri="{FF2B5EF4-FFF2-40B4-BE49-F238E27FC236}">
                      <a16:creationId xmlns:a16="http://schemas.microsoft.com/office/drawing/2014/main" id="{C2D6B81E-C712-4505-AE88-676D778BFD01}"/>
                    </a:ext>
                  </a:extLst>
                </p:cNvPr>
                <p:cNvPicPr/>
                <p:nvPr/>
              </p:nvPicPr>
              <p:blipFill>
                <a:blip r:embed="rId90"/>
                <a:stretch>
                  <a:fillRect/>
                </a:stretch>
              </p:blipFill>
              <p:spPr>
                <a:xfrm>
                  <a:off x="11639453" y="2065920"/>
                  <a:ext cx="1263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6" name="Freihand 55">
                  <a:extLst>
                    <a:ext uri="{FF2B5EF4-FFF2-40B4-BE49-F238E27FC236}">
                      <a16:creationId xmlns:a16="http://schemas.microsoft.com/office/drawing/2014/main" id="{657A6972-3DC4-41BF-B8CF-4979FC2E7984}"/>
                    </a:ext>
                  </a:extLst>
                </p14:cNvPr>
                <p14:cNvContentPartPr/>
                <p14:nvPr/>
              </p14:nvContentPartPr>
              <p14:xfrm>
                <a:off x="11738093" y="2002920"/>
                <a:ext cx="360" cy="360"/>
              </p14:xfrm>
            </p:contentPart>
          </mc:Choice>
          <mc:Fallback xmlns="">
            <p:pic>
              <p:nvPicPr>
                <p:cNvPr id="56" name="Freihand 55">
                  <a:extLst>
                    <a:ext uri="{FF2B5EF4-FFF2-40B4-BE49-F238E27FC236}">
                      <a16:creationId xmlns:a16="http://schemas.microsoft.com/office/drawing/2014/main" id="{657A6972-3DC4-41BF-B8CF-4979FC2E7984}"/>
                    </a:ext>
                  </a:extLst>
                </p:cNvPr>
                <p:cNvPicPr/>
                <p:nvPr/>
              </p:nvPicPr>
              <p:blipFill>
                <a:blip r:embed="rId92"/>
                <a:stretch>
                  <a:fillRect/>
                </a:stretch>
              </p:blipFill>
              <p:spPr>
                <a:xfrm>
                  <a:off x="11733773" y="1998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7" name="Freihand 56">
                  <a:extLst>
                    <a:ext uri="{FF2B5EF4-FFF2-40B4-BE49-F238E27FC236}">
                      <a16:creationId xmlns:a16="http://schemas.microsoft.com/office/drawing/2014/main" id="{AAFB9DCF-1EE3-4F99-BF81-74CC8EF961F1}"/>
                    </a:ext>
                  </a:extLst>
                </p14:cNvPr>
                <p14:cNvContentPartPr/>
                <p14:nvPr/>
              </p14:nvContentPartPr>
              <p14:xfrm>
                <a:off x="11800013" y="1951080"/>
                <a:ext cx="271080" cy="189360"/>
              </p14:xfrm>
            </p:contentPart>
          </mc:Choice>
          <mc:Fallback xmlns="">
            <p:pic>
              <p:nvPicPr>
                <p:cNvPr id="57" name="Freihand 56">
                  <a:extLst>
                    <a:ext uri="{FF2B5EF4-FFF2-40B4-BE49-F238E27FC236}">
                      <a16:creationId xmlns:a16="http://schemas.microsoft.com/office/drawing/2014/main" id="{AAFB9DCF-1EE3-4F99-BF81-74CC8EF961F1}"/>
                    </a:ext>
                  </a:extLst>
                </p:cNvPr>
                <p:cNvPicPr/>
                <p:nvPr/>
              </p:nvPicPr>
              <p:blipFill>
                <a:blip r:embed="rId94"/>
                <a:stretch>
                  <a:fillRect/>
                </a:stretch>
              </p:blipFill>
              <p:spPr>
                <a:xfrm>
                  <a:off x="11795693" y="1946760"/>
                  <a:ext cx="279720" cy="198000"/>
                </a:xfrm>
                <a:prstGeom prst="rect">
                  <a:avLst/>
                </a:prstGeom>
              </p:spPr>
            </p:pic>
          </mc:Fallback>
        </mc:AlternateContent>
      </p:grpSp>
      <p:grpSp>
        <p:nvGrpSpPr>
          <p:cNvPr id="76" name="Gruppieren 75">
            <a:extLst>
              <a:ext uri="{FF2B5EF4-FFF2-40B4-BE49-F238E27FC236}">
                <a16:creationId xmlns:a16="http://schemas.microsoft.com/office/drawing/2014/main" id="{A51DA547-56E8-4134-8123-0253A27019DC}"/>
              </a:ext>
            </a:extLst>
          </p:cNvPr>
          <p:cNvGrpSpPr/>
          <p:nvPr/>
        </p:nvGrpSpPr>
        <p:grpSpPr>
          <a:xfrm>
            <a:off x="9436973" y="2360400"/>
            <a:ext cx="2531160" cy="351000"/>
            <a:chOff x="9436973" y="2360400"/>
            <a:chExt cx="2531160" cy="351000"/>
          </a:xfrm>
        </p:grpSpPr>
        <mc:AlternateContent xmlns:mc="http://schemas.openxmlformats.org/markup-compatibility/2006" xmlns:p14="http://schemas.microsoft.com/office/powerpoint/2010/main">
          <mc:Choice Requires="p14">
            <p:contentPart p14:bwMode="auto" r:id="rId95">
              <p14:nvContentPartPr>
                <p14:cNvPr id="59" name="Freihand 58">
                  <a:extLst>
                    <a:ext uri="{FF2B5EF4-FFF2-40B4-BE49-F238E27FC236}">
                      <a16:creationId xmlns:a16="http://schemas.microsoft.com/office/drawing/2014/main" id="{4CDDA84D-EDD2-4258-A3F9-AD850487B509}"/>
                    </a:ext>
                  </a:extLst>
                </p14:cNvPr>
                <p14:cNvContentPartPr/>
                <p14:nvPr/>
              </p14:nvContentPartPr>
              <p14:xfrm>
                <a:off x="9465053" y="2590080"/>
                <a:ext cx="285840" cy="28080"/>
              </p14:xfrm>
            </p:contentPart>
          </mc:Choice>
          <mc:Fallback xmlns="">
            <p:pic>
              <p:nvPicPr>
                <p:cNvPr id="59" name="Freihand 58">
                  <a:extLst>
                    <a:ext uri="{FF2B5EF4-FFF2-40B4-BE49-F238E27FC236}">
                      <a16:creationId xmlns:a16="http://schemas.microsoft.com/office/drawing/2014/main" id="{4CDDA84D-EDD2-4258-A3F9-AD850487B509}"/>
                    </a:ext>
                  </a:extLst>
                </p:cNvPr>
                <p:cNvPicPr/>
                <p:nvPr/>
              </p:nvPicPr>
              <p:blipFill>
                <a:blip r:embed="rId96"/>
                <a:stretch>
                  <a:fillRect/>
                </a:stretch>
              </p:blipFill>
              <p:spPr>
                <a:xfrm>
                  <a:off x="9460733" y="2585760"/>
                  <a:ext cx="2944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0" name="Freihand 59">
                  <a:extLst>
                    <a:ext uri="{FF2B5EF4-FFF2-40B4-BE49-F238E27FC236}">
                      <a16:creationId xmlns:a16="http://schemas.microsoft.com/office/drawing/2014/main" id="{E760F1B8-8FC1-49EC-A997-D4F2D7DB541B}"/>
                    </a:ext>
                  </a:extLst>
                </p14:cNvPr>
                <p14:cNvContentPartPr/>
                <p14:nvPr/>
              </p14:nvContentPartPr>
              <p14:xfrm>
                <a:off x="9436973" y="2672520"/>
                <a:ext cx="244440" cy="33480"/>
              </p14:xfrm>
            </p:contentPart>
          </mc:Choice>
          <mc:Fallback xmlns="">
            <p:pic>
              <p:nvPicPr>
                <p:cNvPr id="60" name="Freihand 59">
                  <a:extLst>
                    <a:ext uri="{FF2B5EF4-FFF2-40B4-BE49-F238E27FC236}">
                      <a16:creationId xmlns:a16="http://schemas.microsoft.com/office/drawing/2014/main" id="{E760F1B8-8FC1-49EC-A997-D4F2D7DB541B}"/>
                    </a:ext>
                  </a:extLst>
                </p:cNvPr>
                <p:cNvPicPr/>
                <p:nvPr/>
              </p:nvPicPr>
              <p:blipFill>
                <a:blip r:embed="rId98"/>
                <a:stretch>
                  <a:fillRect/>
                </a:stretch>
              </p:blipFill>
              <p:spPr>
                <a:xfrm>
                  <a:off x="9432653" y="2668200"/>
                  <a:ext cx="2530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1" name="Freihand 60">
                  <a:extLst>
                    <a:ext uri="{FF2B5EF4-FFF2-40B4-BE49-F238E27FC236}">
                      <a16:creationId xmlns:a16="http://schemas.microsoft.com/office/drawing/2014/main" id="{1A7E2080-8342-47AB-9CB1-EB4CD7965B20}"/>
                    </a:ext>
                  </a:extLst>
                </p14:cNvPr>
                <p14:cNvContentPartPr/>
                <p14:nvPr/>
              </p14:nvContentPartPr>
              <p14:xfrm>
                <a:off x="9741533" y="2502960"/>
                <a:ext cx="136440" cy="208440"/>
              </p14:xfrm>
            </p:contentPart>
          </mc:Choice>
          <mc:Fallback xmlns="">
            <p:pic>
              <p:nvPicPr>
                <p:cNvPr id="61" name="Freihand 60">
                  <a:extLst>
                    <a:ext uri="{FF2B5EF4-FFF2-40B4-BE49-F238E27FC236}">
                      <a16:creationId xmlns:a16="http://schemas.microsoft.com/office/drawing/2014/main" id="{1A7E2080-8342-47AB-9CB1-EB4CD7965B20}"/>
                    </a:ext>
                  </a:extLst>
                </p:cNvPr>
                <p:cNvPicPr/>
                <p:nvPr/>
              </p:nvPicPr>
              <p:blipFill>
                <a:blip r:embed="rId100"/>
                <a:stretch>
                  <a:fillRect/>
                </a:stretch>
              </p:blipFill>
              <p:spPr>
                <a:xfrm>
                  <a:off x="9737213" y="2498640"/>
                  <a:ext cx="14508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3" name="Freihand 62">
                  <a:extLst>
                    <a:ext uri="{FF2B5EF4-FFF2-40B4-BE49-F238E27FC236}">
                      <a16:creationId xmlns:a16="http://schemas.microsoft.com/office/drawing/2014/main" id="{39294C1C-CE7D-4711-8C3A-DE3DFB4C38DC}"/>
                    </a:ext>
                  </a:extLst>
                </p14:cNvPr>
                <p14:cNvContentPartPr/>
                <p14:nvPr/>
              </p14:nvContentPartPr>
              <p14:xfrm>
                <a:off x="10159853" y="2476680"/>
                <a:ext cx="11160" cy="174240"/>
              </p14:xfrm>
            </p:contentPart>
          </mc:Choice>
          <mc:Fallback xmlns="">
            <p:pic>
              <p:nvPicPr>
                <p:cNvPr id="63" name="Freihand 62">
                  <a:extLst>
                    <a:ext uri="{FF2B5EF4-FFF2-40B4-BE49-F238E27FC236}">
                      <a16:creationId xmlns:a16="http://schemas.microsoft.com/office/drawing/2014/main" id="{39294C1C-CE7D-4711-8C3A-DE3DFB4C38DC}"/>
                    </a:ext>
                  </a:extLst>
                </p:cNvPr>
                <p:cNvPicPr/>
                <p:nvPr/>
              </p:nvPicPr>
              <p:blipFill>
                <a:blip r:embed="rId102"/>
                <a:stretch>
                  <a:fillRect/>
                </a:stretch>
              </p:blipFill>
              <p:spPr>
                <a:xfrm>
                  <a:off x="10155533" y="2472360"/>
                  <a:ext cx="1980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4" name="Freihand 63">
                  <a:extLst>
                    <a:ext uri="{FF2B5EF4-FFF2-40B4-BE49-F238E27FC236}">
                      <a16:creationId xmlns:a16="http://schemas.microsoft.com/office/drawing/2014/main" id="{87B2A79B-BFE7-48D8-9509-EC81536BFDA3}"/>
                    </a:ext>
                  </a:extLst>
                </p14:cNvPr>
                <p14:cNvContentPartPr/>
                <p14:nvPr/>
              </p14:nvContentPartPr>
              <p14:xfrm>
                <a:off x="10057973" y="2430960"/>
                <a:ext cx="168840" cy="114120"/>
              </p14:xfrm>
            </p:contentPart>
          </mc:Choice>
          <mc:Fallback xmlns="">
            <p:pic>
              <p:nvPicPr>
                <p:cNvPr id="64" name="Freihand 63">
                  <a:extLst>
                    <a:ext uri="{FF2B5EF4-FFF2-40B4-BE49-F238E27FC236}">
                      <a16:creationId xmlns:a16="http://schemas.microsoft.com/office/drawing/2014/main" id="{87B2A79B-BFE7-48D8-9509-EC81536BFDA3}"/>
                    </a:ext>
                  </a:extLst>
                </p:cNvPr>
                <p:cNvPicPr/>
                <p:nvPr/>
              </p:nvPicPr>
              <p:blipFill>
                <a:blip r:embed="rId104"/>
                <a:stretch>
                  <a:fillRect/>
                </a:stretch>
              </p:blipFill>
              <p:spPr>
                <a:xfrm>
                  <a:off x="10053653" y="2426640"/>
                  <a:ext cx="17748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5" name="Freihand 64">
                  <a:extLst>
                    <a:ext uri="{FF2B5EF4-FFF2-40B4-BE49-F238E27FC236}">
                      <a16:creationId xmlns:a16="http://schemas.microsoft.com/office/drawing/2014/main" id="{CFD1D691-E139-4A15-8BB1-D579757FDDC3}"/>
                    </a:ext>
                  </a:extLst>
                </p14:cNvPr>
                <p14:cNvContentPartPr/>
                <p14:nvPr/>
              </p14:nvContentPartPr>
              <p14:xfrm>
                <a:off x="10242653" y="2518440"/>
                <a:ext cx="82080" cy="86040"/>
              </p14:xfrm>
            </p:contentPart>
          </mc:Choice>
          <mc:Fallback xmlns="">
            <p:pic>
              <p:nvPicPr>
                <p:cNvPr id="65" name="Freihand 64">
                  <a:extLst>
                    <a:ext uri="{FF2B5EF4-FFF2-40B4-BE49-F238E27FC236}">
                      <a16:creationId xmlns:a16="http://schemas.microsoft.com/office/drawing/2014/main" id="{CFD1D691-E139-4A15-8BB1-D579757FDDC3}"/>
                    </a:ext>
                  </a:extLst>
                </p:cNvPr>
                <p:cNvPicPr/>
                <p:nvPr/>
              </p:nvPicPr>
              <p:blipFill>
                <a:blip r:embed="rId106"/>
                <a:stretch>
                  <a:fillRect/>
                </a:stretch>
              </p:blipFill>
              <p:spPr>
                <a:xfrm>
                  <a:off x="10238333" y="2514120"/>
                  <a:ext cx="9072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6" name="Freihand 65">
                  <a:extLst>
                    <a:ext uri="{FF2B5EF4-FFF2-40B4-BE49-F238E27FC236}">
                      <a16:creationId xmlns:a16="http://schemas.microsoft.com/office/drawing/2014/main" id="{40182A37-E73B-4EDC-92EC-22B98771CA05}"/>
                    </a:ext>
                  </a:extLst>
                </p14:cNvPr>
                <p14:cNvContentPartPr/>
                <p14:nvPr/>
              </p14:nvContentPartPr>
              <p14:xfrm>
                <a:off x="10327253" y="2509800"/>
                <a:ext cx="84960" cy="70200"/>
              </p14:xfrm>
            </p:contentPart>
          </mc:Choice>
          <mc:Fallback xmlns="">
            <p:pic>
              <p:nvPicPr>
                <p:cNvPr id="66" name="Freihand 65">
                  <a:extLst>
                    <a:ext uri="{FF2B5EF4-FFF2-40B4-BE49-F238E27FC236}">
                      <a16:creationId xmlns:a16="http://schemas.microsoft.com/office/drawing/2014/main" id="{40182A37-E73B-4EDC-92EC-22B98771CA05}"/>
                    </a:ext>
                  </a:extLst>
                </p:cNvPr>
                <p:cNvPicPr/>
                <p:nvPr/>
              </p:nvPicPr>
              <p:blipFill>
                <a:blip r:embed="rId108"/>
                <a:stretch>
                  <a:fillRect/>
                </a:stretch>
              </p:blipFill>
              <p:spPr>
                <a:xfrm>
                  <a:off x="10322933" y="2505480"/>
                  <a:ext cx="93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7" name="Freihand 66">
                  <a:extLst>
                    <a:ext uri="{FF2B5EF4-FFF2-40B4-BE49-F238E27FC236}">
                      <a16:creationId xmlns:a16="http://schemas.microsoft.com/office/drawing/2014/main" id="{8EF48A1C-E267-4B8E-A868-7062A628C79E}"/>
                    </a:ext>
                  </a:extLst>
                </p14:cNvPr>
                <p14:cNvContentPartPr/>
                <p14:nvPr/>
              </p14:nvContentPartPr>
              <p14:xfrm>
                <a:off x="10422293" y="2437440"/>
                <a:ext cx="294120" cy="131400"/>
              </p14:xfrm>
            </p:contentPart>
          </mc:Choice>
          <mc:Fallback xmlns="">
            <p:pic>
              <p:nvPicPr>
                <p:cNvPr id="67" name="Freihand 66">
                  <a:extLst>
                    <a:ext uri="{FF2B5EF4-FFF2-40B4-BE49-F238E27FC236}">
                      <a16:creationId xmlns:a16="http://schemas.microsoft.com/office/drawing/2014/main" id="{8EF48A1C-E267-4B8E-A868-7062A628C79E}"/>
                    </a:ext>
                  </a:extLst>
                </p:cNvPr>
                <p:cNvPicPr/>
                <p:nvPr/>
              </p:nvPicPr>
              <p:blipFill>
                <a:blip r:embed="rId110"/>
                <a:stretch>
                  <a:fillRect/>
                </a:stretch>
              </p:blipFill>
              <p:spPr>
                <a:xfrm>
                  <a:off x="10417973" y="2433120"/>
                  <a:ext cx="3027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8" name="Freihand 67">
                  <a:extLst>
                    <a:ext uri="{FF2B5EF4-FFF2-40B4-BE49-F238E27FC236}">
                      <a16:creationId xmlns:a16="http://schemas.microsoft.com/office/drawing/2014/main" id="{AC6F40C9-09A5-4649-9377-8130A12941AB}"/>
                    </a:ext>
                  </a:extLst>
                </p14:cNvPr>
                <p14:cNvContentPartPr/>
                <p14:nvPr/>
              </p14:nvContentPartPr>
              <p14:xfrm>
                <a:off x="10722533" y="2378040"/>
                <a:ext cx="103680" cy="154800"/>
              </p14:xfrm>
            </p:contentPart>
          </mc:Choice>
          <mc:Fallback xmlns="">
            <p:pic>
              <p:nvPicPr>
                <p:cNvPr id="68" name="Freihand 67">
                  <a:extLst>
                    <a:ext uri="{FF2B5EF4-FFF2-40B4-BE49-F238E27FC236}">
                      <a16:creationId xmlns:a16="http://schemas.microsoft.com/office/drawing/2014/main" id="{AC6F40C9-09A5-4649-9377-8130A12941AB}"/>
                    </a:ext>
                  </a:extLst>
                </p:cNvPr>
                <p:cNvPicPr/>
                <p:nvPr/>
              </p:nvPicPr>
              <p:blipFill>
                <a:blip r:embed="rId112"/>
                <a:stretch>
                  <a:fillRect/>
                </a:stretch>
              </p:blipFill>
              <p:spPr>
                <a:xfrm>
                  <a:off x="10718213" y="2373720"/>
                  <a:ext cx="1123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9" name="Freihand 68">
                  <a:extLst>
                    <a:ext uri="{FF2B5EF4-FFF2-40B4-BE49-F238E27FC236}">
                      <a16:creationId xmlns:a16="http://schemas.microsoft.com/office/drawing/2014/main" id="{717DFECF-C41A-4DAF-B40A-CB8FCD8938E6}"/>
                    </a:ext>
                  </a:extLst>
                </p14:cNvPr>
                <p14:cNvContentPartPr/>
                <p14:nvPr/>
              </p14:nvContentPartPr>
              <p14:xfrm>
                <a:off x="10778333" y="2492520"/>
                <a:ext cx="74160" cy="28800"/>
              </p14:xfrm>
            </p:contentPart>
          </mc:Choice>
          <mc:Fallback xmlns="">
            <p:pic>
              <p:nvPicPr>
                <p:cNvPr id="69" name="Freihand 68">
                  <a:extLst>
                    <a:ext uri="{FF2B5EF4-FFF2-40B4-BE49-F238E27FC236}">
                      <a16:creationId xmlns:a16="http://schemas.microsoft.com/office/drawing/2014/main" id="{717DFECF-C41A-4DAF-B40A-CB8FCD8938E6}"/>
                    </a:ext>
                  </a:extLst>
                </p:cNvPr>
                <p:cNvPicPr/>
                <p:nvPr/>
              </p:nvPicPr>
              <p:blipFill>
                <a:blip r:embed="rId114"/>
                <a:stretch>
                  <a:fillRect/>
                </a:stretch>
              </p:blipFill>
              <p:spPr>
                <a:xfrm>
                  <a:off x="10774013" y="2488200"/>
                  <a:ext cx="828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0" name="Freihand 69">
                  <a:extLst>
                    <a:ext uri="{FF2B5EF4-FFF2-40B4-BE49-F238E27FC236}">
                      <a16:creationId xmlns:a16="http://schemas.microsoft.com/office/drawing/2014/main" id="{6DFBEC8B-EA14-4B84-8463-667D5D881365}"/>
                    </a:ext>
                  </a:extLst>
                </p14:cNvPr>
                <p14:cNvContentPartPr/>
                <p14:nvPr/>
              </p14:nvContentPartPr>
              <p14:xfrm>
                <a:off x="10882013" y="2395680"/>
                <a:ext cx="112320" cy="139320"/>
              </p14:xfrm>
            </p:contentPart>
          </mc:Choice>
          <mc:Fallback xmlns="">
            <p:pic>
              <p:nvPicPr>
                <p:cNvPr id="70" name="Freihand 69">
                  <a:extLst>
                    <a:ext uri="{FF2B5EF4-FFF2-40B4-BE49-F238E27FC236}">
                      <a16:creationId xmlns:a16="http://schemas.microsoft.com/office/drawing/2014/main" id="{6DFBEC8B-EA14-4B84-8463-667D5D881365}"/>
                    </a:ext>
                  </a:extLst>
                </p:cNvPr>
                <p:cNvPicPr/>
                <p:nvPr/>
              </p:nvPicPr>
              <p:blipFill>
                <a:blip r:embed="rId116"/>
                <a:stretch>
                  <a:fillRect/>
                </a:stretch>
              </p:blipFill>
              <p:spPr>
                <a:xfrm>
                  <a:off x="10877693" y="2391360"/>
                  <a:ext cx="1209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1" name="Freihand 70">
                  <a:extLst>
                    <a:ext uri="{FF2B5EF4-FFF2-40B4-BE49-F238E27FC236}">
                      <a16:creationId xmlns:a16="http://schemas.microsoft.com/office/drawing/2014/main" id="{EB69B667-F67F-4ED5-92B7-C39B3CBF9FD8}"/>
                    </a:ext>
                  </a:extLst>
                </p14:cNvPr>
                <p14:cNvContentPartPr/>
                <p14:nvPr/>
              </p14:nvContentPartPr>
              <p14:xfrm>
                <a:off x="10982453" y="2398560"/>
                <a:ext cx="165240" cy="124200"/>
              </p14:xfrm>
            </p:contentPart>
          </mc:Choice>
          <mc:Fallback xmlns="">
            <p:pic>
              <p:nvPicPr>
                <p:cNvPr id="71" name="Freihand 70">
                  <a:extLst>
                    <a:ext uri="{FF2B5EF4-FFF2-40B4-BE49-F238E27FC236}">
                      <a16:creationId xmlns:a16="http://schemas.microsoft.com/office/drawing/2014/main" id="{EB69B667-F67F-4ED5-92B7-C39B3CBF9FD8}"/>
                    </a:ext>
                  </a:extLst>
                </p:cNvPr>
                <p:cNvPicPr/>
                <p:nvPr/>
              </p:nvPicPr>
              <p:blipFill>
                <a:blip r:embed="rId118"/>
                <a:stretch>
                  <a:fillRect/>
                </a:stretch>
              </p:blipFill>
              <p:spPr>
                <a:xfrm>
                  <a:off x="10978133" y="2394240"/>
                  <a:ext cx="1738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2" name="Freihand 71">
                  <a:extLst>
                    <a:ext uri="{FF2B5EF4-FFF2-40B4-BE49-F238E27FC236}">
                      <a16:creationId xmlns:a16="http://schemas.microsoft.com/office/drawing/2014/main" id="{55B61665-85F4-4C74-8394-6A9F638725C9}"/>
                    </a:ext>
                  </a:extLst>
                </p14:cNvPr>
                <p14:cNvContentPartPr/>
                <p14:nvPr/>
              </p14:nvContentPartPr>
              <p14:xfrm>
                <a:off x="11319773" y="2440320"/>
                <a:ext cx="98640" cy="113400"/>
              </p14:xfrm>
            </p:contentPart>
          </mc:Choice>
          <mc:Fallback xmlns="">
            <p:pic>
              <p:nvPicPr>
                <p:cNvPr id="72" name="Freihand 71">
                  <a:extLst>
                    <a:ext uri="{FF2B5EF4-FFF2-40B4-BE49-F238E27FC236}">
                      <a16:creationId xmlns:a16="http://schemas.microsoft.com/office/drawing/2014/main" id="{55B61665-85F4-4C74-8394-6A9F638725C9}"/>
                    </a:ext>
                  </a:extLst>
                </p:cNvPr>
                <p:cNvPicPr/>
                <p:nvPr/>
              </p:nvPicPr>
              <p:blipFill>
                <a:blip r:embed="rId120"/>
                <a:stretch>
                  <a:fillRect/>
                </a:stretch>
              </p:blipFill>
              <p:spPr>
                <a:xfrm>
                  <a:off x="11315453" y="2436000"/>
                  <a:ext cx="1072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3" name="Freihand 72">
                  <a:extLst>
                    <a:ext uri="{FF2B5EF4-FFF2-40B4-BE49-F238E27FC236}">
                      <a16:creationId xmlns:a16="http://schemas.microsoft.com/office/drawing/2014/main" id="{F3EC044A-99FF-40BB-AEA6-1034E63E0EC7}"/>
                    </a:ext>
                  </a:extLst>
                </p14:cNvPr>
                <p14:cNvContentPartPr/>
                <p14:nvPr/>
              </p14:nvContentPartPr>
              <p14:xfrm>
                <a:off x="11418413" y="2360400"/>
                <a:ext cx="230400" cy="169200"/>
              </p14:xfrm>
            </p:contentPart>
          </mc:Choice>
          <mc:Fallback xmlns="">
            <p:pic>
              <p:nvPicPr>
                <p:cNvPr id="73" name="Freihand 72">
                  <a:extLst>
                    <a:ext uri="{FF2B5EF4-FFF2-40B4-BE49-F238E27FC236}">
                      <a16:creationId xmlns:a16="http://schemas.microsoft.com/office/drawing/2014/main" id="{F3EC044A-99FF-40BB-AEA6-1034E63E0EC7}"/>
                    </a:ext>
                  </a:extLst>
                </p:cNvPr>
                <p:cNvPicPr/>
                <p:nvPr/>
              </p:nvPicPr>
              <p:blipFill>
                <a:blip r:embed="rId122"/>
                <a:stretch>
                  <a:fillRect/>
                </a:stretch>
              </p:blipFill>
              <p:spPr>
                <a:xfrm>
                  <a:off x="11414093" y="2356080"/>
                  <a:ext cx="23904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4" name="Freihand 73">
                  <a:extLst>
                    <a:ext uri="{FF2B5EF4-FFF2-40B4-BE49-F238E27FC236}">
                      <a16:creationId xmlns:a16="http://schemas.microsoft.com/office/drawing/2014/main" id="{768622E3-B6E9-4C8F-B44A-262A8DF2980B}"/>
                    </a:ext>
                  </a:extLst>
                </p14:cNvPr>
                <p14:cNvContentPartPr/>
                <p14:nvPr/>
              </p14:nvContentPartPr>
              <p14:xfrm>
                <a:off x="11639813" y="2368680"/>
                <a:ext cx="14040" cy="6840"/>
              </p14:xfrm>
            </p:contentPart>
          </mc:Choice>
          <mc:Fallback xmlns="">
            <p:pic>
              <p:nvPicPr>
                <p:cNvPr id="74" name="Freihand 73">
                  <a:extLst>
                    <a:ext uri="{FF2B5EF4-FFF2-40B4-BE49-F238E27FC236}">
                      <a16:creationId xmlns:a16="http://schemas.microsoft.com/office/drawing/2014/main" id="{768622E3-B6E9-4C8F-B44A-262A8DF2980B}"/>
                    </a:ext>
                  </a:extLst>
                </p:cNvPr>
                <p:cNvPicPr/>
                <p:nvPr/>
              </p:nvPicPr>
              <p:blipFill>
                <a:blip r:embed="rId124"/>
                <a:stretch>
                  <a:fillRect/>
                </a:stretch>
              </p:blipFill>
              <p:spPr>
                <a:xfrm>
                  <a:off x="11635493" y="2364360"/>
                  <a:ext cx="226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5" name="Freihand 74">
                  <a:extLst>
                    <a:ext uri="{FF2B5EF4-FFF2-40B4-BE49-F238E27FC236}">
                      <a16:creationId xmlns:a16="http://schemas.microsoft.com/office/drawing/2014/main" id="{3167FAB7-ECFD-4E22-BDEA-5062899ED193}"/>
                    </a:ext>
                  </a:extLst>
                </p14:cNvPr>
                <p14:cNvContentPartPr/>
                <p14:nvPr/>
              </p14:nvContentPartPr>
              <p14:xfrm>
                <a:off x="11675093" y="2427000"/>
                <a:ext cx="293040" cy="195120"/>
              </p14:xfrm>
            </p:contentPart>
          </mc:Choice>
          <mc:Fallback xmlns="">
            <p:pic>
              <p:nvPicPr>
                <p:cNvPr id="75" name="Freihand 74">
                  <a:extLst>
                    <a:ext uri="{FF2B5EF4-FFF2-40B4-BE49-F238E27FC236}">
                      <a16:creationId xmlns:a16="http://schemas.microsoft.com/office/drawing/2014/main" id="{3167FAB7-ECFD-4E22-BDEA-5062899ED193}"/>
                    </a:ext>
                  </a:extLst>
                </p:cNvPr>
                <p:cNvPicPr/>
                <p:nvPr/>
              </p:nvPicPr>
              <p:blipFill>
                <a:blip r:embed="rId126"/>
                <a:stretch>
                  <a:fillRect/>
                </a:stretch>
              </p:blipFill>
              <p:spPr>
                <a:xfrm>
                  <a:off x="11670773" y="2422680"/>
                  <a:ext cx="301680" cy="203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7">
            <p14:nvContentPartPr>
              <p14:cNvPr id="77" name="Freihand 76">
                <a:extLst>
                  <a:ext uri="{FF2B5EF4-FFF2-40B4-BE49-F238E27FC236}">
                    <a16:creationId xmlns:a16="http://schemas.microsoft.com/office/drawing/2014/main" id="{8D84EDFE-4F48-41A8-B42D-E8D2E2BE3632}"/>
                  </a:ext>
                </a:extLst>
              </p14:cNvPr>
              <p14:cNvContentPartPr/>
              <p14:nvPr/>
            </p14:nvContentPartPr>
            <p14:xfrm>
              <a:off x="4499933" y="4557480"/>
              <a:ext cx="2397240" cy="82800"/>
            </p14:xfrm>
          </p:contentPart>
        </mc:Choice>
        <mc:Fallback xmlns="">
          <p:pic>
            <p:nvPicPr>
              <p:cNvPr id="77" name="Freihand 76">
                <a:extLst>
                  <a:ext uri="{FF2B5EF4-FFF2-40B4-BE49-F238E27FC236}">
                    <a16:creationId xmlns:a16="http://schemas.microsoft.com/office/drawing/2014/main" id="{8D84EDFE-4F48-41A8-B42D-E8D2E2BE3632}"/>
                  </a:ext>
                </a:extLst>
              </p:cNvPr>
              <p:cNvPicPr/>
              <p:nvPr/>
            </p:nvPicPr>
            <p:blipFill>
              <a:blip r:embed="rId128"/>
              <a:stretch>
                <a:fillRect/>
              </a:stretch>
            </p:blipFill>
            <p:spPr>
              <a:xfrm>
                <a:off x="4495613" y="4553160"/>
                <a:ext cx="24058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8" name="Freihand 77">
                <a:extLst>
                  <a:ext uri="{FF2B5EF4-FFF2-40B4-BE49-F238E27FC236}">
                    <a16:creationId xmlns:a16="http://schemas.microsoft.com/office/drawing/2014/main" id="{9B6E83B4-8AED-45EF-97E9-F21DE9518FFD}"/>
                  </a:ext>
                </a:extLst>
              </p14:cNvPr>
              <p14:cNvContentPartPr/>
              <p14:nvPr/>
            </p14:nvContentPartPr>
            <p14:xfrm>
              <a:off x="2326613" y="4903080"/>
              <a:ext cx="3087000" cy="127440"/>
            </p14:xfrm>
          </p:contentPart>
        </mc:Choice>
        <mc:Fallback xmlns="">
          <p:pic>
            <p:nvPicPr>
              <p:cNvPr id="78" name="Freihand 77">
                <a:extLst>
                  <a:ext uri="{FF2B5EF4-FFF2-40B4-BE49-F238E27FC236}">
                    <a16:creationId xmlns:a16="http://schemas.microsoft.com/office/drawing/2014/main" id="{9B6E83B4-8AED-45EF-97E9-F21DE9518FFD}"/>
                  </a:ext>
                </a:extLst>
              </p:cNvPr>
              <p:cNvPicPr/>
              <p:nvPr/>
            </p:nvPicPr>
            <p:blipFill>
              <a:blip r:embed="rId130"/>
              <a:stretch>
                <a:fillRect/>
              </a:stretch>
            </p:blipFill>
            <p:spPr>
              <a:xfrm>
                <a:off x="2322293" y="4898760"/>
                <a:ext cx="3095640" cy="136080"/>
              </a:xfrm>
              <a:prstGeom prst="rect">
                <a:avLst/>
              </a:prstGeom>
            </p:spPr>
          </p:pic>
        </mc:Fallback>
      </mc:AlternateContent>
      <p:grpSp>
        <p:nvGrpSpPr>
          <p:cNvPr id="118" name="Gruppieren 117">
            <a:extLst>
              <a:ext uri="{FF2B5EF4-FFF2-40B4-BE49-F238E27FC236}">
                <a16:creationId xmlns:a16="http://schemas.microsoft.com/office/drawing/2014/main" id="{97D3EAD2-35F9-4CB6-A582-7A544A42C10C}"/>
              </a:ext>
            </a:extLst>
          </p:cNvPr>
          <p:cNvGrpSpPr/>
          <p:nvPr/>
        </p:nvGrpSpPr>
        <p:grpSpPr>
          <a:xfrm>
            <a:off x="5389493" y="5759520"/>
            <a:ext cx="1527120" cy="234720"/>
            <a:chOff x="5389493" y="5759520"/>
            <a:chExt cx="1527120" cy="234720"/>
          </a:xfrm>
        </p:grpSpPr>
        <mc:AlternateContent xmlns:mc="http://schemas.openxmlformats.org/markup-compatibility/2006" xmlns:p14="http://schemas.microsoft.com/office/powerpoint/2010/main">
          <mc:Choice Requires="p14">
            <p:contentPart p14:bwMode="auto" r:id="rId131">
              <p14:nvContentPartPr>
                <p14:cNvPr id="95" name="Freihand 94">
                  <a:extLst>
                    <a:ext uri="{FF2B5EF4-FFF2-40B4-BE49-F238E27FC236}">
                      <a16:creationId xmlns:a16="http://schemas.microsoft.com/office/drawing/2014/main" id="{C6C2F6D8-722F-4195-AC8C-0C4BC417CD57}"/>
                    </a:ext>
                  </a:extLst>
                </p14:cNvPr>
                <p14:cNvContentPartPr/>
                <p14:nvPr/>
              </p14:nvContentPartPr>
              <p14:xfrm>
                <a:off x="5389493" y="5941680"/>
                <a:ext cx="181800" cy="13680"/>
              </p14:xfrm>
            </p:contentPart>
          </mc:Choice>
          <mc:Fallback xmlns="">
            <p:pic>
              <p:nvPicPr>
                <p:cNvPr id="95" name="Freihand 94">
                  <a:extLst>
                    <a:ext uri="{FF2B5EF4-FFF2-40B4-BE49-F238E27FC236}">
                      <a16:creationId xmlns:a16="http://schemas.microsoft.com/office/drawing/2014/main" id="{C6C2F6D8-722F-4195-AC8C-0C4BC417CD57}"/>
                    </a:ext>
                  </a:extLst>
                </p:cNvPr>
                <p:cNvPicPr/>
                <p:nvPr/>
              </p:nvPicPr>
              <p:blipFill>
                <a:blip r:embed="rId132"/>
                <a:stretch>
                  <a:fillRect/>
                </a:stretch>
              </p:blipFill>
              <p:spPr>
                <a:xfrm>
                  <a:off x="5385173" y="5937360"/>
                  <a:ext cx="1904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96" name="Freihand 95">
                  <a:extLst>
                    <a:ext uri="{FF2B5EF4-FFF2-40B4-BE49-F238E27FC236}">
                      <a16:creationId xmlns:a16="http://schemas.microsoft.com/office/drawing/2014/main" id="{A8141A7B-2B5C-4064-BD4D-18839DE05B00}"/>
                    </a:ext>
                  </a:extLst>
                </p14:cNvPr>
                <p14:cNvContentPartPr/>
                <p14:nvPr/>
              </p14:nvContentPartPr>
              <p14:xfrm>
                <a:off x="5454653" y="5860680"/>
                <a:ext cx="185760" cy="125640"/>
              </p14:xfrm>
            </p:contentPart>
          </mc:Choice>
          <mc:Fallback xmlns="">
            <p:pic>
              <p:nvPicPr>
                <p:cNvPr id="96" name="Freihand 95">
                  <a:extLst>
                    <a:ext uri="{FF2B5EF4-FFF2-40B4-BE49-F238E27FC236}">
                      <a16:creationId xmlns:a16="http://schemas.microsoft.com/office/drawing/2014/main" id="{A8141A7B-2B5C-4064-BD4D-18839DE05B00}"/>
                    </a:ext>
                  </a:extLst>
                </p:cNvPr>
                <p:cNvPicPr/>
                <p:nvPr/>
              </p:nvPicPr>
              <p:blipFill>
                <a:blip r:embed="rId134"/>
                <a:stretch>
                  <a:fillRect/>
                </a:stretch>
              </p:blipFill>
              <p:spPr>
                <a:xfrm>
                  <a:off x="5450333" y="5856360"/>
                  <a:ext cx="1944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97" name="Freihand 96">
                  <a:extLst>
                    <a:ext uri="{FF2B5EF4-FFF2-40B4-BE49-F238E27FC236}">
                      <a16:creationId xmlns:a16="http://schemas.microsoft.com/office/drawing/2014/main" id="{BABBDB96-1E89-4CB6-BE44-84E628D87063}"/>
                    </a:ext>
                  </a:extLst>
                </p14:cNvPr>
                <p14:cNvContentPartPr/>
                <p14:nvPr/>
              </p14:nvContentPartPr>
              <p14:xfrm>
                <a:off x="5636813" y="5952840"/>
                <a:ext cx="50760" cy="41400"/>
              </p14:xfrm>
            </p:contentPart>
          </mc:Choice>
          <mc:Fallback xmlns="">
            <p:pic>
              <p:nvPicPr>
                <p:cNvPr id="97" name="Freihand 96">
                  <a:extLst>
                    <a:ext uri="{FF2B5EF4-FFF2-40B4-BE49-F238E27FC236}">
                      <a16:creationId xmlns:a16="http://schemas.microsoft.com/office/drawing/2014/main" id="{BABBDB96-1E89-4CB6-BE44-84E628D87063}"/>
                    </a:ext>
                  </a:extLst>
                </p:cNvPr>
                <p:cNvPicPr/>
                <p:nvPr/>
              </p:nvPicPr>
              <p:blipFill>
                <a:blip r:embed="rId136"/>
                <a:stretch>
                  <a:fillRect/>
                </a:stretch>
              </p:blipFill>
              <p:spPr>
                <a:xfrm>
                  <a:off x="5632493" y="5948520"/>
                  <a:ext cx="5940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98" name="Freihand 97">
                  <a:extLst>
                    <a:ext uri="{FF2B5EF4-FFF2-40B4-BE49-F238E27FC236}">
                      <a16:creationId xmlns:a16="http://schemas.microsoft.com/office/drawing/2014/main" id="{98920EE1-DE19-440E-AAC8-4E781DBB25D0}"/>
                    </a:ext>
                  </a:extLst>
                </p14:cNvPr>
                <p14:cNvContentPartPr/>
                <p14:nvPr/>
              </p14:nvContentPartPr>
              <p14:xfrm>
                <a:off x="5650133" y="5910720"/>
                <a:ext cx="138240" cy="68400"/>
              </p14:xfrm>
            </p:contentPart>
          </mc:Choice>
          <mc:Fallback xmlns="">
            <p:pic>
              <p:nvPicPr>
                <p:cNvPr id="98" name="Freihand 97">
                  <a:extLst>
                    <a:ext uri="{FF2B5EF4-FFF2-40B4-BE49-F238E27FC236}">
                      <a16:creationId xmlns:a16="http://schemas.microsoft.com/office/drawing/2014/main" id="{98920EE1-DE19-440E-AAC8-4E781DBB25D0}"/>
                    </a:ext>
                  </a:extLst>
                </p:cNvPr>
                <p:cNvPicPr/>
                <p:nvPr/>
              </p:nvPicPr>
              <p:blipFill>
                <a:blip r:embed="rId138"/>
                <a:stretch>
                  <a:fillRect/>
                </a:stretch>
              </p:blipFill>
              <p:spPr>
                <a:xfrm>
                  <a:off x="5645813" y="5906400"/>
                  <a:ext cx="14688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99" name="Freihand 98">
                  <a:extLst>
                    <a:ext uri="{FF2B5EF4-FFF2-40B4-BE49-F238E27FC236}">
                      <a16:creationId xmlns:a16="http://schemas.microsoft.com/office/drawing/2014/main" id="{1FE7D42C-AEC9-4627-84AD-193EACD210C3}"/>
                    </a:ext>
                  </a:extLst>
                </p14:cNvPr>
                <p14:cNvContentPartPr/>
                <p14:nvPr/>
              </p14:nvContentPartPr>
              <p14:xfrm>
                <a:off x="5782613" y="5889120"/>
                <a:ext cx="86400" cy="90720"/>
              </p14:xfrm>
            </p:contentPart>
          </mc:Choice>
          <mc:Fallback xmlns="">
            <p:pic>
              <p:nvPicPr>
                <p:cNvPr id="99" name="Freihand 98">
                  <a:extLst>
                    <a:ext uri="{FF2B5EF4-FFF2-40B4-BE49-F238E27FC236}">
                      <a16:creationId xmlns:a16="http://schemas.microsoft.com/office/drawing/2014/main" id="{1FE7D42C-AEC9-4627-84AD-193EACD210C3}"/>
                    </a:ext>
                  </a:extLst>
                </p:cNvPr>
                <p:cNvPicPr/>
                <p:nvPr/>
              </p:nvPicPr>
              <p:blipFill>
                <a:blip r:embed="rId140"/>
                <a:stretch>
                  <a:fillRect/>
                </a:stretch>
              </p:blipFill>
              <p:spPr>
                <a:xfrm>
                  <a:off x="5778293" y="5884800"/>
                  <a:ext cx="950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00" name="Freihand 99">
                  <a:extLst>
                    <a:ext uri="{FF2B5EF4-FFF2-40B4-BE49-F238E27FC236}">
                      <a16:creationId xmlns:a16="http://schemas.microsoft.com/office/drawing/2014/main" id="{6B40C16F-713C-45CB-9AB1-E1A538D31A7C}"/>
                    </a:ext>
                  </a:extLst>
                </p14:cNvPr>
                <p14:cNvContentPartPr/>
                <p14:nvPr/>
              </p14:nvContentPartPr>
              <p14:xfrm>
                <a:off x="6088973" y="5817120"/>
                <a:ext cx="94680" cy="154440"/>
              </p14:xfrm>
            </p:contentPart>
          </mc:Choice>
          <mc:Fallback xmlns="">
            <p:pic>
              <p:nvPicPr>
                <p:cNvPr id="100" name="Freihand 99">
                  <a:extLst>
                    <a:ext uri="{FF2B5EF4-FFF2-40B4-BE49-F238E27FC236}">
                      <a16:creationId xmlns:a16="http://schemas.microsoft.com/office/drawing/2014/main" id="{6B40C16F-713C-45CB-9AB1-E1A538D31A7C}"/>
                    </a:ext>
                  </a:extLst>
                </p:cNvPr>
                <p:cNvPicPr/>
                <p:nvPr/>
              </p:nvPicPr>
              <p:blipFill>
                <a:blip r:embed="rId142"/>
                <a:stretch>
                  <a:fillRect/>
                </a:stretch>
              </p:blipFill>
              <p:spPr>
                <a:xfrm>
                  <a:off x="6084653" y="5812800"/>
                  <a:ext cx="1033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01" name="Freihand 100">
                  <a:extLst>
                    <a:ext uri="{FF2B5EF4-FFF2-40B4-BE49-F238E27FC236}">
                      <a16:creationId xmlns:a16="http://schemas.microsoft.com/office/drawing/2014/main" id="{CB0130B9-A574-43E5-B1E2-99F77DFC3CAC}"/>
                    </a:ext>
                  </a:extLst>
                </p14:cNvPr>
                <p14:cNvContentPartPr/>
                <p14:nvPr/>
              </p14:nvContentPartPr>
              <p14:xfrm>
                <a:off x="6220373" y="5880840"/>
                <a:ext cx="75240" cy="66600"/>
              </p14:xfrm>
            </p:contentPart>
          </mc:Choice>
          <mc:Fallback xmlns="">
            <p:pic>
              <p:nvPicPr>
                <p:cNvPr id="101" name="Freihand 100">
                  <a:extLst>
                    <a:ext uri="{FF2B5EF4-FFF2-40B4-BE49-F238E27FC236}">
                      <a16:creationId xmlns:a16="http://schemas.microsoft.com/office/drawing/2014/main" id="{CB0130B9-A574-43E5-B1E2-99F77DFC3CAC}"/>
                    </a:ext>
                  </a:extLst>
                </p:cNvPr>
                <p:cNvPicPr/>
                <p:nvPr/>
              </p:nvPicPr>
              <p:blipFill>
                <a:blip r:embed="rId144"/>
                <a:stretch>
                  <a:fillRect/>
                </a:stretch>
              </p:blipFill>
              <p:spPr>
                <a:xfrm>
                  <a:off x="6216053" y="5876520"/>
                  <a:ext cx="838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02" name="Freihand 101">
                  <a:extLst>
                    <a:ext uri="{FF2B5EF4-FFF2-40B4-BE49-F238E27FC236}">
                      <a16:creationId xmlns:a16="http://schemas.microsoft.com/office/drawing/2014/main" id="{A07FFB5C-F5AB-480B-8103-A1813169AAFA}"/>
                    </a:ext>
                  </a:extLst>
                </p14:cNvPr>
                <p14:cNvContentPartPr/>
                <p14:nvPr/>
              </p14:nvContentPartPr>
              <p14:xfrm>
                <a:off x="6297773" y="5802360"/>
                <a:ext cx="403200" cy="153720"/>
              </p14:xfrm>
            </p:contentPart>
          </mc:Choice>
          <mc:Fallback xmlns="">
            <p:pic>
              <p:nvPicPr>
                <p:cNvPr id="102" name="Freihand 101">
                  <a:extLst>
                    <a:ext uri="{FF2B5EF4-FFF2-40B4-BE49-F238E27FC236}">
                      <a16:creationId xmlns:a16="http://schemas.microsoft.com/office/drawing/2014/main" id="{A07FFB5C-F5AB-480B-8103-A1813169AAFA}"/>
                    </a:ext>
                  </a:extLst>
                </p:cNvPr>
                <p:cNvPicPr/>
                <p:nvPr/>
              </p:nvPicPr>
              <p:blipFill>
                <a:blip r:embed="rId146"/>
                <a:stretch>
                  <a:fillRect/>
                </a:stretch>
              </p:blipFill>
              <p:spPr>
                <a:xfrm>
                  <a:off x="6293453" y="5798040"/>
                  <a:ext cx="4118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03" name="Freihand 102">
                  <a:extLst>
                    <a:ext uri="{FF2B5EF4-FFF2-40B4-BE49-F238E27FC236}">
                      <a16:creationId xmlns:a16="http://schemas.microsoft.com/office/drawing/2014/main" id="{3DE21FEB-6A64-4250-BCBF-D7659D32E11C}"/>
                    </a:ext>
                  </a:extLst>
                </p14:cNvPr>
                <p14:cNvContentPartPr/>
                <p14:nvPr/>
              </p14:nvContentPartPr>
              <p14:xfrm>
                <a:off x="6706733" y="5854920"/>
                <a:ext cx="128160" cy="81360"/>
              </p14:xfrm>
            </p:contentPart>
          </mc:Choice>
          <mc:Fallback xmlns="">
            <p:pic>
              <p:nvPicPr>
                <p:cNvPr id="103" name="Freihand 102">
                  <a:extLst>
                    <a:ext uri="{FF2B5EF4-FFF2-40B4-BE49-F238E27FC236}">
                      <a16:creationId xmlns:a16="http://schemas.microsoft.com/office/drawing/2014/main" id="{3DE21FEB-6A64-4250-BCBF-D7659D32E11C}"/>
                    </a:ext>
                  </a:extLst>
                </p:cNvPr>
                <p:cNvPicPr/>
                <p:nvPr/>
              </p:nvPicPr>
              <p:blipFill>
                <a:blip r:embed="rId148"/>
                <a:stretch>
                  <a:fillRect/>
                </a:stretch>
              </p:blipFill>
              <p:spPr>
                <a:xfrm>
                  <a:off x="6702413" y="5850600"/>
                  <a:ext cx="13680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04" name="Freihand 103">
                  <a:extLst>
                    <a:ext uri="{FF2B5EF4-FFF2-40B4-BE49-F238E27FC236}">
                      <a16:creationId xmlns:a16="http://schemas.microsoft.com/office/drawing/2014/main" id="{58DFF471-2464-4DC9-94B2-7F174FCF1527}"/>
                    </a:ext>
                  </a:extLst>
                </p14:cNvPr>
                <p14:cNvContentPartPr/>
                <p14:nvPr/>
              </p14:nvContentPartPr>
              <p14:xfrm>
                <a:off x="6844973" y="5759520"/>
                <a:ext cx="32760" cy="166680"/>
              </p14:xfrm>
            </p:contentPart>
          </mc:Choice>
          <mc:Fallback xmlns="">
            <p:pic>
              <p:nvPicPr>
                <p:cNvPr id="104" name="Freihand 103">
                  <a:extLst>
                    <a:ext uri="{FF2B5EF4-FFF2-40B4-BE49-F238E27FC236}">
                      <a16:creationId xmlns:a16="http://schemas.microsoft.com/office/drawing/2014/main" id="{58DFF471-2464-4DC9-94B2-7F174FCF1527}"/>
                    </a:ext>
                  </a:extLst>
                </p:cNvPr>
                <p:cNvPicPr/>
                <p:nvPr/>
              </p:nvPicPr>
              <p:blipFill>
                <a:blip r:embed="rId150"/>
                <a:stretch>
                  <a:fillRect/>
                </a:stretch>
              </p:blipFill>
              <p:spPr>
                <a:xfrm>
                  <a:off x="6840653" y="5755200"/>
                  <a:ext cx="414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05" name="Freihand 104">
                  <a:extLst>
                    <a:ext uri="{FF2B5EF4-FFF2-40B4-BE49-F238E27FC236}">
                      <a16:creationId xmlns:a16="http://schemas.microsoft.com/office/drawing/2014/main" id="{A2D9323F-E729-4CB1-94E1-2B7A095B0CC8}"/>
                    </a:ext>
                  </a:extLst>
                </p14:cNvPr>
                <p14:cNvContentPartPr/>
                <p14:nvPr/>
              </p14:nvContentPartPr>
              <p14:xfrm>
                <a:off x="6816533" y="5826840"/>
                <a:ext cx="100080" cy="39960"/>
              </p14:xfrm>
            </p:contentPart>
          </mc:Choice>
          <mc:Fallback xmlns="">
            <p:pic>
              <p:nvPicPr>
                <p:cNvPr id="105" name="Freihand 104">
                  <a:extLst>
                    <a:ext uri="{FF2B5EF4-FFF2-40B4-BE49-F238E27FC236}">
                      <a16:creationId xmlns:a16="http://schemas.microsoft.com/office/drawing/2014/main" id="{A2D9323F-E729-4CB1-94E1-2B7A095B0CC8}"/>
                    </a:ext>
                  </a:extLst>
                </p:cNvPr>
                <p:cNvPicPr/>
                <p:nvPr/>
              </p:nvPicPr>
              <p:blipFill>
                <a:blip r:embed="rId152"/>
                <a:stretch>
                  <a:fillRect/>
                </a:stretch>
              </p:blipFill>
              <p:spPr>
                <a:xfrm>
                  <a:off x="6812213" y="5822520"/>
                  <a:ext cx="108720" cy="48600"/>
                </a:xfrm>
                <a:prstGeom prst="rect">
                  <a:avLst/>
                </a:prstGeom>
              </p:spPr>
            </p:pic>
          </mc:Fallback>
        </mc:AlternateContent>
      </p:grpSp>
      <p:grpSp>
        <p:nvGrpSpPr>
          <p:cNvPr id="117" name="Gruppieren 116">
            <a:extLst>
              <a:ext uri="{FF2B5EF4-FFF2-40B4-BE49-F238E27FC236}">
                <a16:creationId xmlns:a16="http://schemas.microsoft.com/office/drawing/2014/main" id="{D59F0BBE-6945-4C70-8E69-9D106562252C}"/>
              </a:ext>
            </a:extLst>
          </p:cNvPr>
          <p:cNvGrpSpPr/>
          <p:nvPr/>
        </p:nvGrpSpPr>
        <p:grpSpPr>
          <a:xfrm>
            <a:off x="7220813" y="5598240"/>
            <a:ext cx="1289160" cy="428400"/>
            <a:chOff x="7220813" y="5598240"/>
            <a:chExt cx="1289160" cy="428400"/>
          </a:xfrm>
        </p:grpSpPr>
        <mc:AlternateContent xmlns:mc="http://schemas.openxmlformats.org/markup-compatibility/2006" xmlns:p14="http://schemas.microsoft.com/office/powerpoint/2010/main">
          <mc:Choice Requires="p14">
            <p:contentPart p14:bwMode="auto" r:id="rId153">
              <p14:nvContentPartPr>
                <p14:cNvPr id="106" name="Freihand 105">
                  <a:extLst>
                    <a:ext uri="{FF2B5EF4-FFF2-40B4-BE49-F238E27FC236}">
                      <a16:creationId xmlns:a16="http://schemas.microsoft.com/office/drawing/2014/main" id="{52AD00C5-EE7C-48A0-91A2-C72CA383B4DF}"/>
                    </a:ext>
                  </a:extLst>
                </p14:cNvPr>
                <p14:cNvContentPartPr/>
                <p14:nvPr/>
              </p14:nvContentPartPr>
              <p14:xfrm>
                <a:off x="7220813" y="5785800"/>
                <a:ext cx="119520" cy="240840"/>
              </p14:xfrm>
            </p:contentPart>
          </mc:Choice>
          <mc:Fallback xmlns="">
            <p:pic>
              <p:nvPicPr>
                <p:cNvPr id="106" name="Freihand 105">
                  <a:extLst>
                    <a:ext uri="{FF2B5EF4-FFF2-40B4-BE49-F238E27FC236}">
                      <a16:creationId xmlns:a16="http://schemas.microsoft.com/office/drawing/2014/main" id="{52AD00C5-EE7C-48A0-91A2-C72CA383B4DF}"/>
                    </a:ext>
                  </a:extLst>
                </p:cNvPr>
                <p:cNvPicPr/>
                <p:nvPr/>
              </p:nvPicPr>
              <p:blipFill>
                <a:blip r:embed="rId154"/>
                <a:stretch>
                  <a:fillRect/>
                </a:stretch>
              </p:blipFill>
              <p:spPr>
                <a:xfrm>
                  <a:off x="7216493" y="5781480"/>
                  <a:ext cx="12816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07" name="Freihand 106">
                  <a:extLst>
                    <a:ext uri="{FF2B5EF4-FFF2-40B4-BE49-F238E27FC236}">
                      <a16:creationId xmlns:a16="http://schemas.microsoft.com/office/drawing/2014/main" id="{993CDBC4-4B4D-4A66-B712-8F3B36BFBE4D}"/>
                    </a:ext>
                  </a:extLst>
                </p14:cNvPr>
                <p14:cNvContentPartPr/>
                <p14:nvPr/>
              </p14:nvContentPartPr>
              <p14:xfrm>
                <a:off x="7432133" y="5776440"/>
                <a:ext cx="21600" cy="108720"/>
              </p14:xfrm>
            </p:contentPart>
          </mc:Choice>
          <mc:Fallback xmlns="">
            <p:pic>
              <p:nvPicPr>
                <p:cNvPr id="107" name="Freihand 106">
                  <a:extLst>
                    <a:ext uri="{FF2B5EF4-FFF2-40B4-BE49-F238E27FC236}">
                      <a16:creationId xmlns:a16="http://schemas.microsoft.com/office/drawing/2014/main" id="{993CDBC4-4B4D-4A66-B712-8F3B36BFBE4D}"/>
                    </a:ext>
                  </a:extLst>
                </p:cNvPr>
                <p:cNvPicPr/>
                <p:nvPr/>
              </p:nvPicPr>
              <p:blipFill>
                <a:blip r:embed="rId156"/>
                <a:stretch>
                  <a:fillRect/>
                </a:stretch>
              </p:blipFill>
              <p:spPr>
                <a:xfrm>
                  <a:off x="7427813" y="5772120"/>
                  <a:ext cx="302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08" name="Freihand 107">
                  <a:extLst>
                    <a:ext uri="{FF2B5EF4-FFF2-40B4-BE49-F238E27FC236}">
                      <a16:creationId xmlns:a16="http://schemas.microsoft.com/office/drawing/2014/main" id="{770FFB0A-CEAA-4002-AA47-81E9A384AB4C}"/>
                    </a:ext>
                  </a:extLst>
                </p14:cNvPr>
                <p14:cNvContentPartPr/>
                <p14:nvPr/>
              </p14:nvContentPartPr>
              <p14:xfrm>
                <a:off x="7330253" y="5643240"/>
                <a:ext cx="194040" cy="140400"/>
              </p14:xfrm>
            </p:contentPart>
          </mc:Choice>
          <mc:Fallback xmlns="">
            <p:pic>
              <p:nvPicPr>
                <p:cNvPr id="108" name="Freihand 107">
                  <a:extLst>
                    <a:ext uri="{FF2B5EF4-FFF2-40B4-BE49-F238E27FC236}">
                      <a16:creationId xmlns:a16="http://schemas.microsoft.com/office/drawing/2014/main" id="{770FFB0A-CEAA-4002-AA47-81E9A384AB4C}"/>
                    </a:ext>
                  </a:extLst>
                </p:cNvPr>
                <p:cNvPicPr/>
                <p:nvPr/>
              </p:nvPicPr>
              <p:blipFill>
                <a:blip r:embed="rId158"/>
                <a:stretch>
                  <a:fillRect/>
                </a:stretch>
              </p:blipFill>
              <p:spPr>
                <a:xfrm>
                  <a:off x="7325933" y="5638920"/>
                  <a:ext cx="2026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09" name="Freihand 108">
                  <a:extLst>
                    <a:ext uri="{FF2B5EF4-FFF2-40B4-BE49-F238E27FC236}">
                      <a16:creationId xmlns:a16="http://schemas.microsoft.com/office/drawing/2014/main" id="{E3AB1226-7ECC-4238-9718-AFD1E1A49D48}"/>
                    </a:ext>
                  </a:extLst>
                </p14:cNvPr>
                <p14:cNvContentPartPr/>
                <p14:nvPr/>
              </p14:nvContentPartPr>
              <p14:xfrm>
                <a:off x="7571813" y="5838000"/>
                <a:ext cx="198000" cy="11880"/>
              </p14:xfrm>
            </p:contentPart>
          </mc:Choice>
          <mc:Fallback xmlns="">
            <p:pic>
              <p:nvPicPr>
                <p:cNvPr id="109" name="Freihand 108">
                  <a:extLst>
                    <a:ext uri="{FF2B5EF4-FFF2-40B4-BE49-F238E27FC236}">
                      <a16:creationId xmlns:a16="http://schemas.microsoft.com/office/drawing/2014/main" id="{E3AB1226-7ECC-4238-9718-AFD1E1A49D48}"/>
                    </a:ext>
                  </a:extLst>
                </p:cNvPr>
                <p:cNvPicPr/>
                <p:nvPr/>
              </p:nvPicPr>
              <p:blipFill>
                <a:blip r:embed="rId160"/>
                <a:stretch>
                  <a:fillRect/>
                </a:stretch>
              </p:blipFill>
              <p:spPr>
                <a:xfrm>
                  <a:off x="7567493" y="5833680"/>
                  <a:ext cx="2066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10" name="Freihand 109">
                  <a:extLst>
                    <a:ext uri="{FF2B5EF4-FFF2-40B4-BE49-F238E27FC236}">
                      <a16:creationId xmlns:a16="http://schemas.microsoft.com/office/drawing/2014/main" id="{B99A9C31-E24A-4C75-8341-0A0850CB870C}"/>
                    </a:ext>
                  </a:extLst>
                </p14:cNvPr>
                <p14:cNvContentPartPr/>
                <p14:nvPr/>
              </p14:nvContentPartPr>
              <p14:xfrm>
                <a:off x="7571453" y="5875440"/>
                <a:ext cx="204840" cy="12960"/>
              </p14:xfrm>
            </p:contentPart>
          </mc:Choice>
          <mc:Fallback xmlns="">
            <p:pic>
              <p:nvPicPr>
                <p:cNvPr id="110" name="Freihand 109">
                  <a:extLst>
                    <a:ext uri="{FF2B5EF4-FFF2-40B4-BE49-F238E27FC236}">
                      <a16:creationId xmlns:a16="http://schemas.microsoft.com/office/drawing/2014/main" id="{B99A9C31-E24A-4C75-8341-0A0850CB870C}"/>
                    </a:ext>
                  </a:extLst>
                </p:cNvPr>
                <p:cNvPicPr/>
                <p:nvPr/>
              </p:nvPicPr>
              <p:blipFill>
                <a:blip r:embed="rId162"/>
                <a:stretch>
                  <a:fillRect/>
                </a:stretch>
              </p:blipFill>
              <p:spPr>
                <a:xfrm>
                  <a:off x="7567133" y="5871120"/>
                  <a:ext cx="2134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11" name="Freihand 110">
                  <a:extLst>
                    <a:ext uri="{FF2B5EF4-FFF2-40B4-BE49-F238E27FC236}">
                      <a16:creationId xmlns:a16="http://schemas.microsoft.com/office/drawing/2014/main" id="{09BA6F72-9F45-41BF-8188-84136BFFFA4B}"/>
                    </a:ext>
                  </a:extLst>
                </p14:cNvPr>
                <p14:cNvContentPartPr/>
                <p14:nvPr/>
              </p14:nvContentPartPr>
              <p14:xfrm>
                <a:off x="7723373" y="5786880"/>
                <a:ext cx="143280" cy="139320"/>
              </p14:xfrm>
            </p:contentPart>
          </mc:Choice>
          <mc:Fallback xmlns="">
            <p:pic>
              <p:nvPicPr>
                <p:cNvPr id="111" name="Freihand 110">
                  <a:extLst>
                    <a:ext uri="{FF2B5EF4-FFF2-40B4-BE49-F238E27FC236}">
                      <a16:creationId xmlns:a16="http://schemas.microsoft.com/office/drawing/2014/main" id="{09BA6F72-9F45-41BF-8188-84136BFFFA4B}"/>
                    </a:ext>
                  </a:extLst>
                </p:cNvPr>
                <p:cNvPicPr/>
                <p:nvPr/>
              </p:nvPicPr>
              <p:blipFill>
                <a:blip r:embed="rId164"/>
                <a:stretch>
                  <a:fillRect/>
                </a:stretch>
              </p:blipFill>
              <p:spPr>
                <a:xfrm>
                  <a:off x="7719053" y="5782560"/>
                  <a:ext cx="151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12" name="Freihand 111">
                  <a:extLst>
                    <a:ext uri="{FF2B5EF4-FFF2-40B4-BE49-F238E27FC236}">
                      <a16:creationId xmlns:a16="http://schemas.microsoft.com/office/drawing/2014/main" id="{A38E7869-FF23-41A7-B71D-3D91C5ECAADF}"/>
                    </a:ext>
                  </a:extLst>
                </p14:cNvPr>
                <p14:cNvContentPartPr/>
                <p14:nvPr/>
              </p14:nvContentPartPr>
              <p14:xfrm>
                <a:off x="7964213" y="5795160"/>
                <a:ext cx="163440" cy="58680"/>
              </p14:xfrm>
            </p:contentPart>
          </mc:Choice>
          <mc:Fallback xmlns="">
            <p:pic>
              <p:nvPicPr>
                <p:cNvPr id="112" name="Freihand 111">
                  <a:extLst>
                    <a:ext uri="{FF2B5EF4-FFF2-40B4-BE49-F238E27FC236}">
                      <a16:creationId xmlns:a16="http://schemas.microsoft.com/office/drawing/2014/main" id="{A38E7869-FF23-41A7-B71D-3D91C5ECAADF}"/>
                    </a:ext>
                  </a:extLst>
                </p:cNvPr>
                <p:cNvPicPr/>
                <p:nvPr/>
              </p:nvPicPr>
              <p:blipFill>
                <a:blip r:embed="rId166"/>
                <a:stretch>
                  <a:fillRect/>
                </a:stretch>
              </p:blipFill>
              <p:spPr>
                <a:xfrm>
                  <a:off x="7959893" y="5790840"/>
                  <a:ext cx="17208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13" name="Freihand 112">
                  <a:extLst>
                    <a:ext uri="{FF2B5EF4-FFF2-40B4-BE49-F238E27FC236}">
                      <a16:creationId xmlns:a16="http://schemas.microsoft.com/office/drawing/2014/main" id="{2E9E481F-9E7B-44B9-A8CB-F16897F18974}"/>
                    </a:ext>
                  </a:extLst>
                </p14:cNvPr>
                <p14:cNvContentPartPr/>
                <p14:nvPr/>
              </p14:nvContentPartPr>
              <p14:xfrm>
                <a:off x="8062133" y="5807040"/>
                <a:ext cx="66600" cy="196560"/>
              </p14:xfrm>
            </p:contentPart>
          </mc:Choice>
          <mc:Fallback xmlns="">
            <p:pic>
              <p:nvPicPr>
                <p:cNvPr id="113" name="Freihand 112">
                  <a:extLst>
                    <a:ext uri="{FF2B5EF4-FFF2-40B4-BE49-F238E27FC236}">
                      <a16:creationId xmlns:a16="http://schemas.microsoft.com/office/drawing/2014/main" id="{2E9E481F-9E7B-44B9-A8CB-F16897F18974}"/>
                    </a:ext>
                  </a:extLst>
                </p:cNvPr>
                <p:cNvPicPr/>
                <p:nvPr/>
              </p:nvPicPr>
              <p:blipFill>
                <a:blip r:embed="rId168"/>
                <a:stretch>
                  <a:fillRect/>
                </a:stretch>
              </p:blipFill>
              <p:spPr>
                <a:xfrm>
                  <a:off x="8057813" y="5802720"/>
                  <a:ext cx="7524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14" name="Freihand 113">
                  <a:extLst>
                    <a:ext uri="{FF2B5EF4-FFF2-40B4-BE49-F238E27FC236}">
                      <a16:creationId xmlns:a16="http://schemas.microsoft.com/office/drawing/2014/main" id="{7745F4C3-CBB6-4BBF-AD72-79603F9417B1}"/>
                    </a:ext>
                  </a:extLst>
                </p14:cNvPr>
                <p14:cNvContentPartPr/>
                <p14:nvPr/>
              </p14:nvContentPartPr>
              <p14:xfrm>
                <a:off x="8165093" y="5692560"/>
                <a:ext cx="108360" cy="116640"/>
              </p14:xfrm>
            </p:contentPart>
          </mc:Choice>
          <mc:Fallback xmlns="">
            <p:pic>
              <p:nvPicPr>
                <p:cNvPr id="114" name="Freihand 113">
                  <a:extLst>
                    <a:ext uri="{FF2B5EF4-FFF2-40B4-BE49-F238E27FC236}">
                      <a16:creationId xmlns:a16="http://schemas.microsoft.com/office/drawing/2014/main" id="{7745F4C3-CBB6-4BBF-AD72-79603F9417B1}"/>
                    </a:ext>
                  </a:extLst>
                </p:cNvPr>
                <p:cNvPicPr/>
                <p:nvPr/>
              </p:nvPicPr>
              <p:blipFill>
                <a:blip r:embed="rId170"/>
                <a:stretch>
                  <a:fillRect/>
                </a:stretch>
              </p:blipFill>
              <p:spPr>
                <a:xfrm>
                  <a:off x="8160773" y="5688240"/>
                  <a:ext cx="1170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15" name="Freihand 114">
                  <a:extLst>
                    <a:ext uri="{FF2B5EF4-FFF2-40B4-BE49-F238E27FC236}">
                      <a16:creationId xmlns:a16="http://schemas.microsoft.com/office/drawing/2014/main" id="{9DD72DAE-9D4B-4970-8607-823CADC4D042}"/>
                    </a:ext>
                  </a:extLst>
                </p14:cNvPr>
                <p14:cNvContentPartPr/>
                <p14:nvPr/>
              </p14:nvContentPartPr>
              <p14:xfrm>
                <a:off x="8389733" y="5738640"/>
                <a:ext cx="5040" cy="153000"/>
              </p14:xfrm>
            </p:contentPart>
          </mc:Choice>
          <mc:Fallback xmlns="">
            <p:pic>
              <p:nvPicPr>
                <p:cNvPr id="115" name="Freihand 114">
                  <a:extLst>
                    <a:ext uri="{FF2B5EF4-FFF2-40B4-BE49-F238E27FC236}">
                      <a16:creationId xmlns:a16="http://schemas.microsoft.com/office/drawing/2014/main" id="{9DD72DAE-9D4B-4970-8607-823CADC4D042}"/>
                    </a:ext>
                  </a:extLst>
                </p:cNvPr>
                <p:cNvPicPr/>
                <p:nvPr/>
              </p:nvPicPr>
              <p:blipFill>
                <a:blip r:embed="rId172"/>
                <a:stretch>
                  <a:fillRect/>
                </a:stretch>
              </p:blipFill>
              <p:spPr>
                <a:xfrm>
                  <a:off x="8385413" y="5734320"/>
                  <a:ext cx="136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16" name="Freihand 115">
                  <a:extLst>
                    <a:ext uri="{FF2B5EF4-FFF2-40B4-BE49-F238E27FC236}">
                      <a16:creationId xmlns:a16="http://schemas.microsoft.com/office/drawing/2014/main" id="{9609ECB5-C0EA-49C1-BC3C-46F044F3B732}"/>
                    </a:ext>
                  </a:extLst>
                </p14:cNvPr>
                <p14:cNvContentPartPr/>
                <p14:nvPr/>
              </p14:nvContentPartPr>
              <p14:xfrm>
                <a:off x="8278493" y="5598240"/>
                <a:ext cx="231480" cy="151920"/>
              </p14:xfrm>
            </p:contentPart>
          </mc:Choice>
          <mc:Fallback xmlns="">
            <p:pic>
              <p:nvPicPr>
                <p:cNvPr id="116" name="Freihand 115">
                  <a:extLst>
                    <a:ext uri="{FF2B5EF4-FFF2-40B4-BE49-F238E27FC236}">
                      <a16:creationId xmlns:a16="http://schemas.microsoft.com/office/drawing/2014/main" id="{9609ECB5-C0EA-49C1-BC3C-46F044F3B732}"/>
                    </a:ext>
                  </a:extLst>
                </p:cNvPr>
                <p:cNvPicPr/>
                <p:nvPr/>
              </p:nvPicPr>
              <p:blipFill>
                <a:blip r:embed="rId174"/>
                <a:stretch>
                  <a:fillRect/>
                </a:stretch>
              </p:blipFill>
              <p:spPr>
                <a:xfrm>
                  <a:off x="8274173" y="5593920"/>
                  <a:ext cx="240120" cy="16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5">
            <p14:nvContentPartPr>
              <p14:cNvPr id="79" name="Freihand 78">
                <a:extLst>
                  <a:ext uri="{FF2B5EF4-FFF2-40B4-BE49-F238E27FC236}">
                    <a16:creationId xmlns:a16="http://schemas.microsoft.com/office/drawing/2014/main" id="{CB6C0B1E-3171-4CFD-AC4E-68BA5C201E9A}"/>
                  </a:ext>
                </a:extLst>
              </p14:cNvPr>
              <p14:cNvContentPartPr/>
              <p14:nvPr/>
            </p14:nvContentPartPr>
            <p14:xfrm>
              <a:off x="4116893" y="5952840"/>
              <a:ext cx="161640" cy="118080"/>
            </p14:xfrm>
          </p:contentPart>
        </mc:Choice>
        <mc:Fallback xmlns="">
          <p:pic>
            <p:nvPicPr>
              <p:cNvPr id="79" name="Freihand 78">
                <a:extLst>
                  <a:ext uri="{FF2B5EF4-FFF2-40B4-BE49-F238E27FC236}">
                    <a16:creationId xmlns:a16="http://schemas.microsoft.com/office/drawing/2014/main" id="{CB6C0B1E-3171-4CFD-AC4E-68BA5C201E9A}"/>
                  </a:ext>
                </a:extLst>
              </p:cNvPr>
              <p:cNvPicPr/>
              <p:nvPr/>
            </p:nvPicPr>
            <p:blipFill>
              <a:blip r:embed="rId176"/>
              <a:stretch>
                <a:fillRect/>
              </a:stretch>
            </p:blipFill>
            <p:spPr>
              <a:xfrm>
                <a:off x="4112573" y="5948520"/>
                <a:ext cx="1702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80" name="Freihand 79">
                <a:extLst>
                  <a:ext uri="{FF2B5EF4-FFF2-40B4-BE49-F238E27FC236}">
                    <a16:creationId xmlns:a16="http://schemas.microsoft.com/office/drawing/2014/main" id="{3AD41866-5273-4875-85E7-786BA0BD17F8}"/>
                  </a:ext>
                </a:extLst>
              </p14:cNvPr>
              <p14:cNvContentPartPr/>
              <p14:nvPr/>
            </p14:nvContentPartPr>
            <p14:xfrm>
              <a:off x="4195373" y="5943840"/>
              <a:ext cx="114840" cy="283680"/>
            </p14:xfrm>
          </p:contentPart>
        </mc:Choice>
        <mc:Fallback xmlns="">
          <p:pic>
            <p:nvPicPr>
              <p:cNvPr id="80" name="Freihand 79">
                <a:extLst>
                  <a:ext uri="{FF2B5EF4-FFF2-40B4-BE49-F238E27FC236}">
                    <a16:creationId xmlns:a16="http://schemas.microsoft.com/office/drawing/2014/main" id="{3AD41866-5273-4875-85E7-786BA0BD17F8}"/>
                  </a:ext>
                </a:extLst>
              </p:cNvPr>
              <p:cNvPicPr/>
              <p:nvPr/>
            </p:nvPicPr>
            <p:blipFill>
              <a:blip r:embed="rId178"/>
              <a:stretch>
                <a:fillRect/>
              </a:stretch>
            </p:blipFill>
            <p:spPr>
              <a:xfrm>
                <a:off x="4191053" y="5939520"/>
                <a:ext cx="12348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82" name="Freihand 81">
                <a:extLst>
                  <a:ext uri="{FF2B5EF4-FFF2-40B4-BE49-F238E27FC236}">
                    <a16:creationId xmlns:a16="http://schemas.microsoft.com/office/drawing/2014/main" id="{67C637A8-10FB-40B1-A084-8853EF477B13}"/>
                  </a:ext>
                </a:extLst>
              </p14:cNvPr>
              <p14:cNvContentPartPr/>
              <p14:nvPr/>
            </p14:nvContentPartPr>
            <p14:xfrm>
              <a:off x="3463133" y="5912880"/>
              <a:ext cx="144720" cy="197280"/>
            </p14:xfrm>
          </p:contentPart>
        </mc:Choice>
        <mc:Fallback xmlns="">
          <p:pic>
            <p:nvPicPr>
              <p:cNvPr id="82" name="Freihand 81">
                <a:extLst>
                  <a:ext uri="{FF2B5EF4-FFF2-40B4-BE49-F238E27FC236}">
                    <a16:creationId xmlns:a16="http://schemas.microsoft.com/office/drawing/2014/main" id="{67C637A8-10FB-40B1-A084-8853EF477B13}"/>
                  </a:ext>
                </a:extLst>
              </p:cNvPr>
              <p:cNvPicPr/>
              <p:nvPr/>
            </p:nvPicPr>
            <p:blipFill>
              <a:blip r:embed="rId180"/>
              <a:stretch>
                <a:fillRect/>
              </a:stretch>
            </p:blipFill>
            <p:spPr>
              <a:xfrm>
                <a:off x="3458813" y="5908560"/>
                <a:ext cx="15336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3" name="Freihand 82">
                <a:extLst>
                  <a:ext uri="{FF2B5EF4-FFF2-40B4-BE49-F238E27FC236}">
                    <a16:creationId xmlns:a16="http://schemas.microsoft.com/office/drawing/2014/main" id="{EDF2A642-A6D4-4C60-927B-D692A7582E0C}"/>
                  </a:ext>
                </a:extLst>
              </p14:cNvPr>
              <p14:cNvContentPartPr/>
              <p14:nvPr/>
            </p14:nvContentPartPr>
            <p14:xfrm>
              <a:off x="3490853" y="5911080"/>
              <a:ext cx="129960" cy="222120"/>
            </p14:xfrm>
          </p:contentPart>
        </mc:Choice>
        <mc:Fallback xmlns="">
          <p:pic>
            <p:nvPicPr>
              <p:cNvPr id="83" name="Freihand 82">
                <a:extLst>
                  <a:ext uri="{FF2B5EF4-FFF2-40B4-BE49-F238E27FC236}">
                    <a16:creationId xmlns:a16="http://schemas.microsoft.com/office/drawing/2014/main" id="{EDF2A642-A6D4-4C60-927B-D692A7582E0C}"/>
                  </a:ext>
                </a:extLst>
              </p:cNvPr>
              <p:cNvPicPr/>
              <p:nvPr/>
            </p:nvPicPr>
            <p:blipFill>
              <a:blip r:embed="rId182"/>
              <a:stretch>
                <a:fillRect/>
              </a:stretch>
            </p:blipFill>
            <p:spPr>
              <a:xfrm>
                <a:off x="3486533" y="5906760"/>
                <a:ext cx="13860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4" name="Freihand 83">
                <a:extLst>
                  <a:ext uri="{FF2B5EF4-FFF2-40B4-BE49-F238E27FC236}">
                    <a16:creationId xmlns:a16="http://schemas.microsoft.com/office/drawing/2014/main" id="{4CE3E8FA-AA34-4307-A0CF-82E5FBFB9253}"/>
                  </a:ext>
                </a:extLst>
              </p14:cNvPr>
              <p14:cNvContentPartPr/>
              <p14:nvPr/>
            </p14:nvContentPartPr>
            <p14:xfrm>
              <a:off x="3618653" y="5907840"/>
              <a:ext cx="134280" cy="183240"/>
            </p14:xfrm>
          </p:contentPart>
        </mc:Choice>
        <mc:Fallback xmlns="">
          <p:pic>
            <p:nvPicPr>
              <p:cNvPr id="84" name="Freihand 83">
                <a:extLst>
                  <a:ext uri="{FF2B5EF4-FFF2-40B4-BE49-F238E27FC236}">
                    <a16:creationId xmlns:a16="http://schemas.microsoft.com/office/drawing/2014/main" id="{4CE3E8FA-AA34-4307-A0CF-82E5FBFB9253}"/>
                  </a:ext>
                </a:extLst>
              </p:cNvPr>
              <p:cNvPicPr/>
              <p:nvPr/>
            </p:nvPicPr>
            <p:blipFill>
              <a:blip r:embed="rId184"/>
              <a:stretch>
                <a:fillRect/>
              </a:stretch>
            </p:blipFill>
            <p:spPr>
              <a:xfrm>
                <a:off x="3614333" y="5903520"/>
                <a:ext cx="14292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5" name="Freihand 84">
                <a:extLst>
                  <a:ext uri="{FF2B5EF4-FFF2-40B4-BE49-F238E27FC236}">
                    <a16:creationId xmlns:a16="http://schemas.microsoft.com/office/drawing/2014/main" id="{3C829477-FEA6-4468-BC5D-116968A6481B}"/>
                  </a:ext>
                </a:extLst>
              </p14:cNvPr>
              <p14:cNvContentPartPr/>
              <p14:nvPr/>
            </p14:nvContentPartPr>
            <p14:xfrm>
              <a:off x="3781373" y="5977680"/>
              <a:ext cx="41400" cy="92520"/>
            </p14:xfrm>
          </p:contentPart>
        </mc:Choice>
        <mc:Fallback xmlns="">
          <p:pic>
            <p:nvPicPr>
              <p:cNvPr id="85" name="Freihand 84">
                <a:extLst>
                  <a:ext uri="{FF2B5EF4-FFF2-40B4-BE49-F238E27FC236}">
                    <a16:creationId xmlns:a16="http://schemas.microsoft.com/office/drawing/2014/main" id="{3C829477-FEA6-4468-BC5D-116968A6481B}"/>
                  </a:ext>
                </a:extLst>
              </p:cNvPr>
              <p:cNvPicPr/>
              <p:nvPr/>
            </p:nvPicPr>
            <p:blipFill>
              <a:blip r:embed="rId186"/>
              <a:stretch>
                <a:fillRect/>
              </a:stretch>
            </p:blipFill>
            <p:spPr>
              <a:xfrm>
                <a:off x="3777053" y="5973360"/>
                <a:ext cx="500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7" name="Freihand 86">
                <a:extLst>
                  <a:ext uri="{FF2B5EF4-FFF2-40B4-BE49-F238E27FC236}">
                    <a16:creationId xmlns:a16="http://schemas.microsoft.com/office/drawing/2014/main" id="{DF23156B-A0DE-4995-92EF-0CFED1A771E7}"/>
                  </a:ext>
                </a:extLst>
              </p14:cNvPr>
              <p14:cNvContentPartPr/>
              <p14:nvPr/>
            </p14:nvContentPartPr>
            <p14:xfrm>
              <a:off x="4386893" y="5825760"/>
              <a:ext cx="127080" cy="127800"/>
            </p14:xfrm>
          </p:contentPart>
        </mc:Choice>
        <mc:Fallback xmlns="">
          <p:pic>
            <p:nvPicPr>
              <p:cNvPr id="87" name="Freihand 86">
                <a:extLst>
                  <a:ext uri="{FF2B5EF4-FFF2-40B4-BE49-F238E27FC236}">
                    <a16:creationId xmlns:a16="http://schemas.microsoft.com/office/drawing/2014/main" id="{DF23156B-A0DE-4995-92EF-0CFED1A771E7}"/>
                  </a:ext>
                </a:extLst>
              </p:cNvPr>
              <p:cNvPicPr/>
              <p:nvPr/>
            </p:nvPicPr>
            <p:blipFill>
              <a:blip r:embed="rId188"/>
              <a:stretch>
                <a:fillRect/>
              </a:stretch>
            </p:blipFill>
            <p:spPr>
              <a:xfrm>
                <a:off x="4382573" y="5821440"/>
                <a:ext cx="1357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8" name="Freihand 87">
                <a:extLst>
                  <a:ext uri="{FF2B5EF4-FFF2-40B4-BE49-F238E27FC236}">
                    <a16:creationId xmlns:a16="http://schemas.microsoft.com/office/drawing/2014/main" id="{DEC59ADE-DD4B-4E88-BFC1-F4E77AEC23D9}"/>
                  </a:ext>
                </a:extLst>
              </p14:cNvPr>
              <p14:cNvContentPartPr/>
              <p14:nvPr/>
            </p14:nvContentPartPr>
            <p14:xfrm>
              <a:off x="4524413" y="5858520"/>
              <a:ext cx="124200" cy="256680"/>
            </p14:xfrm>
          </p:contentPart>
        </mc:Choice>
        <mc:Fallback xmlns="">
          <p:pic>
            <p:nvPicPr>
              <p:cNvPr id="88" name="Freihand 87">
                <a:extLst>
                  <a:ext uri="{FF2B5EF4-FFF2-40B4-BE49-F238E27FC236}">
                    <a16:creationId xmlns:a16="http://schemas.microsoft.com/office/drawing/2014/main" id="{DEC59ADE-DD4B-4E88-BFC1-F4E77AEC23D9}"/>
                  </a:ext>
                </a:extLst>
              </p:cNvPr>
              <p:cNvPicPr/>
              <p:nvPr/>
            </p:nvPicPr>
            <p:blipFill>
              <a:blip r:embed="rId190"/>
              <a:stretch>
                <a:fillRect/>
              </a:stretch>
            </p:blipFill>
            <p:spPr>
              <a:xfrm>
                <a:off x="4520093" y="5854200"/>
                <a:ext cx="13284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9" name="Freihand 88">
                <a:extLst>
                  <a:ext uri="{FF2B5EF4-FFF2-40B4-BE49-F238E27FC236}">
                    <a16:creationId xmlns:a16="http://schemas.microsoft.com/office/drawing/2014/main" id="{12781462-F5E0-4B61-A64D-539033586C3E}"/>
                  </a:ext>
                </a:extLst>
              </p14:cNvPr>
              <p14:cNvContentPartPr/>
              <p14:nvPr/>
            </p14:nvContentPartPr>
            <p14:xfrm>
              <a:off x="4731413" y="5930520"/>
              <a:ext cx="162360" cy="210600"/>
            </p14:xfrm>
          </p:contentPart>
        </mc:Choice>
        <mc:Fallback xmlns="">
          <p:pic>
            <p:nvPicPr>
              <p:cNvPr id="89" name="Freihand 88">
                <a:extLst>
                  <a:ext uri="{FF2B5EF4-FFF2-40B4-BE49-F238E27FC236}">
                    <a16:creationId xmlns:a16="http://schemas.microsoft.com/office/drawing/2014/main" id="{12781462-F5E0-4B61-A64D-539033586C3E}"/>
                  </a:ext>
                </a:extLst>
              </p:cNvPr>
              <p:cNvPicPr/>
              <p:nvPr/>
            </p:nvPicPr>
            <p:blipFill>
              <a:blip r:embed="rId192"/>
              <a:stretch>
                <a:fillRect/>
              </a:stretch>
            </p:blipFill>
            <p:spPr>
              <a:xfrm>
                <a:off x="4727093" y="5926200"/>
                <a:ext cx="17100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90" name="Freihand 89">
                <a:extLst>
                  <a:ext uri="{FF2B5EF4-FFF2-40B4-BE49-F238E27FC236}">
                    <a16:creationId xmlns:a16="http://schemas.microsoft.com/office/drawing/2014/main" id="{A63B527C-B5E0-49DF-8A84-CB4E7BABFD8F}"/>
                  </a:ext>
                </a:extLst>
              </p14:cNvPr>
              <p14:cNvContentPartPr/>
              <p14:nvPr/>
            </p14:nvContentPartPr>
            <p14:xfrm>
              <a:off x="4849493" y="5826480"/>
              <a:ext cx="146880" cy="291600"/>
            </p14:xfrm>
          </p:contentPart>
        </mc:Choice>
        <mc:Fallback xmlns="">
          <p:pic>
            <p:nvPicPr>
              <p:cNvPr id="90" name="Freihand 89">
                <a:extLst>
                  <a:ext uri="{FF2B5EF4-FFF2-40B4-BE49-F238E27FC236}">
                    <a16:creationId xmlns:a16="http://schemas.microsoft.com/office/drawing/2014/main" id="{A63B527C-B5E0-49DF-8A84-CB4E7BABFD8F}"/>
                  </a:ext>
                </a:extLst>
              </p:cNvPr>
              <p:cNvPicPr/>
              <p:nvPr/>
            </p:nvPicPr>
            <p:blipFill>
              <a:blip r:embed="rId194"/>
              <a:stretch>
                <a:fillRect/>
              </a:stretch>
            </p:blipFill>
            <p:spPr>
              <a:xfrm>
                <a:off x="4845173" y="5822160"/>
                <a:ext cx="15552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92" name="Freihand 91">
                <a:extLst>
                  <a:ext uri="{FF2B5EF4-FFF2-40B4-BE49-F238E27FC236}">
                    <a16:creationId xmlns:a16="http://schemas.microsoft.com/office/drawing/2014/main" id="{EAF0C949-1024-4B4A-8093-9B4F1D3B8B4D}"/>
                  </a:ext>
                </a:extLst>
              </p14:cNvPr>
              <p14:cNvContentPartPr/>
              <p14:nvPr/>
            </p14:nvContentPartPr>
            <p14:xfrm>
              <a:off x="4801253" y="5681040"/>
              <a:ext cx="32760" cy="118800"/>
            </p14:xfrm>
          </p:contentPart>
        </mc:Choice>
        <mc:Fallback xmlns="">
          <p:pic>
            <p:nvPicPr>
              <p:cNvPr id="92" name="Freihand 91">
                <a:extLst>
                  <a:ext uri="{FF2B5EF4-FFF2-40B4-BE49-F238E27FC236}">
                    <a16:creationId xmlns:a16="http://schemas.microsoft.com/office/drawing/2014/main" id="{EAF0C949-1024-4B4A-8093-9B4F1D3B8B4D}"/>
                  </a:ext>
                </a:extLst>
              </p:cNvPr>
              <p:cNvPicPr/>
              <p:nvPr/>
            </p:nvPicPr>
            <p:blipFill>
              <a:blip r:embed="rId196"/>
              <a:stretch>
                <a:fillRect/>
              </a:stretch>
            </p:blipFill>
            <p:spPr>
              <a:xfrm>
                <a:off x="4796933" y="5676720"/>
                <a:ext cx="41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3" name="Freihand 92">
                <a:extLst>
                  <a:ext uri="{FF2B5EF4-FFF2-40B4-BE49-F238E27FC236}">
                    <a16:creationId xmlns:a16="http://schemas.microsoft.com/office/drawing/2014/main" id="{4C4C8818-9B88-419E-AF2C-53AEE05977EE}"/>
                  </a:ext>
                </a:extLst>
              </p14:cNvPr>
              <p14:cNvContentPartPr/>
              <p14:nvPr/>
            </p14:nvContentPartPr>
            <p14:xfrm>
              <a:off x="4740773" y="5722080"/>
              <a:ext cx="165240" cy="22680"/>
            </p14:xfrm>
          </p:contentPart>
        </mc:Choice>
        <mc:Fallback xmlns="">
          <p:pic>
            <p:nvPicPr>
              <p:cNvPr id="93" name="Freihand 92">
                <a:extLst>
                  <a:ext uri="{FF2B5EF4-FFF2-40B4-BE49-F238E27FC236}">
                    <a16:creationId xmlns:a16="http://schemas.microsoft.com/office/drawing/2014/main" id="{4C4C8818-9B88-419E-AF2C-53AEE05977EE}"/>
                  </a:ext>
                </a:extLst>
              </p:cNvPr>
              <p:cNvPicPr/>
              <p:nvPr/>
            </p:nvPicPr>
            <p:blipFill>
              <a:blip r:embed="rId198"/>
              <a:stretch>
                <a:fillRect/>
              </a:stretch>
            </p:blipFill>
            <p:spPr>
              <a:xfrm>
                <a:off x="4736453" y="5717760"/>
                <a:ext cx="173880" cy="31320"/>
              </a:xfrm>
              <a:prstGeom prst="rect">
                <a:avLst/>
              </a:prstGeom>
            </p:spPr>
          </p:pic>
        </mc:Fallback>
      </mc:AlternateContent>
      <p:grpSp>
        <p:nvGrpSpPr>
          <p:cNvPr id="131" name="Gruppieren 130">
            <a:extLst>
              <a:ext uri="{FF2B5EF4-FFF2-40B4-BE49-F238E27FC236}">
                <a16:creationId xmlns:a16="http://schemas.microsoft.com/office/drawing/2014/main" id="{A017599E-6D79-4A4C-BCBB-E211E0D6E2EF}"/>
              </a:ext>
            </a:extLst>
          </p:cNvPr>
          <p:cNvGrpSpPr/>
          <p:nvPr/>
        </p:nvGrpSpPr>
        <p:grpSpPr>
          <a:xfrm>
            <a:off x="4149653" y="6195840"/>
            <a:ext cx="1299960" cy="364320"/>
            <a:chOff x="4149653" y="6195840"/>
            <a:chExt cx="1299960" cy="364320"/>
          </a:xfrm>
        </p:grpSpPr>
        <mc:AlternateContent xmlns:mc="http://schemas.openxmlformats.org/markup-compatibility/2006" xmlns:p14="http://schemas.microsoft.com/office/powerpoint/2010/main">
          <mc:Choice Requires="p14">
            <p:contentPart p14:bwMode="auto" r:id="rId199">
              <p14:nvContentPartPr>
                <p14:cNvPr id="119" name="Freihand 118">
                  <a:extLst>
                    <a:ext uri="{FF2B5EF4-FFF2-40B4-BE49-F238E27FC236}">
                      <a16:creationId xmlns:a16="http://schemas.microsoft.com/office/drawing/2014/main" id="{F2FC499C-49E7-44B5-9054-C11DA206A191}"/>
                    </a:ext>
                  </a:extLst>
                </p14:cNvPr>
                <p14:cNvContentPartPr/>
                <p14:nvPr/>
              </p14:nvContentPartPr>
              <p14:xfrm>
                <a:off x="4236053" y="6293760"/>
                <a:ext cx="90720" cy="136080"/>
              </p14:xfrm>
            </p:contentPart>
          </mc:Choice>
          <mc:Fallback xmlns="">
            <p:pic>
              <p:nvPicPr>
                <p:cNvPr id="119" name="Freihand 118">
                  <a:extLst>
                    <a:ext uri="{FF2B5EF4-FFF2-40B4-BE49-F238E27FC236}">
                      <a16:creationId xmlns:a16="http://schemas.microsoft.com/office/drawing/2014/main" id="{F2FC499C-49E7-44B5-9054-C11DA206A191}"/>
                    </a:ext>
                  </a:extLst>
                </p:cNvPr>
                <p:cNvPicPr/>
                <p:nvPr/>
              </p:nvPicPr>
              <p:blipFill>
                <a:blip r:embed="rId200"/>
                <a:stretch>
                  <a:fillRect/>
                </a:stretch>
              </p:blipFill>
              <p:spPr>
                <a:xfrm>
                  <a:off x="4231733" y="6289440"/>
                  <a:ext cx="993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0" name="Freihand 119">
                  <a:extLst>
                    <a:ext uri="{FF2B5EF4-FFF2-40B4-BE49-F238E27FC236}">
                      <a16:creationId xmlns:a16="http://schemas.microsoft.com/office/drawing/2014/main" id="{3A359340-4642-443B-8C40-6439680E4147}"/>
                    </a:ext>
                  </a:extLst>
                </p14:cNvPr>
                <p14:cNvContentPartPr/>
                <p14:nvPr/>
              </p14:nvContentPartPr>
              <p14:xfrm>
                <a:off x="4149653" y="6195840"/>
                <a:ext cx="200520" cy="229320"/>
              </p14:xfrm>
            </p:contentPart>
          </mc:Choice>
          <mc:Fallback xmlns="">
            <p:pic>
              <p:nvPicPr>
                <p:cNvPr id="120" name="Freihand 119">
                  <a:extLst>
                    <a:ext uri="{FF2B5EF4-FFF2-40B4-BE49-F238E27FC236}">
                      <a16:creationId xmlns:a16="http://schemas.microsoft.com/office/drawing/2014/main" id="{3A359340-4642-443B-8C40-6439680E4147}"/>
                    </a:ext>
                  </a:extLst>
                </p:cNvPr>
                <p:cNvPicPr/>
                <p:nvPr/>
              </p:nvPicPr>
              <p:blipFill>
                <a:blip r:embed="rId202"/>
                <a:stretch>
                  <a:fillRect/>
                </a:stretch>
              </p:blipFill>
              <p:spPr>
                <a:xfrm>
                  <a:off x="4145333" y="6191520"/>
                  <a:ext cx="20916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1" name="Freihand 120">
                  <a:extLst>
                    <a:ext uri="{FF2B5EF4-FFF2-40B4-BE49-F238E27FC236}">
                      <a16:creationId xmlns:a16="http://schemas.microsoft.com/office/drawing/2014/main" id="{ED93AF17-AAD9-46D7-9F25-7183E75C92FC}"/>
                    </a:ext>
                  </a:extLst>
                </p14:cNvPr>
                <p14:cNvContentPartPr/>
                <p14:nvPr/>
              </p14:nvContentPartPr>
              <p14:xfrm>
                <a:off x="4430453" y="6415440"/>
                <a:ext cx="34560" cy="144720"/>
              </p14:xfrm>
            </p:contentPart>
          </mc:Choice>
          <mc:Fallback xmlns="">
            <p:pic>
              <p:nvPicPr>
                <p:cNvPr id="121" name="Freihand 120">
                  <a:extLst>
                    <a:ext uri="{FF2B5EF4-FFF2-40B4-BE49-F238E27FC236}">
                      <a16:creationId xmlns:a16="http://schemas.microsoft.com/office/drawing/2014/main" id="{ED93AF17-AAD9-46D7-9F25-7183E75C92FC}"/>
                    </a:ext>
                  </a:extLst>
                </p:cNvPr>
                <p:cNvPicPr/>
                <p:nvPr/>
              </p:nvPicPr>
              <p:blipFill>
                <a:blip r:embed="rId204"/>
                <a:stretch>
                  <a:fillRect/>
                </a:stretch>
              </p:blipFill>
              <p:spPr>
                <a:xfrm>
                  <a:off x="4426133" y="6411120"/>
                  <a:ext cx="432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2" name="Freihand 121">
                  <a:extLst>
                    <a:ext uri="{FF2B5EF4-FFF2-40B4-BE49-F238E27FC236}">
                      <a16:creationId xmlns:a16="http://schemas.microsoft.com/office/drawing/2014/main" id="{E74ABF99-7263-4D55-9DB7-2A8B0B8388CA}"/>
                    </a:ext>
                  </a:extLst>
                </p14:cNvPr>
                <p14:cNvContentPartPr/>
                <p14:nvPr/>
              </p14:nvContentPartPr>
              <p14:xfrm>
                <a:off x="4354853" y="6363600"/>
                <a:ext cx="150840" cy="95400"/>
              </p14:xfrm>
            </p:contentPart>
          </mc:Choice>
          <mc:Fallback xmlns="">
            <p:pic>
              <p:nvPicPr>
                <p:cNvPr id="122" name="Freihand 121">
                  <a:extLst>
                    <a:ext uri="{FF2B5EF4-FFF2-40B4-BE49-F238E27FC236}">
                      <a16:creationId xmlns:a16="http://schemas.microsoft.com/office/drawing/2014/main" id="{E74ABF99-7263-4D55-9DB7-2A8B0B8388CA}"/>
                    </a:ext>
                  </a:extLst>
                </p:cNvPr>
                <p:cNvPicPr/>
                <p:nvPr/>
              </p:nvPicPr>
              <p:blipFill>
                <a:blip r:embed="rId206"/>
                <a:stretch>
                  <a:fillRect/>
                </a:stretch>
              </p:blipFill>
              <p:spPr>
                <a:xfrm>
                  <a:off x="4350533" y="6359280"/>
                  <a:ext cx="1594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3" name="Freihand 122">
                  <a:extLst>
                    <a:ext uri="{FF2B5EF4-FFF2-40B4-BE49-F238E27FC236}">
                      <a16:creationId xmlns:a16="http://schemas.microsoft.com/office/drawing/2014/main" id="{E073EEF7-A0A3-478B-A738-BBA24A09F24D}"/>
                    </a:ext>
                  </a:extLst>
                </p14:cNvPr>
                <p14:cNvContentPartPr/>
                <p14:nvPr/>
              </p14:nvContentPartPr>
              <p14:xfrm>
                <a:off x="4526213" y="6449640"/>
                <a:ext cx="46800" cy="69480"/>
              </p14:xfrm>
            </p:contentPart>
          </mc:Choice>
          <mc:Fallback xmlns="">
            <p:pic>
              <p:nvPicPr>
                <p:cNvPr id="123" name="Freihand 122">
                  <a:extLst>
                    <a:ext uri="{FF2B5EF4-FFF2-40B4-BE49-F238E27FC236}">
                      <a16:creationId xmlns:a16="http://schemas.microsoft.com/office/drawing/2014/main" id="{E073EEF7-A0A3-478B-A738-BBA24A09F24D}"/>
                    </a:ext>
                  </a:extLst>
                </p:cNvPr>
                <p:cNvPicPr/>
                <p:nvPr/>
              </p:nvPicPr>
              <p:blipFill>
                <a:blip r:embed="rId208"/>
                <a:stretch>
                  <a:fillRect/>
                </a:stretch>
              </p:blipFill>
              <p:spPr>
                <a:xfrm>
                  <a:off x="4521893" y="6445320"/>
                  <a:ext cx="554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24" name="Freihand 123">
                  <a:extLst>
                    <a:ext uri="{FF2B5EF4-FFF2-40B4-BE49-F238E27FC236}">
                      <a16:creationId xmlns:a16="http://schemas.microsoft.com/office/drawing/2014/main" id="{0EDF93EB-6BF5-4CB3-AE31-EDCBBEF2CFD5}"/>
                    </a:ext>
                  </a:extLst>
                </p14:cNvPr>
                <p14:cNvContentPartPr/>
                <p14:nvPr/>
              </p14:nvContentPartPr>
              <p14:xfrm>
                <a:off x="4603973" y="6426600"/>
                <a:ext cx="87480" cy="57600"/>
              </p14:xfrm>
            </p:contentPart>
          </mc:Choice>
          <mc:Fallback xmlns="">
            <p:pic>
              <p:nvPicPr>
                <p:cNvPr id="124" name="Freihand 123">
                  <a:extLst>
                    <a:ext uri="{FF2B5EF4-FFF2-40B4-BE49-F238E27FC236}">
                      <a16:creationId xmlns:a16="http://schemas.microsoft.com/office/drawing/2014/main" id="{0EDF93EB-6BF5-4CB3-AE31-EDCBBEF2CFD5}"/>
                    </a:ext>
                  </a:extLst>
                </p:cNvPr>
                <p:cNvPicPr/>
                <p:nvPr/>
              </p:nvPicPr>
              <p:blipFill>
                <a:blip r:embed="rId210"/>
                <a:stretch>
                  <a:fillRect/>
                </a:stretch>
              </p:blipFill>
              <p:spPr>
                <a:xfrm>
                  <a:off x="4599653" y="6422280"/>
                  <a:ext cx="961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26" name="Freihand 125">
                  <a:extLst>
                    <a:ext uri="{FF2B5EF4-FFF2-40B4-BE49-F238E27FC236}">
                      <a16:creationId xmlns:a16="http://schemas.microsoft.com/office/drawing/2014/main" id="{F7C4FB16-66FE-4887-A357-BB68D3B10677}"/>
                    </a:ext>
                  </a:extLst>
                </p14:cNvPr>
                <p14:cNvContentPartPr/>
                <p14:nvPr/>
              </p14:nvContentPartPr>
              <p14:xfrm>
                <a:off x="4723853" y="6363960"/>
                <a:ext cx="224640" cy="120960"/>
              </p14:xfrm>
            </p:contentPart>
          </mc:Choice>
          <mc:Fallback xmlns="">
            <p:pic>
              <p:nvPicPr>
                <p:cNvPr id="126" name="Freihand 125">
                  <a:extLst>
                    <a:ext uri="{FF2B5EF4-FFF2-40B4-BE49-F238E27FC236}">
                      <a16:creationId xmlns:a16="http://schemas.microsoft.com/office/drawing/2014/main" id="{F7C4FB16-66FE-4887-A357-BB68D3B10677}"/>
                    </a:ext>
                  </a:extLst>
                </p:cNvPr>
                <p:cNvPicPr/>
                <p:nvPr/>
              </p:nvPicPr>
              <p:blipFill>
                <a:blip r:embed="rId212"/>
                <a:stretch>
                  <a:fillRect/>
                </a:stretch>
              </p:blipFill>
              <p:spPr>
                <a:xfrm>
                  <a:off x="4719533" y="6359640"/>
                  <a:ext cx="2332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7" name="Freihand 126">
                  <a:extLst>
                    <a:ext uri="{FF2B5EF4-FFF2-40B4-BE49-F238E27FC236}">
                      <a16:creationId xmlns:a16="http://schemas.microsoft.com/office/drawing/2014/main" id="{41855D88-47F0-4A7A-A86A-26184F5B3810}"/>
                    </a:ext>
                  </a:extLst>
                </p14:cNvPr>
                <p14:cNvContentPartPr/>
                <p14:nvPr/>
              </p14:nvContentPartPr>
              <p14:xfrm>
                <a:off x="4969733" y="6302040"/>
                <a:ext cx="39240" cy="136440"/>
              </p14:xfrm>
            </p:contentPart>
          </mc:Choice>
          <mc:Fallback xmlns="">
            <p:pic>
              <p:nvPicPr>
                <p:cNvPr id="127" name="Freihand 126">
                  <a:extLst>
                    <a:ext uri="{FF2B5EF4-FFF2-40B4-BE49-F238E27FC236}">
                      <a16:creationId xmlns:a16="http://schemas.microsoft.com/office/drawing/2014/main" id="{41855D88-47F0-4A7A-A86A-26184F5B3810}"/>
                    </a:ext>
                  </a:extLst>
                </p:cNvPr>
                <p:cNvPicPr/>
                <p:nvPr/>
              </p:nvPicPr>
              <p:blipFill>
                <a:blip r:embed="rId214"/>
                <a:stretch>
                  <a:fillRect/>
                </a:stretch>
              </p:blipFill>
              <p:spPr>
                <a:xfrm>
                  <a:off x="4965413" y="6297720"/>
                  <a:ext cx="478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8" name="Freihand 127">
                  <a:extLst>
                    <a:ext uri="{FF2B5EF4-FFF2-40B4-BE49-F238E27FC236}">
                      <a16:creationId xmlns:a16="http://schemas.microsoft.com/office/drawing/2014/main" id="{803B4D65-44B4-4715-8083-931ADE3EF66E}"/>
                    </a:ext>
                  </a:extLst>
                </p14:cNvPr>
                <p14:cNvContentPartPr/>
                <p14:nvPr/>
              </p14:nvContentPartPr>
              <p14:xfrm>
                <a:off x="5006093" y="6303840"/>
                <a:ext cx="223920" cy="140760"/>
              </p14:xfrm>
            </p:contentPart>
          </mc:Choice>
          <mc:Fallback xmlns="">
            <p:pic>
              <p:nvPicPr>
                <p:cNvPr id="128" name="Freihand 127">
                  <a:extLst>
                    <a:ext uri="{FF2B5EF4-FFF2-40B4-BE49-F238E27FC236}">
                      <a16:creationId xmlns:a16="http://schemas.microsoft.com/office/drawing/2014/main" id="{803B4D65-44B4-4715-8083-931ADE3EF66E}"/>
                    </a:ext>
                  </a:extLst>
                </p:cNvPr>
                <p:cNvPicPr/>
                <p:nvPr/>
              </p:nvPicPr>
              <p:blipFill>
                <a:blip r:embed="rId216"/>
                <a:stretch>
                  <a:fillRect/>
                </a:stretch>
              </p:blipFill>
              <p:spPr>
                <a:xfrm>
                  <a:off x="5001773" y="6299520"/>
                  <a:ext cx="2325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9" name="Freihand 128">
                  <a:extLst>
                    <a:ext uri="{FF2B5EF4-FFF2-40B4-BE49-F238E27FC236}">
                      <a16:creationId xmlns:a16="http://schemas.microsoft.com/office/drawing/2014/main" id="{2FF6FD8C-4B27-4C2F-819D-B19937905326}"/>
                    </a:ext>
                  </a:extLst>
                </p14:cNvPr>
                <p14:cNvContentPartPr/>
                <p14:nvPr/>
              </p14:nvContentPartPr>
              <p14:xfrm>
                <a:off x="5218493" y="6282600"/>
                <a:ext cx="32760" cy="68040"/>
              </p14:xfrm>
            </p:contentPart>
          </mc:Choice>
          <mc:Fallback xmlns="">
            <p:pic>
              <p:nvPicPr>
                <p:cNvPr id="129" name="Freihand 128">
                  <a:extLst>
                    <a:ext uri="{FF2B5EF4-FFF2-40B4-BE49-F238E27FC236}">
                      <a16:creationId xmlns:a16="http://schemas.microsoft.com/office/drawing/2014/main" id="{2FF6FD8C-4B27-4C2F-819D-B19937905326}"/>
                    </a:ext>
                  </a:extLst>
                </p:cNvPr>
                <p:cNvPicPr/>
                <p:nvPr/>
              </p:nvPicPr>
              <p:blipFill>
                <a:blip r:embed="rId218"/>
                <a:stretch>
                  <a:fillRect/>
                </a:stretch>
              </p:blipFill>
              <p:spPr>
                <a:xfrm>
                  <a:off x="5214173" y="6278280"/>
                  <a:ext cx="41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0" name="Freihand 129">
                  <a:extLst>
                    <a:ext uri="{FF2B5EF4-FFF2-40B4-BE49-F238E27FC236}">
                      <a16:creationId xmlns:a16="http://schemas.microsoft.com/office/drawing/2014/main" id="{20E6B628-5870-4B24-BE79-4B79225014EE}"/>
                    </a:ext>
                  </a:extLst>
                </p14:cNvPr>
                <p14:cNvContentPartPr/>
                <p14:nvPr/>
              </p14:nvContentPartPr>
              <p14:xfrm>
                <a:off x="5276093" y="6376920"/>
                <a:ext cx="173520" cy="55440"/>
              </p14:xfrm>
            </p:contentPart>
          </mc:Choice>
          <mc:Fallback xmlns="">
            <p:pic>
              <p:nvPicPr>
                <p:cNvPr id="130" name="Freihand 129">
                  <a:extLst>
                    <a:ext uri="{FF2B5EF4-FFF2-40B4-BE49-F238E27FC236}">
                      <a16:creationId xmlns:a16="http://schemas.microsoft.com/office/drawing/2014/main" id="{20E6B628-5870-4B24-BE79-4B79225014EE}"/>
                    </a:ext>
                  </a:extLst>
                </p:cNvPr>
                <p:cNvPicPr/>
                <p:nvPr/>
              </p:nvPicPr>
              <p:blipFill>
                <a:blip r:embed="rId220"/>
                <a:stretch>
                  <a:fillRect/>
                </a:stretch>
              </p:blipFill>
              <p:spPr>
                <a:xfrm>
                  <a:off x="5271773" y="6372600"/>
                  <a:ext cx="182160" cy="64080"/>
                </a:xfrm>
                <a:prstGeom prst="rect">
                  <a:avLst/>
                </a:prstGeom>
              </p:spPr>
            </p:pic>
          </mc:Fallback>
        </mc:AlternateContent>
      </p:grpSp>
    </p:spTree>
    <p:extLst>
      <p:ext uri="{BB962C8B-B14F-4D97-AF65-F5344CB8AC3E}">
        <p14:creationId xmlns:p14="http://schemas.microsoft.com/office/powerpoint/2010/main" val="216102119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F55C9D7E-3337-4EEF-9F41-3B5BB54CD1E1}"/>
              </a:ext>
            </a:extLst>
          </p:cNvPr>
          <p:cNvSpPr txBox="1"/>
          <p:nvPr/>
        </p:nvSpPr>
        <p:spPr>
          <a:xfrm>
            <a:off x="1784789" y="41477"/>
            <a:ext cx="7099798" cy="104565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Neukeynesianische</a:t>
            </a:r>
            <a:r>
              <a:rPr lang="de-DE" sz="3266" dirty="0">
                <a:latin typeface="Times New Roman" pitchFamily="18"/>
                <a:ea typeface="Droid Sans Fallback" pitchFamily="2"/>
                <a:cs typeface="Lohit Hindi" pitchFamily="2"/>
              </a:rPr>
              <a:t> Theorie starrer Preise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33311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Neben den Löhnen wird auch bei anderen Waren- und Dienstleistungen eine langsame Preisanpassung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werden manche Unternehmen die Anpassungskosten durch Preissenkungen ihrer eigenen Produkte scheuen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Die Unternehmen, die ihre Preise nicht anpassen, werden Umsatzeinbußen erfahren, die auf Absatzrückgänge zurückzuführen sind.</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niedrigeres gesamtwirtschaftliches Angebot bei niedrigeren Preisen.  </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D5CF066A-B421-481B-BEB8-EB874DC48D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9" name="Freihand 8">
                <a:extLst>
                  <a:ext uri="{FF2B5EF4-FFF2-40B4-BE49-F238E27FC236}">
                    <a16:creationId xmlns:a16="http://schemas.microsoft.com/office/drawing/2014/main" id="{44F83A3A-6CF1-4788-BFFE-033BA2670846}"/>
                  </a:ext>
                </a:extLst>
              </p14:cNvPr>
              <p14:cNvContentPartPr/>
              <p14:nvPr/>
            </p14:nvContentPartPr>
            <p14:xfrm>
              <a:off x="5166293" y="2665680"/>
              <a:ext cx="1247760" cy="65880"/>
            </p14:xfrm>
          </p:contentPart>
        </mc:Choice>
        <mc:Fallback xmlns="">
          <p:pic>
            <p:nvPicPr>
              <p:cNvPr id="9" name="Freihand 8">
                <a:extLst>
                  <a:ext uri="{FF2B5EF4-FFF2-40B4-BE49-F238E27FC236}">
                    <a16:creationId xmlns:a16="http://schemas.microsoft.com/office/drawing/2014/main" id="{44F83A3A-6CF1-4788-BFFE-033BA2670846}"/>
                  </a:ext>
                </a:extLst>
              </p:cNvPr>
              <p:cNvPicPr/>
              <p:nvPr/>
            </p:nvPicPr>
            <p:blipFill>
              <a:blip r:embed="rId4"/>
              <a:stretch>
                <a:fillRect/>
              </a:stretch>
            </p:blipFill>
            <p:spPr>
              <a:xfrm>
                <a:off x="5161973" y="2661360"/>
                <a:ext cx="125640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 name="Freihand 9">
                <a:extLst>
                  <a:ext uri="{FF2B5EF4-FFF2-40B4-BE49-F238E27FC236}">
                    <a16:creationId xmlns:a16="http://schemas.microsoft.com/office/drawing/2014/main" id="{4C25DF47-74EA-4A07-9AEC-BE4C93DCABDD}"/>
                  </a:ext>
                </a:extLst>
              </p14:cNvPr>
              <p14:cNvContentPartPr/>
              <p14:nvPr/>
            </p14:nvContentPartPr>
            <p14:xfrm>
              <a:off x="533813" y="3017400"/>
              <a:ext cx="4197960" cy="35640"/>
            </p14:xfrm>
          </p:contentPart>
        </mc:Choice>
        <mc:Fallback xmlns="">
          <p:pic>
            <p:nvPicPr>
              <p:cNvPr id="10" name="Freihand 9">
                <a:extLst>
                  <a:ext uri="{FF2B5EF4-FFF2-40B4-BE49-F238E27FC236}">
                    <a16:creationId xmlns:a16="http://schemas.microsoft.com/office/drawing/2014/main" id="{4C25DF47-74EA-4A07-9AEC-BE4C93DCABDD}"/>
                  </a:ext>
                </a:extLst>
              </p:cNvPr>
              <p:cNvPicPr/>
              <p:nvPr/>
            </p:nvPicPr>
            <p:blipFill>
              <a:blip r:embed="rId6"/>
              <a:stretch>
                <a:fillRect/>
              </a:stretch>
            </p:blipFill>
            <p:spPr>
              <a:xfrm>
                <a:off x="529493" y="3013080"/>
                <a:ext cx="420660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 name="Freihand 10">
                <a:extLst>
                  <a:ext uri="{FF2B5EF4-FFF2-40B4-BE49-F238E27FC236}">
                    <a16:creationId xmlns:a16="http://schemas.microsoft.com/office/drawing/2014/main" id="{D7DECA10-CCB8-4CE7-B16C-2C91712C960A}"/>
                  </a:ext>
                </a:extLst>
              </p14:cNvPr>
              <p14:cNvContentPartPr/>
              <p14:nvPr/>
            </p14:nvContentPartPr>
            <p14:xfrm>
              <a:off x="6723653" y="3018840"/>
              <a:ext cx="776160" cy="63000"/>
            </p14:xfrm>
          </p:contentPart>
        </mc:Choice>
        <mc:Fallback xmlns="">
          <p:pic>
            <p:nvPicPr>
              <p:cNvPr id="11" name="Freihand 10">
                <a:extLst>
                  <a:ext uri="{FF2B5EF4-FFF2-40B4-BE49-F238E27FC236}">
                    <a16:creationId xmlns:a16="http://schemas.microsoft.com/office/drawing/2014/main" id="{D7DECA10-CCB8-4CE7-B16C-2C91712C960A}"/>
                  </a:ext>
                </a:extLst>
              </p:cNvPr>
              <p:cNvPicPr/>
              <p:nvPr/>
            </p:nvPicPr>
            <p:blipFill>
              <a:blip r:embed="rId8"/>
              <a:stretch>
                <a:fillRect/>
              </a:stretch>
            </p:blipFill>
            <p:spPr>
              <a:xfrm>
                <a:off x="6719333" y="3014520"/>
                <a:ext cx="78480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F9630578-D368-4F29-9216-494BD40A5118}"/>
                  </a:ext>
                </a:extLst>
              </p14:cNvPr>
              <p14:cNvContentPartPr/>
              <p14:nvPr/>
            </p14:nvContentPartPr>
            <p14:xfrm>
              <a:off x="928373" y="3423120"/>
              <a:ext cx="6413760" cy="70200"/>
            </p14:xfrm>
          </p:contentPart>
        </mc:Choice>
        <mc:Fallback xmlns="">
          <p:pic>
            <p:nvPicPr>
              <p:cNvPr id="12" name="Freihand 11">
                <a:extLst>
                  <a:ext uri="{FF2B5EF4-FFF2-40B4-BE49-F238E27FC236}">
                    <a16:creationId xmlns:a16="http://schemas.microsoft.com/office/drawing/2014/main" id="{F9630578-D368-4F29-9216-494BD40A5118}"/>
                  </a:ext>
                </a:extLst>
              </p:cNvPr>
              <p:cNvPicPr/>
              <p:nvPr/>
            </p:nvPicPr>
            <p:blipFill>
              <a:blip r:embed="rId10"/>
              <a:stretch>
                <a:fillRect/>
              </a:stretch>
            </p:blipFill>
            <p:spPr>
              <a:xfrm>
                <a:off x="924053" y="3418800"/>
                <a:ext cx="6422400" cy="78840"/>
              </a:xfrm>
              <a:prstGeom prst="rect">
                <a:avLst/>
              </a:prstGeom>
            </p:spPr>
          </p:pic>
        </mc:Fallback>
      </mc:AlternateContent>
      <p:grpSp>
        <p:nvGrpSpPr>
          <p:cNvPr id="14" name="Gruppieren 13">
            <a:extLst>
              <a:ext uri="{FF2B5EF4-FFF2-40B4-BE49-F238E27FC236}">
                <a16:creationId xmlns:a16="http://schemas.microsoft.com/office/drawing/2014/main" id="{126318D3-62AD-4AA4-8BDC-B4CD7E6BCBE2}"/>
              </a:ext>
            </a:extLst>
          </p:cNvPr>
          <p:cNvGrpSpPr/>
          <p:nvPr/>
        </p:nvGrpSpPr>
        <p:grpSpPr>
          <a:xfrm>
            <a:off x="551813" y="1465800"/>
            <a:ext cx="7676280" cy="604440"/>
            <a:chOff x="551813" y="1465800"/>
            <a:chExt cx="7676280" cy="604440"/>
          </a:xfrm>
        </p:grpSpPr>
        <mc:AlternateContent xmlns:mc="http://schemas.openxmlformats.org/markup-compatibility/2006" xmlns:p14="http://schemas.microsoft.com/office/powerpoint/2010/main">
          <mc:Choice Requires="p14">
            <p:contentPart p14:bwMode="auto" r:id="rId11">
              <p14:nvContentPartPr>
                <p14:cNvPr id="2" name="Freihand 1">
                  <a:extLst>
                    <a:ext uri="{FF2B5EF4-FFF2-40B4-BE49-F238E27FC236}">
                      <a16:creationId xmlns:a16="http://schemas.microsoft.com/office/drawing/2014/main" id="{5A6B6ED3-E9D9-4814-9E56-E054FD35D662}"/>
                    </a:ext>
                  </a:extLst>
                </p14:cNvPr>
                <p14:cNvContentPartPr/>
                <p14:nvPr/>
              </p14:nvContentPartPr>
              <p14:xfrm>
                <a:off x="5876573" y="1560840"/>
                <a:ext cx="1362240" cy="60480"/>
              </p14:xfrm>
            </p:contentPart>
          </mc:Choice>
          <mc:Fallback xmlns="">
            <p:pic>
              <p:nvPicPr>
                <p:cNvPr id="2" name="Freihand 1">
                  <a:extLst>
                    <a:ext uri="{FF2B5EF4-FFF2-40B4-BE49-F238E27FC236}">
                      <a16:creationId xmlns:a16="http://schemas.microsoft.com/office/drawing/2014/main" id="{5A6B6ED3-E9D9-4814-9E56-E054FD35D662}"/>
                    </a:ext>
                  </a:extLst>
                </p:cNvPr>
                <p:cNvPicPr/>
                <p:nvPr/>
              </p:nvPicPr>
              <p:blipFill>
                <a:blip r:embed="rId12"/>
                <a:stretch>
                  <a:fillRect/>
                </a:stretch>
              </p:blipFill>
              <p:spPr>
                <a:xfrm>
                  <a:off x="5871893" y="1556520"/>
                  <a:ext cx="13708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6" name="Freihand 5">
                  <a:extLst>
                    <a:ext uri="{FF2B5EF4-FFF2-40B4-BE49-F238E27FC236}">
                      <a16:creationId xmlns:a16="http://schemas.microsoft.com/office/drawing/2014/main" id="{983A019C-2147-4481-A2C1-82C19D38D292}"/>
                    </a:ext>
                  </a:extLst>
                </p14:cNvPr>
                <p14:cNvContentPartPr/>
                <p14:nvPr/>
              </p14:nvContentPartPr>
              <p14:xfrm>
                <a:off x="551813" y="1973760"/>
                <a:ext cx="2293560" cy="96480"/>
              </p14:xfrm>
            </p:contentPart>
          </mc:Choice>
          <mc:Fallback xmlns="">
            <p:pic>
              <p:nvPicPr>
                <p:cNvPr id="6" name="Freihand 5">
                  <a:extLst>
                    <a:ext uri="{FF2B5EF4-FFF2-40B4-BE49-F238E27FC236}">
                      <a16:creationId xmlns:a16="http://schemas.microsoft.com/office/drawing/2014/main" id="{983A019C-2147-4481-A2C1-82C19D38D292}"/>
                    </a:ext>
                  </a:extLst>
                </p:cNvPr>
                <p:cNvPicPr/>
                <p:nvPr/>
              </p:nvPicPr>
              <p:blipFill>
                <a:blip r:embed="rId14"/>
                <a:stretch>
                  <a:fillRect/>
                </a:stretch>
              </p:blipFill>
              <p:spPr>
                <a:xfrm>
                  <a:off x="547493" y="1969440"/>
                  <a:ext cx="23022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7" name="Freihand 6">
                  <a:extLst>
                    <a:ext uri="{FF2B5EF4-FFF2-40B4-BE49-F238E27FC236}">
                      <a16:creationId xmlns:a16="http://schemas.microsoft.com/office/drawing/2014/main" id="{0237577F-5D25-49E2-B90C-CE8EEB8A208F}"/>
                    </a:ext>
                  </a:extLst>
                </p14:cNvPr>
                <p14:cNvContentPartPr/>
                <p14:nvPr/>
              </p14:nvContentPartPr>
              <p14:xfrm>
                <a:off x="3442973" y="1903920"/>
                <a:ext cx="981720" cy="95760"/>
              </p14:xfrm>
            </p:contentPart>
          </mc:Choice>
          <mc:Fallback xmlns="">
            <p:pic>
              <p:nvPicPr>
                <p:cNvPr id="7" name="Freihand 6">
                  <a:extLst>
                    <a:ext uri="{FF2B5EF4-FFF2-40B4-BE49-F238E27FC236}">
                      <a16:creationId xmlns:a16="http://schemas.microsoft.com/office/drawing/2014/main" id="{0237577F-5D25-49E2-B90C-CE8EEB8A208F}"/>
                    </a:ext>
                  </a:extLst>
                </p:cNvPr>
                <p:cNvPicPr/>
                <p:nvPr/>
              </p:nvPicPr>
              <p:blipFill>
                <a:blip r:embed="rId16"/>
                <a:stretch>
                  <a:fillRect/>
                </a:stretch>
              </p:blipFill>
              <p:spPr>
                <a:xfrm>
                  <a:off x="3438653" y="1899600"/>
                  <a:ext cx="9903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 name="Freihand 12">
                  <a:extLst>
                    <a:ext uri="{FF2B5EF4-FFF2-40B4-BE49-F238E27FC236}">
                      <a16:creationId xmlns:a16="http://schemas.microsoft.com/office/drawing/2014/main" id="{7094E1D3-F66F-481A-91A7-9E34CDADF284}"/>
                    </a:ext>
                  </a:extLst>
                </p14:cNvPr>
                <p14:cNvContentPartPr/>
                <p14:nvPr/>
              </p14:nvContentPartPr>
              <p14:xfrm>
                <a:off x="3088733" y="1465800"/>
                <a:ext cx="5139360" cy="600480"/>
              </p14:xfrm>
            </p:contentPart>
          </mc:Choice>
          <mc:Fallback xmlns="">
            <p:pic>
              <p:nvPicPr>
                <p:cNvPr id="13" name="Freihand 12">
                  <a:extLst>
                    <a:ext uri="{FF2B5EF4-FFF2-40B4-BE49-F238E27FC236}">
                      <a16:creationId xmlns:a16="http://schemas.microsoft.com/office/drawing/2014/main" id="{7094E1D3-F66F-481A-91A7-9E34CDADF284}"/>
                    </a:ext>
                  </a:extLst>
                </p:cNvPr>
                <p:cNvPicPr/>
                <p:nvPr/>
              </p:nvPicPr>
              <p:blipFill>
                <a:blip r:embed="rId18"/>
                <a:stretch>
                  <a:fillRect/>
                </a:stretch>
              </p:blipFill>
              <p:spPr>
                <a:xfrm>
                  <a:off x="3084413" y="1461480"/>
                  <a:ext cx="5148000" cy="60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
            <p14:nvContentPartPr>
              <p14:cNvPr id="15" name="Freihand 14">
                <a:extLst>
                  <a:ext uri="{FF2B5EF4-FFF2-40B4-BE49-F238E27FC236}">
                    <a16:creationId xmlns:a16="http://schemas.microsoft.com/office/drawing/2014/main" id="{CAB1A477-B382-470C-A5EA-236333356D8C}"/>
                  </a:ext>
                </a:extLst>
              </p14:cNvPr>
              <p14:cNvContentPartPr/>
              <p14:nvPr/>
            </p14:nvContentPartPr>
            <p14:xfrm>
              <a:off x="3870293" y="4502760"/>
              <a:ext cx="2769480" cy="51120"/>
            </p14:xfrm>
          </p:contentPart>
        </mc:Choice>
        <mc:Fallback xmlns="">
          <p:pic>
            <p:nvPicPr>
              <p:cNvPr id="15" name="Freihand 14">
                <a:extLst>
                  <a:ext uri="{FF2B5EF4-FFF2-40B4-BE49-F238E27FC236}">
                    <a16:creationId xmlns:a16="http://schemas.microsoft.com/office/drawing/2014/main" id="{CAB1A477-B382-470C-A5EA-236333356D8C}"/>
                  </a:ext>
                </a:extLst>
              </p:cNvPr>
              <p:cNvPicPr/>
              <p:nvPr/>
            </p:nvPicPr>
            <p:blipFill>
              <a:blip r:embed="rId20"/>
              <a:stretch>
                <a:fillRect/>
              </a:stretch>
            </p:blipFill>
            <p:spPr>
              <a:xfrm>
                <a:off x="3865973" y="4498440"/>
                <a:ext cx="277812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9530BC47-4106-45E2-8457-A34FC87C91B1}"/>
                  </a:ext>
                </a:extLst>
              </p14:cNvPr>
              <p14:cNvContentPartPr/>
              <p14:nvPr/>
            </p14:nvContentPartPr>
            <p14:xfrm>
              <a:off x="4792253" y="4889400"/>
              <a:ext cx="2276280" cy="83520"/>
            </p14:xfrm>
          </p:contentPart>
        </mc:Choice>
        <mc:Fallback xmlns="">
          <p:pic>
            <p:nvPicPr>
              <p:cNvPr id="16" name="Freihand 15">
                <a:extLst>
                  <a:ext uri="{FF2B5EF4-FFF2-40B4-BE49-F238E27FC236}">
                    <a16:creationId xmlns:a16="http://schemas.microsoft.com/office/drawing/2014/main" id="{9530BC47-4106-45E2-8457-A34FC87C91B1}"/>
                  </a:ext>
                </a:extLst>
              </p:cNvPr>
              <p:cNvPicPr/>
              <p:nvPr/>
            </p:nvPicPr>
            <p:blipFill>
              <a:blip r:embed="rId22"/>
              <a:stretch>
                <a:fillRect/>
              </a:stretch>
            </p:blipFill>
            <p:spPr>
              <a:xfrm>
                <a:off x="4787933" y="4885080"/>
                <a:ext cx="2284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517FCB18-EB5E-4032-9386-F391A0DCD633}"/>
                  </a:ext>
                </a:extLst>
              </p14:cNvPr>
              <p14:cNvContentPartPr/>
              <p14:nvPr/>
            </p14:nvContentPartPr>
            <p14:xfrm>
              <a:off x="319613" y="5386560"/>
              <a:ext cx="2160000" cy="44640"/>
            </p14:xfrm>
          </p:contentPart>
        </mc:Choice>
        <mc:Fallback xmlns="">
          <p:pic>
            <p:nvPicPr>
              <p:cNvPr id="17" name="Freihand 16">
                <a:extLst>
                  <a:ext uri="{FF2B5EF4-FFF2-40B4-BE49-F238E27FC236}">
                    <a16:creationId xmlns:a16="http://schemas.microsoft.com/office/drawing/2014/main" id="{517FCB18-EB5E-4032-9386-F391A0DCD633}"/>
                  </a:ext>
                </a:extLst>
              </p:cNvPr>
              <p:cNvPicPr/>
              <p:nvPr/>
            </p:nvPicPr>
            <p:blipFill>
              <a:blip r:embed="rId24"/>
              <a:stretch>
                <a:fillRect/>
              </a:stretch>
            </p:blipFill>
            <p:spPr>
              <a:xfrm>
                <a:off x="315293" y="5382240"/>
                <a:ext cx="2168640" cy="53280"/>
              </a:xfrm>
              <a:prstGeom prst="rect">
                <a:avLst/>
              </a:prstGeom>
            </p:spPr>
          </p:pic>
        </mc:Fallback>
      </mc:AlternateContent>
      <p:grpSp>
        <p:nvGrpSpPr>
          <p:cNvPr id="42" name="Gruppieren 41">
            <a:extLst>
              <a:ext uri="{FF2B5EF4-FFF2-40B4-BE49-F238E27FC236}">
                <a16:creationId xmlns:a16="http://schemas.microsoft.com/office/drawing/2014/main" id="{B9635A21-F024-4627-A702-04895948A4D0}"/>
              </a:ext>
            </a:extLst>
          </p:cNvPr>
          <p:cNvGrpSpPr/>
          <p:nvPr/>
        </p:nvGrpSpPr>
        <p:grpSpPr>
          <a:xfrm>
            <a:off x="4799813" y="6012960"/>
            <a:ext cx="2754000" cy="441720"/>
            <a:chOff x="4799813" y="6012960"/>
            <a:chExt cx="2754000" cy="441720"/>
          </a:xfrm>
        </p:grpSpPr>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3691F7E2-30FD-41D4-A666-3CF96B860362}"/>
                    </a:ext>
                  </a:extLst>
                </p14:cNvPr>
                <p14:cNvContentPartPr/>
                <p14:nvPr/>
              </p14:nvContentPartPr>
              <p14:xfrm>
                <a:off x="4799813" y="6213120"/>
                <a:ext cx="138600" cy="119160"/>
              </p14:xfrm>
            </p:contentPart>
          </mc:Choice>
          <mc:Fallback xmlns="">
            <p:pic>
              <p:nvPicPr>
                <p:cNvPr id="18" name="Freihand 17">
                  <a:extLst>
                    <a:ext uri="{FF2B5EF4-FFF2-40B4-BE49-F238E27FC236}">
                      <a16:creationId xmlns:a16="http://schemas.microsoft.com/office/drawing/2014/main" id="{3691F7E2-30FD-41D4-A666-3CF96B860362}"/>
                    </a:ext>
                  </a:extLst>
                </p:cNvPr>
                <p:cNvPicPr/>
                <p:nvPr/>
              </p:nvPicPr>
              <p:blipFill>
                <a:blip r:embed="rId26"/>
                <a:stretch>
                  <a:fillRect/>
                </a:stretch>
              </p:blipFill>
              <p:spPr>
                <a:xfrm>
                  <a:off x="4795493" y="6208800"/>
                  <a:ext cx="1472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AA5FD4DF-EF04-40A3-914B-90E6010FCC2D}"/>
                    </a:ext>
                  </a:extLst>
                </p14:cNvPr>
                <p14:cNvContentPartPr/>
                <p14:nvPr/>
              </p14:nvContentPartPr>
              <p14:xfrm>
                <a:off x="4890173" y="6221760"/>
                <a:ext cx="93240" cy="232920"/>
              </p14:xfrm>
            </p:contentPart>
          </mc:Choice>
          <mc:Fallback xmlns="">
            <p:pic>
              <p:nvPicPr>
                <p:cNvPr id="19" name="Freihand 18">
                  <a:extLst>
                    <a:ext uri="{FF2B5EF4-FFF2-40B4-BE49-F238E27FC236}">
                      <a16:creationId xmlns:a16="http://schemas.microsoft.com/office/drawing/2014/main" id="{AA5FD4DF-EF04-40A3-914B-90E6010FCC2D}"/>
                    </a:ext>
                  </a:extLst>
                </p:cNvPr>
                <p:cNvPicPr/>
                <p:nvPr/>
              </p:nvPicPr>
              <p:blipFill>
                <a:blip r:embed="rId28"/>
                <a:stretch>
                  <a:fillRect/>
                </a:stretch>
              </p:blipFill>
              <p:spPr>
                <a:xfrm>
                  <a:off x="4885853" y="6217440"/>
                  <a:ext cx="1018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90C947AD-C2CE-4E20-AE83-A1600236E542}"/>
                    </a:ext>
                  </a:extLst>
                </p14:cNvPr>
                <p14:cNvContentPartPr/>
                <p14:nvPr/>
              </p14:nvContentPartPr>
              <p14:xfrm>
                <a:off x="5015813" y="6087840"/>
                <a:ext cx="91440" cy="102600"/>
              </p14:xfrm>
            </p:contentPart>
          </mc:Choice>
          <mc:Fallback xmlns="">
            <p:pic>
              <p:nvPicPr>
                <p:cNvPr id="21" name="Freihand 20">
                  <a:extLst>
                    <a:ext uri="{FF2B5EF4-FFF2-40B4-BE49-F238E27FC236}">
                      <a16:creationId xmlns:a16="http://schemas.microsoft.com/office/drawing/2014/main" id="{90C947AD-C2CE-4E20-AE83-A1600236E542}"/>
                    </a:ext>
                  </a:extLst>
                </p:cNvPr>
                <p:cNvPicPr/>
                <p:nvPr/>
              </p:nvPicPr>
              <p:blipFill>
                <a:blip r:embed="rId30"/>
                <a:stretch>
                  <a:fillRect/>
                </a:stretch>
              </p:blipFill>
              <p:spPr>
                <a:xfrm>
                  <a:off x="5011493" y="6083520"/>
                  <a:ext cx="100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D0326E10-6412-41A0-8E76-2C44AFD804E3}"/>
                    </a:ext>
                  </a:extLst>
                </p14:cNvPr>
                <p14:cNvContentPartPr/>
                <p14:nvPr/>
              </p14:nvContentPartPr>
              <p14:xfrm>
                <a:off x="5091413" y="6123120"/>
                <a:ext cx="143280" cy="244800"/>
              </p14:xfrm>
            </p:contentPart>
          </mc:Choice>
          <mc:Fallback xmlns="">
            <p:pic>
              <p:nvPicPr>
                <p:cNvPr id="22" name="Freihand 21">
                  <a:extLst>
                    <a:ext uri="{FF2B5EF4-FFF2-40B4-BE49-F238E27FC236}">
                      <a16:creationId xmlns:a16="http://schemas.microsoft.com/office/drawing/2014/main" id="{D0326E10-6412-41A0-8E76-2C44AFD804E3}"/>
                    </a:ext>
                  </a:extLst>
                </p:cNvPr>
                <p:cNvPicPr/>
                <p:nvPr/>
              </p:nvPicPr>
              <p:blipFill>
                <a:blip r:embed="rId32"/>
                <a:stretch>
                  <a:fillRect/>
                </a:stretch>
              </p:blipFill>
              <p:spPr>
                <a:xfrm>
                  <a:off x="5087093" y="6118800"/>
                  <a:ext cx="15192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C1896D2E-E319-476E-BDB6-DF9FA11A4207}"/>
                    </a:ext>
                  </a:extLst>
                </p14:cNvPr>
                <p14:cNvContentPartPr/>
                <p14:nvPr/>
              </p14:nvContentPartPr>
              <p14:xfrm>
                <a:off x="5268173" y="6236520"/>
                <a:ext cx="123120" cy="182520"/>
              </p14:xfrm>
            </p:contentPart>
          </mc:Choice>
          <mc:Fallback xmlns="">
            <p:pic>
              <p:nvPicPr>
                <p:cNvPr id="23" name="Freihand 22">
                  <a:extLst>
                    <a:ext uri="{FF2B5EF4-FFF2-40B4-BE49-F238E27FC236}">
                      <a16:creationId xmlns:a16="http://schemas.microsoft.com/office/drawing/2014/main" id="{C1896D2E-E319-476E-BDB6-DF9FA11A4207}"/>
                    </a:ext>
                  </a:extLst>
                </p:cNvPr>
                <p:cNvPicPr/>
                <p:nvPr/>
              </p:nvPicPr>
              <p:blipFill>
                <a:blip r:embed="rId34"/>
                <a:stretch>
                  <a:fillRect/>
                </a:stretch>
              </p:blipFill>
              <p:spPr>
                <a:xfrm>
                  <a:off x="5263853" y="6232200"/>
                  <a:ext cx="1317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C0C2779B-A2EF-4613-BF4F-54C8047DC744}"/>
                    </a:ext>
                  </a:extLst>
                </p14:cNvPr>
                <p14:cNvContentPartPr/>
                <p14:nvPr/>
              </p14:nvContentPartPr>
              <p14:xfrm>
                <a:off x="5371853" y="6152640"/>
                <a:ext cx="114840" cy="223200"/>
              </p14:xfrm>
            </p:contentPart>
          </mc:Choice>
          <mc:Fallback xmlns="">
            <p:pic>
              <p:nvPicPr>
                <p:cNvPr id="24" name="Freihand 23">
                  <a:extLst>
                    <a:ext uri="{FF2B5EF4-FFF2-40B4-BE49-F238E27FC236}">
                      <a16:creationId xmlns:a16="http://schemas.microsoft.com/office/drawing/2014/main" id="{C0C2779B-A2EF-4613-BF4F-54C8047DC744}"/>
                    </a:ext>
                  </a:extLst>
                </p:cNvPr>
                <p:cNvPicPr/>
                <p:nvPr/>
              </p:nvPicPr>
              <p:blipFill>
                <a:blip r:embed="rId36"/>
                <a:stretch>
                  <a:fillRect/>
                </a:stretch>
              </p:blipFill>
              <p:spPr>
                <a:xfrm>
                  <a:off x="5367533" y="6148320"/>
                  <a:ext cx="12348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CB077003-E008-4887-8A52-C636226EB8E6}"/>
                    </a:ext>
                  </a:extLst>
                </p14:cNvPr>
                <p14:cNvContentPartPr/>
                <p14:nvPr/>
              </p14:nvContentPartPr>
              <p14:xfrm>
                <a:off x="5342333" y="6012960"/>
                <a:ext cx="13320" cy="105840"/>
              </p14:xfrm>
            </p:contentPart>
          </mc:Choice>
          <mc:Fallback xmlns="">
            <p:pic>
              <p:nvPicPr>
                <p:cNvPr id="25" name="Freihand 24">
                  <a:extLst>
                    <a:ext uri="{FF2B5EF4-FFF2-40B4-BE49-F238E27FC236}">
                      <a16:creationId xmlns:a16="http://schemas.microsoft.com/office/drawing/2014/main" id="{CB077003-E008-4887-8A52-C636226EB8E6}"/>
                    </a:ext>
                  </a:extLst>
                </p:cNvPr>
                <p:cNvPicPr/>
                <p:nvPr/>
              </p:nvPicPr>
              <p:blipFill>
                <a:blip r:embed="rId38"/>
                <a:stretch>
                  <a:fillRect/>
                </a:stretch>
              </p:blipFill>
              <p:spPr>
                <a:xfrm>
                  <a:off x="5338013" y="6008640"/>
                  <a:ext cx="2196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EEF22241-AD2D-4736-85AC-186B5E0E6ABE}"/>
                    </a:ext>
                  </a:extLst>
                </p14:cNvPr>
                <p14:cNvContentPartPr/>
                <p14:nvPr/>
              </p14:nvContentPartPr>
              <p14:xfrm>
                <a:off x="5276093" y="6049320"/>
                <a:ext cx="127800" cy="8280"/>
              </p14:xfrm>
            </p:contentPart>
          </mc:Choice>
          <mc:Fallback xmlns="">
            <p:pic>
              <p:nvPicPr>
                <p:cNvPr id="26" name="Freihand 25">
                  <a:extLst>
                    <a:ext uri="{FF2B5EF4-FFF2-40B4-BE49-F238E27FC236}">
                      <a16:creationId xmlns:a16="http://schemas.microsoft.com/office/drawing/2014/main" id="{EEF22241-AD2D-4736-85AC-186B5E0E6ABE}"/>
                    </a:ext>
                  </a:extLst>
                </p:cNvPr>
                <p:cNvPicPr/>
                <p:nvPr/>
              </p:nvPicPr>
              <p:blipFill>
                <a:blip r:embed="rId40"/>
                <a:stretch>
                  <a:fillRect/>
                </a:stretch>
              </p:blipFill>
              <p:spPr>
                <a:xfrm>
                  <a:off x="5271773" y="6045000"/>
                  <a:ext cx="136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8" name="Freihand 27">
                  <a:extLst>
                    <a:ext uri="{FF2B5EF4-FFF2-40B4-BE49-F238E27FC236}">
                      <a16:creationId xmlns:a16="http://schemas.microsoft.com/office/drawing/2014/main" id="{39864370-230B-4E7F-86BE-FC48EF221798}"/>
                    </a:ext>
                  </a:extLst>
                </p14:cNvPr>
                <p14:cNvContentPartPr/>
                <p14:nvPr/>
              </p14:nvContentPartPr>
              <p14:xfrm>
                <a:off x="6018773" y="6213120"/>
                <a:ext cx="131760" cy="207360"/>
              </p14:xfrm>
            </p:contentPart>
          </mc:Choice>
          <mc:Fallback xmlns="">
            <p:pic>
              <p:nvPicPr>
                <p:cNvPr id="28" name="Freihand 27">
                  <a:extLst>
                    <a:ext uri="{FF2B5EF4-FFF2-40B4-BE49-F238E27FC236}">
                      <a16:creationId xmlns:a16="http://schemas.microsoft.com/office/drawing/2014/main" id="{39864370-230B-4E7F-86BE-FC48EF221798}"/>
                    </a:ext>
                  </a:extLst>
                </p:cNvPr>
                <p:cNvPicPr/>
                <p:nvPr/>
              </p:nvPicPr>
              <p:blipFill>
                <a:blip r:embed="rId42"/>
                <a:stretch>
                  <a:fillRect/>
                </a:stretch>
              </p:blipFill>
              <p:spPr>
                <a:xfrm>
                  <a:off x="6014453" y="6208800"/>
                  <a:ext cx="1404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9" name="Freihand 28">
                  <a:extLst>
                    <a:ext uri="{FF2B5EF4-FFF2-40B4-BE49-F238E27FC236}">
                      <a16:creationId xmlns:a16="http://schemas.microsoft.com/office/drawing/2014/main" id="{2DA44019-A0AC-40C2-A648-277C7DCD1526}"/>
                    </a:ext>
                  </a:extLst>
                </p14:cNvPr>
                <p14:cNvContentPartPr/>
                <p14:nvPr/>
              </p14:nvContentPartPr>
              <p14:xfrm>
                <a:off x="6256373" y="6133560"/>
                <a:ext cx="33840" cy="165240"/>
              </p14:xfrm>
            </p:contentPart>
          </mc:Choice>
          <mc:Fallback xmlns="">
            <p:pic>
              <p:nvPicPr>
                <p:cNvPr id="29" name="Freihand 28">
                  <a:extLst>
                    <a:ext uri="{FF2B5EF4-FFF2-40B4-BE49-F238E27FC236}">
                      <a16:creationId xmlns:a16="http://schemas.microsoft.com/office/drawing/2014/main" id="{2DA44019-A0AC-40C2-A648-277C7DCD1526}"/>
                    </a:ext>
                  </a:extLst>
                </p:cNvPr>
                <p:cNvPicPr/>
                <p:nvPr/>
              </p:nvPicPr>
              <p:blipFill>
                <a:blip r:embed="rId44"/>
                <a:stretch>
                  <a:fillRect/>
                </a:stretch>
              </p:blipFill>
              <p:spPr>
                <a:xfrm>
                  <a:off x="6252053" y="6129240"/>
                  <a:ext cx="424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0" name="Freihand 29">
                  <a:extLst>
                    <a:ext uri="{FF2B5EF4-FFF2-40B4-BE49-F238E27FC236}">
                      <a16:creationId xmlns:a16="http://schemas.microsoft.com/office/drawing/2014/main" id="{EC3A4761-2D33-40B2-B738-B513E61DDCCE}"/>
                    </a:ext>
                  </a:extLst>
                </p14:cNvPr>
                <p14:cNvContentPartPr/>
                <p14:nvPr/>
              </p14:nvContentPartPr>
              <p14:xfrm>
                <a:off x="6186893" y="6243000"/>
                <a:ext cx="129600" cy="121680"/>
              </p14:xfrm>
            </p:contentPart>
          </mc:Choice>
          <mc:Fallback xmlns="">
            <p:pic>
              <p:nvPicPr>
                <p:cNvPr id="30" name="Freihand 29">
                  <a:extLst>
                    <a:ext uri="{FF2B5EF4-FFF2-40B4-BE49-F238E27FC236}">
                      <a16:creationId xmlns:a16="http://schemas.microsoft.com/office/drawing/2014/main" id="{EC3A4761-2D33-40B2-B738-B513E61DDCCE}"/>
                    </a:ext>
                  </a:extLst>
                </p:cNvPr>
                <p:cNvPicPr/>
                <p:nvPr/>
              </p:nvPicPr>
              <p:blipFill>
                <a:blip r:embed="rId46"/>
                <a:stretch>
                  <a:fillRect/>
                </a:stretch>
              </p:blipFill>
              <p:spPr>
                <a:xfrm>
                  <a:off x="6182573" y="6238680"/>
                  <a:ext cx="1382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1" name="Freihand 30">
                  <a:extLst>
                    <a:ext uri="{FF2B5EF4-FFF2-40B4-BE49-F238E27FC236}">
                      <a16:creationId xmlns:a16="http://schemas.microsoft.com/office/drawing/2014/main" id="{EBED4D41-EF93-47A9-B051-BF8BC508218F}"/>
                    </a:ext>
                  </a:extLst>
                </p14:cNvPr>
                <p14:cNvContentPartPr/>
                <p14:nvPr/>
              </p14:nvContentPartPr>
              <p14:xfrm>
                <a:off x="5669573" y="6227520"/>
                <a:ext cx="129960" cy="17280"/>
              </p14:xfrm>
            </p:contentPart>
          </mc:Choice>
          <mc:Fallback xmlns="">
            <p:pic>
              <p:nvPicPr>
                <p:cNvPr id="31" name="Freihand 30">
                  <a:extLst>
                    <a:ext uri="{FF2B5EF4-FFF2-40B4-BE49-F238E27FC236}">
                      <a16:creationId xmlns:a16="http://schemas.microsoft.com/office/drawing/2014/main" id="{EBED4D41-EF93-47A9-B051-BF8BC508218F}"/>
                    </a:ext>
                  </a:extLst>
                </p:cNvPr>
                <p:cNvPicPr/>
                <p:nvPr/>
              </p:nvPicPr>
              <p:blipFill>
                <a:blip r:embed="rId48"/>
                <a:stretch>
                  <a:fillRect/>
                </a:stretch>
              </p:blipFill>
              <p:spPr>
                <a:xfrm>
                  <a:off x="5665253" y="6223200"/>
                  <a:ext cx="1386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2" name="Freihand 31">
                  <a:extLst>
                    <a:ext uri="{FF2B5EF4-FFF2-40B4-BE49-F238E27FC236}">
                      <a16:creationId xmlns:a16="http://schemas.microsoft.com/office/drawing/2014/main" id="{BA3C7DD3-38EC-4D3A-BB0F-A4EE6D116214}"/>
                    </a:ext>
                  </a:extLst>
                </p14:cNvPr>
                <p14:cNvContentPartPr/>
                <p14:nvPr/>
              </p14:nvContentPartPr>
              <p14:xfrm>
                <a:off x="5669213" y="6284040"/>
                <a:ext cx="90720" cy="11880"/>
              </p14:xfrm>
            </p:contentPart>
          </mc:Choice>
          <mc:Fallback xmlns="">
            <p:pic>
              <p:nvPicPr>
                <p:cNvPr id="32" name="Freihand 31">
                  <a:extLst>
                    <a:ext uri="{FF2B5EF4-FFF2-40B4-BE49-F238E27FC236}">
                      <a16:creationId xmlns:a16="http://schemas.microsoft.com/office/drawing/2014/main" id="{BA3C7DD3-38EC-4D3A-BB0F-A4EE6D116214}"/>
                    </a:ext>
                  </a:extLst>
                </p:cNvPr>
                <p:cNvPicPr/>
                <p:nvPr/>
              </p:nvPicPr>
              <p:blipFill>
                <a:blip r:embed="rId50"/>
                <a:stretch>
                  <a:fillRect/>
                </a:stretch>
              </p:blipFill>
              <p:spPr>
                <a:xfrm>
                  <a:off x="5664893" y="6279720"/>
                  <a:ext cx="99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3" name="Freihand 32">
                  <a:extLst>
                    <a:ext uri="{FF2B5EF4-FFF2-40B4-BE49-F238E27FC236}">
                      <a16:creationId xmlns:a16="http://schemas.microsoft.com/office/drawing/2014/main" id="{5F56E74F-00C6-4D82-B3D4-D5A0A57D5445}"/>
                    </a:ext>
                  </a:extLst>
                </p14:cNvPr>
                <p14:cNvContentPartPr/>
                <p14:nvPr/>
              </p14:nvContentPartPr>
              <p14:xfrm>
                <a:off x="5766053" y="6165600"/>
                <a:ext cx="91440" cy="152280"/>
              </p14:xfrm>
            </p:contentPart>
          </mc:Choice>
          <mc:Fallback xmlns="">
            <p:pic>
              <p:nvPicPr>
                <p:cNvPr id="33" name="Freihand 32">
                  <a:extLst>
                    <a:ext uri="{FF2B5EF4-FFF2-40B4-BE49-F238E27FC236}">
                      <a16:creationId xmlns:a16="http://schemas.microsoft.com/office/drawing/2014/main" id="{5F56E74F-00C6-4D82-B3D4-D5A0A57D5445}"/>
                    </a:ext>
                  </a:extLst>
                </p:cNvPr>
                <p:cNvPicPr/>
                <p:nvPr/>
              </p:nvPicPr>
              <p:blipFill>
                <a:blip r:embed="rId52"/>
                <a:stretch>
                  <a:fillRect/>
                </a:stretch>
              </p:blipFill>
              <p:spPr>
                <a:xfrm>
                  <a:off x="5761733" y="6161280"/>
                  <a:ext cx="10008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4" name="Freihand 33">
                  <a:extLst>
                    <a:ext uri="{FF2B5EF4-FFF2-40B4-BE49-F238E27FC236}">
                      <a16:creationId xmlns:a16="http://schemas.microsoft.com/office/drawing/2014/main" id="{43B072E7-5D3C-41CC-9180-060347E85B58}"/>
                    </a:ext>
                  </a:extLst>
                </p14:cNvPr>
                <p14:cNvContentPartPr/>
                <p14:nvPr/>
              </p14:nvContentPartPr>
              <p14:xfrm>
                <a:off x="6539333" y="6221760"/>
                <a:ext cx="221760" cy="10800"/>
              </p14:xfrm>
            </p:contentPart>
          </mc:Choice>
          <mc:Fallback xmlns="">
            <p:pic>
              <p:nvPicPr>
                <p:cNvPr id="34" name="Freihand 33">
                  <a:extLst>
                    <a:ext uri="{FF2B5EF4-FFF2-40B4-BE49-F238E27FC236}">
                      <a16:creationId xmlns:a16="http://schemas.microsoft.com/office/drawing/2014/main" id="{43B072E7-5D3C-41CC-9180-060347E85B58}"/>
                    </a:ext>
                  </a:extLst>
                </p:cNvPr>
                <p:cNvPicPr/>
                <p:nvPr/>
              </p:nvPicPr>
              <p:blipFill>
                <a:blip r:embed="rId54"/>
                <a:stretch>
                  <a:fillRect/>
                </a:stretch>
              </p:blipFill>
              <p:spPr>
                <a:xfrm>
                  <a:off x="6535013" y="6217440"/>
                  <a:ext cx="2304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5" name="Freihand 34">
                  <a:extLst>
                    <a:ext uri="{FF2B5EF4-FFF2-40B4-BE49-F238E27FC236}">
                      <a16:creationId xmlns:a16="http://schemas.microsoft.com/office/drawing/2014/main" id="{F8A1063C-FC6E-40F2-BF79-9B1AB009AD15}"/>
                    </a:ext>
                  </a:extLst>
                </p14:cNvPr>
                <p14:cNvContentPartPr/>
                <p14:nvPr/>
              </p14:nvContentPartPr>
              <p14:xfrm>
                <a:off x="6529973" y="6279360"/>
                <a:ext cx="173880" cy="5040"/>
              </p14:xfrm>
            </p:contentPart>
          </mc:Choice>
          <mc:Fallback xmlns="">
            <p:pic>
              <p:nvPicPr>
                <p:cNvPr id="35" name="Freihand 34">
                  <a:extLst>
                    <a:ext uri="{FF2B5EF4-FFF2-40B4-BE49-F238E27FC236}">
                      <a16:creationId xmlns:a16="http://schemas.microsoft.com/office/drawing/2014/main" id="{F8A1063C-FC6E-40F2-BF79-9B1AB009AD15}"/>
                    </a:ext>
                  </a:extLst>
                </p:cNvPr>
                <p:cNvPicPr/>
                <p:nvPr/>
              </p:nvPicPr>
              <p:blipFill>
                <a:blip r:embed="rId56"/>
                <a:stretch>
                  <a:fillRect/>
                </a:stretch>
              </p:blipFill>
              <p:spPr>
                <a:xfrm>
                  <a:off x="6525653" y="6275040"/>
                  <a:ext cx="1825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6" name="Freihand 35">
                  <a:extLst>
                    <a:ext uri="{FF2B5EF4-FFF2-40B4-BE49-F238E27FC236}">
                      <a16:creationId xmlns:a16="http://schemas.microsoft.com/office/drawing/2014/main" id="{4C897175-D960-49AC-AA77-B4C246A3030A}"/>
                    </a:ext>
                  </a:extLst>
                </p14:cNvPr>
                <p14:cNvContentPartPr/>
                <p14:nvPr/>
              </p14:nvContentPartPr>
              <p14:xfrm>
                <a:off x="6734093" y="6183600"/>
                <a:ext cx="146880" cy="125640"/>
              </p14:xfrm>
            </p:contentPart>
          </mc:Choice>
          <mc:Fallback xmlns="">
            <p:pic>
              <p:nvPicPr>
                <p:cNvPr id="36" name="Freihand 35">
                  <a:extLst>
                    <a:ext uri="{FF2B5EF4-FFF2-40B4-BE49-F238E27FC236}">
                      <a16:creationId xmlns:a16="http://schemas.microsoft.com/office/drawing/2014/main" id="{4C897175-D960-49AC-AA77-B4C246A3030A}"/>
                    </a:ext>
                  </a:extLst>
                </p:cNvPr>
                <p:cNvPicPr/>
                <p:nvPr/>
              </p:nvPicPr>
              <p:blipFill>
                <a:blip r:embed="rId58"/>
                <a:stretch>
                  <a:fillRect/>
                </a:stretch>
              </p:blipFill>
              <p:spPr>
                <a:xfrm>
                  <a:off x="6729773" y="6179280"/>
                  <a:ext cx="1555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7" name="Freihand 36">
                  <a:extLst>
                    <a:ext uri="{FF2B5EF4-FFF2-40B4-BE49-F238E27FC236}">
                      <a16:creationId xmlns:a16="http://schemas.microsoft.com/office/drawing/2014/main" id="{B995545D-9DDA-401A-8BC2-3B52ED291801}"/>
                    </a:ext>
                  </a:extLst>
                </p14:cNvPr>
                <p14:cNvContentPartPr/>
                <p14:nvPr/>
              </p14:nvContentPartPr>
              <p14:xfrm>
                <a:off x="7076093" y="6164160"/>
                <a:ext cx="118800" cy="89640"/>
              </p14:xfrm>
            </p:contentPart>
          </mc:Choice>
          <mc:Fallback xmlns="">
            <p:pic>
              <p:nvPicPr>
                <p:cNvPr id="37" name="Freihand 36">
                  <a:extLst>
                    <a:ext uri="{FF2B5EF4-FFF2-40B4-BE49-F238E27FC236}">
                      <a16:creationId xmlns:a16="http://schemas.microsoft.com/office/drawing/2014/main" id="{B995545D-9DDA-401A-8BC2-3B52ED291801}"/>
                    </a:ext>
                  </a:extLst>
                </p:cNvPr>
                <p:cNvPicPr/>
                <p:nvPr/>
              </p:nvPicPr>
              <p:blipFill>
                <a:blip r:embed="rId60"/>
                <a:stretch>
                  <a:fillRect/>
                </a:stretch>
              </p:blipFill>
              <p:spPr>
                <a:xfrm>
                  <a:off x="7071773" y="6159840"/>
                  <a:ext cx="1274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8" name="Freihand 37">
                  <a:extLst>
                    <a:ext uri="{FF2B5EF4-FFF2-40B4-BE49-F238E27FC236}">
                      <a16:creationId xmlns:a16="http://schemas.microsoft.com/office/drawing/2014/main" id="{40A20416-A9CA-4A7F-9024-FF5F57C20BFD}"/>
                    </a:ext>
                  </a:extLst>
                </p14:cNvPr>
                <p14:cNvContentPartPr/>
                <p14:nvPr/>
              </p14:nvContentPartPr>
              <p14:xfrm>
                <a:off x="7124333" y="6196200"/>
                <a:ext cx="88920" cy="158040"/>
              </p14:xfrm>
            </p:contentPart>
          </mc:Choice>
          <mc:Fallback xmlns="">
            <p:pic>
              <p:nvPicPr>
                <p:cNvPr id="38" name="Freihand 37">
                  <a:extLst>
                    <a:ext uri="{FF2B5EF4-FFF2-40B4-BE49-F238E27FC236}">
                      <a16:creationId xmlns:a16="http://schemas.microsoft.com/office/drawing/2014/main" id="{40A20416-A9CA-4A7F-9024-FF5F57C20BFD}"/>
                    </a:ext>
                  </a:extLst>
                </p:cNvPr>
                <p:cNvPicPr/>
                <p:nvPr/>
              </p:nvPicPr>
              <p:blipFill>
                <a:blip r:embed="rId62"/>
                <a:stretch>
                  <a:fillRect/>
                </a:stretch>
              </p:blipFill>
              <p:spPr>
                <a:xfrm>
                  <a:off x="7120013" y="6191880"/>
                  <a:ext cx="975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9" name="Freihand 38">
                  <a:extLst>
                    <a:ext uri="{FF2B5EF4-FFF2-40B4-BE49-F238E27FC236}">
                      <a16:creationId xmlns:a16="http://schemas.microsoft.com/office/drawing/2014/main" id="{CE8FF9BB-5F24-4E75-A91D-7C0D7E529822}"/>
                    </a:ext>
                  </a:extLst>
                </p14:cNvPr>
                <p14:cNvContentPartPr/>
                <p14:nvPr/>
              </p14:nvContentPartPr>
              <p14:xfrm>
                <a:off x="7252493" y="6045360"/>
                <a:ext cx="94320" cy="112680"/>
              </p14:xfrm>
            </p:contentPart>
          </mc:Choice>
          <mc:Fallback xmlns="">
            <p:pic>
              <p:nvPicPr>
                <p:cNvPr id="39" name="Freihand 38">
                  <a:extLst>
                    <a:ext uri="{FF2B5EF4-FFF2-40B4-BE49-F238E27FC236}">
                      <a16:creationId xmlns:a16="http://schemas.microsoft.com/office/drawing/2014/main" id="{CE8FF9BB-5F24-4E75-A91D-7C0D7E529822}"/>
                    </a:ext>
                  </a:extLst>
                </p:cNvPr>
                <p:cNvPicPr/>
                <p:nvPr/>
              </p:nvPicPr>
              <p:blipFill>
                <a:blip r:embed="rId64"/>
                <a:stretch>
                  <a:fillRect/>
                </a:stretch>
              </p:blipFill>
              <p:spPr>
                <a:xfrm>
                  <a:off x="7248173" y="6041040"/>
                  <a:ext cx="1029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0" name="Freihand 39">
                  <a:extLst>
                    <a:ext uri="{FF2B5EF4-FFF2-40B4-BE49-F238E27FC236}">
                      <a16:creationId xmlns:a16="http://schemas.microsoft.com/office/drawing/2014/main" id="{02A0B3D7-805A-458E-B541-15C422368412}"/>
                    </a:ext>
                  </a:extLst>
                </p14:cNvPr>
                <p14:cNvContentPartPr/>
                <p14:nvPr/>
              </p14:nvContentPartPr>
              <p14:xfrm>
                <a:off x="7439333" y="6078840"/>
                <a:ext cx="40680" cy="221400"/>
              </p14:xfrm>
            </p:contentPart>
          </mc:Choice>
          <mc:Fallback xmlns="">
            <p:pic>
              <p:nvPicPr>
                <p:cNvPr id="40" name="Freihand 39">
                  <a:extLst>
                    <a:ext uri="{FF2B5EF4-FFF2-40B4-BE49-F238E27FC236}">
                      <a16:creationId xmlns:a16="http://schemas.microsoft.com/office/drawing/2014/main" id="{02A0B3D7-805A-458E-B541-15C422368412}"/>
                    </a:ext>
                  </a:extLst>
                </p:cNvPr>
                <p:cNvPicPr/>
                <p:nvPr/>
              </p:nvPicPr>
              <p:blipFill>
                <a:blip r:embed="rId66"/>
                <a:stretch>
                  <a:fillRect/>
                </a:stretch>
              </p:blipFill>
              <p:spPr>
                <a:xfrm>
                  <a:off x="7435013" y="6074520"/>
                  <a:ext cx="4932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1" name="Freihand 40">
                  <a:extLst>
                    <a:ext uri="{FF2B5EF4-FFF2-40B4-BE49-F238E27FC236}">
                      <a16:creationId xmlns:a16="http://schemas.microsoft.com/office/drawing/2014/main" id="{840283B3-7AEF-48CF-BB22-C5750EB4391E}"/>
                    </a:ext>
                  </a:extLst>
                </p14:cNvPr>
                <p14:cNvContentPartPr/>
                <p14:nvPr/>
              </p14:nvContentPartPr>
              <p14:xfrm>
                <a:off x="7343933" y="6188640"/>
                <a:ext cx="209880" cy="172440"/>
              </p14:xfrm>
            </p:contentPart>
          </mc:Choice>
          <mc:Fallback xmlns="">
            <p:pic>
              <p:nvPicPr>
                <p:cNvPr id="41" name="Freihand 40">
                  <a:extLst>
                    <a:ext uri="{FF2B5EF4-FFF2-40B4-BE49-F238E27FC236}">
                      <a16:creationId xmlns:a16="http://schemas.microsoft.com/office/drawing/2014/main" id="{840283B3-7AEF-48CF-BB22-C5750EB4391E}"/>
                    </a:ext>
                  </a:extLst>
                </p:cNvPr>
                <p:cNvPicPr/>
                <p:nvPr/>
              </p:nvPicPr>
              <p:blipFill>
                <a:blip r:embed="rId68"/>
                <a:stretch>
                  <a:fillRect/>
                </a:stretch>
              </p:blipFill>
              <p:spPr>
                <a:xfrm>
                  <a:off x="7339613" y="6184320"/>
                  <a:ext cx="218520" cy="181080"/>
                </a:xfrm>
                <a:prstGeom prst="rect">
                  <a:avLst/>
                </a:prstGeom>
              </p:spPr>
            </p:pic>
          </mc:Fallback>
        </mc:AlternateContent>
      </p:grpSp>
    </p:spTree>
    <p:extLst>
      <p:ext uri="{BB962C8B-B14F-4D97-AF65-F5344CB8AC3E}">
        <p14:creationId xmlns:p14="http://schemas.microsoft.com/office/powerpoint/2010/main" val="5777817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517CA62-5B8D-40F8-B86C-F716B04BCD32}"/>
              </a:ext>
            </a:extLst>
          </p:cNvPr>
          <p:cNvSpPr txBox="1"/>
          <p:nvPr/>
        </p:nvSpPr>
        <p:spPr>
          <a:xfrm>
            <a:off x="1654155" y="41477"/>
            <a:ext cx="7743628" cy="497172"/>
          </a:xfrm>
          <a:prstGeom prst="rect">
            <a:avLst/>
          </a:prstGeom>
          <a:noFill/>
          <a:ln>
            <a:noFill/>
          </a:ln>
        </p:spPr>
        <p:txBody>
          <a:bodyPr vert="horz" wrap="none" lIns="81646" tIns="40823" rIns="81646" bIns="40823" anchorCtr="0" compatLnSpc="0">
            <a:spAutoFit/>
          </a:bodyPr>
          <a:lstStyle/>
          <a:p>
            <a:pPr hangingPunct="0"/>
            <a:r>
              <a:rPr lang="de-DE" sz="2812" dirty="0">
                <a:latin typeface="Times New Roman" pitchFamily="18"/>
                <a:ea typeface="Droid Sans Fallback" pitchFamily="2"/>
                <a:cs typeface="Lohit Hindi" pitchFamily="2"/>
              </a:rPr>
              <a:t>Neuklassische Theorie der Wahrnehmungsstörungen</a:t>
            </a:r>
          </a:p>
        </p:txBody>
      </p:sp>
      <p:sp>
        <p:nvSpPr>
          <p:cNvPr id="5" name="Textfeld 4"/>
          <p:cNvSpPr txBox="1"/>
          <p:nvPr/>
        </p:nvSpPr>
        <p:spPr>
          <a:xfrm>
            <a:off x="154058" y="681546"/>
            <a:ext cx="8377467" cy="6020404"/>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Wirtschaftssubjekte können nicht zwischen einer Änderung des gesamtwirtschaftlichen Preisniveaus und den eigenen relativen Preise unterscheiden.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so können Produzenten irrtümlich der Ansicht sein, dass die eigenen </a:t>
            </a:r>
            <a:r>
              <a:rPr lang="de-DE" sz="2400" dirty="0" err="1"/>
              <a:t>Outputpreise</a:t>
            </a:r>
            <a:r>
              <a:rPr lang="de-DE" sz="2400" dirty="0"/>
              <a:t> relativ zu anderen Preisen fallen, und reagieren deswegen mit Produktionsrückgängen.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Genauso können Arbeitnehmer irrtümlich bei eigenen Nominallohnrückgängen von Reallohnrückgängen ausgehen und mit einer Reduktion des Arbeitseinsatzes reagieren.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insgesamt ein niedrigeres gesamtwirtschaftliches Angebot bei niedrigeren Preisen.  </a:t>
            </a:r>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A912A3ED-ABB1-40E8-89FB-3572F31B644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3D8490FC-3711-4205-B15E-0ACB63C93756}"/>
                  </a:ext>
                </a:extLst>
              </p14:cNvPr>
              <p14:cNvContentPartPr/>
              <p14:nvPr/>
            </p14:nvContentPartPr>
            <p14:xfrm>
              <a:off x="478373" y="1438987"/>
              <a:ext cx="4793040" cy="74160"/>
            </p14:xfrm>
          </p:contentPart>
        </mc:Choice>
        <mc:Fallback xmlns="">
          <p:pic>
            <p:nvPicPr>
              <p:cNvPr id="2" name="Freihand 1">
                <a:extLst>
                  <a:ext uri="{FF2B5EF4-FFF2-40B4-BE49-F238E27FC236}">
                    <a16:creationId xmlns:a16="http://schemas.microsoft.com/office/drawing/2014/main" id="{3D8490FC-3711-4205-B15E-0ACB63C93756}"/>
                  </a:ext>
                </a:extLst>
              </p:cNvPr>
              <p:cNvPicPr/>
              <p:nvPr/>
            </p:nvPicPr>
            <p:blipFill>
              <a:blip r:embed="rId4"/>
              <a:stretch>
                <a:fillRect/>
              </a:stretch>
            </p:blipFill>
            <p:spPr>
              <a:xfrm>
                <a:off x="474053" y="1434667"/>
                <a:ext cx="4801680" cy="82800"/>
              </a:xfrm>
              <a:prstGeom prst="rect">
                <a:avLst/>
              </a:prstGeom>
            </p:spPr>
          </p:pic>
        </mc:Fallback>
      </mc:AlternateContent>
      <p:grpSp>
        <p:nvGrpSpPr>
          <p:cNvPr id="55" name="Gruppieren 54">
            <a:extLst>
              <a:ext uri="{FF2B5EF4-FFF2-40B4-BE49-F238E27FC236}">
                <a16:creationId xmlns:a16="http://schemas.microsoft.com/office/drawing/2014/main" id="{CF3E32F6-972D-407E-9177-396F80712FF4}"/>
              </a:ext>
            </a:extLst>
          </p:cNvPr>
          <p:cNvGrpSpPr/>
          <p:nvPr/>
        </p:nvGrpSpPr>
        <p:grpSpPr>
          <a:xfrm>
            <a:off x="265973" y="1249627"/>
            <a:ext cx="11433240" cy="771480"/>
            <a:chOff x="265973" y="1249627"/>
            <a:chExt cx="11433240" cy="771480"/>
          </a:xfrm>
        </p:grpSpPr>
        <mc:AlternateContent xmlns:mc="http://schemas.openxmlformats.org/markup-compatibility/2006" xmlns:p14="http://schemas.microsoft.com/office/powerpoint/2010/main">
          <mc:Choice Requires="p14">
            <p:contentPart p14:bwMode="auto" r:id="rId5">
              <p14:nvContentPartPr>
                <p14:cNvPr id="6" name="Freihand 5">
                  <a:extLst>
                    <a:ext uri="{FF2B5EF4-FFF2-40B4-BE49-F238E27FC236}">
                      <a16:creationId xmlns:a16="http://schemas.microsoft.com/office/drawing/2014/main" id="{64CFF6F4-9A1E-4227-BC75-8F4B0E4E98D0}"/>
                    </a:ext>
                  </a:extLst>
                </p14:cNvPr>
                <p14:cNvContentPartPr/>
                <p14:nvPr/>
              </p14:nvContentPartPr>
              <p14:xfrm>
                <a:off x="3897293" y="1492267"/>
                <a:ext cx="47520" cy="221040"/>
              </p14:xfrm>
            </p:contentPart>
          </mc:Choice>
          <mc:Fallback xmlns="">
            <p:pic>
              <p:nvPicPr>
                <p:cNvPr id="6" name="Freihand 5">
                  <a:extLst>
                    <a:ext uri="{FF2B5EF4-FFF2-40B4-BE49-F238E27FC236}">
                      <a16:creationId xmlns:a16="http://schemas.microsoft.com/office/drawing/2014/main" id="{64CFF6F4-9A1E-4227-BC75-8F4B0E4E98D0}"/>
                    </a:ext>
                  </a:extLst>
                </p:cNvPr>
                <p:cNvPicPr/>
                <p:nvPr/>
              </p:nvPicPr>
              <p:blipFill>
                <a:blip r:embed="rId6"/>
                <a:stretch>
                  <a:fillRect/>
                </a:stretch>
              </p:blipFill>
              <p:spPr>
                <a:xfrm>
                  <a:off x="3892973" y="1487947"/>
                  <a:ext cx="561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D9E489E1-7C37-4AA9-BDAC-0BE9B1C27FB0}"/>
                    </a:ext>
                  </a:extLst>
                </p14:cNvPr>
                <p14:cNvContentPartPr/>
                <p14:nvPr/>
              </p14:nvContentPartPr>
              <p14:xfrm>
                <a:off x="3751133" y="1707187"/>
                <a:ext cx="181080" cy="199440"/>
              </p14:xfrm>
            </p:contentPart>
          </mc:Choice>
          <mc:Fallback xmlns="">
            <p:pic>
              <p:nvPicPr>
                <p:cNvPr id="7" name="Freihand 6">
                  <a:extLst>
                    <a:ext uri="{FF2B5EF4-FFF2-40B4-BE49-F238E27FC236}">
                      <a16:creationId xmlns:a16="http://schemas.microsoft.com/office/drawing/2014/main" id="{D9E489E1-7C37-4AA9-BDAC-0BE9B1C27FB0}"/>
                    </a:ext>
                  </a:extLst>
                </p:cNvPr>
                <p:cNvPicPr/>
                <p:nvPr/>
              </p:nvPicPr>
              <p:blipFill>
                <a:blip r:embed="rId8"/>
                <a:stretch>
                  <a:fillRect/>
                </a:stretch>
              </p:blipFill>
              <p:spPr>
                <a:xfrm>
                  <a:off x="3746813" y="1702867"/>
                  <a:ext cx="1897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DBC4D8BD-79A8-4204-87EA-C809665785CB}"/>
                    </a:ext>
                  </a:extLst>
                </p14:cNvPr>
                <p14:cNvContentPartPr/>
                <p14:nvPr/>
              </p14:nvContentPartPr>
              <p14:xfrm>
                <a:off x="4071893" y="1710427"/>
                <a:ext cx="21960" cy="160560"/>
              </p14:xfrm>
            </p:contentPart>
          </mc:Choice>
          <mc:Fallback xmlns="">
            <p:pic>
              <p:nvPicPr>
                <p:cNvPr id="8" name="Freihand 7">
                  <a:extLst>
                    <a:ext uri="{FF2B5EF4-FFF2-40B4-BE49-F238E27FC236}">
                      <a16:creationId xmlns:a16="http://schemas.microsoft.com/office/drawing/2014/main" id="{DBC4D8BD-79A8-4204-87EA-C809665785CB}"/>
                    </a:ext>
                  </a:extLst>
                </p:cNvPr>
                <p:cNvPicPr/>
                <p:nvPr/>
              </p:nvPicPr>
              <p:blipFill>
                <a:blip r:embed="rId10"/>
                <a:stretch>
                  <a:fillRect/>
                </a:stretch>
              </p:blipFill>
              <p:spPr>
                <a:xfrm>
                  <a:off x="4067573" y="1706107"/>
                  <a:ext cx="3060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5E7719EC-8C23-4C2B-AFD4-6887D89B99C3}"/>
                    </a:ext>
                  </a:extLst>
                </p14:cNvPr>
                <p14:cNvContentPartPr/>
                <p14:nvPr/>
              </p14:nvContentPartPr>
              <p14:xfrm>
                <a:off x="3958133" y="1673707"/>
                <a:ext cx="201240" cy="95400"/>
              </p14:xfrm>
            </p:contentPart>
          </mc:Choice>
          <mc:Fallback xmlns="">
            <p:pic>
              <p:nvPicPr>
                <p:cNvPr id="9" name="Freihand 8">
                  <a:extLst>
                    <a:ext uri="{FF2B5EF4-FFF2-40B4-BE49-F238E27FC236}">
                      <a16:creationId xmlns:a16="http://schemas.microsoft.com/office/drawing/2014/main" id="{5E7719EC-8C23-4C2B-AFD4-6887D89B99C3}"/>
                    </a:ext>
                  </a:extLst>
                </p:cNvPr>
                <p:cNvPicPr/>
                <p:nvPr/>
              </p:nvPicPr>
              <p:blipFill>
                <a:blip r:embed="rId12"/>
                <a:stretch>
                  <a:fillRect/>
                </a:stretch>
              </p:blipFill>
              <p:spPr>
                <a:xfrm>
                  <a:off x="3953813" y="1669387"/>
                  <a:ext cx="2098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F19C883B-E8C4-40D4-9F07-665C8CDEF6B3}"/>
                    </a:ext>
                  </a:extLst>
                </p14:cNvPr>
                <p14:cNvContentPartPr/>
                <p14:nvPr/>
              </p14:nvContentPartPr>
              <p14:xfrm>
                <a:off x="4277093" y="1704667"/>
                <a:ext cx="17280" cy="156960"/>
              </p14:xfrm>
            </p:contentPart>
          </mc:Choice>
          <mc:Fallback xmlns="">
            <p:pic>
              <p:nvPicPr>
                <p:cNvPr id="10" name="Freihand 9">
                  <a:extLst>
                    <a:ext uri="{FF2B5EF4-FFF2-40B4-BE49-F238E27FC236}">
                      <a16:creationId xmlns:a16="http://schemas.microsoft.com/office/drawing/2014/main" id="{F19C883B-E8C4-40D4-9F07-665C8CDEF6B3}"/>
                    </a:ext>
                  </a:extLst>
                </p:cNvPr>
                <p:cNvPicPr/>
                <p:nvPr/>
              </p:nvPicPr>
              <p:blipFill>
                <a:blip r:embed="rId14"/>
                <a:stretch>
                  <a:fillRect/>
                </a:stretch>
              </p:blipFill>
              <p:spPr>
                <a:xfrm>
                  <a:off x="4272773" y="1700347"/>
                  <a:ext cx="259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2639F111-6286-4B37-8B43-B43931AE54DA}"/>
                    </a:ext>
                  </a:extLst>
                </p14:cNvPr>
                <p14:cNvContentPartPr/>
                <p14:nvPr/>
              </p14:nvContentPartPr>
              <p14:xfrm>
                <a:off x="4667333" y="1735987"/>
                <a:ext cx="552600" cy="285120"/>
              </p14:xfrm>
            </p:contentPart>
          </mc:Choice>
          <mc:Fallback xmlns="">
            <p:pic>
              <p:nvPicPr>
                <p:cNvPr id="11" name="Freihand 10">
                  <a:extLst>
                    <a:ext uri="{FF2B5EF4-FFF2-40B4-BE49-F238E27FC236}">
                      <a16:creationId xmlns:a16="http://schemas.microsoft.com/office/drawing/2014/main" id="{2639F111-6286-4B37-8B43-B43931AE54DA}"/>
                    </a:ext>
                  </a:extLst>
                </p:cNvPr>
                <p:cNvPicPr/>
                <p:nvPr/>
              </p:nvPicPr>
              <p:blipFill>
                <a:blip r:embed="rId16"/>
                <a:stretch>
                  <a:fillRect/>
                </a:stretch>
              </p:blipFill>
              <p:spPr>
                <a:xfrm>
                  <a:off x="4663013" y="1731667"/>
                  <a:ext cx="56124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FFCA63D9-85F7-4849-BDEA-41ECB7682942}"/>
                    </a:ext>
                  </a:extLst>
                </p14:cNvPr>
                <p14:cNvContentPartPr/>
                <p14:nvPr/>
              </p14:nvContentPartPr>
              <p14:xfrm>
                <a:off x="5201933" y="1687387"/>
                <a:ext cx="1440" cy="13320"/>
              </p14:xfrm>
            </p:contentPart>
          </mc:Choice>
          <mc:Fallback xmlns="">
            <p:pic>
              <p:nvPicPr>
                <p:cNvPr id="12" name="Freihand 11">
                  <a:extLst>
                    <a:ext uri="{FF2B5EF4-FFF2-40B4-BE49-F238E27FC236}">
                      <a16:creationId xmlns:a16="http://schemas.microsoft.com/office/drawing/2014/main" id="{FFCA63D9-85F7-4849-BDEA-41ECB7682942}"/>
                    </a:ext>
                  </a:extLst>
                </p:cNvPr>
                <p:cNvPicPr/>
                <p:nvPr/>
              </p:nvPicPr>
              <p:blipFill>
                <a:blip r:embed="rId18"/>
                <a:stretch>
                  <a:fillRect/>
                </a:stretch>
              </p:blipFill>
              <p:spPr>
                <a:xfrm>
                  <a:off x="5197613" y="1683067"/>
                  <a:ext cx="100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7B691F48-C0B3-46FB-998D-04A2944EA075}"/>
                    </a:ext>
                  </a:extLst>
                </p14:cNvPr>
                <p14:cNvContentPartPr/>
                <p14:nvPr/>
              </p14:nvContentPartPr>
              <p14:xfrm>
                <a:off x="5188253" y="1735267"/>
                <a:ext cx="30240" cy="101520"/>
              </p14:xfrm>
            </p:contentPart>
          </mc:Choice>
          <mc:Fallback xmlns="">
            <p:pic>
              <p:nvPicPr>
                <p:cNvPr id="13" name="Freihand 12">
                  <a:extLst>
                    <a:ext uri="{FF2B5EF4-FFF2-40B4-BE49-F238E27FC236}">
                      <a16:creationId xmlns:a16="http://schemas.microsoft.com/office/drawing/2014/main" id="{7B691F48-C0B3-46FB-998D-04A2944EA075}"/>
                    </a:ext>
                  </a:extLst>
                </p:cNvPr>
                <p:cNvPicPr/>
                <p:nvPr/>
              </p:nvPicPr>
              <p:blipFill>
                <a:blip r:embed="rId20"/>
                <a:stretch>
                  <a:fillRect/>
                </a:stretch>
              </p:blipFill>
              <p:spPr>
                <a:xfrm>
                  <a:off x="5183933" y="1730947"/>
                  <a:ext cx="388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7B55D4E2-E626-4464-BE02-9DD055BCF2AC}"/>
                    </a:ext>
                  </a:extLst>
                </p14:cNvPr>
                <p14:cNvContentPartPr/>
                <p14:nvPr/>
              </p14:nvContentPartPr>
              <p14:xfrm>
                <a:off x="5277533" y="1643467"/>
                <a:ext cx="141480" cy="174240"/>
              </p14:xfrm>
            </p:contentPart>
          </mc:Choice>
          <mc:Fallback xmlns="">
            <p:pic>
              <p:nvPicPr>
                <p:cNvPr id="16" name="Freihand 15">
                  <a:extLst>
                    <a:ext uri="{FF2B5EF4-FFF2-40B4-BE49-F238E27FC236}">
                      <a16:creationId xmlns:a16="http://schemas.microsoft.com/office/drawing/2014/main" id="{7B55D4E2-E626-4464-BE02-9DD055BCF2AC}"/>
                    </a:ext>
                  </a:extLst>
                </p:cNvPr>
                <p:cNvPicPr/>
                <p:nvPr/>
              </p:nvPicPr>
              <p:blipFill>
                <a:blip r:embed="rId22"/>
                <a:stretch>
                  <a:fillRect/>
                </a:stretch>
              </p:blipFill>
              <p:spPr>
                <a:xfrm>
                  <a:off x="5273213" y="1639147"/>
                  <a:ext cx="1501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A07A8260-D152-4F59-A27D-8A4D2194A2B4}"/>
                    </a:ext>
                  </a:extLst>
                </p14:cNvPr>
                <p14:cNvContentPartPr/>
                <p14:nvPr/>
              </p14:nvContentPartPr>
              <p14:xfrm>
                <a:off x="5478773" y="1642027"/>
                <a:ext cx="98280" cy="156240"/>
              </p14:xfrm>
            </p:contentPart>
          </mc:Choice>
          <mc:Fallback xmlns="">
            <p:pic>
              <p:nvPicPr>
                <p:cNvPr id="17" name="Freihand 16">
                  <a:extLst>
                    <a:ext uri="{FF2B5EF4-FFF2-40B4-BE49-F238E27FC236}">
                      <a16:creationId xmlns:a16="http://schemas.microsoft.com/office/drawing/2014/main" id="{A07A8260-D152-4F59-A27D-8A4D2194A2B4}"/>
                    </a:ext>
                  </a:extLst>
                </p:cNvPr>
                <p:cNvPicPr/>
                <p:nvPr/>
              </p:nvPicPr>
              <p:blipFill>
                <a:blip r:embed="rId24"/>
                <a:stretch>
                  <a:fillRect/>
                </a:stretch>
              </p:blipFill>
              <p:spPr>
                <a:xfrm>
                  <a:off x="5474453" y="1637707"/>
                  <a:ext cx="1069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9" name="Freihand 18">
                  <a:extLst>
                    <a:ext uri="{FF2B5EF4-FFF2-40B4-BE49-F238E27FC236}">
                      <a16:creationId xmlns:a16="http://schemas.microsoft.com/office/drawing/2014/main" id="{EB4698A7-3A81-4681-8889-48D4FB2B3E34}"/>
                    </a:ext>
                  </a:extLst>
                </p14:cNvPr>
                <p14:cNvContentPartPr/>
                <p14:nvPr/>
              </p14:nvContentPartPr>
              <p14:xfrm>
                <a:off x="5611253" y="1607467"/>
                <a:ext cx="160200" cy="183240"/>
              </p14:xfrm>
            </p:contentPart>
          </mc:Choice>
          <mc:Fallback xmlns="">
            <p:pic>
              <p:nvPicPr>
                <p:cNvPr id="19" name="Freihand 18">
                  <a:extLst>
                    <a:ext uri="{FF2B5EF4-FFF2-40B4-BE49-F238E27FC236}">
                      <a16:creationId xmlns:a16="http://schemas.microsoft.com/office/drawing/2014/main" id="{EB4698A7-3A81-4681-8889-48D4FB2B3E34}"/>
                    </a:ext>
                  </a:extLst>
                </p:cNvPr>
                <p:cNvPicPr/>
                <p:nvPr/>
              </p:nvPicPr>
              <p:blipFill>
                <a:blip r:embed="rId26"/>
                <a:stretch>
                  <a:fillRect/>
                </a:stretch>
              </p:blipFill>
              <p:spPr>
                <a:xfrm>
                  <a:off x="5606933" y="1603147"/>
                  <a:ext cx="1688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0" name="Freihand 19">
                  <a:extLst>
                    <a:ext uri="{FF2B5EF4-FFF2-40B4-BE49-F238E27FC236}">
                      <a16:creationId xmlns:a16="http://schemas.microsoft.com/office/drawing/2014/main" id="{7C804390-1D93-4DF7-816D-4D4F4E08B8E6}"/>
                    </a:ext>
                  </a:extLst>
                </p14:cNvPr>
                <p14:cNvContentPartPr/>
                <p14:nvPr/>
              </p14:nvContentPartPr>
              <p14:xfrm>
                <a:off x="5793773" y="1687387"/>
                <a:ext cx="98640" cy="97920"/>
              </p14:xfrm>
            </p:contentPart>
          </mc:Choice>
          <mc:Fallback xmlns="">
            <p:pic>
              <p:nvPicPr>
                <p:cNvPr id="20" name="Freihand 19">
                  <a:extLst>
                    <a:ext uri="{FF2B5EF4-FFF2-40B4-BE49-F238E27FC236}">
                      <a16:creationId xmlns:a16="http://schemas.microsoft.com/office/drawing/2014/main" id="{7C804390-1D93-4DF7-816D-4D4F4E08B8E6}"/>
                    </a:ext>
                  </a:extLst>
                </p:cNvPr>
                <p:cNvPicPr/>
                <p:nvPr/>
              </p:nvPicPr>
              <p:blipFill>
                <a:blip r:embed="rId28"/>
                <a:stretch>
                  <a:fillRect/>
                </a:stretch>
              </p:blipFill>
              <p:spPr>
                <a:xfrm>
                  <a:off x="5789453" y="1683067"/>
                  <a:ext cx="107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B6BE5667-DF54-4111-8FE3-39D868258CF9}"/>
                    </a:ext>
                  </a:extLst>
                </p14:cNvPr>
                <p14:cNvContentPartPr/>
                <p14:nvPr/>
              </p14:nvContentPartPr>
              <p14:xfrm>
                <a:off x="6092573" y="1696387"/>
                <a:ext cx="244800" cy="110520"/>
              </p14:xfrm>
            </p:contentPart>
          </mc:Choice>
          <mc:Fallback xmlns="">
            <p:pic>
              <p:nvPicPr>
                <p:cNvPr id="21" name="Freihand 20">
                  <a:extLst>
                    <a:ext uri="{FF2B5EF4-FFF2-40B4-BE49-F238E27FC236}">
                      <a16:creationId xmlns:a16="http://schemas.microsoft.com/office/drawing/2014/main" id="{B6BE5667-DF54-4111-8FE3-39D868258CF9}"/>
                    </a:ext>
                  </a:extLst>
                </p:cNvPr>
                <p:cNvPicPr/>
                <p:nvPr/>
              </p:nvPicPr>
              <p:blipFill>
                <a:blip r:embed="rId30"/>
                <a:stretch>
                  <a:fillRect/>
                </a:stretch>
              </p:blipFill>
              <p:spPr>
                <a:xfrm>
                  <a:off x="6088253" y="1692067"/>
                  <a:ext cx="2534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2F8A0CC2-EA95-4ABB-8F83-79B50FE22A57}"/>
                    </a:ext>
                  </a:extLst>
                </p14:cNvPr>
                <p14:cNvContentPartPr/>
                <p14:nvPr/>
              </p14:nvContentPartPr>
              <p14:xfrm>
                <a:off x="6380573" y="1593427"/>
                <a:ext cx="182160" cy="162000"/>
              </p14:xfrm>
            </p:contentPart>
          </mc:Choice>
          <mc:Fallback xmlns="">
            <p:pic>
              <p:nvPicPr>
                <p:cNvPr id="22" name="Freihand 21">
                  <a:extLst>
                    <a:ext uri="{FF2B5EF4-FFF2-40B4-BE49-F238E27FC236}">
                      <a16:creationId xmlns:a16="http://schemas.microsoft.com/office/drawing/2014/main" id="{2F8A0CC2-EA95-4ABB-8F83-79B50FE22A57}"/>
                    </a:ext>
                  </a:extLst>
                </p:cNvPr>
                <p:cNvPicPr/>
                <p:nvPr/>
              </p:nvPicPr>
              <p:blipFill>
                <a:blip r:embed="rId32"/>
                <a:stretch>
                  <a:fillRect/>
                </a:stretch>
              </p:blipFill>
              <p:spPr>
                <a:xfrm>
                  <a:off x="6376253" y="1589107"/>
                  <a:ext cx="19080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F2F3271F-EBC0-4920-B500-0154FAAAE542}"/>
                    </a:ext>
                  </a:extLst>
                </p14:cNvPr>
                <p14:cNvContentPartPr/>
                <p14:nvPr/>
              </p14:nvContentPartPr>
              <p14:xfrm>
                <a:off x="6414773" y="1539067"/>
                <a:ext cx="21960" cy="45720"/>
              </p14:xfrm>
            </p:contentPart>
          </mc:Choice>
          <mc:Fallback xmlns="">
            <p:pic>
              <p:nvPicPr>
                <p:cNvPr id="23" name="Freihand 22">
                  <a:extLst>
                    <a:ext uri="{FF2B5EF4-FFF2-40B4-BE49-F238E27FC236}">
                      <a16:creationId xmlns:a16="http://schemas.microsoft.com/office/drawing/2014/main" id="{F2F3271F-EBC0-4920-B500-0154FAAAE542}"/>
                    </a:ext>
                  </a:extLst>
                </p:cNvPr>
                <p:cNvPicPr/>
                <p:nvPr/>
              </p:nvPicPr>
              <p:blipFill>
                <a:blip r:embed="rId34"/>
                <a:stretch>
                  <a:fillRect/>
                </a:stretch>
              </p:blipFill>
              <p:spPr>
                <a:xfrm>
                  <a:off x="6410453" y="1534747"/>
                  <a:ext cx="306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774FAC4C-0301-43CC-BFC2-8D9FFA440C7C}"/>
                    </a:ext>
                  </a:extLst>
                </p14:cNvPr>
                <p14:cNvContentPartPr/>
                <p14:nvPr/>
              </p14:nvContentPartPr>
              <p14:xfrm>
                <a:off x="6616013" y="1676227"/>
                <a:ext cx="161640" cy="60120"/>
              </p14:xfrm>
            </p:contentPart>
          </mc:Choice>
          <mc:Fallback xmlns="">
            <p:pic>
              <p:nvPicPr>
                <p:cNvPr id="24" name="Freihand 23">
                  <a:extLst>
                    <a:ext uri="{FF2B5EF4-FFF2-40B4-BE49-F238E27FC236}">
                      <a16:creationId xmlns:a16="http://schemas.microsoft.com/office/drawing/2014/main" id="{774FAC4C-0301-43CC-BFC2-8D9FFA440C7C}"/>
                    </a:ext>
                  </a:extLst>
                </p:cNvPr>
                <p:cNvPicPr/>
                <p:nvPr/>
              </p:nvPicPr>
              <p:blipFill>
                <a:blip r:embed="rId36"/>
                <a:stretch>
                  <a:fillRect/>
                </a:stretch>
              </p:blipFill>
              <p:spPr>
                <a:xfrm>
                  <a:off x="6611693" y="1671907"/>
                  <a:ext cx="170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A65B33D3-7CC9-4B59-8CDC-6711B322E457}"/>
                    </a:ext>
                  </a:extLst>
                </p14:cNvPr>
                <p14:cNvContentPartPr/>
                <p14:nvPr/>
              </p14:nvContentPartPr>
              <p14:xfrm>
                <a:off x="6827693" y="1555267"/>
                <a:ext cx="224640" cy="168480"/>
              </p14:xfrm>
            </p:contentPart>
          </mc:Choice>
          <mc:Fallback xmlns="">
            <p:pic>
              <p:nvPicPr>
                <p:cNvPr id="25" name="Freihand 24">
                  <a:extLst>
                    <a:ext uri="{FF2B5EF4-FFF2-40B4-BE49-F238E27FC236}">
                      <a16:creationId xmlns:a16="http://schemas.microsoft.com/office/drawing/2014/main" id="{A65B33D3-7CC9-4B59-8CDC-6711B322E457}"/>
                    </a:ext>
                  </a:extLst>
                </p:cNvPr>
                <p:cNvPicPr/>
                <p:nvPr/>
              </p:nvPicPr>
              <p:blipFill>
                <a:blip r:embed="rId38"/>
                <a:stretch>
                  <a:fillRect/>
                </a:stretch>
              </p:blipFill>
              <p:spPr>
                <a:xfrm>
                  <a:off x="6823373" y="1550947"/>
                  <a:ext cx="23328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EBB7A4ED-E8AA-4456-9CEE-708955D9D1B8}"/>
                    </a:ext>
                  </a:extLst>
                </p14:cNvPr>
                <p14:cNvContentPartPr/>
                <p14:nvPr/>
              </p14:nvContentPartPr>
              <p14:xfrm>
                <a:off x="7071413" y="1596667"/>
                <a:ext cx="81720" cy="121320"/>
              </p14:xfrm>
            </p:contentPart>
          </mc:Choice>
          <mc:Fallback xmlns="">
            <p:pic>
              <p:nvPicPr>
                <p:cNvPr id="26" name="Freihand 25">
                  <a:extLst>
                    <a:ext uri="{FF2B5EF4-FFF2-40B4-BE49-F238E27FC236}">
                      <a16:creationId xmlns:a16="http://schemas.microsoft.com/office/drawing/2014/main" id="{EBB7A4ED-E8AA-4456-9CEE-708955D9D1B8}"/>
                    </a:ext>
                  </a:extLst>
                </p:cNvPr>
                <p:cNvPicPr/>
                <p:nvPr/>
              </p:nvPicPr>
              <p:blipFill>
                <a:blip r:embed="rId40"/>
                <a:stretch>
                  <a:fillRect/>
                </a:stretch>
              </p:blipFill>
              <p:spPr>
                <a:xfrm>
                  <a:off x="7067093" y="159234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38D46D96-30DC-4052-81B0-54B251D297FB}"/>
                    </a:ext>
                  </a:extLst>
                </p14:cNvPr>
                <p14:cNvContentPartPr/>
                <p14:nvPr/>
              </p14:nvContentPartPr>
              <p14:xfrm>
                <a:off x="7209293" y="1612147"/>
                <a:ext cx="196920" cy="111240"/>
              </p14:xfrm>
            </p:contentPart>
          </mc:Choice>
          <mc:Fallback xmlns="">
            <p:pic>
              <p:nvPicPr>
                <p:cNvPr id="27" name="Freihand 26">
                  <a:extLst>
                    <a:ext uri="{FF2B5EF4-FFF2-40B4-BE49-F238E27FC236}">
                      <a16:creationId xmlns:a16="http://schemas.microsoft.com/office/drawing/2014/main" id="{38D46D96-30DC-4052-81B0-54B251D297FB}"/>
                    </a:ext>
                  </a:extLst>
                </p:cNvPr>
                <p:cNvPicPr/>
                <p:nvPr/>
              </p:nvPicPr>
              <p:blipFill>
                <a:blip r:embed="rId42"/>
                <a:stretch>
                  <a:fillRect/>
                </a:stretch>
              </p:blipFill>
              <p:spPr>
                <a:xfrm>
                  <a:off x="7204973" y="1607827"/>
                  <a:ext cx="2055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8" name="Freihand 27">
                  <a:extLst>
                    <a:ext uri="{FF2B5EF4-FFF2-40B4-BE49-F238E27FC236}">
                      <a16:creationId xmlns:a16="http://schemas.microsoft.com/office/drawing/2014/main" id="{50035B44-4E27-49BA-A1B3-F60CA6F98ADC}"/>
                    </a:ext>
                  </a:extLst>
                </p14:cNvPr>
                <p14:cNvContentPartPr/>
                <p14:nvPr/>
              </p14:nvContentPartPr>
              <p14:xfrm>
                <a:off x="7462013" y="1632307"/>
                <a:ext cx="115920" cy="98280"/>
              </p14:xfrm>
            </p:contentPart>
          </mc:Choice>
          <mc:Fallback xmlns="">
            <p:pic>
              <p:nvPicPr>
                <p:cNvPr id="28" name="Freihand 27">
                  <a:extLst>
                    <a:ext uri="{FF2B5EF4-FFF2-40B4-BE49-F238E27FC236}">
                      <a16:creationId xmlns:a16="http://schemas.microsoft.com/office/drawing/2014/main" id="{50035B44-4E27-49BA-A1B3-F60CA6F98ADC}"/>
                    </a:ext>
                  </a:extLst>
                </p:cNvPr>
                <p:cNvPicPr/>
                <p:nvPr/>
              </p:nvPicPr>
              <p:blipFill>
                <a:blip r:embed="rId44"/>
                <a:stretch>
                  <a:fillRect/>
                </a:stretch>
              </p:blipFill>
              <p:spPr>
                <a:xfrm>
                  <a:off x="7457693" y="1627987"/>
                  <a:ext cx="12456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9" name="Freihand 28">
                  <a:extLst>
                    <a:ext uri="{FF2B5EF4-FFF2-40B4-BE49-F238E27FC236}">
                      <a16:creationId xmlns:a16="http://schemas.microsoft.com/office/drawing/2014/main" id="{A4A8221F-2C60-4D07-B232-E3EF8E10E6B4}"/>
                    </a:ext>
                  </a:extLst>
                </p14:cNvPr>
                <p14:cNvContentPartPr/>
                <p14:nvPr/>
              </p14:nvContentPartPr>
              <p14:xfrm>
                <a:off x="7739213" y="1542307"/>
                <a:ext cx="223560" cy="149760"/>
              </p14:xfrm>
            </p:contentPart>
          </mc:Choice>
          <mc:Fallback xmlns="">
            <p:pic>
              <p:nvPicPr>
                <p:cNvPr id="29" name="Freihand 28">
                  <a:extLst>
                    <a:ext uri="{FF2B5EF4-FFF2-40B4-BE49-F238E27FC236}">
                      <a16:creationId xmlns:a16="http://schemas.microsoft.com/office/drawing/2014/main" id="{A4A8221F-2C60-4D07-B232-E3EF8E10E6B4}"/>
                    </a:ext>
                  </a:extLst>
                </p:cNvPr>
                <p:cNvPicPr/>
                <p:nvPr/>
              </p:nvPicPr>
              <p:blipFill>
                <a:blip r:embed="rId46"/>
                <a:stretch>
                  <a:fillRect/>
                </a:stretch>
              </p:blipFill>
              <p:spPr>
                <a:xfrm>
                  <a:off x="7734893" y="1537987"/>
                  <a:ext cx="2322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Freihand 31">
                  <a:extLst>
                    <a:ext uri="{FF2B5EF4-FFF2-40B4-BE49-F238E27FC236}">
                      <a16:creationId xmlns:a16="http://schemas.microsoft.com/office/drawing/2014/main" id="{2CC5EB8D-3844-4B81-8065-276C44ECE584}"/>
                    </a:ext>
                  </a:extLst>
                </p14:cNvPr>
                <p14:cNvContentPartPr/>
                <p14:nvPr/>
              </p14:nvContentPartPr>
              <p14:xfrm>
                <a:off x="8016773" y="1513507"/>
                <a:ext cx="368640" cy="184680"/>
              </p14:xfrm>
            </p:contentPart>
          </mc:Choice>
          <mc:Fallback xmlns="">
            <p:pic>
              <p:nvPicPr>
                <p:cNvPr id="32" name="Freihand 31">
                  <a:extLst>
                    <a:ext uri="{FF2B5EF4-FFF2-40B4-BE49-F238E27FC236}">
                      <a16:creationId xmlns:a16="http://schemas.microsoft.com/office/drawing/2014/main" id="{2CC5EB8D-3844-4B81-8065-276C44ECE584}"/>
                    </a:ext>
                  </a:extLst>
                </p:cNvPr>
                <p:cNvPicPr/>
                <p:nvPr/>
              </p:nvPicPr>
              <p:blipFill>
                <a:blip r:embed="rId48"/>
                <a:stretch>
                  <a:fillRect/>
                </a:stretch>
              </p:blipFill>
              <p:spPr>
                <a:xfrm>
                  <a:off x="8012453" y="1509187"/>
                  <a:ext cx="3772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Freihand 32">
                  <a:extLst>
                    <a:ext uri="{FF2B5EF4-FFF2-40B4-BE49-F238E27FC236}">
                      <a16:creationId xmlns:a16="http://schemas.microsoft.com/office/drawing/2014/main" id="{786F389A-2B82-45C8-8B36-DD3485D3731E}"/>
                    </a:ext>
                  </a:extLst>
                </p14:cNvPr>
                <p14:cNvContentPartPr/>
                <p14:nvPr/>
              </p14:nvContentPartPr>
              <p14:xfrm>
                <a:off x="8012093" y="1460227"/>
                <a:ext cx="360" cy="360"/>
              </p14:xfrm>
            </p:contentPart>
          </mc:Choice>
          <mc:Fallback xmlns="">
            <p:pic>
              <p:nvPicPr>
                <p:cNvPr id="33" name="Freihand 32">
                  <a:extLst>
                    <a:ext uri="{FF2B5EF4-FFF2-40B4-BE49-F238E27FC236}">
                      <a16:creationId xmlns:a16="http://schemas.microsoft.com/office/drawing/2014/main" id="{786F389A-2B82-45C8-8B36-DD3485D3731E}"/>
                    </a:ext>
                  </a:extLst>
                </p:cNvPr>
                <p:cNvPicPr/>
                <p:nvPr/>
              </p:nvPicPr>
              <p:blipFill>
                <a:blip r:embed="rId50"/>
                <a:stretch>
                  <a:fillRect/>
                </a:stretch>
              </p:blipFill>
              <p:spPr>
                <a:xfrm>
                  <a:off x="8007773" y="1455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32E95145-826B-4550-90F5-076A42F934B7}"/>
                    </a:ext>
                  </a:extLst>
                </p14:cNvPr>
                <p14:cNvContentPartPr/>
                <p14:nvPr/>
              </p14:nvContentPartPr>
              <p14:xfrm>
                <a:off x="8546693" y="1575067"/>
                <a:ext cx="284400" cy="128520"/>
              </p14:xfrm>
            </p:contentPart>
          </mc:Choice>
          <mc:Fallback xmlns="">
            <p:pic>
              <p:nvPicPr>
                <p:cNvPr id="34" name="Freihand 33">
                  <a:extLst>
                    <a:ext uri="{FF2B5EF4-FFF2-40B4-BE49-F238E27FC236}">
                      <a16:creationId xmlns:a16="http://schemas.microsoft.com/office/drawing/2014/main" id="{32E95145-826B-4550-90F5-076A42F934B7}"/>
                    </a:ext>
                  </a:extLst>
                </p:cNvPr>
                <p:cNvPicPr/>
                <p:nvPr/>
              </p:nvPicPr>
              <p:blipFill>
                <a:blip r:embed="rId52"/>
                <a:stretch>
                  <a:fillRect/>
                </a:stretch>
              </p:blipFill>
              <p:spPr>
                <a:xfrm>
                  <a:off x="8542373" y="1570747"/>
                  <a:ext cx="2930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4019C215-BD61-45EB-848B-E635C05AA94F}"/>
                    </a:ext>
                  </a:extLst>
                </p14:cNvPr>
                <p14:cNvContentPartPr/>
                <p14:nvPr/>
              </p14:nvContentPartPr>
              <p14:xfrm>
                <a:off x="8872133" y="1560667"/>
                <a:ext cx="113400" cy="138600"/>
              </p14:xfrm>
            </p:contentPart>
          </mc:Choice>
          <mc:Fallback xmlns="">
            <p:pic>
              <p:nvPicPr>
                <p:cNvPr id="35" name="Freihand 34">
                  <a:extLst>
                    <a:ext uri="{FF2B5EF4-FFF2-40B4-BE49-F238E27FC236}">
                      <a16:creationId xmlns:a16="http://schemas.microsoft.com/office/drawing/2014/main" id="{4019C215-BD61-45EB-848B-E635C05AA94F}"/>
                    </a:ext>
                  </a:extLst>
                </p:cNvPr>
                <p:cNvPicPr/>
                <p:nvPr/>
              </p:nvPicPr>
              <p:blipFill>
                <a:blip r:embed="rId54"/>
                <a:stretch>
                  <a:fillRect/>
                </a:stretch>
              </p:blipFill>
              <p:spPr>
                <a:xfrm>
                  <a:off x="8867813" y="1556347"/>
                  <a:ext cx="1220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6" name="Freihand 35">
                  <a:extLst>
                    <a:ext uri="{FF2B5EF4-FFF2-40B4-BE49-F238E27FC236}">
                      <a16:creationId xmlns:a16="http://schemas.microsoft.com/office/drawing/2014/main" id="{771BDD04-F9BC-468A-A104-404AE72ECBAD}"/>
                    </a:ext>
                  </a:extLst>
                </p14:cNvPr>
                <p14:cNvContentPartPr/>
                <p14:nvPr/>
              </p14:nvContentPartPr>
              <p14:xfrm>
                <a:off x="9130613" y="1474627"/>
                <a:ext cx="620640" cy="223920"/>
              </p14:xfrm>
            </p:contentPart>
          </mc:Choice>
          <mc:Fallback xmlns="">
            <p:pic>
              <p:nvPicPr>
                <p:cNvPr id="36" name="Freihand 35">
                  <a:extLst>
                    <a:ext uri="{FF2B5EF4-FFF2-40B4-BE49-F238E27FC236}">
                      <a16:creationId xmlns:a16="http://schemas.microsoft.com/office/drawing/2014/main" id="{771BDD04-F9BC-468A-A104-404AE72ECBAD}"/>
                    </a:ext>
                  </a:extLst>
                </p:cNvPr>
                <p:cNvPicPr/>
                <p:nvPr/>
              </p:nvPicPr>
              <p:blipFill>
                <a:blip r:embed="rId56"/>
                <a:stretch>
                  <a:fillRect/>
                </a:stretch>
              </p:blipFill>
              <p:spPr>
                <a:xfrm>
                  <a:off x="9126293" y="1470307"/>
                  <a:ext cx="62928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7" name="Freihand 36">
                  <a:extLst>
                    <a:ext uri="{FF2B5EF4-FFF2-40B4-BE49-F238E27FC236}">
                      <a16:creationId xmlns:a16="http://schemas.microsoft.com/office/drawing/2014/main" id="{36F0C2EE-99F0-4BB0-8AF7-59859D6426D1}"/>
                    </a:ext>
                  </a:extLst>
                </p14:cNvPr>
                <p14:cNvContentPartPr/>
                <p14:nvPr/>
              </p14:nvContentPartPr>
              <p14:xfrm>
                <a:off x="9505373" y="1380667"/>
                <a:ext cx="15840" cy="5400"/>
              </p14:xfrm>
            </p:contentPart>
          </mc:Choice>
          <mc:Fallback xmlns="">
            <p:pic>
              <p:nvPicPr>
                <p:cNvPr id="37" name="Freihand 36">
                  <a:extLst>
                    <a:ext uri="{FF2B5EF4-FFF2-40B4-BE49-F238E27FC236}">
                      <a16:creationId xmlns:a16="http://schemas.microsoft.com/office/drawing/2014/main" id="{36F0C2EE-99F0-4BB0-8AF7-59859D6426D1}"/>
                    </a:ext>
                  </a:extLst>
                </p:cNvPr>
                <p:cNvPicPr/>
                <p:nvPr/>
              </p:nvPicPr>
              <p:blipFill>
                <a:blip r:embed="rId58"/>
                <a:stretch>
                  <a:fillRect/>
                </a:stretch>
              </p:blipFill>
              <p:spPr>
                <a:xfrm>
                  <a:off x="9501053" y="1376347"/>
                  <a:ext cx="24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8" name="Freihand 37">
                  <a:extLst>
                    <a:ext uri="{FF2B5EF4-FFF2-40B4-BE49-F238E27FC236}">
                      <a16:creationId xmlns:a16="http://schemas.microsoft.com/office/drawing/2014/main" id="{94DC53DA-FE76-4E61-8DF4-75C934A594B3}"/>
                    </a:ext>
                  </a:extLst>
                </p14:cNvPr>
                <p14:cNvContentPartPr/>
                <p14:nvPr/>
              </p14:nvContentPartPr>
              <p14:xfrm>
                <a:off x="10040693" y="1452307"/>
                <a:ext cx="31680" cy="208080"/>
              </p14:xfrm>
            </p:contentPart>
          </mc:Choice>
          <mc:Fallback xmlns="">
            <p:pic>
              <p:nvPicPr>
                <p:cNvPr id="38" name="Freihand 37">
                  <a:extLst>
                    <a:ext uri="{FF2B5EF4-FFF2-40B4-BE49-F238E27FC236}">
                      <a16:creationId xmlns:a16="http://schemas.microsoft.com/office/drawing/2014/main" id="{94DC53DA-FE76-4E61-8DF4-75C934A594B3}"/>
                    </a:ext>
                  </a:extLst>
                </p:cNvPr>
                <p:cNvPicPr/>
                <p:nvPr/>
              </p:nvPicPr>
              <p:blipFill>
                <a:blip r:embed="rId60"/>
                <a:stretch>
                  <a:fillRect/>
                </a:stretch>
              </p:blipFill>
              <p:spPr>
                <a:xfrm>
                  <a:off x="10036373" y="1447987"/>
                  <a:ext cx="403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9" name="Freihand 38">
                  <a:extLst>
                    <a:ext uri="{FF2B5EF4-FFF2-40B4-BE49-F238E27FC236}">
                      <a16:creationId xmlns:a16="http://schemas.microsoft.com/office/drawing/2014/main" id="{4EAF8C9F-B0B8-4E45-9235-ADA9FEF315A1}"/>
                    </a:ext>
                  </a:extLst>
                </p14:cNvPr>
                <p14:cNvContentPartPr/>
                <p14:nvPr/>
              </p14:nvContentPartPr>
              <p14:xfrm>
                <a:off x="10030613" y="1468507"/>
                <a:ext cx="178560" cy="91440"/>
              </p14:xfrm>
            </p:contentPart>
          </mc:Choice>
          <mc:Fallback xmlns="">
            <p:pic>
              <p:nvPicPr>
                <p:cNvPr id="39" name="Freihand 38">
                  <a:extLst>
                    <a:ext uri="{FF2B5EF4-FFF2-40B4-BE49-F238E27FC236}">
                      <a16:creationId xmlns:a16="http://schemas.microsoft.com/office/drawing/2014/main" id="{4EAF8C9F-B0B8-4E45-9235-ADA9FEF315A1}"/>
                    </a:ext>
                  </a:extLst>
                </p:cNvPr>
                <p:cNvPicPr/>
                <p:nvPr/>
              </p:nvPicPr>
              <p:blipFill>
                <a:blip r:embed="rId62"/>
                <a:stretch>
                  <a:fillRect/>
                </a:stretch>
              </p:blipFill>
              <p:spPr>
                <a:xfrm>
                  <a:off x="10026293" y="1464187"/>
                  <a:ext cx="1872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0" name="Freihand 39">
                  <a:extLst>
                    <a:ext uri="{FF2B5EF4-FFF2-40B4-BE49-F238E27FC236}">
                      <a16:creationId xmlns:a16="http://schemas.microsoft.com/office/drawing/2014/main" id="{F3B957F4-5B78-47D8-A63B-17BB96B3C4C2}"/>
                    </a:ext>
                  </a:extLst>
                </p14:cNvPr>
                <p14:cNvContentPartPr/>
                <p14:nvPr/>
              </p14:nvContentPartPr>
              <p14:xfrm>
                <a:off x="10066253" y="1568587"/>
                <a:ext cx="275040" cy="88560"/>
              </p14:xfrm>
            </p:contentPart>
          </mc:Choice>
          <mc:Fallback xmlns="">
            <p:pic>
              <p:nvPicPr>
                <p:cNvPr id="40" name="Freihand 39">
                  <a:extLst>
                    <a:ext uri="{FF2B5EF4-FFF2-40B4-BE49-F238E27FC236}">
                      <a16:creationId xmlns:a16="http://schemas.microsoft.com/office/drawing/2014/main" id="{F3B957F4-5B78-47D8-A63B-17BB96B3C4C2}"/>
                    </a:ext>
                  </a:extLst>
                </p:cNvPr>
                <p:cNvPicPr/>
                <p:nvPr/>
              </p:nvPicPr>
              <p:blipFill>
                <a:blip r:embed="rId64"/>
                <a:stretch>
                  <a:fillRect/>
                </a:stretch>
              </p:blipFill>
              <p:spPr>
                <a:xfrm>
                  <a:off x="10061933" y="1564267"/>
                  <a:ext cx="283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1" name="Freihand 40">
                  <a:extLst>
                    <a:ext uri="{FF2B5EF4-FFF2-40B4-BE49-F238E27FC236}">
                      <a16:creationId xmlns:a16="http://schemas.microsoft.com/office/drawing/2014/main" id="{A1450840-15A4-401B-886C-4B71C03B19BB}"/>
                    </a:ext>
                  </a:extLst>
                </p14:cNvPr>
                <p14:cNvContentPartPr/>
                <p14:nvPr/>
              </p14:nvContentPartPr>
              <p14:xfrm>
                <a:off x="10338773" y="1467067"/>
                <a:ext cx="163440" cy="165960"/>
              </p14:xfrm>
            </p:contentPart>
          </mc:Choice>
          <mc:Fallback xmlns="">
            <p:pic>
              <p:nvPicPr>
                <p:cNvPr id="41" name="Freihand 40">
                  <a:extLst>
                    <a:ext uri="{FF2B5EF4-FFF2-40B4-BE49-F238E27FC236}">
                      <a16:creationId xmlns:a16="http://schemas.microsoft.com/office/drawing/2014/main" id="{A1450840-15A4-401B-886C-4B71C03B19BB}"/>
                    </a:ext>
                  </a:extLst>
                </p:cNvPr>
                <p:cNvPicPr/>
                <p:nvPr/>
              </p:nvPicPr>
              <p:blipFill>
                <a:blip r:embed="rId66"/>
                <a:stretch>
                  <a:fillRect/>
                </a:stretch>
              </p:blipFill>
              <p:spPr>
                <a:xfrm>
                  <a:off x="10334453" y="1462747"/>
                  <a:ext cx="1720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2" name="Freihand 41">
                  <a:extLst>
                    <a:ext uri="{FF2B5EF4-FFF2-40B4-BE49-F238E27FC236}">
                      <a16:creationId xmlns:a16="http://schemas.microsoft.com/office/drawing/2014/main" id="{90E28313-4E95-4A41-9AA1-012006CD6118}"/>
                    </a:ext>
                  </a:extLst>
                </p14:cNvPr>
                <p14:cNvContentPartPr/>
                <p14:nvPr/>
              </p14:nvContentPartPr>
              <p14:xfrm>
                <a:off x="10379813" y="1559227"/>
                <a:ext cx="74160" cy="19080"/>
              </p14:xfrm>
            </p:contentPart>
          </mc:Choice>
          <mc:Fallback xmlns="">
            <p:pic>
              <p:nvPicPr>
                <p:cNvPr id="42" name="Freihand 41">
                  <a:extLst>
                    <a:ext uri="{FF2B5EF4-FFF2-40B4-BE49-F238E27FC236}">
                      <a16:creationId xmlns:a16="http://schemas.microsoft.com/office/drawing/2014/main" id="{90E28313-4E95-4A41-9AA1-012006CD6118}"/>
                    </a:ext>
                  </a:extLst>
                </p:cNvPr>
                <p:cNvPicPr/>
                <p:nvPr/>
              </p:nvPicPr>
              <p:blipFill>
                <a:blip r:embed="rId68"/>
                <a:stretch>
                  <a:fillRect/>
                </a:stretch>
              </p:blipFill>
              <p:spPr>
                <a:xfrm>
                  <a:off x="10375493" y="1554907"/>
                  <a:ext cx="8280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3" name="Freihand 42">
                  <a:extLst>
                    <a:ext uri="{FF2B5EF4-FFF2-40B4-BE49-F238E27FC236}">
                      <a16:creationId xmlns:a16="http://schemas.microsoft.com/office/drawing/2014/main" id="{5B9F748C-3D6D-4AE8-B975-5165D38609AB}"/>
                    </a:ext>
                  </a:extLst>
                </p14:cNvPr>
                <p14:cNvContentPartPr/>
                <p14:nvPr/>
              </p14:nvContentPartPr>
              <p14:xfrm>
                <a:off x="10497893" y="1378507"/>
                <a:ext cx="270720" cy="220320"/>
              </p14:xfrm>
            </p:contentPart>
          </mc:Choice>
          <mc:Fallback xmlns="">
            <p:pic>
              <p:nvPicPr>
                <p:cNvPr id="43" name="Freihand 42">
                  <a:extLst>
                    <a:ext uri="{FF2B5EF4-FFF2-40B4-BE49-F238E27FC236}">
                      <a16:creationId xmlns:a16="http://schemas.microsoft.com/office/drawing/2014/main" id="{5B9F748C-3D6D-4AE8-B975-5165D38609AB}"/>
                    </a:ext>
                  </a:extLst>
                </p:cNvPr>
                <p:cNvPicPr/>
                <p:nvPr/>
              </p:nvPicPr>
              <p:blipFill>
                <a:blip r:embed="rId70"/>
                <a:stretch>
                  <a:fillRect/>
                </a:stretch>
              </p:blipFill>
              <p:spPr>
                <a:xfrm>
                  <a:off x="10493573" y="1374187"/>
                  <a:ext cx="2793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4" name="Freihand 43">
                  <a:extLst>
                    <a:ext uri="{FF2B5EF4-FFF2-40B4-BE49-F238E27FC236}">
                      <a16:creationId xmlns:a16="http://schemas.microsoft.com/office/drawing/2014/main" id="{1997FC6A-CCE7-4548-989B-C54B8D5A8606}"/>
                    </a:ext>
                  </a:extLst>
                </p14:cNvPr>
                <p14:cNvContentPartPr/>
                <p14:nvPr/>
              </p14:nvContentPartPr>
              <p14:xfrm>
                <a:off x="10782653" y="1489747"/>
                <a:ext cx="178560" cy="196200"/>
              </p14:xfrm>
            </p:contentPart>
          </mc:Choice>
          <mc:Fallback xmlns="">
            <p:pic>
              <p:nvPicPr>
                <p:cNvPr id="44" name="Freihand 43">
                  <a:extLst>
                    <a:ext uri="{FF2B5EF4-FFF2-40B4-BE49-F238E27FC236}">
                      <a16:creationId xmlns:a16="http://schemas.microsoft.com/office/drawing/2014/main" id="{1997FC6A-CCE7-4548-989B-C54B8D5A8606}"/>
                    </a:ext>
                  </a:extLst>
                </p:cNvPr>
                <p:cNvPicPr/>
                <p:nvPr/>
              </p:nvPicPr>
              <p:blipFill>
                <a:blip r:embed="rId72"/>
                <a:stretch>
                  <a:fillRect/>
                </a:stretch>
              </p:blipFill>
              <p:spPr>
                <a:xfrm>
                  <a:off x="10778333" y="1485427"/>
                  <a:ext cx="1872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5" name="Freihand 44">
                  <a:extLst>
                    <a:ext uri="{FF2B5EF4-FFF2-40B4-BE49-F238E27FC236}">
                      <a16:creationId xmlns:a16="http://schemas.microsoft.com/office/drawing/2014/main" id="{6E73B921-29D7-4923-9AB0-4CE07705AC94}"/>
                    </a:ext>
                  </a:extLst>
                </p14:cNvPr>
                <p14:cNvContentPartPr/>
                <p14:nvPr/>
              </p14:nvContentPartPr>
              <p14:xfrm>
                <a:off x="10951493" y="1455547"/>
                <a:ext cx="206280" cy="101880"/>
              </p14:xfrm>
            </p:contentPart>
          </mc:Choice>
          <mc:Fallback xmlns="">
            <p:pic>
              <p:nvPicPr>
                <p:cNvPr id="45" name="Freihand 44">
                  <a:extLst>
                    <a:ext uri="{FF2B5EF4-FFF2-40B4-BE49-F238E27FC236}">
                      <a16:creationId xmlns:a16="http://schemas.microsoft.com/office/drawing/2014/main" id="{6E73B921-29D7-4923-9AB0-4CE07705AC94}"/>
                    </a:ext>
                  </a:extLst>
                </p:cNvPr>
                <p:cNvPicPr/>
                <p:nvPr/>
              </p:nvPicPr>
              <p:blipFill>
                <a:blip r:embed="rId74"/>
                <a:stretch>
                  <a:fillRect/>
                </a:stretch>
              </p:blipFill>
              <p:spPr>
                <a:xfrm>
                  <a:off x="10947173" y="1451227"/>
                  <a:ext cx="2149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6" name="Freihand 45">
                  <a:extLst>
                    <a:ext uri="{FF2B5EF4-FFF2-40B4-BE49-F238E27FC236}">
                      <a16:creationId xmlns:a16="http://schemas.microsoft.com/office/drawing/2014/main" id="{A92FFC79-42DF-48DC-BE10-CE0E270F7990}"/>
                    </a:ext>
                  </a:extLst>
                </p14:cNvPr>
                <p14:cNvContentPartPr/>
                <p14:nvPr/>
              </p14:nvContentPartPr>
              <p14:xfrm>
                <a:off x="11199893" y="1385347"/>
                <a:ext cx="6480" cy="38160"/>
              </p14:xfrm>
            </p:contentPart>
          </mc:Choice>
          <mc:Fallback xmlns="">
            <p:pic>
              <p:nvPicPr>
                <p:cNvPr id="46" name="Freihand 45">
                  <a:extLst>
                    <a:ext uri="{FF2B5EF4-FFF2-40B4-BE49-F238E27FC236}">
                      <a16:creationId xmlns:a16="http://schemas.microsoft.com/office/drawing/2014/main" id="{A92FFC79-42DF-48DC-BE10-CE0E270F7990}"/>
                    </a:ext>
                  </a:extLst>
                </p:cNvPr>
                <p:cNvPicPr/>
                <p:nvPr/>
              </p:nvPicPr>
              <p:blipFill>
                <a:blip r:embed="rId76"/>
                <a:stretch>
                  <a:fillRect/>
                </a:stretch>
              </p:blipFill>
              <p:spPr>
                <a:xfrm>
                  <a:off x="11195573" y="1381027"/>
                  <a:ext cx="151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7" name="Freihand 46">
                  <a:extLst>
                    <a:ext uri="{FF2B5EF4-FFF2-40B4-BE49-F238E27FC236}">
                      <a16:creationId xmlns:a16="http://schemas.microsoft.com/office/drawing/2014/main" id="{32A3CCFD-1EDE-4426-BBFC-E2C17554A3C0}"/>
                    </a:ext>
                  </a:extLst>
                </p14:cNvPr>
                <p14:cNvContentPartPr/>
                <p14:nvPr/>
              </p14:nvContentPartPr>
              <p14:xfrm>
                <a:off x="11155973" y="1437907"/>
                <a:ext cx="92520" cy="105480"/>
              </p14:xfrm>
            </p:contentPart>
          </mc:Choice>
          <mc:Fallback xmlns="">
            <p:pic>
              <p:nvPicPr>
                <p:cNvPr id="47" name="Freihand 46">
                  <a:extLst>
                    <a:ext uri="{FF2B5EF4-FFF2-40B4-BE49-F238E27FC236}">
                      <a16:creationId xmlns:a16="http://schemas.microsoft.com/office/drawing/2014/main" id="{32A3CCFD-1EDE-4426-BBFC-E2C17554A3C0}"/>
                    </a:ext>
                  </a:extLst>
                </p:cNvPr>
                <p:cNvPicPr/>
                <p:nvPr/>
              </p:nvPicPr>
              <p:blipFill>
                <a:blip r:embed="rId78"/>
                <a:stretch>
                  <a:fillRect/>
                </a:stretch>
              </p:blipFill>
              <p:spPr>
                <a:xfrm>
                  <a:off x="11151653" y="1433587"/>
                  <a:ext cx="1011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8" name="Freihand 47">
                  <a:extLst>
                    <a:ext uri="{FF2B5EF4-FFF2-40B4-BE49-F238E27FC236}">
                      <a16:creationId xmlns:a16="http://schemas.microsoft.com/office/drawing/2014/main" id="{0EF20389-4602-47AD-B7C6-D2559F3E4F7A}"/>
                    </a:ext>
                  </a:extLst>
                </p14:cNvPr>
                <p14:cNvContentPartPr/>
                <p14:nvPr/>
              </p14:nvContentPartPr>
              <p14:xfrm>
                <a:off x="11265773" y="1456987"/>
                <a:ext cx="238320" cy="92520"/>
              </p14:xfrm>
            </p:contentPart>
          </mc:Choice>
          <mc:Fallback xmlns="">
            <p:pic>
              <p:nvPicPr>
                <p:cNvPr id="48" name="Freihand 47">
                  <a:extLst>
                    <a:ext uri="{FF2B5EF4-FFF2-40B4-BE49-F238E27FC236}">
                      <a16:creationId xmlns:a16="http://schemas.microsoft.com/office/drawing/2014/main" id="{0EF20389-4602-47AD-B7C6-D2559F3E4F7A}"/>
                    </a:ext>
                  </a:extLst>
                </p:cNvPr>
                <p:cNvPicPr/>
                <p:nvPr/>
              </p:nvPicPr>
              <p:blipFill>
                <a:blip r:embed="rId80"/>
                <a:stretch>
                  <a:fillRect/>
                </a:stretch>
              </p:blipFill>
              <p:spPr>
                <a:xfrm>
                  <a:off x="11261453" y="1452667"/>
                  <a:ext cx="246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9" name="Freihand 48">
                  <a:extLst>
                    <a:ext uri="{FF2B5EF4-FFF2-40B4-BE49-F238E27FC236}">
                      <a16:creationId xmlns:a16="http://schemas.microsoft.com/office/drawing/2014/main" id="{99D0FCF4-50E5-45A7-9CAF-3B200C89AABC}"/>
                    </a:ext>
                  </a:extLst>
                </p14:cNvPr>
                <p14:cNvContentPartPr/>
                <p14:nvPr/>
              </p14:nvContentPartPr>
              <p14:xfrm>
                <a:off x="11662133" y="1249627"/>
                <a:ext cx="37080" cy="191160"/>
              </p14:xfrm>
            </p:contentPart>
          </mc:Choice>
          <mc:Fallback xmlns="">
            <p:pic>
              <p:nvPicPr>
                <p:cNvPr id="49" name="Freihand 48">
                  <a:extLst>
                    <a:ext uri="{FF2B5EF4-FFF2-40B4-BE49-F238E27FC236}">
                      <a16:creationId xmlns:a16="http://schemas.microsoft.com/office/drawing/2014/main" id="{99D0FCF4-50E5-45A7-9CAF-3B200C89AABC}"/>
                    </a:ext>
                  </a:extLst>
                </p:cNvPr>
                <p:cNvPicPr/>
                <p:nvPr/>
              </p:nvPicPr>
              <p:blipFill>
                <a:blip r:embed="rId82"/>
                <a:stretch>
                  <a:fillRect/>
                </a:stretch>
              </p:blipFill>
              <p:spPr>
                <a:xfrm>
                  <a:off x="11657813" y="1245307"/>
                  <a:ext cx="4572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0" name="Freihand 49">
                  <a:extLst>
                    <a:ext uri="{FF2B5EF4-FFF2-40B4-BE49-F238E27FC236}">
                      <a16:creationId xmlns:a16="http://schemas.microsoft.com/office/drawing/2014/main" id="{354DDE4D-82A6-4860-9764-67140FF34628}"/>
                    </a:ext>
                  </a:extLst>
                </p14:cNvPr>
                <p14:cNvContentPartPr/>
                <p14:nvPr/>
              </p14:nvContentPartPr>
              <p14:xfrm>
                <a:off x="11618933" y="1580107"/>
                <a:ext cx="360" cy="360"/>
              </p14:xfrm>
            </p:contentPart>
          </mc:Choice>
          <mc:Fallback xmlns="">
            <p:pic>
              <p:nvPicPr>
                <p:cNvPr id="50" name="Freihand 49">
                  <a:extLst>
                    <a:ext uri="{FF2B5EF4-FFF2-40B4-BE49-F238E27FC236}">
                      <a16:creationId xmlns:a16="http://schemas.microsoft.com/office/drawing/2014/main" id="{354DDE4D-82A6-4860-9764-67140FF34628}"/>
                    </a:ext>
                  </a:extLst>
                </p:cNvPr>
                <p:cNvPicPr/>
                <p:nvPr/>
              </p:nvPicPr>
              <p:blipFill>
                <a:blip r:embed="rId50"/>
                <a:stretch>
                  <a:fillRect/>
                </a:stretch>
              </p:blipFill>
              <p:spPr>
                <a:xfrm>
                  <a:off x="11614613" y="1575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AE96C98A-11D6-4373-AB2A-85EE0106A4D1}"/>
                    </a:ext>
                  </a:extLst>
                </p14:cNvPr>
                <p14:cNvContentPartPr/>
                <p14:nvPr/>
              </p14:nvContentPartPr>
              <p14:xfrm>
                <a:off x="6168533" y="1401547"/>
                <a:ext cx="1041120" cy="64800"/>
              </p14:xfrm>
            </p:contentPart>
          </mc:Choice>
          <mc:Fallback xmlns="">
            <p:pic>
              <p:nvPicPr>
                <p:cNvPr id="53" name="Freihand 52">
                  <a:extLst>
                    <a:ext uri="{FF2B5EF4-FFF2-40B4-BE49-F238E27FC236}">
                      <a16:creationId xmlns:a16="http://schemas.microsoft.com/office/drawing/2014/main" id="{AE96C98A-11D6-4373-AB2A-85EE0106A4D1}"/>
                    </a:ext>
                  </a:extLst>
                </p:cNvPr>
                <p:cNvPicPr/>
                <p:nvPr/>
              </p:nvPicPr>
              <p:blipFill>
                <a:blip r:embed="rId85"/>
                <a:stretch>
                  <a:fillRect/>
                </a:stretch>
              </p:blipFill>
              <p:spPr>
                <a:xfrm>
                  <a:off x="6164213" y="1397227"/>
                  <a:ext cx="10497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6248D4F6-D58C-4709-B56D-5E575193696E}"/>
                    </a:ext>
                  </a:extLst>
                </p14:cNvPr>
                <p14:cNvContentPartPr/>
                <p14:nvPr/>
              </p14:nvContentPartPr>
              <p14:xfrm>
                <a:off x="265973" y="1404787"/>
                <a:ext cx="4917600" cy="158400"/>
              </p14:xfrm>
            </p:contentPart>
          </mc:Choice>
          <mc:Fallback xmlns="">
            <p:pic>
              <p:nvPicPr>
                <p:cNvPr id="54" name="Freihand 53">
                  <a:extLst>
                    <a:ext uri="{FF2B5EF4-FFF2-40B4-BE49-F238E27FC236}">
                      <a16:creationId xmlns:a16="http://schemas.microsoft.com/office/drawing/2014/main" id="{6248D4F6-D58C-4709-B56D-5E575193696E}"/>
                    </a:ext>
                  </a:extLst>
                </p:cNvPr>
                <p:cNvPicPr/>
                <p:nvPr/>
              </p:nvPicPr>
              <p:blipFill>
                <a:blip r:embed="rId87"/>
                <a:stretch>
                  <a:fillRect/>
                </a:stretch>
              </p:blipFill>
              <p:spPr>
                <a:xfrm>
                  <a:off x="261653" y="1400467"/>
                  <a:ext cx="4926240" cy="167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8">
            <p14:nvContentPartPr>
              <p14:cNvPr id="56" name="Freihand 55">
                <a:extLst>
                  <a:ext uri="{FF2B5EF4-FFF2-40B4-BE49-F238E27FC236}">
                    <a16:creationId xmlns:a16="http://schemas.microsoft.com/office/drawing/2014/main" id="{6CD3C71B-8219-40D2-BA59-B25398717D92}"/>
                  </a:ext>
                </a:extLst>
              </p14:cNvPr>
              <p14:cNvContentPartPr/>
              <p14:nvPr/>
            </p14:nvContentPartPr>
            <p14:xfrm>
              <a:off x="5247653" y="2526907"/>
              <a:ext cx="1274400" cy="42480"/>
            </p14:xfrm>
          </p:contentPart>
        </mc:Choice>
        <mc:Fallback xmlns="">
          <p:pic>
            <p:nvPicPr>
              <p:cNvPr id="56" name="Freihand 55">
                <a:extLst>
                  <a:ext uri="{FF2B5EF4-FFF2-40B4-BE49-F238E27FC236}">
                    <a16:creationId xmlns:a16="http://schemas.microsoft.com/office/drawing/2014/main" id="{6CD3C71B-8219-40D2-BA59-B25398717D92}"/>
                  </a:ext>
                </a:extLst>
              </p:cNvPr>
              <p:cNvPicPr/>
              <p:nvPr/>
            </p:nvPicPr>
            <p:blipFill>
              <a:blip r:embed="rId89"/>
              <a:stretch>
                <a:fillRect/>
              </a:stretch>
            </p:blipFill>
            <p:spPr>
              <a:xfrm>
                <a:off x="5243333" y="2522587"/>
                <a:ext cx="12830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7" name="Freihand 56">
                <a:extLst>
                  <a:ext uri="{FF2B5EF4-FFF2-40B4-BE49-F238E27FC236}">
                    <a16:creationId xmlns:a16="http://schemas.microsoft.com/office/drawing/2014/main" id="{948887B2-87B5-429A-AB26-FBFB5DE7BACB}"/>
                  </a:ext>
                </a:extLst>
              </p14:cNvPr>
              <p14:cNvContentPartPr/>
              <p14:nvPr/>
            </p14:nvContentPartPr>
            <p14:xfrm>
              <a:off x="453893" y="2971867"/>
              <a:ext cx="4824360" cy="57600"/>
            </p14:xfrm>
          </p:contentPart>
        </mc:Choice>
        <mc:Fallback xmlns="">
          <p:pic>
            <p:nvPicPr>
              <p:cNvPr id="57" name="Freihand 56">
                <a:extLst>
                  <a:ext uri="{FF2B5EF4-FFF2-40B4-BE49-F238E27FC236}">
                    <a16:creationId xmlns:a16="http://schemas.microsoft.com/office/drawing/2014/main" id="{948887B2-87B5-429A-AB26-FBFB5DE7BACB}"/>
                  </a:ext>
                </a:extLst>
              </p:cNvPr>
              <p:cNvPicPr/>
              <p:nvPr/>
            </p:nvPicPr>
            <p:blipFill>
              <a:blip r:embed="rId91"/>
              <a:stretch>
                <a:fillRect/>
              </a:stretch>
            </p:blipFill>
            <p:spPr>
              <a:xfrm>
                <a:off x="449573" y="2967547"/>
                <a:ext cx="4833000" cy="66240"/>
              </a:xfrm>
              <a:prstGeom prst="rect">
                <a:avLst/>
              </a:prstGeom>
            </p:spPr>
          </p:pic>
        </mc:Fallback>
      </mc:AlternateContent>
      <p:grpSp>
        <p:nvGrpSpPr>
          <p:cNvPr id="60" name="Gruppieren 59">
            <a:extLst>
              <a:ext uri="{FF2B5EF4-FFF2-40B4-BE49-F238E27FC236}">
                <a16:creationId xmlns:a16="http://schemas.microsoft.com/office/drawing/2014/main" id="{000AEB58-C1EA-4C38-9354-8B9221128C0C}"/>
              </a:ext>
            </a:extLst>
          </p:cNvPr>
          <p:cNvGrpSpPr/>
          <p:nvPr/>
        </p:nvGrpSpPr>
        <p:grpSpPr>
          <a:xfrm>
            <a:off x="575933" y="2846947"/>
            <a:ext cx="2962080" cy="585720"/>
            <a:chOff x="575933" y="2846947"/>
            <a:chExt cx="2962080" cy="585720"/>
          </a:xfrm>
        </p:grpSpPr>
        <mc:AlternateContent xmlns:mc="http://schemas.openxmlformats.org/markup-compatibility/2006" xmlns:p14="http://schemas.microsoft.com/office/powerpoint/2010/main">
          <mc:Choice Requires="p14">
            <p:contentPart p14:bwMode="auto" r:id="rId92">
              <p14:nvContentPartPr>
                <p14:cNvPr id="58" name="Freihand 57">
                  <a:extLst>
                    <a:ext uri="{FF2B5EF4-FFF2-40B4-BE49-F238E27FC236}">
                      <a16:creationId xmlns:a16="http://schemas.microsoft.com/office/drawing/2014/main" id="{FCFC91BD-5650-4175-9986-CFA3A79802FD}"/>
                    </a:ext>
                  </a:extLst>
                </p14:cNvPr>
                <p14:cNvContentPartPr/>
                <p14:nvPr/>
              </p14:nvContentPartPr>
              <p14:xfrm>
                <a:off x="575933" y="3314227"/>
                <a:ext cx="2791440" cy="66960"/>
              </p14:xfrm>
            </p:contentPart>
          </mc:Choice>
          <mc:Fallback xmlns="">
            <p:pic>
              <p:nvPicPr>
                <p:cNvPr id="58" name="Freihand 57">
                  <a:extLst>
                    <a:ext uri="{FF2B5EF4-FFF2-40B4-BE49-F238E27FC236}">
                      <a16:creationId xmlns:a16="http://schemas.microsoft.com/office/drawing/2014/main" id="{FCFC91BD-5650-4175-9986-CFA3A79802FD}"/>
                    </a:ext>
                  </a:extLst>
                </p:cNvPr>
                <p:cNvPicPr/>
                <p:nvPr/>
              </p:nvPicPr>
              <p:blipFill>
                <a:blip r:embed="rId93"/>
                <a:stretch>
                  <a:fillRect/>
                </a:stretch>
              </p:blipFill>
              <p:spPr>
                <a:xfrm>
                  <a:off x="571613" y="3309907"/>
                  <a:ext cx="28000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9" name="Freihand 58">
                  <a:extLst>
                    <a:ext uri="{FF2B5EF4-FFF2-40B4-BE49-F238E27FC236}">
                      <a16:creationId xmlns:a16="http://schemas.microsoft.com/office/drawing/2014/main" id="{F9E8BCCB-A283-477D-A6B0-EB2DC1C84BF7}"/>
                    </a:ext>
                  </a:extLst>
                </p14:cNvPr>
                <p14:cNvContentPartPr/>
                <p14:nvPr/>
              </p14:nvContentPartPr>
              <p14:xfrm>
                <a:off x="2042573" y="2846947"/>
                <a:ext cx="1495440" cy="585720"/>
              </p14:xfrm>
            </p:contentPart>
          </mc:Choice>
          <mc:Fallback xmlns="">
            <p:pic>
              <p:nvPicPr>
                <p:cNvPr id="59" name="Freihand 58">
                  <a:extLst>
                    <a:ext uri="{FF2B5EF4-FFF2-40B4-BE49-F238E27FC236}">
                      <a16:creationId xmlns:a16="http://schemas.microsoft.com/office/drawing/2014/main" id="{F9E8BCCB-A283-477D-A6B0-EB2DC1C84BF7}"/>
                    </a:ext>
                  </a:extLst>
                </p:cNvPr>
                <p:cNvPicPr/>
                <p:nvPr/>
              </p:nvPicPr>
              <p:blipFill>
                <a:blip r:embed="rId95"/>
                <a:stretch>
                  <a:fillRect/>
                </a:stretch>
              </p:blipFill>
              <p:spPr>
                <a:xfrm>
                  <a:off x="2038253" y="2842627"/>
                  <a:ext cx="1504080" cy="594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6">
            <p14:nvContentPartPr>
              <p14:cNvPr id="61" name="Freihand 60">
                <a:extLst>
                  <a:ext uri="{FF2B5EF4-FFF2-40B4-BE49-F238E27FC236}">
                    <a16:creationId xmlns:a16="http://schemas.microsoft.com/office/drawing/2014/main" id="{22F0A23B-398D-4DF5-903C-9FF9F319BEAE}"/>
                  </a:ext>
                </a:extLst>
              </p14:cNvPr>
              <p14:cNvContentPartPr/>
              <p14:nvPr/>
            </p14:nvContentPartPr>
            <p14:xfrm>
              <a:off x="1955453" y="3755947"/>
              <a:ext cx="4249080" cy="62280"/>
            </p14:xfrm>
          </p:contentPart>
        </mc:Choice>
        <mc:Fallback xmlns="">
          <p:pic>
            <p:nvPicPr>
              <p:cNvPr id="61" name="Freihand 60">
                <a:extLst>
                  <a:ext uri="{FF2B5EF4-FFF2-40B4-BE49-F238E27FC236}">
                    <a16:creationId xmlns:a16="http://schemas.microsoft.com/office/drawing/2014/main" id="{22F0A23B-398D-4DF5-903C-9FF9F319BEAE}"/>
                  </a:ext>
                </a:extLst>
              </p:cNvPr>
              <p:cNvPicPr/>
              <p:nvPr/>
            </p:nvPicPr>
            <p:blipFill>
              <a:blip r:embed="rId97"/>
              <a:stretch>
                <a:fillRect/>
              </a:stretch>
            </p:blipFill>
            <p:spPr>
              <a:xfrm>
                <a:off x="1951133" y="3751627"/>
                <a:ext cx="42577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2" name="Freihand 61">
                <a:extLst>
                  <a:ext uri="{FF2B5EF4-FFF2-40B4-BE49-F238E27FC236}">
                    <a16:creationId xmlns:a16="http://schemas.microsoft.com/office/drawing/2014/main" id="{6D793805-66E3-4310-9188-0B5A0F405FE0}"/>
                  </a:ext>
                </a:extLst>
              </p14:cNvPr>
              <p14:cNvContentPartPr/>
              <p14:nvPr/>
            </p14:nvContentPartPr>
            <p14:xfrm>
              <a:off x="6914813" y="3687187"/>
              <a:ext cx="1260360" cy="73440"/>
            </p14:xfrm>
          </p:contentPart>
        </mc:Choice>
        <mc:Fallback xmlns="">
          <p:pic>
            <p:nvPicPr>
              <p:cNvPr id="62" name="Freihand 61">
                <a:extLst>
                  <a:ext uri="{FF2B5EF4-FFF2-40B4-BE49-F238E27FC236}">
                    <a16:creationId xmlns:a16="http://schemas.microsoft.com/office/drawing/2014/main" id="{6D793805-66E3-4310-9188-0B5A0F405FE0}"/>
                  </a:ext>
                </a:extLst>
              </p:cNvPr>
              <p:cNvPicPr/>
              <p:nvPr/>
            </p:nvPicPr>
            <p:blipFill>
              <a:blip r:embed="rId99"/>
              <a:stretch>
                <a:fillRect/>
              </a:stretch>
            </p:blipFill>
            <p:spPr>
              <a:xfrm>
                <a:off x="6910493" y="3682867"/>
                <a:ext cx="12690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3" name="Freihand 62">
                <a:extLst>
                  <a:ext uri="{FF2B5EF4-FFF2-40B4-BE49-F238E27FC236}">
                    <a16:creationId xmlns:a16="http://schemas.microsoft.com/office/drawing/2014/main" id="{2324C3FF-A4EE-4435-8B5E-7E0FBD799FF6}"/>
                  </a:ext>
                </a:extLst>
              </p14:cNvPr>
              <p14:cNvContentPartPr/>
              <p14:nvPr/>
            </p14:nvContentPartPr>
            <p14:xfrm>
              <a:off x="2354693" y="3989227"/>
              <a:ext cx="3256200" cy="81720"/>
            </p14:xfrm>
          </p:contentPart>
        </mc:Choice>
        <mc:Fallback xmlns="">
          <p:pic>
            <p:nvPicPr>
              <p:cNvPr id="63" name="Freihand 62">
                <a:extLst>
                  <a:ext uri="{FF2B5EF4-FFF2-40B4-BE49-F238E27FC236}">
                    <a16:creationId xmlns:a16="http://schemas.microsoft.com/office/drawing/2014/main" id="{2324C3FF-A4EE-4435-8B5E-7E0FBD799FF6}"/>
                  </a:ext>
                </a:extLst>
              </p:cNvPr>
              <p:cNvPicPr/>
              <p:nvPr/>
            </p:nvPicPr>
            <p:blipFill>
              <a:blip r:embed="rId101"/>
              <a:stretch>
                <a:fillRect/>
              </a:stretch>
            </p:blipFill>
            <p:spPr>
              <a:xfrm>
                <a:off x="2350373" y="3984907"/>
                <a:ext cx="326484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4" name="Freihand 63">
                <a:extLst>
                  <a:ext uri="{FF2B5EF4-FFF2-40B4-BE49-F238E27FC236}">
                    <a16:creationId xmlns:a16="http://schemas.microsoft.com/office/drawing/2014/main" id="{AFE0856E-03A2-4A71-9269-5EAC5D78E19B}"/>
                  </a:ext>
                </a:extLst>
              </p14:cNvPr>
              <p14:cNvContentPartPr/>
              <p14:nvPr/>
            </p14:nvContentPartPr>
            <p14:xfrm>
              <a:off x="2489693" y="5630467"/>
              <a:ext cx="3758400" cy="18000"/>
            </p14:xfrm>
          </p:contentPart>
        </mc:Choice>
        <mc:Fallback xmlns="">
          <p:pic>
            <p:nvPicPr>
              <p:cNvPr id="64" name="Freihand 63">
                <a:extLst>
                  <a:ext uri="{FF2B5EF4-FFF2-40B4-BE49-F238E27FC236}">
                    <a16:creationId xmlns:a16="http://schemas.microsoft.com/office/drawing/2014/main" id="{AFE0856E-03A2-4A71-9269-5EAC5D78E19B}"/>
                  </a:ext>
                </a:extLst>
              </p:cNvPr>
              <p:cNvPicPr/>
              <p:nvPr/>
            </p:nvPicPr>
            <p:blipFill>
              <a:blip r:embed="rId103"/>
              <a:stretch>
                <a:fillRect/>
              </a:stretch>
            </p:blipFill>
            <p:spPr>
              <a:xfrm>
                <a:off x="2485373" y="5626147"/>
                <a:ext cx="3767040" cy="26640"/>
              </a:xfrm>
              <a:prstGeom prst="rect">
                <a:avLst/>
              </a:prstGeom>
            </p:spPr>
          </p:pic>
        </mc:Fallback>
      </mc:AlternateContent>
      <p:grpSp>
        <p:nvGrpSpPr>
          <p:cNvPr id="90" name="Gruppieren 89">
            <a:extLst>
              <a:ext uri="{FF2B5EF4-FFF2-40B4-BE49-F238E27FC236}">
                <a16:creationId xmlns:a16="http://schemas.microsoft.com/office/drawing/2014/main" id="{AEF09E3F-362D-44DD-8047-23D0FF0E9BCD}"/>
              </a:ext>
            </a:extLst>
          </p:cNvPr>
          <p:cNvGrpSpPr/>
          <p:nvPr/>
        </p:nvGrpSpPr>
        <p:grpSpPr>
          <a:xfrm>
            <a:off x="6103733" y="5603107"/>
            <a:ext cx="2295720" cy="731520"/>
            <a:chOff x="6103733" y="5603107"/>
            <a:chExt cx="2295720" cy="731520"/>
          </a:xfrm>
        </p:grpSpPr>
        <mc:AlternateContent xmlns:mc="http://schemas.openxmlformats.org/markup-compatibility/2006" xmlns:p14="http://schemas.microsoft.com/office/powerpoint/2010/main">
          <mc:Choice Requires="p14">
            <p:contentPart p14:bwMode="auto" r:id="rId104">
              <p14:nvContentPartPr>
                <p14:cNvPr id="65" name="Freihand 64">
                  <a:extLst>
                    <a:ext uri="{FF2B5EF4-FFF2-40B4-BE49-F238E27FC236}">
                      <a16:creationId xmlns:a16="http://schemas.microsoft.com/office/drawing/2014/main" id="{E3F9F79F-C929-45E1-8EBC-C2C77DAC4A00}"/>
                    </a:ext>
                  </a:extLst>
                </p14:cNvPr>
                <p14:cNvContentPartPr/>
                <p14:nvPr/>
              </p14:nvContentPartPr>
              <p14:xfrm>
                <a:off x="6123893" y="6056707"/>
                <a:ext cx="172080" cy="39600"/>
              </p14:xfrm>
            </p:contentPart>
          </mc:Choice>
          <mc:Fallback xmlns="">
            <p:pic>
              <p:nvPicPr>
                <p:cNvPr id="65" name="Freihand 64">
                  <a:extLst>
                    <a:ext uri="{FF2B5EF4-FFF2-40B4-BE49-F238E27FC236}">
                      <a16:creationId xmlns:a16="http://schemas.microsoft.com/office/drawing/2014/main" id="{E3F9F79F-C929-45E1-8EBC-C2C77DAC4A00}"/>
                    </a:ext>
                  </a:extLst>
                </p:cNvPr>
                <p:cNvPicPr/>
                <p:nvPr/>
              </p:nvPicPr>
              <p:blipFill>
                <a:blip r:embed="rId105"/>
                <a:stretch>
                  <a:fillRect/>
                </a:stretch>
              </p:blipFill>
              <p:spPr>
                <a:xfrm>
                  <a:off x="6119573" y="6052387"/>
                  <a:ext cx="1807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6" name="Freihand 65">
                  <a:extLst>
                    <a:ext uri="{FF2B5EF4-FFF2-40B4-BE49-F238E27FC236}">
                      <a16:creationId xmlns:a16="http://schemas.microsoft.com/office/drawing/2014/main" id="{A6793569-172D-4E4B-A7D2-605A62724B9F}"/>
                    </a:ext>
                  </a:extLst>
                </p14:cNvPr>
                <p14:cNvContentPartPr/>
                <p14:nvPr/>
              </p14:nvContentPartPr>
              <p14:xfrm>
                <a:off x="6103733" y="6077947"/>
                <a:ext cx="191520" cy="73800"/>
              </p14:xfrm>
            </p:contentPart>
          </mc:Choice>
          <mc:Fallback xmlns="">
            <p:pic>
              <p:nvPicPr>
                <p:cNvPr id="66" name="Freihand 65">
                  <a:extLst>
                    <a:ext uri="{FF2B5EF4-FFF2-40B4-BE49-F238E27FC236}">
                      <a16:creationId xmlns:a16="http://schemas.microsoft.com/office/drawing/2014/main" id="{A6793569-172D-4E4B-A7D2-605A62724B9F}"/>
                    </a:ext>
                  </a:extLst>
                </p:cNvPr>
                <p:cNvPicPr/>
                <p:nvPr/>
              </p:nvPicPr>
              <p:blipFill>
                <a:blip r:embed="rId107"/>
                <a:stretch>
                  <a:fillRect/>
                </a:stretch>
              </p:blipFill>
              <p:spPr>
                <a:xfrm>
                  <a:off x="6099413" y="6073627"/>
                  <a:ext cx="2001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7" name="Freihand 66">
                  <a:extLst>
                    <a:ext uri="{FF2B5EF4-FFF2-40B4-BE49-F238E27FC236}">
                      <a16:creationId xmlns:a16="http://schemas.microsoft.com/office/drawing/2014/main" id="{005A528D-E85D-43AF-BB5B-691CB5AED6F2}"/>
                    </a:ext>
                  </a:extLst>
                </p14:cNvPr>
                <p14:cNvContentPartPr/>
                <p14:nvPr/>
              </p14:nvContentPartPr>
              <p14:xfrm>
                <a:off x="6371213" y="5964907"/>
                <a:ext cx="71640" cy="135000"/>
              </p14:xfrm>
            </p:contentPart>
          </mc:Choice>
          <mc:Fallback xmlns="">
            <p:pic>
              <p:nvPicPr>
                <p:cNvPr id="67" name="Freihand 66">
                  <a:extLst>
                    <a:ext uri="{FF2B5EF4-FFF2-40B4-BE49-F238E27FC236}">
                      <a16:creationId xmlns:a16="http://schemas.microsoft.com/office/drawing/2014/main" id="{005A528D-E85D-43AF-BB5B-691CB5AED6F2}"/>
                    </a:ext>
                  </a:extLst>
                </p:cNvPr>
                <p:cNvPicPr/>
                <p:nvPr/>
              </p:nvPicPr>
              <p:blipFill>
                <a:blip r:embed="rId109"/>
                <a:stretch>
                  <a:fillRect/>
                </a:stretch>
              </p:blipFill>
              <p:spPr>
                <a:xfrm>
                  <a:off x="6366893" y="5960587"/>
                  <a:ext cx="8028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929B8F90-3389-47FC-9B06-4BA685C02498}"/>
                    </a:ext>
                  </a:extLst>
                </p14:cNvPr>
                <p14:cNvContentPartPr/>
                <p14:nvPr/>
              </p14:nvContentPartPr>
              <p14:xfrm>
                <a:off x="6611333" y="5904787"/>
                <a:ext cx="114840" cy="55440"/>
              </p14:xfrm>
            </p:contentPart>
          </mc:Choice>
          <mc:Fallback xmlns="">
            <p:pic>
              <p:nvPicPr>
                <p:cNvPr id="68" name="Freihand 67">
                  <a:extLst>
                    <a:ext uri="{FF2B5EF4-FFF2-40B4-BE49-F238E27FC236}">
                      <a16:creationId xmlns:a16="http://schemas.microsoft.com/office/drawing/2014/main" id="{929B8F90-3389-47FC-9B06-4BA685C02498}"/>
                    </a:ext>
                  </a:extLst>
                </p:cNvPr>
                <p:cNvPicPr/>
                <p:nvPr/>
              </p:nvPicPr>
              <p:blipFill>
                <a:blip r:embed="rId111"/>
                <a:stretch>
                  <a:fillRect/>
                </a:stretch>
              </p:blipFill>
              <p:spPr>
                <a:xfrm>
                  <a:off x="6607013" y="5900467"/>
                  <a:ext cx="12348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3B366BB8-1303-4AB1-BCC9-50B8E1A221A8}"/>
                    </a:ext>
                  </a:extLst>
                </p14:cNvPr>
                <p14:cNvContentPartPr/>
                <p14:nvPr/>
              </p14:nvContentPartPr>
              <p14:xfrm>
                <a:off x="6696293" y="5883547"/>
                <a:ext cx="45360" cy="201960"/>
              </p14:xfrm>
            </p:contentPart>
          </mc:Choice>
          <mc:Fallback xmlns="">
            <p:pic>
              <p:nvPicPr>
                <p:cNvPr id="69" name="Freihand 68">
                  <a:extLst>
                    <a:ext uri="{FF2B5EF4-FFF2-40B4-BE49-F238E27FC236}">
                      <a16:creationId xmlns:a16="http://schemas.microsoft.com/office/drawing/2014/main" id="{3B366BB8-1303-4AB1-BCC9-50B8E1A221A8}"/>
                    </a:ext>
                  </a:extLst>
                </p:cNvPr>
                <p:cNvPicPr/>
                <p:nvPr/>
              </p:nvPicPr>
              <p:blipFill>
                <a:blip r:embed="rId113"/>
                <a:stretch>
                  <a:fillRect/>
                </a:stretch>
              </p:blipFill>
              <p:spPr>
                <a:xfrm>
                  <a:off x="6691973" y="5879227"/>
                  <a:ext cx="5400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AE6F0CDE-6074-4B3F-B4CC-4BC463733DD7}"/>
                    </a:ext>
                  </a:extLst>
                </p14:cNvPr>
                <p14:cNvContentPartPr/>
                <p14:nvPr/>
              </p14:nvContentPartPr>
              <p14:xfrm>
                <a:off x="6777653" y="5744227"/>
                <a:ext cx="92520" cy="126360"/>
              </p14:xfrm>
            </p:contentPart>
          </mc:Choice>
          <mc:Fallback xmlns="">
            <p:pic>
              <p:nvPicPr>
                <p:cNvPr id="70" name="Freihand 69">
                  <a:extLst>
                    <a:ext uri="{FF2B5EF4-FFF2-40B4-BE49-F238E27FC236}">
                      <a16:creationId xmlns:a16="http://schemas.microsoft.com/office/drawing/2014/main" id="{AE6F0CDE-6074-4B3F-B4CC-4BC463733DD7}"/>
                    </a:ext>
                  </a:extLst>
                </p:cNvPr>
                <p:cNvPicPr/>
                <p:nvPr/>
              </p:nvPicPr>
              <p:blipFill>
                <a:blip r:embed="rId115"/>
                <a:stretch>
                  <a:fillRect/>
                </a:stretch>
              </p:blipFill>
              <p:spPr>
                <a:xfrm>
                  <a:off x="6773333" y="5739907"/>
                  <a:ext cx="1011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F2C56061-326D-486C-A456-1BD103D63CF9}"/>
                    </a:ext>
                  </a:extLst>
                </p14:cNvPr>
                <p14:cNvContentPartPr/>
                <p14:nvPr/>
              </p14:nvContentPartPr>
              <p14:xfrm>
                <a:off x="6943973" y="5791027"/>
                <a:ext cx="125640" cy="192600"/>
              </p14:xfrm>
            </p:contentPart>
          </mc:Choice>
          <mc:Fallback xmlns="">
            <p:pic>
              <p:nvPicPr>
                <p:cNvPr id="71" name="Freihand 70">
                  <a:extLst>
                    <a:ext uri="{FF2B5EF4-FFF2-40B4-BE49-F238E27FC236}">
                      <a16:creationId xmlns:a16="http://schemas.microsoft.com/office/drawing/2014/main" id="{F2C56061-326D-486C-A456-1BD103D63CF9}"/>
                    </a:ext>
                  </a:extLst>
                </p:cNvPr>
                <p:cNvPicPr/>
                <p:nvPr/>
              </p:nvPicPr>
              <p:blipFill>
                <a:blip r:embed="rId117"/>
                <a:stretch>
                  <a:fillRect/>
                </a:stretch>
              </p:blipFill>
              <p:spPr>
                <a:xfrm>
                  <a:off x="6939653" y="5786707"/>
                  <a:ext cx="1342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29A9CC38-1483-4696-9A12-8143245556B9}"/>
                    </a:ext>
                  </a:extLst>
                </p14:cNvPr>
                <p14:cNvContentPartPr/>
                <p14:nvPr/>
              </p14:nvContentPartPr>
              <p14:xfrm>
                <a:off x="7117493" y="5788867"/>
                <a:ext cx="123480" cy="236160"/>
              </p14:xfrm>
            </p:contentPart>
          </mc:Choice>
          <mc:Fallback xmlns="">
            <p:pic>
              <p:nvPicPr>
                <p:cNvPr id="72" name="Freihand 71">
                  <a:extLst>
                    <a:ext uri="{FF2B5EF4-FFF2-40B4-BE49-F238E27FC236}">
                      <a16:creationId xmlns:a16="http://schemas.microsoft.com/office/drawing/2014/main" id="{29A9CC38-1483-4696-9A12-8143245556B9}"/>
                    </a:ext>
                  </a:extLst>
                </p:cNvPr>
                <p:cNvPicPr/>
                <p:nvPr/>
              </p:nvPicPr>
              <p:blipFill>
                <a:blip r:embed="rId119"/>
                <a:stretch>
                  <a:fillRect/>
                </a:stretch>
              </p:blipFill>
              <p:spPr>
                <a:xfrm>
                  <a:off x="7113173" y="5784547"/>
                  <a:ext cx="13212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E1C5421-C179-4B85-85BA-E0F247C5A5B3}"/>
                    </a:ext>
                  </a:extLst>
                </p14:cNvPr>
                <p14:cNvContentPartPr/>
                <p14:nvPr/>
              </p14:nvContentPartPr>
              <p14:xfrm>
                <a:off x="7269773" y="5693467"/>
                <a:ext cx="104040" cy="216000"/>
              </p14:xfrm>
            </p:contentPart>
          </mc:Choice>
          <mc:Fallback xmlns="">
            <p:pic>
              <p:nvPicPr>
                <p:cNvPr id="73" name="Freihand 72">
                  <a:extLst>
                    <a:ext uri="{FF2B5EF4-FFF2-40B4-BE49-F238E27FC236}">
                      <a16:creationId xmlns:a16="http://schemas.microsoft.com/office/drawing/2014/main" id="{BE1C5421-C179-4B85-85BA-E0F247C5A5B3}"/>
                    </a:ext>
                  </a:extLst>
                </p:cNvPr>
                <p:cNvPicPr/>
                <p:nvPr/>
              </p:nvPicPr>
              <p:blipFill>
                <a:blip r:embed="rId121"/>
                <a:stretch>
                  <a:fillRect/>
                </a:stretch>
              </p:blipFill>
              <p:spPr>
                <a:xfrm>
                  <a:off x="7265453" y="5689147"/>
                  <a:ext cx="1126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DA1D98B-596B-4E19-935B-6A4C3695F7B7}"/>
                    </a:ext>
                  </a:extLst>
                </p14:cNvPr>
                <p14:cNvContentPartPr/>
                <p14:nvPr/>
              </p14:nvContentPartPr>
              <p14:xfrm>
                <a:off x="7085453" y="5603107"/>
                <a:ext cx="57600" cy="112680"/>
              </p14:xfrm>
            </p:contentPart>
          </mc:Choice>
          <mc:Fallback xmlns="">
            <p:pic>
              <p:nvPicPr>
                <p:cNvPr id="74" name="Freihand 73">
                  <a:extLst>
                    <a:ext uri="{FF2B5EF4-FFF2-40B4-BE49-F238E27FC236}">
                      <a16:creationId xmlns:a16="http://schemas.microsoft.com/office/drawing/2014/main" id="{3DA1D98B-596B-4E19-935B-6A4C3695F7B7}"/>
                    </a:ext>
                  </a:extLst>
                </p:cNvPr>
                <p:cNvPicPr/>
                <p:nvPr/>
              </p:nvPicPr>
              <p:blipFill>
                <a:blip r:embed="rId123"/>
                <a:stretch>
                  <a:fillRect/>
                </a:stretch>
              </p:blipFill>
              <p:spPr>
                <a:xfrm>
                  <a:off x="7081133" y="5598787"/>
                  <a:ext cx="662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75" name="Freihand 74">
                  <a:extLst>
                    <a:ext uri="{FF2B5EF4-FFF2-40B4-BE49-F238E27FC236}">
                      <a16:creationId xmlns:a16="http://schemas.microsoft.com/office/drawing/2014/main" id="{42E06E8A-C30A-464D-B112-5D0C349C67E7}"/>
                    </a:ext>
                  </a:extLst>
                </p14:cNvPr>
                <p14:cNvContentPartPr/>
                <p14:nvPr/>
              </p14:nvContentPartPr>
              <p14:xfrm>
                <a:off x="7047653" y="5619307"/>
                <a:ext cx="184320" cy="55800"/>
              </p14:xfrm>
            </p:contentPart>
          </mc:Choice>
          <mc:Fallback xmlns="">
            <p:pic>
              <p:nvPicPr>
                <p:cNvPr id="75" name="Freihand 74">
                  <a:extLst>
                    <a:ext uri="{FF2B5EF4-FFF2-40B4-BE49-F238E27FC236}">
                      <a16:creationId xmlns:a16="http://schemas.microsoft.com/office/drawing/2014/main" id="{42E06E8A-C30A-464D-B112-5D0C349C67E7}"/>
                    </a:ext>
                  </a:extLst>
                </p:cNvPr>
                <p:cNvPicPr/>
                <p:nvPr/>
              </p:nvPicPr>
              <p:blipFill>
                <a:blip r:embed="rId125"/>
                <a:stretch>
                  <a:fillRect/>
                </a:stretch>
              </p:blipFill>
              <p:spPr>
                <a:xfrm>
                  <a:off x="7043333" y="5614987"/>
                  <a:ext cx="1929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77" name="Freihand 76">
                  <a:extLst>
                    <a:ext uri="{FF2B5EF4-FFF2-40B4-BE49-F238E27FC236}">
                      <a16:creationId xmlns:a16="http://schemas.microsoft.com/office/drawing/2014/main" id="{E0CA218F-D1DB-467E-8E35-C64A7BA454BA}"/>
                    </a:ext>
                  </a:extLst>
                </p14:cNvPr>
                <p14:cNvContentPartPr/>
                <p14:nvPr/>
              </p14:nvContentPartPr>
              <p14:xfrm>
                <a:off x="6699173" y="6185587"/>
                <a:ext cx="207000" cy="24120"/>
              </p14:xfrm>
            </p:contentPart>
          </mc:Choice>
          <mc:Fallback xmlns="">
            <p:pic>
              <p:nvPicPr>
                <p:cNvPr id="77" name="Freihand 76">
                  <a:extLst>
                    <a:ext uri="{FF2B5EF4-FFF2-40B4-BE49-F238E27FC236}">
                      <a16:creationId xmlns:a16="http://schemas.microsoft.com/office/drawing/2014/main" id="{E0CA218F-D1DB-467E-8E35-C64A7BA454BA}"/>
                    </a:ext>
                  </a:extLst>
                </p:cNvPr>
                <p:cNvPicPr/>
                <p:nvPr/>
              </p:nvPicPr>
              <p:blipFill>
                <a:blip r:embed="rId127"/>
                <a:stretch>
                  <a:fillRect/>
                </a:stretch>
              </p:blipFill>
              <p:spPr>
                <a:xfrm>
                  <a:off x="6694853" y="6181267"/>
                  <a:ext cx="2156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78" name="Freihand 77">
                  <a:extLst>
                    <a:ext uri="{FF2B5EF4-FFF2-40B4-BE49-F238E27FC236}">
                      <a16:creationId xmlns:a16="http://schemas.microsoft.com/office/drawing/2014/main" id="{CFBAC56F-8E58-46F7-9CEA-4A27BC01C6EB}"/>
                    </a:ext>
                  </a:extLst>
                </p14:cNvPr>
                <p14:cNvContentPartPr/>
                <p14:nvPr/>
              </p14:nvContentPartPr>
              <p14:xfrm>
                <a:off x="6695933" y="6214387"/>
                <a:ext cx="193320" cy="42120"/>
              </p14:xfrm>
            </p:contentPart>
          </mc:Choice>
          <mc:Fallback xmlns="">
            <p:pic>
              <p:nvPicPr>
                <p:cNvPr id="78" name="Freihand 77">
                  <a:extLst>
                    <a:ext uri="{FF2B5EF4-FFF2-40B4-BE49-F238E27FC236}">
                      <a16:creationId xmlns:a16="http://schemas.microsoft.com/office/drawing/2014/main" id="{CFBAC56F-8E58-46F7-9CEA-4A27BC01C6EB}"/>
                    </a:ext>
                  </a:extLst>
                </p:cNvPr>
                <p:cNvPicPr/>
                <p:nvPr/>
              </p:nvPicPr>
              <p:blipFill>
                <a:blip r:embed="rId129"/>
                <a:stretch>
                  <a:fillRect/>
                </a:stretch>
              </p:blipFill>
              <p:spPr>
                <a:xfrm>
                  <a:off x="6691613" y="6210067"/>
                  <a:ext cx="2019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79" name="Freihand 78">
                  <a:extLst>
                    <a:ext uri="{FF2B5EF4-FFF2-40B4-BE49-F238E27FC236}">
                      <a16:creationId xmlns:a16="http://schemas.microsoft.com/office/drawing/2014/main" id="{6CB60CC8-E6BF-4F74-8363-8516EEA63328}"/>
                    </a:ext>
                  </a:extLst>
                </p14:cNvPr>
                <p14:cNvContentPartPr/>
                <p14:nvPr/>
              </p14:nvContentPartPr>
              <p14:xfrm>
                <a:off x="6881693" y="6139507"/>
                <a:ext cx="114840" cy="135360"/>
              </p14:xfrm>
            </p:contentPart>
          </mc:Choice>
          <mc:Fallback xmlns="">
            <p:pic>
              <p:nvPicPr>
                <p:cNvPr id="79" name="Freihand 78">
                  <a:extLst>
                    <a:ext uri="{FF2B5EF4-FFF2-40B4-BE49-F238E27FC236}">
                      <a16:creationId xmlns:a16="http://schemas.microsoft.com/office/drawing/2014/main" id="{6CB60CC8-E6BF-4F74-8363-8516EEA63328}"/>
                    </a:ext>
                  </a:extLst>
                </p:cNvPr>
                <p:cNvPicPr/>
                <p:nvPr/>
              </p:nvPicPr>
              <p:blipFill>
                <a:blip r:embed="rId131"/>
                <a:stretch>
                  <a:fillRect/>
                </a:stretch>
              </p:blipFill>
              <p:spPr>
                <a:xfrm>
                  <a:off x="6877373" y="6135187"/>
                  <a:ext cx="1234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80" name="Freihand 79">
                  <a:extLst>
                    <a:ext uri="{FF2B5EF4-FFF2-40B4-BE49-F238E27FC236}">
                      <a16:creationId xmlns:a16="http://schemas.microsoft.com/office/drawing/2014/main" id="{D68E07EE-74F5-48D7-89EE-7C76EB7D4C6D}"/>
                    </a:ext>
                  </a:extLst>
                </p14:cNvPr>
                <p14:cNvContentPartPr/>
                <p14:nvPr/>
              </p14:nvContentPartPr>
              <p14:xfrm>
                <a:off x="7213253" y="6077947"/>
                <a:ext cx="125640" cy="256680"/>
              </p14:xfrm>
            </p:contentPart>
          </mc:Choice>
          <mc:Fallback xmlns="">
            <p:pic>
              <p:nvPicPr>
                <p:cNvPr id="80" name="Freihand 79">
                  <a:extLst>
                    <a:ext uri="{FF2B5EF4-FFF2-40B4-BE49-F238E27FC236}">
                      <a16:creationId xmlns:a16="http://schemas.microsoft.com/office/drawing/2014/main" id="{D68E07EE-74F5-48D7-89EE-7C76EB7D4C6D}"/>
                    </a:ext>
                  </a:extLst>
                </p:cNvPr>
                <p:cNvPicPr/>
                <p:nvPr/>
              </p:nvPicPr>
              <p:blipFill>
                <a:blip r:embed="rId133"/>
                <a:stretch>
                  <a:fillRect/>
                </a:stretch>
              </p:blipFill>
              <p:spPr>
                <a:xfrm>
                  <a:off x="7208933" y="6073627"/>
                  <a:ext cx="13428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81" name="Freihand 80">
                  <a:extLst>
                    <a:ext uri="{FF2B5EF4-FFF2-40B4-BE49-F238E27FC236}">
                      <a16:creationId xmlns:a16="http://schemas.microsoft.com/office/drawing/2014/main" id="{39865094-B9D8-4329-8A73-1C6959AE8AB4}"/>
                    </a:ext>
                  </a:extLst>
                </p14:cNvPr>
                <p14:cNvContentPartPr/>
                <p14:nvPr/>
              </p14:nvContentPartPr>
              <p14:xfrm>
                <a:off x="7428893" y="5964907"/>
                <a:ext cx="10440" cy="183240"/>
              </p14:xfrm>
            </p:contentPart>
          </mc:Choice>
          <mc:Fallback xmlns="">
            <p:pic>
              <p:nvPicPr>
                <p:cNvPr id="81" name="Freihand 80">
                  <a:extLst>
                    <a:ext uri="{FF2B5EF4-FFF2-40B4-BE49-F238E27FC236}">
                      <a16:creationId xmlns:a16="http://schemas.microsoft.com/office/drawing/2014/main" id="{39865094-B9D8-4329-8A73-1C6959AE8AB4}"/>
                    </a:ext>
                  </a:extLst>
                </p:cNvPr>
                <p:cNvPicPr/>
                <p:nvPr/>
              </p:nvPicPr>
              <p:blipFill>
                <a:blip r:embed="rId135"/>
                <a:stretch>
                  <a:fillRect/>
                </a:stretch>
              </p:blipFill>
              <p:spPr>
                <a:xfrm>
                  <a:off x="7424573" y="5960587"/>
                  <a:ext cx="190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82" name="Freihand 81">
                  <a:extLst>
                    <a:ext uri="{FF2B5EF4-FFF2-40B4-BE49-F238E27FC236}">
                      <a16:creationId xmlns:a16="http://schemas.microsoft.com/office/drawing/2014/main" id="{5E2B3616-826E-4707-8332-71A9EF708C12}"/>
                    </a:ext>
                  </a:extLst>
                </p14:cNvPr>
                <p14:cNvContentPartPr/>
                <p14:nvPr/>
              </p14:nvContentPartPr>
              <p14:xfrm>
                <a:off x="7370213" y="6068947"/>
                <a:ext cx="140040" cy="139680"/>
              </p14:xfrm>
            </p:contentPart>
          </mc:Choice>
          <mc:Fallback xmlns="">
            <p:pic>
              <p:nvPicPr>
                <p:cNvPr id="82" name="Freihand 81">
                  <a:extLst>
                    <a:ext uri="{FF2B5EF4-FFF2-40B4-BE49-F238E27FC236}">
                      <a16:creationId xmlns:a16="http://schemas.microsoft.com/office/drawing/2014/main" id="{5E2B3616-826E-4707-8332-71A9EF708C12}"/>
                    </a:ext>
                  </a:extLst>
                </p:cNvPr>
                <p:cNvPicPr/>
                <p:nvPr/>
              </p:nvPicPr>
              <p:blipFill>
                <a:blip r:embed="rId137"/>
                <a:stretch>
                  <a:fillRect/>
                </a:stretch>
              </p:blipFill>
              <p:spPr>
                <a:xfrm>
                  <a:off x="7365893" y="6064627"/>
                  <a:ext cx="1486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83" name="Freihand 82">
                  <a:extLst>
                    <a:ext uri="{FF2B5EF4-FFF2-40B4-BE49-F238E27FC236}">
                      <a16:creationId xmlns:a16="http://schemas.microsoft.com/office/drawing/2014/main" id="{09FB17AF-4E6A-45AF-92C8-B8080C88EDD5}"/>
                    </a:ext>
                  </a:extLst>
                </p14:cNvPr>
                <p14:cNvContentPartPr/>
                <p14:nvPr/>
              </p14:nvContentPartPr>
              <p14:xfrm>
                <a:off x="7573973" y="5969587"/>
                <a:ext cx="173880" cy="45000"/>
              </p14:xfrm>
            </p:contentPart>
          </mc:Choice>
          <mc:Fallback xmlns="">
            <p:pic>
              <p:nvPicPr>
                <p:cNvPr id="83" name="Freihand 82">
                  <a:extLst>
                    <a:ext uri="{FF2B5EF4-FFF2-40B4-BE49-F238E27FC236}">
                      <a16:creationId xmlns:a16="http://schemas.microsoft.com/office/drawing/2014/main" id="{09FB17AF-4E6A-45AF-92C8-B8080C88EDD5}"/>
                    </a:ext>
                  </a:extLst>
                </p:cNvPr>
                <p:cNvPicPr/>
                <p:nvPr/>
              </p:nvPicPr>
              <p:blipFill>
                <a:blip r:embed="rId139"/>
                <a:stretch>
                  <a:fillRect/>
                </a:stretch>
              </p:blipFill>
              <p:spPr>
                <a:xfrm>
                  <a:off x="7569653" y="5965267"/>
                  <a:ext cx="1825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84" name="Freihand 83">
                  <a:extLst>
                    <a:ext uri="{FF2B5EF4-FFF2-40B4-BE49-F238E27FC236}">
                      <a16:creationId xmlns:a16="http://schemas.microsoft.com/office/drawing/2014/main" id="{255F82BD-59F5-4840-A02C-919755206CA7}"/>
                    </a:ext>
                  </a:extLst>
                </p14:cNvPr>
                <p14:cNvContentPartPr/>
                <p14:nvPr/>
              </p14:nvContentPartPr>
              <p14:xfrm>
                <a:off x="7587293" y="5927827"/>
                <a:ext cx="232560" cy="128520"/>
              </p14:xfrm>
            </p:contentPart>
          </mc:Choice>
          <mc:Fallback xmlns="">
            <p:pic>
              <p:nvPicPr>
                <p:cNvPr id="84" name="Freihand 83">
                  <a:extLst>
                    <a:ext uri="{FF2B5EF4-FFF2-40B4-BE49-F238E27FC236}">
                      <a16:creationId xmlns:a16="http://schemas.microsoft.com/office/drawing/2014/main" id="{255F82BD-59F5-4840-A02C-919755206CA7}"/>
                    </a:ext>
                  </a:extLst>
                </p:cNvPr>
                <p:cNvPicPr/>
                <p:nvPr/>
              </p:nvPicPr>
              <p:blipFill>
                <a:blip r:embed="rId141"/>
                <a:stretch>
                  <a:fillRect/>
                </a:stretch>
              </p:blipFill>
              <p:spPr>
                <a:xfrm>
                  <a:off x="7582973" y="5923507"/>
                  <a:ext cx="24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85" name="Freihand 84">
                  <a:extLst>
                    <a:ext uri="{FF2B5EF4-FFF2-40B4-BE49-F238E27FC236}">
                      <a16:creationId xmlns:a16="http://schemas.microsoft.com/office/drawing/2014/main" id="{A5EB02D5-64E2-4A28-8C5D-2708B09538D3}"/>
                    </a:ext>
                  </a:extLst>
                </p14:cNvPr>
                <p14:cNvContentPartPr/>
                <p14:nvPr/>
              </p14:nvContentPartPr>
              <p14:xfrm>
                <a:off x="7941173" y="5862307"/>
                <a:ext cx="132480" cy="181440"/>
              </p14:xfrm>
            </p:contentPart>
          </mc:Choice>
          <mc:Fallback xmlns="">
            <p:pic>
              <p:nvPicPr>
                <p:cNvPr id="85" name="Freihand 84">
                  <a:extLst>
                    <a:ext uri="{FF2B5EF4-FFF2-40B4-BE49-F238E27FC236}">
                      <a16:creationId xmlns:a16="http://schemas.microsoft.com/office/drawing/2014/main" id="{A5EB02D5-64E2-4A28-8C5D-2708B09538D3}"/>
                    </a:ext>
                  </a:extLst>
                </p:cNvPr>
                <p:cNvPicPr/>
                <p:nvPr/>
              </p:nvPicPr>
              <p:blipFill>
                <a:blip r:embed="rId143"/>
                <a:stretch>
                  <a:fillRect/>
                </a:stretch>
              </p:blipFill>
              <p:spPr>
                <a:xfrm>
                  <a:off x="7936853" y="5857987"/>
                  <a:ext cx="14112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86" name="Freihand 85">
                  <a:extLst>
                    <a:ext uri="{FF2B5EF4-FFF2-40B4-BE49-F238E27FC236}">
                      <a16:creationId xmlns:a16="http://schemas.microsoft.com/office/drawing/2014/main" id="{8B406A2E-426D-4F6B-A9D4-08C5164FFB0E}"/>
                    </a:ext>
                  </a:extLst>
                </p14:cNvPr>
                <p14:cNvContentPartPr/>
                <p14:nvPr/>
              </p14:nvContentPartPr>
              <p14:xfrm>
                <a:off x="8072573" y="5716147"/>
                <a:ext cx="99720" cy="92880"/>
              </p14:xfrm>
            </p:contentPart>
          </mc:Choice>
          <mc:Fallback xmlns="">
            <p:pic>
              <p:nvPicPr>
                <p:cNvPr id="86" name="Freihand 85">
                  <a:extLst>
                    <a:ext uri="{FF2B5EF4-FFF2-40B4-BE49-F238E27FC236}">
                      <a16:creationId xmlns:a16="http://schemas.microsoft.com/office/drawing/2014/main" id="{8B406A2E-426D-4F6B-A9D4-08C5164FFB0E}"/>
                    </a:ext>
                  </a:extLst>
                </p:cNvPr>
                <p:cNvPicPr/>
                <p:nvPr/>
              </p:nvPicPr>
              <p:blipFill>
                <a:blip r:embed="rId145"/>
                <a:stretch>
                  <a:fillRect/>
                </a:stretch>
              </p:blipFill>
              <p:spPr>
                <a:xfrm>
                  <a:off x="8068253" y="5711827"/>
                  <a:ext cx="1083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8" name="Freihand 87">
                  <a:extLst>
                    <a:ext uri="{FF2B5EF4-FFF2-40B4-BE49-F238E27FC236}">
                      <a16:creationId xmlns:a16="http://schemas.microsoft.com/office/drawing/2014/main" id="{3F9D5F35-6409-41A7-A0AB-23D35151C9FA}"/>
                    </a:ext>
                  </a:extLst>
                </p14:cNvPr>
                <p14:cNvContentPartPr/>
                <p14:nvPr/>
              </p14:nvContentPartPr>
              <p14:xfrm>
                <a:off x="8271293" y="5730547"/>
                <a:ext cx="25560" cy="189360"/>
              </p14:xfrm>
            </p:contentPart>
          </mc:Choice>
          <mc:Fallback xmlns="">
            <p:pic>
              <p:nvPicPr>
                <p:cNvPr id="88" name="Freihand 87">
                  <a:extLst>
                    <a:ext uri="{FF2B5EF4-FFF2-40B4-BE49-F238E27FC236}">
                      <a16:creationId xmlns:a16="http://schemas.microsoft.com/office/drawing/2014/main" id="{3F9D5F35-6409-41A7-A0AB-23D35151C9FA}"/>
                    </a:ext>
                  </a:extLst>
                </p:cNvPr>
                <p:cNvPicPr/>
                <p:nvPr/>
              </p:nvPicPr>
              <p:blipFill>
                <a:blip r:embed="rId147"/>
                <a:stretch>
                  <a:fillRect/>
                </a:stretch>
              </p:blipFill>
              <p:spPr>
                <a:xfrm>
                  <a:off x="8266973" y="5726227"/>
                  <a:ext cx="342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9" name="Freihand 88">
                  <a:extLst>
                    <a:ext uri="{FF2B5EF4-FFF2-40B4-BE49-F238E27FC236}">
                      <a16:creationId xmlns:a16="http://schemas.microsoft.com/office/drawing/2014/main" id="{57DAA468-65C8-497E-A3EB-5C6265D2D1C5}"/>
                    </a:ext>
                  </a:extLst>
                </p14:cNvPr>
                <p14:cNvContentPartPr/>
                <p14:nvPr/>
              </p14:nvContentPartPr>
              <p14:xfrm>
                <a:off x="8186693" y="5811187"/>
                <a:ext cx="212760" cy="164520"/>
              </p14:xfrm>
            </p:contentPart>
          </mc:Choice>
          <mc:Fallback xmlns="">
            <p:pic>
              <p:nvPicPr>
                <p:cNvPr id="89" name="Freihand 88">
                  <a:extLst>
                    <a:ext uri="{FF2B5EF4-FFF2-40B4-BE49-F238E27FC236}">
                      <a16:creationId xmlns:a16="http://schemas.microsoft.com/office/drawing/2014/main" id="{57DAA468-65C8-497E-A3EB-5C6265D2D1C5}"/>
                    </a:ext>
                  </a:extLst>
                </p:cNvPr>
                <p:cNvPicPr/>
                <p:nvPr/>
              </p:nvPicPr>
              <p:blipFill>
                <a:blip r:embed="rId149"/>
                <a:stretch>
                  <a:fillRect/>
                </a:stretch>
              </p:blipFill>
              <p:spPr>
                <a:xfrm>
                  <a:off x="8182373" y="5806867"/>
                  <a:ext cx="221400" cy="173160"/>
                </a:xfrm>
                <a:prstGeom prst="rect">
                  <a:avLst/>
                </a:prstGeom>
              </p:spPr>
            </p:pic>
          </mc:Fallback>
        </mc:AlternateContent>
      </p:grpSp>
    </p:spTree>
    <p:extLst>
      <p:ext uri="{BB962C8B-B14F-4D97-AF65-F5344CB8AC3E}">
        <p14:creationId xmlns:p14="http://schemas.microsoft.com/office/powerpoint/2010/main" val="197324708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3094009" y="152262"/>
                <a:ext cx="6406550" cy="463846"/>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3094009" y="152262"/>
                <a:ext cx="6406550" cy="463846"/>
              </a:xfrm>
              <a:prstGeom prst="rect">
                <a:avLst/>
              </a:prstGeom>
              <a:blipFill>
                <a:blip r:embed="rId3"/>
                <a:stretch>
                  <a:fillRect l="-1524" t="-9211" b="-30263"/>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19858" y="5672178"/>
            <a:ext cx="8589304" cy="707365"/>
          </a:xfrm>
          <a:prstGeom prst="rect">
            <a:avLst/>
          </a:prstGeom>
          <a:noFill/>
          <a:ln>
            <a:noFill/>
          </a:ln>
        </p:spPr>
        <p:txBody>
          <a:bodyPr vert="horz" wrap="square" lIns="81646" tIns="40823" rIns="81646" bIns="40823" anchorCtr="0" compatLnSpc="0">
            <a:noAutofit/>
          </a:bodyPr>
          <a:lstStyle/>
          <a:p>
            <a:r>
              <a:rPr lang="de-DE" sz="1996" dirty="0"/>
              <a:t>Bei gegebenen Preiserwartungen steigt das Preisniveau bei steigender Produktion</a:t>
            </a:r>
            <a:endParaRPr lang="de-DE" sz="2000" dirty="0"/>
          </a:p>
          <a:p>
            <a:endParaRPr lang="de-DE" sz="1996" dirty="0"/>
          </a:p>
          <a:p>
            <a:endParaRPr lang="de-DE" sz="1996" dirty="0"/>
          </a:p>
          <a:p>
            <a:pPr marL="342900" indent="-342900">
              <a:buFont typeface="Arial" panose="020B0604020202020204" pitchFamily="34" charset="0"/>
              <a:buChar char="•"/>
            </a:pPr>
            <a:endParaRPr lang="de-DE" sz="1996" dirty="0"/>
          </a:p>
        </p:txBody>
      </p:sp>
      <p:cxnSp>
        <p:nvCxnSpPr>
          <p:cNvPr id="9" name="Straight Arrow Connector 6"/>
          <p:cNvCxnSpPr/>
          <p:nvPr/>
        </p:nvCxnSpPr>
        <p:spPr>
          <a:xfrm flipV="1">
            <a:off x="1739241"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7"/>
          <p:cNvCxnSpPr/>
          <p:nvPr/>
        </p:nvCxnSpPr>
        <p:spPr>
          <a:xfrm>
            <a:off x="1739242"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1347087" y="1077323"/>
            <a:ext cx="295274" cy="343620"/>
          </a:xfrm>
          <a:prstGeom prst="rect">
            <a:avLst/>
          </a:prstGeom>
          <a:noFill/>
        </p:spPr>
        <p:txBody>
          <a:bodyPr wrap="none" rtlCol="0">
            <a:spAutoFit/>
          </a:bodyPr>
          <a:lstStyle/>
          <a:p>
            <a:r>
              <a:rPr lang="de-DE" sz="1633" dirty="0"/>
              <a:t>p</a:t>
            </a:r>
          </a:p>
        </p:txBody>
      </p:sp>
      <p:sp>
        <p:nvSpPr>
          <p:cNvPr id="12" name="Textfeld 11"/>
          <p:cNvSpPr txBox="1"/>
          <p:nvPr/>
        </p:nvSpPr>
        <p:spPr>
          <a:xfrm>
            <a:off x="7087815" y="4727057"/>
            <a:ext cx="287258" cy="343620"/>
          </a:xfrm>
          <a:prstGeom prst="rect">
            <a:avLst/>
          </a:prstGeom>
          <a:noFill/>
        </p:spPr>
        <p:txBody>
          <a:bodyPr wrap="none" rtlCol="0">
            <a:spAutoFit/>
          </a:bodyPr>
          <a:lstStyle/>
          <a:p>
            <a:r>
              <a:rPr lang="de-DE" sz="1633" dirty="0"/>
              <a:t>Y</a:t>
            </a:r>
          </a:p>
        </p:txBody>
      </p:sp>
      <p:sp>
        <p:nvSpPr>
          <p:cNvPr id="3" name="Freihandform 2"/>
          <p:cNvSpPr/>
          <p:nvPr/>
        </p:nvSpPr>
        <p:spPr>
          <a:xfrm>
            <a:off x="1892065" y="1453123"/>
            <a:ext cx="3751942" cy="2569029"/>
          </a:xfrm>
          <a:custGeom>
            <a:avLst/>
            <a:gdLst>
              <a:gd name="connsiteX0" fmla="*/ 0 w 3751942"/>
              <a:gd name="connsiteY0" fmla="*/ 2569029 h 2569029"/>
              <a:gd name="connsiteX1" fmla="*/ 1886857 w 3751942"/>
              <a:gd name="connsiteY1" fmla="*/ 1843315 h 2569029"/>
              <a:gd name="connsiteX2" fmla="*/ 3751942 w 3751942"/>
              <a:gd name="connsiteY2" fmla="*/ 0 h 2569029"/>
            </a:gdLst>
            <a:ahLst/>
            <a:cxnLst>
              <a:cxn ang="0">
                <a:pos x="connsiteX0" y="connsiteY0"/>
              </a:cxn>
              <a:cxn ang="0">
                <a:pos x="connsiteX1" y="connsiteY1"/>
              </a:cxn>
              <a:cxn ang="0">
                <a:pos x="connsiteX2" y="connsiteY2"/>
              </a:cxn>
            </a:cxnLst>
            <a:rect l="l" t="t" r="r" b="b"/>
            <a:pathLst>
              <a:path w="3751942" h="2569029">
                <a:moveTo>
                  <a:pt x="0" y="2569029"/>
                </a:moveTo>
                <a:cubicBezTo>
                  <a:pt x="630766" y="2420258"/>
                  <a:pt x="1261533" y="2271487"/>
                  <a:pt x="1886857" y="1843315"/>
                </a:cubicBezTo>
                <a:cubicBezTo>
                  <a:pt x="2512181" y="1415143"/>
                  <a:pt x="3132061" y="707571"/>
                  <a:pt x="375194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7" name="Rechteck 6"/>
              <p:cNvSpPr/>
              <p:nvPr/>
            </p:nvSpPr>
            <p:spPr>
              <a:xfrm>
                <a:off x="5796830" y="1075572"/>
                <a:ext cx="497764" cy="37023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p>
                        <m:sSupPr>
                          <m:ctrlPr>
                            <a:rPr lang="de-DE" i="1">
                              <a:latin typeface="Cambria Math" panose="02040503050406030204" pitchFamily="18" charset="0"/>
                            </a:rPr>
                          </m:ctrlPr>
                        </m:sSupPr>
                        <m:e>
                          <m:r>
                            <a:rPr lang="de-DE" i="1">
                              <a:latin typeface="Cambria Math" panose="02040503050406030204" pitchFamily="18" charset="0"/>
                            </a:rPr>
                            <m:t>𝑌</m:t>
                          </m:r>
                        </m:e>
                        <m:sup>
                          <m:r>
                            <a:rPr lang="de-DE" i="1">
                              <a:latin typeface="Cambria Math" panose="02040503050406030204" pitchFamily="18" charset="0"/>
                            </a:rPr>
                            <m:t>𝑆</m:t>
                          </m:r>
                        </m:sup>
                      </m:sSup>
                    </m:oMath>
                  </m:oMathPara>
                </a14:m>
                <a:endParaRPr lang="de-DE" dirty="0"/>
              </a:p>
            </p:txBody>
          </p:sp>
        </mc:Choice>
        <mc:Fallback xmlns="">
          <p:sp>
            <p:nvSpPr>
              <p:cNvPr id="7" name="Rechteck 6"/>
              <p:cNvSpPr>
                <a:spLocks noRot="1" noChangeAspect="1" noMove="1" noResize="1" noEditPoints="1" noAdjustHandles="1" noChangeArrowheads="1" noChangeShapeType="1" noTextEdit="1"/>
              </p:cNvSpPr>
              <p:nvPr/>
            </p:nvSpPr>
            <p:spPr>
              <a:xfrm>
                <a:off x="5796830" y="1075572"/>
                <a:ext cx="497764" cy="370230"/>
              </a:xfrm>
              <a:prstGeom prst="rect">
                <a:avLst/>
              </a:prstGeom>
              <a:blipFill>
                <a:blip r:embed="rId4"/>
                <a:stretch>
                  <a:fillRect/>
                </a:stretch>
              </a:blipFill>
            </p:spPr>
            <p:txBody>
              <a:bodyPr/>
              <a:lstStyle/>
              <a:p>
                <a:r>
                  <a:rPr lang="de-DE">
                    <a:noFill/>
                  </a:rPr>
                  <a:t> </a:t>
                </a:r>
              </a:p>
            </p:txBody>
          </p:sp>
        </mc:Fallback>
      </mc:AlternateContent>
      <p:sp>
        <p:nvSpPr>
          <p:cNvPr id="2" name="Rechteck 1"/>
          <p:cNvSpPr/>
          <p:nvPr/>
        </p:nvSpPr>
        <p:spPr>
          <a:xfrm>
            <a:off x="5391108" y="1077323"/>
            <a:ext cx="582211" cy="369332"/>
          </a:xfrm>
          <a:prstGeom prst="rect">
            <a:avLst/>
          </a:prstGeom>
        </p:spPr>
        <p:txBody>
          <a:bodyPr wrap="none">
            <a:spAutoFit/>
          </a:bodyPr>
          <a:lstStyle/>
          <a:p>
            <a:r>
              <a:rPr lang="de-DE" b="1" dirty="0">
                <a:solidFill>
                  <a:srgbClr val="000000"/>
                </a:solidFill>
                <a:latin typeface="Sparkasse Rg" pitchFamily="34" charset="0"/>
              </a:rPr>
              <a:t>AS:</a:t>
            </a:r>
            <a:endParaRPr lang="de-DE" dirty="0"/>
          </a:p>
        </p:txBody>
      </p:sp>
      <p:sp>
        <p:nvSpPr>
          <p:cNvPr id="13" name="Rechteck 12">
            <a:extLst>
              <a:ext uri="{FF2B5EF4-FFF2-40B4-BE49-F238E27FC236}">
                <a16:creationId xmlns:a16="http://schemas.microsoft.com/office/drawing/2014/main" id="{5D864021-4026-4708-A518-B8B556D2C02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0D9DDEA1-51EB-4D41-B800-E8A7409C3A0A}"/>
                  </a:ext>
                </a:extLst>
              </p14:cNvPr>
              <p14:cNvContentPartPr/>
              <p14:nvPr/>
            </p14:nvContentPartPr>
            <p14:xfrm>
              <a:off x="1245893" y="889267"/>
              <a:ext cx="5370120" cy="3246840"/>
            </p14:xfrm>
          </p:contentPart>
        </mc:Choice>
        <mc:Fallback xmlns="">
          <p:pic>
            <p:nvPicPr>
              <p:cNvPr id="4" name="Freihand 3">
                <a:extLst>
                  <a:ext uri="{FF2B5EF4-FFF2-40B4-BE49-F238E27FC236}">
                    <a16:creationId xmlns:a16="http://schemas.microsoft.com/office/drawing/2014/main" id="{0D9DDEA1-51EB-4D41-B800-E8A7409C3A0A}"/>
                  </a:ext>
                </a:extLst>
              </p:cNvPr>
              <p:cNvPicPr/>
              <p:nvPr/>
            </p:nvPicPr>
            <p:blipFill>
              <a:blip r:embed="rId6"/>
              <a:stretch>
                <a:fillRect/>
              </a:stretch>
            </p:blipFill>
            <p:spPr>
              <a:xfrm>
                <a:off x="1241573" y="884947"/>
                <a:ext cx="5378760" cy="3255480"/>
              </a:xfrm>
              <a:prstGeom prst="rect">
                <a:avLst/>
              </a:prstGeom>
            </p:spPr>
          </p:pic>
        </mc:Fallback>
      </mc:AlternateContent>
      <p:grpSp>
        <p:nvGrpSpPr>
          <p:cNvPr id="30" name="Gruppieren 29">
            <a:extLst>
              <a:ext uri="{FF2B5EF4-FFF2-40B4-BE49-F238E27FC236}">
                <a16:creationId xmlns:a16="http://schemas.microsoft.com/office/drawing/2014/main" id="{8049238B-81AC-4662-BD75-A53EB459F545}"/>
              </a:ext>
            </a:extLst>
          </p:cNvPr>
          <p:cNvGrpSpPr/>
          <p:nvPr/>
        </p:nvGrpSpPr>
        <p:grpSpPr>
          <a:xfrm>
            <a:off x="7229813" y="1546627"/>
            <a:ext cx="764280" cy="365400"/>
            <a:chOff x="7229813" y="1546627"/>
            <a:chExt cx="764280" cy="365400"/>
          </a:xfrm>
        </p:grpSpPr>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BF710111-5FA0-4F06-B9E6-20AF52B281DB}"/>
                    </a:ext>
                  </a:extLst>
                </p14:cNvPr>
                <p14:cNvContentPartPr/>
                <p14:nvPr/>
              </p14:nvContentPartPr>
              <p14:xfrm>
                <a:off x="7229813" y="1600987"/>
                <a:ext cx="131040" cy="249120"/>
              </p14:xfrm>
            </p:contentPart>
          </mc:Choice>
          <mc:Fallback xmlns="">
            <p:pic>
              <p:nvPicPr>
                <p:cNvPr id="5" name="Freihand 4">
                  <a:extLst>
                    <a:ext uri="{FF2B5EF4-FFF2-40B4-BE49-F238E27FC236}">
                      <a16:creationId xmlns:a16="http://schemas.microsoft.com/office/drawing/2014/main" id="{BF710111-5FA0-4F06-B9E6-20AF52B281DB}"/>
                    </a:ext>
                  </a:extLst>
                </p:cNvPr>
                <p:cNvPicPr/>
                <p:nvPr/>
              </p:nvPicPr>
              <p:blipFill>
                <a:blip r:embed="rId8"/>
                <a:stretch>
                  <a:fillRect/>
                </a:stretch>
              </p:blipFill>
              <p:spPr>
                <a:xfrm>
                  <a:off x="7225493" y="1596667"/>
                  <a:ext cx="13968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22BAB9C4-422D-4A43-909B-75C86C681818}"/>
                    </a:ext>
                  </a:extLst>
                </p14:cNvPr>
                <p14:cNvContentPartPr/>
                <p14:nvPr/>
              </p14:nvContentPartPr>
              <p14:xfrm>
                <a:off x="7249253" y="1593787"/>
                <a:ext cx="168480" cy="229680"/>
              </p14:xfrm>
            </p:contentPart>
          </mc:Choice>
          <mc:Fallback xmlns="">
            <p:pic>
              <p:nvPicPr>
                <p:cNvPr id="8" name="Freihand 7">
                  <a:extLst>
                    <a:ext uri="{FF2B5EF4-FFF2-40B4-BE49-F238E27FC236}">
                      <a16:creationId xmlns:a16="http://schemas.microsoft.com/office/drawing/2014/main" id="{22BAB9C4-422D-4A43-909B-75C86C681818}"/>
                    </a:ext>
                  </a:extLst>
                </p:cNvPr>
                <p:cNvPicPr/>
                <p:nvPr/>
              </p:nvPicPr>
              <p:blipFill>
                <a:blip r:embed="rId10"/>
                <a:stretch>
                  <a:fillRect/>
                </a:stretch>
              </p:blipFill>
              <p:spPr>
                <a:xfrm>
                  <a:off x="7244933" y="1589467"/>
                  <a:ext cx="17712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EFE741C4-FFF6-47D9-9E87-FE550C6095C0}"/>
                    </a:ext>
                  </a:extLst>
                </p14:cNvPr>
                <p14:cNvContentPartPr/>
                <p14:nvPr/>
              </p14:nvContentPartPr>
              <p14:xfrm>
                <a:off x="7446893" y="1567867"/>
                <a:ext cx="191160" cy="244800"/>
              </p14:xfrm>
            </p:contentPart>
          </mc:Choice>
          <mc:Fallback xmlns="">
            <p:pic>
              <p:nvPicPr>
                <p:cNvPr id="14" name="Freihand 13">
                  <a:extLst>
                    <a:ext uri="{FF2B5EF4-FFF2-40B4-BE49-F238E27FC236}">
                      <a16:creationId xmlns:a16="http://schemas.microsoft.com/office/drawing/2014/main" id="{EFE741C4-FFF6-47D9-9E87-FE550C6095C0}"/>
                    </a:ext>
                  </a:extLst>
                </p:cNvPr>
                <p:cNvPicPr/>
                <p:nvPr/>
              </p:nvPicPr>
              <p:blipFill>
                <a:blip r:embed="rId12"/>
                <a:stretch>
                  <a:fillRect/>
                </a:stretch>
              </p:blipFill>
              <p:spPr>
                <a:xfrm>
                  <a:off x="7442573" y="1563547"/>
                  <a:ext cx="19980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 name="Freihand 14">
                  <a:extLst>
                    <a:ext uri="{FF2B5EF4-FFF2-40B4-BE49-F238E27FC236}">
                      <a16:creationId xmlns:a16="http://schemas.microsoft.com/office/drawing/2014/main" id="{18C8E645-02F4-4953-8540-D1B5BB0FB7A3}"/>
                    </a:ext>
                  </a:extLst>
                </p14:cNvPr>
                <p14:cNvContentPartPr/>
                <p14:nvPr/>
              </p14:nvContentPartPr>
              <p14:xfrm>
                <a:off x="7671893" y="1546627"/>
                <a:ext cx="322200" cy="365400"/>
              </p14:xfrm>
            </p:contentPart>
          </mc:Choice>
          <mc:Fallback xmlns="">
            <p:pic>
              <p:nvPicPr>
                <p:cNvPr id="15" name="Freihand 14">
                  <a:extLst>
                    <a:ext uri="{FF2B5EF4-FFF2-40B4-BE49-F238E27FC236}">
                      <a16:creationId xmlns:a16="http://schemas.microsoft.com/office/drawing/2014/main" id="{18C8E645-02F4-4953-8540-D1B5BB0FB7A3}"/>
                    </a:ext>
                  </a:extLst>
                </p:cNvPr>
                <p:cNvPicPr/>
                <p:nvPr/>
              </p:nvPicPr>
              <p:blipFill>
                <a:blip r:embed="rId14"/>
                <a:stretch>
                  <a:fillRect/>
                </a:stretch>
              </p:blipFill>
              <p:spPr>
                <a:xfrm>
                  <a:off x="7667573" y="1542307"/>
                  <a:ext cx="330840" cy="374040"/>
                </a:xfrm>
                <a:prstGeom prst="rect">
                  <a:avLst/>
                </a:prstGeom>
              </p:spPr>
            </p:pic>
          </mc:Fallback>
        </mc:AlternateContent>
      </p:grpSp>
      <p:grpSp>
        <p:nvGrpSpPr>
          <p:cNvPr id="29" name="Gruppieren 28">
            <a:extLst>
              <a:ext uri="{FF2B5EF4-FFF2-40B4-BE49-F238E27FC236}">
                <a16:creationId xmlns:a16="http://schemas.microsoft.com/office/drawing/2014/main" id="{9341F459-62C4-4FE3-8DF1-B8F82BF10E0B}"/>
              </a:ext>
            </a:extLst>
          </p:cNvPr>
          <p:cNvGrpSpPr/>
          <p:nvPr/>
        </p:nvGrpSpPr>
        <p:grpSpPr>
          <a:xfrm>
            <a:off x="8260133" y="1428187"/>
            <a:ext cx="575640" cy="271080"/>
            <a:chOff x="8260133" y="1428187"/>
            <a:chExt cx="575640" cy="271080"/>
          </a:xfrm>
        </p:grpSpPr>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6E096EB9-B2D8-4E8B-97DD-6A21C68B6D1B}"/>
                    </a:ext>
                  </a:extLst>
                </p14:cNvPr>
                <p14:cNvContentPartPr/>
                <p14:nvPr/>
              </p14:nvContentPartPr>
              <p14:xfrm>
                <a:off x="8260133" y="1588027"/>
                <a:ext cx="213480" cy="111240"/>
              </p14:xfrm>
            </p:contentPart>
          </mc:Choice>
          <mc:Fallback xmlns="">
            <p:pic>
              <p:nvPicPr>
                <p:cNvPr id="16" name="Freihand 15">
                  <a:extLst>
                    <a:ext uri="{FF2B5EF4-FFF2-40B4-BE49-F238E27FC236}">
                      <a16:creationId xmlns:a16="http://schemas.microsoft.com/office/drawing/2014/main" id="{6E096EB9-B2D8-4E8B-97DD-6A21C68B6D1B}"/>
                    </a:ext>
                  </a:extLst>
                </p:cNvPr>
                <p:cNvPicPr/>
                <p:nvPr/>
              </p:nvPicPr>
              <p:blipFill>
                <a:blip r:embed="rId16"/>
                <a:stretch>
                  <a:fillRect/>
                </a:stretch>
              </p:blipFill>
              <p:spPr>
                <a:xfrm>
                  <a:off x="8255813" y="1583707"/>
                  <a:ext cx="2221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7" name="Freihand 16">
                  <a:extLst>
                    <a:ext uri="{FF2B5EF4-FFF2-40B4-BE49-F238E27FC236}">
                      <a16:creationId xmlns:a16="http://schemas.microsoft.com/office/drawing/2014/main" id="{1B914879-B4B1-4693-B98D-1734EF9A0AAC}"/>
                    </a:ext>
                  </a:extLst>
                </p14:cNvPr>
                <p14:cNvContentPartPr/>
                <p14:nvPr/>
              </p14:nvContentPartPr>
              <p14:xfrm>
                <a:off x="8455253" y="1488307"/>
                <a:ext cx="11520" cy="55080"/>
              </p14:xfrm>
            </p:contentPart>
          </mc:Choice>
          <mc:Fallback xmlns="">
            <p:pic>
              <p:nvPicPr>
                <p:cNvPr id="17" name="Freihand 16">
                  <a:extLst>
                    <a:ext uri="{FF2B5EF4-FFF2-40B4-BE49-F238E27FC236}">
                      <a16:creationId xmlns:a16="http://schemas.microsoft.com/office/drawing/2014/main" id="{1B914879-B4B1-4693-B98D-1734EF9A0AAC}"/>
                    </a:ext>
                  </a:extLst>
                </p:cNvPr>
                <p:cNvPicPr/>
                <p:nvPr/>
              </p:nvPicPr>
              <p:blipFill>
                <a:blip r:embed="rId18"/>
                <a:stretch>
                  <a:fillRect/>
                </a:stretch>
              </p:blipFill>
              <p:spPr>
                <a:xfrm>
                  <a:off x="8450933" y="1483987"/>
                  <a:ext cx="201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8" name="Freihand 17">
                  <a:extLst>
                    <a:ext uri="{FF2B5EF4-FFF2-40B4-BE49-F238E27FC236}">
                      <a16:creationId xmlns:a16="http://schemas.microsoft.com/office/drawing/2014/main" id="{F6049A33-C617-4E5A-B914-8C801DA368A5}"/>
                    </a:ext>
                  </a:extLst>
                </p14:cNvPr>
                <p14:cNvContentPartPr/>
                <p14:nvPr/>
              </p14:nvContentPartPr>
              <p14:xfrm>
                <a:off x="8550653" y="1428187"/>
                <a:ext cx="285120" cy="243000"/>
              </p14:xfrm>
            </p:contentPart>
          </mc:Choice>
          <mc:Fallback xmlns="">
            <p:pic>
              <p:nvPicPr>
                <p:cNvPr id="18" name="Freihand 17">
                  <a:extLst>
                    <a:ext uri="{FF2B5EF4-FFF2-40B4-BE49-F238E27FC236}">
                      <a16:creationId xmlns:a16="http://schemas.microsoft.com/office/drawing/2014/main" id="{F6049A33-C617-4E5A-B914-8C801DA368A5}"/>
                    </a:ext>
                  </a:extLst>
                </p:cNvPr>
                <p:cNvPicPr/>
                <p:nvPr/>
              </p:nvPicPr>
              <p:blipFill>
                <a:blip r:embed="rId20"/>
                <a:stretch>
                  <a:fillRect/>
                </a:stretch>
              </p:blipFill>
              <p:spPr>
                <a:xfrm>
                  <a:off x="8546333" y="1423867"/>
                  <a:ext cx="293760" cy="251640"/>
                </a:xfrm>
                <a:prstGeom prst="rect">
                  <a:avLst/>
                </a:prstGeom>
              </p:spPr>
            </p:pic>
          </mc:Fallback>
        </mc:AlternateContent>
      </p:grpSp>
      <p:grpSp>
        <p:nvGrpSpPr>
          <p:cNvPr id="28" name="Gruppieren 27">
            <a:extLst>
              <a:ext uri="{FF2B5EF4-FFF2-40B4-BE49-F238E27FC236}">
                <a16:creationId xmlns:a16="http://schemas.microsoft.com/office/drawing/2014/main" id="{D10D99D9-080B-4192-A6A0-28CCA75B978A}"/>
              </a:ext>
            </a:extLst>
          </p:cNvPr>
          <p:cNvGrpSpPr/>
          <p:nvPr/>
        </p:nvGrpSpPr>
        <p:grpSpPr>
          <a:xfrm>
            <a:off x="9128813" y="1365547"/>
            <a:ext cx="397440" cy="239400"/>
            <a:chOff x="9128813" y="1365547"/>
            <a:chExt cx="397440" cy="239400"/>
          </a:xfrm>
        </p:grpSpPr>
        <mc:AlternateContent xmlns:mc="http://schemas.openxmlformats.org/markup-compatibility/2006" xmlns:p14="http://schemas.microsoft.com/office/powerpoint/2010/main">
          <mc:Choice Requires="p14">
            <p:contentPart p14:bwMode="auto" r:id="rId21">
              <p14:nvContentPartPr>
                <p14:cNvPr id="19" name="Freihand 18">
                  <a:extLst>
                    <a:ext uri="{FF2B5EF4-FFF2-40B4-BE49-F238E27FC236}">
                      <a16:creationId xmlns:a16="http://schemas.microsoft.com/office/drawing/2014/main" id="{71E4FE65-40EA-4608-A227-E53F9FDD3F2E}"/>
                    </a:ext>
                  </a:extLst>
                </p14:cNvPr>
                <p14:cNvContentPartPr/>
                <p14:nvPr/>
              </p14:nvContentPartPr>
              <p14:xfrm>
                <a:off x="9128813" y="1510267"/>
                <a:ext cx="301320" cy="94680"/>
              </p14:xfrm>
            </p:contentPart>
          </mc:Choice>
          <mc:Fallback xmlns="">
            <p:pic>
              <p:nvPicPr>
                <p:cNvPr id="19" name="Freihand 18">
                  <a:extLst>
                    <a:ext uri="{FF2B5EF4-FFF2-40B4-BE49-F238E27FC236}">
                      <a16:creationId xmlns:a16="http://schemas.microsoft.com/office/drawing/2014/main" id="{71E4FE65-40EA-4608-A227-E53F9FDD3F2E}"/>
                    </a:ext>
                  </a:extLst>
                </p:cNvPr>
                <p:cNvPicPr/>
                <p:nvPr/>
              </p:nvPicPr>
              <p:blipFill>
                <a:blip r:embed="rId22"/>
                <a:stretch>
                  <a:fillRect/>
                </a:stretch>
              </p:blipFill>
              <p:spPr>
                <a:xfrm>
                  <a:off x="9124493" y="1505947"/>
                  <a:ext cx="3099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0" name="Freihand 19">
                  <a:extLst>
                    <a:ext uri="{FF2B5EF4-FFF2-40B4-BE49-F238E27FC236}">
                      <a16:creationId xmlns:a16="http://schemas.microsoft.com/office/drawing/2014/main" id="{2D374C27-A197-4D7F-8208-E19D8664C093}"/>
                    </a:ext>
                  </a:extLst>
                </p14:cNvPr>
                <p14:cNvContentPartPr/>
                <p14:nvPr/>
              </p14:nvContentPartPr>
              <p14:xfrm>
                <a:off x="9422933" y="1392547"/>
                <a:ext cx="103320" cy="196200"/>
              </p14:xfrm>
            </p:contentPart>
          </mc:Choice>
          <mc:Fallback xmlns="">
            <p:pic>
              <p:nvPicPr>
                <p:cNvPr id="20" name="Freihand 19">
                  <a:extLst>
                    <a:ext uri="{FF2B5EF4-FFF2-40B4-BE49-F238E27FC236}">
                      <a16:creationId xmlns:a16="http://schemas.microsoft.com/office/drawing/2014/main" id="{2D374C27-A197-4D7F-8208-E19D8664C093}"/>
                    </a:ext>
                  </a:extLst>
                </p:cNvPr>
                <p:cNvPicPr/>
                <p:nvPr/>
              </p:nvPicPr>
              <p:blipFill>
                <a:blip r:embed="rId24"/>
                <a:stretch>
                  <a:fillRect/>
                </a:stretch>
              </p:blipFill>
              <p:spPr>
                <a:xfrm>
                  <a:off x="9418613" y="1388227"/>
                  <a:ext cx="1119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1" name="Freihand 20">
                  <a:extLst>
                    <a:ext uri="{FF2B5EF4-FFF2-40B4-BE49-F238E27FC236}">
                      <a16:creationId xmlns:a16="http://schemas.microsoft.com/office/drawing/2014/main" id="{4595888C-9FDF-4B27-9A23-80149D96B75F}"/>
                    </a:ext>
                  </a:extLst>
                </p14:cNvPr>
                <p14:cNvContentPartPr/>
                <p14:nvPr/>
              </p14:nvContentPartPr>
              <p14:xfrm>
                <a:off x="9382253" y="1365547"/>
                <a:ext cx="38160" cy="6840"/>
              </p14:xfrm>
            </p:contentPart>
          </mc:Choice>
          <mc:Fallback xmlns="">
            <p:pic>
              <p:nvPicPr>
                <p:cNvPr id="21" name="Freihand 20">
                  <a:extLst>
                    <a:ext uri="{FF2B5EF4-FFF2-40B4-BE49-F238E27FC236}">
                      <a16:creationId xmlns:a16="http://schemas.microsoft.com/office/drawing/2014/main" id="{4595888C-9FDF-4B27-9A23-80149D96B75F}"/>
                    </a:ext>
                  </a:extLst>
                </p:cNvPr>
                <p:cNvPicPr/>
                <p:nvPr/>
              </p:nvPicPr>
              <p:blipFill>
                <a:blip r:embed="rId26"/>
                <a:stretch>
                  <a:fillRect/>
                </a:stretch>
              </p:blipFill>
              <p:spPr>
                <a:xfrm>
                  <a:off x="9377933" y="1361227"/>
                  <a:ext cx="46800" cy="15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
            <p14:nvContentPartPr>
              <p14:cNvPr id="22" name="Freihand 21">
                <a:extLst>
                  <a:ext uri="{FF2B5EF4-FFF2-40B4-BE49-F238E27FC236}">
                    <a16:creationId xmlns:a16="http://schemas.microsoft.com/office/drawing/2014/main" id="{22748B9D-640F-471B-919A-6849C70844D3}"/>
                  </a:ext>
                </a:extLst>
              </p14:cNvPr>
              <p14:cNvContentPartPr/>
              <p14:nvPr/>
            </p14:nvContentPartPr>
            <p14:xfrm>
              <a:off x="9778973" y="1390027"/>
              <a:ext cx="370800" cy="147960"/>
            </p14:xfrm>
          </p:contentPart>
        </mc:Choice>
        <mc:Fallback xmlns="">
          <p:pic>
            <p:nvPicPr>
              <p:cNvPr id="22" name="Freihand 21">
                <a:extLst>
                  <a:ext uri="{FF2B5EF4-FFF2-40B4-BE49-F238E27FC236}">
                    <a16:creationId xmlns:a16="http://schemas.microsoft.com/office/drawing/2014/main" id="{22748B9D-640F-471B-919A-6849C70844D3}"/>
                  </a:ext>
                </a:extLst>
              </p:cNvPr>
              <p:cNvPicPr/>
              <p:nvPr/>
            </p:nvPicPr>
            <p:blipFill>
              <a:blip r:embed="rId28"/>
              <a:stretch>
                <a:fillRect/>
              </a:stretch>
            </p:blipFill>
            <p:spPr>
              <a:xfrm>
                <a:off x="9774653" y="1385707"/>
                <a:ext cx="379440" cy="156600"/>
              </a:xfrm>
              <a:prstGeom prst="rect">
                <a:avLst/>
              </a:prstGeom>
            </p:spPr>
          </p:pic>
        </mc:Fallback>
      </mc:AlternateContent>
      <p:grpSp>
        <p:nvGrpSpPr>
          <p:cNvPr id="40" name="Gruppieren 39">
            <a:extLst>
              <a:ext uri="{FF2B5EF4-FFF2-40B4-BE49-F238E27FC236}">
                <a16:creationId xmlns:a16="http://schemas.microsoft.com/office/drawing/2014/main" id="{2FF9993A-B1C5-4AD2-AE87-2DFD271559F6}"/>
              </a:ext>
            </a:extLst>
          </p:cNvPr>
          <p:cNvGrpSpPr/>
          <p:nvPr/>
        </p:nvGrpSpPr>
        <p:grpSpPr>
          <a:xfrm>
            <a:off x="10405013" y="1143427"/>
            <a:ext cx="1425960" cy="334800"/>
            <a:chOff x="10405013" y="1143427"/>
            <a:chExt cx="1425960" cy="334800"/>
          </a:xfrm>
        </p:grpSpPr>
        <mc:AlternateContent xmlns:mc="http://schemas.openxmlformats.org/markup-compatibility/2006" xmlns:p14="http://schemas.microsoft.com/office/powerpoint/2010/main">
          <mc:Choice Requires="p14">
            <p:contentPart p14:bwMode="auto" r:id="rId29">
              <p14:nvContentPartPr>
                <p14:cNvPr id="23" name="Freihand 22">
                  <a:extLst>
                    <a:ext uri="{FF2B5EF4-FFF2-40B4-BE49-F238E27FC236}">
                      <a16:creationId xmlns:a16="http://schemas.microsoft.com/office/drawing/2014/main" id="{D68133F9-9C2F-4395-838C-19FF646D87EF}"/>
                    </a:ext>
                  </a:extLst>
                </p14:cNvPr>
                <p14:cNvContentPartPr/>
                <p14:nvPr/>
              </p14:nvContentPartPr>
              <p14:xfrm>
                <a:off x="10405013" y="1285627"/>
                <a:ext cx="227880" cy="169200"/>
              </p14:xfrm>
            </p:contentPart>
          </mc:Choice>
          <mc:Fallback xmlns="">
            <p:pic>
              <p:nvPicPr>
                <p:cNvPr id="23" name="Freihand 22">
                  <a:extLst>
                    <a:ext uri="{FF2B5EF4-FFF2-40B4-BE49-F238E27FC236}">
                      <a16:creationId xmlns:a16="http://schemas.microsoft.com/office/drawing/2014/main" id="{D68133F9-9C2F-4395-838C-19FF646D87EF}"/>
                    </a:ext>
                  </a:extLst>
                </p:cNvPr>
                <p:cNvPicPr/>
                <p:nvPr/>
              </p:nvPicPr>
              <p:blipFill>
                <a:blip r:embed="rId30"/>
                <a:stretch>
                  <a:fillRect/>
                </a:stretch>
              </p:blipFill>
              <p:spPr>
                <a:xfrm>
                  <a:off x="10400693" y="1281307"/>
                  <a:ext cx="2365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4" name="Freihand 23">
                  <a:extLst>
                    <a:ext uri="{FF2B5EF4-FFF2-40B4-BE49-F238E27FC236}">
                      <a16:creationId xmlns:a16="http://schemas.microsoft.com/office/drawing/2014/main" id="{43295C64-F6A1-4FF6-B075-8F1EA41E7C90}"/>
                    </a:ext>
                  </a:extLst>
                </p14:cNvPr>
                <p14:cNvContentPartPr/>
                <p14:nvPr/>
              </p14:nvContentPartPr>
              <p14:xfrm>
                <a:off x="10672853" y="1232347"/>
                <a:ext cx="129240" cy="203400"/>
              </p14:xfrm>
            </p:contentPart>
          </mc:Choice>
          <mc:Fallback xmlns="">
            <p:pic>
              <p:nvPicPr>
                <p:cNvPr id="24" name="Freihand 23">
                  <a:extLst>
                    <a:ext uri="{FF2B5EF4-FFF2-40B4-BE49-F238E27FC236}">
                      <a16:creationId xmlns:a16="http://schemas.microsoft.com/office/drawing/2014/main" id="{43295C64-F6A1-4FF6-B075-8F1EA41E7C90}"/>
                    </a:ext>
                  </a:extLst>
                </p:cNvPr>
                <p:cNvPicPr/>
                <p:nvPr/>
              </p:nvPicPr>
              <p:blipFill>
                <a:blip r:embed="rId32"/>
                <a:stretch>
                  <a:fillRect/>
                </a:stretch>
              </p:blipFill>
              <p:spPr>
                <a:xfrm>
                  <a:off x="10668533" y="1228027"/>
                  <a:ext cx="13788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5" name="Freihand 24">
                  <a:extLst>
                    <a:ext uri="{FF2B5EF4-FFF2-40B4-BE49-F238E27FC236}">
                      <a16:creationId xmlns:a16="http://schemas.microsoft.com/office/drawing/2014/main" id="{7066BAF7-A68F-4D1F-B168-4816FDD4B4FB}"/>
                    </a:ext>
                  </a:extLst>
                </p14:cNvPr>
                <p14:cNvContentPartPr/>
                <p14:nvPr/>
              </p14:nvContentPartPr>
              <p14:xfrm>
                <a:off x="10711373" y="1297507"/>
                <a:ext cx="235080" cy="116640"/>
              </p14:xfrm>
            </p:contentPart>
          </mc:Choice>
          <mc:Fallback xmlns="">
            <p:pic>
              <p:nvPicPr>
                <p:cNvPr id="25" name="Freihand 24">
                  <a:extLst>
                    <a:ext uri="{FF2B5EF4-FFF2-40B4-BE49-F238E27FC236}">
                      <a16:creationId xmlns:a16="http://schemas.microsoft.com/office/drawing/2014/main" id="{7066BAF7-A68F-4D1F-B168-4816FDD4B4FB}"/>
                    </a:ext>
                  </a:extLst>
                </p:cNvPr>
                <p:cNvPicPr/>
                <p:nvPr/>
              </p:nvPicPr>
              <p:blipFill>
                <a:blip r:embed="rId34"/>
                <a:stretch>
                  <a:fillRect/>
                </a:stretch>
              </p:blipFill>
              <p:spPr>
                <a:xfrm>
                  <a:off x="10707053" y="1293187"/>
                  <a:ext cx="2437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6" name="Freihand 25">
                  <a:extLst>
                    <a:ext uri="{FF2B5EF4-FFF2-40B4-BE49-F238E27FC236}">
                      <a16:creationId xmlns:a16="http://schemas.microsoft.com/office/drawing/2014/main" id="{85365ACF-7BDC-460F-9CAE-DB673D415367}"/>
                    </a:ext>
                  </a:extLst>
                </p14:cNvPr>
                <p14:cNvContentPartPr/>
                <p14:nvPr/>
              </p14:nvContentPartPr>
              <p14:xfrm>
                <a:off x="10645133" y="1143427"/>
                <a:ext cx="360" cy="360"/>
              </p14:xfrm>
            </p:contentPart>
          </mc:Choice>
          <mc:Fallback xmlns="">
            <p:pic>
              <p:nvPicPr>
                <p:cNvPr id="26" name="Freihand 25">
                  <a:extLst>
                    <a:ext uri="{FF2B5EF4-FFF2-40B4-BE49-F238E27FC236}">
                      <a16:creationId xmlns:a16="http://schemas.microsoft.com/office/drawing/2014/main" id="{85365ACF-7BDC-460F-9CAE-DB673D415367}"/>
                    </a:ext>
                  </a:extLst>
                </p:cNvPr>
                <p:cNvPicPr/>
                <p:nvPr/>
              </p:nvPicPr>
              <p:blipFill>
                <a:blip r:embed="rId36"/>
                <a:stretch>
                  <a:fillRect/>
                </a:stretch>
              </p:blipFill>
              <p:spPr>
                <a:xfrm>
                  <a:off x="10640813" y="1139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1" name="Freihand 30">
                  <a:extLst>
                    <a:ext uri="{FF2B5EF4-FFF2-40B4-BE49-F238E27FC236}">
                      <a16:creationId xmlns:a16="http://schemas.microsoft.com/office/drawing/2014/main" id="{72940500-F450-40AD-BCD1-EC77CF3D8FE8}"/>
                    </a:ext>
                  </a:extLst>
                </p14:cNvPr>
                <p14:cNvContentPartPr/>
                <p14:nvPr/>
              </p14:nvContentPartPr>
              <p14:xfrm>
                <a:off x="10981013" y="1312627"/>
                <a:ext cx="209520" cy="92520"/>
              </p14:xfrm>
            </p:contentPart>
          </mc:Choice>
          <mc:Fallback xmlns="">
            <p:pic>
              <p:nvPicPr>
                <p:cNvPr id="31" name="Freihand 30">
                  <a:extLst>
                    <a:ext uri="{FF2B5EF4-FFF2-40B4-BE49-F238E27FC236}">
                      <a16:creationId xmlns:a16="http://schemas.microsoft.com/office/drawing/2014/main" id="{72940500-F450-40AD-BCD1-EC77CF3D8FE8}"/>
                    </a:ext>
                  </a:extLst>
                </p:cNvPr>
                <p:cNvPicPr/>
                <p:nvPr/>
              </p:nvPicPr>
              <p:blipFill>
                <a:blip r:embed="rId38"/>
                <a:stretch>
                  <a:fillRect/>
                </a:stretch>
              </p:blipFill>
              <p:spPr>
                <a:xfrm>
                  <a:off x="10976693" y="1308307"/>
                  <a:ext cx="2181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2" name="Freihand 31">
                  <a:extLst>
                    <a:ext uri="{FF2B5EF4-FFF2-40B4-BE49-F238E27FC236}">
                      <a16:creationId xmlns:a16="http://schemas.microsoft.com/office/drawing/2014/main" id="{106B35C5-07DB-4393-83A3-151254E00F00}"/>
                    </a:ext>
                  </a:extLst>
                </p14:cNvPr>
                <p14:cNvContentPartPr/>
                <p14:nvPr/>
              </p14:nvContentPartPr>
              <p14:xfrm>
                <a:off x="11161733" y="1205347"/>
                <a:ext cx="88920" cy="171360"/>
              </p14:xfrm>
            </p:contentPart>
          </mc:Choice>
          <mc:Fallback xmlns="">
            <p:pic>
              <p:nvPicPr>
                <p:cNvPr id="32" name="Freihand 31">
                  <a:extLst>
                    <a:ext uri="{FF2B5EF4-FFF2-40B4-BE49-F238E27FC236}">
                      <a16:creationId xmlns:a16="http://schemas.microsoft.com/office/drawing/2014/main" id="{106B35C5-07DB-4393-83A3-151254E00F00}"/>
                    </a:ext>
                  </a:extLst>
                </p:cNvPr>
                <p:cNvPicPr/>
                <p:nvPr/>
              </p:nvPicPr>
              <p:blipFill>
                <a:blip r:embed="rId40"/>
                <a:stretch>
                  <a:fillRect/>
                </a:stretch>
              </p:blipFill>
              <p:spPr>
                <a:xfrm>
                  <a:off x="11157413" y="1201027"/>
                  <a:ext cx="975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3" name="Freihand 32">
                  <a:extLst>
                    <a:ext uri="{FF2B5EF4-FFF2-40B4-BE49-F238E27FC236}">
                      <a16:creationId xmlns:a16="http://schemas.microsoft.com/office/drawing/2014/main" id="{361AD970-4E81-40FB-BB1A-2EAAFC0D7AF5}"/>
                    </a:ext>
                  </a:extLst>
                </p14:cNvPr>
                <p14:cNvContentPartPr/>
                <p14:nvPr/>
              </p14:nvContentPartPr>
              <p14:xfrm>
                <a:off x="11196653" y="1358347"/>
                <a:ext cx="61920" cy="35280"/>
              </p14:xfrm>
            </p:contentPart>
          </mc:Choice>
          <mc:Fallback xmlns="">
            <p:pic>
              <p:nvPicPr>
                <p:cNvPr id="33" name="Freihand 32">
                  <a:extLst>
                    <a:ext uri="{FF2B5EF4-FFF2-40B4-BE49-F238E27FC236}">
                      <a16:creationId xmlns:a16="http://schemas.microsoft.com/office/drawing/2014/main" id="{361AD970-4E81-40FB-BB1A-2EAAFC0D7AF5}"/>
                    </a:ext>
                  </a:extLst>
                </p:cNvPr>
                <p:cNvPicPr/>
                <p:nvPr/>
              </p:nvPicPr>
              <p:blipFill>
                <a:blip r:embed="rId42"/>
                <a:stretch>
                  <a:fillRect/>
                </a:stretch>
              </p:blipFill>
              <p:spPr>
                <a:xfrm>
                  <a:off x="11192333" y="1354027"/>
                  <a:ext cx="705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4" name="Freihand 33">
                  <a:extLst>
                    <a:ext uri="{FF2B5EF4-FFF2-40B4-BE49-F238E27FC236}">
                      <a16:creationId xmlns:a16="http://schemas.microsoft.com/office/drawing/2014/main" id="{30D74362-566B-4CB1-B3AE-B0118DE5FD70}"/>
                    </a:ext>
                  </a:extLst>
                </p14:cNvPr>
                <p14:cNvContentPartPr/>
                <p14:nvPr/>
              </p14:nvContentPartPr>
              <p14:xfrm>
                <a:off x="11283413" y="1225507"/>
                <a:ext cx="46800" cy="139680"/>
              </p14:xfrm>
            </p:contentPart>
          </mc:Choice>
          <mc:Fallback xmlns="">
            <p:pic>
              <p:nvPicPr>
                <p:cNvPr id="34" name="Freihand 33">
                  <a:extLst>
                    <a:ext uri="{FF2B5EF4-FFF2-40B4-BE49-F238E27FC236}">
                      <a16:creationId xmlns:a16="http://schemas.microsoft.com/office/drawing/2014/main" id="{30D74362-566B-4CB1-B3AE-B0118DE5FD70}"/>
                    </a:ext>
                  </a:extLst>
                </p:cNvPr>
                <p:cNvPicPr/>
                <p:nvPr/>
              </p:nvPicPr>
              <p:blipFill>
                <a:blip r:embed="rId44"/>
                <a:stretch>
                  <a:fillRect/>
                </a:stretch>
              </p:blipFill>
              <p:spPr>
                <a:xfrm>
                  <a:off x="11279093" y="1221187"/>
                  <a:ext cx="554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5" name="Freihand 34">
                  <a:extLst>
                    <a:ext uri="{FF2B5EF4-FFF2-40B4-BE49-F238E27FC236}">
                      <a16:creationId xmlns:a16="http://schemas.microsoft.com/office/drawing/2014/main" id="{25FEA30C-D1F9-465E-BED9-08A2F15E40E4}"/>
                    </a:ext>
                  </a:extLst>
                </p14:cNvPr>
                <p14:cNvContentPartPr/>
                <p14:nvPr/>
              </p14:nvContentPartPr>
              <p14:xfrm>
                <a:off x="11323013" y="1296067"/>
                <a:ext cx="507960" cy="182160"/>
              </p14:xfrm>
            </p:contentPart>
          </mc:Choice>
          <mc:Fallback xmlns="">
            <p:pic>
              <p:nvPicPr>
                <p:cNvPr id="35" name="Freihand 34">
                  <a:extLst>
                    <a:ext uri="{FF2B5EF4-FFF2-40B4-BE49-F238E27FC236}">
                      <a16:creationId xmlns:a16="http://schemas.microsoft.com/office/drawing/2014/main" id="{25FEA30C-D1F9-465E-BED9-08A2F15E40E4}"/>
                    </a:ext>
                  </a:extLst>
                </p:cNvPr>
                <p:cNvPicPr/>
                <p:nvPr/>
              </p:nvPicPr>
              <p:blipFill>
                <a:blip r:embed="rId46"/>
                <a:stretch>
                  <a:fillRect/>
                </a:stretch>
              </p:blipFill>
              <p:spPr>
                <a:xfrm>
                  <a:off x="11318693" y="1291747"/>
                  <a:ext cx="51660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6" name="Freihand 35">
                  <a:extLst>
                    <a:ext uri="{FF2B5EF4-FFF2-40B4-BE49-F238E27FC236}">
                      <a16:creationId xmlns:a16="http://schemas.microsoft.com/office/drawing/2014/main" id="{FA09BF9C-0D9B-4F70-AB75-1801242D664D}"/>
                    </a:ext>
                  </a:extLst>
                </p14:cNvPr>
                <p14:cNvContentPartPr/>
                <p14:nvPr/>
              </p14:nvContentPartPr>
              <p14:xfrm>
                <a:off x="11770853" y="1199227"/>
                <a:ext cx="14040" cy="5760"/>
              </p14:xfrm>
            </p:contentPart>
          </mc:Choice>
          <mc:Fallback xmlns="">
            <p:pic>
              <p:nvPicPr>
                <p:cNvPr id="36" name="Freihand 35">
                  <a:extLst>
                    <a:ext uri="{FF2B5EF4-FFF2-40B4-BE49-F238E27FC236}">
                      <a16:creationId xmlns:a16="http://schemas.microsoft.com/office/drawing/2014/main" id="{FA09BF9C-0D9B-4F70-AB75-1801242D664D}"/>
                    </a:ext>
                  </a:extLst>
                </p:cNvPr>
                <p:cNvPicPr/>
                <p:nvPr/>
              </p:nvPicPr>
              <p:blipFill>
                <a:blip r:embed="rId48"/>
                <a:stretch>
                  <a:fillRect/>
                </a:stretch>
              </p:blipFill>
              <p:spPr>
                <a:xfrm>
                  <a:off x="11766533" y="1194907"/>
                  <a:ext cx="22680" cy="14400"/>
                </a:xfrm>
                <a:prstGeom prst="rect">
                  <a:avLst/>
                </a:prstGeom>
              </p:spPr>
            </p:pic>
          </mc:Fallback>
        </mc:AlternateContent>
      </p:grpSp>
      <p:grpSp>
        <p:nvGrpSpPr>
          <p:cNvPr id="44" name="Gruppieren 43">
            <a:extLst>
              <a:ext uri="{FF2B5EF4-FFF2-40B4-BE49-F238E27FC236}">
                <a16:creationId xmlns:a16="http://schemas.microsoft.com/office/drawing/2014/main" id="{E97DB31D-7E19-48EC-9EB0-3927471AAF28}"/>
              </a:ext>
            </a:extLst>
          </p:cNvPr>
          <p:cNvGrpSpPr/>
          <p:nvPr/>
        </p:nvGrpSpPr>
        <p:grpSpPr>
          <a:xfrm>
            <a:off x="9210893" y="1854067"/>
            <a:ext cx="823320" cy="437040"/>
            <a:chOff x="9210893" y="1854067"/>
            <a:chExt cx="823320" cy="437040"/>
          </a:xfrm>
        </p:grpSpPr>
        <mc:AlternateContent xmlns:mc="http://schemas.openxmlformats.org/markup-compatibility/2006" xmlns:p14="http://schemas.microsoft.com/office/powerpoint/2010/main">
          <mc:Choice Requires="p14">
            <p:contentPart p14:bwMode="auto" r:id="rId49">
              <p14:nvContentPartPr>
                <p14:cNvPr id="37" name="Freihand 36">
                  <a:extLst>
                    <a:ext uri="{FF2B5EF4-FFF2-40B4-BE49-F238E27FC236}">
                      <a16:creationId xmlns:a16="http://schemas.microsoft.com/office/drawing/2014/main" id="{39634B5C-B181-43CC-830B-D639356A3638}"/>
                    </a:ext>
                  </a:extLst>
                </p14:cNvPr>
                <p14:cNvContentPartPr/>
                <p14:nvPr/>
              </p14:nvContentPartPr>
              <p14:xfrm>
                <a:off x="9210893" y="1966027"/>
                <a:ext cx="147240" cy="325080"/>
              </p14:xfrm>
            </p:contentPart>
          </mc:Choice>
          <mc:Fallback xmlns="">
            <p:pic>
              <p:nvPicPr>
                <p:cNvPr id="37" name="Freihand 36">
                  <a:extLst>
                    <a:ext uri="{FF2B5EF4-FFF2-40B4-BE49-F238E27FC236}">
                      <a16:creationId xmlns:a16="http://schemas.microsoft.com/office/drawing/2014/main" id="{39634B5C-B181-43CC-830B-D639356A3638}"/>
                    </a:ext>
                  </a:extLst>
                </p:cNvPr>
                <p:cNvPicPr/>
                <p:nvPr/>
              </p:nvPicPr>
              <p:blipFill>
                <a:blip r:embed="rId50"/>
                <a:stretch>
                  <a:fillRect/>
                </a:stretch>
              </p:blipFill>
              <p:spPr>
                <a:xfrm>
                  <a:off x="9206573" y="1961707"/>
                  <a:ext cx="15588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8" name="Freihand 37">
                  <a:extLst>
                    <a:ext uri="{FF2B5EF4-FFF2-40B4-BE49-F238E27FC236}">
                      <a16:creationId xmlns:a16="http://schemas.microsoft.com/office/drawing/2014/main" id="{FC22BD6A-CCD9-45BA-B23A-2D054DF847E0}"/>
                    </a:ext>
                  </a:extLst>
                </p14:cNvPr>
                <p14:cNvContentPartPr/>
                <p14:nvPr/>
              </p14:nvContentPartPr>
              <p14:xfrm>
                <a:off x="9449213" y="1966747"/>
                <a:ext cx="153720" cy="85320"/>
              </p14:xfrm>
            </p:contentPart>
          </mc:Choice>
          <mc:Fallback xmlns="">
            <p:pic>
              <p:nvPicPr>
                <p:cNvPr id="38" name="Freihand 37">
                  <a:extLst>
                    <a:ext uri="{FF2B5EF4-FFF2-40B4-BE49-F238E27FC236}">
                      <a16:creationId xmlns:a16="http://schemas.microsoft.com/office/drawing/2014/main" id="{FC22BD6A-CCD9-45BA-B23A-2D054DF847E0}"/>
                    </a:ext>
                  </a:extLst>
                </p:cNvPr>
                <p:cNvPicPr/>
                <p:nvPr/>
              </p:nvPicPr>
              <p:blipFill>
                <a:blip r:embed="rId52"/>
                <a:stretch>
                  <a:fillRect/>
                </a:stretch>
              </p:blipFill>
              <p:spPr>
                <a:xfrm>
                  <a:off x="9444893" y="1962427"/>
                  <a:ext cx="1623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1" name="Freihand 40">
                  <a:extLst>
                    <a:ext uri="{FF2B5EF4-FFF2-40B4-BE49-F238E27FC236}">
                      <a16:creationId xmlns:a16="http://schemas.microsoft.com/office/drawing/2014/main" id="{535171AA-5B4D-4648-86BC-A0A79797CDB8}"/>
                    </a:ext>
                  </a:extLst>
                </p14:cNvPr>
                <p14:cNvContentPartPr/>
                <p14:nvPr/>
              </p14:nvContentPartPr>
              <p14:xfrm>
                <a:off x="9672773" y="1883947"/>
                <a:ext cx="180000" cy="170280"/>
              </p14:xfrm>
            </p:contentPart>
          </mc:Choice>
          <mc:Fallback xmlns="">
            <p:pic>
              <p:nvPicPr>
                <p:cNvPr id="41" name="Freihand 40">
                  <a:extLst>
                    <a:ext uri="{FF2B5EF4-FFF2-40B4-BE49-F238E27FC236}">
                      <a16:creationId xmlns:a16="http://schemas.microsoft.com/office/drawing/2014/main" id="{535171AA-5B4D-4648-86BC-A0A79797CDB8}"/>
                    </a:ext>
                  </a:extLst>
                </p:cNvPr>
                <p:cNvPicPr/>
                <p:nvPr/>
              </p:nvPicPr>
              <p:blipFill>
                <a:blip r:embed="rId54"/>
                <a:stretch>
                  <a:fillRect/>
                </a:stretch>
              </p:blipFill>
              <p:spPr>
                <a:xfrm>
                  <a:off x="9668453" y="1879627"/>
                  <a:ext cx="18864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2" name="Freihand 41">
                  <a:extLst>
                    <a:ext uri="{FF2B5EF4-FFF2-40B4-BE49-F238E27FC236}">
                      <a16:creationId xmlns:a16="http://schemas.microsoft.com/office/drawing/2014/main" id="{08DC56C5-FCA0-4889-8A8C-4520A1C6CB87}"/>
                    </a:ext>
                  </a:extLst>
                </p14:cNvPr>
                <p14:cNvContentPartPr/>
                <p14:nvPr/>
              </p14:nvContentPartPr>
              <p14:xfrm>
                <a:off x="9876173" y="1854067"/>
                <a:ext cx="158040" cy="173880"/>
              </p14:xfrm>
            </p:contentPart>
          </mc:Choice>
          <mc:Fallback xmlns="">
            <p:pic>
              <p:nvPicPr>
                <p:cNvPr id="42" name="Freihand 41">
                  <a:extLst>
                    <a:ext uri="{FF2B5EF4-FFF2-40B4-BE49-F238E27FC236}">
                      <a16:creationId xmlns:a16="http://schemas.microsoft.com/office/drawing/2014/main" id="{08DC56C5-FCA0-4889-8A8C-4520A1C6CB87}"/>
                    </a:ext>
                  </a:extLst>
                </p:cNvPr>
                <p:cNvPicPr/>
                <p:nvPr/>
              </p:nvPicPr>
              <p:blipFill>
                <a:blip r:embed="rId56"/>
                <a:stretch>
                  <a:fillRect/>
                </a:stretch>
              </p:blipFill>
              <p:spPr>
                <a:xfrm>
                  <a:off x="9871853" y="1849747"/>
                  <a:ext cx="16668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3" name="Freihand 42">
                  <a:extLst>
                    <a:ext uri="{FF2B5EF4-FFF2-40B4-BE49-F238E27FC236}">
                      <a16:creationId xmlns:a16="http://schemas.microsoft.com/office/drawing/2014/main" id="{45253F93-D504-4E4F-8C5A-42BE583A4E1B}"/>
                    </a:ext>
                  </a:extLst>
                </p14:cNvPr>
                <p14:cNvContentPartPr/>
                <p14:nvPr/>
              </p14:nvContentPartPr>
              <p14:xfrm>
                <a:off x="9962573" y="1978987"/>
                <a:ext cx="58320" cy="72000"/>
              </p14:xfrm>
            </p:contentPart>
          </mc:Choice>
          <mc:Fallback xmlns="">
            <p:pic>
              <p:nvPicPr>
                <p:cNvPr id="43" name="Freihand 42">
                  <a:extLst>
                    <a:ext uri="{FF2B5EF4-FFF2-40B4-BE49-F238E27FC236}">
                      <a16:creationId xmlns:a16="http://schemas.microsoft.com/office/drawing/2014/main" id="{45253F93-D504-4E4F-8C5A-42BE583A4E1B}"/>
                    </a:ext>
                  </a:extLst>
                </p:cNvPr>
                <p:cNvPicPr/>
                <p:nvPr/>
              </p:nvPicPr>
              <p:blipFill>
                <a:blip r:embed="rId58"/>
                <a:stretch>
                  <a:fillRect/>
                </a:stretch>
              </p:blipFill>
              <p:spPr>
                <a:xfrm>
                  <a:off x="9958253" y="1974667"/>
                  <a:ext cx="66960" cy="80640"/>
                </a:xfrm>
                <a:prstGeom prst="rect">
                  <a:avLst/>
                </a:prstGeom>
              </p:spPr>
            </p:pic>
          </mc:Fallback>
        </mc:AlternateContent>
      </p:grpSp>
      <p:grpSp>
        <p:nvGrpSpPr>
          <p:cNvPr id="52" name="Gruppieren 51">
            <a:extLst>
              <a:ext uri="{FF2B5EF4-FFF2-40B4-BE49-F238E27FC236}">
                <a16:creationId xmlns:a16="http://schemas.microsoft.com/office/drawing/2014/main" id="{33A8AF94-3578-4018-9D3C-A06BE2C071B3}"/>
              </a:ext>
            </a:extLst>
          </p:cNvPr>
          <p:cNvGrpSpPr/>
          <p:nvPr/>
        </p:nvGrpSpPr>
        <p:grpSpPr>
          <a:xfrm>
            <a:off x="10346693" y="1528627"/>
            <a:ext cx="1414440" cy="488880"/>
            <a:chOff x="10346693" y="1528627"/>
            <a:chExt cx="1414440" cy="488880"/>
          </a:xfrm>
        </p:grpSpPr>
        <mc:AlternateContent xmlns:mc="http://schemas.openxmlformats.org/markup-compatibility/2006" xmlns:p14="http://schemas.microsoft.com/office/powerpoint/2010/main">
          <mc:Choice Requires="p14">
            <p:contentPart p14:bwMode="auto" r:id="rId59">
              <p14:nvContentPartPr>
                <p14:cNvPr id="45" name="Freihand 44">
                  <a:extLst>
                    <a:ext uri="{FF2B5EF4-FFF2-40B4-BE49-F238E27FC236}">
                      <a16:creationId xmlns:a16="http://schemas.microsoft.com/office/drawing/2014/main" id="{A621C3F4-A840-4A32-BD13-2A0A6F91CBF9}"/>
                    </a:ext>
                  </a:extLst>
                </p14:cNvPr>
                <p14:cNvContentPartPr/>
                <p14:nvPr/>
              </p14:nvContentPartPr>
              <p14:xfrm>
                <a:off x="10346693" y="1874587"/>
                <a:ext cx="594720" cy="142920"/>
              </p14:xfrm>
            </p:contentPart>
          </mc:Choice>
          <mc:Fallback xmlns="">
            <p:pic>
              <p:nvPicPr>
                <p:cNvPr id="45" name="Freihand 44">
                  <a:extLst>
                    <a:ext uri="{FF2B5EF4-FFF2-40B4-BE49-F238E27FC236}">
                      <a16:creationId xmlns:a16="http://schemas.microsoft.com/office/drawing/2014/main" id="{A621C3F4-A840-4A32-BD13-2A0A6F91CBF9}"/>
                    </a:ext>
                  </a:extLst>
                </p:cNvPr>
                <p:cNvPicPr/>
                <p:nvPr/>
              </p:nvPicPr>
              <p:blipFill>
                <a:blip r:embed="rId60"/>
                <a:stretch>
                  <a:fillRect/>
                </a:stretch>
              </p:blipFill>
              <p:spPr>
                <a:xfrm>
                  <a:off x="10342373" y="1870267"/>
                  <a:ext cx="6033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6" name="Freihand 45">
                  <a:extLst>
                    <a:ext uri="{FF2B5EF4-FFF2-40B4-BE49-F238E27FC236}">
                      <a16:creationId xmlns:a16="http://schemas.microsoft.com/office/drawing/2014/main" id="{64F0C292-F2E8-471E-AAE5-F0DB9FEFB1BF}"/>
                    </a:ext>
                  </a:extLst>
                </p14:cNvPr>
                <p14:cNvContentPartPr/>
                <p14:nvPr/>
              </p14:nvContentPartPr>
              <p14:xfrm>
                <a:off x="10978853" y="1760827"/>
                <a:ext cx="165960" cy="195480"/>
              </p14:xfrm>
            </p:contentPart>
          </mc:Choice>
          <mc:Fallback xmlns="">
            <p:pic>
              <p:nvPicPr>
                <p:cNvPr id="46" name="Freihand 45">
                  <a:extLst>
                    <a:ext uri="{FF2B5EF4-FFF2-40B4-BE49-F238E27FC236}">
                      <a16:creationId xmlns:a16="http://schemas.microsoft.com/office/drawing/2014/main" id="{64F0C292-F2E8-471E-AAE5-F0DB9FEFB1BF}"/>
                    </a:ext>
                  </a:extLst>
                </p:cNvPr>
                <p:cNvPicPr/>
                <p:nvPr/>
              </p:nvPicPr>
              <p:blipFill>
                <a:blip r:embed="rId62"/>
                <a:stretch>
                  <a:fillRect/>
                </a:stretch>
              </p:blipFill>
              <p:spPr>
                <a:xfrm>
                  <a:off x="10974533" y="1756507"/>
                  <a:ext cx="1746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7" name="Freihand 46">
                  <a:extLst>
                    <a:ext uri="{FF2B5EF4-FFF2-40B4-BE49-F238E27FC236}">
                      <a16:creationId xmlns:a16="http://schemas.microsoft.com/office/drawing/2014/main" id="{310DAEAC-1820-48AB-803D-6F49771ABE79}"/>
                    </a:ext>
                  </a:extLst>
                </p14:cNvPr>
                <p14:cNvContentPartPr/>
                <p14:nvPr/>
              </p14:nvContentPartPr>
              <p14:xfrm>
                <a:off x="11147693" y="1844347"/>
                <a:ext cx="110880" cy="114480"/>
              </p14:xfrm>
            </p:contentPart>
          </mc:Choice>
          <mc:Fallback xmlns="">
            <p:pic>
              <p:nvPicPr>
                <p:cNvPr id="47" name="Freihand 46">
                  <a:extLst>
                    <a:ext uri="{FF2B5EF4-FFF2-40B4-BE49-F238E27FC236}">
                      <a16:creationId xmlns:a16="http://schemas.microsoft.com/office/drawing/2014/main" id="{310DAEAC-1820-48AB-803D-6F49771ABE79}"/>
                    </a:ext>
                  </a:extLst>
                </p:cNvPr>
                <p:cNvPicPr/>
                <p:nvPr/>
              </p:nvPicPr>
              <p:blipFill>
                <a:blip r:embed="rId64"/>
                <a:stretch>
                  <a:fillRect/>
                </a:stretch>
              </p:blipFill>
              <p:spPr>
                <a:xfrm>
                  <a:off x="11143373" y="1840027"/>
                  <a:ext cx="1195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8" name="Freihand 47">
                  <a:extLst>
                    <a:ext uri="{FF2B5EF4-FFF2-40B4-BE49-F238E27FC236}">
                      <a16:creationId xmlns:a16="http://schemas.microsoft.com/office/drawing/2014/main" id="{EA456E69-6DD6-4F9D-8C77-7F15A59B4CF3}"/>
                    </a:ext>
                  </a:extLst>
                </p14:cNvPr>
                <p14:cNvContentPartPr/>
                <p14:nvPr/>
              </p14:nvContentPartPr>
              <p14:xfrm>
                <a:off x="11288453" y="1706467"/>
                <a:ext cx="344160" cy="191160"/>
              </p14:xfrm>
            </p:contentPart>
          </mc:Choice>
          <mc:Fallback xmlns="">
            <p:pic>
              <p:nvPicPr>
                <p:cNvPr id="48" name="Freihand 47">
                  <a:extLst>
                    <a:ext uri="{FF2B5EF4-FFF2-40B4-BE49-F238E27FC236}">
                      <a16:creationId xmlns:a16="http://schemas.microsoft.com/office/drawing/2014/main" id="{EA456E69-6DD6-4F9D-8C77-7F15A59B4CF3}"/>
                    </a:ext>
                  </a:extLst>
                </p:cNvPr>
                <p:cNvPicPr/>
                <p:nvPr/>
              </p:nvPicPr>
              <p:blipFill>
                <a:blip r:embed="rId66"/>
                <a:stretch>
                  <a:fillRect/>
                </a:stretch>
              </p:blipFill>
              <p:spPr>
                <a:xfrm>
                  <a:off x="11284133" y="1702147"/>
                  <a:ext cx="35280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0" name="Freihand 49">
                  <a:extLst>
                    <a:ext uri="{FF2B5EF4-FFF2-40B4-BE49-F238E27FC236}">
                      <a16:creationId xmlns:a16="http://schemas.microsoft.com/office/drawing/2014/main" id="{1BE11787-4B7C-4F5B-A6B5-72A48D1BE424}"/>
                    </a:ext>
                  </a:extLst>
                </p14:cNvPr>
                <p14:cNvContentPartPr/>
                <p14:nvPr/>
              </p14:nvContentPartPr>
              <p14:xfrm>
                <a:off x="11731973" y="1528627"/>
                <a:ext cx="29160" cy="226440"/>
              </p14:xfrm>
            </p:contentPart>
          </mc:Choice>
          <mc:Fallback xmlns="">
            <p:pic>
              <p:nvPicPr>
                <p:cNvPr id="50" name="Freihand 49">
                  <a:extLst>
                    <a:ext uri="{FF2B5EF4-FFF2-40B4-BE49-F238E27FC236}">
                      <a16:creationId xmlns:a16="http://schemas.microsoft.com/office/drawing/2014/main" id="{1BE11787-4B7C-4F5B-A6B5-72A48D1BE424}"/>
                    </a:ext>
                  </a:extLst>
                </p:cNvPr>
                <p:cNvPicPr/>
                <p:nvPr/>
              </p:nvPicPr>
              <p:blipFill>
                <a:blip r:embed="rId68"/>
                <a:stretch>
                  <a:fillRect/>
                </a:stretch>
              </p:blipFill>
              <p:spPr>
                <a:xfrm>
                  <a:off x="11727653" y="1524307"/>
                  <a:ext cx="3780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1" name="Freihand 50">
                  <a:extLst>
                    <a:ext uri="{FF2B5EF4-FFF2-40B4-BE49-F238E27FC236}">
                      <a16:creationId xmlns:a16="http://schemas.microsoft.com/office/drawing/2014/main" id="{8D2DD2AA-1659-4A2F-82B8-8648F3543D00}"/>
                    </a:ext>
                  </a:extLst>
                </p14:cNvPr>
                <p14:cNvContentPartPr/>
                <p14:nvPr/>
              </p14:nvContentPartPr>
              <p14:xfrm>
                <a:off x="11696333" y="1892587"/>
                <a:ext cx="26640" cy="7920"/>
              </p14:xfrm>
            </p:contentPart>
          </mc:Choice>
          <mc:Fallback xmlns="">
            <p:pic>
              <p:nvPicPr>
                <p:cNvPr id="51" name="Freihand 50">
                  <a:extLst>
                    <a:ext uri="{FF2B5EF4-FFF2-40B4-BE49-F238E27FC236}">
                      <a16:creationId xmlns:a16="http://schemas.microsoft.com/office/drawing/2014/main" id="{8D2DD2AA-1659-4A2F-82B8-8648F3543D00}"/>
                    </a:ext>
                  </a:extLst>
                </p:cNvPr>
                <p:cNvPicPr/>
                <p:nvPr/>
              </p:nvPicPr>
              <p:blipFill>
                <a:blip r:embed="rId70"/>
                <a:stretch>
                  <a:fillRect/>
                </a:stretch>
              </p:blipFill>
              <p:spPr>
                <a:xfrm>
                  <a:off x="11692013" y="1888267"/>
                  <a:ext cx="35280" cy="16560"/>
                </a:xfrm>
                <a:prstGeom prst="rect">
                  <a:avLst/>
                </a:prstGeom>
              </p:spPr>
            </p:pic>
          </mc:Fallback>
        </mc:AlternateContent>
      </p:grpSp>
    </p:spTree>
    <p:extLst>
      <p:ext uri="{BB962C8B-B14F-4D97-AF65-F5344CB8AC3E}">
        <p14:creationId xmlns:p14="http://schemas.microsoft.com/office/powerpoint/2010/main" val="817057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3984172" y="0"/>
            <a:ext cx="42672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Die Aggregierte Nachfrage</a:t>
            </a:r>
          </a:p>
        </p:txBody>
      </p:sp>
      <mc:AlternateContent xmlns:mc="http://schemas.openxmlformats.org/markup-compatibility/2006" xmlns:a14="http://schemas.microsoft.com/office/drawing/2010/main">
        <mc:Choice Requires="a14">
          <p:sp>
            <p:nvSpPr>
              <p:cNvPr id="6" name="Textfeld 5"/>
              <p:cNvSpPr txBox="1"/>
              <p:nvPr/>
            </p:nvSpPr>
            <p:spPr>
              <a:xfrm>
                <a:off x="253557" y="425518"/>
                <a:ext cx="11582400" cy="5934217"/>
              </a:xfrm>
              <a:prstGeom prst="rect">
                <a:avLst/>
              </a:prstGeom>
              <a:noFill/>
              <a:ln>
                <a:noFill/>
              </a:ln>
            </p:spPr>
            <p:txBody>
              <a:bodyPr vert="horz" wrap="square" lIns="81646" tIns="40823" rIns="81646" bIns="40823" anchorCtr="0" compatLnSpc="0">
                <a:noAutofit/>
              </a:bodyPr>
              <a:lstStyle/>
              <a:p>
                <a:r>
                  <a:rPr lang="de-DE" sz="1996" dirty="0"/>
                  <a:t>Die aggregierte Nachfrage leitet sich aus den Gleichgewichtsbedingungen für Güter-, Geldmärkte aus dem      IS-LM-Modell ab:</a:t>
                </a:r>
              </a:p>
              <a:p>
                <a:endParaRPr lang="de-DE" sz="1996" dirty="0"/>
              </a:p>
              <a:p>
                <a:r>
                  <a:rPr lang="de-DE" sz="2000" dirty="0">
                    <a:solidFill>
                      <a:srgbClr val="000000"/>
                    </a:solidFill>
                  </a:rPr>
                  <a:t>Y=Y</a:t>
                </a:r>
                <a:r>
                  <a:rPr lang="de-DE" sz="2000" baseline="30000" dirty="0">
                    <a:solidFill>
                      <a:srgbClr val="000000"/>
                    </a:solidFill>
                  </a:rPr>
                  <a:t>D</a:t>
                </a:r>
                <a:r>
                  <a:rPr lang="de-DE" sz="2000" dirty="0">
                    <a:solidFill>
                      <a:srgbClr val="000000"/>
                    </a:solidFill>
                  </a:rPr>
                  <a:t>=C</a:t>
                </a:r>
                <a:r>
                  <a:rPr lang="de-DE" sz="2000" baseline="-25000" dirty="0">
                    <a:solidFill>
                      <a:srgbClr val="000000"/>
                    </a:solidFill>
                  </a:rPr>
                  <a:t>0</a:t>
                </a:r>
                <a:r>
                  <a:rPr lang="de-DE" sz="2000" dirty="0">
                    <a:solidFill>
                      <a:srgbClr val="000000"/>
                    </a:solidFill>
                  </a:rPr>
                  <a:t>+c</a:t>
                </a:r>
                <a:r>
                  <a:rPr lang="de-DE" sz="2000" baseline="-25000" dirty="0">
                    <a:solidFill>
                      <a:srgbClr val="000000"/>
                    </a:solidFill>
                  </a:rPr>
                  <a:t>y</a:t>
                </a:r>
                <a:r>
                  <a:rPr lang="de-DE" sz="2000" dirty="0">
                    <a:solidFill>
                      <a:srgbClr val="000000"/>
                    </a:solidFill>
                  </a:rPr>
                  <a:t>Y+</a:t>
                </a:r>
                <a:r>
                  <a:rPr lang="pt-BR" sz="2000" dirty="0"/>
                  <a:t> I</a:t>
                </a:r>
                <a:r>
                  <a:rPr lang="pt-BR" sz="2000" baseline="-25000" dirty="0"/>
                  <a:t>0</a:t>
                </a:r>
                <a:r>
                  <a:rPr lang="pt-BR" sz="2000" dirty="0"/>
                  <a:t>+i</a:t>
                </a:r>
                <a:r>
                  <a:rPr lang="pt-BR" sz="2000" baseline="-25000" dirty="0"/>
                  <a:t>i</a:t>
                </a:r>
                <a:r>
                  <a:rPr lang="pt-BR" sz="2000" dirty="0"/>
                  <a:t>∙i </a:t>
                </a:r>
                <a:r>
                  <a:rPr lang="de-DE" sz="2000" dirty="0">
                    <a:solidFill>
                      <a:srgbClr val="000000"/>
                    </a:solidFill>
                  </a:rPr>
                  <a:t>+G	(</a:t>
                </a:r>
                <a:r>
                  <a:rPr lang="pt-BR" sz="2000" dirty="0"/>
                  <a:t>i</a:t>
                </a:r>
                <a:r>
                  <a:rPr lang="pt-BR" sz="2000" baseline="-25000" dirty="0"/>
                  <a:t>i</a:t>
                </a:r>
                <a:r>
                  <a:rPr lang="pt-BR" sz="2000" dirty="0"/>
                  <a:t>&lt;0</a:t>
                </a:r>
                <a:r>
                  <a:rPr lang="de-DE" sz="2000" dirty="0">
                    <a:solidFill>
                      <a:srgbClr val="000000"/>
                    </a:solidFill>
                  </a:rPr>
                  <a:t>) Gütermarkt</a:t>
                </a:r>
              </a:p>
              <a:p>
                <a:endParaRPr lang="de-DE" sz="2000" dirty="0">
                  <a:solidFill>
                    <a:srgbClr val="000000"/>
                  </a:solidFill>
                </a:endParaRPr>
              </a:p>
              <a:p>
                <a14:m>
                  <m:oMath xmlns:m="http://schemas.openxmlformats.org/officeDocument/2006/math">
                    <m:r>
                      <a:rPr lang="de-DE" sz="2000" b="0" i="1" kern="0" smtClean="0">
                        <a:solidFill>
                          <a:sysClr val="windowText" lastClr="000000"/>
                        </a:solidFill>
                        <a:latin typeface="Cambria Math" panose="02040503050406030204" pitchFamily="18" charset="0"/>
                      </a:rPr>
                      <m:t>𝑚</m:t>
                    </m:r>
                    <m:r>
                      <a:rPr lang="de-DE" sz="2000" b="0" i="1" kern="0" smtClean="0">
                        <a:solidFill>
                          <a:sysClr val="windowText" lastClr="000000"/>
                        </a:solidFill>
                        <a:latin typeface="Cambria Math" panose="02040503050406030204" pitchFamily="18" charset="0"/>
                      </a:rPr>
                      <m:t>=</m:t>
                    </m:r>
                    <m:f>
                      <m:fPr>
                        <m:ctrlPr>
                          <a:rPr lang="en-US" sz="2000" i="1" kern="0">
                            <a:solidFill>
                              <a:sysClr val="windowText" lastClr="000000"/>
                            </a:solidFill>
                            <a:latin typeface="Cambria Math" panose="02040503050406030204" pitchFamily="18" charset="0"/>
                          </a:rPr>
                        </m:ctrlPr>
                      </m:fPr>
                      <m:num>
                        <m:r>
                          <a:rPr lang="de-DE" sz="2000" i="1" kern="0">
                            <a:solidFill>
                              <a:sysClr val="windowText" lastClr="000000"/>
                            </a:solidFill>
                            <a:latin typeface="Cambria Math" panose="02040503050406030204" pitchFamily="18" charset="0"/>
                          </a:rPr>
                          <m:t>𝑀</m:t>
                        </m:r>
                      </m:num>
                      <m:den>
                        <m:r>
                          <a:rPr lang="de-DE" sz="2000" i="1" kern="0">
                            <a:solidFill>
                              <a:sysClr val="windowText" lastClr="000000"/>
                            </a:solidFill>
                            <a:latin typeface="Cambria Math" panose="02040503050406030204" pitchFamily="18" charset="0"/>
                          </a:rPr>
                          <m:t>𝑝</m:t>
                        </m:r>
                      </m:den>
                    </m:f>
                  </m:oMath>
                </a14:m>
                <a:r>
                  <a:rPr lang="de-DE" sz="2000" dirty="0">
                    <a:latin typeface="Times New Roman" panose="02020603050405020304" pitchFamily="18" charset="0"/>
                    <a:cs typeface="Times New Roman" panose="02020603050405020304" pitchFamily="18" charset="0"/>
                  </a:rPr>
                  <a:t>=L(Y,i)=</a:t>
                </a:r>
                <a:r>
                  <a:rPr lang="de-DE" sz="2000" dirty="0" err="1">
                    <a:latin typeface="Times New Roman" panose="02020603050405020304" pitchFamily="18" charset="0"/>
                    <a:cs typeface="Times New Roman" panose="02020603050405020304" pitchFamily="18" charset="0"/>
                  </a:rPr>
                  <a:t>l</a:t>
                </a:r>
                <a:r>
                  <a:rPr lang="de-DE" sz="2000" baseline="-25000" dirty="0" err="1">
                    <a:latin typeface="Times New Roman" panose="02020603050405020304" pitchFamily="18" charset="0"/>
                    <a:cs typeface="Times New Roman" panose="02020603050405020304" pitchFamily="18" charset="0"/>
                  </a:rPr>
                  <a:t>y</a:t>
                </a:r>
                <a:r>
                  <a:rPr lang="de-DE" sz="2000" dirty="0" err="1">
                    <a:latin typeface="Times New Roman" panose="02020603050405020304" pitchFamily="18" charset="0"/>
                    <a:cs typeface="Times New Roman" panose="02020603050405020304" pitchFamily="18" charset="0"/>
                  </a:rPr>
                  <a:t>∙Y+l</a:t>
                </a:r>
                <a:r>
                  <a:rPr lang="de-DE" sz="2000" baseline="-25000" dirty="0" err="1">
                    <a:latin typeface="Times New Roman" panose="02020603050405020304" pitchFamily="18" charset="0"/>
                    <a:cs typeface="Times New Roman" panose="02020603050405020304" pitchFamily="18" charset="0"/>
                  </a:rPr>
                  <a:t>i</a:t>
                </a:r>
                <a:r>
                  <a:rPr lang="de-DE" sz="2000" dirty="0" err="1">
                    <a:latin typeface="Times New Roman" panose="02020603050405020304" pitchFamily="18" charset="0"/>
                    <a:cs typeface="Times New Roman" panose="02020603050405020304" pitchFamily="18" charset="0"/>
                  </a:rPr>
                  <a:t>∙i</a:t>
                </a:r>
                <a:r>
                  <a:rPr lang="de-DE" sz="2000" dirty="0">
                    <a:latin typeface="Times New Roman" panose="02020603050405020304" pitchFamily="18" charset="0"/>
                    <a:cs typeface="Times New Roman" panose="02020603050405020304" pitchFamily="18" charset="0"/>
                  </a:rPr>
                  <a:t>	</a:t>
                </a:r>
                <a:r>
                  <a:rPr lang="de-DE" sz="2000" dirty="0">
                    <a:solidFill>
                      <a:srgbClr val="000000"/>
                    </a:solidFill>
                  </a:rPr>
                  <a:t> (l</a:t>
                </a:r>
                <a:r>
                  <a:rPr lang="pt-BR" sz="2000" baseline="-25000" dirty="0"/>
                  <a:t>i</a:t>
                </a:r>
                <a:r>
                  <a:rPr lang="pt-BR" sz="2000" dirty="0"/>
                  <a:t>&lt;0</a:t>
                </a:r>
                <a:r>
                  <a:rPr lang="de-DE" sz="2000" dirty="0">
                    <a:solidFill>
                      <a:srgbClr val="000000"/>
                    </a:solidFill>
                  </a:rPr>
                  <a:t>) </a:t>
                </a:r>
                <a:r>
                  <a:rPr lang="de-DE" sz="2000" dirty="0">
                    <a:latin typeface="Times New Roman" panose="02020603050405020304" pitchFamily="18" charset="0"/>
                    <a:cs typeface="Times New Roman" panose="02020603050405020304" pitchFamily="18" charset="0"/>
                  </a:rPr>
                  <a:t>Geldmarkt</a:t>
                </a:r>
                <a:endParaRPr lang="de-DE" sz="2000" dirty="0"/>
              </a:p>
              <a:p>
                <a:endParaRPr lang="de-DE" sz="1996" dirty="0"/>
              </a:p>
              <a:p>
                <a:endParaRPr lang="de-DE" sz="1996" dirty="0"/>
              </a:p>
              <a:p>
                <a:r>
                  <a:rPr lang="de-DE" sz="1996" dirty="0"/>
                  <a:t>Jetzt kann sich aber das Preisniveau p ändern. Steigt das Preisniveau p, so sinkt die reale Geldmenge m, damit verschiebt sich die LM-Kurve nach links und der Schnittpunkt zwischen IS-LM (das simultane Gleichgewicht auf Güter- und Geldmarkt) wandert nach links, d.h. das Einkommen Y sinkt. Damit ergibt sich eine im Preis p sinkende aggregierte Nachfrage:</a:t>
                </a:r>
              </a:p>
              <a:p>
                <a:endParaRPr lang="de-DE" sz="1996" dirty="0"/>
              </a:p>
              <a:p>
                <a:endParaRPr lang="de-DE" sz="1996" dirty="0"/>
              </a:p>
              <a:p>
                <a:endParaRPr lang="de-DE" sz="1996" dirty="0"/>
              </a:p>
              <a:p>
                <a:pPr algn="ctr"/>
                <a:r>
                  <a:rPr lang="de-DE" sz="1996" dirty="0"/>
                  <a:t>Aggregierte Nachfrage AD:		 </a:t>
                </a:r>
                <a14:m>
                  <m:oMath xmlns:m="http://schemas.openxmlformats.org/officeDocument/2006/math">
                    <m:sSup>
                      <m:sSupPr>
                        <m:ctrlPr>
                          <a:rPr lang="de-DE" sz="1996" i="1">
                            <a:latin typeface="Cambria Math" panose="02040503050406030204" pitchFamily="18" charset="0"/>
                          </a:rPr>
                        </m:ctrlPr>
                      </m:sSupPr>
                      <m:e>
                        <m:r>
                          <a:rPr lang="de-DE" sz="1996" i="1">
                            <a:latin typeface="Cambria Math" panose="02040503050406030204" pitchFamily="18" charset="0"/>
                          </a:rPr>
                          <m:t>𝑌</m:t>
                        </m:r>
                      </m:e>
                      <m:sup>
                        <m:r>
                          <a:rPr lang="de-DE" sz="1996" b="0" i="1" smtClean="0">
                            <a:latin typeface="Cambria Math" panose="02040503050406030204" pitchFamily="18" charset="0"/>
                          </a:rPr>
                          <m:t>𝐷</m:t>
                        </m:r>
                      </m:sup>
                    </m:sSup>
                    <m:r>
                      <a:rPr lang="de-DE" sz="1996" i="1">
                        <a:latin typeface="Cambria Math" panose="02040503050406030204" pitchFamily="18" charset="0"/>
                      </a:rPr>
                      <m:t>(</m:t>
                    </m:r>
                    <m:limUpp>
                      <m:limUppPr>
                        <m:ctrlPr>
                          <a:rPr lang="de-DE" sz="1996" i="1">
                            <a:latin typeface="Cambria Math" panose="02040503050406030204" pitchFamily="18" charset="0"/>
                          </a:rPr>
                        </m:ctrlPr>
                      </m:limUppPr>
                      <m:e>
                        <m:groupChr>
                          <m:groupChrPr>
                            <m:chr m:val="⏞"/>
                            <m:pos m:val="top"/>
                            <m:vertJc m:val="bot"/>
                            <m:ctrlPr>
                              <a:rPr lang="de-DE" sz="1996" i="1">
                                <a:latin typeface="Cambria Math" panose="02040503050406030204" pitchFamily="18" charset="0"/>
                              </a:rPr>
                            </m:ctrlPr>
                          </m:groupChrPr>
                          <m:e>
                            <m:r>
                              <m:rPr>
                                <m:brk/>
                              </m:rPr>
                              <a:rPr lang="de-DE" sz="1996" i="1">
                                <a:latin typeface="Cambria Math" panose="02040503050406030204" pitchFamily="18" charset="0"/>
                              </a:rPr>
                              <m:t>𝑝</m:t>
                            </m:r>
                          </m:e>
                        </m:groupChr>
                      </m:e>
                      <m:lim>
                        <m:r>
                          <a:rPr lang="de-DE" sz="1996" b="0" i="1" smtClean="0">
                            <a:latin typeface="Cambria Math" panose="02040503050406030204" pitchFamily="18" charset="0"/>
                          </a:rPr>
                          <m:t>−</m:t>
                        </m:r>
                      </m:lim>
                    </m:limUpp>
                    <m:r>
                      <a:rPr lang="de-DE" sz="1996" i="1">
                        <a:latin typeface="Cambria Math" panose="02040503050406030204" pitchFamily="18" charset="0"/>
                      </a:rPr>
                      <m:t>)</m:t>
                    </m:r>
                  </m:oMath>
                </a14:m>
                <a:endParaRPr lang="de-DE" sz="1996" dirty="0"/>
              </a:p>
              <a:p>
                <a:endParaRPr lang="de-DE" sz="1996" dirty="0"/>
              </a:p>
              <a:p>
                <a:r>
                  <a:rPr lang="de-DE" sz="1996" dirty="0"/>
                  <a:t>  </a:t>
                </a:r>
              </a:p>
            </p:txBody>
          </p:sp>
        </mc:Choice>
        <mc:Fallback xmlns="">
          <p:sp>
            <p:nvSpPr>
              <p:cNvPr id="6" name="Textfeld 5"/>
              <p:cNvSpPr txBox="1">
                <a:spLocks noRot="1" noChangeAspect="1" noMove="1" noResize="1" noEditPoints="1" noAdjustHandles="1" noChangeArrowheads="1" noChangeShapeType="1" noTextEdit="1"/>
              </p:cNvSpPr>
              <p:nvPr/>
            </p:nvSpPr>
            <p:spPr>
              <a:xfrm>
                <a:off x="253557" y="425518"/>
                <a:ext cx="11582400" cy="5934217"/>
              </a:xfrm>
              <a:prstGeom prst="rect">
                <a:avLst/>
              </a:prstGeom>
              <a:blipFill>
                <a:blip r:embed="rId3"/>
                <a:stretch>
                  <a:fillRect l="-684" t="-719" r="-316"/>
                </a:stretch>
              </a:blipFill>
              <a:ln>
                <a:noFill/>
              </a:ln>
            </p:spPr>
            <p:txBody>
              <a:bodyPr/>
              <a:lstStyle/>
              <a:p>
                <a:r>
                  <a:rPr lang="de-DE">
                    <a:noFill/>
                  </a:rPr>
                  <a:t> </a:t>
                </a:r>
              </a:p>
            </p:txBody>
          </p:sp>
        </mc:Fallback>
      </mc:AlternateContent>
      <p:sp>
        <p:nvSpPr>
          <p:cNvPr id="7" name="Rechteck 6">
            <a:extLst>
              <a:ext uri="{FF2B5EF4-FFF2-40B4-BE49-F238E27FC236}">
                <a16:creationId xmlns:a16="http://schemas.microsoft.com/office/drawing/2014/main" id="{F6B8333B-9139-41F4-8C88-011F8731EC6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68321133-15E7-4F07-B66C-84F35BB8AECB}"/>
                  </a:ext>
                </a:extLst>
              </p14:cNvPr>
              <p14:cNvContentPartPr/>
              <p14:nvPr/>
            </p14:nvContentPartPr>
            <p14:xfrm>
              <a:off x="266693" y="1729320"/>
              <a:ext cx="2493000" cy="64080"/>
            </p14:xfrm>
          </p:contentPart>
        </mc:Choice>
        <mc:Fallback xmlns="">
          <p:pic>
            <p:nvPicPr>
              <p:cNvPr id="2" name="Freihand 1">
                <a:extLst>
                  <a:ext uri="{FF2B5EF4-FFF2-40B4-BE49-F238E27FC236}">
                    <a16:creationId xmlns:a16="http://schemas.microsoft.com/office/drawing/2014/main" id="{68321133-15E7-4F07-B66C-84F35BB8AECB}"/>
                  </a:ext>
                </a:extLst>
              </p:cNvPr>
              <p:cNvPicPr/>
              <p:nvPr/>
            </p:nvPicPr>
            <p:blipFill>
              <a:blip r:embed="rId5"/>
              <a:stretch>
                <a:fillRect/>
              </a:stretch>
            </p:blipFill>
            <p:spPr>
              <a:xfrm>
                <a:off x="262373" y="1725000"/>
                <a:ext cx="25016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59550CCB-7B2D-453D-8C1E-C3CB72A34C9C}"/>
                  </a:ext>
                </a:extLst>
              </p14:cNvPr>
              <p14:cNvContentPartPr/>
              <p14:nvPr/>
            </p14:nvContentPartPr>
            <p14:xfrm>
              <a:off x="734333" y="2515560"/>
              <a:ext cx="2062440" cy="116640"/>
            </p14:xfrm>
          </p:contentPart>
        </mc:Choice>
        <mc:Fallback xmlns="">
          <p:pic>
            <p:nvPicPr>
              <p:cNvPr id="3" name="Freihand 2">
                <a:extLst>
                  <a:ext uri="{FF2B5EF4-FFF2-40B4-BE49-F238E27FC236}">
                    <a16:creationId xmlns:a16="http://schemas.microsoft.com/office/drawing/2014/main" id="{59550CCB-7B2D-453D-8C1E-C3CB72A34C9C}"/>
                  </a:ext>
                </a:extLst>
              </p:cNvPr>
              <p:cNvPicPr/>
              <p:nvPr/>
            </p:nvPicPr>
            <p:blipFill>
              <a:blip r:embed="rId7"/>
              <a:stretch>
                <a:fillRect/>
              </a:stretch>
            </p:blipFill>
            <p:spPr>
              <a:xfrm>
                <a:off x="730013" y="2511240"/>
                <a:ext cx="20710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98F0EBEB-9FE2-44D6-844F-03F4B3B96285}"/>
                  </a:ext>
                </a:extLst>
              </p14:cNvPr>
              <p14:cNvContentPartPr/>
              <p14:nvPr/>
            </p14:nvContentPartPr>
            <p14:xfrm>
              <a:off x="781133" y="2280840"/>
              <a:ext cx="345240" cy="331920"/>
            </p14:xfrm>
          </p:contentPart>
        </mc:Choice>
        <mc:Fallback xmlns="">
          <p:pic>
            <p:nvPicPr>
              <p:cNvPr id="4" name="Freihand 3">
                <a:extLst>
                  <a:ext uri="{FF2B5EF4-FFF2-40B4-BE49-F238E27FC236}">
                    <a16:creationId xmlns:a16="http://schemas.microsoft.com/office/drawing/2014/main" id="{98F0EBEB-9FE2-44D6-844F-03F4B3B96285}"/>
                  </a:ext>
                </a:extLst>
              </p:cNvPr>
              <p:cNvPicPr/>
              <p:nvPr/>
            </p:nvPicPr>
            <p:blipFill>
              <a:blip r:embed="rId9"/>
              <a:stretch>
                <a:fillRect/>
              </a:stretch>
            </p:blipFill>
            <p:spPr>
              <a:xfrm>
                <a:off x="776813" y="2276520"/>
                <a:ext cx="353880" cy="340560"/>
              </a:xfrm>
              <a:prstGeom prst="rect">
                <a:avLst/>
              </a:prstGeom>
            </p:spPr>
          </p:pic>
        </mc:Fallback>
      </mc:AlternateContent>
      <p:grpSp>
        <p:nvGrpSpPr>
          <p:cNvPr id="22" name="Gruppieren 21">
            <a:extLst>
              <a:ext uri="{FF2B5EF4-FFF2-40B4-BE49-F238E27FC236}">
                <a16:creationId xmlns:a16="http://schemas.microsoft.com/office/drawing/2014/main" id="{82B2B866-A1A2-4364-AA2D-9C5824CE9619}"/>
              </a:ext>
            </a:extLst>
          </p:cNvPr>
          <p:cNvGrpSpPr/>
          <p:nvPr/>
        </p:nvGrpSpPr>
        <p:grpSpPr>
          <a:xfrm>
            <a:off x="1009373" y="2596920"/>
            <a:ext cx="1908000" cy="443520"/>
            <a:chOff x="1009373" y="2596920"/>
            <a:chExt cx="1908000" cy="443520"/>
          </a:xfrm>
        </p:grpSpPr>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74439DE0-34E6-47C1-B8A3-9DAE1E3B4CBD}"/>
                    </a:ext>
                  </a:extLst>
                </p14:cNvPr>
                <p14:cNvContentPartPr/>
                <p14:nvPr/>
              </p14:nvContentPartPr>
              <p14:xfrm>
                <a:off x="1090733" y="2687280"/>
                <a:ext cx="165960" cy="214920"/>
              </p14:xfrm>
            </p:contentPart>
          </mc:Choice>
          <mc:Fallback xmlns="">
            <p:pic>
              <p:nvPicPr>
                <p:cNvPr id="5" name="Freihand 4">
                  <a:extLst>
                    <a:ext uri="{FF2B5EF4-FFF2-40B4-BE49-F238E27FC236}">
                      <a16:creationId xmlns:a16="http://schemas.microsoft.com/office/drawing/2014/main" id="{74439DE0-34E6-47C1-B8A3-9DAE1E3B4CBD}"/>
                    </a:ext>
                  </a:extLst>
                </p:cNvPr>
                <p:cNvPicPr/>
                <p:nvPr/>
              </p:nvPicPr>
              <p:blipFill>
                <a:blip r:embed="rId11"/>
                <a:stretch>
                  <a:fillRect/>
                </a:stretch>
              </p:blipFill>
              <p:spPr>
                <a:xfrm>
                  <a:off x="1086413" y="2682960"/>
                  <a:ext cx="17460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B9875EA7-5CC9-4F57-A07A-9A8B81B3A112}"/>
                    </a:ext>
                  </a:extLst>
                </p14:cNvPr>
                <p14:cNvContentPartPr/>
                <p14:nvPr/>
              </p14:nvContentPartPr>
              <p14:xfrm>
                <a:off x="1009373" y="2596920"/>
                <a:ext cx="191160" cy="169560"/>
              </p14:xfrm>
            </p:contentPart>
          </mc:Choice>
          <mc:Fallback xmlns="">
            <p:pic>
              <p:nvPicPr>
                <p:cNvPr id="8" name="Freihand 7">
                  <a:extLst>
                    <a:ext uri="{FF2B5EF4-FFF2-40B4-BE49-F238E27FC236}">
                      <a16:creationId xmlns:a16="http://schemas.microsoft.com/office/drawing/2014/main" id="{B9875EA7-5CC9-4F57-A07A-9A8B81B3A112}"/>
                    </a:ext>
                  </a:extLst>
                </p:cNvPr>
                <p:cNvPicPr/>
                <p:nvPr/>
              </p:nvPicPr>
              <p:blipFill>
                <a:blip r:embed="rId13"/>
                <a:stretch>
                  <a:fillRect/>
                </a:stretch>
              </p:blipFill>
              <p:spPr>
                <a:xfrm>
                  <a:off x="1005053" y="2592600"/>
                  <a:ext cx="199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AED13662-129E-4992-B0D1-83FA19555790}"/>
                    </a:ext>
                  </a:extLst>
                </p14:cNvPr>
                <p14:cNvContentPartPr/>
                <p14:nvPr/>
              </p14:nvContentPartPr>
              <p14:xfrm>
                <a:off x="1366853" y="2843160"/>
                <a:ext cx="303120" cy="113040"/>
              </p14:xfrm>
            </p:contentPart>
          </mc:Choice>
          <mc:Fallback xmlns="">
            <p:pic>
              <p:nvPicPr>
                <p:cNvPr id="10" name="Freihand 9">
                  <a:extLst>
                    <a:ext uri="{FF2B5EF4-FFF2-40B4-BE49-F238E27FC236}">
                      <a16:creationId xmlns:a16="http://schemas.microsoft.com/office/drawing/2014/main" id="{AED13662-129E-4992-B0D1-83FA19555790}"/>
                    </a:ext>
                  </a:extLst>
                </p:cNvPr>
                <p:cNvPicPr/>
                <p:nvPr/>
              </p:nvPicPr>
              <p:blipFill>
                <a:blip r:embed="rId15"/>
                <a:stretch>
                  <a:fillRect/>
                </a:stretch>
              </p:blipFill>
              <p:spPr>
                <a:xfrm>
                  <a:off x="1362533" y="2838840"/>
                  <a:ext cx="3117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372C61D7-200F-4D53-AA50-FB0133FC87C2}"/>
                    </a:ext>
                  </a:extLst>
                </p14:cNvPr>
                <p14:cNvContentPartPr/>
                <p14:nvPr/>
              </p14:nvContentPartPr>
              <p14:xfrm>
                <a:off x="1621373" y="2830560"/>
                <a:ext cx="54000" cy="8640"/>
              </p14:xfrm>
            </p:contentPart>
          </mc:Choice>
          <mc:Fallback xmlns="">
            <p:pic>
              <p:nvPicPr>
                <p:cNvPr id="11" name="Freihand 10">
                  <a:extLst>
                    <a:ext uri="{FF2B5EF4-FFF2-40B4-BE49-F238E27FC236}">
                      <a16:creationId xmlns:a16="http://schemas.microsoft.com/office/drawing/2014/main" id="{372C61D7-200F-4D53-AA50-FB0133FC87C2}"/>
                    </a:ext>
                  </a:extLst>
                </p:cNvPr>
                <p:cNvPicPr/>
                <p:nvPr/>
              </p:nvPicPr>
              <p:blipFill>
                <a:blip r:embed="rId17"/>
                <a:stretch>
                  <a:fillRect/>
                </a:stretch>
              </p:blipFill>
              <p:spPr>
                <a:xfrm>
                  <a:off x="1617053" y="2826240"/>
                  <a:ext cx="6264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EB5F9716-3889-4B7C-A5A0-C655968B9982}"/>
                    </a:ext>
                  </a:extLst>
                </p14:cNvPr>
                <p14:cNvContentPartPr/>
                <p14:nvPr/>
              </p14:nvContentPartPr>
              <p14:xfrm>
                <a:off x="1714253" y="2776920"/>
                <a:ext cx="119880" cy="132480"/>
              </p14:xfrm>
            </p:contentPart>
          </mc:Choice>
          <mc:Fallback xmlns="">
            <p:pic>
              <p:nvPicPr>
                <p:cNvPr id="12" name="Freihand 11">
                  <a:extLst>
                    <a:ext uri="{FF2B5EF4-FFF2-40B4-BE49-F238E27FC236}">
                      <a16:creationId xmlns:a16="http://schemas.microsoft.com/office/drawing/2014/main" id="{EB5F9716-3889-4B7C-A5A0-C655968B9982}"/>
                    </a:ext>
                  </a:extLst>
                </p:cNvPr>
                <p:cNvPicPr/>
                <p:nvPr/>
              </p:nvPicPr>
              <p:blipFill>
                <a:blip r:embed="rId19"/>
                <a:stretch>
                  <a:fillRect/>
                </a:stretch>
              </p:blipFill>
              <p:spPr>
                <a:xfrm>
                  <a:off x="1709933" y="2772600"/>
                  <a:ext cx="128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78B0EED9-C601-4D6E-816E-957D810F0881}"/>
                    </a:ext>
                  </a:extLst>
                </p14:cNvPr>
                <p14:cNvContentPartPr/>
                <p14:nvPr/>
              </p14:nvContentPartPr>
              <p14:xfrm>
                <a:off x="2033933" y="2723640"/>
                <a:ext cx="228240" cy="218520"/>
              </p14:xfrm>
            </p:contentPart>
          </mc:Choice>
          <mc:Fallback xmlns="">
            <p:pic>
              <p:nvPicPr>
                <p:cNvPr id="13" name="Freihand 12">
                  <a:extLst>
                    <a:ext uri="{FF2B5EF4-FFF2-40B4-BE49-F238E27FC236}">
                      <a16:creationId xmlns:a16="http://schemas.microsoft.com/office/drawing/2014/main" id="{78B0EED9-C601-4D6E-816E-957D810F0881}"/>
                    </a:ext>
                  </a:extLst>
                </p:cNvPr>
                <p:cNvPicPr/>
                <p:nvPr/>
              </p:nvPicPr>
              <p:blipFill>
                <a:blip r:embed="rId21"/>
                <a:stretch>
                  <a:fillRect/>
                </a:stretch>
              </p:blipFill>
              <p:spPr>
                <a:xfrm>
                  <a:off x="2029613" y="2719320"/>
                  <a:ext cx="23688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0654D6FE-F2BB-4043-82A4-12D3F1933963}"/>
                    </a:ext>
                  </a:extLst>
                </p14:cNvPr>
                <p14:cNvContentPartPr/>
                <p14:nvPr/>
              </p14:nvContentPartPr>
              <p14:xfrm>
                <a:off x="2348933" y="2781600"/>
                <a:ext cx="720" cy="5760"/>
              </p14:xfrm>
            </p:contentPart>
          </mc:Choice>
          <mc:Fallback xmlns="">
            <p:pic>
              <p:nvPicPr>
                <p:cNvPr id="14" name="Freihand 13">
                  <a:extLst>
                    <a:ext uri="{FF2B5EF4-FFF2-40B4-BE49-F238E27FC236}">
                      <a16:creationId xmlns:a16="http://schemas.microsoft.com/office/drawing/2014/main" id="{0654D6FE-F2BB-4043-82A4-12D3F1933963}"/>
                    </a:ext>
                  </a:extLst>
                </p:cNvPr>
                <p:cNvPicPr/>
                <p:nvPr/>
              </p:nvPicPr>
              <p:blipFill>
                <a:blip r:embed="rId23"/>
                <a:stretch>
                  <a:fillRect/>
                </a:stretch>
              </p:blipFill>
              <p:spPr>
                <a:xfrm>
                  <a:off x="2344613" y="2777280"/>
                  <a:ext cx="936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4CC9F646-4D20-4E1B-901A-55E5981F56C5}"/>
                    </a:ext>
                  </a:extLst>
                </p14:cNvPr>
                <p14:cNvContentPartPr/>
                <p14:nvPr/>
              </p14:nvContentPartPr>
              <p14:xfrm>
                <a:off x="2265773" y="2785560"/>
                <a:ext cx="80640" cy="90000"/>
              </p14:xfrm>
            </p:contentPart>
          </mc:Choice>
          <mc:Fallback xmlns="">
            <p:pic>
              <p:nvPicPr>
                <p:cNvPr id="15" name="Freihand 14">
                  <a:extLst>
                    <a:ext uri="{FF2B5EF4-FFF2-40B4-BE49-F238E27FC236}">
                      <a16:creationId xmlns:a16="http://schemas.microsoft.com/office/drawing/2014/main" id="{4CC9F646-4D20-4E1B-901A-55E5981F56C5}"/>
                    </a:ext>
                  </a:extLst>
                </p:cNvPr>
                <p:cNvPicPr/>
                <p:nvPr/>
              </p:nvPicPr>
              <p:blipFill>
                <a:blip r:embed="rId25"/>
                <a:stretch>
                  <a:fillRect/>
                </a:stretch>
              </p:blipFill>
              <p:spPr>
                <a:xfrm>
                  <a:off x="2261453" y="2781240"/>
                  <a:ext cx="89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918D7DC0-8B46-491C-9141-35DA41237AC9}"/>
                    </a:ext>
                  </a:extLst>
                </p14:cNvPr>
                <p14:cNvContentPartPr/>
                <p14:nvPr/>
              </p14:nvContentPartPr>
              <p14:xfrm>
                <a:off x="2282333" y="2780880"/>
                <a:ext cx="76680" cy="69480"/>
              </p14:xfrm>
            </p:contentPart>
          </mc:Choice>
          <mc:Fallback xmlns="">
            <p:pic>
              <p:nvPicPr>
                <p:cNvPr id="16" name="Freihand 15">
                  <a:extLst>
                    <a:ext uri="{FF2B5EF4-FFF2-40B4-BE49-F238E27FC236}">
                      <a16:creationId xmlns:a16="http://schemas.microsoft.com/office/drawing/2014/main" id="{918D7DC0-8B46-491C-9141-35DA41237AC9}"/>
                    </a:ext>
                  </a:extLst>
                </p:cNvPr>
                <p:cNvPicPr/>
                <p:nvPr/>
              </p:nvPicPr>
              <p:blipFill>
                <a:blip r:embed="rId27"/>
                <a:stretch>
                  <a:fillRect/>
                </a:stretch>
              </p:blipFill>
              <p:spPr>
                <a:xfrm>
                  <a:off x="2278013" y="2776560"/>
                  <a:ext cx="853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 name="Freihand 16">
                  <a:extLst>
                    <a:ext uri="{FF2B5EF4-FFF2-40B4-BE49-F238E27FC236}">
                      <a16:creationId xmlns:a16="http://schemas.microsoft.com/office/drawing/2014/main" id="{62AAEECF-2D81-40A5-84E2-91446A94E4AE}"/>
                    </a:ext>
                  </a:extLst>
                </p14:cNvPr>
                <p14:cNvContentPartPr/>
                <p14:nvPr/>
              </p14:nvContentPartPr>
              <p14:xfrm>
                <a:off x="2425253" y="2716440"/>
                <a:ext cx="88560" cy="140400"/>
              </p14:xfrm>
            </p:contentPart>
          </mc:Choice>
          <mc:Fallback xmlns="">
            <p:pic>
              <p:nvPicPr>
                <p:cNvPr id="17" name="Freihand 16">
                  <a:extLst>
                    <a:ext uri="{FF2B5EF4-FFF2-40B4-BE49-F238E27FC236}">
                      <a16:creationId xmlns:a16="http://schemas.microsoft.com/office/drawing/2014/main" id="{62AAEECF-2D81-40A5-84E2-91446A94E4AE}"/>
                    </a:ext>
                  </a:extLst>
                </p:cNvPr>
                <p:cNvPicPr/>
                <p:nvPr/>
              </p:nvPicPr>
              <p:blipFill>
                <a:blip r:embed="rId29"/>
                <a:stretch>
                  <a:fillRect/>
                </a:stretch>
              </p:blipFill>
              <p:spPr>
                <a:xfrm>
                  <a:off x="2420933" y="2712120"/>
                  <a:ext cx="972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8" name="Freihand 17">
                  <a:extLst>
                    <a:ext uri="{FF2B5EF4-FFF2-40B4-BE49-F238E27FC236}">
                      <a16:creationId xmlns:a16="http://schemas.microsoft.com/office/drawing/2014/main" id="{A89F1B16-6677-46B1-A240-D1ADA607DF09}"/>
                    </a:ext>
                  </a:extLst>
                </p14:cNvPr>
                <p14:cNvContentPartPr/>
                <p14:nvPr/>
              </p14:nvContentPartPr>
              <p14:xfrm>
                <a:off x="2478893" y="2701320"/>
                <a:ext cx="42840" cy="8280"/>
              </p14:xfrm>
            </p:contentPart>
          </mc:Choice>
          <mc:Fallback xmlns="">
            <p:pic>
              <p:nvPicPr>
                <p:cNvPr id="18" name="Freihand 17">
                  <a:extLst>
                    <a:ext uri="{FF2B5EF4-FFF2-40B4-BE49-F238E27FC236}">
                      <a16:creationId xmlns:a16="http://schemas.microsoft.com/office/drawing/2014/main" id="{A89F1B16-6677-46B1-A240-D1ADA607DF09}"/>
                    </a:ext>
                  </a:extLst>
                </p:cNvPr>
                <p:cNvPicPr/>
                <p:nvPr/>
              </p:nvPicPr>
              <p:blipFill>
                <a:blip r:embed="rId31"/>
                <a:stretch>
                  <a:fillRect/>
                </a:stretch>
              </p:blipFill>
              <p:spPr>
                <a:xfrm>
                  <a:off x="2474573" y="2697000"/>
                  <a:ext cx="51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9" name="Freihand 18">
                  <a:extLst>
                    <a:ext uri="{FF2B5EF4-FFF2-40B4-BE49-F238E27FC236}">
                      <a16:creationId xmlns:a16="http://schemas.microsoft.com/office/drawing/2014/main" id="{380C3453-521B-4AF6-835B-83C2C4C864B2}"/>
                    </a:ext>
                  </a:extLst>
                </p14:cNvPr>
                <p14:cNvContentPartPr/>
                <p14:nvPr/>
              </p14:nvContentPartPr>
              <p14:xfrm>
                <a:off x="2494373" y="2709240"/>
                <a:ext cx="101880" cy="134280"/>
              </p14:xfrm>
            </p:contentPart>
          </mc:Choice>
          <mc:Fallback xmlns="">
            <p:pic>
              <p:nvPicPr>
                <p:cNvPr id="19" name="Freihand 18">
                  <a:extLst>
                    <a:ext uri="{FF2B5EF4-FFF2-40B4-BE49-F238E27FC236}">
                      <a16:creationId xmlns:a16="http://schemas.microsoft.com/office/drawing/2014/main" id="{380C3453-521B-4AF6-835B-83C2C4C864B2}"/>
                    </a:ext>
                  </a:extLst>
                </p:cNvPr>
                <p:cNvPicPr/>
                <p:nvPr/>
              </p:nvPicPr>
              <p:blipFill>
                <a:blip r:embed="rId33"/>
                <a:stretch>
                  <a:fillRect/>
                </a:stretch>
              </p:blipFill>
              <p:spPr>
                <a:xfrm>
                  <a:off x="2490053" y="2704920"/>
                  <a:ext cx="11052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0" name="Freihand 19">
                  <a:extLst>
                    <a:ext uri="{FF2B5EF4-FFF2-40B4-BE49-F238E27FC236}">
                      <a16:creationId xmlns:a16="http://schemas.microsoft.com/office/drawing/2014/main" id="{B9756FB1-F932-4983-8DD7-FFB5B7532F14}"/>
                    </a:ext>
                  </a:extLst>
                </p14:cNvPr>
                <p14:cNvContentPartPr/>
                <p14:nvPr/>
              </p14:nvContentPartPr>
              <p14:xfrm>
                <a:off x="2639093" y="2677560"/>
                <a:ext cx="217440" cy="157680"/>
              </p14:xfrm>
            </p:contentPart>
          </mc:Choice>
          <mc:Fallback xmlns="">
            <p:pic>
              <p:nvPicPr>
                <p:cNvPr id="20" name="Freihand 19">
                  <a:extLst>
                    <a:ext uri="{FF2B5EF4-FFF2-40B4-BE49-F238E27FC236}">
                      <a16:creationId xmlns:a16="http://schemas.microsoft.com/office/drawing/2014/main" id="{B9756FB1-F932-4983-8DD7-FFB5B7532F14}"/>
                    </a:ext>
                  </a:extLst>
                </p:cNvPr>
                <p:cNvPicPr/>
                <p:nvPr/>
              </p:nvPicPr>
              <p:blipFill>
                <a:blip r:embed="rId35"/>
                <a:stretch>
                  <a:fillRect/>
                </a:stretch>
              </p:blipFill>
              <p:spPr>
                <a:xfrm>
                  <a:off x="2634773" y="2673240"/>
                  <a:ext cx="2260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1" name="Freihand 20">
                  <a:extLst>
                    <a:ext uri="{FF2B5EF4-FFF2-40B4-BE49-F238E27FC236}">
                      <a16:creationId xmlns:a16="http://schemas.microsoft.com/office/drawing/2014/main" id="{C6C628AD-750D-49FB-A191-79A058E909FB}"/>
                    </a:ext>
                  </a:extLst>
                </p14:cNvPr>
                <p14:cNvContentPartPr/>
                <p14:nvPr/>
              </p14:nvContentPartPr>
              <p14:xfrm>
                <a:off x="1862933" y="2875560"/>
                <a:ext cx="1054440" cy="164880"/>
              </p14:xfrm>
            </p:contentPart>
          </mc:Choice>
          <mc:Fallback xmlns="">
            <p:pic>
              <p:nvPicPr>
                <p:cNvPr id="21" name="Freihand 20">
                  <a:extLst>
                    <a:ext uri="{FF2B5EF4-FFF2-40B4-BE49-F238E27FC236}">
                      <a16:creationId xmlns:a16="http://schemas.microsoft.com/office/drawing/2014/main" id="{C6C628AD-750D-49FB-A191-79A058E909FB}"/>
                    </a:ext>
                  </a:extLst>
                </p:cNvPr>
                <p:cNvPicPr/>
                <p:nvPr/>
              </p:nvPicPr>
              <p:blipFill>
                <a:blip r:embed="rId37"/>
                <a:stretch>
                  <a:fillRect/>
                </a:stretch>
              </p:blipFill>
              <p:spPr>
                <a:xfrm>
                  <a:off x="1858613" y="2871240"/>
                  <a:ext cx="1063080" cy="173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
            <p14:nvContentPartPr>
              <p14:cNvPr id="27" name="Freihand 26">
                <a:extLst>
                  <a:ext uri="{FF2B5EF4-FFF2-40B4-BE49-F238E27FC236}">
                    <a16:creationId xmlns:a16="http://schemas.microsoft.com/office/drawing/2014/main" id="{17F12A43-0C03-4170-8291-923FCC72AB57}"/>
                  </a:ext>
                </a:extLst>
              </p14:cNvPr>
              <p14:cNvContentPartPr/>
              <p14:nvPr/>
            </p14:nvContentPartPr>
            <p14:xfrm>
              <a:off x="6166373" y="795120"/>
              <a:ext cx="207360" cy="156240"/>
            </p14:xfrm>
          </p:contentPart>
        </mc:Choice>
        <mc:Fallback xmlns="">
          <p:pic>
            <p:nvPicPr>
              <p:cNvPr id="27" name="Freihand 26">
                <a:extLst>
                  <a:ext uri="{FF2B5EF4-FFF2-40B4-BE49-F238E27FC236}">
                    <a16:creationId xmlns:a16="http://schemas.microsoft.com/office/drawing/2014/main" id="{17F12A43-0C03-4170-8291-923FCC72AB57}"/>
                  </a:ext>
                </a:extLst>
              </p:cNvPr>
              <p:cNvPicPr/>
              <p:nvPr/>
            </p:nvPicPr>
            <p:blipFill>
              <a:blip r:embed="rId39"/>
              <a:stretch>
                <a:fillRect/>
              </a:stretch>
            </p:blipFill>
            <p:spPr>
              <a:xfrm>
                <a:off x="6162053" y="790800"/>
                <a:ext cx="216000" cy="164880"/>
              </a:xfrm>
              <a:prstGeom prst="rect">
                <a:avLst/>
              </a:prstGeom>
            </p:spPr>
          </p:pic>
        </mc:Fallback>
      </mc:AlternateContent>
      <p:grpSp>
        <p:nvGrpSpPr>
          <p:cNvPr id="174090" name="Gruppieren 174089">
            <a:extLst>
              <a:ext uri="{FF2B5EF4-FFF2-40B4-BE49-F238E27FC236}">
                <a16:creationId xmlns:a16="http://schemas.microsoft.com/office/drawing/2014/main" id="{E1F24124-A19A-4D22-A8A9-4753C6BAA71C}"/>
              </a:ext>
            </a:extLst>
          </p:cNvPr>
          <p:cNvGrpSpPr/>
          <p:nvPr/>
        </p:nvGrpSpPr>
        <p:grpSpPr>
          <a:xfrm>
            <a:off x="6015173" y="735000"/>
            <a:ext cx="4260600" cy="1212120"/>
            <a:chOff x="6015173" y="735000"/>
            <a:chExt cx="4260600" cy="1212120"/>
          </a:xfrm>
        </p:grpSpPr>
        <mc:AlternateContent xmlns:mc="http://schemas.openxmlformats.org/markup-compatibility/2006" xmlns:p14="http://schemas.microsoft.com/office/powerpoint/2010/main">
          <mc:Choice Requires="p14">
            <p:contentPart p14:bwMode="auto" r:id="rId40">
              <p14:nvContentPartPr>
                <p14:cNvPr id="36" name="Freihand 35">
                  <a:extLst>
                    <a:ext uri="{FF2B5EF4-FFF2-40B4-BE49-F238E27FC236}">
                      <a16:creationId xmlns:a16="http://schemas.microsoft.com/office/drawing/2014/main" id="{7B21959B-102F-499F-9C4A-BC24C8213705}"/>
                    </a:ext>
                  </a:extLst>
                </p14:cNvPr>
                <p14:cNvContentPartPr/>
                <p14:nvPr/>
              </p14:nvContentPartPr>
              <p14:xfrm>
                <a:off x="8539133" y="932280"/>
                <a:ext cx="16560" cy="642960"/>
              </p14:xfrm>
            </p:contentPart>
          </mc:Choice>
          <mc:Fallback xmlns="">
            <p:pic>
              <p:nvPicPr>
                <p:cNvPr id="36" name="Freihand 35">
                  <a:extLst>
                    <a:ext uri="{FF2B5EF4-FFF2-40B4-BE49-F238E27FC236}">
                      <a16:creationId xmlns:a16="http://schemas.microsoft.com/office/drawing/2014/main" id="{7B21959B-102F-499F-9C4A-BC24C8213705}"/>
                    </a:ext>
                  </a:extLst>
                </p:cNvPr>
                <p:cNvPicPr/>
                <p:nvPr/>
              </p:nvPicPr>
              <p:blipFill>
                <a:blip r:embed="rId41"/>
                <a:stretch>
                  <a:fillRect/>
                </a:stretch>
              </p:blipFill>
              <p:spPr>
                <a:xfrm>
                  <a:off x="8534813" y="927960"/>
                  <a:ext cx="25200" cy="6516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7" name="Freihand 36">
                  <a:extLst>
                    <a:ext uri="{FF2B5EF4-FFF2-40B4-BE49-F238E27FC236}">
                      <a16:creationId xmlns:a16="http://schemas.microsoft.com/office/drawing/2014/main" id="{8AEDEF36-CEC0-41A6-B397-176D75CFA1AA}"/>
                    </a:ext>
                  </a:extLst>
                </p14:cNvPr>
                <p14:cNvContentPartPr/>
                <p14:nvPr/>
              </p14:nvContentPartPr>
              <p14:xfrm>
                <a:off x="8581613" y="1580280"/>
                <a:ext cx="42480" cy="1440"/>
              </p14:xfrm>
            </p:contentPart>
          </mc:Choice>
          <mc:Fallback xmlns="">
            <p:pic>
              <p:nvPicPr>
                <p:cNvPr id="37" name="Freihand 36">
                  <a:extLst>
                    <a:ext uri="{FF2B5EF4-FFF2-40B4-BE49-F238E27FC236}">
                      <a16:creationId xmlns:a16="http://schemas.microsoft.com/office/drawing/2014/main" id="{8AEDEF36-CEC0-41A6-B397-176D75CFA1AA}"/>
                    </a:ext>
                  </a:extLst>
                </p:cNvPr>
                <p:cNvPicPr/>
                <p:nvPr/>
              </p:nvPicPr>
              <p:blipFill>
                <a:blip r:embed="rId43"/>
                <a:stretch>
                  <a:fillRect/>
                </a:stretch>
              </p:blipFill>
              <p:spPr>
                <a:xfrm>
                  <a:off x="8577293" y="1575960"/>
                  <a:ext cx="511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8" name="Freihand 37">
                  <a:extLst>
                    <a:ext uri="{FF2B5EF4-FFF2-40B4-BE49-F238E27FC236}">
                      <a16:creationId xmlns:a16="http://schemas.microsoft.com/office/drawing/2014/main" id="{57E00EC5-2757-43B6-808B-3CDEBB6B6809}"/>
                    </a:ext>
                  </a:extLst>
                </p14:cNvPr>
                <p14:cNvContentPartPr/>
                <p14:nvPr/>
              </p14:nvContentPartPr>
              <p14:xfrm>
                <a:off x="8428253" y="1597920"/>
                <a:ext cx="1705680" cy="37800"/>
              </p14:xfrm>
            </p:contentPart>
          </mc:Choice>
          <mc:Fallback xmlns="">
            <p:pic>
              <p:nvPicPr>
                <p:cNvPr id="38" name="Freihand 37">
                  <a:extLst>
                    <a:ext uri="{FF2B5EF4-FFF2-40B4-BE49-F238E27FC236}">
                      <a16:creationId xmlns:a16="http://schemas.microsoft.com/office/drawing/2014/main" id="{57E00EC5-2757-43B6-808B-3CDEBB6B6809}"/>
                    </a:ext>
                  </a:extLst>
                </p:cNvPr>
                <p:cNvPicPr/>
                <p:nvPr/>
              </p:nvPicPr>
              <p:blipFill>
                <a:blip r:embed="rId45"/>
                <a:stretch>
                  <a:fillRect/>
                </a:stretch>
              </p:blipFill>
              <p:spPr>
                <a:xfrm>
                  <a:off x="8423933" y="1593600"/>
                  <a:ext cx="171432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9" name="Freihand 38">
                  <a:extLst>
                    <a:ext uri="{FF2B5EF4-FFF2-40B4-BE49-F238E27FC236}">
                      <a16:creationId xmlns:a16="http://schemas.microsoft.com/office/drawing/2014/main" id="{42F3CA18-1C80-4F15-A463-C6D5D8C0B4F2}"/>
                    </a:ext>
                  </a:extLst>
                </p14:cNvPr>
                <p14:cNvContentPartPr/>
                <p14:nvPr/>
              </p14:nvContentPartPr>
              <p14:xfrm>
                <a:off x="10087493" y="1565520"/>
                <a:ext cx="188280" cy="159480"/>
              </p14:xfrm>
            </p:contentPart>
          </mc:Choice>
          <mc:Fallback xmlns="">
            <p:pic>
              <p:nvPicPr>
                <p:cNvPr id="39" name="Freihand 38">
                  <a:extLst>
                    <a:ext uri="{FF2B5EF4-FFF2-40B4-BE49-F238E27FC236}">
                      <a16:creationId xmlns:a16="http://schemas.microsoft.com/office/drawing/2014/main" id="{42F3CA18-1C80-4F15-A463-C6D5D8C0B4F2}"/>
                    </a:ext>
                  </a:extLst>
                </p:cNvPr>
                <p:cNvPicPr/>
                <p:nvPr/>
              </p:nvPicPr>
              <p:blipFill>
                <a:blip r:embed="rId47"/>
                <a:stretch>
                  <a:fillRect/>
                </a:stretch>
              </p:blipFill>
              <p:spPr>
                <a:xfrm>
                  <a:off x="10083173" y="1561200"/>
                  <a:ext cx="1969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0" name="Freihand 39">
                  <a:extLst>
                    <a:ext uri="{FF2B5EF4-FFF2-40B4-BE49-F238E27FC236}">
                      <a16:creationId xmlns:a16="http://schemas.microsoft.com/office/drawing/2014/main" id="{847AC94A-DF53-47E3-A739-34031A615102}"/>
                    </a:ext>
                  </a:extLst>
                </p14:cNvPr>
                <p14:cNvContentPartPr/>
                <p14:nvPr/>
              </p14:nvContentPartPr>
              <p14:xfrm>
                <a:off x="8433293" y="815280"/>
                <a:ext cx="218160" cy="151920"/>
              </p14:xfrm>
            </p:contentPart>
          </mc:Choice>
          <mc:Fallback xmlns="">
            <p:pic>
              <p:nvPicPr>
                <p:cNvPr id="40" name="Freihand 39">
                  <a:extLst>
                    <a:ext uri="{FF2B5EF4-FFF2-40B4-BE49-F238E27FC236}">
                      <a16:creationId xmlns:a16="http://schemas.microsoft.com/office/drawing/2014/main" id="{847AC94A-DF53-47E3-A739-34031A615102}"/>
                    </a:ext>
                  </a:extLst>
                </p:cNvPr>
                <p:cNvPicPr/>
                <p:nvPr/>
              </p:nvPicPr>
              <p:blipFill>
                <a:blip r:embed="rId49"/>
                <a:stretch>
                  <a:fillRect/>
                </a:stretch>
              </p:blipFill>
              <p:spPr>
                <a:xfrm>
                  <a:off x="8428973" y="810960"/>
                  <a:ext cx="2268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3" name="Freihand 22">
                  <a:extLst>
                    <a:ext uri="{FF2B5EF4-FFF2-40B4-BE49-F238E27FC236}">
                      <a16:creationId xmlns:a16="http://schemas.microsoft.com/office/drawing/2014/main" id="{E9FBEFD5-04D0-4900-9056-F2B7BCD8ED60}"/>
                    </a:ext>
                  </a:extLst>
                </p14:cNvPr>
                <p14:cNvContentPartPr/>
                <p14:nvPr/>
              </p14:nvContentPartPr>
              <p14:xfrm>
                <a:off x="6237293" y="872880"/>
                <a:ext cx="64440" cy="792000"/>
              </p14:xfrm>
            </p:contentPart>
          </mc:Choice>
          <mc:Fallback xmlns="">
            <p:pic>
              <p:nvPicPr>
                <p:cNvPr id="23" name="Freihand 22">
                  <a:extLst>
                    <a:ext uri="{FF2B5EF4-FFF2-40B4-BE49-F238E27FC236}">
                      <a16:creationId xmlns:a16="http://schemas.microsoft.com/office/drawing/2014/main" id="{E9FBEFD5-04D0-4900-9056-F2B7BCD8ED60}"/>
                    </a:ext>
                  </a:extLst>
                </p:cNvPr>
                <p:cNvPicPr/>
                <p:nvPr/>
              </p:nvPicPr>
              <p:blipFill>
                <a:blip r:embed="rId51"/>
                <a:stretch>
                  <a:fillRect/>
                </a:stretch>
              </p:blipFill>
              <p:spPr>
                <a:xfrm>
                  <a:off x="6232973" y="868560"/>
                  <a:ext cx="73080" cy="8006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4" name="Freihand 23">
                  <a:extLst>
                    <a:ext uri="{FF2B5EF4-FFF2-40B4-BE49-F238E27FC236}">
                      <a16:creationId xmlns:a16="http://schemas.microsoft.com/office/drawing/2014/main" id="{BD1231D0-40FC-4AA9-A027-4464D330DD25}"/>
                    </a:ext>
                  </a:extLst>
                </p14:cNvPr>
                <p14:cNvContentPartPr/>
                <p14:nvPr/>
              </p14:nvContentPartPr>
              <p14:xfrm>
                <a:off x="6060173" y="1598280"/>
                <a:ext cx="1617120" cy="50400"/>
              </p14:xfrm>
            </p:contentPart>
          </mc:Choice>
          <mc:Fallback xmlns="">
            <p:pic>
              <p:nvPicPr>
                <p:cNvPr id="24" name="Freihand 23">
                  <a:extLst>
                    <a:ext uri="{FF2B5EF4-FFF2-40B4-BE49-F238E27FC236}">
                      <a16:creationId xmlns:a16="http://schemas.microsoft.com/office/drawing/2014/main" id="{BD1231D0-40FC-4AA9-A027-4464D330DD25}"/>
                    </a:ext>
                  </a:extLst>
                </p:cNvPr>
                <p:cNvPicPr/>
                <p:nvPr/>
              </p:nvPicPr>
              <p:blipFill>
                <a:blip r:embed="rId53"/>
                <a:stretch>
                  <a:fillRect/>
                </a:stretch>
              </p:blipFill>
              <p:spPr>
                <a:xfrm>
                  <a:off x="6055853" y="1593960"/>
                  <a:ext cx="162576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5" name="Freihand 24">
                  <a:extLst>
                    <a:ext uri="{FF2B5EF4-FFF2-40B4-BE49-F238E27FC236}">
                      <a16:creationId xmlns:a16="http://schemas.microsoft.com/office/drawing/2014/main" id="{47A7032A-FF06-49CA-9471-97557D0C3A38}"/>
                    </a:ext>
                  </a:extLst>
                </p14:cNvPr>
                <p14:cNvContentPartPr/>
                <p14:nvPr/>
              </p14:nvContentPartPr>
              <p14:xfrm>
                <a:off x="7643453" y="1532400"/>
                <a:ext cx="135000" cy="140400"/>
              </p14:xfrm>
            </p:contentPart>
          </mc:Choice>
          <mc:Fallback xmlns="">
            <p:pic>
              <p:nvPicPr>
                <p:cNvPr id="25" name="Freihand 24">
                  <a:extLst>
                    <a:ext uri="{FF2B5EF4-FFF2-40B4-BE49-F238E27FC236}">
                      <a16:creationId xmlns:a16="http://schemas.microsoft.com/office/drawing/2014/main" id="{47A7032A-FF06-49CA-9471-97557D0C3A38}"/>
                    </a:ext>
                  </a:extLst>
                </p:cNvPr>
                <p:cNvPicPr/>
                <p:nvPr/>
              </p:nvPicPr>
              <p:blipFill>
                <a:blip r:embed="rId55"/>
                <a:stretch>
                  <a:fillRect/>
                </a:stretch>
              </p:blipFill>
              <p:spPr>
                <a:xfrm>
                  <a:off x="7639133" y="1528080"/>
                  <a:ext cx="1436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8" name="Freihand 27">
                  <a:extLst>
                    <a:ext uri="{FF2B5EF4-FFF2-40B4-BE49-F238E27FC236}">
                      <a16:creationId xmlns:a16="http://schemas.microsoft.com/office/drawing/2014/main" id="{0AD096AF-ABD9-4BB5-947D-4F24B14BABD8}"/>
                    </a:ext>
                  </a:extLst>
                </p14:cNvPr>
                <p14:cNvContentPartPr/>
                <p14:nvPr/>
              </p14:nvContentPartPr>
              <p14:xfrm>
                <a:off x="6015173" y="816360"/>
                <a:ext cx="64440" cy="59400"/>
              </p14:xfrm>
            </p:contentPart>
          </mc:Choice>
          <mc:Fallback xmlns="">
            <p:pic>
              <p:nvPicPr>
                <p:cNvPr id="28" name="Freihand 27">
                  <a:extLst>
                    <a:ext uri="{FF2B5EF4-FFF2-40B4-BE49-F238E27FC236}">
                      <a16:creationId xmlns:a16="http://schemas.microsoft.com/office/drawing/2014/main" id="{0AD096AF-ABD9-4BB5-947D-4F24B14BABD8}"/>
                    </a:ext>
                  </a:extLst>
                </p:cNvPr>
                <p:cNvPicPr/>
                <p:nvPr/>
              </p:nvPicPr>
              <p:blipFill>
                <a:blip r:embed="rId57"/>
                <a:stretch>
                  <a:fillRect/>
                </a:stretch>
              </p:blipFill>
              <p:spPr>
                <a:xfrm>
                  <a:off x="6010853" y="812040"/>
                  <a:ext cx="7308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9" name="Freihand 28">
                  <a:extLst>
                    <a:ext uri="{FF2B5EF4-FFF2-40B4-BE49-F238E27FC236}">
                      <a16:creationId xmlns:a16="http://schemas.microsoft.com/office/drawing/2014/main" id="{696ACE8F-E4C7-4AD0-A931-B85E75BD05B9}"/>
                    </a:ext>
                  </a:extLst>
                </p14:cNvPr>
                <p14:cNvContentPartPr/>
                <p14:nvPr/>
              </p14:nvContentPartPr>
              <p14:xfrm>
                <a:off x="6019133" y="735000"/>
                <a:ext cx="11160" cy="11880"/>
              </p14:xfrm>
            </p:contentPart>
          </mc:Choice>
          <mc:Fallback xmlns="">
            <p:pic>
              <p:nvPicPr>
                <p:cNvPr id="29" name="Freihand 28">
                  <a:extLst>
                    <a:ext uri="{FF2B5EF4-FFF2-40B4-BE49-F238E27FC236}">
                      <a16:creationId xmlns:a16="http://schemas.microsoft.com/office/drawing/2014/main" id="{696ACE8F-E4C7-4AD0-A931-B85E75BD05B9}"/>
                    </a:ext>
                  </a:extLst>
                </p:cNvPr>
                <p:cNvPicPr/>
                <p:nvPr/>
              </p:nvPicPr>
              <p:blipFill>
                <a:blip r:embed="rId59"/>
                <a:stretch>
                  <a:fillRect/>
                </a:stretch>
              </p:blipFill>
              <p:spPr>
                <a:xfrm>
                  <a:off x="6014813" y="730680"/>
                  <a:ext cx="198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0" name="Freihand 29">
                  <a:extLst>
                    <a:ext uri="{FF2B5EF4-FFF2-40B4-BE49-F238E27FC236}">
                      <a16:creationId xmlns:a16="http://schemas.microsoft.com/office/drawing/2014/main" id="{947CADE4-6AE0-4206-ADFB-405B439BFF53}"/>
                    </a:ext>
                  </a:extLst>
                </p14:cNvPr>
                <p14:cNvContentPartPr/>
                <p14:nvPr/>
              </p14:nvContentPartPr>
              <p14:xfrm>
                <a:off x="7418813" y="1717800"/>
                <a:ext cx="104400" cy="106200"/>
              </p14:xfrm>
            </p:contentPart>
          </mc:Choice>
          <mc:Fallback xmlns="">
            <p:pic>
              <p:nvPicPr>
                <p:cNvPr id="30" name="Freihand 29">
                  <a:extLst>
                    <a:ext uri="{FF2B5EF4-FFF2-40B4-BE49-F238E27FC236}">
                      <a16:creationId xmlns:a16="http://schemas.microsoft.com/office/drawing/2014/main" id="{947CADE4-6AE0-4206-ADFB-405B439BFF53}"/>
                    </a:ext>
                  </a:extLst>
                </p:cNvPr>
                <p:cNvPicPr/>
                <p:nvPr/>
              </p:nvPicPr>
              <p:blipFill>
                <a:blip r:embed="rId61"/>
                <a:stretch>
                  <a:fillRect/>
                </a:stretch>
              </p:blipFill>
              <p:spPr>
                <a:xfrm>
                  <a:off x="7414493" y="1713480"/>
                  <a:ext cx="1130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1" name="Freihand 30">
                  <a:extLst>
                    <a:ext uri="{FF2B5EF4-FFF2-40B4-BE49-F238E27FC236}">
                      <a16:creationId xmlns:a16="http://schemas.microsoft.com/office/drawing/2014/main" id="{B1A334F4-A4C0-4710-A38C-FFF276AA9B48}"/>
                    </a:ext>
                  </a:extLst>
                </p14:cNvPr>
                <p14:cNvContentPartPr/>
                <p14:nvPr/>
              </p14:nvContentPartPr>
              <p14:xfrm>
                <a:off x="7543373" y="1773240"/>
                <a:ext cx="9360" cy="92880"/>
              </p14:xfrm>
            </p:contentPart>
          </mc:Choice>
          <mc:Fallback xmlns="">
            <p:pic>
              <p:nvPicPr>
                <p:cNvPr id="31" name="Freihand 30">
                  <a:extLst>
                    <a:ext uri="{FF2B5EF4-FFF2-40B4-BE49-F238E27FC236}">
                      <a16:creationId xmlns:a16="http://schemas.microsoft.com/office/drawing/2014/main" id="{B1A334F4-A4C0-4710-A38C-FFF276AA9B48}"/>
                    </a:ext>
                  </a:extLst>
                </p:cNvPr>
                <p:cNvPicPr/>
                <p:nvPr/>
              </p:nvPicPr>
              <p:blipFill>
                <a:blip r:embed="rId63"/>
                <a:stretch>
                  <a:fillRect/>
                </a:stretch>
              </p:blipFill>
              <p:spPr>
                <a:xfrm>
                  <a:off x="7539053" y="1768920"/>
                  <a:ext cx="180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2" name="Freihand 31">
                  <a:extLst>
                    <a:ext uri="{FF2B5EF4-FFF2-40B4-BE49-F238E27FC236}">
                      <a16:creationId xmlns:a16="http://schemas.microsoft.com/office/drawing/2014/main" id="{4642F429-A61A-4B19-9205-BAE06755F6E3}"/>
                    </a:ext>
                  </a:extLst>
                </p14:cNvPr>
                <p14:cNvContentPartPr/>
                <p14:nvPr/>
              </p14:nvContentPartPr>
              <p14:xfrm>
                <a:off x="7636613" y="1651200"/>
                <a:ext cx="96840" cy="108000"/>
              </p14:xfrm>
            </p:contentPart>
          </mc:Choice>
          <mc:Fallback xmlns="">
            <p:pic>
              <p:nvPicPr>
                <p:cNvPr id="32" name="Freihand 31">
                  <a:extLst>
                    <a:ext uri="{FF2B5EF4-FFF2-40B4-BE49-F238E27FC236}">
                      <a16:creationId xmlns:a16="http://schemas.microsoft.com/office/drawing/2014/main" id="{4642F429-A61A-4B19-9205-BAE06755F6E3}"/>
                    </a:ext>
                  </a:extLst>
                </p:cNvPr>
                <p:cNvPicPr/>
                <p:nvPr/>
              </p:nvPicPr>
              <p:blipFill>
                <a:blip r:embed="rId65"/>
                <a:stretch>
                  <a:fillRect/>
                </a:stretch>
              </p:blipFill>
              <p:spPr>
                <a:xfrm>
                  <a:off x="7632293" y="1646880"/>
                  <a:ext cx="1054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3" name="Freihand 32">
                  <a:extLst>
                    <a:ext uri="{FF2B5EF4-FFF2-40B4-BE49-F238E27FC236}">
                      <a16:creationId xmlns:a16="http://schemas.microsoft.com/office/drawing/2014/main" id="{A2B20282-094A-46E3-A2DD-889AD2D080E6}"/>
                    </a:ext>
                  </a:extLst>
                </p14:cNvPr>
                <p14:cNvContentPartPr/>
                <p14:nvPr/>
              </p14:nvContentPartPr>
              <p14:xfrm>
                <a:off x="7589453" y="1748400"/>
                <a:ext cx="170280" cy="20520"/>
              </p14:xfrm>
            </p:contentPart>
          </mc:Choice>
          <mc:Fallback xmlns="">
            <p:pic>
              <p:nvPicPr>
                <p:cNvPr id="33" name="Freihand 32">
                  <a:extLst>
                    <a:ext uri="{FF2B5EF4-FFF2-40B4-BE49-F238E27FC236}">
                      <a16:creationId xmlns:a16="http://schemas.microsoft.com/office/drawing/2014/main" id="{A2B20282-094A-46E3-A2DD-889AD2D080E6}"/>
                    </a:ext>
                  </a:extLst>
                </p:cNvPr>
                <p:cNvPicPr/>
                <p:nvPr/>
              </p:nvPicPr>
              <p:blipFill>
                <a:blip r:embed="rId67"/>
                <a:stretch>
                  <a:fillRect/>
                </a:stretch>
              </p:blipFill>
              <p:spPr>
                <a:xfrm>
                  <a:off x="7585133" y="1744080"/>
                  <a:ext cx="1789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4" name="Freihand 33">
                  <a:extLst>
                    <a:ext uri="{FF2B5EF4-FFF2-40B4-BE49-F238E27FC236}">
                      <a16:creationId xmlns:a16="http://schemas.microsoft.com/office/drawing/2014/main" id="{F19EB2A6-88F1-4181-895E-CA2551D3F848}"/>
                    </a:ext>
                  </a:extLst>
                </p14:cNvPr>
                <p14:cNvContentPartPr/>
                <p14:nvPr/>
              </p14:nvContentPartPr>
              <p14:xfrm>
                <a:off x="7640933" y="1808880"/>
                <a:ext cx="12600" cy="138240"/>
              </p14:xfrm>
            </p:contentPart>
          </mc:Choice>
          <mc:Fallback xmlns="">
            <p:pic>
              <p:nvPicPr>
                <p:cNvPr id="34" name="Freihand 33">
                  <a:extLst>
                    <a:ext uri="{FF2B5EF4-FFF2-40B4-BE49-F238E27FC236}">
                      <a16:creationId xmlns:a16="http://schemas.microsoft.com/office/drawing/2014/main" id="{F19EB2A6-88F1-4181-895E-CA2551D3F848}"/>
                    </a:ext>
                  </a:extLst>
                </p:cNvPr>
                <p:cNvPicPr/>
                <p:nvPr/>
              </p:nvPicPr>
              <p:blipFill>
                <a:blip r:embed="rId69"/>
                <a:stretch>
                  <a:fillRect/>
                </a:stretch>
              </p:blipFill>
              <p:spPr>
                <a:xfrm>
                  <a:off x="7636613" y="1804560"/>
                  <a:ext cx="212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5" name="Freihand 34">
                  <a:extLst>
                    <a:ext uri="{FF2B5EF4-FFF2-40B4-BE49-F238E27FC236}">
                      <a16:creationId xmlns:a16="http://schemas.microsoft.com/office/drawing/2014/main" id="{E843C4A6-69EE-4E8E-88CC-023164163FF5}"/>
                    </a:ext>
                  </a:extLst>
                </p14:cNvPr>
                <p14:cNvContentPartPr/>
                <p14:nvPr/>
              </p14:nvContentPartPr>
              <p14:xfrm>
                <a:off x="7617533" y="1804200"/>
                <a:ext cx="117000" cy="104040"/>
              </p14:xfrm>
            </p:contentPart>
          </mc:Choice>
          <mc:Fallback xmlns="">
            <p:pic>
              <p:nvPicPr>
                <p:cNvPr id="35" name="Freihand 34">
                  <a:extLst>
                    <a:ext uri="{FF2B5EF4-FFF2-40B4-BE49-F238E27FC236}">
                      <a16:creationId xmlns:a16="http://schemas.microsoft.com/office/drawing/2014/main" id="{E843C4A6-69EE-4E8E-88CC-023164163FF5}"/>
                    </a:ext>
                  </a:extLst>
                </p:cNvPr>
                <p:cNvPicPr/>
                <p:nvPr/>
              </p:nvPicPr>
              <p:blipFill>
                <a:blip r:embed="rId71"/>
                <a:stretch>
                  <a:fillRect/>
                </a:stretch>
              </p:blipFill>
              <p:spPr>
                <a:xfrm>
                  <a:off x="7613213" y="1799880"/>
                  <a:ext cx="1256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3" name="Freihand 42">
                  <a:extLst>
                    <a:ext uri="{FF2B5EF4-FFF2-40B4-BE49-F238E27FC236}">
                      <a16:creationId xmlns:a16="http://schemas.microsoft.com/office/drawing/2014/main" id="{28611FF2-10D2-4D88-B2D7-755EE849D606}"/>
                    </a:ext>
                  </a:extLst>
                </p14:cNvPr>
                <p14:cNvContentPartPr/>
                <p14:nvPr/>
              </p14:nvContentPartPr>
              <p14:xfrm>
                <a:off x="6491093" y="786480"/>
                <a:ext cx="821880" cy="659160"/>
              </p14:xfrm>
            </p:contentPart>
          </mc:Choice>
          <mc:Fallback xmlns="">
            <p:pic>
              <p:nvPicPr>
                <p:cNvPr id="43" name="Freihand 42">
                  <a:extLst>
                    <a:ext uri="{FF2B5EF4-FFF2-40B4-BE49-F238E27FC236}">
                      <a16:creationId xmlns:a16="http://schemas.microsoft.com/office/drawing/2014/main" id="{28611FF2-10D2-4D88-B2D7-755EE849D606}"/>
                    </a:ext>
                  </a:extLst>
                </p:cNvPr>
                <p:cNvPicPr/>
                <p:nvPr/>
              </p:nvPicPr>
              <p:blipFill>
                <a:blip r:embed="rId73"/>
                <a:stretch>
                  <a:fillRect/>
                </a:stretch>
              </p:blipFill>
              <p:spPr>
                <a:xfrm>
                  <a:off x="6486773" y="782160"/>
                  <a:ext cx="830520" cy="667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5" name="Freihand 44">
                  <a:extLst>
                    <a:ext uri="{FF2B5EF4-FFF2-40B4-BE49-F238E27FC236}">
                      <a16:creationId xmlns:a16="http://schemas.microsoft.com/office/drawing/2014/main" id="{9E04B3DC-0A87-4D43-B2D4-417A629367A3}"/>
                    </a:ext>
                  </a:extLst>
                </p14:cNvPr>
                <p14:cNvContentPartPr/>
                <p14:nvPr/>
              </p14:nvContentPartPr>
              <p14:xfrm>
                <a:off x="6844613" y="817440"/>
                <a:ext cx="20520" cy="876240"/>
              </p14:xfrm>
            </p:contentPart>
          </mc:Choice>
          <mc:Fallback xmlns="">
            <p:pic>
              <p:nvPicPr>
                <p:cNvPr id="45" name="Freihand 44">
                  <a:extLst>
                    <a:ext uri="{FF2B5EF4-FFF2-40B4-BE49-F238E27FC236}">
                      <a16:creationId xmlns:a16="http://schemas.microsoft.com/office/drawing/2014/main" id="{9E04B3DC-0A87-4D43-B2D4-417A629367A3}"/>
                    </a:ext>
                  </a:extLst>
                </p:cNvPr>
                <p:cNvPicPr/>
                <p:nvPr/>
              </p:nvPicPr>
              <p:blipFill>
                <a:blip r:embed="rId75"/>
                <a:stretch>
                  <a:fillRect/>
                </a:stretch>
              </p:blipFill>
              <p:spPr>
                <a:xfrm>
                  <a:off x="6840293" y="813120"/>
                  <a:ext cx="29160" cy="8848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7" name="Freihand 46">
                  <a:extLst>
                    <a:ext uri="{FF2B5EF4-FFF2-40B4-BE49-F238E27FC236}">
                      <a16:creationId xmlns:a16="http://schemas.microsoft.com/office/drawing/2014/main" id="{4E4AE093-E5E7-4843-946A-134F6925D230}"/>
                    </a:ext>
                  </a:extLst>
                </p14:cNvPr>
                <p14:cNvContentPartPr/>
                <p14:nvPr/>
              </p14:nvContentPartPr>
              <p14:xfrm>
                <a:off x="6919493" y="740040"/>
                <a:ext cx="99720" cy="117720"/>
              </p14:xfrm>
            </p:contentPart>
          </mc:Choice>
          <mc:Fallback xmlns="">
            <p:pic>
              <p:nvPicPr>
                <p:cNvPr id="47" name="Freihand 46">
                  <a:extLst>
                    <a:ext uri="{FF2B5EF4-FFF2-40B4-BE49-F238E27FC236}">
                      <a16:creationId xmlns:a16="http://schemas.microsoft.com/office/drawing/2014/main" id="{4E4AE093-E5E7-4843-946A-134F6925D230}"/>
                    </a:ext>
                  </a:extLst>
                </p:cNvPr>
                <p:cNvPicPr/>
                <p:nvPr/>
              </p:nvPicPr>
              <p:blipFill>
                <a:blip r:embed="rId77"/>
                <a:stretch>
                  <a:fillRect/>
                </a:stretch>
              </p:blipFill>
              <p:spPr>
                <a:xfrm>
                  <a:off x="6915173" y="735720"/>
                  <a:ext cx="1083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8" name="Freihand 47">
                  <a:extLst>
                    <a:ext uri="{FF2B5EF4-FFF2-40B4-BE49-F238E27FC236}">
                      <a16:creationId xmlns:a16="http://schemas.microsoft.com/office/drawing/2014/main" id="{4EC3A7B2-767B-4A67-BA6F-7460156D28EE}"/>
                    </a:ext>
                  </a:extLst>
                </p14:cNvPr>
                <p14:cNvContentPartPr/>
                <p14:nvPr/>
              </p14:nvContentPartPr>
              <p14:xfrm>
                <a:off x="6907613" y="832920"/>
                <a:ext cx="169920" cy="82440"/>
              </p14:xfrm>
            </p:contentPart>
          </mc:Choice>
          <mc:Fallback xmlns="">
            <p:pic>
              <p:nvPicPr>
                <p:cNvPr id="48" name="Freihand 47">
                  <a:extLst>
                    <a:ext uri="{FF2B5EF4-FFF2-40B4-BE49-F238E27FC236}">
                      <a16:creationId xmlns:a16="http://schemas.microsoft.com/office/drawing/2014/main" id="{4EC3A7B2-767B-4A67-BA6F-7460156D28EE}"/>
                    </a:ext>
                  </a:extLst>
                </p:cNvPr>
                <p:cNvPicPr/>
                <p:nvPr/>
              </p:nvPicPr>
              <p:blipFill>
                <a:blip r:embed="rId79"/>
                <a:stretch>
                  <a:fillRect/>
                </a:stretch>
              </p:blipFill>
              <p:spPr>
                <a:xfrm>
                  <a:off x="6903293" y="828600"/>
                  <a:ext cx="17856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9" name="Freihand 48">
                  <a:extLst>
                    <a:ext uri="{FF2B5EF4-FFF2-40B4-BE49-F238E27FC236}">
                      <a16:creationId xmlns:a16="http://schemas.microsoft.com/office/drawing/2014/main" id="{6BB7191F-5E20-41FE-A2C1-EFF4A936BDB6}"/>
                    </a:ext>
                  </a:extLst>
                </p14:cNvPr>
                <p14:cNvContentPartPr/>
                <p14:nvPr/>
              </p14:nvContentPartPr>
              <p14:xfrm>
                <a:off x="6997253" y="869640"/>
                <a:ext cx="83880" cy="167760"/>
              </p14:xfrm>
            </p:contentPart>
          </mc:Choice>
          <mc:Fallback xmlns="">
            <p:pic>
              <p:nvPicPr>
                <p:cNvPr id="49" name="Freihand 48">
                  <a:extLst>
                    <a:ext uri="{FF2B5EF4-FFF2-40B4-BE49-F238E27FC236}">
                      <a16:creationId xmlns:a16="http://schemas.microsoft.com/office/drawing/2014/main" id="{6BB7191F-5E20-41FE-A2C1-EFF4A936BDB6}"/>
                    </a:ext>
                  </a:extLst>
                </p:cNvPr>
                <p:cNvPicPr/>
                <p:nvPr/>
              </p:nvPicPr>
              <p:blipFill>
                <a:blip r:embed="rId81"/>
                <a:stretch>
                  <a:fillRect/>
                </a:stretch>
              </p:blipFill>
              <p:spPr>
                <a:xfrm>
                  <a:off x="6992933" y="865320"/>
                  <a:ext cx="925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1" name="Freihand 50">
                  <a:extLst>
                    <a:ext uri="{FF2B5EF4-FFF2-40B4-BE49-F238E27FC236}">
                      <a16:creationId xmlns:a16="http://schemas.microsoft.com/office/drawing/2014/main" id="{5A3C28BF-4F95-4D11-A1FC-4AEEE9821B82}"/>
                    </a:ext>
                  </a:extLst>
                </p14:cNvPr>
                <p14:cNvContentPartPr/>
                <p14:nvPr/>
              </p14:nvContentPartPr>
              <p14:xfrm>
                <a:off x="6934973" y="1251600"/>
                <a:ext cx="194400" cy="21960"/>
              </p14:xfrm>
            </p:contentPart>
          </mc:Choice>
          <mc:Fallback xmlns="">
            <p:pic>
              <p:nvPicPr>
                <p:cNvPr id="51" name="Freihand 50">
                  <a:extLst>
                    <a:ext uri="{FF2B5EF4-FFF2-40B4-BE49-F238E27FC236}">
                      <a16:creationId xmlns:a16="http://schemas.microsoft.com/office/drawing/2014/main" id="{5A3C28BF-4F95-4D11-A1FC-4AEEE9821B82}"/>
                    </a:ext>
                  </a:extLst>
                </p:cNvPr>
                <p:cNvPicPr/>
                <p:nvPr/>
              </p:nvPicPr>
              <p:blipFill>
                <a:blip r:embed="rId83"/>
                <a:stretch>
                  <a:fillRect/>
                </a:stretch>
              </p:blipFill>
              <p:spPr>
                <a:xfrm>
                  <a:off x="6930653" y="1247280"/>
                  <a:ext cx="2030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2" name="Freihand 51">
                  <a:extLst>
                    <a:ext uri="{FF2B5EF4-FFF2-40B4-BE49-F238E27FC236}">
                      <a16:creationId xmlns:a16="http://schemas.microsoft.com/office/drawing/2014/main" id="{3B94D455-14CD-47D9-8005-65EAA8CB04EC}"/>
                    </a:ext>
                  </a:extLst>
                </p14:cNvPr>
                <p14:cNvContentPartPr/>
                <p14:nvPr/>
              </p14:nvContentPartPr>
              <p14:xfrm>
                <a:off x="7442933" y="1227480"/>
                <a:ext cx="253080" cy="360"/>
              </p14:xfrm>
            </p:contentPart>
          </mc:Choice>
          <mc:Fallback xmlns="">
            <p:pic>
              <p:nvPicPr>
                <p:cNvPr id="52" name="Freihand 51">
                  <a:extLst>
                    <a:ext uri="{FF2B5EF4-FFF2-40B4-BE49-F238E27FC236}">
                      <a16:creationId xmlns:a16="http://schemas.microsoft.com/office/drawing/2014/main" id="{3B94D455-14CD-47D9-8005-65EAA8CB04EC}"/>
                    </a:ext>
                  </a:extLst>
                </p:cNvPr>
                <p:cNvPicPr/>
                <p:nvPr/>
              </p:nvPicPr>
              <p:blipFill>
                <a:blip r:embed="rId85"/>
                <a:stretch>
                  <a:fillRect/>
                </a:stretch>
              </p:blipFill>
              <p:spPr>
                <a:xfrm>
                  <a:off x="7438613" y="1223160"/>
                  <a:ext cx="2617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3" name="Freihand 52">
                  <a:extLst>
                    <a:ext uri="{FF2B5EF4-FFF2-40B4-BE49-F238E27FC236}">
                      <a16:creationId xmlns:a16="http://schemas.microsoft.com/office/drawing/2014/main" id="{D1388622-B007-44FE-B89E-FA24D9B21BE0}"/>
                    </a:ext>
                  </a:extLst>
                </p14:cNvPr>
                <p14:cNvContentPartPr/>
                <p14:nvPr/>
              </p14:nvContentPartPr>
              <p14:xfrm>
                <a:off x="7904093" y="1236480"/>
                <a:ext cx="815400" cy="35640"/>
              </p14:xfrm>
            </p:contentPart>
          </mc:Choice>
          <mc:Fallback xmlns="">
            <p:pic>
              <p:nvPicPr>
                <p:cNvPr id="53" name="Freihand 52">
                  <a:extLst>
                    <a:ext uri="{FF2B5EF4-FFF2-40B4-BE49-F238E27FC236}">
                      <a16:creationId xmlns:a16="http://schemas.microsoft.com/office/drawing/2014/main" id="{D1388622-B007-44FE-B89E-FA24D9B21BE0}"/>
                    </a:ext>
                  </a:extLst>
                </p:cNvPr>
                <p:cNvPicPr/>
                <p:nvPr/>
              </p:nvPicPr>
              <p:blipFill>
                <a:blip r:embed="rId87"/>
                <a:stretch>
                  <a:fillRect/>
                </a:stretch>
              </p:blipFill>
              <p:spPr>
                <a:xfrm>
                  <a:off x="7899773" y="1232160"/>
                  <a:ext cx="8240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4" name="Freihand 53">
                  <a:extLst>
                    <a:ext uri="{FF2B5EF4-FFF2-40B4-BE49-F238E27FC236}">
                      <a16:creationId xmlns:a16="http://schemas.microsoft.com/office/drawing/2014/main" id="{044540F9-BC46-49F8-86FB-CB8EFB0EA885}"/>
                    </a:ext>
                  </a:extLst>
                </p14:cNvPr>
                <p14:cNvContentPartPr/>
                <p14:nvPr/>
              </p14:nvContentPartPr>
              <p14:xfrm>
                <a:off x="8851973" y="1255200"/>
                <a:ext cx="192960" cy="8280"/>
              </p14:xfrm>
            </p:contentPart>
          </mc:Choice>
          <mc:Fallback xmlns="">
            <p:pic>
              <p:nvPicPr>
                <p:cNvPr id="54" name="Freihand 53">
                  <a:extLst>
                    <a:ext uri="{FF2B5EF4-FFF2-40B4-BE49-F238E27FC236}">
                      <a16:creationId xmlns:a16="http://schemas.microsoft.com/office/drawing/2014/main" id="{044540F9-BC46-49F8-86FB-CB8EFB0EA885}"/>
                    </a:ext>
                  </a:extLst>
                </p:cNvPr>
                <p:cNvPicPr/>
                <p:nvPr/>
              </p:nvPicPr>
              <p:blipFill>
                <a:blip r:embed="rId89"/>
                <a:stretch>
                  <a:fillRect/>
                </a:stretch>
              </p:blipFill>
              <p:spPr>
                <a:xfrm>
                  <a:off x="8847653" y="1250880"/>
                  <a:ext cx="201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5" name="Freihand 54">
                  <a:extLst>
                    <a:ext uri="{FF2B5EF4-FFF2-40B4-BE49-F238E27FC236}">
                      <a16:creationId xmlns:a16="http://schemas.microsoft.com/office/drawing/2014/main" id="{330DCA97-54AE-4477-885B-5AAB763EA6E2}"/>
                    </a:ext>
                  </a:extLst>
                </p14:cNvPr>
                <p14:cNvContentPartPr/>
                <p14:nvPr/>
              </p14:nvContentPartPr>
              <p14:xfrm>
                <a:off x="9038093" y="1238280"/>
                <a:ext cx="36000" cy="20880"/>
              </p14:xfrm>
            </p:contentPart>
          </mc:Choice>
          <mc:Fallback xmlns="">
            <p:pic>
              <p:nvPicPr>
                <p:cNvPr id="55" name="Freihand 54">
                  <a:extLst>
                    <a:ext uri="{FF2B5EF4-FFF2-40B4-BE49-F238E27FC236}">
                      <a16:creationId xmlns:a16="http://schemas.microsoft.com/office/drawing/2014/main" id="{330DCA97-54AE-4477-885B-5AAB763EA6E2}"/>
                    </a:ext>
                  </a:extLst>
                </p:cNvPr>
                <p:cNvPicPr/>
                <p:nvPr/>
              </p:nvPicPr>
              <p:blipFill>
                <a:blip r:embed="rId91"/>
                <a:stretch>
                  <a:fillRect/>
                </a:stretch>
              </p:blipFill>
              <p:spPr>
                <a:xfrm>
                  <a:off x="9033773" y="1233960"/>
                  <a:ext cx="446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6" name="Freihand 55">
                  <a:extLst>
                    <a:ext uri="{FF2B5EF4-FFF2-40B4-BE49-F238E27FC236}">
                      <a16:creationId xmlns:a16="http://schemas.microsoft.com/office/drawing/2014/main" id="{4A179744-6908-4EEB-881F-B6A7672D778F}"/>
                    </a:ext>
                  </a:extLst>
                </p14:cNvPr>
                <p14:cNvContentPartPr/>
                <p14:nvPr/>
              </p14:nvContentPartPr>
              <p14:xfrm>
                <a:off x="7413053" y="1323600"/>
                <a:ext cx="104040" cy="128160"/>
              </p14:xfrm>
            </p:contentPart>
          </mc:Choice>
          <mc:Fallback xmlns="">
            <p:pic>
              <p:nvPicPr>
                <p:cNvPr id="56" name="Freihand 55">
                  <a:extLst>
                    <a:ext uri="{FF2B5EF4-FFF2-40B4-BE49-F238E27FC236}">
                      <a16:creationId xmlns:a16="http://schemas.microsoft.com/office/drawing/2014/main" id="{4A179744-6908-4EEB-881F-B6A7672D778F}"/>
                    </a:ext>
                  </a:extLst>
                </p:cNvPr>
                <p:cNvPicPr/>
                <p:nvPr/>
              </p:nvPicPr>
              <p:blipFill>
                <a:blip r:embed="rId93"/>
                <a:stretch>
                  <a:fillRect/>
                </a:stretch>
              </p:blipFill>
              <p:spPr>
                <a:xfrm>
                  <a:off x="7408733" y="1319280"/>
                  <a:ext cx="1126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7" name="Freihand 56">
                  <a:extLst>
                    <a:ext uri="{FF2B5EF4-FFF2-40B4-BE49-F238E27FC236}">
                      <a16:creationId xmlns:a16="http://schemas.microsoft.com/office/drawing/2014/main" id="{1639E4AD-2AB5-487B-BD58-545B1E2107B2}"/>
                    </a:ext>
                  </a:extLst>
                </p14:cNvPr>
                <p14:cNvContentPartPr/>
                <p14:nvPr/>
              </p14:nvContentPartPr>
              <p14:xfrm>
                <a:off x="7525373" y="1305240"/>
                <a:ext cx="71280" cy="142200"/>
              </p14:xfrm>
            </p:contentPart>
          </mc:Choice>
          <mc:Fallback xmlns="">
            <p:pic>
              <p:nvPicPr>
                <p:cNvPr id="57" name="Freihand 56">
                  <a:extLst>
                    <a:ext uri="{FF2B5EF4-FFF2-40B4-BE49-F238E27FC236}">
                      <a16:creationId xmlns:a16="http://schemas.microsoft.com/office/drawing/2014/main" id="{1639E4AD-2AB5-487B-BD58-545B1E2107B2}"/>
                    </a:ext>
                  </a:extLst>
                </p:cNvPr>
                <p:cNvPicPr/>
                <p:nvPr/>
              </p:nvPicPr>
              <p:blipFill>
                <a:blip r:embed="rId95"/>
                <a:stretch>
                  <a:fillRect/>
                </a:stretch>
              </p:blipFill>
              <p:spPr>
                <a:xfrm>
                  <a:off x="7521053" y="1300920"/>
                  <a:ext cx="799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AAF146C9-5C29-4E17-8EDD-64E612D1C3EE}"/>
                    </a:ext>
                  </a:extLst>
                </p14:cNvPr>
                <p14:cNvContentPartPr/>
                <p14:nvPr/>
              </p14:nvContentPartPr>
              <p14:xfrm>
                <a:off x="7625453" y="1366080"/>
                <a:ext cx="1080" cy="38880"/>
              </p14:xfrm>
            </p:contentPart>
          </mc:Choice>
          <mc:Fallback xmlns="">
            <p:pic>
              <p:nvPicPr>
                <p:cNvPr id="59" name="Freihand 58">
                  <a:extLst>
                    <a:ext uri="{FF2B5EF4-FFF2-40B4-BE49-F238E27FC236}">
                      <a16:creationId xmlns:a16="http://schemas.microsoft.com/office/drawing/2014/main" id="{AAF146C9-5C29-4E17-8EDD-64E612D1C3EE}"/>
                    </a:ext>
                  </a:extLst>
                </p:cNvPr>
                <p:cNvPicPr/>
                <p:nvPr/>
              </p:nvPicPr>
              <p:blipFill>
                <a:blip r:embed="rId97"/>
                <a:stretch>
                  <a:fillRect/>
                </a:stretch>
              </p:blipFill>
              <p:spPr>
                <a:xfrm>
                  <a:off x="7621133" y="1361760"/>
                  <a:ext cx="972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0" name="Freihand 59">
                  <a:extLst>
                    <a:ext uri="{FF2B5EF4-FFF2-40B4-BE49-F238E27FC236}">
                      <a16:creationId xmlns:a16="http://schemas.microsoft.com/office/drawing/2014/main" id="{4AB9449F-46B6-4152-A0B2-5BDADCBBDBDC}"/>
                    </a:ext>
                  </a:extLst>
                </p14:cNvPr>
                <p14:cNvContentPartPr/>
                <p14:nvPr/>
              </p14:nvContentPartPr>
              <p14:xfrm>
                <a:off x="7630133" y="1306320"/>
                <a:ext cx="27000" cy="12960"/>
              </p14:xfrm>
            </p:contentPart>
          </mc:Choice>
          <mc:Fallback xmlns="">
            <p:pic>
              <p:nvPicPr>
                <p:cNvPr id="60" name="Freihand 59">
                  <a:extLst>
                    <a:ext uri="{FF2B5EF4-FFF2-40B4-BE49-F238E27FC236}">
                      <a16:creationId xmlns:a16="http://schemas.microsoft.com/office/drawing/2014/main" id="{4AB9449F-46B6-4152-A0B2-5BDADCBBDBDC}"/>
                    </a:ext>
                  </a:extLst>
                </p:cNvPr>
                <p:cNvPicPr/>
                <p:nvPr/>
              </p:nvPicPr>
              <p:blipFill>
                <a:blip r:embed="rId99"/>
                <a:stretch>
                  <a:fillRect/>
                </a:stretch>
              </p:blipFill>
              <p:spPr>
                <a:xfrm>
                  <a:off x="7625813" y="1302000"/>
                  <a:ext cx="356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1" name="Freihand 60">
                  <a:extLst>
                    <a:ext uri="{FF2B5EF4-FFF2-40B4-BE49-F238E27FC236}">
                      <a16:creationId xmlns:a16="http://schemas.microsoft.com/office/drawing/2014/main" id="{4A6110C6-5C3A-442C-B336-4206FBAF4609}"/>
                    </a:ext>
                  </a:extLst>
                </p14:cNvPr>
                <p14:cNvContentPartPr/>
                <p14:nvPr/>
              </p14:nvContentPartPr>
              <p14:xfrm>
                <a:off x="7678013" y="1399200"/>
                <a:ext cx="12600" cy="38880"/>
              </p14:xfrm>
            </p:contentPart>
          </mc:Choice>
          <mc:Fallback xmlns="">
            <p:pic>
              <p:nvPicPr>
                <p:cNvPr id="61" name="Freihand 60">
                  <a:extLst>
                    <a:ext uri="{FF2B5EF4-FFF2-40B4-BE49-F238E27FC236}">
                      <a16:creationId xmlns:a16="http://schemas.microsoft.com/office/drawing/2014/main" id="{4A6110C6-5C3A-442C-B336-4206FBAF4609}"/>
                    </a:ext>
                  </a:extLst>
                </p:cNvPr>
                <p:cNvPicPr/>
                <p:nvPr/>
              </p:nvPicPr>
              <p:blipFill>
                <a:blip r:embed="rId101"/>
                <a:stretch>
                  <a:fillRect/>
                </a:stretch>
              </p:blipFill>
              <p:spPr>
                <a:xfrm>
                  <a:off x="7673693" y="1394880"/>
                  <a:ext cx="2124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2" name="Freihand 61">
                  <a:extLst>
                    <a:ext uri="{FF2B5EF4-FFF2-40B4-BE49-F238E27FC236}">
                      <a16:creationId xmlns:a16="http://schemas.microsoft.com/office/drawing/2014/main" id="{383F2E43-E8F2-4D4F-B76D-03B1F0E043DA}"/>
                    </a:ext>
                  </a:extLst>
                </p14:cNvPr>
                <p14:cNvContentPartPr/>
                <p14:nvPr/>
              </p14:nvContentPartPr>
              <p14:xfrm>
                <a:off x="7729133" y="1297320"/>
                <a:ext cx="133200" cy="190800"/>
              </p14:xfrm>
            </p:contentPart>
          </mc:Choice>
          <mc:Fallback xmlns="">
            <p:pic>
              <p:nvPicPr>
                <p:cNvPr id="62" name="Freihand 61">
                  <a:extLst>
                    <a:ext uri="{FF2B5EF4-FFF2-40B4-BE49-F238E27FC236}">
                      <a16:creationId xmlns:a16="http://schemas.microsoft.com/office/drawing/2014/main" id="{383F2E43-E8F2-4D4F-B76D-03B1F0E043DA}"/>
                    </a:ext>
                  </a:extLst>
                </p:cNvPr>
                <p:cNvPicPr/>
                <p:nvPr/>
              </p:nvPicPr>
              <p:blipFill>
                <a:blip r:embed="rId103"/>
                <a:stretch>
                  <a:fillRect/>
                </a:stretch>
              </p:blipFill>
              <p:spPr>
                <a:xfrm>
                  <a:off x="7724813" y="1293000"/>
                  <a:ext cx="1418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4080" name="Freihand 174079">
                  <a:extLst>
                    <a:ext uri="{FF2B5EF4-FFF2-40B4-BE49-F238E27FC236}">
                      <a16:creationId xmlns:a16="http://schemas.microsoft.com/office/drawing/2014/main" id="{395482CD-6BC7-417F-8468-8D205156278E}"/>
                    </a:ext>
                  </a:extLst>
                </p14:cNvPr>
                <p14:cNvContentPartPr/>
                <p14:nvPr/>
              </p14:nvContentPartPr>
              <p14:xfrm>
                <a:off x="8716253" y="843720"/>
                <a:ext cx="1020960" cy="687240"/>
              </p14:xfrm>
            </p:contentPart>
          </mc:Choice>
          <mc:Fallback xmlns="">
            <p:pic>
              <p:nvPicPr>
                <p:cNvPr id="174080" name="Freihand 174079">
                  <a:extLst>
                    <a:ext uri="{FF2B5EF4-FFF2-40B4-BE49-F238E27FC236}">
                      <a16:creationId xmlns:a16="http://schemas.microsoft.com/office/drawing/2014/main" id="{395482CD-6BC7-417F-8468-8D205156278E}"/>
                    </a:ext>
                  </a:extLst>
                </p:cNvPr>
                <p:cNvPicPr/>
                <p:nvPr/>
              </p:nvPicPr>
              <p:blipFill>
                <a:blip r:embed="rId105"/>
                <a:stretch>
                  <a:fillRect/>
                </a:stretch>
              </p:blipFill>
              <p:spPr>
                <a:xfrm>
                  <a:off x="8711933" y="839400"/>
                  <a:ext cx="1029600" cy="6958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74081" name="Freihand 174080">
                  <a:extLst>
                    <a:ext uri="{FF2B5EF4-FFF2-40B4-BE49-F238E27FC236}">
                      <a16:creationId xmlns:a16="http://schemas.microsoft.com/office/drawing/2014/main" id="{47DD6D97-0D34-4B11-B791-4BC1098E2171}"/>
                    </a:ext>
                  </a:extLst>
                </p14:cNvPr>
                <p14:cNvContentPartPr/>
                <p14:nvPr/>
              </p14:nvContentPartPr>
              <p14:xfrm>
                <a:off x="8288213" y="830040"/>
                <a:ext cx="56520" cy="85680"/>
              </p14:xfrm>
            </p:contentPart>
          </mc:Choice>
          <mc:Fallback xmlns="">
            <p:pic>
              <p:nvPicPr>
                <p:cNvPr id="174081" name="Freihand 174080">
                  <a:extLst>
                    <a:ext uri="{FF2B5EF4-FFF2-40B4-BE49-F238E27FC236}">
                      <a16:creationId xmlns:a16="http://schemas.microsoft.com/office/drawing/2014/main" id="{47DD6D97-0D34-4B11-B791-4BC1098E2171}"/>
                    </a:ext>
                  </a:extLst>
                </p:cNvPr>
                <p:cNvPicPr/>
                <p:nvPr/>
              </p:nvPicPr>
              <p:blipFill>
                <a:blip r:embed="rId107"/>
                <a:stretch>
                  <a:fillRect/>
                </a:stretch>
              </p:blipFill>
              <p:spPr>
                <a:xfrm>
                  <a:off x="8283893" y="825720"/>
                  <a:ext cx="651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74082" name="Freihand 174081">
                  <a:extLst>
                    <a:ext uri="{FF2B5EF4-FFF2-40B4-BE49-F238E27FC236}">
                      <a16:creationId xmlns:a16="http://schemas.microsoft.com/office/drawing/2014/main" id="{F709700F-0A3E-461B-882A-E7A7BE8BEB9D}"/>
                    </a:ext>
                  </a:extLst>
                </p14:cNvPr>
                <p14:cNvContentPartPr/>
                <p14:nvPr/>
              </p14:nvContentPartPr>
              <p14:xfrm>
                <a:off x="8317373" y="740040"/>
                <a:ext cx="7200" cy="8280"/>
              </p14:xfrm>
            </p:contentPart>
          </mc:Choice>
          <mc:Fallback xmlns="">
            <p:pic>
              <p:nvPicPr>
                <p:cNvPr id="174082" name="Freihand 174081">
                  <a:extLst>
                    <a:ext uri="{FF2B5EF4-FFF2-40B4-BE49-F238E27FC236}">
                      <a16:creationId xmlns:a16="http://schemas.microsoft.com/office/drawing/2014/main" id="{F709700F-0A3E-461B-882A-E7A7BE8BEB9D}"/>
                    </a:ext>
                  </a:extLst>
                </p:cNvPr>
                <p:cNvPicPr/>
                <p:nvPr/>
              </p:nvPicPr>
              <p:blipFill>
                <a:blip r:embed="rId109"/>
                <a:stretch>
                  <a:fillRect/>
                </a:stretch>
              </p:blipFill>
              <p:spPr>
                <a:xfrm>
                  <a:off x="8313053" y="735720"/>
                  <a:ext cx="158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74084" name="Freihand 174083">
                  <a:extLst>
                    <a:ext uri="{FF2B5EF4-FFF2-40B4-BE49-F238E27FC236}">
                      <a16:creationId xmlns:a16="http://schemas.microsoft.com/office/drawing/2014/main" id="{552CCB05-3798-4168-B8B9-741495E22672}"/>
                    </a:ext>
                  </a:extLst>
                </p14:cNvPr>
                <p14:cNvContentPartPr/>
                <p14:nvPr/>
              </p14:nvContentPartPr>
              <p14:xfrm>
                <a:off x="9966893" y="1772880"/>
                <a:ext cx="126000" cy="67680"/>
              </p14:xfrm>
            </p:contentPart>
          </mc:Choice>
          <mc:Fallback xmlns="">
            <p:pic>
              <p:nvPicPr>
                <p:cNvPr id="174084" name="Freihand 174083">
                  <a:extLst>
                    <a:ext uri="{FF2B5EF4-FFF2-40B4-BE49-F238E27FC236}">
                      <a16:creationId xmlns:a16="http://schemas.microsoft.com/office/drawing/2014/main" id="{552CCB05-3798-4168-B8B9-741495E22672}"/>
                    </a:ext>
                  </a:extLst>
                </p:cNvPr>
                <p:cNvPicPr/>
                <p:nvPr/>
              </p:nvPicPr>
              <p:blipFill>
                <a:blip r:embed="rId111"/>
                <a:stretch>
                  <a:fillRect/>
                </a:stretch>
              </p:blipFill>
              <p:spPr>
                <a:xfrm>
                  <a:off x="9962573" y="1768560"/>
                  <a:ext cx="1346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74085" name="Freihand 174084">
                  <a:extLst>
                    <a:ext uri="{FF2B5EF4-FFF2-40B4-BE49-F238E27FC236}">
                      <a16:creationId xmlns:a16="http://schemas.microsoft.com/office/drawing/2014/main" id="{602548E7-A736-4429-A757-BCD2BAE810CC}"/>
                    </a:ext>
                  </a:extLst>
                </p14:cNvPr>
                <p14:cNvContentPartPr/>
                <p14:nvPr/>
              </p14:nvContentPartPr>
              <p14:xfrm>
                <a:off x="10020893" y="1789440"/>
                <a:ext cx="84960" cy="135720"/>
              </p14:xfrm>
            </p:contentPart>
          </mc:Choice>
          <mc:Fallback xmlns="">
            <p:pic>
              <p:nvPicPr>
                <p:cNvPr id="174085" name="Freihand 174084">
                  <a:extLst>
                    <a:ext uri="{FF2B5EF4-FFF2-40B4-BE49-F238E27FC236}">
                      <a16:creationId xmlns:a16="http://schemas.microsoft.com/office/drawing/2014/main" id="{602548E7-A736-4429-A757-BCD2BAE810CC}"/>
                    </a:ext>
                  </a:extLst>
                </p:cNvPr>
                <p:cNvPicPr/>
                <p:nvPr/>
              </p:nvPicPr>
              <p:blipFill>
                <a:blip r:embed="rId113"/>
                <a:stretch>
                  <a:fillRect/>
                </a:stretch>
              </p:blipFill>
              <p:spPr>
                <a:xfrm>
                  <a:off x="10016573" y="1785120"/>
                  <a:ext cx="936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74086" name="Freihand 174085">
                  <a:extLst>
                    <a:ext uri="{FF2B5EF4-FFF2-40B4-BE49-F238E27FC236}">
                      <a16:creationId xmlns:a16="http://schemas.microsoft.com/office/drawing/2014/main" id="{9C09399D-01DB-4AE5-AE14-7B71A831CF50}"/>
                    </a:ext>
                  </a:extLst>
                </p14:cNvPr>
                <p14:cNvContentPartPr/>
                <p14:nvPr/>
              </p14:nvContentPartPr>
              <p14:xfrm>
                <a:off x="9883733" y="799800"/>
                <a:ext cx="97200" cy="127800"/>
              </p14:xfrm>
            </p:contentPart>
          </mc:Choice>
          <mc:Fallback xmlns="">
            <p:pic>
              <p:nvPicPr>
                <p:cNvPr id="174086" name="Freihand 174085">
                  <a:extLst>
                    <a:ext uri="{FF2B5EF4-FFF2-40B4-BE49-F238E27FC236}">
                      <a16:creationId xmlns:a16="http://schemas.microsoft.com/office/drawing/2014/main" id="{9C09399D-01DB-4AE5-AE14-7B71A831CF50}"/>
                    </a:ext>
                  </a:extLst>
                </p:cNvPr>
                <p:cNvPicPr/>
                <p:nvPr/>
              </p:nvPicPr>
              <p:blipFill>
                <a:blip r:embed="rId115"/>
                <a:stretch>
                  <a:fillRect/>
                </a:stretch>
              </p:blipFill>
              <p:spPr>
                <a:xfrm>
                  <a:off x="9879413" y="795480"/>
                  <a:ext cx="1058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74087" name="Freihand 174086">
                  <a:extLst>
                    <a:ext uri="{FF2B5EF4-FFF2-40B4-BE49-F238E27FC236}">
                      <a16:creationId xmlns:a16="http://schemas.microsoft.com/office/drawing/2014/main" id="{FE2E1021-AD2B-4322-82AD-C7D7D012F781}"/>
                    </a:ext>
                  </a:extLst>
                </p14:cNvPr>
                <p14:cNvContentPartPr/>
                <p14:nvPr/>
              </p14:nvContentPartPr>
              <p14:xfrm>
                <a:off x="10017293" y="787560"/>
                <a:ext cx="133560" cy="128880"/>
              </p14:xfrm>
            </p:contentPart>
          </mc:Choice>
          <mc:Fallback xmlns="">
            <p:pic>
              <p:nvPicPr>
                <p:cNvPr id="174087" name="Freihand 174086">
                  <a:extLst>
                    <a:ext uri="{FF2B5EF4-FFF2-40B4-BE49-F238E27FC236}">
                      <a16:creationId xmlns:a16="http://schemas.microsoft.com/office/drawing/2014/main" id="{FE2E1021-AD2B-4322-82AD-C7D7D012F781}"/>
                    </a:ext>
                  </a:extLst>
                </p:cNvPr>
                <p:cNvPicPr/>
                <p:nvPr/>
              </p:nvPicPr>
              <p:blipFill>
                <a:blip r:embed="rId117"/>
                <a:stretch>
                  <a:fillRect/>
                </a:stretch>
              </p:blipFill>
              <p:spPr>
                <a:xfrm>
                  <a:off x="10012973" y="783240"/>
                  <a:ext cx="142200" cy="137520"/>
                </a:xfrm>
                <a:prstGeom prst="rect">
                  <a:avLst/>
                </a:prstGeom>
              </p:spPr>
            </p:pic>
          </mc:Fallback>
        </mc:AlternateContent>
      </p:grpSp>
      <p:grpSp>
        <p:nvGrpSpPr>
          <p:cNvPr id="174099" name="Gruppieren 174098">
            <a:extLst>
              <a:ext uri="{FF2B5EF4-FFF2-40B4-BE49-F238E27FC236}">
                <a16:creationId xmlns:a16="http://schemas.microsoft.com/office/drawing/2014/main" id="{1021C89F-7155-4C3D-BD97-BE760E024BB1}"/>
              </a:ext>
            </a:extLst>
          </p:cNvPr>
          <p:cNvGrpSpPr/>
          <p:nvPr/>
        </p:nvGrpSpPr>
        <p:grpSpPr>
          <a:xfrm>
            <a:off x="6495773" y="1955040"/>
            <a:ext cx="845640" cy="678960"/>
            <a:chOff x="6495773" y="1955040"/>
            <a:chExt cx="845640" cy="678960"/>
          </a:xfrm>
        </p:grpSpPr>
        <mc:AlternateContent xmlns:mc="http://schemas.openxmlformats.org/markup-compatibility/2006" xmlns:p14="http://schemas.microsoft.com/office/powerpoint/2010/main">
          <mc:Choice Requires="p14">
            <p:contentPart p14:bwMode="auto" r:id="rId118">
              <p14:nvContentPartPr>
                <p14:cNvPr id="174091" name="Freihand 174090">
                  <a:extLst>
                    <a:ext uri="{FF2B5EF4-FFF2-40B4-BE49-F238E27FC236}">
                      <a16:creationId xmlns:a16="http://schemas.microsoft.com/office/drawing/2014/main" id="{EB073397-AB70-4230-9D12-F30517EA2522}"/>
                    </a:ext>
                  </a:extLst>
                </p14:cNvPr>
                <p14:cNvContentPartPr/>
                <p14:nvPr/>
              </p14:nvContentPartPr>
              <p14:xfrm>
                <a:off x="6495773" y="2083200"/>
                <a:ext cx="145080" cy="237240"/>
              </p14:xfrm>
            </p:contentPart>
          </mc:Choice>
          <mc:Fallback xmlns="">
            <p:pic>
              <p:nvPicPr>
                <p:cNvPr id="174091" name="Freihand 174090">
                  <a:extLst>
                    <a:ext uri="{FF2B5EF4-FFF2-40B4-BE49-F238E27FC236}">
                      <a16:creationId xmlns:a16="http://schemas.microsoft.com/office/drawing/2014/main" id="{EB073397-AB70-4230-9D12-F30517EA2522}"/>
                    </a:ext>
                  </a:extLst>
                </p:cNvPr>
                <p:cNvPicPr/>
                <p:nvPr/>
              </p:nvPicPr>
              <p:blipFill>
                <a:blip r:embed="rId119"/>
                <a:stretch>
                  <a:fillRect/>
                </a:stretch>
              </p:blipFill>
              <p:spPr>
                <a:xfrm>
                  <a:off x="6491453" y="2078880"/>
                  <a:ext cx="15372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74092" name="Freihand 174091">
                  <a:extLst>
                    <a:ext uri="{FF2B5EF4-FFF2-40B4-BE49-F238E27FC236}">
                      <a16:creationId xmlns:a16="http://schemas.microsoft.com/office/drawing/2014/main" id="{D49204D5-30A9-49C1-971E-40CF8E88E1F5}"/>
                    </a:ext>
                  </a:extLst>
                </p14:cNvPr>
                <p14:cNvContentPartPr/>
                <p14:nvPr/>
              </p14:nvContentPartPr>
              <p14:xfrm>
                <a:off x="6774413" y="2074560"/>
                <a:ext cx="36360" cy="143280"/>
              </p14:xfrm>
            </p:contentPart>
          </mc:Choice>
          <mc:Fallback xmlns="">
            <p:pic>
              <p:nvPicPr>
                <p:cNvPr id="174092" name="Freihand 174091">
                  <a:extLst>
                    <a:ext uri="{FF2B5EF4-FFF2-40B4-BE49-F238E27FC236}">
                      <a16:creationId xmlns:a16="http://schemas.microsoft.com/office/drawing/2014/main" id="{D49204D5-30A9-49C1-971E-40CF8E88E1F5}"/>
                    </a:ext>
                  </a:extLst>
                </p:cNvPr>
                <p:cNvPicPr/>
                <p:nvPr/>
              </p:nvPicPr>
              <p:blipFill>
                <a:blip r:embed="rId121"/>
                <a:stretch>
                  <a:fillRect/>
                </a:stretch>
              </p:blipFill>
              <p:spPr>
                <a:xfrm>
                  <a:off x="6770093" y="2070240"/>
                  <a:ext cx="450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74093" name="Freihand 174092">
                  <a:extLst>
                    <a:ext uri="{FF2B5EF4-FFF2-40B4-BE49-F238E27FC236}">
                      <a16:creationId xmlns:a16="http://schemas.microsoft.com/office/drawing/2014/main" id="{516EBF60-D51F-4D4F-93F8-2C1271D9328F}"/>
                    </a:ext>
                  </a:extLst>
                </p14:cNvPr>
                <p14:cNvContentPartPr/>
                <p14:nvPr/>
              </p14:nvContentPartPr>
              <p14:xfrm>
                <a:off x="6677573" y="1955040"/>
                <a:ext cx="214560" cy="142920"/>
              </p14:xfrm>
            </p:contentPart>
          </mc:Choice>
          <mc:Fallback xmlns="">
            <p:pic>
              <p:nvPicPr>
                <p:cNvPr id="174093" name="Freihand 174092">
                  <a:extLst>
                    <a:ext uri="{FF2B5EF4-FFF2-40B4-BE49-F238E27FC236}">
                      <a16:creationId xmlns:a16="http://schemas.microsoft.com/office/drawing/2014/main" id="{516EBF60-D51F-4D4F-93F8-2C1271D9328F}"/>
                    </a:ext>
                  </a:extLst>
                </p:cNvPr>
                <p:cNvPicPr/>
                <p:nvPr/>
              </p:nvPicPr>
              <p:blipFill>
                <a:blip r:embed="rId123"/>
                <a:stretch>
                  <a:fillRect/>
                </a:stretch>
              </p:blipFill>
              <p:spPr>
                <a:xfrm>
                  <a:off x="6673253" y="1950720"/>
                  <a:ext cx="2232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74095" name="Freihand 174094">
                  <a:extLst>
                    <a:ext uri="{FF2B5EF4-FFF2-40B4-BE49-F238E27FC236}">
                      <a16:creationId xmlns:a16="http://schemas.microsoft.com/office/drawing/2014/main" id="{91FEC502-CF62-4C5C-BF26-56FFD3668F20}"/>
                    </a:ext>
                  </a:extLst>
                </p14:cNvPr>
                <p14:cNvContentPartPr/>
                <p14:nvPr/>
              </p14:nvContentPartPr>
              <p14:xfrm>
                <a:off x="6608453" y="2422680"/>
                <a:ext cx="122400" cy="211320"/>
              </p14:xfrm>
            </p:contentPart>
          </mc:Choice>
          <mc:Fallback xmlns="">
            <p:pic>
              <p:nvPicPr>
                <p:cNvPr id="174095" name="Freihand 174094">
                  <a:extLst>
                    <a:ext uri="{FF2B5EF4-FFF2-40B4-BE49-F238E27FC236}">
                      <a16:creationId xmlns:a16="http://schemas.microsoft.com/office/drawing/2014/main" id="{91FEC502-CF62-4C5C-BF26-56FFD3668F20}"/>
                    </a:ext>
                  </a:extLst>
                </p:cNvPr>
                <p:cNvPicPr/>
                <p:nvPr/>
              </p:nvPicPr>
              <p:blipFill>
                <a:blip r:embed="rId125"/>
                <a:stretch>
                  <a:fillRect/>
                </a:stretch>
              </p:blipFill>
              <p:spPr>
                <a:xfrm>
                  <a:off x="6604133" y="2418360"/>
                  <a:ext cx="1310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74096" name="Freihand 174095">
                  <a:extLst>
                    <a:ext uri="{FF2B5EF4-FFF2-40B4-BE49-F238E27FC236}">
                      <a16:creationId xmlns:a16="http://schemas.microsoft.com/office/drawing/2014/main" id="{B0213BA5-7954-41BB-8C38-6D6C873C4CFB}"/>
                    </a:ext>
                  </a:extLst>
                </p14:cNvPr>
                <p14:cNvContentPartPr/>
                <p14:nvPr/>
              </p14:nvContentPartPr>
              <p14:xfrm>
                <a:off x="6787373" y="2338800"/>
                <a:ext cx="11520" cy="78480"/>
              </p14:xfrm>
            </p:contentPart>
          </mc:Choice>
          <mc:Fallback xmlns="">
            <p:pic>
              <p:nvPicPr>
                <p:cNvPr id="174096" name="Freihand 174095">
                  <a:extLst>
                    <a:ext uri="{FF2B5EF4-FFF2-40B4-BE49-F238E27FC236}">
                      <a16:creationId xmlns:a16="http://schemas.microsoft.com/office/drawing/2014/main" id="{B0213BA5-7954-41BB-8C38-6D6C873C4CFB}"/>
                    </a:ext>
                  </a:extLst>
                </p:cNvPr>
                <p:cNvPicPr/>
                <p:nvPr/>
              </p:nvPicPr>
              <p:blipFill>
                <a:blip r:embed="rId127"/>
                <a:stretch>
                  <a:fillRect/>
                </a:stretch>
              </p:blipFill>
              <p:spPr>
                <a:xfrm>
                  <a:off x="6783053" y="2334480"/>
                  <a:ext cx="201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74097" name="Freihand 174096">
                  <a:extLst>
                    <a:ext uri="{FF2B5EF4-FFF2-40B4-BE49-F238E27FC236}">
                      <a16:creationId xmlns:a16="http://schemas.microsoft.com/office/drawing/2014/main" id="{F3DDD9F1-2921-408F-BA6A-5C6FB4640BAF}"/>
                    </a:ext>
                  </a:extLst>
                </p14:cNvPr>
                <p14:cNvContentPartPr/>
                <p14:nvPr/>
              </p14:nvContentPartPr>
              <p14:xfrm>
                <a:off x="6899693" y="2403240"/>
                <a:ext cx="171360" cy="95040"/>
              </p14:xfrm>
            </p:contentPart>
          </mc:Choice>
          <mc:Fallback xmlns="">
            <p:pic>
              <p:nvPicPr>
                <p:cNvPr id="174097" name="Freihand 174096">
                  <a:extLst>
                    <a:ext uri="{FF2B5EF4-FFF2-40B4-BE49-F238E27FC236}">
                      <a16:creationId xmlns:a16="http://schemas.microsoft.com/office/drawing/2014/main" id="{F3DDD9F1-2921-408F-BA6A-5C6FB4640BAF}"/>
                    </a:ext>
                  </a:extLst>
                </p:cNvPr>
                <p:cNvPicPr/>
                <p:nvPr/>
              </p:nvPicPr>
              <p:blipFill>
                <a:blip r:embed="rId129"/>
                <a:stretch>
                  <a:fillRect/>
                </a:stretch>
              </p:blipFill>
              <p:spPr>
                <a:xfrm>
                  <a:off x="6895373" y="2398920"/>
                  <a:ext cx="180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74098" name="Freihand 174097">
                  <a:extLst>
                    <a:ext uri="{FF2B5EF4-FFF2-40B4-BE49-F238E27FC236}">
                      <a16:creationId xmlns:a16="http://schemas.microsoft.com/office/drawing/2014/main" id="{2661F482-5C6D-4977-9B5B-41F1AD5FC479}"/>
                    </a:ext>
                  </a:extLst>
                </p14:cNvPr>
                <p14:cNvContentPartPr/>
                <p14:nvPr/>
              </p14:nvContentPartPr>
              <p14:xfrm>
                <a:off x="7176533" y="2368680"/>
                <a:ext cx="164880" cy="244440"/>
              </p14:xfrm>
            </p:contentPart>
          </mc:Choice>
          <mc:Fallback xmlns="">
            <p:pic>
              <p:nvPicPr>
                <p:cNvPr id="174098" name="Freihand 174097">
                  <a:extLst>
                    <a:ext uri="{FF2B5EF4-FFF2-40B4-BE49-F238E27FC236}">
                      <a16:creationId xmlns:a16="http://schemas.microsoft.com/office/drawing/2014/main" id="{2661F482-5C6D-4977-9B5B-41F1AD5FC479}"/>
                    </a:ext>
                  </a:extLst>
                </p:cNvPr>
                <p:cNvPicPr/>
                <p:nvPr/>
              </p:nvPicPr>
              <p:blipFill>
                <a:blip r:embed="rId131"/>
                <a:stretch>
                  <a:fillRect/>
                </a:stretch>
              </p:blipFill>
              <p:spPr>
                <a:xfrm>
                  <a:off x="7172213" y="2364360"/>
                  <a:ext cx="173520" cy="25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2">
            <p14:nvContentPartPr>
              <p14:cNvPr id="174100" name="Freihand 174099">
                <a:extLst>
                  <a:ext uri="{FF2B5EF4-FFF2-40B4-BE49-F238E27FC236}">
                    <a16:creationId xmlns:a16="http://schemas.microsoft.com/office/drawing/2014/main" id="{EC96426D-D2E3-4671-BC94-7DBA6EE6F916}"/>
                  </a:ext>
                </a:extLst>
              </p14:cNvPr>
              <p14:cNvContentPartPr/>
              <p14:nvPr/>
            </p14:nvContentPartPr>
            <p14:xfrm>
              <a:off x="6947573" y="854880"/>
              <a:ext cx="185400" cy="194760"/>
            </p14:xfrm>
          </p:contentPart>
        </mc:Choice>
        <mc:Fallback xmlns="">
          <p:pic>
            <p:nvPicPr>
              <p:cNvPr id="174100" name="Freihand 174099">
                <a:extLst>
                  <a:ext uri="{FF2B5EF4-FFF2-40B4-BE49-F238E27FC236}">
                    <a16:creationId xmlns:a16="http://schemas.microsoft.com/office/drawing/2014/main" id="{EC96426D-D2E3-4671-BC94-7DBA6EE6F916}"/>
                  </a:ext>
                </a:extLst>
              </p:cNvPr>
              <p:cNvPicPr/>
              <p:nvPr/>
            </p:nvPicPr>
            <p:blipFill>
              <a:blip r:embed="rId133"/>
              <a:stretch>
                <a:fillRect/>
              </a:stretch>
            </p:blipFill>
            <p:spPr>
              <a:xfrm>
                <a:off x="6943253" y="850560"/>
                <a:ext cx="1940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74110" name="Freihand 174109">
                <a:extLst>
                  <a:ext uri="{FF2B5EF4-FFF2-40B4-BE49-F238E27FC236}">
                    <a16:creationId xmlns:a16="http://schemas.microsoft.com/office/drawing/2014/main" id="{E5BB21A3-3931-4300-BC97-93817DDD4A66}"/>
                  </a:ext>
                </a:extLst>
              </p14:cNvPr>
              <p14:cNvContentPartPr/>
              <p14:nvPr/>
            </p14:nvContentPartPr>
            <p14:xfrm>
              <a:off x="9075893" y="1226400"/>
              <a:ext cx="17280" cy="62280"/>
            </p14:xfrm>
          </p:contentPart>
        </mc:Choice>
        <mc:Fallback xmlns="">
          <p:pic>
            <p:nvPicPr>
              <p:cNvPr id="174110" name="Freihand 174109">
                <a:extLst>
                  <a:ext uri="{FF2B5EF4-FFF2-40B4-BE49-F238E27FC236}">
                    <a16:creationId xmlns:a16="http://schemas.microsoft.com/office/drawing/2014/main" id="{E5BB21A3-3931-4300-BC97-93817DDD4A66}"/>
                  </a:ext>
                </a:extLst>
              </p:cNvPr>
              <p:cNvPicPr/>
              <p:nvPr/>
            </p:nvPicPr>
            <p:blipFill>
              <a:blip r:embed="rId135"/>
              <a:stretch>
                <a:fillRect/>
              </a:stretch>
            </p:blipFill>
            <p:spPr>
              <a:xfrm>
                <a:off x="9071573" y="1222080"/>
                <a:ext cx="25920" cy="70920"/>
              </a:xfrm>
              <a:prstGeom prst="rect">
                <a:avLst/>
              </a:prstGeom>
            </p:spPr>
          </p:pic>
        </mc:Fallback>
      </mc:AlternateContent>
      <p:grpSp>
        <p:nvGrpSpPr>
          <p:cNvPr id="174117" name="Gruppieren 174116">
            <a:extLst>
              <a:ext uri="{FF2B5EF4-FFF2-40B4-BE49-F238E27FC236}">
                <a16:creationId xmlns:a16="http://schemas.microsoft.com/office/drawing/2014/main" id="{F56BEEE2-4198-411F-B263-A9C3D96C1589}"/>
              </a:ext>
            </a:extLst>
          </p:cNvPr>
          <p:cNvGrpSpPr/>
          <p:nvPr/>
        </p:nvGrpSpPr>
        <p:grpSpPr>
          <a:xfrm>
            <a:off x="6583613" y="688560"/>
            <a:ext cx="1096560" cy="965520"/>
            <a:chOff x="6583613" y="688560"/>
            <a:chExt cx="1096560" cy="965520"/>
          </a:xfrm>
        </p:grpSpPr>
        <mc:AlternateContent xmlns:mc="http://schemas.openxmlformats.org/markup-compatibility/2006" xmlns:p14="http://schemas.microsoft.com/office/powerpoint/2010/main">
          <mc:Choice Requires="p14">
            <p:contentPart p14:bwMode="auto" r:id="rId136">
              <p14:nvContentPartPr>
                <p14:cNvPr id="174101" name="Freihand 174100">
                  <a:extLst>
                    <a:ext uri="{FF2B5EF4-FFF2-40B4-BE49-F238E27FC236}">
                      <a16:creationId xmlns:a16="http://schemas.microsoft.com/office/drawing/2014/main" id="{EEB81469-F633-4C99-840F-8CFD3E2F3872}"/>
                    </a:ext>
                  </a:extLst>
                </p14:cNvPr>
                <p14:cNvContentPartPr/>
                <p14:nvPr/>
              </p14:nvContentPartPr>
              <p14:xfrm>
                <a:off x="6745613" y="849480"/>
                <a:ext cx="37080" cy="7920"/>
              </p14:xfrm>
            </p:contentPart>
          </mc:Choice>
          <mc:Fallback xmlns="">
            <p:pic>
              <p:nvPicPr>
                <p:cNvPr id="174101" name="Freihand 174100">
                  <a:extLst>
                    <a:ext uri="{FF2B5EF4-FFF2-40B4-BE49-F238E27FC236}">
                      <a16:creationId xmlns:a16="http://schemas.microsoft.com/office/drawing/2014/main" id="{EEB81469-F633-4C99-840F-8CFD3E2F3872}"/>
                    </a:ext>
                  </a:extLst>
                </p:cNvPr>
                <p:cNvPicPr/>
                <p:nvPr/>
              </p:nvPicPr>
              <p:blipFill>
                <a:blip r:embed="rId137"/>
                <a:stretch>
                  <a:fillRect/>
                </a:stretch>
              </p:blipFill>
              <p:spPr>
                <a:xfrm>
                  <a:off x="6741293" y="845160"/>
                  <a:ext cx="457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74102" name="Freihand 174101">
                  <a:extLst>
                    <a:ext uri="{FF2B5EF4-FFF2-40B4-BE49-F238E27FC236}">
                      <a16:creationId xmlns:a16="http://schemas.microsoft.com/office/drawing/2014/main" id="{15451BF9-3F02-42FE-A593-C4D1CE777E38}"/>
                    </a:ext>
                  </a:extLst>
                </p14:cNvPr>
                <p14:cNvContentPartPr/>
                <p14:nvPr/>
              </p14:nvContentPartPr>
              <p14:xfrm>
                <a:off x="6690173" y="803040"/>
                <a:ext cx="91440" cy="117360"/>
              </p14:xfrm>
            </p:contentPart>
          </mc:Choice>
          <mc:Fallback xmlns="">
            <p:pic>
              <p:nvPicPr>
                <p:cNvPr id="174102" name="Freihand 174101">
                  <a:extLst>
                    <a:ext uri="{FF2B5EF4-FFF2-40B4-BE49-F238E27FC236}">
                      <a16:creationId xmlns:a16="http://schemas.microsoft.com/office/drawing/2014/main" id="{15451BF9-3F02-42FE-A593-C4D1CE777E38}"/>
                    </a:ext>
                  </a:extLst>
                </p:cNvPr>
                <p:cNvPicPr/>
                <p:nvPr/>
              </p:nvPicPr>
              <p:blipFill>
                <a:blip r:embed="rId139"/>
                <a:stretch>
                  <a:fillRect/>
                </a:stretch>
              </p:blipFill>
              <p:spPr>
                <a:xfrm>
                  <a:off x="6685853" y="798720"/>
                  <a:ext cx="1000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74103" name="Freihand 174102">
                  <a:extLst>
                    <a:ext uri="{FF2B5EF4-FFF2-40B4-BE49-F238E27FC236}">
                      <a16:creationId xmlns:a16="http://schemas.microsoft.com/office/drawing/2014/main" id="{2B152AFF-32B8-4BA0-B846-3680FF1849D7}"/>
                    </a:ext>
                  </a:extLst>
                </p14:cNvPr>
                <p14:cNvContentPartPr/>
                <p14:nvPr/>
              </p14:nvContentPartPr>
              <p14:xfrm>
                <a:off x="6594773" y="743280"/>
                <a:ext cx="20520" cy="910800"/>
              </p14:xfrm>
            </p:contentPart>
          </mc:Choice>
          <mc:Fallback xmlns="">
            <p:pic>
              <p:nvPicPr>
                <p:cNvPr id="174103" name="Freihand 174102">
                  <a:extLst>
                    <a:ext uri="{FF2B5EF4-FFF2-40B4-BE49-F238E27FC236}">
                      <a16:creationId xmlns:a16="http://schemas.microsoft.com/office/drawing/2014/main" id="{2B152AFF-32B8-4BA0-B846-3680FF1849D7}"/>
                    </a:ext>
                  </a:extLst>
                </p:cNvPr>
                <p:cNvPicPr/>
                <p:nvPr/>
              </p:nvPicPr>
              <p:blipFill>
                <a:blip r:embed="rId141"/>
                <a:stretch>
                  <a:fillRect/>
                </a:stretch>
              </p:blipFill>
              <p:spPr>
                <a:xfrm>
                  <a:off x="6590453" y="738960"/>
                  <a:ext cx="29160" cy="9194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74105" name="Freihand 174104">
                  <a:extLst>
                    <a:ext uri="{FF2B5EF4-FFF2-40B4-BE49-F238E27FC236}">
                      <a16:creationId xmlns:a16="http://schemas.microsoft.com/office/drawing/2014/main" id="{31C1E802-9361-4A99-9A5B-4B5101B0269D}"/>
                    </a:ext>
                  </a:extLst>
                </p14:cNvPr>
                <p14:cNvContentPartPr/>
                <p14:nvPr/>
              </p14:nvContentPartPr>
              <p14:xfrm>
                <a:off x="6630413" y="688560"/>
                <a:ext cx="89280" cy="126360"/>
              </p14:xfrm>
            </p:contentPart>
          </mc:Choice>
          <mc:Fallback xmlns="">
            <p:pic>
              <p:nvPicPr>
                <p:cNvPr id="174105" name="Freihand 174104">
                  <a:extLst>
                    <a:ext uri="{FF2B5EF4-FFF2-40B4-BE49-F238E27FC236}">
                      <a16:creationId xmlns:a16="http://schemas.microsoft.com/office/drawing/2014/main" id="{31C1E802-9361-4A99-9A5B-4B5101B0269D}"/>
                    </a:ext>
                  </a:extLst>
                </p:cNvPr>
                <p:cNvPicPr/>
                <p:nvPr/>
              </p:nvPicPr>
              <p:blipFill>
                <a:blip r:embed="rId143"/>
                <a:stretch>
                  <a:fillRect/>
                </a:stretch>
              </p:blipFill>
              <p:spPr>
                <a:xfrm>
                  <a:off x="6626093" y="684240"/>
                  <a:ext cx="979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74106" name="Freihand 174105">
                  <a:extLst>
                    <a:ext uri="{FF2B5EF4-FFF2-40B4-BE49-F238E27FC236}">
                      <a16:creationId xmlns:a16="http://schemas.microsoft.com/office/drawing/2014/main" id="{F56A1367-5678-4CBE-8837-E1E40A9A4011}"/>
                    </a:ext>
                  </a:extLst>
                </p14:cNvPr>
                <p14:cNvContentPartPr/>
                <p14:nvPr/>
              </p14:nvContentPartPr>
              <p14:xfrm>
                <a:off x="6610253" y="801240"/>
                <a:ext cx="124200" cy="51120"/>
              </p14:xfrm>
            </p:contentPart>
          </mc:Choice>
          <mc:Fallback xmlns="">
            <p:pic>
              <p:nvPicPr>
                <p:cNvPr id="174106" name="Freihand 174105">
                  <a:extLst>
                    <a:ext uri="{FF2B5EF4-FFF2-40B4-BE49-F238E27FC236}">
                      <a16:creationId xmlns:a16="http://schemas.microsoft.com/office/drawing/2014/main" id="{F56A1367-5678-4CBE-8837-E1E40A9A4011}"/>
                    </a:ext>
                  </a:extLst>
                </p:cNvPr>
                <p:cNvPicPr/>
                <p:nvPr/>
              </p:nvPicPr>
              <p:blipFill>
                <a:blip r:embed="rId145"/>
                <a:stretch>
                  <a:fillRect/>
                </a:stretch>
              </p:blipFill>
              <p:spPr>
                <a:xfrm>
                  <a:off x="6605933" y="796920"/>
                  <a:ext cx="13284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74107" name="Freihand 174106">
                  <a:extLst>
                    <a:ext uri="{FF2B5EF4-FFF2-40B4-BE49-F238E27FC236}">
                      <a16:creationId xmlns:a16="http://schemas.microsoft.com/office/drawing/2014/main" id="{72B12867-EB67-473E-89C6-2030CDCB9BF6}"/>
                    </a:ext>
                  </a:extLst>
                </p14:cNvPr>
                <p14:cNvContentPartPr/>
                <p14:nvPr/>
              </p14:nvContentPartPr>
              <p14:xfrm>
                <a:off x="6656333" y="908160"/>
                <a:ext cx="82440" cy="111960"/>
              </p14:xfrm>
            </p:contentPart>
          </mc:Choice>
          <mc:Fallback xmlns="">
            <p:pic>
              <p:nvPicPr>
                <p:cNvPr id="174107" name="Freihand 174106">
                  <a:extLst>
                    <a:ext uri="{FF2B5EF4-FFF2-40B4-BE49-F238E27FC236}">
                      <a16:creationId xmlns:a16="http://schemas.microsoft.com/office/drawing/2014/main" id="{72B12867-EB67-473E-89C6-2030CDCB9BF6}"/>
                    </a:ext>
                  </a:extLst>
                </p:cNvPr>
                <p:cNvPicPr/>
                <p:nvPr/>
              </p:nvPicPr>
              <p:blipFill>
                <a:blip r:embed="rId147"/>
                <a:stretch>
                  <a:fillRect/>
                </a:stretch>
              </p:blipFill>
              <p:spPr>
                <a:xfrm>
                  <a:off x="6652013" y="903840"/>
                  <a:ext cx="910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74108" name="Freihand 174107">
                  <a:extLst>
                    <a:ext uri="{FF2B5EF4-FFF2-40B4-BE49-F238E27FC236}">
                      <a16:creationId xmlns:a16="http://schemas.microsoft.com/office/drawing/2014/main" id="{D519CAAC-3CA3-462D-8D73-A51D1820D7F2}"/>
                    </a:ext>
                  </a:extLst>
                </p14:cNvPr>
                <p14:cNvContentPartPr/>
                <p14:nvPr/>
              </p14:nvContentPartPr>
              <p14:xfrm>
                <a:off x="6752453" y="870720"/>
                <a:ext cx="4680" cy="59040"/>
              </p14:xfrm>
            </p:contentPart>
          </mc:Choice>
          <mc:Fallback xmlns="">
            <p:pic>
              <p:nvPicPr>
                <p:cNvPr id="174108" name="Freihand 174107">
                  <a:extLst>
                    <a:ext uri="{FF2B5EF4-FFF2-40B4-BE49-F238E27FC236}">
                      <a16:creationId xmlns:a16="http://schemas.microsoft.com/office/drawing/2014/main" id="{D519CAAC-3CA3-462D-8D73-A51D1820D7F2}"/>
                    </a:ext>
                  </a:extLst>
                </p:cNvPr>
                <p:cNvPicPr/>
                <p:nvPr/>
              </p:nvPicPr>
              <p:blipFill>
                <a:blip r:embed="rId149"/>
                <a:stretch>
                  <a:fillRect/>
                </a:stretch>
              </p:blipFill>
              <p:spPr>
                <a:xfrm>
                  <a:off x="6748133" y="866400"/>
                  <a:ext cx="1332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74111" name="Freihand 174110">
                  <a:extLst>
                    <a:ext uri="{FF2B5EF4-FFF2-40B4-BE49-F238E27FC236}">
                      <a16:creationId xmlns:a16="http://schemas.microsoft.com/office/drawing/2014/main" id="{5326B8D5-075E-482F-B9B6-C840C666094A}"/>
                    </a:ext>
                  </a:extLst>
                </p14:cNvPr>
                <p14:cNvContentPartPr/>
                <p14:nvPr/>
              </p14:nvContentPartPr>
              <p14:xfrm>
                <a:off x="6583613" y="966480"/>
                <a:ext cx="143280" cy="1080"/>
              </p14:xfrm>
            </p:contentPart>
          </mc:Choice>
          <mc:Fallback xmlns="">
            <p:pic>
              <p:nvPicPr>
                <p:cNvPr id="174111" name="Freihand 174110">
                  <a:extLst>
                    <a:ext uri="{FF2B5EF4-FFF2-40B4-BE49-F238E27FC236}">
                      <a16:creationId xmlns:a16="http://schemas.microsoft.com/office/drawing/2014/main" id="{5326B8D5-075E-482F-B9B6-C840C666094A}"/>
                    </a:ext>
                  </a:extLst>
                </p:cNvPr>
                <p:cNvPicPr/>
                <p:nvPr/>
              </p:nvPicPr>
              <p:blipFill>
                <a:blip r:embed="rId151"/>
                <a:stretch>
                  <a:fillRect/>
                </a:stretch>
              </p:blipFill>
              <p:spPr>
                <a:xfrm>
                  <a:off x="6579293" y="962160"/>
                  <a:ext cx="15192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74112" name="Freihand 174111">
                  <a:extLst>
                    <a:ext uri="{FF2B5EF4-FFF2-40B4-BE49-F238E27FC236}">
                      <a16:creationId xmlns:a16="http://schemas.microsoft.com/office/drawing/2014/main" id="{F44428A2-00C5-4D90-AD0B-1741A836EA8C}"/>
                    </a:ext>
                  </a:extLst>
                </p14:cNvPr>
                <p14:cNvContentPartPr/>
                <p14:nvPr/>
              </p14:nvContentPartPr>
              <p14:xfrm>
                <a:off x="6857933" y="948480"/>
                <a:ext cx="406440" cy="36720"/>
              </p14:xfrm>
            </p:contentPart>
          </mc:Choice>
          <mc:Fallback xmlns="">
            <p:pic>
              <p:nvPicPr>
                <p:cNvPr id="174112" name="Freihand 174111">
                  <a:extLst>
                    <a:ext uri="{FF2B5EF4-FFF2-40B4-BE49-F238E27FC236}">
                      <a16:creationId xmlns:a16="http://schemas.microsoft.com/office/drawing/2014/main" id="{F44428A2-00C5-4D90-AD0B-1741A836EA8C}"/>
                    </a:ext>
                  </a:extLst>
                </p:cNvPr>
                <p:cNvPicPr/>
                <p:nvPr/>
              </p:nvPicPr>
              <p:blipFill>
                <a:blip r:embed="rId153"/>
                <a:stretch>
                  <a:fillRect/>
                </a:stretch>
              </p:blipFill>
              <p:spPr>
                <a:xfrm>
                  <a:off x="6853613" y="944160"/>
                  <a:ext cx="4150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74113" name="Freihand 174112">
                  <a:extLst>
                    <a:ext uri="{FF2B5EF4-FFF2-40B4-BE49-F238E27FC236}">
                      <a16:creationId xmlns:a16="http://schemas.microsoft.com/office/drawing/2014/main" id="{A0FA4CFE-E5BB-4590-B529-F9F80CAB182A}"/>
                    </a:ext>
                  </a:extLst>
                </p14:cNvPr>
                <p14:cNvContentPartPr/>
                <p14:nvPr/>
              </p14:nvContentPartPr>
              <p14:xfrm>
                <a:off x="7477133" y="920760"/>
                <a:ext cx="203040" cy="26640"/>
              </p14:xfrm>
            </p:contentPart>
          </mc:Choice>
          <mc:Fallback xmlns="">
            <p:pic>
              <p:nvPicPr>
                <p:cNvPr id="174113" name="Freihand 174112">
                  <a:extLst>
                    <a:ext uri="{FF2B5EF4-FFF2-40B4-BE49-F238E27FC236}">
                      <a16:creationId xmlns:a16="http://schemas.microsoft.com/office/drawing/2014/main" id="{A0FA4CFE-E5BB-4590-B529-F9F80CAB182A}"/>
                    </a:ext>
                  </a:extLst>
                </p:cNvPr>
                <p:cNvPicPr/>
                <p:nvPr/>
              </p:nvPicPr>
              <p:blipFill>
                <a:blip r:embed="rId155"/>
                <a:stretch>
                  <a:fillRect/>
                </a:stretch>
              </p:blipFill>
              <p:spPr>
                <a:xfrm>
                  <a:off x="7472813" y="916440"/>
                  <a:ext cx="211680" cy="35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6">
            <p14:nvContentPartPr>
              <p14:cNvPr id="174118" name="Freihand 174117">
                <a:extLst>
                  <a:ext uri="{FF2B5EF4-FFF2-40B4-BE49-F238E27FC236}">
                    <a16:creationId xmlns:a16="http://schemas.microsoft.com/office/drawing/2014/main" id="{FFF1DE5F-FD78-49E9-AB04-6E960101DD7D}"/>
                  </a:ext>
                </a:extLst>
              </p14:cNvPr>
              <p14:cNvContentPartPr/>
              <p14:nvPr/>
            </p14:nvContentPartPr>
            <p14:xfrm>
              <a:off x="9106493" y="969000"/>
              <a:ext cx="23040" cy="50400"/>
            </p14:xfrm>
          </p:contentPart>
        </mc:Choice>
        <mc:Fallback xmlns="">
          <p:pic>
            <p:nvPicPr>
              <p:cNvPr id="174118" name="Freihand 174117">
                <a:extLst>
                  <a:ext uri="{FF2B5EF4-FFF2-40B4-BE49-F238E27FC236}">
                    <a16:creationId xmlns:a16="http://schemas.microsoft.com/office/drawing/2014/main" id="{FFF1DE5F-FD78-49E9-AB04-6E960101DD7D}"/>
                  </a:ext>
                </a:extLst>
              </p:cNvPr>
              <p:cNvPicPr/>
              <p:nvPr/>
            </p:nvPicPr>
            <p:blipFill>
              <a:blip r:embed="rId157"/>
              <a:stretch>
                <a:fillRect/>
              </a:stretch>
            </p:blipFill>
            <p:spPr>
              <a:xfrm>
                <a:off x="9102173" y="964680"/>
                <a:ext cx="31680" cy="59040"/>
              </a:xfrm>
              <a:prstGeom prst="rect">
                <a:avLst/>
              </a:prstGeom>
            </p:spPr>
          </p:pic>
        </mc:Fallback>
      </mc:AlternateContent>
      <p:grpSp>
        <p:nvGrpSpPr>
          <p:cNvPr id="174121" name="Gruppieren 174120">
            <a:extLst>
              <a:ext uri="{FF2B5EF4-FFF2-40B4-BE49-F238E27FC236}">
                <a16:creationId xmlns:a16="http://schemas.microsoft.com/office/drawing/2014/main" id="{B024A862-A22B-4200-9A48-7BAC6959AD27}"/>
              </a:ext>
            </a:extLst>
          </p:cNvPr>
          <p:cNvGrpSpPr/>
          <p:nvPr/>
        </p:nvGrpSpPr>
        <p:grpSpPr>
          <a:xfrm>
            <a:off x="7957013" y="757320"/>
            <a:ext cx="1557000" cy="549720"/>
            <a:chOff x="7957013" y="757320"/>
            <a:chExt cx="1557000" cy="549720"/>
          </a:xfrm>
        </p:grpSpPr>
        <mc:AlternateContent xmlns:mc="http://schemas.openxmlformats.org/markup-compatibility/2006" xmlns:p14="http://schemas.microsoft.com/office/powerpoint/2010/main">
          <mc:Choice Requires="p14">
            <p:contentPart p14:bwMode="auto" r:id="rId158">
              <p14:nvContentPartPr>
                <p14:cNvPr id="174114" name="Freihand 174113">
                  <a:extLst>
                    <a:ext uri="{FF2B5EF4-FFF2-40B4-BE49-F238E27FC236}">
                      <a16:creationId xmlns:a16="http://schemas.microsoft.com/office/drawing/2014/main" id="{50B9A558-F815-4094-B00D-6AF05BE79113}"/>
                    </a:ext>
                  </a:extLst>
                </p14:cNvPr>
                <p14:cNvContentPartPr/>
                <p14:nvPr/>
              </p14:nvContentPartPr>
              <p14:xfrm>
                <a:off x="7957013" y="912840"/>
                <a:ext cx="195120" cy="21960"/>
              </p14:xfrm>
            </p:contentPart>
          </mc:Choice>
          <mc:Fallback xmlns="">
            <p:pic>
              <p:nvPicPr>
                <p:cNvPr id="174114" name="Freihand 174113">
                  <a:extLst>
                    <a:ext uri="{FF2B5EF4-FFF2-40B4-BE49-F238E27FC236}">
                      <a16:creationId xmlns:a16="http://schemas.microsoft.com/office/drawing/2014/main" id="{50B9A558-F815-4094-B00D-6AF05BE79113}"/>
                    </a:ext>
                  </a:extLst>
                </p:cNvPr>
                <p:cNvPicPr/>
                <p:nvPr/>
              </p:nvPicPr>
              <p:blipFill>
                <a:blip r:embed="rId159"/>
                <a:stretch>
                  <a:fillRect/>
                </a:stretch>
              </p:blipFill>
              <p:spPr>
                <a:xfrm>
                  <a:off x="7952693" y="908520"/>
                  <a:ext cx="203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74115" name="Freihand 174114">
                  <a:extLst>
                    <a:ext uri="{FF2B5EF4-FFF2-40B4-BE49-F238E27FC236}">
                      <a16:creationId xmlns:a16="http://schemas.microsoft.com/office/drawing/2014/main" id="{22BC30D4-980E-4F88-93FB-04A7FE6A829D}"/>
                    </a:ext>
                  </a:extLst>
                </p14:cNvPr>
                <p14:cNvContentPartPr/>
                <p14:nvPr/>
              </p14:nvContentPartPr>
              <p14:xfrm>
                <a:off x="8217293" y="904920"/>
                <a:ext cx="316800" cy="45360"/>
              </p14:xfrm>
            </p:contentPart>
          </mc:Choice>
          <mc:Fallback xmlns="">
            <p:pic>
              <p:nvPicPr>
                <p:cNvPr id="174115" name="Freihand 174114">
                  <a:extLst>
                    <a:ext uri="{FF2B5EF4-FFF2-40B4-BE49-F238E27FC236}">
                      <a16:creationId xmlns:a16="http://schemas.microsoft.com/office/drawing/2014/main" id="{22BC30D4-980E-4F88-93FB-04A7FE6A829D}"/>
                    </a:ext>
                  </a:extLst>
                </p:cNvPr>
                <p:cNvPicPr/>
                <p:nvPr/>
              </p:nvPicPr>
              <p:blipFill>
                <a:blip r:embed="rId161"/>
                <a:stretch>
                  <a:fillRect/>
                </a:stretch>
              </p:blipFill>
              <p:spPr>
                <a:xfrm>
                  <a:off x="8212973" y="900600"/>
                  <a:ext cx="3254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74119" name="Freihand 174118">
                  <a:extLst>
                    <a:ext uri="{FF2B5EF4-FFF2-40B4-BE49-F238E27FC236}">
                      <a16:creationId xmlns:a16="http://schemas.microsoft.com/office/drawing/2014/main" id="{293B5C08-8EEE-4B74-9901-6D2CD82709F7}"/>
                    </a:ext>
                  </a:extLst>
                </p14:cNvPr>
                <p14:cNvContentPartPr/>
                <p14:nvPr/>
              </p14:nvContentPartPr>
              <p14:xfrm>
                <a:off x="8638853" y="1280400"/>
                <a:ext cx="360" cy="360"/>
              </p14:xfrm>
            </p:contentPart>
          </mc:Choice>
          <mc:Fallback xmlns="">
            <p:pic>
              <p:nvPicPr>
                <p:cNvPr id="174119" name="Freihand 174118">
                  <a:extLst>
                    <a:ext uri="{FF2B5EF4-FFF2-40B4-BE49-F238E27FC236}">
                      <a16:creationId xmlns:a16="http://schemas.microsoft.com/office/drawing/2014/main" id="{293B5C08-8EEE-4B74-9901-6D2CD82709F7}"/>
                    </a:ext>
                  </a:extLst>
                </p:cNvPr>
                <p:cNvPicPr/>
                <p:nvPr/>
              </p:nvPicPr>
              <p:blipFill>
                <a:blip r:embed="rId163"/>
                <a:stretch>
                  <a:fillRect/>
                </a:stretch>
              </p:blipFill>
              <p:spPr>
                <a:xfrm>
                  <a:off x="8634533" y="1276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74120" name="Freihand 174119">
                  <a:extLst>
                    <a:ext uri="{FF2B5EF4-FFF2-40B4-BE49-F238E27FC236}">
                      <a16:creationId xmlns:a16="http://schemas.microsoft.com/office/drawing/2014/main" id="{3CCC54EF-0EAC-41E5-8A3E-1206CFA92309}"/>
                    </a:ext>
                  </a:extLst>
                </p14:cNvPr>
                <p14:cNvContentPartPr/>
                <p14:nvPr/>
              </p14:nvContentPartPr>
              <p14:xfrm>
                <a:off x="8543093" y="757320"/>
                <a:ext cx="970920" cy="549720"/>
              </p14:xfrm>
            </p:contentPart>
          </mc:Choice>
          <mc:Fallback xmlns="">
            <p:pic>
              <p:nvPicPr>
                <p:cNvPr id="174120" name="Freihand 174119">
                  <a:extLst>
                    <a:ext uri="{FF2B5EF4-FFF2-40B4-BE49-F238E27FC236}">
                      <a16:creationId xmlns:a16="http://schemas.microsoft.com/office/drawing/2014/main" id="{3CCC54EF-0EAC-41E5-8A3E-1206CFA92309}"/>
                    </a:ext>
                  </a:extLst>
                </p:cNvPr>
                <p:cNvPicPr/>
                <p:nvPr/>
              </p:nvPicPr>
              <p:blipFill>
                <a:blip r:embed="rId165"/>
                <a:stretch>
                  <a:fillRect/>
                </a:stretch>
              </p:blipFill>
              <p:spPr>
                <a:xfrm>
                  <a:off x="8538773" y="753000"/>
                  <a:ext cx="979560" cy="558360"/>
                </a:xfrm>
                <a:prstGeom prst="rect">
                  <a:avLst/>
                </a:prstGeom>
              </p:spPr>
            </p:pic>
          </mc:Fallback>
        </mc:AlternateContent>
      </p:grpSp>
      <p:grpSp>
        <p:nvGrpSpPr>
          <p:cNvPr id="174130" name="Gruppieren 174129">
            <a:extLst>
              <a:ext uri="{FF2B5EF4-FFF2-40B4-BE49-F238E27FC236}">
                <a16:creationId xmlns:a16="http://schemas.microsoft.com/office/drawing/2014/main" id="{DEA242BB-D96A-456D-A582-A355C8D9F82D}"/>
              </a:ext>
            </a:extLst>
          </p:cNvPr>
          <p:cNvGrpSpPr/>
          <p:nvPr/>
        </p:nvGrpSpPr>
        <p:grpSpPr>
          <a:xfrm>
            <a:off x="9547853" y="97440"/>
            <a:ext cx="1042560" cy="595080"/>
            <a:chOff x="9547853" y="97440"/>
            <a:chExt cx="1042560" cy="595080"/>
          </a:xfrm>
        </p:grpSpPr>
        <mc:AlternateContent xmlns:mc="http://schemas.openxmlformats.org/markup-compatibility/2006" xmlns:p14="http://schemas.microsoft.com/office/powerpoint/2010/main">
          <mc:Choice Requires="p14">
            <p:contentPart p14:bwMode="auto" r:id="rId166">
              <p14:nvContentPartPr>
                <p14:cNvPr id="174122" name="Freihand 174121">
                  <a:extLst>
                    <a:ext uri="{FF2B5EF4-FFF2-40B4-BE49-F238E27FC236}">
                      <a16:creationId xmlns:a16="http://schemas.microsoft.com/office/drawing/2014/main" id="{A6E8E93F-5745-4E3B-9774-2D8D0D08F5F6}"/>
                    </a:ext>
                  </a:extLst>
                </p14:cNvPr>
                <p14:cNvContentPartPr/>
                <p14:nvPr/>
              </p14:nvContentPartPr>
              <p14:xfrm>
                <a:off x="9547853" y="362400"/>
                <a:ext cx="272160" cy="330120"/>
              </p14:xfrm>
            </p:contentPart>
          </mc:Choice>
          <mc:Fallback xmlns="">
            <p:pic>
              <p:nvPicPr>
                <p:cNvPr id="174122" name="Freihand 174121">
                  <a:extLst>
                    <a:ext uri="{FF2B5EF4-FFF2-40B4-BE49-F238E27FC236}">
                      <a16:creationId xmlns:a16="http://schemas.microsoft.com/office/drawing/2014/main" id="{A6E8E93F-5745-4E3B-9774-2D8D0D08F5F6}"/>
                    </a:ext>
                  </a:extLst>
                </p:cNvPr>
                <p:cNvPicPr/>
                <p:nvPr/>
              </p:nvPicPr>
              <p:blipFill>
                <a:blip r:embed="rId167"/>
                <a:stretch>
                  <a:fillRect/>
                </a:stretch>
              </p:blipFill>
              <p:spPr>
                <a:xfrm>
                  <a:off x="9543533" y="358080"/>
                  <a:ext cx="28080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74123" name="Freihand 174122">
                  <a:extLst>
                    <a:ext uri="{FF2B5EF4-FFF2-40B4-BE49-F238E27FC236}">
                      <a16:creationId xmlns:a16="http://schemas.microsoft.com/office/drawing/2014/main" id="{3D01A7A4-EFD3-4BC5-B4A7-B88D44852D5F}"/>
                    </a:ext>
                  </a:extLst>
                </p14:cNvPr>
                <p14:cNvContentPartPr/>
                <p14:nvPr/>
              </p14:nvContentPartPr>
              <p14:xfrm>
                <a:off x="9867893" y="215880"/>
                <a:ext cx="112320" cy="193320"/>
              </p14:xfrm>
            </p:contentPart>
          </mc:Choice>
          <mc:Fallback xmlns="">
            <p:pic>
              <p:nvPicPr>
                <p:cNvPr id="174123" name="Freihand 174122">
                  <a:extLst>
                    <a:ext uri="{FF2B5EF4-FFF2-40B4-BE49-F238E27FC236}">
                      <a16:creationId xmlns:a16="http://schemas.microsoft.com/office/drawing/2014/main" id="{3D01A7A4-EFD3-4BC5-B4A7-B88D44852D5F}"/>
                    </a:ext>
                  </a:extLst>
                </p:cNvPr>
                <p:cNvPicPr/>
                <p:nvPr/>
              </p:nvPicPr>
              <p:blipFill>
                <a:blip r:embed="rId169"/>
                <a:stretch>
                  <a:fillRect/>
                </a:stretch>
              </p:blipFill>
              <p:spPr>
                <a:xfrm>
                  <a:off x="9863573" y="211560"/>
                  <a:ext cx="12096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74124" name="Freihand 174123">
                  <a:extLst>
                    <a:ext uri="{FF2B5EF4-FFF2-40B4-BE49-F238E27FC236}">
                      <a16:creationId xmlns:a16="http://schemas.microsoft.com/office/drawing/2014/main" id="{423C9BD3-64BB-4041-9AF5-4C4C32D404EE}"/>
                    </a:ext>
                  </a:extLst>
                </p14:cNvPr>
                <p14:cNvContentPartPr/>
                <p14:nvPr/>
              </p14:nvContentPartPr>
              <p14:xfrm>
                <a:off x="10015133" y="195000"/>
                <a:ext cx="122760" cy="166680"/>
              </p14:xfrm>
            </p:contentPart>
          </mc:Choice>
          <mc:Fallback xmlns="">
            <p:pic>
              <p:nvPicPr>
                <p:cNvPr id="174124" name="Freihand 174123">
                  <a:extLst>
                    <a:ext uri="{FF2B5EF4-FFF2-40B4-BE49-F238E27FC236}">
                      <a16:creationId xmlns:a16="http://schemas.microsoft.com/office/drawing/2014/main" id="{423C9BD3-64BB-4041-9AF5-4C4C32D404EE}"/>
                    </a:ext>
                  </a:extLst>
                </p:cNvPr>
                <p:cNvPicPr/>
                <p:nvPr/>
              </p:nvPicPr>
              <p:blipFill>
                <a:blip r:embed="rId171"/>
                <a:stretch>
                  <a:fillRect/>
                </a:stretch>
              </p:blipFill>
              <p:spPr>
                <a:xfrm>
                  <a:off x="10010813" y="190680"/>
                  <a:ext cx="1314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74125" name="Freihand 174124">
                  <a:extLst>
                    <a:ext uri="{FF2B5EF4-FFF2-40B4-BE49-F238E27FC236}">
                      <a16:creationId xmlns:a16="http://schemas.microsoft.com/office/drawing/2014/main" id="{E6FEB0EA-F88D-4938-8AE5-4CB31C52E505}"/>
                    </a:ext>
                  </a:extLst>
                </p14:cNvPr>
                <p14:cNvContentPartPr/>
                <p14:nvPr/>
              </p14:nvContentPartPr>
              <p14:xfrm>
                <a:off x="10155893" y="129840"/>
                <a:ext cx="12240" cy="57240"/>
              </p14:xfrm>
            </p:contentPart>
          </mc:Choice>
          <mc:Fallback xmlns="">
            <p:pic>
              <p:nvPicPr>
                <p:cNvPr id="174125" name="Freihand 174124">
                  <a:extLst>
                    <a:ext uri="{FF2B5EF4-FFF2-40B4-BE49-F238E27FC236}">
                      <a16:creationId xmlns:a16="http://schemas.microsoft.com/office/drawing/2014/main" id="{E6FEB0EA-F88D-4938-8AE5-4CB31C52E505}"/>
                    </a:ext>
                  </a:extLst>
                </p:cNvPr>
                <p:cNvPicPr/>
                <p:nvPr/>
              </p:nvPicPr>
              <p:blipFill>
                <a:blip r:embed="rId173"/>
                <a:stretch>
                  <a:fillRect/>
                </a:stretch>
              </p:blipFill>
              <p:spPr>
                <a:xfrm>
                  <a:off x="10151573" y="125520"/>
                  <a:ext cx="2088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74126" name="Freihand 174125">
                  <a:extLst>
                    <a:ext uri="{FF2B5EF4-FFF2-40B4-BE49-F238E27FC236}">
                      <a16:creationId xmlns:a16="http://schemas.microsoft.com/office/drawing/2014/main" id="{53842004-1C46-4A28-8C48-04AB5D8DCE14}"/>
                    </a:ext>
                  </a:extLst>
                </p14:cNvPr>
                <p14:cNvContentPartPr/>
                <p14:nvPr/>
              </p14:nvContentPartPr>
              <p14:xfrm>
                <a:off x="10210613" y="162600"/>
                <a:ext cx="78480" cy="202320"/>
              </p14:xfrm>
            </p:contentPart>
          </mc:Choice>
          <mc:Fallback xmlns="">
            <p:pic>
              <p:nvPicPr>
                <p:cNvPr id="174126" name="Freihand 174125">
                  <a:extLst>
                    <a:ext uri="{FF2B5EF4-FFF2-40B4-BE49-F238E27FC236}">
                      <a16:creationId xmlns:a16="http://schemas.microsoft.com/office/drawing/2014/main" id="{53842004-1C46-4A28-8C48-04AB5D8DCE14}"/>
                    </a:ext>
                  </a:extLst>
                </p:cNvPr>
                <p:cNvPicPr/>
                <p:nvPr/>
              </p:nvPicPr>
              <p:blipFill>
                <a:blip r:embed="rId175"/>
                <a:stretch>
                  <a:fillRect/>
                </a:stretch>
              </p:blipFill>
              <p:spPr>
                <a:xfrm>
                  <a:off x="10206293" y="158280"/>
                  <a:ext cx="871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74127" name="Freihand 174126">
                  <a:extLst>
                    <a:ext uri="{FF2B5EF4-FFF2-40B4-BE49-F238E27FC236}">
                      <a16:creationId xmlns:a16="http://schemas.microsoft.com/office/drawing/2014/main" id="{D3BC870E-7B68-4AC2-B063-079EF36EDF9A}"/>
                    </a:ext>
                  </a:extLst>
                </p14:cNvPr>
                <p14:cNvContentPartPr/>
                <p14:nvPr/>
              </p14:nvContentPartPr>
              <p14:xfrm>
                <a:off x="10335893" y="207600"/>
                <a:ext cx="103320" cy="184320"/>
              </p14:xfrm>
            </p:contentPart>
          </mc:Choice>
          <mc:Fallback xmlns="">
            <p:pic>
              <p:nvPicPr>
                <p:cNvPr id="174127" name="Freihand 174126">
                  <a:extLst>
                    <a:ext uri="{FF2B5EF4-FFF2-40B4-BE49-F238E27FC236}">
                      <a16:creationId xmlns:a16="http://schemas.microsoft.com/office/drawing/2014/main" id="{D3BC870E-7B68-4AC2-B063-079EF36EDF9A}"/>
                    </a:ext>
                  </a:extLst>
                </p:cNvPr>
                <p:cNvPicPr/>
                <p:nvPr/>
              </p:nvPicPr>
              <p:blipFill>
                <a:blip r:embed="rId177"/>
                <a:stretch>
                  <a:fillRect/>
                </a:stretch>
              </p:blipFill>
              <p:spPr>
                <a:xfrm>
                  <a:off x="10331573" y="203280"/>
                  <a:ext cx="11196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74128" name="Freihand 174127">
                  <a:extLst>
                    <a:ext uri="{FF2B5EF4-FFF2-40B4-BE49-F238E27FC236}">
                      <a16:creationId xmlns:a16="http://schemas.microsoft.com/office/drawing/2014/main" id="{13E90B01-3B52-422E-B1C4-1BE998BEC4AC}"/>
                    </a:ext>
                  </a:extLst>
                </p14:cNvPr>
                <p14:cNvContentPartPr/>
                <p14:nvPr/>
              </p14:nvContentPartPr>
              <p14:xfrm>
                <a:off x="10457573" y="124440"/>
                <a:ext cx="17280" cy="52560"/>
              </p14:xfrm>
            </p:contentPart>
          </mc:Choice>
          <mc:Fallback xmlns="">
            <p:pic>
              <p:nvPicPr>
                <p:cNvPr id="174128" name="Freihand 174127">
                  <a:extLst>
                    <a:ext uri="{FF2B5EF4-FFF2-40B4-BE49-F238E27FC236}">
                      <a16:creationId xmlns:a16="http://schemas.microsoft.com/office/drawing/2014/main" id="{13E90B01-3B52-422E-B1C4-1BE998BEC4AC}"/>
                    </a:ext>
                  </a:extLst>
                </p:cNvPr>
                <p:cNvPicPr/>
                <p:nvPr/>
              </p:nvPicPr>
              <p:blipFill>
                <a:blip r:embed="rId179"/>
                <a:stretch>
                  <a:fillRect/>
                </a:stretch>
              </p:blipFill>
              <p:spPr>
                <a:xfrm>
                  <a:off x="10453253" y="120120"/>
                  <a:ext cx="259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74129" name="Freihand 174128">
                  <a:extLst>
                    <a:ext uri="{FF2B5EF4-FFF2-40B4-BE49-F238E27FC236}">
                      <a16:creationId xmlns:a16="http://schemas.microsoft.com/office/drawing/2014/main" id="{BD9C04CD-5AD3-4184-B03B-DE47668A6BFB}"/>
                    </a:ext>
                  </a:extLst>
                </p14:cNvPr>
                <p14:cNvContentPartPr/>
                <p14:nvPr/>
              </p14:nvContentPartPr>
              <p14:xfrm>
                <a:off x="10486373" y="97440"/>
                <a:ext cx="104040" cy="322560"/>
              </p14:xfrm>
            </p:contentPart>
          </mc:Choice>
          <mc:Fallback xmlns="">
            <p:pic>
              <p:nvPicPr>
                <p:cNvPr id="174129" name="Freihand 174128">
                  <a:extLst>
                    <a:ext uri="{FF2B5EF4-FFF2-40B4-BE49-F238E27FC236}">
                      <a16:creationId xmlns:a16="http://schemas.microsoft.com/office/drawing/2014/main" id="{BD9C04CD-5AD3-4184-B03B-DE47668A6BFB}"/>
                    </a:ext>
                  </a:extLst>
                </p:cNvPr>
                <p:cNvPicPr/>
                <p:nvPr/>
              </p:nvPicPr>
              <p:blipFill>
                <a:blip r:embed="rId181"/>
                <a:stretch>
                  <a:fillRect/>
                </a:stretch>
              </p:blipFill>
              <p:spPr>
                <a:xfrm>
                  <a:off x="10482053" y="93120"/>
                  <a:ext cx="112680" cy="331200"/>
                </a:xfrm>
                <a:prstGeom prst="rect">
                  <a:avLst/>
                </a:prstGeom>
              </p:spPr>
            </p:pic>
          </mc:Fallback>
        </mc:AlternateContent>
      </p:grpSp>
      <p:grpSp>
        <p:nvGrpSpPr>
          <p:cNvPr id="174134" name="Gruppieren 174133">
            <a:extLst>
              <a:ext uri="{FF2B5EF4-FFF2-40B4-BE49-F238E27FC236}">
                <a16:creationId xmlns:a16="http://schemas.microsoft.com/office/drawing/2014/main" id="{394BFD34-CE7C-4F32-B6CD-74E36CDCEA6C}"/>
              </a:ext>
            </a:extLst>
          </p:cNvPr>
          <p:cNvGrpSpPr/>
          <p:nvPr/>
        </p:nvGrpSpPr>
        <p:grpSpPr>
          <a:xfrm>
            <a:off x="10245533" y="724200"/>
            <a:ext cx="264600" cy="286200"/>
            <a:chOff x="10245533" y="724200"/>
            <a:chExt cx="264600" cy="286200"/>
          </a:xfrm>
        </p:grpSpPr>
        <mc:AlternateContent xmlns:mc="http://schemas.openxmlformats.org/markup-compatibility/2006" xmlns:p14="http://schemas.microsoft.com/office/powerpoint/2010/main">
          <mc:Choice Requires="p14">
            <p:contentPart p14:bwMode="auto" r:id="rId182">
              <p14:nvContentPartPr>
                <p14:cNvPr id="174131" name="Freihand 174130">
                  <a:extLst>
                    <a:ext uri="{FF2B5EF4-FFF2-40B4-BE49-F238E27FC236}">
                      <a16:creationId xmlns:a16="http://schemas.microsoft.com/office/drawing/2014/main" id="{60C72FBF-6740-4B04-86B7-1E856CAB15DF}"/>
                    </a:ext>
                  </a:extLst>
                </p14:cNvPr>
                <p14:cNvContentPartPr/>
                <p14:nvPr/>
              </p14:nvContentPartPr>
              <p14:xfrm>
                <a:off x="10245533" y="724200"/>
                <a:ext cx="51120" cy="257760"/>
              </p14:xfrm>
            </p:contentPart>
          </mc:Choice>
          <mc:Fallback xmlns="">
            <p:pic>
              <p:nvPicPr>
                <p:cNvPr id="174131" name="Freihand 174130">
                  <a:extLst>
                    <a:ext uri="{FF2B5EF4-FFF2-40B4-BE49-F238E27FC236}">
                      <a16:creationId xmlns:a16="http://schemas.microsoft.com/office/drawing/2014/main" id="{60C72FBF-6740-4B04-86B7-1E856CAB15DF}"/>
                    </a:ext>
                  </a:extLst>
                </p:cNvPr>
                <p:cNvPicPr/>
                <p:nvPr/>
              </p:nvPicPr>
              <p:blipFill>
                <a:blip r:embed="rId183"/>
                <a:stretch>
                  <a:fillRect/>
                </a:stretch>
              </p:blipFill>
              <p:spPr>
                <a:xfrm>
                  <a:off x="10241213" y="719880"/>
                  <a:ext cx="5976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74132" name="Freihand 174131">
                  <a:extLst>
                    <a:ext uri="{FF2B5EF4-FFF2-40B4-BE49-F238E27FC236}">
                      <a16:creationId xmlns:a16="http://schemas.microsoft.com/office/drawing/2014/main" id="{1DA5A10C-AA49-47D7-9BEC-EEC35CFEE3B4}"/>
                    </a:ext>
                  </a:extLst>
                </p14:cNvPr>
                <p14:cNvContentPartPr/>
                <p14:nvPr/>
              </p14:nvContentPartPr>
              <p14:xfrm>
                <a:off x="10349933" y="799080"/>
                <a:ext cx="90000" cy="211320"/>
              </p14:xfrm>
            </p:contentPart>
          </mc:Choice>
          <mc:Fallback xmlns="">
            <p:pic>
              <p:nvPicPr>
                <p:cNvPr id="174132" name="Freihand 174131">
                  <a:extLst>
                    <a:ext uri="{FF2B5EF4-FFF2-40B4-BE49-F238E27FC236}">
                      <a16:creationId xmlns:a16="http://schemas.microsoft.com/office/drawing/2014/main" id="{1DA5A10C-AA49-47D7-9BEC-EEC35CFEE3B4}"/>
                    </a:ext>
                  </a:extLst>
                </p:cNvPr>
                <p:cNvPicPr/>
                <p:nvPr/>
              </p:nvPicPr>
              <p:blipFill>
                <a:blip r:embed="rId185"/>
                <a:stretch>
                  <a:fillRect/>
                </a:stretch>
              </p:blipFill>
              <p:spPr>
                <a:xfrm>
                  <a:off x="10345613" y="794760"/>
                  <a:ext cx="986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74133" name="Freihand 174132">
                  <a:extLst>
                    <a:ext uri="{FF2B5EF4-FFF2-40B4-BE49-F238E27FC236}">
                      <a16:creationId xmlns:a16="http://schemas.microsoft.com/office/drawing/2014/main" id="{47011685-B18F-4BEA-AC4A-79DA3AEB255F}"/>
                    </a:ext>
                  </a:extLst>
                </p14:cNvPr>
                <p14:cNvContentPartPr/>
                <p14:nvPr/>
              </p14:nvContentPartPr>
              <p14:xfrm>
                <a:off x="10438133" y="762720"/>
                <a:ext cx="72000" cy="194760"/>
              </p14:xfrm>
            </p:contentPart>
          </mc:Choice>
          <mc:Fallback xmlns="">
            <p:pic>
              <p:nvPicPr>
                <p:cNvPr id="174133" name="Freihand 174132">
                  <a:extLst>
                    <a:ext uri="{FF2B5EF4-FFF2-40B4-BE49-F238E27FC236}">
                      <a16:creationId xmlns:a16="http://schemas.microsoft.com/office/drawing/2014/main" id="{47011685-B18F-4BEA-AC4A-79DA3AEB255F}"/>
                    </a:ext>
                  </a:extLst>
                </p:cNvPr>
                <p:cNvPicPr/>
                <p:nvPr/>
              </p:nvPicPr>
              <p:blipFill>
                <a:blip r:embed="rId187"/>
                <a:stretch>
                  <a:fillRect/>
                </a:stretch>
              </p:blipFill>
              <p:spPr>
                <a:xfrm>
                  <a:off x="10433813" y="758400"/>
                  <a:ext cx="80640" cy="203400"/>
                </a:xfrm>
                <a:prstGeom prst="rect">
                  <a:avLst/>
                </a:prstGeom>
              </p:spPr>
            </p:pic>
          </mc:Fallback>
        </mc:AlternateContent>
      </p:grpSp>
    </p:spTree>
    <p:extLst>
      <p:ext uri="{BB962C8B-B14F-4D97-AF65-F5344CB8AC3E}">
        <p14:creationId xmlns:p14="http://schemas.microsoft.com/office/powerpoint/2010/main" val="3040695080"/>
      </p:ext>
    </p:extLst>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C5330D84-32C1-4F44-9A8B-9A89EA7EF91D}"/>
              </a:ext>
            </a:extLst>
          </p:cNvPr>
          <p:cNvSpPr txBox="1"/>
          <p:nvPr/>
        </p:nvSpPr>
        <p:spPr>
          <a:xfrm>
            <a:off x="2670160" y="-38483"/>
            <a:ext cx="8418754" cy="495377"/>
          </a:xfrm>
          <a:prstGeom prst="rect">
            <a:avLst/>
          </a:prstGeom>
          <a:noFill/>
          <a:ln>
            <a:noFill/>
          </a:ln>
        </p:spPr>
        <p:txBody>
          <a:bodyPr vert="horz" wrap="square" lIns="81646" tIns="40823" rIns="81646" bIns="40823" anchorCtr="0" compatLnSpc="0">
            <a:spAutoFit/>
          </a:bodyPr>
          <a:lstStyle/>
          <a:p>
            <a:pPr hangingPunct="0"/>
            <a:r>
              <a:rPr lang="de-DE" sz="2800" dirty="0">
                <a:latin typeface="Arial" pitchFamily="18"/>
                <a:ea typeface="Droid Sans Fallback" pitchFamily="2"/>
                <a:cs typeface="Lohit Hindi" pitchFamily="2"/>
              </a:rPr>
              <a:t>Grafische Ableitung der Die AD-Kurve</a:t>
            </a:r>
          </a:p>
        </p:txBody>
      </p:sp>
      <p:sp>
        <p:nvSpPr>
          <p:cNvPr id="4" name="Gerader Verbinder 3">
            <a:extLst>
              <a:ext uri="{FF2B5EF4-FFF2-40B4-BE49-F238E27FC236}">
                <a16:creationId xmlns:a16="http://schemas.microsoft.com/office/drawing/2014/main" id="{A37DF8FA-D6C9-4852-8827-3274186ED60B}"/>
              </a:ext>
            </a:extLst>
          </p:cNvPr>
          <p:cNvSpPr/>
          <p:nvPr/>
        </p:nvSpPr>
        <p:spPr>
          <a:xfrm flipV="1">
            <a:off x="2177018" y="56609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184453E-E158-44AE-A4FF-A9358AE6E596}"/>
              </a:ext>
            </a:extLst>
          </p:cNvPr>
          <p:cNvSpPr/>
          <p:nvPr/>
        </p:nvSpPr>
        <p:spPr>
          <a:xfrm>
            <a:off x="2177018" y="337473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Gerader Verbinder 5">
            <a:extLst>
              <a:ext uri="{FF2B5EF4-FFF2-40B4-BE49-F238E27FC236}">
                <a16:creationId xmlns:a16="http://schemas.microsoft.com/office/drawing/2014/main" id="{BB90546A-69B6-44CE-B5CC-9C930D16D7BA}"/>
              </a:ext>
            </a:extLst>
          </p:cNvPr>
          <p:cNvSpPr/>
          <p:nvPr/>
        </p:nvSpPr>
        <p:spPr>
          <a:xfrm flipV="1">
            <a:off x="2830189" y="1143377"/>
            <a:ext cx="2743318" cy="2024829"/>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 name="Textfeld 6">
            <a:extLst>
              <a:ext uri="{FF2B5EF4-FFF2-40B4-BE49-F238E27FC236}">
                <a16:creationId xmlns:a16="http://schemas.microsoft.com/office/drawing/2014/main" id="{0D5B12B3-FF1E-4388-8A91-057B0096B17E}"/>
              </a:ext>
            </a:extLst>
          </p:cNvPr>
          <p:cNvSpPr txBox="1"/>
          <p:nvPr/>
        </p:nvSpPr>
        <p:spPr>
          <a:xfrm>
            <a:off x="1720125" y="56740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8" name="Textfeld 7">
            <a:extLst>
              <a:ext uri="{FF2B5EF4-FFF2-40B4-BE49-F238E27FC236}">
                <a16:creationId xmlns:a16="http://schemas.microsoft.com/office/drawing/2014/main" id="{4B56C92A-4625-4B13-BA54-FF83CDAE6A47}"/>
              </a:ext>
            </a:extLst>
          </p:cNvPr>
          <p:cNvSpPr txBox="1"/>
          <p:nvPr/>
        </p:nvSpPr>
        <p:spPr>
          <a:xfrm>
            <a:off x="5606818" y="340935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9" name="Textfeld 8">
            <a:extLst>
              <a:ext uri="{FF2B5EF4-FFF2-40B4-BE49-F238E27FC236}">
                <a16:creationId xmlns:a16="http://schemas.microsoft.com/office/drawing/2014/main" id="{9E814E7B-F163-44EA-B867-EE48A8D2EBAD}"/>
              </a:ext>
            </a:extLst>
          </p:cNvPr>
          <p:cNvSpPr txBox="1"/>
          <p:nvPr/>
        </p:nvSpPr>
        <p:spPr>
          <a:xfrm>
            <a:off x="5050970" y="729391"/>
            <a:ext cx="2042067" cy="430295"/>
          </a:xfrm>
          <a:prstGeom prst="rect">
            <a:avLst/>
          </a:prstGeom>
          <a:noFill/>
          <a:ln>
            <a:noFill/>
          </a:ln>
        </p:spPr>
        <p:txBody>
          <a:bodyPr vert="horz" wrap="none" lIns="81646" tIns="40823" rIns="81646" bIns="40823" anchorCtr="0" compatLnSpc="0">
            <a:spAutoFit/>
          </a:bodyPr>
          <a:lstStyle/>
          <a:p>
            <a:pPr hangingPunct="0"/>
            <a:r>
              <a:rPr lang="de-DE" sz="2359" dirty="0">
                <a:latin typeface="Arial" pitchFamily="18"/>
                <a:ea typeface="Droid Sans Fallback" pitchFamily="2"/>
                <a:cs typeface="Lohit Hindi" pitchFamily="2"/>
              </a:rPr>
              <a:t>LM-Kurve (p</a:t>
            </a:r>
            <a:r>
              <a:rPr lang="de-DE" sz="2359" baseline="-33000" dirty="0">
                <a:latin typeface="Arial" pitchFamily="18"/>
                <a:ea typeface="Droid Sans Fallback" pitchFamily="2"/>
                <a:cs typeface="Lohit Hindi" pitchFamily="2"/>
              </a:rPr>
              <a:t>0</a:t>
            </a:r>
            <a:r>
              <a:rPr lang="de-DE" sz="2359" dirty="0">
                <a:latin typeface="Arial" pitchFamily="18"/>
                <a:ea typeface="Droid Sans Fallback" pitchFamily="2"/>
                <a:cs typeface="Lohit Hindi" pitchFamily="2"/>
              </a:rPr>
              <a:t>)</a:t>
            </a:r>
          </a:p>
        </p:txBody>
      </p:sp>
      <p:sp>
        <p:nvSpPr>
          <p:cNvPr id="10" name="Textfeld 9">
            <a:extLst>
              <a:ext uri="{FF2B5EF4-FFF2-40B4-BE49-F238E27FC236}">
                <a16:creationId xmlns:a16="http://schemas.microsoft.com/office/drawing/2014/main" id="{9C4282AC-9DEF-4AEC-A71F-0DE31CE90E77}"/>
              </a:ext>
            </a:extLst>
          </p:cNvPr>
          <p:cNvSpPr txBox="1"/>
          <p:nvPr/>
        </p:nvSpPr>
        <p:spPr>
          <a:xfrm>
            <a:off x="4110919" y="3418927"/>
            <a:ext cx="700033"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1" name="Gerader Verbinder 10">
            <a:extLst>
              <a:ext uri="{FF2B5EF4-FFF2-40B4-BE49-F238E27FC236}">
                <a16:creationId xmlns:a16="http://schemas.microsoft.com/office/drawing/2014/main" id="{419709C2-3210-4DBE-A51B-7C7B0FAD369F}"/>
              </a:ext>
            </a:extLst>
          </p:cNvPr>
          <p:cNvSpPr/>
          <p:nvPr/>
        </p:nvSpPr>
        <p:spPr>
          <a:xfrm>
            <a:off x="2568920" y="128458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Gerader Verbinder 11">
            <a:extLst>
              <a:ext uri="{FF2B5EF4-FFF2-40B4-BE49-F238E27FC236}">
                <a16:creationId xmlns:a16="http://schemas.microsoft.com/office/drawing/2014/main" id="{D5E157E7-6BEC-4229-8E83-CD092094B8F0}"/>
              </a:ext>
            </a:extLst>
          </p:cNvPr>
          <p:cNvSpPr/>
          <p:nvPr/>
        </p:nvSpPr>
        <p:spPr>
          <a:xfrm flipH="1">
            <a:off x="2177018" y="2068391"/>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3" name="Gerader Verbinder 12">
            <a:extLst>
              <a:ext uri="{FF2B5EF4-FFF2-40B4-BE49-F238E27FC236}">
                <a16:creationId xmlns:a16="http://schemas.microsoft.com/office/drawing/2014/main" id="{59F08948-7A57-4D68-B1C2-228F9546ED78}"/>
              </a:ext>
            </a:extLst>
          </p:cNvPr>
          <p:cNvSpPr/>
          <p:nvPr/>
        </p:nvSpPr>
        <p:spPr>
          <a:xfrm flipH="1">
            <a:off x="4332156" y="2069044"/>
            <a:ext cx="326" cy="424528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99873FA4-A6BB-4025-B1A4-2AE3B7F9E4DE}"/>
              </a:ext>
            </a:extLst>
          </p:cNvPr>
          <p:cNvSpPr txBox="1"/>
          <p:nvPr/>
        </p:nvSpPr>
        <p:spPr>
          <a:xfrm>
            <a:off x="1623782" y="1896607"/>
            <a:ext cx="606931"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5" name="Textfeld 14">
            <a:extLst>
              <a:ext uri="{FF2B5EF4-FFF2-40B4-BE49-F238E27FC236}">
                <a16:creationId xmlns:a16="http://schemas.microsoft.com/office/drawing/2014/main" id="{D5D15A0A-D009-4CC5-8C07-6D87AED0060B}"/>
              </a:ext>
            </a:extLst>
          </p:cNvPr>
          <p:cNvSpPr txBox="1"/>
          <p:nvPr/>
        </p:nvSpPr>
        <p:spPr>
          <a:xfrm>
            <a:off x="4985652" y="2525612"/>
            <a:ext cx="1341747"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IS-Kurve</a:t>
            </a:r>
          </a:p>
        </p:txBody>
      </p:sp>
      <p:sp>
        <p:nvSpPr>
          <p:cNvPr id="16" name="Gerader Verbinder 15">
            <a:extLst>
              <a:ext uri="{FF2B5EF4-FFF2-40B4-BE49-F238E27FC236}">
                <a16:creationId xmlns:a16="http://schemas.microsoft.com/office/drawing/2014/main" id="{3C09C1B0-3F97-4F1A-A737-8DD2E7F36EB3}"/>
              </a:ext>
            </a:extLst>
          </p:cNvPr>
          <p:cNvSpPr/>
          <p:nvPr/>
        </p:nvSpPr>
        <p:spPr>
          <a:xfrm flipV="1">
            <a:off x="2177344" y="350569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47E47F69-F89B-49F8-92E4-A970939BA700}"/>
              </a:ext>
            </a:extLst>
          </p:cNvPr>
          <p:cNvSpPr/>
          <p:nvPr/>
        </p:nvSpPr>
        <p:spPr>
          <a:xfrm>
            <a:off x="2177344" y="631432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74947334-A897-4D9F-A1F0-4CF7837E8BC8}"/>
              </a:ext>
            </a:extLst>
          </p:cNvPr>
          <p:cNvSpPr txBox="1"/>
          <p:nvPr/>
        </p:nvSpPr>
        <p:spPr>
          <a:xfrm>
            <a:off x="1720451" y="350700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9" name="Textfeld 18">
            <a:extLst>
              <a:ext uri="{FF2B5EF4-FFF2-40B4-BE49-F238E27FC236}">
                <a16:creationId xmlns:a16="http://schemas.microsoft.com/office/drawing/2014/main" id="{43BD2F51-BEC9-4EDA-B117-E609EA028B99}"/>
              </a:ext>
            </a:extLst>
          </p:cNvPr>
          <p:cNvSpPr txBox="1"/>
          <p:nvPr/>
        </p:nvSpPr>
        <p:spPr>
          <a:xfrm>
            <a:off x="5607145" y="634894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27" name="Gerader Verbinder 26">
            <a:extLst>
              <a:ext uri="{FF2B5EF4-FFF2-40B4-BE49-F238E27FC236}">
                <a16:creationId xmlns:a16="http://schemas.microsoft.com/office/drawing/2014/main" id="{848FF053-693A-4C3D-9C9D-665EF8DE30D8}"/>
              </a:ext>
            </a:extLst>
          </p:cNvPr>
          <p:cNvSpPr/>
          <p:nvPr/>
        </p:nvSpPr>
        <p:spPr>
          <a:xfrm flipH="1">
            <a:off x="4332156" y="2069371"/>
            <a:ext cx="326" cy="424528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9" name="Textfeld 28">
            <a:extLst>
              <a:ext uri="{FF2B5EF4-FFF2-40B4-BE49-F238E27FC236}">
                <a16:creationId xmlns:a16="http://schemas.microsoft.com/office/drawing/2014/main" id="{CC077DE0-B742-40D9-A82F-0C6BD1540451}"/>
              </a:ext>
            </a:extLst>
          </p:cNvPr>
          <p:cNvSpPr txBox="1"/>
          <p:nvPr/>
        </p:nvSpPr>
        <p:spPr>
          <a:xfrm>
            <a:off x="4162005" y="6314982"/>
            <a:ext cx="700033"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32" name="Gerader Verbinder 31">
            <a:extLst>
              <a:ext uri="{FF2B5EF4-FFF2-40B4-BE49-F238E27FC236}">
                <a16:creationId xmlns:a16="http://schemas.microsoft.com/office/drawing/2014/main" id="{2341BEC2-C156-47BC-94E0-04743B9E43AB}"/>
              </a:ext>
            </a:extLst>
          </p:cNvPr>
          <p:cNvSpPr/>
          <p:nvPr/>
        </p:nvSpPr>
        <p:spPr>
          <a:xfrm flipH="1">
            <a:off x="2177018" y="5203939"/>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4" name="Gerader Verbinder 33">
            <a:extLst>
              <a:ext uri="{FF2B5EF4-FFF2-40B4-BE49-F238E27FC236}">
                <a16:creationId xmlns:a16="http://schemas.microsoft.com/office/drawing/2014/main" id="{6E087DCA-36A3-4E90-B9A8-8193AE62191E}"/>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6" name="Gerader Verbinder 35">
            <a:extLst>
              <a:ext uri="{FF2B5EF4-FFF2-40B4-BE49-F238E27FC236}">
                <a16:creationId xmlns:a16="http://schemas.microsoft.com/office/drawing/2014/main" id="{F007B80E-2A30-4A87-9A84-B3CABC4FD8D6}"/>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8" name="Textfeld 37">
            <a:extLst>
              <a:ext uri="{FF2B5EF4-FFF2-40B4-BE49-F238E27FC236}">
                <a16:creationId xmlns:a16="http://schemas.microsoft.com/office/drawing/2014/main" id="{A3EB4741-154D-4869-AA84-907FD122DBF7}"/>
              </a:ext>
            </a:extLst>
          </p:cNvPr>
          <p:cNvSpPr txBox="1"/>
          <p:nvPr/>
        </p:nvSpPr>
        <p:spPr>
          <a:xfrm>
            <a:off x="1787076" y="5031828"/>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40" name="Textfeld 39">
            <a:extLst>
              <a:ext uri="{FF2B5EF4-FFF2-40B4-BE49-F238E27FC236}">
                <a16:creationId xmlns:a16="http://schemas.microsoft.com/office/drawing/2014/main" id="{06A8701F-7E75-4E24-BA84-8767B802695D}"/>
              </a:ext>
            </a:extLst>
          </p:cNvPr>
          <p:cNvSpPr txBox="1"/>
          <p:nvPr/>
        </p:nvSpPr>
        <p:spPr>
          <a:xfrm>
            <a:off x="4822687" y="5072978"/>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47" name="Rechteck 46">
            <a:extLst>
              <a:ext uri="{FF2B5EF4-FFF2-40B4-BE49-F238E27FC236}">
                <a16:creationId xmlns:a16="http://schemas.microsoft.com/office/drawing/2014/main" id="{B27D54DD-87E9-4A08-9306-EE71AEB558C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48" name="Textfeld 47">
            <a:extLst>
              <a:ext uri="{FF2B5EF4-FFF2-40B4-BE49-F238E27FC236}">
                <a16:creationId xmlns:a16="http://schemas.microsoft.com/office/drawing/2014/main" id="{213548CF-2413-3813-ACCC-961FE8EFEEF9}"/>
              </a:ext>
            </a:extLst>
          </p:cNvPr>
          <p:cNvSpPr txBox="1"/>
          <p:nvPr/>
        </p:nvSpPr>
        <p:spPr>
          <a:xfrm>
            <a:off x="5877016" y="1180779"/>
            <a:ext cx="790640" cy="373285"/>
          </a:xfrm>
          <a:prstGeom prst="rect">
            <a:avLst/>
          </a:prstGeom>
          <a:noFill/>
        </p:spPr>
        <p:txBody>
          <a:bodyPr wrap="square">
            <a:spAutoFit/>
          </a:bodyPr>
          <a:lstStyle/>
          <a:p>
            <a:r>
              <a:rPr lang="de-DE" sz="1800" dirty="0">
                <a:latin typeface="Arial" pitchFamily="18"/>
                <a:ea typeface="Droid Sans Fallback" pitchFamily="2"/>
                <a:cs typeface="Lohit Hindi" pitchFamily="2"/>
              </a:rPr>
              <a:t>p</a:t>
            </a:r>
            <a:r>
              <a:rPr lang="de-DE" baseline="-33000" dirty="0">
                <a:latin typeface="Arial" pitchFamily="18"/>
                <a:ea typeface="Droid Sans Fallback" pitchFamily="2"/>
                <a:cs typeface="Lohit Hindi" pitchFamily="2"/>
              </a:rPr>
              <a:t>1</a:t>
            </a:r>
            <a:r>
              <a:rPr lang="de-DE" sz="1800" dirty="0">
                <a:latin typeface="Arial" pitchFamily="18"/>
                <a:ea typeface="Droid Sans Fallback" pitchFamily="2"/>
                <a:cs typeface="Lohit Hindi" pitchFamily="2"/>
              </a:rPr>
              <a:t>&gt;p</a:t>
            </a:r>
            <a:r>
              <a:rPr lang="de-DE" sz="1800" baseline="-33000" dirty="0">
                <a:latin typeface="Arial" pitchFamily="18"/>
                <a:ea typeface="Droid Sans Fallback" pitchFamily="2"/>
                <a:cs typeface="Lohit Hindi" pitchFamily="2"/>
              </a:rPr>
              <a:t>0</a:t>
            </a:r>
            <a:endParaRPr lang="de-DE" dirty="0"/>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8A799AED-8454-437A-B899-0DBBCCC463D2}"/>
                  </a:ext>
                </a:extLst>
              </p14:cNvPr>
              <p14:cNvContentPartPr/>
              <p14:nvPr/>
            </p14:nvContentPartPr>
            <p14:xfrm>
              <a:off x="4333613" y="2043600"/>
              <a:ext cx="14040" cy="54000"/>
            </p14:xfrm>
          </p:contentPart>
        </mc:Choice>
        <mc:Fallback xmlns="">
          <p:pic>
            <p:nvPicPr>
              <p:cNvPr id="2" name="Freihand 1">
                <a:extLst>
                  <a:ext uri="{FF2B5EF4-FFF2-40B4-BE49-F238E27FC236}">
                    <a16:creationId xmlns:a16="http://schemas.microsoft.com/office/drawing/2014/main" id="{8A799AED-8454-437A-B899-0DBBCCC463D2}"/>
                  </a:ext>
                </a:extLst>
              </p:cNvPr>
              <p:cNvPicPr/>
              <p:nvPr/>
            </p:nvPicPr>
            <p:blipFill>
              <a:blip r:embed="rId4"/>
              <a:stretch>
                <a:fillRect/>
              </a:stretch>
            </p:blipFill>
            <p:spPr>
              <a:xfrm>
                <a:off x="4329293" y="2039280"/>
                <a:ext cx="226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 name="Freihand 19">
                <a:extLst>
                  <a:ext uri="{FF2B5EF4-FFF2-40B4-BE49-F238E27FC236}">
                    <a16:creationId xmlns:a16="http://schemas.microsoft.com/office/drawing/2014/main" id="{A26B4B10-6C09-45F9-8E8E-30C902877E2E}"/>
                  </a:ext>
                </a:extLst>
              </p14:cNvPr>
              <p14:cNvContentPartPr/>
              <p14:nvPr/>
            </p14:nvContentPartPr>
            <p14:xfrm>
              <a:off x="1680053" y="3430680"/>
              <a:ext cx="284040" cy="498960"/>
            </p14:xfrm>
          </p:contentPart>
        </mc:Choice>
        <mc:Fallback xmlns="">
          <p:pic>
            <p:nvPicPr>
              <p:cNvPr id="20" name="Freihand 19">
                <a:extLst>
                  <a:ext uri="{FF2B5EF4-FFF2-40B4-BE49-F238E27FC236}">
                    <a16:creationId xmlns:a16="http://schemas.microsoft.com/office/drawing/2014/main" id="{A26B4B10-6C09-45F9-8E8E-30C902877E2E}"/>
                  </a:ext>
                </a:extLst>
              </p:cNvPr>
              <p:cNvPicPr/>
              <p:nvPr/>
            </p:nvPicPr>
            <p:blipFill>
              <a:blip r:embed="rId6"/>
              <a:stretch>
                <a:fillRect/>
              </a:stretch>
            </p:blipFill>
            <p:spPr>
              <a:xfrm>
                <a:off x="1675733" y="3426360"/>
                <a:ext cx="292680" cy="5076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1" name="Freihand 20">
                <a:extLst>
                  <a:ext uri="{FF2B5EF4-FFF2-40B4-BE49-F238E27FC236}">
                    <a16:creationId xmlns:a16="http://schemas.microsoft.com/office/drawing/2014/main" id="{BDA3EC77-BAA4-466B-B65F-FF824096FE9B}"/>
                  </a:ext>
                </a:extLst>
              </p14:cNvPr>
              <p14:cNvContentPartPr/>
              <p14:nvPr/>
            </p14:nvContentPartPr>
            <p14:xfrm>
              <a:off x="5619173" y="6342360"/>
              <a:ext cx="312120" cy="273960"/>
            </p14:xfrm>
          </p:contentPart>
        </mc:Choice>
        <mc:Fallback xmlns="">
          <p:pic>
            <p:nvPicPr>
              <p:cNvPr id="21" name="Freihand 20">
                <a:extLst>
                  <a:ext uri="{FF2B5EF4-FFF2-40B4-BE49-F238E27FC236}">
                    <a16:creationId xmlns:a16="http://schemas.microsoft.com/office/drawing/2014/main" id="{BDA3EC77-BAA4-466B-B65F-FF824096FE9B}"/>
                  </a:ext>
                </a:extLst>
              </p:cNvPr>
              <p:cNvPicPr/>
              <p:nvPr/>
            </p:nvPicPr>
            <p:blipFill>
              <a:blip r:embed="rId8"/>
              <a:stretch>
                <a:fillRect/>
              </a:stretch>
            </p:blipFill>
            <p:spPr>
              <a:xfrm>
                <a:off x="5614853" y="6338040"/>
                <a:ext cx="32076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2" name="Freihand 21">
                <a:extLst>
                  <a:ext uri="{FF2B5EF4-FFF2-40B4-BE49-F238E27FC236}">
                    <a16:creationId xmlns:a16="http://schemas.microsoft.com/office/drawing/2014/main" id="{77ACD44D-4DB5-4098-A62A-9608D1143E1A}"/>
                  </a:ext>
                </a:extLst>
              </p14:cNvPr>
              <p14:cNvContentPartPr/>
              <p14:nvPr/>
            </p14:nvContentPartPr>
            <p14:xfrm>
              <a:off x="4321013" y="2030640"/>
              <a:ext cx="41040" cy="52560"/>
            </p14:xfrm>
          </p:contentPart>
        </mc:Choice>
        <mc:Fallback xmlns="">
          <p:pic>
            <p:nvPicPr>
              <p:cNvPr id="22" name="Freihand 21">
                <a:extLst>
                  <a:ext uri="{FF2B5EF4-FFF2-40B4-BE49-F238E27FC236}">
                    <a16:creationId xmlns:a16="http://schemas.microsoft.com/office/drawing/2014/main" id="{77ACD44D-4DB5-4098-A62A-9608D1143E1A}"/>
                  </a:ext>
                </a:extLst>
              </p:cNvPr>
              <p:cNvPicPr/>
              <p:nvPr/>
            </p:nvPicPr>
            <p:blipFill>
              <a:blip r:embed="rId10"/>
              <a:stretch>
                <a:fillRect/>
              </a:stretch>
            </p:blipFill>
            <p:spPr>
              <a:xfrm>
                <a:off x="4316693" y="2026320"/>
                <a:ext cx="4968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3" name="Freihand 22">
                <a:extLst>
                  <a:ext uri="{FF2B5EF4-FFF2-40B4-BE49-F238E27FC236}">
                    <a16:creationId xmlns:a16="http://schemas.microsoft.com/office/drawing/2014/main" id="{70756E56-FC4F-42AB-80AE-8740F0610FD2}"/>
                  </a:ext>
                </a:extLst>
              </p14:cNvPr>
              <p14:cNvContentPartPr/>
              <p14:nvPr/>
            </p14:nvContentPartPr>
            <p14:xfrm>
              <a:off x="4343693" y="3335280"/>
              <a:ext cx="29880" cy="72000"/>
            </p14:xfrm>
          </p:contentPart>
        </mc:Choice>
        <mc:Fallback xmlns="">
          <p:pic>
            <p:nvPicPr>
              <p:cNvPr id="23" name="Freihand 22">
                <a:extLst>
                  <a:ext uri="{FF2B5EF4-FFF2-40B4-BE49-F238E27FC236}">
                    <a16:creationId xmlns:a16="http://schemas.microsoft.com/office/drawing/2014/main" id="{70756E56-FC4F-42AB-80AE-8740F0610FD2}"/>
                  </a:ext>
                </a:extLst>
              </p:cNvPr>
              <p:cNvPicPr/>
              <p:nvPr/>
            </p:nvPicPr>
            <p:blipFill>
              <a:blip r:embed="rId12"/>
              <a:stretch>
                <a:fillRect/>
              </a:stretch>
            </p:blipFill>
            <p:spPr>
              <a:xfrm>
                <a:off x="4339373" y="3330960"/>
                <a:ext cx="385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4" name="Freihand 23">
                <a:extLst>
                  <a:ext uri="{FF2B5EF4-FFF2-40B4-BE49-F238E27FC236}">
                    <a16:creationId xmlns:a16="http://schemas.microsoft.com/office/drawing/2014/main" id="{96ACD5B6-21FE-47C4-BBB3-7BECAB041BCA}"/>
                  </a:ext>
                </a:extLst>
              </p14:cNvPr>
              <p14:cNvContentPartPr/>
              <p14:nvPr/>
            </p14:nvContentPartPr>
            <p14:xfrm>
              <a:off x="4313093" y="6289440"/>
              <a:ext cx="51120" cy="49320"/>
            </p14:xfrm>
          </p:contentPart>
        </mc:Choice>
        <mc:Fallback xmlns="">
          <p:pic>
            <p:nvPicPr>
              <p:cNvPr id="24" name="Freihand 23">
                <a:extLst>
                  <a:ext uri="{FF2B5EF4-FFF2-40B4-BE49-F238E27FC236}">
                    <a16:creationId xmlns:a16="http://schemas.microsoft.com/office/drawing/2014/main" id="{96ACD5B6-21FE-47C4-BBB3-7BECAB041BCA}"/>
                  </a:ext>
                </a:extLst>
              </p:cNvPr>
              <p:cNvPicPr/>
              <p:nvPr/>
            </p:nvPicPr>
            <p:blipFill>
              <a:blip r:embed="rId14"/>
              <a:stretch>
                <a:fillRect/>
              </a:stretch>
            </p:blipFill>
            <p:spPr>
              <a:xfrm>
                <a:off x="4308773" y="6285120"/>
                <a:ext cx="5976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5" name="Freihand 24">
                <a:extLst>
                  <a:ext uri="{FF2B5EF4-FFF2-40B4-BE49-F238E27FC236}">
                    <a16:creationId xmlns:a16="http://schemas.microsoft.com/office/drawing/2014/main" id="{D44BD8D5-5255-4BAC-8330-EDEEEB17EAD1}"/>
                  </a:ext>
                </a:extLst>
              </p14:cNvPr>
              <p14:cNvContentPartPr/>
              <p14:nvPr/>
            </p14:nvContentPartPr>
            <p14:xfrm>
              <a:off x="4317413" y="5150400"/>
              <a:ext cx="53280" cy="70920"/>
            </p14:xfrm>
          </p:contentPart>
        </mc:Choice>
        <mc:Fallback xmlns="">
          <p:pic>
            <p:nvPicPr>
              <p:cNvPr id="25" name="Freihand 24">
                <a:extLst>
                  <a:ext uri="{FF2B5EF4-FFF2-40B4-BE49-F238E27FC236}">
                    <a16:creationId xmlns:a16="http://schemas.microsoft.com/office/drawing/2014/main" id="{D44BD8D5-5255-4BAC-8330-EDEEEB17EAD1}"/>
                  </a:ext>
                </a:extLst>
              </p:cNvPr>
              <p:cNvPicPr/>
              <p:nvPr/>
            </p:nvPicPr>
            <p:blipFill>
              <a:blip r:embed="rId16"/>
              <a:stretch>
                <a:fillRect/>
              </a:stretch>
            </p:blipFill>
            <p:spPr>
              <a:xfrm>
                <a:off x="4313093" y="5146080"/>
                <a:ext cx="619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6" name="Freihand 25">
                <a:extLst>
                  <a:ext uri="{FF2B5EF4-FFF2-40B4-BE49-F238E27FC236}">
                    <a16:creationId xmlns:a16="http://schemas.microsoft.com/office/drawing/2014/main" id="{94D32F03-CC59-4B2C-9BAC-5B2EA9D67BB5}"/>
                  </a:ext>
                </a:extLst>
              </p14:cNvPr>
              <p14:cNvContentPartPr/>
              <p14:nvPr/>
            </p14:nvContentPartPr>
            <p14:xfrm>
              <a:off x="1764653" y="5069040"/>
              <a:ext cx="307800" cy="327960"/>
            </p14:xfrm>
          </p:contentPart>
        </mc:Choice>
        <mc:Fallback xmlns="">
          <p:pic>
            <p:nvPicPr>
              <p:cNvPr id="26" name="Freihand 25">
                <a:extLst>
                  <a:ext uri="{FF2B5EF4-FFF2-40B4-BE49-F238E27FC236}">
                    <a16:creationId xmlns:a16="http://schemas.microsoft.com/office/drawing/2014/main" id="{94D32F03-CC59-4B2C-9BAC-5B2EA9D67BB5}"/>
                  </a:ext>
                </a:extLst>
              </p:cNvPr>
              <p:cNvPicPr/>
              <p:nvPr/>
            </p:nvPicPr>
            <p:blipFill>
              <a:blip r:embed="rId18"/>
              <a:stretch>
                <a:fillRect/>
              </a:stretch>
            </p:blipFill>
            <p:spPr>
              <a:xfrm>
                <a:off x="1760333" y="5064720"/>
                <a:ext cx="316440" cy="336600"/>
              </a:xfrm>
              <a:prstGeom prst="rect">
                <a:avLst/>
              </a:prstGeom>
            </p:spPr>
          </p:pic>
        </mc:Fallback>
      </mc:AlternateContent>
      <p:grpSp>
        <p:nvGrpSpPr>
          <p:cNvPr id="53" name="Gruppieren 52">
            <a:extLst>
              <a:ext uri="{FF2B5EF4-FFF2-40B4-BE49-F238E27FC236}">
                <a16:creationId xmlns:a16="http://schemas.microsoft.com/office/drawing/2014/main" id="{B37BBEC7-E80E-4720-8DE0-6AD20EF834CA}"/>
              </a:ext>
            </a:extLst>
          </p:cNvPr>
          <p:cNvGrpSpPr/>
          <p:nvPr/>
        </p:nvGrpSpPr>
        <p:grpSpPr>
          <a:xfrm>
            <a:off x="2680853" y="412080"/>
            <a:ext cx="2467440" cy="2252520"/>
            <a:chOff x="2680853" y="412080"/>
            <a:chExt cx="2467440" cy="2252520"/>
          </a:xfrm>
        </p:grpSpPr>
        <mc:AlternateContent xmlns:mc="http://schemas.openxmlformats.org/markup-compatibility/2006" xmlns:p14="http://schemas.microsoft.com/office/powerpoint/2010/main">
          <mc:Choice Requires="p14">
            <p:contentPart p14:bwMode="auto" r:id="rId19">
              <p14:nvContentPartPr>
                <p14:cNvPr id="35" name="Freihand 34">
                  <a:extLst>
                    <a:ext uri="{FF2B5EF4-FFF2-40B4-BE49-F238E27FC236}">
                      <a16:creationId xmlns:a16="http://schemas.microsoft.com/office/drawing/2014/main" id="{CE0C4B03-3F95-414D-B182-8245842F50F3}"/>
                    </a:ext>
                  </a:extLst>
                </p14:cNvPr>
                <p14:cNvContentPartPr/>
                <p14:nvPr/>
              </p14:nvContentPartPr>
              <p14:xfrm>
                <a:off x="4768133" y="1368240"/>
                <a:ext cx="38160" cy="302400"/>
              </p14:xfrm>
            </p:contentPart>
          </mc:Choice>
          <mc:Fallback xmlns="">
            <p:pic>
              <p:nvPicPr>
                <p:cNvPr id="35" name="Freihand 34">
                  <a:extLst>
                    <a:ext uri="{FF2B5EF4-FFF2-40B4-BE49-F238E27FC236}">
                      <a16:creationId xmlns:a16="http://schemas.microsoft.com/office/drawing/2014/main" id="{CE0C4B03-3F95-414D-B182-8245842F50F3}"/>
                    </a:ext>
                  </a:extLst>
                </p:cNvPr>
                <p:cNvPicPr/>
                <p:nvPr/>
              </p:nvPicPr>
              <p:blipFill>
                <a:blip r:embed="rId20"/>
                <a:stretch>
                  <a:fillRect/>
                </a:stretch>
              </p:blipFill>
              <p:spPr>
                <a:xfrm>
                  <a:off x="4763813" y="1363920"/>
                  <a:ext cx="4680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7" name="Freihand 36">
                  <a:extLst>
                    <a:ext uri="{FF2B5EF4-FFF2-40B4-BE49-F238E27FC236}">
                      <a16:creationId xmlns:a16="http://schemas.microsoft.com/office/drawing/2014/main" id="{1337E632-A7EB-4AFF-BCA0-6D9FD998F1E0}"/>
                    </a:ext>
                  </a:extLst>
                </p14:cNvPr>
                <p14:cNvContentPartPr/>
                <p14:nvPr/>
              </p14:nvContentPartPr>
              <p14:xfrm>
                <a:off x="4673093" y="1202280"/>
                <a:ext cx="187560" cy="285840"/>
              </p14:xfrm>
            </p:contentPart>
          </mc:Choice>
          <mc:Fallback xmlns="">
            <p:pic>
              <p:nvPicPr>
                <p:cNvPr id="37" name="Freihand 36">
                  <a:extLst>
                    <a:ext uri="{FF2B5EF4-FFF2-40B4-BE49-F238E27FC236}">
                      <a16:creationId xmlns:a16="http://schemas.microsoft.com/office/drawing/2014/main" id="{1337E632-A7EB-4AFF-BCA0-6D9FD998F1E0}"/>
                    </a:ext>
                  </a:extLst>
                </p:cNvPr>
                <p:cNvPicPr/>
                <p:nvPr/>
              </p:nvPicPr>
              <p:blipFill>
                <a:blip r:embed="rId22"/>
                <a:stretch>
                  <a:fillRect/>
                </a:stretch>
              </p:blipFill>
              <p:spPr>
                <a:xfrm>
                  <a:off x="4668773" y="1197960"/>
                  <a:ext cx="19620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1" name="Freihand 40">
                  <a:extLst>
                    <a:ext uri="{FF2B5EF4-FFF2-40B4-BE49-F238E27FC236}">
                      <a16:creationId xmlns:a16="http://schemas.microsoft.com/office/drawing/2014/main" id="{0EB8791F-FB9D-4320-9ACB-DB296424A27F}"/>
                    </a:ext>
                  </a:extLst>
                </p14:cNvPr>
                <p14:cNvContentPartPr/>
                <p14:nvPr/>
              </p14:nvContentPartPr>
              <p14:xfrm>
                <a:off x="2680853" y="917520"/>
                <a:ext cx="2098440" cy="1747080"/>
              </p14:xfrm>
            </p:contentPart>
          </mc:Choice>
          <mc:Fallback xmlns="">
            <p:pic>
              <p:nvPicPr>
                <p:cNvPr id="41" name="Freihand 40">
                  <a:extLst>
                    <a:ext uri="{FF2B5EF4-FFF2-40B4-BE49-F238E27FC236}">
                      <a16:creationId xmlns:a16="http://schemas.microsoft.com/office/drawing/2014/main" id="{0EB8791F-FB9D-4320-9ACB-DB296424A27F}"/>
                    </a:ext>
                  </a:extLst>
                </p:cNvPr>
                <p:cNvPicPr/>
                <p:nvPr/>
              </p:nvPicPr>
              <p:blipFill>
                <a:blip r:embed="rId24"/>
                <a:stretch>
                  <a:fillRect/>
                </a:stretch>
              </p:blipFill>
              <p:spPr>
                <a:xfrm>
                  <a:off x="2676533" y="913200"/>
                  <a:ext cx="2107080" cy="17557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2" name="Freihand 41">
                  <a:extLst>
                    <a:ext uri="{FF2B5EF4-FFF2-40B4-BE49-F238E27FC236}">
                      <a16:creationId xmlns:a16="http://schemas.microsoft.com/office/drawing/2014/main" id="{536B218C-CE81-464C-BBBE-C282FDC13C97}"/>
                    </a:ext>
                  </a:extLst>
                </p14:cNvPr>
                <p14:cNvContentPartPr/>
                <p14:nvPr/>
              </p14:nvContentPartPr>
              <p14:xfrm>
                <a:off x="4367093" y="589920"/>
                <a:ext cx="154800" cy="171720"/>
              </p14:xfrm>
            </p:contentPart>
          </mc:Choice>
          <mc:Fallback xmlns="">
            <p:pic>
              <p:nvPicPr>
                <p:cNvPr id="42" name="Freihand 41">
                  <a:extLst>
                    <a:ext uri="{FF2B5EF4-FFF2-40B4-BE49-F238E27FC236}">
                      <a16:creationId xmlns:a16="http://schemas.microsoft.com/office/drawing/2014/main" id="{536B218C-CE81-464C-BBBE-C282FDC13C97}"/>
                    </a:ext>
                  </a:extLst>
                </p:cNvPr>
                <p:cNvPicPr/>
                <p:nvPr/>
              </p:nvPicPr>
              <p:blipFill>
                <a:blip r:embed="rId26"/>
                <a:stretch>
                  <a:fillRect/>
                </a:stretch>
              </p:blipFill>
              <p:spPr>
                <a:xfrm>
                  <a:off x="4362773" y="585600"/>
                  <a:ext cx="1634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4" name="Freihand 43">
                  <a:extLst>
                    <a:ext uri="{FF2B5EF4-FFF2-40B4-BE49-F238E27FC236}">
                      <a16:creationId xmlns:a16="http://schemas.microsoft.com/office/drawing/2014/main" id="{B2E0BCFD-38FF-4259-BB16-4FE6D21D84DA}"/>
                    </a:ext>
                  </a:extLst>
                </p14:cNvPr>
                <p14:cNvContentPartPr/>
                <p14:nvPr/>
              </p14:nvContentPartPr>
              <p14:xfrm>
                <a:off x="4550333" y="515760"/>
                <a:ext cx="89280" cy="149040"/>
              </p14:xfrm>
            </p:contentPart>
          </mc:Choice>
          <mc:Fallback xmlns="">
            <p:pic>
              <p:nvPicPr>
                <p:cNvPr id="44" name="Freihand 43">
                  <a:extLst>
                    <a:ext uri="{FF2B5EF4-FFF2-40B4-BE49-F238E27FC236}">
                      <a16:creationId xmlns:a16="http://schemas.microsoft.com/office/drawing/2014/main" id="{B2E0BCFD-38FF-4259-BB16-4FE6D21D84DA}"/>
                    </a:ext>
                  </a:extLst>
                </p:cNvPr>
                <p:cNvPicPr/>
                <p:nvPr/>
              </p:nvPicPr>
              <p:blipFill>
                <a:blip r:embed="rId28"/>
                <a:stretch>
                  <a:fillRect/>
                </a:stretch>
              </p:blipFill>
              <p:spPr>
                <a:xfrm>
                  <a:off x="4546013" y="511440"/>
                  <a:ext cx="979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5" name="Freihand 44">
                  <a:extLst>
                    <a:ext uri="{FF2B5EF4-FFF2-40B4-BE49-F238E27FC236}">
                      <a16:creationId xmlns:a16="http://schemas.microsoft.com/office/drawing/2014/main" id="{AFA75E3B-E54D-4D38-BFC3-768E165BE38E}"/>
                    </a:ext>
                  </a:extLst>
                </p14:cNvPr>
                <p14:cNvContentPartPr/>
                <p14:nvPr/>
              </p14:nvContentPartPr>
              <p14:xfrm>
                <a:off x="4634573" y="442320"/>
                <a:ext cx="44280" cy="54360"/>
              </p14:xfrm>
            </p:contentPart>
          </mc:Choice>
          <mc:Fallback xmlns="">
            <p:pic>
              <p:nvPicPr>
                <p:cNvPr id="45" name="Freihand 44">
                  <a:extLst>
                    <a:ext uri="{FF2B5EF4-FFF2-40B4-BE49-F238E27FC236}">
                      <a16:creationId xmlns:a16="http://schemas.microsoft.com/office/drawing/2014/main" id="{AFA75E3B-E54D-4D38-BFC3-768E165BE38E}"/>
                    </a:ext>
                  </a:extLst>
                </p:cNvPr>
                <p:cNvPicPr/>
                <p:nvPr/>
              </p:nvPicPr>
              <p:blipFill>
                <a:blip r:embed="rId30"/>
                <a:stretch>
                  <a:fillRect/>
                </a:stretch>
              </p:blipFill>
              <p:spPr>
                <a:xfrm>
                  <a:off x="4630253" y="438000"/>
                  <a:ext cx="5292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9" name="Freihand 48">
                  <a:extLst>
                    <a:ext uri="{FF2B5EF4-FFF2-40B4-BE49-F238E27FC236}">
                      <a16:creationId xmlns:a16="http://schemas.microsoft.com/office/drawing/2014/main" id="{E63DF782-BF07-4A43-B208-1C47E8FE93CE}"/>
                    </a:ext>
                  </a:extLst>
                </p14:cNvPr>
                <p14:cNvContentPartPr/>
                <p14:nvPr/>
              </p14:nvContentPartPr>
              <p14:xfrm>
                <a:off x="4742933" y="448080"/>
                <a:ext cx="71280" cy="183960"/>
              </p14:xfrm>
            </p:contentPart>
          </mc:Choice>
          <mc:Fallback xmlns="">
            <p:pic>
              <p:nvPicPr>
                <p:cNvPr id="49" name="Freihand 48">
                  <a:extLst>
                    <a:ext uri="{FF2B5EF4-FFF2-40B4-BE49-F238E27FC236}">
                      <a16:creationId xmlns:a16="http://schemas.microsoft.com/office/drawing/2014/main" id="{E63DF782-BF07-4A43-B208-1C47E8FE93CE}"/>
                    </a:ext>
                  </a:extLst>
                </p:cNvPr>
                <p:cNvPicPr/>
                <p:nvPr/>
              </p:nvPicPr>
              <p:blipFill>
                <a:blip r:embed="rId32"/>
                <a:stretch>
                  <a:fillRect/>
                </a:stretch>
              </p:blipFill>
              <p:spPr>
                <a:xfrm>
                  <a:off x="4738613" y="443760"/>
                  <a:ext cx="799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0" name="Freihand 49">
                  <a:extLst>
                    <a:ext uri="{FF2B5EF4-FFF2-40B4-BE49-F238E27FC236}">
                      <a16:creationId xmlns:a16="http://schemas.microsoft.com/office/drawing/2014/main" id="{E3373DCA-5528-4EB0-BF0E-BEA05C3FA13E}"/>
                    </a:ext>
                  </a:extLst>
                </p14:cNvPr>
                <p14:cNvContentPartPr/>
                <p14:nvPr/>
              </p14:nvContentPartPr>
              <p14:xfrm>
                <a:off x="4885493" y="489840"/>
                <a:ext cx="75600" cy="220320"/>
              </p14:xfrm>
            </p:contentPart>
          </mc:Choice>
          <mc:Fallback xmlns="">
            <p:pic>
              <p:nvPicPr>
                <p:cNvPr id="50" name="Freihand 49">
                  <a:extLst>
                    <a:ext uri="{FF2B5EF4-FFF2-40B4-BE49-F238E27FC236}">
                      <a16:creationId xmlns:a16="http://schemas.microsoft.com/office/drawing/2014/main" id="{E3373DCA-5528-4EB0-BF0E-BEA05C3FA13E}"/>
                    </a:ext>
                  </a:extLst>
                </p:cNvPr>
                <p:cNvPicPr/>
                <p:nvPr/>
              </p:nvPicPr>
              <p:blipFill>
                <a:blip r:embed="rId34"/>
                <a:stretch>
                  <a:fillRect/>
                </a:stretch>
              </p:blipFill>
              <p:spPr>
                <a:xfrm>
                  <a:off x="4881173" y="485520"/>
                  <a:ext cx="8424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1" name="Freihand 50">
                  <a:extLst>
                    <a:ext uri="{FF2B5EF4-FFF2-40B4-BE49-F238E27FC236}">
                      <a16:creationId xmlns:a16="http://schemas.microsoft.com/office/drawing/2014/main" id="{A9BCD940-4DE3-47E5-AFD5-9EEBB379590F}"/>
                    </a:ext>
                  </a:extLst>
                </p14:cNvPr>
                <p14:cNvContentPartPr/>
                <p14:nvPr/>
              </p14:nvContentPartPr>
              <p14:xfrm>
                <a:off x="4976933" y="521520"/>
                <a:ext cx="83520" cy="93960"/>
              </p14:xfrm>
            </p:contentPart>
          </mc:Choice>
          <mc:Fallback xmlns="">
            <p:pic>
              <p:nvPicPr>
                <p:cNvPr id="51" name="Freihand 50">
                  <a:extLst>
                    <a:ext uri="{FF2B5EF4-FFF2-40B4-BE49-F238E27FC236}">
                      <a16:creationId xmlns:a16="http://schemas.microsoft.com/office/drawing/2014/main" id="{A9BCD940-4DE3-47E5-AFD5-9EEBB379590F}"/>
                    </a:ext>
                  </a:extLst>
                </p:cNvPr>
                <p:cNvPicPr/>
                <p:nvPr/>
              </p:nvPicPr>
              <p:blipFill>
                <a:blip r:embed="rId36"/>
                <a:stretch>
                  <a:fillRect/>
                </a:stretch>
              </p:blipFill>
              <p:spPr>
                <a:xfrm>
                  <a:off x="4972613" y="517200"/>
                  <a:ext cx="921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52" name="Freihand 51">
                  <a:extLst>
                    <a:ext uri="{FF2B5EF4-FFF2-40B4-BE49-F238E27FC236}">
                      <a16:creationId xmlns:a16="http://schemas.microsoft.com/office/drawing/2014/main" id="{F85B1187-E36A-4CEE-8B44-6084F8CDAAE4}"/>
                    </a:ext>
                  </a:extLst>
                </p14:cNvPr>
                <p14:cNvContentPartPr/>
                <p14:nvPr/>
              </p14:nvContentPartPr>
              <p14:xfrm>
                <a:off x="5075213" y="412080"/>
                <a:ext cx="73080" cy="264240"/>
              </p14:xfrm>
            </p:contentPart>
          </mc:Choice>
          <mc:Fallback xmlns="">
            <p:pic>
              <p:nvPicPr>
                <p:cNvPr id="52" name="Freihand 51">
                  <a:extLst>
                    <a:ext uri="{FF2B5EF4-FFF2-40B4-BE49-F238E27FC236}">
                      <a16:creationId xmlns:a16="http://schemas.microsoft.com/office/drawing/2014/main" id="{F85B1187-E36A-4CEE-8B44-6084F8CDAAE4}"/>
                    </a:ext>
                  </a:extLst>
                </p:cNvPr>
                <p:cNvPicPr/>
                <p:nvPr/>
              </p:nvPicPr>
              <p:blipFill>
                <a:blip r:embed="rId38"/>
                <a:stretch>
                  <a:fillRect/>
                </a:stretch>
              </p:blipFill>
              <p:spPr>
                <a:xfrm>
                  <a:off x="5070893" y="407760"/>
                  <a:ext cx="81720" cy="272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9">
            <p14:nvContentPartPr>
              <p14:cNvPr id="54" name="Freihand 53">
                <a:extLst>
                  <a:ext uri="{FF2B5EF4-FFF2-40B4-BE49-F238E27FC236}">
                    <a16:creationId xmlns:a16="http://schemas.microsoft.com/office/drawing/2014/main" id="{B64E2249-4940-4A29-84E2-B027476B77A2}"/>
                  </a:ext>
                </a:extLst>
              </p14:cNvPr>
              <p14:cNvContentPartPr/>
              <p14:nvPr/>
            </p14:nvContentPartPr>
            <p14:xfrm>
              <a:off x="3680213" y="1783320"/>
              <a:ext cx="10440" cy="135720"/>
            </p14:xfrm>
          </p:contentPart>
        </mc:Choice>
        <mc:Fallback xmlns="">
          <p:pic>
            <p:nvPicPr>
              <p:cNvPr id="54" name="Freihand 53">
                <a:extLst>
                  <a:ext uri="{FF2B5EF4-FFF2-40B4-BE49-F238E27FC236}">
                    <a16:creationId xmlns:a16="http://schemas.microsoft.com/office/drawing/2014/main" id="{B64E2249-4940-4A29-84E2-B027476B77A2}"/>
                  </a:ext>
                </a:extLst>
              </p:cNvPr>
              <p:cNvPicPr/>
              <p:nvPr/>
            </p:nvPicPr>
            <p:blipFill>
              <a:blip r:embed="rId40"/>
              <a:stretch>
                <a:fillRect/>
              </a:stretch>
            </p:blipFill>
            <p:spPr>
              <a:xfrm>
                <a:off x="3675893" y="1779000"/>
                <a:ext cx="19080" cy="144360"/>
              </a:xfrm>
              <a:prstGeom prst="rect">
                <a:avLst/>
              </a:prstGeom>
            </p:spPr>
          </p:pic>
        </mc:Fallback>
      </mc:AlternateContent>
      <p:grpSp>
        <p:nvGrpSpPr>
          <p:cNvPr id="58" name="Gruppieren 57">
            <a:extLst>
              <a:ext uri="{FF2B5EF4-FFF2-40B4-BE49-F238E27FC236}">
                <a16:creationId xmlns:a16="http://schemas.microsoft.com/office/drawing/2014/main" id="{C8ED8581-DA50-4BBB-A242-F867DF161E56}"/>
              </a:ext>
            </a:extLst>
          </p:cNvPr>
          <p:cNvGrpSpPr/>
          <p:nvPr/>
        </p:nvGrpSpPr>
        <p:grpSpPr>
          <a:xfrm>
            <a:off x="3581213" y="2076360"/>
            <a:ext cx="114480" cy="1328760"/>
            <a:chOff x="3581213" y="2076360"/>
            <a:chExt cx="114480" cy="1328760"/>
          </a:xfrm>
        </p:grpSpPr>
        <mc:AlternateContent xmlns:mc="http://schemas.openxmlformats.org/markup-compatibility/2006" xmlns:p14="http://schemas.microsoft.com/office/powerpoint/2010/main">
          <mc:Choice Requires="p14">
            <p:contentPart p14:bwMode="auto" r:id="rId41">
              <p14:nvContentPartPr>
                <p14:cNvPr id="55" name="Freihand 54">
                  <a:extLst>
                    <a:ext uri="{FF2B5EF4-FFF2-40B4-BE49-F238E27FC236}">
                      <a16:creationId xmlns:a16="http://schemas.microsoft.com/office/drawing/2014/main" id="{4EF29BB8-59DC-42E4-AE4B-DFEB501DE81A}"/>
                    </a:ext>
                  </a:extLst>
                </p14:cNvPr>
                <p14:cNvContentPartPr/>
                <p14:nvPr/>
              </p14:nvContentPartPr>
              <p14:xfrm>
                <a:off x="3681293" y="2076360"/>
                <a:ext cx="14400" cy="271800"/>
              </p14:xfrm>
            </p:contentPart>
          </mc:Choice>
          <mc:Fallback xmlns="">
            <p:pic>
              <p:nvPicPr>
                <p:cNvPr id="55" name="Freihand 54">
                  <a:extLst>
                    <a:ext uri="{FF2B5EF4-FFF2-40B4-BE49-F238E27FC236}">
                      <a16:creationId xmlns:a16="http://schemas.microsoft.com/office/drawing/2014/main" id="{4EF29BB8-59DC-42E4-AE4B-DFEB501DE81A}"/>
                    </a:ext>
                  </a:extLst>
                </p:cNvPr>
                <p:cNvPicPr/>
                <p:nvPr/>
              </p:nvPicPr>
              <p:blipFill>
                <a:blip r:embed="rId42"/>
                <a:stretch>
                  <a:fillRect/>
                </a:stretch>
              </p:blipFill>
              <p:spPr>
                <a:xfrm>
                  <a:off x="3676973" y="2072040"/>
                  <a:ext cx="2304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56" name="Freihand 55">
                  <a:extLst>
                    <a:ext uri="{FF2B5EF4-FFF2-40B4-BE49-F238E27FC236}">
                      <a16:creationId xmlns:a16="http://schemas.microsoft.com/office/drawing/2014/main" id="{B8D3D993-839F-4271-A04B-DD1C0DBEF138}"/>
                    </a:ext>
                  </a:extLst>
                </p14:cNvPr>
                <p14:cNvContentPartPr/>
                <p14:nvPr/>
              </p14:nvContentPartPr>
              <p14:xfrm>
                <a:off x="3628733" y="2407200"/>
                <a:ext cx="66960" cy="623160"/>
              </p14:xfrm>
            </p:contentPart>
          </mc:Choice>
          <mc:Fallback xmlns="">
            <p:pic>
              <p:nvPicPr>
                <p:cNvPr id="56" name="Freihand 55">
                  <a:extLst>
                    <a:ext uri="{FF2B5EF4-FFF2-40B4-BE49-F238E27FC236}">
                      <a16:creationId xmlns:a16="http://schemas.microsoft.com/office/drawing/2014/main" id="{B8D3D993-839F-4271-A04B-DD1C0DBEF138}"/>
                    </a:ext>
                  </a:extLst>
                </p:cNvPr>
                <p:cNvPicPr/>
                <p:nvPr/>
              </p:nvPicPr>
              <p:blipFill>
                <a:blip r:embed="rId44"/>
                <a:stretch>
                  <a:fillRect/>
                </a:stretch>
              </p:blipFill>
              <p:spPr>
                <a:xfrm>
                  <a:off x="3624413" y="2402880"/>
                  <a:ext cx="75600" cy="6318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7" name="Freihand 56">
                  <a:extLst>
                    <a:ext uri="{FF2B5EF4-FFF2-40B4-BE49-F238E27FC236}">
                      <a16:creationId xmlns:a16="http://schemas.microsoft.com/office/drawing/2014/main" id="{7E9501E9-9C91-453A-8F74-65EA68570914}"/>
                    </a:ext>
                  </a:extLst>
                </p14:cNvPr>
                <p14:cNvContentPartPr/>
                <p14:nvPr/>
              </p14:nvContentPartPr>
              <p14:xfrm>
                <a:off x="3581213" y="3078960"/>
                <a:ext cx="38880" cy="326160"/>
              </p14:xfrm>
            </p:contentPart>
          </mc:Choice>
          <mc:Fallback xmlns="">
            <p:pic>
              <p:nvPicPr>
                <p:cNvPr id="57" name="Freihand 56">
                  <a:extLst>
                    <a:ext uri="{FF2B5EF4-FFF2-40B4-BE49-F238E27FC236}">
                      <a16:creationId xmlns:a16="http://schemas.microsoft.com/office/drawing/2014/main" id="{7E9501E9-9C91-453A-8F74-65EA68570914}"/>
                    </a:ext>
                  </a:extLst>
                </p:cNvPr>
                <p:cNvPicPr/>
                <p:nvPr/>
              </p:nvPicPr>
              <p:blipFill>
                <a:blip r:embed="rId46"/>
                <a:stretch>
                  <a:fillRect/>
                </a:stretch>
              </p:blipFill>
              <p:spPr>
                <a:xfrm>
                  <a:off x="3576893" y="3074640"/>
                  <a:ext cx="47520" cy="334800"/>
                </a:xfrm>
                <a:prstGeom prst="rect">
                  <a:avLst/>
                </a:prstGeom>
              </p:spPr>
            </p:pic>
          </mc:Fallback>
        </mc:AlternateContent>
      </p:grpSp>
      <p:grpSp>
        <p:nvGrpSpPr>
          <p:cNvPr id="77" name="Gruppieren 76">
            <a:extLst>
              <a:ext uri="{FF2B5EF4-FFF2-40B4-BE49-F238E27FC236}">
                <a16:creationId xmlns:a16="http://schemas.microsoft.com/office/drawing/2014/main" id="{D7787755-966C-4CBA-B021-40B2009CB3F8}"/>
              </a:ext>
            </a:extLst>
          </p:cNvPr>
          <p:cNvGrpSpPr/>
          <p:nvPr/>
        </p:nvGrpSpPr>
        <p:grpSpPr>
          <a:xfrm>
            <a:off x="3473573" y="3350040"/>
            <a:ext cx="450000" cy="342360"/>
            <a:chOff x="3473573" y="3350040"/>
            <a:chExt cx="450000" cy="342360"/>
          </a:xfrm>
        </p:grpSpPr>
        <mc:AlternateContent xmlns:mc="http://schemas.openxmlformats.org/markup-compatibility/2006" xmlns:p14="http://schemas.microsoft.com/office/powerpoint/2010/main">
          <mc:Choice Requires="p14">
            <p:contentPart p14:bwMode="auto" r:id="rId47">
              <p14:nvContentPartPr>
                <p14:cNvPr id="59" name="Freihand 58">
                  <a:extLst>
                    <a:ext uri="{FF2B5EF4-FFF2-40B4-BE49-F238E27FC236}">
                      <a16:creationId xmlns:a16="http://schemas.microsoft.com/office/drawing/2014/main" id="{5986C5CC-2FA0-4857-A391-A4907D35202A}"/>
                    </a:ext>
                  </a:extLst>
                </p14:cNvPr>
                <p14:cNvContentPartPr/>
                <p14:nvPr/>
              </p14:nvContentPartPr>
              <p14:xfrm>
                <a:off x="3473573" y="3494760"/>
                <a:ext cx="88200" cy="93240"/>
              </p14:xfrm>
            </p:contentPart>
          </mc:Choice>
          <mc:Fallback xmlns="">
            <p:pic>
              <p:nvPicPr>
                <p:cNvPr id="59" name="Freihand 58">
                  <a:extLst>
                    <a:ext uri="{FF2B5EF4-FFF2-40B4-BE49-F238E27FC236}">
                      <a16:creationId xmlns:a16="http://schemas.microsoft.com/office/drawing/2014/main" id="{5986C5CC-2FA0-4857-A391-A4907D35202A}"/>
                    </a:ext>
                  </a:extLst>
                </p:cNvPr>
                <p:cNvPicPr/>
                <p:nvPr/>
              </p:nvPicPr>
              <p:blipFill>
                <a:blip r:embed="rId48"/>
                <a:stretch>
                  <a:fillRect/>
                </a:stretch>
              </p:blipFill>
              <p:spPr>
                <a:xfrm>
                  <a:off x="3469253" y="3490440"/>
                  <a:ext cx="968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60" name="Freihand 59">
                  <a:extLst>
                    <a:ext uri="{FF2B5EF4-FFF2-40B4-BE49-F238E27FC236}">
                      <a16:creationId xmlns:a16="http://schemas.microsoft.com/office/drawing/2014/main" id="{BE087C8D-6856-418E-849D-5217B5A3A649}"/>
                    </a:ext>
                  </a:extLst>
                </p14:cNvPr>
                <p14:cNvContentPartPr/>
                <p14:nvPr/>
              </p14:nvContentPartPr>
              <p14:xfrm>
                <a:off x="3498773" y="3487920"/>
                <a:ext cx="90720" cy="179640"/>
              </p14:xfrm>
            </p:contentPart>
          </mc:Choice>
          <mc:Fallback xmlns="">
            <p:pic>
              <p:nvPicPr>
                <p:cNvPr id="60" name="Freihand 59">
                  <a:extLst>
                    <a:ext uri="{FF2B5EF4-FFF2-40B4-BE49-F238E27FC236}">
                      <a16:creationId xmlns:a16="http://schemas.microsoft.com/office/drawing/2014/main" id="{BE087C8D-6856-418E-849D-5217B5A3A649}"/>
                    </a:ext>
                  </a:extLst>
                </p:cNvPr>
                <p:cNvPicPr/>
                <p:nvPr/>
              </p:nvPicPr>
              <p:blipFill>
                <a:blip r:embed="rId50"/>
                <a:stretch>
                  <a:fillRect/>
                </a:stretch>
              </p:blipFill>
              <p:spPr>
                <a:xfrm>
                  <a:off x="3494453" y="3483600"/>
                  <a:ext cx="993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1" name="Freihand 60">
                  <a:extLst>
                    <a:ext uri="{FF2B5EF4-FFF2-40B4-BE49-F238E27FC236}">
                      <a16:creationId xmlns:a16="http://schemas.microsoft.com/office/drawing/2014/main" id="{4F39DB9D-4519-4869-A4F8-F78F701D63C9}"/>
                    </a:ext>
                  </a:extLst>
                </p14:cNvPr>
                <p14:cNvContentPartPr/>
                <p14:nvPr/>
              </p14:nvContentPartPr>
              <p14:xfrm>
                <a:off x="3615053" y="3469920"/>
                <a:ext cx="69120" cy="140760"/>
              </p14:xfrm>
            </p:contentPart>
          </mc:Choice>
          <mc:Fallback xmlns="">
            <p:pic>
              <p:nvPicPr>
                <p:cNvPr id="61" name="Freihand 60">
                  <a:extLst>
                    <a:ext uri="{FF2B5EF4-FFF2-40B4-BE49-F238E27FC236}">
                      <a16:creationId xmlns:a16="http://schemas.microsoft.com/office/drawing/2014/main" id="{4F39DB9D-4519-4869-A4F8-F78F701D63C9}"/>
                    </a:ext>
                  </a:extLst>
                </p:cNvPr>
                <p:cNvPicPr/>
                <p:nvPr/>
              </p:nvPicPr>
              <p:blipFill>
                <a:blip r:embed="rId52"/>
                <a:stretch>
                  <a:fillRect/>
                </a:stretch>
              </p:blipFill>
              <p:spPr>
                <a:xfrm>
                  <a:off x="3610733" y="3465600"/>
                  <a:ext cx="777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2" name="Freihand 61">
                  <a:extLst>
                    <a:ext uri="{FF2B5EF4-FFF2-40B4-BE49-F238E27FC236}">
                      <a16:creationId xmlns:a16="http://schemas.microsoft.com/office/drawing/2014/main" id="{C84F1576-4DFE-418E-9E60-FC32A19A5FF5}"/>
                    </a:ext>
                  </a:extLst>
                </p14:cNvPr>
                <p14:cNvContentPartPr/>
                <p14:nvPr/>
              </p14:nvContentPartPr>
              <p14:xfrm>
                <a:off x="3695693" y="3497280"/>
                <a:ext cx="100800" cy="177120"/>
              </p14:xfrm>
            </p:contentPart>
          </mc:Choice>
          <mc:Fallback xmlns="">
            <p:pic>
              <p:nvPicPr>
                <p:cNvPr id="62" name="Freihand 61">
                  <a:extLst>
                    <a:ext uri="{FF2B5EF4-FFF2-40B4-BE49-F238E27FC236}">
                      <a16:creationId xmlns:a16="http://schemas.microsoft.com/office/drawing/2014/main" id="{C84F1576-4DFE-418E-9E60-FC32A19A5FF5}"/>
                    </a:ext>
                  </a:extLst>
                </p:cNvPr>
                <p:cNvPicPr/>
                <p:nvPr/>
              </p:nvPicPr>
              <p:blipFill>
                <a:blip r:embed="rId54"/>
                <a:stretch>
                  <a:fillRect/>
                </a:stretch>
              </p:blipFill>
              <p:spPr>
                <a:xfrm>
                  <a:off x="3691373" y="3492960"/>
                  <a:ext cx="10944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3" name="Freihand 62">
                  <a:extLst>
                    <a:ext uri="{FF2B5EF4-FFF2-40B4-BE49-F238E27FC236}">
                      <a16:creationId xmlns:a16="http://schemas.microsoft.com/office/drawing/2014/main" id="{B00CEF3A-9CC6-49BA-BCC0-0E3C6F29216C}"/>
                    </a:ext>
                  </a:extLst>
                </p14:cNvPr>
                <p14:cNvContentPartPr/>
                <p14:nvPr/>
              </p14:nvContentPartPr>
              <p14:xfrm>
                <a:off x="3801533" y="3533640"/>
                <a:ext cx="47880" cy="74160"/>
              </p14:xfrm>
            </p:contentPart>
          </mc:Choice>
          <mc:Fallback xmlns="">
            <p:pic>
              <p:nvPicPr>
                <p:cNvPr id="63" name="Freihand 62">
                  <a:extLst>
                    <a:ext uri="{FF2B5EF4-FFF2-40B4-BE49-F238E27FC236}">
                      <a16:creationId xmlns:a16="http://schemas.microsoft.com/office/drawing/2014/main" id="{B00CEF3A-9CC6-49BA-BCC0-0E3C6F29216C}"/>
                    </a:ext>
                  </a:extLst>
                </p:cNvPr>
                <p:cNvPicPr/>
                <p:nvPr/>
              </p:nvPicPr>
              <p:blipFill>
                <a:blip r:embed="rId56"/>
                <a:stretch>
                  <a:fillRect/>
                </a:stretch>
              </p:blipFill>
              <p:spPr>
                <a:xfrm>
                  <a:off x="3797213" y="3529320"/>
                  <a:ext cx="565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4" name="Freihand 63">
                  <a:extLst>
                    <a:ext uri="{FF2B5EF4-FFF2-40B4-BE49-F238E27FC236}">
                      <a16:creationId xmlns:a16="http://schemas.microsoft.com/office/drawing/2014/main" id="{362EE3C1-77C7-4433-82B1-88C73E80FE8C}"/>
                    </a:ext>
                  </a:extLst>
                </p14:cNvPr>
                <p14:cNvContentPartPr/>
                <p14:nvPr/>
              </p14:nvContentPartPr>
              <p14:xfrm>
                <a:off x="3841133" y="3459120"/>
                <a:ext cx="82440" cy="195120"/>
              </p14:xfrm>
            </p:contentPart>
          </mc:Choice>
          <mc:Fallback xmlns="">
            <p:pic>
              <p:nvPicPr>
                <p:cNvPr id="64" name="Freihand 63">
                  <a:extLst>
                    <a:ext uri="{FF2B5EF4-FFF2-40B4-BE49-F238E27FC236}">
                      <a16:creationId xmlns:a16="http://schemas.microsoft.com/office/drawing/2014/main" id="{362EE3C1-77C7-4433-82B1-88C73E80FE8C}"/>
                    </a:ext>
                  </a:extLst>
                </p:cNvPr>
                <p:cNvPicPr/>
                <p:nvPr/>
              </p:nvPicPr>
              <p:blipFill>
                <a:blip r:embed="rId58"/>
                <a:stretch>
                  <a:fillRect/>
                </a:stretch>
              </p:blipFill>
              <p:spPr>
                <a:xfrm>
                  <a:off x="3836813" y="3454800"/>
                  <a:ext cx="9108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6" name="Freihand 65">
                  <a:extLst>
                    <a:ext uri="{FF2B5EF4-FFF2-40B4-BE49-F238E27FC236}">
                      <a16:creationId xmlns:a16="http://schemas.microsoft.com/office/drawing/2014/main" id="{E699A51A-D4A5-405A-B153-154B86D62392}"/>
                    </a:ext>
                  </a:extLst>
                </p14:cNvPr>
                <p14:cNvContentPartPr/>
                <p14:nvPr/>
              </p14:nvContentPartPr>
              <p14:xfrm>
                <a:off x="3609293" y="3350040"/>
                <a:ext cx="139680" cy="100080"/>
              </p14:xfrm>
            </p:contentPart>
          </mc:Choice>
          <mc:Fallback xmlns="">
            <p:pic>
              <p:nvPicPr>
                <p:cNvPr id="66" name="Freihand 65">
                  <a:extLst>
                    <a:ext uri="{FF2B5EF4-FFF2-40B4-BE49-F238E27FC236}">
                      <a16:creationId xmlns:a16="http://schemas.microsoft.com/office/drawing/2014/main" id="{E699A51A-D4A5-405A-B153-154B86D62392}"/>
                    </a:ext>
                  </a:extLst>
                </p:cNvPr>
                <p:cNvPicPr/>
                <p:nvPr/>
              </p:nvPicPr>
              <p:blipFill>
                <a:blip r:embed="rId60"/>
                <a:stretch>
                  <a:fillRect/>
                </a:stretch>
              </p:blipFill>
              <p:spPr>
                <a:xfrm>
                  <a:off x="3604973" y="3345720"/>
                  <a:ext cx="1483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8" name="Freihand 67">
                  <a:extLst>
                    <a:ext uri="{FF2B5EF4-FFF2-40B4-BE49-F238E27FC236}">
                      <a16:creationId xmlns:a16="http://schemas.microsoft.com/office/drawing/2014/main" id="{C2B86787-2212-46F5-B18D-92A4B08259FD}"/>
                    </a:ext>
                  </a:extLst>
                </p14:cNvPr>
                <p14:cNvContentPartPr/>
                <p14:nvPr/>
              </p14:nvContentPartPr>
              <p14:xfrm>
                <a:off x="3534413" y="3460920"/>
                <a:ext cx="37440" cy="231480"/>
              </p14:xfrm>
            </p:contentPart>
          </mc:Choice>
          <mc:Fallback xmlns="">
            <p:pic>
              <p:nvPicPr>
                <p:cNvPr id="68" name="Freihand 67">
                  <a:extLst>
                    <a:ext uri="{FF2B5EF4-FFF2-40B4-BE49-F238E27FC236}">
                      <a16:creationId xmlns:a16="http://schemas.microsoft.com/office/drawing/2014/main" id="{C2B86787-2212-46F5-B18D-92A4B08259FD}"/>
                    </a:ext>
                  </a:extLst>
                </p:cNvPr>
                <p:cNvPicPr/>
                <p:nvPr/>
              </p:nvPicPr>
              <p:blipFill>
                <a:blip r:embed="rId62"/>
                <a:stretch>
                  <a:fillRect/>
                </a:stretch>
              </p:blipFill>
              <p:spPr>
                <a:xfrm>
                  <a:off x="3530093" y="3456600"/>
                  <a:ext cx="46080" cy="240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69" name="Freihand 68">
                <a:extLst>
                  <a:ext uri="{FF2B5EF4-FFF2-40B4-BE49-F238E27FC236}">
                    <a16:creationId xmlns:a16="http://schemas.microsoft.com/office/drawing/2014/main" id="{DD14FAA0-16AB-4BA9-9AFE-FAEDFFCF6BF7}"/>
                  </a:ext>
                </a:extLst>
              </p14:cNvPr>
              <p14:cNvContentPartPr/>
              <p14:nvPr/>
            </p14:nvContentPartPr>
            <p14:xfrm>
              <a:off x="3536933" y="4171920"/>
              <a:ext cx="15480" cy="213120"/>
            </p14:xfrm>
          </p:contentPart>
        </mc:Choice>
        <mc:Fallback xmlns="">
          <p:pic>
            <p:nvPicPr>
              <p:cNvPr id="69" name="Freihand 68">
                <a:extLst>
                  <a:ext uri="{FF2B5EF4-FFF2-40B4-BE49-F238E27FC236}">
                    <a16:creationId xmlns:a16="http://schemas.microsoft.com/office/drawing/2014/main" id="{DD14FAA0-16AB-4BA9-9AFE-FAEDFFCF6BF7}"/>
                  </a:ext>
                </a:extLst>
              </p:cNvPr>
              <p:cNvPicPr/>
              <p:nvPr/>
            </p:nvPicPr>
            <p:blipFill>
              <a:blip r:embed="rId64"/>
              <a:stretch>
                <a:fillRect/>
              </a:stretch>
            </p:blipFill>
            <p:spPr>
              <a:xfrm>
                <a:off x="3532613" y="4167600"/>
                <a:ext cx="2412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70" name="Freihand 69">
                <a:extLst>
                  <a:ext uri="{FF2B5EF4-FFF2-40B4-BE49-F238E27FC236}">
                    <a16:creationId xmlns:a16="http://schemas.microsoft.com/office/drawing/2014/main" id="{2D0A743C-77A2-476C-8A56-DFC53071AF95}"/>
                  </a:ext>
                </a:extLst>
              </p14:cNvPr>
              <p14:cNvContentPartPr/>
              <p14:nvPr/>
            </p14:nvContentPartPr>
            <p14:xfrm>
              <a:off x="3496613" y="4733520"/>
              <a:ext cx="46800" cy="713520"/>
            </p14:xfrm>
          </p:contentPart>
        </mc:Choice>
        <mc:Fallback xmlns="">
          <p:pic>
            <p:nvPicPr>
              <p:cNvPr id="70" name="Freihand 69">
                <a:extLst>
                  <a:ext uri="{FF2B5EF4-FFF2-40B4-BE49-F238E27FC236}">
                    <a16:creationId xmlns:a16="http://schemas.microsoft.com/office/drawing/2014/main" id="{2D0A743C-77A2-476C-8A56-DFC53071AF95}"/>
                  </a:ext>
                </a:extLst>
              </p:cNvPr>
              <p:cNvPicPr/>
              <p:nvPr/>
            </p:nvPicPr>
            <p:blipFill>
              <a:blip r:embed="rId66"/>
              <a:stretch>
                <a:fillRect/>
              </a:stretch>
            </p:blipFill>
            <p:spPr>
              <a:xfrm>
                <a:off x="3492293" y="4729200"/>
                <a:ext cx="55440" cy="722160"/>
              </a:xfrm>
              <a:prstGeom prst="rect">
                <a:avLst/>
              </a:prstGeom>
            </p:spPr>
          </p:pic>
        </mc:Fallback>
      </mc:AlternateContent>
      <p:grpSp>
        <p:nvGrpSpPr>
          <p:cNvPr id="87" name="Gruppieren 86">
            <a:extLst>
              <a:ext uri="{FF2B5EF4-FFF2-40B4-BE49-F238E27FC236}">
                <a16:creationId xmlns:a16="http://schemas.microsoft.com/office/drawing/2014/main" id="{10A8EF04-363E-4442-AF54-5ED1574221DD}"/>
              </a:ext>
            </a:extLst>
          </p:cNvPr>
          <p:cNvGrpSpPr/>
          <p:nvPr/>
        </p:nvGrpSpPr>
        <p:grpSpPr>
          <a:xfrm>
            <a:off x="1781213" y="4386480"/>
            <a:ext cx="487440" cy="235800"/>
            <a:chOff x="1781213" y="4386480"/>
            <a:chExt cx="487440" cy="235800"/>
          </a:xfrm>
        </p:grpSpPr>
        <mc:AlternateContent xmlns:mc="http://schemas.openxmlformats.org/markup-compatibility/2006" xmlns:p14="http://schemas.microsoft.com/office/powerpoint/2010/main">
          <mc:Choice Requires="p14">
            <p:contentPart p14:bwMode="auto" r:id="rId67">
              <p14:nvContentPartPr>
                <p14:cNvPr id="84" name="Freihand 83">
                  <a:extLst>
                    <a:ext uri="{FF2B5EF4-FFF2-40B4-BE49-F238E27FC236}">
                      <a16:creationId xmlns:a16="http://schemas.microsoft.com/office/drawing/2014/main" id="{6A777961-FD11-46FB-AFAF-ECC7C8BADFD7}"/>
                    </a:ext>
                  </a:extLst>
                </p14:cNvPr>
                <p14:cNvContentPartPr/>
                <p14:nvPr/>
              </p14:nvContentPartPr>
              <p14:xfrm>
                <a:off x="2110613" y="4419240"/>
                <a:ext cx="158040" cy="34200"/>
              </p14:xfrm>
            </p:contentPart>
          </mc:Choice>
          <mc:Fallback xmlns="">
            <p:pic>
              <p:nvPicPr>
                <p:cNvPr id="84" name="Freihand 83">
                  <a:extLst>
                    <a:ext uri="{FF2B5EF4-FFF2-40B4-BE49-F238E27FC236}">
                      <a16:creationId xmlns:a16="http://schemas.microsoft.com/office/drawing/2014/main" id="{6A777961-FD11-46FB-AFAF-ECC7C8BADFD7}"/>
                    </a:ext>
                  </a:extLst>
                </p:cNvPr>
                <p:cNvPicPr/>
                <p:nvPr/>
              </p:nvPicPr>
              <p:blipFill>
                <a:blip r:embed="rId68"/>
                <a:stretch>
                  <a:fillRect/>
                </a:stretch>
              </p:blipFill>
              <p:spPr>
                <a:xfrm>
                  <a:off x="2106293" y="4414920"/>
                  <a:ext cx="1666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85" name="Freihand 84">
                  <a:extLst>
                    <a:ext uri="{FF2B5EF4-FFF2-40B4-BE49-F238E27FC236}">
                      <a16:creationId xmlns:a16="http://schemas.microsoft.com/office/drawing/2014/main" id="{F23B80CB-DE36-4C16-84C3-413521D6664F}"/>
                    </a:ext>
                  </a:extLst>
                </p14:cNvPr>
                <p14:cNvContentPartPr/>
                <p14:nvPr/>
              </p14:nvContentPartPr>
              <p14:xfrm>
                <a:off x="1781213" y="4386480"/>
                <a:ext cx="95400" cy="235800"/>
              </p14:xfrm>
            </p:contentPart>
          </mc:Choice>
          <mc:Fallback xmlns="">
            <p:pic>
              <p:nvPicPr>
                <p:cNvPr id="85" name="Freihand 84">
                  <a:extLst>
                    <a:ext uri="{FF2B5EF4-FFF2-40B4-BE49-F238E27FC236}">
                      <a16:creationId xmlns:a16="http://schemas.microsoft.com/office/drawing/2014/main" id="{F23B80CB-DE36-4C16-84C3-413521D6664F}"/>
                    </a:ext>
                  </a:extLst>
                </p:cNvPr>
                <p:cNvPicPr/>
                <p:nvPr/>
              </p:nvPicPr>
              <p:blipFill>
                <a:blip r:embed="rId70"/>
                <a:stretch>
                  <a:fillRect/>
                </a:stretch>
              </p:blipFill>
              <p:spPr>
                <a:xfrm>
                  <a:off x="1776893" y="4382160"/>
                  <a:ext cx="10404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86" name="Freihand 85">
                  <a:extLst>
                    <a:ext uri="{FF2B5EF4-FFF2-40B4-BE49-F238E27FC236}">
                      <a16:creationId xmlns:a16="http://schemas.microsoft.com/office/drawing/2014/main" id="{895D8D1A-71EC-465C-B48E-17410D78E776}"/>
                    </a:ext>
                  </a:extLst>
                </p14:cNvPr>
                <p14:cNvContentPartPr/>
                <p14:nvPr/>
              </p14:nvContentPartPr>
              <p14:xfrm>
                <a:off x="1873373" y="4444440"/>
                <a:ext cx="86040" cy="127080"/>
              </p14:xfrm>
            </p:contentPart>
          </mc:Choice>
          <mc:Fallback xmlns="">
            <p:pic>
              <p:nvPicPr>
                <p:cNvPr id="86" name="Freihand 85">
                  <a:extLst>
                    <a:ext uri="{FF2B5EF4-FFF2-40B4-BE49-F238E27FC236}">
                      <a16:creationId xmlns:a16="http://schemas.microsoft.com/office/drawing/2014/main" id="{895D8D1A-71EC-465C-B48E-17410D78E776}"/>
                    </a:ext>
                  </a:extLst>
                </p:cNvPr>
                <p:cNvPicPr/>
                <p:nvPr/>
              </p:nvPicPr>
              <p:blipFill>
                <a:blip r:embed="rId72"/>
                <a:stretch>
                  <a:fillRect/>
                </a:stretch>
              </p:blipFill>
              <p:spPr>
                <a:xfrm>
                  <a:off x="1869053" y="4440120"/>
                  <a:ext cx="94680" cy="135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3">
            <p14:nvContentPartPr>
              <p14:cNvPr id="88" name="Freihand 87">
                <a:extLst>
                  <a:ext uri="{FF2B5EF4-FFF2-40B4-BE49-F238E27FC236}">
                    <a16:creationId xmlns:a16="http://schemas.microsoft.com/office/drawing/2014/main" id="{6A0AC3D6-4F99-48FB-B94C-BD418C3F4D4C}"/>
                  </a:ext>
                </a:extLst>
              </p14:cNvPr>
              <p14:cNvContentPartPr/>
              <p14:nvPr/>
            </p14:nvContentPartPr>
            <p14:xfrm>
              <a:off x="5812853" y="1568760"/>
              <a:ext cx="812880" cy="74520"/>
            </p14:xfrm>
          </p:contentPart>
        </mc:Choice>
        <mc:Fallback xmlns="">
          <p:pic>
            <p:nvPicPr>
              <p:cNvPr id="88" name="Freihand 87">
                <a:extLst>
                  <a:ext uri="{FF2B5EF4-FFF2-40B4-BE49-F238E27FC236}">
                    <a16:creationId xmlns:a16="http://schemas.microsoft.com/office/drawing/2014/main" id="{6A0AC3D6-4F99-48FB-B94C-BD418C3F4D4C}"/>
                  </a:ext>
                </a:extLst>
              </p:cNvPr>
              <p:cNvPicPr/>
              <p:nvPr/>
            </p:nvPicPr>
            <p:blipFill>
              <a:blip r:embed="rId74"/>
              <a:stretch>
                <a:fillRect/>
              </a:stretch>
            </p:blipFill>
            <p:spPr>
              <a:xfrm>
                <a:off x="5808533" y="1564440"/>
                <a:ext cx="82152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89" name="Freihand 88">
                <a:extLst>
                  <a:ext uri="{FF2B5EF4-FFF2-40B4-BE49-F238E27FC236}">
                    <a16:creationId xmlns:a16="http://schemas.microsoft.com/office/drawing/2014/main" id="{5666E050-DBB5-4A67-A53F-125CA46AF0AB}"/>
                  </a:ext>
                </a:extLst>
              </p14:cNvPr>
              <p14:cNvContentPartPr/>
              <p14:nvPr/>
            </p14:nvContentPartPr>
            <p14:xfrm>
              <a:off x="3498053" y="4377840"/>
              <a:ext cx="62280" cy="87480"/>
            </p14:xfrm>
          </p:contentPart>
        </mc:Choice>
        <mc:Fallback xmlns="">
          <p:pic>
            <p:nvPicPr>
              <p:cNvPr id="89" name="Freihand 88">
                <a:extLst>
                  <a:ext uri="{FF2B5EF4-FFF2-40B4-BE49-F238E27FC236}">
                    <a16:creationId xmlns:a16="http://schemas.microsoft.com/office/drawing/2014/main" id="{5666E050-DBB5-4A67-A53F-125CA46AF0AB}"/>
                  </a:ext>
                </a:extLst>
              </p:cNvPr>
              <p:cNvPicPr/>
              <p:nvPr/>
            </p:nvPicPr>
            <p:blipFill>
              <a:blip r:embed="rId76"/>
              <a:stretch>
                <a:fillRect/>
              </a:stretch>
            </p:blipFill>
            <p:spPr>
              <a:xfrm>
                <a:off x="3493733" y="4373520"/>
                <a:ext cx="709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90" name="Freihand 89">
                <a:extLst>
                  <a:ext uri="{FF2B5EF4-FFF2-40B4-BE49-F238E27FC236}">
                    <a16:creationId xmlns:a16="http://schemas.microsoft.com/office/drawing/2014/main" id="{0A53FEC0-3F2D-49A7-9CA3-8A81E1A6C441}"/>
                  </a:ext>
                </a:extLst>
              </p14:cNvPr>
              <p14:cNvContentPartPr/>
              <p14:nvPr/>
            </p14:nvContentPartPr>
            <p14:xfrm>
              <a:off x="4338653" y="5152920"/>
              <a:ext cx="42120" cy="75600"/>
            </p14:xfrm>
          </p:contentPart>
        </mc:Choice>
        <mc:Fallback xmlns="">
          <p:pic>
            <p:nvPicPr>
              <p:cNvPr id="90" name="Freihand 89">
                <a:extLst>
                  <a:ext uri="{FF2B5EF4-FFF2-40B4-BE49-F238E27FC236}">
                    <a16:creationId xmlns:a16="http://schemas.microsoft.com/office/drawing/2014/main" id="{0A53FEC0-3F2D-49A7-9CA3-8A81E1A6C441}"/>
                  </a:ext>
                </a:extLst>
              </p:cNvPr>
              <p:cNvPicPr/>
              <p:nvPr/>
            </p:nvPicPr>
            <p:blipFill>
              <a:blip r:embed="rId78"/>
              <a:stretch>
                <a:fillRect/>
              </a:stretch>
            </p:blipFill>
            <p:spPr>
              <a:xfrm>
                <a:off x="4334333" y="5148600"/>
                <a:ext cx="50760" cy="84240"/>
              </a:xfrm>
              <a:prstGeom prst="rect">
                <a:avLst/>
              </a:prstGeom>
            </p:spPr>
          </p:pic>
        </mc:Fallback>
      </mc:AlternateContent>
      <p:grpSp>
        <p:nvGrpSpPr>
          <p:cNvPr id="92" name="Gruppieren 91">
            <a:extLst>
              <a:ext uri="{FF2B5EF4-FFF2-40B4-BE49-F238E27FC236}">
                <a16:creationId xmlns:a16="http://schemas.microsoft.com/office/drawing/2014/main" id="{72451808-FB86-450B-9320-E9472723311B}"/>
              </a:ext>
            </a:extLst>
          </p:cNvPr>
          <p:cNvGrpSpPr/>
          <p:nvPr/>
        </p:nvGrpSpPr>
        <p:grpSpPr>
          <a:xfrm>
            <a:off x="3328493" y="6248760"/>
            <a:ext cx="500400" cy="359280"/>
            <a:chOff x="3328493" y="6248760"/>
            <a:chExt cx="500400" cy="359280"/>
          </a:xfrm>
        </p:grpSpPr>
        <mc:AlternateContent xmlns:mc="http://schemas.openxmlformats.org/markup-compatibility/2006" xmlns:p14="http://schemas.microsoft.com/office/powerpoint/2010/main">
          <mc:Choice Requires="p14">
            <p:contentPart p14:bwMode="auto" r:id="rId79">
              <p14:nvContentPartPr>
                <p14:cNvPr id="71" name="Freihand 70">
                  <a:extLst>
                    <a:ext uri="{FF2B5EF4-FFF2-40B4-BE49-F238E27FC236}">
                      <a16:creationId xmlns:a16="http://schemas.microsoft.com/office/drawing/2014/main" id="{82340902-C6D0-471C-AC2D-49F8663CB10F}"/>
                    </a:ext>
                  </a:extLst>
                </p14:cNvPr>
                <p14:cNvContentPartPr/>
                <p14:nvPr/>
              </p14:nvContentPartPr>
              <p14:xfrm>
                <a:off x="3441533" y="6248760"/>
                <a:ext cx="6480" cy="38160"/>
              </p14:xfrm>
            </p:contentPart>
          </mc:Choice>
          <mc:Fallback xmlns="">
            <p:pic>
              <p:nvPicPr>
                <p:cNvPr id="71" name="Freihand 70">
                  <a:extLst>
                    <a:ext uri="{FF2B5EF4-FFF2-40B4-BE49-F238E27FC236}">
                      <a16:creationId xmlns:a16="http://schemas.microsoft.com/office/drawing/2014/main" id="{82340902-C6D0-471C-AC2D-49F8663CB10F}"/>
                    </a:ext>
                  </a:extLst>
                </p:cNvPr>
                <p:cNvPicPr/>
                <p:nvPr/>
              </p:nvPicPr>
              <p:blipFill>
                <a:blip r:embed="rId80"/>
                <a:stretch>
                  <a:fillRect/>
                </a:stretch>
              </p:blipFill>
              <p:spPr>
                <a:xfrm>
                  <a:off x="3437213" y="6244440"/>
                  <a:ext cx="151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2" name="Freihand 71">
                  <a:extLst>
                    <a:ext uri="{FF2B5EF4-FFF2-40B4-BE49-F238E27FC236}">
                      <a16:creationId xmlns:a16="http://schemas.microsoft.com/office/drawing/2014/main" id="{CAD7CCBD-2BC1-40A9-A99B-CF5F82A6D2F6}"/>
                    </a:ext>
                  </a:extLst>
                </p14:cNvPr>
                <p14:cNvContentPartPr/>
                <p14:nvPr/>
              </p14:nvContentPartPr>
              <p14:xfrm>
                <a:off x="3483293" y="6323280"/>
                <a:ext cx="360" cy="360"/>
              </p14:xfrm>
            </p:contentPart>
          </mc:Choice>
          <mc:Fallback xmlns="">
            <p:pic>
              <p:nvPicPr>
                <p:cNvPr id="72" name="Freihand 71">
                  <a:extLst>
                    <a:ext uri="{FF2B5EF4-FFF2-40B4-BE49-F238E27FC236}">
                      <a16:creationId xmlns:a16="http://schemas.microsoft.com/office/drawing/2014/main" id="{CAD7CCBD-2BC1-40A9-A99B-CF5F82A6D2F6}"/>
                    </a:ext>
                  </a:extLst>
                </p:cNvPr>
                <p:cNvPicPr/>
                <p:nvPr/>
              </p:nvPicPr>
              <p:blipFill>
                <a:blip r:embed="rId82"/>
                <a:stretch>
                  <a:fillRect/>
                </a:stretch>
              </p:blipFill>
              <p:spPr>
                <a:xfrm>
                  <a:off x="3478973" y="6318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3" name="Freihand 72">
                  <a:extLst>
                    <a:ext uri="{FF2B5EF4-FFF2-40B4-BE49-F238E27FC236}">
                      <a16:creationId xmlns:a16="http://schemas.microsoft.com/office/drawing/2014/main" id="{7391493B-4DF2-475C-B0D5-42546C5C43E3}"/>
                    </a:ext>
                  </a:extLst>
                </p14:cNvPr>
                <p14:cNvContentPartPr/>
                <p14:nvPr/>
              </p14:nvContentPartPr>
              <p14:xfrm>
                <a:off x="3328493" y="6440640"/>
                <a:ext cx="100440" cy="73440"/>
              </p14:xfrm>
            </p:contentPart>
          </mc:Choice>
          <mc:Fallback xmlns="">
            <p:pic>
              <p:nvPicPr>
                <p:cNvPr id="73" name="Freihand 72">
                  <a:extLst>
                    <a:ext uri="{FF2B5EF4-FFF2-40B4-BE49-F238E27FC236}">
                      <a16:creationId xmlns:a16="http://schemas.microsoft.com/office/drawing/2014/main" id="{7391493B-4DF2-475C-B0D5-42546C5C43E3}"/>
                    </a:ext>
                  </a:extLst>
                </p:cNvPr>
                <p:cNvPicPr/>
                <p:nvPr/>
              </p:nvPicPr>
              <p:blipFill>
                <a:blip r:embed="rId84"/>
                <a:stretch>
                  <a:fillRect/>
                </a:stretch>
              </p:blipFill>
              <p:spPr>
                <a:xfrm>
                  <a:off x="3324173" y="6436320"/>
                  <a:ext cx="1090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74" name="Freihand 73">
                  <a:extLst>
                    <a:ext uri="{FF2B5EF4-FFF2-40B4-BE49-F238E27FC236}">
                      <a16:creationId xmlns:a16="http://schemas.microsoft.com/office/drawing/2014/main" id="{CC44A3B5-82FF-4179-9E39-577805823EF5}"/>
                    </a:ext>
                  </a:extLst>
                </p14:cNvPr>
                <p14:cNvContentPartPr/>
                <p14:nvPr/>
              </p14:nvContentPartPr>
              <p14:xfrm>
                <a:off x="3391853" y="6435240"/>
                <a:ext cx="47520" cy="172800"/>
              </p14:xfrm>
            </p:contentPart>
          </mc:Choice>
          <mc:Fallback xmlns="">
            <p:pic>
              <p:nvPicPr>
                <p:cNvPr id="74" name="Freihand 73">
                  <a:extLst>
                    <a:ext uri="{FF2B5EF4-FFF2-40B4-BE49-F238E27FC236}">
                      <a16:creationId xmlns:a16="http://schemas.microsoft.com/office/drawing/2014/main" id="{CC44A3B5-82FF-4179-9E39-577805823EF5}"/>
                    </a:ext>
                  </a:extLst>
                </p:cNvPr>
                <p:cNvPicPr/>
                <p:nvPr/>
              </p:nvPicPr>
              <p:blipFill>
                <a:blip r:embed="rId86"/>
                <a:stretch>
                  <a:fillRect/>
                </a:stretch>
              </p:blipFill>
              <p:spPr>
                <a:xfrm>
                  <a:off x="3387533" y="6430920"/>
                  <a:ext cx="561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8" name="Freihand 77">
                  <a:extLst>
                    <a:ext uri="{FF2B5EF4-FFF2-40B4-BE49-F238E27FC236}">
                      <a16:creationId xmlns:a16="http://schemas.microsoft.com/office/drawing/2014/main" id="{D37A71FC-8168-4888-AA74-172DB36E48B4}"/>
                    </a:ext>
                  </a:extLst>
                </p14:cNvPr>
                <p14:cNvContentPartPr/>
                <p14:nvPr/>
              </p14:nvContentPartPr>
              <p14:xfrm>
                <a:off x="3452693" y="6361080"/>
                <a:ext cx="107280" cy="121680"/>
              </p14:xfrm>
            </p:contentPart>
          </mc:Choice>
          <mc:Fallback xmlns="">
            <p:pic>
              <p:nvPicPr>
                <p:cNvPr id="78" name="Freihand 77">
                  <a:extLst>
                    <a:ext uri="{FF2B5EF4-FFF2-40B4-BE49-F238E27FC236}">
                      <a16:creationId xmlns:a16="http://schemas.microsoft.com/office/drawing/2014/main" id="{D37A71FC-8168-4888-AA74-172DB36E48B4}"/>
                    </a:ext>
                  </a:extLst>
                </p:cNvPr>
                <p:cNvPicPr/>
                <p:nvPr/>
              </p:nvPicPr>
              <p:blipFill>
                <a:blip r:embed="rId88"/>
                <a:stretch>
                  <a:fillRect/>
                </a:stretch>
              </p:blipFill>
              <p:spPr>
                <a:xfrm>
                  <a:off x="3448373" y="6356760"/>
                  <a:ext cx="1159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79" name="Freihand 78">
                  <a:extLst>
                    <a:ext uri="{FF2B5EF4-FFF2-40B4-BE49-F238E27FC236}">
                      <a16:creationId xmlns:a16="http://schemas.microsoft.com/office/drawing/2014/main" id="{2E5FB1C6-1DF7-40DE-9E31-5D8626D920F7}"/>
                    </a:ext>
                  </a:extLst>
                </p14:cNvPr>
                <p14:cNvContentPartPr/>
                <p14:nvPr/>
              </p14:nvContentPartPr>
              <p14:xfrm>
                <a:off x="3563213" y="6384120"/>
                <a:ext cx="63720" cy="151920"/>
              </p14:xfrm>
            </p:contentPart>
          </mc:Choice>
          <mc:Fallback xmlns="">
            <p:pic>
              <p:nvPicPr>
                <p:cNvPr id="79" name="Freihand 78">
                  <a:extLst>
                    <a:ext uri="{FF2B5EF4-FFF2-40B4-BE49-F238E27FC236}">
                      <a16:creationId xmlns:a16="http://schemas.microsoft.com/office/drawing/2014/main" id="{2E5FB1C6-1DF7-40DE-9E31-5D8626D920F7}"/>
                    </a:ext>
                  </a:extLst>
                </p:cNvPr>
                <p:cNvPicPr/>
                <p:nvPr/>
              </p:nvPicPr>
              <p:blipFill>
                <a:blip r:embed="rId90"/>
                <a:stretch>
                  <a:fillRect/>
                </a:stretch>
              </p:blipFill>
              <p:spPr>
                <a:xfrm>
                  <a:off x="3558893" y="6379800"/>
                  <a:ext cx="723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0" name="Freihand 79">
                  <a:extLst>
                    <a:ext uri="{FF2B5EF4-FFF2-40B4-BE49-F238E27FC236}">
                      <a16:creationId xmlns:a16="http://schemas.microsoft.com/office/drawing/2014/main" id="{2733ABF1-6C36-4DFB-B3CC-25E6A0164BF5}"/>
                    </a:ext>
                  </a:extLst>
                </p14:cNvPr>
                <p14:cNvContentPartPr/>
                <p14:nvPr/>
              </p14:nvContentPartPr>
              <p14:xfrm>
                <a:off x="3651773" y="6430560"/>
                <a:ext cx="57600" cy="156600"/>
              </p14:xfrm>
            </p:contentPart>
          </mc:Choice>
          <mc:Fallback xmlns="">
            <p:pic>
              <p:nvPicPr>
                <p:cNvPr id="80" name="Freihand 79">
                  <a:extLst>
                    <a:ext uri="{FF2B5EF4-FFF2-40B4-BE49-F238E27FC236}">
                      <a16:creationId xmlns:a16="http://schemas.microsoft.com/office/drawing/2014/main" id="{2733ABF1-6C36-4DFB-B3CC-25E6A0164BF5}"/>
                    </a:ext>
                  </a:extLst>
                </p:cNvPr>
                <p:cNvPicPr/>
                <p:nvPr/>
              </p:nvPicPr>
              <p:blipFill>
                <a:blip r:embed="rId92"/>
                <a:stretch>
                  <a:fillRect/>
                </a:stretch>
              </p:blipFill>
              <p:spPr>
                <a:xfrm>
                  <a:off x="3647453" y="6426240"/>
                  <a:ext cx="6624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1" name="Freihand 80">
                  <a:extLst>
                    <a:ext uri="{FF2B5EF4-FFF2-40B4-BE49-F238E27FC236}">
                      <a16:creationId xmlns:a16="http://schemas.microsoft.com/office/drawing/2014/main" id="{4A6C69BF-B03F-4DFB-AE4F-E91F1C2F5569}"/>
                    </a:ext>
                  </a:extLst>
                </p14:cNvPr>
                <p14:cNvContentPartPr/>
                <p14:nvPr/>
              </p14:nvContentPartPr>
              <p14:xfrm>
                <a:off x="3713693" y="6469440"/>
                <a:ext cx="57960" cy="81000"/>
              </p14:xfrm>
            </p:contentPart>
          </mc:Choice>
          <mc:Fallback xmlns="">
            <p:pic>
              <p:nvPicPr>
                <p:cNvPr id="81" name="Freihand 80">
                  <a:extLst>
                    <a:ext uri="{FF2B5EF4-FFF2-40B4-BE49-F238E27FC236}">
                      <a16:creationId xmlns:a16="http://schemas.microsoft.com/office/drawing/2014/main" id="{4A6C69BF-B03F-4DFB-AE4F-E91F1C2F5569}"/>
                    </a:ext>
                  </a:extLst>
                </p:cNvPr>
                <p:cNvPicPr/>
                <p:nvPr/>
              </p:nvPicPr>
              <p:blipFill>
                <a:blip r:embed="rId94"/>
                <a:stretch>
                  <a:fillRect/>
                </a:stretch>
              </p:blipFill>
              <p:spPr>
                <a:xfrm>
                  <a:off x="3709373" y="6465120"/>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82" name="Freihand 81">
                  <a:extLst>
                    <a:ext uri="{FF2B5EF4-FFF2-40B4-BE49-F238E27FC236}">
                      <a16:creationId xmlns:a16="http://schemas.microsoft.com/office/drawing/2014/main" id="{6713604E-4B76-4640-80EB-A5B294CF8A94}"/>
                    </a:ext>
                  </a:extLst>
                </p14:cNvPr>
                <p14:cNvContentPartPr/>
                <p14:nvPr/>
              </p14:nvContentPartPr>
              <p14:xfrm>
                <a:off x="3776333" y="6393120"/>
                <a:ext cx="52560" cy="209160"/>
              </p14:xfrm>
            </p:contentPart>
          </mc:Choice>
          <mc:Fallback xmlns="">
            <p:pic>
              <p:nvPicPr>
                <p:cNvPr id="82" name="Freihand 81">
                  <a:extLst>
                    <a:ext uri="{FF2B5EF4-FFF2-40B4-BE49-F238E27FC236}">
                      <a16:creationId xmlns:a16="http://schemas.microsoft.com/office/drawing/2014/main" id="{6713604E-4B76-4640-80EB-A5B294CF8A94}"/>
                    </a:ext>
                  </a:extLst>
                </p:cNvPr>
                <p:cNvPicPr/>
                <p:nvPr/>
              </p:nvPicPr>
              <p:blipFill>
                <a:blip r:embed="rId96"/>
                <a:stretch>
                  <a:fillRect/>
                </a:stretch>
              </p:blipFill>
              <p:spPr>
                <a:xfrm>
                  <a:off x="3772013" y="6388800"/>
                  <a:ext cx="6120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91" name="Freihand 90">
                  <a:extLst>
                    <a:ext uri="{FF2B5EF4-FFF2-40B4-BE49-F238E27FC236}">
                      <a16:creationId xmlns:a16="http://schemas.microsoft.com/office/drawing/2014/main" id="{D5D1AC81-2555-43C5-8D66-338B7149E39F}"/>
                    </a:ext>
                  </a:extLst>
                </p14:cNvPr>
                <p14:cNvContentPartPr/>
                <p14:nvPr/>
              </p14:nvContentPartPr>
              <p14:xfrm>
                <a:off x="3480773" y="6383400"/>
                <a:ext cx="360" cy="360"/>
              </p14:xfrm>
            </p:contentPart>
          </mc:Choice>
          <mc:Fallback xmlns="">
            <p:pic>
              <p:nvPicPr>
                <p:cNvPr id="91" name="Freihand 90">
                  <a:extLst>
                    <a:ext uri="{FF2B5EF4-FFF2-40B4-BE49-F238E27FC236}">
                      <a16:creationId xmlns:a16="http://schemas.microsoft.com/office/drawing/2014/main" id="{D5D1AC81-2555-43C5-8D66-338B7149E39F}"/>
                    </a:ext>
                  </a:extLst>
                </p:cNvPr>
                <p:cNvPicPr/>
                <p:nvPr/>
              </p:nvPicPr>
              <p:blipFill>
                <a:blip r:embed="rId82"/>
                <a:stretch>
                  <a:fillRect/>
                </a:stretch>
              </p:blipFill>
              <p:spPr>
                <a:xfrm>
                  <a:off x="3476453" y="6379080"/>
                  <a:ext cx="9000" cy="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8">
            <p14:nvContentPartPr>
              <p14:cNvPr id="93" name="Freihand 92">
                <a:extLst>
                  <a:ext uri="{FF2B5EF4-FFF2-40B4-BE49-F238E27FC236}">
                    <a16:creationId xmlns:a16="http://schemas.microsoft.com/office/drawing/2014/main" id="{ECDA6E31-41F3-4528-890B-8A8475CE79A6}"/>
                  </a:ext>
                </a:extLst>
              </p14:cNvPr>
              <p14:cNvContentPartPr/>
              <p14:nvPr/>
            </p14:nvContentPartPr>
            <p14:xfrm>
              <a:off x="3497693" y="4367400"/>
              <a:ext cx="55440" cy="55800"/>
            </p14:xfrm>
          </p:contentPart>
        </mc:Choice>
        <mc:Fallback xmlns="">
          <p:pic>
            <p:nvPicPr>
              <p:cNvPr id="93" name="Freihand 92">
                <a:extLst>
                  <a:ext uri="{FF2B5EF4-FFF2-40B4-BE49-F238E27FC236}">
                    <a16:creationId xmlns:a16="http://schemas.microsoft.com/office/drawing/2014/main" id="{ECDA6E31-41F3-4528-890B-8A8475CE79A6}"/>
                  </a:ext>
                </a:extLst>
              </p:cNvPr>
              <p:cNvPicPr/>
              <p:nvPr/>
            </p:nvPicPr>
            <p:blipFill>
              <a:blip r:embed="rId99"/>
              <a:stretch>
                <a:fillRect/>
              </a:stretch>
            </p:blipFill>
            <p:spPr>
              <a:xfrm>
                <a:off x="3493373" y="4363080"/>
                <a:ext cx="64080" cy="64440"/>
              </a:xfrm>
              <a:prstGeom prst="rect">
                <a:avLst/>
              </a:prstGeom>
            </p:spPr>
          </p:pic>
        </mc:Fallback>
      </mc:AlternateContent>
      <p:grpSp>
        <p:nvGrpSpPr>
          <p:cNvPr id="99" name="Gruppieren 98">
            <a:extLst>
              <a:ext uri="{FF2B5EF4-FFF2-40B4-BE49-F238E27FC236}">
                <a16:creationId xmlns:a16="http://schemas.microsoft.com/office/drawing/2014/main" id="{1B8E56C7-8853-48D3-9A1F-2098D137EE73}"/>
              </a:ext>
            </a:extLst>
          </p:cNvPr>
          <p:cNvGrpSpPr/>
          <p:nvPr/>
        </p:nvGrpSpPr>
        <p:grpSpPr>
          <a:xfrm>
            <a:off x="6364373" y="1824720"/>
            <a:ext cx="769320" cy="289440"/>
            <a:chOff x="6364373" y="1824720"/>
            <a:chExt cx="769320" cy="289440"/>
          </a:xfrm>
        </p:grpSpPr>
        <mc:AlternateContent xmlns:mc="http://schemas.openxmlformats.org/markup-compatibility/2006" xmlns:p14="http://schemas.microsoft.com/office/powerpoint/2010/main">
          <mc:Choice Requires="p14">
            <p:contentPart p14:bwMode="auto" r:id="rId100">
              <p14:nvContentPartPr>
                <p14:cNvPr id="94" name="Freihand 93">
                  <a:extLst>
                    <a:ext uri="{FF2B5EF4-FFF2-40B4-BE49-F238E27FC236}">
                      <a16:creationId xmlns:a16="http://schemas.microsoft.com/office/drawing/2014/main" id="{8D0D3F0F-9AF3-46E1-A73F-992B35A8DD76}"/>
                    </a:ext>
                  </a:extLst>
                </p14:cNvPr>
                <p14:cNvContentPartPr/>
                <p14:nvPr/>
              </p14:nvContentPartPr>
              <p14:xfrm>
                <a:off x="6364373" y="1857840"/>
                <a:ext cx="114120" cy="256320"/>
              </p14:xfrm>
            </p:contentPart>
          </mc:Choice>
          <mc:Fallback xmlns="">
            <p:pic>
              <p:nvPicPr>
                <p:cNvPr id="94" name="Freihand 93">
                  <a:extLst>
                    <a:ext uri="{FF2B5EF4-FFF2-40B4-BE49-F238E27FC236}">
                      <a16:creationId xmlns:a16="http://schemas.microsoft.com/office/drawing/2014/main" id="{8D0D3F0F-9AF3-46E1-A73F-992B35A8DD76}"/>
                    </a:ext>
                  </a:extLst>
                </p:cNvPr>
                <p:cNvPicPr/>
                <p:nvPr/>
              </p:nvPicPr>
              <p:blipFill>
                <a:blip r:embed="rId101"/>
                <a:stretch>
                  <a:fillRect/>
                </a:stretch>
              </p:blipFill>
              <p:spPr>
                <a:xfrm>
                  <a:off x="6360053" y="1853520"/>
                  <a:ext cx="12276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5" name="Freihand 94">
                  <a:extLst>
                    <a:ext uri="{FF2B5EF4-FFF2-40B4-BE49-F238E27FC236}">
                      <a16:creationId xmlns:a16="http://schemas.microsoft.com/office/drawing/2014/main" id="{6D3B7D52-2583-4D52-AE9F-77DB28D47E4E}"/>
                    </a:ext>
                  </a:extLst>
                </p14:cNvPr>
                <p14:cNvContentPartPr/>
                <p14:nvPr/>
              </p14:nvContentPartPr>
              <p14:xfrm>
                <a:off x="6490733" y="1959000"/>
                <a:ext cx="123840" cy="116280"/>
              </p14:xfrm>
            </p:contentPart>
          </mc:Choice>
          <mc:Fallback xmlns="">
            <p:pic>
              <p:nvPicPr>
                <p:cNvPr id="95" name="Freihand 94">
                  <a:extLst>
                    <a:ext uri="{FF2B5EF4-FFF2-40B4-BE49-F238E27FC236}">
                      <a16:creationId xmlns:a16="http://schemas.microsoft.com/office/drawing/2014/main" id="{6D3B7D52-2583-4D52-AE9F-77DB28D47E4E}"/>
                    </a:ext>
                  </a:extLst>
                </p:cNvPr>
                <p:cNvPicPr/>
                <p:nvPr/>
              </p:nvPicPr>
              <p:blipFill>
                <a:blip r:embed="rId103"/>
                <a:stretch>
                  <a:fillRect/>
                </a:stretch>
              </p:blipFill>
              <p:spPr>
                <a:xfrm>
                  <a:off x="6486413" y="1954680"/>
                  <a:ext cx="1324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6" name="Freihand 95">
                  <a:extLst>
                    <a:ext uri="{FF2B5EF4-FFF2-40B4-BE49-F238E27FC236}">
                      <a16:creationId xmlns:a16="http://schemas.microsoft.com/office/drawing/2014/main" id="{08CE6929-C58F-460C-A795-E073C34DFCEC}"/>
                    </a:ext>
                  </a:extLst>
                </p14:cNvPr>
                <p14:cNvContentPartPr/>
                <p14:nvPr/>
              </p14:nvContentPartPr>
              <p14:xfrm>
                <a:off x="6666413" y="1824720"/>
                <a:ext cx="151920" cy="142200"/>
              </p14:xfrm>
            </p:contentPart>
          </mc:Choice>
          <mc:Fallback xmlns="">
            <p:pic>
              <p:nvPicPr>
                <p:cNvPr id="96" name="Freihand 95">
                  <a:extLst>
                    <a:ext uri="{FF2B5EF4-FFF2-40B4-BE49-F238E27FC236}">
                      <a16:creationId xmlns:a16="http://schemas.microsoft.com/office/drawing/2014/main" id="{08CE6929-C58F-460C-A795-E073C34DFCEC}"/>
                    </a:ext>
                  </a:extLst>
                </p:cNvPr>
                <p:cNvPicPr/>
                <p:nvPr/>
              </p:nvPicPr>
              <p:blipFill>
                <a:blip r:embed="rId105"/>
                <a:stretch>
                  <a:fillRect/>
                </a:stretch>
              </p:blipFill>
              <p:spPr>
                <a:xfrm>
                  <a:off x="6662093" y="1820400"/>
                  <a:ext cx="1605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7" name="Freihand 96">
                  <a:extLst>
                    <a:ext uri="{FF2B5EF4-FFF2-40B4-BE49-F238E27FC236}">
                      <a16:creationId xmlns:a16="http://schemas.microsoft.com/office/drawing/2014/main" id="{9E11B6F0-F19E-4A18-BFA5-3B98FA8F7F73}"/>
                    </a:ext>
                  </a:extLst>
                </p14:cNvPr>
                <p14:cNvContentPartPr/>
                <p14:nvPr/>
              </p14:nvContentPartPr>
              <p14:xfrm>
                <a:off x="6931013" y="1845960"/>
                <a:ext cx="105840" cy="208080"/>
              </p14:xfrm>
            </p:contentPart>
          </mc:Choice>
          <mc:Fallback xmlns="">
            <p:pic>
              <p:nvPicPr>
                <p:cNvPr id="97" name="Freihand 96">
                  <a:extLst>
                    <a:ext uri="{FF2B5EF4-FFF2-40B4-BE49-F238E27FC236}">
                      <a16:creationId xmlns:a16="http://schemas.microsoft.com/office/drawing/2014/main" id="{9E11B6F0-F19E-4A18-BFA5-3B98FA8F7F73}"/>
                    </a:ext>
                  </a:extLst>
                </p:cNvPr>
                <p:cNvPicPr/>
                <p:nvPr/>
              </p:nvPicPr>
              <p:blipFill>
                <a:blip r:embed="rId107"/>
                <a:stretch>
                  <a:fillRect/>
                </a:stretch>
              </p:blipFill>
              <p:spPr>
                <a:xfrm>
                  <a:off x="6926693" y="1841640"/>
                  <a:ext cx="11448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8" name="Freihand 97">
                  <a:extLst>
                    <a:ext uri="{FF2B5EF4-FFF2-40B4-BE49-F238E27FC236}">
                      <a16:creationId xmlns:a16="http://schemas.microsoft.com/office/drawing/2014/main" id="{C195BBBE-6A5C-4660-9643-55FC0A0BE888}"/>
                    </a:ext>
                  </a:extLst>
                </p14:cNvPr>
                <p14:cNvContentPartPr/>
                <p14:nvPr/>
              </p14:nvContentPartPr>
              <p14:xfrm>
                <a:off x="7041173" y="1900680"/>
                <a:ext cx="92520" cy="88920"/>
              </p14:xfrm>
            </p:contentPart>
          </mc:Choice>
          <mc:Fallback xmlns="">
            <p:pic>
              <p:nvPicPr>
                <p:cNvPr id="98" name="Freihand 97">
                  <a:extLst>
                    <a:ext uri="{FF2B5EF4-FFF2-40B4-BE49-F238E27FC236}">
                      <a16:creationId xmlns:a16="http://schemas.microsoft.com/office/drawing/2014/main" id="{C195BBBE-6A5C-4660-9643-55FC0A0BE888}"/>
                    </a:ext>
                  </a:extLst>
                </p:cNvPr>
                <p:cNvPicPr/>
                <p:nvPr/>
              </p:nvPicPr>
              <p:blipFill>
                <a:blip r:embed="rId109"/>
                <a:stretch>
                  <a:fillRect/>
                </a:stretch>
              </p:blipFill>
              <p:spPr>
                <a:xfrm>
                  <a:off x="7036853" y="1896360"/>
                  <a:ext cx="101160" cy="97560"/>
                </a:xfrm>
                <a:prstGeom prst="rect">
                  <a:avLst/>
                </a:prstGeom>
              </p:spPr>
            </p:pic>
          </mc:Fallback>
        </mc:AlternateContent>
      </p:grpSp>
      <p:grpSp>
        <p:nvGrpSpPr>
          <p:cNvPr id="110" name="Gruppieren 109">
            <a:extLst>
              <a:ext uri="{FF2B5EF4-FFF2-40B4-BE49-F238E27FC236}">
                <a16:creationId xmlns:a16="http://schemas.microsoft.com/office/drawing/2014/main" id="{34D280FD-FBC8-4D1D-8916-468EB7964126}"/>
              </a:ext>
            </a:extLst>
          </p:cNvPr>
          <p:cNvGrpSpPr/>
          <p:nvPr/>
        </p:nvGrpSpPr>
        <p:grpSpPr>
          <a:xfrm>
            <a:off x="3922133" y="1530960"/>
            <a:ext cx="2048400" cy="1687320"/>
            <a:chOff x="3922133" y="1530960"/>
            <a:chExt cx="2048400" cy="1687320"/>
          </a:xfrm>
        </p:grpSpPr>
        <mc:AlternateContent xmlns:mc="http://schemas.openxmlformats.org/markup-compatibility/2006" xmlns:p14="http://schemas.microsoft.com/office/powerpoint/2010/main">
          <mc:Choice Requires="p14">
            <p:contentPart p14:bwMode="auto" r:id="rId110">
              <p14:nvContentPartPr>
                <p14:cNvPr id="100" name="Freihand 99">
                  <a:extLst>
                    <a:ext uri="{FF2B5EF4-FFF2-40B4-BE49-F238E27FC236}">
                      <a16:creationId xmlns:a16="http://schemas.microsoft.com/office/drawing/2014/main" id="{D483D845-BA7C-4F9B-92F4-DF31C5A83CEC}"/>
                    </a:ext>
                  </a:extLst>
                </p14:cNvPr>
                <p14:cNvContentPartPr/>
                <p14:nvPr/>
              </p14:nvContentPartPr>
              <p14:xfrm>
                <a:off x="3922133" y="1693680"/>
                <a:ext cx="1701360" cy="1524600"/>
              </p14:xfrm>
            </p:contentPart>
          </mc:Choice>
          <mc:Fallback xmlns="">
            <p:pic>
              <p:nvPicPr>
                <p:cNvPr id="100" name="Freihand 99">
                  <a:extLst>
                    <a:ext uri="{FF2B5EF4-FFF2-40B4-BE49-F238E27FC236}">
                      <a16:creationId xmlns:a16="http://schemas.microsoft.com/office/drawing/2014/main" id="{D483D845-BA7C-4F9B-92F4-DF31C5A83CEC}"/>
                    </a:ext>
                  </a:extLst>
                </p:cNvPr>
                <p:cNvPicPr/>
                <p:nvPr/>
              </p:nvPicPr>
              <p:blipFill>
                <a:blip r:embed="rId111"/>
                <a:stretch>
                  <a:fillRect/>
                </a:stretch>
              </p:blipFill>
              <p:spPr>
                <a:xfrm>
                  <a:off x="3917813" y="1689360"/>
                  <a:ext cx="1710000" cy="15332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1" name="Freihand 100">
                  <a:extLst>
                    <a:ext uri="{FF2B5EF4-FFF2-40B4-BE49-F238E27FC236}">
                      <a16:creationId xmlns:a16="http://schemas.microsoft.com/office/drawing/2014/main" id="{DECCBAEE-81E2-4606-8CCA-F43982716B84}"/>
                    </a:ext>
                  </a:extLst>
                </p14:cNvPr>
                <p14:cNvContentPartPr/>
                <p14:nvPr/>
              </p14:nvContentPartPr>
              <p14:xfrm>
                <a:off x="5211293" y="1530960"/>
                <a:ext cx="11520" cy="284760"/>
              </p14:xfrm>
            </p:contentPart>
          </mc:Choice>
          <mc:Fallback xmlns="">
            <p:pic>
              <p:nvPicPr>
                <p:cNvPr id="101" name="Freihand 100">
                  <a:extLst>
                    <a:ext uri="{FF2B5EF4-FFF2-40B4-BE49-F238E27FC236}">
                      <a16:creationId xmlns:a16="http://schemas.microsoft.com/office/drawing/2014/main" id="{DECCBAEE-81E2-4606-8CCA-F43982716B84}"/>
                    </a:ext>
                  </a:extLst>
                </p:cNvPr>
                <p:cNvPicPr/>
                <p:nvPr/>
              </p:nvPicPr>
              <p:blipFill>
                <a:blip r:embed="rId113"/>
                <a:stretch>
                  <a:fillRect/>
                </a:stretch>
              </p:blipFill>
              <p:spPr>
                <a:xfrm>
                  <a:off x="5206973" y="1526640"/>
                  <a:ext cx="2016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2" name="Freihand 101">
                  <a:extLst>
                    <a:ext uri="{FF2B5EF4-FFF2-40B4-BE49-F238E27FC236}">
                      <a16:creationId xmlns:a16="http://schemas.microsoft.com/office/drawing/2014/main" id="{62170FD8-4B2B-4618-B5C8-1C17071A9DCA}"/>
                    </a:ext>
                  </a:extLst>
                </p14:cNvPr>
                <p14:cNvContentPartPr/>
                <p14:nvPr/>
              </p14:nvContentPartPr>
              <p14:xfrm>
                <a:off x="5129213" y="1685040"/>
                <a:ext cx="204840" cy="244800"/>
              </p14:xfrm>
            </p:contentPart>
          </mc:Choice>
          <mc:Fallback xmlns="">
            <p:pic>
              <p:nvPicPr>
                <p:cNvPr id="102" name="Freihand 101">
                  <a:extLst>
                    <a:ext uri="{FF2B5EF4-FFF2-40B4-BE49-F238E27FC236}">
                      <a16:creationId xmlns:a16="http://schemas.microsoft.com/office/drawing/2014/main" id="{62170FD8-4B2B-4618-B5C8-1C17071A9DCA}"/>
                    </a:ext>
                  </a:extLst>
                </p:cNvPr>
                <p:cNvPicPr/>
                <p:nvPr/>
              </p:nvPicPr>
              <p:blipFill>
                <a:blip r:embed="rId115"/>
                <a:stretch>
                  <a:fillRect/>
                </a:stretch>
              </p:blipFill>
              <p:spPr>
                <a:xfrm>
                  <a:off x="5124893" y="1680720"/>
                  <a:ext cx="21348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4" name="Freihand 103">
                  <a:extLst>
                    <a:ext uri="{FF2B5EF4-FFF2-40B4-BE49-F238E27FC236}">
                      <a16:creationId xmlns:a16="http://schemas.microsoft.com/office/drawing/2014/main" id="{F26C9AA6-7321-40DB-99FF-797FE0115184}"/>
                    </a:ext>
                  </a:extLst>
                </p14:cNvPr>
                <p14:cNvContentPartPr/>
                <p14:nvPr/>
              </p14:nvContentPartPr>
              <p14:xfrm>
                <a:off x="5300933" y="2164920"/>
                <a:ext cx="131400" cy="150840"/>
              </p14:xfrm>
            </p:contentPart>
          </mc:Choice>
          <mc:Fallback xmlns="">
            <p:pic>
              <p:nvPicPr>
                <p:cNvPr id="104" name="Freihand 103">
                  <a:extLst>
                    <a:ext uri="{FF2B5EF4-FFF2-40B4-BE49-F238E27FC236}">
                      <a16:creationId xmlns:a16="http://schemas.microsoft.com/office/drawing/2014/main" id="{F26C9AA6-7321-40DB-99FF-797FE0115184}"/>
                    </a:ext>
                  </a:extLst>
                </p:cNvPr>
                <p:cNvPicPr/>
                <p:nvPr/>
              </p:nvPicPr>
              <p:blipFill>
                <a:blip r:embed="rId117"/>
                <a:stretch>
                  <a:fillRect/>
                </a:stretch>
              </p:blipFill>
              <p:spPr>
                <a:xfrm>
                  <a:off x="5296613" y="2160600"/>
                  <a:ext cx="1400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5" name="Freihand 104">
                  <a:extLst>
                    <a:ext uri="{FF2B5EF4-FFF2-40B4-BE49-F238E27FC236}">
                      <a16:creationId xmlns:a16="http://schemas.microsoft.com/office/drawing/2014/main" id="{85BCDC3C-05AB-4FA0-B73F-0730A6C0DF5E}"/>
                    </a:ext>
                  </a:extLst>
                </p14:cNvPr>
                <p14:cNvContentPartPr/>
                <p14:nvPr/>
              </p14:nvContentPartPr>
              <p14:xfrm>
                <a:off x="5437733" y="2134320"/>
                <a:ext cx="120960" cy="145800"/>
              </p14:xfrm>
            </p:contentPart>
          </mc:Choice>
          <mc:Fallback xmlns="">
            <p:pic>
              <p:nvPicPr>
                <p:cNvPr id="105" name="Freihand 104">
                  <a:extLst>
                    <a:ext uri="{FF2B5EF4-FFF2-40B4-BE49-F238E27FC236}">
                      <a16:creationId xmlns:a16="http://schemas.microsoft.com/office/drawing/2014/main" id="{85BCDC3C-05AB-4FA0-B73F-0730A6C0DF5E}"/>
                    </a:ext>
                  </a:extLst>
                </p:cNvPr>
                <p:cNvPicPr/>
                <p:nvPr/>
              </p:nvPicPr>
              <p:blipFill>
                <a:blip r:embed="rId119"/>
                <a:stretch>
                  <a:fillRect/>
                </a:stretch>
              </p:blipFill>
              <p:spPr>
                <a:xfrm>
                  <a:off x="5433413" y="2130000"/>
                  <a:ext cx="1296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6" name="Freihand 105">
                  <a:extLst>
                    <a:ext uri="{FF2B5EF4-FFF2-40B4-BE49-F238E27FC236}">
                      <a16:creationId xmlns:a16="http://schemas.microsoft.com/office/drawing/2014/main" id="{62B71EDA-2A61-4FAE-835F-14360A9C2DC5}"/>
                    </a:ext>
                  </a:extLst>
                </p14:cNvPr>
                <p14:cNvContentPartPr/>
                <p14:nvPr/>
              </p14:nvContentPartPr>
              <p14:xfrm>
                <a:off x="5613773" y="2059440"/>
                <a:ext cx="32760" cy="238680"/>
              </p14:xfrm>
            </p:contentPart>
          </mc:Choice>
          <mc:Fallback xmlns="">
            <p:pic>
              <p:nvPicPr>
                <p:cNvPr id="106" name="Freihand 105">
                  <a:extLst>
                    <a:ext uri="{FF2B5EF4-FFF2-40B4-BE49-F238E27FC236}">
                      <a16:creationId xmlns:a16="http://schemas.microsoft.com/office/drawing/2014/main" id="{62B71EDA-2A61-4FAE-835F-14360A9C2DC5}"/>
                    </a:ext>
                  </a:extLst>
                </p:cNvPr>
                <p:cNvPicPr/>
                <p:nvPr/>
              </p:nvPicPr>
              <p:blipFill>
                <a:blip r:embed="rId121"/>
                <a:stretch>
                  <a:fillRect/>
                </a:stretch>
              </p:blipFill>
              <p:spPr>
                <a:xfrm>
                  <a:off x="5609453" y="2055120"/>
                  <a:ext cx="4140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7" name="Freihand 106">
                  <a:extLst>
                    <a:ext uri="{FF2B5EF4-FFF2-40B4-BE49-F238E27FC236}">
                      <a16:creationId xmlns:a16="http://schemas.microsoft.com/office/drawing/2014/main" id="{7BE3844B-A488-4F8E-BB83-1B897C6A3C34}"/>
                    </a:ext>
                  </a:extLst>
                </p14:cNvPr>
                <p14:cNvContentPartPr/>
                <p14:nvPr/>
              </p14:nvContentPartPr>
              <p14:xfrm>
                <a:off x="5705933" y="2137200"/>
                <a:ext cx="98280" cy="217800"/>
              </p14:xfrm>
            </p:contentPart>
          </mc:Choice>
          <mc:Fallback xmlns="">
            <p:pic>
              <p:nvPicPr>
                <p:cNvPr id="107" name="Freihand 106">
                  <a:extLst>
                    <a:ext uri="{FF2B5EF4-FFF2-40B4-BE49-F238E27FC236}">
                      <a16:creationId xmlns:a16="http://schemas.microsoft.com/office/drawing/2014/main" id="{7BE3844B-A488-4F8E-BB83-1B897C6A3C34}"/>
                    </a:ext>
                  </a:extLst>
                </p:cNvPr>
                <p:cNvPicPr/>
                <p:nvPr/>
              </p:nvPicPr>
              <p:blipFill>
                <a:blip r:embed="rId123"/>
                <a:stretch>
                  <a:fillRect/>
                </a:stretch>
              </p:blipFill>
              <p:spPr>
                <a:xfrm>
                  <a:off x="5701613" y="2132880"/>
                  <a:ext cx="10692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8" name="Freihand 107">
                  <a:extLst>
                    <a:ext uri="{FF2B5EF4-FFF2-40B4-BE49-F238E27FC236}">
                      <a16:creationId xmlns:a16="http://schemas.microsoft.com/office/drawing/2014/main" id="{CAA68BA1-EB5F-4E90-8C70-B90587DDF704}"/>
                    </a:ext>
                  </a:extLst>
                </p14:cNvPr>
                <p14:cNvContentPartPr/>
                <p14:nvPr/>
              </p14:nvContentPartPr>
              <p14:xfrm>
                <a:off x="5823293" y="2186520"/>
                <a:ext cx="93240" cy="102600"/>
              </p14:xfrm>
            </p:contentPart>
          </mc:Choice>
          <mc:Fallback xmlns="">
            <p:pic>
              <p:nvPicPr>
                <p:cNvPr id="108" name="Freihand 107">
                  <a:extLst>
                    <a:ext uri="{FF2B5EF4-FFF2-40B4-BE49-F238E27FC236}">
                      <a16:creationId xmlns:a16="http://schemas.microsoft.com/office/drawing/2014/main" id="{CAA68BA1-EB5F-4E90-8C70-B90587DDF704}"/>
                    </a:ext>
                  </a:extLst>
                </p:cNvPr>
                <p:cNvPicPr/>
                <p:nvPr/>
              </p:nvPicPr>
              <p:blipFill>
                <a:blip r:embed="rId125"/>
                <a:stretch>
                  <a:fillRect/>
                </a:stretch>
              </p:blipFill>
              <p:spPr>
                <a:xfrm>
                  <a:off x="5818973" y="2182200"/>
                  <a:ext cx="1018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09" name="Freihand 108">
                  <a:extLst>
                    <a:ext uri="{FF2B5EF4-FFF2-40B4-BE49-F238E27FC236}">
                      <a16:creationId xmlns:a16="http://schemas.microsoft.com/office/drawing/2014/main" id="{C6812A2C-C93A-475C-B5ED-D0EF83F74F1E}"/>
                    </a:ext>
                  </a:extLst>
                </p14:cNvPr>
                <p14:cNvContentPartPr/>
                <p14:nvPr/>
              </p14:nvContentPartPr>
              <p14:xfrm>
                <a:off x="5908973" y="2069880"/>
                <a:ext cx="61560" cy="274680"/>
              </p14:xfrm>
            </p:contentPart>
          </mc:Choice>
          <mc:Fallback xmlns="">
            <p:pic>
              <p:nvPicPr>
                <p:cNvPr id="109" name="Freihand 108">
                  <a:extLst>
                    <a:ext uri="{FF2B5EF4-FFF2-40B4-BE49-F238E27FC236}">
                      <a16:creationId xmlns:a16="http://schemas.microsoft.com/office/drawing/2014/main" id="{C6812A2C-C93A-475C-B5ED-D0EF83F74F1E}"/>
                    </a:ext>
                  </a:extLst>
                </p:cNvPr>
                <p:cNvPicPr/>
                <p:nvPr/>
              </p:nvPicPr>
              <p:blipFill>
                <a:blip r:embed="rId127"/>
                <a:stretch>
                  <a:fillRect/>
                </a:stretch>
              </p:blipFill>
              <p:spPr>
                <a:xfrm>
                  <a:off x="5904653" y="2065560"/>
                  <a:ext cx="70200" cy="283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8">
            <p14:nvContentPartPr>
              <p14:cNvPr id="111" name="Freihand 110">
                <a:extLst>
                  <a:ext uri="{FF2B5EF4-FFF2-40B4-BE49-F238E27FC236}">
                    <a16:creationId xmlns:a16="http://schemas.microsoft.com/office/drawing/2014/main" id="{18C2F4EB-D7EE-4E2F-9353-624BACFC1B31}"/>
                  </a:ext>
                </a:extLst>
              </p14:cNvPr>
              <p14:cNvContentPartPr/>
              <p14:nvPr/>
            </p14:nvContentPartPr>
            <p14:xfrm>
              <a:off x="4874693" y="2353560"/>
              <a:ext cx="37080" cy="295560"/>
            </p14:xfrm>
          </p:contentPart>
        </mc:Choice>
        <mc:Fallback xmlns="">
          <p:pic>
            <p:nvPicPr>
              <p:cNvPr id="111" name="Freihand 110">
                <a:extLst>
                  <a:ext uri="{FF2B5EF4-FFF2-40B4-BE49-F238E27FC236}">
                    <a16:creationId xmlns:a16="http://schemas.microsoft.com/office/drawing/2014/main" id="{18C2F4EB-D7EE-4E2F-9353-624BACFC1B31}"/>
                  </a:ext>
                </a:extLst>
              </p:cNvPr>
              <p:cNvPicPr/>
              <p:nvPr/>
            </p:nvPicPr>
            <p:blipFill>
              <a:blip r:embed="rId129"/>
              <a:stretch>
                <a:fillRect/>
              </a:stretch>
            </p:blipFill>
            <p:spPr>
              <a:xfrm>
                <a:off x="4870373" y="2349240"/>
                <a:ext cx="4572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12" name="Freihand 111">
                <a:extLst>
                  <a:ext uri="{FF2B5EF4-FFF2-40B4-BE49-F238E27FC236}">
                    <a16:creationId xmlns:a16="http://schemas.microsoft.com/office/drawing/2014/main" id="{3419324C-4676-4BCF-B46C-18AAB20135D5}"/>
                  </a:ext>
                </a:extLst>
              </p14:cNvPr>
              <p14:cNvContentPartPr/>
              <p14:nvPr/>
            </p14:nvContentPartPr>
            <p14:xfrm>
              <a:off x="4894853" y="3007680"/>
              <a:ext cx="14400" cy="279720"/>
            </p14:xfrm>
          </p:contentPart>
        </mc:Choice>
        <mc:Fallback xmlns="">
          <p:pic>
            <p:nvPicPr>
              <p:cNvPr id="112" name="Freihand 111">
                <a:extLst>
                  <a:ext uri="{FF2B5EF4-FFF2-40B4-BE49-F238E27FC236}">
                    <a16:creationId xmlns:a16="http://schemas.microsoft.com/office/drawing/2014/main" id="{3419324C-4676-4BCF-B46C-18AAB20135D5}"/>
                  </a:ext>
                </a:extLst>
              </p:cNvPr>
              <p:cNvPicPr/>
              <p:nvPr/>
            </p:nvPicPr>
            <p:blipFill>
              <a:blip r:embed="rId131"/>
              <a:stretch>
                <a:fillRect/>
              </a:stretch>
            </p:blipFill>
            <p:spPr>
              <a:xfrm>
                <a:off x="4890533" y="3003360"/>
                <a:ext cx="2304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4" name="Freihand 113">
                <a:extLst>
                  <a:ext uri="{FF2B5EF4-FFF2-40B4-BE49-F238E27FC236}">
                    <a16:creationId xmlns:a16="http://schemas.microsoft.com/office/drawing/2014/main" id="{388CFFDB-96E7-49D1-BCA2-4F0165D22E34}"/>
                  </a:ext>
                </a:extLst>
              </p14:cNvPr>
              <p14:cNvContentPartPr/>
              <p14:nvPr/>
            </p14:nvContentPartPr>
            <p14:xfrm>
              <a:off x="4896653" y="3676920"/>
              <a:ext cx="12240" cy="180720"/>
            </p14:xfrm>
          </p:contentPart>
        </mc:Choice>
        <mc:Fallback xmlns="">
          <p:pic>
            <p:nvPicPr>
              <p:cNvPr id="114" name="Freihand 113">
                <a:extLst>
                  <a:ext uri="{FF2B5EF4-FFF2-40B4-BE49-F238E27FC236}">
                    <a16:creationId xmlns:a16="http://schemas.microsoft.com/office/drawing/2014/main" id="{388CFFDB-96E7-49D1-BCA2-4F0165D22E34}"/>
                  </a:ext>
                </a:extLst>
              </p:cNvPr>
              <p:cNvPicPr/>
              <p:nvPr/>
            </p:nvPicPr>
            <p:blipFill>
              <a:blip r:embed="rId133"/>
              <a:stretch>
                <a:fillRect/>
              </a:stretch>
            </p:blipFill>
            <p:spPr>
              <a:xfrm>
                <a:off x="4892333" y="3672600"/>
                <a:ext cx="2088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15" name="Freihand 114">
                <a:extLst>
                  <a:ext uri="{FF2B5EF4-FFF2-40B4-BE49-F238E27FC236}">
                    <a16:creationId xmlns:a16="http://schemas.microsoft.com/office/drawing/2014/main" id="{4E01D0BC-46C0-4241-8730-A4515F3F42EE}"/>
                  </a:ext>
                </a:extLst>
              </p14:cNvPr>
              <p14:cNvContentPartPr/>
              <p14:nvPr/>
            </p14:nvContentPartPr>
            <p14:xfrm>
              <a:off x="4890893" y="4324560"/>
              <a:ext cx="39600" cy="824400"/>
            </p14:xfrm>
          </p:contentPart>
        </mc:Choice>
        <mc:Fallback xmlns="">
          <p:pic>
            <p:nvPicPr>
              <p:cNvPr id="115" name="Freihand 114">
                <a:extLst>
                  <a:ext uri="{FF2B5EF4-FFF2-40B4-BE49-F238E27FC236}">
                    <a16:creationId xmlns:a16="http://schemas.microsoft.com/office/drawing/2014/main" id="{4E01D0BC-46C0-4241-8730-A4515F3F42EE}"/>
                  </a:ext>
                </a:extLst>
              </p:cNvPr>
              <p:cNvPicPr/>
              <p:nvPr/>
            </p:nvPicPr>
            <p:blipFill>
              <a:blip r:embed="rId135"/>
              <a:stretch>
                <a:fillRect/>
              </a:stretch>
            </p:blipFill>
            <p:spPr>
              <a:xfrm>
                <a:off x="4886573" y="4320240"/>
                <a:ext cx="48240" cy="8330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16" name="Freihand 115">
                <a:extLst>
                  <a:ext uri="{FF2B5EF4-FFF2-40B4-BE49-F238E27FC236}">
                    <a16:creationId xmlns:a16="http://schemas.microsoft.com/office/drawing/2014/main" id="{B172660B-AF49-4846-B9D2-BE323168F1AC}"/>
                  </a:ext>
                </a:extLst>
              </p14:cNvPr>
              <p14:cNvContentPartPr/>
              <p14:nvPr/>
            </p14:nvContentPartPr>
            <p14:xfrm>
              <a:off x="4887653" y="5861040"/>
              <a:ext cx="24840" cy="241920"/>
            </p14:xfrm>
          </p:contentPart>
        </mc:Choice>
        <mc:Fallback xmlns="">
          <p:pic>
            <p:nvPicPr>
              <p:cNvPr id="116" name="Freihand 115">
                <a:extLst>
                  <a:ext uri="{FF2B5EF4-FFF2-40B4-BE49-F238E27FC236}">
                    <a16:creationId xmlns:a16="http://schemas.microsoft.com/office/drawing/2014/main" id="{B172660B-AF49-4846-B9D2-BE323168F1AC}"/>
                  </a:ext>
                </a:extLst>
              </p:cNvPr>
              <p:cNvPicPr/>
              <p:nvPr/>
            </p:nvPicPr>
            <p:blipFill>
              <a:blip r:embed="rId137"/>
              <a:stretch>
                <a:fillRect/>
              </a:stretch>
            </p:blipFill>
            <p:spPr>
              <a:xfrm>
                <a:off x="4883333" y="5856720"/>
                <a:ext cx="33480" cy="250560"/>
              </a:xfrm>
              <a:prstGeom prst="rect">
                <a:avLst/>
              </a:prstGeom>
            </p:spPr>
          </p:pic>
        </mc:Fallback>
      </mc:AlternateContent>
      <p:grpSp>
        <p:nvGrpSpPr>
          <p:cNvPr id="124" name="Gruppieren 123">
            <a:extLst>
              <a:ext uri="{FF2B5EF4-FFF2-40B4-BE49-F238E27FC236}">
                <a16:creationId xmlns:a16="http://schemas.microsoft.com/office/drawing/2014/main" id="{A505BBD0-B583-4D71-B5F6-B3D1929BA9CA}"/>
              </a:ext>
            </a:extLst>
          </p:cNvPr>
          <p:cNvGrpSpPr/>
          <p:nvPr/>
        </p:nvGrpSpPr>
        <p:grpSpPr>
          <a:xfrm>
            <a:off x="4853813" y="6216720"/>
            <a:ext cx="467280" cy="504360"/>
            <a:chOff x="4853813" y="6216720"/>
            <a:chExt cx="467280" cy="504360"/>
          </a:xfrm>
        </p:grpSpPr>
        <mc:AlternateContent xmlns:mc="http://schemas.openxmlformats.org/markup-compatibility/2006" xmlns:p14="http://schemas.microsoft.com/office/powerpoint/2010/main">
          <mc:Choice Requires="p14">
            <p:contentPart p14:bwMode="auto" r:id="rId138">
              <p14:nvContentPartPr>
                <p14:cNvPr id="113" name="Freihand 112">
                  <a:extLst>
                    <a:ext uri="{FF2B5EF4-FFF2-40B4-BE49-F238E27FC236}">
                      <a16:creationId xmlns:a16="http://schemas.microsoft.com/office/drawing/2014/main" id="{565CEBCC-B71D-469D-9F46-21DC3BE9D0F5}"/>
                    </a:ext>
                  </a:extLst>
                </p14:cNvPr>
                <p14:cNvContentPartPr/>
                <p14:nvPr/>
              </p14:nvContentPartPr>
              <p14:xfrm>
                <a:off x="4949933" y="6216720"/>
                <a:ext cx="19440" cy="191160"/>
              </p14:xfrm>
            </p:contentPart>
          </mc:Choice>
          <mc:Fallback xmlns="">
            <p:pic>
              <p:nvPicPr>
                <p:cNvPr id="113" name="Freihand 112">
                  <a:extLst>
                    <a:ext uri="{FF2B5EF4-FFF2-40B4-BE49-F238E27FC236}">
                      <a16:creationId xmlns:a16="http://schemas.microsoft.com/office/drawing/2014/main" id="{565CEBCC-B71D-469D-9F46-21DC3BE9D0F5}"/>
                    </a:ext>
                  </a:extLst>
                </p:cNvPr>
                <p:cNvPicPr/>
                <p:nvPr/>
              </p:nvPicPr>
              <p:blipFill>
                <a:blip r:embed="rId139"/>
                <a:stretch>
                  <a:fillRect/>
                </a:stretch>
              </p:blipFill>
              <p:spPr>
                <a:xfrm>
                  <a:off x="4945613" y="6212400"/>
                  <a:ext cx="280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17" name="Freihand 116">
                  <a:extLst>
                    <a:ext uri="{FF2B5EF4-FFF2-40B4-BE49-F238E27FC236}">
                      <a16:creationId xmlns:a16="http://schemas.microsoft.com/office/drawing/2014/main" id="{7CBD8436-A267-4F2C-BD8F-F781C9288BD4}"/>
                    </a:ext>
                  </a:extLst>
                </p14:cNvPr>
                <p14:cNvContentPartPr/>
                <p14:nvPr/>
              </p14:nvContentPartPr>
              <p14:xfrm>
                <a:off x="4938053" y="6495000"/>
                <a:ext cx="32400" cy="37440"/>
              </p14:xfrm>
            </p:contentPart>
          </mc:Choice>
          <mc:Fallback xmlns="">
            <p:pic>
              <p:nvPicPr>
                <p:cNvPr id="117" name="Freihand 116">
                  <a:extLst>
                    <a:ext uri="{FF2B5EF4-FFF2-40B4-BE49-F238E27FC236}">
                      <a16:creationId xmlns:a16="http://schemas.microsoft.com/office/drawing/2014/main" id="{7CBD8436-A267-4F2C-BD8F-F781C9288BD4}"/>
                    </a:ext>
                  </a:extLst>
                </p:cNvPr>
                <p:cNvPicPr/>
                <p:nvPr/>
              </p:nvPicPr>
              <p:blipFill>
                <a:blip r:embed="rId141"/>
                <a:stretch>
                  <a:fillRect/>
                </a:stretch>
              </p:blipFill>
              <p:spPr>
                <a:xfrm>
                  <a:off x="4933733" y="6490680"/>
                  <a:ext cx="410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18" name="Freihand 117">
                  <a:extLst>
                    <a:ext uri="{FF2B5EF4-FFF2-40B4-BE49-F238E27FC236}">
                      <a16:creationId xmlns:a16="http://schemas.microsoft.com/office/drawing/2014/main" id="{359026B4-C7AD-43DC-A2C2-7CF1FA7C17E0}"/>
                    </a:ext>
                  </a:extLst>
                </p14:cNvPr>
                <p14:cNvContentPartPr/>
                <p14:nvPr/>
              </p14:nvContentPartPr>
              <p14:xfrm>
                <a:off x="4853813" y="6511200"/>
                <a:ext cx="120240" cy="209880"/>
              </p14:xfrm>
            </p:contentPart>
          </mc:Choice>
          <mc:Fallback xmlns="">
            <p:pic>
              <p:nvPicPr>
                <p:cNvPr id="118" name="Freihand 117">
                  <a:extLst>
                    <a:ext uri="{FF2B5EF4-FFF2-40B4-BE49-F238E27FC236}">
                      <a16:creationId xmlns:a16="http://schemas.microsoft.com/office/drawing/2014/main" id="{359026B4-C7AD-43DC-A2C2-7CF1FA7C17E0}"/>
                    </a:ext>
                  </a:extLst>
                </p:cNvPr>
                <p:cNvPicPr/>
                <p:nvPr/>
              </p:nvPicPr>
              <p:blipFill>
                <a:blip r:embed="rId143"/>
                <a:stretch>
                  <a:fillRect/>
                </a:stretch>
              </p:blipFill>
              <p:spPr>
                <a:xfrm>
                  <a:off x="4849493" y="6506880"/>
                  <a:ext cx="12888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9" name="Freihand 118">
                  <a:extLst>
                    <a:ext uri="{FF2B5EF4-FFF2-40B4-BE49-F238E27FC236}">
                      <a16:creationId xmlns:a16="http://schemas.microsoft.com/office/drawing/2014/main" id="{8A7DE770-BCB0-454A-9939-3264E9916E2B}"/>
                    </a:ext>
                  </a:extLst>
                </p14:cNvPr>
                <p14:cNvContentPartPr/>
                <p14:nvPr/>
              </p14:nvContentPartPr>
              <p14:xfrm>
                <a:off x="5009693" y="6460440"/>
                <a:ext cx="64080" cy="170640"/>
              </p14:xfrm>
            </p:contentPart>
          </mc:Choice>
          <mc:Fallback xmlns="">
            <p:pic>
              <p:nvPicPr>
                <p:cNvPr id="119" name="Freihand 118">
                  <a:extLst>
                    <a:ext uri="{FF2B5EF4-FFF2-40B4-BE49-F238E27FC236}">
                      <a16:creationId xmlns:a16="http://schemas.microsoft.com/office/drawing/2014/main" id="{8A7DE770-BCB0-454A-9939-3264E9916E2B}"/>
                    </a:ext>
                  </a:extLst>
                </p:cNvPr>
                <p:cNvPicPr/>
                <p:nvPr/>
              </p:nvPicPr>
              <p:blipFill>
                <a:blip r:embed="rId145"/>
                <a:stretch>
                  <a:fillRect/>
                </a:stretch>
              </p:blipFill>
              <p:spPr>
                <a:xfrm>
                  <a:off x="5005373" y="6456120"/>
                  <a:ext cx="727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20" name="Freihand 119">
                  <a:extLst>
                    <a:ext uri="{FF2B5EF4-FFF2-40B4-BE49-F238E27FC236}">
                      <a16:creationId xmlns:a16="http://schemas.microsoft.com/office/drawing/2014/main" id="{B7491852-2082-45F4-B1CB-ACD70B5E50D0}"/>
                    </a:ext>
                  </a:extLst>
                </p14:cNvPr>
                <p14:cNvContentPartPr/>
                <p14:nvPr/>
              </p14:nvContentPartPr>
              <p14:xfrm>
                <a:off x="5108333" y="6502200"/>
                <a:ext cx="66240" cy="209520"/>
              </p14:xfrm>
            </p:contentPart>
          </mc:Choice>
          <mc:Fallback xmlns="">
            <p:pic>
              <p:nvPicPr>
                <p:cNvPr id="120" name="Freihand 119">
                  <a:extLst>
                    <a:ext uri="{FF2B5EF4-FFF2-40B4-BE49-F238E27FC236}">
                      <a16:creationId xmlns:a16="http://schemas.microsoft.com/office/drawing/2014/main" id="{B7491852-2082-45F4-B1CB-ACD70B5E50D0}"/>
                    </a:ext>
                  </a:extLst>
                </p:cNvPr>
                <p:cNvPicPr/>
                <p:nvPr/>
              </p:nvPicPr>
              <p:blipFill>
                <a:blip r:embed="rId147"/>
                <a:stretch>
                  <a:fillRect/>
                </a:stretch>
              </p:blipFill>
              <p:spPr>
                <a:xfrm>
                  <a:off x="5104013" y="6497880"/>
                  <a:ext cx="748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21" name="Freihand 120">
                  <a:extLst>
                    <a:ext uri="{FF2B5EF4-FFF2-40B4-BE49-F238E27FC236}">
                      <a16:creationId xmlns:a16="http://schemas.microsoft.com/office/drawing/2014/main" id="{6B3E762B-93DD-40D8-A278-24FE060ACE61}"/>
                    </a:ext>
                  </a:extLst>
                </p14:cNvPr>
                <p14:cNvContentPartPr/>
                <p14:nvPr/>
              </p14:nvContentPartPr>
              <p14:xfrm>
                <a:off x="5195813" y="6538560"/>
                <a:ext cx="75600" cy="140040"/>
              </p14:xfrm>
            </p:contentPart>
          </mc:Choice>
          <mc:Fallback xmlns="">
            <p:pic>
              <p:nvPicPr>
                <p:cNvPr id="121" name="Freihand 120">
                  <a:extLst>
                    <a:ext uri="{FF2B5EF4-FFF2-40B4-BE49-F238E27FC236}">
                      <a16:creationId xmlns:a16="http://schemas.microsoft.com/office/drawing/2014/main" id="{6B3E762B-93DD-40D8-A278-24FE060ACE61}"/>
                    </a:ext>
                  </a:extLst>
                </p:cNvPr>
                <p:cNvPicPr/>
                <p:nvPr/>
              </p:nvPicPr>
              <p:blipFill>
                <a:blip r:embed="rId149"/>
                <a:stretch>
                  <a:fillRect/>
                </a:stretch>
              </p:blipFill>
              <p:spPr>
                <a:xfrm>
                  <a:off x="5191493" y="6534240"/>
                  <a:ext cx="842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22" name="Freihand 121">
                  <a:extLst>
                    <a:ext uri="{FF2B5EF4-FFF2-40B4-BE49-F238E27FC236}">
                      <a16:creationId xmlns:a16="http://schemas.microsoft.com/office/drawing/2014/main" id="{F3D4746E-3363-416B-A450-549C62D85814}"/>
                    </a:ext>
                  </a:extLst>
                </p14:cNvPr>
                <p14:cNvContentPartPr/>
                <p14:nvPr/>
              </p14:nvContentPartPr>
              <p14:xfrm>
                <a:off x="5288693" y="6464400"/>
                <a:ext cx="32400" cy="241560"/>
              </p14:xfrm>
            </p:contentPart>
          </mc:Choice>
          <mc:Fallback xmlns="">
            <p:pic>
              <p:nvPicPr>
                <p:cNvPr id="122" name="Freihand 121">
                  <a:extLst>
                    <a:ext uri="{FF2B5EF4-FFF2-40B4-BE49-F238E27FC236}">
                      <a16:creationId xmlns:a16="http://schemas.microsoft.com/office/drawing/2014/main" id="{F3D4746E-3363-416B-A450-549C62D85814}"/>
                    </a:ext>
                  </a:extLst>
                </p:cNvPr>
                <p:cNvPicPr/>
                <p:nvPr/>
              </p:nvPicPr>
              <p:blipFill>
                <a:blip r:embed="rId151"/>
                <a:stretch>
                  <a:fillRect/>
                </a:stretch>
              </p:blipFill>
              <p:spPr>
                <a:xfrm>
                  <a:off x="5284373" y="6460080"/>
                  <a:ext cx="41040" cy="250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2">
            <p14:nvContentPartPr>
              <p14:cNvPr id="123" name="Freihand 122">
                <a:extLst>
                  <a:ext uri="{FF2B5EF4-FFF2-40B4-BE49-F238E27FC236}">
                    <a16:creationId xmlns:a16="http://schemas.microsoft.com/office/drawing/2014/main" id="{143B12F8-72D0-47EC-857F-092CA081ACB9}"/>
                  </a:ext>
                </a:extLst>
              </p14:cNvPr>
              <p14:cNvContentPartPr/>
              <p14:nvPr/>
            </p14:nvContentPartPr>
            <p14:xfrm>
              <a:off x="4863173" y="5811720"/>
              <a:ext cx="57240" cy="105840"/>
            </p14:xfrm>
          </p:contentPart>
        </mc:Choice>
        <mc:Fallback xmlns="">
          <p:pic>
            <p:nvPicPr>
              <p:cNvPr id="123" name="Freihand 122">
                <a:extLst>
                  <a:ext uri="{FF2B5EF4-FFF2-40B4-BE49-F238E27FC236}">
                    <a16:creationId xmlns:a16="http://schemas.microsoft.com/office/drawing/2014/main" id="{143B12F8-72D0-47EC-857F-092CA081ACB9}"/>
                  </a:ext>
                </a:extLst>
              </p:cNvPr>
              <p:cNvPicPr/>
              <p:nvPr/>
            </p:nvPicPr>
            <p:blipFill>
              <a:blip r:embed="rId153"/>
              <a:stretch>
                <a:fillRect/>
              </a:stretch>
            </p:blipFill>
            <p:spPr>
              <a:xfrm>
                <a:off x="4858853" y="5807400"/>
                <a:ext cx="65880" cy="114480"/>
              </a:xfrm>
              <a:prstGeom prst="rect">
                <a:avLst/>
              </a:prstGeom>
            </p:spPr>
          </p:pic>
        </mc:Fallback>
      </mc:AlternateContent>
      <p:grpSp>
        <p:nvGrpSpPr>
          <p:cNvPr id="128" name="Gruppieren 127">
            <a:extLst>
              <a:ext uri="{FF2B5EF4-FFF2-40B4-BE49-F238E27FC236}">
                <a16:creationId xmlns:a16="http://schemas.microsoft.com/office/drawing/2014/main" id="{B1957994-BDBE-4386-959C-DCBE443710DF}"/>
              </a:ext>
            </a:extLst>
          </p:cNvPr>
          <p:cNvGrpSpPr/>
          <p:nvPr/>
        </p:nvGrpSpPr>
        <p:grpSpPr>
          <a:xfrm>
            <a:off x="1764293" y="5769960"/>
            <a:ext cx="538920" cy="222840"/>
            <a:chOff x="1764293" y="5769960"/>
            <a:chExt cx="538920" cy="222840"/>
          </a:xfrm>
        </p:grpSpPr>
        <mc:AlternateContent xmlns:mc="http://schemas.openxmlformats.org/markup-compatibility/2006" xmlns:p14="http://schemas.microsoft.com/office/powerpoint/2010/main">
          <mc:Choice Requires="p14">
            <p:contentPart p14:bwMode="auto" r:id="rId154">
              <p14:nvContentPartPr>
                <p14:cNvPr id="125" name="Freihand 124">
                  <a:extLst>
                    <a:ext uri="{FF2B5EF4-FFF2-40B4-BE49-F238E27FC236}">
                      <a16:creationId xmlns:a16="http://schemas.microsoft.com/office/drawing/2014/main" id="{DA91E675-EB78-49CE-B7C9-0D338F485FB0}"/>
                    </a:ext>
                  </a:extLst>
                </p14:cNvPr>
                <p14:cNvContentPartPr/>
                <p14:nvPr/>
              </p14:nvContentPartPr>
              <p14:xfrm>
                <a:off x="2078933" y="5769960"/>
                <a:ext cx="224280" cy="42480"/>
              </p14:xfrm>
            </p:contentPart>
          </mc:Choice>
          <mc:Fallback xmlns="">
            <p:pic>
              <p:nvPicPr>
                <p:cNvPr id="125" name="Freihand 124">
                  <a:extLst>
                    <a:ext uri="{FF2B5EF4-FFF2-40B4-BE49-F238E27FC236}">
                      <a16:creationId xmlns:a16="http://schemas.microsoft.com/office/drawing/2014/main" id="{DA91E675-EB78-49CE-B7C9-0D338F485FB0}"/>
                    </a:ext>
                  </a:extLst>
                </p:cNvPr>
                <p:cNvPicPr/>
                <p:nvPr/>
              </p:nvPicPr>
              <p:blipFill>
                <a:blip r:embed="rId155"/>
                <a:stretch>
                  <a:fillRect/>
                </a:stretch>
              </p:blipFill>
              <p:spPr>
                <a:xfrm>
                  <a:off x="2074613" y="5765640"/>
                  <a:ext cx="2329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26" name="Freihand 125">
                  <a:extLst>
                    <a:ext uri="{FF2B5EF4-FFF2-40B4-BE49-F238E27FC236}">
                      <a16:creationId xmlns:a16="http://schemas.microsoft.com/office/drawing/2014/main" id="{CF1EA20F-A988-4841-9F89-855B235F9099}"/>
                    </a:ext>
                  </a:extLst>
                </p14:cNvPr>
                <p14:cNvContentPartPr/>
                <p14:nvPr/>
              </p14:nvContentPartPr>
              <p14:xfrm>
                <a:off x="1764293" y="5781120"/>
                <a:ext cx="81720" cy="211680"/>
              </p14:xfrm>
            </p:contentPart>
          </mc:Choice>
          <mc:Fallback xmlns="">
            <p:pic>
              <p:nvPicPr>
                <p:cNvPr id="126" name="Freihand 125">
                  <a:extLst>
                    <a:ext uri="{FF2B5EF4-FFF2-40B4-BE49-F238E27FC236}">
                      <a16:creationId xmlns:a16="http://schemas.microsoft.com/office/drawing/2014/main" id="{CF1EA20F-A988-4841-9F89-855B235F9099}"/>
                    </a:ext>
                  </a:extLst>
                </p:cNvPr>
                <p:cNvPicPr/>
                <p:nvPr/>
              </p:nvPicPr>
              <p:blipFill>
                <a:blip r:embed="rId157"/>
                <a:stretch>
                  <a:fillRect/>
                </a:stretch>
              </p:blipFill>
              <p:spPr>
                <a:xfrm>
                  <a:off x="1759973" y="5776800"/>
                  <a:ext cx="903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27" name="Freihand 126">
                  <a:extLst>
                    <a:ext uri="{FF2B5EF4-FFF2-40B4-BE49-F238E27FC236}">
                      <a16:creationId xmlns:a16="http://schemas.microsoft.com/office/drawing/2014/main" id="{0EF2C61D-C28B-4BFD-A279-BE4E033A93E5}"/>
                    </a:ext>
                  </a:extLst>
                </p14:cNvPr>
                <p14:cNvContentPartPr/>
                <p14:nvPr/>
              </p14:nvContentPartPr>
              <p14:xfrm>
                <a:off x="1903973" y="5804880"/>
                <a:ext cx="154800" cy="180720"/>
              </p14:xfrm>
            </p:contentPart>
          </mc:Choice>
          <mc:Fallback xmlns="">
            <p:pic>
              <p:nvPicPr>
                <p:cNvPr id="127" name="Freihand 126">
                  <a:extLst>
                    <a:ext uri="{FF2B5EF4-FFF2-40B4-BE49-F238E27FC236}">
                      <a16:creationId xmlns:a16="http://schemas.microsoft.com/office/drawing/2014/main" id="{0EF2C61D-C28B-4BFD-A279-BE4E033A93E5}"/>
                    </a:ext>
                  </a:extLst>
                </p:cNvPr>
                <p:cNvPicPr/>
                <p:nvPr/>
              </p:nvPicPr>
              <p:blipFill>
                <a:blip r:embed="rId159"/>
                <a:stretch>
                  <a:fillRect/>
                </a:stretch>
              </p:blipFill>
              <p:spPr>
                <a:xfrm>
                  <a:off x="1899653" y="5800560"/>
                  <a:ext cx="163440" cy="189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0">
            <p14:nvContentPartPr>
              <p14:cNvPr id="129" name="Freihand 128">
                <a:extLst>
                  <a:ext uri="{FF2B5EF4-FFF2-40B4-BE49-F238E27FC236}">
                    <a16:creationId xmlns:a16="http://schemas.microsoft.com/office/drawing/2014/main" id="{2DC30854-CA04-4C09-BF03-F991458CB52B}"/>
                  </a:ext>
                </a:extLst>
              </p14:cNvPr>
              <p14:cNvContentPartPr/>
              <p14:nvPr/>
            </p14:nvContentPartPr>
            <p14:xfrm>
              <a:off x="3207533" y="3991920"/>
              <a:ext cx="1955160" cy="2125800"/>
            </p14:xfrm>
          </p:contentPart>
        </mc:Choice>
        <mc:Fallback xmlns="">
          <p:pic>
            <p:nvPicPr>
              <p:cNvPr id="129" name="Freihand 128">
                <a:extLst>
                  <a:ext uri="{FF2B5EF4-FFF2-40B4-BE49-F238E27FC236}">
                    <a16:creationId xmlns:a16="http://schemas.microsoft.com/office/drawing/2014/main" id="{2DC30854-CA04-4C09-BF03-F991458CB52B}"/>
                  </a:ext>
                </a:extLst>
              </p:cNvPr>
              <p:cNvPicPr/>
              <p:nvPr/>
            </p:nvPicPr>
            <p:blipFill>
              <a:blip r:embed="rId161"/>
              <a:stretch>
                <a:fillRect/>
              </a:stretch>
            </p:blipFill>
            <p:spPr>
              <a:xfrm>
                <a:off x="3203213" y="3987600"/>
                <a:ext cx="1963800" cy="2134440"/>
              </a:xfrm>
              <a:prstGeom prst="rect">
                <a:avLst/>
              </a:prstGeom>
            </p:spPr>
          </p:pic>
        </mc:Fallback>
      </mc:AlternateContent>
      <p:grpSp>
        <p:nvGrpSpPr>
          <p:cNvPr id="137" name="Gruppieren 136">
            <a:extLst>
              <a:ext uri="{FF2B5EF4-FFF2-40B4-BE49-F238E27FC236}">
                <a16:creationId xmlns:a16="http://schemas.microsoft.com/office/drawing/2014/main" id="{71408AEE-0CF2-4954-B2AB-7EEDEA78FC3E}"/>
              </a:ext>
            </a:extLst>
          </p:cNvPr>
          <p:cNvGrpSpPr/>
          <p:nvPr/>
        </p:nvGrpSpPr>
        <p:grpSpPr>
          <a:xfrm>
            <a:off x="4956773" y="5434800"/>
            <a:ext cx="321120" cy="334800"/>
            <a:chOff x="4956773" y="5434800"/>
            <a:chExt cx="321120" cy="334800"/>
          </a:xfrm>
        </p:grpSpPr>
        <mc:AlternateContent xmlns:mc="http://schemas.openxmlformats.org/markup-compatibility/2006" xmlns:p14="http://schemas.microsoft.com/office/powerpoint/2010/main">
          <mc:Choice Requires="p14">
            <p:contentPart p14:bwMode="auto" r:id="rId162">
              <p14:nvContentPartPr>
                <p14:cNvPr id="130" name="Freihand 129">
                  <a:extLst>
                    <a:ext uri="{FF2B5EF4-FFF2-40B4-BE49-F238E27FC236}">
                      <a16:creationId xmlns:a16="http://schemas.microsoft.com/office/drawing/2014/main" id="{98755825-A24D-46F8-A942-4006359A46F2}"/>
                    </a:ext>
                  </a:extLst>
                </p14:cNvPr>
                <p14:cNvContentPartPr/>
                <p14:nvPr/>
              </p14:nvContentPartPr>
              <p14:xfrm>
                <a:off x="5028773" y="5745480"/>
                <a:ext cx="360" cy="360"/>
              </p14:xfrm>
            </p:contentPart>
          </mc:Choice>
          <mc:Fallback xmlns="">
            <p:pic>
              <p:nvPicPr>
                <p:cNvPr id="130" name="Freihand 129">
                  <a:extLst>
                    <a:ext uri="{FF2B5EF4-FFF2-40B4-BE49-F238E27FC236}">
                      <a16:creationId xmlns:a16="http://schemas.microsoft.com/office/drawing/2014/main" id="{98755825-A24D-46F8-A942-4006359A46F2}"/>
                    </a:ext>
                  </a:extLst>
                </p:cNvPr>
                <p:cNvPicPr/>
                <p:nvPr/>
              </p:nvPicPr>
              <p:blipFill>
                <a:blip r:embed="rId163"/>
                <a:stretch>
                  <a:fillRect/>
                </a:stretch>
              </p:blipFill>
              <p:spPr>
                <a:xfrm>
                  <a:off x="5024453" y="57411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31" name="Freihand 130">
                  <a:extLst>
                    <a:ext uri="{FF2B5EF4-FFF2-40B4-BE49-F238E27FC236}">
                      <a16:creationId xmlns:a16="http://schemas.microsoft.com/office/drawing/2014/main" id="{863D0F9C-BBD2-4BE0-8278-BF80079762DE}"/>
                    </a:ext>
                  </a:extLst>
                </p14:cNvPr>
                <p14:cNvContentPartPr/>
                <p14:nvPr/>
              </p14:nvContentPartPr>
              <p14:xfrm>
                <a:off x="4991333" y="5740800"/>
                <a:ext cx="37800" cy="5040"/>
              </p14:xfrm>
            </p:contentPart>
          </mc:Choice>
          <mc:Fallback xmlns="">
            <p:pic>
              <p:nvPicPr>
                <p:cNvPr id="131" name="Freihand 130">
                  <a:extLst>
                    <a:ext uri="{FF2B5EF4-FFF2-40B4-BE49-F238E27FC236}">
                      <a16:creationId xmlns:a16="http://schemas.microsoft.com/office/drawing/2014/main" id="{863D0F9C-BBD2-4BE0-8278-BF80079762DE}"/>
                    </a:ext>
                  </a:extLst>
                </p:cNvPr>
                <p:cNvPicPr/>
                <p:nvPr/>
              </p:nvPicPr>
              <p:blipFill>
                <a:blip r:embed="rId165"/>
                <a:stretch>
                  <a:fillRect/>
                </a:stretch>
              </p:blipFill>
              <p:spPr>
                <a:xfrm>
                  <a:off x="4987013" y="5736480"/>
                  <a:ext cx="464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33" name="Freihand 132">
                  <a:extLst>
                    <a:ext uri="{FF2B5EF4-FFF2-40B4-BE49-F238E27FC236}">
                      <a16:creationId xmlns:a16="http://schemas.microsoft.com/office/drawing/2014/main" id="{6711F997-5FFF-44B2-A21E-2AF4BFCBED7A}"/>
                    </a:ext>
                  </a:extLst>
                </p14:cNvPr>
                <p14:cNvContentPartPr/>
                <p14:nvPr/>
              </p14:nvContentPartPr>
              <p14:xfrm>
                <a:off x="4956773" y="5575560"/>
                <a:ext cx="239760" cy="194040"/>
              </p14:xfrm>
            </p:contentPart>
          </mc:Choice>
          <mc:Fallback xmlns="">
            <p:pic>
              <p:nvPicPr>
                <p:cNvPr id="133" name="Freihand 132">
                  <a:extLst>
                    <a:ext uri="{FF2B5EF4-FFF2-40B4-BE49-F238E27FC236}">
                      <a16:creationId xmlns:a16="http://schemas.microsoft.com/office/drawing/2014/main" id="{6711F997-5FFF-44B2-A21E-2AF4BFCBED7A}"/>
                    </a:ext>
                  </a:extLst>
                </p:cNvPr>
                <p:cNvPicPr/>
                <p:nvPr/>
              </p:nvPicPr>
              <p:blipFill>
                <a:blip r:embed="rId167"/>
                <a:stretch>
                  <a:fillRect/>
                </a:stretch>
              </p:blipFill>
              <p:spPr>
                <a:xfrm>
                  <a:off x="4952453" y="5571240"/>
                  <a:ext cx="24840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34" name="Freihand 133">
                  <a:extLst>
                    <a:ext uri="{FF2B5EF4-FFF2-40B4-BE49-F238E27FC236}">
                      <a16:creationId xmlns:a16="http://schemas.microsoft.com/office/drawing/2014/main" id="{87D7D185-2016-4B13-8633-C1868B0427E5}"/>
                    </a:ext>
                  </a:extLst>
                </p14:cNvPr>
                <p14:cNvContentPartPr/>
                <p14:nvPr/>
              </p14:nvContentPartPr>
              <p14:xfrm>
                <a:off x="5027693" y="5583480"/>
                <a:ext cx="8280" cy="13680"/>
              </p14:xfrm>
            </p:contentPart>
          </mc:Choice>
          <mc:Fallback xmlns="">
            <p:pic>
              <p:nvPicPr>
                <p:cNvPr id="134" name="Freihand 133">
                  <a:extLst>
                    <a:ext uri="{FF2B5EF4-FFF2-40B4-BE49-F238E27FC236}">
                      <a16:creationId xmlns:a16="http://schemas.microsoft.com/office/drawing/2014/main" id="{87D7D185-2016-4B13-8633-C1868B0427E5}"/>
                    </a:ext>
                  </a:extLst>
                </p:cNvPr>
                <p:cNvPicPr/>
                <p:nvPr/>
              </p:nvPicPr>
              <p:blipFill>
                <a:blip r:embed="rId169"/>
                <a:stretch>
                  <a:fillRect/>
                </a:stretch>
              </p:blipFill>
              <p:spPr>
                <a:xfrm>
                  <a:off x="5023373" y="5579160"/>
                  <a:ext cx="169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35" name="Freihand 134">
                  <a:extLst>
                    <a:ext uri="{FF2B5EF4-FFF2-40B4-BE49-F238E27FC236}">
                      <a16:creationId xmlns:a16="http://schemas.microsoft.com/office/drawing/2014/main" id="{D6AE8D91-A1C3-4B9D-9AAB-AD0142F3EABE}"/>
                    </a:ext>
                  </a:extLst>
                </p14:cNvPr>
                <p14:cNvContentPartPr/>
                <p14:nvPr/>
              </p14:nvContentPartPr>
              <p14:xfrm>
                <a:off x="5031293" y="5511120"/>
                <a:ext cx="200520" cy="199440"/>
              </p14:xfrm>
            </p:contentPart>
          </mc:Choice>
          <mc:Fallback xmlns="">
            <p:pic>
              <p:nvPicPr>
                <p:cNvPr id="135" name="Freihand 134">
                  <a:extLst>
                    <a:ext uri="{FF2B5EF4-FFF2-40B4-BE49-F238E27FC236}">
                      <a16:creationId xmlns:a16="http://schemas.microsoft.com/office/drawing/2014/main" id="{D6AE8D91-A1C3-4B9D-9AAB-AD0142F3EABE}"/>
                    </a:ext>
                  </a:extLst>
                </p:cNvPr>
                <p:cNvPicPr/>
                <p:nvPr/>
              </p:nvPicPr>
              <p:blipFill>
                <a:blip r:embed="rId171"/>
                <a:stretch>
                  <a:fillRect/>
                </a:stretch>
              </p:blipFill>
              <p:spPr>
                <a:xfrm>
                  <a:off x="5026973" y="5506800"/>
                  <a:ext cx="2091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36" name="Freihand 135">
                  <a:extLst>
                    <a:ext uri="{FF2B5EF4-FFF2-40B4-BE49-F238E27FC236}">
                      <a16:creationId xmlns:a16="http://schemas.microsoft.com/office/drawing/2014/main" id="{9EFEC28C-E1EA-4D37-ABA6-F68305DFA9B0}"/>
                    </a:ext>
                  </a:extLst>
                </p14:cNvPr>
                <p14:cNvContentPartPr/>
                <p14:nvPr/>
              </p14:nvContentPartPr>
              <p14:xfrm>
                <a:off x="5143973" y="5434800"/>
                <a:ext cx="133920" cy="205920"/>
              </p14:xfrm>
            </p:contentPart>
          </mc:Choice>
          <mc:Fallback xmlns="">
            <p:pic>
              <p:nvPicPr>
                <p:cNvPr id="136" name="Freihand 135">
                  <a:extLst>
                    <a:ext uri="{FF2B5EF4-FFF2-40B4-BE49-F238E27FC236}">
                      <a16:creationId xmlns:a16="http://schemas.microsoft.com/office/drawing/2014/main" id="{9EFEC28C-E1EA-4D37-ABA6-F68305DFA9B0}"/>
                    </a:ext>
                  </a:extLst>
                </p:cNvPr>
                <p:cNvPicPr/>
                <p:nvPr/>
              </p:nvPicPr>
              <p:blipFill>
                <a:blip r:embed="rId173"/>
                <a:stretch>
                  <a:fillRect/>
                </a:stretch>
              </p:blipFill>
              <p:spPr>
                <a:xfrm>
                  <a:off x="5139653" y="5430480"/>
                  <a:ext cx="142560" cy="214560"/>
                </a:xfrm>
                <a:prstGeom prst="rect">
                  <a:avLst/>
                </a:prstGeom>
              </p:spPr>
            </p:pic>
          </mc:Fallback>
        </mc:AlternateContent>
      </p:grpSp>
      <p:grpSp>
        <p:nvGrpSpPr>
          <p:cNvPr id="140" name="Gruppieren 139">
            <a:extLst>
              <a:ext uri="{FF2B5EF4-FFF2-40B4-BE49-F238E27FC236}">
                <a16:creationId xmlns:a16="http://schemas.microsoft.com/office/drawing/2014/main" id="{DF38A9C9-0C3A-4AE5-8ED0-E43F4FE7F884}"/>
              </a:ext>
            </a:extLst>
          </p:cNvPr>
          <p:cNvGrpSpPr/>
          <p:nvPr/>
        </p:nvGrpSpPr>
        <p:grpSpPr>
          <a:xfrm>
            <a:off x="6324053" y="4443360"/>
            <a:ext cx="606600" cy="689040"/>
            <a:chOff x="6324053" y="4443360"/>
            <a:chExt cx="606600" cy="689040"/>
          </a:xfrm>
        </p:grpSpPr>
        <mc:AlternateContent xmlns:mc="http://schemas.openxmlformats.org/markup-compatibility/2006" xmlns:p14="http://schemas.microsoft.com/office/powerpoint/2010/main">
          <mc:Choice Requires="p14">
            <p:contentPart p14:bwMode="auto" r:id="rId174">
              <p14:nvContentPartPr>
                <p14:cNvPr id="138" name="Freihand 137">
                  <a:extLst>
                    <a:ext uri="{FF2B5EF4-FFF2-40B4-BE49-F238E27FC236}">
                      <a16:creationId xmlns:a16="http://schemas.microsoft.com/office/drawing/2014/main" id="{66101FEB-A10B-4623-A4D5-497B6395BC15}"/>
                    </a:ext>
                  </a:extLst>
                </p14:cNvPr>
                <p14:cNvContentPartPr/>
                <p14:nvPr/>
              </p14:nvContentPartPr>
              <p14:xfrm>
                <a:off x="6455453" y="4443360"/>
                <a:ext cx="475200" cy="578520"/>
              </p14:xfrm>
            </p:contentPart>
          </mc:Choice>
          <mc:Fallback xmlns="">
            <p:pic>
              <p:nvPicPr>
                <p:cNvPr id="138" name="Freihand 137">
                  <a:extLst>
                    <a:ext uri="{FF2B5EF4-FFF2-40B4-BE49-F238E27FC236}">
                      <a16:creationId xmlns:a16="http://schemas.microsoft.com/office/drawing/2014/main" id="{66101FEB-A10B-4623-A4D5-497B6395BC15}"/>
                    </a:ext>
                  </a:extLst>
                </p:cNvPr>
                <p:cNvPicPr/>
                <p:nvPr/>
              </p:nvPicPr>
              <p:blipFill>
                <a:blip r:embed="rId175"/>
                <a:stretch>
                  <a:fillRect/>
                </a:stretch>
              </p:blipFill>
              <p:spPr>
                <a:xfrm>
                  <a:off x="6451133" y="4439040"/>
                  <a:ext cx="483840" cy="5871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39" name="Freihand 138">
                  <a:extLst>
                    <a:ext uri="{FF2B5EF4-FFF2-40B4-BE49-F238E27FC236}">
                      <a16:creationId xmlns:a16="http://schemas.microsoft.com/office/drawing/2014/main" id="{B6403592-1369-42B4-900F-936D290B50F8}"/>
                    </a:ext>
                  </a:extLst>
                </p14:cNvPr>
                <p14:cNvContentPartPr/>
                <p14:nvPr/>
              </p14:nvContentPartPr>
              <p14:xfrm>
                <a:off x="6324053" y="4615080"/>
                <a:ext cx="491400" cy="517320"/>
              </p14:xfrm>
            </p:contentPart>
          </mc:Choice>
          <mc:Fallback xmlns="">
            <p:pic>
              <p:nvPicPr>
                <p:cNvPr id="139" name="Freihand 138">
                  <a:extLst>
                    <a:ext uri="{FF2B5EF4-FFF2-40B4-BE49-F238E27FC236}">
                      <a16:creationId xmlns:a16="http://schemas.microsoft.com/office/drawing/2014/main" id="{B6403592-1369-42B4-900F-936D290B50F8}"/>
                    </a:ext>
                  </a:extLst>
                </p:cNvPr>
                <p:cNvPicPr/>
                <p:nvPr/>
              </p:nvPicPr>
              <p:blipFill>
                <a:blip r:embed="rId177"/>
                <a:stretch>
                  <a:fillRect/>
                </a:stretch>
              </p:blipFill>
              <p:spPr>
                <a:xfrm>
                  <a:off x="6319733" y="4610760"/>
                  <a:ext cx="500040" cy="525960"/>
                </a:xfrm>
                <a:prstGeom prst="rect">
                  <a:avLst/>
                </a:prstGeom>
              </p:spPr>
            </p:pic>
          </mc:Fallback>
        </mc:AlternateContent>
      </p:grpSp>
      <p:grpSp>
        <p:nvGrpSpPr>
          <p:cNvPr id="214" name="Gruppieren 213">
            <a:extLst>
              <a:ext uri="{FF2B5EF4-FFF2-40B4-BE49-F238E27FC236}">
                <a16:creationId xmlns:a16="http://schemas.microsoft.com/office/drawing/2014/main" id="{90E8014C-2138-40EB-8ADE-999A8C28F926}"/>
              </a:ext>
            </a:extLst>
          </p:cNvPr>
          <p:cNvGrpSpPr/>
          <p:nvPr/>
        </p:nvGrpSpPr>
        <p:grpSpPr>
          <a:xfrm>
            <a:off x="7069253" y="167280"/>
            <a:ext cx="5055480" cy="4137840"/>
            <a:chOff x="7069253" y="167280"/>
            <a:chExt cx="5055480" cy="4137840"/>
          </a:xfrm>
        </p:grpSpPr>
        <mc:AlternateContent xmlns:mc="http://schemas.openxmlformats.org/markup-compatibility/2006" xmlns:p14="http://schemas.microsoft.com/office/powerpoint/2010/main">
          <mc:Choice Requires="p14">
            <p:contentPart p14:bwMode="auto" r:id="rId178">
              <p14:nvContentPartPr>
                <p14:cNvPr id="28" name="Freihand 27">
                  <a:extLst>
                    <a:ext uri="{FF2B5EF4-FFF2-40B4-BE49-F238E27FC236}">
                      <a16:creationId xmlns:a16="http://schemas.microsoft.com/office/drawing/2014/main" id="{A36CB3E0-B8C6-482A-A71F-AC7961E96781}"/>
                    </a:ext>
                  </a:extLst>
                </p14:cNvPr>
                <p14:cNvContentPartPr/>
                <p14:nvPr/>
              </p14:nvContentPartPr>
              <p14:xfrm>
                <a:off x="7234853" y="1326840"/>
                <a:ext cx="138960" cy="331920"/>
              </p14:xfrm>
            </p:contentPart>
          </mc:Choice>
          <mc:Fallback xmlns="">
            <p:pic>
              <p:nvPicPr>
                <p:cNvPr id="28" name="Freihand 27">
                  <a:extLst>
                    <a:ext uri="{FF2B5EF4-FFF2-40B4-BE49-F238E27FC236}">
                      <a16:creationId xmlns:a16="http://schemas.microsoft.com/office/drawing/2014/main" id="{A36CB3E0-B8C6-482A-A71F-AC7961E96781}"/>
                    </a:ext>
                  </a:extLst>
                </p:cNvPr>
                <p:cNvPicPr/>
                <p:nvPr/>
              </p:nvPicPr>
              <p:blipFill>
                <a:blip r:embed="rId179"/>
                <a:stretch>
                  <a:fillRect/>
                </a:stretch>
              </p:blipFill>
              <p:spPr>
                <a:xfrm>
                  <a:off x="7230533" y="1322520"/>
                  <a:ext cx="14760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30" name="Freihand 29">
                  <a:extLst>
                    <a:ext uri="{FF2B5EF4-FFF2-40B4-BE49-F238E27FC236}">
                      <a16:creationId xmlns:a16="http://schemas.microsoft.com/office/drawing/2014/main" id="{819B1413-3DB4-4A60-B8BA-9F79E3006A9C}"/>
                    </a:ext>
                  </a:extLst>
                </p14:cNvPr>
                <p14:cNvContentPartPr/>
                <p14:nvPr/>
              </p14:nvContentPartPr>
              <p14:xfrm>
                <a:off x="7523213" y="1286520"/>
                <a:ext cx="14040" cy="190440"/>
              </p14:xfrm>
            </p:contentPart>
          </mc:Choice>
          <mc:Fallback xmlns="">
            <p:pic>
              <p:nvPicPr>
                <p:cNvPr id="30" name="Freihand 29">
                  <a:extLst>
                    <a:ext uri="{FF2B5EF4-FFF2-40B4-BE49-F238E27FC236}">
                      <a16:creationId xmlns:a16="http://schemas.microsoft.com/office/drawing/2014/main" id="{819B1413-3DB4-4A60-B8BA-9F79E3006A9C}"/>
                    </a:ext>
                  </a:extLst>
                </p:cNvPr>
                <p:cNvPicPr/>
                <p:nvPr/>
              </p:nvPicPr>
              <p:blipFill>
                <a:blip r:embed="rId181"/>
                <a:stretch>
                  <a:fillRect/>
                </a:stretch>
              </p:blipFill>
              <p:spPr>
                <a:xfrm>
                  <a:off x="7518893" y="1282200"/>
                  <a:ext cx="2268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31" name="Freihand 30">
                  <a:extLst>
                    <a:ext uri="{FF2B5EF4-FFF2-40B4-BE49-F238E27FC236}">
                      <a16:creationId xmlns:a16="http://schemas.microsoft.com/office/drawing/2014/main" id="{05EF8B21-DC0A-47CC-9FD2-F4F1E9628063}"/>
                    </a:ext>
                  </a:extLst>
                </p14:cNvPr>
                <p14:cNvContentPartPr/>
                <p14:nvPr/>
              </p14:nvContentPartPr>
              <p14:xfrm>
                <a:off x="7383533" y="1115520"/>
                <a:ext cx="228960" cy="212760"/>
              </p14:xfrm>
            </p:contentPart>
          </mc:Choice>
          <mc:Fallback xmlns="">
            <p:pic>
              <p:nvPicPr>
                <p:cNvPr id="31" name="Freihand 30">
                  <a:extLst>
                    <a:ext uri="{FF2B5EF4-FFF2-40B4-BE49-F238E27FC236}">
                      <a16:creationId xmlns:a16="http://schemas.microsoft.com/office/drawing/2014/main" id="{05EF8B21-DC0A-47CC-9FD2-F4F1E9628063}"/>
                    </a:ext>
                  </a:extLst>
                </p:cNvPr>
                <p:cNvPicPr/>
                <p:nvPr/>
              </p:nvPicPr>
              <p:blipFill>
                <a:blip r:embed="rId183"/>
                <a:stretch>
                  <a:fillRect/>
                </a:stretch>
              </p:blipFill>
              <p:spPr>
                <a:xfrm>
                  <a:off x="7379213" y="1111200"/>
                  <a:ext cx="23760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41" name="Freihand 140">
                  <a:extLst>
                    <a:ext uri="{FF2B5EF4-FFF2-40B4-BE49-F238E27FC236}">
                      <a16:creationId xmlns:a16="http://schemas.microsoft.com/office/drawing/2014/main" id="{DD8DFEAB-91AD-4B12-8941-1134D51C5460}"/>
                    </a:ext>
                  </a:extLst>
                </p14:cNvPr>
                <p14:cNvContentPartPr/>
                <p14:nvPr/>
              </p14:nvContentPartPr>
              <p14:xfrm>
                <a:off x="7069253" y="4056360"/>
                <a:ext cx="171360" cy="248760"/>
              </p14:xfrm>
            </p:contentPart>
          </mc:Choice>
          <mc:Fallback xmlns="">
            <p:pic>
              <p:nvPicPr>
                <p:cNvPr id="141" name="Freihand 140">
                  <a:extLst>
                    <a:ext uri="{FF2B5EF4-FFF2-40B4-BE49-F238E27FC236}">
                      <a16:creationId xmlns:a16="http://schemas.microsoft.com/office/drawing/2014/main" id="{DD8DFEAB-91AD-4B12-8941-1134D51C5460}"/>
                    </a:ext>
                  </a:extLst>
                </p:cNvPr>
                <p:cNvPicPr/>
                <p:nvPr/>
              </p:nvPicPr>
              <p:blipFill>
                <a:blip r:embed="rId185"/>
                <a:stretch>
                  <a:fillRect/>
                </a:stretch>
              </p:blipFill>
              <p:spPr>
                <a:xfrm>
                  <a:off x="7064933" y="4052040"/>
                  <a:ext cx="18000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42" name="Freihand 141">
                  <a:extLst>
                    <a:ext uri="{FF2B5EF4-FFF2-40B4-BE49-F238E27FC236}">
                      <a16:creationId xmlns:a16="http://schemas.microsoft.com/office/drawing/2014/main" id="{8D38C539-A22D-4A86-B2A1-81E63987CC40}"/>
                    </a:ext>
                  </a:extLst>
                </p14:cNvPr>
                <p14:cNvContentPartPr/>
                <p14:nvPr/>
              </p14:nvContentPartPr>
              <p14:xfrm>
                <a:off x="7260053" y="3953400"/>
                <a:ext cx="100080" cy="147960"/>
              </p14:xfrm>
            </p:contentPart>
          </mc:Choice>
          <mc:Fallback xmlns="">
            <p:pic>
              <p:nvPicPr>
                <p:cNvPr id="142" name="Freihand 141">
                  <a:extLst>
                    <a:ext uri="{FF2B5EF4-FFF2-40B4-BE49-F238E27FC236}">
                      <a16:creationId xmlns:a16="http://schemas.microsoft.com/office/drawing/2014/main" id="{8D38C539-A22D-4A86-B2A1-81E63987CC40}"/>
                    </a:ext>
                  </a:extLst>
                </p:cNvPr>
                <p:cNvPicPr/>
                <p:nvPr/>
              </p:nvPicPr>
              <p:blipFill>
                <a:blip r:embed="rId187"/>
                <a:stretch>
                  <a:fillRect/>
                </a:stretch>
              </p:blipFill>
              <p:spPr>
                <a:xfrm>
                  <a:off x="7255733" y="3949080"/>
                  <a:ext cx="108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3" name="Freihand 142">
                  <a:extLst>
                    <a:ext uri="{FF2B5EF4-FFF2-40B4-BE49-F238E27FC236}">
                      <a16:creationId xmlns:a16="http://schemas.microsoft.com/office/drawing/2014/main" id="{64FAD309-86F9-415E-859E-11E073620AAF}"/>
                    </a:ext>
                  </a:extLst>
                </p14:cNvPr>
                <p14:cNvContentPartPr/>
                <p14:nvPr/>
              </p14:nvContentPartPr>
              <p14:xfrm>
                <a:off x="7352573" y="3936480"/>
                <a:ext cx="111240" cy="289440"/>
              </p14:xfrm>
            </p:contentPart>
          </mc:Choice>
          <mc:Fallback xmlns="">
            <p:pic>
              <p:nvPicPr>
                <p:cNvPr id="143" name="Freihand 142">
                  <a:extLst>
                    <a:ext uri="{FF2B5EF4-FFF2-40B4-BE49-F238E27FC236}">
                      <a16:creationId xmlns:a16="http://schemas.microsoft.com/office/drawing/2014/main" id="{64FAD309-86F9-415E-859E-11E073620AAF}"/>
                    </a:ext>
                  </a:extLst>
                </p:cNvPr>
                <p:cNvPicPr/>
                <p:nvPr/>
              </p:nvPicPr>
              <p:blipFill>
                <a:blip r:embed="rId189"/>
                <a:stretch>
                  <a:fillRect/>
                </a:stretch>
              </p:blipFill>
              <p:spPr>
                <a:xfrm>
                  <a:off x="7348253" y="3932160"/>
                  <a:ext cx="11988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4" name="Freihand 143">
                  <a:extLst>
                    <a:ext uri="{FF2B5EF4-FFF2-40B4-BE49-F238E27FC236}">
                      <a16:creationId xmlns:a16="http://schemas.microsoft.com/office/drawing/2014/main" id="{2A3BCCAF-D02E-4EE0-A085-17B4F48D3B6F}"/>
                    </a:ext>
                  </a:extLst>
                </p14:cNvPr>
                <p14:cNvContentPartPr/>
                <p14:nvPr/>
              </p14:nvContentPartPr>
              <p14:xfrm>
                <a:off x="7459133" y="3815880"/>
                <a:ext cx="139320" cy="158040"/>
              </p14:xfrm>
            </p:contentPart>
          </mc:Choice>
          <mc:Fallback xmlns="">
            <p:pic>
              <p:nvPicPr>
                <p:cNvPr id="144" name="Freihand 143">
                  <a:extLst>
                    <a:ext uri="{FF2B5EF4-FFF2-40B4-BE49-F238E27FC236}">
                      <a16:creationId xmlns:a16="http://schemas.microsoft.com/office/drawing/2014/main" id="{2A3BCCAF-D02E-4EE0-A085-17B4F48D3B6F}"/>
                    </a:ext>
                  </a:extLst>
                </p:cNvPr>
                <p:cNvPicPr/>
                <p:nvPr/>
              </p:nvPicPr>
              <p:blipFill>
                <a:blip r:embed="rId191"/>
                <a:stretch>
                  <a:fillRect/>
                </a:stretch>
              </p:blipFill>
              <p:spPr>
                <a:xfrm>
                  <a:off x="7454813" y="3811560"/>
                  <a:ext cx="1479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45" name="Freihand 144">
                  <a:extLst>
                    <a:ext uri="{FF2B5EF4-FFF2-40B4-BE49-F238E27FC236}">
                      <a16:creationId xmlns:a16="http://schemas.microsoft.com/office/drawing/2014/main" id="{BC98968D-B762-4257-AF56-D3FAC8658677}"/>
                    </a:ext>
                  </a:extLst>
                </p14:cNvPr>
                <p14:cNvContentPartPr/>
                <p14:nvPr/>
              </p14:nvContentPartPr>
              <p14:xfrm>
                <a:off x="7593413" y="3638400"/>
                <a:ext cx="176040" cy="241560"/>
              </p14:xfrm>
            </p:contentPart>
          </mc:Choice>
          <mc:Fallback xmlns="">
            <p:pic>
              <p:nvPicPr>
                <p:cNvPr id="145" name="Freihand 144">
                  <a:extLst>
                    <a:ext uri="{FF2B5EF4-FFF2-40B4-BE49-F238E27FC236}">
                      <a16:creationId xmlns:a16="http://schemas.microsoft.com/office/drawing/2014/main" id="{BC98968D-B762-4257-AF56-D3FAC8658677}"/>
                    </a:ext>
                  </a:extLst>
                </p:cNvPr>
                <p:cNvPicPr/>
                <p:nvPr/>
              </p:nvPicPr>
              <p:blipFill>
                <a:blip r:embed="rId193"/>
                <a:stretch>
                  <a:fillRect/>
                </a:stretch>
              </p:blipFill>
              <p:spPr>
                <a:xfrm>
                  <a:off x="7589093" y="3634080"/>
                  <a:ext cx="1846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46" name="Freihand 145">
                  <a:extLst>
                    <a:ext uri="{FF2B5EF4-FFF2-40B4-BE49-F238E27FC236}">
                      <a16:creationId xmlns:a16="http://schemas.microsoft.com/office/drawing/2014/main" id="{8449D6A5-AD73-4397-9C0C-C3B7FFEFE850}"/>
                    </a:ext>
                  </a:extLst>
                </p14:cNvPr>
                <p14:cNvContentPartPr/>
                <p14:nvPr/>
              </p14:nvContentPartPr>
              <p14:xfrm>
                <a:off x="7693853" y="3554880"/>
                <a:ext cx="346320" cy="199440"/>
              </p14:xfrm>
            </p:contentPart>
          </mc:Choice>
          <mc:Fallback xmlns="">
            <p:pic>
              <p:nvPicPr>
                <p:cNvPr id="146" name="Freihand 145">
                  <a:extLst>
                    <a:ext uri="{FF2B5EF4-FFF2-40B4-BE49-F238E27FC236}">
                      <a16:creationId xmlns:a16="http://schemas.microsoft.com/office/drawing/2014/main" id="{8449D6A5-AD73-4397-9C0C-C3B7FFEFE850}"/>
                    </a:ext>
                  </a:extLst>
                </p:cNvPr>
                <p:cNvPicPr/>
                <p:nvPr/>
              </p:nvPicPr>
              <p:blipFill>
                <a:blip r:embed="rId195"/>
                <a:stretch>
                  <a:fillRect/>
                </a:stretch>
              </p:blipFill>
              <p:spPr>
                <a:xfrm>
                  <a:off x="7689533" y="3550560"/>
                  <a:ext cx="3549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47" name="Freihand 146">
                  <a:extLst>
                    <a:ext uri="{FF2B5EF4-FFF2-40B4-BE49-F238E27FC236}">
                      <a16:creationId xmlns:a16="http://schemas.microsoft.com/office/drawing/2014/main" id="{ACC204BF-211A-4F6A-B28F-739291370A26}"/>
                    </a:ext>
                  </a:extLst>
                </p14:cNvPr>
                <p14:cNvContentPartPr/>
                <p14:nvPr/>
              </p14:nvContentPartPr>
              <p14:xfrm>
                <a:off x="8178413" y="3272280"/>
                <a:ext cx="226080" cy="247680"/>
              </p14:xfrm>
            </p:contentPart>
          </mc:Choice>
          <mc:Fallback xmlns="">
            <p:pic>
              <p:nvPicPr>
                <p:cNvPr id="147" name="Freihand 146">
                  <a:extLst>
                    <a:ext uri="{FF2B5EF4-FFF2-40B4-BE49-F238E27FC236}">
                      <a16:creationId xmlns:a16="http://schemas.microsoft.com/office/drawing/2014/main" id="{ACC204BF-211A-4F6A-B28F-739291370A26}"/>
                    </a:ext>
                  </a:extLst>
                </p:cNvPr>
                <p:cNvPicPr/>
                <p:nvPr/>
              </p:nvPicPr>
              <p:blipFill>
                <a:blip r:embed="rId197"/>
                <a:stretch>
                  <a:fillRect/>
                </a:stretch>
              </p:blipFill>
              <p:spPr>
                <a:xfrm>
                  <a:off x="8174093" y="3267960"/>
                  <a:ext cx="23472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8" name="Freihand 147">
                  <a:extLst>
                    <a:ext uri="{FF2B5EF4-FFF2-40B4-BE49-F238E27FC236}">
                      <a16:creationId xmlns:a16="http://schemas.microsoft.com/office/drawing/2014/main" id="{97167024-B97C-43EC-8FAD-F43C0F8E92AE}"/>
                    </a:ext>
                  </a:extLst>
                </p14:cNvPr>
                <p14:cNvContentPartPr/>
                <p14:nvPr/>
              </p14:nvContentPartPr>
              <p14:xfrm>
                <a:off x="8201453" y="3362280"/>
                <a:ext cx="145800" cy="72360"/>
              </p14:xfrm>
            </p:contentPart>
          </mc:Choice>
          <mc:Fallback xmlns="">
            <p:pic>
              <p:nvPicPr>
                <p:cNvPr id="148" name="Freihand 147">
                  <a:extLst>
                    <a:ext uri="{FF2B5EF4-FFF2-40B4-BE49-F238E27FC236}">
                      <a16:creationId xmlns:a16="http://schemas.microsoft.com/office/drawing/2014/main" id="{97167024-B97C-43EC-8FAD-F43C0F8E92AE}"/>
                    </a:ext>
                  </a:extLst>
                </p:cNvPr>
                <p:cNvPicPr/>
                <p:nvPr/>
              </p:nvPicPr>
              <p:blipFill>
                <a:blip r:embed="rId199"/>
                <a:stretch>
                  <a:fillRect/>
                </a:stretch>
              </p:blipFill>
              <p:spPr>
                <a:xfrm>
                  <a:off x="8197133" y="3357960"/>
                  <a:ext cx="1544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9" name="Freihand 148">
                  <a:extLst>
                    <a:ext uri="{FF2B5EF4-FFF2-40B4-BE49-F238E27FC236}">
                      <a16:creationId xmlns:a16="http://schemas.microsoft.com/office/drawing/2014/main" id="{2751DD60-6D22-46A2-9377-048BD1916542}"/>
                    </a:ext>
                  </a:extLst>
                </p14:cNvPr>
                <p14:cNvContentPartPr/>
                <p14:nvPr/>
              </p14:nvContentPartPr>
              <p14:xfrm>
                <a:off x="8371013" y="3266880"/>
                <a:ext cx="164160" cy="147960"/>
              </p14:xfrm>
            </p:contentPart>
          </mc:Choice>
          <mc:Fallback xmlns="">
            <p:pic>
              <p:nvPicPr>
                <p:cNvPr id="149" name="Freihand 148">
                  <a:extLst>
                    <a:ext uri="{FF2B5EF4-FFF2-40B4-BE49-F238E27FC236}">
                      <a16:creationId xmlns:a16="http://schemas.microsoft.com/office/drawing/2014/main" id="{2751DD60-6D22-46A2-9377-048BD1916542}"/>
                    </a:ext>
                  </a:extLst>
                </p:cNvPr>
                <p:cNvPicPr/>
                <p:nvPr/>
              </p:nvPicPr>
              <p:blipFill>
                <a:blip r:embed="rId201"/>
                <a:stretch>
                  <a:fillRect/>
                </a:stretch>
              </p:blipFill>
              <p:spPr>
                <a:xfrm>
                  <a:off x="8366693" y="3262560"/>
                  <a:ext cx="1728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50" name="Freihand 149">
                  <a:extLst>
                    <a:ext uri="{FF2B5EF4-FFF2-40B4-BE49-F238E27FC236}">
                      <a16:creationId xmlns:a16="http://schemas.microsoft.com/office/drawing/2014/main" id="{337DB38B-66F4-4F44-B6F6-877E1BF5016C}"/>
                    </a:ext>
                  </a:extLst>
                </p14:cNvPr>
                <p14:cNvContentPartPr/>
                <p14:nvPr/>
              </p14:nvContentPartPr>
              <p14:xfrm>
                <a:off x="8512853" y="3191640"/>
                <a:ext cx="134280" cy="142200"/>
              </p14:xfrm>
            </p:contentPart>
          </mc:Choice>
          <mc:Fallback xmlns="">
            <p:pic>
              <p:nvPicPr>
                <p:cNvPr id="150" name="Freihand 149">
                  <a:extLst>
                    <a:ext uri="{FF2B5EF4-FFF2-40B4-BE49-F238E27FC236}">
                      <a16:creationId xmlns:a16="http://schemas.microsoft.com/office/drawing/2014/main" id="{337DB38B-66F4-4F44-B6F6-877E1BF5016C}"/>
                    </a:ext>
                  </a:extLst>
                </p:cNvPr>
                <p:cNvPicPr/>
                <p:nvPr/>
              </p:nvPicPr>
              <p:blipFill>
                <a:blip r:embed="rId203"/>
                <a:stretch>
                  <a:fillRect/>
                </a:stretch>
              </p:blipFill>
              <p:spPr>
                <a:xfrm>
                  <a:off x="8508533" y="3187320"/>
                  <a:ext cx="1429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51" name="Freihand 150">
                  <a:extLst>
                    <a:ext uri="{FF2B5EF4-FFF2-40B4-BE49-F238E27FC236}">
                      <a16:creationId xmlns:a16="http://schemas.microsoft.com/office/drawing/2014/main" id="{C216DAA7-EBF0-4E93-8372-E4363EBEC3B7}"/>
                    </a:ext>
                  </a:extLst>
                </p14:cNvPr>
                <p14:cNvContentPartPr/>
                <p14:nvPr/>
              </p14:nvContentPartPr>
              <p14:xfrm>
                <a:off x="8639213" y="3068880"/>
                <a:ext cx="390240" cy="179280"/>
              </p14:xfrm>
            </p:contentPart>
          </mc:Choice>
          <mc:Fallback xmlns="">
            <p:pic>
              <p:nvPicPr>
                <p:cNvPr id="151" name="Freihand 150">
                  <a:extLst>
                    <a:ext uri="{FF2B5EF4-FFF2-40B4-BE49-F238E27FC236}">
                      <a16:creationId xmlns:a16="http://schemas.microsoft.com/office/drawing/2014/main" id="{C216DAA7-EBF0-4E93-8372-E4363EBEC3B7}"/>
                    </a:ext>
                  </a:extLst>
                </p:cNvPr>
                <p:cNvPicPr/>
                <p:nvPr/>
              </p:nvPicPr>
              <p:blipFill>
                <a:blip r:embed="rId205"/>
                <a:stretch>
                  <a:fillRect/>
                </a:stretch>
              </p:blipFill>
              <p:spPr>
                <a:xfrm>
                  <a:off x="8634893" y="3064560"/>
                  <a:ext cx="39888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52" name="Freihand 151">
                  <a:extLst>
                    <a:ext uri="{FF2B5EF4-FFF2-40B4-BE49-F238E27FC236}">
                      <a16:creationId xmlns:a16="http://schemas.microsoft.com/office/drawing/2014/main" id="{4043D380-595D-4741-AAF7-4088FC2BF7B8}"/>
                    </a:ext>
                  </a:extLst>
                </p14:cNvPr>
                <p14:cNvContentPartPr/>
                <p14:nvPr/>
              </p14:nvContentPartPr>
              <p14:xfrm>
                <a:off x="9062573" y="2887080"/>
                <a:ext cx="358200" cy="138240"/>
              </p14:xfrm>
            </p:contentPart>
          </mc:Choice>
          <mc:Fallback xmlns="">
            <p:pic>
              <p:nvPicPr>
                <p:cNvPr id="152" name="Freihand 151">
                  <a:extLst>
                    <a:ext uri="{FF2B5EF4-FFF2-40B4-BE49-F238E27FC236}">
                      <a16:creationId xmlns:a16="http://schemas.microsoft.com/office/drawing/2014/main" id="{4043D380-595D-4741-AAF7-4088FC2BF7B8}"/>
                    </a:ext>
                  </a:extLst>
                </p:cNvPr>
                <p:cNvPicPr/>
                <p:nvPr/>
              </p:nvPicPr>
              <p:blipFill>
                <a:blip r:embed="rId207"/>
                <a:stretch>
                  <a:fillRect/>
                </a:stretch>
              </p:blipFill>
              <p:spPr>
                <a:xfrm>
                  <a:off x="9058253" y="2882760"/>
                  <a:ext cx="3668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54" name="Freihand 153">
                  <a:extLst>
                    <a:ext uri="{FF2B5EF4-FFF2-40B4-BE49-F238E27FC236}">
                      <a16:creationId xmlns:a16="http://schemas.microsoft.com/office/drawing/2014/main" id="{5F8DA682-E125-4ACA-97D5-89EF31DD0D6D}"/>
                    </a:ext>
                  </a:extLst>
                </p14:cNvPr>
                <p14:cNvContentPartPr/>
                <p14:nvPr/>
              </p14:nvContentPartPr>
              <p14:xfrm>
                <a:off x="9438053" y="2771880"/>
                <a:ext cx="276120" cy="133560"/>
              </p14:xfrm>
            </p:contentPart>
          </mc:Choice>
          <mc:Fallback xmlns="">
            <p:pic>
              <p:nvPicPr>
                <p:cNvPr id="154" name="Freihand 153">
                  <a:extLst>
                    <a:ext uri="{FF2B5EF4-FFF2-40B4-BE49-F238E27FC236}">
                      <a16:creationId xmlns:a16="http://schemas.microsoft.com/office/drawing/2014/main" id="{5F8DA682-E125-4ACA-97D5-89EF31DD0D6D}"/>
                    </a:ext>
                  </a:extLst>
                </p:cNvPr>
                <p:cNvPicPr/>
                <p:nvPr/>
              </p:nvPicPr>
              <p:blipFill>
                <a:blip r:embed="rId209"/>
                <a:stretch>
                  <a:fillRect/>
                </a:stretch>
              </p:blipFill>
              <p:spPr>
                <a:xfrm>
                  <a:off x="9433733" y="2767560"/>
                  <a:ext cx="2847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5" name="Freihand 154">
                  <a:extLst>
                    <a:ext uri="{FF2B5EF4-FFF2-40B4-BE49-F238E27FC236}">
                      <a16:creationId xmlns:a16="http://schemas.microsoft.com/office/drawing/2014/main" id="{45EC7FC9-932D-4BF3-BE00-AB36C50AE79B}"/>
                    </a:ext>
                  </a:extLst>
                </p14:cNvPr>
                <p14:cNvContentPartPr/>
                <p14:nvPr/>
              </p14:nvContentPartPr>
              <p14:xfrm>
                <a:off x="9912173" y="2430600"/>
                <a:ext cx="404280" cy="263520"/>
              </p14:xfrm>
            </p:contentPart>
          </mc:Choice>
          <mc:Fallback xmlns="">
            <p:pic>
              <p:nvPicPr>
                <p:cNvPr id="155" name="Freihand 154">
                  <a:extLst>
                    <a:ext uri="{FF2B5EF4-FFF2-40B4-BE49-F238E27FC236}">
                      <a16:creationId xmlns:a16="http://schemas.microsoft.com/office/drawing/2014/main" id="{45EC7FC9-932D-4BF3-BE00-AB36C50AE79B}"/>
                    </a:ext>
                  </a:extLst>
                </p:cNvPr>
                <p:cNvPicPr/>
                <p:nvPr/>
              </p:nvPicPr>
              <p:blipFill>
                <a:blip r:embed="rId211"/>
                <a:stretch>
                  <a:fillRect/>
                </a:stretch>
              </p:blipFill>
              <p:spPr>
                <a:xfrm>
                  <a:off x="9907853" y="2426280"/>
                  <a:ext cx="41292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6" name="Freihand 155">
                  <a:extLst>
                    <a:ext uri="{FF2B5EF4-FFF2-40B4-BE49-F238E27FC236}">
                      <a16:creationId xmlns:a16="http://schemas.microsoft.com/office/drawing/2014/main" id="{08EDD2A6-5677-4250-BC97-57453D7FF501}"/>
                    </a:ext>
                  </a:extLst>
                </p14:cNvPr>
                <p14:cNvContentPartPr/>
                <p14:nvPr/>
              </p14:nvContentPartPr>
              <p14:xfrm>
                <a:off x="10273253" y="2337720"/>
                <a:ext cx="46440" cy="26280"/>
              </p14:xfrm>
            </p:contentPart>
          </mc:Choice>
          <mc:Fallback xmlns="">
            <p:pic>
              <p:nvPicPr>
                <p:cNvPr id="156" name="Freihand 155">
                  <a:extLst>
                    <a:ext uri="{FF2B5EF4-FFF2-40B4-BE49-F238E27FC236}">
                      <a16:creationId xmlns:a16="http://schemas.microsoft.com/office/drawing/2014/main" id="{08EDD2A6-5677-4250-BC97-57453D7FF501}"/>
                    </a:ext>
                  </a:extLst>
                </p:cNvPr>
                <p:cNvPicPr/>
                <p:nvPr/>
              </p:nvPicPr>
              <p:blipFill>
                <a:blip r:embed="rId213"/>
                <a:stretch>
                  <a:fillRect/>
                </a:stretch>
              </p:blipFill>
              <p:spPr>
                <a:xfrm>
                  <a:off x="10268933" y="2333400"/>
                  <a:ext cx="550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7" name="Freihand 156">
                  <a:extLst>
                    <a:ext uri="{FF2B5EF4-FFF2-40B4-BE49-F238E27FC236}">
                      <a16:creationId xmlns:a16="http://schemas.microsoft.com/office/drawing/2014/main" id="{873D28D3-70B5-4B9F-85E3-87D591B68AD0}"/>
                    </a:ext>
                  </a:extLst>
                </p14:cNvPr>
                <p14:cNvContentPartPr/>
                <p14:nvPr/>
              </p14:nvContentPartPr>
              <p14:xfrm>
                <a:off x="10310333" y="2376240"/>
                <a:ext cx="149400" cy="139680"/>
              </p14:xfrm>
            </p:contentPart>
          </mc:Choice>
          <mc:Fallback xmlns="">
            <p:pic>
              <p:nvPicPr>
                <p:cNvPr id="157" name="Freihand 156">
                  <a:extLst>
                    <a:ext uri="{FF2B5EF4-FFF2-40B4-BE49-F238E27FC236}">
                      <a16:creationId xmlns:a16="http://schemas.microsoft.com/office/drawing/2014/main" id="{873D28D3-70B5-4B9F-85E3-87D591B68AD0}"/>
                    </a:ext>
                  </a:extLst>
                </p:cNvPr>
                <p:cNvPicPr/>
                <p:nvPr/>
              </p:nvPicPr>
              <p:blipFill>
                <a:blip r:embed="rId215"/>
                <a:stretch>
                  <a:fillRect/>
                </a:stretch>
              </p:blipFill>
              <p:spPr>
                <a:xfrm>
                  <a:off x="10306013" y="2371920"/>
                  <a:ext cx="1580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58" name="Freihand 157">
                  <a:extLst>
                    <a:ext uri="{FF2B5EF4-FFF2-40B4-BE49-F238E27FC236}">
                      <a16:creationId xmlns:a16="http://schemas.microsoft.com/office/drawing/2014/main" id="{F7A24089-9D04-4886-B443-1559228BE889}"/>
                    </a:ext>
                  </a:extLst>
                </p14:cNvPr>
                <p14:cNvContentPartPr/>
                <p14:nvPr/>
              </p14:nvContentPartPr>
              <p14:xfrm>
                <a:off x="10491053" y="2126400"/>
                <a:ext cx="223560" cy="330120"/>
              </p14:xfrm>
            </p:contentPart>
          </mc:Choice>
          <mc:Fallback xmlns="">
            <p:pic>
              <p:nvPicPr>
                <p:cNvPr id="158" name="Freihand 157">
                  <a:extLst>
                    <a:ext uri="{FF2B5EF4-FFF2-40B4-BE49-F238E27FC236}">
                      <a16:creationId xmlns:a16="http://schemas.microsoft.com/office/drawing/2014/main" id="{F7A24089-9D04-4886-B443-1559228BE889}"/>
                    </a:ext>
                  </a:extLst>
                </p:cNvPr>
                <p:cNvPicPr/>
                <p:nvPr/>
              </p:nvPicPr>
              <p:blipFill>
                <a:blip r:embed="rId217"/>
                <a:stretch>
                  <a:fillRect/>
                </a:stretch>
              </p:blipFill>
              <p:spPr>
                <a:xfrm>
                  <a:off x="10486733" y="2122080"/>
                  <a:ext cx="23220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0" name="Freihand 159">
                  <a:extLst>
                    <a:ext uri="{FF2B5EF4-FFF2-40B4-BE49-F238E27FC236}">
                      <a16:creationId xmlns:a16="http://schemas.microsoft.com/office/drawing/2014/main" id="{469025F6-7C18-4A6C-8F82-9AB580E93260}"/>
                    </a:ext>
                  </a:extLst>
                </p14:cNvPr>
                <p14:cNvContentPartPr/>
                <p14:nvPr/>
              </p14:nvContentPartPr>
              <p14:xfrm>
                <a:off x="10819733" y="2150160"/>
                <a:ext cx="268920" cy="113400"/>
              </p14:xfrm>
            </p:contentPart>
          </mc:Choice>
          <mc:Fallback xmlns="">
            <p:pic>
              <p:nvPicPr>
                <p:cNvPr id="160" name="Freihand 159">
                  <a:extLst>
                    <a:ext uri="{FF2B5EF4-FFF2-40B4-BE49-F238E27FC236}">
                      <a16:creationId xmlns:a16="http://schemas.microsoft.com/office/drawing/2014/main" id="{469025F6-7C18-4A6C-8F82-9AB580E93260}"/>
                    </a:ext>
                  </a:extLst>
                </p:cNvPr>
                <p:cNvPicPr/>
                <p:nvPr/>
              </p:nvPicPr>
              <p:blipFill>
                <a:blip r:embed="rId219"/>
                <a:stretch>
                  <a:fillRect/>
                </a:stretch>
              </p:blipFill>
              <p:spPr>
                <a:xfrm>
                  <a:off x="10815413" y="2145840"/>
                  <a:ext cx="2775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61" name="Freihand 160">
                  <a:extLst>
                    <a:ext uri="{FF2B5EF4-FFF2-40B4-BE49-F238E27FC236}">
                      <a16:creationId xmlns:a16="http://schemas.microsoft.com/office/drawing/2014/main" id="{B1EBB7BD-ED0B-44F5-8AB9-9A3CB7E54C0A}"/>
                    </a:ext>
                  </a:extLst>
                </p14:cNvPr>
                <p14:cNvContentPartPr/>
                <p14:nvPr/>
              </p14:nvContentPartPr>
              <p14:xfrm>
                <a:off x="8804813" y="3526440"/>
                <a:ext cx="171000" cy="110160"/>
              </p14:xfrm>
            </p:contentPart>
          </mc:Choice>
          <mc:Fallback xmlns="">
            <p:pic>
              <p:nvPicPr>
                <p:cNvPr id="161" name="Freihand 160">
                  <a:extLst>
                    <a:ext uri="{FF2B5EF4-FFF2-40B4-BE49-F238E27FC236}">
                      <a16:creationId xmlns:a16="http://schemas.microsoft.com/office/drawing/2014/main" id="{B1EBB7BD-ED0B-44F5-8AB9-9A3CB7E54C0A}"/>
                    </a:ext>
                  </a:extLst>
                </p:cNvPr>
                <p:cNvPicPr/>
                <p:nvPr/>
              </p:nvPicPr>
              <p:blipFill>
                <a:blip r:embed="rId221"/>
                <a:stretch>
                  <a:fillRect/>
                </a:stretch>
              </p:blipFill>
              <p:spPr>
                <a:xfrm>
                  <a:off x="8800493" y="3522120"/>
                  <a:ext cx="17964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62" name="Freihand 161">
                  <a:extLst>
                    <a:ext uri="{FF2B5EF4-FFF2-40B4-BE49-F238E27FC236}">
                      <a16:creationId xmlns:a16="http://schemas.microsoft.com/office/drawing/2014/main" id="{4764C62F-9391-4C49-880B-4B4353CB82EE}"/>
                    </a:ext>
                  </a:extLst>
                </p14:cNvPr>
                <p14:cNvContentPartPr/>
                <p14:nvPr/>
              </p14:nvContentPartPr>
              <p14:xfrm>
                <a:off x="8973653" y="3515640"/>
                <a:ext cx="18000" cy="240480"/>
              </p14:xfrm>
            </p:contentPart>
          </mc:Choice>
          <mc:Fallback xmlns="">
            <p:pic>
              <p:nvPicPr>
                <p:cNvPr id="162" name="Freihand 161">
                  <a:extLst>
                    <a:ext uri="{FF2B5EF4-FFF2-40B4-BE49-F238E27FC236}">
                      <a16:creationId xmlns:a16="http://schemas.microsoft.com/office/drawing/2014/main" id="{4764C62F-9391-4C49-880B-4B4353CB82EE}"/>
                    </a:ext>
                  </a:extLst>
                </p:cNvPr>
                <p:cNvPicPr/>
                <p:nvPr/>
              </p:nvPicPr>
              <p:blipFill>
                <a:blip r:embed="rId223"/>
                <a:stretch>
                  <a:fillRect/>
                </a:stretch>
              </p:blipFill>
              <p:spPr>
                <a:xfrm>
                  <a:off x="8969333" y="3511320"/>
                  <a:ext cx="2664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3" name="Freihand 162">
                  <a:extLst>
                    <a:ext uri="{FF2B5EF4-FFF2-40B4-BE49-F238E27FC236}">
                      <a16:creationId xmlns:a16="http://schemas.microsoft.com/office/drawing/2014/main" id="{248C9FF0-2763-49E2-954F-8B6005834BBC}"/>
                    </a:ext>
                  </a:extLst>
                </p14:cNvPr>
                <p14:cNvContentPartPr/>
                <p14:nvPr/>
              </p14:nvContentPartPr>
              <p14:xfrm>
                <a:off x="9219533" y="3403320"/>
                <a:ext cx="257400" cy="148680"/>
              </p14:xfrm>
            </p:contentPart>
          </mc:Choice>
          <mc:Fallback xmlns="">
            <p:pic>
              <p:nvPicPr>
                <p:cNvPr id="163" name="Freihand 162">
                  <a:extLst>
                    <a:ext uri="{FF2B5EF4-FFF2-40B4-BE49-F238E27FC236}">
                      <a16:creationId xmlns:a16="http://schemas.microsoft.com/office/drawing/2014/main" id="{248C9FF0-2763-49E2-954F-8B6005834BBC}"/>
                    </a:ext>
                  </a:extLst>
                </p:cNvPr>
                <p:cNvPicPr/>
                <p:nvPr/>
              </p:nvPicPr>
              <p:blipFill>
                <a:blip r:embed="rId225"/>
                <a:stretch>
                  <a:fillRect/>
                </a:stretch>
              </p:blipFill>
              <p:spPr>
                <a:xfrm>
                  <a:off x="9215213" y="3399000"/>
                  <a:ext cx="2660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64" name="Freihand 163">
                  <a:extLst>
                    <a:ext uri="{FF2B5EF4-FFF2-40B4-BE49-F238E27FC236}">
                      <a16:creationId xmlns:a16="http://schemas.microsoft.com/office/drawing/2014/main" id="{C96B476D-DE65-4DCB-9828-47EDC3529197}"/>
                    </a:ext>
                  </a:extLst>
                </p14:cNvPr>
                <p14:cNvContentPartPr/>
                <p14:nvPr/>
              </p14:nvContentPartPr>
              <p14:xfrm>
                <a:off x="9535973" y="3221880"/>
                <a:ext cx="196920" cy="205920"/>
              </p14:xfrm>
            </p:contentPart>
          </mc:Choice>
          <mc:Fallback xmlns="">
            <p:pic>
              <p:nvPicPr>
                <p:cNvPr id="164" name="Freihand 163">
                  <a:extLst>
                    <a:ext uri="{FF2B5EF4-FFF2-40B4-BE49-F238E27FC236}">
                      <a16:creationId xmlns:a16="http://schemas.microsoft.com/office/drawing/2014/main" id="{C96B476D-DE65-4DCB-9828-47EDC3529197}"/>
                    </a:ext>
                  </a:extLst>
                </p:cNvPr>
                <p:cNvPicPr/>
                <p:nvPr/>
              </p:nvPicPr>
              <p:blipFill>
                <a:blip r:embed="rId227"/>
                <a:stretch>
                  <a:fillRect/>
                </a:stretch>
              </p:blipFill>
              <p:spPr>
                <a:xfrm>
                  <a:off x="9531653" y="3217560"/>
                  <a:ext cx="20556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5" name="Freihand 164">
                  <a:extLst>
                    <a:ext uri="{FF2B5EF4-FFF2-40B4-BE49-F238E27FC236}">
                      <a16:creationId xmlns:a16="http://schemas.microsoft.com/office/drawing/2014/main" id="{93FB4910-3878-4424-BB89-B9362C676F82}"/>
                    </a:ext>
                  </a:extLst>
                </p14:cNvPr>
                <p14:cNvContentPartPr/>
                <p14:nvPr/>
              </p14:nvContentPartPr>
              <p14:xfrm>
                <a:off x="9971573" y="3052680"/>
                <a:ext cx="147240" cy="357480"/>
              </p14:xfrm>
            </p:contentPart>
          </mc:Choice>
          <mc:Fallback xmlns="">
            <p:pic>
              <p:nvPicPr>
                <p:cNvPr id="165" name="Freihand 164">
                  <a:extLst>
                    <a:ext uri="{FF2B5EF4-FFF2-40B4-BE49-F238E27FC236}">
                      <a16:creationId xmlns:a16="http://schemas.microsoft.com/office/drawing/2014/main" id="{93FB4910-3878-4424-BB89-B9362C676F82}"/>
                    </a:ext>
                  </a:extLst>
                </p:cNvPr>
                <p:cNvPicPr/>
                <p:nvPr/>
              </p:nvPicPr>
              <p:blipFill>
                <a:blip r:embed="rId229"/>
                <a:stretch>
                  <a:fillRect/>
                </a:stretch>
              </p:blipFill>
              <p:spPr>
                <a:xfrm>
                  <a:off x="9967253" y="3048360"/>
                  <a:ext cx="155880" cy="3661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9" name="Freihand 168">
                  <a:extLst>
                    <a:ext uri="{FF2B5EF4-FFF2-40B4-BE49-F238E27FC236}">
                      <a16:creationId xmlns:a16="http://schemas.microsoft.com/office/drawing/2014/main" id="{3DFAD7AF-3545-445A-8418-BB45A4CF2E8B}"/>
                    </a:ext>
                  </a:extLst>
                </p14:cNvPr>
                <p14:cNvContentPartPr/>
                <p14:nvPr/>
              </p14:nvContentPartPr>
              <p14:xfrm>
                <a:off x="9652613" y="3753600"/>
                <a:ext cx="155160" cy="78120"/>
              </p14:xfrm>
            </p:contentPart>
          </mc:Choice>
          <mc:Fallback xmlns="">
            <p:pic>
              <p:nvPicPr>
                <p:cNvPr id="169" name="Freihand 168">
                  <a:extLst>
                    <a:ext uri="{FF2B5EF4-FFF2-40B4-BE49-F238E27FC236}">
                      <a16:creationId xmlns:a16="http://schemas.microsoft.com/office/drawing/2014/main" id="{3DFAD7AF-3545-445A-8418-BB45A4CF2E8B}"/>
                    </a:ext>
                  </a:extLst>
                </p:cNvPr>
                <p:cNvPicPr/>
                <p:nvPr/>
              </p:nvPicPr>
              <p:blipFill>
                <a:blip r:embed="rId231"/>
                <a:stretch>
                  <a:fillRect/>
                </a:stretch>
              </p:blipFill>
              <p:spPr>
                <a:xfrm>
                  <a:off x="9648293" y="3749280"/>
                  <a:ext cx="1638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70" name="Freihand 169">
                  <a:extLst>
                    <a:ext uri="{FF2B5EF4-FFF2-40B4-BE49-F238E27FC236}">
                      <a16:creationId xmlns:a16="http://schemas.microsoft.com/office/drawing/2014/main" id="{CCBC8D43-DA19-48C0-9E1C-3705BF2D44E8}"/>
                    </a:ext>
                  </a:extLst>
                </p14:cNvPr>
                <p14:cNvContentPartPr/>
                <p14:nvPr/>
              </p14:nvContentPartPr>
              <p14:xfrm>
                <a:off x="9788693" y="3752160"/>
                <a:ext cx="49320" cy="223560"/>
              </p14:xfrm>
            </p:contentPart>
          </mc:Choice>
          <mc:Fallback xmlns="">
            <p:pic>
              <p:nvPicPr>
                <p:cNvPr id="170" name="Freihand 169">
                  <a:extLst>
                    <a:ext uri="{FF2B5EF4-FFF2-40B4-BE49-F238E27FC236}">
                      <a16:creationId xmlns:a16="http://schemas.microsoft.com/office/drawing/2014/main" id="{CCBC8D43-DA19-48C0-9E1C-3705BF2D44E8}"/>
                    </a:ext>
                  </a:extLst>
                </p:cNvPr>
                <p:cNvPicPr/>
                <p:nvPr/>
              </p:nvPicPr>
              <p:blipFill>
                <a:blip r:embed="rId233"/>
                <a:stretch>
                  <a:fillRect/>
                </a:stretch>
              </p:blipFill>
              <p:spPr>
                <a:xfrm>
                  <a:off x="9784373" y="3747840"/>
                  <a:ext cx="5796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71" name="Freihand 170">
                  <a:extLst>
                    <a:ext uri="{FF2B5EF4-FFF2-40B4-BE49-F238E27FC236}">
                      <a16:creationId xmlns:a16="http://schemas.microsoft.com/office/drawing/2014/main" id="{ABC78141-CADB-47BF-8BA2-7A43F0B0B68B}"/>
                    </a:ext>
                  </a:extLst>
                </p14:cNvPr>
                <p14:cNvContentPartPr/>
                <p14:nvPr/>
              </p14:nvContentPartPr>
              <p14:xfrm>
                <a:off x="9850253" y="3655680"/>
                <a:ext cx="97560" cy="124200"/>
              </p14:xfrm>
            </p:contentPart>
          </mc:Choice>
          <mc:Fallback xmlns="">
            <p:pic>
              <p:nvPicPr>
                <p:cNvPr id="171" name="Freihand 170">
                  <a:extLst>
                    <a:ext uri="{FF2B5EF4-FFF2-40B4-BE49-F238E27FC236}">
                      <a16:creationId xmlns:a16="http://schemas.microsoft.com/office/drawing/2014/main" id="{ABC78141-CADB-47BF-8BA2-7A43F0B0B68B}"/>
                    </a:ext>
                  </a:extLst>
                </p:cNvPr>
                <p:cNvPicPr/>
                <p:nvPr/>
              </p:nvPicPr>
              <p:blipFill>
                <a:blip r:embed="rId235"/>
                <a:stretch>
                  <a:fillRect/>
                </a:stretch>
              </p:blipFill>
              <p:spPr>
                <a:xfrm>
                  <a:off x="9845933" y="3651360"/>
                  <a:ext cx="1062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2" name="Freihand 171">
                  <a:extLst>
                    <a:ext uri="{FF2B5EF4-FFF2-40B4-BE49-F238E27FC236}">
                      <a16:creationId xmlns:a16="http://schemas.microsoft.com/office/drawing/2014/main" id="{E31586CC-D93C-4500-996D-388D9938BA6A}"/>
                    </a:ext>
                  </a:extLst>
                </p14:cNvPr>
                <p14:cNvContentPartPr/>
                <p14:nvPr/>
              </p14:nvContentPartPr>
              <p14:xfrm>
                <a:off x="10038893" y="3534000"/>
                <a:ext cx="34560" cy="108720"/>
              </p14:xfrm>
            </p:contentPart>
          </mc:Choice>
          <mc:Fallback xmlns="">
            <p:pic>
              <p:nvPicPr>
                <p:cNvPr id="172" name="Freihand 171">
                  <a:extLst>
                    <a:ext uri="{FF2B5EF4-FFF2-40B4-BE49-F238E27FC236}">
                      <a16:creationId xmlns:a16="http://schemas.microsoft.com/office/drawing/2014/main" id="{E31586CC-D93C-4500-996D-388D9938BA6A}"/>
                    </a:ext>
                  </a:extLst>
                </p:cNvPr>
                <p:cNvPicPr/>
                <p:nvPr/>
              </p:nvPicPr>
              <p:blipFill>
                <a:blip r:embed="rId237"/>
                <a:stretch>
                  <a:fillRect/>
                </a:stretch>
              </p:blipFill>
              <p:spPr>
                <a:xfrm>
                  <a:off x="10034573" y="3529680"/>
                  <a:ext cx="432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3" name="Freihand 172">
                  <a:extLst>
                    <a:ext uri="{FF2B5EF4-FFF2-40B4-BE49-F238E27FC236}">
                      <a16:creationId xmlns:a16="http://schemas.microsoft.com/office/drawing/2014/main" id="{BC98CC7F-152F-43BC-A14C-AF7C8A22484C}"/>
                    </a:ext>
                  </a:extLst>
                </p14:cNvPr>
                <p14:cNvContentPartPr/>
                <p14:nvPr/>
              </p14:nvContentPartPr>
              <p14:xfrm>
                <a:off x="9922253" y="3505560"/>
                <a:ext cx="185040" cy="134640"/>
              </p14:xfrm>
            </p:contentPart>
          </mc:Choice>
          <mc:Fallback xmlns="">
            <p:pic>
              <p:nvPicPr>
                <p:cNvPr id="173" name="Freihand 172">
                  <a:extLst>
                    <a:ext uri="{FF2B5EF4-FFF2-40B4-BE49-F238E27FC236}">
                      <a16:creationId xmlns:a16="http://schemas.microsoft.com/office/drawing/2014/main" id="{BC98CC7F-152F-43BC-A14C-AF7C8A22484C}"/>
                    </a:ext>
                  </a:extLst>
                </p:cNvPr>
                <p:cNvPicPr/>
                <p:nvPr/>
              </p:nvPicPr>
              <p:blipFill>
                <a:blip r:embed="rId239"/>
                <a:stretch>
                  <a:fillRect/>
                </a:stretch>
              </p:blipFill>
              <p:spPr>
                <a:xfrm>
                  <a:off x="9917933" y="3501240"/>
                  <a:ext cx="1936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4" name="Freihand 173">
                  <a:extLst>
                    <a:ext uri="{FF2B5EF4-FFF2-40B4-BE49-F238E27FC236}">
                      <a16:creationId xmlns:a16="http://schemas.microsoft.com/office/drawing/2014/main" id="{037C5CB7-3C0B-434D-BCDB-807801336F96}"/>
                    </a:ext>
                  </a:extLst>
                </p14:cNvPr>
                <p14:cNvContentPartPr/>
                <p14:nvPr/>
              </p14:nvContentPartPr>
              <p14:xfrm>
                <a:off x="10206653" y="3482160"/>
                <a:ext cx="144720" cy="269640"/>
              </p14:xfrm>
            </p:contentPart>
          </mc:Choice>
          <mc:Fallback xmlns="">
            <p:pic>
              <p:nvPicPr>
                <p:cNvPr id="174" name="Freihand 173">
                  <a:extLst>
                    <a:ext uri="{FF2B5EF4-FFF2-40B4-BE49-F238E27FC236}">
                      <a16:creationId xmlns:a16="http://schemas.microsoft.com/office/drawing/2014/main" id="{037C5CB7-3C0B-434D-BCDB-807801336F96}"/>
                    </a:ext>
                  </a:extLst>
                </p:cNvPr>
                <p:cNvPicPr/>
                <p:nvPr/>
              </p:nvPicPr>
              <p:blipFill>
                <a:blip r:embed="rId241"/>
                <a:stretch>
                  <a:fillRect/>
                </a:stretch>
              </p:blipFill>
              <p:spPr>
                <a:xfrm>
                  <a:off x="10202333" y="3477840"/>
                  <a:ext cx="15336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5" name="Freihand 174">
                  <a:extLst>
                    <a:ext uri="{FF2B5EF4-FFF2-40B4-BE49-F238E27FC236}">
                      <a16:creationId xmlns:a16="http://schemas.microsoft.com/office/drawing/2014/main" id="{6E69D4A5-1260-4068-82A1-9635FF2B2C1F}"/>
                    </a:ext>
                  </a:extLst>
                </p14:cNvPr>
                <p14:cNvContentPartPr/>
                <p14:nvPr/>
              </p14:nvContentPartPr>
              <p14:xfrm>
                <a:off x="10417613" y="3500520"/>
                <a:ext cx="100800" cy="286560"/>
              </p14:xfrm>
            </p:contentPart>
          </mc:Choice>
          <mc:Fallback xmlns="">
            <p:pic>
              <p:nvPicPr>
                <p:cNvPr id="175" name="Freihand 174">
                  <a:extLst>
                    <a:ext uri="{FF2B5EF4-FFF2-40B4-BE49-F238E27FC236}">
                      <a16:creationId xmlns:a16="http://schemas.microsoft.com/office/drawing/2014/main" id="{6E69D4A5-1260-4068-82A1-9635FF2B2C1F}"/>
                    </a:ext>
                  </a:extLst>
                </p:cNvPr>
                <p:cNvPicPr/>
                <p:nvPr/>
              </p:nvPicPr>
              <p:blipFill>
                <a:blip r:embed="rId243"/>
                <a:stretch>
                  <a:fillRect/>
                </a:stretch>
              </p:blipFill>
              <p:spPr>
                <a:xfrm>
                  <a:off x="10413293" y="3496200"/>
                  <a:ext cx="10944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6" name="Freihand 175">
                  <a:extLst>
                    <a:ext uri="{FF2B5EF4-FFF2-40B4-BE49-F238E27FC236}">
                      <a16:creationId xmlns:a16="http://schemas.microsoft.com/office/drawing/2014/main" id="{A396ADF7-657D-4308-9619-F59F1953DB9A}"/>
                    </a:ext>
                  </a:extLst>
                </p14:cNvPr>
                <p14:cNvContentPartPr/>
                <p14:nvPr/>
              </p14:nvContentPartPr>
              <p14:xfrm>
                <a:off x="10597973" y="3375960"/>
                <a:ext cx="77760" cy="283320"/>
              </p14:xfrm>
            </p:contentPart>
          </mc:Choice>
          <mc:Fallback xmlns="">
            <p:pic>
              <p:nvPicPr>
                <p:cNvPr id="176" name="Freihand 175">
                  <a:extLst>
                    <a:ext uri="{FF2B5EF4-FFF2-40B4-BE49-F238E27FC236}">
                      <a16:creationId xmlns:a16="http://schemas.microsoft.com/office/drawing/2014/main" id="{A396ADF7-657D-4308-9619-F59F1953DB9A}"/>
                    </a:ext>
                  </a:extLst>
                </p:cNvPr>
                <p:cNvPicPr/>
                <p:nvPr/>
              </p:nvPicPr>
              <p:blipFill>
                <a:blip r:embed="rId245"/>
                <a:stretch>
                  <a:fillRect/>
                </a:stretch>
              </p:blipFill>
              <p:spPr>
                <a:xfrm>
                  <a:off x="10593653" y="3371640"/>
                  <a:ext cx="864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7" name="Freihand 176">
                  <a:extLst>
                    <a:ext uri="{FF2B5EF4-FFF2-40B4-BE49-F238E27FC236}">
                      <a16:creationId xmlns:a16="http://schemas.microsoft.com/office/drawing/2014/main" id="{F67005F8-9880-4991-B606-DCAE2A8162BC}"/>
                    </a:ext>
                  </a:extLst>
                </p14:cNvPr>
                <p14:cNvContentPartPr/>
                <p14:nvPr/>
              </p14:nvContentPartPr>
              <p14:xfrm>
                <a:off x="10331933" y="3305760"/>
                <a:ext cx="195480" cy="81720"/>
              </p14:xfrm>
            </p:contentPart>
          </mc:Choice>
          <mc:Fallback xmlns="">
            <p:pic>
              <p:nvPicPr>
                <p:cNvPr id="177" name="Freihand 176">
                  <a:extLst>
                    <a:ext uri="{FF2B5EF4-FFF2-40B4-BE49-F238E27FC236}">
                      <a16:creationId xmlns:a16="http://schemas.microsoft.com/office/drawing/2014/main" id="{F67005F8-9880-4991-B606-DCAE2A8162BC}"/>
                    </a:ext>
                  </a:extLst>
                </p:cNvPr>
                <p:cNvPicPr/>
                <p:nvPr/>
              </p:nvPicPr>
              <p:blipFill>
                <a:blip r:embed="rId247"/>
                <a:stretch>
                  <a:fillRect/>
                </a:stretch>
              </p:blipFill>
              <p:spPr>
                <a:xfrm>
                  <a:off x="10327613" y="3301440"/>
                  <a:ext cx="2041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8" name="Freihand 177">
                  <a:extLst>
                    <a:ext uri="{FF2B5EF4-FFF2-40B4-BE49-F238E27FC236}">
                      <a16:creationId xmlns:a16="http://schemas.microsoft.com/office/drawing/2014/main" id="{C037CE35-289D-4E8E-A90C-48B6E099D50E}"/>
                    </a:ext>
                  </a:extLst>
                </p14:cNvPr>
                <p14:cNvContentPartPr/>
                <p14:nvPr/>
              </p14:nvContentPartPr>
              <p14:xfrm>
                <a:off x="10248413" y="3431760"/>
                <a:ext cx="61920" cy="58320"/>
              </p14:xfrm>
            </p:contentPart>
          </mc:Choice>
          <mc:Fallback xmlns="">
            <p:pic>
              <p:nvPicPr>
                <p:cNvPr id="178" name="Freihand 177">
                  <a:extLst>
                    <a:ext uri="{FF2B5EF4-FFF2-40B4-BE49-F238E27FC236}">
                      <a16:creationId xmlns:a16="http://schemas.microsoft.com/office/drawing/2014/main" id="{C037CE35-289D-4E8E-A90C-48B6E099D50E}"/>
                    </a:ext>
                  </a:extLst>
                </p:cNvPr>
                <p:cNvPicPr/>
                <p:nvPr/>
              </p:nvPicPr>
              <p:blipFill>
                <a:blip r:embed="rId249"/>
                <a:stretch>
                  <a:fillRect/>
                </a:stretch>
              </p:blipFill>
              <p:spPr>
                <a:xfrm>
                  <a:off x="10244093" y="3427440"/>
                  <a:ext cx="705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9" name="Freihand 178">
                  <a:extLst>
                    <a:ext uri="{FF2B5EF4-FFF2-40B4-BE49-F238E27FC236}">
                      <a16:creationId xmlns:a16="http://schemas.microsoft.com/office/drawing/2014/main" id="{1568A7CD-0981-431E-B087-C71BBDF98B4C}"/>
                    </a:ext>
                  </a:extLst>
                </p14:cNvPr>
                <p14:cNvContentPartPr/>
                <p14:nvPr/>
              </p14:nvContentPartPr>
              <p14:xfrm>
                <a:off x="10507973" y="3192720"/>
                <a:ext cx="68040" cy="79920"/>
              </p14:xfrm>
            </p:contentPart>
          </mc:Choice>
          <mc:Fallback xmlns="">
            <p:pic>
              <p:nvPicPr>
                <p:cNvPr id="179" name="Freihand 178">
                  <a:extLst>
                    <a:ext uri="{FF2B5EF4-FFF2-40B4-BE49-F238E27FC236}">
                      <a16:creationId xmlns:a16="http://schemas.microsoft.com/office/drawing/2014/main" id="{1568A7CD-0981-431E-B087-C71BBDF98B4C}"/>
                    </a:ext>
                  </a:extLst>
                </p:cNvPr>
                <p:cNvPicPr/>
                <p:nvPr/>
              </p:nvPicPr>
              <p:blipFill>
                <a:blip r:embed="rId251"/>
                <a:stretch>
                  <a:fillRect/>
                </a:stretch>
              </p:blipFill>
              <p:spPr>
                <a:xfrm>
                  <a:off x="10503653" y="3188400"/>
                  <a:ext cx="766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81" name="Freihand 180">
                  <a:extLst>
                    <a:ext uri="{FF2B5EF4-FFF2-40B4-BE49-F238E27FC236}">
                      <a16:creationId xmlns:a16="http://schemas.microsoft.com/office/drawing/2014/main" id="{71FA7D74-58FF-4ED5-9D86-B00C69911BE6}"/>
                    </a:ext>
                  </a:extLst>
                </p14:cNvPr>
                <p14:cNvContentPartPr/>
                <p14:nvPr/>
              </p14:nvContentPartPr>
              <p14:xfrm>
                <a:off x="10244453" y="1221000"/>
                <a:ext cx="1190880" cy="2128680"/>
              </p14:xfrm>
            </p:contentPart>
          </mc:Choice>
          <mc:Fallback xmlns="">
            <p:pic>
              <p:nvPicPr>
                <p:cNvPr id="181" name="Freihand 180">
                  <a:extLst>
                    <a:ext uri="{FF2B5EF4-FFF2-40B4-BE49-F238E27FC236}">
                      <a16:creationId xmlns:a16="http://schemas.microsoft.com/office/drawing/2014/main" id="{71FA7D74-58FF-4ED5-9D86-B00C69911BE6}"/>
                    </a:ext>
                  </a:extLst>
                </p:cNvPr>
                <p:cNvPicPr/>
                <p:nvPr/>
              </p:nvPicPr>
              <p:blipFill>
                <a:blip r:embed="rId253"/>
                <a:stretch>
                  <a:fillRect/>
                </a:stretch>
              </p:blipFill>
              <p:spPr>
                <a:xfrm>
                  <a:off x="10240133" y="1216680"/>
                  <a:ext cx="1199520" cy="213732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82" name="Freihand 181">
                  <a:extLst>
                    <a:ext uri="{FF2B5EF4-FFF2-40B4-BE49-F238E27FC236}">
                      <a16:creationId xmlns:a16="http://schemas.microsoft.com/office/drawing/2014/main" id="{CF684512-F5DB-4E5B-9C66-6D45C7AD8340}"/>
                    </a:ext>
                  </a:extLst>
                </p14:cNvPr>
                <p14:cNvContentPartPr/>
                <p14:nvPr/>
              </p14:nvContentPartPr>
              <p14:xfrm>
                <a:off x="10038173" y="999960"/>
                <a:ext cx="380880" cy="337320"/>
              </p14:xfrm>
            </p:contentPart>
          </mc:Choice>
          <mc:Fallback xmlns="">
            <p:pic>
              <p:nvPicPr>
                <p:cNvPr id="182" name="Freihand 181">
                  <a:extLst>
                    <a:ext uri="{FF2B5EF4-FFF2-40B4-BE49-F238E27FC236}">
                      <a16:creationId xmlns:a16="http://schemas.microsoft.com/office/drawing/2014/main" id="{CF684512-F5DB-4E5B-9C66-6D45C7AD8340}"/>
                    </a:ext>
                  </a:extLst>
                </p:cNvPr>
                <p:cNvPicPr/>
                <p:nvPr/>
              </p:nvPicPr>
              <p:blipFill>
                <a:blip r:embed="rId255"/>
                <a:stretch>
                  <a:fillRect/>
                </a:stretch>
              </p:blipFill>
              <p:spPr>
                <a:xfrm>
                  <a:off x="10033853" y="995640"/>
                  <a:ext cx="389520" cy="3459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4" name="Freihand 183">
                  <a:extLst>
                    <a:ext uri="{FF2B5EF4-FFF2-40B4-BE49-F238E27FC236}">
                      <a16:creationId xmlns:a16="http://schemas.microsoft.com/office/drawing/2014/main" id="{9DC36241-C0DA-4A08-8224-C1474411F101}"/>
                    </a:ext>
                  </a:extLst>
                </p14:cNvPr>
                <p14:cNvContentPartPr/>
                <p14:nvPr/>
              </p14:nvContentPartPr>
              <p14:xfrm>
                <a:off x="9194693" y="465720"/>
                <a:ext cx="27000" cy="277920"/>
              </p14:xfrm>
            </p:contentPart>
          </mc:Choice>
          <mc:Fallback xmlns="">
            <p:pic>
              <p:nvPicPr>
                <p:cNvPr id="184" name="Freihand 183">
                  <a:extLst>
                    <a:ext uri="{FF2B5EF4-FFF2-40B4-BE49-F238E27FC236}">
                      <a16:creationId xmlns:a16="http://schemas.microsoft.com/office/drawing/2014/main" id="{9DC36241-C0DA-4A08-8224-C1474411F101}"/>
                    </a:ext>
                  </a:extLst>
                </p:cNvPr>
                <p:cNvPicPr/>
                <p:nvPr/>
              </p:nvPicPr>
              <p:blipFill>
                <a:blip r:embed="rId257"/>
                <a:stretch>
                  <a:fillRect/>
                </a:stretch>
              </p:blipFill>
              <p:spPr>
                <a:xfrm>
                  <a:off x="9190373" y="461400"/>
                  <a:ext cx="3564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5" name="Freihand 184">
                  <a:extLst>
                    <a:ext uri="{FF2B5EF4-FFF2-40B4-BE49-F238E27FC236}">
                      <a16:creationId xmlns:a16="http://schemas.microsoft.com/office/drawing/2014/main" id="{BD023595-300E-4A3C-8B65-A531573A958D}"/>
                    </a:ext>
                  </a:extLst>
                </p14:cNvPr>
                <p14:cNvContentPartPr/>
                <p14:nvPr/>
              </p14:nvContentPartPr>
              <p14:xfrm>
                <a:off x="9045653" y="410280"/>
                <a:ext cx="287280" cy="345600"/>
              </p14:xfrm>
            </p:contentPart>
          </mc:Choice>
          <mc:Fallback xmlns="">
            <p:pic>
              <p:nvPicPr>
                <p:cNvPr id="185" name="Freihand 184">
                  <a:extLst>
                    <a:ext uri="{FF2B5EF4-FFF2-40B4-BE49-F238E27FC236}">
                      <a16:creationId xmlns:a16="http://schemas.microsoft.com/office/drawing/2014/main" id="{BD023595-300E-4A3C-8B65-A531573A958D}"/>
                    </a:ext>
                  </a:extLst>
                </p:cNvPr>
                <p:cNvPicPr/>
                <p:nvPr/>
              </p:nvPicPr>
              <p:blipFill>
                <a:blip r:embed="rId259"/>
                <a:stretch>
                  <a:fillRect/>
                </a:stretch>
              </p:blipFill>
              <p:spPr>
                <a:xfrm>
                  <a:off x="9041333" y="405960"/>
                  <a:ext cx="295920" cy="35424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6" name="Freihand 185">
                  <a:extLst>
                    <a:ext uri="{FF2B5EF4-FFF2-40B4-BE49-F238E27FC236}">
                      <a16:creationId xmlns:a16="http://schemas.microsoft.com/office/drawing/2014/main" id="{9DCD9A52-4482-4920-B107-FE70A16CBCEA}"/>
                    </a:ext>
                  </a:extLst>
                </p14:cNvPr>
                <p14:cNvContentPartPr/>
                <p14:nvPr/>
              </p14:nvContentPartPr>
              <p14:xfrm>
                <a:off x="9385853" y="536640"/>
                <a:ext cx="30240" cy="146880"/>
              </p14:xfrm>
            </p:contentPart>
          </mc:Choice>
          <mc:Fallback xmlns="">
            <p:pic>
              <p:nvPicPr>
                <p:cNvPr id="186" name="Freihand 185">
                  <a:extLst>
                    <a:ext uri="{FF2B5EF4-FFF2-40B4-BE49-F238E27FC236}">
                      <a16:creationId xmlns:a16="http://schemas.microsoft.com/office/drawing/2014/main" id="{9DCD9A52-4482-4920-B107-FE70A16CBCEA}"/>
                    </a:ext>
                  </a:extLst>
                </p:cNvPr>
                <p:cNvPicPr/>
                <p:nvPr/>
              </p:nvPicPr>
              <p:blipFill>
                <a:blip r:embed="rId261"/>
                <a:stretch>
                  <a:fillRect/>
                </a:stretch>
              </p:blipFill>
              <p:spPr>
                <a:xfrm>
                  <a:off x="9381533" y="532320"/>
                  <a:ext cx="388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7" name="Freihand 186">
                  <a:extLst>
                    <a:ext uri="{FF2B5EF4-FFF2-40B4-BE49-F238E27FC236}">
                      <a16:creationId xmlns:a16="http://schemas.microsoft.com/office/drawing/2014/main" id="{8B816481-9C97-4BA2-AC9C-E5B7892EAE25}"/>
                    </a:ext>
                  </a:extLst>
                </p14:cNvPr>
                <p14:cNvContentPartPr/>
                <p14:nvPr/>
              </p14:nvContentPartPr>
              <p14:xfrm>
                <a:off x="9424733" y="324960"/>
                <a:ext cx="221040" cy="304560"/>
              </p14:xfrm>
            </p:contentPart>
          </mc:Choice>
          <mc:Fallback xmlns="">
            <p:pic>
              <p:nvPicPr>
                <p:cNvPr id="187" name="Freihand 186">
                  <a:extLst>
                    <a:ext uri="{FF2B5EF4-FFF2-40B4-BE49-F238E27FC236}">
                      <a16:creationId xmlns:a16="http://schemas.microsoft.com/office/drawing/2014/main" id="{8B816481-9C97-4BA2-AC9C-E5B7892EAE25}"/>
                    </a:ext>
                  </a:extLst>
                </p:cNvPr>
                <p:cNvPicPr/>
                <p:nvPr/>
              </p:nvPicPr>
              <p:blipFill>
                <a:blip r:embed="rId263"/>
                <a:stretch>
                  <a:fillRect/>
                </a:stretch>
              </p:blipFill>
              <p:spPr>
                <a:xfrm>
                  <a:off x="9420413" y="320640"/>
                  <a:ext cx="22968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8" name="Freihand 187">
                  <a:extLst>
                    <a:ext uri="{FF2B5EF4-FFF2-40B4-BE49-F238E27FC236}">
                      <a16:creationId xmlns:a16="http://schemas.microsoft.com/office/drawing/2014/main" id="{5A6A55CE-A267-47F5-832A-E417FD4C6F4B}"/>
                    </a:ext>
                  </a:extLst>
                </p14:cNvPr>
                <p14:cNvContentPartPr/>
                <p14:nvPr/>
              </p14:nvContentPartPr>
              <p14:xfrm>
                <a:off x="9589613" y="358440"/>
                <a:ext cx="360" cy="360"/>
              </p14:xfrm>
            </p:contentPart>
          </mc:Choice>
          <mc:Fallback xmlns="">
            <p:pic>
              <p:nvPicPr>
                <p:cNvPr id="188" name="Freihand 187">
                  <a:extLst>
                    <a:ext uri="{FF2B5EF4-FFF2-40B4-BE49-F238E27FC236}">
                      <a16:creationId xmlns:a16="http://schemas.microsoft.com/office/drawing/2014/main" id="{5A6A55CE-A267-47F5-832A-E417FD4C6F4B}"/>
                    </a:ext>
                  </a:extLst>
                </p:cNvPr>
                <p:cNvPicPr/>
                <p:nvPr/>
              </p:nvPicPr>
              <p:blipFill>
                <a:blip r:embed="rId163"/>
                <a:stretch>
                  <a:fillRect/>
                </a:stretch>
              </p:blipFill>
              <p:spPr>
                <a:xfrm>
                  <a:off x="9585293" y="3541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90" name="Freihand 189">
                  <a:extLst>
                    <a:ext uri="{FF2B5EF4-FFF2-40B4-BE49-F238E27FC236}">
                      <a16:creationId xmlns:a16="http://schemas.microsoft.com/office/drawing/2014/main" id="{1FE2E81B-E724-4DD3-9258-2B5FB95CB822}"/>
                    </a:ext>
                  </a:extLst>
                </p14:cNvPr>
                <p14:cNvContentPartPr/>
                <p14:nvPr/>
              </p14:nvContentPartPr>
              <p14:xfrm>
                <a:off x="9553973" y="402720"/>
                <a:ext cx="178920" cy="131040"/>
              </p14:xfrm>
            </p:contentPart>
          </mc:Choice>
          <mc:Fallback xmlns="">
            <p:pic>
              <p:nvPicPr>
                <p:cNvPr id="190" name="Freihand 189">
                  <a:extLst>
                    <a:ext uri="{FF2B5EF4-FFF2-40B4-BE49-F238E27FC236}">
                      <a16:creationId xmlns:a16="http://schemas.microsoft.com/office/drawing/2014/main" id="{1FE2E81B-E724-4DD3-9258-2B5FB95CB822}"/>
                    </a:ext>
                  </a:extLst>
                </p:cNvPr>
                <p:cNvPicPr/>
                <p:nvPr/>
              </p:nvPicPr>
              <p:blipFill>
                <a:blip r:embed="rId266"/>
                <a:stretch>
                  <a:fillRect/>
                </a:stretch>
              </p:blipFill>
              <p:spPr>
                <a:xfrm>
                  <a:off x="9549653" y="398400"/>
                  <a:ext cx="1875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91" name="Freihand 190">
                  <a:extLst>
                    <a:ext uri="{FF2B5EF4-FFF2-40B4-BE49-F238E27FC236}">
                      <a16:creationId xmlns:a16="http://schemas.microsoft.com/office/drawing/2014/main" id="{B9E5ECAC-C044-4EB5-A7BA-EDDC750C4EF4}"/>
                    </a:ext>
                  </a:extLst>
                </p14:cNvPr>
                <p14:cNvContentPartPr/>
                <p14:nvPr/>
              </p14:nvContentPartPr>
              <p14:xfrm>
                <a:off x="9745853" y="380040"/>
                <a:ext cx="171000" cy="117360"/>
              </p14:xfrm>
            </p:contentPart>
          </mc:Choice>
          <mc:Fallback xmlns="">
            <p:pic>
              <p:nvPicPr>
                <p:cNvPr id="191" name="Freihand 190">
                  <a:extLst>
                    <a:ext uri="{FF2B5EF4-FFF2-40B4-BE49-F238E27FC236}">
                      <a16:creationId xmlns:a16="http://schemas.microsoft.com/office/drawing/2014/main" id="{B9E5ECAC-C044-4EB5-A7BA-EDDC750C4EF4}"/>
                    </a:ext>
                  </a:extLst>
                </p:cNvPr>
                <p:cNvPicPr/>
                <p:nvPr/>
              </p:nvPicPr>
              <p:blipFill>
                <a:blip r:embed="rId268"/>
                <a:stretch>
                  <a:fillRect/>
                </a:stretch>
              </p:blipFill>
              <p:spPr>
                <a:xfrm>
                  <a:off x="9741533" y="375720"/>
                  <a:ext cx="1796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92" name="Freihand 191">
                  <a:extLst>
                    <a:ext uri="{FF2B5EF4-FFF2-40B4-BE49-F238E27FC236}">
                      <a16:creationId xmlns:a16="http://schemas.microsoft.com/office/drawing/2014/main" id="{A421EE45-4811-49BF-A958-23F7C496F111}"/>
                    </a:ext>
                  </a:extLst>
                </p14:cNvPr>
                <p14:cNvContentPartPr/>
                <p14:nvPr/>
              </p14:nvContentPartPr>
              <p14:xfrm>
                <a:off x="9880133" y="298680"/>
                <a:ext cx="48240" cy="58320"/>
              </p14:xfrm>
            </p:contentPart>
          </mc:Choice>
          <mc:Fallback xmlns="">
            <p:pic>
              <p:nvPicPr>
                <p:cNvPr id="192" name="Freihand 191">
                  <a:extLst>
                    <a:ext uri="{FF2B5EF4-FFF2-40B4-BE49-F238E27FC236}">
                      <a16:creationId xmlns:a16="http://schemas.microsoft.com/office/drawing/2014/main" id="{A421EE45-4811-49BF-A958-23F7C496F111}"/>
                    </a:ext>
                  </a:extLst>
                </p:cNvPr>
                <p:cNvPicPr/>
                <p:nvPr/>
              </p:nvPicPr>
              <p:blipFill>
                <a:blip r:embed="rId270"/>
                <a:stretch>
                  <a:fillRect/>
                </a:stretch>
              </p:blipFill>
              <p:spPr>
                <a:xfrm>
                  <a:off x="9875813" y="294360"/>
                  <a:ext cx="5688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93" name="Freihand 192">
                  <a:extLst>
                    <a:ext uri="{FF2B5EF4-FFF2-40B4-BE49-F238E27FC236}">
                      <a16:creationId xmlns:a16="http://schemas.microsoft.com/office/drawing/2014/main" id="{3F0B8D9B-2F39-47F1-83E5-13DCAB6B6F9D}"/>
                    </a:ext>
                  </a:extLst>
                </p14:cNvPr>
                <p14:cNvContentPartPr/>
                <p14:nvPr/>
              </p14:nvContentPartPr>
              <p14:xfrm>
                <a:off x="9968333" y="215880"/>
                <a:ext cx="173160" cy="247680"/>
              </p14:xfrm>
            </p:contentPart>
          </mc:Choice>
          <mc:Fallback xmlns="">
            <p:pic>
              <p:nvPicPr>
                <p:cNvPr id="193" name="Freihand 192">
                  <a:extLst>
                    <a:ext uri="{FF2B5EF4-FFF2-40B4-BE49-F238E27FC236}">
                      <a16:creationId xmlns:a16="http://schemas.microsoft.com/office/drawing/2014/main" id="{3F0B8D9B-2F39-47F1-83E5-13DCAB6B6F9D}"/>
                    </a:ext>
                  </a:extLst>
                </p:cNvPr>
                <p:cNvPicPr/>
                <p:nvPr/>
              </p:nvPicPr>
              <p:blipFill>
                <a:blip r:embed="rId272"/>
                <a:stretch>
                  <a:fillRect/>
                </a:stretch>
              </p:blipFill>
              <p:spPr>
                <a:xfrm>
                  <a:off x="9964013" y="211560"/>
                  <a:ext cx="1818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94" name="Freihand 193">
                  <a:extLst>
                    <a:ext uri="{FF2B5EF4-FFF2-40B4-BE49-F238E27FC236}">
                      <a16:creationId xmlns:a16="http://schemas.microsoft.com/office/drawing/2014/main" id="{B32A9D89-F594-45CB-96AC-D04E6FF264E7}"/>
                    </a:ext>
                  </a:extLst>
                </p14:cNvPr>
                <p14:cNvContentPartPr/>
                <p14:nvPr/>
              </p14:nvContentPartPr>
              <p14:xfrm>
                <a:off x="10129253" y="193920"/>
                <a:ext cx="87840" cy="219600"/>
              </p14:xfrm>
            </p:contentPart>
          </mc:Choice>
          <mc:Fallback xmlns="">
            <p:pic>
              <p:nvPicPr>
                <p:cNvPr id="194" name="Freihand 193">
                  <a:extLst>
                    <a:ext uri="{FF2B5EF4-FFF2-40B4-BE49-F238E27FC236}">
                      <a16:creationId xmlns:a16="http://schemas.microsoft.com/office/drawing/2014/main" id="{B32A9D89-F594-45CB-96AC-D04E6FF264E7}"/>
                    </a:ext>
                  </a:extLst>
                </p:cNvPr>
                <p:cNvPicPr/>
                <p:nvPr/>
              </p:nvPicPr>
              <p:blipFill>
                <a:blip r:embed="rId274"/>
                <a:stretch>
                  <a:fillRect/>
                </a:stretch>
              </p:blipFill>
              <p:spPr>
                <a:xfrm>
                  <a:off x="10124933" y="189600"/>
                  <a:ext cx="9648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95" name="Freihand 194">
                  <a:extLst>
                    <a:ext uri="{FF2B5EF4-FFF2-40B4-BE49-F238E27FC236}">
                      <a16:creationId xmlns:a16="http://schemas.microsoft.com/office/drawing/2014/main" id="{494FED4A-315E-491B-827C-86DCF4C6CB97}"/>
                    </a:ext>
                  </a:extLst>
                </p14:cNvPr>
                <p14:cNvContentPartPr/>
                <p14:nvPr/>
              </p14:nvContentPartPr>
              <p14:xfrm>
                <a:off x="9259853" y="723120"/>
                <a:ext cx="350640" cy="290880"/>
              </p14:xfrm>
            </p:contentPart>
          </mc:Choice>
          <mc:Fallback xmlns="">
            <p:pic>
              <p:nvPicPr>
                <p:cNvPr id="195" name="Freihand 194">
                  <a:extLst>
                    <a:ext uri="{FF2B5EF4-FFF2-40B4-BE49-F238E27FC236}">
                      <a16:creationId xmlns:a16="http://schemas.microsoft.com/office/drawing/2014/main" id="{494FED4A-315E-491B-827C-86DCF4C6CB97}"/>
                    </a:ext>
                  </a:extLst>
                </p:cNvPr>
                <p:cNvPicPr/>
                <p:nvPr/>
              </p:nvPicPr>
              <p:blipFill>
                <a:blip r:embed="rId276"/>
                <a:stretch>
                  <a:fillRect/>
                </a:stretch>
              </p:blipFill>
              <p:spPr>
                <a:xfrm>
                  <a:off x="9255533" y="718800"/>
                  <a:ext cx="359280" cy="29952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96" name="Freihand 195">
                  <a:extLst>
                    <a:ext uri="{FF2B5EF4-FFF2-40B4-BE49-F238E27FC236}">
                      <a16:creationId xmlns:a16="http://schemas.microsoft.com/office/drawing/2014/main" id="{FB5396CB-C91B-4D4D-BE09-DDEBE9BF589E}"/>
                    </a:ext>
                  </a:extLst>
                </p14:cNvPr>
                <p14:cNvContentPartPr/>
                <p14:nvPr/>
              </p14:nvContentPartPr>
              <p14:xfrm>
                <a:off x="9443453" y="729240"/>
                <a:ext cx="32040" cy="2520"/>
              </p14:xfrm>
            </p:contentPart>
          </mc:Choice>
          <mc:Fallback xmlns="">
            <p:pic>
              <p:nvPicPr>
                <p:cNvPr id="196" name="Freihand 195">
                  <a:extLst>
                    <a:ext uri="{FF2B5EF4-FFF2-40B4-BE49-F238E27FC236}">
                      <a16:creationId xmlns:a16="http://schemas.microsoft.com/office/drawing/2014/main" id="{FB5396CB-C91B-4D4D-BE09-DDEBE9BF589E}"/>
                    </a:ext>
                  </a:extLst>
                </p:cNvPr>
                <p:cNvPicPr/>
                <p:nvPr/>
              </p:nvPicPr>
              <p:blipFill>
                <a:blip r:embed="rId278"/>
                <a:stretch>
                  <a:fillRect/>
                </a:stretch>
              </p:blipFill>
              <p:spPr>
                <a:xfrm>
                  <a:off x="9439133" y="724920"/>
                  <a:ext cx="406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97" name="Freihand 196">
                  <a:extLst>
                    <a:ext uri="{FF2B5EF4-FFF2-40B4-BE49-F238E27FC236}">
                      <a16:creationId xmlns:a16="http://schemas.microsoft.com/office/drawing/2014/main" id="{396D9A87-E686-4B40-B37E-ABCE02191B05}"/>
                    </a:ext>
                  </a:extLst>
                </p14:cNvPr>
                <p14:cNvContentPartPr/>
                <p14:nvPr/>
              </p14:nvContentPartPr>
              <p14:xfrm>
                <a:off x="9846653" y="646080"/>
                <a:ext cx="306360" cy="212400"/>
              </p14:xfrm>
            </p:contentPart>
          </mc:Choice>
          <mc:Fallback xmlns="">
            <p:pic>
              <p:nvPicPr>
                <p:cNvPr id="197" name="Freihand 196">
                  <a:extLst>
                    <a:ext uri="{FF2B5EF4-FFF2-40B4-BE49-F238E27FC236}">
                      <a16:creationId xmlns:a16="http://schemas.microsoft.com/office/drawing/2014/main" id="{396D9A87-E686-4B40-B37E-ABCE02191B05}"/>
                    </a:ext>
                  </a:extLst>
                </p:cNvPr>
                <p:cNvPicPr/>
                <p:nvPr/>
              </p:nvPicPr>
              <p:blipFill>
                <a:blip r:embed="rId280"/>
                <a:stretch>
                  <a:fillRect/>
                </a:stretch>
              </p:blipFill>
              <p:spPr>
                <a:xfrm>
                  <a:off x="9842333" y="641760"/>
                  <a:ext cx="3150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98" name="Freihand 197">
                  <a:extLst>
                    <a:ext uri="{FF2B5EF4-FFF2-40B4-BE49-F238E27FC236}">
                      <a16:creationId xmlns:a16="http://schemas.microsoft.com/office/drawing/2014/main" id="{FE7A23F6-48A8-4B33-BBC8-138529632875}"/>
                    </a:ext>
                  </a:extLst>
                </p14:cNvPr>
                <p14:cNvContentPartPr/>
                <p14:nvPr/>
              </p14:nvContentPartPr>
              <p14:xfrm>
                <a:off x="10333013" y="421080"/>
                <a:ext cx="153360" cy="275400"/>
              </p14:xfrm>
            </p:contentPart>
          </mc:Choice>
          <mc:Fallback xmlns="">
            <p:pic>
              <p:nvPicPr>
                <p:cNvPr id="198" name="Freihand 197">
                  <a:extLst>
                    <a:ext uri="{FF2B5EF4-FFF2-40B4-BE49-F238E27FC236}">
                      <a16:creationId xmlns:a16="http://schemas.microsoft.com/office/drawing/2014/main" id="{FE7A23F6-48A8-4B33-BBC8-138529632875}"/>
                    </a:ext>
                  </a:extLst>
                </p:cNvPr>
                <p:cNvPicPr/>
                <p:nvPr/>
              </p:nvPicPr>
              <p:blipFill>
                <a:blip r:embed="rId282"/>
                <a:stretch>
                  <a:fillRect/>
                </a:stretch>
              </p:blipFill>
              <p:spPr>
                <a:xfrm>
                  <a:off x="10328693" y="416760"/>
                  <a:ext cx="16200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99" name="Freihand 198">
                  <a:extLst>
                    <a:ext uri="{FF2B5EF4-FFF2-40B4-BE49-F238E27FC236}">
                      <a16:creationId xmlns:a16="http://schemas.microsoft.com/office/drawing/2014/main" id="{36D1BFAF-7ACE-481C-8303-CD9444C76A3E}"/>
                    </a:ext>
                  </a:extLst>
                </p14:cNvPr>
                <p14:cNvContentPartPr/>
                <p14:nvPr/>
              </p14:nvContentPartPr>
              <p14:xfrm>
                <a:off x="10511213" y="477600"/>
                <a:ext cx="82800" cy="115200"/>
              </p14:xfrm>
            </p:contentPart>
          </mc:Choice>
          <mc:Fallback xmlns="">
            <p:pic>
              <p:nvPicPr>
                <p:cNvPr id="199" name="Freihand 198">
                  <a:extLst>
                    <a:ext uri="{FF2B5EF4-FFF2-40B4-BE49-F238E27FC236}">
                      <a16:creationId xmlns:a16="http://schemas.microsoft.com/office/drawing/2014/main" id="{36D1BFAF-7ACE-481C-8303-CD9444C76A3E}"/>
                    </a:ext>
                  </a:extLst>
                </p:cNvPr>
                <p:cNvPicPr/>
                <p:nvPr/>
              </p:nvPicPr>
              <p:blipFill>
                <a:blip r:embed="rId284"/>
                <a:stretch>
                  <a:fillRect/>
                </a:stretch>
              </p:blipFill>
              <p:spPr>
                <a:xfrm>
                  <a:off x="10506893" y="473280"/>
                  <a:ext cx="914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00" name="Freihand 199">
                  <a:extLst>
                    <a:ext uri="{FF2B5EF4-FFF2-40B4-BE49-F238E27FC236}">
                      <a16:creationId xmlns:a16="http://schemas.microsoft.com/office/drawing/2014/main" id="{EA6AE34A-3A73-4113-8211-5AB22F735883}"/>
                    </a:ext>
                  </a:extLst>
                </p14:cNvPr>
                <p14:cNvContentPartPr/>
                <p14:nvPr/>
              </p14:nvContentPartPr>
              <p14:xfrm>
                <a:off x="10633253" y="326760"/>
                <a:ext cx="116280" cy="234720"/>
              </p14:xfrm>
            </p:contentPart>
          </mc:Choice>
          <mc:Fallback xmlns="">
            <p:pic>
              <p:nvPicPr>
                <p:cNvPr id="200" name="Freihand 199">
                  <a:extLst>
                    <a:ext uri="{FF2B5EF4-FFF2-40B4-BE49-F238E27FC236}">
                      <a16:creationId xmlns:a16="http://schemas.microsoft.com/office/drawing/2014/main" id="{EA6AE34A-3A73-4113-8211-5AB22F735883}"/>
                    </a:ext>
                  </a:extLst>
                </p:cNvPr>
                <p:cNvPicPr/>
                <p:nvPr/>
              </p:nvPicPr>
              <p:blipFill>
                <a:blip r:embed="rId286"/>
                <a:stretch>
                  <a:fillRect/>
                </a:stretch>
              </p:blipFill>
              <p:spPr>
                <a:xfrm>
                  <a:off x="10628933" y="322440"/>
                  <a:ext cx="12492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01" name="Freihand 200">
                  <a:extLst>
                    <a:ext uri="{FF2B5EF4-FFF2-40B4-BE49-F238E27FC236}">
                      <a16:creationId xmlns:a16="http://schemas.microsoft.com/office/drawing/2014/main" id="{4595E6E1-F679-4228-9AC1-941CBA609D3C}"/>
                    </a:ext>
                  </a:extLst>
                </p14:cNvPr>
                <p14:cNvContentPartPr/>
                <p14:nvPr/>
              </p14:nvContentPartPr>
              <p14:xfrm>
                <a:off x="10770773" y="316320"/>
                <a:ext cx="167400" cy="292320"/>
              </p14:xfrm>
            </p:contentPart>
          </mc:Choice>
          <mc:Fallback xmlns="">
            <p:pic>
              <p:nvPicPr>
                <p:cNvPr id="201" name="Freihand 200">
                  <a:extLst>
                    <a:ext uri="{FF2B5EF4-FFF2-40B4-BE49-F238E27FC236}">
                      <a16:creationId xmlns:a16="http://schemas.microsoft.com/office/drawing/2014/main" id="{4595E6E1-F679-4228-9AC1-941CBA609D3C}"/>
                    </a:ext>
                  </a:extLst>
                </p:cNvPr>
                <p:cNvPicPr/>
                <p:nvPr/>
              </p:nvPicPr>
              <p:blipFill>
                <a:blip r:embed="rId288"/>
                <a:stretch>
                  <a:fillRect/>
                </a:stretch>
              </p:blipFill>
              <p:spPr>
                <a:xfrm>
                  <a:off x="10766453" y="312000"/>
                  <a:ext cx="17604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02" name="Freihand 201">
                  <a:extLst>
                    <a:ext uri="{FF2B5EF4-FFF2-40B4-BE49-F238E27FC236}">
                      <a16:creationId xmlns:a16="http://schemas.microsoft.com/office/drawing/2014/main" id="{31E5868A-EE48-4C7B-9CD7-05DF5C5F07F2}"/>
                    </a:ext>
                  </a:extLst>
                </p14:cNvPr>
                <p14:cNvContentPartPr/>
                <p14:nvPr/>
              </p14:nvContentPartPr>
              <p14:xfrm>
                <a:off x="10905413" y="284280"/>
                <a:ext cx="237240" cy="272520"/>
              </p14:xfrm>
            </p:contentPart>
          </mc:Choice>
          <mc:Fallback xmlns="">
            <p:pic>
              <p:nvPicPr>
                <p:cNvPr id="202" name="Freihand 201">
                  <a:extLst>
                    <a:ext uri="{FF2B5EF4-FFF2-40B4-BE49-F238E27FC236}">
                      <a16:creationId xmlns:a16="http://schemas.microsoft.com/office/drawing/2014/main" id="{31E5868A-EE48-4C7B-9CD7-05DF5C5F07F2}"/>
                    </a:ext>
                  </a:extLst>
                </p:cNvPr>
                <p:cNvPicPr/>
                <p:nvPr/>
              </p:nvPicPr>
              <p:blipFill>
                <a:blip r:embed="rId290"/>
                <a:stretch>
                  <a:fillRect/>
                </a:stretch>
              </p:blipFill>
              <p:spPr>
                <a:xfrm>
                  <a:off x="10901093" y="279960"/>
                  <a:ext cx="245880" cy="2811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03" name="Freihand 202">
                  <a:extLst>
                    <a:ext uri="{FF2B5EF4-FFF2-40B4-BE49-F238E27FC236}">
                      <a16:creationId xmlns:a16="http://schemas.microsoft.com/office/drawing/2014/main" id="{066144C0-8F80-4D58-8276-6A69B0D5A5C0}"/>
                    </a:ext>
                  </a:extLst>
                </p14:cNvPr>
                <p14:cNvContentPartPr/>
                <p14:nvPr/>
              </p14:nvContentPartPr>
              <p14:xfrm>
                <a:off x="11146613" y="167280"/>
                <a:ext cx="111600" cy="146520"/>
              </p14:xfrm>
            </p:contentPart>
          </mc:Choice>
          <mc:Fallback xmlns="">
            <p:pic>
              <p:nvPicPr>
                <p:cNvPr id="203" name="Freihand 202">
                  <a:extLst>
                    <a:ext uri="{FF2B5EF4-FFF2-40B4-BE49-F238E27FC236}">
                      <a16:creationId xmlns:a16="http://schemas.microsoft.com/office/drawing/2014/main" id="{066144C0-8F80-4D58-8276-6A69B0D5A5C0}"/>
                    </a:ext>
                  </a:extLst>
                </p:cNvPr>
                <p:cNvPicPr/>
                <p:nvPr/>
              </p:nvPicPr>
              <p:blipFill>
                <a:blip r:embed="rId292"/>
                <a:stretch>
                  <a:fillRect/>
                </a:stretch>
              </p:blipFill>
              <p:spPr>
                <a:xfrm>
                  <a:off x="11142293" y="162960"/>
                  <a:ext cx="120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04" name="Freihand 203">
                  <a:extLst>
                    <a:ext uri="{FF2B5EF4-FFF2-40B4-BE49-F238E27FC236}">
                      <a16:creationId xmlns:a16="http://schemas.microsoft.com/office/drawing/2014/main" id="{7492C16A-55F4-49FF-9BC2-4575F6EEAB1E}"/>
                    </a:ext>
                  </a:extLst>
                </p14:cNvPr>
                <p14:cNvContentPartPr/>
                <p14:nvPr/>
              </p14:nvContentPartPr>
              <p14:xfrm>
                <a:off x="11211773" y="237120"/>
                <a:ext cx="455400" cy="103320"/>
              </p14:xfrm>
            </p:contentPart>
          </mc:Choice>
          <mc:Fallback xmlns="">
            <p:pic>
              <p:nvPicPr>
                <p:cNvPr id="204" name="Freihand 203">
                  <a:extLst>
                    <a:ext uri="{FF2B5EF4-FFF2-40B4-BE49-F238E27FC236}">
                      <a16:creationId xmlns:a16="http://schemas.microsoft.com/office/drawing/2014/main" id="{7492C16A-55F4-49FF-9BC2-4575F6EEAB1E}"/>
                    </a:ext>
                  </a:extLst>
                </p:cNvPr>
                <p:cNvPicPr/>
                <p:nvPr/>
              </p:nvPicPr>
              <p:blipFill>
                <a:blip r:embed="rId294"/>
                <a:stretch>
                  <a:fillRect/>
                </a:stretch>
              </p:blipFill>
              <p:spPr>
                <a:xfrm>
                  <a:off x="11207453" y="232800"/>
                  <a:ext cx="4640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05" name="Freihand 204">
                  <a:extLst>
                    <a:ext uri="{FF2B5EF4-FFF2-40B4-BE49-F238E27FC236}">
                      <a16:creationId xmlns:a16="http://schemas.microsoft.com/office/drawing/2014/main" id="{E6E637C0-9BCE-4B32-BEDD-C0B57AB53FB0}"/>
                    </a:ext>
                  </a:extLst>
                </p14:cNvPr>
                <p14:cNvContentPartPr/>
                <p14:nvPr/>
              </p14:nvContentPartPr>
              <p14:xfrm>
                <a:off x="9889493" y="908520"/>
                <a:ext cx="252720" cy="166320"/>
              </p14:xfrm>
            </p:contentPart>
          </mc:Choice>
          <mc:Fallback xmlns="">
            <p:pic>
              <p:nvPicPr>
                <p:cNvPr id="205" name="Freihand 204">
                  <a:extLst>
                    <a:ext uri="{FF2B5EF4-FFF2-40B4-BE49-F238E27FC236}">
                      <a16:creationId xmlns:a16="http://schemas.microsoft.com/office/drawing/2014/main" id="{E6E637C0-9BCE-4B32-BEDD-C0B57AB53FB0}"/>
                    </a:ext>
                  </a:extLst>
                </p:cNvPr>
                <p:cNvPicPr/>
                <p:nvPr/>
              </p:nvPicPr>
              <p:blipFill>
                <a:blip r:embed="rId296"/>
                <a:stretch>
                  <a:fillRect/>
                </a:stretch>
              </p:blipFill>
              <p:spPr>
                <a:xfrm>
                  <a:off x="9885173" y="904200"/>
                  <a:ext cx="2613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06" name="Freihand 205">
                  <a:extLst>
                    <a:ext uri="{FF2B5EF4-FFF2-40B4-BE49-F238E27FC236}">
                      <a16:creationId xmlns:a16="http://schemas.microsoft.com/office/drawing/2014/main" id="{DFC6EECA-533E-4BD7-9FCC-FF8F5C89A5BE}"/>
                    </a:ext>
                  </a:extLst>
                </p14:cNvPr>
                <p14:cNvContentPartPr/>
                <p14:nvPr/>
              </p14:nvContentPartPr>
              <p14:xfrm>
                <a:off x="10204853" y="874680"/>
                <a:ext cx="68040" cy="96120"/>
              </p14:xfrm>
            </p:contentPart>
          </mc:Choice>
          <mc:Fallback xmlns="">
            <p:pic>
              <p:nvPicPr>
                <p:cNvPr id="206" name="Freihand 205">
                  <a:extLst>
                    <a:ext uri="{FF2B5EF4-FFF2-40B4-BE49-F238E27FC236}">
                      <a16:creationId xmlns:a16="http://schemas.microsoft.com/office/drawing/2014/main" id="{DFC6EECA-533E-4BD7-9FCC-FF8F5C89A5BE}"/>
                    </a:ext>
                  </a:extLst>
                </p:cNvPr>
                <p:cNvPicPr/>
                <p:nvPr/>
              </p:nvPicPr>
              <p:blipFill>
                <a:blip r:embed="rId298"/>
                <a:stretch>
                  <a:fillRect/>
                </a:stretch>
              </p:blipFill>
              <p:spPr>
                <a:xfrm>
                  <a:off x="10200533" y="870360"/>
                  <a:ext cx="76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07" name="Freihand 206">
                  <a:extLst>
                    <a:ext uri="{FF2B5EF4-FFF2-40B4-BE49-F238E27FC236}">
                      <a16:creationId xmlns:a16="http://schemas.microsoft.com/office/drawing/2014/main" id="{79AE03B9-D91B-4E9B-B909-75215A2064E3}"/>
                    </a:ext>
                  </a:extLst>
                </p14:cNvPr>
                <p14:cNvContentPartPr/>
                <p14:nvPr/>
              </p14:nvContentPartPr>
              <p14:xfrm>
                <a:off x="10543253" y="699720"/>
                <a:ext cx="214920" cy="213120"/>
              </p14:xfrm>
            </p:contentPart>
          </mc:Choice>
          <mc:Fallback xmlns="">
            <p:pic>
              <p:nvPicPr>
                <p:cNvPr id="207" name="Freihand 206">
                  <a:extLst>
                    <a:ext uri="{FF2B5EF4-FFF2-40B4-BE49-F238E27FC236}">
                      <a16:creationId xmlns:a16="http://schemas.microsoft.com/office/drawing/2014/main" id="{79AE03B9-D91B-4E9B-B909-75215A2064E3}"/>
                    </a:ext>
                  </a:extLst>
                </p:cNvPr>
                <p:cNvPicPr/>
                <p:nvPr/>
              </p:nvPicPr>
              <p:blipFill>
                <a:blip r:embed="rId300"/>
                <a:stretch>
                  <a:fillRect/>
                </a:stretch>
              </p:blipFill>
              <p:spPr>
                <a:xfrm>
                  <a:off x="10538933" y="695400"/>
                  <a:ext cx="22356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08" name="Freihand 207">
                  <a:extLst>
                    <a:ext uri="{FF2B5EF4-FFF2-40B4-BE49-F238E27FC236}">
                      <a16:creationId xmlns:a16="http://schemas.microsoft.com/office/drawing/2014/main" id="{E2ED797E-24AA-4065-AC56-509651081BE0}"/>
                    </a:ext>
                  </a:extLst>
                </p14:cNvPr>
                <p14:cNvContentPartPr/>
                <p14:nvPr/>
              </p14:nvContentPartPr>
              <p14:xfrm>
                <a:off x="10786253" y="654720"/>
                <a:ext cx="88200" cy="176040"/>
              </p14:xfrm>
            </p:contentPart>
          </mc:Choice>
          <mc:Fallback xmlns="">
            <p:pic>
              <p:nvPicPr>
                <p:cNvPr id="208" name="Freihand 207">
                  <a:extLst>
                    <a:ext uri="{FF2B5EF4-FFF2-40B4-BE49-F238E27FC236}">
                      <a16:creationId xmlns:a16="http://schemas.microsoft.com/office/drawing/2014/main" id="{E2ED797E-24AA-4065-AC56-509651081BE0}"/>
                    </a:ext>
                  </a:extLst>
                </p:cNvPr>
                <p:cNvPicPr/>
                <p:nvPr/>
              </p:nvPicPr>
              <p:blipFill>
                <a:blip r:embed="rId302"/>
                <a:stretch>
                  <a:fillRect/>
                </a:stretch>
              </p:blipFill>
              <p:spPr>
                <a:xfrm>
                  <a:off x="10781933" y="650400"/>
                  <a:ext cx="968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09" name="Freihand 208">
                  <a:extLst>
                    <a:ext uri="{FF2B5EF4-FFF2-40B4-BE49-F238E27FC236}">
                      <a16:creationId xmlns:a16="http://schemas.microsoft.com/office/drawing/2014/main" id="{0999B778-152F-4849-92E9-CF4C9594FAD9}"/>
                    </a:ext>
                  </a:extLst>
                </p14:cNvPr>
                <p14:cNvContentPartPr/>
                <p14:nvPr/>
              </p14:nvContentPartPr>
              <p14:xfrm>
                <a:off x="10820813" y="684960"/>
                <a:ext cx="239400" cy="115560"/>
              </p14:xfrm>
            </p:contentPart>
          </mc:Choice>
          <mc:Fallback xmlns="">
            <p:pic>
              <p:nvPicPr>
                <p:cNvPr id="209" name="Freihand 208">
                  <a:extLst>
                    <a:ext uri="{FF2B5EF4-FFF2-40B4-BE49-F238E27FC236}">
                      <a16:creationId xmlns:a16="http://schemas.microsoft.com/office/drawing/2014/main" id="{0999B778-152F-4849-92E9-CF4C9594FAD9}"/>
                    </a:ext>
                  </a:extLst>
                </p:cNvPr>
                <p:cNvPicPr/>
                <p:nvPr/>
              </p:nvPicPr>
              <p:blipFill>
                <a:blip r:embed="rId304"/>
                <a:stretch>
                  <a:fillRect/>
                </a:stretch>
              </p:blipFill>
              <p:spPr>
                <a:xfrm>
                  <a:off x="10816493" y="680640"/>
                  <a:ext cx="2480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0" name="Freihand 209">
                  <a:extLst>
                    <a:ext uri="{FF2B5EF4-FFF2-40B4-BE49-F238E27FC236}">
                      <a16:creationId xmlns:a16="http://schemas.microsoft.com/office/drawing/2014/main" id="{F867F0BF-8AD2-4F74-AF3B-B927F32DC96D}"/>
                    </a:ext>
                  </a:extLst>
                </p14:cNvPr>
                <p14:cNvContentPartPr/>
                <p14:nvPr/>
              </p14:nvContentPartPr>
              <p14:xfrm>
                <a:off x="11205293" y="560040"/>
                <a:ext cx="528120" cy="204120"/>
              </p14:xfrm>
            </p:contentPart>
          </mc:Choice>
          <mc:Fallback xmlns="">
            <p:pic>
              <p:nvPicPr>
                <p:cNvPr id="210" name="Freihand 209">
                  <a:extLst>
                    <a:ext uri="{FF2B5EF4-FFF2-40B4-BE49-F238E27FC236}">
                      <a16:creationId xmlns:a16="http://schemas.microsoft.com/office/drawing/2014/main" id="{F867F0BF-8AD2-4F74-AF3B-B927F32DC96D}"/>
                    </a:ext>
                  </a:extLst>
                </p:cNvPr>
                <p:cNvPicPr/>
                <p:nvPr/>
              </p:nvPicPr>
              <p:blipFill>
                <a:blip r:embed="rId306"/>
                <a:stretch>
                  <a:fillRect/>
                </a:stretch>
              </p:blipFill>
              <p:spPr>
                <a:xfrm>
                  <a:off x="11200973" y="555720"/>
                  <a:ext cx="53676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11" name="Freihand 210">
                  <a:extLst>
                    <a:ext uri="{FF2B5EF4-FFF2-40B4-BE49-F238E27FC236}">
                      <a16:creationId xmlns:a16="http://schemas.microsoft.com/office/drawing/2014/main" id="{028F2582-D766-42A3-AF52-2D36E43FBBA6}"/>
                    </a:ext>
                  </a:extLst>
                </p14:cNvPr>
                <p14:cNvContentPartPr/>
                <p14:nvPr/>
              </p14:nvContentPartPr>
              <p14:xfrm>
                <a:off x="11715053" y="447000"/>
                <a:ext cx="149400" cy="210240"/>
              </p14:xfrm>
            </p:contentPart>
          </mc:Choice>
          <mc:Fallback xmlns="">
            <p:pic>
              <p:nvPicPr>
                <p:cNvPr id="211" name="Freihand 210">
                  <a:extLst>
                    <a:ext uri="{FF2B5EF4-FFF2-40B4-BE49-F238E27FC236}">
                      <a16:creationId xmlns:a16="http://schemas.microsoft.com/office/drawing/2014/main" id="{028F2582-D766-42A3-AF52-2D36E43FBBA6}"/>
                    </a:ext>
                  </a:extLst>
                </p:cNvPr>
                <p:cNvPicPr/>
                <p:nvPr/>
              </p:nvPicPr>
              <p:blipFill>
                <a:blip r:embed="rId308"/>
                <a:stretch>
                  <a:fillRect/>
                </a:stretch>
              </p:blipFill>
              <p:spPr>
                <a:xfrm>
                  <a:off x="11710733" y="442680"/>
                  <a:ext cx="15804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12" name="Freihand 211">
                  <a:extLst>
                    <a:ext uri="{FF2B5EF4-FFF2-40B4-BE49-F238E27FC236}">
                      <a16:creationId xmlns:a16="http://schemas.microsoft.com/office/drawing/2014/main" id="{E6EA36DA-1028-47C8-B05E-73808292D76F}"/>
                    </a:ext>
                  </a:extLst>
                </p14:cNvPr>
                <p14:cNvContentPartPr/>
                <p14:nvPr/>
              </p14:nvContentPartPr>
              <p14:xfrm>
                <a:off x="11838173" y="543120"/>
                <a:ext cx="73440" cy="116280"/>
              </p14:xfrm>
            </p:contentPart>
          </mc:Choice>
          <mc:Fallback xmlns="">
            <p:pic>
              <p:nvPicPr>
                <p:cNvPr id="212" name="Freihand 211">
                  <a:extLst>
                    <a:ext uri="{FF2B5EF4-FFF2-40B4-BE49-F238E27FC236}">
                      <a16:creationId xmlns:a16="http://schemas.microsoft.com/office/drawing/2014/main" id="{E6EA36DA-1028-47C8-B05E-73808292D76F}"/>
                    </a:ext>
                  </a:extLst>
                </p:cNvPr>
                <p:cNvPicPr/>
                <p:nvPr/>
              </p:nvPicPr>
              <p:blipFill>
                <a:blip r:embed="rId310"/>
                <a:stretch>
                  <a:fillRect/>
                </a:stretch>
              </p:blipFill>
              <p:spPr>
                <a:xfrm>
                  <a:off x="11833853" y="538800"/>
                  <a:ext cx="820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13" name="Freihand 212">
                  <a:extLst>
                    <a:ext uri="{FF2B5EF4-FFF2-40B4-BE49-F238E27FC236}">
                      <a16:creationId xmlns:a16="http://schemas.microsoft.com/office/drawing/2014/main" id="{D5B623E6-0A14-4A4B-B824-EA3B078E11F3}"/>
                    </a:ext>
                  </a:extLst>
                </p14:cNvPr>
                <p14:cNvContentPartPr/>
                <p14:nvPr/>
              </p14:nvContentPartPr>
              <p14:xfrm>
                <a:off x="11924213" y="447000"/>
                <a:ext cx="200520" cy="183600"/>
              </p14:xfrm>
            </p:contentPart>
          </mc:Choice>
          <mc:Fallback xmlns="">
            <p:pic>
              <p:nvPicPr>
                <p:cNvPr id="213" name="Freihand 212">
                  <a:extLst>
                    <a:ext uri="{FF2B5EF4-FFF2-40B4-BE49-F238E27FC236}">
                      <a16:creationId xmlns:a16="http://schemas.microsoft.com/office/drawing/2014/main" id="{D5B623E6-0A14-4A4B-B824-EA3B078E11F3}"/>
                    </a:ext>
                  </a:extLst>
                </p:cNvPr>
                <p:cNvPicPr/>
                <p:nvPr/>
              </p:nvPicPr>
              <p:blipFill>
                <a:blip r:embed="rId312"/>
                <a:stretch>
                  <a:fillRect/>
                </a:stretch>
              </p:blipFill>
              <p:spPr>
                <a:xfrm>
                  <a:off x="11919893" y="442680"/>
                  <a:ext cx="209160" cy="192240"/>
                </a:xfrm>
                <a:prstGeom prst="rect">
                  <a:avLst/>
                </a:prstGeom>
              </p:spPr>
            </p:pic>
          </mc:Fallback>
        </mc:AlternateContent>
      </p:grpSp>
    </p:spTree>
    <p:extLst>
      <p:ext uri="{BB962C8B-B14F-4D97-AF65-F5344CB8AC3E}">
        <p14:creationId xmlns:p14="http://schemas.microsoft.com/office/powerpoint/2010/main" val="2041668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err="1"/>
              <a:t>Allgmeines</a:t>
            </a:r>
            <a:r>
              <a:rPr lang="de-DE" sz="2903" b="1" dirty="0"/>
              <a:t> Gleichgewicht</a:t>
            </a:r>
          </a:p>
        </p:txBody>
      </p:sp>
      <p:cxnSp>
        <p:nvCxnSpPr>
          <p:cNvPr id="8" name="Straight Arrow Connector 6"/>
          <p:cNvCxnSpPr/>
          <p:nvPr/>
        </p:nvCxnSpPr>
        <p:spPr>
          <a:xfrm flipV="1">
            <a:off x="2271237" y="1174921"/>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2271238" y="4740892"/>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1936593" y="1109596"/>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7619811" y="4759330"/>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3251103" y="1444648"/>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3744105" y="1893488"/>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5834485" y="3194971"/>
            <a:ext cx="1144929" cy="427361"/>
          </a:xfrm>
          <a:prstGeom prst="rect">
            <a:avLst/>
          </a:prstGeom>
          <a:noFill/>
        </p:spPr>
        <p:txBody>
          <a:bodyPr wrap="none" rtlCol="0">
            <a:spAutoFit/>
          </a:bodyPr>
          <a:lstStyle/>
          <a:p>
            <a:r>
              <a:rPr lang="de-DE" sz="2177" b="1" dirty="0"/>
              <a:t>IS-Kurve</a:t>
            </a:r>
          </a:p>
        </p:txBody>
      </p:sp>
      <p:sp>
        <p:nvSpPr>
          <p:cNvPr id="16" name="Textfeld 15"/>
          <p:cNvSpPr txBox="1"/>
          <p:nvPr/>
        </p:nvSpPr>
        <p:spPr>
          <a:xfrm>
            <a:off x="6422404" y="978948"/>
            <a:ext cx="1302023" cy="427361"/>
          </a:xfrm>
          <a:prstGeom prst="rect">
            <a:avLst/>
          </a:prstGeom>
          <a:noFill/>
        </p:spPr>
        <p:txBody>
          <a:bodyPr wrap="none" rtlCol="0">
            <a:spAutoFit/>
          </a:bodyPr>
          <a:lstStyle/>
          <a:p>
            <a:r>
              <a:rPr lang="de-DE" sz="2177" b="1" dirty="0"/>
              <a:t>LM-Kurve</a:t>
            </a:r>
          </a:p>
        </p:txBody>
      </p:sp>
      <p:sp>
        <p:nvSpPr>
          <p:cNvPr id="4" name="Textfeld 3"/>
          <p:cNvSpPr txBox="1"/>
          <p:nvPr/>
        </p:nvSpPr>
        <p:spPr>
          <a:xfrm>
            <a:off x="4836809" y="4759330"/>
            <a:ext cx="391454" cy="343620"/>
          </a:xfrm>
          <a:prstGeom prst="rect">
            <a:avLst/>
          </a:prstGeom>
          <a:noFill/>
        </p:spPr>
        <p:txBody>
          <a:bodyPr wrap="none" rtlCol="0">
            <a:spAutoFit/>
          </a:bodyPr>
          <a:lstStyle/>
          <a:p>
            <a:r>
              <a:rPr lang="de-DE" sz="1633" dirty="0"/>
              <a:t>Y*</a:t>
            </a:r>
          </a:p>
        </p:txBody>
      </p:sp>
      <p:sp>
        <p:nvSpPr>
          <p:cNvPr id="19" name="Textfeld 18"/>
          <p:cNvSpPr txBox="1"/>
          <p:nvPr/>
        </p:nvSpPr>
        <p:spPr>
          <a:xfrm>
            <a:off x="1991622" y="2668951"/>
            <a:ext cx="336952" cy="343620"/>
          </a:xfrm>
          <a:prstGeom prst="rect">
            <a:avLst/>
          </a:prstGeom>
          <a:noFill/>
        </p:spPr>
        <p:txBody>
          <a:bodyPr wrap="none" rtlCol="0">
            <a:spAutoFit/>
          </a:bodyPr>
          <a:lstStyle/>
          <a:p>
            <a:r>
              <a:rPr lang="de-DE" sz="1633" dirty="0"/>
              <a:t>i*</a:t>
            </a:r>
          </a:p>
        </p:txBody>
      </p:sp>
      <p:cxnSp>
        <p:nvCxnSpPr>
          <p:cNvPr id="21" name="Gerade Verbindung 20"/>
          <p:cNvCxnSpPr/>
          <p:nvPr/>
        </p:nvCxnSpPr>
        <p:spPr>
          <a:xfrm flipH="1">
            <a:off x="2271237" y="2826468"/>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4952606" y="2808030"/>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4" name="Textfeld 23"/>
          <p:cNvSpPr txBox="1"/>
          <p:nvPr/>
        </p:nvSpPr>
        <p:spPr>
          <a:xfrm>
            <a:off x="63549" y="5523952"/>
            <a:ext cx="8666475" cy="1097416"/>
          </a:xfrm>
          <a:prstGeom prst="rect">
            <a:avLst/>
          </a:prstGeom>
          <a:noFill/>
        </p:spPr>
        <p:txBody>
          <a:bodyPr wrap="none" rtlCol="0">
            <a:spAutoFit/>
          </a:bodyPr>
          <a:lstStyle/>
          <a:p>
            <a:r>
              <a:rPr lang="de-DE" sz="2177" b="1" dirty="0"/>
              <a:t>Der Schnittpunkt von LM- und IS-Kurve ist das allgemeine Gleichgewicht</a:t>
            </a:r>
          </a:p>
          <a:p>
            <a:endParaRPr lang="de-DE" sz="2177" b="1" dirty="0"/>
          </a:p>
          <a:p>
            <a:r>
              <a:rPr lang="de-DE" sz="2177" b="1" dirty="0"/>
              <a:t>→	Güter- und Geldmarkt befinden sich gleichzeitig im Gleichgewicht</a:t>
            </a:r>
          </a:p>
        </p:txBody>
      </p:sp>
      <p:sp>
        <p:nvSpPr>
          <p:cNvPr id="25" name="Rechteck 24"/>
          <p:cNvSpPr/>
          <p:nvPr/>
        </p:nvSpPr>
        <p:spPr>
          <a:xfrm>
            <a:off x="23876" y="5469469"/>
            <a:ext cx="8841732" cy="130648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633"/>
          </a:p>
        </p:txBody>
      </p:sp>
      <p:sp>
        <p:nvSpPr>
          <p:cNvPr id="2" name="Rechteck 1"/>
          <p:cNvSpPr/>
          <p:nvPr/>
        </p:nvSpPr>
        <p:spPr>
          <a:xfrm>
            <a:off x="1328278" y="5009104"/>
            <a:ext cx="6970059" cy="646331"/>
          </a:xfrm>
          <a:prstGeom prst="rect">
            <a:avLst/>
          </a:prstGeom>
        </p:spPr>
        <p:txBody>
          <a:bodyPr wrap="square">
            <a:spAutoFit/>
          </a:bodyPr>
          <a:lstStyle/>
          <a:p>
            <a:r>
              <a:rPr lang="de-DE" dirty="0">
                <a:hlinkClick r:id="rId3"/>
              </a:rPr>
              <a:t>https://www.youtube.com/watch?v=vDBmYhP91Vs&amp;feature=youtu.be</a:t>
            </a:r>
            <a:endParaRPr lang="de-DE" dirty="0"/>
          </a:p>
          <a:p>
            <a:endParaRPr lang="de-DE" dirty="0"/>
          </a:p>
        </p:txBody>
      </p:sp>
      <p:sp>
        <p:nvSpPr>
          <p:cNvPr id="20" name="Rechteck 19">
            <a:extLst>
              <a:ext uri="{FF2B5EF4-FFF2-40B4-BE49-F238E27FC236}">
                <a16:creationId xmlns:a16="http://schemas.microsoft.com/office/drawing/2014/main" id="{53E181B1-00D2-4DA3-A5CD-7CC3868784D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59426E28-85C3-49D5-B891-1E3A67CEC92C}"/>
                  </a:ext>
                </a:extLst>
              </p14:cNvPr>
              <p14:cNvContentPartPr/>
              <p14:nvPr/>
            </p14:nvContentPartPr>
            <p14:xfrm>
              <a:off x="1846013" y="1043347"/>
              <a:ext cx="349560" cy="425520"/>
            </p14:xfrm>
          </p:contentPart>
        </mc:Choice>
        <mc:Fallback xmlns="">
          <p:pic>
            <p:nvPicPr>
              <p:cNvPr id="3" name="Freihand 2">
                <a:extLst>
                  <a:ext uri="{FF2B5EF4-FFF2-40B4-BE49-F238E27FC236}">
                    <a16:creationId xmlns:a16="http://schemas.microsoft.com/office/drawing/2014/main" id="{59426E28-85C3-49D5-B891-1E3A67CEC92C}"/>
                  </a:ext>
                </a:extLst>
              </p:cNvPr>
              <p:cNvPicPr/>
              <p:nvPr/>
            </p:nvPicPr>
            <p:blipFill>
              <a:blip r:embed="rId5"/>
              <a:stretch>
                <a:fillRect/>
              </a:stretch>
            </p:blipFill>
            <p:spPr>
              <a:xfrm>
                <a:off x="1841693" y="1039027"/>
                <a:ext cx="358200" cy="4341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Freihand 4">
                <a:extLst>
                  <a:ext uri="{FF2B5EF4-FFF2-40B4-BE49-F238E27FC236}">
                    <a16:creationId xmlns:a16="http://schemas.microsoft.com/office/drawing/2014/main" id="{3377B55F-23EE-41A6-94DA-893D6FA6EACF}"/>
                  </a:ext>
                </a:extLst>
              </p14:cNvPr>
              <p14:cNvContentPartPr/>
              <p14:nvPr/>
            </p14:nvContentPartPr>
            <p14:xfrm>
              <a:off x="7595213" y="4749547"/>
              <a:ext cx="424080" cy="251280"/>
            </p14:xfrm>
          </p:contentPart>
        </mc:Choice>
        <mc:Fallback xmlns="">
          <p:pic>
            <p:nvPicPr>
              <p:cNvPr id="5" name="Freihand 4">
                <a:extLst>
                  <a:ext uri="{FF2B5EF4-FFF2-40B4-BE49-F238E27FC236}">
                    <a16:creationId xmlns:a16="http://schemas.microsoft.com/office/drawing/2014/main" id="{3377B55F-23EE-41A6-94DA-893D6FA6EACF}"/>
                  </a:ext>
                </a:extLst>
              </p:cNvPr>
              <p:cNvPicPr/>
              <p:nvPr/>
            </p:nvPicPr>
            <p:blipFill>
              <a:blip r:embed="rId7"/>
              <a:stretch>
                <a:fillRect/>
              </a:stretch>
            </p:blipFill>
            <p:spPr>
              <a:xfrm>
                <a:off x="7590893" y="4745227"/>
                <a:ext cx="432720" cy="259920"/>
              </a:xfrm>
              <a:prstGeom prst="rect">
                <a:avLst/>
              </a:prstGeom>
            </p:spPr>
          </p:pic>
        </mc:Fallback>
      </mc:AlternateContent>
      <p:grpSp>
        <p:nvGrpSpPr>
          <p:cNvPr id="28" name="Gruppieren 27">
            <a:extLst>
              <a:ext uri="{FF2B5EF4-FFF2-40B4-BE49-F238E27FC236}">
                <a16:creationId xmlns:a16="http://schemas.microsoft.com/office/drawing/2014/main" id="{BF82B48D-925C-4DA8-BC87-2E85258003A4}"/>
              </a:ext>
            </a:extLst>
          </p:cNvPr>
          <p:cNvGrpSpPr/>
          <p:nvPr/>
        </p:nvGrpSpPr>
        <p:grpSpPr>
          <a:xfrm>
            <a:off x="5148653" y="2635987"/>
            <a:ext cx="375480" cy="182520"/>
            <a:chOff x="5148653" y="2635987"/>
            <a:chExt cx="375480" cy="182520"/>
          </a:xfrm>
        </p:grpSpPr>
        <mc:AlternateContent xmlns:mc="http://schemas.openxmlformats.org/markup-compatibility/2006" xmlns:p14="http://schemas.microsoft.com/office/powerpoint/2010/main">
          <mc:Choice Requires="p14">
            <p:contentPart p14:bwMode="auto" r:id="rId8">
              <p14:nvContentPartPr>
                <p14:cNvPr id="7" name="Freihand 6">
                  <a:extLst>
                    <a:ext uri="{FF2B5EF4-FFF2-40B4-BE49-F238E27FC236}">
                      <a16:creationId xmlns:a16="http://schemas.microsoft.com/office/drawing/2014/main" id="{0DBE55CA-FF37-45D0-A14A-C5196C78D0E4}"/>
                    </a:ext>
                  </a:extLst>
                </p14:cNvPr>
                <p14:cNvContentPartPr/>
                <p14:nvPr/>
              </p14:nvContentPartPr>
              <p14:xfrm>
                <a:off x="5300213" y="2720947"/>
                <a:ext cx="223920" cy="28800"/>
              </p14:xfrm>
            </p:contentPart>
          </mc:Choice>
          <mc:Fallback xmlns="">
            <p:pic>
              <p:nvPicPr>
                <p:cNvPr id="7" name="Freihand 6">
                  <a:extLst>
                    <a:ext uri="{FF2B5EF4-FFF2-40B4-BE49-F238E27FC236}">
                      <a16:creationId xmlns:a16="http://schemas.microsoft.com/office/drawing/2014/main" id="{0DBE55CA-FF37-45D0-A14A-C5196C78D0E4}"/>
                    </a:ext>
                  </a:extLst>
                </p:cNvPr>
                <p:cNvPicPr/>
                <p:nvPr/>
              </p:nvPicPr>
              <p:blipFill>
                <a:blip r:embed="rId9"/>
                <a:stretch>
                  <a:fillRect/>
                </a:stretch>
              </p:blipFill>
              <p:spPr>
                <a:xfrm>
                  <a:off x="5295893" y="2716627"/>
                  <a:ext cx="23256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 name="Freihand 14">
                  <a:extLst>
                    <a:ext uri="{FF2B5EF4-FFF2-40B4-BE49-F238E27FC236}">
                      <a16:creationId xmlns:a16="http://schemas.microsoft.com/office/drawing/2014/main" id="{D27E823C-7794-496B-86AB-ABB97143B178}"/>
                    </a:ext>
                  </a:extLst>
                </p14:cNvPr>
                <p14:cNvContentPartPr/>
                <p14:nvPr/>
              </p14:nvContentPartPr>
              <p14:xfrm>
                <a:off x="5148653" y="2635987"/>
                <a:ext cx="297000" cy="182520"/>
              </p14:xfrm>
            </p:contentPart>
          </mc:Choice>
          <mc:Fallback xmlns="">
            <p:pic>
              <p:nvPicPr>
                <p:cNvPr id="15" name="Freihand 14">
                  <a:extLst>
                    <a:ext uri="{FF2B5EF4-FFF2-40B4-BE49-F238E27FC236}">
                      <a16:creationId xmlns:a16="http://schemas.microsoft.com/office/drawing/2014/main" id="{D27E823C-7794-496B-86AB-ABB97143B178}"/>
                    </a:ext>
                  </a:extLst>
                </p:cNvPr>
                <p:cNvPicPr/>
                <p:nvPr/>
              </p:nvPicPr>
              <p:blipFill>
                <a:blip r:embed="rId11"/>
                <a:stretch>
                  <a:fillRect/>
                </a:stretch>
              </p:blipFill>
              <p:spPr>
                <a:xfrm>
                  <a:off x="5144333" y="2631667"/>
                  <a:ext cx="305640" cy="191160"/>
                </a:xfrm>
                <a:prstGeom prst="rect">
                  <a:avLst/>
                </a:prstGeom>
              </p:spPr>
            </p:pic>
          </mc:Fallback>
        </mc:AlternateContent>
      </p:grpSp>
      <p:grpSp>
        <p:nvGrpSpPr>
          <p:cNvPr id="44" name="Gruppieren 43">
            <a:extLst>
              <a:ext uri="{FF2B5EF4-FFF2-40B4-BE49-F238E27FC236}">
                <a16:creationId xmlns:a16="http://schemas.microsoft.com/office/drawing/2014/main" id="{32C12426-3A93-42F2-8EC4-E9000C710682}"/>
              </a:ext>
            </a:extLst>
          </p:cNvPr>
          <p:cNvGrpSpPr/>
          <p:nvPr/>
        </p:nvGrpSpPr>
        <p:grpSpPr>
          <a:xfrm>
            <a:off x="6011213" y="1963867"/>
            <a:ext cx="3603240" cy="741600"/>
            <a:chOff x="6011213" y="1963867"/>
            <a:chExt cx="3603240" cy="741600"/>
          </a:xfrm>
        </p:grpSpPr>
        <mc:AlternateContent xmlns:mc="http://schemas.openxmlformats.org/markup-compatibility/2006" xmlns:p14="http://schemas.microsoft.com/office/powerpoint/2010/main">
          <mc:Choice Requires="p14">
            <p:contentPart p14:bwMode="auto" r:id="rId12">
              <p14:nvContentPartPr>
                <p14:cNvPr id="17" name="Freihand 16">
                  <a:extLst>
                    <a:ext uri="{FF2B5EF4-FFF2-40B4-BE49-F238E27FC236}">
                      <a16:creationId xmlns:a16="http://schemas.microsoft.com/office/drawing/2014/main" id="{E6CE58FD-29AB-4C3A-8A30-11417137AC90}"/>
                    </a:ext>
                  </a:extLst>
                </p14:cNvPr>
                <p14:cNvContentPartPr/>
                <p14:nvPr/>
              </p14:nvContentPartPr>
              <p14:xfrm>
                <a:off x="6011213" y="2458147"/>
                <a:ext cx="233280" cy="247320"/>
              </p14:xfrm>
            </p:contentPart>
          </mc:Choice>
          <mc:Fallback xmlns="">
            <p:pic>
              <p:nvPicPr>
                <p:cNvPr id="17" name="Freihand 16">
                  <a:extLst>
                    <a:ext uri="{FF2B5EF4-FFF2-40B4-BE49-F238E27FC236}">
                      <a16:creationId xmlns:a16="http://schemas.microsoft.com/office/drawing/2014/main" id="{E6CE58FD-29AB-4C3A-8A30-11417137AC90}"/>
                    </a:ext>
                  </a:extLst>
                </p:cNvPr>
                <p:cNvPicPr/>
                <p:nvPr/>
              </p:nvPicPr>
              <p:blipFill>
                <a:blip r:embed="rId13"/>
                <a:stretch>
                  <a:fillRect/>
                </a:stretch>
              </p:blipFill>
              <p:spPr>
                <a:xfrm>
                  <a:off x="6006893" y="2453827"/>
                  <a:ext cx="24192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 name="Freihand 17">
                  <a:extLst>
                    <a:ext uri="{FF2B5EF4-FFF2-40B4-BE49-F238E27FC236}">
                      <a16:creationId xmlns:a16="http://schemas.microsoft.com/office/drawing/2014/main" id="{A5535B5F-4422-4264-B55B-4FA8DDF6C578}"/>
                    </a:ext>
                  </a:extLst>
                </p14:cNvPr>
                <p14:cNvContentPartPr/>
                <p14:nvPr/>
              </p14:nvContentPartPr>
              <p14:xfrm>
                <a:off x="6280133" y="2498827"/>
                <a:ext cx="91440" cy="122760"/>
              </p14:xfrm>
            </p:contentPart>
          </mc:Choice>
          <mc:Fallback xmlns="">
            <p:pic>
              <p:nvPicPr>
                <p:cNvPr id="18" name="Freihand 17">
                  <a:extLst>
                    <a:ext uri="{FF2B5EF4-FFF2-40B4-BE49-F238E27FC236}">
                      <a16:creationId xmlns:a16="http://schemas.microsoft.com/office/drawing/2014/main" id="{A5535B5F-4422-4264-B55B-4FA8DDF6C578}"/>
                    </a:ext>
                  </a:extLst>
                </p:cNvPr>
                <p:cNvPicPr/>
                <p:nvPr/>
              </p:nvPicPr>
              <p:blipFill>
                <a:blip r:embed="rId15"/>
                <a:stretch>
                  <a:fillRect/>
                </a:stretch>
              </p:blipFill>
              <p:spPr>
                <a:xfrm>
                  <a:off x="6275813" y="2494507"/>
                  <a:ext cx="1000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 name="Freihand 22">
                  <a:extLst>
                    <a:ext uri="{FF2B5EF4-FFF2-40B4-BE49-F238E27FC236}">
                      <a16:creationId xmlns:a16="http://schemas.microsoft.com/office/drawing/2014/main" id="{F85A4551-0A08-48A8-A658-9CC0297D22D9}"/>
                    </a:ext>
                  </a:extLst>
                </p14:cNvPr>
                <p14:cNvContentPartPr/>
                <p14:nvPr/>
              </p14:nvContentPartPr>
              <p14:xfrm>
                <a:off x="6407573" y="2487307"/>
                <a:ext cx="131760" cy="135720"/>
              </p14:xfrm>
            </p:contentPart>
          </mc:Choice>
          <mc:Fallback xmlns="">
            <p:pic>
              <p:nvPicPr>
                <p:cNvPr id="23" name="Freihand 22">
                  <a:extLst>
                    <a:ext uri="{FF2B5EF4-FFF2-40B4-BE49-F238E27FC236}">
                      <a16:creationId xmlns:a16="http://schemas.microsoft.com/office/drawing/2014/main" id="{F85A4551-0A08-48A8-A658-9CC0297D22D9}"/>
                    </a:ext>
                  </a:extLst>
                </p:cNvPr>
                <p:cNvPicPr/>
                <p:nvPr/>
              </p:nvPicPr>
              <p:blipFill>
                <a:blip r:embed="rId17"/>
                <a:stretch>
                  <a:fillRect/>
                </a:stretch>
              </p:blipFill>
              <p:spPr>
                <a:xfrm>
                  <a:off x="6403253" y="2482987"/>
                  <a:ext cx="1404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6" name="Freihand 25">
                  <a:extLst>
                    <a:ext uri="{FF2B5EF4-FFF2-40B4-BE49-F238E27FC236}">
                      <a16:creationId xmlns:a16="http://schemas.microsoft.com/office/drawing/2014/main" id="{55C87877-69DB-4235-BF82-30FBC76184D1}"/>
                    </a:ext>
                  </a:extLst>
                </p14:cNvPr>
                <p14:cNvContentPartPr/>
                <p14:nvPr/>
              </p14:nvContentPartPr>
              <p14:xfrm>
                <a:off x="6570653" y="2351227"/>
                <a:ext cx="447840" cy="216720"/>
              </p14:xfrm>
            </p:contentPart>
          </mc:Choice>
          <mc:Fallback xmlns="">
            <p:pic>
              <p:nvPicPr>
                <p:cNvPr id="26" name="Freihand 25">
                  <a:extLst>
                    <a:ext uri="{FF2B5EF4-FFF2-40B4-BE49-F238E27FC236}">
                      <a16:creationId xmlns:a16="http://schemas.microsoft.com/office/drawing/2014/main" id="{55C87877-69DB-4235-BF82-30FBC76184D1}"/>
                    </a:ext>
                  </a:extLst>
                </p:cNvPr>
                <p:cNvPicPr/>
                <p:nvPr/>
              </p:nvPicPr>
              <p:blipFill>
                <a:blip r:embed="rId19"/>
                <a:stretch>
                  <a:fillRect/>
                </a:stretch>
              </p:blipFill>
              <p:spPr>
                <a:xfrm>
                  <a:off x="6566333" y="2346907"/>
                  <a:ext cx="4564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9" name="Freihand 28">
                  <a:extLst>
                    <a:ext uri="{FF2B5EF4-FFF2-40B4-BE49-F238E27FC236}">
                      <a16:creationId xmlns:a16="http://schemas.microsoft.com/office/drawing/2014/main" id="{380B3E89-C326-467C-A2BC-516AE3DC4637}"/>
                    </a:ext>
                  </a:extLst>
                </p14:cNvPr>
                <p14:cNvContentPartPr/>
                <p14:nvPr/>
              </p14:nvContentPartPr>
              <p14:xfrm>
                <a:off x="7051253" y="2370307"/>
                <a:ext cx="341280" cy="131760"/>
              </p14:xfrm>
            </p:contentPart>
          </mc:Choice>
          <mc:Fallback xmlns="">
            <p:pic>
              <p:nvPicPr>
                <p:cNvPr id="29" name="Freihand 28">
                  <a:extLst>
                    <a:ext uri="{FF2B5EF4-FFF2-40B4-BE49-F238E27FC236}">
                      <a16:creationId xmlns:a16="http://schemas.microsoft.com/office/drawing/2014/main" id="{380B3E89-C326-467C-A2BC-516AE3DC4637}"/>
                    </a:ext>
                  </a:extLst>
                </p:cNvPr>
                <p:cNvPicPr/>
                <p:nvPr/>
              </p:nvPicPr>
              <p:blipFill>
                <a:blip r:embed="rId21"/>
                <a:stretch>
                  <a:fillRect/>
                </a:stretch>
              </p:blipFill>
              <p:spPr>
                <a:xfrm>
                  <a:off x="7046933" y="2365987"/>
                  <a:ext cx="3499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0" name="Freihand 29">
                  <a:extLst>
                    <a:ext uri="{FF2B5EF4-FFF2-40B4-BE49-F238E27FC236}">
                      <a16:creationId xmlns:a16="http://schemas.microsoft.com/office/drawing/2014/main" id="{99B03E71-EF33-4E48-A129-5291C8FB1376}"/>
                    </a:ext>
                  </a:extLst>
                </p14:cNvPr>
                <p14:cNvContentPartPr/>
                <p14:nvPr/>
              </p14:nvContentPartPr>
              <p14:xfrm>
                <a:off x="7386773" y="2343307"/>
                <a:ext cx="36360" cy="120600"/>
              </p14:xfrm>
            </p:contentPart>
          </mc:Choice>
          <mc:Fallback xmlns="">
            <p:pic>
              <p:nvPicPr>
                <p:cNvPr id="30" name="Freihand 29">
                  <a:extLst>
                    <a:ext uri="{FF2B5EF4-FFF2-40B4-BE49-F238E27FC236}">
                      <a16:creationId xmlns:a16="http://schemas.microsoft.com/office/drawing/2014/main" id="{99B03E71-EF33-4E48-A129-5291C8FB1376}"/>
                    </a:ext>
                  </a:extLst>
                </p:cNvPr>
                <p:cNvPicPr/>
                <p:nvPr/>
              </p:nvPicPr>
              <p:blipFill>
                <a:blip r:embed="rId23"/>
                <a:stretch>
                  <a:fillRect/>
                </a:stretch>
              </p:blipFill>
              <p:spPr>
                <a:xfrm>
                  <a:off x="7382453" y="2338987"/>
                  <a:ext cx="450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1" name="Freihand 30">
                  <a:extLst>
                    <a:ext uri="{FF2B5EF4-FFF2-40B4-BE49-F238E27FC236}">
                      <a16:creationId xmlns:a16="http://schemas.microsoft.com/office/drawing/2014/main" id="{5DA602FA-D020-46B2-8907-6EDC9D86A170}"/>
                    </a:ext>
                  </a:extLst>
                </p14:cNvPr>
                <p14:cNvContentPartPr/>
                <p14:nvPr/>
              </p14:nvContentPartPr>
              <p14:xfrm>
                <a:off x="7428893" y="2314147"/>
                <a:ext cx="103320" cy="123480"/>
              </p14:xfrm>
            </p:contentPart>
          </mc:Choice>
          <mc:Fallback xmlns="">
            <p:pic>
              <p:nvPicPr>
                <p:cNvPr id="31" name="Freihand 30">
                  <a:extLst>
                    <a:ext uri="{FF2B5EF4-FFF2-40B4-BE49-F238E27FC236}">
                      <a16:creationId xmlns:a16="http://schemas.microsoft.com/office/drawing/2014/main" id="{5DA602FA-D020-46B2-8907-6EDC9D86A170}"/>
                    </a:ext>
                  </a:extLst>
                </p:cNvPr>
                <p:cNvPicPr/>
                <p:nvPr/>
              </p:nvPicPr>
              <p:blipFill>
                <a:blip r:embed="rId25"/>
                <a:stretch>
                  <a:fillRect/>
                </a:stretch>
              </p:blipFill>
              <p:spPr>
                <a:xfrm>
                  <a:off x="7424573" y="2309827"/>
                  <a:ext cx="1119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 name="Freihand 31">
                  <a:extLst>
                    <a:ext uri="{FF2B5EF4-FFF2-40B4-BE49-F238E27FC236}">
                      <a16:creationId xmlns:a16="http://schemas.microsoft.com/office/drawing/2014/main" id="{3B4A517F-2167-42A7-ACEE-43A1A8C1DE9C}"/>
                    </a:ext>
                  </a:extLst>
                </p14:cNvPr>
                <p14:cNvContentPartPr/>
                <p14:nvPr/>
              </p14:nvContentPartPr>
              <p14:xfrm>
                <a:off x="7507733" y="2228827"/>
                <a:ext cx="64440" cy="185760"/>
              </p14:xfrm>
            </p:contentPart>
          </mc:Choice>
          <mc:Fallback xmlns="">
            <p:pic>
              <p:nvPicPr>
                <p:cNvPr id="32" name="Freihand 31">
                  <a:extLst>
                    <a:ext uri="{FF2B5EF4-FFF2-40B4-BE49-F238E27FC236}">
                      <a16:creationId xmlns:a16="http://schemas.microsoft.com/office/drawing/2014/main" id="{3B4A517F-2167-42A7-ACEE-43A1A8C1DE9C}"/>
                    </a:ext>
                  </a:extLst>
                </p:cNvPr>
                <p:cNvPicPr/>
                <p:nvPr/>
              </p:nvPicPr>
              <p:blipFill>
                <a:blip r:embed="rId27"/>
                <a:stretch>
                  <a:fillRect/>
                </a:stretch>
              </p:blipFill>
              <p:spPr>
                <a:xfrm>
                  <a:off x="7503413" y="2224507"/>
                  <a:ext cx="730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3" name="Freihand 32">
                  <a:extLst>
                    <a:ext uri="{FF2B5EF4-FFF2-40B4-BE49-F238E27FC236}">
                      <a16:creationId xmlns:a16="http://schemas.microsoft.com/office/drawing/2014/main" id="{9AEEE6B3-8E09-4ED3-ABE2-79DE944008CC}"/>
                    </a:ext>
                  </a:extLst>
                </p14:cNvPr>
                <p14:cNvContentPartPr/>
                <p14:nvPr/>
              </p14:nvContentPartPr>
              <p14:xfrm>
                <a:off x="7492973" y="2230267"/>
                <a:ext cx="30240" cy="14040"/>
              </p14:xfrm>
            </p:contentPart>
          </mc:Choice>
          <mc:Fallback xmlns="">
            <p:pic>
              <p:nvPicPr>
                <p:cNvPr id="33" name="Freihand 32">
                  <a:extLst>
                    <a:ext uri="{FF2B5EF4-FFF2-40B4-BE49-F238E27FC236}">
                      <a16:creationId xmlns:a16="http://schemas.microsoft.com/office/drawing/2014/main" id="{9AEEE6B3-8E09-4ED3-ABE2-79DE944008CC}"/>
                    </a:ext>
                  </a:extLst>
                </p:cNvPr>
                <p:cNvPicPr/>
                <p:nvPr/>
              </p:nvPicPr>
              <p:blipFill>
                <a:blip r:embed="rId29"/>
                <a:stretch>
                  <a:fillRect/>
                </a:stretch>
              </p:blipFill>
              <p:spPr>
                <a:xfrm>
                  <a:off x="7488653" y="2225947"/>
                  <a:ext cx="388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4" name="Freihand 33">
                  <a:extLst>
                    <a:ext uri="{FF2B5EF4-FFF2-40B4-BE49-F238E27FC236}">
                      <a16:creationId xmlns:a16="http://schemas.microsoft.com/office/drawing/2014/main" id="{8E995B41-FB4E-4F65-B1AA-F53B382944E8}"/>
                    </a:ext>
                  </a:extLst>
                </p14:cNvPr>
                <p14:cNvContentPartPr/>
                <p14:nvPr/>
              </p14:nvContentPartPr>
              <p14:xfrm>
                <a:off x="7638773" y="2292547"/>
                <a:ext cx="65520" cy="83520"/>
              </p14:xfrm>
            </p:contentPart>
          </mc:Choice>
          <mc:Fallback xmlns="">
            <p:pic>
              <p:nvPicPr>
                <p:cNvPr id="34" name="Freihand 33">
                  <a:extLst>
                    <a:ext uri="{FF2B5EF4-FFF2-40B4-BE49-F238E27FC236}">
                      <a16:creationId xmlns:a16="http://schemas.microsoft.com/office/drawing/2014/main" id="{8E995B41-FB4E-4F65-B1AA-F53B382944E8}"/>
                    </a:ext>
                  </a:extLst>
                </p:cNvPr>
                <p:cNvPicPr/>
                <p:nvPr/>
              </p:nvPicPr>
              <p:blipFill>
                <a:blip r:embed="rId31"/>
                <a:stretch>
                  <a:fillRect/>
                </a:stretch>
              </p:blipFill>
              <p:spPr>
                <a:xfrm>
                  <a:off x="7634453" y="2288227"/>
                  <a:ext cx="741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5" name="Freihand 34">
                  <a:extLst>
                    <a:ext uri="{FF2B5EF4-FFF2-40B4-BE49-F238E27FC236}">
                      <a16:creationId xmlns:a16="http://schemas.microsoft.com/office/drawing/2014/main" id="{98BED47D-83AF-4B58-9AB7-0A1685F0C8F7}"/>
                    </a:ext>
                  </a:extLst>
                </p14:cNvPr>
                <p14:cNvContentPartPr/>
                <p14:nvPr/>
              </p14:nvContentPartPr>
              <p14:xfrm>
                <a:off x="7748213" y="2158267"/>
                <a:ext cx="148320" cy="213480"/>
              </p14:xfrm>
            </p:contentPart>
          </mc:Choice>
          <mc:Fallback xmlns="">
            <p:pic>
              <p:nvPicPr>
                <p:cNvPr id="35" name="Freihand 34">
                  <a:extLst>
                    <a:ext uri="{FF2B5EF4-FFF2-40B4-BE49-F238E27FC236}">
                      <a16:creationId xmlns:a16="http://schemas.microsoft.com/office/drawing/2014/main" id="{98BED47D-83AF-4B58-9AB7-0A1685F0C8F7}"/>
                    </a:ext>
                  </a:extLst>
                </p:cNvPr>
                <p:cNvPicPr/>
                <p:nvPr/>
              </p:nvPicPr>
              <p:blipFill>
                <a:blip r:embed="rId33"/>
                <a:stretch>
                  <a:fillRect/>
                </a:stretch>
              </p:blipFill>
              <p:spPr>
                <a:xfrm>
                  <a:off x="7743893" y="2153947"/>
                  <a:ext cx="1569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6" name="Freihand 35">
                  <a:extLst>
                    <a:ext uri="{FF2B5EF4-FFF2-40B4-BE49-F238E27FC236}">
                      <a16:creationId xmlns:a16="http://schemas.microsoft.com/office/drawing/2014/main" id="{11C383D0-3E8E-4C95-BC14-801B17467543}"/>
                    </a:ext>
                  </a:extLst>
                </p14:cNvPr>
                <p14:cNvContentPartPr/>
                <p14:nvPr/>
              </p14:nvContentPartPr>
              <p14:xfrm>
                <a:off x="7947653" y="2083387"/>
                <a:ext cx="463320" cy="281520"/>
              </p14:xfrm>
            </p:contentPart>
          </mc:Choice>
          <mc:Fallback xmlns="">
            <p:pic>
              <p:nvPicPr>
                <p:cNvPr id="36" name="Freihand 35">
                  <a:extLst>
                    <a:ext uri="{FF2B5EF4-FFF2-40B4-BE49-F238E27FC236}">
                      <a16:creationId xmlns:a16="http://schemas.microsoft.com/office/drawing/2014/main" id="{11C383D0-3E8E-4C95-BC14-801B17467543}"/>
                    </a:ext>
                  </a:extLst>
                </p:cNvPr>
                <p:cNvPicPr/>
                <p:nvPr/>
              </p:nvPicPr>
              <p:blipFill>
                <a:blip r:embed="rId35"/>
                <a:stretch>
                  <a:fillRect/>
                </a:stretch>
              </p:blipFill>
              <p:spPr>
                <a:xfrm>
                  <a:off x="7943333" y="2079067"/>
                  <a:ext cx="47196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7" name="Freihand 36">
                  <a:extLst>
                    <a:ext uri="{FF2B5EF4-FFF2-40B4-BE49-F238E27FC236}">
                      <a16:creationId xmlns:a16="http://schemas.microsoft.com/office/drawing/2014/main" id="{DF189D78-7152-4123-8C46-26C48337F9EB}"/>
                    </a:ext>
                  </a:extLst>
                </p14:cNvPr>
                <p14:cNvContentPartPr/>
                <p14:nvPr/>
              </p14:nvContentPartPr>
              <p14:xfrm>
                <a:off x="8408093" y="2119387"/>
                <a:ext cx="26640" cy="39960"/>
              </p14:xfrm>
            </p:contentPart>
          </mc:Choice>
          <mc:Fallback xmlns="">
            <p:pic>
              <p:nvPicPr>
                <p:cNvPr id="37" name="Freihand 36">
                  <a:extLst>
                    <a:ext uri="{FF2B5EF4-FFF2-40B4-BE49-F238E27FC236}">
                      <a16:creationId xmlns:a16="http://schemas.microsoft.com/office/drawing/2014/main" id="{DF189D78-7152-4123-8C46-26C48337F9EB}"/>
                    </a:ext>
                  </a:extLst>
                </p:cNvPr>
                <p:cNvPicPr/>
                <p:nvPr/>
              </p:nvPicPr>
              <p:blipFill>
                <a:blip r:embed="rId37"/>
                <a:stretch>
                  <a:fillRect/>
                </a:stretch>
              </p:blipFill>
              <p:spPr>
                <a:xfrm>
                  <a:off x="8403773" y="2115067"/>
                  <a:ext cx="352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8" name="Freihand 37">
                  <a:extLst>
                    <a:ext uri="{FF2B5EF4-FFF2-40B4-BE49-F238E27FC236}">
                      <a16:creationId xmlns:a16="http://schemas.microsoft.com/office/drawing/2014/main" id="{A782E11B-3E77-429D-B58D-419EAE472D9D}"/>
                    </a:ext>
                  </a:extLst>
                </p14:cNvPr>
                <p14:cNvContentPartPr/>
                <p14:nvPr/>
              </p14:nvContentPartPr>
              <p14:xfrm>
                <a:off x="8468573" y="2074387"/>
                <a:ext cx="160200" cy="203400"/>
              </p14:xfrm>
            </p:contentPart>
          </mc:Choice>
          <mc:Fallback xmlns="">
            <p:pic>
              <p:nvPicPr>
                <p:cNvPr id="38" name="Freihand 37">
                  <a:extLst>
                    <a:ext uri="{FF2B5EF4-FFF2-40B4-BE49-F238E27FC236}">
                      <a16:creationId xmlns:a16="http://schemas.microsoft.com/office/drawing/2014/main" id="{A782E11B-3E77-429D-B58D-419EAE472D9D}"/>
                    </a:ext>
                  </a:extLst>
                </p:cNvPr>
                <p:cNvPicPr/>
                <p:nvPr/>
              </p:nvPicPr>
              <p:blipFill>
                <a:blip r:embed="rId39"/>
                <a:stretch>
                  <a:fillRect/>
                </a:stretch>
              </p:blipFill>
              <p:spPr>
                <a:xfrm>
                  <a:off x="8464253" y="2070067"/>
                  <a:ext cx="16884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9" name="Freihand 38">
                  <a:extLst>
                    <a:ext uri="{FF2B5EF4-FFF2-40B4-BE49-F238E27FC236}">
                      <a16:creationId xmlns:a16="http://schemas.microsoft.com/office/drawing/2014/main" id="{EA70F189-2E01-4AF9-9E1C-F2339EFF32F2}"/>
                    </a:ext>
                  </a:extLst>
                </p14:cNvPr>
                <p14:cNvContentPartPr/>
                <p14:nvPr/>
              </p14:nvContentPartPr>
              <p14:xfrm>
                <a:off x="8630213" y="2157547"/>
                <a:ext cx="108720" cy="82440"/>
              </p14:xfrm>
            </p:contentPart>
          </mc:Choice>
          <mc:Fallback xmlns="">
            <p:pic>
              <p:nvPicPr>
                <p:cNvPr id="39" name="Freihand 38">
                  <a:extLst>
                    <a:ext uri="{FF2B5EF4-FFF2-40B4-BE49-F238E27FC236}">
                      <a16:creationId xmlns:a16="http://schemas.microsoft.com/office/drawing/2014/main" id="{EA70F189-2E01-4AF9-9E1C-F2339EFF32F2}"/>
                    </a:ext>
                  </a:extLst>
                </p:cNvPr>
                <p:cNvPicPr/>
                <p:nvPr/>
              </p:nvPicPr>
              <p:blipFill>
                <a:blip r:embed="rId41"/>
                <a:stretch>
                  <a:fillRect/>
                </a:stretch>
              </p:blipFill>
              <p:spPr>
                <a:xfrm>
                  <a:off x="8625893" y="2153227"/>
                  <a:ext cx="11736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0" name="Freihand 39">
                  <a:extLst>
                    <a:ext uri="{FF2B5EF4-FFF2-40B4-BE49-F238E27FC236}">
                      <a16:creationId xmlns:a16="http://schemas.microsoft.com/office/drawing/2014/main" id="{617B390C-4999-462D-A03C-62E5D2038B92}"/>
                    </a:ext>
                  </a:extLst>
                </p14:cNvPr>
                <p14:cNvContentPartPr/>
                <p14:nvPr/>
              </p14:nvContentPartPr>
              <p14:xfrm>
                <a:off x="8747573" y="2144587"/>
                <a:ext cx="97920" cy="87480"/>
              </p14:xfrm>
            </p:contentPart>
          </mc:Choice>
          <mc:Fallback xmlns="">
            <p:pic>
              <p:nvPicPr>
                <p:cNvPr id="40" name="Freihand 39">
                  <a:extLst>
                    <a:ext uri="{FF2B5EF4-FFF2-40B4-BE49-F238E27FC236}">
                      <a16:creationId xmlns:a16="http://schemas.microsoft.com/office/drawing/2014/main" id="{617B390C-4999-462D-A03C-62E5D2038B92}"/>
                    </a:ext>
                  </a:extLst>
                </p:cNvPr>
                <p:cNvPicPr/>
                <p:nvPr/>
              </p:nvPicPr>
              <p:blipFill>
                <a:blip r:embed="rId43"/>
                <a:stretch>
                  <a:fillRect/>
                </a:stretch>
              </p:blipFill>
              <p:spPr>
                <a:xfrm>
                  <a:off x="8743253" y="2140267"/>
                  <a:ext cx="1065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1" name="Freihand 40">
                  <a:extLst>
                    <a:ext uri="{FF2B5EF4-FFF2-40B4-BE49-F238E27FC236}">
                      <a16:creationId xmlns:a16="http://schemas.microsoft.com/office/drawing/2014/main" id="{53B8EE3B-6716-4BBE-9368-3C2A69BF5AB5}"/>
                    </a:ext>
                  </a:extLst>
                </p14:cNvPr>
                <p14:cNvContentPartPr/>
                <p14:nvPr/>
              </p14:nvContentPartPr>
              <p14:xfrm>
                <a:off x="8927213" y="2134867"/>
                <a:ext cx="126360" cy="39240"/>
              </p14:xfrm>
            </p:contentPart>
          </mc:Choice>
          <mc:Fallback xmlns="">
            <p:pic>
              <p:nvPicPr>
                <p:cNvPr id="41" name="Freihand 40">
                  <a:extLst>
                    <a:ext uri="{FF2B5EF4-FFF2-40B4-BE49-F238E27FC236}">
                      <a16:creationId xmlns:a16="http://schemas.microsoft.com/office/drawing/2014/main" id="{53B8EE3B-6716-4BBE-9368-3C2A69BF5AB5}"/>
                    </a:ext>
                  </a:extLst>
                </p:cNvPr>
                <p:cNvPicPr/>
                <p:nvPr/>
              </p:nvPicPr>
              <p:blipFill>
                <a:blip r:embed="rId45"/>
                <a:stretch>
                  <a:fillRect/>
                </a:stretch>
              </p:blipFill>
              <p:spPr>
                <a:xfrm>
                  <a:off x="8922893" y="2130547"/>
                  <a:ext cx="1350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2" name="Freihand 41">
                  <a:extLst>
                    <a:ext uri="{FF2B5EF4-FFF2-40B4-BE49-F238E27FC236}">
                      <a16:creationId xmlns:a16="http://schemas.microsoft.com/office/drawing/2014/main" id="{F2C30356-2F0D-4CDD-AFC1-50945D475627}"/>
                    </a:ext>
                  </a:extLst>
                </p14:cNvPr>
                <p14:cNvContentPartPr/>
                <p14:nvPr/>
              </p14:nvContentPartPr>
              <p14:xfrm>
                <a:off x="9189653" y="1993747"/>
                <a:ext cx="205560" cy="223560"/>
              </p14:xfrm>
            </p:contentPart>
          </mc:Choice>
          <mc:Fallback xmlns="">
            <p:pic>
              <p:nvPicPr>
                <p:cNvPr id="42" name="Freihand 41">
                  <a:extLst>
                    <a:ext uri="{FF2B5EF4-FFF2-40B4-BE49-F238E27FC236}">
                      <a16:creationId xmlns:a16="http://schemas.microsoft.com/office/drawing/2014/main" id="{F2C30356-2F0D-4CDD-AFC1-50945D475627}"/>
                    </a:ext>
                  </a:extLst>
                </p:cNvPr>
                <p:cNvPicPr/>
                <p:nvPr/>
              </p:nvPicPr>
              <p:blipFill>
                <a:blip r:embed="rId47"/>
                <a:stretch>
                  <a:fillRect/>
                </a:stretch>
              </p:blipFill>
              <p:spPr>
                <a:xfrm>
                  <a:off x="9185333" y="1989427"/>
                  <a:ext cx="21420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3" name="Freihand 42">
                  <a:extLst>
                    <a:ext uri="{FF2B5EF4-FFF2-40B4-BE49-F238E27FC236}">
                      <a16:creationId xmlns:a16="http://schemas.microsoft.com/office/drawing/2014/main" id="{FF88D1A6-8F29-4638-98C1-B5C45E3D6954}"/>
                    </a:ext>
                  </a:extLst>
                </p14:cNvPr>
                <p14:cNvContentPartPr/>
                <p14:nvPr/>
              </p14:nvContentPartPr>
              <p14:xfrm>
                <a:off x="9483413" y="1963867"/>
                <a:ext cx="131040" cy="229680"/>
              </p14:xfrm>
            </p:contentPart>
          </mc:Choice>
          <mc:Fallback xmlns="">
            <p:pic>
              <p:nvPicPr>
                <p:cNvPr id="43" name="Freihand 42">
                  <a:extLst>
                    <a:ext uri="{FF2B5EF4-FFF2-40B4-BE49-F238E27FC236}">
                      <a16:creationId xmlns:a16="http://schemas.microsoft.com/office/drawing/2014/main" id="{FF88D1A6-8F29-4638-98C1-B5C45E3D6954}"/>
                    </a:ext>
                  </a:extLst>
                </p:cNvPr>
                <p:cNvPicPr/>
                <p:nvPr/>
              </p:nvPicPr>
              <p:blipFill>
                <a:blip r:embed="rId49"/>
                <a:stretch>
                  <a:fillRect/>
                </a:stretch>
              </p:blipFill>
              <p:spPr>
                <a:xfrm>
                  <a:off x="9479093" y="1959547"/>
                  <a:ext cx="139680" cy="238320"/>
                </a:xfrm>
                <a:prstGeom prst="rect">
                  <a:avLst/>
                </a:prstGeom>
              </p:spPr>
            </p:pic>
          </mc:Fallback>
        </mc:AlternateContent>
      </p:grpSp>
      <p:grpSp>
        <p:nvGrpSpPr>
          <p:cNvPr id="134" name="Gruppieren 133">
            <a:extLst>
              <a:ext uri="{FF2B5EF4-FFF2-40B4-BE49-F238E27FC236}">
                <a16:creationId xmlns:a16="http://schemas.microsoft.com/office/drawing/2014/main" id="{23032FC0-E903-43BB-A34D-618BFF0CAA36}"/>
              </a:ext>
            </a:extLst>
          </p:cNvPr>
          <p:cNvGrpSpPr/>
          <p:nvPr/>
        </p:nvGrpSpPr>
        <p:grpSpPr>
          <a:xfrm>
            <a:off x="7228733" y="241627"/>
            <a:ext cx="4789080" cy="3216240"/>
            <a:chOff x="7228733" y="241627"/>
            <a:chExt cx="4789080" cy="3216240"/>
          </a:xfrm>
        </p:grpSpPr>
        <mc:AlternateContent xmlns:mc="http://schemas.openxmlformats.org/markup-compatibility/2006" xmlns:p14="http://schemas.microsoft.com/office/powerpoint/2010/main">
          <mc:Choice Requires="p14">
            <p:contentPart p14:bwMode="auto" r:id="rId50">
              <p14:nvContentPartPr>
                <p14:cNvPr id="63" name="Freihand 62">
                  <a:extLst>
                    <a:ext uri="{FF2B5EF4-FFF2-40B4-BE49-F238E27FC236}">
                      <a16:creationId xmlns:a16="http://schemas.microsoft.com/office/drawing/2014/main" id="{EC2B7D24-A54B-4BE1-94FA-9DC3157E530F}"/>
                    </a:ext>
                  </a:extLst>
                </p14:cNvPr>
                <p14:cNvContentPartPr/>
                <p14:nvPr/>
              </p14:nvContentPartPr>
              <p14:xfrm>
                <a:off x="7331333" y="3254827"/>
                <a:ext cx="300960" cy="98640"/>
              </p14:xfrm>
            </p:contentPart>
          </mc:Choice>
          <mc:Fallback xmlns="">
            <p:pic>
              <p:nvPicPr>
                <p:cNvPr id="63" name="Freihand 62">
                  <a:extLst>
                    <a:ext uri="{FF2B5EF4-FFF2-40B4-BE49-F238E27FC236}">
                      <a16:creationId xmlns:a16="http://schemas.microsoft.com/office/drawing/2014/main" id="{EC2B7D24-A54B-4BE1-94FA-9DC3157E530F}"/>
                    </a:ext>
                  </a:extLst>
                </p:cNvPr>
                <p:cNvPicPr/>
                <p:nvPr/>
              </p:nvPicPr>
              <p:blipFill>
                <a:blip r:embed="rId51"/>
                <a:stretch>
                  <a:fillRect/>
                </a:stretch>
              </p:blipFill>
              <p:spPr>
                <a:xfrm>
                  <a:off x="7327013" y="3250507"/>
                  <a:ext cx="3096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64" name="Freihand 63">
                  <a:extLst>
                    <a:ext uri="{FF2B5EF4-FFF2-40B4-BE49-F238E27FC236}">
                      <a16:creationId xmlns:a16="http://schemas.microsoft.com/office/drawing/2014/main" id="{CE4DA736-1922-483D-B480-6D43060DF705}"/>
                    </a:ext>
                  </a:extLst>
                </p14:cNvPr>
                <p14:cNvContentPartPr/>
                <p14:nvPr/>
              </p14:nvContentPartPr>
              <p14:xfrm>
                <a:off x="7228733" y="3186427"/>
                <a:ext cx="287640" cy="271440"/>
              </p14:xfrm>
            </p:contentPart>
          </mc:Choice>
          <mc:Fallback xmlns="">
            <p:pic>
              <p:nvPicPr>
                <p:cNvPr id="64" name="Freihand 63">
                  <a:extLst>
                    <a:ext uri="{FF2B5EF4-FFF2-40B4-BE49-F238E27FC236}">
                      <a16:creationId xmlns:a16="http://schemas.microsoft.com/office/drawing/2014/main" id="{CE4DA736-1922-483D-B480-6D43060DF705}"/>
                    </a:ext>
                  </a:extLst>
                </p:cNvPr>
                <p:cNvPicPr/>
                <p:nvPr/>
              </p:nvPicPr>
              <p:blipFill>
                <a:blip r:embed="rId53"/>
                <a:stretch>
                  <a:fillRect/>
                </a:stretch>
              </p:blipFill>
              <p:spPr>
                <a:xfrm>
                  <a:off x="7224413" y="3182107"/>
                  <a:ext cx="29628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66" name="Freihand 65">
                  <a:extLst>
                    <a:ext uri="{FF2B5EF4-FFF2-40B4-BE49-F238E27FC236}">
                      <a16:creationId xmlns:a16="http://schemas.microsoft.com/office/drawing/2014/main" id="{49DB0363-3064-4BD6-B11F-1B5C43CEA57E}"/>
                    </a:ext>
                  </a:extLst>
                </p14:cNvPr>
                <p14:cNvContentPartPr/>
                <p14:nvPr/>
              </p14:nvContentPartPr>
              <p14:xfrm>
                <a:off x="7924613" y="3155467"/>
                <a:ext cx="129240" cy="53640"/>
              </p14:xfrm>
            </p:contentPart>
          </mc:Choice>
          <mc:Fallback xmlns="">
            <p:pic>
              <p:nvPicPr>
                <p:cNvPr id="66" name="Freihand 65">
                  <a:extLst>
                    <a:ext uri="{FF2B5EF4-FFF2-40B4-BE49-F238E27FC236}">
                      <a16:creationId xmlns:a16="http://schemas.microsoft.com/office/drawing/2014/main" id="{49DB0363-3064-4BD6-B11F-1B5C43CEA57E}"/>
                    </a:ext>
                  </a:extLst>
                </p:cNvPr>
                <p:cNvPicPr/>
                <p:nvPr/>
              </p:nvPicPr>
              <p:blipFill>
                <a:blip r:embed="rId55"/>
                <a:stretch>
                  <a:fillRect/>
                </a:stretch>
              </p:blipFill>
              <p:spPr>
                <a:xfrm>
                  <a:off x="7920293" y="3151147"/>
                  <a:ext cx="137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67" name="Freihand 66">
                  <a:extLst>
                    <a:ext uri="{FF2B5EF4-FFF2-40B4-BE49-F238E27FC236}">
                      <a16:creationId xmlns:a16="http://schemas.microsoft.com/office/drawing/2014/main" id="{73CA949B-8931-40D0-BC88-3DC99D7D0DFE}"/>
                    </a:ext>
                  </a:extLst>
                </p14:cNvPr>
                <p14:cNvContentPartPr/>
                <p14:nvPr/>
              </p14:nvContentPartPr>
              <p14:xfrm>
                <a:off x="8044493" y="3124867"/>
                <a:ext cx="26640" cy="208800"/>
              </p14:xfrm>
            </p:contentPart>
          </mc:Choice>
          <mc:Fallback xmlns="">
            <p:pic>
              <p:nvPicPr>
                <p:cNvPr id="67" name="Freihand 66">
                  <a:extLst>
                    <a:ext uri="{FF2B5EF4-FFF2-40B4-BE49-F238E27FC236}">
                      <a16:creationId xmlns:a16="http://schemas.microsoft.com/office/drawing/2014/main" id="{73CA949B-8931-40D0-BC88-3DC99D7D0DFE}"/>
                    </a:ext>
                  </a:extLst>
                </p:cNvPr>
                <p:cNvPicPr/>
                <p:nvPr/>
              </p:nvPicPr>
              <p:blipFill>
                <a:blip r:embed="rId57"/>
                <a:stretch>
                  <a:fillRect/>
                </a:stretch>
              </p:blipFill>
              <p:spPr>
                <a:xfrm>
                  <a:off x="8040173" y="3120547"/>
                  <a:ext cx="3528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68" name="Freihand 67">
                  <a:extLst>
                    <a:ext uri="{FF2B5EF4-FFF2-40B4-BE49-F238E27FC236}">
                      <a16:creationId xmlns:a16="http://schemas.microsoft.com/office/drawing/2014/main" id="{466BECFD-52FD-4E60-83EC-C805335D6428}"/>
                    </a:ext>
                  </a:extLst>
                </p14:cNvPr>
                <p14:cNvContentPartPr/>
                <p14:nvPr/>
              </p14:nvContentPartPr>
              <p14:xfrm>
                <a:off x="8171933" y="3107587"/>
                <a:ext cx="167040" cy="102600"/>
              </p14:xfrm>
            </p:contentPart>
          </mc:Choice>
          <mc:Fallback xmlns="">
            <p:pic>
              <p:nvPicPr>
                <p:cNvPr id="68" name="Freihand 67">
                  <a:extLst>
                    <a:ext uri="{FF2B5EF4-FFF2-40B4-BE49-F238E27FC236}">
                      <a16:creationId xmlns:a16="http://schemas.microsoft.com/office/drawing/2014/main" id="{466BECFD-52FD-4E60-83EC-C805335D6428}"/>
                    </a:ext>
                  </a:extLst>
                </p:cNvPr>
                <p:cNvPicPr/>
                <p:nvPr/>
              </p:nvPicPr>
              <p:blipFill>
                <a:blip r:embed="rId59"/>
                <a:stretch>
                  <a:fillRect/>
                </a:stretch>
              </p:blipFill>
              <p:spPr>
                <a:xfrm>
                  <a:off x="8167613" y="3103267"/>
                  <a:ext cx="1756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70" name="Freihand 69">
                  <a:extLst>
                    <a:ext uri="{FF2B5EF4-FFF2-40B4-BE49-F238E27FC236}">
                      <a16:creationId xmlns:a16="http://schemas.microsoft.com/office/drawing/2014/main" id="{8F051805-0510-437E-9167-F44A28EA70B1}"/>
                    </a:ext>
                  </a:extLst>
                </p14:cNvPr>
                <p14:cNvContentPartPr/>
                <p14:nvPr/>
              </p14:nvContentPartPr>
              <p14:xfrm>
                <a:off x="8470733" y="2999947"/>
                <a:ext cx="126360" cy="252000"/>
              </p14:xfrm>
            </p:contentPart>
          </mc:Choice>
          <mc:Fallback xmlns="">
            <p:pic>
              <p:nvPicPr>
                <p:cNvPr id="70" name="Freihand 69">
                  <a:extLst>
                    <a:ext uri="{FF2B5EF4-FFF2-40B4-BE49-F238E27FC236}">
                      <a16:creationId xmlns:a16="http://schemas.microsoft.com/office/drawing/2014/main" id="{8F051805-0510-437E-9167-F44A28EA70B1}"/>
                    </a:ext>
                  </a:extLst>
                </p:cNvPr>
                <p:cNvPicPr/>
                <p:nvPr/>
              </p:nvPicPr>
              <p:blipFill>
                <a:blip r:embed="rId61"/>
                <a:stretch>
                  <a:fillRect/>
                </a:stretch>
              </p:blipFill>
              <p:spPr>
                <a:xfrm>
                  <a:off x="8466413" y="2995627"/>
                  <a:ext cx="13500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1" name="Freihand 70">
                  <a:extLst>
                    <a:ext uri="{FF2B5EF4-FFF2-40B4-BE49-F238E27FC236}">
                      <a16:creationId xmlns:a16="http://schemas.microsoft.com/office/drawing/2014/main" id="{64373826-0612-434B-AB01-FE304E6FF470}"/>
                    </a:ext>
                  </a:extLst>
                </p14:cNvPr>
                <p14:cNvContentPartPr/>
                <p14:nvPr/>
              </p14:nvContentPartPr>
              <p14:xfrm>
                <a:off x="8642093" y="2868907"/>
                <a:ext cx="28440" cy="99720"/>
              </p14:xfrm>
            </p:contentPart>
          </mc:Choice>
          <mc:Fallback xmlns="">
            <p:pic>
              <p:nvPicPr>
                <p:cNvPr id="71" name="Freihand 70">
                  <a:extLst>
                    <a:ext uri="{FF2B5EF4-FFF2-40B4-BE49-F238E27FC236}">
                      <a16:creationId xmlns:a16="http://schemas.microsoft.com/office/drawing/2014/main" id="{64373826-0612-434B-AB01-FE304E6FF470}"/>
                    </a:ext>
                  </a:extLst>
                </p:cNvPr>
                <p:cNvPicPr/>
                <p:nvPr/>
              </p:nvPicPr>
              <p:blipFill>
                <a:blip r:embed="rId63"/>
                <a:stretch>
                  <a:fillRect/>
                </a:stretch>
              </p:blipFill>
              <p:spPr>
                <a:xfrm>
                  <a:off x="8637773" y="2864587"/>
                  <a:ext cx="3708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2" name="Freihand 71">
                  <a:extLst>
                    <a:ext uri="{FF2B5EF4-FFF2-40B4-BE49-F238E27FC236}">
                      <a16:creationId xmlns:a16="http://schemas.microsoft.com/office/drawing/2014/main" id="{27DF53DD-B0A9-49C0-8F8B-DBE3A48838D6}"/>
                    </a:ext>
                  </a:extLst>
                </p14:cNvPr>
                <p14:cNvContentPartPr/>
                <p14:nvPr/>
              </p14:nvContentPartPr>
              <p14:xfrm>
                <a:off x="8575493" y="2854147"/>
                <a:ext cx="126360" cy="137520"/>
              </p14:xfrm>
            </p:contentPart>
          </mc:Choice>
          <mc:Fallback xmlns="">
            <p:pic>
              <p:nvPicPr>
                <p:cNvPr id="72" name="Freihand 71">
                  <a:extLst>
                    <a:ext uri="{FF2B5EF4-FFF2-40B4-BE49-F238E27FC236}">
                      <a16:creationId xmlns:a16="http://schemas.microsoft.com/office/drawing/2014/main" id="{27DF53DD-B0A9-49C0-8F8B-DBE3A48838D6}"/>
                    </a:ext>
                  </a:extLst>
                </p:cNvPr>
                <p:cNvPicPr/>
                <p:nvPr/>
              </p:nvPicPr>
              <p:blipFill>
                <a:blip r:embed="rId65"/>
                <a:stretch>
                  <a:fillRect/>
                </a:stretch>
              </p:blipFill>
              <p:spPr>
                <a:xfrm>
                  <a:off x="8571173" y="2849827"/>
                  <a:ext cx="1350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3" name="Freihand 72">
                  <a:extLst>
                    <a:ext uri="{FF2B5EF4-FFF2-40B4-BE49-F238E27FC236}">
                      <a16:creationId xmlns:a16="http://schemas.microsoft.com/office/drawing/2014/main" id="{2C423A56-425B-471A-B21F-F27FB5CB1A3F}"/>
                    </a:ext>
                  </a:extLst>
                </p14:cNvPr>
                <p14:cNvContentPartPr/>
                <p14:nvPr/>
              </p14:nvContentPartPr>
              <p14:xfrm>
                <a:off x="8770613" y="2968627"/>
                <a:ext cx="124200" cy="46080"/>
              </p14:xfrm>
            </p:contentPart>
          </mc:Choice>
          <mc:Fallback xmlns="">
            <p:pic>
              <p:nvPicPr>
                <p:cNvPr id="73" name="Freihand 72">
                  <a:extLst>
                    <a:ext uri="{FF2B5EF4-FFF2-40B4-BE49-F238E27FC236}">
                      <a16:creationId xmlns:a16="http://schemas.microsoft.com/office/drawing/2014/main" id="{2C423A56-425B-471A-B21F-F27FB5CB1A3F}"/>
                    </a:ext>
                  </a:extLst>
                </p:cNvPr>
                <p:cNvPicPr/>
                <p:nvPr/>
              </p:nvPicPr>
              <p:blipFill>
                <a:blip r:embed="rId67"/>
                <a:stretch>
                  <a:fillRect/>
                </a:stretch>
              </p:blipFill>
              <p:spPr>
                <a:xfrm>
                  <a:off x="8766293" y="2964307"/>
                  <a:ext cx="132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4" name="Freihand 73">
                  <a:extLst>
                    <a:ext uri="{FF2B5EF4-FFF2-40B4-BE49-F238E27FC236}">
                      <a16:creationId xmlns:a16="http://schemas.microsoft.com/office/drawing/2014/main" id="{D8FC2266-0329-4194-82C5-C24BBB28FB5B}"/>
                    </a:ext>
                  </a:extLst>
                </p14:cNvPr>
                <p14:cNvContentPartPr/>
                <p14:nvPr/>
              </p14:nvContentPartPr>
              <p14:xfrm>
                <a:off x="8787173" y="2992747"/>
                <a:ext cx="110520" cy="55800"/>
              </p14:xfrm>
            </p:contentPart>
          </mc:Choice>
          <mc:Fallback xmlns="">
            <p:pic>
              <p:nvPicPr>
                <p:cNvPr id="74" name="Freihand 73">
                  <a:extLst>
                    <a:ext uri="{FF2B5EF4-FFF2-40B4-BE49-F238E27FC236}">
                      <a16:creationId xmlns:a16="http://schemas.microsoft.com/office/drawing/2014/main" id="{D8FC2266-0329-4194-82C5-C24BBB28FB5B}"/>
                    </a:ext>
                  </a:extLst>
                </p:cNvPr>
                <p:cNvPicPr/>
                <p:nvPr/>
              </p:nvPicPr>
              <p:blipFill>
                <a:blip r:embed="rId69"/>
                <a:stretch>
                  <a:fillRect/>
                </a:stretch>
              </p:blipFill>
              <p:spPr>
                <a:xfrm>
                  <a:off x="8782853" y="2988427"/>
                  <a:ext cx="1191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75" name="Freihand 74">
                  <a:extLst>
                    <a:ext uri="{FF2B5EF4-FFF2-40B4-BE49-F238E27FC236}">
                      <a16:creationId xmlns:a16="http://schemas.microsoft.com/office/drawing/2014/main" id="{650051B8-E2E5-4C6F-9ADC-1978325515F5}"/>
                    </a:ext>
                  </a:extLst>
                </p14:cNvPr>
                <p14:cNvContentPartPr/>
                <p14:nvPr/>
              </p14:nvContentPartPr>
              <p14:xfrm>
                <a:off x="9097133" y="2810947"/>
                <a:ext cx="133560" cy="120240"/>
              </p14:xfrm>
            </p:contentPart>
          </mc:Choice>
          <mc:Fallback xmlns="">
            <p:pic>
              <p:nvPicPr>
                <p:cNvPr id="75" name="Freihand 74">
                  <a:extLst>
                    <a:ext uri="{FF2B5EF4-FFF2-40B4-BE49-F238E27FC236}">
                      <a16:creationId xmlns:a16="http://schemas.microsoft.com/office/drawing/2014/main" id="{650051B8-E2E5-4C6F-9ADC-1978325515F5}"/>
                    </a:ext>
                  </a:extLst>
                </p:cNvPr>
                <p:cNvPicPr/>
                <p:nvPr/>
              </p:nvPicPr>
              <p:blipFill>
                <a:blip r:embed="rId71"/>
                <a:stretch>
                  <a:fillRect/>
                </a:stretch>
              </p:blipFill>
              <p:spPr>
                <a:xfrm>
                  <a:off x="9092813" y="2806627"/>
                  <a:ext cx="1422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76" name="Freihand 75">
                  <a:extLst>
                    <a:ext uri="{FF2B5EF4-FFF2-40B4-BE49-F238E27FC236}">
                      <a16:creationId xmlns:a16="http://schemas.microsoft.com/office/drawing/2014/main" id="{E049CD69-63EF-4D7B-BFF6-E7721D7C07C8}"/>
                    </a:ext>
                  </a:extLst>
                </p14:cNvPr>
                <p14:cNvContentPartPr/>
                <p14:nvPr/>
              </p14:nvContentPartPr>
              <p14:xfrm>
                <a:off x="9262013" y="2686027"/>
                <a:ext cx="101520" cy="191160"/>
              </p14:xfrm>
            </p:contentPart>
          </mc:Choice>
          <mc:Fallback xmlns="">
            <p:pic>
              <p:nvPicPr>
                <p:cNvPr id="76" name="Freihand 75">
                  <a:extLst>
                    <a:ext uri="{FF2B5EF4-FFF2-40B4-BE49-F238E27FC236}">
                      <a16:creationId xmlns:a16="http://schemas.microsoft.com/office/drawing/2014/main" id="{E049CD69-63EF-4D7B-BFF6-E7721D7C07C8}"/>
                    </a:ext>
                  </a:extLst>
                </p:cNvPr>
                <p:cNvPicPr/>
                <p:nvPr/>
              </p:nvPicPr>
              <p:blipFill>
                <a:blip r:embed="rId73"/>
                <a:stretch>
                  <a:fillRect/>
                </a:stretch>
              </p:blipFill>
              <p:spPr>
                <a:xfrm>
                  <a:off x="9257693" y="2681707"/>
                  <a:ext cx="1101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77" name="Freihand 76">
                  <a:extLst>
                    <a:ext uri="{FF2B5EF4-FFF2-40B4-BE49-F238E27FC236}">
                      <a16:creationId xmlns:a16="http://schemas.microsoft.com/office/drawing/2014/main" id="{CC7789F9-FD1D-42DE-9648-4FACA56A11AB}"/>
                    </a:ext>
                  </a:extLst>
                </p14:cNvPr>
                <p14:cNvContentPartPr/>
                <p14:nvPr/>
              </p14:nvContentPartPr>
              <p14:xfrm>
                <a:off x="9366053" y="2735347"/>
                <a:ext cx="63000" cy="38880"/>
              </p14:xfrm>
            </p:contentPart>
          </mc:Choice>
          <mc:Fallback xmlns="">
            <p:pic>
              <p:nvPicPr>
                <p:cNvPr id="77" name="Freihand 76">
                  <a:extLst>
                    <a:ext uri="{FF2B5EF4-FFF2-40B4-BE49-F238E27FC236}">
                      <a16:creationId xmlns:a16="http://schemas.microsoft.com/office/drawing/2014/main" id="{CC7789F9-FD1D-42DE-9648-4FACA56A11AB}"/>
                    </a:ext>
                  </a:extLst>
                </p:cNvPr>
                <p:cNvPicPr/>
                <p:nvPr/>
              </p:nvPicPr>
              <p:blipFill>
                <a:blip r:embed="rId75"/>
                <a:stretch>
                  <a:fillRect/>
                </a:stretch>
              </p:blipFill>
              <p:spPr>
                <a:xfrm>
                  <a:off x="9361733" y="2731027"/>
                  <a:ext cx="7164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78" name="Freihand 77">
                  <a:extLst>
                    <a:ext uri="{FF2B5EF4-FFF2-40B4-BE49-F238E27FC236}">
                      <a16:creationId xmlns:a16="http://schemas.microsoft.com/office/drawing/2014/main" id="{BDF6C626-88DC-4BC7-B8C3-51FEE2DC20D4}"/>
                    </a:ext>
                  </a:extLst>
                </p14:cNvPr>
                <p14:cNvContentPartPr/>
                <p14:nvPr/>
              </p14:nvContentPartPr>
              <p14:xfrm>
                <a:off x="9429413" y="2710867"/>
                <a:ext cx="27360" cy="173160"/>
              </p14:xfrm>
            </p:contentPart>
          </mc:Choice>
          <mc:Fallback xmlns="">
            <p:pic>
              <p:nvPicPr>
                <p:cNvPr id="78" name="Freihand 77">
                  <a:extLst>
                    <a:ext uri="{FF2B5EF4-FFF2-40B4-BE49-F238E27FC236}">
                      <a16:creationId xmlns:a16="http://schemas.microsoft.com/office/drawing/2014/main" id="{BDF6C626-88DC-4BC7-B8C3-51FEE2DC20D4}"/>
                    </a:ext>
                  </a:extLst>
                </p:cNvPr>
                <p:cNvPicPr/>
                <p:nvPr/>
              </p:nvPicPr>
              <p:blipFill>
                <a:blip r:embed="rId77"/>
                <a:stretch>
                  <a:fillRect/>
                </a:stretch>
              </p:blipFill>
              <p:spPr>
                <a:xfrm>
                  <a:off x="9425093" y="2706547"/>
                  <a:ext cx="360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79" name="Freihand 78">
                  <a:extLst>
                    <a:ext uri="{FF2B5EF4-FFF2-40B4-BE49-F238E27FC236}">
                      <a16:creationId xmlns:a16="http://schemas.microsoft.com/office/drawing/2014/main" id="{34166E1A-2ED4-433C-9990-BAAFAC1CD8FB}"/>
                    </a:ext>
                  </a:extLst>
                </p14:cNvPr>
                <p14:cNvContentPartPr/>
                <p14:nvPr/>
              </p14:nvContentPartPr>
              <p14:xfrm>
                <a:off x="9492413" y="2570827"/>
                <a:ext cx="59760" cy="294840"/>
              </p14:xfrm>
            </p:contentPart>
          </mc:Choice>
          <mc:Fallback xmlns="">
            <p:pic>
              <p:nvPicPr>
                <p:cNvPr id="79" name="Freihand 78">
                  <a:extLst>
                    <a:ext uri="{FF2B5EF4-FFF2-40B4-BE49-F238E27FC236}">
                      <a16:creationId xmlns:a16="http://schemas.microsoft.com/office/drawing/2014/main" id="{34166E1A-2ED4-433C-9990-BAAFAC1CD8FB}"/>
                    </a:ext>
                  </a:extLst>
                </p:cNvPr>
                <p:cNvPicPr/>
                <p:nvPr/>
              </p:nvPicPr>
              <p:blipFill>
                <a:blip r:embed="rId79"/>
                <a:stretch>
                  <a:fillRect/>
                </a:stretch>
              </p:blipFill>
              <p:spPr>
                <a:xfrm>
                  <a:off x="9488093" y="2566507"/>
                  <a:ext cx="6840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2" name="Freihand 81">
                  <a:extLst>
                    <a:ext uri="{FF2B5EF4-FFF2-40B4-BE49-F238E27FC236}">
                      <a16:creationId xmlns:a16="http://schemas.microsoft.com/office/drawing/2014/main" id="{D417BF78-C7A8-494F-86E8-00963BD2573F}"/>
                    </a:ext>
                  </a:extLst>
                </p14:cNvPr>
                <p14:cNvContentPartPr/>
                <p14:nvPr/>
              </p14:nvContentPartPr>
              <p14:xfrm>
                <a:off x="9677093" y="2620507"/>
                <a:ext cx="44280" cy="89640"/>
              </p14:xfrm>
            </p:contentPart>
          </mc:Choice>
          <mc:Fallback xmlns="">
            <p:pic>
              <p:nvPicPr>
                <p:cNvPr id="82" name="Freihand 81">
                  <a:extLst>
                    <a:ext uri="{FF2B5EF4-FFF2-40B4-BE49-F238E27FC236}">
                      <a16:creationId xmlns:a16="http://schemas.microsoft.com/office/drawing/2014/main" id="{D417BF78-C7A8-494F-86E8-00963BD2573F}"/>
                    </a:ext>
                  </a:extLst>
                </p:cNvPr>
                <p:cNvPicPr/>
                <p:nvPr/>
              </p:nvPicPr>
              <p:blipFill>
                <a:blip r:embed="rId81"/>
                <a:stretch>
                  <a:fillRect/>
                </a:stretch>
              </p:blipFill>
              <p:spPr>
                <a:xfrm>
                  <a:off x="9672773" y="2616187"/>
                  <a:ext cx="529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3" name="Freihand 82">
                  <a:extLst>
                    <a:ext uri="{FF2B5EF4-FFF2-40B4-BE49-F238E27FC236}">
                      <a16:creationId xmlns:a16="http://schemas.microsoft.com/office/drawing/2014/main" id="{5950247D-9637-4362-98FA-448206573B0D}"/>
                    </a:ext>
                  </a:extLst>
                </p14:cNvPr>
                <p14:cNvContentPartPr/>
                <p14:nvPr/>
              </p14:nvContentPartPr>
              <p14:xfrm>
                <a:off x="9637493" y="2624827"/>
                <a:ext cx="117360" cy="54360"/>
              </p14:xfrm>
            </p:contentPart>
          </mc:Choice>
          <mc:Fallback xmlns="">
            <p:pic>
              <p:nvPicPr>
                <p:cNvPr id="83" name="Freihand 82">
                  <a:extLst>
                    <a:ext uri="{FF2B5EF4-FFF2-40B4-BE49-F238E27FC236}">
                      <a16:creationId xmlns:a16="http://schemas.microsoft.com/office/drawing/2014/main" id="{5950247D-9637-4362-98FA-448206573B0D}"/>
                    </a:ext>
                  </a:extLst>
                </p:cNvPr>
                <p:cNvPicPr/>
                <p:nvPr/>
              </p:nvPicPr>
              <p:blipFill>
                <a:blip r:embed="rId83"/>
                <a:stretch>
                  <a:fillRect/>
                </a:stretch>
              </p:blipFill>
              <p:spPr>
                <a:xfrm>
                  <a:off x="9633173" y="2620507"/>
                  <a:ext cx="1260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84" name="Freihand 83">
                  <a:extLst>
                    <a:ext uri="{FF2B5EF4-FFF2-40B4-BE49-F238E27FC236}">
                      <a16:creationId xmlns:a16="http://schemas.microsoft.com/office/drawing/2014/main" id="{79C1347A-F152-4FD1-8150-1F94A33097F3}"/>
                    </a:ext>
                  </a:extLst>
                </p14:cNvPr>
                <p14:cNvContentPartPr/>
                <p14:nvPr/>
              </p14:nvContentPartPr>
              <p14:xfrm>
                <a:off x="9830093" y="2496307"/>
                <a:ext cx="116640" cy="155520"/>
              </p14:xfrm>
            </p:contentPart>
          </mc:Choice>
          <mc:Fallback xmlns="">
            <p:pic>
              <p:nvPicPr>
                <p:cNvPr id="84" name="Freihand 83">
                  <a:extLst>
                    <a:ext uri="{FF2B5EF4-FFF2-40B4-BE49-F238E27FC236}">
                      <a16:creationId xmlns:a16="http://schemas.microsoft.com/office/drawing/2014/main" id="{79C1347A-F152-4FD1-8150-1F94A33097F3}"/>
                    </a:ext>
                  </a:extLst>
                </p:cNvPr>
                <p:cNvPicPr/>
                <p:nvPr/>
              </p:nvPicPr>
              <p:blipFill>
                <a:blip r:embed="rId85"/>
                <a:stretch>
                  <a:fillRect/>
                </a:stretch>
              </p:blipFill>
              <p:spPr>
                <a:xfrm>
                  <a:off x="9825773" y="2491987"/>
                  <a:ext cx="1252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5" name="Freihand 84">
                  <a:extLst>
                    <a:ext uri="{FF2B5EF4-FFF2-40B4-BE49-F238E27FC236}">
                      <a16:creationId xmlns:a16="http://schemas.microsoft.com/office/drawing/2014/main" id="{F11B2947-7770-4BD1-B06A-7692753A4411}"/>
                    </a:ext>
                  </a:extLst>
                </p14:cNvPr>
                <p14:cNvContentPartPr/>
                <p14:nvPr/>
              </p14:nvContentPartPr>
              <p14:xfrm>
                <a:off x="9748373" y="2442667"/>
                <a:ext cx="151200" cy="52920"/>
              </p14:xfrm>
            </p:contentPart>
          </mc:Choice>
          <mc:Fallback xmlns="">
            <p:pic>
              <p:nvPicPr>
                <p:cNvPr id="85" name="Freihand 84">
                  <a:extLst>
                    <a:ext uri="{FF2B5EF4-FFF2-40B4-BE49-F238E27FC236}">
                      <a16:creationId xmlns:a16="http://schemas.microsoft.com/office/drawing/2014/main" id="{F11B2947-7770-4BD1-B06A-7692753A4411}"/>
                    </a:ext>
                  </a:extLst>
                </p:cNvPr>
                <p:cNvPicPr/>
                <p:nvPr/>
              </p:nvPicPr>
              <p:blipFill>
                <a:blip r:embed="rId87"/>
                <a:stretch>
                  <a:fillRect/>
                </a:stretch>
              </p:blipFill>
              <p:spPr>
                <a:xfrm>
                  <a:off x="9744053" y="2438347"/>
                  <a:ext cx="1598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86" name="Freihand 85">
                  <a:extLst>
                    <a:ext uri="{FF2B5EF4-FFF2-40B4-BE49-F238E27FC236}">
                      <a16:creationId xmlns:a16="http://schemas.microsoft.com/office/drawing/2014/main" id="{8679D45C-93B5-4402-A231-E090AA4C73EB}"/>
                    </a:ext>
                  </a:extLst>
                </p14:cNvPr>
                <p14:cNvContentPartPr/>
                <p14:nvPr/>
              </p14:nvContentPartPr>
              <p14:xfrm>
                <a:off x="9961853" y="2378227"/>
                <a:ext cx="170640" cy="166680"/>
              </p14:xfrm>
            </p:contentPart>
          </mc:Choice>
          <mc:Fallback xmlns="">
            <p:pic>
              <p:nvPicPr>
                <p:cNvPr id="86" name="Freihand 85">
                  <a:extLst>
                    <a:ext uri="{FF2B5EF4-FFF2-40B4-BE49-F238E27FC236}">
                      <a16:creationId xmlns:a16="http://schemas.microsoft.com/office/drawing/2014/main" id="{8679D45C-93B5-4402-A231-E090AA4C73EB}"/>
                    </a:ext>
                  </a:extLst>
                </p:cNvPr>
                <p:cNvPicPr/>
                <p:nvPr/>
              </p:nvPicPr>
              <p:blipFill>
                <a:blip r:embed="rId89"/>
                <a:stretch>
                  <a:fillRect/>
                </a:stretch>
              </p:blipFill>
              <p:spPr>
                <a:xfrm>
                  <a:off x="9957533" y="2373907"/>
                  <a:ext cx="17928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7" name="Freihand 86">
                  <a:extLst>
                    <a:ext uri="{FF2B5EF4-FFF2-40B4-BE49-F238E27FC236}">
                      <a16:creationId xmlns:a16="http://schemas.microsoft.com/office/drawing/2014/main" id="{F2C86B3B-F191-4FD8-817D-CE8284B913F4}"/>
                    </a:ext>
                  </a:extLst>
                </p14:cNvPr>
                <p14:cNvContentPartPr/>
                <p14:nvPr/>
              </p14:nvContentPartPr>
              <p14:xfrm>
                <a:off x="10050413" y="2261587"/>
                <a:ext cx="8280" cy="13680"/>
              </p14:xfrm>
            </p:contentPart>
          </mc:Choice>
          <mc:Fallback xmlns="">
            <p:pic>
              <p:nvPicPr>
                <p:cNvPr id="87" name="Freihand 86">
                  <a:extLst>
                    <a:ext uri="{FF2B5EF4-FFF2-40B4-BE49-F238E27FC236}">
                      <a16:creationId xmlns:a16="http://schemas.microsoft.com/office/drawing/2014/main" id="{F2C86B3B-F191-4FD8-817D-CE8284B913F4}"/>
                    </a:ext>
                  </a:extLst>
                </p:cNvPr>
                <p:cNvPicPr/>
                <p:nvPr/>
              </p:nvPicPr>
              <p:blipFill>
                <a:blip r:embed="rId91"/>
                <a:stretch>
                  <a:fillRect/>
                </a:stretch>
              </p:blipFill>
              <p:spPr>
                <a:xfrm>
                  <a:off x="10046093" y="2257267"/>
                  <a:ext cx="169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8" name="Freihand 87">
                  <a:extLst>
                    <a:ext uri="{FF2B5EF4-FFF2-40B4-BE49-F238E27FC236}">
                      <a16:creationId xmlns:a16="http://schemas.microsoft.com/office/drawing/2014/main" id="{E1AD9400-7ED5-4712-BDE7-ECC9795BA3EB}"/>
                    </a:ext>
                  </a:extLst>
                </p14:cNvPr>
                <p14:cNvContentPartPr/>
                <p14:nvPr/>
              </p14:nvContentPartPr>
              <p14:xfrm>
                <a:off x="10115933" y="2251507"/>
                <a:ext cx="74160" cy="261720"/>
              </p14:xfrm>
            </p:contentPart>
          </mc:Choice>
          <mc:Fallback xmlns="">
            <p:pic>
              <p:nvPicPr>
                <p:cNvPr id="88" name="Freihand 87">
                  <a:extLst>
                    <a:ext uri="{FF2B5EF4-FFF2-40B4-BE49-F238E27FC236}">
                      <a16:creationId xmlns:a16="http://schemas.microsoft.com/office/drawing/2014/main" id="{E1AD9400-7ED5-4712-BDE7-ECC9795BA3EB}"/>
                    </a:ext>
                  </a:extLst>
                </p:cNvPr>
                <p:cNvPicPr/>
                <p:nvPr/>
              </p:nvPicPr>
              <p:blipFill>
                <a:blip r:embed="rId93"/>
                <a:stretch>
                  <a:fillRect/>
                </a:stretch>
              </p:blipFill>
              <p:spPr>
                <a:xfrm>
                  <a:off x="10111613" y="2247187"/>
                  <a:ext cx="8280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0" name="Freihand 89">
                  <a:extLst>
                    <a:ext uri="{FF2B5EF4-FFF2-40B4-BE49-F238E27FC236}">
                      <a16:creationId xmlns:a16="http://schemas.microsoft.com/office/drawing/2014/main" id="{73CB8F76-7B33-4587-B00F-0A872B322F53}"/>
                    </a:ext>
                  </a:extLst>
                </p14:cNvPr>
                <p14:cNvContentPartPr/>
                <p14:nvPr/>
              </p14:nvContentPartPr>
              <p14:xfrm>
                <a:off x="10339853" y="2223427"/>
                <a:ext cx="69120" cy="143640"/>
              </p14:xfrm>
            </p:contentPart>
          </mc:Choice>
          <mc:Fallback xmlns="">
            <p:pic>
              <p:nvPicPr>
                <p:cNvPr id="90" name="Freihand 89">
                  <a:extLst>
                    <a:ext uri="{FF2B5EF4-FFF2-40B4-BE49-F238E27FC236}">
                      <a16:creationId xmlns:a16="http://schemas.microsoft.com/office/drawing/2014/main" id="{73CB8F76-7B33-4587-B00F-0A872B322F53}"/>
                    </a:ext>
                  </a:extLst>
                </p:cNvPr>
                <p:cNvPicPr/>
                <p:nvPr/>
              </p:nvPicPr>
              <p:blipFill>
                <a:blip r:embed="rId95"/>
                <a:stretch>
                  <a:fillRect/>
                </a:stretch>
              </p:blipFill>
              <p:spPr>
                <a:xfrm>
                  <a:off x="10335533" y="2219107"/>
                  <a:ext cx="777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1" name="Freihand 90">
                  <a:extLst>
                    <a:ext uri="{FF2B5EF4-FFF2-40B4-BE49-F238E27FC236}">
                      <a16:creationId xmlns:a16="http://schemas.microsoft.com/office/drawing/2014/main" id="{37443BC3-2B15-45A7-A0D9-CF001C0CB6FB}"/>
                    </a:ext>
                  </a:extLst>
                </p14:cNvPr>
                <p14:cNvContentPartPr/>
                <p14:nvPr/>
              </p14:nvContentPartPr>
              <p14:xfrm>
                <a:off x="10307453" y="2272747"/>
                <a:ext cx="83520" cy="57240"/>
              </p14:xfrm>
            </p:contentPart>
          </mc:Choice>
          <mc:Fallback xmlns="">
            <p:pic>
              <p:nvPicPr>
                <p:cNvPr id="91" name="Freihand 90">
                  <a:extLst>
                    <a:ext uri="{FF2B5EF4-FFF2-40B4-BE49-F238E27FC236}">
                      <a16:creationId xmlns:a16="http://schemas.microsoft.com/office/drawing/2014/main" id="{37443BC3-2B15-45A7-A0D9-CF001C0CB6FB}"/>
                    </a:ext>
                  </a:extLst>
                </p:cNvPr>
                <p:cNvPicPr/>
                <p:nvPr/>
              </p:nvPicPr>
              <p:blipFill>
                <a:blip r:embed="rId97"/>
                <a:stretch>
                  <a:fillRect/>
                </a:stretch>
              </p:blipFill>
              <p:spPr>
                <a:xfrm>
                  <a:off x="10303133" y="2268427"/>
                  <a:ext cx="9216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2" name="Freihand 91">
                  <a:extLst>
                    <a:ext uri="{FF2B5EF4-FFF2-40B4-BE49-F238E27FC236}">
                      <a16:creationId xmlns:a16="http://schemas.microsoft.com/office/drawing/2014/main" id="{9E2AE7A5-0190-47A7-9B1B-1C330F41DBCC}"/>
                    </a:ext>
                  </a:extLst>
                </p14:cNvPr>
                <p14:cNvContentPartPr/>
                <p14:nvPr/>
              </p14:nvContentPartPr>
              <p14:xfrm>
                <a:off x="10528493" y="2033347"/>
                <a:ext cx="139320" cy="228600"/>
              </p14:xfrm>
            </p:contentPart>
          </mc:Choice>
          <mc:Fallback xmlns="">
            <p:pic>
              <p:nvPicPr>
                <p:cNvPr id="92" name="Freihand 91">
                  <a:extLst>
                    <a:ext uri="{FF2B5EF4-FFF2-40B4-BE49-F238E27FC236}">
                      <a16:creationId xmlns:a16="http://schemas.microsoft.com/office/drawing/2014/main" id="{9E2AE7A5-0190-47A7-9B1B-1C330F41DBCC}"/>
                    </a:ext>
                  </a:extLst>
                </p:cNvPr>
                <p:cNvPicPr/>
                <p:nvPr/>
              </p:nvPicPr>
              <p:blipFill>
                <a:blip r:embed="rId99"/>
                <a:stretch>
                  <a:fillRect/>
                </a:stretch>
              </p:blipFill>
              <p:spPr>
                <a:xfrm>
                  <a:off x="10524173" y="2029027"/>
                  <a:ext cx="14796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5" name="Freihand 94">
                  <a:extLst>
                    <a:ext uri="{FF2B5EF4-FFF2-40B4-BE49-F238E27FC236}">
                      <a16:creationId xmlns:a16="http://schemas.microsoft.com/office/drawing/2014/main" id="{E1CCBC94-4ACA-43CD-A35F-D2486C24966F}"/>
                    </a:ext>
                  </a:extLst>
                </p14:cNvPr>
                <p14:cNvContentPartPr/>
                <p14:nvPr/>
              </p14:nvContentPartPr>
              <p14:xfrm>
                <a:off x="8994893" y="2467867"/>
                <a:ext cx="512280" cy="791640"/>
              </p14:xfrm>
            </p:contentPart>
          </mc:Choice>
          <mc:Fallback xmlns="">
            <p:pic>
              <p:nvPicPr>
                <p:cNvPr id="95" name="Freihand 94">
                  <a:extLst>
                    <a:ext uri="{FF2B5EF4-FFF2-40B4-BE49-F238E27FC236}">
                      <a16:creationId xmlns:a16="http://schemas.microsoft.com/office/drawing/2014/main" id="{E1CCBC94-4ACA-43CD-A35F-D2486C24966F}"/>
                    </a:ext>
                  </a:extLst>
                </p:cNvPr>
                <p:cNvPicPr/>
                <p:nvPr/>
              </p:nvPicPr>
              <p:blipFill>
                <a:blip r:embed="rId101"/>
                <a:stretch>
                  <a:fillRect/>
                </a:stretch>
              </p:blipFill>
              <p:spPr>
                <a:xfrm>
                  <a:off x="8990573" y="2463547"/>
                  <a:ext cx="520920" cy="8002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6" name="Freihand 95">
                  <a:extLst>
                    <a:ext uri="{FF2B5EF4-FFF2-40B4-BE49-F238E27FC236}">
                      <a16:creationId xmlns:a16="http://schemas.microsoft.com/office/drawing/2014/main" id="{D65C04F2-6C42-4670-82AF-14B444BDE875}"/>
                    </a:ext>
                  </a:extLst>
                </p14:cNvPr>
                <p14:cNvContentPartPr/>
                <p14:nvPr/>
              </p14:nvContentPartPr>
              <p14:xfrm>
                <a:off x="9983093" y="2365987"/>
                <a:ext cx="360" cy="360"/>
              </p14:xfrm>
            </p:contentPart>
          </mc:Choice>
          <mc:Fallback xmlns="">
            <p:pic>
              <p:nvPicPr>
                <p:cNvPr id="96" name="Freihand 95">
                  <a:extLst>
                    <a:ext uri="{FF2B5EF4-FFF2-40B4-BE49-F238E27FC236}">
                      <a16:creationId xmlns:a16="http://schemas.microsoft.com/office/drawing/2014/main" id="{D65C04F2-6C42-4670-82AF-14B444BDE875}"/>
                    </a:ext>
                  </a:extLst>
                </p:cNvPr>
                <p:cNvPicPr/>
                <p:nvPr/>
              </p:nvPicPr>
              <p:blipFill>
                <a:blip r:embed="rId103"/>
                <a:stretch>
                  <a:fillRect/>
                </a:stretch>
              </p:blipFill>
              <p:spPr>
                <a:xfrm>
                  <a:off x="9978773" y="2361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7" name="Freihand 96">
                  <a:extLst>
                    <a:ext uri="{FF2B5EF4-FFF2-40B4-BE49-F238E27FC236}">
                      <a16:creationId xmlns:a16="http://schemas.microsoft.com/office/drawing/2014/main" id="{AB35779C-0A68-4262-AC45-FD13DD719D99}"/>
                    </a:ext>
                  </a:extLst>
                </p14:cNvPr>
                <p14:cNvContentPartPr/>
                <p14:nvPr/>
              </p14:nvContentPartPr>
              <p14:xfrm>
                <a:off x="9744053" y="2076907"/>
                <a:ext cx="437400" cy="691920"/>
              </p14:xfrm>
            </p:contentPart>
          </mc:Choice>
          <mc:Fallback xmlns="">
            <p:pic>
              <p:nvPicPr>
                <p:cNvPr id="97" name="Freihand 96">
                  <a:extLst>
                    <a:ext uri="{FF2B5EF4-FFF2-40B4-BE49-F238E27FC236}">
                      <a16:creationId xmlns:a16="http://schemas.microsoft.com/office/drawing/2014/main" id="{AB35779C-0A68-4262-AC45-FD13DD719D99}"/>
                    </a:ext>
                  </a:extLst>
                </p:cNvPr>
                <p:cNvPicPr/>
                <p:nvPr/>
              </p:nvPicPr>
              <p:blipFill>
                <a:blip r:embed="rId105"/>
                <a:stretch>
                  <a:fillRect/>
                </a:stretch>
              </p:blipFill>
              <p:spPr>
                <a:xfrm>
                  <a:off x="9739733" y="2072587"/>
                  <a:ext cx="446040" cy="7005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8" name="Freihand 97">
                  <a:extLst>
                    <a:ext uri="{FF2B5EF4-FFF2-40B4-BE49-F238E27FC236}">
                      <a16:creationId xmlns:a16="http://schemas.microsoft.com/office/drawing/2014/main" id="{7E5EB8EC-9ACA-4023-A252-F532AF54DB1B}"/>
                    </a:ext>
                  </a:extLst>
                </p14:cNvPr>
                <p14:cNvContentPartPr/>
                <p14:nvPr/>
              </p14:nvContentPartPr>
              <p14:xfrm>
                <a:off x="9233933" y="1918147"/>
                <a:ext cx="598320" cy="647280"/>
              </p14:xfrm>
            </p:contentPart>
          </mc:Choice>
          <mc:Fallback xmlns="">
            <p:pic>
              <p:nvPicPr>
                <p:cNvPr id="98" name="Freihand 97">
                  <a:extLst>
                    <a:ext uri="{FF2B5EF4-FFF2-40B4-BE49-F238E27FC236}">
                      <a16:creationId xmlns:a16="http://schemas.microsoft.com/office/drawing/2014/main" id="{7E5EB8EC-9ACA-4023-A252-F532AF54DB1B}"/>
                    </a:ext>
                  </a:extLst>
                </p:cNvPr>
                <p:cNvPicPr/>
                <p:nvPr/>
              </p:nvPicPr>
              <p:blipFill>
                <a:blip r:embed="rId107"/>
                <a:stretch>
                  <a:fillRect/>
                </a:stretch>
              </p:blipFill>
              <p:spPr>
                <a:xfrm>
                  <a:off x="9229613" y="1913827"/>
                  <a:ext cx="606960" cy="6559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7" name="Freihand 26">
                  <a:extLst>
                    <a:ext uri="{FF2B5EF4-FFF2-40B4-BE49-F238E27FC236}">
                      <a16:creationId xmlns:a16="http://schemas.microsoft.com/office/drawing/2014/main" id="{8FF8E70C-C36A-4494-B51B-7649F513679C}"/>
                    </a:ext>
                  </a:extLst>
                </p14:cNvPr>
                <p14:cNvContentPartPr/>
                <p14:nvPr/>
              </p14:nvContentPartPr>
              <p14:xfrm>
                <a:off x="7924613" y="1164667"/>
                <a:ext cx="298080" cy="37440"/>
              </p14:xfrm>
            </p:contentPart>
          </mc:Choice>
          <mc:Fallback xmlns="">
            <p:pic>
              <p:nvPicPr>
                <p:cNvPr id="27" name="Freihand 26">
                  <a:extLst>
                    <a:ext uri="{FF2B5EF4-FFF2-40B4-BE49-F238E27FC236}">
                      <a16:creationId xmlns:a16="http://schemas.microsoft.com/office/drawing/2014/main" id="{8FF8E70C-C36A-4494-B51B-7649F513679C}"/>
                    </a:ext>
                  </a:extLst>
                </p:cNvPr>
                <p:cNvPicPr/>
                <p:nvPr/>
              </p:nvPicPr>
              <p:blipFill>
                <a:blip r:embed="rId109"/>
                <a:stretch>
                  <a:fillRect/>
                </a:stretch>
              </p:blipFill>
              <p:spPr>
                <a:xfrm>
                  <a:off x="7920293" y="1160347"/>
                  <a:ext cx="30672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45" name="Freihand 44">
                  <a:extLst>
                    <a:ext uri="{FF2B5EF4-FFF2-40B4-BE49-F238E27FC236}">
                      <a16:creationId xmlns:a16="http://schemas.microsoft.com/office/drawing/2014/main" id="{19B39EC6-726D-42B4-9DFA-37EA60B0F98D}"/>
                    </a:ext>
                  </a:extLst>
                </p14:cNvPr>
                <p14:cNvContentPartPr/>
                <p14:nvPr/>
              </p14:nvContentPartPr>
              <p14:xfrm>
                <a:off x="7786013" y="1060267"/>
                <a:ext cx="309600" cy="223200"/>
              </p14:xfrm>
            </p:contentPart>
          </mc:Choice>
          <mc:Fallback xmlns="">
            <p:pic>
              <p:nvPicPr>
                <p:cNvPr id="45" name="Freihand 44">
                  <a:extLst>
                    <a:ext uri="{FF2B5EF4-FFF2-40B4-BE49-F238E27FC236}">
                      <a16:creationId xmlns:a16="http://schemas.microsoft.com/office/drawing/2014/main" id="{19B39EC6-726D-42B4-9DFA-37EA60B0F98D}"/>
                    </a:ext>
                  </a:extLst>
                </p:cNvPr>
                <p:cNvPicPr/>
                <p:nvPr/>
              </p:nvPicPr>
              <p:blipFill>
                <a:blip r:embed="rId111"/>
                <a:stretch>
                  <a:fillRect/>
                </a:stretch>
              </p:blipFill>
              <p:spPr>
                <a:xfrm>
                  <a:off x="7781693" y="1055947"/>
                  <a:ext cx="3182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47" name="Freihand 46">
                  <a:extLst>
                    <a:ext uri="{FF2B5EF4-FFF2-40B4-BE49-F238E27FC236}">
                      <a16:creationId xmlns:a16="http://schemas.microsoft.com/office/drawing/2014/main" id="{6E583DB5-CEE7-417F-92D0-2CFB2761F8F8}"/>
                    </a:ext>
                  </a:extLst>
                </p14:cNvPr>
                <p14:cNvContentPartPr/>
                <p14:nvPr/>
              </p14:nvContentPartPr>
              <p14:xfrm>
                <a:off x="8467493" y="823387"/>
                <a:ext cx="155880" cy="132480"/>
              </p14:xfrm>
            </p:contentPart>
          </mc:Choice>
          <mc:Fallback xmlns="">
            <p:pic>
              <p:nvPicPr>
                <p:cNvPr id="47" name="Freihand 46">
                  <a:extLst>
                    <a:ext uri="{FF2B5EF4-FFF2-40B4-BE49-F238E27FC236}">
                      <a16:creationId xmlns:a16="http://schemas.microsoft.com/office/drawing/2014/main" id="{6E583DB5-CEE7-417F-92D0-2CFB2761F8F8}"/>
                    </a:ext>
                  </a:extLst>
                </p:cNvPr>
                <p:cNvPicPr/>
                <p:nvPr/>
              </p:nvPicPr>
              <p:blipFill>
                <a:blip r:embed="rId113"/>
                <a:stretch>
                  <a:fillRect/>
                </a:stretch>
              </p:blipFill>
              <p:spPr>
                <a:xfrm>
                  <a:off x="8463173" y="819067"/>
                  <a:ext cx="164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48" name="Freihand 47">
                  <a:extLst>
                    <a:ext uri="{FF2B5EF4-FFF2-40B4-BE49-F238E27FC236}">
                      <a16:creationId xmlns:a16="http://schemas.microsoft.com/office/drawing/2014/main" id="{FBE89F80-B02F-486B-BB3D-AF49F4D96C57}"/>
                    </a:ext>
                  </a:extLst>
                </p14:cNvPr>
                <p14:cNvContentPartPr/>
                <p14:nvPr/>
              </p14:nvContentPartPr>
              <p14:xfrm>
                <a:off x="8413853" y="1007707"/>
                <a:ext cx="262080" cy="55800"/>
              </p14:xfrm>
            </p:contentPart>
          </mc:Choice>
          <mc:Fallback xmlns="">
            <p:pic>
              <p:nvPicPr>
                <p:cNvPr id="48" name="Freihand 47">
                  <a:extLst>
                    <a:ext uri="{FF2B5EF4-FFF2-40B4-BE49-F238E27FC236}">
                      <a16:creationId xmlns:a16="http://schemas.microsoft.com/office/drawing/2014/main" id="{FBE89F80-B02F-486B-BB3D-AF49F4D96C57}"/>
                    </a:ext>
                  </a:extLst>
                </p:cNvPr>
                <p:cNvPicPr/>
                <p:nvPr/>
              </p:nvPicPr>
              <p:blipFill>
                <a:blip r:embed="rId115"/>
                <a:stretch>
                  <a:fillRect/>
                </a:stretch>
              </p:blipFill>
              <p:spPr>
                <a:xfrm>
                  <a:off x="8409533" y="1003387"/>
                  <a:ext cx="2707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49" name="Freihand 48">
                  <a:extLst>
                    <a:ext uri="{FF2B5EF4-FFF2-40B4-BE49-F238E27FC236}">
                      <a16:creationId xmlns:a16="http://schemas.microsoft.com/office/drawing/2014/main" id="{6BE3F77E-2A99-4C14-BEE0-2D9489A4BDDE}"/>
                    </a:ext>
                  </a:extLst>
                </p14:cNvPr>
                <p14:cNvContentPartPr/>
                <p14:nvPr/>
              </p14:nvContentPartPr>
              <p14:xfrm>
                <a:off x="8536613" y="1128667"/>
                <a:ext cx="127440" cy="220320"/>
              </p14:xfrm>
            </p:contentPart>
          </mc:Choice>
          <mc:Fallback xmlns="">
            <p:pic>
              <p:nvPicPr>
                <p:cNvPr id="49" name="Freihand 48">
                  <a:extLst>
                    <a:ext uri="{FF2B5EF4-FFF2-40B4-BE49-F238E27FC236}">
                      <a16:creationId xmlns:a16="http://schemas.microsoft.com/office/drawing/2014/main" id="{6BE3F77E-2A99-4C14-BEE0-2D9489A4BDDE}"/>
                    </a:ext>
                  </a:extLst>
                </p:cNvPr>
                <p:cNvPicPr/>
                <p:nvPr/>
              </p:nvPicPr>
              <p:blipFill>
                <a:blip r:embed="rId117"/>
                <a:stretch>
                  <a:fillRect/>
                </a:stretch>
              </p:blipFill>
              <p:spPr>
                <a:xfrm>
                  <a:off x="8532293" y="1124347"/>
                  <a:ext cx="1360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50" name="Freihand 49">
                  <a:extLst>
                    <a:ext uri="{FF2B5EF4-FFF2-40B4-BE49-F238E27FC236}">
                      <a16:creationId xmlns:a16="http://schemas.microsoft.com/office/drawing/2014/main" id="{83FB425D-F603-4D97-BEFB-6E937F90D5FA}"/>
                    </a:ext>
                  </a:extLst>
                </p14:cNvPr>
                <p14:cNvContentPartPr/>
                <p14:nvPr/>
              </p14:nvContentPartPr>
              <p14:xfrm>
                <a:off x="8796893" y="978187"/>
                <a:ext cx="132120" cy="37440"/>
              </p14:xfrm>
            </p:contentPart>
          </mc:Choice>
          <mc:Fallback xmlns="">
            <p:pic>
              <p:nvPicPr>
                <p:cNvPr id="50" name="Freihand 49">
                  <a:extLst>
                    <a:ext uri="{FF2B5EF4-FFF2-40B4-BE49-F238E27FC236}">
                      <a16:creationId xmlns:a16="http://schemas.microsoft.com/office/drawing/2014/main" id="{83FB425D-F603-4D97-BEFB-6E937F90D5FA}"/>
                    </a:ext>
                  </a:extLst>
                </p:cNvPr>
                <p:cNvPicPr/>
                <p:nvPr/>
              </p:nvPicPr>
              <p:blipFill>
                <a:blip r:embed="rId119"/>
                <a:stretch>
                  <a:fillRect/>
                </a:stretch>
              </p:blipFill>
              <p:spPr>
                <a:xfrm>
                  <a:off x="8792573" y="973867"/>
                  <a:ext cx="1407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51" name="Freihand 50">
                  <a:extLst>
                    <a:ext uri="{FF2B5EF4-FFF2-40B4-BE49-F238E27FC236}">
                      <a16:creationId xmlns:a16="http://schemas.microsoft.com/office/drawing/2014/main" id="{DC2D9F02-EE51-4C5A-9668-44E9F4DDEEF9}"/>
                    </a:ext>
                  </a:extLst>
                </p14:cNvPr>
                <p14:cNvContentPartPr/>
                <p14:nvPr/>
              </p14:nvContentPartPr>
              <p14:xfrm>
                <a:off x="8799773" y="1033627"/>
                <a:ext cx="162360" cy="46800"/>
              </p14:xfrm>
            </p:contentPart>
          </mc:Choice>
          <mc:Fallback xmlns="">
            <p:pic>
              <p:nvPicPr>
                <p:cNvPr id="51" name="Freihand 50">
                  <a:extLst>
                    <a:ext uri="{FF2B5EF4-FFF2-40B4-BE49-F238E27FC236}">
                      <a16:creationId xmlns:a16="http://schemas.microsoft.com/office/drawing/2014/main" id="{DC2D9F02-EE51-4C5A-9668-44E9F4DDEEF9}"/>
                    </a:ext>
                  </a:extLst>
                </p:cNvPr>
                <p:cNvPicPr/>
                <p:nvPr/>
              </p:nvPicPr>
              <p:blipFill>
                <a:blip r:embed="rId121"/>
                <a:stretch>
                  <a:fillRect/>
                </a:stretch>
              </p:blipFill>
              <p:spPr>
                <a:xfrm>
                  <a:off x="8795453" y="1029307"/>
                  <a:ext cx="1710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52" name="Freihand 51">
                  <a:extLst>
                    <a:ext uri="{FF2B5EF4-FFF2-40B4-BE49-F238E27FC236}">
                      <a16:creationId xmlns:a16="http://schemas.microsoft.com/office/drawing/2014/main" id="{A6E31B6A-8D73-408A-83AF-45362D7195A1}"/>
                    </a:ext>
                  </a:extLst>
                </p14:cNvPr>
                <p14:cNvContentPartPr/>
                <p14:nvPr/>
              </p14:nvContentPartPr>
              <p14:xfrm>
                <a:off x="9057173" y="834547"/>
                <a:ext cx="181440" cy="205920"/>
              </p14:xfrm>
            </p:contentPart>
          </mc:Choice>
          <mc:Fallback xmlns="">
            <p:pic>
              <p:nvPicPr>
                <p:cNvPr id="52" name="Freihand 51">
                  <a:extLst>
                    <a:ext uri="{FF2B5EF4-FFF2-40B4-BE49-F238E27FC236}">
                      <a16:creationId xmlns:a16="http://schemas.microsoft.com/office/drawing/2014/main" id="{A6E31B6A-8D73-408A-83AF-45362D7195A1}"/>
                    </a:ext>
                  </a:extLst>
                </p:cNvPr>
                <p:cNvPicPr/>
                <p:nvPr/>
              </p:nvPicPr>
              <p:blipFill>
                <a:blip r:embed="rId123"/>
                <a:stretch>
                  <a:fillRect/>
                </a:stretch>
              </p:blipFill>
              <p:spPr>
                <a:xfrm>
                  <a:off x="9052853" y="830227"/>
                  <a:ext cx="19008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53" name="Freihand 52">
                  <a:extLst>
                    <a:ext uri="{FF2B5EF4-FFF2-40B4-BE49-F238E27FC236}">
                      <a16:creationId xmlns:a16="http://schemas.microsoft.com/office/drawing/2014/main" id="{4CA33E4A-19B9-4C5D-AB87-ED04D0B7890C}"/>
                    </a:ext>
                  </a:extLst>
                </p14:cNvPr>
                <p14:cNvContentPartPr/>
                <p14:nvPr/>
              </p14:nvContentPartPr>
              <p14:xfrm>
                <a:off x="9294413" y="715747"/>
                <a:ext cx="117360" cy="248040"/>
              </p14:xfrm>
            </p:contentPart>
          </mc:Choice>
          <mc:Fallback xmlns="">
            <p:pic>
              <p:nvPicPr>
                <p:cNvPr id="53" name="Freihand 52">
                  <a:extLst>
                    <a:ext uri="{FF2B5EF4-FFF2-40B4-BE49-F238E27FC236}">
                      <a16:creationId xmlns:a16="http://schemas.microsoft.com/office/drawing/2014/main" id="{4CA33E4A-19B9-4C5D-AB87-ED04D0B7890C}"/>
                    </a:ext>
                  </a:extLst>
                </p:cNvPr>
                <p:cNvPicPr/>
                <p:nvPr/>
              </p:nvPicPr>
              <p:blipFill>
                <a:blip r:embed="rId125"/>
                <a:stretch>
                  <a:fillRect/>
                </a:stretch>
              </p:blipFill>
              <p:spPr>
                <a:xfrm>
                  <a:off x="9290093" y="711427"/>
                  <a:ext cx="12600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54" name="Freihand 53">
                  <a:extLst>
                    <a:ext uri="{FF2B5EF4-FFF2-40B4-BE49-F238E27FC236}">
                      <a16:creationId xmlns:a16="http://schemas.microsoft.com/office/drawing/2014/main" id="{C6FB1551-AE3C-4BEA-AE07-62E75B646A53}"/>
                    </a:ext>
                  </a:extLst>
                </p14:cNvPr>
                <p14:cNvContentPartPr/>
                <p14:nvPr/>
              </p14:nvContentPartPr>
              <p14:xfrm>
                <a:off x="9453533" y="772627"/>
                <a:ext cx="66960" cy="102240"/>
              </p14:xfrm>
            </p:contentPart>
          </mc:Choice>
          <mc:Fallback xmlns="">
            <p:pic>
              <p:nvPicPr>
                <p:cNvPr id="54" name="Freihand 53">
                  <a:extLst>
                    <a:ext uri="{FF2B5EF4-FFF2-40B4-BE49-F238E27FC236}">
                      <a16:creationId xmlns:a16="http://schemas.microsoft.com/office/drawing/2014/main" id="{C6FB1551-AE3C-4BEA-AE07-62E75B646A53}"/>
                    </a:ext>
                  </a:extLst>
                </p:cNvPr>
                <p:cNvPicPr/>
                <p:nvPr/>
              </p:nvPicPr>
              <p:blipFill>
                <a:blip r:embed="rId127"/>
                <a:stretch>
                  <a:fillRect/>
                </a:stretch>
              </p:blipFill>
              <p:spPr>
                <a:xfrm>
                  <a:off x="9449213" y="768307"/>
                  <a:ext cx="756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55" name="Freihand 54">
                  <a:extLst>
                    <a:ext uri="{FF2B5EF4-FFF2-40B4-BE49-F238E27FC236}">
                      <a16:creationId xmlns:a16="http://schemas.microsoft.com/office/drawing/2014/main" id="{C6AD81D3-3AA8-4E13-841B-93276FF09A0A}"/>
                    </a:ext>
                  </a:extLst>
                </p14:cNvPr>
                <p14:cNvContentPartPr/>
                <p14:nvPr/>
              </p14:nvContentPartPr>
              <p14:xfrm>
                <a:off x="9444533" y="648787"/>
                <a:ext cx="5040" cy="8640"/>
              </p14:xfrm>
            </p:contentPart>
          </mc:Choice>
          <mc:Fallback xmlns="">
            <p:pic>
              <p:nvPicPr>
                <p:cNvPr id="55" name="Freihand 54">
                  <a:extLst>
                    <a:ext uri="{FF2B5EF4-FFF2-40B4-BE49-F238E27FC236}">
                      <a16:creationId xmlns:a16="http://schemas.microsoft.com/office/drawing/2014/main" id="{C6AD81D3-3AA8-4E13-841B-93276FF09A0A}"/>
                    </a:ext>
                  </a:extLst>
                </p:cNvPr>
                <p:cNvPicPr/>
                <p:nvPr/>
              </p:nvPicPr>
              <p:blipFill>
                <a:blip r:embed="rId129"/>
                <a:stretch>
                  <a:fillRect/>
                </a:stretch>
              </p:blipFill>
              <p:spPr>
                <a:xfrm>
                  <a:off x="9440213" y="644467"/>
                  <a:ext cx="136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56" name="Freihand 55">
                  <a:extLst>
                    <a:ext uri="{FF2B5EF4-FFF2-40B4-BE49-F238E27FC236}">
                      <a16:creationId xmlns:a16="http://schemas.microsoft.com/office/drawing/2014/main" id="{77E7CA01-C532-4142-A01E-53BEA936E118}"/>
                    </a:ext>
                  </a:extLst>
                </p14:cNvPr>
                <p14:cNvContentPartPr/>
                <p14:nvPr/>
              </p14:nvContentPartPr>
              <p14:xfrm>
                <a:off x="9575573" y="835627"/>
                <a:ext cx="30600" cy="79920"/>
              </p14:xfrm>
            </p:contentPart>
          </mc:Choice>
          <mc:Fallback xmlns="">
            <p:pic>
              <p:nvPicPr>
                <p:cNvPr id="56" name="Freihand 55">
                  <a:extLst>
                    <a:ext uri="{FF2B5EF4-FFF2-40B4-BE49-F238E27FC236}">
                      <a16:creationId xmlns:a16="http://schemas.microsoft.com/office/drawing/2014/main" id="{77E7CA01-C532-4142-A01E-53BEA936E118}"/>
                    </a:ext>
                  </a:extLst>
                </p:cNvPr>
                <p:cNvPicPr/>
                <p:nvPr/>
              </p:nvPicPr>
              <p:blipFill>
                <a:blip r:embed="rId131"/>
                <a:stretch>
                  <a:fillRect/>
                </a:stretch>
              </p:blipFill>
              <p:spPr>
                <a:xfrm>
                  <a:off x="9571253" y="831307"/>
                  <a:ext cx="3924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57" name="Freihand 56">
                  <a:extLst>
                    <a:ext uri="{FF2B5EF4-FFF2-40B4-BE49-F238E27FC236}">
                      <a16:creationId xmlns:a16="http://schemas.microsoft.com/office/drawing/2014/main" id="{47F4B36F-D477-4F9D-99C6-088D2CA5F25D}"/>
                    </a:ext>
                  </a:extLst>
                </p14:cNvPr>
                <p14:cNvContentPartPr/>
                <p14:nvPr/>
              </p14:nvContentPartPr>
              <p14:xfrm>
                <a:off x="9667733" y="686227"/>
                <a:ext cx="96120" cy="217800"/>
              </p14:xfrm>
            </p:contentPart>
          </mc:Choice>
          <mc:Fallback xmlns="">
            <p:pic>
              <p:nvPicPr>
                <p:cNvPr id="57" name="Freihand 56">
                  <a:extLst>
                    <a:ext uri="{FF2B5EF4-FFF2-40B4-BE49-F238E27FC236}">
                      <a16:creationId xmlns:a16="http://schemas.microsoft.com/office/drawing/2014/main" id="{47F4B36F-D477-4F9D-99C6-088D2CA5F25D}"/>
                    </a:ext>
                  </a:extLst>
                </p:cNvPr>
                <p:cNvPicPr/>
                <p:nvPr/>
              </p:nvPicPr>
              <p:blipFill>
                <a:blip r:embed="rId133"/>
                <a:stretch>
                  <a:fillRect/>
                </a:stretch>
              </p:blipFill>
              <p:spPr>
                <a:xfrm>
                  <a:off x="9663413" y="681907"/>
                  <a:ext cx="10476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58" name="Freihand 57">
                  <a:extLst>
                    <a:ext uri="{FF2B5EF4-FFF2-40B4-BE49-F238E27FC236}">
                      <a16:creationId xmlns:a16="http://schemas.microsoft.com/office/drawing/2014/main" id="{766563D2-82D4-4416-A001-4B2357A1DBDC}"/>
                    </a:ext>
                  </a:extLst>
                </p14:cNvPr>
                <p14:cNvContentPartPr/>
                <p14:nvPr/>
              </p14:nvContentPartPr>
              <p14:xfrm>
                <a:off x="9637493" y="519187"/>
                <a:ext cx="49320" cy="99000"/>
              </p14:xfrm>
            </p:contentPart>
          </mc:Choice>
          <mc:Fallback xmlns="">
            <p:pic>
              <p:nvPicPr>
                <p:cNvPr id="58" name="Freihand 57">
                  <a:extLst>
                    <a:ext uri="{FF2B5EF4-FFF2-40B4-BE49-F238E27FC236}">
                      <a16:creationId xmlns:a16="http://schemas.microsoft.com/office/drawing/2014/main" id="{766563D2-82D4-4416-A001-4B2357A1DBDC}"/>
                    </a:ext>
                  </a:extLst>
                </p:cNvPr>
                <p:cNvPicPr/>
                <p:nvPr/>
              </p:nvPicPr>
              <p:blipFill>
                <a:blip r:embed="rId135"/>
                <a:stretch>
                  <a:fillRect/>
                </a:stretch>
              </p:blipFill>
              <p:spPr>
                <a:xfrm>
                  <a:off x="9633173" y="514867"/>
                  <a:ext cx="57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59" name="Freihand 58">
                  <a:extLst>
                    <a:ext uri="{FF2B5EF4-FFF2-40B4-BE49-F238E27FC236}">
                      <a16:creationId xmlns:a16="http://schemas.microsoft.com/office/drawing/2014/main" id="{5527263E-00F6-47D7-B5F2-326624716984}"/>
                    </a:ext>
                  </a:extLst>
                </p14:cNvPr>
                <p14:cNvContentPartPr/>
                <p14:nvPr/>
              </p14:nvContentPartPr>
              <p14:xfrm>
                <a:off x="9613373" y="523147"/>
                <a:ext cx="86040" cy="66600"/>
              </p14:xfrm>
            </p:contentPart>
          </mc:Choice>
          <mc:Fallback xmlns="">
            <p:pic>
              <p:nvPicPr>
                <p:cNvPr id="59" name="Freihand 58">
                  <a:extLst>
                    <a:ext uri="{FF2B5EF4-FFF2-40B4-BE49-F238E27FC236}">
                      <a16:creationId xmlns:a16="http://schemas.microsoft.com/office/drawing/2014/main" id="{5527263E-00F6-47D7-B5F2-326624716984}"/>
                    </a:ext>
                  </a:extLst>
                </p:cNvPr>
                <p:cNvPicPr/>
                <p:nvPr/>
              </p:nvPicPr>
              <p:blipFill>
                <a:blip r:embed="rId137"/>
                <a:stretch>
                  <a:fillRect/>
                </a:stretch>
              </p:blipFill>
              <p:spPr>
                <a:xfrm>
                  <a:off x="9609053" y="518827"/>
                  <a:ext cx="946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60" name="Freihand 59">
                  <a:extLst>
                    <a:ext uri="{FF2B5EF4-FFF2-40B4-BE49-F238E27FC236}">
                      <a16:creationId xmlns:a16="http://schemas.microsoft.com/office/drawing/2014/main" id="{8190F633-608B-4203-8244-21A36C6A9201}"/>
                    </a:ext>
                  </a:extLst>
                </p14:cNvPr>
                <p14:cNvContentPartPr/>
                <p14:nvPr/>
              </p14:nvContentPartPr>
              <p14:xfrm>
                <a:off x="9316013" y="529267"/>
                <a:ext cx="110160" cy="38880"/>
              </p14:xfrm>
            </p:contentPart>
          </mc:Choice>
          <mc:Fallback xmlns="">
            <p:pic>
              <p:nvPicPr>
                <p:cNvPr id="60" name="Freihand 59">
                  <a:extLst>
                    <a:ext uri="{FF2B5EF4-FFF2-40B4-BE49-F238E27FC236}">
                      <a16:creationId xmlns:a16="http://schemas.microsoft.com/office/drawing/2014/main" id="{8190F633-608B-4203-8244-21A36C6A9201}"/>
                    </a:ext>
                  </a:extLst>
                </p:cNvPr>
                <p:cNvPicPr/>
                <p:nvPr/>
              </p:nvPicPr>
              <p:blipFill>
                <a:blip r:embed="rId139"/>
                <a:stretch>
                  <a:fillRect/>
                </a:stretch>
              </p:blipFill>
              <p:spPr>
                <a:xfrm>
                  <a:off x="9311693" y="524947"/>
                  <a:ext cx="1188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61" name="Freihand 60">
                  <a:extLst>
                    <a:ext uri="{FF2B5EF4-FFF2-40B4-BE49-F238E27FC236}">
                      <a16:creationId xmlns:a16="http://schemas.microsoft.com/office/drawing/2014/main" id="{A143356F-F671-4B19-96CF-C17337DD4CA7}"/>
                    </a:ext>
                  </a:extLst>
                </p14:cNvPr>
                <p14:cNvContentPartPr/>
                <p14:nvPr/>
              </p14:nvContentPartPr>
              <p14:xfrm>
                <a:off x="9880133" y="462667"/>
                <a:ext cx="119880" cy="437040"/>
              </p14:xfrm>
            </p:contentPart>
          </mc:Choice>
          <mc:Fallback xmlns="">
            <p:pic>
              <p:nvPicPr>
                <p:cNvPr id="61" name="Freihand 60">
                  <a:extLst>
                    <a:ext uri="{FF2B5EF4-FFF2-40B4-BE49-F238E27FC236}">
                      <a16:creationId xmlns:a16="http://schemas.microsoft.com/office/drawing/2014/main" id="{A143356F-F671-4B19-96CF-C17337DD4CA7}"/>
                    </a:ext>
                  </a:extLst>
                </p:cNvPr>
                <p:cNvPicPr/>
                <p:nvPr/>
              </p:nvPicPr>
              <p:blipFill>
                <a:blip r:embed="rId141"/>
                <a:stretch>
                  <a:fillRect/>
                </a:stretch>
              </p:blipFill>
              <p:spPr>
                <a:xfrm>
                  <a:off x="9875813" y="458347"/>
                  <a:ext cx="128520" cy="4456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94" name="Freihand 93">
                  <a:extLst>
                    <a:ext uri="{FF2B5EF4-FFF2-40B4-BE49-F238E27FC236}">
                      <a16:creationId xmlns:a16="http://schemas.microsoft.com/office/drawing/2014/main" id="{202740EE-1747-463A-A95F-EDD532D0616B}"/>
                    </a:ext>
                  </a:extLst>
                </p14:cNvPr>
                <p14:cNvContentPartPr/>
                <p14:nvPr/>
              </p14:nvContentPartPr>
              <p14:xfrm>
                <a:off x="8901653" y="241627"/>
                <a:ext cx="1109160" cy="1037160"/>
              </p14:xfrm>
            </p:contentPart>
          </mc:Choice>
          <mc:Fallback xmlns="">
            <p:pic>
              <p:nvPicPr>
                <p:cNvPr id="94" name="Freihand 93">
                  <a:extLst>
                    <a:ext uri="{FF2B5EF4-FFF2-40B4-BE49-F238E27FC236}">
                      <a16:creationId xmlns:a16="http://schemas.microsoft.com/office/drawing/2014/main" id="{202740EE-1747-463A-A95F-EDD532D0616B}"/>
                    </a:ext>
                  </a:extLst>
                </p:cNvPr>
                <p:cNvPicPr/>
                <p:nvPr/>
              </p:nvPicPr>
              <p:blipFill>
                <a:blip r:embed="rId143"/>
                <a:stretch>
                  <a:fillRect/>
                </a:stretch>
              </p:blipFill>
              <p:spPr>
                <a:xfrm>
                  <a:off x="8897333" y="237307"/>
                  <a:ext cx="1117800" cy="10458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99" name="Freihand 98">
                  <a:extLst>
                    <a:ext uri="{FF2B5EF4-FFF2-40B4-BE49-F238E27FC236}">
                      <a16:creationId xmlns:a16="http://schemas.microsoft.com/office/drawing/2014/main" id="{9B11D884-81A0-45E1-B85E-2EDB7D600425}"/>
                    </a:ext>
                  </a:extLst>
                </p14:cNvPr>
                <p14:cNvContentPartPr/>
                <p14:nvPr/>
              </p14:nvContentPartPr>
              <p14:xfrm>
                <a:off x="9547493" y="1094107"/>
                <a:ext cx="249840" cy="262800"/>
              </p14:xfrm>
            </p:contentPart>
          </mc:Choice>
          <mc:Fallback xmlns="">
            <p:pic>
              <p:nvPicPr>
                <p:cNvPr id="99" name="Freihand 98">
                  <a:extLst>
                    <a:ext uri="{FF2B5EF4-FFF2-40B4-BE49-F238E27FC236}">
                      <a16:creationId xmlns:a16="http://schemas.microsoft.com/office/drawing/2014/main" id="{9B11D884-81A0-45E1-B85E-2EDB7D600425}"/>
                    </a:ext>
                  </a:extLst>
                </p:cNvPr>
                <p:cNvPicPr/>
                <p:nvPr/>
              </p:nvPicPr>
              <p:blipFill>
                <a:blip r:embed="rId145"/>
                <a:stretch>
                  <a:fillRect/>
                </a:stretch>
              </p:blipFill>
              <p:spPr>
                <a:xfrm>
                  <a:off x="9543173" y="1089787"/>
                  <a:ext cx="25848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2" name="Freihand 101">
                  <a:extLst>
                    <a:ext uri="{FF2B5EF4-FFF2-40B4-BE49-F238E27FC236}">
                      <a16:creationId xmlns:a16="http://schemas.microsoft.com/office/drawing/2014/main" id="{4FFB5AF0-9588-421B-AA32-9911F2D820F4}"/>
                    </a:ext>
                  </a:extLst>
                </p14:cNvPr>
                <p14:cNvContentPartPr/>
                <p14:nvPr/>
              </p14:nvContentPartPr>
              <p14:xfrm>
                <a:off x="9773573" y="1476787"/>
                <a:ext cx="360" cy="360"/>
              </p14:xfrm>
            </p:contentPart>
          </mc:Choice>
          <mc:Fallback xmlns="">
            <p:pic>
              <p:nvPicPr>
                <p:cNvPr id="102" name="Freihand 101">
                  <a:extLst>
                    <a:ext uri="{FF2B5EF4-FFF2-40B4-BE49-F238E27FC236}">
                      <a16:creationId xmlns:a16="http://schemas.microsoft.com/office/drawing/2014/main" id="{4FFB5AF0-9588-421B-AA32-9911F2D820F4}"/>
                    </a:ext>
                  </a:extLst>
                </p:cNvPr>
                <p:cNvPicPr/>
                <p:nvPr/>
              </p:nvPicPr>
              <p:blipFill>
                <a:blip r:embed="rId103"/>
                <a:stretch>
                  <a:fillRect/>
                </a:stretch>
              </p:blipFill>
              <p:spPr>
                <a:xfrm>
                  <a:off x="9769253" y="14724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03" name="Freihand 102">
                  <a:extLst>
                    <a:ext uri="{FF2B5EF4-FFF2-40B4-BE49-F238E27FC236}">
                      <a16:creationId xmlns:a16="http://schemas.microsoft.com/office/drawing/2014/main" id="{BCFBDF68-FBCA-4DEA-872E-AB2AB66C4D7A}"/>
                    </a:ext>
                  </a:extLst>
                </p14:cNvPr>
                <p14:cNvContentPartPr/>
                <p14:nvPr/>
              </p14:nvContentPartPr>
              <p14:xfrm>
                <a:off x="9804893" y="1462027"/>
                <a:ext cx="217440" cy="93960"/>
              </p14:xfrm>
            </p:contentPart>
          </mc:Choice>
          <mc:Fallback xmlns="">
            <p:pic>
              <p:nvPicPr>
                <p:cNvPr id="103" name="Freihand 102">
                  <a:extLst>
                    <a:ext uri="{FF2B5EF4-FFF2-40B4-BE49-F238E27FC236}">
                      <a16:creationId xmlns:a16="http://schemas.microsoft.com/office/drawing/2014/main" id="{BCFBDF68-FBCA-4DEA-872E-AB2AB66C4D7A}"/>
                    </a:ext>
                  </a:extLst>
                </p:cNvPr>
                <p:cNvPicPr/>
                <p:nvPr/>
              </p:nvPicPr>
              <p:blipFill>
                <a:blip r:embed="rId148"/>
                <a:stretch>
                  <a:fillRect/>
                </a:stretch>
              </p:blipFill>
              <p:spPr>
                <a:xfrm>
                  <a:off x="9800573" y="1457707"/>
                  <a:ext cx="2260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04" name="Freihand 103">
                  <a:extLst>
                    <a:ext uri="{FF2B5EF4-FFF2-40B4-BE49-F238E27FC236}">
                      <a16:creationId xmlns:a16="http://schemas.microsoft.com/office/drawing/2014/main" id="{BC517AB1-0163-40E1-ABD8-7FAB15BBA0E8}"/>
                    </a:ext>
                  </a:extLst>
                </p14:cNvPr>
                <p14:cNvContentPartPr/>
                <p14:nvPr/>
              </p14:nvContentPartPr>
              <p14:xfrm>
                <a:off x="9701213" y="1402627"/>
                <a:ext cx="260640" cy="247320"/>
              </p14:xfrm>
            </p:contentPart>
          </mc:Choice>
          <mc:Fallback xmlns="">
            <p:pic>
              <p:nvPicPr>
                <p:cNvPr id="104" name="Freihand 103">
                  <a:extLst>
                    <a:ext uri="{FF2B5EF4-FFF2-40B4-BE49-F238E27FC236}">
                      <a16:creationId xmlns:a16="http://schemas.microsoft.com/office/drawing/2014/main" id="{BC517AB1-0163-40E1-ABD8-7FAB15BBA0E8}"/>
                    </a:ext>
                  </a:extLst>
                </p:cNvPr>
                <p:cNvPicPr/>
                <p:nvPr/>
              </p:nvPicPr>
              <p:blipFill>
                <a:blip r:embed="rId150"/>
                <a:stretch>
                  <a:fillRect/>
                </a:stretch>
              </p:blipFill>
              <p:spPr>
                <a:xfrm>
                  <a:off x="9696893" y="1398307"/>
                  <a:ext cx="26928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05" name="Freihand 104">
                  <a:extLst>
                    <a:ext uri="{FF2B5EF4-FFF2-40B4-BE49-F238E27FC236}">
                      <a16:creationId xmlns:a16="http://schemas.microsoft.com/office/drawing/2014/main" id="{7B1D4344-D781-4BA8-A302-BBBFABBCD569}"/>
                    </a:ext>
                  </a:extLst>
                </p14:cNvPr>
                <p14:cNvContentPartPr/>
                <p14:nvPr/>
              </p14:nvContentPartPr>
              <p14:xfrm>
                <a:off x="10198013" y="1126507"/>
                <a:ext cx="131760" cy="283320"/>
              </p14:xfrm>
            </p:contentPart>
          </mc:Choice>
          <mc:Fallback xmlns="">
            <p:pic>
              <p:nvPicPr>
                <p:cNvPr id="105" name="Freihand 104">
                  <a:extLst>
                    <a:ext uri="{FF2B5EF4-FFF2-40B4-BE49-F238E27FC236}">
                      <a16:creationId xmlns:a16="http://schemas.microsoft.com/office/drawing/2014/main" id="{7B1D4344-D781-4BA8-A302-BBBFABBCD569}"/>
                    </a:ext>
                  </a:extLst>
                </p:cNvPr>
                <p:cNvPicPr/>
                <p:nvPr/>
              </p:nvPicPr>
              <p:blipFill>
                <a:blip r:embed="rId152"/>
                <a:stretch>
                  <a:fillRect/>
                </a:stretch>
              </p:blipFill>
              <p:spPr>
                <a:xfrm>
                  <a:off x="10193693" y="1122187"/>
                  <a:ext cx="1404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06" name="Freihand 105">
                  <a:extLst>
                    <a:ext uri="{FF2B5EF4-FFF2-40B4-BE49-F238E27FC236}">
                      <a16:creationId xmlns:a16="http://schemas.microsoft.com/office/drawing/2014/main" id="{D6481C3C-FA27-45FC-9119-97B69B61EA9B}"/>
                    </a:ext>
                  </a:extLst>
                </p14:cNvPr>
                <p14:cNvContentPartPr/>
                <p14:nvPr/>
              </p14:nvContentPartPr>
              <p14:xfrm>
                <a:off x="10352453" y="1159627"/>
                <a:ext cx="130680" cy="163080"/>
              </p14:xfrm>
            </p:contentPart>
          </mc:Choice>
          <mc:Fallback xmlns="">
            <p:pic>
              <p:nvPicPr>
                <p:cNvPr id="106" name="Freihand 105">
                  <a:extLst>
                    <a:ext uri="{FF2B5EF4-FFF2-40B4-BE49-F238E27FC236}">
                      <a16:creationId xmlns:a16="http://schemas.microsoft.com/office/drawing/2014/main" id="{D6481C3C-FA27-45FC-9119-97B69B61EA9B}"/>
                    </a:ext>
                  </a:extLst>
                </p:cNvPr>
                <p:cNvPicPr/>
                <p:nvPr/>
              </p:nvPicPr>
              <p:blipFill>
                <a:blip r:embed="rId154"/>
                <a:stretch>
                  <a:fillRect/>
                </a:stretch>
              </p:blipFill>
              <p:spPr>
                <a:xfrm>
                  <a:off x="10348133" y="1155307"/>
                  <a:ext cx="1393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07" name="Freihand 106">
                  <a:extLst>
                    <a:ext uri="{FF2B5EF4-FFF2-40B4-BE49-F238E27FC236}">
                      <a16:creationId xmlns:a16="http://schemas.microsoft.com/office/drawing/2014/main" id="{9B782073-3C2C-469E-9F97-F63EA6DF6BD2}"/>
                    </a:ext>
                  </a:extLst>
                </p14:cNvPr>
                <p14:cNvContentPartPr/>
                <p14:nvPr/>
              </p14:nvContentPartPr>
              <p14:xfrm>
                <a:off x="10485293" y="1027507"/>
                <a:ext cx="136800" cy="179640"/>
              </p14:xfrm>
            </p:contentPart>
          </mc:Choice>
          <mc:Fallback xmlns="">
            <p:pic>
              <p:nvPicPr>
                <p:cNvPr id="107" name="Freihand 106">
                  <a:extLst>
                    <a:ext uri="{FF2B5EF4-FFF2-40B4-BE49-F238E27FC236}">
                      <a16:creationId xmlns:a16="http://schemas.microsoft.com/office/drawing/2014/main" id="{9B782073-3C2C-469E-9F97-F63EA6DF6BD2}"/>
                    </a:ext>
                  </a:extLst>
                </p:cNvPr>
                <p:cNvPicPr/>
                <p:nvPr/>
              </p:nvPicPr>
              <p:blipFill>
                <a:blip r:embed="rId156"/>
                <a:stretch>
                  <a:fillRect/>
                </a:stretch>
              </p:blipFill>
              <p:spPr>
                <a:xfrm>
                  <a:off x="10480973" y="1023187"/>
                  <a:ext cx="14544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08" name="Freihand 107">
                  <a:extLst>
                    <a:ext uri="{FF2B5EF4-FFF2-40B4-BE49-F238E27FC236}">
                      <a16:creationId xmlns:a16="http://schemas.microsoft.com/office/drawing/2014/main" id="{58C8A29D-607F-4637-B21E-63368DB8CCBD}"/>
                    </a:ext>
                  </a:extLst>
                </p14:cNvPr>
                <p14:cNvContentPartPr/>
                <p14:nvPr/>
              </p14:nvContentPartPr>
              <p14:xfrm>
                <a:off x="10648373" y="839227"/>
                <a:ext cx="428400" cy="316080"/>
              </p14:xfrm>
            </p:contentPart>
          </mc:Choice>
          <mc:Fallback xmlns="">
            <p:pic>
              <p:nvPicPr>
                <p:cNvPr id="108" name="Freihand 107">
                  <a:extLst>
                    <a:ext uri="{FF2B5EF4-FFF2-40B4-BE49-F238E27FC236}">
                      <a16:creationId xmlns:a16="http://schemas.microsoft.com/office/drawing/2014/main" id="{58C8A29D-607F-4637-B21E-63368DB8CCBD}"/>
                    </a:ext>
                  </a:extLst>
                </p:cNvPr>
                <p:cNvPicPr/>
                <p:nvPr/>
              </p:nvPicPr>
              <p:blipFill>
                <a:blip r:embed="rId158"/>
                <a:stretch>
                  <a:fillRect/>
                </a:stretch>
              </p:blipFill>
              <p:spPr>
                <a:xfrm>
                  <a:off x="10644053" y="834907"/>
                  <a:ext cx="437040" cy="3247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09" name="Freihand 108">
                  <a:extLst>
                    <a:ext uri="{FF2B5EF4-FFF2-40B4-BE49-F238E27FC236}">
                      <a16:creationId xmlns:a16="http://schemas.microsoft.com/office/drawing/2014/main" id="{46B01A1D-5625-4C9E-B4DA-C51D7A1EEAF4}"/>
                    </a:ext>
                  </a:extLst>
                </p14:cNvPr>
                <p14:cNvContentPartPr/>
                <p14:nvPr/>
              </p14:nvContentPartPr>
              <p14:xfrm>
                <a:off x="11090453" y="811147"/>
                <a:ext cx="109440" cy="75240"/>
              </p14:xfrm>
            </p:contentPart>
          </mc:Choice>
          <mc:Fallback xmlns="">
            <p:pic>
              <p:nvPicPr>
                <p:cNvPr id="109" name="Freihand 108">
                  <a:extLst>
                    <a:ext uri="{FF2B5EF4-FFF2-40B4-BE49-F238E27FC236}">
                      <a16:creationId xmlns:a16="http://schemas.microsoft.com/office/drawing/2014/main" id="{46B01A1D-5625-4C9E-B4DA-C51D7A1EEAF4}"/>
                    </a:ext>
                  </a:extLst>
                </p:cNvPr>
                <p:cNvPicPr/>
                <p:nvPr/>
              </p:nvPicPr>
              <p:blipFill>
                <a:blip r:embed="rId160"/>
                <a:stretch>
                  <a:fillRect/>
                </a:stretch>
              </p:blipFill>
              <p:spPr>
                <a:xfrm>
                  <a:off x="11086133" y="806827"/>
                  <a:ext cx="118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11" name="Freihand 110">
                  <a:extLst>
                    <a:ext uri="{FF2B5EF4-FFF2-40B4-BE49-F238E27FC236}">
                      <a16:creationId xmlns:a16="http://schemas.microsoft.com/office/drawing/2014/main" id="{AE50D813-77FE-4FE9-B273-1CA36D3201DF}"/>
                    </a:ext>
                  </a:extLst>
                </p14:cNvPr>
                <p14:cNvContentPartPr/>
                <p14:nvPr/>
              </p14:nvContentPartPr>
              <p14:xfrm>
                <a:off x="11233733" y="639427"/>
                <a:ext cx="207720" cy="176760"/>
              </p14:xfrm>
            </p:contentPart>
          </mc:Choice>
          <mc:Fallback xmlns="">
            <p:pic>
              <p:nvPicPr>
                <p:cNvPr id="111" name="Freihand 110">
                  <a:extLst>
                    <a:ext uri="{FF2B5EF4-FFF2-40B4-BE49-F238E27FC236}">
                      <a16:creationId xmlns:a16="http://schemas.microsoft.com/office/drawing/2014/main" id="{AE50D813-77FE-4FE9-B273-1CA36D3201DF}"/>
                    </a:ext>
                  </a:extLst>
                </p:cNvPr>
                <p:cNvPicPr/>
                <p:nvPr/>
              </p:nvPicPr>
              <p:blipFill>
                <a:blip r:embed="rId162"/>
                <a:stretch>
                  <a:fillRect/>
                </a:stretch>
              </p:blipFill>
              <p:spPr>
                <a:xfrm>
                  <a:off x="11229413" y="635107"/>
                  <a:ext cx="2163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12" name="Freihand 111">
                  <a:extLst>
                    <a:ext uri="{FF2B5EF4-FFF2-40B4-BE49-F238E27FC236}">
                      <a16:creationId xmlns:a16="http://schemas.microsoft.com/office/drawing/2014/main" id="{AB51FE7D-28BF-40C5-8DC8-42C43AB8034D}"/>
                    </a:ext>
                  </a:extLst>
                </p14:cNvPr>
                <p14:cNvContentPartPr/>
                <p14:nvPr/>
              </p14:nvContentPartPr>
              <p14:xfrm>
                <a:off x="11444333" y="565627"/>
                <a:ext cx="119160" cy="107640"/>
              </p14:xfrm>
            </p:contentPart>
          </mc:Choice>
          <mc:Fallback xmlns="">
            <p:pic>
              <p:nvPicPr>
                <p:cNvPr id="112" name="Freihand 111">
                  <a:extLst>
                    <a:ext uri="{FF2B5EF4-FFF2-40B4-BE49-F238E27FC236}">
                      <a16:creationId xmlns:a16="http://schemas.microsoft.com/office/drawing/2014/main" id="{AB51FE7D-28BF-40C5-8DC8-42C43AB8034D}"/>
                    </a:ext>
                  </a:extLst>
                </p:cNvPr>
                <p:cNvPicPr/>
                <p:nvPr/>
              </p:nvPicPr>
              <p:blipFill>
                <a:blip r:embed="rId164"/>
                <a:stretch>
                  <a:fillRect/>
                </a:stretch>
              </p:blipFill>
              <p:spPr>
                <a:xfrm>
                  <a:off x="11440013" y="561307"/>
                  <a:ext cx="1278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13" name="Freihand 112">
                  <a:extLst>
                    <a:ext uri="{FF2B5EF4-FFF2-40B4-BE49-F238E27FC236}">
                      <a16:creationId xmlns:a16="http://schemas.microsoft.com/office/drawing/2014/main" id="{95AA1A8F-FA46-46D6-8EAB-BA68BE4F7F4D}"/>
                    </a:ext>
                  </a:extLst>
                </p14:cNvPr>
                <p14:cNvContentPartPr/>
                <p14:nvPr/>
              </p14:nvContentPartPr>
              <p14:xfrm>
                <a:off x="11545853" y="407227"/>
                <a:ext cx="288360" cy="192240"/>
              </p14:xfrm>
            </p:contentPart>
          </mc:Choice>
          <mc:Fallback xmlns="">
            <p:pic>
              <p:nvPicPr>
                <p:cNvPr id="113" name="Freihand 112">
                  <a:extLst>
                    <a:ext uri="{FF2B5EF4-FFF2-40B4-BE49-F238E27FC236}">
                      <a16:creationId xmlns:a16="http://schemas.microsoft.com/office/drawing/2014/main" id="{95AA1A8F-FA46-46D6-8EAB-BA68BE4F7F4D}"/>
                    </a:ext>
                  </a:extLst>
                </p:cNvPr>
                <p:cNvPicPr/>
                <p:nvPr/>
              </p:nvPicPr>
              <p:blipFill>
                <a:blip r:embed="rId166"/>
                <a:stretch>
                  <a:fillRect/>
                </a:stretch>
              </p:blipFill>
              <p:spPr>
                <a:xfrm>
                  <a:off x="11541533" y="402907"/>
                  <a:ext cx="2970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14" name="Freihand 113">
                  <a:extLst>
                    <a:ext uri="{FF2B5EF4-FFF2-40B4-BE49-F238E27FC236}">
                      <a16:creationId xmlns:a16="http://schemas.microsoft.com/office/drawing/2014/main" id="{BBDFF526-82E3-4AC1-9610-B65DB4864757}"/>
                    </a:ext>
                  </a:extLst>
                </p14:cNvPr>
                <p14:cNvContentPartPr/>
                <p14:nvPr/>
              </p14:nvContentPartPr>
              <p14:xfrm>
                <a:off x="11857253" y="337747"/>
                <a:ext cx="160560" cy="89640"/>
              </p14:xfrm>
            </p:contentPart>
          </mc:Choice>
          <mc:Fallback xmlns="">
            <p:pic>
              <p:nvPicPr>
                <p:cNvPr id="114" name="Freihand 113">
                  <a:extLst>
                    <a:ext uri="{FF2B5EF4-FFF2-40B4-BE49-F238E27FC236}">
                      <a16:creationId xmlns:a16="http://schemas.microsoft.com/office/drawing/2014/main" id="{BBDFF526-82E3-4AC1-9610-B65DB4864757}"/>
                    </a:ext>
                  </a:extLst>
                </p:cNvPr>
                <p:cNvPicPr/>
                <p:nvPr/>
              </p:nvPicPr>
              <p:blipFill>
                <a:blip r:embed="rId168"/>
                <a:stretch>
                  <a:fillRect/>
                </a:stretch>
              </p:blipFill>
              <p:spPr>
                <a:xfrm>
                  <a:off x="11852933" y="333427"/>
                  <a:ext cx="1692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16" name="Freihand 115">
                  <a:extLst>
                    <a:ext uri="{FF2B5EF4-FFF2-40B4-BE49-F238E27FC236}">
                      <a16:creationId xmlns:a16="http://schemas.microsoft.com/office/drawing/2014/main" id="{586C294C-4723-4E2D-8321-A9D7AA498543}"/>
                    </a:ext>
                  </a:extLst>
                </p14:cNvPr>
                <p14:cNvContentPartPr/>
                <p14:nvPr/>
              </p14:nvContentPartPr>
              <p14:xfrm>
                <a:off x="10306373" y="1416667"/>
                <a:ext cx="288000" cy="218160"/>
              </p14:xfrm>
            </p:contentPart>
          </mc:Choice>
          <mc:Fallback xmlns="">
            <p:pic>
              <p:nvPicPr>
                <p:cNvPr id="116" name="Freihand 115">
                  <a:extLst>
                    <a:ext uri="{FF2B5EF4-FFF2-40B4-BE49-F238E27FC236}">
                      <a16:creationId xmlns:a16="http://schemas.microsoft.com/office/drawing/2014/main" id="{586C294C-4723-4E2D-8321-A9D7AA498543}"/>
                    </a:ext>
                  </a:extLst>
                </p:cNvPr>
                <p:cNvPicPr/>
                <p:nvPr/>
              </p:nvPicPr>
              <p:blipFill>
                <a:blip r:embed="rId170"/>
                <a:stretch>
                  <a:fillRect/>
                </a:stretch>
              </p:blipFill>
              <p:spPr>
                <a:xfrm>
                  <a:off x="10302053" y="1412347"/>
                  <a:ext cx="29664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17" name="Freihand 116">
                  <a:extLst>
                    <a:ext uri="{FF2B5EF4-FFF2-40B4-BE49-F238E27FC236}">
                      <a16:creationId xmlns:a16="http://schemas.microsoft.com/office/drawing/2014/main" id="{B4281260-8712-4846-9C10-B02F323C67EC}"/>
                    </a:ext>
                  </a:extLst>
                </p14:cNvPr>
                <p14:cNvContentPartPr/>
                <p14:nvPr/>
              </p14:nvContentPartPr>
              <p14:xfrm>
                <a:off x="10729013" y="1293547"/>
                <a:ext cx="71640" cy="143640"/>
              </p14:xfrm>
            </p:contentPart>
          </mc:Choice>
          <mc:Fallback xmlns="">
            <p:pic>
              <p:nvPicPr>
                <p:cNvPr id="117" name="Freihand 116">
                  <a:extLst>
                    <a:ext uri="{FF2B5EF4-FFF2-40B4-BE49-F238E27FC236}">
                      <a16:creationId xmlns:a16="http://schemas.microsoft.com/office/drawing/2014/main" id="{B4281260-8712-4846-9C10-B02F323C67EC}"/>
                    </a:ext>
                  </a:extLst>
                </p:cNvPr>
                <p:cNvPicPr/>
                <p:nvPr/>
              </p:nvPicPr>
              <p:blipFill>
                <a:blip r:embed="rId172"/>
                <a:stretch>
                  <a:fillRect/>
                </a:stretch>
              </p:blipFill>
              <p:spPr>
                <a:xfrm>
                  <a:off x="10724693" y="1289227"/>
                  <a:ext cx="802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18" name="Freihand 117">
                  <a:extLst>
                    <a:ext uri="{FF2B5EF4-FFF2-40B4-BE49-F238E27FC236}">
                      <a16:creationId xmlns:a16="http://schemas.microsoft.com/office/drawing/2014/main" id="{7621E4CB-45D2-4608-9260-C4447A366E5C}"/>
                    </a:ext>
                  </a:extLst>
                </p14:cNvPr>
                <p14:cNvContentPartPr/>
                <p14:nvPr/>
              </p14:nvContentPartPr>
              <p14:xfrm>
                <a:off x="10794533" y="1172947"/>
                <a:ext cx="101520" cy="184680"/>
              </p14:xfrm>
            </p:contentPart>
          </mc:Choice>
          <mc:Fallback xmlns="">
            <p:pic>
              <p:nvPicPr>
                <p:cNvPr id="118" name="Freihand 117">
                  <a:extLst>
                    <a:ext uri="{FF2B5EF4-FFF2-40B4-BE49-F238E27FC236}">
                      <a16:creationId xmlns:a16="http://schemas.microsoft.com/office/drawing/2014/main" id="{7621E4CB-45D2-4608-9260-C4447A366E5C}"/>
                    </a:ext>
                  </a:extLst>
                </p:cNvPr>
                <p:cNvPicPr/>
                <p:nvPr/>
              </p:nvPicPr>
              <p:blipFill>
                <a:blip r:embed="rId174"/>
                <a:stretch>
                  <a:fillRect/>
                </a:stretch>
              </p:blipFill>
              <p:spPr>
                <a:xfrm>
                  <a:off x="10790213" y="1168627"/>
                  <a:ext cx="11016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19" name="Freihand 118">
                  <a:extLst>
                    <a:ext uri="{FF2B5EF4-FFF2-40B4-BE49-F238E27FC236}">
                      <a16:creationId xmlns:a16="http://schemas.microsoft.com/office/drawing/2014/main" id="{BCB67E35-DE9A-4D0D-AEB6-B7C6F2900B98}"/>
                    </a:ext>
                  </a:extLst>
                </p14:cNvPr>
                <p14:cNvContentPartPr/>
                <p14:nvPr/>
              </p14:nvContentPartPr>
              <p14:xfrm>
                <a:off x="10861493" y="1291387"/>
                <a:ext cx="87120" cy="24840"/>
              </p14:xfrm>
            </p:contentPart>
          </mc:Choice>
          <mc:Fallback xmlns="">
            <p:pic>
              <p:nvPicPr>
                <p:cNvPr id="119" name="Freihand 118">
                  <a:extLst>
                    <a:ext uri="{FF2B5EF4-FFF2-40B4-BE49-F238E27FC236}">
                      <a16:creationId xmlns:a16="http://schemas.microsoft.com/office/drawing/2014/main" id="{BCB67E35-DE9A-4D0D-AEB6-B7C6F2900B98}"/>
                    </a:ext>
                  </a:extLst>
                </p:cNvPr>
                <p:cNvPicPr/>
                <p:nvPr/>
              </p:nvPicPr>
              <p:blipFill>
                <a:blip r:embed="rId176"/>
                <a:stretch>
                  <a:fillRect/>
                </a:stretch>
              </p:blipFill>
              <p:spPr>
                <a:xfrm>
                  <a:off x="10857173" y="1287067"/>
                  <a:ext cx="9576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20" name="Freihand 119">
                  <a:extLst>
                    <a:ext uri="{FF2B5EF4-FFF2-40B4-BE49-F238E27FC236}">
                      <a16:creationId xmlns:a16="http://schemas.microsoft.com/office/drawing/2014/main" id="{513F96AB-67CA-4295-8FA1-5D093D3EA569}"/>
                    </a:ext>
                  </a:extLst>
                </p14:cNvPr>
                <p14:cNvContentPartPr/>
                <p14:nvPr/>
              </p14:nvContentPartPr>
              <p14:xfrm>
                <a:off x="10932053" y="1151707"/>
                <a:ext cx="181080" cy="137520"/>
              </p14:xfrm>
            </p:contentPart>
          </mc:Choice>
          <mc:Fallback xmlns="">
            <p:pic>
              <p:nvPicPr>
                <p:cNvPr id="120" name="Freihand 119">
                  <a:extLst>
                    <a:ext uri="{FF2B5EF4-FFF2-40B4-BE49-F238E27FC236}">
                      <a16:creationId xmlns:a16="http://schemas.microsoft.com/office/drawing/2014/main" id="{513F96AB-67CA-4295-8FA1-5D093D3EA569}"/>
                    </a:ext>
                  </a:extLst>
                </p:cNvPr>
                <p:cNvPicPr/>
                <p:nvPr/>
              </p:nvPicPr>
              <p:blipFill>
                <a:blip r:embed="rId178"/>
                <a:stretch>
                  <a:fillRect/>
                </a:stretch>
              </p:blipFill>
              <p:spPr>
                <a:xfrm>
                  <a:off x="10927733" y="1147387"/>
                  <a:ext cx="189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21" name="Freihand 120">
                  <a:extLst>
                    <a:ext uri="{FF2B5EF4-FFF2-40B4-BE49-F238E27FC236}">
                      <a16:creationId xmlns:a16="http://schemas.microsoft.com/office/drawing/2014/main" id="{130849AB-75D4-48CA-A255-68A3ABC6F8A6}"/>
                    </a:ext>
                  </a:extLst>
                </p14:cNvPr>
                <p14:cNvContentPartPr/>
                <p14:nvPr/>
              </p14:nvContentPartPr>
              <p14:xfrm>
                <a:off x="11093333" y="1069987"/>
                <a:ext cx="189000" cy="130680"/>
              </p14:xfrm>
            </p:contentPart>
          </mc:Choice>
          <mc:Fallback xmlns="">
            <p:pic>
              <p:nvPicPr>
                <p:cNvPr id="121" name="Freihand 120">
                  <a:extLst>
                    <a:ext uri="{FF2B5EF4-FFF2-40B4-BE49-F238E27FC236}">
                      <a16:creationId xmlns:a16="http://schemas.microsoft.com/office/drawing/2014/main" id="{130849AB-75D4-48CA-A255-68A3ABC6F8A6}"/>
                    </a:ext>
                  </a:extLst>
                </p:cNvPr>
                <p:cNvPicPr/>
                <p:nvPr/>
              </p:nvPicPr>
              <p:blipFill>
                <a:blip r:embed="rId180"/>
                <a:stretch>
                  <a:fillRect/>
                </a:stretch>
              </p:blipFill>
              <p:spPr>
                <a:xfrm>
                  <a:off x="11089013" y="1065667"/>
                  <a:ext cx="1976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22" name="Freihand 121">
                  <a:extLst>
                    <a:ext uri="{FF2B5EF4-FFF2-40B4-BE49-F238E27FC236}">
                      <a16:creationId xmlns:a16="http://schemas.microsoft.com/office/drawing/2014/main" id="{1B022F87-8B83-4B76-B408-CBED69115EB7}"/>
                    </a:ext>
                  </a:extLst>
                </p14:cNvPr>
                <p14:cNvContentPartPr/>
                <p14:nvPr/>
              </p14:nvContentPartPr>
              <p14:xfrm>
                <a:off x="11257853" y="994747"/>
                <a:ext cx="18360" cy="23400"/>
              </p14:xfrm>
            </p:contentPart>
          </mc:Choice>
          <mc:Fallback xmlns="">
            <p:pic>
              <p:nvPicPr>
                <p:cNvPr id="122" name="Freihand 121">
                  <a:extLst>
                    <a:ext uri="{FF2B5EF4-FFF2-40B4-BE49-F238E27FC236}">
                      <a16:creationId xmlns:a16="http://schemas.microsoft.com/office/drawing/2014/main" id="{1B022F87-8B83-4B76-B408-CBED69115EB7}"/>
                    </a:ext>
                  </a:extLst>
                </p:cNvPr>
                <p:cNvPicPr/>
                <p:nvPr/>
              </p:nvPicPr>
              <p:blipFill>
                <a:blip r:embed="rId182"/>
                <a:stretch>
                  <a:fillRect/>
                </a:stretch>
              </p:blipFill>
              <p:spPr>
                <a:xfrm>
                  <a:off x="11253533" y="990427"/>
                  <a:ext cx="270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23" name="Freihand 122">
                  <a:extLst>
                    <a:ext uri="{FF2B5EF4-FFF2-40B4-BE49-F238E27FC236}">
                      <a16:creationId xmlns:a16="http://schemas.microsoft.com/office/drawing/2014/main" id="{844513BA-3753-4052-B970-F4CC989008CA}"/>
                    </a:ext>
                  </a:extLst>
                </p14:cNvPr>
                <p14:cNvContentPartPr/>
                <p14:nvPr/>
              </p14:nvContentPartPr>
              <p14:xfrm>
                <a:off x="11305013" y="999427"/>
                <a:ext cx="78480" cy="87840"/>
              </p14:xfrm>
            </p:contentPart>
          </mc:Choice>
          <mc:Fallback xmlns="">
            <p:pic>
              <p:nvPicPr>
                <p:cNvPr id="123" name="Freihand 122">
                  <a:extLst>
                    <a:ext uri="{FF2B5EF4-FFF2-40B4-BE49-F238E27FC236}">
                      <a16:creationId xmlns:a16="http://schemas.microsoft.com/office/drawing/2014/main" id="{844513BA-3753-4052-B970-F4CC989008CA}"/>
                    </a:ext>
                  </a:extLst>
                </p:cNvPr>
                <p:cNvPicPr/>
                <p:nvPr/>
              </p:nvPicPr>
              <p:blipFill>
                <a:blip r:embed="rId184"/>
                <a:stretch>
                  <a:fillRect/>
                </a:stretch>
              </p:blipFill>
              <p:spPr>
                <a:xfrm>
                  <a:off x="11300693" y="995107"/>
                  <a:ext cx="871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24" name="Freihand 123">
                  <a:extLst>
                    <a:ext uri="{FF2B5EF4-FFF2-40B4-BE49-F238E27FC236}">
                      <a16:creationId xmlns:a16="http://schemas.microsoft.com/office/drawing/2014/main" id="{3B1DF504-D088-45CE-A797-396E870E6CB6}"/>
                    </a:ext>
                  </a:extLst>
                </p14:cNvPr>
                <p14:cNvContentPartPr/>
                <p14:nvPr/>
              </p14:nvContentPartPr>
              <p14:xfrm>
                <a:off x="11396813" y="835627"/>
                <a:ext cx="157320" cy="202320"/>
              </p14:xfrm>
            </p:contentPart>
          </mc:Choice>
          <mc:Fallback xmlns="">
            <p:pic>
              <p:nvPicPr>
                <p:cNvPr id="124" name="Freihand 123">
                  <a:extLst>
                    <a:ext uri="{FF2B5EF4-FFF2-40B4-BE49-F238E27FC236}">
                      <a16:creationId xmlns:a16="http://schemas.microsoft.com/office/drawing/2014/main" id="{3B1DF504-D088-45CE-A797-396E870E6CB6}"/>
                    </a:ext>
                  </a:extLst>
                </p:cNvPr>
                <p:cNvPicPr/>
                <p:nvPr/>
              </p:nvPicPr>
              <p:blipFill>
                <a:blip r:embed="rId186"/>
                <a:stretch>
                  <a:fillRect/>
                </a:stretch>
              </p:blipFill>
              <p:spPr>
                <a:xfrm>
                  <a:off x="11392493" y="831307"/>
                  <a:ext cx="16596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25" name="Freihand 124">
                  <a:extLst>
                    <a:ext uri="{FF2B5EF4-FFF2-40B4-BE49-F238E27FC236}">
                      <a16:creationId xmlns:a16="http://schemas.microsoft.com/office/drawing/2014/main" id="{9720C0A5-EF35-4B6A-B1F6-7E1A2BE96C5C}"/>
                    </a:ext>
                  </a:extLst>
                </p14:cNvPr>
                <p14:cNvContentPartPr/>
                <p14:nvPr/>
              </p14:nvContentPartPr>
              <p14:xfrm>
                <a:off x="10711733" y="1195987"/>
                <a:ext cx="63360" cy="56520"/>
              </p14:xfrm>
            </p:contentPart>
          </mc:Choice>
          <mc:Fallback xmlns="">
            <p:pic>
              <p:nvPicPr>
                <p:cNvPr id="125" name="Freihand 124">
                  <a:extLst>
                    <a:ext uri="{FF2B5EF4-FFF2-40B4-BE49-F238E27FC236}">
                      <a16:creationId xmlns:a16="http://schemas.microsoft.com/office/drawing/2014/main" id="{9720C0A5-EF35-4B6A-B1F6-7E1A2BE96C5C}"/>
                    </a:ext>
                  </a:extLst>
                </p:cNvPr>
                <p:cNvPicPr/>
                <p:nvPr/>
              </p:nvPicPr>
              <p:blipFill>
                <a:blip r:embed="rId188"/>
                <a:stretch>
                  <a:fillRect/>
                </a:stretch>
              </p:blipFill>
              <p:spPr>
                <a:xfrm>
                  <a:off x="10707413" y="1191667"/>
                  <a:ext cx="7200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6" name="Freihand 125">
                  <a:extLst>
                    <a:ext uri="{FF2B5EF4-FFF2-40B4-BE49-F238E27FC236}">
                      <a16:creationId xmlns:a16="http://schemas.microsoft.com/office/drawing/2014/main" id="{7604F06C-4704-464E-87AE-43AD3EE55FE3}"/>
                    </a:ext>
                  </a:extLst>
                </p14:cNvPr>
                <p14:cNvContentPartPr/>
                <p14:nvPr/>
              </p14:nvContentPartPr>
              <p14:xfrm>
                <a:off x="10616333" y="1661107"/>
                <a:ext cx="93600" cy="176760"/>
              </p14:xfrm>
            </p:contentPart>
          </mc:Choice>
          <mc:Fallback xmlns="">
            <p:pic>
              <p:nvPicPr>
                <p:cNvPr id="126" name="Freihand 125">
                  <a:extLst>
                    <a:ext uri="{FF2B5EF4-FFF2-40B4-BE49-F238E27FC236}">
                      <a16:creationId xmlns:a16="http://schemas.microsoft.com/office/drawing/2014/main" id="{7604F06C-4704-464E-87AE-43AD3EE55FE3}"/>
                    </a:ext>
                  </a:extLst>
                </p:cNvPr>
                <p:cNvPicPr/>
                <p:nvPr/>
              </p:nvPicPr>
              <p:blipFill>
                <a:blip r:embed="rId190"/>
                <a:stretch>
                  <a:fillRect/>
                </a:stretch>
              </p:blipFill>
              <p:spPr>
                <a:xfrm>
                  <a:off x="10612013" y="1656787"/>
                  <a:ext cx="1022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7" name="Freihand 126">
                  <a:extLst>
                    <a:ext uri="{FF2B5EF4-FFF2-40B4-BE49-F238E27FC236}">
                      <a16:creationId xmlns:a16="http://schemas.microsoft.com/office/drawing/2014/main" id="{FA7C8716-E363-4B88-9E27-990B66B23861}"/>
                    </a:ext>
                  </a:extLst>
                </p14:cNvPr>
                <p14:cNvContentPartPr/>
                <p14:nvPr/>
              </p14:nvContentPartPr>
              <p14:xfrm>
                <a:off x="10636853" y="1749307"/>
                <a:ext cx="75960" cy="16560"/>
              </p14:xfrm>
            </p:contentPart>
          </mc:Choice>
          <mc:Fallback xmlns="">
            <p:pic>
              <p:nvPicPr>
                <p:cNvPr id="127" name="Freihand 126">
                  <a:extLst>
                    <a:ext uri="{FF2B5EF4-FFF2-40B4-BE49-F238E27FC236}">
                      <a16:creationId xmlns:a16="http://schemas.microsoft.com/office/drawing/2014/main" id="{FA7C8716-E363-4B88-9E27-990B66B23861}"/>
                    </a:ext>
                  </a:extLst>
                </p:cNvPr>
                <p:cNvPicPr/>
                <p:nvPr/>
              </p:nvPicPr>
              <p:blipFill>
                <a:blip r:embed="rId192"/>
                <a:stretch>
                  <a:fillRect/>
                </a:stretch>
              </p:blipFill>
              <p:spPr>
                <a:xfrm>
                  <a:off x="10632533" y="1744987"/>
                  <a:ext cx="84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8" name="Freihand 127">
                  <a:extLst>
                    <a:ext uri="{FF2B5EF4-FFF2-40B4-BE49-F238E27FC236}">
                      <a16:creationId xmlns:a16="http://schemas.microsoft.com/office/drawing/2014/main" id="{E3A10904-C0E9-4CEA-8FEF-0F987D30BA1C}"/>
                    </a:ext>
                  </a:extLst>
                </p14:cNvPr>
                <p14:cNvContentPartPr/>
                <p14:nvPr/>
              </p14:nvContentPartPr>
              <p14:xfrm>
                <a:off x="10744493" y="1645627"/>
                <a:ext cx="193320" cy="149400"/>
              </p14:xfrm>
            </p:contentPart>
          </mc:Choice>
          <mc:Fallback xmlns="">
            <p:pic>
              <p:nvPicPr>
                <p:cNvPr id="128" name="Freihand 127">
                  <a:extLst>
                    <a:ext uri="{FF2B5EF4-FFF2-40B4-BE49-F238E27FC236}">
                      <a16:creationId xmlns:a16="http://schemas.microsoft.com/office/drawing/2014/main" id="{E3A10904-C0E9-4CEA-8FEF-0F987D30BA1C}"/>
                    </a:ext>
                  </a:extLst>
                </p:cNvPr>
                <p:cNvPicPr/>
                <p:nvPr/>
              </p:nvPicPr>
              <p:blipFill>
                <a:blip r:embed="rId194"/>
                <a:stretch>
                  <a:fillRect/>
                </a:stretch>
              </p:blipFill>
              <p:spPr>
                <a:xfrm>
                  <a:off x="10740173" y="1641307"/>
                  <a:ext cx="201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9" name="Freihand 128">
                  <a:extLst>
                    <a:ext uri="{FF2B5EF4-FFF2-40B4-BE49-F238E27FC236}">
                      <a16:creationId xmlns:a16="http://schemas.microsoft.com/office/drawing/2014/main" id="{2166278A-1DA5-41BB-9DAC-4FADB4FC2998}"/>
                    </a:ext>
                  </a:extLst>
                </p14:cNvPr>
                <p14:cNvContentPartPr/>
                <p14:nvPr/>
              </p14:nvContentPartPr>
              <p14:xfrm>
                <a:off x="10978133" y="1342867"/>
                <a:ext cx="246600" cy="321120"/>
              </p14:xfrm>
            </p:contentPart>
          </mc:Choice>
          <mc:Fallback xmlns="">
            <p:pic>
              <p:nvPicPr>
                <p:cNvPr id="129" name="Freihand 128">
                  <a:extLst>
                    <a:ext uri="{FF2B5EF4-FFF2-40B4-BE49-F238E27FC236}">
                      <a16:creationId xmlns:a16="http://schemas.microsoft.com/office/drawing/2014/main" id="{2166278A-1DA5-41BB-9DAC-4FADB4FC2998}"/>
                    </a:ext>
                  </a:extLst>
                </p:cNvPr>
                <p:cNvPicPr/>
                <p:nvPr/>
              </p:nvPicPr>
              <p:blipFill>
                <a:blip r:embed="rId196"/>
                <a:stretch>
                  <a:fillRect/>
                </a:stretch>
              </p:blipFill>
              <p:spPr>
                <a:xfrm>
                  <a:off x="10973813" y="1338547"/>
                  <a:ext cx="255240" cy="329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30" name="Freihand 129">
                  <a:extLst>
                    <a:ext uri="{FF2B5EF4-FFF2-40B4-BE49-F238E27FC236}">
                      <a16:creationId xmlns:a16="http://schemas.microsoft.com/office/drawing/2014/main" id="{AAE150BA-AD19-4E9B-A8DE-E5A11E9446E1}"/>
                    </a:ext>
                  </a:extLst>
                </p14:cNvPr>
                <p14:cNvContentPartPr/>
                <p14:nvPr/>
              </p14:nvContentPartPr>
              <p14:xfrm>
                <a:off x="11231933" y="1402627"/>
                <a:ext cx="104400" cy="95760"/>
              </p14:xfrm>
            </p:contentPart>
          </mc:Choice>
          <mc:Fallback xmlns="">
            <p:pic>
              <p:nvPicPr>
                <p:cNvPr id="130" name="Freihand 129">
                  <a:extLst>
                    <a:ext uri="{FF2B5EF4-FFF2-40B4-BE49-F238E27FC236}">
                      <a16:creationId xmlns:a16="http://schemas.microsoft.com/office/drawing/2014/main" id="{AAE150BA-AD19-4E9B-A8DE-E5A11E9446E1}"/>
                    </a:ext>
                  </a:extLst>
                </p:cNvPr>
                <p:cNvPicPr/>
                <p:nvPr/>
              </p:nvPicPr>
              <p:blipFill>
                <a:blip r:embed="rId198"/>
                <a:stretch>
                  <a:fillRect/>
                </a:stretch>
              </p:blipFill>
              <p:spPr>
                <a:xfrm>
                  <a:off x="11227613" y="1398307"/>
                  <a:ext cx="1130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32" name="Freihand 131">
                  <a:extLst>
                    <a:ext uri="{FF2B5EF4-FFF2-40B4-BE49-F238E27FC236}">
                      <a16:creationId xmlns:a16="http://schemas.microsoft.com/office/drawing/2014/main" id="{99505D33-1F2E-48DF-8301-45C4E5C3479A}"/>
                    </a:ext>
                  </a:extLst>
                </p14:cNvPr>
                <p14:cNvContentPartPr/>
                <p14:nvPr/>
              </p14:nvContentPartPr>
              <p14:xfrm>
                <a:off x="11390693" y="1190587"/>
                <a:ext cx="136080" cy="246960"/>
              </p14:xfrm>
            </p:contentPart>
          </mc:Choice>
          <mc:Fallback xmlns="">
            <p:pic>
              <p:nvPicPr>
                <p:cNvPr id="132" name="Freihand 131">
                  <a:extLst>
                    <a:ext uri="{FF2B5EF4-FFF2-40B4-BE49-F238E27FC236}">
                      <a16:creationId xmlns:a16="http://schemas.microsoft.com/office/drawing/2014/main" id="{99505D33-1F2E-48DF-8301-45C4E5C3479A}"/>
                    </a:ext>
                  </a:extLst>
                </p:cNvPr>
                <p:cNvPicPr/>
                <p:nvPr/>
              </p:nvPicPr>
              <p:blipFill>
                <a:blip r:embed="rId200"/>
                <a:stretch>
                  <a:fillRect/>
                </a:stretch>
              </p:blipFill>
              <p:spPr>
                <a:xfrm>
                  <a:off x="11386373" y="1186267"/>
                  <a:ext cx="14472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33" name="Freihand 132">
                  <a:extLst>
                    <a:ext uri="{FF2B5EF4-FFF2-40B4-BE49-F238E27FC236}">
                      <a16:creationId xmlns:a16="http://schemas.microsoft.com/office/drawing/2014/main" id="{90FE26AC-3256-4438-8836-E185044D9C5D}"/>
                    </a:ext>
                  </a:extLst>
                </p14:cNvPr>
                <p14:cNvContentPartPr/>
                <p14:nvPr/>
              </p14:nvContentPartPr>
              <p14:xfrm>
                <a:off x="11545853" y="1167187"/>
                <a:ext cx="205200" cy="183600"/>
              </p14:xfrm>
            </p:contentPart>
          </mc:Choice>
          <mc:Fallback xmlns="">
            <p:pic>
              <p:nvPicPr>
                <p:cNvPr id="133" name="Freihand 132">
                  <a:extLst>
                    <a:ext uri="{FF2B5EF4-FFF2-40B4-BE49-F238E27FC236}">
                      <a16:creationId xmlns:a16="http://schemas.microsoft.com/office/drawing/2014/main" id="{90FE26AC-3256-4438-8836-E185044D9C5D}"/>
                    </a:ext>
                  </a:extLst>
                </p:cNvPr>
                <p:cNvPicPr/>
                <p:nvPr/>
              </p:nvPicPr>
              <p:blipFill>
                <a:blip r:embed="rId202"/>
                <a:stretch>
                  <a:fillRect/>
                </a:stretch>
              </p:blipFill>
              <p:spPr>
                <a:xfrm>
                  <a:off x="11541533" y="1162867"/>
                  <a:ext cx="213840" cy="192240"/>
                </a:xfrm>
                <a:prstGeom prst="rect">
                  <a:avLst/>
                </a:prstGeom>
              </p:spPr>
            </p:pic>
          </mc:Fallback>
        </mc:AlternateContent>
      </p:grpSp>
    </p:spTree>
    <p:extLst>
      <p:ext uri="{BB962C8B-B14F-4D97-AF65-F5344CB8AC3E}">
        <p14:creationId xmlns:p14="http://schemas.microsoft.com/office/powerpoint/2010/main" val="246906503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D995C70-389C-4946-9A69-C8B44D0268D5}"/>
              </a:ext>
            </a:extLst>
          </p:cNvPr>
          <p:cNvSpPr txBox="1"/>
          <p:nvPr/>
        </p:nvSpPr>
        <p:spPr>
          <a:xfrm>
            <a:off x="3777693" y="41166"/>
            <a:ext cx="3656292" cy="564050"/>
          </a:xfrm>
          <a:prstGeom prst="rect">
            <a:avLst/>
          </a:prstGeom>
          <a:noFill/>
          <a:ln>
            <a:noFill/>
          </a:ln>
        </p:spPr>
        <p:txBody>
          <a:bodyPr vert="horz" wrap="none" lIns="81646" tIns="40823" rIns="81646" bIns="40823" anchorCtr="0" compatLnSpc="0">
            <a:spAutoFit/>
          </a:bodyPr>
          <a:lstStyle/>
          <a:p>
            <a:pPr hangingPunct="0"/>
            <a:r>
              <a:rPr lang="de-DE" sz="3266" dirty="0">
                <a:latin typeface="Arial" pitchFamily="18"/>
                <a:ea typeface="Droid Sans Fallback" pitchFamily="2"/>
                <a:cs typeface="Lohit Hindi" pitchFamily="2"/>
              </a:rPr>
              <a:t>Das AS-AD-Modell</a:t>
            </a:r>
          </a:p>
        </p:txBody>
      </p:sp>
      <p:sp>
        <p:nvSpPr>
          <p:cNvPr id="4" name="Gerader Verbinder 3">
            <a:extLst>
              <a:ext uri="{FF2B5EF4-FFF2-40B4-BE49-F238E27FC236}">
                <a16:creationId xmlns:a16="http://schemas.microsoft.com/office/drawing/2014/main" id="{6F7265B8-2DBF-4961-9626-5BC7AA086094}"/>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5AA6BA5-7596-459F-960C-A1C7A476BA49}"/>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9424DEAD-F003-4323-B26B-DB1169DF3F0E}"/>
              </a:ext>
            </a:extLst>
          </p:cNvPr>
          <p:cNvSpPr txBox="1"/>
          <p:nvPr/>
        </p:nvSpPr>
        <p:spPr>
          <a:xfrm>
            <a:off x="3386037" y="949057"/>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F4DCF266-2B56-4DAE-ACE1-9E07DAEFA0D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68A40476-CB54-45DB-8FD7-9595FD6EE111}"/>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CA5B844C-EEB6-4341-AB11-1AF802A3D8FD}"/>
              </a:ext>
            </a:extLst>
          </p:cNvPr>
          <p:cNvSpPr txBox="1"/>
          <p:nvPr/>
        </p:nvSpPr>
        <p:spPr>
          <a:xfrm>
            <a:off x="5435688" y="3757040"/>
            <a:ext cx="385973"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r>
              <a:rPr lang="de-DE" sz="1633" baseline="3300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5BEA1059-A41B-47CE-8DB9-7BC2441291BA}"/>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639BE826-AE6C-477A-B8C1-96B1F62BB91E}"/>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1966056F-C5E8-4BD0-8B1E-B0EAC2D97A25}"/>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D27E93F8-652F-4958-A75E-72EC8405838A}"/>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4621E40A-ABD5-492D-8AF2-17C1F5927953}"/>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98F92621-0331-4FB4-AE09-1DF0B8B6B21D}"/>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03EB2B1B-BBEC-4115-96CA-9A8ED84C0692}"/>
              </a:ext>
            </a:extLst>
          </p:cNvPr>
          <p:cNvSpPr txBox="1"/>
          <p:nvPr/>
        </p:nvSpPr>
        <p:spPr>
          <a:xfrm>
            <a:off x="10633" y="4080255"/>
            <a:ext cx="8678971" cy="2676145"/>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Zusammengenommen ergibt sich auch aus makroökonomischer Sicht, das aus der Mikroökonomie bekannte Preis-Mengen-Diagramm für Angebot und Nachfrage. </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Achtung! Die Ableitung des Preis-Mengen-Zusammenhangs ist dabei nicht mit der mikroökonomischen Ableitung zu verwechseln. Es handelt sich hier um makroökonomische Argumentationen mit aggregierten Größen.</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Insgesamt resultiert das (kurzfristige) gesamtwirtschaftliche Gleichgewicht (p</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,Y</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a:t>
            </a: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p:txBody>
      </p:sp>
      <p:sp>
        <p:nvSpPr>
          <p:cNvPr id="17" name="Rechteck 16">
            <a:extLst>
              <a:ext uri="{FF2B5EF4-FFF2-40B4-BE49-F238E27FC236}">
                <a16:creationId xmlns:a16="http://schemas.microsoft.com/office/drawing/2014/main" id="{7C3108AC-5A58-4FD9-9602-B2CA1ACFB83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F65F989-70D6-467D-91F5-2174CD5C2513}"/>
                  </a:ext>
                </a:extLst>
              </p14:cNvPr>
              <p14:cNvContentPartPr/>
              <p14:nvPr/>
            </p14:nvContentPartPr>
            <p14:xfrm>
              <a:off x="5312453" y="1771440"/>
              <a:ext cx="683280" cy="766080"/>
            </p14:xfrm>
          </p:contentPart>
        </mc:Choice>
        <mc:Fallback xmlns="">
          <p:pic>
            <p:nvPicPr>
              <p:cNvPr id="2" name="Freihand 1">
                <a:extLst>
                  <a:ext uri="{FF2B5EF4-FFF2-40B4-BE49-F238E27FC236}">
                    <a16:creationId xmlns:a16="http://schemas.microsoft.com/office/drawing/2014/main" id="{2F65F989-70D6-467D-91F5-2174CD5C2513}"/>
                  </a:ext>
                </a:extLst>
              </p:cNvPr>
              <p:cNvPicPr/>
              <p:nvPr/>
            </p:nvPicPr>
            <p:blipFill>
              <a:blip r:embed="rId4"/>
              <a:stretch>
                <a:fillRect/>
              </a:stretch>
            </p:blipFill>
            <p:spPr>
              <a:xfrm>
                <a:off x="5308133" y="1767120"/>
                <a:ext cx="691920" cy="7747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8" name="Freihand 17">
                <a:extLst>
                  <a:ext uri="{FF2B5EF4-FFF2-40B4-BE49-F238E27FC236}">
                    <a16:creationId xmlns:a16="http://schemas.microsoft.com/office/drawing/2014/main" id="{8174CB03-5923-4B08-9217-83CF8AF74911}"/>
                  </a:ext>
                </a:extLst>
              </p14:cNvPr>
              <p14:cNvContentPartPr/>
              <p14:nvPr/>
            </p14:nvContentPartPr>
            <p14:xfrm>
              <a:off x="-139027" y="4692120"/>
              <a:ext cx="8722800" cy="1429200"/>
            </p14:xfrm>
          </p:contentPart>
        </mc:Choice>
        <mc:Fallback xmlns="">
          <p:pic>
            <p:nvPicPr>
              <p:cNvPr id="18" name="Freihand 17">
                <a:extLst>
                  <a:ext uri="{FF2B5EF4-FFF2-40B4-BE49-F238E27FC236}">
                    <a16:creationId xmlns:a16="http://schemas.microsoft.com/office/drawing/2014/main" id="{8174CB03-5923-4B08-9217-83CF8AF74911}"/>
                  </a:ext>
                </a:extLst>
              </p:cNvPr>
              <p:cNvPicPr/>
              <p:nvPr/>
            </p:nvPicPr>
            <p:blipFill>
              <a:blip r:embed="rId6"/>
              <a:stretch>
                <a:fillRect/>
              </a:stretch>
            </p:blipFill>
            <p:spPr>
              <a:xfrm>
                <a:off x="-143347" y="4687800"/>
                <a:ext cx="8731440" cy="1437840"/>
              </a:xfrm>
              <a:prstGeom prst="rect">
                <a:avLst/>
              </a:prstGeom>
            </p:spPr>
          </p:pic>
        </mc:Fallback>
      </mc:AlternateContent>
      <p:grpSp>
        <p:nvGrpSpPr>
          <p:cNvPr id="27" name="Gruppieren 26">
            <a:extLst>
              <a:ext uri="{FF2B5EF4-FFF2-40B4-BE49-F238E27FC236}">
                <a16:creationId xmlns:a16="http://schemas.microsoft.com/office/drawing/2014/main" id="{388367DC-B49B-478F-AC2E-791DAD0BD50A}"/>
              </a:ext>
            </a:extLst>
          </p:cNvPr>
          <p:cNvGrpSpPr/>
          <p:nvPr/>
        </p:nvGrpSpPr>
        <p:grpSpPr>
          <a:xfrm>
            <a:off x="2712893" y="5906400"/>
            <a:ext cx="1409040" cy="333720"/>
            <a:chOff x="2712893" y="5906400"/>
            <a:chExt cx="1409040" cy="333720"/>
          </a:xfrm>
        </p:grpSpPr>
        <mc:AlternateContent xmlns:mc="http://schemas.openxmlformats.org/markup-compatibility/2006" xmlns:p14="http://schemas.microsoft.com/office/powerpoint/2010/main">
          <mc:Choice Requires="p14">
            <p:contentPart p14:bwMode="auto" r:id="rId7">
              <p14:nvContentPartPr>
                <p14:cNvPr id="19" name="Freihand 18">
                  <a:extLst>
                    <a:ext uri="{FF2B5EF4-FFF2-40B4-BE49-F238E27FC236}">
                      <a16:creationId xmlns:a16="http://schemas.microsoft.com/office/drawing/2014/main" id="{A9D5C268-6B6C-4CFC-A66D-264CD66176B7}"/>
                    </a:ext>
                  </a:extLst>
                </p14:cNvPr>
                <p14:cNvContentPartPr/>
                <p14:nvPr/>
              </p14:nvContentPartPr>
              <p14:xfrm>
                <a:off x="2712893" y="6040320"/>
                <a:ext cx="248760" cy="101880"/>
              </p14:xfrm>
            </p:contentPart>
          </mc:Choice>
          <mc:Fallback xmlns="">
            <p:pic>
              <p:nvPicPr>
                <p:cNvPr id="19" name="Freihand 18">
                  <a:extLst>
                    <a:ext uri="{FF2B5EF4-FFF2-40B4-BE49-F238E27FC236}">
                      <a16:creationId xmlns:a16="http://schemas.microsoft.com/office/drawing/2014/main" id="{A9D5C268-6B6C-4CFC-A66D-264CD66176B7}"/>
                    </a:ext>
                  </a:extLst>
                </p:cNvPr>
                <p:cNvPicPr/>
                <p:nvPr/>
              </p:nvPicPr>
              <p:blipFill>
                <a:blip r:embed="rId8"/>
                <a:stretch>
                  <a:fillRect/>
                </a:stretch>
              </p:blipFill>
              <p:spPr>
                <a:xfrm>
                  <a:off x="2708573" y="6036000"/>
                  <a:ext cx="2574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 name="Freihand 19">
                  <a:extLst>
                    <a:ext uri="{FF2B5EF4-FFF2-40B4-BE49-F238E27FC236}">
                      <a16:creationId xmlns:a16="http://schemas.microsoft.com/office/drawing/2014/main" id="{2F0F793B-0C3A-4FC3-8CE7-23A50B1D567C}"/>
                    </a:ext>
                  </a:extLst>
                </p14:cNvPr>
                <p14:cNvContentPartPr/>
                <p14:nvPr/>
              </p14:nvContentPartPr>
              <p14:xfrm>
                <a:off x="2972813" y="5949600"/>
                <a:ext cx="419400" cy="212400"/>
              </p14:xfrm>
            </p:contentPart>
          </mc:Choice>
          <mc:Fallback xmlns="">
            <p:pic>
              <p:nvPicPr>
                <p:cNvPr id="20" name="Freihand 19">
                  <a:extLst>
                    <a:ext uri="{FF2B5EF4-FFF2-40B4-BE49-F238E27FC236}">
                      <a16:creationId xmlns:a16="http://schemas.microsoft.com/office/drawing/2014/main" id="{2F0F793B-0C3A-4FC3-8CE7-23A50B1D567C}"/>
                    </a:ext>
                  </a:extLst>
                </p:cNvPr>
                <p:cNvPicPr/>
                <p:nvPr/>
              </p:nvPicPr>
              <p:blipFill>
                <a:blip r:embed="rId10"/>
                <a:stretch>
                  <a:fillRect/>
                </a:stretch>
              </p:blipFill>
              <p:spPr>
                <a:xfrm>
                  <a:off x="2968493" y="5945280"/>
                  <a:ext cx="42804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031DAA30-E0FB-4BB4-AFAF-C372C16ECA06}"/>
                    </a:ext>
                  </a:extLst>
                </p14:cNvPr>
                <p14:cNvContentPartPr/>
                <p14:nvPr/>
              </p14:nvContentPartPr>
              <p14:xfrm>
                <a:off x="3023933" y="5906400"/>
                <a:ext cx="62280" cy="12960"/>
              </p14:xfrm>
            </p:contentPart>
          </mc:Choice>
          <mc:Fallback xmlns="">
            <p:pic>
              <p:nvPicPr>
                <p:cNvPr id="21" name="Freihand 20">
                  <a:extLst>
                    <a:ext uri="{FF2B5EF4-FFF2-40B4-BE49-F238E27FC236}">
                      <a16:creationId xmlns:a16="http://schemas.microsoft.com/office/drawing/2014/main" id="{031DAA30-E0FB-4BB4-AFAF-C372C16ECA06}"/>
                    </a:ext>
                  </a:extLst>
                </p:cNvPr>
                <p:cNvPicPr/>
                <p:nvPr/>
              </p:nvPicPr>
              <p:blipFill>
                <a:blip r:embed="rId12"/>
                <a:stretch>
                  <a:fillRect/>
                </a:stretch>
              </p:blipFill>
              <p:spPr>
                <a:xfrm>
                  <a:off x="3019613" y="5902080"/>
                  <a:ext cx="709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2" name="Freihand 21">
                  <a:extLst>
                    <a:ext uri="{FF2B5EF4-FFF2-40B4-BE49-F238E27FC236}">
                      <a16:creationId xmlns:a16="http://schemas.microsoft.com/office/drawing/2014/main" id="{50BEE43E-5251-4834-9792-258E3743C925}"/>
                    </a:ext>
                  </a:extLst>
                </p14:cNvPr>
                <p14:cNvContentPartPr/>
                <p14:nvPr/>
              </p14:nvContentPartPr>
              <p14:xfrm>
                <a:off x="3386453" y="5925120"/>
                <a:ext cx="175320" cy="253800"/>
              </p14:xfrm>
            </p:contentPart>
          </mc:Choice>
          <mc:Fallback xmlns="">
            <p:pic>
              <p:nvPicPr>
                <p:cNvPr id="22" name="Freihand 21">
                  <a:extLst>
                    <a:ext uri="{FF2B5EF4-FFF2-40B4-BE49-F238E27FC236}">
                      <a16:creationId xmlns:a16="http://schemas.microsoft.com/office/drawing/2014/main" id="{50BEE43E-5251-4834-9792-258E3743C925}"/>
                    </a:ext>
                  </a:extLst>
                </p:cNvPr>
                <p:cNvPicPr/>
                <p:nvPr/>
              </p:nvPicPr>
              <p:blipFill>
                <a:blip r:embed="rId14"/>
                <a:stretch>
                  <a:fillRect/>
                </a:stretch>
              </p:blipFill>
              <p:spPr>
                <a:xfrm>
                  <a:off x="3382133" y="5920800"/>
                  <a:ext cx="18396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3" name="Freihand 22">
                  <a:extLst>
                    <a:ext uri="{FF2B5EF4-FFF2-40B4-BE49-F238E27FC236}">
                      <a16:creationId xmlns:a16="http://schemas.microsoft.com/office/drawing/2014/main" id="{72EDE55B-584E-4460-99A3-E3EE7D2C086D}"/>
                    </a:ext>
                  </a:extLst>
                </p14:cNvPr>
                <p14:cNvContentPartPr/>
                <p14:nvPr/>
              </p14:nvContentPartPr>
              <p14:xfrm>
                <a:off x="3554573" y="5978400"/>
                <a:ext cx="106200" cy="169560"/>
              </p14:xfrm>
            </p:contentPart>
          </mc:Choice>
          <mc:Fallback xmlns="">
            <p:pic>
              <p:nvPicPr>
                <p:cNvPr id="23" name="Freihand 22">
                  <a:extLst>
                    <a:ext uri="{FF2B5EF4-FFF2-40B4-BE49-F238E27FC236}">
                      <a16:creationId xmlns:a16="http://schemas.microsoft.com/office/drawing/2014/main" id="{72EDE55B-584E-4460-99A3-E3EE7D2C086D}"/>
                    </a:ext>
                  </a:extLst>
                </p:cNvPr>
                <p:cNvPicPr/>
                <p:nvPr/>
              </p:nvPicPr>
              <p:blipFill>
                <a:blip r:embed="rId16"/>
                <a:stretch>
                  <a:fillRect/>
                </a:stretch>
              </p:blipFill>
              <p:spPr>
                <a:xfrm>
                  <a:off x="3550253" y="5974080"/>
                  <a:ext cx="1148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4" name="Freihand 23">
                  <a:extLst>
                    <a:ext uri="{FF2B5EF4-FFF2-40B4-BE49-F238E27FC236}">
                      <a16:creationId xmlns:a16="http://schemas.microsoft.com/office/drawing/2014/main" id="{48384D6D-177A-4388-B58F-0BDFEF45FCF2}"/>
                    </a:ext>
                  </a:extLst>
                </p14:cNvPr>
                <p14:cNvContentPartPr/>
                <p14:nvPr/>
              </p14:nvContentPartPr>
              <p14:xfrm>
                <a:off x="3704333" y="5935560"/>
                <a:ext cx="176400" cy="188640"/>
              </p14:xfrm>
            </p:contentPart>
          </mc:Choice>
          <mc:Fallback xmlns="">
            <p:pic>
              <p:nvPicPr>
                <p:cNvPr id="24" name="Freihand 23">
                  <a:extLst>
                    <a:ext uri="{FF2B5EF4-FFF2-40B4-BE49-F238E27FC236}">
                      <a16:creationId xmlns:a16="http://schemas.microsoft.com/office/drawing/2014/main" id="{48384D6D-177A-4388-B58F-0BDFEF45FCF2}"/>
                    </a:ext>
                  </a:extLst>
                </p:cNvPr>
                <p:cNvPicPr/>
                <p:nvPr/>
              </p:nvPicPr>
              <p:blipFill>
                <a:blip r:embed="rId18"/>
                <a:stretch>
                  <a:fillRect/>
                </a:stretch>
              </p:blipFill>
              <p:spPr>
                <a:xfrm>
                  <a:off x="3700013" y="5931240"/>
                  <a:ext cx="18504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5" name="Freihand 24">
                  <a:extLst>
                    <a:ext uri="{FF2B5EF4-FFF2-40B4-BE49-F238E27FC236}">
                      <a16:creationId xmlns:a16="http://schemas.microsoft.com/office/drawing/2014/main" id="{B32FA967-D9CA-43DB-9C7E-F2235CF52158}"/>
                    </a:ext>
                  </a:extLst>
                </p14:cNvPr>
                <p14:cNvContentPartPr/>
                <p14:nvPr/>
              </p14:nvContentPartPr>
              <p14:xfrm>
                <a:off x="3842573" y="6021600"/>
                <a:ext cx="202680" cy="218520"/>
              </p14:xfrm>
            </p:contentPart>
          </mc:Choice>
          <mc:Fallback xmlns="">
            <p:pic>
              <p:nvPicPr>
                <p:cNvPr id="25" name="Freihand 24">
                  <a:extLst>
                    <a:ext uri="{FF2B5EF4-FFF2-40B4-BE49-F238E27FC236}">
                      <a16:creationId xmlns:a16="http://schemas.microsoft.com/office/drawing/2014/main" id="{B32FA967-D9CA-43DB-9C7E-F2235CF52158}"/>
                    </a:ext>
                  </a:extLst>
                </p:cNvPr>
                <p:cNvPicPr/>
                <p:nvPr/>
              </p:nvPicPr>
              <p:blipFill>
                <a:blip r:embed="rId20"/>
                <a:stretch>
                  <a:fillRect/>
                </a:stretch>
              </p:blipFill>
              <p:spPr>
                <a:xfrm>
                  <a:off x="3838253" y="6017280"/>
                  <a:ext cx="21132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6" name="Freihand 25">
                  <a:extLst>
                    <a:ext uri="{FF2B5EF4-FFF2-40B4-BE49-F238E27FC236}">
                      <a16:creationId xmlns:a16="http://schemas.microsoft.com/office/drawing/2014/main" id="{E6C54733-1874-4909-9DE5-98437454E333}"/>
                    </a:ext>
                  </a:extLst>
                </p14:cNvPr>
                <p14:cNvContentPartPr/>
                <p14:nvPr/>
              </p14:nvContentPartPr>
              <p14:xfrm>
                <a:off x="3968933" y="5976600"/>
                <a:ext cx="153000" cy="151560"/>
              </p14:xfrm>
            </p:contentPart>
          </mc:Choice>
          <mc:Fallback xmlns="">
            <p:pic>
              <p:nvPicPr>
                <p:cNvPr id="26" name="Freihand 25">
                  <a:extLst>
                    <a:ext uri="{FF2B5EF4-FFF2-40B4-BE49-F238E27FC236}">
                      <a16:creationId xmlns:a16="http://schemas.microsoft.com/office/drawing/2014/main" id="{E6C54733-1874-4909-9DE5-98437454E333}"/>
                    </a:ext>
                  </a:extLst>
                </p:cNvPr>
                <p:cNvPicPr/>
                <p:nvPr/>
              </p:nvPicPr>
              <p:blipFill>
                <a:blip r:embed="rId22"/>
                <a:stretch>
                  <a:fillRect/>
                </a:stretch>
              </p:blipFill>
              <p:spPr>
                <a:xfrm>
                  <a:off x="3964613" y="5972280"/>
                  <a:ext cx="161640" cy="160200"/>
                </a:xfrm>
                <a:prstGeom prst="rect">
                  <a:avLst/>
                </a:prstGeom>
              </p:spPr>
            </p:pic>
          </mc:Fallback>
        </mc:AlternateContent>
      </p:grpSp>
    </p:spTree>
    <p:extLst>
      <p:ext uri="{BB962C8B-B14F-4D97-AF65-F5344CB8AC3E}">
        <p14:creationId xmlns:p14="http://schemas.microsoft.com/office/powerpoint/2010/main" val="2043094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animBg="1"/>
      <p:bldP spid="14" grpId="0"/>
      <p:bldP spid="15"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78539C9D-AF53-48F4-9765-F83ACBC04C81}"/>
              </a:ext>
            </a:extLst>
          </p:cNvPr>
          <p:cNvSpPr txBox="1"/>
          <p:nvPr/>
        </p:nvSpPr>
        <p:spPr>
          <a:xfrm>
            <a:off x="1654155" y="41478"/>
            <a:ext cx="7240734" cy="510509"/>
          </a:xfrm>
          <a:prstGeom prst="rect">
            <a:avLst/>
          </a:prstGeom>
          <a:noFill/>
          <a:ln>
            <a:noFill/>
          </a:ln>
        </p:spPr>
        <p:txBody>
          <a:bodyPr vert="horz" wrap="none" lIns="81646" tIns="40823" rIns="81646" bIns="40823" anchorCtr="0" compatLnSpc="0">
            <a:spAutoFit/>
          </a:bodyPr>
          <a:lstStyle/>
          <a:p>
            <a:pPr hangingPunct="0"/>
            <a:r>
              <a:rPr lang="de-DE" sz="2903">
                <a:latin typeface="Arial" pitchFamily="18"/>
                <a:ea typeface="Droid Sans Fallback" pitchFamily="2"/>
                <a:cs typeface="Lohit Hindi" pitchFamily="2"/>
              </a:rPr>
              <a:t>Die kurze und lange Frist im AS-AD-Modell</a:t>
            </a:r>
          </a:p>
        </p:txBody>
      </p:sp>
      <p:sp>
        <p:nvSpPr>
          <p:cNvPr id="4" name="Gerader Verbinder 3">
            <a:extLst>
              <a:ext uri="{FF2B5EF4-FFF2-40B4-BE49-F238E27FC236}">
                <a16:creationId xmlns:a16="http://schemas.microsoft.com/office/drawing/2014/main" id="{E53E85E7-5600-46A8-80AE-F06EDE57DF6C}"/>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07AAE8B7-CBAD-4B8A-8EC4-EA962048F36D}"/>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C9973EEF-EBDC-47D5-953A-61C254CEC891}"/>
              </a:ext>
            </a:extLst>
          </p:cNvPr>
          <p:cNvSpPr txBox="1"/>
          <p:nvPr/>
        </p:nvSpPr>
        <p:spPr>
          <a:xfrm>
            <a:off x="3364265" y="949110"/>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73229ED8-FB6C-43D7-A70E-901FACE6E3B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B7FD4410-D244-4D19-8BBF-913EE1E6A6E8}"/>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991AA492-5C17-401E-BB3E-A8A37220EBE6}"/>
              </a:ext>
            </a:extLst>
          </p:cNvPr>
          <p:cNvSpPr txBox="1"/>
          <p:nvPr/>
        </p:nvSpPr>
        <p:spPr>
          <a:xfrm>
            <a:off x="5272396" y="3757040"/>
            <a:ext cx="747739" cy="347901"/>
          </a:xfrm>
          <a:prstGeom prst="rect">
            <a:avLst/>
          </a:prstGeom>
          <a:noFill/>
          <a:ln>
            <a:noFill/>
          </a:ln>
        </p:spPr>
        <p:txBody>
          <a:bodyPr vert="horz" wrap="none" lIns="81646" tIns="40823" rIns="81646" bIns="40823" anchorCtr="0" compatLnSpc="0">
            <a:spAutoFit/>
          </a:bodyPr>
          <a:lstStyle/>
          <a:p>
            <a:pPr hangingPunct="0"/>
            <a:r>
              <a:rPr lang="de-DE" dirty="0" err="1">
                <a:latin typeface="Times New Roman" pitchFamily="18"/>
                <a:ea typeface="Droid Sans Fallback" pitchFamily="2"/>
                <a:cs typeface="Lohit Hindi" pitchFamily="2"/>
              </a:rPr>
              <a:t>Y</a:t>
            </a:r>
            <a:r>
              <a:rPr lang="de-DE" baseline="-25000" dirty="0" err="1">
                <a:latin typeface="Times New Roman" pitchFamily="18"/>
                <a:ea typeface="Droid Sans Fallback" pitchFamily="2"/>
                <a:cs typeface="Lohit Hindi" pitchFamily="2"/>
              </a:rPr>
              <a:t>n</a:t>
            </a:r>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28E55842-6418-40EE-AA8C-75A119863B0F}"/>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D21DBBD6-9DDA-4994-B300-BF6F423C7509}"/>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30C16DCF-5C22-4050-A4BA-25CBB5EB0A4E}"/>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A8EB90A3-64A9-466E-95A5-124BD780136E}"/>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0529BEB0-9585-4157-A53B-E57FA9B4342E}"/>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EB8333CB-D2BE-4101-B408-11678F9CD5B0}"/>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69E774C5-AAB7-4A6F-91A5-3B2BE321E548}"/>
              </a:ext>
            </a:extLst>
          </p:cNvPr>
          <p:cNvSpPr txBox="1"/>
          <p:nvPr/>
        </p:nvSpPr>
        <p:spPr>
          <a:xfrm>
            <a:off x="24737" y="4109164"/>
            <a:ext cx="8664865" cy="2122527"/>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In der langen Frist werden alle Preise als vollkommen flexibel angenommen und insbesondere gleichen sich die Preiserwartungen den tatsächlichen Preisen an. Damit hängt das langfristige Angebot (natürliches Angebot </a:t>
            </a:r>
            <a:r>
              <a:rPr lang="de-DE" sz="2000" dirty="0" err="1">
                <a:latin typeface="Times New Roman" pitchFamily="18"/>
                <a:ea typeface="Droid Sans Fallback" pitchFamily="2"/>
                <a:cs typeface="Lohit Hindi" pitchFamily="2"/>
              </a:rPr>
              <a:t>Y</a:t>
            </a:r>
            <a:r>
              <a:rPr lang="de-DE" sz="2000" baseline="-25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vornehmlich von der Ausstattung mit </a:t>
            </a:r>
            <a:r>
              <a:rPr lang="de-DE" sz="2000" u="sng" dirty="0">
                <a:latin typeface="Times New Roman" pitchFamily="18"/>
                <a:ea typeface="Droid Sans Fallback" pitchFamily="2"/>
                <a:cs typeface="Lohit Hindi" pitchFamily="2"/>
              </a:rPr>
              <a:t>Produktionsfaktoren und den Rahmenbedingungen der Volkswirtschaft und der Technologie ab und </a:t>
            </a:r>
            <a:r>
              <a:rPr lang="de-DE" sz="2000" dirty="0">
                <a:latin typeface="Times New Roman" pitchFamily="18"/>
                <a:ea typeface="Droid Sans Fallback" pitchFamily="2"/>
                <a:cs typeface="Lohit Hindi" pitchFamily="2"/>
              </a:rPr>
              <a:t>ist damit vollkommen preisunelastisch und damit senkrecht.</a:t>
            </a:r>
          </a:p>
          <a:p>
            <a:pPr hangingPunct="0"/>
            <a:endParaRPr lang="de-DE" sz="2359" dirty="0">
              <a:latin typeface="Times New Roman" pitchFamily="18"/>
              <a:ea typeface="Droid Sans Fallback" pitchFamily="2"/>
              <a:cs typeface="Lohit Hindi" pitchFamily="2"/>
            </a:endParaRPr>
          </a:p>
          <a:p>
            <a:pPr hangingPunct="0"/>
            <a:endParaRPr lang="de-DE" sz="2359" dirty="0">
              <a:latin typeface="Times New Roman" pitchFamily="18"/>
              <a:ea typeface="Droid Sans Fallback" pitchFamily="2"/>
              <a:cs typeface="Lohit Hindi" pitchFamily="2"/>
            </a:endParaRPr>
          </a:p>
          <a:p>
            <a:pPr hangingPunct="0"/>
            <a:endParaRPr lang="de-DE" sz="2903" dirty="0">
              <a:latin typeface="Times New Roman"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B6F4936F-6C29-4BEC-91B8-680FC57DBBDE}"/>
              </a:ext>
            </a:extLst>
          </p:cNvPr>
          <p:cNvSpPr/>
          <p:nvPr/>
        </p:nvSpPr>
        <p:spPr>
          <a:xfrm>
            <a:off x="5605839" y="914439"/>
            <a:ext cx="0" cy="2842601"/>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065F24F1-6623-4CB2-A678-DB77773AFD4E}"/>
              </a:ext>
            </a:extLst>
          </p:cNvPr>
          <p:cNvSpPr txBox="1"/>
          <p:nvPr/>
        </p:nvSpPr>
        <p:spPr>
          <a:xfrm>
            <a:off x="5566322" y="524171"/>
            <a:ext cx="1586173" cy="617462"/>
          </a:xfrm>
          <a:prstGeom prst="rect">
            <a:avLst/>
          </a:prstGeom>
          <a:noFill/>
          <a:ln>
            <a:noFill/>
          </a:ln>
        </p:spPr>
        <p:txBody>
          <a:bodyPr vert="horz" wrap="none" lIns="81646" tIns="40823" rIns="81646" bIns="40823" anchorCtr="0" compatLnSpc="0">
            <a:spAutoFit/>
          </a:bodyPr>
          <a:lstStyle/>
          <a:p>
            <a:pPr hangingPunct="0"/>
            <a:r>
              <a:rPr lang="de-DE" sz="1814">
                <a:latin typeface="Times New Roman" pitchFamily="18"/>
                <a:ea typeface="Droid Sans Fallback" pitchFamily="2"/>
                <a:cs typeface="Lohit Hindi" pitchFamily="2"/>
              </a:rPr>
              <a:t>Langfristige</a:t>
            </a:r>
          </a:p>
          <a:p>
            <a:pPr hangingPunct="0"/>
            <a:r>
              <a:rPr lang="de-DE" sz="1814">
                <a:latin typeface="Times New Roman" pitchFamily="18"/>
                <a:ea typeface="Droid Sans Fallback" pitchFamily="2"/>
                <a:cs typeface="Lohit Hindi" pitchFamily="2"/>
              </a:rPr>
              <a:t>Angebotskurve</a:t>
            </a:r>
          </a:p>
        </p:txBody>
      </p:sp>
      <p:sp>
        <p:nvSpPr>
          <p:cNvPr id="20" name="Textfeld 19">
            <a:extLst>
              <a:ext uri="{FF2B5EF4-FFF2-40B4-BE49-F238E27FC236}">
                <a16:creationId xmlns:a16="http://schemas.microsoft.com/office/drawing/2014/main" id="{9E814E7B-F163-44EA-B867-EE48A8D2EBAD}"/>
              </a:ext>
            </a:extLst>
          </p:cNvPr>
          <p:cNvSpPr txBox="1"/>
          <p:nvPr/>
        </p:nvSpPr>
        <p:spPr>
          <a:xfrm>
            <a:off x="7061936" y="606890"/>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21" name="Rechteck 20">
            <a:extLst>
              <a:ext uri="{FF2B5EF4-FFF2-40B4-BE49-F238E27FC236}">
                <a16:creationId xmlns:a16="http://schemas.microsoft.com/office/drawing/2014/main" id="{10C33F18-26D8-4ED2-995D-D2FD5F63049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36" name="Gruppieren 135">
            <a:extLst>
              <a:ext uri="{FF2B5EF4-FFF2-40B4-BE49-F238E27FC236}">
                <a16:creationId xmlns:a16="http://schemas.microsoft.com/office/drawing/2014/main" id="{16346762-8DFA-48BF-8DEA-53417BB852CD}"/>
              </a:ext>
            </a:extLst>
          </p:cNvPr>
          <p:cNvGrpSpPr/>
          <p:nvPr/>
        </p:nvGrpSpPr>
        <p:grpSpPr>
          <a:xfrm>
            <a:off x="4912493" y="4722547"/>
            <a:ext cx="3683160" cy="1996200"/>
            <a:chOff x="4912493" y="4722547"/>
            <a:chExt cx="3683160" cy="1996200"/>
          </a:xfrm>
        </p:grpSpPr>
        <mc:AlternateContent xmlns:mc="http://schemas.openxmlformats.org/markup-compatibility/2006" xmlns:p14="http://schemas.microsoft.com/office/powerpoint/2010/main">
          <mc:Choice Requires="p14">
            <p:contentPart p14:bwMode="auto" r:id="rId3">
              <p14:nvContentPartPr>
                <p14:cNvPr id="102" name="Freihand 101">
                  <a:extLst>
                    <a:ext uri="{FF2B5EF4-FFF2-40B4-BE49-F238E27FC236}">
                      <a16:creationId xmlns:a16="http://schemas.microsoft.com/office/drawing/2014/main" id="{9B42C586-EFCF-421E-8263-AC10322AEB78}"/>
                    </a:ext>
                  </a:extLst>
                </p14:cNvPr>
                <p14:cNvContentPartPr/>
                <p14:nvPr/>
              </p14:nvContentPartPr>
              <p14:xfrm>
                <a:off x="4912493" y="5042947"/>
                <a:ext cx="2362680" cy="354960"/>
              </p14:xfrm>
            </p:contentPart>
          </mc:Choice>
          <mc:Fallback xmlns="">
            <p:pic>
              <p:nvPicPr>
                <p:cNvPr id="102" name="Freihand 101">
                  <a:extLst>
                    <a:ext uri="{FF2B5EF4-FFF2-40B4-BE49-F238E27FC236}">
                      <a16:creationId xmlns:a16="http://schemas.microsoft.com/office/drawing/2014/main" id="{9B42C586-EFCF-421E-8263-AC10322AEB78}"/>
                    </a:ext>
                  </a:extLst>
                </p:cNvPr>
                <p:cNvPicPr/>
                <p:nvPr/>
              </p:nvPicPr>
              <p:blipFill>
                <a:blip r:embed="rId4"/>
                <a:stretch>
                  <a:fillRect/>
                </a:stretch>
              </p:blipFill>
              <p:spPr>
                <a:xfrm>
                  <a:off x="4908173" y="5038627"/>
                  <a:ext cx="2371320" cy="3636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3" name="Freihand 102">
                  <a:extLst>
                    <a:ext uri="{FF2B5EF4-FFF2-40B4-BE49-F238E27FC236}">
                      <a16:creationId xmlns:a16="http://schemas.microsoft.com/office/drawing/2014/main" id="{FF08D4C9-FAE8-4FE8-BA5F-DC1608816265}"/>
                    </a:ext>
                  </a:extLst>
                </p14:cNvPr>
                <p14:cNvContentPartPr/>
                <p14:nvPr/>
              </p14:nvContentPartPr>
              <p14:xfrm>
                <a:off x="6087893" y="4722547"/>
                <a:ext cx="329760" cy="355320"/>
              </p14:xfrm>
            </p:contentPart>
          </mc:Choice>
          <mc:Fallback xmlns="">
            <p:pic>
              <p:nvPicPr>
                <p:cNvPr id="103" name="Freihand 102">
                  <a:extLst>
                    <a:ext uri="{FF2B5EF4-FFF2-40B4-BE49-F238E27FC236}">
                      <a16:creationId xmlns:a16="http://schemas.microsoft.com/office/drawing/2014/main" id="{FF08D4C9-FAE8-4FE8-BA5F-DC1608816265}"/>
                    </a:ext>
                  </a:extLst>
                </p:cNvPr>
                <p:cNvPicPr/>
                <p:nvPr/>
              </p:nvPicPr>
              <p:blipFill>
                <a:blip r:embed="rId6"/>
                <a:stretch>
                  <a:fillRect/>
                </a:stretch>
              </p:blipFill>
              <p:spPr>
                <a:xfrm>
                  <a:off x="6083573" y="4718227"/>
                  <a:ext cx="338400" cy="3639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4" name="Freihand 103">
                  <a:extLst>
                    <a:ext uri="{FF2B5EF4-FFF2-40B4-BE49-F238E27FC236}">
                      <a16:creationId xmlns:a16="http://schemas.microsoft.com/office/drawing/2014/main" id="{759DD5F6-C07B-4585-AC81-20564347D958}"/>
                    </a:ext>
                  </a:extLst>
                </p14:cNvPr>
                <p14:cNvContentPartPr/>
                <p14:nvPr/>
              </p14:nvContentPartPr>
              <p14:xfrm>
                <a:off x="6194453" y="5057347"/>
                <a:ext cx="156600" cy="857160"/>
              </p14:xfrm>
            </p:contentPart>
          </mc:Choice>
          <mc:Fallback xmlns="">
            <p:pic>
              <p:nvPicPr>
                <p:cNvPr id="104" name="Freihand 103">
                  <a:extLst>
                    <a:ext uri="{FF2B5EF4-FFF2-40B4-BE49-F238E27FC236}">
                      <a16:creationId xmlns:a16="http://schemas.microsoft.com/office/drawing/2014/main" id="{759DD5F6-C07B-4585-AC81-20564347D958}"/>
                    </a:ext>
                  </a:extLst>
                </p:cNvPr>
                <p:cNvPicPr/>
                <p:nvPr/>
              </p:nvPicPr>
              <p:blipFill>
                <a:blip r:embed="rId8"/>
                <a:stretch>
                  <a:fillRect/>
                </a:stretch>
              </p:blipFill>
              <p:spPr>
                <a:xfrm>
                  <a:off x="6190133" y="5053027"/>
                  <a:ext cx="165240" cy="865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5" name="Freihand 104">
                  <a:extLst>
                    <a:ext uri="{FF2B5EF4-FFF2-40B4-BE49-F238E27FC236}">
                      <a16:creationId xmlns:a16="http://schemas.microsoft.com/office/drawing/2014/main" id="{E139A718-691D-48FA-B903-D9A5EA4952E9}"/>
                    </a:ext>
                  </a:extLst>
                </p14:cNvPr>
                <p14:cNvContentPartPr/>
                <p14:nvPr/>
              </p14:nvContentPartPr>
              <p14:xfrm>
                <a:off x="6061253" y="4981747"/>
                <a:ext cx="257760" cy="214200"/>
              </p14:xfrm>
            </p:contentPart>
          </mc:Choice>
          <mc:Fallback xmlns="">
            <p:pic>
              <p:nvPicPr>
                <p:cNvPr id="105" name="Freihand 104">
                  <a:extLst>
                    <a:ext uri="{FF2B5EF4-FFF2-40B4-BE49-F238E27FC236}">
                      <a16:creationId xmlns:a16="http://schemas.microsoft.com/office/drawing/2014/main" id="{E139A718-691D-48FA-B903-D9A5EA4952E9}"/>
                    </a:ext>
                  </a:extLst>
                </p:cNvPr>
                <p:cNvPicPr/>
                <p:nvPr/>
              </p:nvPicPr>
              <p:blipFill>
                <a:blip r:embed="rId10"/>
                <a:stretch>
                  <a:fillRect/>
                </a:stretch>
              </p:blipFill>
              <p:spPr>
                <a:xfrm>
                  <a:off x="6056933" y="4977427"/>
                  <a:ext cx="26640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6" name="Freihand 105">
                  <a:extLst>
                    <a:ext uri="{FF2B5EF4-FFF2-40B4-BE49-F238E27FC236}">
                      <a16:creationId xmlns:a16="http://schemas.microsoft.com/office/drawing/2014/main" id="{D6658133-F078-4CFE-B332-42F99946FEB1}"/>
                    </a:ext>
                  </a:extLst>
                </p14:cNvPr>
                <p14:cNvContentPartPr/>
                <p14:nvPr/>
              </p14:nvContentPartPr>
              <p14:xfrm>
                <a:off x="5993213" y="6036547"/>
                <a:ext cx="4680" cy="193680"/>
              </p14:xfrm>
            </p:contentPart>
          </mc:Choice>
          <mc:Fallback xmlns="">
            <p:pic>
              <p:nvPicPr>
                <p:cNvPr id="106" name="Freihand 105">
                  <a:extLst>
                    <a:ext uri="{FF2B5EF4-FFF2-40B4-BE49-F238E27FC236}">
                      <a16:creationId xmlns:a16="http://schemas.microsoft.com/office/drawing/2014/main" id="{D6658133-F078-4CFE-B332-42F99946FEB1}"/>
                    </a:ext>
                  </a:extLst>
                </p:cNvPr>
                <p:cNvPicPr/>
                <p:nvPr/>
              </p:nvPicPr>
              <p:blipFill>
                <a:blip r:embed="rId12"/>
                <a:stretch>
                  <a:fillRect/>
                </a:stretch>
              </p:blipFill>
              <p:spPr>
                <a:xfrm>
                  <a:off x="5988893" y="6032227"/>
                  <a:ext cx="1332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7" name="Freihand 106">
                  <a:extLst>
                    <a:ext uri="{FF2B5EF4-FFF2-40B4-BE49-F238E27FC236}">
                      <a16:creationId xmlns:a16="http://schemas.microsoft.com/office/drawing/2014/main" id="{087B24E8-BB14-4075-8D63-4D42A6613316}"/>
                    </a:ext>
                  </a:extLst>
                </p14:cNvPr>
                <p14:cNvContentPartPr/>
                <p14:nvPr/>
              </p14:nvContentPartPr>
              <p14:xfrm>
                <a:off x="5993573" y="6019987"/>
                <a:ext cx="176040" cy="194040"/>
              </p14:xfrm>
            </p:contentPart>
          </mc:Choice>
          <mc:Fallback xmlns="">
            <p:pic>
              <p:nvPicPr>
                <p:cNvPr id="107" name="Freihand 106">
                  <a:extLst>
                    <a:ext uri="{FF2B5EF4-FFF2-40B4-BE49-F238E27FC236}">
                      <a16:creationId xmlns:a16="http://schemas.microsoft.com/office/drawing/2014/main" id="{087B24E8-BB14-4075-8D63-4D42A6613316}"/>
                    </a:ext>
                  </a:extLst>
                </p:cNvPr>
                <p:cNvPicPr/>
                <p:nvPr/>
              </p:nvPicPr>
              <p:blipFill>
                <a:blip r:embed="rId14"/>
                <a:stretch>
                  <a:fillRect/>
                </a:stretch>
              </p:blipFill>
              <p:spPr>
                <a:xfrm>
                  <a:off x="5989253" y="6015667"/>
                  <a:ext cx="1846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8" name="Freihand 107">
                  <a:extLst>
                    <a:ext uri="{FF2B5EF4-FFF2-40B4-BE49-F238E27FC236}">
                      <a16:creationId xmlns:a16="http://schemas.microsoft.com/office/drawing/2014/main" id="{3F540BB6-38D2-40DD-A30B-0C55FA1FA6EE}"/>
                    </a:ext>
                  </a:extLst>
                </p14:cNvPr>
                <p14:cNvContentPartPr/>
                <p14:nvPr/>
              </p14:nvContentPartPr>
              <p14:xfrm>
                <a:off x="6175013" y="6112147"/>
                <a:ext cx="175320" cy="104040"/>
              </p14:xfrm>
            </p:contentPart>
          </mc:Choice>
          <mc:Fallback xmlns="">
            <p:pic>
              <p:nvPicPr>
                <p:cNvPr id="108" name="Freihand 107">
                  <a:extLst>
                    <a:ext uri="{FF2B5EF4-FFF2-40B4-BE49-F238E27FC236}">
                      <a16:creationId xmlns:a16="http://schemas.microsoft.com/office/drawing/2014/main" id="{3F540BB6-38D2-40DD-A30B-0C55FA1FA6EE}"/>
                    </a:ext>
                  </a:extLst>
                </p:cNvPr>
                <p:cNvPicPr/>
                <p:nvPr/>
              </p:nvPicPr>
              <p:blipFill>
                <a:blip r:embed="rId16"/>
                <a:stretch>
                  <a:fillRect/>
                </a:stretch>
              </p:blipFill>
              <p:spPr>
                <a:xfrm>
                  <a:off x="6170693" y="6107827"/>
                  <a:ext cx="1839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9" name="Freihand 108">
                  <a:extLst>
                    <a:ext uri="{FF2B5EF4-FFF2-40B4-BE49-F238E27FC236}">
                      <a16:creationId xmlns:a16="http://schemas.microsoft.com/office/drawing/2014/main" id="{8C7FFFBC-B767-4F7C-B949-FA44D083DBBB}"/>
                    </a:ext>
                  </a:extLst>
                </p14:cNvPr>
                <p14:cNvContentPartPr/>
                <p14:nvPr/>
              </p14:nvContentPartPr>
              <p14:xfrm>
                <a:off x="6356093" y="5992267"/>
                <a:ext cx="309960" cy="195480"/>
              </p14:xfrm>
            </p:contentPart>
          </mc:Choice>
          <mc:Fallback xmlns="">
            <p:pic>
              <p:nvPicPr>
                <p:cNvPr id="109" name="Freihand 108">
                  <a:extLst>
                    <a:ext uri="{FF2B5EF4-FFF2-40B4-BE49-F238E27FC236}">
                      <a16:creationId xmlns:a16="http://schemas.microsoft.com/office/drawing/2014/main" id="{8C7FFFBC-B767-4F7C-B949-FA44D083DBBB}"/>
                    </a:ext>
                  </a:extLst>
                </p:cNvPr>
                <p:cNvPicPr/>
                <p:nvPr/>
              </p:nvPicPr>
              <p:blipFill>
                <a:blip r:embed="rId18"/>
                <a:stretch>
                  <a:fillRect/>
                </a:stretch>
              </p:blipFill>
              <p:spPr>
                <a:xfrm>
                  <a:off x="6351773" y="5987947"/>
                  <a:ext cx="3186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0" name="Freihand 109">
                  <a:extLst>
                    <a:ext uri="{FF2B5EF4-FFF2-40B4-BE49-F238E27FC236}">
                      <a16:creationId xmlns:a16="http://schemas.microsoft.com/office/drawing/2014/main" id="{C018BE4B-77EC-486E-A891-B1E1368D602F}"/>
                    </a:ext>
                  </a:extLst>
                </p14:cNvPr>
                <p14:cNvContentPartPr/>
                <p14:nvPr/>
              </p14:nvContentPartPr>
              <p14:xfrm>
                <a:off x="6682973" y="5968507"/>
                <a:ext cx="165600" cy="201600"/>
              </p14:xfrm>
            </p:contentPart>
          </mc:Choice>
          <mc:Fallback xmlns="">
            <p:pic>
              <p:nvPicPr>
                <p:cNvPr id="110" name="Freihand 109">
                  <a:extLst>
                    <a:ext uri="{FF2B5EF4-FFF2-40B4-BE49-F238E27FC236}">
                      <a16:creationId xmlns:a16="http://schemas.microsoft.com/office/drawing/2014/main" id="{C018BE4B-77EC-486E-A891-B1E1368D602F}"/>
                    </a:ext>
                  </a:extLst>
                </p:cNvPr>
                <p:cNvPicPr/>
                <p:nvPr/>
              </p:nvPicPr>
              <p:blipFill>
                <a:blip r:embed="rId20"/>
                <a:stretch>
                  <a:fillRect/>
                </a:stretch>
              </p:blipFill>
              <p:spPr>
                <a:xfrm>
                  <a:off x="6678653" y="5964187"/>
                  <a:ext cx="1742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11" name="Freihand 110">
                  <a:extLst>
                    <a:ext uri="{FF2B5EF4-FFF2-40B4-BE49-F238E27FC236}">
                      <a16:creationId xmlns:a16="http://schemas.microsoft.com/office/drawing/2014/main" id="{AE22CFFD-69C7-4E2B-8AD3-FD420DC95386}"/>
                    </a:ext>
                  </a:extLst>
                </p14:cNvPr>
                <p14:cNvContentPartPr/>
                <p14:nvPr/>
              </p14:nvContentPartPr>
              <p14:xfrm>
                <a:off x="6785933" y="5982547"/>
                <a:ext cx="32760" cy="24120"/>
              </p14:xfrm>
            </p:contentPart>
          </mc:Choice>
          <mc:Fallback xmlns="">
            <p:pic>
              <p:nvPicPr>
                <p:cNvPr id="111" name="Freihand 110">
                  <a:extLst>
                    <a:ext uri="{FF2B5EF4-FFF2-40B4-BE49-F238E27FC236}">
                      <a16:creationId xmlns:a16="http://schemas.microsoft.com/office/drawing/2014/main" id="{AE22CFFD-69C7-4E2B-8AD3-FD420DC95386}"/>
                    </a:ext>
                  </a:extLst>
                </p:cNvPr>
                <p:cNvPicPr/>
                <p:nvPr/>
              </p:nvPicPr>
              <p:blipFill>
                <a:blip r:embed="rId22"/>
                <a:stretch>
                  <a:fillRect/>
                </a:stretch>
              </p:blipFill>
              <p:spPr>
                <a:xfrm>
                  <a:off x="6781613" y="5978227"/>
                  <a:ext cx="414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12" name="Freihand 111">
                  <a:extLst>
                    <a:ext uri="{FF2B5EF4-FFF2-40B4-BE49-F238E27FC236}">
                      <a16:creationId xmlns:a16="http://schemas.microsoft.com/office/drawing/2014/main" id="{23DF7F8D-CB04-4830-832F-FD2DD331B1DF}"/>
                    </a:ext>
                  </a:extLst>
                </p14:cNvPr>
                <p14:cNvContentPartPr/>
                <p14:nvPr/>
              </p14:nvContentPartPr>
              <p14:xfrm>
                <a:off x="6859733" y="5929267"/>
                <a:ext cx="155160" cy="198360"/>
              </p14:xfrm>
            </p:contentPart>
          </mc:Choice>
          <mc:Fallback xmlns="">
            <p:pic>
              <p:nvPicPr>
                <p:cNvPr id="112" name="Freihand 111">
                  <a:extLst>
                    <a:ext uri="{FF2B5EF4-FFF2-40B4-BE49-F238E27FC236}">
                      <a16:creationId xmlns:a16="http://schemas.microsoft.com/office/drawing/2014/main" id="{23DF7F8D-CB04-4830-832F-FD2DD331B1DF}"/>
                    </a:ext>
                  </a:extLst>
                </p:cNvPr>
                <p:cNvPicPr/>
                <p:nvPr/>
              </p:nvPicPr>
              <p:blipFill>
                <a:blip r:embed="rId24"/>
                <a:stretch>
                  <a:fillRect/>
                </a:stretch>
              </p:blipFill>
              <p:spPr>
                <a:xfrm>
                  <a:off x="6855413" y="5924947"/>
                  <a:ext cx="1638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3" name="Freihand 112">
                  <a:extLst>
                    <a:ext uri="{FF2B5EF4-FFF2-40B4-BE49-F238E27FC236}">
                      <a16:creationId xmlns:a16="http://schemas.microsoft.com/office/drawing/2014/main" id="{001EE85F-60DD-443D-A70C-E13BC56A7EE9}"/>
                    </a:ext>
                  </a:extLst>
                </p14:cNvPr>
                <p14:cNvContentPartPr/>
                <p14:nvPr/>
              </p14:nvContentPartPr>
              <p14:xfrm>
                <a:off x="7045853" y="6025747"/>
                <a:ext cx="135000" cy="75960"/>
              </p14:xfrm>
            </p:contentPart>
          </mc:Choice>
          <mc:Fallback xmlns="">
            <p:pic>
              <p:nvPicPr>
                <p:cNvPr id="113" name="Freihand 112">
                  <a:extLst>
                    <a:ext uri="{FF2B5EF4-FFF2-40B4-BE49-F238E27FC236}">
                      <a16:creationId xmlns:a16="http://schemas.microsoft.com/office/drawing/2014/main" id="{001EE85F-60DD-443D-A70C-E13BC56A7EE9}"/>
                    </a:ext>
                  </a:extLst>
                </p:cNvPr>
                <p:cNvPicPr/>
                <p:nvPr/>
              </p:nvPicPr>
              <p:blipFill>
                <a:blip r:embed="rId26"/>
                <a:stretch>
                  <a:fillRect/>
                </a:stretch>
              </p:blipFill>
              <p:spPr>
                <a:xfrm>
                  <a:off x="7041533" y="6021427"/>
                  <a:ext cx="1436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14" name="Freihand 113">
                  <a:extLst>
                    <a:ext uri="{FF2B5EF4-FFF2-40B4-BE49-F238E27FC236}">
                      <a16:creationId xmlns:a16="http://schemas.microsoft.com/office/drawing/2014/main" id="{2736A16D-320B-43A3-8041-99DF9C0A0F1A}"/>
                    </a:ext>
                  </a:extLst>
                </p14:cNvPr>
                <p14:cNvContentPartPr/>
                <p14:nvPr/>
              </p14:nvContentPartPr>
              <p14:xfrm>
                <a:off x="6186893" y="5978227"/>
                <a:ext cx="211320" cy="34200"/>
              </p14:xfrm>
            </p:contentPart>
          </mc:Choice>
          <mc:Fallback xmlns="">
            <p:pic>
              <p:nvPicPr>
                <p:cNvPr id="114" name="Freihand 113">
                  <a:extLst>
                    <a:ext uri="{FF2B5EF4-FFF2-40B4-BE49-F238E27FC236}">
                      <a16:creationId xmlns:a16="http://schemas.microsoft.com/office/drawing/2014/main" id="{2736A16D-320B-43A3-8041-99DF9C0A0F1A}"/>
                    </a:ext>
                  </a:extLst>
                </p:cNvPr>
                <p:cNvPicPr/>
                <p:nvPr/>
              </p:nvPicPr>
              <p:blipFill>
                <a:blip r:embed="rId28"/>
                <a:stretch>
                  <a:fillRect/>
                </a:stretch>
              </p:blipFill>
              <p:spPr>
                <a:xfrm>
                  <a:off x="6182573" y="5973907"/>
                  <a:ext cx="21996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15" name="Freihand 114">
                  <a:extLst>
                    <a:ext uri="{FF2B5EF4-FFF2-40B4-BE49-F238E27FC236}">
                      <a16:creationId xmlns:a16="http://schemas.microsoft.com/office/drawing/2014/main" id="{0F075D62-FC1A-4B71-8F38-3E38B572724D}"/>
                    </a:ext>
                  </a:extLst>
                </p14:cNvPr>
                <p14:cNvContentPartPr/>
                <p14:nvPr/>
              </p14:nvContentPartPr>
              <p14:xfrm>
                <a:off x="7384613" y="5878147"/>
                <a:ext cx="297360" cy="228960"/>
              </p14:xfrm>
            </p:contentPart>
          </mc:Choice>
          <mc:Fallback xmlns="">
            <p:pic>
              <p:nvPicPr>
                <p:cNvPr id="115" name="Freihand 114">
                  <a:extLst>
                    <a:ext uri="{FF2B5EF4-FFF2-40B4-BE49-F238E27FC236}">
                      <a16:creationId xmlns:a16="http://schemas.microsoft.com/office/drawing/2014/main" id="{0F075D62-FC1A-4B71-8F38-3E38B572724D}"/>
                    </a:ext>
                  </a:extLst>
                </p:cNvPr>
                <p:cNvPicPr/>
                <p:nvPr/>
              </p:nvPicPr>
              <p:blipFill>
                <a:blip r:embed="rId30"/>
                <a:stretch>
                  <a:fillRect/>
                </a:stretch>
              </p:blipFill>
              <p:spPr>
                <a:xfrm>
                  <a:off x="7380293" y="5873827"/>
                  <a:ext cx="30600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16" name="Freihand 115">
                  <a:extLst>
                    <a:ext uri="{FF2B5EF4-FFF2-40B4-BE49-F238E27FC236}">
                      <a16:creationId xmlns:a16="http://schemas.microsoft.com/office/drawing/2014/main" id="{B994E4E7-307A-4990-BA36-6C85C017DE90}"/>
                    </a:ext>
                  </a:extLst>
                </p14:cNvPr>
                <p14:cNvContentPartPr/>
                <p14:nvPr/>
              </p14:nvContentPartPr>
              <p14:xfrm>
                <a:off x="7717973" y="5974267"/>
                <a:ext cx="199440" cy="279720"/>
              </p14:xfrm>
            </p:contentPart>
          </mc:Choice>
          <mc:Fallback xmlns="">
            <p:pic>
              <p:nvPicPr>
                <p:cNvPr id="116" name="Freihand 115">
                  <a:extLst>
                    <a:ext uri="{FF2B5EF4-FFF2-40B4-BE49-F238E27FC236}">
                      <a16:creationId xmlns:a16="http://schemas.microsoft.com/office/drawing/2014/main" id="{B994E4E7-307A-4990-BA36-6C85C017DE90}"/>
                    </a:ext>
                  </a:extLst>
                </p:cNvPr>
                <p:cNvPicPr/>
                <p:nvPr/>
              </p:nvPicPr>
              <p:blipFill>
                <a:blip r:embed="rId32"/>
                <a:stretch>
                  <a:fillRect/>
                </a:stretch>
              </p:blipFill>
              <p:spPr>
                <a:xfrm>
                  <a:off x="7713653" y="5969947"/>
                  <a:ext cx="20808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17" name="Freihand 116">
                  <a:extLst>
                    <a:ext uri="{FF2B5EF4-FFF2-40B4-BE49-F238E27FC236}">
                      <a16:creationId xmlns:a16="http://schemas.microsoft.com/office/drawing/2014/main" id="{ED32D5B5-753F-4B5E-BC23-AB1B1841A451}"/>
                    </a:ext>
                  </a:extLst>
                </p14:cNvPr>
                <p14:cNvContentPartPr/>
                <p14:nvPr/>
              </p14:nvContentPartPr>
              <p14:xfrm>
                <a:off x="7911653" y="5856547"/>
                <a:ext cx="105840" cy="195480"/>
              </p14:xfrm>
            </p:contentPart>
          </mc:Choice>
          <mc:Fallback xmlns="">
            <p:pic>
              <p:nvPicPr>
                <p:cNvPr id="117" name="Freihand 116">
                  <a:extLst>
                    <a:ext uri="{FF2B5EF4-FFF2-40B4-BE49-F238E27FC236}">
                      <a16:creationId xmlns:a16="http://schemas.microsoft.com/office/drawing/2014/main" id="{ED32D5B5-753F-4B5E-BC23-AB1B1841A451}"/>
                    </a:ext>
                  </a:extLst>
                </p:cNvPr>
                <p:cNvPicPr/>
                <p:nvPr/>
              </p:nvPicPr>
              <p:blipFill>
                <a:blip r:embed="rId34"/>
                <a:stretch>
                  <a:fillRect/>
                </a:stretch>
              </p:blipFill>
              <p:spPr>
                <a:xfrm>
                  <a:off x="7907333" y="5852227"/>
                  <a:ext cx="11448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18" name="Freihand 117">
                  <a:extLst>
                    <a:ext uri="{FF2B5EF4-FFF2-40B4-BE49-F238E27FC236}">
                      <a16:creationId xmlns:a16="http://schemas.microsoft.com/office/drawing/2014/main" id="{1BFCA5DC-FA73-49FF-A2D0-90BE650B5399}"/>
                    </a:ext>
                  </a:extLst>
                </p14:cNvPr>
                <p14:cNvContentPartPr/>
                <p14:nvPr/>
              </p14:nvContentPartPr>
              <p14:xfrm>
                <a:off x="8030453" y="5863387"/>
                <a:ext cx="263520" cy="201600"/>
              </p14:xfrm>
            </p:contentPart>
          </mc:Choice>
          <mc:Fallback xmlns="">
            <p:pic>
              <p:nvPicPr>
                <p:cNvPr id="118" name="Freihand 117">
                  <a:extLst>
                    <a:ext uri="{FF2B5EF4-FFF2-40B4-BE49-F238E27FC236}">
                      <a16:creationId xmlns:a16="http://schemas.microsoft.com/office/drawing/2014/main" id="{1BFCA5DC-FA73-49FF-A2D0-90BE650B5399}"/>
                    </a:ext>
                  </a:extLst>
                </p:cNvPr>
                <p:cNvPicPr/>
                <p:nvPr/>
              </p:nvPicPr>
              <p:blipFill>
                <a:blip r:embed="rId36"/>
                <a:stretch>
                  <a:fillRect/>
                </a:stretch>
              </p:blipFill>
              <p:spPr>
                <a:xfrm>
                  <a:off x="8026133" y="5859067"/>
                  <a:ext cx="2721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9" name="Freihand 118">
                  <a:extLst>
                    <a:ext uri="{FF2B5EF4-FFF2-40B4-BE49-F238E27FC236}">
                      <a16:creationId xmlns:a16="http://schemas.microsoft.com/office/drawing/2014/main" id="{E980686C-0552-4A92-A49F-85C579E6E18C}"/>
                    </a:ext>
                  </a:extLst>
                </p14:cNvPr>
                <p14:cNvContentPartPr/>
                <p14:nvPr/>
              </p14:nvContentPartPr>
              <p14:xfrm>
                <a:off x="5938853" y="6216547"/>
                <a:ext cx="1234080" cy="97560"/>
              </p14:xfrm>
            </p:contentPart>
          </mc:Choice>
          <mc:Fallback xmlns="">
            <p:pic>
              <p:nvPicPr>
                <p:cNvPr id="119" name="Freihand 118">
                  <a:extLst>
                    <a:ext uri="{FF2B5EF4-FFF2-40B4-BE49-F238E27FC236}">
                      <a16:creationId xmlns:a16="http://schemas.microsoft.com/office/drawing/2014/main" id="{E980686C-0552-4A92-A49F-85C579E6E18C}"/>
                    </a:ext>
                  </a:extLst>
                </p:cNvPr>
                <p:cNvPicPr/>
                <p:nvPr/>
              </p:nvPicPr>
              <p:blipFill>
                <a:blip r:embed="rId38"/>
                <a:stretch>
                  <a:fillRect/>
                </a:stretch>
              </p:blipFill>
              <p:spPr>
                <a:xfrm>
                  <a:off x="5934533" y="6212227"/>
                  <a:ext cx="12427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21" name="Freihand 120">
                  <a:extLst>
                    <a:ext uri="{FF2B5EF4-FFF2-40B4-BE49-F238E27FC236}">
                      <a16:creationId xmlns:a16="http://schemas.microsoft.com/office/drawing/2014/main" id="{F28AA875-9646-40F6-B871-C7B30F9897A8}"/>
                    </a:ext>
                  </a:extLst>
                </p14:cNvPr>
                <p14:cNvContentPartPr/>
                <p14:nvPr/>
              </p14:nvContentPartPr>
              <p14:xfrm>
                <a:off x="6026333" y="6427507"/>
                <a:ext cx="153360" cy="198720"/>
              </p14:xfrm>
            </p:contentPart>
          </mc:Choice>
          <mc:Fallback xmlns="">
            <p:pic>
              <p:nvPicPr>
                <p:cNvPr id="121" name="Freihand 120">
                  <a:extLst>
                    <a:ext uri="{FF2B5EF4-FFF2-40B4-BE49-F238E27FC236}">
                      <a16:creationId xmlns:a16="http://schemas.microsoft.com/office/drawing/2014/main" id="{F28AA875-9646-40F6-B871-C7B30F9897A8}"/>
                    </a:ext>
                  </a:extLst>
                </p:cNvPr>
                <p:cNvPicPr/>
                <p:nvPr/>
              </p:nvPicPr>
              <p:blipFill>
                <a:blip r:embed="rId40"/>
                <a:stretch>
                  <a:fillRect/>
                </a:stretch>
              </p:blipFill>
              <p:spPr>
                <a:xfrm>
                  <a:off x="6022013" y="6423187"/>
                  <a:ext cx="16200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22" name="Freihand 121">
                  <a:extLst>
                    <a:ext uri="{FF2B5EF4-FFF2-40B4-BE49-F238E27FC236}">
                      <a16:creationId xmlns:a16="http://schemas.microsoft.com/office/drawing/2014/main" id="{5D0B9F0D-8B11-4DD7-B8AC-5F6CC4ADA0E0}"/>
                    </a:ext>
                  </a:extLst>
                </p14:cNvPr>
                <p14:cNvContentPartPr/>
                <p14:nvPr/>
              </p14:nvContentPartPr>
              <p14:xfrm>
                <a:off x="6185813" y="6383947"/>
                <a:ext cx="255600" cy="334800"/>
              </p14:xfrm>
            </p:contentPart>
          </mc:Choice>
          <mc:Fallback xmlns="">
            <p:pic>
              <p:nvPicPr>
                <p:cNvPr id="122" name="Freihand 121">
                  <a:extLst>
                    <a:ext uri="{FF2B5EF4-FFF2-40B4-BE49-F238E27FC236}">
                      <a16:creationId xmlns:a16="http://schemas.microsoft.com/office/drawing/2014/main" id="{5D0B9F0D-8B11-4DD7-B8AC-5F6CC4ADA0E0}"/>
                    </a:ext>
                  </a:extLst>
                </p:cNvPr>
                <p:cNvPicPr/>
                <p:nvPr/>
              </p:nvPicPr>
              <p:blipFill>
                <a:blip r:embed="rId42"/>
                <a:stretch>
                  <a:fillRect/>
                </a:stretch>
              </p:blipFill>
              <p:spPr>
                <a:xfrm>
                  <a:off x="6181493" y="6379627"/>
                  <a:ext cx="264240" cy="343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23" name="Freihand 122">
                  <a:extLst>
                    <a:ext uri="{FF2B5EF4-FFF2-40B4-BE49-F238E27FC236}">
                      <a16:creationId xmlns:a16="http://schemas.microsoft.com/office/drawing/2014/main" id="{4944B14E-C761-4355-9F92-15AEE8787AAC}"/>
                    </a:ext>
                  </a:extLst>
                </p14:cNvPr>
                <p14:cNvContentPartPr/>
                <p14:nvPr/>
              </p14:nvContentPartPr>
              <p14:xfrm>
                <a:off x="6479213" y="6534067"/>
                <a:ext cx="19080" cy="20160"/>
              </p14:xfrm>
            </p:contentPart>
          </mc:Choice>
          <mc:Fallback xmlns="">
            <p:pic>
              <p:nvPicPr>
                <p:cNvPr id="123" name="Freihand 122">
                  <a:extLst>
                    <a:ext uri="{FF2B5EF4-FFF2-40B4-BE49-F238E27FC236}">
                      <a16:creationId xmlns:a16="http://schemas.microsoft.com/office/drawing/2014/main" id="{4944B14E-C761-4355-9F92-15AEE8787AAC}"/>
                    </a:ext>
                  </a:extLst>
                </p:cNvPr>
                <p:cNvPicPr/>
                <p:nvPr/>
              </p:nvPicPr>
              <p:blipFill>
                <a:blip r:embed="rId44"/>
                <a:stretch>
                  <a:fillRect/>
                </a:stretch>
              </p:blipFill>
              <p:spPr>
                <a:xfrm>
                  <a:off x="6474893" y="6529747"/>
                  <a:ext cx="277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24" name="Freihand 123">
                  <a:extLst>
                    <a:ext uri="{FF2B5EF4-FFF2-40B4-BE49-F238E27FC236}">
                      <a16:creationId xmlns:a16="http://schemas.microsoft.com/office/drawing/2014/main" id="{D739B6A0-4730-4F27-8C7C-52FA31D60DD6}"/>
                    </a:ext>
                  </a:extLst>
                </p14:cNvPr>
                <p14:cNvContentPartPr/>
                <p14:nvPr/>
              </p14:nvContentPartPr>
              <p14:xfrm>
                <a:off x="6688373" y="6409507"/>
                <a:ext cx="12600" cy="237240"/>
              </p14:xfrm>
            </p:contentPart>
          </mc:Choice>
          <mc:Fallback xmlns="">
            <p:pic>
              <p:nvPicPr>
                <p:cNvPr id="124" name="Freihand 123">
                  <a:extLst>
                    <a:ext uri="{FF2B5EF4-FFF2-40B4-BE49-F238E27FC236}">
                      <a16:creationId xmlns:a16="http://schemas.microsoft.com/office/drawing/2014/main" id="{D739B6A0-4730-4F27-8C7C-52FA31D60DD6}"/>
                    </a:ext>
                  </a:extLst>
                </p:cNvPr>
                <p:cNvPicPr/>
                <p:nvPr/>
              </p:nvPicPr>
              <p:blipFill>
                <a:blip r:embed="rId46"/>
                <a:stretch>
                  <a:fillRect/>
                </a:stretch>
              </p:blipFill>
              <p:spPr>
                <a:xfrm>
                  <a:off x="6684053" y="6405187"/>
                  <a:ext cx="212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25" name="Freihand 124">
                  <a:extLst>
                    <a:ext uri="{FF2B5EF4-FFF2-40B4-BE49-F238E27FC236}">
                      <a16:creationId xmlns:a16="http://schemas.microsoft.com/office/drawing/2014/main" id="{7B00ACF2-F0B7-427E-939E-B77DBD22CD27}"/>
                    </a:ext>
                  </a:extLst>
                </p14:cNvPr>
                <p14:cNvContentPartPr/>
                <p14:nvPr/>
              </p14:nvContentPartPr>
              <p14:xfrm>
                <a:off x="6549413" y="6373507"/>
                <a:ext cx="189720" cy="105480"/>
              </p14:xfrm>
            </p:contentPart>
          </mc:Choice>
          <mc:Fallback xmlns="">
            <p:pic>
              <p:nvPicPr>
                <p:cNvPr id="125" name="Freihand 124">
                  <a:extLst>
                    <a:ext uri="{FF2B5EF4-FFF2-40B4-BE49-F238E27FC236}">
                      <a16:creationId xmlns:a16="http://schemas.microsoft.com/office/drawing/2014/main" id="{7B00ACF2-F0B7-427E-939E-B77DBD22CD27}"/>
                    </a:ext>
                  </a:extLst>
                </p:cNvPr>
                <p:cNvPicPr/>
                <p:nvPr/>
              </p:nvPicPr>
              <p:blipFill>
                <a:blip r:embed="rId48"/>
                <a:stretch>
                  <a:fillRect/>
                </a:stretch>
              </p:blipFill>
              <p:spPr>
                <a:xfrm>
                  <a:off x="6545093" y="6369187"/>
                  <a:ext cx="1983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26" name="Freihand 125">
                  <a:extLst>
                    <a:ext uri="{FF2B5EF4-FFF2-40B4-BE49-F238E27FC236}">
                      <a16:creationId xmlns:a16="http://schemas.microsoft.com/office/drawing/2014/main" id="{29503551-BD1C-4ECC-A8A7-38BE37692EAA}"/>
                    </a:ext>
                  </a:extLst>
                </p14:cNvPr>
                <p14:cNvContentPartPr/>
                <p14:nvPr/>
              </p14:nvContentPartPr>
              <p14:xfrm>
                <a:off x="6764333" y="6435427"/>
                <a:ext cx="62280" cy="139320"/>
              </p14:xfrm>
            </p:contentPart>
          </mc:Choice>
          <mc:Fallback xmlns="">
            <p:pic>
              <p:nvPicPr>
                <p:cNvPr id="126" name="Freihand 125">
                  <a:extLst>
                    <a:ext uri="{FF2B5EF4-FFF2-40B4-BE49-F238E27FC236}">
                      <a16:creationId xmlns:a16="http://schemas.microsoft.com/office/drawing/2014/main" id="{29503551-BD1C-4ECC-A8A7-38BE37692EAA}"/>
                    </a:ext>
                  </a:extLst>
                </p:cNvPr>
                <p:cNvPicPr/>
                <p:nvPr/>
              </p:nvPicPr>
              <p:blipFill>
                <a:blip r:embed="rId50"/>
                <a:stretch>
                  <a:fillRect/>
                </a:stretch>
              </p:blipFill>
              <p:spPr>
                <a:xfrm>
                  <a:off x="6760013" y="6431107"/>
                  <a:ext cx="70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27" name="Freihand 126">
                  <a:extLst>
                    <a:ext uri="{FF2B5EF4-FFF2-40B4-BE49-F238E27FC236}">
                      <a16:creationId xmlns:a16="http://schemas.microsoft.com/office/drawing/2014/main" id="{7F725271-5281-4B2B-A39F-2611A977C9B3}"/>
                    </a:ext>
                  </a:extLst>
                </p14:cNvPr>
                <p14:cNvContentPartPr/>
                <p14:nvPr/>
              </p14:nvContentPartPr>
              <p14:xfrm>
                <a:off x="6852533" y="6452707"/>
                <a:ext cx="99360" cy="92160"/>
              </p14:xfrm>
            </p:contentPart>
          </mc:Choice>
          <mc:Fallback xmlns="">
            <p:pic>
              <p:nvPicPr>
                <p:cNvPr id="127" name="Freihand 126">
                  <a:extLst>
                    <a:ext uri="{FF2B5EF4-FFF2-40B4-BE49-F238E27FC236}">
                      <a16:creationId xmlns:a16="http://schemas.microsoft.com/office/drawing/2014/main" id="{7F725271-5281-4B2B-A39F-2611A977C9B3}"/>
                    </a:ext>
                  </a:extLst>
                </p:cNvPr>
                <p:cNvPicPr/>
                <p:nvPr/>
              </p:nvPicPr>
              <p:blipFill>
                <a:blip r:embed="rId52"/>
                <a:stretch>
                  <a:fillRect/>
                </a:stretch>
              </p:blipFill>
              <p:spPr>
                <a:xfrm>
                  <a:off x="6848213" y="6448387"/>
                  <a:ext cx="1080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28" name="Freihand 127">
                  <a:extLst>
                    <a:ext uri="{FF2B5EF4-FFF2-40B4-BE49-F238E27FC236}">
                      <a16:creationId xmlns:a16="http://schemas.microsoft.com/office/drawing/2014/main" id="{4ECF31A7-867B-41D8-8E8E-9F5E6B1213EF}"/>
                    </a:ext>
                  </a:extLst>
                </p14:cNvPr>
                <p14:cNvContentPartPr/>
                <p14:nvPr/>
              </p14:nvContentPartPr>
              <p14:xfrm>
                <a:off x="6971693" y="6379987"/>
                <a:ext cx="315720" cy="164880"/>
              </p14:xfrm>
            </p:contentPart>
          </mc:Choice>
          <mc:Fallback xmlns="">
            <p:pic>
              <p:nvPicPr>
                <p:cNvPr id="128" name="Freihand 127">
                  <a:extLst>
                    <a:ext uri="{FF2B5EF4-FFF2-40B4-BE49-F238E27FC236}">
                      <a16:creationId xmlns:a16="http://schemas.microsoft.com/office/drawing/2014/main" id="{4ECF31A7-867B-41D8-8E8E-9F5E6B1213EF}"/>
                    </a:ext>
                  </a:extLst>
                </p:cNvPr>
                <p:cNvPicPr/>
                <p:nvPr/>
              </p:nvPicPr>
              <p:blipFill>
                <a:blip r:embed="rId54"/>
                <a:stretch>
                  <a:fillRect/>
                </a:stretch>
              </p:blipFill>
              <p:spPr>
                <a:xfrm>
                  <a:off x="6967373" y="6375667"/>
                  <a:ext cx="3243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29" name="Freihand 128">
                  <a:extLst>
                    <a:ext uri="{FF2B5EF4-FFF2-40B4-BE49-F238E27FC236}">
                      <a16:creationId xmlns:a16="http://schemas.microsoft.com/office/drawing/2014/main" id="{F5AA2830-5BC2-46D8-9E85-1F3FB9344142}"/>
                    </a:ext>
                  </a:extLst>
                </p14:cNvPr>
                <p14:cNvContentPartPr/>
                <p14:nvPr/>
              </p14:nvContentPartPr>
              <p14:xfrm>
                <a:off x="7312973" y="6366667"/>
                <a:ext cx="250920" cy="153720"/>
              </p14:xfrm>
            </p:contentPart>
          </mc:Choice>
          <mc:Fallback xmlns="">
            <p:pic>
              <p:nvPicPr>
                <p:cNvPr id="129" name="Freihand 128">
                  <a:extLst>
                    <a:ext uri="{FF2B5EF4-FFF2-40B4-BE49-F238E27FC236}">
                      <a16:creationId xmlns:a16="http://schemas.microsoft.com/office/drawing/2014/main" id="{F5AA2830-5BC2-46D8-9E85-1F3FB9344142}"/>
                    </a:ext>
                  </a:extLst>
                </p:cNvPr>
                <p:cNvPicPr/>
                <p:nvPr/>
              </p:nvPicPr>
              <p:blipFill>
                <a:blip r:embed="rId56"/>
                <a:stretch>
                  <a:fillRect/>
                </a:stretch>
              </p:blipFill>
              <p:spPr>
                <a:xfrm>
                  <a:off x="7308653" y="6362347"/>
                  <a:ext cx="2595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30" name="Freihand 129">
                  <a:extLst>
                    <a:ext uri="{FF2B5EF4-FFF2-40B4-BE49-F238E27FC236}">
                      <a16:creationId xmlns:a16="http://schemas.microsoft.com/office/drawing/2014/main" id="{0B0E4055-D4C0-4801-9CB4-2F80CA1B236D}"/>
                    </a:ext>
                  </a:extLst>
                </p14:cNvPr>
                <p14:cNvContentPartPr/>
                <p14:nvPr/>
              </p14:nvContentPartPr>
              <p14:xfrm>
                <a:off x="7567493" y="6355867"/>
                <a:ext cx="31680" cy="79920"/>
              </p14:xfrm>
            </p:contentPart>
          </mc:Choice>
          <mc:Fallback xmlns="">
            <p:pic>
              <p:nvPicPr>
                <p:cNvPr id="130" name="Freihand 129">
                  <a:extLst>
                    <a:ext uri="{FF2B5EF4-FFF2-40B4-BE49-F238E27FC236}">
                      <a16:creationId xmlns:a16="http://schemas.microsoft.com/office/drawing/2014/main" id="{0B0E4055-D4C0-4801-9CB4-2F80CA1B236D}"/>
                    </a:ext>
                  </a:extLst>
                </p:cNvPr>
                <p:cNvPicPr/>
                <p:nvPr/>
              </p:nvPicPr>
              <p:blipFill>
                <a:blip r:embed="rId58"/>
                <a:stretch>
                  <a:fillRect/>
                </a:stretch>
              </p:blipFill>
              <p:spPr>
                <a:xfrm>
                  <a:off x="7563173" y="6351547"/>
                  <a:ext cx="403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31" name="Freihand 130">
                  <a:extLst>
                    <a:ext uri="{FF2B5EF4-FFF2-40B4-BE49-F238E27FC236}">
                      <a16:creationId xmlns:a16="http://schemas.microsoft.com/office/drawing/2014/main" id="{7F4DF5FE-095B-487C-867A-4898F2142D48}"/>
                    </a:ext>
                  </a:extLst>
                </p14:cNvPr>
                <p14:cNvContentPartPr/>
                <p14:nvPr/>
              </p14:nvContentPartPr>
              <p14:xfrm>
                <a:off x="7599893" y="6408787"/>
                <a:ext cx="222480" cy="91080"/>
              </p14:xfrm>
            </p:contentPart>
          </mc:Choice>
          <mc:Fallback xmlns="">
            <p:pic>
              <p:nvPicPr>
                <p:cNvPr id="131" name="Freihand 130">
                  <a:extLst>
                    <a:ext uri="{FF2B5EF4-FFF2-40B4-BE49-F238E27FC236}">
                      <a16:creationId xmlns:a16="http://schemas.microsoft.com/office/drawing/2014/main" id="{7F4DF5FE-095B-487C-867A-4898F2142D48}"/>
                    </a:ext>
                  </a:extLst>
                </p:cNvPr>
                <p:cNvPicPr/>
                <p:nvPr/>
              </p:nvPicPr>
              <p:blipFill>
                <a:blip r:embed="rId60"/>
                <a:stretch>
                  <a:fillRect/>
                </a:stretch>
              </p:blipFill>
              <p:spPr>
                <a:xfrm>
                  <a:off x="7595573" y="6404467"/>
                  <a:ext cx="2311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32" name="Freihand 131">
                  <a:extLst>
                    <a:ext uri="{FF2B5EF4-FFF2-40B4-BE49-F238E27FC236}">
                      <a16:creationId xmlns:a16="http://schemas.microsoft.com/office/drawing/2014/main" id="{40A22EB0-7346-4DB8-A42E-EEBB5D59AC68}"/>
                    </a:ext>
                  </a:extLst>
                </p14:cNvPr>
                <p14:cNvContentPartPr/>
                <p14:nvPr/>
              </p14:nvContentPartPr>
              <p14:xfrm>
                <a:off x="7837853" y="6391507"/>
                <a:ext cx="99720" cy="196200"/>
              </p14:xfrm>
            </p:contentPart>
          </mc:Choice>
          <mc:Fallback xmlns="">
            <p:pic>
              <p:nvPicPr>
                <p:cNvPr id="132" name="Freihand 131">
                  <a:extLst>
                    <a:ext uri="{FF2B5EF4-FFF2-40B4-BE49-F238E27FC236}">
                      <a16:creationId xmlns:a16="http://schemas.microsoft.com/office/drawing/2014/main" id="{40A22EB0-7346-4DB8-A42E-EEBB5D59AC68}"/>
                    </a:ext>
                  </a:extLst>
                </p:cNvPr>
                <p:cNvPicPr/>
                <p:nvPr/>
              </p:nvPicPr>
              <p:blipFill>
                <a:blip r:embed="rId62"/>
                <a:stretch>
                  <a:fillRect/>
                </a:stretch>
              </p:blipFill>
              <p:spPr>
                <a:xfrm>
                  <a:off x="7833533" y="6387187"/>
                  <a:ext cx="1083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33" name="Freihand 132">
                  <a:extLst>
                    <a:ext uri="{FF2B5EF4-FFF2-40B4-BE49-F238E27FC236}">
                      <a16:creationId xmlns:a16="http://schemas.microsoft.com/office/drawing/2014/main" id="{8AEDCB4E-1A32-4666-BAC3-85CAD247D615}"/>
                    </a:ext>
                  </a:extLst>
                </p14:cNvPr>
                <p14:cNvContentPartPr/>
                <p14:nvPr/>
              </p14:nvContentPartPr>
              <p14:xfrm>
                <a:off x="7935413" y="6274507"/>
                <a:ext cx="358920" cy="190800"/>
              </p14:xfrm>
            </p:contentPart>
          </mc:Choice>
          <mc:Fallback xmlns="">
            <p:pic>
              <p:nvPicPr>
                <p:cNvPr id="133" name="Freihand 132">
                  <a:extLst>
                    <a:ext uri="{FF2B5EF4-FFF2-40B4-BE49-F238E27FC236}">
                      <a16:creationId xmlns:a16="http://schemas.microsoft.com/office/drawing/2014/main" id="{8AEDCB4E-1A32-4666-BAC3-85CAD247D615}"/>
                    </a:ext>
                  </a:extLst>
                </p:cNvPr>
                <p:cNvPicPr/>
                <p:nvPr/>
              </p:nvPicPr>
              <p:blipFill>
                <a:blip r:embed="rId64"/>
                <a:stretch>
                  <a:fillRect/>
                </a:stretch>
              </p:blipFill>
              <p:spPr>
                <a:xfrm>
                  <a:off x="7931093" y="6270187"/>
                  <a:ext cx="3675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34" name="Freihand 133">
                  <a:extLst>
                    <a:ext uri="{FF2B5EF4-FFF2-40B4-BE49-F238E27FC236}">
                      <a16:creationId xmlns:a16="http://schemas.microsoft.com/office/drawing/2014/main" id="{5FD770CF-B2D5-4066-84B0-B5521F9CB689}"/>
                    </a:ext>
                  </a:extLst>
                </p14:cNvPr>
                <p14:cNvContentPartPr/>
                <p14:nvPr/>
              </p14:nvContentPartPr>
              <p14:xfrm>
                <a:off x="8264813" y="6282427"/>
                <a:ext cx="144000" cy="145440"/>
              </p14:xfrm>
            </p:contentPart>
          </mc:Choice>
          <mc:Fallback xmlns="">
            <p:pic>
              <p:nvPicPr>
                <p:cNvPr id="134" name="Freihand 133">
                  <a:extLst>
                    <a:ext uri="{FF2B5EF4-FFF2-40B4-BE49-F238E27FC236}">
                      <a16:creationId xmlns:a16="http://schemas.microsoft.com/office/drawing/2014/main" id="{5FD770CF-B2D5-4066-84B0-B5521F9CB689}"/>
                    </a:ext>
                  </a:extLst>
                </p:cNvPr>
                <p:cNvPicPr/>
                <p:nvPr/>
              </p:nvPicPr>
              <p:blipFill>
                <a:blip r:embed="rId66"/>
                <a:stretch>
                  <a:fillRect/>
                </a:stretch>
              </p:blipFill>
              <p:spPr>
                <a:xfrm>
                  <a:off x="8260493" y="6278107"/>
                  <a:ext cx="152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35" name="Freihand 134">
                  <a:extLst>
                    <a:ext uri="{FF2B5EF4-FFF2-40B4-BE49-F238E27FC236}">
                      <a16:creationId xmlns:a16="http://schemas.microsoft.com/office/drawing/2014/main" id="{C8934404-E5AC-4D2B-B329-53744BA616E0}"/>
                    </a:ext>
                  </a:extLst>
                </p14:cNvPr>
                <p14:cNvContentPartPr/>
                <p14:nvPr/>
              </p14:nvContentPartPr>
              <p14:xfrm>
                <a:off x="8398733" y="6278107"/>
                <a:ext cx="196920" cy="177120"/>
              </p14:xfrm>
            </p:contentPart>
          </mc:Choice>
          <mc:Fallback xmlns="">
            <p:pic>
              <p:nvPicPr>
                <p:cNvPr id="135" name="Freihand 134">
                  <a:extLst>
                    <a:ext uri="{FF2B5EF4-FFF2-40B4-BE49-F238E27FC236}">
                      <a16:creationId xmlns:a16="http://schemas.microsoft.com/office/drawing/2014/main" id="{C8934404-E5AC-4D2B-B329-53744BA616E0}"/>
                    </a:ext>
                  </a:extLst>
                </p:cNvPr>
                <p:cNvPicPr/>
                <p:nvPr/>
              </p:nvPicPr>
              <p:blipFill>
                <a:blip r:embed="rId68"/>
                <a:stretch>
                  <a:fillRect/>
                </a:stretch>
              </p:blipFill>
              <p:spPr>
                <a:xfrm>
                  <a:off x="8394413" y="6273787"/>
                  <a:ext cx="205560" cy="185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9">
            <p14:nvContentPartPr>
              <p14:cNvPr id="140" name="Freihand 139">
                <a:extLst>
                  <a:ext uri="{FF2B5EF4-FFF2-40B4-BE49-F238E27FC236}">
                    <a16:creationId xmlns:a16="http://schemas.microsoft.com/office/drawing/2014/main" id="{7C99BE07-6731-4BE6-803A-92FC994D9DFD}"/>
                  </a:ext>
                </a:extLst>
              </p14:cNvPr>
              <p14:cNvContentPartPr/>
              <p14:nvPr/>
            </p14:nvContentPartPr>
            <p14:xfrm>
              <a:off x="5579213" y="856507"/>
              <a:ext cx="53640" cy="2995560"/>
            </p14:xfrm>
          </p:contentPart>
        </mc:Choice>
        <mc:Fallback xmlns="">
          <p:pic>
            <p:nvPicPr>
              <p:cNvPr id="140" name="Freihand 139">
                <a:extLst>
                  <a:ext uri="{FF2B5EF4-FFF2-40B4-BE49-F238E27FC236}">
                    <a16:creationId xmlns:a16="http://schemas.microsoft.com/office/drawing/2014/main" id="{7C99BE07-6731-4BE6-803A-92FC994D9DFD}"/>
                  </a:ext>
                </a:extLst>
              </p:cNvPr>
              <p:cNvPicPr/>
              <p:nvPr/>
            </p:nvPicPr>
            <p:blipFill>
              <a:blip r:embed="rId70"/>
              <a:stretch>
                <a:fillRect/>
              </a:stretch>
            </p:blipFill>
            <p:spPr>
              <a:xfrm>
                <a:off x="5574893" y="852187"/>
                <a:ext cx="62280" cy="30042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42" name="Freihand 141">
                <a:extLst>
                  <a:ext uri="{FF2B5EF4-FFF2-40B4-BE49-F238E27FC236}">
                    <a16:creationId xmlns:a16="http://schemas.microsoft.com/office/drawing/2014/main" id="{38B385F8-6CE2-4A06-960D-45A721E5B707}"/>
                  </a:ext>
                </a:extLst>
              </p14:cNvPr>
              <p14:cNvContentPartPr/>
              <p14:nvPr/>
            </p14:nvContentPartPr>
            <p14:xfrm>
              <a:off x="5136053" y="3694387"/>
              <a:ext cx="995760" cy="511560"/>
            </p14:xfrm>
          </p:contentPart>
        </mc:Choice>
        <mc:Fallback xmlns="">
          <p:pic>
            <p:nvPicPr>
              <p:cNvPr id="142" name="Freihand 141">
                <a:extLst>
                  <a:ext uri="{FF2B5EF4-FFF2-40B4-BE49-F238E27FC236}">
                    <a16:creationId xmlns:a16="http://schemas.microsoft.com/office/drawing/2014/main" id="{38B385F8-6CE2-4A06-960D-45A721E5B707}"/>
                  </a:ext>
                </a:extLst>
              </p:cNvPr>
              <p:cNvPicPr/>
              <p:nvPr/>
            </p:nvPicPr>
            <p:blipFill>
              <a:blip r:embed="rId72"/>
              <a:stretch>
                <a:fillRect/>
              </a:stretch>
            </p:blipFill>
            <p:spPr>
              <a:xfrm>
                <a:off x="5131733" y="3690067"/>
                <a:ext cx="1004400" cy="520200"/>
              </a:xfrm>
              <a:prstGeom prst="rect">
                <a:avLst/>
              </a:prstGeom>
            </p:spPr>
          </p:pic>
        </mc:Fallback>
      </mc:AlternateContent>
      <p:grpSp>
        <p:nvGrpSpPr>
          <p:cNvPr id="177" name="Gruppieren 176">
            <a:extLst>
              <a:ext uri="{FF2B5EF4-FFF2-40B4-BE49-F238E27FC236}">
                <a16:creationId xmlns:a16="http://schemas.microsoft.com/office/drawing/2014/main" id="{8D2993BC-0BB3-4262-A8DC-3F731DA57B6F}"/>
              </a:ext>
            </a:extLst>
          </p:cNvPr>
          <p:cNvGrpSpPr/>
          <p:nvPr/>
        </p:nvGrpSpPr>
        <p:grpSpPr>
          <a:xfrm>
            <a:off x="906053" y="441427"/>
            <a:ext cx="11097720" cy="3029400"/>
            <a:chOff x="906053" y="441427"/>
            <a:chExt cx="11097720" cy="3029400"/>
          </a:xfrm>
        </p:grpSpPr>
        <mc:AlternateContent xmlns:mc="http://schemas.openxmlformats.org/markup-compatibility/2006" xmlns:p14="http://schemas.microsoft.com/office/powerpoint/2010/main">
          <mc:Choice Requires="p14">
            <p:contentPart p14:bwMode="auto" r:id="rId73">
              <p14:nvContentPartPr>
                <p14:cNvPr id="2" name="Freihand 1">
                  <a:extLst>
                    <a:ext uri="{FF2B5EF4-FFF2-40B4-BE49-F238E27FC236}">
                      <a16:creationId xmlns:a16="http://schemas.microsoft.com/office/drawing/2014/main" id="{9A28BB3C-8604-4572-92D6-70EEAB391314}"/>
                    </a:ext>
                  </a:extLst>
                </p14:cNvPr>
                <p14:cNvContentPartPr/>
                <p14:nvPr/>
              </p14:nvContentPartPr>
              <p14:xfrm>
                <a:off x="9121613" y="760387"/>
                <a:ext cx="137880" cy="203760"/>
              </p14:xfrm>
            </p:contentPart>
          </mc:Choice>
          <mc:Fallback xmlns="">
            <p:pic>
              <p:nvPicPr>
                <p:cNvPr id="2" name="Freihand 1">
                  <a:extLst>
                    <a:ext uri="{FF2B5EF4-FFF2-40B4-BE49-F238E27FC236}">
                      <a16:creationId xmlns:a16="http://schemas.microsoft.com/office/drawing/2014/main" id="{9A28BB3C-8604-4572-92D6-70EEAB391314}"/>
                    </a:ext>
                  </a:extLst>
                </p:cNvPr>
                <p:cNvPicPr/>
                <p:nvPr/>
              </p:nvPicPr>
              <p:blipFill>
                <a:blip r:embed="rId74"/>
                <a:stretch>
                  <a:fillRect/>
                </a:stretch>
              </p:blipFill>
              <p:spPr>
                <a:xfrm>
                  <a:off x="9117293" y="756067"/>
                  <a:ext cx="14652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9" name="Freihand 18">
                  <a:extLst>
                    <a:ext uri="{FF2B5EF4-FFF2-40B4-BE49-F238E27FC236}">
                      <a16:creationId xmlns:a16="http://schemas.microsoft.com/office/drawing/2014/main" id="{01654B9D-8509-4426-BB4F-3D691539BA5F}"/>
                    </a:ext>
                  </a:extLst>
                </p14:cNvPr>
                <p14:cNvContentPartPr/>
                <p14:nvPr/>
              </p14:nvContentPartPr>
              <p14:xfrm>
                <a:off x="9294413" y="739507"/>
                <a:ext cx="611640" cy="229680"/>
              </p14:xfrm>
            </p:contentPart>
          </mc:Choice>
          <mc:Fallback xmlns="">
            <p:pic>
              <p:nvPicPr>
                <p:cNvPr id="19" name="Freihand 18">
                  <a:extLst>
                    <a:ext uri="{FF2B5EF4-FFF2-40B4-BE49-F238E27FC236}">
                      <a16:creationId xmlns:a16="http://schemas.microsoft.com/office/drawing/2014/main" id="{01654B9D-8509-4426-BB4F-3D691539BA5F}"/>
                    </a:ext>
                  </a:extLst>
                </p:cNvPr>
                <p:cNvPicPr/>
                <p:nvPr/>
              </p:nvPicPr>
              <p:blipFill>
                <a:blip r:embed="rId76"/>
                <a:stretch>
                  <a:fillRect/>
                </a:stretch>
              </p:blipFill>
              <p:spPr>
                <a:xfrm>
                  <a:off x="9290093" y="735187"/>
                  <a:ext cx="62028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2" name="Freihand 21">
                  <a:extLst>
                    <a:ext uri="{FF2B5EF4-FFF2-40B4-BE49-F238E27FC236}">
                      <a16:creationId xmlns:a16="http://schemas.microsoft.com/office/drawing/2014/main" id="{E606B247-6972-498C-99AB-47A8AE0240CB}"/>
                    </a:ext>
                  </a:extLst>
                </p14:cNvPr>
                <p14:cNvContentPartPr/>
                <p14:nvPr/>
              </p14:nvContentPartPr>
              <p14:xfrm>
                <a:off x="9955373" y="717187"/>
                <a:ext cx="146160" cy="205560"/>
              </p14:xfrm>
            </p:contentPart>
          </mc:Choice>
          <mc:Fallback xmlns="">
            <p:pic>
              <p:nvPicPr>
                <p:cNvPr id="22" name="Freihand 21">
                  <a:extLst>
                    <a:ext uri="{FF2B5EF4-FFF2-40B4-BE49-F238E27FC236}">
                      <a16:creationId xmlns:a16="http://schemas.microsoft.com/office/drawing/2014/main" id="{E606B247-6972-498C-99AB-47A8AE0240CB}"/>
                    </a:ext>
                  </a:extLst>
                </p:cNvPr>
                <p:cNvPicPr/>
                <p:nvPr/>
              </p:nvPicPr>
              <p:blipFill>
                <a:blip r:embed="rId78"/>
                <a:stretch>
                  <a:fillRect/>
                </a:stretch>
              </p:blipFill>
              <p:spPr>
                <a:xfrm>
                  <a:off x="9951053" y="712867"/>
                  <a:ext cx="15480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3" name="Freihand 22">
                  <a:extLst>
                    <a:ext uri="{FF2B5EF4-FFF2-40B4-BE49-F238E27FC236}">
                      <a16:creationId xmlns:a16="http://schemas.microsoft.com/office/drawing/2014/main" id="{F9135822-927D-47AB-A6BD-3CF83E35C192}"/>
                    </a:ext>
                  </a:extLst>
                </p14:cNvPr>
                <p14:cNvContentPartPr/>
                <p14:nvPr/>
              </p14:nvContentPartPr>
              <p14:xfrm>
                <a:off x="10032413" y="877747"/>
                <a:ext cx="86400" cy="20160"/>
              </p14:xfrm>
            </p:contentPart>
          </mc:Choice>
          <mc:Fallback xmlns="">
            <p:pic>
              <p:nvPicPr>
                <p:cNvPr id="23" name="Freihand 22">
                  <a:extLst>
                    <a:ext uri="{FF2B5EF4-FFF2-40B4-BE49-F238E27FC236}">
                      <a16:creationId xmlns:a16="http://schemas.microsoft.com/office/drawing/2014/main" id="{F9135822-927D-47AB-A6BD-3CF83E35C192}"/>
                    </a:ext>
                  </a:extLst>
                </p:cNvPr>
                <p:cNvPicPr/>
                <p:nvPr/>
              </p:nvPicPr>
              <p:blipFill>
                <a:blip r:embed="rId80"/>
                <a:stretch>
                  <a:fillRect/>
                </a:stretch>
              </p:blipFill>
              <p:spPr>
                <a:xfrm>
                  <a:off x="10028093" y="873427"/>
                  <a:ext cx="9504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4" name="Freihand 23">
                  <a:extLst>
                    <a:ext uri="{FF2B5EF4-FFF2-40B4-BE49-F238E27FC236}">
                      <a16:creationId xmlns:a16="http://schemas.microsoft.com/office/drawing/2014/main" id="{8377177B-BB2A-4C24-BB5B-71CF9751B3DA}"/>
                    </a:ext>
                  </a:extLst>
                </p14:cNvPr>
                <p14:cNvContentPartPr/>
                <p14:nvPr/>
              </p14:nvContentPartPr>
              <p14:xfrm>
                <a:off x="10316093" y="741307"/>
                <a:ext cx="105480" cy="179280"/>
              </p14:xfrm>
            </p:contentPart>
          </mc:Choice>
          <mc:Fallback xmlns="">
            <p:pic>
              <p:nvPicPr>
                <p:cNvPr id="24" name="Freihand 23">
                  <a:extLst>
                    <a:ext uri="{FF2B5EF4-FFF2-40B4-BE49-F238E27FC236}">
                      <a16:creationId xmlns:a16="http://schemas.microsoft.com/office/drawing/2014/main" id="{8377177B-BB2A-4C24-BB5B-71CF9751B3DA}"/>
                    </a:ext>
                  </a:extLst>
                </p:cNvPr>
                <p:cNvPicPr/>
                <p:nvPr/>
              </p:nvPicPr>
              <p:blipFill>
                <a:blip r:embed="rId82"/>
                <a:stretch>
                  <a:fillRect/>
                </a:stretch>
              </p:blipFill>
              <p:spPr>
                <a:xfrm>
                  <a:off x="10311773" y="736987"/>
                  <a:ext cx="1141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5" name="Freihand 24">
                  <a:extLst>
                    <a:ext uri="{FF2B5EF4-FFF2-40B4-BE49-F238E27FC236}">
                      <a16:creationId xmlns:a16="http://schemas.microsoft.com/office/drawing/2014/main" id="{39D935FC-6415-4DEF-94FA-483B085B2B01}"/>
                    </a:ext>
                  </a:extLst>
                </p14:cNvPr>
                <p14:cNvContentPartPr/>
                <p14:nvPr/>
              </p14:nvContentPartPr>
              <p14:xfrm>
                <a:off x="10457573" y="796747"/>
                <a:ext cx="171360" cy="118080"/>
              </p14:xfrm>
            </p:contentPart>
          </mc:Choice>
          <mc:Fallback xmlns="">
            <p:pic>
              <p:nvPicPr>
                <p:cNvPr id="25" name="Freihand 24">
                  <a:extLst>
                    <a:ext uri="{FF2B5EF4-FFF2-40B4-BE49-F238E27FC236}">
                      <a16:creationId xmlns:a16="http://schemas.microsoft.com/office/drawing/2014/main" id="{39D935FC-6415-4DEF-94FA-483B085B2B01}"/>
                    </a:ext>
                  </a:extLst>
                </p:cNvPr>
                <p:cNvPicPr/>
                <p:nvPr/>
              </p:nvPicPr>
              <p:blipFill>
                <a:blip r:embed="rId84"/>
                <a:stretch>
                  <a:fillRect/>
                </a:stretch>
              </p:blipFill>
              <p:spPr>
                <a:xfrm>
                  <a:off x="10453253" y="792427"/>
                  <a:ext cx="1800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6" name="Freihand 25">
                  <a:extLst>
                    <a:ext uri="{FF2B5EF4-FFF2-40B4-BE49-F238E27FC236}">
                      <a16:creationId xmlns:a16="http://schemas.microsoft.com/office/drawing/2014/main" id="{D4EDCDDF-3894-4AEC-A276-577E62B81CED}"/>
                    </a:ext>
                  </a:extLst>
                </p14:cNvPr>
                <p14:cNvContentPartPr/>
                <p14:nvPr/>
              </p14:nvContentPartPr>
              <p14:xfrm>
                <a:off x="10620293" y="690907"/>
                <a:ext cx="360" cy="360"/>
              </p14:xfrm>
            </p:contentPart>
          </mc:Choice>
          <mc:Fallback xmlns="">
            <p:pic>
              <p:nvPicPr>
                <p:cNvPr id="26" name="Freihand 25">
                  <a:extLst>
                    <a:ext uri="{FF2B5EF4-FFF2-40B4-BE49-F238E27FC236}">
                      <a16:creationId xmlns:a16="http://schemas.microsoft.com/office/drawing/2014/main" id="{D4EDCDDF-3894-4AEC-A276-577E62B81CED}"/>
                    </a:ext>
                  </a:extLst>
                </p:cNvPr>
                <p:cNvPicPr/>
                <p:nvPr/>
              </p:nvPicPr>
              <p:blipFill>
                <a:blip r:embed="rId86"/>
                <a:stretch>
                  <a:fillRect/>
                </a:stretch>
              </p:blipFill>
              <p:spPr>
                <a:xfrm>
                  <a:off x="10615973" y="68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7" name="Freihand 26">
                  <a:extLst>
                    <a:ext uri="{FF2B5EF4-FFF2-40B4-BE49-F238E27FC236}">
                      <a16:creationId xmlns:a16="http://schemas.microsoft.com/office/drawing/2014/main" id="{2A955439-FFB4-4C29-9F6B-EAC0711BD493}"/>
                    </a:ext>
                  </a:extLst>
                </p14:cNvPr>
                <p14:cNvContentPartPr/>
                <p14:nvPr/>
              </p14:nvContentPartPr>
              <p14:xfrm>
                <a:off x="10831613" y="769027"/>
                <a:ext cx="115560" cy="148680"/>
              </p14:xfrm>
            </p:contentPart>
          </mc:Choice>
          <mc:Fallback xmlns="">
            <p:pic>
              <p:nvPicPr>
                <p:cNvPr id="27" name="Freihand 26">
                  <a:extLst>
                    <a:ext uri="{FF2B5EF4-FFF2-40B4-BE49-F238E27FC236}">
                      <a16:creationId xmlns:a16="http://schemas.microsoft.com/office/drawing/2014/main" id="{2A955439-FFB4-4C29-9F6B-EAC0711BD493}"/>
                    </a:ext>
                  </a:extLst>
                </p:cNvPr>
                <p:cNvPicPr/>
                <p:nvPr/>
              </p:nvPicPr>
              <p:blipFill>
                <a:blip r:embed="rId88"/>
                <a:stretch>
                  <a:fillRect/>
                </a:stretch>
              </p:blipFill>
              <p:spPr>
                <a:xfrm>
                  <a:off x="10827293" y="764707"/>
                  <a:ext cx="1242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8" name="Freihand 27">
                  <a:extLst>
                    <a:ext uri="{FF2B5EF4-FFF2-40B4-BE49-F238E27FC236}">
                      <a16:creationId xmlns:a16="http://schemas.microsoft.com/office/drawing/2014/main" id="{4C8F1CE8-8726-4368-BFED-3DA0E331FC70}"/>
                    </a:ext>
                  </a:extLst>
                </p14:cNvPr>
                <p14:cNvContentPartPr/>
                <p14:nvPr/>
              </p14:nvContentPartPr>
              <p14:xfrm>
                <a:off x="10975973" y="772627"/>
                <a:ext cx="92880" cy="95040"/>
              </p14:xfrm>
            </p:contentPart>
          </mc:Choice>
          <mc:Fallback xmlns="">
            <p:pic>
              <p:nvPicPr>
                <p:cNvPr id="28" name="Freihand 27">
                  <a:extLst>
                    <a:ext uri="{FF2B5EF4-FFF2-40B4-BE49-F238E27FC236}">
                      <a16:creationId xmlns:a16="http://schemas.microsoft.com/office/drawing/2014/main" id="{4C8F1CE8-8726-4368-BFED-3DA0E331FC70}"/>
                    </a:ext>
                  </a:extLst>
                </p:cNvPr>
                <p:cNvPicPr/>
                <p:nvPr/>
              </p:nvPicPr>
              <p:blipFill>
                <a:blip r:embed="rId90"/>
                <a:stretch>
                  <a:fillRect/>
                </a:stretch>
              </p:blipFill>
              <p:spPr>
                <a:xfrm>
                  <a:off x="10971653" y="768307"/>
                  <a:ext cx="10152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9" name="Freihand 28">
                  <a:extLst>
                    <a:ext uri="{FF2B5EF4-FFF2-40B4-BE49-F238E27FC236}">
                      <a16:creationId xmlns:a16="http://schemas.microsoft.com/office/drawing/2014/main" id="{EB0198C5-894F-49B7-B87B-AD8200ECE2B8}"/>
                    </a:ext>
                  </a:extLst>
                </p14:cNvPr>
                <p14:cNvContentPartPr/>
                <p14:nvPr/>
              </p14:nvContentPartPr>
              <p14:xfrm>
                <a:off x="11112773" y="628267"/>
                <a:ext cx="114120" cy="224640"/>
              </p14:xfrm>
            </p:contentPart>
          </mc:Choice>
          <mc:Fallback xmlns="">
            <p:pic>
              <p:nvPicPr>
                <p:cNvPr id="29" name="Freihand 28">
                  <a:extLst>
                    <a:ext uri="{FF2B5EF4-FFF2-40B4-BE49-F238E27FC236}">
                      <a16:creationId xmlns:a16="http://schemas.microsoft.com/office/drawing/2014/main" id="{EB0198C5-894F-49B7-B87B-AD8200ECE2B8}"/>
                    </a:ext>
                  </a:extLst>
                </p:cNvPr>
                <p:cNvPicPr/>
                <p:nvPr/>
              </p:nvPicPr>
              <p:blipFill>
                <a:blip r:embed="rId92"/>
                <a:stretch>
                  <a:fillRect/>
                </a:stretch>
              </p:blipFill>
              <p:spPr>
                <a:xfrm>
                  <a:off x="11108453" y="623947"/>
                  <a:ext cx="1227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0" name="Freihand 29">
                  <a:extLst>
                    <a:ext uri="{FF2B5EF4-FFF2-40B4-BE49-F238E27FC236}">
                      <a16:creationId xmlns:a16="http://schemas.microsoft.com/office/drawing/2014/main" id="{E723B462-1AFE-43CF-B647-6874E25E740B}"/>
                    </a:ext>
                  </a:extLst>
                </p14:cNvPr>
                <p14:cNvContentPartPr/>
                <p14:nvPr/>
              </p14:nvContentPartPr>
              <p14:xfrm>
                <a:off x="11249213" y="633667"/>
                <a:ext cx="126360" cy="183600"/>
              </p14:xfrm>
            </p:contentPart>
          </mc:Choice>
          <mc:Fallback xmlns="">
            <p:pic>
              <p:nvPicPr>
                <p:cNvPr id="30" name="Freihand 29">
                  <a:extLst>
                    <a:ext uri="{FF2B5EF4-FFF2-40B4-BE49-F238E27FC236}">
                      <a16:creationId xmlns:a16="http://schemas.microsoft.com/office/drawing/2014/main" id="{E723B462-1AFE-43CF-B647-6874E25E740B}"/>
                    </a:ext>
                  </a:extLst>
                </p:cNvPr>
                <p:cNvPicPr/>
                <p:nvPr/>
              </p:nvPicPr>
              <p:blipFill>
                <a:blip r:embed="rId94"/>
                <a:stretch>
                  <a:fillRect/>
                </a:stretch>
              </p:blipFill>
              <p:spPr>
                <a:xfrm>
                  <a:off x="11244893" y="629347"/>
                  <a:ext cx="1350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31" name="Freihand 30">
                  <a:extLst>
                    <a:ext uri="{FF2B5EF4-FFF2-40B4-BE49-F238E27FC236}">
                      <a16:creationId xmlns:a16="http://schemas.microsoft.com/office/drawing/2014/main" id="{97DCB1C3-C9F0-47F2-A45F-8C213713A44D}"/>
                    </a:ext>
                  </a:extLst>
                </p14:cNvPr>
                <p14:cNvContentPartPr/>
                <p14:nvPr/>
              </p14:nvContentPartPr>
              <p14:xfrm>
                <a:off x="11281973" y="779107"/>
                <a:ext cx="143280" cy="70200"/>
              </p14:xfrm>
            </p:contentPart>
          </mc:Choice>
          <mc:Fallback xmlns="">
            <p:pic>
              <p:nvPicPr>
                <p:cNvPr id="31" name="Freihand 30">
                  <a:extLst>
                    <a:ext uri="{FF2B5EF4-FFF2-40B4-BE49-F238E27FC236}">
                      <a16:creationId xmlns:a16="http://schemas.microsoft.com/office/drawing/2014/main" id="{97DCB1C3-C9F0-47F2-A45F-8C213713A44D}"/>
                    </a:ext>
                  </a:extLst>
                </p:cNvPr>
                <p:cNvPicPr/>
                <p:nvPr/>
              </p:nvPicPr>
              <p:blipFill>
                <a:blip r:embed="rId96"/>
                <a:stretch>
                  <a:fillRect/>
                </a:stretch>
              </p:blipFill>
              <p:spPr>
                <a:xfrm>
                  <a:off x="11277653" y="774787"/>
                  <a:ext cx="1519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32" name="Freihand 31">
                  <a:extLst>
                    <a:ext uri="{FF2B5EF4-FFF2-40B4-BE49-F238E27FC236}">
                      <a16:creationId xmlns:a16="http://schemas.microsoft.com/office/drawing/2014/main" id="{7A5CA710-1A66-4263-BC1E-298891A44D68}"/>
                    </a:ext>
                  </a:extLst>
                </p14:cNvPr>
                <p14:cNvContentPartPr/>
                <p14:nvPr/>
              </p14:nvContentPartPr>
              <p14:xfrm>
                <a:off x="9267053" y="1090867"/>
                <a:ext cx="102600" cy="300240"/>
              </p14:xfrm>
            </p:contentPart>
          </mc:Choice>
          <mc:Fallback xmlns="">
            <p:pic>
              <p:nvPicPr>
                <p:cNvPr id="32" name="Freihand 31">
                  <a:extLst>
                    <a:ext uri="{FF2B5EF4-FFF2-40B4-BE49-F238E27FC236}">
                      <a16:creationId xmlns:a16="http://schemas.microsoft.com/office/drawing/2014/main" id="{7A5CA710-1A66-4263-BC1E-298891A44D68}"/>
                    </a:ext>
                  </a:extLst>
                </p:cNvPr>
                <p:cNvPicPr/>
                <p:nvPr/>
              </p:nvPicPr>
              <p:blipFill>
                <a:blip r:embed="rId98"/>
                <a:stretch>
                  <a:fillRect/>
                </a:stretch>
              </p:blipFill>
              <p:spPr>
                <a:xfrm>
                  <a:off x="9262733" y="1086547"/>
                  <a:ext cx="11124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3" name="Freihand 32">
                  <a:extLst>
                    <a:ext uri="{FF2B5EF4-FFF2-40B4-BE49-F238E27FC236}">
                      <a16:creationId xmlns:a16="http://schemas.microsoft.com/office/drawing/2014/main" id="{5DF5522E-B3D3-4008-AD23-552B0DF023F0}"/>
                    </a:ext>
                  </a:extLst>
                </p14:cNvPr>
                <p14:cNvContentPartPr/>
                <p14:nvPr/>
              </p14:nvContentPartPr>
              <p14:xfrm>
                <a:off x="9410333" y="1094107"/>
                <a:ext cx="54720" cy="182520"/>
              </p14:xfrm>
            </p:contentPart>
          </mc:Choice>
          <mc:Fallback xmlns="">
            <p:pic>
              <p:nvPicPr>
                <p:cNvPr id="33" name="Freihand 32">
                  <a:extLst>
                    <a:ext uri="{FF2B5EF4-FFF2-40B4-BE49-F238E27FC236}">
                      <a16:creationId xmlns:a16="http://schemas.microsoft.com/office/drawing/2014/main" id="{5DF5522E-B3D3-4008-AD23-552B0DF023F0}"/>
                    </a:ext>
                  </a:extLst>
                </p:cNvPr>
                <p:cNvPicPr/>
                <p:nvPr/>
              </p:nvPicPr>
              <p:blipFill>
                <a:blip r:embed="rId100"/>
                <a:stretch>
                  <a:fillRect/>
                </a:stretch>
              </p:blipFill>
              <p:spPr>
                <a:xfrm>
                  <a:off x="9406013" y="1089787"/>
                  <a:ext cx="633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34" name="Freihand 33">
                  <a:extLst>
                    <a:ext uri="{FF2B5EF4-FFF2-40B4-BE49-F238E27FC236}">
                      <a16:creationId xmlns:a16="http://schemas.microsoft.com/office/drawing/2014/main" id="{23D5DD7C-6EAA-44F5-8E6C-6C8588932A7C}"/>
                    </a:ext>
                  </a:extLst>
                </p14:cNvPr>
                <p14:cNvContentPartPr/>
                <p14:nvPr/>
              </p14:nvContentPartPr>
              <p14:xfrm>
                <a:off x="9465773" y="1163227"/>
                <a:ext cx="126720" cy="103320"/>
              </p14:xfrm>
            </p:contentPart>
          </mc:Choice>
          <mc:Fallback xmlns="">
            <p:pic>
              <p:nvPicPr>
                <p:cNvPr id="34" name="Freihand 33">
                  <a:extLst>
                    <a:ext uri="{FF2B5EF4-FFF2-40B4-BE49-F238E27FC236}">
                      <a16:creationId xmlns:a16="http://schemas.microsoft.com/office/drawing/2014/main" id="{23D5DD7C-6EAA-44F5-8E6C-6C8588932A7C}"/>
                    </a:ext>
                  </a:extLst>
                </p:cNvPr>
                <p:cNvPicPr/>
                <p:nvPr/>
              </p:nvPicPr>
              <p:blipFill>
                <a:blip r:embed="rId102"/>
                <a:stretch>
                  <a:fillRect/>
                </a:stretch>
              </p:blipFill>
              <p:spPr>
                <a:xfrm>
                  <a:off x="9461453" y="1158907"/>
                  <a:ext cx="13536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35" name="Freihand 34">
                  <a:extLst>
                    <a:ext uri="{FF2B5EF4-FFF2-40B4-BE49-F238E27FC236}">
                      <a16:creationId xmlns:a16="http://schemas.microsoft.com/office/drawing/2014/main" id="{5D49D2D9-74D1-475E-B731-C282B752A03A}"/>
                    </a:ext>
                  </a:extLst>
                </p14:cNvPr>
                <p14:cNvContentPartPr/>
                <p14:nvPr/>
              </p14:nvContentPartPr>
              <p14:xfrm>
                <a:off x="9567293" y="1148827"/>
                <a:ext cx="139320" cy="138600"/>
              </p14:xfrm>
            </p:contentPart>
          </mc:Choice>
          <mc:Fallback xmlns="">
            <p:pic>
              <p:nvPicPr>
                <p:cNvPr id="35" name="Freihand 34">
                  <a:extLst>
                    <a:ext uri="{FF2B5EF4-FFF2-40B4-BE49-F238E27FC236}">
                      <a16:creationId xmlns:a16="http://schemas.microsoft.com/office/drawing/2014/main" id="{5D49D2D9-74D1-475E-B731-C282B752A03A}"/>
                    </a:ext>
                  </a:extLst>
                </p:cNvPr>
                <p:cNvPicPr/>
                <p:nvPr/>
              </p:nvPicPr>
              <p:blipFill>
                <a:blip r:embed="rId104"/>
                <a:stretch>
                  <a:fillRect/>
                </a:stretch>
              </p:blipFill>
              <p:spPr>
                <a:xfrm>
                  <a:off x="9562973" y="1144507"/>
                  <a:ext cx="1479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36" name="Freihand 35">
                  <a:extLst>
                    <a:ext uri="{FF2B5EF4-FFF2-40B4-BE49-F238E27FC236}">
                      <a16:creationId xmlns:a16="http://schemas.microsoft.com/office/drawing/2014/main" id="{941ED54C-ACBB-4B1A-839D-FB5447EF1D9D}"/>
                    </a:ext>
                  </a:extLst>
                </p14:cNvPr>
                <p14:cNvContentPartPr/>
                <p14:nvPr/>
              </p14:nvContentPartPr>
              <p14:xfrm>
                <a:off x="9762053" y="1170067"/>
                <a:ext cx="5040" cy="95760"/>
              </p14:xfrm>
            </p:contentPart>
          </mc:Choice>
          <mc:Fallback xmlns="">
            <p:pic>
              <p:nvPicPr>
                <p:cNvPr id="36" name="Freihand 35">
                  <a:extLst>
                    <a:ext uri="{FF2B5EF4-FFF2-40B4-BE49-F238E27FC236}">
                      <a16:creationId xmlns:a16="http://schemas.microsoft.com/office/drawing/2014/main" id="{941ED54C-ACBB-4B1A-839D-FB5447EF1D9D}"/>
                    </a:ext>
                  </a:extLst>
                </p:cNvPr>
                <p:cNvPicPr/>
                <p:nvPr/>
              </p:nvPicPr>
              <p:blipFill>
                <a:blip r:embed="rId106"/>
                <a:stretch>
                  <a:fillRect/>
                </a:stretch>
              </p:blipFill>
              <p:spPr>
                <a:xfrm>
                  <a:off x="9757733" y="1165747"/>
                  <a:ext cx="136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37" name="Freihand 36">
                  <a:extLst>
                    <a:ext uri="{FF2B5EF4-FFF2-40B4-BE49-F238E27FC236}">
                      <a16:creationId xmlns:a16="http://schemas.microsoft.com/office/drawing/2014/main" id="{8635D120-CEE1-4E2D-AFAF-8B4E778D51DD}"/>
                    </a:ext>
                  </a:extLst>
                </p14:cNvPr>
                <p14:cNvContentPartPr/>
                <p14:nvPr/>
              </p14:nvContentPartPr>
              <p14:xfrm>
                <a:off x="9795533" y="1074307"/>
                <a:ext cx="97920" cy="171000"/>
              </p14:xfrm>
            </p:contentPart>
          </mc:Choice>
          <mc:Fallback xmlns="">
            <p:pic>
              <p:nvPicPr>
                <p:cNvPr id="37" name="Freihand 36">
                  <a:extLst>
                    <a:ext uri="{FF2B5EF4-FFF2-40B4-BE49-F238E27FC236}">
                      <a16:creationId xmlns:a16="http://schemas.microsoft.com/office/drawing/2014/main" id="{8635D120-CEE1-4E2D-AFAF-8B4E778D51DD}"/>
                    </a:ext>
                  </a:extLst>
                </p:cNvPr>
                <p:cNvPicPr/>
                <p:nvPr/>
              </p:nvPicPr>
              <p:blipFill>
                <a:blip r:embed="rId108"/>
                <a:stretch>
                  <a:fillRect/>
                </a:stretch>
              </p:blipFill>
              <p:spPr>
                <a:xfrm>
                  <a:off x="9791213" y="1069987"/>
                  <a:ext cx="1065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38" name="Freihand 37">
                  <a:extLst>
                    <a:ext uri="{FF2B5EF4-FFF2-40B4-BE49-F238E27FC236}">
                      <a16:creationId xmlns:a16="http://schemas.microsoft.com/office/drawing/2014/main" id="{0971D758-72F2-4EDA-8E21-B1C4B8B320B6}"/>
                    </a:ext>
                  </a:extLst>
                </p14:cNvPr>
                <p14:cNvContentPartPr/>
                <p14:nvPr/>
              </p14:nvContentPartPr>
              <p14:xfrm>
                <a:off x="9912173" y="1080787"/>
                <a:ext cx="10440" cy="141840"/>
              </p14:xfrm>
            </p:contentPart>
          </mc:Choice>
          <mc:Fallback xmlns="">
            <p:pic>
              <p:nvPicPr>
                <p:cNvPr id="38" name="Freihand 37">
                  <a:extLst>
                    <a:ext uri="{FF2B5EF4-FFF2-40B4-BE49-F238E27FC236}">
                      <a16:creationId xmlns:a16="http://schemas.microsoft.com/office/drawing/2014/main" id="{0971D758-72F2-4EDA-8E21-B1C4B8B320B6}"/>
                    </a:ext>
                  </a:extLst>
                </p:cNvPr>
                <p:cNvPicPr/>
                <p:nvPr/>
              </p:nvPicPr>
              <p:blipFill>
                <a:blip r:embed="rId110"/>
                <a:stretch>
                  <a:fillRect/>
                </a:stretch>
              </p:blipFill>
              <p:spPr>
                <a:xfrm>
                  <a:off x="9907853" y="1076467"/>
                  <a:ext cx="190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39" name="Freihand 38">
                  <a:extLst>
                    <a:ext uri="{FF2B5EF4-FFF2-40B4-BE49-F238E27FC236}">
                      <a16:creationId xmlns:a16="http://schemas.microsoft.com/office/drawing/2014/main" id="{8D441D34-D9D0-464B-B087-E47F40E5D592}"/>
                    </a:ext>
                  </a:extLst>
                </p14:cNvPr>
                <p14:cNvContentPartPr/>
                <p14:nvPr/>
              </p14:nvContentPartPr>
              <p14:xfrm>
                <a:off x="9955373" y="1143067"/>
                <a:ext cx="239760" cy="72720"/>
              </p14:xfrm>
            </p:contentPart>
          </mc:Choice>
          <mc:Fallback xmlns="">
            <p:pic>
              <p:nvPicPr>
                <p:cNvPr id="39" name="Freihand 38">
                  <a:extLst>
                    <a:ext uri="{FF2B5EF4-FFF2-40B4-BE49-F238E27FC236}">
                      <a16:creationId xmlns:a16="http://schemas.microsoft.com/office/drawing/2014/main" id="{8D441D34-D9D0-464B-B087-E47F40E5D592}"/>
                    </a:ext>
                  </a:extLst>
                </p:cNvPr>
                <p:cNvPicPr/>
                <p:nvPr/>
              </p:nvPicPr>
              <p:blipFill>
                <a:blip r:embed="rId112"/>
                <a:stretch>
                  <a:fillRect/>
                </a:stretch>
              </p:blipFill>
              <p:spPr>
                <a:xfrm>
                  <a:off x="9951053" y="1138747"/>
                  <a:ext cx="2484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40" name="Freihand 39">
                  <a:extLst>
                    <a:ext uri="{FF2B5EF4-FFF2-40B4-BE49-F238E27FC236}">
                      <a16:creationId xmlns:a16="http://schemas.microsoft.com/office/drawing/2014/main" id="{8436DD91-199A-48F4-B882-8068751A77EC}"/>
                    </a:ext>
                  </a:extLst>
                </p14:cNvPr>
                <p14:cNvContentPartPr/>
                <p14:nvPr/>
              </p14:nvContentPartPr>
              <p14:xfrm>
                <a:off x="10472333" y="1119667"/>
                <a:ext cx="13320" cy="158760"/>
              </p14:xfrm>
            </p:contentPart>
          </mc:Choice>
          <mc:Fallback xmlns="">
            <p:pic>
              <p:nvPicPr>
                <p:cNvPr id="40" name="Freihand 39">
                  <a:extLst>
                    <a:ext uri="{FF2B5EF4-FFF2-40B4-BE49-F238E27FC236}">
                      <a16:creationId xmlns:a16="http://schemas.microsoft.com/office/drawing/2014/main" id="{8436DD91-199A-48F4-B882-8068751A77EC}"/>
                    </a:ext>
                  </a:extLst>
                </p:cNvPr>
                <p:cNvPicPr/>
                <p:nvPr/>
              </p:nvPicPr>
              <p:blipFill>
                <a:blip r:embed="rId114"/>
                <a:stretch>
                  <a:fillRect/>
                </a:stretch>
              </p:blipFill>
              <p:spPr>
                <a:xfrm>
                  <a:off x="10468013" y="1115347"/>
                  <a:ext cx="2196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41" name="Freihand 40">
                  <a:extLst>
                    <a:ext uri="{FF2B5EF4-FFF2-40B4-BE49-F238E27FC236}">
                      <a16:creationId xmlns:a16="http://schemas.microsoft.com/office/drawing/2014/main" id="{1F3FF723-069F-49B1-9A71-08D1BF181C52}"/>
                    </a:ext>
                  </a:extLst>
                </p14:cNvPr>
                <p14:cNvContentPartPr/>
                <p14:nvPr/>
              </p14:nvContentPartPr>
              <p14:xfrm>
                <a:off x="10381973" y="1075387"/>
                <a:ext cx="154080" cy="109440"/>
              </p14:xfrm>
            </p:contentPart>
          </mc:Choice>
          <mc:Fallback xmlns="">
            <p:pic>
              <p:nvPicPr>
                <p:cNvPr id="41" name="Freihand 40">
                  <a:extLst>
                    <a:ext uri="{FF2B5EF4-FFF2-40B4-BE49-F238E27FC236}">
                      <a16:creationId xmlns:a16="http://schemas.microsoft.com/office/drawing/2014/main" id="{1F3FF723-069F-49B1-9A71-08D1BF181C52}"/>
                    </a:ext>
                  </a:extLst>
                </p:cNvPr>
                <p:cNvPicPr/>
                <p:nvPr/>
              </p:nvPicPr>
              <p:blipFill>
                <a:blip r:embed="rId116"/>
                <a:stretch>
                  <a:fillRect/>
                </a:stretch>
              </p:blipFill>
              <p:spPr>
                <a:xfrm>
                  <a:off x="10377653" y="1071067"/>
                  <a:ext cx="1627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42" name="Freihand 41">
                  <a:extLst>
                    <a:ext uri="{FF2B5EF4-FFF2-40B4-BE49-F238E27FC236}">
                      <a16:creationId xmlns:a16="http://schemas.microsoft.com/office/drawing/2014/main" id="{97C8BAAC-CE03-46A7-88E6-F7223790D461}"/>
                    </a:ext>
                  </a:extLst>
                </p14:cNvPr>
                <p14:cNvContentPartPr/>
                <p14:nvPr/>
              </p14:nvContentPartPr>
              <p14:xfrm>
                <a:off x="10558373" y="1124347"/>
                <a:ext cx="209160" cy="91800"/>
              </p14:xfrm>
            </p:contentPart>
          </mc:Choice>
          <mc:Fallback xmlns="">
            <p:pic>
              <p:nvPicPr>
                <p:cNvPr id="42" name="Freihand 41">
                  <a:extLst>
                    <a:ext uri="{FF2B5EF4-FFF2-40B4-BE49-F238E27FC236}">
                      <a16:creationId xmlns:a16="http://schemas.microsoft.com/office/drawing/2014/main" id="{97C8BAAC-CE03-46A7-88E6-F7223790D461}"/>
                    </a:ext>
                  </a:extLst>
                </p:cNvPr>
                <p:cNvPicPr/>
                <p:nvPr/>
              </p:nvPicPr>
              <p:blipFill>
                <a:blip r:embed="rId118"/>
                <a:stretch>
                  <a:fillRect/>
                </a:stretch>
              </p:blipFill>
              <p:spPr>
                <a:xfrm>
                  <a:off x="10554053" y="1120027"/>
                  <a:ext cx="2178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43" name="Freihand 42">
                  <a:extLst>
                    <a:ext uri="{FF2B5EF4-FFF2-40B4-BE49-F238E27FC236}">
                      <a16:creationId xmlns:a16="http://schemas.microsoft.com/office/drawing/2014/main" id="{544BF70F-A4BD-4FF8-A2F4-49AF7C772503}"/>
                    </a:ext>
                  </a:extLst>
                </p14:cNvPr>
                <p14:cNvContentPartPr/>
                <p14:nvPr/>
              </p14:nvContentPartPr>
              <p14:xfrm>
                <a:off x="10747373" y="1065667"/>
                <a:ext cx="9720" cy="39240"/>
              </p14:xfrm>
            </p:contentPart>
          </mc:Choice>
          <mc:Fallback xmlns="">
            <p:pic>
              <p:nvPicPr>
                <p:cNvPr id="43" name="Freihand 42">
                  <a:extLst>
                    <a:ext uri="{FF2B5EF4-FFF2-40B4-BE49-F238E27FC236}">
                      <a16:creationId xmlns:a16="http://schemas.microsoft.com/office/drawing/2014/main" id="{544BF70F-A4BD-4FF8-A2F4-49AF7C772503}"/>
                    </a:ext>
                  </a:extLst>
                </p:cNvPr>
                <p:cNvPicPr/>
                <p:nvPr/>
              </p:nvPicPr>
              <p:blipFill>
                <a:blip r:embed="rId120"/>
                <a:stretch>
                  <a:fillRect/>
                </a:stretch>
              </p:blipFill>
              <p:spPr>
                <a:xfrm>
                  <a:off x="10743053" y="1061347"/>
                  <a:ext cx="183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4" name="Freihand 43">
                  <a:extLst>
                    <a:ext uri="{FF2B5EF4-FFF2-40B4-BE49-F238E27FC236}">
                      <a16:creationId xmlns:a16="http://schemas.microsoft.com/office/drawing/2014/main" id="{F55ED4F5-F965-4CCE-B4BA-9CC16BEF083C}"/>
                    </a:ext>
                  </a:extLst>
                </p14:cNvPr>
                <p14:cNvContentPartPr/>
                <p14:nvPr/>
              </p14:nvContentPartPr>
              <p14:xfrm>
                <a:off x="10788773" y="1120747"/>
                <a:ext cx="74520" cy="74160"/>
              </p14:xfrm>
            </p:contentPart>
          </mc:Choice>
          <mc:Fallback xmlns="">
            <p:pic>
              <p:nvPicPr>
                <p:cNvPr id="44" name="Freihand 43">
                  <a:extLst>
                    <a:ext uri="{FF2B5EF4-FFF2-40B4-BE49-F238E27FC236}">
                      <a16:creationId xmlns:a16="http://schemas.microsoft.com/office/drawing/2014/main" id="{F55ED4F5-F965-4CCE-B4BA-9CC16BEF083C}"/>
                    </a:ext>
                  </a:extLst>
                </p:cNvPr>
                <p:cNvPicPr/>
                <p:nvPr/>
              </p:nvPicPr>
              <p:blipFill>
                <a:blip r:embed="rId122"/>
                <a:stretch>
                  <a:fillRect/>
                </a:stretch>
              </p:blipFill>
              <p:spPr>
                <a:xfrm>
                  <a:off x="10784453" y="1116427"/>
                  <a:ext cx="831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45" name="Freihand 44">
                  <a:extLst>
                    <a:ext uri="{FF2B5EF4-FFF2-40B4-BE49-F238E27FC236}">
                      <a16:creationId xmlns:a16="http://schemas.microsoft.com/office/drawing/2014/main" id="{307D2E19-4896-45FF-847C-0ECFBA0E3F59}"/>
                    </a:ext>
                  </a:extLst>
                </p14:cNvPr>
                <p14:cNvContentPartPr/>
                <p14:nvPr/>
              </p14:nvContentPartPr>
              <p14:xfrm>
                <a:off x="11078933" y="1105987"/>
                <a:ext cx="294120" cy="111240"/>
              </p14:xfrm>
            </p:contentPart>
          </mc:Choice>
          <mc:Fallback xmlns="">
            <p:pic>
              <p:nvPicPr>
                <p:cNvPr id="45" name="Freihand 44">
                  <a:extLst>
                    <a:ext uri="{FF2B5EF4-FFF2-40B4-BE49-F238E27FC236}">
                      <a16:creationId xmlns:a16="http://schemas.microsoft.com/office/drawing/2014/main" id="{307D2E19-4896-45FF-847C-0ECFBA0E3F59}"/>
                    </a:ext>
                  </a:extLst>
                </p:cNvPr>
                <p:cNvPicPr/>
                <p:nvPr/>
              </p:nvPicPr>
              <p:blipFill>
                <a:blip r:embed="rId124"/>
                <a:stretch>
                  <a:fillRect/>
                </a:stretch>
              </p:blipFill>
              <p:spPr>
                <a:xfrm>
                  <a:off x="11074613" y="1101667"/>
                  <a:ext cx="302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46" name="Freihand 45">
                  <a:extLst>
                    <a:ext uri="{FF2B5EF4-FFF2-40B4-BE49-F238E27FC236}">
                      <a16:creationId xmlns:a16="http://schemas.microsoft.com/office/drawing/2014/main" id="{87917E17-49E8-4D68-A77E-EBD8C1A9B197}"/>
                    </a:ext>
                  </a:extLst>
                </p14:cNvPr>
                <p14:cNvContentPartPr/>
                <p14:nvPr/>
              </p14:nvContentPartPr>
              <p14:xfrm>
                <a:off x="11433173" y="1026067"/>
                <a:ext cx="107280" cy="283680"/>
              </p14:xfrm>
            </p:contentPart>
          </mc:Choice>
          <mc:Fallback xmlns="">
            <p:pic>
              <p:nvPicPr>
                <p:cNvPr id="46" name="Freihand 45">
                  <a:extLst>
                    <a:ext uri="{FF2B5EF4-FFF2-40B4-BE49-F238E27FC236}">
                      <a16:creationId xmlns:a16="http://schemas.microsoft.com/office/drawing/2014/main" id="{87917E17-49E8-4D68-A77E-EBD8C1A9B197}"/>
                    </a:ext>
                  </a:extLst>
                </p:cNvPr>
                <p:cNvPicPr/>
                <p:nvPr/>
              </p:nvPicPr>
              <p:blipFill>
                <a:blip r:embed="rId126"/>
                <a:stretch>
                  <a:fillRect/>
                </a:stretch>
              </p:blipFill>
              <p:spPr>
                <a:xfrm>
                  <a:off x="11428853" y="1021747"/>
                  <a:ext cx="11592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47" name="Freihand 46">
                  <a:extLst>
                    <a:ext uri="{FF2B5EF4-FFF2-40B4-BE49-F238E27FC236}">
                      <a16:creationId xmlns:a16="http://schemas.microsoft.com/office/drawing/2014/main" id="{D9DE3C8B-7735-4A40-8E8E-1202F65CAAA1}"/>
                    </a:ext>
                  </a:extLst>
                </p14:cNvPr>
                <p14:cNvContentPartPr/>
                <p14:nvPr/>
              </p14:nvContentPartPr>
              <p14:xfrm>
                <a:off x="9239333" y="1566067"/>
                <a:ext cx="327600" cy="137160"/>
              </p14:xfrm>
            </p:contentPart>
          </mc:Choice>
          <mc:Fallback xmlns="">
            <p:pic>
              <p:nvPicPr>
                <p:cNvPr id="47" name="Freihand 46">
                  <a:extLst>
                    <a:ext uri="{FF2B5EF4-FFF2-40B4-BE49-F238E27FC236}">
                      <a16:creationId xmlns:a16="http://schemas.microsoft.com/office/drawing/2014/main" id="{D9DE3C8B-7735-4A40-8E8E-1202F65CAAA1}"/>
                    </a:ext>
                  </a:extLst>
                </p:cNvPr>
                <p:cNvPicPr/>
                <p:nvPr/>
              </p:nvPicPr>
              <p:blipFill>
                <a:blip r:embed="rId128"/>
                <a:stretch>
                  <a:fillRect/>
                </a:stretch>
              </p:blipFill>
              <p:spPr>
                <a:xfrm>
                  <a:off x="9235013" y="1561747"/>
                  <a:ext cx="3362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8" name="Freihand 47">
                  <a:extLst>
                    <a:ext uri="{FF2B5EF4-FFF2-40B4-BE49-F238E27FC236}">
                      <a16:creationId xmlns:a16="http://schemas.microsoft.com/office/drawing/2014/main" id="{447C8EF4-153E-4C00-8E9F-4B0CDDE9E98B}"/>
                    </a:ext>
                  </a:extLst>
                </p14:cNvPr>
                <p14:cNvContentPartPr/>
                <p14:nvPr/>
              </p14:nvContentPartPr>
              <p14:xfrm>
                <a:off x="9555413" y="1523587"/>
                <a:ext cx="14400" cy="45720"/>
              </p14:xfrm>
            </p:contentPart>
          </mc:Choice>
          <mc:Fallback xmlns="">
            <p:pic>
              <p:nvPicPr>
                <p:cNvPr id="48" name="Freihand 47">
                  <a:extLst>
                    <a:ext uri="{FF2B5EF4-FFF2-40B4-BE49-F238E27FC236}">
                      <a16:creationId xmlns:a16="http://schemas.microsoft.com/office/drawing/2014/main" id="{447C8EF4-153E-4C00-8E9F-4B0CDDE9E98B}"/>
                    </a:ext>
                  </a:extLst>
                </p:cNvPr>
                <p:cNvPicPr/>
                <p:nvPr/>
              </p:nvPicPr>
              <p:blipFill>
                <a:blip r:embed="rId130"/>
                <a:stretch>
                  <a:fillRect/>
                </a:stretch>
              </p:blipFill>
              <p:spPr>
                <a:xfrm>
                  <a:off x="9551093" y="1519267"/>
                  <a:ext cx="2304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9" name="Freihand 48">
                  <a:extLst>
                    <a:ext uri="{FF2B5EF4-FFF2-40B4-BE49-F238E27FC236}">
                      <a16:creationId xmlns:a16="http://schemas.microsoft.com/office/drawing/2014/main" id="{89EFFACC-77C3-48A9-B6C2-FA0F6BE1499D}"/>
                    </a:ext>
                  </a:extLst>
                </p14:cNvPr>
                <p14:cNvContentPartPr/>
                <p14:nvPr/>
              </p14:nvContentPartPr>
              <p14:xfrm>
                <a:off x="9620933" y="1584787"/>
                <a:ext cx="121320" cy="111600"/>
              </p14:xfrm>
            </p:contentPart>
          </mc:Choice>
          <mc:Fallback xmlns="">
            <p:pic>
              <p:nvPicPr>
                <p:cNvPr id="49" name="Freihand 48">
                  <a:extLst>
                    <a:ext uri="{FF2B5EF4-FFF2-40B4-BE49-F238E27FC236}">
                      <a16:creationId xmlns:a16="http://schemas.microsoft.com/office/drawing/2014/main" id="{89EFFACC-77C3-48A9-B6C2-FA0F6BE1499D}"/>
                    </a:ext>
                  </a:extLst>
                </p:cNvPr>
                <p:cNvPicPr/>
                <p:nvPr/>
              </p:nvPicPr>
              <p:blipFill>
                <a:blip r:embed="rId132"/>
                <a:stretch>
                  <a:fillRect/>
                </a:stretch>
              </p:blipFill>
              <p:spPr>
                <a:xfrm>
                  <a:off x="9616613" y="1580467"/>
                  <a:ext cx="1299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50" name="Freihand 49">
                  <a:extLst>
                    <a:ext uri="{FF2B5EF4-FFF2-40B4-BE49-F238E27FC236}">
                      <a16:creationId xmlns:a16="http://schemas.microsoft.com/office/drawing/2014/main" id="{0FE7481B-817E-424F-981B-DAAFD0EF7C20}"/>
                    </a:ext>
                  </a:extLst>
                </p14:cNvPr>
                <p14:cNvContentPartPr/>
                <p14:nvPr/>
              </p14:nvContentPartPr>
              <p14:xfrm>
                <a:off x="10016573" y="1583347"/>
                <a:ext cx="244080" cy="88920"/>
              </p14:xfrm>
            </p:contentPart>
          </mc:Choice>
          <mc:Fallback xmlns="">
            <p:pic>
              <p:nvPicPr>
                <p:cNvPr id="50" name="Freihand 49">
                  <a:extLst>
                    <a:ext uri="{FF2B5EF4-FFF2-40B4-BE49-F238E27FC236}">
                      <a16:creationId xmlns:a16="http://schemas.microsoft.com/office/drawing/2014/main" id="{0FE7481B-817E-424F-981B-DAAFD0EF7C20}"/>
                    </a:ext>
                  </a:extLst>
                </p:cNvPr>
                <p:cNvPicPr/>
                <p:nvPr/>
              </p:nvPicPr>
              <p:blipFill>
                <a:blip r:embed="rId134"/>
                <a:stretch>
                  <a:fillRect/>
                </a:stretch>
              </p:blipFill>
              <p:spPr>
                <a:xfrm>
                  <a:off x="10012253" y="1579027"/>
                  <a:ext cx="2527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51" name="Freihand 50">
                  <a:extLst>
                    <a:ext uri="{FF2B5EF4-FFF2-40B4-BE49-F238E27FC236}">
                      <a16:creationId xmlns:a16="http://schemas.microsoft.com/office/drawing/2014/main" id="{3ECF77CF-0663-48C7-934F-12F2D7BBD50C}"/>
                    </a:ext>
                  </a:extLst>
                </p14:cNvPr>
                <p14:cNvContentPartPr/>
                <p14:nvPr/>
              </p14:nvContentPartPr>
              <p14:xfrm>
                <a:off x="10259213" y="1563547"/>
                <a:ext cx="140760" cy="258120"/>
              </p14:xfrm>
            </p:contentPart>
          </mc:Choice>
          <mc:Fallback xmlns="">
            <p:pic>
              <p:nvPicPr>
                <p:cNvPr id="51" name="Freihand 50">
                  <a:extLst>
                    <a:ext uri="{FF2B5EF4-FFF2-40B4-BE49-F238E27FC236}">
                      <a16:creationId xmlns:a16="http://schemas.microsoft.com/office/drawing/2014/main" id="{3ECF77CF-0663-48C7-934F-12F2D7BBD50C}"/>
                    </a:ext>
                  </a:extLst>
                </p:cNvPr>
                <p:cNvPicPr/>
                <p:nvPr/>
              </p:nvPicPr>
              <p:blipFill>
                <a:blip r:embed="rId136"/>
                <a:stretch>
                  <a:fillRect/>
                </a:stretch>
              </p:blipFill>
              <p:spPr>
                <a:xfrm>
                  <a:off x="10254893" y="1559227"/>
                  <a:ext cx="149400" cy="2667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52" name="Freihand 51">
                  <a:extLst>
                    <a:ext uri="{FF2B5EF4-FFF2-40B4-BE49-F238E27FC236}">
                      <a16:creationId xmlns:a16="http://schemas.microsoft.com/office/drawing/2014/main" id="{88962FE5-197A-4FCD-AB77-6F561928D700}"/>
                    </a:ext>
                  </a:extLst>
                </p14:cNvPr>
                <p14:cNvContentPartPr/>
                <p14:nvPr/>
              </p14:nvContentPartPr>
              <p14:xfrm>
                <a:off x="10435253" y="1489027"/>
                <a:ext cx="92520" cy="165600"/>
              </p14:xfrm>
            </p:contentPart>
          </mc:Choice>
          <mc:Fallback xmlns="">
            <p:pic>
              <p:nvPicPr>
                <p:cNvPr id="52" name="Freihand 51">
                  <a:extLst>
                    <a:ext uri="{FF2B5EF4-FFF2-40B4-BE49-F238E27FC236}">
                      <a16:creationId xmlns:a16="http://schemas.microsoft.com/office/drawing/2014/main" id="{88962FE5-197A-4FCD-AB77-6F561928D700}"/>
                    </a:ext>
                  </a:extLst>
                </p:cNvPr>
                <p:cNvPicPr/>
                <p:nvPr/>
              </p:nvPicPr>
              <p:blipFill>
                <a:blip r:embed="rId138"/>
                <a:stretch>
                  <a:fillRect/>
                </a:stretch>
              </p:blipFill>
              <p:spPr>
                <a:xfrm>
                  <a:off x="10430933" y="1484707"/>
                  <a:ext cx="1011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53" name="Freihand 52">
                  <a:extLst>
                    <a:ext uri="{FF2B5EF4-FFF2-40B4-BE49-F238E27FC236}">
                      <a16:creationId xmlns:a16="http://schemas.microsoft.com/office/drawing/2014/main" id="{DA7528A6-B9D1-4646-89AA-9864B8841EAD}"/>
                    </a:ext>
                  </a:extLst>
                </p14:cNvPr>
                <p14:cNvContentPartPr/>
                <p14:nvPr/>
              </p14:nvContentPartPr>
              <p14:xfrm>
                <a:off x="10531373" y="1453027"/>
                <a:ext cx="261720" cy="196920"/>
              </p14:xfrm>
            </p:contentPart>
          </mc:Choice>
          <mc:Fallback xmlns="">
            <p:pic>
              <p:nvPicPr>
                <p:cNvPr id="53" name="Freihand 52">
                  <a:extLst>
                    <a:ext uri="{FF2B5EF4-FFF2-40B4-BE49-F238E27FC236}">
                      <a16:creationId xmlns:a16="http://schemas.microsoft.com/office/drawing/2014/main" id="{DA7528A6-B9D1-4646-89AA-9864B8841EAD}"/>
                    </a:ext>
                  </a:extLst>
                </p:cNvPr>
                <p:cNvPicPr/>
                <p:nvPr/>
              </p:nvPicPr>
              <p:blipFill>
                <a:blip r:embed="rId140"/>
                <a:stretch>
                  <a:fillRect/>
                </a:stretch>
              </p:blipFill>
              <p:spPr>
                <a:xfrm>
                  <a:off x="10527053" y="1448707"/>
                  <a:ext cx="2703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54" name="Freihand 53">
                  <a:extLst>
                    <a:ext uri="{FF2B5EF4-FFF2-40B4-BE49-F238E27FC236}">
                      <a16:creationId xmlns:a16="http://schemas.microsoft.com/office/drawing/2014/main" id="{E042DECB-8DA3-4669-A38F-F7A5F95A547B}"/>
                    </a:ext>
                  </a:extLst>
                </p14:cNvPr>
                <p14:cNvContentPartPr/>
                <p14:nvPr/>
              </p14:nvContentPartPr>
              <p14:xfrm>
                <a:off x="10814693" y="1525387"/>
                <a:ext cx="246240" cy="124200"/>
              </p14:xfrm>
            </p:contentPart>
          </mc:Choice>
          <mc:Fallback xmlns="">
            <p:pic>
              <p:nvPicPr>
                <p:cNvPr id="54" name="Freihand 53">
                  <a:extLst>
                    <a:ext uri="{FF2B5EF4-FFF2-40B4-BE49-F238E27FC236}">
                      <a16:creationId xmlns:a16="http://schemas.microsoft.com/office/drawing/2014/main" id="{E042DECB-8DA3-4669-A38F-F7A5F95A547B}"/>
                    </a:ext>
                  </a:extLst>
                </p:cNvPr>
                <p:cNvPicPr/>
                <p:nvPr/>
              </p:nvPicPr>
              <p:blipFill>
                <a:blip r:embed="rId142"/>
                <a:stretch>
                  <a:fillRect/>
                </a:stretch>
              </p:blipFill>
              <p:spPr>
                <a:xfrm>
                  <a:off x="10810373" y="1521067"/>
                  <a:ext cx="2548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55" name="Freihand 54">
                  <a:extLst>
                    <a:ext uri="{FF2B5EF4-FFF2-40B4-BE49-F238E27FC236}">
                      <a16:creationId xmlns:a16="http://schemas.microsoft.com/office/drawing/2014/main" id="{0F70C02E-CBF4-4108-A636-3CB6E9A56468}"/>
                    </a:ext>
                  </a:extLst>
                </p14:cNvPr>
                <p14:cNvContentPartPr/>
                <p14:nvPr/>
              </p14:nvContentPartPr>
              <p14:xfrm>
                <a:off x="11045453" y="1462387"/>
                <a:ext cx="5040" cy="35640"/>
              </p14:xfrm>
            </p:contentPart>
          </mc:Choice>
          <mc:Fallback xmlns="">
            <p:pic>
              <p:nvPicPr>
                <p:cNvPr id="55" name="Freihand 54">
                  <a:extLst>
                    <a:ext uri="{FF2B5EF4-FFF2-40B4-BE49-F238E27FC236}">
                      <a16:creationId xmlns:a16="http://schemas.microsoft.com/office/drawing/2014/main" id="{0F70C02E-CBF4-4108-A636-3CB6E9A56468}"/>
                    </a:ext>
                  </a:extLst>
                </p:cNvPr>
                <p:cNvPicPr/>
                <p:nvPr/>
              </p:nvPicPr>
              <p:blipFill>
                <a:blip r:embed="rId144"/>
                <a:stretch>
                  <a:fillRect/>
                </a:stretch>
              </p:blipFill>
              <p:spPr>
                <a:xfrm>
                  <a:off x="11041133" y="1458067"/>
                  <a:ext cx="136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56" name="Freihand 55">
                  <a:extLst>
                    <a:ext uri="{FF2B5EF4-FFF2-40B4-BE49-F238E27FC236}">
                      <a16:creationId xmlns:a16="http://schemas.microsoft.com/office/drawing/2014/main" id="{329AF004-A0A2-485B-A3DB-A46D5840A85F}"/>
                    </a:ext>
                  </a:extLst>
                </p14:cNvPr>
                <p14:cNvContentPartPr/>
                <p14:nvPr/>
              </p14:nvContentPartPr>
              <p14:xfrm>
                <a:off x="11104493" y="1515307"/>
                <a:ext cx="197280" cy="113400"/>
              </p14:xfrm>
            </p:contentPart>
          </mc:Choice>
          <mc:Fallback xmlns="">
            <p:pic>
              <p:nvPicPr>
                <p:cNvPr id="56" name="Freihand 55">
                  <a:extLst>
                    <a:ext uri="{FF2B5EF4-FFF2-40B4-BE49-F238E27FC236}">
                      <a16:creationId xmlns:a16="http://schemas.microsoft.com/office/drawing/2014/main" id="{329AF004-A0A2-485B-A3DB-A46D5840A85F}"/>
                    </a:ext>
                  </a:extLst>
                </p:cNvPr>
                <p:cNvPicPr/>
                <p:nvPr/>
              </p:nvPicPr>
              <p:blipFill>
                <a:blip r:embed="rId146"/>
                <a:stretch>
                  <a:fillRect/>
                </a:stretch>
              </p:blipFill>
              <p:spPr>
                <a:xfrm>
                  <a:off x="11100173" y="1510987"/>
                  <a:ext cx="2059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57" name="Freihand 56">
                  <a:extLst>
                    <a:ext uri="{FF2B5EF4-FFF2-40B4-BE49-F238E27FC236}">
                      <a16:creationId xmlns:a16="http://schemas.microsoft.com/office/drawing/2014/main" id="{550FE866-8351-4ADB-8015-CD4D6713F7AE}"/>
                    </a:ext>
                  </a:extLst>
                </p14:cNvPr>
                <p14:cNvContentPartPr/>
                <p14:nvPr/>
              </p14:nvContentPartPr>
              <p14:xfrm>
                <a:off x="11328053" y="1427827"/>
                <a:ext cx="243000" cy="189360"/>
              </p14:xfrm>
            </p:contentPart>
          </mc:Choice>
          <mc:Fallback xmlns="">
            <p:pic>
              <p:nvPicPr>
                <p:cNvPr id="57" name="Freihand 56">
                  <a:extLst>
                    <a:ext uri="{FF2B5EF4-FFF2-40B4-BE49-F238E27FC236}">
                      <a16:creationId xmlns:a16="http://schemas.microsoft.com/office/drawing/2014/main" id="{550FE866-8351-4ADB-8015-CD4D6713F7AE}"/>
                    </a:ext>
                  </a:extLst>
                </p:cNvPr>
                <p:cNvPicPr/>
                <p:nvPr/>
              </p:nvPicPr>
              <p:blipFill>
                <a:blip r:embed="rId148"/>
                <a:stretch>
                  <a:fillRect/>
                </a:stretch>
              </p:blipFill>
              <p:spPr>
                <a:xfrm>
                  <a:off x="11323733" y="1423507"/>
                  <a:ext cx="2516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58" name="Freihand 57">
                  <a:extLst>
                    <a:ext uri="{FF2B5EF4-FFF2-40B4-BE49-F238E27FC236}">
                      <a16:creationId xmlns:a16="http://schemas.microsoft.com/office/drawing/2014/main" id="{B9E056CB-5278-4D0E-85FD-D3E20B777081}"/>
                    </a:ext>
                  </a:extLst>
                </p14:cNvPr>
                <p14:cNvContentPartPr/>
                <p14:nvPr/>
              </p14:nvContentPartPr>
              <p14:xfrm>
                <a:off x="11544053" y="1426387"/>
                <a:ext cx="132480" cy="183960"/>
              </p14:xfrm>
            </p:contentPart>
          </mc:Choice>
          <mc:Fallback xmlns="">
            <p:pic>
              <p:nvPicPr>
                <p:cNvPr id="58" name="Freihand 57">
                  <a:extLst>
                    <a:ext uri="{FF2B5EF4-FFF2-40B4-BE49-F238E27FC236}">
                      <a16:creationId xmlns:a16="http://schemas.microsoft.com/office/drawing/2014/main" id="{B9E056CB-5278-4D0E-85FD-D3E20B777081}"/>
                    </a:ext>
                  </a:extLst>
                </p:cNvPr>
                <p:cNvPicPr/>
                <p:nvPr/>
              </p:nvPicPr>
              <p:blipFill>
                <a:blip r:embed="rId150"/>
                <a:stretch>
                  <a:fillRect/>
                </a:stretch>
              </p:blipFill>
              <p:spPr>
                <a:xfrm>
                  <a:off x="11539733" y="1422067"/>
                  <a:ext cx="1411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59" name="Freihand 58">
                  <a:extLst>
                    <a:ext uri="{FF2B5EF4-FFF2-40B4-BE49-F238E27FC236}">
                      <a16:creationId xmlns:a16="http://schemas.microsoft.com/office/drawing/2014/main" id="{5A9F897D-1D69-453A-8C16-73A50CEFB1E5}"/>
                    </a:ext>
                  </a:extLst>
                </p14:cNvPr>
                <p14:cNvContentPartPr/>
                <p14:nvPr/>
              </p14:nvContentPartPr>
              <p14:xfrm>
                <a:off x="11453693" y="1347907"/>
                <a:ext cx="15840" cy="21960"/>
              </p14:xfrm>
            </p:contentPart>
          </mc:Choice>
          <mc:Fallback xmlns="">
            <p:pic>
              <p:nvPicPr>
                <p:cNvPr id="59" name="Freihand 58">
                  <a:extLst>
                    <a:ext uri="{FF2B5EF4-FFF2-40B4-BE49-F238E27FC236}">
                      <a16:creationId xmlns:a16="http://schemas.microsoft.com/office/drawing/2014/main" id="{5A9F897D-1D69-453A-8C16-73A50CEFB1E5}"/>
                    </a:ext>
                  </a:extLst>
                </p:cNvPr>
                <p:cNvPicPr/>
                <p:nvPr/>
              </p:nvPicPr>
              <p:blipFill>
                <a:blip r:embed="rId152"/>
                <a:stretch>
                  <a:fillRect/>
                </a:stretch>
              </p:blipFill>
              <p:spPr>
                <a:xfrm>
                  <a:off x="11449373" y="1343587"/>
                  <a:ext cx="244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66" name="Freihand 65">
                  <a:extLst>
                    <a:ext uri="{FF2B5EF4-FFF2-40B4-BE49-F238E27FC236}">
                      <a16:creationId xmlns:a16="http://schemas.microsoft.com/office/drawing/2014/main" id="{C0D1E43E-6A45-422A-9CF7-5FA69ED218D7}"/>
                    </a:ext>
                  </a:extLst>
                </p14:cNvPr>
                <p14:cNvContentPartPr/>
                <p14:nvPr/>
              </p14:nvContentPartPr>
              <p14:xfrm>
                <a:off x="11398613" y="1846867"/>
                <a:ext cx="363240" cy="167040"/>
              </p14:xfrm>
            </p:contentPart>
          </mc:Choice>
          <mc:Fallback xmlns="">
            <p:pic>
              <p:nvPicPr>
                <p:cNvPr id="66" name="Freihand 65">
                  <a:extLst>
                    <a:ext uri="{FF2B5EF4-FFF2-40B4-BE49-F238E27FC236}">
                      <a16:creationId xmlns:a16="http://schemas.microsoft.com/office/drawing/2014/main" id="{C0D1E43E-6A45-422A-9CF7-5FA69ED218D7}"/>
                    </a:ext>
                  </a:extLst>
                </p:cNvPr>
                <p:cNvPicPr/>
                <p:nvPr/>
              </p:nvPicPr>
              <p:blipFill>
                <a:blip r:embed="rId154"/>
                <a:stretch>
                  <a:fillRect/>
                </a:stretch>
              </p:blipFill>
              <p:spPr>
                <a:xfrm>
                  <a:off x="11394293" y="1842547"/>
                  <a:ext cx="3718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67" name="Freihand 66">
                  <a:extLst>
                    <a:ext uri="{FF2B5EF4-FFF2-40B4-BE49-F238E27FC236}">
                      <a16:creationId xmlns:a16="http://schemas.microsoft.com/office/drawing/2014/main" id="{18DFFE3D-0164-4818-9E15-3452107C0EB4}"/>
                    </a:ext>
                  </a:extLst>
                </p14:cNvPr>
                <p14:cNvContentPartPr/>
                <p14:nvPr/>
              </p14:nvContentPartPr>
              <p14:xfrm>
                <a:off x="11727653" y="1749307"/>
                <a:ext cx="32400" cy="28080"/>
              </p14:xfrm>
            </p:contentPart>
          </mc:Choice>
          <mc:Fallback xmlns="">
            <p:pic>
              <p:nvPicPr>
                <p:cNvPr id="67" name="Freihand 66">
                  <a:extLst>
                    <a:ext uri="{FF2B5EF4-FFF2-40B4-BE49-F238E27FC236}">
                      <a16:creationId xmlns:a16="http://schemas.microsoft.com/office/drawing/2014/main" id="{18DFFE3D-0164-4818-9E15-3452107C0EB4}"/>
                    </a:ext>
                  </a:extLst>
                </p:cNvPr>
                <p:cNvPicPr/>
                <p:nvPr/>
              </p:nvPicPr>
              <p:blipFill>
                <a:blip r:embed="rId156"/>
                <a:stretch>
                  <a:fillRect/>
                </a:stretch>
              </p:blipFill>
              <p:spPr>
                <a:xfrm>
                  <a:off x="11723333" y="1744987"/>
                  <a:ext cx="41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60" name="Freihand 59">
                  <a:extLst>
                    <a:ext uri="{FF2B5EF4-FFF2-40B4-BE49-F238E27FC236}">
                      <a16:creationId xmlns:a16="http://schemas.microsoft.com/office/drawing/2014/main" id="{842428FB-B0C1-4D8A-9E72-0CF8DDE2E1CF}"/>
                    </a:ext>
                  </a:extLst>
                </p14:cNvPr>
                <p14:cNvContentPartPr/>
                <p14:nvPr/>
              </p14:nvContentPartPr>
              <p14:xfrm>
                <a:off x="9422573" y="1872067"/>
                <a:ext cx="158040" cy="253440"/>
              </p14:xfrm>
            </p:contentPart>
          </mc:Choice>
          <mc:Fallback xmlns="">
            <p:pic>
              <p:nvPicPr>
                <p:cNvPr id="60" name="Freihand 59">
                  <a:extLst>
                    <a:ext uri="{FF2B5EF4-FFF2-40B4-BE49-F238E27FC236}">
                      <a16:creationId xmlns:a16="http://schemas.microsoft.com/office/drawing/2014/main" id="{842428FB-B0C1-4D8A-9E72-0CF8DDE2E1CF}"/>
                    </a:ext>
                  </a:extLst>
                </p:cNvPr>
                <p:cNvPicPr/>
                <p:nvPr/>
              </p:nvPicPr>
              <p:blipFill>
                <a:blip r:embed="rId158"/>
                <a:stretch>
                  <a:fillRect/>
                </a:stretch>
              </p:blipFill>
              <p:spPr>
                <a:xfrm>
                  <a:off x="9418253" y="1867747"/>
                  <a:ext cx="16668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61" name="Freihand 60">
                  <a:extLst>
                    <a:ext uri="{FF2B5EF4-FFF2-40B4-BE49-F238E27FC236}">
                      <a16:creationId xmlns:a16="http://schemas.microsoft.com/office/drawing/2014/main" id="{B6BF78DB-945F-4A87-8286-5DE129E27EE5}"/>
                    </a:ext>
                  </a:extLst>
                </p14:cNvPr>
                <p14:cNvContentPartPr/>
                <p14:nvPr/>
              </p14:nvContentPartPr>
              <p14:xfrm>
                <a:off x="9620933" y="1895107"/>
                <a:ext cx="32760" cy="198360"/>
              </p14:xfrm>
            </p:contentPart>
          </mc:Choice>
          <mc:Fallback xmlns="">
            <p:pic>
              <p:nvPicPr>
                <p:cNvPr id="61" name="Freihand 60">
                  <a:extLst>
                    <a:ext uri="{FF2B5EF4-FFF2-40B4-BE49-F238E27FC236}">
                      <a16:creationId xmlns:a16="http://schemas.microsoft.com/office/drawing/2014/main" id="{B6BF78DB-945F-4A87-8286-5DE129E27EE5}"/>
                    </a:ext>
                  </a:extLst>
                </p:cNvPr>
                <p:cNvPicPr/>
                <p:nvPr/>
              </p:nvPicPr>
              <p:blipFill>
                <a:blip r:embed="rId160"/>
                <a:stretch>
                  <a:fillRect/>
                </a:stretch>
              </p:blipFill>
              <p:spPr>
                <a:xfrm>
                  <a:off x="9616613" y="1890787"/>
                  <a:ext cx="414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62" name="Freihand 61">
                  <a:extLst>
                    <a:ext uri="{FF2B5EF4-FFF2-40B4-BE49-F238E27FC236}">
                      <a16:creationId xmlns:a16="http://schemas.microsoft.com/office/drawing/2014/main" id="{412EEE8A-2545-4363-A00C-FAEB5F86DAFA}"/>
                    </a:ext>
                  </a:extLst>
                </p14:cNvPr>
                <p14:cNvContentPartPr/>
                <p14:nvPr/>
              </p14:nvContentPartPr>
              <p14:xfrm>
                <a:off x="9704453" y="1866667"/>
                <a:ext cx="647280" cy="229680"/>
              </p14:xfrm>
            </p:contentPart>
          </mc:Choice>
          <mc:Fallback xmlns="">
            <p:pic>
              <p:nvPicPr>
                <p:cNvPr id="62" name="Freihand 61">
                  <a:extLst>
                    <a:ext uri="{FF2B5EF4-FFF2-40B4-BE49-F238E27FC236}">
                      <a16:creationId xmlns:a16="http://schemas.microsoft.com/office/drawing/2014/main" id="{412EEE8A-2545-4363-A00C-FAEB5F86DAFA}"/>
                    </a:ext>
                  </a:extLst>
                </p:cNvPr>
                <p:cNvPicPr/>
                <p:nvPr/>
              </p:nvPicPr>
              <p:blipFill>
                <a:blip r:embed="rId162"/>
                <a:stretch>
                  <a:fillRect/>
                </a:stretch>
              </p:blipFill>
              <p:spPr>
                <a:xfrm>
                  <a:off x="9700133" y="1862347"/>
                  <a:ext cx="65592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63" name="Freihand 62">
                  <a:extLst>
                    <a:ext uri="{FF2B5EF4-FFF2-40B4-BE49-F238E27FC236}">
                      <a16:creationId xmlns:a16="http://schemas.microsoft.com/office/drawing/2014/main" id="{3029C8E9-39EC-4967-B18B-FDAF590D5F77}"/>
                    </a:ext>
                  </a:extLst>
                </p14:cNvPr>
                <p14:cNvContentPartPr/>
                <p14:nvPr/>
              </p14:nvContentPartPr>
              <p14:xfrm>
                <a:off x="10319333" y="1904827"/>
                <a:ext cx="45000" cy="55800"/>
              </p14:xfrm>
            </p:contentPart>
          </mc:Choice>
          <mc:Fallback xmlns="">
            <p:pic>
              <p:nvPicPr>
                <p:cNvPr id="63" name="Freihand 62">
                  <a:extLst>
                    <a:ext uri="{FF2B5EF4-FFF2-40B4-BE49-F238E27FC236}">
                      <a16:creationId xmlns:a16="http://schemas.microsoft.com/office/drawing/2014/main" id="{3029C8E9-39EC-4967-B18B-FDAF590D5F77}"/>
                    </a:ext>
                  </a:extLst>
                </p:cNvPr>
                <p:cNvPicPr/>
                <p:nvPr/>
              </p:nvPicPr>
              <p:blipFill>
                <a:blip r:embed="rId164"/>
                <a:stretch>
                  <a:fillRect/>
                </a:stretch>
              </p:blipFill>
              <p:spPr>
                <a:xfrm>
                  <a:off x="10315013" y="1900507"/>
                  <a:ext cx="536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64" name="Freihand 63">
                  <a:extLst>
                    <a:ext uri="{FF2B5EF4-FFF2-40B4-BE49-F238E27FC236}">
                      <a16:creationId xmlns:a16="http://schemas.microsoft.com/office/drawing/2014/main" id="{EFF8D3C1-28CA-446C-8DFC-CC04E42BEE91}"/>
                    </a:ext>
                  </a:extLst>
                </p14:cNvPr>
                <p14:cNvContentPartPr/>
                <p14:nvPr/>
              </p14:nvContentPartPr>
              <p14:xfrm>
                <a:off x="10375493" y="1953067"/>
                <a:ext cx="192600" cy="101520"/>
              </p14:xfrm>
            </p:contentPart>
          </mc:Choice>
          <mc:Fallback xmlns="">
            <p:pic>
              <p:nvPicPr>
                <p:cNvPr id="64" name="Freihand 63">
                  <a:extLst>
                    <a:ext uri="{FF2B5EF4-FFF2-40B4-BE49-F238E27FC236}">
                      <a16:creationId xmlns:a16="http://schemas.microsoft.com/office/drawing/2014/main" id="{EFF8D3C1-28CA-446C-8DFC-CC04E42BEE91}"/>
                    </a:ext>
                  </a:extLst>
                </p:cNvPr>
                <p:cNvPicPr/>
                <p:nvPr/>
              </p:nvPicPr>
              <p:blipFill>
                <a:blip r:embed="rId166"/>
                <a:stretch>
                  <a:fillRect/>
                </a:stretch>
              </p:blipFill>
              <p:spPr>
                <a:xfrm>
                  <a:off x="10371173" y="1948747"/>
                  <a:ext cx="2012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65" name="Freihand 64">
                  <a:extLst>
                    <a:ext uri="{FF2B5EF4-FFF2-40B4-BE49-F238E27FC236}">
                      <a16:creationId xmlns:a16="http://schemas.microsoft.com/office/drawing/2014/main" id="{86AC62D1-7E7B-4690-9BA8-C202DC50723F}"/>
                    </a:ext>
                  </a:extLst>
                </p14:cNvPr>
                <p14:cNvContentPartPr/>
                <p14:nvPr/>
              </p14:nvContentPartPr>
              <p14:xfrm>
                <a:off x="10815773" y="1848667"/>
                <a:ext cx="394200" cy="378360"/>
              </p14:xfrm>
            </p:contentPart>
          </mc:Choice>
          <mc:Fallback xmlns="">
            <p:pic>
              <p:nvPicPr>
                <p:cNvPr id="65" name="Freihand 64">
                  <a:extLst>
                    <a:ext uri="{FF2B5EF4-FFF2-40B4-BE49-F238E27FC236}">
                      <a16:creationId xmlns:a16="http://schemas.microsoft.com/office/drawing/2014/main" id="{86AC62D1-7E7B-4690-9BA8-C202DC50723F}"/>
                    </a:ext>
                  </a:extLst>
                </p:cNvPr>
                <p:cNvPicPr/>
                <p:nvPr/>
              </p:nvPicPr>
              <p:blipFill>
                <a:blip r:embed="rId168"/>
                <a:stretch>
                  <a:fillRect/>
                </a:stretch>
              </p:blipFill>
              <p:spPr>
                <a:xfrm>
                  <a:off x="10811453" y="1844347"/>
                  <a:ext cx="402840" cy="3870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68" name="Freihand 67">
                  <a:extLst>
                    <a:ext uri="{FF2B5EF4-FFF2-40B4-BE49-F238E27FC236}">
                      <a16:creationId xmlns:a16="http://schemas.microsoft.com/office/drawing/2014/main" id="{8E2C6F62-A293-4791-B120-BBB54202AA5D}"/>
                    </a:ext>
                  </a:extLst>
                </p14:cNvPr>
                <p14:cNvContentPartPr/>
                <p14:nvPr/>
              </p14:nvContentPartPr>
              <p14:xfrm>
                <a:off x="9432653" y="2286427"/>
                <a:ext cx="284040" cy="220680"/>
              </p14:xfrm>
            </p:contentPart>
          </mc:Choice>
          <mc:Fallback xmlns="">
            <p:pic>
              <p:nvPicPr>
                <p:cNvPr id="68" name="Freihand 67">
                  <a:extLst>
                    <a:ext uri="{FF2B5EF4-FFF2-40B4-BE49-F238E27FC236}">
                      <a16:creationId xmlns:a16="http://schemas.microsoft.com/office/drawing/2014/main" id="{8E2C6F62-A293-4791-B120-BBB54202AA5D}"/>
                    </a:ext>
                  </a:extLst>
                </p:cNvPr>
                <p:cNvPicPr/>
                <p:nvPr/>
              </p:nvPicPr>
              <p:blipFill>
                <a:blip r:embed="rId170"/>
                <a:stretch>
                  <a:fillRect/>
                </a:stretch>
              </p:blipFill>
              <p:spPr>
                <a:xfrm>
                  <a:off x="9428333" y="2282107"/>
                  <a:ext cx="2926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69" name="Freihand 68">
                  <a:extLst>
                    <a:ext uri="{FF2B5EF4-FFF2-40B4-BE49-F238E27FC236}">
                      <a16:creationId xmlns:a16="http://schemas.microsoft.com/office/drawing/2014/main" id="{0D7F10AB-D038-4297-81B6-C77875B09AF7}"/>
                    </a:ext>
                  </a:extLst>
                </p14:cNvPr>
                <p14:cNvContentPartPr/>
                <p14:nvPr/>
              </p14:nvContentPartPr>
              <p14:xfrm>
                <a:off x="9756653" y="2377147"/>
                <a:ext cx="145080" cy="105480"/>
              </p14:xfrm>
            </p:contentPart>
          </mc:Choice>
          <mc:Fallback xmlns="">
            <p:pic>
              <p:nvPicPr>
                <p:cNvPr id="69" name="Freihand 68">
                  <a:extLst>
                    <a:ext uri="{FF2B5EF4-FFF2-40B4-BE49-F238E27FC236}">
                      <a16:creationId xmlns:a16="http://schemas.microsoft.com/office/drawing/2014/main" id="{0D7F10AB-D038-4297-81B6-C77875B09AF7}"/>
                    </a:ext>
                  </a:extLst>
                </p:cNvPr>
                <p:cNvPicPr/>
                <p:nvPr/>
              </p:nvPicPr>
              <p:blipFill>
                <a:blip r:embed="rId172"/>
                <a:stretch>
                  <a:fillRect/>
                </a:stretch>
              </p:blipFill>
              <p:spPr>
                <a:xfrm>
                  <a:off x="9752333" y="2372827"/>
                  <a:ext cx="1537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0" name="Freihand 69">
                  <a:extLst>
                    <a:ext uri="{FF2B5EF4-FFF2-40B4-BE49-F238E27FC236}">
                      <a16:creationId xmlns:a16="http://schemas.microsoft.com/office/drawing/2014/main" id="{F2D1CA87-E137-429F-B12B-AB86C4650FF4}"/>
                    </a:ext>
                  </a:extLst>
                </p14:cNvPr>
                <p14:cNvContentPartPr/>
                <p14:nvPr/>
              </p14:nvContentPartPr>
              <p14:xfrm>
                <a:off x="9893093" y="2258347"/>
                <a:ext cx="46440" cy="246960"/>
              </p14:xfrm>
            </p:contentPart>
          </mc:Choice>
          <mc:Fallback xmlns="">
            <p:pic>
              <p:nvPicPr>
                <p:cNvPr id="70" name="Freihand 69">
                  <a:extLst>
                    <a:ext uri="{FF2B5EF4-FFF2-40B4-BE49-F238E27FC236}">
                      <a16:creationId xmlns:a16="http://schemas.microsoft.com/office/drawing/2014/main" id="{F2D1CA87-E137-429F-B12B-AB86C4650FF4}"/>
                    </a:ext>
                  </a:extLst>
                </p:cNvPr>
                <p:cNvPicPr/>
                <p:nvPr/>
              </p:nvPicPr>
              <p:blipFill>
                <a:blip r:embed="rId174"/>
                <a:stretch>
                  <a:fillRect/>
                </a:stretch>
              </p:blipFill>
              <p:spPr>
                <a:xfrm>
                  <a:off x="9888773" y="2254027"/>
                  <a:ext cx="5508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1" name="Freihand 70">
                  <a:extLst>
                    <a:ext uri="{FF2B5EF4-FFF2-40B4-BE49-F238E27FC236}">
                      <a16:creationId xmlns:a16="http://schemas.microsoft.com/office/drawing/2014/main" id="{C750E7AA-6CFC-4146-AE74-FEBDD59BCEC3}"/>
                    </a:ext>
                  </a:extLst>
                </p14:cNvPr>
                <p14:cNvContentPartPr/>
                <p14:nvPr/>
              </p14:nvContentPartPr>
              <p14:xfrm>
                <a:off x="9859613" y="2282107"/>
                <a:ext cx="20160" cy="2880"/>
              </p14:xfrm>
            </p:contentPart>
          </mc:Choice>
          <mc:Fallback xmlns="">
            <p:pic>
              <p:nvPicPr>
                <p:cNvPr id="71" name="Freihand 70">
                  <a:extLst>
                    <a:ext uri="{FF2B5EF4-FFF2-40B4-BE49-F238E27FC236}">
                      <a16:creationId xmlns:a16="http://schemas.microsoft.com/office/drawing/2014/main" id="{C750E7AA-6CFC-4146-AE74-FEBDD59BCEC3}"/>
                    </a:ext>
                  </a:extLst>
                </p:cNvPr>
                <p:cNvPicPr/>
                <p:nvPr/>
              </p:nvPicPr>
              <p:blipFill>
                <a:blip r:embed="rId176"/>
                <a:stretch>
                  <a:fillRect/>
                </a:stretch>
              </p:blipFill>
              <p:spPr>
                <a:xfrm>
                  <a:off x="9855293" y="2277787"/>
                  <a:ext cx="28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2" name="Freihand 71">
                  <a:extLst>
                    <a:ext uri="{FF2B5EF4-FFF2-40B4-BE49-F238E27FC236}">
                      <a16:creationId xmlns:a16="http://schemas.microsoft.com/office/drawing/2014/main" id="{644130D8-9645-40F9-8B60-5C6C6D9766D9}"/>
                    </a:ext>
                  </a:extLst>
                </p14:cNvPr>
                <p14:cNvContentPartPr/>
                <p14:nvPr/>
              </p14:nvContentPartPr>
              <p14:xfrm>
                <a:off x="9991013" y="2360947"/>
                <a:ext cx="112680" cy="128520"/>
              </p14:xfrm>
            </p:contentPart>
          </mc:Choice>
          <mc:Fallback xmlns="">
            <p:pic>
              <p:nvPicPr>
                <p:cNvPr id="72" name="Freihand 71">
                  <a:extLst>
                    <a:ext uri="{FF2B5EF4-FFF2-40B4-BE49-F238E27FC236}">
                      <a16:creationId xmlns:a16="http://schemas.microsoft.com/office/drawing/2014/main" id="{644130D8-9645-40F9-8B60-5C6C6D9766D9}"/>
                    </a:ext>
                  </a:extLst>
                </p:cNvPr>
                <p:cNvPicPr/>
                <p:nvPr/>
              </p:nvPicPr>
              <p:blipFill>
                <a:blip r:embed="rId178"/>
                <a:stretch>
                  <a:fillRect/>
                </a:stretch>
              </p:blipFill>
              <p:spPr>
                <a:xfrm>
                  <a:off x="9986693" y="2356627"/>
                  <a:ext cx="1213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3" name="Freihand 72">
                  <a:extLst>
                    <a:ext uri="{FF2B5EF4-FFF2-40B4-BE49-F238E27FC236}">
                      <a16:creationId xmlns:a16="http://schemas.microsoft.com/office/drawing/2014/main" id="{F28AD045-0850-4265-A3CE-2804C2283EEB}"/>
                    </a:ext>
                  </a:extLst>
                </p14:cNvPr>
                <p14:cNvContentPartPr/>
                <p14:nvPr/>
              </p14:nvContentPartPr>
              <p14:xfrm>
                <a:off x="10157693" y="2246827"/>
                <a:ext cx="171360" cy="216360"/>
              </p14:xfrm>
            </p:contentPart>
          </mc:Choice>
          <mc:Fallback xmlns="">
            <p:pic>
              <p:nvPicPr>
                <p:cNvPr id="73" name="Freihand 72">
                  <a:extLst>
                    <a:ext uri="{FF2B5EF4-FFF2-40B4-BE49-F238E27FC236}">
                      <a16:creationId xmlns:a16="http://schemas.microsoft.com/office/drawing/2014/main" id="{F28AD045-0850-4265-A3CE-2804C2283EEB}"/>
                    </a:ext>
                  </a:extLst>
                </p:cNvPr>
                <p:cNvPicPr/>
                <p:nvPr/>
              </p:nvPicPr>
              <p:blipFill>
                <a:blip r:embed="rId180"/>
                <a:stretch>
                  <a:fillRect/>
                </a:stretch>
              </p:blipFill>
              <p:spPr>
                <a:xfrm>
                  <a:off x="10153373" y="2242507"/>
                  <a:ext cx="18000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74" name="Freihand 73">
                  <a:extLst>
                    <a:ext uri="{FF2B5EF4-FFF2-40B4-BE49-F238E27FC236}">
                      <a16:creationId xmlns:a16="http://schemas.microsoft.com/office/drawing/2014/main" id="{29267CAC-678B-447A-9AEB-BC237C72F62D}"/>
                    </a:ext>
                  </a:extLst>
                </p14:cNvPr>
                <p14:cNvContentPartPr/>
                <p14:nvPr/>
              </p14:nvContentPartPr>
              <p14:xfrm>
                <a:off x="10344533" y="2248987"/>
                <a:ext cx="288720" cy="238320"/>
              </p14:xfrm>
            </p:contentPart>
          </mc:Choice>
          <mc:Fallback xmlns="">
            <p:pic>
              <p:nvPicPr>
                <p:cNvPr id="74" name="Freihand 73">
                  <a:extLst>
                    <a:ext uri="{FF2B5EF4-FFF2-40B4-BE49-F238E27FC236}">
                      <a16:creationId xmlns:a16="http://schemas.microsoft.com/office/drawing/2014/main" id="{29267CAC-678B-447A-9AEB-BC237C72F62D}"/>
                    </a:ext>
                  </a:extLst>
                </p:cNvPr>
                <p:cNvPicPr/>
                <p:nvPr/>
              </p:nvPicPr>
              <p:blipFill>
                <a:blip r:embed="rId182"/>
                <a:stretch>
                  <a:fillRect/>
                </a:stretch>
              </p:blipFill>
              <p:spPr>
                <a:xfrm>
                  <a:off x="10340213" y="2244667"/>
                  <a:ext cx="29736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75" name="Freihand 74">
                  <a:extLst>
                    <a:ext uri="{FF2B5EF4-FFF2-40B4-BE49-F238E27FC236}">
                      <a16:creationId xmlns:a16="http://schemas.microsoft.com/office/drawing/2014/main" id="{1F285E18-5875-4915-B961-DA57551ADE24}"/>
                    </a:ext>
                  </a:extLst>
                </p14:cNvPr>
                <p14:cNvContentPartPr/>
                <p14:nvPr/>
              </p14:nvContentPartPr>
              <p14:xfrm>
                <a:off x="10524893" y="2187787"/>
                <a:ext cx="176040" cy="267480"/>
              </p14:xfrm>
            </p:contentPart>
          </mc:Choice>
          <mc:Fallback xmlns="">
            <p:pic>
              <p:nvPicPr>
                <p:cNvPr id="75" name="Freihand 74">
                  <a:extLst>
                    <a:ext uri="{FF2B5EF4-FFF2-40B4-BE49-F238E27FC236}">
                      <a16:creationId xmlns:a16="http://schemas.microsoft.com/office/drawing/2014/main" id="{1F285E18-5875-4915-B961-DA57551ADE24}"/>
                    </a:ext>
                  </a:extLst>
                </p:cNvPr>
                <p:cNvPicPr/>
                <p:nvPr/>
              </p:nvPicPr>
              <p:blipFill>
                <a:blip r:embed="rId184"/>
                <a:stretch>
                  <a:fillRect/>
                </a:stretch>
              </p:blipFill>
              <p:spPr>
                <a:xfrm>
                  <a:off x="10520573" y="2183467"/>
                  <a:ext cx="184680" cy="2761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79" name="Freihand 78">
                  <a:extLst>
                    <a:ext uri="{FF2B5EF4-FFF2-40B4-BE49-F238E27FC236}">
                      <a16:creationId xmlns:a16="http://schemas.microsoft.com/office/drawing/2014/main" id="{B485E1E7-A376-4C04-B4E8-E9EF61E05804}"/>
                    </a:ext>
                  </a:extLst>
                </p14:cNvPr>
                <p14:cNvContentPartPr/>
                <p14:nvPr/>
              </p14:nvContentPartPr>
              <p14:xfrm>
                <a:off x="8881493" y="2799067"/>
                <a:ext cx="357120" cy="46800"/>
              </p14:xfrm>
            </p:contentPart>
          </mc:Choice>
          <mc:Fallback xmlns="">
            <p:pic>
              <p:nvPicPr>
                <p:cNvPr id="79" name="Freihand 78">
                  <a:extLst>
                    <a:ext uri="{FF2B5EF4-FFF2-40B4-BE49-F238E27FC236}">
                      <a16:creationId xmlns:a16="http://schemas.microsoft.com/office/drawing/2014/main" id="{B485E1E7-A376-4C04-B4E8-E9EF61E05804}"/>
                    </a:ext>
                  </a:extLst>
                </p:cNvPr>
                <p:cNvPicPr/>
                <p:nvPr/>
              </p:nvPicPr>
              <p:blipFill>
                <a:blip r:embed="rId186"/>
                <a:stretch>
                  <a:fillRect/>
                </a:stretch>
              </p:blipFill>
              <p:spPr>
                <a:xfrm>
                  <a:off x="8877173" y="2794747"/>
                  <a:ext cx="3657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0" name="Freihand 79">
                  <a:extLst>
                    <a:ext uri="{FF2B5EF4-FFF2-40B4-BE49-F238E27FC236}">
                      <a16:creationId xmlns:a16="http://schemas.microsoft.com/office/drawing/2014/main" id="{92CD4090-900C-4288-967C-4A1692D9C2B0}"/>
                    </a:ext>
                  </a:extLst>
                </p14:cNvPr>
                <p14:cNvContentPartPr/>
                <p14:nvPr/>
              </p14:nvContentPartPr>
              <p14:xfrm>
                <a:off x="8913893" y="2854867"/>
                <a:ext cx="284400" cy="24120"/>
              </p14:xfrm>
            </p:contentPart>
          </mc:Choice>
          <mc:Fallback xmlns="">
            <p:pic>
              <p:nvPicPr>
                <p:cNvPr id="80" name="Freihand 79">
                  <a:extLst>
                    <a:ext uri="{FF2B5EF4-FFF2-40B4-BE49-F238E27FC236}">
                      <a16:creationId xmlns:a16="http://schemas.microsoft.com/office/drawing/2014/main" id="{92CD4090-900C-4288-967C-4A1692D9C2B0}"/>
                    </a:ext>
                  </a:extLst>
                </p:cNvPr>
                <p:cNvPicPr/>
                <p:nvPr/>
              </p:nvPicPr>
              <p:blipFill>
                <a:blip r:embed="rId188"/>
                <a:stretch>
                  <a:fillRect/>
                </a:stretch>
              </p:blipFill>
              <p:spPr>
                <a:xfrm>
                  <a:off x="8909573" y="2850547"/>
                  <a:ext cx="2930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1" name="Freihand 80">
                  <a:extLst>
                    <a:ext uri="{FF2B5EF4-FFF2-40B4-BE49-F238E27FC236}">
                      <a16:creationId xmlns:a16="http://schemas.microsoft.com/office/drawing/2014/main" id="{5A83248D-0706-424E-8164-F4A58416CDD5}"/>
                    </a:ext>
                  </a:extLst>
                </p14:cNvPr>
                <p14:cNvContentPartPr/>
                <p14:nvPr/>
              </p14:nvContentPartPr>
              <p14:xfrm>
                <a:off x="9209813" y="2727427"/>
                <a:ext cx="132480" cy="228240"/>
              </p14:xfrm>
            </p:contentPart>
          </mc:Choice>
          <mc:Fallback xmlns="">
            <p:pic>
              <p:nvPicPr>
                <p:cNvPr id="81" name="Freihand 80">
                  <a:extLst>
                    <a:ext uri="{FF2B5EF4-FFF2-40B4-BE49-F238E27FC236}">
                      <a16:creationId xmlns:a16="http://schemas.microsoft.com/office/drawing/2014/main" id="{5A83248D-0706-424E-8164-F4A58416CDD5}"/>
                    </a:ext>
                  </a:extLst>
                </p:cNvPr>
                <p:cNvPicPr/>
                <p:nvPr/>
              </p:nvPicPr>
              <p:blipFill>
                <a:blip r:embed="rId190"/>
                <a:stretch>
                  <a:fillRect/>
                </a:stretch>
              </p:blipFill>
              <p:spPr>
                <a:xfrm>
                  <a:off x="9205493" y="2723107"/>
                  <a:ext cx="1411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9" name="Freihand 88">
                  <a:extLst>
                    <a:ext uri="{FF2B5EF4-FFF2-40B4-BE49-F238E27FC236}">
                      <a16:creationId xmlns:a16="http://schemas.microsoft.com/office/drawing/2014/main" id="{4CE5C508-9F3D-4390-A95E-8EB5B2FB2E16}"/>
                    </a:ext>
                  </a:extLst>
                </p14:cNvPr>
                <p14:cNvContentPartPr/>
                <p14:nvPr/>
              </p14:nvContentPartPr>
              <p14:xfrm>
                <a:off x="10518053" y="2650747"/>
                <a:ext cx="76320" cy="175680"/>
              </p14:xfrm>
            </p:contentPart>
          </mc:Choice>
          <mc:Fallback xmlns="">
            <p:pic>
              <p:nvPicPr>
                <p:cNvPr id="89" name="Freihand 88">
                  <a:extLst>
                    <a:ext uri="{FF2B5EF4-FFF2-40B4-BE49-F238E27FC236}">
                      <a16:creationId xmlns:a16="http://schemas.microsoft.com/office/drawing/2014/main" id="{4CE5C508-9F3D-4390-A95E-8EB5B2FB2E16}"/>
                    </a:ext>
                  </a:extLst>
                </p:cNvPr>
                <p:cNvPicPr/>
                <p:nvPr/>
              </p:nvPicPr>
              <p:blipFill>
                <a:blip r:embed="rId192"/>
                <a:stretch>
                  <a:fillRect/>
                </a:stretch>
              </p:blipFill>
              <p:spPr>
                <a:xfrm>
                  <a:off x="10513733" y="2646427"/>
                  <a:ext cx="849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90" name="Freihand 89">
                  <a:extLst>
                    <a:ext uri="{FF2B5EF4-FFF2-40B4-BE49-F238E27FC236}">
                      <a16:creationId xmlns:a16="http://schemas.microsoft.com/office/drawing/2014/main" id="{4CDA49DE-00EB-4E29-9130-EAE57B6591FC}"/>
                    </a:ext>
                  </a:extLst>
                </p14:cNvPr>
                <p14:cNvContentPartPr/>
                <p14:nvPr/>
              </p14:nvContentPartPr>
              <p14:xfrm>
                <a:off x="10635773" y="2708347"/>
                <a:ext cx="101880" cy="107280"/>
              </p14:xfrm>
            </p:contentPart>
          </mc:Choice>
          <mc:Fallback xmlns="">
            <p:pic>
              <p:nvPicPr>
                <p:cNvPr id="90" name="Freihand 89">
                  <a:extLst>
                    <a:ext uri="{FF2B5EF4-FFF2-40B4-BE49-F238E27FC236}">
                      <a16:creationId xmlns:a16="http://schemas.microsoft.com/office/drawing/2014/main" id="{4CDA49DE-00EB-4E29-9130-EAE57B6591FC}"/>
                    </a:ext>
                  </a:extLst>
                </p:cNvPr>
                <p:cNvPicPr/>
                <p:nvPr/>
              </p:nvPicPr>
              <p:blipFill>
                <a:blip r:embed="rId194"/>
                <a:stretch>
                  <a:fillRect/>
                </a:stretch>
              </p:blipFill>
              <p:spPr>
                <a:xfrm>
                  <a:off x="10631453" y="2704027"/>
                  <a:ext cx="1105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91" name="Freihand 90">
                  <a:extLst>
                    <a:ext uri="{FF2B5EF4-FFF2-40B4-BE49-F238E27FC236}">
                      <a16:creationId xmlns:a16="http://schemas.microsoft.com/office/drawing/2014/main" id="{B01C7586-CB50-4061-8EDE-7C2C386F404C}"/>
                    </a:ext>
                  </a:extLst>
                </p14:cNvPr>
                <p14:cNvContentPartPr/>
                <p14:nvPr/>
              </p14:nvContentPartPr>
              <p14:xfrm>
                <a:off x="10726133" y="2720947"/>
                <a:ext cx="112680" cy="99720"/>
              </p14:xfrm>
            </p:contentPart>
          </mc:Choice>
          <mc:Fallback xmlns="">
            <p:pic>
              <p:nvPicPr>
                <p:cNvPr id="91" name="Freihand 90">
                  <a:extLst>
                    <a:ext uri="{FF2B5EF4-FFF2-40B4-BE49-F238E27FC236}">
                      <a16:creationId xmlns:a16="http://schemas.microsoft.com/office/drawing/2014/main" id="{B01C7586-CB50-4061-8EDE-7C2C386F404C}"/>
                    </a:ext>
                  </a:extLst>
                </p:cNvPr>
                <p:cNvPicPr/>
                <p:nvPr/>
              </p:nvPicPr>
              <p:blipFill>
                <a:blip r:embed="rId196"/>
                <a:stretch>
                  <a:fillRect/>
                </a:stretch>
              </p:blipFill>
              <p:spPr>
                <a:xfrm>
                  <a:off x="10721813" y="2716627"/>
                  <a:ext cx="1213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2" name="Freihand 91">
                  <a:extLst>
                    <a:ext uri="{FF2B5EF4-FFF2-40B4-BE49-F238E27FC236}">
                      <a16:creationId xmlns:a16="http://schemas.microsoft.com/office/drawing/2014/main" id="{43901B5F-CCF9-484B-AAE9-D9954D280EEF}"/>
                    </a:ext>
                  </a:extLst>
                </p14:cNvPr>
                <p14:cNvContentPartPr/>
                <p14:nvPr/>
              </p14:nvContentPartPr>
              <p14:xfrm>
                <a:off x="10856453" y="2605747"/>
                <a:ext cx="343800" cy="192240"/>
              </p14:xfrm>
            </p:contentPart>
          </mc:Choice>
          <mc:Fallback xmlns="">
            <p:pic>
              <p:nvPicPr>
                <p:cNvPr id="92" name="Freihand 91">
                  <a:extLst>
                    <a:ext uri="{FF2B5EF4-FFF2-40B4-BE49-F238E27FC236}">
                      <a16:creationId xmlns:a16="http://schemas.microsoft.com/office/drawing/2014/main" id="{43901B5F-CCF9-484B-AAE9-D9954D280EEF}"/>
                    </a:ext>
                  </a:extLst>
                </p:cNvPr>
                <p:cNvPicPr/>
                <p:nvPr/>
              </p:nvPicPr>
              <p:blipFill>
                <a:blip r:embed="rId198"/>
                <a:stretch>
                  <a:fillRect/>
                </a:stretch>
              </p:blipFill>
              <p:spPr>
                <a:xfrm>
                  <a:off x="10852133" y="2601427"/>
                  <a:ext cx="3524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3" name="Freihand 92">
                  <a:extLst>
                    <a:ext uri="{FF2B5EF4-FFF2-40B4-BE49-F238E27FC236}">
                      <a16:creationId xmlns:a16="http://schemas.microsoft.com/office/drawing/2014/main" id="{E7FB99FA-EE17-4AD3-8A38-8A35BC404B71}"/>
                    </a:ext>
                  </a:extLst>
                </p14:cNvPr>
                <p14:cNvContentPartPr/>
                <p14:nvPr/>
              </p14:nvContentPartPr>
              <p14:xfrm>
                <a:off x="11209613" y="2567947"/>
                <a:ext cx="283320" cy="194760"/>
              </p14:xfrm>
            </p:contentPart>
          </mc:Choice>
          <mc:Fallback xmlns="">
            <p:pic>
              <p:nvPicPr>
                <p:cNvPr id="93" name="Freihand 92">
                  <a:extLst>
                    <a:ext uri="{FF2B5EF4-FFF2-40B4-BE49-F238E27FC236}">
                      <a16:creationId xmlns:a16="http://schemas.microsoft.com/office/drawing/2014/main" id="{E7FB99FA-EE17-4AD3-8A38-8A35BC404B71}"/>
                    </a:ext>
                  </a:extLst>
                </p:cNvPr>
                <p:cNvPicPr/>
                <p:nvPr/>
              </p:nvPicPr>
              <p:blipFill>
                <a:blip r:embed="rId200"/>
                <a:stretch>
                  <a:fillRect/>
                </a:stretch>
              </p:blipFill>
              <p:spPr>
                <a:xfrm>
                  <a:off x="11205293" y="2563627"/>
                  <a:ext cx="29196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4" name="Freihand 93">
                  <a:extLst>
                    <a:ext uri="{FF2B5EF4-FFF2-40B4-BE49-F238E27FC236}">
                      <a16:creationId xmlns:a16="http://schemas.microsoft.com/office/drawing/2014/main" id="{484CF271-7A2F-4C47-B1FD-DAA88D99918B}"/>
                    </a:ext>
                  </a:extLst>
                </p14:cNvPr>
                <p14:cNvContentPartPr/>
                <p14:nvPr/>
              </p14:nvContentPartPr>
              <p14:xfrm>
                <a:off x="11655653" y="2580187"/>
                <a:ext cx="157680" cy="170280"/>
              </p14:xfrm>
            </p:contentPart>
          </mc:Choice>
          <mc:Fallback xmlns="">
            <p:pic>
              <p:nvPicPr>
                <p:cNvPr id="94" name="Freihand 93">
                  <a:extLst>
                    <a:ext uri="{FF2B5EF4-FFF2-40B4-BE49-F238E27FC236}">
                      <a16:creationId xmlns:a16="http://schemas.microsoft.com/office/drawing/2014/main" id="{484CF271-7A2F-4C47-B1FD-DAA88D99918B}"/>
                    </a:ext>
                  </a:extLst>
                </p:cNvPr>
                <p:cNvPicPr/>
                <p:nvPr/>
              </p:nvPicPr>
              <p:blipFill>
                <a:blip r:embed="rId202"/>
                <a:stretch>
                  <a:fillRect/>
                </a:stretch>
              </p:blipFill>
              <p:spPr>
                <a:xfrm>
                  <a:off x="11651333" y="2575867"/>
                  <a:ext cx="16632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5" name="Freihand 94">
                  <a:extLst>
                    <a:ext uri="{FF2B5EF4-FFF2-40B4-BE49-F238E27FC236}">
                      <a16:creationId xmlns:a16="http://schemas.microsoft.com/office/drawing/2014/main" id="{1E0E0413-A186-4A29-82F6-5F8BED3F1284}"/>
                    </a:ext>
                  </a:extLst>
                </p14:cNvPr>
                <p14:cNvContentPartPr/>
                <p14:nvPr/>
              </p14:nvContentPartPr>
              <p14:xfrm>
                <a:off x="11792453" y="2648587"/>
                <a:ext cx="140400" cy="94680"/>
              </p14:xfrm>
            </p:contentPart>
          </mc:Choice>
          <mc:Fallback xmlns="">
            <p:pic>
              <p:nvPicPr>
                <p:cNvPr id="95" name="Freihand 94">
                  <a:extLst>
                    <a:ext uri="{FF2B5EF4-FFF2-40B4-BE49-F238E27FC236}">
                      <a16:creationId xmlns:a16="http://schemas.microsoft.com/office/drawing/2014/main" id="{1E0E0413-A186-4A29-82F6-5F8BED3F1284}"/>
                    </a:ext>
                  </a:extLst>
                </p:cNvPr>
                <p:cNvPicPr/>
                <p:nvPr/>
              </p:nvPicPr>
              <p:blipFill>
                <a:blip r:embed="rId204"/>
                <a:stretch>
                  <a:fillRect/>
                </a:stretch>
              </p:blipFill>
              <p:spPr>
                <a:xfrm>
                  <a:off x="11788133" y="2644267"/>
                  <a:ext cx="1490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6" name="Freihand 95">
                  <a:extLst>
                    <a:ext uri="{FF2B5EF4-FFF2-40B4-BE49-F238E27FC236}">
                      <a16:creationId xmlns:a16="http://schemas.microsoft.com/office/drawing/2014/main" id="{7136D172-EBBA-42E3-ACF0-38DCA3DC4D72}"/>
                    </a:ext>
                  </a:extLst>
                </p14:cNvPr>
                <p14:cNvContentPartPr/>
                <p14:nvPr/>
              </p14:nvContentPartPr>
              <p14:xfrm>
                <a:off x="11873453" y="2643907"/>
                <a:ext cx="130320" cy="126000"/>
              </p14:xfrm>
            </p:contentPart>
          </mc:Choice>
          <mc:Fallback xmlns="">
            <p:pic>
              <p:nvPicPr>
                <p:cNvPr id="96" name="Freihand 95">
                  <a:extLst>
                    <a:ext uri="{FF2B5EF4-FFF2-40B4-BE49-F238E27FC236}">
                      <a16:creationId xmlns:a16="http://schemas.microsoft.com/office/drawing/2014/main" id="{7136D172-EBBA-42E3-ACF0-38DCA3DC4D72}"/>
                    </a:ext>
                  </a:extLst>
                </p:cNvPr>
                <p:cNvPicPr/>
                <p:nvPr/>
              </p:nvPicPr>
              <p:blipFill>
                <a:blip r:embed="rId206"/>
                <a:stretch>
                  <a:fillRect/>
                </a:stretch>
              </p:blipFill>
              <p:spPr>
                <a:xfrm>
                  <a:off x="11869133" y="2639587"/>
                  <a:ext cx="1389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83" name="Freihand 82">
                  <a:extLst>
                    <a:ext uri="{FF2B5EF4-FFF2-40B4-BE49-F238E27FC236}">
                      <a16:creationId xmlns:a16="http://schemas.microsoft.com/office/drawing/2014/main" id="{8F7B2E05-839F-431B-9430-EA9CA09CBC06}"/>
                    </a:ext>
                  </a:extLst>
                </p14:cNvPr>
                <p14:cNvContentPartPr/>
                <p14:nvPr/>
              </p14:nvContentPartPr>
              <p14:xfrm>
                <a:off x="9578453" y="2688547"/>
                <a:ext cx="142200" cy="204840"/>
              </p14:xfrm>
            </p:contentPart>
          </mc:Choice>
          <mc:Fallback xmlns="">
            <p:pic>
              <p:nvPicPr>
                <p:cNvPr id="83" name="Freihand 82">
                  <a:extLst>
                    <a:ext uri="{FF2B5EF4-FFF2-40B4-BE49-F238E27FC236}">
                      <a16:creationId xmlns:a16="http://schemas.microsoft.com/office/drawing/2014/main" id="{8F7B2E05-839F-431B-9430-EA9CA09CBC06}"/>
                    </a:ext>
                  </a:extLst>
                </p:cNvPr>
                <p:cNvPicPr/>
                <p:nvPr/>
              </p:nvPicPr>
              <p:blipFill>
                <a:blip r:embed="rId208"/>
                <a:stretch>
                  <a:fillRect/>
                </a:stretch>
              </p:blipFill>
              <p:spPr>
                <a:xfrm>
                  <a:off x="9574133" y="2684227"/>
                  <a:ext cx="15084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84" name="Freihand 83">
                  <a:extLst>
                    <a:ext uri="{FF2B5EF4-FFF2-40B4-BE49-F238E27FC236}">
                      <a16:creationId xmlns:a16="http://schemas.microsoft.com/office/drawing/2014/main" id="{6D423559-7C7A-4511-957A-DA595B14324D}"/>
                    </a:ext>
                  </a:extLst>
                </p14:cNvPr>
                <p14:cNvContentPartPr/>
                <p14:nvPr/>
              </p14:nvContentPartPr>
              <p14:xfrm>
                <a:off x="9694373" y="2691067"/>
                <a:ext cx="11520" cy="198360"/>
              </p14:xfrm>
            </p:contentPart>
          </mc:Choice>
          <mc:Fallback xmlns="">
            <p:pic>
              <p:nvPicPr>
                <p:cNvPr id="84" name="Freihand 83">
                  <a:extLst>
                    <a:ext uri="{FF2B5EF4-FFF2-40B4-BE49-F238E27FC236}">
                      <a16:creationId xmlns:a16="http://schemas.microsoft.com/office/drawing/2014/main" id="{6D423559-7C7A-4511-957A-DA595B14324D}"/>
                    </a:ext>
                  </a:extLst>
                </p:cNvPr>
                <p:cNvPicPr/>
                <p:nvPr/>
              </p:nvPicPr>
              <p:blipFill>
                <a:blip r:embed="rId210"/>
                <a:stretch>
                  <a:fillRect/>
                </a:stretch>
              </p:blipFill>
              <p:spPr>
                <a:xfrm>
                  <a:off x="9690053" y="2686747"/>
                  <a:ext cx="2016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85" name="Freihand 84">
                  <a:extLst>
                    <a:ext uri="{FF2B5EF4-FFF2-40B4-BE49-F238E27FC236}">
                      <a16:creationId xmlns:a16="http://schemas.microsoft.com/office/drawing/2014/main" id="{0863E070-A9DF-4D25-9D9D-0C5B89826581}"/>
                    </a:ext>
                  </a:extLst>
                </p14:cNvPr>
                <p14:cNvContentPartPr/>
                <p14:nvPr/>
              </p14:nvContentPartPr>
              <p14:xfrm>
                <a:off x="9616973" y="2771347"/>
                <a:ext cx="258840" cy="122760"/>
              </p14:xfrm>
            </p:contentPart>
          </mc:Choice>
          <mc:Fallback xmlns="">
            <p:pic>
              <p:nvPicPr>
                <p:cNvPr id="85" name="Freihand 84">
                  <a:extLst>
                    <a:ext uri="{FF2B5EF4-FFF2-40B4-BE49-F238E27FC236}">
                      <a16:creationId xmlns:a16="http://schemas.microsoft.com/office/drawing/2014/main" id="{0863E070-A9DF-4D25-9D9D-0C5B89826581}"/>
                    </a:ext>
                  </a:extLst>
                </p:cNvPr>
                <p:cNvPicPr/>
                <p:nvPr/>
              </p:nvPicPr>
              <p:blipFill>
                <a:blip r:embed="rId212"/>
                <a:stretch>
                  <a:fillRect/>
                </a:stretch>
              </p:blipFill>
              <p:spPr>
                <a:xfrm>
                  <a:off x="9612653" y="2767027"/>
                  <a:ext cx="2674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86" name="Freihand 85">
                  <a:extLst>
                    <a:ext uri="{FF2B5EF4-FFF2-40B4-BE49-F238E27FC236}">
                      <a16:creationId xmlns:a16="http://schemas.microsoft.com/office/drawing/2014/main" id="{583F139D-6E5C-4822-87F9-E5D310F6B101}"/>
                    </a:ext>
                  </a:extLst>
                </p14:cNvPr>
                <p14:cNvContentPartPr/>
                <p14:nvPr/>
              </p14:nvContentPartPr>
              <p14:xfrm>
                <a:off x="9885173" y="2787187"/>
                <a:ext cx="105120" cy="283680"/>
              </p14:xfrm>
            </p:contentPart>
          </mc:Choice>
          <mc:Fallback xmlns="">
            <p:pic>
              <p:nvPicPr>
                <p:cNvPr id="86" name="Freihand 85">
                  <a:extLst>
                    <a:ext uri="{FF2B5EF4-FFF2-40B4-BE49-F238E27FC236}">
                      <a16:creationId xmlns:a16="http://schemas.microsoft.com/office/drawing/2014/main" id="{583F139D-6E5C-4822-87F9-E5D310F6B101}"/>
                    </a:ext>
                  </a:extLst>
                </p:cNvPr>
                <p:cNvPicPr/>
                <p:nvPr/>
              </p:nvPicPr>
              <p:blipFill>
                <a:blip r:embed="rId214"/>
                <a:stretch>
                  <a:fillRect/>
                </a:stretch>
              </p:blipFill>
              <p:spPr>
                <a:xfrm>
                  <a:off x="9880853" y="2782867"/>
                  <a:ext cx="11376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87" name="Freihand 86">
                  <a:extLst>
                    <a:ext uri="{FF2B5EF4-FFF2-40B4-BE49-F238E27FC236}">
                      <a16:creationId xmlns:a16="http://schemas.microsoft.com/office/drawing/2014/main" id="{1CD830F1-B2BA-4273-B472-CC7D7EDBF097}"/>
                    </a:ext>
                  </a:extLst>
                </p14:cNvPr>
                <p14:cNvContentPartPr/>
                <p14:nvPr/>
              </p14:nvContentPartPr>
              <p14:xfrm>
                <a:off x="10010813" y="2711227"/>
                <a:ext cx="100080" cy="178200"/>
              </p14:xfrm>
            </p:contentPart>
          </mc:Choice>
          <mc:Fallback xmlns="">
            <p:pic>
              <p:nvPicPr>
                <p:cNvPr id="87" name="Freihand 86">
                  <a:extLst>
                    <a:ext uri="{FF2B5EF4-FFF2-40B4-BE49-F238E27FC236}">
                      <a16:creationId xmlns:a16="http://schemas.microsoft.com/office/drawing/2014/main" id="{1CD830F1-B2BA-4273-B472-CC7D7EDBF097}"/>
                    </a:ext>
                  </a:extLst>
                </p:cNvPr>
                <p:cNvPicPr/>
                <p:nvPr/>
              </p:nvPicPr>
              <p:blipFill>
                <a:blip r:embed="rId216"/>
                <a:stretch>
                  <a:fillRect/>
                </a:stretch>
              </p:blipFill>
              <p:spPr>
                <a:xfrm>
                  <a:off x="10006493" y="2706907"/>
                  <a:ext cx="1087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88" name="Freihand 87">
                  <a:extLst>
                    <a:ext uri="{FF2B5EF4-FFF2-40B4-BE49-F238E27FC236}">
                      <a16:creationId xmlns:a16="http://schemas.microsoft.com/office/drawing/2014/main" id="{AD9968B0-2301-400A-8773-FD245E8C5E48}"/>
                    </a:ext>
                  </a:extLst>
                </p14:cNvPr>
                <p14:cNvContentPartPr/>
                <p14:nvPr/>
              </p14:nvContentPartPr>
              <p14:xfrm>
                <a:off x="10118453" y="2640667"/>
                <a:ext cx="197640" cy="221760"/>
              </p14:xfrm>
            </p:contentPart>
          </mc:Choice>
          <mc:Fallback xmlns="">
            <p:pic>
              <p:nvPicPr>
                <p:cNvPr id="88" name="Freihand 87">
                  <a:extLst>
                    <a:ext uri="{FF2B5EF4-FFF2-40B4-BE49-F238E27FC236}">
                      <a16:creationId xmlns:a16="http://schemas.microsoft.com/office/drawing/2014/main" id="{AD9968B0-2301-400A-8773-FD245E8C5E48}"/>
                    </a:ext>
                  </a:extLst>
                </p:cNvPr>
                <p:cNvPicPr/>
                <p:nvPr/>
              </p:nvPicPr>
              <p:blipFill>
                <a:blip r:embed="rId218"/>
                <a:stretch>
                  <a:fillRect/>
                </a:stretch>
              </p:blipFill>
              <p:spPr>
                <a:xfrm>
                  <a:off x="10114133" y="2636347"/>
                  <a:ext cx="2062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97" name="Freihand 96">
                  <a:extLst>
                    <a:ext uri="{FF2B5EF4-FFF2-40B4-BE49-F238E27FC236}">
                      <a16:creationId xmlns:a16="http://schemas.microsoft.com/office/drawing/2014/main" id="{4A604CD7-866D-4D34-858D-F73385AD9B5B}"/>
                    </a:ext>
                  </a:extLst>
                </p14:cNvPr>
                <p14:cNvContentPartPr/>
                <p14:nvPr/>
              </p14:nvContentPartPr>
              <p14:xfrm>
                <a:off x="9435893" y="3142867"/>
                <a:ext cx="190440" cy="187200"/>
              </p14:xfrm>
            </p:contentPart>
          </mc:Choice>
          <mc:Fallback xmlns="">
            <p:pic>
              <p:nvPicPr>
                <p:cNvPr id="97" name="Freihand 96">
                  <a:extLst>
                    <a:ext uri="{FF2B5EF4-FFF2-40B4-BE49-F238E27FC236}">
                      <a16:creationId xmlns:a16="http://schemas.microsoft.com/office/drawing/2014/main" id="{4A604CD7-866D-4D34-858D-F73385AD9B5B}"/>
                    </a:ext>
                  </a:extLst>
                </p:cNvPr>
                <p:cNvPicPr/>
                <p:nvPr/>
              </p:nvPicPr>
              <p:blipFill>
                <a:blip r:embed="rId220"/>
                <a:stretch>
                  <a:fillRect/>
                </a:stretch>
              </p:blipFill>
              <p:spPr>
                <a:xfrm>
                  <a:off x="9431573" y="3138547"/>
                  <a:ext cx="1990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98" name="Freihand 97">
                  <a:extLst>
                    <a:ext uri="{FF2B5EF4-FFF2-40B4-BE49-F238E27FC236}">
                      <a16:creationId xmlns:a16="http://schemas.microsoft.com/office/drawing/2014/main" id="{4487AFE3-84BF-4E81-B6A8-F2CC14499016}"/>
                    </a:ext>
                  </a:extLst>
                </p14:cNvPr>
                <p14:cNvContentPartPr/>
                <p14:nvPr/>
              </p14:nvContentPartPr>
              <p14:xfrm>
                <a:off x="9695093" y="3120187"/>
                <a:ext cx="147600" cy="194760"/>
              </p14:xfrm>
            </p:contentPart>
          </mc:Choice>
          <mc:Fallback xmlns="">
            <p:pic>
              <p:nvPicPr>
                <p:cNvPr id="98" name="Freihand 97">
                  <a:extLst>
                    <a:ext uri="{FF2B5EF4-FFF2-40B4-BE49-F238E27FC236}">
                      <a16:creationId xmlns:a16="http://schemas.microsoft.com/office/drawing/2014/main" id="{4487AFE3-84BF-4E81-B6A8-F2CC14499016}"/>
                    </a:ext>
                  </a:extLst>
                </p:cNvPr>
                <p:cNvPicPr/>
                <p:nvPr/>
              </p:nvPicPr>
              <p:blipFill>
                <a:blip r:embed="rId222"/>
                <a:stretch>
                  <a:fillRect/>
                </a:stretch>
              </p:blipFill>
              <p:spPr>
                <a:xfrm>
                  <a:off x="9690773" y="3115867"/>
                  <a:ext cx="1562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37" name="Freihand 136">
                  <a:extLst>
                    <a:ext uri="{FF2B5EF4-FFF2-40B4-BE49-F238E27FC236}">
                      <a16:creationId xmlns:a16="http://schemas.microsoft.com/office/drawing/2014/main" id="{CDFD6C8A-D53F-40ED-81CC-55D87119396D}"/>
                    </a:ext>
                  </a:extLst>
                </p14:cNvPr>
                <p14:cNvContentPartPr/>
                <p14:nvPr/>
              </p14:nvContentPartPr>
              <p14:xfrm>
                <a:off x="5794853" y="1340707"/>
                <a:ext cx="375480" cy="285480"/>
              </p14:xfrm>
            </p:contentPart>
          </mc:Choice>
          <mc:Fallback xmlns="">
            <p:pic>
              <p:nvPicPr>
                <p:cNvPr id="137" name="Freihand 136">
                  <a:extLst>
                    <a:ext uri="{FF2B5EF4-FFF2-40B4-BE49-F238E27FC236}">
                      <a16:creationId xmlns:a16="http://schemas.microsoft.com/office/drawing/2014/main" id="{CDFD6C8A-D53F-40ED-81CC-55D87119396D}"/>
                    </a:ext>
                  </a:extLst>
                </p:cNvPr>
                <p:cNvPicPr/>
                <p:nvPr/>
              </p:nvPicPr>
              <p:blipFill>
                <a:blip r:embed="rId224"/>
                <a:stretch>
                  <a:fillRect/>
                </a:stretch>
              </p:blipFill>
              <p:spPr>
                <a:xfrm>
                  <a:off x="5790533" y="1336387"/>
                  <a:ext cx="38412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8" name="Freihand 137">
                  <a:extLst>
                    <a:ext uri="{FF2B5EF4-FFF2-40B4-BE49-F238E27FC236}">
                      <a16:creationId xmlns:a16="http://schemas.microsoft.com/office/drawing/2014/main" id="{8BEB1E98-7AF7-4EB1-BFDB-AE839BE645B5}"/>
                    </a:ext>
                  </a:extLst>
                </p14:cNvPr>
                <p14:cNvContentPartPr/>
                <p14:nvPr/>
              </p14:nvContentPartPr>
              <p14:xfrm>
                <a:off x="5651213" y="1215787"/>
                <a:ext cx="287640" cy="212040"/>
              </p14:xfrm>
            </p:contentPart>
          </mc:Choice>
          <mc:Fallback xmlns="">
            <p:pic>
              <p:nvPicPr>
                <p:cNvPr id="138" name="Freihand 137">
                  <a:extLst>
                    <a:ext uri="{FF2B5EF4-FFF2-40B4-BE49-F238E27FC236}">
                      <a16:creationId xmlns:a16="http://schemas.microsoft.com/office/drawing/2014/main" id="{8BEB1E98-7AF7-4EB1-BFDB-AE839BE645B5}"/>
                    </a:ext>
                  </a:extLst>
                </p:cNvPr>
                <p:cNvPicPr/>
                <p:nvPr/>
              </p:nvPicPr>
              <p:blipFill>
                <a:blip r:embed="rId226"/>
                <a:stretch>
                  <a:fillRect/>
                </a:stretch>
              </p:blipFill>
              <p:spPr>
                <a:xfrm>
                  <a:off x="5646893" y="1211467"/>
                  <a:ext cx="29628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3" name="Freihand 142">
                  <a:extLst>
                    <a:ext uri="{FF2B5EF4-FFF2-40B4-BE49-F238E27FC236}">
                      <a16:creationId xmlns:a16="http://schemas.microsoft.com/office/drawing/2014/main" id="{20666883-323A-4268-A7C6-F6CC1734DF1F}"/>
                    </a:ext>
                  </a:extLst>
                </p14:cNvPr>
                <p14:cNvContentPartPr/>
                <p14:nvPr/>
              </p14:nvContentPartPr>
              <p14:xfrm>
                <a:off x="6328373" y="1984387"/>
                <a:ext cx="94320" cy="370080"/>
              </p14:xfrm>
            </p:contentPart>
          </mc:Choice>
          <mc:Fallback xmlns="">
            <p:pic>
              <p:nvPicPr>
                <p:cNvPr id="143" name="Freihand 142">
                  <a:extLst>
                    <a:ext uri="{FF2B5EF4-FFF2-40B4-BE49-F238E27FC236}">
                      <a16:creationId xmlns:a16="http://schemas.microsoft.com/office/drawing/2014/main" id="{20666883-323A-4268-A7C6-F6CC1734DF1F}"/>
                    </a:ext>
                  </a:extLst>
                </p:cNvPr>
                <p:cNvPicPr/>
                <p:nvPr/>
              </p:nvPicPr>
              <p:blipFill>
                <a:blip r:embed="rId228"/>
                <a:stretch>
                  <a:fillRect/>
                </a:stretch>
              </p:blipFill>
              <p:spPr>
                <a:xfrm>
                  <a:off x="6324053" y="1980067"/>
                  <a:ext cx="102960" cy="3787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4" name="Freihand 143">
                  <a:extLst>
                    <a:ext uri="{FF2B5EF4-FFF2-40B4-BE49-F238E27FC236}">
                      <a16:creationId xmlns:a16="http://schemas.microsoft.com/office/drawing/2014/main" id="{1DE02CAC-6406-4847-AADF-D3FC08F5EB8F}"/>
                    </a:ext>
                  </a:extLst>
                </p14:cNvPr>
                <p14:cNvContentPartPr/>
                <p14:nvPr/>
              </p14:nvContentPartPr>
              <p14:xfrm>
                <a:off x="6297413" y="1755787"/>
                <a:ext cx="174960" cy="291600"/>
              </p14:xfrm>
            </p:contentPart>
          </mc:Choice>
          <mc:Fallback xmlns="">
            <p:pic>
              <p:nvPicPr>
                <p:cNvPr id="144" name="Freihand 143">
                  <a:extLst>
                    <a:ext uri="{FF2B5EF4-FFF2-40B4-BE49-F238E27FC236}">
                      <a16:creationId xmlns:a16="http://schemas.microsoft.com/office/drawing/2014/main" id="{1DE02CAC-6406-4847-AADF-D3FC08F5EB8F}"/>
                    </a:ext>
                  </a:extLst>
                </p:cNvPr>
                <p:cNvPicPr/>
                <p:nvPr/>
              </p:nvPicPr>
              <p:blipFill>
                <a:blip r:embed="rId230"/>
                <a:stretch>
                  <a:fillRect/>
                </a:stretch>
              </p:blipFill>
              <p:spPr>
                <a:xfrm>
                  <a:off x="6293093" y="1751467"/>
                  <a:ext cx="18360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45" name="Freihand 144">
                  <a:extLst>
                    <a:ext uri="{FF2B5EF4-FFF2-40B4-BE49-F238E27FC236}">
                      <a16:creationId xmlns:a16="http://schemas.microsoft.com/office/drawing/2014/main" id="{8975DA8E-0518-4BA9-BFD2-43E42C63ABA6}"/>
                    </a:ext>
                  </a:extLst>
                </p14:cNvPr>
                <p14:cNvContentPartPr/>
                <p14:nvPr/>
              </p14:nvContentPartPr>
              <p14:xfrm>
                <a:off x="6226133" y="2624827"/>
                <a:ext cx="43200" cy="360720"/>
              </p14:xfrm>
            </p:contentPart>
          </mc:Choice>
          <mc:Fallback xmlns="">
            <p:pic>
              <p:nvPicPr>
                <p:cNvPr id="145" name="Freihand 144">
                  <a:extLst>
                    <a:ext uri="{FF2B5EF4-FFF2-40B4-BE49-F238E27FC236}">
                      <a16:creationId xmlns:a16="http://schemas.microsoft.com/office/drawing/2014/main" id="{8975DA8E-0518-4BA9-BFD2-43E42C63ABA6}"/>
                    </a:ext>
                  </a:extLst>
                </p:cNvPr>
                <p:cNvPicPr/>
                <p:nvPr/>
              </p:nvPicPr>
              <p:blipFill>
                <a:blip r:embed="rId232"/>
                <a:stretch>
                  <a:fillRect/>
                </a:stretch>
              </p:blipFill>
              <p:spPr>
                <a:xfrm>
                  <a:off x="6221813" y="2620507"/>
                  <a:ext cx="51840" cy="3693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6" name="Freihand 145">
                  <a:extLst>
                    <a:ext uri="{FF2B5EF4-FFF2-40B4-BE49-F238E27FC236}">
                      <a16:creationId xmlns:a16="http://schemas.microsoft.com/office/drawing/2014/main" id="{837D3DCE-49CE-4976-B226-6488760134E8}"/>
                    </a:ext>
                  </a:extLst>
                </p14:cNvPr>
                <p14:cNvContentPartPr/>
                <p14:nvPr/>
              </p14:nvContentPartPr>
              <p14:xfrm>
                <a:off x="6152333" y="2840467"/>
                <a:ext cx="185040" cy="356400"/>
              </p14:xfrm>
            </p:contentPart>
          </mc:Choice>
          <mc:Fallback xmlns="">
            <p:pic>
              <p:nvPicPr>
                <p:cNvPr id="146" name="Freihand 145">
                  <a:extLst>
                    <a:ext uri="{FF2B5EF4-FFF2-40B4-BE49-F238E27FC236}">
                      <a16:creationId xmlns:a16="http://schemas.microsoft.com/office/drawing/2014/main" id="{837D3DCE-49CE-4976-B226-6488760134E8}"/>
                    </a:ext>
                  </a:extLst>
                </p:cNvPr>
                <p:cNvPicPr/>
                <p:nvPr/>
              </p:nvPicPr>
              <p:blipFill>
                <a:blip r:embed="rId234"/>
                <a:stretch>
                  <a:fillRect/>
                </a:stretch>
              </p:blipFill>
              <p:spPr>
                <a:xfrm>
                  <a:off x="6148013" y="2836147"/>
                  <a:ext cx="193680" cy="3650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7" name="Freihand 146">
                  <a:extLst>
                    <a:ext uri="{FF2B5EF4-FFF2-40B4-BE49-F238E27FC236}">
                      <a16:creationId xmlns:a16="http://schemas.microsoft.com/office/drawing/2014/main" id="{F8594FE0-BB95-493B-8AE6-035C851D0BDD}"/>
                    </a:ext>
                  </a:extLst>
                </p14:cNvPr>
                <p14:cNvContentPartPr/>
                <p14:nvPr/>
              </p14:nvContentPartPr>
              <p14:xfrm>
                <a:off x="5074133" y="1017427"/>
                <a:ext cx="2292120" cy="1502640"/>
              </p14:xfrm>
            </p:contentPart>
          </mc:Choice>
          <mc:Fallback xmlns="">
            <p:pic>
              <p:nvPicPr>
                <p:cNvPr id="147" name="Freihand 146">
                  <a:extLst>
                    <a:ext uri="{FF2B5EF4-FFF2-40B4-BE49-F238E27FC236}">
                      <a16:creationId xmlns:a16="http://schemas.microsoft.com/office/drawing/2014/main" id="{F8594FE0-BB95-493B-8AE6-035C851D0BDD}"/>
                    </a:ext>
                  </a:extLst>
                </p:cNvPr>
                <p:cNvPicPr/>
                <p:nvPr/>
              </p:nvPicPr>
              <p:blipFill>
                <a:blip r:embed="rId236"/>
                <a:stretch>
                  <a:fillRect/>
                </a:stretch>
              </p:blipFill>
              <p:spPr>
                <a:xfrm>
                  <a:off x="5069813" y="1013107"/>
                  <a:ext cx="2300760" cy="151128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8" name="Freihand 147">
                  <a:extLst>
                    <a:ext uri="{FF2B5EF4-FFF2-40B4-BE49-F238E27FC236}">
                      <a16:creationId xmlns:a16="http://schemas.microsoft.com/office/drawing/2014/main" id="{D8CFA776-65B8-42A8-8D4D-53858ECBAD27}"/>
                    </a:ext>
                  </a:extLst>
                </p14:cNvPr>
                <p14:cNvContentPartPr/>
                <p14:nvPr/>
              </p14:nvContentPartPr>
              <p14:xfrm>
                <a:off x="4202933" y="2039827"/>
                <a:ext cx="2569320" cy="1431000"/>
              </p14:xfrm>
            </p:contentPart>
          </mc:Choice>
          <mc:Fallback xmlns="">
            <p:pic>
              <p:nvPicPr>
                <p:cNvPr id="148" name="Freihand 147">
                  <a:extLst>
                    <a:ext uri="{FF2B5EF4-FFF2-40B4-BE49-F238E27FC236}">
                      <a16:creationId xmlns:a16="http://schemas.microsoft.com/office/drawing/2014/main" id="{D8CFA776-65B8-42A8-8D4D-53858ECBAD27}"/>
                    </a:ext>
                  </a:extLst>
                </p:cNvPr>
                <p:cNvPicPr/>
                <p:nvPr/>
              </p:nvPicPr>
              <p:blipFill>
                <a:blip r:embed="rId238"/>
                <a:stretch>
                  <a:fillRect/>
                </a:stretch>
              </p:blipFill>
              <p:spPr>
                <a:xfrm>
                  <a:off x="4198613" y="2035507"/>
                  <a:ext cx="2577960" cy="14396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51" name="Freihand 150">
                  <a:extLst>
                    <a:ext uri="{FF2B5EF4-FFF2-40B4-BE49-F238E27FC236}">
                      <a16:creationId xmlns:a16="http://schemas.microsoft.com/office/drawing/2014/main" id="{5FFD39C5-A22C-4E8E-B025-94910985EE72}"/>
                    </a:ext>
                  </a:extLst>
                </p14:cNvPr>
                <p14:cNvContentPartPr/>
                <p14:nvPr/>
              </p14:nvContentPartPr>
              <p14:xfrm>
                <a:off x="5267453" y="3012187"/>
                <a:ext cx="299160" cy="55800"/>
              </p14:xfrm>
            </p:contentPart>
          </mc:Choice>
          <mc:Fallback xmlns="">
            <p:pic>
              <p:nvPicPr>
                <p:cNvPr id="151" name="Freihand 150">
                  <a:extLst>
                    <a:ext uri="{FF2B5EF4-FFF2-40B4-BE49-F238E27FC236}">
                      <a16:creationId xmlns:a16="http://schemas.microsoft.com/office/drawing/2014/main" id="{5FFD39C5-A22C-4E8E-B025-94910985EE72}"/>
                    </a:ext>
                  </a:extLst>
                </p:cNvPr>
                <p:cNvPicPr/>
                <p:nvPr/>
              </p:nvPicPr>
              <p:blipFill>
                <a:blip r:embed="rId240"/>
                <a:stretch>
                  <a:fillRect/>
                </a:stretch>
              </p:blipFill>
              <p:spPr>
                <a:xfrm>
                  <a:off x="5263133" y="3007867"/>
                  <a:ext cx="3078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50" name="Freihand 149">
                  <a:extLst>
                    <a:ext uri="{FF2B5EF4-FFF2-40B4-BE49-F238E27FC236}">
                      <a16:creationId xmlns:a16="http://schemas.microsoft.com/office/drawing/2014/main" id="{04A1418E-CF00-4F63-A41B-D84453A59C50}"/>
                    </a:ext>
                  </a:extLst>
                </p14:cNvPr>
                <p14:cNvContentPartPr/>
                <p14:nvPr/>
              </p14:nvContentPartPr>
              <p14:xfrm>
                <a:off x="3965693" y="2999947"/>
                <a:ext cx="526320" cy="39600"/>
              </p14:xfrm>
            </p:contentPart>
          </mc:Choice>
          <mc:Fallback xmlns="">
            <p:pic>
              <p:nvPicPr>
                <p:cNvPr id="150" name="Freihand 149">
                  <a:extLst>
                    <a:ext uri="{FF2B5EF4-FFF2-40B4-BE49-F238E27FC236}">
                      <a16:creationId xmlns:a16="http://schemas.microsoft.com/office/drawing/2014/main" id="{04A1418E-CF00-4F63-A41B-D84453A59C50}"/>
                    </a:ext>
                  </a:extLst>
                </p:cNvPr>
                <p:cNvPicPr/>
                <p:nvPr/>
              </p:nvPicPr>
              <p:blipFill>
                <a:blip r:embed="rId242"/>
                <a:stretch>
                  <a:fillRect/>
                </a:stretch>
              </p:blipFill>
              <p:spPr>
                <a:xfrm>
                  <a:off x="3961373" y="2995627"/>
                  <a:ext cx="5349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52" name="Freihand 151">
                  <a:extLst>
                    <a:ext uri="{FF2B5EF4-FFF2-40B4-BE49-F238E27FC236}">
                      <a16:creationId xmlns:a16="http://schemas.microsoft.com/office/drawing/2014/main" id="{C2849E67-B660-47BE-9CA2-7DF46BD42104}"/>
                    </a:ext>
                  </a:extLst>
                </p14:cNvPr>
                <p14:cNvContentPartPr/>
                <p14:nvPr/>
              </p14:nvContentPartPr>
              <p14:xfrm>
                <a:off x="3585173" y="2422507"/>
                <a:ext cx="15120" cy="334800"/>
              </p14:xfrm>
            </p:contentPart>
          </mc:Choice>
          <mc:Fallback xmlns="">
            <p:pic>
              <p:nvPicPr>
                <p:cNvPr id="152" name="Freihand 151">
                  <a:extLst>
                    <a:ext uri="{FF2B5EF4-FFF2-40B4-BE49-F238E27FC236}">
                      <a16:creationId xmlns:a16="http://schemas.microsoft.com/office/drawing/2014/main" id="{C2849E67-B660-47BE-9CA2-7DF46BD42104}"/>
                    </a:ext>
                  </a:extLst>
                </p:cNvPr>
                <p:cNvPicPr/>
                <p:nvPr/>
              </p:nvPicPr>
              <p:blipFill>
                <a:blip r:embed="rId244"/>
                <a:stretch>
                  <a:fillRect/>
                </a:stretch>
              </p:blipFill>
              <p:spPr>
                <a:xfrm>
                  <a:off x="3580853" y="2418187"/>
                  <a:ext cx="23760" cy="3434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53" name="Freihand 152">
                  <a:extLst>
                    <a:ext uri="{FF2B5EF4-FFF2-40B4-BE49-F238E27FC236}">
                      <a16:creationId xmlns:a16="http://schemas.microsoft.com/office/drawing/2014/main" id="{21FF7E0D-E2DE-4F65-BBD6-521A9C6EB4FA}"/>
                    </a:ext>
                  </a:extLst>
                </p14:cNvPr>
                <p14:cNvContentPartPr/>
                <p14:nvPr/>
              </p14:nvContentPartPr>
              <p14:xfrm>
                <a:off x="3491573" y="2589547"/>
                <a:ext cx="229680" cy="232200"/>
              </p14:xfrm>
            </p:contentPart>
          </mc:Choice>
          <mc:Fallback xmlns="">
            <p:pic>
              <p:nvPicPr>
                <p:cNvPr id="153" name="Freihand 152">
                  <a:extLst>
                    <a:ext uri="{FF2B5EF4-FFF2-40B4-BE49-F238E27FC236}">
                      <a16:creationId xmlns:a16="http://schemas.microsoft.com/office/drawing/2014/main" id="{21FF7E0D-E2DE-4F65-BBD6-521A9C6EB4FA}"/>
                    </a:ext>
                  </a:extLst>
                </p:cNvPr>
                <p:cNvPicPr/>
                <p:nvPr/>
              </p:nvPicPr>
              <p:blipFill>
                <a:blip r:embed="rId246"/>
                <a:stretch>
                  <a:fillRect/>
                </a:stretch>
              </p:blipFill>
              <p:spPr>
                <a:xfrm>
                  <a:off x="3487253" y="2585227"/>
                  <a:ext cx="2383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5" name="Freihand 154">
                  <a:extLst>
                    <a:ext uri="{FF2B5EF4-FFF2-40B4-BE49-F238E27FC236}">
                      <a16:creationId xmlns:a16="http://schemas.microsoft.com/office/drawing/2014/main" id="{EA692057-13BA-4B86-BD01-30CC82E8E936}"/>
                    </a:ext>
                  </a:extLst>
                </p14:cNvPr>
                <p14:cNvContentPartPr/>
                <p14:nvPr/>
              </p14:nvContentPartPr>
              <p14:xfrm>
                <a:off x="4042013" y="1387507"/>
                <a:ext cx="694440" cy="29520"/>
              </p14:xfrm>
            </p:contentPart>
          </mc:Choice>
          <mc:Fallback xmlns="">
            <p:pic>
              <p:nvPicPr>
                <p:cNvPr id="155" name="Freihand 154">
                  <a:extLst>
                    <a:ext uri="{FF2B5EF4-FFF2-40B4-BE49-F238E27FC236}">
                      <a16:creationId xmlns:a16="http://schemas.microsoft.com/office/drawing/2014/main" id="{EA692057-13BA-4B86-BD01-30CC82E8E936}"/>
                    </a:ext>
                  </a:extLst>
                </p:cNvPr>
                <p:cNvPicPr/>
                <p:nvPr/>
              </p:nvPicPr>
              <p:blipFill>
                <a:blip r:embed="rId248"/>
                <a:stretch>
                  <a:fillRect/>
                </a:stretch>
              </p:blipFill>
              <p:spPr>
                <a:xfrm>
                  <a:off x="4037693" y="1383187"/>
                  <a:ext cx="7030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56" name="Freihand 155">
                  <a:extLst>
                    <a:ext uri="{FF2B5EF4-FFF2-40B4-BE49-F238E27FC236}">
                      <a16:creationId xmlns:a16="http://schemas.microsoft.com/office/drawing/2014/main" id="{1049D249-A44D-4839-B803-CB2312B1DAF9}"/>
                    </a:ext>
                  </a:extLst>
                </p14:cNvPr>
                <p14:cNvContentPartPr/>
                <p14:nvPr/>
              </p14:nvContentPartPr>
              <p14:xfrm>
                <a:off x="5433773" y="1426387"/>
                <a:ext cx="234000" cy="34560"/>
              </p14:xfrm>
            </p:contentPart>
          </mc:Choice>
          <mc:Fallback xmlns="">
            <p:pic>
              <p:nvPicPr>
                <p:cNvPr id="156" name="Freihand 155">
                  <a:extLst>
                    <a:ext uri="{FF2B5EF4-FFF2-40B4-BE49-F238E27FC236}">
                      <a16:creationId xmlns:a16="http://schemas.microsoft.com/office/drawing/2014/main" id="{1049D249-A44D-4839-B803-CB2312B1DAF9}"/>
                    </a:ext>
                  </a:extLst>
                </p:cNvPr>
                <p:cNvPicPr/>
                <p:nvPr/>
              </p:nvPicPr>
              <p:blipFill>
                <a:blip r:embed="rId250"/>
                <a:stretch>
                  <a:fillRect/>
                </a:stretch>
              </p:blipFill>
              <p:spPr>
                <a:xfrm>
                  <a:off x="5429453" y="1422067"/>
                  <a:ext cx="2426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8" name="Freihand 157">
                  <a:extLst>
                    <a:ext uri="{FF2B5EF4-FFF2-40B4-BE49-F238E27FC236}">
                      <a16:creationId xmlns:a16="http://schemas.microsoft.com/office/drawing/2014/main" id="{0EDE77F4-64E2-4516-8145-DEF717B1A08C}"/>
                    </a:ext>
                  </a:extLst>
                </p14:cNvPr>
                <p14:cNvContentPartPr/>
                <p14:nvPr/>
              </p14:nvContentPartPr>
              <p14:xfrm>
                <a:off x="3612893" y="1573987"/>
                <a:ext cx="21600" cy="309240"/>
              </p14:xfrm>
            </p:contentPart>
          </mc:Choice>
          <mc:Fallback xmlns="">
            <p:pic>
              <p:nvPicPr>
                <p:cNvPr id="158" name="Freihand 157">
                  <a:extLst>
                    <a:ext uri="{FF2B5EF4-FFF2-40B4-BE49-F238E27FC236}">
                      <a16:creationId xmlns:a16="http://schemas.microsoft.com/office/drawing/2014/main" id="{0EDE77F4-64E2-4516-8145-DEF717B1A08C}"/>
                    </a:ext>
                  </a:extLst>
                </p:cNvPr>
                <p:cNvPicPr/>
                <p:nvPr/>
              </p:nvPicPr>
              <p:blipFill>
                <a:blip r:embed="rId252"/>
                <a:stretch>
                  <a:fillRect/>
                </a:stretch>
              </p:blipFill>
              <p:spPr>
                <a:xfrm>
                  <a:off x="3608573" y="1569667"/>
                  <a:ext cx="3024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9" name="Freihand 158">
                  <a:extLst>
                    <a:ext uri="{FF2B5EF4-FFF2-40B4-BE49-F238E27FC236}">
                      <a16:creationId xmlns:a16="http://schemas.microsoft.com/office/drawing/2014/main" id="{3725CF65-2EAB-4CDF-92A9-976E97DEAADF}"/>
                    </a:ext>
                  </a:extLst>
                </p14:cNvPr>
                <p14:cNvContentPartPr/>
                <p14:nvPr/>
              </p14:nvContentPartPr>
              <p14:xfrm>
                <a:off x="3488333" y="1394707"/>
                <a:ext cx="219240" cy="221040"/>
              </p14:xfrm>
            </p:contentPart>
          </mc:Choice>
          <mc:Fallback xmlns="">
            <p:pic>
              <p:nvPicPr>
                <p:cNvPr id="159" name="Freihand 158">
                  <a:extLst>
                    <a:ext uri="{FF2B5EF4-FFF2-40B4-BE49-F238E27FC236}">
                      <a16:creationId xmlns:a16="http://schemas.microsoft.com/office/drawing/2014/main" id="{3725CF65-2EAB-4CDF-92A9-976E97DEAADF}"/>
                    </a:ext>
                  </a:extLst>
                </p:cNvPr>
                <p:cNvPicPr/>
                <p:nvPr/>
              </p:nvPicPr>
              <p:blipFill>
                <a:blip r:embed="rId254"/>
                <a:stretch>
                  <a:fillRect/>
                </a:stretch>
              </p:blipFill>
              <p:spPr>
                <a:xfrm>
                  <a:off x="3484013" y="1390387"/>
                  <a:ext cx="22788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1" name="Freihand 160">
                  <a:extLst>
                    <a:ext uri="{FF2B5EF4-FFF2-40B4-BE49-F238E27FC236}">
                      <a16:creationId xmlns:a16="http://schemas.microsoft.com/office/drawing/2014/main" id="{E22717FA-06F4-4D0C-88E9-B3163495988B}"/>
                    </a:ext>
                  </a:extLst>
                </p14:cNvPr>
                <p14:cNvContentPartPr/>
                <p14:nvPr/>
              </p14:nvContentPartPr>
              <p14:xfrm>
                <a:off x="4995293" y="462667"/>
                <a:ext cx="3437280" cy="711000"/>
              </p14:xfrm>
            </p:contentPart>
          </mc:Choice>
          <mc:Fallback xmlns="">
            <p:pic>
              <p:nvPicPr>
                <p:cNvPr id="161" name="Freihand 160">
                  <a:extLst>
                    <a:ext uri="{FF2B5EF4-FFF2-40B4-BE49-F238E27FC236}">
                      <a16:creationId xmlns:a16="http://schemas.microsoft.com/office/drawing/2014/main" id="{E22717FA-06F4-4D0C-88E9-B3163495988B}"/>
                    </a:ext>
                  </a:extLst>
                </p:cNvPr>
                <p:cNvPicPr/>
                <p:nvPr/>
              </p:nvPicPr>
              <p:blipFill>
                <a:blip r:embed="rId256"/>
                <a:stretch>
                  <a:fillRect/>
                </a:stretch>
              </p:blipFill>
              <p:spPr>
                <a:xfrm>
                  <a:off x="4990973" y="458347"/>
                  <a:ext cx="3445920" cy="7196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2" name="Freihand 161">
                  <a:extLst>
                    <a:ext uri="{FF2B5EF4-FFF2-40B4-BE49-F238E27FC236}">
                      <a16:creationId xmlns:a16="http://schemas.microsoft.com/office/drawing/2014/main" id="{E5227E1B-48FA-40DF-A7E2-0EC58E36D596}"/>
                    </a:ext>
                  </a:extLst>
                </p14:cNvPr>
                <p14:cNvContentPartPr/>
                <p14:nvPr/>
              </p14:nvContentPartPr>
              <p14:xfrm>
                <a:off x="2563493" y="635827"/>
                <a:ext cx="2601720" cy="130680"/>
              </p14:xfrm>
            </p:contentPart>
          </mc:Choice>
          <mc:Fallback xmlns="">
            <p:pic>
              <p:nvPicPr>
                <p:cNvPr id="162" name="Freihand 161">
                  <a:extLst>
                    <a:ext uri="{FF2B5EF4-FFF2-40B4-BE49-F238E27FC236}">
                      <a16:creationId xmlns:a16="http://schemas.microsoft.com/office/drawing/2014/main" id="{E5227E1B-48FA-40DF-A7E2-0EC58E36D596}"/>
                    </a:ext>
                  </a:extLst>
                </p:cNvPr>
                <p:cNvPicPr/>
                <p:nvPr/>
              </p:nvPicPr>
              <p:blipFill>
                <a:blip r:embed="rId258"/>
                <a:stretch>
                  <a:fillRect/>
                </a:stretch>
              </p:blipFill>
              <p:spPr>
                <a:xfrm>
                  <a:off x="2559173" y="631507"/>
                  <a:ext cx="26103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4" name="Freihand 163">
                  <a:extLst>
                    <a:ext uri="{FF2B5EF4-FFF2-40B4-BE49-F238E27FC236}">
                      <a16:creationId xmlns:a16="http://schemas.microsoft.com/office/drawing/2014/main" id="{F808B2AB-9501-48ED-8AD1-4F19B1A2A7C5}"/>
                    </a:ext>
                  </a:extLst>
                </p14:cNvPr>
                <p14:cNvContentPartPr/>
                <p14:nvPr/>
              </p14:nvContentPartPr>
              <p14:xfrm>
                <a:off x="4759853" y="576427"/>
                <a:ext cx="458640" cy="272880"/>
              </p14:xfrm>
            </p:contentPart>
          </mc:Choice>
          <mc:Fallback xmlns="">
            <p:pic>
              <p:nvPicPr>
                <p:cNvPr id="164" name="Freihand 163">
                  <a:extLst>
                    <a:ext uri="{FF2B5EF4-FFF2-40B4-BE49-F238E27FC236}">
                      <a16:creationId xmlns:a16="http://schemas.microsoft.com/office/drawing/2014/main" id="{F808B2AB-9501-48ED-8AD1-4F19B1A2A7C5}"/>
                    </a:ext>
                  </a:extLst>
                </p:cNvPr>
                <p:cNvPicPr/>
                <p:nvPr/>
              </p:nvPicPr>
              <p:blipFill>
                <a:blip r:embed="rId260"/>
                <a:stretch>
                  <a:fillRect/>
                </a:stretch>
              </p:blipFill>
              <p:spPr>
                <a:xfrm>
                  <a:off x="4755533" y="572107"/>
                  <a:ext cx="46728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5" name="Freihand 164">
                  <a:extLst>
                    <a:ext uri="{FF2B5EF4-FFF2-40B4-BE49-F238E27FC236}">
                      <a16:creationId xmlns:a16="http://schemas.microsoft.com/office/drawing/2014/main" id="{BB0553E7-E807-4326-89D5-171341D9755A}"/>
                    </a:ext>
                  </a:extLst>
                </p14:cNvPr>
                <p14:cNvContentPartPr/>
                <p14:nvPr/>
              </p14:nvContentPartPr>
              <p14:xfrm>
                <a:off x="906053" y="630067"/>
                <a:ext cx="197280" cy="311040"/>
              </p14:xfrm>
            </p:contentPart>
          </mc:Choice>
          <mc:Fallback xmlns="">
            <p:pic>
              <p:nvPicPr>
                <p:cNvPr id="165" name="Freihand 164">
                  <a:extLst>
                    <a:ext uri="{FF2B5EF4-FFF2-40B4-BE49-F238E27FC236}">
                      <a16:creationId xmlns:a16="http://schemas.microsoft.com/office/drawing/2014/main" id="{BB0553E7-E807-4326-89D5-171341D9755A}"/>
                    </a:ext>
                  </a:extLst>
                </p:cNvPr>
                <p:cNvPicPr/>
                <p:nvPr/>
              </p:nvPicPr>
              <p:blipFill>
                <a:blip r:embed="rId262"/>
                <a:stretch>
                  <a:fillRect/>
                </a:stretch>
              </p:blipFill>
              <p:spPr>
                <a:xfrm>
                  <a:off x="901733" y="625747"/>
                  <a:ext cx="205920" cy="3196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6" name="Freihand 165">
                  <a:extLst>
                    <a:ext uri="{FF2B5EF4-FFF2-40B4-BE49-F238E27FC236}">
                      <a16:creationId xmlns:a16="http://schemas.microsoft.com/office/drawing/2014/main" id="{CDDC2BD0-A022-4BDE-BD79-78AA57C9BB1A}"/>
                    </a:ext>
                  </a:extLst>
                </p14:cNvPr>
                <p14:cNvContentPartPr/>
                <p14:nvPr/>
              </p14:nvContentPartPr>
              <p14:xfrm>
                <a:off x="1143653" y="712867"/>
                <a:ext cx="137880" cy="147240"/>
              </p14:xfrm>
            </p:contentPart>
          </mc:Choice>
          <mc:Fallback xmlns="">
            <p:pic>
              <p:nvPicPr>
                <p:cNvPr id="166" name="Freihand 165">
                  <a:extLst>
                    <a:ext uri="{FF2B5EF4-FFF2-40B4-BE49-F238E27FC236}">
                      <a16:creationId xmlns:a16="http://schemas.microsoft.com/office/drawing/2014/main" id="{CDDC2BD0-A022-4BDE-BD79-78AA57C9BB1A}"/>
                    </a:ext>
                  </a:extLst>
                </p:cNvPr>
                <p:cNvPicPr/>
                <p:nvPr/>
              </p:nvPicPr>
              <p:blipFill>
                <a:blip r:embed="rId264"/>
                <a:stretch>
                  <a:fillRect/>
                </a:stretch>
              </p:blipFill>
              <p:spPr>
                <a:xfrm>
                  <a:off x="1139333" y="708547"/>
                  <a:ext cx="146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 name="Freihand 166">
                  <a:extLst>
                    <a:ext uri="{FF2B5EF4-FFF2-40B4-BE49-F238E27FC236}">
                      <a16:creationId xmlns:a16="http://schemas.microsoft.com/office/drawing/2014/main" id="{EF452273-92AF-48A0-B511-D283AF2BF36F}"/>
                    </a:ext>
                  </a:extLst>
                </p14:cNvPr>
                <p14:cNvContentPartPr/>
                <p14:nvPr/>
              </p14:nvContentPartPr>
              <p14:xfrm>
                <a:off x="1296653" y="713947"/>
                <a:ext cx="105480" cy="128520"/>
              </p14:xfrm>
            </p:contentPart>
          </mc:Choice>
          <mc:Fallback xmlns="">
            <p:pic>
              <p:nvPicPr>
                <p:cNvPr id="167" name="Freihand 166">
                  <a:extLst>
                    <a:ext uri="{FF2B5EF4-FFF2-40B4-BE49-F238E27FC236}">
                      <a16:creationId xmlns:a16="http://schemas.microsoft.com/office/drawing/2014/main" id="{EF452273-92AF-48A0-B511-D283AF2BF36F}"/>
                    </a:ext>
                  </a:extLst>
                </p:cNvPr>
                <p:cNvPicPr/>
                <p:nvPr/>
              </p:nvPicPr>
              <p:blipFill>
                <a:blip r:embed="rId266"/>
                <a:stretch>
                  <a:fillRect/>
                </a:stretch>
              </p:blipFill>
              <p:spPr>
                <a:xfrm>
                  <a:off x="1292333" y="709627"/>
                  <a:ext cx="1141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8" name="Freihand 167">
                  <a:extLst>
                    <a:ext uri="{FF2B5EF4-FFF2-40B4-BE49-F238E27FC236}">
                      <a16:creationId xmlns:a16="http://schemas.microsoft.com/office/drawing/2014/main" id="{A66FEB17-5B0D-4408-AE74-CDC12E528A0F}"/>
                    </a:ext>
                  </a:extLst>
                </p14:cNvPr>
                <p14:cNvContentPartPr/>
                <p14:nvPr/>
              </p14:nvContentPartPr>
              <p14:xfrm>
                <a:off x="1440293" y="582907"/>
                <a:ext cx="149400" cy="207000"/>
              </p14:xfrm>
            </p:contentPart>
          </mc:Choice>
          <mc:Fallback xmlns="">
            <p:pic>
              <p:nvPicPr>
                <p:cNvPr id="168" name="Freihand 167">
                  <a:extLst>
                    <a:ext uri="{FF2B5EF4-FFF2-40B4-BE49-F238E27FC236}">
                      <a16:creationId xmlns:a16="http://schemas.microsoft.com/office/drawing/2014/main" id="{A66FEB17-5B0D-4408-AE74-CDC12E528A0F}"/>
                    </a:ext>
                  </a:extLst>
                </p:cNvPr>
                <p:cNvPicPr/>
                <p:nvPr/>
              </p:nvPicPr>
              <p:blipFill>
                <a:blip r:embed="rId268"/>
                <a:stretch>
                  <a:fillRect/>
                </a:stretch>
              </p:blipFill>
              <p:spPr>
                <a:xfrm>
                  <a:off x="1435973" y="578587"/>
                  <a:ext cx="1580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 name="Freihand 168">
                  <a:extLst>
                    <a:ext uri="{FF2B5EF4-FFF2-40B4-BE49-F238E27FC236}">
                      <a16:creationId xmlns:a16="http://schemas.microsoft.com/office/drawing/2014/main" id="{56282ED0-F181-436E-8564-7B57C6FBE552}"/>
                    </a:ext>
                  </a:extLst>
                </p14:cNvPr>
                <p14:cNvContentPartPr/>
                <p14:nvPr/>
              </p14:nvContentPartPr>
              <p14:xfrm>
                <a:off x="1621733" y="597307"/>
                <a:ext cx="36720" cy="196920"/>
              </p14:xfrm>
            </p:contentPart>
          </mc:Choice>
          <mc:Fallback xmlns="">
            <p:pic>
              <p:nvPicPr>
                <p:cNvPr id="169" name="Freihand 168">
                  <a:extLst>
                    <a:ext uri="{FF2B5EF4-FFF2-40B4-BE49-F238E27FC236}">
                      <a16:creationId xmlns:a16="http://schemas.microsoft.com/office/drawing/2014/main" id="{56282ED0-F181-436E-8564-7B57C6FBE552}"/>
                    </a:ext>
                  </a:extLst>
                </p:cNvPr>
                <p:cNvPicPr/>
                <p:nvPr/>
              </p:nvPicPr>
              <p:blipFill>
                <a:blip r:embed="rId270"/>
                <a:stretch>
                  <a:fillRect/>
                </a:stretch>
              </p:blipFill>
              <p:spPr>
                <a:xfrm>
                  <a:off x="1617413" y="592987"/>
                  <a:ext cx="453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0" name="Freihand 169">
                  <a:extLst>
                    <a:ext uri="{FF2B5EF4-FFF2-40B4-BE49-F238E27FC236}">
                      <a16:creationId xmlns:a16="http://schemas.microsoft.com/office/drawing/2014/main" id="{91070ED8-659E-43C7-9AC2-01715277BE08}"/>
                    </a:ext>
                  </a:extLst>
                </p14:cNvPr>
                <p14:cNvContentPartPr/>
                <p14:nvPr/>
              </p14:nvContentPartPr>
              <p14:xfrm>
                <a:off x="1663853" y="671827"/>
                <a:ext cx="127800" cy="99360"/>
              </p14:xfrm>
            </p:contentPart>
          </mc:Choice>
          <mc:Fallback xmlns="">
            <p:pic>
              <p:nvPicPr>
                <p:cNvPr id="170" name="Freihand 169">
                  <a:extLst>
                    <a:ext uri="{FF2B5EF4-FFF2-40B4-BE49-F238E27FC236}">
                      <a16:creationId xmlns:a16="http://schemas.microsoft.com/office/drawing/2014/main" id="{91070ED8-659E-43C7-9AC2-01715277BE08}"/>
                    </a:ext>
                  </a:extLst>
                </p:cNvPr>
                <p:cNvPicPr/>
                <p:nvPr/>
              </p:nvPicPr>
              <p:blipFill>
                <a:blip r:embed="rId272"/>
                <a:stretch>
                  <a:fillRect/>
                </a:stretch>
              </p:blipFill>
              <p:spPr>
                <a:xfrm>
                  <a:off x="1659533" y="667507"/>
                  <a:ext cx="1364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1" name="Freihand 170">
                  <a:extLst>
                    <a:ext uri="{FF2B5EF4-FFF2-40B4-BE49-F238E27FC236}">
                      <a16:creationId xmlns:a16="http://schemas.microsoft.com/office/drawing/2014/main" id="{58BE60E4-6DF1-4769-95E6-00F50EF00625}"/>
                    </a:ext>
                  </a:extLst>
                </p14:cNvPr>
                <p14:cNvContentPartPr/>
                <p14:nvPr/>
              </p14:nvContentPartPr>
              <p14:xfrm>
                <a:off x="1756373" y="626467"/>
                <a:ext cx="126720" cy="143640"/>
              </p14:xfrm>
            </p:contentPart>
          </mc:Choice>
          <mc:Fallback xmlns="">
            <p:pic>
              <p:nvPicPr>
                <p:cNvPr id="171" name="Freihand 170">
                  <a:extLst>
                    <a:ext uri="{FF2B5EF4-FFF2-40B4-BE49-F238E27FC236}">
                      <a16:creationId xmlns:a16="http://schemas.microsoft.com/office/drawing/2014/main" id="{58BE60E4-6DF1-4769-95E6-00F50EF00625}"/>
                    </a:ext>
                  </a:extLst>
                </p:cNvPr>
                <p:cNvPicPr/>
                <p:nvPr/>
              </p:nvPicPr>
              <p:blipFill>
                <a:blip r:embed="rId274"/>
                <a:stretch>
                  <a:fillRect/>
                </a:stretch>
              </p:blipFill>
              <p:spPr>
                <a:xfrm>
                  <a:off x="1752053" y="622147"/>
                  <a:ext cx="1353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2" name="Freihand 171">
                  <a:extLst>
                    <a:ext uri="{FF2B5EF4-FFF2-40B4-BE49-F238E27FC236}">
                      <a16:creationId xmlns:a16="http://schemas.microsoft.com/office/drawing/2014/main" id="{32C78AD4-1B2C-4EFD-A557-1DAD559F70CF}"/>
                    </a:ext>
                  </a:extLst>
                </p14:cNvPr>
                <p14:cNvContentPartPr/>
                <p14:nvPr/>
              </p14:nvContentPartPr>
              <p14:xfrm>
                <a:off x="1876253" y="609907"/>
                <a:ext cx="99000" cy="160200"/>
              </p14:xfrm>
            </p:contentPart>
          </mc:Choice>
          <mc:Fallback xmlns="">
            <p:pic>
              <p:nvPicPr>
                <p:cNvPr id="172" name="Freihand 171">
                  <a:extLst>
                    <a:ext uri="{FF2B5EF4-FFF2-40B4-BE49-F238E27FC236}">
                      <a16:creationId xmlns:a16="http://schemas.microsoft.com/office/drawing/2014/main" id="{32C78AD4-1B2C-4EFD-A557-1DAD559F70CF}"/>
                    </a:ext>
                  </a:extLst>
                </p:cNvPr>
                <p:cNvPicPr/>
                <p:nvPr/>
              </p:nvPicPr>
              <p:blipFill>
                <a:blip r:embed="rId276"/>
                <a:stretch>
                  <a:fillRect/>
                </a:stretch>
              </p:blipFill>
              <p:spPr>
                <a:xfrm>
                  <a:off x="1871933" y="605587"/>
                  <a:ext cx="1076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3" name="Freihand 172">
                  <a:extLst>
                    <a:ext uri="{FF2B5EF4-FFF2-40B4-BE49-F238E27FC236}">
                      <a16:creationId xmlns:a16="http://schemas.microsoft.com/office/drawing/2014/main" id="{657B61DF-E4EB-4D42-B762-45A52E7A06D2}"/>
                    </a:ext>
                  </a:extLst>
                </p14:cNvPr>
                <p14:cNvContentPartPr/>
                <p14:nvPr/>
              </p14:nvContentPartPr>
              <p14:xfrm>
                <a:off x="2005853" y="595867"/>
                <a:ext cx="31320" cy="149760"/>
              </p14:xfrm>
            </p:contentPart>
          </mc:Choice>
          <mc:Fallback xmlns="">
            <p:pic>
              <p:nvPicPr>
                <p:cNvPr id="173" name="Freihand 172">
                  <a:extLst>
                    <a:ext uri="{FF2B5EF4-FFF2-40B4-BE49-F238E27FC236}">
                      <a16:creationId xmlns:a16="http://schemas.microsoft.com/office/drawing/2014/main" id="{657B61DF-E4EB-4D42-B762-45A52E7A06D2}"/>
                    </a:ext>
                  </a:extLst>
                </p:cNvPr>
                <p:cNvPicPr/>
                <p:nvPr/>
              </p:nvPicPr>
              <p:blipFill>
                <a:blip r:embed="rId278"/>
                <a:stretch>
                  <a:fillRect/>
                </a:stretch>
              </p:blipFill>
              <p:spPr>
                <a:xfrm>
                  <a:off x="2001533" y="591547"/>
                  <a:ext cx="3996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4" name="Freihand 173">
                  <a:extLst>
                    <a:ext uri="{FF2B5EF4-FFF2-40B4-BE49-F238E27FC236}">
                      <a16:creationId xmlns:a16="http://schemas.microsoft.com/office/drawing/2014/main" id="{CA3B218D-33D1-498A-A44D-D2F65DF08EE1}"/>
                    </a:ext>
                  </a:extLst>
                </p14:cNvPr>
                <p14:cNvContentPartPr/>
                <p14:nvPr/>
              </p14:nvContentPartPr>
              <p14:xfrm>
                <a:off x="2062013" y="522787"/>
                <a:ext cx="156600" cy="216720"/>
              </p14:xfrm>
            </p:contentPart>
          </mc:Choice>
          <mc:Fallback xmlns="">
            <p:pic>
              <p:nvPicPr>
                <p:cNvPr id="174" name="Freihand 173">
                  <a:extLst>
                    <a:ext uri="{FF2B5EF4-FFF2-40B4-BE49-F238E27FC236}">
                      <a16:creationId xmlns:a16="http://schemas.microsoft.com/office/drawing/2014/main" id="{CA3B218D-33D1-498A-A44D-D2F65DF08EE1}"/>
                    </a:ext>
                  </a:extLst>
                </p:cNvPr>
                <p:cNvPicPr/>
                <p:nvPr/>
              </p:nvPicPr>
              <p:blipFill>
                <a:blip r:embed="rId280"/>
                <a:stretch>
                  <a:fillRect/>
                </a:stretch>
              </p:blipFill>
              <p:spPr>
                <a:xfrm>
                  <a:off x="2057693" y="518467"/>
                  <a:ext cx="16524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5" name="Freihand 174">
                  <a:extLst>
                    <a:ext uri="{FF2B5EF4-FFF2-40B4-BE49-F238E27FC236}">
                      <a16:creationId xmlns:a16="http://schemas.microsoft.com/office/drawing/2014/main" id="{61927F8C-736E-4148-9C05-6226F93A3199}"/>
                    </a:ext>
                  </a:extLst>
                </p14:cNvPr>
                <p14:cNvContentPartPr/>
                <p14:nvPr/>
              </p14:nvContentPartPr>
              <p14:xfrm>
                <a:off x="2031773" y="441427"/>
                <a:ext cx="193680" cy="282600"/>
              </p14:xfrm>
            </p:contentPart>
          </mc:Choice>
          <mc:Fallback xmlns="">
            <p:pic>
              <p:nvPicPr>
                <p:cNvPr id="175" name="Freihand 174">
                  <a:extLst>
                    <a:ext uri="{FF2B5EF4-FFF2-40B4-BE49-F238E27FC236}">
                      <a16:creationId xmlns:a16="http://schemas.microsoft.com/office/drawing/2014/main" id="{61927F8C-736E-4148-9C05-6226F93A3199}"/>
                    </a:ext>
                  </a:extLst>
                </p:cNvPr>
                <p:cNvPicPr/>
                <p:nvPr/>
              </p:nvPicPr>
              <p:blipFill>
                <a:blip r:embed="rId282"/>
                <a:stretch>
                  <a:fillRect/>
                </a:stretch>
              </p:blipFill>
              <p:spPr>
                <a:xfrm>
                  <a:off x="2027453" y="437107"/>
                  <a:ext cx="202320" cy="291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3">
            <p14:nvContentPartPr>
              <p14:cNvPr id="76" name="Freihand 75">
                <a:extLst>
                  <a:ext uri="{FF2B5EF4-FFF2-40B4-BE49-F238E27FC236}">
                    <a16:creationId xmlns:a16="http://schemas.microsoft.com/office/drawing/2014/main" id="{096F00F2-3EFC-41A0-B3B6-D9A35901E148}"/>
                  </a:ext>
                </a:extLst>
              </p14:cNvPr>
              <p14:cNvContentPartPr/>
              <p14:nvPr/>
            </p14:nvContentPartPr>
            <p14:xfrm>
              <a:off x="3193493" y="958387"/>
              <a:ext cx="372600" cy="540720"/>
            </p14:xfrm>
          </p:contentPart>
        </mc:Choice>
        <mc:Fallback xmlns="">
          <p:pic>
            <p:nvPicPr>
              <p:cNvPr id="76" name="Freihand 75">
                <a:extLst>
                  <a:ext uri="{FF2B5EF4-FFF2-40B4-BE49-F238E27FC236}">
                    <a16:creationId xmlns:a16="http://schemas.microsoft.com/office/drawing/2014/main" id="{096F00F2-3EFC-41A0-B3B6-D9A35901E148}"/>
                  </a:ext>
                </a:extLst>
              </p:cNvPr>
              <p:cNvPicPr/>
              <p:nvPr/>
            </p:nvPicPr>
            <p:blipFill>
              <a:blip r:embed="rId284"/>
              <a:stretch>
                <a:fillRect/>
              </a:stretch>
            </p:blipFill>
            <p:spPr>
              <a:xfrm>
                <a:off x="3189173" y="954067"/>
                <a:ext cx="381240" cy="5493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77" name="Freihand 76">
                <a:extLst>
                  <a:ext uri="{FF2B5EF4-FFF2-40B4-BE49-F238E27FC236}">
                    <a16:creationId xmlns:a16="http://schemas.microsoft.com/office/drawing/2014/main" id="{11E2B005-7E65-4D15-A8F7-AE30EB453044}"/>
                  </a:ext>
                </a:extLst>
              </p14:cNvPr>
              <p14:cNvContentPartPr/>
              <p14:nvPr/>
            </p14:nvContentPartPr>
            <p14:xfrm>
              <a:off x="7169693" y="3772867"/>
              <a:ext cx="558360" cy="447840"/>
            </p14:xfrm>
          </p:contentPart>
        </mc:Choice>
        <mc:Fallback xmlns="">
          <p:pic>
            <p:nvPicPr>
              <p:cNvPr id="77" name="Freihand 76">
                <a:extLst>
                  <a:ext uri="{FF2B5EF4-FFF2-40B4-BE49-F238E27FC236}">
                    <a16:creationId xmlns:a16="http://schemas.microsoft.com/office/drawing/2014/main" id="{11E2B005-7E65-4D15-A8F7-AE30EB453044}"/>
                  </a:ext>
                </a:extLst>
              </p:cNvPr>
              <p:cNvPicPr/>
              <p:nvPr/>
            </p:nvPicPr>
            <p:blipFill>
              <a:blip r:embed="rId286"/>
              <a:stretch>
                <a:fillRect/>
              </a:stretch>
            </p:blipFill>
            <p:spPr>
              <a:xfrm>
                <a:off x="7165373" y="3768547"/>
                <a:ext cx="567000" cy="456480"/>
              </a:xfrm>
              <a:prstGeom prst="rect">
                <a:avLst/>
              </a:prstGeom>
            </p:spPr>
          </p:pic>
        </mc:Fallback>
      </mc:AlternateContent>
    </p:spTree>
    <p:extLst>
      <p:ext uri="{BB962C8B-B14F-4D97-AF65-F5344CB8AC3E}">
        <p14:creationId xmlns:p14="http://schemas.microsoft.com/office/powerpoint/2010/main" val="2042066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7" grpId="0" animBg="1"/>
      <p:bldP spid="18" grpId="0"/>
      <p:bldP spid="2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17C692A7-6929-4FE6-B52F-B28162C2BB21}"/>
              </a:ext>
            </a:extLst>
          </p:cNvPr>
          <p:cNvSpPr txBox="1"/>
          <p:nvPr/>
        </p:nvSpPr>
        <p:spPr>
          <a:xfrm>
            <a:off x="1784789" y="237429"/>
            <a:ext cx="7450599" cy="1045656"/>
          </a:xfrm>
          <a:prstGeom prst="rect">
            <a:avLst/>
          </a:prstGeom>
          <a:noFill/>
          <a:ln>
            <a:noFill/>
          </a:ln>
        </p:spPr>
        <p:txBody>
          <a:bodyPr vert="horz" wrap="none" lIns="81646" tIns="40823" rIns="81646" bIns="40823" anchorCtr="0" compatLnSpc="0">
            <a:spAutoFit/>
          </a:bodyPr>
          <a:lstStyle/>
          <a:p>
            <a:pPr hangingPunct="0"/>
            <a:r>
              <a:rPr lang="de-DE" sz="3266">
                <a:latin typeface="Arial" pitchFamily="18"/>
                <a:ea typeface="Droid Sans Fallback" pitchFamily="2"/>
                <a:cs typeface="Lohit Hindi" pitchFamily="2"/>
              </a:rPr>
              <a:t>Geld und Fiskalpolitik im AS-AD-Modell</a:t>
            </a:r>
          </a:p>
          <a:p>
            <a:pPr hangingPunct="0"/>
            <a:r>
              <a:rPr lang="de-DE" sz="3266">
                <a:latin typeface="Arial" pitchFamily="18"/>
                <a:ea typeface="Droid Sans Fallback" pitchFamily="2"/>
                <a:cs typeface="Lohit Hindi" pitchFamily="2"/>
              </a:rPr>
              <a:t>	</a:t>
            </a:r>
          </a:p>
        </p:txBody>
      </p:sp>
      <p:sp>
        <p:nvSpPr>
          <p:cNvPr id="4" name="Textfeld 3">
            <a:extLst>
              <a:ext uri="{FF2B5EF4-FFF2-40B4-BE49-F238E27FC236}">
                <a16:creationId xmlns:a16="http://schemas.microsoft.com/office/drawing/2014/main" id="{FD9B5808-1180-4A68-82AB-F75BE97D927F}"/>
              </a:ext>
            </a:extLst>
          </p:cNvPr>
          <p:cNvSpPr txBox="1"/>
          <p:nvPr/>
        </p:nvSpPr>
        <p:spPr>
          <a:xfrm>
            <a:off x="1719471" y="1077732"/>
            <a:ext cx="8752491" cy="4049660"/>
          </a:xfrm>
          <a:prstGeom prst="rect">
            <a:avLst/>
          </a:prstGeom>
          <a:noFill/>
          <a:ln>
            <a:noFill/>
          </a:ln>
        </p:spPr>
        <p:txBody>
          <a:bodyPr vert="horz" wrap="none" lIns="81646" tIns="40823" rIns="81646" bIns="40823" anchorCtr="0" compatLnSpc="0">
            <a:noAutofit/>
          </a:bodyPr>
          <a:lstStyle/>
          <a:p>
            <a:pPr hangingPunct="0"/>
            <a:r>
              <a:rPr lang="de-DE" sz="2903" dirty="0">
                <a:latin typeface="Times New Roman" pitchFamily="18"/>
                <a:ea typeface="Droid Sans Fallback" pitchFamily="2"/>
                <a:cs typeface="Lohit Hindi" pitchFamily="2"/>
              </a:rPr>
              <a:t>Erläutern Sie die Wirkung</a:t>
            </a:r>
          </a:p>
          <a:p>
            <a:pPr hangingPunct="0"/>
            <a:endParaRPr lang="de-DE" sz="2903" dirty="0">
              <a:latin typeface="Times New Roman" pitchFamily="18"/>
              <a:ea typeface="Droid Sans Fallback" pitchFamily="2"/>
              <a:cs typeface="Lohit Hindi" pitchFamily="2"/>
            </a:endParaRPr>
          </a:p>
          <a:p>
            <a:pPr hangingPunct="0">
              <a:buSzPct val="100000"/>
              <a:buAutoNum type="alphaLcParenR"/>
            </a:pPr>
            <a:r>
              <a:rPr lang="de-DE" sz="2903" dirty="0">
                <a:latin typeface="Times New Roman" pitchFamily="18"/>
                <a:ea typeface="Droid Sans Fallback" pitchFamily="2"/>
                <a:cs typeface="Lohit Hindi" pitchFamily="2"/>
              </a:rPr>
              <a:t>	einer nominalen Geldmengenerhöhung</a:t>
            </a:r>
          </a:p>
          <a:p>
            <a:pPr hangingPunct="0">
              <a:buSzPct val="100000"/>
              <a:buAutoNum type="alphaLcParenR"/>
            </a:pPr>
            <a:r>
              <a:rPr lang="de-DE" sz="2903" dirty="0">
                <a:latin typeface="Times New Roman" pitchFamily="18"/>
                <a:ea typeface="Droid Sans Fallback" pitchFamily="2"/>
                <a:cs typeface="Lohit Hindi" pitchFamily="2"/>
              </a:rPr>
              <a:t>	einer expansiven Fiskalpolitik</a:t>
            </a:r>
          </a:p>
          <a:p>
            <a:pPr hangingPunct="0"/>
            <a:endParaRPr lang="de-DE" sz="2903" dirty="0">
              <a:latin typeface="Times New Roman" pitchFamily="18"/>
              <a:ea typeface="Droid Sans Fallback" pitchFamily="2"/>
              <a:cs typeface="Lohit Hindi" pitchFamily="2"/>
            </a:endParaRPr>
          </a:p>
          <a:p>
            <a:pPr hangingPunct="0"/>
            <a:r>
              <a:rPr lang="de-DE" sz="2903" dirty="0">
                <a:latin typeface="Times New Roman" pitchFamily="18"/>
                <a:ea typeface="Droid Sans Fallback" pitchFamily="2"/>
                <a:cs typeface="Lohit Hindi" pitchFamily="2"/>
              </a:rPr>
              <a:t>im AS-AD-Modell in der kurzen und der langen Frist</a:t>
            </a:r>
          </a:p>
        </p:txBody>
      </p:sp>
      <p:sp>
        <p:nvSpPr>
          <p:cNvPr id="5" name="Rechteck 4">
            <a:extLst>
              <a:ext uri="{FF2B5EF4-FFF2-40B4-BE49-F238E27FC236}">
                <a16:creationId xmlns:a16="http://schemas.microsoft.com/office/drawing/2014/main" id="{8E0411A1-7993-42F9-8D7D-CC39010E5F9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5492995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179238"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Fiskalpolitik 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36142" y="4948785"/>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9188"/>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956297" y="4145699"/>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1" name="Rechteck 50">
            <a:extLst>
              <a:ext uri="{FF2B5EF4-FFF2-40B4-BE49-F238E27FC236}">
                <a16:creationId xmlns:a16="http://schemas.microsoft.com/office/drawing/2014/main" id="{2A414F03-CC34-464B-8A3A-B30A294E2FA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9" name="Textfeld 8">
            <a:extLst>
              <a:ext uri="{FF2B5EF4-FFF2-40B4-BE49-F238E27FC236}">
                <a16:creationId xmlns:a16="http://schemas.microsoft.com/office/drawing/2014/main" id="{F04C92A0-DA2C-F43F-C48C-A00E11C15E54}"/>
              </a:ext>
            </a:extLst>
          </p:cNvPr>
          <p:cNvSpPr txBox="1"/>
          <p:nvPr/>
        </p:nvSpPr>
        <p:spPr>
          <a:xfrm>
            <a:off x="416366" y="4731176"/>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64" name="Gerader Verbinder 63">
            <a:extLst>
              <a:ext uri="{FF2B5EF4-FFF2-40B4-BE49-F238E27FC236}">
                <a16:creationId xmlns:a16="http://schemas.microsoft.com/office/drawing/2014/main" id="{AA602143-A77B-49FD-90FF-E459FF56770D}"/>
              </a:ext>
            </a:extLst>
          </p:cNvPr>
          <p:cNvSpPr/>
          <p:nvPr/>
        </p:nvSpPr>
        <p:spPr>
          <a:xfrm>
            <a:off x="1568620" y="871733"/>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5" name="Textfeld 64">
            <a:extLst>
              <a:ext uri="{FF2B5EF4-FFF2-40B4-BE49-F238E27FC236}">
                <a16:creationId xmlns:a16="http://schemas.microsoft.com/office/drawing/2014/main" id="{AFA35171-FEF1-4877-B3D5-8BB4259C3741}"/>
              </a:ext>
            </a:extLst>
          </p:cNvPr>
          <p:cNvSpPr txBox="1"/>
          <p:nvPr/>
        </p:nvSpPr>
        <p:spPr>
          <a:xfrm>
            <a:off x="4304237" y="1904966"/>
            <a:ext cx="459839"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grpSp>
        <p:nvGrpSpPr>
          <p:cNvPr id="61" name="Gruppieren 60">
            <a:extLst>
              <a:ext uri="{FF2B5EF4-FFF2-40B4-BE49-F238E27FC236}">
                <a16:creationId xmlns:a16="http://schemas.microsoft.com/office/drawing/2014/main" id="{BB3F5642-1362-4B35-90B6-7B3AEB73614C}"/>
              </a:ext>
            </a:extLst>
          </p:cNvPr>
          <p:cNvGrpSpPr/>
          <p:nvPr/>
        </p:nvGrpSpPr>
        <p:grpSpPr>
          <a:xfrm>
            <a:off x="2181533" y="3580827"/>
            <a:ext cx="323280" cy="145080"/>
            <a:chOff x="2181533" y="3580827"/>
            <a:chExt cx="323280" cy="145080"/>
          </a:xfrm>
        </p:grpSpPr>
        <mc:AlternateContent xmlns:mc="http://schemas.openxmlformats.org/markup-compatibility/2006" xmlns:p14="http://schemas.microsoft.com/office/powerpoint/2010/main">
          <mc:Choice Requires="p14">
            <p:contentPart p14:bwMode="auto" r:id="rId2">
              <p14:nvContentPartPr>
                <p14:cNvPr id="59" name="Freihand 58">
                  <a:extLst>
                    <a:ext uri="{FF2B5EF4-FFF2-40B4-BE49-F238E27FC236}">
                      <a16:creationId xmlns:a16="http://schemas.microsoft.com/office/drawing/2014/main" id="{9DD2812B-34FA-4CCB-A972-1B9CD38A830B}"/>
                    </a:ext>
                  </a:extLst>
                </p14:cNvPr>
                <p14:cNvContentPartPr/>
                <p14:nvPr/>
              </p14:nvContentPartPr>
              <p14:xfrm>
                <a:off x="2181533" y="3611787"/>
                <a:ext cx="244080" cy="38880"/>
              </p14:xfrm>
            </p:contentPart>
          </mc:Choice>
          <mc:Fallback xmlns="">
            <p:pic>
              <p:nvPicPr>
                <p:cNvPr id="59" name="Freihand 58">
                  <a:extLst>
                    <a:ext uri="{FF2B5EF4-FFF2-40B4-BE49-F238E27FC236}">
                      <a16:creationId xmlns:a16="http://schemas.microsoft.com/office/drawing/2014/main" id="{9DD2812B-34FA-4CCB-A972-1B9CD38A830B}"/>
                    </a:ext>
                  </a:extLst>
                </p:cNvPr>
                <p:cNvPicPr/>
                <p:nvPr/>
              </p:nvPicPr>
              <p:blipFill>
                <a:blip r:embed="rId3"/>
                <a:stretch>
                  <a:fillRect/>
                </a:stretch>
              </p:blipFill>
              <p:spPr>
                <a:xfrm>
                  <a:off x="2177213" y="3607467"/>
                  <a:ext cx="25272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0" name="Freihand 59">
                  <a:extLst>
                    <a:ext uri="{FF2B5EF4-FFF2-40B4-BE49-F238E27FC236}">
                      <a16:creationId xmlns:a16="http://schemas.microsoft.com/office/drawing/2014/main" id="{EA3AD4F6-3CC3-4B81-B3C9-849C44D43459}"/>
                    </a:ext>
                  </a:extLst>
                </p14:cNvPr>
                <p14:cNvContentPartPr/>
                <p14:nvPr/>
              </p14:nvContentPartPr>
              <p14:xfrm>
                <a:off x="2399333" y="3580827"/>
                <a:ext cx="105480" cy="145080"/>
              </p14:xfrm>
            </p:contentPart>
          </mc:Choice>
          <mc:Fallback xmlns="">
            <p:pic>
              <p:nvPicPr>
                <p:cNvPr id="60" name="Freihand 59">
                  <a:extLst>
                    <a:ext uri="{FF2B5EF4-FFF2-40B4-BE49-F238E27FC236}">
                      <a16:creationId xmlns:a16="http://schemas.microsoft.com/office/drawing/2014/main" id="{EA3AD4F6-3CC3-4B81-B3C9-849C44D43459}"/>
                    </a:ext>
                  </a:extLst>
                </p:cNvPr>
                <p:cNvPicPr/>
                <p:nvPr/>
              </p:nvPicPr>
              <p:blipFill>
                <a:blip r:embed="rId5"/>
                <a:stretch>
                  <a:fillRect/>
                </a:stretch>
              </p:blipFill>
              <p:spPr>
                <a:xfrm>
                  <a:off x="2395013" y="3576507"/>
                  <a:ext cx="114120" cy="153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
            <p14:nvContentPartPr>
              <p14:cNvPr id="62" name="Freihand 61">
                <a:extLst>
                  <a:ext uri="{FF2B5EF4-FFF2-40B4-BE49-F238E27FC236}">
                    <a16:creationId xmlns:a16="http://schemas.microsoft.com/office/drawing/2014/main" id="{80D23D90-C2FA-4540-BC2E-3824CE3BCA4D}"/>
                  </a:ext>
                </a:extLst>
              </p14:cNvPr>
              <p14:cNvContentPartPr/>
              <p14:nvPr/>
            </p14:nvContentPartPr>
            <p14:xfrm>
              <a:off x="2113133" y="4916427"/>
              <a:ext cx="3240" cy="720"/>
            </p14:xfrm>
          </p:contentPart>
        </mc:Choice>
        <mc:Fallback xmlns="">
          <p:pic>
            <p:nvPicPr>
              <p:cNvPr id="62" name="Freihand 61">
                <a:extLst>
                  <a:ext uri="{FF2B5EF4-FFF2-40B4-BE49-F238E27FC236}">
                    <a16:creationId xmlns:a16="http://schemas.microsoft.com/office/drawing/2014/main" id="{80D23D90-C2FA-4540-BC2E-3824CE3BCA4D}"/>
                  </a:ext>
                </a:extLst>
              </p:cNvPr>
              <p:cNvPicPr/>
              <p:nvPr/>
            </p:nvPicPr>
            <p:blipFill>
              <a:blip r:embed="rId7"/>
              <a:stretch>
                <a:fillRect/>
              </a:stretch>
            </p:blipFill>
            <p:spPr>
              <a:xfrm>
                <a:off x="2108813" y="4912107"/>
                <a:ext cx="11880" cy="9360"/>
              </a:xfrm>
              <a:prstGeom prst="rect">
                <a:avLst/>
              </a:prstGeom>
            </p:spPr>
          </p:pic>
        </mc:Fallback>
      </mc:AlternateContent>
      <p:grpSp>
        <p:nvGrpSpPr>
          <p:cNvPr id="67" name="Gruppieren 66">
            <a:extLst>
              <a:ext uri="{FF2B5EF4-FFF2-40B4-BE49-F238E27FC236}">
                <a16:creationId xmlns:a16="http://schemas.microsoft.com/office/drawing/2014/main" id="{F9EDDE66-19E2-4DC8-B5E8-4EACD276EFFC}"/>
              </a:ext>
            </a:extLst>
          </p:cNvPr>
          <p:cNvGrpSpPr/>
          <p:nvPr/>
        </p:nvGrpSpPr>
        <p:grpSpPr>
          <a:xfrm>
            <a:off x="2257853" y="6627147"/>
            <a:ext cx="241200" cy="101160"/>
            <a:chOff x="2257853" y="6627147"/>
            <a:chExt cx="241200" cy="101160"/>
          </a:xfrm>
        </p:grpSpPr>
        <mc:AlternateContent xmlns:mc="http://schemas.openxmlformats.org/markup-compatibility/2006" xmlns:p14="http://schemas.microsoft.com/office/powerpoint/2010/main">
          <mc:Choice Requires="p14">
            <p:contentPart p14:bwMode="auto" r:id="rId8">
              <p14:nvContentPartPr>
                <p14:cNvPr id="63" name="Freihand 62">
                  <a:extLst>
                    <a:ext uri="{FF2B5EF4-FFF2-40B4-BE49-F238E27FC236}">
                      <a16:creationId xmlns:a16="http://schemas.microsoft.com/office/drawing/2014/main" id="{17786B68-C406-4141-98A4-3EA86B3A1B3E}"/>
                    </a:ext>
                  </a:extLst>
                </p14:cNvPr>
                <p14:cNvContentPartPr/>
                <p14:nvPr/>
              </p14:nvContentPartPr>
              <p14:xfrm>
                <a:off x="2257853" y="6653787"/>
                <a:ext cx="145440" cy="6480"/>
              </p14:xfrm>
            </p:contentPart>
          </mc:Choice>
          <mc:Fallback xmlns="">
            <p:pic>
              <p:nvPicPr>
                <p:cNvPr id="63" name="Freihand 62">
                  <a:extLst>
                    <a:ext uri="{FF2B5EF4-FFF2-40B4-BE49-F238E27FC236}">
                      <a16:creationId xmlns:a16="http://schemas.microsoft.com/office/drawing/2014/main" id="{17786B68-C406-4141-98A4-3EA86B3A1B3E}"/>
                    </a:ext>
                  </a:extLst>
                </p:cNvPr>
                <p:cNvPicPr/>
                <p:nvPr/>
              </p:nvPicPr>
              <p:blipFill>
                <a:blip r:embed="rId9"/>
                <a:stretch>
                  <a:fillRect/>
                </a:stretch>
              </p:blipFill>
              <p:spPr>
                <a:xfrm>
                  <a:off x="2253533" y="6649467"/>
                  <a:ext cx="1540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66" name="Freihand 65">
                  <a:extLst>
                    <a:ext uri="{FF2B5EF4-FFF2-40B4-BE49-F238E27FC236}">
                      <a16:creationId xmlns:a16="http://schemas.microsoft.com/office/drawing/2014/main" id="{D9986E63-5011-4160-807C-12488ECD429C}"/>
                    </a:ext>
                  </a:extLst>
                </p14:cNvPr>
                <p14:cNvContentPartPr/>
                <p14:nvPr/>
              </p14:nvContentPartPr>
              <p14:xfrm>
                <a:off x="2393933" y="6627147"/>
                <a:ext cx="105120" cy="101160"/>
              </p14:xfrm>
            </p:contentPart>
          </mc:Choice>
          <mc:Fallback xmlns="">
            <p:pic>
              <p:nvPicPr>
                <p:cNvPr id="66" name="Freihand 65">
                  <a:extLst>
                    <a:ext uri="{FF2B5EF4-FFF2-40B4-BE49-F238E27FC236}">
                      <a16:creationId xmlns:a16="http://schemas.microsoft.com/office/drawing/2014/main" id="{D9986E63-5011-4160-807C-12488ECD429C}"/>
                    </a:ext>
                  </a:extLst>
                </p:cNvPr>
                <p:cNvPicPr/>
                <p:nvPr/>
              </p:nvPicPr>
              <p:blipFill>
                <a:blip r:embed="rId11"/>
                <a:stretch>
                  <a:fillRect/>
                </a:stretch>
              </p:blipFill>
              <p:spPr>
                <a:xfrm>
                  <a:off x="2389613" y="6622827"/>
                  <a:ext cx="11376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
            <p14:nvContentPartPr>
              <p14:cNvPr id="190" name="Freihand 189">
                <a:extLst>
                  <a:ext uri="{FF2B5EF4-FFF2-40B4-BE49-F238E27FC236}">
                    <a16:creationId xmlns:a16="http://schemas.microsoft.com/office/drawing/2014/main" id="{8C278926-B780-40E6-AA84-D6BF087530E9}"/>
                  </a:ext>
                </a:extLst>
              </p14:cNvPr>
              <p14:cNvContentPartPr/>
              <p14:nvPr/>
            </p14:nvContentPartPr>
            <p14:xfrm>
              <a:off x="9720653" y="943827"/>
              <a:ext cx="452160" cy="647280"/>
            </p14:xfrm>
          </p:contentPart>
        </mc:Choice>
        <mc:Fallback xmlns="">
          <p:pic>
            <p:nvPicPr>
              <p:cNvPr id="190" name="Freihand 189">
                <a:extLst>
                  <a:ext uri="{FF2B5EF4-FFF2-40B4-BE49-F238E27FC236}">
                    <a16:creationId xmlns:a16="http://schemas.microsoft.com/office/drawing/2014/main" id="{8C278926-B780-40E6-AA84-D6BF087530E9}"/>
                  </a:ext>
                </a:extLst>
              </p:cNvPr>
              <p:cNvPicPr/>
              <p:nvPr/>
            </p:nvPicPr>
            <p:blipFill>
              <a:blip r:embed="rId13"/>
              <a:stretch>
                <a:fillRect/>
              </a:stretch>
            </p:blipFill>
            <p:spPr>
              <a:xfrm>
                <a:off x="9716333" y="939507"/>
                <a:ext cx="460800" cy="655920"/>
              </a:xfrm>
              <a:prstGeom prst="rect">
                <a:avLst/>
              </a:prstGeom>
            </p:spPr>
          </p:pic>
        </mc:Fallback>
      </mc:AlternateContent>
      <p:sp>
        <p:nvSpPr>
          <p:cNvPr id="294" name="Gerader Verbinder 293">
            <a:extLst>
              <a:ext uri="{FF2B5EF4-FFF2-40B4-BE49-F238E27FC236}">
                <a16:creationId xmlns:a16="http://schemas.microsoft.com/office/drawing/2014/main" id="{03E7AC3E-2AE2-437C-BF45-0A965CF93530}"/>
              </a:ext>
            </a:extLst>
          </p:cNvPr>
          <p:cNvSpPr/>
          <p:nvPr/>
        </p:nvSpPr>
        <p:spPr>
          <a:xfrm flipV="1">
            <a:off x="648895" y="568886"/>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95" name="Textfeld 294">
            <a:extLst>
              <a:ext uri="{FF2B5EF4-FFF2-40B4-BE49-F238E27FC236}">
                <a16:creationId xmlns:a16="http://schemas.microsoft.com/office/drawing/2014/main" id="{26B87BA3-64BE-4006-BF11-97765E473114}"/>
              </a:ext>
            </a:extLst>
          </p:cNvPr>
          <p:cNvSpPr txBox="1"/>
          <p:nvPr/>
        </p:nvSpPr>
        <p:spPr>
          <a:xfrm>
            <a:off x="3257190" y="269964"/>
            <a:ext cx="56243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grpSp>
        <p:nvGrpSpPr>
          <p:cNvPr id="340" name="Gruppieren 339">
            <a:extLst>
              <a:ext uri="{FF2B5EF4-FFF2-40B4-BE49-F238E27FC236}">
                <a16:creationId xmlns:a16="http://schemas.microsoft.com/office/drawing/2014/main" id="{E5BBED54-C9EA-45CF-9EDA-E8370539F6B1}"/>
              </a:ext>
            </a:extLst>
          </p:cNvPr>
          <p:cNvGrpSpPr/>
          <p:nvPr/>
        </p:nvGrpSpPr>
        <p:grpSpPr>
          <a:xfrm>
            <a:off x="9811013" y="2522427"/>
            <a:ext cx="1602720" cy="289080"/>
            <a:chOff x="9811013" y="2522427"/>
            <a:chExt cx="1602720" cy="289080"/>
          </a:xfrm>
        </p:grpSpPr>
        <mc:AlternateContent xmlns:mc="http://schemas.openxmlformats.org/markup-compatibility/2006" xmlns:p14="http://schemas.microsoft.com/office/powerpoint/2010/main">
          <mc:Choice Requires="p14">
            <p:contentPart p14:bwMode="auto" r:id="rId14">
              <p14:nvContentPartPr>
                <p14:cNvPr id="319" name="Freihand 318">
                  <a:extLst>
                    <a:ext uri="{FF2B5EF4-FFF2-40B4-BE49-F238E27FC236}">
                      <a16:creationId xmlns:a16="http://schemas.microsoft.com/office/drawing/2014/main" id="{95D5EDD2-F5FB-4C70-A138-2E98C155D71F}"/>
                    </a:ext>
                  </a:extLst>
                </p14:cNvPr>
                <p14:cNvContentPartPr/>
                <p14:nvPr/>
              </p14:nvContentPartPr>
              <p14:xfrm>
                <a:off x="9811013" y="2666427"/>
                <a:ext cx="75240" cy="105840"/>
              </p14:xfrm>
            </p:contentPart>
          </mc:Choice>
          <mc:Fallback xmlns="">
            <p:pic>
              <p:nvPicPr>
                <p:cNvPr id="319" name="Freihand 318">
                  <a:extLst>
                    <a:ext uri="{FF2B5EF4-FFF2-40B4-BE49-F238E27FC236}">
                      <a16:creationId xmlns:a16="http://schemas.microsoft.com/office/drawing/2014/main" id="{95D5EDD2-F5FB-4C70-A138-2E98C155D71F}"/>
                    </a:ext>
                  </a:extLst>
                </p:cNvPr>
                <p:cNvPicPr/>
                <p:nvPr/>
              </p:nvPicPr>
              <p:blipFill>
                <a:blip r:embed="rId15"/>
                <a:stretch>
                  <a:fillRect/>
                </a:stretch>
              </p:blipFill>
              <p:spPr>
                <a:xfrm>
                  <a:off x="9806693" y="2662107"/>
                  <a:ext cx="8388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320" name="Freihand 319">
                  <a:extLst>
                    <a:ext uri="{FF2B5EF4-FFF2-40B4-BE49-F238E27FC236}">
                      <a16:creationId xmlns:a16="http://schemas.microsoft.com/office/drawing/2014/main" id="{E2FD3F61-95E1-4E55-82AF-CA2D8441CD7E}"/>
                    </a:ext>
                  </a:extLst>
                </p14:cNvPr>
                <p14:cNvContentPartPr/>
                <p14:nvPr/>
              </p14:nvContentPartPr>
              <p14:xfrm>
                <a:off x="9838373" y="2651667"/>
                <a:ext cx="99000" cy="159840"/>
              </p14:xfrm>
            </p:contentPart>
          </mc:Choice>
          <mc:Fallback xmlns="">
            <p:pic>
              <p:nvPicPr>
                <p:cNvPr id="320" name="Freihand 319">
                  <a:extLst>
                    <a:ext uri="{FF2B5EF4-FFF2-40B4-BE49-F238E27FC236}">
                      <a16:creationId xmlns:a16="http://schemas.microsoft.com/office/drawing/2014/main" id="{E2FD3F61-95E1-4E55-82AF-CA2D8441CD7E}"/>
                    </a:ext>
                  </a:extLst>
                </p:cNvPr>
                <p:cNvPicPr/>
                <p:nvPr/>
              </p:nvPicPr>
              <p:blipFill>
                <a:blip r:embed="rId17"/>
                <a:stretch>
                  <a:fillRect/>
                </a:stretch>
              </p:blipFill>
              <p:spPr>
                <a:xfrm>
                  <a:off x="9834053" y="2647347"/>
                  <a:ext cx="10764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21" name="Freihand 320">
                  <a:extLst>
                    <a:ext uri="{FF2B5EF4-FFF2-40B4-BE49-F238E27FC236}">
                      <a16:creationId xmlns:a16="http://schemas.microsoft.com/office/drawing/2014/main" id="{7E45009D-9410-451B-B7A8-709BEE4AD6CD}"/>
                    </a:ext>
                  </a:extLst>
                </p14:cNvPr>
                <p14:cNvContentPartPr/>
                <p14:nvPr/>
              </p14:nvContentPartPr>
              <p14:xfrm>
                <a:off x="9922973" y="2636907"/>
                <a:ext cx="195120" cy="142920"/>
              </p14:xfrm>
            </p:contentPart>
          </mc:Choice>
          <mc:Fallback xmlns="">
            <p:pic>
              <p:nvPicPr>
                <p:cNvPr id="321" name="Freihand 320">
                  <a:extLst>
                    <a:ext uri="{FF2B5EF4-FFF2-40B4-BE49-F238E27FC236}">
                      <a16:creationId xmlns:a16="http://schemas.microsoft.com/office/drawing/2014/main" id="{7E45009D-9410-451B-B7A8-709BEE4AD6CD}"/>
                    </a:ext>
                  </a:extLst>
                </p:cNvPr>
                <p:cNvPicPr/>
                <p:nvPr/>
              </p:nvPicPr>
              <p:blipFill>
                <a:blip r:embed="rId19"/>
                <a:stretch>
                  <a:fillRect/>
                </a:stretch>
              </p:blipFill>
              <p:spPr>
                <a:xfrm>
                  <a:off x="9918653" y="2632587"/>
                  <a:ext cx="2037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322" name="Freihand 321">
                  <a:extLst>
                    <a:ext uri="{FF2B5EF4-FFF2-40B4-BE49-F238E27FC236}">
                      <a16:creationId xmlns:a16="http://schemas.microsoft.com/office/drawing/2014/main" id="{14B0A439-98C8-4D72-9921-49C94379D8B2}"/>
                    </a:ext>
                  </a:extLst>
                </p14:cNvPr>
                <p14:cNvContentPartPr/>
                <p14:nvPr/>
              </p14:nvContentPartPr>
              <p14:xfrm>
                <a:off x="10195853" y="2711427"/>
                <a:ext cx="92520" cy="9000"/>
              </p14:xfrm>
            </p:contentPart>
          </mc:Choice>
          <mc:Fallback xmlns="">
            <p:pic>
              <p:nvPicPr>
                <p:cNvPr id="322" name="Freihand 321">
                  <a:extLst>
                    <a:ext uri="{FF2B5EF4-FFF2-40B4-BE49-F238E27FC236}">
                      <a16:creationId xmlns:a16="http://schemas.microsoft.com/office/drawing/2014/main" id="{14B0A439-98C8-4D72-9921-49C94379D8B2}"/>
                    </a:ext>
                  </a:extLst>
                </p:cNvPr>
                <p:cNvPicPr/>
                <p:nvPr/>
              </p:nvPicPr>
              <p:blipFill>
                <a:blip r:embed="rId21"/>
                <a:stretch>
                  <a:fillRect/>
                </a:stretch>
              </p:blipFill>
              <p:spPr>
                <a:xfrm>
                  <a:off x="10191533" y="2707107"/>
                  <a:ext cx="1011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23" name="Freihand 322">
                  <a:extLst>
                    <a:ext uri="{FF2B5EF4-FFF2-40B4-BE49-F238E27FC236}">
                      <a16:creationId xmlns:a16="http://schemas.microsoft.com/office/drawing/2014/main" id="{2AD2AB89-935F-430C-8242-752C055BD2CD}"/>
                    </a:ext>
                  </a:extLst>
                </p14:cNvPr>
                <p14:cNvContentPartPr/>
                <p14:nvPr/>
              </p14:nvContentPartPr>
              <p14:xfrm>
                <a:off x="10397453" y="2609907"/>
                <a:ext cx="155520" cy="136800"/>
              </p14:xfrm>
            </p:contentPart>
          </mc:Choice>
          <mc:Fallback xmlns="">
            <p:pic>
              <p:nvPicPr>
                <p:cNvPr id="323" name="Freihand 322">
                  <a:extLst>
                    <a:ext uri="{FF2B5EF4-FFF2-40B4-BE49-F238E27FC236}">
                      <a16:creationId xmlns:a16="http://schemas.microsoft.com/office/drawing/2014/main" id="{2AD2AB89-935F-430C-8242-752C055BD2CD}"/>
                    </a:ext>
                  </a:extLst>
                </p:cNvPr>
                <p:cNvPicPr/>
                <p:nvPr/>
              </p:nvPicPr>
              <p:blipFill>
                <a:blip r:embed="rId23"/>
                <a:stretch>
                  <a:fillRect/>
                </a:stretch>
              </p:blipFill>
              <p:spPr>
                <a:xfrm>
                  <a:off x="10393133" y="2605587"/>
                  <a:ext cx="1641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24" name="Freihand 323">
                  <a:extLst>
                    <a:ext uri="{FF2B5EF4-FFF2-40B4-BE49-F238E27FC236}">
                      <a16:creationId xmlns:a16="http://schemas.microsoft.com/office/drawing/2014/main" id="{EC6C6570-224E-41BC-8F10-63B5B21016C4}"/>
                    </a:ext>
                  </a:extLst>
                </p14:cNvPr>
                <p14:cNvContentPartPr/>
                <p14:nvPr/>
              </p14:nvContentPartPr>
              <p14:xfrm>
                <a:off x="10447133" y="2628987"/>
                <a:ext cx="428040" cy="114480"/>
              </p14:xfrm>
            </p:contentPart>
          </mc:Choice>
          <mc:Fallback xmlns="">
            <p:pic>
              <p:nvPicPr>
                <p:cNvPr id="324" name="Freihand 323">
                  <a:extLst>
                    <a:ext uri="{FF2B5EF4-FFF2-40B4-BE49-F238E27FC236}">
                      <a16:creationId xmlns:a16="http://schemas.microsoft.com/office/drawing/2014/main" id="{EC6C6570-224E-41BC-8F10-63B5B21016C4}"/>
                    </a:ext>
                  </a:extLst>
                </p:cNvPr>
                <p:cNvPicPr/>
                <p:nvPr/>
              </p:nvPicPr>
              <p:blipFill>
                <a:blip r:embed="rId25"/>
                <a:stretch>
                  <a:fillRect/>
                </a:stretch>
              </p:blipFill>
              <p:spPr>
                <a:xfrm>
                  <a:off x="10442813" y="2624667"/>
                  <a:ext cx="4366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5" name="Freihand 324">
                  <a:extLst>
                    <a:ext uri="{FF2B5EF4-FFF2-40B4-BE49-F238E27FC236}">
                      <a16:creationId xmlns:a16="http://schemas.microsoft.com/office/drawing/2014/main" id="{144ACA46-1C18-4EF1-ABDC-99C4EAD6A77F}"/>
                    </a:ext>
                  </a:extLst>
                </p14:cNvPr>
                <p14:cNvContentPartPr/>
                <p14:nvPr/>
              </p14:nvContentPartPr>
              <p14:xfrm>
                <a:off x="10993253" y="2648427"/>
                <a:ext cx="96120" cy="79920"/>
              </p14:xfrm>
            </p:contentPart>
          </mc:Choice>
          <mc:Fallback xmlns="">
            <p:pic>
              <p:nvPicPr>
                <p:cNvPr id="325" name="Freihand 324">
                  <a:extLst>
                    <a:ext uri="{FF2B5EF4-FFF2-40B4-BE49-F238E27FC236}">
                      <a16:creationId xmlns:a16="http://schemas.microsoft.com/office/drawing/2014/main" id="{144ACA46-1C18-4EF1-ABDC-99C4EAD6A77F}"/>
                    </a:ext>
                  </a:extLst>
                </p:cNvPr>
                <p:cNvPicPr/>
                <p:nvPr/>
              </p:nvPicPr>
              <p:blipFill>
                <a:blip r:embed="rId27"/>
                <a:stretch>
                  <a:fillRect/>
                </a:stretch>
              </p:blipFill>
              <p:spPr>
                <a:xfrm>
                  <a:off x="10988933" y="2644107"/>
                  <a:ext cx="10476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26" name="Freihand 325">
                  <a:extLst>
                    <a:ext uri="{FF2B5EF4-FFF2-40B4-BE49-F238E27FC236}">
                      <a16:creationId xmlns:a16="http://schemas.microsoft.com/office/drawing/2014/main" id="{43C8F61B-4DF0-4C2F-B659-18D1C8482D4C}"/>
                    </a:ext>
                  </a:extLst>
                </p14:cNvPr>
                <p14:cNvContentPartPr/>
                <p14:nvPr/>
              </p14:nvContentPartPr>
              <p14:xfrm>
                <a:off x="11118533" y="2650947"/>
                <a:ext cx="81720" cy="74880"/>
              </p14:xfrm>
            </p:contentPart>
          </mc:Choice>
          <mc:Fallback xmlns="">
            <p:pic>
              <p:nvPicPr>
                <p:cNvPr id="326" name="Freihand 325">
                  <a:extLst>
                    <a:ext uri="{FF2B5EF4-FFF2-40B4-BE49-F238E27FC236}">
                      <a16:creationId xmlns:a16="http://schemas.microsoft.com/office/drawing/2014/main" id="{43C8F61B-4DF0-4C2F-B659-18D1C8482D4C}"/>
                    </a:ext>
                  </a:extLst>
                </p:cNvPr>
                <p:cNvPicPr/>
                <p:nvPr/>
              </p:nvPicPr>
              <p:blipFill>
                <a:blip r:embed="rId29"/>
                <a:stretch>
                  <a:fillRect/>
                </a:stretch>
              </p:blipFill>
              <p:spPr>
                <a:xfrm>
                  <a:off x="11114213" y="2646627"/>
                  <a:ext cx="903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27" name="Freihand 326">
                  <a:extLst>
                    <a:ext uri="{FF2B5EF4-FFF2-40B4-BE49-F238E27FC236}">
                      <a16:creationId xmlns:a16="http://schemas.microsoft.com/office/drawing/2014/main" id="{ED4660FA-1F40-4A65-BE7A-B6B5622C6005}"/>
                    </a:ext>
                  </a:extLst>
                </p14:cNvPr>
                <p14:cNvContentPartPr/>
                <p14:nvPr/>
              </p14:nvContentPartPr>
              <p14:xfrm>
                <a:off x="11256053" y="2522427"/>
                <a:ext cx="157680" cy="197640"/>
              </p14:xfrm>
            </p:contentPart>
          </mc:Choice>
          <mc:Fallback xmlns="">
            <p:pic>
              <p:nvPicPr>
                <p:cNvPr id="327" name="Freihand 326">
                  <a:extLst>
                    <a:ext uri="{FF2B5EF4-FFF2-40B4-BE49-F238E27FC236}">
                      <a16:creationId xmlns:a16="http://schemas.microsoft.com/office/drawing/2014/main" id="{ED4660FA-1F40-4A65-BE7A-B6B5622C6005}"/>
                    </a:ext>
                  </a:extLst>
                </p:cNvPr>
                <p:cNvPicPr/>
                <p:nvPr/>
              </p:nvPicPr>
              <p:blipFill>
                <a:blip r:embed="rId31"/>
                <a:stretch>
                  <a:fillRect/>
                </a:stretch>
              </p:blipFill>
              <p:spPr>
                <a:xfrm>
                  <a:off x="11251733" y="2518107"/>
                  <a:ext cx="166320" cy="206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
            <p14:nvContentPartPr>
              <p14:cNvPr id="296" name="Freihand 295">
                <a:extLst>
                  <a:ext uri="{FF2B5EF4-FFF2-40B4-BE49-F238E27FC236}">
                    <a16:creationId xmlns:a16="http://schemas.microsoft.com/office/drawing/2014/main" id="{59C64A4B-12AD-4640-8116-F7D6A253CC23}"/>
                  </a:ext>
                </a:extLst>
              </p14:cNvPr>
              <p14:cNvContentPartPr/>
              <p14:nvPr/>
            </p14:nvContentPartPr>
            <p14:xfrm>
              <a:off x="5635373" y="2794947"/>
              <a:ext cx="167040" cy="23400"/>
            </p14:xfrm>
          </p:contentPart>
        </mc:Choice>
        <mc:Fallback xmlns="">
          <p:pic>
            <p:nvPicPr>
              <p:cNvPr id="296" name="Freihand 295">
                <a:extLst>
                  <a:ext uri="{FF2B5EF4-FFF2-40B4-BE49-F238E27FC236}">
                    <a16:creationId xmlns:a16="http://schemas.microsoft.com/office/drawing/2014/main" id="{59C64A4B-12AD-4640-8116-F7D6A253CC23}"/>
                  </a:ext>
                </a:extLst>
              </p:cNvPr>
              <p:cNvPicPr/>
              <p:nvPr/>
            </p:nvPicPr>
            <p:blipFill>
              <a:blip r:embed="rId33"/>
              <a:stretch>
                <a:fillRect/>
              </a:stretch>
            </p:blipFill>
            <p:spPr>
              <a:xfrm>
                <a:off x="5631053" y="2790627"/>
                <a:ext cx="175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97" name="Freihand 296">
                <a:extLst>
                  <a:ext uri="{FF2B5EF4-FFF2-40B4-BE49-F238E27FC236}">
                    <a16:creationId xmlns:a16="http://schemas.microsoft.com/office/drawing/2014/main" id="{987A9BF6-3045-4DBB-9E54-F99B79F6BA52}"/>
                  </a:ext>
                </a:extLst>
              </p14:cNvPr>
              <p14:cNvContentPartPr/>
              <p14:nvPr/>
            </p14:nvContentPartPr>
            <p14:xfrm>
              <a:off x="5667053" y="2833107"/>
              <a:ext cx="158040" cy="15120"/>
            </p14:xfrm>
          </p:contentPart>
        </mc:Choice>
        <mc:Fallback xmlns="">
          <p:pic>
            <p:nvPicPr>
              <p:cNvPr id="297" name="Freihand 296">
                <a:extLst>
                  <a:ext uri="{FF2B5EF4-FFF2-40B4-BE49-F238E27FC236}">
                    <a16:creationId xmlns:a16="http://schemas.microsoft.com/office/drawing/2014/main" id="{987A9BF6-3045-4DBB-9E54-F99B79F6BA52}"/>
                  </a:ext>
                </a:extLst>
              </p:cNvPr>
              <p:cNvPicPr/>
              <p:nvPr/>
            </p:nvPicPr>
            <p:blipFill>
              <a:blip r:embed="rId35"/>
              <a:stretch>
                <a:fillRect/>
              </a:stretch>
            </p:blipFill>
            <p:spPr>
              <a:xfrm>
                <a:off x="5662733" y="2828787"/>
                <a:ext cx="166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98" name="Freihand 297">
                <a:extLst>
                  <a:ext uri="{FF2B5EF4-FFF2-40B4-BE49-F238E27FC236}">
                    <a16:creationId xmlns:a16="http://schemas.microsoft.com/office/drawing/2014/main" id="{9621174A-317C-4C21-BAE8-3A85B65EEEF2}"/>
                  </a:ext>
                </a:extLst>
              </p14:cNvPr>
              <p14:cNvContentPartPr/>
              <p14:nvPr/>
            </p14:nvContentPartPr>
            <p14:xfrm>
              <a:off x="5840933" y="2767587"/>
              <a:ext cx="81360" cy="144360"/>
            </p14:xfrm>
          </p:contentPart>
        </mc:Choice>
        <mc:Fallback xmlns="">
          <p:pic>
            <p:nvPicPr>
              <p:cNvPr id="298" name="Freihand 297">
                <a:extLst>
                  <a:ext uri="{FF2B5EF4-FFF2-40B4-BE49-F238E27FC236}">
                    <a16:creationId xmlns:a16="http://schemas.microsoft.com/office/drawing/2014/main" id="{9621174A-317C-4C21-BAE8-3A85B65EEEF2}"/>
                  </a:ext>
                </a:extLst>
              </p:cNvPr>
              <p:cNvPicPr/>
              <p:nvPr/>
            </p:nvPicPr>
            <p:blipFill>
              <a:blip r:embed="rId37"/>
              <a:stretch>
                <a:fillRect/>
              </a:stretch>
            </p:blipFill>
            <p:spPr>
              <a:xfrm>
                <a:off x="5836613" y="2763267"/>
                <a:ext cx="9000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99" name="Freihand 298">
                <a:extLst>
                  <a:ext uri="{FF2B5EF4-FFF2-40B4-BE49-F238E27FC236}">
                    <a16:creationId xmlns:a16="http://schemas.microsoft.com/office/drawing/2014/main" id="{22B2C89B-31A2-4E2D-A244-30D9258F2C52}"/>
                  </a:ext>
                </a:extLst>
              </p14:cNvPr>
              <p14:cNvContentPartPr/>
              <p14:nvPr/>
            </p14:nvContentPartPr>
            <p14:xfrm>
              <a:off x="6064493" y="2704947"/>
              <a:ext cx="168840" cy="132120"/>
            </p14:xfrm>
          </p:contentPart>
        </mc:Choice>
        <mc:Fallback xmlns="">
          <p:pic>
            <p:nvPicPr>
              <p:cNvPr id="299" name="Freihand 298">
                <a:extLst>
                  <a:ext uri="{FF2B5EF4-FFF2-40B4-BE49-F238E27FC236}">
                    <a16:creationId xmlns:a16="http://schemas.microsoft.com/office/drawing/2014/main" id="{22B2C89B-31A2-4E2D-A244-30D9258F2C52}"/>
                  </a:ext>
                </a:extLst>
              </p:cNvPr>
              <p:cNvPicPr/>
              <p:nvPr/>
            </p:nvPicPr>
            <p:blipFill>
              <a:blip r:embed="rId39"/>
              <a:stretch>
                <a:fillRect/>
              </a:stretch>
            </p:blipFill>
            <p:spPr>
              <a:xfrm>
                <a:off x="6060173" y="2700627"/>
                <a:ext cx="1774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00" name="Freihand 299">
                <a:extLst>
                  <a:ext uri="{FF2B5EF4-FFF2-40B4-BE49-F238E27FC236}">
                    <a16:creationId xmlns:a16="http://schemas.microsoft.com/office/drawing/2014/main" id="{E3D8DEFF-B31C-496D-975F-955BDF757FEE}"/>
                  </a:ext>
                </a:extLst>
              </p14:cNvPr>
              <p14:cNvContentPartPr/>
              <p14:nvPr/>
            </p14:nvContentPartPr>
            <p14:xfrm>
              <a:off x="6236213" y="2747067"/>
              <a:ext cx="130320" cy="53280"/>
            </p14:xfrm>
          </p:contentPart>
        </mc:Choice>
        <mc:Fallback xmlns="">
          <p:pic>
            <p:nvPicPr>
              <p:cNvPr id="300" name="Freihand 299">
                <a:extLst>
                  <a:ext uri="{FF2B5EF4-FFF2-40B4-BE49-F238E27FC236}">
                    <a16:creationId xmlns:a16="http://schemas.microsoft.com/office/drawing/2014/main" id="{E3D8DEFF-B31C-496D-975F-955BDF757FEE}"/>
                  </a:ext>
                </a:extLst>
              </p:cNvPr>
              <p:cNvPicPr/>
              <p:nvPr/>
            </p:nvPicPr>
            <p:blipFill>
              <a:blip r:embed="rId41"/>
              <a:stretch>
                <a:fillRect/>
              </a:stretch>
            </p:blipFill>
            <p:spPr>
              <a:xfrm>
                <a:off x="6231893" y="2742747"/>
                <a:ext cx="1389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01" name="Freihand 300">
                <a:extLst>
                  <a:ext uri="{FF2B5EF4-FFF2-40B4-BE49-F238E27FC236}">
                    <a16:creationId xmlns:a16="http://schemas.microsoft.com/office/drawing/2014/main" id="{B9B6648D-8195-4069-A63C-CCA3E8B92E75}"/>
                  </a:ext>
                </a:extLst>
              </p14:cNvPr>
              <p14:cNvContentPartPr/>
              <p14:nvPr/>
            </p14:nvContentPartPr>
            <p14:xfrm>
              <a:off x="6355013" y="2746347"/>
              <a:ext cx="61920" cy="89640"/>
            </p14:xfrm>
          </p:contentPart>
        </mc:Choice>
        <mc:Fallback xmlns="">
          <p:pic>
            <p:nvPicPr>
              <p:cNvPr id="301" name="Freihand 300">
                <a:extLst>
                  <a:ext uri="{FF2B5EF4-FFF2-40B4-BE49-F238E27FC236}">
                    <a16:creationId xmlns:a16="http://schemas.microsoft.com/office/drawing/2014/main" id="{B9B6648D-8195-4069-A63C-CCA3E8B92E75}"/>
                  </a:ext>
                </a:extLst>
              </p:cNvPr>
              <p:cNvPicPr/>
              <p:nvPr/>
            </p:nvPicPr>
            <p:blipFill>
              <a:blip r:embed="rId43"/>
              <a:stretch>
                <a:fillRect/>
              </a:stretch>
            </p:blipFill>
            <p:spPr>
              <a:xfrm>
                <a:off x="6350693" y="2742027"/>
                <a:ext cx="705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02" name="Freihand 301">
                <a:extLst>
                  <a:ext uri="{FF2B5EF4-FFF2-40B4-BE49-F238E27FC236}">
                    <a16:creationId xmlns:a16="http://schemas.microsoft.com/office/drawing/2014/main" id="{D1C1721F-D83C-4E52-9D4B-2E6BB3A94E4A}"/>
                  </a:ext>
                </a:extLst>
              </p14:cNvPr>
              <p14:cNvContentPartPr/>
              <p14:nvPr/>
            </p14:nvContentPartPr>
            <p14:xfrm>
              <a:off x="6565613" y="2684427"/>
              <a:ext cx="78840" cy="145080"/>
            </p14:xfrm>
          </p:contentPart>
        </mc:Choice>
        <mc:Fallback xmlns="">
          <p:pic>
            <p:nvPicPr>
              <p:cNvPr id="302" name="Freihand 301">
                <a:extLst>
                  <a:ext uri="{FF2B5EF4-FFF2-40B4-BE49-F238E27FC236}">
                    <a16:creationId xmlns:a16="http://schemas.microsoft.com/office/drawing/2014/main" id="{D1C1721F-D83C-4E52-9D4B-2E6BB3A94E4A}"/>
                  </a:ext>
                </a:extLst>
              </p:cNvPr>
              <p:cNvPicPr/>
              <p:nvPr/>
            </p:nvPicPr>
            <p:blipFill>
              <a:blip r:embed="rId45"/>
              <a:stretch>
                <a:fillRect/>
              </a:stretch>
            </p:blipFill>
            <p:spPr>
              <a:xfrm>
                <a:off x="6561293" y="2680107"/>
                <a:ext cx="874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03" name="Freihand 302">
                <a:extLst>
                  <a:ext uri="{FF2B5EF4-FFF2-40B4-BE49-F238E27FC236}">
                    <a16:creationId xmlns:a16="http://schemas.microsoft.com/office/drawing/2014/main" id="{A2BEDE2C-2894-4C3E-A914-BF66C469FF14}"/>
                  </a:ext>
                </a:extLst>
              </p14:cNvPr>
              <p14:cNvContentPartPr/>
              <p14:nvPr/>
            </p14:nvContentPartPr>
            <p14:xfrm>
              <a:off x="6691973" y="2744907"/>
              <a:ext cx="60120" cy="78480"/>
            </p14:xfrm>
          </p:contentPart>
        </mc:Choice>
        <mc:Fallback xmlns="">
          <p:pic>
            <p:nvPicPr>
              <p:cNvPr id="303" name="Freihand 302">
                <a:extLst>
                  <a:ext uri="{FF2B5EF4-FFF2-40B4-BE49-F238E27FC236}">
                    <a16:creationId xmlns:a16="http://schemas.microsoft.com/office/drawing/2014/main" id="{A2BEDE2C-2894-4C3E-A914-BF66C469FF14}"/>
                  </a:ext>
                </a:extLst>
              </p:cNvPr>
              <p:cNvPicPr/>
              <p:nvPr/>
            </p:nvPicPr>
            <p:blipFill>
              <a:blip r:embed="rId47"/>
              <a:stretch>
                <a:fillRect/>
              </a:stretch>
            </p:blipFill>
            <p:spPr>
              <a:xfrm>
                <a:off x="6687653" y="2740587"/>
                <a:ext cx="687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4" name="Freihand 303">
                <a:extLst>
                  <a:ext uri="{FF2B5EF4-FFF2-40B4-BE49-F238E27FC236}">
                    <a16:creationId xmlns:a16="http://schemas.microsoft.com/office/drawing/2014/main" id="{7949E244-D352-4458-B5E4-8FC725C8B9C0}"/>
                  </a:ext>
                </a:extLst>
              </p14:cNvPr>
              <p14:cNvContentPartPr/>
              <p14:nvPr/>
            </p14:nvContentPartPr>
            <p14:xfrm>
              <a:off x="6765413" y="2694507"/>
              <a:ext cx="136080" cy="126360"/>
            </p14:xfrm>
          </p:contentPart>
        </mc:Choice>
        <mc:Fallback xmlns="">
          <p:pic>
            <p:nvPicPr>
              <p:cNvPr id="304" name="Freihand 303">
                <a:extLst>
                  <a:ext uri="{FF2B5EF4-FFF2-40B4-BE49-F238E27FC236}">
                    <a16:creationId xmlns:a16="http://schemas.microsoft.com/office/drawing/2014/main" id="{7949E244-D352-4458-B5E4-8FC725C8B9C0}"/>
                  </a:ext>
                </a:extLst>
              </p:cNvPr>
              <p:cNvPicPr/>
              <p:nvPr/>
            </p:nvPicPr>
            <p:blipFill>
              <a:blip r:embed="rId49"/>
              <a:stretch>
                <a:fillRect/>
              </a:stretch>
            </p:blipFill>
            <p:spPr>
              <a:xfrm>
                <a:off x="6761093" y="2690187"/>
                <a:ext cx="1447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06" name="Freihand 305">
                <a:extLst>
                  <a:ext uri="{FF2B5EF4-FFF2-40B4-BE49-F238E27FC236}">
                    <a16:creationId xmlns:a16="http://schemas.microsoft.com/office/drawing/2014/main" id="{3E0AFDF2-D0D7-4A76-BB09-78D68F63C380}"/>
                  </a:ext>
                </a:extLst>
              </p14:cNvPr>
              <p14:cNvContentPartPr/>
              <p14:nvPr/>
            </p14:nvContentPartPr>
            <p14:xfrm>
              <a:off x="6942893" y="2747427"/>
              <a:ext cx="212760" cy="93600"/>
            </p14:xfrm>
          </p:contentPart>
        </mc:Choice>
        <mc:Fallback xmlns="">
          <p:pic>
            <p:nvPicPr>
              <p:cNvPr id="306" name="Freihand 305">
                <a:extLst>
                  <a:ext uri="{FF2B5EF4-FFF2-40B4-BE49-F238E27FC236}">
                    <a16:creationId xmlns:a16="http://schemas.microsoft.com/office/drawing/2014/main" id="{3E0AFDF2-D0D7-4A76-BB09-78D68F63C380}"/>
                  </a:ext>
                </a:extLst>
              </p:cNvPr>
              <p:cNvPicPr/>
              <p:nvPr/>
            </p:nvPicPr>
            <p:blipFill>
              <a:blip r:embed="rId51"/>
              <a:stretch>
                <a:fillRect/>
              </a:stretch>
            </p:blipFill>
            <p:spPr>
              <a:xfrm>
                <a:off x="6938573" y="2743107"/>
                <a:ext cx="2214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07" name="Freihand 306">
                <a:extLst>
                  <a:ext uri="{FF2B5EF4-FFF2-40B4-BE49-F238E27FC236}">
                    <a16:creationId xmlns:a16="http://schemas.microsoft.com/office/drawing/2014/main" id="{52050F0A-1B43-4E5D-A25F-A9E3D3FAAFED}"/>
                  </a:ext>
                </a:extLst>
              </p14:cNvPr>
              <p14:cNvContentPartPr/>
              <p14:nvPr/>
            </p14:nvContentPartPr>
            <p14:xfrm>
              <a:off x="7181213" y="2679387"/>
              <a:ext cx="250200" cy="164880"/>
            </p14:xfrm>
          </p:contentPart>
        </mc:Choice>
        <mc:Fallback xmlns="">
          <p:pic>
            <p:nvPicPr>
              <p:cNvPr id="307" name="Freihand 306">
                <a:extLst>
                  <a:ext uri="{FF2B5EF4-FFF2-40B4-BE49-F238E27FC236}">
                    <a16:creationId xmlns:a16="http://schemas.microsoft.com/office/drawing/2014/main" id="{52050F0A-1B43-4E5D-A25F-A9E3D3FAAFED}"/>
                  </a:ext>
                </a:extLst>
              </p:cNvPr>
              <p:cNvPicPr/>
              <p:nvPr/>
            </p:nvPicPr>
            <p:blipFill>
              <a:blip r:embed="rId53"/>
              <a:stretch>
                <a:fillRect/>
              </a:stretch>
            </p:blipFill>
            <p:spPr>
              <a:xfrm>
                <a:off x="7176893" y="2675067"/>
                <a:ext cx="2588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08" name="Freihand 307">
                <a:extLst>
                  <a:ext uri="{FF2B5EF4-FFF2-40B4-BE49-F238E27FC236}">
                    <a16:creationId xmlns:a16="http://schemas.microsoft.com/office/drawing/2014/main" id="{A3D5A7E2-5E72-48AE-8922-14D0B3C0B621}"/>
                  </a:ext>
                </a:extLst>
              </p14:cNvPr>
              <p14:cNvContentPartPr/>
              <p14:nvPr/>
            </p14:nvContentPartPr>
            <p14:xfrm>
              <a:off x="7592693" y="2742387"/>
              <a:ext cx="138240" cy="84240"/>
            </p14:xfrm>
          </p:contentPart>
        </mc:Choice>
        <mc:Fallback xmlns="">
          <p:pic>
            <p:nvPicPr>
              <p:cNvPr id="308" name="Freihand 307">
                <a:extLst>
                  <a:ext uri="{FF2B5EF4-FFF2-40B4-BE49-F238E27FC236}">
                    <a16:creationId xmlns:a16="http://schemas.microsoft.com/office/drawing/2014/main" id="{A3D5A7E2-5E72-48AE-8922-14D0B3C0B621}"/>
                  </a:ext>
                </a:extLst>
              </p:cNvPr>
              <p:cNvPicPr/>
              <p:nvPr/>
            </p:nvPicPr>
            <p:blipFill>
              <a:blip r:embed="rId55"/>
              <a:stretch>
                <a:fillRect/>
              </a:stretch>
            </p:blipFill>
            <p:spPr>
              <a:xfrm>
                <a:off x="7588373" y="2738067"/>
                <a:ext cx="1468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09" name="Freihand 308">
                <a:extLst>
                  <a:ext uri="{FF2B5EF4-FFF2-40B4-BE49-F238E27FC236}">
                    <a16:creationId xmlns:a16="http://schemas.microsoft.com/office/drawing/2014/main" id="{24D77AB7-AC9B-4DAE-888D-2BEA28F0994D}"/>
                  </a:ext>
                </a:extLst>
              </p14:cNvPr>
              <p14:cNvContentPartPr/>
              <p14:nvPr/>
            </p14:nvContentPartPr>
            <p14:xfrm>
              <a:off x="7751813" y="2684427"/>
              <a:ext cx="80280" cy="132840"/>
            </p14:xfrm>
          </p:contentPart>
        </mc:Choice>
        <mc:Fallback xmlns="">
          <p:pic>
            <p:nvPicPr>
              <p:cNvPr id="309" name="Freihand 308">
                <a:extLst>
                  <a:ext uri="{FF2B5EF4-FFF2-40B4-BE49-F238E27FC236}">
                    <a16:creationId xmlns:a16="http://schemas.microsoft.com/office/drawing/2014/main" id="{24D77AB7-AC9B-4DAE-888D-2BEA28F0994D}"/>
                  </a:ext>
                </a:extLst>
              </p:cNvPr>
              <p:cNvPicPr/>
              <p:nvPr/>
            </p:nvPicPr>
            <p:blipFill>
              <a:blip r:embed="rId57"/>
              <a:stretch>
                <a:fillRect/>
              </a:stretch>
            </p:blipFill>
            <p:spPr>
              <a:xfrm>
                <a:off x="7747493" y="2680107"/>
                <a:ext cx="889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10" name="Freihand 309">
                <a:extLst>
                  <a:ext uri="{FF2B5EF4-FFF2-40B4-BE49-F238E27FC236}">
                    <a16:creationId xmlns:a16="http://schemas.microsoft.com/office/drawing/2014/main" id="{B2BCFD11-F07E-422C-8F50-B730099D3816}"/>
                  </a:ext>
                </a:extLst>
              </p14:cNvPr>
              <p14:cNvContentPartPr/>
              <p14:nvPr/>
            </p14:nvContentPartPr>
            <p14:xfrm>
              <a:off x="7868093" y="2716107"/>
              <a:ext cx="144360" cy="80280"/>
            </p14:xfrm>
          </p:contentPart>
        </mc:Choice>
        <mc:Fallback xmlns="">
          <p:pic>
            <p:nvPicPr>
              <p:cNvPr id="310" name="Freihand 309">
                <a:extLst>
                  <a:ext uri="{FF2B5EF4-FFF2-40B4-BE49-F238E27FC236}">
                    <a16:creationId xmlns:a16="http://schemas.microsoft.com/office/drawing/2014/main" id="{B2BCFD11-F07E-422C-8F50-B730099D3816}"/>
                  </a:ext>
                </a:extLst>
              </p:cNvPr>
              <p:cNvPicPr/>
              <p:nvPr/>
            </p:nvPicPr>
            <p:blipFill>
              <a:blip r:embed="rId59"/>
              <a:stretch>
                <a:fillRect/>
              </a:stretch>
            </p:blipFill>
            <p:spPr>
              <a:xfrm>
                <a:off x="7863773" y="2711787"/>
                <a:ext cx="1530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11" name="Freihand 310">
                <a:extLst>
                  <a:ext uri="{FF2B5EF4-FFF2-40B4-BE49-F238E27FC236}">
                    <a16:creationId xmlns:a16="http://schemas.microsoft.com/office/drawing/2014/main" id="{DAACFA3D-53D7-4E97-87A3-263E5F50E7DD}"/>
                  </a:ext>
                </a:extLst>
              </p14:cNvPr>
              <p14:cNvContentPartPr/>
              <p14:nvPr/>
            </p14:nvContentPartPr>
            <p14:xfrm>
              <a:off x="8151413" y="2768667"/>
              <a:ext cx="9000" cy="94680"/>
            </p14:xfrm>
          </p:contentPart>
        </mc:Choice>
        <mc:Fallback xmlns="">
          <p:pic>
            <p:nvPicPr>
              <p:cNvPr id="311" name="Freihand 310">
                <a:extLst>
                  <a:ext uri="{FF2B5EF4-FFF2-40B4-BE49-F238E27FC236}">
                    <a16:creationId xmlns:a16="http://schemas.microsoft.com/office/drawing/2014/main" id="{DAACFA3D-53D7-4E97-87A3-263E5F50E7DD}"/>
                  </a:ext>
                </a:extLst>
              </p:cNvPr>
              <p:cNvPicPr/>
              <p:nvPr/>
            </p:nvPicPr>
            <p:blipFill>
              <a:blip r:embed="rId61"/>
              <a:stretch>
                <a:fillRect/>
              </a:stretch>
            </p:blipFill>
            <p:spPr>
              <a:xfrm>
                <a:off x="8147093" y="2764347"/>
                <a:ext cx="17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12" name="Freihand 311">
                <a:extLst>
                  <a:ext uri="{FF2B5EF4-FFF2-40B4-BE49-F238E27FC236}">
                    <a16:creationId xmlns:a16="http://schemas.microsoft.com/office/drawing/2014/main" id="{FF33574D-252E-45C4-A23B-79B2A181260C}"/>
                  </a:ext>
                </a:extLst>
              </p14:cNvPr>
              <p14:cNvContentPartPr/>
              <p14:nvPr/>
            </p14:nvContentPartPr>
            <p14:xfrm>
              <a:off x="8230613" y="2660667"/>
              <a:ext cx="144000" cy="133920"/>
            </p14:xfrm>
          </p:contentPart>
        </mc:Choice>
        <mc:Fallback xmlns="">
          <p:pic>
            <p:nvPicPr>
              <p:cNvPr id="312" name="Freihand 311">
                <a:extLst>
                  <a:ext uri="{FF2B5EF4-FFF2-40B4-BE49-F238E27FC236}">
                    <a16:creationId xmlns:a16="http://schemas.microsoft.com/office/drawing/2014/main" id="{FF33574D-252E-45C4-A23B-79B2A181260C}"/>
                  </a:ext>
                </a:extLst>
              </p:cNvPr>
              <p:cNvPicPr/>
              <p:nvPr/>
            </p:nvPicPr>
            <p:blipFill>
              <a:blip r:embed="rId63"/>
              <a:stretch>
                <a:fillRect/>
              </a:stretch>
            </p:blipFill>
            <p:spPr>
              <a:xfrm>
                <a:off x="8226293" y="2656347"/>
                <a:ext cx="1526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13" name="Freihand 312">
                <a:extLst>
                  <a:ext uri="{FF2B5EF4-FFF2-40B4-BE49-F238E27FC236}">
                    <a16:creationId xmlns:a16="http://schemas.microsoft.com/office/drawing/2014/main" id="{AB48C484-0B5D-4F5D-8F5E-A67BCEB3DDB7}"/>
                  </a:ext>
                </a:extLst>
              </p14:cNvPr>
              <p14:cNvContentPartPr/>
              <p14:nvPr/>
            </p14:nvContentPartPr>
            <p14:xfrm>
              <a:off x="8375693" y="2650227"/>
              <a:ext cx="244440" cy="283680"/>
            </p14:xfrm>
          </p:contentPart>
        </mc:Choice>
        <mc:Fallback xmlns="">
          <p:pic>
            <p:nvPicPr>
              <p:cNvPr id="313" name="Freihand 312">
                <a:extLst>
                  <a:ext uri="{FF2B5EF4-FFF2-40B4-BE49-F238E27FC236}">
                    <a16:creationId xmlns:a16="http://schemas.microsoft.com/office/drawing/2014/main" id="{AB48C484-0B5D-4F5D-8F5E-A67BCEB3DDB7}"/>
                  </a:ext>
                </a:extLst>
              </p:cNvPr>
              <p:cNvPicPr/>
              <p:nvPr/>
            </p:nvPicPr>
            <p:blipFill>
              <a:blip r:embed="rId65"/>
              <a:stretch>
                <a:fillRect/>
              </a:stretch>
            </p:blipFill>
            <p:spPr>
              <a:xfrm>
                <a:off x="8371373" y="2645907"/>
                <a:ext cx="25308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14" name="Freihand 313">
                <a:extLst>
                  <a:ext uri="{FF2B5EF4-FFF2-40B4-BE49-F238E27FC236}">
                    <a16:creationId xmlns:a16="http://schemas.microsoft.com/office/drawing/2014/main" id="{F68C5319-9004-4093-8AC8-C51E8EE4A365}"/>
                  </a:ext>
                </a:extLst>
              </p14:cNvPr>
              <p14:cNvContentPartPr/>
              <p14:nvPr/>
            </p14:nvContentPartPr>
            <p14:xfrm>
              <a:off x="8779253" y="2686947"/>
              <a:ext cx="150480" cy="102600"/>
            </p14:xfrm>
          </p:contentPart>
        </mc:Choice>
        <mc:Fallback xmlns="">
          <p:pic>
            <p:nvPicPr>
              <p:cNvPr id="314" name="Freihand 313">
                <a:extLst>
                  <a:ext uri="{FF2B5EF4-FFF2-40B4-BE49-F238E27FC236}">
                    <a16:creationId xmlns:a16="http://schemas.microsoft.com/office/drawing/2014/main" id="{F68C5319-9004-4093-8AC8-C51E8EE4A365}"/>
                  </a:ext>
                </a:extLst>
              </p:cNvPr>
              <p:cNvPicPr/>
              <p:nvPr/>
            </p:nvPicPr>
            <p:blipFill>
              <a:blip r:embed="rId67"/>
              <a:stretch>
                <a:fillRect/>
              </a:stretch>
            </p:blipFill>
            <p:spPr>
              <a:xfrm>
                <a:off x="8774933" y="2682627"/>
                <a:ext cx="1591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15" name="Freihand 314">
                <a:extLst>
                  <a:ext uri="{FF2B5EF4-FFF2-40B4-BE49-F238E27FC236}">
                    <a16:creationId xmlns:a16="http://schemas.microsoft.com/office/drawing/2014/main" id="{4D4481C5-9BB9-4026-8254-1370D4B30D65}"/>
                  </a:ext>
                </a:extLst>
              </p14:cNvPr>
              <p14:cNvContentPartPr/>
              <p14:nvPr/>
            </p14:nvContentPartPr>
            <p14:xfrm>
              <a:off x="8951333" y="2644827"/>
              <a:ext cx="39960" cy="37080"/>
            </p14:xfrm>
          </p:contentPart>
        </mc:Choice>
        <mc:Fallback xmlns="">
          <p:pic>
            <p:nvPicPr>
              <p:cNvPr id="315" name="Freihand 314">
                <a:extLst>
                  <a:ext uri="{FF2B5EF4-FFF2-40B4-BE49-F238E27FC236}">
                    <a16:creationId xmlns:a16="http://schemas.microsoft.com/office/drawing/2014/main" id="{4D4481C5-9BB9-4026-8254-1370D4B30D65}"/>
                  </a:ext>
                </a:extLst>
              </p:cNvPr>
              <p:cNvPicPr/>
              <p:nvPr/>
            </p:nvPicPr>
            <p:blipFill>
              <a:blip r:embed="rId69"/>
              <a:stretch>
                <a:fillRect/>
              </a:stretch>
            </p:blipFill>
            <p:spPr>
              <a:xfrm>
                <a:off x="8947013" y="2640507"/>
                <a:ext cx="486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16" name="Freihand 315">
                <a:extLst>
                  <a:ext uri="{FF2B5EF4-FFF2-40B4-BE49-F238E27FC236}">
                    <a16:creationId xmlns:a16="http://schemas.microsoft.com/office/drawing/2014/main" id="{DDD6DB24-ECDC-4859-BD64-76C4805FADF1}"/>
                  </a:ext>
                </a:extLst>
              </p14:cNvPr>
              <p14:cNvContentPartPr/>
              <p14:nvPr/>
            </p14:nvContentPartPr>
            <p14:xfrm>
              <a:off x="9011813" y="2608827"/>
              <a:ext cx="155520" cy="146520"/>
            </p14:xfrm>
          </p:contentPart>
        </mc:Choice>
        <mc:Fallback xmlns="">
          <p:pic>
            <p:nvPicPr>
              <p:cNvPr id="316" name="Freihand 315">
                <a:extLst>
                  <a:ext uri="{FF2B5EF4-FFF2-40B4-BE49-F238E27FC236}">
                    <a16:creationId xmlns:a16="http://schemas.microsoft.com/office/drawing/2014/main" id="{DDD6DB24-ECDC-4859-BD64-76C4805FADF1}"/>
                  </a:ext>
                </a:extLst>
              </p:cNvPr>
              <p:cNvPicPr/>
              <p:nvPr/>
            </p:nvPicPr>
            <p:blipFill>
              <a:blip r:embed="rId71"/>
              <a:stretch>
                <a:fillRect/>
              </a:stretch>
            </p:blipFill>
            <p:spPr>
              <a:xfrm>
                <a:off x="9007493" y="2604507"/>
                <a:ext cx="16416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17" name="Freihand 316">
                <a:extLst>
                  <a:ext uri="{FF2B5EF4-FFF2-40B4-BE49-F238E27FC236}">
                    <a16:creationId xmlns:a16="http://schemas.microsoft.com/office/drawing/2014/main" id="{05F052A8-D251-476D-8FEE-32BFBDE692AE}"/>
                  </a:ext>
                </a:extLst>
              </p14:cNvPr>
              <p14:cNvContentPartPr/>
              <p14:nvPr/>
            </p14:nvContentPartPr>
            <p14:xfrm>
              <a:off x="9262373" y="2670387"/>
              <a:ext cx="291960" cy="111960"/>
            </p14:xfrm>
          </p:contentPart>
        </mc:Choice>
        <mc:Fallback xmlns="">
          <p:pic>
            <p:nvPicPr>
              <p:cNvPr id="317" name="Freihand 316">
                <a:extLst>
                  <a:ext uri="{FF2B5EF4-FFF2-40B4-BE49-F238E27FC236}">
                    <a16:creationId xmlns:a16="http://schemas.microsoft.com/office/drawing/2014/main" id="{05F052A8-D251-476D-8FEE-32BFBDE692AE}"/>
                  </a:ext>
                </a:extLst>
              </p:cNvPr>
              <p:cNvPicPr/>
              <p:nvPr/>
            </p:nvPicPr>
            <p:blipFill>
              <a:blip r:embed="rId73"/>
              <a:stretch>
                <a:fillRect/>
              </a:stretch>
            </p:blipFill>
            <p:spPr>
              <a:xfrm>
                <a:off x="9258053" y="2666067"/>
                <a:ext cx="3006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18" name="Freihand 317">
                <a:extLst>
                  <a:ext uri="{FF2B5EF4-FFF2-40B4-BE49-F238E27FC236}">
                    <a16:creationId xmlns:a16="http://schemas.microsoft.com/office/drawing/2014/main" id="{26E6EB1F-6285-48F0-BDC6-EDB85D5459FF}"/>
                  </a:ext>
                </a:extLst>
              </p14:cNvPr>
              <p14:cNvContentPartPr/>
              <p14:nvPr/>
            </p14:nvContentPartPr>
            <p14:xfrm>
              <a:off x="9559013" y="2634387"/>
              <a:ext cx="360" cy="360"/>
            </p14:xfrm>
          </p:contentPart>
        </mc:Choice>
        <mc:Fallback xmlns="">
          <p:pic>
            <p:nvPicPr>
              <p:cNvPr id="318" name="Freihand 317">
                <a:extLst>
                  <a:ext uri="{FF2B5EF4-FFF2-40B4-BE49-F238E27FC236}">
                    <a16:creationId xmlns:a16="http://schemas.microsoft.com/office/drawing/2014/main" id="{26E6EB1F-6285-48F0-BDC6-EDB85D5459FF}"/>
                  </a:ext>
                </a:extLst>
              </p:cNvPr>
              <p:cNvPicPr/>
              <p:nvPr/>
            </p:nvPicPr>
            <p:blipFill>
              <a:blip r:embed="rId75"/>
              <a:stretch>
                <a:fillRect/>
              </a:stretch>
            </p:blipFill>
            <p:spPr>
              <a:xfrm>
                <a:off x="9554693" y="2630067"/>
                <a:ext cx="9000" cy="9000"/>
              </a:xfrm>
              <a:prstGeom prst="rect">
                <a:avLst/>
              </a:prstGeom>
            </p:spPr>
          </p:pic>
        </mc:Fallback>
      </mc:AlternateContent>
      <p:sp>
        <p:nvSpPr>
          <p:cNvPr id="342" name="Gerader Verbinder 341">
            <a:extLst>
              <a:ext uri="{FF2B5EF4-FFF2-40B4-BE49-F238E27FC236}">
                <a16:creationId xmlns:a16="http://schemas.microsoft.com/office/drawing/2014/main" id="{A738B9F8-3562-45C3-B043-7ECF10EA1F05}"/>
              </a:ext>
            </a:extLst>
          </p:cNvPr>
          <p:cNvSpPr/>
          <p:nvPr/>
        </p:nvSpPr>
        <p:spPr>
          <a:xfrm flipH="1">
            <a:off x="2446481" y="1015107"/>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43" name="Gerader Verbinder 342">
            <a:extLst>
              <a:ext uri="{FF2B5EF4-FFF2-40B4-BE49-F238E27FC236}">
                <a16:creationId xmlns:a16="http://schemas.microsoft.com/office/drawing/2014/main" id="{44E33FC9-0E9D-421C-81FB-268A7E5E1593}"/>
              </a:ext>
            </a:extLst>
          </p:cNvPr>
          <p:cNvSpPr/>
          <p:nvPr/>
        </p:nvSpPr>
        <p:spPr>
          <a:xfrm>
            <a:off x="1456453" y="4254553"/>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44" name="Textfeld 343">
            <a:extLst>
              <a:ext uri="{FF2B5EF4-FFF2-40B4-BE49-F238E27FC236}">
                <a16:creationId xmlns:a16="http://schemas.microsoft.com/office/drawing/2014/main" id="{F1D99331-3851-4A17-943B-D9CD0482CE3D}"/>
              </a:ext>
            </a:extLst>
          </p:cNvPr>
          <p:cNvSpPr txBox="1"/>
          <p:nvPr/>
        </p:nvSpPr>
        <p:spPr>
          <a:xfrm>
            <a:off x="3950563" y="5473477"/>
            <a:ext cx="56243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345" name="Textfeld 344">
            <a:extLst>
              <a:ext uri="{FF2B5EF4-FFF2-40B4-BE49-F238E27FC236}">
                <a16:creationId xmlns:a16="http://schemas.microsoft.com/office/drawing/2014/main" id="{606D5A44-D52B-4C4A-9786-5BD76A1D152B}"/>
              </a:ext>
            </a:extLst>
          </p:cNvPr>
          <p:cNvSpPr txBox="1"/>
          <p:nvPr/>
        </p:nvSpPr>
        <p:spPr>
          <a:xfrm>
            <a:off x="2468745" y="3563475"/>
            <a:ext cx="430537"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 `</a:t>
            </a:r>
          </a:p>
        </p:txBody>
      </p:sp>
      <p:sp>
        <p:nvSpPr>
          <p:cNvPr id="346" name="Textfeld 345">
            <a:extLst>
              <a:ext uri="{FF2B5EF4-FFF2-40B4-BE49-F238E27FC236}">
                <a16:creationId xmlns:a16="http://schemas.microsoft.com/office/drawing/2014/main" id="{A854FD5A-D615-480B-A5A6-C7C806237CCD}"/>
              </a:ext>
            </a:extLst>
          </p:cNvPr>
          <p:cNvSpPr txBox="1"/>
          <p:nvPr/>
        </p:nvSpPr>
        <p:spPr>
          <a:xfrm>
            <a:off x="2450444" y="6492974"/>
            <a:ext cx="430537"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 `</a:t>
            </a:r>
          </a:p>
        </p:txBody>
      </p:sp>
      <p:grpSp>
        <p:nvGrpSpPr>
          <p:cNvPr id="482" name="Gruppieren 481">
            <a:extLst>
              <a:ext uri="{FF2B5EF4-FFF2-40B4-BE49-F238E27FC236}">
                <a16:creationId xmlns:a16="http://schemas.microsoft.com/office/drawing/2014/main" id="{E537E184-CFED-4B4B-8658-A36C3E7EF4AB}"/>
              </a:ext>
            </a:extLst>
          </p:cNvPr>
          <p:cNvGrpSpPr/>
          <p:nvPr/>
        </p:nvGrpSpPr>
        <p:grpSpPr>
          <a:xfrm>
            <a:off x="6093653" y="2963427"/>
            <a:ext cx="5740560" cy="1215360"/>
            <a:chOff x="6093653" y="2963427"/>
            <a:chExt cx="5740560" cy="1215360"/>
          </a:xfrm>
        </p:grpSpPr>
        <mc:AlternateContent xmlns:mc="http://schemas.openxmlformats.org/markup-compatibility/2006" xmlns:p14="http://schemas.microsoft.com/office/powerpoint/2010/main">
          <mc:Choice Requires="p14">
            <p:contentPart p14:bwMode="auto" r:id="rId76">
              <p14:nvContentPartPr>
                <p14:cNvPr id="328" name="Freihand 327">
                  <a:extLst>
                    <a:ext uri="{FF2B5EF4-FFF2-40B4-BE49-F238E27FC236}">
                      <a16:creationId xmlns:a16="http://schemas.microsoft.com/office/drawing/2014/main" id="{0A583891-FB64-4F7D-803A-390FAEF9BB3D}"/>
                    </a:ext>
                  </a:extLst>
                </p14:cNvPr>
                <p14:cNvContentPartPr/>
                <p14:nvPr/>
              </p14:nvContentPartPr>
              <p14:xfrm>
                <a:off x="6123533" y="3060987"/>
                <a:ext cx="91080" cy="95400"/>
              </p14:xfrm>
            </p:contentPart>
          </mc:Choice>
          <mc:Fallback xmlns="">
            <p:pic>
              <p:nvPicPr>
                <p:cNvPr id="328" name="Freihand 327">
                  <a:extLst>
                    <a:ext uri="{FF2B5EF4-FFF2-40B4-BE49-F238E27FC236}">
                      <a16:creationId xmlns:a16="http://schemas.microsoft.com/office/drawing/2014/main" id="{0A583891-FB64-4F7D-803A-390FAEF9BB3D}"/>
                    </a:ext>
                  </a:extLst>
                </p:cNvPr>
                <p:cNvPicPr/>
                <p:nvPr/>
              </p:nvPicPr>
              <p:blipFill>
                <a:blip r:embed="rId77"/>
                <a:stretch>
                  <a:fillRect/>
                </a:stretch>
              </p:blipFill>
              <p:spPr>
                <a:xfrm>
                  <a:off x="6119213" y="3056667"/>
                  <a:ext cx="997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329" name="Freihand 328">
                  <a:extLst>
                    <a:ext uri="{FF2B5EF4-FFF2-40B4-BE49-F238E27FC236}">
                      <a16:creationId xmlns:a16="http://schemas.microsoft.com/office/drawing/2014/main" id="{A7453AA1-CB41-40E8-AB66-F179201BFE64}"/>
                    </a:ext>
                  </a:extLst>
                </p14:cNvPr>
                <p14:cNvContentPartPr/>
                <p14:nvPr/>
              </p14:nvContentPartPr>
              <p14:xfrm>
                <a:off x="6239813" y="2987907"/>
                <a:ext cx="117360" cy="146520"/>
              </p14:xfrm>
            </p:contentPart>
          </mc:Choice>
          <mc:Fallback xmlns="">
            <p:pic>
              <p:nvPicPr>
                <p:cNvPr id="329" name="Freihand 328">
                  <a:extLst>
                    <a:ext uri="{FF2B5EF4-FFF2-40B4-BE49-F238E27FC236}">
                      <a16:creationId xmlns:a16="http://schemas.microsoft.com/office/drawing/2014/main" id="{A7453AA1-CB41-40E8-AB66-F179201BFE64}"/>
                    </a:ext>
                  </a:extLst>
                </p:cNvPr>
                <p:cNvPicPr/>
                <p:nvPr/>
              </p:nvPicPr>
              <p:blipFill>
                <a:blip r:embed="rId79"/>
                <a:stretch>
                  <a:fillRect/>
                </a:stretch>
              </p:blipFill>
              <p:spPr>
                <a:xfrm>
                  <a:off x="6235493" y="2983587"/>
                  <a:ext cx="126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330" name="Freihand 329">
                  <a:extLst>
                    <a:ext uri="{FF2B5EF4-FFF2-40B4-BE49-F238E27FC236}">
                      <a16:creationId xmlns:a16="http://schemas.microsoft.com/office/drawing/2014/main" id="{0485B55C-08C0-445C-96A0-4660D55C647F}"/>
                    </a:ext>
                  </a:extLst>
                </p14:cNvPr>
                <p14:cNvContentPartPr/>
                <p14:nvPr/>
              </p14:nvContentPartPr>
              <p14:xfrm>
                <a:off x="6383093" y="3063507"/>
                <a:ext cx="200160" cy="66240"/>
              </p14:xfrm>
            </p:contentPart>
          </mc:Choice>
          <mc:Fallback xmlns="">
            <p:pic>
              <p:nvPicPr>
                <p:cNvPr id="330" name="Freihand 329">
                  <a:extLst>
                    <a:ext uri="{FF2B5EF4-FFF2-40B4-BE49-F238E27FC236}">
                      <a16:creationId xmlns:a16="http://schemas.microsoft.com/office/drawing/2014/main" id="{0485B55C-08C0-445C-96A0-4660D55C647F}"/>
                    </a:ext>
                  </a:extLst>
                </p:cNvPr>
                <p:cNvPicPr/>
                <p:nvPr/>
              </p:nvPicPr>
              <p:blipFill>
                <a:blip r:embed="rId81"/>
                <a:stretch>
                  <a:fillRect/>
                </a:stretch>
              </p:blipFill>
              <p:spPr>
                <a:xfrm>
                  <a:off x="6378773" y="3059187"/>
                  <a:ext cx="2088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331" name="Freihand 330">
                  <a:extLst>
                    <a:ext uri="{FF2B5EF4-FFF2-40B4-BE49-F238E27FC236}">
                      <a16:creationId xmlns:a16="http://schemas.microsoft.com/office/drawing/2014/main" id="{C14B8966-3D8D-4973-B1CF-CD340B1E51A3}"/>
                    </a:ext>
                  </a:extLst>
                </p14:cNvPr>
                <p14:cNvContentPartPr/>
                <p14:nvPr/>
              </p14:nvContentPartPr>
              <p14:xfrm>
                <a:off x="6743093" y="3094467"/>
                <a:ext cx="266400" cy="77040"/>
              </p14:xfrm>
            </p:contentPart>
          </mc:Choice>
          <mc:Fallback xmlns="">
            <p:pic>
              <p:nvPicPr>
                <p:cNvPr id="331" name="Freihand 330">
                  <a:extLst>
                    <a:ext uri="{FF2B5EF4-FFF2-40B4-BE49-F238E27FC236}">
                      <a16:creationId xmlns:a16="http://schemas.microsoft.com/office/drawing/2014/main" id="{C14B8966-3D8D-4973-B1CF-CD340B1E51A3}"/>
                    </a:ext>
                  </a:extLst>
                </p:cNvPr>
                <p:cNvPicPr/>
                <p:nvPr/>
              </p:nvPicPr>
              <p:blipFill>
                <a:blip r:embed="rId83"/>
                <a:stretch>
                  <a:fillRect/>
                </a:stretch>
              </p:blipFill>
              <p:spPr>
                <a:xfrm>
                  <a:off x="6738773" y="3090147"/>
                  <a:ext cx="2750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332" name="Freihand 331">
                  <a:extLst>
                    <a:ext uri="{FF2B5EF4-FFF2-40B4-BE49-F238E27FC236}">
                      <a16:creationId xmlns:a16="http://schemas.microsoft.com/office/drawing/2014/main" id="{2666A6C7-858B-4ECC-B46D-B6B9EB6CBEA4}"/>
                    </a:ext>
                  </a:extLst>
                </p14:cNvPr>
                <p14:cNvContentPartPr/>
                <p14:nvPr/>
              </p14:nvContentPartPr>
              <p14:xfrm>
                <a:off x="7036493" y="3080787"/>
                <a:ext cx="99360" cy="82440"/>
              </p14:xfrm>
            </p:contentPart>
          </mc:Choice>
          <mc:Fallback xmlns="">
            <p:pic>
              <p:nvPicPr>
                <p:cNvPr id="332" name="Freihand 331">
                  <a:extLst>
                    <a:ext uri="{FF2B5EF4-FFF2-40B4-BE49-F238E27FC236}">
                      <a16:creationId xmlns:a16="http://schemas.microsoft.com/office/drawing/2014/main" id="{2666A6C7-858B-4ECC-B46D-B6B9EB6CBEA4}"/>
                    </a:ext>
                  </a:extLst>
                </p:cNvPr>
                <p:cNvPicPr/>
                <p:nvPr/>
              </p:nvPicPr>
              <p:blipFill>
                <a:blip r:embed="rId85"/>
                <a:stretch>
                  <a:fillRect/>
                </a:stretch>
              </p:blipFill>
              <p:spPr>
                <a:xfrm>
                  <a:off x="7032173" y="3076467"/>
                  <a:ext cx="1080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333" name="Freihand 332">
                  <a:extLst>
                    <a:ext uri="{FF2B5EF4-FFF2-40B4-BE49-F238E27FC236}">
                      <a16:creationId xmlns:a16="http://schemas.microsoft.com/office/drawing/2014/main" id="{028EEDE4-A5C1-47E8-A977-7A34F15A8E45}"/>
                    </a:ext>
                  </a:extLst>
                </p14:cNvPr>
                <p14:cNvContentPartPr/>
                <p14:nvPr/>
              </p14:nvContentPartPr>
              <p14:xfrm>
                <a:off x="7172573" y="3016347"/>
                <a:ext cx="144360" cy="146520"/>
              </p14:xfrm>
            </p:contentPart>
          </mc:Choice>
          <mc:Fallback xmlns="">
            <p:pic>
              <p:nvPicPr>
                <p:cNvPr id="333" name="Freihand 332">
                  <a:extLst>
                    <a:ext uri="{FF2B5EF4-FFF2-40B4-BE49-F238E27FC236}">
                      <a16:creationId xmlns:a16="http://schemas.microsoft.com/office/drawing/2014/main" id="{028EEDE4-A5C1-47E8-A977-7A34F15A8E45}"/>
                    </a:ext>
                  </a:extLst>
                </p:cNvPr>
                <p:cNvPicPr/>
                <p:nvPr/>
              </p:nvPicPr>
              <p:blipFill>
                <a:blip r:embed="rId87"/>
                <a:stretch>
                  <a:fillRect/>
                </a:stretch>
              </p:blipFill>
              <p:spPr>
                <a:xfrm>
                  <a:off x="7168253" y="3012027"/>
                  <a:ext cx="153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334" name="Freihand 333">
                  <a:extLst>
                    <a:ext uri="{FF2B5EF4-FFF2-40B4-BE49-F238E27FC236}">
                      <a16:creationId xmlns:a16="http://schemas.microsoft.com/office/drawing/2014/main" id="{AA535D6C-7988-40C3-AB3F-E0BAAE65544A}"/>
                    </a:ext>
                  </a:extLst>
                </p14:cNvPr>
                <p14:cNvContentPartPr/>
                <p14:nvPr/>
              </p14:nvContentPartPr>
              <p14:xfrm>
                <a:off x="7357253" y="3104547"/>
                <a:ext cx="360" cy="37800"/>
              </p14:xfrm>
            </p:contentPart>
          </mc:Choice>
          <mc:Fallback xmlns="">
            <p:pic>
              <p:nvPicPr>
                <p:cNvPr id="334" name="Freihand 333">
                  <a:extLst>
                    <a:ext uri="{FF2B5EF4-FFF2-40B4-BE49-F238E27FC236}">
                      <a16:creationId xmlns:a16="http://schemas.microsoft.com/office/drawing/2014/main" id="{AA535D6C-7988-40C3-AB3F-E0BAAE65544A}"/>
                    </a:ext>
                  </a:extLst>
                </p:cNvPr>
                <p:cNvPicPr/>
                <p:nvPr/>
              </p:nvPicPr>
              <p:blipFill>
                <a:blip r:embed="rId89"/>
                <a:stretch>
                  <a:fillRect/>
                </a:stretch>
              </p:blipFill>
              <p:spPr>
                <a:xfrm>
                  <a:off x="7352933" y="3100227"/>
                  <a:ext cx="90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335" name="Freihand 334">
                  <a:extLst>
                    <a:ext uri="{FF2B5EF4-FFF2-40B4-BE49-F238E27FC236}">
                      <a16:creationId xmlns:a16="http://schemas.microsoft.com/office/drawing/2014/main" id="{EA2D04AE-D556-4F08-9145-6E7359DAA1CF}"/>
                    </a:ext>
                  </a:extLst>
                </p14:cNvPr>
                <p14:cNvContentPartPr/>
                <p14:nvPr/>
              </p14:nvContentPartPr>
              <p14:xfrm>
                <a:off x="7393613" y="2976747"/>
                <a:ext cx="71640" cy="166320"/>
              </p14:xfrm>
            </p:contentPart>
          </mc:Choice>
          <mc:Fallback xmlns="">
            <p:pic>
              <p:nvPicPr>
                <p:cNvPr id="335" name="Freihand 334">
                  <a:extLst>
                    <a:ext uri="{FF2B5EF4-FFF2-40B4-BE49-F238E27FC236}">
                      <a16:creationId xmlns:a16="http://schemas.microsoft.com/office/drawing/2014/main" id="{EA2D04AE-D556-4F08-9145-6E7359DAA1CF}"/>
                    </a:ext>
                  </a:extLst>
                </p:cNvPr>
                <p:cNvPicPr/>
                <p:nvPr/>
              </p:nvPicPr>
              <p:blipFill>
                <a:blip r:embed="rId91"/>
                <a:stretch>
                  <a:fillRect/>
                </a:stretch>
              </p:blipFill>
              <p:spPr>
                <a:xfrm>
                  <a:off x="7389293" y="2972427"/>
                  <a:ext cx="80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336" name="Freihand 335">
                  <a:extLst>
                    <a:ext uri="{FF2B5EF4-FFF2-40B4-BE49-F238E27FC236}">
                      <a16:creationId xmlns:a16="http://schemas.microsoft.com/office/drawing/2014/main" id="{B6226C8F-5C32-4763-A3E5-5EC43BAC4020}"/>
                    </a:ext>
                  </a:extLst>
                </p14:cNvPr>
                <p14:cNvContentPartPr/>
                <p14:nvPr/>
              </p14:nvContentPartPr>
              <p14:xfrm>
                <a:off x="7466333" y="2963427"/>
                <a:ext cx="93960" cy="182520"/>
              </p14:xfrm>
            </p:contentPart>
          </mc:Choice>
          <mc:Fallback xmlns="">
            <p:pic>
              <p:nvPicPr>
                <p:cNvPr id="336" name="Freihand 335">
                  <a:extLst>
                    <a:ext uri="{FF2B5EF4-FFF2-40B4-BE49-F238E27FC236}">
                      <a16:creationId xmlns:a16="http://schemas.microsoft.com/office/drawing/2014/main" id="{B6226C8F-5C32-4763-A3E5-5EC43BAC4020}"/>
                    </a:ext>
                  </a:extLst>
                </p:cNvPr>
                <p:cNvPicPr/>
                <p:nvPr/>
              </p:nvPicPr>
              <p:blipFill>
                <a:blip r:embed="rId93"/>
                <a:stretch>
                  <a:fillRect/>
                </a:stretch>
              </p:blipFill>
              <p:spPr>
                <a:xfrm>
                  <a:off x="7462013" y="2959107"/>
                  <a:ext cx="1026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337" name="Freihand 336">
                  <a:extLst>
                    <a:ext uri="{FF2B5EF4-FFF2-40B4-BE49-F238E27FC236}">
                      <a16:creationId xmlns:a16="http://schemas.microsoft.com/office/drawing/2014/main" id="{41D49280-C5BD-4804-8388-5F476181647D}"/>
                    </a:ext>
                  </a:extLst>
                </p14:cNvPr>
                <p14:cNvContentPartPr/>
                <p14:nvPr/>
              </p14:nvContentPartPr>
              <p14:xfrm>
                <a:off x="7616453" y="2982147"/>
                <a:ext cx="37440" cy="156240"/>
              </p14:xfrm>
            </p:contentPart>
          </mc:Choice>
          <mc:Fallback xmlns="">
            <p:pic>
              <p:nvPicPr>
                <p:cNvPr id="337" name="Freihand 336">
                  <a:extLst>
                    <a:ext uri="{FF2B5EF4-FFF2-40B4-BE49-F238E27FC236}">
                      <a16:creationId xmlns:a16="http://schemas.microsoft.com/office/drawing/2014/main" id="{41D49280-C5BD-4804-8388-5F476181647D}"/>
                    </a:ext>
                  </a:extLst>
                </p:cNvPr>
                <p:cNvPicPr/>
                <p:nvPr/>
              </p:nvPicPr>
              <p:blipFill>
                <a:blip r:embed="rId95"/>
                <a:stretch>
                  <a:fillRect/>
                </a:stretch>
              </p:blipFill>
              <p:spPr>
                <a:xfrm>
                  <a:off x="7612133" y="2977827"/>
                  <a:ext cx="4608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338" name="Freihand 337">
                  <a:extLst>
                    <a:ext uri="{FF2B5EF4-FFF2-40B4-BE49-F238E27FC236}">
                      <a16:creationId xmlns:a16="http://schemas.microsoft.com/office/drawing/2014/main" id="{09568F6B-DDAD-49A0-A5DE-543BD4264071}"/>
                    </a:ext>
                  </a:extLst>
                </p14:cNvPr>
                <p14:cNvContentPartPr/>
                <p14:nvPr/>
              </p14:nvContentPartPr>
              <p14:xfrm>
                <a:off x="7576493" y="3036507"/>
                <a:ext cx="154440" cy="24840"/>
              </p14:xfrm>
            </p:contentPart>
          </mc:Choice>
          <mc:Fallback xmlns="">
            <p:pic>
              <p:nvPicPr>
                <p:cNvPr id="338" name="Freihand 337">
                  <a:extLst>
                    <a:ext uri="{FF2B5EF4-FFF2-40B4-BE49-F238E27FC236}">
                      <a16:creationId xmlns:a16="http://schemas.microsoft.com/office/drawing/2014/main" id="{09568F6B-DDAD-49A0-A5DE-543BD4264071}"/>
                    </a:ext>
                  </a:extLst>
                </p:cNvPr>
                <p:cNvPicPr/>
                <p:nvPr/>
              </p:nvPicPr>
              <p:blipFill>
                <a:blip r:embed="rId97"/>
                <a:stretch>
                  <a:fillRect/>
                </a:stretch>
              </p:blipFill>
              <p:spPr>
                <a:xfrm>
                  <a:off x="7572173" y="3032187"/>
                  <a:ext cx="1630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347" name="Freihand 346">
                  <a:extLst>
                    <a:ext uri="{FF2B5EF4-FFF2-40B4-BE49-F238E27FC236}">
                      <a16:creationId xmlns:a16="http://schemas.microsoft.com/office/drawing/2014/main" id="{6540F376-E45E-4F58-84D0-58A276481F65}"/>
                    </a:ext>
                  </a:extLst>
                </p14:cNvPr>
                <p14:cNvContentPartPr/>
                <p14:nvPr/>
              </p14:nvContentPartPr>
              <p14:xfrm>
                <a:off x="6093653" y="3320187"/>
                <a:ext cx="165960" cy="23760"/>
              </p14:xfrm>
            </p:contentPart>
          </mc:Choice>
          <mc:Fallback xmlns="">
            <p:pic>
              <p:nvPicPr>
                <p:cNvPr id="347" name="Freihand 346">
                  <a:extLst>
                    <a:ext uri="{FF2B5EF4-FFF2-40B4-BE49-F238E27FC236}">
                      <a16:creationId xmlns:a16="http://schemas.microsoft.com/office/drawing/2014/main" id="{6540F376-E45E-4F58-84D0-58A276481F65}"/>
                    </a:ext>
                  </a:extLst>
                </p:cNvPr>
                <p:cNvPicPr/>
                <p:nvPr/>
              </p:nvPicPr>
              <p:blipFill>
                <a:blip r:embed="rId99"/>
                <a:stretch>
                  <a:fillRect/>
                </a:stretch>
              </p:blipFill>
              <p:spPr>
                <a:xfrm>
                  <a:off x="6089333" y="3315867"/>
                  <a:ext cx="17460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348" name="Freihand 347">
                  <a:extLst>
                    <a:ext uri="{FF2B5EF4-FFF2-40B4-BE49-F238E27FC236}">
                      <a16:creationId xmlns:a16="http://schemas.microsoft.com/office/drawing/2014/main" id="{BCDA2EC6-271D-4F0B-9F53-413064A80EA5}"/>
                    </a:ext>
                  </a:extLst>
                </p14:cNvPr>
                <p14:cNvContentPartPr/>
                <p14:nvPr/>
              </p14:nvContentPartPr>
              <p14:xfrm>
                <a:off x="6117053" y="3346107"/>
                <a:ext cx="160920" cy="37440"/>
              </p14:xfrm>
            </p:contentPart>
          </mc:Choice>
          <mc:Fallback xmlns="">
            <p:pic>
              <p:nvPicPr>
                <p:cNvPr id="348" name="Freihand 347">
                  <a:extLst>
                    <a:ext uri="{FF2B5EF4-FFF2-40B4-BE49-F238E27FC236}">
                      <a16:creationId xmlns:a16="http://schemas.microsoft.com/office/drawing/2014/main" id="{BCDA2EC6-271D-4F0B-9F53-413064A80EA5}"/>
                    </a:ext>
                  </a:extLst>
                </p:cNvPr>
                <p:cNvPicPr/>
                <p:nvPr/>
              </p:nvPicPr>
              <p:blipFill>
                <a:blip r:embed="rId101"/>
                <a:stretch>
                  <a:fillRect/>
                </a:stretch>
              </p:blipFill>
              <p:spPr>
                <a:xfrm>
                  <a:off x="6112733" y="3341787"/>
                  <a:ext cx="1695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349" name="Freihand 348">
                  <a:extLst>
                    <a:ext uri="{FF2B5EF4-FFF2-40B4-BE49-F238E27FC236}">
                      <a16:creationId xmlns:a16="http://schemas.microsoft.com/office/drawing/2014/main" id="{A59BDA79-022E-446D-A5BC-FEFDEEC30EBE}"/>
                    </a:ext>
                  </a:extLst>
                </p14:cNvPr>
                <p14:cNvContentPartPr/>
                <p14:nvPr/>
              </p14:nvContentPartPr>
              <p14:xfrm>
                <a:off x="6272573" y="3281667"/>
                <a:ext cx="100440" cy="147960"/>
              </p14:xfrm>
            </p:contentPart>
          </mc:Choice>
          <mc:Fallback xmlns="">
            <p:pic>
              <p:nvPicPr>
                <p:cNvPr id="349" name="Freihand 348">
                  <a:extLst>
                    <a:ext uri="{FF2B5EF4-FFF2-40B4-BE49-F238E27FC236}">
                      <a16:creationId xmlns:a16="http://schemas.microsoft.com/office/drawing/2014/main" id="{A59BDA79-022E-446D-A5BC-FEFDEEC30EBE}"/>
                    </a:ext>
                  </a:extLst>
                </p:cNvPr>
                <p:cNvPicPr/>
                <p:nvPr/>
              </p:nvPicPr>
              <p:blipFill>
                <a:blip r:embed="rId103"/>
                <a:stretch>
                  <a:fillRect/>
                </a:stretch>
              </p:blipFill>
              <p:spPr>
                <a:xfrm>
                  <a:off x="6268253" y="3277347"/>
                  <a:ext cx="10908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351" name="Freihand 350">
                  <a:extLst>
                    <a:ext uri="{FF2B5EF4-FFF2-40B4-BE49-F238E27FC236}">
                      <a16:creationId xmlns:a16="http://schemas.microsoft.com/office/drawing/2014/main" id="{55C436CF-3843-46AA-A943-5D048A42CE82}"/>
                    </a:ext>
                  </a:extLst>
                </p14:cNvPr>
                <p14:cNvContentPartPr/>
                <p14:nvPr/>
              </p14:nvContentPartPr>
              <p14:xfrm>
                <a:off x="6484253" y="3250707"/>
                <a:ext cx="150840" cy="132120"/>
              </p14:xfrm>
            </p:contentPart>
          </mc:Choice>
          <mc:Fallback xmlns="">
            <p:pic>
              <p:nvPicPr>
                <p:cNvPr id="351" name="Freihand 350">
                  <a:extLst>
                    <a:ext uri="{FF2B5EF4-FFF2-40B4-BE49-F238E27FC236}">
                      <a16:creationId xmlns:a16="http://schemas.microsoft.com/office/drawing/2014/main" id="{55C436CF-3843-46AA-A943-5D048A42CE82}"/>
                    </a:ext>
                  </a:extLst>
                </p:cNvPr>
                <p:cNvPicPr/>
                <p:nvPr/>
              </p:nvPicPr>
              <p:blipFill>
                <a:blip r:embed="rId105"/>
                <a:stretch>
                  <a:fillRect/>
                </a:stretch>
              </p:blipFill>
              <p:spPr>
                <a:xfrm>
                  <a:off x="6479933" y="3246387"/>
                  <a:ext cx="1594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352" name="Freihand 351">
                  <a:extLst>
                    <a:ext uri="{FF2B5EF4-FFF2-40B4-BE49-F238E27FC236}">
                      <a16:creationId xmlns:a16="http://schemas.microsoft.com/office/drawing/2014/main" id="{F865134B-A405-41E5-A86A-F6A7B421D0D7}"/>
                    </a:ext>
                  </a:extLst>
                </p14:cNvPr>
                <p14:cNvContentPartPr/>
                <p14:nvPr/>
              </p14:nvContentPartPr>
              <p14:xfrm>
                <a:off x="6641573" y="3293187"/>
                <a:ext cx="300240" cy="78120"/>
              </p14:xfrm>
            </p:contentPart>
          </mc:Choice>
          <mc:Fallback xmlns="">
            <p:pic>
              <p:nvPicPr>
                <p:cNvPr id="352" name="Freihand 351">
                  <a:extLst>
                    <a:ext uri="{FF2B5EF4-FFF2-40B4-BE49-F238E27FC236}">
                      <a16:creationId xmlns:a16="http://schemas.microsoft.com/office/drawing/2014/main" id="{F865134B-A405-41E5-A86A-F6A7B421D0D7}"/>
                    </a:ext>
                  </a:extLst>
                </p:cNvPr>
                <p:cNvPicPr/>
                <p:nvPr/>
              </p:nvPicPr>
              <p:blipFill>
                <a:blip r:embed="rId107"/>
                <a:stretch>
                  <a:fillRect/>
                </a:stretch>
              </p:blipFill>
              <p:spPr>
                <a:xfrm>
                  <a:off x="6637253" y="3288867"/>
                  <a:ext cx="30888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353" name="Freihand 352">
                  <a:extLst>
                    <a:ext uri="{FF2B5EF4-FFF2-40B4-BE49-F238E27FC236}">
                      <a16:creationId xmlns:a16="http://schemas.microsoft.com/office/drawing/2014/main" id="{498E385A-6FBD-4D7C-A701-F2AA91A367D0}"/>
                    </a:ext>
                  </a:extLst>
                </p14:cNvPr>
                <p14:cNvContentPartPr/>
                <p14:nvPr/>
              </p14:nvContentPartPr>
              <p14:xfrm>
                <a:off x="6970613" y="3321267"/>
                <a:ext cx="33480" cy="48600"/>
              </p14:xfrm>
            </p:contentPart>
          </mc:Choice>
          <mc:Fallback xmlns="">
            <p:pic>
              <p:nvPicPr>
                <p:cNvPr id="353" name="Freihand 352">
                  <a:extLst>
                    <a:ext uri="{FF2B5EF4-FFF2-40B4-BE49-F238E27FC236}">
                      <a16:creationId xmlns:a16="http://schemas.microsoft.com/office/drawing/2014/main" id="{498E385A-6FBD-4D7C-A701-F2AA91A367D0}"/>
                    </a:ext>
                  </a:extLst>
                </p:cNvPr>
                <p:cNvPicPr/>
                <p:nvPr/>
              </p:nvPicPr>
              <p:blipFill>
                <a:blip r:embed="rId109"/>
                <a:stretch>
                  <a:fillRect/>
                </a:stretch>
              </p:blipFill>
              <p:spPr>
                <a:xfrm>
                  <a:off x="6966293" y="3316947"/>
                  <a:ext cx="4212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354" name="Freihand 353">
                  <a:extLst>
                    <a:ext uri="{FF2B5EF4-FFF2-40B4-BE49-F238E27FC236}">
                      <a16:creationId xmlns:a16="http://schemas.microsoft.com/office/drawing/2014/main" id="{F9D60DBE-0318-4F6C-B9C1-B514E48940E5}"/>
                    </a:ext>
                  </a:extLst>
                </p14:cNvPr>
                <p14:cNvContentPartPr/>
                <p14:nvPr/>
              </p14:nvContentPartPr>
              <p14:xfrm>
                <a:off x="7029293" y="3252507"/>
                <a:ext cx="80280" cy="121320"/>
              </p14:xfrm>
            </p:contentPart>
          </mc:Choice>
          <mc:Fallback xmlns="">
            <p:pic>
              <p:nvPicPr>
                <p:cNvPr id="354" name="Freihand 353">
                  <a:extLst>
                    <a:ext uri="{FF2B5EF4-FFF2-40B4-BE49-F238E27FC236}">
                      <a16:creationId xmlns:a16="http://schemas.microsoft.com/office/drawing/2014/main" id="{F9D60DBE-0318-4F6C-B9C1-B514E48940E5}"/>
                    </a:ext>
                  </a:extLst>
                </p:cNvPr>
                <p:cNvPicPr/>
                <p:nvPr/>
              </p:nvPicPr>
              <p:blipFill>
                <a:blip r:embed="rId111"/>
                <a:stretch>
                  <a:fillRect/>
                </a:stretch>
              </p:blipFill>
              <p:spPr>
                <a:xfrm>
                  <a:off x="7024973" y="3248187"/>
                  <a:ext cx="889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355" name="Freihand 354">
                  <a:extLst>
                    <a:ext uri="{FF2B5EF4-FFF2-40B4-BE49-F238E27FC236}">
                      <a16:creationId xmlns:a16="http://schemas.microsoft.com/office/drawing/2014/main" id="{54C46DB4-A93E-4203-9226-07513C378299}"/>
                    </a:ext>
                  </a:extLst>
                </p14:cNvPr>
                <p14:cNvContentPartPr/>
                <p14:nvPr/>
              </p14:nvContentPartPr>
              <p14:xfrm>
                <a:off x="7022093" y="3233787"/>
                <a:ext cx="18720" cy="8280"/>
              </p14:xfrm>
            </p:contentPart>
          </mc:Choice>
          <mc:Fallback xmlns="">
            <p:pic>
              <p:nvPicPr>
                <p:cNvPr id="355" name="Freihand 354">
                  <a:extLst>
                    <a:ext uri="{FF2B5EF4-FFF2-40B4-BE49-F238E27FC236}">
                      <a16:creationId xmlns:a16="http://schemas.microsoft.com/office/drawing/2014/main" id="{54C46DB4-A93E-4203-9226-07513C378299}"/>
                    </a:ext>
                  </a:extLst>
                </p:cNvPr>
                <p:cNvPicPr/>
                <p:nvPr/>
              </p:nvPicPr>
              <p:blipFill>
                <a:blip r:embed="rId113"/>
                <a:stretch>
                  <a:fillRect/>
                </a:stretch>
              </p:blipFill>
              <p:spPr>
                <a:xfrm>
                  <a:off x="7017773" y="3229467"/>
                  <a:ext cx="273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356" name="Freihand 355">
                  <a:extLst>
                    <a:ext uri="{FF2B5EF4-FFF2-40B4-BE49-F238E27FC236}">
                      <a16:creationId xmlns:a16="http://schemas.microsoft.com/office/drawing/2014/main" id="{227FE79B-E260-4252-BF66-3543AC6865E0}"/>
                    </a:ext>
                  </a:extLst>
                </p14:cNvPr>
                <p14:cNvContentPartPr/>
                <p14:nvPr/>
              </p14:nvContentPartPr>
              <p14:xfrm>
                <a:off x="7204973" y="3289227"/>
                <a:ext cx="176400" cy="74520"/>
              </p14:xfrm>
            </p:contentPart>
          </mc:Choice>
          <mc:Fallback xmlns="">
            <p:pic>
              <p:nvPicPr>
                <p:cNvPr id="356" name="Freihand 355">
                  <a:extLst>
                    <a:ext uri="{FF2B5EF4-FFF2-40B4-BE49-F238E27FC236}">
                      <a16:creationId xmlns:a16="http://schemas.microsoft.com/office/drawing/2014/main" id="{227FE79B-E260-4252-BF66-3543AC6865E0}"/>
                    </a:ext>
                  </a:extLst>
                </p:cNvPr>
                <p:cNvPicPr/>
                <p:nvPr/>
              </p:nvPicPr>
              <p:blipFill>
                <a:blip r:embed="rId115"/>
                <a:stretch>
                  <a:fillRect/>
                </a:stretch>
              </p:blipFill>
              <p:spPr>
                <a:xfrm>
                  <a:off x="7200653" y="3284907"/>
                  <a:ext cx="18504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357" name="Freihand 356">
                  <a:extLst>
                    <a:ext uri="{FF2B5EF4-FFF2-40B4-BE49-F238E27FC236}">
                      <a16:creationId xmlns:a16="http://schemas.microsoft.com/office/drawing/2014/main" id="{223DD326-1052-4AEE-88A9-B757CA0FCF9D}"/>
                    </a:ext>
                  </a:extLst>
                </p14:cNvPr>
                <p14:cNvContentPartPr/>
                <p14:nvPr/>
              </p14:nvContentPartPr>
              <p14:xfrm>
                <a:off x="7417733" y="3226587"/>
                <a:ext cx="96480" cy="134640"/>
              </p14:xfrm>
            </p:contentPart>
          </mc:Choice>
          <mc:Fallback xmlns="">
            <p:pic>
              <p:nvPicPr>
                <p:cNvPr id="357" name="Freihand 356">
                  <a:extLst>
                    <a:ext uri="{FF2B5EF4-FFF2-40B4-BE49-F238E27FC236}">
                      <a16:creationId xmlns:a16="http://schemas.microsoft.com/office/drawing/2014/main" id="{223DD326-1052-4AEE-88A9-B757CA0FCF9D}"/>
                    </a:ext>
                  </a:extLst>
                </p:cNvPr>
                <p:cNvPicPr/>
                <p:nvPr/>
              </p:nvPicPr>
              <p:blipFill>
                <a:blip r:embed="rId117"/>
                <a:stretch>
                  <a:fillRect/>
                </a:stretch>
              </p:blipFill>
              <p:spPr>
                <a:xfrm>
                  <a:off x="7413413" y="3222267"/>
                  <a:ext cx="1051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358" name="Freihand 357">
                  <a:extLst>
                    <a:ext uri="{FF2B5EF4-FFF2-40B4-BE49-F238E27FC236}">
                      <a16:creationId xmlns:a16="http://schemas.microsoft.com/office/drawing/2014/main" id="{6366B71C-E6CB-4EC1-8EBE-0B03C72DE3AA}"/>
                    </a:ext>
                  </a:extLst>
                </p14:cNvPr>
                <p14:cNvContentPartPr/>
                <p14:nvPr/>
              </p14:nvContentPartPr>
              <p14:xfrm>
                <a:off x="7528973" y="3212907"/>
                <a:ext cx="216000" cy="134640"/>
              </p14:xfrm>
            </p:contentPart>
          </mc:Choice>
          <mc:Fallback xmlns="">
            <p:pic>
              <p:nvPicPr>
                <p:cNvPr id="358" name="Freihand 357">
                  <a:extLst>
                    <a:ext uri="{FF2B5EF4-FFF2-40B4-BE49-F238E27FC236}">
                      <a16:creationId xmlns:a16="http://schemas.microsoft.com/office/drawing/2014/main" id="{6366B71C-E6CB-4EC1-8EBE-0B03C72DE3AA}"/>
                    </a:ext>
                  </a:extLst>
                </p:cNvPr>
                <p:cNvPicPr/>
                <p:nvPr/>
              </p:nvPicPr>
              <p:blipFill>
                <a:blip r:embed="rId119"/>
                <a:stretch>
                  <a:fillRect/>
                </a:stretch>
              </p:blipFill>
              <p:spPr>
                <a:xfrm>
                  <a:off x="7524653" y="3208587"/>
                  <a:ext cx="2246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359" name="Freihand 358">
                  <a:extLst>
                    <a:ext uri="{FF2B5EF4-FFF2-40B4-BE49-F238E27FC236}">
                      <a16:creationId xmlns:a16="http://schemas.microsoft.com/office/drawing/2014/main" id="{1CFF5EB6-0C1A-4286-BC54-0B3D0C97467B}"/>
                    </a:ext>
                  </a:extLst>
                </p14:cNvPr>
                <p14:cNvContentPartPr/>
                <p14:nvPr/>
              </p14:nvContentPartPr>
              <p14:xfrm>
                <a:off x="7742813" y="3190947"/>
                <a:ext cx="54720" cy="133560"/>
              </p14:xfrm>
            </p:contentPart>
          </mc:Choice>
          <mc:Fallback xmlns="">
            <p:pic>
              <p:nvPicPr>
                <p:cNvPr id="359" name="Freihand 358">
                  <a:extLst>
                    <a:ext uri="{FF2B5EF4-FFF2-40B4-BE49-F238E27FC236}">
                      <a16:creationId xmlns:a16="http://schemas.microsoft.com/office/drawing/2014/main" id="{1CFF5EB6-0C1A-4286-BC54-0B3D0C97467B}"/>
                    </a:ext>
                  </a:extLst>
                </p:cNvPr>
                <p:cNvPicPr/>
                <p:nvPr/>
              </p:nvPicPr>
              <p:blipFill>
                <a:blip r:embed="rId121"/>
                <a:stretch>
                  <a:fillRect/>
                </a:stretch>
              </p:blipFill>
              <p:spPr>
                <a:xfrm>
                  <a:off x="7738493" y="3186627"/>
                  <a:ext cx="633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360" name="Freihand 359">
                  <a:extLst>
                    <a:ext uri="{FF2B5EF4-FFF2-40B4-BE49-F238E27FC236}">
                      <a16:creationId xmlns:a16="http://schemas.microsoft.com/office/drawing/2014/main" id="{7CBCD7FA-8EAB-45C3-9E4E-F240F2A7A3A3}"/>
                    </a:ext>
                  </a:extLst>
                </p14:cNvPr>
                <p14:cNvContentPartPr/>
                <p14:nvPr/>
              </p14:nvContentPartPr>
              <p14:xfrm>
                <a:off x="7660013" y="3180147"/>
                <a:ext cx="86760" cy="149400"/>
              </p14:xfrm>
            </p:contentPart>
          </mc:Choice>
          <mc:Fallback xmlns="">
            <p:pic>
              <p:nvPicPr>
                <p:cNvPr id="360" name="Freihand 359">
                  <a:extLst>
                    <a:ext uri="{FF2B5EF4-FFF2-40B4-BE49-F238E27FC236}">
                      <a16:creationId xmlns:a16="http://schemas.microsoft.com/office/drawing/2014/main" id="{7CBCD7FA-8EAB-45C3-9E4E-F240F2A7A3A3}"/>
                    </a:ext>
                  </a:extLst>
                </p:cNvPr>
                <p:cNvPicPr/>
                <p:nvPr/>
              </p:nvPicPr>
              <p:blipFill>
                <a:blip r:embed="rId123"/>
                <a:stretch>
                  <a:fillRect/>
                </a:stretch>
              </p:blipFill>
              <p:spPr>
                <a:xfrm>
                  <a:off x="7655693" y="3175827"/>
                  <a:ext cx="954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361" name="Freihand 360">
                  <a:extLst>
                    <a:ext uri="{FF2B5EF4-FFF2-40B4-BE49-F238E27FC236}">
                      <a16:creationId xmlns:a16="http://schemas.microsoft.com/office/drawing/2014/main" id="{A6142C3F-38D0-4391-B2F2-DB92D82E16BA}"/>
                    </a:ext>
                  </a:extLst>
                </p14:cNvPr>
                <p14:cNvContentPartPr/>
                <p14:nvPr/>
              </p14:nvContentPartPr>
              <p14:xfrm>
                <a:off x="7757213" y="3169347"/>
                <a:ext cx="55800" cy="155520"/>
              </p14:xfrm>
            </p:contentPart>
          </mc:Choice>
          <mc:Fallback xmlns="">
            <p:pic>
              <p:nvPicPr>
                <p:cNvPr id="361" name="Freihand 360">
                  <a:extLst>
                    <a:ext uri="{FF2B5EF4-FFF2-40B4-BE49-F238E27FC236}">
                      <a16:creationId xmlns:a16="http://schemas.microsoft.com/office/drawing/2014/main" id="{A6142C3F-38D0-4391-B2F2-DB92D82E16BA}"/>
                    </a:ext>
                  </a:extLst>
                </p:cNvPr>
                <p:cNvPicPr/>
                <p:nvPr/>
              </p:nvPicPr>
              <p:blipFill>
                <a:blip r:embed="rId125"/>
                <a:stretch>
                  <a:fillRect/>
                </a:stretch>
              </p:blipFill>
              <p:spPr>
                <a:xfrm>
                  <a:off x="7752893" y="3165027"/>
                  <a:ext cx="644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363" name="Freihand 362">
                  <a:extLst>
                    <a:ext uri="{FF2B5EF4-FFF2-40B4-BE49-F238E27FC236}">
                      <a16:creationId xmlns:a16="http://schemas.microsoft.com/office/drawing/2014/main" id="{D0E83ADA-0267-4FDF-BF70-0F8AF9AD71E8}"/>
                    </a:ext>
                  </a:extLst>
                </p14:cNvPr>
                <p14:cNvContentPartPr/>
                <p14:nvPr/>
              </p14:nvContentPartPr>
              <p14:xfrm>
                <a:off x="7762253" y="3158187"/>
                <a:ext cx="102240" cy="152280"/>
              </p14:xfrm>
            </p:contentPart>
          </mc:Choice>
          <mc:Fallback xmlns="">
            <p:pic>
              <p:nvPicPr>
                <p:cNvPr id="363" name="Freihand 362">
                  <a:extLst>
                    <a:ext uri="{FF2B5EF4-FFF2-40B4-BE49-F238E27FC236}">
                      <a16:creationId xmlns:a16="http://schemas.microsoft.com/office/drawing/2014/main" id="{D0E83ADA-0267-4FDF-BF70-0F8AF9AD71E8}"/>
                    </a:ext>
                  </a:extLst>
                </p:cNvPr>
                <p:cNvPicPr/>
                <p:nvPr/>
              </p:nvPicPr>
              <p:blipFill>
                <a:blip r:embed="rId127"/>
                <a:stretch>
                  <a:fillRect/>
                </a:stretch>
              </p:blipFill>
              <p:spPr>
                <a:xfrm>
                  <a:off x="7757933" y="3153867"/>
                  <a:ext cx="11088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364" name="Freihand 363">
                  <a:extLst>
                    <a:ext uri="{FF2B5EF4-FFF2-40B4-BE49-F238E27FC236}">
                      <a16:creationId xmlns:a16="http://schemas.microsoft.com/office/drawing/2014/main" id="{759B871F-B9E8-44EE-8BF3-F8432C1CC8E0}"/>
                    </a:ext>
                  </a:extLst>
                </p14:cNvPr>
                <p14:cNvContentPartPr/>
                <p14:nvPr/>
              </p14:nvContentPartPr>
              <p14:xfrm>
                <a:off x="7519253" y="3185187"/>
                <a:ext cx="93600" cy="26640"/>
              </p14:xfrm>
            </p:contentPart>
          </mc:Choice>
          <mc:Fallback xmlns="">
            <p:pic>
              <p:nvPicPr>
                <p:cNvPr id="364" name="Freihand 363">
                  <a:extLst>
                    <a:ext uri="{FF2B5EF4-FFF2-40B4-BE49-F238E27FC236}">
                      <a16:creationId xmlns:a16="http://schemas.microsoft.com/office/drawing/2014/main" id="{759B871F-B9E8-44EE-8BF3-F8432C1CC8E0}"/>
                    </a:ext>
                  </a:extLst>
                </p:cNvPr>
                <p:cNvPicPr/>
                <p:nvPr/>
              </p:nvPicPr>
              <p:blipFill>
                <a:blip r:embed="rId129"/>
                <a:stretch>
                  <a:fillRect/>
                </a:stretch>
              </p:blipFill>
              <p:spPr>
                <a:xfrm>
                  <a:off x="7514933" y="3180867"/>
                  <a:ext cx="1022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365" name="Freihand 364">
                  <a:extLst>
                    <a:ext uri="{FF2B5EF4-FFF2-40B4-BE49-F238E27FC236}">
                      <a16:creationId xmlns:a16="http://schemas.microsoft.com/office/drawing/2014/main" id="{83FCC71D-0E3E-4167-A218-ED64AFAC722C}"/>
                    </a:ext>
                  </a:extLst>
                </p14:cNvPr>
                <p14:cNvContentPartPr/>
                <p14:nvPr/>
              </p14:nvContentPartPr>
              <p14:xfrm>
                <a:off x="7604933" y="3184467"/>
                <a:ext cx="15840" cy="21240"/>
              </p14:xfrm>
            </p:contentPart>
          </mc:Choice>
          <mc:Fallback xmlns="">
            <p:pic>
              <p:nvPicPr>
                <p:cNvPr id="365" name="Freihand 364">
                  <a:extLst>
                    <a:ext uri="{FF2B5EF4-FFF2-40B4-BE49-F238E27FC236}">
                      <a16:creationId xmlns:a16="http://schemas.microsoft.com/office/drawing/2014/main" id="{83FCC71D-0E3E-4167-A218-ED64AFAC722C}"/>
                    </a:ext>
                  </a:extLst>
                </p:cNvPr>
                <p:cNvPicPr/>
                <p:nvPr/>
              </p:nvPicPr>
              <p:blipFill>
                <a:blip r:embed="rId131"/>
                <a:stretch>
                  <a:fillRect/>
                </a:stretch>
              </p:blipFill>
              <p:spPr>
                <a:xfrm>
                  <a:off x="7600613" y="3180147"/>
                  <a:ext cx="244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366" name="Freihand 365">
                  <a:extLst>
                    <a:ext uri="{FF2B5EF4-FFF2-40B4-BE49-F238E27FC236}">
                      <a16:creationId xmlns:a16="http://schemas.microsoft.com/office/drawing/2014/main" id="{99FD6CE9-06F9-4897-8817-DF91B970AB97}"/>
                    </a:ext>
                  </a:extLst>
                </p14:cNvPr>
                <p14:cNvContentPartPr/>
                <p14:nvPr/>
              </p14:nvContentPartPr>
              <p14:xfrm>
                <a:off x="8009573" y="3220107"/>
                <a:ext cx="94680" cy="73440"/>
              </p14:xfrm>
            </p:contentPart>
          </mc:Choice>
          <mc:Fallback xmlns="">
            <p:pic>
              <p:nvPicPr>
                <p:cNvPr id="366" name="Freihand 365">
                  <a:extLst>
                    <a:ext uri="{FF2B5EF4-FFF2-40B4-BE49-F238E27FC236}">
                      <a16:creationId xmlns:a16="http://schemas.microsoft.com/office/drawing/2014/main" id="{99FD6CE9-06F9-4897-8817-DF91B970AB97}"/>
                    </a:ext>
                  </a:extLst>
                </p:cNvPr>
                <p:cNvPicPr/>
                <p:nvPr/>
              </p:nvPicPr>
              <p:blipFill>
                <a:blip r:embed="rId133"/>
                <a:stretch>
                  <a:fillRect/>
                </a:stretch>
              </p:blipFill>
              <p:spPr>
                <a:xfrm>
                  <a:off x="8005253" y="3215787"/>
                  <a:ext cx="1033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367" name="Freihand 366">
                  <a:extLst>
                    <a:ext uri="{FF2B5EF4-FFF2-40B4-BE49-F238E27FC236}">
                      <a16:creationId xmlns:a16="http://schemas.microsoft.com/office/drawing/2014/main" id="{A375A3B0-16EE-4032-BC33-E009A62CED7B}"/>
                    </a:ext>
                  </a:extLst>
                </p14:cNvPr>
                <p14:cNvContentPartPr/>
                <p14:nvPr/>
              </p14:nvContentPartPr>
              <p14:xfrm>
                <a:off x="8045573" y="3226587"/>
                <a:ext cx="63720" cy="204840"/>
              </p14:xfrm>
            </p:contentPart>
          </mc:Choice>
          <mc:Fallback xmlns="">
            <p:pic>
              <p:nvPicPr>
                <p:cNvPr id="367" name="Freihand 366">
                  <a:extLst>
                    <a:ext uri="{FF2B5EF4-FFF2-40B4-BE49-F238E27FC236}">
                      <a16:creationId xmlns:a16="http://schemas.microsoft.com/office/drawing/2014/main" id="{A375A3B0-16EE-4032-BC33-E009A62CED7B}"/>
                    </a:ext>
                  </a:extLst>
                </p:cNvPr>
                <p:cNvPicPr/>
                <p:nvPr/>
              </p:nvPicPr>
              <p:blipFill>
                <a:blip r:embed="rId135"/>
                <a:stretch>
                  <a:fillRect/>
                </a:stretch>
              </p:blipFill>
              <p:spPr>
                <a:xfrm>
                  <a:off x="8041253" y="3222267"/>
                  <a:ext cx="723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368" name="Freihand 367">
                  <a:extLst>
                    <a:ext uri="{FF2B5EF4-FFF2-40B4-BE49-F238E27FC236}">
                      <a16:creationId xmlns:a16="http://schemas.microsoft.com/office/drawing/2014/main" id="{F401ABE6-37E8-4E7B-B046-7F41A54C7D84}"/>
                    </a:ext>
                  </a:extLst>
                </p14:cNvPr>
                <p14:cNvContentPartPr/>
                <p14:nvPr/>
              </p14:nvContentPartPr>
              <p14:xfrm>
                <a:off x="8226293" y="3130467"/>
                <a:ext cx="316080" cy="271440"/>
              </p14:xfrm>
            </p:contentPart>
          </mc:Choice>
          <mc:Fallback xmlns="">
            <p:pic>
              <p:nvPicPr>
                <p:cNvPr id="368" name="Freihand 367">
                  <a:extLst>
                    <a:ext uri="{FF2B5EF4-FFF2-40B4-BE49-F238E27FC236}">
                      <a16:creationId xmlns:a16="http://schemas.microsoft.com/office/drawing/2014/main" id="{F401ABE6-37E8-4E7B-B046-7F41A54C7D84}"/>
                    </a:ext>
                  </a:extLst>
                </p:cNvPr>
                <p:cNvPicPr/>
                <p:nvPr/>
              </p:nvPicPr>
              <p:blipFill>
                <a:blip r:embed="rId137"/>
                <a:stretch>
                  <a:fillRect/>
                </a:stretch>
              </p:blipFill>
              <p:spPr>
                <a:xfrm>
                  <a:off x="8221973" y="3126147"/>
                  <a:ext cx="32472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369" name="Freihand 368">
                  <a:extLst>
                    <a:ext uri="{FF2B5EF4-FFF2-40B4-BE49-F238E27FC236}">
                      <a16:creationId xmlns:a16="http://schemas.microsoft.com/office/drawing/2014/main" id="{1E9AC82D-E0BD-43E4-9D3E-7D78206791DD}"/>
                    </a:ext>
                  </a:extLst>
                </p14:cNvPr>
                <p14:cNvContentPartPr/>
                <p14:nvPr/>
              </p14:nvContentPartPr>
              <p14:xfrm>
                <a:off x="8697533" y="3180867"/>
                <a:ext cx="128160" cy="185760"/>
              </p14:xfrm>
            </p:contentPart>
          </mc:Choice>
          <mc:Fallback xmlns="">
            <p:pic>
              <p:nvPicPr>
                <p:cNvPr id="369" name="Freihand 368">
                  <a:extLst>
                    <a:ext uri="{FF2B5EF4-FFF2-40B4-BE49-F238E27FC236}">
                      <a16:creationId xmlns:a16="http://schemas.microsoft.com/office/drawing/2014/main" id="{1E9AC82D-E0BD-43E4-9D3E-7D78206791DD}"/>
                    </a:ext>
                  </a:extLst>
                </p:cNvPr>
                <p:cNvPicPr/>
                <p:nvPr/>
              </p:nvPicPr>
              <p:blipFill>
                <a:blip r:embed="rId139"/>
                <a:stretch>
                  <a:fillRect/>
                </a:stretch>
              </p:blipFill>
              <p:spPr>
                <a:xfrm>
                  <a:off x="8693213" y="3176547"/>
                  <a:ext cx="1368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370" name="Freihand 369">
                  <a:extLst>
                    <a:ext uri="{FF2B5EF4-FFF2-40B4-BE49-F238E27FC236}">
                      <a16:creationId xmlns:a16="http://schemas.microsoft.com/office/drawing/2014/main" id="{51987698-F394-4E3C-91DE-0BF90A6BC113}"/>
                    </a:ext>
                  </a:extLst>
                </p14:cNvPr>
                <p14:cNvContentPartPr/>
                <p14:nvPr/>
              </p14:nvContentPartPr>
              <p14:xfrm>
                <a:off x="8878973" y="3083667"/>
                <a:ext cx="13320" cy="103680"/>
              </p14:xfrm>
            </p:contentPart>
          </mc:Choice>
          <mc:Fallback xmlns="">
            <p:pic>
              <p:nvPicPr>
                <p:cNvPr id="370" name="Freihand 369">
                  <a:extLst>
                    <a:ext uri="{FF2B5EF4-FFF2-40B4-BE49-F238E27FC236}">
                      <a16:creationId xmlns:a16="http://schemas.microsoft.com/office/drawing/2014/main" id="{51987698-F394-4E3C-91DE-0BF90A6BC113}"/>
                    </a:ext>
                  </a:extLst>
                </p:cNvPr>
                <p:cNvPicPr/>
                <p:nvPr/>
              </p:nvPicPr>
              <p:blipFill>
                <a:blip r:embed="rId141"/>
                <a:stretch>
                  <a:fillRect/>
                </a:stretch>
              </p:blipFill>
              <p:spPr>
                <a:xfrm>
                  <a:off x="8874653" y="3079347"/>
                  <a:ext cx="219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372" name="Freihand 371">
                  <a:extLst>
                    <a:ext uri="{FF2B5EF4-FFF2-40B4-BE49-F238E27FC236}">
                      <a16:creationId xmlns:a16="http://schemas.microsoft.com/office/drawing/2014/main" id="{54E8A28D-FAED-4395-B0B3-54E953805907}"/>
                    </a:ext>
                  </a:extLst>
                </p14:cNvPr>
                <p14:cNvContentPartPr/>
                <p14:nvPr/>
              </p14:nvContentPartPr>
              <p14:xfrm>
                <a:off x="9040253" y="3280227"/>
                <a:ext cx="3960" cy="110520"/>
              </p14:xfrm>
            </p:contentPart>
          </mc:Choice>
          <mc:Fallback xmlns="">
            <p:pic>
              <p:nvPicPr>
                <p:cNvPr id="372" name="Freihand 371">
                  <a:extLst>
                    <a:ext uri="{FF2B5EF4-FFF2-40B4-BE49-F238E27FC236}">
                      <a16:creationId xmlns:a16="http://schemas.microsoft.com/office/drawing/2014/main" id="{54E8A28D-FAED-4395-B0B3-54E953805907}"/>
                    </a:ext>
                  </a:extLst>
                </p:cNvPr>
                <p:cNvPicPr/>
                <p:nvPr/>
              </p:nvPicPr>
              <p:blipFill>
                <a:blip r:embed="rId143"/>
                <a:stretch>
                  <a:fillRect/>
                </a:stretch>
              </p:blipFill>
              <p:spPr>
                <a:xfrm>
                  <a:off x="9035933" y="3275907"/>
                  <a:ext cx="1260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373" name="Freihand 372">
                  <a:extLst>
                    <a:ext uri="{FF2B5EF4-FFF2-40B4-BE49-F238E27FC236}">
                      <a16:creationId xmlns:a16="http://schemas.microsoft.com/office/drawing/2014/main" id="{BA4F7FE4-71DE-4F7B-95BF-CFC0BA7DA776}"/>
                    </a:ext>
                  </a:extLst>
                </p14:cNvPr>
                <p14:cNvContentPartPr/>
                <p14:nvPr/>
              </p14:nvContentPartPr>
              <p14:xfrm>
                <a:off x="9142853" y="3188427"/>
                <a:ext cx="114120" cy="101520"/>
              </p14:xfrm>
            </p:contentPart>
          </mc:Choice>
          <mc:Fallback xmlns="">
            <p:pic>
              <p:nvPicPr>
                <p:cNvPr id="373" name="Freihand 372">
                  <a:extLst>
                    <a:ext uri="{FF2B5EF4-FFF2-40B4-BE49-F238E27FC236}">
                      <a16:creationId xmlns:a16="http://schemas.microsoft.com/office/drawing/2014/main" id="{BA4F7FE4-71DE-4F7B-95BF-CFC0BA7DA776}"/>
                    </a:ext>
                  </a:extLst>
                </p:cNvPr>
                <p:cNvPicPr/>
                <p:nvPr/>
              </p:nvPicPr>
              <p:blipFill>
                <a:blip r:embed="rId145"/>
                <a:stretch>
                  <a:fillRect/>
                </a:stretch>
              </p:blipFill>
              <p:spPr>
                <a:xfrm>
                  <a:off x="9138533" y="3184107"/>
                  <a:ext cx="1227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374" name="Freihand 373">
                  <a:extLst>
                    <a:ext uri="{FF2B5EF4-FFF2-40B4-BE49-F238E27FC236}">
                      <a16:creationId xmlns:a16="http://schemas.microsoft.com/office/drawing/2014/main" id="{8E26DD14-AF39-455C-9903-89EC91BEDB7F}"/>
                    </a:ext>
                  </a:extLst>
                </p14:cNvPr>
                <p14:cNvContentPartPr/>
                <p14:nvPr/>
              </p14:nvContentPartPr>
              <p14:xfrm>
                <a:off x="9318893" y="3085827"/>
                <a:ext cx="80640" cy="167040"/>
              </p14:xfrm>
            </p:contentPart>
          </mc:Choice>
          <mc:Fallback xmlns="">
            <p:pic>
              <p:nvPicPr>
                <p:cNvPr id="374" name="Freihand 373">
                  <a:extLst>
                    <a:ext uri="{FF2B5EF4-FFF2-40B4-BE49-F238E27FC236}">
                      <a16:creationId xmlns:a16="http://schemas.microsoft.com/office/drawing/2014/main" id="{8E26DD14-AF39-455C-9903-89EC91BEDB7F}"/>
                    </a:ext>
                  </a:extLst>
                </p:cNvPr>
                <p:cNvPicPr/>
                <p:nvPr/>
              </p:nvPicPr>
              <p:blipFill>
                <a:blip r:embed="rId147"/>
                <a:stretch>
                  <a:fillRect/>
                </a:stretch>
              </p:blipFill>
              <p:spPr>
                <a:xfrm>
                  <a:off x="9314573" y="3081507"/>
                  <a:ext cx="892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375" name="Freihand 374">
                  <a:extLst>
                    <a:ext uri="{FF2B5EF4-FFF2-40B4-BE49-F238E27FC236}">
                      <a16:creationId xmlns:a16="http://schemas.microsoft.com/office/drawing/2014/main" id="{723E8FEC-7B34-4418-8643-761BCDBB7F7A}"/>
                    </a:ext>
                  </a:extLst>
                </p14:cNvPr>
                <p14:cNvContentPartPr/>
                <p14:nvPr/>
              </p14:nvContentPartPr>
              <p14:xfrm>
                <a:off x="9424373" y="3167547"/>
                <a:ext cx="156240" cy="77400"/>
              </p14:xfrm>
            </p:contentPart>
          </mc:Choice>
          <mc:Fallback xmlns="">
            <p:pic>
              <p:nvPicPr>
                <p:cNvPr id="375" name="Freihand 374">
                  <a:extLst>
                    <a:ext uri="{FF2B5EF4-FFF2-40B4-BE49-F238E27FC236}">
                      <a16:creationId xmlns:a16="http://schemas.microsoft.com/office/drawing/2014/main" id="{723E8FEC-7B34-4418-8643-761BCDBB7F7A}"/>
                    </a:ext>
                  </a:extLst>
                </p:cNvPr>
                <p:cNvPicPr/>
                <p:nvPr/>
              </p:nvPicPr>
              <p:blipFill>
                <a:blip r:embed="rId149"/>
                <a:stretch>
                  <a:fillRect/>
                </a:stretch>
              </p:blipFill>
              <p:spPr>
                <a:xfrm>
                  <a:off x="9420053" y="3163227"/>
                  <a:ext cx="1648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376" name="Freihand 375">
                  <a:extLst>
                    <a:ext uri="{FF2B5EF4-FFF2-40B4-BE49-F238E27FC236}">
                      <a16:creationId xmlns:a16="http://schemas.microsoft.com/office/drawing/2014/main" id="{60ECFF8D-99F0-4369-AB50-DA3C1604B4ED}"/>
                    </a:ext>
                  </a:extLst>
                </p14:cNvPr>
                <p14:cNvContentPartPr/>
                <p14:nvPr/>
              </p14:nvContentPartPr>
              <p14:xfrm>
                <a:off x="9818213" y="3121827"/>
                <a:ext cx="275400" cy="101880"/>
              </p14:xfrm>
            </p:contentPart>
          </mc:Choice>
          <mc:Fallback xmlns="">
            <p:pic>
              <p:nvPicPr>
                <p:cNvPr id="376" name="Freihand 375">
                  <a:extLst>
                    <a:ext uri="{FF2B5EF4-FFF2-40B4-BE49-F238E27FC236}">
                      <a16:creationId xmlns:a16="http://schemas.microsoft.com/office/drawing/2014/main" id="{60ECFF8D-99F0-4369-AB50-DA3C1604B4ED}"/>
                    </a:ext>
                  </a:extLst>
                </p:cNvPr>
                <p:cNvPicPr/>
                <p:nvPr/>
              </p:nvPicPr>
              <p:blipFill>
                <a:blip r:embed="rId151"/>
                <a:stretch>
                  <a:fillRect/>
                </a:stretch>
              </p:blipFill>
              <p:spPr>
                <a:xfrm>
                  <a:off x="9813893" y="3117507"/>
                  <a:ext cx="2840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377" name="Freihand 376">
                  <a:extLst>
                    <a:ext uri="{FF2B5EF4-FFF2-40B4-BE49-F238E27FC236}">
                      <a16:creationId xmlns:a16="http://schemas.microsoft.com/office/drawing/2014/main" id="{07B94756-D5C1-456B-88EC-B7992D30A5BB}"/>
                    </a:ext>
                  </a:extLst>
                </p14:cNvPr>
                <p14:cNvContentPartPr/>
                <p14:nvPr/>
              </p14:nvContentPartPr>
              <p14:xfrm>
                <a:off x="10401773" y="3139827"/>
                <a:ext cx="14400" cy="138960"/>
              </p14:xfrm>
            </p:contentPart>
          </mc:Choice>
          <mc:Fallback xmlns="">
            <p:pic>
              <p:nvPicPr>
                <p:cNvPr id="377" name="Freihand 376">
                  <a:extLst>
                    <a:ext uri="{FF2B5EF4-FFF2-40B4-BE49-F238E27FC236}">
                      <a16:creationId xmlns:a16="http://schemas.microsoft.com/office/drawing/2014/main" id="{07B94756-D5C1-456B-88EC-B7992D30A5BB}"/>
                    </a:ext>
                  </a:extLst>
                </p:cNvPr>
                <p:cNvPicPr/>
                <p:nvPr/>
              </p:nvPicPr>
              <p:blipFill>
                <a:blip r:embed="rId153"/>
                <a:stretch>
                  <a:fillRect/>
                </a:stretch>
              </p:blipFill>
              <p:spPr>
                <a:xfrm>
                  <a:off x="10397453" y="3135507"/>
                  <a:ext cx="230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378" name="Freihand 377">
                  <a:extLst>
                    <a:ext uri="{FF2B5EF4-FFF2-40B4-BE49-F238E27FC236}">
                      <a16:creationId xmlns:a16="http://schemas.microsoft.com/office/drawing/2014/main" id="{7EA0FA47-BB51-42C2-B23C-4ECDAD19D34C}"/>
                    </a:ext>
                  </a:extLst>
                </p14:cNvPr>
                <p14:cNvContentPartPr/>
                <p14:nvPr/>
              </p14:nvContentPartPr>
              <p14:xfrm>
                <a:off x="10311773" y="3211107"/>
                <a:ext cx="170640" cy="38880"/>
              </p14:xfrm>
            </p:contentPart>
          </mc:Choice>
          <mc:Fallback xmlns="">
            <p:pic>
              <p:nvPicPr>
                <p:cNvPr id="378" name="Freihand 377">
                  <a:extLst>
                    <a:ext uri="{FF2B5EF4-FFF2-40B4-BE49-F238E27FC236}">
                      <a16:creationId xmlns:a16="http://schemas.microsoft.com/office/drawing/2014/main" id="{7EA0FA47-BB51-42C2-B23C-4ECDAD19D34C}"/>
                    </a:ext>
                  </a:extLst>
                </p:cNvPr>
                <p:cNvPicPr/>
                <p:nvPr/>
              </p:nvPicPr>
              <p:blipFill>
                <a:blip r:embed="rId155"/>
                <a:stretch>
                  <a:fillRect/>
                </a:stretch>
              </p:blipFill>
              <p:spPr>
                <a:xfrm>
                  <a:off x="10307453" y="3206787"/>
                  <a:ext cx="1792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379" name="Freihand 378">
                  <a:extLst>
                    <a:ext uri="{FF2B5EF4-FFF2-40B4-BE49-F238E27FC236}">
                      <a16:creationId xmlns:a16="http://schemas.microsoft.com/office/drawing/2014/main" id="{2F936C04-479F-4063-B70E-51C19B4DF9BC}"/>
                    </a:ext>
                  </a:extLst>
                </p14:cNvPr>
                <p14:cNvContentPartPr/>
                <p14:nvPr/>
              </p14:nvContentPartPr>
              <p14:xfrm>
                <a:off x="10318973" y="3112467"/>
                <a:ext cx="176040" cy="12240"/>
              </p14:xfrm>
            </p:contentPart>
          </mc:Choice>
          <mc:Fallback xmlns="">
            <p:pic>
              <p:nvPicPr>
                <p:cNvPr id="379" name="Freihand 378">
                  <a:extLst>
                    <a:ext uri="{FF2B5EF4-FFF2-40B4-BE49-F238E27FC236}">
                      <a16:creationId xmlns:a16="http://schemas.microsoft.com/office/drawing/2014/main" id="{2F936C04-479F-4063-B70E-51C19B4DF9BC}"/>
                    </a:ext>
                  </a:extLst>
                </p:cNvPr>
                <p:cNvPicPr/>
                <p:nvPr/>
              </p:nvPicPr>
              <p:blipFill>
                <a:blip r:embed="rId157"/>
                <a:stretch>
                  <a:fillRect/>
                </a:stretch>
              </p:blipFill>
              <p:spPr>
                <a:xfrm>
                  <a:off x="10314653" y="3108147"/>
                  <a:ext cx="1846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380" name="Freihand 379">
                  <a:extLst>
                    <a:ext uri="{FF2B5EF4-FFF2-40B4-BE49-F238E27FC236}">
                      <a16:creationId xmlns:a16="http://schemas.microsoft.com/office/drawing/2014/main" id="{9CB6144B-E37E-4781-93CD-7C50D623E160}"/>
                    </a:ext>
                  </a:extLst>
                </p14:cNvPr>
                <p14:cNvContentPartPr/>
                <p14:nvPr/>
              </p14:nvContentPartPr>
              <p14:xfrm>
                <a:off x="10490693" y="3168987"/>
                <a:ext cx="198360" cy="52560"/>
              </p14:xfrm>
            </p:contentPart>
          </mc:Choice>
          <mc:Fallback xmlns="">
            <p:pic>
              <p:nvPicPr>
                <p:cNvPr id="380" name="Freihand 379">
                  <a:extLst>
                    <a:ext uri="{FF2B5EF4-FFF2-40B4-BE49-F238E27FC236}">
                      <a16:creationId xmlns:a16="http://schemas.microsoft.com/office/drawing/2014/main" id="{9CB6144B-E37E-4781-93CD-7C50D623E160}"/>
                    </a:ext>
                  </a:extLst>
                </p:cNvPr>
                <p:cNvPicPr/>
                <p:nvPr/>
              </p:nvPicPr>
              <p:blipFill>
                <a:blip r:embed="rId159"/>
                <a:stretch>
                  <a:fillRect/>
                </a:stretch>
              </p:blipFill>
              <p:spPr>
                <a:xfrm>
                  <a:off x="10486373" y="3164667"/>
                  <a:ext cx="20700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381" name="Freihand 380">
                  <a:extLst>
                    <a:ext uri="{FF2B5EF4-FFF2-40B4-BE49-F238E27FC236}">
                      <a16:creationId xmlns:a16="http://schemas.microsoft.com/office/drawing/2014/main" id="{F3CC389F-1CB3-46F6-A84D-7DE86EF4F706}"/>
                    </a:ext>
                  </a:extLst>
                </p14:cNvPr>
                <p14:cNvContentPartPr/>
                <p14:nvPr/>
              </p14:nvContentPartPr>
              <p14:xfrm>
                <a:off x="10699853" y="3170427"/>
                <a:ext cx="109080" cy="156600"/>
              </p14:xfrm>
            </p:contentPart>
          </mc:Choice>
          <mc:Fallback xmlns="">
            <p:pic>
              <p:nvPicPr>
                <p:cNvPr id="381" name="Freihand 380">
                  <a:extLst>
                    <a:ext uri="{FF2B5EF4-FFF2-40B4-BE49-F238E27FC236}">
                      <a16:creationId xmlns:a16="http://schemas.microsoft.com/office/drawing/2014/main" id="{F3CC389F-1CB3-46F6-A84D-7DE86EF4F706}"/>
                    </a:ext>
                  </a:extLst>
                </p:cNvPr>
                <p:cNvPicPr/>
                <p:nvPr/>
              </p:nvPicPr>
              <p:blipFill>
                <a:blip r:embed="rId161"/>
                <a:stretch>
                  <a:fillRect/>
                </a:stretch>
              </p:blipFill>
              <p:spPr>
                <a:xfrm>
                  <a:off x="10695533" y="3166107"/>
                  <a:ext cx="11772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382" name="Freihand 381">
                  <a:extLst>
                    <a:ext uri="{FF2B5EF4-FFF2-40B4-BE49-F238E27FC236}">
                      <a16:creationId xmlns:a16="http://schemas.microsoft.com/office/drawing/2014/main" id="{DE46C79C-A714-403A-96FD-9E398F3FF6CC}"/>
                    </a:ext>
                  </a:extLst>
                </p14:cNvPr>
                <p14:cNvContentPartPr/>
                <p14:nvPr/>
              </p14:nvContentPartPr>
              <p14:xfrm>
                <a:off x="10834853" y="3082227"/>
                <a:ext cx="212040" cy="131400"/>
              </p14:xfrm>
            </p:contentPart>
          </mc:Choice>
          <mc:Fallback xmlns="">
            <p:pic>
              <p:nvPicPr>
                <p:cNvPr id="382" name="Freihand 381">
                  <a:extLst>
                    <a:ext uri="{FF2B5EF4-FFF2-40B4-BE49-F238E27FC236}">
                      <a16:creationId xmlns:a16="http://schemas.microsoft.com/office/drawing/2014/main" id="{DE46C79C-A714-403A-96FD-9E398F3FF6CC}"/>
                    </a:ext>
                  </a:extLst>
                </p:cNvPr>
                <p:cNvPicPr/>
                <p:nvPr/>
              </p:nvPicPr>
              <p:blipFill>
                <a:blip r:embed="rId163"/>
                <a:stretch>
                  <a:fillRect/>
                </a:stretch>
              </p:blipFill>
              <p:spPr>
                <a:xfrm>
                  <a:off x="10830533" y="3077907"/>
                  <a:ext cx="2206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383" name="Freihand 382">
                  <a:extLst>
                    <a:ext uri="{FF2B5EF4-FFF2-40B4-BE49-F238E27FC236}">
                      <a16:creationId xmlns:a16="http://schemas.microsoft.com/office/drawing/2014/main" id="{4232EE5B-905C-4F24-95F1-AAF3E78B5E89}"/>
                    </a:ext>
                  </a:extLst>
                </p14:cNvPr>
                <p14:cNvContentPartPr/>
                <p14:nvPr/>
              </p14:nvContentPartPr>
              <p14:xfrm>
                <a:off x="11062013" y="3141627"/>
                <a:ext cx="65880" cy="42840"/>
              </p14:xfrm>
            </p:contentPart>
          </mc:Choice>
          <mc:Fallback xmlns="">
            <p:pic>
              <p:nvPicPr>
                <p:cNvPr id="383" name="Freihand 382">
                  <a:extLst>
                    <a:ext uri="{FF2B5EF4-FFF2-40B4-BE49-F238E27FC236}">
                      <a16:creationId xmlns:a16="http://schemas.microsoft.com/office/drawing/2014/main" id="{4232EE5B-905C-4F24-95F1-AAF3E78B5E89}"/>
                    </a:ext>
                  </a:extLst>
                </p:cNvPr>
                <p:cNvPicPr/>
                <p:nvPr/>
              </p:nvPicPr>
              <p:blipFill>
                <a:blip r:embed="rId165"/>
                <a:stretch>
                  <a:fillRect/>
                </a:stretch>
              </p:blipFill>
              <p:spPr>
                <a:xfrm>
                  <a:off x="11057693" y="3137307"/>
                  <a:ext cx="745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384" name="Freihand 383">
                  <a:extLst>
                    <a:ext uri="{FF2B5EF4-FFF2-40B4-BE49-F238E27FC236}">
                      <a16:creationId xmlns:a16="http://schemas.microsoft.com/office/drawing/2014/main" id="{8AACD74B-02A5-4803-A007-46B16C675DF0}"/>
                    </a:ext>
                  </a:extLst>
                </p14:cNvPr>
                <p14:cNvContentPartPr/>
                <p14:nvPr/>
              </p14:nvContentPartPr>
              <p14:xfrm>
                <a:off x="11230133" y="3135507"/>
                <a:ext cx="7920" cy="44280"/>
              </p14:xfrm>
            </p:contentPart>
          </mc:Choice>
          <mc:Fallback xmlns="">
            <p:pic>
              <p:nvPicPr>
                <p:cNvPr id="384" name="Freihand 383">
                  <a:extLst>
                    <a:ext uri="{FF2B5EF4-FFF2-40B4-BE49-F238E27FC236}">
                      <a16:creationId xmlns:a16="http://schemas.microsoft.com/office/drawing/2014/main" id="{8AACD74B-02A5-4803-A007-46B16C675DF0}"/>
                    </a:ext>
                  </a:extLst>
                </p:cNvPr>
                <p:cNvPicPr/>
                <p:nvPr/>
              </p:nvPicPr>
              <p:blipFill>
                <a:blip r:embed="rId167"/>
                <a:stretch>
                  <a:fillRect/>
                </a:stretch>
              </p:blipFill>
              <p:spPr>
                <a:xfrm>
                  <a:off x="11225813" y="3131187"/>
                  <a:ext cx="165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385" name="Freihand 384">
                  <a:extLst>
                    <a:ext uri="{FF2B5EF4-FFF2-40B4-BE49-F238E27FC236}">
                      <a16:creationId xmlns:a16="http://schemas.microsoft.com/office/drawing/2014/main" id="{A7CBE94E-7B7C-4A67-994F-BDF06673D501}"/>
                    </a:ext>
                  </a:extLst>
                </p14:cNvPr>
                <p14:cNvContentPartPr/>
                <p14:nvPr/>
              </p14:nvContentPartPr>
              <p14:xfrm>
                <a:off x="11237333" y="3059187"/>
                <a:ext cx="32400" cy="23040"/>
              </p14:xfrm>
            </p:contentPart>
          </mc:Choice>
          <mc:Fallback xmlns="">
            <p:pic>
              <p:nvPicPr>
                <p:cNvPr id="385" name="Freihand 384">
                  <a:extLst>
                    <a:ext uri="{FF2B5EF4-FFF2-40B4-BE49-F238E27FC236}">
                      <a16:creationId xmlns:a16="http://schemas.microsoft.com/office/drawing/2014/main" id="{A7CBE94E-7B7C-4A67-994F-BDF06673D501}"/>
                    </a:ext>
                  </a:extLst>
                </p:cNvPr>
                <p:cNvPicPr/>
                <p:nvPr/>
              </p:nvPicPr>
              <p:blipFill>
                <a:blip r:embed="rId169"/>
                <a:stretch>
                  <a:fillRect/>
                </a:stretch>
              </p:blipFill>
              <p:spPr>
                <a:xfrm>
                  <a:off x="11233013" y="3054867"/>
                  <a:ext cx="4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386" name="Freihand 385">
                  <a:extLst>
                    <a:ext uri="{FF2B5EF4-FFF2-40B4-BE49-F238E27FC236}">
                      <a16:creationId xmlns:a16="http://schemas.microsoft.com/office/drawing/2014/main" id="{574470D3-EAF1-4D2F-B44D-4586C0A514B4}"/>
                    </a:ext>
                  </a:extLst>
                </p14:cNvPr>
                <p14:cNvContentPartPr/>
                <p14:nvPr/>
              </p14:nvContentPartPr>
              <p14:xfrm>
                <a:off x="11284853" y="3112467"/>
                <a:ext cx="80640" cy="76320"/>
              </p14:xfrm>
            </p:contentPart>
          </mc:Choice>
          <mc:Fallback xmlns="">
            <p:pic>
              <p:nvPicPr>
                <p:cNvPr id="386" name="Freihand 385">
                  <a:extLst>
                    <a:ext uri="{FF2B5EF4-FFF2-40B4-BE49-F238E27FC236}">
                      <a16:creationId xmlns:a16="http://schemas.microsoft.com/office/drawing/2014/main" id="{574470D3-EAF1-4D2F-B44D-4586C0A514B4}"/>
                    </a:ext>
                  </a:extLst>
                </p:cNvPr>
                <p:cNvPicPr/>
                <p:nvPr/>
              </p:nvPicPr>
              <p:blipFill>
                <a:blip r:embed="rId171"/>
                <a:stretch>
                  <a:fillRect/>
                </a:stretch>
              </p:blipFill>
              <p:spPr>
                <a:xfrm>
                  <a:off x="11280533" y="3108147"/>
                  <a:ext cx="892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387" name="Freihand 386">
                  <a:extLst>
                    <a:ext uri="{FF2B5EF4-FFF2-40B4-BE49-F238E27FC236}">
                      <a16:creationId xmlns:a16="http://schemas.microsoft.com/office/drawing/2014/main" id="{7AB0C2B8-0C92-4DB3-8226-D0144FF85235}"/>
                    </a:ext>
                  </a:extLst>
                </p14:cNvPr>
                <p14:cNvContentPartPr/>
                <p14:nvPr/>
              </p14:nvContentPartPr>
              <p14:xfrm>
                <a:off x="11384573" y="3006987"/>
                <a:ext cx="104400" cy="158760"/>
              </p14:xfrm>
            </p:contentPart>
          </mc:Choice>
          <mc:Fallback xmlns="">
            <p:pic>
              <p:nvPicPr>
                <p:cNvPr id="387" name="Freihand 386">
                  <a:extLst>
                    <a:ext uri="{FF2B5EF4-FFF2-40B4-BE49-F238E27FC236}">
                      <a16:creationId xmlns:a16="http://schemas.microsoft.com/office/drawing/2014/main" id="{7AB0C2B8-0C92-4DB3-8226-D0144FF85235}"/>
                    </a:ext>
                  </a:extLst>
                </p:cNvPr>
                <p:cNvPicPr/>
                <p:nvPr/>
              </p:nvPicPr>
              <p:blipFill>
                <a:blip r:embed="rId173"/>
                <a:stretch>
                  <a:fillRect/>
                </a:stretch>
              </p:blipFill>
              <p:spPr>
                <a:xfrm>
                  <a:off x="11380253" y="3002667"/>
                  <a:ext cx="1130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388" name="Freihand 387">
                  <a:extLst>
                    <a:ext uri="{FF2B5EF4-FFF2-40B4-BE49-F238E27FC236}">
                      <a16:creationId xmlns:a16="http://schemas.microsoft.com/office/drawing/2014/main" id="{5C4503ED-4875-4AF7-AD81-C2B5BB433EA9}"/>
                    </a:ext>
                  </a:extLst>
                </p14:cNvPr>
                <p14:cNvContentPartPr/>
                <p14:nvPr/>
              </p14:nvContentPartPr>
              <p14:xfrm>
                <a:off x="6492173" y="3551307"/>
                <a:ext cx="135720" cy="123480"/>
              </p14:xfrm>
            </p:contentPart>
          </mc:Choice>
          <mc:Fallback xmlns="">
            <p:pic>
              <p:nvPicPr>
                <p:cNvPr id="388" name="Freihand 387">
                  <a:extLst>
                    <a:ext uri="{FF2B5EF4-FFF2-40B4-BE49-F238E27FC236}">
                      <a16:creationId xmlns:a16="http://schemas.microsoft.com/office/drawing/2014/main" id="{5C4503ED-4875-4AF7-AD81-C2B5BB433EA9}"/>
                    </a:ext>
                  </a:extLst>
                </p:cNvPr>
                <p:cNvPicPr/>
                <p:nvPr/>
              </p:nvPicPr>
              <p:blipFill>
                <a:blip r:embed="rId175"/>
                <a:stretch>
                  <a:fillRect/>
                </a:stretch>
              </p:blipFill>
              <p:spPr>
                <a:xfrm>
                  <a:off x="6487853" y="3546987"/>
                  <a:ext cx="1443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389" name="Freihand 388">
                  <a:extLst>
                    <a:ext uri="{FF2B5EF4-FFF2-40B4-BE49-F238E27FC236}">
                      <a16:creationId xmlns:a16="http://schemas.microsoft.com/office/drawing/2014/main" id="{587CAE6F-21B6-44B7-823D-7868944612F9}"/>
                    </a:ext>
                  </a:extLst>
                </p14:cNvPr>
                <p14:cNvContentPartPr/>
                <p14:nvPr/>
              </p14:nvContentPartPr>
              <p14:xfrm>
                <a:off x="6648773" y="3469947"/>
                <a:ext cx="246240" cy="174240"/>
              </p14:xfrm>
            </p:contentPart>
          </mc:Choice>
          <mc:Fallback xmlns="">
            <p:pic>
              <p:nvPicPr>
                <p:cNvPr id="389" name="Freihand 388">
                  <a:extLst>
                    <a:ext uri="{FF2B5EF4-FFF2-40B4-BE49-F238E27FC236}">
                      <a16:creationId xmlns:a16="http://schemas.microsoft.com/office/drawing/2014/main" id="{587CAE6F-21B6-44B7-823D-7868944612F9}"/>
                    </a:ext>
                  </a:extLst>
                </p:cNvPr>
                <p:cNvPicPr/>
                <p:nvPr/>
              </p:nvPicPr>
              <p:blipFill>
                <a:blip r:embed="rId177"/>
                <a:stretch>
                  <a:fillRect/>
                </a:stretch>
              </p:blipFill>
              <p:spPr>
                <a:xfrm>
                  <a:off x="6644453" y="3465627"/>
                  <a:ext cx="25488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390" name="Freihand 389">
                  <a:extLst>
                    <a:ext uri="{FF2B5EF4-FFF2-40B4-BE49-F238E27FC236}">
                      <a16:creationId xmlns:a16="http://schemas.microsoft.com/office/drawing/2014/main" id="{BF28D654-B186-4EE8-BF99-233B48E6A43B}"/>
                    </a:ext>
                  </a:extLst>
                </p14:cNvPr>
                <p14:cNvContentPartPr/>
                <p14:nvPr/>
              </p14:nvContentPartPr>
              <p14:xfrm>
                <a:off x="6916973" y="3562827"/>
                <a:ext cx="122040" cy="60120"/>
              </p14:xfrm>
            </p:contentPart>
          </mc:Choice>
          <mc:Fallback xmlns="">
            <p:pic>
              <p:nvPicPr>
                <p:cNvPr id="390" name="Freihand 389">
                  <a:extLst>
                    <a:ext uri="{FF2B5EF4-FFF2-40B4-BE49-F238E27FC236}">
                      <a16:creationId xmlns:a16="http://schemas.microsoft.com/office/drawing/2014/main" id="{BF28D654-B186-4EE8-BF99-233B48E6A43B}"/>
                    </a:ext>
                  </a:extLst>
                </p:cNvPr>
                <p:cNvPicPr/>
                <p:nvPr/>
              </p:nvPicPr>
              <p:blipFill>
                <a:blip r:embed="rId179"/>
                <a:stretch>
                  <a:fillRect/>
                </a:stretch>
              </p:blipFill>
              <p:spPr>
                <a:xfrm>
                  <a:off x="6912653" y="3558507"/>
                  <a:ext cx="1306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391" name="Freihand 390">
                  <a:extLst>
                    <a:ext uri="{FF2B5EF4-FFF2-40B4-BE49-F238E27FC236}">
                      <a16:creationId xmlns:a16="http://schemas.microsoft.com/office/drawing/2014/main" id="{8FBE8FDA-DD7E-4004-A33F-AE35A7151B18}"/>
                    </a:ext>
                  </a:extLst>
                </p14:cNvPr>
                <p14:cNvContentPartPr/>
                <p14:nvPr/>
              </p14:nvContentPartPr>
              <p14:xfrm>
                <a:off x="7056293" y="3550947"/>
                <a:ext cx="56160" cy="89280"/>
              </p14:xfrm>
            </p:contentPart>
          </mc:Choice>
          <mc:Fallback xmlns="">
            <p:pic>
              <p:nvPicPr>
                <p:cNvPr id="391" name="Freihand 390">
                  <a:extLst>
                    <a:ext uri="{FF2B5EF4-FFF2-40B4-BE49-F238E27FC236}">
                      <a16:creationId xmlns:a16="http://schemas.microsoft.com/office/drawing/2014/main" id="{8FBE8FDA-DD7E-4004-A33F-AE35A7151B18}"/>
                    </a:ext>
                  </a:extLst>
                </p:cNvPr>
                <p:cNvPicPr/>
                <p:nvPr/>
              </p:nvPicPr>
              <p:blipFill>
                <a:blip r:embed="rId181"/>
                <a:stretch>
                  <a:fillRect/>
                </a:stretch>
              </p:blipFill>
              <p:spPr>
                <a:xfrm>
                  <a:off x="7051973" y="3546627"/>
                  <a:ext cx="648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392" name="Freihand 391">
                  <a:extLst>
                    <a:ext uri="{FF2B5EF4-FFF2-40B4-BE49-F238E27FC236}">
                      <a16:creationId xmlns:a16="http://schemas.microsoft.com/office/drawing/2014/main" id="{250243F9-8B9D-453C-94A5-C5EB711D75E5}"/>
                    </a:ext>
                  </a:extLst>
                </p14:cNvPr>
                <p14:cNvContentPartPr/>
                <p14:nvPr/>
              </p14:nvContentPartPr>
              <p14:xfrm>
                <a:off x="7270853" y="3555627"/>
                <a:ext cx="232920" cy="86040"/>
              </p14:xfrm>
            </p:contentPart>
          </mc:Choice>
          <mc:Fallback xmlns="">
            <p:pic>
              <p:nvPicPr>
                <p:cNvPr id="392" name="Freihand 391">
                  <a:extLst>
                    <a:ext uri="{FF2B5EF4-FFF2-40B4-BE49-F238E27FC236}">
                      <a16:creationId xmlns:a16="http://schemas.microsoft.com/office/drawing/2014/main" id="{250243F9-8B9D-453C-94A5-C5EB711D75E5}"/>
                    </a:ext>
                  </a:extLst>
                </p:cNvPr>
                <p:cNvPicPr/>
                <p:nvPr/>
              </p:nvPicPr>
              <p:blipFill>
                <a:blip r:embed="rId183"/>
                <a:stretch>
                  <a:fillRect/>
                </a:stretch>
              </p:blipFill>
              <p:spPr>
                <a:xfrm>
                  <a:off x="7266533" y="3551307"/>
                  <a:ext cx="2415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393" name="Freihand 392">
                  <a:extLst>
                    <a:ext uri="{FF2B5EF4-FFF2-40B4-BE49-F238E27FC236}">
                      <a16:creationId xmlns:a16="http://schemas.microsoft.com/office/drawing/2014/main" id="{FE9439C1-8732-4587-8CA7-1E898B9BCE56}"/>
                    </a:ext>
                  </a:extLst>
                </p14:cNvPr>
                <p14:cNvContentPartPr/>
                <p14:nvPr/>
              </p14:nvContentPartPr>
              <p14:xfrm>
                <a:off x="7412333" y="3491187"/>
                <a:ext cx="360" cy="360"/>
              </p14:xfrm>
            </p:contentPart>
          </mc:Choice>
          <mc:Fallback xmlns="">
            <p:pic>
              <p:nvPicPr>
                <p:cNvPr id="393" name="Freihand 392">
                  <a:extLst>
                    <a:ext uri="{FF2B5EF4-FFF2-40B4-BE49-F238E27FC236}">
                      <a16:creationId xmlns:a16="http://schemas.microsoft.com/office/drawing/2014/main" id="{FE9439C1-8732-4587-8CA7-1E898B9BCE56}"/>
                    </a:ext>
                  </a:extLst>
                </p:cNvPr>
                <p:cNvPicPr/>
                <p:nvPr/>
              </p:nvPicPr>
              <p:blipFill>
                <a:blip r:embed="rId75"/>
                <a:stretch>
                  <a:fillRect/>
                </a:stretch>
              </p:blipFill>
              <p:spPr>
                <a:xfrm>
                  <a:off x="7408013" y="3486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394" name="Freihand 393">
                  <a:extLst>
                    <a:ext uri="{FF2B5EF4-FFF2-40B4-BE49-F238E27FC236}">
                      <a16:creationId xmlns:a16="http://schemas.microsoft.com/office/drawing/2014/main" id="{6C53A8E6-EEF9-4C31-A945-7C0200BC8DCC}"/>
                    </a:ext>
                  </a:extLst>
                </p14:cNvPr>
                <p14:cNvContentPartPr/>
                <p14:nvPr/>
              </p14:nvContentPartPr>
              <p14:xfrm>
                <a:off x="7552013" y="3484347"/>
                <a:ext cx="345600" cy="143640"/>
              </p14:xfrm>
            </p:contentPart>
          </mc:Choice>
          <mc:Fallback xmlns="">
            <p:pic>
              <p:nvPicPr>
                <p:cNvPr id="394" name="Freihand 393">
                  <a:extLst>
                    <a:ext uri="{FF2B5EF4-FFF2-40B4-BE49-F238E27FC236}">
                      <a16:creationId xmlns:a16="http://schemas.microsoft.com/office/drawing/2014/main" id="{6C53A8E6-EEF9-4C31-A945-7C0200BC8DCC}"/>
                    </a:ext>
                  </a:extLst>
                </p:cNvPr>
                <p:cNvPicPr/>
                <p:nvPr/>
              </p:nvPicPr>
              <p:blipFill>
                <a:blip r:embed="rId186"/>
                <a:stretch>
                  <a:fillRect/>
                </a:stretch>
              </p:blipFill>
              <p:spPr>
                <a:xfrm>
                  <a:off x="7547693" y="3480027"/>
                  <a:ext cx="35424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395" name="Freihand 394">
                  <a:extLst>
                    <a:ext uri="{FF2B5EF4-FFF2-40B4-BE49-F238E27FC236}">
                      <a16:creationId xmlns:a16="http://schemas.microsoft.com/office/drawing/2014/main" id="{4402CE66-3FA3-4345-9DF8-B6B6800A1E40}"/>
                    </a:ext>
                  </a:extLst>
                </p14:cNvPr>
                <p14:cNvContentPartPr/>
                <p14:nvPr/>
              </p14:nvContentPartPr>
              <p14:xfrm>
                <a:off x="7886813" y="3494067"/>
                <a:ext cx="15840" cy="24120"/>
              </p14:xfrm>
            </p:contentPart>
          </mc:Choice>
          <mc:Fallback xmlns="">
            <p:pic>
              <p:nvPicPr>
                <p:cNvPr id="395" name="Freihand 394">
                  <a:extLst>
                    <a:ext uri="{FF2B5EF4-FFF2-40B4-BE49-F238E27FC236}">
                      <a16:creationId xmlns:a16="http://schemas.microsoft.com/office/drawing/2014/main" id="{4402CE66-3FA3-4345-9DF8-B6B6800A1E40}"/>
                    </a:ext>
                  </a:extLst>
                </p:cNvPr>
                <p:cNvPicPr/>
                <p:nvPr/>
              </p:nvPicPr>
              <p:blipFill>
                <a:blip r:embed="rId188"/>
                <a:stretch>
                  <a:fillRect/>
                </a:stretch>
              </p:blipFill>
              <p:spPr>
                <a:xfrm>
                  <a:off x="7882493" y="3489747"/>
                  <a:ext cx="244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396" name="Freihand 395">
                  <a:extLst>
                    <a:ext uri="{FF2B5EF4-FFF2-40B4-BE49-F238E27FC236}">
                      <a16:creationId xmlns:a16="http://schemas.microsoft.com/office/drawing/2014/main" id="{F36BFA76-33DB-42EA-A9AB-935BD4779840}"/>
                    </a:ext>
                  </a:extLst>
                </p14:cNvPr>
                <p14:cNvContentPartPr/>
                <p14:nvPr/>
              </p14:nvContentPartPr>
              <p14:xfrm>
                <a:off x="7922453" y="3532587"/>
                <a:ext cx="171000" cy="190800"/>
              </p14:xfrm>
            </p:contentPart>
          </mc:Choice>
          <mc:Fallback xmlns="">
            <p:pic>
              <p:nvPicPr>
                <p:cNvPr id="396" name="Freihand 395">
                  <a:extLst>
                    <a:ext uri="{FF2B5EF4-FFF2-40B4-BE49-F238E27FC236}">
                      <a16:creationId xmlns:a16="http://schemas.microsoft.com/office/drawing/2014/main" id="{F36BFA76-33DB-42EA-A9AB-935BD4779840}"/>
                    </a:ext>
                  </a:extLst>
                </p:cNvPr>
                <p:cNvPicPr/>
                <p:nvPr/>
              </p:nvPicPr>
              <p:blipFill>
                <a:blip r:embed="rId190"/>
                <a:stretch>
                  <a:fillRect/>
                </a:stretch>
              </p:blipFill>
              <p:spPr>
                <a:xfrm>
                  <a:off x="7918133" y="3528267"/>
                  <a:ext cx="1796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397" name="Freihand 396">
                  <a:extLst>
                    <a:ext uri="{FF2B5EF4-FFF2-40B4-BE49-F238E27FC236}">
                      <a16:creationId xmlns:a16="http://schemas.microsoft.com/office/drawing/2014/main" id="{6B04F095-7BC1-491C-8F43-7B00273BD8DC}"/>
                    </a:ext>
                  </a:extLst>
                </p14:cNvPr>
                <p14:cNvContentPartPr/>
                <p14:nvPr/>
              </p14:nvContentPartPr>
              <p14:xfrm>
                <a:off x="8255093" y="3482187"/>
                <a:ext cx="221400" cy="118800"/>
              </p14:xfrm>
            </p:contentPart>
          </mc:Choice>
          <mc:Fallback xmlns="">
            <p:pic>
              <p:nvPicPr>
                <p:cNvPr id="397" name="Freihand 396">
                  <a:extLst>
                    <a:ext uri="{FF2B5EF4-FFF2-40B4-BE49-F238E27FC236}">
                      <a16:creationId xmlns:a16="http://schemas.microsoft.com/office/drawing/2014/main" id="{6B04F095-7BC1-491C-8F43-7B00273BD8DC}"/>
                    </a:ext>
                  </a:extLst>
                </p:cNvPr>
                <p:cNvPicPr/>
                <p:nvPr/>
              </p:nvPicPr>
              <p:blipFill>
                <a:blip r:embed="rId192"/>
                <a:stretch>
                  <a:fillRect/>
                </a:stretch>
              </p:blipFill>
              <p:spPr>
                <a:xfrm>
                  <a:off x="8250773" y="3477867"/>
                  <a:ext cx="2300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398" name="Freihand 397">
                  <a:extLst>
                    <a:ext uri="{FF2B5EF4-FFF2-40B4-BE49-F238E27FC236}">
                      <a16:creationId xmlns:a16="http://schemas.microsoft.com/office/drawing/2014/main" id="{7593FBB9-41CC-4243-94AA-EAA50CD9E62B}"/>
                    </a:ext>
                  </a:extLst>
                </p14:cNvPr>
                <p14:cNvContentPartPr/>
                <p14:nvPr/>
              </p14:nvContentPartPr>
              <p14:xfrm>
                <a:off x="8499173" y="3523227"/>
                <a:ext cx="79200" cy="57960"/>
              </p14:xfrm>
            </p:contentPart>
          </mc:Choice>
          <mc:Fallback xmlns="">
            <p:pic>
              <p:nvPicPr>
                <p:cNvPr id="398" name="Freihand 397">
                  <a:extLst>
                    <a:ext uri="{FF2B5EF4-FFF2-40B4-BE49-F238E27FC236}">
                      <a16:creationId xmlns:a16="http://schemas.microsoft.com/office/drawing/2014/main" id="{7593FBB9-41CC-4243-94AA-EAA50CD9E62B}"/>
                    </a:ext>
                  </a:extLst>
                </p:cNvPr>
                <p:cNvPicPr/>
                <p:nvPr/>
              </p:nvPicPr>
              <p:blipFill>
                <a:blip r:embed="rId194"/>
                <a:stretch>
                  <a:fillRect/>
                </a:stretch>
              </p:blipFill>
              <p:spPr>
                <a:xfrm>
                  <a:off x="8494853" y="3518907"/>
                  <a:ext cx="878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399" name="Freihand 398">
                  <a:extLst>
                    <a:ext uri="{FF2B5EF4-FFF2-40B4-BE49-F238E27FC236}">
                      <a16:creationId xmlns:a16="http://schemas.microsoft.com/office/drawing/2014/main" id="{DD8473A7-D5E2-44FA-9840-B7183663C8B4}"/>
                    </a:ext>
                  </a:extLst>
                </p14:cNvPr>
                <p14:cNvContentPartPr/>
                <p14:nvPr/>
              </p14:nvContentPartPr>
              <p14:xfrm>
                <a:off x="8670173" y="3524667"/>
                <a:ext cx="306720" cy="66600"/>
              </p14:xfrm>
            </p:contentPart>
          </mc:Choice>
          <mc:Fallback xmlns="">
            <p:pic>
              <p:nvPicPr>
                <p:cNvPr id="399" name="Freihand 398">
                  <a:extLst>
                    <a:ext uri="{FF2B5EF4-FFF2-40B4-BE49-F238E27FC236}">
                      <a16:creationId xmlns:a16="http://schemas.microsoft.com/office/drawing/2014/main" id="{DD8473A7-D5E2-44FA-9840-B7183663C8B4}"/>
                    </a:ext>
                  </a:extLst>
                </p:cNvPr>
                <p:cNvPicPr/>
                <p:nvPr/>
              </p:nvPicPr>
              <p:blipFill>
                <a:blip r:embed="rId196"/>
                <a:stretch>
                  <a:fillRect/>
                </a:stretch>
              </p:blipFill>
              <p:spPr>
                <a:xfrm>
                  <a:off x="8665853" y="3520347"/>
                  <a:ext cx="3153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00" name="Freihand 399">
                  <a:extLst>
                    <a:ext uri="{FF2B5EF4-FFF2-40B4-BE49-F238E27FC236}">
                      <a16:creationId xmlns:a16="http://schemas.microsoft.com/office/drawing/2014/main" id="{CCDA8FF4-E083-4025-8865-CD312510ECD8}"/>
                    </a:ext>
                  </a:extLst>
                </p14:cNvPr>
                <p14:cNvContentPartPr/>
                <p14:nvPr/>
              </p14:nvContentPartPr>
              <p14:xfrm>
                <a:off x="8963933" y="3481827"/>
                <a:ext cx="360" cy="360"/>
              </p14:xfrm>
            </p:contentPart>
          </mc:Choice>
          <mc:Fallback xmlns="">
            <p:pic>
              <p:nvPicPr>
                <p:cNvPr id="400" name="Freihand 399">
                  <a:extLst>
                    <a:ext uri="{FF2B5EF4-FFF2-40B4-BE49-F238E27FC236}">
                      <a16:creationId xmlns:a16="http://schemas.microsoft.com/office/drawing/2014/main" id="{CCDA8FF4-E083-4025-8865-CD312510ECD8}"/>
                    </a:ext>
                  </a:extLst>
                </p:cNvPr>
                <p:cNvPicPr/>
                <p:nvPr/>
              </p:nvPicPr>
              <p:blipFill>
                <a:blip r:embed="rId75"/>
                <a:stretch>
                  <a:fillRect/>
                </a:stretch>
              </p:blipFill>
              <p:spPr>
                <a:xfrm>
                  <a:off x="8959613" y="3477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401" name="Freihand 400">
                  <a:extLst>
                    <a:ext uri="{FF2B5EF4-FFF2-40B4-BE49-F238E27FC236}">
                      <a16:creationId xmlns:a16="http://schemas.microsoft.com/office/drawing/2014/main" id="{F14B4EDA-F270-4B44-9454-FA3638AF0F6C}"/>
                    </a:ext>
                  </a:extLst>
                </p14:cNvPr>
                <p14:cNvContentPartPr/>
                <p14:nvPr/>
              </p14:nvContentPartPr>
              <p14:xfrm>
                <a:off x="9085973" y="3522507"/>
                <a:ext cx="172080" cy="97920"/>
              </p14:xfrm>
            </p:contentPart>
          </mc:Choice>
          <mc:Fallback xmlns="">
            <p:pic>
              <p:nvPicPr>
                <p:cNvPr id="401" name="Freihand 400">
                  <a:extLst>
                    <a:ext uri="{FF2B5EF4-FFF2-40B4-BE49-F238E27FC236}">
                      <a16:creationId xmlns:a16="http://schemas.microsoft.com/office/drawing/2014/main" id="{F14B4EDA-F270-4B44-9454-FA3638AF0F6C}"/>
                    </a:ext>
                  </a:extLst>
                </p:cNvPr>
                <p:cNvPicPr/>
                <p:nvPr/>
              </p:nvPicPr>
              <p:blipFill>
                <a:blip r:embed="rId199"/>
                <a:stretch>
                  <a:fillRect/>
                </a:stretch>
              </p:blipFill>
              <p:spPr>
                <a:xfrm>
                  <a:off x="9081653" y="3518187"/>
                  <a:ext cx="1807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402" name="Freihand 401">
                  <a:extLst>
                    <a:ext uri="{FF2B5EF4-FFF2-40B4-BE49-F238E27FC236}">
                      <a16:creationId xmlns:a16="http://schemas.microsoft.com/office/drawing/2014/main" id="{13544A79-FB46-4844-91DF-3696D60D91A6}"/>
                    </a:ext>
                  </a:extLst>
                </p14:cNvPr>
                <p14:cNvContentPartPr/>
                <p14:nvPr/>
              </p14:nvContentPartPr>
              <p14:xfrm>
                <a:off x="9121253" y="3470667"/>
                <a:ext cx="103320" cy="24120"/>
              </p14:xfrm>
            </p:contentPart>
          </mc:Choice>
          <mc:Fallback xmlns="">
            <p:pic>
              <p:nvPicPr>
                <p:cNvPr id="402" name="Freihand 401">
                  <a:extLst>
                    <a:ext uri="{FF2B5EF4-FFF2-40B4-BE49-F238E27FC236}">
                      <a16:creationId xmlns:a16="http://schemas.microsoft.com/office/drawing/2014/main" id="{13544A79-FB46-4844-91DF-3696D60D91A6}"/>
                    </a:ext>
                  </a:extLst>
                </p:cNvPr>
                <p:cNvPicPr/>
                <p:nvPr/>
              </p:nvPicPr>
              <p:blipFill>
                <a:blip r:embed="rId201"/>
                <a:stretch>
                  <a:fillRect/>
                </a:stretch>
              </p:blipFill>
              <p:spPr>
                <a:xfrm>
                  <a:off x="9116933" y="3466347"/>
                  <a:ext cx="1119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403" name="Freihand 402">
                  <a:extLst>
                    <a:ext uri="{FF2B5EF4-FFF2-40B4-BE49-F238E27FC236}">
                      <a16:creationId xmlns:a16="http://schemas.microsoft.com/office/drawing/2014/main" id="{B29E4A85-FF84-43CC-BC25-34187E43A622}"/>
                    </a:ext>
                  </a:extLst>
                </p14:cNvPr>
                <p14:cNvContentPartPr/>
                <p14:nvPr/>
              </p14:nvContentPartPr>
              <p14:xfrm>
                <a:off x="9237173" y="3450147"/>
                <a:ext cx="270360" cy="134640"/>
              </p14:xfrm>
            </p:contentPart>
          </mc:Choice>
          <mc:Fallback xmlns="">
            <p:pic>
              <p:nvPicPr>
                <p:cNvPr id="403" name="Freihand 402">
                  <a:extLst>
                    <a:ext uri="{FF2B5EF4-FFF2-40B4-BE49-F238E27FC236}">
                      <a16:creationId xmlns:a16="http://schemas.microsoft.com/office/drawing/2014/main" id="{B29E4A85-FF84-43CC-BC25-34187E43A622}"/>
                    </a:ext>
                  </a:extLst>
                </p:cNvPr>
                <p:cNvPicPr/>
                <p:nvPr/>
              </p:nvPicPr>
              <p:blipFill>
                <a:blip r:embed="rId203"/>
                <a:stretch>
                  <a:fillRect/>
                </a:stretch>
              </p:blipFill>
              <p:spPr>
                <a:xfrm>
                  <a:off x="9232853" y="3445827"/>
                  <a:ext cx="2790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404" name="Freihand 403">
                  <a:extLst>
                    <a:ext uri="{FF2B5EF4-FFF2-40B4-BE49-F238E27FC236}">
                      <a16:creationId xmlns:a16="http://schemas.microsoft.com/office/drawing/2014/main" id="{9F946250-5D56-4B0F-A485-F8F5ED8CA3AD}"/>
                    </a:ext>
                  </a:extLst>
                </p14:cNvPr>
                <p14:cNvContentPartPr/>
                <p14:nvPr/>
              </p14:nvContentPartPr>
              <p14:xfrm>
                <a:off x="9552173" y="3456267"/>
                <a:ext cx="109440" cy="99360"/>
              </p14:xfrm>
            </p:contentPart>
          </mc:Choice>
          <mc:Fallback xmlns="">
            <p:pic>
              <p:nvPicPr>
                <p:cNvPr id="404" name="Freihand 403">
                  <a:extLst>
                    <a:ext uri="{FF2B5EF4-FFF2-40B4-BE49-F238E27FC236}">
                      <a16:creationId xmlns:a16="http://schemas.microsoft.com/office/drawing/2014/main" id="{9F946250-5D56-4B0F-A485-F8F5ED8CA3AD}"/>
                    </a:ext>
                  </a:extLst>
                </p:cNvPr>
                <p:cNvPicPr/>
                <p:nvPr/>
              </p:nvPicPr>
              <p:blipFill>
                <a:blip r:embed="rId205"/>
                <a:stretch>
                  <a:fillRect/>
                </a:stretch>
              </p:blipFill>
              <p:spPr>
                <a:xfrm>
                  <a:off x="9547853" y="3451947"/>
                  <a:ext cx="1180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405" name="Freihand 404">
                  <a:extLst>
                    <a:ext uri="{FF2B5EF4-FFF2-40B4-BE49-F238E27FC236}">
                      <a16:creationId xmlns:a16="http://schemas.microsoft.com/office/drawing/2014/main" id="{3B90AB80-F443-4FD9-8740-63C5A66B447F}"/>
                    </a:ext>
                  </a:extLst>
                </p14:cNvPr>
                <p14:cNvContentPartPr/>
                <p14:nvPr/>
              </p14:nvContentPartPr>
              <p14:xfrm>
                <a:off x="9672053" y="3431427"/>
                <a:ext cx="173880" cy="123840"/>
              </p14:xfrm>
            </p:contentPart>
          </mc:Choice>
          <mc:Fallback xmlns="">
            <p:pic>
              <p:nvPicPr>
                <p:cNvPr id="405" name="Freihand 404">
                  <a:extLst>
                    <a:ext uri="{FF2B5EF4-FFF2-40B4-BE49-F238E27FC236}">
                      <a16:creationId xmlns:a16="http://schemas.microsoft.com/office/drawing/2014/main" id="{3B90AB80-F443-4FD9-8740-63C5A66B447F}"/>
                    </a:ext>
                  </a:extLst>
                </p:cNvPr>
                <p:cNvPicPr/>
                <p:nvPr/>
              </p:nvPicPr>
              <p:blipFill>
                <a:blip r:embed="rId207"/>
                <a:stretch>
                  <a:fillRect/>
                </a:stretch>
              </p:blipFill>
              <p:spPr>
                <a:xfrm>
                  <a:off x="9667733" y="3427107"/>
                  <a:ext cx="1825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406" name="Freihand 405">
                  <a:extLst>
                    <a:ext uri="{FF2B5EF4-FFF2-40B4-BE49-F238E27FC236}">
                      <a16:creationId xmlns:a16="http://schemas.microsoft.com/office/drawing/2014/main" id="{8ACBEBAA-216F-4406-84D3-78D1AA8C9662}"/>
                    </a:ext>
                  </a:extLst>
                </p14:cNvPr>
                <p14:cNvContentPartPr/>
                <p14:nvPr/>
              </p14:nvContentPartPr>
              <p14:xfrm>
                <a:off x="9921533" y="3480387"/>
                <a:ext cx="60840" cy="23400"/>
              </p14:xfrm>
            </p:contentPart>
          </mc:Choice>
          <mc:Fallback xmlns="">
            <p:pic>
              <p:nvPicPr>
                <p:cNvPr id="406" name="Freihand 405">
                  <a:extLst>
                    <a:ext uri="{FF2B5EF4-FFF2-40B4-BE49-F238E27FC236}">
                      <a16:creationId xmlns:a16="http://schemas.microsoft.com/office/drawing/2014/main" id="{8ACBEBAA-216F-4406-84D3-78D1AA8C9662}"/>
                    </a:ext>
                  </a:extLst>
                </p:cNvPr>
                <p:cNvPicPr/>
                <p:nvPr/>
              </p:nvPicPr>
              <p:blipFill>
                <a:blip r:embed="rId209"/>
                <a:stretch>
                  <a:fillRect/>
                </a:stretch>
              </p:blipFill>
              <p:spPr>
                <a:xfrm>
                  <a:off x="9917213" y="3476067"/>
                  <a:ext cx="69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407" name="Freihand 406">
                  <a:extLst>
                    <a:ext uri="{FF2B5EF4-FFF2-40B4-BE49-F238E27FC236}">
                      <a16:creationId xmlns:a16="http://schemas.microsoft.com/office/drawing/2014/main" id="{62B50BF5-C648-4E6D-83DF-2589C3F13790}"/>
                    </a:ext>
                  </a:extLst>
                </p14:cNvPr>
                <p14:cNvContentPartPr/>
                <p14:nvPr/>
              </p14:nvContentPartPr>
              <p14:xfrm>
                <a:off x="10106573" y="3430707"/>
                <a:ext cx="138240" cy="141840"/>
              </p14:xfrm>
            </p:contentPart>
          </mc:Choice>
          <mc:Fallback xmlns="">
            <p:pic>
              <p:nvPicPr>
                <p:cNvPr id="407" name="Freihand 406">
                  <a:extLst>
                    <a:ext uri="{FF2B5EF4-FFF2-40B4-BE49-F238E27FC236}">
                      <a16:creationId xmlns:a16="http://schemas.microsoft.com/office/drawing/2014/main" id="{62B50BF5-C648-4E6D-83DF-2589C3F13790}"/>
                    </a:ext>
                  </a:extLst>
                </p:cNvPr>
                <p:cNvPicPr/>
                <p:nvPr/>
              </p:nvPicPr>
              <p:blipFill>
                <a:blip r:embed="rId211"/>
                <a:stretch>
                  <a:fillRect/>
                </a:stretch>
              </p:blipFill>
              <p:spPr>
                <a:xfrm>
                  <a:off x="10102253" y="3426387"/>
                  <a:ext cx="1468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408" name="Freihand 407">
                  <a:extLst>
                    <a:ext uri="{FF2B5EF4-FFF2-40B4-BE49-F238E27FC236}">
                      <a16:creationId xmlns:a16="http://schemas.microsoft.com/office/drawing/2014/main" id="{9CF737D6-6F48-425A-BCC0-0BE0260F73EC}"/>
                    </a:ext>
                  </a:extLst>
                </p14:cNvPr>
                <p14:cNvContentPartPr/>
                <p14:nvPr/>
              </p14:nvContentPartPr>
              <p14:xfrm>
                <a:off x="10245533" y="3469587"/>
                <a:ext cx="82080" cy="54720"/>
              </p14:xfrm>
            </p:contentPart>
          </mc:Choice>
          <mc:Fallback xmlns="">
            <p:pic>
              <p:nvPicPr>
                <p:cNvPr id="408" name="Freihand 407">
                  <a:extLst>
                    <a:ext uri="{FF2B5EF4-FFF2-40B4-BE49-F238E27FC236}">
                      <a16:creationId xmlns:a16="http://schemas.microsoft.com/office/drawing/2014/main" id="{9CF737D6-6F48-425A-BCC0-0BE0260F73EC}"/>
                    </a:ext>
                  </a:extLst>
                </p:cNvPr>
                <p:cNvPicPr/>
                <p:nvPr/>
              </p:nvPicPr>
              <p:blipFill>
                <a:blip r:embed="rId213"/>
                <a:stretch>
                  <a:fillRect/>
                </a:stretch>
              </p:blipFill>
              <p:spPr>
                <a:xfrm>
                  <a:off x="10241213" y="3465267"/>
                  <a:ext cx="9072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409" name="Freihand 408">
                  <a:extLst>
                    <a:ext uri="{FF2B5EF4-FFF2-40B4-BE49-F238E27FC236}">
                      <a16:creationId xmlns:a16="http://schemas.microsoft.com/office/drawing/2014/main" id="{FC4B24F3-FC5A-4D38-A279-67833FF94E3A}"/>
                    </a:ext>
                  </a:extLst>
                </p14:cNvPr>
                <p14:cNvContentPartPr/>
                <p14:nvPr/>
              </p14:nvContentPartPr>
              <p14:xfrm>
                <a:off x="10362173" y="3395787"/>
                <a:ext cx="149760" cy="128160"/>
              </p14:xfrm>
            </p:contentPart>
          </mc:Choice>
          <mc:Fallback xmlns="">
            <p:pic>
              <p:nvPicPr>
                <p:cNvPr id="409" name="Freihand 408">
                  <a:extLst>
                    <a:ext uri="{FF2B5EF4-FFF2-40B4-BE49-F238E27FC236}">
                      <a16:creationId xmlns:a16="http://schemas.microsoft.com/office/drawing/2014/main" id="{FC4B24F3-FC5A-4D38-A279-67833FF94E3A}"/>
                    </a:ext>
                  </a:extLst>
                </p:cNvPr>
                <p:cNvPicPr/>
                <p:nvPr/>
              </p:nvPicPr>
              <p:blipFill>
                <a:blip r:embed="rId215"/>
                <a:stretch>
                  <a:fillRect/>
                </a:stretch>
              </p:blipFill>
              <p:spPr>
                <a:xfrm>
                  <a:off x="10357853" y="3391467"/>
                  <a:ext cx="1584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410" name="Freihand 409">
                  <a:extLst>
                    <a:ext uri="{FF2B5EF4-FFF2-40B4-BE49-F238E27FC236}">
                      <a16:creationId xmlns:a16="http://schemas.microsoft.com/office/drawing/2014/main" id="{6DEE0480-D758-463A-9996-BDA6493FBBEA}"/>
                    </a:ext>
                  </a:extLst>
                </p14:cNvPr>
                <p14:cNvContentPartPr/>
                <p14:nvPr/>
              </p14:nvContentPartPr>
              <p14:xfrm>
                <a:off x="10510493" y="3450867"/>
                <a:ext cx="104400" cy="71280"/>
              </p14:xfrm>
            </p:contentPart>
          </mc:Choice>
          <mc:Fallback xmlns="">
            <p:pic>
              <p:nvPicPr>
                <p:cNvPr id="410" name="Freihand 409">
                  <a:extLst>
                    <a:ext uri="{FF2B5EF4-FFF2-40B4-BE49-F238E27FC236}">
                      <a16:creationId xmlns:a16="http://schemas.microsoft.com/office/drawing/2014/main" id="{6DEE0480-D758-463A-9996-BDA6493FBBEA}"/>
                    </a:ext>
                  </a:extLst>
                </p:cNvPr>
                <p:cNvPicPr/>
                <p:nvPr/>
              </p:nvPicPr>
              <p:blipFill>
                <a:blip r:embed="rId217"/>
                <a:stretch>
                  <a:fillRect/>
                </a:stretch>
              </p:blipFill>
              <p:spPr>
                <a:xfrm>
                  <a:off x="10506173" y="3446547"/>
                  <a:ext cx="1130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411" name="Freihand 410">
                  <a:extLst>
                    <a:ext uri="{FF2B5EF4-FFF2-40B4-BE49-F238E27FC236}">
                      <a16:creationId xmlns:a16="http://schemas.microsoft.com/office/drawing/2014/main" id="{CC584336-70BA-49D2-9EBD-AAF8080A9C14}"/>
                    </a:ext>
                  </a:extLst>
                </p14:cNvPr>
                <p14:cNvContentPartPr/>
                <p14:nvPr/>
              </p14:nvContentPartPr>
              <p14:xfrm>
                <a:off x="10651253" y="3380667"/>
                <a:ext cx="94320" cy="124560"/>
              </p14:xfrm>
            </p:contentPart>
          </mc:Choice>
          <mc:Fallback xmlns="">
            <p:pic>
              <p:nvPicPr>
                <p:cNvPr id="411" name="Freihand 410">
                  <a:extLst>
                    <a:ext uri="{FF2B5EF4-FFF2-40B4-BE49-F238E27FC236}">
                      <a16:creationId xmlns:a16="http://schemas.microsoft.com/office/drawing/2014/main" id="{CC584336-70BA-49D2-9EBD-AAF8080A9C14}"/>
                    </a:ext>
                  </a:extLst>
                </p:cNvPr>
                <p:cNvPicPr/>
                <p:nvPr/>
              </p:nvPicPr>
              <p:blipFill>
                <a:blip r:embed="rId219"/>
                <a:stretch>
                  <a:fillRect/>
                </a:stretch>
              </p:blipFill>
              <p:spPr>
                <a:xfrm>
                  <a:off x="10646933" y="3376347"/>
                  <a:ext cx="1029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412" name="Freihand 411">
                  <a:extLst>
                    <a:ext uri="{FF2B5EF4-FFF2-40B4-BE49-F238E27FC236}">
                      <a16:creationId xmlns:a16="http://schemas.microsoft.com/office/drawing/2014/main" id="{7F5DB78E-59D1-48D2-B7C5-CB5D97099BD5}"/>
                    </a:ext>
                  </a:extLst>
                </p14:cNvPr>
                <p14:cNvContentPartPr/>
                <p14:nvPr/>
              </p14:nvContentPartPr>
              <p14:xfrm>
                <a:off x="10871573" y="3492987"/>
                <a:ext cx="23040" cy="75960"/>
              </p14:xfrm>
            </p:contentPart>
          </mc:Choice>
          <mc:Fallback xmlns="">
            <p:pic>
              <p:nvPicPr>
                <p:cNvPr id="412" name="Freihand 411">
                  <a:extLst>
                    <a:ext uri="{FF2B5EF4-FFF2-40B4-BE49-F238E27FC236}">
                      <a16:creationId xmlns:a16="http://schemas.microsoft.com/office/drawing/2014/main" id="{7F5DB78E-59D1-48D2-B7C5-CB5D97099BD5}"/>
                    </a:ext>
                  </a:extLst>
                </p:cNvPr>
                <p:cNvPicPr/>
                <p:nvPr/>
              </p:nvPicPr>
              <p:blipFill>
                <a:blip r:embed="rId221"/>
                <a:stretch>
                  <a:fillRect/>
                </a:stretch>
              </p:blipFill>
              <p:spPr>
                <a:xfrm>
                  <a:off x="10867253" y="3488667"/>
                  <a:ext cx="316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413" name="Freihand 412">
                  <a:extLst>
                    <a:ext uri="{FF2B5EF4-FFF2-40B4-BE49-F238E27FC236}">
                      <a16:creationId xmlns:a16="http://schemas.microsoft.com/office/drawing/2014/main" id="{BDB75D2B-8F9A-4F5E-863D-8DB6C93716AC}"/>
                    </a:ext>
                  </a:extLst>
                </p14:cNvPr>
                <p14:cNvContentPartPr/>
                <p14:nvPr/>
              </p14:nvContentPartPr>
              <p14:xfrm>
                <a:off x="10968413" y="3393267"/>
                <a:ext cx="131040" cy="101160"/>
              </p14:xfrm>
            </p:contentPart>
          </mc:Choice>
          <mc:Fallback xmlns="">
            <p:pic>
              <p:nvPicPr>
                <p:cNvPr id="413" name="Freihand 412">
                  <a:extLst>
                    <a:ext uri="{FF2B5EF4-FFF2-40B4-BE49-F238E27FC236}">
                      <a16:creationId xmlns:a16="http://schemas.microsoft.com/office/drawing/2014/main" id="{BDB75D2B-8F9A-4F5E-863D-8DB6C93716AC}"/>
                    </a:ext>
                  </a:extLst>
                </p:cNvPr>
                <p:cNvPicPr/>
                <p:nvPr/>
              </p:nvPicPr>
              <p:blipFill>
                <a:blip r:embed="rId223"/>
                <a:stretch>
                  <a:fillRect/>
                </a:stretch>
              </p:blipFill>
              <p:spPr>
                <a:xfrm>
                  <a:off x="10964093" y="3388947"/>
                  <a:ext cx="1396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414" name="Freihand 413">
                  <a:extLst>
                    <a:ext uri="{FF2B5EF4-FFF2-40B4-BE49-F238E27FC236}">
                      <a16:creationId xmlns:a16="http://schemas.microsoft.com/office/drawing/2014/main" id="{5C8EBCBC-04B9-4467-A361-567C8B1218EB}"/>
                    </a:ext>
                  </a:extLst>
                </p14:cNvPr>
                <p14:cNvContentPartPr/>
                <p14:nvPr/>
              </p14:nvContentPartPr>
              <p14:xfrm>
                <a:off x="11116733" y="3426387"/>
                <a:ext cx="96840" cy="88200"/>
              </p14:xfrm>
            </p:contentPart>
          </mc:Choice>
          <mc:Fallback xmlns="">
            <p:pic>
              <p:nvPicPr>
                <p:cNvPr id="414" name="Freihand 413">
                  <a:extLst>
                    <a:ext uri="{FF2B5EF4-FFF2-40B4-BE49-F238E27FC236}">
                      <a16:creationId xmlns:a16="http://schemas.microsoft.com/office/drawing/2014/main" id="{5C8EBCBC-04B9-4467-A361-567C8B1218EB}"/>
                    </a:ext>
                  </a:extLst>
                </p:cNvPr>
                <p:cNvPicPr/>
                <p:nvPr/>
              </p:nvPicPr>
              <p:blipFill>
                <a:blip r:embed="rId225"/>
                <a:stretch>
                  <a:fillRect/>
                </a:stretch>
              </p:blipFill>
              <p:spPr>
                <a:xfrm>
                  <a:off x="11112413" y="3422067"/>
                  <a:ext cx="1054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415" name="Freihand 414">
                  <a:extLst>
                    <a:ext uri="{FF2B5EF4-FFF2-40B4-BE49-F238E27FC236}">
                      <a16:creationId xmlns:a16="http://schemas.microsoft.com/office/drawing/2014/main" id="{5AFEC278-FA70-46A6-9E33-2502CFEEA6C8}"/>
                    </a:ext>
                  </a:extLst>
                </p14:cNvPr>
                <p14:cNvContentPartPr/>
                <p14:nvPr/>
              </p14:nvContentPartPr>
              <p14:xfrm>
                <a:off x="11330573" y="3413067"/>
                <a:ext cx="175320" cy="238320"/>
              </p14:xfrm>
            </p:contentPart>
          </mc:Choice>
          <mc:Fallback xmlns="">
            <p:pic>
              <p:nvPicPr>
                <p:cNvPr id="415" name="Freihand 414">
                  <a:extLst>
                    <a:ext uri="{FF2B5EF4-FFF2-40B4-BE49-F238E27FC236}">
                      <a16:creationId xmlns:a16="http://schemas.microsoft.com/office/drawing/2014/main" id="{5AFEC278-FA70-46A6-9E33-2502CFEEA6C8}"/>
                    </a:ext>
                  </a:extLst>
                </p:cNvPr>
                <p:cNvPicPr/>
                <p:nvPr/>
              </p:nvPicPr>
              <p:blipFill>
                <a:blip r:embed="rId227"/>
                <a:stretch>
                  <a:fillRect/>
                </a:stretch>
              </p:blipFill>
              <p:spPr>
                <a:xfrm>
                  <a:off x="11326253" y="3408747"/>
                  <a:ext cx="18396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416" name="Freihand 415">
                  <a:extLst>
                    <a:ext uri="{FF2B5EF4-FFF2-40B4-BE49-F238E27FC236}">
                      <a16:creationId xmlns:a16="http://schemas.microsoft.com/office/drawing/2014/main" id="{31E161D7-398E-461C-B3D0-61CBE90C4073}"/>
                    </a:ext>
                  </a:extLst>
                </p14:cNvPr>
                <p14:cNvContentPartPr/>
                <p14:nvPr/>
              </p14:nvContentPartPr>
              <p14:xfrm>
                <a:off x="11532173" y="3294627"/>
                <a:ext cx="235440" cy="185760"/>
              </p14:xfrm>
            </p:contentPart>
          </mc:Choice>
          <mc:Fallback xmlns="">
            <p:pic>
              <p:nvPicPr>
                <p:cNvPr id="416" name="Freihand 415">
                  <a:extLst>
                    <a:ext uri="{FF2B5EF4-FFF2-40B4-BE49-F238E27FC236}">
                      <a16:creationId xmlns:a16="http://schemas.microsoft.com/office/drawing/2014/main" id="{31E161D7-398E-461C-B3D0-61CBE90C4073}"/>
                    </a:ext>
                  </a:extLst>
                </p:cNvPr>
                <p:cNvPicPr/>
                <p:nvPr/>
              </p:nvPicPr>
              <p:blipFill>
                <a:blip r:embed="rId229"/>
                <a:stretch>
                  <a:fillRect/>
                </a:stretch>
              </p:blipFill>
              <p:spPr>
                <a:xfrm>
                  <a:off x="11527853" y="3290307"/>
                  <a:ext cx="2440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417" name="Freihand 416">
                  <a:extLst>
                    <a:ext uri="{FF2B5EF4-FFF2-40B4-BE49-F238E27FC236}">
                      <a16:creationId xmlns:a16="http://schemas.microsoft.com/office/drawing/2014/main" id="{BE65D846-3DA0-4446-84E0-7E37256CEF85}"/>
                    </a:ext>
                  </a:extLst>
                </p14:cNvPr>
                <p14:cNvContentPartPr/>
                <p14:nvPr/>
              </p14:nvContentPartPr>
              <p14:xfrm>
                <a:off x="6555173" y="3806907"/>
                <a:ext cx="209520" cy="83880"/>
              </p14:xfrm>
            </p:contentPart>
          </mc:Choice>
          <mc:Fallback xmlns="">
            <p:pic>
              <p:nvPicPr>
                <p:cNvPr id="417" name="Freihand 416">
                  <a:extLst>
                    <a:ext uri="{FF2B5EF4-FFF2-40B4-BE49-F238E27FC236}">
                      <a16:creationId xmlns:a16="http://schemas.microsoft.com/office/drawing/2014/main" id="{BE65D846-3DA0-4446-84E0-7E37256CEF85}"/>
                    </a:ext>
                  </a:extLst>
                </p:cNvPr>
                <p:cNvPicPr/>
                <p:nvPr/>
              </p:nvPicPr>
              <p:blipFill>
                <a:blip r:embed="rId231"/>
                <a:stretch>
                  <a:fillRect/>
                </a:stretch>
              </p:blipFill>
              <p:spPr>
                <a:xfrm>
                  <a:off x="6550853" y="3802587"/>
                  <a:ext cx="21816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418" name="Freihand 417">
                  <a:extLst>
                    <a:ext uri="{FF2B5EF4-FFF2-40B4-BE49-F238E27FC236}">
                      <a16:creationId xmlns:a16="http://schemas.microsoft.com/office/drawing/2014/main" id="{B7407FBC-948A-431B-A20F-5F1A7A1AC782}"/>
                    </a:ext>
                  </a:extLst>
                </p14:cNvPr>
                <p14:cNvContentPartPr/>
                <p14:nvPr/>
              </p14:nvContentPartPr>
              <p14:xfrm>
                <a:off x="6814733" y="3746427"/>
                <a:ext cx="139320" cy="116280"/>
              </p14:xfrm>
            </p:contentPart>
          </mc:Choice>
          <mc:Fallback xmlns="">
            <p:pic>
              <p:nvPicPr>
                <p:cNvPr id="418" name="Freihand 417">
                  <a:extLst>
                    <a:ext uri="{FF2B5EF4-FFF2-40B4-BE49-F238E27FC236}">
                      <a16:creationId xmlns:a16="http://schemas.microsoft.com/office/drawing/2014/main" id="{B7407FBC-948A-431B-A20F-5F1A7A1AC782}"/>
                    </a:ext>
                  </a:extLst>
                </p:cNvPr>
                <p:cNvPicPr/>
                <p:nvPr/>
              </p:nvPicPr>
              <p:blipFill>
                <a:blip r:embed="rId233"/>
                <a:stretch>
                  <a:fillRect/>
                </a:stretch>
              </p:blipFill>
              <p:spPr>
                <a:xfrm>
                  <a:off x="6810413" y="3742107"/>
                  <a:ext cx="1479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419" name="Freihand 418">
                  <a:extLst>
                    <a:ext uri="{FF2B5EF4-FFF2-40B4-BE49-F238E27FC236}">
                      <a16:creationId xmlns:a16="http://schemas.microsoft.com/office/drawing/2014/main" id="{F3D8D61A-CEF5-48E2-BE3A-37092053D132}"/>
                    </a:ext>
                  </a:extLst>
                </p14:cNvPr>
                <p14:cNvContentPartPr/>
                <p14:nvPr/>
              </p14:nvContentPartPr>
              <p14:xfrm>
                <a:off x="7034333" y="3777027"/>
                <a:ext cx="256320" cy="97920"/>
              </p14:xfrm>
            </p:contentPart>
          </mc:Choice>
          <mc:Fallback xmlns="">
            <p:pic>
              <p:nvPicPr>
                <p:cNvPr id="419" name="Freihand 418">
                  <a:extLst>
                    <a:ext uri="{FF2B5EF4-FFF2-40B4-BE49-F238E27FC236}">
                      <a16:creationId xmlns:a16="http://schemas.microsoft.com/office/drawing/2014/main" id="{F3D8D61A-CEF5-48E2-BE3A-37092053D132}"/>
                    </a:ext>
                  </a:extLst>
                </p:cNvPr>
                <p:cNvPicPr/>
                <p:nvPr/>
              </p:nvPicPr>
              <p:blipFill>
                <a:blip r:embed="rId235"/>
                <a:stretch>
                  <a:fillRect/>
                </a:stretch>
              </p:blipFill>
              <p:spPr>
                <a:xfrm>
                  <a:off x="7030013" y="3772707"/>
                  <a:ext cx="2649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420" name="Freihand 419">
                  <a:extLst>
                    <a:ext uri="{FF2B5EF4-FFF2-40B4-BE49-F238E27FC236}">
                      <a16:creationId xmlns:a16="http://schemas.microsoft.com/office/drawing/2014/main" id="{E0C5204A-B5A3-43FE-9E03-3CA32CE88C7B}"/>
                    </a:ext>
                  </a:extLst>
                </p14:cNvPr>
                <p14:cNvContentPartPr/>
                <p14:nvPr/>
              </p14:nvContentPartPr>
              <p14:xfrm>
                <a:off x="7265453" y="3702867"/>
                <a:ext cx="15840" cy="34560"/>
              </p14:xfrm>
            </p:contentPart>
          </mc:Choice>
          <mc:Fallback xmlns="">
            <p:pic>
              <p:nvPicPr>
                <p:cNvPr id="420" name="Freihand 419">
                  <a:extLst>
                    <a:ext uri="{FF2B5EF4-FFF2-40B4-BE49-F238E27FC236}">
                      <a16:creationId xmlns:a16="http://schemas.microsoft.com/office/drawing/2014/main" id="{E0C5204A-B5A3-43FE-9E03-3CA32CE88C7B}"/>
                    </a:ext>
                  </a:extLst>
                </p:cNvPr>
                <p:cNvPicPr/>
                <p:nvPr/>
              </p:nvPicPr>
              <p:blipFill>
                <a:blip r:embed="rId237"/>
                <a:stretch>
                  <a:fillRect/>
                </a:stretch>
              </p:blipFill>
              <p:spPr>
                <a:xfrm>
                  <a:off x="7261133" y="3698547"/>
                  <a:ext cx="244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421" name="Freihand 420">
                  <a:extLst>
                    <a:ext uri="{FF2B5EF4-FFF2-40B4-BE49-F238E27FC236}">
                      <a16:creationId xmlns:a16="http://schemas.microsoft.com/office/drawing/2014/main" id="{7861BF8A-B14A-4FDE-BC02-843384E41CA5}"/>
                    </a:ext>
                  </a:extLst>
                </p14:cNvPr>
                <p14:cNvContentPartPr/>
                <p14:nvPr/>
              </p14:nvContentPartPr>
              <p14:xfrm>
                <a:off x="7516373" y="3779187"/>
                <a:ext cx="9000" cy="102960"/>
              </p14:xfrm>
            </p:contentPart>
          </mc:Choice>
          <mc:Fallback xmlns="">
            <p:pic>
              <p:nvPicPr>
                <p:cNvPr id="421" name="Freihand 420">
                  <a:extLst>
                    <a:ext uri="{FF2B5EF4-FFF2-40B4-BE49-F238E27FC236}">
                      <a16:creationId xmlns:a16="http://schemas.microsoft.com/office/drawing/2014/main" id="{7861BF8A-B14A-4FDE-BC02-843384E41CA5}"/>
                    </a:ext>
                  </a:extLst>
                </p:cNvPr>
                <p:cNvPicPr/>
                <p:nvPr/>
              </p:nvPicPr>
              <p:blipFill>
                <a:blip r:embed="rId239"/>
                <a:stretch>
                  <a:fillRect/>
                </a:stretch>
              </p:blipFill>
              <p:spPr>
                <a:xfrm>
                  <a:off x="7512053" y="3774867"/>
                  <a:ext cx="176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422" name="Freihand 421">
                  <a:extLst>
                    <a:ext uri="{FF2B5EF4-FFF2-40B4-BE49-F238E27FC236}">
                      <a16:creationId xmlns:a16="http://schemas.microsoft.com/office/drawing/2014/main" id="{35C606D0-978A-42AF-97C3-68307B26AD71}"/>
                    </a:ext>
                  </a:extLst>
                </p14:cNvPr>
                <p14:cNvContentPartPr/>
                <p14:nvPr/>
              </p14:nvContentPartPr>
              <p14:xfrm>
                <a:off x="7448693" y="3730227"/>
                <a:ext cx="131760" cy="111240"/>
              </p14:xfrm>
            </p:contentPart>
          </mc:Choice>
          <mc:Fallback xmlns="">
            <p:pic>
              <p:nvPicPr>
                <p:cNvPr id="422" name="Freihand 421">
                  <a:extLst>
                    <a:ext uri="{FF2B5EF4-FFF2-40B4-BE49-F238E27FC236}">
                      <a16:creationId xmlns:a16="http://schemas.microsoft.com/office/drawing/2014/main" id="{35C606D0-978A-42AF-97C3-68307B26AD71}"/>
                    </a:ext>
                  </a:extLst>
                </p:cNvPr>
                <p:cNvPicPr/>
                <p:nvPr/>
              </p:nvPicPr>
              <p:blipFill>
                <a:blip r:embed="rId241"/>
                <a:stretch>
                  <a:fillRect/>
                </a:stretch>
              </p:blipFill>
              <p:spPr>
                <a:xfrm>
                  <a:off x="7444373" y="3725907"/>
                  <a:ext cx="14040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423" name="Freihand 422">
                  <a:extLst>
                    <a:ext uri="{FF2B5EF4-FFF2-40B4-BE49-F238E27FC236}">
                      <a16:creationId xmlns:a16="http://schemas.microsoft.com/office/drawing/2014/main" id="{14A57557-30C3-46B5-924A-55C5A93B3DD5}"/>
                    </a:ext>
                  </a:extLst>
                </p14:cNvPr>
                <p14:cNvContentPartPr/>
                <p14:nvPr/>
              </p14:nvContentPartPr>
              <p14:xfrm>
                <a:off x="7607093" y="3793947"/>
                <a:ext cx="195120" cy="64800"/>
              </p14:xfrm>
            </p:contentPart>
          </mc:Choice>
          <mc:Fallback xmlns="">
            <p:pic>
              <p:nvPicPr>
                <p:cNvPr id="423" name="Freihand 422">
                  <a:extLst>
                    <a:ext uri="{FF2B5EF4-FFF2-40B4-BE49-F238E27FC236}">
                      <a16:creationId xmlns:a16="http://schemas.microsoft.com/office/drawing/2014/main" id="{14A57557-30C3-46B5-924A-55C5A93B3DD5}"/>
                    </a:ext>
                  </a:extLst>
                </p:cNvPr>
                <p:cNvPicPr/>
                <p:nvPr/>
              </p:nvPicPr>
              <p:blipFill>
                <a:blip r:embed="rId243"/>
                <a:stretch>
                  <a:fillRect/>
                </a:stretch>
              </p:blipFill>
              <p:spPr>
                <a:xfrm>
                  <a:off x="7602773" y="3789627"/>
                  <a:ext cx="2037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424" name="Freihand 423">
                  <a:extLst>
                    <a:ext uri="{FF2B5EF4-FFF2-40B4-BE49-F238E27FC236}">
                      <a16:creationId xmlns:a16="http://schemas.microsoft.com/office/drawing/2014/main" id="{17879E5F-6C20-40A2-BA2A-3F559C6FE0CE}"/>
                    </a:ext>
                  </a:extLst>
                </p14:cNvPr>
                <p14:cNvContentPartPr/>
                <p14:nvPr/>
              </p14:nvContentPartPr>
              <p14:xfrm>
                <a:off x="7801853" y="3730227"/>
                <a:ext cx="124200" cy="137160"/>
              </p14:xfrm>
            </p:contentPart>
          </mc:Choice>
          <mc:Fallback xmlns="">
            <p:pic>
              <p:nvPicPr>
                <p:cNvPr id="424" name="Freihand 423">
                  <a:extLst>
                    <a:ext uri="{FF2B5EF4-FFF2-40B4-BE49-F238E27FC236}">
                      <a16:creationId xmlns:a16="http://schemas.microsoft.com/office/drawing/2014/main" id="{17879E5F-6C20-40A2-BA2A-3F559C6FE0CE}"/>
                    </a:ext>
                  </a:extLst>
                </p:cNvPr>
                <p:cNvPicPr/>
                <p:nvPr/>
              </p:nvPicPr>
              <p:blipFill>
                <a:blip r:embed="rId245"/>
                <a:stretch>
                  <a:fillRect/>
                </a:stretch>
              </p:blipFill>
              <p:spPr>
                <a:xfrm>
                  <a:off x="7797533" y="3725907"/>
                  <a:ext cx="1328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425" name="Freihand 424">
                  <a:extLst>
                    <a:ext uri="{FF2B5EF4-FFF2-40B4-BE49-F238E27FC236}">
                      <a16:creationId xmlns:a16="http://schemas.microsoft.com/office/drawing/2014/main" id="{D9E57C63-4563-4E0C-8018-DEB3A1154F7B}"/>
                    </a:ext>
                  </a:extLst>
                </p14:cNvPr>
                <p14:cNvContentPartPr/>
                <p14:nvPr/>
              </p14:nvContentPartPr>
              <p14:xfrm>
                <a:off x="7948013" y="3783147"/>
                <a:ext cx="73080" cy="76320"/>
              </p14:xfrm>
            </p:contentPart>
          </mc:Choice>
          <mc:Fallback xmlns="">
            <p:pic>
              <p:nvPicPr>
                <p:cNvPr id="425" name="Freihand 424">
                  <a:extLst>
                    <a:ext uri="{FF2B5EF4-FFF2-40B4-BE49-F238E27FC236}">
                      <a16:creationId xmlns:a16="http://schemas.microsoft.com/office/drawing/2014/main" id="{D9E57C63-4563-4E0C-8018-DEB3A1154F7B}"/>
                    </a:ext>
                  </a:extLst>
                </p:cNvPr>
                <p:cNvPicPr/>
                <p:nvPr/>
              </p:nvPicPr>
              <p:blipFill>
                <a:blip r:embed="rId247"/>
                <a:stretch>
                  <a:fillRect/>
                </a:stretch>
              </p:blipFill>
              <p:spPr>
                <a:xfrm>
                  <a:off x="7943693" y="3778827"/>
                  <a:ext cx="817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427" name="Freihand 426">
                  <a:extLst>
                    <a:ext uri="{FF2B5EF4-FFF2-40B4-BE49-F238E27FC236}">
                      <a16:creationId xmlns:a16="http://schemas.microsoft.com/office/drawing/2014/main" id="{FD22B00D-ED52-4FA7-A36F-6C5B617C6ED1}"/>
                    </a:ext>
                  </a:extLst>
                </p14:cNvPr>
                <p14:cNvContentPartPr/>
                <p14:nvPr/>
              </p14:nvContentPartPr>
              <p14:xfrm>
                <a:off x="8172293" y="3742827"/>
                <a:ext cx="301680" cy="221760"/>
              </p14:xfrm>
            </p:contentPart>
          </mc:Choice>
          <mc:Fallback xmlns="">
            <p:pic>
              <p:nvPicPr>
                <p:cNvPr id="427" name="Freihand 426">
                  <a:extLst>
                    <a:ext uri="{FF2B5EF4-FFF2-40B4-BE49-F238E27FC236}">
                      <a16:creationId xmlns:a16="http://schemas.microsoft.com/office/drawing/2014/main" id="{FD22B00D-ED52-4FA7-A36F-6C5B617C6ED1}"/>
                    </a:ext>
                  </a:extLst>
                </p:cNvPr>
                <p:cNvPicPr/>
                <p:nvPr/>
              </p:nvPicPr>
              <p:blipFill>
                <a:blip r:embed="rId249"/>
                <a:stretch>
                  <a:fillRect/>
                </a:stretch>
              </p:blipFill>
              <p:spPr>
                <a:xfrm>
                  <a:off x="8167973" y="3738507"/>
                  <a:ext cx="31032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428" name="Freihand 427">
                  <a:extLst>
                    <a:ext uri="{FF2B5EF4-FFF2-40B4-BE49-F238E27FC236}">
                      <a16:creationId xmlns:a16="http://schemas.microsoft.com/office/drawing/2014/main" id="{0338844C-93CE-4957-8D19-238ED72BA161}"/>
                    </a:ext>
                  </a:extLst>
                </p14:cNvPr>
                <p14:cNvContentPartPr/>
                <p14:nvPr/>
              </p14:nvContentPartPr>
              <p14:xfrm>
                <a:off x="8638133" y="3750027"/>
                <a:ext cx="16560" cy="102960"/>
              </p14:xfrm>
            </p:contentPart>
          </mc:Choice>
          <mc:Fallback xmlns="">
            <p:pic>
              <p:nvPicPr>
                <p:cNvPr id="428" name="Freihand 427">
                  <a:extLst>
                    <a:ext uri="{FF2B5EF4-FFF2-40B4-BE49-F238E27FC236}">
                      <a16:creationId xmlns:a16="http://schemas.microsoft.com/office/drawing/2014/main" id="{0338844C-93CE-4957-8D19-238ED72BA161}"/>
                    </a:ext>
                  </a:extLst>
                </p:cNvPr>
                <p:cNvPicPr/>
                <p:nvPr/>
              </p:nvPicPr>
              <p:blipFill>
                <a:blip r:embed="rId251"/>
                <a:stretch>
                  <a:fillRect/>
                </a:stretch>
              </p:blipFill>
              <p:spPr>
                <a:xfrm>
                  <a:off x="8633813" y="3745707"/>
                  <a:ext cx="252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429" name="Freihand 428">
                  <a:extLst>
                    <a:ext uri="{FF2B5EF4-FFF2-40B4-BE49-F238E27FC236}">
                      <a16:creationId xmlns:a16="http://schemas.microsoft.com/office/drawing/2014/main" id="{9600C3C5-6D1A-4096-9171-548BF8660AC0}"/>
                    </a:ext>
                  </a:extLst>
                </p14:cNvPr>
                <p14:cNvContentPartPr/>
                <p14:nvPr/>
              </p14:nvContentPartPr>
              <p14:xfrm>
                <a:off x="8528693" y="3693867"/>
                <a:ext cx="178200" cy="91080"/>
              </p14:xfrm>
            </p:contentPart>
          </mc:Choice>
          <mc:Fallback xmlns="">
            <p:pic>
              <p:nvPicPr>
                <p:cNvPr id="429" name="Freihand 428">
                  <a:extLst>
                    <a:ext uri="{FF2B5EF4-FFF2-40B4-BE49-F238E27FC236}">
                      <a16:creationId xmlns:a16="http://schemas.microsoft.com/office/drawing/2014/main" id="{9600C3C5-6D1A-4096-9171-548BF8660AC0}"/>
                    </a:ext>
                  </a:extLst>
                </p:cNvPr>
                <p:cNvPicPr/>
                <p:nvPr/>
              </p:nvPicPr>
              <p:blipFill>
                <a:blip r:embed="rId253"/>
                <a:stretch>
                  <a:fillRect/>
                </a:stretch>
              </p:blipFill>
              <p:spPr>
                <a:xfrm>
                  <a:off x="8524373" y="3689547"/>
                  <a:ext cx="18684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430" name="Freihand 429">
                  <a:extLst>
                    <a:ext uri="{FF2B5EF4-FFF2-40B4-BE49-F238E27FC236}">
                      <a16:creationId xmlns:a16="http://schemas.microsoft.com/office/drawing/2014/main" id="{E02311D9-7A57-4316-935B-03241026CB86}"/>
                    </a:ext>
                  </a:extLst>
                </p14:cNvPr>
                <p14:cNvContentPartPr/>
                <p14:nvPr/>
              </p14:nvContentPartPr>
              <p14:xfrm>
                <a:off x="8744333" y="3671187"/>
                <a:ext cx="13320" cy="82080"/>
              </p14:xfrm>
            </p:contentPart>
          </mc:Choice>
          <mc:Fallback xmlns="">
            <p:pic>
              <p:nvPicPr>
                <p:cNvPr id="430" name="Freihand 429">
                  <a:extLst>
                    <a:ext uri="{FF2B5EF4-FFF2-40B4-BE49-F238E27FC236}">
                      <a16:creationId xmlns:a16="http://schemas.microsoft.com/office/drawing/2014/main" id="{E02311D9-7A57-4316-935B-03241026CB86}"/>
                    </a:ext>
                  </a:extLst>
                </p:cNvPr>
                <p:cNvPicPr/>
                <p:nvPr/>
              </p:nvPicPr>
              <p:blipFill>
                <a:blip r:embed="rId255"/>
                <a:stretch>
                  <a:fillRect/>
                </a:stretch>
              </p:blipFill>
              <p:spPr>
                <a:xfrm>
                  <a:off x="8740013" y="3666867"/>
                  <a:ext cx="219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431" name="Freihand 430">
                  <a:extLst>
                    <a:ext uri="{FF2B5EF4-FFF2-40B4-BE49-F238E27FC236}">
                      <a16:creationId xmlns:a16="http://schemas.microsoft.com/office/drawing/2014/main" id="{B801147B-5D4D-434C-96F0-8AA768CF1850}"/>
                    </a:ext>
                  </a:extLst>
                </p14:cNvPr>
                <p14:cNvContentPartPr/>
                <p14:nvPr/>
              </p14:nvContentPartPr>
              <p14:xfrm>
                <a:off x="8882573" y="3746787"/>
                <a:ext cx="186120" cy="239040"/>
              </p14:xfrm>
            </p:contentPart>
          </mc:Choice>
          <mc:Fallback xmlns="">
            <p:pic>
              <p:nvPicPr>
                <p:cNvPr id="431" name="Freihand 430">
                  <a:extLst>
                    <a:ext uri="{FF2B5EF4-FFF2-40B4-BE49-F238E27FC236}">
                      <a16:creationId xmlns:a16="http://schemas.microsoft.com/office/drawing/2014/main" id="{B801147B-5D4D-434C-96F0-8AA768CF1850}"/>
                    </a:ext>
                  </a:extLst>
                </p:cNvPr>
                <p:cNvPicPr/>
                <p:nvPr/>
              </p:nvPicPr>
              <p:blipFill>
                <a:blip r:embed="rId257"/>
                <a:stretch>
                  <a:fillRect/>
                </a:stretch>
              </p:blipFill>
              <p:spPr>
                <a:xfrm>
                  <a:off x="8878253" y="3742467"/>
                  <a:ext cx="19476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432" name="Freihand 431">
                  <a:extLst>
                    <a:ext uri="{FF2B5EF4-FFF2-40B4-BE49-F238E27FC236}">
                      <a16:creationId xmlns:a16="http://schemas.microsoft.com/office/drawing/2014/main" id="{CF12379D-BB7E-4B45-B8C5-546A4E52F824}"/>
                    </a:ext>
                  </a:extLst>
                </p14:cNvPr>
                <p14:cNvContentPartPr/>
                <p14:nvPr/>
              </p14:nvContentPartPr>
              <p14:xfrm>
                <a:off x="9086693" y="3743547"/>
                <a:ext cx="79560" cy="102960"/>
              </p14:xfrm>
            </p:contentPart>
          </mc:Choice>
          <mc:Fallback xmlns="">
            <p:pic>
              <p:nvPicPr>
                <p:cNvPr id="432" name="Freihand 431">
                  <a:extLst>
                    <a:ext uri="{FF2B5EF4-FFF2-40B4-BE49-F238E27FC236}">
                      <a16:creationId xmlns:a16="http://schemas.microsoft.com/office/drawing/2014/main" id="{CF12379D-BB7E-4B45-B8C5-546A4E52F824}"/>
                    </a:ext>
                  </a:extLst>
                </p:cNvPr>
                <p:cNvPicPr/>
                <p:nvPr/>
              </p:nvPicPr>
              <p:blipFill>
                <a:blip r:embed="rId259"/>
                <a:stretch>
                  <a:fillRect/>
                </a:stretch>
              </p:blipFill>
              <p:spPr>
                <a:xfrm>
                  <a:off x="9082373" y="3739227"/>
                  <a:ext cx="882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433" name="Freihand 432">
                  <a:extLst>
                    <a:ext uri="{FF2B5EF4-FFF2-40B4-BE49-F238E27FC236}">
                      <a16:creationId xmlns:a16="http://schemas.microsoft.com/office/drawing/2014/main" id="{83AB2078-C144-48BA-8ADE-D97CB5EFA9A5}"/>
                    </a:ext>
                  </a:extLst>
                </p14:cNvPr>
                <p14:cNvContentPartPr/>
                <p14:nvPr/>
              </p14:nvContentPartPr>
              <p14:xfrm>
                <a:off x="9177413" y="3684867"/>
                <a:ext cx="197640" cy="144360"/>
              </p14:xfrm>
            </p:contentPart>
          </mc:Choice>
          <mc:Fallback xmlns="">
            <p:pic>
              <p:nvPicPr>
                <p:cNvPr id="433" name="Freihand 432">
                  <a:extLst>
                    <a:ext uri="{FF2B5EF4-FFF2-40B4-BE49-F238E27FC236}">
                      <a16:creationId xmlns:a16="http://schemas.microsoft.com/office/drawing/2014/main" id="{83AB2078-C144-48BA-8ADE-D97CB5EFA9A5}"/>
                    </a:ext>
                  </a:extLst>
                </p:cNvPr>
                <p:cNvPicPr/>
                <p:nvPr/>
              </p:nvPicPr>
              <p:blipFill>
                <a:blip r:embed="rId261"/>
                <a:stretch>
                  <a:fillRect/>
                </a:stretch>
              </p:blipFill>
              <p:spPr>
                <a:xfrm>
                  <a:off x="9173093" y="3680547"/>
                  <a:ext cx="20628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434" name="Freihand 433">
                  <a:extLst>
                    <a:ext uri="{FF2B5EF4-FFF2-40B4-BE49-F238E27FC236}">
                      <a16:creationId xmlns:a16="http://schemas.microsoft.com/office/drawing/2014/main" id="{368CF648-41EA-49BC-9A49-BB6EF55A63D9}"/>
                    </a:ext>
                  </a:extLst>
                </p14:cNvPr>
                <p14:cNvContentPartPr/>
                <p14:nvPr/>
              </p14:nvContentPartPr>
              <p14:xfrm>
                <a:off x="9374693" y="3693507"/>
                <a:ext cx="360" cy="360"/>
              </p14:xfrm>
            </p:contentPart>
          </mc:Choice>
          <mc:Fallback xmlns="">
            <p:pic>
              <p:nvPicPr>
                <p:cNvPr id="434" name="Freihand 433">
                  <a:extLst>
                    <a:ext uri="{FF2B5EF4-FFF2-40B4-BE49-F238E27FC236}">
                      <a16:creationId xmlns:a16="http://schemas.microsoft.com/office/drawing/2014/main" id="{368CF648-41EA-49BC-9A49-BB6EF55A63D9}"/>
                    </a:ext>
                  </a:extLst>
                </p:cNvPr>
                <p:cNvPicPr/>
                <p:nvPr/>
              </p:nvPicPr>
              <p:blipFill>
                <a:blip r:embed="rId75"/>
                <a:stretch>
                  <a:fillRect/>
                </a:stretch>
              </p:blipFill>
              <p:spPr>
                <a:xfrm>
                  <a:off x="9370373" y="3689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435" name="Freihand 434">
                  <a:extLst>
                    <a:ext uri="{FF2B5EF4-FFF2-40B4-BE49-F238E27FC236}">
                      <a16:creationId xmlns:a16="http://schemas.microsoft.com/office/drawing/2014/main" id="{2EE70926-3EE3-4D7F-9F35-7611384090F3}"/>
                    </a:ext>
                  </a:extLst>
                </p14:cNvPr>
                <p14:cNvContentPartPr/>
                <p14:nvPr/>
              </p14:nvContentPartPr>
              <p14:xfrm>
                <a:off x="9375773" y="3738507"/>
                <a:ext cx="222840" cy="161640"/>
              </p14:xfrm>
            </p:contentPart>
          </mc:Choice>
          <mc:Fallback xmlns="">
            <p:pic>
              <p:nvPicPr>
                <p:cNvPr id="435" name="Freihand 434">
                  <a:extLst>
                    <a:ext uri="{FF2B5EF4-FFF2-40B4-BE49-F238E27FC236}">
                      <a16:creationId xmlns:a16="http://schemas.microsoft.com/office/drawing/2014/main" id="{2EE70926-3EE3-4D7F-9F35-7611384090F3}"/>
                    </a:ext>
                  </a:extLst>
                </p:cNvPr>
                <p:cNvPicPr/>
                <p:nvPr/>
              </p:nvPicPr>
              <p:blipFill>
                <a:blip r:embed="rId264"/>
                <a:stretch>
                  <a:fillRect/>
                </a:stretch>
              </p:blipFill>
              <p:spPr>
                <a:xfrm>
                  <a:off x="9371453" y="3734187"/>
                  <a:ext cx="231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436" name="Freihand 435">
                  <a:extLst>
                    <a:ext uri="{FF2B5EF4-FFF2-40B4-BE49-F238E27FC236}">
                      <a16:creationId xmlns:a16="http://schemas.microsoft.com/office/drawing/2014/main" id="{CF93A1A9-C354-4AF7-9F7E-C306246FA544}"/>
                    </a:ext>
                  </a:extLst>
                </p14:cNvPr>
                <p14:cNvContentPartPr/>
                <p14:nvPr/>
              </p14:nvContentPartPr>
              <p14:xfrm>
                <a:off x="9743693" y="3742467"/>
                <a:ext cx="105480" cy="105480"/>
              </p14:xfrm>
            </p:contentPart>
          </mc:Choice>
          <mc:Fallback xmlns="">
            <p:pic>
              <p:nvPicPr>
                <p:cNvPr id="436" name="Freihand 435">
                  <a:extLst>
                    <a:ext uri="{FF2B5EF4-FFF2-40B4-BE49-F238E27FC236}">
                      <a16:creationId xmlns:a16="http://schemas.microsoft.com/office/drawing/2014/main" id="{CF93A1A9-C354-4AF7-9F7E-C306246FA544}"/>
                    </a:ext>
                  </a:extLst>
                </p:cNvPr>
                <p:cNvPicPr/>
                <p:nvPr/>
              </p:nvPicPr>
              <p:blipFill>
                <a:blip r:embed="rId266"/>
                <a:stretch>
                  <a:fillRect/>
                </a:stretch>
              </p:blipFill>
              <p:spPr>
                <a:xfrm>
                  <a:off x="9739373" y="3738147"/>
                  <a:ext cx="1141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437" name="Freihand 436">
                  <a:extLst>
                    <a:ext uri="{FF2B5EF4-FFF2-40B4-BE49-F238E27FC236}">
                      <a16:creationId xmlns:a16="http://schemas.microsoft.com/office/drawing/2014/main" id="{54F4B023-D208-4379-8E74-3460EA07ADA2}"/>
                    </a:ext>
                  </a:extLst>
                </p14:cNvPr>
                <p14:cNvContentPartPr/>
                <p14:nvPr/>
              </p14:nvContentPartPr>
              <p14:xfrm>
                <a:off x="9877973" y="3765147"/>
                <a:ext cx="171720" cy="52560"/>
              </p14:xfrm>
            </p:contentPart>
          </mc:Choice>
          <mc:Fallback xmlns="">
            <p:pic>
              <p:nvPicPr>
                <p:cNvPr id="437" name="Freihand 436">
                  <a:extLst>
                    <a:ext uri="{FF2B5EF4-FFF2-40B4-BE49-F238E27FC236}">
                      <a16:creationId xmlns:a16="http://schemas.microsoft.com/office/drawing/2014/main" id="{54F4B023-D208-4379-8E74-3460EA07ADA2}"/>
                    </a:ext>
                  </a:extLst>
                </p:cNvPr>
                <p:cNvPicPr/>
                <p:nvPr/>
              </p:nvPicPr>
              <p:blipFill>
                <a:blip r:embed="rId268"/>
                <a:stretch>
                  <a:fillRect/>
                </a:stretch>
              </p:blipFill>
              <p:spPr>
                <a:xfrm>
                  <a:off x="9873653" y="3760827"/>
                  <a:ext cx="18036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438" name="Freihand 437">
                  <a:extLst>
                    <a:ext uri="{FF2B5EF4-FFF2-40B4-BE49-F238E27FC236}">
                      <a16:creationId xmlns:a16="http://schemas.microsoft.com/office/drawing/2014/main" id="{C374DB21-C069-4D8C-8AFF-023B21CA043A}"/>
                    </a:ext>
                  </a:extLst>
                </p14:cNvPr>
                <p14:cNvContentPartPr/>
                <p14:nvPr/>
              </p14:nvContentPartPr>
              <p14:xfrm>
                <a:off x="10072373" y="3710067"/>
                <a:ext cx="144720" cy="99000"/>
              </p14:xfrm>
            </p:contentPart>
          </mc:Choice>
          <mc:Fallback xmlns="">
            <p:pic>
              <p:nvPicPr>
                <p:cNvPr id="438" name="Freihand 437">
                  <a:extLst>
                    <a:ext uri="{FF2B5EF4-FFF2-40B4-BE49-F238E27FC236}">
                      <a16:creationId xmlns:a16="http://schemas.microsoft.com/office/drawing/2014/main" id="{C374DB21-C069-4D8C-8AFF-023B21CA043A}"/>
                    </a:ext>
                  </a:extLst>
                </p:cNvPr>
                <p:cNvPicPr/>
                <p:nvPr/>
              </p:nvPicPr>
              <p:blipFill>
                <a:blip r:embed="rId270"/>
                <a:stretch>
                  <a:fillRect/>
                </a:stretch>
              </p:blipFill>
              <p:spPr>
                <a:xfrm>
                  <a:off x="10068053" y="3705747"/>
                  <a:ext cx="1533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439" name="Freihand 438">
                  <a:extLst>
                    <a:ext uri="{FF2B5EF4-FFF2-40B4-BE49-F238E27FC236}">
                      <a16:creationId xmlns:a16="http://schemas.microsoft.com/office/drawing/2014/main" id="{7E3633DD-6B9F-4119-BD10-C68D0B9D0492}"/>
                    </a:ext>
                  </a:extLst>
                </p14:cNvPr>
                <p14:cNvContentPartPr/>
                <p14:nvPr/>
              </p14:nvContentPartPr>
              <p14:xfrm>
                <a:off x="10371173" y="3723747"/>
                <a:ext cx="217080" cy="74520"/>
              </p14:xfrm>
            </p:contentPart>
          </mc:Choice>
          <mc:Fallback xmlns="">
            <p:pic>
              <p:nvPicPr>
                <p:cNvPr id="439" name="Freihand 438">
                  <a:extLst>
                    <a:ext uri="{FF2B5EF4-FFF2-40B4-BE49-F238E27FC236}">
                      <a16:creationId xmlns:a16="http://schemas.microsoft.com/office/drawing/2014/main" id="{7E3633DD-6B9F-4119-BD10-C68D0B9D0492}"/>
                    </a:ext>
                  </a:extLst>
                </p:cNvPr>
                <p:cNvPicPr/>
                <p:nvPr/>
              </p:nvPicPr>
              <p:blipFill>
                <a:blip r:embed="rId272"/>
                <a:stretch>
                  <a:fillRect/>
                </a:stretch>
              </p:blipFill>
              <p:spPr>
                <a:xfrm>
                  <a:off x="10366853" y="3719427"/>
                  <a:ext cx="22572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440" name="Freihand 439">
                  <a:extLst>
                    <a:ext uri="{FF2B5EF4-FFF2-40B4-BE49-F238E27FC236}">
                      <a16:creationId xmlns:a16="http://schemas.microsoft.com/office/drawing/2014/main" id="{615331B8-F9A1-4CD5-BBDC-B960BE49E7A7}"/>
                    </a:ext>
                  </a:extLst>
                </p14:cNvPr>
                <p14:cNvContentPartPr/>
                <p14:nvPr/>
              </p14:nvContentPartPr>
              <p14:xfrm>
                <a:off x="10623533" y="3702507"/>
                <a:ext cx="146880" cy="84960"/>
              </p14:xfrm>
            </p:contentPart>
          </mc:Choice>
          <mc:Fallback xmlns="">
            <p:pic>
              <p:nvPicPr>
                <p:cNvPr id="440" name="Freihand 439">
                  <a:extLst>
                    <a:ext uri="{FF2B5EF4-FFF2-40B4-BE49-F238E27FC236}">
                      <a16:creationId xmlns:a16="http://schemas.microsoft.com/office/drawing/2014/main" id="{615331B8-F9A1-4CD5-BBDC-B960BE49E7A7}"/>
                    </a:ext>
                  </a:extLst>
                </p:cNvPr>
                <p:cNvPicPr/>
                <p:nvPr/>
              </p:nvPicPr>
              <p:blipFill>
                <a:blip r:embed="rId274"/>
                <a:stretch>
                  <a:fillRect/>
                </a:stretch>
              </p:blipFill>
              <p:spPr>
                <a:xfrm>
                  <a:off x="10619213" y="3698187"/>
                  <a:ext cx="1555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441" name="Freihand 440">
                  <a:extLst>
                    <a:ext uri="{FF2B5EF4-FFF2-40B4-BE49-F238E27FC236}">
                      <a16:creationId xmlns:a16="http://schemas.microsoft.com/office/drawing/2014/main" id="{54C7A8A8-3C52-4630-9898-6BD644E387C5}"/>
                    </a:ext>
                  </a:extLst>
                </p14:cNvPr>
                <p14:cNvContentPartPr/>
                <p14:nvPr/>
              </p14:nvContentPartPr>
              <p14:xfrm>
                <a:off x="10913333" y="3671187"/>
                <a:ext cx="161640" cy="115560"/>
              </p14:xfrm>
            </p:contentPart>
          </mc:Choice>
          <mc:Fallback xmlns="">
            <p:pic>
              <p:nvPicPr>
                <p:cNvPr id="441" name="Freihand 440">
                  <a:extLst>
                    <a:ext uri="{FF2B5EF4-FFF2-40B4-BE49-F238E27FC236}">
                      <a16:creationId xmlns:a16="http://schemas.microsoft.com/office/drawing/2014/main" id="{54C7A8A8-3C52-4630-9898-6BD644E387C5}"/>
                    </a:ext>
                  </a:extLst>
                </p:cNvPr>
                <p:cNvPicPr/>
                <p:nvPr/>
              </p:nvPicPr>
              <p:blipFill>
                <a:blip r:embed="rId276"/>
                <a:stretch>
                  <a:fillRect/>
                </a:stretch>
              </p:blipFill>
              <p:spPr>
                <a:xfrm>
                  <a:off x="10909013" y="3666867"/>
                  <a:ext cx="1702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442" name="Freihand 441">
                  <a:extLst>
                    <a:ext uri="{FF2B5EF4-FFF2-40B4-BE49-F238E27FC236}">
                      <a16:creationId xmlns:a16="http://schemas.microsoft.com/office/drawing/2014/main" id="{84DDC281-4DCA-46E5-A8D0-AEF98F8C195B}"/>
                    </a:ext>
                  </a:extLst>
                </p14:cNvPr>
                <p14:cNvContentPartPr/>
                <p14:nvPr/>
              </p14:nvContentPartPr>
              <p14:xfrm>
                <a:off x="11061293" y="3715467"/>
                <a:ext cx="93600" cy="63360"/>
              </p14:xfrm>
            </p:contentPart>
          </mc:Choice>
          <mc:Fallback xmlns="">
            <p:pic>
              <p:nvPicPr>
                <p:cNvPr id="442" name="Freihand 441">
                  <a:extLst>
                    <a:ext uri="{FF2B5EF4-FFF2-40B4-BE49-F238E27FC236}">
                      <a16:creationId xmlns:a16="http://schemas.microsoft.com/office/drawing/2014/main" id="{84DDC281-4DCA-46E5-A8D0-AEF98F8C195B}"/>
                    </a:ext>
                  </a:extLst>
                </p:cNvPr>
                <p:cNvPicPr/>
                <p:nvPr/>
              </p:nvPicPr>
              <p:blipFill>
                <a:blip r:embed="rId278"/>
                <a:stretch>
                  <a:fillRect/>
                </a:stretch>
              </p:blipFill>
              <p:spPr>
                <a:xfrm>
                  <a:off x="11056973" y="3711147"/>
                  <a:ext cx="10224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443" name="Freihand 442">
                  <a:extLst>
                    <a:ext uri="{FF2B5EF4-FFF2-40B4-BE49-F238E27FC236}">
                      <a16:creationId xmlns:a16="http://schemas.microsoft.com/office/drawing/2014/main" id="{4E0BA349-26F5-4B01-A9A9-958B9144D605}"/>
                    </a:ext>
                  </a:extLst>
                </p14:cNvPr>
                <p14:cNvContentPartPr/>
                <p14:nvPr/>
              </p14:nvContentPartPr>
              <p14:xfrm>
                <a:off x="11185133" y="3679467"/>
                <a:ext cx="272520" cy="102960"/>
              </p14:xfrm>
            </p:contentPart>
          </mc:Choice>
          <mc:Fallback xmlns="">
            <p:pic>
              <p:nvPicPr>
                <p:cNvPr id="443" name="Freihand 442">
                  <a:extLst>
                    <a:ext uri="{FF2B5EF4-FFF2-40B4-BE49-F238E27FC236}">
                      <a16:creationId xmlns:a16="http://schemas.microsoft.com/office/drawing/2014/main" id="{4E0BA349-26F5-4B01-A9A9-958B9144D605}"/>
                    </a:ext>
                  </a:extLst>
                </p:cNvPr>
                <p:cNvPicPr/>
                <p:nvPr/>
              </p:nvPicPr>
              <p:blipFill>
                <a:blip r:embed="rId280"/>
                <a:stretch>
                  <a:fillRect/>
                </a:stretch>
              </p:blipFill>
              <p:spPr>
                <a:xfrm>
                  <a:off x="11180813" y="3675147"/>
                  <a:ext cx="2811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444" name="Freihand 443">
                  <a:extLst>
                    <a:ext uri="{FF2B5EF4-FFF2-40B4-BE49-F238E27FC236}">
                      <a16:creationId xmlns:a16="http://schemas.microsoft.com/office/drawing/2014/main" id="{B198CE94-3B38-4832-ACBE-CFFB65A3EC87}"/>
                    </a:ext>
                  </a:extLst>
                </p14:cNvPr>
                <p14:cNvContentPartPr/>
                <p14:nvPr/>
              </p14:nvContentPartPr>
              <p14:xfrm>
                <a:off x="11488253" y="3636627"/>
                <a:ext cx="149400" cy="162360"/>
              </p14:xfrm>
            </p:contentPart>
          </mc:Choice>
          <mc:Fallback xmlns="">
            <p:pic>
              <p:nvPicPr>
                <p:cNvPr id="444" name="Freihand 443">
                  <a:extLst>
                    <a:ext uri="{FF2B5EF4-FFF2-40B4-BE49-F238E27FC236}">
                      <a16:creationId xmlns:a16="http://schemas.microsoft.com/office/drawing/2014/main" id="{B198CE94-3B38-4832-ACBE-CFFB65A3EC87}"/>
                    </a:ext>
                  </a:extLst>
                </p:cNvPr>
                <p:cNvPicPr/>
                <p:nvPr/>
              </p:nvPicPr>
              <p:blipFill>
                <a:blip r:embed="rId282"/>
                <a:stretch>
                  <a:fillRect/>
                </a:stretch>
              </p:blipFill>
              <p:spPr>
                <a:xfrm>
                  <a:off x="11483933" y="3632307"/>
                  <a:ext cx="15804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445" name="Freihand 444">
                  <a:extLst>
                    <a:ext uri="{FF2B5EF4-FFF2-40B4-BE49-F238E27FC236}">
                      <a16:creationId xmlns:a16="http://schemas.microsoft.com/office/drawing/2014/main" id="{E39E3FB0-499F-434C-84F4-EAA23B2FF859}"/>
                    </a:ext>
                  </a:extLst>
                </p14:cNvPr>
                <p14:cNvContentPartPr/>
                <p14:nvPr/>
              </p14:nvContentPartPr>
              <p14:xfrm>
                <a:off x="6685133" y="3975387"/>
                <a:ext cx="11160" cy="187560"/>
              </p14:xfrm>
            </p:contentPart>
          </mc:Choice>
          <mc:Fallback xmlns="">
            <p:pic>
              <p:nvPicPr>
                <p:cNvPr id="445" name="Freihand 444">
                  <a:extLst>
                    <a:ext uri="{FF2B5EF4-FFF2-40B4-BE49-F238E27FC236}">
                      <a16:creationId xmlns:a16="http://schemas.microsoft.com/office/drawing/2014/main" id="{E39E3FB0-499F-434C-84F4-EAA23B2FF859}"/>
                    </a:ext>
                  </a:extLst>
                </p:cNvPr>
                <p:cNvPicPr/>
                <p:nvPr/>
              </p:nvPicPr>
              <p:blipFill>
                <a:blip r:embed="rId284"/>
                <a:stretch>
                  <a:fillRect/>
                </a:stretch>
              </p:blipFill>
              <p:spPr>
                <a:xfrm>
                  <a:off x="6680813" y="3971067"/>
                  <a:ext cx="1980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446" name="Freihand 445">
                  <a:extLst>
                    <a:ext uri="{FF2B5EF4-FFF2-40B4-BE49-F238E27FC236}">
                      <a16:creationId xmlns:a16="http://schemas.microsoft.com/office/drawing/2014/main" id="{A3237258-D8D9-4E9C-8E14-3C16F9D6DA14}"/>
                    </a:ext>
                  </a:extLst>
                </p14:cNvPr>
                <p14:cNvContentPartPr/>
                <p14:nvPr/>
              </p14:nvContentPartPr>
              <p14:xfrm>
                <a:off x="6668213" y="4072947"/>
                <a:ext cx="90360" cy="8640"/>
              </p14:xfrm>
            </p:contentPart>
          </mc:Choice>
          <mc:Fallback xmlns="">
            <p:pic>
              <p:nvPicPr>
                <p:cNvPr id="446" name="Freihand 445">
                  <a:extLst>
                    <a:ext uri="{FF2B5EF4-FFF2-40B4-BE49-F238E27FC236}">
                      <a16:creationId xmlns:a16="http://schemas.microsoft.com/office/drawing/2014/main" id="{A3237258-D8D9-4E9C-8E14-3C16F9D6DA14}"/>
                    </a:ext>
                  </a:extLst>
                </p:cNvPr>
                <p:cNvPicPr/>
                <p:nvPr/>
              </p:nvPicPr>
              <p:blipFill>
                <a:blip r:embed="rId286"/>
                <a:stretch>
                  <a:fillRect/>
                </a:stretch>
              </p:blipFill>
              <p:spPr>
                <a:xfrm>
                  <a:off x="6663893" y="4068627"/>
                  <a:ext cx="990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447" name="Freihand 446">
                  <a:extLst>
                    <a:ext uri="{FF2B5EF4-FFF2-40B4-BE49-F238E27FC236}">
                      <a16:creationId xmlns:a16="http://schemas.microsoft.com/office/drawing/2014/main" id="{76168D85-FF68-4DE1-AAB4-E3BA317B7652}"/>
                    </a:ext>
                  </a:extLst>
                </p14:cNvPr>
                <p14:cNvContentPartPr/>
                <p14:nvPr/>
              </p14:nvContentPartPr>
              <p14:xfrm>
                <a:off x="6764693" y="3926427"/>
                <a:ext cx="248760" cy="179280"/>
              </p14:xfrm>
            </p:contentPart>
          </mc:Choice>
          <mc:Fallback xmlns="">
            <p:pic>
              <p:nvPicPr>
                <p:cNvPr id="447" name="Freihand 446">
                  <a:extLst>
                    <a:ext uri="{FF2B5EF4-FFF2-40B4-BE49-F238E27FC236}">
                      <a16:creationId xmlns:a16="http://schemas.microsoft.com/office/drawing/2014/main" id="{76168D85-FF68-4DE1-AAB4-E3BA317B7652}"/>
                    </a:ext>
                  </a:extLst>
                </p:cNvPr>
                <p:cNvPicPr/>
                <p:nvPr/>
              </p:nvPicPr>
              <p:blipFill>
                <a:blip r:embed="rId288"/>
                <a:stretch>
                  <a:fillRect/>
                </a:stretch>
              </p:blipFill>
              <p:spPr>
                <a:xfrm>
                  <a:off x="6760373" y="3922107"/>
                  <a:ext cx="25740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448" name="Freihand 447">
                  <a:extLst>
                    <a:ext uri="{FF2B5EF4-FFF2-40B4-BE49-F238E27FC236}">
                      <a16:creationId xmlns:a16="http://schemas.microsoft.com/office/drawing/2014/main" id="{D8D18A2E-CE2A-4292-8CFA-8D8A3BED0424}"/>
                    </a:ext>
                  </a:extLst>
                </p14:cNvPr>
                <p14:cNvContentPartPr/>
                <p14:nvPr/>
              </p14:nvContentPartPr>
              <p14:xfrm>
                <a:off x="6889973" y="3931827"/>
                <a:ext cx="360" cy="360"/>
              </p14:xfrm>
            </p:contentPart>
          </mc:Choice>
          <mc:Fallback xmlns="">
            <p:pic>
              <p:nvPicPr>
                <p:cNvPr id="448" name="Freihand 447">
                  <a:extLst>
                    <a:ext uri="{FF2B5EF4-FFF2-40B4-BE49-F238E27FC236}">
                      <a16:creationId xmlns:a16="http://schemas.microsoft.com/office/drawing/2014/main" id="{D8D18A2E-CE2A-4292-8CFA-8D8A3BED0424}"/>
                    </a:ext>
                  </a:extLst>
                </p:cNvPr>
                <p:cNvPicPr/>
                <p:nvPr/>
              </p:nvPicPr>
              <p:blipFill>
                <a:blip r:embed="rId75"/>
                <a:stretch>
                  <a:fillRect/>
                </a:stretch>
              </p:blipFill>
              <p:spPr>
                <a:xfrm>
                  <a:off x="6885653" y="3927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449" name="Freihand 448">
                  <a:extLst>
                    <a:ext uri="{FF2B5EF4-FFF2-40B4-BE49-F238E27FC236}">
                      <a16:creationId xmlns:a16="http://schemas.microsoft.com/office/drawing/2014/main" id="{45C9F96F-A00B-4DEE-89A3-202C6207A24E}"/>
                    </a:ext>
                  </a:extLst>
                </p14:cNvPr>
                <p14:cNvContentPartPr/>
                <p14:nvPr/>
              </p14:nvContentPartPr>
              <p14:xfrm>
                <a:off x="7054133" y="4012107"/>
                <a:ext cx="268920" cy="91440"/>
              </p14:xfrm>
            </p:contentPart>
          </mc:Choice>
          <mc:Fallback xmlns="">
            <p:pic>
              <p:nvPicPr>
                <p:cNvPr id="449" name="Freihand 448">
                  <a:extLst>
                    <a:ext uri="{FF2B5EF4-FFF2-40B4-BE49-F238E27FC236}">
                      <a16:creationId xmlns:a16="http://schemas.microsoft.com/office/drawing/2014/main" id="{45C9F96F-A00B-4DEE-89A3-202C6207A24E}"/>
                    </a:ext>
                  </a:extLst>
                </p:cNvPr>
                <p:cNvPicPr/>
                <p:nvPr/>
              </p:nvPicPr>
              <p:blipFill>
                <a:blip r:embed="rId291"/>
                <a:stretch>
                  <a:fillRect/>
                </a:stretch>
              </p:blipFill>
              <p:spPr>
                <a:xfrm>
                  <a:off x="7049813" y="4007787"/>
                  <a:ext cx="2775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450" name="Freihand 449">
                  <a:extLst>
                    <a:ext uri="{FF2B5EF4-FFF2-40B4-BE49-F238E27FC236}">
                      <a16:creationId xmlns:a16="http://schemas.microsoft.com/office/drawing/2014/main" id="{F80DD8E2-8D6A-44D7-A34A-359A09084A49}"/>
                    </a:ext>
                  </a:extLst>
                </p14:cNvPr>
                <p14:cNvContentPartPr/>
                <p14:nvPr/>
              </p14:nvContentPartPr>
              <p14:xfrm>
                <a:off x="7332053" y="3961347"/>
                <a:ext cx="82800" cy="135360"/>
              </p14:xfrm>
            </p:contentPart>
          </mc:Choice>
          <mc:Fallback xmlns="">
            <p:pic>
              <p:nvPicPr>
                <p:cNvPr id="450" name="Freihand 449">
                  <a:extLst>
                    <a:ext uri="{FF2B5EF4-FFF2-40B4-BE49-F238E27FC236}">
                      <a16:creationId xmlns:a16="http://schemas.microsoft.com/office/drawing/2014/main" id="{F80DD8E2-8D6A-44D7-A34A-359A09084A49}"/>
                    </a:ext>
                  </a:extLst>
                </p:cNvPr>
                <p:cNvPicPr/>
                <p:nvPr/>
              </p:nvPicPr>
              <p:blipFill>
                <a:blip r:embed="rId293"/>
                <a:stretch>
                  <a:fillRect/>
                </a:stretch>
              </p:blipFill>
              <p:spPr>
                <a:xfrm>
                  <a:off x="7327733" y="3957027"/>
                  <a:ext cx="914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451" name="Freihand 450">
                  <a:extLst>
                    <a:ext uri="{FF2B5EF4-FFF2-40B4-BE49-F238E27FC236}">
                      <a16:creationId xmlns:a16="http://schemas.microsoft.com/office/drawing/2014/main" id="{6365C309-F7ED-45FD-A433-405338023D27}"/>
                    </a:ext>
                  </a:extLst>
                </p14:cNvPr>
                <p14:cNvContentPartPr/>
                <p14:nvPr/>
              </p14:nvContentPartPr>
              <p14:xfrm>
                <a:off x="7442573" y="4015347"/>
                <a:ext cx="61200" cy="60840"/>
              </p14:xfrm>
            </p:contentPart>
          </mc:Choice>
          <mc:Fallback xmlns="">
            <p:pic>
              <p:nvPicPr>
                <p:cNvPr id="451" name="Freihand 450">
                  <a:extLst>
                    <a:ext uri="{FF2B5EF4-FFF2-40B4-BE49-F238E27FC236}">
                      <a16:creationId xmlns:a16="http://schemas.microsoft.com/office/drawing/2014/main" id="{6365C309-F7ED-45FD-A433-405338023D27}"/>
                    </a:ext>
                  </a:extLst>
                </p:cNvPr>
                <p:cNvPicPr/>
                <p:nvPr/>
              </p:nvPicPr>
              <p:blipFill>
                <a:blip r:embed="rId295"/>
                <a:stretch>
                  <a:fillRect/>
                </a:stretch>
              </p:blipFill>
              <p:spPr>
                <a:xfrm>
                  <a:off x="7438253" y="4011027"/>
                  <a:ext cx="698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452" name="Freihand 451">
                  <a:extLst>
                    <a:ext uri="{FF2B5EF4-FFF2-40B4-BE49-F238E27FC236}">
                      <a16:creationId xmlns:a16="http://schemas.microsoft.com/office/drawing/2014/main" id="{9DB14E18-7EDF-4CA1-B111-1D743D40F907}"/>
                    </a:ext>
                  </a:extLst>
                </p14:cNvPr>
                <p14:cNvContentPartPr/>
                <p14:nvPr/>
              </p14:nvContentPartPr>
              <p14:xfrm>
                <a:off x="7714013" y="3961347"/>
                <a:ext cx="166680" cy="136440"/>
              </p14:xfrm>
            </p:contentPart>
          </mc:Choice>
          <mc:Fallback xmlns="">
            <p:pic>
              <p:nvPicPr>
                <p:cNvPr id="452" name="Freihand 451">
                  <a:extLst>
                    <a:ext uri="{FF2B5EF4-FFF2-40B4-BE49-F238E27FC236}">
                      <a16:creationId xmlns:a16="http://schemas.microsoft.com/office/drawing/2014/main" id="{9DB14E18-7EDF-4CA1-B111-1D743D40F907}"/>
                    </a:ext>
                  </a:extLst>
                </p:cNvPr>
                <p:cNvPicPr/>
                <p:nvPr/>
              </p:nvPicPr>
              <p:blipFill>
                <a:blip r:embed="rId297"/>
                <a:stretch>
                  <a:fillRect/>
                </a:stretch>
              </p:blipFill>
              <p:spPr>
                <a:xfrm>
                  <a:off x="7709693" y="3957027"/>
                  <a:ext cx="17532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453" name="Freihand 452">
                  <a:extLst>
                    <a:ext uri="{FF2B5EF4-FFF2-40B4-BE49-F238E27FC236}">
                      <a16:creationId xmlns:a16="http://schemas.microsoft.com/office/drawing/2014/main" id="{EE3EE750-6748-4E19-B2EB-58EF548B62B4}"/>
                    </a:ext>
                  </a:extLst>
                </p14:cNvPr>
                <p14:cNvContentPartPr/>
                <p14:nvPr/>
              </p14:nvContentPartPr>
              <p14:xfrm>
                <a:off x="7877093" y="3989787"/>
                <a:ext cx="97200" cy="76320"/>
              </p14:xfrm>
            </p:contentPart>
          </mc:Choice>
          <mc:Fallback xmlns="">
            <p:pic>
              <p:nvPicPr>
                <p:cNvPr id="453" name="Freihand 452">
                  <a:extLst>
                    <a:ext uri="{FF2B5EF4-FFF2-40B4-BE49-F238E27FC236}">
                      <a16:creationId xmlns:a16="http://schemas.microsoft.com/office/drawing/2014/main" id="{EE3EE750-6748-4E19-B2EB-58EF548B62B4}"/>
                    </a:ext>
                  </a:extLst>
                </p:cNvPr>
                <p:cNvPicPr/>
                <p:nvPr/>
              </p:nvPicPr>
              <p:blipFill>
                <a:blip r:embed="rId299"/>
                <a:stretch>
                  <a:fillRect/>
                </a:stretch>
              </p:blipFill>
              <p:spPr>
                <a:xfrm>
                  <a:off x="7872773" y="3985467"/>
                  <a:ext cx="1058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454" name="Freihand 453">
                  <a:extLst>
                    <a:ext uri="{FF2B5EF4-FFF2-40B4-BE49-F238E27FC236}">
                      <a16:creationId xmlns:a16="http://schemas.microsoft.com/office/drawing/2014/main" id="{54F73D19-F4B5-4A9A-B47C-79323C0140A9}"/>
                    </a:ext>
                  </a:extLst>
                </p14:cNvPr>
                <p14:cNvContentPartPr/>
                <p14:nvPr/>
              </p14:nvContentPartPr>
              <p14:xfrm>
                <a:off x="7903013" y="3991587"/>
                <a:ext cx="55080" cy="102960"/>
              </p14:xfrm>
            </p:contentPart>
          </mc:Choice>
          <mc:Fallback xmlns="">
            <p:pic>
              <p:nvPicPr>
                <p:cNvPr id="454" name="Freihand 453">
                  <a:extLst>
                    <a:ext uri="{FF2B5EF4-FFF2-40B4-BE49-F238E27FC236}">
                      <a16:creationId xmlns:a16="http://schemas.microsoft.com/office/drawing/2014/main" id="{54F73D19-F4B5-4A9A-B47C-79323C0140A9}"/>
                    </a:ext>
                  </a:extLst>
                </p:cNvPr>
                <p:cNvPicPr/>
                <p:nvPr/>
              </p:nvPicPr>
              <p:blipFill>
                <a:blip r:embed="rId301"/>
                <a:stretch>
                  <a:fillRect/>
                </a:stretch>
              </p:blipFill>
              <p:spPr>
                <a:xfrm>
                  <a:off x="7898693" y="3987267"/>
                  <a:ext cx="63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455" name="Freihand 454">
                  <a:extLst>
                    <a:ext uri="{FF2B5EF4-FFF2-40B4-BE49-F238E27FC236}">
                      <a16:creationId xmlns:a16="http://schemas.microsoft.com/office/drawing/2014/main" id="{88E4900A-8562-4C65-AC68-23D3BEDD2572}"/>
                    </a:ext>
                  </a:extLst>
                </p14:cNvPr>
                <p14:cNvContentPartPr/>
                <p14:nvPr/>
              </p14:nvContentPartPr>
              <p14:xfrm>
                <a:off x="7967813" y="4009947"/>
                <a:ext cx="102960" cy="72000"/>
              </p14:xfrm>
            </p:contentPart>
          </mc:Choice>
          <mc:Fallback xmlns="">
            <p:pic>
              <p:nvPicPr>
                <p:cNvPr id="455" name="Freihand 454">
                  <a:extLst>
                    <a:ext uri="{FF2B5EF4-FFF2-40B4-BE49-F238E27FC236}">
                      <a16:creationId xmlns:a16="http://schemas.microsoft.com/office/drawing/2014/main" id="{88E4900A-8562-4C65-AC68-23D3BEDD2572}"/>
                    </a:ext>
                  </a:extLst>
                </p:cNvPr>
                <p:cNvPicPr/>
                <p:nvPr/>
              </p:nvPicPr>
              <p:blipFill>
                <a:blip r:embed="rId303"/>
                <a:stretch>
                  <a:fillRect/>
                </a:stretch>
              </p:blipFill>
              <p:spPr>
                <a:xfrm>
                  <a:off x="7963493" y="4005627"/>
                  <a:ext cx="1116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456" name="Freihand 455">
                  <a:extLst>
                    <a:ext uri="{FF2B5EF4-FFF2-40B4-BE49-F238E27FC236}">
                      <a16:creationId xmlns:a16="http://schemas.microsoft.com/office/drawing/2014/main" id="{D6291450-6B7D-4960-916D-4F7A29CC9935}"/>
                    </a:ext>
                  </a:extLst>
                </p14:cNvPr>
                <p14:cNvContentPartPr/>
                <p14:nvPr/>
              </p14:nvContentPartPr>
              <p14:xfrm>
                <a:off x="8057453" y="3918147"/>
                <a:ext cx="20520" cy="41760"/>
              </p14:xfrm>
            </p:contentPart>
          </mc:Choice>
          <mc:Fallback xmlns="">
            <p:pic>
              <p:nvPicPr>
                <p:cNvPr id="456" name="Freihand 455">
                  <a:extLst>
                    <a:ext uri="{FF2B5EF4-FFF2-40B4-BE49-F238E27FC236}">
                      <a16:creationId xmlns:a16="http://schemas.microsoft.com/office/drawing/2014/main" id="{D6291450-6B7D-4960-916D-4F7A29CC9935}"/>
                    </a:ext>
                  </a:extLst>
                </p:cNvPr>
                <p:cNvPicPr/>
                <p:nvPr/>
              </p:nvPicPr>
              <p:blipFill>
                <a:blip r:embed="rId305"/>
                <a:stretch>
                  <a:fillRect/>
                </a:stretch>
              </p:blipFill>
              <p:spPr>
                <a:xfrm>
                  <a:off x="8053133" y="3913827"/>
                  <a:ext cx="291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457" name="Freihand 456">
                  <a:extLst>
                    <a:ext uri="{FF2B5EF4-FFF2-40B4-BE49-F238E27FC236}">
                      <a16:creationId xmlns:a16="http://schemas.microsoft.com/office/drawing/2014/main" id="{3BE1C82A-EDD2-4930-B301-FA935CCAC1C7}"/>
                    </a:ext>
                  </a:extLst>
                </p14:cNvPr>
                <p14:cNvContentPartPr/>
                <p14:nvPr/>
              </p14:nvContentPartPr>
              <p14:xfrm>
                <a:off x="8248253" y="4005267"/>
                <a:ext cx="215280" cy="105120"/>
              </p14:xfrm>
            </p:contentPart>
          </mc:Choice>
          <mc:Fallback xmlns="">
            <p:pic>
              <p:nvPicPr>
                <p:cNvPr id="457" name="Freihand 456">
                  <a:extLst>
                    <a:ext uri="{FF2B5EF4-FFF2-40B4-BE49-F238E27FC236}">
                      <a16:creationId xmlns:a16="http://schemas.microsoft.com/office/drawing/2014/main" id="{3BE1C82A-EDD2-4930-B301-FA935CCAC1C7}"/>
                    </a:ext>
                  </a:extLst>
                </p:cNvPr>
                <p:cNvPicPr/>
                <p:nvPr/>
              </p:nvPicPr>
              <p:blipFill>
                <a:blip r:embed="rId307"/>
                <a:stretch>
                  <a:fillRect/>
                </a:stretch>
              </p:blipFill>
              <p:spPr>
                <a:xfrm>
                  <a:off x="8243933" y="4000947"/>
                  <a:ext cx="2239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458" name="Freihand 457">
                  <a:extLst>
                    <a:ext uri="{FF2B5EF4-FFF2-40B4-BE49-F238E27FC236}">
                      <a16:creationId xmlns:a16="http://schemas.microsoft.com/office/drawing/2014/main" id="{6220565C-7275-4307-B3D7-15FE1F51E7C4}"/>
                    </a:ext>
                  </a:extLst>
                </p14:cNvPr>
                <p14:cNvContentPartPr/>
                <p14:nvPr/>
              </p14:nvContentPartPr>
              <p14:xfrm>
                <a:off x="8486213" y="4010667"/>
                <a:ext cx="61920" cy="77040"/>
              </p14:xfrm>
            </p:contentPart>
          </mc:Choice>
          <mc:Fallback xmlns="">
            <p:pic>
              <p:nvPicPr>
                <p:cNvPr id="458" name="Freihand 457">
                  <a:extLst>
                    <a:ext uri="{FF2B5EF4-FFF2-40B4-BE49-F238E27FC236}">
                      <a16:creationId xmlns:a16="http://schemas.microsoft.com/office/drawing/2014/main" id="{6220565C-7275-4307-B3D7-15FE1F51E7C4}"/>
                    </a:ext>
                  </a:extLst>
                </p:cNvPr>
                <p:cNvPicPr/>
                <p:nvPr/>
              </p:nvPicPr>
              <p:blipFill>
                <a:blip r:embed="rId309"/>
                <a:stretch>
                  <a:fillRect/>
                </a:stretch>
              </p:blipFill>
              <p:spPr>
                <a:xfrm>
                  <a:off x="8481893" y="4006347"/>
                  <a:ext cx="705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459" name="Freihand 458">
                  <a:extLst>
                    <a:ext uri="{FF2B5EF4-FFF2-40B4-BE49-F238E27FC236}">
                      <a16:creationId xmlns:a16="http://schemas.microsoft.com/office/drawing/2014/main" id="{24BAA4A3-C4B3-4D22-B63D-3CEAB97BC92E}"/>
                    </a:ext>
                  </a:extLst>
                </p14:cNvPr>
                <p14:cNvContentPartPr/>
                <p14:nvPr/>
              </p14:nvContentPartPr>
              <p14:xfrm>
                <a:off x="8549933" y="4025427"/>
                <a:ext cx="100080" cy="63360"/>
              </p14:xfrm>
            </p:contentPart>
          </mc:Choice>
          <mc:Fallback xmlns="">
            <p:pic>
              <p:nvPicPr>
                <p:cNvPr id="459" name="Freihand 458">
                  <a:extLst>
                    <a:ext uri="{FF2B5EF4-FFF2-40B4-BE49-F238E27FC236}">
                      <a16:creationId xmlns:a16="http://schemas.microsoft.com/office/drawing/2014/main" id="{24BAA4A3-C4B3-4D22-B63D-3CEAB97BC92E}"/>
                    </a:ext>
                  </a:extLst>
                </p:cNvPr>
                <p:cNvPicPr/>
                <p:nvPr/>
              </p:nvPicPr>
              <p:blipFill>
                <a:blip r:embed="rId311"/>
                <a:stretch>
                  <a:fillRect/>
                </a:stretch>
              </p:blipFill>
              <p:spPr>
                <a:xfrm>
                  <a:off x="8545613" y="4021107"/>
                  <a:ext cx="1087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460" name="Freihand 459">
                  <a:extLst>
                    <a:ext uri="{FF2B5EF4-FFF2-40B4-BE49-F238E27FC236}">
                      <a16:creationId xmlns:a16="http://schemas.microsoft.com/office/drawing/2014/main" id="{BEF97874-04CC-4593-A372-8EAB25B1FC92}"/>
                    </a:ext>
                  </a:extLst>
                </p14:cNvPr>
                <p14:cNvContentPartPr/>
                <p14:nvPr/>
              </p14:nvContentPartPr>
              <p14:xfrm>
                <a:off x="8706173" y="3938667"/>
                <a:ext cx="103320" cy="159480"/>
              </p14:xfrm>
            </p:contentPart>
          </mc:Choice>
          <mc:Fallback xmlns="">
            <p:pic>
              <p:nvPicPr>
                <p:cNvPr id="460" name="Freihand 459">
                  <a:extLst>
                    <a:ext uri="{FF2B5EF4-FFF2-40B4-BE49-F238E27FC236}">
                      <a16:creationId xmlns:a16="http://schemas.microsoft.com/office/drawing/2014/main" id="{BEF97874-04CC-4593-A372-8EAB25B1FC92}"/>
                    </a:ext>
                  </a:extLst>
                </p:cNvPr>
                <p:cNvPicPr/>
                <p:nvPr/>
              </p:nvPicPr>
              <p:blipFill>
                <a:blip r:embed="rId313"/>
                <a:stretch>
                  <a:fillRect/>
                </a:stretch>
              </p:blipFill>
              <p:spPr>
                <a:xfrm>
                  <a:off x="8701853" y="3934347"/>
                  <a:ext cx="1119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461" name="Freihand 460">
                  <a:extLst>
                    <a:ext uri="{FF2B5EF4-FFF2-40B4-BE49-F238E27FC236}">
                      <a16:creationId xmlns:a16="http://schemas.microsoft.com/office/drawing/2014/main" id="{29469BE3-E9E6-4EF4-8BEF-E2EE84F33A43}"/>
                    </a:ext>
                  </a:extLst>
                </p14:cNvPr>
                <p14:cNvContentPartPr/>
                <p14:nvPr/>
              </p14:nvContentPartPr>
              <p14:xfrm>
                <a:off x="8607893" y="3930387"/>
                <a:ext cx="155160" cy="69120"/>
              </p14:xfrm>
            </p:contentPart>
          </mc:Choice>
          <mc:Fallback xmlns="">
            <p:pic>
              <p:nvPicPr>
                <p:cNvPr id="461" name="Freihand 460">
                  <a:extLst>
                    <a:ext uri="{FF2B5EF4-FFF2-40B4-BE49-F238E27FC236}">
                      <a16:creationId xmlns:a16="http://schemas.microsoft.com/office/drawing/2014/main" id="{29469BE3-E9E6-4EF4-8BEF-E2EE84F33A43}"/>
                    </a:ext>
                  </a:extLst>
                </p:cNvPr>
                <p:cNvPicPr/>
                <p:nvPr/>
              </p:nvPicPr>
              <p:blipFill>
                <a:blip r:embed="rId315"/>
                <a:stretch>
                  <a:fillRect/>
                </a:stretch>
              </p:blipFill>
              <p:spPr>
                <a:xfrm>
                  <a:off x="8603573" y="3926067"/>
                  <a:ext cx="1638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462" name="Freihand 461">
                  <a:extLst>
                    <a:ext uri="{FF2B5EF4-FFF2-40B4-BE49-F238E27FC236}">
                      <a16:creationId xmlns:a16="http://schemas.microsoft.com/office/drawing/2014/main" id="{A3866132-A713-480C-BB1D-2DCF09FAB905}"/>
                    </a:ext>
                  </a:extLst>
                </p14:cNvPr>
                <p14:cNvContentPartPr/>
                <p14:nvPr/>
              </p14:nvContentPartPr>
              <p14:xfrm>
                <a:off x="8798693" y="3988707"/>
                <a:ext cx="233640" cy="155520"/>
              </p14:xfrm>
            </p:contentPart>
          </mc:Choice>
          <mc:Fallback xmlns="">
            <p:pic>
              <p:nvPicPr>
                <p:cNvPr id="462" name="Freihand 461">
                  <a:extLst>
                    <a:ext uri="{FF2B5EF4-FFF2-40B4-BE49-F238E27FC236}">
                      <a16:creationId xmlns:a16="http://schemas.microsoft.com/office/drawing/2014/main" id="{A3866132-A713-480C-BB1D-2DCF09FAB905}"/>
                    </a:ext>
                  </a:extLst>
                </p:cNvPr>
                <p:cNvPicPr/>
                <p:nvPr/>
              </p:nvPicPr>
              <p:blipFill>
                <a:blip r:embed="rId317"/>
                <a:stretch>
                  <a:fillRect/>
                </a:stretch>
              </p:blipFill>
              <p:spPr>
                <a:xfrm>
                  <a:off x="8794373" y="3984387"/>
                  <a:ext cx="2422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463" name="Freihand 462">
                  <a:extLst>
                    <a:ext uri="{FF2B5EF4-FFF2-40B4-BE49-F238E27FC236}">
                      <a16:creationId xmlns:a16="http://schemas.microsoft.com/office/drawing/2014/main" id="{332EF6FD-88A4-4DB9-A33B-C2E2EEF71830}"/>
                    </a:ext>
                  </a:extLst>
                </p14:cNvPr>
                <p14:cNvContentPartPr/>
                <p14:nvPr/>
              </p14:nvContentPartPr>
              <p14:xfrm>
                <a:off x="9015413" y="3970347"/>
                <a:ext cx="20880" cy="9720"/>
              </p14:xfrm>
            </p:contentPart>
          </mc:Choice>
          <mc:Fallback xmlns="">
            <p:pic>
              <p:nvPicPr>
                <p:cNvPr id="463" name="Freihand 462">
                  <a:extLst>
                    <a:ext uri="{FF2B5EF4-FFF2-40B4-BE49-F238E27FC236}">
                      <a16:creationId xmlns:a16="http://schemas.microsoft.com/office/drawing/2014/main" id="{332EF6FD-88A4-4DB9-A33B-C2E2EEF71830}"/>
                    </a:ext>
                  </a:extLst>
                </p:cNvPr>
                <p:cNvPicPr/>
                <p:nvPr/>
              </p:nvPicPr>
              <p:blipFill>
                <a:blip r:embed="rId319"/>
                <a:stretch>
                  <a:fillRect/>
                </a:stretch>
              </p:blipFill>
              <p:spPr>
                <a:xfrm>
                  <a:off x="9011093" y="3966027"/>
                  <a:ext cx="2952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464" name="Freihand 463">
                  <a:extLst>
                    <a:ext uri="{FF2B5EF4-FFF2-40B4-BE49-F238E27FC236}">
                      <a16:creationId xmlns:a16="http://schemas.microsoft.com/office/drawing/2014/main" id="{74FA41D8-B866-4E92-8D5B-934981483679}"/>
                    </a:ext>
                  </a:extLst>
                </p14:cNvPr>
                <p14:cNvContentPartPr/>
                <p14:nvPr/>
              </p14:nvContentPartPr>
              <p14:xfrm>
                <a:off x="9083453" y="3949827"/>
                <a:ext cx="178560" cy="133920"/>
              </p14:xfrm>
            </p:contentPart>
          </mc:Choice>
          <mc:Fallback xmlns="">
            <p:pic>
              <p:nvPicPr>
                <p:cNvPr id="464" name="Freihand 463">
                  <a:extLst>
                    <a:ext uri="{FF2B5EF4-FFF2-40B4-BE49-F238E27FC236}">
                      <a16:creationId xmlns:a16="http://schemas.microsoft.com/office/drawing/2014/main" id="{74FA41D8-B866-4E92-8D5B-934981483679}"/>
                    </a:ext>
                  </a:extLst>
                </p:cNvPr>
                <p:cNvPicPr/>
                <p:nvPr/>
              </p:nvPicPr>
              <p:blipFill>
                <a:blip r:embed="rId321"/>
                <a:stretch>
                  <a:fillRect/>
                </a:stretch>
              </p:blipFill>
              <p:spPr>
                <a:xfrm>
                  <a:off x="9079133" y="3945507"/>
                  <a:ext cx="1872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465" name="Freihand 464">
                  <a:extLst>
                    <a:ext uri="{FF2B5EF4-FFF2-40B4-BE49-F238E27FC236}">
                      <a16:creationId xmlns:a16="http://schemas.microsoft.com/office/drawing/2014/main" id="{ECB7D3A0-52E8-4848-8180-4799B2A48F11}"/>
                    </a:ext>
                  </a:extLst>
                </p14:cNvPr>
                <p14:cNvContentPartPr/>
                <p14:nvPr/>
              </p14:nvContentPartPr>
              <p14:xfrm>
                <a:off x="9262013" y="4005267"/>
                <a:ext cx="90360" cy="72000"/>
              </p14:xfrm>
            </p:contentPart>
          </mc:Choice>
          <mc:Fallback xmlns="">
            <p:pic>
              <p:nvPicPr>
                <p:cNvPr id="465" name="Freihand 464">
                  <a:extLst>
                    <a:ext uri="{FF2B5EF4-FFF2-40B4-BE49-F238E27FC236}">
                      <a16:creationId xmlns:a16="http://schemas.microsoft.com/office/drawing/2014/main" id="{ECB7D3A0-52E8-4848-8180-4799B2A48F11}"/>
                    </a:ext>
                  </a:extLst>
                </p:cNvPr>
                <p:cNvPicPr/>
                <p:nvPr/>
              </p:nvPicPr>
              <p:blipFill>
                <a:blip r:embed="rId323"/>
                <a:stretch>
                  <a:fillRect/>
                </a:stretch>
              </p:blipFill>
              <p:spPr>
                <a:xfrm>
                  <a:off x="9257693" y="4000947"/>
                  <a:ext cx="990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466" name="Freihand 465">
                  <a:extLst>
                    <a:ext uri="{FF2B5EF4-FFF2-40B4-BE49-F238E27FC236}">
                      <a16:creationId xmlns:a16="http://schemas.microsoft.com/office/drawing/2014/main" id="{A13068D3-EB8E-40B4-BE24-CD139591F1DF}"/>
                    </a:ext>
                  </a:extLst>
                </p14:cNvPr>
                <p14:cNvContentPartPr/>
                <p14:nvPr/>
              </p14:nvContentPartPr>
              <p14:xfrm>
                <a:off x="9438053" y="3962067"/>
                <a:ext cx="132840" cy="140040"/>
              </p14:xfrm>
            </p:contentPart>
          </mc:Choice>
          <mc:Fallback xmlns="">
            <p:pic>
              <p:nvPicPr>
                <p:cNvPr id="466" name="Freihand 465">
                  <a:extLst>
                    <a:ext uri="{FF2B5EF4-FFF2-40B4-BE49-F238E27FC236}">
                      <a16:creationId xmlns:a16="http://schemas.microsoft.com/office/drawing/2014/main" id="{A13068D3-EB8E-40B4-BE24-CD139591F1DF}"/>
                    </a:ext>
                  </a:extLst>
                </p:cNvPr>
                <p:cNvPicPr/>
                <p:nvPr/>
              </p:nvPicPr>
              <p:blipFill>
                <a:blip r:embed="rId325"/>
                <a:stretch>
                  <a:fillRect/>
                </a:stretch>
              </p:blipFill>
              <p:spPr>
                <a:xfrm>
                  <a:off x="9433733" y="3957747"/>
                  <a:ext cx="1414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467" name="Freihand 466">
                  <a:extLst>
                    <a:ext uri="{FF2B5EF4-FFF2-40B4-BE49-F238E27FC236}">
                      <a16:creationId xmlns:a16="http://schemas.microsoft.com/office/drawing/2014/main" id="{7A044381-491F-4AFD-B617-63442E17B198}"/>
                    </a:ext>
                  </a:extLst>
                </p14:cNvPr>
                <p14:cNvContentPartPr/>
                <p14:nvPr/>
              </p14:nvContentPartPr>
              <p14:xfrm>
                <a:off x="9597173" y="4021107"/>
                <a:ext cx="38880" cy="67680"/>
              </p14:xfrm>
            </p:contentPart>
          </mc:Choice>
          <mc:Fallback xmlns="">
            <p:pic>
              <p:nvPicPr>
                <p:cNvPr id="467" name="Freihand 466">
                  <a:extLst>
                    <a:ext uri="{FF2B5EF4-FFF2-40B4-BE49-F238E27FC236}">
                      <a16:creationId xmlns:a16="http://schemas.microsoft.com/office/drawing/2014/main" id="{7A044381-491F-4AFD-B617-63442E17B198}"/>
                    </a:ext>
                  </a:extLst>
                </p:cNvPr>
                <p:cNvPicPr/>
                <p:nvPr/>
              </p:nvPicPr>
              <p:blipFill>
                <a:blip r:embed="rId327"/>
                <a:stretch>
                  <a:fillRect/>
                </a:stretch>
              </p:blipFill>
              <p:spPr>
                <a:xfrm>
                  <a:off x="9592853" y="4016787"/>
                  <a:ext cx="4752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468" name="Freihand 467">
                  <a:extLst>
                    <a:ext uri="{FF2B5EF4-FFF2-40B4-BE49-F238E27FC236}">
                      <a16:creationId xmlns:a16="http://schemas.microsoft.com/office/drawing/2014/main" id="{A3C3011E-56DB-471B-815D-0E34A21B206E}"/>
                    </a:ext>
                  </a:extLst>
                </p14:cNvPr>
                <p14:cNvContentPartPr/>
                <p14:nvPr/>
              </p14:nvContentPartPr>
              <p14:xfrm>
                <a:off x="9671333" y="3889347"/>
                <a:ext cx="160200" cy="186840"/>
              </p14:xfrm>
            </p:contentPart>
          </mc:Choice>
          <mc:Fallback xmlns="">
            <p:pic>
              <p:nvPicPr>
                <p:cNvPr id="468" name="Freihand 467">
                  <a:extLst>
                    <a:ext uri="{FF2B5EF4-FFF2-40B4-BE49-F238E27FC236}">
                      <a16:creationId xmlns:a16="http://schemas.microsoft.com/office/drawing/2014/main" id="{A3C3011E-56DB-471B-815D-0E34A21B206E}"/>
                    </a:ext>
                  </a:extLst>
                </p:cNvPr>
                <p:cNvPicPr/>
                <p:nvPr/>
              </p:nvPicPr>
              <p:blipFill>
                <a:blip r:embed="rId329"/>
                <a:stretch>
                  <a:fillRect/>
                </a:stretch>
              </p:blipFill>
              <p:spPr>
                <a:xfrm>
                  <a:off x="9667013" y="3885027"/>
                  <a:ext cx="16884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469" name="Freihand 468">
                  <a:extLst>
                    <a:ext uri="{FF2B5EF4-FFF2-40B4-BE49-F238E27FC236}">
                      <a16:creationId xmlns:a16="http://schemas.microsoft.com/office/drawing/2014/main" id="{5D49C4D3-3850-478F-944B-57598F8F96B6}"/>
                    </a:ext>
                  </a:extLst>
                </p14:cNvPr>
                <p14:cNvContentPartPr/>
                <p14:nvPr/>
              </p14:nvContentPartPr>
              <p14:xfrm>
                <a:off x="9841613" y="3919227"/>
                <a:ext cx="372600" cy="259560"/>
              </p14:xfrm>
            </p:contentPart>
          </mc:Choice>
          <mc:Fallback xmlns="">
            <p:pic>
              <p:nvPicPr>
                <p:cNvPr id="469" name="Freihand 468">
                  <a:extLst>
                    <a:ext uri="{FF2B5EF4-FFF2-40B4-BE49-F238E27FC236}">
                      <a16:creationId xmlns:a16="http://schemas.microsoft.com/office/drawing/2014/main" id="{5D49C4D3-3850-478F-944B-57598F8F96B6}"/>
                    </a:ext>
                  </a:extLst>
                </p:cNvPr>
                <p:cNvPicPr/>
                <p:nvPr/>
              </p:nvPicPr>
              <p:blipFill>
                <a:blip r:embed="rId331"/>
                <a:stretch>
                  <a:fillRect/>
                </a:stretch>
              </p:blipFill>
              <p:spPr>
                <a:xfrm>
                  <a:off x="9837293" y="3914907"/>
                  <a:ext cx="38124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470" name="Freihand 469">
                  <a:extLst>
                    <a:ext uri="{FF2B5EF4-FFF2-40B4-BE49-F238E27FC236}">
                      <a16:creationId xmlns:a16="http://schemas.microsoft.com/office/drawing/2014/main" id="{E6B118A8-0960-44E3-806F-771D202E8708}"/>
                    </a:ext>
                  </a:extLst>
                </p14:cNvPr>
                <p14:cNvContentPartPr/>
                <p14:nvPr/>
              </p14:nvContentPartPr>
              <p14:xfrm>
                <a:off x="10293413" y="3977907"/>
                <a:ext cx="92520" cy="83520"/>
              </p14:xfrm>
            </p:contentPart>
          </mc:Choice>
          <mc:Fallback xmlns="">
            <p:pic>
              <p:nvPicPr>
                <p:cNvPr id="470" name="Freihand 469">
                  <a:extLst>
                    <a:ext uri="{FF2B5EF4-FFF2-40B4-BE49-F238E27FC236}">
                      <a16:creationId xmlns:a16="http://schemas.microsoft.com/office/drawing/2014/main" id="{E6B118A8-0960-44E3-806F-771D202E8708}"/>
                    </a:ext>
                  </a:extLst>
                </p:cNvPr>
                <p:cNvPicPr/>
                <p:nvPr/>
              </p:nvPicPr>
              <p:blipFill>
                <a:blip r:embed="rId333"/>
                <a:stretch>
                  <a:fillRect/>
                </a:stretch>
              </p:blipFill>
              <p:spPr>
                <a:xfrm>
                  <a:off x="10289093" y="3973587"/>
                  <a:ext cx="1011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471" name="Freihand 470">
                  <a:extLst>
                    <a:ext uri="{FF2B5EF4-FFF2-40B4-BE49-F238E27FC236}">
                      <a16:creationId xmlns:a16="http://schemas.microsoft.com/office/drawing/2014/main" id="{5BE70045-37B9-4402-9D86-61CAF931BD55}"/>
                    </a:ext>
                  </a:extLst>
                </p14:cNvPr>
                <p14:cNvContentPartPr/>
                <p14:nvPr/>
              </p14:nvContentPartPr>
              <p14:xfrm>
                <a:off x="10438133" y="3923547"/>
                <a:ext cx="47160" cy="146160"/>
              </p14:xfrm>
            </p:contentPart>
          </mc:Choice>
          <mc:Fallback xmlns="">
            <p:pic>
              <p:nvPicPr>
                <p:cNvPr id="471" name="Freihand 470">
                  <a:extLst>
                    <a:ext uri="{FF2B5EF4-FFF2-40B4-BE49-F238E27FC236}">
                      <a16:creationId xmlns:a16="http://schemas.microsoft.com/office/drawing/2014/main" id="{5BE70045-37B9-4402-9D86-61CAF931BD55}"/>
                    </a:ext>
                  </a:extLst>
                </p:cNvPr>
                <p:cNvPicPr/>
                <p:nvPr/>
              </p:nvPicPr>
              <p:blipFill>
                <a:blip r:embed="rId335"/>
                <a:stretch>
                  <a:fillRect/>
                </a:stretch>
              </p:blipFill>
              <p:spPr>
                <a:xfrm>
                  <a:off x="10433813" y="3919227"/>
                  <a:ext cx="5580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72" name="Freihand 471">
                  <a:extLst>
                    <a:ext uri="{FF2B5EF4-FFF2-40B4-BE49-F238E27FC236}">
                      <a16:creationId xmlns:a16="http://schemas.microsoft.com/office/drawing/2014/main" id="{1FFDA871-C69A-437E-A8F0-ABF9D9B869BA}"/>
                    </a:ext>
                  </a:extLst>
                </p14:cNvPr>
                <p14:cNvContentPartPr/>
                <p14:nvPr/>
              </p14:nvContentPartPr>
              <p14:xfrm>
                <a:off x="10519853" y="3975387"/>
                <a:ext cx="89640" cy="85680"/>
              </p14:xfrm>
            </p:contentPart>
          </mc:Choice>
          <mc:Fallback xmlns="">
            <p:pic>
              <p:nvPicPr>
                <p:cNvPr id="472" name="Freihand 471">
                  <a:extLst>
                    <a:ext uri="{FF2B5EF4-FFF2-40B4-BE49-F238E27FC236}">
                      <a16:creationId xmlns:a16="http://schemas.microsoft.com/office/drawing/2014/main" id="{1FFDA871-C69A-437E-A8F0-ABF9D9B869BA}"/>
                    </a:ext>
                  </a:extLst>
                </p:cNvPr>
                <p:cNvPicPr/>
                <p:nvPr/>
              </p:nvPicPr>
              <p:blipFill>
                <a:blip r:embed="rId337"/>
                <a:stretch>
                  <a:fillRect/>
                </a:stretch>
              </p:blipFill>
              <p:spPr>
                <a:xfrm>
                  <a:off x="10515533" y="3971067"/>
                  <a:ext cx="982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73" name="Freihand 472">
                  <a:extLst>
                    <a:ext uri="{FF2B5EF4-FFF2-40B4-BE49-F238E27FC236}">
                      <a16:creationId xmlns:a16="http://schemas.microsoft.com/office/drawing/2014/main" id="{92AE1579-160A-4BC3-A1F5-87BAC7C8D707}"/>
                    </a:ext>
                  </a:extLst>
                </p14:cNvPr>
                <p14:cNvContentPartPr/>
                <p14:nvPr/>
              </p14:nvContentPartPr>
              <p14:xfrm>
                <a:off x="10621373" y="3955947"/>
                <a:ext cx="112680" cy="79560"/>
              </p14:xfrm>
            </p:contentPart>
          </mc:Choice>
          <mc:Fallback xmlns="">
            <p:pic>
              <p:nvPicPr>
                <p:cNvPr id="473" name="Freihand 472">
                  <a:extLst>
                    <a:ext uri="{FF2B5EF4-FFF2-40B4-BE49-F238E27FC236}">
                      <a16:creationId xmlns:a16="http://schemas.microsoft.com/office/drawing/2014/main" id="{92AE1579-160A-4BC3-A1F5-87BAC7C8D707}"/>
                    </a:ext>
                  </a:extLst>
                </p:cNvPr>
                <p:cNvPicPr/>
                <p:nvPr/>
              </p:nvPicPr>
              <p:blipFill>
                <a:blip r:embed="rId339"/>
                <a:stretch>
                  <a:fillRect/>
                </a:stretch>
              </p:blipFill>
              <p:spPr>
                <a:xfrm>
                  <a:off x="10617053" y="3951627"/>
                  <a:ext cx="1213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74" name="Freihand 473">
                  <a:extLst>
                    <a:ext uri="{FF2B5EF4-FFF2-40B4-BE49-F238E27FC236}">
                      <a16:creationId xmlns:a16="http://schemas.microsoft.com/office/drawing/2014/main" id="{76D5418F-F298-4CD2-86A8-EBED57AD3B8C}"/>
                    </a:ext>
                  </a:extLst>
                </p14:cNvPr>
                <p14:cNvContentPartPr/>
                <p14:nvPr/>
              </p14:nvContentPartPr>
              <p14:xfrm>
                <a:off x="10723973" y="3919947"/>
                <a:ext cx="51480" cy="126000"/>
              </p14:xfrm>
            </p:contentPart>
          </mc:Choice>
          <mc:Fallback xmlns="">
            <p:pic>
              <p:nvPicPr>
                <p:cNvPr id="474" name="Freihand 473">
                  <a:extLst>
                    <a:ext uri="{FF2B5EF4-FFF2-40B4-BE49-F238E27FC236}">
                      <a16:creationId xmlns:a16="http://schemas.microsoft.com/office/drawing/2014/main" id="{76D5418F-F298-4CD2-86A8-EBED57AD3B8C}"/>
                    </a:ext>
                  </a:extLst>
                </p:cNvPr>
                <p:cNvPicPr/>
                <p:nvPr/>
              </p:nvPicPr>
              <p:blipFill>
                <a:blip r:embed="rId341"/>
                <a:stretch>
                  <a:fillRect/>
                </a:stretch>
              </p:blipFill>
              <p:spPr>
                <a:xfrm>
                  <a:off x="10719653" y="3915627"/>
                  <a:ext cx="6012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75" name="Freihand 474">
                  <a:extLst>
                    <a:ext uri="{FF2B5EF4-FFF2-40B4-BE49-F238E27FC236}">
                      <a16:creationId xmlns:a16="http://schemas.microsoft.com/office/drawing/2014/main" id="{51E0760C-65B0-4B60-9FEA-E372C253CD98}"/>
                    </a:ext>
                  </a:extLst>
                </p14:cNvPr>
                <p14:cNvContentPartPr/>
                <p14:nvPr/>
              </p14:nvContentPartPr>
              <p14:xfrm>
                <a:off x="10813253" y="3859467"/>
                <a:ext cx="200880" cy="175680"/>
              </p14:xfrm>
            </p:contentPart>
          </mc:Choice>
          <mc:Fallback xmlns="">
            <p:pic>
              <p:nvPicPr>
                <p:cNvPr id="475" name="Freihand 474">
                  <a:extLst>
                    <a:ext uri="{FF2B5EF4-FFF2-40B4-BE49-F238E27FC236}">
                      <a16:creationId xmlns:a16="http://schemas.microsoft.com/office/drawing/2014/main" id="{51E0760C-65B0-4B60-9FEA-E372C253CD98}"/>
                    </a:ext>
                  </a:extLst>
                </p:cNvPr>
                <p:cNvPicPr/>
                <p:nvPr/>
              </p:nvPicPr>
              <p:blipFill>
                <a:blip r:embed="rId343"/>
                <a:stretch>
                  <a:fillRect/>
                </a:stretch>
              </p:blipFill>
              <p:spPr>
                <a:xfrm>
                  <a:off x="10808933" y="3855147"/>
                  <a:ext cx="2095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76" name="Freihand 475">
                  <a:extLst>
                    <a:ext uri="{FF2B5EF4-FFF2-40B4-BE49-F238E27FC236}">
                      <a16:creationId xmlns:a16="http://schemas.microsoft.com/office/drawing/2014/main" id="{4AD261BF-57DA-4F91-BEE9-60B8C363B3B6}"/>
                    </a:ext>
                  </a:extLst>
                </p14:cNvPr>
                <p14:cNvContentPartPr/>
                <p14:nvPr/>
              </p14:nvContentPartPr>
              <p14:xfrm>
                <a:off x="10911893" y="3846147"/>
                <a:ext cx="27720" cy="21240"/>
              </p14:xfrm>
            </p:contentPart>
          </mc:Choice>
          <mc:Fallback xmlns="">
            <p:pic>
              <p:nvPicPr>
                <p:cNvPr id="476" name="Freihand 475">
                  <a:extLst>
                    <a:ext uri="{FF2B5EF4-FFF2-40B4-BE49-F238E27FC236}">
                      <a16:creationId xmlns:a16="http://schemas.microsoft.com/office/drawing/2014/main" id="{4AD261BF-57DA-4F91-BEE9-60B8C363B3B6}"/>
                    </a:ext>
                  </a:extLst>
                </p:cNvPr>
                <p:cNvPicPr/>
                <p:nvPr/>
              </p:nvPicPr>
              <p:blipFill>
                <a:blip r:embed="rId345"/>
                <a:stretch>
                  <a:fillRect/>
                </a:stretch>
              </p:blipFill>
              <p:spPr>
                <a:xfrm>
                  <a:off x="10907573" y="3841827"/>
                  <a:ext cx="363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78" name="Freihand 477">
                  <a:extLst>
                    <a:ext uri="{FF2B5EF4-FFF2-40B4-BE49-F238E27FC236}">
                      <a16:creationId xmlns:a16="http://schemas.microsoft.com/office/drawing/2014/main" id="{35D6FE99-89CF-44E7-BF75-67466406CF32}"/>
                    </a:ext>
                  </a:extLst>
                </p14:cNvPr>
                <p14:cNvContentPartPr/>
                <p14:nvPr/>
              </p14:nvContentPartPr>
              <p14:xfrm>
                <a:off x="11134373" y="3941187"/>
                <a:ext cx="289800" cy="101160"/>
              </p14:xfrm>
            </p:contentPart>
          </mc:Choice>
          <mc:Fallback xmlns="">
            <p:pic>
              <p:nvPicPr>
                <p:cNvPr id="478" name="Freihand 477">
                  <a:extLst>
                    <a:ext uri="{FF2B5EF4-FFF2-40B4-BE49-F238E27FC236}">
                      <a16:creationId xmlns:a16="http://schemas.microsoft.com/office/drawing/2014/main" id="{35D6FE99-89CF-44E7-BF75-67466406CF32}"/>
                    </a:ext>
                  </a:extLst>
                </p:cNvPr>
                <p:cNvPicPr/>
                <p:nvPr/>
              </p:nvPicPr>
              <p:blipFill>
                <a:blip r:embed="rId347"/>
                <a:stretch>
                  <a:fillRect/>
                </a:stretch>
              </p:blipFill>
              <p:spPr>
                <a:xfrm>
                  <a:off x="11130053" y="3936867"/>
                  <a:ext cx="2984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479" name="Freihand 478">
                  <a:extLst>
                    <a:ext uri="{FF2B5EF4-FFF2-40B4-BE49-F238E27FC236}">
                      <a16:creationId xmlns:a16="http://schemas.microsoft.com/office/drawing/2014/main" id="{B503F99C-BB77-42A0-9539-DDD974B37235}"/>
                    </a:ext>
                  </a:extLst>
                </p14:cNvPr>
                <p14:cNvContentPartPr/>
                <p14:nvPr/>
              </p14:nvContentPartPr>
              <p14:xfrm>
                <a:off x="11424173" y="3907347"/>
                <a:ext cx="54720" cy="50760"/>
              </p14:xfrm>
            </p:contentPart>
          </mc:Choice>
          <mc:Fallback xmlns="">
            <p:pic>
              <p:nvPicPr>
                <p:cNvPr id="479" name="Freihand 478">
                  <a:extLst>
                    <a:ext uri="{FF2B5EF4-FFF2-40B4-BE49-F238E27FC236}">
                      <a16:creationId xmlns:a16="http://schemas.microsoft.com/office/drawing/2014/main" id="{B503F99C-BB77-42A0-9539-DDD974B37235}"/>
                    </a:ext>
                  </a:extLst>
                </p:cNvPr>
                <p:cNvPicPr/>
                <p:nvPr/>
              </p:nvPicPr>
              <p:blipFill>
                <a:blip r:embed="rId349"/>
                <a:stretch>
                  <a:fillRect/>
                </a:stretch>
              </p:blipFill>
              <p:spPr>
                <a:xfrm>
                  <a:off x="11419853" y="3903027"/>
                  <a:ext cx="633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480" name="Freihand 479">
                  <a:extLst>
                    <a:ext uri="{FF2B5EF4-FFF2-40B4-BE49-F238E27FC236}">
                      <a16:creationId xmlns:a16="http://schemas.microsoft.com/office/drawing/2014/main" id="{32158B56-AFA6-4C23-8BC0-0D40E440160E}"/>
                    </a:ext>
                  </a:extLst>
                </p14:cNvPr>
                <p14:cNvContentPartPr/>
                <p14:nvPr/>
              </p14:nvContentPartPr>
              <p14:xfrm>
                <a:off x="11475653" y="3896907"/>
                <a:ext cx="232560" cy="109440"/>
              </p14:xfrm>
            </p:contentPart>
          </mc:Choice>
          <mc:Fallback xmlns="">
            <p:pic>
              <p:nvPicPr>
                <p:cNvPr id="480" name="Freihand 479">
                  <a:extLst>
                    <a:ext uri="{FF2B5EF4-FFF2-40B4-BE49-F238E27FC236}">
                      <a16:creationId xmlns:a16="http://schemas.microsoft.com/office/drawing/2014/main" id="{32158B56-AFA6-4C23-8BC0-0D40E440160E}"/>
                    </a:ext>
                  </a:extLst>
                </p:cNvPr>
                <p:cNvPicPr/>
                <p:nvPr/>
              </p:nvPicPr>
              <p:blipFill>
                <a:blip r:embed="rId351"/>
                <a:stretch>
                  <a:fillRect/>
                </a:stretch>
              </p:blipFill>
              <p:spPr>
                <a:xfrm>
                  <a:off x="11471333" y="3892587"/>
                  <a:ext cx="2412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481" name="Freihand 480">
                  <a:extLst>
                    <a:ext uri="{FF2B5EF4-FFF2-40B4-BE49-F238E27FC236}">
                      <a16:creationId xmlns:a16="http://schemas.microsoft.com/office/drawing/2014/main" id="{FEC9614A-0ABB-4542-9C06-4969ADB57BED}"/>
                    </a:ext>
                  </a:extLst>
                </p14:cNvPr>
                <p14:cNvContentPartPr/>
                <p14:nvPr/>
              </p14:nvContentPartPr>
              <p14:xfrm>
                <a:off x="11785253" y="3690627"/>
                <a:ext cx="48960" cy="348120"/>
              </p14:xfrm>
            </p:contentPart>
          </mc:Choice>
          <mc:Fallback xmlns="">
            <p:pic>
              <p:nvPicPr>
                <p:cNvPr id="481" name="Freihand 480">
                  <a:extLst>
                    <a:ext uri="{FF2B5EF4-FFF2-40B4-BE49-F238E27FC236}">
                      <a16:creationId xmlns:a16="http://schemas.microsoft.com/office/drawing/2014/main" id="{FEC9614A-0ABB-4542-9C06-4969ADB57BED}"/>
                    </a:ext>
                  </a:extLst>
                </p:cNvPr>
                <p:cNvPicPr/>
                <p:nvPr/>
              </p:nvPicPr>
              <p:blipFill>
                <a:blip r:embed="rId353"/>
                <a:stretch>
                  <a:fillRect/>
                </a:stretch>
              </p:blipFill>
              <p:spPr>
                <a:xfrm>
                  <a:off x="11780933" y="3686307"/>
                  <a:ext cx="57600" cy="356760"/>
                </a:xfrm>
                <a:prstGeom prst="rect">
                  <a:avLst/>
                </a:prstGeom>
              </p:spPr>
            </p:pic>
          </mc:Fallback>
        </mc:AlternateContent>
      </p:grpSp>
      <p:sp>
        <p:nvSpPr>
          <p:cNvPr id="483" name="Gerader Verbinder 482">
            <a:extLst>
              <a:ext uri="{FF2B5EF4-FFF2-40B4-BE49-F238E27FC236}">
                <a16:creationId xmlns:a16="http://schemas.microsoft.com/office/drawing/2014/main" id="{0A2ED0AB-A0A7-4981-9973-46A6745C4D24}"/>
              </a:ext>
            </a:extLst>
          </p:cNvPr>
          <p:cNvSpPr/>
          <p:nvPr/>
        </p:nvSpPr>
        <p:spPr>
          <a:xfrm flipH="1" flipV="1">
            <a:off x="712842" y="4777865"/>
            <a:ext cx="1687300" cy="64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84" name="Textfeld 483">
            <a:extLst>
              <a:ext uri="{FF2B5EF4-FFF2-40B4-BE49-F238E27FC236}">
                <a16:creationId xmlns:a16="http://schemas.microsoft.com/office/drawing/2014/main" id="{EB87D417-0D40-4DC8-B2AC-D8BF9C5B4F97}"/>
              </a:ext>
            </a:extLst>
          </p:cNvPr>
          <p:cNvSpPr txBox="1"/>
          <p:nvPr/>
        </p:nvSpPr>
        <p:spPr>
          <a:xfrm>
            <a:off x="408111" y="4569568"/>
            <a:ext cx="3917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 `</a:t>
            </a:r>
            <a:endParaRPr lang="de-DE" sz="1633" baseline="-33000" dirty="0">
              <a:latin typeface="Times New Roman" pitchFamily="18"/>
              <a:ea typeface="Droid Sans Fallback" pitchFamily="2"/>
              <a:cs typeface="Lohit Hindi" pitchFamily="2"/>
            </a:endParaRPr>
          </a:p>
        </p:txBody>
      </p:sp>
      <p:grpSp>
        <p:nvGrpSpPr>
          <p:cNvPr id="486" name="Gruppieren 485">
            <a:extLst>
              <a:ext uri="{FF2B5EF4-FFF2-40B4-BE49-F238E27FC236}">
                <a16:creationId xmlns:a16="http://schemas.microsoft.com/office/drawing/2014/main" id="{14417E4E-E58C-42FE-8FED-4205C0337620}"/>
              </a:ext>
            </a:extLst>
          </p:cNvPr>
          <p:cNvGrpSpPr/>
          <p:nvPr/>
        </p:nvGrpSpPr>
        <p:grpSpPr>
          <a:xfrm>
            <a:off x="4759493" y="98907"/>
            <a:ext cx="7205400" cy="2376000"/>
            <a:chOff x="4759493" y="98907"/>
            <a:chExt cx="7205400" cy="2376000"/>
          </a:xfrm>
        </p:grpSpPr>
        <mc:AlternateContent xmlns:mc="http://schemas.openxmlformats.org/markup-compatibility/2006" xmlns:p14="http://schemas.microsoft.com/office/powerpoint/2010/main">
          <mc:Choice Requires="p14">
            <p:contentPart p14:bwMode="auto" r:id="rId354">
              <p14:nvContentPartPr>
                <p14:cNvPr id="10" name="Freihand 9">
                  <a:extLst>
                    <a:ext uri="{FF2B5EF4-FFF2-40B4-BE49-F238E27FC236}">
                      <a16:creationId xmlns:a16="http://schemas.microsoft.com/office/drawing/2014/main" id="{DF1B24A8-EEB8-42BB-AB58-69602B703F15}"/>
                    </a:ext>
                  </a:extLst>
                </p14:cNvPr>
                <p14:cNvContentPartPr/>
                <p14:nvPr/>
              </p14:nvContentPartPr>
              <p14:xfrm>
                <a:off x="5017253" y="217707"/>
                <a:ext cx="24840" cy="180000"/>
              </p14:xfrm>
            </p:contentPart>
          </mc:Choice>
          <mc:Fallback xmlns="">
            <p:pic>
              <p:nvPicPr>
                <p:cNvPr id="10" name="Freihand 9">
                  <a:extLst>
                    <a:ext uri="{FF2B5EF4-FFF2-40B4-BE49-F238E27FC236}">
                      <a16:creationId xmlns:a16="http://schemas.microsoft.com/office/drawing/2014/main" id="{DF1B24A8-EEB8-42BB-AB58-69602B703F15}"/>
                    </a:ext>
                  </a:extLst>
                </p:cNvPr>
                <p:cNvPicPr/>
                <p:nvPr/>
              </p:nvPicPr>
              <p:blipFill>
                <a:blip r:embed="rId355"/>
                <a:stretch>
                  <a:fillRect/>
                </a:stretch>
              </p:blipFill>
              <p:spPr>
                <a:xfrm>
                  <a:off x="5012933" y="213387"/>
                  <a:ext cx="3348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1" name="Freihand 10">
                  <a:extLst>
                    <a:ext uri="{FF2B5EF4-FFF2-40B4-BE49-F238E27FC236}">
                      <a16:creationId xmlns:a16="http://schemas.microsoft.com/office/drawing/2014/main" id="{0DD9FF01-3D5F-4EC8-AA74-BC7DA81F978E}"/>
                    </a:ext>
                  </a:extLst>
                </p14:cNvPr>
                <p14:cNvContentPartPr/>
                <p14:nvPr/>
              </p14:nvContentPartPr>
              <p14:xfrm>
                <a:off x="4958573" y="316347"/>
                <a:ext cx="112680" cy="6840"/>
              </p14:xfrm>
            </p:contentPart>
          </mc:Choice>
          <mc:Fallback xmlns="">
            <p:pic>
              <p:nvPicPr>
                <p:cNvPr id="11" name="Freihand 10">
                  <a:extLst>
                    <a:ext uri="{FF2B5EF4-FFF2-40B4-BE49-F238E27FC236}">
                      <a16:creationId xmlns:a16="http://schemas.microsoft.com/office/drawing/2014/main" id="{0DD9FF01-3D5F-4EC8-AA74-BC7DA81F978E}"/>
                    </a:ext>
                  </a:extLst>
                </p:cNvPr>
                <p:cNvPicPr/>
                <p:nvPr/>
              </p:nvPicPr>
              <p:blipFill>
                <a:blip r:embed="rId357"/>
                <a:stretch>
                  <a:fillRect/>
                </a:stretch>
              </p:blipFill>
              <p:spPr>
                <a:xfrm>
                  <a:off x="4954253" y="312027"/>
                  <a:ext cx="1213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2" name="Freihand 21">
                  <a:extLst>
                    <a:ext uri="{FF2B5EF4-FFF2-40B4-BE49-F238E27FC236}">
                      <a16:creationId xmlns:a16="http://schemas.microsoft.com/office/drawing/2014/main" id="{D1A66411-9EC3-4004-A36B-7D84D64CF69C}"/>
                    </a:ext>
                  </a:extLst>
                </p14:cNvPr>
                <p14:cNvContentPartPr/>
                <p14:nvPr/>
              </p14:nvContentPartPr>
              <p14:xfrm>
                <a:off x="5236493" y="184227"/>
                <a:ext cx="101160" cy="129960"/>
              </p14:xfrm>
            </p:contentPart>
          </mc:Choice>
          <mc:Fallback xmlns="">
            <p:pic>
              <p:nvPicPr>
                <p:cNvPr id="22" name="Freihand 21">
                  <a:extLst>
                    <a:ext uri="{FF2B5EF4-FFF2-40B4-BE49-F238E27FC236}">
                      <a16:creationId xmlns:a16="http://schemas.microsoft.com/office/drawing/2014/main" id="{D1A66411-9EC3-4004-A36B-7D84D64CF69C}"/>
                    </a:ext>
                  </a:extLst>
                </p:cNvPr>
                <p:cNvPicPr/>
                <p:nvPr/>
              </p:nvPicPr>
              <p:blipFill>
                <a:blip r:embed="rId359"/>
                <a:stretch>
                  <a:fillRect/>
                </a:stretch>
              </p:blipFill>
              <p:spPr>
                <a:xfrm>
                  <a:off x="5232173" y="179907"/>
                  <a:ext cx="1098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3" name="Freihand 22">
                  <a:extLst>
                    <a:ext uri="{FF2B5EF4-FFF2-40B4-BE49-F238E27FC236}">
                      <a16:creationId xmlns:a16="http://schemas.microsoft.com/office/drawing/2014/main" id="{61D48A6B-EC91-4563-A672-20C4BDA80E71}"/>
                    </a:ext>
                  </a:extLst>
                </p14:cNvPr>
                <p14:cNvContentPartPr/>
                <p14:nvPr/>
              </p14:nvContentPartPr>
              <p14:xfrm>
                <a:off x="5338733" y="189987"/>
                <a:ext cx="10440" cy="171000"/>
              </p14:xfrm>
            </p:contentPart>
          </mc:Choice>
          <mc:Fallback xmlns="">
            <p:pic>
              <p:nvPicPr>
                <p:cNvPr id="23" name="Freihand 22">
                  <a:extLst>
                    <a:ext uri="{FF2B5EF4-FFF2-40B4-BE49-F238E27FC236}">
                      <a16:creationId xmlns:a16="http://schemas.microsoft.com/office/drawing/2014/main" id="{61D48A6B-EC91-4563-A672-20C4BDA80E71}"/>
                    </a:ext>
                  </a:extLst>
                </p:cNvPr>
                <p:cNvPicPr/>
                <p:nvPr/>
              </p:nvPicPr>
              <p:blipFill>
                <a:blip r:embed="rId361"/>
                <a:stretch>
                  <a:fillRect/>
                </a:stretch>
              </p:blipFill>
              <p:spPr>
                <a:xfrm>
                  <a:off x="5334413" y="185667"/>
                  <a:ext cx="190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4" name="Freihand 23">
                  <a:extLst>
                    <a:ext uri="{FF2B5EF4-FFF2-40B4-BE49-F238E27FC236}">
                      <a16:creationId xmlns:a16="http://schemas.microsoft.com/office/drawing/2014/main" id="{745219B6-CD50-44D6-B834-1F4A5DA5F4BC}"/>
                    </a:ext>
                  </a:extLst>
                </p14:cNvPr>
                <p14:cNvContentPartPr/>
                <p14:nvPr/>
              </p14:nvContentPartPr>
              <p14:xfrm>
                <a:off x="5251253" y="314547"/>
                <a:ext cx="172800" cy="29160"/>
              </p14:xfrm>
            </p:contentPart>
          </mc:Choice>
          <mc:Fallback xmlns="">
            <p:pic>
              <p:nvPicPr>
                <p:cNvPr id="24" name="Freihand 23">
                  <a:extLst>
                    <a:ext uri="{FF2B5EF4-FFF2-40B4-BE49-F238E27FC236}">
                      <a16:creationId xmlns:a16="http://schemas.microsoft.com/office/drawing/2014/main" id="{745219B6-CD50-44D6-B834-1F4A5DA5F4BC}"/>
                    </a:ext>
                  </a:extLst>
                </p:cNvPr>
                <p:cNvPicPr/>
                <p:nvPr/>
              </p:nvPicPr>
              <p:blipFill>
                <a:blip r:embed="rId363"/>
                <a:stretch>
                  <a:fillRect/>
                </a:stretch>
              </p:blipFill>
              <p:spPr>
                <a:xfrm>
                  <a:off x="5246933" y="310227"/>
                  <a:ext cx="1814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5" name="Freihand 24">
                  <a:extLst>
                    <a:ext uri="{FF2B5EF4-FFF2-40B4-BE49-F238E27FC236}">
                      <a16:creationId xmlns:a16="http://schemas.microsoft.com/office/drawing/2014/main" id="{8CB6D9B7-52B4-4D72-A6A3-EBE32948EB7A}"/>
                    </a:ext>
                  </a:extLst>
                </p14:cNvPr>
                <p14:cNvContentPartPr/>
                <p14:nvPr/>
              </p14:nvContentPartPr>
              <p14:xfrm>
                <a:off x="5451413" y="205467"/>
                <a:ext cx="173520" cy="198720"/>
              </p14:xfrm>
            </p:contentPart>
          </mc:Choice>
          <mc:Fallback xmlns="">
            <p:pic>
              <p:nvPicPr>
                <p:cNvPr id="25" name="Freihand 24">
                  <a:extLst>
                    <a:ext uri="{FF2B5EF4-FFF2-40B4-BE49-F238E27FC236}">
                      <a16:creationId xmlns:a16="http://schemas.microsoft.com/office/drawing/2014/main" id="{8CB6D9B7-52B4-4D72-A6A3-EBE32948EB7A}"/>
                    </a:ext>
                  </a:extLst>
                </p:cNvPr>
                <p:cNvPicPr/>
                <p:nvPr/>
              </p:nvPicPr>
              <p:blipFill>
                <a:blip r:embed="rId365"/>
                <a:stretch>
                  <a:fillRect/>
                </a:stretch>
              </p:blipFill>
              <p:spPr>
                <a:xfrm>
                  <a:off x="5447093" y="201147"/>
                  <a:ext cx="1821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8" name="Freihand 27">
                  <a:extLst>
                    <a:ext uri="{FF2B5EF4-FFF2-40B4-BE49-F238E27FC236}">
                      <a16:creationId xmlns:a16="http://schemas.microsoft.com/office/drawing/2014/main" id="{59995EB1-86AB-4926-A86D-8D387594A78F}"/>
                    </a:ext>
                  </a:extLst>
                </p14:cNvPr>
                <p14:cNvContentPartPr/>
                <p14:nvPr/>
              </p14:nvContentPartPr>
              <p14:xfrm>
                <a:off x="6017693" y="252987"/>
                <a:ext cx="123840" cy="10080"/>
              </p14:xfrm>
            </p:contentPart>
          </mc:Choice>
          <mc:Fallback xmlns="">
            <p:pic>
              <p:nvPicPr>
                <p:cNvPr id="28" name="Freihand 27">
                  <a:extLst>
                    <a:ext uri="{FF2B5EF4-FFF2-40B4-BE49-F238E27FC236}">
                      <a16:creationId xmlns:a16="http://schemas.microsoft.com/office/drawing/2014/main" id="{59995EB1-86AB-4926-A86D-8D387594A78F}"/>
                    </a:ext>
                  </a:extLst>
                </p:cNvPr>
                <p:cNvPicPr/>
                <p:nvPr/>
              </p:nvPicPr>
              <p:blipFill>
                <a:blip r:embed="rId367"/>
                <a:stretch>
                  <a:fillRect/>
                </a:stretch>
              </p:blipFill>
              <p:spPr>
                <a:xfrm>
                  <a:off x="6013373" y="248667"/>
                  <a:ext cx="1324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9" name="Freihand 28">
                  <a:extLst>
                    <a:ext uri="{FF2B5EF4-FFF2-40B4-BE49-F238E27FC236}">
                      <a16:creationId xmlns:a16="http://schemas.microsoft.com/office/drawing/2014/main" id="{3763A205-8A31-4AA2-B3A7-38BA0D92E104}"/>
                    </a:ext>
                  </a:extLst>
                </p14:cNvPr>
                <p14:cNvContentPartPr/>
                <p14:nvPr/>
              </p14:nvContentPartPr>
              <p14:xfrm>
                <a:off x="6164573" y="207987"/>
                <a:ext cx="94680" cy="103320"/>
              </p14:xfrm>
            </p:contentPart>
          </mc:Choice>
          <mc:Fallback xmlns="">
            <p:pic>
              <p:nvPicPr>
                <p:cNvPr id="29" name="Freihand 28">
                  <a:extLst>
                    <a:ext uri="{FF2B5EF4-FFF2-40B4-BE49-F238E27FC236}">
                      <a16:creationId xmlns:a16="http://schemas.microsoft.com/office/drawing/2014/main" id="{3763A205-8A31-4AA2-B3A7-38BA0D92E104}"/>
                    </a:ext>
                  </a:extLst>
                </p:cNvPr>
                <p:cNvPicPr/>
                <p:nvPr/>
              </p:nvPicPr>
              <p:blipFill>
                <a:blip r:embed="rId369"/>
                <a:stretch>
                  <a:fillRect/>
                </a:stretch>
              </p:blipFill>
              <p:spPr>
                <a:xfrm>
                  <a:off x="6160253" y="203667"/>
                  <a:ext cx="1033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30" name="Freihand 29">
                  <a:extLst>
                    <a:ext uri="{FF2B5EF4-FFF2-40B4-BE49-F238E27FC236}">
                      <a16:creationId xmlns:a16="http://schemas.microsoft.com/office/drawing/2014/main" id="{4F11C9C7-2728-49CE-AF7B-AD2AF0E70DAC}"/>
                    </a:ext>
                  </a:extLst>
                </p14:cNvPr>
                <p14:cNvContentPartPr/>
                <p14:nvPr/>
              </p14:nvContentPartPr>
              <p14:xfrm>
                <a:off x="6528533" y="189267"/>
                <a:ext cx="16920" cy="121680"/>
              </p14:xfrm>
            </p:contentPart>
          </mc:Choice>
          <mc:Fallback xmlns="">
            <p:pic>
              <p:nvPicPr>
                <p:cNvPr id="30" name="Freihand 29">
                  <a:extLst>
                    <a:ext uri="{FF2B5EF4-FFF2-40B4-BE49-F238E27FC236}">
                      <a16:creationId xmlns:a16="http://schemas.microsoft.com/office/drawing/2014/main" id="{4F11C9C7-2728-49CE-AF7B-AD2AF0E70DAC}"/>
                    </a:ext>
                  </a:extLst>
                </p:cNvPr>
                <p:cNvPicPr/>
                <p:nvPr/>
              </p:nvPicPr>
              <p:blipFill>
                <a:blip r:embed="rId371"/>
                <a:stretch>
                  <a:fillRect/>
                </a:stretch>
              </p:blipFill>
              <p:spPr>
                <a:xfrm>
                  <a:off x="6524213" y="184947"/>
                  <a:ext cx="255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31" name="Freihand 30">
                  <a:extLst>
                    <a:ext uri="{FF2B5EF4-FFF2-40B4-BE49-F238E27FC236}">
                      <a16:creationId xmlns:a16="http://schemas.microsoft.com/office/drawing/2014/main" id="{727738A4-61C8-4EE4-9404-0E57AC15CB60}"/>
                    </a:ext>
                  </a:extLst>
                </p14:cNvPr>
                <p14:cNvContentPartPr/>
                <p14:nvPr/>
              </p14:nvContentPartPr>
              <p14:xfrm>
                <a:off x="6456173" y="168747"/>
                <a:ext cx="144360" cy="158760"/>
              </p14:xfrm>
            </p:contentPart>
          </mc:Choice>
          <mc:Fallback xmlns="">
            <p:pic>
              <p:nvPicPr>
                <p:cNvPr id="31" name="Freihand 30">
                  <a:extLst>
                    <a:ext uri="{FF2B5EF4-FFF2-40B4-BE49-F238E27FC236}">
                      <a16:creationId xmlns:a16="http://schemas.microsoft.com/office/drawing/2014/main" id="{727738A4-61C8-4EE4-9404-0E57AC15CB60}"/>
                    </a:ext>
                  </a:extLst>
                </p:cNvPr>
                <p:cNvPicPr/>
                <p:nvPr/>
              </p:nvPicPr>
              <p:blipFill>
                <a:blip r:embed="rId373"/>
                <a:stretch>
                  <a:fillRect/>
                </a:stretch>
              </p:blipFill>
              <p:spPr>
                <a:xfrm>
                  <a:off x="6451853" y="164427"/>
                  <a:ext cx="1530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33" name="Freihand 32">
                  <a:extLst>
                    <a:ext uri="{FF2B5EF4-FFF2-40B4-BE49-F238E27FC236}">
                      <a16:creationId xmlns:a16="http://schemas.microsoft.com/office/drawing/2014/main" id="{2B84F32E-D204-4F71-8336-0C5C98A26A23}"/>
                    </a:ext>
                  </a:extLst>
                </p14:cNvPr>
                <p14:cNvContentPartPr/>
                <p14:nvPr/>
              </p14:nvContentPartPr>
              <p14:xfrm>
                <a:off x="6654533" y="155787"/>
                <a:ext cx="90720" cy="163800"/>
              </p14:xfrm>
            </p:contentPart>
          </mc:Choice>
          <mc:Fallback xmlns="">
            <p:pic>
              <p:nvPicPr>
                <p:cNvPr id="33" name="Freihand 32">
                  <a:extLst>
                    <a:ext uri="{FF2B5EF4-FFF2-40B4-BE49-F238E27FC236}">
                      <a16:creationId xmlns:a16="http://schemas.microsoft.com/office/drawing/2014/main" id="{2B84F32E-D204-4F71-8336-0C5C98A26A23}"/>
                    </a:ext>
                  </a:extLst>
                </p:cNvPr>
                <p:cNvPicPr/>
                <p:nvPr/>
              </p:nvPicPr>
              <p:blipFill>
                <a:blip r:embed="rId375"/>
                <a:stretch>
                  <a:fillRect/>
                </a:stretch>
              </p:blipFill>
              <p:spPr>
                <a:xfrm>
                  <a:off x="6650213" y="151467"/>
                  <a:ext cx="9936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36" name="Freihand 35">
                  <a:extLst>
                    <a:ext uri="{FF2B5EF4-FFF2-40B4-BE49-F238E27FC236}">
                      <a16:creationId xmlns:a16="http://schemas.microsoft.com/office/drawing/2014/main" id="{D2D3941B-D40D-49DF-A719-D1C031FEB268}"/>
                    </a:ext>
                  </a:extLst>
                </p14:cNvPr>
                <p14:cNvContentPartPr/>
                <p14:nvPr/>
              </p14:nvContentPartPr>
              <p14:xfrm>
                <a:off x="6913733" y="223827"/>
                <a:ext cx="360" cy="360"/>
              </p14:xfrm>
            </p:contentPart>
          </mc:Choice>
          <mc:Fallback xmlns="">
            <p:pic>
              <p:nvPicPr>
                <p:cNvPr id="36" name="Freihand 35">
                  <a:extLst>
                    <a:ext uri="{FF2B5EF4-FFF2-40B4-BE49-F238E27FC236}">
                      <a16:creationId xmlns:a16="http://schemas.microsoft.com/office/drawing/2014/main" id="{D2D3941B-D40D-49DF-A719-D1C031FEB268}"/>
                    </a:ext>
                  </a:extLst>
                </p:cNvPr>
                <p:cNvPicPr/>
                <p:nvPr/>
              </p:nvPicPr>
              <p:blipFill>
                <a:blip r:embed="rId75"/>
                <a:stretch>
                  <a:fillRect/>
                </a:stretch>
              </p:blipFill>
              <p:spPr>
                <a:xfrm>
                  <a:off x="6909413" y="219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37" name="Freihand 36">
                  <a:extLst>
                    <a:ext uri="{FF2B5EF4-FFF2-40B4-BE49-F238E27FC236}">
                      <a16:creationId xmlns:a16="http://schemas.microsoft.com/office/drawing/2014/main" id="{3E264B69-CE37-4274-B15E-24E536007231}"/>
                    </a:ext>
                  </a:extLst>
                </p14:cNvPr>
                <p14:cNvContentPartPr/>
                <p14:nvPr/>
              </p14:nvContentPartPr>
              <p14:xfrm>
                <a:off x="6914093" y="295827"/>
                <a:ext cx="14040" cy="7920"/>
              </p14:xfrm>
            </p:contentPart>
          </mc:Choice>
          <mc:Fallback xmlns="">
            <p:pic>
              <p:nvPicPr>
                <p:cNvPr id="37" name="Freihand 36">
                  <a:extLst>
                    <a:ext uri="{FF2B5EF4-FFF2-40B4-BE49-F238E27FC236}">
                      <a16:creationId xmlns:a16="http://schemas.microsoft.com/office/drawing/2014/main" id="{3E264B69-CE37-4274-B15E-24E536007231}"/>
                    </a:ext>
                  </a:extLst>
                </p:cNvPr>
                <p:cNvPicPr/>
                <p:nvPr/>
              </p:nvPicPr>
              <p:blipFill>
                <a:blip r:embed="rId378"/>
                <a:stretch>
                  <a:fillRect/>
                </a:stretch>
              </p:blipFill>
              <p:spPr>
                <a:xfrm>
                  <a:off x="6909773" y="291507"/>
                  <a:ext cx="22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8" name="Freihand 37">
                  <a:extLst>
                    <a:ext uri="{FF2B5EF4-FFF2-40B4-BE49-F238E27FC236}">
                      <a16:creationId xmlns:a16="http://schemas.microsoft.com/office/drawing/2014/main" id="{6A29E429-6F70-4DCE-90B9-62988223C1F3}"/>
                    </a:ext>
                  </a:extLst>
                </p14:cNvPr>
                <p14:cNvContentPartPr/>
                <p14:nvPr/>
              </p14:nvContentPartPr>
              <p14:xfrm>
                <a:off x="7203893" y="222027"/>
                <a:ext cx="89280" cy="41760"/>
              </p14:xfrm>
            </p:contentPart>
          </mc:Choice>
          <mc:Fallback xmlns="">
            <p:pic>
              <p:nvPicPr>
                <p:cNvPr id="38" name="Freihand 37">
                  <a:extLst>
                    <a:ext uri="{FF2B5EF4-FFF2-40B4-BE49-F238E27FC236}">
                      <a16:creationId xmlns:a16="http://schemas.microsoft.com/office/drawing/2014/main" id="{6A29E429-6F70-4DCE-90B9-62988223C1F3}"/>
                    </a:ext>
                  </a:extLst>
                </p:cNvPr>
                <p:cNvPicPr/>
                <p:nvPr/>
              </p:nvPicPr>
              <p:blipFill>
                <a:blip r:embed="rId380"/>
                <a:stretch>
                  <a:fillRect/>
                </a:stretch>
              </p:blipFill>
              <p:spPr>
                <a:xfrm>
                  <a:off x="7199573" y="217707"/>
                  <a:ext cx="9792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9" name="Freihand 38">
                  <a:extLst>
                    <a:ext uri="{FF2B5EF4-FFF2-40B4-BE49-F238E27FC236}">
                      <a16:creationId xmlns:a16="http://schemas.microsoft.com/office/drawing/2014/main" id="{35F352CD-22CC-48F8-BAF5-BC055BBB2D41}"/>
                    </a:ext>
                  </a:extLst>
                </p14:cNvPr>
                <p14:cNvContentPartPr/>
                <p14:nvPr/>
              </p14:nvContentPartPr>
              <p14:xfrm>
                <a:off x="7242413" y="227067"/>
                <a:ext cx="65160" cy="149400"/>
              </p14:xfrm>
            </p:contentPart>
          </mc:Choice>
          <mc:Fallback xmlns="">
            <p:pic>
              <p:nvPicPr>
                <p:cNvPr id="39" name="Freihand 38">
                  <a:extLst>
                    <a:ext uri="{FF2B5EF4-FFF2-40B4-BE49-F238E27FC236}">
                      <a16:creationId xmlns:a16="http://schemas.microsoft.com/office/drawing/2014/main" id="{35F352CD-22CC-48F8-BAF5-BC055BBB2D41}"/>
                    </a:ext>
                  </a:extLst>
                </p:cNvPr>
                <p:cNvPicPr/>
                <p:nvPr/>
              </p:nvPicPr>
              <p:blipFill>
                <a:blip r:embed="rId382"/>
                <a:stretch>
                  <a:fillRect/>
                </a:stretch>
              </p:blipFill>
              <p:spPr>
                <a:xfrm>
                  <a:off x="7238093" y="222747"/>
                  <a:ext cx="738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40" name="Freihand 39">
                  <a:extLst>
                    <a:ext uri="{FF2B5EF4-FFF2-40B4-BE49-F238E27FC236}">
                      <a16:creationId xmlns:a16="http://schemas.microsoft.com/office/drawing/2014/main" id="{871C044F-2D6D-48E1-A631-3F9C325BC5C4}"/>
                    </a:ext>
                  </a:extLst>
                </p14:cNvPr>
                <p14:cNvContentPartPr/>
                <p14:nvPr/>
              </p14:nvContentPartPr>
              <p14:xfrm>
                <a:off x="7373453" y="174867"/>
                <a:ext cx="28080" cy="88200"/>
              </p14:xfrm>
            </p:contentPart>
          </mc:Choice>
          <mc:Fallback xmlns="">
            <p:pic>
              <p:nvPicPr>
                <p:cNvPr id="40" name="Freihand 39">
                  <a:extLst>
                    <a:ext uri="{FF2B5EF4-FFF2-40B4-BE49-F238E27FC236}">
                      <a16:creationId xmlns:a16="http://schemas.microsoft.com/office/drawing/2014/main" id="{871C044F-2D6D-48E1-A631-3F9C325BC5C4}"/>
                    </a:ext>
                  </a:extLst>
                </p:cNvPr>
                <p:cNvPicPr/>
                <p:nvPr/>
              </p:nvPicPr>
              <p:blipFill>
                <a:blip r:embed="rId384"/>
                <a:stretch>
                  <a:fillRect/>
                </a:stretch>
              </p:blipFill>
              <p:spPr>
                <a:xfrm>
                  <a:off x="7369133" y="170547"/>
                  <a:ext cx="367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41" name="Freihand 40">
                  <a:extLst>
                    <a:ext uri="{FF2B5EF4-FFF2-40B4-BE49-F238E27FC236}">
                      <a16:creationId xmlns:a16="http://schemas.microsoft.com/office/drawing/2014/main" id="{1235A7A1-EDD9-4681-B741-E2031DEA58BF}"/>
                    </a:ext>
                  </a:extLst>
                </p14:cNvPr>
                <p14:cNvContentPartPr/>
                <p14:nvPr/>
              </p14:nvContentPartPr>
              <p14:xfrm>
                <a:off x="7332413" y="137787"/>
                <a:ext cx="115200" cy="118440"/>
              </p14:xfrm>
            </p:contentPart>
          </mc:Choice>
          <mc:Fallback xmlns="">
            <p:pic>
              <p:nvPicPr>
                <p:cNvPr id="41" name="Freihand 40">
                  <a:extLst>
                    <a:ext uri="{FF2B5EF4-FFF2-40B4-BE49-F238E27FC236}">
                      <a16:creationId xmlns:a16="http://schemas.microsoft.com/office/drawing/2014/main" id="{1235A7A1-EDD9-4681-B741-E2031DEA58BF}"/>
                    </a:ext>
                  </a:extLst>
                </p:cNvPr>
                <p:cNvPicPr/>
                <p:nvPr/>
              </p:nvPicPr>
              <p:blipFill>
                <a:blip r:embed="rId386"/>
                <a:stretch>
                  <a:fillRect/>
                </a:stretch>
              </p:blipFill>
              <p:spPr>
                <a:xfrm>
                  <a:off x="7328093" y="133467"/>
                  <a:ext cx="1238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42" name="Freihand 41">
                  <a:extLst>
                    <a:ext uri="{FF2B5EF4-FFF2-40B4-BE49-F238E27FC236}">
                      <a16:creationId xmlns:a16="http://schemas.microsoft.com/office/drawing/2014/main" id="{F935AED1-BA8F-4F25-99F8-F285A1EA4B63}"/>
                    </a:ext>
                  </a:extLst>
                </p14:cNvPr>
                <p14:cNvContentPartPr/>
                <p14:nvPr/>
              </p14:nvContentPartPr>
              <p14:xfrm>
                <a:off x="7525733" y="244707"/>
                <a:ext cx="193320" cy="68760"/>
              </p14:xfrm>
            </p:contentPart>
          </mc:Choice>
          <mc:Fallback xmlns="">
            <p:pic>
              <p:nvPicPr>
                <p:cNvPr id="42" name="Freihand 41">
                  <a:extLst>
                    <a:ext uri="{FF2B5EF4-FFF2-40B4-BE49-F238E27FC236}">
                      <a16:creationId xmlns:a16="http://schemas.microsoft.com/office/drawing/2014/main" id="{F935AED1-BA8F-4F25-99F8-F285A1EA4B63}"/>
                    </a:ext>
                  </a:extLst>
                </p:cNvPr>
                <p:cNvPicPr/>
                <p:nvPr/>
              </p:nvPicPr>
              <p:blipFill>
                <a:blip r:embed="rId388"/>
                <a:stretch>
                  <a:fillRect/>
                </a:stretch>
              </p:blipFill>
              <p:spPr>
                <a:xfrm>
                  <a:off x="7521413" y="240387"/>
                  <a:ext cx="20196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43" name="Freihand 42">
                  <a:extLst>
                    <a:ext uri="{FF2B5EF4-FFF2-40B4-BE49-F238E27FC236}">
                      <a16:creationId xmlns:a16="http://schemas.microsoft.com/office/drawing/2014/main" id="{0AF5C8CF-F38C-44C6-92FF-E3A919AB0C0F}"/>
                    </a:ext>
                  </a:extLst>
                </p14:cNvPr>
                <p14:cNvContentPartPr/>
                <p14:nvPr/>
              </p14:nvContentPartPr>
              <p14:xfrm>
                <a:off x="7848293" y="236067"/>
                <a:ext cx="93240" cy="27000"/>
              </p14:xfrm>
            </p:contentPart>
          </mc:Choice>
          <mc:Fallback xmlns="">
            <p:pic>
              <p:nvPicPr>
                <p:cNvPr id="43" name="Freihand 42">
                  <a:extLst>
                    <a:ext uri="{FF2B5EF4-FFF2-40B4-BE49-F238E27FC236}">
                      <a16:creationId xmlns:a16="http://schemas.microsoft.com/office/drawing/2014/main" id="{0AF5C8CF-F38C-44C6-92FF-E3A919AB0C0F}"/>
                    </a:ext>
                  </a:extLst>
                </p:cNvPr>
                <p:cNvPicPr/>
                <p:nvPr/>
              </p:nvPicPr>
              <p:blipFill>
                <a:blip r:embed="rId390"/>
                <a:stretch>
                  <a:fillRect/>
                </a:stretch>
              </p:blipFill>
              <p:spPr>
                <a:xfrm>
                  <a:off x="7843973" y="231747"/>
                  <a:ext cx="1018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44" name="Freihand 43">
                  <a:extLst>
                    <a:ext uri="{FF2B5EF4-FFF2-40B4-BE49-F238E27FC236}">
                      <a16:creationId xmlns:a16="http://schemas.microsoft.com/office/drawing/2014/main" id="{0FD139B2-130C-4EA0-AFF0-6E8071CC6311}"/>
                    </a:ext>
                  </a:extLst>
                </p14:cNvPr>
                <p14:cNvContentPartPr/>
                <p14:nvPr/>
              </p14:nvContentPartPr>
              <p14:xfrm>
                <a:off x="7921013" y="244347"/>
                <a:ext cx="48960" cy="106200"/>
              </p14:xfrm>
            </p:contentPart>
          </mc:Choice>
          <mc:Fallback xmlns="">
            <p:pic>
              <p:nvPicPr>
                <p:cNvPr id="44" name="Freihand 43">
                  <a:extLst>
                    <a:ext uri="{FF2B5EF4-FFF2-40B4-BE49-F238E27FC236}">
                      <a16:creationId xmlns:a16="http://schemas.microsoft.com/office/drawing/2014/main" id="{0FD139B2-130C-4EA0-AFF0-6E8071CC6311}"/>
                    </a:ext>
                  </a:extLst>
                </p:cNvPr>
                <p:cNvPicPr/>
                <p:nvPr/>
              </p:nvPicPr>
              <p:blipFill>
                <a:blip r:embed="rId392"/>
                <a:stretch>
                  <a:fillRect/>
                </a:stretch>
              </p:blipFill>
              <p:spPr>
                <a:xfrm>
                  <a:off x="7916693" y="240027"/>
                  <a:ext cx="576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45" name="Freihand 44">
                  <a:extLst>
                    <a:ext uri="{FF2B5EF4-FFF2-40B4-BE49-F238E27FC236}">
                      <a16:creationId xmlns:a16="http://schemas.microsoft.com/office/drawing/2014/main" id="{2849BD54-AA3F-46AF-A234-EE755E879F5D}"/>
                    </a:ext>
                  </a:extLst>
                </p14:cNvPr>
                <p14:cNvContentPartPr/>
                <p14:nvPr/>
              </p14:nvContentPartPr>
              <p14:xfrm>
                <a:off x="8118293" y="236787"/>
                <a:ext cx="139680" cy="49320"/>
              </p14:xfrm>
            </p:contentPart>
          </mc:Choice>
          <mc:Fallback xmlns="">
            <p:pic>
              <p:nvPicPr>
                <p:cNvPr id="45" name="Freihand 44">
                  <a:extLst>
                    <a:ext uri="{FF2B5EF4-FFF2-40B4-BE49-F238E27FC236}">
                      <a16:creationId xmlns:a16="http://schemas.microsoft.com/office/drawing/2014/main" id="{2849BD54-AA3F-46AF-A234-EE755E879F5D}"/>
                    </a:ext>
                  </a:extLst>
                </p:cNvPr>
                <p:cNvPicPr/>
                <p:nvPr/>
              </p:nvPicPr>
              <p:blipFill>
                <a:blip r:embed="rId394"/>
                <a:stretch>
                  <a:fillRect/>
                </a:stretch>
              </p:blipFill>
              <p:spPr>
                <a:xfrm>
                  <a:off x="8113973" y="232467"/>
                  <a:ext cx="1483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46" name="Freihand 45">
                  <a:extLst>
                    <a:ext uri="{FF2B5EF4-FFF2-40B4-BE49-F238E27FC236}">
                      <a16:creationId xmlns:a16="http://schemas.microsoft.com/office/drawing/2014/main" id="{8BEA18C2-432C-40A5-ABF3-29B93688153B}"/>
                    </a:ext>
                  </a:extLst>
                </p14:cNvPr>
                <p14:cNvContentPartPr/>
                <p14:nvPr/>
              </p14:nvContentPartPr>
              <p14:xfrm>
                <a:off x="8474693" y="220587"/>
                <a:ext cx="109080" cy="75960"/>
              </p14:xfrm>
            </p:contentPart>
          </mc:Choice>
          <mc:Fallback xmlns="">
            <p:pic>
              <p:nvPicPr>
                <p:cNvPr id="46" name="Freihand 45">
                  <a:extLst>
                    <a:ext uri="{FF2B5EF4-FFF2-40B4-BE49-F238E27FC236}">
                      <a16:creationId xmlns:a16="http://schemas.microsoft.com/office/drawing/2014/main" id="{8BEA18C2-432C-40A5-ABF3-29B93688153B}"/>
                    </a:ext>
                  </a:extLst>
                </p:cNvPr>
                <p:cNvPicPr/>
                <p:nvPr/>
              </p:nvPicPr>
              <p:blipFill>
                <a:blip r:embed="rId396"/>
                <a:stretch>
                  <a:fillRect/>
                </a:stretch>
              </p:blipFill>
              <p:spPr>
                <a:xfrm>
                  <a:off x="8470373" y="216267"/>
                  <a:ext cx="1177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47" name="Freihand 46">
                  <a:extLst>
                    <a:ext uri="{FF2B5EF4-FFF2-40B4-BE49-F238E27FC236}">
                      <a16:creationId xmlns:a16="http://schemas.microsoft.com/office/drawing/2014/main" id="{90F893E9-104A-48B8-8AB1-3FC1B3E8D10D}"/>
                    </a:ext>
                  </a:extLst>
                </p14:cNvPr>
                <p14:cNvContentPartPr/>
                <p14:nvPr/>
              </p14:nvContentPartPr>
              <p14:xfrm>
                <a:off x="8698973" y="229587"/>
                <a:ext cx="32760" cy="115920"/>
              </p14:xfrm>
            </p:contentPart>
          </mc:Choice>
          <mc:Fallback xmlns="">
            <p:pic>
              <p:nvPicPr>
                <p:cNvPr id="47" name="Freihand 46">
                  <a:extLst>
                    <a:ext uri="{FF2B5EF4-FFF2-40B4-BE49-F238E27FC236}">
                      <a16:creationId xmlns:a16="http://schemas.microsoft.com/office/drawing/2014/main" id="{90F893E9-104A-48B8-8AB1-3FC1B3E8D10D}"/>
                    </a:ext>
                  </a:extLst>
                </p:cNvPr>
                <p:cNvPicPr/>
                <p:nvPr/>
              </p:nvPicPr>
              <p:blipFill>
                <a:blip r:embed="rId398"/>
                <a:stretch>
                  <a:fillRect/>
                </a:stretch>
              </p:blipFill>
              <p:spPr>
                <a:xfrm>
                  <a:off x="8694653" y="225267"/>
                  <a:ext cx="414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48" name="Freihand 47">
                  <a:extLst>
                    <a:ext uri="{FF2B5EF4-FFF2-40B4-BE49-F238E27FC236}">
                      <a16:creationId xmlns:a16="http://schemas.microsoft.com/office/drawing/2014/main" id="{786285B4-BBD1-445E-807F-76F839F1576F}"/>
                    </a:ext>
                  </a:extLst>
                </p14:cNvPr>
                <p14:cNvContentPartPr/>
                <p14:nvPr/>
              </p14:nvContentPartPr>
              <p14:xfrm>
                <a:off x="8669093" y="223827"/>
                <a:ext cx="244800" cy="109080"/>
              </p14:xfrm>
            </p:contentPart>
          </mc:Choice>
          <mc:Fallback xmlns="">
            <p:pic>
              <p:nvPicPr>
                <p:cNvPr id="48" name="Freihand 47">
                  <a:extLst>
                    <a:ext uri="{FF2B5EF4-FFF2-40B4-BE49-F238E27FC236}">
                      <a16:creationId xmlns:a16="http://schemas.microsoft.com/office/drawing/2014/main" id="{786285B4-BBD1-445E-807F-76F839F1576F}"/>
                    </a:ext>
                  </a:extLst>
                </p:cNvPr>
                <p:cNvPicPr/>
                <p:nvPr/>
              </p:nvPicPr>
              <p:blipFill>
                <a:blip r:embed="rId400"/>
                <a:stretch>
                  <a:fillRect/>
                </a:stretch>
              </p:blipFill>
              <p:spPr>
                <a:xfrm>
                  <a:off x="8664773" y="219507"/>
                  <a:ext cx="2534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49" name="Freihand 48">
                  <a:extLst>
                    <a:ext uri="{FF2B5EF4-FFF2-40B4-BE49-F238E27FC236}">
                      <a16:creationId xmlns:a16="http://schemas.microsoft.com/office/drawing/2014/main" id="{37B34F0A-D095-44AF-B596-30E697798C2F}"/>
                    </a:ext>
                  </a:extLst>
                </p14:cNvPr>
                <p14:cNvContentPartPr/>
                <p14:nvPr/>
              </p14:nvContentPartPr>
              <p14:xfrm>
                <a:off x="8833253" y="197547"/>
                <a:ext cx="146520" cy="114120"/>
              </p14:xfrm>
            </p:contentPart>
          </mc:Choice>
          <mc:Fallback xmlns="">
            <p:pic>
              <p:nvPicPr>
                <p:cNvPr id="49" name="Freihand 48">
                  <a:extLst>
                    <a:ext uri="{FF2B5EF4-FFF2-40B4-BE49-F238E27FC236}">
                      <a16:creationId xmlns:a16="http://schemas.microsoft.com/office/drawing/2014/main" id="{37B34F0A-D095-44AF-B596-30E697798C2F}"/>
                    </a:ext>
                  </a:extLst>
                </p:cNvPr>
                <p:cNvPicPr/>
                <p:nvPr/>
              </p:nvPicPr>
              <p:blipFill>
                <a:blip r:embed="rId402"/>
                <a:stretch>
                  <a:fillRect/>
                </a:stretch>
              </p:blipFill>
              <p:spPr>
                <a:xfrm>
                  <a:off x="8828933" y="193227"/>
                  <a:ext cx="1551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50" name="Freihand 49">
                  <a:extLst>
                    <a:ext uri="{FF2B5EF4-FFF2-40B4-BE49-F238E27FC236}">
                      <a16:creationId xmlns:a16="http://schemas.microsoft.com/office/drawing/2014/main" id="{0210E667-CA02-4565-906C-E8ECACF2D21D}"/>
                    </a:ext>
                  </a:extLst>
                </p14:cNvPr>
                <p14:cNvContentPartPr/>
                <p14:nvPr/>
              </p14:nvContentPartPr>
              <p14:xfrm>
                <a:off x="9059693" y="198987"/>
                <a:ext cx="100080" cy="102960"/>
              </p14:xfrm>
            </p:contentPart>
          </mc:Choice>
          <mc:Fallback xmlns="">
            <p:pic>
              <p:nvPicPr>
                <p:cNvPr id="50" name="Freihand 49">
                  <a:extLst>
                    <a:ext uri="{FF2B5EF4-FFF2-40B4-BE49-F238E27FC236}">
                      <a16:creationId xmlns:a16="http://schemas.microsoft.com/office/drawing/2014/main" id="{0210E667-CA02-4565-906C-E8ECACF2D21D}"/>
                    </a:ext>
                  </a:extLst>
                </p:cNvPr>
                <p:cNvPicPr/>
                <p:nvPr/>
              </p:nvPicPr>
              <p:blipFill>
                <a:blip r:embed="rId404"/>
                <a:stretch>
                  <a:fillRect/>
                </a:stretch>
              </p:blipFill>
              <p:spPr>
                <a:xfrm>
                  <a:off x="9055373" y="194667"/>
                  <a:ext cx="108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52" name="Freihand 51">
                  <a:extLst>
                    <a:ext uri="{FF2B5EF4-FFF2-40B4-BE49-F238E27FC236}">
                      <a16:creationId xmlns:a16="http://schemas.microsoft.com/office/drawing/2014/main" id="{B23B39B0-B77A-47A3-91AF-B937D73E2990}"/>
                    </a:ext>
                  </a:extLst>
                </p14:cNvPr>
                <p14:cNvContentPartPr/>
                <p14:nvPr/>
              </p14:nvContentPartPr>
              <p14:xfrm>
                <a:off x="9200813" y="171267"/>
                <a:ext cx="137160" cy="156960"/>
              </p14:xfrm>
            </p:contentPart>
          </mc:Choice>
          <mc:Fallback xmlns="">
            <p:pic>
              <p:nvPicPr>
                <p:cNvPr id="52" name="Freihand 51">
                  <a:extLst>
                    <a:ext uri="{FF2B5EF4-FFF2-40B4-BE49-F238E27FC236}">
                      <a16:creationId xmlns:a16="http://schemas.microsoft.com/office/drawing/2014/main" id="{B23B39B0-B77A-47A3-91AF-B937D73E2990}"/>
                    </a:ext>
                  </a:extLst>
                </p:cNvPr>
                <p:cNvPicPr/>
                <p:nvPr/>
              </p:nvPicPr>
              <p:blipFill>
                <a:blip r:embed="rId406"/>
                <a:stretch>
                  <a:fillRect/>
                </a:stretch>
              </p:blipFill>
              <p:spPr>
                <a:xfrm>
                  <a:off x="9196493" y="166947"/>
                  <a:ext cx="1458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53" name="Freihand 52">
                  <a:extLst>
                    <a:ext uri="{FF2B5EF4-FFF2-40B4-BE49-F238E27FC236}">
                      <a16:creationId xmlns:a16="http://schemas.microsoft.com/office/drawing/2014/main" id="{F3874F4A-F95D-4A7A-86EE-ABB2E19F8CD1}"/>
                    </a:ext>
                  </a:extLst>
                </p14:cNvPr>
                <p14:cNvContentPartPr/>
                <p14:nvPr/>
              </p14:nvContentPartPr>
              <p14:xfrm>
                <a:off x="9092813" y="98907"/>
                <a:ext cx="416520" cy="267840"/>
              </p14:xfrm>
            </p:contentPart>
          </mc:Choice>
          <mc:Fallback xmlns="">
            <p:pic>
              <p:nvPicPr>
                <p:cNvPr id="53" name="Freihand 52">
                  <a:extLst>
                    <a:ext uri="{FF2B5EF4-FFF2-40B4-BE49-F238E27FC236}">
                      <a16:creationId xmlns:a16="http://schemas.microsoft.com/office/drawing/2014/main" id="{F3874F4A-F95D-4A7A-86EE-ABB2E19F8CD1}"/>
                    </a:ext>
                  </a:extLst>
                </p:cNvPr>
                <p:cNvPicPr/>
                <p:nvPr/>
              </p:nvPicPr>
              <p:blipFill>
                <a:blip r:embed="rId408"/>
                <a:stretch>
                  <a:fillRect/>
                </a:stretch>
              </p:blipFill>
              <p:spPr>
                <a:xfrm>
                  <a:off x="9088493" y="94587"/>
                  <a:ext cx="42516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56" name="Freihand 55">
                  <a:extLst>
                    <a:ext uri="{FF2B5EF4-FFF2-40B4-BE49-F238E27FC236}">
                      <a16:creationId xmlns:a16="http://schemas.microsoft.com/office/drawing/2014/main" id="{5216DCDC-8DAA-4694-AA79-AFC86C7EF7B4}"/>
                    </a:ext>
                  </a:extLst>
                </p14:cNvPr>
                <p14:cNvContentPartPr/>
                <p14:nvPr/>
              </p14:nvContentPartPr>
              <p14:xfrm>
                <a:off x="9553253" y="163707"/>
                <a:ext cx="3960" cy="164880"/>
              </p14:xfrm>
            </p:contentPart>
          </mc:Choice>
          <mc:Fallback xmlns="">
            <p:pic>
              <p:nvPicPr>
                <p:cNvPr id="56" name="Freihand 55">
                  <a:extLst>
                    <a:ext uri="{FF2B5EF4-FFF2-40B4-BE49-F238E27FC236}">
                      <a16:creationId xmlns:a16="http://schemas.microsoft.com/office/drawing/2014/main" id="{5216DCDC-8DAA-4694-AA79-AFC86C7EF7B4}"/>
                    </a:ext>
                  </a:extLst>
                </p:cNvPr>
                <p:cNvPicPr/>
                <p:nvPr/>
              </p:nvPicPr>
              <p:blipFill>
                <a:blip r:embed="rId410"/>
                <a:stretch>
                  <a:fillRect/>
                </a:stretch>
              </p:blipFill>
              <p:spPr>
                <a:xfrm>
                  <a:off x="9548933" y="159387"/>
                  <a:ext cx="126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57" name="Freihand 56">
                  <a:extLst>
                    <a:ext uri="{FF2B5EF4-FFF2-40B4-BE49-F238E27FC236}">
                      <a16:creationId xmlns:a16="http://schemas.microsoft.com/office/drawing/2014/main" id="{52609656-9295-4806-BE32-31518CEB469F}"/>
                    </a:ext>
                  </a:extLst>
                </p14:cNvPr>
                <p14:cNvContentPartPr/>
                <p14:nvPr/>
              </p14:nvContentPartPr>
              <p14:xfrm>
                <a:off x="9467573" y="114747"/>
                <a:ext cx="132840" cy="115560"/>
              </p14:xfrm>
            </p:contentPart>
          </mc:Choice>
          <mc:Fallback xmlns="">
            <p:pic>
              <p:nvPicPr>
                <p:cNvPr id="57" name="Freihand 56">
                  <a:extLst>
                    <a:ext uri="{FF2B5EF4-FFF2-40B4-BE49-F238E27FC236}">
                      <a16:creationId xmlns:a16="http://schemas.microsoft.com/office/drawing/2014/main" id="{52609656-9295-4806-BE32-31518CEB469F}"/>
                    </a:ext>
                  </a:extLst>
                </p:cNvPr>
                <p:cNvPicPr/>
                <p:nvPr/>
              </p:nvPicPr>
              <p:blipFill>
                <a:blip r:embed="rId412"/>
                <a:stretch>
                  <a:fillRect/>
                </a:stretch>
              </p:blipFill>
              <p:spPr>
                <a:xfrm>
                  <a:off x="9463253" y="110427"/>
                  <a:ext cx="1414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68" name="Freihand 67">
                  <a:extLst>
                    <a:ext uri="{FF2B5EF4-FFF2-40B4-BE49-F238E27FC236}">
                      <a16:creationId xmlns:a16="http://schemas.microsoft.com/office/drawing/2014/main" id="{DE8D9C4B-9700-4EE6-8A3D-C3352B5CE3C6}"/>
                    </a:ext>
                  </a:extLst>
                </p14:cNvPr>
                <p14:cNvContentPartPr/>
                <p14:nvPr/>
              </p14:nvContentPartPr>
              <p14:xfrm>
                <a:off x="5544293" y="529107"/>
                <a:ext cx="388800" cy="260280"/>
              </p14:xfrm>
            </p:contentPart>
          </mc:Choice>
          <mc:Fallback xmlns="">
            <p:pic>
              <p:nvPicPr>
                <p:cNvPr id="68" name="Freihand 67">
                  <a:extLst>
                    <a:ext uri="{FF2B5EF4-FFF2-40B4-BE49-F238E27FC236}">
                      <a16:creationId xmlns:a16="http://schemas.microsoft.com/office/drawing/2014/main" id="{DE8D9C4B-9700-4EE6-8A3D-C3352B5CE3C6}"/>
                    </a:ext>
                  </a:extLst>
                </p:cNvPr>
                <p:cNvPicPr/>
                <p:nvPr/>
              </p:nvPicPr>
              <p:blipFill>
                <a:blip r:embed="rId414"/>
                <a:stretch>
                  <a:fillRect/>
                </a:stretch>
              </p:blipFill>
              <p:spPr>
                <a:xfrm>
                  <a:off x="5539973" y="524787"/>
                  <a:ext cx="397440"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73" name="Freihand 72">
                  <a:extLst>
                    <a:ext uri="{FF2B5EF4-FFF2-40B4-BE49-F238E27FC236}">
                      <a16:creationId xmlns:a16="http://schemas.microsoft.com/office/drawing/2014/main" id="{FE96DCB6-DF37-40BD-8116-CA2374EAF662}"/>
                    </a:ext>
                  </a:extLst>
                </p14:cNvPr>
                <p14:cNvContentPartPr/>
                <p14:nvPr/>
              </p14:nvContentPartPr>
              <p14:xfrm>
                <a:off x="5929493" y="587067"/>
                <a:ext cx="274320" cy="162720"/>
              </p14:xfrm>
            </p:contentPart>
          </mc:Choice>
          <mc:Fallback xmlns="">
            <p:pic>
              <p:nvPicPr>
                <p:cNvPr id="73" name="Freihand 72">
                  <a:extLst>
                    <a:ext uri="{FF2B5EF4-FFF2-40B4-BE49-F238E27FC236}">
                      <a16:creationId xmlns:a16="http://schemas.microsoft.com/office/drawing/2014/main" id="{FE96DCB6-DF37-40BD-8116-CA2374EAF662}"/>
                    </a:ext>
                  </a:extLst>
                </p:cNvPr>
                <p:cNvPicPr/>
                <p:nvPr/>
              </p:nvPicPr>
              <p:blipFill>
                <a:blip r:embed="rId416"/>
                <a:stretch>
                  <a:fillRect/>
                </a:stretch>
              </p:blipFill>
              <p:spPr>
                <a:xfrm>
                  <a:off x="5925173" y="582747"/>
                  <a:ext cx="2829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74" name="Freihand 73">
                  <a:extLst>
                    <a:ext uri="{FF2B5EF4-FFF2-40B4-BE49-F238E27FC236}">
                      <a16:creationId xmlns:a16="http://schemas.microsoft.com/office/drawing/2014/main" id="{334E14CF-9FAD-47CB-A800-8ED9403FBC0B}"/>
                    </a:ext>
                  </a:extLst>
                </p14:cNvPr>
                <p14:cNvContentPartPr/>
                <p14:nvPr/>
              </p14:nvContentPartPr>
              <p14:xfrm>
                <a:off x="6234053" y="543147"/>
                <a:ext cx="155520" cy="105480"/>
              </p14:xfrm>
            </p:contentPart>
          </mc:Choice>
          <mc:Fallback xmlns="">
            <p:pic>
              <p:nvPicPr>
                <p:cNvPr id="74" name="Freihand 73">
                  <a:extLst>
                    <a:ext uri="{FF2B5EF4-FFF2-40B4-BE49-F238E27FC236}">
                      <a16:creationId xmlns:a16="http://schemas.microsoft.com/office/drawing/2014/main" id="{334E14CF-9FAD-47CB-A800-8ED9403FBC0B}"/>
                    </a:ext>
                  </a:extLst>
                </p:cNvPr>
                <p:cNvPicPr/>
                <p:nvPr/>
              </p:nvPicPr>
              <p:blipFill>
                <a:blip r:embed="rId418"/>
                <a:stretch>
                  <a:fillRect/>
                </a:stretch>
              </p:blipFill>
              <p:spPr>
                <a:xfrm>
                  <a:off x="6229733" y="538827"/>
                  <a:ext cx="1641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75" name="Freihand 74">
                  <a:extLst>
                    <a:ext uri="{FF2B5EF4-FFF2-40B4-BE49-F238E27FC236}">
                      <a16:creationId xmlns:a16="http://schemas.microsoft.com/office/drawing/2014/main" id="{F7069043-49B8-4350-9FBE-0D8A073844BE}"/>
                    </a:ext>
                  </a:extLst>
                </p14:cNvPr>
                <p14:cNvContentPartPr/>
                <p14:nvPr/>
              </p14:nvContentPartPr>
              <p14:xfrm>
                <a:off x="6589373" y="545307"/>
                <a:ext cx="282960" cy="105840"/>
              </p14:xfrm>
            </p:contentPart>
          </mc:Choice>
          <mc:Fallback xmlns="">
            <p:pic>
              <p:nvPicPr>
                <p:cNvPr id="75" name="Freihand 74">
                  <a:extLst>
                    <a:ext uri="{FF2B5EF4-FFF2-40B4-BE49-F238E27FC236}">
                      <a16:creationId xmlns:a16="http://schemas.microsoft.com/office/drawing/2014/main" id="{F7069043-49B8-4350-9FBE-0D8A073844BE}"/>
                    </a:ext>
                  </a:extLst>
                </p:cNvPr>
                <p:cNvPicPr/>
                <p:nvPr/>
              </p:nvPicPr>
              <p:blipFill>
                <a:blip r:embed="rId420"/>
                <a:stretch>
                  <a:fillRect/>
                </a:stretch>
              </p:blipFill>
              <p:spPr>
                <a:xfrm>
                  <a:off x="6585053" y="540987"/>
                  <a:ext cx="2916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80" name="Freihand 79">
                  <a:extLst>
                    <a:ext uri="{FF2B5EF4-FFF2-40B4-BE49-F238E27FC236}">
                      <a16:creationId xmlns:a16="http://schemas.microsoft.com/office/drawing/2014/main" id="{FE131771-3BDD-4FB5-963A-2BB65F9C6872}"/>
                    </a:ext>
                  </a:extLst>
                </p14:cNvPr>
                <p14:cNvContentPartPr/>
                <p14:nvPr/>
              </p14:nvContentPartPr>
              <p14:xfrm>
                <a:off x="5094653" y="651867"/>
                <a:ext cx="142200" cy="10080"/>
              </p14:xfrm>
            </p:contentPart>
          </mc:Choice>
          <mc:Fallback xmlns="">
            <p:pic>
              <p:nvPicPr>
                <p:cNvPr id="80" name="Freihand 79">
                  <a:extLst>
                    <a:ext uri="{FF2B5EF4-FFF2-40B4-BE49-F238E27FC236}">
                      <a16:creationId xmlns:a16="http://schemas.microsoft.com/office/drawing/2014/main" id="{FE131771-3BDD-4FB5-963A-2BB65F9C6872}"/>
                    </a:ext>
                  </a:extLst>
                </p:cNvPr>
                <p:cNvPicPr/>
                <p:nvPr/>
              </p:nvPicPr>
              <p:blipFill>
                <a:blip r:embed="rId422"/>
                <a:stretch>
                  <a:fillRect/>
                </a:stretch>
              </p:blipFill>
              <p:spPr>
                <a:xfrm>
                  <a:off x="5090333" y="647547"/>
                  <a:ext cx="1508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81" name="Freihand 80">
                  <a:extLst>
                    <a:ext uri="{FF2B5EF4-FFF2-40B4-BE49-F238E27FC236}">
                      <a16:creationId xmlns:a16="http://schemas.microsoft.com/office/drawing/2014/main" id="{46E53748-4C75-46F2-B723-E6B70B040B7C}"/>
                    </a:ext>
                  </a:extLst>
                </p14:cNvPr>
                <p14:cNvContentPartPr/>
                <p14:nvPr/>
              </p14:nvContentPartPr>
              <p14:xfrm>
                <a:off x="5087813" y="683907"/>
                <a:ext cx="162000" cy="7920"/>
              </p14:xfrm>
            </p:contentPart>
          </mc:Choice>
          <mc:Fallback xmlns="">
            <p:pic>
              <p:nvPicPr>
                <p:cNvPr id="81" name="Freihand 80">
                  <a:extLst>
                    <a:ext uri="{FF2B5EF4-FFF2-40B4-BE49-F238E27FC236}">
                      <a16:creationId xmlns:a16="http://schemas.microsoft.com/office/drawing/2014/main" id="{46E53748-4C75-46F2-B723-E6B70B040B7C}"/>
                    </a:ext>
                  </a:extLst>
                </p:cNvPr>
                <p:cNvPicPr/>
                <p:nvPr/>
              </p:nvPicPr>
              <p:blipFill>
                <a:blip r:embed="rId424"/>
                <a:stretch>
                  <a:fillRect/>
                </a:stretch>
              </p:blipFill>
              <p:spPr>
                <a:xfrm>
                  <a:off x="5083493" y="679587"/>
                  <a:ext cx="170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82" name="Freihand 81">
                  <a:extLst>
                    <a:ext uri="{FF2B5EF4-FFF2-40B4-BE49-F238E27FC236}">
                      <a16:creationId xmlns:a16="http://schemas.microsoft.com/office/drawing/2014/main" id="{F4271A8C-50A0-436E-AC5C-4F5CFE58895D}"/>
                    </a:ext>
                  </a:extLst>
                </p14:cNvPr>
                <p14:cNvContentPartPr/>
                <p14:nvPr/>
              </p14:nvContentPartPr>
              <p14:xfrm>
                <a:off x="5254493" y="588867"/>
                <a:ext cx="65520" cy="171000"/>
              </p14:xfrm>
            </p:contentPart>
          </mc:Choice>
          <mc:Fallback xmlns="">
            <p:pic>
              <p:nvPicPr>
                <p:cNvPr id="82" name="Freihand 81">
                  <a:extLst>
                    <a:ext uri="{FF2B5EF4-FFF2-40B4-BE49-F238E27FC236}">
                      <a16:creationId xmlns:a16="http://schemas.microsoft.com/office/drawing/2014/main" id="{F4271A8C-50A0-436E-AC5C-4F5CFE58895D}"/>
                    </a:ext>
                  </a:extLst>
                </p:cNvPr>
                <p:cNvPicPr/>
                <p:nvPr/>
              </p:nvPicPr>
              <p:blipFill>
                <a:blip r:embed="rId426"/>
                <a:stretch>
                  <a:fillRect/>
                </a:stretch>
              </p:blipFill>
              <p:spPr>
                <a:xfrm>
                  <a:off x="5250173" y="584547"/>
                  <a:ext cx="741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77" name="Freihand 76">
                  <a:extLst>
                    <a:ext uri="{FF2B5EF4-FFF2-40B4-BE49-F238E27FC236}">
                      <a16:creationId xmlns:a16="http://schemas.microsoft.com/office/drawing/2014/main" id="{4E449D75-117D-48CA-AD7C-E251E986AE01}"/>
                    </a:ext>
                  </a:extLst>
                </p14:cNvPr>
                <p14:cNvContentPartPr/>
                <p14:nvPr/>
              </p14:nvContentPartPr>
              <p14:xfrm>
                <a:off x="7014893" y="498147"/>
                <a:ext cx="125280" cy="261720"/>
              </p14:xfrm>
            </p:contentPart>
          </mc:Choice>
          <mc:Fallback xmlns="">
            <p:pic>
              <p:nvPicPr>
                <p:cNvPr id="77" name="Freihand 76">
                  <a:extLst>
                    <a:ext uri="{FF2B5EF4-FFF2-40B4-BE49-F238E27FC236}">
                      <a16:creationId xmlns:a16="http://schemas.microsoft.com/office/drawing/2014/main" id="{4E449D75-117D-48CA-AD7C-E251E986AE01}"/>
                    </a:ext>
                  </a:extLst>
                </p:cNvPr>
                <p:cNvPicPr/>
                <p:nvPr/>
              </p:nvPicPr>
              <p:blipFill>
                <a:blip r:embed="rId428"/>
                <a:stretch>
                  <a:fillRect/>
                </a:stretch>
              </p:blipFill>
              <p:spPr>
                <a:xfrm>
                  <a:off x="7010573" y="493827"/>
                  <a:ext cx="13392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78" name="Freihand 77">
                  <a:extLst>
                    <a:ext uri="{FF2B5EF4-FFF2-40B4-BE49-F238E27FC236}">
                      <a16:creationId xmlns:a16="http://schemas.microsoft.com/office/drawing/2014/main" id="{7A04EDA6-E6C4-45EF-963F-8981B298B8FD}"/>
                    </a:ext>
                  </a:extLst>
                </p14:cNvPr>
                <p14:cNvContentPartPr/>
                <p14:nvPr/>
              </p14:nvContentPartPr>
              <p14:xfrm>
                <a:off x="7061693" y="650067"/>
                <a:ext cx="102600" cy="36000"/>
              </p14:xfrm>
            </p:contentPart>
          </mc:Choice>
          <mc:Fallback xmlns="">
            <p:pic>
              <p:nvPicPr>
                <p:cNvPr id="78" name="Freihand 77">
                  <a:extLst>
                    <a:ext uri="{FF2B5EF4-FFF2-40B4-BE49-F238E27FC236}">
                      <a16:creationId xmlns:a16="http://schemas.microsoft.com/office/drawing/2014/main" id="{7A04EDA6-E6C4-45EF-963F-8981B298B8FD}"/>
                    </a:ext>
                  </a:extLst>
                </p:cNvPr>
                <p:cNvPicPr/>
                <p:nvPr/>
              </p:nvPicPr>
              <p:blipFill>
                <a:blip r:embed="rId430"/>
                <a:stretch>
                  <a:fillRect/>
                </a:stretch>
              </p:blipFill>
              <p:spPr>
                <a:xfrm>
                  <a:off x="7057373" y="645747"/>
                  <a:ext cx="11124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84" name="Freihand 83">
                  <a:extLst>
                    <a:ext uri="{FF2B5EF4-FFF2-40B4-BE49-F238E27FC236}">
                      <a16:creationId xmlns:a16="http://schemas.microsoft.com/office/drawing/2014/main" id="{046F7DBD-8E00-4D42-87F4-C0F464B041F5}"/>
                    </a:ext>
                  </a:extLst>
                </p14:cNvPr>
                <p14:cNvContentPartPr/>
                <p14:nvPr/>
              </p14:nvContentPartPr>
              <p14:xfrm>
                <a:off x="7140173" y="484827"/>
                <a:ext cx="214560" cy="190440"/>
              </p14:xfrm>
            </p:contentPart>
          </mc:Choice>
          <mc:Fallback xmlns="">
            <p:pic>
              <p:nvPicPr>
                <p:cNvPr id="84" name="Freihand 83">
                  <a:extLst>
                    <a:ext uri="{FF2B5EF4-FFF2-40B4-BE49-F238E27FC236}">
                      <a16:creationId xmlns:a16="http://schemas.microsoft.com/office/drawing/2014/main" id="{046F7DBD-8E00-4D42-87F4-C0F464B041F5}"/>
                    </a:ext>
                  </a:extLst>
                </p:cNvPr>
                <p:cNvPicPr/>
                <p:nvPr/>
              </p:nvPicPr>
              <p:blipFill>
                <a:blip r:embed="rId432"/>
                <a:stretch>
                  <a:fillRect/>
                </a:stretch>
              </p:blipFill>
              <p:spPr>
                <a:xfrm>
                  <a:off x="7135853" y="480507"/>
                  <a:ext cx="2232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85" name="Freihand 84">
                  <a:extLst>
                    <a:ext uri="{FF2B5EF4-FFF2-40B4-BE49-F238E27FC236}">
                      <a16:creationId xmlns:a16="http://schemas.microsoft.com/office/drawing/2014/main" id="{1C297A1A-05A0-4390-A5F9-96D239306E8A}"/>
                    </a:ext>
                  </a:extLst>
                </p14:cNvPr>
                <p14:cNvContentPartPr/>
                <p14:nvPr/>
              </p14:nvContentPartPr>
              <p14:xfrm>
                <a:off x="7329173" y="582387"/>
                <a:ext cx="82800" cy="85680"/>
              </p14:xfrm>
            </p:contentPart>
          </mc:Choice>
          <mc:Fallback xmlns="">
            <p:pic>
              <p:nvPicPr>
                <p:cNvPr id="85" name="Freihand 84">
                  <a:extLst>
                    <a:ext uri="{FF2B5EF4-FFF2-40B4-BE49-F238E27FC236}">
                      <a16:creationId xmlns:a16="http://schemas.microsoft.com/office/drawing/2014/main" id="{1C297A1A-05A0-4390-A5F9-96D239306E8A}"/>
                    </a:ext>
                  </a:extLst>
                </p:cNvPr>
                <p:cNvPicPr/>
                <p:nvPr/>
              </p:nvPicPr>
              <p:blipFill>
                <a:blip r:embed="rId434"/>
                <a:stretch>
                  <a:fillRect/>
                </a:stretch>
              </p:blipFill>
              <p:spPr>
                <a:xfrm>
                  <a:off x="7324853" y="578067"/>
                  <a:ext cx="914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87" name="Freihand 86">
                  <a:extLst>
                    <a:ext uri="{FF2B5EF4-FFF2-40B4-BE49-F238E27FC236}">
                      <a16:creationId xmlns:a16="http://schemas.microsoft.com/office/drawing/2014/main" id="{F36754BE-3E5D-4877-B495-5F648CE191A6}"/>
                    </a:ext>
                  </a:extLst>
                </p14:cNvPr>
                <p14:cNvContentPartPr/>
                <p14:nvPr/>
              </p14:nvContentPartPr>
              <p14:xfrm>
                <a:off x="7457693" y="508947"/>
                <a:ext cx="10440" cy="155880"/>
              </p14:xfrm>
            </p:contentPart>
          </mc:Choice>
          <mc:Fallback xmlns="">
            <p:pic>
              <p:nvPicPr>
                <p:cNvPr id="87" name="Freihand 86">
                  <a:extLst>
                    <a:ext uri="{FF2B5EF4-FFF2-40B4-BE49-F238E27FC236}">
                      <a16:creationId xmlns:a16="http://schemas.microsoft.com/office/drawing/2014/main" id="{F36754BE-3E5D-4877-B495-5F648CE191A6}"/>
                    </a:ext>
                  </a:extLst>
                </p:cNvPr>
                <p:cNvPicPr/>
                <p:nvPr/>
              </p:nvPicPr>
              <p:blipFill>
                <a:blip r:embed="rId436"/>
                <a:stretch>
                  <a:fillRect/>
                </a:stretch>
              </p:blipFill>
              <p:spPr>
                <a:xfrm>
                  <a:off x="7453373" y="504627"/>
                  <a:ext cx="1908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88" name="Freihand 87">
                  <a:extLst>
                    <a:ext uri="{FF2B5EF4-FFF2-40B4-BE49-F238E27FC236}">
                      <a16:creationId xmlns:a16="http://schemas.microsoft.com/office/drawing/2014/main" id="{0C5E66BE-49A9-433C-B20B-5CD5BA3F8813}"/>
                    </a:ext>
                  </a:extLst>
                </p14:cNvPr>
                <p14:cNvContentPartPr/>
                <p14:nvPr/>
              </p14:nvContentPartPr>
              <p14:xfrm>
                <a:off x="7498373" y="489507"/>
                <a:ext cx="96120" cy="166680"/>
              </p14:xfrm>
            </p:contentPart>
          </mc:Choice>
          <mc:Fallback xmlns="">
            <p:pic>
              <p:nvPicPr>
                <p:cNvPr id="88" name="Freihand 87">
                  <a:extLst>
                    <a:ext uri="{FF2B5EF4-FFF2-40B4-BE49-F238E27FC236}">
                      <a16:creationId xmlns:a16="http://schemas.microsoft.com/office/drawing/2014/main" id="{0C5E66BE-49A9-433C-B20B-5CD5BA3F8813}"/>
                    </a:ext>
                  </a:extLst>
                </p:cNvPr>
                <p:cNvPicPr/>
                <p:nvPr/>
              </p:nvPicPr>
              <p:blipFill>
                <a:blip r:embed="rId438"/>
                <a:stretch>
                  <a:fillRect/>
                </a:stretch>
              </p:blipFill>
              <p:spPr>
                <a:xfrm>
                  <a:off x="7494053" y="485187"/>
                  <a:ext cx="10476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89" name="Freihand 88">
                  <a:extLst>
                    <a:ext uri="{FF2B5EF4-FFF2-40B4-BE49-F238E27FC236}">
                      <a16:creationId xmlns:a16="http://schemas.microsoft.com/office/drawing/2014/main" id="{A8D945CD-0F81-4FCF-BEE6-16B193539073}"/>
                    </a:ext>
                  </a:extLst>
                </p14:cNvPr>
                <p14:cNvContentPartPr/>
                <p14:nvPr/>
              </p14:nvContentPartPr>
              <p14:xfrm>
                <a:off x="7609973" y="464307"/>
                <a:ext cx="251280" cy="174240"/>
              </p14:xfrm>
            </p:contentPart>
          </mc:Choice>
          <mc:Fallback xmlns="">
            <p:pic>
              <p:nvPicPr>
                <p:cNvPr id="89" name="Freihand 88">
                  <a:extLst>
                    <a:ext uri="{FF2B5EF4-FFF2-40B4-BE49-F238E27FC236}">
                      <a16:creationId xmlns:a16="http://schemas.microsoft.com/office/drawing/2014/main" id="{A8D945CD-0F81-4FCF-BEE6-16B193539073}"/>
                    </a:ext>
                  </a:extLst>
                </p:cNvPr>
                <p:cNvPicPr/>
                <p:nvPr/>
              </p:nvPicPr>
              <p:blipFill>
                <a:blip r:embed="rId440"/>
                <a:stretch>
                  <a:fillRect/>
                </a:stretch>
              </p:blipFill>
              <p:spPr>
                <a:xfrm>
                  <a:off x="7605653" y="459987"/>
                  <a:ext cx="2599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90" name="Freihand 89">
                  <a:extLst>
                    <a:ext uri="{FF2B5EF4-FFF2-40B4-BE49-F238E27FC236}">
                      <a16:creationId xmlns:a16="http://schemas.microsoft.com/office/drawing/2014/main" id="{B1FD8DBE-5C44-4BD2-B482-CE597F9F2850}"/>
                    </a:ext>
                  </a:extLst>
                </p14:cNvPr>
                <p14:cNvContentPartPr/>
                <p14:nvPr/>
              </p14:nvContentPartPr>
              <p14:xfrm>
                <a:off x="8064653" y="541707"/>
                <a:ext cx="13680" cy="104400"/>
              </p14:xfrm>
            </p:contentPart>
          </mc:Choice>
          <mc:Fallback xmlns="">
            <p:pic>
              <p:nvPicPr>
                <p:cNvPr id="90" name="Freihand 89">
                  <a:extLst>
                    <a:ext uri="{FF2B5EF4-FFF2-40B4-BE49-F238E27FC236}">
                      <a16:creationId xmlns:a16="http://schemas.microsoft.com/office/drawing/2014/main" id="{B1FD8DBE-5C44-4BD2-B482-CE597F9F2850}"/>
                    </a:ext>
                  </a:extLst>
                </p:cNvPr>
                <p:cNvPicPr/>
                <p:nvPr/>
              </p:nvPicPr>
              <p:blipFill>
                <a:blip r:embed="rId442"/>
                <a:stretch>
                  <a:fillRect/>
                </a:stretch>
              </p:blipFill>
              <p:spPr>
                <a:xfrm>
                  <a:off x="8060333" y="537387"/>
                  <a:ext cx="2232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91" name="Freihand 90">
                  <a:extLst>
                    <a:ext uri="{FF2B5EF4-FFF2-40B4-BE49-F238E27FC236}">
                      <a16:creationId xmlns:a16="http://schemas.microsoft.com/office/drawing/2014/main" id="{419AE0A6-51EB-4C16-8B07-0926807AC194}"/>
                    </a:ext>
                  </a:extLst>
                </p14:cNvPr>
                <p14:cNvContentPartPr/>
                <p14:nvPr/>
              </p14:nvContentPartPr>
              <p14:xfrm>
                <a:off x="8002373" y="457467"/>
                <a:ext cx="161280" cy="129960"/>
              </p14:xfrm>
            </p:contentPart>
          </mc:Choice>
          <mc:Fallback xmlns="">
            <p:pic>
              <p:nvPicPr>
                <p:cNvPr id="91" name="Freihand 90">
                  <a:extLst>
                    <a:ext uri="{FF2B5EF4-FFF2-40B4-BE49-F238E27FC236}">
                      <a16:creationId xmlns:a16="http://schemas.microsoft.com/office/drawing/2014/main" id="{419AE0A6-51EB-4C16-8B07-0926807AC194}"/>
                    </a:ext>
                  </a:extLst>
                </p:cNvPr>
                <p:cNvPicPr/>
                <p:nvPr/>
              </p:nvPicPr>
              <p:blipFill>
                <a:blip r:embed="rId444"/>
                <a:stretch>
                  <a:fillRect/>
                </a:stretch>
              </p:blipFill>
              <p:spPr>
                <a:xfrm>
                  <a:off x="7998053" y="453147"/>
                  <a:ext cx="1699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92" name="Freihand 91">
                  <a:extLst>
                    <a:ext uri="{FF2B5EF4-FFF2-40B4-BE49-F238E27FC236}">
                      <a16:creationId xmlns:a16="http://schemas.microsoft.com/office/drawing/2014/main" id="{35C0678C-180D-4F94-9ABF-F1BF0D1CE081}"/>
                    </a:ext>
                  </a:extLst>
                </p14:cNvPr>
                <p14:cNvContentPartPr/>
                <p14:nvPr/>
              </p14:nvContentPartPr>
              <p14:xfrm>
                <a:off x="8178413" y="542067"/>
                <a:ext cx="245160" cy="85320"/>
              </p14:xfrm>
            </p:contentPart>
          </mc:Choice>
          <mc:Fallback xmlns="">
            <p:pic>
              <p:nvPicPr>
                <p:cNvPr id="92" name="Freihand 91">
                  <a:extLst>
                    <a:ext uri="{FF2B5EF4-FFF2-40B4-BE49-F238E27FC236}">
                      <a16:creationId xmlns:a16="http://schemas.microsoft.com/office/drawing/2014/main" id="{35C0678C-180D-4F94-9ABF-F1BF0D1CE081}"/>
                    </a:ext>
                  </a:extLst>
                </p:cNvPr>
                <p:cNvPicPr/>
                <p:nvPr/>
              </p:nvPicPr>
              <p:blipFill>
                <a:blip r:embed="rId446"/>
                <a:stretch>
                  <a:fillRect/>
                </a:stretch>
              </p:blipFill>
              <p:spPr>
                <a:xfrm>
                  <a:off x="8174093" y="537747"/>
                  <a:ext cx="25380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93" name="Freihand 92">
                  <a:extLst>
                    <a:ext uri="{FF2B5EF4-FFF2-40B4-BE49-F238E27FC236}">
                      <a16:creationId xmlns:a16="http://schemas.microsoft.com/office/drawing/2014/main" id="{B8866CC2-DA33-4B34-8233-AF2D1710D355}"/>
                    </a:ext>
                  </a:extLst>
                </p14:cNvPr>
                <p14:cNvContentPartPr/>
                <p14:nvPr/>
              </p14:nvContentPartPr>
              <p14:xfrm>
                <a:off x="8436173" y="491307"/>
                <a:ext cx="104760" cy="137880"/>
              </p14:xfrm>
            </p:contentPart>
          </mc:Choice>
          <mc:Fallback xmlns="">
            <p:pic>
              <p:nvPicPr>
                <p:cNvPr id="93" name="Freihand 92">
                  <a:extLst>
                    <a:ext uri="{FF2B5EF4-FFF2-40B4-BE49-F238E27FC236}">
                      <a16:creationId xmlns:a16="http://schemas.microsoft.com/office/drawing/2014/main" id="{B8866CC2-DA33-4B34-8233-AF2D1710D355}"/>
                    </a:ext>
                  </a:extLst>
                </p:cNvPr>
                <p:cNvPicPr/>
                <p:nvPr/>
              </p:nvPicPr>
              <p:blipFill>
                <a:blip r:embed="rId448"/>
                <a:stretch>
                  <a:fillRect/>
                </a:stretch>
              </p:blipFill>
              <p:spPr>
                <a:xfrm>
                  <a:off x="8431853" y="486987"/>
                  <a:ext cx="113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94" name="Freihand 93">
                  <a:extLst>
                    <a:ext uri="{FF2B5EF4-FFF2-40B4-BE49-F238E27FC236}">
                      <a16:creationId xmlns:a16="http://schemas.microsoft.com/office/drawing/2014/main" id="{24D1B4DD-53A7-4270-9684-496E86250132}"/>
                    </a:ext>
                  </a:extLst>
                </p14:cNvPr>
                <p14:cNvContentPartPr/>
                <p14:nvPr/>
              </p14:nvContentPartPr>
              <p14:xfrm>
                <a:off x="8697533" y="531267"/>
                <a:ext cx="109080" cy="108000"/>
              </p14:xfrm>
            </p:contentPart>
          </mc:Choice>
          <mc:Fallback xmlns="">
            <p:pic>
              <p:nvPicPr>
                <p:cNvPr id="94" name="Freihand 93">
                  <a:extLst>
                    <a:ext uri="{FF2B5EF4-FFF2-40B4-BE49-F238E27FC236}">
                      <a16:creationId xmlns:a16="http://schemas.microsoft.com/office/drawing/2014/main" id="{24D1B4DD-53A7-4270-9684-496E86250132}"/>
                    </a:ext>
                  </a:extLst>
                </p:cNvPr>
                <p:cNvPicPr/>
                <p:nvPr/>
              </p:nvPicPr>
              <p:blipFill>
                <a:blip r:embed="rId450"/>
                <a:stretch>
                  <a:fillRect/>
                </a:stretch>
              </p:blipFill>
              <p:spPr>
                <a:xfrm>
                  <a:off x="8693213" y="526947"/>
                  <a:ext cx="1177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95" name="Freihand 94">
                  <a:extLst>
                    <a:ext uri="{FF2B5EF4-FFF2-40B4-BE49-F238E27FC236}">
                      <a16:creationId xmlns:a16="http://schemas.microsoft.com/office/drawing/2014/main" id="{458C03B2-7C84-4C5D-96E7-11CE69BCC9F6}"/>
                    </a:ext>
                  </a:extLst>
                </p14:cNvPr>
                <p14:cNvContentPartPr/>
                <p14:nvPr/>
              </p14:nvContentPartPr>
              <p14:xfrm>
                <a:off x="8828933" y="457107"/>
                <a:ext cx="228240" cy="154440"/>
              </p14:xfrm>
            </p:contentPart>
          </mc:Choice>
          <mc:Fallback xmlns="">
            <p:pic>
              <p:nvPicPr>
                <p:cNvPr id="95" name="Freihand 94">
                  <a:extLst>
                    <a:ext uri="{FF2B5EF4-FFF2-40B4-BE49-F238E27FC236}">
                      <a16:creationId xmlns:a16="http://schemas.microsoft.com/office/drawing/2014/main" id="{458C03B2-7C84-4C5D-96E7-11CE69BCC9F6}"/>
                    </a:ext>
                  </a:extLst>
                </p:cNvPr>
                <p:cNvPicPr/>
                <p:nvPr/>
              </p:nvPicPr>
              <p:blipFill>
                <a:blip r:embed="rId452"/>
                <a:stretch>
                  <a:fillRect/>
                </a:stretch>
              </p:blipFill>
              <p:spPr>
                <a:xfrm>
                  <a:off x="8824613" y="452787"/>
                  <a:ext cx="2368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96" name="Freihand 95">
                  <a:extLst>
                    <a:ext uri="{FF2B5EF4-FFF2-40B4-BE49-F238E27FC236}">
                      <a16:creationId xmlns:a16="http://schemas.microsoft.com/office/drawing/2014/main" id="{2FF4AA31-8ED0-4961-80BA-1F1D75D56923}"/>
                    </a:ext>
                  </a:extLst>
                </p14:cNvPr>
                <p14:cNvContentPartPr/>
                <p14:nvPr/>
              </p14:nvContentPartPr>
              <p14:xfrm>
                <a:off x="9107573" y="461067"/>
                <a:ext cx="174240" cy="288720"/>
              </p14:xfrm>
            </p:contentPart>
          </mc:Choice>
          <mc:Fallback xmlns="">
            <p:pic>
              <p:nvPicPr>
                <p:cNvPr id="96" name="Freihand 95">
                  <a:extLst>
                    <a:ext uri="{FF2B5EF4-FFF2-40B4-BE49-F238E27FC236}">
                      <a16:creationId xmlns:a16="http://schemas.microsoft.com/office/drawing/2014/main" id="{2FF4AA31-8ED0-4961-80BA-1F1D75D56923}"/>
                    </a:ext>
                  </a:extLst>
                </p:cNvPr>
                <p:cNvPicPr/>
                <p:nvPr/>
              </p:nvPicPr>
              <p:blipFill>
                <a:blip r:embed="rId454"/>
                <a:stretch>
                  <a:fillRect/>
                </a:stretch>
              </p:blipFill>
              <p:spPr>
                <a:xfrm>
                  <a:off x="9103253" y="456747"/>
                  <a:ext cx="18288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97" name="Freihand 96">
                  <a:extLst>
                    <a:ext uri="{FF2B5EF4-FFF2-40B4-BE49-F238E27FC236}">
                      <a16:creationId xmlns:a16="http://schemas.microsoft.com/office/drawing/2014/main" id="{4AF307EA-FAD7-4E4E-BA96-DE136B734D2F}"/>
                    </a:ext>
                  </a:extLst>
                </p14:cNvPr>
                <p14:cNvContentPartPr/>
                <p14:nvPr/>
              </p14:nvContentPartPr>
              <p14:xfrm>
                <a:off x="9538133" y="473307"/>
                <a:ext cx="229680" cy="300240"/>
              </p14:xfrm>
            </p:contentPart>
          </mc:Choice>
          <mc:Fallback xmlns="">
            <p:pic>
              <p:nvPicPr>
                <p:cNvPr id="97" name="Freihand 96">
                  <a:extLst>
                    <a:ext uri="{FF2B5EF4-FFF2-40B4-BE49-F238E27FC236}">
                      <a16:creationId xmlns:a16="http://schemas.microsoft.com/office/drawing/2014/main" id="{4AF307EA-FAD7-4E4E-BA96-DE136B734D2F}"/>
                    </a:ext>
                  </a:extLst>
                </p:cNvPr>
                <p:cNvPicPr/>
                <p:nvPr/>
              </p:nvPicPr>
              <p:blipFill>
                <a:blip r:embed="rId456"/>
                <a:stretch>
                  <a:fillRect/>
                </a:stretch>
              </p:blipFill>
              <p:spPr>
                <a:xfrm>
                  <a:off x="9533813" y="468987"/>
                  <a:ext cx="23832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98" name="Freihand 97">
                  <a:extLst>
                    <a:ext uri="{FF2B5EF4-FFF2-40B4-BE49-F238E27FC236}">
                      <a16:creationId xmlns:a16="http://schemas.microsoft.com/office/drawing/2014/main" id="{4DD5282C-6FD1-4401-9643-4A5F82B5031C}"/>
                    </a:ext>
                  </a:extLst>
                </p14:cNvPr>
                <p14:cNvContentPartPr/>
                <p14:nvPr/>
              </p14:nvContentPartPr>
              <p14:xfrm>
                <a:off x="9726773" y="390507"/>
                <a:ext cx="36720" cy="46080"/>
              </p14:xfrm>
            </p:contentPart>
          </mc:Choice>
          <mc:Fallback xmlns="">
            <p:pic>
              <p:nvPicPr>
                <p:cNvPr id="98" name="Freihand 97">
                  <a:extLst>
                    <a:ext uri="{FF2B5EF4-FFF2-40B4-BE49-F238E27FC236}">
                      <a16:creationId xmlns:a16="http://schemas.microsoft.com/office/drawing/2014/main" id="{4DD5282C-6FD1-4401-9643-4A5F82B5031C}"/>
                    </a:ext>
                  </a:extLst>
                </p:cNvPr>
                <p:cNvPicPr/>
                <p:nvPr/>
              </p:nvPicPr>
              <p:blipFill>
                <a:blip r:embed="rId458"/>
                <a:stretch>
                  <a:fillRect/>
                </a:stretch>
              </p:blipFill>
              <p:spPr>
                <a:xfrm>
                  <a:off x="9722453" y="386187"/>
                  <a:ext cx="4536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99" name="Freihand 98">
                  <a:extLst>
                    <a:ext uri="{FF2B5EF4-FFF2-40B4-BE49-F238E27FC236}">
                      <a16:creationId xmlns:a16="http://schemas.microsoft.com/office/drawing/2014/main" id="{FD914559-7470-4741-8418-4608FF4CD116}"/>
                    </a:ext>
                  </a:extLst>
                </p14:cNvPr>
                <p14:cNvContentPartPr/>
                <p14:nvPr/>
              </p14:nvContentPartPr>
              <p14:xfrm>
                <a:off x="9803093" y="379707"/>
                <a:ext cx="235080" cy="203400"/>
              </p14:xfrm>
            </p:contentPart>
          </mc:Choice>
          <mc:Fallback xmlns="">
            <p:pic>
              <p:nvPicPr>
                <p:cNvPr id="99" name="Freihand 98">
                  <a:extLst>
                    <a:ext uri="{FF2B5EF4-FFF2-40B4-BE49-F238E27FC236}">
                      <a16:creationId xmlns:a16="http://schemas.microsoft.com/office/drawing/2014/main" id="{FD914559-7470-4741-8418-4608FF4CD116}"/>
                    </a:ext>
                  </a:extLst>
                </p:cNvPr>
                <p:cNvPicPr/>
                <p:nvPr/>
              </p:nvPicPr>
              <p:blipFill>
                <a:blip r:embed="rId460"/>
                <a:stretch>
                  <a:fillRect/>
                </a:stretch>
              </p:blipFill>
              <p:spPr>
                <a:xfrm>
                  <a:off x="9798773" y="375387"/>
                  <a:ext cx="2437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00" name="Freihand 99">
                  <a:extLst>
                    <a:ext uri="{FF2B5EF4-FFF2-40B4-BE49-F238E27FC236}">
                      <a16:creationId xmlns:a16="http://schemas.microsoft.com/office/drawing/2014/main" id="{83AB98F8-F169-444C-A089-B4D7E7D9CF57}"/>
                    </a:ext>
                  </a:extLst>
                </p14:cNvPr>
                <p14:cNvContentPartPr/>
                <p14:nvPr/>
              </p14:nvContentPartPr>
              <p14:xfrm>
                <a:off x="10193693" y="381507"/>
                <a:ext cx="442080" cy="216720"/>
              </p14:xfrm>
            </p:contentPart>
          </mc:Choice>
          <mc:Fallback xmlns="">
            <p:pic>
              <p:nvPicPr>
                <p:cNvPr id="100" name="Freihand 99">
                  <a:extLst>
                    <a:ext uri="{FF2B5EF4-FFF2-40B4-BE49-F238E27FC236}">
                      <a16:creationId xmlns:a16="http://schemas.microsoft.com/office/drawing/2014/main" id="{83AB98F8-F169-444C-A089-B4D7E7D9CF57}"/>
                    </a:ext>
                  </a:extLst>
                </p:cNvPr>
                <p:cNvPicPr/>
                <p:nvPr/>
              </p:nvPicPr>
              <p:blipFill>
                <a:blip r:embed="rId462"/>
                <a:stretch>
                  <a:fillRect/>
                </a:stretch>
              </p:blipFill>
              <p:spPr>
                <a:xfrm>
                  <a:off x="10189373" y="377187"/>
                  <a:ext cx="45072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01" name="Freihand 100">
                  <a:extLst>
                    <a:ext uri="{FF2B5EF4-FFF2-40B4-BE49-F238E27FC236}">
                      <a16:creationId xmlns:a16="http://schemas.microsoft.com/office/drawing/2014/main" id="{7A154C32-A7DF-42E7-A1F1-CA9A9B4A83AE}"/>
                    </a:ext>
                  </a:extLst>
                </p14:cNvPr>
                <p14:cNvContentPartPr/>
                <p14:nvPr/>
              </p14:nvContentPartPr>
              <p14:xfrm>
                <a:off x="10610933" y="480147"/>
                <a:ext cx="161280" cy="62280"/>
              </p14:xfrm>
            </p:contentPart>
          </mc:Choice>
          <mc:Fallback xmlns="">
            <p:pic>
              <p:nvPicPr>
                <p:cNvPr id="101" name="Freihand 100">
                  <a:extLst>
                    <a:ext uri="{FF2B5EF4-FFF2-40B4-BE49-F238E27FC236}">
                      <a16:creationId xmlns:a16="http://schemas.microsoft.com/office/drawing/2014/main" id="{7A154C32-A7DF-42E7-A1F1-CA9A9B4A83AE}"/>
                    </a:ext>
                  </a:extLst>
                </p:cNvPr>
                <p:cNvPicPr/>
                <p:nvPr/>
              </p:nvPicPr>
              <p:blipFill>
                <a:blip r:embed="rId464"/>
                <a:stretch>
                  <a:fillRect/>
                </a:stretch>
              </p:blipFill>
              <p:spPr>
                <a:xfrm>
                  <a:off x="10606613" y="475827"/>
                  <a:ext cx="1699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02" name="Freihand 101">
                  <a:extLst>
                    <a:ext uri="{FF2B5EF4-FFF2-40B4-BE49-F238E27FC236}">
                      <a16:creationId xmlns:a16="http://schemas.microsoft.com/office/drawing/2014/main" id="{D19B9DB7-B31E-45C9-AC12-77BE8AD0B5CF}"/>
                    </a:ext>
                  </a:extLst>
                </p14:cNvPr>
                <p14:cNvContentPartPr/>
                <p14:nvPr/>
              </p14:nvContentPartPr>
              <p14:xfrm>
                <a:off x="10787693" y="481227"/>
                <a:ext cx="157680" cy="262800"/>
              </p14:xfrm>
            </p:contentPart>
          </mc:Choice>
          <mc:Fallback xmlns="">
            <p:pic>
              <p:nvPicPr>
                <p:cNvPr id="102" name="Freihand 101">
                  <a:extLst>
                    <a:ext uri="{FF2B5EF4-FFF2-40B4-BE49-F238E27FC236}">
                      <a16:creationId xmlns:a16="http://schemas.microsoft.com/office/drawing/2014/main" id="{D19B9DB7-B31E-45C9-AC12-77BE8AD0B5CF}"/>
                    </a:ext>
                  </a:extLst>
                </p:cNvPr>
                <p:cNvPicPr/>
                <p:nvPr/>
              </p:nvPicPr>
              <p:blipFill>
                <a:blip r:embed="rId466"/>
                <a:stretch>
                  <a:fillRect/>
                </a:stretch>
              </p:blipFill>
              <p:spPr>
                <a:xfrm>
                  <a:off x="10783373" y="476907"/>
                  <a:ext cx="16632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05" name="Freihand 104">
                  <a:extLst>
                    <a:ext uri="{FF2B5EF4-FFF2-40B4-BE49-F238E27FC236}">
                      <a16:creationId xmlns:a16="http://schemas.microsoft.com/office/drawing/2014/main" id="{F4D673A5-63D5-431B-9FD3-01BC9BF747B7}"/>
                    </a:ext>
                  </a:extLst>
                </p14:cNvPr>
                <p14:cNvContentPartPr/>
                <p14:nvPr/>
              </p14:nvContentPartPr>
              <p14:xfrm>
                <a:off x="5907893" y="835827"/>
                <a:ext cx="391680" cy="159120"/>
              </p14:xfrm>
            </p:contentPart>
          </mc:Choice>
          <mc:Fallback xmlns="">
            <p:pic>
              <p:nvPicPr>
                <p:cNvPr id="105" name="Freihand 104">
                  <a:extLst>
                    <a:ext uri="{FF2B5EF4-FFF2-40B4-BE49-F238E27FC236}">
                      <a16:creationId xmlns:a16="http://schemas.microsoft.com/office/drawing/2014/main" id="{F4D673A5-63D5-431B-9FD3-01BC9BF747B7}"/>
                    </a:ext>
                  </a:extLst>
                </p:cNvPr>
                <p:cNvPicPr/>
                <p:nvPr/>
              </p:nvPicPr>
              <p:blipFill>
                <a:blip r:embed="rId468"/>
                <a:stretch>
                  <a:fillRect/>
                </a:stretch>
              </p:blipFill>
              <p:spPr>
                <a:xfrm>
                  <a:off x="5903573" y="831507"/>
                  <a:ext cx="4003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06" name="Freihand 105">
                  <a:extLst>
                    <a:ext uri="{FF2B5EF4-FFF2-40B4-BE49-F238E27FC236}">
                      <a16:creationId xmlns:a16="http://schemas.microsoft.com/office/drawing/2014/main" id="{4C6CFDCC-82DF-46FA-B6B7-2D005B59416C}"/>
                    </a:ext>
                  </a:extLst>
                </p14:cNvPr>
                <p14:cNvContentPartPr/>
                <p14:nvPr/>
              </p14:nvContentPartPr>
              <p14:xfrm>
                <a:off x="6475973" y="844107"/>
                <a:ext cx="132480" cy="204480"/>
              </p14:xfrm>
            </p:contentPart>
          </mc:Choice>
          <mc:Fallback xmlns="">
            <p:pic>
              <p:nvPicPr>
                <p:cNvPr id="106" name="Freihand 105">
                  <a:extLst>
                    <a:ext uri="{FF2B5EF4-FFF2-40B4-BE49-F238E27FC236}">
                      <a16:creationId xmlns:a16="http://schemas.microsoft.com/office/drawing/2014/main" id="{4C6CFDCC-82DF-46FA-B6B7-2D005B59416C}"/>
                    </a:ext>
                  </a:extLst>
                </p:cNvPr>
                <p:cNvPicPr/>
                <p:nvPr/>
              </p:nvPicPr>
              <p:blipFill>
                <a:blip r:embed="rId470"/>
                <a:stretch>
                  <a:fillRect/>
                </a:stretch>
              </p:blipFill>
              <p:spPr>
                <a:xfrm>
                  <a:off x="6471653" y="839787"/>
                  <a:ext cx="14112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07" name="Freihand 106">
                  <a:extLst>
                    <a:ext uri="{FF2B5EF4-FFF2-40B4-BE49-F238E27FC236}">
                      <a16:creationId xmlns:a16="http://schemas.microsoft.com/office/drawing/2014/main" id="{FD00F735-DD53-471C-BD9A-B127B79E4AC1}"/>
                    </a:ext>
                  </a:extLst>
                </p14:cNvPr>
                <p14:cNvContentPartPr/>
                <p14:nvPr/>
              </p14:nvContentPartPr>
              <p14:xfrm>
                <a:off x="6497933" y="931947"/>
                <a:ext cx="171000" cy="16560"/>
              </p14:xfrm>
            </p:contentPart>
          </mc:Choice>
          <mc:Fallback xmlns="">
            <p:pic>
              <p:nvPicPr>
                <p:cNvPr id="107" name="Freihand 106">
                  <a:extLst>
                    <a:ext uri="{FF2B5EF4-FFF2-40B4-BE49-F238E27FC236}">
                      <a16:creationId xmlns:a16="http://schemas.microsoft.com/office/drawing/2014/main" id="{FD00F735-DD53-471C-BD9A-B127B79E4AC1}"/>
                    </a:ext>
                  </a:extLst>
                </p:cNvPr>
                <p:cNvPicPr/>
                <p:nvPr/>
              </p:nvPicPr>
              <p:blipFill>
                <a:blip r:embed="rId472"/>
                <a:stretch>
                  <a:fillRect/>
                </a:stretch>
              </p:blipFill>
              <p:spPr>
                <a:xfrm>
                  <a:off x="6493613" y="927627"/>
                  <a:ext cx="1796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08" name="Freihand 107">
                  <a:extLst>
                    <a:ext uri="{FF2B5EF4-FFF2-40B4-BE49-F238E27FC236}">
                      <a16:creationId xmlns:a16="http://schemas.microsoft.com/office/drawing/2014/main" id="{7967CD4F-DE76-4899-96FE-C1CFB94B2301}"/>
                    </a:ext>
                  </a:extLst>
                </p14:cNvPr>
                <p14:cNvContentPartPr/>
                <p14:nvPr/>
              </p14:nvContentPartPr>
              <p14:xfrm>
                <a:off x="6668933" y="851307"/>
                <a:ext cx="153720" cy="168840"/>
              </p14:xfrm>
            </p:contentPart>
          </mc:Choice>
          <mc:Fallback xmlns="">
            <p:pic>
              <p:nvPicPr>
                <p:cNvPr id="108" name="Freihand 107">
                  <a:extLst>
                    <a:ext uri="{FF2B5EF4-FFF2-40B4-BE49-F238E27FC236}">
                      <a16:creationId xmlns:a16="http://schemas.microsoft.com/office/drawing/2014/main" id="{7967CD4F-DE76-4899-96FE-C1CFB94B2301}"/>
                    </a:ext>
                  </a:extLst>
                </p:cNvPr>
                <p:cNvPicPr/>
                <p:nvPr/>
              </p:nvPicPr>
              <p:blipFill>
                <a:blip r:embed="rId474"/>
                <a:stretch>
                  <a:fillRect/>
                </a:stretch>
              </p:blipFill>
              <p:spPr>
                <a:xfrm>
                  <a:off x="6664613" y="846987"/>
                  <a:ext cx="1623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09" name="Freihand 108">
                  <a:extLst>
                    <a:ext uri="{FF2B5EF4-FFF2-40B4-BE49-F238E27FC236}">
                      <a16:creationId xmlns:a16="http://schemas.microsoft.com/office/drawing/2014/main" id="{85629EA6-E026-4C06-A474-D5DD049DCBFB}"/>
                    </a:ext>
                  </a:extLst>
                </p14:cNvPr>
                <p14:cNvContentPartPr/>
                <p14:nvPr/>
              </p14:nvContentPartPr>
              <p14:xfrm>
                <a:off x="6900053" y="929787"/>
                <a:ext cx="171000" cy="16560"/>
              </p14:xfrm>
            </p:contentPart>
          </mc:Choice>
          <mc:Fallback xmlns="">
            <p:pic>
              <p:nvPicPr>
                <p:cNvPr id="109" name="Freihand 108">
                  <a:extLst>
                    <a:ext uri="{FF2B5EF4-FFF2-40B4-BE49-F238E27FC236}">
                      <a16:creationId xmlns:a16="http://schemas.microsoft.com/office/drawing/2014/main" id="{85629EA6-E026-4C06-A474-D5DD049DCBFB}"/>
                    </a:ext>
                  </a:extLst>
                </p:cNvPr>
                <p:cNvPicPr/>
                <p:nvPr/>
              </p:nvPicPr>
              <p:blipFill>
                <a:blip r:embed="rId476"/>
                <a:stretch>
                  <a:fillRect/>
                </a:stretch>
              </p:blipFill>
              <p:spPr>
                <a:xfrm>
                  <a:off x="6895733" y="925467"/>
                  <a:ext cx="1796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110" name="Freihand 109">
                  <a:extLst>
                    <a:ext uri="{FF2B5EF4-FFF2-40B4-BE49-F238E27FC236}">
                      <a16:creationId xmlns:a16="http://schemas.microsoft.com/office/drawing/2014/main" id="{84E653A7-D606-4A13-AC23-128A8AAAB97B}"/>
                    </a:ext>
                  </a:extLst>
                </p14:cNvPr>
                <p14:cNvContentPartPr/>
                <p14:nvPr/>
              </p14:nvContentPartPr>
              <p14:xfrm>
                <a:off x="7100213" y="837987"/>
                <a:ext cx="167040" cy="151200"/>
              </p14:xfrm>
            </p:contentPart>
          </mc:Choice>
          <mc:Fallback xmlns="">
            <p:pic>
              <p:nvPicPr>
                <p:cNvPr id="110" name="Freihand 109">
                  <a:extLst>
                    <a:ext uri="{FF2B5EF4-FFF2-40B4-BE49-F238E27FC236}">
                      <a16:creationId xmlns:a16="http://schemas.microsoft.com/office/drawing/2014/main" id="{84E653A7-D606-4A13-AC23-128A8AAAB97B}"/>
                    </a:ext>
                  </a:extLst>
                </p:cNvPr>
                <p:cNvPicPr/>
                <p:nvPr/>
              </p:nvPicPr>
              <p:blipFill>
                <a:blip r:embed="rId478"/>
                <a:stretch>
                  <a:fillRect/>
                </a:stretch>
              </p:blipFill>
              <p:spPr>
                <a:xfrm>
                  <a:off x="7095893" y="833667"/>
                  <a:ext cx="1756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11" name="Freihand 110">
                  <a:extLst>
                    <a:ext uri="{FF2B5EF4-FFF2-40B4-BE49-F238E27FC236}">
                      <a16:creationId xmlns:a16="http://schemas.microsoft.com/office/drawing/2014/main" id="{B1E84D12-FB84-47C8-9400-676025C77534}"/>
                    </a:ext>
                  </a:extLst>
                </p14:cNvPr>
                <p14:cNvContentPartPr/>
                <p14:nvPr/>
              </p14:nvContentPartPr>
              <p14:xfrm>
                <a:off x="7161773" y="942747"/>
                <a:ext cx="412560" cy="72360"/>
              </p14:xfrm>
            </p:contentPart>
          </mc:Choice>
          <mc:Fallback xmlns="">
            <p:pic>
              <p:nvPicPr>
                <p:cNvPr id="111" name="Freihand 110">
                  <a:extLst>
                    <a:ext uri="{FF2B5EF4-FFF2-40B4-BE49-F238E27FC236}">
                      <a16:creationId xmlns:a16="http://schemas.microsoft.com/office/drawing/2014/main" id="{B1E84D12-FB84-47C8-9400-676025C77534}"/>
                    </a:ext>
                  </a:extLst>
                </p:cNvPr>
                <p:cNvPicPr/>
                <p:nvPr/>
              </p:nvPicPr>
              <p:blipFill>
                <a:blip r:embed="rId480"/>
                <a:stretch>
                  <a:fillRect/>
                </a:stretch>
              </p:blipFill>
              <p:spPr>
                <a:xfrm>
                  <a:off x="7157453" y="938427"/>
                  <a:ext cx="4212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12" name="Freihand 111">
                  <a:extLst>
                    <a:ext uri="{FF2B5EF4-FFF2-40B4-BE49-F238E27FC236}">
                      <a16:creationId xmlns:a16="http://schemas.microsoft.com/office/drawing/2014/main" id="{0BA669AB-07FF-4AE1-A3E7-19AA5EA18892}"/>
                    </a:ext>
                  </a:extLst>
                </p14:cNvPr>
                <p14:cNvContentPartPr/>
                <p14:nvPr/>
              </p14:nvContentPartPr>
              <p14:xfrm>
                <a:off x="7795733" y="852747"/>
                <a:ext cx="199800" cy="155160"/>
              </p14:xfrm>
            </p:contentPart>
          </mc:Choice>
          <mc:Fallback xmlns="">
            <p:pic>
              <p:nvPicPr>
                <p:cNvPr id="112" name="Freihand 111">
                  <a:extLst>
                    <a:ext uri="{FF2B5EF4-FFF2-40B4-BE49-F238E27FC236}">
                      <a16:creationId xmlns:a16="http://schemas.microsoft.com/office/drawing/2014/main" id="{0BA669AB-07FF-4AE1-A3E7-19AA5EA18892}"/>
                    </a:ext>
                  </a:extLst>
                </p:cNvPr>
                <p:cNvPicPr/>
                <p:nvPr/>
              </p:nvPicPr>
              <p:blipFill>
                <a:blip r:embed="rId482"/>
                <a:stretch>
                  <a:fillRect/>
                </a:stretch>
              </p:blipFill>
              <p:spPr>
                <a:xfrm>
                  <a:off x="7791413" y="848427"/>
                  <a:ext cx="208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13" name="Freihand 112">
                  <a:extLst>
                    <a:ext uri="{FF2B5EF4-FFF2-40B4-BE49-F238E27FC236}">
                      <a16:creationId xmlns:a16="http://schemas.microsoft.com/office/drawing/2014/main" id="{CE06B8F2-2A26-4D88-A073-E6BE08B8AD47}"/>
                    </a:ext>
                  </a:extLst>
                </p14:cNvPr>
                <p14:cNvContentPartPr/>
                <p14:nvPr/>
              </p14:nvContentPartPr>
              <p14:xfrm>
                <a:off x="7962773" y="897747"/>
                <a:ext cx="186120" cy="114480"/>
              </p14:xfrm>
            </p:contentPart>
          </mc:Choice>
          <mc:Fallback xmlns="">
            <p:pic>
              <p:nvPicPr>
                <p:cNvPr id="113" name="Freihand 112">
                  <a:extLst>
                    <a:ext uri="{FF2B5EF4-FFF2-40B4-BE49-F238E27FC236}">
                      <a16:creationId xmlns:a16="http://schemas.microsoft.com/office/drawing/2014/main" id="{CE06B8F2-2A26-4D88-A073-E6BE08B8AD47}"/>
                    </a:ext>
                  </a:extLst>
                </p:cNvPr>
                <p:cNvPicPr/>
                <p:nvPr/>
              </p:nvPicPr>
              <p:blipFill>
                <a:blip r:embed="rId484"/>
                <a:stretch>
                  <a:fillRect/>
                </a:stretch>
              </p:blipFill>
              <p:spPr>
                <a:xfrm>
                  <a:off x="7958453" y="893427"/>
                  <a:ext cx="1947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14" name="Freihand 113">
                  <a:extLst>
                    <a:ext uri="{FF2B5EF4-FFF2-40B4-BE49-F238E27FC236}">
                      <a16:creationId xmlns:a16="http://schemas.microsoft.com/office/drawing/2014/main" id="{B4A9C54D-ED69-4CCD-B3E5-C846598BF481}"/>
                    </a:ext>
                  </a:extLst>
                </p14:cNvPr>
                <p14:cNvContentPartPr/>
                <p14:nvPr/>
              </p14:nvContentPartPr>
              <p14:xfrm>
                <a:off x="8424293" y="867147"/>
                <a:ext cx="51480" cy="139680"/>
              </p14:xfrm>
            </p:contentPart>
          </mc:Choice>
          <mc:Fallback xmlns="">
            <p:pic>
              <p:nvPicPr>
                <p:cNvPr id="114" name="Freihand 113">
                  <a:extLst>
                    <a:ext uri="{FF2B5EF4-FFF2-40B4-BE49-F238E27FC236}">
                      <a16:creationId xmlns:a16="http://schemas.microsoft.com/office/drawing/2014/main" id="{B4A9C54D-ED69-4CCD-B3E5-C846598BF481}"/>
                    </a:ext>
                  </a:extLst>
                </p:cNvPr>
                <p:cNvPicPr/>
                <p:nvPr/>
              </p:nvPicPr>
              <p:blipFill>
                <a:blip r:embed="rId486"/>
                <a:stretch>
                  <a:fillRect/>
                </a:stretch>
              </p:blipFill>
              <p:spPr>
                <a:xfrm>
                  <a:off x="8419973" y="862827"/>
                  <a:ext cx="601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15" name="Freihand 114">
                  <a:extLst>
                    <a:ext uri="{FF2B5EF4-FFF2-40B4-BE49-F238E27FC236}">
                      <a16:creationId xmlns:a16="http://schemas.microsoft.com/office/drawing/2014/main" id="{69D13CDD-DCFE-46EB-A3F2-DBAD16633477}"/>
                    </a:ext>
                  </a:extLst>
                </p14:cNvPr>
                <p14:cNvContentPartPr/>
                <p14:nvPr/>
              </p14:nvContentPartPr>
              <p14:xfrm>
                <a:off x="8335373" y="817827"/>
                <a:ext cx="195120" cy="122400"/>
              </p14:xfrm>
            </p:contentPart>
          </mc:Choice>
          <mc:Fallback xmlns="">
            <p:pic>
              <p:nvPicPr>
                <p:cNvPr id="115" name="Freihand 114">
                  <a:extLst>
                    <a:ext uri="{FF2B5EF4-FFF2-40B4-BE49-F238E27FC236}">
                      <a16:creationId xmlns:a16="http://schemas.microsoft.com/office/drawing/2014/main" id="{69D13CDD-DCFE-46EB-A3F2-DBAD16633477}"/>
                    </a:ext>
                  </a:extLst>
                </p:cNvPr>
                <p:cNvPicPr/>
                <p:nvPr/>
              </p:nvPicPr>
              <p:blipFill>
                <a:blip r:embed="rId488"/>
                <a:stretch>
                  <a:fillRect/>
                </a:stretch>
              </p:blipFill>
              <p:spPr>
                <a:xfrm>
                  <a:off x="8331053" y="813507"/>
                  <a:ext cx="20376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16" name="Freihand 115">
                  <a:extLst>
                    <a:ext uri="{FF2B5EF4-FFF2-40B4-BE49-F238E27FC236}">
                      <a16:creationId xmlns:a16="http://schemas.microsoft.com/office/drawing/2014/main" id="{DD846408-DB1C-4C9E-8017-B1980F1F0A84}"/>
                    </a:ext>
                  </a:extLst>
                </p14:cNvPr>
                <p14:cNvContentPartPr/>
                <p14:nvPr/>
              </p14:nvContentPartPr>
              <p14:xfrm>
                <a:off x="8528333" y="873267"/>
                <a:ext cx="261360" cy="104760"/>
              </p14:xfrm>
            </p:contentPart>
          </mc:Choice>
          <mc:Fallback xmlns="">
            <p:pic>
              <p:nvPicPr>
                <p:cNvPr id="116" name="Freihand 115">
                  <a:extLst>
                    <a:ext uri="{FF2B5EF4-FFF2-40B4-BE49-F238E27FC236}">
                      <a16:creationId xmlns:a16="http://schemas.microsoft.com/office/drawing/2014/main" id="{DD846408-DB1C-4C9E-8017-B1980F1F0A84}"/>
                    </a:ext>
                  </a:extLst>
                </p:cNvPr>
                <p:cNvPicPr/>
                <p:nvPr/>
              </p:nvPicPr>
              <p:blipFill>
                <a:blip r:embed="rId490"/>
                <a:stretch>
                  <a:fillRect/>
                </a:stretch>
              </p:blipFill>
              <p:spPr>
                <a:xfrm>
                  <a:off x="8524013" y="868947"/>
                  <a:ext cx="2700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17" name="Freihand 116">
                  <a:extLst>
                    <a:ext uri="{FF2B5EF4-FFF2-40B4-BE49-F238E27FC236}">
                      <a16:creationId xmlns:a16="http://schemas.microsoft.com/office/drawing/2014/main" id="{204B547A-93B9-4105-B637-631E63893B54}"/>
                    </a:ext>
                  </a:extLst>
                </p14:cNvPr>
                <p14:cNvContentPartPr/>
                <p14:nvPr/>
              </p14:nvContentPartPr>
              <p14:xfrm>
                <a:off x="8788253" y="812067"/>
                <a:ext cx="11880" cy="50760"/>
              </p14:xfrm>
            </p:contentPart>
          </mc:Choice>
          <mc:Fallback xmlns="">
            <p:pic>
              <p:nvPicPr>
                <p:cNvPr id="117" name="Freihand 116">
                  <a:extLst>
                    <a:ext uri="{FF2B5EF4-FFF2-40B4-BE49-F238E27FC236}">
                      <a16:creationId xmlns:a16="http://schemas.microsoft.com/office/drawing/2014/main" id="{204B547A-93B9-4105-B637-631E63893B54}"/>
                    </a:ext>
                  </a:extLst>
                </p:cNvPr>
                <p:cNvPicPr/>
                <p:nvPr/>
              </p:nvPicPr>
              <p:blipFill>
                <a:blip r:embed="rId492"/>
                <a:stretch>
                  <a:fillRect/>
                </a:stretch>
              </p:blipFill>
              <p:spPr>
                <a:xfrm>
                  <a:off x="8783933" y="807747"/>
                  <a:ext cx="2052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18" name="Freihand 117">
                  <a:extLst>
                    <a:ext uri="{FF2B5EF4-FFF2-40B4-BE49-F238E27FC236}">
                      <a16:creationId xmlns:a16="http://schemas.microsoft.com/office/drawing/2014/main" id="{1A5D6FF9-D55F-45AE-8BDD-637D3E338420}"/>
                    </a:ext>
                  </a:extLst>
                </p14:cNvPr>
                <p14:cNvContentPartPr/>
                <p14:nvPr/>
              </p14:nvContentPartPr>
              <p14:xfrm>
                <a:off x="8802293" y="897027"/>
                <a:ext cx="75240" cy="87480"/>
              </p14:xfrm>
            </p:contentPart>
          </mc:Choice>
          <mc:Fallback xmlns="">
            <p:pic>
              <p:nvPicPr>
                <p:cNvPr id="118" name="Freihand 117">
                  <a:extLst>
                    <a:ext uri="{FF2B5EF4-FFF2-40B4-BE49-F238E27FC236}">
                      <a16:creationId xmlns:a16="http://schemas.microsoft.com/office/drawing/2014/main" id="{1A5D6FF9-D55F-45AE-8BDD-637D3E338420}"/>
                    </a:ext>
                  </a:extLst>
                </p:cNvPr>
                <p:cNvPicPr/>
                <p:nvPr/>
              </p:nvPicPr>
              <p:blipFill>
                <a:blip r:embed="rId494"/>
                <a:stretch>
                  <a:fillRect/>
                </a:stretch>
              </p:blipFill>
              <p:spPr>
                <a:xfrm>
                  <a:off x="8797973" y="892707"/>
                  <a:ext cx="8388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19" name="Freihand 118">
                  <a:extLst>
                    <a:ext uri="{FF2B5EF4-FFF2-40B4-BE49-F238E27FC236}">
                      <a16:creationId xmlns:a16="http://schemas.microsoft.com/office/drawing/2014/main" id="{1F7A5FCA-7C29-420E-821F-795A2A88D367}"/>
                    </a:ext>
                  </a:extLst>
                </p14:cNvPr>
                <p14:cNvContentPartPr/>
                <p14:nvPr/>
              </p14:nvContentPartPr>
              <p14:xfrm>
                <a:off x="8929373" y="878667"/>
                <a:ext cx="173160" cy="90000"/>
              </p14:xfrm>
            </p:contentPart>
          </mc:Choice>
          <mc:Fallback xmlns="">
            <p:pic>
              <p:nvPicPr>
                <p:cNvPr id="119" name="Freihand 118">
                  <a:extLst>
                    <a:ext uri="{FF2B5EF4-FFF2-40B4-BE49-F238E27FC236}">
                      <a16:creationId xmlns:a16="http://schemas.microsoft.com/office/drawing/2014/main" id="{1F7A5FCA-7C29-420E-821F-795A2A88D367}"/>
                    </a:ext>
                  </a:extLst>
                </p:cNvPr>
                <p:cNvPicPr/>
                <p:nvPr/>
              </p:nvPicPr>
              <p:blipFill>
                <a:blip r:embed="rId496"/>
                <a:stretch>
                  <a:fillRect/>
                </a:stretch>
              </p:blipFill>
              <p:spPr>
                <a:xfrm>
                  <a:off x="8925053" y="874347"/>
                  <a:ext cx="18180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20" name="Freihand 119">
                  <a:extLst>
                    <a:ext uri="{FF2B5EF4-FFF2-40B4-BE49-F238E27FC236}">
                      <a16:creationId xmlns:a16="http://schemas.microsoft.com/office/drawing/2014/main" id="{1EC8A154-4E96-4A87-B8EE-15CC1AA31D6D}"/>
                    </a:ext>
                  </a:extLst>
                </p14:cNvPr>
                <p14:cNvContentPartPr/>
                <p14:nvPr/>
              </p14:nvContentPartPr>
              <p14:xfrm>
                <a:off x="9104693" y="828987"/>
                <a:ext cx="12960" cy="24840"/>
              </p14:xfrm>
            </p:contentPart>
          </mc:Choice>
          <mc:Fallback xmlns="">
            <p:pic>
              <p:nvPicPr>
                <p:cNvPr id="120" name="Freihand 119">
                  <a:extLst>
                    <a:ext uri="{FF2B5EF4-FFF2-40B4-BE49-F238E27FC236}">
                      <a16:creationId xmlns:a16="http://schemas.microsoft.com/office/drawing/2014/main" id="{1EC8A154-4E96-4A87-B8EE-15CC1AA31D6D}"/>
                    </a:ext>
                  </a:extLst>
                </p:cNvPr>
                <p:cNvPicPr/>
                <p:nvPr/>
              </p:nvPicPr>
              <p:blipFill>
                <a:blip r:embed="rId498"/>
                <a:stretch>
                  <a:fillRect/>
                </a:stretch>
              </p:blipFill>
              <p:spPr>
                <a:xfrm>
                  <a:off x="9100373" y="824667"/>
                  <a:ext cx="21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21" name="Freihand 120">
                  <a:extLst>
                    <a:ext uri="{FF2B5EF4-FFF2-40B4-BE49-F238E27FC236}">
                      <a16:creationId xmlns:a16="http://schemas.microsoft.com/office/drawing/2014/main" id="{06C918C4-0F8D-42DF-8F4A-1A0CE7F8EFB6}"/>
                    </a:ext>
                  </a:extLst>
                </p14:cNvPr>
                <p14:cNvContentPartPr/>
                <p14:nvPr/>
              </p14:nvContentPartPr>
              <p14:xfrm>
                <a:off x="9156533" y="875427"/>
                <a:ext cx="448200" cy="113400"/>
              </p14:xfrm>
            </p:contentPart>
          </mc:Choice>
          <mc:Fallback xmlns="">
            <p:pic>
              <p:nvPicPr>
                <p:cNvPr id="121" name="Freihand 120">
                  <a:extLst>
                    <a:ext uri="{FF2B5EF4-FFF2-40B4-BE49-F238E27FC236}">
                      <a16:creationId xmlns:a16="http://schemas.microsoft.com/office/drawing/2014/main" id="{06C918C4-0F8D-42DF-8F4A-1A0CE7F8EFB6}"/>
                    </a:ext>
                  </a:extLst>
                </p:cNvPr>
                <p:cNvPicPr/>
                <p:nvPr/>
              </p:nvPicPr>
              <p:blipFill>
                <a:blip r:embed="rId500"/>
                <a:stretch>
                  <a:fillRect/>
                </a:stretch>
              </p:blipFill>
              <p:spPr>
                <a:xfrm>
                  <a:off x="9152213" y="871107"/>
                  <a:ext cx="4568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23" name="Freihand 122">
                  <a:extLst>
                    <a:ext uri="{FF2B5EF4-FFF2-40B4-BE49-F238E27FC236}">
                      <a16:creationId xmlns:a16="http://schemas.microsoft.com/office/drawing/2014/main" id="{371984BE-146D-4656-ACAE-09AC80A7F594}"/>
                    </a:ext>
                  </a:extLst>
                </p14:cNvPr>
                <p14:cNvContentPartPr/>
                <p14:nvPr/>
              </p14:nvContentPartPr>
              <p14:xfrm>
                <a:off x="9930893" y="828987"/>
                <a:ext cx="39960" cy="159480"/>
              </p14:xfrm>
            </p:contentPart>
          </mc:Choice>
          <mc:Fallback xmlns="">
            <p:pic>
              <p:nvPicPr>
                <p:cNvPr id="123" name="Freihand 122">
                  <a:extLst>
                    <a:ext uri="{FF2B5EF4-FFF2-40B4-BE49-F238E27FC236}">
                      <a16:creationId xmlns:a16="http://schemas.microsoft.com/office/drawing/2014/main" id="{371984BE-146D-4656-ACAE-09AC80A7F594}"/>
                    </a:ext>
                  </a:extLst>
                </p:cNvPr>
                <p:cNvPicPr/>
                <p:nvPr/>
              </p:nvPicPr>
              <p:blipFill>
                <a:blip r:embed="rId502"/>
                <a:stretch>
                  <a:fillRect/>
                </a:stretch>
              </p:blipFill>
              <p:spPr>
                <a:xfrm>
                  <a:off x="9926573" y="824667"/>
                  <a:ext cx="486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24" name="Freihand 123">
                  <a:extLst>
                    <a:ext uri="{FF2B5EF4-FFF2-40B4-BE49-F238E27FC236}">
                      <a16:creationId xmlns:a16="http://schemas.microsoft.com/office/drawing/2014/main" id="{C4F5DDCF-FDA6-45EE-95BB-89E78798B29C}"/>
                    </a:ext>
                  </a:extLst>
                </p14:cNvPr>
                <p14:cNvContentPartPr/>
                <p14:nvPr/>
              </p14:nvContentPartPr>
              <p14:xfrm>
                <a:off x="9775013" y="812427"/>
                <a:ext cx="304200" cy="76680"/>
              </p14:xfrm>
            </p:contentPart>
          </mc:Choice>
          <mc:Fallback xmlns="">
            <p:pic>
              <p:nvPicPr>
                <p:cNvPr id="124" name="Freihand 123">
                  <a:extLst>
                    <a:ext uri="{FF2B5EF4-FFF2-40B4-BE49-F238E27FC236}">
                      <a16:creationId xmlns:a16="http://schemas.microsoft.com/office/drawing/2014/main" id="{C4F5DDCF-FDA6-45EE-95BB-89E78798B29C}"/>
                    </a:ext>
                  </a:extLst>
                </p:cNvPr>
                <p:cNvPicPr/>
                <p:nvPr/>
              </p:nvPicPr>
              <p:blipFill>
                <a:blip r:embed="rId504"/>
                <a:stretch>
                  <a:fillRect/>
                </a:stretch>
              </p:blipFill>
              <p:spPr>
                <a:xfrm>
                  <a:off x="9770693" y="808107"/>
                  <a:ext cx="3128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26" name="Freihand 125">
                  <a:extLst>
                    <a:ext uri="{FF2B5EF4-FFF2-40B4-BE49-F238E27FC236}">
                      <a16:creationId xmlns:a16="http://schemas.microsoft.com/office/drawing/2014/main" id="{F1B7EED1-19E1-430F-9E05-14A3A8261708}"/>
                    </a:ext>
                  </a:extLst>
                </p14:cNvPr>
                <p14:cNvContentPartPr/>
                <p14:nvPr/>
              </p14:nvContentPartPr>
              <p14:xfrm>
                <a:off x="10246253" y="883347"/>
                <a:ext cx="233280" cy="81720"/>
              </p14:xfrm>
            </p:contentPart>
          </mc:Choice>
          <mc:Fallback xmlns="">
            <p:pic>
              <p:nvPicPr>
                <p:cNvPr id="126" name="Freihand 125">
                  <a:extLst>
                    <a:ext uri="{FF2B5EF4-FFF2-40B4-BE49-F238E27FC236}">
                      <a16:creationId xmlns:a16="http://schemas.microsoft.com/office/drawing/2014/main" id="{F1B7EED1-19E1-430F-9E05-14A3A8261708}"/>
                    </a:ext>
                  </a:extLst>
                </p:cNvPr>
                <p:cNvPicPr/>
                <p:nvPr/>
              </p:nvPicPr>
              <p:blipFill>
                <a:blip r:embed="rId506"/>
                <a:stretch>
                  <a:fillRect/>
                </a:stretch>
              </p:blipFill>
              <p:spPr>
                <a:xfrm>
                  <a:off x="10241933" y="879027"/>
                  <a:ext cx="2419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27" name="Freihand 126">
                  <a:extLst>
                    <a:ext uri="{FF2B5EF4-FFF2-40B4-BE49-F238E27FC236}">
                      <a16:creationId xmlns:a16="http://schemas.microsoft.com/office/drawing/2014/main" id="{0B891C0A-0497-435D-92B3-8E22B4B2CAF1}"/>
                    </a:ext>
                  </a:extLst>
                </p14:cNvPr>
                <p14:cNvContentPartPr/>
                <p14:nvPr/>
              </p14:nvContentPartPr>
              <p14:xfrm>
                <a:off x="10497173" y="810627"/>
                <a:ext cx="95760" cy="229320"/>
              </p14:xfrm>
            </p:contentPart>
          </mc:Choice>
          <mc:Fallback xmlns="">
            <p:pic>
              <p:nvPicPr>
                <p:cNvPr id="127" name="Freihand 126">
                  <a:extLst>
                    <a:ext uri="{FF2B5EF4-FFF2-40B4-BE49-F238E27FC236}">
                      <a16:creationId xmlns:a16="http://schemas.microsoft.com/office/drawing/2014/main" id="{0B891C0A-0497-435D-92B3-8E22B4B2CAF1}"/>
                    </a:ext>
                  </a:extLst>
                </p:cNvPr>
                <p:cNvPicPr/>
                <p:nvPr/>
              </p:nvPicPr>
              <p:blipFill>
                <a:blip r:embed="rId508"/>
                <a:stretch>
                  <a:fillRect/>
                </a:stretch>
              </p:blipFill>
              <p:spPr>
                <a:xfrm>
                  <a:off x="10492853" y="806307"/>
                  <a:ext cx="10440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29" name="Freihand 128">
                  <a:extLst>
                    <a:ext uri="{FF2B5EF4-FFF2-40B4-BE49-F238E27FC236}">
                      <a16:creationId xmlns:a16="http://schemas.microsoft.com/office/drawing/2014/main" id="{4C232343-FC2E-48CF-9C62-BCF7AD77EDED}"/>
                    </a:ext>
                  </a:extLst>
                </p14:cNvPr>
                <p14:cNvContentPartPr/>
                <p14:nvPr/>
              </p14:nvContentPartPr>
              <p14:xfrm>
                <a:off x="10820093" y="818547"/>
                <a:ext cx="10800" cy="135000"/>
              </p14:xfrm>
            </p:contentPart>
          </mc:Choice>
          <mc:Fallback xmlns="">
            <p:pic>
              <p:nvPicPr>
                <p:cNvPr id="129" name="Freihand 128">
                  <a:extLst>
                    <a:ext uri="{FF2B5EF4-FFF2-40B4-BE49-F238E27FC236}">
                      <a16:creationId xmlns:a16="http://schemas.microsoft.com/office/drawing/2014/main" id="{4C232343-FC2E-48CF-9C62-BCF7AD77EDED}"/>
                    </a:ext>
                  </a:extLst>
                </p:cNvPr>
                <p:cNvPicPr/>
                <p:nvPr/>
              </p:nvPicPr>
              <p:blipFill>
                <a:blip r:embed="rId510"/>
                <a:stretch>
                  <a:fillRect/>
                </a:stretch>
              </p:blipFill>
              <p:spPr>
                <a:xfrm>
                  <a:off x="10815773" y="814227"/>
                  <a:ext cx="194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30" name="Freihand 129">
                  <a:extLst>
                    <a:ext uri="{FF2B5EF4-FFF2-40B4-BE49-F238E27FC236}">
                      <a16:creationId xmlns:a16="http://schemas.microsoft.com/office/drawing/2014/main" id="{262DD21E-08B5-4225-BF0D-268C1463A56D}"/>
                    </a:ext>
                  </a:extLst>
                </p14:cNvPr>
                <p14:cNvContentPartPr/>
                <p14:nvPr/>
              </p14:nvContentPartPr>
              <p14:xfrm>
                <a:off x="10720733" y="798747"/>
                <a:ext cx="158400" cy="72720"/>
              </p14:xfrm>
            </p:contentPart>
          </mc:Choice>
          <mc:Fallback xmlns="">
            <p:pic>
              <p:nvPicPr>
                <p:cNvPr id="130" name="Freihand 129">
                  <a:extLst>
                    <a:ext uri="{FF2B5EF4-FFF2-40B4-BE49-F238E27FC236}">
                      <a16:creationId xmlns:a16="http://schemas.microsoft.com/office/drawing/2014/main" id="{262DD21E-08B5-4225-BF0D-268C1463A56D}"/>
                    </a:ext>
                  </a:extLst>
                </p:cNvPr>
                <p:cNvPicPr/>
                <p:nvPr/>
              </p:nvPicPr>
              <p:blipFill>
                <a:blip r:embed="rId512"/>
                <a:stretch>
                  <a:fillRect/>
                </a:stretch>
              </p:blipFill>
              <p:spPr>
                <a:xfrm>
                  <a:off x="10716413" y="794427"/>
                  <a:ext cx="1670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31" name="Freihand 130">
                  <a:extLst>
                    <a:ext uri="{FF2B5EF4-FFF2-40B4-BE49-F238E27FC236}">
                      <a16:creationId xmlns:a16="http://schemas.microsoft.com/office/drawing/2014/main" id="{744566F8-A6D9-44D3-8F30-35D7F1633028}"/>
                    </a:ext>
                  </a:extLst>
                </p14:cNvPr>
                <p14:cNvContentPartPr/>
                <p14:nvPr/>
              </p14:nvContentPartPr>
              <p14:xfrm>
                <a:off x="10981013" y="765267"/>
                <a:ext cx="24840" cy="92880"/>
              </p14:xfrm>
            </p:contentPart>
          </mc:Choice>
          <mc:Fallback xmlns="">
            <p:pic>
              <p:nvPicPr>
                <p:cNvPr id="131" name="Freihand 130">
                  <a:extLst>
                    <a:ext uri="{FF2B5EF4-FFF2-40B4-BE49-F238E27FC236}">
                      <a16:creationId xmlns:a16="http://schemas.microsoft.com/office/drawing/2014/main" id="{744566F8-A6D9-44D3-8F30-35D7F1633028}"/>
                    </a:ext>
                  </a:extLst>
                </p:cNvPr>
                <p:cNvPicPr/>
                <p:nvPr/>
              </p:nvPicPr>
              <p:blipFill>
                <a:blip r:embed="rId514"/>
                <a:stretch>
                  <a:fillRect/>
                </a:stretch>
              </p:blipFill>
              <p:spPr>
                <a:xfrm>
                  <a:off x="10976693" y="760947"/>
                  <a:ext cx="33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33" name="Freihand 132">
                  <a:extLst>
                    <a:ext uri="{FF2B5EF4-FFF2-40B4-BE49-F238E27FC236}">
                      <a16:creationId xmlns:a16="http://schemas.microsoft.com/office/drawing/2014/main" id="{D51B942D-5F10-4620-9252-BFD2FED62DFE}"/>
                    </a:ext>
                  </a:extLst>
                </p14:cNvPr>
                <p14:cNvContentPartPr/>
                <p14:nvPr/>
              </p14:nvContentPartPr>
              <p14:xfrm>
                <a:off x="5625293" y="1280787"/>
                <a:ext cx="131760" cy="21600"/>
              </p14:xfrm>
            </p:contentPart>
          </mc:Choice>
          <mc:Fallback xmlns="">
            <p:pic>
              <p:nvPicPr>
                <p:cNvPr id="133" name="Freihand 132">
                  <a:extLst>
                    <a:ext uri="{FF2B5EF4-FFF2-40B4-BE49-F238E27FC236}">
                      <a16:creationId xmlns:a16="http://schemas.microsoft.com/office/drawing/2014/main" id="{D51B942D-5F10-4620-9252-BFD2FED62DFE}"/>
                    </a:ext>
                  </a:extLst>
                </p:cNvPr>
                <p:cNvPicPr/>
                <p:nvPr/>
              </p:nvPicPr>
              <p:blipFill>
                <a:blip r:embed="rId516"/>
                <a:stretch>
                  <a:fillRect/>
                </a:stretch>
              </p:blipFill>
              <p:spPr>
                <a:xfrm>
                  <a:off x="5620973" y="1276467"/>
                  <a:ext cx="1404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34" name="Freihand 133">
                  <a:extLst>
                    <a:ext uri="{FF2B5EF4-FFF2-40B4-BE49-F238E27FC236}">
                      <a16:creationId xmlns:a16="http://schemas.microsoft.com/office/drawing/2014/main" id="{9FE495BA-3B86-4319-AA1D-210C260569A3}"/>
                    </a:ext>
                  </a:extLst>
                </p14:cNvPr>
                <p14:cNvContentPartPr/>
                <p14:nvPr/>
              </p14:nvContentPartPr>
              <p14:xfrm>
                <a:off x="5597213" y="1323267"/>
                <a:ext cx="143640" cy="16920"/>
              </p14:xfrm>
            </p:contentPart>
          </mc:Choice>
          <mc:Fallback xmlns="">
            <p:pic>
              <p:nvPicPr>
                <p:cNvPr id="134" name="Freihand 133">
                  <a:extLst>
                    <a:ext uri="{FF2B5EF4-FFF2-40B4-BE49-F238E27FC236}">
                      <a16:creationId xmlns:a16="http://schemas.microsoft.com/office/drawing/2014/main" id="{9FE495BA-3B86-4319-AA1D-210C260569A3}"/>
                    </a:ext>
                  </a:extLst>
                </p:cNvPr>
                <p:cNvPicPr/>
                <p:nvPr/>
              </p:nvPicPr>
              <p:blipFill>
                <a:blip r:embed="rId518"/>
                <a:stretch>
                  <a:fillRect/>
                </a:stretch>
              </p:blipFill>
              <p:spPr>
                <a:xfrm>
                  <a:off x="5592893" y="1318947"/>
                  <a:ext cx="15228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35" name="Freihand 134">
                  <a:extLst>
                    <a:ext uri="{FF2B5EF4-FFF2-40B4-BE49-F238E27FC236}">
                      <a16:creationId xmlns:a16="http://schemas.microsoft.com/office/drawing/2014/main" id="{47A39E4E-83B4-47BC-A5E2-238A3F5CAC55}"/>
                    </a:ext>
                  </a:extLst>
                </p14:cNvPr>
                <p14:cNvContentPartPr/>
                <p14:nvPr/>
              </p14:nvContentPartPr>
              <p14:xfrm>
                <a:off x="5739053" y="1251627"/>
                <a:ext cx="98280" cy="153360"/>
              </p14:xfrm>
            </p:contentPart>
          </mc:Choice>
          <mc:Fallback xmlns="">
            <p:pic>
              <p:nvPicPr>
                <p:cNvPr id="135" name="Freihand 134">
                  <a:extLst>
                    <a:ext uri="{FF2B5EF4-FFF2-40B4-BE49-F238E27FC236}">
                      <a16:creationId xmlns:a16="http://schemas.microsoft.com/office/drawing/2014/main" id="{47A39E4E-83B4-47BC-A5E2-238A3F5CAC55}"/>
                    </a:ext>
                  </a:extLst>
                </p:cNvPr>
                <p:cNvPicPr/>
                <p:nvPr/>
              </p:nvPicPr>
              <p:blipFill>
                <a:blip r:embed="rId520"/>
                <a:stretch>
                  <a:fillRect/>
                </a:stretch>
              </p:blipFill>
              <p:spPr>
                <a:xfrm>
                  <a:off x="5734733" y="1247307"/>
                  <a:ext cx="10692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36" name="Freihand 135">
                  <a:extLst>
                    <a:ext uri="{FF2B5EF4-FFF2-40B4-BE49-F238E27FC236}">
                      <a16:creationId xmlns:a16="http://schemas.microsoft.com/office/drawing/2014/main" id="{5C03A800-941F-4051-9867-6E3D71926BF8}"/>
                    </a:ext>
                  </a:extLst>
                </p14:cNvPr>
                <p14:cNvContentPartPr/>
                <p14:nvPr/>
              </p14:nvContentPartPr>
              <p14:xfrm>
                <a:off x="6103733" y="1245867"/>
                <a:ext cx="5040" cy="133560"/>
              </p14:xfrm>
            </p:contentPart>
          </mc:Choice>
          <mc:Fallback xmlns="">
            <p:pic>
              <p:nvPicPr>
                <p:cNvPr id="136" name="Freihand 135">
                  <a:extLst>
                    <a:ext uri="{FF2B5EF4-FFF2-40B4-BE49-F238E27FC236}">
                      <a16:creationId xmlns:a16="http://schemas.microsoft.com/office/drawing/2014/main" id="{5C03A800-941F-4051-9867-6E3D71926BF8}"/>
                    </a:ext>
                  </a:extLst>
                </p:cNvPr>
                <p:cNvPicPr/>
                <p:nvPr/>
              </p:nvPicPr>
              <p:blipFill>
                <a:blip r:embed="rId522"/>
                <a:stretch>
                  <a:fillRect/>
                </a:stretch>
              </p:blipFill>
              <p:spPr>
                <a:xfrm>
                  <a:off x="6099413" y="1241547"/>
                  <a:ext cx="1368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37" name="Freihand 136">
                  <a:extLst>
                    <a:ext uri="{FF2B5EF4-FFF2-40B4-BE49-F238E27FC236}">
                      <a16:creationId xmlns:a16="http://schemas.microsoft.com/office/drawing/2014/main" id="{F5E8C961-A755-4FBF-8792-3B82312FD226}"/>
                    </a:ext>
                  </a:extLst>
                </p14:cNvPr>
                <p14:cNvContentPartPr/>
                <p14:nvPr/>
              </p14:nvContentPartPr>
              <p14:xfrm>
                <a:off x="5991053" y="1208787"/>
                <a:ext cx="207000" cy="100440"/>
              </p14:xfrm>
            </p:contentPart>
          </mc:Choice>
          <mc:Fallback xmlns="">
            <p:pic>
              <p:nvPicPr>
                <p:cNvPr id="137" name="Freihand 136">
                  <a:extLst>
                    <a:ext uri="{FF2B5EF4-FFF2-40B4-BE49-F238E27FC236}">
                      <a16:creationId xmlns:a16="http://schemas.microsoft.com/office/drawing/2014/main" id="{F5E8C961-A755-4FBF-8792-3B82312FD226}"/>
                    </a:ext>
                  </a:extLst>
                </p:cNvPr>
                <p:cNvPicPr/>
                <p:nvPr/>
              </p:nvPicPr>
              <p:blipFill>
                <a:blip r:embed="rId524"/>
                <a:stretch>
                  <a:fillRect/>
                </a:stretch>
              </p:blipFill>
              <p:spPr>
                <a:xfrm>
                  <a:off x="5986733" y="1204467"/>
                  <a:ext cx="2156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38" name="Freihand 137">
                  <a:extLst>
                    <a:ext uri="{FF2B5EF4-FFF2-40B4-BE49-F238E27FC236}">
                      <a16:creationId xmlns:a16="http://schemas.microsoft.com/office/drawing/2014/main" id="{68C62588-378A-4019-98CB-CB23D1C1EDC1}"/>
                    </a:ext>
                  </a:extLst>
                </p14:cNvPr>
                <p14:cNvContentPartPr/>
                <p14:nvPr/>
              </p14:nvContentPartPr>
              <p14:xfrm>
                <a:off x="6436733" y="1186107"/>
                <a:ext cx="178560" cy="212040"/>
              </p14:xfrm>
            </p:contentPart>
          </mc:Choice>
          <mc:Fallback xmlns="">
            <p:pic>
              <p:nvPicPr>
                <p:cNvPr id="138" name="Freihand 137">
                  <a:extLst>
                    <a:ext uri="{FF2B5EF4-FFF2-40B4-BE49-F238E27FC236}">
                      <a16:creationId xmlns:a16="http://schemas.microsoft.com/office/drawing/2014/main" id="{68C62588-378A-4019-98CB-CB23D1C1EDC1}"/>
                    </a:ext>
                  </a:extLst>
                </p:cNvPr>
                <p:cNvPicPr/>
                <p:nvPr/>
              </p:nvPicPr>
              <p:blipFill>
                <a:blip r:embed="rId526"/>
                <a:stretch>
                  <a:fillRect/>
                </a:stretch>
              </p:blipFill>
              <p:spPr>
                <a:xfrm>
                  <a:off x="6432413" y="1181787"/>
                  <a:ext cx="1872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39" name="Freihand 138">
                  <a:extLst>
                    <a:ext uri="{FF2B5EF4-FFF2-40B4-BE49-F238E27FC236}">
                      <a16:creationId xmlns:a16="http://schemas.microsoft.com/office/drawing/2014/main" id="{E7FB690E-7B5C-40B0-84E6-6E7BFF8E0651}"/>
                    </a:ext>
                  </a:extLst>
                </p14:cNvPr>
                <p14:cNvContentPartPr/>
                <p14:nvPr/>
              </p14:nvContentPartPr>
              <p14:xfrm>
                <a:off x="6622493" y="1260627"/>
                <a:ext cx="21600" cy="45360"/>
              </p14:xfrm>
            </p:contentPart>
          </mc:Choice>
          <mc:Fallback xmlns="">
            <p:pic>
              <p:nvPicPr>
                <p:cNvPr id="139" name="Freihand 138">
                  <a:extLst>
                    <a:ext uri="{FF2B5EF4-FFF2-40B4-BE49-F238E27FC236}">
                      <a16:creationId xmlns:a16="http://schemas.microsoft.com/office/drawing/2014/main" id="{E7FB690E-7B5C-40B0-84E6-6E7BFF8E0651}"/>
                    </a:ext>
                  </a:extLst>
                </p:cNvPr>
                <p:cNvPicPr/>
                <p:nvPr/>
              </p:nvPicPr>
              <p:blipFill>
                <a:blip r:embed="rId528"/>
                <a:stretch>
                  <a:fillRect/>
                </a:stretch>
              </p:blipFill>
              <p:spPr>
                <a:xfrm>
                  <a:off x="6618173" y="1256307"/>
                  <a:ext cx="302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40" name="Freihand 139">
                  <a:extLst>
                    <a:ext uri="{FF2B5EF4-FFF2-40B4-BE49-F238E27FC236}">
                      <a16:creationId xmlns:a16="http://schemas.microsoft.com/office/drawing/2014/main" id="{219AF1F3-63D3-4AA4-8895-FD1CD7F7E826}"/>
                    </a:ext>
                  </a:extLst>
                </p14:cNvPr>
                <p14:cNvContentPartPr/>
                <p14:nvPr/>
              </p14:nvContentPartPr>
              <p14:xfrm>
                <a:off x="6695213" y="1222827"/>
                <a:ext cx="315720" cy="160920"/>
              </p14:xfrm>
            </p:contentPart>
          </mc:Choice>
          <mc:Fallback xmlns="">
            <p:pic>
              <p:nvPicPr>
                <p:cNvPr id="140" name="Freihand 139">
                  <a:extLst>
                    <a:ext uri="{FF2B5EF4-FFF2-40B4-BE49-F238E27FC236}">
                      <a16:creationId xmlns:a16="http://schemas.microsoft.com/office/drawing/2014/main" id="{219AF1F3-63D3-4AA4-8895-FD1CD7F7E826}"/>
                    </a:ext>
                  </a:extLst>
                </p:cNvPr>
                <p:cNvPicPr/>
                <p:nvPr/>
              </p:nvPicPr>
              <p:blipFill>
                <a:blip r:embed="rId530"/>
                <a:stretch>
                  <a:fillRect/>
                </a:stretch>
              </p:blipFill>
              <p:spPr>
                <a:xfrm>
                  <a:off x="6690893" y="1218507"/>
                  <a:ext cx="32436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41" name="Freihand 140">
                  <a:extLst>
                    <a:ext uri="{FF2B5EF4-FFF2-40B4-BE49-F238E27FC236}">
                      <a16:creationId xmlns:a16="http://schemas.microsoft.com/office/drawing/2014/main" id="{C43101B7-B478-49DC-9440-973029A449BA}"/>
                    </a:ext>
                  </a:extLst>
                </p14:cNvPr>
                <p14:cNvContentPartPr/>
                <p14:nvPr/>
              </p14:nvContentPartPr>
              <p14:xfrm>
                <a:off x="7186613" y="1279707"/>
                <a:ext cx="177120" cy="125280"/>
              </p14:xfrm>
            </p:contentPart>
          </mc:Choice>
          <mc:Fallback xmlns="">
            <p:pic>
              <p:nvPicPr>
                <p:cNvPr id="141" name="Freihand 140">
                  <a:extLst>
                    <a:ext uri="{FF2B5EF4-FFF2-40B4-BE49-F238E27FC236}">
                      <a16:creationId xmlns:a16="http://schemas.microsoft.com/office/drawing/2014/main" id="{C43101B7-B478-49DC-9440-973029A449BA}"/>
                    </a:ext>
                  </a:extLst>
                </p:cNvPr>
                <p:cNvPicPr/>
                <p:nvPr/>
              </p:nvPicPr>
              <p:blipFill>
                <a:blip r:embed="rId532"/>
                <a:stretch>
                  <a:fillRect/>
                </a:stretch>
              </p:blipFill>
              <p:spPr>
                <a:xfrm>
                  <a:off x="7182293" y="1275387"/>
                  <a:ext cx="1857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42" name="Freihand 141">
                  <a:extLst>
                    <a:ext uri="{FF2B5EF4-FFF2-40B4-BE49-F238E27FC236}">
                      <a16:creationId xmlns:a16="http://schemas.microsoft.com/office/drawing/2014/main" id="{45FB8B92-E42F-4438-A9D8-60C290F56B8B}"/>
                    </a:ext>
                  </a:extLst>
                </p14:cNvPr>
                <p14:cNvContentPartPr/>
                <p14:nvPr/>
              </p14:nvContentPartPr>
              <p14:xfrm>
                <a:off x="7350773" y="1242267"/>
                <a:ext cx="33480" cy="52200"/>
              </p14:xfrm>
            </p:contentPart>
          </mc:Choice>
          <mc:Fallback xmlns="">
            <p:pic>
              <p:nvPicPr>
                <p:cNvPr id="142" name="Freihand 141">
                  <a:extLst>
                    <a:ext uri="{FF2B5EF4-FFF2-40B4-BE49-F238E27FC236}">
                      <a16:creationId xmlns:a16="http://schemas.microsoft.com/office/drawing/2014/main" id="{45FB8B92-E42F-4438-A9D8-60C290F56B8B}"/>
                    </a:ext>
                  </a:extLst>
                </p:cNvPr>
                <p:cNvPicPr/>
                <p:nvPr/>
              </p:nvPicPr>
              <p:blipFill>
                <a:blip r:embed="rId534"/>
                <a:stretch>
                  <a:fillRect/>
                </a:stretch>
              </p:blipFill>
              <p:spPr>
                <a:xfrm>
                  <a:off x="7346453" y="1237947"/>
                  <a:ext cx="421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43" name="Freihand 142">
                  <a:extLst>
                    <a:ext uri="{FF2B5EF4-FFF2-40B4-BE49-F238E27FC236}">
                      <a16:creationId xmlns:a16="http://schemas.microsoft.com/office/drawing/2014/main" id="{A57C56AC-3637-4A7E-BA3C-5A44F7AFCF47}"/>
                    </a:ext>
                  </a:extLst>
                </p14:cNvPr>
                <p14:cNvContentPartPr/>
                <p14:nvPr/>
              </p14:nvContentPartPr>
              <p14:xfrm>
                <a:off x="7456613" y="1176747"/>
                <a:ext cx="132120" cy="185760"/>
              </p14:xfrm>
            </p:contentPart>
          </mc:Choice>
          <mc:Fallback xmlns="">
            <p:pic>
              <p:nvPicPr>
                <p:cNvPr id="143" name="Freihand 142">
                  <a:extLst>
                    <a:ext uri="{FF2B5EF4-FFF2-40B4-BE49-F238E27FC236}">
                      <a16:creationId xmlns:a16="http://schemas.microsoft.com/office/drawing/2014/main" id="{A57C56AC-3637-4A7E-BA3C-5A44F7AFCF47}"/>
                    </a:ext>
                  </a:extLst>
                </p:cNvPr>
                <p:cNvPicPr/>
                <p:nvPr/>
              </p:nvPicPr>
              <p:blipFill>
                <a:blip r:embed="rId536"/>
                <a:stretch>
                  <a:fillRect/>
                </a:stretch>
              </p:blipFill>
              <p:spPr>
                <a:xfrm>
                  <a:off x="7452293" y="1172427"/>
                  <a:ext cx="14076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44" name="Freihand 143">
                  <a:extLst>
                    <a:ext uri="{FF2B5EF4-FFF2-40B4-BE49-F238E27FC236}">
                      <a16:creationId xmlns:a16="http://schemas.microsoft.com/office/drawing/2014/main" id="{6C4ACC31-EA16-452E-990F-D1B588AE7BBA}"/>
                    </a:ext>
                  </a:extLst>
                </p14:cNvPr>
                <p14:cNvContentPartPr/>
                <p14:nvPr/>
              </p14:nvContentPartPr>
              <p14:xfrm>
                <a:off x="7783493" y="1277547"/>
                <a:ext cx="168480" cy="61200"/>
              </p14:xfrm>
            </p:contentPart>
          </mc:Choice>
          <mc:Fallback xmlns="">
            <p:pic>
              <p:nvPicPr>
                <p:cNvPr id="144" name="Freihand 143">
                  <a:extLst>
                    <a:ext uri="{FF2B5EF4-FFF2-40B4-BE49-F238E27FC236}">
                      <a16:creationId xmlns:a16="http://schemas.microsoft.com/office/drawing/2014/main" id="{6C4ACC31-EA16-452E-990F-D1B588AE7BBA}"/>
                    </a:ext>
                  </a:extLst>
                </p:cNvPr>
                <p:cNvPicPr/>
                <p:nvPr/>
              </p:nvPicPr>
              <p:blipFill>
                <a:blip r:embed="rId538"/>
                <a:stretch>
                  <a:fillRect/>
                </a:stretch>
              </p:blipFill>
              <p:spPr>
                <a:xfrm>
                  <a:off x="7779173" y="1273227"/>
                  <a:ext cx="1771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45" name="Freihand 144">
                  <a:extLst>
                    <a:ext uri="{FF2B5EF4-FFF2-40B4-BE49-F238E27FC236}">
                      <a16:creationId xmlns:a16="http://schemas.microsoft.com/office/drawing/2014/main" id="{F78776F3-9F88-443A-BBE6-679314F6DB2C}"/>
                    </a:ext>
                  </a:extLst>
                </p14:cNvPr>
                <p14:cNvContentPartPr/>
                <p14:nvPr/>
              </p14:nvContentPartPr>
              <p14:xfrm>
                <a:off x="7962413" y="1228947"/>
                <a:ext cx="23760" cy="21960"/>
              </p14:xfrm>
            </p:contentPart>
          </mc:Choice>
          <mc:Fallback xmlns="">
            <p:pic>
              <p:nvPicPr>
                <p:cNvPr id="145" name="Freihand 144">
                  <a:extLst>
                    <a:ext uri="{FF2B5EF4-FFF2-40B4-BE49-F238E27FC236}">
                      <a16:creationId xmlns:a16="http://schemas.microsoft.com/office/drawing/2014/main" id="{F78776F3-9F88-443A-BBE6-679314F6DB2C}"/>
                    </a:ext>
                  </a:extLst>
                </p:cNvPr>
                <p:cNvPicPr/>
                <p:nvPr/>
              </p:nvPicPr>
              <p:blipFill>
                <a:blip r:embed="rId540"/>
                <a:stretch>
                  <a:fillRect/>
                </a:stretch>
              </p:blipFill>
              <p:spPr>
                <a:xfrm>
                  <a:off x="7958093" y="1224627"/>
                  <a:ext cx="3240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46" name="Freihand 145">
                  <a:extLst>
                    <a:ext uri="{FF2B5EF4-FFF2-40B4-BE49-F238E27FC236}">
                      <a16:creationId xmlns:a16="http://schemas.microsoft.com/office/drawing/2014/main" id="{F9ADD16D-527B-4E3F-A46C-90DA389B1CBD}"/>
                    </a:ext>
                  </a:extLst>
                </p14:cNvPr>
                <p14:cNvContentPartPr/>
                <p14:nvPr/>
              </p14:nvContentPartPr>
              <p14:xfrm>
                <a:off x="8083013" y="1231467"/>
                <a:ext cx="280080" cy="96480"/>
              </p14:xfrm>
            </p:contentPart>
          </mc:Choice>
          <mc:Fallback xmlns="">
            <p:pic>
              <p:nvPicPr>
                <p:cNvPr id="146" name="Freihand 145">
                  <a:extLst>
                    <a:ext uri="{FF2B5EF4-FFF2-40B4-BE49-F238E27FC236}">
                      <a16:creationId xmlns:a16="http://schemas.microsoft.com/office/drawing/2014/main" id="{F9ADD16D-527B-4E3F-A46C-90DA389B1CBD}"/>
                    </a:ext>
                  </a:extLst>
                </p:cNvPr>
                <p:cNvPicPr/>
                <p:nvPr/>
              </p:nvPicPr>
              <p:blipFill>
                <a:blip r:embed="rId542"/>
                <a:stretch>
                  <a:fillRect/>
                </a:stretch>
              </p:blipFill>
              <p:spPr>
                <a:xfrm>
                  <a:off x="8078693" y="1227147"/>
                  <a:ext cx="2887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47" name="Freihand 146">
                  <a:extLst>
                    <a:ext uri="{FF2B5EF4-FFF2-40B4-BE49-F238E27FC236}">
                      <a16:creationId xmlns:a16="http://schemas.microsoft.com/office/drawing/2014/main" id="{C15B92C2-90F7-4373-8561-D9894F0035E5}"/>
                    </a:ext>
                  </a:extLst>
                </p14:cNvPr>
                <p14:cNvContentPartPr/>
                <p14:nvPr/>
              </p14:nvContentPartPr>
              <p14:xfrm>
                <a:off x="8578733" y="1192227"/>
                <a:ext cx="97920" cy="132480"/>
              </p14:xfrm>
            </p:contentPart>
          </mc:Choice>
          <mc:Fallback xmlns="">
            <p:pic>
              <p:nvPicPr>
                <p:cNvPr id="147" name="Freihand 146">
                  <a:extLst>
                    <a:ext uri="{FF2B5EF4-FFF2-40B4-BE49-F238E27FC236}">
                      <a16:creationId xmlns:a16="http://schemas.microsoft.com/office/drawing/2014/main" id="{C15B92C2-90F7-4373-8561-D9894F0035E5}"/>
                    </a:ext>
                  </a:extLst>
                </p:cNvPr>
                <p:cNvPicPr/>
                <p:nvPr/>
              </p:nvPicPr>
              <p:blipFill>
                <a:blip r:embed="rId544"/>
                <a:stretch>
                  <a:fillRect/>
                </a:stretch>
              </p:blipFill>
              <p:spPr>
                <a:xfrm>
                  <a:off x="8574413" y="1187907"/>
                  <a:ext cx="1065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48" name="Freihand 147">
                  <a:extLst>
                    <a:ext uri="{FF2B5EF4-FFF2-40B4-BE49-F238E27FC236}">
                      <a16:creationId xmlns:a16="http://schemas.microsoft.com/office/drawing/2014/main" id="{BCFC44F2-90C2-4180-ACAB-00F1B7DC9A60}"/>
                    </a:ext>
                  </a:extLst>
                </p14:cNvPr>
                <p14:cNvContentPartPr/>
                <p14:nvPr/>
              </p14:nvContentPartPr>
              <p14:xfrm>
                <a:off x="8742173" y="1176387"/>
                <a:ext cx="128880" cy="123480"/>
              </p14:xfrm>
            </p:contentPart>
          </mc:Choice>
          <mc:Fallback xmlns="">
            <p:pic>
              <p:nvPicPr>
                <p:cNvPr id="148" name="Freihand 147">
                  <a:extLst>
                    <a:ext uri="{FF2B5EF4-FFF2-40B4-BE49-F238E27FC236}">
                      <a16:creationId xmlns:a16="http://schemas.microsoft.com/office/drawing/2014/main" id="{BCFC44F2-90C2-4180-ACAB-00F1B7DC9A60}"/>
                    </a:ext>
                  </a:extLst>
                </p:cNvPr>
                <p:cNvPicPr/>
                <p:nvPr/>
              </p:nvPicPr>
              <p:blipFill>
                <a:blip r:embed="rId546"/>
                <a:stretch>
                  <a:fillRect/>
                </a:stretch>
              </p:blipFill>
              <p:spPr>
                <a:xfrm>
                  <a:off x="8737853" y="1172067"/>
                  <a:ext cx="1375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9" name="Freihand 148">
                  <a:extLst>
                    <a:ext uri="{FF2B5EF4-FFF2-40B4-BE49-F238E27FC236}">
                      <a16:creationId xmlns:a16="http://schemas.microsoft.com/office/drawing/2014/main" id="{47126F05-CA8B-4AC5-8159-649A1EE6D754}"/>
                    </a:ext>
                  </a:extLst>
                </p14:cNvPr>
                <p14:cNvContentPartPr/>
                <p14:nvPr/>
              </p14:nvContentPartPr>
              <p14:xfrm>
                <a:off x="8920373" y="1260267"/>
                <a:ext cx="107640" cy="15120"/>
              </p14:xfrm>
            </p:contentPart>
          </mc:Choice>
          <mc:Fallback xmlns="">
            <p:pic>
              <p:nvPicPr>
                <p:cNvPr id="149" name="Freihand 148">
                  <a:extLst>
                    <a:ext uri="{FF2B5EF4-FFF2-40B4-BE49-F238E27FC236}">
                      <a16:creationId xmlns:a16="http://schemas.microsoft.com/office/drawing/2014/main" id="{47126F05-CA8B-4AC5-8159-649A1EE6D754}"/>
                    </a:ext>
                  </a:extLst>
                </p:cNvPr>
                <p:cNvPicPr/>
                <p:nvPr/>
              </p:nvPicPr>
              <p:blipFill>
                <a:blip r:embed="rId548"/>
                <a:stretch>
                  <a:fillRect/>
                </a:stretch>
              </p:blipFill>
              <p:spPr>
                <a:xfrm>
                  <a:off x="8916053" y="1255947"/>
                  <a:ext cx="1162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50" name="Freihand 149">
                  <a:extLst>
                    <a:ext uri="{FF2B5EF4-FFF2-40B4-BE49-F238E27FC236}">
                      <a16:creationId xmlns:a16="http://schemas.microsoft.com/office/drawing/2014/main" id="{7BDE7A37-1D1E-41B6-A4EA-87F1E2B44291}"/>
                    </a:ext>
                  </a:extLst>
                </p14:cNvPr>
                <p14:cNvContentPartPr/>
                <p14:nvPr/>
              </p14:nvContentPartPr>
              <p14:xfrm>
                <a:off x="9069053" y="1161627"/>
                <a:ext cx="105480" cy="120960"/>
              </p14:xfrm>
            </p:contentPart>
          </mc:Choice>
          <mc:Fallback xmlns="">
            <p:pic>
              <p:nvPicPr>
                <p:cNvPr id="150" name="Freihand 149">
                  <a:extLst>
                    <a:ext uri="{FF2B5EF4-FFF2-40B4-BE49-F238E27FC236}">
                      <a16:creationId xmlns:a16="http://schemas.microsoft.com/office/drawing/2014/main" id="{7BDE7A37-1D1E-41B6-A4EA-87F1E2B44291}"/>
                    </a:ext>
                  </a:extLst>
                </p:cNvPr>
                <p:cNvPicPr/>
                <p:nvPr/>
              </p:nvPicPr>
              <p:blipFill>
                <a:blip r:embed="rId550"/>
                <a:stretch>
                  <a:fillRect/>
                </a:stretch>
              </p:blipFill>
              <p:spPr>
                <a:xfrm>
                  <a:off x="9064733" y="1157307"/>
                  <a:ext cx="1141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51" name="Freihand 150">
                  <a:extLst>
                    <a:ext uri="{FF2B5EF4-FFF2-40B4-BE49-F238E27FC236}">
                      <a16:creationId xmlns:a16="http://schemas.microsoft.com/office/drawing/2014/main" id="{4E80B17D-4002-418C-8E33-7E9742183A3D}"/>
                    </a:ext>
                  </a:extLst>
                </p14:cNvPr>
                <p14:cNvContentPartPr/>
                <p14:nvPr/>
              </p14:nvContentPartPr>
              <p14:xfrm>
                <a:off x="9116573" y="1236147"/>
                <a:ext cx="201960" cy="57240"/>
              </p14:xfrm>
            </p:contentPart>
          </mc:Choice>
          <mc:Fallback xmlns="">
            <p:pic>
              <p:nvPicPr>
                <p:cNvPr id="151" name="Freihand 150">
                  <a:extLst>
                    <a:ext uri="{FF2B5EF4-FFF2-40B4-BE49-F238E27FC236}">
                      <a16:creationId xmlns:a16="http://schemas.microsoft.com/office/drawing/2014/main" id="{4E80B17D-4002-418C-8E33-7E9742183A3D}"/>
                    </a:ext>
                  </a:extLst>
                </p:cNvPr>
                <p:cNvPicPr/>
                <p:nvPr/>
              </p:nvPicPr>
              <p:blipFill>
                <a:blip r:embed="rId552"/>
                <a:stretch>
                  <a:fillRect/>
                </a:stretch>
              </p:blipFill>
              <p:spPr>
                <a:xfrm>
                  <a:off x="9112253" y="1231827"/>
                  <a:ext cx="2106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52" name="Freihand 151">
                  <a:extLst>
                    <a:ext uri="{FF2B5EF4-FFF2-40B4-BE49-F238E27FC236}">
                      <a16:creationId xmlns:a16="http://schemas.microsoft.com/office/drawing/2014/main" id="{D05403C5-D26E-4B8D-B963-BD51A8E35FD5}"/>
                    </a:ext>
                  </a:extLst>
                </p14:cNvPr>
                <p14:cNvContentPartPr/>
                <p14:nvPr/>
              </p14:nvContentPartPr>
              <p14:xfrm>
                <a:off x="9371813" y="1227147"/>
                <a:ext cx="122760" cy="73080"/>
              </p14:xfrm>
            </p:contentPart>
          </mc:Choice>
          <mc:Fallback xmlns="">
            <p:pic>
              <p:nvPicPr>
                <p:cNvPr id="152" name="Freihand 151">
                  <a:extLst>
                    <a:ext uri="{FF2B5EF4-FFF2-40B4-BE49-F238E27FC236}">
                      <a16:creationId xmlns:a16="http://schemas.microsoft.com/office/drawing/2014/main" id="{D05403C5-D26E-4B8D-B963-BD51A8E35FD5}"/>
                    </a:ext>
                  </a:extLst>
                </p:cNvPr>
                <p:cNvPicPr/>
                <p:nvPr/>
              </p:nvPicPr>
              <p:blipFill>
                <a:blip r:embed="rId554"/>
                <a:stretch>
                  <a:fillRect/>
                </a:stretch>
              </p:blipFill>
              <p:spPr>
                <a:xfrm>
                  <a:off x="9367493" y="1222827"/>
                  <a:ext cx="1314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58" name="Freihand 157">
                  <a:extLst>
                    <a:ext uri="{FF2B5EF4-FFF2-40B4-BE49-F238E27FC236}">
                      <a16:creationId xmlns:a16="http://schemas.microsoft.com/office/drawing/2014/main" id="{1270FF06-D007-4545-9397-705DABB665D4}"/>
                    </a:ext>
                  </a:extLst>
                </p14:cNvPr>
                <p14:cNvContentPartPr/>
                <p14:nvPr/>
              </p14:nvContentPartPr>
              <p14:xfrm>
                <a:off x="9910373" y="1116627"/>
                <a:ext cx="151200" cy="135720"/>
              </p14:xfrm>
            </p:contentPart>
          </mc:Choice>
          <mc:Fallback xmlns="">
            <p:pic>
              <p:nvPicPr>
                <p:cNvPr id="158" name="Freihand 157">
                  <a:extLst>
                    <a:ext uri="{FF2B5EF4-FFF2-40B4-BE49-F238E27FC236}">
                      <a16:creationId xmlns:a16="http://schemas.microsoft.com/office/drawing/2014/main" id="{1270FF06-D007-4545-9397-705DABB665D4}"/>
                    </a:ext>
                  </a:extLst>
                </p:cNvPr>
                <p:cNvPicPr/>
                <p:nvPr/>
              </p:nvPicPr>
              <p:blipFill>
                <a:blip r:embed="rId556"/>
                <a:stretch>
                  <a:fillRect/>
                </a:stretch>
              </p:blipFill>
              <p:spPr>
                <a:xfrm>
                  <a:off x="9906053" y="1112307"/>
                  <a:ext cx="1598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59" name="Freihand 158">
                  <a:extLst>
                    <a:ext uri="{FF2B5EF4-FFF2-40B4-BE49-F238E27FC236}">
                      <a16:creationId xmlns:a16="http://schemas.microsoft.com/office/drawing/2014/main" id="{10917D94-D0CA-4091-819C-3638A329F17B}"/>
                    </a:ext>
                  </a:extLst>
                </p14:cNvPr>
                <p14:cNvContentPartPr/>
                <p14:nvPr/>
              </p14:nvContentPartPr>
              <p14:xfrm>
                <a:off x="9794453" y="1291587"/>
                <a:ext cx="393120" cy="15840"/>
              </p14:xfrm>
            </p:contentPart>
          </mc:Choice>
          <mc:Fallback xmlns="">
            <p:pic>
              <p:nvPicPr>
                <p:cNvPr id="159" name="Freihand 158">
                  <a:extLst>
                    <a:ext uri="{FF2B5EF4-FFF2-40B4-BE49-F238E27FC236}">
                      <a16:creationId xmlns:a16="http://schemas.microsoft.com/office/drawing/2014/main" id="{10917D94-D0CA-4091-819C-3638A329F17B}"/>
                    </a:ext>
                  </a:extLst>
                </p:cNvPr>
                <p:cNvPicPr/>
                <p:nvPr/>
              </p:nvPicPr>
              <p:blipFill>
                <a:blip r:embed="rId558"/>
                <a:stretch>
                  <a:fillRect/>
                </a:stretch>
              </p:blipFill>
              <p:spPr>
                <a:xfrm>
                  <a:off x="9790133" y="1287267"/>
                  <a:ext cx="4017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60" name="Freihand 159">
                  <a:extLst>
                    <a:ext uri="{FF2B5EF4-FFF2-40B4-BE49-F238E27FC236}">
                      <a16:creationId xmlns:a16="http://schemas.microsoft.com/office/drawing/2014/main" id="{D91ADF32-C504-4A6E-8DB0-346A329830D0}"/>
                    </a:ext>
                  </a:extLst>
                </p14:cNvPr>
                <p14:cNvContentPartPr/>
                <p14:nvPr/>
              </p14:nvContentPartPr>
              <p14:xfrm>
                <a:off x="9991013" y="1345587"/>
                <a:ext cx="16920" cy="182160"/>
              </p14:xfrm>
            </p:contentPart>
          </mc:Choice>
          <mc:Fallback xmlns="">
            <p:pic>
              <p:nvPicPr>
                <p:cNvPr id="160" name="Freihand 159">
                  <a:extLst>
                    <a:ext uri="{FF2B5EF4-FFF2-40B4-BE49-F238E27FC236}">
                      <a16:creationId xmlns:a16="http://schemas.microsoft.com/office/drawing/2014/main" id="{D91ADF32-C504-4A6E-8DB0-346A329830D0}"/>
                    </a:ext>
                  </a:extLst>
                </p:cNvPr>
                <p:cNvPicPr/>
                <p:nvPr/>
              </p:nvPicPr>
              <p:blipFill>
                <a:blip r:embed="rId560"/>
                <a:stretch>
                  <a:fillRect/>
                </a:stretch>
              </p:blipFill>
              <p:spPr>
                <a:xfrm>
                  <a:off x="9986693" y="1341267"/>
                  <a:ext cx="2556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1" name="Freihand 160">
                  <a:extLst>
                    <a:ext uri="{FF2B5EF4-FFF2-40B4-BE49-F238E27FC236}">
                      <a16:creationId xmlns:a16="http://schemas.microsoft.com/office/drawing/2014/main" id="{339196A3-78D3-4DB0-8ECD-E8AF6A0C96EA}"/>
                    </a:ext>
                  </a:extLst>
                </p14:cNvPr>
                <p14:cNvContentPartPr/>
                <p14:nvPr/>
              </p14:nvContentPartPr>
              <p14:xfrm>
                <a:off x="9905333" y="1334067"/>
                <a:ext cx="185400" cy="72720"/>
              </p14:xfrm>
            </p:contentPart>
          </mc:Choice>
          <mc:Fallback xmlns="">
            <p:pic>
              <p:nvPicPr>
                <p:cNvPr id="161" name="Freihand 160">
                  <a:extLst>
                    <a:ext uri="{FF2B5EF4-FFF2-40B4-BE49-F238E27FC236}">
                      <a16:creationId xmlns:a16="http://schemas.microsoft.com/office/drawing/2014/main" id="{339196A3-78D3-4DB0-8ECD-E8AF6A0C96EA}"/>
                    </a:ext>
                  </a:extLst>
                </p:cNvPr>
                <p:cNvPicPr/>
                <p:nvPr/>
              </p:nvPicPr>
              <p:blipFill>
                <a:blip r:embed="rId562"/>
                <a:stretch>
                  <a:fillRect/>
                </a:stretch>
              </p:blipFill>
              <p:spPr>
                <a:xfrm>
                  <a:off x="9901013" y="1329747"/>
                  <a:ext cx="1940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2" name="Freihand 161">
                  <a:extLst>
                    <a:ext uri="{FF2B5EF4-FFF2-40B4-BE49-F238E27FC236}">
                      <a16:creationId xmlns:a16="http://schemas.microsoft.com/office/drawing/2014/main" id="{481EB4D3-EA29-44B8-944E-E15817AE181B}"/>
                    </a:ext>
                  </a:extLst>
                </p14:cNvPr>
                <p14:cNvContentPartPr/>
                <p14:nvPr/>
              </p14:nvContentPartPr>
              <p14:xfrm>
                <a:off x="10202693" y="1290867"/>
                <a:ext cx="177840" cy="65160"/>
              </p14:xfrm>
            </p:contentPart>
          </mc:Choice>
          <mc:Fallback xmlns="">
            <p:pic>
              <p:nvPicPr>
                <p:cNvPr id="162" name="Freihand 161">
                  <a:extLst>
                    <a:ext uri="{FF2B5EF4-FFF2-40B4-BE49-F238E27FC236}">
                      <a16:creationId xmlns:a16="http://schemas.microsoft.com/office/drawing/2014/main" id="{481EB4D3-EA29-44B8-944E-E15817AE181B}"/>
                    </a:ext>
                  </a:extLst>
                </p:cNvPr>
                <p:cNvPicPr/>
                <p:nvPr/>
              </p:nvPicPr>
              <p:blipFill>
                <a:blip r:embed="rId564"/>
                <a:stretch>
                  <a:fillRect/>
                </a:stretch>
              </p:blipFill>
              <p:spPr>
                <a:xfrm>
                  <a:off x="10198373" y="1286547"/>
                  <a:ext cx="1864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3" name="Freihand 162">
                  <a:extLst>
                    <a:ext uri="{FF2B5EF4-FFF2-40B4-BE49-F238E27FC236}">
                      <a16:creationId xmlns:a16="http://schemas.microsoft.com/office/drawing/2014/main" id="{4A0CB3D6-E68E-46AB-8770-28C485647A6C}"/>
                    </a:ext>
                  </a:extLst>
                </p14:cNvPr>
                <p14:cNvContentPartPr/>
                <p14:nvPr/>
              </p14:nvContentPartPr>
              <p14:xfrm>
                <a:off x="10466933" y="1241187"/>
                <a:ext cx="138960" cy="122400"/>
              </p14:xfrm>
            </p:contentPart>
          </mc:Choice>
          <mc:Fallback xmlns="">
            <p:pic>
              <p:nvPicPr>
                <p:cNvPr id="163" name="Freihand 162">
                  <a:extLst>
                    <a:ext uri="{FF2B5EF4-FFF2-40B4-BE49-F238E27FC236}">
                      <a16:creationId xmlns:a16="http://schemas.microsoft.com/office/drawing/2014/main" id="{4A0CB3D6-E68E-46AB-8770-28C485647A6C}"/>
                    </a:ext>
                  </a:extLst>
                </p:cNvPr>
                <p:cNvPicPr/>
                <p:nvPr/>
              </p:nvPicPr>
              <p:blipFill>
                <a:blip r:embed="rId566"/>
                <a:stretch>
                  <a:fillRect/>
                </a:stretch>
              </p:blipFill>
              <p:spPr>
                <a:xfrm>
                  <a:off x="10462613" y="1236867"/>
                  <a:ext cx="1476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4" name="Freihand 163">
                  <a:extLst>
                    <a:ext uri="{FF2B5EF4-FFF2-40B4-BE49-F238E27FC236}">
                      <a16:creationId xmlns:a16="http://schemas.microsoft.com/office/drawing/2014/main" id="{0E082B27-93E0-48E2-936B-C520109693FA}"/>
                    </a:ext>
                  </a:extLst>
                </p14:cNvPr>
                <p14:cNvContentPartPr/>
                <p14:nvPr/>
              </p14:nvContentPartPr>
              <p14:xfrm>
                <a:off x="10633253" y="1145427"/>
                <a:ext cx="5400" cy="87840"/>
              </p14:xfrm>
            </p:contentPart>
          </mc:Choice>
          <mc:Fallback xmlns="">
            <p:pic>
              <p:nvPicPr>
                <p:cNvPr id="164" name="Freihand 163">
                  <a:extLst>
                    <a:ext uri="{FF2B5EF4-FFF2-40B4-BE49-F238E27FC236}">
                      <a16:creationId xmlns:a16="http://schemas.microsoft.com/office/drawing/2014/main" id="{0E082B27-93E0-48E2-936B-C520109693FA}"/>
                    </a:ext>
                  </a:extLst>
                </p:cNvPr>
                <p:cNvPicPr/>
                <p:nvPr/>
              </p:nvPicPr>
              <p:blipFill>
                <a:blip r:embed="rId568"/>
                <a:stretch>
                  <a:fillRect/>
                </a:stretch>
              </p:blipFill>
              <p:spPr>
                <a:xfrm>
                  <a:off x="10628933" y="1141107"/>
                  <a:ext cx="1404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5" name="Freihand 164">
                  <a:extLst>
                    <a:ext uri="{FF2B5EF4-FFF2-40B4-BE49-F238E27FC236}">
                      <a16:creationId xmlns:a16="http://schemas.microsoft.com/office/drawing/2014/main" id="{CE3B7D77-9AD1-485F-9315-03E9AB5AA9AE}"/>
                    </a:ext>
                  </a:extLst>
                </p14:cNvPr>
                <p14:cNvContentPartPr/>
                <p14:nvPr/>
              </p14:nvContentPartPr>
              <p14:xfrm>
                <a:off x="10552613" y="1109427"/>
                <a:ext cx="142920" cy="133920"/>
              </p14:xfrm>
            </p:contentPart>
          </mc:Choice>
          <mc:Fallback xmlns="">
            <p:pic>
              <p:nvPicPr>
                <p:cNvPr id="165" name="Freihand 164">
                  <a:extLst>
                    <a:ext uri="{FF2B5EF4-FFF2-40B4-BE49-F238E27FC236}">
                      <a16:creationId xmlns:a16="http://schemas.microsoft.com/office/drawing/2014/main" id="{CE3B7D77-9AD1-485F-9315-03E9AB5AA9AE}"/>
                    </a:ext>
                  </a:extLst>
                </p:cNvPr>
                <p:cNvPicPr/>
                <p:nvPr/>
              </p:nvPicPr>
              <p:blipFill>
                <a:blip r:embed="rId570"/>
                <a:stretch>
                  <a:fillRect/>
                </a:stretch>
              </p:blipFill>
              <p:spPr>
                <a:xfrm>
                  <a:off x="10548293" y="1105107"/>
                  <a:ext cx="1515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6" name="Freihand 165">
                  <a:extLst>
                    <a:ext uri="{FF2B5EF4-FFF2-40B4-BE49-F238E27FC236}">
                      <a16:creationId xmlns:a16="http://schemas.microsoft.com/office/drawing/2014/main" id="{D14C65B2-B01B-4690-9893-50E95654153E}"/>
                    </a:ext>
                  </a:extLst>
                </p14:cNvPr>
                <p14:cNvContentPartPr/>
                <p14:nvPr/>
              </p14:nvContentPartPr>
              <p14:xfrm>
                <a:off x="10800293" y="1166667"/>
                <a:ext cx="119880" cy="171720"/>
              </p14:xfrm>
            </p:contentPart>
          </mc:Choice>
          <mc:Fallback xmlns="">
            <p:pic>
              <p:nvPicPr>
                <p:cNvPr id="166" name="Freihand 165">
                  <a:extLst>
                    <a:ext uri="{FF2B5EF4-FFF2-40B4-BE49-F238E27FC236}">
                      <a16:creationId xmlns:a16="http://schemas.microsoft.com/office/drawing/2014/main" id="{D14C65B2-B01B-4690-9893-50E95654153E}"/>
                    </a:ext>
                  </a:extLst>
                </p:cNvPr>
                <p:cNvPicPr/>
                <p:nvPr/>
              </p:nvPicPr>
              <p:blipFill>
                <a:blip r:embed="rId572"/>
                <a:stretch>
                  <a:fillRect/>
                </a:stretch>
              </p:blipFill>
              <p:spPr>
                <a:xfrm>
                  <a:off x="10795973" y="1162347"/>
                  <a:ext cx="12852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7" name="Freihand 166">
                  <a:extLst>
                    <a:ext uri="{FF2B5EF4-FFF2-40B4-BE49-F238E27FC236}">
                      <a16:creationId xmlns:a16="http://schemas.microsoft.com/office/drawing/2014/main" id="{22626FE0-DF4D-47F9-9502-23CB8D163A17}"/>
                    </a:ext>
                  </a:extLst>
                </p14:cNvPr>
                <p14:cNvContentPartPr/>
                <p14:nvPr/>
              </p14:nvContentPartPr>
              <p14:xfrm>
                <a:off x="10968413" y="1212387"/>
                <a:ext cx="90000" cy="141480"/>
              </p14:xfrm>
            </p:contentPart>
          </mc:Choice>
          <mc:Fallback xmlns="">
            <p:pic>
              <p:nvPicPr>
                <p:cNvPr id="167" name="Freihand 166">
                  <a:extLst>
                    <a:ext uri="{FF2B5EF4-FFF2-40B4-BE49-F238E27FC236}">
                      <a16:creationId xmlns:a16="http://schemas.microsoft.com/office/drawing/2014/main" id="{22626FE0-DF4D-47F9-9502-23CB8D163A17}"/>
                    </a:ext>
                  </a:extLst>
                </p:cNvPr>
                <p:cNvPicPr/>
                <p:nvPr/>
              </p:nvPicPr>
              <p:blipFill>
                <a:blip r:embed="rId574"/>
                <a:stretch>
                  <a:fillRect/>
                </a:stretch>
              </p:blipFill>
              <p:spPr>
                <a:xfrm>
                  <a:off x="10964093" y="1208067"/>
                  <a:ext cx="986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8" name="Freihand 167">
                  <a:extLst>
                    <a:ext uri="{FF2B5EF4-FFF2-40B4-BE49-F238E27FC236}">
                      <a16:creationId xmlns:a16="http://schemas.microsoft.com/office/drawing/2014/main" id="{7F733D1A-DF77-434A-B7A0-1DE29B2BEB96}"/>
                    </a:ext>
                  </a:extLst>
                </p14:cNvPr>
                <p14:cNvContentPartPr/>
                <p14:nvPr/>
              </p14:nvContentPartPr>
              <p14:xfrm>
                <a:off x="11055173" y="1274307"/>
                <a:ext cx="44280" cy="117720"/>
              </p14:xfrm>
            </p:contentPart>
          </mc:Choice>
          <mc:Fallback xmlns="">
            <p:pic>
              <p:nvPicPr>
                <p:cNvPr id="168" name="Freihand 167">
                  <a:extLst>
                    <a:ext uri="{FF2B5EF4-FFF2-40B4-BE49-F238E27FC236}">
                      <a16:creationId xmlns:a16="http://schemas.microsoft.com/office/drawing/2014/main" id="{7F733D1A-DF77-434A-B7A0-1DE29B2BEB96}"/>
                    </a:ext>
                  </a:extLst>
                </p:cNvPr>
                <p:cNvPicPr/>
                <p:nvPr/>
              </p:nvPicPr>
              <p:blipFill>
                <a:blip r:embed="rId576"/>
                <a:stretch>
                  <a:fillRect/>
                </a:stretch>
              </p:blipFill>
              <p:spPr>
                <a:xfrm>
                  <a:off x="11050853" y="1269987"/>
                  <a:ext cx="529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9" name="Freihand 168">
                  <a:extLst>
                    <a:ext uri="{FF2B5EF4-FFF2-40B4-BE49-F238E27FC236}">
                      <a16:creationId xmlns:a16="http://schemas.microsoft.com/office/drawing/2014/main" id="{ABD6DDBC-05D7-4581-A152-49161C7CB3E9}"/>
                    </a:ext>
                  </a:extLst>
                </p14:cNvPr>
                <p14:cNvContentPartPr/>
                <p14:nvPr/>
              </p14:nvContentPartPr>
              <p14:xfrm>
                <a:off x="11207093" y="1236147"/>
                <a:ext cx="47880" cy="65520"/>
              </p14:xfrm>
            </p:contentPart>
          </mc:Choice>
          <mc:Fallback xmlns="">
            <p:pic>
              <p:nvPicPr>
                <p:cNvPr id="169" name="Freihand 168">
                  <a:extLst>
                    <a:ext uri="{FF2B5EF4-FFF2-40B4-BE49-F238E27FC236}">
                      <a16:creationId xmlns:a16="http://schemas.microsoft.com/office/drawing/2014/main" id="{ABD6DDBC-05D7-4581-A152-49161C7CB3E9}"/>
                    </a:ext>
                  </a:extLst>
                </p:cNvPr>
                <p:cNvPicPr/>
                <p:nvPr/>
              </p:nvPicPr>
              <p:blipFill>
                <a:blip r:embed="rId578"/>
                <a:stretch>
                  <a:fillRect/>
                </a:stretch>
              </p:blipFill>
              <p:spPr>
                <a:xfrm>
                  <a:off x="11202773" y="1231827"/>
                  <a:ext cx="565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70" name="Freihand 169">
                  <a:extLst>
                    <a:ext uri="{FF2B5EF4-FFF2-40B4-BE49-F238E27FC236}">
                      <a16:creationId xmlns:a16="http://schemas.microsoft.com/office/drawing/2014/main" id="{FEA57FEF-D6DF-4608-B465-0B4BD2B8E278}"/>
                    </a:ext>
                  </a:extLst>
                </p14:cNvPr>
                <p14:cNvContentPartPr/>
                <p14:nvPr/>
              </p14:nvContentPartPr>
              <p14:xfrm>
                <a:off x="11250293" y="1124187"/>
                <a:ext cx="9720" cy="18360"/>
              </p14:xfrm>
            </p:contentPart>
          </mc:Choice>
          <mc:Fallback xmlns="">
            <p:pic>
              <p:nvPicPr>
                <p:cNvPr id="170" name="Freihand 169">
                  <a:extLst>
                    <a:ext uri="{FF2B5EF4-FFF2-40B4-BE49-F238E27FC236}">
                      <a16:creationId xmlns:a16="http://schemas.microsoft.com/office/drawing/2014/main" id="{FEA57FEF-D6DF-4608-B465-0B4BD2B8E278}"/>
                    </a:ext>
                  </a:extLst>
                </p:cNvPr>
                <p:cNvPicPr/>
                <p:nvPr/>
              </p:nvPicPr>
              <p:blipFill>
                <a:blip r:embed="rId580"/>
                <a:stretch>
                  <a:fillRect/>
                </a:stretch>
              </p:blipFill>
              <p:spPr>
                <a:xfrm>
                  <a:off x="11245973" y="1119867"/>
                  <a:ext cx="183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71" name="Freihand 170">
                  <a:extLst>
                    <a:ext uri="{FF2B5EF4-FFF2-40B4-BE49-F238E27FC236}">
                      <a16:creationId xmlns:a16="http://schemas.microsoft.com/office/drawing/2014/main" id="{54994CA3-C6FE-455C-9C55-79A8A85CB2C5}"/>
                    </a:ext>
                  </a:extLst>
                </p14:cNvPr>
                <p14:cNvContentPartPr/>
                <p14:nvPr/>
              </p14:nvContentPartPr>
              <p14:xfrm>
                <a:off x="11222213" y="1116267"/>
                <a:ext cx="137880" cy="290520"/>
              </p14:xfrm>
            </p:contentPart>
          </mc:Choice>
          <mc:Fallback xmlns="">
            <p:pic>
              <p:nvPicPr>
                <p:cNvPr id="171" name="Freihand 170">
                  <a:extLst>
                    <a:ext uri="{FF2B5EF4-FFF2-40B4-BE49-F238E27FC236}">
                      <a16:creationId xmlns:a16="http://schemas.microsoft.com/office/drawing/2014/main" id="{54994CA3-C6FE-455C-9C55-79A8A85CB2C5}"/>
                    </a:ext>
                  </a:extLst>
                </p:cNvPr>
                <p:cNvPicPr/>
                <p:nvPr/>
              </p:nvPicPr>
              <p:blipFill>
                <a:blip r:embed="rId582"/>
                <a:stretch>
                  <a:fillRect/>
                </a:stretch>
              </p:blipFill>
              <p:spPr>
                <a:xfrm>
                  <a:off x="11217893" y="1111947"/>
                  <a:ext cx="14652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73" name="Freihand 172">
                  <a:extLst>
                    <a:ext uri="{FF2B5EF4-FFF2-40B4-BE49-F238E27FC236}">
                      <a16:creationId xmlns:a16="http://schemas.microsoft.com/office/drawing/2014/main" id="{FBFE25C9-7406-4820-A47B-560663992799}"/>
                    </a:ext>
                  </a:extLst>
                </p14:cNvPr>
                <p14:cNvContentPartPr/>
                <p14:nvPr/>
              </p14:nvContentPartPr>
              <p14:xfrm>
                <a:off x="11453693" y="789747"/>
                <a:ext cx="21960" cy="112680"/>
              </p14:xfrm>
            </p:contentPart>
          </mc:Choice>
          <mc:Fallback xmlns="">
            <p:pic>
              <p:nvPicPr>
                <p:cNvPr id="173" name="Freihand 172">
                  <a:extLst>
                    <a:ext uri="{FF2B5EF4-FFF2-40B4-BE49-F238E27FC236}">
                      <a16:creationId xmlns:a16="http://schemas.microsoft.com/office/drawing/2014/main" id="{FBFE25C9-7406-4820-A47B-560663992799}"/>
                    </a:ext>
                  </a:extLst>
                </p:cNvPr>
                <p:cNvPicPr/>
                <p:nvPr/>
              </p:nvPicPr>
              <p:blipFill>
                <a:blip r:embed="rId584"/>
                <a:stretch>
                  <a:fillRect/>
                </a:stretch>
              </p:blipFill>
              <p:spPr>
                <a:xfrm>
                  <a:off x="11449373" y="785427"/>
                  <a:ext cx="3060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74" name="Freihand 173">
                  <a:extLst>
                    <a:ext uri="{FF2B5EF4-FFF2-40B4-BE49-F238E27FC236}">
                      <a16:creationId xmlns:a16="http://schemas.microsoft.com/office/drawing/2014/main" id="{8B728632-DDF3-42B3-BD3A-8EC98F65F305}"/>
                    </a:ext>
                  </a:extLst>
                </p14:cNvPr>
                <p14:cNvContentPartPr/>
                <p14:nvPr/>
              </p14:nvContentPartPr>
              <p14:xfrm>
                <a:off x="11373773" y="744387"/>
                <a:ext cx="195840" cy="97920"/>
              </p14:xfrm>
            </p:contentPart>
          </mc:Choice>
          <mc:Fallback xmlns="">
            <p:pic>
              <p:nvPicPr>
                <p:cNvPr id="174" name="Freihand 173">
                  <a:extLst>
                    <a:ext uri="{FF2B5EF4-FFF2-40B4-BE49-F238E27FC236}">
                      <a16:creationId xmlns:a16="http://schemas.microsoft.com/office/drawing/2014/main" id="{8B728632-DDF3-42B3-BD3A-8EC98F65F305}"/>
                    </a:ext>
                  </a:extLst>
                </p:cNvPr>
                <p:cNvPicPr/>
                <p:nvPr/>
              </p:nvPicPr>
              <p:blipFill>
                <a:blip r:embed="rId586"/>
                <a:stretch>
                  <a:fillRect/>
                </a:stretch>
              </p:blipFill>
              <p:spPr>
                <a:xfrm>
                  <a:off x="11369453" y="740067"/>
                  <a:ext cx="2044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75" name="Freihand 174">
                  <a:extLst>
                    <a:ext uri="{FF2B5EF4-FFF2-40B4-BE49-F238E27FC236}">
                      <a16:creationId xmlns:a16="http://schemas.microsoft.com/office/drawing/2014/main" id="{F344304B-4181-42C6-ABE3-C61F706CDE49}"/>
                    </a:ext>
                  </a:extLst>
                </p14:cNvPr>
                <p14:cNvContentPartPr/>
                <p14:nvPr/>
              </p14:nvContentPartPr>
              <p14:xfrm>
                <a:off x="11619653" y="757707"/>
                <a:ext cx="41040" cy="146160"/>
              </p14:xfrm>
            </p:contentPart>
          </mc:Choice>
          <mc:Fallback xmlns="">
            <p:pic>
              <p:nvPicPr>
                <p:cNvPr id="175" name="Freihand 174">
                  <a:extLst>
                    <a:ext uri="{FF2B5EF4-FFF2-40B4-BE49-F238E27FC236}">
                      <a16:creationId xmlns:a16="http://schemas.microsoft.com/office/drawing/2014/main" id="{F344304B-4181-42C6-ABE3-C61F706CDE49}"/>
                    </a:ext>
                  </a:extLst>
                </p:cNvPr>
                <p:cNvPicPr/>
                <p:nvPr/>
              </p:nvPicPr>
              <p:blipFill>
                <a:blip r:embed="rId588"/>
                <a:stretch>
                  <a:fillRect/>
                </a:stretch>
              </p:blipFill>
              <p:spPr>
                <a:xfrm>
                  <a:off x="11614973" y="753387"/>
                  <a:ext cx="496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76" name="Freihand 175">
                  <a:extLst>
                    <a:ext uri="{FF2B5EF4-FFF2-40B4-BE49-F238E27FC236}">
                      <a16:creationId xmlns:a16="http://schemas.microsoft.com/office/drawing/2014/main" id="{46650966-A5A9-44F0-B126-8EAFD22EAE22}"/>
                    </a:ext>
                  </a:extLst>
                </p14:cNvPr>
                <p14:cNvContentPartPr/>
                <p14:nvPr/>
              </p14:nvContentPartPr>
              <p14:xfrm>
                <a:off x="11541173" y="589587"/>
                <a:ext cx="195480" cy="178200"/>
              </p14:xfrm>
            </p:contentPart>
          </mc:Choice>
          <mc:Fallback xmlns="">
            <p:pic>
              <p:nvPicPr>
                <p:cNvPr id="176" name="Freihand 175">
                  <a:extLst>
                    <a:ext uri="{FF2B5EF4-FFF2-40B4-BE49-F238E27FC236}">
                      <a16:creationId xmlns:a16="http://schemas.microsoft.com/office/drawing/2014/main" id="{46650966-A5A9-44F0-B126-8EAFD22EAE22}"/>
                    </a:ext>
                  </a:extLst>
                </p:cNvPr>
                <p:cNvPicPr/>
                <p:nvPr/>
              </p:nvPicPr>
              <p:blipFill>
                <a:blip r:embed="rId590"/>
                <a:stretch>
                  <a:fillRect/>
                </a:stretch>
              </p:blipFill>
              <p:spPr>
                <a:xfrm>
                  <a:off x="11536853" y="585267"/>
                  <a:ext cx="2041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78" name="Freihand 177">
                  <a:extLst>
                    <a:ext uri="{FF2B5EF4-FFF2-40B4-BE49-F238E27FC236}">
                      <a16:creationId xmlns:a16="http://schemas.microsoft.com/office/drawing/2014/main" id="{E83937EE-1721-47A6-8B25-39616BC5A66A}"/>
                    </a:ext>
                  </a:extLst>
                </p14:cNvPr>
                <p14:cNvContentPartPr/>
                <p14:nvPr/>
              </p14:nvContentPartPr>
              <p14:xfrm>
                <a:off x="6046493" y="1597587"/>
                <a:ext cx="153360" cy="142920"/>
              </p14:xfrm>
            </p:contentPart>
          </mc:Choice>
          <mc:Fallback xmlns="">
            <p:pic>
              <p:nvPicPr>
                <p:cNvPr id="178" name="Freihand 177">
                  <a:extLst>
                    <a:ext uri="{FF2B5EF4-FFF2-40B4-BE49-F238E27FC236}">
                      <a16:creationId xmlns:a16="http://schemas.microsoft.com/office/drawing/2014/main" id="{E83937EE-1721-47A6-8B25-39616BC5A66A}"/>
                    </a:ext>
                  </a:extLst>
                </p:cNvPr>
                <p:cNvPicPr/>
                <p:nvPr/>
              </p:nvPicPr>
              <p:blipFill>
                <a:blip r:embed="rId592"/>
                <a:stretch>
                  <a:fillRect/>
                </a:stretch>
              </p:blipFill>
              <p:spPr>
                <a:xfrm>
                  <a:off x="6042173" y="1593267"/>
                  <a:ext cx="1620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79" name="Freihand 178">
                  <a:extLst>
                    <a:ext uri="{FF2B5EF4-FFF2-40B4-BE49-F238E27FC236}">
                      <a16:creationId xmlns:a16="http://schemas.microsoft.com/office/drawing/2014/main" id="{557EE13D-09CE-4B23-B1B6-2CD15B5441A0}"/>
                    </a:ext>
                  </a:extLst>
                </p14:cNvPr>
                <p14:cNvContentPartPr/>
                <p14:nvPr/>
              </p14:nvContentPartPr>
              <p14:xfrm>
                <a:off x="6151613" y="1659147"/>
                <a:ext cx="143640" cy="101520"/>
              </p14:xfrm>
            </p:contentPart>
          </mc:Choice>
          <mc:Fallback xmlns="">
            <p:pic>
              <p:nvPicPr>
                <p:cNvPr id="179" name="Freihand 178">
                  <a:extLst>
                    <a:ext uri="{FF2B5EF4-FFF2-40B4-BE49-F238E27FC236}">
                      <a16:creationId xmlns:a16="http://schemas.microsoft.com/office/drawing/2014/main" id="{557EE13D-09CE-4B23-B1B6-2CD15B5441A0}"/>
                    </a:ext>
                  </a:extLst>
                </p:cNvPr>
                <p:cNvPicPr/>
                <p:nvPr/>
              </p:nvPicPr>
              <p:blipFill>
                <a:blip r:embed="rId594"/>
                <a:stretch>
                  <a:fillRect/>
                </a:stretch>
              </p:blipFill>
              <p:spPr>
                <a:xfrm>
                  <a:off x="6147293" y="1654827"/>
                  <a:ext cx="1522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80" name="Freihand 179">
                  <a:extLst>
                    <a:ext uri="{FF2B5EF4-FFF2-40B4-BE49-F238E27FC236}">
                      <a16:creationId xmlns:a16="http://schemas.microsoft.com/office/drawing/2014/main" id="{346791BD-9DB0-4E02-87E0-A069F01568ED}"/>
                    </a:ext>
                  </a:extLst>
                </p14:cNvPr>
                <p14:cNvContentPartPr/>
                <p14:nvPr/>
              </p14:nvContentPartPr>
              <p14:xfrm>
                <a:off x="6552293" y="1669227"/>
                <a:ext cx="18720" cy="131760"/>
              </p14:xfrm>
            </p:contentPart>
          </mc:Choice>
          <mc:Fallback xmlns="">
            <p:pic>
              <p:nvPicPr>
                <p:cNvPr id="180" name="Freihand 179">
                  <a:extLst>
                    <a:ext uri="{FF2B5EF4-FFF2-40B4-BE49-F238E27FC236}">
                      <a16:creationId xmlns:a16="http://schemas.microsoft.com/office/drawing/2014/main" id="{346791BD-9DB0-4E02-87E0-A069F01568ED}"/>
                    </a:ext>
                  </a:extLst>
                </p:cNvPr>
                <p:cNvPicPr/>
                <p:nvPr/>
              </p:nvPicPr>
              <p:blipFill>
                <a:blip r:embed="rId596"/>
                <a:stretch>
                  <a:fillRect/>
                </a:stretch>
              </p:blipFill>
              <p:spPr>
                <a:xfrm>
                  <a:off x="6547973" y="1664907"/>
                  <a:ext cx="273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81" name="Freihand 180">
                  <a:extLst>
                    <a:ext uri="{FF2B5EF4-FFF2-40B4-BE49-F238E27FC236}">
                      <a16:creationId xmlns:a16="http://schemas.microsoft.com/office/drawing/2014/main" id="{09C6A516-EE3F-4BAD-918C-0DE72C26F939}"/>
                    </a:ext>
                  </a:extLst>
                </p14:cNvPr>
                <p14:cNvContentPartPr/>
                <p14:nvPr/>
              </p14:nvContentPartPr>
              <p14:xfrm>
                <a:off x="6457973" y="1625307"/>
                <a:ext cx="193320" cy="107280"/>
              </p14:xfrm>
            </p:contentPart>
          </mc:Choice>
          <mc:Fallback xmlns="">
            <p:pic>
              <p:nvPicPr>
                <p:cNvPr id="181" name="Freihand 180">
                  <a:extLst>
                    <a:ext uri="{FF2B5EF4-FFF2-40B4-BE49-F238E27FC236}">
                      <a16:creationId xmlns:a16="http://schemas.microsoft.com/office/drawing/2014/main" id="{09C6A516-EE3F-4BAD-918C-0DE72C26F939}"/>
                    </a:ext>
                  </a:extLst>
                </p:cNvPr>
                <p:cNvPicPr/>
                <p:nvPr/>
              </p:nvPicPr>
              <p:blipFill>
                <a:blip r:embed="rId598"/>
                <a:stretch>
                  <a:fillRect/>
                </a:stretch>
              </p:blipFill>
              <p:spPr>
                <a:xfrm>
                  <a:off x="6453653" y="1620987"/>
                  <a:ext cx="2019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83" name="Freihand 182">
                  <a:extLst>
                    <a:ext uri="{FF2B5EF4-FFF2-40B4-BE49-F238E27FC236}">
                      <a16:creationId xmlns:a16="http://schemas.microsoft.com/office/drawing/2014/main" id="{ED44A908-6AD9-4AFD-9DB1-C9AA22AAAD2B}"/>
                    </a:ext>
                  </a:extLst>
                </p14:cNvPr>
                <p14:cNvContentPartPr/>
                <p14:nvPr/>
              </p14:nvContentPartPr>
              <p14:xfrm>
                <a:off x="6784133" y="1647987"/>
                <a:ext cx="29520" cy="148320"/>
              </p14:xfrm>
            </p:contentPart>
          </mc:Choice>
          <mc:Fallback xmlns="">
            <p:pic>
              <p:nvPicPr>
                <p:cNvPr id="183" name="Freihand 182">
                  <a:extLst>
                    <a:ext uri="{FF2B5EF4-FFF2-40B4-BE49-F238E27FC236}">
                      <a16:creationId xmlns:a16="http://schemas.microsoft.com/office/drawing/2014/main" id="{ED44A908-6AD9-4AFD-9DB1-C9AA22AAAD2B}"/>
                    </a:ext>
                  </a:extLst>
                </p:cNvPr>
                <p:cNvPicPr/>
                <p:nvPr/>
              </p:nvPicPr>
              <p:blipFill>
                <a:blip r:embed="rId600"/>
                <a:stretch>
                  <a:fillRect/>
                </a:stretch>
              </p:blipFill>
              <p:spPr>
                <a:xfrm>
                  <a:off x="6779813" y="1643667"/>
                  <a:ext cx="381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84" name="Freihand 183">
                  <a:extLst>
                    <a:ext uri="{FF2B5EF4-FFF2-40B4-BE49-F238E27FC236}">
                      <a16:creationId xmlns:a16="http://schemas.microsoft.com/office/drawing/2014/main" id="{3E7CE5E3-CC35-4AA5-978C-1BEBC031861D}"/>
                    </a:ext>
                  </a:extLst>
                </p14:cNvPr>
                <p14:cNvContentPartPr/>
                <p14:nvPr/>
              </p14:nvContentPartPr>
              <p14:xfrm>
                <a:off x="6711773" y="1517667"/>
                <a:ext cx="175680" cy="148680"/>
              </p14:xfrm>
            </p:contentPart>
          </mc:Choice>
          <mc:Fallback xmlns="">
            <p:pic>
              <p:nvPicPr>
                <p:cNvPr id="184" name="Freihand 183">
                  <a:extLst>
                    <a:ext uri="{FF2B5EF4-FFF2-40B4-BE49-F238E27FC236}">
                      <a16:creationId xmlns:a16="http://schemas.microsoft.com/office/drawing/2014/main" id="{3E7CE5E3-CC35-4AA5-978C-1BEBC031861D}"/>
                    </a:ext>
                  </a:extLst>
                </p:cNvPr>
                <p:cNvPicPr/>
                <p:nvPr/>
              </p:nvPicPr>
              <p:blipFill>
                <a:blip r:embed="rId602"/>
                <a:stretch>
                  <a:fillRect/>
                </a:stretch>
              </p:blipFill>
              <p:spPr>
                <a:xfrm>
                  <a:off x="6707453" y="1513347"/>
                  <a:ext cx="18432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86" name="Freihand 185">
                  <a:extLst>
                    <a:ext uri="{FF2B5EF4-FFF2-40B4-BE49-F238E27FC236}">
                      <a16:creationId xmlns:a16="http://schemas.microsoft.com/office/drawing/2014/main" id="{36A52097-F795-4D2B-9CF4-0D2F96A11D9D}"/>
                    </a:ext>
                  </a:extLst>
                </p14:cNvPr>
                <p14:cNvContentPartPr/>
                <p14:nvPr/>
              </p14:nvContentPartPr>
              <p14:xfrm>
                <a:off x="7073573" y="1609827"/>
                <a:ext cx="324360" cy="271800"/>
              </p14:xfrm>
            </p:contentPart>
          </mc:Choice>
          <mc:Fallback xmlns="">
            <p:pic>
              <p:nvPicPr>
                <p:cNvPr id="186" name="Freihand 185">
                  <a:extLst>
                    <a:ext uri="{FF2B5EF4-FFF2-40B4-BE49-F238E27FC236}">
                      <a16:creationId xmlns:a16="http://schemas.microsoft.com/office/drawing/2014/main" id="{36A52097-F795-4D2B-9CF4-0D2F96A11D9D}"/>
                    </a:ext>
                  </a:extLst>
                </p:cNvPr>
                <p:cNvPicPr/>
                <p:nvPr/>
              </p:nvPicPr>
              <p:blipFill>
                <a:blip r:embed="rId604"/>
                <a:stretch>
                  <a:fillRect/>
                </a:stretch>
              </p:blipFill>
              <p:spPr>
                <a:xfrm>
                  <a:off x="7069253" y="1605507"/>
                  <a:ext cx="33300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87" name="Freihand 186">
                  <a:extLst>
                    <a:ext uri="{FF2B5EF4-FFF2-40B4-BE49-F238E27FC236}">
                      <a16:creationId xmlns:a16="http://schemas.microsoft.com/office/drawing/2014/main" id="{65717F04-0260-4777-A239-ECC82FD557E9}"/>
                    </a:ext>
                  </a:extLst>
                </p14:cNvPr>
                <p14:cNvContentPartPr/>
                <p14:nvPr/>
              </p14:nvContentPartPr>
              <p14:xfrm>
                <a:off x="7517453" y="1605867"/>
                <a:ext cx="34560" cy="137880"/>
              </p14:xfrm>
            </p:contentPart>
          </mc:Choice>
          <mc:Fallback xmlns="">
            <p:pic>
              <p:nvPicPr>
                <p:cNvPr id="187" name="Freihand 186">
                  <a:extLst>
                    <a:ext uri="{FF2B5EF4-FFF2-40B4-BE49-F238E27FC236}">
                      <a16:creationId xmlns:a16="http://schemas.microsoft.com/office/drawing/2014/main" id="{65717F04-0260-4777-A239-ECC82FD557E9}"/>
                    </a:ext>
                  </a:extLst>
                </p:cNvPr>
                <p:cNvPicPr/>
                <p:nvPr/>
              </p:nvPicPr>
              <p:blipFill>
                <a:blip r:embed="rId606"/>
                <a:stretch>
                  <a:fillRect/>
                </a:stretch>
              </p:blipFill>
              <p:spPr>
                <a:xfrm>
                  <a:off x="7513133" y="1601547"/>
                  <a:ext cx="432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88" name="Freihand 187">
                  <a:extLst>
                    <a:ext uri="{FF2B5EF4-FFF2-40B4-BE49-F238E27FC236}">
                      <a16:creationId xmlns:a16="http://schemas.microsoft.com/office/drawing/2014/main" id="{58EC3C07-9189-4B5D-ABF8-BA03B32441EA}"/>
                    </a:ext>
                  </a:extLst>
                </p14:cNvPr>
                <p14:cNvContentPartPr/>
                <p14:nvPr/>
              </p14:nvContentPartPr>
              <p14:xfrm>
                <a:off x="7458413" y="1525947"/>
                <a:ext cx="229320" cy="135360"/>
              </p14:xfrm>
            </p:contentPart>
          </mc:Choice>
          <mc:Fallback xmlns="">
            <p:pic>
              <p:nvPicPr>
                <p:cNvPr id="188" name="Freihand 187">
                  <a:extLst>
                    <a:ext uri="{FF2B5EF4-FFF2-40B4-BE49-F238E27FC236}">
                      <a16:creationId xmlns:a16="http://schemas.microsoft.com/office/drawing/2014/main" id="{58EC3C07-9189-4B5D-ABF8-BA03B32441EA}"/>
                    </a:ext>
                  </a:extLst>
                </p:cNvPr>
                <p:cNvPicPr/>
                <p:nvPr/>
              </p:nvPicPr>
              <p:blipFill>
                <a:blip r:embed="rId608"/>
                <a:stretch>
                  <a:fillRect/>
                </a:stretch>
              </p:blipFill>
              <p:spPr>
                <a:xfrm>
                  <a:off x="7454093" y="1521627"/>
                  <a:ext cx="23796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92" name="Freihand 191">
                  <a:extLst>
                    <a:ext uri="{FF2B5EF4-FFF2-40B4-BE49-F238E27FC236}">
                      <a16:creationId xmlns:a16="http://schemas.microsoft.com/office/drawing/2014/main" id="{4F4BAAC7-D7D5-45EB-93CA-A869DAC22CB4}"/>
                    </a:ext>
                  </a:extLst>
                </p14:cNvPr>
                <p14:cNvContentPartPr/>
                <p14:nvPr/>
              </p14:nvContentPartPr>
              <p14:xfrm>
                <a:off x="7837853" y="1645827"/>
                <a:ext cx="126720" cy="7200"/>
              </p14:xfrm>
            </p:contentPart>
          </mc:Choice>
          <mc:Fallback xmlns="">
            <p:pic>
              <p:nvPicPr>
                <p:cNvPr id="192" name="Freihand 191">
                  <a:extLst>
                    <a:ext uri="{FF2B5EF4-FFF2-40B4-BE49-F238E27FC236}">
                      <a16:creationId xmlns:a16="http://schemas.microsoft.com/office/drawing/2014/main" id="{4F4BAAC7-D7D5-45EB-93CA-A869DAC22CB4}"/>
                    </a:ext>
                  </a:extLst>
                </p:cNvPr>
                <p:cNvPicPr/>
                <p:nvPr/>
              </p:nvPicPr>
              <p:blipFill>
                <a:blip r:embed="rId610"/>
                <a:stretch>
                  <a:fillRect/>
                </a:stretch>
              </p:blipFill>
              <p:spPr>
                <a:xfrm>
                  <a:off x="7833533" y="1641507"/>
                  <a:ext cx="1353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93" name="Freihand 192">
                  <a:extLst>
                    <a:ext uri="{FF2B5EF4-FFF2-40B4-BE49-F238E27FC236}">
                      <a16:creationId xmlns:a16="http://schemas.microsoft.com/office/drawing/2014/main" id="{8E0436B6-2F3E-4EC1-A121-4D69A4CCB2CF}"/>
                    </a:ext>
                  </a:extLst>
                </p14:cNvPr>
                <p14:cNvContentPartPr/>
                <p14:nvPr/>
              </p14:nvContentPartPr>
              <p14:xfrm>
                <a:off x="7856213" y="1662747"/>
                <a:ext cx="125280" cy="14760"/>
              </p14:xfrm>
            </p:contentPart>
          </mc:Choice>
          <mc:Fallback xmlns="">
            <p:pic>
              <p:nvPicPr>
                <p:cNvPr id="193" name="Freihand 192">
                  <a:extLst>
                    <a:ext uri="{FF2B5EF4-FFF2-40B4-BE49-F238E27FC236}">
                      <a16:creationId xmlns:a16="http://schemas.microsoft.com/office/drawing/2014/main" id="{8E0436B6-2F3E-4EC1-A121-4D69A4CCB2CF}"/>
                    </a:ext>
                  </a:extLst>
                </p:cNvPr>
                <p:cNvPicPr/>
                <p:nvPr/>
              </p:nvPicPr>
              <p:blipFill>
                <a:blip r:embed="rId612"/>
                <a:stretch>
                  <a:fillRect/>
                </a:stretch>
              </p:blipFill>
              <p:spPr>
                <a:xfrm>
                  <a:off x="7851893" y="1658427"/>
                  <a:ext cx="1339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94" name="Freihand 193">
                  <a:extLst>
                    <a:ext uri="{FF2B5EF4-FFF2-40B4-BE49-F238E27FC236}">
                      <a16:creationId xmlns:a16="http://schemas.microsoft.com/office/drawing/2014/main" id="{04059064-9D02-456C-A378-7AE2B2A8C01C}"/>
                    </a:ext>
                  </a:extLst>
                </p14:cNvPr>
                <p14:cNvContentPartPr/>
                <p14:nvPr/>
              </p14:nvContentPartPr>
              <p14:xfrm>
                <a:off x="7982573" y="1602267"/>
                <a:ext cx="75960" cy="117000"/>
              </p14:xfrm>
            </p:contentPart>
          </mc:Choice>
          <mc:Fallback xmlns="">
            <p:pic>
              <p:nvPicPr>
                <p:cNvPr id="194" name="Freihand 193">
                  <a:extLst>
                    <a:ext uri="{FF2B5EF4-FFF2-40B4-BE49-F238E27FC236}">
                      <a16:creationId xmlns:a16="http://schemas.microsoft.com/office/drawing/2014/main" id="{04059064-9D02-456C-A378-7AE2B2A8C01C}"/>
                    </a:ext>
                  </a:extLst>
                </p:cNvPr>
                <p:cNvPicPr/>
                <p:nvPr/>
              </p:nvPicPr>
              <p:blipFill>
                <a:blip r:embed="rId614"/>
                <a:stretch>
                  <a:fillRect/>
                </a:stretch>
              </p:blipFill>
              <p:spPr>
                <a:xfrm>
                  <a:off x="7978253" y="1597947"/>
                  <a:ext cx="8460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95" name="Freihand 194">
                  <a:extLst>
                    <a:ext uri="{FF2B5EF4-FFF2-40B4-BE49-F238E27FC236}">
                      <a16:creationId xmlns:a16="http://schemas.microsoft.com/office/drawing/2014/main" id="{DB9021E4-6A80-4BF3-8E1F-0DC991A014F6}"/>
                    </a:ext>
                  </a:extLst>
                </p14:cNvPr>
                <p14:cNvContentPartPr/>
                <p14:nvPr/>
              </p14:nvContentPartPr>
              <p14:xfrm>
                <a:off x="8220893" y="1613787"/>
                <a:ext cx="177480" cy="105840"/>
              </p14:xfrm>
            </p:contentPart>
          </mc:Choice>
          <mc:Fallback xmlns="">
            <p:pic>
              <p:nvPicPr>
                <p:cNvPr id="195" name="Freihand 194">
                  <a:extLst>
                    <a:ext uri="{FF2B5EF4-FFF2-40B4-BE49-F238E27FC236}">
                      <a16:creationId xmlns:a16="http://schemas.microsoft.com/office/drawing/2014/main" id="{DB9021E4-6A80-4BF3-8E1F-0DC991A014F6}"/>
                    </a:ext>
                  </a:extLst>
                </p:cNvPr>
                <p:cNvPicPr/>
                <p:nvPr/>
              </p:nvPicPr>
              <p:blipFill>
                <a:blip r:embed="rId616"/>
                <a:stretch>
                  <a:fillRect/>
                </a:stretch>
              </p:blipFill>
              <p:spPr>
                <a:xfrm>
                  <a:off x="8216573" y="1609467"/>
                  <a:ext cx="1861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196" name="Freihand 195">
                  <a:extLst>
                    <a:ext uri="{FF2B5EF4-FFF2-40B4-BE49-F238E27FC236}">
                      <a16:creationId xmlns:a16="http://schemas.microsoft.com/office/drawing/2014/main" id="{28052329-21DF-4D67-B7DC-E1B196F9EE2D}"/>
                    </a:ext>
                  </a:extLst>
                </p14:cNvPr>
                <p14:cNvContentPartPr/>
                <p14:nvPr/>
              </p14:nvContentPartPr>
              <p14:xfrm>
                <a:off x="8432213" y="1562667"/>
                <a:ext cx="308160" cy="139320"/>
              </p14:xfrm>
            </p:contentPart>
          </mc:Choice>
          <mc:Fallback xmlns="">
            <p:pic>
              <p:nvPicPr>
                <p:cNvPr id="196" name="Freihand 195">
                  <a:extLst>
                    <a:ext uri="{FF2B5EF4-FFF2-40B4-BE49-F238E27FC236}">
                      <a16:creationId xmlns:a16="http://schemas.microsoft.com/office/drawing/2014/main" id="{28052329-21DF-4D67-B7DC-E1B196F9EE2D}"/>
                    </a:ext>
                  </a:extLst>
                </p:cNvPr>
                <p:cNvPicPr/>
                <p:nvPr/>
              </p:nvPicPr>
              <p:blipFill>
                <a:blip r:embed="rId618"/>
                <a:stretch>
                  <a:fillRect/>
                </a:stretch>
              </p:blipFill>
              <p:spPr>
                <a:xfrm>
                  <a:off x="8427893" y="1558347"/>
                  <a:ext cx="3168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97" name="Freihand 196">
                  <a:extLst>
                    <a:ext uri="{FF2B5EF4-FFF2-40B4-BE49-F238E27FC236}">
                      <a16:creationId xmlns:a16="http://schemas.microsoft.com/office/drawing/2014/main" id="{E43D5EDC-5619-4D30-BA68-9FE471EFB4CB}"/>
                    </a:ext>
                  </a:extLst>
                </p14:cNvPr>
                <p14:cNvContentPartPr/>
                <p14:nvPr/>
              </p14:nvContentPartPr>
              <p14:xfrm>
                <a:off x="8873933" y="1538907"/>
                <a:ext cx="142560" cy="193320"/>
              </p14:xfrm>
            </p:contentPart>
          </mc:Choice>
          <mc:Fallback xmlns="">
            <p:pic>
              <p:nvPicPr>
                <p:cNvPr id="197" name="Freihand 196">
                  <a:extLst>
                    <a:ext uri="{FF2B5EF4-FFF2-40B4-BE49-F238E27FC236}">
                      <a16:creationId xmlns:a16="http://schemas.microsoft.com/office/drawing/2014/main" id="{E43D5EDC-5619-4D30-BA68-9FE471EFB4CB}"/>
                    </a:ext>
                  </a:extLst>
                </p:cNvPr>
                <p:cNvPicPr/>
                <p:nvPr/>
              </p:nvPicPr>
              <p:blipFill>
                <a:blip r:embed="rId620"/>
                <a:stretch>
                  <a:fillRect/>
                </a:stretch>
              </p:blipFill>
              <p:spPr>
                <a:xfrm>
                  <a:off x="8869613" y="1534587"/>
                  <a:ext cx="1512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98" name="Freihand 197">
                  <a:extLst>
                    <a:ext uri="{FF2B5EF4-FFF2-40B4-BE49-F238E27FC236}">
                      <a16:creationId xmlns:a16="http://schemas.microsoft.com/office/drawing/2014/main" id="{811DF885-E732-44C0-84C1-2E60BD7EB38B}"/>
                    </a:ext>
                  </a:extLst>
                </p14:cNvPr>
                <p14:cNvContentPartPr/>
                <p14:nvPr/>
              </p14:nvContentPartPr>
              <p14:xfrm>
                <a:off x="9053213" y="1559067"/>
                <a:ext cx="189000" cy="144720"/>
              </p14:xfrm>
            </p:contentPart>
          </mc:Choice>
          <mc:Fallback xmlns="">
            <p:pic>
              <p:nvPicPr>
                <p:cNvPr id="198" name="Freihand 197">
                  <a:extLst>
                    <a:ext uri="{FF2B5EF4-FFF2-40B4-BE49-F238E27FC236}">
                      <a16:creationId xmlns:a16="http://schemas.microsoft.com/office/drawing/2014/main" id="{811DF885-E732-44C0-84C1-2E60BD7EB38B}"/>
                    </a:ext>
                  </a:extLst>
                </p:cNvPr>
                <p:cNvPicPr/>
                <p:nvPr/>
              </p:nvPicPr>
              <p:blipFill>
                <a:blip r:embed="rId622"/>
                <a:stretch>
                  <a:fillRect/>
                </a:stretch>
              </p:blipFill>
              <p:spPr>
                <a:xfrm>
                  <a:off x="9048893" y="1554747"/>
                  <a:ext cx="1976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99" name="Freihand 198">
                  <a:extLst>
                    <a:ext uri="{FF2B5EF4-FFF2-40B4-BE49-F238E27FC236}">
                      <a16:creationId xmlns:a16="http://schemas.microsoft.com/office/drawing/2014/main" id="{4294B5CC-957A-4B76-A398-4D7BF4B4222F}"/>
                    </a:ext>
                  </a:extLst>
                </p14:cNvPr>
                <p14:cNvContentPartPr/>
                <p14:nvPr/>
              </p14:nvContentPartPr>
              <p14:xfrm>
                <a:off x="9235733" y="1574547"/>
                <a:ext cx="351000" cy="154440"/>
              </p14:xfrm>
            </p:contentPart>
          </mc:Choice>
          <mc:Fallback xmlns="">
            <p:pic>
              <p:nvPicPr>
                <p:cNvPr id="199" name="Freihand 198">
                  <a:extLst>
                    <a:ext uri="{FF2B5EF4-FFF2-40B4-BE49-F238E27FC236}">
                      <a16:creationId xmlns:a16="http://schemas.microsoft.com/office/drawing/2014/main" id="{4294B5CC-957A-4B76-A398-4D7BF4B4222F}"/>
                    </a:ext>
                  </a:extLst>
                </p:cNvPr>
                <p:cNvPicPr/>
                <p:nvPr/>
              </p:nvPicPr>
              <p:blipFill>
                <a:blip r:embed="rId624"/>
                <a:stretch>
                  <a:fillRect/>
                </a:stretch>
              </p:blipFill>
              <p:spPr>
                <a:xfrm>
                  <a:off x="9231413" y="1570227"/>
                  <a:ext cx="3596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200" name="Freihand 199">
                  <a:extLst>
                    <a:ext uri="{FF2B5EF4-FFF2-40B4-BE49-F238E27FC236}">
                      <a16:creationId xmlns:a16="http://schemas.microsoft.com/office/drawing/2014/main" id="{CA3F9E6B-5E27-4F4F-B81D-9B711A1F3AA7}"/>
                    </a:ext>
                  </a:extLst>
                </p14:cNvPr>
                <p14:cNvContentPartPr/>
                <p14:nvPr/>
              </p14:nvContentPartPr>
              <p14:xfrm>
                <a:off x="9592133" y="1680387"/>
                <a:ext cx="183240" cy="38160"/>
              </p14:xfrm>
            </p:contentPart>
          </mc:Choice>
          <mc:Fallback xmlns="">
            <p:pic>
              <p:nvPicPr>
                <p:cNvPr id="200" name="Freihand 199">
                  <a:extLst>
                    <a:ext uri="{FF2B5EF4-FFF2-40B4-BE49-F238E27FC236}">
                      <a16:creationId xmlns:a16="http://schemas.microsoft.com/office/drawing/2014/main" id="{CA3F9E6B-5E27-4F4F-B81D-9B711A1F3AA7}"/>
                    </a:ext>
                  </a:extLst>
                </p:cNvPr>
                <p:cNvPicPr/>
                <p:nvPr/>
              </p:nvPicPr>
              <p:blipFill>
                <a:blip r:embed="rId626"/>
                <a:stretch>
                  <a:fillRect/>
                </a:stretch>
              </p:blipFill>
              <p:spPr>
                <a:xfrm>
                  <a:off x="9587813" y="1676067"/>
                  <a:ext cx="19188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201" name="Freihand 200">
                  <a:extLst>
                    <a:ext uri="{FF2B5EF4-FFF2-40B4-BE49-F238E27FC236}">
                      <a16:creationId xmlns:a16="http://schemas.microsoft.com/office/drawing/2014/main" id="{EA74CB02-0D2B-458F-B243-38C65CF73D8B}"/>
                    </a:ext>
                  </a:extLst>
                </p14:cNvPr>
                <p14:cNvContentPartPr/>
                <p14:nvPr/>
              </p14:nvContentPartPr>
              <p14:xfrm>
                <a:off x="9796973" y="1682187"/>
                <a:ext cx="27000" cy="89640"/>
              </p14:xfrm>
            </p:contentPart>
          </mc:Choice>
          <mc:Fallback xmlns="">
            <p:pic>
              <p:nvPicPr>
                <p:cNvPr id="201" name="Freihand 200">
                  <a:extLst>
                    <a:ext uri="{FF2B5EF4-FFF2-40B4-BE49-F238E27FC236}">
                      <a16:creationId xmlns:a16="http://schemas.microsoft.com/office/drawing/2014/main" id="{EA74CB02-0D2B-458F-B243-38C65CF73D8B}"/>
                    </a:ext>
                  </a:extLst>
                </p:cNvPr>
                <p:cNvPicPr/>
                <p:nvPr/>
              </p:nvPicPr>
              <p:blipFill>
                <a:blip r:embed="rId628"/>
                <a:stretch>
                  <a:fillRect/>
                </a:stretch>
              </p:blipFill>
              <p:spPr>
                <a:xfrm>
                  <a:off x="9792653" y="1677867"/>
                  <a:ext cx="356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202" name="Freihand 201">
                  <a:extLst>
                    <a:ext uri="{FF2B5EF4-FFF2-40B4-BE49-F238E27FC236}">
                      <a16:creationId xmlns:a16="http://schemas.microsoft.com/office/drawing/2014/main" id="{787F9FB6-85CB-4550-8E75-381772ED1632}"/>
                    </a:ext>
                  </a:extLst>
                </p14:cNvPr>
                <p14:cNvContentPartPr/>
                <p14:nvPr/>
              </p14:nvContentPartPr>
              <p14:xfrm>
                <a:off x="9769973" y="1657347"/>
                <a:ext cx="200880" cy="164520"/>
              </p14:xfrm>
            </p:contentPart>
          </mc:Choice>
          <mc:Fallback xmlns="">
            <p:pic>
              <p:nvPicPr>
                <p:cNvPr id="202" name="Freihand 201">
                  <a:extLst>
                    <a:ext uri="{FF2B5EF4-FFF2-40B4-BE49-F238E27FC236}">
                      <a16:creationId xmlns:a16="http://schemas.microsoft.com/office/drawing/2014/main" id="{787F9FB6-85CB-4550-8E75-381772ED1632}"/>
                    </a:ext>
                  </a:extLst>
                </p:cNvPr>
                <p:cNvPicPr/>
                <p:nvPr/>
              </p:nvPicPr>
              <p:blipFill>
                <a:blip r:embed="rId630"/>
                <a:stretch>
                  <a:fillRect/>
                </a:stretch>
              </p:blipFill>
              <p:spPr>
                <a:xfrm>
                  <a:off x="9765653" y="1653027"/>
                  <a:ext cx="20952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203" name="Freihand 202">
                  <a:extLst>
                    <a:ext uri="{FF2B5EF4-FFF2-40B4-BE49-F238E27FC236}">
                      <a16:creationId xmlns:a16="http://schemas.microsoft.com/office/drawing/2014/main" id="{F1D4C38D-A620-4BC2-AA7A-AD173D289B60}"/>
                    </a:ext>
                  </a:extLst>
                </p14:cNvPr>
                <p14:cNvContentPartPr/>
                <p14:nvPr/>
              </p14:nvContentPartPr>
              <p14:xfrm>
                <a:off x="10268573" y="1526667"/>
                <a:ext cx="145800" cy="135000"/>
              </p14:xfrm>
            </p:contentPart>
          </mc:Choice>
          <mc:Fallback xmlns="">
            <p:pic>
              <p:nvPicPr>
                <p:cNvPr id="203" name="Freihand 202">
                  <a:extLst>
                    <a:ext uri="{FF2B5EF4-FFF2-40B4-BE49-F238E27FC236}">
                      <a16:creationId xmlns:a16="http://schemas.microsoft.com/office/drawing/2014/main" id="{F1D4C38D-A620-4BC2-AA7A-AD173D289B60}"/>
                    </a:ext>
                  </a:extLst>
                </p:cNvPr>
                <p:cNvPicPr/>
                <p:nvPr/>
              </p:nvPicPr>
              <p:blipFill>
                <a:blip r:embed="rId632"/>
                <a:stretch>
                  <a:fillRect/>
                </a:stretch>
              </p:blipFill>
              <p:spPr>
                <a:xfrm>
                  <a:off x="10264253" y="1522347"/>
                  <a:ext cx="1544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204" name="Freihand 203">
                  <a:extLst>
                    <a:ext uri="{FF2B5EF4-FFF2-40B4-BE49-F238E27FC236}">
                      <a16:creationId xmlns:a16="http://schemas.microsoft.com/office/drawing/2014/main" id="{C340B9DE-1256-49E6-B0E1-10A9B4A6E2BD}"/>
                    </a:ext>
                  </a:extLst>
                </p14:cNvPr>
                <p14:cNvContentPartPr/>
                <p14:nvPr/>
              </p14:nvContentPartPr>
              <p14:xfrm>
                <a:off x="10133573" y="1677147"/>
                <a:ext cx="389160" cy="45720"/>
              </p14:xfrm>
            </p:contentPart>
          </mc:Choice>
          <mc:Fallback xmlns="">
            <p:pic>
              <p:nvPicPr>
                <p:cNvPr id="204" name="Freihand 203">
                  <a:extLst>
                    <a:ext uri="{FF2B5EF4-FFF2-40B4-BE49-F238E27FC236}">
                      <a16:creationId xmlns:a16="http://schemas.microsoft.com/office/drawing/2014/main" id="{C340B9DE-1256-49E6-B0E1-10A9B4A6E2BD}"/>
                    </a:ext>
                  </a:extLst>
                </p:cNvPr>
                <p:cNvPicPr/>
                <p:nvPr/>
              </p:nvPicPr>
              <p:blipFill>
                <a:blip r:embed="rId634"/>
                <a:stretch>
                  <a:fillRect/>
                </a:stretch>
              </p:blipFill>
              <p:spPr>
                <a:xfrm>
                  <a:off x="10129253" y="1672827"/>
                  <a:ext cx="3978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205" name="Freihand 204">
                  <a:extLst>
                    <a:ext uri="{FF2B5EF4-FFF2-40B4-BE49-F238E27FC236}">
                      <a16:creationId xmlns:a16="http://schemas.microsoft.com/office/drawing/2014/main" id="{FCFEB148-6504-4399-ABFB-E39D1B22C4F1}"/>
                    </a:ext>
                  </a:extLst>
                </p14:cNvPr>
                <p14:cNvContentPartPr/>
                <p14:nvPr/>
              </p14:nvContentPartPr>
              <p14:xfrm>
                <a:off x="10288733" y="1799907"/>
                <a:ext cx="14400" cy="138960"/>
              </p14:xfrm>
            </p:contentPart>
          </mc:Choice>
          <mc:Fallback xmlns="">
            <p:pic>
              <p:nvPicPr>
                <p:cNvPr id="205" name="Freihand 204">
                  <a:extLst>
                    <a:ext uri="{FF2B5EF4-FFF2-40B4-BE49-F238E27FC236}">
                      <a16:creationId xmlns:a16="http://schemas.microsoft.com/office/drawing/2014/main" id="{FCFEB148-6504-4399-ABFB-E39D1B22C4F1}"/>
                    </a:ext>
                  </a:extLst>
                </p:cNvPr>
                <p:cNvPicPr/>
                <p:nvPr/>
              </p:nvPicPr>
              <p:blipFill>
                <a:blip r:embed="rId636"/>
                <a:stretch>
                  <a:fillRect/>
                </a:stretch>
              </p:blipFill>
              <p:spPr>
                <a:xfrm>
                  <a:off x="10284413" y="1795587"/>
                  <a:ext cx="230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206" name="Freihand 205">
                  <a:extLst>
                    <a:ext uri="{FF2B5EF4-FFF2-40B4-BE49-F238E27FC236}">
                      <a16:creationId xmlns:a16="http://schemas.microsoft.com/office/drawing/2014/main" id="{59DE6C82-E482-45ED-860E-D928B217AFB1}"/>
                    </a:ext>
                  </a:extLst>
                </p14:cNvPr>
                <p14:cNvContentPartPr/>
                <p14:nvPr/>
              </p14:nvContentPartPr>
              <p14:xfrm>
                <a:off x="10176413" y="1766787"/>
                <a:ext cx="178200" cy="65880"/>
              </p14:xfrm>
            </p:contentPart>
          </mc:Choice>
          <mc:Fallback xmlns="">
            <p:pic>
              <p:nvPicPr>
                <p:cNvPr id="206" name="Freihand 205">
                  <a:extLst>
                    <a:ext uri="{FF2B5EF4-FFF2-40B4-BE49-F238E27FC236}">
                      <a16:creationId xmlns:a16="http://schemas.microsoft.com/office/drawing/2014/main" id="{59DE6C82-E482-45ED-860E-D928B217AFB1}"/>
                    </a:ext>
                  </a:extLst>
                </p:cNvPr>
                <p:cNvPicPr/>
                <p:nvPr/>
              </p:nvPicPr>
              <p:blipFill>
                <a:blip r:embed="rId638"/>
                <a:stretch>
                  <a:fillRect/>
                </a:stretch>
              </p:blipFill>
              <p:spPr>
                <a:xfrm>
                  <a:off x="10172093" y="1762467"/>
                  <a:ext cx="18684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207" name="Freihand 206">
                  <a:extLst>
                    <a:ext uri="{FF2B5EF4-FFF2-40B4-BE49-F238E27FC236}">
                      <a16:creationId xmlns:a16="http://schemas.microsoft.com/office/drawing/2014/main" id="{D204EB7D-5F2F-49DC-8F39-8C4CED10E069}"/>
                    </a:ext>
                  </a:extLst>
                </p14:cNvPr>
                <p14:cNvContentPartPr/>
                <p14:nvPr/>
              </p14:nvContentPartPr>
              <p14:xfrm>
                <a:off x="10626413" y="1608027"/>
                <a:ext cx="24120" cy="170280"/>
              </p14:xfrm>
            </p:contentPart>
          </mc:Choice>
          <mc:Fallback xmlns="">
            <p:pic>
              <p:nvPicPr>
                <p:cNvPr id="207" name="Freihand 206">
                  <a:extLst>
                    <a:ext uri="{FF2B5EF4-FFF2-40B4-BE49-F238E27FC236}">
                      <a16:creationId xmlns:a16="http://schemas.microsoft.com/office/drawing/2014/main" id="{D204EB7D-5F2F-49DC-8F39-8C4CED10E069}"/>
                    </a:ext>
                  </a:extLst>
                </p:cNvPr>
                <p:cNvPicPr/>
                <p:nvPr/>
              </p:nvPicPr>
              <p:blipFill>
                <a:blip r:embed="rId640"/>
                <a:stretch>
                  <a:fillRect/>
                </a:stretch>
              </p:blipFill>
              <p:spPr>
                <a:xfrm>
                  <a:off x="10622093" y="1603707"/>
                  <a:ext cx="327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208" name="Freihand 207">
                  <a:extLst>
                    <a:ext uri="{FF2B5EF4-FFF2-40B4-BE49-F238E27FC236}">
                      <a16:creationId xmlns:a16="http://schemas.microsoft.com/office/drawing/2014/main" id="{31888B03-F932-4109-8F88-FA4FEC91B093}"/>
                    </a:ext>
                  </a:extLst>
                </p14:cNvPr>
                <p14:cNvContentPartPr/>
                <p14:nvPr/>
              </p14:nvContentPartPr>
              <p14:xfrm>
                <a:off x="10557653" y="1695147"/>
                <a:ext cx="210240" cy="145440"/>
              </p14:xfrm>
            </p:contentPart>
          </mc:Choice>
          <mc:Fallback xmlns="">
            <p:pic>
              <p:nvPicPr>
                <p:cNvPr id="208" name="Freihand 207">
                  <a:extLst>
                    <a:ext uri="{FF2B5EF4-FFF2-40B4-BE49-F238E27FC236}">
                      <a16:creationId xmlns:a16="http://schemas.microsoft.com/office/drawing/2014/main" id="{31888B03-F932-4109-8F88-FA4FEC91B093}"/>
                    </a:ext>
                  </a:extLst>
                </p:cNvPr>
                <p:cNvPicPr/>
                <p:nvPr/>
              </p:nvPicPr>
              <p:blipFill>
                <a:blip r:embed="rId642"/>
                <a:stretch>
                  <a:fillRect/>
                </a:stretch>
              </p:blipFill>
              <p:spPr>
                <a:xfrm>
                  <a:off x="10553333" y="1690827"/>
                  <a:ext cx="2188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210" name="Freihand 209">
                  <a:extLst>
                    <a:ext uri="{FF2B5EF4-FFF2-40B4-BE49-F238E27FC236}">
                      <a16:creationId xmlns:a16="http://schemas.microsoft.com/office/drawing/2014/main" id="{6E1FB4A1-C89C-4BAC-913C-4C204CA48EEE}"/>
                    </a:ext>
                  </a:extLst>
                </p14:cNvPr>
                <p14:cNvContentPartPr/>
                <p14:nvPr/>
              </p14:nvContentPartPr>
              <p14:xfrm>
                <a:off x="6187973" y="2045427"/>
                <a:ext cx="171360" cy="5400"/>
              </p14:xfrm>
            </p:contentPart>
          </mc:Choice>
          <mc:Fallback xmlns="">
            <p:pic>
              <p:nvPicPr>
                <p:cNvPr id="210" name="Freihand 209">
                  <a:extLst>
                    <a:ext uri="{FF2B5EF4-FFF2-40B4-BE49-F238E27FC236}">
                      <a16:creationId xmlns:a16="http://schemas.microsoft.com/office/drawing/2014/main" id="{6E1FB4A1-C89C-4BAC-913C-4C204CA48EEE}"/>
                    </a:ext>
                  </a:extLst>
                </p:cNvPr>
                <p:cNvPicPr/>
                <p:nvPr/>
              </p:nvPicPr>
              <p:blipFill>
                <a:blip r:embed="rId644"/>
                <a:stretch>
                  <a:fillRect/>
                </a:stretch>
              </p:blipFill>
              <p:spPr>
                <a:xfrm>
                  <a:off x="6183653" y="2041107"/>
                  <a:ext cx="18000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211" name="Freihand 210">
                  <a:extLst>
                    <a:ext uri="{FF2B5EF4-FFF2-40B4-BE49-F238E27FC236}">
                      <a16:creationId xmlns:a16="http://schemas.microsoft.com/office/drawing/2014/main" id="{EC5D7038-811E-4D01-9C76-F407FCD9D20A}"/>
                    </a:ext>
                  </a:extLst>
                </p14:cNvPr>
                <p14:cNvContentPartPr/>
                <p14:nvPr/>
              </p14:nvContentPartPr>
              <p14:xfrm>
                <a:off x="6181133" y="2091867"/>
                <a:ext cx="202320" cy="24480"/>
              </p14:xfrm>
            </p:contentPart>
          </mc:Choice>
          <mc:Fallback xmlns="">
            <p:pic>
              <p:nvPicPr>
                <p:cNvPr id="211" name="Freihand 210">
                  <a:extLst>
                    <a:ext uri="{FF2B5EF4-FFF2-40B4-BE49-F238E27FC236}">
                      <a16:creationId xmlns:a16="http://schemas.microsoft.com/office/drawing/2014/main" id="{EC5D7038-811E-4D01-9C76-F407FCD9D20A}"/>
                    </a:ext>
                  </a:extLst>
                </p:cNvPr>
                <p:cNvPicPr/>
                <p:nvPr/>
              </p:nvPicPr>
              <p:blipFill>
                <a:blip r:embed="rId646"/>
                <a:stretch>
                  <a:fillRect/>
                </a:stretch>
              </p:blipFill>
              <p:spPr>
                <a:xfrm>
                  <a:off x="6176813" y="208754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212" name="Freihand 211">
                  <a:extLst>
                    <a:ext uri="{FF2B5EF4-FFF2-40B4-BE49-F238E27FC236}">
                      <a16:creationId xmlns:a16="http://schemas.microsoft.com/office/drawing/2014/main" id="{3F2BD23F-5619-45A7-AD6D-034CAA6C6AD8}"/>
                    </a:ext>
                  </a:extLst>
                </p14:cNvPr>
                <p14:cNvContentPartPr/>
                <p14:nvPr/>
              </p14:nvContentPartPr>
              <p14:xfrm>
                <a:off x="6382013" y="2002587"/>
                <a:ext cx="106200" cy="162000"/>
              </p14:xfrm>
            </p:contentPart>
          </mc:Choice>
          <mc:Fallback xmlns="">
            <p:pic>
              <p:nvPicPr>
                <p:cNvPr id="212" name="Freihand 211">
                  <a:extLst>
                    <a:ext uri="{FF2B5EF4-FFF2-40B4-BE49-F238E27FC236}">
                      <a16:creationId xmlns:a16="http://schemas.microsoft.com/office/drawing/2014/main" id="{3F2BD23F-5619-45A7-AD6D-034CAA6C6AD8}"/>
                    </a:ext>
                  </a:extLst>
                </p:cNvPr>
                <p:cNvPicPr/>
                <p:nvPr/>
              </p:nvPicPr>
              <p:blipFill>
                <a:blip r:embed="rId648"/>
                <a:stretch>
                  <a:fillRect/>
                </a:stretch>
              </p:blipFill>
              <p:spPr>
                <a:xfrm>
                  <a:off x="6377693" y="1998267"/>
                  <a:ext cx="1148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214" name="Freihand 213">
                  <a:extLst>
                    <a:ext uri="{FF2B5EF4-FFF2-40B4-BE49-F238E27FC236}">
                      <a16:creationId xmlns:a16="http://schemas.microsoft.com/office/drawing/2014/main" id="{12F0349E-A8B0-4B04-B0D2-F8DC6757FC24}"/>
                    </a:ext>
                  </a:extLst>
                </p14:cNvPr>
                <p14:cNvContentPartPr/>
                <p14:nvPr/>
              </p14:nvContentPartPr>
              <p14:xfrm>
                <a:off x="6682253" y="2013747"/>
                <a:ext cx="144360" cy="199080"/>
              </p14:xfrm>
            </p:contentPart>
          </mc:Choice>
          <mc:Fallback xmlns="">
            <p:pic>
              <p:nvPicPr>
                <p:cNvPr id="214" name="Freihand 213">
                  <a:extLst>
                    <a:ext uri="{FF2B5EF4-FFF2-40B4-BE49-F238E27FC236}">
                      <a16:creationId xmlns:a16="http://schemas.microsoft.com/office/drawing/2014/main" id="{12F0349E-A8B0-4B04-B0D2-F8DC6757FC24}"/>
                    </a:ext>
                  </a:extLst>
                </p:cNvPr>
                <p:cNvPicPr/>
                <p:nvPr/>
              </p:nvPicPr>
              <p:blipFill>
                <a:blip r:embed="rId650"/>
                <a:stretch>
                  <a:fillRect/>
                </a:stretch>
              </p:blipFill>
              <p:spPr>
                <a:xfrm>
                  <a:off x="6677933" y="2009427"/>
                  <a:ext cx="1530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215" name="Freihand 214">
                  <a:extLst>
                    <a:ext uri="{FF2B5EF4-FFF2-40B4-BE49-F238E27FC236}">
                      <a16:creationId xmlns:a16="http://schemas.microsoft.com/office/drawing/2014/main" id="{B69B382D-31C7-4CFC-B2C7-7F4B7E3F1F61}"/>
                    </a:ext>
                  </a:extLst>
                </p14:cNvPr>
                <p14:cNvContentPartPr/>
                <p14:nvPr/>
              </p14:nvContentPartPr>
              <p14:xfrm>
                <a:off x="6829853" y="1910067"/>
                <a:ext cx="12960" cy="150480"/>
              </p14:xfrm>
            </p:contentPart>
          </mc:Choice>
          <mc:Fallback xmlns="">
            <p:pic>
              <p:nvPicPr>
                <p:cNvPr id="215" name="Freihand 214">
                  <a:extLst>
                    <a:ext uri="{FF2B5EF4-FFF2-40B4-BE49-F238E27FC236}">
                      <a16:creationId xmlns:a16="http://schemas.microsoft.com/office/drawing/2014/main" id="{B69B382D-31C7-4CFC-B2C7-7F4B7E3F1F61}"/>
                    </a:ext>
                  </a:extLst>
                </p:cNvPr>
                <p:cNvPicPr/>
                <p:nvPr/>
              </p:nvPicPr>
              <p:blipFill>
                <a:blip r:embed="rId652"/>
                <a:stretch>
                  <a:fillRect/>
                </a:stretch>
              </p:blipFill>
              <p:spPr>
                <a:xfrm>
                  <a:off x="6825533" y="1905747"/>
                  <a:ext cx="216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216" name="Freihand 215">
                  <a:extLst>
                    <a:ext uri="{FF2B5EF4-FFF2-40B4-BE49-F238E27FC236}">
                      <a16:creationId xmlns:a16="http://schemas.microsoft.com/office/drawing/2014/main" id="{3B49F0F4-A3BD-4E28-8FF4-0E701994131B}"/>
                    </a:ext>
                  </a:extLst>
                </p14:cNvPr>
                <p14:cNvContentPartPr/>
                <p14:nvPr/>
              </p14:nvContentPartPr>
              <p14:xfrm>
                <a:off x="6878813" y="2009067"/>
                <a:ext cx="130680" cy="66600"/>
              </p14:xfrm>
            </p:contentPart>
          </mc:Choice>
          <mc:Fallback xmlns="">
            <p:pic>
              <p:nvPicPr>
                <p:cNvPr id="216" name="Freihand 215">
                  <a:extLst>
                    <a:ext uri="{FF2B5EF4-FFF2-40B4-BE49-F238E27FC236}">
                      <a16:creationId xmlns:a16="http://schemas.microsoft.com/office/drawing/2014/main" id="{3B49F0F4-A3BD-4E28-8FF4-0E701994131B}"/>
                    </a:ext>
                  </a:extLst>
                </p:cNvPr>
                <p:cNvPicPr/>
                <p:nvPr/>
              </p:nvPicPr>
              <p:blipFill>
                <a:blip r:embed="rId654"/>
                <a:stretch>
                  <a:fillRect/>
                </a:stretch>
              </p:blipFill>
              <p:spPr>
                <a:xfrm>
                  <a:off x="6874493" y="2004747"/>
                  <a:ext cx="1393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217" name="Freihand 216">
                  <a:extLst>
                    <a:ext uri="{FF2B5EF4-FFF2-40B4-BE49-F238E27FC236}">
                      <a16:creationId xmlns:a16="http://schemas.microsoft.com/office/drawing/2014/main" id="{ADF50568-0323-4564-BFC0-6FD45646B871}"/>
                    </a:ext>
                  </a:extLst>
                </p14:cNvPr>
                <p14:cNvContentPartPr/>
                <p14:nvPr/>
              </p14:nvContentPartPr>
              <p14:xfrm>
                <a:off x="6978173" y="1970907"/>
                <a:ext cx="20160" cy="5040"/>
              </p14:xfrm>
            </p:contentPart>
          </mc:Choice>
          <mc:Fallback xmlns="">
            <p:pic>
              <p:nvPicPr>
                <p:cNvPr id="217" name="Freihand 216">
                  <a:extLst>
                    <a:ext uri="{FF2B5EF4-FFF2-40B4-BE49-F238E27FC236}">
                      <a16:creationId xmlns:a16="http://schemas.microsoft.com/office/drawing/2014/main" id="{ADF50568-0323-4564-BFC0-6FD45646B871}"/>
                    </a:ext>
                  </a:extLst>
                </p:cNvPr>
                <p:cNvPicPr/>
                <p:nvPr/>
              </p:nvPicPr>
              <p:blipFill>
                <a:blip r:embed="rId656"/>
                <a:stretch>
                  <a:fillRect/>
                </a:stretch>
              </p:blipFill>
              <p:spPr>
                <a:xfrm>
                  <a:off x="6973853" y="1966587"/>
                  <a:ext cx="288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218" name="Freihand 217">
                  <a:extLst>
                    <a:ext uri="{FF2B5EF4-FFF2-40B4-BE49-F238E27FC236}">
                      <a16:creationId xmlns:a16="http://schemas.microsoft.com/office/drawing/2014/main" id="{0D48A329-AA5D-4B74-B017-135F0DC36496}"/>
                    </a:ext>
                  </a:extLst>
                </p14:cNvPr>
                <p14:cNvContentPartPr/>
                <p14:nvPr/>
              </p14:nvContentPartPr>
              <p14:xfrm>
                <a:off x="7032173" y="1897467"/>
                <a:ext cx="82800" cy="182160"/>
              </p14:xfrm>
            </p:contentPart>
          </mc:Choice>
          <mc:Fallback xmlns="">
            <p:pic>
              <p:nvPicPr>
                <p:cNvPr id="218" name="Freihand 217">
                  <a:extLst>
                    <a:ext uri="{FF2B5EF4-FFF2-40B4-BE49-F238E27FC236}">
                      <a16:creationId xmlns:a16="http://schemas.microsoft.com/office/drawing/2014/main" id="{0D48A329-AA5D-4B74-B017-135F0DC36496}"/>
                    </a:ext>
                  </a:extLst>
                </p:cNvPr>
                <p:cNvPicPr/>
                <p:nvPr/>
              </p:nvPicPr>
              <p:blipFill>
                <a:blip r:embed="rId658"/>
                <a:stretch>
                  <a:fillRect/>
                </a:stretch>
              </p:blipFill>
              <p:spPr>
                <a:xfrm>
                  <a:off x="7027853" y="1893147"/>
                  <a:ext cx="914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219" name="Freihand 218">
                  <a:extLst>
                    <a:ext uri="{FF2B5EF4-FFF2-40B4-BE49-F238E27FC236}">
                      <a16:creationId xmlns:a16="http://schemas.microsoft.com/office/drawing/2014/main" id="{FD52F0A8-E8E8-444E-8436-17CD5BD438E2}"/>
                    </a:ext>
                  </a:extLst>
                </p14:cNvPr>
                <p14:cNvContentPartPr/>
                <p14:nvPr/>
              </p14:nvContentPartPr>
              <p14:xfrm>
                <a:off x="7198133" y="1982067"/>
                <a:ext cx="74160" cy="82440"/>
              </p14:xfrm>
            </p:contentPart>
          </mc:Choice>
          <mc:Fallback xmlns="">
            <p:pic>
              <p:nvPicPr>
                <p:cNvPr id="219" name="Freihand 218">
                  <a:extLst>
                    <a:ext uri="{FF2B5EF4-FFF2-40B4-BE49-F238E27FC236}">
                      <a16:creationId xmlns:a16="http://schemas.microsoft.com/office/drawing/2014/main" id="{FD52F0A8-E8E8-444E-8436-17CD5BD438E2}"/>
                    </a:ext>
                  </a:extLst>
                </p:cNvPr>
                <p:cNvPicPr/>
                <p:nvPr/>
              </p:nvPicPr>
              <p:blipFill>
                <a:blip r:embed="rId660"/>
                <a:stretch>
                  <a:fillRect/>
                </a:stretch>
              </p:blipFill>
              <p:spPr>
                <a:xfrm>
                  <a:off x="7193813" y="1977747"/>
                  <a:ext cx="828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221" name="Freihand 220">
                  <a:extLst>
                    <a:ext uri="{FF2B5EF4-FFF2-40B4-BE49-F238E27FC236}">
                      <a16:creationId xmlns:a16="http://schemas.microsoft.com/office/drawing/2014/main" id="{55E3847C-0385-4743-919B-8A31A30F4E54}"/>
                    </a:ext>
                  </a:extLst>
                </p14:cNvPr>
                <p14:cNvContentPartPr/>
                <p14:nvPr/>
              </p14:nvContentPartPr>
              <p14:xfrm>
                <a:off x="7481453" y="1924827"/>
                <a:ext cx="203040" cy="111240"/>
              </p14:xfrm>
            </p:contentPart>
          </mc:Choice>
          <mc:Fallback xmlns="">
            <p:pic>
              <p:nvPicPr>
                <p:cNvPr id="221" name="Freihand 220">
                  <a:extLst>
                    <a:ext uri="{FF2B5EF4-FFF2-40B4-BE49-F238E27FC236}">
                      <a16:creationId xmlns:a16="http://schemas.microsoft.com/office/drawing/2014/main" id="{55E3847C-0385-4743-919B-8A31A30F4E54}"/>
                    </a:ext>
                  </a:extLst>
                </p:cNvPr>
                <p:cNvPicPr/>
                <p:nvPr/>
              </p:nvPicPr>
              <p:blipFill>
                <a:blip r:embed="rId662"/>
                <a:stretch>
                  <a:fillRect/>
                </a:stretch>
              </p:blipFill>
              <p:spPr>
                <a:xfrm>
                  <a:off x="7477133" y="1920507"/>
                  <a:ext cx="2116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222" name="Freihand 221">
                  <a:extLst>
                    <a:ext uri="{FF2B5EF4-FFF2-40B4-BE49-F238E27FC236}">
                      <a16:creationId xmlns:a16="http://schemas.microsoft.com/office/drawing/2014/main" id="{E36463E3-16D3-4A0F-B348-C7BE2752FE9E}"/>
                    </a:ext>
                  </a:extLst>
                </p14:cNvPr>
                <p14:cNvContentPartPr/>
                <p14:nvPr/>
              </p14:nvContentPartPr>
              <p14:xfrm>
                <a:off x="7690973" y="1944987"/>
                <a:ext cx="126000" cy="91440"/>
              </p14:xfrm>
            </p:contentPart>
          </mc:Choice>
          <mc:Fallback xmlns="">
            <p:pic>
              <p:nvPicPr>
                <p:cNvPr id="222" name="Freihand 221">
                  <a:extLst>
                    <a:ext uri="{FF2B5EF4-FFF2-40B4-BE49-F238E27FC236}">
                      <a16:creationId xmlns:a16="http://schemas.microsoft.com/office/drawing/2014/main" id="{E36463E3-16D3-4A0F-B348-C7BE2752FE9E}"/>
                    </a:ext>
                  </a:extLst>
                </p:cNvPr>
                <p:cNvPicPr/>
                <p:nvPr/>
              </p:nvPicPr>
              <p:blipFill>
                <a:blip r:embed="rId664"/>
                <a:stretch>
                  <a:fillRect/>
                </a:stretch>
              </p:blipFill>
              <p:spPr>
                <a:xfrm>
                  <a:off x="7686653" y="1940667"/>
                  <a:ext cx="1346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223" name="Freihand 222">
                  <a:extLst>
                    <a:ext uri="{FF2B5EF4-FFF2-40B4-BE49-F238E27FC236}">
                      <a16:creationId xmlns:a16="http://schemas.microsoft.com/office/drawing/2014/main" id="{599B0D38-0330-4C01-9D22-6F6E3DD15655}"/>
                    </a:ext>
                  </a:extLst>
                </p14:cNvPr>
                <p14:cNvContentPartPr/>
                <p14:nvPr/>
              </p14:nvContentPartPr>
              <p14:xfrm>
                <a:off x="7803293" y="1909347"/>
                <a:ext cx="253800" cy="249120"/>
              </p14:xfrm>
            </p:contentPart>
          </mc:Choice>
          <mc:Fallback xmlns="">
            <p:pic>
              <p:nvPicPr>
                <p:cNvPr id="223" name="Freihand 222">
                  <a:extLst>
                    <a:ext uri="{FF2B5EF4-FFF2-40B4-BE49-F238E27FC236}">
                      <a16:creationId xmlns:a16="http://schemas.microsoft.com/office/drawing/2014/main" id="{599B0D38-0330-4C01-9D22-6F6E3DD15655}"/>
                    </a:ext>
                  </a:extLst>
                </p:cNvPr>
                <p:cNvPicPr/>
                <p:nvPr/>
              </p:nvPicPr>
              <p:blipFill>
                <a:blip r:embed="rId666"/>
                <a:stretch>
                  <a:fillRect/>
                </a:stretch>
              </p:blipFill>
              <p:spPr>
                <a:xfrm>
                  <a:off x="7798973" y="1905027"/>
                  <a:ext cx="26244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224" name="Freihand 223">
                  <a:extLst>
                    <a:ext uri="{FF2B5EF4-FFF2-40B4-BE49-F238E27FC236}">
                      <a16:creationId xmlns:a16="http://schemas.microsoft.com/office/drawing/2014/main" id="{7B9333D3-18A4-4B53-9D1A-3FB3798F8965}"/>
                    </a:ext>
                  </a:extLst>
                </p14:cNvPr>
                <p14:cNvContentPartPr/>
                <p14:nvPr/>
              </p14:nvContentPartPr>
              <p14:xfrm>
                <a:off x="8192093" y="1969827"/>
                <a:ext cx="326160" cy="70920"/>
              </p14:xfrm>
            </p:contentPart>
          </mc:Choice>
          <mc:Fallback xmlns="">
            <p:pic>
              <p:nvPicPr>
                <p:cNvPr id="224" name="Freihand 223">
                  <a:extLst>
                    <a:ext uri="{FF2B5EF4-FFF2-40B4-BE49-F238E27FC236}">
                      <a16:creationId xmlns:a16="http://schemas.microsoft.com/office/drawing/2014/main" id="{7B9333D3-18A4-4B53-9D1A-3FB3798F8965}"/>
                    </a:ext>
                  </a:extLst>
                </p:cNvPr>
                <p:cNvPicPr/>
                <p:nvPr/>
              </p:nvPicPr>
              <p:blipFill>
                <a:blip r:embed="rId668"/>
                <a:stretch>
                  <a:fillRect/>
                </a:stretch>
              </p:blipFill>
              <p:spPr>
                <a:xfrm>
                  <a:off x="8187773" y="1965507"/>
                  <a:ext cx="3348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225" name="Freihand 224">
                  <a:extLst>
                    <a:ext uri="{FF2B5EF4-FFF2-40B4-BE49-F238E27FC236}">
                      <a16:creationId xmlns:a16="http://schemas.microsoft.com/office/drawing/2014/main" id="{1F99B3B6-51C3-4E79-AF0C-6EAF8CFEE7AD}"/>
                    </a:ext>
                  </a:extLst>
                </p14:cNvPr>
                <p14:cNvContentPartPr/>
                <p14:nvPr/>
              </p14:nvContentPartPr>
              <p14:xfrm>
                <a:off x="8491253" y="1904667"/>
                <a:ext cx="360" cy="360"/>
              </p14:xfrm>
            </p:contentPart>
          </mc:Choice>
          <mc:Fallback xmlns="">
            <p:pic>
              <p:nvPicPr>
                <p:cNvPr id="225" name="Freihand 224">
                  <a:extLst>
                    <a:ext uri="{FF2B5EF4-FFF2-40B4-BE49-F238E27FC236}">
                      <a16:creationId xmlns:a16="http://schemas.microsoft.com/office/drawing/2014/main" id="{1F99B3B6-51C3-4E79-AF0C-6EAF8CFEE7AD}"/>
                    </a:ext>
                  </a:extLst>
                </p:cNvPr>
                <p:cNvPicPr/>
                <p:nvPr/>
              </p:nvPicPr>
              <p:blipFill>
                <a:blip r:embed="rId75"/>
                <a:stretch>
                  <a:fillRect/>
                </a:stretch>
              </p:blipFill>
              <p:spPr>
                <a:xfrm>
                  <a:off x="8486933" y="1900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227" name="Freihand 226">
                  <a:extLst>
                    <a:ext uri="{FF2B5EF4-FFF2-40B4-BE49-F238E27FC236}">
                      <a16:creationId xmlns:a16="http://schemas.microsoft.com/office/drawing/2014/main" id="{A993E676-5061-4DA7-9F8E-EB11F2095DF3}"/>
                    </a:ext>
                  </a:extLst>
                </p14:cNvPr>
                <p14:cNvContentPartPr/>
                <p14:nvPr/>
              </p14:nvContentPartPr>
              <p14:xfrm>
                <a:off x="8688533" y="1920147"/>
                <a:ext cx="119160" cy="102240"/>
              </p14:xfrm>
            </p:contentPart>
          </mc:Choice>
          <mc:Fallback xmlns="">
            <p:pic>
              <p:nvPicPr>
                <p:cNvPr id="227" name="Freihand 226">
                  <a:extLst>
                    <a:ext uri="{FF2B5EF4-FFF2-40B4-BE49-F238E27FC236}">
                      <a16:creationId xmlns:a16="http://schemas.microsoft.com/office/drawing/2014/main" id="{A993E676-5061-4DA7-9F8E-EB11F2095DF3}"/>
                    </a:ext>
                  </a:extLst>
                </p:cNvPr>
                <p:cNvPicPr/>
                <p:nvPr/>
              </p:nvPicPr>
              <p:blipFill>
                <a:blip r:embed="rId671"/>
                <a:stretch>
                  <a:fillRect/>
                </a:stretch>
              </p:blipFill>
              <p:spPr>
                <a:xfrm>
                  <a:off x="8684213" y="1915827"/>
                  <a:ext cx="1278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228" name="Freihand 227">
                  <a:extLst>
                    <a:ext uri="{FF2B5EF4-FFF2-40B4-BE49-F238E27FC236}">
                      <a16:creationId xmlns:a16="http://schemas.microsoft.com/office/drawing/2014/main" id="{59C42FB7-91D6-44FA-8BB6-F965AE6E385E}"/>
                    </a:ext>
                  </a:extLst>
                </p14:cNvPr>
                <p14:cNvContentPartPr/>
                <p14:nvPr/>
              </p14:nvContentPartPr>
              <p14:xfrm>
                <a:off x="8742173" y="1997547"/>
                <a:ext cx="73440" cy="24840"/>
              </p14:xfrm>
            </p:contentPart>
          </mc:Choice>
          <mc:Fallback xmlns="">
            <p:pic>
              <p:nvPicPr>
                <p:cNvPr id="228" name="Freihand 227">
                  <a:extLst>
                    <a:ext uri="{FF2B5EF4-FFF2-40B4-BE49-F238E27FC236}">
                      <a16:creationId xmlns:a16="http://schemas.microsoft.com/office/drawing/2014/main" id="{59C42FB7-91D6-44FA-8BB6-F965AE6E385E}"/>
                    </a:ext>
                  </a:extLst>
                </p:cNvPr>
                <p:cNvPicPr/>
                <p:nvPr/>
              </p:nvPicPr>
              <p:blipFill>
                <a:blip r:embed="rId673"/>
                <a:stretch>
                  <a:fillRect/>
                </a:stretch>
              </p:blipFill>
              <p:spPr>
                <a:xfrm>
                  <a:off x="8737853" y="1993227"/>
                  <a:ext cx="820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229" name="Freihand 228">
                  <a:extLst>
                    <a:ext uri="{FF2B5EF4-FFF2-40B4-BE49-F238E27FC236}">
                      <a16:creationId xmlns:a16="http://schemas.microsoft.com/office/drawing/2014/main" id="{47EFC488-FC36-44B1-A9E7-CBA9851FB77E}"/>
                    </a:ext>
                  </a:extLst>
                </p14:cNvPr>
                <p14:cNvContentPartPr/>
                <p14:nvPr/>
              </p14:nvContentPartPr>
              <p14:xfrm>
                <a:off x="8819213" y="1987827"/>
                <a:ext cx="123840" cy="58320"/>
              </p14:xfrm>
            </p:contentPart>
          </mc:Choice>
          <mc:Fallback xmlns="">
            <p:pic>
              <p:nvPicPr>
                <p:cNvPr id="229" name="Freihand 228">
                  <a:extLst>
                    <a:ext uri="{FF2B5EF4-FFF2-40B4-BE49-F238E27FC236}">
                      <a16:creationId xmlns:a16="http://schemas.microsoft.com/office/drawing/2014/main" id="{47EFC488-FC36-44B1-A9E7-CBA9851FB77E}"/>
                    </a:ext>
                  </a:extLst>
                </p:cNvPr>
                <p:cNvPicPr/>
                <p:nvPr/>
              </p:nvPicPr>
              <p:blipFill>
                <a:blip r:embed="rId675"/>
                <a:stretch>
                  <a:fillRect/>
                </a:stretch>
              </p:blipFill>
              <p:spPr>
                <a:xfrm>
                  <a:off x="8814893" y="1983507"/>
                  <a:ext cx="13248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230" name="Freihand 229">
                  <a:extLst>
                    <a:ext uri="{FF2B5EF4-FFF2-40B4-BE49-F238E27FC236}">
                      <a16:creationId xmlns:a16="http://schemas.microsoft.com/office/drawing/2014/main" id="{9BCE6816-33CC-4FDF-8D22-2150CEC2537F}"/>
                    </a:ext>
                  </a:extLst>
                </p14:cNvPr>
                <p14:cNvContentPartPr/>
                <p14:nvPr/>
              </p14:nvContentPartPr>
              <p14:xfrm>
                <a:off x="8952053" y="1910067"/>
                <a:ext cx="115560" cy="126360"/>
              </p14:xfrm>
            </p:contentPart>
          </mc:Choice>
          <mc:Fallback xmlns="">
            <p:pic>
              <p:nvPicPr>
                <p:cNvPr id="230" name="Freihand 229">
                  <a:extLst>
                    <a:ext uri="{FF2B5EF4-FFF2-40B4-BE49-F238E27FC236}">
                      <a16:creationId xmlns:a16="http://schemas.microsoft.com/office/drawing/2014/main" id="{9BCE6816-33CC-4FDF-8D22-2150CEC2537F}"/>
                    </a:ext>
                  </a:extLst>
                </p:cNvPr>
                <p:cNvPicPr/>
                <p:nvPr/>
              </p:nvPicPr>
              <p:blipFill>
                <a:blip r:embed="rId677"/>
                <a:stretch>
                  <a:fillRect/>
                </a:stretch>
              </p:blipFill>
              <p:spPr>
                <a:xfrm>
                  <a:off x="8947733" y="1905747"/>
                  <a:ext cx="1242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231" name="Freihand 230">
                  <a:extLst>
                    <a:ext uri="{FF2B5EF4-FFF2-40B4-BE49-F238E27FC236}">
                      <a16:creationId xmlns:a16="http://schemas.microsoft.com/office/drawing/2014/main" id="{C450CF50-296C-4BAE-AF49-7FCFE38CAF17}"/>
                    </a:ext>
                  </a:extLst>
                </p14:cNvPr>
                <p14:cNvContentPartPr/>
                <p14:nvPr/>
              </p14:nvContentPartPr>
              <p14:xfrm>
                <a:off x="8899853" y="1933467"/>
                <a:ext cx="263880" cy="110880"/>
              </p14:xfrm>
            </p:contentPart>
          </mc:Choice>
          <mc:Fallback xmlns="">
            <p:pic>
              <p:nvPicPr>
                <p:cNvPr id="231" name="Freihand 230">
                  <a:extLst>
                    <a:ext uri="{FF2B5EF4-FFF2-40B4-BE49-F238E27FC236}">
                      <a16:creationId xmlns:a16="http://schemas.microsoft.com/office/drawing/2014/main" id="{C450CF50-296C-4BAE-AF49-7FCFE38CAF17}"/>
                    </a:ext>
                  </a:extLst>
                </p:cNvPr>
                <p:cNvPicPr/>
                <p:nvPr/>
              </p:nvPicPr>
              <p:blipFill>
                <a:blip r:embed="rId679"/>
                <a:stretch>
                  <a:fillRect/>
                </a:stretch>
              </p:blipFill>
              <p:spPr>
                <a:xfrm>
                  <a:off x="8895533" y="1929147"/>
                  <a:ext cx="2725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232" name="Freihand 231">
                  <a:extLst>
                    <a:ext uri="{FF2B5EF4-FFF2-40B4-BE49-F238E27FC236}">
                      <a16:creationId xmlns:a16="http://schemas.microsoft.com/office/drawing/2014/main" id="{F8B2C195-C9EC-484E-8B08-AC6A812FC6F3}"/>
                    </a:ext>
                  </a:extLst>
                </p14:cNvPr>
                <p14:cNvContentPartPr/>
                <p14:nvPr/>
              </p14:nvContentPartPr>
              <p14:xfrm>
                <a:off x="9188573" y="1877667"/>
                <a:ext cx="114120" cy="153000"/>
              </p14:xfrm>
            </p:contentPart>
          </mc:Choice>
          <mc:Fallback xmlns="">
            <p:pic>
              <p:nvPicPr>
                <p:cNvPr id="232" name="Freihand 231">
                  <a:extLst>
                    <a:ext uri="{FF2B5EF4-FFF2-40B4-BE49-F238E27FC236}">
                      <a16:creationId xmlns:a16="http://schemas.microsoft.com/office/drawing/2014/main" id="{F8B2C195-C9EC-484E-8B08-AC6A812FC6F3}"/>
                    </a:ext>
                  </a:extLst>
                </p:cNvPr>
                <p:cNvPicPr/>
                <p:nvPr/>
              </p:nvPicPr>
              <p:blipFill>
                <a:blip r:embed="rId681"/>
                <a:stretch>
                  <a:fillRect/>
                </a:stretch>
              </p:blipFill>
              <p:spPr>
                <a:xfrm>
                  <a:off x="9184253" y="1873347"/>
                  <a:ext cx="1227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233" name="Freihand 232">
                  <a:extLst>
                    <a:ext uri="{FF2B5EF4-FFF2-40B4-BE49-F238E27FC236}">
                      <a16:creationId xmlns:a16="http://schemas.microsoft.com/office/drawing/2014/main" id="{CA8BA9B6-5754-40C1-85BD-8D47CE4E354C}"/>
                    </a:ext>
                  </a:extLst>
                </p14:cNvPr>
                <p14:cNvContentPartPr/>
                <p14:nvPr/>
              </p14:nvContentPartPr>
              <p14:xfrm>
                <a:off x="9255893" y="2040387"/>
                <a:ext cx="52920" cy="6480"/>
              </p14:xfrm>
            </p:contentPart>
          </mc:Choice>
          <mc:Fallback xmlns="">
            <p:pic>
              <p:nvPicPr>
                <p:cNvPr id="233" name="Freihand 232">
                  <a:extLst>
                    <a:ext uri="{FF2B5EF4-FFF2-40B4-BE49-F238E27FC236}">
                      <a16:creationId xmlns:a16="http://schemas.microsoft.com/office/drawing/2014/main" id="{CA8BA9B6-5754-40C1-85BD-8D47CE4E354C}"/>
                    </a:ext>
                  </a:extLst>
                </p:cNvPr>
                <p:cNvPicPr/>
                <p:nvPr/>
              </p:nvPicPr>
              <p:blipFill>
                <a:blip r:embed="rId683"/>
                <a:stretch>
                  <a:fillRect/>
                </a:stretch>
              </p:blipFill>
              <p:spPr>
                <a:xfrm>
                  <a:off x="9251573" y="2036067"/>
                  <a:ext cx="6156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234" name="Freihand 233">
                  <a:extLst>
                    <a:ext uri="{FF2B5EF4-FFF2-40B4-BE49-F238E27FC236}">
                      <a16:creationId xmlns:a16="http://schemas.microsoft.com/office/drawing/2014/main" id="{F459A9AF-0A92-4667-986F-F2A0AE8CE399}"/>
                    </a:ext>
                  </a:extLst>
                </p14:cNvPr>
                <p14:cNvContentPartPr/>
                <p14:nvPr/>
              </p14:nvContentPartPr>
              <p14:xfrm>
                <a:off x="9344453" y="1909347"/>
                <a:ext cx="262800" cy="139320"/>
              </p14:xfrm>
            </p:contentPart>
          </mc:Choice>
          <mc:Fallback xmlns="">
            <p:pic>
              <p:nvPicPr>
                <p:cNvPr id="234" name="Freihand 233">
                  <a:extLst>
                    <a:ext uri="{FF2B5EF4-FFF2-40B4-BE49-F238E27FC236}">
                      <a16:creationId xmlns:a16="http://schemas.microsoft.com/office/drawing/2014/main" id="{F459A9AF-0A92-4667-986F-F2A0AE8CE399}"/>
                    </a:ext>
                  </a:extLst>
                </p:cNvPr>
                <p:cNvPicPr/>
                <p:nvPr/>
              </p:nvPicPr>
              <p:blipFill>
                <a:blip r:embed="rId685"/>
                <a:stretch>
                  <a:fillRect/>
                </a:stretch>
              </p:blipFill>
              <p:spPr>
                <a:xfrm>
                  <a:off x="9340133" y="1905027"/>
                  <a:ext cx="2714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235" name="Freihand 234">
                  <a:extLst>
                    <a:ext uri="{FF2B5EF4-FFF2-40B4-BE49-F238E27FC236}">
                      <a16:creationId xmlns:a16="http://schemas.microsoft.com/office/drawing/2014/main" id="{CA295AB9-E4AE-4C6A-A27B-A9B9BAF4EBBE}"/>
                    </a:ext>
                  </a:extLst>
                </p14:cNvPr>
                <p14:cNvContentPartPr/>
                <p14:nvPr/>
              </p14:nvContentPartPr>
              <p14:xfrm>
                <a:off x="9533813" y="1894947"/>
                <a:ext cx="360" cy="360"/>
              </p14:xfrm>
            </p:contentPart>
          </mc:Choice>
          <mc:Fallback xmlns="">
            <p:pic>
              <p:nvPicPr>
                <p:cNvPr id="235" name="Freihand 234">
                  <a:extLst>
                    <a:ext uri="{FF2B5EF4-FFF2-40B4-BE49-F238E27FC236}">
                      <a16:creationId xmlns:a16="http://schemas.microsoft.com/office/drawing/2014/main" id="{CA295AB9-E4AE-4C6A-A27B-A9B9BAF4EBBE}"/>
                    </a:ext>
                  </a:extLst>
                </p:cNvPr>
                <p:cNvPicPr/>
                <p:nvPr/>
              </p:nvPicPr>
              <p:blipFill>
                <a:blip r:embed="rId75"/>
                <a:stretch>
                  <a:fillRect/>
                </a:stretch>
              </p:blipFill>
              <p:spPr>
                <a:xfrm>
                  <a:off x="9529493" y="18906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236" name="Freihand 235">
                  <a:extLst>
                    <a:ext uri="{FF2B5EF4-FFF2-40B4-BE49-F238E27FC236}">
                      <a16:creationId xmlns:a16="http://schemas.microsoft.com/office/drawing/2014/main" id="{A6B608B3-82F3-4721-A06B-9503B651DBF6}"/>
                    </a:ext>
                  </a:extLst>
                </p14:cNvPr>
                <p14:cNvContentPartPr/>
                <p14:nvPr/>
              </p14:nvContentPartPr>
              <p14:xfrm>
                <a:off x="9750173" y="1955067"/>
                <a:ext cx="145800" cy="136440"/>
              </p14:xfrm>
            </p:contentPart>
          </mc:Choice>
          <mc:Fallback xmlns="">
            <p:pic>
              <p:nvPicPr>
                <p:cNvPr id="236" name="Freihand 235">
                  <a:extLst>
                    <a:ext uri="{FF2B5EF4-FFF2-40B4-BE49-F238E27FC236}">
                      <a16:creationId xmlns:a16="http://schemas.microsoft.com/office/drawing/2014/main" id="{A6B608B3-82F3-4721-A06B-9503B651DBF6}"/>
                    </a:ext>
                  </a:extLst>
                </p:cNvPr>
                <p:cNvPicPr/>
                <p:nvPr/>
              </p:nvPicPr>
              <p:blipFill>
                <a:blip r:embed="rId688"/>
                <a:stretch>
                  <a:fillRect/>
                </a:stretch>
              </p:blipFill>
              <p:spPr>
                <a:xfrm>
                  <a:off x="9745853" y="1950747"/>
                  <a:ext cx="1544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237" name="Freihand 236">
                  <a:extLst>
                    <a:ext uri="{FF2B5EF4-FFF2-40B4-BE49-F238E27FC236}">
                      <a16:creationId xmlns:a16="http://schemas.microsoft.com/office/drawing/2014/main" id="{388A1882-C0C2-44F8-92B7-37321E9AEDD7}"/>
                    </a:ext>
                  </a:extLst>
                </p14:cNvPr>
                <p14:cNvContentPartPr/>
                <p14:nvPr/>
              </p14:nvContentPartPr>
              <p14:xfrm>
                <a:off x="9955733" y="1946787"/>
                <a:ext cx="175320" cy="123480"/>
              </p14:xfrm>
            </p:contentPart>
          </mc:Choice>
          <mc:Fallback xmlns="">
            <p:pic>
              <p:nvPicPr>
                <p:cNvPr id="237" name="Freihand 236">
                  <a:extLst>
                    <a:ext uri="{FF2B5EF4-FFF2-40B4-BE49-F238E27FC236}">
                      <a16:creationId xmlns:a16="http://schemas.microsoft.com/office/drawing/2014/main" id="{388A1882-C0C2-44F8-92B7-37321E9AEDD7}"/>
                    </a:ext>
                  </a:extLst>
                </p:cNvPr>
                <p:cNvPicPr/>
                <p:nvPr/>
              </p:nvPicPr>
              <p:blipFill>
                <a:blip r:embed="rId690"/>
                <a:stretch>
                  <a:fillRect/>
                </a:stretch>
              </p:blipFill>
              <p:spPr>
                <a:xfrm>
                  <a:off x="9951413" y="1942467"/>
                  <a:ext cx="1839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238" name="Freihand 237">
                  <a:extLst>
                    <a:ext uri="{FF2B5EF4-FFF2-40B4-BE49-F238E27FC236}">
                      <a16:creationId xmlns:a16="http://schemas.microsoft.com/office/drawing/2014/main" id="{3F8545A1-B1FD-4BB2-9E0D-795AFD8E40FF}"/>
                    </a:ext>
                  </a:extLst>
                </p14:cNvPr>
                <p14:cNvContentPartPr/>
                <p14:nvPr/>
              </p14:nvContentPartPr>
              <p14:xfrm>
                <a:off x="10129973" y="1969827"/>
                <a:ext cx="118800" cy="90000"/>
              </p14:xfrm>
            </p:contentPart>
          </mc:Choice>
          <mc:Fallback xmlns="">
            <p:pic>
              <p:nvPicPr>
                <p:cNvPr id="238" name="Freihand 237">
                  <a:extLst>
                    <a:ext uri="{FF2B5EF4-FFF2-40B4-BE49-F238E27FC236}">
                      <a16:creationId xmlns:a16="http://schemas.microsoft.com/office/drawing/2014/main" id="{3F8545A1-B1FD-4BB2-9E0D-795AFD8E40FF}"/>
                    </a:ext>
                  </a:extLst>
                </p:cNvPr>
                <p:cNvPicPr/>
                <p:nvPr/>
              </p:nvPicPr>
              <p:blipFill>
                <a:blip r:embed="rId692"/>
                <a:stretch>
                  <a:fillRect/>
                </a:stretch>
              </p:blipFill>
              <p:spPr>
                <a:xfrm>
                  <a:off x="10125653" y="1965507"/>
                  <a:ext cx="127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239" name="Freihand 238">
                  <a:extLst>
                    <a:ext uri="{FF2B5EF4-FFF2-40B4-BE49-F238E27FC236}">
                      <a16:creationId xmlns:a16="http://schemas.microsoft.com/office/drawing/2014/main" id="{4ED506F7-03AA-4449-8B00-9BF374CD8CAD}"/>
                    </a:ext>
                  </a:extLst>
                </p14:cNvPr>
                <p14:cNvContentPartPr/>
                <p14:nvPr/>
              </p14:nvContentPartPr>
              <p14:xfrm>
                <a:off x="10320413" y="2133267"/>
                <a:ext cx="360" cy="360"/>
              </p14:xfrm>
            </p:contentPart>
          </mc:Choice>
          <mc:Fallback xmlns="">
            <p:pic>
              <p:nvPicPr>
                <p:cNvPr id="239" name="Freihand 238">
                  <a:extLst>
                    <a:ext uri="{FF2B5EF4-FFF2-40B4-BE49-F238E27FC236}">
                      <a16:creationId xmlns:a16="http://schemas.microsoft.com/office/drawing/2014/main" id="{4ED506F7-03AA-4449-8B00-9BF374CD8CAD}"/>
                    </a:ext>
                  </a:extLst>
                </p:cNvPr>
                <p:cNvPicPr/>
                <p:nvPr/>
              </p:nvPicPr>
              <p:blipFill>
                <a:blip r:embed="rId75"/>
                <a:stretch>
                  <a:fillRect/>
                </a:stretch>
              </p:blipFill>
              <p:spPr>
                <a:xfrm>
                  <a:off x="10316093" y="2128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240" name="Freihand 239">
                  <a:extLst>
                    <a:ext uri="{FF2B5EF4-FFF2-40B4-BE49-F238E27FC236}">
                      <a16:creationId xmlns:a16="http://schemas.microsoft.com/office/drawing/2014/main" id="{B3050A17-3DC7-442E-8062-D2ED030F510B}"/>
                    </a:ext>
                  </a:extLst>
                </p14:cNvPr>
                <p14:cNvContentPartPr/>
                <p14:nvPr/>
              </p14:nvContentPartPr>
              <p14:xfrm>
                <a:off x="10263893" y="2001867"/>
                <a:ext cx="119160" cy="156960"/>
              </p14:xfrm>
            </p:contentPart>
          </mc:Choice>
          <mc:Fallback xmlns="">
            <p:pic>
              <p:nvPicPr>
                <p:cNvPr id="240" name="Freihand 239">
                  <a:extLst>
                    <a:ext uri="{FF2B5EF4-FFF2-40B4-BE49-F238E27FC236}">
                      <a16:creationId xmlns:a16="http://schemas.microsoft.com/office/drawing/2014/main" id="{B3050A17-3DC7-442E-8062-D2ED030F510B}"/>
                    </a:ext>
                  </a:extLst>
                </p:cNvPr>
                <p:cNvPicPr/>
                <p:nvPr/>
              </p:nvPicPr>
              <p:blipFill>
                <a:blip r:embed="rId695"/>
                <a:stretch>
                  <a:fillRect/>
                </a:stretch>
              </p:blipFill>
              <p:spPr>
                <a:xfrm>
                  <a:off x="10259573" y="1997547"/>
                  <a:ext cx="1278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241" name="Freihand 240">
                  <a:extLst>
                    <a:ext uri="{FF2B5EF4-FFF2-40B4-BE49-F238E27FC236}">
                      <a16:creationId xmlns:a16="http://schemas.microsoft.com/office/drawing/2014/main" id="{47D8DB79-3414-4546-98E5-80DA22907400}"/>
                    </a:ext>
                  </a:extLst>
                </p14:cNvPr>
                <p14:cNvContentPartPr/>
                <p14:nvPr/>
              </p14:nvContentPartPr>
              <p14:xfrm>
                <a:off x="10385573" y="1960827"/>
                <a:ext cx="244080" cy="114480"/>
              </p14:xfrm>
            </p:contentPart>
          </mc:Choice>
          <mc:Fallback xmlns="">
            <p:pic>
              <p:nvPicPr>
                <p:cNvPr id="241" name="Freihand 240">
                  <a:extLst>
                    <a:ext uri="{FF2B5EF4-FFF2-40B4-BE49-F238E27FC236}">
                      <a16:creationId xmlns:a16="http://schemas.microsoft.com/office/drawing/2014/main" id="{47D8DB79-3414-4546-98E5-80DA22907400}"/>
                    </a:ext>
                  </a:extLst>
                </p:cNvPr>
                <p:cNvPicPr/>
                <p:nvPr/>
              </p:nvPicPr>
              <p:blipFill>
                <a:blip r:embed="rId697"/>
                <a:stretch>
                  <a:fillRect/>
                </a:stretch>
              </p:blipFill>
              <p:spPr>
                <a:xfrm>
                  <a:off x="10381253" y="1956507"/>
                  <a:ext cx="2527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242" name="Freihand 241">
                  <a:extLst>
                    <a:ext uri="{FF2B5EF4-FFF2-40B4-BE49-F238E27FC236}">
                      <a16:creationId xmlns:a16="http://schemas.microsoft.com/office/drawing/2014/main" id="{878370BB-9B17-4F44-AAA3-5E5AE5A702D0}"/>
                    </a:ext>
                  </a:extLst>
                </p14:cNvPr>
                <p14:cNvContentPartPr/>
                <p14:nvPr/>
              </p14:nvContentPartPr>
              <p14:xfrm>
                <a:off x="10652333" y="1906107"/>
                <a:ext cx="115920" cy="151560"/>
              </p14:xfrm>
            </p:contentPart>
          </mc:Choice>
          <mc:Fallback xmlns="">
            <p:pic>
              <p:nvPicPr>
                <p:cNvPr id="242" name="Freihand 241">
                  <a:extLst>
                    <a:ext uri="{FF2B5EF4-FFF2-40B4-BE49-F238E27FC236}">
                      <a16:creationId xmlns:a16="http://schemas.microsoft.com/office/drawing/2014/main" id="{878370BB-9B17-4F44-AAA3-5E5AE5A702D0}"/>
                    </a:ext>
                  </a:extLst>
                </p:cNvPr>
                <p:cNvPicPr/>
                <p:nvPr/>
              </p:nvPicPr>
              <p:blipFill>
                <a:blip r:embed="rId699"/>
                <a:stretch>
                  <a:fillRect/>
                </a:stretch>
              </p:blipFill>
              <p:spPr>
                <a:xfrm>
                  <a:off x="10648013" y="1901787"/>
                  <a:ext cx="1245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244" name="Freihand 243">
                  <a:extLst>
                    <a:ext uri="{FF2B5EF4-FFF2-40B4-BE49-F238E27FC236}">
                      <a16:creationId xmlns:a16="http://schemas.microsoft.com/office/drawing/2014/main" id="{D6616F3B-BB6C-4838-8E01-F5EE90A08397}"/>
                    </a:ext>
                  </a:extLst>
                </p14:cNvPr>
                <p14:cNvContentPartPr/>
                <p14:nvPr/>
              </p14:nvContentPartPr>
              <p14:xfrm>
                <a:off x="10798493" y="1871907"/>
                <a:ext cx="140040" cy="176040"/>
              </p14:xfrm>
            </p:contentPart>
          </mc:Choice>
          <mc:Fallback xmlns="">
            <p:pic>
              <p:nvPicPr>
                <p:cNvPr id="244" name="Freihand 243">
                  <a:extLst>
                    <a:ext uri="{FF2B5EF4-FFF2-40B4-BE49-F238E27FC236}">
                      <a16:creationId xmlns:a16="http://schemas.microsoft.com/office/drawing/2014/main" id="{D6616F3B-BB6C-4838-8E01-F5EE90A08397}"/>
                    </a:ext>
                  </a:extLst>
                </p:cNvPr>
                <p:cNvPicPr/>
                <p:nvPr/>
              </p:nvPicPr>
              <p:blipFill>
                <a:blip r:embed="rId701"/>
                <a:stretch>
                  <a:fillRect/>
                </a:stretch>
              </p:blipFill>
              <p:spPr>
                <a:xfrm>
                  <a:off x="10794173" y="1867587"/>
                  <a:ext cx="1486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245" name="Freihand 244">
                  <a:extLst>
                    <a:ext uri="{FF2B5EF4-FFF2-40B4-BE49-F238E27FC236}">
                      <a16:creationId xmlns:a16="http://schemas.microsoft.com/office/drawing/2014/main" id="{8AC3A1FC-33AB-452E-8C23-6682A9340744}"/>
                    </a:ext>
                  </a:extLst>
                </p14:cNvPr>
                <p14:cNvContentPartPr/>
                <p14:nvPr/>
              </p14:nvContentPartPr>
              <p14:xfrm>
                <a:off x="10731893" y="1823307"/>
                <a:ext cx="177480" cy="236880"/>
              </p14:xfrm>
            </p:contentPart>
          </mc:Choice>
          <mc:Fallback xmlns="">
            <p:pic>
              <p:nvPicPr>
                <p:cNvPr id="245" name="Freihand 244">
                  <a:extLst>
                    <a:ext uri="{FF2B5EF4-FFF2-40B4-BE49-F238E27FC236}">
                      <a16:creationId xmlns:a16="http://schemas.microsoft.com/office/drawing/2014/main" id="{8AC3A1FC-33AB-452E-8C23-6682A9340744}"/>
                    </a:ext>
                  </a:extLst>
                </p:cNvPr>
                <p:cNvPicPr/>
                <p:nvPr/>
              </p:nvPicPr>
              <p:blipFill>
                <a:blip r:embed="rId703"/>
                <a:stretch>
                  <a:fillRect/>
                </a:stretch>
              </p:blipFill>
              <p:spPr>
                <a:xfrm>
                  <a:off x="10727573" y="1818987"/>
                  <a:ext cx="18612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247" name="Freihand 246">
                  <a:extLst>
                    <a:ext uri="{FF2B5EF4-FFF2-40B4-BE49-F238E27FC236}">
                      <a16:creationId xmlns:a16="http://schemas.microsoft.com/office/drawing/2014/main" id="{EFF0E3B5-EA43-4672-AFA3-331635F155D1}"/>
                    </a:ext>
                  </a:extLst>
                </p14:cNvPr>
                <p14:cNvContentPartPr/>
                <p14:nvPr/>
              </p14:nvContentPartPr>
              <p14:xfrm>
                <a:off x="11024933" y="1855707"/>
                <a:ext cx="101160" cy="157320"/>
              </p14:xfrm>
            </p:contentPart>
          </mc:Choice>
          <mc:Fallback xmlns="">
            <p:pic>
              <p:nvPicPr>
                <p:cNvPr id="247" name="Freihand 246">
                  <a:extLst>
                    <a:ext uri="{FF2B5EF4-FFF2-40B4-BE49-F238E27FC236}">
                      <a16:creationId xmlns:a16="http://schemas.microsoft.com/office/drawing/2014/main" id="{EFF0E3B5-EA43-4672-AFA3-331635F155D1}"/>
                    </a:ext>
                  </a:extLst>
                </p:cNvPr>
                <p:cNvPicPr/>
                <p:nvPr/>
              </p:nvPicPr>
              <p:blipFill>
                <a:blip r:embed="rId705"/>
                <a:stretch>
                  <a:fillRect/>
                </a:stretch>
              </p:blipFill>
              <p:spPr>
                <a:xfrm>
                  <a:off x="11020613" y="1851387"/>
                  <a:ext cx="1098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248" name="Freihand 247">
                  <a:extLst>
                    <a:ext uri="{FF2B5EF4-FFF2-40B4-BE49-F238E27FC236}">
                      <a16:creationId xmlns:a16="http://schemas.microsoft.com/office/drawing/2014/main" id="{4569462D-4183-4CDE-9038-E75732AA72B0}"/>
                    </a:ext>
                  </a:extLst>
                </p14:cNvPr>
                <p14:cNvContentPartPr/>
                <p14:nvPr/>
              </p14:nvContentPartPr>
              <p14:xfrm>
                <a:off x="11167133" y="1917627"/>
                <a:ext cx="113040" cy="82440"/>
              </p14:xfrm>
            </p:contentPart>
          </mc:Choice>
          <mc:Fallback xmlns="">
            <p:pic>
              <p:nvPicPr>
                <p:cNvPr id="248" name="Freihand 247">
                  <a:extLst>
                    <a:ext uri="{FF2B5EF4-FFF2-40B4-BE49-F238E27FC236}">
                      <a16:creationId xmlns:a16="http://schemas.microsoft.com/office/drawing/2014/main" id="{4569462D-4183-4CDE-9038-E75732AA72B0}"/>
                    </a:ext>
                  </a:extLst>
                </p:cNvPr>
                <p:cNvPicPr/>
                <p:nvPr/>
              </p:nvPicPr>
              <p:blipFill>
                <a:blip r:embed="rId707"/>
                <a:stretch>
                  <a:fillRect/>
                </a:stretch>
              </p:blipFill>
              <p:spPr>
                <a:xfrm>
                  <a:off x="11162813" y="1913307"/>
                  <a:ext cx="1216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249" name="Freihand 248">
                  <a:extLst>
                    <a:ext uri="{FF2B5EF4-FFF2-40B4-BE49-F238E27FC236}">
                      <a16:creationId xmlns:a16="http://schemas.microsoft.com/office/drawing/2014/main" id="{7370FB61-7AC0-4E6F-B362-83E743FBECC1}"/>
                    </a:ext>
                  </a:extLst>
                </p14:cNvPr>
                <p14:cNvContentPartPr/>
                <p14:nvPr/>
              </p14:nvContentPartPr>
              <p14:xfrm>
                <a:off x="11305013" y="1816827"/>
                <a:ext cx="360" cy="360"/>
              </p14:xfrm>
            </p:contentPart>
          </mc:Choice>
          <mc:Fallback xmlns="">
            <p:pic>
              <p:nvPicPr>
                <p:cNvPr id="249" name="Freihand 248">
                  <a:extLst>
                    <a:ext uri="{FF2B5EF4-FFF2-40B4-BE49-F238E27FC236}">
                      <a16:creationId xmlns:a16="http://schemas.microsoft.com/office/drawing/2014/main" id="{7370FB61-7AC0-4E6F-B362-83E743FBECC1}"/>
                    </a:ext>
                  </a:extLst>
                </p:cNvPr>
                <p:cNvPicPr/>
                <p:nvPr/>
              </p:nvPicPr>
              <p:blipFill>
                <a:blip r:embed="rId75"/>
                <a:stretch>
                  <a:fillRect/>
                </a:stretch>
              </p:blipFill>
              <p:spPr>
                <a:xfrm>
                  <a:off x="11300693" y="1812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250" name="Freihand 249">
                  <a:extLst>
                    <a:ext uri="{FF2B5EF4-FFF2-40B4-BE49-F238E27FC236}">
                      <a16:creationId xmlns:a16="http://schemas.microsoft.com/office/drawing/2014/main" id="{2248172D-DEB0-43AC-9698-CC2E72D4F4F3}"/>
                    </a:ext>
                  </a:extLst>
                </p14:cNvPr>
                <p14:cNvContentPartPr/>
                <p14:nvPr/>
              </p14:nvContentPartPr>
              <p14:xfrm>
                <a:off x="11403653" y="1889907"/>
                <a:ext cx="12240" cy="113760"/>
              </p14:xfrm>
            </p:contentPart>
          </mc:Choice>
          <mc:Fallback xmlns="">
            <p:pic>
              <p:nvPicPr>
                <p:cNvPr id="250" name="Freihand 249">
                  <a:extLst>
                    <a:ext uri="{FF2B5EF4-FFF2-40B4-BE49-F238E27FC236}">
                      <a16:creationId xmlns:a16="http://schemas.microsoft.com/office/drawing/2014/main" id="{2248172D-DEB0-43AC-9698-CC2E72D4F4F3}"/>
                    </a:ext>
                  </a:extLst>
                </p:cNvPr>
                <p:cNvPicPr/>
                <p:nvPr/>
              </p:nvPicPr>
              <p:blipFill>
                <a:blip r:embed="rId710"/>
                <a:stretch>
                  <a:fillRect/>
                </a:stretch>
              </p:blipFill>
              <p:spPr>
                <a:xfrm>
                  <a:off x="11399333" y="1885587"/>
                  <a:ext cx="208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251" name="Freihand 250">
                  <a:extLst>
                    <a:ext uri="{FF2B5EF4-FFF2-40B4-BE49-F238E27FC236}">
                      <a16:creationId xmlns:a16="http://schemas.microsoft.com/office/drawing/2014/main" id="{935601B3-1DA3-428B-ADEF-4E0BF43C71C1}"/>
                    </a:ext>
                  </a:extLst>
                </p14:cNvPr>
                <p14:cNvContentPartPr/>
                <p14:nvPr/>
              </p14:nvContentPartPr>
              <p14:xfrm>
                <a:off x="11369453" y="1839147"/>
                <a:ext cx="130680" cy="70560"/>
              </p14:xfrm>
            </p:contentPart>
          </mc:Choice>
          <mc:Fallback xmlns="">
            <p:pic>
              <p:nvPicPr>
                <p:cNvPr id="251" name="Freihand 250">
                  <a:extLst>
                    <a:ext uri="{FF2B5EF4-FFF2-40B4-BE49-F238E27FC236}">
                      <a16:creationId xmlns:a16="http://schemas.microsoft.com/office/drawing/2014/main" id="{935601B3-1DA3-428B-ADEF-4E0BF43C71C1}"/>
                    </a:ext>
                  </a:extLst>
                </p:cNvPr>
                <p:cNvPicPr/>
                <p:nvPr/>
              </p:nvPicPr>
              <p:blipFill>
                <a:blip r:embed="rId712"/>
                <a:stretch>
                  <a:fillRect/>
                </a:stretch>
              </p:blipFill>
              <p:spPr>
                <a:xfrm>
                  <a:off x="11365133" y="1834827"/>
                  <a:ext cx="13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252" name="Freihand 251">
                  <a:extLst>
                    <a:ext uri="{FF2B5EF4-FFF2-40B4-BE49-F238E27FC236}">
                      <a16:creationId xmlns:a16="http://schemas.microsoft.com/office/drawing/2014/main" id="{D04E38E2-C436-42FC-A1AC-BFA4CFF2539C}"/>
                    </a:ext>
                  </a:extLst>
                </p14:cNvPr>
                <p14:cNvContentPartPr/>
                <p14:nvPr/>
              </p14:nvContentPartPr>
              <p14:xfrm>
                <a:off x="11544053" y="1897107"/>
                <a:ext cx="96120" cy="6840"/>
              </p14:xfrm>
            </p:contentPart>
          </mc:Choice>
          <mc:Fallback xmlns="">
            <p:pic>
              <p:nvPicPr>
                <p:cNvPr id="252" name="Freihand 251">
                  <a:extLst>
                    <a:ext uri="{FF2B5EF4-FFF2-40B4-BE49-F238E27FC236}">
                      <a16:creationId xmlns:a16="http://schemas.microsoft.com/office/drawing/2014/main" id="{D04E38E2-C436-42FC-A1AC-BFA4CFF2539C}"/>
                    </a:ext>
                  </a:extLst>
                </p:cNvPr>
                <p:cNvPicPr/>
                <p:nvPr/>
              </p:nvPicPr>
              <p:blipFill>
                <a:blip r:embed="rId714"/>
                <a:stretch>
                  <a:fillRect/>
                </a:stretch>
              </p:blipFill>
              <p:spPr>
                <a:xfrm>
                  <a:off x="11539733" y="1892787"/>
                  <a:ext cx="1047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253" name="Freihand 252">
                  <a:extLst>
                    <a:ext uri="{FF2B5EF4-FFF2-40B4-BE49-F238E27FC236}">
                      <a16:creationId xmlns:a16="http://schemas.microsoft.com/office/drawing/2014/main" id="{F9CF0228-BB0D-4B20-8D8A-7513B2709CAE}"/>
                    </a:ext>
                  </a:extLst>
                </p14:cNvPr>
                <p14:cNvContentPartPr/>
                <p14:nvPr/>
              </p14:nvContentPartPr>
              <p14:xfrm>
                <a:off x="11529293" y="1944987"/>
                <a:ext cx="120960" cy="20880"/>
              </p14:xfrm>
            </p:contentPart>
          </mc:Choice>
          <mc:Fallback xmlns="">
            <p:pic>
              <p:nvPicPr>
                <p:cNvPr id="253" name="Freihand 252">
                  <a:extLst>
                    <a:ext uri="{FF2B5EF4-FFF2-40B4-BE49-F238E27FC236}">
                      <a16:creationId xmlns:a16="http://schemas.microsoft.com/office/drawing/2014/main" id="{F9CF0228-BB0D-4B20-8D8A-7513B2709CAE}"/>
                    </a:ext>
                  </a:extLst>
                </p:cNvPr>
                <p:cNvPicPr/>
                <p:nvPr/>
              </p:nvPicPr>
              <p:blipFill>
                <a:blip r:embed="rId716"/>
                <a:stretch>
                  <a:fillRect/>
                </a:stretch>
              </p:blipFill>
              <p:spPr>
                <a:xfrm>
                  <a:off x="11524973" y="1940667"/>
                  <a:ext cx="1296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254" name="Freihand 253">
                  <a:extLst>
                    <a:ext uri="{FF2B5EF4-FFF2-40B4-BE49-F238E27FC236}">
                      <a16:creationId xmlns:a16="http://schemas.microsoft.com/office/drawing/2014/main" id="{D76E7539-DEBA-44A0-A22B-72C99BFBF8F2}"/>
                    </a:ext>
                  </a:extLst>
                </p14:cNvPr>
                <p14:cNvContentPartPr/>
                <p14:nvPr/>
              </p14:nvContentPartPr>
              <p14:xfrm>
                <a:off x="11716493" y="1811787"/>
                <a:ext cx="124920" cy="207000"/>
              </p14:xfrm>
            </p:contentPart>
          </mc:Choice>
          <mc:Fallback xmlns="">
            <p:pic>
              <p:nvPicPr>
                <p:cNvPr id="254" name="Freihand 253">
                  <a:extLst>
                    <a:ext uri="{FF2B5EF4-FFF2-40B4-BE49-F238E27FC236}">
                      <a16:creationId xmlns:a16="http://schemas.microsoft.com/office/drawing/2014/main" id="{D76E7539-DEBA-44A0-A22B-72C99BFBF8F2}"/>
                    </a:ext>
                  </a:extLst>
                </p:cNvPr>
                <p:cNvPicPr/>
                <p:nvPr/>
              </p:nvPicPr>
              <p:blipFill>
                <a:blip r:embed="rId718"/>
                <a:stretch>
                  <a:fillRect/>
                </a:stretch>
              </p:blipFill>
              <p:spPr>
                <a:xfrm>
                  <a:off x="11712173" y="1807467"/>
                  <a:ext cx="13356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255" name="Freihand 254">
                  <a:extLst>
                    <a:ext uri="{FF2B5EF4-FFF2-40B4-BE49-F238E27FC236}">
                      <a16:creationId xmlns:a16="http://schemas.microsoft.com/office/drawing/2014/main" id="{38DF3B2E-33DA-46CE-B409-727EF68257C7}"/>
                    </a:ext>
                  </a:extLst>
                </p14:cNvPr>
                <p14:cNvContentPartPr/>
                <p14:nvPr/>
              </p14:nvContentPartPr>
              <p14:xfrm>
                <a:off x="11830253" y="1811787"/>
                <a:ext cx="111240" cy="161280"/>
              </p14:xfrm>
            </p:contentPart>
          </mc:Choice>
          <mc:Fallback xmlns="">
            <p:pic>
              <p:nvPicPr>
                <p:cNvPr id="255" name="Freihand 254">
                  <a:extLst>
                    <a:ext uri="{FF2B5EF4-FFF2-40B4-BE49-F238E27FC236}">
                      <a16:creationId xmlns:a16="http://schemas.microsoft.com/office/drawing/2014/main" id="{38DF3B2E-33DA-46CE-B409-727EF68257C7}"/>
                    </a:ext>
                  </a:extLst>
                </p:cNvPr>
                <p:cNvPicPr/>
                <p:nvPr/>
              </p:nvPicPr>
              <p:blipFill>
                <a:blip r:embed="rId720"/>
                <a:stretch>
                  <a:fillRect/>
                </a:stretch>
              </p:blipFill>
              <p:spPr>
                <a:xfrm>
                  <a:off x="11825933" y="1807467"/>
                  <a:ext cx="1198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256" name="Freihand 255">
                  <a:extLst>
                    <a:ext uri="{FF2B5EF4-FFF2-40B4-BE49-F238E27FC236}">
                      <a16:creationId xmlns:a16="http://schemas.microsoft.com/office/drawing/2014/main" id="{71A5BBAA-39D9-434F-8A61-0EC8B16320F3}"/>
                    </a:ext>
                  </a:extLst>
                </p14:cNvPr>
                <p14:cNvContentPartPr/>
                <p14:nvPr/>
              </p14:nvContentPartPr>
              <p14:xfrm>
                <a:off x="11881733" y="1883067"/>
                <a:ext cx="83160" cy="66600"/>
              </p14:xfrm>
            </p:contentPart>
          </mc:Choice>
          <mc:Fallback xmlns="">
            <p:pic>
              <p:nvPicPr>
                <p:cNvPr id="256" name="Freihand 255">
                  <a:extLst>
                    <a:ext uri="{FF2B5EF4-FFF2-40B4-BE49-F238E27FC236}">
                      <a16:creationId xmlns:a16="http://schemas.microsoft.com/office/drawing/2014/main" id="{71A5BBAA-39D9-434F-8A61-0EC8B16320F3}"/>
                    </a:ext>
                  </a:extLst>
                </p:cNvPr>
                <p:cNvPicPr/>
                <p:nvPr/>
              </p:nvPicPr>
              <p:blipFill>
                <a:blip r:embed="rId722"/>
                <a:stretch>
                  <a:fillRect/>
                </a:stretch>
              </p:blipFill>
              <p:spPr>
                <a:xfrm>
                  <a:off x="11877413" y="1878747"/>
                  <a:ext cx="91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258" name="Freihand 257">
                  <a:extLst>
                    <a:ext uri="{FF2B5EF4-FFF2-40B4-BE49-F238E27FC236}">
                      <a16:creationId xmlns:a16="http://schemas.microsoft.com/office/drawing/2014/main" id="{AE757AA3-9E6F-48A7-8ABF-A8A8AF3314E2}"/>
                    </a:ext>
                  </a:extLst>
                </p14:cNvPr>
                <p14:cNvContentPartPr/>
                <p14:nvPr/>
              </p14:nvContentPartPr>
              <p14:xfrm>
                <a:off x="6702773" y="2370867"/>
                <a:ext cx="215640" cy="7560"/>
              </p14:xfrm>
            </p:contentPart>
          </mc:Choice>
          <mc:Fallback xmlns="">
            <p:pic>
              <p:nvPicPr>
                <p:cNvPr id="258" name="Freihand 257">
                  <a:extLst>
                    <a:ext uri="{FF2B5EF4-FFF2-40B4-BE49-F238E27FC236}">
                      <a16:creationId xmlns:a16="http://schemas.microsoft.com/office/drawing/2014/main" id="{AE757AA3-9E6F-48A7-8ABF-A8A8AF3314E2}"/>
                    </a:ext>
                  </a:extLst>
                </p:cNvPr>
                <p:cNvPicPr/>
                <p:nvPr/>
              </p:nvPicPr>
              <p:blipFill>
                <a:blip r:embed="rId724"/>
                <a:stretch>
                  <a:fillRect/>
                </a:stretch>
              </p:blipFill>
              <p:spPr>
                <a:xfrm>
                  <a:off x="6698453" y="2366547"/>
                  <a:ext cx="2242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259" name="Freihand 258">
                  <a:extLst>
                    <a:ext uri="{FF2B5EF4-FFF2-40B4-BE49-F238E27FC236}">
                      <a16:creationId xmlns:a16="http://schemas.microsoft.com/office/drawing/2014/main" id="{E251FBCF-AD92-4FE0-A158-D6FEDCAC27FB}"/>
                    </a:ext>
                  </a:extLst>
                </p14:cNvPr>
                <p14:cNvContentPartPr/>
                <p14:nvPr/>
              </p14:nvContentPartPr>
              <p14:xfrm>
                <a:off x="6708173" y="2411907"/>
                <a:ext cx="195480" cy="11880"/>
              </p14:xfrm>
            </p:contentPart>
          </mc:Choice>
          <mc:Fallback xmlns="">
            <p:pic>
              <p:nvPicPr>
                <p:cNvPr id="259" name="Freihand 258">
                  <a:extLst>
                    <a:ext uri="{FF2B5EF4-FFF2-40B4-BE49-F238E27FC236}">
                      <a16:creationId xmlns:a16="http://schemas.microsoft.com/office/drawing/2014/main" id="{E251FBCF-AD92-4FE0-A158-D6FEDCAC27FB}"/>
                    </a:ext>
                  </a:extLst>
                </p:cNvPr>
                <p:cNvPicPr/>
                <p:nvPr/>
              </p:nvPicPr>
              <p:blipFill>
                <a:blip r:embed="rId726"/>
                <a:stretch>
                  <a:fillRect/>
                </a:stretch>
              </p:blipFill>
              <p:spPr>
                <a:xfrm>
                  <a:off x="6703853" y="2407587"/>
                  <a:ext cx="20412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260" name="Freihand 259">
                  <a:extLst>
                    <a:ext uri="{FF2B5EF4-FFF2-40B4-BE49-F238E27FC236}">
                      <a16:creationId xmlns:a16="http://schemas.microsoft.com/office/drawing/2014/main" id="{7DC32FCE-A8D3-449E-85F0-3A38C67948E6}"/>
                    </a:ext>
                  </a:extLst>
                </p14:cNvPr>
                <p14:cNvContentPartPr/>
                <p14:nvPr/>
              </p14:nvContentPartPr>
              <p14:xfrm>
                <a:off x="6931373" y="2341347"/>
                <a:ext cx="72720" cy="122400"/>
              </p14:xfrm>
            </p:contentPart>
          </mc:Choice>
          <mc:Fallback xmlns="">
            <p:pic>
              <p:nvPicPr>
                <p:cNvPr id="260" name="Freihand 259">
                  <a:extLst>
                    <a:ext uri="{FF2B5EF4-FFF2-40B4-BE49-F238E27FC236}">
                      <a16:creationId xmlns:a16="http://schemas.microsoft.com/office/drawing/2014/main" id="{7DC32FCE-A8D3-449E-85F0-3A38C67948E6}"/>
                    </a:ext>
                  </a:extLst>
                </p:cNvPr>
                <p:cNvPicPr/>
                <p:nvPr/>
              </p:nvPicPr>
              <p:blipFill>
                <a:blip r:embed="rId728"/>
                <a:stretch>
                  <a:fillRect/>
                </a:stretch>
              </p:blipFill>
              <p:spPr>
                <a:xfrm>
                  <a:off x="6927053" y="2337027"/>
                  <a:ext cx="8136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261" name="Freihand 260">
                  <a:extLst>
                    <a:ext uri="{FF2B5EF4-FFF2-40B4-BE49-F238E27FC236}">
                      <a16:creationId xmlns:a16="http://schemas.microsoft.com/office/drawing/2014/main" id="{B14A10FC-B8B4-48B5-9F2B-84DCEBD45D17}"/>
                    </a:ext>
                  </a:extLst>
                </p14:cNvPr>
                <p14:cNvContentPartPr/>
                <p14:nvPr/>
              </p14:nvContentPartPr>
              <p14:xfrm>
                <a:off x="7230893" y="2317227"/>
                <a:ext cx="165960" cy="157680"/>
              </p14:xfrm>
            </p:contentPart>
          </mc:Choice>
          <mc:Fallback xmlns="">
            <p:pic>
              <p:nvPicPr>
                <p:cNvPr id="261" name="Freihand 260">
                  <a:extLst>
                    <a:ext uri="{FF2B5EF4-FFF2-40B4-BE49-F238E27FC236}">
                      <a16:creationId xmlns:a16="http://schemas.microsoft.com/office/drawing/2014/main" id="{B14A10FC-B8B4-48B5-9F2B-84DCEBD45D17}"/>
                    </a:ext>
                  </a:extLst>
                </p:cNvPr>
                <p:cNvPicPr/>
                <p:nvPr/>
              </p:nvPicPr>
              <p:blipFill>
                <a:blip r:embed="rId730"/>
                <a:stretch>
                  <a:fillRect/>
                </a:stretch>
              </p:blipFill>
              <p:spPr>
                <a:xfrm>
                  <a:off x="7226573" y="2312907"/>
                  <a:ext cx="1746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262" name="Freihand 261">
                  <a:extLst>
                    <a:ext uri="{FF2B5EF4-FFF2-40B4-BE49-F238E27FC236}">
                      <a16:creationId xmlns:a16="http://schemas.microsoft.com/office/drawing/2014/main" id="{AD1AB5D0-5E0C-44CD-B9BE-C52A9FB80E0D}"/>
                    </a:ext>
                  </a:extLst>
                </p14:cNvPr>
                <p14:cNvContentPartPr/>
                <p14:nvPr/>
              </p14:nvContentPartPr>
              <p14:xfrm>
                <a:off x="7433933" y="2282667"/>
                <a:ext cx="183960" cy="173160"/>
              </p14:xfrm>
            </p:contentPart>
          </mc:Choice>
          <mc:Fallback xmlns="">
            <p:pic>
              <p:nvPicPr>
                <p:cNvPr id="262" name="Freihand 261">
                  <a:extLst>
                    <a:ext uri="{FF2B5EF4-FFF2-40B4-BE49-F238E27FC236}">
                      <a16:creationId xmlns:a16="http://schemas.microsoft.com/office/drawing/2014/main" id="{AD1AB5D0-5E0C-44CD-B9BE-C52A9FB80E0D}"/>
                    </a:ext>
                  </a:extLst>
                </p:cNvPr>
                <p:cNvPicPr/>
                <p:nvPr/>
              </p:nvPicPr>
              <p:blipFill>
                <a:blip r:embed="rId732"/>
                <a:stretch>
                  <a:fillRect/>
                </a:stretch>
              </p:blipFill>
              <p:spPr>
                <a:xfrm>
                  <a:off x="7429613" y="2278347"/>
                  <a:ext cx="1926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263" name="Freihand 262">
                  <a:extLst>
                    <a:ext uri="{FF2B5EF4-FFF2-40B4-BE49-F238E27FC236}">
                      <a16:creationId xmlns:a16="http://schemas.microsoft.com/office/drawing/2014/main" id="{E908120D-D71F-4D2A-811C-5E2C1ABAAB36}"/>
                    </a:ext>
                  </a:extLst>
                </p14:cNvPr>
                <p14:cNvContentPartPr/>
                <p14:nvPr/>
              </p14:nvContentPartPr>
              <p14:xfrm>
                <a:off x="7815533" y="2349987"/>
                <a:ext cx="267840" cy="110160"/>
              </p14:xfrm>
            </p:contentPart>
          </mc:Choice>
          <mc:Fallback xmlns="">
            <p:pic>
              <p:nvPicPr>
                <p:cNvPr id="263" name="Freihand 262">
                  <a:extLst>
                    <a:ext uri="{FF2B5EF4-FFF2-40B4-BE49-F238E27FC236}">
                      <a16:creationId xmlns:a16="http://schemas.microsoft.com/office/drawing/2014/main" id="{E908120D-D71F-4D2A-811C-5E2C1ABAAB36}"/>
                    </a:ext>
                  </a:extLst>
                </p:cNvPr>
                <p:cNvPicPr/>
                <p:nvPr/>
              </p:nvPicPr>
              <p:blipFill>
                <a:blip r:embed="rId734"/>
                <a:stretch>
                  <a:fillRect/>
                </a:stretch>
              </p:blipFill>
              <p:spPr>
                <a:xfrm>
                  <a:off x="7811213" y="2345667"/>
                  <a:ext cx="27648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264" name="Freihand 263">
                  <a:extLst>
                    <a:ext uri="{FF2B5EF4-FFF2-40B4-BE49-F238E27FC236}">
                      <a16:creationId xmlns:a16="http://schemas.microsoft.com/office/drawing/2014/main" id="{0A6A258C-7555-46EF-91B8-0EE080D4A393}"/>
                    </a:ext>
                  </a:extLst>
                </p14:cNvPr>
                <p14:cNvContentPartPr/>
                <p14:nvPr/>
              </p14:nvContentPartPr>
              <p14:xfrm>
                <a:off x="8105693" y="2337387"/>
                <a:ext cx="102960" cy="100440"/>
              </p14:xfrm>
            </p:contentPart>
          </mc:Choice>
          <mc:Fallback xmlns="">
            <p:pic>
              <p:nvPicPr>
                <p:cNvPr id="264" name="Freihand 263">
                  <a:extLst>
                    <a:ext uri="{FF2B5EF4-FFF2-40B4-BE49-F238E27FC236}">
                      <a16:creationId xmlns:a16="http://schemas.microsoft.com/office/drawing/2014/main" id="{0A6A258C-7555-46EF-91B8-0EE080D4A393}"/>
                    </a:ext>
                  </a:extLst>
                </p:cNvPr>
                <p:cNvPicPr/>
                <p:nvPr/>
              </p:nvPicPr>
              <p:blipFill>
                <a:blip r:embed="rId736"/>
                <a:stretch>
                  <a:fillRect/>
                </a:stretch>
              </p:blipFill>
              <p:spPr>
                <a:xfrm>
                  <a:off x="8101373" y="2333067"/>
                  <a:ext cx="11160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265" name="Freihand 264">
                  <a:extLst>
                    <a:ext uri="{FF2B5EF4-FFF2-40B4-BE49-F238E27FC236}">
                      <a16:creationId xmlns:a16="http://schemas.microsoft.com/office/drawing/2014/main" id="{C4D537A3-7681-41BD-8205-4F7DF354712B}"/>
                    </a:ext>
                  </a:extLst>
                </p14:cNvPr>
                <p14:cNvContentPartPr/>
                <p14:nvPr/>
              </p14:nvContentPartPr>
              <p14:xfrm>
                <a:off x="8246453" y="2236947"/>
                <a:ext cx="128520" cy="181080"/>
              </p14:xfrm>
            </p:contentPart>
          </mc:Choice>
          <mc:Fallback xmlns="">
            <p:pic>
              <p:nvPicPr>
                <p:cNvPr id="265" name="Freihand 264">
                  <a:extLst>
                    <a:ext uri="{FF2B5EF4-FFF2-40B4-BE49-F238E27FC236}">
                      <a16:creationId xmlns:a16="http://schemas.microsoft.com/office/drawing/2014/main" id="{C4D537A3-7681-41BD-8205-4F7DF354712B}"/>
                    </a:ext>
                  </a:extLst>
                </p:cNvPr>
                <p:cNvPicPr/>
                <p:nvPr/>
              </p:nvPicPr>
              <p:blipFill>
                <a:blip r:embed="rId738"/>
                <a:stretch>
                  <a:fillRect/>
                </a:stretch>
              </p:blipFill>
              <p:spPr>
                <a:xfrm>
                  <a:off x="8242133" y="2232627"/>
                  <a:ext cx="1371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266" name="Freihand 265">
                  <a:extLst>
                    <a:ext uri="{FF2B5EF4-FFF2-40B4-BE49-F238E27FC236}">
                      <a16:creationId xmlns:a16="http://schemas.microsoft.com/office/drawing/2014/main" id="{F5A59D5C-3905-401E-8160-34E40D9D6A18}"/>
                    </a:ext>
                  </a:extLst>
                </p14:cNvPr>
                <p14:cNvContentPartPr/>
                <p14:nvPr/>
              </p14:nvContentPartPr>
              <p14:xfrm>
                <a:off x="8446973" y="2363307"/>
                <a:ext cx="18360" cy="55080"/>
              </p14:xfrm>
            </p:contentPart>
          </mc:Choice>
          <mc:Fallback xmlns="">
            <p:pic>
              <p:nvPicPr>
                <p:cNvPr id="266" name="Freihand 265">
                  <a:extLst>
                    <a:ext uri="{FF2B5EF4-FFF2-40B4-BE49-F238E27FC236}">
                      <a16:creationId xmlns:a16="http://schemas.microsoft.com/office/drawing/2014/main" id="{F5A59D5C-3905-401E-8160-34E40D9D6A18}"/>
                    </a:ext>
                  </a:extLst>
                </p:cNvPr>
                <p:cNvPicPr/>
                <p:nvPr/>
              </p:nvPicPr>
              <p:blipFill>
                <a:blip r:embed="rId740"/>
                <a:stretch>
                  <a:fillRect/>
                </a:stretch>
              </p:blipFill>
              <p:spPr>
                <a:xfrm>
                  <a:off x="8442653" y="2358987"/>
                  <a:ext cx="2700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267" name="Freihand 266">
                  <a:extLst>
                    <a:ext uri="{FF2B5EF4-FFF2-40B4-BE49-F238E27FC236}">
                      <a16:creationId xmlns:a16="http://schemas.microsoft.com/office/drawing/2014/main" id="{FED4AFDA-1A8D-4594-A398-632484E157F8}"/>
                    </a:ext>
                  </a:extLst>
                </p14:cNvPr>
                <p14:cNvContentPartPr/>
                <p14:nvPr/>
              </p14:nvContentPartPr>
              <p14:xfrm>
                <a:off x="8501693" y="2341707"/>
                <a:ext cx="65520" cy="73080"/>
              </p14:xfrm>
            </p:contentPart>
          </mc:Choice>
          <mc:Fallback xmlns="">
            <p:pic>
              <p:nvPicPr>
                <p:cNvPr id="267" name="Freihand 266">
                  <a:extLst>
                    <a:ext uri="{FF2B5EF4-FFF2-40B4-BE49-F238E27FC236}">
                      <a16:creationId xmlns:a16="http://schemas.microsoft.com/office/drawing/2014/main" id="{FED4AFDA-1A8D-4594-A398-632484E157F8}"/>
                    </a:ext>
                  </a:extLst>
                </p:cNvPr>
                <p:cNvPicPr/>
                <p:nvPr/>
              </p:nvPicPr>
              <p:blipFill>
                <a:blip r:embed="rId742"/>
                <a:stretch>
                  <a:fillRect/>
                </a:stretch>
              </p:blipFill>
              <p:spPr>
                <a:xfrm>
                  <a:off x="8497373" y="2337387"/>
                  <a:ext cx="7416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268" name="Freihand 267">
                  <a:extLst>
                    <a:ext uri="{FF2B5EF4-FFF2-40B4-BE49-F238E27FC236}">
                      <a16:creationId xmlns:a16="http://schemas.microsoft.com/office/drawing/2014/main" id="{131C9887-D58E-4180-A45C-4719716CB770}"/>
                    </a:ext>
                  </a:extLst>
                </p14:cNvPr>
                <p14:cNvContentPartPr/>
                <p14:nvPr/>
              </p14:nvContentPartPr>
              <p14:xfrm>
                <a:off x="8556773" y="2229027"/>
                <a:ext cx="19800" cy="81000"/>
              </p14:xfrm>
            </p:contentPart>
          </mc:Choice>
          <mc:Fallback xmlns="">
            <p:pic>
              <p:nvPicPr>
                <p:cNvPr id="268" name="Freihand 267">
                  <a:extLst>
                    <a:ext uri="{FF2B5EF4-FFF2-40B4-BE49-F238E27FC236}">
                      <a16:creationId xmlns:a16="http://schemas.microsoft.com/office/drawing/2014/main" id="{131C9887-D58E-4180-A45C-4719716CB770}"/>
                    </a:ext>
                  </a:extLst>
                </p:cNvPr>
                <p:cNvPicPr/>
                <p:nvPr/>
              </p:nvPicPr>
              <p:blipFill>
                <a:blip r:embed="rId744"/>
                <a:stretch>
                  <a:fillRect/>
                </a:stretch>
              </p:blipFill>
              <p:spPr>
                <a:xfrm>
                  <a:off x="8552453" y="2224707"/>
                  <a:ext cx="2844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269" name="Freihand 268">
                  <a:extLst>
                    <a:ext uri="{FF2B5EF4-FFF2-40B4-BE49-F238E27FC236}">
                      <a16:creationId xmlns:a16="http://schemas.microsoft.com/office/drawing/2014/main" id="{65AC699E-5D9C-4780-837D-E16BEC37921D}"/>
                    </a:ext>
                  </a:extLst>
                </p14:cNvPr>
                <p14:cNvContentPartPr/>
                <p14:nvPr/>
              </p14:nvContentPartPr>
              <p14:xfrm>
                <a:off x="8584853" y="2272587"/>
                <a:ext cx="97200" cy="116640"/>
              </p14:xfrm>
            </p:contentPart>
          </mc:Choice>
          <mc:Fallback xmlns="">
            <p:pic>
              <p:nvPicPr>
                <p:cNvPr id="269" name="Freihand 268">
                  <a:extLst>
                    <a:ext uri="{FF2B5EF4-FFF2-40B4-BE49-F238E27FC236}">
                      <a16:creationId xmlns:a16="http://schemas.microsoft.com/office/drawing/2014/main" id="{65AC699E-5D9C-4780-837D-E16BEC37921D}"/>
                    </a:ext>
                  </a:extLst>
                </p:cNvPr>
                <p:cNvPicPr/>
                <p:nvPr/>
              </p:nvPicPr>
              <p:blipFill>
                <a:blip r:embed="rId746"/>
                <a:stretch>
                  <a:fillRect/>
                </a:stretch>
              </p:blipFill>
              <p:spPr>
                <a:xfrm>
                  <a:off x="8580533" y="2268267"/>
                  <a:ext cx="1058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270" name="Freihand 269">
                  <a:extLst>
                    <a:ext uri="{FF2B5EF4-FFF2-40B4-BE49-F238E27FC236}">
                      <a16:creationId xmlns:a16="http://schemas.microsoft.com/office/drawing/2014/main" id="{25524903-185D-4ADA-A5BE-F1A6AD4D0540}"/>
                    </a:ext>
                  </a:extLst>
                </p14:cNvPr>
                <p14:cNvContentPartPr/>
                <p14:nvPr/>
              </p14:nvContentPartPr>
              <p14:xfrm>
                <a:off x="8683493" y="2250987"/>
                <a:ext cx="126720" cy="152640"/>
              </p14:xfrm>
            </p:contentPart>
          </mc:Choice>
          <mc:Fallback xmlns="">
            <p:pic>
              <p:nvPicPr>
                <p:cNvPr id="270" name="Freihand 269">
                  <a:extLst>
                    <a:ext uri="{FF2B5EF4-FFF2-40B4-BE49-F238E27FC236}">
                      <a16:creationId xmlns:a16="http://schemas.microsoft.com/office/drawing/2014/main" id="{25524903-185D-4ADA-A5BE-F1A6AD4D0540}"/>
                    </a:ext>
                  </a:extLst>
                </p:cNvPr>
                <p:cNvPicPr/>
                <p:nvPr/>
              </p:nvPicPr>
              <p:blipFill>
                <a:blip r:embed="rId748"/>
                <a:stretch>
                  <a:fillRect/>
                </a:stretch>
              </p:blipFill>
              <p:spPr>
                <a:xfrm>
                  <a:off x="8679173" y="2246667"/>
                  <a:ext cx="1353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271" name="Freihand 270">
                  <a:extLst>
                    <a:ext uri="{FF2B5EF4-FFF2-40B4-BE49-F238E27FC236}">
                      <a16:creationId xmlns:a16="http://schemas.microsoft.com/office/drawing/2014/main" id="{4887D505-671B-4A1C-BE92-B43C72000C99}"/>
                    </a:ext>
                  </a:extLst>
                </p14:cNvPr>
                <p14:cNvContentPartPr/>
                <p14:nvPr/>
              </p14:nvContentPartPr>
              <p14:xfrm>
                <a:off x="8852693" y="2328387"/>
                <a:ext cx="119160" cy="108000"/>
              </p14:xfrm>
            </p:contentPart>
          </mc:Choice>
          <mc:Fallback xmlns="">
            <p:pic>
              <p:nvPicPr>
                <p:cNvPr id="271" name="Freihand 270">
                  <a:extLst>
                    <a:ext uri="{FF2B5EF4-FFF2-40B4-BE49-F238E27FC236}">
                      <a16:creationId xmlns:a16="http://schemas.microsoft.com/office/drawing/2014/main" id="{4887D505-671B-4A1C-BE92-B43C72000C99}"/>
                    </a:ext>
                  </a:extLst>
                </p:cNvPr>
                <p:cNvPicPr/>
                <p:nvPr/>
              </p:nvPicPr>
              <p:blipFill>
                <a:blip r:embed="rId750"/>
                <a:stretch>
                  <a:fillRect/>
                </a:stretch>
              </p:blipFill>
              <p:spPr>
                <a:xfrm>
                  <a:off x="8848373" y="2324067"/>
                  <a:ext cx="1278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272" name="Freihand 271">
                  <a:extLst>
                    <a:ext uri="{FF2B5EF4-FFF2-40B4-BE49-F238E27FC236}">
                      <a16:creationId xmlns:a16="http://schemas.microsoft.com/office/drawing/2014/main" id="{6CC38DD6-C098-4B13-80D2-8DBBEEC940C0}"/>
                    </a:ext>
                  </a:extLst>
                </p14:cNvPr>
                <p14:cNvContentPartPr/>
                <p14:nvPr/>
              </p14:nvContentPartPr>
              <p14:xfrm>
                <a:off x="9003533" y="2257827"/>
                <a:ext cx="70560" cy="173880"/>
              </p14:xfrm>
            </p:contentPart>
          </mc:Choice>
          <mc:Fallback xmlns="">
            <p:pic>
              <p:nvPicPr>
                <p:cNvPr id="272" name="Freihand 271">
                  <a:extLst>
                    <a:ext uri="{FF2B5EF4-FFF2-40B4-BE49-F238E27FC236}">
                      <a16:creationId xmlns:a16="http://schemas.microsoft.com/office/drawing/2014/main" id="{6CC38DD6-C098-4B13-80D2-8DBBEEC940C0}"/>
                    </a:ext>
                  </a:extLst>
                </p:cNvPr>
                <p:cNvPicPr/>
                <p:nvPr/>
              </p:nvPicPr>
              <p:blipFill>
                <a:blip r:embed="rId752"/>
                <a:stretch>
                  <a:fillRect/>
                </a:stretch>
              </p:blipFill>
              <p:spPr>
                <a:xfrm>
                  <a:off x="8999213" y="2253507"/>
                  <a:ext cx="792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273" name="Freihand 272">
                  <a:extLst>
                    <a:ext uri="{FF2B5EF4-FFF2-40B4-BE49-F238E27FC236}">
                      <a16:creationId xmlns:a16="http://schemas.microsoft.com/office/drawing/2014/main" id="{0CA357A3-0A78-4363-AE5C-FE7E7E7895F1}"/>
                    </a:ext>
                  </a:extLst>
                </p14:cNvPr>
                <p14:cNvContentPartPr/>
                <p14:nvPr/>
              </p14:nvContentPartPr>
              <p14:xfrm>
                <a:off x="9114053" y="2248467"/>
                <a:ext cx="150120" cy="177480"/>
              </p14:xfrm>
            </p:contentPart>
          </mc:Choice>
          <mc:Fallback xmlns="">
            <p:pic>
              <p:nvPicPr>
                <p:cNvPr id="273" name="Freihand 272">
                  <a:extLst>
                    <a:ext uri="{FF2B5EF4-FFF2-40B4-BE49-F238E27FC236}">
                      <a16:creationId xmlns:a16="http://schemas.microsoft.com/office/drawing/2014/main" id="{0CA357A3-0A78-4363-AE5C-FE7E7E7895F1}"/>
                    </a:ext>
                  </a:extLst>
                </p:cNvPr>
                <p:cNvPicPr/>
                <p:nvPr/>
              </p:nvPicPr>
              <p:blipFill>
                <a:blip r:embed="rId754"/>
                <a:stretch>
                  <a:fillRect/>
                </a:stretch>
              </p:blipFill>
              <p:spPr>
                <a:xfrm>
                  <a:off x="9109733" y="2244147"/>
                  <a:ext cx="1587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274" name="Freihand 273">
                  <a:extLst>
                    <a:ext uri="{FF2B5EF4-FFF2-40B4-BE49-F238E27FC236}">
                      <a16:creationId xmlns:a16="http://schemas.microsoft.com/office/drawing/2014/main" id="{2FAC54D4-EAFF-40C0-B5E5-74DF0C0C5075}"/>
                    </a:ext>
                  </a:extLst>
                </p14:cNvPr>
                <p14:cNvContentPartPr/>
                <p14:nvPr/>
              </p14:nvContentPartPr>
              <p14:xfrm>
                <a:off x="9403853" y="2369067"/>
                <a:ext cx="115200" cy="64800"/>
              </p14:xfrm>
            </p:contentPart>
          </mc:Choice>
          <mc:Fallback xmlns="">
            <p:pic>
              <p:nvPicPr>
                <p:cNvPr id="274" name="Freihand 273">
                  <a:extLst>
                    <a:ext uri="{FF2B5EF4-FFF2-40B4-BE49-F238E27FC236}">
                      <a16:creationId xmlns:a16="http://schemas.microsoft.com/office/drawing/2014/main" id="{2FAC54D4-EAFF-40C0-B5E5-74DF0C0C5075}"/>
                    </a:ext>
                  </a:extLst>
                </p:cNvPr>
                <p:cNvPicPr/>
                <p:nvPr/>
              </p:nvPicPr>
              <p:blipFill>
                <a:blip r:embed="rId756"/>
                <a:stretch>
                  <a:fillRect/>
                </a:stretch>
              </p:blipFill>
              <p:spPr>
                <a:xfrm>
                  <a:off x="9399533" y="2364747"/>
                  <a:ext cx="1238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275" name="Freihand 274">
                  <a:extLst>
                    <a:ext uri="{FF2B5EF4-FFF2-40B4-BE49-F238E27FC236}">
                      <a16:creationId xmlns:a16="http://schemas.microsoft.com/office/drawing/2014/main" id="{5CE8D1CE-DF21-4C0A-970E-9A0CD588BD59}"/>
                    </a:ext>
                  </a:extLst>
                </p14:cNvPr>
                <p14:cNvContentPartPr/>
                <p14:nvPr/>
              </p14:nvContentPartPr>
              <p14:xfrm>
                <a:off x="9533813" y="2357187"/>
                <a:ext cx="94680" cy="75600"/>
              </p14:xfrm>
            </p:contentPart>
          </mc:Choice>
          <mc:Fallback xmlns="">
            <p:pic>
              <p:nvPicPr>
                <p:cNvPr id="275" name="Freihand 274">
                  <a:extLst>
                    <a:ext uri="{FF2B5EF4-FFF2-40B4-BE49-F238E27FC236}">
                      <a16:creationId xmlns:a16="http://schemas.microsoft.com/office/drawing/2014/main" id="{5CE8D1CE-DF21-4C0A-970E-9A0CD588BD59}"/>
                    </a:ext>
                  </a:extLst>
                </p:cNvPr>
                <p:cNvPicPr/>
                <p:nvPr/>
              </p:nvPicPr>
              <p:blipFill>
                <a:blip r:embed="rId758"/>
                <a:stretch>
                  <a:fillRect/>
                </a:stretch>
              </p:blipFill>
              <p:spPr>
                <a:xfrm>
                  <a:off x="9529493" y="2352867"/>
                  <a:ext cx="1033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276" name="Freihand 275">
                  <a:extLst>
                    <a:ext uri="{FF2B5EF4-FFF2-40B4-BE49-F238E27FC236}">
                      <a16:creationId xmlns:a16="http://schemas.microsoft.com/office/drawing/2014/main" id="{A2D39061-B898-4532-AF20-6AEAA4FBA9E8}"/>
                    </a:ext>
                  </a:extLst>
                </p14:cNvPr>
                <p14:cNvContentPartPr/>
                <p14:nvPr/>
              </p14:nvContentPartPr>
              <p14:xfrm>
                <a:off x="9695453" y="2259987"/>
                <a:ext cx="127800" cy="186480"/>
              </p14:xfrm>
            </p:contentPart>
          </mc:Choice>
          <mc:Fallback xmlns="">
            <p:pic>
              <p:nvPicPr>
                <p:cNvPr id="276" name="Freihand 275">
                  <a:extLst>
                    <a:ext uri="{FF2B5EF4-FFF2-40B4-BE49-F238E27FC236}">
                      <a16:creationId xmlns:a16="http://schemas.microsoft.com/office/drawing/2014/main" id="{A2D39061-B898-4532-AF20-6AEAA4FBA9E8}"/>
                    </a:ext>
                  </a:extLst>
                </p:cNvPr>
                <p:cNvPicPr/>
                <p:nvPr/>
              </p:nvPicPr>
              <p:blipFill>
                <a:blip r:embed="rId760"/>
                <a:stretch>
                  <a:fillRect/>
                </a:stretch>
              </p:blipFill>
              <p:spPr>
                <a:xfrm>
                  <a:off x="9691133" y="2255667"/>
                  <a:ext cx="1364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284" name="Freihand 283">
                  <a:extLst>
                    <a:ext uri="{FF2B5EF4-FFF2-40B4-BE49-F238E27FC236}">
                      <a16:creationId xmlns:a16="http://schemas.microsoft.com/office/drawing/2014/main" id="{DC83D05E-31A3-427A-B6F2-33249D4D9020}"/>
                    </a:ext>
                  </a:extLst>
                </p14:cNvPr>
                <p14:cNvContentPartPr/>
                <p14:nvPr/>
              </p14:nvContentPartPr>
              <p14:xfrm>
                <a:off x="10024493" y="2261067"/>
                <a:ext cx="235080" cy="152640"/>
              </p14:xfrm>
            </p:contentPart>
          </mc:Choice>
          <mc:Fallback xmlns="">
            <p:pic>
              <p:nvPicPr>
                <p:cNvPr id="284" name="Freihand 283">
                  <a:extLst>
                    <a:ext uri="{FF2B5EF4-FFF2-40B4-BE49-F238E27FC236}">
                      <a16:creationId xmlns:a16="http://schemas.microsoft.com/office/drawing/2014/main" id="{DC83D05E-31A3-427A-B6F2-33249D4D9020}"/>
                    </a:ext>
                  </a:extLst>
                </p:cNvPr>
                <p:cNvPicPr/>
                <p:nvPr/>
              </p:nvPicPr>
              <p:blipFill>
                <a:blip r:embed="rId762"/>
                <a:stretch>
                  <a:fillRect/>
                </a:stretch>
              </p:blipFill>
              <p:spPr>
                <a:xfrm>
                  <a:off x="10020173" y="2256747"/>
                  <a:ext cx="2437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285" name="Freihand 284">
                  <a:extLst>
                    <a:ext uri="{FF2B5EF4-FFF2-40B4-BE49-F238E27FC236}">
                      <a16:creationId xmlns:a16="http://schemas.microsoft.com/office/drawing/2014/main" id="{4209EAA7-8887-4E4C-81DA-2BC7D849C2F5}"/>
                    </a:ext>
                  </a:extLst>
                </p14:cNvPr>
                <p14:cNvContentPartPr/>
                <p14:nvPr/>
              </p14:nvContentPartPr>
              <p14:xfrm>
                <a:off x="10272893" y="2259987"/>
                <a:ext cx="360" cy="360"/>
              </p14:xfrm>
            </p:contentPart>
          </mc:Choice>
          <mc:Fallback xmlns="">
            <p:pic>
              <p:nvPicPr>
                <p:cNvPr id="285" name="Freihand 284">
                  <a:extLst>
                    <a:ext uri="{FF2B5EF4-FFF2-40B4-BE49-F238E27FC236}">
                      <a16:creationId xmlns:a16="http://schemas.microsoft.com/office/drawing/2014/main" id="{4209EAA7-8887-4E4C-81DA-2BC7D849C2F5}"/>
                    </a:ext>
                  </a:extLst>
                </p:cNvPr>
                <p:cNvPicPr/>
                <p:nvPr/>
              </p:nvPicPr>
              <p:blipFill>
                <a:blip r:embed="rId75"/>
                <a:stretch>
                  <a:fillRect/>
                </a:stretch>
              </p:blipFill>
              <p:spPr>
                <a:xfrm>
                  <a:off x="10268573" y="2255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286" name="Freihand 285">
                  <a:extLst>
                    <a:ext uri="{FF2B5EF4-FFF2-40B4-BE49-F238E27FC236}">
                      <a16:creationId xmlns:a16="http://schemas.microsoft.com/office/drawing/2014/main" id="{DED77EA3-6904-4C95-951B-0C11CD82988E}"/>
                    </a:ext>
                  </a:extLst>
                </p14:cNvPr>
                <p14:cNvContentPartPr/>
                <p14:nvPr/>
              </p14:nvContentPartPr>
              <p14:xfrm>
                <a:off x="10304933" y="2249187"/>
                <a:ext cx="118440" cy="140760"/>
              </p14:xfrm>
            </p:contentPart>
          </mc:Choice>
          <mc:Fallback xmlns="">
            <p:pic>
              <p:nvPicPr>
                <p:cNvPr id="286" name="Freihand 285">
                  <a:extLst>
                    <a:ext uri="{FF2B5EF4-FFF2-40B4-BE49-F238E27FC236}">
                      <a16:creationId xmlns:a16="http://schemas.microsoft.com/office/drawing/2014/main" id="{DED77EA3-6904-4C95-951B-0C11CD82988E}"/>
                    </a:ext>
                  </a:extLst>
                </p:cNvPr>
                <p:cNvPicPr/>
                <p:nvPr/>
              </p:nvPicPr>
              <p:blipFill>
                <a:blip r:embed="rId765"/>
                <a:stretch>
                  <a:fillRect/>
                </a:stretch>
              </p:blipFill>
              <p:spPr>
                <a:xfrm>
                  <a:off x="10300613" y="2244867"/>
                  <a:ext cx="1270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287" name="Freihand 286">
                  <a:extLst>
                    <a:ext uri="{FF2B5EF4-FFF2-40B4-BE49-F238E27FC236}">
                      <a16:creationId xmlns:a16="http://schemas.microsoft.com/office/drawing/2014/main" id="{0B481826-F8AA-45EB-9BFC-7007EBD051DF}"/>
                    </a:ext>
                  </a:extLst>
                </p14:cNvPr>
                <p14:cNvContentPartPr/>
                <p14:nvPr/>
              </p14:nvContentPartPr>
              <p14:xfrm>
                <a:off x="10444973" y="2309307"/>
                <a:ext cx="77400" cy="90360"/>
              </p14:xfrm>
            </p:contentPart>
          </mc:Choice>
          <mc:Fallback xmlns="">
            <p:pic>
              <p:nvPicPr>
                <p:cNvPr id="287" name="Freihand 286">
                  <a:extLst>
                    <a:ext uri="{FF2B5EF4-FFF2-40B4-BE49-F238E27FC236}">
                      <a16:creationId xmlns:a16="http://schemas.microsoft.com/office/drawing/2014/main" id="{0B481826-F8AA-45EB-9BFC-7007EBD051DF}"/>
                    </a:ext>
                  </a:extLst>
                </p:cNvPr>
                <p:cNvPicPr/>
                <p:nvPr/>
              </p:nvPicPr>
              <p:blipFill>
                <a:blip r:embed="rId767"/>
                <a:stretch>
                  <a:fillRect/>
                </a:stretch>
              </p:blipFill>
              <p:spPr>
                <a:xfrm>
                  <a:off x="10440653" y="2304987"/>
                  <a:ext cx="860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288" name="Freihand 287">
                  <a:extLst>
                    <a:ext uri="{FF2B5EF4-FFF2-40B4-BE49-F238E27FC236}">
                      <a16:creationId xmlns:a16="http://schemas.microsoft.com/office/drawing/2014/main" id="{E85DFAEF-376D-44B6-90CE-F96437E57326}"/>
                    </a:ext>
                  </a:extLst>
                </p14:cNvPr>
                <p14:cNvContentPartPr/>
                <p14:nvPr/>
              </p14:nvContentPartPr>
              <p14:xfrm>
                <a:off x="10646213" y="2304627"/>
                <a:ext cx="74520" cy="84960"/>
              </p14:xfrm>
            </p:contentPart>
          </mc:Choice>
          <mc:Fallback xmlns="">
            <p:pic>
              <p:nvPicPr>
                <p:cNvPr id="288" name="Freihand 287">
                  <a:extLst>
                    <a:ext uri="{FF2B5EF4-FFF2-40B4-BE49-F238E27FC236}">
                      <a16:creationId xmlns:a16="http://schemas.microsoft.com/office/drawing/2014/main" id="{E85DFAEF-376D-44B6-90CE-F96437E57326}"/>
                    </a:ext>
                  </a:extLst>
                </p:cNvPr>
                <p:cNvPicPr/>
                <p:nvPr/>
              </p:nvPicPr>
              <p:blipFill>
                <a:blip r:embed="rId769"/>
                <a:stretch>
                  <a:fillRect/>
                </a:stretch>
              </p:blipFill>
              <p:spPr>
                <a:xfrm>
                  <a:off x="10641893" y="2300307"/>
                  <a:ext cx="831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289" name="Freihand 288">
                  <a:extLst>
                    <a:ext uri="{FF2B5EF4-FFF2-40B4-BE49-F238E27FC236}">
                      <a16:creationId xmlns:a16="http://schemas.microsoft.com/office/drawing/2014/main" id="{0E03B013-B732-40B9-8169-D10502F1C1BE}"/>
                    </a:ext>
                  </a:extLst>
                </p14:cNvPr>
                <p14:cNvContentPartPr/>
                <p14:nvPr/>
              </p14:nvContentPartPr>
              <p14:xfrm>
                <a:off x="10762493" y="2228307"/>
                <a:ext cx="117720" cy="159120"/>
              </p14:xfrm>
            </p:contentPart>
          </mc:Choice>
          <mc:Fallback xmlns="">
            <p:pic>
              <p:nvPicPr>
                <p:cNvPr id="289" name="Freihand 288">
                  <a:extLst>
                    <a:ext uri="{FF2B5EF4-FFF2-40B4-BE49-F238E27FC236}">
                      <a16:creationId xmlns:a16="http://schemas.microsoft.com/office/drawing/2014/main" id="{0E03B013-B732-40B9-8169-D10502F1C1BE}"/>
                    </a:ext>
                  </a:extLst>
                </p:cNvPr>
                <p:cNvPicPr/>
                <p:nvPr/>
              </p:nvPicPr>
              <p:blipFill>
                <a:blip r:embed="rId771"/>
                <a:stretch>
                  <a:fillRect/>
                </a:stretch>
              </p:blipFill>
              <p:spPr>
                <a:xfrm>
                  <a:off x="10758173" y="2223987"/>
                  <a:ext cx="12636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290" name="Freihand 289">
                  <a:extLst>
                    <a:ext uri="{FF2B5EF4-FFF2-40B4-BE49-F238E27FC236}">
                      <a16:creationId xmlns:a16="http://schemas.microsoft.com/office/drawing/2014/main" id="{6AAFB19F-FD1C-42E6-A11E-E45C204D80A9}"/>
                    </a:ext>
                  </a:extLst>
                </p14:cNvPr>
                <p14:cNvContentPartPr/>
                <p14:nvPr/>
              </p14:nvContentPartPr>
              <p14:xfrm>
                <a:off x="10909373" y="2288787"/>
                <a:ext cx="206640" cy="101160"/>
              </p14:xfrm>
            </p:contentPart>
          </mc:Choice>
          <mc:Fallback xmlns="">
            <p:pic>
              <p:nvPicPr>
                <p:cNvPr id="290" name="Freihand 289">
                  <a:extLst>
                    <a:ext uri="{FF2B5EF4-FFF2-40B4-BE49-F238E27FC236}">
                      <a16:creationId xmlns:a16="http://schemas.microsoft.com/office/drawing/2014/main" id="{6AAFB19F-FD1C-42E6-A11E-E45C204D80A9}"/>
                    </a:ext>
                  </a:extLst>
                </p:cNvPr>
                <p:cNvPicPr/>
                <p:nvPr/>
              </p:nvPicPr>
              <p:blipFill>
                <a:blip r:embed="rId773"/>
                <a:stretch>
                  <a:fillRect/>
                </a:stretch>
              </p:blipFill>
              <p:spPr>
                <a:xfrm>
                  <a:off x="10905053" y="2284467"/>
                  <a:ext cx="2152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291" name="Freihand 290">
                  <a:extLst>
                    <a:ext uri="{FF2B5EF4-FFF2-40B4-BE49-F238E27FC236}">
                      <a16:creationId xmlns:a16="http://schemas.microsoft.com/office/drawing/2014/main" id="{EEF9C7BC-A92A-491F-B217-500F80102D35}"/>
                    </a:ext>
                  </a:extLst>
                </p14:cNvPr>
                <p14:cNvContentPartPr/>
                <p14:nvPr/>
              </p14:nvContentPartPr>
              <p14:xfrm>
                <a:off x="11256773" y="2199147"/>
                <a:ext cx="3240" cy="127440"/>
              </p14:xfrm>
            </p:contentPart>
          </mc:Choice>
          <mc:Fallback xmlns="">
            <p:pic>
              <p:nvPicPr>
                <p:cNvPr id="291" name="Freihand 290">
                  <a:extLst>
                    <a:ext uri="{FF2B5EF4-FFF2-40B4-BE49-F238E27FC236}">
                      <a16:creationId xmlns:a16="http://schemas.microsoft.com/office/drawing/2014/main" id="{EEF9C7BC-A92A-491F-B217-500F80102D35}"/>
                    </a:ext>
                  </a:extLst>
                </p:cNvPr>
                <p:cNvPicPr/>
                <p:nvPr/>
              </p:nvPicPr>
              <p:blipFill>
                <a:blip r:embed="rId775"/>
                <a:stretch>
                  <a:fillRect/>
                </a:stretch>
              </p:blipFill>
              <p:spPr>
                <a:xfrm>
                  <a:off x="11252453" y="2194827"/>
                  <a:ext cx="1188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292" name="Freihand 291">
                  <a:extLst>
                    <a:ext uri="{FF2B5EF4-FFF2-40B4-BE49-F238E27FC236}">
                      <a16:creationId xmlns:a16="http://schemas.microsoft.com/office/drawing/2014/main" id="{9F474C68-3B57-40F1-BA70-B6BA9351D016}"/>
                    </a:ext>
                  </a:extLst>
                </p14:cNvPr>
                <p14:cNvContentPartPr/>
                <p14:nvPr/>
              </p14:nvContentPartPr>
              <p14:xfrm>
                <a:off x="11237333" y="2395347"/>
                <a:ext cx="360" cy="360"/>
              </p14:xfrm>
            </p:contentPart>
          </mc:Choice>
          <mc:Fallback xmlns="">
            <p:pic>
              <p:nvPicPr>
                <p:cNvPr id="292" name="Freihand 291">
                  <a:extLst>
                    <a:ext uri="{FF2B5EF4-FFF2-40B4-BE49-F238E27FC236}">
                      <a16:creationId xmlns:a16="http://schemas.microsoft.com/office/drawing/2014/main" id="{9F474C68-3B57-40F1-BA70-B6BA9351D016}"/>
                    </a:ext>
                  </a:extLst>
                </p:cNvPr>
                <p:cNvPicPr/>
                <p:nvPr/>
              </p:nvPicPr>
              <p:blipFill>
                <a:blip r:embed="rId75"/>
                <a:stretch>
                  <a:fillRect/>
                </a:stretch>
              </p:blipFill>
              <p:spPr>
                <a:xfrm>
                  <a:off x="11233013" y="2391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485" name="Freihand 484">
                  <a:extLst>
                    <a:ext uri="{FF2B5EF4-FFF2-40B4-BE49-F238E27FC236}">
                      <a16:creationId xmlns:a16="http://schemas.microsoft.com/office/drawing/2014/main" id="{E184CDD4-7646-4210-B3B0-9492D986CA92}"/>
                    </a:ext>
                  </a:extLst>
                </p14:cNvPr>
                <p14:cNvContentPartPr/>
                <p14:nvPr/>
              </p14:nvContentPartPr>
              <p14:xfrm>
                <a:off x="4759493" y="101067"/>
                <a:ext cx="1100520" cy="457200"/>
              </p14:xfrm>
            </p:contentPart>
          </mc:Choice>
          <mc:Fallback xmlns="">
            <p:pic>
              <p:nvPicPr>
                <p:cNvPr id="485" name="Freihand 484">
                  <a:extLst>
                    <a:ext uri="{FF2B5EF4-FFF2-40B4-BE49-F238E27FC236}">
                      <a16:creationId xmlns:a16="http://schemas.microsoft.com/office/drawing/2014/main" id="{E184CDD4-7646-4210-B3B0-9492D986CA92}"/>
                    </a:ext>
                  </a:extLst>
                </p:cNvPr>
                <p:cNvPicPr/>
                <p:nvPr/>
              </p:nvPicPr>
              <p:blipFill>
                <a:blip r:embed="rId778"/>
                <a:stretch>
                  <a:fillRect/>
                </a:stretch>
              </p:blipFill>
              <p:spPr>
                <a:xfrm>
                  <a:off x="4755173" y="96747"/>
                  <a:ext cx="1109160" cy="465840"/>
                </a:xfrm>
                <a:prstGeom prst="rect">
                  <a:avLst/>
                </a:prstGeom>
              </p:spPr>
            </p:pic>
          </mc:Fallback>
        </mc:AlternateContent>
      </p:grpSp>
      <p:grpSp>
        <p:nvGrpSpPr>
          <p:cNvPr id="579" name="Gruppieren 578">
            <a:extLst>
              <a:ext uri="{FF2B5EF4-FFF2-40B4-BE49-F238E27FC236}">
                <a16:creationId xmlns:a16="http://schemas.microsoft.com/office/drawing/2014/main" id="{F63DFFDB-157C-4A87-9BCB-379062F2B1AA}"/>
              </a:ext>
            </a:extLst>
          </p:cNvPr>
          <p:cNvGrpSpPr/>
          <p:nvPr/>
        </p:nvGrpSpPr>
        <p:grpSpPr>
          <a:xfrm>
            <a:off x="4880093" y="4207587"/>
            <a:ext cx="3619800" cy="1068480"/>
            <a:chOff x="4880093" y="4207587"/>
            <a:chExt cx="3619800" cy="1068480"/>
          </a:xfrm>
        </p:grpSpPr>
        <mc:AlternateContent xmlns:mc="http://schemas.openxmlformats.org/markup-compatibility/2006" xmlns:p14="http://schemas.microsoft.com/office/powerpoint/2010/main">
          <mc:Choice Requires="p14">
            <p:contentPart p14:bwMode="auto" r:id="rId779">
              <p14:nvContentPartPr>
                <p14:cNvPr id="487" name="Freihand 486">
                  <a:extLst>
                    <a:ext uri="{FF2B5EF4-FFF2-40B4-BE49-F238E27FC236}">
                      <a16:creationId xmlns:a16="http://schemas.microsoft.com/office/drawing/2014/main" id="{6D43A46D-5194-4124-92E2-60DF80E7763F}"/>
                    </a:ext>
                  </a:extLst>
                </p14:cNvPr>
                <p14:cNvContentPartPr/>
                <p14:nvPr/>
              </p14:nvContentPartPr>
              <p14:xfrm>
                <a:off x="5196533" y="4293987"/>
                <a:ext cx="12240" cy="118080"/>
              </p14:xfrm>
            </p:contentPart>
          </mc:Choice>
          <mc:Fallback xmlns="">
            <p:pic>
              <p:nvPicPr>
                <p:cNvPr id="487" name="Freihand 486">
                  <a:extLst>
                    <a:ext uri="{FF2B5EF4-FFF2-40B4-BE49-F238E27FC236}">
                      <a16:creationId xmlns:a16="http://schemas.microsoft.com/office/drawing/2014/main" id="{6D43A46D-5194-4124-92E2-60DF80E7763F}"/>
                    </a:ext>
                  </a:extLst>
                </p:cNvPr>
                <p:cNvPicPr/>
                <p:nvPr/>
              </p:nvPicPr>
              <p:blipFill>
                <a:blip r:embed="rId780"/>
                <a:stretch>
                  <a:fillRect/>
                </a:stretch>
              </p:blipFill>
              <p:spPr>
                <a:xfrm>
                  <a:off x="5192213" y="4289667"/>
                  <a:ext cx="208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488" name="Freihand 487">
                  <a:extLst>
                    <a:ext uri="{FF2B5EF4-FFF2-40B4-BE49-F238E27FC236}">
                      <a16:creationId xmlns:a16="http://schemas.microsoft.com/office/drawing/2014/main" id="{71034280-63DB-47E6-9346-8325609BBB18}"/>
                    </a:ext>
                  </a:extLst>
                </p14:cNvPr>
                <p14:cNvContentPartPr/>
                <p14:nvPr/>
              </p14:nvContentPartPr>
              <p14:xfrm>
                <a:off x="5109413" y="4268787"/>
                <a:ext cx="138960" cy="170280"/>
              </p14:xfrm>
            </p:contentPart>
          </mc:Choice>
          <mc:Fallback xmlns="">
            <p:pic>
              <p:nvPicPr>
                <p:cNvPr id="488" name="Freihand 487">
                  <a:extLst>
                    <a:ext uri="{FF2B5EF4-FFF2-40B4-BE49-F238E27FC236}">
                      <a16:creationId xmlns:a16="http://schemas.microsoft.com/office/drawing/2014/main" id="{71034280-63DB-47E6-9346-8325609BBB18}"/>
                    </a:ext>
                  </a:extLst>
                </p:cNvPr>
                <p:cNvPicPr/>
                <p:nvPr/>
              </p:nvPicPr>
              <p:blipFill>
                <a:blip r:embed="rId782"/>
                <a:stretch>
                  <a:fillRect/>
                </a:stretch>
              </p:blipFill>
              <p:spPr>
                <a:xfrm>
                  <a:off x="5105093" y="4264467"/>
                  <a:ext cx="1476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489" name="Freihand 488">
                  <a:extLst>
                    <a:ext uri="{FF2B5EF4-FFF2-40B4-BE49-F238E27FC236}">
                      <a16:creationId xmlns:a16="http://schemas.microsoft.com/office/drawing/2014/main" id="{16D8E77F-993C-4483-89FA-FD44AD41F440}"/>
                    </a:ext>
                  </a:extLst>
                </p14:cNvPr>
                <p14:cNvContentPartPr/>
                <p14:nvPr/>
              </p14:nvContentPartPr>
              <p14:xfrm>
                <a:off x="5300573" y="4315587"/>
                <a:ext cx="127800" cy="69120"/>
              </p14:xfrm>
            </p:contentPart>
          </mc:Choice>
          <mc:Fallback xmlns="">
            <p:pic>
              <p:nvPicPr>
                <p:cNvPr id="489" name="Freihand 488">
                  <a:extLst>
                    <a:ext uri="{FF2B5EF4-FFF2-40B4-BE49-F238E27FC236}">
                      <a16:creationId xmlns:a16="http://schemas.microsoft.com/office/drawing/2014/main" id="{16D8E77F-993C-4483-89FA-FD44AD41F440}"/>
                    </a:ext>
                  </a:extLst>
                </p:cNvPr>
                <p:cNvPicPr/>
                <p:nvPr/>
              </p:nvPicPr>
              <p:blipFill>
                <a:blip r:embed="rId784"/>
                <a:stretch>
                  <a:fillRect/>
                </a:stretch>
              </p:blipFill>
              <p:spPr>
                <a:xfrm>
                  <a:off x="5296253" y="4311267"/>
                  <a:ext cx="1364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490" name="Freihand 489">
                  <a:extLst>
                    <a:ext uri="{FF2B5EF4-FFF2-40B4-BE49-F238E27FC236}">
                      <a16:creationId xmlns:a16="http://schemas.microsoft.com/office/drawing/2014/main" id="{5EE6A9F6-BD9C-49E1-B1AF-0AB688C260AD}"/>
                    </a:ext>
                  </a:extLst>
                </p14:cNvPr>
                <p14:cNvContentPartPr/>
                <p14:nvPr/>
              </p14:nvContentPartPr>
              <p14:xfrm>
                <a:off x="5420813" y="4235307"/>
                <a:ext cx="9360" cy="18360"/>
              </p14:xfrm>
            </p:contentPart>
          </mc:Choice>
          <mc:Fallback xmlns="">
            <p:pic>
              <p:nvPicPr>
                <p:cNvPr id="490" name="Freihand 489">
                  <a:extLst>
                    <a:ext uri="{FF2B5EF4-FFF2-40B4-BE49-F238E27FC236}">
                      <a16:creationId xmlns:a16="http://schemas.microsoft.com/office/drawing/2014/main" id="{5EE6A9F6-BD9C-49E1-B1AF-0AB688C260AD}"/>
                    </a:ext>
                  </a:extLst>
                </p:cNvPr>
                <p:cNvPicPr/>
                <p:nvPr/>
              </p:nvPicPr>
              <p:blipFill>
                <a:blip r:embed="rId786"/>
                <a:stretch>
                  <a:fillRect/>
                </a:stretch>
              </p:blipFill>
              <p:spPr>
                <a:xfrm>
                  <a:off x="5416493" y="4230987"/>
                  <a:ext cx="180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491" name="Freihand 490">
                  <a:extLst>
                    <a:ext uri="{FF2B5EF4-FFF2-40B4-BE49-F238E27FC236}">
                      <a16:creationId xmlns:a16="http://schemas.microsoft.com/office/drawing/2014/main" id="{2F28044F-6DA5-4B5D-B52E-69DB7CD98B6F}"/>
                    </a:ext>
                  </a:extLst>
                </p14:cNvPr>
                <p14:cNvContentPartPr/>
                <p14:nvPr/>
              </p14:nvContentPartPr>
              <p14:xfrm>
                <a:off x="5627813" y="4254747"/>
                <a:ext cx="31320" cy="154080"/>
              </p14:xfrm>
            </p:contentPart>
          </mc:Choice>
          <mc:Fallback xmlns="">
            <p:pic>
              <p:nvPicPr>
                <p:cNvPr id="491" name="Freihand 490">
                  <a:extLst>
                    <a:ext uri="{FF2B5EF4-FFF2-40B4-BE49-F238E27FC236}">
                      <a16:creationId xmlns:a16="http://schemas.microsoft.com/office/drawing/2014/main" id="{2F28044F-6DA5-4B5D-B52E-69DB7CD98B6F}"/>
                    </a:ext>
                  </a:extLst>
                </p:cNvPr>
                <p:cNvPicPr/>
                <p:nvPr/>
              </p:nvPicPr>
              <p:blipFill>
                <a:blip r:embed="rId788"/>
                <a:stretch>
                  <a:fillRect/>
                </a:stretch>
              </p:blipFill>
              <p:spPr>
                <a:xfrm>
                  <a:off x="5623493" y="4250427"/>
                  <a:ext cx="399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492" name="Freihand 491">
                  <a:extLst>
                    <a:ext uri="{FF2B5EF4-FFF2-40B4-BE49-F238E27FC236}">
                      <a16:creationId xmlns:a16="http://schemas.microsoft.com/office/drawing/2014/main" id="{FF0D8126-E9EE-4441-BA94-D7243177D507}"/>
                    </a:ext>
                  </a:extLst>
                </p14:cNvPr>
                <p14:cNvContentPartPr/>
                <p14:nvPr/>
              </p14:nvContentPartPr>
              <p14:xfrm>
                <a:off x="5600453" y="4249347"/>
                <a:ext cx="167040" cy="134640"/>
              </p14:xfrm>
            </p:contentPart>
          </mc:Choice>
          <mc:Fallback xmlns="">
            <p:pic>
              <p:nvPicPr>
                <p:cNvPr id="492" name="Freihand 491">
                  <a:extLst>
                    <a:ext uri="{FF2B5EF4-FFF2-40B4-BE49-F238E27FC236}">
                      <a16:creationId xmlns:a16="http://schemas.microsoft.com/office/drawing/2014/main" id="{FF0D8126-E9EE-4441-BA94-D7243177D507}"/>
                    </a:ext>
                  </a:extLst>
                </p:cNvPr>
                <p:cNvPicPr/>
                <p:nvPr/>
              </p:nvPicPr>
              <p:blipFill>
                <a:blip r:embed="rId790"/>
                <a:stretch>
                  <a:fillRect/>
                </a:stretch>
              </p:blipFill>
              <p:spPr>
                <a:xfrm>
                  <a:off x="5596133" y="4245027"/>
                  <a:ext cx="1756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493" name="Freihand 492">
                  <a:extLst>
                    <a:ext uri="{FF2B5EF4-FFF2-40B4-BE49-F238E27FC236}">
                      <a16:creationId xmlns:a16="http://schemas.microsoft.com/office/drawing/2014/main" id="{E39FA406-E0F8-4937-8326-4EF22380CB1D}"/>
                    </a:ext>
                  </a:extLst>
                </p14:cNvPr>
                <p14:cNvContentPartPr/>
                <p14:nvPr/>
              </p14:nvContentPartPr>
              <p14:xfrm>
                <a:off x="5755973" y="4324227"/>
                <a:ext cx="122760" cy="63000"/>
              </p14:xfrm>
            </p:contentPart>
          </mc:Choice>
          <mc:Fallback xmlns="">
            <p:pic>
              <p:nvPicPr>
                <p:cNvPr id="493" name="Freihand 492">
                  <a:extLst>
                    <a:ext uri="{FF2B5EF4-FFF2-40B4-BE49-F238E27FC236}">
                      <a16:creationId xmlns:a16="http://schemas.microsoft.com/office/drawing/2014/main" id="{E39FA406-E0F8-4937-8326-4EF22380CB1D}"/>
                    </a:ext>
                  </a:extLst>
                </p:cNvPr>
                <p:cNvPicPr/>
                <p:nvPr/>
              </p:nvPicPr>
              <p:blipFill>
                <a:blip r:embed="rId792"/>
                <a:stretch>
                  <a:fillRect/>
                </a:stretch>
              </p:blipFill>
              <p:spPr>
                <a:xfrm>
                  <a:off x="5751653" y="4319907"/>
                  <a:ext cx="13140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494" name="Freihand 493">
                  <a:extLst>
                    <a:ext uri="{FF2B5EF4-FFF2-40B4-BE49-F238E27FC236}">
                      <a16:creationId xmlns:a16="http://schemas.microsoft.com/office/drawing/2014/main" id="{75BBEBC5-853A-4F89-98B5-F0CA6F1D0EDC}"/>
                    </a:ext>
                  </a:extLst>
                </p14:cNvPr>
                <p14:cNvContentPartPr/>
                <p14:nvPr/>
              </p14:nvContentPartPr>
              <p14:xfrm>
                <a:off x="5874413" y="4243227"/>
                <a:ext cx="287280" cy="124200"/>
              </p14:xfrm>
            </p:contentPart>
          </mc:Choice>
          <mc:Fallback xmlns="">
            <p:pic>
              <p:nvPicPr>
                <p:cNvPr id="494" name="Freihand 493">
                  <a:extLst>
                    <a:ext uri="{FF2B5EF4-FFF2-40B4-BE49-F238E27FC236}">
                      <a16:creationId xmlns:a16="http://schemas.microsoft.com/office/drawing/2014/main" id="{75BBEBC5-853A-4F89-98B5-F0CA6F1D0EDC}"/>
                    </a:ext>
                  </a:extLst>
                </p:cNvPr>
                <p:cNvPicPr/>
                <p:nvPr/>
              </p:nvPicPr>
              <p:blipFill>
                <a:blip r:embed="rId794"/>
                <a:stretch>
                  <a:fillRect/>
                </a:stretch>
              </p:blipFill>
              <p:spPr>
                <a:xfrm>
                  <a:off x="5870093" y="4238907"/>
                  <a:ext cx="2959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495" name="Freihand 494">
                  <a:extLst>
                    <a:ext uri="{FF2B5EF4-FFF2-40B4-BE49-F238E27FC236}">
                      <a16:creationId xmlns:a16="http://schemas.microsoft.com/office/drawing/2014/main" id="{99A7BBC7-4A9F-4046-9A55-BA3BF5F2E3F0}"/>
                    </a:ext>
                  </a:extLst>
                </p14:cNvPr>
                <p14:cNvContentPartPr/>
                <p14:nvPr/>
              </p14:nvContentPartPr>
              <p14:xfrm>
                <a:off x="6207053" y="4314147"/>
                <a:ext cx="207360" cy="68040"/>
              </p14:xfrm>
            </p:contentPart>
          </mc:Choice>
          <mc:Fallback xmlns="">
            <p:pic>
              <p:nvPicPr>
                <p:cNvPr id="495" name="Freihand 494">
                  <a:extLst>
                    <a:ext uri="{FF2B5EF4-FFF2-40B4-BE49-F238E27FC236}">
                      <a16:creationId xmlns:a16="http://schemas.microsoft.com/office/drawing/2014/main" id="{99A7BBC7-4A9F-4046-9A55-BA3BF5F2E3F0}"/>
                    </a:ext>
                  </a:extLst>
                </p:cNvPr>
                <p:cNvPicPr/>
                <p:nvPr/>
              </p:nvPicPr>
              <p:blipFill>
                <a:blip r:embed="rId796"/>
                <a:stretch>
                  <a:fillRect/>
                </a:stretch>
              </p:blipFill>
              <p:spPr>
                <a:xfrm>
                  <a:off x="6202733" y="4309827"/>
                  <a:ext cx="2160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496" name="Freihand 495">
                  <a:extLst>
                    <a:ext uri="{FF2B5EF4-FFF2-40B4-BE49-F238E27FC236}">
                      <a16:creationId xmlns:a16="http://schemas.microsoft.com/office/drawing/2014/main" id="{5FAEA0C7-2262-40DB-A523-4323B042DFFC}"/>
                    </a:ext>
                  </a:extLst>
                </p14:cNvPr>
                <p14:cNvContentPartPr/>
                <p14:nvPr/>
              </p14:nvContentPartPr>
              <p14:xfrm>
                <a:off x="6453293" y="4261227"/>
                <a:ext cx="56520" cy="108360"/>
              </p14:xfrm>
            </p:contentPart>
          </mc:Choice>
          <mc:Fallback xmlns="">
            <p:pic>
              <p:nvPicPr>
                <p:cNvPr id="496" name="Freihand 495">
                  <a:extLst>
                    <a:ext uri="{FF2B5EF4-FFF2-40B4-BE49-F238E27FC236}">
                      <a16:creationId xmlns:a16="http://schemas.microsoft.com/office/drawing/2014/main" id="{5FAEA0C7-2262-40DB-A523-4323B042DFFC}"/>
                    </a:ext>
                  </a:extLst>
                </p:cNvPr>
                <p:cNvPicPr/>
                <p:nvPr/>
              </p:nvPicPr>
              <p:blipFill>
                <a:blip r:embed="rId798"/>
                <a:stretch>
                  <a:fillRect/>
                </a:stretch>
              </p:blipFill>
              <p:spPr>
                <a:xfrm>
                  <a:off x="6448973" y="4256907"/>
                  <a:ext cx="651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497" name="Freihand 496">
                  <a:extLst>
                    <a:ext uri="{FF2B5EF4-FFF2-40B4-BE49-F238E27FC236}">
                      <a16:creationId xmlns:a16="http://schemas.microsoft.com/office/drawing/2014/main" id="{E519FC1E-BC51-4F22-A39B-21AC6B6066DE}"/>
                    </a:ext>
                  </a:extLst>
                </p14:cNvPr>
                <p14:cNvContentPartPr/>
                <p14:nvPr/>
              </p14:nvContentPartPr>
              <p14:xfrm>
                <a:off x="6512333" y="4307307"/>
                <a:ext cx="73440" cy="52920"/>
              </p14:xfrm>
            </p:contentPart>
          </mc:Choice>
          <mc:Fallback xmlns="">
            <p:pic>
              <p:nvPicPr>
                <p:cNvPr id="497" name="Freihand 496">
                  <a:extLst>
                    <a:ext uri="{FF2B5EF4-FFF2-40B4-BE49-F238E27FC236}">
                      <a16:creationId xmlns:a16="http://schemas.microsoft.com/office/drawing/2014/main" id="{E519FC1E-BC51-4F22-A39B-21AC6B6066DE}"/>
                    </a:ext>
                  </a:extLst>
                </p:cNvPr>
                <p:cNvPicPr/>
                <p:nvPr/>
              </p:nvPicPr>
              <p:blipFill>
                <a:blip r:embed="rId800"/>
                <a:stretch>
                  <a:fillRect/>
                </a:stretch>
              </p:blipFill>
              <p:spPr>
                <a:xfrm>
                  <a:off x="6508013" y="4302987"/>
                  <a:ext cx="820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498" name="Freihand 497">
                  <a:extLst>
                    <a:ext uri="{FF2B5EF4-FFF2-40B4-BE49-F238E27FC236}">
                      <a16:creationId xmlns:a16="http://schemas.microsoft.com/office/drawing/2014/main" id="{47C7D9ED-4FBE-41B8-ADFC-662AE1D71FDF}"/>
                    </a:ext>
                  </a:extLst>
                </p14:cNvPr>
                <p14:cNvContentPartPr/>
                <p14:nvPr/>
              </p14:nvContentPartPr>
              <p14:xfrm>
                <a:off x="6594773" y="4281387"/>
                <a:ext cx="104040" cy="77760"/>
              </p14:xfrm>
            </p:contentPart>
          </mc:Choice>
          <mc:Fallback xmlns="">
            <p:pic>
              <p:nvPicPr>
                <p:cNvPr id="498" name="Freihand 497">
                  <a:extLst>
                    <a:ext uri="{FF2B5EF4-FFF2-40B4-BE49-F238E27FC236}">
                      <a16:creationId xmlns:a16="http://schemas.microsoft.com/office/drawing/2014/main" id="{47C7D9ED-4FBE-41B8-ADFC-662AE1D71FDF}"/>
                    </a:ext>
                  </a:extLst>
                </p:cNvPr>
                <p:cNvPicPr/>
                <p:nvPr/>
              </p:nvPicPr>
              <p:blipFill>
                <a:blip r:embed="rId802"/>
                <a:stretch>
                  <a:fillRect/>
                </a:stretch>
              </p:blipFill>
              <p:spPr>
                <a:xfrm>
                  <a:off x="6590453" y="4277067"/>
                  <a:ext cx="112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499" name="Freihand 498">
                  <a:extLst>
                    <a:ext uri="{FF2B5EF4-FFF2-40B4-BE49-F238E27FC236}">
                      <a16:creationId xmlns:a16="http://schemas.microsoft.com/office/drawing/2014/main" id="{0E4EFB44-4EC6-4F1E-8285-E51234DD4E9A}"/>
                    </a:ext>
                  </a:extLst>
                </p14:cNvPr>
                <p14:cNvContentPartPr/>
                <p14:nvPr/>
              </p14:nvContentPartPr>
              <p14:xfrm>
                <a:off x="6772253" y="4371387"/>
                <a:ext cx="14040" cy="19440"/>
              </p14:xfrm>
            </p:contentPart>
          </mc:Choice>
          <mc:Fallback xmlns="">
            <p:pic>
              <p:nvPicPr>
                <p:cNvPr id="499" name="Freihand 498">
                  <a:extLst>
                    <a:ext uri="{FF2B5EF4-FFF2-40B4-BE49-F238E27FC236}">
                      <a16:creationId xmlns:a16="http://schemas.microsoft.com/office/drawing/2014/main" id="{0E4EFB44-4EC6-4F1E-8285-E51234DD4E9A}"/>
                    </a:ext>
                  </a:extLst>
                </p:cNvPr>
                <p:cNvPicPr/>
                <p:nvPr/>
              </p:nvPicPr>
              <p:blipFill>
                <a:blip r:embed="rId804"/>
                <a:stretch>
                  <a:fillRect/>
                </a:stretch>
              </p:blipFill>
              <p:spPr>
                <a:xfrm>
                  <a:off x="6767933" y="4367067"/>
                  <a:ext cx="226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500" name="Freihand 499">
                  <a:extLst>
                    <a:ext uri="{FF2B5EF4-FFF2-40B4-BE49-F238E27FC236}">
                      <a16:creationId xmlns:a16="http://schemas.microsoft.com/office/drawing/2014/main" id="{1D89A88C-F972-44B6-949B-622F209B34AF}"/>
                    </a:ext>
                  </a:extLst>
                </p14:cNvPr>
                <p14:cNvContentPartPr/>
                <p14:nvPr/>
              </p14:nvContentPartPr>
              <p14:xfrm>
                <a:off x="6919853" y="4307307"/>
                <a:ext cx="264240" cy="64440"/>
              </p14:xfrm>
            </p:contentPart>
          </mc:Choice>
          <mc:Fallback xmlns="">
            <p:pic>
              <p:nvPicPr>
                <p:cNvPr id="500" name="Freihand 499">
                  <a:extLst>
                    <a:ext uri="{FF2B5EF4-FFF2-40B4-BE49-F238E27FC236}">
                      <a16:creationId xmlns:a16="http://schemas.microsoft.com/office/drawing/2014/main" id="{1D89A88C-F972-44B6-949B-622F209B34AF}"/>
                    </a:ext>
                  </a:extLst>
                </p:cNvPr>
                <p:cNvPicPr/>
                <p:nvPr/>
              </p:nvPicPr>
              <p:blipFill>
                <a:blip r:embed="rId806"/>
                <a:stretch>
                  <a:fillRect/>
                </a:stretch>
              </p:blipFill>
              <p:spPr>
                <a:xfrm>
                  <a:off x="6915533" y="4302987"/>
                  <a:ext cx="2728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501" name="Freihand 500">
                  <a:extLst>
                    <a:ext uri="{FF2B5EF4-FFF2-40B4-BE49-F238E27FC236}">
                      <a16:creationId xmlns:a16="http://schemas.microsoft.com/office/drawing/2014/main" id="{4A704821-FD60-4597-8D1A-B40B08EE1185}"/>
                    </a:ext>
                  </a:extLst>
                </p14:cNvPr>
                <p14:cNvContentPartPr/>
                <p14:nvPr/>
              </p14:nvContentPartPr>
              <p14:xfrm>
                <a:off x="7198133" y="4238547"/>
                <a:ext cx="269640" cy="111240"/>
              </p14:xfrm>
            </p:contentPart>
          </mc:Choice>
          <mc:Fallback xmlns="">
            <p:pic>
              <p:nvPicPr>
                <p:cNvPr id="501" name="Freihand 500">
                  <a:extLst>
                    <a:ext uri="{FF2B5EF4-FFF2-40B4-BE49-F238E27FC236}">
                      <a16:creationId xmlns:a16="http://schemas.microsoft.com/office/drawing/2014/main" id="{4A704821-FD60-4597-8D1A-B40B08EE1185}"/>
                    </a:ext>
                  </a:extLst>
                </p:cNvPr>
                <p:cNvPicPr/>
                <p:nvPr/>
              </p:nvPicPr>
              <p:blipFill>
                <a:blip r:embed="rId808"/>
                <a:stretch>
                  <a:fillRect/>
                </a:stretch>
              </p:blipFill>
              <p:spPr>
                <a:xfrm>
                  <a:off x="7193813" y="4234227"/>
                  <a:ext cx="2782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502" name="Freihand 501">
                  <a:extLst>
                    <a:ext uri="{FF2B5EF4-FFF2-40B4-BE49-F238E27FC236}">
                      <a16:creationId xmlns:a16="http://schemas.microsoft.com/office/drawing/2014/main" id="{4946FCA9-CEF8-4C08-AB73-B6C3B51D5384}"/>
                    </a:ext>
                  </a:extLst>
                </p14:cNvPr>
                <p14:cNvContentPartPr/>
                <p14:nvPr/>
              </p14:nvContentPartPr>
              <p14:xfrm>
                <a:off x="7445813" y="4286067"/>
                <a:ext cx="205200" cy="54360"/>
              </p14:xfrm>
            </p:contentPart>
          </mc:Choice>
          <mc:Fallback xmlns="">
            <p:pic>
              <p:nvPicPr>
                <p:cNvPr id="502" name="Freihand 501">
                  <a:extLst>
                    <a:ext uri="{FF2B5EF4-FFF2-40B4-BE49-F238E27FC236}">
                      <a16:creationId xmlns:a16="http://schemas.microsoft.com/office/drawing/2014/main" id="{4946FCA9-CEF8-4C08-AB73-B6C3B51D5384}"/>
                    </a:ext>
                  </a:extLst>
                </p:cNvPr>
                <p:cNvPicPr/>
                <p:nvPr/>
              </p:nvPicPr>
              <p:blipFill>
                <a:blip r:embed="rId810"/>
                <a:stretch>
                  <a:fillRect/>
                </a:stretch>
              </p:blipFill>
              <p:spPr>
                <a:xfrm>
                  <a:off x="7441493" y="4281747"/>
                  <a:ext cx="2138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503" name="Freihand 502">
                  <a:extLst>
                    <a:ext uri="{FF2B5EF4-FFF2-40B4-BE49-F238E27FC236}">
                      <a16:creationId xmlns:a16="http://schemas.microsoft.com/office/drawing/2014/main" id="{98309F30-6D75-46A0-BE02-BE70FAFCC7E3}"/>
                    </a:ext>
                  </a:extLst>
                </p14:cNvPr>
                <p14:cNvContentPartPr/>
                <p14:nvPr/>
              </p14:nvContentPartPr>
              <p14:xfrm>
                <a:off x="6980693" y="4207587"/>
                <a:ext cx="140760" cy="24480"/>
              </p14:xfrm>
            </p:contentPart>
          </mc:Choice>
          <mc:Fallback xmlns="">
            <p:pic>
              <p:nvPicPr>
                <p:cNvPr id="503" name="Freihand 502">
                  <a:extLst>
                    <a:ext uri="{FF2B5EF4-FFF2-40B4-BE49-F238E27FC236}">
                      <a16:creationId xmlns:a16="http://schemas.microsoft.com/office/drawing/2014/main" id="{98309F30-6D75-46A0-BE02-BE70FAFCC7E3}"/>
                    </a:ext>
                  </a:extLst>
                </p:cNvPr>
                <p:cNvPicPr/>
                <p:nvPr/>
              </p:nvPicPr>
              <p:blipFill>
                <a:blip r:embed="rId812"/>
                <a:stretch>
                  <a:fillRect/>
                </a:stretch>
              </p:blipFill>
              <p:spPr>
                <a:xfrm>
                  <a:off x="6976373" y="4203267"/>
                  <a:ext cx="1494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504" name="Freihand 503">
                  <a:extLst>
                    <a:ext uri="{FF2B5EF4-FFF2-40B4-BE49-F238E27FC236}">
                      <a16:creationId xmlns:a16="http://schemas.microsoft.com/office/drawing/2014/main" id="{37DFD522-D12E-46AA-96B3-E9265642A5A7}"/>
                    </a:ext>
                  </a:extLst>
                </p14:cNvPr>
                <p14:cNvContentPartPr/>
                <p14:nvPr/>
              </p14:nvContentPartPr>
              <p14:xfrm>
                <a:off x="5099693" y="4568667"/>
                <a:ext cx="159120" cy="133920"/>
              </p14:xfrm>
            </p:contentPart>
          </mc:Choice>
          <mc:Fallback xmlns="">
            <p:pic>
              <p:nvPicPr>
                <p:cNvPr id="504" name="Freihand 503">
                  <a:extLst>
                    <a:ext uri="{FF2B5EF4-FFF2-40B4-BE49-F238E27FC236}">
                      <a16:creationId xmlns:a16="http://schemas.microsoft.com/office/drawing/2014/main" id="{37DFD522-D12E-46AA-96B3-E9265642A5A7}"/>
                    </a:ext>
                  </a:extLst>
                </p:cNvPr>
                <p:cNvPicPr/>
                <p:nvPr/>
              </p:nvPicPr>
              <p:blipFill>
                <a:blip r:embed="rId814"/>
                <a:stretch>
                  <a:fillRect/>
                </a:stretch>
              </p:blipFill>
              <p:spPr>
                <a:xfrm>
                  <a:off x="5095373" y="4564347"/>
                  <a:ext cx="1677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505" name="Freihand 504">
                  <a:extLst>
                    <a:ext uri="{FF2B5EF4-FFF2-40B4-BE49-F238E27FC236}">
                      <a16:creationId xmlns:a16="http://schemas.microsoft.com/office/drawing/2014/main" id="{941658FF-531F-41F1-AB1B-FFDB77CF19C8}"/>
                    </a:ext>
                  </a:extLst>
                </p14:cNvPr>
                <p14:cNvContentPartPr/>
                <p14:nvPr/>
              </p14:nvContentPartPr>
              <p14:xfrm>
                <a:off x="5267453" y="4549947"/>
                <a:ext cx="32760" cy="25920"/>
              </p14:xfrm>
            </p:contentPart>
          </mc:Choice>
          <mc:Fallback xmlns="">
            <p:pic>
              <p:nvPicPr>
                <p:cNvPr id="505" name="Freihand 504">
                  <a:extLst>
                    <a:ext uri="{FF2B5EF4-FFF2-40B4-BE49-F238E27FC236}">
                      <a16:creationId xmlns:a16="http://schemas.microsoft.com/office/drawing/2014/main" id="{941658FF-531F-41F1-AB1B-FFDB77CF19C8}"/>
                    </a:ext>
                  </a:extLst>
                </p:cNvPr>
                <p:cNvPicPr/>
                <p:nvPr/>
              </p:nvPicPr>
              <p:blipFill>
                <a:blip r:embed="rId816"/>
                <a:stretch>
                  <a:fillRect/>
                </a:stretch>
              </p:blipFill>
              <p:spPr>
                <a:xfrm>
                  <a:off x="5263133" y="4545627"/>
                  <a:ext cx="4140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506" name="Freihand 505">
                  <a:extLst>
                    <a:ext uri="{FF2B5EF4-FFF2-40B4-BE49-F238E27FC236}">
                      <a16:creationId xmlns:a16="http://schemas.microsoft.com/office/drawing/2014/main" id="{E1E3C5D7-AF11-4326-867E-8789E5392441}"/>
                    </a:ext>
                  </a:extLst>
                </p14:cNvPr>
                <p14:cNvContentPartPr/>
                <p14:nvPr/>
              </p14:nvContentPartPr>
              <p14:xfrm>
                <a:off x="5324693" y="4535907"/>
                <a:ext cx="124920" cy="118080"/>
              </p14:xfrm>
            </p:contentPart>
          </mc:Choice>
          <mc:Fallback xmlns="">
            <p:pic>
              <p:nvPicPr>
                <p:cNvPr id="506" name="Freihand 505">
                  <a:extLst>
                    <a:ext uri="{FF2B5EF4-FFF2-40B4-BE49-F238E27FC236}">
                      <a16:creationId xmlns:a16="http://schemas.microsoft.com/office/drawing/2014/main" id="{E1E3C5D7-AF11-4326-867E-8789E5392441}"/>
                    </a:ext>
                  </a:extLst>
                </p:cNvPr>
                <p:cNvPicPr/>
                <p:nvPr/>
              </p:nvPicPr>
              <p:blipFill>
                <a:blip r:embed="rId818"/>
                <a:stretch>
                  <a:fillRect/>
                </a:stretch>
              </p:blipFill>
              <p:spPr>
                <a:xfrm>
                  <a:off x="5320373" y="4531587"/>
                  <a:ext cx="1335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507" name="Freihand 506">
                  <a:extLst>
                    <a:ext uri="{FF2B5EF4-FFF2-40B4-BE49-F238E27FC236}">
                      <a16:creationId xmlns:a16="http://schemas.microsoft.com/office/drawing/2014/main" id="{575C752B-C46D-47BF-919D-B666A18FD27D}"/>
                    </a:ext>
                  </a:extLst>
                </p14:cNvPr>
                <p14:cNvContentPartPr/>
                <p14:nvPr/>
              </p14:nvContentPartPr>
              <p14:xfrm>
                <a:off x="5589653" y="4571187"/>
                <a:ext cx="161640" cy="83160"/>
              </p14:xfrm>
            </p:contentPart>
          </mc:Choice>
          <mc:Fallback xmlns="">
            <p:pic>
              <p:nvPicPr>
                <p:cNvPr id="507" name="Freihand 506">
                  <a:extLst>
                    <a:ext uri="{FF2B5EF4-FFF2-40B4-BE49-F238E27FC236}">
                      <a16:creationId xmlns:a16="http://schemas.microsoft.com/office/drawing/2014/main" id="{575C752B-C46D-47BF-919D-B666A18FD27D}"/>
                    </a:ext>
                  </a:extLst>
                </p:cNvPr>
                <p:cNvPicPr/>
                <p:nvPr/>
              </p:nvPicPr>
              <p:blipFill>
                <a:blip r:embed="rId820"/>
                <a:stretch>
                  <a:fillRect/>
                </a:stretch>
              </p:blipFill>
              <p:spPr>
                <a:xfrm>
                  <a:off x="5585333" y="4566867"/>
                  <a:ext cx="170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508" name="Freihand 507">
                  <a:extLst>
                    <a:ext uri="{FF2B5EF4-FFF2-40B4-BE49-F238E27FC236}">
                      <a16:creationId xmlns:a16="http://schemas.microsoft.com/office/drawing/2014/main" id="{B5F4BD9F-27DA-4748-A927-67F42C463B2D}"/>
                    </a:ext>
                  </a:extLst>
                </p14:cNvPr>
                <p14:cNvContentPartPr/>
                <p14:nvPr/>
              </p14:nvContentPartPr>
              <p14:xfrm>
                <a:off x="5741573" y="4503867"/>
                <a:ext cx="98280" cy="144000"/>
              </p14:xfrm>
            </p:contentPart>
          </mc:Choice>
          <mc:Fallback xmlns="">
            <p:pic>
              <p:nvPicPr>
                <p:cNvPr id="508" name="Freihand 507">
                  <a:extLst>
                    <a:ext uri="{FF2B5EF4-FFF2-40B4-BE49-F238E27FC236}">
                      <a16:creationId xmlns:a16="http://schemas.microsoft.com/office/drawing/2014/main" id="{B5F4BD9F-27DA-4748-A927-67F42C463B2D}"/>
                    </a:ext>
                  </a:extLst>
                </p:cNvPr>
                <p:cNvPicPr/>
                <p:nvPr/>
              </p:nvPicPr>
              <p:blipFill>
                <a:blip r:embed="rId822"/>
                <a:stretch>
                  <a:fillRect/>
                </a:stretch>
              </p:blipFill>
              <p:spPr>
                <a:xfrm>
                  <a:off x="5737253" y="4499547"/>
                  <a:ext cx="10692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509" name="Freihand 508">
                  <a:extLst>
                    <a:ext uri="{FF2B5EF4-FFF2-40B4-BE49-F238E27FC236}">
                      <a16:creationId xmlns:a16="http://schemas.microsoft.com/office/drawing/2014/main" id="{26E09956-8DDF-4813-94B0-0D5816E03E70}"/>
                    </a:ext>
                  </a:extLst>
                </p14:cNvPr>
                <p14:cNvContentPartPr/>
                <p14:nvPr/>
              </p14:nvContentPartPr>
              <p14:xfrm>
                <a:off x="5878733" y="4548147"/>
                <a:ext cx="93960" cy="74520"/>
              </p14:xfrm>
            </p:contentPart>
          </mc:Choice>
          <mc:Fallback xmlns="">
            <p:pic>
              <p:nvPicPr>
                <p:cNvPr id="509" name="Freihand 508">
                  <a:extLst>
                    <a:ext uri="{FF2B5EF4-FFF2-40B4-BE49-F238E27FC236}">
                      <a16:creationId xmlns:a16="http://schemas.microsoft.com/office/drawing/2014/main" id="{26E09956-8DDF-4813-94B0-0D5816E03E70}"/>
                    </a:ext>
                  </a:extLst>
                </p:cNvPr>
                <p:cNvPicPr/>
                <p:nvPr/>
              </p:nvPicPr>
              <p:blipFill>
                <a:blip r:embed="rId824"/>
                <a:stretch>
                  <a:fillRect/>
                </a:stretch>
              </p:blipFill>
              <p:spPr>
                <a:xfrm>
                  <a:off x="5874413" y="4543827"/>
                  <a:ext cx="1026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510" name="Freihand 509">
                  <a:extLst>
                    <a:ext uri="{FF2B5EF4-FFF2-40B4-BE49-F238E27FC236}">
                      <a16:creationId xmlns:a16="http://schemas.microsoft.com/office/drawing/2014/main" id="{035B3787-9E1F-4B5F-B148-AAA52DCF238C}"/>
                    </a:ext>
                  </a:extLst>
                </p14:cNvPr>
                <p14:cNvContentPartPr/>
                <p14:nvPr/>
              </p14:nvContentPartPr>
              <p14:xfrm>
                <a:off x="5596133" y="4551387"/>
                <a:ext cx="51120" cy="33480"/>
              </p14:xfrm>
            </p:contentPart>
          </mc:Choice>
          <mc:Fallback xmlns="">
            <p:pic>
              <p:nvPicPr>
                <p:cNvPr id="510" name="Freihand 509">
                  <a:extLst>
                    <a:ext uri="{FF2B5EF4-FFF2-40B4-BE49-F238E27FC236}">
                      <a16:creationId xmlns:a16="http://schemas.microsoft.com/office/drawing/2014/main" id="{035B3787-9E1F-4B5F-B148-AAA52DCF238C}"/>
                    </a:ext>
                  </a:extLst>
                </p:cNvPr>
                <p:cNvPicPr/>
                <p:nvPr/>
              </p:nvPicPr>
              <p:blipFill>
                <a:blip r:embed="rId826"/>
                <a:stretch>
                  <a:fillRect/>
                </a:stretch>
              </p:blipFill>
              <p:spPr>
                <a:xfrm>
                  <a:off x="5591813" y="4547067"/>
                  <a:ext cx="597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511" name="Freihand 510">
                  <a:extLst>
                    <a:ext uri="{FF2B5EF4-FFF2-40B4-BE49-F238E27FC236}">
                      <a16:creationId xmlns:a16="http://schemas.microsoft.com/office/drawing/2014/main" id="{81107883-29CB-4E64-A0DC-9B6012FF77EE}"/>
                    </a:ext>
                  </a:extLst>
                </p14:cNvPr>
                <p14:cNvContentPartPr/>
                <p14:nvPr/>
              </p14:nvContentPartPr>
              <p14:xfrm>
                <a:off x="6135773" y="4490187"/>
                <a:ext cx="275400" cy="110520"/>
              </p14:xfrm>
            </p:contentPart>
          </mc:Choice>
          <mc:Fallback xmlns="">
            <p:pic>
              <p:nvPicPr>
                <p:cNvPr id="511" name="Freihand 510">
                  <a:extLst>
                    <a:ext uri="{FF2B5EF4-FFF2-40B4-BE49-F238E27FC236}">
                      <a16:creationId xmlns:a16="http://schemas.microsoft.com/office/drawing/2014/main" id="{81107883-29CB-4E64-A0DC-9B6012FF77EE}"/>
                    </a:ext>
                  </a:extLst>
                </p:cNvPr>
                <p:cNvPicPr/>
                <p:nvPr/>
              </p:nvPicPr>
              <p:blipFill>
                <a:blip r:embed="rId828"/>
                <a:stretch>
                  <a:fillRect/>
                </a:stretch>
              </p:blipFill>
              <p:spPr>
                <a:xfrm>
                  <a:off x="6131453" y="4485867"/>
                  <a:ext cx="2840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512" name="Freihand 511">
                  <a:extLst>
                    <a:ext uri="{FF2B5EF4-FFF2-40B4-BE49-F238E27FC236}">
                      <a16:creationId xmlns:a16="http://schemas.microsoft.com/office/drawing/2014/main" id="{D025C1DB-9B88-484F-9E7E-D2931F81F0AC}"/>
                    </a:ext>
                  </a:extLst>
                </p14:cNvPr>
                <p14:cNvContentPartPr/>
                <p14:nvPr/>
              </p14:nvContentPartPr>
              <p14:xfrm>
                <a:off x="6331613" y="4449507"/>
                <a:ext cx="360" cy="360"/>
              </p14:xfrm>
            </p:contentPart>
          </mc:Choice>
          <mc:Fallback xmlns="">
            <p:pic>
              <p:nvPicPr>
                <p:cNvPr id="512" name="Freihand 511">
                  <a:extLst>
                    <a:ext uri="{FF2B5EF4-FFF2-40B4-BE49-F238E27FC236}">
                      <a16:creationId xmlns:a16="http://schemas.microsoft.com/office/drawing/2014/main" id="{D025C1DB-9B88-484F-9E7E-D2931F81F0AC}"/>
                    </a:ext>
                  </a:extLst>
                </p:cNvPr>
                <p:cNvPicPr/>
                <p:nvPr/>
              </p:nvPicPr>
              <p:blipFill>
                <a:blip r:embed="rId75"/>
                <a:stretch>
                  <a:fillRect/>
                </a:stretch>
              </p:blipFill>
              <p:spPr>
                <a:xfrm>
                  <a:off x="6327293" y="4445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513" name="Freihand 512">
                  <a:extLst>
                    <a:ext uri="{FF2B5EF4-FFF2-40B4-BE49-F238E27FC236}">
                      <a16:creationId xmlns:a16="http://schemas.microsoft.com/office/drawing/2014/main" id="{86804171-35D5-47D8-A3B3-0CDC7CA736EF}"/>
                    </a:ext>
                  </a:extLst>
                </p14:cNvPr>
                <p14:cNvContentPartPr/>
                <p14:nvPr/>
              </p14:nvContentPartPr>
              <p14:xfrm>
                <a:off x="6504413" y="4510347"/>
                <a:ext cx="113760" cy="201960"/>
              </p14:xfrm>
            </p:contentPart>
          </mc:Choice>
          <mc:Fallback xmlns="">
            <p:pic>
              <p:nvPicPr>
                <p:cNvPr id="513" name="Freihand 512">
                  <a:extLst>
                    <a:ext uri="{FF2B5EF4-FFF2-40B4-BE49-F238E27FC236}">
                      <a16:creationId xmlns:a16="http://schemas.microsoft.com/office/drawing/2014/main" id="{86804171-35D5-47D8-A3B3-0CDC7CA736EF}"/>
                    </a:ext>
                  </a:extLst>
                </p:cNvPr>
                <p:cNvPicPr/>
                <p:nvPr/>
              </p:nvPicPr>
              <p:blipFill>
                <a:blip r:embed="rId831"/>
                <a:stretch>
                  <a:fillRect/>
                </a:stretch>
              </p:blipFill>
              <p:spPr>
                <a:xfrm>
                  <a:off x="6500093" y="4506027"/>
                  <a:ext cx="12240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514" name="Freihand 513">
                  <a:extLst>
                    <a:ext uri="{FF2B5EF4-FFF2-40B4-BE49-F238E27FC236}">
                      <a16:creationId xmlns:a16="http://schemas.microsoft.com/office/drawing/2014/main" id="{7199EBCC-3E54-4584-89EC-91E3E9CDACDA}"/>
                    </a:ext>
                  </a:extLst>
                </p14:cNvPr>
                <p14:cNvContentPartPr/>
                <p14:nvPr/>
              </p14:nvContentPartPr>
              <p14:xfrm>
                <a:off x="6679733" y="4521867"/>
                <a:ext cx="129600" cy="59760"/>
              </p14:xfrm>
            </p:contentPart>
          </mc:Choice>
          <mc:Fallback xmlns="">
            <p:pic>
              <p:nvPicPr>
                <p:cNvPr id="514" name="Freihand 513">
                  <a:extLst>
                    <a:ext uri="{FF2B5EF4-FFF2-40B4-BE49-F238E27FC236}">
                      <a16:creationId xmlns:a16="http://schemas.microsoft.com/office/drawing/2014/main" id="{7199EBCC-3E54-4584-89EC-91E3E9CDACDA}"/>
                    </a:ext>
                  </a:extLst>
                </p:cNvPr>
                <p:cNvPicPr/>
                <p:nvPr/>
              </p:nvPicPr>
              <p:blipFill>
                <a:blip r:embed="rId833"/>
                <a:stretch>
                  <a:fillRect/>
                </a:stretch>
              </p:blipFill>
              <p:spPr>
                <a:xfrm>
                  <a:off x="6675413" y="4517547"/>
                  <a:ext cx="1382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515" name="Freihand 514">
                  <a:extLst>
                    <a:ext uri="{FF2B5EF4-FFF2-40B4-BE49-F238E27FC236}">
                      <a16:creationId xmlns:a16="http://schemas.microsoft.com/office/drawing/2014/main" id="{190F9DCB-49B4-44A0-AA5C-98011E7C2772}"/>
                    </a:ext>
                  </a:extLst>
                </p14:cNvPr>
                <p14:cNvContentPartPr/>
                <p14:nvPr/>
              </p14:nvContentPartPr>
              <p14:xfrm>
                <a:off x="6945053" y="4460307"/>
                <a:ext cx="255240" cy="145440"/>
              </p14:xfrm>
            </p:contentPart>
          </mc:Choice>
          <mc:Fallback xmlns="">
            <p:pic>
              <p:nvPicPr>
                <p:cNvPr id="515" name="Freihand 514">
                  <a:extLst>
                    <a:ext uri="{FF2B5EF4-FFF2-40B4-BE49-F238E27FC236}">
                      <a16:creationId xmlns:a16="http://schemas.microsoft.com/office/drawing/2014/main" id="{190F9DCB-49B4-44A0-AA5C-98011E7C2772}"/>
                    </a:ext>
                  </a:extLst>
                </p:cNvPr>
                <p:cNvPicPr/>
                <p:nvPr/>
              </p:nvPicPr>
              <p:blipFill>
                <a:blip r:embed="rId835"/>
                <a:stretch>
                  <a:fillRect/>
                </a:stretch>
              </p:blipFill>
              <p:spPr>
                <a:xfrm>
                  <a:off x="6940733" y="4455987"/>
                  <a:ext cx="2638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516" name="Freihand 515">
                  <a:extLst>
                    <a:ext uri="{FF2B5EF4-FFF2-40B4-BE49-F238E27FC236}">
                      <a16:creationId xmlns:a16="http://schemas.microsoft.com/office/drawing/2014/main" id="{2FEA3B40-E524-43D5-9BD8-43724C68AAD0}"/>
                    </a:ext>
                  </a:extLst>
                </p14:cNvPr>
                <p14:cNvContentPartPr/>
                <p14:nvPr/>
              </p14:nvContentPartPr>
              <p14:xfrm>
                <a:off x="7221533" y="4534467"/>
                <a:ext cx="93600" cy="48240"/>
              </p14:xfrm>
            </p:contentPart>
          </mc:Choice>
          <mc:Fallback xmlns="">
            <p:pic>
              <p:nvPicPr>
                <p:cNvPr id="516" name="Freihand 515">
                  <a:extLst>
                    <a:ext uri="{FF2B5EF4-FFF2-40B4-BE49-F238E27FC236}">
                      <a16:creationId xmlns:a16="http://schemas.microsoft.com/office/drawing/2014/main" id="{2FEA3B40-E524-43D5-9BD8-43724C68AAD0}"/>
                    </a:ext>
                  </a:extLst>
                </p:cNvPr>
                <p:cNvPicPr/>
                <p:nvPr/>
              </p:nvPicPr>
              <p:blipFill>
                <a:blip r:embed="rId837"/>
                <a:stretch>
                  <a:fillRect/>
                </a:stretch>
              </p:blipFill>
              <p:spPr>
                <a:xfrm>
                  <a:off x="7217213" y="4530147"/>
                  <a:ext cx="10224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517" name="Freihand 516">
                  <a:extLst>
                    <a:ext uri="{FF2B5EF4-FFF2-40B4-BE49-F238E27FC236}">
                      <a16:creationId xmlns:a16="http://schemas.microsoft.com/office/drawing/2014/main" id="{F3263C5A-3E3D-4747-A781-349AD410FFFA}"/>
                    </a:ext>
                  </a:extLst>
                </p14:cNvPr>
                <p14:cNvContentPartPr/>
                <p14:nvPr/>
              </p14:nvContentPartPr>
              <p14:xfrm>
                <a:off x="7343213" y="4520427"/>
                <a:ext cx="97920" cy="63000"/>
              </p14:xfrm>
            </p:contentPart>
          </mc:Choice>
          <mc:Fallback xmlns="">
            <p:pic>
              <p:nvPicPr>
                <p:cNvPr id="517" name="Freihand 516">
                  <a:extLst>
                    <a:ext uri="{FF2B5EF4-FFF2-40B4-BE49-F238E27FC236}">
                      <a16:creationId xmlns:a16="http://schemas.microsoft.com/office/drawing/2014/main" id="{F3263C5A-3E3D-4747-A781-349AD410FFFA}"/>
                    </a:ext>
                  </a:extLst>
                </p:cNvPr>
                <p:cNvPicPr/>
                <p:nvPr/>
              </p:nvPicPr>
              <p:blipFill>
                <a:blip r:embed="rId839"/>
                <a:stretch>
                  <a:fillRect/>
                </a:stretch>
              </p:blipFill>
              <p:spPr>
                <a:xfrm>
                  <a:off x="7338893" y="4516107"/>
                  <a:ext cx="1065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518" name="Freihand 517">
                  <a:extLst>
                    <a:ext uri="{FF2B5EF4-FFF2-40B4-BE49-F238E27FC236}">
                      <a16:creationId xmlns:a16="http://schemas.microsoft.com/office/drawing/2014/main" id="{A1B5E492-D2F9-4B01-9272-E1B61D79F1E6}"/>
                    </a:ext>
                  </a:extLst>
                </p14:cNvPr>
                <p14:cNvContentPartPr/>
                <p14:nvPr/>
              </p14:nvContentPartPr>
              <p14:xfrm>
                <a:off x="7451933" y="4446267"/>
                <a:ext cx="278280" cy="118440"/>
              </p14:xfrm>
            </p:contentPart>
          </mc:Choice>
          <mc:Fallback xmlns="">
            <p:pic>
              <p:nvPicPr>
                <p:cNvPr id="518" name="Freihand 517">
                  <a:extLst>
                    <a:ext uri="{FF2B5EF4-FFF2-40B4-BE49-F238E27FC236}">
                      <a16:creationId xmlns:a16="http://schemas.microsoft.com/office/drawing/2014/main" id="{A1B5E492-D2F9-4B01-9272-E1B61D79F1E6}"/>
                    </a:ext>
                  </a:extLst>
                </p:cNvPr>
                <p:cNvPicPr/>
                <p:nvPr/>
              </p:nvPicPr>
              <p:blipFill>
                <a:blip r:embed="rId841"/>
                <a:stretch>
                  <a:fillRect/>
                </a:stretch>
              </p:blipFill>
              <p:spPr>
                <a:xfrm>
                  <a:off x="7447613" y="4441947"/>
                  <a:ext cx="2869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519" name="Freihand 518">
                  <a:extLst>
                    <a:ext uri="{FF2B5EF4-FFF2-40B4-BE49-F238E27FC236}">
                      <a16:creationId xmlns:a16="http://schemas.microsoft.com/office/drawing/2014/main" id="{DA94B86E-9FFF-4F57-91CE-9DA78FD26B39}"/>
                    </a:ext>
                  </a:extLst>
                </p14:cNvPr>
                <p14:cNvContentPartPr/>
                <p14:nvPr/>
              </p14:nvContentPartPr>
              <p14:xfrm>
                <a:off x="7769453" y="4510707"/>
                <a:ext cx="76680" cy="56160"/>
              </p14:xfrm>
            </p:contentPart>
          </mc:Choice>
          <mc:Fallback xmlns="">
            <p:pic>
              <p:nvPicPr>
                <p:cNvPr id="519" name="Freihand 518">
                  <a:extLst>
                    <a:ext uri="{FF2B5EF4-FFF2-40B4-BE49-F238E27FC236}">
                      <a16:creationId xmlns:a16="http://schemas.microsoft.com/office/drawing/2014/main" id="{DA94B86E-9FFF-4F57-91CE-9DA78FD26B39}"/>
                    </a:ext>
                  </a:extLst>
                </p:cNvPr>
                <p:cNvPicPr/>
                <p:nvPr/>
              </p:nvPicPr>
              <p:blipFill>
                <a:blip r:embed="rId843"/>
                <a:stretch>
                  <a:fillRect/>
                </a:stretch>
              </p:blipFill>
              <p:spPr>
                <a:xfrm>
                  <a:off x="7765133" y="4506387"/>
                  <a:ext cx="8532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521" name="Freihand 520">
                  <a:extLst>
                    <a:ext uri="{FF2B5EF4-FFF2-40B4-BE49-F238E27FC236}">
                      <a16:creationId xmlns:a16="http://schemas.microsoft.com/office/drawing/2014/main" id="{90D5246D-B7D8-4786-A535-4794E781BFED}"/>
                    </a:ext>
                  </a:extLst>
                </p14:cNvPr>
                <p14:cNvContentPartPr/>
                <p14:nvPr/>
              </p14:nvContentPartPr>
              <p14:xfrm>
                <a:off x="8008493" y="4489827"/>
                <a:ext cx="169200" cy="72720"/>
              </p14:xfrm>
            </p:contentPart>
          </mc:Choice>
          <mc:Fallback xmlns="">
            <p:pic>
              <p:nvPicPr>
                <p:cNvPr id="521" name="Freihand 520">
                  <a:extLst>
                    <a:ext uri="{FF2B5EF4-FFF2-40B4-BE49-F238E27FC236}">
                      <a16:creationId xmlns:a16="http://schemas.microsoft.com/office/drawing/2014/main" id="{90D5246D-B7D8-4786-A535-4794E781BFED}"/>
                    </a:ext>
                  </a:extLst>
                </p:cNvPr>
                <p:cNvPicPr/>
                <p:nvPr/>
              </p:nvPicPr>
              <p:blipFill>
                <a:blip r:embed="rId845"/>
                <a:stretch>
                  <a:fillRect/>
                </a:stretch>
              </p:blipFill>
              <p:spPr>
                <a:xfrm>
                  <a:off x="8004173" y="4485507"/>
                  <a:ext cx="1778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522" name="Freihand 521">
                  <a:extLst>
                    <a:ext uri="{FF2B5EF4-FFF2-40B4-BE49-F238E27FC236}">
                      <a16:creationId xmlns:a16="http://schemas.microsoft.com/office/drawing/2014/main" id="{DEB19D80-3BE9-4963-8A18-7707EE2B0EA1}"/>
                    </a:ext>
                  </a:extLst>
                </p14:cNvPr>
                <p14:cNvContentPartPr/>
                <p14:nvPr/>
              </p14:nvContentPartPr>
              <p14:xfrm>
                <a:off x="8183093" y="4432587"/>
                <a:ext cx="28800" cy="47880"/>
              </p14:xfrm>
            </p:contentPart>
          </mc:Choice>
          <mc:Fallback xmlns="">
            <p:pic>
              <p:nvPicPr>
                <p:cNvPr id="522" name="Freihand 521">
                  <a:extLst>
                    <a:ext uri="{FF2B5EF4-FFF2-40B4-BE49-F238E27FC236}">
                      <a16:creationId xmlns:a16="http://schemas.microsoft.com/office/drawing/2014/main" id="{DEB19D80-3BE9-4963-8A18-7707EE2B0EA1}"/>
                    </a:ext>
                  </a:extLst>
                </p:cNvPr>
                <p:cNvPicPr/>
                <p:nvPr/>
              </p:nvPicPr>
              <p:blipFill>
                <a:blip r:embed="rId847"/>
                <a:stretch>
                  <a:fillRect/>
                </a:stretch>
              </p:blipFill>
              <p:spPr>
                <a:xfrm>
                  <a:off x="8178773" y="4428267"/>
                  <a:ext cx="374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523" name="Freihand 522">
                  <a:extLst>
                    <a:ext uri="{FF2B5EF4-FFF2-40B4-BE49-F238E27FC236}">
                      <a16:creationId xmlns:a16="http://schemas.microsoft.com/office/drawing/2014/main" id="{9DD90583-7A73-453B-BAB9-0F90101FE704}"/>
                    </a:ext>
                  </a:extLst>
                </p14:cNvPr>
                <p14:cNvContentPartPr/>
                <p14:nvPr/>
              </p14:nvContentPartPr>
              <p14:xfrm>
                <a:off x="8243933" y="4385787"/>
                <a:ext cx="125280" cy="154440"/>
              </p14:xfrm>
            </p:contentPart>
          </mc:Choice>
          <mc:Fallback xmlns="">
            <p:pic>
              <p:nvPicPr>
                <p:cNvPr id="523" name="Freihand 522">
                  <a:extLst>
                    <a:ext uri="{FF2B5EF4-FFF2-40B4-BE49-F238E27FC236}">
                      <a16:creationId xmlns:a16="http://schemas.microsoft.com/office/drawing/2014/main" id="{9DD90583-7A73-453B-BAB9-0F90101FE704}"/>
                    </a:ext>
                  </a:extLst>
                </p:cNvPr>
                <p:cNvPicPr/>
                <p:nvPr/>
              </p:nvPicPr>
              <p:blipFill>
                <a:blip r:embed="rId849"/>
                <a:stretch>
                  <a:fillRect/>
                </a:stretch>
              </p:blipFill>
              <p:spPr>
                <a:xfrm>
                  <a:off x="8239613" y="4381467"/>
                  <a:ext cx="1339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524" name="Freihand 523">
                  <a:extLst>
                    <a:ext uri="{FF2B5EF4-FFF2-40B4-BE49-F238E27FC236}">
                      <a16:creationId xmlns:a16="http://schemas.microsoft.com/office/drawing/2014/main" id="{95E718AE-F501-4FDE-BF54-DFF5B761032A}"/>
                    </a:ext>
                  </a:extLst>
                </p14:cNvPr>
                <p14:cNvContentPartPr/>
                <p14:nvPr/>
              </p14:nvContentPartPr>
              <p14:xfrm>
                <a:off x="8365973" y="4391907"/>
                <a:ext cx="98640" cy="128160"/>
              </p14:xfrm>
            </p:contentPart>
          </mc:Choice>
          <mc:Fallback xmlns="">
            <p:pic>
              <p:nvPicPr>
                <p:cNvPr id="524" name="Freihand 523">
                  <a:extLst>
                    <a:ext uri="{FF2B5EF4-FFF2-40B4-BE49-F238E27FC236}">
                      <a16:creationId xmlns:a16="http://schemas.microsoft.com/office/drawing/2014/main" id="{95E718AE-F501-4FDE-BF54-DFF5B761032A}"/>
                    </a:ext>
                  </a:extLst>
                </p:cNvPr>
                <p:cNvPicPr/>
                <p:nvPr/>
              </p:nvPicPr>
              <p:blipFill>
                <a:blip r:embed="rId851"/>
                <a:stretch>
                  <a:fillRect/>
                </a:stretch>
              </p:blipFill>
              <p:spPr>
                <a:xfrm>
                  <a:off x="8361653" y="4387587"/>
                  <a:ext cx="1072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525" name="Freihand 524">
                  <a:extLst>
                    <a:ext uri="{FF2B5EF4-FFF2-40B4-BE49-F238E27FC236}">
                      <a16:creationId xmlns:a16="http://schemas.microsoft.com/office/drawing/2014/main" id="{27A75814-B8E9-4BD2-8FF1-AD29EF09F3F6}"/>
                    </a:ext>
                  </a:extLst>
                </p14:cNvPr>
                <p14:cNvContentPartPr/>
                <p14:nvPr/>
              </p14:nvContentPartPr>
              <p14:xfrm>
                <a:off x="7991933" y="4574427"/>
                <a:ext cx="507960" cy="35280"/>
              </p14:xfrm>
            </p:contentPart>
          </mc:Choice>
          <mc:Fallback xmlns="">
            <p:pic>
              <p:nvPicPr>
                <p:cNvPr id="525" name="Freihand 524">
                  <a:extLst>
                    <a:ext uri="{FF2B5EF4-FFF2-40B4-BE49-F238E27FC236}">
                      <a16:creationId xmlns:a16="http://schemas.microsoft.com/office/drawing/2014/main" id="{27A75814-B8E9-4BD2-8FF1-AD29EF09F3F6}"/>
                    </a:ext>
                  </a:extLst>
                </p:cNvPr>
                <p:cNvPicPr/>
                <p:nvPr/>
              </p:nvPicPr>
              <p:blipFill>
                <a:blip r:embed="rId853"/>
                <a:stretch>
                  <a:fillRect/>
                </a:stretch>
              </p:blipFill>
              <p:spPr>
                <a:xfrm>
                  <a:off x="7987613" y="4570107"/>
                  <a:ext cx="51660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527" name="Freihand 526">
                  <a:extLst>
                    <a:ext uri="{FF2B5EF4-FFF2-40B4-BE49-F238E27FC236}">
                      <a16:creationId xmlns:a16="http://schemas.microsoft.com/office/drawing/2014/main" id="{85547197-85F5-47C7-BBA3-42C9A6418953}"/>
                    </a:ext>
                  </a:extLst>
                </p14:cNvPr>
                <p14:cNvContentPartPr/>
                <p14:nvPr/>
              </p14:nvContentPartPr>
              <p14:xfrm>
                <a:off x="4893773" y="4846587"/>
                <a:ext cx="208440" cy="13320"/>
              </p14:xfrm>
            </p:contentPart>
          </mc:Choice>
          <mc:Fallback xmlns="">
            <p:pic>
              <p:nvPicPr>
                <p:cNvPr id="527" name="Freihand 526">
                  <a:extLst>
                    <a:ext uri="{FF2B5EF4-FFF2-40B4-BE49-F238E27FC236}">
                      <a16:creationId xmlns:a16="http://schemas.microsoft.com/office/drawing/2014/main" id="{85547197-85F5-47C7-BBA3-42C9A6418953}"/>
                    </a:ext>
                  </a:extLst>
                </p:cNvPr>
                <p:cNvPicPr/>
                <p:nvPr/>
              </p:nvPicPr>
              <p:blipFill>
                <a:blip r:embed="rId855"/>
                <a:stretch>
                  <a:fillRect/>
                </a:stretch>
              </p:blipFill>
              <p:spPr>
                <a:xfrm>
                  <a:off x="4889453" y="4842267"/>
                  <a:ext cx="2170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528" name="Freihand 527">
                  <a:extLst>
                    <a:ext uri="{FF2B5EF4-FFF2-40B4-BE49-F238E27FC236}">
                      <a16:creationId xmlns:a16="http://schemas.microsoft.com/office/drawing/2014/main" id="{2AED47CB-F1D9-4ACE-8ABA-FA4CCB791182}"/>
                    </a:ext>
                  </a:extLst>
                </p14:cNvPr>
                <p14:cNvContentPartPr/>
                <p14:nvPr/>
              </p14:nvContentPartPr>
              <p14:xfrm>
                <a:off x="4880093" y="4905267"/>
                <a:ext cx="172800" cy="23040"/>
              </p14:xfrm>
            </p:contentPart>
          </mc:Choice>
          <mc:Fallback xmlns="">
            <p:pic>
              <p:nvPicPr>
                <p:cNvPr id="528" name="Freihand 527">
                  <a:extLst>
                    <a:ext uri="{FF2B5EF4-FFF2-40B4-BE49-F238E27FC236}">
                      <a16:creationId xmlns:a16="http://schemas.microsoft.com/office/drawing/2014/main" id="{2AED47CB-F1D9-4ACE-8ABA-FA4CCB791182}"/>
                    </a:ext>
                  </a:extLst>
                </p:cNvPr>
                <p:cNvPicPr/>
                <p:nvPr/>
              </p:nvPicPr>
              <p:blipFill>
                <a:blip r:embed="rId857"/>
                <a:stretch>
                  <a:fillRect/>
                </a:stretch>
              </p:blipFill>
              <p:spPr>
                <a:xfrm>
                  <a:off x="4875773" y="4900947"/>
                  <a:ext cx="1814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529" name="Freihand 528">
                  <a:extLst>
                    <a:ext uri="{FF2B5EF4-FFF2-40B4-BE49-F238E27FC236}">
                      <a16:creationId xmlns:a16="http://schemas.microsoft.com/office/drawing/2014/main" id="{E029E25A-BCC9-40C9-8490-59C2B6B0A457}"/>
                    </a:ext>
                  </a:extLst>
                </p14:cNvPr>
                <p14:cNvContentPartPr/>
                <p14:nvPr/>
              </p14:nvContentPartPr>
              <p14:xfrm>
                <a:off x="5054333" y="4794747"/>
                <a:ext cx="106200" cy="165240"/>
              </p14:xfrm>
            </p:contentPart>
          </mc:Choice>
          <mc:Fallback xmlns="">
            <p:pic>
              <p:nvPicPr>
                <p:cNvPr id="529" name="Freihand 528">
                  <a:extLst>
                    <a:ext uri="{FF2B5EF4-FFF2-40B4-BE49-F238E27FC236}">
                      <a16:creationId xmlns:a16="http://schemas.microsoft.com/office/drawing/2014/main" id="{E029E25A-BCC9-40C9-8490-59C2B6B0A457}"/>
                    </a:ext>
                  </a:extLst>
                </p:cNvPr>
                <p:cNvPicPr/>
                <p:nvPr/>
              </p:nvPicPr>
              <p:blipFill>
                <a:blip r:embed="rId859"/>
                <a:stretch>
                  <a:fillRect/>
                </a:stretch>
              </p:blipFill>
              <p:spPr>
                <a:xfrm>
                  <a:off x="5050013" y="4790427"/>
                  <a:ext cx="1148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530" name="Freihand 529">
                  <a:extLst>
                    <a:ext uri="{FF2B5EF4-FFF2-40B4-BE49-F238E27FC236}">
                      <a16:creationId xmlns:a16="http://schemas.microsoft.com/office/drawing/2014/main" id="{588FEB0B-3E13-4A94-A46D-E4C36BA5B948}"/>
                    </a:ext>
                  </a:extLst>
                </p14:cNvPr>
                <p14:cNvContentPartPr/>
                <p14:nvPr/>
              </p14:nvContentPartPr>
              <p14:xfrm>
                <a:off x="5258813" y="4748307"/>
                <a:ext cx="435960" cy="312840"/>
              </p14:xfrm>
            </p:contentPart>
          </mc:Choice>
          <mc:Fallback xmlns="">
            <p:pic>
              <p:nvPicPr>
                <p:cNvPr id="530" name="Freihand 529">
                  <a:extLst>
                    <a:ext uri="{FF2B5EF4-FFF2-40B4-BE49-F238E27FC236}">
                      <a16:creationId xmlns:a16="http://schemas.microsoft.com/office/drawing/2014/main" id="{588FEB0B-3E13-4A94-A46D-E4C36BA5B948}"/>
                    </a:ext>
                  </a:extLst>
                </p:cNvPr>
                <p:cNvPicPr/>
                <p:nvPr/>
              </p:nvPicPr>
              <p:blipFill>
                <a:blip r:embed="rId861"/>
                <a:stretch>
                  <a:fillRect/>
                </a:stretch>
              </p:blipFill>
              <p:spPr>
                <a:xfrm>
                  <a:off x="5254493" y="4743987"/>
                  <a:ext cx="44460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531" name="Freihand 530">
                  <a:extLst>
                    <a:ext uri="{FF2B5EF4-FFF2-40B4-BE49-F238E27FC236}">
                      <a16:creationId xmlns:a16="http://schemas.microsoft.com/office/drawing/2014/main" id="{22DDBC46-5171-4613-866F-19EDC9C0FB55}"/>
                    </a:ext>
                  </a:extLst>
                </p14:cNvPr>
                <p14:cNvContentPartPr/>
                <p14:nvPr/>
              </p14:nvContentPartPr>
              <p14:xfrm>
                <a:off x="5514773" y="4693947"/>
                <a:ext cx="7920" cy="10080"/>
              </p14:xfrm>
            </p:contentPart>
          </mc:Choice>
          <mc:Fallback xmlns="">
            <p:pic>
              <p:nvPicPr>
                <p:cNvPr id="531" name="Freihand 530">
                  <a:extLst>
                    <a:ext uri="{FF2B5EF4-FFF2-40B4-BE49-F238E27FC236}">
                      <a16:creationId xmlns:a16="http://schemas.microsoft.com/office/drawing/2014/main" id="{22DDBC46-5171-4613-866F-19EDC9C0FB55}"/>
                    </a:ext>
                  </a:extLst>
                </p:cNvPr>
                <p:cNvPicPr/>
                <p:nvPr/>
              </p:nvPicPr>
              <p:blipFill>
                <a:blip r:embed="rId863"/>
                <a:stretch>
                  <a:fillRect/>
                </a:stretch>
              </p:blipFill>
              <p:spPr>
                <a:xfrm>
                  <a:off x="5510453" y="4689627"/>
                  <a:ext cx="165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532" name="Freihand 531">
                  <a:extLst>
                    <a:ext uri="{FF2B5EF4-FFF2-40B4-BE49-F238E27FC236}">
                      <a16:creationId xmlns:a16="http://schemas.microsoft.com/office/drawing/2014/main" id="{818F8158-5349-4EE0-A85A-F52A7E881708}"/>
                    </a:ext>
                  </a:extLst>
                </p14:cNvPr>
                <p14:cNvContentPartPr/>
                <p14:nvPr/>
              </p14:nvContentPartPr>
              <p14:xfrm>
                <a:off x="5878373" y="4799067"/>
                <a:ext cx="263160" cy="110160"/>
              </p14:xfrm>
            </p:contentPart>
          </mc:Choice>
          <mc:Fallback xmlns="">
            <p:pic>
              <p:nvPicPr>
                <p:cNvPr id="532" name="Freihand 531">
                  <a:extLst>
                    <a:ext uri="{FF2B5EF4-FFF2-40B4-BE49-F238E27FC236}">
                      <a16:creationId xmlns:a16="http://schemas.microsoft.com/office/drawing/2014/main" id="{818F8158-5349-4EE0-A85A-F52A7E881708}"/>
                    </a:ext>
                  </a:extLst>
                </p:cNvPr>
                <p:cNvPicPr/>
                <p:nvPr/>
              </p:nvPicPr>
              <p:blipFill>
                <a:blip r:embed="rId865"/>
                <a:stretch>
                  <a:fillRect/>
                </a:stretch>
              </p:blipFill>
              <p:spPr>
                <a:xfrm>
                  <a:off x="5874053" y="4794747"/>
                  <a:ext cx="2718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533" name="Freihand 532">
                  <a:extLst>
                    <a:ext uri="{FF2B5EF4-FFF2-40B4-BE49-F238E27FC236}">
                      <a16:creationId xmlns:a16="http://schemas.microsoft.com/office/drawing/2014/main" id="{0DB42607-D8E4-4620-9B91-95CF26283521}"/>
                    </a:ext>
                  </a:extLst>
                </p14:cNvPr>
                <p14:cNvContentPartPr/>
                <p14:nvPr/>
              </p14:nvContentPartPr>
              <p14:xfrm>
                <a:off x="6164573" y="4801947"/>
                <a:ext cx="30240" cy="83880"/>
              </p14:xfrm>
            </p:contentPart>
          </mc:Choice>
          <mc:Fallback xmlns="">
            <p:pic>
              <p:nvPicPr>
                <p:cNvPr id="533" name="Freihand 532">
                  <a:extLst>
                    <a:ext uri="{FF2B5EF4-FFF2-40B4-BE49-F238E27FC236}">
                      <a16:creationId xmlns:a16="http://schemas.microsoft.com/office/drawing/2014/main" id="{0DB42607-D8E4-4620-9B91-95CF26283521}"/>
                    </a:ext>
                  </a:extLst>
                </p:cNvPr>
                <p:cNvPicPr/>
                <p:nvPr/>
              </p:nvPicPr>
              <p:blipFill>
                <a:blip r:embed="rId867"/>
                <a:stretch>
                  <a:fillRect/>
                </a:stretch>
              </p:blipFill>
              <p:spPr>
                <a:xfrm>
                  <a:off x="6160253" y="4797627"/>
                  <a:ext cx="388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534" name="Freihand 533">
                  <a:extLst>
                    <a:ext uri="{FF2B5EF4-FFF2-40B4-BE49-F238E27FC236}">
                      <a16:creationId xmlns:a16="http://schemas.microsoft.com/office/drawing/2014/main" id="{C55B11DD-AB5F-4E83-BA8C-723ED3E84B87}"/>
                    </a:ext>
                  </a:extLst>
                </p14:cNvPr>
                <p14:cNvContentPartPr/>
                <p14:nvPr/>
              </p14:nvContentPartPr>
              <p14:xfrm>
                <a:off x="6243053" y="4721667"/>
                <a:ext cx="120240" cy="145440"/>
              </p14:xfrm>
            </p:contentPart>
          </mc:Choice>
          <mc:Fallback xmlns="">
            <p:pic>
              <p:nvPicPr>
                <p:cNvPr id="534" name="Freihand 533">
                  <a:extLst>
                    <a:ext uri="{FF2B5EF4-FFF2-40B4-BE49-F238E27FC236}">
                      <a16:creationId xmlns:a16="http://schemas.microsoft.com/office/drawing/2014/main" id="{C55B11DD-AB5F-4E83-BA8C-723ED3E84B87}"/>
                    </a:ext>
                  </a:extLst>
                </p:cNvPr>
                <p:cNvPicPr/>
                <p:nvPr/>
              </p:nvPicPr>
              <p:blipFill>
                <a:blip r:embed="rId869"/>
                <a:stretch>
                  <a:fillRect/>
                </a:stretch>
              </p:blipFill>
              <p:spPr>
                <a:xfrm>
                  <a:off x="6238733" y="4717347"/>
                  <a:ext cx="1288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535" name="Freihand 534">
                  <a:extLst>
                    <a:ext uri="{FF2B5EF4-FFF2-40B4-BE49-F238E27FC236}">
                      <a16:creationId xmlns:a16="http://schemas.microsoft.com/office/drawing/2014/main" id="{22646165-0FD2-44DE-9687-541FC5E9D60D}"/>
                    </a:ext>
                  </a:extLst>
                </p14:cNvPr>
                <p14:cNvContentPartPr/>
                <p14:nvPr/>
              </p14:nvContentPartPr>
              <p14:xfrm>
                <a:off x="6207053" y="4691787"/>
                <a:ext cx="31680" cy="7920"/>
              </p14:xfrm>
            </p:contentPart>
          </mc:Choice>
          <mc:Fallback xmlns="">
            <p:pic>
              <p:nvPicPr>
                <p:cNvPr id="535" name="Freihand 534">
                  <a:extLst>
                    <a:ext uri="{FF2B5EF4-FFF2-40B4-BE49-F238E27FC236}">
                      <a16:creationId xmlns:a16="http://schemas.microsoft.com/office/drawing/2014/main" id="{22646165-0FD2-44DE-9687-541FC5E9D60D}"/>
                    </a:ext>
                  </a:extLst>
                </p:cNvPr>
                <p:cNvPicPr/>
                <p:nvPr/>
              </p:nvPicPr>
              <p:blipFill>
                <a:blip r:embed="rId871"/>
                <a:stretch>
                  <a:fillRect/>
                </a:stretch>
              </p:blipFill>
              <p:spPr>
                <a:xfrm>
                  <a:off x="6202733" y="4687467"/>
                  <a:ext cx="403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536" name="Freihand 535">
                  <a:extLst>
                    <a:ext uri="{FF2B5EF4-FFF2-40B4-BE49-F238E27FC236}">
                      <a16:creationId xmlns:a16="http://schemas.microsoft.com/office/drawing/2014/main" id="{CE3B0D7B-B4BF-405A-A620-A65174A7791E}"/>
                    </a:ext>
                  </a:extLst>
                </p14:cNvPr>
                <p14:cNvContentPartPr/>
                <p14:nvPr/>
              </p14:nvContentPartPr>
              <p14:xfrm>
                <a:off x="6356453" y="4707267"/>
                <a:ext cx="174240" cy="124560"/>
              </p14:xfrm>
            </p:contentPart>
          </mc:Choice>
          <mc:Fallback xmlns="">
            <p:pic>
              <p:nvPicPr>
                <p:cNvPr id="536" name="Freihand 535">
                  <a:extLst>
                    <a:ext uri="{FF2B5EF4-FFF2-40B4-BE49-F238E27FC236}">
                      <a16:creationId xmlns:a16="http://schemas.microsoft.com/office/drawing/2014/main" id="{CE3B0D7B-B4BF-405A-A620-A65174A7791E}"/>
                    </a:ext>
                  </a:extLst>
                </p:cNvPr>
                <p:cNvPicPr/>
                <p:nvPr/>
              </p:nvPicPr>
              <p:blipFill>
                <a:blip r:embed="rId873"/>
                <a:stretch>
                  <a:fillRect/>
                </a:stretch>
              </p:blipFill>
              <p:spPr>
                <a:xfrm>
                  <a:off x="6352133" y="4702947"/>
                  <a:ext cx="182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537" name="Freihand 536">
                  <a:extLst>
                    <a:ext uri="{FF2B5EF4-FFF2-40B4-BE49-F238E27FC236}">
                      <a16:creationId xmlns:a16="http://schemas.microsoft.com/office/drawing/2014/main" id="{70026325-F161-41DE-A4EC-19A0FCD5AC62}"/>
                    </a:ext>
                  </a:extLst>
                </p14:cNvPr>
                <p14:cNvContentPartPr/>
                <p14:nvPr/>
              </p14:nvContentPartPr>
              <p14:xfrm>
                <a:off x="6481373" y="4747947"/>
                <a:ext cx="360" cy="360"/>
              </p14:xfrm>
            </p:contentPart>
          </mc:Choice>
          <mc:Fallback xmlns="">
            <p:pic>
              <p:nvPicPr>
                <p:cNvPr id="537" name="Freihand 536">
                  <a:extLst>
                    <a:ext uri="{FF2B5EF4-FFF2-40B4-BE49-F238E27FC236}">
                      <a16:creationId xmlns:a16="http://schemas.microsoft.com/office/drawing/2014/main" id="{70026325-F161-41DE-A4EC-19A0FCD5AC62}"/>
                    </a:ext>
                  </a:extLst>
                </p:cNvPr>
                <p:cNvPicPr/>
                <p:nvPr/>
              </p:nvPicPr>
              <p:blipFill>
                <a:blip r:embed="rId75"/>
                <a:stretch>
                  <a:fillRect/>
                </a:stretch>
              </p:blipFill>
              <p:spPr>
                <a:xfrm>
                  <a:off x="6477053" y="47436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539" name="Freihand 538">
                  <a:extLst>
                    <a:ext uri="{FF2B5EF4-FFF2-40B4-BE49-F238E27FC236}">
                      <a16:creationId xmlns:a16="http://schemas.microsoft.com/office/drawing/2014/main" id="{35205634-BAA7-41C4-86A7-30F765B8F1A7}"/>
                    </a:ext>
                  </a:extLst>
                </p14:cNvPr>
                <p14:cNvContentPartPr/>
                <p14:nvPr/>
              </p14:nvContentPartPr>
              <p14:xfrm>
                <a:off x="6751373" y="4731747"/>
                <a:ext cx="134640" cy="153720"/>
              </p14:xfrm>
            </p:contentPart>
          </mc:Choice>
          <mc:Fallback xmlns="">
            <p:pic>
              <p:nvPicPr>
                <p:cNvPr id="539" name="Freihand 538">
                  <a:extLst>
                    <a:ext uri="{FF2B5EF4-FFF2-40B4-BE49-F238E27FC236}">
                      <a16:creationId xmlns:a16="http://schemas.microsoft.com/office/drawing/2014/main" id="{35205634-BAA7-41C4-86A7-30F765B8F1A7}"/>
                    </a:ext>
                  </a:extLst>
                </p:cNvPr>
                <p:cNvPicPr/>
                <p:nvPr/>
              </p:nvPicPr>
              <p:blipFill>
                <a:blip r:embed="rId876"/>
                <a:stretch>
                  <a:fillRect/>
                </a:stretch>
              </p:blipFill>
              <p:spPr>
                <a:xfrm>
                  <a:off x="6747053" y="4727427"/>
                  <a:ext cx="1432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540" name="Freihand 539">
                  <a:extLst>
                    <a:ext uri="{FF2B5EF4-FFF2-40B4-BE49-F238E27FC236}">
                      <a16:creationId xmlns:a16="http://schemas.microsoft.com/office/drawing/2014/main" id="{596B7E66-AC54-40A0-BD4D-2BCF6CEC459F}"/>
                    </a:ext>
                  </a:extLst>
                </p14:cNvPr>
                <p14:cNvContentPartPr/>
                <p14:nvPr/>
              </p14:nvContentPartPr>
              <p14:xfrm>
                <a:off x="6844973" y="4753707"/>
                <a:ext cx="15480" cy="155880"/>
              </p14:xfrm>
            </p:contentPart>
          </mc:Choice>
          <mc:Fallback xmlns="">
            <p:pic>
              <p:nvPicPr>
                <p:cNvPr id="540" name="Freihand 539">
                  <a:extLst>
                    <a:ext uri="{FF2B5EF4-FFF2-40B4-BE49-F238E27FC236}">
                      <a16:creationId xmlns:a16="http://schemas.microsoft.com/office/drawing/2014/main" id="{596B7E66-AC54-40A0-BD4D-2BCF6CEC459F}"/>
                    </a:ext>
                  </a:extLst>
                </p:cNvPr>
                <p:cNvPicPr/>
                <p:nvPr/>
              </p:nvPicPr>
              <p:blipFill>
                <a:blip r:embed="rId878"/>
                <a:stretch>
                  <a:fillRect/>
                </a:stretch>
              </p:blipFill>
              <p:spPr>
                <a:xfrm>
                  <a:off x="6840653" y="4749387"/>
                  <a:ext cx="241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541" name="Freihand 540">
                  <a:extLst>
                    <a:ext uri="{FF2B5EF4-FFF2-40B4-BE49-F238E27FC236}">
                      <a16:creationId xmlns:a16="http://schemas.microsoft.com/office/drawing/2014/main" id="{5EDCD714-87C9-4382-AF58-30BA467883F3}"/>
                    </a:ext>
                  </a:extLst>
                </p14:cNvPr>
                <p14:cNvContentPartPr/>
                <p14:nvPr/>
              </p14:nvContentPartPr>
              <p14:xfrm>
                <a:off x="6776213" y="4841187"/>
                <a:ext cx="145080" cy="1440"/>
              </p14:xfrm>
            </p:contentPart>
          </mc:Choice>
          <mc:Fallback xmlns="">
            <p:pic>
              <p:nvPicPr>
                <p:cNvPr id="541" name="Freihand 540">
                  <a:extLst>
                    <a:ext uri="{FF2B5EF4-FFF2-40B4-BE49-F238E27FC236}">
                      <a16:creationId xmlns:a16="http://schemas.microsoft.com/office/drawing/2014/main" id="{5EDCD714-87C9-4382-AF58-30BA467883F3}"/>
                    </a:ext>
                  </a:extLst>
                </p:cNvPr>
                <p:cNvPicPr/>
                <p:nvPr/>
              </p:nvPicPr>
              <p:blipFill>
                <a:blip r:embed="rId880"/>
                <a:stretch>
                  <a:fillRect/>
                </a:stretch>
              </p:blipFill>
              <p:spPr>
                <a:xfrm>
                  <a:off x="6771893" y="4836867"/>
                  <a:ext cx="1537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542" name="Freihand 541">
                  <a:extLst>
                    <a:ext uri="{FF2B5EF4-FFF2-40B4-BE49-F238E27FC236}">
                      <a16:creationId xmlns:a16="http://schemas.microsoft.com/office/drawing/2014/main" id="{33D1E5C0-3A65-40D7-84AE-187C942A7431}"/>
                    </a:ext>
                  </a:extLst>
                </p14:cNvPr>
                <p14:cNvContentPartPr/>
                <p14:nvPr/>
              </p14:nvContentPartPr>
              <p14:xfrm>
                <a:off x="6928493" y="4753707"/>
                <a:ext cx="125280" cy="145440"/>
              </p14:xfrm>
            </p:contentPart>
          </mc:Choice>
          <mc:Fallback xmlns="">
            <p:pic>
              <p:nvPicPr>
                <p:cNvPr id="542" name="Freihand 541">
                  <a:extLst>
                    <a:ext uri="{FF2B5EF4-FFF2-40B4-BE49-F238E27FC236}">
                      <a16:creationId xmlns:a16="http://schemas.microsoft.com/office/drawing/2014/main" id="{33D1E5C0-3A65-40D7-84AE-187C942A7431}"/>
                    </a:ext>
                  </a:extLst>
                </p:cNvPr>
                <p:cNvPicPr/>
                <p:nvPr/>
              </p:nvPicPr>
              <p:blipFill>
                <a:blip r:embed="rId882"/>
                <a:stretch>
                  <a:fillRect/>
                </a:stretch>
              </p:blipFill>
              <p:spPr>
                <a:xfrm>
                  <a:off x="6924173" y="4749387"/>
                  <a:ext cx="1339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543" name="Freihand 542">
                  <a:extLst>
                    <a:ext uri="{FF2B5EF4-FFF2-40B4-BE49-F238E27FC236}">
                      <a16:creationId xmlns:a16="http://schemas.microsoft.com/office/drawing/2014/main" id="{2E9C94E6-A384-48D1-AA51-6428C27B68F2}"/>
                    </a:ext>
                  </a:extLst>
                </p14:cNvPr>
                <p14:cNvContentPartPr/>
                <p14:nvPr/>
              </p14:nvContentPartPr>
              <p14:xfrm>
                <a:off x="7084013" y="4821747"/>
                <a:ext cx="86040" cy="109080"/>
              </p14:xfrm>
            </p:contentPart>
          </mc:Choice>
          <mc:Fallback xmlns="">
            <p:pic>
              <p:nvPicPr>
                <p:cNvPr id="543" name="Freihand 542">
                  <a:extLst>
                    <a:ext uri="{FF2B5EF4-FFF2-40B4-BE49-F238E27FC236}">
                      <a16:creationId xmlns:a16="http://schemas.microsoft.com/office/drawing/2014/main" id="{2E9C94E6-A384-48D1-AA51-6428C27B68F2}"/>
                    </a:ext>
                  </a:extLst>
                </p:cNvPr>
                <p:cNvPicPr/>
                <p:nvPr/>
              </p:nvPicPr>
              <p:blipFill>
                <a:blip r:embed="rId884"/>
                <a:stretch>
                  <a:fillRect/>
                </a:stretch>
              </p:blipFill>
              <p:spPr>
                <a:xfrm>
                  <a:off x="7079693" y="4817427"/>
                  <a:ext cx="946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544" name="Freihand 543">
                  <a:extLst>
                    <a:ext uri="{FF2B5EF4-FFF2-40B4-BE49-F238E27FC236}">
                      <a16:creationId xmlns:a16="http://schemas.microsoft.com/office/drawing/2014/main" id="{2E79185B-D2A6-4AD4-9B5F-BB287FBBEE6C}"/>
                    </a:ext>
                  </a:extLst>
                </p14:cNvPr>
                <p14:cNvContentPartPr/>
                <p14:nvPr/>
              </p14:nvContentPartPr>
              <p14:xfrm>
                <a:off x="7150973" y="4878267"/>
                <a:ext cx="172080" cy="33480"/>
              </p14:xfrm>
            </p:contentPart>
          </mc:Choice>
          <mc:Fallback xmlns="">
            <p:pic>
              <p:nvPicPr>
                <p:cNvPr id="544" name="Freihand 543">
                  <a:extLst>
                    <a:ext uri="{FF2B5EF4-FFF2-40B4-BE49-F238E27FC236}">
                      <a16:creationId xmlns:a16="http://schemas.microsoft.com/office/drawing/2014/main" id="{2E79185B-D2A6-4AD4-9B5F-BB287FBBEE6C}"/>
                    </a:ext>
                  </a:extLst>
                </p:cNvPr>
                <p:cNvPicPr/>
                <p:nvPr/>
              </p:nvPicPr>
              <p:blipFill>
                <a:blip r:embed="rId886"/>
                <a:stretch>
                  <a:fillRect/>
                </a:stretch>
              </p:blipFill>
              <p:spPr>
                <a:xfrm>
                  <a:off x="7146653" y="4873947"/>
                  <a:ext cx="18072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545" name="Freihand 544">
                  <a:extLst>
                    <a:ext uri="{FF2B5EF4-FFF2-40B4-BE49-F238E27FC236}">
                      <a16:creationId xmlns:a16="http://schemas.microsoft.com/office/drawing/2014/main" id="{94CD9C01-B2F9-41FF-9ADA-6B93EBF232ED}"/>
                    </a:ext>
                  </a:extLst>
                </p14:cNvPr>
                <p14:cNvContentPartPr/>
                <p14:nvPr/>
              </p14:nvContentPartPr>
              <p14:xfrm>
                <a:off x="7300733" y="4862427"/>
                <a:ext cx="150480" cy="203040"/>
              </p14:xfrm>
            </p:contentPart>
          </mc:Choice>
          <mc:Fallback xmlns="">
            <p:pic>
              <p:nvPicPr>
                <p:cNvPr id="545" name="Freihand 544">
                  <a:extLst>
                    <a:ext uri="{FF2B5EF4-FFF2-40B4-BE49-F238E27FC236}">
                      <a16:creationId xmlns:a16="http://schemas.microsoft.com/office/drawing/2014/main" id="{94CD9C01-B2F9-41FF-9ADA-6B93EBF232ED}"/>
                    </a:ext>
                  </a:extLst>
                </p:cNvPr>
                <p:cNvPicPr/>
                <p:nvPr/>
              </p:nvPicPr>
              <p:blipFill>
                <a:blip r:embed="rId888"/>
                <a:stretch>
                  <a:fillRect/>
                </a:stretch>
              </p:blipFill>
              <p:spPr>
                <a:xfrm>
                  <a:off x="7296413" y="4858107"/>
                  <a:ext cx="15912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547" name="Freihand 546">
                  <a:extLst>
                    <a:ext uri="{FF2B5EF4-FFF2-40B4-BE49-F238E27FC236}">
                      <a16:creationId xmlns:a16="http://schemas.microsoft.com/office/drawing/2014/main" id="{E7E4141F-BC5B-472D-8548-5A3ABE8AEF56}"/>
                    </a:ext>
                  </a:extLst>
                </p14:cNvPr>
                <p14:cNvContentPartPr/>
                <p14:nvPr/>
              </p14:nvContentPartPr>
              <p14:xfrm>
                <a:off x="7594133" y="4801947"/>
                <a:ext cx="218160" cy="85320"/>
              </p14:xfrm>
            </p:contentPart>
          </mc:Choice>
          <mc:Fallback xmlns="">
            <p:pic>
              <p:nvPicPr>
                <p:cNvPr id="547" name="Freihand 546">
                  <a:extLst>
                    <a:ext uri="{FF2B5EF4-FFF2-40B4-BE49-F238E27FC236}">
                      <a16:creationId xmlns:a16="http://schemas.microsoft.com/office/drawing/2014/main" id="{E7E4141F-BC5B-472D-8548-5A3ABE8AEF56}"/>
                    </a:ext>
                  </a:extLst>
                </p:cNvPr>
                <p:cNvPicPr/>
                <p:nvPr/>
              </p:nvPicPr>
              <p:blipFill>
                <a:blip r:embed="rId890"/>
                <a:stretch>
                  <a:fillRect/>
                </a:stretch>
              </p:blipFill>
              <p:spPr>
                <a:xfrm>
                  <a:off x="7589813" y="4797627"/>
                  <a:ext cx="22680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548" name="Freihand 547">
                  <a:extLst>
                    <a:ext uri="{FF2B5EF4-FFF2-40B4-BE49-F238E27FC236}">
                      <a16:creationId xmlns:a16="http://schemas.microsoft.com/office/drawing/2014/main" id="{4F66FFB0-B87C-4654-A66A-DCBC2CE5386D}"/>
                    </a:ext>
                  </a:extLst>
                </p14:cNvPr>
                <p14:cNvContentPartPr/>
                <p14:nvPr/>
              </p14:nvContentPartPr>
              <p14:xfrm>
                <a:off x="7859453" y="4764507"/>
                <a:ext cx="176400" cy="117360"/>
              </p14:xfrm>
            </p:contentPart>
          </mc:Choice>
          <mc:Fallback xmlns="">
            <p:pic>
              <p:nvPicPr>
                <p:cNvPr id="548" name="Freihand 547">
                  <a:extLst>
                    <a:ext uri="{FF2B5EF4-FFF2-40B4-BE49-F238E27FC236}">
                      <a16:creationId xmlns:a16="http://schemas.microsoft.com/office/drawing/2014/main" id="{4F66FFB0-B87C-4654-A66A-DCBC2CE5386D}"/>
                    </a:ext>
                  </a:extLst>
                </p:cNvPr>
                <p:cNvPicPr/>
                <p:nvPr/>
              </p:nvPicPr>
              <p:blipFill>
                <a:blip r:embed="rId892"/>
                <a:stretch>
                  <a:fillRect/>
                </a:stretch>
              </p:blipFill>
              <p:spPr>
                <a:xfrm>
                  <a:off x="7855133" y="4760187"/>
                  <a:ext cx="1850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550" name="Freihand 549">
                  <a:extLst>
                    <a:ext uri="{FF2B5EF4-FFF2-40B4-BE49-F238E27FC236}">
                      <a16:creationId xmlns:a16="http://schemas.microsoft.com/office/drawing/2014/main" id="{8EE6D3AD-0BC2-42E1-BBE8-841FFAA8EA4A}"/>
                    </a:ext>
                  </a:extLst>
                </p14:cNvPr>
                <p14:cNvContentPartPr/>
                <p14:nvPr/>
              </p14:nvContentPartPr>
              <p14:xfrm>
                <a:off x="5276813" y="5131347"/>
                <a:ext cx="218880" cy="92160"/>
              </p14:xfrm>
            </p:contentPart>
          </mc:Choice>
          <mc:Fallback xmlns="">
            <p:pic>
              <p:nvPicPr>
                <p:cNvPr id="550" name="Freihand 549">
                  <a:extLst>
                    <a:ext uri="{FF2B5EF4-FFF2-40B4-BE49-F238E27FC236}">
                      <a16:creationId xmlns:a16="http://schemas.microsoft.com/office/drawing/2014/main" id="{8EE6D3AD-0BC2-42E1-BBE8-841FFAA8EA4A}"/>
                    </a:ext>
                  </a:extLst>
                </p:cNvPr>
                <p:cNvPicPr/>
                <p:nvPr/>
              </p:nvPicPr>
              <p:blipFill>
                <a:blip r:embed="rId894"/>
                <a:stretch>
                  <a:fillRect/>
                </a:stretch>
              </p:blipFill>
              <p:spPr>
                <a:xfrm>
                  <a:off x="5272493" y="5127027"/>
                  <a:ext cx="22752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551" name="Freihand 550">
                  <a:extLst>
                    <a:ext uri="{FF2B5EF4-FFF2-40B4-BE49-F238E27FC236}">
                      <a16:creationId xmlns:a16="http://schemas.microsoft.com/office/drawing/2014/main" id="{0F5583D2-F4E4-497D-845B-F892547A6B8A}"/>
                    </a:ext>
                  </a:extLst>
                </p14:cNvPr>
                <p14:cNvContentPartPr/>
                <p14:nvPr/>
              </p14:nvContentPartPr>
              <p14:xfrm>
                <a:off x="5527733" y="5055387"/>
                <a:ext cx="275400" cy="152640"/>
              </p14:xfrm>
            </p:contentPart>
          </mc:Choice>
          <mc:Fallback xmlns="">
            <p:pic>
              <p:nvPicPr>
                <p:cNvPr id="551" name="Freihand 550">
                  <a:extLst>
                    <a:ext uri="{FF2B5EF4-FFF2-40B4-BE49-F238E27FC236}">
                      <a16:creationId xmlns:a16="http://schemas.microsoft.com/office/drawing/2014/main" id="{0F5583D2-F4E4-497D-845B-F892547A6B8A}"/>
                    </a:ext>
                  </a:extLst>
                </p:cNvPr>
                <p:cNvPicPr/>
                <p:nvPr/>
              </p:nvPicPr>
              <p:blipFill>
                <a:blip r:embed="rId896"/>
                <a:stretch>
                  <a:fillRect/>
                </a:stretch>
              </p:blipFill>
              <p:spPr>
                <a:xfrm>
                  <a:off x="5523413" y="5051067"/>
                  <a:ext cx="28404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552" name="Freihand 551">
                  <a:extLst>
                    <a:ext uri="{FF2B5EF4-FFF2-40B4-BE49-F238E27FC236}">
                      <a16:creationId xmlns:a16="http://schemas.microsoft.com/office/drawing/2014/main" id="{2ADF9D08-CA3C-4A6E-BDDC-0BAFFE532743}"/>
                    </a:ext>
                  </a:extLst>
                </p14:cNvPr>
                <p14:cNvContentPartPr/>
                <p14:nvPr/>
              </p14:nvContentPartPr>
              <p14:xfrm>
                <a:off x="5600093" y="4952427"/>
                <a:ext cx="7560" cy="21240"/>
              </p14:xfrm>
            </p:contentPart>
          </mc:Choice>
          <mc:Fallback xmlns="">
            <p:pic>
              <p:nvPicPr>
                <p:cNvPr id="552" name="Freihand 551">
                  <a:extLst>
                    <a:ext uri="{FF2B5EF4-FFF2-40B4-BE49-F238E27FC236}">
                      <a16:creationId xmlns:a16="http://schemas.microsoft.com/office/drawing/2014/main" id="{2ADF9D08-CA3C-4A6E-BDDC-0BAFFE532743}"/>
                    </a:ext>
                  </a:extLst>
                </p:cNvPr>
                <p:cNvPicPr/>
                <p:nvPr/>
              </p:nvPicPr>
              <p:blipFill>
                <a:blip r:embed="rId898"/>
                <a:stretch>
                  <a:fillRect/>
                </a:stretch>
              </p:blipFill>
              <p:spPr>
                <a:xfrm>
                  <a:off x="5595773" y="4948107"/>
                  <a:ext cx="162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553" name="Freihand 552">
                  <a:extLst>
                    <a:ext uri="{FF2B5EF4-FFF2-40B4-BE49-F238E27FC236}">
                      <a16:creationId xmlns:a16="http://schemas.microsoft.com/office/drawing/2014/main" id="{AA9093A8-35F7-4A71-B757-A9F89C7CAA69}"/>
                    </a:ext>
                  </a:extLst>
                </p14:cNvPr>
                <p14:cNvContentPartPr/>
                <p14:nvPr/>
              </p14:nvContentPartPr>
              <p14:xfrm>
                <a:off x="5830133" y="5052867"/>
                <a:ext cx="177480" cy="184680"/>
              </p14:xfrm>
            </p:contentPart>
          </mc:Choice>
          <mc:Fallback xmlns="">
            <p:pic>
              <p:nvPicPr>
                <p:cNvPr id="553" name="Freihand 552">
                  <a:extLst>
                    <a:ext uri="{FF2B5EF4-FFF2-40B4-BE49-F238E27FC236}">
                      <a16:creationId xmlns:a16="http://schemas.microsoft.com/office/drawing/2014/main" id="{AA9093A8-35F7-4A71-B757-A9F89C7CAA69}"/>
                    </a:ext>
                  </a:extLst>
                </p:cNvPr>
                <p:cNvPicPr/>
                <p:nvPr/>
              </p:nvPicPr>
              <p:blipFill>
                <a:blip r:embed="rId900"/>
                <a:stretch>
                  <a:fillRect/>
                </a:stretch>
              </p:blipFill>
              <p:spPr>
                <a:xfrm>
                  <a:off x="5825813" y="5048547"/>
                  <a:ext cx="18612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554" name="Freihand 553">
                  <a:extLst>
                    <a:ext uri="{FF2B5EF4-FFF2-40B4-BE49-F238E27FC236}">
                      <a16:creationId xmlns:a16="http://schemas.microsoft.com/office/drawing/2014/main" id="{D2586E1C-7683-4448-8513-712B46F74F8B}"/>
                    </a:ext>
                  </a:extLst>
                </p14:cNvPr>
                <p14:cNvContentPartPr/>
                <p14:nvPr/>
              </p14:nvContentPartPr>
              <p14:xfrm>
                <a:off x="6008693" y="5056827"/>
                <a:ext cx="35280" cy="28080"/>
              </p14:xfrm>
            </p:contentPart>
          </mc:Choice>
          <mc:Fallback xmlns="">
            <p:pic>
              <p:nvPicPr>
                <p:cNvPr id="554" name="Freihand 553">
                  <a:extLst>
                    <a:ext uri="{FF2B5EF4-FFF2-40B4-BE49-F238E27FC236}">
                      <a16:creationId xmlns:a16="http://schemas.microsoft.com/office/drawing/2014/main" id="{D2586E1C-7683-4448-8513-712B46F74F8B}"/>
                    </a:ext>
                  </a:extLst>
                </p:cNvPr>
                <p:cNvPicPr/>
                <p:nvPr/>
              </p:nvPicPr>
              <p:blipFill>
                <a:blip r:embed="rId902"/>
                <a:stretch>
                  <a:fillRect/>
                </a:stretch>
              </p:blipFill>
              <p:spPr>
                <a:xfrm>
                  <a:off x="6004373" y="5052507"/>
                  <a:ext cx="439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555" name="Freihand 554">
                  <a:extLst>
                    <a:ext uri="{FF2B5EF4-FFF2-40B4-BE49-F238E27FC236}">
                      <a16:creationId xmlns:a16="http://schemas.microsoft.com/office/drawing/2014/main" id="{3BE7CE38-E06A-4CF1-9E1D-2C54B93EB529}"/>
                    </a:ext>
                  </a:extLst>
                </p14:cNvPr>
                <p14:cNvContentPartPr/>
                <p14:nvPr/>
              </p14:nvContentPartPr>
              <p14:xfrm>
                <a:off x="6040013" y="5098227"/>
                <a:ext cx="55080" cy="84600"/>
              </p14:xfrm>
            </p:contentPart>
          </mc:Choice>
          <mc:Fallback xmlns="">
            <p:pic>
              <p:nvPicPr>
                <p:cNvPr id="555" name="Freihand 554">
                  <a:extLst>
                    <a:ext uri="{FF2B5EF4-FFF2-40B4-BE49-F238E27FC236}">
                      <a16:creationId xmlns:a16="http://schemas.microsoft.com/office/drawing/2014/main" id="{3BE7CE38-E06A-4CF1-9E1D-2C54B93EB529}"/>
                    </a:ext>
                  </a:extLst>
                </p:cNvPr>
                <p:cNvPicPr/>
                <p:nvPr/>
              </p:nvPicPr>
              <p:blipFill>
                <a:blip r:embed="rId904"/>
                <a:stretch>
                  <a:fillRect/>
                </a:stretch>
              </p:blipFill>
              <p:spPr>
                <a:xfrm>
                  <a:off x="6035693" y="5093907"/>
                  <a:ext cx="6372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556" name="Freihand 555">
                  <a:extLst>
                    <a:ext uri="{FF2B5EF4-FFF2-40B4-BE49-F238E27FC236}">
                      <a16:creationId xmlns:a16="http://schemas.microsoft.com/office/drawing/2014/main" id="{F7FA99A8-BAFF-42E6-B604-F10C18185ADA}"/>
                    </a:ext>
                  </a:extLst>
                </p14:cNvPr>
                <p14:cNvContentPartPr/>
                <p14:nvPr/>
              </p14:nvContentPartPr>
              <p14:xfrm>
                <a:off x="6123173" y="5027667"/>
                <a:ext cx="126720" cy="117000"/>
              </p14:xfrm>
            </p:contentPart>
          </mc:Choice>
          <mc:Fallback xmlns="">
            <p:pic>
              <p:nvPicPr>
                <p:cNvPr id="556" name="Freihand 555">
                  <a:extLst>
                    <a:ext uri="{FF2B5EF4-FFF2-40B4-BE49-F238E27FC236}">
                      <a16:creationId xmlns:a16="http://schemas.microsoft.com/office/drawing/2014/main" id="{F7FA99A8-BAFF-42E6-B604-F10C18185ADA}"/>
                    </a:ext>
                  </a:extLst>
                </p:cNvPr>
                <p:cNvPicPr/>
                <p:nvPr/>
              </p:nvPicPr>
              <p:blipFill>
                <a:blip r:embed="rId906"/>
                <a:stretch>
                  <a:fillRect/>
                </a:stretch>
              </p:blipFill>
              <p:spPr>
                <a:xfrm>
                  <a:off x="6118853" y="5023347"/>
                  <a:ext cx="1353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557" name="Freihand 556">
                  <a:extLst>
                    <a:ext uri="{FF2B5EF4-FFF2-40B4-BE49-F238E27FC236}">
                      <a16:creationId xmlns:a16="http://schemas.microsoft.com/office/drawing/2014/main" id="{8EF5CDB4-7D70-4E76-A910-620C0B241DE8}"/>
                    </a:ext>
                  </a:extLst>
                </p14:cNvPr>
                <p14:cNvContentPartPr/>
                <p14:nvPr/>
              </p14:nvContentPartPr>
              <p14:xfrm>
                <a:off x="6211373" y="5039187"/>
                <a:ext cx="68040" cy="236880"/>
              </p14:xfrm>
            </p:contentPart>
          </mc:Choice>
          <mc:Fallback xmlns="">
            <p:pic>
              <p:nvPicPr>
                <p:cNvPr id="557" name="Freihand 556">
                  <a:extLst>
                    <a:ext uri="{FF2B5EF4-FFF2-40B4-BE49-F238E27FC236}">
                      <a16:creationId xmlns:a16="http://schemas.microsoft.com/office/drawing/2014/main" id="{8EF5CDB4-7D70-4E76-A910-620C0B241DE8}"/>
                    </a:ext>
                  </a:extLst>
                </p:cNvPr>
                <p:cNvPicPr/>
                <p:nvPr/>
              </p:nvPicPr>
              <p:blipFill>
                <a:blip r:embed="rId908"/>
                <a:stretch>
                  <a:fillRect/>
                </a:stretch>
              </p:blipFill>
              <p:spPr>
                <a:xfrm>
                  <a:off x="6207053" y="5034867"/>
                  <a:ext cx="7668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558" name="Freihand 557">
                  <a:extLst>
                    <a:ext uri="{FF2B5EF4-FFF2-40B4-BE49-F238E27FC236}">
                      <a16:creationId xmlns:a16="http://schemas.microsoft.com/office/drawing/2014/main" id="{47EB3974-D2DD-429E-8F4F-E1CD96FD7574}"/>
                    </a:ext>
                  </a:extLst>
                </p14:cNvPr>
                <p14:cNvContentPartPr/>
                <p14:nvPr/>
              </p14:nvContentPartPr>
              <p14:xfrm>
                <a:off x="6439973" y="5080587"/>
                <a:ext cx="240480" cy="84600"/>
              </p14:xfrm>
            </p:contentPart>
          </mc:Choice>
          <mc:Fallback xmlns="">
            <p:pic>
              <p:nvPicPr>
                <p:cNvPr id="558" name="Freihand 557">
                  <a:extLst>
                    <a:ext uri="{FF2B5EF4-FFF2-40B4-BE49-F238E27FC236}">
                      <a16:creationId xmlns:a16="http://schemas.microsoft.com/office/drawing/2014/main" id="{47EB3974-D2DD-429E-8F4F-E1CD96FD7574}"/>
                    </a:ext>
                  </a:extLst>
                </p:cNvPr>
                <p:cNvPicPr/>
                <p:nvPr/>
              </p:nvPicPr>
              <p:blipFill>
                <a:blip r:embed="rId910"/>
                <a:stretch>
                  <a:fillRect/>
                </a:stretch>
              </p:blipFill>
              <p:spPr>
                <a:xfrm>
                  <a:off x="6435653" y="5076267"/>
                  <a:ext cx="24912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559" name="Freihand 558">
                  <a:extLst>
                    <a:ext uri="{FF2B5EF4-FFF2-40B4-BE49-F238E27FC236}">
                      <a16:creationId xmlns:a16="http://schemas.microsoft.com/office/drawing/2014/main" id="{6B4A6118-D41E-4C50-8367-15E2059EE25B}"/>
                    </a:ext>
                  </a:extLst>
                </p14:cNvPr>
                <p14:cNvContentPartPr/>
                <p14:nvPr/>
              </p14:nvContentPartPr>
              <p14:xfrm>
                <a:off x="6701333" y="5081667"/>
                <a:ext cx="89280" cy="86040"/>
              </p14:xfrm>
            </p:contentPart>
          </mc:Choice>
          <mc:Fallback xmlns="">
            <p:pic>
              <p:nvPicPr>
                <p:cNvPr id="559" name="Freihand 558">
                  <a:extLst>
                    <a:ext uri="{FF2B5EF4-FFF2-40B4-BE49-F238E27FC236}">
                      <a16:creationId xmlns:a16="http://schemas.microsoft.com/office/drawing/2014/main" id="{6B4A6118-D41E-4C50-8367-15E2059EE25B}"/>
                    </a:ext>
                  </a:extLst>
                </p:cNvPr>
                <p:cNvPicPr/>
                <p:nvPr/>
              </p:nvPicPr>
              <p:blipFill>
                <a:blip r:embed="rId912"/>
                <a:stretch>
                  <a:fillRect/>
                </a:stretch>
              </p:blipFill>
              <p:spPr>
                <a:xfrm>
                  <a:off x="6697013" y="5077347"/>
                  <a:ext cx="9792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560" name="Freihand 559">
                  <a:extLst>
                    <a:ext uri="{FF2B5EF4-FFF2-40B4-BE49-F238E27FC236}">
                      <a16:creationId xmlns:a16="http://schemas.microsoft.com/office/drawing/2014/main" id="{6D63883E-5A59-45D7-91B7-F199A1661DA7}"/>
                    </a:ext>
                  </a:extLst>
                </p14:cNvPr>
                <p14:cNvContentPartPr/>
                <p14:nvPr/>
              </p14:nvContentPartPr>
              <p14:xfrm>
                <a:off x="6791333" y="5061867"/>
                <a:ext cx="164520" cy="88560"/>
              </p14:xfrm>
            </p:contentPart>
          </mc:Choice>
          <mc:Fallback xmlns="">
            <p:pic>
              <p:nvPicPr>
                <p:cNvPr id="560" name="Freihand 559">
                  <a:extLst>
                    <a:ext uri="{FF2B5EF4-FFF2-40B4-BE49-F238E27FC236}">
                      <a16:creationId xmlns:a16="http://schemas.microsoft.com/office/drawing/2014/main" id="{6D63883E-5A59-45D7-91B7-F199A1661DA7}"/>
                    </a:ext>
                  </a:extLst>
                </p:cNvPr>
                <p:cNvPicPr/>
                <p:nvPr/>
              </p:nvPicPr>
              <p:blipFill>
                <a:blip r:embed="rId914"/>
                <a:stretch>
                  <a:fillRect/>
                </a:stretch>
              </p:blipFill>
              <p:spPr>
                <a:xfrm>
                  <a:off x="6787013" y="5057547"/>
                  <a:ext cx="1731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561" name="Freihand 560">
                  <a:extLst>
                    <a:ext uri="{FF2B5EF4-FFF2-40B4-BE49-F238E27FC236}">
                      <a16:creationId xmlns:a16="http://schemas.microsoft.com/office/drawing/2014/main" id="{3A65CF9F-E418-4180-AB78-27E9868AA2A4}"/>
                    </a:ext>
                  </a:extLst>
                </p14:cNvPr>
                <p14:cNvContentPartPr/>
                <p14:nvPr/>
              </p14:nvContentPartPr>
              <p14:xfrm>
                <a:off x="7010933" y="5097507"/>
                <a:ext cx="72720" cy="58320"/>
              </p14:xfrm>
            </p:contentPart>
          </mc:Choice>
          <mc:Fallback xmlns="">
            <p:pic>
              <p:nvPicPr>
                <p:cNvPr id="561" name="Freihand 560">
                  <a:extLst>
                    <a:ext uri="{FF2B5EF4-FFF2-40B4-BE49-F238E27FC236}">
                      <a16:creationId xmlns:a16="http://schemas.microsoft.com/office/drawing/2014/main" id="{3A65CF9F-E418-4180-AB78-27E9868AA2A4}"/>
                    </a:ext>
                  </a:extLst>
                </p:cNvPr>
                <p:cNvPicPr/>
                <p:nvPr/>
              </p:nvPicPr>
              <p:blipFill>
                <a:blip r:embed="rId916"/>
                <a:stretch>
                  <a:fillRect/>
                </a:stretch>
              </p:blipFill>
              <p:spPr>
                <a:xfrm>
                  <a:off x="7006613" y="5093187"/>
                  <a:ext cx="813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562" name="Freihand 561">
                  <a:extLst>
                    <a:ext uri="{FF2B5EF4-FFF2-40B4-BE49-F238E27FC236}">
                      <a16:creationId xmlns:a16="http://schemas.microsoft.com/office/drawing/2014/main" id="{F116FA6A-6442-4C29-82BA-9B30E591BF12}"/>
                    </a:ext>
                  </a:extLst>
                </p14:cNvPr>
                <p14:cNvContentPartPr/>
                <p14:nvPr/>
              </p14:nvContentPartPr>
              <p14:xfrm>
                <a:off x="7097333" y="5039907"/>
                <a:ext cx="67680" cy="113400"/>
              </p14:xfrm>
            </p:contentPart>
          </mc:Choice>
          <mc:Fallback xmlns="">
            <p:pic>
              <p:nvPicPr>
                <p:cNvPr id="562" name="Freihand 561">
                  <a:extLst>
                    <a:ext uri="{FF2B5EF4-FFF2-40B4-BE49-F238E27FC236}">
                      <a16:creationId xmlns:a16="http://schemas.microsoft.com/office/drawing/2014/main" id="{F116FA6A-6442-4C29-82BA-9B30E591BF12}"/>
                    </a:ext>
                  </a:extLst>
                </p:cNvPr>
                <p:cNvPicPr/>
                <p:nvPr/>
              </p:nvPicPr>
              <p:blipFill>
                <a:blip r:embed="rId918"/>
                <a:stretch>
                  <a:fillRect/>
                </a:stretch>
              </p:blipFill>
              <p:spPr>
                <a:xfrm>
                  <a:off x="7093013" y="5035587"/>
                  <a:ext cx="763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563" name="Freihand 562">
                  <a:extLst>
                    <a:ext uri="{FF2B5EF4-FFF2-40B4-BE49-F238E27FC236}">
                      <a16:creationId xmlns:a16="http://schemas.microsoft.com/office/drawing/2014/main" id="{95B3D2BD-B33C-4C4B-B07E-DEA31386A2FE}"/>
                    </a:ext>
                  </a:extLst>
                </p14:cNvPr>
                <p14:cNvContentPartPr/>
                <p14:nvPr/>
              </p14:nvContentPartPr>
              <p14:xfrm>
                <a:off x="7162853" y="5032707"/>
                <a:ext cx="86400" cy="117000"/>
              </p14:xfrm>
            </p:contentPart>
          </mc:Choice>
          <mc:Fallback xmlns="">
            <p:pic>
              <p:nvPicPr>
                <p:cNvPr id="563" name="Freihand 562">
                  <a:extLst>
                    <a:ext uri="{FF2B5EF4-FFF2-40B4-BE49-F238E27FC236}">
                      <a16:creationId xmlns:a16="http://schemas.microsoft.com/office/drawing/2014/main" id="{95B3D2BD-B33C-4C4B-B07E-DEA31386A2FE}"/>
                    </a:ext>
                  </a:extLst>
                </p:cNvPr>
                <p:cNvPicPr/>
                <p:nvPr/>
              </p:nvPicPr>
              <p:blipFill>
                <a:blip r:embed="rId920"/>
                <a:stretch>
                  <a:fillRect/>
                </a:stretch>
              </p:blipFill>
              <p:spPr>
                <a:xfrm>
                  <a:off x="7158533" y="5028387"/>
                  <a:ext cx="950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921">
              <p14:nvContentPartPr>
                <p14:cNvPr id="564" name="Freihand 563">
                  <a:extLst>
                    <a:ext uri="{FF2B5EF4-FFF2-40B4-BE49-F238E27FC236}">
                      <a16:creationId xmlns:a16="http://schemas.microsoft.com/office/drawing/2014/main" id="{ED701AFE-E59E-4AB2-B29D-A16B6937E9E4}"/>
                    </a:ext>
                  </a:extLst>
                </p14:cNvPr>
                <p14:cNvContentPartPr/>
                <p14:nvPr/>
              </p14:nvContentPartPr>
              <p14:xfrm>
                <a:off x="7344293" y="5076267"/>
                <a:ext cx="147600" cy="86760"/>
              </p14:xfrm>
            </p:contentPart>
          </mc:Choice>
          <mc:Fallback xmlns="">
            <p:pic>
              <p:nvPicPr>
                <p:cNvPr id="564" name="Freihand 563">
                  <a:extLst>
                    <a:ext uri="{FF2B5EF4-FFF2-40B4-BE49-F238E27FC236}">
                      <a16:creationId xmlns:a16="http://schemas.microsoft.com/office/drawing/2014/main" id="{ED701AFE-E59E-4AB2-B29D-A16B6937E9E4}"/>
                    </a:ext>
                  </a:extLst>
                </p:cNvPr>
                <p:cNvPicPr/>
                <p:nvPr/>
              </p:nvPicPr>
              <p:blipFill>
                <a:blip r:embed="rId922"/>
                <a:stretch>
                  <a:fillRect/>
                </a:stretch>
              </p:blipFill>
              <p:spPr>
                <a:xfrm>
                  <a:off x="7339973" y="5071947"/>
                  <a:ext cx="1562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923">
              <p14:nvContentPartPr>
                <p14:cNvPr id="565" name="Freihand 564">
                  <a:extLst>
                    <a:ext uri="{FF2B5EF4-FFF2-40B4-BE49-F238E27FC236}">
                      <a16:creationId xmlns:a16="http://schemas.microsoft.com/office/drawing/2014/main" id="{519F7F1B-310F-436A-B4EF-7847F74A9022}"/>
                    </a:ext>
                  </a:extLst>
                </p14:cNvPr>
                <p14:cNvContentPartPr/>
                <p14:nvPr/>
              </p14:nvContentPartPr>
              <p14:xfrm>
                <a:off x="7508453" y="5027667"/>
                <a:ext cx="56520" cy="51480"/>
              </p14:xfrm>
            </p:contentPart>
          </mc:Choice>
          <mc:Fallback xmlns="">
            <p:pic>
              <p:nvPicPr>
                <p:cNvPr id="565" name="Freihand 564">
                  <a:extLst>
                    <a:ext uri="{FF2B5EF4-FFF2-40B4-BE49-F238E27FC236}">
                      <a16:creationId xmlns:a16="http://schemas.microsoft.com/office/drawing/2014/main" id="{519F7F1B-310F-436A-B4EF-7847F74A9022}"/>
                    </a:ext>
                  </a:extLst>
                </p:cNvPr>
                <p:cNvPicPr/>
                <p:nvPr/>
              </p:nvPicPr>
              <p:blipFill>
                <a:blip r:embed="rId924"/>
                <a:stretch>
                  <a:fillRect/>
                </a:stretch>
              </p:blipFill>
              <p:spPr>
                <a:xfrm>
                  <a:off x="7504133" y="5023347"/>
                  <a:ext cx="65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566" name="Freihand 565">
                  <a:extLst>
                    <a:ext uri="{FF2B5EF4-FFF2-40B4-BE49-F238E27FC236}">
                      <a16:creationId xmlns:a16="http://schemas.microsoft.com/office/drawing/2014/main" id="{55800BD4-9485-41AB-AA20-9D7780401204}"/>
                    </a:ext>
                  </a:extLst>
                </p14:cNvPr>
                <p14:cNvContentPartPr/>
                <p14:nvPr/>
              </p14:nvContentPartPr>
              <p14:xfrm>
                <a:off x="7575773" y="5021907"/>
                <a:ext cx="141120" cy="123840"/>
              </p14:xfrm>
            </p:contentPart>
          </mc:Choice>
          <mc:Fallback xmlns="">
            <p:pic>
              <p:nvPicPr>
                <p:cNvPr id="566" name="Freihand 565">
                  <a:extLst>
                    <a:ext uri="{FF2B5EF4-FFF2-40B4-BE49-F238E27FC236}">
                      <a16:creationId xmlns:a16="http://schemas.microsoft.com/office/drawing/2014/main" id="{55800BD4-9485-41AB-AA20-9D7780401204}"/>
                    </a:ext>
                  </a:extLst>
                </p:cNvPr>
                <p:cNvPicPr/>
                <p:nvPr/>
              </p:nvPicPr>
              <p:blipFill>
                <a:blip r:embed="rId926"/>
                <a:stretch>
                  <a:fillRect/>
                </a:stretch>
              </p:blipFill>
              <p:spPr>
                <a:xfrm>
                  <a:off x="7571453" y="5017587"/>
                  <a:ext cx="1497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567" name="Freihand 566">
                  <a:extLst>
                    <a:ext uri="{FF2B5EF4-FFF2-40B4-BE49-F238E27FC236}">
                      <a16:creationId xmlns:a16="http://schemas.microsoft.com/office/drawing/2014/main" id="{2B40ED1F-A504-4075-8312-8B5C2977C280}"/>
                    </a:ext>
                  </a:extLst>
                </p14:cNvPr>
                <p14:cNvContentPartPr/>
                <p14:nvPr/>
              </p14:nvContentPartPr>
              <p14:xfrm>
                <a:off x="7845413" y="5024067"/>
                <a:ext cx="149400" cy="110880"/>
              </p14:xfrm>
            </p:contentPart>
          </mc:Choice>
          <mc:Fallback xmlns="">
            <p:pic>
              <p:nvPicPr>
                <p:cNvPr id="567" name="Freihand 566">
                  <a:extLst>
                    <a:ext uri="{FF2B5EF4-FFF2-40B4-BE49-F238E27FC236}">
                      <a16:creationId xmlns:a16="http://schemas.microsoft.com/office/drawing/2014/main" id="{2B40ED1F-A504-4075-8312-8B5C2977C280}"/>
                    </a:ext>
                  </a:extLst>
                </p:cNvPr>
                <p:cNvPicPr/>
                <p:nvPr/>
              </p:nvPicPr>
              <p:blipFill>
                <a:blip r:embed="rId928"/>
                <a:stretch>
                  <a:fillRect/>
                </a:stretch>
              </p:blipFill>
              <p:spPr>
                <a:xfrm>
                  <a:off x="7841093" y="5019747"/>
                  <a:ext cx="1580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570" name="Freihand 569">
                  <a:extLst>
                    <a:ext uri="{FF2B5EF4-FFF2-40B4-BE49-F238E27FC236}">
                      <a16:creationId xmlns:a16="http://schemas.microsoft.com/office/drawing/2014/main" id="{2660D448-E2E5-4261-8EFF-7F0E480D7EC1}"/>
                    </a:ext>
                  </a:extLst>
                </p14:cNvPr>
                <p14:cNvContentPartPr/>
                <p14:nvPr/>
              </p14:nvContentPartPr>
              <p14:xfrm>
                <a:off x="7998413" y="5051067"/>
                <a:ext cx="333720" cy="77040"/>
              </p14:xfrm>
            </p:contentPart>
          </mc:Choice>
          <mc:Fallback xmlns="">
            <p:pic>
              <p:nvPicPr>
                <p:cNvPr id="570" name="Freihand 569">
                  <a:extLst>
                    <a:ext uri="{FF2B5EF4-FFF2-40B4-BE49-F238E27FC236}">
                      <a16:creationId xmlns:a16="http://schemas.microsoft.com/office/drawing/2014/main" id="{2660D448-E2E5-4261-8EFF-7F0E480D7EC1}"/>
                    </a:ext>
                  </a:extLst>
                </p:cNvPr>
                <p:cNvPicPr/>
                <p:nvPr/>
              </p:nvPicPr>
              <p:blipFill>
                <a:blip r:embed="rId930"/>
                <a:stretch>
                  <a:fillRect/>
                </a:stretch>
              </p:blipFill>
              <p:spPr>
                <a:xfrm>
                  <a:off x="7994093" y="5046747"/>
                  <a:ext cx="3423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571" name="Freihand 570">
                  <a:extLst>
                    <a:ext uri="{FF2B5EF4-FFF2-40B4-BE49-F238E27FC236}">
                      <a16:creationId xmlns:a16="http://schemas.microsoft.com/office/drawing/2014/main" id="{627C2BA1-A7FD-4D82-B251-0C0CD7967B48}"/>
                    </a:ext>
                  </a:extLst>
                </p14:cNvPr>
                <p14:cNvContentPartPr/>
                <p14:nvPr/>
              </p14:nvContentPartPr>
              <p14:xfrm>
                <a:off x="8369213" y="5057907"/>
                <a:ext cx="64080" cy="35280"/>
              </p14:xfrm>
            </p:contentPart>
          </mc:Choice>
          <mc:Fallback xmlns="">
            <p:pic>
              <p:nvPicPr>
                <p:cNvPr id="571" name="Freihand 570">
                  <a:extLst>
                    <a:ext uri="{FF2B5EF4-FFF2-40B4-BE49-F238E27FC236}">
                      <a16:creationId xmlns:a16="http://schemas.microsoft.com/office/drawing/2014/main" id="{627C2BA1-A7FD-4D82-B251-0C0CD7967B48}"/>
                    </a:ext>
                  </a:extLst>
                </p:cNvPr>
                <p:cNvPicPr/>
                <p:nvPr/>
              </p:nvPicPr>
              <p:blipFill>
                <a:blip r:embed="rId932"/>
                <a:stretch>
                  <a:fillRect/>
                </a:stretch>
              </p:blipFill>
              <p:spPr>
                <a:xfrm>
                  <a:off x="8364893" y="5053587"/>
                  <a:ext cx="7272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933">
              <p14:nvContentPartPr>
                <p14:cNvPr id="572" name="Freihand 571">
                  <a:extLst>
                    <a:ext uri="{FF2B5EF4-FFF2-40B4-BE49-F238E27FC236}">
                      <a16:creationId xmlns:a16="http://schemas.microsoft.com/office/drawing/2014/main" id="{6529F99D-AD72-408C-811D-064A25A2FC61}"/>
                    </a:ext>
                  </a:extLst>
                </p14:cNvPr>
                <p14:cNvContentPartPr/>
                <p14:nvPr/>
              </p14:nvContentPartPr>
              <p14:xfrm>
                <a:off x="8422493" y="4972587"/>
                <a:ext cx="72360" cy="144000"/>
              </p14:xfrm>
            </p:contentPart>
          </mc:Choice>
          <mc:Fallback xmlns="">
            <p:pic>
              <p:nvPicPr>
                <p:cNvPr id="572" name="Freihand 571">
                  <a:extLst>
                    <a:ext uri="{FF2B5EF4-FFF2-40B4-BE49-F238E27FC236}">
                      <a16:creationId xmlns:a16="http://schemas.microsoft.com/office/drawing/2014/main" id="{6529F99D-AD72-408C-811D-064A25A2FC61}"/>
                    </a:ext>
                  </a:extLst>
                </p:cNvPr>
                <p:cNvPicPr/>
                <p:nvPr/>
              </p:nvPicPr>
              <p:blipFill>
                <a:blip r:embed="rId934"/>
                <a:stretch>
                  <a:fillRect/>
                </a:stretch>
              </p:blipFill>
              <p:spPr>
                <a:xfrm>
                  <a:off x="8418173" y="4968267"/>
                  <a:ext cx="8100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35">
              <p14:nvContentPartPr>
                <p14:cNvPr id="573" name="Freihand 572">
                  <a:extLst>
                    <a:ext uri="{FF2B5EF4-FFF2-40B4-BE49-F238E27FC236}">
                      <a16:creationId xmlns:a16="http://schemas.microsoft.com/office/drawing/2014/main" id="{EB699CE8-258B-45E5-8AAB-E30671D5EFDB}"/>
                    </a:ext>
                  </a:extLst>
                </p14:cNvPr>
                <p14:cNvContentPartPr/>
                <p14:nvPr/>
              </p14:nvContentPartPr>
              <p14:xfrm>
                <a:off x="8406293" y="4951347"/>
                <a:ext cx="360" cy="360"/>
              </p14:xfrm>
            </p:contentPart>
          </mc:Choice>
          <mc:Fallback xmlns="">
            <p:pic>
              <p:nvPicPr>
                <p:cNvPr id="573" name="Freihand 572">
                  <a:extLst>
                    <a:ext uri="{FF2B5EF4-FFF2-40B4-BE49-F238E27FC236}">
                      <a16:creationId xmlns:a16="http://schemas.microsoft.com/office/drawing/2014/main" id="{EB699CE8-258B-45E5-8AAB-E30671D5EFDB}"/>
                    </a:ext>
                  </a:extLst>
                </p:cNvPr>
                <p:cNvPicPr/>
                <p:nvPr/>
              </p:nvPicPr>
              <p:blipFill>
                <a:blip r:embed="rId75"/>
                <a:stretch>
                  <a:fillRect/>
                </a:stretch>
              </p:blipFill>
              <p:spPr>
                <a:xfrm>
                  <a:off x="8401973" y="4947027"/>
                  <a:ext cx="9000" cy="9000"/>
                </a:xfrm>
                <a:prstGeom prst="rect">
                  <a:avLst/>
                </a:prstGeom>
              </p:spPr>
            </p:pic>
          </mc:Fallback>
        </mc:AlternateContent>
      </p:grpSp>
      <p:grpSp>
        <p:nvGrpSpPr>
          <p:cNvPr id="654" name="Gruppieren 653">
            <a:extLst>
              <a:ext uri="{FF2B5EF4-FFF2-40B4-BE49-F238E27FC236}">
                <a16:creationId xmlns:a16="http://schemas.microsoft.com/office/drawing/2014/main" id="{83E513D8-9E6A-4465-9984-20706D04C9F4}"/>
              </a:ext>
            </a:extLst>
          </p:cNvPr>
          <p:cNvGrpSpPr/>
          <p:nvPr/>
        </p:nvGrpSpPr>
        <p:grpSpPr>
          <a:xfrm>
            <a:off x="4921853" y="5316387"/>
            <a:ext cx="3490200" cy="1251000"/>
            <a:chOff x="4921853" y="5316387"/>
            <a:chExt cx="3490200" cy="1251000"/>
          </a:xfrm>
        </p:grpSpPr>
        <mc:AlternateContent xmlns:mc="http://schemas.openxmlformats.org/markup-compatibility/2006" xmlns:p14="http://schemas.microsoft.com/office/powerpoint/2010/main">
          <mc:Choice Requires="p14">
            <p:contentPart p14:bwMode="auto" r:id="rId936">
              <p14:nvContentPartPr>
                <p14:cNvPr id="574" name="Freihand 573">
                  <a:extLst>
                    <a:ext uri="{FF2B5EF4-FFF2-40B4-BE49-F238E27FC236}">
                      <a16:creationId xmlns:a16="http://schemas.microsoft.com/office/drawing/2014/main" id="{93D27145-01BC-4A74-BBD1-286FCA6EA0A2}"/>
                    </a:ext>
                  </a:extLst>
                </p14:cNvPr>
                <p14:cNvContentPartPr/>
                <p14:nvPr/>
              </p14:nvContentPartPr>
              <p14:xfrm>
                <a:off x="5229293" y="5383347"/>
                <a:ext cx="106560" cy="142560"/>
              </p14:xfrm>
            </p:contentPart>
          </mc:Choice>
          <mc:Fallback xmlns="">
            <p:pic>
              <p:nvPicPr>
                <p:cNvPr id="574" name="Freihand 573">
                  <a:extLst>
                    <a:ext uri="{FF2B5EF4-FFF2-40B4-BE49-F238E27FC236}">
                      <a16:creationId xmlns:a16="http://schemas.microsoft.com/office/drawing/2014/main" id="{93D27145-01BC-4A74-BBD1-286FCA6EA0A2}"/>
                    </a:ext>
                  </a:extLst>
                </p:cNvPr>
                <p:cNvPicPr/>
                <p:nvPr/>
              </p:nvPicPr>
              <p:blipFill>
                <a:blip r:embed="rId937"/>
                <a:stretch>
                  <a:fillRect/>
                </a:stretch>
              </p:blipFill>
              <p:spPr>
                <a:xfrm>
                  <a:off x="5224973" y="5379027"/>
                  <a:ext cx="1152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575" name="Freihand 574">
                  <a:extLst>
                    <a:ext uri="{FF2B5EF4-FFF2-40B4-BE49-F238E27FC236}">
                      <a16:creationId xmlns:a16="http://schemas.microsoft.com/office/drawing/2014/main" id="{372B99C4-871C-4511-A5AF-819AD31480E7}"/>
                    </a:ext>
                  </a:extLst>
                </p14:cNvPr>
                <p14:cNvContentPartPr/>
                <p14:nvPr/>
              </p14:nvContentPartPr>
              <p14:xfrm>
                <a:off x="5308133" y="5373987"/>
                <a:ext cx="24480" cy="140400"/>
              </p14:xfrm>
            </p:contentPart>
          </mc:Choice>
          <mc:Fallback xmlns="">
            <p:pic>
              <p:nvPicPr>
                <p:cNvPr id="575" name="Freihand 574">
                  <a:extLst>
                    <a:ext uri="{FF2B5EF4-FFF2-40B4-BE49-F238E27FC236}">
                      <a16:creationId xmlns:a16="http://schemas.microsoft.com/office/drawing/2014/main" id="{372B99C4-871C-4511-A5AF-819AD31480E7}"/>
                    </a:ext>
                  </a:extLst>
                </p:cNvPr>
                <p:cNvPicPr/>
                <p:nvPr/>
              </p:nvPicPr>
              <p:blipFill>
                <a:blip r:embed="rId939"/>
                <a:stretch>
                  <a:fillRect/>
                </a:stretch>
              </p:blipFill>
              <p:spPr>
                <a:xfrm>
                  <a:off x="5303813" y="5369667"/>
                  <a:ext cx="331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940">
              <p14:nvContentPartPr>
                <p14:cNvPr id="576" name="Freihand 575">
                  <a:extLst>
                    <a:ext uri="{FF2B5EF4-FFF2-40B4-BE49-F238E27FC236}">
                      <a16:creationId xmlns:a16="http://schemas.microsoft.com/office/drawing/2014/main" id="{514EC6E6-6829-4F5B-B230-D61FBEF94540}"/>
                    </a:ext>
                  </a:extLst>
                </p14:cNvPr>
                <p14:cNvContentPartPr/>
                <p14:nvPr/>
              </p14:nvContentPartPr>
              <p14:xfrm>
                <a:off x="5239013" y="5459307"/>
                <a:ext cx="164520" cy="5040"/>
              </p14:xfrm>
            </p:contentPart>
          </mc:Choice>
          <mc:Fallback xmlns="">
            <p:pic>
              <p:nvPicPr>
                <p:cNvPr id="576" name="Freihand 575">
                  <a:extLst>
                    <a:ext uri="{FF2B5EF4-FFF2-40B4-BE49-F238E27FC236}">
                      <a16:creationId xmlns:a16="http://schemas.microsoft.com/office/drawing/2014/main" id="{514EC6E6-6829-4F5B-B230-D61FBEF94540}"/>
                    </a:ext>
                  </a:extLst>
                </p:cNvPr>
                <p:cNvPicPr/>
                <p:nvPr/>
              </p:nvPicPr>
              <p:blipFill>
                <a:blip r:embed="rId941"/>
                <a:stretch>
                  <a:fillRect/>
                </a:stretch>
              </p:blipFill>
              <p:spPr>
                <a:xfrm>
                  <a:off x="5234693" y="5454987"/>
                  <a:ext cx="1731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942">
              <p14:nvContentPartPr>
                <p14:cNvPr id="577" name="Freihand 576">
                  <a:extLst>
                    <a:ext uri="{FF2B5EF4-FFF2-40B4-BE49-F238E27FC236}">
                      <a16:creationId xmlns:a16="http://schemas.microsoft.com/office/drawing/2014/main" id="{1081A1F9-C72E-4A6D-9BFC-FC0436800418}"/>
                    </a:ext>
                  </a:extLst>
                </p14:cNvPr>
                <p14:cNvContentPartPr/>
                <p14:nvPr/>
              </p14:nvContentPartPr>
              <p14:xfrm>
                <a:off x="5400293" y="5362107"/>
                <a:ext cx="116640" cy="160560"/>
              </p14:xfrm>
            </p:contentPart>
          </mc:Choice>
          <mc:Fallback xmlns="">
            <p:pic>
              <p:nvPicPr>
                <p:cNvPr id="577" name="Freihand 576">
                  <a:extLst>
                    <a:ext uri="{FF2B5EF4-FFF2-40B4-BE49-F238E27FC236}">
                      <a16:creationId xmlns:a16="http://schemas.microsoft.com/office/drawing/2014/main" id="{1081A1F9-C72E-4A6D-9BFC-FC0436800418}"/>
                    </a:ext>
                  </a:extLst>
                </p:cNvPr>
                <p:cNvPicPr/>
                <p:nvPr/>
              </p:nvPicPr>
              <p:blipFill>
                <a:blip r:embed="rId943"/>
                <a:stretch>
                  <a:fillRect/>
                </a:stretch>
              </p:blipFill>
              <p:spPr>
                <a:xfrm>
                  <a:off x="5395973" y="5357787"/>
                  <a:ext cx="12528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580" name="Freihand 579">
                  <a:extLst>
                    <a:ext uri="{FF2B5EF4-FFF2-40B4-BE49-F238E27FC236}">
                      <a16:creationId xmlns:a16="http://schemas.microsoft.com/office/drawing/2014/main" id="{786A14C5-3674-47E9-BD8C-8CD78AFFFE0D}"/>
                    </a:ext>
                  </a:extLst>
                </p14:cNvPr>
                <p14:cNvContentPartPr/>
                <p14:nvPr/>
              </p14:nvContentPartPr>
              <p14:xfrm>
                <a:off x="5698373" y="5397747"/>
                <a:ext cx="125280" cy="90720"/>
              </p14:xfrm>
            </p:contentPart>
          </mc:Choice>
          <mc:Fallback xmlns="">
            <p:pic>
              <p:nvPicPr>
                <p:cNvPr id="580" name="Freihand 579">
                  <a:extLst>
                    <a:ext uri="{FF2B5EF4-FFF2-40B4-BE49-F238E27FC236}">
                      <a16:creationId xmlns:a16="http://schemas.microsoft.com/office/drawing/2014/main" id="{786A14C5-3674-47E9-BD8C-8CD78AFFFE0D}"/>
                    </a:ext>
                  </a:extLst>
                </p:cNvPr>
                <p:cNvPicPr/>
                <p:nvPr/>
              </p:nvPicPr>
              <p:blipFill>
                <a:blip r:embed="rId945"/>
                <a:stretch>
                  <a:fillRect/>
                </a:stretch>
              </p:blipFill>
              <p:spPr>
                <a:xfrm>
                  <a:off x="5694053" y="5393427"/>
                  <a:ext cx="1339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946">
              <p14:nvContentPartPr>
                <p14:cNvPr id="581" name="Freihand 580">
                  <a:extLst>
                    <a:ext uri="{FF2B5EF4-FFF2-40B4-BE49-F238E27FC236}">
                      <a16:creationId xmlns:a16="http://schemas.microsoft.com/office/drawing/2014/main" id="{66300E4E-665E-4426-A17D-EF2AF386A6BE}"/>
                    </a:ext>
                  </a:extLst>
                </p14:cNvPr>
                <p14:cNvContentPartPr/>
                <p14:nvPr/>
              </p14:nvContentPartPr>
              <p14:xfrm>
                <a:off x="5852813" y="5417187"/>
                <a:ext cx="79560" cy="77400"/>
              </p14:xfrm>
            </p:contentPart>
          </mc:Choice>
          <mc:Fallback xmlns="">
            <p:pic>
              <p:nvPicPr>
                <p:cNvPr id="581" name="Freihand 580">
                  <a:extLst>
                    <a:ext uri="{FF2B5EF4-FFF2-40B4-BE49-F238E27FC236}">
                      <a16:creationId xmlns:a16="http://schemas.microsoft.com/office/drawing/2014/main" id="{66300E4E-665E-4426-A17D-EF2AF386A6BE}"/>
                    </a:ext>
                  </a:extLst>
                </p:cNvPr>
                <p:cNvPicPr/>
                <p:nvPr/>
              </p:nvPicPr>
              <p:blipFill>
                <a:blip r:embed="rId947"/>
                <a:stretch>
                  <a:fillRect/>
                </a:stretch>
              </p:blipFill>
              <p:spPr>
                <a:xfrm>
                  <a:off x="5848493" y="5412867"/>
                  <a:ext cx="882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582" name="Freihand 581">
                  <a:extLst>
                    <a:ext uri="{FF2B5EF4-FFF2-40B4-BE49-F238E27FC236}">
                      <a16:creationId xmlns:a16="http://schemas.microsoft.com/office/drawing/2014/main" id="{A4961B44-1550-4AD5-97D7-C5D34DD10703}"/>
                    </a:ext>
                  </a:extLst>
                </p14:cNvPr>
                <p14:cNvContentPartPr/>
                <p14:nvPr/>
              </p14:nvContentPartPr>
              <p14:xfrm>
                <a:off x="5964053" y="5344467"/>
                <a:ext cx="162720" cy="137880"/>
              </p14:xfrm>
            </p:contentPart>
          </mc:Choice>
          <mc:Fallback xmlns="">
            <p:pic>
              <p:nvPicPr>
                <p:cNvPr id="582" name="Freihand 581">
                  <a:extLst>
                    <a:ext uri="{FF2B5EF4-FFF2-40B4-BE49-F238E27FC236}">
                      <a16:creationId xmlns:a16="http://schemas.microsoft.com/office/drawing/2014/main" id="{A4961B44-1550-4AD5-97D7-C5D34DD10703}"/>
                    </a:ext>
                  </a:extLst>
                </p:cNvPr>
                <p:cNvPicPr/>
                <p:nvPr/>
              </p:nvPicPr>
              <p:blipFill>
                <a:blip r:embed="rId949"/>
                <a:stretch>
                  <a:fillRect/>
                </a:stretch>
              </p:blipFill>
              <p:spPr>
                <a:xfrm>
                  <a:off x="5959733" y="5340147"/>
                  <a:ext cx="1713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950">
              <p14:nvContentPartPr>
                <p14:cNvPr id="583" name="Freihand 582">
                  <a:extLst>
                    <a:ext uri="{FF2B5EF4-FFF2-40B4-BE49-F238E27FC236}">
                      <a16:creationId xmlns:a16="http://schemas.microsoft.com/office/drawing/2014/main" id="{EE0946BC-F20A-4BFB-A4E4-F06E6E98FAAF}"/>
                    </a:ext>
                  </a:extLst>
                </p14:cNvPr>
                <p14:cNvContentPartPr/>
                <p14:nvPr/>
              </p14:nvContentPartPr>
              <p14:xfrm>
                <a:off x="6176453" y="5429427"/>
                <a:ext cx="86040" cy="67680"/>
              </p14:xfrm>
            </p:contentPart>
          </mc:Choice>
          <mc:Fallback xmlns="">
            <p:pic>
              <p:nvPicPr>
                <p:cNvPr id="583" name="Freihand 582">
                  <a:extLst>
                    <a:ext uri="{FF2B5EF4-FFF2-40B4-BE49-F238E27FC236}">
                      <a16:creationId xmlns:a16="http://schemas.microsoft.com/office/drawing/2014/main" id="{EE0946BC-F20A-4BFB-A4E4-F06E6E98FAAF}"/>
                    </a:ext>
                  </a:extLst>
                </p:cNvPr>
                <p:cNvPicPr/>
                <p:nvPr/>
              </p:nvPicPr>
              <p:blipFill>
                <a:blip r:embed="rId951"/>
                <a:stretch>
                  <a:fillRect/>
                </a:stretch>
              </p:blipFill>
              <p:spPr>
                <a:xfrm>
                  <a:off x="6172133" y="5425107"/>
                  <a:ext cx="946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952">
              <p14:nvContentPartPr>
                <p14:cNvPr id="584" name="Freihand 583">
                  <a:extLst>
                    <a:ext uri="{FF2B5EF4-FFF2-40B4-BE49-F238E27FC236}">
                      <a16:creationId xmlns:a16="http://schemas.microsoft.com/office/drawing/2014/main" id="{EB7A1577-CCD3-4C71-87DB-CBCE06C3AA93}"/>
                    </a:ext>
                  </a:extLst>
                </p14:cNvPr>
                <p14:cNvContentPartPr/>
                <p14:nvPr/>
              </p14:nvContentPartPr>
              <p14:xfrm>
                <a:off x="6299213" y="5332947"/>
                <a:ext cx="59400" cy="151920"/>
              </p14:xfrm>
            </p:contentPart>
          </mc:Choice>
          <mc:Fallback xmlns="">
            <p:pic>
              <p:nvPicPr>
                <p:cNvPr id="584" name="Freihand 583">
                  <a:extLst>
                    <a:ext uri="{FF2B5EF4-FFF2-40B4-BE49-F238E27FC236}">
                      <a16:creationId xmlns:a16="http://schemas.microsoft.com/office/drawing/2014/main" id="{EB7A1577-CCD3-4C71-87DB-CBCE06C3AA93}"/>
                    </a:ext>
                  </a:extLst>
                </p:cNvPr>
                <p:cNvPicPr/>
                <p:nvPr/>
              </p:nvPicPr>
              <p:blipFill>
                <a:blip r:embed="rId953"/>
                <a:stretch>
                  <a:fillRect/>
                </a:stretch>
              </p:blipFill>
              <p:spPr>
                <a:xfrm>
                  <a:off x="6294893" y="5328627"/>
                  <a:ext cx="6804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954">
              <p14:nvContentPartPr>
                <p14:cNvPr id="585" name="Freihand 584">
                  <a:extLst>
                    <a:ext uri="{FF2B5EF4-FFF2-40B4-BE49-F238E27FC236}">
                      <a16:creationId xmlns:a16="http://schemas.microsoft.com/office/drawing/2014/main" id="{3F6A0549-E800-470B-BDB9-00EAC57EF29B}"/>
                    </a:ext>
                  </a:extLst>
                </p14:cNvPr>
                <p14:cNvContentPartPr/>
                <p14:nvPr/>
              </p14:nvContentPartPr>
              <p14:xfrm>
                <a:off x="6375173" y="5414307"/>
                <a:ext cx="203040" cy="60480"/>
              </p14:xfrm>
            </p:contentPart>
          </mc:Choice>
          <mc:Fallback xmlns="">
            <p:pic>
              <p:nvPicPr>
                <p:cNvPr id="585" name="Freihand 584">
                  <a:extLst>
                    <a:ext uri="{FF2B5EF4-FFF2-40B4-BE49-F238E27FC236}">
                      <a16:creationId xmlns:a16="http://schemas.microsoft.com/office/drawing/2014/main" id="{3F6A0549-E800-470B-BDB9-00EAC57EF29B}"/>
                    </a:ext>
                  </a:extLst>
                </p:cNvPr>
                <p:cNvPicPr/>
                <p:nvPr/>
              </p:nvPicPr>
              <p:blipFill>
                <a:blip r:embed="rId955"/>
                <a:stretch>
                  <a:fillRect/>
                </a:stretch>
              </p:blipFill>
              <p:spPr>
                <a:xfrm>
                  <a:off x="6370853" y="5409987"/>
                  <a:ext cx="2116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956">
              <p14:nvContentPartPr>
                <p14:cNvPr id="587" name="Freihand 586">
                  <a:extLst>
                    <a:ext uri="{FF2B5EF4-FFF2-40B4-BE49-F238E27FC236}">
                      <a16:creationId xmlns:a16="http://schemas.microsoft.com/office/drawing/2014/main" id="{2A8A442B-AEFD-4CF4-868E-FBC75E580BDE}"/>
                    </a:ext>
                  </a:extLst>
                </p14:cNvPr>
                <p14:cNvContentPartPr/>
                <p14:nvPr/>
              </p14:nvContentPartPr>
              <p14:xfrm>
                <a:off x="6747413" y="5319627"/>
                <a:ext cx="100440" cy="175680"/>
              </p14:xfrm>
            </p:contentPart>
          </mc:Choice>
          <mc:Fallback xmlns="">
            <p:pic>
              <p:nvPicPr>
                <p:cNvPr id="587" name="Freihand 586">
                  <a:extLst>
                    <a:ext uri="{FF2B5EF4-FFF2-40B4-BE49-F238E27FC236}">
                      <a16:creationId xmlns:a16="http://schemas.microsoft.com/office/drawing/2014/main" id="{2A8A442B-AEFD-4CF4-868E-FBC75E580BDE}"/>
                    </a:ext>
                  </a:extLst>
                </p:cNvPr>
                <p:cNvPicPr/>
                <p:nvPr/>
              </p:nvPicPr>
              <p:blipFill>
                <a:blip r:embed="rId957"/>
                <a:stretch>
                  <a:fillRect/>
                </a:stretch>
              </p:blipFill>
              <p:spPr>
                <a:xfrm>
                  <a:off x="6743093" y="5315307"/>
                  <a:ext cx="10908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958">
              <p14:nvContentPartPr>
                <p14:cNvPr id="588" name="Freihand 587">
                  <a:extLst>
                    <a:ext uri="{FF2B5EF4-FFF2-40B4-BE49-F238E27FC236}">
                      <a16:creationId xmlns:a16="http://schemas.microsoft.com/office/drawing/2014/main" id="{2B75FA6A-DD90-4423-AD43-5F90C401C346}"/>
                    </a:ext>
                  </a:extLst>
                </p14:cNvPr>
                <p14:cNvContentPartPr/>
                <p14:nvPr/>
              </p14:nvContentPartPr>
              <p14:xfrm>
                <a:off x="6907613" y="5336187"/>
                <a:ext cx="43560" cy="141480"/>
              </p14:xfrm>
            </p:contentPart>
          </mc:Choice>
          <mc:Fallback xmlns="">
            <p:pic>
              <p:nvPicPr>
                <p:cNvPr id="588" name="Freihand 587">
                  <a:extLst>
                    <a:ext uri="{FF2B5EF4-FFF2-40B4-BE49-F238E27FC236}">
                      <a16:creationId xmlns:a16="http://schemas.microsoft.com/office/drawing/2014/main" id="{2B75FA6A-DD90-4423-AD43-5F90C401C346}"/>
                    </a:ext>
                  </a:extLst>
                </p:cNvPr>
                <p:cNvPicPr/>
                <p:nvPr/>
              </p:nvPicPr>
              <p:blipFill>
                <a:blip r:embed="rId959"/>
                <a:stretch>
                  <a:fillRect/>
                </a:stretch>
              </p:blipFill>
              <p:spPr>
                <a:xfrm>
                  <a:off x="6903293" y="5331867"/>
                  <a:ext cx="5220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960">
              <p14:nvContentPartPr>
                <p14:cNvPr id="589" name="Freihand 588">
                  <a:extLst>
                    <a:ext uri="{FF2B5EF4-FFF2-40B4-BE49-F238E27FC236}">
                      <a16:creationId xmlns:a16="http://schemas.microsoft.com/office/drawing/2014/main" id="{52DECD8F-92DB-45CA-9253-06E3E42904D9}"/>
                    </a:ext>
                  </a:extLst>
                </p14:cNvPr>
                <p14:cNvContentPartPr/>
                <p14:nvPr/>
              </p14:nvContentPartPr>
              <p14:xfrm>
                <a:off x="6982133" y="5388387"/>
                <a:ext cx="83160" cy="92160"/>
              </p14:xfrm>
            </p:contentPart>
          </mc:Choice>
          <mc:Fallback xmlns="">
            <p:pic>
              <p:nvPicPr>
                <p:cNvPr id="589" name="Freihand 588">
                  <a:extLst>
                    <a:ext uri="{FF2B5EF4-FFF2-40B4-BE49-F238E27FC236}">
                      <a16:creationId xmlns:a16="http://schemas.microsoft.com/office/drawing/2014/main" id="{52DECD8F-92DB-45CA-9253-06E3E42904D9}"/>
                    </a:ext>
                  </a:extLst>
                </p:cNvPr>
                <p:cNvPicPr/>
                <p:nvPr/>
              </p:nvPicPr>
              <p:blipFill>
                <a:blip r:embed="rId961"/>
                <a:stretch>
                  <a:fillRect/>
                </a:stretch>
              </p:blipFill>
              <p:spPr>
                <a:xfrm>
                  <a:off x="6977813" y="5384067"/>
                  <a:ext cx="918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962">
              <p14:nvContentPartPr>
                <p14:cNvPr id="590" name="Freihand 589">
                  <a:extLst>
                    <a:ext uri="{FF2B5EF4-FFF2-40B4-BE49-F238E27FC236}">
                      <a16:creationId xmlns:a16="http://schemas.microsoft.com/office/drawing/2014/main" id="{0DE6F649-BF09-4992-B673-EE858EE972DB}"/>
                    </a:ext>
                  </a:extLst>
                </p14:cNvPr>
                <p14:cNvContentPartPr/>
                <p14:nvPr/>
              </p14:nvContentPartPr>
              <p14:xfrm>
                <a:off x="7160333" y="5362827"/>
                <a:ext cx="294840" cy="104400"/>
              </p14:xfrm>
            </p:contentPart>
          </mc:Choice>
          <mc:Fallback xmlns="">
            <p:pic>
              <p:nvPicPr>
                <p:cNvPr id="590" name="Freihand 589">
                  <a:extLst>
                    <a:ext uri="{FF2B5EF4-FFF2-40B4-BE49-F238E27FC236}">
                      <a16:creationId xmlns:a16="http://schemas.microsoft.com/office/drawing/2014/main" id="{0DE6F649-BF09-4992-B673-EE858EE972DB}"/>
                    </a:ext>
                  </a:extLst>
                </p:cNvPr>
                <p:cNvPicPr/>
                <p:nvPr/>
              </p:nvPicPr>
              <p:blipFill>
                <a:blip r:embed="rId963"/>
                <a:stretch>
                  <a:fillRect/>
                </a:stretch>
              </p:blipFill>
              <p:spPr>
                <a:xfrm>
                  <a:off x="7156013" y="5358507"/>
                  <a:ext cx="30348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964">
              <p14:nvContentPartPr>
                <p14:cNvPr id="591" name="Freihand 590">
                  <a:extLst>
                    <a:ext uri="{FF2B5EF4-FFF2-40B4-BE49-F238E27FC236}">
                      <a16:creationId xmlns:a16="http://schemas.microsoft.com/office/drawing/2014/main" id="{2917D84E-ED49-46E9-ADE5-89443076EB6A}"/>
                    </a:ext>
                  </a:extLst>
                </p14:cNvPr>
                <p14:cNvContentPartPr/>
                <p14:nvPr/>
              </p14:nvContentPartPr>
              <p14:xfrm>
                <a:off x="7626533" y="5316387"/>
                <a:ext cx="242640" cy="156960"/>
              </p14:xfrm>
            </p:contentPart>
          </mc:Choice>
          <mc:Fallback xmlns="">
            <p:pic>
              <p:nvPicPr>
                <p:cNvPr id="591" name="Freihand 590">
                  <a:extLst>
                    <a:ext uri="{FF2B5EF4-FFF2-40B4-BE49-F238E27FC236}">
                      <a16:creationId xmlns:a16="http://schemas.microsoft.com/office/drawing/2014/main" id="{2917D84E-ED49-46E9-ADE5-89443076EB6A}"/>
                    </a:ext>
                  </a:extLst>
                </p:cNvPr>
                <p:cNvPicPr/>
                <p:nvPr/>
              </p:nvPicPr>
              <p:blipFill>
                <a:blip r:embed="rId965"/>
                <a:stretch>
                  <a:fillRect/>
                </a:stretch>
              </p:blipFill>
              <p:spPr>
                <a:xfrm>
                  <a:off x="7622213" y="5312067"/>
                  <a:ext cx="2512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966">
              <p14:nvContentPartPr>
                <p14:cNvPr id="592" name="Freihand 591">
                  <a:extLst>
                    <a:ext uri="{FF2B5EF4-FFF2-40B4-BE49-F238E27FC236}">
                      <a16:creationId xmlns:a16="http://schemas.microsoft.com/office/drawing/2014/main" id="{A8E8CEAB-9BBC-4F59-93EA-6804D0F5F3D8}"/>
                    </a:ext>
                  </a:extLst>
                </p14:cNvPr>
                <p14:cNvContentPartPr/>
                <p14:nvPr/>
              </p14:nvContentPartPr>
              <p14:xfrm>
                <a:off x="7895813" y="5319627"/>
                <a:ext cx="173520" cy="138240"/>
              </p14:xfrm>
            </p:contentPart>
          </mc:Choice>
          <mc:Fallback xmlns="">
            <p:pic>
              <p:nvPicPr>
                <p:cNvPr id="592" name="Freihand 591">
                  <a:extLst>
                    <a:ext uri="{FF2B5EF4-FFF2-40B4-BE49-F238E27FC236}">
                      <a16:creationId xmlns:a16="http://schemas.microsoft.com/office/drawing/2014/main" id="{A8E8CEAB-9BBC-4F59-93EA-6804D0F5F3D8}"/>
                    </a:ext>
                  </a:extLst>
                </p:cNvPr>
                <p:cNvPicPr/>
                <p:nvPr/>
              </p:nvPicPr>
              <p:blipFill>
                <a:blip r:embed="rId967"/>
                <a:stretch>
                  <a:fillRect/>
                </a:stretch>
              </p:blipFill>
              <p:spPr>
                <a:xfrm>
                  <a:off x="7891493" y="5315307"/>
                  <a:ext cx="1821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968">
              <p14:nvContentPartPr>
                <p14:cNvPr id="593" name="Freihand 592">
                  <a:extLst>
                    <a:ext uri="{FF2B5EF4-FFF2-40B4-BE49-F238E27FC236}">
                      <a16:creationId xmlns:a16="http://schemas.microsoft.com/office/drawing/2014/main" id="{A0AA77E8-0558-4DAB-94AD-72DE12256839}"/>
                    </a:ext>
                  </a:extLst>
                </p14:cNvPr>
                <p14:cNvContentPartPr/>
                <p14:nvPr/>
              </p14:nvContentPartPr>
              <p14:xfrm>
                <a:off x="5268533" y="5664507"/>
                <a:ext cx="114120" cy="107640"/>
              </p14:xfrm>
            </p:contentPart>
          </mc:Choice>
          <mc:Fallback xmlns="">
            <p:pic>
              <p:nvPicPr>
                <p:cNvPr id="593" name="Freihand 592">
                  <a:extLst>
                    <a:ext uri="{FF2B5EF4-FFF2-40B4-BE49-F238E27FC236}">
                      <a16:creationId xmlns:a16="http://schemas.microsoft.com/office/drawing/2014/main" id="{A0AA77E8-0558-4DAB-94AD-72DE12256839}"/>
                    </a:ext>
                  </a:extLst>
                </p:cNvPr>
                <p:cNvPicPr/>
                <p:nvPr/>
              </p:nvPicPr>
              <p:blipFill>
                <a:blip r:embed="rId969"/>
                <a:stretch>
                  <a:fillRect/>
                </a:stretch>
              </p:blipFill>
              <p:spPr>
                <a:xfrm>
                  <a:off x="5264213" y="5660187"/>
                  <a:ext cx="12276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970">
              <p14:nvContentPartPr>
                <p14:cNvPr id="594" name="Freihand 593">
                  <a:extLst>
                    <a:ext uri="{FF2B5EF4-FFF2-40B4-BE49-F238E27FC236}">
                      <a16:creationId xmlns:a16="http://schemas.microsoft.com/office/drawing/2014/main" id="{31A2B785-AE21-4DA9-9211-B5208B9370C0}"/>
                    </a:ext>
                  </a:extLst>
                </p14:cNvPr>
                <p14:cNvContentPartPr/>
                <p14:nvPr/>
              </p14:nvContentPartPr>
              <p14:xfrm>
                <a:off x="5422973" y="5610867"/>
                <a:ext cx="443160" cy="149400"/>
              </p14:xfrm>
            </p:contentPart>
          </mc:Choice>
          <mc:Fallback xmlns="">
            <p:pic>
              <p:nvPicPr>
                <p:cNvPr id="594" name="Freihand 593">
                  <a:extLst>
                    <a:ext uri="{FF2B5EF4-FFF2-40B4-BE49-F238E27FC236}">
                      <a16:creationId xmlns:a16="http://schemas.microsoft.com/office/drawing/2014/main" id="{31A2B785-AE21-4DA9-9211-B5208B9370C0}"/>
                    </a:ext>
                  </a:extLst>
                </p:cNvPr>
                <p:cNvPicPr/>
                <p:nvPr/>
              </p:nvPicPr>
              <p:blipFill>
                <a:blip r:embed="rId971"/>
                <a:stretch>
                  <a:fillRect/>
                </a:stretch>
              </p:blipFill>
              <p:spPr>
                <a:xfrm>
                  <a:off x="5418653" y="5606547"/>
                  <a:ext cx="4518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972">
              <p14:nvContentPartPr>
                <p14:cNvPr id="595" name="Freihand 594">
                  <a:extLst>
                    <a:ext uri="{FF2B5EF4-FFF2-40B4-BE49-F238E27FC236}">
                      <a16:creationId xmlns:a16="http://schemas.microsoft.com/office/drawing/2014/main" id="{15AFE73B-AE7F-4D68-9996-4FB4DD527CF1}"/>
                    </a:ext>
                  </a:extLst>
                </p14:cNvPr>
                <p14:cNvContentPartPr/>
                <p14:nvPr/>
              </p14:nvContentPartPr>
              <p14:xfrm>
                <a:off x="5869373" y="5607627"/>
                <a:ext cx="47520" cy="43560"/>
              </p14:xfrm>
            </p:contentPart>
          </mc:Choice>
          <mc:Fallback xmlns="">
            <p:pic>
              <p:nvPicPr>
                <p:cNvPr id="595" name="Freihand 594">
                  <a:extLst>
                    <a:ext uri="{FF2B5EF4-FFF2-40B4-BE49-F238E27FC236}">
                      <a16:creationId xmlns:a16="http://schemas.microsoft.com/office/drawing/2014/main" id="{15AFE73B-AE7F-4D68-9996-4FB4DD527CF1}"/>
                    </a:ext>
                  </a:extLst>
                </p:cNvPr>
                <p:cNvPicPr/>
                <p:nvPr/>
              </p:nvPicPr>
              <p:blipFill>
                <a:blip r:embed="rId973"/>
                <a:stretch>
                  <a:fillRect/>
                </a:stretch>
              </p:blipFill>
              <p:spPr>
                <a:xfrm>
                  <a:off x="5865053" y="5603307"/>
                  <a:ext cx="5616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974">
              <p14:nvContentPartPr>
                <p14:cNvPr id="596" name="Freihand 595">
                  <a:extLst>
                    <a:ext uri="{FF2B5EF4-FFF2-40B4-BE49-F238E27FC236}">
                      <a16:creationId xmlns:a16="http://schemas.microsoft.com/office/drawing/2014/main" id="{60001F50-D718-4EF7-848F-D442082B1AFB}"/>
                    </a:ext>
                  </a:extLst>
                </p14:cNvPr>
                <p14:cNvContentPartPr/>
                <p14:nvPr/>
              </p14:nvContentPartPr>
              <p14:xfrm>
                <a:off x="5938853" y="5584947"/>
                <a:ext cx="178200" cy="154080"/>
              </p14:xfrm>
            </p:contentPart>
          </mc:Choice>
          <mc:Fallback xmlns="">
            <p:pic>
              <p:nvPicPr>
                <p:cNvPr id="596" name="Freihand 595">
                  <a:extLst>
                    <a:ext uri="{FF2B5EF4-FFF2-40B4-BE49-F238E27FC236}">
                      <a16:creationId xmlns:a16="http://schemas.microsoft.com/office/drawing/2014/main" id="{60001F50-D718-4EF7-848F-D442082B1AFB}"/>
                    </a:ext>
                  </a:extLst>
                </p:cNvPr>
                <p:cNvPicPr/>
                <p:nvPr/>
              </p:nvPicPr>
              <p:blipFill>
                <a:blip r:embed="rId975"/>
                <a:stretch>
                  <a:fillRect/>
                </a:stretch>
              </p:blipFill>
              <p:spPr>
                <a:xfrm>
                  <a:off x="5934533" y="5580627"/>
                  <a:ext cx="1868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976">
              <p14:nvContentPartPr>
                <p14:cNvPr id="597" name="Freihand 596">
                  <a:extLst>
                    <a:ext uri="{FF2B5EF4-FFF2-40B4-BE49-F238E27FC236}">
                      <a16:creationId xmlns:a16="http://schemas.microsoft.com/office/drawing/2014/main" id="{7774C666-C75A-406A-9D3A-98F4578287D5}"/>
                    </a:ext>
                  </a:extLst>
                </p14:cNvPr>
                <p14:cNvContentPartPr/>
                <p14:nvPr/>
              </p14:nvContentPartPr>
              <p14:xfrm>
                <a:off x="5484893" y="5609427"/>
                <a:ext cx="74160" cy="26280"/>
              </p14:xfrm>
            </p:contentPart>
          </mc:Choice>
          <mc:Fallback xmlns="">
            <p:pic>
              <p:nvPicPr>
                <p:cNvPr id="597" name="Freihand 596">
                  <a:extLst>
                    <a:ext uri="{FF2B5EF4-FFF2-40B4-BE49-F238E27FC236}">
                      <a16:creationId xmlns:a16="http://schemas.microsoft.com/office/drawing/2014/main" id="{7774C666-C75A-406A-9D3A-98F4578287D5}"/>
                    </a:ext>
                  </a:extLst>
                </p:cNvPr>
                <p:cNvPicPr/>
                <p:nvPr/>
              </p:nvPicPr>
              <p:blipFill>
                <a:blip r:embed="rId977"/>
                <a:stretch>
                  <a:fillRect/>
                </a:stretch>
              </p:blipFill>
              <p:spPr>
                <a:xfrm>
                  <a:off x="5480573" y="5605107"/>
                  <a:ext cx="828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978">
              <p14:nvContentPartPr>
                <p14:cNvPr id="598" name="Freihand 597">
                  <a:extLst>
                    <a:ext uri="{FF2B5EF4-FFF2-40B4-BE49-F238E27FC236}">
                      <a16:creationId xmlns:a16="http://schemas.microsoft.com/office/drawing/2014/main" id="{9622C7C6-CAEE-41CA-889A-786DC3308974}"/>
                    </a:ext>
                  </a:extLst>
                </p14:cNvPr>
                <p14:cNvContentPartPr/>
                <p14:nvPr/>
              </p14:nvContentPartPr>
              <p14:xfrm>
                <a:off x="6275453" y="5624187"/>
                <a:ext cx="103680" cy="102240"/>
              </p14:xfrm>
            </p:contentPart>
          </mc:Choice>
          <mc:Fallback xmlns="">
            <p:pic>
              <p:nvPicPr>
                <p:cNvPr id="598" name="Freihand 597">
                  <a:extLst>
                    <a:ext uri="{FF2B5EF4-FFF2-40B4-BE49-F238E27FC236}">
                      <a16:creationId xmlns:a16="http://schemas.microsoft.com/office/drawing/2014/main" id="{9622C7C6-CAEE-41CA-889A-786DC3308974}"/>
                    </a:ext>
                  </a:extLst>
                </p:cNvPr>
                <p:cNvPicPr/>
                <p:nvPr/>
              </p:nvPicPr>
              <p:blipFill>
                <a:blip r:embed="rId979"/>
                <a:stretch>
                  <a:fillRect/>
                </a:stretch>
              </p:blipFill>
              <p:spPr>
                <a:xfrm>
                  <a:off x="6271133" y="5619867"/>
                  <a:ext cx="1123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980">
              <p14:nvContentPartPr>
                <p14:cNvPr id="599" name="Freihand 598">
                  <a:extLst>
                    <a:ext uri="{FF2B5EF4-FFF2-40B4-BE49-F238E27FC236}">
                      <a16:creationId xmlns:a16="http://schemas.microsoft.com/office/drawing/2014/main" id="{6381D0D1-3A3C-4FA7-A40A-F5CF95B6192D}"/>
                    </a:ext>
                  </a:extLst>
                </p14:cNvPr>
                <p14:cNvContentPartPr/>
                <p14:nvPr/>
              </p14:nvContentPartPr>
              <p14:xfrm>
                <a:off x="6404693" y="5587467"/>
                <a:ext cx="214560" cy="151920"/>
              </p14:xfrm>
            </p:contentPart>
          </mc:Choice>
          <mc:Fallback xmlns="">
            <p:pic>
              <p:nvPicPr>
                <p:cNvPr id="599" name="Freihand 598">
                  <a:extLst>
                    <a:ext uri="{FF2B5EF4-FFF2-40B4-BE49-F238E27FC236}">
                      <a16:creationId xmlns:a16="http://schemas.microsoft.com/office/drawing/2014/main" id="{6381D0D1-3A3C-4FA7-A40A-F5CF95B6192D}"/>
                    </a:ext>
                  </a:extLst>
                </p:cNvPr>
                <p:cNvPicPr/>
                <p:nvPr/>
              </p:nvPicPr>
              <p:blipFill>
                <a:blip r:embed="rId981"/>
                <a:stretch>
                  <a:fillRect/>
                </a:stretch>
              </p:blipFill>
              <p:spPr>
                <a:xfrm>
                  <a:off x="6400373" y="5583147"/>
                  <a:ext cx="2232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982">
              <p14:nvContentPartPr>
                <p14:cNvPr id="600" name="Freihand 599">
                  <a:extLst>
                    <a:ext uri="{FF2B5EF4-FFF2-40B4-BE49-F238E27FC236}">
                      <a16:creationId xmlns:a16="http://schemas.microsoft.com/office/drawing/2014/main" id="{20E4A626-16EF-4C12-A4C1-C9CF39D2E53F}"/>
                    </a:ext>
                  </a:extLst>
                </p14:cNvPr>
                <p14:cNvContentPartPr/>
                <p14:nvPr/>
              </p14:nvContentPartPr>
              <p14:xfrm>
                <a:off x="6610613" y="5644707"/>
                <a:ext cx="101520" cy="166320"/>
              </p14:xfrm>
            </p:contentPart>
          </mc:Choice>
          <mc:Fallback xmlns="">
            <p:pic>
              <p:nvPicPr>
                <p:cNvPr id="600" name="Freihand 599">
                  <a:extLst>
                    <a:ext uri="{FF2B5EF4-FFF2-40B4-BE49-F238E27FC236}">
                      <a16:creationId xmlns:a16="http://schemas.microsoft.com/office/drawing/2014/main" id="{20E4A626-16EF-4C12-A4C1-C9CF39D2E53F}"/>
                    </a:ext>
                  </a:extLst>
                </p:cNvPr>
                <p:cNvPicPr/>
                <p:nvPr/>
              </p:nvPicPr>
              <p:blipFill>
                <a:blip r:embed="rId983"/>
                <a:stretch>
                  <a:fillRect/>
                </a:stretch>
              </p:blipFill>
              <p:spPr>
                <a:xfrm>
                  <a:off x="6606293" y="5640387"/>
                  <a:ext cx="1101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984">
              <p14:nvContentPartPr>
                <p14:cNvPr id="601" name="Freihand 600">
                  <a:extLst>
                    <a:ext uri="{FF2B5EF4-FFF2-40B4-BE49-F238E27FC236}">
                      <a16:creationId xmlns:a16="http://schemas.microsoft.com/office/drawing/2014/main" id="{D2B1A896-4998-41BF-81B1-BCE0E993B5C2}"/>
                    </a:ext>
                  </a:extLst>
                </p14:cNvPr>
                <p14:cNvContentPartPr/>
                <p14:nvPr/>
              </p14:nvContentPartPr>
              <p14:xfrm>
                <a:off x="6736253" y="5578467"/>
                <a:ext cx="215640" cy="131040"/>
              </p14:xfrm>
            </p:contentPart>
          </mc:Choice>
          <mc:Fallback xmlns="">
            <p:pic>
              <p:nvPicPr>
                <p:cNvPr id="601" name="Freihand 600">
                  <a:extLst>
                    <a:ext uri="{FF2B5EF4-FFF2-40B4-BE49-F238E27FC236}">
                      <a16:creationId xmlns:a16="http://schemas.microsoft.com/office/drawing/2014/main" id="{D2B1A896-4998-41BF-81B1-BCE0E993B5C2}"/>
                    </a:ext>
                  </a:extLst>
                </p:cNvPr>
                <p:cNvPicPr/>
                <p:nvPr/>
              </p:nvPicPr>
              <p:blipFill>
                <a:blip r:embed="rId985"/>
                <a:stretch>
                  <a:fillRect/>
                </a:stretch>
              </p:blipFill>
              <p:spPr>
                <a:xfrm>
                  <a:off x="6731933" y="5574147"/>
                  <a:ext cx="2242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986">
              <p14:nvContentPartPr>
                <p14:cNvPr id="602" name="Freihand 601">
                  <a:extLst>
                    <a:ext uri="{FF2B5EF4-FFF2-40B4-BE49-F238E27FC236}">
                      <a16:creationId xmlns:a16="http://schemas.microsoft.com/office/drawing/2014/main" id="{E1862169-9DB8-4AF0-A29F-F50B536F1F0A}"/>
                    </a:ext>
                  </a:extLst>
                </p14:cNvPr>
                <p14:cNvContentPartPr/>
                <p14:nvPr/>
              </p14:nvContentPartPr>
              <p14:xfrm>
                <a:off x="7129013" y="5645427"/>
                <a:ext cx="136080" cy="165960"/>
              </p14:xfrm>
            </p:contentPart>
          </mc:Choice>
          <mc:Fallback xmlns="">
            <p:pic>
              <p:nvPicPr>
                <p:cNvPr id="602" name="Freihand 601">
                  <a:extLst>
                    <a:ext uri="{FF2B5EF4-FFF2-40B4-BE49-F238E27FC236}">
                      <a16:creationId xmlns:a16="http://schemas.microsoft.com/office/drawing/2014/main" id="{E1862169-9DB8-4AF0-A29F-F50B536F1F0A}"/>
                    </a:ext>
                  </a:extLst>
                </p:cNvPr>
                <p:cNvPicPr/>
                <p:nvPr/>
              </p:nvPicPr>
              <p:blipFill>
                <a:blip r:embed="rId987"/>
                <a:stretch>
                  <a:fillRect/>
                </a:stretch>
              </p:blipFill>
              <p:spPr>
                <a:xfrm>
                  <a:off x="7124693" y="5641107"/>
                  <a:ext cx="1447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988">
              <p14:nvContentPartPr>
                <p14:cNvPr id="603" name="Freihand 602">
                  <a:extLst>
                    <a:ext uri="{FF2B5EF4-FFF2-40B4-BE49-F238E27FC236}">
                      <a16:creationId xmlns:a16="http://schemas.microsoft.com/office/drawing/2014/main" id="{2855D124-0A48-49AC-997D-CEBACE94784C}"/>
                    </a:ext>
                  </a:extLst>
                </p14:cNvPr>
                <p14:cNvContentPartPr/>
                <p14:nvPr/>
              </p14:nvContentPartPr>
              <p14:xfrm>
                <a:off x="7328453" y="5698707"/>
                <a:ext cx="89640" cy="85680"/>
              </p14:xfrm>
            </p:contentPart>
          </mc:Choice>
          <mc:Fallback xmlns="">
            <p:pic>
              <p:nvPicPr>
                <p:cNvPr id="603" name="Freihand 602">
                  <a:extLst>
                    <a:ext uri="{FF2B5EF4-FFF2-40B4-BE49-F238E27FC236}">
                      <a16:creationId xmlns:a16="http://schemas.microsoft.com/office/drawing/2014/main" id="{2855D124-0A48-49AC-997D-CEBACE94784C}"/>
                    </a:ext>
                  </a:extLst>
                </p:cNvPr>
                <p:cNvPicPr/>
                <p:nvPr/>
              </p:nvPicPr>
              <p:blipFill>
                <a:blip r:embed="rId989"/>
                <a:stretch>
                  <a:fillRect/>
                </a:stretch>
              </p:blipFill>
              <p:spPr>
                <a:xfrm>
                  <a:off x="7324133" y="5694387"/>
                  <a:ext cx="982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990">
              <p14:nvContentPartPr>
                <p14:cNvPr id="604" name="Freihand 603">
                  <a:extLst>
                    <a:ext uri="{FF2B5EF4-FFF2-40B4-BE49-F238E27FC236}">
                      <a16:creationId xmlns:a16="http://schemas.microsoft.com/office/drawing/2014/main" id="{D0FB510A-6B62-4CF2-B802-864FE6754059}"/>
                    </a:ext>
                  </a:extLst>
                </p14:cNvPr>
                <p14:cNvContentPartPr/>
                <p14:nvPr/>
              </p14:nvContentPartPr>
              <p14:xfrm>
                <a:off x="7591253" y="5643267"/>
                <a:ext cx="395280" cy="102960"/>
              </p14:xfrm>
            </p:contentPart>
          </mc:Choice>
          <mc:Fallback xmlns="">
            <p:pic>
              <p:nvPicPr>
                <p:cNvPr id="604" name="Freihand 603">
                  <a:extLst>
                    <a:ext uri="{FF2B5EF4-FFF2-40B4-BE49-F238E27FC236}">
                      <a16:creationId xmlns:a16="http://schemas.microsoft.com/office/drawing/2014/main" id="{D0FB510A-6B62-4CF2-B802-864FE6754059}"/>
                    </a:ext>
                  </a:extLst>
                </p:cNvPr>
                <p:cNvPicPr/>
                <p:nvPr/>
              </p:nvPicPr>
              <p:blipFill>
                <a:blip r:embed="rId991"/>
                <a:stretch>
                  <a:fillRect/>
                </a:stretch>
              </p:blipFill>
              <p:spPr>
                <a:xfrm>
                  <a:off x="7586933" y="5638947"/>
                  <a:ext cx="4039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992">
              <p14:nvContentPartPr>
                <p14:cNvPr id="605" name="Freihand 604">
                  <a:extLst>
                    <a:ext uri="{FF2B5EF4-FFF2-40B4-BE49-F238E27FC236}">
                      <a16:creationId xmlns:a16="http://schemas.microsoft.com/office/drawing/2014/main" id="{63B1C533-BFA8-4D49-88C6-A73B771E89B2}"/>
                    </a:ext>
                  </a:extLst>
                </p14:cNvPr>
                <p14:cNvContentPartPr/>
                <p14:nvPr/>
              </p14:nvContentPartPr>
              <p14:xfrm>
                <a:off x="8028293" y="5586747"/>
                <a:ext cx="14760" cy="16560"/>
              </p14:xfrm>
            </p:contentPart>
          </mc:Choice>
          <mc:Fallback xmlns="">
            <p:pic>
              <p:nvPicPr>
                <p:cNvPr id="605" name="Freihand 604">
                  <a:extLst>
                    <a:ext uri="{FF2B5EF4-FFF2-40B4-BE49-F238E27FC236}">
                      <a16:creationId xmlns:a16="http://schemas.microsoft.com/office/drawing/2014/main" id="{63B1C533-BFA8-4D49-88C6-A73B771E89B2}"/>
                    </a:ext>
                  </a:extLst>
                </p:cNvPr>
                <p:cNvPicPr/>
                <p:nvPr/>
              </p:nvPicPr>
              <p:blipFill>
                <a:blip r:embed="rId993"/>
                <a:stretch>
                  <a:fillRect/>
                </a:stretch>
              </p:blipFill>
              <p:spPr>
                <a:xfrm>
                  <a:off x="8023973" y="5582427"/>
                  <a:ext cx="234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994">
              <p14:nvContentPartPr>
                <p14:cNvPr id="606" name="Freihand 605">
                  <a:extLst>
                    <a:ext uri="{FF2B5EF4-FFF2-40B4-BE49-F238E27FC236}">
                      <a16:creationId xmlns:a16="http://schemas.microsoft.com/office/drawing/2014/main" id="{19F1B9B9-C89C-461D-B8E3-7D57067E3B00}"/>
                    </a:ext>
                  </a:extLst>
                </p14:cNvPr>
                <p14:cNvContentPartPr/>
                <p14:nvPr/>
              </p14:nvContentPartPr>
              <p14:xfrm>
                <a:off x="8053493" y="5546067"/>
                <a:ext cx="265320" cy="159480"/>
              </p14:xfrm>
            </p:contentPart>
          </mc:Choice>
          <mc:Fallback xmlns="">
            <p:pic>
              <p:nvPicPr>
                <p:cNvPr id="606" name="Freihand 605">
                  <a:extLst>
                    <a:ext uri="{FF2B5EF4-FFF2-40B4-BE49-F238E27FC236}">
                      <a16:creationId xmlns:a16="http://schemas.microsoft.com/office/drawing/2014/main" id="{19F1B9B9-C89C-461D-B8E3-7D57067E3B00}"/>
                    </a:ext>
                  </a:extLst>
                </p:cNvPr>
                <p:cNvPicPr/>
                <p:nvPr/>
              </p:nvPicPr>
              <p:blipFill>
                <a:blip r:embed="rId995"/>
                <a:stretch>
                  <a:fillRect/>
                </a:stretch>
              </p:blipFill>
              <p:spPr>
                <a:xfrm>
                  <a:off x="8049173" y="5541747"/>
                  <a:ext cx="2739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996">
              <p14:nvContentPartPr>
                <p14:cNvPr id="607" name="Freihand 606">
                  <a:extLst>
                    <a:ext uri="{FF2B5EF4-FFF2-40B4-BE49-F238E27FC236}">
                      <a16:creationId xmlns:a16="http://schemas.microsoft.com/office/drawing/2014/main" id="{F20903A1-763C-453A-BEC7-989DA1741442}"/>
                    </a:ext>
                  </a:extLst>
                </p14:cNvPr>
                <p14:cNvContentPartPr/>
                <p14:nvPr/>
              </p14:nvContentPartPr>
              <p14:xfrm>
                <a:off x="5325053" y="5901027"/>
                <a:ext cx="6840" cy="118080"/>
              </p14:xfrm>
            </p:contentPart>
          </mc:Choice>
          <mc:Fallback xmlns="">
            <p:pic>
              <p:nvPicPr>
                <p:cNvPr id="607" name="Freihand 606">
                  <a:extLst>
                    <a:ext uri="{FF2B5EF4-FFF2-40B4-BE49-F238E27FC236}">
                      <a16:creationId xmlns:a16="http://schemas.microsoft.com/office/drawing/2014/main" id="{F20903A1-763C-453A-BEC7-989DA1741442}"/>
                    </a:ext>
                  </a:extLst>
                </p:cNvPr>
                <p:cNvPicPr/>
                <p:nvPr/>
              </p:nvPicPr>
              <p:blipFill>
                <a:blip r:embed="rId997"/>
                <a:stretch>
                  <a:fillRect/>
                </a:stretch>
              </p:blipFill>
              <p:spPr>
                <a:xfrm>
                  <a:off x="5320733" y="5896707"/>
                  <a:ext cx="154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998">
              <p14:nvContentPartPr>
                <p14:cNvPr id="608" name="Freihand 607">
                  <a:extLst>
                    <a:ext uri="{FF2B5EF4-FFF2-40B4-BE49-F238E27FC236}">
                      <a16:creationId xmlns:a16="http://schemas.microsoft.com/office/drawing/2014/main" id="{D3FCCAAA-6C09-4017-BBCE-E3F23E2E4C7F}"/>
                    </a:ext>
                  </a:extLst>
                </p14:cNvPr>
                <p14:cNvContentPartPr/>
                <p14:nvPr/>
              </p14:nvContentPartPr>
              <p14:xfrm>
                <a:off x="5322173" y="5876187"/>
                <a:ext cx="134280" cy="120960"/>
              </p14:xfrm>
            </p:contentPart>
          </mc:Choice>
          <mc:Fallback xmlns="">
            <p:pic>
              <p:nvPicPr>
                <p:cNvPr id="608" name="Freihand 607">
                  <a:extLst>
                    <a:ext uri="{FF2B5EF4-FFF2-40B4-BE49-F238E27FC236}">
                      <a16:creationId xmlns:a16="http://schemas.microsoft.com/office/drawing/2014/main" id="{D3FCCAAA-6C09-4017-BBCE-E3F23E2E4C7F}"/>
                    </a:ext>
                  </a:extLst>
                </p:cNvPr>
                <p:cNvPicPr/>
                <p:nvPr/>
              </p:nvPicPr>
              <p:blipFill>
                <a:blip r:embed="rId999"/>
                <a:stretch>
                  <a:fillRect/>
                </a:stretch>
              </p:blipFill>
              <p:spPr>
                <a:xfrm>
                  <a:off x="5317853" y="5871867"/>
                  <a:ext cx="1429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1000">
              <p14:nvContentPartPr>
                <p14:cNvPr id="609" name="Freihand 608">
                  <a:extLst>
                    <a:ext uri="{FF2B5EF4-FFF2-40B4-BE49-F238E27FC236}">
                      <a16:creationId xmlns:a16="http://schemas.microsoft.com/office/drawing/2014/main" id="{CC0D881D-D67E-4860-8FD1-BEEE2AED46CD}"/>
                    </a:ext>
                  </a:extLst>
                </p14:cNvPr>
                <p14:cNvContentPartPr/>
                <p14:nvPr/>
              </p14:nvContentPartPr>
              <p14:xfrm>
                <a:off x="5476973" y="5830107"/>
                <a:ext cx="71640" cy="165600"/>
              </p14:xfrm>
            </p:contentPart>
          </mc:Choice>
          <mc:Fallback xmlns="">
            <p:pic>
              <p:nvPicPr>
                <p:cNvPr id="609" name="Freihand 608">
                  <a:extLst>
                    <a:ext uri="{FF2B5EF4-FFF2-40B4-BE49-F238E27FC236}">
                      <a16:creationId xmlns:a16="http://schemas.microsoft.com/office/drawing/2014/main" id="{CC0D881D-D67E-4860-8FD1-BEEE2AED46CD}"/>
                    </a:ext>
                  </a:extLst>
                </p:cNvPr>
                <p:cNvPicPr/>
                <p:nvPr/>
              </p:nvPicPr>
              <p:blipFill>
                <a:blip r:embed="rId1001"/>
                <a:stretch>
                  <a:fillRect/>
                </a:stretch>
              </p:blipFill>
              <p:spPr>
                <a:xfrm>
                  <a:off x="5472653" y="5825787"/>
                  <a:ext cx="802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002">
              <p14:nvContentPartPr>
                <p14:cNvPr id="614" name="Freihand 613">
                  <a:extLst>
                    <a:ext uri="{FF2B5EF4-FFF2-40B4-BE49-F238E27FC236}">
                      <a16:creationId xmlns:a16="http://schemas.microsoft.com/office/drawing/2014/main" id="{108E2473-DB84-4467-8E38-3FA876EDCFFF}"/>
                    </a:ext>
                  </a:extLst>
                </p14:cNvPr>
                <p14:cNvContentPartPr/>
                <p14:nvPr/>
              </p14:nvContentPartPr>
              <p14:xfrm>
                <a:off x="4921853" y="6147627"/>
                <a:ext cx="182880" cy="34560"/>
              </p14:xfrm>
            </p:contentPart>
          </mc:Choice>
          <mc:Fallback xmlns="">
            <p:pic>
              <p:nvPicPr>
                <p:cNvPr id="614" name="Freihand 613">
                  <a:extLst>
                    <a:ext uri="{FF2B5EF4-FFF2-40B4-BE49-F238E27FC236}">
                      <a16:creationId xmlns:a16="http://schemas.microsoft.com/office/drawing/2014/main" id="{108E2473-DB84-4467-8E38-3FA876EDCFFF}"/>
                    </a:ext>
                  </a:extLst>
                </p:cNvPr>
                <p:cNvPicPr/>
                <p:nvPr/>
              </p:nvPicPr>
              <p:blipFill>
                <a:blip r:embed="rId1003"/>
                <a:stretch>
                  <a:fillRect/>
                </a:stretch>
              </p:blipFill>
              <p:spPr>
                <a:xfrm>
                  <a:off x="4917533" y="6143307"/>
                  <a:ext cx="1915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1004">
              <p14:nvContentPartPr>
                <p14:cNvPr id="615" name="Freihand 614">
                  <a:extLst>
                    <a:ext uri="{FF2B5EF4-FFF2-40B4-BE49-F238E27FC236}">
                      <a16:creationId xmlns:a16="http://schemas.microsoft.com/office/drawing/2014/main" id="{DEC308C0-3C45-4F95-A690-6DF191841C25}"/>
                    </a:ext>
                  </a:extLst>
                </p14:cNvPr>
                <p14:cNvContentPartPr/>
                <p14:nvPr/>
              </p14:nvContentPartPr>
              <p14:xfrm>
                <a:off x="4932653" y="6192627"/>
                <a:ext cx="131040" cy="34560"/>
              </p14:xfrm>
            </p:contentPart>
          </mc:Choice>
          <mc:Fallback xmlns="">
            <p:pic>
              <p:nvPicPr>
                <p:cNvPr id="615" name="Freihand 614">
                  <a:extLst>
                    <a:ext uri="{FF2B5EF4-FFF2-40B4-BE49-F238E27FC236}">
                      <a16:creationId xmlns:a16="http://schemas.microsoft.com/office/drawing/2014/main" id="{DEC308C0-3C45-4F95-A690-6DF191841C25}"/>
                    </a:ext>
                  </a:extLst>
                </p:cNvPr>
                <p:cNvPicPr/>
                <p:nvPr/>
              </p:nvPicPr>
              <p:blipFill>
                <a:blip r:embed="rId1005"/>
                <a:stretch>
                  <a:fillRect/>
                </a:stretch>
              </p:blipFill>
              <p:spPr>
                <a:xfrm>
                  <a:off x="4928333" y="6188307"/>
                  <a:ext cx="1396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616" name="Freihand 615">
                  <a:extLst>
                    <a:ext uri="{FF2B5EF4-FFF2-40B4-BE49-F238E27FC236}">
                      <a16:creationId xmlns:a16="http://schemas.microsoft.com/office/drawing/2014/main" id="{A54D0296-5DE5-4202-80B5-D9EA88C158BA}"/>
                    </a:ext>
                  </a:extLst>
                </p14:cNvPr>
                <p14:cNvContentPartPr/>
                <p14:nvPr/>
              </p14:nvContentPartPr>
              <p14:xfrm>
                <a:off x="5080253" y="6104787"/>
                <a:ext cx="89280" cy="138600"/>
              </p14:xfrm>
            </p:contentPart>
          </mc:Choice>
          <mc:Fallback xmlns="">
            <p:pic>
              <p:nvPicPr>
                <p:cNvPr id="616" name="Freihand 615">
                  <a:extLst>
                    <a:ext uri="{FF2B5EF4-FFF2-40B4-BE49-F238E27FC236}">
                      <a16:creationId xmlns:a16="http://schemas.microsoft.com/office/drawing/2014/main" id="{A54D0296-5DE5-4202-80B5-D9EA88C158BA}"/>
                    </a:ext>
                  </a:extLst>
                </p:cNvPr>
                <p:cNvPicPr/>
                <p:nvPr/>
              </p:nvPicPr>
              <p:blipFill>
                <a:blip r:embed="rId1007"/>
                <a:stretch>
                  <a:fillRect/>
                </a:stretch>
              </p:blipFill>
              <p:spPr>
                <a:xfrm>
                  <a:off x="5075933" y="6100467"/>
                  <a:ext cx="979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617" name="Freihand 616">
                  <a:extLst>
                    <a:ext uri="{FF2B5EF4-FFF2-40B4-BE49-F238E27FC236}">
                      <a16:creationId xmlns:a16="http://schemas.microsoft.com/office/drawing/2014/main" id="{94B5F704-E8A2-4C1A-8AFD-E7776D76E3C7}"/>
                    </a:ext>
                  </a:extLst>
                </p14:cNvPr>
                <p14:cNvContentPartPr/>
                <p14:nvPr/>
              </p14:nvContentPartPr>
              <p14:xfrm>
                <a:off x="5335853" y="6089667"/>
                <a:ext cx="90360" cy="169560"/>
              </p14:xfrm>
            </p:contentPart>
          </mc:Choice>
          <mc:Fallback xmlns="">
            <p:pic>
              <p:nvPicPr>
                <p:cNvPr id="617" name="Freihand 616">
                  <a:extLst>
                    <a:ext uri="{FF2B5EF4-FFF2-40B4-BE49-F238E27FC236}">
                      <a16:creationId xmlns:a16="http://schemas.microsoft.com/office/drawing/2014/main" id="{94B5F704-E8A2-4C1A-8AFD-E7776D76E3C7}"/>
                    </a:ext>
                  </a:extLst>
                </p:cNvPr>
                <p:cNvPicPr/>
                <p:nvPr/>
              </p:nvPicPr>
              <p:blipFill>
                <a:blip r:embed="rId1009"/>
                <a:stretch>
                  <a:fillRect/>
                </a:stretch>
              </p:blipFill>
              <p:spPr>
                <a:xfrm>
                  <a:off x="5331533" y="6085347"/>
                  <a:ext cx="990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618" name="Freihand 617">
                  <a:extLst>
                    <a:ext uri="{FF2B5EF4-FFF2-40B4-BE49-F238E27FC236}">
                      <a16:creationId xmlns:a16="http://schemas.microsoft.com/office/drawing/2014/main" id="{3CA9378B-B6EE-407F-9B7D-B2C7CBCE7E34}"/>
                    </a:ext>
                  </a:extLst>
                </p14:cNvPr>
                <p14:cNvContentPartPr/>
                <p14:nvPr/>
              </p14:nvContentPartPr>
              <p14:xfrm>
                <a:off x="5438093" y="6169947"/>
                <a:ext cx="232920" cy="216360"/>
              </p14:xfrm>
            </p:contentPart>
          </mc:Choice>
          <mc:Fallback xmlns="">
            <p:pic>
              <p:nvPicPr>
                <p:cNvPr id="618" name="Freihand 617">
                  <a:extLst>
                    <a:ext uri="{FF2B5EF4-FFF2-40B4-BE49-F238E27FC236}">
                      <a16:creationId xmlns:a16="http://schemas.microsoft.com/office/drawing/2014/main" id="{3CA9378B-B6EE-407F-9B7D-B2C7CBCE7E34}"/>
                    </a:ext>
                  </a:extLst>
                </p:cNvPr>
                <p:cNvPicPr/>
                <p:nvPr/>
              </p:nvPicPr>
              <p:blipFill>
                <a:blip r:embed="rId1011"/>
                <a:stretch>
                  <a:fillRect/>
                </a:stretch>
              </p:blipFill>
              <p:spPr>
                <a:xfrm>
                  <a:off x="5433773" y="6165627"/>
                  <a:ext cx="24156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619" name="Freihand 618">
                  <a:extLst>
                    <a:ext uri="{FF2B5EF4-FFF2-40B4-BE49-F238E27FC236}">
                      <a16:creationId xmlns:a16="http://schemas.microsoft.com/office/drawing/2014/main" id="{71720D3B-D562-4BDB-8083-D8BCB266257D}"/>
                    </a:ext>
                  </a:extLst>
                </p14:cNvPr>
                <p14:cNvContentPartPr/>
                <p14:nvPr/>
              </p14:nvContentPartPr>
              <p14:xfrm>
                <a:off x="5697293" y="6133947"/>
                <a:ext cx="61920" cy="113760"/>
              </p14:xfrm>
            </p:contentPart>
          </mc:Choice>
          <mc:Fallback xmlns="">
            <p:pic>
              <p:nvPicPr>
                <p:cNvPr id="619" name="Freihand 618">
                  <a:extLst>
                    <a:ext uri="{FF2B5EF4-FFF2-40B4-BE49-F238E27FC236}">
                      <a16:creationId xmlns:a16="http://schemas.microsoft.com/office/drawing/2014/main" id="{71720D3B-D562-4BDB-8083-D8BCB266257D}"/>
                    </a:ext>
                  </a:extLst>
                </p:cNvPr>
                <p:cNvPicPr/>
                <p:nvPr/>
              </p:nvPicPr>
              <p:blipFill>
                <a:blip r:embed="rId1013"/>
                <a:stretch>
                  <a:fillRect/>
                </a:stretch>
              </p:blipFill>
              <p:spPr>
                <a:xfrm>
                  <a:off x="5692973" y="6129627"/>
                  <a:ext cx="705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620" name="Freihand 619">
                  <a:extLst>
                    <a:ext uri="{FF2B5EF4-FFF2-40B4-BE49-F238E27FC236}">
                      <a16:creationId xmlns:a16="http://schemas.microsoft.com/office/drawing/2014/main" id="{2E2863AB-AE56-4808-A9FB-1F7F8AEEEEAD}"/>
                    </a:ext>
                  </a:extLst>
                </p14:cNvPr>
                <p14:cNvContentPartPr/>
                <p14:nvPr/>
              </p14:nvContentPartPr>
              <p14:xfrm>
                <a:off x="5719613" y="6033147"/>
                <a:ext cx="195120" cy="278280"/>
              </p14:xfrm>
            </p:contentPart>
          </mc:Choice>
          <mc:Fallback xmlns="">
            <p:pic>
              <p:nvPicPr>
                <p:cNvPr id="620" name="Freihand 619">
                  <a:extLst>
                    <a:ext uri="{FF2B5EF4-FFF2-40B4-BE49-F238E27FC236}">
                      <a16:creationId xmlns:a16="http://schemas.microsoft.com/office/drawing/2014/main" id="{2E2863AB-AE56-4808-A9FB-1F7F8AEEEEAD}"/>
                    </a:ext>
                  </a:extLst>
                </p:cNvPr>
                <p:cNvPicPr/>
                <p:nvPr/>
              </p:nvPicPr>
              <p:blipFill>
                <a:blip r:embed="rId1015"/>
                <a:stretch>
                  <a:fillRect/>
                </a:stretch>
              </p:blipFill>
              <p:spPr>
                <a:xfrm>
                  <a:off x="5715293" y="6028827"/>
                  <a:ext cx="20376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621" name="Freihand 620">
                  <a:extLst>
                    <a:ext uri="{FF2B5EF4-FFF2-40B4-BE49-F238E27FC236}">
                      <a16:creationId xmlns:a16="http://schemas.microsoft.com/office/drawing/2014/main" id="{22D98D51-9E2C-44AD-93FA-5EEC74B1F038}"/>
                    </a:ext>
                  </a:extLst>
                </p14:cNvPr>
                <p14:cNvContentPartPr/>
                <p14:nvPr/>
              </p14:nvContentPartPr>
              <p14:xfrm>
                <a:off x="5906453" y="6069147"/>
                <a:ext cx="47880" cy="155160"/>
              </p14:xfrm>
            </p:contentPart>
          </mc:Choice>
          <mc:Fallback xmlns="">
            <p:pic>
              <p:nvPicPr>
                <p:cNvPr id="621" name="Freihand 620">
                  <a:extLst>
                    <a:ext uri="{FF2B5EF4-FFF2-40B4-BE49-F238E27FC236}">
                      <a16:creationId xmlns:a16="http://schemas.microsoft.com/office/drawing/2014/main" id="{22D98D51-9E2C-44AD-93FA-5EEC74B1F038}"/>
                    </a:ext>
                  </a:extLst>
                </p:cNvPr>
                <p:cNvPicPr/>
                <p:nvPr/>
              </p:nvPicPr>
              <p:blipFill>
                <a:blip r:embed="rId1017"/>
                <a:stretch>
                  <a:fillRect/>
                </a:stretch>
              </p:blipFill>
              <p:spPr>
                <a:xfrm>
                  <a:off x="5902133" y="6064827"/>
                  <a:ext cx="5652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018">
              <p14:nvContentPartPr>
                <p14:cNvPr id="622" name="Freihand 621">
                  <a:extLst>
                    <a:ext uri="{FF2B5EF4-FFF2-40B4-BE49-F238E27FC236}">
                      <a16:creationId xmlns:a16="http://schemas.microsoft.com/office/drawing/2014/main" id="{7EB8F06E-485B-4603-A7A1-24651B8C3F4F}"/>
                    </a:ext>
                  </a:extLst>
                </p14:cNvPr>
                <p14:cNvContentPartPr/>
                <p14:nvPr/>
              </p14:nvContentPartPr>
              <p14:xfrm>
                <a:off x="5993573" y="6040347"/>
                <a:ext cx="104400" cy="136440"/>
              </p14:xfrm>
            </p:contentPart>
          </mc:Choice>
          <mc:Fallback xmlns="">
            <p:pic>
              <p:nvPicPr>
                <p:cNvPr id="622" name="Freihand 621">
                  <a:extLst>
                    <a:ext uri="{FF2B5EF4-FFF2-40B4-BE49-F238E27FC236}">
                      <a16:creationId xmlns:a16="http://schemas.microsoft.com/office/drawing/2014/main" id="{7EB8F06E-485B-4603-A7A1-24651B8C3F4F}"/>
                    </a:ext>
                  </a:extLst>
                </p:cNvPr>
                <p:cNvPicPr/>
                <p:nvPr/>
              </p:nvPicPr>
              <p:blipFill>
                <a:blip r:embed="rId1019"/>
                <a:stretch>
                  <a:fillRect/>
                </a:stretch>
              </p:blipFill>
              <p:spPr>
                <a:xfrm>
                  <a:off x="5989253" y="6036027"/>
                  <a:ext cx="1130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623" name="Freihand 622">
                  <a:extLst>
                    <a:ext uri="{FF2B5EF4-FFF2-40B4-BE49-F238E27FC236}">
                      <a16:creationId xmlns:a16="http://schemas.microsoft.com/office/drawing/2014/main" id="{3F285C1A-8A56-4548-88C4-52B772FBE24E}"/>
                    </a:ext>
                  </a:extLst>
                </p14:cNvPr>
                <p14:cNvContentPartPr/>
                <p14:nvPr/>
              </p14:nvContentPartPr>
              <p14:xfrm>
                <a:off x="6067733" y="6069507"/>
                <a:ext cx="48600" cy="25560"/>
              </p14:xfrm>
            </p:contentPart>
          </mc:Choice>
          <mc:Fallback xmlns="">
            <p:pic>
              <p:nvPicPr>
                <p:cNvPr id="623" name="Freihand 622">
                  <a:extLst>
                    <a:ext uri="{FF2B5EF4-FFF2-40B4-BE49-F238E27FC236}">
                      <a16:creationId xmlns:a16="http://schemas.microsoft.com/office/drawing/2014/main" id="{3F285C1A-8A56-4548-88C4-52B772FBE24E}"/>
                    </a:ext>
                  </a:extLst>
                </p:cNvPr>
                <p:cNvPicPr/>
                <p:nvPr/>
              </p:nvPicPr>
              <p:blipFill>
                <a:blip r:embed="rId1021"/>
                <a:stretch>
                  <a:fillRect/>
                </a:stretch>
              </p:blipFill>
              <p:spPr>
                <a:xfrm>
                  <a:off x="6063413" y="6065187"/>
                  <a:ext cx="572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624" name="Freihand 623">
                  <a:extLst>
                    <a:ext uri="{FF2B5EF4-FFF2-40B4-BE49-F238E27FC236}">
                      <a16:creationId xmlns:a16="http://schemas.microsoft.com/office/drawing/2014/main" id="{6D83C725-744F-4D5C-A048-0E8154789B0B}"/>
                    </a:ext>
                  </a:extLst>
                </p14:cNvPr>
                <p14:cNvContentPartPr/>
                <p14:nvPr/>
              </p14:nvContentPartPr>
              <p14:xfrm>
                <a:off x="6106253" y="6095787"/>
                <a:ext cx="68760" cy="243360"/>
              </p14:xfrm>
            </p:contentPart>
          </mc:Choice>
          <mc:Fallback xmlns="">
            <p:pic>
              <p:nvPicPr>
                <p:cNvPr id="624" name="Freihand 623">
                  <a:extLst>
                    <a:ext uri="{FF2B5EF4-FFF2-40B4-BE49-F238E27FC236}">
                      <a16:creationId xmlns:a16="http://schemas.microsoft.com/office/drawing/2014/main" id="{6D83C725-744F-4D5C-A048-0E8154789B0B}"/>
                    </a:ext>
                  </a:extLst>
                </p:cNvPr>
                <p:cNvPicPr/>
                <p:nvPr/>
              </p:nvPicPr>
              <p:blipFill>
                <a:blip r:embed="rId1023"/>
                <a:stretch>
                  <a:fillRect/>
                </a:stretch>
              </p:blipFill>
              <p:spPr>
                <a:xfrm>
                  <a:off x="6101933" y="6091467"/>
                  <a:ext cx="7740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1024">
              <p14:nvContentPartPr>
                <p14:cNvPr id="625" name="Freihand 624">
                  <a:extLst>
                    <a:ext uri="{FF2B5EF4-FFF2-40B4-BE49-F238E27FC236}">
                      <a16:creationId xmlns:a16="http://schemas.microsoft.com/office/drawing/2014/main" id="{B50F3183-E087-402D-9EB4-223C62B9E0CE}"/>
                    </a:ext>
                  </a:extLst>
                </p14:cNvPr>
                <p14:cNvContentPartPr/>
                <p14:nvPr/>
              </p14:nvContentPartPr>
              <p14:xfrm>
                <a:off x="6316133" y="6098667"/>
                <a:ext cx="224640" cy="97920"/>
              </p14:xfrm>
            </p:contentPart>
          </mc:Choice>
          <mc:Fallback xmlns="">
            <p:pic>
              <p:nvPicPr>
                <p:cNvPr id="625" name="Freihand 624">
                  <a:extLst>
                    <a:ext uri="{FF2B5EF4-FFF2-40B4-BE49-F238E27FC236}">
                      <a16:creationId xmlns:a16="http://schemas.microsoft.com/office/drawing/2014/main" id="{B50F3183-E087-402D-9EB4-223C62B9E0CE}"/>
                    </a:ext>
                  </a:extLst>
                </p:cNvPr>
                <p:cNvPicPr/>
                <p:nvPr/>
              </p:nvPicPr>
              <p:blipFill>
                <a:blip r:embed="rId1025"/>
                <a:stretch>
                  <a:fillRect/>
                </a:stretch>
              </p:blipFill>
              <p:spPr>
                <a:xfrm>
                  <a:off x="6311813" y="6094347"/>
                  <a:ext cx="23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026">
              <p14:nvContentPartPr>
                <p14:cNvPr id="626" name="Freihand 625">
                  <a:extLst>
                    <a:ext uri="{FF2B5EF4-FFF2-40B4-BE49-F238E27FC236}">
                      <a16:creationId xmlns:a16="http://schemas.microsoft.com/office/drawing/2014/main" id="{7A990495-BA81-4C46-B1A0-B4CADE7C598F}"/>
                    </a:ext>
                  </a:extLst>
                </p14:cNvPr>
                <p14:cNvContentPartPr/>
                <p14:nvPr/>
              </p14:nvContentPartPr>
              <p14:xfrm>
                <a:off x="6569573" y="6087147"/>
                <a:ext cx="149040" cy="205560"/>
              </p14:xfrm>
            </p:contentPart>
          </mc:Choice>
          <mc:Fallback xmlns="">
            <p:pic>
              <p:nvPicPr>
                <p:cNvPr id="626" name="Freihand 625">
                  <a:extLst>
                    <a:ext uri="{FF2B5EF4-FFF2-40B4-BE49-F238E27FC236}">
                      <a16:creationId xmlns:a16="http://schemas.microsoft.com/office/drawing/2014/main" id="{7A990495-BA81-4C46-B1A0-B4CADE7C598F}"/>
                    </a:ext>
                  </a:extLst>
                </p:cNvPr>
                <p:cNvPicPr/>
                <p:nvPr/>
              </p:nvPicPr>
              <p:blipFill>
                <a:blip r:embed="rId1027"/>
                <a:stretch>
                  <a:fillRect/>
                </a:stretch>
              </p:blipFill>
              <p:spPr>
                <a:xfrm>
                  <a:off x="6565253" y="6082827"/>
                  <a:ext cx="15768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028">
              <p14:nvContentPartPr>
                <p14:cNvPr id="627" name="Freihand 626">
                  <a:extLst>
                    <a:ext uri="{FF2B5EF4-FFF2-40B4-BE49-F238E27FC236}">
                      <a16:creationId xmlns:a16="http://schemas.microsoft.com/office/drawing/2014/main" id="{01B05600-AC7D-4A2B-9031-D2B256B5BBEB}"/>
                    </a:ext>
                  </a:extLst>
                </p14:cNvPr>
                <p14:cNvContentPartPr/>
                <p14:nvPr/>
              </p14:nvContentPartPr>
              <p14:xfrm>
                <a:off x="6725813" y="6020547"/>
                <a:ext cx="61920" cy="155520"/>
              </p14:xfrm>
            </p:contentPart>
          </mc:Choice>
          <mc:Fallback xmlns="">
            <p:pic>
              <p:nvPicPr>
                <p:cNvPr id="627" name="Freihand 626">
                  <a:extLst>
                    <a:ext uri="{FF2B5EF4-FFF2-40B4-BE49-F238E27FC236}">
                      <a16:creationId xmlns:a16="http://schemas.microsoft.com/office/drawing/2014/main" id="{01B05600-AC7D-4A2B-9031-D2B256B5BBEB}"/>
                    </a:ext>
                  </a:extLst>
                </p:cNvPr>
                <p:cNvPicPr/>
                <p:nvPr/>
              </p:nvPicPr>
              <p:blipFill>
                <a:blip r:embed="rId1029"/>
                <a:stretch>
                  <a:fillRect/>
                </a:stretch>
              </p:blipFill>
              <p:spPr>
                <a:xfrm>
                  <a:off x="6721493" y="6016227"/>
                  <a:ext cx="705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030">
              <p14:nvContentPartPr>
                <p14:cNvPr id="628" name="Freihand 627">
                  <a:extLst>
                    <a:ext uri="{FF2B5EF4-FFF2-40B4-BE49-F238E27FC236}">
                      <a16:creationId xmlns:a16="http://schemas.microsoft.com/office/drawing/2014/main" id="{C3143FD0-9A3D-4184-A784-85DEFFEFC798}"/>
                    </a:ext>
                  </a:extLst>
                </p14:cNvPr>
                <p14:cNvContentPartPr/>
                <p14:nvPr/>
              </p14:nvContentPartPr>
              <p14:xfrm>
                <a:off x="6800333" y="5998587"/>
                <a:ext cx="63000" cy="155880"/>
              </p14:xfrm>
            </p:contentPart>
          </mc:Choice>
          <mc:Fallback xmlns="">
            <p:pic>
              <p:nvPicPr>
                <p:cNvPr id="628" name="Freihand 627">
                  <a:extLst>
                    <a:ext uri="{FF2B5EF4-FFF2-40B4-BE49-F238E27FC236}">
                      <a16:creationId xmlns:a16="http://schemas.microsoft.com/office/drawing/2014/main" id="{C3143FD0-9A3D-4184-A784-85DEFFEFC798}"/>
                    </a:ext>
                  </a:extLst>
                </p:cNvPr>
                <p:cNvPicPr/>
                <p:nvPr/>
              </p:nvPicPr>
              <p:blipFill>
                <a:blip r:embed="rId1031"/>
                <a:stretch>
                  <a:fillRect/>
                </a:stretch>
              </p:blipFill>
              <p:spPr>
                <a:xfrm>
                  <a:off x="6796013" y="5994267"/>
                  <a:ext cx="71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032">
              <p14:nvContentPartPr>
                <p14:cNvPr id="629" name="Freihand 628">
                  <a:extLst>
                    <a:ext uri="{FF2B5EF4-FFF2-40B4-BE49-F238E27FC236}">
                      <a16:creationId xmlns:a16="http://schemas.microsoft.com/office/drawing/2014/main" id="{FB9F6470-500A-448C-AC69-C828CCAE1DCF}"/>
                    </a:ext>
                  </a:extLst>
                </p14:cNvPr>
                <p14:cNvContentPartPr/>
                <p14:nvPr/>
              </p14:nvContentPartPr>
              <p14:xfrm>
                <a:off x="6669293" y="5946747"/>
                <a:ext cx="360" cy="360"/>
              </p14:xfrm>
            </p:contentPart>
          </mc:Choice>
          <mc:Fallback xmlns="">
            <p:pic>
              <p:nvPicPr>
                <p:cNvPr id="629" name="Freihand 628">
                  <a:extLst>
                    <a:ext uri="{FF2B5EF4-FFF2-40B4-BE49-F238E27FC236}">
                      <a16:creationId xmlns:a16="http://schemas.microsoft.com/office/drawing/2014/main" id="{FB9F6470-500A-448C-AC69-C828CCAE1DCF}"/>
                    </a:ext>
                  </a:extLst>
                </p:cNvPr>
                <p:cNvPicPr/>
                <p:nvPr/>
              </p:nvPicPr>
              <p:blipFill>
                <a:blip r:embed="rId75"/>
                <a:stretch>
                  <a:fillRect/>
                </a:stretch>
              </p:blipFill>
              <p:spPr>
                <a:xfrm>
                  <a:off x="6664973" y="5942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33">
              <p14:nvContentPartPr>
                <p14:cNvPr id="630" name="Freihand 629">
                  <a:extLst>
                    <a:ext uri="{FF2B5EF4-FFF2-40B4-BE49-F238E27FC236}">
                      <a16:creationId xmlns:a16="http://schemas.microsoft.com/office/drawing/2014/main" id="{7D52DFFD-EA63-4C30-B6AD-E77D845884E4}"/>
                    </a:ext>
                  </a:extLst>
                </p14:cNvPr>
                <p14:cNvContentPartPr/>
                <p14:nvPr/>
              </p14:nvContentPartPr>
              <p14:xfrm>
                <a:off x="7010573" y="6068067"/>
                <a:ext cx="135360" cy="109440"/>
              </p14:xfrm>
            </p:contentPart>
          </mc:Choice>
          <mc:Fallback xmlns="">
            <p:pic>
              <p:nvPicPr>
                <p:cNvPr id="630" name="Freihand 629">
                  <a:extLst>
                    <a:ext uri="{FF2B5EF4-FFF2-40B4-BE49-F238E27FC236}">
                      <a16:creationId xmlns:a16="http://schemas.microsoft.com/office/drawing/2014/main" id="{7D52DFFD-EA63-4C30-B6AD-E77D845884E4}"/>
                    </a:ext>
                  </a:extLst>
                </p:cNvPr>
                <p:cNvPicPr/>
                <p:nvPr/>
              </p:nvPicPr>
              <p:blipFill>
                <a:blip r:embed="rId1034"/>
                <a:stretch>
                  <a:fillRect/>
                </a:stretch>
              </p:blipFill>
              <p:spPr>
                <a:xfrm>
                  <a:off x="7006253" y="6063747"/>
                  <a:ext cx="1440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035">
              <p14:nvContentPartPr>
                <p14:cNvPr id="631" name="Freihand 630">
                  <a:extLst>
                    <a:ext uri="{FF2B5EF4-FFF2-40B4-BE49-F238E27FC236}">
                      <a16:creationId xmlns:a16="http://schemas.microsoft.com/office/drawing/2014/main" id="{53589B32-7522-4916-A45E-31112E31A78C}"/>
                    </a:ext>
                  </a:extLst>
                </p14:cNvPr>
                <p14:cNvContentPartPr/>
                <p14:nvPr/>
              </p14:nvContentPartPr>
              <p14:xfrm>
                <a:off x="7155653" y="6011547"/>
                <a:ext cx="30240" cy="54000"/>
              </p14:xfrm>
            </p:contentPart>
          </mc:Choice>
          <mc:Fallback xmlns="">
            <p:pic>
              <p:nvPicPr>
                <p:cNvPr id="631" name="Freihand 630">
                  <a:extLst>
                    <a:ext uri="{FF2B5EF4-FFF2-40B4-BE49-F238E27FC236}">
                      <a16:creationId xmlns:a16="http://schemas.microsoft.com/office/drawing/2014/main" id="{53589B32-7522-4916-A45E-31112E31A78C}"/>
                    </a:ext>
                  </a:extLst>
                </p:cNvPr>
                <p:cNvPicPr/>
                <p:nvPr/>
              </p:nvPicPr>
              <p:blipFill>
                <a:blip r:embed="rId1036"/>
                <a:stretch>
                  <a:fillRect/>
                </a:stretch>
              </p:blipFill>
              <p:spPr>
                <a:xfrm>
                  <a:off x="7151333" y="6007227"/>
                  <a:ext cx="38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037">
              <p14:nvContentPartPr>
                <p14:cNvPr id="632" name="Freihand 631">
                  <a:extLst>
                    <a:ext uri="{FF2B5EF4-FFF2-40B4-BE49-F238E27FC236}">
                      <a16:creationId xmlns:a16="http://schemas.microsoft.com/office/drawing/2014/main" id="{B006E22E-50D9-47B9-9F5F-6CAE3E0B9A41}"/>
                    </a:ext>
                  </a:extLst>
                </p14:cNvPr>
                <p14:cNvContentPartPr/>
                <p14:nvPr/>
              </p14:nvContentPartPr>
              <p14:xfrm>
                <a:off x="7224773" y="5982747"/>
                <a:ext cx="122400" cy="153360"/>
              </p14:xfrm>
            </p:contentPart>
          </mc:Choice>
          <mc:Fallback xmlns="">
            <p:pic>
              <p:nvPicPr>
                <p:cNvPr id="632" name="Freihand 631">
                  <a:extLst>
                    <a:ext uri="{FF2B5EF4-FFF2-40B4-BE49-F238E27FC236}">
                      <a16:creationId xmlns:a16="http://schemas.microsoft.com/office/drawing/2014/main" id="{B006E22E-50D9-47B9-9F5F-6CAE3E0B9A41}"/>
                    </a:ext>
                  </a:extLst>
                </p:cNvPr>
                <p:cNvPicPr/>
                <p:nvPr/>
              </p:nvPicPr>
              <p:blipFill>
                <a:blip r:embed="rId1038"/>
                <a:stretch>
                  <a:fillRect/>
                </a:stretch>
              </p:blipFill>
              <p:spPr>
                <a:xfrm>
                  <a:off x="7220453" y="5978427"/>
                  <a:ext cx="13104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039">
              <p14:nvContentPartPr>
                <p14:cNvPr id="633" name="Freihand 632">
                  <a:extLst>
                    <a:ext uri="{FF2B5EF4-FFF2-40B4-BE49-F238E27FC236}">
                      <a16:creationId xmlns:a16="http://schemas.microsoft.com/office/drawing/2014/main" id="{E5662BB3-F0DE-4FE4-AAD5-AE37BB417B56}"/>
                    </a:ext>
                  </a:extLst>
                </p14:cNvPr>
                <p14:cNvContentPartPr/>
                <p14:nvPr/>
              </p14:nvContentPartPr>
              <p14:xfrm>
                <a:off x="7591253" y="6000747"/>
                <a:ext cx="154080" cy="132120"/>
              </p14:xfrm>
            </p:contentPart>
          </mc:Choice>
          <mc:Fallback xmlns="">
            <p:pic>
              <p:nvPicPr>
                <p:cNvPr id="633" name="Freihand 632">
                  <a:extLst>
                    <a:ext uri="{FF2B5EF4-FFF2-40B4-BE49-F238E27FC236}">
                      <a16:creationId xmlns:a16="http://schemas.microsoft.com/office/drawing/2014/main" id="{E5662BB3-F0DE-4FE4-AAD5-AE37BB417B56}"/>
                    </a:ext>
                  </a:extLst>
                </p:cNvPr>
                <p:cNvPicPr/>
                <p:nvPr/>
              </p:nvPicPr>
              <p:blipFill>
                <a:blip r:embed="rId1040"/>
                <a:stretch>
                  <a:fillRect/>
                </a:stretch>
              </p:blipFill>
              <p:spPr>
                <a:xfrm>
                  <a:off x="7586933" y="5996427"/>
                  <a:ext cx="16272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041">
              <p14:nvContentPartPr>
                <p14:cNvPr id="634" name="Freihand 633">
                  <a:extLst>
                    <a:ext uri="{FF2B5EF4-FFF2-40B4-BE49-F238E27FC236}">
                      <a16:creationId xmlns:a16="http://schemas.microsoft.com/office/drawing/2014/main" id="{DFB72767-C28C-41D3-9CDA-40ED49C2D042}"/>
                    </a:ext>
                  </a:extLst>
                </p14:cNvPr>
                <p14:cNvContentPartPr/>
                <p14:nvPr/>
              </p14:nvContentPartPr>
              <p14:xfrm>
                <a:off x="7755413" y="6043227"/>
                <a:ext cx="382680" cy="70200"/>
              </p14:xfrm>
            </p:contentPart>
          </mc:Choice>
          <mc:Fallback xmlns="">
            <p:pic>
              <p:nvPicPr>
                <p:cNvPr id="634" name="Freihand 633">
                  <a:extLst>
                    <a:ext uri="{FF2B5EF4-FFF2-40B4-BE49-F238E27FC236}">
                      <a16:creationId xmlns:a16="http://schemas.microsoft.com/office/drawing/2014/main" id="{DFB72767-C28C-41D3-9CDA-40ED49C2D042}"/>
                    </a:ext>
                  </a:extLst>
                </p:cNvPr>
                <p:cNvPicPr/>
                <p:nvPr/>
              </p:nvPicPr>
              <p:blipFill>
                <a:blip r:embed="rId1042"/>
                <a:stretch>
                  <a:fillRect/>
                </a:stretch>
              </p:blipFill>
              <p:spPr>
                <a:xfrm>
                  <a:off x="7751093" y="6038907"/>
                  <a:ext cx="3913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1043">
              <p14:nvContentPartPr>
                <p14:cNvPr id="635" name="Freihand 634">
                  <a:extLst>
                    <a:ext uri="{FF2B5EF4-FFF2-40B4-BE49-F238E27FC236}">
                      <a16:creationId xmlns:a16="http://schemas.microsoft.com/office/drawing/2014/main" id="{FC3E37F6-DA3B-4842-8A39-E38391CFEBC3}"/>
                    </a:ext>
                  </a:extLst>
                </p14:cNvPr>
                <p14:cNvContentPartPr/>
                <p14:nvPr/>
              </p14:nvContentPartPr>
              <p14:xfrm>
                <a:off x="8128373" y="5946747"/>
                <a:ext cx="136440" cy="152640"/>
              </p14:xfrm>
            </p:contentPart>
          </mc:Choice>
          <mc:Fallback xmlns="">
            <p:pic>
              <p:nvPicPr>
                <p:cNvPr id="635" name="Freihand 634">
                  <a:extLst>
                    <a:ext uri="{FF2B5EF4-FFF2-40B4-BE49-F238E27FC236}">
                      <a16:creationId xmlns:a16="http://schemas.microsoft.com/office/drawing/2014/main" id="{FC3E37F6-DA3B-4842-8A39-E38391CFEBC3}"/>
                    </a:ext>
                  </a:extLst>
                </p:cNvPr>
                <p:cNvPicPr/>
                <p:nvPr/>
              </p:nvPicPr>
              <p:blipFill>
                <a:blip r:embed="rId1044"/>
                <a:stretch>
                  <a:fillRect/>
                </a:stretch>
              </p:blipFill>
              <p:spPr>
                <a:xfrm>
                  <a:off x="8124053" y="5942427"/>
                  <a:ext cx="14508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045">
              <p14:nvContentPartPr>
                <p14:cNvPr id="636" name="Freihand 635">
                  <a:extLst>
                    <a:ext uri="{FF2B5EF4-FFF2-40B4-BE49-F238E27FC236}">
                      <a16:creationId xmlns:a16="http://schemas.microsoft.com/office/drawing/2014/main" id="{85839A42-8630-4A38-AD79-FC7DF5491873}"/>
                    </a:ext>
                  </a:extLst>
                </p14:cNvPr>
                <p14:cNvContentPartPr/>
                <p14:nvPr/>
              </p14:nvContentPartPr>
              <p14:xfrm>
                <a:off x="8195693" y="5898867"/>
                <a:ext cx="360" cy="360"/>
              </p14:xfrm>
            </p:contentPart>
          </mc:Choice>
          <mc:Fallback xmlns="">
            <p:pic>
              <p:nvPicPr>
                <p:cNvPr id="636" name="Freihand 635">
                  <a:extLst>
                    <a:ext uri="{FF2B5EF4-FFF2-40B4-BE49-F238E27FC236}">
                      <a16:creationId xmlns:a16="http://schemas.microsoft.com/office/drawing/2014/main" id="{85839A42-8630-4A38-AD79-FC7DF5491873}"/>
                    </a:ext>
                  </a:extLst>
                </p:cNvPr>
                <p:cNvPicPr/>
                <p:nvPr/>
              </p:nvPicPr>
              <p:blipFill>
                <a:blip r:embed="rId75"/>
                <a:stretch>
                  <a:fillRect/>
                </a:stretch>
              </p:blipFill>
              <p:spPr>
                <a:xfrm>
                  <a:off x="8191373" y="58945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46">
              <p14:nvContentPartPr>
                <p14:cNvPr id="637" name="Freihand 636">
                  <a:extLst>
                    <a:ext uri="{FF2B5EF4-FFF2-40B4-BE49-F238E27FC236}">
                      <a16:creationId xmlns:a16="http://schemas.microsoft.com/office/drawing/2014/main" id="{037F2BCA-1FEA-4F23-81BB-6460E0353726}"/>
                    </a:ext>
                  </a:extLst>
                </p14:cNvPr>
                <p14:cNvContentPartPr/>
                <p14:nvPr/>
              </p14:nvContentPartPr>
              <p14:xfrm>
                <a:off x="5352773" y="6376227"/>
                <a:ext cx="179640" cy="125640"/>
              </p14:xfrm>
            </p:contentPart>
          </mc:Choice>
          <mc:Fallback xmlns="">
            <p:pic>
              <p:nvPicPr>
                <p:cNvPr id="637" name="Freihand 636">
                  <a:extLst>
                    <a:ext uri="{FF2B5EF4-FFF2-40B4-BE49-F238E27FC236}">
                      <a16:creationId xmlns:a16="http://schemas.microsoft.com/office/drawing/2014/main" id="{037F2BCA-1FEA-4F23-81BB-6460E0353726}"/>
                    </a:ext>
                  </a:extLst>
                </p:cNvPr>
                <p:cNvPicPr/>
                <p:nvPr/>
              </p:nvPicPr>
              <p:blipFill>
                <a:blip r:embed="rId1047"/>
                <a:stretch>
                  <a:fillRect/>
                </a:stretch>
              </p:blipFill>
              <p:spPr>
                <a:xfrm>
                  <a:off x="5348453" y="6371907"/>
                  <a:ext cx="1882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048">
              <p14:nvContentPartPr>
                <p14:cNvPr id="638" name="Freihand 637">
                  <a:extLst>
                    <a:ext uri="{FF2B5EF4-FFF2-40B4-BE49-F238E27FC236}">
                      <a16:creationId xmlns:a16="http://schemas.microsoft.com/office/drawing/2014/main" id="{4054BAB6-83D5-474F-AA6A-A218B86DB829}"/>
                    </a:ext>
                  </a:extLst>
                </p14:cNvPr>
                <p14:cNvContentPartPr/>
                <p14:nvPr/>
              </p14:nvContentPartPr>
              <p14:xfrm>
                <a:off x="5393813" y="6356427"/>
                <a:ext cx="311400" cy="153720"/>
              </p14:xfrm>
            </p:contentPart>
          </mc:Choice>
          <mc:Fallback xmlns="">
            <p:pic>
              <p:nvPicPr>
                <p:cNvPr id="638" name="Freihand 637">
                  <a:extLst>
                    <a:ext uri="{FF2B5EF4-FFF2-40B4-BE49-F238E27FC236}">
                      <a16:creationId xmlns:a16="http://schemas.microsoft.com/office/drawing/2014/main" id="{4054BAB6-83D5-474F-AA6A-A218B86DB829}"/>
                    </a:ext>
                  </a:extLst>
                </p:cNvPr>
                <p:cNvPicPr/>
                <p:nvPr/>
              </p:nvPicPr>
              <p:blipFill>
                <a:blip r:embed="rId1049"/>
                <a:stretch>
                  <a:fillRect/>
                </a:stretch>
              </p:blipFill>
              <p:spPr>
                <a:xfrm>
                  <a:off x="5389493" y="6352107"/>
                  <a:ext cx="3200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1050">
              <p14:nvContentPartPr>
                <p14:cNvPr id="639" name="Freihand 638">
                  <a:extLst>
                    <a:ext uri="{FF2B5EF4-FFF2-40B4-BE49-F238E27FC236}">
                      <a16:creationId xmlns:a16="http://schemas.microsoft.com/office/drawing/2014/main" id="{9D7444E0-33AD-4EC4-8B95-A127A4939DAE}"/>
                    </a:ext>
                  </a:extLst>
                </p14:cNvPr>
                <p14:cNvContentPartPr/>
                <p14:nvPr/>
              </p14:nvContentPartPr>
              <p14:xfrm>
                <a:off x="5921933" y="6381987"/>
                <a:ext cx="352080" cy="131040"/>
              </p14:xfrm>
            </p:contentPart>
          </mc:Choice>
          <mc:Fallback xmlns="">
            <p:pic>
              <p:nvPicPr>
                <p:cNvPr id="639" name="Freihand 638">
                  <a:extLst>
                    <a:ext uri="{FF2B5EF4-FFF2-40B4-BE49-F238E27FC236}">
                      <a16:creationId xmlns:a16="http://schemas.microsoft.com/office/drawing/2014/main" id="{9D7444E0-33AD-4EC4-8B95-A127A4939DAE}"/>
                    </a:ext>
                  </a:extLst>
                </p:cNvPr>
                <p:cNvPicPr/>
                <p:nvPr/>
              </p:nvPicPr>
              <p:blipFill>
                <a:blip r:embed="rId1051"/>
                <a:stretch>
                  <a:fillRect/>
                </a:stretch>
              </p:blipFill>
              <p:spPr>
                <a:xfrm>
                  <a:off x="5917613" y="6377667"/>
                  <a:ext cx="3607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052">
              <p14:nvContentPartPr>
                <p14:cNvPr id="640" name="Freihand 639">
                  <a:extLst>
                    <a:ext uri="{FF2B5EF4-FFF2-40B4-BE49-F238E27FC236}">
                      <a16:creationId xmlns:a16="http://schemas.microsoft.com/office/drawing/2014/main" id="{3E2037C5-56A5-47D9-BD19-46660BE816C7}"/>
                    </a:ext>
                  </a:extLst>
                </p14:cNvPr>
                <p14:cNvContentPartPr/>
                <p14:nvPr/>
              </p14:nvContentPartPr>
              <p14:xfrm>
                <a:off x="6217493" y="6358947"/>
                <a:ext cx="360" cy="360"/>
              </p14:xfrm>
            </p:contentPart>
          </mc:Choice>
          <mc:Fallback xmlns="">
            <p:pic>
              <p:nvPicPr>
                <p:cNvPr id="640" name="Freihand 639">
                  <a:extLst>
                    <a:ext uri="{FF2B5EF4-FFF2-40B4-BE49-F238E27FC236}">
                      <a16:creationId xmlns:a16="http://schemas.microsoft.com/office/drawing/2014/main" id="{3E2037C5-56A5-47D9-BD19-46660BE816C7}"/>
                    </a:ext>
                  </a:extLst>
                </p:cNvPr>
                <p:cNvPicPr/>
                <p:nvPr/>
              </p:nvPicPr>
              <p:blipFill>
                <a:blip r:embed="rId75"/>
                <a:stretch>
                  <a:fillRect/>
                </a:stretch>
              </p:blipFill>
              <p:spPr>
                <a:xfrm>
                  <a:off x="6213173" y="63546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53">
              <p14:nvContentPartPr>
                <p14:cNvPr id="642" name="Freihand 641">
                  <a:extLst>
                    <a:ext uri="{FF2B5EF4-FFF2-40B4-BE49-F238E27FC236}">
                      <a16:creationId xmlns:a16="http://schemas.microsoft.com/office/drawing/2014/main" id="{7087A4E3-F85B-44E0-BF71-D8064D6128C5}"/>
                    </a:ext>
                  </a:extLst>
                </p14:cNvPr>
                <p14:cNvContentPartPr/>
                <p14:nvPr/>
              </p14:nvContentPartPr>
              <p14:xfrm>
                <a:off x="6403613" y="6372267"/>
                <a:ext cx="57600" cy="132840"/>
              </p14:xfrm>
            </p:contentPart>
          </mc:Choice>
          <mc:Fallback xmlns="">
            <p:pic>
              <p:nvPicPr>
                <p:cNvPr id="642" name="Freihand 641">
                  <a:extLst>
                    <a:ext uri="{FF2B5EF4-FFF2-40B4-BE49-F238E27FC236}">
                      <a16:creationId xmlns:a16="http://schemas.microsoft.com/office/drawing/2014/main" id="{7087A4E3-F85B-44E0-BF71-D8064D6128C5}"/>
                    </a:ext>
                  </a:extLst>
                </p:cNvPr>
                <p:cNvPicPr/>
                <p:nvPr/>
              </p:nvPicPr>
              <p:blipFill>
                <a:blip r:embed="rId1054"/>
                <a:stretch>
                  <a:fillRect/>
                </a:stretch>
              </p:blipFill>
              <p:spPr>
                <a:xfrm>
                  <a:off x="6399293" y="6367947"/>
                  <a:ext cx="6624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1055">
              <p14:nvContentPartPr>
                <p14:cNvPr id="643" name="Freihand 642">
                  <a:extLst>
                    <a:ext uri="{FF2B5EF4-FFF2-40B4-BE49-F238E27FC236}">
                      <a16:creationId xmlns:a16="http://schemas.microsoft.com/office/drawing/2014/main" id="{C5C387F2-8504-4B86-BCE2-1BAB8CE61749}"/>
                    </a:ext>
                  </a:extLst>
                </p14:cNvPr>
                <p14:cNvContentPartPr/>
                <p14:nvPr/>
              </p14:nvContentPartPr>
              <p14:xfrm>
                <a:off x="6388853" y="6365427"/>
                <a:ext cx="103320" cy="102960"/>
              </p14:xfrm>
            </p:contentPart>
          </mc:Choice>
          <mc:Fallback xmlns="">
            <p:pic>
              <p:nvPicPr>
                <p:cNvPr id="643" name="Freihand 642">
                  <a:extLst>
                    <a:ext uri="{FF2B5EF4-FFF2-40B4-BE49-F238E27FC236}">
                      <a16:creationId xmlns:a16="http://schemas.microsoft.com/office/drawing/2014/main" id="{C5C387F2-8504-4B86-BCE2-1BAB8CE61749}"/>
                    </a:ext>
                  </a:extLst>
                </p:cNvPr>
                <p:cNvPicPr/>
                <p:nvPr/>
              </p:nvPicPr>
              <p:blipFill>
                <a:blip r:embed="rId1056"/>
                <a:stretch>
                  <a:fillRect/>
                </a:stretch>
              </p:blipFill>
              <p:spPr>
                <a:xfrm>
                  <a:off x="6384533" y="6361107"/>
                  <a:ext cx="1119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057">
              <p14:nvContentPartPr>
                <p14:cNvPr id="644" name="Freihand 643">
                  <a:extLst>
                    <a:ext uri="{FF2B5EF4-FFF2-40B4-BE49-F238E27FC236}">
                      <a16:creationId xmlns:a16="http://schemas.microsoft.com/office/drawing/2014/main" id="{40F713B8-F511-4238-AD8F-E6CCE916A602}"/>
                    </a:ext>
                  </a:extLst>
                </p14:cNvPr>
                <p14:cNvContentPartPr/>
                <p14:nvPr/>
              </p14:nvContentPartPr>
              <p14:xfrm>
                <a:off x="6493973" y="6414387"/>
                <a:ext cx="189720" cy="106560"/>
              </p14:xfrm>
            </p:contentPart>
          </mc:Choice>
          <mc:Fallback xmlns="">
            <p:pic>
              <p:nvPicPr>
                <p:cNvPr id="644" name="Freihand 643">
                  <a:extLst>
                    <a:ext uri="{FF2B5EF4-FFF2-40B4-BE49-F238E27FC236}">
                      <a16:creationId xmlns:a16="http://schemas.microsoft.com/office/drawing/2014/main" id="{40F713B8-F511-4238-AD8F-E6CCE916A602}"/>
                    </a:ext>
                  </a:extLst>
                </p:cNvPr>
                <p:cNvPicPr/>
                <p:nvPr/>
              </p:nvPicPr>
              <p:blipFill>
                <a:blip r:embed="rId1058"/>
                <a:stretch>
                  <a:fillRect/>
                </a:stretch>
              </p:blipFill>
              <p:spPr>
                <a:xfrm>
                  <a:off x="6489653" y="6410067"/>
                  <a:ext cx="1983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059">
              <p14:nvContentPartPr>
                <p14:cNvPr id="645" name="Freihand 644">
                  <a:extLst>
                    <a:ext uri="{FF2B5EF4-FFF2-40B4-BE49-F238E27FC236}">
                      <a16:creationId xmlns:a16="http://schemas.microsoft.com/office/drawing/2014/main" id="{EA65DCF9-3206-433C-BF1A-21640CC69108}"/>
                    </a:ext>
                  </a:extLst>
                </p14:cNvPr>
                <p14:cNvContentPartPr/>
                <p14:nvPr/>
              </p14:nvContentPartPr>
              <p14:xfrm>
                <a:off x="6697013" y="6371187"/>
                <a:ext cx="63360" cy="117360"/>
              </p14:xfrm>
            </p:contentPart>
          </mc:Choice>
          <mc:Fallback xmlns="">
            <p:pic>
              <p:nvPicPr>
                <p:cNvPr id="645" name="Freihand 644">
                  <a:extLst>
                    <a:ext uri="{FF2B5EF4-FFF2-40B4-BE49-F238E27FC236}">
                      <a16:creationId xmlns:a16="http://schemas.microsoft.com/office/drawing/2014/main" id="{EA65DCF9-3206-433C-BF1A-21640CC69108}"/>
                    </a:ext>
                  </a:extLst>
                </p:cNvPr>
                <p:cNvPicPr/>
                <p:nvPr/>
              </p:nvPicPr>
              <p:blipFill>
                <a:blip r:embed="rId1060"/>
                <a:stretch>
                  <a:fillRect/>
                </a:stretch>
              </p:blipFill>
              <p:spPr>
                <a:xfrm>
                  <a:off x="6692693" y="6366867"/>
                  <a:ext cx="720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061">
              <p14:nvContentPartPr>
                <p14:cNvPr id="646" name="Freihand 645">
                  <a:extLst>
                    <a:ext uri="{FF2B5EF4-FFF2-40B4-BE49-F238E27FC236}">
                      <a16:creationId xmlns:a16="http://schemas.microsoft.com/office/drawing/2014/main" id="{CF74D6FE-2B81-4870-8382-2AB674DB1791}"/>
                    </a:ext>
                  </a:extLst>
                </p14:cNvPr>
                <p14:cNvContentPartPr/>
                <p14:nvPr/>
              </p14:nvContentPartPr>
              <p14:xfrm>
                <a:off x="6826613" y="6433467"/>
                <a:ext cx="86040" cy="97200"/>
              </p14:xfrm>
            </p:contentPart>
          </mc:Choice>
          <mc:Fallback xmlns="">
            <p:pic>
              <p:nvPicPr>
                <p:cNvPr id="646" name="Freihand 645">
                  <a:extLst>
                    <a:ext uri="{FF2B5EF4-FFF2-40B4-BE49-F238E27FC236}">
                      <a16:creationId xmlns:a16="http://schemas.microsoft.com/office/drawing/2014/main" id="{CF74D6FE-2B81-4870-8382-2AB674DB1791}"/>
                    </a:ext>
                  </a:extLst>
                </p:cNvPr>
                <p:cNvPicPr/>
                <p:nvPr/>
              </p:nvPicPr>
              <p:blipFill>
                <a:blip r:embed="rId1062"/>
                <a:stretch>
                  <a:fillRect/>
                </a:stretch>
              </p:blipFill>
              <p:spPr>
                <a:xfrm>
                  <a:off x="6822293" y="6429147"/>
                  <a:ext cx="946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063">
              <p14:nvContentPartPr>
                <p14:cNvPr id="647" name="Freihand 646">
                  <a:extLst>
                    <a:ext uri="{FF2B5EF4-FFF2-40B4-BE49-F238E27FC236}">
                      <a16:creationId xmlns:a16="http://schemas.microsoft.com/office/drawing/2014/main" id="{EACD2C0E-C11E-4268-BDB9-3AB30ECF1CB7}"/>
                    </a:ext>
                  </a:extLst>
                </p14:cNvPr>
                <p14:cNvContentPartPr/>
                <p14:nvPr/>
              </p14:nvContentPartPr>
              <p14:xfrm>
                <a:off x="6916253" y="6346347"/>
                <a:ext cx="244800" cy="172440"/>
              </p14:xfrm>
            </p:contentPart>
          </mc:Choice>
          <mc:Fallback xmlns="">
            <p:pic>
              <p:nvPicPr>
                <p:cNvPr id="647" name="Freihand 646">
                  <a:extLst>
                    <a:ext uri="{FF2B5EF4-FFF2-40B4-BE49-F238E27FC236}">
                      <a16:creationId xmlns:a16="http://schemas.microsoft.com/office/drawing/2014/main" id="{EACD2C0E-C11E-4268-BDB9-3AB30ECF1CB7}"/>
                    </a:ext>
                  </a:extLst>
                </p:cNvPr>
                <p:cNvPicPr/>
                <p:nvPr/>
              </p:nvPicPr>
              <p:blipFill>
                <a:blip r:embed="rId1064"/>
                <a:stretch>
                  <a:fillRect/>
                </a:stretch>
              </p:blipFill>
              <p:spPr>
                <a:xfrm>
                  <a:off x="6911933" y="6342027"/>
                  <a:ext cx="25344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065">
              <p14:nvContentPartPr>
                <p14:cNvPr id="648" name="Freihand 647">
                  <a:extLst>
                    <a:ext uri="{FF2B5EF4-FFF2-40B4-BE49-F238E27FC236}">
                      <a16:creationId xmlns:a16="http://schemas.microsoft.com/office/drawing/2014/main" id="{C49A5536-8853-4F89-9A2C-A906FE58300F}"/>
                    </a:ext>
                  </a:extLst>
                </p14:cNvPr>
                <p14:cNvContentPartPr/>
                <p14:nvPr/>
              </p14:nvContentPartPr>
              <p14:xfrm>
                <a:off x="7163573" y="6333027"/>
                <a:ext cx="9720" cy="24120"/>
              </p14:xfrm>
            </p:contentPart>
          </mc:Choice>
          <mc:Fallback xmlns="">
            <p:pic>
              <p:nvPicPr>
                <p:cNvPr id="648" name="Freihand 647">
                  <a:extLst>
                    <a:ext uri="{FF2B5EF4-FFF2-40B4-BE49-F238E27FC236}">
                      <a16:creationId xmlns:a16="http://schemas.microsoft.com/office/drawing/2014/main" id="{C49A5536-8853-4F89-9A2C-A906FE58300F}"/>
                    </a:ext>
                  </a:extLst>
                </p:cNvPr>
                <p:cNvPicPr/>
                <p:nvPr/>
              </p:nvPicPr>
              <p:blipFill>
                <a:blip r:embed="rId1066"/>
                <a:stretch>
                  <a:fillRect/>
                </a:stretch>
              </p:blipFill>
              <p:spPr>
                <a:xfrm>
                  <a:off x="7159253" y="6328707"/>
                  <a:ext cx="183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067">
              <p14:nvContentPartPr>
                <p14:cNvPr id="649" name="Freihand 648">
                  <a:extLst>
                    <a:ext uri="{FF2B5EF4-FFF2-40B4-BE49-F238E27FC236}">
                      <a16:creationId xmlns:a16="http://schemas.microsoft.com/office/drawing/2014/main" id="{7C0924C2-768F-4A5F-9786-2221AAC73ECE}"/>
                    </a:ext>
                  </a:extLst>
                </p14:cNvPr>
                <p14:cNvContentPartPr/>
                <p14:nvPr/>
              </p14:nvContentPartPr>
              <p14:xfrm>
                <a:off x="7168613" y="6373347"/>
                <a:ext cx="352080" cy="194040"/>
              </p14:xfrm>
            </p:contentPart>
          </mc:Choice>
          <mc:Fallback xmlns="">
            <p:pic>
              <p:nvPicPr>
                <p:cNvPr id="649" name="Freihand 648">
                  <a:extLst>
                    <a:ext uri="{FF2B5EF4-FFF2-40B4-BE49-F238E27FC236}">
                      <a16:creationId xmlns:a16="http://schemas.microsoft.com/office/drawing/2014/main" id="{7C0924C2-768F-4A5F-9786-2221AAC73ECE}"/>
                    </a:ext>
                  </a:extLst>
                </p:cNvPr>
                <p:cNvPicPr/>
                <p:nvPr/>
              </p:nvPicPr>
              <p:blipFill>
                <a:blip r:embed="rId1068"/>
                <a:stretch>
                  <a:fillRect/>
                </a:stretch>
              </p:blipFill>
              <p:spPr>
                <a:xfrm>
                  <a:off x="7164293" y="6369027"/>
                  <a:ext cx="3607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069">
              <p14:nvContentPartPr>
                <p14:cNvPr id="650" name="Freihand 649">
                  <a:extLst>
                    <a:ext uri="{FF2B5EF4-FFF2-40B4-BE49-F238E27FC236}">
                      <a16:creationId xmlns:a16="http://schemas.microsoft.com/office/drawing/2014/main" id="{83C6DA52-0688-4293-BD98-D865C3CF7662}"/>
                    </a:ext>
                  </a:extLst>
                </p14:cNvPr>
                <p14:cNvContentPartPr/>
                <p14:nvPr/>
              </p14:nvContentPartPr>
              <p14:xfrm>
                <a:off x="7677653" y="6275787"/>
                <a:ext cx="385560" cy="288000"/>
              </p14:xfrm>
            </p:contentPart>
          </mc:Choice>
          <mc:Fallback xmlns="">
            <p:pic>
              <p:nvPicPr>
                <p:cNvPr id="650" name="Freihand 649">
                  <a:extLst>
                    <a:ext uri="{FF2B5EF4-FFF2-40B4-BE49-F238E27FC236}">
                      <a16:creationId xmlns:a16="http://schemas.microsoft.com/office/drawing/2014/main" id="{83C6DA52-0688-4293-BD98-D865C3CF7662}"/>
                    </a:ext>
                  </a:extLst>
                </p:cNvPr>
                <p:cNvPicPr/>
                <p:nvPr/>
              </p:nvPicPr>
              <p:blipFill>
                <a:blip r:embed="rId1070"/>
                <a:stretch>
                  <a:fillRect/>
                </a:stretch>
              </p:blipFill>
              <p:spPr>
                <a:xfrm>
                  <a:off x="7673333" y="6271467"/>
                  <a:ext cx="394200" cy="296640"/>
                </a:xfrm>
                <a:prstGeom prst="rect">
                  <a:avLst/>
                </a:prstGeom>
              </p:spPr>
            </p:pic>
          </mc:Fallback>
        </mc:AlternateContent>
        <mc:AlternateContent xmlns:mc="http://schemas.openxmlformats.org/markup-compatibility/2006" xmlns:p14="http://schemas.microsoft.com/office/powerpoint/2010/main">
          <mc:Choice Requires="p14">
            <p:contentPart p14:bwMode="auto" r:id="rId1071">
              <p14:nvContentPartPr>
                <p14:cNvPr id="651" name="Freihand 650">
                  <a:extLst>
                    <a:ext uri="{FF2B5EF4-FFF2-40B4-BE49-F238E27FC236}">
                      <a16:creationId xmlns:a16="http://schemas.microsoft.com/office/drawing/2014/main" id="{860F4ADF-18CA-4105-A13A-9E0F5FEE3577}"/>
                    </a:ext>
                  </a:extLst>
                </p14:cNvPr>
                <p14:cNvContentPartPr/>
                <p14:nvPr/>
              </p14:nvContentPartPr>
              <p14:xfrm>
                <a:off x="8174813" y="6324747"/>
                <a:ext cx="126720" cy="181080"/>
              </p14:xfrm>
            </p:contentPart>
          </mc:Choice>
          <mc:Fallback xmlns="">
            <p:pic>
              <p:nvPicPr>
                <p:cNvPr id="651" name="Freihand 650">
                  <a:extLst>
                    <a:ext uri="{FF2B5EF4-FFF2-40B4-BE49-F238E27FC236}">
                      <a16:creationId xmlns:a16="http://schemas.microsoft.com/office/drawing/2014/main" id="{860F4ADF-18CA-4105-A13A-9E0F5FEE3577}"/>
                    </a:ext>
                  </a:extLst>
                </p:cNvPr>
                <p:cNvPicPr/>
                <p:nvPr/>
              </p:nvPicPr>
              <p:blipFill>
                <a:blip r:embed="rId1072"/>
                <a:stretch>
                  <a:fillRect/>
                </a:stretch>
              </p:blipFill>
              <p:spPr>
                <a:xfrm>
                  <a:off x="8170493" y="6320427"/>
                  <a:ext cx="1353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1073">
              <p14:nvContentPartPr>
                <p14:cNvPr id="652" name="Freihand 651">
                  <a:extLst>
                    <a:ext uri="{FF2B5EF4-FFF2-40B4-BE49-F238E27FC236}">
                      <a16:creationId xmlns:a16="http://schemas.microsoft.com/office/drawing/2014/main" id="{00CF7B6E-DCF0-4513-8CA2-C5976D4F752F}"/>
                    </a:ext>
                  </a:extLst>
                </p14:cNvPr>
                <p14:cNvContentPartPr/>
                <p14:nvPr/>
              </p14:nvContentPartPr>
              <p14:xfrm>
                <a:off x="8356973" y="6208827"/>
                <a:ext cx="14400" cy="97920"/>
              </p14:xfrm>
            </p:contentPart>
          </mc:Choice>
          <mc:Fallback xmlns="">
            <p:pic>
              <p:nvPicPr>
                <p:cNvPr id="652" name="Freihand 651">
                  <a:extLst>
                    <a:ext uri="{FF2B5EF4-FFF2-40B4-BE49-F238E27FC236}">
                      <a16:creationId xmlns:a16="http://schemas.microsoft.com/office/drawing/2014/main" id="{00CF7B6E-DCF0-4513-8CA2-C5976D4F752F}"/>
                    </a:ext>
                  </a:extLst>
                </p:cNvPr>
                <p:cNvPicPr/>
                <p:nvPr/>
              </p:nvPicPr>
              <p:blipFill>
                <a:blip r:embed="rId1074"/>
                <a:stretch>
                  <a:fillRect/>
                </a:stretch>
              </p:blipFill>
              <p:spPr>
                <a:xfrm>
                  <a:off x="8352653" y="6204507"/>
                  <a:ext cx="230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075">
              <p14:nvContentPartPr>
                <p14:cNvPr id="653" name="Freihand 652">
                  <a:extLst>
                    <a:ext uri="{FF2B5EF4-FFF2-40B4-BE49-F238E27FC236}">
                      <a16:creationId xmlns:a16="http://schemas.microsoft.com/office/drawing/2014/main" id="{C9D3A892-80DF-4B2F-8A95-14968970DD73}"/>
                    </a:ext>
                  </a:extLst>
                </p14:cNvPr>
                <p14:cNvContentPartPr/>
                <p14:nvPr/>
              </p14:nvContentPartPr>
              <p14:xfrm>
                <a:off x="8394053" y="6201627"/>
                <a:ext cx="18000" cy="125280"/>
              </p14:xfrm>
            </p:contentPart>
          </mc:Choice>
          <mc:Fallback xmlns="">
            <p:pic>
              <p:nvPicPr>
                <p:cNvPr id="653" name="Freihand 652">
                  <a:extLst>
                    <a:ext uri="{FF2B5EF4-FFF2-40B4-BE49-F238E27FC236}">
                      <a16:creationId xmlns:a16="http://schemas.microsoft.com/office/drawing/2014/main" id="{C9D3A892-80DF-4B2F-8A95-14968970DD73}"/>
                    </a:ext>
                  </a:extLst>
                </p:cNvPr>
                <p:cNvPicPr/>
                <p:nvPr/>
              </p:nvPicPr>
              <p:blipFill>
                <a:blip r:embed="rId1076"/>
                <a:stretch>
                  <a:fillRect/>
                </a:stretch>
              </p:blipFill>
              <p:spPr>
                <a:xfrm>
                  <a:off x="8389733" y="6197307"/>
                  <a:ext cx="26640" cy="133920"/>
                </a:xfrm>
                <a:prstGeom prst="rect">
                  <a:avLst/>
                </a:prstGeom>
              </p:spPr>
            </p:pic>
          </mc:Fallback>
        </mc:AlternateContent>
      </p:grpSp>
      <p:sp>
        <p:nvSpPr>
          <p:cNvPr id="655" name="Textfeld 654">
            <a:extLst>
              <a:ext uri="{FF2B5EF4-FFF2-40B4-BE49-F238E27FC236}">
                <a16:creationId xmlns:a16="http://schemas.microsoft.com/office/drawing/2014/main" id="{96D52BDB-0675-49CF-A634-35BD963A03BC}"/>
              </a:ext>
            </a:extLst>
          </p:cNvPr>
          <p:cNvSpPr txBox="1"/>
          <p:nvPr/>
        </p:nvSpPr>
        <p:spPr>
          <a:xfrm>
            <a:off x="3595803" y="3826008"/>
            <a:ext cx="62655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656" name="Gerader Verbinder 655">
            <a:extLst>
              <a:ext uri="{FF2B5EF4-FFF2-40B4-BE49-F238E27FC236}">
                <a16:creationId xmlns:a16="http://schemas.microsoft.com/office/drawing/2014/main" id="{D8351573-6486-44A4-B2F3-FC3756CCD6FD}"/>
              </a:ext>
            </a:extLst>
          </p:cNvPr>
          <p:cNvSpPr/>
          <p:nvPr/>
        </p:nvSpPr>
        <p:spPr>
          <a:xfrm flipV="1">
            <a:off x="778270" y="3892519"/>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57" name="Gerader Verbinder 656">
            <a:extLst>
              <a:ext uri="{FF2B5EF4-FFF2-40B4-BE49-F238E27FC236}">
                <a16:creationId xmlns:a16="http://schemas.microsoft.com/office/drawing/2014/main" id="{929E1FCB-0776-4D91-BC58-25D9958E9F5F}"/>
              </a:ext>
            </a:extLst>
          </p:cNvPr>
          <p:cNvSpPr/>
          <p:nvPr/>
        </p:nvSpPr>
        <p:spPr>
          <a:xfrm flipH="1">
            <a:off x="736141" y="4609349"/>
            <a:ext cx="1385027" cy="12676"/>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58" name="Textfeld 657">
            <a:extLst>
              <a:ext uri="{FF2B5EF4-FFF2-40B4-BE49-F238E27FC236}">
                <a16:creationId xmlns:a16="http://schemas.microsoft.com/office/drawing/2014/main" id="{6F53AEF4-8AA8-48C1-8564-A8F94C71773E}"/>
              </a:ext>
            </a:extLst>
          </p:cNvPr>
          <p:cNvSpPr txBox="1"/>
          <p:nvPr/>
        </p:nvSpPr>
        <p:spPr>
          <a:xfrm>
            <a:off x="398411" y="4433339"/>
            <a:ext cx="42085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endParaRPr lang="de-DE" sz="1633" baseline="-33000" dirty="0">
              <a:latin typeface="Times New Roman" pitchFamily="18"/>
              <a:ea typeface="Droid Sans Fallback" pitchFamily="2"/>
              <a:cs typeface="Lohit Hindi" pitchFamily="2"/>
            </a:endParaRPr>
          </a:p>
        </p:txBody>
      </p:sp>
      <mc:AlternateContent xmlns:mc="http://schemas.openxmlformats.org/markup-compatibility/2006" xmlns:p14="http://schemas.microsoft.com/office/powerpoint/2010/main">
        <mc:Choice Requires="p14">
          <p:contentPart p14:bwMode="auto" r:id="rId1077">
            <p14:nvContentPartPr>
              <p14:cNvPr id="21" name="Freihand 20">
                <a:extLst>
                  <a:ext uri="{FF2B5EF4-FFF2-40B4-BE49-F238E27FC236}">
                    <a16:creationId xmlns:a16="http://schemas.microsoft.com/office/drawing/2014/main" id="{04C5D23D-5B7A-42C7-A576-FC62FC2F0168}"/>
                  </a:ext>
                </a:extLst>
              </p14:cNvPr>
              <p14:cNvContentPartPr/>
              <p14:nvPr/>
            </p14:nvContentPartPr>
            <p14:xfrm>
              <a:off x="4731413" y="25107"/>
              <a:ext cx="859680" cy="702000"/>
            </p14:xfrm>
          </p:contentPart>
        </mc:Choice>
        <mc:Fallback xmlns="">
          <p:pic>
            <p:nvPicPr>
              <p:cNvPr id="21" name="Freihand 20">
                <a:extLst>
                  <a:ext uri="{FF2B5EF4-FFF2-40B4-BE49-F238E27FC236}">
                    <a16:creationId xmlns:a16="http://schemas.microsoft.com/office/drawing/2014/main" id="{04C5D23D-5B7A-42C7-A576-FC62FC2F0168}"/>
                  </a:ext>
                </a:extLst>
              </p:cNvPr>
              <p:cNvPicPr/>
              <p:nvPr/>
            </p:nvPicPr>
            <p:blipFill>
              <a:blip r:embed="rId1078"/>
              <a:stretch>
                <a:fillRect/>
              </a:stretch>
            </p:blipFill>
            <p:spPr>
              <a:xfrm>
                <a:off x="4727093" y="20787"/>
                <a:ext cx="868320" cy="710640"/>
              </a:xfrm>
              <a:prstGeom prst="rect">
                <a:avLst/>
              </a:prstGeom>
            </p:spPr>
          </p:pic>
        </mc:Fallback>
      </mc:AlternateContent>
      <p:grpSp>
        <p:nvGrpSpPr>
          <p:cNvPr id="54" name="Gruppieren 53">
            <a:extLst>
              <a:ext uri="{FF2B5EF4-FFF2-40B4-BE49-F238E27FC236}">
                <a16:creationId xmlns:a16="http://schemas.microsoft.com/office/drawing/2014/main" id="{ED2B01CA-5072-4BBF-8EFB-06729634889D}"/>
              </a:ext>
            </a:extLst>
          </p:cNvPr>
          <p:cNvGrpSpPr/>
          <p:nvPr/>
        </p:nvGrpSpPr>
        <p:grpSpPr>
          <a:xfrm>
            <a:off x="3396173" y="5250147"/>
            <a:ext cx="1265040" cy="726120"/>
            <a:chOff x="3396173" y="5250147"/>
            <a:chExt cx="1265040" cy="726120"/>
          </a:xfrm>
        </p:grpSpPr>
        <mc:AlternateContent xmlns:mc="http://schemas.openxmlformats.org/markup-compatibility/2006" xmlns:p14="http://schemas.microsoft.com/office/powerpoint/2010/main">
          <mc:Choice Requires="p14">
            <p:contentPart p14:bwMode="auto" r:id="rId1079">
              <p14:nvContentPartPr>
                <p14:cNvPr id="27" name="Freihand 26">
                  <a:extLst>
                    <a:ext uri="{FF2B5EF4-FFF2-40B4-BE49-F238E27FC236}">
                      <a16:creationId xmlns:a16="http://schemas.microsoft.com/office/drawing/2014/main" id="{C47E8B81-8101-4515-85CD-F45C0281DF1C}"/>
                    </a:ext>
                  </a:extLst>
                </p14:cNvPr>
                <p14:cNvContentPartPr/>
                <p14:nvPr/>
              </p14:nvContentPartPr>
              <p14:xfrm>
                <a:off x="3876413" y="5250147"/>
                <a:ext cx="784800" cy="726120"/>
              </p14:xfrm>
            </p:contentPart>
          </mc:Choice>
          <mc:Fallback xmlns="">
            <p:pic>
              <p:nvPicPr>
                <p:cNvPr id="27" name="Freihand 26">
                  <a:extLst>
                    <a:ext uri="{FF2B5EF4-FFF2-40B4-BE49-F238E27FC236}">
                      <a16:creationId xmlns:a16="http://schemas.microsoft.com/office/drawing/2014/main" id="{C47E8B81-8101-4515-85CD-F45C0281DF1C}"/>
                    </a:ext>
                  </a:extLst>
                </p:cNvPr>
                <p:cNvPicPr/>
                <p:nvPr/>
              </p:nvPicPr>
              <p:blipFill>
                <a:blip r:embed="rId1080"/>
                <a:stretch>
                  <a:fillRect/>
                </a:stretch>
              </p:blipFill>
              <p:spPr>
                <a:xfrm>
                  <a:off x="3872093" y="5245827"/>
                  <a:ext cx="793440" cy="734760"/>
                </a:xfrm>
                <a:prstGeom prst="rect">
                  <a:avLst/>
                </a:prstGeom>
              </p:spPr>
            </p:pic>
          </mc:Fallback>
        </mc:AlternateContent>
        <mc:AlternateContent xmlns:mc="http://schemas.openxmlformats.org/markup-compatibility/2006" xmlns:p14="http://schemas.microsoft.com/office/powerpoint/2010/main">
          <mc:Choice Requires="p14">
            <p:contentPart p14:bwMode="auto" r:id="rId1081">
              <p14:nvContentPartPr>
                <p14:cNvPr id="34" name="Freihand 33">
                  <a:extLst>
                    <a:ext uri="{FF2B5EF4-FFF2-40B4-BE49-F238E27FC236}">
                      <a16:creationId xmlns:a16="http://schemas.microsoft.com/office/drawing/2014/main" id="{0FA13C88-382D-4594-8D3F-F9A534E4478D}"/>
                    </a:ext>
                  </a:extLst>
                </p14:cNvPr>
                <p14:cNvContentPartPr/>
                <p14:nvPr/>
              </p14:nvContentPartPr>
              <p14:xfrm>
                <a:off x="3396173" y="5496747"/>
                <a:ext cx="96840" cy="123840"/>
              </p14:xfrm>
            </p:contentPart>
          </mc:Choice>
          <mc:Fallback xmlns="">
            <p:pic>
              <p:nvPicPr>
                <p:cNvPr id="34" name="Freihand 33">
                  <a:extLst>
                    <a:ext uri="{FF2B5EF4-FFF2-40B4-BE49-F238E27FC236}">
                      <a16:creationId xmlns:a16="http://schemas.microsoft.com/office/drawing/2014/main" id="{0FA13C88-382D-4594-8D3F-F9A534E4478D}"/>
                    </a:ext>
                  </a:extLst>
                </p:cNvPr>
                <p:cNvPicPr/>
                <p:nvPr/>
              </p:nvPicPr>
              <p:blipFill>
                <a:blip r:embed="rId1082"/>
                <a:stretch>
                  <a:fillRect/>
                </a:stretch>
              </p:blipFill>
              <p:spPr>
                <a:xfrm>
                  <a:off x="3391853" y="5492427"/>
                  <a:ext cx="1054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083">
              <p14:nvContentPartPr>
                <p14:cNvPr id="35" name="Freihand 34">
                  <a:extLst>
                    <a:ext uri="{FF2B5EF4-FFF2-40B4-BE49-F238E27FC236}">
                      <a16:creationId xmlns:a16="http://schemas.microsoft.com/office/drawing/2014/main" id="{410B42EA-3B9C-4259-B5FF-E5DB629FF267}"/>
                    </a:ext>
                  </a:extLst>
                </p14:cNvPr>
                <p14:cNvContentPartPr/>
                <p14:nvPr/>
              </p14:nvContentPartPr>
              <p14:xfrm>
                <a:off x="3436853" y="5356347"/>
                <a:ext cx="156600" cy="238320"/>
              </p14:xfrm>
            </p:contentPart>
          </mc:Choice>
          <mc:Fallback xmlns="">
            <p:pic>
              <p:nvPicPr>
                <p:cNvPr id="35" name="Freihand 34">
                  <a:extLst>
                    <a:ext uri="{FF2B5EF4-FFF2-40B4-BE49-F238E27FC236}">
                      <a16:creationId xmlns:a16="http://schemas.microsoft.com/office/drawing/2014/main" id="{410B42EA-3B9C-4259-B5FF-E5DB629FF267}"/>
                    </a:ext>
                  </a:extLst>
                </p:cNvPr>
                <p:cNvPicPr/>
                <p:nvPr/>
              </p:nvPicPr>
              <p:blipFill>
                <a:blip r:embed="rId1084"/>
                <a:stretch>
                  <a:fillRect/>
                </a:stretch>
              </p:blipFill>
              <p:spPr>
                <a:xfrm>
                  <a:off x="3432533" y="5352027"/>
                  <a:ext cx="165240" cy="246960"/>
                </a:xfrm>
                <a:prstGeom prst="rect">
                  <a:avLst/>
                </a:prstGeom>
              </p:spPr>
            </p:pic>
          </mc:Fallback>
        </mc:AlternateContent>
      </p:grpSp>
    </p:spTree>
    <p:extLst>
      <p:ext uri="{BB962C8B-B14F-4D97-AF65-F5344CB8AC3E}">
        <p14:creationId xmlns:p14="http://schemas.microsoft.com/office/powerpoint/2010/main" val="251432829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064014" cy="347901"/>
          </a:xfrm>
          <a:prstGeom prst="rect">
            <a:avLst/>
          </a:prstGeom>
          <a:noFill/>
          <a:ln>
            <a:noFill/>
          </a:ln>
        </p:spPr>
        <p:txBody>
          <a:bodyPr vert="horz" wrap="none" lIns="81646" tIns="40823" rIns="81646" bIns="40823" anchorCtr="0" compatLnSpc="0">
            <a:spAutoFit/>
          </a:bodyPr>
          <a:lstStyle/>
          <a:p>
            <a:pPr hangingPunct="0"/>
            <a:r>
              <a:rPr lang="de-DE">
                <a:latin typeface="Arial" pitchFamily="18"/>
                <a:ea typeface="Droid Sans Fallback" pitchFamily="2"/>
                <a:cs typeface="Lohit Hindi" pitchFamily="2"/>
              </a:rPr>
              <a:t>Geldpolitik </a:t>
            </a:r>
            <a:r>
              <a:rPr lang="de-DE" dirty="0">
                <a:latin typeface="Arial" pitchFamily="18"/>
                <a:ea typeface="Droid Sans Fallback" pitchFamily="2"/>
                <a:cs typeface="Lohit Hindi" pitchFamily="2"/>
              </a:rPr>
              <a:t>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26441" y="4930959"/>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0" name="Textfeld 29">
            <a:extLst>
              <a:ext uri="{FF2B5EF4-FFF2-40B4-BE49-F238E27FC236}">
                <a16:creationId xmlns:a16="http://schemas.microsoft.com/office/drawing/2014/main" id="{A3EB4741-154D-4869-AA84-907FD122DBF7}"/>
              </a:ext>
            </a:extLst>
          </p:cNvPr>
          <p:cNvSpPr txBox="1"/>
          <p:nvPr/>
        </p:nvSpPr>
        <p:spPr>
          <a:xfrm>
            <a:off x="406665" y="4713350"/>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0720"/>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810736" y="4213632"/>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3" name="Rechteck 52">
            <a:extLst>
              <a:ext uri="{FF2B5EF4-FFF2-40B4-BE49-F238E27FC236}">
                <a16:creationId xmlns:a16="http://schemas.microsoft.com/office/drawing/2014/main" id="{87F8A584-5480-408F-96B6-36D75D9943D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4" name="Gruppieren 23">
            <a:extLst>
              <a:ext uri="{FF2B5EF4-FFF2-40B4-BE49-F238E27FC236}">
                <a16:creationId xmlns:a16="http://schemas.microsoft.com/office/drawing/2014/main" id="{EBFB1DB4-196C-47BE-BC13-4912F1895F1C}"/>
              </a:ext>
            </a:extLst>
          </p:cNvPr>
          <p:cNvGrpSpPr/>
          <p:nvPr/>
        </p:nvGrpSpPr>
        <p:grpSpPr>
          <a:xfrm>
            <a:off x="4970453" y="141747"/>
            <a:ext cx="792720" cy="232920"/>
            <a:chOff x="4970453" y="141747"/>
            <a:chExt cx="792720" cy="232920"/>
          </a:xfrm>
        </p:grpSpPr>
        <mc:AlternateContent xmlns:mc="http://schemas.openxmlformats.org/markup-compatibility/2006" xmlns:p14="http://schemas.microsoft.com/office/powerpoint/2010/main">
          <mc:Choice Requires="p14">
            <p:contentPart p14:bwMode="auto" r:id="rId2">
              <p14:nvContentPartPr>
                <p14:cNvPr id="9" name="Freihand 8">
                  <a:extLst>
                    <a:ext uri="{FF2B5EF4-FFF2-40B4-BE49-F238E27FC236}">
                      <a16:creationId xmlns:a16="http://schemas.microsoft.com/office/drawing/2014/main" id="{A5340862-2F49-415B-8C05-F0D591BB28C3}"/>
                    </a:ext>
                  </a:extLst>
                </p14:cNvPr>
                <p14:cNvContentPartPr/>
                <p14:nvPr/>
              </p14:nvContentPartPr>
              <p14:xfrm>
                <a:off x="5224253" y="160107"/>
                <a:ext cx="155520" cy="184680"/>
              </p14:xfrm>
            </p:contentPart>
          </mc:Choice>
          <mc:Fallback xmlns="">
            <p:pic>
              <p:nvPicPr>
                <p:cNvPr id="9" name="Freihand 8">
                  <a:extLst>
                    <a:ext uri="{FF2B5EF4-FFF2-40B4-BE49-F238E27FC236}">
                      <a16:creationId xmlns:a16="http://schemas.microsoft.com/office/drawing/2014/main" id="{A5340862-2F49-415B-8C05-F0D591BB28C3}"/>
                    </a:ext>
                  </a:extLst>
                </p:cNvPr>
                <p:cNvPicPr/>
                <p:nvPr/>
              </p:nvPicPr>
              <p:blipFill>
                <a:blip r:embed="rId3"/>
                <a:stretch>
                  <a:fillRect/>
                </a:stretch>
              </p:blipFill>
              <p:spPr>
                <a:xfrm>
                  <a:off x="5219933" y="155787"/>
                  <a:ext cx="16416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0" name="Freihand 9">
                  <a:extLst>
                    <a:ext uri="{FF2B5EF4-FFF2-40B4-BE49-F238E27FC236}">
                      <a16:creationId xmlns:a16="http://schemas.microsoft.com/office/drawing/2014/main" id="{35286E8E-7933-4603-874A-2D4FB5553536}"/>
                    </a:ext>
                  </a:extLst>
                </p14:cNvPr>
                <p14:cNvContentPartPr/>
                <p14:nvPr/>
              </p14:nvContentPartPr>
              <p14:xfrm>
                <a:off x="5309213" y="169107"/>
                <a:ext cx="69840" cy="185040"/>
              </p14:xfrm>
            </p:contentPart>
          </mc:Choice>
          <mc:Fallback xmlns="">
            <p:pic>
              <p:nvPicPr>
                <p:cNvPr id="10" name="Freihand 9">
                  <a:extLst>
                    <a:ext uri="{FF2B5EF4-FFF2-40B4-BE49-F238E27FC236}">
                      <a16:creationId xmlns:a16="http://schemas.microsoft.com/office/drawing/2014/main" id="{35286E8E-7933-4603-874A-2D4FB5553536}"/>
                    </a:ext>
                  </a:extLst>
                </p:cNvPr>
                <p:cNvPicPr/>
                <p:nvPr/>
              </p:nvPicPr>
              <p:blipFill>
                <a:blip r:embed="rId5"/>
                <a:stretch>
                  <a:fillRect/>
                </a:stretch>
              </p:blipFill>
              <p:spPr>
                <a:xfrm>
                  <a:off x="5304893" y="164787"/>
                  <a:ext cx="784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1" name="Freihand 10">
                  <a:extLst>
                    <a:ext uri="{FF2B5EF4-FFF2-40B4-BE49-F238E27FC236}">
                      <a16:creationId xmlns:a16="http://schemas.microsoft.com/office/drawing/2014/main" id="{043FEB42-CEFB-4687-9C19-01F641F8B0DE}"/>
                    </a:ext>
                  </a:extLst>
                </p14:cNvPr>
                <p14:cNvContentPartPr/>
                <p14:nvPr/>
              </p14:nvContentPartPr>
              <p14:xfrm>
                <a:off x="5226413" y="273867"/>
                <a:ext cx="278280" cy="72000"/>
              </p14:xfrm>
            </p:contentPart>
          </mc:Choice>
          <mc:Fallback xmlns="">
            <p:pic>
              <p:nvPicPr>
                <p:cNvPr id="11" name="Freihand 10">
                  <a:extLst>
                    <a:ext uri="{FF2B5EF4-FFF2-40B4-BE49-F238E27FC236}">
                      <a16:creationId xmlns:a16="http://schemas.microsoft.com/office/drawing/2014/main" id="{043FEB42-CEFB-4687-9C19-01F641F8B0DE}"/>
                    </a:ext>
                  </a:extLst>
                </p:cNvPr>
                <p:cNvPicPr/>
                <p:nvPr/>
              </p:nvPicPr>
              <p:blipFill>
                <a:blip r:embed="rId7"/>
                <a:stretch>
                  <a:fillRect/>
                </a:stretch>
              </p:blipFill>
              <p:spPr>
                <a:xfrm>
                  <a:off x="5222093" y="269547"/>
                  <a:ext cx="2869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1" name="Freihand 20">
                  <a:extLst>
                    <a:ext uri="{FF2B5EF4-FFF2-40B4-BE49-F238E27FC236}">
                      <a16:creationId xmlns:a16="http://schemas.microsoft.com/office/drawing/2014/main" id="{1C2F817E-5394-4F6B-97D9-A7046D0497AE}"/>
                    </a:ext>
                  </a:extLst>
                </p14:cNvPr>
                <p14:cNvContentPartPr/>
                <p14:nvPr/>
              </p14:nvContentPartPr>
              <p14:xfrm>
                <a:off x="5570933" y="141747"/>
                <a:ext cx="192240" cy="165240"/>
              </p14:xfrm>
            </p:contentPart>
          </mc:Choice>
          <mc:Fallback xmlns="">
            <p:pic>
              <p:nvPicPr>
                <p:cNvPr id="21" name="Freihand 20">
                  <a:extLst>
                    <a:ext uri="{FF2B5EF4-FFF2-40B4-BE49-F238E27FC236}">
                      <a16:creationId xmlns:a16="http://schemas.microsoft.com/office/drawing/2014/main" id="{1C2F817E-5394-4F6B-97D9-A7046D0497AE}"/>
                    </a:ext>
                  </a:extLst>
                </p:cNvPr>
                <p:cNvPicPr/>
                <p:nvPr/>
              </p:nvPicPr>
              <p:blipFill>
                <a:blip r:embed="rId9"/>
                <a:stretch>
                  <a:fillRect/>
                </a:stretch>
              </p:blipFill>
              <p:spPr>
                <a:xfrm>
                  <a:off x="5566613" y="137427"/>
                  <a:ext cx="2008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2" name="Freihand 21">
                  <a:extLst>
                    <a:ext uri="{FF2B5EF4-FFF2-40B4-BE49-F238E27FC236}">
                      <a16:creationId xmlns:a16="http://schemas.microsoft.com/office/drawing/2014/main" id="{1C013093-B999-4986-BFB1-BC53E2C8A32E}"/>
                    </a:ext>
                  </a:extLst>
                </p14:cNvPr>
                <p14:cNvContentPartPr/>
                <p14:nvPr/>
              </p14:nvContentPartPr>
              <p14:xfrm>
                <a:off x="5024093" y="209427"/>
                <a:ext cx="24480" cy="165240"/>
              </p14:xfrm>
            </p:contentPart>
          </mc:Choice>
          <mc:Fallback xmlns="">
            <p:pic>
              <p:nvPicPr>
                <p:cNvPr id="22" name="Freihand 21">
                  <a:extLst>
                    <a:ext uri="{FF2B5EF4-FFF2-40B4-BE49-F238E27FC236}">
                      <a16:creationId xmlns:a16="http://schemas.microsoft.com/office/drawing/2014/main" id="{1C013093-B999-4986-BFB1-BC53E2C8A32E}"/>
                    </a:ext>
                  </a:extLst>
                </p:cNvPr>
                <p:cNvPicPr/>
                <p:nvPr/>
              </p:nvPicPr>
              <p:blipFill>
                <a:blip r:embed="rId11"/>
                <a:stretch>
                  <a:fillRect/>
                </a:stretch>
              </p:blipFill>
              <p:spPr>
                <a:xfrm>
                  <a:off x="5019773" y="205107"/>
                  <a:ext cx="3312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3" name="Freihand 22">
                  <a:extLst>
                    <a:ext uri="{FF2B5EF4-FFF2-40B4-BE49-F238E27FC236}">
                      <a16:creationId xmlns:a16="http://schemas.microsoft.com/office/drawing/2014/main" id="{E527B1BB-9856-4A57-A720-9CD9B0DFF09F}"/>
                    </a:ext>
                  </a:extLst>
                </p14:cNvPr>
                <p14:cNvContentPartPr/>
                <p14:nvPr/>
              </p14:nvContentPartPr>
              <p14:xfrm>
                <a:off x="4970453" y="246507"/>
                <a:ext cx="231120" cy="37440"/>
              </p14:xfrm>
            </p:contentPart>
          </mc:Choice>
          <mc:Fallback xmlns="">
            <p:pic>
              <p:nvPicPr>
                <p:cNvPr id="23" name="Freihand 22">
                  <a:extLst>
                    <a:ext uri="{FF2B5EF4-FFF2-40B4-BE49-F238E27FC236}">
                      <a16:creationId xmlns:a16="http://schemas.microsoft.com/office/drawing/2014/main" id="{E527B1BB-9856-4A57-A720-9CD9B0DFF09F}"/>
                    </a:ext>
                  </a:extLst>
                </p:cNvPr>
                <p:cNvPicPr/>
                <p:nvPr/>
              </p:nvPicPr>
              <p:blipFill>
                <a:blip r:embed="rId13"/>
                <a:stretch>
                  <a:fillRect/>
                </a:stretch>
              </p:blipFill>
              <p:spPr>
                <a:xfrm>
                  <a:off x="4966133" y="242187"/>
                  <a:ext cx="239760" cy="46080"/>
                </a:xfrm>
                <a:prstGeom prst="rect">
                  <a:avLst/>
                </a:prstGeom>
              </p:spPr>
            </p:pic>
          </mc:Fallback>
        </mc:AlternateContent>
      </p:grpSp>
      <p:sp>
        <p:nvSpPr>
          <p:cNvPr id="34" name="Textfeld 33">
            <a:extLst>
              <a:ext uri="{FF2B5EF4-FFF2-40B4-BE49-F238E27FC236}">
                <a16:creationId xmlns:a16="http://schemas.microsoft.com/office/drawing/2014/main" id="{1BB16B8B-06D5-45B4-ABD7-B062C9D1EB02}"/>
              </a:ext>
            </a:extLst>
          </p:cNvPr>
          <p:cNvSpPr txBox="1"/>
          <p:nvPr/>
        </p:nvSpPr>
        <p:spPr>
          <a:xfrm>
            <a:off x="4210181" y="1125364"/>
            <a:ext cx="56243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35" name="Gerader Verbinder 34">
            <a:extLst>
              <a:ext uri="{FF2B5EF4-FFF2-40B4-BE49-F238E27FC236}">
                <a16:creationId xmlns:a16="http://schemas.microsoft.com/office/drawing/2014/main" id="{6F84FCAB-5C48-43B4-8B59-1DA03598B818}"/>
              </a:ext>
            </a:extLst>
          </p:cNvPr>
          <p:cNvSpPr/>
          <p:nvPr/>
        </p:nvSpPr>
        <p:spPr>
          <a:xfrm flipV="1">
            <a:off x="1503303" y="1322036"/>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grpSp>
        <p:nvGrpSpPr>
          <p:cNvPr id="29" name="Gruppieren 28">
            <a:extLst>
              <a:ext uri="{FF2B5EF4-FFF2-40B4-BE49-F238E27FC236}">
                <a16:creationId xmlns:a16="http://schemas.microsoft.com/office/drawing/2014/main" id="{63EC5E2F-8D7B-4201-A2A7-7F823519DDBE}"/>
              </a:ext>
            </a:extLst>
          </p:cNvPr>
          <p:cNvGrpSpPr/>
          <p:nvPr/>
        </p:nvGrpSpPr>
        <p:grpSpPr>
          <a:xfrm>
            <a:off x="2169293" y="3560307"/>
            <a:ext cx="302040" cy="175320"/>
            <a:chOff x="2169293" y="3560307"/>
            <a:chExt cx="302040" cy="175320"/>
          </a:xfrm>
        </p:grpSpPr>
        <mc:AlternateContent xmlns:mc="http://schemas.openxmlformats.org/markup-compatibility/2006" xmlns:p14="http://schemas.microsoft.com/office/powerpoint/2010/main">
          <mc:Choice Requires="p14">
            <p:contentPart p14:bwMode="auto" r:id="rId14">
              <p14:nvContentPartPr>
                <p14:cNvPr id="25" name="Freihand 24">
                  <a:extLst>
                    <a:ext uri="{FF2B5EF4-FFF2-40B4-BE49-F238E27FC236}">
                      <a16:creationId xmlns:a16="http://schemas.microsoft.com/office/drawing/2014/main" id="{4410D98F-BDCE-44A3-A833-2D2F775F973B}"/>
                    </a:ext>
                  </a:extLst>
                </p14:cNvPr>
                <p14:cNvContentPartPr/>
                <p14:nvPr/>
              </p14:nvContentPartPr>
              <p14:xfrm>
                <a:off x="2169293" y="3613227"/>
                <a:ext cx="192240" cy="67320"/>
              </p14:xfrm>
            </p:contentPart>
          </mc:Choice>
          <mc:Fallback xmlns="">
            <p:pic>
              <p:nvPicPr>
                <p:cNvPr id="25" name="Freihand 24">
                  <a:extLst>
                    <a:ext uri="{FF2B5EF4-FFF2-40B4-BE49-F238E27FC236}">
                      <a16:creationId xmlns:a16="http://schemas.microsoft.com/office/drawing/2014/main" id="{4410D98F-BDCE-44A3-A833-2D2F775F973B}"/>
                    </a:ext>
                  </a:extLst>
                </p:cNvPr>
                <p:cNvPicPr/>
                <p:nvPr/>
              </p:nvPicPr>
              <p:blipFill>
                <a:blip r:embed="rId15"/>
                <a:stretch>
                  <a:fillRect/>
                </a:stretch>
              </p:blipFill>
              <p:spPr>
                <a:xfrm>
                  <a:off x="2164973" y="3608907"/>
                  <a:ext cx="2008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7" name="Freihand 26">
                  <a:extLst>
                    <a:ext uri="{FF2B5EF4-FFF2-40B4-BE49-F238E27FC236}">
                      <a16:creationId xmlns:a16="http://schemas.microsoft.com/office/drawing/2014/main" id="{6F92A79D-267D-482B-805C-43AEA2A1F942}"/>
                    </a:ext>
                  </a:extLst>
                </p14:cNvPr>
                <p14:cNvContentPartPr/>
                <p14:nvPr/>
              </p14:nvContentPartPr>
              <p14:xfrm>
                <a:off x="2302493" y="3602787"/>
                <a:ext cx="360" cy="360"/>
              </p14:xfrm>
            </p:contentPart>
          </mc:Choice>
          <mc:Fallback xmlns="">
            <p:pic>
              <p:nvPicPr>
                <p:cNvPr id="27" name="Freihand 26">
                  <a:extLst>
                    <a:ext uri="{FF2B5EF4-FFF2-40B4-BE49-F238E27FC236}">
                      <a16:creationId xmlns:a16="http://schemas.microsoft.com/office/drawing/2014/main" id="{6F92A79D-267D-482B-805C-43AEA2A1F942}"/>
                    </a:ext>
                  </a:extLst>
                </p:cNvPr>
                <p:cNvPicPr/>
                <p:nvPr/>
              </p:nvPicPr>
              <p:blipFill>
                <a:blip r:embed="rId17"/>
                <a:stretch>
                  <a:fillRect/>
                </a:stretch>
              </p:blipFill>
              <p:spPr>
                <a:xfrm>
                  <a:off x="2298173" y="35984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8" name="Freihand 27">
                  <a:extLst>
                    <a:ext uri="{FF2B5EF4-FFF2-40B4-BE49-F238E27FC236}">
                      <a16:creationId xmlns:a16="http://schemas.microsoft.com/office/drawing/2014/main" id="{3E03848A-D361-456E-98A1-B5D14456AECC}"/>
                    </a:ext>
                  </a:extLst>
                </p14:cNvPr>
                <p14:cNvContentPartPr/>
                <p14:nvPr/>
              </p14:nvContentPartPr>
              <p14:xfrm>
                <a:off x="2300693" y="3560307"/>
                <a:ext cx="170640" cy="175320"/>
              </p14:xfrm>
            </p:contentPart>
          </mc:Choice>
          <mc:Fallback xmlns="">
            <p:pic>
              <p:nvPicPr>
                <p:cNvPr id="28" name="Freihand 27">
                  <a:extLst>
                    <a:ext uri="{FF2B5EF4-FFF2-40B4-BE49-F238E27FC236}">
                      <a16:creationId xmlns:a16="http://schemas.microsoft.com/office/drawing/2014/main" id="{3E03848A-D361-456E-98A1-B5D14456AECC}"/>
                    </a:ext>
                  </a:extLst>
                </p:cNvPr>
                <p:cNvPicPr/>
                <p:nvPr/>
              </p:nvPicPr>
              <p:blipFill>
                <a:blip r:embed="rId19"/>
                <a:stretch>
                  <a:fillRect/>
                </a:stretch>
              </p:blipFill>
              <p:spPr>
                <a:xfrm>
                  <a:off x="2296373" y="3555987"/>
                  <a:ext cx="179280" cy="183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
            <p14:nvContentPartPr>
              <p14:cNvPr id="31" name="Freihand 30">
                <a:extLst>
                  <a:ext uri="{FF2B5EF4-FFF2-40B4-BE49-F238E27FC236}">
                    <a16:creationId xmlns:a16="http://schemas.microsoft.com/office/drawing/2014/main" id="{2F0A8239-5665-435A-B5F7-EF9D11947690}"/>
                  </a:ext>
                </a:extLst>
              </p14:cNvPr>
              <p14:cNvContentPartPr/>
              <p14:nvPr/>
            </p14:nvContentPartPr>
            <p14:xfrm>
              <a:off x="3819893" y="4025067"/>
              <a:ext cx="465840" cy="514080"/>
            </p14:xfrm>
          </p:contentPart>
        </mc:Choice>
        <mc:Fallback xmlns="">
          <p:pic>
            <p:nvPicPr>
              <p:cNvPr id="31" name="Freihand 30">
                <a:extLst>
                  <a:ext uri="{FF2B5EF4-FFF2-40B4-BE49-F238E27FC236}">
                    <a16:creationId xmlns:a16="http://schemas.microsoft.com/office/drawing/2014/main" id="{2F0A8239-5665-435A-B5F7-EF9D11947690}"/>
                  </a:ext>
                </a:extLst>
              </p:cNvPr>
              <p:cNvPicPr/>
              <p:nvPr/>
            </p:nvPicPr>
            <p:blipFill>
              <a:blip r:embed="rId21"/>
              <a:stretch>
                <a:fillRect/>
              </a:stretch>
            </p:blipFill>
            <p:spPr>
              <a:xfrm>
                <a:off x="3815573" y="4020747"/>
                <a:ext cx="474480" cy="522720"/>
              </a:xfrm>
              <a:prstGeom prst="rect">
                <a:avLst/>
              </a:prstGeom>
            </p:spPr>
          </p:pic>
        </mc:Fallback>
      </mc:AlternateContent>
      <p:sp>
        <p:nvSpPr>
          <p:cNvPr id="41" name="Textfeld 40">
            <a:extLst>
              <a:ext uri="{FF2B5EF4-FFF2-40B4-BE49-F238E27FC236}">
                <a16:creationId xmlns:a16="http://schemas.microsoft.com/office/drawing/2014/main" id="{DBC6E1E1-64BA-4E2E-86F9-F4F06B9B0A97}"/>
              </a:ext>
            </a:extLst>
          </p:cNvPr>
          <p:cNvSpPr txBox="1"/>
          <p:nvPr/>
        </p:nvSpPr>
        <p:spPr>
          <a:xfrm>
            <a:off x="3990050" y="862897"/>
            <a:ext cx="63931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42" name="Gerader Verbinder 41">
            <a:extLst>
              <a:ext uri="{FF2B5EF4-FFF2-40B4-BE49-F238E27FC236}">
                <a16:creationId xmlns:a16="http://schemas.microsoft.com/office/drawing/2014/main" id="{677EA5C6-58EA-4C37-B3F7-7E2BF9E33247}"/>
              </a:ext>
            </a:extLst>
          </p:cNvPr>
          <p:cNvSpPr/>
          <p:nvPr/>
        </p:nvSpPr>
        <p:spPr>
          <a:xfrm flipV="1">
            <a:off x="1283172" y="1059569"/>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3" name="Gerader Verbinder 42">
            <a:extLst>
              <a:ext uri="{FF2B5EF4-FFF2-40B4-BE49-F238E27FC236}">
                <a16:creationId xmlns:a16="http://schemas.microsoft.com/office/drawing/2014/main" id="{CEC12584-5636-48FF-A041-D51921ACCB7C}"/>
              </a:ext>
            </a:extLst>
          </p:cNvPr>
          <p:cNvSpPr/>
          <p:nvPr/>
        </p:nvSpPr>
        <p:spPr>
          <a:xfrm flipH="1">
            <a:off x="2598541" y="891411"/>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4" name="Textfeld 43">
            <a:extLst>
              <a:ext uri="{FF2B5EF4-FFF2-40B4-BE49-F238E27FC236}">
                <a16:creationId xmlns:a16="http://schemas.microsoft.com/office/drawing/2014/main" id="{B6F5DED2-2112-48C5-AAD1-6DF802EC5216}"/>
              </a:ext>
            </a:extLst>
          </p:cNvPr>
          <p:cNvSpPr txBox="1"/>
          <p:nvPr/>
        </p:nvSpPr>
        <p:spPr>
          <a:xfrm>
            <a:off x="2436494" y="6486488"/>
            <a:ext cx="500299"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 ``</a:t>
            </a:r>
          </a:p>
        </p:txBody>
      </p:sp>
      <p:sp>
        <p:nvSpPr>
          <p:cNvPr id="45" name="Gerader Verbinder 44">
            <a:extLst>
              <a:ext uri="{FF2B5EF4-FFF2-40B4-BE49-F238E27FC236}">
                <a16:creationId xmlns:a16="http://schemas.microsoft.com/office/drawing/2014/main" id="{26D612F7-4A61-4ABB-87EC-731AC7EF3D49}"/>
              </a:ext>
            </a:extLst>
          </p:cNvPr>
          <p:cNvSpPr/>
          <p:nvPr/>
        </p:nvSpPr>
        <p:spPr>
          <a:xfrm>
            <a:off x="1302524" y="4023285"/>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6" name="Textfeld 45">
            <a:extLst>
              <a:ext uri="{FF2B5EF4-FFF2-40B4-BE49-F238E27FC236}">
                <a16:creationId xmlns:a16="http://schemas.microsoft.com/office/drawing/2014/main" id="{87B3DCE6-8D29-4852-A26D-B9AD817BB0ED}"/>
              </a:ext>
            </a:extLst>
          </p:cNvPr>
          <p:cNvSpPr txBox="1"/>
          <p:nvPr/>
        </p:nvSpPr>
        <p:spPr>
          <a:xfrm>
            <a:off x="3796634" y="5242209"/>
            <a:ext cx="63931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47" name="Textfeld 46">
            <a:extLst>
              <a:ext uri="{FF2B5EF4-FFF2-40B4-BE49-F238E27FC236}">
                <a16:creationId xmlns:a16="http://schemas.microsoft.com/office/drawing/2014/main" id="{AF87E3DE-5073-4C5A-8469-D30B8BC15252}"/>
              </a:ext>
            </a:extLst>
          </p:cNvPr>
          <p:cNvSpPr txBox="1"/>
          <p:nvPr/>
        </p:nvSpPr>
        <p:spPr>
          <a:xfrm>
            <a:off x="3697626" y="3621986"/>
            <a:ext cx="62655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48" name="Gerader Verbinder 47">
            <a:extLst>
              <a:ext uri="{FF2B5EF4-FFF2-40B4-BE49-F238E27FC236}">
                <a16:creationId xmlns:a16="http://schemas.microsoft.com/office/drawing/2014/main" id="{EF48EF97-BDD1-406D-8060-A3FB14E40A10}"/>
              </a:ext>
            </a:extLst>
          </p:cNvPr>
          <p:cNvSpPr/>
          <p:nvPr/>
        </p:nvSpPr>
        <p:spPr>
          <a:xfrm flipV="1">
            <a:off x="734532" y="3764898"/>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9" name="Gerader Verbinder 48">
            <a:extLst>
              <a:ext uri="{FF2B5EF4-FFF2-40B4-BE49-F238E27FC236}">
                <a16:creationId xmlns:a16="http://schemas.microsoft.com/office/drawing/2014/main" id="{329B7A3B-A13C-4C6B-B79C-D8667C405272}"/>
              </a:ext>
            </a:extLst>
          </p:cNvPr>
          <p:cNvSpPr/>
          <p:nvPr/>
        </p:nvSpPr>
        <p:spPr>
          <a:xfrm flipH="1">
            <a:off x="713628" y="4456644"/>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0" name="Textfeld 49">
            <a:extLst>
              <a:ext uri="{FF2B5EF4-FFF2-40B4-BE49-F238E27FC236}">
                <a16:creationId xmlns:a16="http://schemas.microsoft.com/office/drawing/2014/main" id="{C2000C1B-2C1B-4F27-BE58-7B222A7E964B}"/>
              </a:ext>
            </a:extLst>
          </p:cNvPr>
          <p:cNvSpPr txBox="1"/>
          <p:nvPr/>
        </p:nvSpPr>
        <p:spPr>
          <a:xfrm>
            <a:off x="393852" y="4239035"/>
            <a:ext cx="409121"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endParaRPr lang="de-DE" sz="1633" baseline="-33000" dirty="0">
              <a:latin typeface="Times New Roman" pitchFamily="18"/>
              <a:ea typeface="Droid Sans Fallback" pitchFamily="2"/>
              <a:cs typeface="Lohit Hindi" pitchFamily="2"/>
            </a:endParaRPr>
          </a:p>
        </p:txBody>
      </p:sp>
      <p:grpSp>
        <p:nvGrpSpPr>
          <p:cNvPr id="38" name="Gruppieren 37">
            <a:extLst>
              <a:ext uri="{FF2B5EF4-FFF2-40B4-BE49-F238E27FC236}">
                <a16:creationId xmlns:a16="http://schemas.microsoft.com/office/drawing/2014/main" id="{894A8548-3420-479E-A49B-317A5101FFC3}"/>
              </a:ext>
            </a:extLst>
          </p:cNvPr>
          <p:cNvGrpSpPr/>
          <p:nvPr/>
        </p:nvGrpSpPr>
        <p:grpSpPr>
          <a:xfrm>
            <a:off x="5955413" y="225987"/>
            <a:ext cx="345240" cy="144000"/>
            <a:chOff x="5955413" y="225987"/>
            <a:chExt cx="345240" cy="144000"/>
          </a:xfrm>
        </p:grpSpPr>
        <mc:AlternateContent xmlns:mc="http://schemas.openxmlformats.org/markup-compatibility/2006" xmlns:p14="http://schemas.microsoft.com/office/powerpoint/2010/main">
          <mc:Choice Requires="p14">
            <p:contentPart p14:bwMode="auto" r:id="rId22">
              <p14:nvContentPartPr>
                <p14:cNvPr id="33" name="Freihand 32">
                  <a:extLst>
                    <a:ext uri="{FF2B5EF4-FFF2-40B4-BE49-F238E27FC236}">
                      <a16:creationId xmlns:a16="http://schemas.microsoft.com/office/drawing/2014/main" id="{78A57AD5-BAD1-4A75-A97E-BCC0A8D66B72}"/>
                    </a:ext>
                  </a:extLst>
                </p14:cNvPr>
                <p14:cNvContentPartPr/>
                <p14:nvPr/>
              </p14:nvContentPartPr>
              <p14:xfrm>
                <a:off x="5966573" y="272787"/>
                <a:ext cx="185400" cy="2880"/>
              </p14:xfrm>
            </p:contentPart>
          </mc:Choice>
          <mc:Fallback xmlns="">
            <p:pic>
              <p:nvPicPr>
                <p:cNvPr id="33" name="Freihand 32">
                  <a:extLst>
                    <a:ext uri="{FF2B5EF4-FFF2-40B4-BE49-F238E27FC236}">
                      <a16:creationId xmlns:a16="http://schemas.microsoft.com/office/drawing/2014/main" id="{78A57AD5-BAD1-4A75-A97E-BCC0A8D66B72}"/>
                    </a:ext>
                  </a:extLst>
                </p:cNvPr>
                <p:cNvPicPr/>
                <p:nvPr/>
              </p:nvPicPr>
              <p:blipFill>
                <a:blip r:embed="rId23"/>
                <a:stretch>
                  <a:fillRect/>
                </a:stretch>
              </p:blipFill>
              <p:spPr>
                <a:xfrm>
                  <a:off x="5962253" y="268467"/>
                  <a:ext cx="1940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6" name="Freihand 35">
                  <a:extLst>
                    <a:ext uri="{FF2B5EF4-FFF2-40B4-BE49-F238E27FC236}">
                      <a16:creationId xmlns:a16="http://schemas.microsoft.com/office/drawing/2014/main" id="{676CE684-F013-4D19-899B-66C760D755E6}"/>
                    </a:ext>
                  </a:extLst>
                </p14:cNvPr>
                <p14:cNvContentPartPr/>
                <p14:nvPr/>
              </p14:nvContentPartPr>
              <p14:xfrm>
                <a:off x="5955413" y="304107"/>
                <a:ext cx="239040" cy="15840"/>
              </p14:xfrm>
            </p:contentPart>
          </mc:Choice>
          <mc:Fallback xmlns="">
            <p:pic>
              <p:nvPicPr>
                <p:cNvPr id="36" name="Freihand 35">
                  <a:extLst>
                    <a:ext uri="{FF2B5EF4-FFF2-40B4-BE49-F238E27FC236}">
                      <a16:creationId xmlns:a16="http://schemas.microsoft.com/office/drawing/2014/main" id="{676CE684-F013-4D19-899B-66C760D755E6}"/>
                    </a:ext>
                  </a:extLst>
                </p:cNvPr>
                <p:cNvPicPr/>
                <p:nvPr/>
              </p:nvPicPr>
              <p:blipFill>
                <a:blip r:embed="rId25"/>
                <a:stretch>
                  <a:fillRect/>
                </a:stretch>
              </p:blipFill>
              <p:spPr>
                <a:xfrm>
                  <a:off x="5951093" y="299787"/>
                  <a:ext cx="2476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7" name="Freihand 36">
                  <a:extLst>
                    <a:ext uri="{FF2B5EF4-FFF2-40B4-BE49-F238E27FC236}">
                      <a16:creationId xmlns:a16="http://schemas.microsoft.com/office/drawing/2014/main" id="{11D9CD74-2967-4FF9-8ED2-49C7FC9652F0}"/>
                    </a:ext>
                  </a:extLst>
                </p14:cNvPr>
                <p14:cNvContentPartPr/>
                <p14:nvPr/>
              </p14:nvContentPartPr>
              <p14:xfrm>
                <a:off x="6187973" y="225987"/>
                <a:ext cx="112680" cy="144000"/>
              </p14:xfrm>
            </p:contentPart>
          </mc:Choice>
          <mc:Fallback xmlns="">
            <p:pic>
              <p:nvPicPr>
                <p:cNvPr id="37" name="Freihand 36">
                  <a:extLst>
                    <a:ext uri="{FF2B5EF4-FFF2-40B4-BE49-F238E27FC236}">
                      <a16:creationId xmlns:a16="http://schemas.microsoft.com/office/drawing/2014/main" id="{11D9CD74-2967-4FF9-8ED2-49C7FC9652F0}"/>
                    </a:ext>
                  </a:extLst>
                </p:cNvPr>
                <p:cNvPicPr/>
                <p:nvPr/>
              </p:nvPicPr>
              <p:blipFill>
                <a:blip r:embed="rId27"/>
                <a:stretch>
                  <a:fillRect/>
                </a:stretch>
              </p:blipFill>
              <p:spPr>
                <a:xfrm>
                  <a:off x="6183653" y="221667"/>
                  <a:ext cx="121320" cy="152640"/>
                </a:xfrm>
                <a:prstGeom prst="rect">
                  <a:avLst/>
                </a:prstGeom>
              </p:spPr>
            </p:pic>
          </mc:Fallback>
        </mc:AlternateContent>
      </p:grpSp>
      <p:grpSp>
        <p:nvGrpSpPr>
          <p:cNvPr id="51" name="Gruppieren 50">
            <a:extLst>
              <a:ext uri="{FF2B5EF4-FFF2-40B4-BE49-F238E27FC236}">
                <a16:creationId xmlns:a16="http://schemas.microsoft.com/office/drawing/2014/main" id="{F3A4695B-3515-4C22-972A-3D6D1D83CCBA}"/>
              </a:ext>
            </a:extLst>
          </p:cNvPr>
          <p:cNvGrpSpPr/>
          <p:nvPr/>
        </p:nvGrpSpPr>
        <p:grpSpPr>
          <a:xfrm>
            <a:off x="6558053" y="192147"/>
            <a:ext cx="328320" cy="127800"/>
            <a:chOff x="6558053" y="192147"/>
            <a:chExt cx="328320" cy="127800"/>
          </a:xfrm>
        </p:grpSpPr>
        <mc:AlternateContent xmlns:mc="http://schemas.openxmlformats.org/markup-compatibility/2006" xmlns:p14="http://schemas.microsoft.com/office/powerpoint/2010/main">
          <mc:Choice Requires="p14">
            <p:contentPart p14:bwMode="auto" r:id="rId28">
              <p14:nvContentPartPr>
                <p14:cNvPr id="39" name="Freihand 38">
                  <a:extLst>
                    <a:ext uri="{FF2B5EF4-FFF2-40B4-BE49-F238E27FC236}">
                      <a16:creationId xmlns:a16="http://schemas.microsoft.com/office/drawing/2014/main" id="{D49E005B-E8D3-42D3-883A-79DF3AE160C3}"/>
                    </a:ext>
                  </a:extLst>
                </p14:cNvPr>
                <p14:cNvContentPartPr/>
                <p14:nvPr/>
              </p14:nvContentPartPr>
              <p14:xfrm>
                <a:off x="6558053" y="192507"/>
                <a:ext cx="119880" cy="127440"/>
              </p14:xfrm>
            </p:contentPart>
          </mc:Choice>
          <mc:Fallback xmlns="">
            <p:pic>
              <p:nvPicPr>
                <p:cNvPr id="39" name="Freihand 38">
                  <a:extLst>
                    <a:ext uri="{FF2B5EF4-FFF2-40B4-BE49-F238E27FC236}">
                      <a16:creationId xmlns:a16="http://schemas.microsoft.com/office/drawing/2014/main" id="{D49E005B-E8D3-42D3-883A-79DF3AE160C3}"/>
                    </a:ext>
                  </a:extLst>
                </p:cNvPr>
                <p:cNvPicPr/>
                <p:nvPr/>
              </p:nvPicPr>
              <p:blipFill>
                <a:blip r:embed="rId29"/>
                <a:stretch>
                  <a:fillRect/>
                </a:stretch>
              </p:blipFill>
              <p:spPr>
                <a:xfrm>
                  <a:off x="6553733" y="188187"/>
                  <a:ext cx="1285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0" name="Freihand 39">
                  <a:extLst>
                    <a:ext uri="{FF2B5EF4-FFF2-40B4-BE49-F238E27FC236}">
                      <a16:creationId xmlns:a16="http://schemas.microsoft.com/office/drawing/2014/main" id="{1979D6DF-2AA1-48B4-90DB-8C983F686A98}"/>
                    </a:ext>
                  </a:extLst>
                </p14:cNvPr>
                <p14:cNvContentPartPr/>
                <p14:nvPr/>
              </p14:nvContentPartPr>
              <p14:xfrm>
                <a:off x="6732293" y="192147"/>
                <a:ext cx="154080" cy="111600"/>
              </p14:xfrm>
            </p:contentPart>
          </mc:Choice>
          <mc:Fallback xmlns="">
            <p:pic>
              <p:nvPicPr>
                <p:cNvPr id="40" name="Freihand 39">
                  <a:extLst>
                    <a:ext uri="{FF2B5EF4-FFF2-40B4-BE49-F238E27FC236}">
                      <a16:creationId xmlns:a16="http://schemas.microsoft.com/office/drawing/2014/main" id="{1979D6DF-2AA1-48B4-90DB-8C983F686A98}"/>
                    </a:ext>
                  </a:extLst>
                </p:cNvPr>
                <p:cNvPicPr/>
                <p:nvPr/>
              </p:nvPicPr>
              <p:blipFill>
                <a:blip r:embed="rId31"/>
                <a:stretch>
                  <a:fillRect/>
                </a:stretch>
              </p:blipFill>
              <p:spPr>
                <a:xfrm>
                  <a:off x="6727973" y="187827"/>
                  <a:ext cx="162720" cy="120240"/>
                </a:xfrm>
                <a:prstGeom prst="rect">
                  <a:avLst/>
                </a:prstGeom>
              </p:spPr>
            </p:pic>
          </mc:Fallback>
        </mc:AlternateContent>
      </p:grpSp>
      <p:grpSp>
        <p:nvGrpSpPr>
          <p:cNvPr id="87" name="Gruppieren 86">
            <a:extLst>
              <a:ext uri="{FF2B5EF4-FFF2-40B4-BE49-F238E27FC236}">
                <a16:creationId xmlns:a16="http://schemas.microsoft.com/office/drawing/2014/main" id="{9CD2FD79-D440-430D-86D3-A7EEA9EF720C}"/>
              </a:ext>
            </a:extLst>
          </p:cNvPr>
          <p:cNvGrpSpPr/>
          <p:nvPr/>
        </p:nvGrpSpPr>
        <p:grpSpPr>
          <a:xfrm>
            <a:off x="7124333" y="123747"/>
            <a:ext cx="1447200" cy="186480"/>
            <a:chOff x="7124333" y="123747"/>
            <a:chExt cx="1447200" cy="186480"/>
          </a:xfrm>
        </p:grpSpPr>
        <mc:AlternateContent xmlns:mc="http://schemas.openxmlformats.org/markup-compatibility/2006" xmlns:p14="http://schemas.microsoft.com/office/powerpoint/2010/main">
          <mc:Choice Requires="p14">
            <p:contentPart p14:bwMode="auto" r:id="rId32">
              <p14:nvContentPartPr>
                <p14:cNvPr id="52" name="Freihand 51">
                  <a:extLst>
                    <a:ext uri="{FF2B5EF4-FFF2-40B4-BE49-F238E27FC236}">
                      <a16:creationId xmlns:a16="http://schemas.microsoft.com/office/drawing/2014/main" id="{7F9E76BE-B38F-4067-AD9E-3B23721F62D1}"/>
                    </a:ext>
                  </a:extLst>
                </p14:cNvPr>
                <p14:cNvContentPartPr/>
                <p14:nvPr/>
              </p14:nvContentPartPr>
              <p14:xfrm>
                <a:off x="7124333" y="195747"/>
                <a:ext cx="297360" cy="92880"/>
              </p14:xfrm>
            </p:contentPart>
          </mc:Choice>
          <mc:Fallback xmlns="">
            <p:pic>
              <p:nvPicPr>
                <p:cNvPr id="52" name="Freihand 51">
                  <a:extLst>
                    <a:ext uri="{FF2B5EF4-FFF2-40B4-BE49-F238E27FC236}">
                      <a16:creationId xmlns:a16="http://schemas.microsoft.com/office/drawing/2014/main" id="{7F9E76BE-B38F-4067-AD9E-3B23721F62D1}"/>
                    </a:ext>
                  </a:extLst>
                </p:cNvPr>
                <p:cNvPicPr/>
                <p:nvPr/>
              </p:nvPicPr>
              <p:blipFill>
                <a:blip r:embed="rId33"/>
                <a:stretch>
                  <a:fillRect/>
                </a:stretch>
              </p:blipFill>
              <p:spPr>
                <a:xfrm>
                  <a:off x="7120013" y="191427"/>
                  <a:ext cx="3060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54" name="Freihand 53">
                  <a:extLst>
                    <a:ext uri="{FF2B5EF4-FFF2-40B4-BE49-F238E27FC236}">
                      <a16:creationId xmlns:a16="http://schemas.microsoft.com/office/drawing/2014/main" id="{C7113196-7A16-4E9B-8B94-9E729882DBB0}"/>
                    </a:ext>
                  </a:extLst>
                </p14:cNvPr>
                <p14:cNvContentPartPr/>
                <p14:nvPr/>
              </p14:nvContentPartPr>
              <p14:xfrm>
                <a:off x="7449413" y="218427"/>
                <a:ext cx="90720" cy="79200"/>
              </p14:xfrm>
            </p:contentPart>
          </mc:Choice>
          <mc:Fallback xmlns="">
            <p:pic>
              <p:nvPicPr>
                <p:cNvPr id="54" name="Freihand 53">
                  <a:extLst>
                    <a:ext uri="{FF2B5EF4-FFF2-40B4-BE49-F238E27FC236}">
                      <a16:creationId xmlns:a16="http://schemas.microsoft.com/office/drawing/2014/main" id="{C7113196-7A16-4E9B-8B94-9E729882DBB0}"/>
                    </a:ext>
                  </a:extLst>
                </p:cNvPr>
                <p:cNvPicPr/>
                <p:nvPr/>
              </p:nvPicPr>
              <p:blipFill>
                <a:blip r:embed="rId35"/>
                <a:stretch>
                  <a:fillRect/>
                </a:stretch>
              </p:blipFill>
              <p:spPr>
                <a:xfrm>
                  <a:off x="7445093" y="214107"/>
                  <a:ext cx="993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55" name="Freihand 54">
                  <a:extLst>
                    <a:ext uri="{FF2B5EF4-FFF2-40B4-BE49-F238E27FC236}">
                      <a16:creationId xmlns:a16="http://schemas.microsoft.com/office/drawing/2014/main" id="{5ADAEA40-996C-4FD0-AC21-FA51BE290BB7}"/>
                    </a:ext>
                  </a:extLst>
                </p14:cNvPr>
                <p14:cNvContentPartPr/>
                <p14:nvPr/>
              </p14:nvContentPartPr>
              <p14:xfrm>
                <a:off x="7576133" y="159747"/>
                <a:ext cx="129960" cy="140040"/>
              </p14:xfrm>
            </p:contentPart>
          </mc:Choice>
          <mc:Fallback xmlns="">
            <p:pic>
              <p:nvPicPr>
                <p:cNvPr id="55" name="Freihand 54">
                  <a:extLst>
                    <a:ext uri="{FF2B5EF4-FFF2-40B4-BE49-F238E27FC236}">
                      <a16:creationId xmlns:a16="http://schemas.microsoft.com/office/drawing/2014/main" id="{5ADAEA40-996C-4FD0-AC21-FA51BE290BB7}"/>
                    </a:ext>
                  </a:extLst>
                </p:cNvPr>
                <p:cNvPicPr/>
                <p:nvPr/>
              </p:nvPicPr>
              <p:blipFill>
                <a:blip r:embed="rId37"/>
                <a:stretch>
                  <a:fillRect/>
                </a:stretch>
              </p:blipFill>
              <p:spPr>
                <a:xfrm>
                  <a:off x="7571813" y="155427"/>
                  <a:ext cx="1386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56" name="Freihand 55">
                  <a:extLst>
                    <a:ext uri="{FF2B5EF4-FFF2-40B4-BE49-F238E27FC236}">
                      <a16:creationId xmlns:a16="http://schemas.microsoft.com/office/drawing/2014/main" id="{C244580E-CD77-49A1-8C6A-4ACD2BAE33B8}"/>
                    </a:ext>
                  </a:extLst>
                </p14:cNvPr>
                <p14:cNvContentPartPr/>
                <p14:nvPr/>
              </p14:nvContentPartPr>
              <p14:xfrm>
                <a:off x="7755773" y="235347"/>
                <a:ext cx="21960" cy="66960"/>
              </p14:xfrm>
            </p:contentPart>
          </mc:Choice>
          <mc:Fallback xmlns="">
            <p:pic>
              <p:nvPicPr>
                <p:cNvPr id="56" name="Freihand 55">
                  <a:extLst>
                    <a:ext uri="{FF2B5EF4-FFF2-40B4-BE49-F238E27FC236}">
                      <a16:creationId xmlns:a16="http://schemas.microsoft.com/office/drawing/2014/main" id="{C244580E-CD77-49A1-8C6A-4ACD2BAE33B8}"/>
                    </a:ext>
                  </a:extLst>
                </p:cNvPr>
                <p:cNvPicPr/>
                <p:nvPr/>
              </p:nvPicPr>
              <p:blipFill>
                <a:blip r:embed="rId39"/>
                <a:stretch>
                  <a:fillRect/>
                </a:stretch>
              </p:blipFill>
              <p:spPr>
                <a:xfrm>
                  <a:off x="7751453" y="231027"/>
                  <a:ext cx="3060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57" name="Freihand 56">
                  <a:extLst>
                    <a:ext uri="{FF2B5EF4-FFF2-40B4-BE49-F238E27FC236}">
                      <a16:creationId xmlns:a16="http://schemas.microsoft.com/office/drawing/2014/main" id="{D6991EAB-6709-4411-BE73-2C0C6F047C8B}"/>
                    </a:ext>
                  </a:extLst>
                </p14:cNvPr>
                <p14:cNvContentPartPr/>
                <p14:nvPr/>
              </p14:nvContentPartPr>
              <p14:xfrm>
                <a:off x="7818413" y="236067"/>
                <a:ext cx="55800" cy="59400"/>
              </p14:xfrm>
            </p:contentPart>
          </mc:Choice>
          <mc:Fallback xmlns="">
            <p:pic>
              <p:nvPicPr>
                <p:cNvPr id="57" name="Freihand 56">
                  <a:extLst>
                    <a:ext uri="{FF2B5EF4-FFF2-40B4-BE49-F238E27FC236}">
                      <a16:creationId xmlns:a16="http://schemas.microsoft.com/office/drawing/2014/main" id="{D6991EAB-6709-4411-BE73-2C0C6F047C8B}"/>
                    </a:ext>
                  </a:extLst>
                </p:cNvPr>
                <p:cNvPicPr/>
                <p:nvPr/>
              </p:nvPicPr>
              <p:blipFill>
                <a:blip r:embed="rId41"/>
                <a:stretch>
                  <a:fillRect/>
                </a:stretch>
              </p:blipFill>
              <p:spPr>
                <a:xfrm>
                  <a:off x="7814093" y="231747"/>
                  <a:ext cx="644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58" name="Freihand 57">
                  <a:extLst>
                    <a:ext uri="{FF2B5EF4-FFF2-40B4-BE49-F238E27FC236}">
                      <a16:creationId xmlns:a16="http://schemas.microsoft.com/office/drawing/2014/main" id="{4BA3DE93-278F-4F88-A11B-40C2A8FC3624}"/>
                    </a:ext>
                  </a:extLst>
                </p14:cNvPr>
                <p14:cNvContentPartPr/>
                <p14:nvPr/>
              </p14:nvContentPartPr>
              <p14:xfrm>
                <a:off x="7855853" y="153987"/>
                <a:ext cx="107640" cy="156240"/>
              </p14:xfrm>
            </p:contentPart>
          </mc:Choice>
          <mc:Fallback xmlns="">
            <p:pic>
              <p:nvPicPr>
                <p:cNvPr id="58" name="Freihand 57">
                  <a:extLst>
                    <a:ext uri="{FF2B5EF4-FFF2-40B4-BE49-F238E27FC236}">
                      <a16:creationId xmlns:a16="http://schemas.microsoft.com/office/drawing/2014/main" id="{4BA3DE93-278F-4F88-A11B-40C2A8FC3624}"/>
                    </a:ext>
                  </a:extLst>
                </p:cNvPr>
                <p:cNvPicPr/>
                <p:nvPr/>
              </p:nvPicPr>
              <p:blipFill>
                <a:blip r:embed="rId43"/>
                <a:stretch>
                  <a:fillRect/>
                </a:stretch>
              </p:blipFill>
              <p:spPr>
                <a:xfrm>
                  <a:off x="7851533" y="149667"/>
                  <a:ext cx="11628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59" name="Freihand 58">
                  <a:extLst>
                    <a:ext uri="{FF2B5EF4-FFF2-40B4-BE49-F238E27FC236}">
                      <a16:creationId xmlns:a16="http://schemas.microsoft.com/office/drawing/2014/main" id="{C4A91037-2F01-4E83-8940-7CF0D92AF7F6}"/>
                    </a:ext>
                  </a:extLst>
                </p14:cNvPr>
                <p14:cNvContentPartPr/>
                <p14:nvPr/>
              </p14:nvContentPartPr>
              <p14:xfrm>
                <a:off x="7978973" y="184947"/>
                <a:ext cx="93960" cy="114480"/>
              </p14:xfrm>
            </p:contentPart>
          </mc:Choice>
          <mc:Fallback xmlns="">
            <p:pic>
              <p:nvPicPr>
                <p:cNvPr id="59" name="Freihand 58">
                  <a:extLst>
                    <a:ext uri="{FF2B5EF4-FFF2-40B4-BE49-F238E27FC236}">
                      <a16:creationId xmlns:a16="http://schemas.microsoft.com/office/drawing/2014/main" id="{C4A91037-2F01-4E83-8940-7CF0D92AF7F6}"/>
                    </a:ext>
                  </a:extLst>
                </p:cNvPr>
                <p:cNvPicPr/>
                <p:nvPr/>
              </p:nvPicPr>
              <p:blipFill>
                <a:blip r:embed="rId45"/>
                <a:stretch>
                  <a:fillRect/>
                </a:stretch>
              </p:blipFill>
              <p:spPr>
                <a:xfrm>
                  <a:off x="7974653" y="180627"/>
                  <a:ext cx="1026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0" name="Freihand 59">
                  <a:extLst>
                    <a:ext uri="{FF2B5EF4-FFF2-40B4-BE49-F238E27FC236}">
                      <a16:creationId xmlns:a16="http://schemas.microsoft.com/office/drawing/2014/main" id="{37420CD4-00E3-4DD3-A2E7-B6A3000D91D0}"/>
                    </a:ext>
                  </a:extLst>
                </p14:cNvPr>
                <p14:cNvContentPartPr/>
                <p14:nvPr/>
              </p14:nvContentPartPr>
              <p14:xfrm>
                <a:off x="8200373" y="218427"/>
                <a:ext cx="180360" cy="84960"/>
              </p14:xfrm>
            </p:contentPart>
          </mc:Choice>
          <mc:Fallback xmlns="">
            <p:pic>
              <p:nvPicPr>
                <p:cNvPr id="60" name="Freihand 59">
                  <a:extLst>
                    <a:ext uri="{FF2B5EF4-FFF2-40B4-BE49-F238E27FC236}">
                      <a16:creationId xmlns:a16="http://schemas.microsoft.com/office/drawing/2014/main" id="{37420CD4-00E3-4DD3-A2E7-B6A3000D91D0}"/>
                    </a:ext>
                  </a:extLst>
                </p:cNvPr>
                <p:cNvPicPr/>
                <p:nvPr/>
              </p:nvPicPr>
              <p:blipFill>
                <a:blip r:embed="rId47"/>
                <a:stretch>
                  <a:fillRect/>
                </a:stretch>
              </p:blipFill>
              <p:spPr>
                <a:xfrm>
                  <a:off x="8196053" y="214107"/>
                  <a:ext cx="1890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61" name="Freihand 60">
                  <a:extLst>
                    <a:ext uri="{FF2B5EF4-FFF2-40B4-BE49-F238E27FC236}">
                      <a16:creationId xmlns:a16="http://schemas.microsoft.com/office/drawing/2014/main" id="{EE936C95-3202-4125-A1F6-F14D4CBCF561}"/>
                    </a:ext>
                  </a:extLst>
                </p14:cNvPr>
                <p14:cNvContentPartPr/>
                <p14:nvPr/>
              </p14:nvContentPartPr>
              <p14:xfrm>
                <a:off x="8365613" y="160467"/>
                <a:ext cx="70560" cy="37080"/>
              </p14:xfrm>
            </p:contentPart>
          </mc:Choice>
          <mc:Fallback xmlns="">
            <p:pic>
              <p:nvPicPr>
                <p:cNvPr id="61" name="Freihand 60">
                  <a:extLst>
                    <a:ext uri="{FF2B5EF4-FFF2-40B4-BE49-F238E27FC236}">
                      <a16:creationId xmlns:a16="http://schemas.microsoft.com/office/drawing/2014/main" id="{EE936C95-3202-4125-A1F6-F14D4CBCF561}"/>
                    </a:ext>
                  </a:extLst>
                </p:cNvPr>
                <p:cNvPicPr/>
                <p:nvPr/>
              </p:nvPicPr>
              <p:blipFill>
                <a:blip r:embed="rId49"/>
                <a:stretch>
                  <a:fillRect/>
                </a:stretch>
              </p:blipFill>
              <p:spPr>
                <a:xfrm>
                  <a:off x="8361293" y="156147"/>
                  <a:ext cx="792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62" name="Freihand 61">
                  <a:extLst>
                    <a:ext uri="{FF2B5EF4-FFF2-40B4-BE49-F238E27FC236}">
                      <a16:creationId xmlns:a16="http://schemas.microsoft.com/office/drawing/2014/main" id="{3EEAABF6-021E-4111-B44A-0AACBA21DDC1}"/>
                    </a:ext>
                  </a:extLst>
                </p14:cNvPr>
                <p14:cNvContentPartPr/>
                <p14:nvPr/>
              </p14:nvContentPartPr>
              <p14:xfrm>
                <a:off x="8429693" y="123747"/>
                <a:ext cx="141840" cy="167400"/>
              </p14:xfrm>
            </p:contentPart>
          </mc:Choice>
          <mc:Fallback xmlns="">
            <p:pic>
              <p:nvPicPr>
                <p:cNvPr id="62" name="Freihand 61">
                  <a:extLst>
                    <a:ext uri="{FF2B5EF4-FFF2-40B4-BE49-F238E27FC236}">
                      <a16:creationId xmlns:a16="http://schemas.microsoft.com/office/drawing/2014/main" id="{3EEAABF6-021E-4111-B44A-0AACBA21DDC1}"/>
                    </a:ext>
                  </a:extLst>
                </p:cNvPr>
                <p:cNvPicPr/>
                <p:nvPr/>
              </p:nvPicPr>
              <p:blipFill>
                <a:blip r:embed="rId51"/>
                <a:stretch>
                  <a:fillRect/>
                </a:stretch>
              </p:blipFill>
              <p:spPr>
                <a:xfrm>
                  <a:off x="8425373" y="119427"/>
                  <a:ext cx="150480" cy="176040"/>
                </a:xfrm>
                <a:prstGeom prst="rect">
                  <a:avLst/>
                </a:prstGeom>
              </p:spPr>
            </p:pic>
          </mc:Fallback>
        </mc:AlternateContent>
      </p:grpSp>
      <p:grpSp>
        <p:nvGrpSpPr>
          <p:cNvPr id="85" name="Gruppieren 84">
            <a:extLst>
              <a:ext uri="{FF2B5EF4-FFF2-40B4-BE49-F238E27FC236}">
                <a16:creationId xmlns:a16="http://schemas.microsoft.com/office/drawing/2014/main" id="{DFED4C75-D5E4-4B0D-AD4D-5F49213C2CDF}"/>
              </a:ext>
            </a:extLst>
          </p:cNvPr>
          <p:cNvGrpSpPr/>
          <p:nvPr/>
        </p:nvGrpSpPr>
        <p:grpSpPr>
          <a:xfrm>
            <a:off x="8749733" y="174867"/>
            <a:ext cx="522360" cy="153360"/>
            <a:chOff x="8749733" y="174867"/>
            <a:chExt cx="522360" cy="153360"/>
          </a:xfrm>
        </p:grpSpPr>
        <mc:AlternateContent xmlns:mc="http://schemas.openxmlformats.org/markup-compatibility/2006" xmlns:p14="http://schemas.microsoft.com/office/powerpoint/2010/main">
          <mc:Choice Requires="p14">
            <p:contentPart p14:bwMode="auto" r:id="rId52">
              <p14:nvContentPartPr>
                <p14:cNvPr id="63" name="Freihand 62">
                  <a:extLst>
                    <a:ext uri="{FF2B5EF4-FFF2-40B4-BE49-F238E27FC236}">
                      <a16:creationId xmlns:a16="http://schemas.microsoft.com/office/drawing/2014/main" id="{7D0E5E53-608F-4C20-8D48-B434D94103A6}"/>
                    </a:ext>
                  </a:extLst>
                </p14:cNvPr>
                <p14:cNvContentPartPr/>
                <p14:nvPr/>
              </p14:nvContentPartPr>
              <p14:xfrm>
                <a:off x="8749733" y="230307"/>
                <a:ext cx="142920" cy="97920"/>
              </p14:xfrm>
            </p:contentPart>
          </mc:Choice>
          <mc:Fallback xmlns="">
            <p:pic>
              <p:nvPicPr>
                <p:cNvPr id="63" name="Freihand 62">
                  <a:extLst>
                    <a:ext uri="{FF2B5EF4-FFF2-40B4-BE49-F238E27FC236}">
                      <a16:creationId xmlns:a16="http://schemas.microsoft.com/office/drawing/2014/main" id="{7D0E5E53-608F-4C20-8D48-B434D94103A6}"/>
                    </a:ext>
                  </a:extLst>
                </p:cNvPr>
                <p:cNvPicPr/>
                <p:nvPr/>
              </p:nvPicPr>
              <p:blipFill>
                <a:blip r:embed="rId53"/>
                <a:stretch>
                  <a:fillRect/>
                </a:stretch>
              </p:blipFill>
              <p:spPr>
                <a:xfrm>
                  <a:off x="8745413" y="225987"/>
                  <a:ext cx="1515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64" name="Freihand 63">
                  <a:extLst>
                    <a:ext uri="{FF2B5EF4-FFF2-40B4-BE49-F238E27FC236}">
                      <a16:creationId xmlns:a16="http://schemas.microsoft.com/office/drawing/2014/main" id="{B46935DC-3748-49B0-8473-EF97CB42DAEF}"/>
                    </a:ext>
                  </a:extLst>
                </p14:cNvPr>
                <p14:cNvContentPartPr/>
                <p14:nvPr/>
              </p14:nvContentPartPr>
              <p14:xfrm>
                <a:off x="8904893" y="242907"/>
                <a:ext cx="148680" cy="73800"/>
              </p14:xfrm>
            </p:contentPart>
          </mc:Choice>
          <mc:Fallback xmlns="">
            <p:pic>
              <p:nvPicPr>
                <p:cNvPr id="64" name="Freihand 63">
                  <a:extLst>
                    <a:ext uri="{FF2B5EF4-FFF2-40B4-BE49-F238E27FC236}">
                      <a16:creationId xmlns:a16="http://schemas.microsoft.com/office/drawing/2014/main" id="{B46935DC-3748-49B0-8473-EF97CB42DAEF}"/>
                    </a:ext>
                  </a:extLst>
                </p:cNvPr>
                <p:cNvPicPr/>
                <p:nvPr/>
              </p:nvPicPr>
              <p:blipFill>
                <a:blip r:embed="rId55"/>
                <a:stretch>
                  <a:fillRect/>
                </a:stretch>
              </p:blipFill>
              <p:spPr>
                <a:xfrm>
                  <a:off x="8900573" y="238587"/>
                  <a:ext cx="15732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65" name="Freihand 64">
                  <a:extLst>
                    <a:ext uri="{FF2B5EF4-FFF2-40B4-BE49-F238E27FC236}">
                      <a16:creationId xmlns:a16="http://schemas.microsoft.com/office/drawing/2014/main" id="{0E5264A6-F5A8-48E8-9FA3-7BEAC6E7F767}"/>
                    </a:ext>
                  </a:extLst>
                </p14:cNvPr>
                <p14:cNvContentPartPr/>
                <p14:nvPr/>
              </p14:nvContentPartPr>
              <p14:xfrm>
                <a:off x="9059693" y="174867"/>
                <a:ext cx="212400" cy="129600"/>
              </p14:xfrm>
            </p:contentPart>
          </mc:Choice>
          <mc:Fallback xmlns="">
            <p:pic>
              <p:nvPicPr>
                <p:cNvPr id="65" name="Freihand 64">
                  <a:extLst>
                    <a:ext uri="{FF2B5EF4-FFF2-40B4-BE49-F238E27FC236}">
                      <a16:creationId xmlns:a16="http://schemas.microsoft.com/office/drawing/2014/main" id="{0E5264A6-F5A8-48E8-9FA3-7BEAC6E7F767}"/>
                    </a:ext>
                  </a:extLst>
                </p:cNvPr>
                <p:cNvPicPr/>
                <p:nvPr/>
              </p:nvPicPr>
              <p:blipFill>
                <a:blip r:embed="rId57"/>
                <a:stretch>
                  <a:fillRect/>
                </a:stretch>
              </p:blipFill>
              <p:spPr>
                <a:xfrm>
                  <a:off x="9055373" y="170547"/>
                  <a:ext cx="221040" cy="138240"/>
                </a:xfrm>
                <a:prstGeom prst="rect">
                  <a:avLst/>
                </a:prstGeom>
              </p:spPr>
            </p:pic>
          </mc:Fallback>
        </mc:AlternateContent>
      </p:grpSp>
      <p:grpSp>
        <p:nvGrpSpPr>
          <p:cNvPr id="84" name="Gruppieren 83">
            <a:extLst>
              <a:ext uri="{FF2B5EF4-FFF2-40B4-BE49-F238E27FC236}">
                <a16:creationId xmlns:a16="http://schemas.microsoft.com/office/drawing/2014/main" id="{00AFE347-36EA-462D-8038-F88447533DFB}"/>
              </a:ext>
            </a:extLst>
          </p:cNvPr>
          <p:cNvGrpSpPr/>
          <p:nvPr/>
        </p:nvGrpSpPr>
        <p:grpSpPr>
          <a:xfrm>
            <a:off x="9465773" y="158307"/>
            <a:ext cx="1081800" cy="139320"/>
            <a:chOff x="9465773" y="158307"/>
            <a:chExt cx="1081800" cy="139320"/>
          </a:xfrm>
        </p:grpSpPr>
        <mc:AlternateContent xmlns:mc="http://schemas.openxmlformats.org/markup-compatibility/2006" xmlns:p14="http://schemas.microsoft.com/office/powerpoint/2010/main">
          <mc:Choice Requires="p14">
            <p:contentPart p14:bwMode="auto" r:id="rId58">
              <p14:nvContentPartPr>
                <p14:cNvPr id="66" name="Freihand 65">
                  <a:extLst>
                    <a:ext uri="{FF2B5EF4-FFF2-40B4-BE49-F238E27FC236}">
                      <a16:creationId xmlns:a16="http://schemas.microsoft.com/office/drawing/2014/main" id="{85BC78B8-4EF8-4D8D-BF44-D35921EF8A04}"/>
                    </a:ext>
                  </a:extLst>
                </p14:cNvPr>
                <p14:cNvContentPartPr/>
                <p14:nvPr/>
              </p14:nvContentPartPr>
              <p14:xfrm>
                <a:off x="9465773" y="211227"/>
                <a:ext cx="130680" cy="86400"/>
              </p14:xfrm>
            </p:contentPart>
          </mc:Choice>
          <mc:Fallback xmlns="">
            <p:pic>
              <p:nvPicPr>
                <p:cNvPr id="66" name="Freihand 65">
                  <a:extLst>
                    <a:ext uri="{FF2B5EF4-FFF2-40B4-BE49-F238E27FC236}">
                      <a16:creationId xmlns:a16="http://schemas.microsoft.com/office/drawing/2014/main" id="{85BC78B8-4EF8-4D8D-BF44-D35921EF8A04}"/>
                    </a:ext>
                  </a:extLst>
                </p:cNvPr>
                <p:cNvPicPr/>
                <p:nvPr/>
              </p:nvPicPr>
              <p:blipFill>
                <a:blip r:embed="rId59"/>
                <a:stretch>
                  <a:fillRect/>
                </a:stretch>
              </p:blipFill>
              <p:spPr>
                <a:xfrm>
                  <a:off x="9461453" y="206907"/>
                  <a:ext cx="13932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67" name="Freihand 66">
                  <a:extLst>
                    <a:ext uri="{FF2B5EF4-FFF2-40B4-BE49-F238E27FC236}">
                      <a16:creationId xmlns:a16="http://schemas.microsoft.com/office/drawing/2014/main" id="{18A2A074-0CDD-45F8-8925-4B221574F486}"/>
                    </a:ext>
                  </a:extLst>
                </p14:cNvPr>
                <p14:cNvContentPartPr/>
                <p14:nvPr/>
              </p14:nvContentPartPr>
              <p14:xfrm>
                <a:off x="9663053" y="159387"/>
                <a:ext cx="81000" cy="114840"/>
              </p14:xfrm>
            </p:contentPart>
          </mc:Choice>
          <mc:Fallback xmlns="">
            <p:pic>
              <p:nvPicPr>
                <p:cNvPr id="67" name="Freihand 66">
                  <a:extLst>
                    <a:ext uri="{FF2B5EF4-FFF2-40B4-BE49-F238E27FC236}">
                      <a16:creationId xmlns:a16="http://schemas.microsoft.com/office/drawing/2014/main" id="{18A2A074-0CDD-45F8-8925-4B221574F486}"/>
                    </a:ext>
                  </a:extLst>
                </p:cNvPr>
                <p:cNvPicPr/>
                <p:nvPr/>
              </p:nvPicPr>
              <p:blipFill>
                <a:blip r:embed="rId61"/>
                <a:stretch>
                  <a:fillRect/>
                </a:stretch>
              </p:blipFill>
              <p:spPr>
                <a:xfrm>
                  <a:off x="9658733" y="155067"/>
                  <a:ext cx="896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68" name="Freihand 67">
                  <a:extLst>
                    <a:ext uri="{FF2B5EF4-FFF2-40B4-BE49-F238E27FC236}">
                      <a16:creationId xmlns:a16="http://schemas.microsoft.com/office/drawing/2014/main" id="{E2634AC1-FF7B-40EC-98C0-24691F13D258}"/>
                    </a:ext>
                  </a:extLst>
                </p14:cNvPr>
                <p14:cNvContentPartPr/>
                <p14:nvPr/>
              </p14:nvContentPartPr>
              <p14:xfrm>
                <a:off x="9795533" y="162987"/>
                <a:ext cx="80640" cy="133560"/>
              </p14:xfrm>
            </p:contentPart>
          </mc:Choice>
          <mc:Fallback xmlns="">
            <p:pic>
              <p:nvPicPr>
                <p:cNvPr id="68" name="Freihand 67">
                  <a:extLst>
                    <a:ext uri="{FF2B5EF4-FFF2-40B4-BE49-F238E27FC236}">
                      <a16:creationId xmlns:a16="http://schemas.microsoft.com/office/drawing/2014/main" id="{E2634AC1-FF7B-40EC-98C0-24691F13D258}"/>
                    </a:ext>
                  </a:extLst>
                </p:cNvPr>
                <p:cNvPicPr/>
                <p:nvPr/>
              </p:nvPicPr>
              <p:blipFill>
                <a:blip r:embed="rId63"/>
                <a:stretch>
                  <a:fillRect/>
                </a:stretch>
              </p:blipFill>
              <p:spPr>
                <a:xfrm>
                  <a:off x="9791213" y="158667"/>
                  <a:ext cx="8928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3" name="Freihand 72">
                  <a:extLst>
                    <a:ext uri="{FF2B5EF4-FFF2-40B4-BE49-F238E27FC236}">
                      <a16:creationId xmlns:a16="http://schemas.microsoft.com/office/drawing/2014/main" id="{4CFA9953-EE5F-4ED3-B63F-AE4AB08DF6AA}"/>
                    </a:ext>
                  </a:extLst>
                </p14:cNvPr>
                <p14:cNvContentPartPr/>
                <p14:nvPr/>
              </p14:nvContentPartPr>
              <p14:xfrm>
                <a:off x="9903893" y="222387"/>
                <a:ext cx="60120" cy="58320"/>
              </p14:xfrm>
            </p:contentPart>
          </mc:Choice>
          <mc:Fallback xmlns="">
            <p:pic>
              <p:nvPicPr>
                <p:cNvPr id="73" name="Freihand 72">
                  <a:extLst>
                    <a:ext uri="{FF2B5EF4-FFF2-40B4-BE49-F238E27FC236}">
                      <a16:creationId xmlns:a16="http://schemas.microsoft.com/office/drawing/2014/main" id="{4CFA9953-EE5F-4ED3-B63F-AE4AB08DF6AA}"/>
                    </a:ext>
                  </a:extLst>
                </p:cNvPr>
                <p:cNvPicPr/>
                <p:nvPr/>
              </p:nvPicPr>
              <p:blipFill>
                <a:blip r:embed="rId65"/>
                <a:stretch>
                  <a:fillRect/>
                </a:stretch>
              </p:blipFill>
              <p:spPr>
                <a:xfrm>
                  <a:off x="9899573" y="218067"/>
                  <a:ext cx="687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4" name="Freihand 73">
                  <a:extLst>
                    <a:ext uri="{FF2B5EF4-FFF2-40B4-BE49-F238E27FC236}">
                      <a16:creationId xmlns:a16="http://schemas.microsoft.com/office/drawing/2014/main" id="{D39F931D-21C7-454F-8AE9-E12101FD2797}"/>
                    </a:ext>
                  </a:extLst>
                </p14:cNvPr>
                <p14:cNvContentPartPr/>
                <p14:nvPr/>
              </p14:nvContentPartPr>
              <p14:xfrm>
                <a:off x="10077053" y="251547"/>
                <a:ext cx="211320" cy="31320"/>
              </p14:xfrm>
            </p:contentPart>
          </mc:Choice>
          <mc:Fallback xmlns="">
            <p:pic>
              <p:nvPicPr>
                <p:cNvPr id="74" name="Freihand 73">
                  <a:extLst>
                    <a:ext uri="{FF2B5EF4-FFF2-40B4-BE49-F238E27FC236}">
                      <a16:creationId xmlns:a16="http://schemas.microsoft.com/office/drawing/2014/main" id="{D39F931D-21C7-454F-8AE9-E12101FD2797}"/>
                    </a:ext>
                  </a:extLst>
                </p:cNvPr>
                <p:cNvPicPr/>
                <p:nvPr/>
              </p:nvPicPr>
              <p:blipFill>
                <a:blip r:embed="rId67"/>
                <a:stretch>
                  <a:fillRect/>
                </a:stretch>
              </p:blipFill>
              <p:spPr>
                <a:xfrm>
                  <a:off x="10072733" y="247227"/>
                  <a:ext cx="21996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5" name="Freihand 74">
                  <a:extLst>
                    <a:ext uri="{FF2B5EF4-FFF2-40B4-BE49-F238E27FC236}">
                      <a16:creationId xmlns:a16="http://schemas.microsoft.com/office/drawing/2014/main" id="{9101959E-E6EA-40FA-85AB-C9F0E5C27427}"/>
                    </a:ext>
                  </a:extLst>
                </p14:cNvPr>
                <p14:cNvContentPartPr/>
                <p14:nvPr/>
              </p14:nvContentPartPr>
              <p14:xfrm>
                <a:off x="10309253" y="158307"/>
                <a:ext cx="238320" cy="133920"/>
              </p14:xfrm>
            </p:contentPart>
          </mc:Choice>
          <mc:Fallback xmlns="">
            <p:pic>
              <p:nvPicPr>
                <p:cNvPr id="75" name="Freihand 74">
                  <a:extLst>
                    <a:ext uri="{FF2B5EF4-FFF2-40B4-BE49-F238E27FC236}">
                      <a16:creationId xmlns:a16="http://schemas.microsoft.com/office/drawing/2014/main" id="{9101959E-E6EA-40FA-85AB-C9F0E5C27427}"/>
                    </a:ext>
                  </a:extLst>
                </p:cNvPr>
                <p:cNvPicPr/>
                <p:nvPr/>
              </p:nvPicPr>
              <p:blipFill>
                <a:blip r:embed="rId69"/>
                <a:stretch>
                  <a:fillRect/>
                </a:stretch>
              </p:blipFill>
              <p:spPr>
                <a:xfrm>
                  <a:off x="10304933" y="153987"/>
                  <a:ext cx="246960" cy="142560"/>
                </a:xfrm>
                <a:prstGeom prst="rect">
                  <a:avLst/>
                </a:prstGeom>
              </p:spPr>
            </p:pic>
          </mc:Fallback>
        </mc:AlternateContent>
      </p:grpSp>
      <p:grpSp>
        <p:nvGrpSpPr>
          <p:cNvPr id="83" name="Gruppieren 82">
            <a:extLst>
              <a:ext uri="{FF2B5EF4-FFF2-40B4-BE49-F238E27FC236}">
                <a16:creationId xmlns:a16="http://schemas.microsoft.com/office/drawing/2014/main" id="{6566D6E2-F10D-4F21-AAB6-861A1572BA4C}"/>
              </a:ext>
            </a:extLst>
          </p:cNvPr>
          <p:cNvGrpSpPr/>
          <p:nvPr/>
        </p:nvGrpSpPr>
        <p:grpSpPr>
          <a:xfrm>
            <a:off x="10757453" y="137787"/>
            <a:ext cx="878760" cy="210960"/>
            <a:chOff x="10757453" y="137787"/>
            <a:chExt cx="878760" cy="210960"/>
          </a:xfrm>
        </p:grpSpPr>
        <mc:AlternateContent xmlns:mc="http://schemas.openxmlformats.org/markup-compatibility/2006" xmlns:p14="http://schemas.microsoft.com/office/powerpoint/2010/main">
          <mc:Choice Requires="p14">
            <p:contentPart p14:bwMode="auto" r:id="rId70">
              <p14:nvContentPartPr>
                <p14:cNvPr id="76" name="Freihand 75">
                  <a:extLst>
                    <a:ext uri="{FF2B5EF4-FFF2-40B4-BE49-F238E27FC236}">
                      <a16:creationId xmlns:a16="http://schemas.microsoft.com/office/drawing/2014/main" id="{4DEB3CA3-A80F-45C3-B48F-CAD004553103}"/>
                    </a:ext>
                  </a:extLst>
                </p14:cNvPr>
                <p14:cNvContentPartPr/>
                <p14:nvPr/>
              </p14:nvContentPartPr>
              <p14:xfrm>
                <a:off x="10757453" y="228147"/>
                <a:ext cx="274320" cy="60840"/>
              </p14:xfrm>
            </p:contentPart>
          </mc:Choice>
          <mc:Fallback xmlns="">
            <p:pic>
              <p:nvPicPr>
                <p:cNvPr id="76" name="Freihand 75">
                  <a:extLst>
                    <a:ext uri="{FF2B5EF4-FFF2-40B4-BE49-F238E27FC236}">
                      <a16:creationId xmlns:a16="http://schemas.microsoft.com/office/drawing/2014/main" id="{4DEB3CA3-A80F-45C3-B48F-CAD004553103}"/>
                    </a:ext>
                  </a:extLst>
                </p:cNvPr>
                <p:cNvPicPr/>
                <p:nvPr/>
              </p:nvPicPr>
              <p:blipFill>
                <a:blip r:embed="rId71"/>
                <a:stretch>
                  <a:fillRect/>
                </a:stretch>
              </p:blipFill>
              <p:spPr>
                <a:xfrm>
                  <a:off x="10753133" y="223827"/>
                  <a:ext cx="28296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77" name="Freihand 76">
                  <a:extLst>
                    <a:ext uri="{FF2B5EF4-FFF2-40B4-BE49-F238E27FC236}">
                      <a16:creationId xmlns:a16="http://schemas.microsoft.com/office/drawing/2014/main" id="{9B4B58A0-C36E-4966-B444-249279E420C7}"/>
                    </a:ext>
                  </a:extLst>
                </p14:cNvPr>
                <p14:cNvContentPartPr/>
                <p14:nvPr/>
              </p14:nvContentPartPr>
              <p14:xfrm>
                <a:off x="11057333" y="171987"/>
                <a:ext cx="74160" cy="135000"/>
              </p14:xfrm>
            </p:contentPart>
          </mc:Choice>
          <mc:Fallback xmlns="">
            <p:pic>
              <p:nvPicPr>
                <p:cNvPr id="77" name="Freihand 76">
                  <a:extLst>
                    <a:ext uri="{FF2B5EF4-FFF2-40B4-BE49-F238E27FC236}">
                      <a16:creationId xmlns:a16="http://schemas.microsoft.com/office/drawing/2014/main" id="{9B4B58A0-C36E-4966-B444-249279E420C7}"/>
                    </a:ext>
                  </a:extLst>
                </p:cNvPr>
                <p:cNvPicPr/>
                <p:nvPr/>
              </p:nvPicPr>
              <p:blipFill>
                <a:blip r:embed="rId73"/>
                <a:stretch>
                  <a:fillRect/>
                </a:stretch>
              </p:blipFill>
              <p:spPr>
                <a:xfrm>
                  <a:off x="11053013" y="167667"/>
                  <a:ext cx="8280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78" name="Freihand 77">
                  <a:extLst>
                    <a:ext uri="{FF2B5EF4-FFF2-40B4-BE49-F238E27FC236}">
                      <a16:creationId xmlns:a16="http://schemas.microsoft.com/office/drawing/2014/main" id="{B6BDAC83-14D2-4959-AF07-ED31CC83DEFF}"/>
                    </a:ext>
                  </a:extLst>
                </p14:cNvPr>
                <p14:cNvContentPartPr/>
                <p14:nvPr/>
              </p14:nvContentPartPr>
              <p14:xfrm>
                <a:off x="11023853" y="138147"/>
                <a:ext cx="80640" cy="210600"/>
              </p14:xfrm>
            </p:contentPart>
          </mc:Choice>
          <mc:Fallback xmlns="">
            <p:pic>
              <p:nvPicPr>
                <p:cNvPr id="78" name="Freihand 77">
                  <a:extLst>
                    <a:ext uri="{FF2B5EF4-FFF2-40B4-BE49-F238E27FC236}">
                      <a16:creationId xmlns:a16="http://schemas.microsoft.com/office/drawing/2014/main" id="{B6BDAC83-14D2-4959-AF07-ED31CC83DEFF}"/>
                    </a:ext>
                  </a:extLst>
                </p:cNvPr>
                <p:cNvPicPr/>
                <p:nvPr/>
              </p:nvPicPr>
              <p:blipFill>
                <a:blip r:embed="rId75"/>
                <a:stretch>
                  <a:fillRect/>
                </a:stretch>
              </p:blipFill>
              <p:spPr>
                <a:xfrm>
                  <a:off x="11019533" y="133827"/>
                  <a:ext cx="892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79" name="Freihand 78">
                  <a:extLst>
                    <a:ext uri="{FF2B5EF4-FFF2-40B4-BE49-F238E27FC236}">
                      <a16:creationId xmlns:a16="http://schemas.microsoft.com/office/drawing/2014/main" id="{5478612A-74C8-4A2F-82F8-979907CBB07D}"/>
                    </a:ext>
                  </a:extLst>
                </p14:cNvPr>
                <p14:cNvContentPartPr/>
                <p14:nvPr/>
              </p14:nvContentPartPr>
              <p14:xfrm>
                <a:off x="10995053" y="252267"/>
                <a:ext cx="147960" cy="2880"/>
              </p14:xfrm>
            </p:contentPart>
          </mc:Choice>
          <mc:Fallback xmlns="">
            <p:pic>
              <p:nvPicPr>
                <p:cNvPr id="79" name="Freihand 78">
                  <a:extLst>
                    <a:ext uri="{FF2B5EF4-FFF2-40B4-BE49-F238E27FC236}">
                      <a16:creationId xmlns:a16="http://schemas.microsoft.com/office/drawing/2014/main" id="{5478612A-74C8-4A2F-82F8-979907CBB07D}"/>
                    </a:ext>
                  </a:extLst>
                </p:cNvPr>
                <p:cNvPicPr/>
                <p:nvPr/>
              </p:nvPicPr>
              <p:blipFill>
                <a:blip r:embed="rId77"/>
                <a:stretch>
                  <a:fillRect/>
                </a:stretch>
              </p:blipFill>
              <p:spPr>
                <a:xfrm>
                  <a:off x="10990733" y="247947"/>
                  <a:ext cx="1566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0" name="Freihand 79">
                  <a:extLst>
                    <a:ext uri="{FF2B5EF4-FFF2-40B4-BE49-F238E27FC236}">
                      <a16:creationId xmlns:a16="http://schemas.microsoft.com/office/drawing/2014/main" id="{214F10B4-7BBF-417E-89D7-D22EFBB5F7AB}"/>
                    </a:ext>
                  </a:extLst>
                </p14:cNvPr>
                <p14:cNvContentPartPr/>
                <p14:nvPr/>
              </p14:nvContentPartPr>
              <p14:xfrm>
                <a:off x="11296373" y="174147"/>
                <a:ext cx="108720" cy="127080"/>
              </p14:xfrm>
            </p:contentPart>
          </mc:Choice>
          <mc:Fallback xmlns="">
            <p:pic>
              <p:nvPicPr>
                <p:cNvPr id="80" name="Freihand 79">
                  <a:extLst>
                    <a:ext uri="{FF2B5EF4-FFF2-40B4-BE49-F238E27FC236}">
                      <a16:creationId xmlns:a16="http://schemas.microsoft.com/office/drawing/2014/main" id="{214F10B4-7BBF-417E-89D7-D22EFBB5F7AB}"/>
                    </a:ext>
                  </a:extLst>
                </p:cNvPr>
                <p:cNvPicPr/>
                <p:nvPr/>
              </p:nvPicPr>
              <p:blipFill>
                <a:blip r:embed="rId79"/>
                <a:stretch>
                  <a:fillRect/>
                </a:stretch>
              </p:blipFill>
              <p:spPr>
                <a:xfrm>
                  <a:off x="11292053" y="169827"/>
                  <a:ext cx="1173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1" name="Freihand 80">
                  <a:extLst>
                    <a:ext uri="{FF2B5EF4-FFF2-40B4-BE49-F238E27FC236}">
                      <a16:creationId xmlns:a16="http://schemas.microsoft.com/office/drawing/2014/main" id="{56270CBE-EC5B-4BA3-871A-8675EE5234BD}"/>
                    </a:ext>
                  </a:extLst>
                </p14:cNvPr>
                <p14:cNvContentPartPr/>
                <p14:nvPr/>
              </p14:nvContentPartPr>
              <p14:xfrm>
                <a:off x="11423813" y="184587"/>
                <a:ext cx="151920" cy="113040"/>
              </p14:xfrm>
            </p:contentPart>
          </mc:Choice>
          <mc:Fallback xmlns="">
            <p:pic>
              <p:nvPicPr>
                <p:cNvPr id="81" name="Freihand 80">
                  <a:extLst>
                    <a:ext uri="{FF2B5EF4-FFF2-40B4-BE49-F238E27FC236}">
                      <a16:creationId xmlns:a16="http://schemas.microsoft.com/office/drawing/2014/main" id="{56270CBE-EC5B-4BA3-871A-8675EE5234BD}"/>
                    </a:ext>
                  </a:extLst>
                </p:cNvPr>
                <p:cNvPicPr/>
                <p:nvPr/>
              </p:nvPicPr>
              <p:blipFill>
                <a:blip r:embed="rId81"/>
                <a:stretch>
                  <a:fillRect/>
                </a:stretch>
              </p:blipFill>
              <p:spPr>
                <a:xfrm>
                  <a:off x="11419493" y="180267"/>
                  <a:ext cx="1605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2" name="Freihand 81">
                  <a:extLst>
                    <a:ext uri="{FF2B5EF4-FFF2-40B4-BE49-F238E27FC236}">
                      <a16:creationId xmlns:a16="http://schemas.microsoft.com/office/drawing/2014/main" id="{612AC4AC-6B1A-4E3E-82C7-471D96DF373D}"/>
                    </a:ext>
                  </a:extLst>
                </p14:cNvPr>
                <p14:cNvContentPartPr/>
                <p14:nvPr/>
              </p14:nvContentPartPr>
              <p14:xfrm>
                <a:off x="11614973" y="137787"/>
                <a:ext cx="21240" cy="93960"/>
              </p14:xfrm>
            </p:contentPart>
          </mc:Choice>
          <mc:Fallback xmlns="">
            <p:pic>
              <p:nvPicPr>
                <p:cNvPr id="82" name="Freihand 81">
                  <a:extLst>
                    <a:ext uri="{FF2B5EF4-FFF2-40B4-BE49-F238E27FC236}">
                      <a16:creationId xmlns:a16="http://schemas.microsoft.com/office/drawing/2014/main" id="{612AC4AC-6B1A-4E3E-82C7-471D96DF373D}"/>
                    </a:ext>
                  </a:extLst>
                </p:cNvPr>
                <p:cNvPicPr/>
                <p:nvPr/>
              </p:nvPicPr>
              <p:blipFill>
                <a:blip r:embed="rId83"/>
                <a:stretch>
                  <a:fillRect/>
                </a:stretch>
              </p:blipFill>
              <p:spPr>
                <a:xfrm>
                  <a:off x="11610653" y="133467"/>
                  <a:ext cx="29880" cy="102600"/>
                </a:xfrm>
                <a:prstGeom prst="rect">
                  <a:avLst/>
                </a:prstGeom>
              </p:spPr>
            </p:pic>
          </mc:Fallback>
        </mc:AlternateContent>
      </p:grpSp>
      <p:grpSp>
        <p:nvGrpSpPr>
          <p:cNvPr id="95" name="Gruppieren 94">
            <a:extLst>
              <a:ext uri="{FF2B5EF4-FFF2-40B4-BE49-F238E27FC236}">
                <a16:creationId xmlns:a16="http://schemas.microsoft.com/office/drawing/2014/main" id="{11CD8FAD-3FD0-46C2-98FF-73CDA7E4EAF1}"/>
              </a:ext>
            </a:extLst>
          </p:cNvPr>
          <p:cNvGrpSpPr/>
          <p:nvPr/>
        </p:nvGrpSpPr>
        <p:grpSpPr>
          <a:xfrm>
            <a:off x="6010493" y="602547"/>
            <a:ext cx="316080" cy="129240"/>
            <a:chOff x="6010493" y="602547"/>
            <a:chExt cx="316080" cy="129240"/>
          </a:xfrm>
        </p:grpSpPr>
        <mc:AlternateContent xmlns:mc="http://schemas.openxmlformats.org/markup-compatibility/2006" xmlns:p14="http://schemas.microsoft.com/office/powerpoint/2010/main">
          <mc:Choice Requires="p14">
            <p:contentPart p14:bwMode="auto" r:id="rId84">
              <p14:nvContentPartPr>
                <p14:cNvPr id="88" name="Freihand 87">
                  <a:extLst>
                    <a:ext uri="{FF2B5EF4-FFF2-40B4-BE49-F238E27FC236}">
                      <a16:creationId xmlns:a16="http://schemas.microsoft.com/office/drawing/2014/main" id="{D5537B3E-F825-4600-97B7-C7019065600B}"/>
                    </a:ext>
                  </a:extLst>
                </p14:cNvPr>
                <p14:cNvContentPartPr/>
                <p14:nvPr/>
              </p14:nvContentPartPr>
              <p14:xfrm>
                <a:off x="6014093" y="611187"/>
                <a:ext cx="202680" cy="12240"/>
              </p14:xfrm>
            </p:contentPart>
          </mc:Choice>
          <mc:Fallback xmlns="">
            <p:pic>
              <p:nvPicPr>
                <p:cNvPr id="88" name="Freihand 87">
                  <a:extLst>
                    <a:ext uri="{FF2B5EF4-FFF2-40B4-BE49-F238E27FC236}">
                      <a16:creationId xmlns:a16="http://schemas.microsoft.com/office/drawing/2014/main" id="{D5537B3E-F825-4600-97B7-C7019065600B}"/>
                    </a:ext>
                  </a:extLst>
                </p:cNvPr>
                <p:cNvPicPr/>
                <p:nvPr/>
              </p:nvPicPr>
              <p:blipFill>
                <a:blip r:embed="rId85"/>
                <a:stretch>
                  <a:fillRect/>
                </a:stretch>
              </p:blipFill>
              <p:spPr>
                <a:xfrm>
                  <a:off x="6009773" y="606867"/>
                  <a:ext cx="2113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9" name="Freihand 88">
                  <a:extLst>
                    <a:ext uri="{FF2B5EF4-FFF2-40B4-BE49-F238E27FC236}">
                      <a16:creationId xmlns:a16="http://schemas.microsoft.com/office/drawing/2014/main" id="{00F4B5C0-B208-44F1-B494-59CBBFF1FE1D}"/>
                    </a:ext>
                  </a:extLst>
                </p14:cNvPr>
                <p14:cNvContentPartPr/>
                <p14:nvPr/>
              </p14:nvContentPartPr>
              <p14:xfrm>
                <a:off x="6010493" y="662667"/>
                <a:ext cx="189720" cy="8280"/>
              </p14:xfrm>
            </p:contentPart>
          </mc:Choice>
          <mc:Fallback xmlns="">
            <p:pic>
              <p:nvPicPr>
                <p:cNvPr id="89" name="Freihand 88">
                  <a:extLst>
                    <a:ext uri="{FF2B5EF4-FFF2-40B4-BE49-F238E27FC236}">
                      <a16:creationId xmlns:a16="http://schemas.microsoft.com/office/drawing/2014/main" id="{00F4B5C0-B208-44F1-B494-59CBBFF1FE1D}"/>
                    </a:ext>
                  </a:extLst>
                </p:cNvPr>
                <p:cNvPicPr/>
                <p:nvPr/>
              </p:nvPicPr>
              <p:blipFill>
                <a:blip r:embed="rId87"/>
                <a:stretch>
                  <a:fillRect/>
                </a:stretch>
              </p:blipFill>
              <p:spPr>
                <a:xfrm>
                  <a:off x="6006173" y="658347"/>
                  <a:ext cx="1983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90" name="Freihand 89">
                  <a:extLst>
                    <a:ext uri="{FF2B5EF4-FFF2-40B4-BE49-F238E27FC236}">
                      <a16:creationId xmlns:a16="http://schemas.microsoft.com/office/drawing/2014/main" id="{0323794A-625D-4116-AEF8-457D5415174F}"/>
                    </a:ext>
                  </a:extLst>
                </p14:cNvPr>
                <p14:cNvContentPartPr/>
                <p14:nvPr/>
              </p14:nvContentPartPr>
              <p14:xfrm>
                <a:off x="6227573" y="602547"/>
                <a:ext cx="99000" cy="129240"/>
              </p14:xfrm>
            </p:contentPart>
          </mc:Choice>
          <mc:Fallback xmlns="">
            <p:pic>
              <p:nvPicPr>
                <p:cNvPr id="90" name="Freihand 89">
                  <a:extLst>
                    <a:ext uri="{FF2B5EF4-FFF2-40B4-BE49-F238E27FC236}">
                      <a16:creationId xmlns:a16="http://schemas.microsoft.com/office/drawing/2014/main" id="{0323794A-625D-4116-AEF8-457D5415174F}"/>
                    </a:ext>
                  </a:extLst>
                </p:cNvPr>
                <p:cNvPicPr/>
                <p:nvPr/>
              </p:nvPicPr>
              <p:blipFill>
                <a:blip r:embed="rId89"/>
                <a:stretch>
                  <a:fillRect/>
                </a:stretch>
              </p:blipFill>
              <p:spPr>
                <a:xfrm>
                  <a:off x="6223253" y="598227"/>
                  <a:ext cx="107640" cy="137880"/>
                </a:xfrm>
                <a:prstGeom prst="rect">
                  <a:avLst/>
                </a:prstGeom>
              </p:spPr>
            </p:pic>
          </mc:Fallback>
        </mc:AlternateContent>
      </p:grpSp>
      <p:grpSp>
        <p:nvGrpSpPr>
          <p:cNvPr id="113" name="Gruppieren 112">
            <a:extLst>
              <a:ext uri="{FF2B5EF4-FFF2-40B4-BE49-F238E27FC236}">
                <a16:creationId xmlns:a16="http://schemas.microsoft.com/office/drawing/2014/main" id="{789C9066-E82C-4EAF-9C96-A2C5A629282F}"/>
              </a:ext>
            </a:extLst>
          </p:cNvPr>
          <p:cNvGrpSpPr/>
          <p:nvPr/>
        </p:nvGrpSpPr>
        <p:grpSpPr>
          <a:xfrm>
            <a:off x="6526733" y="443787"/>
            <a:ext cx="1734480" cy="289440"/>
            <a:chOff x="6526733" y="443787"/>
            <a:chExt cx="1734480" cy="289440"/>
          </a:xfrm>
        </p:grpSpPr>
        <mc:AlternateContent xmlns:mc="http://schemas.openxmlformats.org/markup-compatibility/2006" xmlns:p14="http://schemas.microsoft.com/office/powerpoint/2010/main">
          <mc:Choice Requires="p14">
            <p:contentPart p14:bwMode="auto" r:id="rId90">
              <p14:nvContentPartPr>
                <p14:cNvPr id="91" name="Freihand 90">
                  <a:extLst>
                    <a:ext uri="{FF2B5EF4-FFF2-40B4-BE49-F238E27FC236}">
                      <a16:creationId xmlns:a16="http://schemas.microsoft.com/office/drawing/2014/main" id="{108F3F0F-295B-4D9C-9681-60DFA1A6DCD2}"/>
                    </a:ext>
                  </a:extLst>
                </p14:cNvPr>
                <p14:cNvContentPartPr/>
                <p14:nvPr/>
              </p14:nvContentPartPr>
              <p14:xfrm>
                <a:off x="6526733" y="530187"/>
                <a:ext cx="166680" cy="125640"/>
              </p14:xfrm>
            </p:contentPart>
          </mc:Choice>
          <mc:Fallback xmlns="">
            <p:pic>
              <p:nvPicPr>
                <p:cNvPr id="91" name="Freihand 90">
                  <a:extLst>
                    <a:ext uri="{FF2B5EF4-FFF2-40B4-BE49-F238E27FC236}">
                      <a16:creationId xmlns:a16="http://schemas.microsoft.com/office/drawing/2014/main" id="{108F3F0F-295B-4D9C-9681-60DFA1A6DCD2}"/>
                    </a:ext>
                  </a:extLst>
                </p:cNvPr>
                <p:cNvPicPr/>
                <p:nvPr/>
              </p:nvPicPr>
              <p:blipFill>
                <a:blip r:embed="rId91"/>
                <a:stretch>
                  <a:fillRect/>
                </a:stretch>
              </p:blipFill>
              <p:spPr>
                <a:xfrm>
                  <a:off x="6522413" y="525867"/>
                  <a:ext cx="1753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2" name="Freihand 91">
                  <a:extLst>
                    <a:ext uri="{FF2B5EF4-FFF2-40B4-BE49-F238E27FC236}">
                      <a16:creationId xmlns:a16="http://schemas.microsoft.com/office/drawing/2014/main" id="{6C518A22-C882-49B0-9AB6-1A263803DE02}"/>
                    </a:ext>
                  </a:extLst>
                </p14:cNvPr>
                <p14:cNvContentPartPr/>
                <p14:nvPr/>
              </p14:nvContentPartPr>
              <p14:xfrm>
                <a:off x="6680453" y="568707"/>
                <a:ext cx="145440" cy="87840"/>
              </p14:xfrm>
            </p:contentPart>
          </mc:Choice>
          <mc:Fallback xmlns="">
            <p:pic>
              <p:nvPicPr>
                <p:cNvPr id="92" name="Freihand 91">
                  <a:extLst>
                    <a:ext uri="{FF2B5EF4-FFF2-40B4-BE49-F238E27FC236}">
                      <a16:creationId xmlns:a16="http://schemas.microsoft.com/office/drawing/2014/main" id="{6C518A22-C882-49B0-9AB6-1A263803DE02}"/>
                    </a:ext>
                  </a:extLst>
                </p:cNvPr>
                <p:cNvPicPr/>
                <p:nvPr/>
              </p:nvPicPr>
              <p:blipFill>
                <a:blip r:embed="rId93"/>
                <a:stretch>
                  <a:fillRect/>
                </a:stretch>
              </p:blipFill>
              <p:spPr>
                <a:xfrm>
                  <a:off x="6676133" y="564387"/>
                  <a:ext cx="1540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3" name="Freihand 92">
                  <a:extLst>
                    <a:ext uri="{FF2B5EF4-FFF2-40B4-BE49-F238E27FC236}">
                      <a16:creationId xmlns:a16="http://schemas.microsoft.com/office/drawing/2014/main" id="{0E33E497-97E0-48A9-B069-6CC2433A7E9B}"/>
                    </a:ext>
                  </a:extLst>
                </p14:cNvPr>
                <p14:cNvContentPartPr/>
                <p14:nvPr/>
              </p14:nvContentPartPr>
              <p14:xfrm>
                <a:off x="6799973" y="565107"/>
                <a:ext cx="77400" cy="98640"/>
              </p14:xfrm>
            </p:contentPart>
          </mc:Choice>
          <mc:Fallback xmlns="">
            <p:pic>
              <p:nvPicPr>
                <p:cNvPr id="93" name="Freihand 92">
                  <a:extLst>
                    <a:ext uri="{FF2B5EF4-FFF2-40B4-BE49-F238E27FC236}">
                      <a16:creationId xmlns:a16="http://schemas.microsoft.com/office/drawing/2014/main" id="{0E33E497-97E0-48A9-B069-6CC2433A7E9B}"/>
                    </a:ext>
                  </a:extLst>
                </p:cNvPr>
                <p:cNvPicPr/>
                <p:nvPr/>
              </p:nvPicPr>
              <p:blipFill>
                <a:blip r:embed="rId95"/>
                <a:stretch>
                  <a:fillRect/>
                </a:stretch>
              </p:blipFill>
              <p:spPr>
                <a:xfrm>
                  <a:off x="6795653" y="560787"/>
                  <a:ext cx="860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6" name="Freihand 95">
                  <a:extLst>
                    <a:ext uri="{FF2B5EF4-FFF2-40B4-BE49-F238E27FC236}">
                      <a16:creationId xmlns:a16="http://schemas.microsoft.com/office/drawing/2014/main" id="{BEC7FFF9-9593-4931-A8B1-46017A042172}"/>
                    </a:ext>
                  </a:extLst>
                </p14:cNvPr>
                <p14:cNvContentPartPr/>
                <p14:nvPr/>
              </p14:nvContentPartPr>
              <p14:xfrm>
                <a:off x="7030013" y="568707"/>
                <a:ext cx="198720" cy="55800"/>
              </p14:xfrm>
            </p:contentPart>
          </mc:Choice>
          <mc:Fallback xmlns="">
            <p:pic>
              <p:nvPicPr>
                <p:cNvPr id="96" name="Freihand 95">
                  <a:extLst>
                    <a:ext uri="{FF2B5EF4-FFF2-40B4-BE49-F238E27FC236}">
                      <a16:creationId xmlns:a16="http://schemas.microsoft.com/office/drawing/2014/main" id="{BEC7FFF9-9593-4931-A8B1-46017A042172}"/>
                    </a:ext>
                  </a:extLst>
                </p:cNvPr>
                <p:cNvPicPr/>
                <p:nvPr/>
              </p:nvPicPr>
              <p:blipFill>
                <a:blip r:embed="rId97"/>
                <a:stretch>
                  <a:fillRect/>
                </a:stretch>
              </p:blipFill>
              <p:spPr>
                <a:xfrm>
                  <a:off x="7025693" y="564387"/>
                  <a:ext cx="2073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7" name="Freihand 96">
                  <a:extLst>
                    <a:ext uri="{FF2B5EF4-FFF2-40B4-BE49-F238E27FC236}">
                      <a16:creationId xmlns:a16="http://schemas.microsoft.com/office/drawing/2014/main" id="{184B35ED-3620-440C-9F98-A1BBD4394D8E}"/>
                    </a:ext>
                  </a:extLst>
                </p14:cNvPr>
                <p14:cNvContentPartPr/>
                <p14:nvPr/>
              </p14:nvContentPartPr>
              <p14:xfrm>
                <a:off x="7224053" y="512547"/>
                <a:ext cx="3240" cy="13320"/>
              </p14:xfrm>
            </p:contentPart>
          </mc:Choice>
          <mc:Fallback xmlns="">
            <p:pic>
              <p:nvPicPr>
                <p:cNvPr id="97" name="Freihand 96">
                  <a:extLst>
                    <a:ext uri="{FF2B5EF4-FFF2-40B4-BE49-F238E27FC236}">
                      <a16:creationId xmlns:a16="http://schemas.microsoft.com/office/drawing/2014/main" id="{184B35ED-3620-440C-9F98-A1BBD4394D8E}"/>
                    </a:ext>
                  </a:extLst>
                </p:cNvPr>
                <p:cNvPicPr/>
                <p:nvPr/>
              </p:nvPicPr>
              <p:blipFill>
                <a:blip r:embed="rId99"/>
                <a:stretch>
                  <a:fillRect/>
                </a:stretch>
              </p:blipFill>
              <p:spPr>
                <a:xfrm>
                  <a:off x="7219733" y="508227"/>
                  <a:ext cx="118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8" name="Freihand 97">
                  <a:extLst>
                    <a:ext uri="{FF2B5EF4-FFF2-40B4-BE49-F238E27FC236}">
                      <a16:creationId xmlns:a16="http://schemas.microsoft.com/office/drawing/2014/main" id="{9676296A-DCF5-4FEA-BD14-AC1D4F597BCE}"/>
                    </a:ext>
                  </a:extLst>
                </p14:cNvPr>
                <p14:cNvContentPartPr/>
                <p14:nvPr/>
              </p14:nvContentPartPr>
              <p14:xfrm>
                <a:off x="7253573" y="558987"/>
                <a:ext cx="114840" cy="174240"/>
              </p14:xfrm>
            </p:contentPart>
          </mc:Choice>
          <mc:Fallback xmlns="">
            <p:pic>
              <p:nvPicPr>
                <p:cNvPr id="98" name="Freihand 97">
                  <a:extLst>
                    <a:ext uri="{FF2B5EF4-FFF2-40B4-BE49-F238E27FC236}">
                      <a16:creationId xmlns:a16="http://schemas.microsoft.com/office/drawing/2014/main" id="{9676296A-DCF5-4FEA-BD14-AC1D4F597BCE}"/>
                    </a:ext>
                  </a:extLst>
                </p:cNvPr>
                <p:cNvPicPr/>
                <p:nvPr/>
              </p:nvPicPr>
              <p:blipFill>
                <a:blip r:embed="rId101"/>
                <a:stretch>
                  <a:fillRect/>
                </a:stretch>
              </p:blipFill>
              <p:spPr>
                <a:xfrm>
                  <a:off x="7249253" y="554667"/>
                  <a:ext cx="12348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9" name="Freihand 98">
                  <a:extLst>
                    <a:ext uri="{FF2B5EF4-FFF2-40B4-BE49-F238E27FC236}">
                      <a16:creationId xmlns:a16="http://schemas.microsoft.com/office/drawing/2014/main" id="{053CCA04-ECBD-446E-9040-E7AD84F5B6A7}"/>
                    </a:ext>
                  </a:extLst>
                </p14:cNvPr>
                <p14:cNvContentPartPr/>
                <p14:nvPr/>
              </p14:nvContentPartPr>
              <p14:xfrm>
                <a:off x="7381373" y="493467"/>
                <a:ext cx="61920" cy="136440"/>
              </p14:xfrm>
            </p:contentPart>
          </mc:Choice>
          <mc:Fallback xmlns="">
            <p:pic>
              <p:nvPicPr>
                <p:cNvPr id="99" name="Freihand 98">
                  <a:extLst>
                    <a:ext uri="{FF2B5EF4-FFF2-40B4-BE49-F238E27FC236}">
                      <a16:creationId xmlns:a16="http://schemas.microsoft.com/office/drawing/2014/main" id="{053CCA04-ECBD-446E-9040-E7AD84F5B6A7}"/>
                    </a:ext>
                  </a:extLst>
                </p:cNvPr>
                <p:cNvPicPr/>
                <p:nvPr/>
              </p:nvPicPr>
              <p:blipFill>
                <a:blip r:embed="rId103"/>
                <a:stretch>
                  <a:fillRect/>
                </a:stretch>
              </p:blipFill>
              <p:spPr>
                <a:xfrm>
                  <a:off x="7377053" y="489147"/>
                  <a:ext cx="705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00" name="Freihand 99">
                  <a:extLst>
                    <a:ext uri="{FF2B5EF4-FFF2-40B4-BE49-F238E27FC236}">
                      <a16:creationId xmlns:a16="http://schemas.microsoft.com/office/drawing/2014/main" id="{FB337897-8F1C-4412-8046-4C29B6DD43A9}"/>
                    </a:ext>
                  </a:extLst>
                </p14:cNvPr>
                <p14:cNvContentPartPr/>
                <p14:nvPr/>
              </p14:nvContentPartPr>
              <p14:xfrm>
                <a:off x="7466333" y="574107"/>
                <a:ext cx="91080" cy="61920"/>
              </p14:xfrm>
            </p:contentPart>
          </mc:Choice>
          <mc:Fallback xmlns="">
            <p:pic>
              <p:nvPicPr>
                <p:cNvPr id="100" name="Freihand 99">
                  <a:extLst>
                    <a:ext uri="{FF2B5EF4-FFF2-40B4-BE49-F238E27FC236}">
                      <a16:creationId xmlns:a16="http://schemas.microsoft.com/office/drawing/2014/main" id="{FB337897-8F1C-4412-8046-4C29B6DD43A9}"/>
                    </a:ext>
                  </a:extLst>
                </p:cNvPr>
                <p:cNvPicPr/>
                <p:nvPr/>
              </p:nvPicPr>
              <p:blipFill>
                <a:blip r:embed="rId105"/>
                <a:stretch>
                  <a:fillRect/>
                </a:stretch>
              </p:blipFill>
              <p:spPr>
                <a:xfrm>
                  <a:off x="7462013" y="569787"/>
                  <a:ext cx="997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01" name="Freihand 100">
                  <a:extLst>
                    <a:ext uri="{FF2B5EF4-FFF2-40B4-BE49-F238E27FC236}">
                      <a16:creationId xmlns:a16="http://schemas.microsoft.com/office/drawing/2014/main" id="{C3312EBF-B444-4B57-B4C2-9CC4C137A04C}"/>
                    </a:ext>
                  </a:extLst>
                </p14:cNvPr>
                <p14:cNvContentPartPr/>
                <p14:nvPr/>
              </p14:nvContentPartPr>
              <p14:xfrm>
                <a:off x="7475333" y="596787"/>
                <a:ext cx="94320" cy="2160"/>
              </p14:xfrm>
            </p:contentPart>
          </mc:Choice>
          <mc:Fallback xmlns="">
            <p:pic>
              <p:nvPicPr>
                <p:cNvPr id="101" name="Freihand 100">
                  <a:extLst>
                    <a:ext uri="{FF2B5EF4-FFF2-40B4-BE49-F238E27FC236}">
                      <a16:creationId xmlns:a16="http://schemas.microsoft.com/office/drawing/2014/main" id="{C3312EBF-B444-4B57-B4C2-9CC4C137A04C}"/>
                    </a:ext>
                  </a:extLst>
                </p:cNvPr>
                <p:cNvPicPr/>
                <p:nvPr/>
              </p:nvPicPr>
              <p:blipFill>
                <a:blip r:embed="rId107"/>
                <a:stretch>
                  <a:fillRect/>
                </a:stretch>
              </p:blipFill>
              <p:spPr>
                <a:xfrm>
                  <a:off x="7471013" y="592467"/>
                  <a:ext cx="1029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02" name="Freihand 101">
                  <a:extLst>
                    <a:ext uri="{FF2B5EF4-FFF2-40B4-BE49-F238E27FC236}">
                      <a16:creationId xmlns:a16="http://schemas.microsoft.com/office/drawing/2014/main" id="{63A99AED-4DA6-4212-95F8-70A83738429B}"/>
                    </a:ext>
                  </a:extLst>
                </p14:cNvPr>
                <p14:cNvContentPartPr/>
                <p14:nvPr/>
              </p14:nvContentPartPr>
              <p14:xfrm>
                <a:off x="7598093" y="572667"/>
                <a:ext cx="16920" cy="54000"/>
              </p14:xfrm>
            </p:contentPart>
          </mc:Choice>
          <mc:Fallback xmlns="">
            <p:pic>
              <p:nvPicPr>
                <p:cNvPr id="102" name="Freihand 101">
                  <a:extLst>
                    <a:ext uri="{FF2B5EF4-FFF2-40B4-BE49-F238E27FC236}">
                      <a16:creationId xmlns:a16="http://schemas.microsoft.com/office/drawing/2014/main" id="{63A99AED-4DA6-4212-95F8-70A83738429B}"/>
                    </a:ext>
                  </a:extLst>
                </p:cNvPr>
                <p:cNvPicPr/>
                <p:nvPr/>
              </p:nvPicPr>
              <p:blipFill>
                <a:blip r:embed="rId109"/>
                <a:stretch>
                  <a:fillRect/>
                </a:stretch>
              </p:blipFill>
              <p:spPr>
                <a:xfrm>
                  <a:off x="7593773" y="568347"/>
                  <a:ext cx="255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3" name="Freihand 102">
                  <a:extLst>
                    <a:ext uri="{FF2B5EF4-FFF2-40B4-BE49-F238E27FC236}">
                      <a16:creationId xmlns:a16="http://schemas.microsoft.com/office/drawing/2014/main" id="{1E1F1F32-C5A8-403B-BA90-79FF091A72FB}"/>
                    </a:ext>
                  </a:extLst>
                </p14:cNvPr>
                <p14:cNvContentPartPr/>
                <p14:nvPr/>
              </p14:nvContentPartPr>
              <p14:xfrm>
                <a:off x="7648853" y="490587"/>
                <a:ext cx="160920" cy="136800"/>
              </p14:xfrm>
            </p:contentPart>
          </mc:Choice>
          <mc:Fallback xmlns="">
            <p:pic>
              <p:nvPicPr>
                <p:cNvPr id="103" name="Freihand 102">
                  <a:extLst>
                    <a:ext uri="{FF2B5EF4-FFF2-40B4-BE49-F238E27FC236}">
                      <a16:creationId xmlns:a16="http://schemas.microsoft.com/office/drawing/2014/main" id="{1E1F1F32-C5A8-403B-BA90-79FF091A72FB}"/>
                    </a:ext>
                  </a:extLst>
                </p:cNvPr>
                <p:cNvPicPr/>
                <p:nvPr/>
              </p:nvPicPr>
              <p:blipFill>
                <a:blip r:embed="rId111"/>
                <a:stretch>
                  <a:fillRect/>
                </a:stretch>
              </p:blipFill>
              <p:spPr>
                <a:xfrm>
                  <a:off x="7644533" y="486267"/>
                  <a:ext cx="1695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4" name="Freihand 103">
                  <a:extLst>
                    <a:ext uri="{FF2B5EF4-FFF2-40B4-BE49-F238E27FC236}">
                      <a16:creationId xmlns:a16="http://schemas.microsoft.com/office/drawing/2014/main" id="{52A624F7-EF64-4FAD-A3D5-163E9DA6E962}"/>
                    </a:ext>
                  </a:extLst>
                </p14:cNvPr>
                <p14:cNvContentPartPr/>
                <p14:nvPr/>
              </p14:nvContentPartPr>
              <p14:xfrm>
                <a:off x="7557413" y="443787"/>
                <a:ext cx="49680" cy="17280"/>
              </p14:xfrm>
            </p:contentPart>
          </mc:Choice>
          <mc:Fallback xmlns="">
            <p:pic>
              <p:nvPicPr>
                <p:cNvPr id="104" name="Freihand 103">
                  <a:extLst>
                    <a:ext uri="{FF2B5EF4-FFF2-40B4-BE49-F238E27FC236}">
                      <a16:creationId xmlns:a16="http://schemas.microsoft.com/office/drawing/2014/main" id="{52A624F7-EF64-4FAD-A3D5-163E9DA6E962}"/>
                    </a:ext>
                  </a:extLst>
                </p:cNvPr>
                <p:cNvPicPr/>
                <p:nvPr/>
              </p:nvPicPr>
              <p:blipFill>
                <a:blip r:embed="rId113"/>
                <a:stretch>
                  <a:fillRect/>
                </a:stretch>
              </p:blipFill>
              <p:spPr>
                <a:xfrm>
                  <a:off x="7553093" y="439467"/>
                  <a:ext cx="583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6" name="Freihand 105">
                  <a:extLst>
                    <a:ext uri="{FF2B5EF4-FFF2-40B4-BE49-F238E27FC236}">
                      <a16:creationId xmlns:a16="http://schemas.microsoft.com/office/drawing/2014/main" id="{9FBAD5B0-1CFC-420B-9C10-3D228F23672A}"/>
                    </a:ext>
                  </a:extLst>
                </p14:cNvPr>
                <p14:cNvContentPartPr/>
                <p14:nvPr/>
              </p14:nvContentPartPr>
              <p14:xfrm>
                <a:off x="7951253" y="558987"/>
                <a:ext cx="273960" cy="71280"/>
              </p14:xfrm>
            </p:contentPart>
          </mc:Choice>
          <mc:Fallback xmlns="">
            <p:pic>
              <p:nvPicPr>
                <p:cNvPr id="106" name="Freihand 105">
                  <a:extLst>
                    <a:ext uri="{FF2B5EF4-FFF2-40B4-BE49-F238E27FC236}">
                      <a16:creationId xmlns:a16="http://schemas.microsoft.com/office/drawing/2014/main" id="{9FBAD5B0-1CFC-420B-9C10-3D228F23672A}"/>
                    </a:ext>
                  </a:extLst>
                </p:cNvPr>
                <p:cNvPicPr/>
                <p:nvPr/>
              </p:nvPicPr>
              <p:blipFill>
                <a:blip r:embed="rId115"/>
                <a:stretch>
                  <a:fillRect/>
                </a:stretch>
              </p:blipFill>
              <p:spPr>
                <a:xfrm>
                  <a:off x="7946933" y="554667"/>
                  <a:ext cx="2826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7" name="Freihand 106">
                  <a:extLst>
                    <a:ext uri="{FF2B5EF4-FFF2-40B4-BE49-F238E27FC236}">
                      <a16:creationId xmlns:a16="http://schemas.microsoft.com/office/drawing/2014/main" id="{1021CD86-8EA0-4431-8215-6B8E6CED02C4}"/>
                    </a:ext>
                  </a:extLst>
                </p14:cNvPr>
                <p14:cNvContentPartPr/>
                <p14:nvPr/>
              </p14:nvContentPartPr>
              <p14:xfrm>
                <a:off x="8203253" y="478707"/>
                <a:ext cx="21600" cy="3240"/>
              </p14:xfrm>
            </p:contentPart>
          </mc:Choice>
          <mc:Fallback xmlns="">
            <p:pic>
              <p:nvPicPr>
                <p:cNvPr id="107" name="Freihand 106">
                  <a:extLst>
                    <a:ext uri="{FF2B5EF4-FFF2-40B4-BE49-F238E27FC236}">
                      <a16:creationId xmlns:a16="http://schemas.microsoft.com/office/drawing/2014/main" id="{1021CD86-8EA0-4431-8215-6B8E6CED02C4}"/>
                    </a:ext>
                  </a:extLst>
                </p:cNvPr>
                <p:cNvPicPr/>
                <p:nvPr/>
              </p:nvPicPr>
              <p:blipFill>
                <a:blip r:embed="rId117"/>
                <a:stretch>
                  <a:fillRect/>
                </a:stretch>
              </p:blipFill>
              <p:spPr>
                <a:xfrm>
                  <a:off x="8198933" y="474387"/>
                  <a:ext cx="302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8" name="Freihand 107">
                  <a:extLst>
                    <a:ext uri="{FF2B5EF4-FFF2-40B4-BE49-F238E27FC236}">
                      <a16:creationId xmlns:a16="http://schemas.microsoft.com/office/drawing/2014/main" id="{D063359B-B509-4A0E-A330-29FE3A784588}"/>
                    </a:ext>
                  </a:extLst>
                </p14:cNvPr>
                <p14:cNvContentPartPr/>
                <p14:nvPr/>
              </p14:nvContentPartPr>
              <p14:xfrm>
                <a:off x="8196773" y="613707"/>
                <a:ext cx="64440" cy="22680"/>
              </p14:xfrm>
            </p:contentPart>
          </mc:Choice>
          <mc:Fallback xmlns="">
            <p:pic>
              <p:nvPicPr>
                <p:cNvPr id="108" name="Freihand 107">
                  <a:extLst>
                    <a:ext uri="{FF2B5EF4-FFF2-40B4-BE49-F238E27FC236}">
                      <a16:creationId xmlns:a16="http://schemas.microsoft.com/office/drawing/2014/main" id="{D063359B-B509-4A0E-A330-29FE3A784588}"/>
                    </a:ext>
                  </a:extLst>
                </p:cNvPr>
                <p:cNvPicPr/>
                <p:nvPr/>
              </p:nvPicPr>
              <p:blipFill>
                <a:blip r:embed="rId119"/>
                <a:stretch>
                  <a:fillRect/>
                </a:stretch>
              </p:blipFill>
              <p:spPr>
                <a:xfrm>
                  <a:off x="8192453" y="609387"/>
                  <a:ext cx="73080" cy="31320"/>
                </a:xfrm>
                <a:prstGeom prst="rect">
                  <a:avLst/>
                </a:prstGeom>
              </p:spPr>
            </p:pic>
          </mc:Fallback>
        </mc:AlternateContent>
      </p:grpSp>
      <p:grpSp>
        <p:nvGrpSpPr>
          <p:cNvPr id="112" name="Gruppieren 111">
            <a:extLst>
              <a:ext uri="{FF2B5EF4-FFF2-40B4-BE49-F238E27FC236}">
                <a16:creationId xmlns:a16="http://schemas.microsoft.com/office/drawing/2014/main" id="{DB8C0E34-43A1-4070-92C4-D130E1BEF11A}"/>
              </a:ext>
            </a:extLst>
          </p:cNvPr>
          <p:cNvGrpSpPr/>
          <p:nvPr/>
        </p:nvGrpSpPr>
        <p:grpSpPr>
          <a:xfrm>
            <a:off x="8448773" y="501027"/>
            <a:ext cx="427680" cy="126000"/>
            <a:chOff x="8448773" y="501027"/>
            <a:chExt cx="427680" cy="126000"/>
          </a:xfrm>
        </p:grpSpPr>
        <mc:AlternateContent xmlns:mc="http://schemas.openxmlformats.org/markup-compatibility/2006" xmlns:p14="http://schemas.microsoft.com/office/powerpoint/2010/main">
          <mc:Choice Requires="p14">
            <p:contentPart p14:bwMode="auto" r:id="rId120">
              <p14:nvContentPartPr>
                <p14:cNvPr id="109" name="Freihand 108">
                  <a:extLst>
                    <a:ext uri="{FF2B5EF4-FFF2-40B4-BE49-F238E27FC236}">
                      <a16:creationId xmlns:a16="http://schemas.microsoft.com/office/drawing/2014/main" id="{E72EB8BA-4891-43CB-BCF8-CA10EE320AD2}"/>
                    </a:ext>
                  </a:extLst>
                </p14:cNvPr>
                <p14:cNvContentPartPr/>
                <p14:nvPr/>
              </p14:nvContentPartPr>
              <p14:xfrm>
                <a:off x="8448773" y="507867"/>
                <a:ext cx="65880" cy="119160"/>
              </p14:xfrm>
            </p:contentPart>
          </mc:Choice>
          <mc:Fallback xmlns="">
            <p:pic>
              <p:nvPicPr>
                <p:cNvPr id="109" name="Freihand 108">
                  <a:extLst>
                    <a:ext uri="{FF2B5EF4-FFF2-40B4-BE49-F238E27FC236}">
                      <a16:creationId xmlns:a16="http://schemas.microsoft.com/office/drawing/2014/main" id="{E72EB8BA-4891-43CB-BCF8-CA10EE320AD2}"/>
                    </a:ext>
                  </a:extLst>
                </p:cNvPr>
                <p:cNvPicPr/>
                <p:nvPr/>
              </p:nvPicPr>
              <p:blipFill>
                <a:blip r:embed="rId121"/>
                <a:stretch>
                  <a:fillRect/>
                </a:stretch>
              </p:blipFill>
              <p:spPr>
                <a:xfrm>
                  <a:off x="8444453" y="503547"/>
                  <a:ext cx="74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10" name="Freihand 109">
                  <a:extLst>
                    <a:ext uri="{FF2B5EF4-FFF2-40B4-BE49-F238E27FC236}">
                      <a16:creationId xmlns:a16="http://schemas.microsoft.com/office/drawing/2014/main" id="{A8B100FE-6406-4203-8148-848B96C04285}"/>
                    </a:ext>
                  </a:extLst>
                </p14:cNvPr>
                <p14:cNvContentPartPr/>
                <p14:nvPr/>
              </p14:nvContentPartPr>
              <p14:xfrm>
                <a:off x="8538773" y="563307"/>
                <a:ext cx="120600" cy="49680"/>
              </p14:xfrm>
            </p:contentPart>
          </mc:Choice>
          <mc:Fallback xmlns="">
            <p:pic>
              <p:nvPicPr>
                <p:cNvPr id="110" name="Freihand 109">
                  <a:extLst>
                    <a:ext uri="{FF2B5EF4-FFF2-40B4-BE49-F238E27FC236}">
                      <a16:creationId xmlns:a16="http://schemas.microsoft.com/office/drawing/2014/main" id="{A8B100FE-6406-4203-8148-848B96C04285}"/>
                    </a:ext>
                  </a:extLst>
                </p:cNvPr>
                <p:cNvPicPr/>
                <p:nvPr/>
              </p:nvPicPr>
              <p:blipFill>
                <a:blip r:embed="rId123"/>
                <a:stretch>
                  <a:fillRect/>
                </a:stretch>
              </p:blipFill>
              <p:spPr>
                <a:xfrm>
                  <a:off x="8534453" y="558987"/>
                  <a:ext cx="1292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11" name="Freihand 110">
                  <a:extLst>
                    <a:ext uri="{FF2B5EF4-FFF2-40B4-BE49-F238E27FC236}">
                      <a16:creationId xmlns:a16="http://schemas.microsoft.com/office/drawing/2014/main" id="{730BCDD4-7866-4338-827E-ED236A2168C1}"/>
                    </a:ext>
                  </a:extLst>
                </p14:cNvPr>
                <p14:cNvContentPartPr/>
                <p14:nvPr/>
              </p14:nvContentPartPr>
              <p14:xfrm>
                <a:off x="8657933" y="501027"/>
                <a:ext cx="218520" cy="101160"/>
              </p14:xfrm>
            </p:contentPart>
          </mc:Choice>
          <mc:Fallback xmlns="">
            <p:pic>
              <p:nvPicPr>
                <p:cNvPr id="111" name="Freihand 110">
                  <a:extLst>
                    <a:ext uri="{FF2B5EF4-FFF2-40B4-BE49-F238E27FC236}">
                      <a16:creationId xmlns:a16="http://schemas.microsoft.com/office/drawing/2014/main" id="{730BCDD4-7866-4338-827E-ED236A2168C1}"/>
                    </a:ext>
                  </a:extLst>
                </p:cNvPr>
                <p:cNvPicPr/>
                <p:nvPr/>
              </p:nvPicPr>
              <p:blipFill>
                <a:blip r:embed="rId125"/>
                <a:stretch>
                  <a:fillRect/>
                </a:stretch>
              </p:blipFill>
              <p:spPr>
                <a:xfrm>
                  <a:off x="8653613" y="496707"/>
                  <a:ext cx="227160" cy="109800"/>
                </a:xfrm>
                <a:prstGeom prst="rect">
                  <a:avLst/>
                </a:prstGeom>
              </p:spPr>
            </p:pic>
          </mc:Fallback>
        </mc:AlternateContent>
      </p:grpSp>
      <p:grpSp>
        <p:nvGrpSpPr>
          <p:cNvPr id="125" name="Gruppieren 124">
            <a:extLst>
              <a:ext uri="{FF2B5EF4-FFF2-40B4-BE49-F238E27FC236}">
                <a16:creationId xmlns:a16="http://schemas.microsoft.com/office/drawing/2014/main" id="{50BFEBEC-4B84-43C2-9D3C-6AF8CD571EEE}"/>
              </a:ext>
            </a:extLst>
          </p:cNvPr>
          <p:cNvGrpSpPr/>
          <p:nvPr/>
        </p:nvGrpSpPr>
        <p:grpSpPr>
          <a:xfrm>
            <a:off x="9074453" y="484827"/>
            <a:ext cx="1464120" cy="198360"/>
            <a:chOff x="9074453" y="484827"/>
            <a:chExt cx="1464120" cy="198360"/>
          </a:xfrm>
        </p:grpSpPr>
        <mc:AlternateContent xmlns:mc="http://schemas.openxmlformats.org/markup-compatibility/2006" xmlns:p14="http://schemas.microsoft.com/office/powerpoint/2010/main">
          <mc:Choice Requires="p14">
            <p:contentPart p14:bwMode="auto" r:id="rId126">
              <p14:nvContentPartPr>
                <p14:cNvPr id="114" name="Freihand 113">
                  <a:extLst>
                    <a:ext uri="{FF2B5EF4-FFF2-40B4-BE49-F238E27FC236}">
                      <a16:creationId xmlns:a16="http://schemas.microsoft.com/office/drawing/2014/main" id="{2391F57D-62A9-4CFC-8D25-C3213517957C}"/>
                    </a:ext>
                  </a:extLst>
                </p14:cNvPr>
                <p14:cNvContentPartPr/>
                <p14:nvPr/>
              </p14:nvContentPartPr>
              <p14:xfrm>
                <a:off x="9078053" y="497067"/>
                <a:ext cx="23400" cy="103320"/>
              </p14:xfrm>
            </p:contentPart>
          </mc:Choice>
          <mc:Fallback xmlns="">
            <p:pic>
              <p:nvPicPr>
                <p:cNvPr id="114" name="Freihand 113">
                  <a:extLst>
                    <a:ext uri="{FF2B5EF4-FFF2-40B4-BE49-F238E27FC236}">
                      <a16:creationId xmlns:a16="http://schemas.microsoft.com/office/drawing/2014/main" id="{2391F57D-62A9-4CFC-8D25-C3213517957C}"/>
                    </a:ext>
                  </a:extLst>
                </p:cNvPr>
                <p:cNvPicPr/>
                <p:nvPr/>
              </p:nvPicPr>
              <p:blipFill>
                <a:blip r:embed="rId127"/>
                <a:stretch>
                  <a:fillRect/>
                </a:stretch>
              </p:blipFill>
              <p:spPr>
                <a:xfrm>
                  <a:off x="9073733" y="492747"/>
                  <a:ext cx="320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15" name="Freihand 114">
                  <a:extLst>
                    <a:ext uri="{FF2B5EF4-FFF2-40B4-BE49-F238E27FC236}">
                      <a16:creationId xmlns:a16="http://schemas.microsoft.com/office/drawing/2014/main" id="{4FD04711-A221-468B-BB41-662BC90210F6}"/>
                    </a:ext>
                  </a:extLst>
                </p14:cNvPr>
                <p14:cNvContentPartPr/>
                <p14:nvPr/>
              </p14:nvContentPartPr>
              <p14:xfrm>
                <a:off x="9091013" y="484827"/>
                <a:ext cx="107280" cy="53640"/>
              </p14:xfrm>
            </p:contentPart>
          </mc:Choice>
          <mc:Fallback xmlns="">
            <p:pic>
              <p:nvPicPr>
                <p:cNvPr id="115" name="Freihand 114">
                  <a:extLst>
                    <a:ext uri="{FF2B5EF4-FFF2-40B4-BE49-F238E27FC236}">
                      <a16:creationId xmlns:a16="http://schemas.microsoft.com/office/drawing/2014/main" id="{4FD04711-A221-468B-BB41-662BC90210F6}"/>
                    </a:ext>
                  </a:extLst>
                </p:cNvPr>
                <p:cNvPicPr/>
                <p:nvPr/>
              </p:nvPicPr>
              <p:blipFill>
                <a:blip r:embed="rId129"/>
                <a:stretch>
                  <a:fillRect/>
                </a:stretch>
              </p:blipFill>
              <p:spPr>
                <a:xfrm>
                  <a:off x="9086693" y="480507"/>
                  <a:ext cx="11592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16" name="Freihand 115">
                  <a:extLst>
                    <a:ext uri="{FF2B5EF4-FFF2-40B4-BE49-F238E27FC236}">
                      <a16:creationId xmlns:a16="http://schemas.microsoft.com/office/drawing/2014/main" id="{E26BA101-73E1-4266-B204-677E27383C2E}"/>
                    </a:ext>
                  </a:extLst>
                </p14:cNvPr>
                <p14:cNvContentPartPr/>
                <p14:nvPr/>
              </p14:nvContentPartPr>
              <p14:xfrm>
                <a:off x="9074453" y="583107"/>
                <a:ext cx="115200" cy="26280"/>
              </p14:xfrm>
            </p:contentPart>
          </mc:Choice>
          <mc:Fallback xmlns="">
            <p:pic>
              <p:nvPicPr>
                <p:cNvPr id="116" name="Freihand 115">
                  <a:extLst>
                    <a:ext uri="{FF2B5EF4-FFF2-40B4-BE49-F238E27FC236}">
                      <a16:creationId xmlns:a16="http://schemas.microsoft.com/office/drawing/2014/main" id="{E26BA101-73E1-4266-B204-677E27383C2E}"/>
                    </a:ext>
                  </a:extLst>
                </p:cNvPr>
                <p:cNvPicPr/>
                <p:nvPr/>
              </p:nvPicPr>
              <p:blipFill>
                <a:blip r:embed="rId131"/>
                <a:stretch>
                  <a:fillRect/>
                </a:stretch>
              </p:blipFill>
              <p:spPr>
                <a:xfrm>
                  <a:off x="9070133" y="578787"/>
                  <a:ext cx="1238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7" name="Freihand 116">
                  <a:extLst>
                    <a:ext uri="{FF2B5EF4-FFF2-40B4-BE49-F238E27FC236}">
                      <a16:creationId xmlns:a16="http://schemas.microsoft.com/office/drawing/2014/main" id="{620550EE-B192-4A05-BC89-F8AEA1DC4D22}"/>
                    </a:ext>
                  </a:extLst>
                </p14:cNvPr>
                <p14:cNvContentPartPr/>
                <p14:nvPr/>
              </p14:nvContentPartPr>
              <p14:xfrm>
                <a:off x="9201173" y="562947"/>
                <a:ext cx="176040" cy="41400"/>
              </p14:xfrm>
            </p:contentPart>
          </mc:Choice>
          <mc:Fallback xmlns="">
            <p:pic>
              <p:nvPicPr>
                <p:cNvPr id="117" name="Freihand 116">
                  <a:extLst>
                    <a:ext uri="{FF2B5EF4-FFF2-40B4-BE49-F238E27FC236}">
                      <a16:creationId xmlns:a16="http://schemas.microsoft.com/office/drawing/2014/main" id="{620550EE-B192-4A05-BC89-F8AEA1DC4D22}"/>
                    </a:ext>
                  </a:extLst>
                </p:cNvPr>
                <p:cNvPicPr/>
                <p:nvPr/>
              </p:nvPicPr>
              <p:blipFill>
                <a:blip r:embed="rId133"/>
                <a:stretch>
                  <a:fillRect/>
                </a:stretch>
              </p:blipFill>
              <p:spPr>
                <a:xfrm>
                  <a:off x="9196853" y="558627"/>
                  <a:ext cx="1846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18" name="Freihand 117">
                  <a:extLst>
                    <a:ext uri="{FF2B5EF4-FFF2-40B4-BE49-F238E27FC236}">
                      <a16:creationId xmlns:a16="http://schemas.microsoft.com/office/drawing/2014/main" id="{D71ED41F-DC66-4D04-8359-31EB3CFD210A}"/>
                    </a:ext>
                  </a:extLst>
                </p14:cNvPr>
                <p14:cNvContentPartPr/>
                <p14:nvPr/>
              </p14:nvContentPartPr>
              <p14:xfrm>
                <a:off x="9369293" y="493467"/>
                <a:ext cx="146160" cy="107280"/>
              </p14:xfrm>
            </p:contentPart>
          </mc:Choice>
          <mc:Fallback xmlns="">
            <p:pic>
              <p:nvPicPr>
                <p:cNvPr id="118" name="Freihand 117">
                  <a:extLst>
                    <a:ext uri="{FF2B5EF4-FFF2-40B4-BE49-F238E27FC236}">
                      <a16:creationId xmlns:a16="http://schemas.microsoft.com/office/drawing/2014/main" id="{D71ED41F-DC66-4D04-8359-31EB3CFD210A}"/>
                    </a:ext>
                  </a:extLst>
                </p:cNvPr>
                <p:cNvPicPr/>
                <p:nvPr/>
              </p:nvPicPr>
              <p:blipFill>
                <a:blip r:embed="rId135"/>
                <a:stretch>
                  <a:fillRect/>
                </a:stretch>
              </p:blipFill>
              <p:spPr>
                <a:xfrm>
                  <a:off x="9364973" y="489147"/>
                  <a:ext cx="15480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19" name="Freihand 118">
                  <a:extLst>
                    <a:ext uri="{FF2B5EF4-FFF2-40B4-BE49-F238E27FC236}">
                      <a16:creationId xmlns:a16="http://schemas.microsoft.com/office/drawing/2014/main" id="{52FF0DCC-6C86-4A8B-AEBB-F36973FF198D}"/>
                    </a:ext>
                  </a:extLst>
                </p14:cNvPr>
                <p14:cNvContentPartPr/>
                <p14:nvPr/>
              </p14:nvContentPartPr>
              <p14:xfrm>
                <a:off x="9471533" y="577707"/>
                <a:ext cx="69120" cy="15480"/>
              </p14:xfrm>
            </p:contentPart>
          </mc:Choice>
          <mc:Fallback xmlns="">
            <p:pic>
              <p:nvPicPr>
                <p:cNvPr id="119" name="Freihand 118">
                  <a:extLst>
                    <a:ext uri="{FF2B5EF4-FFF2-40B4-BE49-F238E27FC236}">
                      <a16:creationId xmlns:a16="http://schemas.microsoft.com/office/drawing/2014/main" id="{52FF0DCC-6C86-4A8B-AEBB-F36973FF198D}"/>
                    </a:ext>
                  </a:extLst>
                </p:cNvPr>
                <p:cNvPicPr/>
                <p:nvPr/>
              </p:nvPicPr>
              <p:blipFill>
                <a:blip r:embed="rId137"/>
                <a:stretch>
                  <a:fillRect/>
                </a:stretch>
              </p:blipFill>
              <p:spPr>
                <a:xfrm>
                  <a:off x="9467213" y="573387"/>
                  <a:ext cx="777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20" name="Freihand 119">
                  <a:extLst>
                    <a:ext uri="{FF2B5EF4-FFF2-40B4-BE49-F238E27FC236}">
                      <a16:creationId xmlns:a16="http://schemas.microsoft.com/office/drawing/2014/main" id="{2235D938-8082-4D8E-93D0-6882B6A4B341}"/>
                    </a:ext>
                  </a:extLst>
                </p14:cNvPr>
                <p14:cNvContentPartPr/>
                <p14:nvPr/>
              </p14:nvContentPartPr>
              <p14:xfrm>
                <a:off x="9547853" y="561507"/>
                <a:ext cx="241200" cy="33480"/>
              </p14:xfrm>
            </p:contentPart>
          </mc:Choice>
          <mc:Fallback xmlns="">
            <p:pic>
              <p:nvPicPr>
                <p:cNvPr id="120" name="Freihand 119">
                  <a:extLst>
                    <a:ext uri="{FF2B5EF4-FFF2-40B4-BE49-F238E27FC236}">
                      <a16:creationId xmlns:a16="http://schemas.microsoft.com/office/drawing/2014/main" id="{2235D938-8082-4D8E-93D0-6882B6A4B341}"/>
                    </a:ext>
                  </a:extLst>
                </p:cNvPr>
                <p:cNvPicPr/>
                <p:nvPr/>
              </p:nvPicPr>
              <p:blipFill>
                <a:blip r:embed="rId139"/>
                <a:stretch>
                  <a:fillRect/>
                </a:stretch>
              </p:blipFill>
              <p:spPr>
                <a:xfrm>
                  <a:off x="9543533" y="557187"/>
                  <a:ext cx="249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21" name="Freihand 120">
                  <a:extLst>
                    <a:ext uri="{FF2B5EF4-FFF2-40B4-BE49-F238E27FC236}">
                      <a16:creationId xmlns:a16="http://schemas.microsoft.com/office/drawing/2014/main" id="{905777E1-A1FF-48B2-89EB-6AA8E45A2F41}"/>
                    </a:ext>
                  </a:extLst>
                </p14:cNvPr>
                <p14:cNvContentPartPr/>
                <p14:nvPr/>
              </p14:nvContentPartPr>
              <p14:xfrm>
                <a:off x="9809573" y="557907"/>
                <a:ext cx="164160" cy="44280"/>
              </p14:xfrm>
            </p:contentPart>
          </mc:Choice>
          <mc:Fallback xmlns="">
            <p:pic>
              <p:nvPicPr>
                <p:cNvPr id="121" name="Freihand 120">
                  <a:extLst>
                    <a:ext uri="{FF2B5EF4-FFF2-40B4-BE49-F238E27FC236}">
                      <a16:creationId xmlns:a16="http://schemas.microsoft.com/office/drawing/2014/main" id="{905777E1-A1FF-48B2-89EB-6AA8E45A2F41}"/>
                    </a:ext>
                  </a:extLst>
                </p:cNvPr>
                <p:cNvPicPr/>
                <p:nvPr/>
              </p:nvPicPr>
              <p:blipFill>
                <a:blip r:embed="rId141"/>
                <a:stretch>
                  <a:fillRect/>
                </a:stretch>
              </p:blipFill>
              <p:spPr>
                <a:xfrm>
                  <a:off x="9805253" y="553587"/>
                  <a:ext cx="1728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22" name="Freihand 121">
                  <a:extLst>
                    <a:ext uri="{FF2B5EF4-FFF2-40B4-BE49-F238E27FC236}">
                      <a16:creationId xmlns:a16="http://schemas.microsoft.com/office/drawing/2014/main" id="{1D4E4A42-0100-460E-B62E-214FE7AF4E0A}"/>
                    </a:ext>
                  </a:extLst>
                </p14:cNvPr>
                <p14:cNvContentPartPr/>
                <p14:nvPr/>
              </p14:nvContentPartPr>
              <p14:xfrm>
                <a:off x="10017293" y="547827"/>
                <a:ext cx="245520" cy="66960"/>
              </p14:xfrm>
            </p:contentPart>
          </mc:Choice>
          <mc:Fallback xmlns="">
            <p:pic>
              <p:nvPicPr>
                <p:cNvPr id="122" name="Freihand 121">
                  <a:extLst>
                    <a:ext uri="{FF2B5EF4-FFF2-40B4-BE49-F238E27FC236}">
                      <a16:creationId xmlns:a16="http://schemas.microsoft.com/office/drawing/2014/main" id="{1D4E4A42-0100-460E-B62E-214FE7AF4E0A}"/>
                    </a:ext>
                  </a:extLst>
                </p:cNvPr>
                <p:cNvPicPr/>
                <p:nvPr/>
              </p:nvPicPr>
              <p:blipFill>
                <a:blip r:embed="rId143"/>
                <a:stretch>
                  <a:fillRect/>
                </a:stretch>
              </p:blipFill>
              <p:spPr>
                <a:xfrm>
                  <a:off x="10012973" y="543507"/>
                  <a:ext cx="25416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23" name="Freihand 122">
                  <a:extLst>
                    <a:ext uri="{FF2B5EF4-FFF2-40B4-BE49-F238E27FC236}">
                      <a16:creationId xmlns:a16="http://schemas.microsoft.com/office/drawing/2014/main" id="{0AED6D5E-4371-4FCA-9AAE-50377DAC063B}"/>
                    </a:ext>
                  </a:extLst>
                </p14:cNvPr>
                <p14:cNvContentPartPr/>
                <p14:nvPr/>
              </p14:nvContentPartPr>
              <p14:xfrm>
                <a:off x="10389533" y="537027"/>
                <a:ext cx="138600" cy="52560"/>
              </p14:xfrm>
            </p:contentPart>
          </mc:Choice>
          <mc:Fallback xmlns="">
            <p:pic>
              <p:nvPicPr>
                <p:cNvPr id="123" name="Freihand 122">
                  <a:extLst>
                    <a:ext uri="{FF2B5EF4-FFF2-40B4-BE49-F238E27FC236}">
                      <a16:creationId xmlns:a16="http://schemas.microsoft.com/office/drawing/2014/main" id="{0AED6D5E-4371-4FCA-9AAE-50377DAC063B}"/>
                    </a:ext>
                  </a:extLst>
                </p:cNvPr>
                <p:cNvPicPr/>
                <p:nvPr/>
              </p:nvPicPr>
              <p:blipFill>
                <a:blip r:embed="rId145"/>
                <a:stretch>
                  <a:fillRect/>
                </a:stretch>
              </p:blipFill>
              <p:spPr>
                <a:xfrm>
                  <a:off x="10385213" y="532707"/>
                  <a:ext cx="1472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24" name="Freihand 123">
                  <a:extLst>
                    <a:ext uri="{FF2B5EF4-FFF2-40B4-BE49-F238E27FC236}">
                      <a16:creationId xmlns:a16="http://schemas.microsoft.com/office/drawing/2014/main" id="{D558ACDB-7265-41A2-A60C-D118851A4474}"/>
                    </a:ext>
                  </a:extLst>
                </p14:cNvPr>
                <p14:cNvContentPartPr/>
                <p14:nvPr/>
              </p14:nvContentPartPr>
              <p14:xfrm>
                <a:off x="10461533" y="534867"/>
                <a:ext cx="77040" cy="148320"/>
              </p14:xfrm>
            </p:contentPart>
          </mc:Choice>
          <mc:Fallback xmlns="">
            <p:pic>
              <p:nvPicPr>
                <p:cNvPr id="124" name="Freihand 123">
                  <a:extLst>
                    <a:ext uri="{FF2B5EF4-FFF2-40B4-BE49-F238E27FC236}">
                      <a16:creationId xmlns:a16="http://schemas.microsoft.com/office/drawing/2014/main" id="{D558ACDB-7265-41A2-A60C-D118851A4474}"/>
                    </a:ext>
                  </a:extLst>
                </p:cNvPr>
                <p:cNvPicPr/>
                <p:nvPr/>
              </p:nvPicPr>
              <p:blipFill>
                <a:blip r:embed="rId147"/>
                <a:stretch>
                  <a:fillRect/>
                </a:stretch>
              </p:blipFill>
              <p:spPr>
                <a:xfrm>
                  <a:off x="10457213" y="530547"/>
                  <a:ext cx="85680" cy="156960"/>
                </a:xfrm>
                <a:prstGeom prst="rect">
                  <a:avLst/>
                </a:prstGeom>
              </p:spPr>
            </p:pic>
          </mc:Fallback>
        </mc:AlternateContent>
      </p:grpSp>
      <p:grpSp>
        <p:nvGrpSpPr>
          <p:cNvPr id="132" name="Gruppieren 131">
            <a:extLst>
              <a:ext uri="{FF2B5EF4-FFF2-40B4-BE49-F238E27FC236}">
                <a16:creationId xmlns:a16="http://schemas.microsoft.com/office/drawing/2014/main" id="{43768946-3C05-4F82-A7AD-3ABC1B6F237F}"/>
              </a:ext>
            </a:extLst>
          </p:cNvPr>
          <p:cNvGrpSpPr/>
          <p:nvPr/>
        </p:nvGrpSpPr>
        <p:grpSpPr>
          <a:xfrm>
            <a:off x="10739453" y="412827"/>
            <a:ext cx="1159920" cy="303480"/>
            <a:chOff x="10739453" y="412827"/>
            <a:chExt cx="1159920" cy="303480"/>
          </a:xfrm>
        </p:grpSpPr>
        <mc:AlternateContent xmlns:mc="http://schemas.openxmlformats.org/markup-compatibility/2006" xmlns:p14="http://schemas.microsoft.com/office/powerpoint/2010/main">
          <mc:Choice Requires="p14">
            <p:contentPart p14:bwMode="auto" r:id="rId148">
              <p14:nvContentPartPr>
                <p14:cNvPr id="126" name="Freihand 125">
                  <a:extLst>
                    <a:ext uri="{FF2B5EF4-FFF2-40B4-BE49-F238E27FC236}">
                      <a16:creationId xmlns:a16="http://schemas.microsoft.com/office/drawing/2014/main" id="{FFAF6282-5D71-46C6-9222-4D8AEECFAB3D}"/>
                    </a:ext>
                  </a:extLst>
                </p14:cNvPr>
                <p14:cNvContentPartPr/>
                <p14:nvPr/>
              </p14:nvContentPartPr>
              <p14:xfrm>
                <a:off x="10739453" y="546747"/>
                <a:ext cx="360" cy="360"/>
              </p14:xfrm>
            </p:contentPart>
          </mc:Choice>
          <mc:Fallback xmlns="">
            <p:pic>
              <p:nvPicPr>
                <p:cNvPr id="126" name="Freihand 125">
                  <a:extLst>
                    <a:ext uri="{FF2B5EF4-FFF2-40B4-BE49-F238E27FC236}">
                      <a16:creationId xmlns:a16="http://schemas.microsoft.com/office/drawing/2014/main" id="{FFAF6282-5D71-46C6-9222-4D8AEECFAB3D}"/>
                    </a:ext>
                  </a:extLst>
                </p:cNvPr>
                <p:cNvPicPr/>
                <p:nvPr/>
              </p:nvPicPr>
              <p:blipFill>
                <a:blip r:embed="rId17"/>
                <a:stretch>
                  <a:fillRect/>
                </a:stretch>
              </p:blipFill>
              <p:spPr>
                <a:xfrm>
                  <a:off x="10735133" y="542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27" name="Freihand 126">
                  <a:extLst>
                    <a:ext uri="{FF2B5EF4-FFF2-40B4-BE49-F238E27FC236}">
                      <a16:creationId xmlns:a16="http://schemas.microsoft.com/office/drawing/2014/main" id="{7E0EBA8D-85DB-41FD-AB19-1FB90A99B557}"/>
                    </a:ext>
                  </a:extLst>
                </p14:cNvPr>
                <p14:cNvContentPartPr/>
                <p14:nvPr/>
              </p14:nvContentPartPr>
              <p14:xfrm>
                <a:off x="10739453" y="544227"/>
                <a:ext cx="211320" cy="51480"/>
              </p14:xfrm>
            </p:contentPart>
          </mc:Choice>
          <mc:Fallback xmlns="">
            <p:pic>
              <p:nvPicPr>
                <p:cNvPr id="127" name="Freihand 126">
                  <a:extLst>
                    <a:ext uri="{FF2B5EF4-FFF2-40B4-BE49-F238E27FC236}">
                      <a16:creationId xmlns:a16="http://schemas.microsoft.com/office/drawing/2014/main" id="{7E0EBA8D-85DB-41FD-AB19-1FB90A99B557}"/>
                    </a:ext>
                  </a:extLst>
                </p:cNvPr>
                <p:cNvPicPr/>
                <p:nvPr/>
              </p:nvPicPr>
              <p:blipFill>
                <a:blip r:embed="rId150"/>
                <a:stretch>
                  <a:fillRect/>
                </a:stretch>
              </p:blipFill>
              <p:spPr>
                <a:xfrm>
                  <a:off x="10735133" y="539907"/>
                  <a:ext cx="2199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28" name="Freihand 127">
                  <a:extLst>
                    <a:ext uri="{FF2B5EF4-FFF2-40B4-BE49-F238E27FC236}">
                      <a16:creationId xmlns:a16="http://schemas.microsoft.com/office/drawing/2014/main" id="{4E2E760E-FA7B-423B-9AE6-AC7C0D0FFE8F}"/>
                    </a:ext>
                  </a:extLst>
                </p14:cNvPr>
                <p14:cNvContentPartPr/>
                <p14:nvPr/>
              </p14:nvContentPartPr>
              <p14:xfrm>
                <a:off x="10993613" y="500307"/>
                <a:ext cx="137520" cy="100440"/>
              </p14:xfrm>
            </p:contentPart>
          </mc:Choice>
          <mc:Fallback xmlns="">
            <p:pic>
              <p:nvPicPr>
                <p:cNvPr id="128" name="Freihand 127">
                  <a:extLst>
                    <a:ext uri="{FF2B5EF4-FFF2-40B4-BE49-F238E27FC236}">
                      <a16:creationId xmlns:a16="http://schemas.microsoft.com/office/drawing/2014/main" id="{4E2E760E-FA7B-423B-9AE6-AC7C0D0FFE8F}"/>
                    </a:ext>
                  </a:extLst>
                </p:cNvPr>
                <p:cNvPicPr/>
                <p:nvPr/>
              </p:nvPicPr>
              <p:blipFill>
                <a:blip r:embed="rId152"/>
                <a:stretch>
                  <a:fillRect/>
                </a:stretch>
              </p:blipFill>
              <p:spPr>
                <a:xfrm>
                  <a:off x="10989293" y="495987"/>
                  <a:ext cx="1461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29" name="Freihand 128">
                  <a:extLst>
                    <a:ext uri="{FF2B5EF4-FFF2-40B4-BE49-F238E27FC236}">
                      <a16:creationId xmlns:a16="http://schemas.microsoft.com/office/drawing/2014/main" id="{C985B7B6-0FC6-4BF8-BD14-0DAD695F7103}"/>
                    </a:ext>
                  </a:extLst>
                </p14:cNvPr>
                <p14:cNvContentPartPr/>
                <p14:nvPr/>
              </p14:nvContentPartPr>
              <p14:xfrm>
                <a:off x="11296013" y="535587"/>
                <a:ext cx="389880" cy="180720"/>
              </p14:xfrm>
            </p:contentPart>
          </mc:Choice>
          <mc:Fallback xmlns="">
            <p:pic>
              <p:nvPicPr>
                <p:cNvPr id="129" name="Freihand 128">
                  <a:extLst>
                    <a:ext uri="{FF2B5EF4-FFF2-40B4-BE49-F238E27FC236}">
                      <a16:creationId xmlns:a16="http://schemas.microsoft.com/office/drawing/2014/main" id="{C985B7B6-0FC6-4BF8-BD14-0DAD695F7103}"/>
                    </a:ext>
                  </a:extLst>
                </p:cNvPr>
                <p:cNvPicPr/>
                <p:nvPr/>
              </p:nvPicPr>
              <p:blipFill>
                <a:blip r:embed="rId154"/>
                <a:stretch>
                  <a:fillRect/>
                </a:stretch>
              </p:blipFill>
              <p:spPr>
                <a:xfrm>
                  <a:off x="11291693" y="531267"/>
                  <a:ext cx="3985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30" name="Freihand 129">
                  <a:extLst>
                    <a:ext uri="{FF2B5EF4-FFF2-40B4-BE49-F238E27FC236}">
                      <a16:creationId xmlns:a16="http://schemas.microsoft.com/office/drawing/2014/main" id="{6DA14938-6FCE-4AA7-BA59-F75370145DC3}"/>
                    </a:ext>
                  </a:extLst>
                </p14:cNvPr>
                <p14:cNvContentPartPr/>
                <p14:nvPr/>
              </p14:nvContentPartPr>
              <p14:xfrm>
                <a:off x="11709293" y="471507"/>
                <a:ext cx="190080" cy="196560"/>
              </p14:xfrm>
            </p:contentPart>
          </mc:Choice>
          <mc:Fallback xmlns="">
            <p:pic>
              <p:nvPicPr>
                <p:cNvPr id="130" name="Freihand 129">
                  <a:extLst>
                    <a:ext uri="{FF2B5EF4-FFF2-40B4-BE49-F238E27FC236}">
                      <a16:creationId xmlns:a16="http://schemas.microsoft.com/office/drawing/2014/main" id="{6DA14938-6FCE-4AA7-BA59-F75370145DC3}"/>
                    </a:ext>
                  </a:extLst>
                </p:cNvPr>
                <p:cNvPicPr/>
                <p:nvPr/>
              </p:nvPicPr>
              <p:blipFill>
                <a:blip r:embed="rId156"/>
                <a:stretch>
                  <a:fillRect/>
                </a:stretch>
              </p:blipFill>
              <p:spPr>
                <a:xfrm>
                  <a:off x="11704973" y="467187"/>
                  <a:ext cx="1987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31" name="Freihand 130">
                  <a:extLst>
                    <a:ext uri="{FF2B5EF4-FFF2-40B4-BE49-F238E27FC236}">
                      <a16:creationId xmlns:a16="http://schemas.microsoft.com/office/drawing/2014/main" id="{179C6515-F6B7-4947-868C-CE3B94281386}"/>
                    </a:ext>
                  </a:extLst>
                </p14:cNvPr>
                <p14:cNvContentPartPr/>
                <p14:nvPr/>
              </p14:nvContentPartPr>
              <p14:xfrm>
                <a:off x="11719733" y="412827"/>
                <a:ext cx="68760" cy="33840"/>
              </p14:xfrm>
            </p:contentPart>
          </mc:Choice>
          <mc:Fallback xmlns="">
            <p:pic>
              <p:nvPicPr>
                <p:cNvPr id="131" name="Freihand 130">
                  <a:extLst>
                    <a:ext uri="{FF2B5EF4-FFF2-40B4-BE49-F238E27FC236}">
                      <a16:creationId xmlns:a16="http://schemas.microsoft.com/office/drawing/2014/main" id="{179C6515-F6B7-4947-868C-CE3B94281386}"/>
                    </a:ext>
                  </a:extLst>
                </p:cNvPr>
                <p:cNvPicPr/>
                <p:nvPr/>
              </p:nvPicPr>
              <p:blipFill>
                <a:blip r:embed="rId158"/>
                <a:stretch>
                  <a:fillRect/>
                </a:stretch>
              </p:blipFill>
              <p:spPr>
                <a:xfrm>
                  <a:off x="11715413" y="408507"/>
                  <a:ext cx="77400" cy="42480"/>
                </a:xfrm>
                <a:prstGeom prst="rect">
                  <a:avLst/>
                </a:prstGeom>
              </p:spPr>
            </p:pic>
          </mc:Fallback>
        </mc:AlternateContent>
      </p:grpSp>
      <p:sp>
        <p:nvSpPr>
          <p:cNvPr id="160" name="Gerader Verbinder 159">
            <a:extLst>
              <a:ext uri="{FF2B5EF4-FFF2-40B4-BE49-F238E27FC236}">
                <a16:creationId xmlns:a16="http://schemas.microsoft.com/office/drawing/2014/main" id="{F1AB7C31-9D3F-460B-829A-55BB4E71E4B5}"/>
              </a:ext>
            </a:extLst>
          </p:cNvPr>
          <p:cNvSpPr/>
          <p:nvPr/>
        </p:nvSpPr>
        <p:spPr>
          <a:xfrm flipH="1" flipV="1">
            <a:off x="734532" y="4709196"/>
            <a:ext cx="1844842" cy="12459"/>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1" name="Textfeld 160">
            <a:extLst>
              <a:ext uri="{FF2B5EF4-FFF2-40B4-BE49-F238E27FC236}">
                <a16:creationId xmlns:a16="http://schemas.microsoft.com/office/drawing/2014/main" id="{0BE11319-3D3D-45AC-B0F3-946A3D882565}"/>
              </a:ext>
            </a:extLst>
          </p:cNvPr>
          <p:cNvSpPr txBox="1"/>
          <p:nvPr/>
        </p:nvSpPr>
        <p:spPr>
          <a:xfrm>
            <a:off x="448283" y="4485649"/>
            <a:ext cx="339358"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endParaRPr lang="de-DE" sz="1633" baseline="-33000" dirty="0">
              <a:latin typeface="Times New Roman" pitchFamily="18"/>
              <a:ea typeface="Droid Sans Fallback" pitchFamily="2"/>
              <a:cs typeface="Lohit Hindi" pitchFamily="2"/>
            </a:endParaRPr>
          </a:p>
        </p:txBody>
      </p:sp>
      <p:grpSp>
        <p:nvGrpSpPr>
          <p:cNvPr id="164" name="Gruppieren 163">
            <a:extLst>
              <a:ext uri="{FF2B5EF4-FFF2-40B4-BE49-F238E27FC236}">
                <a16:creationId xmlns:a16="http://schemas.microsoft.com/office/drawing/2014/main" id="{7FD4B2EF-1E38-450B-A3C2-2789AE6E3306}"/>
              </a:ext>
            </a:extLst>
          </p:cNvPr>
          <p:cNvGrpSpPr/>
          <p:nvPr/>
        </p:nvGrpSpPr>
        <p:grpSpPr>
          <a:xfrm>
            <a:off x="10622093" y="767427"/>
            <a:ext cx="169200" cy="248760"/>
            <a:chOff x="10622093" y="767427"/>
            <a:chExt cx="169200" cy="248760"/>
          </a:xfrm>
        </p:grpSpPr>
        <mc:AlternateContent xmlns:mc="http://schemas.openxmlformats.org/markup-compatibility/2006" xmlns:p14="http://schemas.microsoft.com/office/powerpoint/2010/main">
          <mc:Choice Requires="p14">
            <p:contentPart p14:bwMode="auto" r:id="rId159">
              <p14:nvContentPartPr>
                <p14:cNvPr id="162" name="Freihand 161">
                  <a:extLst>
                    <a:ext uri="{FF2B5EF4-FFF2-40B4-BE49-F238E27FC236}">
                      <a16:creationId xmlns:a16="http://schemas.microsoft.com/office/drawing/2014/main" id="{ED4D9277-F5FC-4733-8474-CCD92CC28777}"/>
                    </a:ext>
                  </a:extLst>
                </p14:cNvPr>
                <p14:cNvContentPartPr/>
                <p14:nvPr/>
              </p14:nvContentPartPr>
              <p14:xfrm>
                <a:off x="10622093" y="826827"/>
                <a:ext cx="98280" cy="189360"/>
              </p14:xfrm>
            </p:contentPart>
          </mc:Choice>
          <mc:Fallback xmlns="">
            <p:pic>
              <p:nvPicPr>
                <p:cNvPr id="162" name="Freihand 161">
                  <a:extLst>
                    <a:ext uri="{FF2B5EF4-FFF2-40B4-BE49-F238E27FC236}">
                      <a16:creationId xmlns:a16="http://schemas.microsoft.com/office/drawing/2014/main" id="{ED4D9277-F5FC-4733-8474-CCD92CC28777}"/>
                    </a:ext>
                  </a:extLst>
                </p:cNvPr>
                <p:cNvPicPr/>
                <p:nvPr/>
              </p:nvPicPr>
              <p:blipFill>
                <a:blip r:embed="rId160"/>
                <a:stretch>
                  <a:fillRect/>
                </a:stretch>
              </p:blipFill>
              <p:spPr>
                <a:xfrm>
                  <a:off x="10617773" y="822507"/>
                  <a:ext cx="10692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63" name="Freihand 162">
                  <a:extLst>
                    <a:ext uri="{FF2B5EF4-FFF2-40B4-BE49-F238E27FC236}">
                      <a16:creationId xmlns:a16="http://schemas.microsoft.com/office/drawing/2014/main" id="{5DC93B39-E939-49D4-93ED-F160E86F72A0}"/>
                    </a:ext>
                  </a:extLst>
                </p14:cNvPr>
                <p14:cNvContentPartPr/>
                <p14:nvPr/>
              </p14:nvContentPartPr>
              <p14:xfrm>
                <a:off x="10781213" y="767427"/>
                <a:ext cx="10080" cy="74520"/>
              </p14:xfrm>
            </p:contentPart>
          </mc:Choice>
          <mc:Fallback xmlns="">
            <p:pic>
              <p:nvPicPr>
                <p:cNvPr id="163" name="Freihand 162">
                  <a:extLst>
                    <a:ext uri="{FF2B5EF4-FFF2-40B4-BE49-F238E27FC236}">
                      <a16:creationId xmlns:a16="http://schemas.microsoft.com/office/drawing/2014/main" id="{5DC93B39-E939-49D4-93ED-F160E86F72A0}"/>
                    </a:ext>
                  </a:extLst>
                </p:cNvPr>
                <p:cNvPicPr/>
                <p:nvPr/>
              </p:nvPicPr>
              <p:blipFill>
                <a:blip r:embed="rId162"/>
                <a:stretch>
                  <a:fillRect/>
                </a:stretch>
              </p:blipFill>
              <p:spPr>
                <a:xfrm>
                  <a:off x="10776893" y="763107"/>
                  <a:ext cx="18720" cy="83160"/>
                </a:xfrm>
                <a:prstGeom prst="rect">
                  <a:avLst/>
                </a:prstGeom>
              </p:spPr>
            </p:pic>
          </mc:Fallback>
        </mc:AlternateContent>
      </p:grpSp>
      <p:grpSp>
        <p:nvGrpSpPr>
          <p:cNvPr id="191" name="Gruppieren 190">
            <a:extLst>
              <a:ext uri="{FF2B5EF4-FFF2-40B4-BE49-F238E27FC236}">
                <a16:creationId xmlns:a16="http://schemas.microsoft.com/office/drawing/2014/main" id="{82B7C593-5DB3-435B-84A5-FE50293DD597}"/>
              </a:ext>
            </a:extLst>
          </p:cNvPr>
          <p:cNvGrpSpPr/>
          <p:nvPr/>
        </p:nvGrpSpPr>
        <p:grpSpPr>
          <a:xfrm>
            <a:off x="6427733" y="738267"/>
            <a:ext cx="4089240" cy="642240"/>
            <a:chOff x="6427733" y="738267"/>
            <a:chExt cx="4089240" cy="642240"/>
          </a:xfrm>
        </p:grpSpPr>
        <mc:AlternateContent xmlns:mc="http://schemas.openxmlformats.org/markup-compatibility/2006" xmlns:p14="http://schemas.microsoft.com/office/powerpoint/2010/main">
          <mc:Choice Requires="p14">
            <p:contentPart p14:bwMode="auto" r:id="rId163">
              <p14:nvContentPartPr>
                <p14:cNvPr id="133" name="Freihand 132">
                  <a:extLst>
                    <a:ext uri="{FF2B5EF4-FFF2-40B4-BE49-F238E27FC236}">
                      <a16:creationId xmlns:a16="http://schemas.microsoft.com/office/drawing/2014/main" id="{6C5228EA-C408-43A1-980C-EAF51C72AA59}"/>
                    </a:ext>
                  </a:extLst>
                </p14:cNvPr>
                <p14:cNvContentPartPr/>
                <p14:nvPr/>
              </p14:nvContentPartPr>
              <p14:xfrm>
                <a:off x="6484253" y="822147"/>
                <a:ext cx="248400" cy="121680"/>
              </p14:xfrm>
            </p:contentPart>
          </mc:Choice>
          <mc:Fallback xmlns="">
            <p:pic>
              <p:nvPicPr>
                <p:cNvPr id="133" name="Freihand 132">
                  <a:extLst>
                    <a:ext uri="{FF2B5EF4-FFF2-40B4-BE49-F238E27FC236}">
                      <a16:creationId xmlns:a16="http://schemas.microsoft.com/office/drawing/2014/main" id="{6C5228EA-C408-43A1-980C-EAF51C72AA59}"/>
                    </a:ext>
                  </a:extLst>
                </p:cNvPr>
                <p:cNvPicPr/>
                <p:nvPr/>
              </p:nvPicPr>
              <p:blipFill>
                <a:blip r:embed="rId164"/>
                <a:stretch>
                  <a:fillRect/>
                </a:stretch>
              </p:blipFill>
              <p:spPr>
                <a:xfrm>
                  <a:off x="6479933" y="817827"/>
                  <a:ext cx="257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34" name="Freihand 133">
                  <a:extLst>
                    <a:ext uri="{FF2B5EF4-FFF2-40B4-BE49-F238E27FC236}">
                      <a16:creationId xmlns:a16="http://schemas.microsoft.com/office/drawing/2014/main" id="{7EB29F41-4A42-49B9-A889-B51073E53907}"/>
                    </a:ext>
                  </a:extLst>
                </p14:cNvPr>
                <p14:cNvContentPartPr/>
                <p14:nvPr/>
              </p14:nvContentPartPr>
              <p14:xfrm>
                <a:off x="6937853" y="830787"/>
                <a:ext cx="84600" cy="111960"/>
              </p14:xfrm>
            </p:contentPart>
          </mc:Choice>
          <mc:Fallback xmlns="">
            <p:pic>
              <p:nvPicPr>
                <p:cNvPr id="134" name="Freihand 133">
                  <a:extLst>
                    <a:ext uri="{FF2B5EF4-FFF2-40B4-BE49-F238E27FC236}">
                      <a16:creationId xmlns:a16="http://schemas.microsoft.com/office/drawing/2014/main" id="{7EB29F41-4A42-49B9-A889-B51073E53907}"/>
                    </a:ext>
                  </a:extLst>
                </p:cNvPr>
                <p:cNvPicPr/>
                <p:nvPr/>
              </p:nvPicPr>
              <p:blipFill>
                <a:blip r:embed="rId166"/>
                <a:stretch>
                  <a:fillRect/>
                </a:stretch>
              </p:blipFill>
              <p:spPr>
                <a:xfrm>
                  <a:off x="6933533" y="826467"/>
                  <a:ext cx="93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35" name="Freihand 134">
                  <a:extLst>
                    <a:ext uri="{FF2B5EF4-FFF2-40B4-BE49-F238E27FC236}">
                      <a16:creationId xmlns:a16="http://schemas.microsoft.com/office/drawing/2014/main" id="{F1428846-511A-4088-95D2-F798EAA23197}"/>
                    </a:ext>
                  </a:extLst>
                </p14:cNvPr>
                <p14:cNvContentPartPr/>
                <p14:nvPr/>
              </p14:nvContentPartPr>
              <p14:xfrm>
                <a:off x="6994013" y="841227"/>
                <a:ext cx="75600" cy="129240"/>
              </p14:xfrm>
            </p:contentPart>
          </mc:Choice>
          <mc:Fallback xmlns="">
            <p:pic>
              <p:nvPicPr>
                <p:cNvPr id="135" name="Freihand 134">
                  <a:extLst>
                    <a:ext uri="{FF2B5EF4-FFF2-40B4-BE49-F238E27FC236}">
                      <a16:creationId xmlns:a16="http://schemas.microsoft.com/office/drawing/2014/main" id="{F1428846-511A-4088-95D2-F798EAA23197}"/>
                    </a:ext>
                  </a:extLst>
                </p:cNvPr>
                <p:cNvPicPr/>
                <p:nvPr/>
              </p:nvPicPr>
              <p:blipFill>
                <a:blip r:embed="rId168"/>
                <a:stretch>
                  <a:fillRect/>
                </a:stretch>
              </p:blipFill>
              <p:spPr>
                <a:xfrm>
                  <a:off x="6989693" y="836907"/>
                  <a:ext cx="842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6" name="Freihand 135">
                  <a:extLst>
                    <a:ext uri="{FF2B5EF4-FFF2-40B4-BE49-F238E27FC236}">
                      <a16:creationId xmlns:a16="http://schemas.microsoft.com/office/drawing/2014/main" id="{F24981B8-C122-42D9-B918-80ED9F5E9A48}"/>
                    </a:ext>
                  </a:extLst>
                </p14:cNvPr>
                <p14:cNvContentPartPr/>
                <p14:nvPr/>
              </p14:nvContentPartPr>
              <p14:xfrm>
                <a:off x="7095893" y="848067"/>
                <a:ext cx="75960" cy="113040"/>
              </p14:xfrm>
            </p:contentPart>
          </mc:Choice>
          <mc:Fallback xmlns="">
            <p:pic>
              <p:nvPicPr>
                <p:cNvPr id="136" name="Freihand 135">
                  <a:extLst>
                    <a:ext uri="{FF2B5EF4-FFF2-40B4-BE49-F238E27FC236}">
                      <a16:creationId xmlns:a16="http://schemas.microsoft.com/office/drawing/2014/main" id="{F24981B8-C122-42D9-B918-80ED9F5E9A48}"/>
                    </a:ext>
                  </a:extLst>
                </p:cNvPr>
                <p:cNvPicPr/>
                <p:nvPr/>
              </p:nvPicPr>
              <p:blipFill>
                <a:blip r:embed="rId170"/>
                <a:stretch>
                  <a:fillRect/>
                </a:stretch>
              </p:blipFill>
              <p:spPr>
                <a:xfrm>
                  <a:off x="7091573" y="843747"/>
                  <a:ext cx="846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7" name="Freihand 136">
                  <a:extLst>
                    <a:ext uri="{FF2B5EF4-FFF2-40B4-BE49-F238E27FC236}">
                      <a16:creationId xmlns:a16="http://schemas.microsoft.com/office/drawing/2014/main" id="{A6A777F9-643C-4E46-B956-BCF41A8B9D8D}"/>
                    </a:ext>
                  </a:extLst>
                </p14:cNvPr>
                <p14:cNvContentPartPr/>
                <p14:nvPr/>
              </p14:nvContentPartPr>
              <p14:xfrm>
                <a:off x="7273013" y="900267"/>
                <a:ext cx="62640" cy="4320"/>
              </p14:xfrm>
            </p:contentPart>
          </mc:Choice>
          <mc:Fallback xmlns="">
            <p:pic>
              <p:nvPicPr>
                <p:cNvPr id="137" name="Freihand 136">
                  <a:extLst>
                    <a:ext uri="{FF2B5EF4-FFF2-40B4-BE49-F238E27FC236}">
                      <a16:creationId xmlns:a16="http://schemas.microsoft.com/office/drawing/2014/main" id="{A6A777F9-643C-4E46-B956-BCF41A8B9D8D}"/>
                    </a:ext>
                  </a:extLst>
                </p:cNvPr>
                <p:cNvPicPr/>
                <p:nvPr/>
              </p:nvPicPr>
              <p:blipFill>
                <a:blip r:embed="rId172"/>
                <a:stretch>
                  <a:fillRect/>
                </a:stretch>
              </p:blipFill>
              <p:spPr>
                <a:xfrm>
                  <a:off x="7268693" y="895947"/>
                  <a:ext cx="712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8" name="Freihand 137">
                  <a:extLst>
                    <a:ext uri="{FF2B5EF4-FFF2-40B4-BE49-F238E27FC236}">
                      <a16:creationId xmlns:a16="http://schemas.microsoft.com/office/drawing/2014/main" id="{A889F59D-C526-416E-81B6-41A8A4B5C594}"/>
                    </a:ext>
                  </a:extLst>
                </p14:cNvPr>
                <p14:cNvContentPartPr/>
                <p14:nvPr/>
              </p14:nvContentPartPr>
              <p14:xfrm>
                <a:off x="7420253" y="809187"/>
                <a:ext cx="155880" cy="133200"/>
              </p14:xfrm>
            </p:contentPart>
          </mc:Choice>
          <mc:Fallback xmlns="">
            <p:pic>
              <p:nvPicPr>
                <p:cNvPr id="138" name="Freihand 137">
                  <a:extLst>
                    <a:ext uri="{FF2B5EF4-FFF2-40B4-BE49-F238E27FC236}">
                      <a16:creationId xmlns:a16="http://schemas.microsoft.com/office/drawing/2014/main" id="{A889F59D-C526-416E-81B6-41A8A4B5C594}"/>
                    </a:ext>
                  </a:extLst>
                </p:cNvPr>
                <p:cNvPicPr/>
                <p:nvPr/>
              </p:nvPicPr>
              <p:blipFill>
                <a:blip r:embed="rId174"/>
                <a:stretch>
                  <a:fillRect/>
                </a:stretch>
              </p:blipFill>
              <p:spPr>
                <a:xfrm>
                  <a:off x="7415933" y="804867"/>
                  <a:ext cx="1645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9" name="Freihand 138">
                  <a:extLst>
                    <a:ext uri="{FF2B5EF4-FFF2-40B4-BE49-F238E27FC236}">
                      <a16:creationId xmlns:a16="http://schemas.microsoft.com/office/drawing/2014/main" id="{D3F2977E-3366-41CC-8E72-221E2983DB4D}"/>
                    </a:ext>
                  </a:extLst>
                </p14:cNvPr>
                <p14:cNvContentPartPr/>
                <p14:nvPr/>
              </p14:nvContentPartPr>
              <p14:xfrm>
                <a:off x="7472813" y="885507"/>
                <a:ext cx="429480" cy="82440"/>
              </p14:xfrm>
            </p:contentPart>
          </mc:Choice>
          <mc:Fallback xmlns="">
            <p:pic>
              <p:nvPicPr>
                <p:cNvPr id="139" name="Freihand 138">
                  <a:extLst>
                    <a:ext uri="{FF2B5EF4-FFF2-40B4-BE49-F238E27FC236}">
                      <a16:creationId xmlns:a16="http://schemas.microsoft.com/office/drawing/2014/main" id="{D3F2977E-3366-41CC-8E72-221E2983DB4D}"/>
                    </a:ext>
                  </a:extLst>
                </p:cNvPr>
                <p:cNvPicPr/>
                <p:nvPr/>
              </p:nvPicPr>
              <p:blipFill>
                <a:blip r:embed="rId176"/>
                <a:stretch>
                  <a:fillRect/>
                </a:stretch>
              </p:blipFill>
              <p:spPr>
                <a:xfrm>
                  <a:off x="7468493" y="881187"/>
                  <a:ext cx="43812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41" name="Freihand 140">
                  <a:extLst>
                    <a:ext uri="{FF2B5EF4-FFF2-40B4-BE49-F238E27FC236}">
                      <a16:creationId xmlns:a16="http://schemas.microsoft.com/office/drawing/2014/main" id="{0BBF8A6F-391A-4C35-8493-2C7D05F865E6}"/>
                    </a:ext>
                  </a:extLst>
                </p14:cNvPr>
                <p14:cNvContentPartPr/>
                <p14:nvPr/>
              </p14:nvContentPartPr>
              <p14:xfrm>
                <a:off x="8068613" y="862827"/>
                <a:ext cx="86040" cy="109080"/>
              </p14:xfrm>
            </p:contentPart>
          </mc:Choice>
          <mc:Fallback xmlns="">
            <p:pic>
              <p:nvPicPr>
                <p:cNvPr id="141" name="Freihand 140">
                  <a:extLst>
                    <a:ext uri="{FF2B5EF4-FFF2-40B4-BE49-F238E27FC236}">
                      <a16:creationId xmlns:a16="http://schemas.microsoft.com/office/drawing/2014/main" id="{0BBF8A6F-391A-4C35-8493-2C7D05F865E6}"/>
                    </a:ext>
                  </a:extLst>
                </p:cNvPr>
                <p:cNvPicPr/>
                <p:nvPr/>
              </p:nvPicPr>
              <p:blipFill>
                <a:blip r:embed="rId178"/>
                <a:stretch>
                  <a:fillRect/>
                </a:stretch>
              </p:blipFill>
              <p:spPr>
                <a:xfrm>
                  <a:off x="8064293" y="858507"/>
                  <a:ext cx="946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42" name="Freihand 141">
                  <a:extLst>
                    <a:ext uri="{FF2B5EF4-FFF2-40B4-BE49-F238E27FC236}">
                      <a16:creationId xmlns:a16="http://schemas.microsoft.com/office/drawing/2014/main" id="{660F1FD9-DBEC-4230-B901-3D08A9F220B5}"/>
                    </a:ext>
                  </a:extLst>
                </p14:cNvPr>
                <p14:cNvContentPartPr/>
                <p14:nvPr/>
              </p14:nvContentPartPr>
              <p14:xfrm>
                <a:off x="8216933" y="798027"/>
                <a:ext cx="226440" cy="159120"/>
              </p14:xfrm>
            </p:contentPart>
          </mc:Choice>
          <mc:Fallback xmlns="">
            <p:pic>
              <p:nvPicPr>
                <p:cNvPr id="142" name="Freihand 141">
                  <a:extLst>
                    <a:ext uri="{FF2B5EF4-FFF2-40B4-BE49-F238E27FC236}">
                      <a16:creationId xmlns:a16="http://schemas.microsoft.com/office/drawing/2014/main" id="{660F1FD9-DBEC-4230-B901-3D08A9F220B5}"/>
                    </a:ext>
                  </a:extLst>
                </p:cNvPr>
                <p:cNvPicPr/>
                <p:nvPr/>
              </p:nvPicPr>
              <p:blipFill>
                <a:blip r:embed="rId180"/>
                <a:stretch>
                  <a:fillRect/>
                </a:stretch>
              </p:blipFill>
              <p:spPr>
                <a:xfrm>
                  <a:off x="8212613" y="793707"/>
                  <a:ext cx="2350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43" name="Freihand 142">
                  <a:extLst>
                    <a:ext uri="{FF2B5EF4-FFF2-40B4-BE49-F238E27FC236}">
                      <a16:creationId xmlns:a16="http://schemas.microsoft.com/office/drawing/2014/main" id="{5B397E84-9148-4D48-9E86-9C1EAEFA20A1}"/>
                    </a:ext>
                  </a:extLst>
                </p14:cNvPr>
                <p14:cNvContentPartPr/>
                <p14:nvPr/>
              </p14:nvContentPartPr>
              <p14:xfrm>
                <a:off x="8457053" y="822507"/>
                <a:ext cx="9720" cy="55440"/>
              </p14:xfrm>
            </p:contentPart>
          </mc:Choice>
          <mc:Fallback xmlns="">
            <p:pic>
              <p:nvPicPr>
                <p:cNvPr id="143" name="Freihand 142">
                  <a:extLst>
                    <a:ext uri="{FF2B5EF4-FFF2-40B4-BE49-F238E27FC236}">
                      <a16:creationId xmlns:a16="http://schemas.microsoft.com/office/drawing/2014/main" id="{5B397E84-9148-4D48-9E86-9C1EAEFA20A1}"/>
                    </a:ext>
                  </a:extLst>
                </p:cNvPr>
                <p:cNvPicPr/>
                <p:nvPr/>
              </p:nvPicPr>
              <p:blipFill>
                <a:blip r:embed="rId182"/>
                <a:stretch>
                  <a:fillRect/>
                </a:stretch>
              </p:blipFill>
              <p:spPr>
                <a:xfrm>
                  <a:off x="8452733" y="818187"/>
                  <a:ext cx="1836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44" name="Freihand 143">
                  <a:extLst>
                    <a:ext uri="{FF2B5EF4-FFF2-40B4-BE49-F238E27FC236}">
                      <a16:creationId xmlns:a16="http://schemas.microsoft.com/office/drawing/2014/main" id="{159AA3B6-7A91-4A42-9184-DAF35BB2FF91}"/>
                    </a:ext>
                  </a:extLst>
                </p14:cNvPr>
                <p14:cNvContentPartPr/>
                <p14:nvPr/>
              </p14:nvContentPartPr>
              <p14:xfrm>
                <a:off x="8448053" y="859587"/>
                <a:ext cx="312840" cy="200520"/>
              </p14:xfrm>
            </p:contentPart>
          </mc:Choice>
          <mc:Fallback xmlns="">
            <p:pic>
              <p:nvPicPr>
                <p:cNvPr id="144" name="Freihand 143">
                  <a:extLst>
                    <a:ext uri="{FF2B5EF4-FFF2-40B4-BE49-F238E27FC236}">
                      <a16:creationId xmlns:a16="http://schemas.microsoft.com/office/drawing/2014/main" id="{159AA3B6-7A91-4A42-9184-DAF35BB2FF91}"/>
                    </a:ext>
                  </a:extLst>
                </p:cNvPr>
                <p:cNvPicPr/>
                <p:nvPr/>
              </p:nvPicPr>
              <p:blipFill>
                <a:blip r:embed="rId184"/>
                <a:stretch>
                  <a:fillRect/>
                </a:stretch>
              </p:blipFill>
              <p:spPr>
                <a:xfrm>
                  <a:off x="8443733" y="855267"/>
                  <a:ext cx="32148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45" name="Freihand 144">
                  <a:extLst>
                    <a:ext uri="{FF2B5EF4-FFF2-40B4-BE49-F238E27FC236}">
                      <a16:creationId xmlns:a16="http://schemas.microsoft.com/office/drawing/2014/main" id="{A4A37B59-07C1-4097-B228-596206DA201A}"/>
                    </a:ext>
                  </a:extLst>
                </p14:cNvPr>
                <p14:cNvContentPartPr/>
                <p14:nvPr/>
              </p14:nvContentPartPr>
              <p14:xfrm>
                <a:off x="8931533" y="823947"/>
                <a:ext cx="281880" cy="118080"/>
              </p14:xfrm>
            </p:contentPart>
          </mc:Choice>
          <mc:Fallback xmlns="">
            <p:pic>
              <p:nvPicPr>
                <p:cNvPr id="145" name="Freihand 144">
                  <a:extLst>
                    <a:ext uri="{FF2B5EF4-FFF2-40B4-BE49-F238E27FC236}">
                      <a16:creationId xmlns:a16="http://schemas.microsoft.com/office/drawing/2014/main" id="{A4A37B59-07C1-4097-B228-596206DA201A}"/>
                    </a:ext>
                  </a:extLst>
                </p:cNvPr>
                <p:cNvPicPr/>
                <p:nvPr/>
              </p:nvPicPr>
              <p:blipFill>
                <a:blip r:embed="rId186"/>
                <a:stretch>
                  <a:fillRect/>
                </a:stretch>
              </p:blipFill>
              <p:spPr>
                <a:xfrm>
                  <a:off x="8927213" y="819627"/>
                  <a:ext cx="29052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46" name="Freihand 145">
                  <a:extLst>
                    <a:ext uri="{FF2B5EF4-FFF2-40B4-BE49-F238E27FC236}">
                      <a16:creationId xmlns:a16="http://schemas.microsoft.com/office/drawing/2014/main" id="{B0B1E136-ED17-4931-859B-166F515BADF8}"/>
                    </a:ext>
                  </a:extLst>
                </p14:cNvPr>
                <p14:cNvContentPartPr/>
                <p14:nvPr/>
              </p14:nvContentPartPr>
              <p14:xfrm>
                <a:off x="9200813" y="783267"/>
                <a:ext cx="360" cy="360"/>
              </p14:xfrm>
            </p:contentPart>
          </mc:Choice>
          <mc:Fallback xmlns="">
            <p:pic>
              <p:nvPicPr>
                <p:cNvPr id="146" name="Freihand 145">
                  <a:extLst>
                    <a:ext uri="{FF2B5EF4-FFF2-40B4-BE49-F238E27FC236}">
                      <a16:creationId xmlns:a16="http://schemas.microsoft.com/office/drawing/2014/main" id="{B0B1E136-ED17-4931-859B-166F515BADF8}"/>
                    </a:ext>
                  </a:extLst>
                </p:cNvPr>
                <p:cNvPicPr/>
                <p:nvPr/>
              </p:nvPicPr>
              <p:blipFill>
                <a:blip r:embed="rId17"/>
                <a:stretch>
                  <a:fillRect/>
                </a:stretch>
              </p:blipFill>
              <p:spPr>
                <a:xfrm>
                  <a:off x="9196493" y="778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7" name="Freihand 146">
                  <a:extLst>
                    <a:ext uri="{FF2B5EF4-FFF2-40B4-BE49-F238E27FC236}">
                      <a16:creationId xmlns:a16="http://schemas.microsoft.com/office/drawing/2014/main" id="{735EA663-9CD6-4404-B44C-765204654B6D}"/>
                    </a:ext>
                  </a:extLst>
                </p14:cNvPr>
                <p14:cNvContentPartPr/>
                <p14:nvPr/>
              </p14:nvContentPartPr>
              <p14:xfrm>
                <a:off x="9472613" y="864267"/>
                <a:ext cx="5760" cy="120600"/>
              </p14:xfrm>
            </p:contentPart>
          </mc:Choice>
          <mc:Fallback xmlns="">
            <p:pic>
              <p:nvPicPr>
                <p:cNvPr id="147" name="Freihand 146">
                  <a:extLst>
                    <a:ext uri="{FF2B5EF4-FFF2-40B4-BE49-F238E27FC236}">
                      <a16:creationId xmlns:a16="http://schemas.microsoft.com/office/drawing/2014/main" id="{735EA663-9CD6-4404-B44C-765204654B6D}"/>
                    </a:ext>
                  </a:extLst>
                </p:cNvPr>
                <p:cNvPicPr/>
                <p:nvPr/>
              </p:nvPicPr>
              <p:blipFill>
                <a:blip r:embed="rId189"/>
                <a:stretch>
                  <a:fillRect/>
                </a:stretch>
              </p:blipFill>
              <p:spPr>
                <a:xfrm>
                  <a:off x="9468293" y="859947"/>
                  <a:ext cx="144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8" name="Freihand 147">
                  <a:extLst>
                    <a:ext uri="{FF2B5EF4-FFF2-40B4-BE49-F238E27FC236}">
                      <a16:creationId xmlns:a16="http://schemas.microsoft.com/office/drawing/2014/main" id="{DE3A4E14-8EBE-4A39-98CE-06FC2AACE444}"/>
                    </a:ext>
                  </a:extLst>
                </p14:cNvPr>
                <p14:cNvContentPartPr/>
                <p14:nvPr/>
              </p14:nvContentPartPr>
              <p14:xfrm>
                <a:off x="9379373" y="871827"/>
                <a:ext cx="360" cy="360"/>
              </p14:xfrm>
            </p:contentPart>
          </mc:Choice>
          <mc:Fallback xmlns="">
            <p:pic>
              <p:nvPicPr>
                <p:cNvPr id="148" name="Freihand 147">
                  <a:extLst>
                    <a:ext uri="{FF2B5EF4-FFF2-40B4-BE49-F238E27FC236}">
                      <a16:creationId xmlns:a16="http://schemas.microsoft.com/office/drawing/2014/main" id="{DE3A4E14-8EBE-4A39-98CE-06FC2AACE444}"/>
                    </a:ext>
                  </a:extLst>
                </p:cNvPr>
                <p:cNvPicPr/>
                <p:nvPr/>
              </p:nvPicPr>
              <p:blipFill>
                <a:blip r:embed="rId17"/>
                <a:stretch>
                  <a:fillRect/>
                </a:stretch>
              </p:blipFill>
              <p:spPr>
                <a:xfrm>
                  <a:off x="9375053" y="867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49" name="Freihand 148">
                  <a:extLst>
                    <a:ext uri="{FF2B5EF4-FFF2-40B4-BE49-F238E27FC236}">
                      <a16:creationId xmlns:a16="http://schemas.microsoft.com/office/drawing/2014/main" id="{A917DD16-80B9-4B33-95DE-33EBBF300D0C}"/>
                    </a:ext>
                  </a:extLst>
                </p14:cNvPr>
                <p14:cNvContentPartPr/>
                <p14:nvPr/>
              </p14:nvContentPartPr>
              <p14:xfrm>
                <a:off x="9388013" y="791907"/>
                <a:ext cx="154440" cy="97200"/>
              </p14:xfrm>
            </p:contentPart>
          </mc:Choice>
          <mc:Fallback xmlns="">
            <p:pic>
              <p:nvPicPr>
                <p:cNvPr id="149" name="Freihand 148">
                  <a:extLst>
                    <a:ext uri="{FF2B5EF4-FFF2-40B4-BE49-F238E27FC236}">
                      <a16:creationId xmlns:a16="http://schemas.microsoft.com/office/drawing/2014/main" id="{A917DD16-80B9-4B33-95DE-33EBBF300D0C}"/>
                    </a:ext>
                  </a:extLst>
                </p:cNvPr>
                <p:cNvPicPr/>
                <p:nvPr/>
              </p:nvPicPr>
              <p:blipFill>
                <a:blip r:embed="rId192"/>
                <a:stretch>
                  <a:fillRect/>
                </a:stretch>
              </p:blipFill>
              <p:spPr>
                <a:xfrm>
                  <a:off x="9383693" y="787587"/>
                  <a:ext cx="163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50" name="Freihand 149">
                  <a:extLst>
                    <a:ext uri="{FF2B5EF4-FFF2-40B4-BE49-F238E27FC236}">
                      <a16:creationId xmlns:a16="http://schemas.microsoft.com/office/drawing/2014/main" id="{632A6C18-1842-4432-8E87-89CE094983F2}"/>
                    </a:ext>
                  </a:extLst>
                </p14:cNvPr>
                <p14:cNvContentPartPr/>
                <p14:nvPr/>
              </p14:nvContentPartPr>
              <p14:xfrm>
                <a:off x="9553973" y="874347"/>
                <a:ext cx="191160" cy="81000"/>
              </p14:xfrm>
            </p:contentPart>
          </mc:Choice>
          <mc:Fallback xmlns="">
            <p:pic>
              <p:nvPicPr>
                <p:cNvPr id="150" name="Freihand 149">
                  <a:extLst>
                    <a:ext uri="{FF2B5EF4-FFF2-40B4-BE49-F238E27FC236}">
                      <a16:creationId xmlns:a16="http://schemas.microsoft.com/office/drawing/2014/main" id="{632A6C18-1842-4432-8E87-89CE094983F2}"/>
                    </a:ext>
                  </a:extLst>
                </p:cNvPr>
                <p:cNvPicPr/>
                <p:nvPr/>
              </p:nvPicPr>
              <p:blipFill>
                <a:blip r:embed="rId194"/>
                <a:stretch>
                  <a:fillRect/>
                </a:stretch>
              </p:blipFill>
              <p:spPr>
                <a:xfrm>
                  <a:off x="9549653" y="870027"/>
                  <a:ext cx="1998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51" name="Freihand 150">
                  <a:extLst>
                    <a:ext uri="{FF2B5EF4-FFF2-40B4-BE49-F238E27FC236}">
                      <a16:creationId xmlns:a16="http://schemas.microsoft.com/office/drawing/2014/main" id="{4FAF827F-BAF9-4693-B1A3-1BB70F20FF55}"/>
                    </a:ext>
                  </a:extLst>
                </p14:cNvPr>
                <p14:cNvContentPartPr/>
                <p14:nvPr/>
              </p14:nvContentPartPr>
              <p14:xfrm>
                <a:off x="9754853" y="817827"/>
                <a:ext cx="92520" cy="141120"/>
              </p14:xfrm>
            </p:contentPart>
          </mc:Choice>
          <mc:Fallback xmlns="">
            <p:pic>
              <p:nvPicPr>
                <p:cNvPr id="151" name="Freihand 150">
                  <a:extLst>
                    <a:ext uri="{FF2B5EF4-FFF2-40B4-BE49-F238E27FC236}">
                      <a16:creationId xmlns:a16="http://schemas.microsoft.com/office/drawing/2014/main" id="{4FAF827F-BAF9-4693-B1A3-1BB70F20FF55}"/>
                    </a:ext>
                  </a:extLst>
                </p:cNvPr>
                <p:cNvPicPr/>
                <p:nvPr/>
              </p:nvPicPr>
              <p:blipFill>
                <a:blip r:embed="rId196"/>
                <a:stretch>
                  <a:fillRect/>
                </a:stretch>
              </p:blipFill>
              <p:spPr>
                <a:xfrm>
                  <a:off x="9750533" y="813507"/>
                  <a:ext cx="1011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52" name="Freihand 151">
                  <a:extLst>
                    <a:ext uri="{FF2B5EF4-FFF2-40B4-BE49-F238E27FC236}">
                      <a16:creationId xmlns:a16="http://schemas.microsoft.com/office/drawing/2014/main" id="{332354EC-BC18-478A-BD56-17F73CF9138B}"/>
                    </a:ext>
                  </a:extLst>
                </p14:cNvPr>
                <p14:cNvContentPartPr/>
                <p14:nvPr/>
              </p14:nvContentPartPr>
              <p14:xfrm>
                <a:off x="9866453" y="863187"/>
                <a:ext cx="87840" cy="72720"/>
              </p14:xfrm>
            </p:contentPart>
          </mc:Choice>
          <mc:Fallback xmlns="">
            <p:pic>
              <p:nvPicPr>
                <p:cNvPr id="152" name="Freihand 151">
                  <a:extLst>
                    <a:ext uri="{FF2B5EF4-FFF2-40B4-BE49-F238E27FC236}">
                      <a16:creationId xmlns:a16="http://schemas.microsoft.com/office/drawing/2014/main" id="{332354EC-BC18-478A-BD56-17F73CF9138B}"/>
                    </a:ext>
                  </a:extLst>
                </p:cNvPr>
                <p:cNvPicPr/>
                <p:nvPr/>
              </p:nvPicPr>
              <p:blipFill>
                <a:blip r:embed="rId198"/>
                <a:stretch>
                  <a:fillRect/>
                </a:stretch>
              </p:blipFill>
              <p:spPr>
                <a:xfrm>
                  <a:off x="9862133" y="858867"/>
                  <a:ext cx="9648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56" name="Freihand 155">
                  <a:extLst>
                    <a:ext uri="{FF2B5EF4-FFF2-40B4-BE49-F238E27FC236}">
                      <a16:creationId xmlns:a16="http://schemas.microsoft.com/office/drawing/2014/main" id="{2235CFC2-CA2B-4984-AFF1-A68C81BF0742}"/>
                    </a:ext>
                  </a:extLst>
                </p14:cNvPr>
                <p14:cNvContentPartPr/>
                <p14:nvPr/>
              </p14:nvContentPartPr>
              <p14:xfrm>
                <a:off x="10101533" y="830067"/>
                <a:ext cx="248040" cy="66600"/>
              </p14:xfrm>
            </p:contentPart>
          </mc:Choice>
          <mc:Fallback xmlns="">
            <p:pic>
              <p:nvPicPr>
                <p:cNvPr id="156" name="Freihand 155">
                  <a:extLst>
                    <a:ext uri="{FF2B5EF4-FFF2-40B4-BE49-F238E27FC236}">
                      <a16:creationId xmlns:a16="http://schemas.microsoft.com/office/drawing/2014/main" id="{2235CFC2-CA2B-4984-AFF1-A68C81BF0742}"/>
                    </a:ext>
                  </a:extLst>
                </p:cNvPr>
                <p:cNvPicPr/>
                <p:nvPr/>
              </p:nvPicPr>
              <p:blipFill>
                <a:blip r:embed="rId200"/>
                <a:stretch>
                  <a:fillRect/>
                </a:stretch>
              </p:blipFill>
              <p:spPr>
                <a:xfrm>
                  <a:off x="10097213" y="825747"/>
                  <a:ext cx="2566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58" name="Freihand 157">
                  <a:extLst>
                    <a:ext uri="{FF2B5EF4-FFF2-40B4-BE49-F238E27FC236}">
                      <a16:creationId xmlns:a16="http://schemas.microsoft.com/office/drawing/2014/main" id="{8FFFCE73-1ABD-45D7-AB77-35B574003815}"/>
                    </a:ext>
                  </a:extLst>
                </p14:cNvPr>
                <p14:cNvContentPartPr/>
                <p14:nvPr/>
              </p14:nvContentPartPr>
              <p14:xfrm>
                <a:off x="10374413" y="738267"/>
                <a:ext cx="142560" cy="217440"/>
              </p14:xfrm>
            </p:contentPart>
          </mc:Choice>
          <mc:Fallback xmlns="">
            <p:pic>
              <p:nvPicPr>
                <p:cNvPr id="158" name="Freihand 157">
                  <a:extLst>
                    <a:ext uri="{FF2B5EF4-FFF2-40B4-BE49-F238E27FC236}">
                      <a16:creationId xmlns:a16="http://schemas.microsoft.com/office/drawing/2014/main" id="{8FFFCE73-1ABD-45D7-AB77-35B574003815}"/>
                    </a:ext>
                  </a:extLst>
                </p:cNvPr>
                <p:cNvPicPr/>
                <p:nvPr/>
              </p:nvPicPr>
              <p:blipFill>
                <a:blip r:embed="rId202"/>
                <a:stretch>
                  <a:fillRect/>
                </a:stretch>
              </p:blipFill>
              <p:spPr>
                <a:xfrm>
                  <a:off x="10370093" y="733947"/>
                  <a:ext cx="1512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65" name="Freihand 164">
                  <a:extLst>
                    <a:ext uri="{FF2B5EF4-FFF2-40B4-BE49-F238E27FC236}">
                      <a16:creationId xmlns:a16="http://schemas.microsoft.com/office/drawing/2014/main" id="{FE99CE18-E080-49D9-AA35-8BCBE5E3C4F9}"/>
                    </a:ext>
                  </a:extLst>
                </p14:cNvPr>
                <p14:cNvContentPartPr/>
                <p14:nvPr/>
              </p14:nvContentPartPr>
              <p14:xfrm>
                <a:off x="6432053" y="1283307"/>
                <a:ext cx="164880" cy="9000"/>
              </p14:xfrm>
            </p:contentPart>
          </mc:Choice>
          <mc:Fallback xmlns="">
            <p:pic>
              <p:nvPicPr>
                <p:cNvPr id="165" name="Freihand 164">
                  <a:extLst>
                    <a:ext uri="{FF2B5EF4-FFF2-40B4-BE49-F238E27FC236}">
                      <a16:creationId xmlns:a16="http://schemas.microsoft.com/office/drawing/2014/main" id="{FE99CE18-E080-49D9-AA35-8BCBE5E3C4F9}"/>
                    </a:ext>
                  </a:extLst>
                </p:cNvPr>
                <p:cNvPicPr/>
                <p:nvPr/>
              </p:nvPicPr>
              <p:blipFill>
                <a:blip r:embed="rId204"/>
                <a:stretch>
                  <a:fillRect/>
                </a:stretch>
              </p:blipFill>
              <p:spPr>
                <a:xfrm>
                  <a:off x="6427733" y="1278987"/>
                  <a:ext cx="17352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66" name="Freihand 165">
                  <a:extLst>
                    <a:ext uri="{FF2B5EF4-FFF2-40B4-BE49-F238E27FC236}">
                      <a16:creationId xmlns:a16="http://schemas.microsoft.com/office/drawing/2014/main" id="{76C37229-BDF0-4F5B-AB2D-D86EA4BF92EB}"/>
                    </a:ext>
                  </a:extLst>
                </p14:cNvPr>
                <p14:cNvContentPartPr/>
                <p14:nvPr/>
              </p14:nvContentPartPr>
              <p14:xfrm>
                <a:off x="6427733" y="1328667"/>
                <a:ext cx="124200" cy="11160"/>
              </p14:xfrm>
            </p:contentPart>
          </mc:Choice>
          <mc:Fallback xmlns="">
            <p:pic>
              <p:nvPicPr>
                <p:cNvPr id="166" name="Freihand 165">
                  <a:extLst>
                    <a:ext uri="{FF2B5EF4-FFF2-40B4-BE49-F238E27FC236}">
                      <a16:creationId xmlns:a16="http://schemas.microsoft.com/office/drawing/2014/main" id="{76C37229-BDF0-4F5B-AB2D-D86EA4BF92EB}"/>
                    </a:ext>
                  </a:extLst>
                </p:cNvPr>
                <p:cNvPicPr/>
                <p:nvPr/>
              </p:nvPicPr>
              <p:blipFill>
                <a:blip r:embed="rId206"/>
                <a:stretch>
                  <a:fillRect/>
                </a:stretch>
              </p:blipFill>
              <p:spPr>
                <a:xfrm>
                  <a:off x="6423413" y="1324347"/>
                  <a:ext cx="1328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7" name="Freihand 166">
                  <a:extLst>
                    <a:ext uri="{FF2B5EF4-FFF2-40B4-BE49-F238E27FC236}">
                      <a16:creationId xmlns:a16="http://schemas.microsoft.com/office/drawing/2014/main" id="{4C413D3B-9F28-49DB-9548-2EF365AC3DE8}"/>
                    </a:ext>
                  </a:extLst>
                </p14:cNvPr>
                <p14:cNvContentPartPr/>
                <p14:nvPr/>
              </p14:nvContentPartPr>
              <p14:xfrm>
                <a:off x="6558053" y="1230747"/>
                <a:ext cx="115200" cy="149760"/>
              </p14:xfrm>
            </p:contentPart>
          </mc:Choice>
          <mc:Fallback xmlns="">
            <p:pic>
              <p:nvPicPr>
                <p:cNvPr id="167" name="Freihand 166">
                  <a:extLst>
                    <a:ext uri="{FF2B5EF4-FFF2-40B4-BE49-F238E27FC236}">
                      <a16:creationId xmlns:a16="http://schemas.microsoft.com/office/drawing/2014/main" id="{4C413D3B-9F28-49DB-9548-2EF365AC3DE8}"/>
                    </a:ext>
                  </a:extLst>
                </p:cNvPr>
                <p:cNvPicPr/>
                <p:nvPr/>
              </p:nvPicPr>
              <p:blipFill>
                <a:blip r:embed="rId208"/>
                <a:stretch>
                  <a:fillRect/>
                </a:stretch>
              </p:blipFill>
              <p:spPr>
                <a:xfrm>
                  <a:off x="6553733" y="1226427"/>
                  <a:ext cx="1238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8" name="Freihand 167">
                  <a:extLst>
                    <a:ext uri="{FF2B5EF4-FFF2-40B4-BE49-F238E27FC236}">
                      <a16:creationId xmlns:a16="http://schemas.microsoft.com/office/drawing/2014/main" id="{471CD0B7-F1FB-4FED-8F50-BBFE0FD27080}"/>
                    </a:ext>
                  </a:extLst>
                </p14:cNvPr>
                <p14:cNvContentPartPr/>
                <p14:nvPr/>
              </p14:nvContentPartPr>
              <p14:xfrm>
                <a:off x="6827333" y="1189707"/>
                <a:ext cx="164520" cy="120240"/>
              </p14:xfrm>
            </p:contentPart>
          </mc:Choice>
          <mc:Fallback xmlns="">
            <p:pic>
              <p:nvPicPr>
                <p:cNvPr id="168" name="Freihand 167">
                  <a:extLst>
                    <a:ext uri="{FF2B5EF4-FFF2-40B4-BE49-F238E27FC236}">
                      <a16:creationId xmlns:a16="http://schemas.microsoft.com/office/drawing/2014/main" id="{471CD0B7-F1FB-4FED-8F50-BBFE0FD27080}"/>
                    </a:ext>
                  </a:extLst>
                </p:cNvPr>
                <p:cNvPicPr/>
                <p:nvPr/>
              </p:nvPicPr>
              <p:blipFill>
                <a:blip r:embed="rId210"/>
                <a:stretch>
                  <a:fillRect/>
                </a:stretch>
              </p:blipFill>
              <p:spPr>
                <a:xfrm>
                  <a:off x="6823013" y="1185387"/>
                  <a:ext cx="1731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69" name="Freihand 168">
                  <a:extLst>
                    <a:ext uri="{FF2B5EF4-FFF2-40B4-BE49-F238E27FC236}">
                      <a16:creationId xmlns:a16="http://schemas.microsoft.com/office/drawing/2014/main" id="{7508C085-96AC-4475-B90A-0C597EB094C8}"/>
                    </a:ext>
                  </a:extLst>
                </p14:cNvPr>
                <p14:cNvContentPartPr/>
                <p14:nvPr/>
              </p14:nvContentPartPr>
              <p14:xfrm>
                <a:off x="6987173" y="1208427"/>
                <a:ext cx="137160" cy="103680"/>
              </p14:xfrm>
            </p:contentPart>
          </mc:Choice>
          <mc:Fallback xmlns="">
            <p:pic>
              <p:nvPicPr>
                <p:cNvPr id="169" name="Freihand 168">
                  <a:extLst>
                    <a:ext uri="{FF2B5EF4-FFF2-40B4-BE49-F238E27FC236}">
                      <a16:creationId xmlns:a16="http://schemas.microsoft.com/office/drawing/2014/main" id="{7508C085-96AC-4475-B90A-0C597EB094C8}"/>
                    </a:ext>
                  </a:extLst>
                </p:cNvPr>
                <p:cNvPicPr/>
                <p:nvPr/>
              </p:nvPicPr>
              <p:blipFill>
                <a:blip r:embed="rId212"/>
                <a:stretch>
                  <a:fillRect/>
                </a:stretch>
              </p:blipFill>
              <p:spPr>
                <a:xfrm>
                  <a:off x="6982853" y="1204107"/>
                  <a:ext cx="1458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70" name="Freihand 169">
                  <a:extLst>
                    <a:ext uri="{FF2B5EF4-FFF2-40B4-BE49-F238E27FC236}">
                      <a16:creationId xmlns:a16="http://schemas.microsoft.com/office/drawing/2014/main" id="{D5AD246C-C5A2-46E7-BE92-5610565BC714}"/>
                    </a:ext>
                  </a:extLst>
                </p14:cNvPr>
                <p14:cNvContentPartPr/>
                <p14:nvPr/>
              </p14:nvContentPartPr>
              <p14:xfrm>
                <a:off x="7125413" y="1152987"/>
                <a:ext cx="306720" cy="151200"/>
              </p14:xfrm>
            </p:contentPart>
          </mc:Choice>
          <mc:Fallback xmlns="">
            <p:pic>
              <p:nvPicPr>
                <p:cNvPr id="170" name="Freihand 169">
                  <a:extLst>
                    <a:ext uri="{FF2B5EF4-FFF2-40B4-BE49-F238E27FC236}">
                      <a16:creationId xmlns:a16="http://schemas.microsoft.com/office/drawing/2014/main" id="{D5AD246C-C5A2-46E7-BE92-5610565BC714}"/>
                    </a:ext>
                  </a:extLst>
                </p:cNvPr>
                <p:cNvPicPr/>
                <p:nvPr/>
              </p:nvPicPr>
              <p:blipFill>
                <a:blip r:embed="rId214"/>
                <a:stretch>
                  <a:fillRect/>
                </a:stretch>
              </p:blipFill>
              <p:spPr>
                <a:xfrm>
                  <a:off x="7121093" y="1148667"/>
                  <a:ext cx="3153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71" name="Freihand 170">
                  <a:extLst>
                    <a:ext uri="{FF2B5EF4-FFF2-40B4-BE49-F238E27FC236}">
                      <a16:creationId xmlns:a16="http://schemas.microsoft.com/office/drawing/2014/main" id="{75C37496-8C53-4085-BC86-C8D715109CC6}"/>
                    </a:ext>
                  </a:extLst>
                </p14:cNvPr>
                <p14:cNvContentPartPr/>
                <p14:nvPr/>
              </p14:nvContentPartPr>
              <p14:xfrm>
                <a:off x="7465973" y="1137507"/>
                <a:ext cx="159480" cy="148680"/>
              </p14:xfrm>
            </p:contentPart>
          </mc:Choice>
          <mc:Fallback xmlns="">
            <p:pic>
              <p:nvPicPr>
                <p:cNvPr id="171" name="Freihand 170">
                  <a:extLst>
                    <a:ext uri="{FF2B5EF4-FFF2-40B4-BE49-F238E27FC236}">
                      <a16:creationId xmlns:a16="http://schemas.microsoft.com/office/drawing/2014/main" id="{75C37496-8C53-4085-BC86-C8D715109CC6}"/>
                    </a:ext>
                  </a:extLst>
                </p:cNvPr>
                <p:cNvPicPr/>
                <p:nvPr/>
              </p:nvPicPr>
              <p:blipFill>
                <a:blip r:embed="rId216"/>
                <a:stretch>
                  <a:fillRect/>
                </a:stretch>
              </p:blipFill>
              <p:spPr>
                <a:xfrm>
                  <a:off x="7461653" y="1133187"/>
                  <a:ext cx="16812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72" name="Freihand 171">
                  <a:extLst>
                    <a:ext uri="{FF2B5EF4-FFF2-40B4-BE49-F238E27FC236}">
                      <a16:creationId xmlns:a16="http://schemas.microsoft.com/office/drawing/2014/main" id="{93453961-245B-4C9F-9E22-F2E9DACFC2B5}"/>
                    </a:ext>
                  </a:extLst>
                </p14:cNvPr>
                <p14:cNvContentPartPr/>
                <p14:nvPr/>
              </p14:nvContentPartPr>
              <p14:xfrm>
                <a:off x="7782413" y="1201227"/>
                <a:ext cx="280440" cy="79920"/>
              </p14:xfrm>
            </p:contentPart>
          </mc:Choice>
          <mc:Fallback xmlns="">
            <p:pic>
              <p:nvPicPr>
                <p:cNvPr id="172" name="Freihand 171">
                  <a:extLst>
                    <a:ext uri="{FF2B5EF4-FFF2-40B4-BE49-F238E27FC236}">
                      <a16:creationId xmlns:a16="http://schemas.microsoft.com/office/drawing/2014/main" id="{93453961-245B-4C9F-9E22-F2E9DACFC2B5}"/>
                    </a:ext>
                  </a:extLst>
                </p:cNvPr>
                <p:cNvPicPr/>
                <p:nvPr/>
              </p:nvPicPr>
              <p:blipFill>
                <a:blip r:embed="rId218"/>
                <a:stretch>
                  <a:fillRect/>
                </a:stretch>
              </p:blipFill>
              <p:spPr>
                <a:xfrm>
                  <a:off x="7778093" y="1196907"/>
                  <a:ext cx="2890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73" name="Freihand 172">
                  <a:extLst>
                    <a:ext uri="{FF2B5EF4-FFF2-40B4-BE49-F238E27FC236}">
                      <a16:creationId xmlns:a16="http://schemas.microsoft.com/office/drawing/2014/main" id="{75B83896-0663-42B2-932A-DD25FE34A483}"/>
                    </a:ext>
                  </a:extLst>
                </p14:cNvPr>
                <p14:cNvContentPartPr/>
                <p14:nvPr/>
              </p14:nvContentPartPr>
              <p14:xfrm>
                <a:off x="8080133" y="1202667"/>
                <a:ext cx="68400" cy="82440"/>
              </p14:xfrm>
            </p:contentPart>
          </mc:Choice>
          <mc:Fallback xmlns="">
            <p:pic>
              <p:nvPicPr>
                <p:cNvPr id="173" name="Freihand 172">
                  <a:extLst>
                    <a:ext uri="{FF2B5EF4-FFF2-40B4-BE49-F238E27FC236}">
                      <a16:creationId xmlns:a16="http://schemas.microsoft.com/office/drawing/2014/main" id="{75B83896-0663-42B2-932A-DD25FE34A483}"/>
                    </a:ext>
                  </a:extLst>
                </p:cNvPr>
                <p:cNvPicPr/>
                <p:nvPr/>
              </p:nvPicPr>
              <p:blipFill>
                <a:blip r:embed="rId220"/>
                <a:stretch>
                  <a:fillRect/>
                </a:stretch>
              </p:blipFill>
              <p:spPr>
                <a:xfrm>
                  <a:off x="8075813" y="1198347"/>
                  <a:ext cx="77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74" name="Freihand 173">
                  <a:extLst>
                    <a:ext uri="{FF2B5EF4-FFF2-40B4-BE49-F238E27FC236}">
                      <a16:creationId xmlns:a16="http://schemas.microsoft.com/office/drawing/2014/main" id="{62F529AF-AC8B-41F6-8C74-2DD916FF256B}"/>
                    </a:ext>
                  </a:extLst>
                </p14:cNvPr>
                <p14:cNvContentPartPr/>
                <p14:nvPr/>
              </p14:nvContentPartPr>
              <p14:xfrm>
                <a:off x="8189213" y="1111947"/>
                <a:ext cx="131760" cy="168120"/>
              </p14:xfrm>
            </p:contentPart>
          </mc:Choice>
          <mc:Fallback xmlns="">
            <p:pic>
              <p:nvPicPr>
                <p:cNvPr id="174" name="Freihand 173">
                  <a:extLst>
                    <a:ext uri="{FF2B5EF4-FFF2-40B4-BE49-F238E27FC236}">
                      <a16:creationId xmlns:a16="http://schemas.microsoft.com/office/drawing/2014/main" id="{62F529AF-AC8B-41F6-8C74-2DD916FF256B}"/>
                    </a:ext>
                  </a:extLst>
                </p:cNvPr>
                <p:cNvPicPr/>
                <p:nvPr/>
              </p:nvPicPr>
              <p:blipFill>
                <a:blip r:embed="rId222"/>
                <a:stretch>
                  <a:fillRect/>
                </a:stretch>
              </p:blipFill>
              <p:spPr>
                <a:xfrm>
                  <a:off x="8184893" y="1107627"/>
                  <a:ext cx="1404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5" name="Freihand 174">
                  <a:extLst>
                    <a:ext uri="{FF2B5EF4-FFF2-40B4-BE49-F238E27FC236}">
                      <a16:creationId xmlns:a16="http://schemas.microsoft.com/office/drawing/2014/main" id="{B6A420E4-F020-47B3-8087-D75404794510}"/>
                    </a:ext>
                  </a:extLst>
                </p14:cNvPr>
                <p14:cNvContentPartPr/>
                <p14:nvPr/>
              </p14:nvContentPartPr>
              <p14:xfrm>
                <a:off x="8362013" y="1194027"/>
                <a:ext cx="23040" cy="69120"/>
              </p14:xfrm>
            </p:contentPart>
          </mc:Choice>
          <mc:Fallback xmlns="">
            <p:pic>
              <p:nvPicPr>
                <p:cNvPr id="175" name="Freihand 174">
                  <a:extLst>
                    <a:ext uri="{FF2B5EF4-FFF2-40B4-BE49-F238E27FC236}">
                      <a16:creationId xmlns:a16="http://schemas.microsoft.com/office/drawing/2014/main" id="{B6A420E4-F020-47B3-8087-D75404794510}"/>
                    </a:ext>
                  </a:extLst>
                </p:cNvPr>
                <p:cNvPicPr/>
                <p:nvPr/>
              </p:nvPicPr>
              <p:blipFill>
                <a:blip r:embed="rId224"/>
                <a:stretch>
                  <a:fillRect/>
                </a:stretch>
              </p:blipFill>
              <p:spPr>
                <a:xfrm>
                  <a:off x="8357693" y="1189707"/>
                  <a:ext cx="316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76" name="Freihand 175">
                  <a:extLst>
                    <a:ext uri="{FF2B5EF4-FFF2-40B4-BE49-F238E27FC236}">
                      <a16:creationId xmlns:a16="http://schemas.microsoft.com/office/drawing/2014/main" id="{90769156-10A4-4174-9477-2A63549C3B4E}"/>
                    </a:ext>
                  </a:extLst>
                </p14:cNvPr>
                <p14:cNvContentPartPr/>
                <p14:nvPr/>
              </p14:nvContentPartPr>
              <p14:xfrm>
                <a:off x="8436893" y="1107627"/>
                <a:ext cx="75960" cy="142200"/>
              </p14:xfrm>
            </p:contentPart>
          </mc:Choice>
          <mc:Fallback xmlns="">
            <p:pic>
              <p:nvPicPr>
                <p:cNvPr id="176" name="Freihand 175">
                  <a:extLst>
                    <a:ext uri="{FF2B5EF4-FFF2-40B4-BE49-F238E27FC236}">
                      <a16:creationId xmlns:a16="http://schemas.microsoft.com/office/drawing/2014/main" id="{90769156-10A4-4174-9477-2A63549C3B4E}"/>
                    </a:ext>
                  </a:extLst>
                </p:cNvPr>
                <p:cNvPicPr/>
                <p:nvPr/>
              </p:nvPicPr>
              <p:blipFill>
                <a:blip r:embed="rId226"/>
                <a:stretch>
                  <a:fillRect/>
                </a:stretch>
              </p:blipFill>
              <p:spPr>
                <a:xfrm>
                  <a:off x="8432573" y="1103307"/>
                  <a:ext cx="846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77" name="Freihand 176">
                  <a:extLst>
                    <a:ext uri="{FF2B5EF4-FFF2-40B4-BE49-F238E27FC236}">
                      <a16:creationId xmlns:a16="http://schemas.microsoft.com/office/drawing/2014/main" id="{1415CA7B-BEE9-481B-8CB6-2BAADE78C65D}"/>
                    </a:ext>
                  </a:extLst>
                </p14:cNvPr>
                <p14:cNvContentPartPr/>
                <p14:nvPr/>
              </p14:nvContentPartPr>
              <p14:xfrm>
                <a:off x="8511413" y="1150107"/>
                <a:ext cx="28440" cy="96120"/>
              </p14:xfrm>
            </p:contentPart>
          </mc:Choice>
          <mc:Fallback xmlns="">
            <p:pic>
              <p:nvPicPr>
                <p:cNvPr id="177" name="Freihand 176">
                  <a:extLst>
                    <a:ext uri="{FF2B5EF4-FFF2-40B4-BE49-F238E27FC236}">
                      <a16:creationId xmlns:a16="http://schemas.microsoft.com/office/drawing/2014/main" id="{1415CA7B-BEE9-481B-8CB6-2BAADE78C65D}"/>
                    </a:ext>
                  </a:extLst>
                </p:cNvPr>
                <p:cNvPicPr/>
                <p:nvPr/>
              </p:nvPicPr>
              <p:blipFill>
                <a:blip r:embed="rId228"/>
                <a:stretch>
                  <a:fillRect/>
                </a:stretch>
              </p:blipFill>
              <p:spPr>
                <a:xfrm>
                  <a:off x="8507093" y="1145787"/>
                  <a:ext cx="370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78" name="Freihand 177">
                  <a:extLst>
                    <a:ext uri="{FF2B5EF4-FFF2-40B4-BE49-F238E27FC236}">
                      <a16:creationId xmlns:a16="http://schemas.microsoft.com/office/drawing/2014/main" id="{1EC1FA1A-36FD-4A95-AAF3-822DA2375060}"/>
                    </a:ext>
                  </a:extLst>
                </p14:cNvPr>
                <p14:cNvContentPartPr/>
                <p14:nvPr/>
              </p14:nvContentPartPr>
              <p14:xfrm>
                <a:off x="8579453" y="1119147"/>
                <a:ext cx="59040" cy="129240"/>
              </p14:xfrm>
            </p:contentPart>
          </mc:Choice>
          <mc:Fallback xmlns="">
            <p:pic>
              <p:nvPicPr>
                <p:cNvPr id="178" name="Freihand 177">
                  <a:extLst>
                    <a:ext uri="{FF2B5EF4-FFF2-40B4-BE49-F238E27FC236}">
                      <a16:creationId xmlns:a16="http://schemas.microsoft.com/office/drawing/2014/main" id="{1EC1FA1A-36FD-4A95-AAF3-822DA2375060}"/>
                    </a:ext>
                  </a:extLst>
                </p:cNvPr>
                <p:cNvPicPr/>
                <p:nvPr/>
              </p:nvPicPr>
              <p:blipFill>
                <a:blip r:embed="rId230"/>
                <a:stretch>
                  <a:fillRect/>
                </a:stretch>
              </p:blipFill>
              <p:spPr>
                <a:xfrm>
                  <a:off x="8575133" y="1114827"/>
                  <a:ext cx="676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79" name="Freihand 178">
                  <a:extLst>
                    <a:ext uri="{FF2B5EF4-FFF2-40B4-BE49-F238E27FC236}">
                      <a16:creationId xmlns:a16="http://schemas.microsoft.com/office/drawing/2014/main" id="{3B752807-6467-4FF6-9EB2-935810579039}"/>
                    </a:ext>
                  </a:extLst>
                </p14:cNvPr>
                <p14:cNvContentPartPr/>
                <p14:nvPr/>
              </p14:nvContentPartPr>
              <p14:xfrm>
                <a:off x="8822453" y="1167747"/>
                <a:ext cx="173160" cy="88200"/>
              </p14:xfrm>
            </p:contentPart>
          </mc:Choice>
          <mc:Fallback xmlns="">
            <p:pic>
              <p:nvPicPr>
                <p:cNvPr id="179" name="Freihand 178">
                  <a:extLst>
                    <a:ext uri="{FF2B5EF4-FFF2-40B4-BE49-F238E27FC236}">
                      <a16:creationId xmlns:a16="http://schemas.microsoft.com/office/drawing/2014/main" id="{3B752807-6467-4FF6-9EB2-935810579039}"/>
                    </a:ext>
                  </a:extLst>
                </p:cNvPr>
                <p:cNvPicPr/>
                <p:nvPr/>
              </p:nvPicPr>
              <p:blipFill>
                <a:blip r:embed="rId232"/>
                <a:stretch>
                  <a:fillRect/>
                </a:stretch>
              </p:blipFill>
              <p:spPr>
                <a:xfrm>
                  <a:off x="8818133" y="1163427"/>
                  <a:ext cx="1818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80" name="Freihand 179">
                  <a:extLst>
                    <a:ext uri="{FF2B5EF4-FFF2-40B4-BE49-F238E27FC236}">
                      <a16:creationId xmlns:a16="http://schemas.microsoft.com/office/drawing/2014/main" id="{B38B1D00-2619-441A-8600-71703F6B8A8A}"/>
                    </a:ext>
                  </a:extLst>
                </p14:cNvPr>
                <p14:cNvContentPartPr/>
                <p14:nvPr/>
              </p14:nvContentPartPr>
              <p14:xfrm>
                <a:off x="8992013" y="1109067"/>
                <a:ext cx="20880" cy="41400"/>
              </p14:xfrm>
            </p:contentPart>
          </mc:Choice>
          <mc:Fallback xmlns="">
            <p:pic>
              <p:nvPicPr>
                <p:cNvPr id="180" name="Freihand 179">
                  <a:extLst>
                    <a:ext uri="{FF2B5EF4-FFF2-40B4-BE49-F238E27FC236}">
                      <a16:creationId xmlns:a16="http://schemas.microsoft.com/office/drawing/2014/main" id="{B38B1D00-2619-441A-8600-71703F6B8A8A}"/>
                    </a:ext>
                  </a:extLst>
                </p:cNvPr>
                <p:cNvPicPr/>
                <p:nvPr/>
              </p:nvPicPr>
              <p:blipFill>
                <a:blip r:embed="rId234"/>
                <a:stretch>
                  <a:fillRect/>
                </a:stretch>
              </p:blipFill>
              <p:spPr>
                <a:xfrm>
                  <a:off x="8987693" y="1104747"/>
                  <a:ext cx="295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81" name="Freihand 180">
                  <a:extLst>
                    <a:ext uri="{FF2B5EF4-FFF2-40B4-BE49-F238E27FC236}">
                      <a16:creationId xmlns:a16="http://schemas.microsoft.com/office/drawing/2014/main" id="{DE4A0DF1-9BC2-4F45-B002-F1A73D70FA0D}"/>
                    </a:ext>
                  </a:extLst>
                </p14:cNvPr>
                <p14:cNvContentPartPr/>
                <p14:nvPr/>
              </p14:nvContentPartPr>
              <p14:xfrm>
                <a:off x="9052493" y="1083867"/>
                <a:ext cx="111240" cy="155160"/>
              </p14:xfrm>
            </p:contentPart>
          </mc:Choice>
          <mc:Fallback xmlns="">
            <p:pic>
              <p:nvPicPr>
                <p:cNvPr id="181" name="Freihand 180">
                  <a:extLst>
                    <a:ext uri="{FF2B5EF4-FFF2-40B4-BE49-F238E27FC236}">
                      <a16:creationId xmlns:a16="http://schemas.microsoft.com/office/drawing/2014/main" id="{DE4A0DF1-9BC2-4F45-B002-F1A73D70FA0D}"/>
                    </a:ext>
                  </a:extLst>
                </p:cNvPr>
                <p:cNvPicPr/>
                <p:nvPr/>
              </p:nvPicPr>
              <p:blipFill>
                <a:blip r:embed="rId236"/>
                <a:stretch>
                  <a:fillRect/>
                </a:stretch>
              </p:blipFill>
              <p:spPr>
                <a:xfrm>
                  <a:off x="9048173" y="1079547"/>
                  <a:ext cx="1198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82" name="Freihand 181">
                  <a:extLst>
                    <a:ext uri="{FF2B5EF4-FFF2-40B4-BE49-F238E27FC236}">
                      <a16:creationId xmlns:a16="http://schemas.microsoft.com/office/drawing/2014/main" id="{1D1733FC-11C9-4147-9E30-82F82EF7265B}"/>
                    </a:ext>
                  </a:extLst>
                </p14:cNvPr>
                <p14:cNvContentPartPr/>
                <p14:nvPr/>
              </p14:nvContentPartPr>
              <p14:xfrm>
                <a:off x="9280373" y="1073427"/>
                <a:ext cx="467280" cy="183240"/>
              </p14:xfrm>
            </p:contentPart>
          </mc:Choice>
          <mc:Fallback xmlns="">
            <p:pic>
              <p:nvPicPr>
                <p:cNvPr id="182" name="Freihand 181">
                  <a:extLst>
                    <a:ext uri="{FF2B5EF4-FFF2-40B4-BE49-F238E27FC236}">
                      <a16:creationId xmlns:a16="http://schemas.microsoft.com/office/drawing/2014/main" id="{1D1733FC-11C9-4147-9E30-82F82EF7265B}"/>
                    </a:ext>
                  </a:extLst>
                </p:cNvPr>
                <p:cNvPicPr/>
                <p:nvPr/>
              </p:nvPicPr>
              <p:blipFill>
                <a:blip r:embed="rId238"/>
                <a:stretch>
                  <a:fillRect/>
                </a:stretch>
              </p:blipFill>
              <p:spPr>
                <a:xfrm>
                  <a:off x="9276053" y="1069107"/>
                  <a:ext cx="47592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83" name="Freihand 182">
                  <a:extLst>
                    <a:ext uri="{FF2B5EF4-FFF2-40B4-BE49-F238E27FC236}">
                      <a16:creationId xmlns:a16="http://schemas.microsoft.com/office/drawing/2014/main" id="{D546629D-385F-4E3A-9B71-F33C38DE27DE}"/>
                    </a:ext>
                  </a:extLst>
                </p14:cNvPr>
                <p14:cNvContentPartPr/>
                <p14:nvPr/>
              </p14:nvContentPartPr>
              <p14:xfrm>
                <a:off x="9287933" y="1048947"/>
                <a:ext cx="99720" cy="360"/>
              </p14:xfrm>
            </p:contentPart>
          </mc:Choice>
          <mc:Fallback xmlns="">
            <p:pic>
              <p:nvPicPr>
                <p:cNvPr id="183" name="Freihand 182">
                  <a:extLst>
                    <a:ext uri="{FF2B5EF4-FFF2-40B4-BE49-F238E27FC236}">
                      <a16:creationId xmlns:a16="http://schemas.microsoft.com/office/drawing/2014/main" id="{D546629D-385F-4E3A-9B71-F33C38DE27DE}"/>
                    </a:ext>
                  </a:extLst>
                </p:cNvPr>
                <p:cNvPicPr/>
                <p:nvPr/>
              </p:nvPicPr>
              <p:blipFill>
                <a:blip r:embed="rId240"/>
                <a:stretch>
                  <a:fillRect/>
                </a:stretch>
              </p:blipFill>
              <p:spPr>
                <a:xfrm>
                  <a:off x="9283613" y="1044627"/>
                  <a:ext cx="10836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86" name="Freihand 185">
                  <a:extLst>
                    <a:ext uri="{FF2B5EF4-FFF2-40B4-BE49-F238E27FC236}">
                      <a16:creationId xmlns:a16="http://schemas.microsoft.com/office/drawing/2014/main" id="{7739DD62-19D7-4EF8-BE3F-03984FF009AC}"/>
                    </a:ext>
                  </a:extLst>
                </p14:cNvPr>
                <p14:cNvContentPartPr/>
                <p14:nvPr/>
              </p14:nvContentPartPr>
              <p14:xfrm>
                <a:off x="9250133" y="1121667"/>
                <a:ext cx="162000" cy="128520"/>
              </p14:xfrm>
            </p:contentPart>
          </mc:Choice>
          <mc:Fallback xmlns="">
            <p:pic>
              <p:nvPicPr>
                <p:cNvPr id="186" name="Freihand 185">
                  <a:extLst>
                    <a:ext uri="{FF2B5EF4-FFF2-40B4-BE49-F238E27FC236}">
                      <a16:creationId xmlns:a16="http://schemas.microsoft.com/office/drawing/2014/main" id="{7739DD62-19D7-4EF8-BE3F-03984FF009AC}"/>
                    </a:ext>
                  </a:extLst>
                </p:cNvPr>
                <p:cNvPicPr/>
                <p:nvPr/>
              </p:nvPicPr>
              <p:blipFill>
                <a:blip r:embed="rId242"/>
                <a:stretch>
                  <a:fillRect/>
                </a:stretch>
              </p:blipFill>
              <p:spPr>
                <a:xfrm>
                  <a:off x="9245813" y="1117347"/>
                  <a:ext cx="1706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88" name="Freihand 187">
                  <a:extLst>
                    <a:ext uri="{FF2B5EF4-FFF2-40B4-BE49-F238E27FC236}">
                      <a16:creationId xmlns:a16="http://schemas.microsoft.com/office/drawing/2014/main" id="{0DA4309B-3DAA-4024-9D4D-6ED8C16D2D19}"/>
                    </a:ext>
                  </a:extLst>
                </p14:cNvPr>
                <p14:cNvContentPartPr/>
                <p14:nvPr/>
              </p14:nvContentPartPr>
              <p14:xfrm>
                <a:off x="9905333" y="1077027"/>
                <a:ext cx="131040" cy="156960"/>
              </p14:xfrm>
            </p:contentPart>
          </mc:Choice>
          <mc:Fallback xmlns="">
            <p:pic>
              <p:nvPicPr>
                <p:cNvPr id="188" name="Freihand 187">
                  <a:extLst>
                    <a:ext uri="{FF2B5EF4-FFF2-40B4-BE49-F238E27FC236}">
                      <a16:creationId xmlns:a16="http://schemas.microsoft.com/office/drawing/2014/main" id="{0DA4309B-3DAA-4024-9D4D-6ED8C16D2D19}"/>
                    </a:ext>
                  </a:extLst>
                </p:cNvPr>
                <p:cNvPicPr/>
                <p:nvPr/>
              </p:nvPicPr>
              <p:blipFill>
                <a:blip r:embed="rId244"/>
                <a:stretch>
                  <a:fillRect/>
                </a:stretch>
              </p:blipFill>
              <p:spPr>
                <a:xfrm>
                  <a:off x="9901013" y="1072707"/>
                  <a:ext cx="1396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89" name="Freihand 188">
                  <a:extLst>
                    <a:ext uri="{FF2B5EF4-FFF2-40B4-BE49-F238E27FC236}">
                      <a16:creationId xmlns:a16="http://schemas.microsoft.com/office/drawing/2014/main" id="{7B6D7B58-A3BC-4A9D-BB2F-F869861BF269}"/>
                    </a:ext>
                  </a:extLst>
                </p14:cNvPr>
                <p14:cNvContentPartPr/>
                <p14:nvPr/>
              </p14:nvContentPartPr>
              <p14:xfrm>
                <a:off x="10096853" y="1086027"/>
                <a:ext cx="124920" cy="125640"/>
              </p14:xfrm>
            </p:contentPart>
          </mc:Choice>
          <mc:Fallback xmlns="">
            <p:pic>
              <p:nvPicPr>
                <p:cNvPr id="189" name="Freihand 188">
                  <a:extLst>
                    <a:ext uri="{FF2B5EF4-FFF2-40B4-BE49-F238E27FC236}">
                      <a16:creationId xmlns:a16="http://schemas.microsoft.com/office/drawing/2014/main" id="{7B6D7B58-A3BC-4A9D-BB2F-F869861BF269}"/>
                    </a:ext>
                  </a:extLst>
                </p:cNvPr>
                <p:cNvPicPr/>
                <p:nvPr/>
              </p:nvPicPr>
              <p:blipFill>
                <a:blip r:embed="rId246"/>
                <a:stretch>
                  <a:fillRect/>
                </a:stretch>
              </p:blipFill>
              <p:spPr>
                <a:xfrm>
                  <a:off x="10092533" y="1081707"/>
                  <a:ext cx="1335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90" name="Freihand 189">
                  <a:extLst>
                    <a:ext uri="{FF2B5EF4-FFF2-40B4-BE49-F238E27FC236}">
                      <a16:creationId xmlns:a16="http://schemas.microsoft.com/office/drawing/2014/main" id="{9261B991-FA77-40E0-95DE-FEB81BE8F7C6}"/>
                    </a:ext>
                  </a:extLst>
                </p14:cNvPr>
                <p14:cNvContentPartPr/>
                <p14:nvPr/>
              </p14:nvContentPartPr>
              <p14:xfrm>
                <a:off x="10273973" y="1017267"/>
                <a:ext cx="15120" cy="85680"/>
              </p14:xfrm>
            </p:contentPart>
          </mc:Choice>
          <mc:Fallback xmlns="">
            <p:pic>
              <p:nvPicPr>
                <p:cNvPr id="190" name="Freihand 189">
                  <a:extLst>
                    <a:ext uri="{FF2B5EF4-FFF2-40B4-BE49-F238E27FC236}">
                      <a16:creationId xmlns:a16="http://schemas.microsoft.com/office/drawing/2014/main" id="{9261B991-FA77-40E0-95DE-FEB81BE8F7C6}"/>
                    </a:ext>
                  </a:extLst>
                </p:cNvPr>
                <p:cNvPicPr/>
                <p:nvPr/>
              </p:nvPicPr>
              <p:blipFill>
                <a:blip r:embed="rId248"/>
                <a:stretch>
                  <a:fillRect/>
                </a:stretch>
              </p:blipFill>
              <p:spPr>
                <a:xfrm>
                  <a:off x="10269653" y="1012947"/>
                  <a:ext cx="23760" cy="94320"/>
                </a:xfrm>
                <a:prstGeom prst="rect">
                  <a:avLst/>
                </a:prstGeom>
              </p:spPr>
            </p:pic>
          </mc:Fallback>
        </mc:AlternateContent>
      </p:grpSp>
      <p:grpSp>
        <p:nvGrpSpPr>
          <p:cNvPr id="208" name="Gruppieren 207">
            <a:extLst>
              <a:ext uri="{FF2B5EF4-FFF2-40B4-BE49-F238E27FC236}">
                <a16:creationId xmlns:a16="http://schemas.microsoft.com/office/drawing/2014/main" id="{E651CB31-6E81-4817-9CD4-04DD739A0465}"/>
              </a:ext>
            </a:extLst>
          </p:cNvPr>
          <p:cNvGrpSpPr/>
          <p:nvPr/>
        </p:nvGrpSpPr>
        <p:grpSpPr>
          <a:xfrm>
            <a:off x="10478813" y="967227"/>
            <a:ext cx="1201680" cy="241920"/>
            <a:chOff x="10478813" y="967227"/>
            <a:chExt cx="1201680" cy="241920"/>
          </a:xfrm>
        </p:grpSpPr>
        <mc:AlternateContent xmlns:mc="http://schemas.openxmlformats.org/markup-compatibility/2006" xmlns:p14="http://schemas.microsoft.com/office/powerpoint/2010/main">
          <mc:Choice Requires="p14">
            <p:contentPart p14:bwMode="auto" r:id="rId249">
              <p14:nvContentPartPr>
                <p14:cNvPr id="192" name="Freihand 191">
                  <a:extLst>
                    <a:ext uri="{FF2B5EF4-FFF2-40B4-BE49-F238E27FC236}">
                      <a16:creationId xmlns:a16="http://schemas.microsoft.com/office/drawing/2014/main" id="{8753AFF1-8201-4AD7-9AC5-E12C813D17AF}"/>
                    </a:ext>
                  </a:extLst>
                </p14:cNvPr>
                <p14:cNvContentPartPr/>
                <p14:nvPr/>
              </p14:nvContentPartPr>
              <p14:xfrm>
                <a:off x="10478813" y="1120227"/>
                <a:ext cx="222480" cy="88920"/>
              </p14:xfrm>
            </p:contentPart>
          </mc:Choice>
          <mc:Fallback xmlns="">
            <p:pic>
              <p:nvPicPr>
                <p:cNvPr id="192" name="Freihand 191">
                  <a:extLst>
                    <a:ext uri="{FF2B5EF4-FFF2-40B4-BE49-F238E27FC236}">
                      <a16:creationId xmlns:a16="http://schemas.microsoft.com/office/drawing/2014/main" id="{8753AFF1-8201-4AD7-9AC5-E12C813D17AF}"/>
                    </a:ext>
                  </a:extLst>
                </p:cNvPr>
                <p:cNvPicPr/>
                <p:nvPr/>
              </p:nvPicPr>
              <p:blipFill>
                <a:blip r:embed="rId250"/>
                <a:stretch>
                  <a:fillRect/>
                </a:stretch>
              </p:blipFill>
              <p:spPr>
                <a:xfrm>
                  <a:off x="10474493" y="1115907"/>
                  <a:ext cx="2311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93" name="Freihand 192">
                  <a:extLst>
                    <a:ext uri="{FF2B5EF4-FFF2-40B4-BE49-F238E27FC236}">
                      <a16:creationId xmlns:a16="http://schemas.microsoft.com/office/drawing/2014/main" id="{4E77ADBD-CAE7-43EA-8A90-0AFBED8ED91E}"/>
                    </a:ext>
                  </a:extLst>
                </p14:cNvPr>
                <p14:cNvContentPartPr/>
                <p14:nvPr/>
              </p14:nvContentPartPr>
              <p14:xfrm>
                <a:off x="10761053" y="1120587"/>
                <a:ext cx="173880" cy="58680"/>
              </p14:xfrm>
            </p:contentPart>
          </mc:Choice>
          <mc:Fallback xmlns="">
            <p:pic>
              <p:nvPicPr>
                <p:cNvPr id="193" name="Freihand 192">
                  <a:extLst>
                    <a:ext uri="{FF2B5EF4-FFF2-40B4-BE49-F238E27FC236}">
                      <a16:creationId xmlns:a16="http://schemas.microsoft.com/office/drawing/2014/main" id="{4E77ADBD-CAE7-43EA-8A90-0AFBED8ED91E}"/>
                    </a:ext>
                  </a:extLst>
                </p:cNvPr>
                <p:cNvPicPr/>
                <p:nvPr/>
              </p:nvPicPr>
              <p:blipFill>
                <a:blip r:embed="rId252"/>
                <a:stretch>
                  <a:fillRect/>
                </a:stretch>
              </p:blipFill>
              <p:spPr>
                <a:xfrm>
                  <a:off x="10756733" y="1116267"/>
                  <a:ext cx="18252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94" name="Freihand 193">
                  <a:extLst>
                    <a:ext uri="{FF2B5EF4-FFF2-40B4-BE49-F238E27FC236}">
                      <a16:creationId xmlns:a16="http://schemas.microsoft.com/office/drawing/2014/main" id="{2A70AF38-7F14-40DD-87D2-EDEB92D4F045}"/>
                    </a:ext>
                  </a:extLst>
                </p14:cNvPr>
                <p14:cNvContentPartPr/>
                <p14:nvPr/>
              </p14:nvContentPartPr>
              <p14:xfrm>
                <a:off x="10989653" y="1026627"/>
                <a:ext cx="92520" cy="136800"/>
              </p14:xfrm>
            </p:contentPart>
          </mc:Choice>
          <mc:Fallback xmlns="">
            <p:pic>
              <p:nvPicPr>
                <p:cNvPr id="194" name="Freihand 193">
                  <a:extLst>
                    <a:ext uri="{FF2B5EF4-FFF2-40B4-BE49-F238E27FC236}">
                      <a16:creationId xmlns:a16="http://schemas.microsoft.com/office/drawing/2014/main" id="{2A70AF38-7F14-40DD-87D2-EDEB92D4F045}"/>
                    </a:ext>
                  </a:extLst>
                </p:cNvPr>
                <p:cNvPicPr/>
                <p:nvPr/>
              </p:nvPicPr>
              <p:blipFill>
                <a:blip r:embed="rId254"/>
                <a:stretch>
                  <a:fillRect/>
                </a:stretch>
              </p:blipFill>
              <p:spPr>
                <a:xfrm>
                  <a:off x="10985333" y="1022307"/>
                  <a:ext cx="1011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95" name="Freihand 194">
                  <a:extLst>
                    <a:ext uri="{FF2B5EF4-FFF2-40B4-BE49-F238E27FC236}">
                      <a16:creationId xmlns:a16="http://schemas.microsoft.com/office/drawing/2014/main" id="{6B913142-D6F4-4932-A6E6-F625D05355F7}"/>
                    </a:ext>
                  </a:extLst>
                </p14:cNvPr>
                <p14:cNvContentPartPr/>
                <p14:nvPr/>
              </p14:nvContentPartPr>
              <p14:xfrm>
                <a:off x="11220413" y="1079907"/>
                <a:ext cx="112680" cy="90360"/>
              </p14:xfrm>
            </p:contentPart>
          </mc:Choice>
          <mc:Fallback xmlns="">
            <p:pic>
              <p:nvPicPr>
                <p:cNvPr id="195" name="Freihand 194">
                  <a:extLst>
                    <a:ext uri="{FF2B5EF4-FFF2-40B4-BE49-F238E27FC236}">
                      <a16:creationId xmlns:a16="http://schemas.microsoft.com/office/drawing/2014/main" id="{6B913142-D6F4-4932-A6E6-F625D05355F7}"/>
                    </a:ext>
                  </a:extLst>
                </p:cNvPr>
                <p:cNvPicPr/>
                <p:nvPr/>
              </p:nvPicPr>
              <p:blipFill>
                <a:blip r:embed="rId256"/>
                <a:stretch>
                  <a:fillRect/>
                </a:stretch>
              </p:blipFill>
              <p:spPr>
                <a:xfrm>
                  <a:off x="11216093" y="1075587"/>
                  <a:ext cx="12132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96" name="Freihand 195">
                  <a:extLst>
                    <a:ext uri="{FF2B5EF4-FFF2-40B4-BE49-F238E27FC236}">
                      <a16:creationId xmlns:a16="http://schemas.microsoft.com/office/drawing/2014/main" id="{8AECFA50-9270-4497-B17A-1E8949B712AC}"/>
                    </a:ext>
                  </a:extLst>
                </p14:cNvPr>
                <p14:cNvContentPartPr/>
                <p14:nvPr/>
              </p14:nvContentPartPr>
              <p14:xfrm>
                <a:off x="11352173" y="1088187"/>
                <a:ext cx="116280" cy="62280"/>
              </p14:xfrm>
            </p:contentPart>
          </mc:Choice>
          <mc:Fallback xmlns="">
            <p:pic>
              <p:nvPicPr>
                <p:cNvPr id="196" name="Freihand 195">
                  <a:extLst>
                    <a:ext uri="{FF2B5EF4-FFF2-40B4-BE49-F238E27FC236}">
                      <a16:creationId xmlns:a16="http://schemas.microsoft.com/office/drawing/2014/main" id="{8AECFA50-9270-4497-B17A-1E8949B712AC}"/>
                    </a:ext>
                  </a:extLst>
                </p:cNvPr>
                <p:cNvPicPr/>
                <p:nvPr/>
              </p:nvPicPr>
              <p:blipFill>
                <a:blip r:embed="rId258"/>
                <a:stretch>
                  <a:fillRect/>
                </a:stretch>
              </p:blipFill>
              <p:spPr>
                <a:xfrm>
                  <a:off x="11347853" y="1083867"/>
                  <a:ext cx="1249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97" name="Freihand 196">
                  <a:extLst>
                    <a:ext uri="{FF2B5EF4-FFF2-40B4-BE49-F238E27FC236}">
                      <a16:creationId xmlns:a16="http://schemas.microsoft.com/office/drawing/2014/main" id="{39B8306E-C846-409B-A964-DAAA5F19FEF6}"/>
                    </a:ext>
                  </a:extLst>
                </p14:cNvPr>
                <p14:cNvContentPartPr/>
                <p14:nvPr/>
              </p14:nvContentPartPr>
              <p14:xfrm>
                <a:off x="11517413" y="967227"/>
                <a:ext cx="163080" cy="207360"/>
              </p14:xfrm>
            </p:contentPart>
          </mc:Choice>
          <mc:Fallback xmlns="">
            <p:pic>
              <p:nvPicPr>
                <p:cNvPr id="197" name="Freihand 196">
                  <a:extLst>
                    <a:ext uri="{FF2B5EF4-FFF2-40B4-BE49-F238E27FC236}">
                      <a16:creationId xmlns:a16="http://schemas.microsoft.com/office/drawing/2014/main" id="{39B8306E-C846-409B-A964-DAAA5F19FEF6}"/>
                    </a:ext>
                  </a:extLst>
                </p:cNvPr>
                <p:cNvPicPr/>
                <p:nvPr/>
              </p:nvPicPr>
              <p:blipFill>
                <a:blip r:embed="rId260"/>
                <a:stretch>
                  <a:fillRect/>
                </a:stretch>
              </p:blipFill>
              <p:spPr>
                <a:xfrm>
                  <a:off x="11513093" y="962907"/>
                  <a:ext cx="171720" cy="216000"/>
                </a:xfrm>
                <a:prstGeom prst="rect">
                  <a:avLst/>
                </a:prstGeom>
              </p:spPr>
            </p:pic>
          </mc:Fallback>
        </mc:AlternateContent>
      </p:grpSp>
      <p:grpSp>
        <p:nvGrpSpPr>
          <p:cNvPr id="207" name="Gruppieren 206">
            <a:extLst>
              <a:ext uri="{FF2B5EF4-FFF2-40B4-BE49-F238E27FC236}">
                <a16:creationId xmlns:a16="http://schemas.microsoft.com/office/drawing/2014/main" id="{76750409-AB8E-4BAC-B63E-5C6C79B286E8}"/>
              </a:ext>
            </a:extLst>
          </p:cNvPr>
          <p:cNvGrpSpPr/>
          <p:nvPr/>
        </p:nvGrpSpPr>
        <p:grpSpPr>
          <a:xfrm>
            <a:off x="6835253" y="1456827"/>
            <a:ext cx="501480" cy="176040"/>
            <a:chOff x="6835253" y="1456827"/>
            <a:chExt cx="501480" cy="176040"/>
          </a:xfrm>
        </p:grpSpPr>
        <mc:AlternateContent xmlns:mc="http://schemas.openxmlformats.org/markup-compatibility/2006" xmlns:p14="http://schemas.microsoft.com/office/powerpoint/2010/main">
          <mc:Choice Requires="p14">
            <p:contentPart p14:bwMode="auto" r:id="rId261">
              <p14:nvContentPartPr>
                <p14:cNvPr id="198" name="Freihand 197">
                  <a:extLst>
                    <a:ext uri="{FF2B5EF4-FFF2-40B4-BE49-F238E27FC236}">
                      <a16:creationId xmlns:a16="http://schemas.microsoft.com/office/drawing/2014/main" id="{E87AA733-4BAA-43A9-A813-4E7C7453FC20}"/>
                    </a:ext>
                  </a:extLst>
                </p14:cNvPr>
                <p14:cNvContentPartPr/>
                <p14:nvPr/>
              </p14:nvContentPartPr>
              <p14:xfrm>
                <a:off x="6835253" y="1456827"/>
                <a:ext cx="205200" cy="164160"/>
              </p14:xfrm>
            </p:contentPart>
          </mc:Choice>
          <mc:Fallback xmlns="">
            <p:pic>
              <p:nvPicPr>
                <p:cNvPr id="198" name="Freihand 197">
                  <a:extLst>
                    <a:ext uri="{FF2B5EF4-FFF2-40B4-BE49-F238E27FC236}">
                      <a16:creationId xmlns:a16="http://schemas.microsoft.com/office/drawing/2014/main" id="{E87AA733-4BAA-43A9-A813-4E7C7453FC20}"/>
                    </a:ext>
                  </a:extLst>
                </p:cNvPr>
                <p:cNvPicPr/>
                <p:nvPr/>
              </p:nvPicPr>
              <p:blipFill>
                <a:blip r:embed="rId262"/>
                <a:stretch>
                  <a:fillRect/>
                </a:stretch>
              </p:blipFill>
              <p:spPr>
                <a:xfrm>
                  <a:off x="6830933" y="1452507"/>
                  <a:ext cx="2138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99" name="Freihand 198">
                  <a:extLst>
                    <a:ext uri="{FF2B5EF4-FFF2-40B4-BE49-F238E27FC236}">
                      <a16:creationId xmlns:a16="http://schemas.microsoft.com/office/drawing/2014/main" id="{C914FC59-9D2F-4222-B0B8-CCAFE7B84696}"/>
                    </a:ext>
                  </a:extLst>
                </p14:cNvPr>
                <p14:cNvContentPartPr/>
                <p14:nvPr/>
              </p14:nvContentPartPr>
              <p14:xfrm>
                <a:off x="7045853" y="1474467"/>
                <a:ext cx="22680" cy="13320"/>
              </p14:xfrm>
            </p:contentPart>
          </mc:Choice>
          <mc:Fallback xmlns="">
            <p:pic>
              <p:nvPicPr>
                <p:cNvPr id="199" name="Freihand 198">
                  <a:extLst>
                    <a:ext uri="{FF2B5EF4-FFF2-40B4-BE49-F238E27FC236}">
                      <a16:creationId xmlns:a16="http://schemas.microsoft.com/office/drawing/2014/main" id="{C914FC59-9D2F-4222-B0B8-CCAFE7B84696}"/>
                    </a:ext>
                  </a:extLst>
                </p:cNvPr>
                <p:cNvPicPr/>
                <p:nvPr/>
              </p:nvPicPr>
              <p:blipFill>
                <a:blip r:embed="rId264"/>
                <a:stretch>
                  <a:fillRect/>
                </a:stretch>
              </p:blipFill>
              <p:spPr>
                <a:xfrm>
                  <a:off x="7041533" y="1470147"/>
                  <a:ext cx="313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200" name="Freihand 199">
                  <a:extLst>
                    <a:ext uri="{FF2B5EF4-FFF2-40B4-BE49-F238E27FC236}">
                      <a16:creationId xmlns:a16="http://schemas.microsoft.com/office/drawing/2014/main" id="{23A5CEED-21CA-4C05-BD6D-45FFA344E1A5}"/>
                    </a:ext>
                  </a:extLst>
                </p14:cNvPr>
                <p14:cNvContentPartPr/>
                <p14:nvPr/>
              </p14:nvContentPartPr>
              <p14:xfrm>
                <a:off x="7101653" y="1479147"/>
                <a:ext cx="151920" cy="148680"/>
              </p14:xfrm>
            </p:contentPart>
          </mc:Choice>
          <mc:Fallback xmlns="">
            <p:pic>
              <p:nvPicPr>
                <p:cNvPr id="200" name="Freihand 199">
                  <a:extLst>
                    <a:ext uri="{FF2B5EF4-FFF2-40B4-BE49-F238E27FC236}">
                      <a16:creationId xmlns:a16="http://schemas.microsoft.com/office/drawing/2014/main" id="{23A5CEED-21CA-4C05-BD6D-45FFA344E1A5}"/>
                    </a:ext>
                  </a:extLst>
                </p:cNvPr>
                <p:cNvPicPr/>
                <p:nvPr/>
              </p:nvPicPr>
              <p:blipFill>
                <a:blip r:embed="rId266"/>
                <a:stretch>
                  <a:fillRect/>
                </a:stretch>
              </p:blipFill>
              <p:spPr>
                <a:xfrm>
                  <a:off x="7097333" y="1474827"/>
                  <a:ext cx="1605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201" name="Freihand 200">
                  <a:extLst>
                    <a:ext uri="{FF2B5EF4-FFF2-40B4-BE49-F238E27FC236}">
                      <a16:creationId xmlns:a16="http://schemas.microsoft.com/office/drawing/2014/main" id="{BC18B5C7-CB57-43C7-9B90-FD013096ECA1}"/>
                    </a:ext>
                  </a:extLst>
                </p14:cNvPr>
                <p14:cNvContentPartPr/>
                <p14:nvPr/>
              </p14:nvContentPartPr>
              <p14:xfrm>
                <a:off x="7247453" y="1532427"/>
                <a:ext cx="89280" cy="100440"/>
              </p14:xfrm>
            </p:contentPart>
          </mc:Choice>
          <mc:Fallback xmlns="">
            <p:pic>
              <p:nvPicPr>
                <p:cNvPr id="201" name="Freihand 200">
                  <a:extLst>
                    <a:ext uri="{FF2B5EF4-FFF2-40B4-BE49-F238E27FC236}">
                      <a16:creationId xmlns:a16="http://schemas.microsoft.com/office/drawing/2014/main" id="{BC18B5C7-CB57-43C7-9B90-FD013096ECA1}"/>
                    </a:ext>
                  </a:extLst>
                </p:cNvPr>
                <p:cNvPicPr/>
                <p:nvPr/>
              </p:nvPicPr>
              <p:blipFill>
                <a:blip r:embed="rId268"/>
                <a:stretch>
                  <a:fillRect/>
                </a:stretch>
              </p:blipFill>
              <p:spPr>
                <a:xfrm>
                  <a:off x="7243133" y="1528107"/>
                  <a:ext cx="97920" cy="109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9">
            <p14:nvContentPartPr>
              <p14:cNvPr id="202" name="Freihand 201">
                <a:extLst>
                  <a:ext uri="{FF2B5EF4-FFF2-40B4-BE49-F238E27FC236}">
                    <a16:creationId xmlns:a16="http://schemas.microsoft.com/office/drawing/2014/main" id="{D946DFEF-DE9C-4BDC-83EE-CC5DF7F8C21D}"/>
                  </a:ext>
                </a:extLst>
              </p14:cNvPr>
              <p14:cNvContentPartPr/>
              <p14:nvPr/>
            </p14:nvContentPartPr>
            <p14:xfrm>
              <a:off x="7549493" y="1493907"/>
              <a:ext cx="397440" cy="138600"/>
            </p14:xfrm>
          </p:contentPart>
        </mc:Choice>
        <mc:Fallback xmlns="">
          <p:pic>
            <p:nvPicPr>
              <p:cNvPr id="202" name="Freihand 201">
                <a:extLst>
                  <a:ext uri="{FF2B5EF4-FFF2-40B4-BE49-F238E27FC236}">
                    <a16:creationId xmlns:a16="http://schemas.microsoft.com/office/drawing/2014/main" id="{D946DFEF-DE9C-4BDC-83EE-CC5DF7F8C21D}"/>
                  </a:ext>
                </a:extLst>
              </p:cNvPr>
              <p:cNvPicPr/>
              <p:nvPr/>
            </p:nvPicPr>
            <p:blipFill>
              <a:blip r:embed="rId270"/>
              <a:stretch>
                <a:fillRect/>
              </a:stretch>
            </p:blipFill>
            <p:spPr>
              <a:xfrm>
                <a:off x="7545173" y="1489587"/>
                <a:ext cx="4060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203" name="Freihand 202">
                <a:extLst>
                  <a:ext uri="{FF2B5EF4-FFF2-40B4-BE49-F238E27FC236}">
                    <a16:creationId xmlns:a16="http://schemas.microsoft.com/office/drawing/2014/main" id="{8C7010E4-DF94-4041-BC3F-03D003843BF5}"/>
                  </a:ext>
                </a:extLst>
              </p14:cNvPr>
              <p14:cNvContentPartPr/>
              <p14:nvPr/>
            </p14:nvContentPartPr>
            <p14:xfrm>
              <a:off x="8148533" y="1490307"/>
              <a:ext cx="367200" cy="284040"/>
            </p14:xfrm>
          </p:contentPart>
        </mc:Choice>
        <mc:Fallback xmlns="">
          <p:pic>
            <p:nvPicPr>
              <p:cNvPr id="203" name="Freihand 202">
                <a:extLst>
                  <a:ext uri="{FF2B5EF4-FFF2-40B4-BE49-F238E27FC236}">
                    <a16:creationId xmlns:a16="http://schemas.microsoft.com/office/drawing/2014/main" id="{8C7010E4-DF94-4041-BC3F-03D003843BF5}"/>
                  </a:ext>
                </a:extLst>
              </p:cNvPr>
              <p:cNvPicPr/>
              <p:nvPr/>
            </p:nvPicPr>
            <p:blipFill>
              <a:blip r:embed="rId272"/>
              <a:stretch>
                <a:fillRect/>
              </a:stretch>
            </p:blipFill>
            <p:spPr>
              <a:xfrm>
                <a:off x="8144213" y="1485987"/>
                <a:ext cx="375840" cy="292680"/>
              </a:xfrm>
              <a:prstGeom prst="rect">
                <a:avLst/>
              </a:prstGeom>
            </p:spPr>
          </p:pic>
        </mc:Fallback>
      </mc:AlternateContent>
      <p:grpSp>
        <p:nvGrpSpPr>
          <p:cNvPr id="211" name="Gruppieren 210">
            <a:extLst>
              <a:ext uri="{FF2B5EF4-FFF2-40B4-BE49-F238E27FC236}">
                <a16:creationId xmlns:a16="http://schemas.microsoft.com/office/drawing/2014/main" id="{52C87181-11BF-4906-879F-0FCF5055FD0E}"/>
              </a:ext>
            </a:extLst>
          </p:cNvPr>
          <p:cNvGrpSpPr/>
          <p:nvPr/>
        </p:nvGrpSpPr>
        <p:grpSpPr>
          <a:xfrm>
            <a:off x="8783213" y="1404627"/>
            <a:ext cx="407880" cy="194400"/>
            <a:chOff x="8783213" y="1404627"/>
            <a:chExt cx="407880" cy="194400"/>
          </a:xfrm>
        </p:grpSpPr>
        <mc:AlternateContent xmlns:mc="http://schemas.openxmlformats.org/markup-compatibility/2006" xmlns:p14="http://schemas.microsoft.com/office/powerpoint/2010/main">
          <mc:Choice Requires="p14">
            <p:contentPart p14:bwMode="auto" r:id="rId273">
              <p14:nvContentPartPr>
                <p14:cNvPr id="204" name="Freihand 203">
                  <a:extLst>
                    <a:ext uri="{FF2B5EF4-FFF2-40B4-BE49-F238E27FC236}">
                      <a16:creationId xmlns:a16="http://schemas.microsoft.com/office/drawing/2014/main" id="{5F536EB4-7814-4F91-995B-87E14169FC62}"/>
                    </a:ext>
                  </a:extLst>
                </p14:cNvPr>
                <p14:cNvContentPartPr/>
                <p14:nvPr/>
              </p14:nvContentPartPr>
              <p14:xfrm>
                <a:off x="8783213" y="1496787"/>
                <a:ext cx="123120" cy="102240"/>
              </p14:xfrm>
            </p:contentPart>
          </mc:Choice>
          <mc:Fallback xmlns="">
            <p:pic>
              <p:nvPicPr>
                <p:cNvPr id="204" name="Freihand 203">
                  <a:extLst>
                    <a:ext uri="{FF2B5EF4-FFF2-40B4-BE49-F238E27FC236}">
                      <a16:creationId xmlns:a16="http://schemas.microsoft.com/office/drawing/2014/main" id="{5F536EB4-7814-4F91-995B-87E14169FC62}"/>
                    </a:ext>
                  </a:extLst>
                </p:cNvPr>
                <p:cNvPicPr/>
                <p:nvPr/>
              </p:nvPicPr>
              <p:blipFill>
                <a:blip r:embed="rId274"/>
                <a:stretch>
                  <a:fillRect/>
                </a:stretch>
              </p:blipFill>
              <p:spPr>
                <a:xfrm>
                  <a:off x="8778893" y="1492467"/>
                  <a:ext cx="131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05" name="Freihand 204">
                  <a:extLst>
                    <a:ext uri="{FF2B5EF4-FFF2-40B4-BE49-F238E27FC236}">
                      <a16:creationId xmlns:a16="http://schemas.microsoft.com/office/drawing/2014/main" id="{9CBDC59B-DC2F-4F6A-895A-568885FB6B63}"/>
                    </a:ext>
                  </a:extLst>
                </p14:cNvPr>
                <p14:cNvContentPartPr/>
                <p14:nvPr/>
              </p14:nvContentPartPr>
              <p14:xfrm>
                <a:off x="8957453" y="1476627"/>
                <a:ext cx="128880" cy="118080"/>
              </p14:xfrm>
            </p:contentPart>
          </mc:Choice>
          <mc:Fallback xmlns="">
            <p:pic>
              <p:nvPicPr>
                <p:cNvPr id="205" name="Freihand 204">
                  <a:extLst>
                    <a:ext uri="{FF2B5EF4-FFF2-40B4-BE49-F238E27FC236}">
                      <a16:creationId xmlns:a16="http://schemas.microsoft.com/office/drawing/2014/main" id="{9CBDC59B-DC2F-4F6A-895A-568885FB6B63}"/>
                    </a:ext>
                  </a:extLst>
                </p:cNvPr>
                <p:cNvPicPr/>
                <p:nvPr/>
              </p:nvPicPr>
              <p:blipFill>
                <a:blip r:embed="rId276"/>
                <a:stretch>
                  <a:fillRect/>
                </a:stretch>
              </p:blipFill>
              <p:spPr>
                <a:xfrm>
                  <a:off x="8953133" y="1472307"/>
                  <a:ext cx="13752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09" name="Freihand 208">
                  <a:extLst>
                    <a:ext uri="{FF2B5EF4-FFF2-40B4-BE49-F238E27FC236}">
                      <a16:creationId xmlns:a16="http://schemas.microsoft.com/office/drawing/2014/main" id="{8689AAEC-9454-45D2-950B-758EA5545377}"/>
                    </a:ext>
                  </a:extLst>
                </p14:cNvPr>
                <p14:cNvContentPartPr/>
                <p14:nvPr/>
              </p14:nvContentPartPr>
              <p14:xfrm>
                <a:off x="9141773" y="1404627"/>
                <a:ext cx="37080" cy="91440"/>
              </p14:xfrm>
            </p:contentPart>
          </mc:Choice>
          <mc:Fallback xmlns="">
            <p:pic>
              <p:nvPicPr>
                <p:cNvPr id="209" name="Freihand 208">
                  <a:extLst>
                    <a:ext uri="{FF2B5EF4-FFF2-40B4-BE49-F238E27FC236}">
                      <a16:creationId xmlns:a16="http://schemas.microsoft.com/office/drawing/2014/main" id="{8689AAEC-9454-45D2-950B-758EA5545377}"/>
                    </a:ext>
                  </a:extLst>
                </p:cNvPr>
                <p:cNvPicPr/>
                <p:nvPr/>
              </p:nvPicPr>
              <p:blipFill>
                <a:blip r:embed="rId278"/>
                <a:stretch>
                  <a:fillRect/>
                </a:stretch>
              </p:blipFill>
              <p:spPr>
                <a:xfrm>
                  <a:off x="9137453" y="1400307"/>
                  <a:ext cx="457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210" name="Freihand 209">
                  <a:extLst>
                    <a:ext uri="{FF2B5EF4-FFF2-40B4-BE49-F238E27FC236}">
                      <a16:creationId xmlns:a16="http://schemas.microsoft.com/office/drawing/2014/main" id="{9FF60126-ED21-4688-87DB-FF679EC8DFC1}"/>
                    </a:ext>
                  </a:extLst>
                </p14:cNvPr>
                <p14:cNvContentPartPr/>
                <p14:nvPr/>
              </p14:nvContentPartPr>
              <p14:xfrm>
                <a:off x="9182813" y="1413627"/>
                <a:ext cx="8280" cy="77400"/>
              </p14:xfrm>
            </p:contentPart>
          </mc:Choice>
          <mc:Fallback xmlns="">
            <p:pic>
              <p:nvPicPr>
                <p:cNvPr id="210" name="Freihand 209">
                  <a:extLst>
                    <a:ext uri="{FF2B5EF4-FFF2-40B4-BE49-F238E27FC236}">
                      <a16:creationId xmlns:a16="http://schemas.microsoft.com/office/drawing/2014/main" id="{9FF60126-ED21-4688-87DB-FF679EC8DFC1}"/>
                    </a:ext>
                  </a:extLst>
                </p:cNvPr>
                <p:cNvPicPr/>
                <p:nvPr/>
              </p:nvPicPr>
              <p:blipFill>
                <a:blip r:embed="rId280"/>
                <a:stretch>
                  <a:fillRect/>
                </a:stretch>
              </p:blipFill>
              <p:spPr>
                <a:xfrm>
                  <a:off x="9178493" y="1409307"/>
                  <a:ext cx="16920" cy="86040"/>
                </a:xfrm>
                <a:prstGeom prst="rect">
                  <a:avLst/>
                </a:prstGeom>
              </p:spPr>
            </p:pic>
          </mc:Fallback>
        </mc:AlternateContent>
      </p:grpSp>
      <p:grpSp>
        <p:nvGrpSpPr>
          <p:cNvPr id="214" name="Gruppieren 213">
            <a:extLst>
              <a:ext uri="{FF2B5EF4-FFF2-40B4-BE49-F238E27FC236}">
                <a16:creationId xmlns:a16="http://schemas.microsoft.com/office/drawing/2014/main" id="{DFE1558B-8B9D-4033-A57B-D29D4FCAFEFE}"/>
              </a:ext>
            </a:extLst>
          </p:cNvPr>
          <p:cNvGrpSpPr/>
          <p:nvPr/>
        </p:nvGrpSpPr>
        <p:grpSpPr>
          <a:xfrm>
            <a:off x="9477293" y="1453227"/>
            <a:ext cx="477000" cy="134280"/>
            <a:chOff x="9477293" y="1453227"/>
            <a:chExt cx="477000" cy="134280"/>
          </a:xfrm>
        </p:grpSpPr>
        <mc:AlternateContent xmlns:mc="http://schemas.openxmlformats.org/markup-compatibility/2006" xmlns:p14="http://schemas.microsoft.com/office/powerpoint/2010/main">
          <mc:Choice Requires="p14">
            <p:contentPart p14:bwMode="auto" r:id="rId281">
              <p14:nvContentPartPr>
                <p14:cNvPr id="212" name="Freihand 211">
                  <a:extLst>
                    <a:ext uri="{FF2B5EF4-FFF2-40B4-BE49-F238E27FC236}">
                      <a16:creationId xmlns:a16="http://schemas.microsoft.com/office/drawing/2014/main" id="{4461FBE3-05DA-4B14-915D-8C773BCC3826}"/>
                    </a:ext>
                  </a:extLst>
                </p14:cNvPr>
                <p14:cNvContentPartPr/>
                <p14:nvPr/>
              </p14:nvContentPartPr>
              <p14:xfrm>
                <a:off x="9477293" y="1488507"/>
                <a:ext cx="280080" cy="99000"/>
              </p14:xfrm>
            </p:contentPart>
          </mc:Choice>
          <mc:Fallback xmlns="">
            <p:pic>
              <p:nvPicPr>
                <p:cNvPr id="212" name="Freihand 211">
                  <a:extLst>
                    <a:ext uri="{FF2B5EF4-FFF2-40B4-BE49-F238E27FC236}">
                      <a16:creationId xmlns:a16="http://schemas.microsoft.com/office/drawing/2014/main" id="{4461FBE3-05DA-4B14-915D-8C773BCC3826}"/>
                    </a:ext>
                  </a:extLst>
                </p:cNvPr>
                <p:cNvPicPr/>
                <p:nvPr/>
              </p:nvPicPr>
              <p:blipFill>
                <a:blip r:embed="rId282"/>
                <a:stretch>
                  <a:fillRect/>
                </a:stretch>
              </p:blipFill>
              <p:spPr>
                <a:xfrm>
                  <a:off x="9472973" y="1484187"/>
                  <a:ext cx="2887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13" name="Freihand 212">
                  <a:extLst>
                    <a:ext uri="{FF2B5EF4-FFF2-40B4-BE49-F238E27FC236}">
                      <a16:creationId xmlns:a16="http://schemas.microsoft.com/office/drawing/2014/main" id="{D7A29E16-424B-4519-9D0B-B47FE3150ECC}"/>
                    </a:ext>
                  </a:extLst>
                </p14:cNvPr>
                <p14:cNvContentPartPr/>
                <p14:nvPr/>
              </p14:nvContentPartPr>
              <p14:xfrm>
                <a:off x="9783653" y="1453227"/>
                <a:ext cx="170640" cy="115920"/>
              </p14:xfrm>
            </p:contentPart>
          </mc:Choice>
          <mc:Fallback xmlns="">
            <p:pic>
              <p:nvPicPr>
                <p:cNvPr id="213" name="Freihand 212">
                  <a:extLst>
                    <a:ext uri="{FF2B5EF4-FFF2-40B4-BE49-F238E27FC236}">
                      <a16:creationId xmlns:a16="http://schemas.microsoft.com/office/drawing/2014/main" id="{D7A29E16-424B-4519-9D0B-B47FE3150ECC}"/>
                    </a:ext>
                  </a:extLst>
                </p:cNvPr>
                <p:cNvPicPr/>
                <p:nvPr/>
              </p:nvPicPr>
              <p:blipFill>
                <a:blip r:embed="rId284"/>
                <a:stretch>
                  <a:fillRect/>
                </a:stretch>
              </p:blipFill>
              <p:spPr>
                <a:xfrm>
                  <a:off x="9779333" y="1448907"/>
                  <a:ext cx="179280" cy="124560"/>
                </a:xfrm>
                <a:prstGeom prst="rect">
                  <a:avLst/>
                </a:prstGeom>
              </p:spPr>
            </p:pic>
          </mc:Fallback>
        </mc:AlternateContent>
      </p:grpSp>
      <p:grpSp>
        <p:nvGrpSpPr>
          <p:cNvPr id="220" name="Gruppieren 219">
            <a:extLst>
              <a:ext uri="{FF2B5EF4-FFF2-40B4-BE49-F238E27FC236}">
                <a16:creationId xmlns:a16="http://schemas.microsoft.com/office/drawing/2014/main" id="{3243C3F5-D599-4718-BC44-E88420FFB754}"/>
              </a:ext>
            </a:extLst>
          </p:cNvPr>
          <p:cNvGrpSpPr/>
          <p:nvPr/>
        </p:nvGrpSpPr>
        <p:grpSpPr>
          <a:xfrm>
            <a:off x="10156613" y="1352427"/>
            <a:ext cx="1436760" cy="204480"/>
            <a:chOff x="10156613" y="1352427"/>
            <a:chExt cx="1436760" cy="204480"/>
          </a:xfrm>
        </p:grpSpPr>
        <mc:AlternateContent xmlns:mc="http://schemas.openxmlformats.org/markup-compatibility/2006" xmlns:p14="http://schemas.microsoft.com/office/powerpoint/2010/main">
          <mc:Choice Requires="p14">
            <p:contentPart p14:bwMode="auto" r:id="rId285">
              <p14:nvContentPartPr>
                <p14:cNvPr id="215" name="Freihand 214">
                  <a:extLst>
                    <a:ext uri="{FF2B5EF4-FFF2-40B4-BE49-F238E27FC236}">
                      <a16:creationId xmlns:a16="http://schemas.microsoft.com/office/drawing/2014/main" id="{B1F91FDE-92B7-4134-8F09-639CDB8DB395}"/>
                    </a:ext>
                  </a:extLst>
                </p14:cNvPr>
                <p14:cNvContentPartPr/>
                <p14:nvPr/>
              </p14:nvContentPartPr>
              <p14:xfrm>
                <a:off x="10156613" y="1464027"/>
                <a:ext cx="391320" cy="92880"/>
              </p14:xfrm>
            </p:contentPart>
          </mc:Choice>
          <mc:Fallback xmlns="">
            <p:pic>
              <p:nvPicPr>
                <p:cNvPr id="215" name="Freihand 214">
                  <a:extLst>
                    <a:ext uri="{FF2B5EF4-FFF2-40B4-BE49-F238E27FC236}">
                      <a16:creationId xmlns:a16="http://schemas.microsoft.com/office/drawing/2014/main" id="{B1F91FDE-92B7-4134-8F09-639CDB8DB395}"/>
                    </a:ext>
                  </a:extLst>
                </p:cNvPr>
                <p:cNvPicPr/>
                <p:nvPr/>
              </p:nvPicPr>
              <p:blipFill>
                <a:blip r:embed="rId286"/>
                <a:stretch>
                  <a:fillRect/>
                </a:stretch>
              </p:blipFill>
              <p:spPr>
                <a:xfrm>
                  <a:off x="10152293" y="1459707"/>
                  <a:ext cx="3999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16" name="Freihand 215">
                  <a:extLst>
                    <a:ext uri="{FF2B5EF4-FFF2-40B4-BE49-F238E27FC236}">
                      <a16:creationId xmlns:a16="http://schemas.microsoft.com/office/drawing/2014/main" id="{F6AC9F3F-CC25-44DC-935D-26A05E69CC4C}"/>
                    </a:ext>
                  </a:extLst>
                </p14:cNvPr>
                <p14:cNvContentPartPr/>
                <p14:nvPr/>
              </p14:nvContentPartPr>
              <p14:xfrm>
                <a:off x="10496093" y="1407867"/>
                <a:ext cx="360" cy="360"/>
              </p14:xfrm>
            </p:contentPart>
          </mc:Choice>
          <mc:Fallback xmlns="">
            <p:pic>
              <p:nvPicPr>
                <p:cNvPr id="216" name="Freihand 215">
                  <a:extLst>
                    <a:ext uri="{FF2B5EF4-FFF2-40B4-BE49-F238E27FC236}">
                      <a16:creationId xmlns:a16="http://schemas.microsoft.com/office/drawing/2014/main" id="{F6AC9F3F-CC25-44DC-935D-26A05E69CC4C}"/>
                    </a:ext>
                  </a:extLst>
                </p:cNvPr>
                <p:cNvPicPr/>
                <p:nvPr/>
              </p:nvPicPr>
              <p:blipFill>
                <a:blip r:embed="rId17"/>
                <a:stretch>
                  <a:fillRect/>
                </a:stretch>
              </p:blipFill>
              <p:spPr>
                <a:xfrm>
                  <a:off x="10491773" y="14035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217" name="Freihand 216">
                  <a:extLst>
                    <a:ext uri="{FF2B5EF4-FFF2-40B4-BE49-F238E27FC236}">
                      <a16:creationId xmlns:a16="http://schemas.microsoft.com/office/drawing/2014/main" id="{14566B7D-CC37-49D1-A743-62A901F591A7}"/>
                    </a:ext>
                  </a:extLst>
                </p14:cNvPr>
                <p14:cNvContentPartPr/>
                <p14:nvPr/>
              </p14:nvContentPartPr>
              <p14:xfrm>
                <a:off x="10697333" y="1462587"/>
                <a:ext cx="236880" cy="83520"/>
              </p14:xfrm>
            </p:contentPart>
          </mc:Choice>
          <mc:Fallback xmlns="">
            <p:pic>
              <p:nvPicPr>
                <p:cNvPr id="217" name="Freihand 216">
                  <a:extLst>
                    <a:ext uri="{FF2B5EF4-FFF2-40B4-BE49-F238E27FC236}">
                      <a16:creationId xmlns:a16="http://schemas.microsoft.com/office/drawing/2014/main" id="{14566B7D-CC37-49D1-A743-62A901F591A7}"/>
                    </a:ext>
                  </a:extLst>
                </p:cNvPr>
                <p:cNvPicPr/>
                <p:nvPr/>
              </p:nvPicPr>
              <p:blipFill>
                <a:blip r:embed="rId289"/>
                <a:stretch>
                  <a:fillRect/>
                </a:stretch>
              </p:blipFill>
              <p:spPr>
                <a:xfrm>
                  <a:off x="10693013" y="1458267"/>
                  <a:ext cx="2455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18" name="Freihand 217">
                  <a:extLst>
                    <a:ext uri="{FF2B5EF4-FFF2-40B4-BE49-F238E27FC236}">
                      <a16:creationId xmlns:a16="http://schemas.microsoft.com/office/drawing/2014/main" id="{B52F2BFB-F764-4DE6-9039-C0023AEDA1BA}"/>
                    </a:ext>
                  </a:extLst>
                </p14:cNvPr>
                <p14:cNvContentPartPr/>
                <p14:nvPr/>
              </p14:nvContentPartPr>
              <p14:xfrm>
                <a:off x="10943213" y="1352427"/>
                <a:ext cx="92520" cy="193320"/>
              </p14:xfrm>
            </p:contentPart>
          </mc:Choice>
          <mc:Fallback xmlns="">
            <p:pic>
              <p:nvPicPr>
                <p:cNvPr id="218" name="Freihand 217">
                  <a:extLst>
                    <a:ext uri="{FF2B5EF4-FFF2-40B4-BE49-F238E27FC236}">
                      <a16:creationId xmlns:a16="http://schemas.microsoft.com/office/drawing/2014/main" id="{B52F2BFB-F764-4DE6-9039-C0023AEDA1BA}"/>
                    </a:ext>
                  </a:extLst>
                </p:cNvPr>
                <p:cNvPicPr/>
                <p:nvPr/>
              </p:nvPicPr>
              <p:blipFill>
                <a:blip r:embed="rId291"/>
                <a:stretch>
                  <a:fillRect/>
                </a:stretch>
              </p:blipFill>
              <p:spPr>
                <a:xfrm>
                  <a:off x="10938893" y="1348107"/>
                  <a:ext cx="10116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219" name="Freihand 218">
                  <a:extLst>
                    <a:ext uri="{FF2B5EF4-FFF2-40B4-BE49-F238E27FC236}">
                      <a16:creationId xmlns:a16="http://schemas.microsoft.com/office/drawing/2014/main" id="{E01B2B98-96AF-4C8D-A6E7-28629B4DA69A}"/>
                    </a:ext>
                  </a:extLst>
                </p14:cNvPr>
                <p14:cNvContentPartPr/>
                <p14:nvPr/>
              </p14:nvContentPartPr>
              <p14:xfrm>
                <a:off x="11050493" y="1353147"/>
                <a:ext cx="542880" cy="171000"/>
              </p14:xfrm>
            </p:contentPart>
          </mc:Choice>
          <mc:Fallback xmlns="">
            <p:pic>
              <p:nvPicPr>
                <p:cNvPr id="219" name="Freihand 218">
                  <a:extLst>
                    <a:ext uri="{FF2B5EF4-FFF2-40B4-BE49-F238E27FC236}">
                      <a16:creationId xmlns:a16="http://schemas.microsoft.com/office/drawing/2014/main" id="{E01B2B98-96AF-4C8D-A6E7-28629B4DA69A}"/>
                    </a:ext>
                  </a:extLst>
                </p:cNvPr>
                <p:cNvPicPr/>
                <p:nvPr/>
              </p:nvPicPr>
              <p:blipFill>
                <a:blip r:embed="rId293"/>
                <a:stretch>
                  <a:fillRect/>
                </a:stretch>
              </p:blipFill>
              <p:spPr>
                <a:xfrm>
                  <a:off x="11046173" y="1348827"/>
                  <a:ext cx="551520" cy="179640"/>
                </a:xfrm>
                <a:prstGeom prst="rect">
                  <a:avLst/>
                </a:prstGeom>
              </p:spPr>
            </p:pic>
          </mc:Fallback>
        </mc:AlternateContent>
      </p:grpSp>
      <p:grpSp>
        <p:nvGrpSpPr>
          <p:cNvPr id="228" name="Gruppieren 227">
            <a:extLst>
              <a:ext uri="{FF2B5EF4-FFF2-40B4-BE49-F238E27FC236}">
                <a16:creationId xmlns:a16="http://schemas.microsoft.com/office/drawing/2014/main" id="{5273215D-6ED0-4787-BD09-392A7BBDC995}"/>
              </a:ext>
            </a:extLst>
          </p:cNvPr>
          <p:cNvGrpSpPr/>
          <p:nvPr/>
        </p:nvGrpSpPr>
        <p:grpSpPr>
          <a:xfrm>
            <a:off x="6855053" y="1807827"/>
            <a:ext cx="386280" cy="167760"/>
            <a:chOff x="6855053" y="1807827"/>
            <a:chExt cx="386280" cy="167760"/>
          </a:xfrm>
        </p:grpSpPr>
        <mc:AlternateContent xmlns:mc="http://schemas.openxmlformats.org/markup-compatibility/2006" xmlns:p14="http://schemas.microsoft.com/office/powerpoint/2010/main">
          <mc:Choice Requires="p14">
            <p:contentPart p14:bwMode="auto" r:id="rId294">
              <p14:nvContentPartPr>
                <p14:cNvPr id="221" name="Freihand 220">
                  <a:extLst>
                    <a:ext uri="{FF2B5EF4-FFF2-40B4-BE49-F238E27FC236}">
                      <a16:creationId xmlns:a16="http://schemas.microsoft.com/office/drawing/2014/main" id="{B349F692-AEFF-4683-A632-7BB4C1DDB675}"/>
                    </a:ext>
                  </a:extLst>
                </p14:cNvPr>
                <p14:cNvContentPartPr/>
                <p14:nvPr/>
              </p14:nvContentPartPr>
              <p14:xfrm>
                <a:off x="6855053" y="1807827"/>
                <a:ext cx="176760" cy="163800"/>
              </p14:xfrm>
            </p:contentPart>
          </mc:Choice>
          <mc:Fallback xmlns="">
            <p:pic>
              <p:nvPicPr>
                <p:cNvPr id="221" name="Freihand 220">
                  <a:extLst>
                    <a:ext uri="{FF2B5EF4-FFF2-40B4-BE49-F238E27FC236}">
                      <a16:creationId xmlns:a16="http://schemas.microsoft.com/office/drawing/2014/main" id="{B349F692-AEFF-4683-A632-7BB4C1DDB675}"/>
                    </a:ext>
                  </a:extLst>
                </p:cNvPr>
                <p:cNvPicPr/>
                <p:nvPr/>
              </p:nvPicPr>
              <p:blipFill>
                <a:blip r:embed="rId295"/>
                <a:stretch>
                  <a:fillRect/>
                </a:stretch>
              </p:blipFill>
              <p:spPr>
                <a:xfrm>
                  <a:off x="6850733" y="1803507"/>
                  <a:ext cx="1854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22" name="Freihand 221">
                  <a:extLst>
                    <a:ext uri="{FF2B5EF4-FFF2-40B4-BE49-F238E27FC236}">
                      <a16:creationId xmlns:a16="http://schemas.microsoft.com/office/drawing/2014/main" id="{CD13EC76-BDA5-4ECA-A1FF-210074D78DD7}"/>
                    </a:ext>
                  </a:extLst>
                </p14:cNvPr>
                <p14:cNvContentPartPr/>
                <p14:nvPr/>
              </p14:nvContentPartPr>
              <p14:xfrm>
                <a:off x="7012733" y="1862547"/>
                <a:ext cx="111960" cy="113040"/>
              </p14:xfrm>
            </p:contentPart>
          </mc:Choice>
          <mc:Fallback xmlns="">
            <p:pic>
              <p:nvPicPr>
                <p:cNvPr id="222" name="Freihand 221">
                  <a:extLst>
                    <a:ext uri="{FF2B5EF4-FFF2-40B4-BE49-F238E27FC236}">
                      <a16:creationId xmlns:a16="http://schemas.microsoft.com/office/drawing/2014/main" id="{CD13EC76-BDA5-4ECA-A1FF-210074D78DD7}"/>
                    </a:ext>
                  </a:extLst>
                </p:cNvPr>
                <p:cNvPicPr/>
                <p:nvPr/>
              </p:nvPicPr>
              <p:blipFill>
                <a:blip r:embed="rId297"/>
                <a:stretch>
                  <a:fillRect/>
                </a:stretch>
              </p:blipFill>
              <p:spPr>
                <a:xfrm>
                  <a:off x="7008413" y="1858227"/>
                  <a:ext cx="1206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23" name="Freihand 222">
                  <a:extLst>
                    <a:ext uri="{FF2B5EF4-FFF2-40B4-BE49-F238E27FC236}">
                      <a16:creationId xmlns:a16="http://schemas.microsoft.com/office/drawing/2014/main" id="{1D1A178A-F6C5-431E-AC01-D7D62E8B8F43}"/>
                    </a:ext>
                  </a:extLst>
                </p14:cNvPr>
                <p14:cNvContentPartPr/>
                <p14:nvPr/>
              </p14:nvContentPartPr>
              <p14:xfrm>
                <a:off x="7158533" y="1858227"/>
                <a:ext cx="82800" cy="116280"/>
              </p14:xfrm>
            </p:contentPart>
          </mc:Choice>
          <mc:Fallback xmlns="">
            <p:pic>
              <p:nvPicPr>
                <p:cNvPr id="223" name="Freihand 222">
                  <a:extLst>
                    <a:ext uri="{FF2B5EF4-FFF2-40B4-BE49-F238E27FC236}">
                      <a16:creationId xmlns:a16="http://schemas.microsoft.com/office/drawing/2014/main" id="{1D1A178A-F6C5-431E-AC01-D7D62E8B8F43}"/>
                    </a:ext>
                  </a:extLst>
                </p:cNvPr>
                <p:cNvPicPr/>
                <p:nvPr/>
              </p:nvPicPr>
              <p:blipFill>
                <a:blip r:embed="rId299"/>
                <a:stretch>
                  <a:fillRect/>
                </a:stretch>
              </p:blipFill>
              <p:spPr>
                <a:xfrm>
                  <a:off x="7154213" y="1853907"/>
                  <a:ext cx="91440" cy="124920"/>
                </a:xfrm>
                <a:prstGeom prst="rect">
                  <a:avLst/>
                </a:prstGeom>
              </p:spPr>
            </p:pic>
          </mc:Fallback>
        </mc:AlternateContent>
      </p:grpSp>
      <p:grpSp>
        <p:nvGrpSpPr>
          <p:cNvPr id="227" name="Gruppieren 226">
            <a:extLst>
              <a:ext uri="{FF2B5EF4-FFF2-40B4-BE49-F238E27FC236}">
                <a16:creationId xmlns:a16="http://schemas.microsoft.com/office/drawing/2014/main" id="{3D6308EC-6708-4038-B080-349D4F0EA642}"/>
              </a:ext>
            </a:extLst>
          </p:cNvPr>
          <p:cNvGrpSpPr/>
          <p:nvPr/>
        </p:nvGrpSpPr>
        <p:grpSpPr>
          <a:xfrm>
            <a:off x="7413053" y="1883427"/>
            <a:ext cx="586440" cy="113760"/>
            <a:chOff x="7413053" y="1883427"/>
            <a:chExt cx="586440" cy="113760"/>
          </a:xfrm>
        </p:grpSpPr>
        <mc:AlternateContent xmlns:mc="http://schemas.openxmlformats.org/markup-compatibility/2006" xmlns:p14="http://schemas.microsoft.com/office/powerpoint/2010/main">
          <mc:Choice Requires="p14">
            <p:contentPart p14:bwMode="auto" r:id="rId300">
              <p14:nvContentPartPr>
                <p14:cNvPr id="224" name="Freihand 223">
                  <a:extLst>
                    <a:ext uri="{FF2B5EF4-FFF2-40B4-BE49-F238E27FC236}">
                      <a16:creationId xmlns:a16="http://schemas.microsoft.com/office/drawing/2014/main" id="{EED31ABB-8833-42A0-BDA5-1998260047AA}"/>
                    </a:ext>
                  </a:extLst>
                </p14:cNvPr>
                <p14:cNvContentPartPr/>
                <p14:nvPr/>
              </p14:nvContentPartPr>
              <p14:xfrm>
                <a:off x="7413053" y="1897467"/>
                <a:ext cx="119160" cy="99720"/>
              </p14:xfrm>
            </p:contentPart>
          </mc:Choice>
          <mc:Fallback xmlns="">
            <p:pic>
              <p:nvPicPr>
                <p:cNvPr id="224" name="Freihand 223">
                  <a:extLst>
                    <a:ext uri="{FF2B5EF4-FFF2-40B4-BE49-F238E27FC236}">
                      <a16:creationId xmlns:a16="http://schemas.microsoft.com/office/drawing/2014/main" id="{EED31ABB-8833-42A0-BDA5-1998260047AA}"/>
                    </a:ext>
                  </a:extLst>
                </p:cNvPr>
                <p:cNvPicPr/>
                <p:nvPr/>
              </p:nvPicPr>
              <p:blipFill>
                <a:blip r:embed="rId301"/>
                <a:stretch>
                  <a:fillRect/>
                </a:stretch>
              </p:blipFill>
              <p:spPr>
                <a:xfrm>
                  <a:off x="7408733" y="1893147"/>
                  <a:ext cx="127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25" name="Freihand 224">
                  <a:extLst>
                    <a:ext uri="{FF2B5EF4-FFF2-40B4-BE49-F238E27FC236}">
                      <a16:creationId xmlns:a16="http://schemas.microsoft.com/office/drawing/2014/main" id="{8E62B2FA-48E3-43AD-B7C5-D448CFDC8A1F}"/>
                    </a:ext>
                  </a:extLst>
                </p14:cNvPr>
                <p14:cNvContentPartPr/>
                <p14:nvPr/>
              </p14:nvContentPartPr>
              <p14:xfrm>
                <a:off x="7597013" y="1893867"/>
                <a:ext cx="199800" cy="88200"/>
              </p14:xfrm>
            </p:contentPart>
          </mc:Choice>
          <mc:Fallback xmlns="">
            <p:pic>
              <p:nvPicPr>
                <p:cNvPr id="225" name="Freihand 224">
                  <a:extLst>
                    <a:ext uri="{FF2B5EF4-FFF2-40B4-BE49-F238E27FC236}">
                      <a16:creationId xmlns:a16="http://schemas.microsoft.com/office/drawing/2014/main" id="{8E62B2FA-48E3-43AD-B7C5-D448CFDC8A1F}"/>
                    </a:ext>
                  </a:extLst>
                </p:cNvPr>
                <p:cNvPicPr/>
                <p:nvPr/>
              </p:nvPicPr>
              <p:blipFill>
                <a:blip r:embed="rId303"/>
                <a:stretch>
                  <a:fillRect/>
                </a:stretch>
              </p:blipFill>
              <p:spPr>
                <a:xfrm>
                  <a:off x="7592693" y="1889547"/>
                  <a:ext cx="20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26" name="Freihand 225">
                  <a:extLst>
                    <a:ext uri="{FF2B5EF4-FFF2-40B4-BE49-F238E27FC236}">
                      <a16:creationId xmlns:a16="http://schemas.microsoft.com/office/drawing/2014/main" id="{A8CD91BC-4784-49C0-BC58-3D94882FEFF9}"/>
                    </a:ext>
                  </a:extLst>
                </p14:cNvPr>
                <p14:cNvContentPartPr/>
                <p14:nvPr/>
              </p14:nvContentPartPr>
              <p14:xfrm>
                <a:off x="7884653" y="1883427"/>
                <a:ext cx="114840" cy="93240"/>
              </p14:xfrm>
            </p:contentPart>
          </mc:Choice>
          <mc:Fallback xmlns="">
            <p:pic>
              <p:nvPicPr>
                <p:cNvPr id="226" name="Freihand 225">
                  <a:extLst>
                    <a:ext uri="{FF2B5EF4-FFF2-40B4-BE49-F238E27FC236}">
                      <a16:creationId xmlns:a16="http://schemas.microsoft.com/office/drawing/2014/main" id="{A8CD91BC-4784-49C0-BC58-3D94882FEFF9}"/>
                    </a:ext>
                  </a:extLst>
                </p:cNvPr>
                <p:cNvPicPr/>
                <p:nvPr/>
              </p:nvPicPr>
              <p:blipFill>
                <a:blip r:embed="rId305"/>
                <a:stretch>
                  <a:fillRect/>
                </a:stretch>
              </p:blipFill>
              <p:spPr>
                <a:xfrm>
                  <a:off x="7880333" y="1879107"/>
                  <a:ext cx="123480" cy="101880"/>
                </a:xfrm>
                <a:prstGeom prst="rect">
                  <a:avLst/>
                </a:prstGeom>
              </p:spPr>
            </p:pic>
          </mc:Fallback>
        </mc:AlternateContent>
      </p:grpSp>
      <p:grpSp>
        <p:nvGrpSpPr>
          <p:cNvPr id="231" name="Gruppieren 230">
            <a:extLst>
              <a:ext uri="{FF2B5EF4-FFF2-40B4-BE49-F238E27FC236}">
                <a16:creationId xmlns:a16="http://schemas.microsoft.com/office/drawing/2014/main" id="{05FF81A9-C5F4-4977-80D4-DF4784CC2D16}"/>
              </a:ext>
            </a:extLst>
          </p:cNvPr>
          <p:cNvGrpSpPr/>
          <p:nvPr/>
        </p:nvGrpSpPr>
        <p:grpSpPr>
          <a:xfrm>
            <a:off x="8179853" y="1803507"/>
            <a:ext cx="371520" cy="183600"/>
            <a:chOff x="8179853" y="1803507"/>
            <a:chExt cx="371520" cy="183600"/>
          </a:xfrm>
        </p:grpSpPr>
        <mc:AlternateContent xmlns:mc="http://schemas.openxmlformats.org/markup-compatibility/2006" xmlns:p14="http://schemas.microsoft.com/office/powerpoint/2010/main">
          <mc:Choice Requires="p14">
            <p:contentPart p14:bwMode="auto" r:id="rId306">
              <p14:nvContentPartPr>
                <p14:cNvPr id="229" name="Freihand 228">
                  <a:extLst>
                    <a:ext uri="{FF2B5EF4-FFF2-40B4-BE49-F238E27FC236}">
                      <a16:creationId xmlns:a16="http://schemas.microsoft.com/office/drawing/2014/main" id="{8208D610-7946-4B44-8C8C-9DC8214738BA}"/>
                    </a:ext>
                  </a:extLst>
                </p14:cNvPr>
                <p14:cNvContentPartPr/>
                <p14:nvPr/>
              </p14:nvContentPartPr>
              <p14:xfrm>
                <a:off x="8179853" y="1827627"/>
                <a:ext cx="174960" cy="159480"/>
              </p14:xfrm>
            </p:contentPart>
          </mc:Choice>
          <mc:Fallback xmlns="">
            <p:pic>
              <p:nvPicPr>
                <p:cNvPr id="229" name="Freihand 228">
                  <a:extLst>
                    <a:ext uri="{FF2B5EF4-FFF2-40B4-BE49-F238E27FC236}">
                      <a16:creationId xmlns:a16="http://schemas.microsoft.com/office/drawing/2014/main" id="{8208D610-7946-4B44-8C8C-9DC8214738BA}"/>
                    </a:ext>
                  </a:extLst>
                </p:cNvPr>
                <p:cNvPicPr/>
                <p:nvPr/>
              </p:nvPicPr>
              <p:blipFill>
                <a:blip r:embed="rId307"/>
                <a:stretch>
                  <a:fillRect/>
                </a:stretch>
              </p:blipFill>
              <p:spPr>
                <a:xfrm>
                  <a:off x="8175533" y="1823307"/>
                  <a:ext cx="1836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30" name="Freihand 229">
                  <a:extLst>
                    <a:ext uri="{FF2B5EF4-FFF2-40B4-BE49-F238E27FC236}">
                      <a16:creationId xmlns:a16="http://schemas.microsoft.com/office/drawing/2014/main" id="{C635D479-5ECC-4D35-8639-3EF38DE036D7}"/>
                    </a:ext>
                  </a:extLst>
                </p14:cNvPr>
                <p14:cNvContentPartPr/>
                <p14:nvPr/>
              </p14:nvContentPartPr>
              <p14:xfrm>
                <a:off x="8417813" y="1803507"/>
                <a:ext cx="133560" cy="149760"/>
              </p14:xfrm>
            </p:contentPart>
          </mc:Choice>
          <mc:Fallback xmlns="">
            <p:pic>
              <p:nvPicPr>
                <p:cNvPr id="230" name="Freihand 229">
                  <a:extLst>
                    <a:ext uri="{FF2B5EF4-FFF2-40B4-BE49-F238E27FC236}">
                      <a16:creationId xmlns:a16="http://schemas.microsoft.com/office/drawing/2014/main" id="{C635D479-5ECC-4D35-8639-3EF38DE036D7}"/>
                    </a:ext>
                  </a:extLst>
                </p:cNvPr>
                <p:cNvPicPr/>
                <p:nvPr/>
              </p:nvPicPr>
              <p:blipFill>
                <a:blip r:embed="rId309"/>
                <a:stretch>
                  <a:fillRect/>
                </a:stretch>
              </p:blipFill>
              <p:spPr>
                <a:xfrm>
                  <a:off x="8413493" y="1799187"/>
                  <a:ext cx="142200" cy="15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0">
            <p14:nvContentPartPr>
              <p14:cNvPr id="232" name="Freihand 231">
                <a:extLst>
                  <a:ext uri="{FF2B5EF4-FFF2-40B4-BE49-F238E27FC236}">
                    <a16:creationId xmlns:a16="http://schemas.microsoft.com/office/drawing/2014/main" id="{ADE7F4CA-3797-4299-B066-06C7716D400F}"/>
                  </a:ext>
                </a:extLst>
              </p14:cNvPr>
              <p14:cNvContentPartPr/>
              <p14:nvPr/>
            </p14:nvContentPartPr>
            <p14:xfrm>
              <a:off x="8702573" y="1872627"/>
              <a:ext cx="257040" cy="88200"/>
            </p14:xfrm>
          </p:contentPart>
        </mc:Choice>
        <mc:Fallback xmlns="">
          <p:pic>
            <p:nvPicPr>
              <p:cNvPr id="232" name="Freihand 231">
                <a:extLst>
                  <a:ext uri="{FF2B5EF4-FFF2-40B4-BE49-F238E27FC236}">
                    <a16:creationId xmlns:a16="http://schemas.microsoft.com/office/drawing/2014/main" id="{ADE7F4CA-3797-4299-B066-06C7716D400F}"/>
                  </a:ext>
                </a:extLst>
              </p:cNvPr>
              <p:cNvPicPr/>
              <p:nvPr/>
            </p:nvPicPr>
            <p:blipFill>
              <a:blip r:embed="rId311"/>
              <a:stretch>
                <a:fillRect/>
              </a:stretch>
            </p:blipFill>
            <p:spPr>
              <a:xfrm>
                <a:off x="8698253" y="1868307"/>
                <a:ext cx="2656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33" name="Freihand 232">
                <a:extLst>
                  <a:ext uri="{FF2B5EF4-FFF2-40B4-BE49-F238E27FC236}">
                    <a16:creationId xmlns:a16="http://schemas.microsoft.com/office/drawing/2014/main" id="{2562D1FF-D21F-4A3C-AF29-CB9479A07368}"/>
                  </a:ext>
                </a:extLst>
              </p14:cNvPr>
              <p14:cNvContentPartPr/>
              <p14:nvPr/>
            </p14:nvContentPartPr>
            <p14:xfrm>
              <a:off x="8953133" y="1804947"/>
              <a:ext cx="360" cy="360"/>
            </p14:xfrm>
          </p:contentPart>
        </mc:Choice>
        <mc:Fallback xmlns="">
          <p:pic>
            <p:nvPicPr>
              <p:cNvPr id="233" name="Freihand 232">
                <a:extLst>
                  <a:ext uri="{FF2B5EF4-FFF2-40B4-BE49-F238E27FC236}">
                    <a16:creationId xmlns:a16="http://schemas.microsoft.com/office/drawing/2014/main" id="{2562D1FF-D21F-4A3C-AF29-CB9479A07368}"/>
                  </a:ext>
                </a:extLst>
              </p:cNvPr>
              <p:cNvPicPr/>
              <p:nvPr/>
            </p:nvPicPr>
            <p:blipFill>
              <a:blip r:embed="rId17"/>
              <a:stretch>
                <a:fillRect/>
              </a:stretch>
            </p:blipFill>
            <p:spPr>
              <a:xfrm>
                <a:off x="8948813" y="1800627"/>
                <a:ext cx="9000" cy="9000"/>
              </a:xfrm>
              <a:prstGeom prst="rect">
                <a:avLst/>
              </a:prstGeom>
            </p:spPr>
          </p:pic>
        </mc:Fallback>
      </mc:AlternateContent>
      <p:grpSp>
        <p:nvGrpSpPr>
          <p:cNvPr id="244" name="Gruppieren 243">
            <a:extLst>
              <a:ext uri="{FF2B5EF4-FFF2-40B4-BE49-F238E27FC236}">
                <a16:creationId xmlns:a16="http://schemas.microsoft.com/office/drawing/2014/main" id="{61EC75F3-7AD0-4386-8C6C-0C8A7BCEE95A}"/>
              </a:ext>
            </a:extLst>
          </p:cNvPr>
          <p:cNvGrpSpPr/>
          <p:nvPr/>
        </p:nvGrpSpPr>
        <p:grpSpPr>
          <a:xfrm>
            <a:off x="9176333" y="1743387"/>
            <a:ext cx="1168920" cy="280080"/>
            <a:chOff x="9176333" y="1743387"/>
            <a:chExt cx="1168920" cy="280080"/>
          </a:xfrm>
        </p:grpSpPr>
        <mc:AlternateContent xmlns:mc="http://schemas.openxmlformats.org/markup-compatibility/2006" xmlns:p14="http://schemas.microsoft.com/office/powerpoint/2010/main">
          <mc:Choice Requires="p14">
            <p:contentPart p14:bwMode="auto" r:id="rId313">
              <p14:nvContentPartPr>
                <p14:cNvPr id="234" name="Freihand 233">
                  <a:extLst>
                    <a:ext uri="{FF2B5EF4-FFF2-40B4-BE49-F238E27FC236}">
                      <a16:creationId xmlns:a16="http://schemas.microsoft.com/office/drawing/2014/main" id="{56F76B5C-F47D-41CC-BDD8-E7820D3D8EE0}"/>
                    </a:ext>
                  </a:extLst>
                </p14:cNvPr>
                <p14:cNvContentPartPr/>
                <p14:nvPr/>
              </p14:nvContentPartPr>
              <p14:xfrm>
                <a:off x="9176333" y="1817907"/>
                <a:ext cx="85680" cy="143640"/>
              </p14:xfrm>
            </p:contentPart>
          </mc:Choice>
          <mc:Fallback xmlns="">
            <p:pic>
              <p:nvPicPr>
                <p:cNvPr id="234" name="Freihand 233">
                  <a:extLst>
                    <a:ext uri="{FF2B5EF4-FFF2-40B4-BE49-F238E27FC236}">
                      <a16:creationId xmlns:a16="http://schemas.microsoft.com/office/drawing/2014/main" id="{56F76B5C-F47D-41CC-BDD8-E7820D3D8EE0}"/>
                    </a:ext>
                  </a:extLst>
                </p:cNvPr>
                <p:cNvPicPr/>
                <p:nvPr/>
              </p:nvPicPr>
              <p:blipFill>
                <a:blip r:embed="rId314"/>
                <a:stretch>
                  <a:fillRect/>
                </a:stretch>
              </p:blipFill>
              <p:spPr>
                <a:xfrm>
                  <a:off x="9172013" y="1813587"/>
                  <a:ext cx="9432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35" name="Freihand 234">
                  <a:extLst>
                    <a:ext uri="{FF2B5EF4-FFF2-40B4-BE49-F238E27FC236}">
                      <a16:creationId xmlns:a16="http://schemas.microsoft.com/office/drawing/2014/main" id="{63E468BB-D1D1-4FD9-9575-6EF4776166EF}"/>
                    </a:ext>
                  </a:extLst>
                </p14:cNvPr>
                <p14:cNvContentPartPr/>
                <p14:nvPr/>
              </p14:nvContentPartPr>
              <p14:xfrm>
                <a:off x="9318173" y="1794867"/>
                <a:ext cx="125280" cy="150480"/>
              </p14:xfrm>
            </p:contentPart>
          </mc:Choice>
          <mc:Fallback xmlns="">
            <p:pic>
              <p:nvPicPr>
                <p:cNvPr id="235" name="Freihand 234">
                  <a:extLst>
                    <a:ext uri="{FF2B5EF4-FFF2-40B4-BE49-F238E27FC236}">
                      <a16:creationId xmlns:a16="http://schemas.microsoft.com/office/drawing/2014/main" id="{63E468BB-D1D1-4FD9-9575-6EF4776166EF}"/>
                    </a:ext>
                  </a:extLst>
                </p:cNvPr>
                <p:cNvPicPr/>
                <p:nvPr/>
              </p:nvPicPr>
              <p:blipFill>
                <a:blip r:embed="rId316"/>
                <a:stretch>
                  <a:fillRect/>
                </a:stretch>
              </p:blipFill>
              <p:spPr>
                <a:xfrm>
                  <a:off x="9313853" y="1790547"/>
                  <a:ext cx="1339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36" name="Freihand 235">
                  <a:extLst>
                    <a:ext uri="{FF2B5EF4-FFF2-40B4-BE49-F238E27FC236}">
                      <a16:creationId xmlns:a16="http://schemas.microsoft.com/office/drawing/2014/main" id="{2C1DB5BD-C7C0-4CE7-AD78-784607AFEBD4}"/>
                    </a:ext>
                  </a:extLst>
                </p14:cNvPr>
                <p14:cNvContentPartPr/>
                <p14:nvPr/>
              </p14:nvContentPartPr>
              <p14:xfrm>
                <a:off x="9488813" y="1867227"/>
                <a:ext cx="136440" cy="67680"/>
              </p14:xfrm>
            </p:contentPart>
          </mc:Choice>
          <mc:Fallback xmlns="">
            <p:pic>
              <p:nvPicPr>
                <p:cNvPr id="236" name="Freihand 235">
                  <a:extLst>
                    <a:ext uri="{FF2B5EF4-FFF2-40B4-BE49-F238E27FC236}">
                      <a16:creationId xmlns:a16="http://schemas.microsoft.com/office/drawing/2014/main" id="{2C1DB5BD-C7C0-4CE7-AD78-784607AFEBD4}"/>
                    </a:ext>
                  </a:extLst>
                </p:cNvPr>
                <p:cNvPicPr/>
                <p:nvPr/>
              </p:nvPicPr>
              <p:blipFill>
                <a:blip r:embed="rId318"/>
                <a:stretch>
                  <a:fillRect/>
                </a:stretch>
              </p:blipFill>
              <p:spPr>
                <a:xfrm>
                  <a:off x="9484493" y="1862907"/>
                  <a:ext cx="1450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37" name="Freihand 236">
                  <a:extLst>
                    <a:ext uri="{FF2B5EF4-FFF2-40B4-BE49-F238E27FC236}">
                      <a16:creationId xmlns:a16="http://schemas.microsoft.com/office/drawing/2014/main" id="{E2380577-E18C-4817-B633-CA46E6B381C7}"/>
                    </a:ext>
                  </a:extLst>
                </p14:cNvPr>
                <p14:cNvContentPartPr/>
                <p14:nvPr/>
              </p14:nvContentPartPr>
              <p14:xfrm>
                <a:off x="9667013" y="1743387"/>
                <a:ext cx="149760" cy="185040"/>
              </p14:xfrm>
            </p:contentPart>
          </mc:Choice>
          <mc:Fallback xmlns="">
            <p:pic>
              <p:nvPicPr>
                <p:cNvPr id="237" name="Freihand 236">
                  <a:extLst>
                    <a:ext uri="{FF2B5EF4-FFF2-40B4-BE49-F238E27FC236}">
                      <a16:creationId xmlns:a16="http://schemas.microsoft.com/office/drawing/2014/main" id="{E2380577-E18C-4817-B633-CA46E6B381C7}"/>
                    </a:ext>
                  </a:extLst>
                </p:cNvPr>
                <p:cNvPicPr/>
                <p:nvPr/>
              </p:nvPicPr>
              <p:blipFill>
                <a:blip r:embed="rId320"/>
                <a:stretch>
                  <a:fillRect/>
                </a:stretch>
              </p:blipFill>
              <p:spPr>
                <a:xfrm>
                  <a:off x="9662693" y="1739067"/>
                  <a:ext cx="1584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38" name="Freihand 237">
                  <a:extLst>
                    <a:ext uri="{FF2B5EF4-FFF2-40B4-BE49-F238E27FC236}">
                      <a16:creationId xmlns:a16="http://schemas.microsoft.com/office/drawing/2014/main" id="{BF193AAF-DFDB-44A7-8AC7-6B8B92C7E1F3}"/>
                    </a:ext>
                  </a:extLst>
                </p14:cNvPr>
                <p14:cNvContentPartPr/>
                <p14:nvPr/>
              </p14:nvContentPartPr>
              <p14:xfrm>
                <a:off x="9852773" y="1846707"/>
                <a:ext cx="142560" cy="176760"/>
              </p14:xfrm>
            </p:contentPart>
          </mc:Choice>
          <mc:Fallback xmlns="">
            <p:pic>
              <p:nvPicPr>
                <p:cNvPr id="238" name="Freihand 237">
                  <a:extLst>
                    <a:ext uri="{FF2B5EF4-FFF2-40B4-BE49-F238E27FC236}">
                      <a16:creationId xmlns:a16="http://schemas.microsoft.com/office/drawing/2014/main" id="{BF193AAF-DFDB-44A7-8AC7-6B8B92C7E1F3}"/>
                    </a:ext>
                  </a:extLst>
                </p:cNvPr>
                <p:cNvPicPr/>
                <p:nvPr/>
              </p:nvPicPr>
              <p:blipFill>
                <a:blip r:embed="rId322"/>
                <a:stretch>
                  <a:fillRect/>
                </a:stretch>
              </p:blipFill>
              <p:spPr>
                <a:xfrm>
                  <a:off x="9848453" y="1842387"/>
                  <a:ext cx="15120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39" name="Freihand 238">
                  <a:extLst>
                    <a:ext uri="{FF2B5EF4-FFF2-40B4-BE49-F238E27FC236}">
                      <a16:creationId xmlns:a16="http://schemas.microsoft.com/office/drawing/2014/main" id="{D6E89A87-09DE-4061-A77D-2A3614A70950}"/>
                    </a:ext>
                  </a:extLst>
                </p14:cNvPr>
                <p14:cNvContentPartPr/>
                <p14:nvPr/>
              </p14:nvContentPartPr>
              <p14:xfrm>
                <a:off x="10061933" y="1824747"/>
                <a:ext cx="100080" cy="80640"/>
              </p14:xfrm>
            </p:contentPart>
          </mc:Choice>
          <mc:Fallback xmlns="">
            <p:pic>
              <p:nvPicPr>
                <p:cNvPr id="239" name="Freihand 238">
                  <a:extLst>
                    <a:ext uri="{FF2B5EF4-FFF2-40B4-BE49-F238E27FC236}">
                      <a16:creationId xmlns:a16="http://schemas.microsoft.com/office/drawing/2014/main" id="{D6E89A87-09DE-4061-A77D-2A3614A70950}"/>
                    </a:ext>
                  </a:extLst>
                </p:cNvPr>
                <p:cNvPicPr/>
                <p:nvPr/>
              </p:nvPicPr>
              <p:blipFill>
                <a:blip r:embed="rId324"/>
                <a:stretch>
                  <a:fillRect/>
                </a:stretch>
              </p:blipFill>
              <p:spPr>
                <a:xfrm>
                  <a:off x="10057613" y="1820427"/>
                  <a:ext cx="1087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40" name="Freihand 239">
                  <a:extLst>
                    <a:ext uri="{FF2B5EF4-FFF2-40B4-BE49-F238E27FC236}">
                      <a16:creationId xmlns:a16="http://schemas.microsoft.com/office/drawing/2014/main" id="{F795D2F3-2C00-4BC9-80D7-68184C8909C7}"/>
                    </a:ext>
                  </a:extLst>
                </p14:cNvPr>
                <p14:cNvContentPartPr/>
                <p14:nvPr/>
              </p14:nvContentPartPr>
              <p14:xfrm>
                <a:off x="10176413" y="1754907"/>
                <a:ext cx="168840" cy="137160"/>
              </p14:xfrm>
            </p:contentPart>
          </mc:Choice>
          <mc:Fallback xmlns="">
            <p:pic>
              <p:nvPicPr>
                <p:cNvPr id="240" name="Freihand 239">
                  <a:extLst>
                    <a:ext uri="{FF2B5EF4-FFF2-40B4-BE49-F238E27FC236}">
                      <a16:creationId xmlns:a16="http://schemas.microsoft.com/office/drawing/2014/main" id="{F795D2F3-2C00-4BC9-80D7-68184C8909C7}"/>
                    </a:ext>
                  </a:extLst>
                </p:cNvPr>
                <p:cNvPicPr/>
                <p:nvPr/>
              </p:nvPicPr>
              <p:blipFill>
                <a:blip r:embed="rId326"/>
                <a:stretch>
                  <a:fillRect/>
                </a:stretch>
              </p:blipFill>
              <p:spPr>
                <a:xfrm>
                  <a:off x="10172093" y="1750587"/>
                  <a:ext cx="177480" cy="145800"/>
                </a:xfrm>
                <a:prstGeom prst="rect">
                  <a:avLst/>
                </a:prstGeom>
              </p:spPr>
            </p:pic>
          </mc:Fallback>
        </mc:AlternateContent>
      </p:grpSp>
      <p:grpSp>
        <p:nvGrpSpPr>
          <p:cNvPr id="243" name="Gruppieren 242">
            <a:extLst>
              <a:ext uri="{FF2B5EF4-FFF2-40B4-BE49-F238E27FC236}">
                <a16:creationId xmlns:a16="http://schemas.microsoft.com/office/drawing/2014/main" id="{CE5208D2-C9E7-46F4-94F1-08F0BC939020}"/>
              </a:ext>
            </a:extLst>
          </p:cNvPr>
          <p:cNvGrpSpPr/>
          <p:nvPr/>
        </p:nvGrpSpPr>
        <p:grpSpPr>
          <a:xfrm>
            <a:off x="10516253" y="1788027"/>
            <a:ext cx="384840" cy="106200"/>
            <a:chOff x="10516253" y="1788027"/>
            <a:chExt cx="384840" cy="106200"/>
          </a:xfrm>
        </p:grpSpPr>
        <mc:AlternateContent xmlns:mc="http://schemas.openxmlformats.org/markup-compatibility/2006" xmlns:p14="http://schemas.microsoft.com/office/powerpoint/2010/main">
          <mc:Choice Requires="p14">
            <p:contentPart p14:bwMode="auto" r:id="rId327">
              <p14:nvContentPartPr>
                <p14:cNvPr id="241" name="Freihand 240">
                  <a:extLst>
                    <a:ext uri="{FF2B5EF4-FFF2-40B4-BE49-F238E27FC236}">
                      <a16:creationId xmlns:a16="http://schemas.microsoft.com/office/drawing/2014/main" id="{43E7B3B1-CC51-461A-A48A-1B454EE78AF3}"/>
                    </a:ext>
                  </a:extLst>
                </p14:cNvPr>
                <p14:cNvContentPartPr/>
                <p14:nvPr/>
              </p14:nvContentPartPr>
              <p14:xfrm>
                <a:off x="10516253" y="1788027"/>
                <a:ext cx="202320" cy="106200"/>
              </p14:xfrm>
            </p:contentPart>
          </mc:Choice>
          <mc:Fallback xmlns="">
            <p:pic>
              <p:nvPicPr>
                <p:cNvPr id="241" name="Freihand 240">
                  <a:extLst>
                    <a:ext uri="{FF2B5EF4-FFF2-40B4-BE49-F238E27FC236}">
                      <a16:creationId xmlns:a16="http://schemas.microsoft.com/office/drawing/2014/main" id="{43E7B3B1-CC51-461A-A48A-1B454EE78AF3}"/>
                    </a:ext>
                  </a:extLst>
                </p:cNvPr>
                <p:cNvPicPr/>
                <p:nvPr/>
              </p:nvPicPr>
              <p:blipFill>
                <a:blip r:embed="rId328"/>
                <a:stretch>
                  <a:fillRect/>
                </a:stretch>
              </p:blipFill>
              <p:spPr>
                <a:xfrm>
                  <a:off x="10511933" y="1783707"/>
                  <a:ext cx="2109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42" name="Freihand 241">
                  <a:extLst>
                    <a:ext uri="{FF2B5EF4-FFF2-40B4-BE49-F238E27FC236}">
                      <a16:creationId xmlns:a16="http://schemas.microsoft.com/office/drawing/2014/main" id="{1451A130-1868-410D-9BDA-2635ACEFC309}"/>
                    </a:ext>
                  </a:extLst>
                </p14:cNvPr>
                <p14:cNvContentPartPr/>
                <p14:nvPr/>
              </p14:nvContentPartPr>
              <p14:xfrm>
                <a:off x="10755653" y="1797387"/>
                <a:ext cx="145440" cy="78840"/>
              </p14:xfrm>
            </p:contentPart>
          </mc:Choice>
          <mc:Fallback xmlns="">
            <p:pic>
              <p:nvPicPr>
                <p:cNvPr id="242" name="Freihand 241">
                  <a:extLst>
                    <a:ext uri="{FF2B5EF4-FFF2-40B4-BE49-F238E27FC236}">
                      <a16:creationId xmlns:a16="http://schemas.microsoft.com/office/drawing/2014/main" id="{1451A130-1868-410D-9BDA-2635ACEFC309}"/>
                    </a:ext>
                  </a:extLst>
                </p:cNvPr>
                <p:cNvPicPr/>
                <p:nvPr/>
              </p:nvPicPr>
              <p:blipFill>
                <a:blip r:embed="rId330"/>
                <a:stretch>
                  <a:fillRect/>
                </a:stretch>
              </p:blipFill>
              <p:spPr>
                <a:xfrm>
                  <a:off x="10751333" y="1793067"/>
                  <a:ext cx="154080" cy="87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1">
            <p14:nvContentPartPr>
              <p14:cNvPr id="245" name="Freihand 244">
                <a:extLst>
                  <a:ext uri="{FF2B5EF4-FFF2-40B4-BE49-F238E27FC236}">
                    <a16:creationId xmlns:a16="http://schemas.microsoft.com/office/drawing/2014/main" id="{24FF4573-51AB-42BB-BBFA-8A228F3BE02C}"/>
                  </a:ext>
                </a:extLst>
              </p14:cNvPr>
              <p14:cNvContentPartPr/>
              <p14:nvPr/>
            </p14:nvContentPartPr>
            <p14:xfrm>
              <a:off x="3695333" y="5109387"/>
              <a:ext cx="794520" cy="491040"/>
            </p14:xfrm>
          </p:contentPart>
        </mc:Choice>
        <mc:Fallback xmlns="">
          <p:pic>
            <p:nvPicPr>
              <p:cNvPr id="245" name="Freihand 244">
                <a:extLst>
                  <a:ext uri="{FF2B5EF4-FFF2-40B4-BE49-F238E27FC236}">
                    <a16:creationId xmlns:a16="http://schemas.microsoft.com/office/drawing/2014/main" id="{24FF4573-51AB-42BB-BBFA-8A228F3BE02C}"/>
                  </a:ext>
                </a:extLst>
              </p:cNvPr>
              <p:cNvPicPr/>
              <p:nvPr/>
            </p:nvPicPr>
            <p:blipFill>
              <a:blip r:embed="rId332"/>
              <a:stretch>
                <a:fillRect/>
              </a:stretch>
            </p:blipFill>
            <p:spPr>
              <a:xfrm>
                <a:off x="3691013" y="5105067"/>
                <a:ext cx="803160" cy="4996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46" name="Freihand 245">
                <a:extLst>
                  <a:ext uri="{FF2B5EF4-FFF2-40B4-BE49-F238E27FC236}">
                    <a16:creationId xmlns:a16="http://schemas.microsoft.com/office/drawing/2014/main" id="{E88EC3F6-06D4-42EA-9C7C-8459E810D898}"/>
                  </a:ext>
                </a:extLst>
              </p14:cNvPr>
              <p14:cNvContentPartPr/>
              <p14:nvPr/>
            </p14:nvContentPartPr>
            <p14:xfrm>
              <a:off x="3727013" y="4017507"/>
              <a:ext cx="585360" cy="478080"/>
            </p14:xfrm>
          </p:contentPart>
        </mc:Choice>
        <mc:Fallback xmlns="">
          <p:pic>
            <p:nvPicPr>
              <p:cNvPr id="246" name="Freihand 245">
                <a:extLst>
                  <a:ext uri="{FF2B5EF4-FFF2-40B4-BE49-F238E27FC236}">
                    <a16:creationId xmlns:a16="http://schemas.microsoft.com/office/drawing/2014/main" id="{E88EC3F6-06D4-42EA-9C7C-8459E810D898}"/>
                  </a:ext>
                </a:extLst>
              </p:cNvPr>
              <p:cNvPicPr/>
              <p:nvPr/>
            </p:nvPicPr>
            <p:blipFill>
              <a:blip r:embed="rId334"/>
              <a:stretch>
                <a:fillRect/>
              </a:stretch>
            </p:blipFill>
            <p:spPr>
              <a:xfrm>
                <a:off x="3722693" y="4013187"/>
                <a:ext cx="594000" cy="486720"/>
              </a:xfrm>
              <a:prstGeom prst="rect">
                <a:avLst/>
              </a:prstGeom>
            </p:spPr>
          </p:pic>
        </mc:Fallback>
      </mc:AlternateContent>
      <p:grpSp>
        <p:nvGrpSpPr>
          <p:cNvPr id="258" name="Gruppieren 257">
            <a:extLst>
              <a:ext uri="{FF2B5EF4-FFF2-40B4-BE49-F238E27FC236}">
                <a16:creationId xmlns:a16="http://schemas.microsoft.com/office/drawing/2014/main" id="{2E96E5E2-D089-4F52-A24F-4CCB6ACEFA0B}"/>
              </a:ext>
            </a:extLst>
          </p:cNvPr>
          <p:cNvGrpSpPr/>
          <p:nvPr/>
        </p:nvGrpSpPr>
        <p:grpSpPr>
          <a:xfrm>
            <a:off x="11059133" y="1649067"/>
            <a:ext cx="435960" cy="229680"/>
            <a:chOff x="11059133" y="1649067"/>
            <a:chExt cx="435960" cy="229680"/>
          </a:xfrm>
        </p:grpSpPr>
        <mc:AlternateContent xmlns:mc="http://schemas.openxmlformats.org/markup-compatibility/2006" xmlns:p14="http://schemas.microsoft.com/office/powerpoint/2010/main">
          <mc:Choice Requires="p14">
            <p:contentPart p14:bwMode="auto" r:id="rId335">
              <p14:nvContentPartPr>
                <p14:cNvPr id="247" name="Freihand 246">
                  <a:extLst>
                    <a:ext uri="{FF2B5EF4-FFF2-40B4-BE49-F238E27FC236}">
                      <a16:creationId xmlns:a16="http://schemas.microsoft.com/office/drawing/2014/main" id="{D78B1458-40CF-4B90-9401-16AEE2ECFF12}"/>
                    </a:ext>
                  </a:extLst>
                </p14:cNvPr>
                <p14:cNvContentPartPr/>
                <p14:nvPr/>
              </p14:nvContentPartPr>
              <p14:xfrm>
                <a:off x="11191973" y="1724307"/>
                <a:ext cx="5040" cy="6840"/>
              </p14:xfrm>
            </p:contentPart>
          </mc:Choice>
          <mc:Fallback xmlns="">
            <p:pic>
              <p:nvPicPr>
                <p:cNvPr id="247" name="Freihand 246">
                  <a:extLst>
                    <a:ext uri="{FF2B5EF4-FFF2-40B4-BE49-F238E27FC236}">
                      <a16:creationId xmlns:a16="http://schemas.microsoft.com/office/drawing/2014/main" id="{D78B1458-40CF-4B90-9401-16AEE2ECFF12}"/>
                    </a:ext>
                  </a:extLst>
                </p:cNvPr>
                <p:cNvPicPr/>
                <p:nvPr/>
              </p:nvPicPr>
              <p:blipFill>
                <a:blip r:embed="rId336"/>
                <a:stretch>
                  <a:fillRect/>
                </a:stretch>
              </p:blipFill>
              <p:spPr>
                <a:xfrm>
                  <a:off x="11187653" y="1719987"/>
                  <a:ext cx="136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48" name="Freihand 247">
                  <a:extLst>
                    <a:ext uri="{FF2B5EF4-FFF2-40B4-BE49-F238E27FC236}">
                      <a16:creationId xmlns:a16="http://schemas.microsoft.com/office/drawing/2014/main" id="{4527D29C-AEA2-4186-9DE0-F1D27E731700}"/>
                    </a:ext>
                  </a:extLst>
                </p14:cNvPr>
                <p14:cNvContentPartPr/>
                <p14:nvPr/>
              </p14:nvContentPartPr>
              <p14:xfrm>
                <a:off x="11059133" y="1703427"/>
                <a:ext cx="151560" cy="175320"/>
              </p14:xfrm>
            </p:contentPart>
          </mc:Choice>
          <mc:Fallback xmlns="">
            <p:pic>
              <p:nvPicPr>
                <p:cNvPr id="248" name="Freihand 247">
                  <a:extLst>
                    <a:ext uri="{FF2B5EF4-FFF2-40B4-BE49-F238E27FC236}">
                      <a16:creationId xmlns:a16="http://schemas.microsoft.com/office/drawing/2014/main" id="{4527D29C-AEA2-4186-9DE0-F1D27E731700}"/>
                    </a:ext>
                  </a:extLst>
                </p:cNvPr>
                <p:cNvPicPr/>
                <p:nvPr/>
              </p:nvPicPr>
              <p:blipFill>
                <a:blip r:embed="rId338"/>
                <a:stretch>
                  <a:fillRect/>
                </a:stretch>
              </p:blipFill>
              <p:spPr>
                <a:xfrm>
                  <a:off x="11054813" y="1699107"/>
                  <a:ext cx="16020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49" name="Freihand 248">
                  <a:extLst>
                    <a:ext uri="{FF2B5EF4-FFF2-40B4-BE49-F238E27FC236}">
                      <a16:creationId xmlns:a16="http://schemas.microsoft.com/office/drawing/2014/main" id="{5100182D-49DC-4861-8ED1-5EB824905B31}"/>
                    </a:ext>
                  </a:extLst>
                </p14:cNvPr>
                <p14:cNvContentPartPr/>
                <p14:nvPr/>
              </p14:nvContentPartPr>
              <p14:xfrm>
                <a:off x="11131493" y="1722867"/>
                <a:ext cx="197280" cy="129960"/>
              </p14:xfrm>
            </p:contentPart>
          </mc:Choice>
          <mc:Fallback xmlns="">
            <p:pic>
              <p:nvPicPr>
                <p:cNvPr id="249" name="Freihand 248">
                  <a:extLst>
                    <a:ext uri="{FF2B5EF4-FFF2-40B4-BE49-F238E27FC236}">
                      <a16:creationId xmlns:a16="http://schemas.microsoft.com/office/drawing/2014/main" id="{5100182D-49DC-4861-8ED1-5EB824905B31}"/>
                    </a:ext>
                  </a:extLst>
                </p:cNvPr>
                <p:cNvPicPr/>
                <p:nvPr/>
              </p:nvPicPr>
              <p:blipFill>
                <a:blip r:embed="rId340"/>
                <a:stretch>
                  <a:fillRect/>
                </a:stretch>
              </p:blipFill>
              <p:spPr>
                <a:xfrm>
                  <a:off x="11127173" y="1718547"/>
                  <a:ext cx="2059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50" name="Freihand 249">
                  <a:extLst>
                    <a:ext uri="{FF2B5EF4-FFF2-40B4-BE49-F238E27FC236}">
                      <a16:creationId xmlns:a16="http://schemas.microsoft.com/office/drawing/2014/main" id="{44256577-9B8D-4E30-8C34-D9ADCE948EA6}"/>
                    </a:ext>
                  </a:extLst>
                </p14:cNvPr>
                <p14:cNvContentPartPr/>
                <p14:nvPr/>
              </p14:nvContentPartPr>
              <p14:xfrm>
                <a:off x="11217893" y="1712427"/>
                <a:ext cx="149760" cy="155880"/>
              </p14:xfrm>
            </p:contentPart>
          </mc:Choice>
          <mc:Fallback xmlns="">
            <p:pic>
              <p:nvPicPr>
                <p:cNvPr id="250" name="Freihand 249">
                  <a:extLst>
                    <a:ext uri="{FF2B5EF4-FFF2-40B4-BE49-F238E27FC236}">
                      <a16:creationId xmlns:a16="http://schemas.microsoft.com/office/drawing/2014/main" id="{44256577-9B8D-4E30-8C34-D9ADCE948EA6}"/>
                    </a:ext>
                  </a:extLst>
                </p:cNvPr>
                <p:cNvPicPr/>
                <p:nvPr/>
              </p:nvPicPr>
              <p:blipFill>
                <a:blip r:embed="rId342"/>
                <a:stretch>
                  <a:fillRect/>
                </a:stretch>
              </p:blipFill>
              <p:spPr>
                <a:xfrm>
                  <a:off x="11213573" y="1708107"/>
                  <a:ext cx="15840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51" name="Freihand 250">
                  <a:extLst>
                    <a:ext uri="{FF2B5EF4-FFF2-40B4-BE49-F238E27FC236}">
                      <a16:creationId xmlns:a16="http://schemas.microsoft.com/office/drawing/2014/main" id="{F5823BF8-BFA2-43A9-B08D-01A285C12F36}"/>
                    </a:ext>
                  </a:extLst>
                </p14:cNvPr>
                <p14:cNvContentPartPr/>
                <p14:nvPr/>
              </p14:nvContentPartPr>
              <p14:xfrm>
                <a:off x="11387813" y="1649067"/>
                <a:ext cx="107280" cy="91800"/>
              </p14:xfrm>
            </p:contentPart>
          </mc:Choice>
          <mc:Fallback xmlns="">
            <p:pic>
              <p:nvPicPr>
                <p:cNvPr id="251" name="Freihand 250">
                  <a:extLst>
                    <a:ext uri="{FF2B5EF4-FFF2-40B4-BE49-F238E27FC236}">
                      <a16:creationId xmlns:a16="http://schemas.microsoft.com/office/drawing/2014/main" id="{F5823BF8-BFA2-43A9-B08D-01A285C12F36}"/>
                    </a:ext>
                  </a:extLst>
                </p:cNvPr>
                <p:cNvPicPr/>
                <p:nvPr/>
              </p:nvPicPr>
              <p:blipFill>
                <a:blip r:embed="rId344"/>
                <a:stretch>
                  <a:fillRect/>
                </a:stretch>
              </p:blipFill>
              <p:spPr>
                <a:xfrm>
                  <a:off x="11383493" y="1644747"/>
                  <a:ext cx="115920" cy="100440"/>
                </a:xfrm>
                <a:prstGeom prst="rect">
                  <a:avLst/>
                </a:prstGeom>
              </p:spPr>
            </p:pic>
          </mc:Fallback>
        </mc:AlternateContent>
      </p:grpSp>
      <p:grpSp>
        <p:nvGrpSpPr>
          <p:cNvPr id="294" name="Gruppieren 293">
            <a:extLst>
              <a:ext uri="{FF2B5EF4-FFF2-40B4-BE49-F238E27FC236}">
                <a16:creationId xmlns:a16="http://schemas.microsoft.com/office/drawing/2014/main" id="{90DC6D93-01B4-4CE5-BDB2-10A303132A43}"/>
              </a:ext>
            </a:extLst>
          </p:cNvPr>
          <p:cNvGrpSpPr/>
          <p:nvPr/>
        </p:nvGrpSpPr>
        <p:grpSpPr>
          <a:xfrm>
            <a:off x="5309213" y="2637627"/>
            <a:ext cx="422640" cy="251640"/>
            <a:chOff x="5309213" y="2637627"/>
            <a:chExt cx="422640" cy="251640"/>
          </a:xfrm>
        </p:grpSpPr>
        <mc:AlternateContent xmlns:mc="http://schemas.openxmlformats.org/markup-compatibility/2006" xmlns:p14="http://schemas.microsoft.com/office/powerpoint/2010/main">
          <mc:Choice Requires="p14">
            <p:contentPart p14:bwMode="auto" r:id="rId345">
              <p14:nvContentPartPr>
                <p14:cNvPr id="271" name="Freihand 270">
                  <a:extLst>
                    <a:ext uri="{FF2B5EF4-FFF2-40B4-BE49-F238E27FC236}">
                      <a16:creationId xmlns:a16="http://schemas.microsoft.com/office/drawing/2014/main" id="{5583F15D-D937-482C-A836-C951572F2EB2}"/>
                    </a:ext>
                  </a:extLst>
                </p14:cNvPr>
                <p14:cNvContentPartPr/>
                <p14:nvPr/>
              </p14:nvContentPartPr>
              <p14:xfrm>
                <a:off x="5309213" y="2775507"/>
                <a:ext cx="341640" cy="42480"/>
              </p14:xfrm>
            </p:contentPart>
          </mc:Choice>
          <mc:Fallback xmlns="">
            <p:pic>
              <p:nvPicPr>
                <p:cNvPr id="271" name="Freihand 270">
                  <a:extLst>
                    <a:ext uri="{FF2B5EF4-FFF2-40B4-BE49-F238E27FC236}">
                      <a16:creationId xmlns:a16="http://schemas.microsoft.com/office/drawing/2014/main" id="{5583F15D-D937-482C-A836-C951572F2EB2}"/>
                    </a:ext>
                  </a:extLst>
                </p:cNvPr>
                <p:cNvPicPr/>
                <p:nvPr/>
              </p:nvPicPr>
              <p:blipFill>
                <a:blip r:embed="rId346"/>
                <a:stretch>
                  <a:fillRect/>
                </a:stretch>
              </p:blipFill>
              <p:spPr>
                <a:xfrm>
                  <a:off x="5304893" y="2771187"/>
                  <a:ext cx="35028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72" name="Freihand 271">
                  <a:extLst>
                    <a:ext uri="{FF2B5EF4-FFF2-40B4-BE49-F238E27FC236}">
                      <a16:creationId xmlns:a16="http://schemas.microsoft.com/office/drawing/2014/main" id="{1363F570-D1A7-4B3C-A55E-E39106C894D8}"/>
                    </a:ext>
                  </a:extLst>
                </p14:cNvPr>
                <p14:cNvContentPartPr/>
                <p14:nvPr/>
              </p14:nvContentPartPr>
              <p14:xfrm>
                <a:off x="5647613" y="2637627"/>
                <a:ext cx="84240" cy="251640"/>
              </p14:xfrm>
            </p:contentPart>
          </mc:Choice>
          <mc:Fallback xmlns="">
            <p:pic>
              <p:nvPicPr>
                <p:cNvPr id="272" name="Freihand 271">
                  <a:extLst>
                    <a:ext uri="{FF2B5EF4-FFF2-40B4-BE49-F238E27FC236}">
                      <a16:creationId xmlns:a16="http://schemas.microsoft.com/office/drawing/2014/main" id="{1363F570-D1A7-4B3C-A55E-E39106C894D8}"/>
                    </a:ext>
                  </a:extLst>
                </p:cNvPr>
                <p:cNvPicPr/>
                <p:nvPr/>
              </p:nvPicPr>
              <p:blipFill>
                <a:blip r:embed="rId348"/>
                <a:stretch>
                  <a:fillRect/>
                </a:stretch>
              </p:blipFill>
              <p:spPr>
                <a:xfrm>
                  <a:off x="5643293" y="2633307"/>
                  <a:ext cx="92880" cy="260280"/>
                </a:xfrm>
                <a:prstGeom prst="rect">
                  <a:avLst/>
                </a:prstGeom>
              </p:spPr>
            </p:pic>
          </mc:Fallback>
        </mc:AlternateContent>
      </p:grpSp>
      <p:grpSp>
        <p:nvGrpSpPr>
          <p:cNvPr id="393" name="Gruppieren 392">
            <a:extLst>
              <a:ext uri="{FF2B5EF4-FFF2-40B4-BE49-F238E27FC236}">
                <a16:creationId xmlns:a16="http://schemas.microsoft.com/office/drawing/2014/main" id="{01FE78F6-F811-4D54-93D6-7219A8B0456C}"/>
              </a:ext>
            </a:extLst>
          </p:cNvPr>
          <p:cNvGrpSpPr/>
          <p:nvPr/>
        </p:nvGrpSpPr>
        <p:grpSpPr>
          <a:xfrm>
            <a:off x="6013733" y="2057667"/>
            <a:ext cx="5953320" cy="1950840"/>
            <a:chOff x="6013733" y="2057667"/>
            <a:chExt cx="5953320" cy="1950840"/>
          </a:xfrm>
        </p:grpSpPr>
        <mc:AlternateContent xmlns:mc="http://schemas.openxmlformats.org/markup-compatibility/2006" xmlns:p14="http://schemas.microsoft.com/office/powerpoint/2010/main">
          <mc:Choice Requires="p14">
            <p:contentPart p14:bwMode="auto" r:id="rId349">
              <p14:nvContentPartPr>
                <p14:cNvPr id="252" name="Freihand 251">
                  <a:extLst>
                    <a:ext uri="{FF2B5EF4-FFF2-40B4-BE49-F238E27FC236}">
                      <a16:creationId xmlns:a16="http://schemas.microsoft.com/office/drawing/2014/main" id="{55901B56-01B4-49D0-B61B-83DC857D52D0}"/>
                    </a:ext>
                  </a:extLst>
                </p14:cNvPr>
                <p14:cNvContentPartPr/>
                <p14:nvPr/>
              </p14:nvContentPartPr>
              <p14:xfrm>
                <a:off x="6913373" y="2187627"/>
                <a:ext cx="198720" cy="74160"/>
              </p14:xfrm>
            </p:contentPart>
          </mc:Choice>
          <mc:Fallback xmlns="">
            <p:pic>
              <p:nvPicPr>
                <p:cNvPr id="252" name="Freihand 251">
                  <a:extLst>
                    <a:ext uri="{FF2B5EF4-FFF2-40B4-BE49-F238E27FC236}">
                      <a16:creationId xmlns:a16="http://schemas.microsoft.com/office/drawing/2014/main" id="{55901B56-01B4-49D0-B61B-83DC857D52D0}"/>
                    </a:ext>
                  </a:extLst>
                </p:cNvPr>
                <p:cNvPicPr/>
                <p:nvPr/>
              </p:nvPicPr>
              <p:blipFill>
                <a:blip r:embed="rId350"/>
                <a:stretch>
                  <a:fillRect/>
                </a:stretch>
              </p:blipFill>
              <p:spPr>
                <a:xfrm>
                  <a:off x="6909053" y="2183307"/>
                  <a:ext cx="2073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53" name="Freihand 252">
                  <a:extLst>
                    <a:ext uri="{FF2B5EF4-FFF2-40B4-BE49-F238E27FC236}">
                      <a16:creationId xmlns:a16="http://schemas.microsoft.com/office/drawing/2014/main" id="{FE05628D-A898-4293-B3E1-92A9F0178EB1}"/>
                    </a:ext>
                  </a:extLst>
                </p14:cNvPr>
                <p14:cNvContentPartPr/>
                <p14:nvPr/>
              </p14:nvContentPartPr>
              <p14:xfrm>
                <a:off x="7158893" y="2116707"/>
                <a:ext cx="165240" cy="136440"/>
              </p14:xfrm>
            </p:contentPart>
          </mc:Choice>
          <mc:Fallback xmlns="">
            <p:pic>
              <p:nvPicPr>
                <p:cNvPr id="253" name="Freihand 252">
                  <a:extLst>
                    <a:ext uri="{FF2B5EF4-FFF2-40B4-BE49-F238E27FC236}">
                      <a16:creationId xmlns:a16="http://schemas.microsoft.com/office/drawing/2014/main" id="{FE05628D-A898-4293-B3E1-92A9F0178EB1}"/>
                    </a:ext>
                  </a:extLst>
                </p:cNvPr>
                <p:cNvPicPr/>
                <p:nvPr/>
              </p:nvPicPr>
              <p:blipFill>
                <a:blip r:embed="rId352"/>
                <a:stretch>
                  <a:fillRect/>
                </a:stretch>
              </p:blipFill>
              <p:spPr>
                <a:xfrm>
                  <a:off x="7154573" y="2112387"/>
                  <a:ext cx="1738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54" name="Freihand 253">
                  <a:extLst>
                    <a:ext uri="{FF2B5EF4-FFF2-40B4-BE49-F238E27FC236}">
                      <a16:creationId xmlns:a16="http://schemas.microsoft.com/office/drawing/2014/main" id="{1ED5185C-77A5-4D14-A9DC-E95DE30BA5E8}"/>
                    </a:ext>
                  </a:extLst>
                </p14:cNvPr>
                <p14:cNvContentPartPr/>
                <p14:nvPr/>
              </p14:nvContentPartPr>
              <p14:xfrm>
                <a:off x="7471013" y="2133267"/>
                <a:ext cx="103320" cy="138600"/>
              </p14:xfrm>
            </p:contentPart>
          </mc:Choice>
          <mc:Fallback xmlns="">
            <p:pic>
              <p:nvPicPr>
                <p:cNvPr id="254" name="Freihand 253">
                  <a:extLst>
                    <a:ext uri="{FF2B5EF4-FFF2-40B4-BE49-F238E27FC236}">
                      <a16:creationId xmlns:a16="http://schemas.microsoft.com/office/drawing/2014/main" id="{1ED5185C-77A5-4D14-A9DC-E95DE30BA5E8}"/>
                    </a:ext>
                  </a:extLst>
                </p:cNvPr>
                <p:cNvPicPr/>
                <p:nvPr/>
              </p:nvPicPr>
              <p:blipFill>
                <a:blip r:embed="rId354"/>
                <a:stretch>
                  <a:fillRect/>
                </a:stretch>
              </p:blipFill>
              <p:spPr>
                <a:xfrm>
                  <a:off x="7466693" y="2128947"/>
                  <a:ext cx="1119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55" name="Freihand 254">
                  <a:extLst>
                    <a:ext uri="{FF2B5EF4-FFF2-40B4-BE49-F238E27FC236}">
                      <a16:creationId xmlns:a16="http://schemas.microsoft.com/office/drawing/2014/main" id="{86B25B93-47CE-489D-B8BA-3269B4F71CD5}"/>
                    </a:ext>
                  </a:extLst>
                </p14:cNvPr>
                <p14:cNvContentPartPr/>
                <p14:nvPr/>
              </p14:nvContentPartPr>
              <p14:xfrm>
                <a:off x="7510613" y="2119587"/>
                <a:ext cx="94320" cy="166320"/>
              </p14:xfrm>
            </p:contentPart>
          </mc:Choice>
          <mc:Fallback xmlns="">
            <p:pic>
              <p:nvPicPr>
                <p:cNvPr id="255" name="Freihand 254">
                  <a:extLst>
                    <a:ext uri="{FF2B5EF4-FFF2-40B4-BE49-F238E27FC236}">
                      <a16:creationId xmlns:a16="http://schemas.microsoft.com/office/drawing/2014/main" id="{86B25B93-47CE-489D-B8BA-3269B4F71CD5}"/>
                    </a:ext>
                  </a:extLst>
                </p:cNvPr>
                <p:cNvPicPr/>
                <p:nvPr/>
              </p:nvPicPr>
              <p:blipFill>
                <a:blip r:embed="rId356"/>
                <a:stretch>
                  <a:fillRect/>
                </a:stretch>
              </p:blipFill>
              <p:spPr>
                <a:xfrm>
                  <a:off x="7506293" y="2115267"/>
                  <a:ext cx="1029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56" name="Freihand 255">
                  <a:extLst>
                    <a:ext uri="{FF2B5EF4-FFF2-40B4-BE49-F238E27FC236}">
                      <a16:creationId xmlns:a16="http://schemas.microsoft.com/office/drawing/2014/main" id="{EF1E9E62-B4D9-407F-A628-AC943E96B788}"/>
                    </a:ext>
                  </a:extLst>
                </p14:cNvPr>
                <p14:cNvContentPartPr/>
                <p14:nvPr/>
              </p14:nvContentPartPr>
              <p14:xfrm>
                <a:off x="7617893" y="2129307"/>
                <a:ext cx="117720" cy="165240"/>
              </p14:xfrm>
            </p:contentPart>
          </mc:Choice>
          <mc:Fallback xmlns="">
            <p:pic>
              <p:nvPicPr>
                <p:cNvPr id="256" name="Freihand 255">
                  <a:extLst>
                    <a:ext uri="{FF2B5EF4-FFF2-40B4-BE49-F238E27FC236}">
                      <a16:creationId xmlns:a16="http://schemas.microsoft.com/office/drawing/2014/main" id="{EF1E9E62-B4D9-407F-A628-AC943E96B788}"/>
                    </a:ext>
                  </a:extLst>
                </p:cNvPr>
                <p:cNvPicPr/>
                <p:nvPr/>
              </p:nvPicPr>
              <p:blipFill>
                <a:blip r:embed="rId358"/>
                <a:stretch>
                  <a:fillRect/>
                </a:stretch>
              </p:blipFill>
              <p:spPr>
                <a:xfrm>
                  <a:off x="7613573" y="2124987"/>
                  <a:ext cx="1263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9" name="Freihand 258">
                  <a:extLst>
                    <a:ext uri="{FF2B5EF4-FFF2-40B4-BE49-F238E27FC236}">
                      <a16:creationId xmlns:a16="http://schemas.microsoft.com/office/drawing/2014/main" id="{8B7B6567-0804-49AD-A9B8-4EA97FCA99FA}"/>
                    </a:ext>
                  </a:extLst>
                </p14:cNvPr>
                <p14:cNvContentPartPr/>
                <p14:nvPr/>
              </p14:nvContentPartPr>
              <p14:xfrm>
                <a:off x="7998773" y="2128947"/>
                <a:ext cx="396360" cy="167760"/>
              </p14:xfrm>
            </p:contentPart>
          </mc:Choice>
          <mc:Fallback xmlns="">
            <p:pic>
              <p:nvPicPr>
                <p:cNvPr id="259" name="Freihand 258">
                  <a:extLst>
                    <a:ext uri="{FF2B5EF4-FFF2-40B4-BE49-F238E27FC236}">
                      <a16:creationId xmlns:a16="http://schemas.microsoft.com/office/drawing/2014/main" id="{8B7B6567-0804-49AD-A9B8-4EA97FCA99FA}"/>
                    </a:ext>
                  </a:extLst>
                </p:cNvPr>
                <p:cNvPicPr/>
                <p:nvPr/>
              </p:nvPicPr>
              <p:blipFill>
                <a:blip r:embed="rId360"/>
                <a:stretch>
                  <a:fillRect/>
                </a:stretch>
              </p:blipFill>
              <p:spPr>
                <a:xfrm>
                  <a:off x="7994453" y="2124627"/>
                  <a:ext cx="40500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60" name="Freihand 259">
                  <a:extLst>
                    <a:ext uri="{FF2B5EF4-FFF2-40B4-BE49-F238E27FC236}">
                      <a16:creationId xmlns:a16="http://schemas.microsoft.com/office/drawing/2014/main" id="{674C7FC8-DEB4-471A-96CC-E5A3DA1CD043}"/>
                    </a:ext>
                  </a:extLst>
                </p14:cNvPr>
                <p14:cNvContentPartPr/>
                <p14:nvPr/>
              </p14:nvContentPartPr>
              <p14:xfrm>
                <a:off x="8257613" y="2115267"/>
                <a:ext cx="24480" cy="360"/>
              </p14:xfrm>
            </p:contentPart>
          </mc:Choice>
          <mc:Fallback xmlns="">
            <p:pic>
              <p:nvPicPr>
                <p:cNvPr id="260" name="Freihand 259">
                  <a:extLst>
                    <a:ext uri="{FF2B5EF4-FFF2-40B4-BE49-F238E27FC236}">
                      <a16:creationId xmlns:a16="http://schemas.microsoft.com/office/drawing/2014/main" id="{674C7FC8-DEB4-471A-96CC-E5A3DA1CD043}"/>
                    </a:ext>
                  </a:extLst>
                </p:cNvPr>
                <p:cNvPicPr/>
                <p:nvPr/>
              </p:nvPicPr>
              <p:blipFill>
                <a:blip r:embed="rId362"/>
                <a:stretch>
                  <a:fillRect/>
                </a:stretch>
              </p:blipFill>
              <p:spPr>
                <a:xfrm>
                  <a:off x="8253293" y="2110947"/>
                  <a:ext cx="331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61" name="Freihand 260">
                  <a:extLst>
                    <a:ext uri="{FF2B5EF4-FFF2-40B4-BE49-F238E27FC236}">
                      <a16:creationId xmlns:a16="http://schemas.microsoft.com/office/drawing/2014/main" id="{DF44AF6A-882A-4A0D-96F2-6F52B8E439B9}"/>
                    </a:ext>
                  </a:extLst>
                </p14:cNvPr>
                <p14:cNvContentPartPr/>
                <p14:nvPr/>
              </p14:nvContentPartPr>
              <p14:xfrm>
                <a:off x="8730293" y="2176107"/>
                <a:ext cx="110880" cy="74880"/>
              </p14:xfrm>
            </p:contentPart>
          </mc:Choice>
          <mc:Fallback xmlns="">
            <p:pic>
              <p:nvPicPr>
                <p:cNvPr id="261" name="Freihand 260">
                  <a:extLst>
                    <a:ext uri="{FF2B5EF4-FFF2-40B4-BE49-F238E27FC236}">
                      <a16:creationId xmlns:a16="http://schemas.microsoft.com/office/drawing/2014/main" id="{DF44AF6A-882A-4A0D-96F2-6F52B8E439B9}"/>
                    </a:ext>
                  </a:extLst>
                </p:cNvPr>
                <p:cNvPicPr/>
                <p:nvPr/>
              </p:nvPicPr>
              <p:blipFill>
                <a:blip r:embed="rId364"/>
                <a:stretch>
                  <a:fillRect/>
                </a:stretch>
              </p:blipFill>
              <p:spPr>
                <a:xfrm>
                  <a:off x="8725973" y="2171787"/>
                  <a:ext cx="119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62" name="Freihand 261">
                  <a:extLst>
                    <a:ext uri="{FF2B5EF4-FFF2-40B4-BE49-F238E27FC236}">
                      <a16:creationId xmlns:a16="http://schemas.microsoft.com/office/drawing/2014/main" id="{10D5AE63-DA49-4F76-8930-0A956D6482C8}"/>
                    </a:ext>
                  </a:extLst>
                </p14:cNvPr>
                <p14:cNvContentPartPr/>
                <p14:nvPr/>
              </p14:nvContentPartPr>
              <p14:xfrm>
                <a:off x="8769533" y="2167107"/>
                <a:ext cx="77400" cy="205560"/>
              </p14:xfrm>
            </p:contentPart>
          </mc:Choice>
          <mc:Fallback xmlns="">
            <p:pic>
              <p:nvPicPr>
                <p:cNvPr id="262" name="Freihand 261">
                  <a:extLst>
                    <a:ext uri="{FF2B5EF4-FFF2-40B4-BE49-F238E27FC236}">
                      <a16:creationId xmlns:a16="http://schemas.microsoft.com/office/drawing/2014/main" id="{10D5AE63-DA49-4F76-8930-0A956D6482C8}"/>
                    </a:ext>
                  </a:extLst>
                </p:cNvPr>
                <p:cNvPicPr/>
                <p:nvPr/>
              </p:nvPicPr>
              <p:blipFill>
                <a:blip r:embed="rId366"/>
                <a:stretch>
                  <a:fillRect/>
                </a:stretch>
              </p:blipFill>
              <p:spPr>
                <a:xfrm>
                  <a:off x="8765213" y="2162787"/>
                  <a:ext cx="860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63" name="Freihand 262">
                  <a:extLst>
                    <a:ext uri="{FF2B5EF4-FFF2-40B4-BE49-F238E27FC236}">
                      <a16:creationId xmlns:a16="http://schemas.microsoft.com/office/drawing/2014/main" id="{95D9FC8C-8F9F-45B7-BD3E-916969DF1BB1}"/>
                    </a:ext>
                  </a:extLst>
                </p14:cNvPr>
                <p14:cNvContentPartPr/>
                <p14:nvPr/>
              </p14:nvContentPartPr>
              <p14:xfrm>
                <a:off x="8896613" y="2089347"/>
                <a:ext cx="77040" cy="86760"/>
              </p14:xfrm>
            </p:contentPart>
          </mc:Choice>
          <mc:Fallback xmlns="">
            <p:pic>
              <p:nvPicPr>
                <p:cNvPr id="263" name="Freihand 262">
                  <a:extLst>
                    <a:ext uri="{FF2B5EF4-FFF2-40B4-BE49-F238E27FC236}">
                      <a16:creationId xmlns:a16="http://schemas.microsoft.com/office/drawing/2014/main" id="{95D9FC8C-8F9F-45B7-BD3E-916969DF1BB1}"/>
                    </a:ext>
                  </a:extLst>
                </p:cNvPr>
                <p:cNvPicPr/>
                <p:nvPr/>
              </p:nvPicPr>
              <p:blipFill>
                <a:blip r:embed="rId368"/>
                <a:stretch>
                  <a:fillRect/>
                </a:stretch>
              </p:blipFill>
              <p:spPr>
                <a:xfrm>
                  <a:off x="8892293" y="2085027"/>
                  <a:ext cx="856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66" name="Freihand 265">
                  <a:extLst>
                    <a:ext uri="{FF2B5EF4-FFF2-40B4-BE49-F238E27FC236}">
                      <a16:creationId xmlns:a16="http://schemas.microsoft.com/office/drawing/2014/main" id="{C9AEE795-D3F1-444E-8518-176760B4682C}"/>
                    </a:ext>
                  </a:extLst>
                </p14:cNvPr>
                <p14:cNvContentPartPr/>
                <p14:nvPr/>
              </p14:nvContentPartPr>
              <p14:xfrm>
                <a:off x="9105773" y="2166387"/>
                <a:ext cx="211320" cy="77760"/>
              </p14:xfrm>
            </p:contentPart>
          </mc:Choice>
          <mc:Fallback xmlns="">
            <p:pic>
              <p:nvPicPr>
                <p:cNvPr id="266" name="Freihand 265">
                  <a:extLst>
                    <a:ext uri="{FF2B5EF4-FFF2-40B4-BE49-F238E27FC236}">
                      <a16:creationId xmlns:a16="http://schemas.microsoft.com/office/drawing/2014/main" id="{C9AEE795-D3F1-444E-8518-176760B4682C}"/>
                    </a:ext>
                  </a:extLst>
                </p:cNvPr>
                <p:cNvPicPr/>
                <p:nvPr/>
              </p:nvPicPr>
              <p:blipFill>
                <a:blip r:embed="rId370"/>
                <a:stretch>
                  <a:fillRect/>
                </a:stretch>
              </p:blipFill>
              <p:spPr>
                <a:xfrm>
                  <a:off x="9101453" y="2162067"/>
                  <a:ext cx="2199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67" name="Freihand 266">
                  <a:extLst>
                    <a:ext uri="{FF2B5EF4-FFF2-40B4-BE49-F238E27FC236}">
                      <a16:creationId xmlns:a16="http://schemas.microsoft.com/office/drawing/2014/main" id="{19411605-7217-430D-922D-36FC1062FEAD}"/>
                    </a:ext>
                  </a:extLst>
                </p14:cNvPr>
                <p14:cNvContentPartPr/>
                <p14:nvPr/>
              </p14:nvContentPartPr>
              <p14:xfrm>
                <a:off x="9378293" y="2131827"/>
                <a:ext cx="154440" cy="100080"/>
              </p14:xfrm>
            </p:contentPart>
          </mc:Choice>
          <mc:Fallback xmlns="">
            <p:pic>
              <p:nvPicPr>
                <p:cNvPr id="267" name="Freihand 266">
                  <a:extLst>
                    <a:ext uri="{FF2B5EF4-FFF2-40B4-BE49-F238E27FC236}">
                      <a16:creationId xmlns:a16="http://schemas.microsoft.com/office/drawing/2014/main" id="{19411605-7217-430D-922D-36FC1062FEAD}"/>
                    </a:ext>
                  </a:extLst>
                </p:cNvPr>
                <p:cNvPicPr/>
                <p:nvPr/>
              </p:nvPicPr>
              <p:blipFill>
                <a:blip r:embed="rId372"/>
                <a:stretch>
                  <a:fillRect/>
                </a:stretch>
              </p:blipFill>
              <p:spPr>
                <a:xfrm>
                  <a:off x="9373973" y="2127507"/>
                  <a:ext cx="1630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68" name="Freihand 267">
                  <a:extLst>
                    <a:ext uri="{FF2B5EF4-FFF2-40B4-BE49-F238E27FC236}">
                      <a16:creationId xmlns:a16="http://schemas.microsoft.com/office/drawing/2014/main" id="{E38D1336-1631-4214-A6A7-29C5BA51407C}"/>
                    </a:ext>
                  </a:extLst>
                </p14:cNvPr>
                <p14:cNvContentPartPr/>
                <p14:nvPr/>
              </p14:nvContentPartPr>
              <p14:xfrm>
                <a:off x="9663773" y="2130747"/>
                <a:ext cx="171000" cy="237960"/>
              </p14:xfrm>
            </p:contentPart>
          </mc:Choice>
          <mc:Fallback xmlns="">
            <p:pic>
              <p:nvPicPr>
                <p:cNvPr id="268" name="Freihand 267">
                  <a:extLst>
                    <a:ext uri="{FF2B5EF4-FFF2-40B4-BE49-F238E27FC236}">
                      <a16:creationId xmlns:a16="http://schemas.microsoft.com/office/drawing/2014/main" id="{E38D1336-1631-4214-A6A7-29C5BA51407C}"/>
                    </a:ext>
                  </a:extLst>
                </p:cNvPr>
                <p:cNvPicPr/>
                <p:nvPr/>
              </p:nvPicPr>
              <p:blipFill>
                <a:blip r:embed="rId374"/>
                <a:stretch>
                  <a:fillRect/>
                </a:stretch>
              </p:blipFill>
              <p:spPr>
                <a:xfrm>
                  <a:off x="9659453" y="2126427"/>
                  <a:ext cx="17964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69" name="Freihand 268">
                  <a:extLst>
                    <a:ext uri="{FF2B5EF4-FFF2-40B4-BE49-F238E27FC236}">
                      <a16:creationId xmlns:a16="http://schemas.microsoft.com/office/drawing/2014/main" id="{67F26ABD-FD58-4A6D-A60A-F0B28568DE3D}"/>
                    </a:ext>
                  </a:extLst>
                </p14:cNvPr>
                <p14:cNvContentPartPr/>
                <p14:nvPr/>
              </p14:nvContentPartPr>
              <p14:xfrm>
                <a:off x="9903533" y="2057667"/>
                <a:ext cx="40320" cy="104040"/>
              </p14:xfrm>
            </p:contentPart>
          </mc:Choice>
          <mc:Fallback xmlns="">
            <p:pic>
              <p:nvPicPr>
                <p:cNvPr id="269" name="Freihand 268">
                  <a:extLst>
                    <a:ext uri="{FF2B5EF4-FFF2-40B4-BE49-F238E27FC236}">
                      <a16:creationId xmlns:a16="http://schemas.microsoft.com/office/drawing/2014/main" id="{67F26ABD-FD58-4A6D-A60A-F0B28568DE3D}"/>
                    </a:ext>
                  </a:extLst>
                </p:cNvPr>
                <p:cNvPicPr/>
                <p:nvPr/>
              </p:nvPicPr>
              <p:blipFill>
                <a:blip r:embed="rId376"/>
                <a:stretch>
                  <a:fillRect/>
                </a:stretch>
              </p:blipFill>
              <p:spPr>
                <a:xfrm>
                  <a:off x="9899213" y="2053347"/>
                  <a:ext cx="489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95" name="Freihand 294">
                  <a:extLst>
                    <a:ext uri="{FF2B5EF4-FFF2-40B4-BE49-F238E27FC236}">
                      <a16:creationId xmlns:a16="http://schemas.microsoft.com/office/drawing/2014/main" id="{84C6A8EE-E5A4-4EA8-9D2D-EC2B94637B12}"/>
                    </a:ext>
                  </a:extLst>
                </p14:cNvPr>
                <p14:cNvContentPartPr/>
                <p14:nvPr/>
              </p14:nvContentPartPr>
              <p14:xfrm>
                <a:off x="9879053" y="2584347"/>
                <a:ext cx="265320" cy="86400"/>
              </p14:xfrm>
            </p:contentPart>
          </mc:Choice>
          <mc:Fallback xmlns="">
            <p:pic>
              <p:nvPicPr>
                <p:cNvPr id="295" name="Freihand 294">
                  <a:extLst>
                    <a:ext uri="{FF2B5EF4-FFF2-40B4-BE49-F238E27FC236}">
                      <a16:creationId xmlns:a16="http://schemas.microsoft.com/office/drawing/2014/main" id="{84C6A8EE-E5A4-4EA8-9D2D-EC2B94637B12}"/>
                    </a:ext>
                  </a:extLst>
                </p:cNvPr>
                <p:cNvPicPr/>
                <p:nvPr/>
              </p:nvPicPr>
              <p:blipFill>
                <a:blip r:embed="rId378"/>
                <a:stretch>
                  <a:fillRect/>
                </a:stretch>
              </p:blipFill>
              <p:spPr>
                <a:xfrm>
                  <a:off x="9874733" y="2580027"/>
                  <a:ext cx="2739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96" name="Freihand 295">
                  <a:extLst>
                    <a:ext uri="{FF2B5EF4-FFF2-40B4-BE49-F238E27FC236}">
                      <a16:creationId xmlns:a16="http://schemas.microsoft.com/office/drawing/2014/main" id="{57B1DC45-525E-42AD-9982-A2F87089923D}"/>
                    </a:ext>
                  </a:extLst>
                </p14:cNvPr>
                <p14:cNvContentPartPr/>
                <p14:nvPr/>
              </p14:nvContentPartPr>
              <p14:xfrm>
                <a:off x="10332653" y="2526387"/>
                <a:ext cx="320400" cy="114840"/>
              </p14:xfrm>
            </p:contentPart>
          </mc:Choice>
          <mc:Fallback xmlns="">
            <p:pic>
              <p:nvPicPr>
                <p:cNvPr id="296" name="Freihand 295">
                  <a:extLst>
                    <a:ext uri="{FF2B5EF4-FFF2-40B4-BE49-F238E27FC236}">
                      <a16:creationId xmlns:a16="http://schemas.microsoft.com/office/drawing/2014/main" id="{57B1DC45-525E-42AD-9982-A2F87089923D}"/>
                    </a:ext>
                  </a:extLst>
                </p:cNvPr>
                <p:cNvPicPr/>
                <p:nvPr/>
              </p:nvPicPr>
              <p:blipFill>
                <a:blip r:embed="rId380"/>
                <a:stretch>
                  <a:fillRect/>
                </a:stretch>
              </p:blipFill>
              <p:spPr>
                <a:xfrm>
                  <a:off x="10328333" y="2522067"/>
                  <a:ext cx="3290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97" name="Freihand 296">
                  <a:extLst>
                    <a:ext uri="{FF2B5EF4-FFF2-40B4-BE49-F238E27FC236}">
                      <a16:creationId xmlns:a16="http://schemas.microsoft.com/office/drawing/2014/main" id="{61DEB34E-C1F0-4586-87F4-9ED320354AD5}"/>
                    </a:ext>
                  </a:extLst>
                </p14:cNvPr>
                <p14:cNvContentPartPr/>
                <p14:nvPr/>
              </p14:nvContentPartPr>
              <p14:xfrm>
                <a:off x="10893173" y="2448987"/>
                <a:ext cx="31320" cy="160560"/>
              </p14:xfrm>
            </p:contentPart>
          </mc:Choice>
          <mc:Fallback xmlns="">
            <p:pic>
              <p:nvPicPr>
                <p:cNvPr id="297" name="Freihand 296">
                  <a:extLst>
                    <a:ext uri="{FF2B5EF4-FFF2-40B4-BE49-F238E27FC236}">
                      <a16:creationId xmlns:a16="http://schemas.microsoft.com/office/drawing/2014/main" id="{61DEB34E-C1F0-4586-87F4-9ED320354AD5}"/>
                    </a:ext>
                  </a:extLst>
                </p:cNvPr>
                <p:cNvPicPr/>
                <p:nvPr/>
              </p:nvPicPr>
              <p:blipFill>
                <a:blip r:embed="rId382"/>
                <a:stretch>
                  <a:fillRect/>
                </a:stretch>
              </p:blipFill>
              <p:spPr>
                <a:xfrm>
                  <a:off x="10888853" y="2444667"/>
                  <a:ext cx="3996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98" name="Freihand 297">
                  <a:extLst>
                    <a:ext uri="{FF2B5EF4-FFF2-40B4-BE49-F238E27FC236}">
                      <a16:creationId xmlns:a16="http://schemas.microsoft.com/office/drawing/2014/main" id="{0BDB3047-6234-44F8-A545-707303A7F6C9}"/>
                    </a:ext>
                  </a:extLst>
                </p14:cNvPr>
                <p14:cNvContentPartPr/>
                <p14:nvPr/>
              </p14:nvContentPartPr>
              <p14:xfrm>
                <a:off x="10866533" y="2401467"/>
                <a:ext cx="135360" cy="163800"/>
              </p14:xfrm>
            </p:contentPart>
          </mc:Choice>
          <mc:Fallback xmlns="">
            <p:pic>
              <p:nvPicPr>
                <p:cNvPr id="298" name="Freihand 297">
                  <a:extLst>
                    <a:ext uri="{FF2B5EF4-FFF2-40B4-BE49-F238E27FC236}">
                      <a16:creationId xmlns:a16="http://schemas.microsoft.com/office/drawing/2014/main" id="{0BDB3047-6234-44F8-A545-707303A7F6C9}"/>
                    </a:ext>
                  </a:extLst>
                </p:cNvPr>
                <p:cNvPicPr/>
                <p:nvPr/>
              </p:nvPicPr>
              <p:blipFill>
                <a:blip r:embed="rId384"/>
                <a:stretch>
                  <a:fillRect/>
                </a:stretch>
              </p:blipFill>
              <p:spPr>
                <a:xfrm>
                  <a:off x="10862213" y="2397147"/>
                  <a:ext cx="144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99" name="Freihand 298">
                  <a:extLst>
                    <a:ext uri="{FF2B5EF4-FFF2-40B4-BE49-F238E27FC236}">
                      <a16:creationId xmlns:a16="http://schemas.microsoft.com/office/drawing/2014/main" id="{95EDA98A-E4FC-4F5E-A981-6FD5A3A08DF5}"/>
                    </a:ext>
                  </a:extLst>
                </p14:cNvPr>
                <p14:cNvContentPartPr/>
                <p14:nvPr/>
              </p14:nvContentPartPr>
              <p14:xfrm>
                <a:off x="11009093" y="2500107"/>
                <a:ext cx="113400" cy="78480"/>
              </p14:xfrm>
            </p:contentPart>
          </mc:Choice>
          <mc:Fallback xmlns="">
            <p:pic>
              <p:nvPicPr>
                <p:cNvPr id="299" name="Freihand 298">
                  <a:extLst>
                    <a:ext uri="{FF2B5EF4-FFF2-40B4-BE49-F238E27FC236}">
                      <a16:creationId xmlns:a16="http://schemas.microsoft.com/office/drawing/2014/main" id="{95EDA98A-E4FC-4F5E-A981-6FD5A3A08DF5}"/>
                    </a:ext>
                  </a:extLst>
                </p:cNvPr>
                <p:cNvPicPr/>
                <p:nvPr/>
              </p:nvPicPr>
              <p:blipFill>
                <a:blip r:embed="rId386"/>
                <a:stretch>
                  <a:fillRect/>
                </a:stretch>
              </p:blipFill>
              <p:spPr>
                <a:xfrm>
                  <a:off x="11004773" y="2495787"/>
                  <a:ext cx="12204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00" name="Freihand 299">
                  <a:extLst>
                    <a:ext uri="{FF2B5EF4-FFF2-40B4-BE49-F238E27FC236}">
                      <a16:creationId xmlns:a16="http://schemas.microsoft.com/office/drawing/2014/main" id="{F4955313-5459-4665-9F0E-C26169C967F1}"/>
                    </a:ext>
                  </a:extLst>
                </p14:cNvPr>
                <p14:cNvContentPartPr/>
                <p14:nvPr/>
              </p14:nvContentPartPr>
              <p14:xfrm>
                <a:off x="11157773" y="2355387"/>
                <a:ext cx="284760" cy="198000"/>
              </p14:xfrm>
            </p:contentPart>
          </mc:Choice>
          <mc:Fallback xmlns="">
            <p:pic>
              <p:nvPicPr>
                <p:cNvPr id="300" name="Freihand 299">
                  <a:extLst>
                    <a:ext uri="{FF2B5EF4-FFF2-40B4-BE49-F238E27FC236}">
                      <a16:creationId xmlns:a16="http://schemas.microsoft.com/office/drawing/2014/main" id="{F4955313-5459-4665-9F0E-C26169C967F1}"/>
                    </a:ext>
                  </a:extLst>
                </p:cNvPr>
                <p:cNvPicPr/>
                <p:nvPr/>
              </p:nvPicPr>
              <p:blipFill>
                <a:blip r:embed="rId388"/>
                <a:stretch>
                  <a:fillRect/>
                </a:stretch>
              </p:blipFill>
              <p:spPr>
                <a:xfrm>
                  <a:off x="11153453" y="2351067"/>
                  <a:ext cx="29340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01" name="Freihand 300">
                  <a:extLst>
                    <a:ext uri="{FF2B5EF4-FFF2-40B4-BE49-F238E27FC236}">
                      <a16:creationId xmlns:a16="http://schemas.microsoft.com/office/drawing/2014/main" id="{5F64928F-0D53-400A-A0E0-523BABB34586}"/>
                    </a:ext>
                  </a:extLst>
                </p14:cNvPr>
                <p14:cNvContentPartPr/>
                <p14:nvPr/>
              </p14:nvContentPartPr>
              <p14:xfrm>
                <a:off x="11458373" y="2494707"/>
                <a:ext cx="141120" cy="44280"/>
              </p14:xfrm>
            </p:contentPart>
          </mc:Choice>
          <mc:Fallback xmlns="">
            <p:pic>
              <p:nvPicPr>
                <p:cNvPr id="301" name="Freihand 300">
                  <a:extLst>
                    <a:ext uri="{FF2B5EF4-FFF2-40B4-BE49-F238E27FC236}">
                      <a16:creationId xmlns:a16="http://schemas.microsoft.com/office/drawing/2014/main" id="{5F64928F-0D53-400A-A0E0-523BABB34586}"/>
                    </a:ext>
                  </a:extLst>
                </p:cNvPr>
                <p:cNvPicPr/>
                <p:nvPr/>
              </p:nvPicPr>
              <p:blipFill>
                <a:blip r:embed="rId390"/>
                <a:stretch>
                  <a:fillRect/>
                </a:stretch>
              </p:blipFill>
              <p:spPr>
                <a:xfrm>
                  <a:off x="11454053" y="2490387"/>
                  <a:ext cx="1497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02" name="Freihand 301">
                  <a:extLst>
                    <a:ext uri="{FF2B5EF4-FFF2-40B4-BE49-F238E27FC236}">
                      <a16:creationId xmlns:a16="http://schemas.microsoft.com/office/drawing/2014/main" id="{EE3EDC53-30EF-4E7E-8F54-214472AE31F3}"/>
                    </a:ext>
                  </a:extLst>
                </p14:cNvPr>
                <p14:cNvContentPartPr/>
                <p14:nvPr/>
              </p14:nvContentPartPr>
              <p14:xfrm>
                <a:off x="11642693" y="2365467"/>
                <a:ext cx="91800" cy="165240"/>
              </p14:xfrm>
            </p:contentPart>
          </mc:Choice>
          <mc:Fallback xmlns="">
            <p:pic>
              <p:nvPicPr>
                <p:cNvPr id="302" name="Freihand 301">
                  <a:extLst>
                    <a:ext uri="{FF2B5EF4-FFF2-40B4-BE49-F238E27FC236}">
                      <a16:creationId xmlns:a16="http://schemas.microsoft.com/office/drawing/2014/main" id="{EE3EDC53-30EF-4E7E-8F54-214472AE31F3}"/>
                    </a:ext>
                  </a:extLst>
                </p:cNvPr>
                <p:cNvPicPr/>
                <p:nvPr/>
              </p:nvPicPr>
              <p:blipFill>
                <a:blip r:embed="rId392"/>
                <a:stretch>
                  <a:fillRect/>
                </a:stretch>
              </p:blipFill>
              <p:spPr>
                <a:xfrm>
                  <a:off x="11638373" y="2361147"/>
                  <a:ext cx="1004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303" name="Freihand 302">
                  <a:extLst>
                    <a:ext uri="{FF2B5EF4-FFF2-40B4-BE49-F238E27FC236}">
                      <a16:creationId xmlns:a16="http://schemas.microsoft.com/office/drawing/2014/main" id="{2D8E1C50-0952-46ED-80A4-4A823125782C}"/>
                    </a:ext>
                  </a:extLst>
                </p14:cNvPr>
                <p14:cNvContentPartPr/>
                <p14:nvPr/>
              </p14:nvContentPartPr>
              <p14:xfrm>
                <a:off x="11731253" y="2447907"/>
                <a:ext cx="61200" cy="47520"/>
              </p14:xfrm>
            </p:contentPart>
          </mc:Choice>
          <mc:Fallback xmlns="">
            <p:pic>
              <p:nvPicPr>
                <p:cNvPr id="303" name="Freihand 302">
                  <a:extLst>
                    <a:ext uri="{FF2B5EF4-FFF2-40B4-BE49-F238E27FC236}">
                      <a16:creationId xmlns:a16="http://schemas.microsoft.com/office/drawing/2014/main" id="{2D8E1C50-0952-46ED-80A4-4A823125782C}"/>
                    </a:ext>
                  </a:extLst>
                </p:cNvPr>
                <p:cNvPicPr/>
                <p:nvPr/>
              </p:nvPicPr>
              <p:blipFill>
                <a:blip r:embed="rId394"/>
                <a:stretch>
                  <a:fillRect/>
                </a:stretch>
              </p:blipFill>
              <p:spPr>
                <a:xfrm>
                  <a:off x="11726933" y="2443587"/>
                  <a:ext cx="6984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04" name="Freihand 303">
                  <a:extLst>
                    <a:ext uri="{FF2B5EF4-FFF2-40B4-BE49-F238E27FC236}">
                      <a16:creationId xmlns:a16="http://schemas.microsoft.com/office/drawing/2014/main" id="{5AB4E7A0-6B2E-417C-ACF0-495E62138DF1}"/>
                    </a:ext>
                  </a:extLst>
                </p14:cNvPr>
                <p14:cNvContentPartPr/>
                <p14:nvPr/>
              </p14:nvContentPartPr>
              <p14:xfrm>
                <a:off x="11807213" y="2409747"/>
                <a:ext cx="145800" cy="119160"/>
              </p14:xfrm>
            </p:contentPart>
          </mc:Choice>
          <mc:Fallback xmlns="">
            <p:pic>
              <p:nvPicPr>
                <p:cNvPr id="304" name="Freihand 303">
                  <a:extLst>
                    <a:ext uri="{FF2B5EF4-FFF2-40B4-BE49-F238E27FC236}">
                      <a16:creationId xmlns:a16="http://schemas.microsoft.com/office/drawing/2014/main" id="{5AB4E7A0-6B2E-417C-ACF0-495E62138DF1}"/>
                    </a:ext>
                  </a:extLst>
                </p:cNvPr>
                <p:cNvPicPr/>
                <p:nvPr/>
              </p:nvPicPr>
              <p:blipFill>
                <a:blip r:embed="rId396"/>
                <a:stretch>
                  <a:fillRect/>
                </a:stretch>
              </p:blipFill>
              <p:spPr>
                <a:xfrm>
                  <a:off x="11802893" y="2405427"/>
                  <a:ext cx="1544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05" name="Freihand 304">
                  <a:extLst>
                    <a:ext uri="{FF2B5EF4-FFF2-40B4-BE49-F238E27FC236}">
                      <a16:creationId xmlns:a16="http://schemas.microsoft.com/office/drawing/2014/main" id="{6F8C8614-F000-473F-B35A-55B7893D25EC}"/>
                    </a:ext>
                  </a:extLst>
                </p14:cNvPr>
                <p14:cNvContentPartPr/>
                <p14:nvPr/>
              </p14:nvContentPartPr>
              <p14:xfrm>
                <a:off x="11959493" y="2519547"/>
                <a:ext cx="7560" cy="27720"/>
              </p14:xfrm>
            </p:contentPart>
          </mc:Choice>
          <mc:Fallback xmlns="">
            <p:pic>
              <p:nvPicPr>
                <p:cNvPr id="305" name="Freihand 304">
                  <a:extLst>
                    <a:ext uri="{FF2B5EF4-FFF2-40B4-BE49-F238E27FC236}">
                      <a16:creationId xmlns:a16="http://schemas.microsoft.com/office/drawing/2014/main" id="{6F8C8614-F000-473F-B35A-55B7893D25EC}"/>
                    </a:ext>
                  </a:extLst>
                </p:cNvPr>
                <p:cNvPicPr/>
                <p:nvPr/>
              </p:nvPicPr>
              <p:blipFill>
                <a:blip r:embed="rId398"/>
                <a:stretch>
                  <a:fillRect/>
                </a:stretch>
              </p:blipFill>
              <p:spPr>
                <a:xfrm>
                  <a:off x="11955173" y="2515227"/>
                  <a:ext cx="162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73" name="Freihand 272">
                  <a:extLst>
                    <a:ext uri="{FF2B5EF4-FFF2-40B4-BE49-F238E27FC236}">
                      <a16:creationId xmlns:a16="http://schemas.microsoft.com/office/drawing/2014/main" id="{230B9E2E-4BFC-4270-9D41-396B7697E7B4}"/>
                    </a:ext>
                  </a:extLst>
                </p14:cNvPr>
                <p14:cNvContentPartPr/>
                <p14:nvPr/>
              </p14:nvContentPartPr>
              <p14:xfrm>
                <a:off x="6033173" y="2590827"/>
                <a:ext cx="103680" cy="252720"/>
              </p14:xfrm>
            </p:contentPart>
          </mc:Choice>
          <mc:Fallback xmlns="">
            <p:pic>
              <p:nvPicPr>
                <p:cNvPr id="273" name="Freihand 272">
                  <a:extLst>
                    <a:ext uri="{FF2B5EF4-FFF2-40B4-BE49-F238E27FC236}">
                      <a16:creationId xmlns:a16="http://schemas.microsoft.com/office/drawing/2014/main" id="{230B9E2E-4BFC-4270-9D41-396B7697E7B4}"/>
                    </a:ext>
                  </a:extLst>
                </p:cNvPr>
                <p:cNvPicPr/>
                <p:nvPr/>
              </p:nvPicPr>
              <p:blipFill>
                <a:blip r:embed="rId400"/>
                <a:stretch>
                  <a:fillRect/>
                </a:stretch>
              </p:blipFill>
              <p:spPr>
                <a:xfrm>
                  <a:off x="6028853" y="2586507"/>
                  <a:ext cx="1123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74" name="Freihand 273">
                  <a:extLst>
                    <a:ext uri="{FF2B5EF4-FFF2-40B4-BE49-F238E27FC236}">
                      <a16:creationId xmlns:a16="http://schemas.microsoft.com/office/drawing/2014/main" id="{67A3710A-CCBA-46DE-805D-F14645EFECCF}"/>
                    </a:ext>
                  </a:extLst>
                </p14:cNvPr>
                <p14:cNvContentPartPr/>
                <p14:nvPr/>
              </p14:nvContentPartPr>
              <p14:xfrm>
                <a:off x="6135413" y="2720427"/>
                <a:ext cx="326880" cy="96480"/>
              </p14:xfrm>
            </p:contentPart>
          </mc:Choice>
          <mc:Fallback xmlns="">
            <p:pic>
              <p:nvPicPr>
                <p:cNvPr id="274" name="Freihand 273">
                  <a:extLst>
                    <a:ext uri="{FF2B5EF4-FFF2-40B4-BE49-F238E27FC236}">
                      <a16:creationId xmlns:a16="http://schemas.microsoft.com/office/drawing/2014/main" id="{67A3710A-CCBA-46DE-805D-F14645EFECCF}"/>
                    </a:ext>
                  </a:extLst>
                </p:cNvPr>
                <p:cNvPicPr/>
                <p:nvPr/>
              </p:nvPicPr>
              <p:blipFill>
                <a:blip r:embed="rId402"/>
                <a:stretch>
                  <a:fillRect/>
                </a:stretch>
              </p:blipFill>
              <p:spPr>
                <a:xfrm>
                  <a:off x="6131093" y="2716107"/>
                  <a:ext cx="3355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75" name="Freihand 274">
                  <a:extLst>
                    <a:ext uri="{FF2B5EF4-FFF2-40B4-BE49-F238E27FC236}">
                      <a16:creationId xmlns:a16="http://schemas.microsoft.com/office/drawing/2014/main" id="{2E04FAFD-BD34-42B6-B9F7-1DCF4F43B637}"/>
                    </a:ext>
                  </a:extLst>
                </p14:cNvPr>
                <p14:cNvContentPartPr/>
                <p14:nvPr/>
              </p14:nvContentPartPr>
              <p14:xfrm>
                <a:off x="6417653" y="2738787"/>
                <a:ext cx="144000" cy="261000"/>
              </p14:xfrm>
            </p:contentPart>
          </mc:Choice>
          <mc:Fallback xmlns="">
            <p:pic>
              <p:nvPicPr>
                <p:cNvPr id="275" name="Freihand 274">
                  <a:extLst>
                    <a:ext uri="{FF2B5EF4-FFF2-40B4-BE49-F238E27FC236}">
                      <a16:creationId xmlns:a16="http://schemas.microsoft.com/office/drawing/2014/main" id="{2E04FAFD-BD34-42B6-B9F7-1DCF4F43B637}"/>
                    </a:ext>
                  </a:extLst>
                </p:cNvPr>
                <p:cNvPicPr/>
                <p:nvPr/>
              </p:nvPicPr>
              <p:blipFill>
                <a:blip r:embed="rId404"/>
                <a:stretch>
                  <a:fillRect/>
                </a:stretch>
              </p:blipFill>
              <p:spPr>
                <a:xfrm>
                  <a:off x="6413333" y="2734467"/>
                  <a:ext cx="15264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76" name="Freihand 275">
                  <a:extLst>
                    <a:ext uri="{FF2B5EF4-FFF2-40B4-BE49-F238E27FC236}">
                      <a16:creationId xmlns:a16="http://schemas.microsoft.com/office/drawing/2014/main" id="{1126F2C9-874E-4BED-A311-2233CF82C661}"/>
                    </a:ext>
                  </a:extLst>
                </p14:cNvPr>
                <p14:cNvContentPartPr/>
                <p14:nvPr/>
              </p14:nvContentPartPr>
              <p14:xfrm>
                <a:off x="6573533" y="2635827"/>
                <a:ext cx="191160" cy="263520"/>
              </p14:xfrm>
            </p:contentPart>
          </mc:Choice>
          <mc:Fallback xmlns="">
            <p:pic>
              <p:nvPicPr>
                <p:cNvPr id="276" name="Freihand 275">
                  <a:extLst>
                    <a:ext uri="{FF2B5EF4-FFF2-40B4-BE49-F238E27FC236}">
                      <a16:creationId xmlns:a16="http://schemas.microsoft.com/office/drawing/2014/main" id="{1126F2C9-874E-4BED-A311-2233CF82C661}"/>
                    </a:ext>
                  </a:extLst>
                </p:cNvPr>
                <p:cNvPicPr/>
                <p:nvPr/>
              </p:nvPicPr>
              <p:blipFill>
                <a:blip r:embed="rId406"/>
                <a:stretch>
                  <a:fillRect/>
                </a:stretch>
              </p:blipFill>
              <p:spPr>
                <a:xfrm>
                  <a:off x="6569213" y="2631507"/>
                  <a:ext cx="19980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77" name="Freihand 276">
                  <a:extLst>
                    <a:ext uri="{FF2B5EF4-FFF2-40B4-BE49-F238E27FC236}">
                      <a16:creationId xmlns:a16="http://schemas.microsoft.com/office/drawing/2014/main" id="{FEA54AD4-D34B-4650-B1C3-47F77D3002D3}"/>
                    </a:ext>
                  </a:extLst>
                </p14:cNvPr>
                <p14:cNvContentPartPr/>
                <p14:nvPr/>
              </p14:nvContentPartPr>
              <p14:xfrm>
                <a:off x="6797813" y="2673987"/>
                <a:ext cx="61920" cy="136800"/>
              </p14:xfrm>
            </p:contentPart>
          </mc:Choice>
          <mc:Fallback xmlns="">
            <p:pic>
              <p:nvPicPr>
                <p:cNvPr id="277" name="Freihand 276">
                  <a:extLst>
                    <a:ext uri="{FF2B5EF4-FFF2-40B4-BE49-F238E27FC236}">
                      <a16:creationId xmlns:a16="http://schemas.microsoft.com/office/drawing/2014/main" id="{FEA54AD4-D34B-4650-B1C3-47F77D3002D3}"/>
                    </a:ext>
                  </a:extLst>
                </p:cNvPr>
                <p:cNvPicPr/>
                <p:nvPr/>
              </p:nvPicPr>
              <p:blipFill>
                <a:blip r:embed="rId408"/>
                <a:stretch>
                  <a:fillRect/>
                </a:stretch>
              </p:blipFill>
              <p:spPr>
                <a:xfrm>
                  <a:off x="6793493" y="2669667"/>
                  <a:ext cx="705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78" name="Freihand 277">
                  <a:extLst>
                    <a:ext uri="{FF2B5EF4-FFF2-40B4-BE49-F238E27FC236}">
                      <a16:creationId xmlns:a16="http://schemas.microsoft.com/office/drawing/2014/main" id="{CA32D5D1-E2E9-4B7C-B6F3-B0E0C6616985}"/>
                    </a:ext>
                  </a:extLst>
                </p14:cNvPr>
                <p14:cNvContentPartPr/>
                <p14:nvPr/>
              </p14:nvContentPartPr>
              <p14:xfrm>
                <a:off x="6916973" y="2625387"/>
                <a:ext cx="153720" cy="142200"/>
              </p14:xfrm>
            </p:contentPart>
          </mc:Choice>
          <mc:Fallback xmlns="">
            <p:pic>
              <p:nvPicPr>
                <p:cNvPr id="278" name="Freihand 277">
                  <a:extLst>
                    <a:ext uri="{FF2B5EF4-FFF2-40B4-BE49-F238E27FC236}">
                      <a16:creationId xmlns:a16="http://schemas.microsoft.com/office/drawing/2014/main" id="{CA32D5D1-E2E9-4B7C-B6F3-B0E0C6616985}"/>
                    </a:ext>
                  </a:extLst>
                </p:cNvPr>
                <p:cNvPicPr/>
                <p:nvPr/>
              </p:nvPicPr>
              <p:blipFill>
                <a:blip r:embed="rId410"/>
                <a:stretch>
                  <a:fillRect/>
                </a:stretch>
              </p:blipFill>
              <p:spPr>
                <a:xfrm>
                  <a:off x="6912653" y="2621067"/>
                  <a:ext cx="1623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79" name="Freihand 278">
                  <a:extLst>
                    <a:ext uri="{FF2B5EF4-FFF2-40B4-BE49-F238E27FC236}">
                      <a16:creationId xmlns:a16="http://schemas.microsoft.com/office/drawing/2014/main" id="{612FAB92-2CE1-42AF-8A36-7940F5AADB24}"/>
                    </a:ext>
                  </a:extLst>
                </p14:cNvPr>
                <p14:cNvContentPartPr/>
                <p14:nvPr/>
              </p14:nvContentPartPr>
              <p14:xfrm>
                <a:off x="7075013" y="2645187"/>
                <a:ext cx="13320" cy="46080"/>
              </p14:xfrm>
            </p:contentPart>
          </mc:Choice>
          <mc:Fallback xmlns="">
            <p:pic>
              <p:nvPicPr>
                <p:cNvPr id="279" name="Freihand 278">
                  <a:extLst>
                    <a:ext uri="{FF2B5EF4-FFF2-40B4-BE49-F238E27FC236}">
                      <a16:creationId xmlns:a16="http://schemas.microsoft.com/office/drawing/2014/main" id="{612FAB92-2CE1-42AF-8A36-7940F5AADB24}"/>
                    </a:ext>
                  </a:extLst>
                </p:cNvPr>
                <p:cNvPicPr/>
                <p:nvPr/>
              </p:nvPicPr>
              <p:blipFill>
                <a:blip r:embed="rId412"/>
                <a:stretch>
                  <a:fillRect/>
                </a:stretch>
              </p:blipFill>
              <p:spPr>
                <a:xfrm>
                  <a:off x="7070693" y="2640867"/>
                  <a:ext cx="2196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80" name="Freihand 279">
                  <a:extLst>
                    <a:ext uri="{FF2B5EF4-FFF2-40B4-BE49-F238E27FC236}">
                      <a16:creationId xmlns:a16="http://schemas.microsoft.com/office/drawing/2014/main" id="{87E6B6A7-E5DF-43F0-99B5-5E9C7B7684D8}"/>
                    </a:ext>
                  </a:extLst>
                </p14:cNvPr>
                <p14:cNvContentPartPr/>
                <p14:nvPr/>
              </p14:nvContentPartPr>
              <p14:xfrm>
                <a:off x="7062413" y="2707107"/>
                <a:ext cx="69840" cy="210960"/>
              </p14:xfrm>
            </p:contentPart>
          </mc:Choice>
          <mc:Fallback xmlns="">
            <p:pic>
              <p:nvPicPr>
                <p:cNvPr id="280" name="Freihand 279">
                  <a:extLst>
                    <a:ext uri="{FF2B5EF4-FFF2-40B4-BE49-F238E27FC236}">
                      <a16:creationId xmlns:a16="http://schemas.microsoft.com/office/drawing/2014/main" id="{87E6B6A7-E5DF-43F0-99B5-5E9C7B7684D8}"/>
                    </a:ext>
                  </a:extLst>
                </p:cNvPr>
                <p:cNvPicPr/>
                <p:nvPr/>
              </p:nvPicPr>
              <p:blipFill>
                <a:blip r:embed="rId414"/>
                <a:stretch>
                  <a:fillRect/>
                </a:stretch>
              </p:blipFill>
              <p:spPr>
                <a:xfrm>
                  <a:off x="7058093" y="2702787"/>
                  <a:ext cx="7848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81" name="Freihand 280">
                  <a:extLst>
                    <a:ext uri="{FF2B5EF4-FFF2-40B4-BE49-F238E27FC236}">
                      <a16:creationId xmlns:a16="http://schemas.microsoft.com/office/drawing/2014/main" id="{28453630-E6D4-4973-BB65-8142A42817DA}"/>
                    </a:ext>
                  </a:extLst>
                </p14:cNvPr>
                <p14:cNvContentPartPr/>
                <p14:nvPr/>
              </p14:nvContentPartPr>
              <p14:xfrm>
                <a:off x="7381733" y="2673987"/>
                <a:ext cx="361080" cy="92880"/>
              </p14:xfrm>
            </p:contentPart>
          </mc:Choice>
          <mc:Fallback xmlns="">
            <p:pic>
              <p:nvPicPr>
                <p:cNvPr id="281" name="Freihand 280">
                  <a:extLst>
                    <a:ext uri="{FF2B5EF4-FFF2-40B4-BE49-F238E27FC236}">
                      <a16:creationId xmlns:a16="http://schemas.microsoft.com/office/drawing/2014/main" id="{28453630-E6D4-4973-BB65-8142A42817DA}"/>
                    </a:ext>
                  </a:extLst>
                </p:cNvPr>
                <p:cNvPicPr/>
                <p:nvPr/>
              </p:nvPicPr>
              <p:blipFill>
                <a:blip r:embed="rId416"/>
                <a:stretch>
                  <a:fillRect/>
                </a:stretch>
              </p:blipFill>
              <p:spPr>
                <a:xfrm>
                  <a:off x="7377053" y="2669667"/>
                  <a:ext cx="3697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82" name="Freihand 281">
                  <a:extLst>
                    <a:ext uri="{FF2B5EF4-FFF2-40B4-BE49-F238E27FC236}">
                      <a16:creationId xmlns:a16="http://schemas.microsoft.com/office/drawing/2014/main" id="{F31952CA-6E6C-4A0D-9957-DFE790F3189B}"/>
                    </a:ext>
                  </a:extLst>
                </p14:cNvPr>
                <p14:cNvContentPartPr/>
                <p14:nvPr/>
              </p14:nvContentPartPr>
              <p14:xfrm>
                <a:off x="7811213" y="2572107"/>
                <a:ext cx="328320" cy="179280"/>
              </p14:xfrm>
            </p:contentPart>
          </mc:Choice>
          <mc:Fallback xmlns="">
            <p:pic>
              <p:nvPicPr>
                <p:cNvPr id="282" name="Freihand 281">
                  <a:extLst>
                    <a:ext uri="{FF2B5EF4-FFF2-40B4-BE49-F238E27FC236}">
                      <a16:creationId xmlns:a16="http://schemas.microsoft.com/office/drawing/2014/main" id="{F31952CA-6E6C-4A0D-9957-DFE790F3189B}"/>
                    </a:ext>
                  </a:extLst>
                </p:cNvPr>
                <p:cNvPicPr/>
                <p:nvPr/>
              </p:nvPicPr>
              <p:blipFill>
                <a:blip r:embed="rId418"/>
                <a:stretch>
                  <a:fillRect/>
                </a:stretch>
              </p:blipFill>
              <p:spPr>
                <a:xfrm>
                  <a:off x="7806893" y="2567787"/>
                  <a:ext cx="3369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83" name="Freihand 282">
                  <a:extLst>
                    <a:ext uri="{FF2B5EF4-FFF2-40B4-BE49-F238E27FC236}">
                      <a16:creationId xmlns:a16="http://schemas.microsoft.com/office/drawing/2014/main" id="{CDAC84B4-AB1E-4565-BC1D-BF5784AD0056}"/>
                    </a:ext>
                  </a:extLst>
                </p14:cNvPr>
                <p14:cNvContentPartPr/>
                <p14:nvPr/>
              </p14:nvContentPartPr>
              <p14:xfrm>
                <a:off x="7475333" y="2517387"/>
                <a:ext cx="158040" cy="6480"/>
              </p14:xfrm>
            </p:contentPart>
          </mc:Choice>
          <mc:Fallback xmlns="">
            <p:pic>
              <p:nvPicPr>
                <p:cNvPr id="283" name="Freihand 282">
                  <a:extLst>
                    <a:ext uri="{FF2B5EF4-FFF2-40B4-BE49-F238E27FC236}">
                      <a16:creationId xmlns:a16="http://schemas.microsoft.com/office/drawing/2014/main" id="{CDAC84B4-AB1E-4565-BC1D-BF5784AD0056}"/>
                    </a:ext>
                  </a:extLst>
                </p:cNvPr>
                <p:cNvPicPr/>
                <p:nvPr/>
              </p:nvPicPr>
              <p:blipFill>
                <a:blip r:embed="rId420"/>
                <a:stretch>
                  <a:fillRect/>
                </a:stretch>
              </p:blipFill>
              <p:spPr>
                <a:xfrm>
                  <a:off x="7471013" y="2513067"/>
                  <a:ext cx="1666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84" name="Freihand 283">
                  <a:extLst>
                    <a:ext uri="{FF2B5EF4-FFF2-40B4-BE49-F238E27FC236}">
                      <a16:creationId xmlns:a16="http://schemas.microsoft.com/office/drawing/2014/main" id="{F44EB8EB-4A62-48D6-B5DE-F1CBD2FBBAC4}"/>
                    </a:ext>
                  </a:extLst>
                </p14:cNvPr>
                <p14:cNvContentPartPr/>
                <p14:nvPr/>
              </p14:nvContentPartPr>
              <p14:xfrm>
                <a:off x="8428613" y="2641587"/>
                <a:ext cx="189360" cy="120960"/>
              </p14:xfrm>
            </p:contentPart>
          </mc:Choice>
          <mc:Fallback xmlns="">
            <p:pic>
              <p:nvPicPr>
                <p:cNvPr id="284" name="Freihand 283">
                  <a:extLst>
                    <a:ext uri="{FF2B5EF4-FFF2-40B4-BE49-F238E27FC236}">
                      <a16:creationId xmlns:a16="http://schemas.microsoft.com/office/drawing/2014/main" id="{F44EB8EB-4A62-48D6-B5DE-F1CBD2FBBAC4}"/>
                    </a:ext>
                  </a:extLst>
                </p:cNvPr>
                <p:cNvPicPr/>
                <p:nvPr/>
              </p:nvPicPr>
              <p:blipFill>
                <a:blip r:embed="rId422"/>
                <a:stretch>
                  <a:fillRect/>
                </a:stretch>
              </p:blipFill>
              <p:spPr>
                <a:xfrm>
                  <a:off x="8424293" y="2637267"/>
                  <a:ext cx="1980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85" name="Freihand 284">
                  <a:extLst>
                    <a:ext uri="{FF2B5EF4-FFF2-40B4-BE49-F238E27FC236}">
                      <a16:creationId xmlns:a16="http://schemas.microsoft.com/office/drawing/2014/main" id="{65E883DF-4F6D-4116-822D-182887931D2E}"/>
                    </a:ext>
                  </a:extLst>
                </p14:cNvPr>
                <p14:cNvContentPartPr/>
                <p14:nvPr/>
              </p14:nvContentPartPr>
              <p14:xfrm>
                <a:off x="8624093" y="2598387"/>
                <a:ext cx="13320" cy="37800"/>
              </p14:xfrm>
            </p:contentPart>
          </mc:Choice>
          <mc:Fallback xmlns="">
            <p:pic>
              <p:nvPicPr>
                <p:cNvPr id="285" name="Freihand 284">
                  <a:extLst>
                    <a:ext uri="{FF2B5EF4-FFF2-40B4-BE49-F238E27FC236}">
                      <a16:creationId xmlns:a16="http://schemas.microsoft.com/office/drawing/2014/main" id="{65E883DF-4F6D-4116-822D-182887931D2E}"/>
                    </a:ext>
                  </a:extLst>
                </p:cNvPr>
                <p:cNvPicPr/>
                <p:nvPr/>
              </p:nvPicPr>
              <p:blipFill>
                <a:blip r:embed="rId424"/>
                <a:stretch>
                  <a:fillRect/>
                </a:stretch>
              </p:blipFill>
              <p:spPr>
                <a:xfrm>
                  <a:off x="8619773" y="2594067"/>
                  <a:ext cx="2196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86" name="Freihand 285">
                  <a:extLst>
                    <a:ext uri="{FF2B5EF4-FFF2-40B4-BE49-F238E27FC236}">
                      <a16:creationId xmlns:a16="http://schemas.microsoft.com/office/drawing/2014/main" id="{A5C44B3F-EE3E-4E41-AEAD-29585FB8886C}"/>
                    </a:ext>
                  </a:extLst>
                </p14:cNvPr>
                <p14:cNvContentPartPr/>
                <p14:nvPr/>
              </p14:nvContentPartPr>
              <p14:xfrm>
                <a:off x="8717693" y="2547627"/>
                <a:ext cx="205920" cy="180000"/>
              </p14:xfrm>
            </p:contentPart>
          </mc:Choice>
          <mc:Fallback xmlns="">
            <p:pic>
              <p:nvPicPr>
                <p:cNvPr id="286" name="Freihand 285">
                  <a:extLst>
                    <a:ext uri="{FF2B5EF4-FFF2-40B4-BE49-F238E27FC236}">
                      <a16:creationId xmlns:a16="http://schemas.microsoft.com/office/drawing/2014/main" id="{A5C44B3F-EE3E-4E41-AEAD-29585FB8886C}"/>
                    </a:ext>
                  </a:extLst>
                </p:cNvPr>
                <p:cNvPicPr/>
                <p:nvPr/>
              </p:nvPicPr>
              <p:blipFill>
                <a:blip r:embed="rId426"/>
                <a:stretch>
                  <a:fillRect/>
                </a:stretch>
              </p:blipFill>
              <p:spPr>
                <a:xfrm>
                  <a:off x="8713373" y="2543307"/>
                  <a:ext cx="21456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87" name="Freihand 286">
                  <a:extLst>
                    <a:ext uri="{FF2B5EF4-FFF2-40B4-BE49-F238E27FC236}">
                      <a16:creationId xmlns:a16="http://schemas.microsoft.com/office/drawing/2014/main" id="{E8F52A1D-1F94-48AA-B3B6-12533423A587}"/>
                    </a:ext>
                  </a:extLst>
                </p14:cNvPr>
                <p14:cNvContentPartPr/>
                <p14:nvPr/>
              </p14:nvContentPartPr>
              <p14:xfrm>
                <a:off x="9140693" y="2604147"/>
                <a:ext cx="133920" cy="121320"/>
              </p14:xfrm>
            </p:contentPart>
          </mc:Choice>
          <mc:Fallback xmlns="">
            <p:pic>
              <p:nvPicPr>
                <p:cNvPr id="287" name="Freihand 286">
                  <a:extLst>
                    <a:ext uri="{FF2B5EF4-FFF2-40B4-BE49-F238E27FC236}">
                      <a16:creationId xmlns:a16="http://schemas.microsoft.com/office/drawing/2014/main" id="{E8F52A1D-1F94-48AA-B3B6-12533423A587}"/>
                    </a:ext>
                  </a:extLst>
                </p:cNvPr>
                <p:cNvPicPr/>
                <p:nvPr/>
              </p:nvPicPr>
              <p:blipFill>
                <a:blip r:embed="rId428"/>
                <a:stretch>
                  <a:fillRect/>
                </a:stretch>
              </p:blipFill>
              <p:spPr>
                <a:xfrm>
                  <a:off x="9136373" y="2599827"/>
                  <a:ext cx="1425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88" name="Freihand 287">
                  <a:extLst>
                    <a:ext uri="{FF2B5EF4-FFF2-40B4-BE49-F238E27FC236}">
                      <a16:creationId xmlns:a16="http://schemas.microsoft.com/office/drawing/2014/main" id="{495F6497-8945-49A2-8BD2-2442D7B151F7}"/>
                    </a:ext>
                  </a:extLst>
                </p14:cNvPr>
                <p14:cNvContentPartPr/>
                <p14:nvPr/>
              </p14:nvContentPartPr>
              <p14:xfrm>
                <a:off x="9304853" y="2518827"/>
                <a:ext cx="120600" cy="191880"/>
              </p14:xfrm>
            </p:contentPart>
          </mc:Choice>
          <mc:Fallback xmlns="">
            <p:pic>
              <p:nvPicPr>
                <p:cNvPr id="288" name="Freihand 287">
                  <a:extLst>
                    <a:ext uri="{FF2B5EF4-FFF2-40B4-BE49-F238E27FC236}">
                      <a16:creationId xmlns:a16="http://schemas.microsoft.com/office/drawing/2014/main" id="{495F6497-8945-49A2-8BD2-2442D7B151F7}"/>
                    </a:ext>
                  </a:extLst>
                </p:cNvPr>
                <p:cNvPicPr/>
                <p:nvPr/>
              </p:nvPicPr>
              <p:blipFill>
                <a:blip r:embed="rId430"/>
                <a:stretch>
                  <a:fillRect/>
                </a:stretch>
              </p:blipFill>
              <p:spPr>
                <a:xfrm>
                  <a:off x="9300533" y="2514507"/>
                  <a:ext cx="12924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89" name="Freihand 288">
                  <a:extLst>
                    <a:ext uri="{FF2B5EF4-FFF2-40B4-BE49-F238E27FC236}">
                      <a16:creationId xmlns:a16="http://schemas.microsoft.com/office/drawing/2014/main" id="{42CECE81-59FC-4369-A584-421B9DD72E9E}"/>
                    </a:ext>
                  </a:extLst>
                </p14:cNvPr>
                <p14:cNvContentPartPr/>
                <p14:nvPr/>
              </p14:nvContentPartPr>
              <p14:xfrm>
                <a:off x="9479093" y="2583267"/>
                <a:ext cx="218160" cy="69480"/>
              </p14:xfrm>
            </p:contentPart>
          </mc:Choice>
          <mc:Fallback xmlns="">
            <p:pic>
              <p:nvPicPr>
                <p:cNvPr id="289" name="Freihand 288">
                  <a:extLst>
                    <a:ext uri="{FF2B5EF4-FFF2-40B4-BE49-F238E27FC236}">
                      <a16:creationId xmlns:a16="http://schemas.microsoft.com/office/drawing/2014/main" id="{42CECE81-59FC-4369-A584-421B9DD72E9E}"/>
                    </a:ext>
                  </a:extLst>
                </p:cNvPr>
                <p:cNvPicPr/>
                <p:nvPr/>
              </p:nvPicPr>
              <p:blipFill>
                <a:blip r:embed="rId432"/>
                <a:stretch>
                  <a:fillRect/>
                </a:stretch>
              </p:blipFill>
              <p:spPr>
                <a:xfrm>
                  <a:off x="9474773" y="2578947"/>
                  <a:ext cx="2268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06" name="Freihand 305">
                  <a:extLst>
                    <a:ext uri="{FF2B5EF4-FFF2-40B4-BE49-F238E27FC236}">
                      <a16:creationId xmlns:a16="http://schemas.microsoft.com/office/drawing/2014/main" id="{4396B755-C73D-4112-BE81-8B4D28875A7F}"/>
                    </a:ext>
                  </a:extLst>
                </p14:cNvPr>
                <p14:cNvContentPartPr/>
                <p14:nvPr/>
              </p14:nvContentPartPr>
              <p14:xfrm>
                <a:off x="6013733" y="3051987"/>
                <a:ext cx="157680" cy="150840"/>
              </p14:xfrm>
            </p:contentPart>
          </mc:Choice>
          <mc:Fallback xmlns="">
            <p:pic>
              <p:nvPicPr>
                <p:cNvPr id="306" name="Freihand 305">
                  <a:extLst>
                    <a:ext uri="{FF2B5EF4-FFF2-40B4-BE49-F238E27FC236}">
                      <a16:creationId xmlns:a16="http://schemas.microsoft.com/office/drawing/2014/main" id="{4396B755-C73D-4112-BE81-8B4D28875A7F}"/>
                    </a:ext>
                  </a:extLst>
                </p:cNvPr>
                <p:cNvPicPr/>
                <p:nvPr/>
              </p:nvPicPr>
              <p:blipFill>
                <a:blip r:embed="rId434"/>
                <a:stretch>
                  <a:fillRect/>
                </a:stretch>
              </p:blipFill>
              <p:spPr>
                <a:xfrm>
                  <a:off x="6009413" y="3047667"/>
                  <a:ext cx="1663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307" name="Freihand 306">
                  <a:extLst>
                    <a:ext uri="{FF2B5EF4-FFF2-40B4-BE49-F238E27FC236}">
                      <a16:creationId xmlns:a16="http://schemas.microsoft.com/office/drawing/2014/main" id="{812288DA-9A93-448A-B79F-B19A7CBA80A2}"/>
                    </a:ext>
                  </a:extLst>
                </p14:cNvPr>
                <p14:cNvContentPartPr/>
                <p14:nvPr/>
              </p14:nvContentPartPr>
              <p14:xfrm>
                <a:off x="6195893" y="3057027"/>
                <a:ext cx="23400" cy="42840"/>
              </p14:xfrm>
            </p:contentPart>
          </mc:Choice>
          <mc:Fallback xmlns="">
            <p:pic>
              <p:nvPicPr>
                <p:cNvPr id="307" name="Freihand 306">
                  <a:extLst>
                    <a:ext uri="{FF2B5EF4-FFF2-40B4-BE49-F238E27FC236}">
                      <a16:creationId xmlns:a16="http://schemas.microsoft.com/office/drawing/2014/main" id="{812288DA-9A93-448A-B79F-B19A7CBA80A2}"/>
                    </a:ext>
                  </a:extLst>
                </p:cNvPr>
                <p:cNvPicPr/>
                <p:nvPr/>
              </p:nvPicPr>
              <p:blipFill>
                <a:blip r:embed="rId436"/>
                <a:stretch>
                  <a:fillRect/>
                </a:stretch>
              </p:blipFill>
              <p:spPr>
                <a:xfrm>
                  <a:off x="6191573" y="3052707"/>
                  <a:ext cx="320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08" name="Freihand 307">
                  <a:extLst>
                    <a:ext uri="{FF2B5EF4-FFF2-40B4-BE49-F238E27FC236}">
                      <a16:creationId xmlns:a16="http://schemas.microsoft.com/office/drawing/2014/main" id="{308DCCE5-D618-4881-870D-B7F19C47B3C1}"/>
                    </a:ext>
                  </a:extLst>
                </p14:cNvPr>
                <p14:cNvContentPartPr/>
                <p14:nvPr/>
              </p14:nvContentPartPr>
              <p14:xfrm>
                <a:off x="6252773" y="2978547"/>
                <a:ext cx="341280" cy="239040"/>
              </p14:xfrm>
            </p:contentPart>
          </mc:Choice>
          <mc:Fallback xmlns="">
            <p:pic>
              <p:nvPicPr>
                <p:cNvPr id="308" name="Freihand 307">
                  <a:extLst>
                    <a:ext uri="{FF2B5EF4-FFF2-40B4-BE49-F238E27FC236}">
                      <a16:creationId xmlns:a16="http://schemas.microsoft.com/office/drawing/2014/main" id="{308DCCE5-D618-4881-870D-B7F19C47B3C1}"/>
                    </a:ext>
                  </a:extLst>
                </p:cNvPr>
                <p:cNvPicPr/>
                <p:nvPr/>
              </p:nvPicPr>
              <p:blipFill>
                <a:blip r:embed="rId438"/>
                <a:stretch>
                  <a:fillRect/>
                </a:stretch>
              </p:blipFill>
              <p:spPr>
                <a:xfrm>
                  <a:off x="6248453" y="2974227"/>
                  <a:ext cx="34992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09" name="Freihand 308">
                  <a:extLst>
                    <a:ext uri="{FF2B5EF4-FFF2-40B4-BE49-F238E27FC236}">
                      <a16:creationId xmlns:a16="http://schemas.microsoft.com/office/drawing/2014/main" id="{4DDDB8C1-C970-4DA4-94F2-536A69DD5831}"/>
                    </a:ext>
                  </a:extLst>
                </p14:cNvPr>
                <p14:cNvContentPartPr/>
                <p14:nvPr/>
              </p14:nvContentPartPr>
              <p14:xfrm>
                <a:off x="6657053" y="3062067"/>
                <a:ext cx="70200" cy="97200"/>
              </p14:xfrm>
            </p:contentPart>
          </mc:Choice>
          <mc:Fallback xmlns="">
            <p:pic>
              <p:nvPicPr>
                <p:cNvPr id="309" name="Freihand 308">
                  <a:extLst>
                    <a:ext uri="{FF2B5EF4-FFF2-40B4-BE49-F238E27FC236}">
                      <a16:creationId xmlns:a16="http://schemas.microsoft.com/office/drawing/2014/main" id="{4DDDB8C1-C970-4DA4-94F2-536A69DD5831}"/>
                    </a:ext>
                  </a:extLst>
                </p:cNvPr>
                <p:cNvPicPr/>
                <p:nvPr/>
              </p:nvPicPr>
              <p:blipFill>
                <a:blip r:embed="rId440"/>
                <a:stretch>
                  <a:fillRect/>
                </a:stretch>
              </p:blipFill>
              <p:spPr>
                <a:xfrm>
                  <a:off x="6652733" y="3057747"/>
                  <a:ext cx="788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12" name="Freihand 311">
                  <a:extLst>
                    <a:ext uri="{FF2B5EF4-FFF2-40B4-BE49-F238E27FC236}">
                      <a16:creationId xmlns:a16="http://schemas.microsoft.com/office/drawing/2014/main" id="{7BE6B2DB-1B90-4E60-8410-31EB5E4AAC61}"/>
                    </a:ext>
                  </a:extLst>
                </p14:cNvPr>
                <p14:cNvContentPartPr/>
                <p14:nvPr/>
              </p14:nvContentPartPr>
              <p14:xfrm>
                <a:off x="6932453" y="3161427"/>
                <a:ext cx="11520" cy="91440"/>
              </p14:xfrm>
            </p:contentPart>
          </mc:Choice>
          <mc:Fallback xmlns="">
            <p:pic>
              <p:nvPicPr>
                <p:cNvPr id="312" name="Freihand 311">
                  <a:extLst>
                    <a:ext uri="{FF2B5EF4-FFF2-40B4-BE49-F238E27FC236}">
                      <a16:creationId xmlns:a16="http://schemas.microsoft.com/office/drawing/2014/main" id="{7BE6B2DB-1B90-4E60-8410-31EB5E4AAC61}"/>
                    </a:ext>
                  </a:extLst>
                </p:cNvPr>
                <p:cNvPicPr/>
                <p:nvPr/>
              </p:nvPicPr>
              <p:blipFill>
                <a:blip r:embed="rId442"/>
                <a:stretch>
                  <a:fillRect/>
                </a:stretch>
              </p:blipFill>
              <p:spPr>
                <a:xfrm>
                  <a:off x="6928133" y="3157107"/>
                  <a:ext cx="201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13" name="Freihand 312">
                  <a:extLst>
                    <a:ext uri="{FF2B5EF4-FFF2-40B4-BE49-F238E27FC236}">
                      <a16:creationId xmlns:a16="http://schemas.microsoft.com/office/drawing/2014/main" id="{0960C0F1-C553-4D5F-9103-3856B31CD559}"/>
                    </a:ext>
                  </a:extLst>
                </p14:cNvPr>
                <p14:cNvContentPartPr/>
                <p14:nvPr/>
              </p14:nvContentPartPr>
              <p14:xfrm>
                <a:off x="7069253" y="3039387"/>
                <a:ext cx="128880" cy="124920"/>
              </p14:xfrm>
            </p:contentPart>
          </mc:Choice>
          <mc:Fallback xmlns="">
            <p:pic>
              <p:nvPicPr>
                <p:cNvPr id="313" name="Freihand 312">
                  <a:extLst>
                    <a:ext uri="{FF2B5EF4-FFF2-40B4-BE49-F238E27FC236}">
                      <a16:creationId xmlns:a16="http://schemas.microsoft.com/office/drawing/2014/main" id="{0960C0F1-C553-4D5F-9103-3856B31CD559}"/>
                    </a:ext>
                  </a:extLst>
                </p:cNvPr>
                <p:cNvPicPr/>
                <p:nvPr/>
              </p:nvPicPr>
              <p:blipFill>
                <a:blip r:embed="rId444"/>
                <a:stretch>
                  <a:fillRect/>
                </a:stretch>
              </p:blipFill>
              <p:spPr>
                <a:xfrm>
                  <a:off x="7064933" y="3035067"/>
                  <a:ext cx="1375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15" name="Freihand 314">
                  <a:extLst>
                    <a:ext uri="{FF2B5EF4-FFF2-40B4-BE49-F238E27FC236}">
                      <a16:creationId xmlns:a16="http://schemas.microsoft.com/office/drawing/2014/main" id="{1BDE1A26-68B6-4AF8-9327-242D2A5889D9}"/>
                    </a:ext>
                  </a:extLst>
                </p14:cNvPr>
                <p14:cNvContentPartPr/>
                <p14:nvPr/>
              </p14:nvContentPartPr>
              <p14:xfrm>
                <a:off x="7253933" y="2963427"/>
                <a:ext cx="533160" cy="198360"/>
              </p14:xfrm>
            </p:contentPart>
          </mc:Choice>
          <mc:Fallback xmlns="">
            <p:pic>
              <p:nvPicPr>
                <p:cNvPr id="315" name="Freihand 314">
                  <a:extLst>
                    <a:ext uri="{FF2B5EF4-FFF2-40B4-BE49-F238E27FC236}">
                      <a16:creationId xmlns:a16="http://schemas.microsoft.com/office/drawing/2014/main" id="{1BDE1A26-68B6-4AF8-9327-242D2A5889D9}"/>
                    </a:ext>
                  </a:extLst>
                </p:cNvPr>
                <p:cNvPicPr/>
                <p:nvPr/>
              </p:nvPicPr>
              <p:blipFill>
                <a:blip r:embed="rId446"/>
                <a:stretch>
                  <a:fillRect/>
                </a:stretch>
              </p:blipFill>
              <p:spPr>
                <a:xfrm>
                  <a:off x="7249613" y="2959107"/>
                  <a:ext cx="5418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16" name="Freihand 315">
                  <a:extLst>
                    <a:ext uri="{FF2B5EF4-FFF2-40B4-BE49-F238E27FC236}">
                      <a16:creationId xmlns:a16="http://schemas.microsoft.com/office/drawing/2014/main" id="{1F97C866-DE84-476B-BD07-159EF2090CBD}"/>
                    </a:ext>
                  </a:extLst>
                </p14:cNvPr>
                <p14:cNvContentPartPr/>
                <p14:nvPr/>
              </p14:nvContentPartPr>
              <p14:xfrm>
                <a:off x="7951613" y="3005547"/>
                <a:ext cx="344520" cy="118440"/>
              </p14:xfrm>
            </p:contentPart>
          </mc:Choice>
          <mc:Fallback xmlns="">
            <p:pic>
              <p:nvPicPr>
                <p:cNvPr id="316" name="Freihand 315">
                  <a:extLst>
                    <a:ext uri="{FF2B5EF4-FFF2-40B4-BE49-F238E27FC236}">
                      <a16:creationId xmlns:a16="http://schemas.microsoft.com/office/drawing/2014/main" id="{1F97C866-DE84-476B-BD07-159EF2090CBD}"/>
                    </a:ext>
                  </a:extLst>
                </p:cNvPr>
                <p:cNvPicPr/>
                <p:nvPr/>
              </p:nvPicPr>
              <p:blipFill>
                <a:blip r:embed="rId448"/>
                <a:stretch>
                  <a:fillRect/>
                </a:stretch>
              </p:blipFill>
              <p:spPr>
                <a:xfrm>
                  <a:off x="7946933" y="3001227"/>
                  <a:ext cx="3531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17" name="Freihand 316">
                  <a:extLst>
                    <a:ext uri="{FF2B5EF4-FFF2-40B4-BE49-F238E27FC236}">
                      <a16:creationId xmlns:a16="http://schemas.microsoft.com/office/drawing/2014/main" id="{C16AE4B4-71BC-4278-A179-F61082F9FE95}"/>
                    </a:ext>
                  </a:extLst>
                </p14:cNvPr>
                <p14:cNvContentPartPr/>
                <p14:nvPr/>
              </p14:nvContentPartPr>
              <p14:xfrm>
                <a:off x="8329613" y="2977467"/>
                <a:ext cx="120960" cy="114480"/>
              </p14:xfrm>
            </p:contentPart>
          </mc:Choice>
          <mc:Fallback xmlns="">
            <p:pic>
              <p:nvPicPr>
                <p:cNvPr id="317" name="Freihand 316">
                  <a:extLst>
                    <a:ext uri="{FF2B5EF4-FFF2-40B4-BE49-F238E27FC236}">
                      <a16:creationId xmlns:a16="http://schemas.microsoft.com/office/drawing/2014/main" id="{C16AE4B4-71BC-4278-A179-F61082F9FE95}"/>
                    </a:ext>
                  </a:extLst>
                </p:cNvPr>
                <p:cNvPicPr/>
                <p:nvPr/>
              </p:nvPicPr>
              <p:blipFill>
                <a:blip r:embed="rId450"/>
                <a:stretch>
                  <a:fillRect/>
                </a:stretch>
              </p:blipFill>
              <p:spPr>
                <a:xfrm>
                  <a:off x="8325293" y="2973147"/>
                  <a:ext cx="1296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18" name="Freihand 317">
                  <a:extLst>
                    <a:ext uri="{FF2B5EF4-FFF2-40B4-BE49-F238E27FC236}">
                      <a16:creationId xmlns:a16="http://schemas.microsoft.com/office/drawing/2014/main" id="{8E756AC3-6D57-4150-8E1C-E2813C4CED40}"/>
                    </a:ext>
                  </a:extLst>
                </p14:cNvPr>
                <p14:cNvContentPartPr/>
                <p14:nvPr/>
              </p14:nvContentPartPr>
              <p14:xfrm>
                <a:off x="8463533" y="2896467"/>
                <a:ext cx="179280" cy="193320"/>
              </p14:xfrm>
            </p:contentPart>
          </mc:Choice>
          <mc:Fallback xmlns="">
            <p:pic>
              <p:nvPicPr>
                <p:cNvPr id="318" name="Freihand 317">
                  <a:extLst>
                    <a:ext uri="{FF2B5EF4-FFF2-40B4-BE49-F238E27FC236}">
                      <a16:creationId xmlns:a16="http://schemas.microsoft.com/office/drawing/2014/main" id="{8E756AC3-6D57-4150-8E1C-E2813C4CED40}"/>
                    </a:ext>
                  </a:extLst>
                </p:cNvPr>
                <p:cNvPicPr/>
                <p:nvPr/>
              </p:nvPicPr>
              <p:blipFill>
                <a:blip r:embed="rId452"/>
                <a:stretch>
                  <a:fillRect/>
                </a:stretch>
              </p:blipFill>
              <p:spPr>
                <a:xfrm>
                  <a:off x="8459213" y="2892147"/>
                  <a:ext cx="1879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19" name="Freihand 318">
                  <a:extLst>
                    <a:ext uri="{FF2B5EF4-FFF2-40B4-BE49-F238E27FC236}">
                      <a16:creationId xmlns:a16="http://schemas.microsoft.com/office/drawing/2014/main" id="{24391EAE-9D96-464D-B9C6-CF5D4431781F}"/>
                    </a:ext>
                  </a:extLst>
                </p14:cNvPr>
                <p14:cNvContentPartPr/>
                <p14:nvPr/>
              </p14:nvContentPartPr>
              <p14:xfrm>
                <a:off x="8693573" y="3000147"/>
                <a:ext cx="17640" cy="52920"/>
              </p14:xfrm>
            </p:contentPart>
          </mc:Choice>
          <mc:Fallback xmlns="">
            <p:pic>
              <p:nvPicPr>
                <p:cNvPr id="319" name="Freihand 318">
                  <a:extLst>
                    <a:ext uri="{FF2B5EF4-FFF2-40B4-BE49-F238E27FC236}">
                      <a16:creationId xmlns:a16="http://schemas.microsoft.com/office/drawing/2014/main" id="{24391EAE-9D96-464D-B9C6-CF5D4431781F}"/>
                    </a:ext>
                  </a:extLst>
                </p:cNvPr>
                <p:cNvPicPr/>
                <p:nvPr/>
              </p:nvPicPr>
              <p:blipFill>
                <a:blip r:embed="rId454"/>
                <a:stretch>
                  <a:fillRect/>
                </a:stretch>
              </p:blipFill>
              <p:spPr>
                <a:xfrm>
                  <a:off x="8689253" y="2995827"/>
                  <a:ext cx="262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320" name="Freihand 319">
                  <a:extLst>
                    <a:ext uri="{FF2B5EF4-FFF2-40B4-BE49-F238E27FC236}">
                      <a16:creationId xmlns:a16="http://schemas.microsoft.com/office/drawing/2014/main" id="{4C7F9773-A2EE-4B61-86B5-46E8B8810F77}"/>
                    </a:ext>
                  </a:extLst>
                </p14:cNvPr>
                <p14:cNvContentPartPr/>
                <p14:nvPr/>
              </p14:nvContentPartPr>
              <p14:xfrm>
                <a:off x="8739293" y="2870187"/>
                <a:ext cx="123120" cy="195120"/>
              </p14:xfrm>
            </p:contentPart>
          </mc:Choice>
          <mc:Fallback xmlns="">
            <p:pic>
              <p:nvPicPr>
                <p:cNvPr id="320" name="Freihand 319">
                  <a:extLst>
                    <a:ext uri="{FF2B5EF4-FFF2-40B4-BE49-F238E27FC236}">
                      <a16:creationId xmlns:a16="http://schemas.microsoft.com/office/drawing/2014/main" id="{4C7F9773-A2EE-4B61-86B5-46E8B8810F77}"/>
                    </a:ext>
                  </a:extLst>
                </p:cNvPr>
                <p:cNvPicPr/>
                <p:nvPr/>
              </p:nvPicPr>
              <p:blipFill>
                <a:blip r:embed="rId456"/>
                <a:stretch>
                  <a:fillRect/>
                </a:stretch>
              </p:blipFill>
              <p:spPr>
                <a:xfrm>
                  <a:off x="8734973" y="2865867"/>
                  <a:ext cx="13176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21" name="Freihand 320">
                  <a:extLst>
                    <a:ext uri="{FF2B5EF4-FFF2-40B4-BE49-F238E27FC236}">
                      <a16:creationId xmlns:a16="http://schemas.microsoft.com/office/drawing/2014/main" id="{67417AC5-60D8-4DA7-BD95-F888707C8DB7}"/>
                    </a:ext>
                  </a:extLst>
                </p14:cNvPr>
                <p14:cNvContentPartPr/>
                <p14:nvPr/>
              </p14:nvContentPartPr>
              <p14:xfrm>
                <a:off x="8842613" y="2969907"/>
                <a:ext cx="40320" cy="82800"/>
              </p14:xfrm>
            </p:contentPart>
          </mc:Choice>
          <mc:Fallback xmlns="">
            <p:pic>
              <p:nvPicPr>
                <p:cNvPr id="321" name="Freihand 320">
                  <a:extLst>
                    <a:ext uri="{FF2B5EF4-FFF2-40B4-BE49-F238E27FC236}">
                      <a16:creationId xmlns:a16="http://schemas.microsoft.com/office/drawing/2014/main" id="{67417AC5-60D8-4DA7-BD95-F888707C8DB7}"/>
                    </a:ext>
                  </a:extLst>
                </p:cNvPr>
                <p:cNvPicPr/>
                <p:nvPr/>
              </p:nvPicPr>
              <p:blipFill>
                <a:blip r:embed="rId458"/>
                <a:stretch>
                  <a:fillRect/>
                </a:stretch>
              </p:blipFill>
              <p:spPr>
                <a:xfrm>
                  <a:off x="8838293" y="2965587"/>
                  <a:ext cx="489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322" name="Freihand 321">
                  <a:extLst>
                    <a:ext uri="{FF2B5EF4-FFF2-40B4-BE49-F238E27FC236}">
                      <a16:creationId xmlns:a16="http://schemas.microsoft.com/office/drawing/2014/main" id="{2662381D-7219-474F-95AF-9F2814CFB3F6}"/>
                    </a:ext>
                  </a:extLst>
                </p14:cNvPr>
                <p14:cNvContentPartPr/>
                <p14:nvPr/>
              </p14:nvContentPartPr>
              <p14:xfrm>
                <a:off x="8911733" y="2905467"/>
                <a:ext cx="105480" cy="162360"/>
              </p14:xfrm>
            </p:contentPart>
          </mc:Choice>
          <mc:Fallback xmlns="">
            <p:pic>
              <p:nvPicPr>
                <p:cNvPr id="322" name="Freihand 321">
                  <a:extLst>
                    <a:ext uri="{FF2B5EF4-FFF2-40B4-BE49-F238E27FC236}">
                      <a16:creationId xmlns:a16="http://schemas.microsoft.com/office/drawing/2014/main" id="{2662381D-7219-474F-95AF-9F2814CFB3F6}"/>
                    </a:ext>
                  </a:extLst>
                </p:cNvPr>
                <p:cNvPicPr/>
                <p:nvPr/>
              </p:nvPicPr>
              <p:blipFill>
                <a:blip r:embed="rId460"/>
                <a:stretch>
                  <a:fillRect/>
                </a:stretch>
              </p:blipFill>
              <p:spPr>
                <a:xfrm>
                  <a:off x="8907413" y="2901147"/>
                  <a:ext cx="1141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324" name="Freihand 323">
                  <a:extLst>
                    <a:ext uri="{FF2B5EF4-FFF2-40B4-BE49-F238E27FC236}">
                      <a16:creationId xmlns:a16="http://schemas.microsoft.com/office/drawing/2014/main" id="{B9595BB2-A397-44FF-A0AF-D1FE76D2C769}"/>
                    </a:ext>
                  </a:extLst>
                </p14:cNvPr>
                <p14:cNvContentPartPr/>
                <p14:nvPr/>
              </p14:nvContentPartPr>
              <p14:xfrm>
                <a:off x="9159413" y="2948307"/>
                <a:ext cx="187920" cy="110880"/>
              </p14:xfrm>
            </p:contentPart>
          </mc:Choice>
          <mc:Fallback xmlns="">
            <p:pic>
              <p:nvPicPr>
                <p:cNvPr id="324" name="Freihand 323">
                  <a:extLst>
                    <a:ext uri="{FF2B5EF4-FFF2-40B4-BE49-F238E27FC236}">
                      <a16:creationId xmlns:a16="http://schemas.microsoft.com/office/drawing/2014/main" id="{B9595BB2-A397-44FF-A0AF-D1FE76D2C769}"/>
                    </a:ext>
                  </a:extLst>
                </p:cNvPr>
                <p:cNvPicPr/>
                <p:nvPr/>
              </p:nvPicPr>
              <p:blipFill>
                <a:blip r:embed="rId462"/>
                <a:stretch>
                  <a:fillRect/>
                </a:stretch>
              </p:blipFill>
              <p:spPr>
                <a:xfrm>
                  <a:off x="9155093" y="2943987"/>
                  <a:ext cx="1965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325" name="Freihand 324">
                  <a:extLst>
                    <a:ext uri="{FF2B5EF4-FFF2-40B4-BE49-F238E27FC236}">
                      <a16:creationId xmlns:a16="http://schemas.microsoft.com/office/drawing/2014/main" id="{E78DB517-9B92-42F2-AC37-277B92C950F1}"/>
                    </a:ext>
                  </a:extLst>
                </p14:cNvPr>
                <p14:cNvContentPartPr/>
                <p14:nvPr/>
              </p14:nvContentPartPr>
              <p14:xfrm>
                <a:off x="9356693" y="2891787"/>
                <a:ext cx="47520" cy="60840"/>
              </p14:xfrm>
            </p:contentPart>
          </mc:Choice>
          <mc:Fallback xmlns="">
            <p:pic>
              <p:nvPicPr>
                <p:cNvPr id="325" name="Freihand 324">
                  <a:extLst>
                    <a:ext uri="{FF2B5EF4-FFF2-40B4-BE49-F238E27FC236}">
                      <a16:creationId xmlns:a16="http://schemas.microsoft.com/office/drawing/2014/main" id="{E78DB517-9B92-42F2-AC37-277B92C950F1}"/>
                    </a:ext>
                  </a:extLst>
                </p:cNvPr>
                <p:cNvPicPr/>
                <p:nvPr/>
              </p:nvPicPr>
              <p:blipFill>
                <a:blip r:embed="rId464"/>
                <a:stretch>
                  <a:fillRect/>
                </a:stretch>
              </p:blipFill>
              <p:spPr>
                <a:xfrm>
                  <a:off x="9352373" y="2887467"/>
                  <a:ext cx="5616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326" name="Freihand 325">
                  <a:extLst>
                    <a:ext uri="{FF2B5EF4-FFF2-40B4-BE49-F238E27FC236}">
                      <a16:creationId xmlns:a16="http://schemas.microsoft.com/office/drawing/2014/main" id="{A90111C8-3380-4507-BD41-8DF556F4C5BA}"/>
                    </a:ext>
                  </a:extLst>
                </p14:cNvPr>
                <p14:cNvContentPartPr/>
                <p14:nvPr/>
              </p14:nvContentPartPr>
              <p14:xfrm>
                <a:off x="9420413" y="2852547"/>
                <a:ext cx="166320" cy="158040"/>
              </p14:xfrm>
            </p:contentPart>
          </mc:Choice>
          <mc:Fallback xmlns="">
            <p:pic>
              <p:nvPicPr>
                <p:cNvPr id="326" name="Freihand 325">
                  <a:extLst>
                    <a:ext uri="{FF2B5EF4-FFF2-40B4-BE49-F238E27FC236}">
                      <a16:creationId xmlns:a16="http://schemas.microsoft.com/office/drawing/2014/main" id="{A90111C8-3380-4507-BD41-8DF556F4C5BA}"/>
                    </a:ext>
                  </a:extLst>
                </p:cNvPr>
                <p:cNvPicPr/>
                <p:nvPr/>
              </p:nvPicPr>
              <p:blipFill>
                <a:blip r:embed="rId466"/>
                <a:stretch>
                  <a:fillRect/>
                </a:stretch>
              </p:blipFill>
              <p:spPr>
                <a:xfrm>
                  <a:off x="9416093" y="2848227"/>
                  <a:ext cx="1749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327" name="Freihand 326">
                  <a:extLst>
                    <a:ext uri="{FF2B5EF4-FFF2-40B4-BE49-F238E27FC236}">
                      <a16:creationId xmlns:a16="http://schemas.microsoft.com/office/drawing/2014/main" id="{5005A973-7E99-4AE2-8164-79B83B4DD4AC}"/>
                    </a:ext>
                  </a:extLst>
                </p14:cNvPr>
                <p14:cNvContentPartPr/>
                <p14:nvPr/>
              </p14:nvContentPartPr>
              <p14:xfrm>
                <a:off x="9879413" y="2878827"/>
                <a:ext cx="100080" cy="123840"/>
              </p14:xfrm>
            </p:contentPart>
          </mc:Choice>
          <mc:Fallback xmlns="">
            <p:pic>
              <p:nvPicPr>
                <p:cNvPr id="327" name="Freihand 326">
                  <a:extLst>
                    <a:ext uri="{FF2B5EF4-FFF2-40B4-BE49-F238E27FC236}">
                      <a16:creationId xmlns:a16="http://schemas.microsoft.com/office/drawing/2014/main" id="{5005A973-7E99-4AE2-8164-79B83B4DD4AC}"/>
                    </a:ext>
                  </a:extLst>
                </p:cNvPr>
                <p:cNvPicPr/>
                <p:nvPr/>
              </p:nvPicPr>
              <p:blipFill>
                <a:blip r:embed="rId468"/>
                <a:stretch>
                  <a:fillRect/>
                </a:stretch>
              </p:blipFill>
              <p:spPr>
                <a:xfrm>
                  <a:off x="9875093" y="2874507"/>
                  <a:ext cx="1087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328" name="Freihand 327">
                  <a:extLst>
                    <a:ext uri="{FF2B5EF4-FFF2-40B4-BE49-F238E27FC236}">
                      <a16:creationId xmlns:a16="http://schemas.microsoft.com/office/drawing/2014/main" id="{1F6D1CC8-930E-4100-B3F2-5086EBDE3C64}"/>
                    </a:ext>
                  </a:extLst>
                </p14:cNvPr>
                <p14:cNvContentPartPr/>
                <p14:nvPr/>
              </p14:nvContentPartPr>
              <p14:xfrm>
                <a:off x="9903173" y="2878827"/>
                <a:ext cx="93600" cy="171360"/>
              </p14:xfrm>
            </p:contentPart>
          </mc:Choice>
          <mc:Fallback xmlns="">
            <p:pic>
              <p:nvPicPr>
                <p:cNvPr id="328" name="Freihand 327">
                  <a:extLst>
                    <a:ext uri="{FF2B5EF4-FFF2-40B4-BE49-F238E27FC236}">
                      <a16:creationId xmlns:a16="http://schemas.microsoft.com/office/drawing/2014/main" id="{1F6D1CC8-930E-4100-B3F2-5086EBDE3C64}"/>
                    </a:ext>
                  </a:extLst>
                </p:cNvPr>
                <p:cNvPicPr/>
                <p:nvPr/>
              </p:nvPicPr>
              <p:blipFill>
                <a:blip r:embed="rId470"/>
                <a:stretch>
                  <a:fillRect/>
                </a:stretch>
              </p:blipFill>
              <p:spPr>
                <a:xfrm>
                  <a:off x="9898853" y="2874507"/>
                  <a:ext cx="10224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329" name="Freihand 328">
                  <a:extLst>
                    <a:ext uri="{FF2B5EF4-FFF2-40B4-BE49-F238E27FC236}">
                      <a16:creationId xmlns:a16="http://schemas.microsoft.com/office/drawing/2014/main" id="{3F9F69D5-E8C3-4EB9-8C74-9D0DA9930670}"/>
                    </a:ext>
                  </a:extLst>
                </p14:cNvPr>
                <p14:cNvContentPartPr/>
                <p14:nvPr/>
              </p14:nvContentPartPr>
              <p14:xfrm>
                <a:off x="10041053" y="2882067"/>
                <a:ext cx="126000" cy="138960"/>
              </p14:xfrm>
            </p:contentPart>
          </mc:Choice>
          <mc:Fallback xmlns="">
            <p:pic>
              <p:nvPicPr>
                <p:cNvPr id="329" name="Freihand 328">
                  <a:extLst>
                    <a:ext uri="{FF2B5EF4-FFF2-40B4-BE49-F238E27FC236}">
                      <a16:creationId xmlns:a16="http://schemas.microsoft.com/office/drawing/2014/main" id="{3F9F69D5-E8C3-4EB9-8C74-9D0DA9930670}"/>
                    </a:ext>
                  </a:extLst>
                </p:cNvPr>
                <p:cNvPicPr/>
                <p:nvPr/>
              </p:nvPicPr>
              <p:blipFill>
                <a:blip r:embed="rId472"/>
                <a:stretch>
                  <a:fillRect/>
                </a:stretch>
              </p:blipFill>
              <p:spPr>
                <a:xfrm>
                  <a:off x="10036733" y="2877747"/>
                  <a:ext cx="1346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332" name="Freihand 331">
                  <a:extLst>
                    <a:ext uri="{FF2B5EF4-FFF2-40B4-BE49-F238E27FC236}">
                      <a16:creationId xmlns:a16="http://schemas.microsoft.com/office/drawing/2014/main" id="{AF338410-4ADE-447B-9230-EFF55A026405}"/>
                    </a:ext>
                  </a:extLst>
                </p14:cNvPr>
                <p14:cNvContentPartPr/>
                <p14:nvPr/>
              </p14:nvContentPartPr>
              <p14:xfrm>
                <a:off x="10390973" y="2896107"/>
                <a:ext cx="129600" cy="93600"/>
              </p14:xfrm>
            </p:contentPart>
          </mc:Choice>
          <mc:Fallback xmlns="">
            <p:pic>
              <p:nvPicPr>
                <p:cNvPr id="332" name="Freihand 331">
                  <a:extLst>
                    <a:ext uri="{FF2B5EF4-FFF2-40B4-BE49-F238E27FC236}">
                      <a16:creationId xmlns:a16="http://schemas.microsoft.com/office/drawing/2014/main" id="{AF338410-4ADE-447B-9230-EFF55A026405}"/>
                    </a:ext>
                  </a:extLst>
                </p:cNvPr>
                <p:cNvPicPr/>
                <p:nvPr/>
              </p:nvPicPr>
              <p:blipFill>
                <a:blip r:embed="rId474"/>
                <a:stretch>
                  <a:fillRect/>
                </a:stretch>
              </p:blipFill>
              <p:spPr>
                <a:xfrm>
                  <a:off x="10386653" y="2891787"/>
                  <a:ext cx="1382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333" name="Freihand 332">
                  <a:extLst>
                    <a:ext uri="{FF2B5EF4-FFF2-40B4-BE49-F238E27FC236}">
                      <a16:creationId xmlns:a16="http://schemas.microsoft.com/office/drawing/2014/main" id="{5A4BCEF5-01E9-4486-B7EE-1637C89E0A60}"/>
                    </a:ext>
                  </a:extLst>
                </p14:cNvPr>
                <p14:cNvContentPartPr/>
                <p14:nvPr/>
              </p14:nvContentPartPr>
              <p14:xfrm>
                <a:off x="10385213" y="2885667"/>
                <a:ext cx="168120" cy="116640"/>
              </p14:xfrm>
            </p:contentPart>
          </mc:Choice>
          <mc:Fallback xmlns="">
            <p:pic>
              <p:nvPicPr>
                <p:cNvPr id="333" name="Freihand 332">
                  <a:extLst>
                    <a:ext uri="{FF2B5EF4-FFF2-40B4-BE49-F238E27FC236}">
                      <a16:creationId xmlns:a16="http://schemas.microsoft.com/office/drawing/2014/main" id="{5A4BCEF5-01E9-4486-B7EE-1637C89E0A60}"/>
                    </a:ext>
                  </a:extLst>
                </p:cNvPr>
                <p:cNvPicPr/>
                <p:nvPr/>
              </p:nvPicPr>
              <p:blipFill>
                <a:blip r:embed="rId476"/>
                <a:stretch>
                  <a:fillRect/>
                </a:stretch>
              </p:blipFill>
              <p:spPr>
                <a:xfrm>
                  <a:off x="10380893" y="2881347"/>
                  <a:ext cx="17676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334" name="Freihand 333">
                  <a:extLst>
                    <a:ext uri="{FF2B5EF4-FFF2-40B4-BE49-F238E27FC236}">
                      <a16:creationId xmlns:a16="http://schemas.microsoft.com/office/drawing/2014/main" id="{622E0116-74FA-4AA3-97A8-B45017BE9158}"/>
                    </a:ext>
                  </a:extLst>
                </p14:cNvPr>
                <p14:cNvContentPartPr/>
                <p14:nvPr/>
              </p14:nvContentPartPr>
              <p14:xfrm>
                <a:off x="10563773" y="2905467"/>
                <a:ext cx="72360" cy="92520"/>
              </p14:xfrm>
            </p:contentPart>
          </mc:Choice>
          <mc:Fallback xmlns="">
            <p:pic>
              <p:nvPicPr>
                <p:cNvPr id="334" name="Freihand 333">
                  <a:extLst>
                    <a:ext uri="{FF2B5EF4-FFF2-40B4-BE49-F238E27FC236}">
                      <a16:creationId xmlns:a16="http://schemas.microsoft.com/office/drawing/2014/main" id="{622E0116-74FA-4AA3-97A8-B45017BE9158}"/>
                    </a:ext>
                  </a:extLst>
                </p:cNvPr>
                <p:cNvPicPr/>
                <p:nvPr/>
              </p:nvPicPr>
              <p:blipFill>
                <a:blip r:embed="rId478"/>
                <a:stretch>
                  <a:fillRect/>
                </a:stretch>
              </p:blipFill>
              <p:spPr>
                <a:xfrm>
                  <a:off x="10559453" y="2901147"/>
                  <a:ext cx="8100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335" name="Freihand 334">
                  <a:extLst>
                    <a:ext uri="{FF2B5EF4-FFF2-40B4-BE49-F238E27FC236}">
                      <a16:creationId xmlns:a16="http://schemas.microsoft.com/office/drawing/2014/main" id="{900D7879-4E77-488F-9ECE-2267420CE27A}"/>
                    </a:ext>
                  </a:extLst>
                </p14:cNvPr>
                <p14:cNvContentPartPr/>
                <p14:nvPr/>
              </p14:nvContentPartPr>
              <p14:xfrm>
                <a:off x="10675733" y="2810067"/>
                <a:ext cx="151560" cy="181800"/>
              </p14:xfrm>
            </p:contentPart>
          </mc:Choice>
          <mc:Fallback xmlns="">
            <p:pic>
              <p:nvPicPr>
                <p:cNvPr id="335" name="Freihand 334">
                  <a:extLst>
                    <a:ext uri="{FF2B5EF4-FFF2-40B4-BE49-F238E27FC236}">
                      <a16:creationId xmlns:a16="http://schemas.microsoft.com/office/drawing/2014/main" id="{900D7879-4E77-488F-9ECE-2267420CE27A}"/>
                    </a:ext>
                  </a:extLst>
                </p:cNvPr>
                <p:cNvPicPr/>
                <p:nvPr/>
              </p:nvPicPr>
              <p:blipFill>
                <a:blip r:embed="rId480"/>
                <a:stretch>
                  <a:fillRect/>
                </a:stretch>
              </p:blipFill>
              <p:spPr>
                <a:xfrm>
                  <a:off x="10671413" y="2805747"/>
                  <a:ext cx="1602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337" name="Freihand 336">
                  <a:extLst>
                    <a:ext uri="{FF2B5EF4-FFF2-40B4-BE49-F238E27FC236}">
                      <a16:creationId xmlns:a16="http://schemas.microsoft.com/office/drawing/2014/main" id="{30CF7E92-F892-4E04-8AAA-99198643A949}"/>
                    </a:ext>
                  </a:extLst>
                </p14:cNvPr>
                <p14:cNvContentPartPr/>
                <p14:nvPr/>
              </p14:nvContentPartPr>
              <p14:xfrm>
                <a:off x="11019893" y="2797827"/>
                <a:ext cx="236520" cy="162720"/>
              </p14:xfrm>
            </p:contentPart>
          </mc:Choice>
          <mc:Fallback xmlns="">
            <p:pic>
              <p:nvPicPr>
                <p:cNvPr id="337" name="Freihand 336">
                  <a:extLst>
                    <a:ext uri="{FF2B5EF4-FFF2-40B4-BE49-F238E27FC236}">
                      <a16:creationId xmlns:a16="http://schemas.microsoft.com/office/drawing/2014/main" id="{30CF7E92-F892-4E04-8AAA-99198643A949}"/>
                    </a:ext>
                  </a:extLst>
                </p:cNvPr>
                <p:cNvPicPr/>
                <p:nvPr/>
              </p:nvPicPr>
              <p:blipFill>
                <a:blip r:embed="rId482"/>
                <a:stretch>
                  <a:fillRect/>
                </a:stretch>
              </p:blipFill>
              <p:spPr>
                <a:xfrm>
                  <a:off x="11015573" y="2793507"/>
                  <a:ext cx="2451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338" name="Freihand 337">
                  <a:extLst>
                    <a:ext uri="{FF2B5EF4-FFF2-40B4-BE49-F238E27FC236}">
                      <a16:creationId xmlns:a16="http://schemas.microsoft.com/office/drawing/2014/main" id="{78D9CCB6-7C84-4165-ACFF-3CEFFEBF7F4E}"/>
                    </a:ext>
                  </a:extLst>
                </p14:cNvPr>
                <p14:cNvContentPartPr/>
                <p14:nvPr/>
              </p14:nvContentPartPr>
              <p14:xfrm>
                <a:off x="11295653" y="2812587"/>
                <a:ext cx="360" cy="360"/>
              </p14:xfrm>
            </p:contentPart>
          </mc:Choice>
          <mc:Fallback xmlns="">
            <p:pic>
              <p:nvPicPr>
                <p:cNvPr id="338" name="Freihand 337">
                  <a:extLst>
                    <a:ext uri="{FF2B5EF4-FFF2-40B4-BE49-F238E27FC236}">
                      <a16:creationId xmlns:a16="http://schemas.microsoft.com/office/drawing/2014/main" id="{78D9CCB6-7C84-4165-ACFF-3CEFFEBF7F4E}"/>
                    </a:ext>
                  </a:extLst>
                </p:cNvPr>
                <p:cNvPicPr/>
                <p:nvPr/>
              </p:nvPicPr>
              <p:blipFill>
                <a:blip r:embed="rId17"/>
                <a:stretch>
                  <a:fillRect/>
                </a:stretch>
              </p:blipFill>
              <p:spPr>
                <a:xfrm>
                  <a:off x="11291333" y="2808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39" name="Freihand 338">
                  <a:extLst>
                    <a:ext uri="{FF2B5EF4-FFF2-40B4-BE49-F238E27FC236}">
                      <a16:creationId xmlns:a16="http://schemas.microsoft.com/office/drawing/2014/main" id="{6125A976-CC09-4532-A566-912D2833CDAD}"/>
                    </a:ext>
                  </a:extLst>
                </p14:cNvPr>
                <p14:cNvContentPartPr/>
                <p14:nvPr/>
              </p14:nvContentPartPr>
              <p14:xfrm>
                <a:off x="11309693" y="2794947"/>
                <a:ext cx="116280" cy="157320"/>
              </p14:xfrm>
            </p:contentPart>
          </mc:Choice>
          <mc:Fallback xmlns="">
            <p:pic>
              <p:nvPicPr>
                <p:cNvPr id="339" name="Freihand 338">
                  <a:extLst>
                    <a:ext uri="{FF2B5EF4-FFF2-40B4-BE49-F238E27FC236}">
                      <a16:creationId xmlns:a16="http://schemas.microsoft.com/office/drawing/2014/main" id="{6125A976-CC09-4532-A566-912D2833CDAD}"/>
                    </a:ext>
                  </a:extLst>
                </p:cNvPr>
                <p:cNvPicPr/>
                <p:nvPr/>
              </p:nvPicPr>
              <p:blipFill>
                <a:blip r:embed="rId485"/>
                <a:stretch>
                  <a:fillRect/>
                </a:stretch>
              </p:blipFill>
              <p:spPr>
                <a:xfrm>
                  <a:off x="11305373" y="2790627"/>
                  <a:ext cx="1249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40" name="Freihand 339">
                  <a:extLst>
                    <a:ext uri="{FF2B5EF4-FFF2-40B4-BE49-F238E27FC236}">
                      <a16:creationId xmlns:a16="http://schemas.microsoft.com/office/drawing/2014/main" id="{5023762E-973B-40DA-BA5E-0C66B04752A2}"/>
                    </a:ext>
                  </a:extLst>
                </p14:cNvPr>
                <p14:cNvContentPartPr/>
                <p14:nvPr/>
              </p14:nvContentPartPr>
              <p14:xfrm>
                <a:off x="11440733" y="2873067"/>
                <a:ext cx="85320" cy="102240"/>
              </p14:xfrm>
            </p:contentPart>
          </mc:Choice>
          <mc:Fallback xmlns="">
            <p:pic>
              <p:nvPicPr>
                <p:cNvPr id="340" name="Freihand 339">
                  <a:extLst>
                    <a:ext uri="{FF2B5EF4-FFF2-40B4-BE49-F238E27FC236}">
                      <a16:creationId xmlns:a16="http://schemas.microsoft.com/office/drawing/2014/main" id="{5023762E-973B-40DA-BA5E-0C66B04752A2}"/>
                    </a:ext>
                  </a:extLst>
                </p:cNvPr>
                <p:cNvPicPr/>
                <p:nvPr/>
              </p:nvPicPr>
              <p:blipFill>
                <a:blip r:embed="rId487"/>
                <a:stretch>
                  <a:fillRect/>
                </a:stretch>
              </p:blipFill>
              <p:spPr>
                <a:xfrm>
                  <a:off x="11436413" y="2868747"/>
                  <a:ext cx="939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41" name="Freihand 340">
                  <a:extLst>
                    <a:ext uri="{FF2B5EF4-FFF2-40B4-BE49-F238E27FC236}">
                      <a16:creationId xmlns:a16="http://schemas.microsoft.com/office/drawing/2014/main" id="{4A0BDBC9-1A0D-46D8-ACB4-22E62756F9AB}"/>
                    </a:ext>
                  </a:extLst>
                </p14:cNvPr>
                <p14:cNvContentPartPr/>
                <p14:nvPr/>
              </p14:nvContentPartPr>
              <p14:xfrm>
                <a:off x="6137933" y="3414867"/>
                <a:ext cx="126000" cy="109080"/>
              </p14:xfrm>
            </p:contentPart>
          </mc:Choice>
          <mc:Fallback xmlns="">
            <p:pic>
              <p:nvPicPr>
                <p:cNvPr id="341" name="Freihand 340">
                  <a:extLst>
                    <a:ext uri="{FF2B5EF4-FFF2-40B4-BE49-F238E27FC236}">
                      <a16:creationId xmlns:a16="http://schemas.microsoft.com/office/drawing/2014/main" id="{4A0BDBC9-1A0D-46D8-ACB4-22E62756F9AB}"/>
                    </a:ext>
                  </a:extLst>
                </p:cNvPr>
                <p:cNvPicPr/>
                <p:nvPr/>
              </p:nvPicPr>
              <p:blipFill>
                <a:blip r:embed="rId489"/>
                <a:stretch>
                  <a:fillRect/>
                </a:stretch>
              </p:blipFill>
              <p:spPr>
                <a:xfrm>
                  <a:off x="6133613" y="3410547"/>
                  <a:ext cx="1346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42" name="Freihand 341">
                  <a:extLst>
                    <a:ext uri="{FF2B5EF4-FFF2-40B4-BE49-F238E27FC236}">
                      <a16:creationId xmlns:a16="http://schemas.microsoft.com/office/drawing/2014/main" id="{DD7B7E6A-0B5C-485A-AB7A-5CFED0E4D9CA}"/>
                    </a:ext>
                  </a:extLst>
                </p14:cNvPr>
                <p14:cNvContentPartPr/>
                <p14:nvPr/>
              </p14:nvContentPartPr>
              <p14:xfrm>
                <a:off x="6286613" y="3322707"/>
                <a:ext cx="90360" cy="201960"/>
              </p14:xfrm>
            </p:contentPart>
          </mc:Choice>
          <mc:Fallback xmlns="">
            <p:pic>
              <p:nvPicPr>
                <p:cNvPr id="342" name="Freihand 341">
                  <a:extLst>
                    <a:ext uri="{FF2B5EF4-FFF2-40B4-BE49-F238E27FC236}">
                      <a16:creationId xmlns:a16="http://schemas.microsoft.com/office/drawing/2014/main" id="{DD7B7E6A-0B5C-485A-AB7A-5CFED0E4D9CA}"/>
                    </a:ext>
                  </a:extLst>
                </p:cNvPr>
                <p:cNvPicPr/>
                <p:nvPr/>
              </p:nvPicPr>
              <p:blipFill>
                <a:blip r:embed="rId491"/>
                <a:stretch>
                  <a:fillRect/>
                </a:stretch>
              </p:blipFill>
              <p:spPr>
                <a:xfrm>
                  <a:off x="6282293" y="3318387"/>
                  <a:ext cx="9900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43" name="Freihand 342">
                  <a:extLst>
                    <a:ext uri="{FF2B5EF4-FFF2-40B4-BE49-F238E27FC236}">
                      <a16:creationId xmlns:a16="http://schemas.microsoft.com/office/drawing/2014/main" id="{78F39975-AEB8-43CA-8D7E-3D93CAA8EFAD}"/>
                    </a:ext>
                  </a:extLst>
                </p14:cNvPr>
                <p14:cNvContentPartPr/>
                <p14:nvPr/>
              </p14:nvContentPartPr>
              <p14:xfrm>
                <a:off x="6416213" y="3441507"/>
                <a:ext cx="179640" cy="55080"/>
              </p14:xfrm>
            </p:contentPart>
          </mc:Choice>
          <mc:Fallback xmlns="">
            <p:pic>
              <p:nvPicPr>
                <p:cNvPr id="343" name="Freihand 342">
                  <a:extLst>
                    <a:ext uri="{FF2B5EF4-FFF2-40B4-BE49-F238E27FC236}">
                      <a16:creationId xmlns:a16="http://schemas.microsoft.com/office/drawing/2014/main" id="{78F39975-AEB8-43CA-8D7E-3D93CAA8EFAD}"/>
                    </a:ext>
                  </a:extLst>
                </p:cNvPr>
                <p:cNvPicPr/>
                <p:nvPr/>
              </p:nvPicPr>
              <p:blipFill>
                <a:blip r:embed="rId493"/>
                <a:stretch>
                  <a:fillRect/>
                </a:stretch>
              </p:blipFill>
              <p:spPr>
                <a:xfrm>
                  <a:off x="6411893" y="3437187"/>
                  <a:ext cx="1882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44" name="Freihand 343">
                  <a:extLst>
                    <a:ext uri="{FF2B5EF4-FFF2-40B4-BE49-F238E27FC236}">
                      <a16:creationId xmlns:a16="http://schemas.microsoft.com/office/drawing/2014/main" id="{6D199690-1AE1-4186-A811-6609BFF4A6B1}"/>
                    </a:ext>
                  </a:extLst>
                </p14:cNvPr>
                <p14:cNvContentPartPr/>
                <p14:nvPr/>
              </p14:nvContentPartPr>
              <p14:xfrm>
                <a:off x="6859013" y="3417027"/>
                <a:ext cx="244080" cy="98640"/>
              </p14:xfrm>
            </p:contentPart>
          </mc:Choice>
          <mc:Fallback xmlns="">
            <p:pic>
              <p:nvPicPr>
                <p:cNvPr id="344" name="Freihand 343">
                  <a:extLst>
                    <a:ext uri="{FF2B5EF4-FFF2-40B4-BE49-F238E27FC236}">
                      <a16:creationId xmlns:a16="http://schemas.microsoft.com/office/drawing/2014/main" id="{6D199690-1AE1-4186-A811-6609BFF4A6B1}"/>
                    </a:ext>
                  </a:extLst>
                </p:cNvPr>
                <p:cNvPicPr/>
                <p:nvPr/>
              </p:nvPicPr>
              <p:blipFill>
                <a:blip r:embed="rId495"/>
                <a:stretch>
                  <a:fillRect/>
                </a:stretch>
              </p:blipFill>
              <p:spPr>
                <a:xfrm>
                  <a:off x="6854693" y="3412707"/>
                  <a:ext cx="2527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45" name="Freihand 344">
                  <a:extLst>
                    <a:ext uri="{FF2B5EF4-FFF2-40B4-BE49-F238E27FC236}">
                      <a16:creationId xmlns:a16="http://schemas.microsoft.com/office/drawing/2014/main" id="{90DF67AE-AEA7-4ABA-989E-E0D0E1CB2C7A}"/>
                    </a:ext>
                  </a:extLst>
                </p14:cNvPr>
                <p14:cNvContentPartPr/>
                <p14:nvPr/>
              </p14:nvContentPartPr>
              <p14:xfrm>
                <a:off x="7150973" y="3333507"/>
                <a:ext cx="113400" cy="267120"/>
              </p14:xfrm>
            </p:contentPart>
          </mc:Choice>
          <mc:Fallback xmlns="">
            <p:pic>
              <p:nvPicPr>
                <p:cNvPr id="345" name="Freihand 344">
                  <a:extLst>
                    <a:ext uri="{FF2B5EF4-FFF2-40B4-BE49-F238E27FC236}">
                      <a16:creationId xmlns:a16="http://schemas.microsoft.com/office/drawing/2014/main" id="{90DF67AE-AEA7-4ABA-989E-E0D0E1CB2C7A}"/>
                    </a:ext>
                  </a:extLst>
                </p:cNvPr>
                <p:cNvPicPr/>
                <p:nvPr/>
              </p:nvPicPr>
              <p:blipFill>
                <a:blip r:embed="rId497"/>
                <a:stretch>
                  <a:fillRect/>
                </a:stretch>
              </p:blipFill>
              <p:spPr>
                <a:xfrm>
                  <a:off x="7146653" y="3329187"/>
                  <a:ext cx="12204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46" name="Freihand 345">
                  <a:extLst>
                    <a:ext uri="{FF2B5EF4-FFF2-40B4-BE49-F238E27FC236}">
                      <a16:creationId xmlns:a16="http://schemas.microsoft.com/office/drawing/2014/main" id="{D846F5B5-5D1A-418C-B1B6-32768BC628D5}"/>
                    </a:ext>
                  </a:extLst>
                </p14:cNvPr>
                <p14:cNvContentPartPr/>
                <p14:nvPr/>
              </p14:nvContentPartPr>
              <p14:xfrm>
                <a:off x="7616453" y="3336387"/>
                <a:ext cx="95400" cy="152280"/>
              </p14:xfrm>
            </p:contentPart>
          </mc:Choice>
          <mc:Fallback xmlns="">
            <p:pic>
              <p:nvPicPr>
                <p:cNvPr id="346" name="Freihand 345">
                  <a:extLst>
                    <a:ext uri="{FF2B5EF4-FFF2-40B4-BE49-F238E27FC236}">
                      <a16:creationId xmlns:a16="http://schemas.microsoft.com/office/drawing/2014/main" id="{D846F5B5-5D1A-418C-B1B6-32768BC628D5}"/>
                    </a:ext>
                  </a:extLst>
                </p:cNvPr>
                <p:cNvPicPr/>
                <p:nvPr/>
              </p:nvPicPr>
              <p:blipFill>
                <a:blip r:embed="rId499"/>
                <a:stretch>
                  <a:fillRect/>
                </a:stretch>
              </p:blipFill>
              <p:spPr>
                <a:xfrm>
                  <a:off x="7612133" y="3332067"/>
                  <a:ext cx="1040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47" name="Freihand 346">
                  <a:extLst>
                    <a:ext uri="{FF2B5EF4-FFF2-40B4-BE49-F238E27FC236}">
                      <a16:creationId xmlns:a16="http://schemas.microsoft.com/office/drawing/2014/main" id="{C3AFECB9-8DA1-4877-A673-E223093F01D5}"/>
                    </a:ext>
                  </a:extLst>
                </p14:cNvPr>
                <p14:cNvContentPartPr/>
                <p14:nvPr/>
              </p14:nvContentPartPr>
              <p14:xfrm>
                <a:off x="7649573" y="3350427"/>
                <a:ext cx="80640" cy="153360"/>
              </p14:xfrm>
            </p:contentPart>
          </mc:Choice>
          <mc:Fallback xmlns="">
            <p:pic>
              <p:nvPicPr>
                <p:cNvPr id="347" name="Freihand 346">
                  <a:extLst>
                    <a:ext uri="{FF2B5EF4-FFF2-40B4-BE49-F238E27FC236}">
                      <a16:creationId xmlns:a16="http://schemas.microsoft.com/office/drawing/2014/main" id="{C3AFECB9-8DA1-4877-A673-E223093F01D5}"/>
                    </a:ext>
                  </a:extLst>
                </p:cNvPr>
                <p:cNvPicPr/>
                <p:nvPr/>
              </p:nvPicPr>
              <p:blipFill>
                <a:blip r:embed="rId501"/>
                <a:stretch>
                  <a:fillRect/>
                </a:stretch>
              </p:blipFill>
              <p:spPr>
                <a:xfrm>
                  <a:off x="7645253" y="3346107"/>
                  <a:ext cx="892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48" name="Freihand 347">
                  <a:extLst>
                    <a:ext uri="{FF2B5EF4-FFF2-40B4-BE49-F238E27FC236}">
                      <a16:creationId xmlns:a16="http://schemas.microsoft.com/office/drawing/2014/main" id="{6E606261-2878-4BDC-8967-3BE9A43E5C27}"/>
                    </a:ext>
                  </a:extLst>
                </p14:cNvPr>
                <p14:cNvContentPartPr/>
                <p14:nvPr/>
              </p14:nvContentPartPr>
              <p14:xfrm>
                <a:off x="7776653" y="3343587"/>
                <a:ext cx="108720" cy="143280"/>
              </p14:xfrm>
            </p:contentPart>
          </mc:Choice>
          <mc:Fallback xmlns="">
            <p:pic>
              <p:nvPicPr>
                <p:cNvPr id="348" name="Freihand 347">
                  <a:extLst>
                    <a:ext uri="{FF2B5EF4-FFF2-40B4-BE49-F238E27FC236}">
                      <a16:creationId xmlns:a16="http://schemas.microsoft.com/office/drawing/2014/main" id="{6E606261-2878-4BDC-8967-3BE9A43E5C27}"/>
                    </a:ext>
                  </a:extLst>
                </p:cNvPr>
                <p:cNvPicPr/>
                <p:nvPr/>
              </p:nvPicPr>
              <p:blipFill>
                <a:blip r:embed="rId503"/>
                <a:stretch>
                  <a:fillRect/>
                </a:stretch>
              </p:blipFill>
              <p:spPr>
                <a:xfrm>
                  <a:off x="7772333" y="3339267"/>
                  <a:ext cx="1173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49" name="Freihand 348">
                  <a:extLst>
                    <a:ext uri="{FF2B5EF4-FFF2-40B4-BE49-F238E27FC236}">
                      <a16:creationId xmlns:a16="http://schemas.microsoft.com/office/drawing/2014/main" id="{348D3EE8-D877-4495-BB53-CA45E3CCF5F9}"/>
                    </a:ext>
                  </a:extLst>
                </p14:cNvPr>
                <p14:cNvContentPartPr/>
                <p14:nvPr/>
              </p14:nvContentPartPr>
              <p14:xfrm>
                <a:off x="7948013" y="3250707"/>
                <a:ext cx="61560" cy="74160"/>
              </p14:xfrm>
            </p:contentPart>
          </mc:Choice>
          <mc:Fallback xmlns="">
            <p:pic>
              <p:nvPicPr>
                <p:cNvPr id="349" name="Freihand 348">
                  <a:extLst>
                    <a:ext uri="{FF2B5EF4-FFF2-40B4-BE49-F238E27FC236}">
                      <a16:creationId xmlns:a16="http://schemas.microsoft.com/office/drawing/2014/main" id="{348D3EE8-D877-4495-BB53-CA45E3CCF5F9}"/>
                    </a:ext>
                  </a:extLst>
                </p:cNvPr>
                <p:cNvPicPr/>
                <p:nvPr/>
              </p:nvPicPr>
              <p:blipFill>
                <a:blip r:embed="rId505"/>
                <a:stretch>
                  <a:fillRect/>
                </a:stretch>
              </p:blipFill>
              <p:spPr>
                <a:xfrm>
                  <a:off x="7943693" y="3246387"/>
                  <a:ext cx="70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54" name="Freihand 353">
                  <a:extLst>
                    <a:ext uri="{FF2B5EF4-FFF2-40B4-BE49-F238E27FC236}">
                      <a16:creationId xmlns:a16="http://schemas.microsoft.com/office/drawing/2014/main" id="{BEAA0FE9-240B-4982-A6E4-EECAEF402D03}"/>
                    </a:ext>
                  </a:extLst>
                </p14:cNvPr>
                <p14:cNvContentPartPr/>
                <p14:nvPr/>
              </p14:nvContentPartPr>
              <p14:xfrm>
                <a:off x="8240693" y="3393267"/>
                <a:ext cx="283680" cy="121320"/>
              </p14:xfrm>
            </p:contentPart>
          </mc:Choice>
          <mc:Fallback xmlns="">
            <p:pic>
              <p:nvPicPr>
                <p:cNvPr id="354" name="Freihand 353">
                  <a:extLst>
                    <a:ext uri="{FF2B5EF4-FFF2-40B4-BE49-F238E27FC236}">
                      <a16:creationId xmlns:a16="http://schemas.microsoft.com/office/drawing/2014/main" id="{BEAA0FE9-240B-4982-A6E4-EECAEF402D03}"/>
                    </a:ext>
                  </a:extLst>
                </p:cNvPr>
                <p:cNvPicPr/>
                <p:nvPr/>
              </p:nvPicPr>
              <p:blipFill>
                <a:blip r:embed="rId507"/>
                <a:stretch>
                  <a:fillRect/>
                </a:stretch>
              </p:blipFill>
              <p:spPr>
                <a:xfrm>
                  <a:off x="8236373" y="3388947"/>
                  <a:ext cx="2923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55" name="Freihand 354">
                  <a:extLst>
                    <a:ext uri="{FF2B5EF4-FFF2-40B4-BE49-F238E27FC236}">
                      <a16:creationId xmlns:a16="http://schemas.microsoft.com/office/drawing/2014/main" id="{C435A29F-5BF5-45B3-B201-7B64D3502332}"/>
                    </a:ext>
                  </a:extLst>
                </p14:cNvPr>
                <p14:cNvContentPartPr/>
                <p14:nvPr/>
              </p14:nvContentPartPr>
              <p14:xfrm>
                <a:off x="8585213" y="3334947"/>
                <a:ext cx="144000" cy="123120"/>
              </p14:xfrm>
            </p:contentPart>
          </mc:Choice>
          <mc:Fallback xmlns="">
            <p:pic>
              <p:nvPicPr>
                <p:cNvPr id="355" name="Freihand 354">
                  <a:extLst>
                    <a:ext uri="{FF2B5EF4-FFF2-40B4-BE49-F238E27FC236}">
                      <a16:creationId xmlns:a16="http://schemas.microsoft.com/office/drawing/2014/main" id="{C435A29F-5BF5-45B3-B201-7B64D3502332}"/>
                    </a:ext>
                  </a:extLst>
                </p:cNvPr>
                <p:cNvPicPr/>
                <p:nvPr/>
              </p:nvPicPr>
              <p:blipFill>
                <a:blip r:embed="rId509"/>
                <a:stretch>
                  <a:fillRect/>
                </a:stretch>
              </p:blipFill>
              <p:spPr>
                <a:xfrm>
                  <a:off x="8580893" y="3330627"/>
                  <a:ext cx="1526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56" name="Freihand 355">
                  <a:extLst>
                    <a:ext uri="{FF2B5EF4-FFF2-40B4-BE49-F238E27FC236}">
                      <a16:creationId xmlns:a16="http://schemas.microsoft.com/office/drawing/2014/main" id="{8405ABED-7ADD-4931-8FDE-8ABB50D56715}"/>
                    </a:ext>
                  </a:extLst>
                </p14:cNvPr>
                <p14:cNvContentPartPr/>
                <p14:nvPr/>
              </p14:nvContentPartPr>
              <p14:xfrm>
                <a:off x="9017213" y="3280587"/>
                <a:ext cx="320040" cy="163800"/>
              </p14:xfrm>
            </p:contentPart>
          </mc:Choice>
          <mc:Fallback xmlns="">
            <p:pic>
              <p:nvPicPr>
                <p:cNvPr id="356" name="Freihand 355">
                  <a:extLst>
                    <a:ext uri="{FF2B5EF4-FFF2-40B4-BE49-F238E27FC236}">
                      <a16:creationId xmlns:a16="http://schemas.microsoft.com/office/drawing/2014/main" id="{8405ABED-7ADD-4931-8FDE-8ABB50D56715}"/>
                    </a:ext>
                  </a:extLst>
                </p:cNvPr>
                <p:cNvPicPr/>
                <p:nvPr/>
              </p:nvPicPr>
              <p:blipFill>
                <a:blip r:embed="rId511"/>
                <a:stretch>
                  <a:fillRect/>
                </a:stretch>
              </p:blipFill>
              <p:spPr>
                <a:xfrm>
                  <a:off x="9012893" y="3276267"/>
                  <a:ext cx="328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57" name="Freihand 356">
                  <a:extLst>
                    <a:ext uri="{FF2B5EF4-FFF2-40B4-BE49-F238E27FC236}">
                      <a16:creationId xmlns:a16="http://schemas.microsoft.com/office/drawing/2014/main" id="{33AA2BC3-4B86-4100-8086-DD2830414AB0}"/>
                    </a:ext>
                  </a:extLst>
                </p14:cNvPr>
                <p14:cNvContentPartPr/>
                <p14:nvPr/>
              </p14:nvContentPartPr>
              <p14:xfrm>
                <a:off x="9587813" y="3269067"/>
                <a:ext cx="143640" cy="151560"/>
              </p14:xfrm>
            </p:contentPart>
          </mc:Choice>
          <mc:Fallback xmlns="">
            <p:pic>
              <p:nvPicPr>
                <p:cNvPr id="357" name="Freihand 356">
                  <a:extLst>
                    <a:ext uri="{FF2B5EF4-FFF2-40B4-BE49-F238E27FC236}">
                      <a16:creationId xmlns:a16="http://schemas.microsoft.com/office/drawing/2014/main" id="{33AA2BC3-4B86-4100-8086-DD2830414AB0}"/>
                    </a:ext>
                  </a:extLst>
                </p:cNvPr>
                <p:cNvPicPr/>
                <p:nvPr/>
              </p:nvPicPr>
              <p:blipFill>
                <a:blip r:embed="rId513"/>
                <a:stretch>
                  <a:fillRect/>
                </a:stretch>
              </p:blipFill>
              <p:spPr>
                <a:xfrm>
                  <a:off x="9583493" y="3264747"/>
                  <a:ext cx="1522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58" name="Freihand 357">
                  <a:extLst>
                    <a:ext uri="{FF2B5EF4-FFF2-40B4-BE49-F238E27FC236}">
                      <a16:creationId xmlns:a16="http://schemas.microsoft.com/office/drawing/2014/main" id="{5B022ADE-559A-4F20-A373-8A2F8ACB04ED}"/>
                    </a:ext>
                  </a:extLst>
                </p14:cNvPr>
                <p14:cNvContentPartPr/>
                <p14:nvPr/>
              </p14:nvContentPartPr>
              <p14:xfrm>
                <a:off x="9749813" y="3221907"/>
                <a:ext cx="238680" cy="185040"/>
              </p14:xfrm>
            </p:contentPart>
          </mc:Choice>
          <mc:Fallback xmlns="">
            <p:pic>
              <p:nvPicPr>
                <p:cNvPr id="358" name="Freihand 357">
                  <a:extLst>
                    <a:ext uri="{FF2B5EF4-FFF2-40B4-BE49-F238E27FC236}">
                      <a16:creationId xmlns:a16="http://schemas.microsoft.com/office/drawing/2014/main" id="{5B022ADE-559A-4F20-A373-8A2F8ACB04ED}"/>
                    </a:ext>
                  </a:extLst>
                </p:cNvPr>
                <p:cNvPicPr/>
                <p:nvPr/>
              </p:nvPicPr>
              <p:blipFill>
                <a:blip r:embed="rId515"/>
                <a:stretch>
                  <a:fillRect/>
                </a:stretch>
              </p:blipFill>
              <p:spPr>
                <a:xfrm>
                  <a:off x="9745493" y="3217587"/>
                  <a:ext cx="2473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59" name="Freihand 358">
                  <a:extLst>
                    <a:ext uri="{FF2B5EF4-FFF2-40B4-BE49-F238E27FC236}">
                      <a16:creationId xmlns:a16="http://schemas.microsoft.com/office/drawing/2014/main" id="{E940E2F1-B8EF-432B-935B-565C7FF4046B}"/>
                    </a:ext>
                  </a:extLst>
                </p14:cNvPr>
                <p14:cNvContentPartPr/>
                <p14:nvPr/>
              </p14:nvContentPartPr>
              <p14:xfrm>
                <a:off x="9967253" y="3281307"/>
                <a:ext cx="119160" cy="204120"/>
              </p14:xfrm>
            </p:contentPart>
          </mc:Choice>
          <mc:Fallback xmlns="">
            <p:pic>
              <p:nvPicPr>
                <p:cNvPr id="359" name="Freihand 358">
                  <a:extLst>
                    <a:ext uri="{FF2B5EF4-FFF2-40B4-BE49-F238E27FC236}">
                      <a16:creationId xmlns:a16="http://schemas.microsoft.com/office/drawing/2014/main" id="{E940E2F1-B8EF-432B-935B-565C7FF4046B}"/>
                    </a:ext>
                  </a:extLst>
                </p:cNvPr>
                <p:cNvPicPr/>
                <p:nvPr/>
              </p:nvPicPr>
              <p:blipFill>
                <a:blip r:embed="rId517"/>
                <a:stretch>
                  <a:fillRect/>
                </a:stretch>
              </p:blipFill>
              <p:spPr>
                <a:xfrm>
                  <a:off x="9962933" y="3276987"/>
                  <a:ext cx="1278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60" name="Freihand 359">
                  <a:extLst>
                    <a:ext uri="{FF2B5EF4-FFF2-40B4-BE49-F238E27FC236}">
                      <a16:creationId xmlns:a16="http://schemas.microsoft.com/office/drawing/2014/main" id="{78D81270-93FD-4E99-90ED-10FF267618C8}"/>
                    </a:ext>
                  </a:extLst>
                </p14:cNvPr>
                <p14:cNvContentPartPr/>
                <p14:nvPr/>
              </p14:nvContentPartPr>
              <p14:xfrm>
                <a:off x="10151213" y="3196347"/>
                <a:ext cx="217440" cy="190080"/>
              </p14:xfrm>
            </p:contentPart>
          </mc:Choice>
          <mc:Fallback xmlns="">
            <p:pic>
              <p:nvPicPr>
                <p:cNvPr id="360" name="Freihand 359">
                  <a:extLst>
                    <a:ext uri="{FF2B5EF4-FFF2-40B4-BE49-F238E27FC236}">
                      <a16:creationId xmlns:a16="http://schemas.microsoft.com/office/drawing/2014/main" id="{78D81270-93FD-4E99-90ED-10FF267618C8}"/>
                    </a:ext>
                  </a:extLst>
                </p:cNvPr>
                <p:cNvPicPr/>
                <p:nvPr/>
              </p:nvPicPr>
              <p:blipFill>
                <a:blip r:embed="rId519"/>
                <a:stretch>
                  <a:fillRect/>
                </a:stretch>
              </p:blipFill>
              <p:spPr>
                <a:xfrm>
                  <a:off x="10146893" y="3192027"/>
                  <a:ext cx="2260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61" name="Freihand 360">
                  <a:extLst>
                    <a:ext uri="{FF2B5EF4-FFF2-40B4-BE49-F238E27FC236}">
                      <a16:creationId xmlns:a16="http://schemas.microsoft.com/office/drawing/2014/main" id="{33D7AB6E-95B2-4EF7-BF11-FF5A907F399E}"/>
                    </a:ext>
                  </a:extLst>
                </p14:cNvPr>
                <p14:cNvContentPartPr/>
                <p14:nvPr/>
              </p14:nvContentPartPr>
              <p14:xfrm>
                <a:off x="10532093" y="3163227"/>
                <a:ext cx="432720" cy="334440"/>
              </p14:xfrm>
            </p:contentPart>
          </mc:Choice>
          <mc:Fallback xmlns="">
            <p:pic>
              <p:nvPicPr>
                <p:cNvPr id="361" name="Freihand 360">
                  <a:extLst>
                    <a:ext uri="{FF2B5EF4-FFF2-40B4-BE49-F238E27FC236}">
                      <a16:creationId xmlns:a16="http://schemas.microsoft.com/office/drawing/2014/main" id="{33D7AB6E-95B2-4EF7-BF11-FF5A907F399E}"/>
                    </a:ext>
                  </a:extLst>
                </p:cNvPr>
                <p:cNvPicPr/>
                <p:nvPr/>
              </p:nvPicPr>
              <p:blipFill>
                <a:blip r:embed="rId521"/>
                <a:stretch>
                  <a:fillRect/>
                </a:stretch>
              </p:blipFill>
              <p:spPr>
                <a:xfrm>
                  <a:off x="10527773" y="3158907"/>
                  <a:ext cx="441360" cy="34308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62" name="Freihand 361">
                  <a:extLst>
                    <a:ext uri="{FF2B5EF4-FFF2-40B4-BE49-F238E27FC236}">
                      <a16:creationId xmlns:a16="http://schemas.microsoft.com/office/drawing/2014/main" id="{471DA94E-5516-482D-A898-0A12C32A3384}"/>
                    </a:ext>
                  </a:extLst>
                </p14:cNvPr>
                <p14:cNvContentPartPr/>
                <p14:nvPr/>
              </p14:nvContentPartPr>
              <p14:xfrm>
                <a:off x="11136173" y="3201027"/>
                <a:ext cx="498600" cy="120600"/>
              </p14:xfrm>
            </p:contentPart>
          </mc:Choice>
          <mc:Fallback xmlns="">
            <p:pic>
              <p:nvPicPr>
                <p:cNvPr id="362" name="Freihand 361">
                  <a:extLst>
                    <a:ext uri="{FF2B5EF4-FFF2-40B4-BE49-F238E27FC236}">
                      <a16:creationId xmlns:a16="http://schemas.microsoft.com/office/drawing/2014/main" id="{471DA94E-5516-482D-A898-0A12C32A3384}"/>
                    </a:ext>
                  </a:extLst>
                </p:cNvPr>
                <p:cNvPicPr/>
                <p:nvPr/>
              </p:nvPicPr>
              <p:blipFill>
                <a:blip r:embed="rId523"/>
                <a:stretch>
                  <a:fillRect/>
                </a:stretch>
              </p:blipFill>
              <p:spPr>
                <a:xfrm>
                  <a:off x="11131853" y="3196707"/>
                  <a:ext cx="5072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63" name="Freihand 362">
                  <a:extLst>
                    <a:ext uri="{FF2B5EF4-FFF2-40B4-BE49-F238E27FC236}">
                      <a16:creationId xmlns:a16="http://schemas.microsoft.com/office/drawing/2014/main" id="{AAEE2D51-8FB9-4DD4-B14F-A86C7FC3457F}"/>
                    </a:ext>
                  </a:extLst>
                </p14:cNvPr>
                <p14:cNvContentPartPr/>
                <p14:nvPr/>
              </p14:nvContentPartPr>
              <p14:xfrm>
                <a:off x="11664653" y="3146667"/>
                <a:ext cx="152280" cy="134640"/>
              </p14:xfrm>
            </p:contentPart>
          </mc:Choice>
          <mc:Fallback xmlns="">
            <p:pic>
              <p:nvPicPr>
                <p:cNvPr id="363" name="Freihand 362">
                  <a:extLst>
                    <a:ext uri="{FF2B5EF4-FFF2-40B4-BE49-F238E27FC236}">
                      <a16:creationId xmlns:a16="http://schemas.microsoft.com/office/drawing/2014/main" id="{AAEE2D51-8FB9-4DD4-B14F-A86C7FC3457F}"/>
                    </a:ext>
                  </a:extLst>
                </p:cNvPr>
                <p:cNvPicPr/>
                <p:nvPr/>
              </p:nvPicPr>
              <p:blipFill>
                <a:blip r:embed="rId525"/>
                <a:stretch>
                  <a:fillRect/>
                </a:stretch>
              </p:blipFill>
              <p:spPr>
                <a:xfrm>
                  <a:off x="11660333" y="3142347"/>
                  <a:ext cx="1609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364" name="Freihand 363">
                  <a:extLst>
                    <a:ext uri="{FF2B5EF4-FFF2-40B4-BE49-F238E27FC236}">
                      <a16:creationId xmlns:a16="http://schemas.microsoft.com/office/drawing/2014/main" id="{53D3380C-23AB-4CEC-9D17-6B4515CE2447}"/>
                    </a:ext>
                  </a:extLst>
                </p14:cNvPr>
                <p14:cNvContentPartPr/>
                <p14:nvPr/>
              </p14:nvContentPartPr>
              <p14:xfrm>
                <a:off x="11654573" y="3070707"/>
                <a:ext cx="128160" cy="19800"/>
              </p14:xfrm>
            </p:contentPart>
          </mc:Choice>
          <mc:Fallback xmlns="">
            <p:pic>
              <p:nvPicPr>
                <p:cNvPr id="364" name="Freihand 363">
                  <a:extLst>
                    <a:ext uri="{FF2B5EF4-FFF2-40B4-BE49-F238E27FC236}">
                      <a16:creationId xmlns:a16="http://schemas.microsoft.com/office/drawing/2014/main" id="{53D3380C-23AB-4CEC-9D17-6B4515CE2447}"/>
                    </a:ext>
                  </a:extLst>
                </p:cNvPr>
                <p:cNvPicPr/>
                <p:nvPr/>
              </p:nvPicPr>
              <p:blipFill>
                <a:blip r:embed="rId527"/>
                <a:stretch>
                  <a:fillRect/>
                </a:stretch>
              </p:blipFill>
              <p:spPr>
                <a:xfrm>
                  <a:off x="11650253" y="3066387"/>
                  <a:ext cx="1368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65" name="Freihand 364">
                  <a:extLst>
                    <a:ext uri="{FF2B5EF4-FFF2-40B4-BE49-F238E27FC236}">
                      <a16:creationId xmlns:a16="http://schemas.microsoft.com/office/drawing/2014/main" id="{D88429E4-2D00-4305-8E70-49468022E4F5}"/>
                    </a:ext>
                  </a:extLst>
                </p14:cNvPr>
                <p14:cNvContentPartPr/>
                <p14:nvPr/>
              </p14:nvContentPartPr>
              <p14:xfrm>
                <a:off x="6262493" y="3689547"/>
                <a:ext cx="447120" cy="285840"/>
              </p14:xfrm>
            </p:contentPart>
          </mc:Choice>
          <mc:Fallback xmlns="">
            <p:pic>
              <p:nvPicPr>
                <p:cNvPr id="365" name="Freihand 364">
                  <a:extLst>
                    <a:ext uri="{FF2B5EF4-FFF2-40B4-BE49-F238E27FC236}">
                      <a16:creationId xmlns:a16="http://schemas.microsoft.com/office/drawing/2014/main" id="{D88429E4-2D00-4305-8E70-49468022E4F5}"/>
                    </a:ext>
                  </a:extLst>
                </p:cNvPr>
                <p:cNvPicPr/>
                <p:nvPr/>
              </p:nvPicPr>
              <p:blipFill>
                <a:blip r:embed="rId529"/>
                <a:stretch>
                  <a:fillRect/>
                </a:stretch>
              </p:blipFill>
              <p:spPr>
                <a:xfrm>
                  <a:off x="6258173" y="3685227"/>
                  <a:ext cx="45576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66" name="Freihand 365">
                  <a:extLst>
                    <a:ext uri="{FF2B5EF4-FFF2-40B4-BE49-F238E27FC236}">
                      <a16:creationId xmlns:a16="http://schemas.microsoft.com/office/drawing/2014/main" id="{85E5A4B9-9B4E-465E-94A1-2C8E1D1B1034}"/>
                    </a:ext>
                  </a:extLst>
                </p14:cNvPr>
                <p14:cNvContentPartPr/>
                <p14:nvPr/>
              </p14:nvContentPartPr>
              <p14:xfrm>
                <a:off x="6944333" y="3740307"/>
                <a:ext cx="102240" cy="83520"/>
              </p14:xfrm>
            </p:contentPart>
          </mc:Choice>
          <mc:Fallback xmlns="">
            <p:pic>
              <p:nvPicPr>
                <p:cNvPr id="366" name="Freihand 365">
                  <a:extLst>
                    <a:ext uri="{FF2B5EF4-FFF2-40B4-BE49-F238E27FC236}">
                      <a16:creationId xmlns:a16="http://schemas.microsoft.com/office/drawing/2014/main" id="{85E5A4B9-9B4E-465E-94A1-2C8E1D1B1034}"/>
                    </a:ext>
                  </a:extLst>
                </p:cNvPr>
                <p:cNvPicPr/>
                <p:nvPr/>
              </p:nvPicPr>
              <p:blipFill>
                <a:blip r:embed="rId531"/>
                <a:stretch>
                  <a:fillRect/>
                </a:stretch>
              </p:blipFill>
              <p:spPr>
                <a:xfrm>
                  <a:off x="6940013" y="3735987"/>
                  <a:ext cx="1108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67" name="Freihand 366">
                  <a:extLst>
                    <a:ext uri="{FF2B5EF4-FFF2-40B4-BE49-F238E27FC236}">
                      <a16:creationId xmlns:a16="http://schemas.microsoft.com/office/drawing/2014/main" id="{5D069C58-3DDF-4BEE-82A2-B87BED812CDA}"/>
                    </a:ext>
                  </a:extLst>
                </p14:cNvPr>
                <p14:cNvContentPartPr/>
                <p14:nvPr/>
              </p14:nvContentPartPr>
              <p14:xfrm>
                <a:off x="7006253" y="3757587"/>
                <a:ext cx="38880" cy="218160"/>
              </p14:xfrm>
            </p:contentPart>
          </mc:Choice>
          <mc:Fallback xmlns="">
            <p:pic>
              <p:nvPicPr>
                <p:cNvPr id="367" name="Freihand 366">
                  <a:extLst>
                    <a:ext uri="{FF2B5EF4-FFF2-40B4-BE49-F238E27FC236}">
                      <a16:creationId xmlns:a16="http://schemas.microsoft.com/office/drawing/2014/main" id="{5D069C58-3DDF-4BEE-82A2-B87BED812CDA}"/>
                    </a:ext>
                  </a:extLst>
                </p:cNvPr>
                <p:cNvPicPr/>
                <p:nvPr/>
              </p:nvPicPr>
              <p:blipFill>
                <a:blip r:embed="rId533"/>
                <a:stretch>
                  <a:fillRect/>
                </a:stretch>
              </p:blipFill>
              <p:spPr>
                <a:xfrm>
                  <a:off x="7001933" y="3753267"/>
                  <a:ext cx="4752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68" name="Freihand 367">
                  <a:extLst>
                    <a:ext uri="{FF2B5EF4-FFF2-40B4-BE49-F238E27FC236}">
                      <a16:creationId xmlns:a16="http://schemas.microsoft.com/office/drawing/2014/main" id="{4D65DFE2-7609-4A37-A6F3-F3374621BCAD}"/>
                    </a:ext>
                  </a:extLst>
                </p14:cNvPr>
                <p14:cNvContentPartPr/>
                <p14:nvPr/>
              </p14:nvContentPartPr>
              <p14:xfrm>
                <a:off x="7108853" y="3841107"/>
                <a:ext cx="81360" cy="76680"/>
              </p14:xfrm>
            </p:contentPart>
          </mc:Choice>
          <mc:Fallback xmlns="">
            <p:pic>
              <p:nvPicPr>
                <p:cNvPr id="368" name="Freihand 367">
                  <a:extLst>
                    <a:ext uri="{FF2B5EF4-FFF2-40B4-BE49-F238E27FC236}">
                      <a16:creationId xmlns:a16="http://schemas.microsoft.com/office/drawing/2014/main" id="{4D65DFE2-7609-4A37-A6F3-F3374621BCAD}"/>
                    </a:ext>
                  </a:extLst>
                </p:cNvPr>
                <p:cNvPicPr/>
                <p:nvPr/>
              </p:nvPicPr>
              <p:blipFill>
                <a:blip r:embed="rId535"/>
                <a:stretch>
                  <a:fillRect/>
                </a:stretch>
              </p:blipFill>
              <p:spPr>
                <a:xfrm>
                  <a:off x="7104533" y="3836787"/>
                  <a:ext cx="9000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72" name="Freihand 371">
                  <a:extLst>
                    <a:ext uri="{FF2B5EF4-FFF2-40B4-BE49-F238E27FC236}">
                      <a16:creationId xmlns:a16="http://schemas.microsoft.com/office/drawing/2014/main" id="{39D91CBE-1E5B-433E-B19D-76B9A901D3D4}"/>
                    </a:ext>
                  </a:extLst>
                </p14:cNvPr>
                <p14:cNvContentPartPr/>
                <p14:nvPr/>
              </p14:nvContentPartPr>
              <p14:xfrm>
                <a:off x="7431053" y="3698547"/>
                <a:ext cx="102600" cy="160920"/>
              </p14:xfrm>
            </p:contentPart>
          </mc:Choice>
          <mc:Fallback xmlns="">
            <p:pic>
              <p:nvPicPr>
                <p:cNvPr id="372" name="Freihand 371">
                  <a:extLst>
                    <a:ext uri="{FF2B5EF4-FFF2-40B4-BE49-F238E27FC236}">
                      <a16:creationId xmlns:a16="http://schemas.microsoft.com/office/drawing/2014/main" id="{39D91CBE-1E5B-433E-B19D-76B9A901D3D4}"/>
                    </a:ext>
                  </a:extLst>
                </p:cNvPr>
                <p:cNvPicPr/>
                <p:nvPr/>
              </p:nvPicPr>
              <p:blipFill>
                <a:blip r:embed="rId537"/>
                <a:stretch>
                  <a:fillRect/>
                </a:stretch>
              </p:blipFill>
              <p:spPr>
                <a:xfrm>
                  <a:off x="7426733" y="3694227"/>
                  <a:ext cx="11124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73" name="Freihand 372">
                  <a:extLst>
                    <a:ext uri="{FF2B5EF4-FFF2-40B4-BE49-F238E27FC236}">
                      <a16:creationId xmlns:a16="http://schemas.microsoft.com/office/drawing/2014/main" id="{24D0CD10-3220-432A-AE87-EAA47BDCCDED}"/>
                    </a:ext>
                  </a:extLst>
                </p14:cNvPr>
                <p14:cNvContentPartPr/>
                <p14:nvPr/>
              </p14:nvContentPartPr>
              <p14:xfrm>
                <a:off x="7598813" y="3775947"/>
                <a:ext cx="110880" cy="99000"/>
              </p14:xfrm>
            </p:contentPart>
          </mc:Choice>
          <mc:Fallback xmlns="">
            <p:pic>
              <p:nvPicPr>
                <p:cNvPr id="373" name="Freihand 372">
                  <a:extLst>
                    <a:ext uri="{FF2B5EF4-FFF2-40B4-BE49-F238E27FC236}">
                      <a16:creationId xmlns:a16="http://schemas.microsoft.com/office/drawing/2014/main" id="{24D0CD10-3220-432A-AE87-EAA47BDCCDED}"/>
                    </a:ext>
                  </a:extLst>
                </p:cNvPr>
                <p:cNvPicPr/>
                <p:nvPr/>
              </p:nvPicPr>
              <p:blipFill>
                <a:blip r:embed="rId539"/>
                <a:stretch>
                  <a:fillRect/>
                </a:stretch>
              </p:blipFill>
              <p:spPr>
                <a:xfrm>
                  <a:off x="7594493" y="3771627"/>
                  <a:ext cx="1195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74" name="Freihand 373">
                  <a:extLst>
                    <a:ext uri="{FF2B5EF4-FFF2-40B4-BE49-F238E27FC236}">
                      <a16:creationId xmlns:a16="http://schemas.microsoft.com/office/drawing/2014/main" id="{209F8A11-3078-4C34-BC09-49927B367AE9}"/>
                    </a:ext>
                  </a:extLst>
                </p14:cNvPr>
                <p14:cNvContentPartPr/>
                <p14:nvPr/>
              </p14:nvContentPartPr>
              <p14:xfrm>
                <a:off x="7725173" y="3683427"/>
                <a:ext cx="18720" cy="24120"/>
              </p14:xfrm>
            </p:contentPart>
          </mc:Choice>
          <mc:Fallback xmlns="">
            <p:pic>
              <p:nvPicPr>
                <p:cNvPr id="374" name="Freihand 373">
                  <a:extLst>
                    <a:ext uri="{FF2B5EF4-FFF2-40B4-BE49-F238E27FC236}">
                      <a16:creationId xmlns:a16="http://schemas.microsoft.com/office/drawing/2014/main" id="{209F8A11-3078-4C34-BC09-49927B367AE9}"/>
                    </a:ext>
                  </a:extLst>
                </p:cNvPr>
                <p:cNvPicPr/>
                <p:nvPr/>
              </p:nvPicPr>
              <p:blipFill>
                <a:blip r:embed="rId541"/>
                <a:stretch>
                  <a:fillRect/>
                </a:stretch>
              </p:blipFill>
              <p:spPr>
                <a:xfrm>
                  <a:off x="7720853" y="3679107"/>
                  <a:ext cx="273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75" name="Freihand 374">
                  <a:extLst>
                    <a:ext uri="{FF2B5EF4-FFF2-40B4-BE49-F238E27FC236}">
                      <a16:creationId xmlns:a16="http://schemas.microsoft.com/office/drawing/2014/main" id="{7CA59882-0FCF-4C42-B858-27D700D32AF2}"/>
                    </a:ext>
                  </a:extLst>
                </p14:cNvPr>
                <p14:cNvContentPartPr/>
                <p14:nvPr/>
              </p14:nvContentPartPr>
              <p14:xfrm>
                <a:off x="7905173" y="3742467"/>
                <a:ext cx="210960" cy="266040"/>
              </p14:xfrm>
            </p:contentPart>
          </mc:Choice>
          <mc:Fallback xmlns="">
            <p:pic>
              <p:nvPicPr>
                <p:cNvPr id="375" name="Freihand 374">
                  <a:extLst>
                    <a:ext uri="{FF2B5EF4-FFF2-40B4-BE49-F238E27FC236}">
                      <a16:creationId xmlns:a16="http://schemas.microsoft.com/office/drawing/2014/main" id="{7CA59882-0FCF-4C42-B858-27D700D32AF2}"/>
                    </a:ext>
                  </a:extLst>
                </p:cNvPr>
                <p:cNvPicPr/>
                <p:nvPr/>
              </p:nvPicPr>
              <p:blipFill>
                <a:blip r:embed="rId543"/>
                <a:stretch>
                  <a:fillRect/>
                </a:stretch>
              </p:blipFill>
              <p:spPr>
                <a:xfrm>
                  <a:off x="7900853" y="3738147"/>
                  <a:ext cx="219600" cy="27468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76" name="Freihand 375">
                  <a:extLst>
                    <a:ext uri="{FF2B5EF4-FFF2-40B4-BE49-F238E27FC236}">
                      <a16:creationId xmlns:a16="http://schemas.microsoft.com/office/drawing/2014/main" id="{6E217486-45F6-4B07-9B91-B88083156D1B}"/>
                    </a:ext>
                  </a:extLst>
                </p14:cNvPr>
                <p14:cNvContentPartPr/>
                <p14:nvPr/>
              </p14:nvContentPartPr>
              <p14:xfrm>
                <a:off x="8149973" y="3623667"/>
                <a:ext cx="271800" cy="209160"/>
              </p14:xfrm>
            </p:contentPart>
          </mc:Choice>
          <mc:Fallback xmlns="">
            <p:pic>
              <p:nvPicPr>
                <p:cNvPr id="376" name="Freihand 375">
                  <a:extLst>
                    <a:ext uri="{FF2B5EF4-FFF2-40B4-BE49-F238E27FC236}">
                      <a16:creationId xmlns:a16="http://schemas.microsoft.com/office/drawing/2014/main" id="{6E217486-45F6-4B07-9B91-B88083156D1B}"/>
                    </a:ext>
                  </a:extLst>
                </p:cNvPr>
                <p:cNvPicPr/>
                <p:nvPr/>
              </p:nvPicPr>
              <p:blipFill>
                <a:blip r:embed="rId545"/>
                <a:stretch>
                  <a:fillRect/>
                </a:stretch>
              </p:blipFill>
              <p:spPr>
                <a:xfrm>
                  <a:off x="8145653" y="3619347"/>
                  <a:ext cx="28044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77" name="Freihand 376">
                  <a:extLst>
                    <a:ext uri="{FF2B5EF4-FFF2-40B4-BE49-F238E27FC236}">
                      <a16:creationId xmlns:a16="http://schemas.microsoft.com/office/drawing/2014/main" id="{0E660C94-C21F-4C04-BDD6-4386B9EB0D8E}"/>
                    </a:ext>
                  </a:extLst>
                </p14:cNvPr>
                <p14:cNvContentPartPr/>
                <p14:nvPr/>
              </p14:nvContentPartPr>
              <p14:xfrm>
                <a:off x="8683133" y="3580827"/>
                <a:ext cx="110520" cy="231480"/>
              </p14:xfrm>
            </p:contentPart>
          </mc:Choice>
          <mc:Fallback xmlns="">
            <p:pic>
              <p:nvPicPr>
                <p:cNvPr id="377" name="Freihand 376">
                  <a:extLst>
                    <a:ext uri="{FF2B5EF4-FFF2-40B4-BE49-F238E27FC236}">
                      <a16:creationId xmlns:a16="http://schemas.microsoft.com/office/drawing/2014/main" id="{0E660C94-C21F-4C04-BDD6-4386B9EB0D8E}"/>
                    </a:ext>
                  </a:extLst>
                </p:cNvPr>
                <p:cNvPicPr/>
                <p:nvPr/>
              </p:nvPicPr>
              <p:blipFill>
                <a:blip r:embed="rId547"/>
                <a:stretch>
                  <a:fillRect/>
                </a:stretch>
              </p:blipFill>
              <p:spPr>
                <a:xfrm>
                  <a:off x="8678813" y="3576507"/>
                  <a:ext cx="11916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78" name="Freihand 377">
                  <a:extLst>
                    <a:ext uri="{FF2B5EF4-FFF2-40B4-BE49-F238E27FC236}">
                      <a16:creationId xmlns:a16="http://schemas.microsoft.com/office/drawing/2014/main" id="{5DACE2FF-C4DD-433D-B6F7-1CCE9026BB1D}"/>
                    </a:ext>
                  </a:extLst>
                </p14:cNvPr>
                <p14:cNvContentPartPr/>
                <p14:nvPr/>
              </p14:nvContentPartPr>
              <p14:xfrm>
                <a:off x="8827853" y="3704667"/>
                <a:ext cx="126720" cy="100800"/>
              </p14:xfrm>
            </p:contentPart>
          </mc:Choice>
          <mc:Fallback xmlns="">
            <p:pic>
              <p:nvPicPr>
                <p:cNvPr id="378" name="Freihand 377">
                  <a:extLst>
                    <a:ext uri="{FF2B5EF4-FFF2-40B4-BE49-F238E27FC236}">
                      <a16:creationId xmlns:a16="http://schemas.microsoft.com/office/drawing/2014/main" id="{5DACE2FF-C4DD-433D-B6F7-1CCE9026BB1D}"/>
                    </a:ext>
                  </a:extLst>
                </p:cNvPr>
                <p:cNvPicPr/>
                <p:nvPr/>
              </p:nvPicPr>
              <p:blipFill>
                <a:blip r:embed="rId549"/>
                <a:stretch>
                  <a:fillRect/>
                </a:stretch>
              </p:blipFill>
              <p:spPr>
                <a:xfrm>
                  <a:off x="8823533" y="3700347"/>
                  <a:ext cx="1353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79" name="Freihand 378">
                  <a:extLst>
                    <a:ext uri="{FF2B5EF4-FFF2-40B4-BE49-F238E27FC236}">
                      <a16:creationId xmlns:a16="http://schemas.microsoft.com/office/drawing/2014/main" id="{1E6248C2-19EC-4490-8EF5-77A2C754863F}"/>
                    </a:ext>
                  </a:extLst>
                </p14:cNvPr>
                <p14:cNvContentPartPr/>
                <p14:nvPr/>
              </p14:nvContentPartPr>
              <p14:xfrm>
                <a:off x="8990213" y="3575427"/>
                <a:ext cx="460080" cy="199080"/>
              </p14:xfrm>
            </p:contentPart>
          </mc:Choice>
          <mc:Fallback xmlns="">
            <p:pic>
              <p:nvPicPr>
                <p:cNvPr id="379" name="Freihand 378">
                  <a:extLst>
                    <a:ext uri="{FF2B5EF4-FFF2-40B4-BE49-F238E27FC236}">
                      <a16:creationId xmlns:a16="http://schemas.microsoft.com/office/drawing/2014/main" id="{1E6248C2-19EC-4490-8EF5-77A2C754863F}"/>
                    </a:ext>
                  </a:extLst>
                </p:cNvPr>
                <p:cNvPicPr/>
                <p:nvPr/>
              </p:nvPicPr>
              <p:blipFill>
                <a:blip r:embed="rId551"/>
                <a:stretch>
                  <a:fillRect/>
                </a:stretch>
              </p:blipFill>
              <p:spPr>
                <a:xfrm>
                  <a:off x="8985893" y="3571107"/>
                  <a:ext cx="46872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80" name="Freihand 379">
                  <a:extLst>
                    <a:ext uri="{FF2B5EF4-FFF2-40B4-BE49-F238E27FC236}">
                      <a16:creationId xmlns:a16="http://schemas.microsoft.com/office/drawing/2014/main" id="{1278A236-01B3-4614-AC2D-C4937A79F0EA}"/>
                    </a:ext>
                  </a:extLst>
                </p14:cNvPr>
                <p14:cNvContentPartPr/>
                <p14:nvPr/>
              </p14:nvContentPartPr>
              <p14:xfrm>
                <a:off x="8835053" y="3609267"/>
                <a:ext cx="167040" cy="20880"/>
              </p14:xfrm>
            </p:contentPart>
          </mc:Choice>
          <mc:Fallback xmlns="">
            <p:pic>
              <p:nvPicPr>
                <p:cNvPr id="380" name="Freihand 379">
                  <a:extLst>
                    <a:ext uri="{FF2B5EF4-FFF2-40B4-BE49-F238E27FC236}">
                      <a16:creationId xmlns:a16="http://schemas.microsoft.com/office/drawing/2014/main" id="{1278A236-01B3-4614-AC2D-C4937A79F0EA}"/>
                    </a:ext>
                  </a:extLst>
                </p:cNvPr>
                <p:cNvPicPr/>
                <p:nvPr/>
              </p:nvPicPr>
              <p:blipFill>
                <a:blip r:embed="rId553"/>
                <a:stretch>
                  <a:fillRect/>
                </a:stretch>
              </p:blipFill>
              <p:spPr>
                <a:xfrm>
                  <a:off x="8830733" y="3604947"/>
                  <a:ext cx="17568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81" name="Freihand 380">
                  <a:extLst>
                    <a:ext uri="{FF2B5EF4-FFF2-40B4-BE49-F238E27FC236}">
                      <a16:creationId xmlns:a16="http://schemas.microsoft.com/office/drawing/2014/main" id="{8D4BBA5B-B893-47F6-8E82-400FEC0B1F7A}"/>
                    </a:ext>
                  </a:extLst>
                </p14:cNvPr>
                <p14:cNvContentPartPr/>
                <p14:nvPr/>
              </p14:nvContentPartPr>
              <p14:xfrm>
                <a:off x="9764573" y="3635907"/>
                <a:ext cx="29880" cy="147240"/>
              </p14:xfrm>
            </p:contentPart>
          </mc:Choice>
          <mc:Fallback xmlns="">
            <p:pic>
              <p:nvPicPr>
                <p:cNvPr id="381" name="Freihand 380">
                  <a:extLst>
                    <a:ext uri="{FF2B5EF4-FFF2-40B4-BE49-F238E27FC236}">
                      <a16:creationId xmlns:a16="http://schemas.microsoft.com/office/drawing/2014/main" id="{8D4BBA5B-B893-47F6-8E82-400FEC0B1F7A}"/>
                    </a:ext>
                  </a:extLst>
                </p:cNvPr>
                <p:cNvPicPr/>
                <p:nvPr/>
              </p:nvPicPr>
              <p:blipFill>
                <a:blip r:embed="rId555"/>
                <a:stretch>
                  <a:fillRect/>
                </a:stretch>
              </p:blipFill>
              <p:spPr>
                <a:xfrm>
                  <a:off x="9760253" y="3631587"/>
                  <a:ext cx="38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82" name="Freihand 381">
                  <a:extLst>
                    <a:ext uri="{FF2B5EF4-FFF2-40B4-BE49-F238E27FC236}">
                      <a16:creationId xmlns:a16="http://schemas.microsoft.com/office/drawing/2014/main" id="{0F4F9305-D94A-4839-9B82-00D9AD032ABC}"/>
                    </a:ext>
                  </a:extLst>
                </p14:cNvPr>
                <p14:cNvContentPartPr/>
                <p14:nvPr/>
              </p14:nvContentPartPr>
              <p14:xfrm>
                <a:off x="9671333" y="3549147"/>
                <a:ext cx="203760" cy="161280"/>
              </p14:xfrm>
            </p:contentPart>
          </mc:Choice>
          <mc:Fallback xmlns="">
            <p:pic>
              <p:nvPicPr>
                <p:cNvPr id="382" name="Freihand 381">
                  <a:extLst>
                    <a:ext uri="{FF2B5EF4-FFF2-40B4-BE49-F238E27FC236}">
                      <a16:creationId xmlns:a16="http://schemas.microsoft.com/office/drawing/2014/main" id="{0F4F9305-D94A-4839-9B82-00D9AD032ABC}"/>
                    </a:ext>
                  </a:extLst>
                </p:cNvPr>
                <p:cNvPicPr/>
                <p:nvPr/>
              </p:nvPicPr>
              <p:blipFill>
                <a:blip r:embed="rId557"/>
                <a:stretch>
                  <a:fillRect/>
                </a:stretch>
              </p:blipFill>
              <p:spPr>
                <a:xfrm>
                  <a:off x="9667013" y="3544827"/>
                  <a:ext cx="21240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83" name="Freihand 382">
                  <a:extLst>
                    <a:ext uri="{FF2B5EF4-FFF2-40B4-BE49-F238E27FC236}">
                      <a16:creationId xmlns:a16="http://schemas.microsoft.com/office/drawing/2014/main" id="{A503ED14-DF82-4354-92EA-E184E15629EB}"/>
                    </a:ext>
                  </a:extLst>
                </p14:cNvPr>
                <p14:cNvContentPartPr/>
                <p14:nvPr/>
              </p14:nvContentPartPr>
              <p14:xfrm>
                <a:off x="9858893" y="3652107"/>
                <a:ext cx="178200" cy="96840"/>
              </p14:xfrm>
            </p:contentPart>
          </mc:Choice>
          <mc:Fallback xmlns="">
            <p:pic>
              <p:nvPicPr>
                <p:cNvPr id="383" name="Freihand 382">
                  <a:extLst>
                    <a:ext uri="{FF2B5EF4-FFF2-40B4-BE49-F238E27FC236}">
                      <a16:creationId xmlns:a16="http://schemas.microsoft.com/office/drawing/2014/main" id="{A503ED14-DF82-4354-92EA-E184E15629EB}"/>
                    </a:ext>
                  </a:extLst>
                </p:cNvPr>
                <p:cNvPicPr/>
                <p:nvPr/>
              </p:nvPicPr>
              <p:blipFill>
                <a:blip r:embed="rId559"/>
                <a:stretch>
                  <a:fillRect/>
                </a:stretch>
              </p:blipFill>
              <p:spPr>
                <a:xfrm>
                  <a:off x="9854573" y="3647787"/>
                  <a:ext cx="18684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84" name="Freihand 383">
                  <a:extLst>
                    <a:ext uri="{FF2B5EF4-FFF2-40B4-BE49-F238E27FC236}">
                      <a16:creationId xmlns:a16="http://schemas.microsoft.com/office/drawing/2014/main" id="{0A7A7862-0B29-4A2B-BCAB-9BA88CC58248}"/>
                    </a:ext>
                  </a:extLst>
                </p14:cNvPr>
                <p14:cNvContentPartPr/>
                <p14:nvPr/>
              </p14:nvContentPartPr>
              <p14:xfrm>
                <a:off x="10037813" y="3587667"/>
                <a:ext cx="360" cy="360"/>
              </p14:xfrm>
            </p:contentPart>
          </mc:Choice>
          <mc:Fallback xmlns="">
            <p:pic>
              <p:nvPicPr>
                <p:cNvPr id="384" name="Freihand 383">
                  <a:extLst>
                    <a:ext uri="{FF2B5EF4-FFF2-40B4-BE49-F238E27FC236}">
                      <a16:creationId xmlns:a16="http://schemas.microsoft.com/office/drawing/2014/main" id="{0A7A7862-0B29-4A2B-BCAB-9BA88CC58248}"/>
                    </a:ext>
                  </a:extLst>
                </p:cNvPr>
                <p:cNvPicPr/>
                <p:nvPr/>
              </p:nvPicPr>
              <p:blipFill>
                <a:blip r:embed="rId17"/>
                <a:stretch>
                  <a:fillRect/>
                </a:stretch>
              </p:blipFill>
              <p:spPr>
                <a:xfrm>
                  <a:off x="10033493" y="3583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85" name="Freihand 384">
                  <a:extLst>
                    <a:ext uri="{FF2B5EF4-FFF2-40B4-BE49-F238E27FC236}">
                      <a16:creationId xmlns:a16="http://schemas.microsoft.com/office/drawing/2014/main" id="{C5891A1C-3A3D-47A6-9905-E5981BA2D407}"/>
                    </a:ext>
                  </a:extLst>
                </p14:cNvPr>
                <p14:cNvContentPartPr/>
                <p14:nvPr/>
              </p14:nvContentPartPr>
              <p14:xfrm>
                <a:off x="10064813" y="3652467"/>
                <a:ext cx="88920" cy="106560"/>
              </p14:xfrm>
            </p:contentPart>
          </mc:Choice>
          <mc:Fallback xmlns="">
            <p:pic>
              <p:nvPicPr>
                <p:cNvPr id="385" name="Freihand 384">
                  <a:extLst>
                    <a:ext uri="{FF2B5EF4-FFF2-40B4-BE49-F238E27FC236}">
                      <a16:creationId xmlns:a16="http://schemas.microsoft.com/office/drawing/2014/main" id="{C5891A1C-3A3D-47A6-9905-E5981BA2D407}"/>
                    </a:ext>
                  </a:extLst>
                </p:cNvPr>
                <p:cNvPicPr/>
                <p:nvPr/>
              </p:nvPicPr>
              <p:blipFill>
                <a:blip r:embed="rId562"/>
                <a:stretch>
                  <a:fillRect/>
                </a:stretch>
              </p:blipFill>
              <p:spPr>
                <a:xfrm>
                  <a:off x="10060493" y="3648147"/>
                  <a:ext cx="975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86" name="Freihand 385">
                  <a:extLst>
                    <a:ext uri="{FF2B5EF4-FFF2-40B4-BE49-F238E27FC236}">
                      <a16:creationId xmlns:a16="http://schemas.microsoft.com/office/drawing/2014/main" id="{465A2494-5C7D-4A90-A74B-947E0E4D8ED2}"/>
                    </a:ext>
                  </a:extLst>
                </p14:cNvPr>
                <p14:cNvContentPartPr/>
                <p14:nvPr/>
              </p14:nvContentPartPr>
              <p14:xfrm>
                <a:off x="10296293" y="3644187"/>
                <a:ext cx="198000" cy="114480"/>
              </p14:xfrm>
            </p:contentPart>
          </mc:Choice>
          <mc:Fallback xmlns="">
            <p:pic>
              <p:nvPicPr>
                <p:cNvPr id="386" name="Freihand 385">
                  <a:extLst>
                    <a:ext uri="{FF2B5EF4-FFF2-40B4-BE49-F238E27FC236}">
                      <a16:creationId xmlns:a16="http://schemas.microsoft.com/office/drawing/2014/main" id="{465A2494-5C7D-4A90-A74B-947E0E4D8ED2}"/>
                    </a:ext>
                  </a:extLst>
                </p:cNvPr>
                <p:cNvPicPr/>
                <p:nvPr/>
              </p:nvPicPr>
              <p:blipFill>
                <a:blip r:embed="rId564"/>
                <a:stretch>
                  <a:fillRect/>
                </a:stretch>
              </p:blipFill>
              <p:spPr>
                <a:xfrm>
                  <a:off x="10291973" y="3639867"/>
                  <a:ext cx="206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87" name="Freihand 386">
                  <a:extLst>
                    <a:ext uri="{FF2B5EF4-FFF2-40B4-BE49-F238E27FC236}">
                      <a16:creationId xmlns:a16="http://schemas.microsoft.com/office/drawing/2014/main" id="{88E18B0A-9A33-4F69-A9F4-65731EBDF3EA}"/>
                    </a:ext>
                  </a:extLst>
                </p14:cNvPr>
                <p14:cNvContentPartPr/>
                <p14:nvPr/>
              </p14:nvContentPartPr>
              <p14:xfrm>
                <a:off x="10479173" y="3576507"/>
                <a:ext cx="18000" cy="53280"/>
              </p14:xfrm>
            </p:contentPart>
          </mc:Choice>
          <mc:Fallback xmlns="">
            <p:pic>
              <p:nvPicPr>
                <p:cNvPr id="387" name="Freihand 386">
                  <a:extLst>
                    <a:ext uri="{FF2B5EF4-FFF2-40B4-BE49-F238E27FC236}">
                      <a16:creationId xmlns:a16="http://schemas.microsoft.com/office/drawing/2014/main" id="{88E18B0A-9A33-4F69-A9F4-65731EBDF3EA}"/>
                    </a:ext>
                  </a:extLst>
                </p:cNvPr>
                <p:cNvPicPr/>
                <p:nvPr/>
              </p:nvPicPr>
              <p:blipFill>
                <a:blip r:embed="rId566"/>
                <a:stretch>
                  <a:fillRect/>
                </a:stretch>
              </p:blipFill>
              <p:spPr>
                <a:xfrm>
                  <a:off x="10474853" y="3572187"/>
                  <a:ext cx="2664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88" name="Freihand 387">
                  <a:extLst>
                    <a:ext uri="{FF2B5EF4-FFF2-40B4-BE49-F238E27FC236}">
                      <a16:creationId xmlns:a16="http://schemas.microsoft.com/office/drawing/2014/main" id="{B5FC3825-F473-4A97-A470-4DA905CAE73B}"/>
                    </a:ext>
                  </a:extLst>
                </p14:cNvPr>
                <p14:cNvContentPartPr/>
                <p14:nvPr/>
              </p14:nvContentPartPr>
              <p14:xfrm>
                <a:off x="10537853" y="3627267"/>
                <a:ext cx="266040" cy="124560"/>
              </p14:xfrm>
            </p:contentPart>
          </mc:Choice>
          <mc:Fallback xmlns="">
            <p:pic>
              <p:nvPicPr>
                <p:cNvPr id="388" name="Freihand 387">
                  <a:extLst>
                    <a:ext uri="{FF2B5EF4-FFF2-40B4-BE49-F238E27FC236}">
                      <a16:creationId xmlns:a16="http://schemas.microsoft.com/office/drawing/2014/main" id="{B5FC3825-F473-4A97-A470-4DA905CAE73B}"/>
                    </a:ext>
                  </a:extLst>
                </p:cNvPr>
                <p:cNvPicPr/>
                <p:nvPr/>
              </p:nvPicPr>
              <p:blipFill>
                <a:blip r:embed="rId568"/>
                <a:stretch>
                  <a:fillRect/>
                </a:stretch>
              </p:blipFill>
              <p:spPr>
                <a:xfrm>
                  <a:off x="10533533" y="3622947"/>
                  <a:ext cx="2746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89" name="Freihand 388">
                  <a:extLst>
                    <a:ext uri="{FF2B5EF4-FFF2-40B4-BE49-F238E27FC236}">
                      <a16:creationId xmlns:a16="http://schemas.microsoft.com/office/drawing/2014/main" id="{7DA9250F-A722-4D1B-AD3B-7AAD6172ECBA}"/>
                    </a:ext>
                  </a:extLst>
                </p14:cNvPr>
                <p14:cNvContentPartPr/>
                <p14:nvPr/>
              </p14:nvContentPartPr>
              <p14:xfrm>
                <a:off x="10811453" y="3623307"/>
                <a:ext cx="191880" cy="98280"/>
              </p14:xfrm>
            </p:contentPart>
          </mc:Choice>
          <mc:Fallback xmlns="">
            <p:pic>
              <p:nvPicPr>
                <p:cNvPr id="389" name="Freihand 388">
                  <a:extLst>
                    <a:ext uri="{FF2B5EF4-FFF2-40B4-BE49-F238E27FC236}">
                      <a16:creationId xmlns:a16="http://schemas.microsoft.com/office/drawing/2014/main" id="{7DA9250F-A722-4D1B-AD3B-7AAD6172ECBA}"/>
                    </a:ext>
                  </a:extLst>
                </p:cNvPr>
                <p:cNvPicPr/>
                <p:nvPr/>
              </p:nvPicPr>
              <p:blipFill>
                <a:blip r:embed="rId570"/>
                <a:stretch>
                  <a:fillRect/>
                </a:stretch>
              </p:blipFill>
              <p:spPr>
                <a:xfrm>
                  <a:off x="10807133" y="3618987"/>
                  <a:ext cx="2005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90" name="Freihand 389">
                  <a:extLst>
                    <a:ext uri="{FF2B5EF4-FFF2-40B4-BE49-F238E27FC236}">
                      <a16:creationId xmlns:a16="http://schemas.microsoft.com/office/drawing/2014/main" id="{32204B9B-FFE9-4E69-9EBF-B37AEB7A22CE}"/>
                    </a:ext>
                  </a:extLst>
                </p14:cNvPr>
                <p14:cNvContentPartPr/>
                <p14:nvPr/>
              </p14:nvContentPartPr>
              <p14:xfrm>
                <a:off x="11196293" y="3618987"/>
                <a:ext cx="170640" cy="221760"/>
              </p14:xfrm>
            </p:contentPart>
          </mc:Choice>
          <mc:Fallback xmlns="">
            <p:pic>
              <p:nvPicPr>
                <p:cNvPr id="390" name="Freihand 389">
                  <a:extLst>
                    <a:ext uri="{FF2B5EF4-FFF2-40B4-BE49-F238E27FC236}">
                      <a16:creationId xmlns:a16="http://schemas.microsoft.com/office/drawing/2014/main" id="{32204B9B-FFE9-4E69-9EBF-B37AEB7A22CE}"/>
                    </a:ext>
                  </a:extLst>
                </p:cNvPr>
                <p:cNvPicPr/>
                <p:nvPr/>
              </p:nvPicPr>
              <p:blipFill>
                <a:blip r:embed="rId572"/>
                <a:stretch>
                  <a:fillRect/>
                </a:stretch>
              </p:blipFill>
              <p:spPr>
                <a:xfrm>
                  <a:off x="11191973" y="3614667"/>
                  <a:ext cx="1792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91" name="Freihand 390">
                  <a:extLst>
                    <a:ext uri="{FF2B5EF4-FFF2-40B4-BE49-F238E27FC236}">
                      <a16:creationId xmlns:a16="http://schemas.microsoft.com/office/drawing/2014/main" id="{1EF2A929-57CC-46AD-8A7B-3946834F2002}"/>
                    </a:ext>
                  </a:extLst>
                </p14:cNvPr>
                <p14:cNvContentPartPr/>
                <p14:nvPr/>
              </p14:nvContentPartPr>
              <p14:xfrm>
                <a:off x="11397893" y="3512427"/>
                <a:ext cx="95040" cy="98280"/>
              </p14:xfrm>
            </p:contentPart>
          </mc:Choice>
          <mc:Fallback xmlns="">
            <p:pic>
              <p:nvPicPr>
                <p:cNvPr id="391" name="Freihand 390">
                  <a:extLst>
                    <a:ext uri="{FF2B5EF4-FFF2-40B4-BE49-F238E27FC236}">
                      <a16:creationId xmlns:a16="http://schemas.microsoft.com/office/drawing/2014/main" id="{1EF2A929-57CC-46AD-8A7B-3946834F2002}"/>
                    </a:ext>
                  </a:extLst>
                </p:cNvPr>
                <p:cNvPicPr/>
                <p:nvPr/>
              </p:nvPicPr>
              <p:blipFill>
                <a:blip r:embed="rId574"/>
                <a:stretch>
                  <a:fillRect/>
                </a:stretch>
              </p:blipFill>
              <p:spPr>
                <a:xfrm>
                  <a:off x="11393573" y="3508107"/>
                  <a:ext cx="103680" cy="106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75">
            <p14:nvContentPartPr>
              <p14:cNvPr id="94" name="Freihand 93">
                <a:extLst>
                  <a:ext uri="{FF2B5EF4-FFF2-40B4-BE49-F238E27FC236}">
                    <a16:creationId xmlns:a16="http://schemas.microsoft.com/office/drawing/2014/main" id="{54E62371-49CC-46A5-B2BB-C2DEEE2B2C47}"/>
                  </a:ext>
                </a:extLst>
              </p14:cNvPr>
              <p14:cNvContentPartPr/>
              <p14:nvPr/>
            </p14:nvContentPartPr>
            <p14:xfrm>
              <a:off x="4789013" y="20067"/>
              <a:ext cx="1196640" cy="672120"/>
            </p14:xfrm>
          </p:contentPart>
        </mc:Choice>
        <mc:Fallback xmlns="">
          <p:pic>
            <p:nvPicPr>
              <p:cNvPr id="94" name="Freihand 93">
                <a:extLst>
                  <a:ext uri="{FF2B5EF4-FFF2-40B4-BE49-F238E27FC236}">
                    <a16:creationId xmlns:a16="http://schemas.microsoft.com/office/drawing/2014/main" id="{54E62371-49CC-46A5-B2BB-C2DEEE2B2C47}"/>
                  </a:ext>
                </a:extLst>
              </p:cNvPr>
              <p:cNvPicPr/>
              <p:nvPr/>
            </p:nvPicPr>
            <p:blipFill>
              <a:blip r:embed="rId576"/>
              <a:stretch>
                <a:fillRect/>
              </a:stretch>
            </p:blipFill>
            <p:spPr>
              <a:xfrm>
                <a:off x="4784693" y="15747"/>
                <a:ext cx="1205280" cy="680760"/>
              </a:xfrm>
              <a:prstGeom prst="rect">
                <a:avLst/>
              </a:prstGeom>
            </p:spPr>
          </p:pic>
        </mc:Fallback>
      </mc:AlternateContent>
      <p:grpSp>
        <p:nvGrpSpPr>
          <p:cNvPr id="153" name="Gruppieren 152">
            <a:extLst>
              <a:ext uri="{FF2B5EF4-FFF2-40B4-BE49-F238E27FC236}">
                <a16:creationId xmlns:a16="http://schemas.microsoft.com/office/drawing/2014/main" id="{3EAA67B8-E283-4F7E-A1C2-A640F5884243}"/>
              </a:ext>
            </a:extLst>
          </p:cNvPr>
          <p:cNvGrpSpPr/>
          <p:nvPr/>
        </p:nvGrpSpPr>
        <p:grpSpPr>
          <a:xfrm>
            <a:off x="3259733" y="5153667"/>
            <a:ext cx="247680" cy="380880"/>
            <a:chOff x="3259733" y="5153667"/>
            <a:chExt cx="247680" cy="380880"/>
          </a:xfrm>
        </p:grpSpPr>
        <mc:AlternateContent xmlns:mc="http://schemas.openxmlformats.org/markup-compatibility/2006" xmlns:p14="http://schemas.microsoft.com/office/powerpoint/2010/main">
          <mc:Choice Requires="p14">
            <p:contentPart p14:bwMode="auto" r:id="rId577">
              <p14:nvContentPartPr>
                <p14:cNvPr id="105" name="Freihand 104">
                  <a:extLst>
                    <a:ext uri="{FF2B5EF4-FFF2-40B4-BE49-F238E27FC236}">
                      <a16:creationId xmlns:a16="http://schemas.microsoft.com/office/drawing/2014/main" id="{0C27CC35-025E-4580-8690-9BB9C0A98414}"/>
                    </a:ext>
                  </a:extLst>
                </p14:cNvPr>
                <p14:cNvContentPartPr/>
                <p14:nvPr/>
              </p14:nvContentPartPr>
              <p14:xfrm>
                <a:off x="3259733" y="5273547"/>
                <a:ext cx="165600" cy="261000"/>
              </p14:xfrm>
            </p:contentPart>
          </mc:Choice>
          <mc:Fallback xmlns="">
            <p:pic>
              <p:nvPicPr>
                <p:cNvPr id="105" name="Freihand 104">
                  <a:extLst>
                    <a:ext uri="{FF2B5EF4-FFF2-40B4-BE49-F238E27FC236}">
                      <a16:creationId xmlns:a16="http://schemas.microsoft.com/office/drawing/2014/main" id="{0C27CC35-025E-4580-8690-9BB9C0A98414}"/>
                    </a:ext>
                  </a:extLst>
                </p:cNvPr>
                <p:cNvPicPr/>
                <p:nvPr/>
              </p:nvPicPr>
              <p:blipFill>
                <a:blip r:embed="rId578"/>
                <a:stretch>
                  <a:fillRect/>
                </a:stretch>
              </p:blipFill>
              <p:spPr>
                <a:xfrm>
                  <a:off x="3255413" y="5269227"/>
                  <a:ext cx="17424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40" name="Freihand 139">
                  <a:extLst>
                    <a:ext uri="{FF2B5EF4-FFF2-40B4-BE49-F238E27FC236}">
                      <a16:creationId xmlns:a16="http://schemas.microsoft.com/office/drawing/2014/main" id="{670D2EFE-621D-4426-B207-9DDCCD9FF9B1}"/>
                    </a:ext>
                  </a:extLst>
                </p14:cNvPr>
                <p14:cNvContentPartPr/>
                <p14:nvPr/>
              </p14:nvContentPartPr>
              <p14:xfrm>
                <a:off x="3291773" y="5153667"/>
                <a:ext cx="215640" cy="366480"/>
              </p14:xfrm>
            </p:contentPart>
          </mc:Choice>
          <mc:Fallback xmlns="">
            <p:pic>
              <p:nvPicPr>
                <p:cNvPr id="140" name="Freihand 139">
                  <a:extLst>
                    <a:ext uri="{FF2B5EF4-FFF2-40B4-BE49-F238E27FC236}">
                      <a16:creationId xmlns:a16="http://schemas.microsoft.com/office/drawing/2014/main" id="{670D2EFE-621D-4426-B207-9DDCCD9FF9B1}"/>
                    </a:ext>
                  </a:extLst>
                </p:cNvPr>
                <p:cNvPicPr/>
                <p:nvPr/>
              </p:nvPicPr>
              <p:blipFill>
                <a:blip r:embed="rId580"/>
                <a:stretch>
                  <a:fillRect/>
                </a:stretch>
              </p:blipFill>
              <p:spPr>
                <a:xfrm>
                  <a:off x="3287453" y="5149347"/>
                  <a:ext cx="224280" cy="375120"/>
                </a:xfrm>
                <a:prstGeom prst="rect">
                  <a:avLst/>
                </a:prstGeom>
              </p:spPr>
            </p:pic>
          </mc:Fallback>
        </mc:AlternateContent>
      </p:grpSp>
    </p:spTree>
    <p:extLst>
      <p:ext uri="{BB962C8B-B14F-4D97-AF65-F5344CB8AC3E}">
        <p14:creationId xmlns:p14="http://schemas.microsoft.com/office/powerpoint/2010/main" val="25217754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4EE26AA5-BC03-47E2-8C9D-530544805D7C}"/>
              </a:ext>
            </a:extLst>
          </p:cNvPr>
          <p:cNvSpPr txBox="1"/>
          <p:nvPr/>
        </p:nvSpPr>
        <p:spPr>
          <a:xfrm>
            <a:off x="1599470" y="0"/>
            <a:ext cx="7595190" cy="965442"/>
          </a:xfrm>
          <a:prstGeom prst="rect">
            <a:avLst/>
          </a:prstGeom>
          <a:noFill/>
          <a:ln>
            <a:noFill/>
          </a:ln>
        </p:spPr>
        <p:txBody>
          <a:bodyPr vert="horz" wrap="none" lIns="81646" tIns="40823" rIns="81646" bIns="40823" anchorCtr="0" compatLnSpc="0">
            <a:spAutoFit/>
          </a:bodyPr>
          <a:lstStyle/>
          <a:p>
            <a:pPr hangingPunct="0"/>
            <a:r>
              <a:rPr lang="de-DE" sz="2722" dirty="0">
                <a:latin typeface="Arial" pitchFamily="18"/>
                <a:ea typeface="Droid Sans Fallback" pitchFamily="2"/>
                <a:cs typeface="Lohit Hindi" pitchFamily="2"/>
              </a:rPr>
              <a:t>Zusammenfassung AS-AD-Modell/IS-LM-Modell</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206442" y="442909"/>
            <a:ext cx="11779115" cy="3741411"/>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000" dirty="0"/>
              <a:t>Die Wirkung von Geld- und Fiskalpolitik ist im AS-AD-Modell gegenüber dem IS-LM-Modell aufgrund des Preiseffektes in der kurzen bis mittleren Frist eingeschränkt.</a:t>
            </a:r>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r>
              <a:rPr lang="de-DE" sz="2000" dirty="0"/>
              <a:t>Geht man von der langfristigen Angebotskurve aus, zeigen Geld- und Fiskalpolitik im AS-AD-Modell keine realwirtschaftlichen Wirkungen. Dies setzt allerdings perfekt funktionierende Märkte (insbesondere den Arbeitsmarkt) voraus.</a:t>
            </a:r>
          </a:p>
          <a:p>
            <a:pPr marL="342900" indent="-342900">
              <a:buFont typeface="Arial" panose="020B0604020202020204" pitchFamily="34" charset="0"/>
              <a:buChar char="•"/>
            </a:pPr>
            <a:endParaRPr lang="de-DE" sz="2000" dirty="0"/>
          </a:p>
          <a:p>
            <a:pPr marL="800100" lvl="1" indent="-342900">
              <a:buFont typeface="Wingdings" panose="05000000000000000000" pitchFamily="2" charset="2"/>
              <a:buChar char="Ø"/>
            </a:pPr>
            <a:r>
              <a:rPr lang="de-DE" sz="2000" dirty="0"/>
              <a:t>Da auch das AS-AD-Modell, in der betrachteten Form, wie das IS-LM-Modell keine explizite zeitliche Dynamik enthält, muss man sich alle beschriebenen Effekte als quasi gleichzeitig vorstellen. In der Realität laufen die Anpassungen aber zeitlich verzögert ab, so dass es während dieser Zeit sehr wahrscheinlich auch zu strukturellen Änderungen und damit einer Veränderung von </a:t>
            </a:r>
            <a:r>
              <a:rPr lang="de-DE" sz="2000" dirty="0" err="1">
                <a:latin typeface="Times New Roman" pitchFamily="18"/>
                <a:ea typeface="Droid Sans Fallback" pitchFamily="2"/>
                <a:cs typeface="Lohit Hindi" pitchFamily="2"/>
              </a:rPr>
              <a:t>Y</a:t>
            </a:r>
            <a:r>
              <a:rPr lang="de-DE" sz="2000" baseline="-33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a:t>
            </a:r>
            <a:r>
              <a:rPr lang="de-DE" sz="2000" dirty="0"/>
              <a:t>kommen wird.  </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7" name="Rechteck 6">
            <a:extLst>
              <a:ext uri="{FF2B5EF4-FFF2-40B4-BE49-F238E27FC236}">
                <a16:creationId xmlns:a16="http://schemas.microsoft.com/office/drawing/2014/main" id="{72C75C9D-9EA5-427B-A6E2-38120DA6000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8688BB48-7F70-46C0-8BAE-D3CD7A49A27E}"/>
                  </a:ext>
                </a:extLst>
              </p14:cNvPr>
              <p14:cNvContentPartPr/>
              <p14:nvPr/>
            </p14:nvContentPartPr>
            <p14:xfrm>
              <a:off x="7109573" y="3779880"/>
              <a:ext cx="4482000" cy="409680"/>
            </p14:xfrm>
          </p:contentPart>
        </mc:Choice>
        <mc:Fallback xmlns="">
          <p:pic>
            <p:nvPicPr>
              <p:cNvPr id="2" name="Freihand 1">
                <a:extLst>
                  <a:ext uri="{FF2B5EF4-FFF2-40B4-BE49-F238E27FC236}">
                    <a16:creationId xmlns:a16="http://schemas.microsoft.com/office/drawing/2014/main" id="{8688BB48-7F70-46C0-8BAE-D3CD7A49A27E}"/>
                  </a:ext>
                </a:extLst>
              </p:cNvPr>
              <p:cNvPicPr/>
              <p:nvPr/>
            </p:nvPicPr>
            <p:blipFill>
              <a:blip r:embed="rId4"/>
              <a:stretch>
                <a:fillRect/>
              </a:stretch>
            </p:blipFill>
            <p:spPr>
              <a:xfrm>
                <a:off x="7105253" y="3775560"/>
                <a:ext cx="4490640" cy="418320"/>
              </a:xfrm>
              <a:prstGeom prst="rect">
                <a:avLst/>
              </a:prstGeom>
            </p:spPr>
          </p:pic>
        </mc:Fallback>
      </mc:AlternateContent>
    </p:spTree>
    <p:extLst>
      <p:ext uri="{BB962C8B-B14F-4D97-AF65-F5344CB8AC3E}">
        <p14:creationId xmlns:p14="http://schemas.microsoft.com/office/powerpoint/2010/main" val="216477549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feld 5"/>
          <p:cNvSpPr txBox="1"/>
          <p:nvPr/>
        </p:nvSpPr>
        <p:spPr>
          <a:xfrm>
            <a:off x="3635078" y="-83345"/>
            <a:ext cx="4252224"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Das Neoklassische Grundmodell</a:t>
            </a:r>
            <a:endParaRPr lang="de-DE" sz="2400" b="1" dirty="0">
              <a:latin typeface="Arial" pitchFamily="18"/>
              <a:ea typeface="Droid Sans Fallback" pitchFamily="2"/>
              <a:cs typeface="Lohit Hindi" pitchFamily="2"/>
            </a:endParaRPr>
          </a:p>
        </p:txBody>
      </p:sp>
      <p:pic>
        <p:nvPicPr>
          <p:cNvPr id="7" name="Grafik 6"/>
          <p:cNvPicPr>
            <a:picLocks noChangeAspect="1"/>
          </p:cNvPicPr>
          <p:nvPr/>
        </p:nvPicPr>
        <p:blipFill>
          <a:blip r:embed="rId3"/>
          <a:stretch>
            <a:fillRect/>
          </a:stretch>
        </p:blipFill>
        <p:spPr>
          <a:xfrm>
            <a:off x="449888" y="374911"/>
            <a:ext cx="8239717" cy="5813659"/>
          </a:xfrm>
          <a:prstGeom prst="rect">
            <a:avLst/>
          </a:prstGeom>
        </p:spPr>
      </p:pic>
      <p:sp>
        <p:nvSpPr>
          <p:cNvPr id="13" name="Rechteck 12">
            <a:extLst>
              <a:ext uri="{FF2B5EF4-FFF2-40B4-BE49-F238E27FC236}">
                <a16:creationId xmlns:a16="http://schemas.microsoft.com/office/drawing/2014/main" id="{B706C477-8DBF-4B8A-82DC-1ACB81B1700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94AED4AC-CA1E-4FB0-B1D8-3C3608837406}"/>
                  </a:ext>
                </a:extLst>
              </p14:cNvPr>
              <p14:cNvContentPartPr/>
              <p14:nvPr/>
            </p14:nvContentPartPr>
            <p14:xfrm>
              <a:off x="890573" y="226320"/>
              <a:ext cx="937440" cy="645120"/>
            </p14:xfrm>
          </p:contentPart>
        </mc:Choice>
        <mc:Fallback xmlns="">
          <p:pic>
            <p:nvPicPr>
              <p:cNvPr id="2" name="Freihand 1">
                <a:extLst>
                  <a:ext uri="{FF2B5EF4-FFF2-40B4-BE49-F238E27FC236}">
                    <a16:creationId xmlns:a16="http://schemas.microsoft.com/office/drawing/2014/main" id="{94AED4AC-CA1E-4FB0-B1D8-3C3608837406}"/>
                  </a:ext>
                </a:extLst>
              </p:cNvPr>
              <p:cNvPicPr/>
              <p:nvPr/>
            </p:nvPicPr>
            <p:blipFill>
              <a:blip r:embed="rId5"/>
              <a:stretch>
                <a:fillRect/>
              </a:stretch>
            </p:blipFill>
            <p:spPr>
              <a:xfrm>
                <a:off x="886253" y="222000"/>
                <a:ext cx="946080" cy="6537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1130A27E-36B5-4F81-8991-740668FACA02}"/>
                  </a:ext>
                </a:extLst>
              </p14:cNvPr>
              <p14:cNvContentPartPr/>
              <p14:nvPr/>
            </p14:nvContentPartPr>
            <p14:xfrm>
              <a:off x="1101533" y="1537080"/>
              <a:ext cx="2291400" cy="122760"/>
            </p14:xfrm>
          </p:contentPart>
        </mc:Choice>
        <mc:Fallback xmlns="">
          <p:pic>
            <p:nvPicPr>
              <p:cNvPr id="3" name="Freihand 2">
                <a:extLst>
                  <a:ext uri="{FF2B5EF4-FFF2-40B4-BE49-F238E27FC236}">
                    <a16:creationId xmlns:a16="http://schemas.microsoft.com/office/drawing/2014/main" id="{1130A27E-36B5-4F81-8991-740668FACA02}"/>
                  </a:ext>
                </a:extLst>
              </p:cNvPr>
              <p:cNvPicPr/>
              <p:nvPr/>
            </p:nvPicPr>
            <p:blipFill>
              <a:blip r:embed="rId7"/>
              <a:stretch>
                <a:fillRect/>
              </a:stretch>
            </p:blipFill>
            <p:spPr>
              <a:xfrm>
                <a:off x="1097213" y="1532760"/>
                <a:ext cx="23000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2ACDAEF0-2C2B-443A-88D7-3AFCBDE15640}"/>
                  </a:ext>
                </a:extLst>
              </p14:cNvPr>
              <p14:cNvContentPartPr/>
              <p14:nvPr/>
            </p14:nvContentPartPr>
            <p14:xfrm>
              <a:off x="5958653" y="1615920"/>
              <a:ext cx="1764000" cy="70200"/>
            </p14:xfrm>
          </p:contentPart>
        </mc:Choice>
        <mc:Fallback xmlns="">
          <p:pic>
            <p:nvPicPr>
              <p:cNvPr id="4" name="Freihand 3">
                <a:extLst>
                  <a:ext uri="{FF2B5EF4-FFF2-40B4-BE49-F238E27FC236}">
                    <a16:creationId xmlns:a16="http://schemas.microsoft.com/office/drawing/2014/main" id="{2ACDAEF0-2C2B-443A-88D7-3AFCBDE15640}"/>
                  </a:ext>
                </a:extLst>
              </p:cNvPr>
              <p:cNvPicPr/>
              <p:nvPr/>
            </p:nvPicPr>
            <p:blipFill>
              <a:blip r:embed="rId9"/>
              <a:stretch>
                <a:fillRect/>
              </a:stretch>
            </p:blipFill>
            <p:spPr>
              <a:xfrm>
                <a:off x="5954333" y="1611600"/>
                <a:ext cx="177264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43" name="Freihand 42">
                <a:extLst>
                  <a:ext uri="{FF2B5EF4-FFF2-40B4-BE49-F238E27FC236}">
                    <a16:creationId xmlns:a16="http://schemas.microsoft.com/office/drawing/2014/main" id="{4E5BDEBB-A236-4179-A3E9-4895256126C4}"/>
                  </a:ext>
                </a:extLst>
              </p14:cNvPr>
              <p14:cNvContentPartPr/>
              <p14:nvPr/>
            </p14:nvContentPartPr>
            <p14:xfrm>
              <a:off x="11298173" y="1100040"/>
              <a:ext cx="435600" cy="433440"/>
            </p14:xfrm>
          </p:contentPart>
        </mc:Choice>
        <mc:Fallback xmlns="">
          <p:pic>
            <p:nvPicPr>
              <p:cNvPr id="43" name="Freihand 42">
                <a:extLst>
                  <a:ext uri="{FF2B5EF4-FFF2-40B4-BE49-F238E27FC236}">
                    <a16:creationId xmlns:a16="http://schemas.microsoft.com/office/drawing/2014/main" id="{4E5BDEBB-A236-4179-A3E9-4895256126C4}"/>
                  </a:ext>
                </a:extLst>
              </p:cNvPr>
              <p:cNvPicPr/>
              <p:nvPr/>
            </p:nvPicPr>
            <p:blipFill>
              <a:blip r:embed="rId11"/>
              <a:stretch>
                <a:fillRect/>
              </a:stretch>
            </p:blipFill>
            <p:spPr>
              <a:xfrm>
                <a:off x="11293853" y="1095720"/>
                <a:ext cx="44424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59" name="Freihand 58">
                <a:extLst>
                  <a:ext uri="{FF2B5EF4-FFF2-40B4-BE49-F238E27FC236}">
                    <a16:creationId xmlns:a16="http://schemas.microsoft.com/office/drawing/2014/main" id="{43A2362D-5276-4352-877E-4569E5A24D8F}"/>
                  </a:ext>
                </a:extLst>
              </p14:cNvPr>
              <p14:cNvContentPartPr/>
              <p14:nvPr/>
            </p14:nvContentPartPr>
            <p14:xfrm>
              <a:off x="9676013" y="1218840"/>
              <a:ext cx="183960" cy="33480"/>
            </p14:xfrm>
          </p:contentPart>
        </mc:Choice>
        <mc:Fallback xmlns="">
          <p:pic>
            <p:nvPicPr>
              <p:cNvPr id="59" name="Freihand 58">
                <a:extLst>
                  <a:ext uri="{FF2B5EF4-FFF2-40B4-BE49-F238E27FC236}">
                    <a16:creationId xmlns:a16="http://schemas.microsoft.com/office/drawing/2014/main" id="{43A2362D-5276-4352-877E-4569E5A24D8F}"/>
                  </a:ext>
                </a:extLst>
              </p:cNvPr>
              <p:cNvPicPr/>
              <p:nvPr/>
            </p:nvPicPr>
            <p:blipFill>
              <a:blip r:embed="rId13"/>
              <a:stretch>
                <a:fillRect/>
              </a:stretch>
            </p:blipFill>
            <p:spPr>
              <a:xfrm>
                <a:off x="9671693" y="1214520"/>
                <a:ext cx="19260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65" name="Freihand 64">
                <a:extLst>
                  <a:ext uri="{FF2B5EF4-FFF2-40B4-BE49-F238E27FC236}">
                    <a16:creationId xmlns:a16="http://schemas.microsoft.com/office/drawing/2014/main" id="{1A26BE11-7757-4DAA-8325-3AF37C25A58C}"/>
                  </a:ext>
                </a:extLst>
              </p14:cNvPr>
              <p14:cNvContentPartPr/>
              <p14:nvPr/>
            </p14:nvContentPartPr>
            <p14:xfrm>
              <a:off x="9752693" y="985920"/>
              <a:ext cx="1548360" cy="701640"/>
            </p14:xfrm>
          </p:contentPart>
        </mc:Choice>
        <mc:Fallback xmlns="">
          <p:pic>
            <p:nvPicPr>
              <p:cNvPr id="65" name="Freihand 64">
                <a:extLst>
                  <a:ext uri="{FF2B5EF4-FFF2-40B4-BE49-F238E27FC236}">
                    <a16:creationId xmlns:a16="http://schemas.microsoft.com/office/drawing/2014/main" id="{1A26BE11-7757-4DAA-8325-3AF37C25A58C}"/>
                  </a:ext>
                </a:extLst>
              </p:cNvPr>
              <p:cNvPicPr/>
              <p:nvPr/>
            </p:nvPicPr>
            <p:blipFill>
              <a:blip r:embed="rId15"/>
              <a:stretch>
                <a:fillRect/>
              </a:stretch>
            </p:blipFill>
            <p:spPr>
              <a:xfrm>
                <a:off x="9748373" y="981600"/>
                <a:ext cx="1557000" cy="710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7" name="Freihand 66">
                <a:extLst>
                  <a:ext uri="{FF2B5EF4-FFF2-40B4-BE49-F238E27FC236}">
                    <a16:creationId xmlns:a16="http://schemas.microsoft.com/office/drawing/2014/main" id="{AB333D08-DB46-47A3-AAC1-903A3E73C3A8}"/>
                  </a:ext>
                </a:extLst>
              </p14:cNvPr>
              <p14:cNvContentPartPr/>
              <p14:nvPr/>
            </p14:nvContentPartPr>
            <p14:xfrm>
              <a:off x="9855293" y="1242600"/>
              <a:ext cx="483480" cy="225000"/>
            </p14:xfrm>
          </p:contentPart>
        </mc:Choice>
        <mc:Fallback xmlns="">
          <p:pic>
            <p:nvPicPr>
              <p:cNvPr id="67" name="Freihand 66">
                <a:extLst>
                  <a:ext uri="{FF2B5EF4-FFF2-40B4-BE49-F238E27FC236}">
                    <a16:creationId xmlns:a16="http://schemas.microsoft.com/office/drawing/2014/main" id="{AB333D08-DB46-47A3-AAC1-903A3E73C3A8}"/>
                  </a:ext>
                </a:extLst>
              </p:cNvPr>
              <p:cNvPicPr/>
              <p:nvPr/>
            </p:nvPicPr>
            <p:blipFill>
              <a:blip r:embed="rId17"/>
              <a:stretch>
                <a:fillRect/>
              </a:stretch>
            </p:blipFill>
            <p:spPr>
              <a:xfrm>
                <a:off x="9850973" y="1238280"/>
                <a:ext cx="49212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75" name="Freihand 74">
                <a:extLst>
                  <a:ext uri="{FF2B5EF4-FFF2-40B4-BE49-F238E27FC236}">
                    <a16:creationId xmlns:a16="http://schemas.microsoft.com/office/drawing/2014/main" id="{1F914CB9-9E88-4F31-B55F-FD88628B28A2}"/>
                  </a:ext>
                </a:extLst>
              </p14:cNvPr>
              <p14:cNvContentPartPr/>
              <p14:nvPr/>
            </p14:nvContentPartPr>
            <p14:xfrm>
              <a:off x="10780493" y="1131000"/>
              <a:ext cx="76320" cy="83520"/>
            </p14:xfrm>
          </p:contentPart>
        </mc:Choice>
        <mc:Fallback xmlns="">
          <p:pic>
            <p:nvPicPr>
              <p:cNvPr id="75" name="Freihand 74">
                <a:extLst>
                  <a:ext uri="{FF2B5EF4-FFF2-40B4-BE49-F238E27FC236}">
                    <a16:creationId xmlns:a16="http://schemas.microsoft.com/office/drawing/2014/main" id="{1F914CB9-9E88-4F31-B55F-FD88628B28A2}"/>
                  </a:ext>
                </a:extLst>
              </p:cNvPr>
              <p:cNvPicPr/>
              <p:nvPr/>
            </p:nvPicPr>
            <p:blipFill>
              <a:blip r:embed="rId19"/>
              <a:stretch>
                <a:fillRect/>
              </a:stretch>
            </p:blipFill>
            <p:spPr>
              <a:xfrm>
                <a:off x="10776173" y="1126680"/>
                <a:ext cx="849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95" name="Freihand 94">
                <a:extLst>
                  <a:ext uri="{FF2B5EF4-FFF2-40B4-BE49-F238E27FC236}">
                    <a16:creationId xmlns:a16="http://schemas.microsoft.com/office/drawing/2014/main" id="{94AB7E41-8AB4-4BE1-B320-25D503BC70EA}"/>
                  </a:ext>
                </a:extLst>
              </p14:cNvPr>
              <p14:cNvContentPartPr/>
              <p14:nvPr/>
            </p14:nvContentPartPr>
            <p14:xfrm>
              <a:off x="5834093" y="948480"/>
              <a:ext cx="2264760" cy="822240"/>
            </p14:xfrm>
          </p:contentPart>
        </mc:Choice>
        <mc:Fallback xmlns="">
          <p:pic>
            <p:nvPicPr>
              <p:cNvPr id="95" name="Freihand 94">
                <a:extLst>
                  <a:ext uri="{FF2B5EF4-FFF2-40B4-BE49-F238E27FC236}">
                    <a16:creationId xmlns:a16="http://schemas.microsoft.com/office/drawing/2014/main" id="{94AB7E41-8AB4-4BE1-B320-25D503BC70EA}"/>
                  </a:ext>
                </a:extLst>
              </p:cNvPr>
              <p:cNvPicPr/>
              <p:nvPr/>
            </p:nvPicPr>
            <p:blipFill>
              <a:blip r:embed="rId21"/>
              <a:stretch>
                <a:fillRect/>
              </a:stretch>
            </p:blipFill>
            <p:spPr>
              <a:xfrm>
                <a:off x="5829773" y="944160"/>
                <a:ext cx="2273400" cy="830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96" name="Freihand 95">
                <a:extLst>
                  <a:ext uri="{FF2B5EF4-FFF2-40B4-BE49-F238E27FC236}">
                    <a16:creationId xmlns:a16="http://schemas.microsoft.com/office/drawing/2014/main" id="{6C6B7E21-DBB9-4422-8359-08C6B43F711D}"/>
                  </a:ext>
                </a:extLst>
              </p14:cNvPr>
              <p14:cNvContentPartPr/>
              <p14:nvPr/>
            </p14:nvContentPartPr>
            <p14:xfrm>
              <a:off x="721733" y="2758920"/>
              <a:ext cx="3999240" cy="115920"/>
            </p14:xfrm>
          </p:contentPart>
        </mc:Choice>
        <mc:Fallback xmlns="">
          <p:pic>
            <p:nvPicPr>
              <p:cNvPr id="96" name="Freihand 95">
                <a:extLst>
                  <a:ext uri="{FF2B5EF4-FFF2-40B4-BE49-F238E27FC236}">
                    <a16:creationId xmlns:a16="http://schemas.microsoft.com/office/drawing/2014/main" id="{6C6B7E21-DBB9-4422-8359-08C6B43F711D}"/>
                  </a:ext>
                </a:extLst>
              </p:cNvPr>
              <p:cNvPicPr/>
              <p:nvPr/>
            </p:nvPicPr>
            <p:blipFill>
              <a:blip r:embed="rId23"/>
              <a:stretch>
                <a:fillRect/>
              </a:stretch>
            </p:blipFill>
            <p:spPr>
              <a:xfrm>
                <a:off x="717413" y="2754600"/>
                <a:ext cx="40078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10" name="Freihand 109">
                <a:extLst>
                  <a:ext uri="{FF2B5EF4-FFF2-40B4-BE49-F238E27FC236}">
                    <a16:creationId xmlns:a16="http://schemas.microsoft.com/office/drawing/2014/main" id="{4285C59D-C5C5-48DE-B062-071609B7A102}"/>
                  </a:ext>
                </a:extLst>
              </p14:cNvPr>
              <p14:cNvContentPartPr/>
              <p14:nvPr/>
            </p14:nvContentPartPr>
            <p14:xfrm>
              <a:off x="1085333" y="3166800"/>
              <a:ext cx="608400" cy="158760"/>
            </p14:xfrm>
          </p:contentPart>
        </mc:Choice>
        <mc:Fallback xmlns="">
          <p:pic>
            <p:nvPicPr>
              <p:cNvPr id="110" name="Freihand 109">
                <a:extLst>
                  <a:ext uri="{FF2B5EF4-FFF2-40B4-BE49-F238E27FC236}">
                    <a16:creationId xmlns:a16="http://schemas.microsoft.com/office/drawing/2014/main" id="{4285C59D-C5C5-48DE-B062-071609B7A102}"/>
                  </a:ext>
                </a:extLst>
              </p:cNvPr>
              <p:cNvPicPr/>
              <p:nvPr/>
            </p:nvPicPr>
            <p:blipFill>
              <a:blip r:embed="rId25"/>
              <a:stretch>
                <a:fillRect/>
              </a:stretch>
            </p:blipFill>
            <p:spPr>
              <a:xfrm>
                <a:off x="1081013" y="3162480"/>
                <a:ext cx="6170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97" name="Freihand 96">
                <a:extLst>
                  <a:ext uri="{FF2B5EF4-FFF2-40B4-BE49-F238E27FC236}">
                    <a16:creationId xmlns:a16="http://schemas.microsoft.com/office/drawing/2014/main" id="{EEC8BD9D-5A84-4980-A6E9-EAFA6D9B9B06}"/>
                  </a:ext>
                </a:extLst>
              </p14:cNvPr>
              <p14:cNvContentPartPr/>
              <p14:nvPr/>
            </p14:nvContentPartPr>
            <p14:xfrm>
              <a:off x="3247133" y="2177880"/>
              <a:ext cx="140400" cy="192600"/>
            </p14:xfrm>
          </p:contentPart>
        </mc:Choice>
        <mc:Fallback xmlns="">
          <p:pic>
            <p:nvPicPr>
              <p:cNvPr id="97" name="Freihand 96">
                <a:extLst>
                  <a:ext uri="{FF2B5EF4-FFF2-40B4-BE49-F238E27FC236}">
                    <a16:creationId xmlns:a16="http://schemas.microsoft.com/office/drawing/2014/main" id="{EEC8BD9D-5A84-4980-A6E9-EAFA6D9B9B06}"/>
                  </a:ext>
                </a:extLst>
              </p:cNvPr>
              <p:cNvPicPr/>
              <p:nvPr/>
            </p:nvPicPr>
            <p:blipFill>
              <a:blip r:embed="rId27"/>
              <a:stretch>
                <a:fillRect/>
              </a:stretch>
            </p:blipFill>
            <p:spPr>
              <a:xfrm>
                <a:off x="3242813" y="2173560"/>
                <a:ext cx="14904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98" name="Freihand 97">
                <a:extLst>
                  <a:ext uri="{FF2B5EF4-FFF2-40B4-BE49-F238E27FC236}">
                    <a16:creationId xmlns:a16="http://schemas.microsoft.com/office/drawing/2014/main" id="{46661D16-2D51-49D8-9FBB-84558A2CCBC8}"/>
                  </a:ext>
                </a:extLst>
              </p14:cNvPr>
              <p14:cNvContentPartPr/>
              <p14:nvPr/>
            </p14:nvContentPartPr>
            <p14:xfrm>
              <a:off x="3337853" y="2274360"/>
              <a:ext cx="292320" cy="56880"/>
            </p14:xfrm>
          </p:contentPart>
        </mc:Choice>
        <mc:Fallback xmlns="">
          <p:pic>
            <p:nvPicPr>
              <p:cNvPr id="98" name="Freihand 97">
                <a:extLst>
                  <a:ext uri="{FF2B5EF4-FFF2-40B4-BE49-F238E27FC236}">
                    <a16:creationId xmlns:a16="http://schemas.microsoft.com/office/drawing/2014/main" id="{46661D16-2D51-49D8-9FBB-84558A2CCBC8}"/>
                  </a:ext>
                </a:extLst>
              </p:cNvPr>
              <p:cNvPicPr/>
              <p:nvPr/>
            </p:nvPicPr>
            <p:blipFill>
              <a:blip r:embed="rId29"/>
              <a:stretch>
                <a:fillRect/>
              </a:stretch>
            </p:blipFill>
            <p:spPr>
              <a:xfrm>
                <a:off x="3333533" y="2270040"/>
                <a:ext cx="30096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99" name="Freihand 98">
                <a:extLst>
                  <a:ext uri="{FF2B5EF4-FFF2-40B4-BE49-F238E27FC236}">
                    <a16:creationId xmlns:a16="http://schemas.microsoft.com/office/drawing/2014/main" id="{754D4429-DC17-49BD-811B-3D2558D4B433}"/>
                  </a:ext>
                </a:extLst>
              </p14:cNvPr>
              <p14:cNvContentPartPr/>
              <p14:nvPr/>
            </p14:nvContentPartPr>
            <p14:xfrm>
              <a:off x="3662213" y="2272560"/>
              <a:ext cx="162000" cy="50400"/>
            </p14:xfrm>
          </p:contentPart>
        </mc:Choice>
        <mc:Fallback xmlns="">
          <p:pic>
            <p:nvPicPr>
              <p:cNvPr id="99" name="Freihand 98">
                <a:extLst>
                  <a:ext uri="{FF2B5EF4-FFF2-40B4-BE49-F238E27FC236}">
                    <a16:creationId xmlns:a16="http://schemas.microsoft.com/office/drawing/2014/main" id="{754D4429-DC17-49BD-811B-3D2558D4B433}"/>
                  </a:ext>
                </a:extLst>
              </p:cNvPr>
              <p:cNvPicPr/>
              <p:nvPr/>
            </p:nvPicPr>
            <p:blipFill>
              <a:blip r:embed="rId31"/>
              <a:stretch>
                <a:fillRect/>
              </a:stretch>
            </p:blipFill>
            <p:spPr>
              <a:xfrm>
                <a:off x="3657893" y="2268240"/>
                <a:ext cx="1706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00" name="Freihand 99">
                <a:extLst>
                  <a:ext uri="{FF2B5EF4-FFF2-40B4-BE49-F238E27FC236}">
                    <a16:creationId xmlns:a16="http://schemas.microsoft.com/office/drawing/2014/main" id="{D921B369-EC01-48C1-B429-D384E5749943}"/>
                  </a:ext>
                </a:extLst>
              </p14:cNvPr>
              <p14:cNvContentPartPr/>
              <p14:nvPr/>
            </p14:nvContentPartPr>
            <p14:xfrm>
              <a:off x="3873533" y="2198400"/>
              <a:ext cx="182880" cy="125280"/>
            </p14:xfrm>
          </p:contentPart>
        </mc:Choice>
        <mc:Fallback xmlns="">
          <p:pic>
            <p:nvPicPr>
              <p:cNvPr id="100" name="Freihand 99">
                <a:extLst>
                  <a:ext uri="{FF2B5EF4-FFF2-40B4-BE49-F238E27FC236}">
                    <a16:creationId xmlns:a16="http://schemas.microsoft.com/office/drawing/2014/main" id="{D921B369-EC01-48C1-B429-D384E5749943}"/>
                  </a:ext>
                </a:extLst>
              </p:cNvPr>
              <p:cNvPicPr/>
              <p:nvPr/>
            </p:nvPicPr>
            <p:blipFill>
              <a:blip r:embed="rId33"/>
              <a:stretch>
                <a:fillRect/>
              </a:stretch>
            </p:blipFill>
            <p:spPr>
              <a:xfrm>
                <a:off x="3869213" y="2194080"/>
                <a:ext cx="191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01" name="Freihand 100">
                <a:extLst>
                  <a:ext uri="{FF2B5EF4-FFF2-40B4-BE49-F238E27FC236}">
                    <a16:creationId xmlns:a16="http://schemas.microsoft.com/office/drawing/2014/main" id="{62A5E577-143C-45F7-B9FC-0058CF2F8EF8}"/>
                  </a:ext>
                </a:extLst>
              </p14:cNvPr>
              <p14:cNvContentPartPr/>
              <p14:nvPr/>
            </p14:nvContentPartPr>
            <p14:xfrm>
              <a:off x="4056053" y="2156640"/>
              <a:ext cx="182880" cy="136800"/>
            </p14:xfrm>
          </p:contentPart>
        </mc:Choice>
        <mc:Fallback xmlns="">
          <p:pic>
            <p:nvPicPr>
              <p:cNvPr id="101" name="Freihand 100">
                <a:extLst>
                  <a:ext uri="{FF2B5EF4-FFF2-40B4-BE49-F238E27FC236}">
                    <a16:creationId xmlns:a16="http://schemas.microsoft.com/office/drawing/2014/main" id="{62A5E577-143C-45F7-B9FC-0058CF2F8EF8}"/>
                  </a:ext>
                </a:extLst>
              </p:cNvPr>
              <p:cNvPicPr/>
              <p:nvPr/>
            </p:nvPicPr>
            <p:blipFill>
              <a:blip r:embed="rId35"/>
              <a:stretch>
                <a:fillRect/>
              </a:stretch>
            </p:blipFill>
            <p:spPr>
              <a:xfrm>
                <a:off x="4051733" y="2152320"/>
                <a:ext cx="1915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02" name="Freihand 101">
                <a:extLst>
                  <a:ext uri="{FF2B5EF4-FFF2-40B4-BE49-F238E27FC236}">
                    <a16:creationId xmlns:a16="http://schemas.microsoft.com/office/drawing/2014/main" id="{16DDF729-D36B-4064-AF4A-B39176E121D0}"/>
                  </a:ext>
                </a:extLst>
              </p14:cNvPr>
              <p14:cNvContentPartPr/>
              <p14:nvPr/>
            </p14:nvContentPartPr>
            <p14:xfrm>
              <a:off x="4260173" y="2143680"/>
              <a:ext cx="149760" cy="149760"/>
            </p14:xfrm>
          </p:contentPart>
        </mc:Choice>
        <mc:Fallback xmlns="">
          <p:pic>
            <p:nvPicPr>
              <p:cNvPr id="102" name="Freihand 101">
                <a:extLst>
                  <a:ext uri="{FF2B5EF4-FFF2-40B4-BE49-F238E27FC236}">
                    <a16:creationId xmlns:a16="http://schemas.microsoft.com/office/drawing/2014/main" id="{16DDF729-D36B-4064-AF4A-B39176E121D0}"/>
                  </a:ext>
                </a:extLst>
              </p:cNvPr>
              <p:cNvPicPr/>
              <p:nvPr/>
            </p:nvPicPr>
            <p:blipFill>
              <a:blip r:embed="rId37"/>
              <a:stretch>
                <a:fillRect/>
              </a:stretch>
            </p:blipFill>
            <p:spPr>
              <a:xfrm>
                <a:off x="4255853" y="2139360"/>
                <a:ext cx="1584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03" name="Freihand 102">
                <a:extLst>
                  <a:ext uri="{FF2B5EF4-FFF2-40B4-BE49-F238E27FC236}">
                    <a16:creationId xmlns:a16="http://schemas.microsoft.com/office/drawing/2014/main" id="{01C044C4-14FD-4048-B4AF-3F68FD798F8B}"/>
                  </a:ext>
                </a:extLst>
              </p14:cNvPr>
              <p14:cNvContentPartPr/>
              <p14:nvPr/>
            </p14:nvContentPartPr>
            <p14:xfrm>
              <a:off x="4470053" y="2123880"/>
              <a:ext cx="176760" cy="145080"/>
            </p14:xfrm>
          </p:contentPart>
        </mc:Choice>
        <mc:Fallback xmlns="">
          <p:pic>
            <p:nvPicPr>
              <p:cNvPr id="103" name="Freihand 102">
                <a:extLst>
                  <a:ext uri="{FF2B5EF4-FFF2-40B4-BE49-F238E27FC236}">
                    <a16:creationId xmlns:a16="http://schemas.microsoft.com/office/drawing/2014/main" id="{01C044C4-14FD-4048-B4AF-3F68FD798F8B}"/>
                  </a:ext>
                </a:extLst>
              </p:cNvPr>
              <p:cNvPicPr/>
              <p:nvPr/>
            </p:nvPicPr>
            <p:blipFill>
              <a:blip r:embed="rId39"/>
              <a:stretch>
                <a:fillRect/>
              </a:stretch>
            </p:blipFill>
            <p:spPr>
              <a:xfrm>
                <a:off x="4465733" y="2119560"/>
                <a:ext cx="1854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04" name="Freihand 103">
                <a:extLst>
                  <a:ext uri="{FF2B5EF4-FFF2-40B4-BE49-F238E27FC236}">
                    <a16:creationId xmlns:a16="http://schemas.microsoft.com/office/drawing/2014/main" id="{A9E67259-A0D4-4B35-A8B1-3C74A3479874}"/>
                  </a:ext>
                </a:extLst>
              </p14:cNvPr>
              <p14:cNvContentPartPr/>
              <p14:nvPr/>
            </p14:nvContentPartPr>
            <p14:xfrm>
              <a:off x="4670573" y="2187240"/>
              <a:ext cx="79560" cy="55080"/>
            </p14:xfrm>
          </p:contentPart>
        </mc:Choice>
        <mc:Fallback xmlns="">
          <p:pic>
            <p:nvPicPr>
              <p:cNvPr id="104" name="Freihand 103">
                <a:extLst>
                  <a:ext uri="{FF2B5EF4-FFF2-40B4-BE49-F238E27FC236}">
                    <a16:creationId xmlns:a16="http://schemas.microsoft.com/office/drawing/2014/main" id="{A9E67259-A0D4-4B35-A8B1-3C74A3479874}"/>
                  </a:ext>
                </a:extLst>
              </p:cNvPr>
              <p:cNvPicPr/>
              <p:nvPr/>
            </p:nvPicPr>
            <p:blipFill>
              <a:blip r:embed="rId41"/>
              <a:stretch>
                <a:fillRect/>
              </a:stretch>
            </p:blipFill>
            <p:spPr>
              <a:xfrm>
                <a:off x="4666253" y="2182920"/>
                <a:ext cx="8820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05" name="Freihand 104">
                <a:extLst>
                  <a:ext uri="{FF2B5EF4-FFF2-40B4-BE49-F238E27FC236}">
                    <a16:creationId xmlns:a16="http://schemas.microsoft.com/office/drawing/2014/main" id="{962E5B6A-F3F8-4F6B-9ACC-A34B5F79E4DB}"/>
                  </a:ext>
                </a:extLst>
              </p14:cNvPr>
              <p14:cNvContentPartPr/>
              <p14:nvPr/>
            </p14:nvContentPartPr>
            <p14:xfrm>
              <a:off x="4760213" y="2183280"/>
              <a:ext cx="71640" cy="57240"/>
            </p14:xfrm>
          </p:contentPart>
        </mc:Choice>
        <mc:Fallback xmlns="">
          <p:pic>
            <p:nvPicPr>
              <p:cNvPr id="105" name="Freihand 104">
                <a:extLst>
                  <a:ext uri="{FF2B5EF4-FFF2-40B4-BE49-F238E27FC236}">
                    <a16:creationId xmlns:a16="http://schemas.microsoft.com/office/drawing/2014/main" id="{962E5B6A-F3F8-4F6B-9ACC-A34B5F79E4DB}"/>
                  </a:ext>
                </a:extLst>
              </p:cNvPr>
              <p:cNvPicPr/>
              <p:nvPr/>
            </p:nvPicPr>
            <p:blipFill>
              <a:blip r:embed="rId43"/>
              <a:stretch>
                <a:fillRect/>
              </a:stretch>
            </p:blipFill>
            <p:spPr>
              <a:xfrm>
                <a:off x="4755893" y="2178960"/>
                <a:ext cx="8028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06" name="Freihand 105">
                <a:extLst>
                  <a:ext uri="{FF2B5EF4-FFF2-40B4-BE49-F238E27FC236}">
                    <a16:creationId xmlns:a16="http://schemas.microsoft.com/office/drawing/2014/main" id="{BDE51E91-BBCD-489D-9A8F-F3C4747EC80F}"/>
                  </a:ext>
                </a:extLst>
              </p14:cNvPr>
              <p14:cNvContentPartPr/>
              <p14:nvPr/>
            </p14:nvContentPartPr>
            <p14:xfrm>
              <a:off x="4858853" y="2166720"/>
              <a:ext cx="196560" cy="70920"/>
            </p14:xfrm>
          </p:contentPart>
        </mc:Choice>
        <mc:Fallback xmlns="">
          <p:pic>
            <p:nvPicPr>
              <p:cNvPr id="106" name="Freihand 105">
                <a:extLst>
                  <a:ext uri="{FF2B5EF4-FFF2-40B4-BE49-F238E27FC236}">
                    <a16:creationId xmlns:a16="http://schemas.microsoft.com/office/drawing/2014/main" id="{BDE51E91-BBCD-489D-9A8F-F3C4747EC80F}"/>
                  </a:ext>
                </a:extLst>
              </p:cNvPr>
              <p:cNvPicPr/>
              <p:nvPr/>
            </p:nvPicPr>
            <p:blipFill>
              <a:blip r:embed="rId45"/>
              <a:stretch>
                <a:fillRect/>
              </a:stretch>
            </p:blipFill>
            <p:spPr>
              <a:xfrm>
                <a:off x="4854533" y="2162400"/>
                <a:ext cx="205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07" name="Freihand 106">
                <a:extLst>
                  <a:ext uri="{FF2B5EF4-FFF2-40B4-BE49-F238E27FC236}">
                    <a16:creationId xmlns:a16="http://schemas.microsoft.com/office/drawing/2014/main" id="{59E64C59-0CE6-415A-AA93-D0753B1F0C9D}"/>
                  </a:ext>
                </a:extLst>
              </p14:cNvPr>
              <p14:cNvContentPartPr/>
              <p14:nvPr/>
            </p14:nvContentPartPr>
            <p14:xfrm>
              <a:off x="5035973" y="2061600"/>
              <a:ext cx="360" cy="360"/>
            </p14:xfrm>
          </p:contentPart>
        </mc:Choice>
        <mc:Fallback xmlns="">
          <p:pic>
            <p:nvPicPr>
              <p:cNvPr id="107" name="Freihand 106">
                <a:extLst>
                  <a:ext uri="{FF2B5EF4-FFF2-40B4-BE49-F238E27FC236}">
                    <a16:creationId xmlns:a16="http://schemas.microsoft.com/office/drawing/2014/main" id="{59E64C59-0CE6-415A-AA93-D0753B1F0C9D}"/>
                  </a:ext>
                </a:extLst>
              </p:cNvPr>
              <p:cNvPicPr/>
              <p:nvPr/>
            </p:nvPicPr>
            <p:blipFill>
              <a:blip r:embed="rId47"/>
              <a:stretch>
                <a:fillRect/>
              </a:stretch>
            </p:blipFill>
            <p:spPr>
              <a:xfrm>
                <a:off x="5031653" y="20572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08" name="Freihand 107">
                <a:extLst>
                  <a:ext uri="{FF2B5EF4-FFF2-40B4-BE49-F238E27FC236}">
                    <a16:creationId xmlns:a16="http://schemas.microsoft.com/office/drawing/2014/main" id="{2564EE80-11CB-44A8-9C63-48AFAB808941}"/>
                  </a:ext>
                </a:extLst>
              </p14:cNvPr>
              <p14:cNvContentPartPr/>
              <p14:nvPr/>
            </p14:nvContentPartPr>
            <p14:xfrm>
              <a:off x="5141813" y="1974480"/>
              <a:ext cx="30960" cy="251280"/>
            </p14:xfrm>
          </p:contentPart>
        </mc:Choice>
        <mc:Fallback xmlns="">
          <p:pic>
            <p:nvPicPr>
              <p:cNvPr id="108" name="Freihand 107">
                <a:extLst>
                  <a:ext uri="{FF2B5EF4-FFF2-40B4-BE49-F238E27FC236}">
                    <a16:creationId xmlns:a16="http://schemas.microsoft.com/office/drawing/2014/main" id="{2564EE80-11CB-44A8-9C63-48AFAB808941}"/>
                  </a:ext>
                </a:extLst>
              </p:cNvPr>
              <p:cNvPicPr/>
              <p:nvPr/>
            </p:nvPicPr>
            <p:blipFill>
              <a:blip r:embed="rId49"/>
              <a:stretch>
                <a:fillRect/>
              </a:stretch>
            </p:blipFill>
            <p:spPr>
              <a:xfrm>
                <a:off x="5137493" y="1970160"/>
                <a:ext cx="396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11" name="Freihand 110">
                <a:extLst>
                  <a:ext uri="{FF2B5EF4-FFF2-40B4-BE49-F238E27FC236}">
                    <a16:creationId xmlns:a16="http://schemas.microsoft.com/office/drawing/2014/main" id="{82C3CAD7-414B-4705-A437-5550D7A7D5F7}"/>
                  </a:ext>
                </a:extLst>
              </p14:cNvPr>
              <p14:cNvContentPartPr/>
              <p14:nvPr/>
            </p14:nvContentPartPr>
            <p14:xfrm>
              <a:off x="1419053" y="4075080"/>
              <a:ext cx="2421360" cy="87120"/>
            </p14:xfrm>
          </p:contentPart>
        </mc:Choice>
        <mc:Fallback xmlns="">
          <p:pic>
            <p:nvPicPr>
              <p:cNvPr id="111" name="Freihand 110">
                <a:extLst>
                  <a:ext uri="{FF2B5EF4-FFF2-40B4-BE49-F238E27FC236}">
                    <a16:creationId xmlns:a16="http://schemas.microsoft.com/office/drawing/2014/main" id="{82C3CAD7-414B-4705-A437-5550D7A7D5F7}"/>
                  </a:ext>
                </a:extLst>
              </p:cNvPr>
              <p:cNvPicPr/>
              <p:nvPr/>
            </p:nvPicPr>
            <p:blipFill>
              <a:blip r:embed="rId51"/>
              <a:stretch>
                <a:fillRect/>
              </a:stretch>
            </p:blipFill>
            <p:spPr>
              <a:xfrm>
                <a:off x="1414733" y="4070760"/>
                <a:ext cx="24300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12" name="Freihand 111">
                <a:extLst>
                  <a:ext uri="{FF2B5EF4-FFF2-40B4-BE49-F238E27FC236}">
                    <a16:creationId xmlns:a16="http://schemas.microsoft.com/office/drawing/2014/main" id="{15BCD014-5C7B-4F04-B97C-2E1EAE30F9B1}"/>
                  </a:ext>
                </a:extLst>
              </p14:cNvPr>
              <p14:cNvContentPartPr/>
              <p14:nvPr/>
            </p14:nvContentPartPr>
            <p14:xfrm>
              <a:off x="1551893" y="5075520"/>
              <a:ext cx="3684600" cy="49680"/>
            </p14:xfrm>
          </p:contentPart>
        </mc:Choice>
        <mc:Fallback xmlns="">
          <p:pic>
            <p:nvPicPr>
              <p:cNvPr id="112" name="Freihand 111">
                <a:extLst>
                  <a:ext uri="{FF2B5EF4-FFF2-40B4-BE49-F238E27FC236}">
                    <a16:creationId xmlns:a16="http://schemas.microsoft.com/office/drawing/2014/main" id="{15BCD014-5C7B-4F04-B97C-2E1EAE30F9B1}"/>
                  </a:ext>
                </a:extLst>
              </p:cNvPr>
              <p:cNvPicPr/>
              <p:nvPr/>
            </p:nvPicPr>
            <p:blipFill>
              <a:blip r:embed="rId53"/>
              <a:stretch>
                <a:fillRect/>
              </a:stretch>
            </p:blipFill>
            <p:spPr>
              <a:xfrm>
                <a:off x="1547573" y="5071200"/>
                <a:ext cx="36932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13" name="Freihand 112">
                <a:extLst>
                  <a:ext uri="{FF2B5EF4-FFF2-40B4-BE49-F238E27FC236}">
                    <a16:creationId xmlns:a16="http://schemas.microsoft.com/office/drawing/2014/main" id="{A94EAD74-F49B-41BB-9F61-EE4AF7C30B23}"/>
                  </a:ext>
                </a:extLst>
              </p14:cNvPr>
              <p14:cNvContentPartPr/>
              <p14:nvPr/>
            </p14:nvContentPartPr>
            <p14:xfrm>
              <a:off x="5203733" y="1951800"/>
              <a:ext cx="5110560" cy="3055680"/>
            </p14:xfrm>
          </p:contentPart>
        </mc:Choice>
        <mc:Fallback xmlns="">
          <p:pic>
            <p:nvPicPr>
              <p:cNvPr id="113" name="Freihand 112">
                <a:extLst>
                  <a:ext uri="{FF2B5EF4-FFF2-40B4-BE49-F238E27FC236}">
                    <a16:creationId xmlns:a16="http://schemas.microsoft.com/office/drawing/2014/main" id="{A94EAD74-F49B-41BB-9F61-EE4AF7C30B23}"/>
                  </a:ext>
                </a:extLst>
              </p:cNvPr>
              <p:cNvPicPr/>
              <p:nvPr/>
            </p:nvPicPr>
            <p:blipFill>
              <a:blip r:embed="rId55"/>
              <a:stretch>
                <a:fillRect/>
              </a:stretch>
            </p:blipFill>
            <p:spPr>
              <a:xfrm>
                <a:off x="5199413" y="1947480"/>
                <a:ext cx="5119200" cy="30643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14" name="Freihand 113">
                <a:extLst>
                  <a:ext uri="{FF2B5EF4-FFF2-40B4-BE49-F238E27FC236}">
                    <a16:creationId xmlns:a16="http://schemas.microsoft.com/office/drawing/2014/main" id="{513E1734-A83B-4CDB-9DC8-0502B248D572}"/>
                  </a:ext>
                </a:extLst>
              </p14:cNvPr>
              <p14:cNvContentPartPr/>
              <p14:nvPr/>
            </p14:nvContentPartPr>
            <p14:xfrm>
              <a:off x="4942373" y="4721640"/>
              <a:ext cx="576720" cy="528840"/>
            </p14:xfrm>
          </p:contentPart>
        </mc:Choice>
        <mc:Fallback xmlns="">
          <p:pic>
            <p:nvPicPr>
              <p:cNvPr id="114" name="Freihand 113">
                <a:extLst>
                  <a:ext uri="{FF2B5EF4-FFF2-40B4-BE49-F238E27FC236}">
                    <a16:creationId xmlns:a16="http://schemas.microsoft.com/office/drawing/2014/main" id="{513E1734-A83B-4CDB-9DC8-0502B248D572}"/>
                  </a:ext>
                </a:extLst>
              </p:cNvPr>
              <p:cNvPicPr/>
              <p:nvPr/>
            </p:nvPicPr>
            <p:blipFill>
              <a:blip r:embed="rId57"/>
              <a:stretch>
                <a:fillRect/>
              </a:stretch>
            </p:blipFill>
            <p:spPr>
              <a:xfrm>
                <a:off x="4938053" y="4717320"/>
                <a:ext cx="585360" cy="5374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16" name="Freihand 115">
                <a:extLst>
                  <a:ext uri="{FF2B5EF4-FFF2-40B4-BE49-F238E27FC236}">
                    <a16:creationId xmlns:a16="http://schemas.microsoft.com/office/drawing/2014/main" id="{732A0671-7728-4C78-B038-E9C6DCBB3C9F}"/>
                  </a:ext>
                </a:extLst>
              </p14:cNvPr>
              <p14:cNvContentPartPr/>
              <p14:nvPr/>
            </p14:nvContentPartPr>
            <p14:xfrm>
              <a:off x="681413" y="5065440"/>
              <a:ext cx="4574160" cy="926280"/>
            </p14:xfrm>
          </p:contentPart>
        </mc:Choice>
        <mc:Fallback xmlns="">
          <p:pic>
            <p:nvPicPr>
              <p:cNvPr id="116" name="Freihand 115">
                <a:extLst>
                  <a:ext uri="{FF2B5EF4-FFF2-40B4-BE49-F238E27FC236}">
                    <a16:creationId xmlns:a16="http://schemas.microsoft.com/office/drawing/2014/main" id="{732A0671-7728-4C78-B038-E9C6DCBB3C9F}"/>
                  </a:ext>
                </a:extLst>
              </p:cNvPr>
              <p:cNvPicPr/>
              <p:nvPr/>
            </p:nvPicPr>
            <p:blipFill>
              <a:blip r:embed="rId59"/>
              <a:stretch>
                <a:fillRect/>
              </a:stretch>
            </p:blipFill>
            <p:spPr>
              <a:xfrm>
                <a:off x="677093" y="5061120"/>
                <a:ext cx="4582800" cy="9349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17" name="Freihand 116">
                <a:extLst>
                  <a:ext uri="{FF2B5EF4-FFF2-40B4-BE49-F238E27FC236}">
                    <a16:creationId xmlns:a16="http://schemas.microsoft.com/office/drawing/2014/main" id="{C0A04029-CEA4-466B-81CD-CD094FC92405}"/>
                  </a:ext>
                </a:extLst>
              </p14:cNvPr>
              <p14:cNvContentPartPr/>
              <p14:nvPr/>
            </p14:nvContentPartPr>
            <p14:xfrm>
              <a:off x="2948333" y="5276400"/>
              <a:ext cx="1693440" cy="727920"/>
            </p14:xfrm>
          </p:contentPart>
        </mc:Choice>
        <mc:Fallback xmlns="">
          <p:pic>
            <p:nvPicPr>
              <p:cNvPr id="117" name="Freihand 116">
                <a:extLst>
                  <a:ext uri="{FF2B5EF4-FFF2-40B4-BE49-F238E27FC236}">
                    <a16:creationId xmlns:a16="http://schemas.microsoft.com/office/drawing/2014/main" id="{C0A04029-CEA4-466B-81CD-CD094FC92405}"/>
                  </a:ext>
                </a:extLst>
              </p:cNvPr>
              <p:cNvPicPr/>
              <p:nvPr/>
            </p:nvPicPr>
            <p:blipFill>
              <a:blip r:embed="rId61"/>
              <a:stretch>
                <a:fillRect/>
              </a:stretch>
            </p:blipFill>
            <p:spPr>
              <a:xfrm>
                <a:off x="2944013" y="5272080"/>
                <a:ext cx="1702080" cy="7365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19" name="Freihand 118">
                <a:extLst>
                  <a:ext uri="{FF2B5EF4-FFF2-40B4-BE49-F238E27FC236}">
                    <a16:creationId xmlns:a16="http://schemas.microsoft.com/office/drawing/2014/main" id="{F987E773-7E68-4D31-9431-736B4B981901}"/>
                  </a:ext>
                </a:extLst>
              </p14:cNvPr>
              <p14:cNvContentPartPr/>
              <p14:nvPr/>
            </p14:nvContentPartPr>
            <p14:xfrm>
              <a:off x="3332453" y="5551800"/>
              <a:ext cx="25200" cy="222480"/>
            </p14:xfrm>
          </p:contentPart>
        </mc:Choice>
        <mc:Fallback xmlns="">
          <p:pic>
            <p:nvPicPr>
              <p:cNvPr id="119" name="Freihand 118">
                <a:extLst>
                  <a:ext uri="{FF2B5EF4-FFF2-40B4-BE49-F238E27FC236}">
                    <a16:creationId xmlns:a16="http://schemas.microsoft.com/office/drawing/2014/main" id="{F987E773-7E68-4D31-9431-736B4B981901}"/>
                  </a:ext>
                </a:extLst>
              </p:cNvPr>
              <p:cNvPicPr/>
              <p:nvPr/>
            </p:nvPicPr>
            <p:blipFill>
              <a:blip r:embed="rId63"/>
              <a:stretch>
                <a:fillRect/>
              </a:stretch>
            </p:blipFill>
            <p:spPr>
              <a:xfrm>
                <a:off x="3328133" y="5547480"/>
                <a:ext cx="33840" cy="231120"/>
              </a:xfrm>
              <a:prstGeom prst="rect">
                <a:avLst/>
              </a:prstGeom>
            </p:spPr>
          </p:pic>
        </mc:Fallback>
      </mc:AlternateContent>
      <p:grpSp>
        <p:nvGrpSpPr>
          <p:cNvPr id="126" name="Gruppieren 125">
            <a:extLst>
              <a:ext uri="{FF2B5EF4-FFF2-40B4-BE49-F238E27FC236}">
                <a16:creationId xmlns:a16="http://schemas.microsoft.com/office/drawing/2014/main" id="{934FA95E-BF1F-49FB-A66F-472BA81F13C4}"/>
              </a:ext>
            </a:extLst>
          </p:cNvPr>
          <p:cNvGrpSpPr/>
          <p:nvPr/>
        </p:nvGrpSpPr>
        <p:grpSpPr>
          <a:xfrm>
            <a:off x="8852693" y="80520"/>
            <a:ext cx="3301200" cy="2298600"/>
            <a:chOff x="8852693" y="80520"/>
            <a:chExt cx="3301200" cy="2298600"/>
          </a:xfrm>
        </p:grpSpPr>
        <mc:AlternateContent xmlns:mc="http://schemas.openxmlformats.org/markup-compatibility/2006" xmlns:p14="http://schemas.microsoft.com/office/powerpoint/2010/main">
          <mc:Choice Requires="p14">
            <p:contentPart p14:bwMode="auto" r:id="rId64">
              <p14:nvContentPartPr>
                <p14:cNvPr id="5" name="Freihand 4">
                  <a:extLst>
                    <a:ext uri="{FF2B5EF4-FFF2-40B4-BE49-F238E27FC236}">
                      <a16:creationId xmlns:a16="http://schemas.microsoft.com/office/drawing/2014/main" id="{50198B46-E046-40FD-BC27-AC4D4635AB7E}"/>
                    </a:ext>
                  </a:extLst>
                </p14:cNvPr>
                <p14:cNvContentPartPr/>
                <p14:nvPr/>
              </p14:nvContentPartPr>
              <p14:xfrm>
                <a:off x="9756293" y="736800"/>
                <a:ext cx="19440" cy="1164600"/>
              </p14:xfrm>
            </p:contentPart>
          </mc:Choice>
          <mc:Fallback xmlns="">
            <p:pic>
              <p:nvPicPr>
                <p:cNvPr id="5" name="Freihand 4">
                  <a:extLst>
                    <a:ext uri="{FF2B5EF4-FFF2-40B4-BE49-F238E27FC236}">
                      <a16:creationId xmlns:a16="http://schemas.microsoft.com/office/drawing/2014/main" id="{50198B46-E046-40FD-BC27-AC4D4635AB7E}"/>
                    </a:ext>
                  </a:extLst>
                </p:cNvPr>
                <p:cNvPicPr/>
                <p:nvPr/>
              </p:nvPicPr>
              <p:blipFill>
                <a:blip r:embed="rId65"/>
                <a:stretch>
                  <a:fillRect/>
                </a:stretch>
              </p:blipFill>
              <p:spPr>
                <a:xfrm>
                  <a:off x="9751973" y="732480"/>
                  <a:ext cx="28080" cy="11732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8" name="Freihand 7">
                  <a:extLst>
                    <a:ext uri="{FF2B5EF4-FFF2-40B4-BE49-F238E27FC236}">
                      <a16:creationId xmlns:a16="http://schemas.microsoft.com/office/drawing/2014/main" id="{075519FC-B256-4197-8C05-A307B6437049}"/>
                    </a:ext>
                  </a:extLst>
                </p14:cNvPr>
                <p14:cNvContentPartPr/>
                <p14:nvPr/>
              </p14:nvContentPartPr>
              <p14:xfrm>
                <a:off x="9402053" y="1784760"/>
                <a:ext cx="2201760" cy="37800"/>
              </p14:xfrm>
            </p:contentPart>
          </mc:Choice>
          <mc:Fallback xmlns="">
            <p:pic>
              <p:nvPicPr>
                <p:cNvPr id="8" name="Freihand 7">
                  <a:extLst>
                    <a:ext uri="{FF2B5EF4-FFF2-40B4-BE49-F238E27FC236}">
                      <a16:creationId xmlns:a16="http://schemas.microsoft.com/office/drawing/2014/main" id="{075519FC-B256-4197-8C05-A307B6437049}"/>
                    </a:ext>
                  </a:extLst>
                </p:cNvPr>
                <p:cNvPicPr/>
                <p:nvPr/>
              </p:nvPicPr>
              <p:blipFill>
                <a:blip r:embed="rId67"/>
                <a:stretch>
                  <a:fillRect/>
                </a:stretch>
              </p:blipFill>
              <p:spPr>
                <a:xfrm>
                  <a:off x="9397733" y="1780440"/>
                  <a:ext cx="22104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9" name="Freihand 8">
                  <a:extLst>
                    <a:ext uri="{FF2B5EF4-FFF2-40B4-BE49-F238E27FC236}">
                      <a16:creationId xmlns:a16="http://schemas.microsoft.com/office/drawing/2014/main" id="{83742342-4FC6-4CA4-AC1A-0623EEDA930B}"/>
                    </a:ext>
                  </a:extLst>
                </p14:cNvPr>
                <p14:cNvContentPartPr/>
                <p14:nvPr/>
              </p14:nvContentPartPr>
              <p14:xfrm>
                <a:off x="11511653" y="1678200"/>
                <a:ext cx="261360" cy="316800"/>
              </p14:xfrm>
            </p:contentPart>
          </mc:Choice>
          <mc:Fallback xmlns="">
            <p:pic>
              <p:nvPicPr>
                <p:cNvPr id="9" name="Freihand 8">
                  <a:extLst>
                    <a:ext uri="{FF2B5EF4-FFF2-40B4-BE49-F238E27FC236}">
                      <a16:creationId xmlns:a16="http://schemas.microsoft.com/office/drawing/2014/main" id="{83742342-4FC6-4CA4-AC1A-0623EEDA930B}"/>
                    </a:ext>
                  </a:extLst>
                </p:cNvPr>
                <p:cNvPicPr/>
                <p:nvPr/>
              </p:nvPicPr>
              <p:blipFill>
                <a:blip r:embed="rId69"/>
                <a:stretch>
                  <a:fillRect/>
                </a:stretch>
              </p:blipFill>
              <p:spPr>
                <a:xfrm>
                  <a:off x="11507333" y="1673880"/>
                  <a:ext cx="2700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0" name="Freihand 9">
                  <a:extLst>
                    <a:ext uri="{FF2B5EF4-FFF2-40B4-BE49-F238E27FC236}">
                      <a16:creationId xmlns:a16="http://schemas.microsoft.com/office/drawing/2014/main" id="{3FDFF992-B143-4365-9726-2D85CA7F0AA8}"/>
                    </a:ext>
                  </a:extLst>
                </p14:cNvPr>
                <p14:cNvContentPartPr/>
                <p14:nvPr/>
              </p14:nvContentPartPr>
              <p14:xfrm>
                <a:off x="9529493" y="424680"/>
                <a:ext cx="357480" cy="315720"/>
              </p14:xfrm>
            </p:contentPart>
          </mc:Choice>
          <mc:Fallback xmlns="">
            <p:pic>
              <p:nvPicPr>
                <p:cNvPr id="10" name="Freihand 9">
                  <a:extLst>
                    <a:ext uri="{FF2B5EF4-FFF2-40B4-BE49-F238E27FC236}">
                      <a16:creationId xmlns:a16="http://schemas.microsoft.com/office/drawing/2014/main" id="{3FDFF992-B143-4365-9726-2D85CA7F0AA8}"/>
                    </a:ext>
                  </a:extLst>
                </p:cNvPr>
                <p:cNvPicPr/>
                <p:nvPr/>
              </p:nvPicPr>
              <p:blipFill>
                <a:blip r:embed="rId71"/>
                <a:stretch>
                  <a:fillRect/>
                </a:stretch>
              </p:blipFill>
              <p:spPr>
                <a:xfrm>
                  <a:off x="9525173" y="420360"/>
                  <a:ext cx="366120" cy="3243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1" name="Freihand 10">
                  <a:extLst>
                    <a:ext uri="{FF2B5EF4-FFF2-40B4-BE49-F238E27FC236}">
                      <a16:creationId xmlns:a16="http://schemas.microsoft.com/office/drawing/2014/main" id="{6F86DA01-C8B0-4490-8093-D7C1EFD886C5}"/>
                    </a:ext>
                  </a:extLst>
                </p14:cNvPr>
                <p14:cNvContentPartPr/>
                <p14:nvPr/>
              </p14:nvContentPartPr>
              <p14:xfrm>
                <a:off x="9307373" y="473640"/>
                <a:ext cx="39600" cy="327600"/>
              </p14:xfrm>
            </p:contentPart>
          </mc:Choice>
          <mc:Fallback xmlns="">
            <p:pic>
              <p:nvPicPr>
                <p:cNvPr id="11" name="Freihand 10">
                  <a:extLst>
                    <a:ext uri="{FF2B5EF4-FFF2-40B4-BE49-F238E27FC236}">
                      <a16:creationId xmlns:a16="http://schemas.microsoft.com/office/drawing/2014/main" id="{6F86DA01-C8B0-4490-8093-D7C1EFD886C5}"/>
                    </a:ext>
                  </a:extLst>
                </p:cNvPr>
                <p:cNvPicPr/>
                <p:nvPr/>
              </p:nvPicPr>
              <p:blipFill>
                <a:blip r:embed="rId73"/>
                <a:stretch>
                  <a:fillRect/>
                </a:stretch>
              </p:blipFill>
              <p:spPr>
                <a:xfrm>
                  <a:off x="9303053" y="469320"/>
                  <a:ext cx="4824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2" name="Freihand 11">
                  <a:extLst>
                    <a:ext uri="{FF2B5EF4-FFF2-40B4-BE49-F238E27FC236}">
                      <a16:creationId xmlns:a16="http://schemas.microsoft.com/office/drawing/2014/main" id="{92B03707-6B6C-4AB0-B809-7898340808CF}"/>
                    </a:ext>
                  </a:extLst>
                </p14:cNvPr>
                <p14:cNvContentPartPr/>
                <p14:nvPr/>
              </p14:nvContentPartPr>
              <p14:xfrm>
                <a:off x="9263093" y="434040"/>
                <a:ext cx="263160" cy="257040"/>
              </p14:xfrm>
            </p:contentPart>
          </mc:Choice>
          <mc:Fallback xmlns="">
            <p:pic>
              <p:nvPicPr>
                <p:cNvPr id="12" name="Freihand 11">
                  <a:extLst>
                    <a:ext uri="{FF2B5EF4-FFF2-40B4-BE49-F238E27FC236}">
                      <a16:creationId xmlns:a16="http://schemas.microsoft.com/office/drawing/2014/main" id="{92B03707-6B6C-4AB0-B809-7898340808CF}"/>
                    </a:ext>
                  </a:extLst>
                </p:cNvPr>
                <p:cNvPicPr/>
                <p:nvPr/>
              </p:nvPicPr>
              <p:blipFill>
                <a:blip r:embed="rId75"/>
                <a:stretch>
                  <a:fillRect/>
                </a:stretch>
              </p:blipFill>
              <p:spPr>
                <a:xfrm>
                  <a:off x="9258773" y="429720"/>
                  <a:ext cx="27180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4" name="Freihand 13">
                  <a:extLst>
                    <a:ext uri="{FF2B5EF4-FFF2-40B4-BE49-F238E27FC236}">
                      <a16:creationId xmlns:a16="http://schemas.microsoft.com/office/drawing/2014/main" id="{30985223-AFDF-4282-9880-6C84A6DE03B5}"/>
                    </a:ext>
                  </a:extLst>
                </p14:cNvPr>
                <p14:cNvContentPartPr/>
                <p14:nvPr/>
              </p14:nvContentPartPr>
              <p14:xfrm>
                <a:off x="11406893" y="2087880"/>
                <a:ext cx="190800" cy="291240"/>
              </p14:xfrm>
            </p:contentPart>
          </mc:Choice>
          <mc:Fallback xmlns="">
            <p:pic>
              <p:nvPicPr>
                <p:cNvPr id="14" name="Freihand 13">
                  <a:extLst>
                    <a:ext uri="{FF2B5EF4-FFF2-40B4-BE49-F238E27FC236}">
                      <a16:creationId xmlns:a16="http://schemas.microsoft.com/office/drawing/2014/main" id="{30985223-AFDF-4282-9880-6C84A6DE03B5}"/>
                    </a:ext>
                  </a:extLst>
                </p:cNvPr>
                <p:cNvPicPr/>
                <p:nvPr/>
              </p:nvPicPr>
              <p:blipFill>
                <a:blip r:embed="rId77"/>
                <a:stretch>
                  <a:fillRect/>
                </a:stretch>
              </p:blipFill>
              <p:spPr>
                <a:xfrm>
                  <a:off x="11402573" y="2083560"/>
                  <a:ext cx="199440" cy="2998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5" name="Freihand 14">
                  <a:extLst>
                    <a:ext uri="{FF2B5EF4-FFF2-40B4-BE49-F238E27FC236}">
                      <a16:creationId xmlns:a16="http://schemas.microsoft.com/office/drawing/2014/main" id="{1A610CB9-7F69-4FAF-B9B0-4455642852F6}"/>
                    </a:ext>
                  </a:extLst>
                </p14:cNvPr>
                <p14:cNvContentPartPr/>
                <p14:nvPr/>
              </p14:nvContentPartPr>
              <p14:xfrm>
                <a:off x="11483213" y="2144760"/>
                <a:ext cx="172080" cy="98640"/>
              </p14:xfrm>
            </p:contentPart>
          </mc:Choice>
          <mc:Fallback xmlns="">
            <p:pic>
              <p:nvPicPr>
                <p:cNvPr id="15" name="Freihand 14">
                  <a:extLst>
                    <a:ext uri="{FF2B5EF4-FFF2-40B4-BE49-F238E27FC236}">
                      <a16:creationId xmlns:a16="http://schemas.microsoft.com/office/drawing/2014/main" id="{1A610CB9-7F69-4FAF-B9B0-4455642852F6}"/>
                    </a:ext>
                  </a:extLst>
                </p:cNvPr>
                <p:cNvPicPr/>
                <p:nvPr/>
              </p:nvPicPr>
              <p:blipFill>
                <a:blip r:embed="rId79"/>
                <a:stretch>
                  <a:fillRect/>
                </a:stretch>
              </p:blipFill>
              <p:spPr>
                <a:xfrm>
                  <a:off x="11478893" y="2140440"/>
                  <a:ext cx="1807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6" name="Freihand 15">
                  <a:extLst>
                    <a:ext uri="{FF2B5EF4-FFF2-40B4-BE49-F238E27FC236}">
                      <a16:creationId xmlns:a16="http://schemas.microsoft.com/office/drawing/2014/main" id="{0FB44084-AA5B-4D2A-8505-B38B2963C33A}"/>
                    </a:ext>
                  </a:extLst>
                </p14:cNvPr>
                <p14:cNvContentPartPr/>
                <p14:nvPr/>
              </p14:nvContentPartPr>
              <p14:xfrm>
                <a:off x="9443453" y="809880"/>
                <a:ext cx="1843560" cy="517680"/>
              </p14:xfrm>
            </p:contentPart>
          </mc:Choice>
          <mc:Fallback xmlns="">
            <p:pic>
              <p:nvPicPr>
                <p:cNvPr id="16" name="Freihand 15">
                  <a:extLst>
                    <a:ext uri="{FF2B5EF4-FFF2-40B4-BE49-F238E27FC236}">
                      <a16:creationId xmlns:a16="http://schemas.microsoft.com/office/drawing/2014/main" id="{0FB44084-AA5B-4D2A-8505-B38B2963C33A}"/>
                    </a:ext>
                  </a:extLst>
                </p:cNvPr>
                <p:cNvPicPr/>
                <p:nvPr/>
              </p:nvPicPr>
              <p:blipFill>
                <a:blip r:embed="rId81"/>
                <a:stretch>
                  <a:fillRect/>
                </a:stretch>
              </p:blipFill>
              <p:spPr>
                <a:xfrm>
                  <a:off x="9439133" y="805560"/>
                  <a:ext cx="1852200" cy="5263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7" name="Freihand 16">
                  <a:extLst>
                    <a:ext uri="{FF2B5EF4-FFF2-40B4-BE49-F238E27FC236}">
                      <a16:creationId xmlns:a16="http://schemas.microsoft.com/office/drawing/2014/main" id="{10828F1F-63E8-4FD2-989F-A50CD161898B}"/>
                    </a:ext>
                  </a:extLst>
                </p14:cNvPr>
                <p14:cNvContentPartPr/>
                <p14:nvPr/>
              </p14:nvContentPartPr>
              <p14:xfrm>
                <a:off x="9548933" y="1052160"/>
                <a:ext cx="1665360" cy="691200"/>
              </p14:xfrm>
            </p:contentPart>
          </mc:Choice>
          <mc:Fallback xmlns="">
            <p:pic>
              <p:nvPicPr>
                <p:cNvPr id="17" name="Freihand 16">
                  <a:extLst>
                    <a:ext uri="{FF2B5EF4-FFF2-40B4-BE49-F238E27FC236}">
                      <a16:creationId xmlns:a16="http://schemas.microsoft.com/office/drawing/2014/main" id="{10828F1F-63E8-4FD2-989F-A50CD161898B}"/>
                    </a:ext>
                  </a:extLst>
                </p:cNvPr>
                <p:cNvPicPr/>
                <p:nvPr/>
              </p:nvPicPr>
              <p:blipFill>
                <a:blip r:embed="rId83"/>
                <a:stretch>
                  <a:fillRect/>
                </a:stretch>
              </p:blipFill>
              <p:spPr>
                <a:xfrm>
                  <a:off x="9544613" y="1047840"/>
                  <a:ext cx="1674000" cy="6998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8" name="Freihand 17">
                  <a:extLst>
                    <a:ext uri="{FF2B5EF4-FFF2-40B4-BE49-F238E27FC236}">
                      <a16:creationId xmlns:a16="http://schemas.microsoft.com/office/drawing/2014/main" id="{7D0AF027-DA74-4697-9E7E-26D2FDEB4BA4}"/>
                    </a:ext>
                  </a:extLst>
                </p14:cNvPr>
                <p14:cNvContentPartPr/>
                <p14:nvPr/>
              </p14:nvContentPartPr>
              <p14:xfrm>
                <a:off x="11387813" y="771360"/>
                <a:ext cx="119160" cy="185040"/>
              </p14:xfrm>
            </p:contentPart>
          </mc:Choice>
          <mc:Fallback xmlns="">
            <p:pic>
              <p:nvPicPr>
                <p:cNvPr id="18" name="Freihand 17">
                  <a:extLst>
                    <a:ext uri="{FF2B5EF4-FFF2-40B4-BE49-F238E27FC236}">
                      <a16:creationId xmlns:a16="http://schemas.microsoft.com/office/drawing/2014/main" id="{7D0AF027-DA74-4697-9E7E-26D2FDEB4BA4}"/>
                    </a:ext>
                  </a:extLst>
                </p:cNvPr>
                <p:cNvPicPr/>
                <p:nvPr/>
              </p:nvPicPr>
              <p:blipFill>
                <a:blip r:embed="rId85"/>
                <a:stretch>
                  <a:fillRect/>
                </a:stretch>
              </p:blipFill>
              <p:spPr>
                <a:xfrm>
                  <a:off x="11383493" y="767040"/>
                  <a:ext cx="1278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9" name="Freihand 18">
                  <a:extLst>
                    <a:ext uri="{FF2B5EF4-FFF2-40B4-BE49-F238E27FC236}">
                      <a16:creationId xmlns:a16="http://schemas.microsoft.com/office/drawing/2014/main" id="{0C9E2637-2C53-4EBE-9220-5F655A2AAF5F}"/>
                    </a:ext>
                  </a:extLst>
                </p14:cNvPr>
                <p14:cNvContentPartPr/>
                <p14:nvPr/>
              </p14:nvContentPartPr>
              <p14:xfrm>
                <a:off x="11428493" y="781800"/>
                <a:ext cx="113040" cy="206280"/>
              </p14:xfrm>
            </p:contentPart>
          </mc:Choice>
          <mc:Fallback xmlns="">
            <p:pic>
              <p:nvPicPr>
                <p:cNvPr id="19" name="Freihand 18">
                  <a:extLst>
                    <a:ext uri="{FF2B5EF4-FFF2-40B4-BE49-F238E27FC236}">
                      <a16:creationId xmlns:a16="http://schemas.microsoft.com/office/drawing/2014/main" id="{0C9E2637-2C53-4EBE-9220-5F655A2AAF5F}"/>
                    </a:ext>
                  </a:extLst>
                </p:cNvPr>
                <p:cNvPicPr/>
                <p:nvPr/>
              </p:nvPicPr>
              <p:blipFill>
                <a:blip r:embed="rId87"/>
                <a:stretch>
                  <a:fillRect/>
                </a:stretch>
              </p:blipFill>
              <p:spPr>
                <a:xfrm>
                  <a:off x="11424173" y="777480"/>
                  <a:ext cx="12168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20" name="Freihand 19">
                  <a:extLst>
                    <a:ext uri="{FF2B5EF4-FFF2-40B4-BE49-F238E27FC236}">
                      <a16:creationId xmlns:a16="http://schemas.microsoft.com/office/drawing/2014/main" id="{4E622B97-EFF9-461B-98A4-C36C7C2B8715}"/>
                    </a:ext>
                  </a:extLst>
                </p14:cNvPr>
                <p14:cNvContentPartPr/>
                <p14:nvPr/>
              </p14:nvContentPartPr>
              <p14:xfrm>
                <a:off x="11434253" y="1296240"/>
                <a:ext cx="27000" cy="134280"/>
              </p14:xfrm>
            </p:contentPart>
          </mc:Choice>
          <mc:Fallback xmlns="">
            <p:pic>
              <p:nvPicPr>
                <p:cNvPr id="20" name="Freihand 19">
                  <a:extLst>
                    <a:ext uri="{FF2B5EF4-FFF2-40B4-BE49-F238E27FC236}">
                      <a16:creationId xmlns:a16="http://schemas.microsoft.com/office/drawing/2014/main" id="{4E622B97-EFF9-461B-98A4-C36C7C2B8715}"/>
                    </a:ext>
                  </a:extLst>
                </p:cNvPr>
                <p:cNvPicPr/>
                <p:nvPr/>
              </p:nvPicPr>
              <p:blipFill>
                <a:blip r:embed="rId89"/>
                <a:stretch>
                  <a:fillRect/>
                </a:stretch>
              </p:blipFill>
              <p:spPr>
                <a:xfrm>
                  <a:off x="11429933" y="1291920"/>
                  <a:ext cx="356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21" name="Freihand 20">
                  <a:extLst>
                    <a:ext uri="{FF2B5EF4-FFF2-40B4-BE49-F238E27FC236}">
                      <a16:creationId xmlns:a16="http://schemas.microsoft.com/office/drawing/2014/main" id="{A442B102-24DD-401C-B13D-AD0EAFC643C7}"/>
                    </a:ext>
                  </a:extLst>
                </p14:cNvPr>
                <p14:cNvContentPartPr/>
                <p14:nvPr/>
              </p14:nvContentPartPr>
              <p14:xfrm>
                <a:off x="11468093" y="1186080"/>
                <a:ext cx="136800" cy="194040"/>
              </p14:xfrm>
            </p:contentPart>
          </mc:Choice>
          <mc:Fallback xmlns="">
            <p:pic>
              <p:nvPicPr>
                <p:cNvPr id="21" name="Freihand 20">
                  <a:extLst>
                    <a:ext uri="{FF2B5EF4-FFF2-40B4-BE49-F238E27FC236}">
                      <a16:creationId xmlns:a16="http://schemas.microsoft.com/office/drawing/2014/main" id="{A442B102-24DD-401C-B13D-AD0EAFC643C7}"/>
                    </a:ext>
                  </a:extLst>
                </p:cNvPr>
                <p:cNvPicPr/>
                <p:nvPr/>
              </p:nvPicPr>
              <p:blipFill>
                <a:blip r:embed="rId91"/>
                <a:stretch>
                  <a:fillRect/>
                </a:stretch>
              </p:blipFill>
              <p:spPr>
                <a:xfrm>
                  <a:off x="11463773" y="1181760"/>
                  <a:ext cx="1454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22" name="Freihand 21">
                  <a:extLst>
                    <a:ext uri="{FF2B5EF4-FFF2-40B4-BE49-F238E27FC236}">
                      <a16:creationId xmlns:a16="http://schemas.microsoft.com/office/drawing/2014/main" id="{44C6CEDB-D563-48F3-A447-19FDFEFD45E7}"/>
                    </a:ext>
                  </a:extLst>
                </p14:cNvPr>
                <p14:cNvContentPartPr/>
                <p14:nvPr/>
              </p14:nvContentPartPr>
              <p14:xfrm>
                <a:off x="10796333" y="1194000"/>
                <a:ext cx="16200" cy="298800"/>
              </p14:xfrm>
            </p:contentPart>
          </mc:Choice>
          <mc:Fallback xmlns="">
            <p:pic>
              <p:nvPicPr>
                <p:cNvPr id="22" name="Freihand 21">
                  <a:extLst>
                    <a:ext uri="{FF2B5EF4-FFF2-40B4-BE49-F238E27FC236}">
                      <a16:creationId xmlns:a16="http://schemas.microsoft.com/office/drawing/2014/main" id="{44C6CEDB-D563-48F3-A447-19FDFEFD45E7}"/>
                    </a:ext>
                  </a:extLst>
                </p:cNvPr>
                <p:cNvPicPr/>
                <p:nvPr/>
              </p:nvPicPr>
              <p:blipFill>
                <a:blip r:embed="rId93"/>
                <a:stretch>
                  <a:fillRect/>
                </a:stretch>
              </p:blipFill>
              <p:spPr>
                <a:xfrm>
                  <a:off x="10792013" y="1189680"/>
                  <a:ext cx="24840" cy="30744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23" name="Freihand 22">
                  <a:extLst>
                    <a:ext uri="{FF2B5EF4-FFF2-40B4-BE49-F238E27FC236}">
                      <a16:creationId xmlns:a16="http://schemas.microsoft.com/office/drawing/2014/main" id="{732668DF-E11B-4398-A4A4-5AD7F2909220}"/>
                    </a:ext>
                  </a:extLst>
                </p14:cNvPr>
                <p14:cNvContentPartPr/>
                <p14:nvPr/>
              </p14:nvContentPartPr>
              <p14:xfrm>
                <a:off x="10781573" y="1667040"/>
                <a:ext cx="18360" cy="176040"/>
              </p14:xfrm>
            </p:contentPart>
          </mc:Choice>
          <mc:Fallback xmlns="">
            <p:pic>
              <p:nvPicPr>
                <p:cNvPr id="23" name="Freihand 22">
                  <a:extLst>
                    <a:ext uri="{FF2B5EF4-FFF2-40B4-BE49-F238E27FC236}">
                      <a16:creationId xmlns:a16="http://schemas.microsoft.com/office/drawing/2014/main" id="{732668DF-E11B-4398-A4A4-5AD7F2909220}"/>
                    </a:ext>
                  </a:extLst>
                </p:cNvPr>
                <p:cNvPicPr/>
                <p:nvPr/>
              </p:nvPicPr>
              <p:blipFill>
                <a:blip r:embed="rId95"/>
                <a:stretch>
                  <a:fillRect/>
                </a:stretch>
              </p:blipFill>
              <p:spPr>
                <a:xfrm>
                  <a:off x="10777253" y="1662720"/>
                  <a:ext cx="2700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24" name="Freihand 23">
                  <a:extLst>
                    <a:ext uri="{FF2B5EF4-FFF2-40B4-BE49-F238E27FC236}">
                      <a16:creationId xmlns:a16="http://schemas.microsoft.com/office/drawing/2014/main" id="{632697E3-EC1B-47AD-B58E-8C8DE5EC0A9F}"/>
                    </a:ext>
                  </a:extLst>
                </p14:cNvPr>
                <p14:cNvContentPartPr/>
                <p14:nvPr/>
              </p14:nvContentPartPr>
              <p14:xfrm>
                <a:off x="9767453" y="1195800"/>
                <a:ext cx="246240" cy="23040"/>
              </p14:xfrm>
            </p:contentPart>
          </mc:Choice>
          <mc:Fallback xmlns="">
            <p:pic>
              <p:nvPicPr>
                <p:cNvPr id="24" name="Freihand 23">
                  <a:extLst>
                    <a:ext uri="{FF2B5EF4-FFF2-40B4-BE49-F238E27FC236}">
                      <a16:creationId xmlns:a16="http://schemas.microsoft.com/office/drawing/2014/main" id="{632697E3-EC1B-47AD-B58E-8C8DE5EC0A9F}"/>
                    </a:ext>
                  </a:extLst>
                </p:cNvPr>
                <p:cNvPicPr/>
                <p:nvPr/>
              </p:nvPicPr>
              <p:blipFill>
                <a:blip r:embed="rId97"/>
                <a:stretch>
                  <a:fillRect/>
                </a:stretch>
              </p:blipFill>
              <p:spPr>
                <a:xfrm>
                  <a:off x="9763133" y="1191480"/>
                  <a:ext cx="2548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25" name="Freihand 24">
                  <a:extLst>
                    <a:ext uri="{FF2B5EF4-FFF2-40B4-BE49-F238E27FC236}">
                      <a16:creationId xmlns:a16="http://schemas.microsoft.com/office/drawing/2014/main" id="{DCDDD24E-3BD6-4465-B0E9-A78FB88A542B}"/>
                    </a:ext>
                  </a:extLst>
                </p14:cNvPr>
                <p14:cNvContentPartPr/>
                <p14:nvPr/>
              </p14:nvContentPartPr>
              <p14:xfrm>
                <a:off x="10340573" y="1159800"/>
                <a:ext cx="500400" cy="42480"/>
              </p14:xfrm>
            </p:contentPart>
          </mc:Choice>
          <mc:Fallback xmlns="">
            <p:pic>
              <p:nvPicPr>
                <p:cNvPr id="25" name="Freihand 24">
                  <a:extLst>
                    <a:ext uri="{FF2B5EF4-FFF2-40B4-BE49-F238E27FC236}">
                      <a16:creationId xmlns:a16="http://schemas.microsoft.com/office/drawing/2014/main" id="{DCDDD24E-3BD6-4465-B0E9-A78FB88A542B}"/>
                    </a:ext>
                  </a:extLst>
                </p:cNvPr>
                <p:cNvPicPr/>
                <p:nvPr/>
              </p:nvPicPr>
              <p:blipFill>
                <a:blip r:embed="rId99"/>
                <a:stretch>
                  <a:fillRect/>
                </a:stretch>
              </p:blipFill>
              <p:spPr>
                <a:xfrm>
                  <a:off x="10336253" y="1155480"/>
                  <a:ext cx="5090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27" name="Freihand 26">
                  <a:extLst>
                    <a:ext uri="{FF2B5EF4-FFF2-40B4-BE49-F238E27FC236}">
                      <a16:creationId xmlns:a16="http://schemas.microsoft.com/office/drawing/2014/main" id="{EC38E8D2-2E82-4BFC-99A7-2DF1B9334DD8}"/>
                    </a:ext>
                  </a:extLst>
                </p14:cNvPr>
                <p14:cNvContentPartPr/>
                <p14:nvPr/>
              </p14:nvContentPartPr>
              <p14:xfrm>
                <a:off x="9781493" y="857760"/>
                <a:ext cx="92520" cy="254880"/>
              </p14:xfrm>
            </p:contentPart>
          </mc:Choice>
          <mc:Fallback xmlns="">
            <p:pic>
              <p:nvPicPr>
                <p:cNvPr id="27" name="Freihand 26">
                  <a:extLst>
                    <a:ext uri="{FF2B5EF4-FFF2-40B4-BE49-F238E27FC236}">
                      <a16:creationId xmlns:a16="http://schemas.microsoft.com/office/drawing/2014/main" id="{EC38E8D2-2E82-4BFC-99A7-2DF1B9334DD8}"/>
                    </a:ext>
                  </a:extLst>
                </p:cNvPr>
                <p:cNvPicPr/>
                <p:nvPr/>
              </p:nvPicPr>
              <p:blipFill>
                <a:blip r:embed="rId101"/>
                <a:stretch>
                  <a:fillRect/>
                </a:stretch>
              </p:blipFill>
              <p:spPr>
                <a:xfrm>
                  <a:off x="9777173" y="853440"/>
                  <a:ext cx="10116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28" name="Freihand 27">
                  <a:extLst>
                    <a:ext uri="{FF2B5EF4-FFF2-40B4-BE49-F238E27FC236}">
                      <a16:creationId xmlns:a16="http://schemas.microsoft.com/office/drawing/2014/main" id="{87A563DB-6717-492C-A73C-77EF6A304897}"/>
                    </a:ext>
                  </a:extLst>
                </p14:cNvPr>
                <p14:cNvContentPartPr/>
                <p14:nvPr/>
              </p14:nvContentPartPr>
              <p14:xfrm>
                <a:off x="9817133" y="980520"/>
                <a:ext cx="174960" cy="133920"/>
              </p14:xfrm>
            </p:contentPart>
          </mc:Choice>
          <mc:Fallback xmlns="">
            <p:pic>
              <p:nvPicPr>
                <p:cNvPr id="28" name="Freihand 27">
                  <a:extLst>
                    <a:ext uri="{FF2B5EF4-FFF2-40B4-BE49-F238E27FC236}">
                      <a16:creationId xmlns:a16="http://schemas.microsoft.com/office/drawing/2014/main" id="{87A563DB-6717-492C-A73C-77EF6A304897}"/>
                    </a:ext>
                  </a:extLst>
                </p:cNvPr>
                <p:cNvPicPr/>
                <p:nvPr/>
              </p:nvPicPr>
              <p:blipFill>
                <a:blip r:embed="rId103"/>
                <a:stretch>
                  <a:fillRect/>
                </a:stretch>
              </p:blipFill>
              <p:spPr>
                <a:xfrm>
                  <a:off x="9812813" y="976200"/>
                  <a:ext cx="1836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29" name="Freihand 28">
                  <a:extLst>
                    <a:ext uri="{FF2B5EF4-FFF2-40B4-BE49-F238E27FC236}">
                      <a16:creationId xmlns:a16="http://schemas.microsoft.com/office/drawing/2014/main" id="{E37C1244-250F-486F-9CD0-473884AB5586}"/>
                    </a:ext>
                  </a:extLst>
                </p14:cNvPr>
                <p14:cNvContentPartPr/>
                <p14:nvPr/>
              </p14:nvContentPartPr>
              <p14:xfrm>
                <a:off x="9983453" y="1016520"/>
                <a:ext cx="513720" cy="117360"/>
              </p14:xfrm>
            </p:contentPart>
          </mc:Choice>
          <mc:Fallback xmlns="">
            <p:pic>
              <p:nvPicPr>
                <p:cNvPr id="29" name="Freihand 28">
                  <a:extLst>
                    <a:ext uri="{FF2B5EF4-FFF2-40B4-BE49-F238E27FC236}">
                      <a16:creationId xmlns:a16="http://schemas.microsoft.com/office/drawing/2014/main" id="{E37C1244-250F-486F-9CD0-473884AB5586}"/>
                    </a:ext>
                  </a:extLst>
                </p:cNvPr>
                <p:cNvPicPr/>
                <p:nvPr/>
              </p:nvPicPr>
              <p:blipFill>
                <a:blip r:embed="rId105"/>
                <a:stretch>
                  <a:fillRect/>
                </a:stretch>
              </p:blipFill>
              <p:spPr>
                <a:xfrm>
                  <a:off x="9979133" y="1012200"/>
                  <a:ext cx="5223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30" name="Freihand 29">
                  <a:extLst>
                    <a:ext uri="{FF2B5EF4-FFF2-40B4-BE49-F238E27FC236}">
                      <a16:creationId xmlns:a16="http://schemas.microsoft.com/office/drawing/2014/main" id="{D1E27C33-57B3-447F-BE9D-038EDE426480}"/>
                    </a:ext>
                  </a:extLst>
                </p14:cNvPr>
                <p14:cNvContentPartPr/>
                <p14:nvPr/>
              </p14:nvContentPartPr>
              <p14:xfrm>
                <a:off x="9786893" y="1290840"/>
                <a:ext cx="557280" cy="272520"/>
              </p14:xfrm>
            </p:contentPart>
          </mc:Choice>
          <mc:Fallback xmlns="">
            <p:pic>
              <p:nvPicPr>
                <p:cNvPr id="30" name="Freihand 29">
                  <a:extLst>
                    <a:ext uri="{FF2B5EF4-FFF2-40B4-BE49-F238E27FC236}">
                      <a16:creationId xmlns:a16="http://schemas.microsoft.com/office/drawing/2014/main" id="{D1E27C33-57B3-447F-BE9D-038EDE426480}"/>
                    </a:ext>
                  </a:extLst>
                </p:cNvPr>
                <p:cNvPicPr/>
                <p:nvPr/>
              </p:nvPicPr>
              <p:blipFill>
                <a:blip r:embed="rId107"/>
                <a:stretch>
                  <a:fillRect/>
                </a:stretch>
              </p:blipFill>
              <p:spPr>
                <a:xfrm>
                  <a:off x="9782573" y="1286520"/>
                  <a:ext cx="565920" cy="2811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31" name="Freihand 30">
                  <a:extLst>
                    <a:ext uri="{FF2B5EF4-FFF2-40B4-BE49-F238E27FC236}">
                      <a16:creationId xmlns:a16="http://schemas.microsoft.com/office/drawing/2014/main" id="{0B039FE4-B594-4705-8C49-11F1C47DDA7E}"/>
                    </a:ext>
                  </a:extLst>
                </p14:cNvPr>
                <p14:cNvContentPartPr/>
                <p14:nvPr/>
              </p14:nvContentPartPr>
              <p14:xfrm>
                <a:off x="10106213" y="838680"/>
                <a:ext cx="297360" cy="237600"/>
              </p14:xfrm>
            </p:contentPart>
          </mc:Choice>
          <mc:Fallback xmlns="">
            <p:pic>
              <p:nvPicPr>
                <p:cNvPr id="31" name="Freihand 30">
                  <a:extLst>
                    <a:ext uri="{FF2B5EF4-FFF2-40B4-BE49-F238E27FC236}">
                      <a16:creationId xmlns:a16="http://schemas.microsoft.com/office/drawing/2014/main" id="{0B039FE4-B594-4705-8C49-11F1C47DDA7E}"/>
                    </a:ext>
                  </a:extLst>
                </p:cNvPr>
                <p:cNvPicPr/>
                <p:nvPr/>
              </p:nvPicPr>
              <p:blipFill>
                <a:blip r:embed="rId109"/>
                <a:stretch>
                  <a:fillRect/>
                </a:stretch>
              </p:blipFill>
              <p:spPr>
                <a:xfrm>
                  <a:off x="10101893" y="834360"/>
                  <a:ext cx="30600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32" name="Freihand 31">
                  <a:extLst>
                    <a:ext uri="{FF2B5EF4-FFF2-40B4-BE49-F238E27FC236}">
                      <a16:creationId xmlns:a16="http://schemas.microsoft.com/office/drawing/2014/main" id="{AFB44F84-E8C7-46F7-9F90-9B12F2296F70}"/>
                    </a:ext>
                  </a:extLst>
                </p14:cNvPr>
                <p14:cNvContentPartPr/>
                <p14:nvPr/>
              </p14:nvContentPartPr>
              <p14:xfrm>
                <a:off x="10485293" y="631680"/>
                <a:ext cx="44280" cy="212400"/>
              </p14:xfrm>
            </p:contentPart>
          </mc:Choice>
          <mc:Fallback xmlns="">
            <p:pic>
              <p:nvPicPr>
                <p:cNvPr id="32" name="Freihand 31">
                  <a:extLst>
                    <a:ext uri="{FF2B5EF4-FFF2-40B4-BE49-F238E27FC236}">
                      <a16:creationId xmlns:a16="http://schemas.microsoft.com/office/drawing/2014/main" id="{AFB44F84-E8C7-46F7-9F90-9B12F2296F70}"/>
                    </a:ext>
                  </a:extLst>
                </p:cNvPr>
                <p:cNvPicPr/>
                <p:nvPr/>
              </p:nvPicPr>
              <p:blipFill>
                <a:blip r:embed="rId111"/>
                <a:stretch>
                  <a:fillRect/>
                </a:stretch>
              </p:blipFill>
              <p:spPr>
                <a:xfrm>
                  <a:off x="10480973" y="627360"/>
                  <a:ext cx="5292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33" name="Freihand 32">
                  <a:extLst>
                    <a:ext uri="{FF2B5EF4-FFF2-40B4-BE49-F238E27FC236}">
                      <a16:creationId xmlns:a16="http://schemas.microsoft.com/office/drawing/2014/main" id="{FF7E777D-8079-4243-961D-0586BD95851D}"/>
                    </a:ext>
                  </a:extLst>
                </p14:cNvPr>
                <p14:cNvContentPartPr/>
                <p14:nvPr/>
              </p14:nvContentPartPr>
              <p14:xfrm>
                <a:off x="10487093" y="639240"/>
                <a:ext cx="142560" cy="138240"/>
              </p14:xfrm>
            </p:contentPart>
          </mc:Choice>
          <mc:Fallback xmlns="">
            <p:pic>
              <p:nvPicPr>
                <p:cNvPr id="33" name="Freihand 32">
                  <a:extLst>
                    <a:ext uri="{FF2B5EF4-FFF2-40B4-BE49-F238E27FC236}">
                      <a16:creationId xmlns:a16="http://schemas.microsoft.com/office/drawing/2014/main" id="{FF7E777D-8079-4243-961D-0586BD95851D}"/>
                    </a:ext>
                  </a:extLst>
                </p:cNvPr>
                <p:cNvPicPr/>
                <p:nvPr/>
              </p:nvPicPr>
              <p:blipFill>
                <a:blip r:embed="rId113"/>
                <a:stretch>
                  <a:fillRect/>
                </a:stretch>
              </p:blipFill>
              <p:spPr>
                <a:xfrm>
                  <a:off x="10482773" y="634920"/>
                  <a:ext cx="1512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34" name="Freihand 33">
                  <a:extLst>
                    <a:ext uri="{FF2B5EF4-FFF2-40B4-BE49-F238E27FC236}">
                      <a16:creationId xmlns:a16="http://schemas.microsoft.com/office/drawing/2014/main" id="{59694834-625E-44FE-97B1-2859CA54112C}"/>
                    </a:ext>
                  </a:extLst>
                </p14:cNvPr>
                <p14:cNvContentPartPr/>
                <p14:nvPr/>
              </p14:nvContentPartPr>
              <p14:xfrm>
                <a:off x="10514813" y="747240"/>
                <a:ext cx="68400" cy="84960"/>
              </p14:xfrm>
            </p:contentPart>
          </mc:Choice>
          <mc:Fallback xmlns="">
            <p:pic>
              <p:nvPicPr>
                <p:cNvPr id="34" name="Freihand 33">
                  <a:extLst>
                    <a:ext uri="{FF2B5EF4-FFF2-40B4-BE49-F238E27FC236}">
                      <a16:creationId xmlns:a16="http://schemas.microsoft.com/office/drawing/2014/main" id="{59694834-625E-44FE-97B1-2859CA54112C}"/>
                    </a:ext>
                  </a:extLst>
                </p:cNvPr>
                <p:cNvPicPr/>
                <p:nvPr/>
              </p:nvPicPr>
              <p:blipFill>
                <a:blip r:embed="rId115"/>
                <a:stretch>
                  <a:fillRect/>
                </a:stretch>
              </p:blipFill>
              <p:spPr>
                <a:xfrm>
                  <a:off x="10510493" y="742920"/>
                  <a:ext cx="770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35" name="Freihand 34">
                  <a:extLst>
                    <a:ext uri="{FF2B5EF4-FFF2-40B4-BE49-F238E27FC236}">
                      <a16:creationId xmlns:a16="http://schemas.microsoft.com/office/drawing/2014/main" id="{B9DE89C7-AF7B-42CE-9630-F077818CB0FA}"/>
                    </a:ext>
                  </a:extLst>
                </p14:cNvPr>
                <p14:cNvContentPartPr/>
                <p14:nvPr/>
              </p14:nvContentPartPr>
              <p14:xfrm>
                <a:off x="10669613" y="673440"/>
                <a:ext cx="4320" cy="141480"/>
              </p14:xfrm>
            </p:contentPart>
          </mc:Choice>
          <mc:Fallback xmlns="">
            <p:pic>
              <p:nvPicPr>
                <p:cNvPr id="35" name="Freihand 34">
                  <a:extLst>
                    <a:ext uri="{FF2B5EF4-FFF2-40B4-BE49-F238E27FC236}">
                      <a16:creationId xmlns:a16="http://schemas.microsoft.com/office/drawing/2014/main" id="{B9DE89C7-AF7B-42CE-9630-F077818CB0FA}"/>
                    </a:ext>
                  </a:extLst>
                </p:cNvPr>
                <p:cNvPicPr/>
                <p:nvPr/>
              </p:nvPicPr>
              <p:blipFill>
                <a:blip r:embed="rId117"/>
                <a:stretch>
                  <a:fillRect/>
                </a:stretch>
              </p:blipFill>
              <p:spPr>
                <a:xfrm>
                  <a:off x="10665293" y="669120"/>
                  <a:ext cx="129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36" name="Freihand 35">
                  <a:extLst>
                    <a:ext uri="{FF2B5EF4-FFF2-40B4-BE49-F238E27FC236}">
                      <a16:creationId xmlns:a16="http://schemas.microsoft.com/office/drawing/2014/main" id="{55EBB57D-5E9A-4042-B6AC-F6B4535DAE87}"/>
                    </a:ext>
                  </a:extLst>
                </p14:cNvPr>
                <p14:cNvContentPartPr/>
                <p14:nvPr/>
              </p14:nvContentPartPr>
              <p14:xfrm>
                <a:off x="10613093" y="604680"/>
                <a:ext cx="189000" cy="182520"/>
              </p14:xfrm>
            </p:contentPart>
          </mc:Choice>
          <mc:Fallback xmlns="">
            <p:pic>
              <p:nvPicPr>
                <p:cNvPr id="36" name="Freihand 35">
                  <a:extLst>
                    <a:ext uri="{FF2B5EF4-FFF2-40B4-BE49-F238E27FC236}">
                      <a16:creationId xmlns:a16="http://schemas.microsoft.com/office/drawing/2014/main" id="{55EBB57D-5E9A-4042-B6AC-F6B4535DAE87}"/>
                    </a:ext>
                  </a:extLst>
                </p:cNvPr>
                <p:cNvPicPr/>
                <p:nvPr/>
              </p:nvPicPr>
              <p:blipFill>
                <a:blip r:embed="rId119"/>
                <a:stretch>
                  <a:fillRect/>
                </a:stretch>
              </p:blipFill>
              <p:spPr>
                <a:xfrm>
                  <a:off x="10608773" y="600360"/>
                  <a:ext cx="1976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37" name="Freihand 36">
                  <a:extLst>
                    <a:ext uri="{FF2B5EF4-FFF2-40B4-BE49-F238E27FC236}">
                      <a16:creationId xmlns:a16="http://schemas.microsoft.com/office/drawing/2014/main" id="{886E5D92-E873-48FD-AA22-B5B5F324BE83}"/>
                    </a:ext>
                  </a:extLst>
                </p14:cNvPr>
                <p14:cNvContentPartPr/>
                <p14:nvPr/>
              </p14:nvContentPartPr>
              <p14:xfrm>
                <a:off x="10132853" y="1392720"/>
                <a:ext cx="52920" cy="184680"/>
              </p14:xfrm>
            </p:contentPart>
          </mc:Choice>
          <mc:Fallback xmlns="">
            <p:pic>
              <p:nvPicPr>
                <p:cNvPr id="37" name="Freihand 36">
                  <a:extLst>
                    <a:ext uri="{FF2B5EF4-FFF2-40B4-BE49-F238E27FC236}">
                      <a16:creationId xmlns:a16="http://schemas.microsoft.com/office/drawing/2014/main" id="{886E5D92-E873-48FD-AA22-B5B5F324BE83}"/>
                    </a:ext>
                  </a:extLst>
                </p:cNvPr>
                <p:cNvPicPr/>
                <p:nvPr/>
              </p:nvPicPr>
              <p:blipFill>
                <a:blip r:embed="rId121"/>
                <a:stretch>
                  <a:fillRect/>
                </a:stretch>
              </p:blipFill>
              <p:spPr>
                <a:xfrm>
                  <a:off x="10128533" y="1388400"/>
                  <a:ext cx="6156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38" name="Freihand 37">
                  <a:extLst>
                    <a:ext uri="{FF2B5EF4-FFF2-40B4-BE49-F238E27FC236}">
                      <a16:creationId xmlns:a16="http://schemas.microsoft.com/office/drawing/2014/main" id="{F60DF491-6AE3-4152-9239-3EABC4FBCF2E}"/>
                    </a:ext>
                  </a:extLst>
                </p14:cNvPr>
                <p14:cNvContentPartPr/>
                <p14:nvPr/>
              </p14:nvContentPartPr>
              <p14:xfrm>
                <a:off x="10278653" y="1568400"/>
                <a:ext cx="2160" cy="119160"/>
              </p14:xfrm>
            </p:contentPart>
          </mc:Choice>
          <mc:Fallback xmlns="">
            <p:pic>
              <p:nvPicPr>
                <p:cNvPr id="38" name="Freihand 37">
                  <a:extLst>
                    <a:ext uri="{FF2B5EF4-FFF2-40B4-BE49-F238E27FC236}">
                      <a16:creationId xmlns:a16="http://schemas.microsoft.com/office/drawing/2014/main" id="{F60DF491-6AE3-4152-9239-3EABC4FBCF2E}"/>
                    </a:ext>
                  </a:extLst>
                </p:cNvPr>
                <p:cNvPicPr/>
                <p:nvPr/>
              </p:nvPicPr>
              <p:blipFill>
                <a:blip r:embed="rId123"/>
                <a:stretch>
                  <a:fillRect/>
                </a:stretch>
              </p:blipFill>
              <p:spPr>
                <a:xfrm>
                  <a:off x="10274333" y="1564080"/>
                  <a:ext cx="108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39" name="Freihand 38">
                  <a:extLst>
                    <a:ext uri="{FF2B5EF4-FFF2-40B4-BE49-F238E27FC236}">
                      <a16:creationId xmlns:a16="http://schemas.microsoft.com/office/drawing/2014/main" id="{EAD8C575-72F3-4C76-BD2A-BE81666AB46D}"/>
                    </a:ext>
                  </a:extLst>
                </p14:cNvPr>
                <p14:cNvContentPartPr/>
                <p14:nvPr/>
              </p14:nvContentPartPr>
              <p14:xfrm>
                <a:off x="10194773" y="1507200"/>
                <a:ext cx="137880" cy="87840"/>
              </p14:xfrm>
            </p:contentPart>
          </mc:Choice>
          <mc:Fallback xmlns="">
            <p:pic>
              <p:nvPicPr>
                <p:cNvPr id="39" name="Freihand 38">
                  <a:extLst>
                    <a:ext uri="{FF2B5EF4-FFF2-40B4-BE49-F238E27FC236}">
                      <a16:creationId xmlns:a16="http://schemas.microsoft.com/office/drawing/2014/main" id="{EAD8C575-72F3-4C76-BD2A-BE81666AB46D}"/>
                    </a:ext>
                  </a:extLst>
                </p:cNvPr>
                <p:cNvPicPr/>
                <p:nvPr/>
              </p:nvPicPr>
              <p:blipFill>
                <a:blip r:embed="rId125"/>
                <a:stretch>
                  <a:fillRect/>
                </a:stretch>
              </p:blipFill>
              <p:spPr>
                <a:xfrm>
                  <a:off x="10190453" y="1502880"/>
                  <a:ext cx="1465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40" name="Freihand 39">
                  <a:extLst>
                    <a:ext uri="{FF2B5EF4-FFF2-40B4-BE49-F238E27FC236}">
                      <a16:creationId xmlns:a16="http://schemas.microsoft.com/office/drawing/2014/main" id="{4EA35D8F-6AC4-40D4-9F2C-2CC3565B7FD3}"/>
                    </a:ext>
                  </a:extLst>
                </p14:cNvPr>
                <p14:cNvContentPartPr/>
                <p14:nvPr/>
              </p14:nvContentPartPr>
              <p14:xfrm>
                <a:off x="10393133" y="1500360"/>
                <a:ext cx="9720" cy="172080"/>
              </p14:xfrm>
            </p:contentPart>
          </mc:Choice>
          <mc:Fallback xmlns="">
            <p:pic>
              <p:nvPicPr>
                <p:cNvPr id="40" name="Freihand 39">
                  <a:extLst>
                    <a:ext uri="{FF2B5EF4-FFF2-40B4-BE49-F238E27FC236}">
                      <a16:creationId xmlns:a16="http://schemas.microsoft.com/office/drawing/2014/main" id="{4EA35D8F-6AC4-40D4-9F2C-2CC3565B7FD3}"/>
                    </a:ext>
                  </a:extLst>
                </p:cNvPr>
                <p:cNvPicPr/>
                <p:nvPr/>
              </p:nvPicPr>
              <p:blipFill>
                <a:blip r:embed="rId127"/>
                <a:stretch>
                  <a:fillRect/>
                </a:stretch>
              </p:blipFill>
              <p:spPr>
                <a:xfrm>
                  <a:off x="10388813" y="1496040"/>
                  <a:ext cx="1836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41" name="Freihand 40">
                  <a:extLst>
                    <a:ext uri="{FF2B5EF4-FFF2-40B4-BE49-F238E27FC236}">
                      <a16:creationId xmlns:a16="http://schemas.microsoft.com/office/drawing/2014/main" id="{E34E1FE5-2312-4C9D-A2B4-16CD82FFAD1A}"/>
                    </a:ext>
                  </a:extLst>
                </p14:cNvPr>
                <p14:cNvContentPartPr/>
                <p14:nvPr/>
              </p14:nvContentPartPr>
              <p14:xfrm>
                <a:off x="10333013" y="1474440"/>
                <a:ext cx="252360" cy="149760"/>
              </p14:xfrm>
            </p:contentPart>
          </mc:Choice>
          <mc:Fallback xmlns="">
            <p:pic>
              <p:nvPicPr>
                <p:cNvPr id="41" name="Freihand 40">
                  <a:extLst>
                    <a:ext uri="{FF2B5EF4-FFF2-40B4-BE49-F238E27FC236}">
                      <a16:creationId xmlns:a16="http://schemas.microsoft.com/office/drawing/2014/main" id="{E34E1FE5-2312-4C9D-A2B4-16CD82FFAD1A}"/>
                    </a:ext>
                  </a:extLst>
                </p:cNvPr>
                <p:cNvPicPr/>
                <p:nvPr/>
              </p:nvPicPr>
              <p:blipFill>
                <a:blip r:embed="rId129"/>
                <a:stretch>
                  <a:fillRect/>
                </a:stretch>
              </p:blipFill>
              <p:spPr>
                <a:xfrm>
                  <a:off x="10328693" y="1470120"/>
                  <a:ext cx="2610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45" name="Freihand 44">
                  <a:extLst>
                    <a:ext uri="{FF2B5EF4-FFF2-40B4-BE49-F238E27FC236}">
                      <a16:creationId xmlns:a16="http://schemas.microsoft.com/office/drawing/2014/main" id="{70086AF0-643A-47C4-BC94-F8CB702C25BC}"/>
                    </a:ext>
                  </a:extLst>
                </p14:cNvPr>
                <p14:cNvContentPartPr/>
                <p14:nvPr/>
              </p14:nvContentPartPr>
              <p14:xfrm>
                <a:off x="9489893" y="1154400"/>
                <a:ext cx="37080" cy="252720"/>
              </p14:xfrm>
            </p:contentPart>
          </mc:Choice>
          <mc:Fallback xmlns="">
            <p:pic>
              <p:nvPicPr>
                <p:cNvPr id="45" name="Freihand 44">
                  <a:extLst>
                    <a:ext uri="{FF2B5EF4-FFF2-40B4-BE49-F238E27FC236}">
                      <a16:creationId xmlns:a16="http://schemas.microsoft.com/office/drawing/2014/main" id="{70086AF0-643A-47C4-BC94-F8CB702C25BC}"/>
                    </a:ext>
                  </a:extLst>
                </p:cNvPr>
                <p:cNvPicPr/>
                <p:nvPr/>
              </p:nvPicPr>
              <p:blipFill>
                <a:blip r:embed="rId131"/>
                <a:stretch>
                  <a:fillRect/>
                </a:stretch>
              </p:blipFill>
              <p:spPr>
                <a:xfrm>
                  <a:off x="9485573" y="1150080"/>
                  <a:ext cx="457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46" name="Freihand 45">
                  <a:extLst>
                    <a:ext uri="{FF2B5EF4-FFF2-40B4-BE49-F238E27FC236}">
                      <a16:creationId xmlns:a16="http://schemas.microsoft.com/office/drawing/2014/main" id="{13AED3FE-2B37-4CB1-A881-D4C1DA43ECCA}"/>
                    </a:ext>
                  </a:extLst>
                </p14:cNvPr>
                <p14:cNvContentPartPr/>
                <p14:nvPr/>
              </p14:nvContentPartPr>
              <p14:xfrm>
                <a:off x="9417173" y="1167720"/>
                <a:ext cx="203040" cy="196200"/>
              </p14:xfrm>
            </p:contentPart>
          </mc:Choice>
          <mc:Fallback xmlns="">
            <p:pic>
              <p:nvPicPr>
                <p:cNvPr id="46" name="Freihand 45">
                  <a:extLst>
                    <a:ext uri="{FF2B5EF4-FFF2-40B4-BE49-F238E27FC236}">
                      <a16:creationId xmlns:a16="http://schemas.microsoft.com/office/drawing/2014/main" id="{13AED3FE-2B37-4CB1-A881-D4C1DA43ECCA}"/>
                    </a:ext>
                  </a:extLst>
                </p:cNvPr>
                <p:cNvPicPr/>
                <p:nvPr/>
              </p:nvPicPr>
              <p:blipFill>
                <a:blip r:embed="rId133"/>
                <a:stretch>
                  <a:fillRect/>
                </a:stretch>
              </p:blipFill>
              <p:spPr>
                <a:xfrm>
                  <a:off x="9412853" y="1163400"/>
                  <a:ext cx="2116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47" name="Freihand 46">
                  <a:extLst>
                    <a:ext uri="{FF2B5EF4-FFF2-40B4-BE49-F238E27FC236}">
                      <a16:creationId xmlns:a16="http://schemas.microsoft.com/office/drawing/2014/main" id="{D58484FB-A11D-40C2-83DD-765812F58851}"/>
                    </a:ext>
                  </a:extLst>
                </p14:cNvPr>
                <p14:cNvContentPartPr/>
                <p14:nvPr/>
              </p14:nvContentPartPr>
              <p14:xfrm>
                <a:off x="9576653" y="1052880"/>
                <a:ext cx="124560" cy="159480"/>
              </p14:xfrm>
            </p:contentPart>
          </mc:Choice>
          <mc:Fallback xmlns="">
            <p:pic>
              <p:nvPicPr>
                <p:cNvPr id="47" name="Freihand 46">
                  <a:extLst>
                    <a:ext uri="{FF2B5EF4-FFF2-40B4-BE49-F238E27FC236}">
                      <a16:creationId xmlns:a16="http://schemas.microsoft.com/office/drawing/2014/main" id="{D58484FB-A11D-40C2-83DD-765812F58851}"/>
                    </a:ext>
                  </a:extLst>
                </p:cNvPr>
                <p:cNvPicPr/>
                <p:nvPr/>
              </p:nvPicPr>
              <p:blipFill>
                <a:blip r:embed="rId135"/>
                <a:stretch>
                  <a:fillRect/>
                </a:stretch>
              </p:blipFill>
              <p:spPr>
                <a:xfrm>
                  <a:off x="9572333" y="1048560"/>
                  <a:ext cx="1332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48" name="Freihand 47">
                  <a:extLst>
                    <a:ext uri="{FF2B5EF4-FFF2-40B4-BE49-F238E27FC236}">
                      <a16:creationId xmlns:a16="http://schemas.microsoft.com/office/drawing/2014/main" id="{11258B04-4B14-435B-9043-265D00E62447}"/>
                    </a:ext>
                  </a:extLst>
                </p14:cNvPr>
                <p14:cNvContentPartPr/>
                <p14:nvPr/>
              </p14:nvContentPartPr>
              <p14:xfrm>
                <a:off x="10721453" y="2020920"/>
                <a:ext cx="131040" cy="143640"/>
              </p14:xfrm>
            </p:contentPart>
          </mc:Choice>
          <mc:Fallback xmlns="">
            <p:pic>
              <p:nvPicPr>
                <p:cNvPr id="48" name="Freihand 47">
                  <a:extLst>
                    <a:ext uri="{FF2B5EF4-FFF2-40B4-BE49-F238E27FC236}">
                      <a16:creationId xmlns:a16="http://schemas.microsoft.com/office/drawing/2014/main" id="{11258B04-4B14-435B-9043-265D00E62447}"/>
                    </a:ext>
                  </a:extLst>
                </p:cNvPr>
                <p:cNvPicPr/>
                <p:nvPr/>
              </p:nvPicPr>
              <p:blipFill>
                <a:blip r:embed="rId137"/>
                <a:stretch>
                  <a:fillRect/>
                </a:stretch>
              </p:blipFill>
              <p:spPr>
                <a:xfrm>
                  <a:off x="10717133" y="2016600"/>
                  <a:ext cx="1396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49" name="Freihand 48">
                  <a:extLst>
                    <a:ext uri="{FF2B5EF4-FFF2-40B4-BE49-F238E27FC236}">
                      <a16:creationId xmlns:a16="http://schemas.microsoft.com/office/drawing/2014/main" id="{8B9F9AB5-C925-4D46-BBA6-999DA62B9019}"/>
                    </a:ext>
                  </a:extLst>
                </p14:cNvPr>
                <p14:cNvContentPartPr/>
                <p14:nvPr/>
              </p14:nvContentPartPr>
              <p14:xfrm>
                <a:off x="10714973" y="2018040"/>
                <a:ext cx="136440" cy="138240"/>
              </p14:xfrm>
            </p:contentPart>
          </mc:Choice>
          <mc:Fallback xmlns="">
            <p:pic>
              <p:nvPicPr>
                <p:cNvPr id="49" name="Freihand 48">
                  <a:extLst>
                    <a:ext uri="{FF2B5EF4-FFF2-40B4-BE49-F238E27FC236}">
                      <a16:creationId xmlns:a16="http://schemas.microsoft.com/office/drawing/2014/main" id="{8B9F9AB5-C925-4D46-BBA6-999DA62B9019}"/>
                    </a:ext>
                  </a:extLst>
                </p:cNvPr>
                <p:cNvPicPr/>
                <p:nvPr/>
              </p:nvPicPr>
              <p:blipFill>
                <a:blip r:embed="rId139"/>
                <a:stretch>
                  <a:fillRect/>
                </a:stretch>
              </p:blipFill>
              <p:spPr>
                <a:xfrm>
                  <a:off x="10710653" y="2013720"/>
                  <a:ext cx="1450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50" name="Freihand 49">
                  <a:extLst>
                    <a:ext uri="{FF2B5EF4-FFF2-40B4-BE49-F238E27FC236}">
                      <a16:creationId xmlns:a16="http://schemas.microsoft.com/office/drawing/2014/main" id="{3199E842-3CB2-443D-A40F-76EB9B1FEABE}"/>
                    </a:ext>
                  </a:extLst>
                </p14:cNvPr>
                <p14:cNvContentPartPr/>
                <p14:nvPr/>
              </p14:nvContentPartPr>
              <p14:xfrm>
                <a:off x="10872653" y="1926240"/>
                <a:ext cx="167760" cy="117360"/>
              </p14:xfrm>
            </p:contentPart>
          </mc:Choice>
          <mc:Fallback xmlns="">
            <p:pic>
              <p:nvPicPr>
                <p:cNvPr id="50" name="Freihand 49">
                  <a:extLst>
                    <a:ext uri="{FF2B5EF4-FFF2-40B4-BE49-F238E27FC236}">
                      <a16:creationId xmlns:a16="http://schemas.microsoft.com/office/drawing/2014/main" id="{3199E842-3CB2-443D-A40F-76EB9B1FEABE}"/>
                    </a:ext>
                  </a:extLst>
                </p:cNvPr>
                <p:cNvPicPr/>
                <p:nvPr/>
              </p:nvPicPr>
              <p:blipFill>
                <a:blip r:embed="rId141"/>
                <a:stretch>
                  <a:fillRect/>
                </a:stretch>
              </p:blipFill>
              <p:spPr>
                <a:xfrm>
                  <a:off x="10868333" y="1921920"/>
                  <a:ext cx="1764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53" name="Freihand 52">
                  <a:extLst>
                    <a:ext uri="{FF2B5EF4-FFF2-40B4-BE49-F238E27FC236}">
                      <a16:creationId xmlns:a16="http://schemas.microsoft.com/office/drawing/2014/main" id="{81C8C36D-5F6A-41A9-8B39-583DC973573F}"/>
                    </a:ext>
                  </a:extLst>
                </p14:cNvPr>
                <p14:cNvContentPartPr/>
                <p14:nvPr/>
              </p14:nvContentPartPr>
              <p14:xfrm>
                <a:off x="9976253" y="945600"/>
                <a:ext cx="15120" cy="206640"/>
              </p14:xfrm>
            </p:contentPart>
          </mc:Choice>
          <mc:Fallback xmlns="">
            <p:pic>
              <p:nvPicPr>
                <p:cNvPr id="53" name="Freihand 52">
                  <a:extLst>
                    <a:ext uri="{FF2B5EF4-FFF2-40B4-BE49-F238E27FC236}">
                      <a16:creationId xmlns:a16="http://schemas.microsoft.com/office/drawing/2014/main" id="{81C8C36D-5F6A-41A9-8B39-583DC973573F}"/>
                    </a:ext>
                  </a:extLst>
                </p:cNvPr>
                <p:cNvPicPr/>
                <p:nvPr/>
              </p:nvPicPr>
              <p:blipFill>
                <a:blip r:embed="rId143"/>
                <a:stretch>
                  <a:fillRect/>
                </a:stretch>
              </p:blipFill>
              <p:spPr>
                <a:xfrm>
                  <a:off x="9971933" y="941280"/>
                  <a:ext cx="2376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54" name="Freihand 53">
                  <a:extLst>
                    <a:ext uri="{FF2B5EF4-FFF2-40B4-BE49-F238E27FC236}">
                      <a16:creationId xmlns:a16="http://schemas.microsoft.com/office/drawing/2014/main" id="{9CAC6BF4-B0B4-4300-80F5-CFDD448EC088}"/>
                    </a:ext>
                  </a:extLst>
                </p14:cNvPr>
                <p14:cNvContentPartPr/>
                <p14:nvPr/>
              </p14:nvContentPartPr>
              <p14:xfrm>
                <a:off x="10053653" y="988080"/>
                <a:ext cx="18000" cy="159840"/>
              </p14:xfrm>
            </p:contentPart>
          </mc:Choice>
          <mc:Fallback xmlns="">
            <p:pic>
              <p:nvPicPr>
                <p:cNvPr id="54" name="Freihand 53">
                  <a:extLst>
                    <a:ext uri="{FF2B5EF4-FFF2-40B4-BE49-F238E27FC236}">
                      <a16:creationId xmlns:a16="http://schemas.microsoft.com/office/drawing/2014/main" id="{9CAC6BF4-B0B4-4300-80F5-CFDD448EC088}"/>
                    </a:ext>
                  </a:extLst>
                </p:cNvPr>
                <p:cNvPicPr/>
                <p:nvPr/>
              </p:nvPicPr>
              <p:blipFill>
                <a:blip r:embed="rId145"/>
                <a:stretch>
                  <a:fillRect/>
                </a:stretch>
              </p:blipFill>
              <p:spPr>
                <a:xfrm>
                  <a:off x="10049333" y="983760"/>
                  <a:ext cx="2664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55" name="Freihand 54">
                  <a:extLst>
                    <a:ext uri="{FF2B5EF4-FFF2-40B4-BE49-F238E27FC236}">
                      <a16:creationId xmlns:a16="http://schemas.microsoft.com/office/drawing/2014/main" id="{0A9A722A-9221-41EA-9888-1A275FBD523F}"/>
                    </a:ext>
                  </a:extLst>
                </p14:cNvPr>
                <p14:cNvContentPartPr/>
                <p14:nvPr/>
              </p14:nvContentPartPr>
              <p14:xfrm>
                <a:off x="10083893" y="953880"/>
                <a:ext cx="39240" cy="212400"/>
              </p14:xfrm>
            </p:contentPart>
          </mc:Choice>
          <mc:Fallback xmlns="">
            <p:pic>
              <p:nvPicPr>
                <p:cNvPr id="55" name="Freihand 54">
                  <a:extLst>
                    <a:ext uri="{FF2B5EF4-FFF2-40B4-BE49-F238E27FC236}">
                      <a16:creationId xmlns:a16="http://schemas.microsoft.com/office/drawing/2014/main" id="{0A9A722A-9221-41EA-9888-1A275FBD523F}"/>
                    </a:ext>
                  </a:extLst>
                </p:cNvPr>
                <p:cNvPicPr/>
                <p:nvPr/>
              </p:nvPicPr>
              <p:blipFill>
                <a:blip r:embed="rId147"/>
                <a:stretch>
                  <a:fillRect/>
                </a:stretch>
              </p:blipFill>
              <p:spPr>
                <a:xfrm>
                  <a:off x="10079573" y="949560"/>
                  <a:ext cx="478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56" name="Freihand 55">
                  <a:extLst>
                    <a:ext uri="{FF2B5EF4-FFF2-40B4-BE49-F238E27FC236}">
                      <a16:creationId xmlns:a16="http://schemas.microsoft.com/office/drawing/2014/main" id="{BF4D77D6-07F5-4A70-8307-701FBE76C22C}"/>
                    </a:ext>
                  </a:extLst>
                </p14:cNvPr>
                <p14:cNvContentPartPr/>
                <p14:nvPr/>
              </p14:nvContentPartPr>
              <p14:xfrm>
                <a:off x="10147253" y="1025520"/>
                <a:ext cx="122760" cy="150840"/>
              </p14:xfrm>
            </p:contentPart>
          </mc:Choice>
          <mc:Fallback xmlns="">
            <p:pic>
              <p:nvPicPr>
                <p:cNvPr id="56" name="Freihand 55">
                  <a:extLst>
                    <a:ext uri="{FF2B5EF4-FFF2-40B4-BE49-F238E27FC236}">
                      <a16:creationId xmlns:a16="http://schemas.microsoft.com/office/drawing/2014/main" id="{BF4D77D6-07F5-4A70-8307-701FBE76C22C}"/>
                    </a:ext>
                  </a:extLst>
                </p:cNvPr>
                <p:cNvPicPr/>
                <p:nvPr/>
              </p:nvPicPr>
              <p:blipFill>
                <a:blip r:embed="rId149"/>
                <a:stretch>
                  <a:fillRect/>
                </a:stretch>
              </p:blipFill>
              <p:spPr>
                <a:xfrm>
                  <a:off x="10142933" y="1021200"/>
                  <a:ext cx="1314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57" name="Freihand 56">
                  <a:extLst>
                    <a:ext uri="{FF2B5EF4-FFF2-40B4-BE49-F238E27FC236}">
                      <a16:creationId xmlns:a16="http://schemas.microsoft.com/office/drawing/2014/main" id="{1DE3F51B-92A5-4946-A2E1-B77BB6B41FB4}"/>
                    </a:ext>
                  </a:extLst>
                </p14:cNvPr>
                <p14:cNvContentPartPr/>
                <p14:nvPr/>
              </p14:nvContentPartPr>
              <p14:xfrm>
                <a:off x="10318973" y="1002480"/>
                <a:ext cx="21600" cy="157680"/>
              </p14:xfrm>
            </p:contentPart>
          </mc:Choice>
          <mc:Fallback xmlns="">
            <p:pic>
              <p:nvPicPr>
                <p:cNvPr id="57" name="Freihand 56">
                  <a:extLst>
                    <a:ext uri="{FF2B5EF4-FFF2-40B4-BE49-F238E27FC236}">
                      <a16:creationId xmlns:a16="http://schemas.microsoft.com/office/drawing/2014/main" id="{1DE3F51B-92A5-4946-A2E1-B77BB6B41FB4}"/>
                    </a:ext>
                  </a:extLst>
                </p:cNvPr>
                <p:cNvPicPr/>
                <p:nvPr/>
              </p:nvPicPr>
              <p:blipFill>
                <a:blip r:embed="rId151"/>
                <a:stretch>
                  <a:fillRect/>
                </a:stretch>
              </p:blipFill>
              <p:spPr>
                <a:xfrm>
                  <a:off x="10314653" y="998160"/>
                  <a:ext cx="302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61" name="Freihand 60">
                  <a:extLst>
                    <a:ext uri="{FF2B5EF4-FFF2-40B4-BE49-F238E27FC236}">
                      <a16:creationId xmlns:a16="http://schemas.microsoft.com/office/drawing/2014/main" id="{6F0244E6-AA15-4F82-A76E-52E1FE7042A4}"/>
                    </a:ext>
                  </a:extLst>
                </p14:cNvPr>
                <p14:cNvContentPartPr/>
                <p14:nvPr/>
              </p14:nvContentPartPr>
              <p14:xfrm>
                <a:off x="9714893" y="814200"/>
                <a:ext cx="1204920" cy="449280"/>
              </p14:xfrm>
            </p:contentPart>
          </mc:Choice>
          <mc:Fallback xmlns="">
            <p:pic>
              <p:nvPicPr>
                <p:cNvPr id="61" name="Freihand 60">
                  <a:extLst>
                    <a:ext uri="{FF2B5EF4-FFF2-40B4-BE49-F238E27FC236}">
                      <a16:creationId xmlns:a16="http://schemas.microsoft.com/office/drawing/2014/main" id="{6F0244E6-AA15-4F82-A76E-52E1FE7042A4}"/>
                    </a:ext>
                  </a:extLst>
                </p:cNvPr>
                <p:cNvPicPr/>
                <p:nvPr/>
              </p:nvPicPr>
              <p:blipFill>
                <a:blip r:embed="rId153"/>
                <a:stretch>
                  <a:fillRect/>
                </a:stretch>
              </p:blipFill>
              <p:spPr>
                <a:xfrm>
                  <a:off x="9710573" y="809880"/>
                  <a:ext cx="1213560" cy="4579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63" name="Freihand 62">
                  <a:extLst>
                    <a:ext uri="{FF2B5EF4-FFF2-40B4-BE49-F238E27FC236}">
                      <a16:creationId xmlns:a16="http://schemas.microsoft.com/office/drawing/2014/main" id="{19774212-2134-4825-B64D-2759B93A0250}"/>
                    </a:ext>
                  </a:extLst>
                </p14:cNvPr>
                <p14:cNvContentPartPr/>
                <p14:nvPr/>
              </p14:nvContentPartPr>
              <p14:xfrm>
                <a:off x="10831253" y="1129920"/>
                <a:ext cx="52200" cy="60120"/>
              </p14:xfrm>
            </p:contentPart>
          </mc:Choice>
          <mc:Fallback xmlns="">
            <p:pic>
              <p:nvPicPr>
                <p:cNvPr id="63" name="Freihand 62">
                  <a:extLst>
                    <a:ext uri="{FF2B5EF4-FFF2-40B4-BE49-F238E27FC236}">
                      <a16:creationId xmlns:a16="http://schemas.microsoft.com/office/drawing/2014/main" id="{19774212-2134-4825-B64D-2759B93A0250}"/>
                    </a:ext>
                  </a:extLst>
                </p:cNvPr>
                <p:cNvPicPr/>
                <p:nvPr/>
              </p:nvPicPr>
              <p:blipFill>
                <a:blip r:embed="rId155"/>
                <a:stretch>
                  <a:fillRect/>
                </a:stretch>
              </p:blipFill>
              <p:spPr>
                <a:xfrm>
                  <a:off x="10826933" y="1125600"/>
                  <a:ext cx="6084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69" name="Freihand 68">
                  <a:extLst>
                    <a:ext uri="{FF2B5EF4-FFF2-40B4-BE49-F238E27FC236}">
                      <a16:creationId xmlns:a16="http://schemas.microsoft.com/office/drawing/2014/main" id="{0430B6A2-9479-4111-8601-7AFAFF10CE93}"/>
                    </a:ext>
                  </a:extLst>
                </p14:cNvPr>
                <p14:cNvContentPartPr/>
                <p14:nvPr/>
              </p14:nvContentPartPr>
              <p14:xfrm>
                <a:off x="10048973" y="1213080"/>
                <a:ext cx="53640" cy="347400"/>
              </p14:xfrm>
            </p:contentPart>
          </mc:Choice>
          <mc:Fallback xmlns="">
            <p:pic>
              <p:nvPicPr>
                <p:cNvPr id="69" name="Freihand 68">
                  <a:extLst>
                    <a:ext uri="{FF2B5EF4-FFF2-40B4-BE49-F238E27FC236}">
                      <a16:creationId xmlns:a16="http://schemas.microsoft.com/office/drawing/2014/main" id="{0430B6A2-9479-4111-8601-7AFAFF10CE93}"/>
                    </a:ext>
                  </a:extLst>
                </p:cNvPr>
                <p:cNvPicPr/>
                <p:nvPr/>
              </p:nvPicPr>
              <p:blipFill>
                <a:blip r:embed="rId157"/>
                <a:stretch>
                  <a:fillRect/>
                </a:stretch>
              </p:blipFill>
              <p:spPr>
                <a:xfrm>
                  <a:off x="10044653" y="1208760"/>
                  <a:ext cx="62280" cy="3560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71" name="Freihand 70">
                  <a:extLst>
                    <a:ext uri="{FF2B5EF4-FFF2-40B4-BE49-F238E27FC236}">
                      <a16:creationId xmlns:a16="http://schemas.microsoft.com/office/drawing/2014/main" id="{20807E09-3047-4CC5-956C-EC2499023705}"/>
                    </a:ext>
                  </a:extLst>
                </p14:cNvPr>
                <p14:cNvContentPartPr/>
                <p14:nvPr/>
              </p14:nvContentPartPr>
              <p14:xfrm>
                <a:off x="9677453" y="1145040"/>
                <a:ext cx="202320" cy="81720"/>
              </p14:xfrm>
            </p:contentPart>
          </mc:Choice>
          <mc:Fallback xmlns="">
            <p:pic>
              <p:nvPicPr>
                <p:cNvPr id="71" name="Freihand 70">
                  <a:extLst>
                    <a:ext uri="{FF2B5EF4-FFF2-40B4-BE49-F238E27FC236}">
                      <a16:creationId xmlns:a16="http://schemas.microsoft.com/office/drawing/2014/main" id="{20807E09-3047-4CC5-956C-EC2499023705}"/>
                    </a:ext>
                  </a:extLst>
                </p:cNvPr>
                <p:cNvPicPr/>
                <p:nvPr/>
              </p:nvPicPr>
              <p:blipFill>
                <a:blip r:embed="rId159"/>
                <a:stretch>
                  <a:fillRect/>
                </a:stretch>
              </p:blipFill>
              <p:spPr>
                <a:xfrm>
                  <a:off x="9673133" y="1140720"/>
                  <a:ext cx="2109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73" name="Freihand 72">
                  <a:extLst>
                    <a:ext uri="{FF2B5EF4-FFF2-40B4-BE49-F238E27FC236}">
                      <a16:creationId xmlns:a16="http://schemas.microsoft.com/office/drawing/2014/main" id="{2636ED15-B9D0-4DEE-AC22-14357C34BD1A}"/>
                    </a:ext>
                  </a:extLst>
                </p14:cNvPr>
                <p14:cNvContentPartPr/>
                <p14:nvPr/>
              </p14:nvContentPartPr>
              <p14:xfrm>
                <a:off x="10023413" y="1195440"/>
                <a:ext cx="469800" cy="229320"/>
              </p14:xfrm>
            </p:contentPart>
          </mc:Choice>
          <mc:Fallback xmlns="">
            <p:pic>
              <p:nvPicPr>
                <p:cNvPr id="73" name="Freihand 72">
                  <a:extLst>
                    <a:ext uri="{FF2B5EF4-FFF2-40B4-BE49-F238E27FC236}">
                      <a16:creationId xmlns:a16="http://schemas.microsoft.com/office/drawing/2014/main" id="{2636ED15-B9D0-4DEE-AC22-14357C34BD1A}"/>
                    </a:ext>
                  </a:extLst>
                </p:cNvPr>
                <p:cNvPicPr/>
                <p:nvPr/>
              </p:nvPicPr>
              <p:blipFill>
                <a:blip r:embed="rId161"/>
                <a:stretch>
                  <a:fillRect/>
                </a:stretch>
              </p:blipFill>
              <p:spPr>
                <a:xfrm>
                  <a:off x="10019093" y="1191120"/>
                  <a:ext cx="47844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77" name="Freihand 76">
                  <a:extLst>
                    <a:ext uri="{FF2B5EF4-FFF2-40B4-BE49-F238E27FC236}">
                      <a16:creationId xmlns:a16="http://schemas.microsoft.com/office/drawing/2014/main" id="{E135B536-6462-43A2-9BAB-C8F4DEBE436B}"/>
                    </a:ext>
                  </a:extLst>
                </p14:cNvPr>
                <p14:cNvContentPartPr/>
                <p14:nvPr/>
              </p14:nvContentPartPr>
              <p14:xfrm>
                <a:off x="10754213" y="1155120"/>
                <a:ext cx="50400" cy="46080"/>
              </p14:xfrm>
            </p:contentPart>
          </mc:Choice>
          <mc:Fallback xmlns="">
            <p:pic>
              <p:nvPicPr>
                <p:cNvPr id="77" name="Freihand 76">
                  <a:extLst>
                    <a:ext uri="{FF2B5EF4-FFF2-40B4-BE49-F238E27FC236}">
                      <a16:creationId xmlns:a16="http://schemas.microsoft.com/office/drawing/2014/main" id="{E135B536-6462-43A2-9BAB-C8F4DEBE436B}"/>
                    </a:ext>
                  </a:extLst>
                </p:cNvPr>
                <p:cNvPicPr/>
                <p:nvPr/>
              </p:nvPicPr>
              <p:blipFill>
                <a:blip r:embed="rId163"/>
                <a:stretch>
                  <a:fillRect/>
                </a:stretch>
              </p:blipFill>
              <p:spPr>
                <a:xfrm>
                  <a:off x="10749893" y="1150800"/>
                  <a:ext cx="590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78" name="Freihand 77">
                  <a:extLst>
                    <a:ext uri="{FF2B5EF4-FFF2-40B4-BE49-F238E27FC236}">
                      <a16:creationId xmlns:a16="http://schemas.microsoft.com/office/drawing/2014/main" id="{3C3F6F0E-F159-4361-8F16-7C70B8EE0C84}"/>
                    </a:ext>
                  </a:extLst>
                </p14:cNvPr>
                <p14:cNvContentPartPr/>
                <p14:nvPr/>
              </p14:nvContentPartPr>
              <p14:xfrm>
                <a:off x="10490693" y="189600"/>
                <a:ext cx="259920" cy="71640"/>
              </p14:xfrm>
            </p:contentPart>
          </mc:Choice>
          <mc:Fallback xmlns="">
            <p:pic>
              <p:nvPicPr>
                <p:cNvPr id="78" name="Freihand 77">
                  <a:extLst>
                    <a:ext uri="{FF2B5EF4-FFF2-40B4-BE49-F238E27FC236}">
                      <a16:creationId xmlns:a16="http://schemas.microsoft.com/office/drawing/2014/main" id="{3C3F6F0E-F159-4361-8F16-7C70B8EE0C84}"/>
                    </a:ext>
                  </a:extLst>
                </p:cNvPr>
                <p:cNvPicPr/>
                <p:nvPr/>
              </p:nvPicPr>
              <p:blipFill>
                <a:blip r:embed="rId165"/>
                <a:stretch>
                  <a:fillRect/>
                </a:stretch>
              </p:blipFill>
              <p:spPr>
                <a:xfrm>
                  <a:off x="10486373" y="185280"/>
                  <a:ext cx="2685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79" name="Freihand 78">
                  <a:extLst>
                    <a:ext uri="{FF2B5EF4-FFF2-40B4-BE49-F238E27FC236}">
                      <a16:creationId xmlns:a16="http://schemas.microsoft.com/office/drawing/2014/main" id="{D3C0AD67-D2A5-47D0-A055-2B530A377E0F}"/>
                    </a:ext>
                  </a:extLst>
                </p14:cNvPr>
                <p14:cNvContentPartPr/>
                <p14:nvPr/>
              </p14:nvContentPartPr>
              <p14:xfrm>
                <a:off x="10496093" y="237120"/>
                <a:ext cx="258480" cy="156960"/>
              </p14:xfrm>
            </p:contentPart>
          </mc:Choice>
          <mc:Fallback xmlns="">
            <p:pic>
              <p:nvPicPr>
                <p:cNvPr id="79" name="Freihand 78">
                  <a:extLst>
                    <a:ext uri="{FF2B5EF4-FFF2-40B4-BE49-F238E27FC236}">
                      <a16:creationId xmlns:a16="http://schemas.microsoft.com/office/drawing/2014/main" id="{D3C0AD67-D2A5-47D0-A055-2B530A377E0F}"/>
                    </a:ext>
                  </a:extLst>
                </p:cNvPr>
                <p:cNvPicPr/>
                <p:nvPr/>
              </p:nvPicPr>
              <p:blipFill>
                <a:blip r:embed="rId167"/>
                <a:stretch>
                  <a:fillRect/>
                </a:stretch>
              </p:blipFill>
              <p:spPr>
                <a:xfrm>
                  <a:off x="10491773" y="232800"/>
                  <a:ext cx="2671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80" name="Freihand 79">
                  <a:extLst>
                    <a:ext uri="{FF2B5EF4-FFF2-40B4-BE49-F238E27FC236}">
                      <a16:creationId xmlns:a16="http://schemas.microsoft.com/office/drawing/2014/main" id="{DA334F93-D09D-45F6-B35D-BA07EFB7E988}"/>
                    </a:ext>
                  </a:extLst>
                </p14:cNvPr>
                <p14:cNvContentPartPr/>
                <p14:nvPr/>
              </p14:nvContentPartPr>
              <p14:xfrm>
                <a:off x="10827653" y="158640"/>
                <a:ext cx="13320" cy="165600"/>
              </p14:xfrm>
            </p:contentPart>
          </mc:Choice>
          <mc:Fallback xmlns="">
            <p:pic>
              <p:nvPicPr>
                <p:cNvPr id="80" name="Freihand 79">
                  <a:extLst>
                    <a:ext uri="{FF2B5EF4-FFF2-40B4-BE49-F238E27FC236}">
                      <a16:creationId xmlns:a16="http://schemas.microsoft.com/office/drawing/2014/main" id="{DA334F93-D09D-45F6-B35D-BA07EFB7E988}"/>
                    </a:ext>
                  </a:extLst>
                </p:cNvPr>
                <p:cNvPicPr/>
                <p:nvPr/>
              </p:nvPicPr>
              <p:blipFill>
                <a:blip r:embed="rId169"/>
                <a:stretch>
                  <a:fillRect/>
                </a:stretch>
              </p:blipFill>
              <p:spPr>
                <a:xfrm>
                  <a:off x="10823333" y="154320"/>
                  <a:ext cx="219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81" name="Freihand 80">
                  <a:extLst>
                    <a:ext uri="{FF2B5EF4-FFF2-40B4-BE49-F238E27FC236}">
                      <a16:creationId xmlns:a16="http://schemas.microsoft.com/office/drawing/2014/main" id="{0A5DD0C2-AC27-4927-9958-1E3A2C4635E0}"/>
                    </a:ext>
                  </a:extLst>
                </p14:cNvPr>
                <p14:cNvContentPartPr/>
                <p14:nvPr/>
              </p14:nvContentPartPr>
              <p14:xfrm>
                <a:off x="10820093" y="153240"/>
                <a:ext cx="110520" cy="91800"/>
              </p14:xfrm>
            </p:contentPart>
          </mc:Choice>
          <mc:Fallback xmlns="">
            <p:pic>
              <p:nvPicPr>
                <p:cNvPr id="81" name="Freihand 80">
                  <a:extLst>
                    <a:ext uri="{FF2B5EF4-FFF2-40B4-BE49-F238E27FC236}">
                      <a16:creationId xmlns:a16="http://schemas.microsoft.com/office/drawing/2014/main" id="{0A5DD0C2-AC27-4927-9958-1E3A2C4635E0}"/>
                    </a:ext>
                  </a:extLst>
                </p:cNvPr>
                <p:cNvPicPr/>
                <p:nvPr/>
              </p:nvPicPr>
              <p:blipFill>
                <a:blip r:embed="rId171"/>
                <a:stretch>
                  <a:fillRect/>
                </a:stretch>
              </p:blipFill>
              <p:spPr>
                <a:xfrm>
                  <a:off x="10815773" y="148920"/>
                  <a:ext cx="11916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82" name="Freihand 81">
                  <a:extLst>
                    <a:ext uri="{FF2B5EF4-FFF2-40B4-BE49-F238E27FC236}">
                      <a16:creationId xmlns:a16="http://schemas.microsoft.com/office/drawing/2014/main" id="{CA6C4A44-2062-45BC-A3FE-9CC00F5417C3}"/>
                    </a:ext>
                  </a:extLst>
                </p14:cNvPr>
                <p14:cNvContentPartPr/>
                <p14:nvPr/>
              </p14:nvContentPartPr>
              <p14:xfrm>
                <a:off x="10861133" y="230280"/>
                <a:ext cx="56160" cy="90720"/>
              </p14:xfrm>
            </p:contentPart>
          </mc:Choice>
          <mc:Fallback xmlns="">
            <p:pic>
              <p:nvPicPr>
                <p:cNvPr id="82" name="Freihand 81">
                  <a:extLst>
                    <a:ext uri="{FF2B5EF4-FFF2-40B4-BE49-F238E27FC236}">
                      <a16:creationId xmlns:a16="http://schemas.microsoft.com/office/drawing/2014/main" id="{CA6C4A44-2062-45BC-A3FE-9CC00F5417C3}"/>
                    </a:ext>
                  </a:extLst>
                </p:cNvPr>
                <p:cNvPicPr/>
                <p:nvPr/>
              </p:nvPicPr>
              <p:blipFill>
                <a:blip r:embed="rId173"/>
                <a:stretch>
                  <a:fillRect/>
                </a:stretch>
              </p:blipFill>
              <p:spPr>
                <a:xfrm>
                  <a:off x="10856813" y="225960"/>
                  <a:ext cx="648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83" name="Freihand 82">
                  <a:extLst>
                    <a:ext uri="{FF2B5EF4-FFF2-40B4-BE49-F238E27FC236}">
                      <a16:creationId xmlns:a16="http://schemas.microsoft.com/office/drawing/2014/main" id="{2703E327-2F56-4B53-AFAB-7B03F34E017D}"/>
                    </a:ext>
                  </a:extLst>
                </p14:cNvPr>
                <p14:cNvContentPartPr/>
                <p14:nvPr/>
              </p14:nvContentPartPr>
              <p14:xfrm>
                <a:off x="10970213" y="159000"/>
                <a:ext cx="9720" cy="154440"/>
              </p14:xfrm>
            </p:contentPart>
          </mc:Choice>
          <mc:Fallback xmlns="">
            <p:pic>
              <p:nvPicPr>
                <p:cNvPr id="83" name="Freihand 82">
                  <a:extLst>
                    <a:ext uri="{FF2B5EF4-FFF2-40B4-BE49-F238E27FC236}">
                      <a16:creationId xmlns:a16="http://schemas.microsoft.com/office/drawing/2014/main" id="{2703E327-2F56-4B53-AFAB-7B03F34E017D}"/>
                    </a:ext>
                  </a:extLst>
                </p:cNvPr>
                <p:cNvPicPr/>
                <p:nvPr/>
              </p:nvPicPr>
              <p:blipFill>
                <a:blip r:embed="rId175"/>
                <a:stretch>
                  <a:fillRect/>
                </a:stretch>
              </p:blipFill>
              <p:spPr>
                <a:xfrm>
                  <a:off x="10965893" y="154680"/>
                  <a:ext cx="183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84" name="Freihand 83">
                  <a:extLst>
                    <a:ext uri="{FF2B5EF4-FFF2-40B4-BE49-F238E27FC236}">
                      <a16:creationId xmlns:a16="http://schemas.microsoft.com/office/drawing/2014/main" id="{0F3AC5AE-72E0-4482-964E-1E11418F1BE1}"/>
                    </a:ext>
                  </a:extLst>
                </p14:cNvPr>
                <p14:cNvContentPartPr/>
                <p14:nvPr/>
              </p14:nvContentPartPr>
              <p14:xfrm>
                <a:off x="10928453" y="143880"/>
                <a:ext cx="219960" cy="163080"/>
              </p14:xfrm>
            </p:contentPart>
          </mc:Choice>
          <mc:Fallback xmlns="">
            <p:pic>
              <p:nvPicPr>
                <p:cNvPr id="84" name="Freihand 83">
                  <a:extLst>
                    <a:ext uri="{FF2B5EF4-FFF2-40B4-BE49-F238E27FC236}">
                      <a16:creationId xmlns:a16="http://schemas.microsoft.com/office/drawing/2014/main" id="{0F3AC5AE-72E0-4482-964E-1E11418F1BE1}"/>
                    </a:ext>
                  </a:extLst>
                </p:cNvPr>
                <p:cNvPicPr/>
                <p:nvPr/>
              </p:nvPicPr>
              <p:blipFill>
                <a:blip r:embed="rId177"/>
                <a:stretch>
                  <a:fillRect/>
                </a:stretch>
              </p:blipFill>
              <p:spPr>
                <a:xfrm>
                  <a:off x="10924133" y="139560"/>
                  <a:ext cx="2286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85" name="Freihand 84">
                  <a:extLst>
                    <a:ext uri="{FF2B5EF4-FFF2-40B4-BE49-F238E27FC236}">
                      <a16:creationId xmlns:a16="http://schemas.microsoft.com/office/drawing/2014/main" id="{55DA385A-1D7D-4D65-AAA2-ED0616018FFD}"/>
                    </a:ext>
                  </a:extLst>
                </p14:cNvPr>
                <p14:cNvContentPartPr/>
                <p14:nvPr/>
              </p14:nvContentPartPr>
              <p14:xfrm>
                <a:off x="11094773" y="177000"/>
                <a:ext cx="203760" cy="104040"/>
              </p14:xfrm>
            </p:contentPart>
          </mc:Choice>
          <mc:Fallback xmlns="">
            <p:pic>
              <p:nvPicPr>
                <p:cNvPr id="85" name="Freihand 84">
                  <a:extLst>
                    <a:ext uri="{FF2B5EF4-FFF2-40B4-BE49-F238E27FC236}">
                      <a16:creationId xmlns:a16="http://schemas.microsoft.com/office/drawing/2014/main" id="{55DA385A-1D7D-4D65-AAA2-ED0616018FFD}"/>
                    </a:ext>
                  </a:extLst>
                </p:cNvPr>
                <p:cNvPicPr/>
                <p:nvPr/>
              </p:nvPicPr>
              <p:blipFill>
                <a:blip r:embed="rId179"/>
                <a:stretch>
                  <a:fillRect/>
                </a:stretch>
              </p:blipFill>
              <p:spPr>
                <a:xfrm>
                  <a:off x="11090453" y="172680"/>
                  <a:ext cx="2124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86" name="Freihand 85">
                  <a:extLst>
                    <a:ext uri="{FF2B5EF4-FFF2-40B4-BE49-F238E27FC236}">
                      <a16:creationId xmlns:a16="http://schemas.microsoft.com/office/drawing/2014/main" id="{E62B14C5-C2FC-418E-8A21-5FFBC9DA4C1F}"/>
                    </a:ext>
                  </a:extLst>
                </p14:cNvPr>
                <p14:cNvContentPartPr/>
                <p14:nvPr/>
              </p14:nvContentPartPr>
              <p14:xfrm>
                <a:off x="11189093" y="91320"/>
                <a:ext cx="169920" cy="109440"/>
              </p14:xfrm>
            </p:contentPart>
          </mc:Choice>
          <mc:Fallback xmlns="">
            <p:pic>
              <p:nvPicPr>
                <p:cNvPr id="86" name="Freihand 85">
                  <a:extLst>
                    <a:ext uri="{FF2B5EF4-FFF2-40B4-BE49-F238E27FC236}">
                      <a16:creationId xmlns:a16="http://schemas.microsoft.com/office/drawing/2014/main" id="{E62B14C5-C2FC-418E-8A21-5FFBC9DA4C1F}"/>
                    </a:ext>
                  </a:extLst>
                </p:cNvPr>
                <p:cNvPicPr/>
                <p:nvPr/>
              </p:nvPicPr>
              <p:blipFill>
                <a:blip r:embed="rId181"/>
                <a:stretch>
                  <a:fillRect/>
                </a:stretch>
              </p:blipFill>
              <p:spPr>
                <a:xfrm>
                  <a:off x="11184773" y="87000"/>
                  <a:ext cx="1785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87" name="Freihand 86">
                  <a:extLst>
                    <a:ext uri="{FF2B5EF4-FFF2-40B4-BE49-F238E27FC236}">
                      <a16:creationId xmlns:a16="http://schemas.microsoft.com/office/drawing/2014/main" id="{232E2179-013E-477A-B51B-5D4F88AF640F}"/>
                    </a:ext>
                  </a:extLst>
                </p14:cNvPr>
                <p14:cNvContentPartPr/>
                <p14:nvPr/>
              </p14:nvContentPartPr>
              <p14:xfrm>
                <a:off x="11372333" y="108600"/>
                <a:ext cx="32760" cy="139680"/>
              </p14:xfrm>
            </p:contentPart>
          </mc:Choice>
          <mc:Fallback xmlns="">
            <p:pic>
              <p:nvPicPr>
                <p:cNvPr id="87" name="Freihand 86">
                  <a:extLst>
                    <a:ext uri="{FF2B5EF4-FFF2-40B4-BE49-F238E27FC236}">
                      <a16:creationId xmlns:a16="http://schemas.microsoft.com/office/drawing/2014/main" id="{232E2179-013E-477A-B51B-5D4F88AF640F}"/>
                    </a:ext>
                  </a:extLst>
                </p:cNvPr>
                <p:cNvPicPr/>
                <p:nvPr/>
              </p:nvPicPr>
              <p:blipFill>
                <a:blip r:embed="rId183"/>
                <a:stretch>
                  <a:fillRect/>
                </a:stretch>
              </p:blipFill>
              <p:spPr>
                <a:xfrm>
                  <a:off x="11368013" y="104280"/>
                  <a:ext cx="4140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88" name="Freihand 87">
                  <a:extLst>
                    <a:ext uri="{FF2B5EF4-FFF2-40B4-BE49-F238E27FC236}">
                      <a16:creationId xmlns:a16="http://schemas.microsoft.com/office/drawing/2014/main" id="{46908AD2-3D56-4D64-BEEC-DE7CC6F58EBD}"/>
                    </a:ext>
                  </a:extLst>
                </p14:cNvPr>
                <p14:cNvContentPartPr/>
                <p14:nvPr/>
              </p14:nvContentPartPr>
              <p14:xfrm>
                <a:off x="11334533" y="80520"/>
                <a:ext cx="186480" cy="168120"/>
              </p14:xfrm>
            </p:contentPart>
          </mc:Choice>
          <mc:Fallback xmlns="">
            <p:pic>
              <p:nvPicPr>
                <p:cNvPr id="88" name="Freihand 87">
                  <a:extLst>
                    <a:ext uri="{FF2B5EF4-FFF2-40B4-BE49-F238E27FC236}">
                      <a16:creationId xmlns:a16="http://schemas.microsoft.com/office/drawing/2014/main" id="{46908AD2-3D56-4D64-BEEC-DE7CC6F58EBD}"/>
                    </a:ext>
                  </a:extLst>
                </p:cNvPr>
                <p:cNvPicPr/>
                <p:nvPr/>
              </p:nvPicPr>
              <p:blipFill>
                <a:blip r:embed="rId185"/>
                <a:stretch>
                  <a:fillRect/>
                </a:stretch>
              </p:blipFill>
              <p:spPr>
                <a:xfrm>
                  <a:off x="11330213" y="76200"/>
                  <a:ext cx="1951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89" name="Freihand 88">
                  <a:extLst>
                    <a:ext uri="{FF2B5EF4-FFF2-40B4-BE49-F238E27FC236}">
                      <a16:creationId xmlns:a16="http://schemas.microsoft.com/office/drawing/2014/main" id="{509C98F2-B4FB-4B87-8519-9A3B5D132C1E}"/>
                    </a:ext>
                  </a:extLst>
                </p14:cNvPr>
                <p14:cNvContentPartPr/>
                <p14:nvPr/>
              </p14:nvContentPartPr>
              <p14:xfrm>
                <a:off x="11641973" y="155040"/>
                <a:ext cx="153360" cy="96840"/>
              </p14:xfrm>
            </p:contentPart>
          </mc:Choice>
          <mc:Fallback xmlns="">
            <p:pic>
              <p:nvPicPr>
                <p:cNvPr id="89" name="Freihand 88">
                  <a:extLst>
                    <a:ext uri="{FF2B5EF4-FFF2-40B4-BE49-F238E27FC236}">
                      <a16:creationId xmlns:a16="http://schemas.microsoft.com/office/drawing/2014/main" id="{509C98F2-B4FB-4B87-8519-9A3B5D132C1E}"/>
                    </a:ext>
                  </a:extLst>
                </p:cNvPr>
                <p:cNvPicPr/>
                <p:nvPr/>
              </p:nvPicPr>
              <p:blipFill>
                <a:blip r:embed="rId187"/>
                <a:stretch>
                  <a:fillRect/>
                </a:stretch>
              </p:blipFill>
              <p:spPr>
                <a:xfrm>
                  <a:off x="11637653" y="150720"/>
                  <a:ext cx="1620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90" name="Freihand 89">
                  <a:extLst>
                    <a:ext uri="{FF2B5EF4-FFF2-40B4-BE49-F238E27FC236}">
                      <a16:creationId xmlns:a16="http://schemas.microsoft.com/office/drawing/2014/main" id="{C1A70A12-472B-47E5-AA3E-6F26BA320474}"/>
                    </a:ext>
                  </a:extLst>
                </p14:cNvPr>
                <p14:cNvContentPartPr/>
                <p14:nvPr/>
              </p14:nvContentPartPr>
              <p14:xfrm>
                <a:off x="11785613" y="157920"/>
                <a:ext cx="200160" cy="95400"/>
              </p14:xfrm>
            </p:contentPart>
          </mc:Choice>
          <mc:Fallback xmlns="">
            <p:pic>
              <p:nvPicPr>
                <p:cNvPr id="90" name="Freihand 89">
                  <a:extLst>
                    <a:ext uri="{FF2B5EF4-FFF2-40B4-BE49-F238E27FC236}">
                      <a16:creationId xmlns:a16="http://schemas.microsoft.com/office/drawing/2014/main" id="{C1A70A12-472B-47E5-AA3E-6F26BA320474}"/>
                    </a:ext>
                  </a:extLst>
                </p:cNvPr>
                <p:cNvPicPr/>
                <p:nvPr/>
              </p:nvPicPr>
              <p:blipFill>
                <a:blip r:embed="rId189"/>
                <a:stretch>
                  <a:fillRect/>
                </a:stretch>
              </p:blipFill>
              <p:spPr>
                <a:xfrm>
                  <a:off x="11781293" y="153600"/>
                  <a:ext cx="2088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91" name="Freihand 90">
                  <a:extLst>
                    <a:ext uri="{FF2B5EF4-FFF2-40B4-BE49-F238E27FC236}">
                      <a16:creationId xmlns:a16="http://schemas.microsoft.com/office/drawing/2014/main" id="{BBA06B18-1ABF-48F1-8397-D68BDD1D7D7E}"/>
                    </a:ext>
                  </a:extLst>
                </p14:cNvPr>
                <p14:cNvContentPartPr/>
                <p14:nvPr/>
              </p14:nvContentPartPr>
              <p14:xfrm>
                <a:off x="11907653" y="184560"/>
                <a:ext cx="97920" cy="87120"/>
              </p14:xfrm>
            </p:contentPart>
          </mc:Choice>
          <mc:Fallback xmlns="">
            <p:pic>
              <p:nvPicPr>
                <p:cNvPr id="91" name="Freihand 90">
                  <a:extLst>
                    <a:ext uri="{FF2B5EF4-FFF2-40B4-BE49-F238E27FC236}">
                      <a16:creationId xmlns:a16="http://schemas.microsoft.com/office/drawing/2014/main" id="{BBA06B18-1ABF-48F1-8397-D68BDD1D7D7E}"/>
                    </a:ext>
                  </a:extLst>
                </p:cNvPr>
                <p:cNvPicPr/>
                <p:nvPr/>
              </p:nvPicPr>
              <p:blipFill>
                <a:blip r:embed="rId191"/>
                <a:stretch>
                  <a:fillRect/>
                </a:stretch>
              </p:blipFill>
              <p:spPr>
                <a:xfrm>
                  <a:off x="11903333" y="180240"/>
                  <a:ext cx="1065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92" name="Freihand 91">
                  <a:extLst>
                    <a:ext uri="{FF2B5EF4-FFF2-40B4-BE49-F238E27FC236}">
                      <a16:creationId xmlns:a16="http://schemas.microsoft.com/office/drawing/2014/main" id="{A9481165-924B-45F3-BA6B-5CCF0A32487C}"/>
                    </a:ext>
                  </a:extLst>
                </p14:cNvPr>
                <p14:cNvContentPartPr/>
                <p14:nvPr/>
              </p14:nvContentPartPr>
              <p14:xfrm>
                <a:off x="10938533" y="387240"/>
                <a:ext cx="218520" cy="495360"/>
              </p14:xfrm>
            </p:contentPart>
          </mc:Choice>
          <mc:Fallback xmlns="">
            <p:pic>
              <p:nvPicPr>
                <p:cNvPr id="92" name="Freihand 91">
                  <a:extLst>
                    <a:ext uri="{FF2B5EF4-FFF2-40B4-BE49-F238E27FC236}">
                      <a16:creationId xmlns:a16="http://schemas.microsoft.com/office/drawing/2014/main" id="{A9481165-924B-45F3-BA6B-5CCF0A32487C}"/>
                    </a:ext>
                  </a:extLst>
                </p:cNvPr>
                <p:cNvPicPr/>
                <p:nvPr/>
              </p:nvPicPr>
              <p:blipFill>
                <a:blip r:embed="rId193"/>
                <a:stretch>
                  <a:fillRect/>
                </a:stretch>
              </p:blipFill>
              <p:spPr>
                <a:xfrm>
                  <a:off x="10934213" y="382920"/>
                  <a:ext cx="227160" cy="50400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93" name="Freihand 92">
                  <a:extLst>
                    <a:ext uri="{FF2B5EF4-FFF2-40B4-BE49-F238E27FC236}">
                      <a16:creationId xmlns:a16="http://schemas.microsoft.com/office/drawing/2014/main" id="{78FB65D6-45F4-4578-A728-77799CD06DBA}"/>
                    </a:ext>
                  </a:extLst>
                </p14:cNvPr>
                <p14:cNvContentPartPr/>
                <p14:nvPr/>
              </p14:nvContentPartPr>
              <p14:xfrm>
                <a:off x="10906493" y="632760"/>
                <a:ext cx="156240" cy="354600"/>
              </p14:xfrm>
            </p:contentPart>
          </mc:Choice>
          <mc:Fallback xmlns="">
            <p:pic>
              <p:nvPicPr>
                <p:cNvPr id="93" name="Freihand 92">
                  <a:extLst>
                    <a:ext uri="{FF2B5EF4-FFF2-40B4-BE49-F238E27FC236}">
                      <a16:creationId xmlns:a16="http://schemas.microsoft.com/office/drawing/2014/main" id="{78FB65D6-45F4-4578-A728-77799CD06DBA}"/>
                    </a:ext>
                  </a:extLst>
                </p:cNvPr>
                <p:cNvPicPr/>
                <p:nvPr/>
              </p:nvPicPr>
              <p:blipFill>
                <a:blip r:embed="rId195"/>
                <a:stretch>
                  <a:fillRect/>
                </a:stretch>
              </p:blipFill>
              <p:spPr>
                <a:xfrm>
                  <a:off x="10902173" y="628440"/>
                  <a:ext cx="164880" cy="3632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21" name="Freihand 120">
                  <a:extLst>
                    <a:ext uri="{FF2B5EF4-FFF2-40B4-BE49-F238E27FC236}">
                      <a16:creationId xmlns:a16="http://schemas.microsoft.com/office/drawing/2014/main" id="{AE476A20-9A82-4320-9FC6-C61C5131FAF2}"/>
                    </a:ext>
                  </a:extLst>
                </p14:cNvPr>
                <p14:cNvContentPartPr/>
                <p14:nvPr/>
              </p14:nvContentPartPr>
              <p14:xfrm>
                <a:off x="8852693" y="147120"/>
                <a:ext cx="3301200" cy="2153880"/>
              </p14:xfrm>
            </p:contentPart>
          </mc:Choice>
          <mc:Fallback xmlns="">
            <p:pic>
              <p:nvPicPr>
                <p:cNvPr id="121" name="Freihand 120">
                  <a:extLst>
                    <a:ext uri="{FF2B5EF4-FFF2-40B4-BE49-F238E27FC236}">
                      <a16:creationId xmlns:a16="http://schemas.microsoft.com/office/drawing/2014/main" id="{AE476A20-9A82-4320-9FC6-C61C5131FAF2}"/>
                    </a:ext>
                  </a:extLst>
                </p:cNvPr>
                <p:cNvPicPr/>
                <p:nvPr/>
              </p:nvPicPr>
              <p:blipFill>
                <a:blip r:embed="rId197"/>
                <a:stretch>
                  <a:fillRect/>
                </a:stretch>
              </p:blipFill>
              <p:spPr>
                <a:xfrm>
                  <a:off x="8848373" y="142800"/>
                  <a:ext cx="3309840" cy="21625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2" name="Freihand 121">
                  <a:extLst>
                    <a:ext uri="{FF2B5EF4-FFF2-40B4-BE49-F238E27FC236}">
                      <a16:creationId xmlns:a16="http://schemas.microsoft.com/office/drawing/2014/main" id="{03F3EF96-30C0-4F35-AAE4-660A185529B9}"/>
                    </a:ext>
                  </a:extLst>
                </p14:cNvPr>
                <p14:cNvContentPartPr/>
                <p14:nvPr/>
              </p14:nvContentPartPr>
              <p14:xfrm>
                <a:off x="9469373" y="904920"/>
                <a:ext cx="19800" cy="157320"/>
              </p14:xfrm>
            </p:contentPart>
          </mc:Choice>
          <mc:Fallback xmlns="">
            <p:pic>
              <p:nvPicPr>
                <p:cNvPr id="122" name="Freihand 121">
                  <a:extLst>
                    <a:ext uri="{FF2B5EF4-FFF2-40B4-BE49-F238E27FC236}">
                      <a16:creationId xmlns:a16="http://schemas.microsoft.com/office/drawing/2014/main" id="{03F3EF96-30C0-4F35-AAE4-660A185529B9}"/>
                    </a:ext>
                  </a:extLst>
                </p:cNvPr>
                <p:cNvPicPr/>
                <p:nvPr/>
              </p:nvPicPr>
              <p:blipFill>
                <a:blip r:embed="rId199"/>
                <a:stretch>
                  <a:fillRect/>
                </a:stretch>
              </p:blipFill>
              <p:spPr>
                <a:xfrm>
                  <a:off x="9465053" y="900600"/>
                  <a:ext cx="284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3" name="Freihand 122">
                  <a:extLst>
                    <a:ext uri="{FF2B5EF4-FFF2-40B4-BE49-F238E27FC236}">
                      <a16:creationId xmlns:a16="http://schemas.microsoft.com/office/drawing/2014/main" id="{3A09BDB6-2642-4B3E-8A1A-116071DA18BB}"/>
                    </a:ext>
                  </a:extLst>
                </p14:cNvPr>
                <p14:cNvContentPartPr/>
                <p14:nvPr/>
              </p14:nvContentPartPr>
              <p14:xfrm>
                <a:off x="9417533" y="985560"/>
                <a:ext cx="161280" cy="159840"/>
              </p14:xfrm>
            </p:contentPart>
          </mc:Choice>
          <mc:Fallback xmlns="">
            <p:pic>
              <p:nvPicPr>
                <p:cNvPr id="123" name="Freihand 122">
                  <a:extLst>
                    <a:ext uri="{FF2B5EF4-FFF2-40B4-BE49-F238E27FC236}">
                      <a16:creationId xmlns:a16="http://schemas.microsoft.com/office/drawing/2014/main" id="{3A09BDB6-2642-4B3E-8A1A-116071DA18BB}"/>
                    </a:ext>
                  </a:extLst>
                </p:cNvPr>
                <p:cNvPicPr/>
                <p:nvPr/>
              </p:nvPicPr>
              <p:blipFill>
                <a:blip r:embed="rId201"/>
                <a:stretch>
                  <a:fillRect/>
                </a:stretch>
              </p:blipFill>
              <p:spPr>
                <a:xfrm>
                  <a:off x="9413213" y="981240"/>
                  <a:ext cx="16992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4" name="Freihand 123">
                  <a:extLst>
                    <a:ext uri="{FF2B5EF4-FFF2-40B4-BE49-F238E27FC236}">
                      <a16:creationId xmlns:a16="http://schemas.microsoft.com/office/drawing/2014/main" id="{8A666F64-168E-421C-BF87-B720627AA72B}"/>
                    </a:ext>
                  </a:extLst>
                </p14:cNvPr>
                <p14:cNvContentPartPr/>
                <p14:nvPr/>
              </p14:nvContentPartPr>
              <p14:xfrm>
                <a:off x="9489533" y="1425840"/>
                <a:ext cx="11520" cy="177120"/>
              </p14:xfrm>
            </p:contentPart>
          </mc:Choice>
          <mc:Fallback xmlns="">
            <p:pic>
              <p:nvPicPr>
                <p:cNvPr id="124" name="Freihand 123">
                  <a:extLst>
                    <a:ext uri="{FF2B5EF4-FFF2-40B4-BE49-F238E27FC236}">
                      <a16:creationId xmlns:a16="http://schemas.microsoft.com/office/drawing/2014/main" id="{8A666F64-168E-421C-BF87-B720627AA72B}"/>
                    </a:ext>
                  </a:extLst>
                </p:cNvPr>
                <p:cNvPicPr/>
                <p:nvPr/>
              </p:nvPicPr>
              <p:blipFill>
                <a:blip r:embed="rId203"/>
                <a:stretch>
                  <a:fillRect/>
                </a:stretch>
              </p:blipFill>
              <p:spPr>
                <a:xfrm>
                  <a:off x="9485213" y="1421520"/>
                  <a:ext cx="201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5" name="Freihand 124">
                  <a:extLst>
                    <a:ext uri="{FF2B5EF4-FFF2-40B4-BE49-F238E27FC236}">
                      <a16:creationId xmlns:a16="http://schemas.microsoft.com/office/drawing/2014/main" id="{FA8FD268-7A97-49EB-80B4-F06B5FA6763F}"/>
                    </a:ext>
                  </a:extLst>
                </p14:cNvPr>
                <p14:cNvContentPartPr/>
                <p14:nvPr/>
              </p14:nvContentPartPr>
              <p14:xfrm>
                <a:off x="9396293" y="1281120"/>
                <a:ext cx="154080" cy="223200"/>
              </p14:xfrm>
            </p:contentPart>
          </mc:Choice>
          <mc:Fallback xmlns="">
            <p:pic>
              <p:nvPicPr>
                <p:cNvPr id="125" name="Freihand 124">
                  <a:extLst>
                    <a:ext uri="{FF2B5EF4-FFF2-40B4-BE49-F238E27FC236}">
                      <a16:creationId xmlns:a16="http://schemas.microsoft.com/office/drawing/2014/main" id="{FA8FD268-7A97-49EB-80B4-F06B5FA6763F}"/>
                    </a:ext>
                  </a:extLst>
                </p:cNvPr>
                <p:cNvPicPr/>
                <p:nvPr/>
              </p:nvPicPr>
              <p:blipFill>
                <a:blip r:embed="rId205"/>
                <a:stretch>
                  <a:fillRect/>
                </a:stretch>
              </p:blipFill>
              <p:spPr>
                <a:xfrm>
                  <a:off x="9391973" y="1276800"/>
                  <a:ext cx="162720" cy="231840"/>
                </a:xfrm>
                <a:prstGeom prst="rect">
                  <a:avLst/>
                </a:prstGeom>
              </p:spPr>
            </p:pic>
          </mc:Fallback>
        </mc:AlternateContent>
      </p:grpSp>
      <p:grpSp>
        <p:nvGrpSpPr>
          <p:cNvPr id="44" name="Gruppieren 43">
            <a:extLst>
              <a:ext uri="{FF2B5EF4-FFF2-40B4-BE49-F238E27FC236}">
                <a16:creationId xmlns:a16="http://schemas.microsoft.com/office/drawing/2014/main" id="{80604DB1-1FDA-4A08-B467-57CB6D65EA34}"/>
              </a:ext>
            </a:extLst>
          </p:cNvPr>
          <p:cNvGrpSpPr/>
          <p:nvPr/>
        </p:nvGrpSpPr>
        <p:grpSpPr>
          <a:xfrm>
            <a:off x="5815373" y="4828200"/>
            <a:ext cx="739440" cy="577080"/>
            <a:chOff x="5815373" y="4828200"/>
            <a:chExt cx="739440" cy="577080"/>
          </a:xfrm>
        </p:grpSpPr>
        <mc:AlternateContent xmlns:mc="http://schemas.openxmlformats.org/markup-compatibility/2006" xmlns:p14="http://schemas.microsoft.com/office/powerpoint/2010/main">
          <mc:Choice Requires="p14">
            <p:contentPart p14:bwMode="auto" r:id="rId206">
              <p14:nvContentPartPr>
                <p14:cNvPr id="26" name="Freihand 25">
                  <a:extLst>
                    <a:ext uri="{FF2B5EF4-FFF2-40B4-BE49-F238E27FC236}">
                      <a16:creationId xmlns:a16="http://schemas.microsoft.com/office/drawing/2014/main" id="{0E8AA766-C1E8-4056-B697-E8D2D1778932}"/>
                    </a:ext>
                  </a:extLst>
                </p14:cNvPr>
                <p14:cNvContentPartPr/>
                <p14:nvPr/>
              </p14:nvContentPartPr>
              <p14:xfrm>
                <a:off x="5958293" y="4828200"/>
                <a:ext cx="596520" cy="440640"/>
              </p14:xfrm>
            </p:contentPart>
          </mc:Choice>
          <mc:Fallback xmlns="">
            <p:pic>
              <p:nvPicPr>
                <p:cNvPr id="26" name="Freihand 25">
                  <a:extLst>
                    <a:ext uri="{FF2B5EF4-FFF2-40B4-BE49-F238E27FC236}">
                      <a16:creationId xmlns:a16="http://schemas.microsoft.com/office/drawing/2014/main" id="{0E8AA766-C1E8-4056-B697-E8D2D1778932}"/>
                    </a:ext>
                  </a:extLst>
                </p:cNvPr>
                <p:cNvPicPr/>
                <p:nvPr/>
              </p:nvPicPr>
              <p:blipFill>
                <a:blip r:embed="rId207"/>
                <a:stretch>
                  <a:fillRect/>
                </a:stretch>
              </p:blipFill>
              <p:spPr>
                <a:xfrm>
                  <a:off x="5953973" y="4823880"/>
                  <a:ext cx="605160" cy="4492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42" name="Freihand 41">
                  <a:extLst>
                    <a:ext uri="{FF2B5EF4-FFF2-40B4-BE49-F238E27FC236}">
                      <a16:creationId xmlns:a16="http://schemas.microsoft.com/office/drawing/2014/main" id="{64B71BFD-F80C-4222-852C-A858F7488BFA}"/>
                    </a:ext>
                  </a:extLst>
                </p14:cNvPr>
                <p14:cNvContentPartPr/>
                <p14:nvPr/>
              </p14:nvContentPartPr>
              <p14:xfrm>
                <a:off x="5815373" y="4942680"/>
                <a:ext cx="470880" cy="462600"/>
              </p14:xfrm>
            </p:contentPart>
          </mc:Choice>
          <mc:Fallback xmlns="">
            <p:pic>
              <p:nvPicPr>
                <p:cNvPr id="42" name="Freihand 41">
                  <a:extLst>
                    <a:ext uri="{FF2B5EF4-FFF2-40B4-BE49-F238E27FC236}">
                      <a16:creationId xmlns:a16="http://schemas.microsoft.com/office/drawing/2014/main" id="{64B71BFD-F80C-4222-852C-A858F7488BFA}"/>
                    </a:ext>
                  </a:extLst>
                </p:cNvPr>
                <p:cNvPicPr/>
                <p:nvPr/>
              </p:nvPicPr>
              <p:blipFill>
                <a:blip r:embed="rId209"/>
                <a:stretch>
                  <a:fillRect/>
                </a:stretch>
              </p:blipFill>
              <p:spPr>
                <a:xfrm>
                  <a:off x="5811053" y="4938360"/>
                  <a:ext cx="479520" cy="471240"/>
                </a:xfrm>
                <a:prstGeom prst="rect">
                  <a:avLst/>
                </a:prstGeom>
              </p:spPr>
            </p:pic>
          </mc:Fallback>
        </mc:AlternateContent>
      </p:grpSp>
      <p:grpSp>
        <p:nvGrpSpPr>
          <p:cNvPr id="132" name="Gruppieren 131">
            <a:extLst>
              <a:ext uri="{FF2B5EF4-FFF2-40B4-BE49-F238E27FC236}">
                <a16:creationId xmlns:a16="http://schemas.microsoft.com/office/drawing/2014/main" id="{5663139D-31D2-4D67-91C6-1199E000CF2F}"/>
              </a:ext>
            </a:extLst>
          </p:cNvPr>
          <p:cNvGrpSpPr/>
          <p:nvPr/>
        </p:nvGrpSpPr>
        <p:grpSpPr>
          <a:xfrm>
            <a:off x="6595133" y="2812560"/>
            <a:ext cx="4644720" cy="1781280"/>
            <a:chOff x="6595133" y="2812560"/>
            <a:chExt cx="4644720" cy="1781280"/>
          </a:xfrm>
        </p:grpSpPr>
        <mc:AlternateContent xmlns:mc="http://schemas.openxmlformats.org/markup-compatibility/2006" xmlns:p14="http://schemas.microsoft.com/office/powerpoint/2010/main">
          <mc:Choice Requires="p14">
            <p:contentPart p14:bwMode="auto" r:id="rId210">
              <p14:nvContentPartPr>
                <p14:cNvPr id="51" name="Freihand 50">
                  <a:extLst>
                    <a:ext uri="{FF2B5EF4-FFF2-40B4-BE49-F238E27FC236}">
                      <a16:creationId xmlns:a16="http://schemas.microsoft.com/office/drawing/2014/main" id="{48DA71EF-965A-4E85-BE58-22F2A44BD9FB}"/>
                    </a:ext>
                  </a:extLst>
                </p14:cNvPr>
                <p14:cNvContentPartPr/>
                <p14:nvPr/>
              </p14:nvContentPartPr>
              <p14:xfrm>
                <a:off x="6911933" y="4392240"/>
                <a:ext cx="105120" cy="201600"/>
              </p14:xfrm>
            </p:contentPart>
          </mc:Choice>
          <mc:Fallback xmlns="">
            <p:pic>
              <p:nvPicPr>
                <p:cNvPr id="51" name="Freihand 50">
                  <a:extLst>
                    <a:ext uri="{FF2B5EF4-FFF2-40B4-BE49-F238E27FC236}">
                      <a16:creationId xmlns:a16="http://schemas.microsoft.com/office/drawing/2014/main" id="{48DA71EF-965A-4E85-BE58-22F2A44BD9FB}"/>
                    </a:ext>
                  </a:extLst>
                </p:cNvPr>
                <p:cNvPicPr/>
                <p:nvPr/>
              </p:nvPicPr>
              <p:blipFill>
                <a:blip r:embed="rId211"/>
                <a:stretch>
                  <a:fillRect/>
                </a:stretch>
              </p:blipFill>
              <p:spPr>
                <a:xfrm>
                  <a:off x="6907613" y="4387920"/>
                  <a:ext cx="1137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52" name="Freihand 51">
                  <a:extLst>
                    <a:ext uri="{FF2B5EF4-FFF2-40B4-BE49-F238E27FC236}">
                      <a16:creationId xmlns:a16="http://schemas.microsoft.com/office/drawing/2014/main" id="{3D39AB9A-A84C-4516-A335-0C7FB047D9B1}"/>
                    </a:ext>
                  </a:extLst>
                </p14:cNvPr>
                <p14:cNvContentPartPr/>
                <p14:nvPr/>
              </p14:nvContentPartPr>
              <p14:xfrm>
                <a:off x="7059893" y="4356240"/>
                <a:ext cx="92160" cy="159120"/>
              </p14:xfrm>
            </p:contentPart>
          </mc:Choice>
          <mc:Fallback xmlns="">
            <p:pic>
              <p:nvPicPr>
                <p:cNvPr id="52" name="Freihand 51">
                  <a:extLst>
                    <a:ext uri="{FF2B5EF4-FFF2-40B4-BE49-F238E27FC236}">
                      <a16:creationId xmlns:a16="http://schemas.microsoft.com/office/drawing/2014/main" id="{3D39AB9A-A84C-4516-A335-0C7FB047D9B1}"/>
                    </a:ext>
                  </a:extLst>
                </p:cNvPr>
                <p:cNvPicPr/>
                <p:nvPr/>
              </p:nvPicPr>
              <p:blipFill>
                <a:blip r:embed="rId213"/>
                <a:stretch>
                  <a:fillRect/>
                </a:stretch>
              </p:blipFill>
              <p:spPr>
                <a:xfrm>
                  <a:off x="7055573" y="4351920"/>
                  <a:ext cx="1008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58" name="Freihand 57">
                  <a:extLst>
                    <a:ext uri="{FF2B5EF4-FFF2-40B4-BE49-F238E27FC236}">
                      <a16:creationId xmlns:a16="http://schemas.microsoft.com/office/drawing/2014/main" id="{64CAB0F8-A16E-4D75-AB87-7D4CB6ACD9BF}"/>
                    </a:ext>
                  </a:extLst>
                </p14:cNvPr>
                <p14:cNvContentPartPr/>
                <p14:nvPr/>
              </p14:nvContentPartPr>
              <p14:xfrm>
                <a:off x="7230173" y="4242840"/>
                <a:ext cx="153360" cy="239040"/>
              </p14:xfrm>
            </p:contentPart>
          </mc:Choice>
          <mc:Fallback xmlns="">
            <p:pic>
              <p:nvPicPr>
                <p:cNvPr id="58" name="Freihand 57">
                  <a:extLst>
                    <a:ext uri="{FF2B5EF4-FFF2-40B4-BE49-F238E27FC236}">
                      <a16:creationId xmlns:a16="http://schemas.microsoft.com/office/drawing/2014/main" id="{64CAB0F8-A16E-4D75-AB87-7D4CB6ACD9BF}"/>
                    </a:ext>
                  </a:extLst>
                </p:cNvPr>
                <p:cNvPicPr/>
                <p:nvPr/>
              </p:nvPicPr>
              <p:blipFill>
                <a:blip r:embed="rId215"/>
                <a:stretch>
                  <a:fillRect/>
                </a:stretch>
              </p:blipFill>
              <p:spPr>
                <a:xfrm>
                  <a:off x="7225853" y="4238520"/>
                  <a:ext cx="16200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60" name="Freihand 59">
                  <a:extLst>
                    <a:ext uri="{FF2B5EF4-FFF2-40B4-BE49-F238E27FC236}">
                      <a16:creationId xmlns:a16="http://schemas.microsoft.com/office/drawing/2014/main" id="{C2409918-8844-4ABD-9188-AC454137325F}"/>
                    </a:ext>
                  </a:extLst>
                </p14:cNvPr>
                <p14:cNvContentPartPr/>
                <p14:nvPr/>
              </p14:nvContentPartPr>
              <p14:xfrm>
                <a:off x="7441853" y="4112160"/>
                <a:ext cx="186840" cy="254520"/>
              </p14:xfrm>
            </p:contentPart>
          </mc:Choice>
          <mc:Fallback xmlns="">
            <p:pic>
              <p:nvPicPr>
                <p:cNvPr id="60" name="Freihand 59">
                  <a:extLst>
                    <a:ext uri="{FF2B5EF4-FFF2-40B4-BE49-F238E27FC236}">
                      <a16:creationId xmlns:a16="http://schemas.microsoft.com/office/drawing/2014/main" id="{C2409918-8844-4ABD-9188-AC454137325F}"/>
                    </a:ext>
                  </a:extLst>
                </p:cNvPr>
                <p:cNvPicPr/>
                <p:nvPr/>
              </p:nvPicPr>
              <p:blipFill>
                <a:blip r:embed="rId217"/>
                <a:stretch>
                  <a:fillRect/>
                </a:stretch>
              </p:blipFill>
              <p:spPr>
                <a:xfrm>
                  <a:off x="7437533" y="4107840"/>
                  <a:ext cx="19548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62" name="Freihand 61">
                  <a:extLst>
                    <a:ext uri="{FF2B5EF4-FFF2-40B4-BE49-F238E27FC236}">
                      <a16:creationId xmlns:a16="http://schemas.microsoft.com/office/drawing/2014/main" id="{0C38F721-82D0-4A97-944F-BCBAFBE1FCFE}"/>
                    </a:ext>
                  </a:extLst>
                </p14:cNvPr>
                <p14:cNvContentPartPr/>
                <p14:nvPr/>
              </p14:nvContentPartPr>
              <p14:xfrm>
                <a:off x="7582973" y="4276320"/>
                <a:ext cx="122760" cy="24120"/>
              </p14:xfrm>
            </p:contentPart>
          </mc:Choice>
          <mc:Fallback xmlns="">
            <p:pic>
              <p:nvPicPr>
                <p:cNvPr id="62" name="Freihand 61">
                  <a:extLst>
                    <a:ext uri="{FF2B5EF4-FFF2-40B4-BE49-F238E27FC236}">
                      <a16:creationId xmlns:a16="http://schemas.microsoft.com/office/drawing/2014/main" id="{0C38F721-82D0-4A97-944F-BCBAFBE1FCFE}"/>
                    </a:ext>
                  </a:extLst>
                </p:cNvPr>
                <p:cNvPicPr/>
                <p:nvPr/>
              </p:nvPicPr>
              <p:blipFill>
                <a:blip r:embed="rId219"/>
                <a:stretch>
                  <a:fillRect/>
                </a:stretch>
              </p:blipFill>
              <p:spPr>
                <a:xfrm>
                  <a:off x="7578653" y="4272000"/>
                  <a:ext cx="1314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64" name="Freihand 63">
                  <a:extLst>
                    <a:ext uri="{FF2B5EF4-FFF2-40B4-BE49-F238E27FC236}">
                      <a16:creationId xmlns:a16="http://schemas.microsoft.com/office/drawing/2014/main" id="{F000254A-6E43-4776-9548-D9908B8D60B5}"/>
                    </a:ext>
                  </a:extLst>
                </p14:cNvPr>
                <p14:cNvContentPartPr/>
                <p14:nvPr/>
              </p14:nvContentPartPr>
              <p14:xfrm>
                <a:off x="7688813" y="4139160"/>
                <a:ext cx="341280" cy="139320"/>
              </p14:xfrm>
            </p:contentPart>
          </mc:Choice>
          <mc:Fallback xmlns="">
            <p:pic>
              <p:nvPicPr>
                <p:cNvPr id="64" name="Freihand 63">
                  <a:extLst>
                    <a:ext uri="{FF2B5EF4-FFF2-40B4-BE49-F238E27FC236}">
                      <a16:creationId xmlns:a16="http://schemas.microsoft.com/office/drawing/2014/main" id="{F000254A-6E43-4776-9548-D9908B8D60B5}"/>
                    </a:ext>
                  </a:extLst>
                </p:cNvPr>
                <p:cNvPicPr/>
                <p:nvPr/>
              </p:nvPicPr>
              <p:blipFill>
                <a:blip r:embed="rId221"/>
                <a:stretch>
                  <a:fillRect/>
                </a:stretch>
              </p:blipFill>
              <p:spPr>
                <a:xfrm>
                  <a:off x="7684493" y="4134840"/>
                  <a:ext cx="349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66" name="Freihand 65">
                  <a:extLst>
                    <a:ext uri="{FF2B5EF4-FFF2-40B4-BE49-F238E27FC236}">
                      <a16:creationId xmlns:a16="http://schemas.microsoft.com/office/drawing/2014/main" id="{AACDC5F9-6093-4976-B3C8-37EB5363356B}"/>
                    </a:ext>
                  </a:extLst>
                </p14:cNvPr>
                <p14:cNvContentPartPr/>
                <p14:nvPr/>
              </p14:nvContentPartPr>
              <p14:xfrm>
                <a:off x="8050253" y="4018560"/>
                <a:ext cx="247680" cy="136080"/>
              </p14:xfrm>
            </p:contentPart>
          </mc:Choice>
          <mc:Fallback xmlns="">
            <p:pic>
              <p:nvPicPr>
                <p:cNvPr id="66" name="Freihand 65">
                  <a:extLst>
                    <a:ext uri="{FF2B5EF4-FFF2-40B4-BE49-F238E27FC236}">
                      <a16:creationId xmlns:a16="http://schemas.microsoft.com/office/drawing/2014/main" id="{AACDC5F9-6093-4976-B3C8-37EB5363356B}"/>
                    </a:ext>
                  </a:extLst>
                </p:cNvPr>
                <p:cNvPicPr/>
                <p:nvPr/>
              </p:nvPicPr>
              <p:blipFill>
                <a:blip r:embed="rId223"/>
                <a:stretch>
                  <a:fillRect/>
                </a:stretch>
              </p:blipFill>
              <p:spPr>
                <a:xfrm>
                  <a:off x="8045933" y="4014240"/>
                  <a:ext cx="2563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68" name="Freihand 67">
                  <a:extLst>
                    <a:ext uri="{FF2B5EF4-FFF2-40B4-BE49-F238E27FC236}">
                      <a16:creationId xmlns:a16="http://schemas.microsoft.com/office/drawing/2014/main" id="{27A3999E-5FF6-4B3D-801D-107B69FB01A1}"/>
                    </a:ext>
                  </a:extLst>
                </p14:cNvPr>
                <p14:cNvContentPartPr/>
                <p14:nvPr/>
              </p14:nvContentPartPr>
              <p14:xfrm>
                <a:off x="8398373" y="4047360"/>
                <a:ext cx="360" cy="360"/>
              </p14:xfrm>
            </p:contentPart>
          </mc:Choice>
          <mc:Fallback xmlns="">
            <p:pic>
              <p:nvPicPr>
                <p:cNvPr id="68" name="Freihand 67">
                  <a:extLst>
                    <a:ext uri="{FF2B5EF4-FFF2-40B4-BE49-F238E27FC236}">
                      <a16:creationId xmlns:a16="http://schemas.microsoft.com/office/drawing/2014/main" id="{27A3999E-5FF6-4B3D-801D-107B69FB01A1}"/>
                    </a:ext>
                  </a:extLst>
                </p:cNvPr>
                <p:cNvPicPr/>
                <p:nvPr/>
              </p:nvPicPr>
              <p:blipFill>
                <a:blip r:embed="rId225"/>
                <a:stretch>
                  <a:fillRect/>
                </a:stretch>
              </p:blipFill>
              <p:spPr>
                <a:xfrm>
                  <a:off x="8394053" y="4043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70" name="Freihand 69">
                  <a:extLst>
                    <a:ext uri="{FF2B5EF4-FFF2-40B4-BE49-F238E27FC236}">
                      <a16:creationId xmlns:a16="http://schemas.microsoft.com/office/drawing/2014/main" id="{F9847520-F6F4-4CB4-BFD1-2D168A057E65}"/>
                    </a:ext>
                  </a:extLst>
                </p14:cNvPr>
                <p14:cNvContentPartPr/>
                <p14:nvPr/>
              </p14:nvContentPartPr>
              <p14:xfrm>
                <a:off x="8365253" y="3945840"/>
                <a:ext cx="320040" cy="104040"/>
              </p14:xfrm>
            </p:contentPart>
          </mc:Choice>
          <mc:Fallback xmlns="">
            <p:pic>
              <p:nvPicPr>
                <p:cNvPr id="70" name="Freihand 69">
                  <a:extLst>
                    <a:ext uri="{FF2B5EF4-FFF2-40B4-BE49-F238E27FC236}">
                      <a16:creationId xmlns:a16="http://schemas.microsoft.com/office/drawing/2014/main" id="{F9847520-F6F4-4CB4-BFD1-2D168A057E65}"/>
                    </a:ext>
                  </a:extLst>
                </p:cNvPr>
                <p:cNvPicPr/>
                <p:nvPr/>
              </p:nvPicPr>
              <p:blipFill>
                <a:blip r:embed="rId227"/>
                <a:stretch>
                  <a:fillRect/>
                </a:stretch>
              </p:blipFill>
              <p:spPr>
                <a:xfrm>
                  <a:off x="8360933" y="3941520"/>
                  <a:ext cx="3286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74" name="Freihand 73">
                  <a:extLst>
                    <a:ext uri="{FF2B5EF4-FFF2-40B4-BE49-F238E27FC236}">
                      <a16:creationId xmlns:a16="http://schemas.microsoft.com/office/drawing/2014/main" id="{A3C80698-5947-4159-ACD8-F6680C14FF35}"/>
                    </a:ext>
                  </a:extLst>
                </p14:cNvPr>
                <p14:cNvContentPartPr/>
                <p14:nvPr/>
              </p14:nvContentPartPr>
              <p14:xfrm>
                <a:off x="8880413" y="3614280"/>
                <a:ext cx="118440" cy="322560"/>
              </p14:xfrm>
            </p:contentPart>
          </mc:Choice>
          <mc:Fallback xmlns="">
            <p:pic>
              <p:nvPicPr>
                <p:cNvPr id="74" name="Freihand 73">
                  <a:extLst>
                    <a:ext uri="{FF2B5EF4-FFF2-40B4-BE49-F238E27FC236}">
                      <a16:creationId xmlns:a16="http://schemas.microsoft.com/office/drawing/2014/main" id="{A3C80698-5947-4159-ACD8-F6680C14FF35}"/>
                    </a:ext>
                  </a:extLst>
                </p:cNvPr>
                <p:cNvPicPr/>
                <p:nvPr/>
              </p:nvPicPr>
              <p:blipFill>
                <a:blip r:embed="rId229"/>
                <a:stretch>
                  <a:fillRect/>
                </a:stretch>
              </p:blipFill>
              <p:spPr>
                <a:xfrm>
                  <a:off x="8876093" y="3609960"/>
                  <a:ext cx="127080" cy="3312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76" name="Freihand 75">
                  <a:extLst>
                    <a:ext uri="{FF2B5EF4-FFF2-40B4-BE49-F238E27FC236}">
                      <a16:creationId xmlns:a16="http://schemas.microsoft.com/office/drawing/2014/main" id="{47BB8830-555E-484C-BBC9-66A1B23E09DF}"/>
                    </a:ext>
                  </a:extLst>
                </p14:cNvPr>
                <p14:cNvContentPartPr/>
                <p14:nvPr/>
              </p14:nvContentPartPr>
              <p14:xfrm>
                <a:off x="9017573" y="3553080"/>
                <a:ext cx="186120" cy="215640"/>
              </p14:xfrm>
            </p:contentPart>
          </mc:Choice>
          <mc:Fallback xmlns="">
            <p:pic>
              <p:nvPicPr>
                <p:cNvPr id="76" name="Freihand 75">
                  <a:extLst>
                    <a:ext uri="{FF2B5EF4-FFF2-40B4-BE49-F238E27FC236}">
                      <a16:creationId xmlns:a16="http://schemas.microsoft.com/office/drawing/2014/main" id="{47BB8830-555E-484C-BBC9-66A1B23E09DF}"/>
                    </a:ext>
                  </a:extLst>
                </p:cNvPr>
                <p:cNvPicPr/>
                <p:nvPr/>
              </p:nvPicPr>
              <p:blipFill>
                <a:blip r:embed="rId231"/>
                <a:stretch>
                  <a:fillRect/>
                </a:stretch>
              </p:blipFill>
              <p:spPr>
                <a:xfrm>
                  <a:off x="9013253" y="3548760"/>
                  <a:ext cx="19476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94" name="Freihand 93">
                  <a:extLst>
                    <a:ext uri="{FF2B5EF4-FFF2-40B4-BE49-F238E27FC236}">
                      <a16:creationId xmlns:a16="http://schemas.microsoft.com/office/drawing/2014/main" id="{33AD694A-2E5D-4438-8654-1878185D4ED0}"/>
                    </a:ext>
                  </a:extLst>
                </p14:cNvPr>
                <p14:cNvContentPartPr/>
                <p14:nvPr/>
              </p14:nvContentPartPr>
              <p14:xfrm>
                <a:off x="9176693" y="3566400"/>
                <a:ext cx="106560" cy="166680"/>
              </p14:xfrm>
            </p:contentPart>
          </mc:Choice>
          <mc:Fallback xmlns="">
            <p:pic>
              <p:nvPicPr>
                <p:cNvPr id="94" name="Freihand 93">
                  <a:extLst>
                    <a:ext uri="{FF2B5EF4-FFF2-40B4-BE49-F238E27FC236}">
                      <a16:creationId xmlns:a16="http://schemas.microsoft.com/office/drawing/2014/main" id="{33AD694A-2E5D-4438-8654-1878185D4ED0}"/>
                    </a:ext>
                  </a:extLst>
                </p:cNvPr>
                <p:cNvPicPr/>
                <p:nvPr/>
              </p:nvPicPr>
              <p:blipFill>
                <a:blip r:embed="rId233"/>
                <a:stretch>
                  <a:fillRect/>
                </a:stretch>
              </p:blipFill>
              <p:spPr>
                <a:xfrm>
                  <a:off x="9172373" y="3562080"/>
                  <a:ext cx="1152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09" name="Freihand 108">
                  <a:extLst>
                    <a:ext uri="{FF2B5EF4-FFF2-40B4-BE49-F238E27FC236}">
                      <a16:creationId xmlns:a16="http://schemas.microsoft.com/office/drawing/2014/main" id="{0CD7A1AB-DE55-4127-A30E-E9F785BB1FC0}"/>
                    </a:ext>
                  </a:extLst>
                </p14:cNvPr>
                <p14:cNvContentPartPr/>
                <p14:nvPr/>
              </p14:nvContentPartPr>
              <p14:xfrm>
                <a:off x="9344813" y="3572160"/>
                <a:ext cx="28080" cy="75960"/>
              </p14:xfrm>
            </p:contentPart>
          </mc:Choice>
          <mc:Fallback xmlns="">
            <p:pic>
              <p:nvPicPr>
                <p:cNvPr id="109" name="Freihand 108">
                  <a:extLst>
                    <a:ext uri="{FF2B5EF4-FFF2-40B4-BE49-F238E27FC236}">
                      <a16:creationId xmlns:a16="http://schemas.microsoft.com/office/drawing/2014/main" id="{0CD7A1AB-DE55-4127-A30E-E9F785BB1FC0}"/>
                    </a:ext>
                  </a:extLst>
                </p:cNvPr>
                <p:cNvPicPr/>
                <p:nvPr/>
              </p:nvPicPr>
              <p:blipFill>
                <a:blip r:embed="rId235"/>
                <a:stretch>
                  <a:fillRect/>
                </a:stretch>
              </p:blipFill>
              <p:spPr>
                <a:xfrm>
                  <a:off x="9340493" y="3567840"/>
                  <a:ext cx="367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15" name="Freihand 114">
                  <a:extLst>
                    <a:ext uri="{FF2B5EF4-FFF2-40B4-BE49-F238E27FC236}">
                      <a16:creationId xmlns:a16="http://schemas.microsoft.com/office/drawing/2014/main" id="{9950B725-96D8-42D8-AF2C-5C4F7B2622BA}"/>
                    </a:ext>
                  </a:extLst>
                </p14:cNvPr>
                <p14:cNvContentPartPr/>
                <p14:nvPr/>
              </p14:nvContentPartPr>
              <p14:xfrm>
                <a:off x="9392693" y="3348240"/>
                <a:ext cx="146520" cy="257040"/>
              </p14:xfrm>
            </p:contentPart>
          </mc:Choice>
          <mc:Fallback xmlns="">
            <p:pic>
              <p:nvPicPr>
                <p:cNvPr id="115" name="Freihand 114">
                  <a:extLst>
                    <a:ext uri="{FF2B5EF4-FFF2-40B4-BE49-F238E27FC236}">
                      <a16:creationId xmlns:a16="http://schemas.microsoft.com/office/drawing/2014/main" id="{9950B725-96D8-42D8-AF2C-5C4F7B2622BA}"/>
                    </a:ext>
                  </a:extLst>
                </p:cNvPr>
                <p:cNvPicPr/>
                <p:nvPr/>
              </p:nvPicPr>
              <p:blipFill>
                <a:blip r:embed="rId237"/>
                <a:stretch>
                  <a:fillRect/>
                </a:stretch>
              </p:blipFill>
              <p:spPr>
                <a:xfrm>
                  <a:off x="9388373" y="3343920"/>
                  <a:ext cx="15516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18" name="Freihand 117">
                  <a:extLst>
                    <a:ext uri="{FF2B5EF4-FFF2-40B4-BE49-F238E27FC236}">
                      <a16:creationId xmlns:a16="http://schemas.microsoft.com/office/drawing/2014/main" id="{2447FC35-163E-4887-85DC-93A295042213}"/>
                    </a:ext>
                  </a:extLst>
                </p14:cNvPr>
                <p14:cNvContentPartPr/>
                <p14:nvPr/>
              </p14:nvContentPartPr>
              <p14:xfrm>
                <a:off x="9571973" y="3398640"/>
                <a:ext cx="167400" cy="113400"/>
              </p14:xfrm>
            </p:contentPart>
          </mc:Choice>
          <mc:Fallback xmlns="">
            <p:pic>
              <p:nvPicPr>
                <p:cNvPr id="118" name="Freihand 117">
                  <a:extLst>
                    <a:ext uri="{FF2B5EF4-FFF2-40B4-BE49-F238E27FC236}">
                      <a16:creationId xmlns:a16="http://schemas.microsoft.com/office/drawing/2014/main" id="{2447FC35-163E-4887-85DC-93A295042213}"/>
                    </a:ext>
                  </a:extLst>
                </p:cNvPr>
                <p:cNvPicPr/>
                <p:nvPr/>
              </p:nvPicPr>
              <p:blipFill>
                <a:blip r:embed="rId239"/>
                <a:stretch>
                  <a:fillRect/>
                </a:stretch>
              </p:blipFill>
              <p:spPr>
                <a:xfrm>
                  <a:off x="9567653" y="3394320"/>
                  <a:ext cx="1760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20" name="Freihand 119">
                  <a:extLst>
                    <a:ext uri="{FF2B5EF4-FFF2-40B4-BE49-F238E27FC236}">
                      <a16:creationId xmlns:a16="http://schemas.microsoft.com/office/drawing/2014/main" id="{EE3115F3-C461-45C8-AD8B-D659E5E71BF6}"/>
                    </a:ext>
                  </a:extLst>
                </p14:cNvPr>
                <p14:cNvContentPartPr/>
                <p14:nvPr/>
              </p14:nvContentPartPr>
              <p14:xfrm>
                <a:off x="10021613" y="3228000"/>
                <a:ext cx="85320" cy="217080"/>
              </p14:xfrm>
            </p:contentPart>
          </mc:Choice>
          <mc:Fallback xmlns="">
            <p:pic>
              <p:nvPicPr>
                <p:cNvPr id="120" name="Freihand 119">
                  <a:extLst>
                    <a:ext uri="{FF2B5EF4-FFF2-40B4-BE49-F238E27FC236}">
                      <a16:creationId xmlns:a16="http://schemas.microsoft.com/office/drawing/2014/main" id="{EE3115F3-C461-45C8-AD8B-D659E5E71BF6}"/>
                    </a:ext>
                  </a:extLst>
                </p:cNvPr>
                <p:cNvPicPr/>
                <p:nvPr/>
              </p:nvPicPr>
              <p:blipFill>
                <a:blip r:embed="rId241"/>
                <a:stretch>
                  <a:fillRect/>
                </a:stretch>
              </p:blipFill>
              <p:spPr>
                <a:xfrm>
                  <a:off x="10017293" y="3223680"/>
                  <a:ext cx="9396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27" name="Freihand 126">
                  <a:extLst>
                    <a:ext uri="{FF2B5EF4-FFF2-40B4-BE49-F238E27FC236}">
                      <a16:creationId xmlns:a16="http://schemas.microsoft.com/office/drawing/2014/main" id="{775D3525-532E-4680-AB16-FEDE058B57DD}"/>
                    </a:ext>
                  </a:extLst>
                </p14:cNvPr>
                <p14:cNvContentPartPr/>
                <p14:nvPr/>
              </p14:nvContentPartPr>
              <p14:xfrm>
                <a:off x="9892013" y="3126120"/>
                <a:ext cx="266760" cy="158400"/>
              </p14:xfrm>
            </p:contentPart>
          </mc:Choice>
          <mc:Fallback xmlns="">
            <p:pic>
              <p:nvPicPr>
                <p:cNvPr id="127" name="Freihand 126">
                  <a:extLst>
                    <a:ext uri="{FF2B5EF4-FFF2-40B4-BE49-F238E27FC236}">
                      <a16:creationId xmlns:a16="http://schemas.microsoft.com/office/drawing/2014/main" id="{775D3525-532E-4680-AB16-FEDE058B57DD}"/>
                    </a:ext>
                  </a:extLst>
                </p:cNvPr>
                <p:cNvPicPr/>
                <p:nvPr/>
              </p:nvPicPr>
              <p:blipFill>
                <a:blip r:embed="rId243"/>
                <a:stretch>
                  <a:fillRect/>
                </a:stretch>
              </p:blipFill>
              <p:spPr>
                <a:xfrm>
                  <a:off x="9887693" y="3121800"/>
                  <a:ext cx="27540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28" name="Freihand 127">
                  <a:extLst>
                    <a:ext uri="{FF2B5EF4-FFF2-40B4-BE49-F238E27FC236}">
                      <a16:creationId xmlns:a16="http://schemas.microsoft.com/office/drawing/2014/main" id="{4B115496-A958-4C35-996A-7EE7569552AF}"/>
                    </a:ext>
                  </a:extLst>
                </p14:cNvPr>
                <p14:cNvContentPartPr/>
                <p14:nvPr/>
              </p14:nvContentPartPr>
              <p14:xfrm>
                <a:off x="10185773" y="3132240"/>
                <a:ext cx="220320" cy="206640"/>
              </p14:xfrm>
            </p:contentPart>
          </mc:Choice>
          <mc:Fallback xmlns="">
            <p:pic>
              <p:nvPicPr>
                <p:cNvPr id="128" name="Freihand 127">
                  <a:extLst>
                    <a:ext uri="{FF2B5EF4-FFF2-40B4-BE49-F238E27FC236}">
                      <a16:creationId xmlns:a16="http://schemas.microsoft.com/office/drawing/2014/main" id="{4B115496-A958-4C35-996A-7EE7569552AF}"/>
                    </a:ext>
                  </a:extLst>
                </p:cNvPr>
                <p:cNvPicPr/>
                <p:nvPr/>
              </p:nvPicPr>
              <p:blipFill>
                <a:blip r:embed="rId245"/>
                <a:stretch>
                  <a:fillRect/>
                </a:stretch>
              </p:blipFill>
              <p:spPr>
                <a:xfrm>
                  <a:off x="10181453" y="3127920"/>
                  <a:ext cx="22896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29" name="Freihand 128">
                  <a:extLst>
                    <a:ext uri="{FF2B5EF4-FFF2-40B4-BE49-F238E27FC236}">
                      <a16:creationId xmlns:a16="http://schemas.microsoft.com/office/drawing/2014/main" id="{C823ADB1-8D99-487F-A719-F417597A3FEA}"/>
                    </a:ext>
                  </a:extLst>
                </p14:cNvPr>
                <p14:cNvContentPartPr/>
                <p14:nvPr/>
              </p14:nvContentPartPr>
              <p14:xfrm>
                <a:off x="10429853" y="3015600"/>
                <a:ext cx="230400" cy="212040"/>
              </p14:xfrm>
            </p:contentPart>
          </mc:Choice>
          <mc:Fallback xmlns="">
            <p:pic>
              <p:nvPicPr>
                <p:cNvPr id="129" name="Freihand 128">
                  <a:extLst>
                    <a:ext uri="{FF2B5EF4-FFF2-40B4-BE49-F238E27FC236}">
                      <a16:creationId xmlns:a16="http://schemas.microsoft.com/office/drawing/2014/main" id="{C823ADB1-8D99-487F-A719-F417597A3FEA}"/>
                    </a:ext>
                  </a:extLst>
                </p:cNvPr>
                <p:cNvPicPr/>
                <p:nvPr/>
              </p:nvPicPr>
              <p:blipFill>
                <a:blip r:embed="rId247"/>
                <a:stretch>
                  <a:fillRect/>
                </a:stretch>
              </p:blipFill>
              <p:spPr>
                <a:xfrm>
                  <a:off x="10425533" y="3011280"/>
                  <a:ext cx="23904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30" name="Freihand 129">
                  <a:extLst>
                    <a:ext uri="{FF2B5EF4-FFF2-40B4-BE49-F238E27FC236}">
                      <a16:creationId xmlns:a16="http://schemas.microsoft.com/office/drawing/2014/main" id="{671B3624-0130-496D-AB49-41CF37A21CF8}"/>
                    </a:ext>
                  </a:extLst>
                </p14:cNvPr>
                <p14:cNvContentPartPr/>
                <p14:nvPr/>
              </p14:nvContentPartPr>
              <p14:xfrm>
                <a:off x="10621373" y="2953680"/>
                <a:ext cx="254520" cy="181800"/>
              </p14:xfrm>
            </p:contentPart>
          </mc:Choice>
          <mc:Fallback xmlns="">
            <p:pic>
              <p:nvPicPr>
                <p:cNvPr id="130" name="Freihand 129">
                  <a:extLst>
                    <a:ext uri="{FF2B5EF4-FFF2-40B4-BE49-F238E27FC236}">
                      <a16:creationId xmlns:a16="http://schemas.microsoft.com/office/drawing/2014/main" id="{671B3624-0130-496D-AB49-41CF37A21CF8}"/>
                    </a:ext>
                  </a:extLst>
                </p:cNvPr>
                <p:cNvPicPr/>
                <p:nvPr/>
              </p:nvPicPr>
              <p:blipFill>
                <a:blip r:embed="rId249"/>
                <a:stretch>
                  <a:fillRect/>
                </a:stretch>
              </p:blipFill>
              <p:spPr>
                <a:xfrm>
                  <a:off x="10617053" y="2949360"/>
                  <a:ext cx="2631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31" name="Freihand 130">
                  <a:extLst>
                    <a:ext uri="{FF2B5EF4-FFF2-40B4-BE49-F238E27FC236}">
                      <a16:creationId xmlns:a16="http://schemas.microsoft.com/office/drawing/2014/main" id="{89E1A4C8-EDB6-418F-A6B4-389E44397A0B}"/>
                    </a:ext>
                  </a:extLst>
                </p14:cNvPr>
                <p14:cNvContentPartPr/>
                <p14:nvPr/>
              </p14:nvContentPartPr>
              <p14:xfrm>
                <a:off x="6595133" y="2812560"/>
                <a:ext cx="4644720" cy="1699560"/>
              </p14:xfrm>
            </p:contentPart>
          </mc:Choice>
          <mc:Fallback xmlns="">
            <p:pic>
              <p:nvPicPr>
                <p:cNvPr id="131" name="Freihand 130">
                  <a:extLst>
                    <a:ext uri="{FF2B5EF4-FFF2-40B4-BE49-F238E27FC236}">
                      <a16:creationId xmlns:a16="http://schemas.microsoft.com/office/drawing/2014/main" id="{89E1A4C8-EDB6-418F-A6B4-389E44397A0B}"/>
                    </a:ext>
                  </a:extLst>
                </p:cNvPr>
                <p:cNvPicPr/>
                <p:nvPr/>
              </p:nvPicPr>
              <p:blipFill>
                <a:blip r:embed="rId251"/>
                <a:stretch>
                  <a:fillRect/>
                </a:stretch>
              </p:blipFill>
              <p:spPr>
                <a:xfrm>
                  <a:off x="6590813" y="2808240"/>
                  <a:ext cx="4653360" cy="1708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2">
            <p14:nvContentPartPr>
              <p14:cNvPr id="133" name="Freihand 132">
                <a:extLst>
                  <a:ext uri="{FF2B5EF4-FFF2-40B4-BE49-F238E27FC236}">
                    <a16:creationId xmlns:a16="http://schemas.microsoft.com/office/drawing/2014/main" id="{AC4F394B-7230-42CA-8387-D9D4B7811CC2}"/>
                  </a:ext>
                </a:extLst>
              </p14:cNvPr>
              <p14:cNvContentPartPr/>
              <p14:nvPr/>
            </p14:nvContentPartPr>
            <p14:xfrm>
              <a:off x="9187133" y="720960"/>
              <a:ext cx="508320" cy="931320"/>
            </p14:xfrm>
          </p:contentPart>
        </mc:Choice>
        <mc:Fallback xmlns="">
          <p:pic>
            <p:nvPicPr>
              <p:cNvPr id="133" name="Freihand 132">
                <a:extLst>
                  <a:ext uri="{FF2B5EF4-FFF2-40B4-BE49-F238E27FC236}">
                    <a16:creationId xmlns:a16="http://schemas.microsoft.com/office/drawing/2014/main" id="{AC4F394B-7230-42CA-8387-D9D4B7811CC2}"/>
                  </a:ext>
                </a:extLst>
              </p:cNvPr>
              <p:cNvPicPr/>
              <p:nvPr/>
            </p:nvPicPr>
            <p:blipFill>
              <a:blip r:embed="rId253"/>
              <a:stretch>
                <a:fillRect/>
              </a:stretch>
            </p:blipFill>
            <p:spPr>
              <a:xfrm>
                <a:off x="9182813" y="716640"/>
                <a:ext cx="516960" cy="939960"/>
              </a:xfrm>
              <a:prstGeom prst="rect">
                <a:avLst/>
              </a:prstGeom>
            </p:spPr>
          </p:pic>
        </mc:Fallback>
      </mc:AlternateContent>
    </p:spTree>
    <p:extLst>
      <p:ext uri="{BB962C8B-B14F-4D97-AF65-F5344CB8AC3E}">
        <p14:creationId xmlns:p14="http://schemas.microsoft.com/office/powerpoint/2010/main" val="46594848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0"/>
            <a:ext cx="481096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Die aggregierte Produktionsfunktion</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244929" y="450884"/>
            <a:ext cx="8319951" cy="5663651"/>
          </a:xfrm>
          <a:prstGeom prst="rect">
            <a:avLst/>
          </a:prstGeom>
        </p:spPr>
      </p:pic>
      <p:sp>
        <p:nvSpPr>
          <p:cNvPr id="20" name="Rechteck 19">
            <a:extLst>
              <a:ext uri="{FF2B5EF4-FFF2-40B4-BE49-F238E27FC236}">
                <a16:creationId xmlns:a16="http://schemas.microsoft.com/office/drawing/2014/main" id="{4B99E373-D671-46CC-895F-1B76A92AFBE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AD32EC12-8B2C-42B9-879D-61F80E4FD259}"/>
                  </a:ext>
                </a:extLst>
              </p14:cNvPr>
              <p14:cNvContentPartPr/>
              <p14:nvPr/>
            </p14:nvContentPartPr>
            <p14:xfrm>
              <a:off x="3206453" y="774240"/>
              <a:ext cx="3193200" cy="37440"/>
            </p14:xfrm>
          </p:contentPart>
        </mc:Choice>
        <mc:Fallback xmlns="">
          <p:pic>
            <p:nvPicPr>
              <p:cNvPr id="2" name="Freihand 1">
                <a:extLst>
                  <a:ext uri="{FF2B5EF4-FFF2-40B4-BE49-F238E27FC236}">
                    <a16:creationId xmlns:a16="http://schemas.microsoft.com/office/drawing/2014/main" id="{AD32EC12-8B2C-42B9-879D-61F80E4FD259}"/>
                  </a:ext>
                </a:extLst>
              </p:cNvPr>
              <p:cNvPicPr/>
              <p:nvPr/>
            </p:nvPicPr>
            <p:blipFill>
              <a:blip r:embed="rId5"/>
              <a:stretch>
                <a:fillRect/>
              </a:stretch>
            </p:blipFill>
            <p:spPr>
              <a:xfrm>
                <a:off x="3202133" y="769920"/>
                <a:ext cx="3201840" cy="46080"/>
              </a:xfrm>
              <a:prstGeom prst="rect">
                <a:avLst/>
              </a:prstGeom>
            </p:spPr>
          </p:pic>
        </mc:Fallback>
      </mc:AlternateContent>
      <p:grpSp>
        <p:nvGrpSpPr>
          <p:cNvPr id="26" name="Gruppieren 25">
            <a:extLst>
              <a:ext uri="{FF2B5EF4-FFF2-40B4-BE49-F238E27FC236}">
                <a16:creationId xmlns:a16="http://schemas.microsoft.com/office/drawing/2014/main" id="{93B2C77D-E841-4DAE-9355-4309D9AFDDD7}"/>
              </a:ext>
            </a:extLst>
          </p:cNvPr>
          <p:cNvGrpSpPr/>
          <p:nvPr/>
        </p:nvGrpSpPr>
        <p:grpSpPr>
          <a:xfrm>
            <a:off x="5613053" y="70800"/>
            <a:ext cx="3925080" cy="795600"/>
            <a:chOff x="5613053" y="70800"/>
            <a:chExt cx="3925080" cy="795600"/>
          </a:xfrm>
        </p:grpSpPr>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A21BA833-E6D6-468C-8614-670901FAD56F}"/>
                    </a:ext>
                  </a:extLst>
                </p14:cNvPr>
                <p14:cNvContentPartPr/>
                <p14:nvPr/>
              </p14:nvContentPartPr>
              <p14:xfrm>
                <a:off x="5613053" y="324600"/>
                <a:ext cx="655200" cy="541800"/>
              </p14:xfrm>
            </p:contentPart>
          </mc:Choice>
          <mc:Fallback xmlns="">
            <p:pic>
              <p:nvPicPr>
                <p:cNvPr id="4" name="Freihand 3">
                  <a:extLst>
                    <a:ext uri="{FF2B5EF4-FFF2-40B4-BE49-F238E27FC236}">
                      <a16:creationId xmlns:a16="http://schemas.microsoft.com/office/drawing/2014/main" id="{A21BA833-E6D6-468C-8614-670901FAD56F}"/>
                    </a:ext>
                  </a:extLst>
                </p:cNvPr>
                <p:cNvPicPr/>
                <p:nvPr/>
              </p:nvPicPr>
              <p:blipFill>
                <a:blip r:embed="rId7"/>
                <a:stretch>
                  <a:fillRect/>
                </a:stretch>
              </p:blipFill>
              <p:spPr>
                <a:xfrm>
                  <a:off x="5608733" y="320280"/>
                  <a:ext cx="663840" cy="5504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4F267551-959B-4ED3-B523-7EE65842B961}"/>
                    </a:ext>
                  </a:extLst>
                </p14:cNvPr>
                <p14:cNvContentPartPr/>
                <p14:nvPr/>
              </p14:nvContentPartPr>
              <p14:xfrm>
                <a:off x="6378413" y="309480"/>
                <a:ext cx="578880" cy="151560"/>
              </p14:xfrm>
            </p:contentPart>
          </mc:Choice>
          <mc:Fallback xmlns="">
            <p:pic>
              <p:nvPicPr>
                <p:cNvPr id="5" name="Freihand 4">
                  <a:extLst>
                    <a:ext uri="{FF2B5EF4-FFF2-40B4-BE49-F238E27FC236}">
                      <a16:creationId xmlns:a16="http://schemas.microsoft.com/office/drawing/2014/main" id="{4F267551-959B-4ED3-B523-7EE65842B961}"/>
                    </a:ext>
                  </a:extLst>
                </p:cNvPr>
                <p:cNvPicPr/>
                <p:nvPr/>
              </p:nvPicPr>
              <p:blipFill>
                <a:blip r:embed="rId9"/>
                <a:stretch>
                  <a:fillRect/>
                </a:stretch>
              </p:blipFill>
              <p:spPr>
                <a:xfrm>
                  <a:off x="6374093" y="305160"/>
                  <a:ext cx="5875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7" name="Freihand 6">
                  <a:extLst>
                    <a:ext uri="{FF2B5EF4-FFF2-40B4-BE49-F238E27FC236}">
                      <a16:creationId xmlns:a16="http://schemas.microsoft.com/office/drawing/2014/main" id="{34F03FC6-A0B0-4495-973E-F0AB2E485E78}"/>
                    </a:ext>
                  </a:extLst>
                </p14:cNvPr>
                <p14:cNvContentPartPr/>
                <p14:nvPr/>
              </p14:nvContentPartPr>
              <p14:xfrm>
                <a:off x="6294173" y="367080"/>
                <a:ext cx="459000" cy="167760"/>
              </p14:xfrm>
            </p:contentPart>
          </mc:Choice>
          <mc:Fallback xmlns="">
            <p:pic>
              <p:nvPicPr>
                <p:cNvPr id="7" name="Freihand 6">
                  <a:extLst>
                    <a:ext uri="{FF2B5EF4-FFF2-40B4-BE49-F238E27FC236}">
                      <a16:creationId xmlns:a16="http://schemas.microsoft.com/office/drawing/2014/main" id="{34F03FC6-A0B0-4495-973E-F0AB2E485E78}"/>
                    </a:ext>
                  </a:extLst>
                </p:cNvPr>
                <p:cNvPicPr/>
                <p:nvPr/>
              </p:nvPicPr>
              <p:blipFill>
                <a:blip r:embed="rId11"/>
                <a:stretch>
                  <a:fillRect/>
                </a:stretch>
              </p:blipFill>
              <p:spPr>
                <a:xfrm>
                  <a:off x="6289853" y="362760"/>
                  <a:ext cx="4676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A53E595E-1BAF-485F-8B7D-CC59D2FB91A3}"/>
                    </a:ext>
                  </a:extLst>
                </p14:cNvPr>
                <p14:cNvContentPartPr/>
                <p14:nvPr/>
              </p14:nvContentPartPr>
              <p14:xfrm>
                <a:off x="7193453" y="235680"/>
                <a:ext cx="133200" cy="97920"/>
              </p14:xfrm>
            </p:contentPart>
          </mc:Choice>
          <mc:Fallback xmlns="">
            <p:pic>
              <p:nvPicPr>
                <p:cNvPr id="8" name="Freihand 7">
                  <a:extLst>
                    <a:ext uri="{FF2B5EF4-FFF2-40B4-BE49-F238E27FC236}">
                      <a16:creationId xmlns:a16="http://schemas.microsoft.com/office/drawing/2014/main" id="{A53E595E-1BAF-485F-8B7D-CC59D2FB91A3}"/>
                    </a:ext>
                  </a:extLst>
                </p:cNvPr>
                <p:cNvPicPr/>
                <p:nvPr/>
              </p:nvPicPr>
              <p:blipFill>
                <a:blip r:embed="rId13"/>
                <a:stretch>
                  <a:fillRect/>
                </a:stretch>
              </p:blipFill>
              <p:spPr>
                <a:xfrm>
                  <a:off x="7189133" y="231360"/>
                  <a:ext cx="1418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9" name="Freihand 8">
                  <a:extLst>
                    <a:ext uri="{FF2B5EF4-FFF2-40B4-BE49-F238E27FC236}">
                      <a16:creationId xmlns:a16="http://schemas.microsoft.com/office/drawing/2014/main" id="{503D216E-130C-48B4-B1CC-A580A00CB67A}"/>
                    </a:ext>
                  </a:extLst>
                </p14:cNvPr>
                <p14:cNvContentPartPr/>
                <p14:nvPr/>
              </p14:nvContentPartPr>
              <p14:xfrm>
                <a:off x="7329173" y="230280"/>
                <a:ext cx="83520" cy="196200"/>
              </p14:xfrm>
            </p:contentPart>
          </mc:Choice>
          <mc:Fallback xmlns="">
            <p:pic>
              <p:nvPicPr>
                <p:cNvPr id="9" name="Freihand 8">
                  <a:extLst>
                    <a:ext uri="{FF2B5EF4-FFF2-40B4-BE49-F238E27FC236}">
                      <a16:creationId xmlns:a16="http://schemas.microsoft.com/office/drawing/2014/main" id="{503D216E-130C-48B4-B1CC-A580A00CB67A}"/>
                    </a:ext>
                  </a:extLst>
                </p:cNvPr>
                <p:cNvPicPr/>
                <p:nvPr/>
              </p:nvPicPr>
              <p:blipFill>
                <a:blip r:embed="rId15"/>
                <a:stretch>
                  <a:fillRect/>
                </a:stretch>
              </p:blipFill>
              <p:spPr>
                <a:xfrm>
                  <a:off x="7324853" y="225960"/>
                  <a:ext cx="921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709B6F38-B5C0-4E72-B7F4-B34B5284ABD7}"/>
                    </a:ext>
                  </a:extLst>
                </p14:cNvPr>
                <p14:cNvContentPartPr/>
                <p14:nvPr/>
              </p14:nvContentPartPr>
              <p14:xfrm>
                <a:off x="7438613" y="128040"/>
                <a:ext cx="43560" cy="143640"/>
              </p14:xfrm>
            </p:contentPart>
          </mc:Choice>
          <mc:Fallback xmlns="">
            <p:pic>
              <p:nvPicPr>
                <p:cNvPr id="10" name="Freihand 9">
                  <a:extLst>
                    <a:ext uri="{FF2B5EF4-FFF2-40B4-BE49-F238E27FC236}">
                      <a16:creationId xmlns:a16="http://schemas.microsoft.com/office/drawing/2014/main" id="{709B6F38-B5C0-4E72-B7F4-B34B5284ABD7}"/>
                    </a:ext>
                  </a:extLst>
                </p:cNvPr>
                <p:cNvPicPr/>
                <p:nvPr/>
              </p:nvPicPr>
              <p:blipFill>
                <a:blip r:embed="rId17"/>
                <a:stretch>
                  <a:fillRect/>
                </a:stretch>
              </p:blipFill>
              <p:spPr>
                <a:xfrm>
                  <a:off x="7434293" y="123720"/>
                  <a:ext cx="52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1" name="Freihand 10">
                  <a:extLst>
                    <a:ext uri="{FF2B5EF4-FFF2-40B4-BE49-F238E27FC236}">
                      <a16:creationId xmlns:a16="http://schemas.microsoft.com/office/drawing/2014/main" id="{75066718-8EBD-4F79-884A-E49CED5829FE}"/>
                    </a:ext>
                  </a:extLst>
                </p14:cNvPr>
                <p14:cNvContentPartPr/>
                <p14:nvPr/>
              </p14:nvContentPartPr>
              <p14:xfrm>
                <a:off x="7565333" y="253320"/>
                <a:ext cx="360" cy="360"/>
              </p14:xfrm>
            </p:contentPart>
          </mc:Choice>
          <mc:Fallback xmlns="">
            <p:pic>
              <p:nvPicPr>
                <p:cNvPr id="11" name="Freihand 10">
                  <a:extLst>
                    <a:ext uri="{FF2B5EF4-FFF2-40B4-BE49-F238E27FC236}">
                      <a16:creationId xmlns:a16="http://schemas.microsoft.com/office/drawing/2014/main" id="{75066718-8EBD-4F79-884A-E49CED5829FE}"/>
                    </a:ext>
                  </a:extLst>
                </p:cNvPr>
                <p:cNvPicPr/>
                <p:nvPr/>
              </p:nvPicPr>
              <p:blipFill>
                <a:blip r:embed="rId19"/>
                <a:stretch>
                  <a:fillRect/>
                </a:stretch>
              </p:blipFill>
              <p:spPr>
                <a:xfrm>
                  <a:off x="7561013" y="249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2" name="Freihand 11">
                  <a:extLst>
                    <a:ext uri="{FF2B5EF4-FFF2-40B4-BE49-F238E27FC236}">
                      <a16:creationId xmlns:a16="http://schemas.microsoft.com/office/drawing/2014/main" id="{B7D3495A-CBB9-4056-97F2-6D6322DCA428}"/>
                    </a:ext>
                  </a:extLst>
                </p14:cNvPr>
                <p14:cNvContentPartPr/>
                <p14:nvPr/>
              </p14:nvContentPartPr>
              <p14:xfrm>
                <a:off x="7803653" y="115800"/>
                <a:ext cx="137880" cy="150120"/>
              </p14:xfrm>
            </p:contentPart>
          </mc:Choice>
          <mc:Fallback xmlns="">
            <p:pic>
              <p:nvPicPr>
                <p:cNvPr id="12" name="Freihand 11">
                  <a:extLst>
                    <a:ext uri="{FF2B5EF4-FFF2-40B4-BE49-F238E27FC236}">
                      <a16:creationId xmlns:a16="http://schemas.microsoft.com/office/drawing/2014/main" id="{B7D3495A-CBB9-4056-97F2-6D6322DCA428}"/>
                    </a:ext>
                  </a:extLst>
                </p:cNvPr>
                <p:cNvPicPr/>
                <p:nvPr/>
              </p:nvPicPr>
              <p:blipFill>
                <a:blip r:embed="rId21"/>
                <a:stretch>
                  <a:fillRect/>
                </a:stretch>
              </p:blipFill>
              <p:spPr>
                <a:xfrm>
                  <a:off x="7799333" y="111480"/>
                  <a:ext cx="1465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 name="Freihand 12">
                  <a:extLst>
                    <a:ext uri="{FF2B5EF4-FFF2-40B4-BE49-F238E27FC236}">
                      <a16:creationId xmlns:a16="http://schemas.microsoft.com/office/drawing/2014/main" id="{6C32EA58-B296-4E33-BACB-5B0C3B693776}"/>
                    </a:ext>
                  </a:extLst>
                </p14:cNvPr>
                <p14:cNvContentPartPr/>
                <p14:nvPr/>
              </p14:nvContentPartPr>
              <p14:xfrm>
                <a:off x="7939373" y="169800"/>
                <a:ext cx="162000" cy="95400"/>
              </p14:xfrm>
            </p:contentPart>
          </mc:Choice>
          <mc:Fallback xmlns="">
            <p:pic>
              <p:nvPicPr>
                <p:cNvPr id="13" name="Freihand 12">
                  <a:extLst>
                    <a:ext uri="{FF2B5EF4-FFF2-40B4-BE49-F238E27FC236}">
                      <a16:creationId xmlns:a16="http://schemas.microsoft.com/office/drawing/2014/main" id="{6C32EA58-B296-4E33-BACB-5B0C3B693776}"/>
                    </a:ext>
                  </a:extLst>
                </p:cNvPr>
                <p:cNvPicPr/>
                <p:nvPr/>
              </p:nvPicPr>
              <p:blipFill>
                <a:blip r:embed="rId23"/>
                <a:stretch>
                  <a:fillRect/>
                </a:stretch>
              </p:blipFill>
              <p:spPr>
                <a:xfrm>
                  <a:off x="7935053" y="165480"/>
                  <a:ext cx="1706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 name="Freihand 13">
                  <a:extLst>
                    <a:ext uri="{FF2B5EF4-FFF2-40B4-BE49-F238E27FC236}">
                      <a16:creationId xmlns:a16="http://schemas.microsoft.com/office/drawing/2014/main" id="{3F00BC29-2FFC-43C4-B947-CF17B6DFF05D}"/>
                    </a:ext>
                  </a:extLst>
                </p14:cNvPr>
                <p14:cNvContentPartPr/>
                <p14:nvPr/>
              </p14:nvContentPartPr>
              <p14:xfrm>
                <a:off x="8106413" y="110400"/>
                <a:ext cx="176400" cy="141840"/>
              </p14:xfrm>
            </p:contentPart>
          </mc:Choice>
          <mc:Fallback xmlns="">
            <p:pic>
              <p:nvPicPr>
                <p:cNvPr id="14" name="Freihand 13">
                  <a:extLst>
                    <a:ext uri="{FF2B5EF4-FFF2-40B4-BE49-F238E27FC236}">
                      <a16:creationId xmlns:a16="http://schemas.microsoft.com/office/drawing/2014/main" id="{3F00BC29-2FFC-43C4-B947-CF17B6DFF05D}"/>
                    </a:ext>
                  </a:extLst>
                </p:cNvPr>
                <p:cNvPicPr/>
                <p:nvPr/>
              </p:nvPicPr>
              <p:blipFill>
                <a:blip r:embed="rId25"/>
                <a:stretch>
                  <a:fillRect/>
                </a:stretch>
              </p:blipFill>
              <p:spPr>
                <a:xfrm>
                  <a:off x="8102093" y="106080"/>
                  <a:ext cx="1850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5" name="Freihand 14">
                  <a:extLst>
                    <a:ext uri="{FF2B5EF4-FFF2-40B4-BE49-F238E27FC236}">
                      <a16:creationId xmlns:a16="http://schemas.microsoft.com/office/drawing/2014/main" id="{01714847-6B23-45BA-87F0-F319E2D971E0}"/>
                    </a:ext>
                  </a:extLst>
                </p14:cNvPr>
                <p14:cNvContentPartPr/>
                <p14:nvPr/>
              </p14:nvContentPartPr>
              <p14:xfrm>
                <a:off x="8267693" y="103560"/>
                <a:ext cx="7920" cy="24120"/>
              </p14:xfrm>
            </p:contentPart>
          </mc:Choice>
          <mc:Fallback xmlns="">
            <p:pic>
              <p:nvPicPr>
                <p:cNvPr id="15" name="Freihand 14">
                  <a:extLst>
                    <a:ext uri="{FF2B5EF4-FFF2-40B4-BE49-F238E27FC236}">
                      <a16:creationId xmlns:a16="http://schemas.microsoft.com/office/drawing/2014/main" id="{01714847-6B23-45BA-87F0-F319E2D971E0}"/>
                    </a:ext>
                  </a:extLst>
                </p:cNvPr>
                <p:cNvPicPr/>
                <p:nvPr/>
              </p:nvPicPr>
              <p:blipFill>
                <a:blip r:embed="rId27"/>
                <a:stretch>
                  <a:fillRect/>
                </a:stretch>
              </p:blipFill>
              <p:spPr>
                <a:xfrm>
                  <a:off x="8263373" y="99240"/>
                  <a:ext cx="165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6" name="Freihand 15">
                  <a:extLst>
                    <a:ext uri="{FF2B5EF4-FFF2-40B4-BE49-F238E27FC236}">
                      <a16:creationId xmlns:a16="http://schemas.microsoft.com/office/drawing/2014/main" id="{D764740D-0090-42E5-A085-B2AF049E061B}"/>
                    </a:ext>
                  </a:extLst>
                </p14:cNvPr>
                <p14:cNvContentPartPr/>
                <p14:nvPr/>
              </p14:nvContentPartPr>
              <p14:xfrm>
                <a:off x="8309813" y="107160"/>
                <a:ext cx="239040" cy="290880"/>
              </p14:xfrm>
            </p:contentPart>
          </mc:Choice>
          <mc:Fallback xmlns="">
            <p:pic>
              <p:nvPicPr>
                <p:cNvPr id="16" name="Freihand 15">
                  <a:extLst>
                    <a:ext uri="{FF2B5EF4-FFF2-40B4-BE49-F238E27FC236}">
                      <a16:creationId xmlns:a16="http://schemas.microsoft.com/office/drawing/2014/main" id="{D764740D-0090-42E5-A085-B2AF049E061B}"/>
                    </a:ext>
                  </a:extLst>
                </p:cNvPr>
                <p:cNvPicPr/>
                <p:nvPr/>
              </p:nvPicPr>
              <p:blipFill>
                <a:blip r:embed="rId29"/>
                <a:stretch>
                  <a:fillRect/>
                </a:stretch>
              </p:blipFill>
              <p:spPr>
                <a:xfrm>
                  <a:off x="8305493" y="102840"/>
                  <a:ext cx="247680" cy="2995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7" name="Freihand 16">
                  <a:extLst>
                    <a:ext uri="{FF2B5EF4-FFF2-40B4-BE49-F238E27FC236}">
                      <a16:creationId xmlns:a16="http://schemas.microsoft.com/office/drawing/2014/main" id="{65B08D8B-90E4-4F5D-A738-88E55223669D}"/>
                    </a:ext>
                  </a:extLst>
                </p14:cNvPr>
                <p14:cNvContentPartPr/>
                <p14:nvPr/>
              </p14:nvContentPartPr>
              <p14:xfrm>
                <a:off x="8606453" y="172320"/>
                <a:ext cx="67680" cy="100080"/>
              </p14:xfrm>
            </p:contentPart>
          </mc:Choice>
          <mc:Fallback xmlns="">
            <p:pic>
              <p:nvPicPr>
                <p:cNvPr id="17" name="Freihand 16">
                  <a:extLst>
                    <a:ext uri="{FF2B5EF4-FFF2-40B4-BE49-F238E27FC236}">
                      <a16:creationId xmlns:a16="http://schemas.microsoft.com/office/drawing/2014/main" id="{65B08D8B-90E4-4F5D-A738-88E55223669D}"/>
                    </a:ext>
                  </a:extLst>
                </p:cNvPr>
                <p:cNvPicPr/>
                <p:nvPr/>
              </p:nvPicPr>
              <p:blipFill>
                <a:blip r:embed="rId31"/>
                <a:stretch>
                  <a:fillRect/>
                </a:stretch>
              </p:blipFill>
              <p:spPr>
                <a:xfrm>
                  <a:off x="8602133" y="168000"/>
                  <a:ext cx="763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8" name="Freihand 17">
                  <a:extLst>
                    <a:ext uri="{FF2B5EF4-FFF2-40B4-BE49-F238E27FC236}">
                      <a16:creationId xmlns:a16="http://schemas.microsoft.com/office/drawing/2014/main" id="{5AC8BA62-A058-4819-8D4F-8987A922E126}"/>
                    </a:ext>
                  </a:extLst>
                </p14:cNvPr>
                <p14:cNvContentPartPr/>
                <p14:nvPr/>
              </p14:nvContentPartPr>
              <p14:xfrm>
                <a:off x="8702573" y="168000"/>
                <a:ext cx="131400" cy="62280"/>
              </p14:xfrm>
            </p:contentPart>
          </mc:Choice>
          <mc:Fallback xmlns="">
            <p:pic>
              <p:nvPicPr>
                <p:cNvPr id="18" name="Freihand 17">
                  <a:extLst>
                    <a:ext uri="{FF2B5EF4-FFF2-40B4-BE49-F238E27FC236}">
                      <a16:creationId xmlns:a16="http://schemas.microsoft.com/office/drawing/2014/main" id="{5AC8BA62-A058-4819-8D4F-8987A922E126}"/>
                    </a:ext>
                  </a:extLst>
                </p:cNvPr>
                <p:cNvPicPr/>
                <p:nvPr/>
              </p:nvPicPr>
              <p:blipFill>
                <a:blip r:embed="rId33"/>
                <a:stretch>
                  <a:fillRect/>
                </a:stretch>
              </p:blipFill>
              <p:spPr>
                <a:xfrm>
                  <a:off x="8698253" y="163680"/>
                  <a:ext cx="14004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9" name="Freihand 18">
                  <a:extLst>
                    <a:ext uri="{FF2B5EF4-FFF2-40B4-BE49-F238E27FC236}">
                      <a16:creationId xmlns:a16="http://schemas.microsoft.com/office/drawing/2014/main" id="{AEA9EA75-72D3-4AFC-A9A1-426F552D3601}"/>
                    </a:ext>
                  </a:extLst>
                </p14:cNvPr>
                <p14:cNvContentPartPr/>
                <p14:nvPr/>
              </p14:nvContentPartPr>
              <p14:xfrm>
                <a:off x="8881493" y="84480"/>
                <a:ext cx="133560" cy="144720"/>
              </p14:xfrm>
            </p:contentPart>
          </mc:Choice>
          <mc:Fallback xmlns="">
            <p:pic>
              <p:nvPicPr>
                <p:cNvPr id="19" name="Freihand 18">
                  <a:extLst>
                    <a:ext uri="{FF2B5EF4-FFF2-40B4-BE49-F238E27FC236}">
                      <a16:creationId xmlns:a16="http://schemas.microsoft.com/office/drawing/2014/main" id="{AEA9EA75-72D3-4AFC-A9A1-426F552D3601}"/>
                    </a:ext>
                  </a:extLst>
                </p:cNvPr>
                <p:cNvPicPr/>
                <p:nvPr/>
              </p:nvPicPr>
              <p:blipFill>
                <a:blip r:embed="rId35"/>
                <a:stretch>
                  <a:fillRect/>
                </a:stretch>
              </p:blipFill>
              <p:spPr>
                <a:xfrm>
                  <a:off x="8877173" y="80160"/>
                  <a:ext cx="1422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1" name="Freihand 20">
                  <a:extLst>
                    <a:ext uri="{FF2B5EF4-FFF2-40B4-BE49-F238E27FC236}">
                      <a16:creationId xmlns:a16="http://schemas.microsoft.com/office/drawing/2014/main" id="{8314565E-995F-48AA-9D85-0E462714D5A3}"/>
                    </a:ext>
                  </a:extLst>
                </p14:cNvPr>
                <p14:cNvContentPartPr/>
                <p14:nvPr/>
              </p14:nvContentPartPr>
              <p14:xfrm>
                <a:off x="9049613" y="173400"/>
                <a:ext cx="66600" cy="51480"/>
              </p14:xfrm>
            </p:contentPart>
          </mc:Choice>
          <mc:Fallback xmlns="">
            <p:pic>
              <p:nvPicPr>
                <p:cNvPr id="21" name="Freihand 20">
                  <a:extLst>
                    <a:ext uri="{FF2B5EF4-FFF2-40B4-BE49-F238E27FC236}">
                      <a16:creationId xmlns:a16="http://schemas.microsoft.com/office/drawing/2014/main" id="{8314565E-995F-48AA-9D85-0E462714D5A3}"/>
                    </a:ext>
                  </a:extLst>
                </p:cNvPr>
                <p:cNvPicPr/>
                <p:nvPr/>
              </p:nvPicPr>
              <p:blipFill>
                <a:blip r:embed="rId37"/>
                <a:stretch>
                  <a:fillRect/>
                </a:stretch>
              </p:blipFill>
              <p:spPr>
                <a:xfrm>
                  <a:off x="9045293" y="169080"/>
                  <a:ext cx="7524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2" name="Freihand 21">
                  <a:extLst>
                    <a:ext uri="{FF2B5EF4-FFF2-40B4-BE49-F238E27FC236}">
                      <a16:creationId xmlns:a16="http://schemas.microsoft.com/office/drawing/2014/main" id="{AB23401E-5DE9-4421-992F-AE10CBAF0166}"/>
                    </a:ext>
                  </a:extLst>
                </p14:cNvPr>
                <p14:cNvContentPartPr/>
                <p14:nvPr/>
              </p14:nvContentPartPr>
              <p14:xfrm>
                <a:off x="9156893" y="183120"/>
                <a:ext cx="287640" cy="220680"/>
              </p14:xfrm>
            </p:contentPart>
          </mc:Choice>
          <mc:Fallback xmlns="">
            <p:pic>
              <p:nvPicPr>
                <p:cNvPr id="22" name="Freihand 21">
                  <a:extLst>
                    <a:ext uri="{FF2B5EF4-FFF2-40B4-BE49-F238E27FC236}">
                      <a16:creationId xmlns:a16="http://schemas.microsoft.com/office/drawing/2014/main" id="{AB23401E-5DE9-4421-992F-AE10CBAF0166}"/>
                    </a:ext>
                  </a:extLst>
                </p:cNvPr>
                <p:cNvPicPr/>
                <p:nvPr/>
              </p:nvPicPr>
              <p:blipFill>
                <a:blip r:embed="rId39"/>
                <a:stretch>
                  <a:fillRect/>
                </a:stretch>
              </p:blipFill>
              <p:spPr>
                <a:xfrm>
                  <a:off x="9152573" y="178800"/>
                  <a:ext cx="2962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3" name="Freihand 22">
                  <a:extLst>
                    <a:ext uri="{FF2B5EF4-FFF2-40B4-BE49-F238E27FC236}">
                      <a16:creationId xmlns:a16="http://schemas.microsoft.com/office/drawing/2014/main" id="{D7226DB4-E5DB-4E86-B705-4AAADCDAB6C4}"/>
                    </a:ext>
                  </a:extLst>
                </p14:cNvPr>
                <p14:cNvContentPartPr/>
                <p14:nvPr/>
              </p14:nvContentPartPr>
              <p14:xfrm>
                <a:off x="9525893" y="70800"/>
                <a:ext cx="12240" cy="180720"/>
              </p14:xfrm>
            </p:contentPart>
          </mc:Choice>
          <mc:Fallback xmlns="">
            <p:pic>
              <p:nvPicPr>
                <p:cNvPr id="23" name="Freihand 22">
                  <a:extLst>
                    <a:ext uri="{FF2B5EF4-FFF2-40B4-BE49-F238E27FC236}">
                      <a16:creationId xmlns:a16="http://schemas.microsoft.com/office/drawing/2014/main" id="{D7226DB4-E5DB-4E86-B705-4AAADCDAB6C4}"/>
                    </a:ext>
                  </a:extLst>
                </p:cNvPr>
                <p:cNvPicPr/>
                <p:nvPr/>
              </p:nvPicPr>
              <p:blipFill>
                <a:blip r:embed="rId41"/>
                <a:stretch>
                  <a:fillRect/>
                </a:stretch>
              </p:blipFill>
              <p:spPr>
                <a:xfrm>
                  <a:off x="9521573" y="66480"/>
                  <a:ext cx="20880" cy="189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93657B39-DBEE-4EDE-A0AB-E7AF40F8967F}"/>
                  </a:ext>
                </a:extLst>
              </p14:cNvPr>
              <p14:cNvContentPartPr/>
              <p14:nvPr/>
            </p14:nvContentPartPr>
            <p14:xfrm>
              <a:off x="5101853" y="338640"/>
              <a:ext cx="319320" cy="548640"/>
            </p14:xfrm>
          </p:contentPart>
        </mc:Choice>
        <mc:Fallback xmlns="">
          <p:pic>
            <p:nvPicPr>
              <p:cNvPr id="27" name="Freihand 26">
                <a:extLst>
                  <a:ext uri="{FF2B5EF4-FFF2-40B4-BE49-F238E27FC236}">
                    <a16:creationId xmlns:a16="http://schemas.microsoft.com/office/drawing/2014/main" id="{93657B39-DBEE-4EDE-A0AB-E7AF40F8967F}"/>
                  </a:ext>
                </a:extLst>
              </p:cNvPr>
              <p:cNvPicPr/>
              <p:nvPr/>
            </p:nvPicPr>
            <p:blipFill>
              <a:blip r:embed="rId43"/>
              <a:stretch>
                <a:fillRect/>
              </a:stretch>
            </p:blipFill>
            <p:spPr>
              <a:xfrm>
                <a:off x="5097533" y="334320"/>
                <a:ext cx="327960" cy="557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8C42DF90-9F2A-4B53-B521-CD46F2AF98AB}"/>
                  </a:ext>
                </a:extLst>
              </p14:cNvPr>
              <p14:cNvContentPartPr/>
              <p14:nvPr/>
            </p14:nvContentPartPr>
            <p14:xfrm>
              <a:off x="1632173" y="623400"/>
              <a:ext cx="1225440" cy="662400"/>
            </p14:xfrm>
          </p:contentPart>
        </mc:Choice>
        <mc:Fallback xmlns="">
          <p:pic>
            <p:nvPicPr>
              <p:cNvPr id="28" name="Freihand 27">
                <a:extLst>
                  <a:ext uri="{FF2B5EF4-FFF2-40B4-BE49-F238E27FC236}">
                    <a16:creationId xmlns:a16="http://schemas.microsoft.com/office/drawing/2014/main" id="{8C42DF90-9F2A-4B53-B521-CD46F2AF98AB}"/>
                  </a:ext>
                </a:extLst>
              </p:cNvPr>
              <p:cNvPicPr/>
              <p:nvPr/>
            </p:nvPicPr>
            <p:blipFill>
              <a:blip r:embed="rId45"/>
              <a:stretch>
                <a:fillRect/>
              </a:stretch>
            </p:blipFill>
            <p:spPr>
              <a:xfrm>
                <a:off x="1627853" y="619080"/>
                <a:ext cx="1234080" cy="671040"/>
              </a:xfrm>
              <a:prstGeom prst="rect">
                <a:avLst/>
              </a:prstGeom>
            </p:spPr>
          </p:pic>
        </mc:Fallback>
      </mc:AlternateContent>
      <p:grpSp>
        <p:nvGrpSpPr>
          <p:cNvPr id="69" name="Gruppieren 68">
            <a:extLst>
              <a:ext uri="{FF2B5EF4-FFF2-40B4-BE49-F238E27FC236}">
                <a16:creationId xmlns:a16="http://schemas.microsoft.com/office/drawing/2014/main" id="{15DE9178-440F-4064-BFF5-AB643CE449A6}"/>
              </a:ext>
            </a:extLst>
          </p:cNvPr>
          <p:cNvGrpSpPr/>
          <p:nvPr/>
        </p:nvGrpSpPr>
        <p:grpSpPr>
          <a:xfrm>
            <a:off x="2655653" y="1130640"/>
            <a:ext cx="4375800" cy="332280"/>
            <a:chOff x="2655653" y="1130640"/>
            <a:chExt cx="4375800" cy="332280"/>
          </a:xfrm>
        </p:grpSpPr>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13A69294-1ECC-4113-B995-390D546D2595}"/>
                    </a:ext>
                  </a:extLst>
                </p14:cNvPr>
                <p14:cNvContentPartPr/>
                <p14:nvPr/>
              </p14:nvContentPartPr>
              <p14:xfrm>
                <a:off x="2655653" y="1291560"/>
                <a:ext cx="275040" cy="42840"/>
              </p14:xfrm>
            </p:contentPart>
          </mc:Choice>
          <mc:Fallback xmlns="">
            <p:pic>
              <p:nvPicPr>
                <p:cNvPr id="29" name="Freihand 28">
                  <a:extLst>
                    <a:ext uri="{FF2B5EF4-FFF2-40B4-BE49-F238E27FC236}">
                      <a16:creationId xmlns:a16="http://schemas.microsoft.com/office/drawing/2014/main" id="{13A69294-1ECC-4113-B995-390D546D2595}"/>
                    </a:ext>
                  </a:extLst>
                </p:cNvPr>
                <p:cNvPicPr/>
                <p:nvPr/>
              </p:nvPicPr>
              <p:blipFill>
                <a:blip r:embed="rId47"/>
                <a:stretch>
                  <a:fillRect/>
                </a:stretch>
              </p:blipFill>
              <p:spPr>
                <a:xfrm>
                  <a:off x="2651333" y="1287240"/>
                  <a:ext cx="28368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2EBC9E95-5273-41D8-BF01-7D871B927CAE}"/>
                    </a:ext>
                  </a:extLst>
                </p14:cNvPr>
                <p14:cNvContentPartPr/>
                <p14:nvPr/>
              </p14:nvContentPartPr>
              <p14:xfrm>
                <a:off x="2865533" y="1258800"/>
                <a:ext cx="139680" cy="165240"/>
              </p14:xfrm>
            </p:contentPart>
          </mc:Choice>
          <mc:Fallback xmlns="">
            <p:pic>
              <p:nvPicPr>
                <p:cNvPr id="30" name="Freihand 29">
                  <a:extLst>
                    <a:ext uri="{FF2B5EF4-FFF2-40B4-BE49-F238E27FC236}">
                      <a16:creationId xmlns:a16="http://schemas.microsoft.com/office/drawing/2014/main" id="{2EBC9E95-5273-41D8-BF01-7D871B927CAE}"/>
                    </a:ext>
                  </a:extLst>
                </p:cNvPr>
                <p:cNvPicPr/>
                <p:nvPr/>
              </p:nvPicPr>
              <p:blipFill>
                <a:blip r:embed="rId49"/>
                <a:stretch>
                  <a:fillRect/>
                </a:stretch>
              </p:blipFill>
              <p:spPr>
                <a:xfrm>
                  <a:off x="2861213" y="1254480"/>
                  <a:ext cx="14832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EB0B74FF-020A-47B3-B501-DC5EBDF75CB6}"/>
                    </a:ext>
                  </a:extLst>
                </p14:cNvPr>
                <p14:cNvContentPartPr/>
                <p14:nvPr/>
              </p14:nvContentPartPr>
              <p14:xfrm>
                <a:off x="3129413" y="1251600"/>
                <a:ext cx="153720" cy="95040"/>
              </p14:xfrm>
            </p:contentPart>
          </mc:Choice>
          <mc:Fallback xmlns="">
            <p:pic>
              <p:nvPicPr>
                <p:cNvPr id="31" name="Freihand 30">
                  <a:extLst>
                    <a:ext uri="{FF2B5EF4-FFF2-40B4-BE49-F238E27FC236}">
                      <a16:creationId xmlns:a16="http://schemas.microsoft.com/office/drawing/2014/main" id="{EB0B74FF-020A-47B3-B501-DC5EBDF75CB6}"/>
                    </a:ext>
                  </a:extLst>
                </p:cNvPr>
                <p:cNvPicPr/>
                <p:nvPr/>
              </p:nvPicPr>
              <p:blipFill>
                <a:blip r:embed="rId51"/>
                <a:stretch>
                  <a:fillRect/>
                </a:stretch>
              </p:blipFill>
              <p:spPr>
                <a:xfrm>
                  <a:off x="3125093" y="1247280"/>
                  <a:ext cx="1623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8C1714AE-68FF-4E71-B481-31B53B15A4F5}"/>
                    </a:ext>
                  </a:extLst>
                </p14:cNvPr>
                <p14:cNvContentPartPr/>
                <p14:nvPr/>
              </p14:nvContentPartPr>
              <p14:xfrm>
                <a:off x="3273413" y="1253400"/>
                <a:ext cx="105480" cy="209520"/>
              </p14:xfrm>
            </p:contentPart>
          </mc:Choice>
          <mc:Fallback xmlns="">
            <p:pic>
              <p:nvPicPr>
                <p:cNvPr id="32" name="Freihand 31">
                  <a:extLst>
                    <a:ext uri="{FF2B5EF4-FFF2-40B4-BE49-F238E27FC236}">
                      <a16:creationId xmlns:a16="http://schemas.microsoft.com/office/drawing/2014/main" id="{8C1714AE-68FF-4E71-B481-31B53B15A4F5}"/>
                    </a:ext>
                  </a:extLst>
                </p:cNvPr>
                <p:cNvPicPr/>
                <p:nvPr/>
              </p:nvPicPr>
              <p:blipFill>
                <a:blip r:embed="rId53"/>
                <a:stretch>
                  <a:fillRect/>
                </a:stretch>
              </p:blipFill>
              <p:spPr>
                <a:xfrm>
                  <a:off x="3269093" y="1249080"/>
                  <a:ext cx="11412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3" name="Freihand 32">
                  <a:extLst>
                    <a:ext uri="{FF2B5EF4-FFF2-40B4-BE49-F238E27FC236}">
                      <a16:creationId xmlns:a16="http://schemas.microsoft.com/office/drawing/2014/main" id="{3D0E720B-0320-4EF7-B7DF-09971304ABFC}"/>
                    </a:ext>
                  </a:extLst>
                </p14:cNvPr>
                <p14:cNvContentPartPr/>
                <p14:nvPr/>
              </p14:nvContentPartPr>
              <p14:xfrm>
                <a:off x="3419933" y="1260600"/>
                <a:ext cx="188640" cy="85320"/>
              </p14:xfrm>
            </p:contentPart>
          </mc:Choice>
          <mc:Fallback xmlns="">
            <p:pic>
              <p:nvPicPr>
                <p:cNvPr id="33" name="Freihand 32">
                  <a:extLst>
                    <a:ext uri="{FF2B5EF4-FFF2-40B4-BE49-F238E27FC236}">
                      <a16:creationId xmlns:a16="http://schemas.microsoft.com/office/drawing/2014/main" id="{3D0E720B-0320-4EF7-B7DF-09971304ABFC}"/>
                    </a:ext>
                  </a:extLst>
                </p:cNvPr>
                <p:cNvPicPr/>
                <p:nvPr/>
              </p:nvPicPr>
              <p:blipFill>
                <a:blip r:embed="rId55"/>
                <a:stretch>
                  <a:fillRect/>
                </a:stretch>
              </p:blipFill>
              <p:spPr>
                <a:xfrm>
                  <a:off x="3415613" y="1256280"/>
                  <a:ext cx="1972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4" name="Freihand 33">
                  <a:extLst>
                    <a:ext uri="{FF2B5EF4-FFF2-40B4-BE49-F238E27FC236}">
                      <a16:creationId xmlns:a16="http://schemas.microsoft.com/office/drawing/2014/main" id="{D9B6AABB-79DF-4421-B236-5E492A8994DC}"/>
                    </a:ext>
                  </a:extLst>
                </p14:cNvPr>
                <p14:cNvContentPartPr/>
                <p14:nvPr/>
              </p14:nvContentPartPr>
              <p14:xfrm>
                <a:off x="3602093" y="1255560"/>
                <a:ext cx="83880" cy="94680"/>
              </p14:xfrm>
            </p:contentPart>
          </mc:Choice>
          <mc:Fallback xmlns="">
            <p:pic>
              <p:nvPicPr>
                <p:cNvPr id="34" name="Freihand 33">
                  <a:extLst>
                    <a:ext uri="{FF2B5EF4-FFF2-40B4-BE49-F238E27FC236}">
                      <a16:creationId xmlns:a16="http://schemas.microsoft.com/office/drawing/2014/main" id="{D9B6AABB-79DF-4421-B236-5E492A8994DC}"/>
                    </a:ext>
                  </a:extLst>
                </p:cNvPr>
                <p:cNvPicPr/>
                <p:nvPr/>
              </p:nvPicPr>
              <p:blipFill>
                <a:blip r:embed="rId57"/>
                <a:stretch>
                  <a:fillRect/>
                </a:stretch>
              </p:blipFill>
              <p:spPr>
                <a:xfrm>
                  <a:off x="3597773" y="1251240"/>
                  <a:ext cx="925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5" name="Freihand 34">
                  <a:extLst>
                    <a:ext uri="{FF2B5EF4-FFF2-40B4-BE49-F238E27FC236}">
                      <a16:creationId xmlns:a16="http://schemas.microsoft.com/office/drawing/2014/main" id="{42335E09-C35C-4208-B159-0D7BD08AAE17}"/>
                    </a:ext>
                  </a:extLst>
                </p14:cNvPr>
                <p14:cNvContentPartPr/>
                <p14:nvPr/>
              </p14:nvContentPartPr>
              <p14:xfrm>
                <a:off x="3706493" y="1259160"/>
                <a:ext cx="185400" cy="60840"/>
              </p14:xfrm>
            </p:contentPart>
          </mc:Choice>
          <mc:Fallback xmlns="">
            <p:pic>
              <p:nvPicPr>
                <p:cNvPr id="35" name="Freihand 34">
                  <a:extLst>
                    <a:ext uri="{FF2B5EF4-FFF2-40B4-BE49-F238E27FC236}">
                      <a16:creationId xmlns:a16="http://schemas.microsoft.com/office/drawing/2014/main" id="{42335E09-C35C-4208-B159-0D7BD08AAE17}"/>
                    </a:ext>
                  </a:extLst>
                </p:cNvPr>
                <p:cNvPicPr/>
                <p:nvPr/>
              </p:nvPicPr>
              <p:blipFill>
                <a:blip r:embed="rId59"/>
                <a:stretch>
                  <a:fillRect/>
                </a:stretch>
              </p:blipFill>
              <p:spPr>
                <a:xfrm>
                  <a:off x="3702173" y="1254840"/>
                  <a:ext cx="1940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6" name="Freihand 35">
                  <a:extLst>
                    <a:ext uri="{FF2B5EF4-FFF2-40B4-BE49-F238E27FC236}">
                      <a16:creationId xmlns:a16="http://schemas.microsoft.com/office/drawing/2014/main" id="{9497316C-D1AD-44E8-8B93-EAAB9FC5BA80}"/>
                    </a:ext>
                  </a:extLst>
                </p14:cNvPr>
                <p14:cNvContentPartPr/>
                <p14:nvPr/>
              </p14:nvContentPartPr>
              <p14:xfrm>
                <a:off x="3881093" y="1209840"/>
                <a:ext cx="213120" cy="120600"/>
              </p14:xfrm>
            </p:contentPart>
          </mc:Choice>
          <mc:Fallback xmlns="">
            <p:pic>
              <p:nvPicPr>
                <p:cNvPr id="36" name="Freihand 35">
                  <a:extLst>
                    <a:ext uri="{FF2B5EF4-FFF2-40B4-BE49-F238E27FC236}">
                      <a16:creationId xmlns:a16="http://schemas.microsoft.com/office/drawing/2014/main" id="{9497316C-D1AD-44E8-8B93-EAAB9FC5BA80}"/>
                    </a:ext>
                  </a:extLst>
                </p:cNvPr>
                <p:cNvPicPr/>
                <p:nvPr/>
              </p:nvPicPr>
              <p:blipFill>
                <a:blip r:embed="rId61"/>
                <a:stretch>
                  <a:fillRect/>
                </a:stretch>
              </p:blipFill>
              <p:spPr>
                <a:xfrm>
                  <a:off x="3876773" y="1205520"/>
                  <a:ext cx="2217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7" name="Freihand 36">
                  <a:extLst>
                    <a:ext uri="{FF2B5EF4-FFF2-40B4-BE49-F238E27FC236}">
                      <a16:creationId xmlns:a16="http://schemas.microsoft.com/office/drawing/2014/main" id="{9ADE7EE7-1F5D-4EB6-856A-693116074AA9}"/>
                    </a:ext>
                  </a:extLst>
                </p14:cNvPr>
                <p14:cNvContentPartPr/>
                <p14:nvPr/>
              </p14:nvContentPartPr>
              <p14:xfrm>
                <a:off x="4087013" y="1245480"/>
                <a:ext cx="115200" cy="120240"/>
              </p14:xfrm>
            </p:contentPart>
          </mc:Choice>
          <mc:Fallback xmlns="">
            <p:pic>
              <p:nvPicPr>
                <p:cNvPr id="37" name="Freihand 36">
                  <a:extLst>
                    <a:ext uri="{FF2B5EF4-FFF2-40B4-BE49-F238E27FC236}">
                      <a16:creationId xmlns:a16="http://schemas.microsoft.com/office/drawing/2014/main" id="{9ADE7EE7-1F5D-4EB6-856A-693116074AA9}"/>
                    </a:ext>
                  </a:extLst>
                </p:cNvPr>
                <p:cNvPicPr/>
                <p:nvPr/>
              </p:nvPicPr>
              <p:blipFill>
                <a:blip r:embed="rId63"/>
                <a:stretch>
                  <a:fillRect/>
                </a:stretch>
              </p:blipFill>
              <p:spPr>
                <a:xfrm>
                  <a:off x="4082693" y="1241160"/>
                  <a:ext cx="1238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8" name="Freihand 37">
                  <a:extLst>
                    <a:ext uri="{FF2B5EF4-FFF2-40B4-BE49-F238E27FC236}">
                      <a16:creationId xmlns:a16="http://schemas.microsoft.com/office/drawing/2014/main" id="{F165957D-E551-460F-B171-6525384285B2}"/>
                    </a:ext>
                  </a:extLst>
                </p14:cNvPr>
                <p14:cNvContentPartPr/>
                <p14:nvPr/>
              </p14:nvContentPartPr>
              <p14:xfrm>
                <a:off x="4351973" y="1252680"/>
                <a:ext cx="303120" cy="100800"/>
              </p14:xfrm>
            </p:contentPart>
          </mc:Choice>
          <mc:Fallback xmlns="">
            <p:pic>
              <p:nvPicPr>
                <p:cNvPr id="38" name="Freihand 37">
                  <a:extLst>
                    <a:ext uri="{FF2B5EF4-FFF2-40B4-BE49-F238E27FC236}">
                      <a16:creationId xmlns:a16="http://schemas.microsoft.com/office/drawing/2014/main" id="{F165957D-E551-460F-B171-6525384285B2}"/>
                    </a:ext>
                  </a:extLst>
                </p:cNvPr>
                <p:cNvPicPr/>
                <p:nvPr/>
              </p:nvPicPr>
              <p:blipFill>
                <a:blip r:embed="rId65"/>
                <a:stretch>
                  <a:fillRect/>
                </a:stretch>
              </p:blipFill>
              <p:spPr>
                <a:xfrm>
                  <a:off x="4347653" y="1248360"/>
                  <a:ext cx="3117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9" name="Freihand 38">
                  <a:extLst>
                    <a:ext uri="{FF2B5EF4-FFF2-40B4-BE49-F238E27FC236}">
                      <a16:creationId xmlns:a16="http://schemas.microsoft.com/office/drawing/2014/main" id="{9C447A50-C44F-4263-B0AA-829E02222D2A}"/>
                    </a:ext>
                  </a:extLst>
                </p14:cNvPr>
                <p14:cNvContentPartPr/>
                <p14:nvPr/>
              </p14:nvContentPartPr>
              <p14:xfrm>
                <a:off x="4618733" y="1170600"/>
                <a:ext cx="18720" cy="13680"/>
              </p14:xfrm>
            </p:contentPart>
          </mc:Choice>
          <mc:Fallback xmlns="">
            <p:pic>
              <p:nvPicPr>
                <p:cNvPr id="39" name="Freihand 38">
                  <a:extLst>
                    <a:ext uri="{FF2B5EF4-FFF2-40B4-BE49-F238E27FC236}">
                      <a16:creationId xmlns:a16="http://schemas.microsoft.com/office/drawing/2014/main" id="{9C447A50-C44F-4263-B0AA-829E02222D2A}"/>
                    </a:ext>
                  </a:extLst>
                </p:cNvPr>
                <p:cNvPicPr/>
                <p:nvPr/>
              </p:nvPicPr>
              <p:blipFill>
                <a:blip r:embed="rId67"/>
                <a:stretch>
                  <a:fillRect/>
                </a:stretch>
              </p:blipFill>
              <p:spPr>
                <a:xfrm>
                  <a:off x="4614413" y="1166280"/>
                  <a:ext cx="273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0" name="Freihand 39">
                  <a:extLst>
                    <a:ext uri="{FF2B5EF4-FFF2-40B4-BE49-F238E27FC236}">
                      <a16:creationId xmlns:a16="http://schemas.microsoft.com/office/drawing/2014/main" id="{8B2EC7E9-EA5B-4DA5-9306-AB1F35226402}"/>
                    </a:ext>
                  </a:extLst>
                </p14:cNvPr>
                <p14:cNvContentPartPr/>
                <p14:nvPr/>
              </p14:nvContentPartPr>
              <p14:xfrm>
                <a:off x="4917173" y="1199040"/>
                <a:ext cx="33480" cy="175320"/>
              </p14:xfrm>
            </p:contentPart>
          </mc:Choice>
          <mc:Fallback xmlns="">
            <p:pic>
              <p:nvPicPr>
                <p:cNvPr id="40" name="Freihand 39">
                  <a:extLst>
                    <a:ext uri="{FF2B5EF4-FFF2-40B4-BE49-F238E27FC236}">
                      <a16:creationId xmlns:a16="http://schemas.microsoft.com/office/drawing/2014/main" id="{8B2EC7E9-EA5B-4DA5-9306-AB1F35226402}"/>
                    </a:ext>
                  </a:extLst>
                </p:cNvPr>
                <p:cNvPicPr/>
                <p:nvPr/>
              </p:nvPicPr>
              <p:blipFill>
                <a:blip r:embed="rId69"/>
                <a:stretch>
                  <a:fillRect/>
                </a:stretch>
              </p:blipFill>
              <p:spPr>
                <a:xfrm>
                  <a:off x="4912853" y="1194720"/>
                  <a:ext cx="421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1" name="Freihand 40">
                  <a:extLst>
                    <a:ext uri="{FF2B5EF4-FFF2-40B4-BE49-F238E27FC236}">
                      <a16:creationId xmlns:a16="http://schemas.microsoft.com/office/drawing/2014/main" id="{3AA3A6EC-7F1E-4655-8B70-7C1A09BA8927}"/>
                    </a:ext>
                  </a:extLst>
                </p14:cNvPr>
                <p14:cNvContentPartPr/>
                <p14:nvPr/>
              </p14:nvContentPartPr>
              <p14:xfrm>
                <a:off x="4851293" y="1190760"/>
                <a:ext cx="205200" cy="138600"/>
              </p14:xfrm>
            </p:contentPart>
          </mc:Choice>
          <mc:Fallback xmlns="">
            <p:pic>
              <p:nvPicPr>
                <p:cNvPr id="41" name="Freihand 40">
                  <a:extLst>
                    <a:ext uri="{FF2B5EF4-FFF2-40B4-BE49-F238E27FC236}">
                      <a16:creationId xmlns:a16="http://schemas.microsoft.com/office/drawing/2014/main" id="{3AA3A6EC-7F1E-4655-8B70-7C1A09BA8927}"/>
                    </a:ext>
                  </a:extLst>
                </p:cNvPr>
                <p:cNvPicPr/>
                <p:nvPr/>
              </p:nvPicPr>
              <p:blipFill>
                <a:blip r:embed="rId71"/>
                <a:stretch>
                  <a:fillRect/>
                </a:stretch>
              </p:blipFill>
              <p:spPr>
                <a:xfrm>
                  <a:off x="4846973" y="1186440"/>
                  <a:ext cx="2138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2" name="Freihand 41">
                  <a:extLst>
                    <a:ext uri="{FF2B5EF4-FFF2-40B4-BE49-F238E27FC236}">
                      <a16:creationId xmlns:a16="http://schemas.microsoft.com/office/drawing/2014/main" id="{657D3B67-B206-456C-B71C-BA0A5D69CA7E}"/>
                    </a:ext>
                  </a:extLst>
                </p14:cNvPr>
                <p14:cNvContentPartPr/>
                <p14:nvPr/>
              </p14:nvContentPartPr>
              <p14:xfrm>
                <a:off x="5019773" y="1263840"/>
                <a:ext cx="106200" cy="67680"/>
              </p14:xfrm>
            </p:contentPart>
          </mc:Choice>
          <mc:Fallback xmlns="">
            <p:pic>
              <p:nvPicPr>
                <p:cNvPr id="42" name="Freihand 41">
                  <a:extLst>
                    <a:ext uri="{FF2B5EF4-FFF2-40B4-BE49-F238E27FC236}">
                      <a16:creationId xmlns:a16="http://schemas.microsoft.com/office/drawing/2014/main" id="{657D3B67-B206-456C-B71C-BA0A5D69CA7E}"/>
                    </a:ext>
                  </a:extLst>
                </p:cNvPr>
                <p:cNvPicPr/>
                <p:nvPr/>
              </p:nvPicPr>
              <p:blipFill>
                <a:blip r:embed="rId73"/>
                <a:stretch>
                  <a:fillRect/>
                </a:stretch>
              </p:blipFill>
              <p:spPr>
                <a:xfrm>
                  <a:off x="5015453" y="1259520"/>
                  <a:ext cx="1148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3" name="Freihand 42">
                  <a:extLst>
                    <a:ext uri="{FF2B5EF4-FFF2-40B4-BE49-F238E27FC236}">
                      <a16:creationId xmlns:a16="http://schemas.microsoft.com/office/drawing/2014/main" id="{7E18142A-44C0-474D-9766-60C3E3567955}"/>
                    </a:ext>
                  </a:extLst>
                </p14:cNvPr>
                <p14:cNvContentPartPr/>
                <p14:nvPr/>
              </p14:nvContentPartPr>
              <p14:xfrm>
                <a:off x="5136773" y="1165200"/>
                <a:ext cx="320040" cy="170280"/>
              </p14:xfrm>
            </p:contentPart>
          </mc:Choice>
          <mc:Fallback xmlns="">
            <p:pic>
              <p:nvPicPr>
                <p:cNvPr id="43" name="Freihand 42">
                  <a:extLst>
                    <a:ext uri="{FF2B5EF4-FFF2-40B4-BE49-F238E27FC236}">
                      <a16:creationId xmlns:a16="http://schemas.microsoft.com/office/drawing/2014/main" id="{7E18142A-44C0-474D-9766-60C3E3567955}"/>
                    </a:ext>
                  </a:extLst>
                </p:cNvPr>
                <p:cNvPicPr/>
                <p:nvPr/>
              </p:nvPicPr>
              <p:blipFill>
                <a:blip r:embed="rId75"/>
                <a:stretch>
                  <a:fillRect/>
                </a:stretch>
              </p:blipFill>
              <p:spPr>
                <a:xfrm>
                  <a:off x="5132453" y="1160880"/>
                  <a:ext cx="3286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5" name="Freihand 44">
                  <a:extLst>
                    <a:ext uri="{FF2B5EF4-FFF2-40B4-BE49-F238E27FC236}">
                      <a16:creationId xmlns:a16="http://schemas.microsoft.com/office/drawing/2014/main" id="{EDF974FF-8F56-4861-A8B5-6B36F0556AF8}"/>
                    </a:ext>
                  </a:extLst>
                </p14:cNvPr>
                <p14:cNvContentPartPr/>
                <p14:nvPr/>
              </p14:nvContentPartPr>
              <p14:xfrm>
                <a:off x="5505773" y="1227840"/>
                <a:ext cx="207360" cy="102240"/>
              </p14:xfrm>
            </p:contentPart>
          </mc:Choice>
          <mc:Fallback xmlns="">
            <p:pic>
              <p:nvPicPr>
                <p:cNvPr id="45" name="Freihand 44">
                  <a:extLst>
                    <a:ext uri="{FF2B5EF4-FFF2-40B4-BE49-F238E27FC236}">
                      <a16:creationId xmlns:a16="http://schemas.microsoft.com/office/drawing/2014/main" id="{EDF974FF-8F56-4861-A8B5-6B36F0556AF8}"/>
                    </a:ext>
                  </a:extLst>
                </p:cNvPr>
                <p:cNvPicPr/>
                <p:nvPr/>
              </p:nvPicPr>
              <p:blipFill>
                <a:blip r:embed="rId77"/>
                <a:stretch>
                  <a:fillRect/>
                </a:stretch>
              </p:blipFill>
              <p:spPr>
                <a:xfrm>
                  <a:off x="5501453" y="1223520"/>
                  <a:ext cx="2160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6" name="Freihand 45">
                  <a:extLst>
                    <a:ext uri="{FF2B5EF4-FFF2-40B4-BE49-F238E27FC236}">
                      <a16:creationId xmlns:a16="http://schemas.microsoft.com/office/drawing/2014/main" id="{542C7BD2-8BCF-471A-891C-23FC93FE26D7}"/>
                    </a:ext>
                  </a:extLst>
                </p14:cNvPr>
                <p14:cNvContentPartPr/>
                <p14:nvPr/>
              </p14:nvContentPartPr>
              <p14:xfrm>
                <a:off x="5742653" y="1182480"/>
                <a:ext cx="72000" cy="142200"/>
              </p14:xfrm>
            </p:contentPart>
          </mc:Choice>
          <mc:Fallback xmlns="">
            <p:pic>
              <p:nvPicPr>
                <p:cNvPr id="46" name="Freihand 45">
                  <a:extLst>
                    <a:ext uri="{FF2B5EF4-FFF2-40B4-BE49-F238E27FC236}">
                      <a16:creationId xmlns:a16="http://schemas.microsoft.com/office/drawing/2014/main" id="{542C7BD2-8BCF-471A-891C-23FC93FE26D7}"/>
                    </a:ext>
                  </a:extLst>
                </p:cNvPr>
                <p:cNvPicPr/>
                <p:nvPr/>
              </p:nvPicPr>
              <p:blipFill>
                <a:blip r:embed="rId79"/>
                <a:stretch>
                  <a:fillRect/>
                </a:stretch>
              </p:blipFill>
              <p:spPr>
                <a:xfrm>
                  <a:off x="5738333" y="1178160"/>
                  <a:ext cx="806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7" name="Freihand 46">
                  <a:extLst>
                    <a:ext uri="{FF2B5EF4-FFF2-40B4-BE49-F238E27FC236}">
                      <a16:creationId xmlns:a16="http://schemas.microsoft.com/office/drawing/2014/main" id="{93003EC3-A1D7-41CD-A4B5-1CA352B9E0E7}"/>
                    </a:ext>
                  </a:extLst>
                </p14:cNvPr>
                <p14:cNvContentPartPr/>
                <p14:nvPr/>
              </p14:nvContentPartPr>
              <p14:xfrm>
                <a:off x="5831573" y="1244400"/>
                <a:ext cx="82440" cy="75240"/>
              </p14:xfrm>
            </p:contentPart>
          </mc:Choice>
          <mc:Fallback xmlns="">
            <p:pic>
              <p:nvPicPr>
                <p:cNvPr id="47" name="Freihand 46">
                  <a:extLst>
                    <a:ext uri="{FF2B5EF4-FFF2-40B4-BE49-F238E27FC236}">
                      <a16:creationId xmlns:a16="http://schemas.microsoft.com/office/drawing/2014/main" id="{93003EC3-A1D7-41CD-A4B5-1CA352B9E0E7}"/>
                    </a:ext>
                  </a:extLst>
                </p:cNvPr>
                <p:cNvPicPr/>
                <p:nvPr/>
              </p:nvPicPr>
              <p:blipFill>
                <a:blip r:embed="rId81"/>
                <a:stretch>
                  <a:fillRect/>
                </a:stretch>
              </p:blipFill>
              <p:spPr>
                <a:xfrm>
                  <a:off x="5827253" y="1240080"/>
                  <a:ext cx="91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8" name="Freihand 47">
                  <a:extLst>
                    <a:ext uri="{FF2B5EF4-FFF2-40B4-BE49-F238E27FC236}">
                      <a16:creationId xmlns:a16="http://schemas.microsoft.com/office/drawing/2014/main" id="{9B7ACF62-EF27-437E-81D8-CD6593091C08}"/>
                    </a:ext>
                  </a:extLst>
                </p14:cNvPr>
                <p14:cNvContentPartPr/>
                <p14:nvPr/>
              </p14:nvContentPartPr>
              <p14:xfrm>
                <a:off x="5933093" y="1153680"/>
                <a:ext cx="150840" cy="158400"/>
              </p14:xfrm>
            </p:contentPart>
          </mc:Choice>
          <mc:Fallback xmlns="">
            <p:pic>
              <p:nvPicPr>
                <p:cNvPr id="48" name="Freihand 47">
                  <a:extLst>
                    <a:ext uri="{FF2B5EF4-FFF2-40B4-BE49-F238E27FC236}">
                      <a16:creationId xmlns:a16="http://schemas.microsoft.com/office/drawing/2014/main" id="{9B7ACF62-EF27-437E-81D8-CD6593091C08}"/>
                    </a:ext>
                  </a:extLst>
                </p:cNvPr>
                <p:cNvPicPr/>
                <p:nvPr/>
              </p:nvPicPr>
              <p:blipFill>
                <a:blip r:embed="rId83"/>
                <a:stretch>
                  <a:fillRect/>
                </a:stretch>
              </p:blipFill>
              <p:spPr>
                <a:xfrm>
                  <a:off x="5928773" y="1149360"/>
                  <a:ext cx="15948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9" name="Freihand 48">
                  <a:extLst>
                    <a:ext uri="{FF2B5EF4-FFF2-40B4-BE49-F238E27FC236}">
                      <a16:creationId xmlns:a16="http://schemas.microsoft.com/office/drawing/2014/main" id="{1C25049E-DB73-493E-8DA3-9A0549EBA065}"/>
                    </a:ext>
                  </a:extLst>
                </p14:cNvPr>
                <p14:cNvContentPartPr/>
                <p14:nvPr/>
              </p14:nvContentPartPr>
              <p14:xfrm>
                <a:off x="6135053" y="1289760"/>
                <a:ext cx="10080" cy="18360"/>
              </p14:xfrm>
            </p:contentPart>
          </mc:Choice>
          <mc:Fallback xmlns="">
            <p:pic>
              <p:nvPicPr>
                <p:cNvPr id="49" name="Freihand 48">
                  <a:extLst>
                    <a:ext uri="{FF2B5EF4-FFF2-40B4-BE49-F238E27FC236}">
                      <a16:creationId xmlns:a16="http://schemas.microsoft.com/office/drawing/2014/main" id="{1C25049E-DB73-493E-8DA3-9A0549EBA065}"/>
                    </a:ext>
                  </a:extLst>
                </p:cNvPr>
                <p:cNvPicPr/>
                <p:nvPr/>
              </p:nvPicPr>
              <p:blipFill>
                <a:blip r:embed="rId85"/>
                <a:stretch>
                  <a:fillRect/>
                </a:stretch>
              </p:blipFill>
              <p:spPr>
                <a:xfrm>
                  <a:off x="6130733" y="1285440"/>
                  <a:ext cx="187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0" name="Freihand 49">
                  <a:extLst>
                    <a:ext uri="{FF2B5EF4-FFF2-40B4-BE49-F238E27FC236}">
                      <a16:creationId xmlns:a16="http://schemas.microsoft.com/office/drawing/2014/main" id="{59D3D904-EB85-48E5-A606-7EEBC0EED046}"/>
                    </a:ext>
                  </a:extLst>
                </p14:cNvPr>
                <p14:cNvContentPartPr/>
                <p14:nvPr/>
              </p14:nvContentPartPr>
              <p14:xfrm>
                <a:off x="6361493" y="1196160"/>
                <a:ext cx="360" cy="360"/>
              </p14:xfrm>
            </p:contentPart>
          </mc:Choice>
          <mc:Fallback xmlns="">
            <p:pic>
              <p:nvPicPr>
                <p:cNvPr id="50" name="Freihand 49">
                  <a:extLst>
                    <a:ext uri="{FF2B5EF4-FFF2-40B4-BE49-F238E27FC236}">
                      <a16:creationId xmlns:a16="http://schemas.microsoft.com/office/drawing/2014/main" id="{59D3D904-EB85-48E5-A606-7EEBC0EED046}"/>
                    </a:ext>
                  </a:extLst>
                </p:cNvPr>
                <p:cNvPicPr/>
                <p:nvPr/>
              </p:nvPicPr>
              <p:blipFill>
                <a:blip r:embed="rId19"/>
                <a:stretch>
                  <a:fillRect/>
                </a:stretch>
              </p:blipFill>
              <p:spPr>
                <a:xfrm>
                  <a:off x="6357173" y="1191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1" name="Freihand 50">
                  <a:extLst>
                    <a:ext uri="{FF2B5EF4-FFF2-40B4-BE49-F238E27FC236}">
                      <a16:creationId xmlns:a16="http://schemas.microsoft.com/office/drawing/2014/main" id="{DAA62C90-AFC1-4F0A-B9AA-8E6B03BB6E81}"/>
                    </a:ext>
                  </a:extLst>
                </p14:cNvPr>
                <p14:cNvContentPartPr/>
                <p14:nvPr/>
              </p14:nvContentPartPr>
              <p14:xfrm>
                <a:off x="6334493" y="1196160"/>
                <a:ext cx="222120" cy="105480"/>
              </p14:xfrm>
            </p:contentPart>
          </mc:Choice>
          <mc:Fallback xmlns="">
            <p:pic>
              <p:nvPicPr>
                <p:cNvPr id="51" name="Freihand 50">
                  <a:extLst>
                    <a:ext uri="{FF2B5EF4-FFF2-40B4-BE49-F238E27FC236}">
                      <a16:creationId xmlns:a16="http://schemas.microsoft.com/office/drawing/2014/main" id="{DAA62C90-AFC1-4F0A-B9AA-8E6B03BB6E81}"/>
                    </a:ext>
                  </a:extLst>
                </p:cNvPr>
                <p:cNvPicPr/>
                <p:nvPr/>
              </p:nvPicPr>
              <p:blipFill>
                <a:blip r:embed="rId88"/>
                <a:stretch>
                  <a:fillRect/>
                </a:stretch>
              </p:blipFill>
              <p:spPr>
                <a:xfrm>
                  <a:off x="6330173" y="1191840"/>
                  <a:ext cx="2307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2" name="Freihand 51">
                  <a:extLst>
                    <a:ext uri="{FF2B5EF4-FFF2-40B4-BE49-F238E27FC236}">
                      <a16:creationId xmlns:a16="http://schemas.microsoft.com/office/drawing/2014/main" id="{55566F0A-848D-44E8-A299-742F69093944}"/>
                    </a:ext>
                  </a:extLst>
                </p14:cNvPr>
                <p14:cNvContentPartPr/>
                <p14:nvPr/>
              </p14:nvContentPartPr>
              <p14:xfrm>
                <a:off x="6585773" y="1130640"/>
                <a:ext cx="42120" cy="41040"/>
              </p14:xfrm>
            </p:contentPart>
          </mc:Choice>
          <mc:Fallback xmlns="">
            <p:pic>
              <p:nvPicPr>
                <p:cNvPr id="52" name="Freihand 51">
                  <a:extLst>
                    <a:ext uri="{FF2B5EF4-FFF2-40B4-BE49-F238E27FC236}">
                      <a16:creationId xmlns:a16="http://schemas.microsoft.com/office/drawing/2014/main" id="{55566F0A-848D-44E8-A299-742F69093944}"/>
                    </a:ext>
                  </a:extLst>
                </p:cNvPr>
                <p:cNvPicPr/>
                <p:nvPr/>
              </p:nvPicPr>
              <p:blipFill>
                <a:blip r:embed="rId90"/>
                <a:stretch>
                  <a:fillRect/>
                </a:stretch>
              </p:blipFill>
              <p:spPr>
                <a:xfrm>
                  <a:off x="6581453" y="1126320"/>
                  <a:ext cx="5076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3" name="Freihand 52">
                  <a:extLst>
                    <a:ext uri="{FF2B5EF4-FFF2-40B4-BE49-F238E27FC236}">
                      <a16:creationId xmlns:a16="http://schemas.microsoft.com/office/drawing/2014/main" id="{D0CC0BF9-8065-4FF6-8134-8CC50EA2D995}"/>
                    </a:ext>
                  </a:extLst>
                </p14:cNvPr>
                <p14:cNvContentPartPr/>
                <p14:nvPr/>
              </p14:nvContentPartPr>
              <p14:xfrm>
                <a:off x="6689093" y="1136040"/>
                <a:ext cx="342360" cy="133200"/>
              </p14:xfrm>
            </p:contentPart>
          </mc:Choice>
          <mc:Fallback xmlns="">
            <p:pic>
              <p:nvPicPr>
                <p:cNvPr id="53" name="Freihand 52">
                  <a:extLst>
                    <a:ext uri="{FF2B5EF4-FFF2-40B4-BE49-F238E27FC236}">
                      <a16:creationId xmlns:a16="http://schemas.microsoft.com/office/drawing/2014/main" id="{D0CC0BF9-8065-4FF6-8134-8CC50EA2D995}"/>
                    </a:ext>
                  </a:extLst>
                </p:cNvPr>
                <p:cNvPicPr/>
                <p:nvPr/>
              </p:nvPicPr>
              <p:blipFill>
                <a:blip r:embed="rId92"/>
                <a:stretch>
                  <a:fillRect/>
                </a:stretch>
              </p:blipFill>
              <p:spPr>
                <a:xfrm>
                  <a:off x="6684773" y="1131720"/>
                  <a:ext cx="351000" cy="141840"/>
                </a:xfrm>
                <a:prstGeom prst="rect">
                  <a:avLst/>
                </a:prstGeom>
              </p:spPr>
            </p:pic>
          </mc:Fallback>
        </mc:AlternateContent>
      </p:grpSp>
      <p:grpSp>
        <p:nvGrpSpPr>
          <p:cNvPr id="72" name="Gruppieren 71">
            <a:extLst>
              <a:ext uri="{FF2B5EF4-FFF2-40B4-BE49-F238E27FC236}">
                <a16:creationId xmlns:a16="http://schemas.microsoft.com/office/drawing/2014/main" id="{632385C0-C087-4C0D-AA1F-757D9B2D960F}"/>
              </a:ext>
            </a:extLst>
          </p:cNvPr>
          <p:cNvGrpSpPr/>
          <p:nvPr/>
        </p:nvGrpSpPr>
        <p:grpSpPr>
          <a:xfrm>
            <a:off x="7291733" y="904560"/>
            <a:ext cx="1643400" cy="435240"/>
            <a:chOff x="7291733" y="904560"/>
            <a:chExt cx="1643400" cy="435240"/>
          </a:xfrm>
        </p:grpSpPr>
        <mc:AlternateContent xmlns:mc="http://schemas.openxmlformats.org/markup-compatibility/2006" xmlns:p14="http://schemas.microsoft.com/office/powerpoint/2010/main">
          <mc:Choice Requires="p14">
            <p:contentPart p14:bwMode="auto" r:id="rId93">
              <p14:nvContentPartPr>
                <p14:cNvPr id="54" name="Freihand 53">
                  <a:extLst>
                    <a:ext uri="{FF2B5EF4-FFF2-40B4-BE49-F238E27FC236}">
                      <a16:creationId xmlns:a16="http://schemas.microsoft.com/office/drawing/2014/main" id="{2A892A1B-4434-49C1-BEA8-99A5448D199D}"/>
                    </a:ext>
                  </a:extLst>
                </p14:cNvPr>
                <p14:cNvContentPartPr/>
                <p14:nvPr/>
              </p14:nvContentPartPr>
              <p14:xfrm>
                <a:off x="7291733" y="1078440"/>
                <a:ext cx="160200" cy="167040"/>
              </p14:xfrm>
            </p:contentPart>
          </mc:Choice>
          <mc:Fallback xmlns="">
            <p:pic>
              <p:nvPicPr>
                <p:cNvPr id="54" name="Freihand 53">
                  <a:extLst>
                    <a:ext uri="{FF2B5EF4-FFF2-40B4-BE49-F238E27FC236}">
                      <a16:creationId xmlns:a16="http://schemas.microsoft.com/office/drawing/2014/main" id="{2A892A1B-4434-49C1-BEA8-99A5448D199D}"/>
                    </a:ext>
                  </a:extLst>
                </p:cNvPr>
                <p:cNvPicPr/>
                <p:nvPr/>
              </p:nvPicPr>
              <p:blipFill>
                <a:blip r:embed="rId94"/>
                <a:stretch>
                  <a:fillRect/>
                </a:stretch>
              </p:blipFill>
              <p:spPr>
                <a:xfrm>
                  <a:off x="7287413" y="1074120"/>
                  <a:ext cx="1688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5" name="Freihand 54">
                  <a:extLst>
                    <a:ext uri="{FF2B5EF4-FFF2-40B4-BE49-F238E27FC236}">
                      <a16:creationId xmlns:a16="http://schemas.microsoft.com/office/drawing/2014/main" id="{442CE491-B5DB-4D58-9BE9-3668A57E871E}"/>
                    </a:ext>
                  </a:extLst>
                </p14:cNvPr>
                <p14:cNvContentPartPr/>
                <p14:nvPr/>
              </p14:nvContentPartPr>
              <p14:xfrm>
                <a:off x="7446893" y="1176000"/>
                <a:ext cx="94680" cy="76680"/>
              </p14:xfrm>
            </p:contentPart>
          </mc:Choice>
          <mc:Fallback xmlns="">
            <p:pic>
              <p:nvPicPr>
                <p:cNvPr id="55" name="Freihand 54">
                  <a:extLst>
                    <a:ext uri="{FF2B5EF4-FFF2-40B4-BE49-F238E27FC236}">
                      <a16:creationId xmlns:a16="http://schemas.microsoft.com/office/drawing/2014/main" id="{442CE491-B5DB-4D58-9BE9-3668A57E871E}"/>
                    </a:ext>
                  </a:extLst>
                </p:cNvPr>
                <p:cNvPicPr/>
                <p:nvPr/>
              </p:nvPicPr>
              <p:blipFill>
                <a:blip r:embed="rId96"/>
                <a:stretch>
                  <a:fillRect/>
                </a:stretch>
              </p:blipFill>
              <p:spPr>
                <a:xfrm>
                  <a:off x="7442573" y="1171680"/>
                  <a:ext cx="1033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6" name="Freihand 55">
                  <a:extLst>
                    <a:ext uri="{FF2B5EF4-FFF2-40B4-BE49-F238E27FC236}">
                      <a16:creationId xmlns:a16="http://schemas.microsoft.com/office/drawing/2014/main" id="{898763A1-D43A-4B7F-A1EE-676B1A5CF21D}"/>
                    </a:ext>
                  </a:extLst>
                </p14:cNvPr>
                <p14:cNvContentPartPr/>
                <p14:nvPr/>
              </p14:nvContentPartPr>
              <p14:xfrm>
                <a:off x="7617533" y="1041360"/>
                <a:ext cx="145440" cy="181440"/>
              </p14:xfrm>
            </p:contentPart>
          </mc:Choice>
          <mc:Fallback xmlns="">
            <p:pic>
              <p:nvPicPr>
                <p:cNvPr id="56" name="Freihand 55">
                  <a:extLst>
                    <a:ext uri="{FF2B5EF4-FFF2-40B4-BE49-F238E27FC236}">
                      <a16:creationId xmlns:a16="http://schemas.microsoft.com/office/drawing/2014/main" id="{898763A1-D43A-4B7F-A1EE-676B1A5CF21D}"/>
                    </a:ext>
                  </a:extLst>
                </p:cNvPr>
                <p:cNvPicPr/>
                <p:nvPr/>
              </p:nvPicPr>
              <p:blipFill>
                <a:blip r:embed="rId98"/>
                <a:stretch>
                  <a:fillRect/>
                </a:stretch>
              </p:blipFill>
              <p:spPr>
                <a:xfrm>
                  <a:off x="7613213" y="1037040"/>
                  <a:ext cx="1540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7" name="Freihand 56">
                  <a:extLst>
                    <a:ext uri="{FF2B5EF4-FFF2-40B4-BE49-F238E27FC236}">
                      <a16:creationId xmlns:a16="http://schemas.microsoft.com/office/drawing/2014/main" id="{DF952C59-B8EA-46CE-912B-08E7BC623DA1}"/>
                    </a:ext>
                  </a:extLst>
                </p14:cNvPr>
                <p14:cNvContentPartPr/>
                <p14:nvPr/>
              </p14:nvContentPartPr>
              <p14:xfrm>
                <a:off x="7697453" y="1132440"/>
                <a:ext cx="18360" cy="23040"/>
              </p14:xfrm>
            </p:contentPart>
          </mc:Choice>
          <mc:Fallback xmlns="">
            <p:pic>
              <p:nvPicPr>
                <p:cNvPr id="57" name="Freihand 56">
                  <a:extLst>
                    <a:ext uri="{FF2B5EF4-FFF2-40B4-BE49-F238E27FC236}">
                      <a16:creationId xmlns:a16="http://schemas.microsoft.com/office/drawing/2014/main" id="{DF952C59-B8EA-46CE-912B-08E7BC623DA1}"/>
                    </a:ext>
                  </a:extLst>
                </p:cNvPr>
                <p:cNvPicPr/>
                <p:nvPr/>
              </p:nvPicPr>
              <p:blipFill>
                <a:blip r:embed="rId100"/>
                <a:stretch>
                  <a:fillRect/>
                </a:stretch>
              </p:blipFill>
              <p:spPr>
                <a:xfrm>
                  <a:off x="7693133" y="1128120"/>
                  <a:ext cx="270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8" name="Freihand 57">
                  <a:extLst>
                    <a:ext uri="{FF2B5EF4-FFF2-40B4-BE49-F238E27FC236}">
                      <a16:creationId xmlns:a16="http://schemas.microsoft.com/office/drawing/2014/main" id="{628CB86E-B6D6-4D93-A1B7-971F7706ED76}"/>
                    </a:ext>
                  </a:extLst>
                </p14:cNvPr>
                <p14:cNvContentPartPr/>
                <p14:nvPr/>
              </p14:nvContentPartPr>
              <p14:xfrm>
                <a:off x="7674413" y="1154760"/>
                <a:ext cx="76680" cy="70920"/>
              </p14:xfrm>
            </p:contentPart>
          </mc:Choice>
          <mc:Fallback xmlns="">
            <p:pic>
              <p:nvPicPr>
                <p:cNvPr id="58" name="Freihand 57">
                  <a:extLst>
                    <a:ext uri="{FF2B5EF4-FFF2-40B4-BE49-F238E27FC236}">
                      <a16:creationId xmlns:a16="http://schemas.microsoft.com/office/drawing/2014/main" id="{628CB86E-B6D6-4D93-A1B7-971F7706ED76}"/>
                    </a:ext>
                  </a:extLst>
                </p:cNvPr>
                <p:cNvPicPr/>
                <p:nvPr/>
              </p:nvPicPr>
              <p:blipFill>
                <a:blip r:embed="rId102"/>
                <a:stretch>
                  <a:fillRect/>
                </a:stretch>
              </p:blipFill>
              <p:spPr>
                <a:xfrm>
                  <a:off x="7670093" y="1150440"/>
                  <a:ext cx="85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9" name="Freihand 58">
                  <a:extLst>
                    <a:ext uri="{FF2B5EF4-FFF2-40B4-BE49-F238E27FC236}">
                      <a16:creationId xmlns:a16="http://schemas.microsoft.com/office/drawing/2014/main" id="{26B5C94D-FAB0-42C1-8F13-08A059849055}"/>
                    </a:ext>
                  </a:extLst>
                </p14:cNvPr>
                <p14:cNvContentPartPr/>
                <p14:nvPr/>
              </p14:nvContentPartPr>
              <p14:xfrm>
                <a:off x="7796093" y="1119120"/>
                <a:ext cx="89280" cy="102600"/>
              </p14:xfrm>
            </p:contentPart>
          </mc:Choice>
          <mc:Fallback xmlns="">
            <p:pic>
              <p:nvPicPr>
                <p:cNvPr id="59" name="Freihand 58">
                  <a:extLst>
                    <a:ext uri="{FF2B5EF4-FFF2-40B4-BE49-F238E27FC236}">
                      <a16:creationId xmlns:a16="http://schemas.microsoft.com/office/drawing/2014/main" id="{26B5C94D-FAB0-42C1-8F13-08A059849055}"/>
                    </a:ext>
                  </a:extLst>
                </p:cNvPr>
                <p:cNvPicPr/>
                <p:nvPr/>
              </p:nvPicPr>
              <p:blipFill>
                <a:blip r:embed="rId104"/>
                <a:stretch>
                  <a:fillRect/>
                </a:stretch>
              </p:blipFill>
              <p:spPr>
                <a:xfrm>
                  <a:off x="7791773" y="1114800"/>
                  <a:ext cx="979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0" name="Freihand 59">
                  <a:extLst>
                    <a:ext uri="{FF2B5EF4-FFF2-40B4-BE49-F238E27FC236}">
                      <a16:creationId xmlns:a16="http://schemas.microsoft.com/office/drawing/2014/main" id="{102DA52F-075D-43AE-A777-A21AD10B69F1}"/>
                    </a:ext>
                  </a:extLst>
                </p14:cNvPr>
                <p14:cNvContentPartPr/>
                <p14:nvPr/>
              </p14:nvContentPartPr>
              <p14:xfrm>
                <a:off x="7924253" y="1093200"/>
                <a:ext cx="312480" cy="133200"/>
              </p14:xfrm>
            </p:contentPart>
          </mc:Choice>
          <mc:Fallback xmlns="">
            <p:pic>
              <p:nvPicPr>
                <p:cNvPr id="60" name="Freihand 59">
                  <a:extLst>
                    <a:ext uri="{FF2B5EF4-FFF2-40B4-BE49-F238E27FC236}">
                      <a16:creationId xmlns:a16="http://schemas.microsoft.com/office/drawing/2014/main" id="{102DA52F-075D-43AE-A777-A21AD10B69F1}"/>
                    </a:ext>
                  </a:extLst>
                </p:cNvPr>
                <p:cNvPicPr/>
                <p:nvPr/>
              </p:nvPicPr>
              <p:blipFill>
                <a:blip r:embed="rId106"/>
                <a:stretch>
                  <a:fillRect/>
                </a:stretch>
              </p:blipFill>
              <p:spPr>
                <a:xfrm>
                  <a:off x="7919933" y="1088880"/>
                  <a:ext cx="321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1" name="Freihand 60">
                  <a:extLst>
                    <a:ext uri="{FF2B5EF4-FFF2-40B4-BE49-F238E27FC236}">
                      <a16:creationId xmlns:a16="http://schemas.microsoft.com/office/drawing/2014/main" id="{9D064407-AE1B-48F8-8FE1-B19CF6BE48E4}"/>
                    </a:ext>
                  </a:extLst>
                </p14:cNvPr>
                <p14:cNvContentPartPr/>
                <p14:nvPr/>
              </p14:nvContentPartPr>
              <p14:xfrm>
                <a:off x="8246453" y="1020480"/>
                <a:ext cx="107640" cy="178920"/>
              </p14:xfrm>
            </p:contentPart>
          </mc:Choice>
          <mc:Fallback xmlns="">
            <p:pic>
              <p:nvPicPr>
                <p:cNvPr id="61" name="Freihand 60">
                  <a:extLst>
                    <a:ext uri="{FF2B5EF4-FFF2-40B4-BE49-F238E27FC236}">
                      <a16:creationId xmlns:a16="http://schemas.microsoft.com/office/drawing/2014/main" id="{9D064407-AE1B-48F8-8FE1-B19CF6BE48E4}"/>
                    </a:ext>
                  </a:extLst>
                </p:cNvPr>
                <p:cNvPicPr/>
                <p:nvPr/>
              </p:nvPicPr>
              <p:blipFill>
                <a:blip r:embed="rId108"/>
                <a:stretch>
                  <a:fillRect/>
                </a:stretch>
              </p:blipFill>
              <p:spPr>
                <a:xfrm>
                  <a:off x="8242133" y="1016160"/>
                  <a:ext cx="1162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2" name="Freihand 61">
                  <a:extLst>
                    <a:ext uri="{FF2B5EF4-FFF2-40B4-BE49-F238E27FC236}">
                      <a16:creationId xmlns:a16="http://schemas.microsoft.com/office/drawing/2014/main" id="{465C4BB7-8603-4DFE-9C61-AAE55D7DCFBC}"/>
                    </a:ext>
                  </a:extLst>
                </p14:cNvPr>
                <p14:cNvContentPartPr/>
                <p14:nvPr/>
              </p14:nvContentPartPr>
              <p14:xfrm>
                <a:off x="8310533" y="1094280"/>
                <a:ext cx="115920" cy="96120"/>
              </p14:xfrm>
            </p:contentPart>
          </mc:Choice>
          <mc:Fallback xmlns="">
            <p:pic>
              <p:nvPicPr>
                <p:cNvPr id="62" name="Freihand 61">
                  <a:extLst>
                    <a:ext uri="{FF2B5EF4-FFF2-40B4-BE49-F238E27FC236}">
                      <a16:creationId xmlns:a16="http://schemas.microsoft.com/office/drawing/2014/main" id="{465C4BB7-8603-4DFE-9C61-AAE55D7DCFBC}"/>
                    </a:ext>
                  </a:extLst>
                </p:cNvPr>
                <p:cNvPicPr/>
                <p:nvPr/>
              </p:nvPicPr>
              <p:blipFill>
                <a:blip r:embed="rId110"/>
                <a:stretch>
                  <a:fillRect/>
                </a:stretch>
              </p:blipFill>
              <p:spPr>
                <a:xfrm>
                  <a:off x="8306213" y="1089960"/>
                  <a:ext cx="1245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3" name="Freihand 62">
                  <a:extLst>
                    <a:ext uri="{FF2B5EF4-FFF2-40B4-BE49-F238E27FC236}">
                      <a16:creationId xmlns:a16="http://schemas.microsoft.com/office/drawing/2014/main" id="{7CCE53EB-A354-4151-A9E3-913775D44729}"/>
                    </a:ext>
                  </a:extLst>
                </p14:cNvPr>
                <p14:cNvContentPartPr/>
                <p14:nvPr/>
              </p14:nvContentPartPr>
              <p14:xfrm>
                <a:off x="8456693" y="974760"/>
                <a:ext cx="126720" cy="198720"/>
              </p14:xfrm>
            </p:contentPart>
          </mc:Choice>
          <mc:Fallback xmlns="">
            <p:pic>
              <p:nvPicPr>
                <p:cNvPr id="63" name="Freihand 62">
                  <a:extLst>
                    <a:ext uri="{FF2B5EF4-FFF2-40B4-BE49-F238E27FC236}">
                      <a16:creationId xmlns:a16="http://schemas.microsoft.com/office/drawing/2014/main" id="{7CCE53EB-A354-4151-A9E3-913775D44729}"/>
                    </a:ext>
                  </a:extLst>
                </p:cNvPr>
                <p:cNvPicPr/>
                <p:nvPr/>
              </p:nvPicPr>
              <p:blipFill>
                <a:blip r:embed="rId112"/>
                <a:stretch>
                  <a:fillRect/>
                </a:stretch>
              </p:blipFill>
              <p:spPr>
                <a:xfrm>
                  <a:off x="8452373" y="970440"/>
                  <a:ext cx="1353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4" name="Freihand 63">
                  <a:extLst>
                    <a:ext uri="{FF2B5EF4-FFF2-40B4-BE49-F238E27FC236}">
                      <a16:creationId xmlns:a16="http://schemas.microsoft.com/office/drawing/2014/main" id="{837506E7-6223-4B44-9722-18036571B12B}"/>
                    </a:ext>
                  </a:extLst>
                </p14:cNvPr>
                <p14:cNvContentPartPr/>
                <p14:nvPr/>
              </p14:nvContentPartPr>
              <p14:xfrm>
                <a:off x="8581253" y="965400"/>
                <a:ext cx="297000" cy="253080"/>
              </p14:xfrm>
            </p:contentPart>
          </mc:Choice>
          <mc:Fallback xmlns="">
            <p:pic>
              <p:nvPicPr>
                <p:cNvPr id="64" name="Freihand 63">
                  <a:extLst>
                    <a:ext uri="{FF2B5EF4-FFF2-40B4-BE49-F238E27FC236}">
                      <a16:creationId xmlns:a16="http://schemas.microsoft.com/office/drawing/2014/main" id="{837506E7-6223-4B44-9722-18036571B12B}"/>
                    </a:ext>
                  </a:extLst>
                </p:cNvPr>
                <p:cNvPicPr/>
                <p:nvPr/>
              </p:nvPicPr>
              <p:blipFill>
                <a:blip r:embed="rId114"/>
                <a:stretch>
                  <a:fillRect/>
                </a:stretch>
              </p:blipFill>
              <p:spPr>
                <a:xfrm>
                  <a:off x="8576933" y="961080"/>
                  <a:ext cx="30564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5" name="Freihand 64">
                  <a:extLst>
                    <a:ext uri="{FF2B5EF4-FFF2-40B4-BE49-F238E27FC236}">
                      <a16:creationId xmlns:a16="http://schemas.microsoft.com/office/drawing/2014/main" id="{55D9A687-FF49-4A4A-833D-1B28387DB84B}"/>
                    </a:ext>
                  </a:extLst>
                </p14:cNvPr>
                <p14:cNvContentPartPr/>
                <p14:nvPr/>
              </p14:nvContentPartPr>
              <p14:xfrm>
                <a:off x="8915693" y="904560"/>
                <a:ext cx="19440" cy="145080"/>
              </p14:xfrm>
            </p:contentPart>
          </mc:Choice>
          <mc:Fallback xmlns="">
            <p:pic>
              <p:nvPicPr>
                <p:cNvPr id="65" name="Freihand 64">
                  <a:extLst>
                    <a:ext uri="{FF2B5EF4-FFF2-40B4-BE49-F238E27FC236}">
                      <a16:creationId xmlns:a16="http://schemas.microsoft.com/office/drawing/2014/main" id="{55D9A687-FF49-4A4A-833D-1B28387DB84B}"/>
                    </a:ext>
                  </a:extLst>
                </p:cNvPr>
                <p:cNvPicPr/>
                <p:nvPr/>
              </p:nvPicPr>
              <p:blipFill>
                <a:blip r:embed="rId116"/>
                <a:stretch>
                  <a:fillRect/>
                </a:stretch>
              </p:blipFill>
              <p:spPr>
                <a:xfrm>
                  <a:off x="8911373" y="900240"/>
                  <a:ext cx="280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6" name="Freihand 65">
                  <a:extLst>
                    <a:ext uri="{FF2B5EF4-FFF2-40B4-BE49-F238E27FC236}">
                      <a16:creationId xmlns:a16="http://schemas.microsoft.com/office/drawing/2014/main" id="{50D7F693-089E-40F4-9E72-F7C748282B2A}"/>
                    </a:ext>
                  </a:extLst>
                </p14:cNvPr>
                <p14:cNvContentPartPr/>
                <p14:nvPr/>
              </p14:nvContentPartPr>
              <p14:xfrm>
                <a:off x="8876813" y="1160880"/>
                <a:ext cx="15120" cy="25200"/>
              </p14:xfrm>
            </p:contentPart>
          </mc:Choice>
          <mc:Fallback xmlns="">
            <p:pic>
              <p:nvPicPr>
                <p:cNvPr id="66" name="Freihand 65">
                  <a:extLst>
                    <a:ext uri="{FF2B5EF4-FFF2-40B4-BE49-F238E27FC236}">
                      <a16:creationId xmlns:a16="http://schemas.microsoft.com/office/drawing/2014/main" id="{50D7F693-089E-40F4-9E72-F7C748282B2A}"/>
                    </a:ext>
                  </a:extLst>
                </p:cNvPr>
                <p:cNvPicPr/>
                <p:nvPr/>
              </p:nvPicPr>
              <p:blipFill>
                <a:blip r:embed="rId118"/>
                <a:stretch>
                  <a:fillRect/>
                </a:stretch>
              </p:blipFill>
              <p:spPr>
                <a:xfrm>
                  <a:off x="8872493" y="1156560"/>
                  <a:ext cx="237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0" name="Freihand 69">
                  <a:extLst>
                    <a:ext uri="{FF2B5EF4-FFF2-40B4-BE49-F238E27FC236}">
                      <a16:creationId xmlns:a16="http://schemas.microsoft.com/office/drawing/2014/main" id="{C5903811-C5C7-48F9-99F6-6901E6322FF4}"/>
                    </a:ext>
                  </a:extLst>
                </p14:cNvPr>
                <p14:cNvContentPartPr/>
                <p14:nvPr/>
              </p14:nvContentPartPr>
              <p14:xfrm>
                <a:off x="8813813" y="960000"/>
                <a:ext cx="106920" cy="256680"/>
              </p14:xfrm>
            </p:contentPart>
          </mc:Choice>
          <mc:Fallback xmlns="">
            <p:pic>
              <p:nvPicPr>
                <p:cNvPr id="70" name="Freihand 69">
                  <a:extLst>
                    <a:ext uri="{FF2B5EF4-FFF2-40B4-BE49-F238E27FC236}">
                      <a16:creationId xmlns:a16="http://schemas.microsoft.com/office/drawing/2014/main" id="{C5903811-C5C7-48F9-99F6-6901E6322FF4}"/>
                    </a:ext>
                  </a:extLst>
                </p:cNvPr>
                <p:cNvPicPr/>
                <p:nvPr/>
              </p:nvPicPr>
              <p:blipFill>
                <a:blip r:embed="rId120"/>
                <a:stretch>
                  <a:fillRect/>
                </a:stretch>
              </p:blipFill>
              <p:spPr>
                <a:xfrm>
                  <a:off x="8809493" y="955680"/>
                  <a:ext cx="11556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1" name="Freihand 70">
                  <a:extLst>
                    <a:ext uri="{FF2B5EF4-FFF2-40B4-BE49-F238E27FC236}">
                      <a16:creationId xmlns:a16="http://schemas.microsoft.com/office/drawing/2014/main" id="{95E220E8-6977-494D-9688-C113AA336B4D}"/>
                    </a:ext>
                  </a:extLst>
                </p14:cNvPr>
                <p14:cNvContentPartPr/>
                <p14:nvPr/>
              </p14:nvContentPartPr>
              <p14:xfrm>
                <a:off x="8691413" y="947760"/>
                <a:ext cx="134280" cy="392040"/>
              </p14:xfrm>
            </p:contentPart>
          </mc:Choice>
          <mc:Fallback xmlns="">
            <p:pic>
              <p:nvPicPr>
                <p:cNvPr id="71" name="Freihand 70">
                  <a:extLst>
                    <a:ext uri="{FF2B5EF4-FFF2-40B4-BE49-F238E27FC236}">
                      <a16:creationId xmlns:a16="http://schemas.microsoft.com/office/drawing/2014/main" id="{95E220E8-6977-494D-9688-C113AA336B4D}"/>
                    </a:ext>
                  </a:extLst>
                </p:cNvPr>
                <p:cNvPicPr/>
                <p:nvPr/>
              </p:nvPicPr>
              <p:blipFill>
                <a:blip r:embed="rId122"/>
                <a:stretch>
                  <a:fillRect/>
                </a:stretch>
              </p:blipFill>
              <p:spPr>
                <a:xfrm>
                  <a:off x="8687093" y="943440"/>
                  <a:ext cx="142920" cy="400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3">
            <p14:nvContentPartPr>
              <p14:cNvPr id="73" name="Freihand 72">
                <a:extLst>
                  <a:ext uri="{FF2B5EF4-FFF2-40B4-BE49-F238E27FC236}">
                    <a16:creationId xmlns:a16="http://schemas.microsoft.com/office/drawing/2014/main" id="{25F29A05-243F-49D9-99F8-7A099936CCF0}"/>
                  </a:ext>
                </a:extLst>
              </p14:cNvPr>
              <p14:cNvContentPartPr/>
              <p14:nvPr/>
            </p14:nvContentPartPr>
            <p14:xfrm>
              <a:off x="2553053" y="2823360"/>
              <a:ext cx="1764720" cy="68040"/>
            </p14:xfrm>
          </p:contentPart>
        </mc:Choice>
        <mc:Fallback xmlns="">
          <p:pic>
            <p:nvPicPr>
              <p:cNvPr id="73" name="Freihand 72">
                <a:extLst>
                  <a:ext uri="{FF2B5EF4-FFF2-40B4-BE49-F238E27FC236}">
                    <a16:creationId xmlns:a16="http://schemas.microsoft.com/office/drawing/2014/main" id="{25F29A05-243F-49D9-99F8-7A099936CCF0}"/>
                  </a:ext>
                </a:extLst>
              </p:cNvPr>
              <p:cNvPicPr/>
              <p:nvPr/>
            </p:nvPicPr>
            <p:blipFill>
              <a:blip r:embed="rId124"/>
              <a:stretch>
                <a:fillRect/>
              </a:stretch>
            </p:blipFill>
            <p:spPr>
              <a:xfrm>
                <a:off x="2548733" y="2819040"/>
                <a:ext cx="17733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4" name="Freihand 73">
                <a:extLst>
                  <a:ext uri="{FF2B5EF4-FFF2-40B4-BE49-F238E27FC236}">
                    <a16:creationId xmlns:a16="http://schemas.microsoft.com/office/drawing/2014/main" id="{12BA897F-ED23-4B58-A5D4-1A382A8AAA8B}"/>
                  </a:ext>
                </a:extLst>
              </p14:cNvPr>
              <p14:cNvContentPartPr/>
              <p14:nvPr/>
            </p14:nvContentPartPr>
            <p14:xfrm>
              <a:off x="5153333" y="2887080"/>
              <a:ext cx="2033280" cy="65880"/>
            </p14:xfrm>
          </p:contentPart>
        </mc:Choice>
        <mc:Fallback xmlns="">
          <p:pic>
            <p:nvPicPr>
              <p:cNvPr id="74" name="Freihand 73">
                <a:extLst>
                  <a:ext uri="{FF2B5EF4-FFF2-40B4-BE49-F238E27FC236}">
                    <a16:creationId xmlns:a16="http://schemas.microsoft.com/office/drawing/2014/main" id="{12BA897F-ED23-4B58-A5D4-1A382A8AAA8B}"/>
                  </a:ext>
                </a:extLst>
              </p:cNvPr>
              <p:cNvPicPr/>
              <p:nvPr/>
            </p:nvPicPr>
            <p:blipFill>
              <a:blip r:embed="rId126"/>
              <a:stretch>
                <a:fillRect/>
              </a:stretch>
            </p:blipFill>
            <p:spPr>
              <a:xfrm>
                <a:off x="5149013" y="2882760"/>
                <a:ext cx="20419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87" name="Freihand 86">
                <a:extLst>
                  <a:ext uri="{FF2B5EF4-FFF2-40B4-BE49-F238E27FC236}">
                    <a16:creationId xmlns:a16="http://schemas.microsoft.com/office/drawing/2014/main" id="{32342C48-21D9-4BA6-9CB7-91580A778F6C}"/>
                  </a:ext>
                </a:extLst>
              </p14:cNvPr>
              <p14:cNvContentPartPr/>
              <p14:nvPr/>
            </p14:nvContentPartPr>
            <p14:xfrm>
              <a:off x="1317893" y="3355800"/>
              <a:ext cx="2624760" cy="81000"/>
            </p14:xfrm>
          </p:contentPart>
        </mc:Choice>
        <mc:Fallback xmlns="">
          <p:pic>
            <p:nvPicPr>
              <p:cNvPr id="87" name="Freihand 86">
                <a:extLst>
                  <a:ext uri="{FF2B5EF4-FFF2-40B4-BE49-F238E27FC236}">
                    <a16:creationId xmlns:a16="http://schemas.microsoft.com/office/drawing/2014/main" id="{32342C48-21D9-4BA6-9CB7-91580A778F6C}"/>
                  </a:ext>
                </a:extLst>
              </p:cNvPr>
              <p:cNvPicPr/>
              <p:nvPr/>
            </p:nvPicPr>
            <p:blipFill>
              <a:blip r:embed="rId128"/>
              <a:stretch>
                <a:fillRect/>
              </a:stretch>
            </p:blipFill>
            <p:spPr>
              <a:xfrm>
                <a:off x="1313573" y="3351480"/>
                <a:ext cx="26334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26" name="Freihand 125">
                <a:extLst>
                  <a:ext uri="{FF2B5EF4-FFF2-40B4-BE49-F238E27FC236}">
                    <a16:creationId xmlns:a16="http://schemas.microsoft.com/office/drawing/2014/main" id="{1C4EAF34-84FE-4BD7-B6CA-4BB5349D9B6D}"/>
                  </a:ext>
                </a:extLst>
              </p14:cNvPr>
              <p14:cNvContentPartPr/>
              <p14:nvPr/>
            </p14:nvContentPartPr>
            <p14:xfrm>
              <a:off x="9985253" y="3466320"/>
              <a:ext cx="236880" cy="186120"/>
            </p14:xfrm>
          </p:contentPart>
        </mc:Choice>
        <mc:Fallback xmlns="">
          <p:pic>
            <p:nvPicPr>
              <p:cNvPr id="126" name="Freihand 125">
                <a:extLst>
                  <a:ext uri="{FF2B5EF4-FFF2-40B4-BE49-F238E27FC236}">
                    <a16:creationId xmlns:a16="http://schemas.microsoft.com/office/drawing/2014/main" id="{1C4EAF34-84FE-4BD7-B6CA-4BB5349D9B6D}"/>
                  </a:ext>
                </a:extLst>
              </p:cNvPr>
              <p:cNvPicPr/>
              <p:nvPr/>
            </p:nvPicPr>
            <p:blipFill>
              <a:blip r:embed="rId130"/>
              <a:stretch>
                <a:fillRect/>
              </a:stretch>
            </p:blipFill>
            <p:spPr>
              <a:xfrm>
                <a:off x="9980933" y="3462000"/>
                <a:ext cx="24552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31" name="Freihand 130">
                <a:extLst>
                  <a:ext uri="{FF2B5EF4-FFF2-40B4-BE49-F238E27FC236}">
                    <a16:creationId xmlns:a16="http://schemas.microsoft.com/office/drawing/2014/main" id="{3DB7073C-2790-4279-94A4-7A20EAD90102}"/>
                  </a:ext>
                </a:extLst>
              </p14:cNvPr>
              <p14:cNvContentPartPr/>
              <p14:nvPr/>
            </p14:nvContentPartPr>
            <p14:xfrm>
              <a:off x="2217533" y="4359120"/>
              <a:ext cx="5321520" cy="817200"/>
            </p14:xfrm>
          </p:contentPart>
        </mc:Choice>
        <mc:Fallback xmlns="">
          <p:pic>
            <p:nvPicPr>
              <p:cNvPr id="131" name="Freihand 130">
                <a:extLst>
                  <a:ext uri="{FF2B5EF4-FFF2-40B4-BE49-F238E27FC236}">
                    <a16:creationId xmlns:a16="http://schemas.microsoft.com/office/drawing/2014/main" id="{3DB7073C-2790-4279-94A4-7A20EAD90102}"/>
                  </a:ext>
                </a:extLst>
              </p:cNvPr>
              <p:cNvPicPr/>
              <p:nvPr/>
            </p:nvPicPr>
            <p:blipFill>
              <a:blip r:embed="rId132"/>
              <a:stretch>
                <a:fillRect/>
              </a:stretch>
            </p:blipFill>
            <p:spPr>
              <a:xfrm>
                <a:off x="2213213" y="4354800"/>
                <a:ext cx="5330160" cy="8258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49" name="Freihand 148">
                <a:extLst>
                  <a:ext uri="{FF2B5EF4-FFF2-40B4-BE49-F238E27FC236}">
                    <a16:creationId xmlns:a16="http://schemas.microsoft.com/office/drawing/2014/main" id="{BEB6E791-74D0-4C2A-A8F7-DEAA68CCFDD3}"/>
                  </a:ext>
                </a:extLst>
              </p14:cNvPr>
              <p14:cNvContentPartPr/>
              <p14:nvPr/>
            </p14:nvContentPartPr>
            <p14:xfrm>
              <a:off x="4672733" y="5221320"/>
              <a:ext cx="1485000" cy="943920"/>
            </p14:xfrm>
          </p:contentPart>
        </mc:Choice>
        <mc:Fallback xmlns="">
          <p:pic>
            <p:nvPicPr>
              <p:cNvPr id="149" name="Freihand 148">
                <a:extLst>
                  <a:ext uri="{FF2B5EF4-FFF2-40B4-BE49-F238E27FC236}">
                    <a16:creationId xmlns:a16="http://schemas.microsoft.com/office/drawing/2014/main" id="{BEB6E791-74D0-4C2A-A8F7-DEAA68CCFDD3}"/>
                  </a:ext>
                </a:extLst>
              </p:cNvPr>
              <p:cNvPicPr/>
              <p:nvPr/>
            </p:nvPicPr>
            <p:blipFill>
              <a:blip r:embed="rId134"/>
              <a:stretch>
                <a:fillRect/>
              </a:stretch>
            </p:blipFill>
            <p:spPr>
              <a:xfrm>
                <a:off x="4668413" y="5217000"/>
                <a:ext cx="1493640" cy="9525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55" name="Freihand 154">
                <a:extLst>
                  <a:ext uri="{FF2B5EF4-FFF2-40B4-BE49-F238E27FC236}">
                    <a16:creationId xmlns:a16="http://schemas.microsoft.com/office/drawing/2014/main" id="{CE3D5F17-FF8C-4EEC-B509-B639188E4C3B}"/>
                  </a:ext>
                </a:extLst>
              </p14:cNvPr>
              <p14:cNvContentPartPr/>
              <p14:nvPr/>
            </p14:nvContentPartPr>
            <p14:xfrm>
              <a:off x="598613" y="5407440"/>
              <a:ext cx="374400" cy="461880"/>
            </p14:xfrm>
          </p:contentPart>
        </mc:Choice>
        <mc:Fallback xmlns="">
          <p:pic>
            <p:nvPicPr>
              <p:cNvPr id="155" name="Freihand 154">
                <a:extLst>
                  <a:ext uri="{FF2B5EF4-FFF2-40B4-BE49-F238E27FC236}">
                    <a16:creationId xmlns:a16="http://schemas.microsoft.com/office/drawing/2014/main" id="{CE3D5F17-FF8C-4EEC-B509-B639188E4C3B}"/>
                  </a:ext>
                </a:extLst>
              </p:cNvPr>
              <p:cNvPicPr/>
              <p:nvPr/>
            </p:nvPicPr>
            <p:blipFill>
              <a:blip r:embed="rId136"/>
              <a:stretch>
                <a:fillRect/>
              </a:stretch>
            </p:blipFill>
            <p:spPr>
              <a:xfrm>
                <a:off x="594293" y="5403120"/>
                <a:ext cx="383040" cy="4705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82" name="Freihand 181">
                <a:extLst>
                  <a:ext uri="{FF2B5EF4-FFF2-40B4-BE49-F238E27FC236}">
                    <a16:creationId xmlns:a16="http://schemas.microsoft.com/office/drawing/2014/main" id="{30E472DA-4AAB-4F5B-B220-68CB359D3ECF}"/>
                  </a:ext>
                </a:extLst>
              </p14:cNvPr>
              <p14:cNvContentPartPr/>
              <p14:nvPr/>
            </p14:nvContentPartPr>
            <p14:xfrm>
              <a:off x="5376893" y="5285760"/>
              <a:ext cx="883440" cy="736920"/>
            </p14:xfrm>
          </p:contentPart>
        </mc:Choice>
        <mc:Fallback xmlns="">
          <p:pic>
            <p:nvPicPr>
              <p:cNvPr id="182" name="Freihand 181">
                <a:extLst>
                  <a:ext uri="{FF2B5EF4-FFF2-40B4-BE49-F238E27FC236}">
                    <a16:creationId xmlns:a16="http://schemas.microsoft.com/office/drawing/2014/main" id="{30E472DA-4AAB-4F5B-B220-68CB359D3ECF}"/>
                  </a:ext>
                </a:extLst>
              </p:cNvPr>
              <p:cNvPicPr/>
              <p:nvPr/>
            </p:nvPicPr>
            <p:blipFill>
              <a:blip r:embed="rId138"/>
              <a:stretch>
                <a:fillRect/>
              </a:stretch>
            </p:blipFill>
            <p:spPr>
              <a:xfrm>
                <a:off x="5372573" y="5281440"/>
                <a:ext cx="892080" cy="7455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222" name="Freihand 221">
                <a:extLst>
                  <a:ext uri="{FF2B5EF4-FFF2-40B4-BE49-F238E27FC236}">
                    <a16:creationId xmlns:a16="http://schemas.microsoft.com/office/drawing/2014/main" id="{CE1B4074-99C8-4AD7-A8A6-0674A2D6C0A6}"/>
                  </a:ext>
                </a:extLst>
              </p14:cNvPr>
              <p14:cNvContentPartPr/>
              <p14:nvPr/>
            </p14:nvContentPartPr>
            <p14:xfrm>
              <a:off x="6531773" y="5250120"/>
              <a:ext cx="2000520" cy="1010160"/>
            </p14:xfrm>
          </p:contentPart>
        </mc:Choice>
        <mc:Fallback xmlns="">
          <p:pic>
            <p:nvPicPr>
              <p:cNvPr id="222" name="Freihand 221">
                <a:extLst>
                  <a:ext uri="{FF2B5EF4-FFF2-40B4-BE49-F238E27FC236}">
                    <a16:creationId xmlns:a16="http://schemas.microsoft.com/office/drawing/2014/main" id="{CE1B4074-99C8-4AD7-A8A6-0674A2D6C0A6}"/>
                  </a:ext>
                </a:extLst>
              </p:cNvPr>
              <p:cNvPicPr/>
              <p:nvPr/>
            </p:nvPicPr>
            <p:blipFill>
              <a:blip r:embed="rId140"/>
              <a:stretch>
                <a:fillRect/>
              </a:stretch>
            </p:blipFill>
            <p:spPr>
              <a:xfrm>
                <a:off x="6527453" y="5245800"/>
                <a:ext cx="2009160" cy="1018800"/>
              </a:xfrm>
              <a:prstGeom prst="rect">
                <a:avLst/>
              </a:prstGeom>
            </p:spPr>
          </p:pic>
        </mc:Fallback>
      </mc:AlternateContent>
      <p:grpSp>
        <p:nvGrpSpPr>
          <p:cNvPr id="232" name="Gruppieren 231">
            <a:extLst>
              <a:ext uri="{FF2B5EF4-FFF2-40B4-BE49-F238E27FC236}">
                <a16:creationId xmlns:a16="http://schemas.microsoft.com/office/drawing/2014/main" id="{513A5939-79D8-4ECD-9074-4F446C80F077}"/>
              </a:ext>
            </a:extLst>
          </p:cNvPr>
          <p:cNvGrpSpPr/>
          <p:nvPr/>
        </p:nvGrpSpPr>
        <p:grpSpPr>
          <a:xfrm>
            <a:off x="234653" y="2692320"/>
            <a:ext cx="11430720" cy="3951360"/>
            <a:chOff x="234653" y="2692320"/>
            <a:chExt cx="11430720" cy="3951360"/>
          </a:xfrm>
        </p:grpSpPr>
        <mc:AlternateContent xmlns:mc="http://schemas.openxmlformats.org/markup-compatibility/2006" xmlns:p14="http://schemas.microsoft.com/office/powerpoint/2010/main">
          <mc:Choice Requires="p14">
            <p:contentPart p14:bwMode="auto" r:id="rId141">
              <p14:nvContentPartPr>
                <p14:cNvPr id="137" name="Freihand 136">
                  <a:extLst>
                    <a:ext uri="{FF2B5EF4-FFF2-40B4-BE49-F238E27FC236}">
                      <a16:creationId xmlns:a16="http://schemas.microsoft.com/office/drawing/2014/main" id="{68CF9140-3BB1-451F-AF72-ED5BDBAD0FFD}"/>
                    </a:ext>
                  </a:extLst>
                </p14:cNvPr>
                <p14:cNvContentPartPr/>
                <p14:nvPr/>
              </p14:nvContentPartPr>
              <p14:xfrm>
                <a:off x="714173" y="6284040"/>
                <a:ext cx="899640" cy="123480"/>
              </p14:xfrm>
            </p:contentPart>
          </mc:Choice>
          <mc:Fallback xmlns="">
            <p:pic>
              <p:nvPicPr>
                <p:cNvPr id="137" name="Freihand 136">
                  <a:extLst>
                    <a:ext uri="{FF2B5EF4-FFF2-40B4-BE49-F238E27FC236}">
                      <a16:creationId xmlns:a16="http://schemas.microsoft.com/office/drawing/2014/main" id="{68CF9140-3BB1-451F-AF72-ED5BDBAD0FFD}"/>
                    </a:ext>
                  </a:extLst>
                </p:cNvPr>
                <p:cNvPicPr/>
                <p:nvPr/>
              </p:nvPicPr>
              <p:blipFill>
                <a:blip r:embed="rId142"/>
                <a:stretch>
                  <a:fillRect/>
                </a:stretch>
              </p:blipFill>
              <p:spPr>
                <a:xfrm>
                  <a:off x="709853" y="6279720"/>
                  <a:ext cx="90828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38" name="Freihand 137">
                  <a:extLst>
                    <a:ext uri="{FF2B5EF4-FFF2-40B4-BE49-F238E27FC236}">
                      <a16:creationId xmlns:a16="http://schemas.microsoft.com/office/drawing/2014/main" id="{AA60009C-B0F3-4A52-B229-0F716EAF4FAD}"/>
                    </a:ext>
                  </a:extLst>
                </p14:cNvPr>
                <p14:cNvContentPartPr/>
                <p14:nvPr/>
              </p14:nvContentPartPr>
              <p14:xfrm>
                <a:off x="4770653" y="6175680"/>
                <a:ext cx="1294200" cy="68040"/>
              </p14:xfrm>
            </p:contentPart>
          </mc:Choice>
          <mc:Fallback xmlns="">
            <p:pic>
              <p:nvPicPr>
                <p:cNvPr id="138" name="Freihand 137">
                  <a:extLst>
                    <a:ext uri="{FF2B5EF4-FFF2-40B4-BE49-F238E27FC236}">
                      <a16:creationId xmlns:a16="http://schemas.microsoft.com/office/drawing/2014/main" id="{AA60009C-B0F3-4A52-B229-0F716EAF4FAD}"/>
                    </a:ext>
                  </a:extLst>
                </p:cNvPr>
                <p:cNvPicPr/>
                <p:nvPr/>
              </p:nvPicPr>
              <p:blipFill>
                <a:blip r:embed="rId144"/>
                <a:stretch>
                  <a:fillRect/>
                </a:stretch>
              </p:blipFill>
              <p:spPr>
                <a:xfrm>
                  <a:off x="4766333" y="6171360"/>
                  <a:ext cx="13028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39" name="Freihand 138">
                  <a:extLst>
                    <a:ext uri="{FF2B5EF4-FFF2-40B4-BE49-F238E27FC236}">
                      <a16:creationId xmlns:a16="http://schemas.microsoft.com/office/drawing/2014/main" id="{5103999B-201F-46E0-8406-35EEB10DD4A4}"/>
                    </a:ext>
                  </a:extLst>
                </p14:cNvPr>
                <p14:cNvContentPartPr/>
                <p14:nvPr/>
              </p14:nvContentPartPr>
              <p14:xfrm>
                <a:off x="2449733" y="6167400"/>
                <a:ext cx="1661040" cy="141480"/>
              </p14:xfrm>
            </p:contentPart>
          </mc:Choice>
          <mc:Fallback xmlns="">
            <p:pic>
              <p:nvPicPr>
                <p:cNvPr id="139" name="Freihand 138">
                  <a:extLst>
                    <a:ext uri="{FF2B5EF4-FFF2-40B4-BE49-F238E27FC236}">
                      <a16:creationId xmlns:a16="http://schemas.microsoft.com/office/drawing/2014/main" id="{5103999B-201F-46E0-8406-35EEB10DD4A4}"/>
                    </a:ext>
                  </a:extLst>
                </p:cNvPr>
                <p:cNvPicPr/>
                <p:nvPr/>
              </p:nvPicPr>
              <p:blipFill>
                <a:blip r:embed="rId146"/>
                <a:stretch>
                  <a:fillRect/>
                </a:stretch>
              </p:blipFill>
              <p:spPr>
                <a:xfrm>
                  <a:off x="2445413" y="6163080"/>
                  <a:ext cx="16696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41" name="Freihand 140">
                  <a:extLst>
                    <a:ext uri="{FF2B5EF4-FFF2-40B4-BE49-F238E27FC236}">
                      <a16:creationId xmlns:a16="http://schemas.microsoft.com/office/drawing/2014/main" id="{6ED92F32-C3DD-43CE-80FC-65017B8898DE}"/>
                    </a:ext>
                  </a:extLst>
                </p14:cNvPr>
                <p14:cNvContentPartPr/>
                <p14:nvPr/>
              </p14:nvContentPartPr>
              <p14:xfrm>
                <a:off x="6453653" y="5213760"/>
                <a:ext cx="2116440" cy="1096560"/>
              </p14:xfrm>
            </p:contentPart>
          </mc:Choice>
          <mc:Fallback xmlns="">
            <p:pic>
              <p:nvPicPr>
                <p:cNvPr id="141" name="Freihand 140">
                  <a:extLst>
                    <a:ext uri="{FF2B5EF4-FFF2-40B4-BE49-F238E27FC236}">
                      <a16:creationId xmlns:a16="http://schemas.microsoft.com/office/drawing/2014/main" id="{6ED92F32-C3DD-43CE-80FC-65017B8898DE}"/>
                    </a:ext>
                  </a:extLst>
                </p:cNvPr>
                <p:cNvPicPr/>
                <p:nvPr/>
              </p:nvPicPr>
              <p:blipFill>
                <a:blip r:embed="rId148"/>
                <a:stretch>
                  <a:fillRect/>
                </a:stretch>
              </p:blipFill>
              <p:spPr>
                <a:xfrm>
                  <a:off x="6449333" y="5209440"/>
                  <a:ext cx="2125080" cy="11052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42" name="Freihand 141">
                  <a:extLst>
                    <a:ext uri="{FF2B5EF4-FFF2-40B4-BE49-F238E27FC236}">
                      <a16:creationId xmlns:a16="http://schemas.microsoft.com/office/drawing/2014/main" id="{C7487162-235B-42C3-AB73-C2398E14BCF9}"/>
                    </a:ext>
                  </a:extLst>
                </p14:cNvPr>
                <p14:cNvContentPartPr/>
                <p14:nvPr/>
              </p14:nvContentPartPr>
              <p14:xfrm>
                <a:off x="956453" y="6516600"/>
                <a:ext cx="24840" cy="12960"/>
              </p14:xfrm>
            </p:contentPart>
          </mc:Choice>
          <mc:Fallback xmlns="">
            <p:pic>
              <p:nvPicPr>
                <p:cNvPr id="142" name="Freihand 141">
                  <a:extLst>
                    <a:ext uri="{FF2B5EF4-FFF2-40B4-BE49-F238E27FC236}">
                      <a16:creationId xmlns:a16="http://schemas.microsoft.com/office/drawing/2014/main" id="{C7487162-235B-42C3-AB73-C2398E14BCF9}"/>
                    </a:ext>
                  </a:extLst>
                </p:cNvPr>
                <p:cNvPicPr/>
                <p:nvPr/>
              </p:nvPicPr>
              <p:blipFill>
                <a:blip r:embed="rId150"/>
                <a:stretch>
                  <a:fillRect/>
                </a:stretch>
              </p:blipFill>
              <p:spPr>
                <a:xfrm>
                  <a:off x="952133" y="6511920"/>
                  <a:ext cx="334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43" name="Freihand 142">
                  <a:extLst>
                    <a:ext uri="{FF2B5EF4-FFF2-40B4-BE49-F238E27FC236}">
                      <a16:creationId xmlns:a16="http://schemas.microsoft.com/office/drawing/2014/main" id="{EFA7E821-8002-460F-B811-12527C5183C5}"/>
                    </a:ext>
                  </a:extLst>
                </p14:cNvPr>
                <p14:cNvContentPartPr/>
                <p14:nvPr/>
              </p14:nvContentPartPr>
              <p14:xfrm>
                <a:off x="951053" y="6504360"/>
                <a:ext cx="360" cy="360"/>
              </p14:xfrm>
            </p:contentPart>
          </mc:Choice>
          <mc:Fallback xmlns="">
            <p:pic>
              <p:nvPicPr>
                <p:cNvPr id="143" name="Freihand 142">
                  <a:extLst>
                    <a:ext uri="{FF2B5EF4-FFF2-40B4-BE49-F238E27FC236}">
                      <a16:creationId xmlns:a16="http://schemas.microsoft.com/office/drawing/2014/main" id="{EFA7E821-8002-460F-B811-12527C5183C5}"/>
                    </a:ext>
                  </a:extLst>
                </p:cNvPr>
                <p:cNvPicPr/>
                <p:nvPr/>
              </p:nvPicPr>
              <p:blipFill>
                <a:blip r:embed="rId19"/>
                <a:stretch>
                  <a:fillRect/>
                </a:stretch>
              </p:blipFill>
              <p:spPr>
                <a:xfrm>
                  <a:off x="946733" y="6500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44" name="Freihand 143">
                  <a:extLst>
                    <a:ext uri="{FF2B5EF4-FFF2-40B4-BE49-F238E27FC236}">
                      <a16:creationId xmlns:a16="http://schemas.microsoft.com/office/drawing/2014/main" id="{B7489B51-9A87-4F40-9B05-099365626534}"/>
                    </a:ext>
                  </a:extLst>
                </p14:cNvPr>
                <p14:cNvContentPartPr/>
                <p14:nvPr/>
              </p14:nvContentPartPr>
              <p14:xfrm>
                <a:off x="988493" y="6305280"/>
                <a:ext cx="4259520" cy="338400"/>
              </p14:xfrm>
            </p:contentPart>
          </mc:Choice>
          <mc:Fallback xmlns="">
            <p:pic>
              <p:nvPicPr>
                <p:cNvPr id="144" name="Freihand 143">
                  <a:extLst>
                    <a:ext uri="{FF2B5EF4-FFF2-40B4-BE49-F238E27FC236}">
                      <a16:creationId xmlns:a16="http://schemas.microsoft.com/office/drawing/2014/main" id="{B7489B51-9A87-4F40-9B05-099365626534}"/>
                    </a:ext>
                  </a:extLst>
                </p:cNvPr>
                <p:cNvPicPr/>
                <p:nvPr/>
              </p:nvPicPr>
              <p:blipFill>
                <a:blip r:embed="rId153"/>
                <a:stretch>
                  <a:fillRect/>
                </a:stretch>
              </p:blipFill>
              <p:spPr>
                <a:xfrm>
                  <a:off x="984173" y="6300960"/>
                  <a:ext cx="4268160" cy="34704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45" name="Freihand 144">
                  <a:extLst>
                    <a:ext uri="{FF2B5EF4-FFF2-40B4-BE49-F238E27FC236}">
                      <a16:creationId xmlns:a16="http://schemas.microsoft.com/office/drawing/2014/main" id="{2BF12A4C-625B-44EC-888C-81D2521F0FEF}"/>
                    </a:ext>
                  </a:extLst>
                </p14:cNvPr>
                <p14:cNvContentPartPr/>
                <p14:nvPr/>
              </p14:nvContentPartPr>
              <p14:xfrm>
                <a:off x="5030933" y="6231120"/>
                <a:ext cx="319320" cy="119160"/>
              </p14:xfrm>
            </p:contentPart>
          </mc:Choice>
          <mc:Fallback xmlns="">
            <p:pic>
              <p:nvPicPr>
                <p:cNvPr id="145" name="Freihand 144">
                  <a:extLst>
                    <a:ext uri="{FF2B5EF4-FFF2-40B4-BE49-F238E27FC236}">
                      <a16:creationId xmlns:a16="http://schemas.microsoft.com/office/drawing/2014/main" id="{2BF12A4C-625B-44EC-888C-81D2521F0FEF}"/>
                    </a:ext>
                  </a:extLst>
                </p:cNvPr>
                <p:cNvPicPr/>
                <p:nvPr/>
              </p:nvPicPr>
              <p:blipFill>
                <a:blip r:embed="rId155"/>
                <a:stretch>
                  <a:fillRect/>
                </a:stretch>
              </p:blipFill>
              <p:spPr>
                <a:xfrm>
                  <a:off x="5026613" y="6226800"/>
                  <a:ext cx="3279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47" name="Freihand 146">
                  <a:extLst>
                    <a:ext uri="{FF2B5EF4-FFF2-40B4-BE49-F238E27FC236}">
                      <a16:creationId xmlns:a16="http://schemas.microsoft.com/office/drawing/2014/main" id="{F1CC86D8-D001-4C9F-9A8A-3F3741360F62}"/>
                    </a:ext>
                  </a:extLst>
                </p14:cNvPr>
                <p14:cNvContentPartPr/>
                <p14:nvPr/>
              </p14:nvContentPartPr>
              <p14:xfrm>
                <a:off x="834053" y="6271080"/>
                <a:ext cx="251640" cy="169200"/>
              </p14:xfrm>
            </p:contentPart>
          </mc:Choice>
          <mc:Fallback xmlns="">
            <p:pic>
              <p:nvPicPr>
                <p:cNvPr id="147" name="Freihand 146">
                  <a:extLst>
                    <a:ext uri="{FF2B5EF4-FFF2-40B4-BE49-F238E27FC236}">
                      <a16:creationId xmlns:a16="http://schemas.microsoft.com/office/drawing/2014/main" id="{F1CC86D8-D001-4C9F-9A8A-3F3741360F62}"/>
                    </a:ext>
                  </a:extLst>
                </p:cNvPr>
                <p:cNvPicPr/>
                <p:nvPr/>
              </p:nvPicPr>
              <p:blipFill>
                <a:blip r:embed="rId157"/>
                <a:stretch>
                  <a:fillRect/>
                </a:stretch>
              </p:blipFill>
              <p:spPr>
                <a:xfrm>
                  <a:off x="829733" y="6266760"/>
                  <a:ext cx="2602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75" name="Freihand 74">
                  <a:extLst>
                    <a:ext uri="{FF2B5EF4-FFF2-40B4-BE49-F238E27FC236}">
                      <a16:creationId xmlns:a16="http://schemas.microsoft.com/office/drawing/2014/main" id="{D2C38F30-6E82-402B-B67B-1A79A4E191C5}"/>
                    </a:ext>
                  </a:extLst>
                </p14:cNvPr>
                <p14:cNvContentPartPr/>
                <p14:nvPr/>
              </p14:nvContentPartPr>
              <p14:xfrm>
                <a:off x="6872333" y="3023880"/>
                <a:ext cx="679320" cy="131400"/>
              </p14:xfrm>
            </p:contentPart>
          </mc:Choice>
          <mc:Fallback xmlns="">
            <p:pic>
              <p:nvPicPr>
                <p:cNvPr id="75" name="Freihand 74">
                  <a:extLst>
                    <a:ext uri="{FF2B5EF4-FFF2-40B4-BE49-F238E27FC236}">
                      <a16:creationId xmlns:a16="http://schemas.microsoft.com/office/drawing/2014/main" id="{D2C38F30-6E82-402B-B67B-1A79A4E191C5}"/>
                    </a:ext>
                  </a:extLst>
                </p:cNvPr>
                <p:cNvPicPr/>
                <p:nvPr/>
              </p:nvPicPr>
              <p:blipFill>
                <a:blip r:embed="rId159"/>
                <a:stretch>
                  <a:fillRect/>
                </a:stretch>
              </p:blipFill>
              <p:spPr>
                <a:xfrm>
                  <a:off x="6868013" y="3019560"/>
                  <a:ext cx="6879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76" name="Freihand 75">
                  <a:extLst>
                    <a:ext uri="{FF2B5EF4-FFF2-40B4-BE49-F238E27FC236}">
                      <a16:creationId xmlns:a16="http://schemas.microsoft.com/office/drawing/2014/main" id="{EF7A3785-434A-42E4-8A40-9D8DA666E5D5}"/>
                    </a:ext>
                  </a:extLst>
                </p14:cNvPr>
                <p14:cNvContentPartPr/>
                <p14:nvPr/>
              </p14:nvContentPartPr>
              <p14:xfrm>
                <a:off x="6699533" y="2917320"/>
                <a:ext cx="433440" cy="239040"/>
              </p14:xfrm>
            </p:contentPart>
          </mc:Choice>
          <mc:Fallback xmlns="">
            <p:pic>
              <p:nvPicPr>
                <p:cNvPr id="76" name="Freihand 75">
                  <a:extLst>
                    <a:ext uri="{FF2B5EF4-FFF2-40B4-BE49-F238E27FC236}">
                      <a16:creationId xmlns:a16="http://schemas.microsoft.com/office/drawing/2014/main" id="{EF7A3785-434A-42E4-8A40-9D8DA666E5D5}"/>
                    </a:ext>
                  </a:extLst>
                </p:cNvPr>
                <p:cNvPicPr/>
                <p:nvPr/>
              </p:nvPicPr>
              <p:blipFill>
                <a:blip r:embed="rId161"/>
                <a:stretch>
                  <a:fillRect/>
                </a:stretch>
              </p:blipFill>
              <p:spPr>
                <a:xfrm>
                  <a:off x="6695213" y="2913000"/>
                  <a:ext cx="44208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77" name="Freihand 76">
                  <a:extLst>
                    <a:ext uri="{FF2B5EF4-FFF2-40B4-BE49-F238E27FC236}">
                      <a16:creationId xmlns:a16="http://schemas.microsoft.com/office/drawing/2014/main" id="{0A6CD6C7-5E70-4039-AEFB-A7144F297EF0}"/>
                    </a:ext>
                  </a:extLst>
                </p14:cNvPr>
                <p14:cNvContentPartPr/>
                <p14:nvPr/>
              </p14:nvContentPartPr>
              <p14:xfrm>
                <a:off x="7744613" y="3019560"/>
                <a:ext cx="428040" cy="129960"/>
              </p14:xfrm>
            </p:contentPart>
          </mc:Choice>
          <mc:Fallback xmlns="">
            <p:pic>
              <p:nvPicPr>
                <p:cNvPr id="77" name="Freihand 76">
                  <a:extLst>
                    <a:ext uri="{FF2B5EF4-FFF2-40B4-BE49-F238E27FC236}">
                      <a16:creationId xmlns:a16="http://schemas.microsoft.com/office/drawing/2014/main" id="{0A6CD6C7-5E70-4039-AEFB-A7144F297EF0}"/>
                    </a:ext>
                  </a:extLst>
                </p:cNvPr>
                <p:cNvPicPr/>
                <p:nvPr/>
              </p:nvPicPr>
              <p:blipFill>
                <a:blip r:embed="rId163"/>
                <a:stretch>
                  <a:fillRect/>
                </a:stretch>
              </p:blipFill>
              <p:spPr>
                <a:xfrm>
                  <a:off x="7740293" y="3015240"/>
                  <a:ext cx="43668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78" name="Freihand 77">
                  <a:extLst>
                    <a:ext uri="{FF2B5EF4-FFF2-40B4-BE49-F238E27FC236}">
                      <a16:creationId xmlns:a16="http://schemas.microsoft.com/office/drawing/2014/main" id="{4A31FBA4-6884-4D96-BCB5-6C24BCF7C285}"/>
                    </a:ext>
                  </a:extLst>
                </p14:cNvPr>
                <p14:cNvContentPartPr/>
                <p14:nvPr/>
              </p14:nvContentPartPr>
              <p14:xfrm>
                <a:off x="8224493" y="3032880"/>
                <a:ext cx="130320" cy="75960"/>
              </p14:xfrm>
            </p:contentPart>
          </mc:Choice>
          <mc:Fallback xmlns="">
            <p:pic>
              <p:nvPicPr>
                <p:cNvPr id="78" name="Freihand 77">
                  <a:extLst>
                    <a:ext uri="{FF2B5EF4-FFF2-40B4-BE49-F238E27FC236}">
                      <a16:creationId xmlns:a16="http://schemas.microsoft.com/office/drawing/2014/main" id="{4A31FBA4-6884-4D96-BCB5-6C24BCF7C285}"/>
                    </a:ext>
                  </a:extLst>
                </p:cNvPr>
                <p:cNvPicPr/>
                <p:nvPr/>
              </p:nvPicPr>
              <p:blipFill>
                <a:blip r:embed="rId165"/>
                <a:stretch>
                  <a:fillRect/>
                </a:stretch>
              </p:blipFill>
              <p:spPr>
                <a:xfrm>
                  <a:off x="8220173" y="3028560"/>
                  <a:ext cx="1389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79" name="Freihand 78">
                  <a:extLst>
                    <a:ext uri="{FF2B5EF4-FFF2-40B4-BE49-F238E27FC236}">
                      <a16:creationId xmlns:a16="http://schemas.microsoft.com/office/drawing/2014/main" id="{127682AB-FC13-47AF-8F8A-CA538CC22714}"/>
                    </a:ext>
                  </a:extLst>
                </p14:cNvPr>
                <p14:cNvContentPartPr/>
                <p14:nvPr/>
              </p14:nvContentPartPr>
              <p14:xfrm>
                <a:off x="8373893" y="2910120"/>
                <a:ext cx="221040" cy="176040"/>
              </p14:xfrm>
            </p:contentPart>
          </mc:Choice>
          <mc:Fallback xmlns="">
            <p:pic>
              <p:nvPicPr>
                <p:cNvPr id="79" name="Freihand 78">
                  <a:extLst>
                    <a:ext uri="{FF2B5EF4-FFF2-40B4-BE49-F238E27FC236}">
                      <a16:creationId xmlns:a16="http://schemas.microsoft.com/office/drawing/2014/main" id="{127682AB-FC13-47AF-8F8A-CA538CC22714}"/>
                    </a:ext>
                  </a:extLst>
                </p:cNvPr>
                <p:cNvPicPr/>
                <p:nvPr/>
              </p:nvPicPr>
              <p:blipFill>
                <a:blip r:embed="rId167"/>
                <a:stretch>
                  <a:fillRect/>
                </a:stretch>
              </p:blipFill>
              <p:spPr>
                <a:xfrm>
                  <a:off x="8369573" y="2905800"/>
                  <a:ext cx="2296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80" name="Freihand 79">
                  <a:extLst>
                    <a:ext uri="{FF2B5EF4-FFF2-40B4-BE49-F238E27FC236}">
                      <a16:creationId xmlns:a16="http://schemas.microsoft.com/office/drawing/2014/main" id="{5BA9554D-656B-4388-A02F-D1C7264B2D7E}"/>
                    </a:ext>
                  </a:extLst>
                </p14:cNvPr>
                <p14:cNvContentPartPr/>
                <p14:nvPr/>
              </p14:nvContentPartPr>
              <p14:xfrm>
                <a:off x="8590973" y="2994360"/>
                <a:ext cx="99720" cy="84960"/>
              </p14:xfrm>
            </p:contentPart>
          </mc:Choice>
          <mc:Fallback xmlns="">
            <p:pic>
              <p:nvPicPr>
                <p:cNvPr id="80" name="Freihand 79">
                  <a:extLst>
                    <a:ext uri="{FF2B5EF4-FFF2-40B4-BE49-F238E27FC236}">
                      <a16:creationId xmlns:a16="http://schemas.microsoft.com/office/drawing/2014/main" id="{5BA9554D-656B-4388-A02F-D1C7264B2D7E}"/>
                    </a:ext>
                  </a:extLst>
                </p:cNvPr>
                <p:cNvPicPr/>
                <p:nvPr/>
              </p:nvPicPr>
              <p:blipFill>
                <a:blip r:embed="rId169"/>
                <a:stretch>
                  <a:fillRect/>
                </a:stretch>
              </p:blipFill>
              <p:spPr>
                <a:xfrm>
                  <a:off x="8586653" y="2990040"/>
                  <a:ext cx="1083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81" name="Freihand 80">
                  <a:extLst>
                    <a:ext uri="{FF2B5EF4-FFF2-40B4-BE49-F238E27FC236}">
                      <a16:creationId xmlns:a16="http://schemas.microsoft.com/office/drawing/2014/main" id="{B36717C0-0232-4BE1-A3C9-A3821B5AB8E0}"/>
                    </a:ext>
                  </a:extLst>
                </p14:cNvPr>
                <p14:cNvContentPartPr/>
                <p14:nvPr/>
              </p14:nvContentPartPr>
              <p14:xfrm>
                <a:off x="8723453" y="2974560"/>
                <a:ext cx="149040" cy="61560"/>
              </p14:xfrm>
            </p:contentPart>
          </mc:Choice>
          <mc:Fallback xmlns="">
            <p:pic>
              <p:nvPicPr>
                <p:cNvPr id="81" name="Freihand 80">
                  <a:extLst>
                    <a:ext uri="{FF2B5EF4-FFF2-40B4-BE49-F238E27FC236}">
                      <a16:creationId xmlns:a16="http://schemas.microsoft.com/office/drawing/2014/main" id="{B36717C0-0232-4BE1-A3C9-A3821B5AB8E0}"/>
                    </a:ext>
                  </a:extLst>
                </p:cNvPr>
                <p:cNvPicPr/>
                <p:nvPr/>
              </p:nvPicPr>
              <p:blipFill>
                <a:blip r:embed="rId171"/>
                <a:stretch>
                  <a:fillRect/>
                </a:stretch>
              </p:blipFill>
              <p:spPr>
                <a:xfrm>
                  <a:off x="8719133" y="2970240"/>
                  <a:ext cx="15768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82" name="Freihand 81">
                  <a:extLst>
                    <a:ext uri="{FF2B5EF4-FFF2-40B4-BE49-F238E27FC236}">
                      <a16:creationId xmlns:a16="http://schemas.microsoft.com/office/drawing/2014/main" id="{884EA27C-A779-48A3-9643-F66414D66771}"/>
                    </a:ext>
                  </a:extLst>
                </p14:cNvPr>
                <p14:cNvContentPartPr/>
                <p14:nvPr/>
              </p14:nvContentPartPr>
              <p14:xfrm>
                <a:off x="8219813" y="2865840"/>
                <a:ext cx="151560" cy="33120"/>
              </p14:xfrm>
            </p:contentPart>
          </mc:Choice>
          <mc:Fallback xmlns="">
            <p:pic>
              <p:nvPicPr>
                <p:cNvPr id="82" name="Freihand 81">
                  <a:extLst>
                    <a:ext uri="{FF2B5EF4-FFF2-40B4-BE49-F238E27FC236}">
                      <a16:creationId xmlns:a16="http://schemas.microsoft.com/office/drawing/2014/main" id="{884EA27C-A779-48A3-9643-F66414D66771}"/>
                    </a:ext>
                  </a:extLst>
                </p:cNvPr>
                <p:cNvPicPr/>
                <p:nvPr/>
              </p:nvPicPr>
              <p:blipFill>
                <a:blip r:embed="rId173"/>
                <a:stretch>
                  <a:fillRect/>
                </a:stretch>
              </p:blipFill>
              <p:spPr>
                <a:xfrm>
                  <a:off x="8215493" y="2861520"/>
                  <a:ext cx="16020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83" name="Freihand 82">
                  <a:extLst>
                    <a:ext uri="{FF2B5EF4-FFF2-40B4-BE49-F238E27FC236}">
                      <a16:creationId xmlns:a16="http://schemas.microsoft.com/office/drawing/2014/main" id="{4D1EEC01-62F4-4C3B-9527-B5B94AAB6FB6}"/>
                    </a:ext>
                  </a:extLst>
                </p14:cNvPr>
                <p14:cNvContentPartPr/>
                <p14:nvPr/>
              </p14:nvContentPartPr>
              <p14:xfrm>
                <a:off x="9069053" y="2871240"/>
                <a:ext cx="474480" cy="151560"/>
              </p14:xfrm>
            </p:contentPart>
          </mc:Choice>
          <mc:Fallback xmlns="">
            <p:pic>
              <p:nvPicPr>
                <p:cNvPr id="83" name="Freihand 82">
                  <a:extLst>
                    <a:ext uri="{FF2B5EF4-FFF2-40B4-BE49-F238E27FC236}">
                      <a16:creationId xmlns:a16="http://schemas.microsoft.com/office/drawing/2014/main" id="{4D1EEC01-62F4-4C3B-9527-B5B94AAB6FB6}"/>
                    </a:ext>
                  </a:extLst>
                </p:cNvPr>
                <p:cNvPicPr/>
                <p:nvPr/>
              </p:nvPicPr>
              <p:blipFill>
                <a:blip r:embed="rId175"/>
                <a:stretch>
                  <a:fillRect/>
                </a:stretch>
              </p:blipFill>
              <p:spPr>
                <a:xfrm>
                  <a:off x="9064733" y="2866920"/>
                  <a:ext cx="4831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84" name="Freihand 83">
                  <a:extLst>
                    <a:ext uri="{FF2B5EF4-FFF2-40B4-BE49-F238E27FC236}">
                      <a16:creationId xmlns:a16="http://schemas.microsoft.com/office/drawing/2014/main" id="{EB0C71EA-69A4-4B8E-B5EB-D769223AAF80}"/>
                    </a:ext>
                  </a:extLst>
                </p14:cNvPr>
                <p14:cNvContentPartPr/>
                <p14:nvPr/>
              </p14:nvContentPartPr>
              <p14:xfrm>
                <a:off x="9561173" y="2785560"/>
                <a:ext cx="331560" cy="134280"/>
              </p14:xfrm>
            </p:contentPart>
          </mc:Choice>
          <mc:Fallback xmlns="">
            <p:pic>
              <p:nvPicPr>
                <p:cNvPr id="84" name="Freihand 83">
                  <a:extLst>
                    <a:ext uri="{FF2B5EF4-FFF2-40B4-BE49-F238E27FC236}">
                      <a16:creationId xmlns:a16="http://schemas.microsoft.com/office/drawing/2014/main" id="{EB0C71EA-69A4-4B8E-B5EB-D769223AAF80}"/>
                    </a:ext>
                  </a:extLst>
                </p:cNvPr>
                <p:cNvPicPr/>
                <p:nvPr/>
              </p:nvPicPr>
              <p:blipFill>
                <a:blip r:embed="rId177"/>
                <a:stretch>
                  <a:fillRect/>
                </a:stretch>
              </p:blipFill>
              <p:spPr>
                <a:xfrm>
                  <a:off x="9556853" y="2781240"/>
                  <a:ext cx="3402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85" name="Freihand 84">
                  <a:extLst>
                    <a:ext uri="{FF2B5EF4-FFF2-40B4-BE49-F238E27FC236}">
                      <a16:creationId xmlns:a16="http://schemas.microsoft.com/office/drawing/2014/main" id="{3338A7EE-8008-4D47-9F49-8A2B7AA77E6B}"/>
                    </a:ext>
                  </a:extLst>
                </p14:cNvPr>
                <p14:cNvContentPartPr/>
                <p14:nvPr/>
              </p14:nvContentPartPr>
              <p14:xfrm>
                <a:off x="10129613" y="2692320"/>
                <a:ext cx="865800" cy="383040"/>
              </p14:xfrm>
            </p:contentPart>
          </mc:Choice>
          <mc:Fallback xmlns="">
            <p:pic>
              <p:nvPicPr>
                <p:cNvPr id="85" name="Freihand 84">
                  <a:extLst>
                    <a:ext uri="{FF2B5EF4-FFF2-40B4-BE49-F238E27FC236}">
                      <a16:creationId xmlns:a16="http://schemas.microsoft.com/office/drawing/2014/main" id="{3338A7EE-8008-4D47-9F49-8A2B7AA77E6B}"/>
                    </a:ext>
                  </a:extLst>
                </p:cNvPr>
                <p:cNvPicPr/>
                <p:nvPr/>
              </p:nvPicPr>
              <p:blipFill>
                <a:blip r:embed="rId179"/>
                <a:stretch>
                  <a:fillRect/>
                </a:stretch>
              </p:blipFill>
              <p:spPr>
                <a:xfrm>
                  <a:off x="10125293" y="2688000"/>
                  <a:ext cx="87444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88" name="Freihand 87">
                  <a:extLst>
                    <a:ext uri="{FF2B5EF4-FFF2-40B4-BE49-F238E27FC236}">
                      <a16:creationId xmlns:a16="http://schemas.microsoft.com/office/drawing/2014/main" id="{19568B5E-2024-43AD-B355-6E2D8B646CDF}"/>
                    </a:ext>
                  </a:extLst>
                </p14:cNvPr>
                <p14:cNvContentPartPr/>
                <p14:nvPr/>
              </p14:nvContentPartPr>
              <p14:xfrm>
                <a:off x="3954173" y="3265440"/>
                <a:ext cx="2966040" cy="314280"/>
              </p14:xfrm>
            </p:contentPart>
          </mc:Choice>
          <mc:Fallback xmlns="">
            <p:pic>
              <p:nvPicPr>
                <p:cNvPr id="88" name="Freihand 87">
                  <a:extLst>
                    <a:ext uri="{FF2B5EF4-FFF2-40B4-BE49-F238E27FC236}">
                      <a16:creationId xmlns:a16="http://schemas.microsoft.com/office/drawing/2014/main" id="{19568B5E-2024-43AD-B355-6E2D8B646CDF}"/>
                    </a:ext>
                  </a:extLst>
                </p:cNvPr>
                <p:cNvPicPr/>
                <p:nvPr/>
              </p:nvPicPr>
              <p:blipFill>
                <a:blip r:embed="rId181"/>
                <a:stretch>
                  <a:fillRect/>
                </a:stretch>
              </p:blipFill>
              <p:spPr>
                <a:xfrm>
                  <a:off x="3949853" y="3261120"/>
                  <a:ext cx="2974680" cy="3229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89" name="Freihand 88">
                  <a:extLst>
                    <a:ext uri="{FF2B5EF4-FFF2-40B4-BE49-F238E27FC236}">
                      <a16:creationId xmlns:a16="http://schemas.microsoft.com/office/drawing/2014/main" id="{38E942BC-AF61-4842-A139-5D9E0AB753EE}"/>
                    </a:ext>
                  </a:extLst>
                </p14:cNvPr>
                <p14:cNvContentPartPr/>
                <p14:nvPr/>
              </p14:nvContentPartPr>
              <p14:xfrm>
                <a:off x="6836693" y="3504480"/>
                <a:ext cx="228600" cy="178920"/>
              </p14:xfrm>
            </p:contentPart>
          </mc:Choice>
          <mc:Fallback xmlns="">
            <p:pic>
              <p:nvPicPr>
                <p:cNvPr id="89" name="Freihand 88">
                  <a:extLst>
                    <a:ext uri="{FF2B5EF4-FFF2-40B4-BE49-F238E27FC236}">
                      <a16:creationId xmlns:a16="http://schemas.microsoft.com/office/drawing/2014/main" id="{38E942BC-AF61-4842-A139-5D9E0AB753EE}"/>
                    </a:ext>
                  </a:extLst>
                </p:cNvPr>
                <p:cNvPicPr/>
                <p:nvPr/>
              </p:nvPicPr>
              <p:blipFill>
                <a:blip r:embed="rId183"/>
                <a:stretch>
                  <a:fillRect/>
                </a:stretch>
              </p:blipFill>
              <p:spPr>
                <a:xfrm>
                  <a:off x="6832373" y="3500160"/>
                  <a:ext cx="23724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90" name="Freihand 89">
                  <a:extLst>
                    <a:ext uri="{FF2B5EF4-FFF2-40B4-BE49-F238E27FC236}">
                      <a16:creationId xmlns:a16="http://schemas.microsoft.com/office/drawing/2014/main" id="{57EB43C3-9C39-4D4F-8769-AE376A2EF2AA}"/>
                    </a:ext>
                  </a:extLst>
                </p14:cNvPr>
                <p14:cNvContentPartPr/>
                <p14:nvPr/>
              </p14:nvContentPartPr>
              <p14:xfrm>
                <a:off x="7250693" y="3369480"/>
                <a:ext cx="174240" cy="197640"/>
              </p14:xfrm>
            </p:contentPart>
          </mc:Choice>
          <mc:Fallback xmlns="">
            <p:pic>
              <p:nvPicPr>
                <p:cNvPr id="90" name="Freihand 89">
                  <a:extLst>
                    <a:ext uri="{FF2B5EF4-FFF2-40B4-BE49-F238E27FC236}">
                      <a16:creationId xmlns:a16="http://schemas.microsoft.com/office/drawing/2014/main" id="{57EB43C3-9C39-4D4F-8769-AE376A2EF2AA}"/>
                    </a:ext>
                  </a:extLst>
                </p:cNvPr>
                <p:cNvPicPr/>
                <p:nvPr/>
              </p:nvPicPr>
              <p:blipFill>
                <a:blip r:embed="rId185"/>
                <a:stretch>
                  <a:fillRect/>
                </a:stretch>
              </p:blipFill>
              <p:spPr>
                <a:xfrm>
                  <a:off x="7246373" y="3365160"/>
                  <a:ext cx="18288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91" name="Freihand 90">
                  <a:extLst>
                    <a:ext uri="{FF2B5EF4-FFF2-40B4-BE49-F238E27FC236}">
                      <a16:creationId xmlns:a16="http://schemas.microsoft.com/office/drawing/2014/main" id="{B9C4F71D-38DB-41F3-B282-D6CAEAD1882B}"/>
                    </a:ext>
                  </a:extLst>
                </p14:cNvPr>
                <p14:cNvContentPartPr/>
                <p14:nvPr/>
              </p14:nvContentPartPr>
              <p14:xfrm>
                <a:off x="7332053" y="3513120"/>
                <a:ext cx="102600" cy="25920"/>
              </p14:xfrm>
            </p:contentPart>
          </mc:Choice>
          <mc:Fallback xmlns="">
            <p:pic>
              <p:nvPicPr>
                <p:cNvPr id="91" name="Freihand 90">
                  <a:extLst>
                    <a:ext uri="{FF2B5EF4-FFF2-40B4-BE49-F238E27FC236}">
                      <a16:creationId xmlns:a16="http://schemas.microsoft.com/office/drawing/2014/main" id="{B9C4F71D-38DB-41F3-B282-D6CAEAD1882B}"/>
                    </a:ext>
                  </a:extLst>
                </p:cNvPr>
                <p:cNvPicPr/>
                <p:nvPr/>
              </p:nvPicPr>
              <p:blipFill>
                <a:blip r:embed="rId187"/>
                <a:stretch>
                  <a:fillRect/>
                </a:stretch>
              </p:blipFill>
              <p:spPr>
                <a:xfrm>
                  <a:off x="7327733" y="3508800"/>
                  <a:ext cx="1112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92" name="Freihand 91">
                  <a:extLst>
                    <a:ext uri="{FF2B5EF4-FFF2-40B4-BE49-F238E27FC236}">
                      <a16:creationId xmlns:a16="http://schemas.microsoft.com/office/drawing/2014/main" id="{5AD06C18-582B-4388-B6DE-D71291A9170C}"/>
                    </a:ext>
                  </a:extLst>
                </p14:cNvPr>
                <p14:cNvContentPartPr/>
                <p14:nvPr/>
              </p14:nvContentPartPr>
              <p14:xfrm>
                <a:off x="7459493" y="3491880"/>
                <a:ext cx="211320" cy="40680"/>
              </p14:xfrm>
            </p:contentPart>
          </mc:Choice>
          <mc:Fallback xmlns="">
            <p:pic>
              <p:nvPicPr>
                <p:cNvPr id="92" name="Freihand 91">
                  <a:extLst>
                    <a:ext uri="{FF2B5EF4-FFF2-40B4-BE49-F238E27FC236}">
                      <a16:creationId xmlns:a16="http://schemas.microsoft.com/office/drawing/2014/main" id="{5AD06C18-582B-4388-B6DE-D71291A9170C}"/>
                    </a:ext>
                  </a:extLst>
                </p:cNvPr>
                <p:cNvPicPr/>
                <p:nvPr/>
              </p:nvPicPr>
              <p:blipFill>
                <a:blip r:embed="rId189"/>
                <a:stretch>
                  <a:fillRect/>
                </a:stretch>
              </p:blipFill>
              <p:spPr>
                <a:xfrm>
                  <a:off x="7455173" y="3487560"/>
                  <a:ext cx="21996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93" name="Freihand 92">
                  <a:extLst>
                    <a:ext uri="{FF2B5EF4-FFF2-40B4-BE49-F238E27FC236}">
                      <a16:creationId xmlns:a16="http://schemas.microsoft.com/office/drawing/2014/main" id="{1BD63898-E34C-4D95-9B11-9B9D880845E6}"/>
                    </a:ext>
                  </a:extLst>
                </p14:cNvPr>
                <p14:cNvContentPartPr/>
                <p14:nvPr/>
              </p14:nvContentPartPr>
              <p14:xfrm>
                <a:off x="7672613" y="3481080"/>
                <a:ext cx="131040" cy="185040"/>
              </p14:xfrm>
            </p:contentPart>
          </mc:Choice>
          <mc:Fallback xmlns="">
            <p:pic>
              <p:nvPicPr>
                <p:cNvPr id="93" name="Freihand 92">
                  <a:extLst>
                    <a:ext uri="{FF2B5EF4-FFF2-40B4-BE49-F238E27FC236}">
                      <a16:creationId xmlns:a16="http://schemas.microsoft.com/office/drawing/2014/main" id="{1BD63898-E34C-4D95-9B11-9B9D880845E6}"/>
                    </a:ext>
                  </a:extLst>
                </p:cNvPr>
                <p:cNvPicPr/>
                <p:nvPr/>
              </p:nvPicPr>
              <p:blipFill>
                <a:blip r:embed="rId191"/>
                <a:stretch>
                  <a:fillRect/>
                </a:stretch>
              </p:blipFill>
              <p:spPr>
                <a:xfrm>
                  <a:off x="7668293" y="3476760"/>
                  <a:ext cx="1396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94" name="Freihand 93">
                  <a:extLst>
                    <a:ext uri="{FF2B5EF4-FFF2-40B4-BE49-F238E27FC236}">
                      <a16:creationId xmlns:a16="http://schemas.microsoft.com/office/drawing/2014/main" id="{1E555E9D-8951-48F5-8EB8-448B59854574}"/>
                    </a:ext>
                  </a:extLst>
                </p14:cNvPr>
                <p14:cNvContentPartPr/>
                <p14:nvPr/>
              </p14:nvContentPartPr>
              <p14:xfrm>
                <a:off x="7819493" y="3409800"/>
                <a:ext cx="280440" cy="146520"/>
              </p14:xfrm>
            </p:contentPart>
          </mc:Choice>
          <mc:Fallback xmlns="">
            <p:pic>
              <p:nvPicPr>
                <p:cNvPr id="94" name="Freihand 93">
                  <a:extLst>
                    <a:ext uri="{FF2B5EF4-FFF2-40B4-BE49-F238E27FC236}">
                      <a16:creationId xmlns:a16="http://schemas.microsoft.com/office/drawing/2014/main" id="{1E555E9D-8951-48F5-8EB8-448B59854574}"/>
                    </a:ext>
                  </a:extLst>
                </p:cNvPr>
                <p:cNvPicPr/>
                <p:nvPr/>
              </p:nvPicPr>
              <p:blipFill>
                <a:blip r:embed="rId193"/>
                <a:stretch>
                  <a:fillRect/>
                </a:stretch>
              </p:blipFill>
              <p:spPr>
                <a:xfrm>
                  <a:off x="7815173" y="3405480"/>
                  <a:ext cx="2890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95" name="Freihand 94">
                  <a:extLst>
                    <a:ext uri="{FF2B5EF4-FFF2-40B4-BE49-F238E27FC236}">
                      <a16:creationId xmlns:a16="http://schemas.microsoft.com/office/drawing/2014/main" id="{175EA0D8-FB57-4F83-AF4B-9C809C6448E5}"/>
                    </a:ext>
                  </a:extLst>
                </p14:cNvPr>
                <p14:cNvContentPartPr/>
                <p14:nvPr/>
              </p14:nvContentPartPr>
              <p14:xfrm>
                <a:off x="8106773" y="3417000"/>
                <a:ext cx="12960" cy="22320"/>
              </p14:xfrm>
            </p:contentPart>
          </mc:Choice>
          <mc:Fallback xmlns="">
            <p:pic>
              <p:nvPicPr>
                <p:cNvPr id="95" name="Freihand 94">
                  <a:extLst>
                    <a:ext uri="{FF2B5EF4-FFF2-40B4-BE49-F238E27FC236}">
                      <a16:creationId xmlns:a16="http://schemas.microsoft.com/office/drawing/2014/main" id="{175EA0D8-FB57-4F83-AF4B-9C809C6448E5}"/>
                    </a:ext>
                  </a:extLst>
                </p:cNvPr>
                <p:cNvPicPr/>
                <p:nvPr/>
              </p:nvPicPr>
              <p:blipFill>
                <a:blip r:embed="rId195"/>
                <a:stretch>
                  <a:fillRect/>
                </a:stretch>
              </p:blipFill>
              <p:spPr>
                <a:xfrm>
                  <a:off x="8102453" y="3412680"/>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96" name="Freihand 95">
                  <a:extLst>
                    <a:ext uri="{FF2B5EF4-FFF2-40B4-BE49-F238E27FC236}">
                      <a16:creationId xmlns:a16="http://schemas.microsoft.com/office/drawing/2014/main" id="{6FA6FD4E-DD0E-4ECE-8CB9-FD0215330AD9}"/>
                    </a:ext>
                  </a:extLst>
                </p14:cNvPr>
                <p14:cNvContentPartPr/>
                <p14:nvPr/>
              </p14:nvContentPartPr>
              <p14:xfrm>
                <a:off x="8117573" y="3398640"/>
                <a:ext cx="90720" cy="145080"/>
              </p14:xfrm>
            </p:contentPart>
          </mc:Choice>
          <mc:Fallback xmlns="">
            <p:pic>
              <p:nvPicPr>
                <p:cNvPr id="96" name="Freihand 95">
                  <a:extLst>
                    <a:ext uri="{FF2B5EF4-FFF2-40B4-BE49-F238E27FC236}">
                      <a16:creationId xmlns:a16="http://schemas.microsoft.com/office/drawing/2014/main" id="{6FA6FD4E-DD0E-4ECE-8CB9-FD0215330AD9}"/>
                    </a:ext>
                  </a:extLst>
                </p:cNvPr>
                <p:cNvPicPr/>
                <p:nvPr/>
              </p:nvPicPr>
              <p:blipFill>
                <a:blip r:embed="rId197"/>
                <a:stretch>
                  <a:fillRect/>
                </a:stretch>
              </p:blipFill>
              <p:spPr>
                <a:xfrm>
                  <a:off x="8113253" y="3394320"/>
                  <a:ext cx="993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97" name="Freihand 96">
                  <a:extLst>
                    <a:ext uri="{FF2B5EF4-FFF2-40B4-BE49-F238E27FC236}">
                      <a16:creationId xmlns:a16="http://schemas.microsoft.com/office/drawing/2014/main" id="{079D9D5D-4AED-437C-A6B7-5112AE131462}"/>
                    </a:ext>
                  </a:extLst>
                </p14:cNvPr>
                <p14:cNvContentPartPr/>
                <p14:nvPr/>
              </p14:nvContentPartPr>
              <p14:xfrm>
                <a:off x="8231333" y="3372000"/>
                <a:ext cx="218160" cy="153720"/>
              </p14:xfrm>
            </p:contentPart>
          </mc:Choice>
          <mc:Fallback xmlns="">
            <p:pic>
              <p:nvPicPr>
                <p:cNvPr id="97" name="Freihand 96">
                  <a:extLst>
                    <a:ext uri="{FF2B5EF4-FFF2-40B4-BE49-F238E27FC236}">
                      <a16:creationId xmlns:a16="http://schemas.microsoft.com/office/drawing/2014/main" id="{079D9D5D-4AED-437C-A6B7-5112AE131462}"/>
                    </a:ext>
                  </a:extLst>
                </p:cNvPr>
                <p:cNvPicPr/>
                <p:nvPr/>
              </p:nvPicPr>
              <p:blipFill>
                <a:blip r:embed="rId199"/>
                <a:stretch>
                  <a:fillRect/>
                </a:stretch>
              </p:blipFill>
              <p:spPr>
                <a:xfrm>
                  <a:off x="8227013" y="3367680"/>
                  <a:ext cx="22680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99" name="Freihand 98">
                  <a:extLst>
                    <a:ext uri="{FF2B5EF4-FFF2-40B4-BE49-F238E27FC236}">
                      <a16:creationId xmlns:a16="http://schemas.microsoft.com/office/drawing/2014/main" id="{D3D4C413-5D34-4041-B35C-97C57F0463AC}"/>
                    </a:ext>
                  </a:extLst>
                </p14:cNvPr>
                <p14:cNvContentPartPr/>
                <p14:nvPr/>
              </p14:nvContentPartPr>
              <p14:xfrm>
                <a:off x="8650733" y="3309720"/>
                <a:ext cx="344880" cy="169200"/>
              </p14:xfrm>
            </p:contentPart>
          </mc:Choice>
          <mc:Fallback xmlns="">
            <p:pic>
              <p:nvPicPr>
                <p:cNvPr id="99" name="Freihand 98">
                  <a:extLst>
                    <a:ext uri="{FF2B5EF4-FFF2-40B4-BE49-F238E27FC236}">
                      <a16:creationId xmlns:a16="http://schemas.microsoft.com/office/drawing/2014/main" id="{D3D4C413-5D34-4041-B35C-97C57F0463AC}"/>
                    </a:ext>
                  </a:extLst>
                </p:cNvPr>
                <p:cNvPicPr/>
                <p:nvPr/>
              </p:nvPicPr>
              <p:blipFill>
                <a:blip r:embed="rId201"/>
                <a:stretch>
                  <a:fillRect/>
                </a:stretch>
              </p:blipFill>
              <p:spPr>
                <a:xfrm>
                  <a:off x="8646413" y="3305400"/>
                  <a:ext cx="3535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00" name="Freihand 99">
                  <a:extLst>
                    <a:ext uri="{FF2B5EF4-FFF2-40B4-BE49-F238E27FC236}">
                      <a16:creationId xmlns:a16="http://schemas.microsoft.com/office/drawing/2014/main" id="{762A9397-9A85-4C82-8677-418A9A729921}"/>
                    </a:ext>
                  </a:extLst>
                </p14:cNvPr>
                <p14:cNvContentPartPr/>
                <p14:nvPr/>
              </p14:nvContentPartPr>
              <p14:xfrm>
                <a:off x="8842973" y="3265800"/>
                <a:ext cx="360" cy="360"/>
              </p14:xfrm>
            </p:contentPart>
          </mc:Choice>
          <mc:Fallback xmlns="">
            <p:pic>
              <p:nvPicPr>
                <p:cNvPr id="100" name="Freihand 99">
                  <a:extLst>
                    <a:ext uri="{FF2B5EF4-FFF2-40B4-BE49-F238E27FC236}">
                      <a16:creationId xmlns:a16="http://schemas.microsoft.com/office/drawing/2014/main" id="{762A9397-9A85-4C82-8677-418A9A729921}"/>
                    </a:ext>
                  </a:extLst>
                </p:cNvPr>
                <p:cNvPicPr/>
                <p:nvPr/>
              </p:nvPicPr>
              <p:blipFill>
                <a:blip r:embed="rId19"/>
                <a:stretch>
                  <a:fillRect/>
                </a:stretch>
              </p:blipFill>
              <p:spPr>
                <a:xfrm>
                  <a:off x="8838653" y="32614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01" name="Freihand 100">
                  <a:extLst>
                    <a:ext uri="{FF2B5EF4-FFF2-40B4-BE49-F238E27FC236}">
                      <a16:creationId xmlns:a16="http://schemas.microsoft.com/office/drawing/2014/main" id="{A2129198-815F-48B7-8123-0445E5508F39}"/>
                    </a:ext>
                  </a:extLst>
                </p14:cNvPr>
                <p14:cNvContentPartPr/>
                <p14:nvPr/>
              </p14:nvContentPartPr>
              <p14:xfrm>
                <a:off x="9231053" y="3281640"/>
                <a:ext cx="137880" cy="139680"/>
              </p14:xfrm>
            </p:contentPart>
          </mc:Choice>
          <mc:Fallback xmlns="">
            <p:pic>
              <p:nvPicPr>
                <p:cNvPr id="101" name="Freihand 100">
                  <a:extLst>
                    <a:ext uri="{FF2B5EF4-FFF2-40B4-BE49-F238E27FC236}">
                      <a16:creationId xmlns:a16="http://schemas.microsoft.com/office/drawing/2014/main" id="{A2129198-815F-48B7-8123-0445E5508F39}"/>
                    </a:ext>
                  </a:extLst>
                </p:cNvPr>
                <p:cNvPicPr/>
                <p:nvPr/>
              </p:nvPicPr>
              <p:blipFill>
                <a:blip r:embed="rId204"/>
                <a:stretch>
                  <a:fillRect/>
                </a:stretch>
              </p:blipFill>
              <p:spPr>
                <a:xfrm>
                  <a:off x="9226733" y="3277320"/>
                  <a:ext cx="146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02" name="Freihand 101">
                  <a:extLst>
                    <a:ext uri="{FF2B5EF4-FFF2-40B4-BE49-F238E27FC236}">
                      <a16:creationId xmlns:a16="http://schemas.microsoft.com/office/drawing/2014/main" id="{C6434039-593A-49C5-A082-9FF91E4511E9}"/>
                    </a:ext>
                  </a:extLst>
                </p14:cNvPr>
                <p14:cNvContentPartPr/>
                <p14:nvPr/>
              </p14:nvContentPartPr>
              <p14:xfrm>
                <a:off x="9387293" y="3337080"/>
                <a:ext cx="93960" cy="67680"/>
              </p14:xfrm>
            </p:contentPart>
          </mc:Choice>
          <mc:Fallback xmlns="">
            <p:pic>
              <p:nvPicPr>
                <p:cNvPr id="102" name="Freihand 101">
                  <a:extLst>
                    <a:ext uri="{FF2B5EF4-FFF2-40B4-BE49-F238E27FC236}">
                      <a16:creationId xmlns:a16="http://schemas.microsoft.com/office/drawing/2014/main" id="{C6434039-593A-49C5-A082-9FF91E4511E9}"/>
                    </a:ext>
                  </a:extLst>
                </p:cNvPr>
                <p:cNvPicPr/>
                <p:nvPr/>
              </p:nvPicPr>
              <p:blipFill>
                <a:blip r:embed="rId206"/>
                <a:stretch>
                  <a:fillRect/>
                </a:stretch>
              </p:blipFill>
              <p:spPr>
                <a:xfrm>
                  <a:off x="9382973" y="3332760"/>
                  <a:ext cx="1026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03" name="Freihand 102">
                  <a:extLst>
                    <a:ext uri="{FF2B5EF4-FFF2-40B4-BE49-F238E27FC236}">
                      <a16:creationId xmlns:a16="http://schemas.microsoft.com/office/drawing/2014/main" id="{BC5E1229-1AB5-426D-ACE8-BE0CF00502B6}"/>
                    </a:ext>
                  </a:extLst>
                </p14:cNvPr>
                <p14:cNvContentPartPr/>
                <p14:nvPr/>
              </p14:nvContentPartPr>
              <p14:xfrm>
                <a:off x="9505733" y="3238440"/>
                <a:ext cx="111600" cy="165960"/>
              </p14:xfrm>
            </p:contentPart>
          </mc:Choice>
          <mc:Fallback xmlns="">
            <p:pic>
              <p:nvPicPr>
                <p:cNvPr id="103" name="Freihand 102">
                  <a:extLst>
                    <a:ext uri="{FF2B5EF4-FFF2-40B4-BE49-F238E27FC236}">
                      <a16:creationId xmlns:a16="http://schemas.microsoft.com/office/drawing/2014/main" id="{BC5E1229-1AB5-426D-ACE8-BE0CF00502B6}"/>
                    </a:ext>
                  </a:extLst>
                </p:cNvPr>
                <p:cNvPicPr/>
                <p:nvPr/>
              </p:nvPicPr>
              <p:blipFill>
                <a:blip r:embed="rId208"/>
                <a:stretch>
                  <a:fillRect/>
                </a:stretch>
              </p:blipFill>
              <p:spPr>
                <a:xfrm>
                  <a:off x="9501413" y="3234120"/>
                  <a:ext cx="1202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04" name="Freihand 103">
                  <a:extLst>
                    <a:ext uri="{FF2B5EF4-FFF2-40B4-BE49-F238E27FC236}">
                      <a16:creationId xmlns:a16="http://schemas.microsoft.com/office/drawing/2014/main" id="{B845DAF3-A461-4EBB-A396-647678D4CC97}"/>
                    </a:ext>
                  </a:extLst>
                </p14:cNvPr>
                <p14:cNvContentPartPr/>
                <p14:nvPr/>
              </p14:nvContentPartPr>
              <p14:xfrm>
                <a:off x="9630653" y="3203520"/>
                <a:ext cx="108720" cy="171000"/>
              </p14:xfrm>
            </p:contentPart>
          </mc:Choice>
          <mc:Fallback xmlns="">
            <p:pic>
              <p:nvPicPr>
                <p:cNvPr id="104" name="Freihand 103">
                  <a:extLst>
                    <a:ext uri="{FF2B5EF4-FFF2-40B4-BE49-F238E27FC236}">
                      <a16:creationId xmlns:a16="http://schemas.microsoft.com/office/drawing/2014/main" id="{B845DAF3-A461-4EBB-A396-647678D4CC97}"/>
                    </a:ext>
                  </a:extLst>
                </p:cNvPr>
                <p:cNvPicPr/>
                <p:nvPr/>
              </p:nvPicPr>
              <p:blipFill>
                <a:blip r:embed="rId210"/>
                <a:stretch>
                  <a:fillRect/>
                </a:stretch>
              </p:blipFill>
              <p:spPr>
                <a:xfrm>
                  <a:off x="9626333" y="3199200"/>
                  <a:ext cx="1173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05" name="Freihand 104">
                  <a:extLst>
                    <a:ext uri="{FF2B5EF4-FFF2-40B4-BE49-F238E27FC236}">
                      <a16:creationId xmlns:a16="http://schemas.microsoft.com/office/drawing/2014/main" id="{39D7B00E-5602-4385-B9EA-EC2EC712E4A5}"/>
                    </a:ext>
                  </a:extLst>
                </p14:cNvPr>
                <p14:cNvContentPartPr/>
                <p14:nvPr/>
              </p14:nvContentPartPr>
              <p14:xfrm>
                <a:off x="9686093" y="3330240"/>
                <a:ext cx="82800" cy="24840"/>
              </p14:xfrm>
            </p:contentPart>
          </mc:Choice>
          <mc:Fallback xmlns="">
            <p:pic>
              <p:nvPicPr>
                <p:cNvPr id="105" name="Freihand 104">
                  <a:extLst>
                    <a:ext uri="{FF2B5EF4-FFF2-40B4-BE49-F238E27FC236}">
                      <a16:creationId xmlns:a16="http://schemas.microsoft.com/office/drawing/2014/main" id="{39D7B00E-5602-4385-B9EA-EC2EC712E4A5}"/>
                    </a:ext>
                  </a:extLst>
                </p:cNvPr>
                <p:cNvPicPr/>
                <p:nvPr/>
              </p:nvPicPr>
              <p:blipFill>
                <a:blip r:embed="rId212"/>
                <a:stretch>
                  <a:fillRect/>
                </a:stretch>
              </p:blipFill>
              <p:spPr>
                <a:xfrm>
                  <a:off x="9681773" y="3325920"/>
                  <a:ext cx="914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06" name="Freihand 105">
                  <a:extLst>
                    <a:ext uri="{FF2B5EF4-FFF2-40B4-BE49-F238E27FC236}">
                      <a16:creationId xmlns:a16="http://schemas.microsoft.com/office/drawing/2014/main" id="{D0B62342-9F3A-48E3-B23A-98E91259B31E}"/>
                    </a:ext>
                  </a:extLst>
                </p14:cNvPr>
                <p14:cNvContentPartPr/>
                <p14:nvPr/>
              </p14:nvContentPartPr>
              <p14:xfrm>
                <a:off x="9750533" y="3293160"/>
                <a:ext cx="543240" cy="63360"/>
              </p14:xfrm>
            </p:contentPart>
          </mc:Choice>
          <mc:Fallback xmlns="">
            <p:pic>
              <p:nvPicPr>
                <p:cNvPr id="106" name="Freihand 105">
                  <a:extLst>
                    <a:ext uri="{FF2B5EF4-FFF2-40B4-BE49-F238E27FC236}">
                      <a16:creationId xmlns:a16="http://schemas.microsoft.com/office/drawing/2014/main" id="{D0B62342-9F3A-48E3-B23A-98E91259B31E}"/>
                    </a:ext>
                  </a:extLst>
                </p:cNvPr>
                <p:cNvPicPr/>
                <p:nvPr/>
              </p:nvPicPr>
              <p:blipFill>
                <a:blip r:embed="rId214"/>
                <a:stretch>
                  <a:fillRect/>
                </a:stretch>
              </p:blipFill>
              <p:spPr>
                <a:xfrm>
                  <a:off x="9746213" y="3288840"/>
                  <a:ext cx="5518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07" name="Freihand 106">
                  <a:extLst>
                    <a:ext uri="{FF2B5EF4-FFF2-40B4-BE49-F238E27FC236}">
                      <a16:creationId xmlns:a16="http://schemas.microsoft.com/office/drawing/2014/main" id="{9C744446-3B8D-42A8-BC9F-49B6ECBBF871}"/>
                    </a:ext>
                  </a:extLst>
                </p14:cNvPr>
                <p14:cNvContentPartPr/>
                <p14:nvPr/>
              </p14:nvContentPartPr>
              <p14:xfrm>
                <a:off x="10445333" y="3146640"/>
                <a:ext cx="233280" cy="149400"/>
              </p14:xfrm>
            </p:contentPart>
          </mc:Choice>
          <mc:Fallback xmlns="">
            <p:pic>
              <p:nvPicPr>
                <p:cNvPr id="107" name="Freihand 106">
                  <a:extLst>
                    <a:ext uri="{FF2B5EF4-FFF2-40B4-BE49-F238E27FC236}">
                      <a16:creationId xmlns:a16="http://schemas.microsoft.com/office/drawing/2014/main" id="{9C744446-3B8D-42A8-BC9F-49B6ECBBF871}"/>
                    </a:ext>
                  </a:extLst>
                </p:cNvPr>
                <p:cNvPicPr/>
                <p:nvPr/>
              </p:nvPicPr>
              <p:blipFill>
                <a:blip r:embed="rId216"/>
                <a:stretch>
                  <a:fillRect/>
                </a:stretch>
              </p:blipFill>
              <p:spPr>
                <a:xfrm>
                  <a:off x="10441013" y="3142320"/>
                  <a:ext cx="24192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8" name="Freihand 107">
                  <a:extLst>
                    <a:ext uri="{FF2B5EF4-FFF2-40B4-BE49-F238E27FC236}">
                      <a16:creationId xmlns:a16="http://schemas.microsoft.com/office/drawing/2014/main" id="{F3AF0209-1C17-4D25-BBD7-2E9D048153AF}"/>
                    </a:ext>
                  </a:extLst>
                </p14:cNvPr>
                <p14:cNvContentPartPr/>
                <p14:nvPr/>
              </p14:nvContentPartPr>
              <p14:xfrm>
                <a:off x="10693373" y="3188400"/>
                <a:ext cx="95760" cy="73440"/>
              </p14:xfrm>
            </p:contentPart>
          </mc:Choice>
          <mc:Fallback xmlns="">
            <p:pic>
              <p:nvPicPr>
                <p:cNvPr id="108" name="Freihand 107">
                  <a:extLst>
                    <a:ext uri="{FF2B5EF4-FFF2-40B4-BE49-F238E27FC236}">
                      <a16:creationId xmlns:a16="http://schemas.microsoft.com/office/drawing/2014/main" id="{F3AF0209-1C17-4D25-BBD7-2E9D048153AF}"/>
                    </a:ext>
                  </a:extLst>
                </p:cNvPr>
                <p:cNvPicPr/>
                <p:nvPr/>
              </p:nvPicPr>
              <p:blipFill>
                <a:blip r:embed="rId218"/>
                <a:stretch>
                  <a:fillRect/>
                </a:stretch>
              </p:blipFill>
              <p:spPr>
                <a:xfrm>
                  <a:off x="10689053" y="3184080"/>
                  <a:ext cx="1044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9" name="Freihand 108">
                  <a:extLst>
                    <a:ext uri="{FF2B5EF4-FFF2-40B4-BE49-F238E27FC236}">
                      <a16:creationId xmlns:a16="http://schemas.microsoft.com/office/drawing/2014/main" id="{892D5B89-054E-4E73-9B41-8F9B8FE57D6D}"/>
                    </a:ext>
                  </a:extLst>
                </p14:cNvPr>
                <p14:cNvContentPartPr/>
                <p14:nvPr/>
              </p14:nvContentPartPr>
              <p14:xfrm>
                <a:off x="10787333" y="3037560"/>
                <a:ext cx="117360" cy="222120"/>
              </p14:xfrm>
            </p:contentPart>
          </mc:Choice>
          <mc:Fallback xmlns="">
            <p:pic>
              <p:nvPicPr>
                <p:cNvPr id="109" name="Freihand 108">
                  <a:extLst>
                    <a:ext uri="{FF2B5EF4-FFF2-40B4-BE49-F238E27FC236}">
                      <a16:creationId xmlns:a16="http://schemas.microsoft.com/office/drawing/2014/main" id="{892D5B89-054E-4E73-9B41-8F9B8FE57D6D}"/>
                    </a:ext>
                  </a:extLst>
                </p:cNvPr>
                <p:cNvPicPr/>
                <p:nvPr/>
              </p:nvPicPr>
              <p:blipFill>
                <a:blip r:embed="rId220"/>
                <a:stretch>
                  <a:fillRect/>
                </a:stretch>
              </p:blipFill>
              <p:spPr>
                <a:xfrm>
                  <a:off x="10783013" y="3033240"/>
                  <a:ext cx="12600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10" name="Freihand 109">
                  <a:extLst>
                    <a:ext uri="{FF2B5EF4-FFF2-40B4-BE49-F238E27FC236}">
                      <a16:creationId xmlns:a16="http://schemas.microsoft.com/office/drawing/2014/main" id="{BAB9E567-7F1A-475B-A747-5054D83C2712}"/>
                    </a:ext>
                  </a:extLst>
                </p14:cNvPr>
                <p14:cNvContentPartPr/>
                <p14:nvPr/>
              </p14:nvContentPartPr>
              <p14:xfrm>
                <a:off x="10838093" y="3137280"/>
                <a:ext cx="118440" cy="14400"/>
              </p14:xfrm>
            </p:contentPart>
          </mc:Choice>
          <mc:Fallback xmlns="">
            <p:pic>
              <p:nvPicPr>
                <p:cNvPr id="110" name="Freihand 109">
                  <a:extLst>
                    <a:ext uri="{FF2B5EF4-FFF2-40B4-BE49-F238E27FC236}">
                      <a16:creationId xmlns:a16="http://schemas.microsoft.com/office/drawing/2014/main" id="{BAB9E567-7F1A-475B-A747-5054D83C2712}"/>
                    </a:ext>
                  </a:extLst>
                </p:cNvPr>
                <p:cNvPicPr/>
                <p:nvPr/>
              </p:nvPicPr>
              <p:blipFill>
                <a:blip r:embed="rId222"/>
                <a:stretch>
                  <a:fillRect/>
                </a:stretch>
              </p:blipFill>
              <p:spPr>
                <a:xfrm>
                  <a:off x="10833773" y="3132960"/>
                  <a:ext cx="1270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11" name="Freihand 110">
                  <a:extLst>
                    <a:ext uri="{FF2B5EF4-FFF2-40B4-BE49-F238E27FC236}">
                      <a16:creationId xmlns:a16="http://schemas.microsoft.com/office/drawing/2014/main" id="{357503F5-A832-4278-8ACB-EC69298B7B8D}"/>
                    </a:ext>
                  </a:extLst>
                </p14:cNvPr>
                <p14:cNvContentPartPr/>
                <p14:nvPr/>
              </p14:nvContentPartPr>
              <p14:xfrm>
                <a:off x="10932413" y="3032880"/>
                <a:ext cx="89640" cy="166320"/>
              </p14:xfrm>
            </p:contentPart>
          </mc:Choice>
          <mc:Fallback xmlns="">
            <p:pic>
              <p:nvPicPr>
                <p:cNvPr id="111" name="Freihand 110">
                  <a:extLst>
                    <a:ext uri="{FF2B5EF4-FFF2-40B4-BE49-F238E27FC236}">
                      <a16:creationId xmlns:a16="http://schemas.microsoft.com/office/drawing/2014/main" id="{357503F5-A832-4278-8ACB-EC69298B7B8D}"/>
                    </a:ext>
                  </a:extLst>
                </p:cNvPr>
                <p:cNvPicPr/>
                <p:nvPr/>
              </p:nvPicPr>
              <p:blipFill>
                <a:blip r:embed="rId224"/>
                <a:stretch>
                  <a:fillRect/>
                </a:stretch>
              </p:blipFill>
              <p:spPr>
                <a:xfrm>
                  <a:off x="10928093" y="3028560"/>
                  <a:ext cx="98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12" name="Freihand 111">
                  <a:extLst>
                    <a:ext uri="{FF2B5EF4-FFF2-40B4-BE49-F238E27FC236}">
                      <a16:creationId xmlns:a16="http://schemas.microsoft.com/office/drawing/2014/main" id="{CC51B4AB-9605-4F7C-AE3A-4A6AFB894918}"/>
                    </a:ext>
                  </a:extLst>
                </p14:cNvPr>
                <p14:cNvContentPartPr/>
                <p14:nvPr/>
              </p14:nvContentPartPr>
              <p14:xfrm>
                <a:off x="11045453" y="3068520"/>
                <a:ext cx="356040" cy="124920"/>
              </p14:xfrm>
            </p:contentPart>
          </mc:Choice>
          <mc:Fallback xmlns="">
            <p:pic>
              <p:nvPicPr>
                <p:cNvPr id="112" name="Freihand 111">
                  <a:extLst>
                    <a:ext uri="{FF2B5EF4-FFF2-40B4-BE49-F238E27FC236}">
                      <a16:creationId xmlns:a16="http://schemas.microsoft.com/office/drawing/2014/main" id="{CC51B4AB-9605-4F7C-AE3A-4A6AFB894918}"/>
                    </a:ext>
                  </a:extLst>
                </p:cNvPr>
                <p:cNvPicPr/>
                <p:nvPr/>
              </p:nvPicPr>
              <p:blipFill>
                <a:blip r:embed="rId226"/>
                <a:stretch>
                  <a:fillRect/>
                </a:stretch>
              </p:blipFill>
              <p:spPr>
                <a:xfrm>
                  <a:off x="11041133" y="3064200"/>
                  <a:ext cx="3646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13" name="Freihand 112">
                  <a:extLst>
                    <a:ext uri="{FF2B5EF4-FFF2-40B4-BE49-F238E27FC236}">
                      <a16:creationId xmlns:a16="http://schemas.microsoft.com/office/drawing/2014/main" id="{FDC8DDD2-0308-4DEB-8AB1-786F64A9913C}"/>
                    </a:ext>
                  </a:extLst>
                </p14:cNvPr>
                <p14:cNvContentPartPr/>
                <p14:nvPr/>
              </p14:nvContentPartPr>
              <p14:xfrm>
                <a:off x="11427413" y="3009840"/>
                <a:ext cx="87840" cy="131040"/>
              </p14:xfrm>
            </p:contentPart>
          </mc:Choice>
          <mc:Fallback xmlns="">
            <p:pic>
              <p:nvPicPr>
                <p:cNvPr id="113" name="Freihand 112">
                  <a:extLst>
                    <a:ext uri="{FF2B5EF4-FFF2-40B4-BE49-F238E27FC236}">
                      <a16:creationId xmlns:a16="http://schemas.microsoft.com/office/drawing/2014/main" id="{FDC8DDD2-0308-4DEB-8AB1-786F64A9913C}"/>
                    </a:ext>
                  </a:extLst>
                </p:cNvPr>
                <p:cNvPicPr/>
                <p:nvPr/>
              </p:nvPicPr>
              <p:blipFill>
                <a:blip r:embed="rId228"/>
                <a:stretch>
                  <a:fillRect/>
                </a:stretch>
              </p:blipFill>
              <p:spPr>
                <a:xfrm>
                  <a:off x="11423093" y="3005520"/>
                  <a:ext cx="964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15" name="Freihand 114">
                  <a:extLst>
                    <a:ext uri="{FF2B5EF4-FFF2-40B4-BE49-F238E27FC236}">
                      <a16:creationId xmlns:a16="http://schemas.microsoft.com/office/drawing/2014/main" id="{CB56BE52-B85F-4476-B556-FFD037EC4421}"/>
                    </a:ext>
                  </a:extLst>
                </p14:cNvPr>
                <p14:cNvContentPartPr/>
                <p14:nvPr/>
              </p14:nvContentPartPr>
              <p14:xfrm>
                <a:off x="7616453" y="3633000"/>
                <a:ext cx="476640" cy="162000"/>
              </p14:xfrm>
            </p:contentPart>
          </mc:Choice>
          <mc:Fallback xmlns="">
            <p:pic>
              <p:nvPicPr>
                <p:cNvPr id="115" name="Freihand 114">
                  <a:extLst>
                    <a:ext uri="{FF2B5EF4-FFF2-40B4-BE49-F238E27FC236}">
                      <a16:creationId xmlns:a16="http://schemas.microsoft.com/office/drawing/2014/main" id="{CB56BE52-B85F-4476-B556-FFD037EC4421}"/>
                    </a:ext>
                  </a:extLst>
                </p:cNvPr>
                <p:cNvPicPr/>
                <p:nvPr/>
              </p:nvPicPr>
              <p:blipFill>
                <a:blip r:embed="rId230"/>
                <a:stretch>
                  <a:fillRect/>
                </a:stretch>
              </p:blipFill>
              <p:spPr>
                <a:xfrm>
                  <a:off x="7612133" y="3628680"/>
                  <a:ext cx="4852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16" name="Freihand 115">
                  <a:extLst>
                    <a:ext uri="{FF2B5EF4-FFF2-40B4-BE49-F238E27FC236}">
                      <a16:creationId xmlns:a16="http://schemas.microsoft.com/office/drawing/2014/main" id="{A96F9FE6-2DD3-42DC-8224-81E64343A363}"/>
                    </a:ext>
                  </a:extLst>
                </p14:cNvPr>
                <p14:cNvContentPartPr/>
                <p14:nvPr/>
              </p14:nvContentPartPr>
              <p14:xfrm>
                <a:off x="8351933" y="3606720"/>
                <a:ext cx="159840" cy="77400"/>
              </p14:xfrm>
            </p:contentPart>
          </mc:Choice>
          <mc:Fallback xmlns="">
            <p:pic>
              <p:nvPicPr>
                <p:cNvPr id="116" name="Freihand 115">
                  <a:extLst>
                    <a:ext uri="{FF2B5EF4-FFF2-40B4-BE49-F238E27FC236}">
                      <a16:creationId xmlns:a16="http://schemas.microsoft.com/office/drawing/2014/main" id="{A96F9FE6-2DD3-42DC-8224-81E64343A363}"/>
                    </a:ext>
                  </a:extLst>
                </p:cNvPr>
                <p:cNvPicPr/>
                <p:nvPr/>
              </p:nvPicPr>
              <p:blipFill>
                <a:blip r:embed="rId232"/>
                <a:stretch>
                  <a:fillRect/>
                </a:stretch>
              </p:blipFill>
              <p:spPr>
                <a:xfrm>
                  <a:off x="8347613" y="3602400"/>
                  <a:ext cx="1684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17" name="Freihand 116">
                  <a:extLst>
                    <a:ext uri="{FF2B5EF4-FFF2-40B4-BE49-F238E27FC236}">
                      <a16:creationId xmlns:a16="http://schemas.microsoft.com/office/drawing/2014/main" id="{2BBD2310-4BD5-42D8-91FF-5A4EA2246D2A}"/>
                    </a:ext>
                  </a:extLst>
                </p14:cNvPr>
                <p14:cNvContentPartPr/>
                <p14:nvPr/>
              </p14:nvContentPartPr>
              <p14:xfrm>
                <a:off x="8529053" y="3610680"/>
                <a:ext cx="128160" cy="51480"/>
              </p14:xfrm>
            </p:contentPart>
          </mc:Choice>
          <mc:Fallback xmlns="">
            <p:pic>
              <p:nvPicPr>
                <p:cNvPr id="117" name="Freihand 116">
                  <a:extLst>
                    <a:ext uri="{FF2B5EF4-FFF2-40B4-BE49-F238E27FC236}">
                      <a16:creationId xmlns:a16="http://schemas.microsoft.com/office/drawing/2014/main" id="{2BBD2310-4BD5-42D8-91FF-5A4EA2246D2A}"/>
                    </a:ext>
                  </a:extLst>
                </p:cNvPr>
                <p:cNvPicPr/>
                <p:nvPr/>
              </p:nvPicPr>
              <p:blipFill>
                <a:blip r:embed="rId234"/>
                <a:stretch>
                  <a:fillRect/>
                </a:stretch>
              </p:blipFill>
              <p:spPr>
                <a:xfrm>
                  <a:off x="8524733" y="3606360"/>
                  <a:ext cx="13680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18" name="Freihand 117">
                  <a:extLst>
                    <a:ext uri="{FF2B5EF4-FFF2-40B4-BE49-F238E27FC236}">
                      <a16:creationId xmlns:a16="http://schemas.microsoft.com/office/drawing/2014/main" id="{53999054-8431-4F66-B9F2-EEC62A667416}"/>
                    </a:ext>
                  </a:extLst>
                </p14:cNvPr>
                <p14:cNvContentPartPr/>
                <p14:nvPr/>
              </p14:nvContentPartPr>
              <p14:xfrm>
                <a:off x="8659373" y="3599880"/>
                <a:ext cx="64800" cy="106920"/>
              </p14:xfrm>
            </p:contentPart>
          </mc:Choice>
          <mc:Fallback xmlns="">
            <p:pic>
              <p:nvPicPr>
                <p:cNvPr id="118" name="Freihand 117">
                  <a:extLst>
                    <a:ext uri="{FF2B5EF4-FFF2-40B4-BE49-F238E27FC236}">
                      <a16:creationId xmlns:a16="http://schemas.microsoft.com/office/drawing/2014/main" id="{53999054-8431-4F66-B9F2-EEC62A667416}"/>
                    </a:ext>
                  </a:extLst>
                </p:cNvPr>
                <p:cNvPicPr/>
                <p:nvPr/>
              </p:nvPicPr>
              <p:blipFill>
                <a:blip r:embed="rId236"/>
                <a:stretch>
                  <a:fillRect/>
                </a:stretch>
              </p:blipFill>
              <p:spPr>
                <a:xfrm>
                  <a:off x="8655053" y="3595560"/>
                  <a:ext cx="734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19" name="Freihand 118">
                  <a:extLst>
                    <a:ext uri="{FF2B5EF4-FFF2-40B4-BE49-F238E27FC236}">
                      <a16:creationId xmlns:a16="http://schemas.microsoft.com/office/drawing/2014/main" id="{1F2AE452-31CF-4CDA-994C-68E63CA61F91}"/>
                    </a:ext>
                  </a:extLst>
                </p14:cNvPr>
                <p14:cNvContentPartPr/>
                <p14:nvPr/>
              </p14:nvContentPartPr>
              <p14:xfrm>
                <a:off x="8675573" y="3596280"/>
                <a:ext cx="87840" cy="77760"/>
              </p14:xfrm>
            </p:contentPart>
          </mc:Choice>
          <mc:Fallback xmlns="">
            <p:pic>
              <p:nvPicPr>
                <p:cNvPr id="119" name="Freihand 118">
                  <a:extLst>
                    <a:ext uri="{FF2B5EF4-FFF2-40B4-BE49-F238E27FC236}">
                      <a16:creationId xmlns:a16="http://schemas.microsoft.com/office/drawing/2014/main" id="{1F2AE452-31CF-4CDA-994C-68E63CA61F91}"/>
                    </a:ext>
                  </a:extLst>
                </p:cNvPr>
                <p:cNvPicPr/>
                <p:nvPr/>
              </p:nvPicPr>
              <p:blipFill>
                <a:blip r:embed="rId238"/>
                <a:stretch>
                  <a:fillRect/>
                </a:stretch>
              </p:blipFill>
              <p:spPr>
                <a:xfrm>
                  <a:off x="8671253" y="3591960"/>
                  <a:ext cx="964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20" name="Freihand 119">
                  <a:extLst>
                    <a:ext uri="{FF2B5EF4-FFF2-40B4-BE49-F238E27FC236}">
                      <a16:creationId xmlns:a16="http://schemas.microsoft.com/office/drawing/2014/main" id="{FE77B2FB-33EB-4E80-8803-4161F73A3D37}"/>
                    </a:ext>
                  </a:extLst>
                </p14:cNvPr>
                <p14:cNvContentPartPr/>
                <p14:nvPr/>
              </p14:nvContentPartPr>
              <p14:xfrm>
                <a:off x="8881133" y="3515280"/>
                <a:ext cx="182520" cy="139320"/>
              </p14:xfrm>
            </p:contentPart>
          </mc:Choice>
          <mc:Fallback xmlns="">
            <p:pic>
              <p:nvPicPr>
                <p:cNvPr id="120" name="Freihand 119">
                  <a:extLst>
                    <a:ext uri="{FF2B5EF4-FFF2-40B4-BE49-F238E27FC236}">
                      <a16:creationId xmlns:a16="http://schemas.microsoft.com/office/drawing/2014/main" id="{FE77B2FB-33EB-4E80-8803-4161F73A3D37}"/>
                    </a:ext>
                  </a:extLst>
                </p:cNvPr>
                <p:cNvPicPr/>
                <p:nvPr/>
              </p:nvPicPr>
              <p:blipFill>
                <a:blip r:embed="rId240"/>
                <a:stretch>
                  <a:fillRect/>
                </a:stretch>
              </p:blipFill>
              <p:spPr>
                <a:xfrm>
                  <a:off x="8876813" y="3510960"/>
                  <a:ext cx="1911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21" name="Freihand 120">
                  <a:extLst>
                    <a:ext uri="{FF2B5EF4-FFF2-40B4-BE49-F238E27FC236}">
                      <a16:creationId xmlns:a16="http://schemas.microsoft.com/office/drawing/2014/main" id="{1261D279-DDA8-40B2-A6F4-B89F8F8AFCB0}"/>
                    </a:ext>
                  </a:extLst>
                </p14:cNvPr>
                <p14:cNvContentPartPr/>
                <p14:nvPr/>
              </p14:nvContentPartPr>
              <p14:xfrm>
                <a:off x="9067973" y="3534720"/>
                <a:ext cx="367200" cy="101520"/>
              </p14:xfrm>
            </p:contentPart>
          </mc:Choice>
          <mc:Fallback xmlns="">
            <p:pic>
              <p:nvPicPr>
                <p:cNvPr id="121" name="Freihand 120">
                  <a:extLst>
                    <a:ext uri="{FF2B5EF4-FFF2-40B4-BE49-F238E27FC236}">
                      <a16:creationId xmlns:a16="http://schemas.microsoft.com/office/drawing/2014/main" id="{1261D279-DDA8-40B2-A6F4-B89F8F8AFCB0}"/>
                    </a:ext>
                  </a:extLst>
                </p:cNvPr>
                <p:cNvPicPr/>
                <p:nvPr/>
              </p:nvPicPr>
              <p:blipFill>
                <a:blip r:embed="rId242"/>
                <a:stretch>
                  <a:fillRect/>
                </a:stretch>
              </p:blipFill>
              <p:spPr>
                <a:xfrm>
                  <a:off x="9063653" y="3530400"/>
                  <a:ext cx="3758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22" name="Freihand 121">
                  <a:extLst>
                    <a:ext uri="{FF2B5EF4-FFF2-40B4-BE49-F238E27FC236}">
                      <a16:creationId xmlns:a16="http://schemas.microsoft.com/office/drawing/2014/main" id="{3144BFA2-AC6B-4A29-90B1-6430839637B1}"/>
                    </a:ext>
                  </a:extLst>
                </p14:cNvPr>
                <p14:cNvContentPartPr/>
                <p14:nvPr/>
              </p14:nvContentPartPr>
              <p14:xfrm>
                <a:off x="9415013" y="3512760"/>
                <a:ext cx="35640" cy="10800"/>
              </p14:xfrm>
            </p:contentPart>
          </mc:Choice>
          <mc:Fallback xmlns="">
            <p:pic>
              <p:nvPicPr>
                <p:cNvPr id="122" name="Freihand 121">
                  <a:extLst>
                    <a:ext uri="{FF2B5EF4-FFF2-40B4-BE49-F238E27FC236}">
                      <a16:creationId xmlns:a16="http://schemas.microsoft.com/office/drawing/2014/main" id="{3144BFA2-AC6B-4A29-90B1-6430839637B1}"/>
                    </a:ext>
                  </a:extLst>
                </p:cNvPr>
                <p:cNvPicPr/>
                <p:nvPr/>
              </p:nvPicPr>
              <p:blipFill>
                <a:blip r:embed="rId244"/>
                <a:stretch>
                  <a:fillRect/>
                </a:stretch>
              </p:blipFill>
              <p:spPr>
                <a:xfrm>
                  <a:off x="9410693" y="3508440"/>
                  <a:ext cx="442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23" name="Freihand 122">
                  <a:extLst>
                    <a:ext uri="{FF2B5EF4-FFF2-40B4-BE49-F238E27FC236}">
                      <a16:creationId xmlns:a16="http://schemas.microsoft.com/office/drawing/2014/main" id="{F952F251-FC98-40C7-8B79-80FED5021B35}"/>
                    </a:ext>
                  </a:extLst>
                </p14:cNvPr>
                <p14:cNvContentPartPr/>
                <p14:nvPr/>
              </p14:nvContentPartPr>
              <p14:xfrm>
                <a:off x="9467573" y="3521040"/>
                <a:ext cx="347400" cy="72360"/>
              </p14:xfrm>
            </p:contentPart>
          </mc:Choice>
          <mc:Fallback xmlns="">
            <p:pic>
              <p:nvPicPr>
                <p:cNvPr id="123" name="Freihand 122">
                  <a:extLst>
                    <a:ext uri="{FF2B5EF4-FFF2-40B4-BE49-F238E27FC236}">
                      <a16:creationId xmlns:a16="http://schemas.microsoft.com/office/drawing/2014/main" id="{F952F251-FC98-40C7-8B79-80FED5021B35}"/>
                    </a:ext>
                  </a:extLst>
                </p:cNvPr>
                <p:cNvPicPr/>
                <p:nvPr/>
              </p:nvPicPr>
              <p:blipFill>
                <a:blip r:embed="rId246"/>
                <a:stretch>
                  <a:fillRect/>
                </a:stretch>
              </p:blipFill>
              <p:spPr>
                <a:xfrm>
                  <a:off x="9463253" y="3516720"/>
                  <a:ext cx="3560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24" name="Freihand 123">
                  <a:extLst>
                    <a:ext uri="{FF2B5EF4-FFF2-40B4-BE49-F238E27FC236}">
                      <a16:creationId xmlns:a16="http://schemas.microsoft.com/office/drawing/2014/main" id="{301DB320-CE31-4130-A213-DDEE2EEC7522}"/>
                    </a:ext>
                  </a:extLst>
                </p14:cNvPr>
                <p14:cNvContentPartPr/>
                <p14:nvPr/>
              </p14:nvContentPartPr>
              <p14:xfrm>
                <a:off x="9694733" y="3573960"/>
                <a:ext cx="128880" cy="20520"/>
              </p14:xfrm>
            </p:contentPart>
          </mc:Choice>
          <mc:Fallback xmlns="">
            <p:pic>
              <p:nvPicPr>
                <p:cNvPr id="124" name="Freihand 123">
                  <a:extLst>
                    <a:ext uri="{FF2B5EF4-FFF2-40B4-BE49-F238E27FC236}">
                      <a16:creationId xmlns:a16="http://schemas.microsoft.com/office/drawing/2014/main" id="{301DB320-CE31-4130-A213-DDEE2EEC7522}"/>
                    </a:ext>
                  </a:extLst>
                </p:cNvPr>
                <p:cNvPicPr/>
                <p:nvPr/>
              </p:nvPicPr>
              <p:blipFill>
                <a:blip r:embed="rId248"/>
                <a:stretch>
                  <a:fillRect/>
                </a:stretch>
              </p:blipFill>
              <p:spPr>
                <a:xfrm>
                  <a:off x="9690413" y="3569640"/>
                  <a:ext cx="1375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28" name="Freihand 127">
                  <a:extLst>
                    <a:ext uri="{FF2B5EF4-FFF2-40B4-BE49-F238E27FC236}">
                      <a16:creationId xmlns:a16="http://schemas.microsoft.com/office/drawing/2014/main" id="{57EA04FF-9E03-4958-952A-04C9192D054F}"/>
                    </a:ext>
                  </a:extLst>
                </p14:cNvPr>
                <p14:cNvContentPartPr/>
                <p14:nvPr/>
              </p14:nvContentPartPr>
              <p14:xfrm>
                <a:off x="6794213" y="2876640"/>
                <a:ext cx="4871160" cy="1054440"/>
              </p14:xfrm>
            </p:contentPart>
          </mc:Choice>
          <mc:Fallback xmlns="">
            <p:pic>
              <p:nvPicPr>
                <p:cNvPr id="128" name="Freihand 127">
                  <a:extLst>
                    <a:ext uri="{FF2B5EF4-FFF2-40B4-BE49-F238E27FC236}">
                      <a16:creationId xmlns:a16="http://schemas.microsoft.com/office/drawing/2014/main" id="{57EA04FF-9E03-4958-952A-04C9192D054F}"/>
                    </a:ext>
                  </a:extLst>
                </p:cNvPr>
                <p:cNvPicPr/>
                <p:nvPr/>
              </p:nvPicPr>
              <p:blipFill>
                <a:blip r:embed="rId250"/>
                <a:stretch>
                  <a:fillRect/>
                </a:stretch>
              </p:blipFill>
              <p:spPr>
                <a:xfrm>
                  <a:off x="6789893" y="2872320"/>
                  <a:ext cx="4879800" cy="10630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29" name="Freihand 128">
                  <a:extLst>
                    <a:ext uri="{FF2B5EF4-FFF2-40B4-BE49-F238E27FC236}">
                      <a16:creationId xmlns:a16="http://schemas.microsoft.com/office/drawing/2014/main" id="{7CF22265-8AE2-4D9C-AAEE-957627A7E2AF}"/>
                    </a:ext>
                  </a:extLst>
                </p14:cNvPr>
                <p14:cNvContentPartPr/>
                <p14:nvPr/>
              </p14:nvContentPartPr>
              <p14:xfrm>
                <a:off x="3189173" y="3361200"/>
                <a:ext cx="3348720" cy="221760"/>
              </p14:xfrm>
            </p:contentPart>
          </mc:Choice>
          <mc:Fallback xmlns="">
            <p:pic>
              <p:nvPicPr>
                <p:cNvPr id="129" name="Freihand 128">
                  <a:extLst>
                    <a:ext uri="{FF2B5EF4-FFF2-40B4-BE49-F238E27FC236}">
                      <a16:creationId xmlns:a16="http://schemas.microsoft.com/office/drawing/2014/main" id="{7CF22265-8AE2-4D9C-AAEE-957627A7E2AF}"/>
                    </a:ext>
                  </a:extLst>
                </p:cNvPr>
                <p:cNvPicPr/>
                <p:nvPr/>
              </p:nvPicPr>
              <p:blipFill>
                <a:blip r:embed="rId252"/>
                <a:stretch>
                  <a:fillRect/>
                </a:stretch>
              </p:blipFill>
              <p:spPr>
                <a:xfrm>
                  <a:off x="3184853" y="3356880"/>
                  <a:ext cx="335736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8" name="Freihand 167">
                  <a:extLst>
                    <a:ext uri="{FF2B5EF4-FFF2-40B4-BE49-F238E27FC236}">
                      <a16:creationId xmlns:a16="http://schemas.microsoft.com/office/drawing/2014/main" id="{EF0CCC93-680A-4C86-85D8-3367CA17F3D7}"/>
                    </a:ext>
                  </a:extLst>
                </p14:cNvPr>
                <p14:cNvContentPartPr/>
                <p14:nvPr/>
              </p14:nvContentPartPr>
              <p14:xfrm>
                <a:off x="5384813" y="5350200"/>
                <a:ext cx="828720" cy="628560"/>
              </p14:xfrm>
            </p:contentPart>
          </mc:Choice>
          <mc:Fallback xmlns="">
            <p:pic>
              <p:nvPicPr>
                <p:cNvPr id="168" name="Freihand 167">
                  <a:extLst>
                    <a:ext uri="{FF2B5EF4-FFF2-40B4-BE49-F238E27FC236}">
                      <a16:creationId xmlns:a16="http://schemas.microsoft.com/office/drawing/2014/main" id="{EF0CCC93-680A-4C86-85D8-3367CA17F3D7}"/>
                    </a:ext>
                  </a:extLst>
                </p:cNvPr>
                <p:cNvPicPr/>
                <p:nvPr/>
              </p:nvPicPr>
              <p:blipFill>
                <a:blip r:embed="rId254"/>
                <a:stretch>
                  <a:fillRect/>
                </a:stretch>
              </p:blipFill>
              <p:spPr>
                <a:xfrm>
                  <a:off x="5380493" y="5345880"/>
                  <a:ext cx="837360" cy="6372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32" name="Freihand 131">
                  <a:extLst>
                    <a:ext uri="{FF2B5EF4-FFF2-40B4-BE49-F238E27FC236}">
                      <a16:creationId xmlns:a16="http://schemas.microsoft.com/office/drawing/2014/main" id="{606AAECF-F6F7-4708-9B67-C44DF3659C0B}"/>
                    </a:ext>
                  </a:extLst>
                </p14:cNvPr>
                <p14:cNvContentPartPr/>
                <p14:nvPr/>
              </p14:nvContentPartPr>
              <p14:xfrm>
                <a:off x="3987653" y="4146000"/>
                <a:ext cx="503640" cy="1015560"/>
              </p14:xfrm>
            </p:contentPart>
          </mc:Choice>
          <mc:Fallback xmlns="">
            <p:pic>
              <p:nvPicPr>
                <p:cNvPr id="132" name="Freihand 131">
                  <a:extLst>
                    <a:ext uri="{FF2B5EF4-FFF2-40B4-BE49-F238E27FC236}">
                      <a16:creationId xmlns:a16="http://schemas.microsoft.com/office/drawing/2014/main" id="{606AAECF-F6F7-4708-9B67-C44DF3659C0B}"/>
                    </a:ext>
                  </a:extLst>
                </p:cNvPr>
                <p:cNvPicPr/>
                <p:nvPr/>
              </p:nvPicPr>
              <p:blipFill>
                <a:blip r:embed="rId256"/>
                <a:stretch>
                  <a:fillRect/>
                </a:stretch>
              </p:blipFill>
              <p:spPr>
                <a:xfrm>
                  <a:off x="3983333" y="4141680"/>
                  <a:ext cx="512280" cy="10242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33" name="Freihand 132">
                  <a:extLst>
                    <a:ext uri="{FF2B5EF4-FFF2-40B4-BE49-F238E27FC236}">
                      <a16:creationId xmlns:a16="http://schemas.microsoft.com/office/drawing/2014/main" id="{29198ACB-AA08-4FF7-AE50-1F980E7A3DA2}"/>
                    </a:ext>
                  </a:extLst>
                </p14:cNvPr>
                <p14:cNvContentPartPr/>
                <p14:nvPr/>
              </p14:nvContentPartPr>
              <p14:xfrm>
                <a:off x="4412093" y="4457040"/>
                <a:ext cx="305280" cy="538560"/>
              </p14:xfrm>
            </p:contentPart>
          </mc:Choice>
          <mc:Fallback xmlns="">
            <p:pic>
              <p:nvPicPr>
                <p:cNvPr id="133" name="Freihand 132">
                  <a:extLst>
                    <a:ext uri="{FF2B5EF4-FFF2-40B4-BE49-F238E27FC236}">
                      <a16:creationId xmlns:a16="http://schemas.microsoft.com/office/drawing/2014/main" id="{29198ACB-AA08-4FF7-AE50-1F980E7A3DA2}"/>
                    </a:ext>
                  </a:extLst>
                </p:cNvPr>
                <p:cNvPicPr/>
                <p:nvPr/>
              </p:nvPicPr>
              <p:blipFill>
                <a:blip r:embed="rId258"/>
                <a:stretch>
                  <a:fillRect/>
                </a:stretch>
              </p:blipFill>
              <p:spPr>
                <a:xfrm>
                  <a:off x="4407773" y="4452720"/>
                  <a:ext cx="313920" cy="5472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34" name="Freihand 133">
                  <a:extLst>
                    <a:ext uri="{FF2B5EF4-FFF2-40B4-BE49-F238E27FC236}">
                      <a16:creationId xmlns:a16="http://schemas.microsoft.com/office/drawing/2014/main" id="{DF8AAB0F-9B03-4D4A-AFF7-69FAE17A04A7}"/>
                    </a:ext>
                  </a:extLst>
                </p14:cNvPr>
                <p14:cNvContentPartPr/>
                <p14:nvPr/>
              </p14:nvContentPartPr>
              <p14:xfrm>
                <a:off x="5268893" y="4488360"/>
                <a:ext cx="260640" cy="389880"/>
              </p14:xfrm>
            </p:contentPart>
          </mc:Choice>
          <mc:Fallback xmlns="">
            <p:pic>
              <p:nvPicPr>
                <p:cNvPr id="134" name="Freihand 133">
                  <a:extLst>
                    <a:ext uri="{FF2B5EF4-FFF2-40B4-BE49-F238E27FC236}">
                      <a16:creationId xmlns:a16="http://schemas.microsoft.com/office/drawing/2014/main" id="{DF8AAB0F-9B03-4D4A-AFF7-69FAE17A04A7}"/>
                    </a:ext>
                  </a:extLst>
                </p:cNvPr>
                <p:cNvPicPr/>
                <p:nvPr/>
              </p:nvPicPr>
              <p:blipFill>
                <a:blip r:embed="rId260"/>
                <a:stretch>
                  <a:fillRect/>
                </a:stretch>
              </p:blipFill>
              <p:spPr>
                <a:xfrm>
                  <a:off x="5264573" y="4484040"/>
                  <a:ext cx="269280" cy="3985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35" name="Freihand 134">
                  <a:extLst>
                    <a:ext uri="{FF2B5EF4-FFF2-40B4-BE49-F238E27FC236}">
                      <a16:creationId xmlns:a16="http://schemas.microsoft.com/office/drawing/2014/main" id="{18100AB3-F460-455E-A83F-891B84614425}"/>
                    </a:ext>
                  </a:extLst>
                </p14:cNvPr>
                <p14:cNvContentPartPr/>
                <p14:nvPr/>
              </p14:nvContentPartPr>
              <p14:xfrm>
                <a:off x="4906373" y="4270200"/>
                <a:ext cx="519840" cy="875160"/>
              </p14:xfrm>
            </p:contentPart>
          </mc:Choice>
          <mc:Fallback xmlns="">
            <p:pic>
              <p:nvPicPr>
                <p:cNvPr id="135" name="Freihand 134">
                  <a:extLst>
                    <a:ext uri="{FF2B5EF4-FFF2-40B4-BE49-F238E27FC236}">
                      <a16:creationId xmlns:a16="http://schemas.microsoft.com/office/drawing/2014/main" id="{18100AB3-F460-455E-A83F-891B84614425}"/>
                    </a:ext>
                  </a:extLst>
                </p:cNvPr>
                <p:cNvPicPr/>
                <p:nvPr/>
              </p:nvPicPr>
              <p:blipFill>
                <a:blip r:embed="rId262"/>
                <a:stretch>
                  <a:fillRect/>
                </a:stretch>
              </p:blipFill>
              <p:spPr>
                <a:xfrm>
                  <a:off x="4902053" y="4265880"/>
                  <a:ext cx="528480" cy="883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9" name="Freihand 168">
                  <a:extLst>
                    <a:ext uri="{FF2B5EF4-FFF2-40B4-BE49-F238E27FC236}">
                      <a16:creationId xmlns:a16="http://schemas.microsoft.com/office/drawing/2014/main" id="{218CBF26-9974-4A90-B225-CF3DB59E13EA}"/>
                    </a:ext>
                  </a:extLst>
                </p14:cNvPr>
                <p14:cNvContentPartPr/>
                <p14:nvPr/>
              </p14:nvContentPartPr>
              <p14:xfrm>
                <a:off x="4956773" y="5281440"/>
                <a:ext cx="117000" cy="196560"/>
              </p14:xfrm>
            </p:contentPart>
          </mc:Choice>
          <mc:Fallback xmlns="">
            <p:pic>
              <p:nvPicPr>
                <p:cNvPr id="169" name="Freihand 168">
                  <a:extLst>
                    <a:ext uri="{FF2B5EF4-FFF2-40B4-BE49-F238E27FC236}">
                      <a16:creationId xmlns:a16="http://schemas.microsoft.com/office/drawing/2014/main" id="{218CBF26-9974-4A90-B225-CF3DB59E13EA}"/>
                    </a:ext>
                  </a:extLst>
                </p:cNvPr>
                <p:cNvPicPr/>
                <p:nvPr/>
              </p:nvPicPr>
              <p:blipFill>
                <a:blip r:embed="rId264"/>
                <a:stretch>
                  <a:fillRect/>
                </a:stretch>
              </p:blipFill>
              <p:spPr>
                <a:xfrm>
                  <a:off x="4952453" y="5277120"/>
                  <a:ext cx="12564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70" name="Freihand 169">
                  <a:extLst>
                    <a:ext uri="{FF2B5EF4-FFF2-40B4-BE49-F238E27FC236}">
                      <a16:creationId xmlns:a16="http://schemas.microsoft.com/office/drawing/2014/main" id="{9A23C793-2E89-4F60-B436-B40E0BE5CBA6}"/>
                    </a:ext>
                  </a:extLst>
                </p14:cNvPr>
                <p14:cNvContentPartPr/>
                <p14:nvPr/>
              </p14:nvContentPartPr>
              <p14:xfrm>
                <a:off x="5118413" y="5252280"/>
                <a:ext cx="121320" cy="68040"/>
              </p14:xfrm>
            </p:contentPart>
          </mc:Choice>
          <mc:Fallback xmlns="">
            <p:pic>
              <p:nvPicPr>
                <p:cNvPr id="170" name="Freihand 169">
                  <a:extLst>
                    <a:ext uri="{FF2B5EF4-FFF2-40B4-BE49-F238E27FC236}">
                      <a16:creationId xmlns:a16="http://schemas.microsoft.com/office/drawing/2014/main" id="{9A23C793-2E89-4F60-B436-B40E0BE5CBA6}"/>
                    </a:ext>
                  </a:extLst>
                </p:cNvPr>
                <p:cNvPicPr/>
                <p:nvPr/>
              </p:nvPicPr>
              <p:blipFill>
                <a:blip r:embed="rId266"/>
                <a:stretch>
                  <a:fillRect/>
                </a:stretch>
              </p:blipFill>
              <p:spPr>
                <a:xfrm>
                  <a:off x="5114093" y="5247960"/>
                  <a:ext cx="1299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71" name="Freihand 170">
                  <a:extLst>
                    <a:ext uri="{FF2B5EF4-FFF2-40B4-BE49-F238E27FC236}">
                      <a16:creationId xmlns:a16="http://schemas.microsoft.com/office/drawing/2014/main" id="{BD2A4E96-6B40-4BFD-AC7B-A4278D43C6E4}"/>
                    </a:ext>
                  </a:extLst>
                </p14:cNvPr>
                <p14:cNvContentPartPr/>
                <p14:nvPr/>
              </p14:nvContentPartPr>
              <p14:xfrm>
                <a:off x="5263133" y="5142120"/>
                <a:ext cx="172080" cy="180360"/>
              </p14:xfrm>
            </p:contentPart>
          </mc:Choice>
          <mc:Fallback xmlns="">
            <p:pic>
              <p:nvPicPr>
                <p:cNvPr id="171" name="Freihand 170">
                  <a:extLst>
                    <a:ext uri="{FF2B5EF4-FFF2-40B4-BE49-F238E27FC236}">
                      <a16:creationId xmlns:a16="http://schemas.microsoft.com/office/drawing/2014/main" id="{BD2A4E96-6B40-4BFD-AC7B-A4278D43C6E4}"/>
                    </a:ext>
                  </a:extLst>
                </p:cNvPr>
                <p:cNvPicPr/>
                <p:nvPr/>
              </p:nvPicPr>
              <p:blipFill>
                <a:blip r:embed="rId268"/>
                <a:stretch>
                  <a:fillRect/>
                </a:stretch>
              </p:blipFill>
              <p:spPr>
                <a:xfrm>
                  <a:off x="5258813" y="5137800"/>
                  <a:ext cx="1807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73" name="Freihand 172">
                  <a:extLst>
                    <a:ext uri="{FF2B5EF4-FFF2-40B4-BE49-F238E27FC236}">
                      <a16:creationId xmlns:a16="http://schemas.microsoft.com/office/drawing/2014/main" id="{5699AAD8-6C3B-4FBF-89A8-3AE151DDC1BA}"/>
                    </a:ext>
                  </a:extLst>
                </p14:cNvPr>
                <p14:cNvContentPartPr/>
                <p14:nvPr/>
              </p14:nvContentPartPr>
              <p14:xfrm>
                <a:off x="5433773" y="5121960"/>
                <a:ext cx="321480" cy="123840"/>
              </p14:xfrm>
            </p:contentPart>
          </mc:Choice>
          <mc:Fallback xmlns="">
            <p:pic>
              <p:nvPicPr>
                <p:cNvPr id="173" name="Freihand 172">
                  <a:extLst>
                    <a:ext uri="{FF2B5EF4-FFF2-40B4-BE49-F238E27FC236}">
                      <a16:creationId xmlns:a16="http://schemas.microsoft.com/office/drawing/2014/main" id="{5699AAD8-6C3B-4FBF-89A8-3AE151DDC1BA}"/>
                    </a:ext>
                  </a:extLst>
                </p:cNvPr>
                <p:cNvPicPr/>
                <p:nvPr/>
              </p:nvPicPr>
              <p:blipFill>
                <a:blip r:embed="rId270"/>
                <a:stretch>
                  <a:fillRect/>
                </a:stretch>
              </p:blipFill>
              <p:spPr>
                <a:xfrm>
                  <a:off x="5429453" y="5117640"/>
                  <a:ext cx="3301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4" name="Freihand 173">
                  <a:extLst>
                    <a:ext uri="{FF2B5EF4-FFF2-40B4-BE49-F238E27FC236}">
                      <a16:creationId xmlns:a16="http://schemas.microsoft.com/office/drawing/2014/main" id="{FCC216AA-A40A-4D7D-9423-1B98B186A32B}"/>
                    </a:ext>
                  </a:extLst>
                </p14:cNvPr>
                <p14:cNvContentPartPr/>
                <p14:nvPr/>
              </p14:nvContentPartPr>
              <p14:xfrm>
                <a:off x="5787653" y="5055720"/>
                <a:ext cx="130680" cy="148680"/>
              </p14:xfrm>
            </p:contentPart>
          </mc:Choice>
          <mc:Fallback xmlns="">
            <p:pic>
              <p:nvPicPr>
                <p:cNvPr id="174" name="Freihand 173">
                  <a:extLst>
                    <a:ext uri="{FF2B5EF4-FFF2-40B4-BE49-F238E27FC236}">
                      <a16:creationId xmlns:a16="http://schemas.microsoft.com/office/drawing/2014/main" id="{FCC216AA-A40A-4D7D-9423-1B98B186A32B}"/>
                    </a:ext>
                  </a:extLst>
                </p:cNvPr>
                <p:cNvPicPr/>
                <p:nvPr/>
              </p:nvPicPr>
              <p:blipFill>
                <a:blip r:embed="rId272"/>
                <a:stretch>
                  <a:fillRect/>
                </a:stretch>
              </p:blipFill>
              <p:spPr>
                <a:xfrm>
                  <a:off x="5783333" y="5051400"/>
                  <a:ext cx="13932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5" name="Freihand 174">
                  <a:extLst>
                    <a:ext uri="{FF2B5EF4-FFF2-40B4-BE49-F238E27FC236}">
                      <a16:creationId xmlns:a16="http://schemas.microsoft.com/office/drawing/2014/main" id="{5F6BEDF8-71C3-41A5-9CE7-2EB673F1EEBE}"/>
                    </a:ext>
                  </a:extLst>
                </p14:cNvPr>
                <p14:cNvContentPartPr/>
                <p14:nvPr/>
              </p14:nvContentPartPr>
              <p14:xfrm>
                <a:off x="5890613" y="5091000"/>
                <a:ext cx="383040" cy="166320"/>
              </p14:xfrm>
            </p:contentPart>
          </mc:Choice>
          <mc:Fallback xmlns="">
            <p:pic>
              <p:nvPicPr>
                <p:cNvPr id="175" name="Freihand 174">
                  <a:extLst>
                    <a:ext uri="{FF2B5EF4-FFF2-40B4-BE49-F238E27FC236}">
                      <a16:creationId xmlns:a16="http://schemas.microsoft.com/office/drawing/2014/main" id="{5F6BEDF8-71C3-41A5-9CE7-2EB673F1EEBE}"/>
                    </a:ext>
                  </a:extLst>
                </p:cNvPr>
                <p:cNvPicPr/>
                <p:nvPr/>
              </p:nvPicPr>
              <p:blipFill>
                <a:blip r:embed="rId274"/>
                <a:stretch>
                  <a:fillRect/>
                </a:stretch>
              </p:blipFill>
              <p:spPr>
                <a:xfrm>
                  <a:off x="5886293" y="5086680"/>
                  <a:ext cx="3916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6" name="Freihand 175">
                  <a:extLst>
                    <a:ext uri="{FF2B5EF4-FFF2-40B4-BE49-F238E27FC236}">
                      <a16:creationId xmlns:a16="http://schemas.microsoft.com/office/drawing/2014/main" id="{FB0D6508-380E-42E6-9236-E00AB229F22A}"/>
                    </a:ext>
                  </a:extLst>
                </p14:cNvPr>
                <p14:cNvContentPartPr/>
                <p14:nvPr/>
              </p14:nvContentPartPr>
              <p14:xfrm>
                <a:off x="6301013" y="4965000"/>
                <a:ext cx="537120" cy="189720"/>
              </p14:xfrm>
            </p:contentPart>
          </mc:Choice>
          <mc:Fallback xmlns="">
            <p:pic>
              <p:nvPicPr>
                <p:cNvPr id="176" name="Freihand 175">
                  <a:extLst>
                    <a:ext uri="{FF2B5EF4-FFF2-40B4-BE49-F238E27FC236}">
                      <a16:creationId xmlns:a16="http://schemas.microsoft.com/office/drawing/2014/main" id="{FB0D6508-380E-42E6-9236-E00AB229F22A}"/>
                    </a:ext>
                  </a:extLst>
                </p:cNvPr>
                <p:cNvPicPr/>
                <p:nvPr/>
              </p:nvPicPr>
              <p:blipFill>
                <a:blip r:embed="rId276"/>
                <a:stretch>
                  <a:fillRect/>
                </a:stretch>
              </p:blipFill>
              <p:spPr>
                <a:xfrm>
                  <a:off x="6296693" y="4960680"/>
                  <a:ext cx="54576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8" name="Freihand 177">
                  <a:extLst>
                    <a:ext uri="{FF2B5EF4-FFF2-40B4-BE49-F238E27FC236}">
                      <a16:creationId xmlns:a16="http://schemas.microsoft.com/office/drawing/2014/main" id="{35D2294A-63EC-4900-A78E-27A2A5DF9000}"/>
                    </a:ext>
                  </a:extLst>
                </p14:cNvPr>
                <p14:cNvContentPartPr/>
                <p14:nvPr/>
              </p14:nvContentPartPr>
              <p14:xfrm>
                <a:off x="3114653" y="5316000"/>
                <a:ext cx="1131840" cy="663120"/>
              </p14:xfrm>
            </p:contentPart>
          </mc:Choice>
          <mc:Fallback xmlns="">
            <p:pic>
              <p:nvPicPr>
                <p:cNvPr id="178" name="Freihand 177">
                  <a:extLst>
                    <a:ext uri="{FF2B5EF4-FFF2-40B4-BE49-F238E27FC236}">
                      <a16:creationId xmlns:a16="http://schemas.microsoft.com/office/drawing/2014/main" id="{35D2294A-63EC-4900-A78E-27A2A5DF9000}"/>
                    </a:ext>
                  </a:extLst>
                </p:cNvPr>
                <p:cNvPicPr/>
                <p:nvPr/>
              </p:nvPicPr>
              <p:blipFill>
                <a:blip r:embed="rId278"/>
                <a:stretch>
                  <a:fillRect/>
                </a:stretch>
              </p:blipFill>
              <p:spPr>
                <a:xfrm>
                  <a:off x="3110333" y="5311680"/>
                  <a:ext cx="1140480" cy="67176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9" name="Freihand 178">
                  <a:extLst>
                    <a:ext uri="{FF2B5EF4-FFF2-40B4-BE49-F238E27FC236}">
                      <a16:creationId xmlns:a16="http://schemas.microsoft.com/office/drawing/2014/main" id="{F88A0EEE-C34D-412B-A7AE-FCC23755F613}"/>
                    </a:ext>
                  </a:extLst>
                </p14:cNvPr>
                <p14:cNvContentPartPr/>
                <p14:nvPr/>
              </p14:nvContentPartPr>
              <p14:xfrm>
                <a:off x="3543053" y="5730360"/>
                <a:ext cx="360" cy="360"/>
              </p14:xfrm>
            </p:contentPart>
          </mc:Choice>
          <mc:Fallback xmlns="">
            <p:pic>
              <p:nvPicPr>
                <p:cNvPr id="179" name="Freihand 178">
                  <a:extLst>
                    <a:ext uri="{FF2B5EF4-FFF2-40B4-BE49-F238E27FC236}">
                      <a16:creationId xmlns:a16="http://schemas.microsoft.com/office/drawing/2014/main" id="{F88A0EEE-C34D-412B-A7AE-FCC23755F613}"/>
                    </a:ext>
                  </a:extLst>
                </p:cNvPr>
                <p:cNvPicPr/>
                <p:nvPr/>
              </p:nvPicPr>
              <p:blipFill>
                <a:blip r:embed="rId19"/>
                <a:stretch>
                  <a:fillRect/>
                </a:stretch>
              </p:blipFill>
              <p:spPr>
                <a:xfrm>
                  <a:off x="3538733" y="5726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80" name="Freihand 179">
                  <a:extLst>
                    <a:ext uri="{FF2B5EF4-FFF2-40B4-BE49-F238E27FC236}">
                      <a16:creationId xmlns:a16="http://schemas.microsoft.com/office/drawing/2014/main" id="{0286D352-F9B9-4CBB-BC7A-D8C8A8468759}"/>
                    </a:ext>
                  </a:extLst>
                </p14:cNvPr>
                <p14:cNvContentPartPr/>
                <p14:nvPr/>
              </p14:nvContentPartPr>
              <p14:xfrm>
                <a:off x="3534053" y="5704440"/>
                <a:ext cx="34920" cy="26280"/>
              </p14:xfrm>
            </p:contentPart>
          </mc:Choice>
          <mc:Fallback xmlns="">
            <p:pic>
              <p:nvPicPr>
                <p:cNvPr id="180" name="Freihand 179">
                  <a:extLst>
                    <a:ext uri="{FF2B5EF4-FFF2-40B4-BE49-F238E27FC236}">
                      <a16:creationId xmlns:a16="http://schemas.microsoft.com/office/drawing/2014/main" id="{0286D352-F9B9-4CBB-BC7A-D8C8A8468759}"/>
                    </a:ext>
                  </a:extLst>
                </p:cNvPr>
                <p:cNvPicPr/>
                <p:nvPr/>
              </p:nvPicPr>
              <p:blipFill>
                <a:blip r:embed="rId281"/>
                <a:stretch>
                  <a:fillRect/>
                </a:stretch>
              </p:blipFill>
              <p:spPr>
                <a:xfrm>
                  <a:off x="3529733" y="5700120"/>
                  <a:ext cx="435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51" name="Freihand 150">
                  <a:extLst>
                    <a:ext uri="{FF2B5EF4-FFF2-40B4-BE49-F238E27FC236}">
                      <a16:creationId xmlns:a16="http://schemas.microsoft.com/office/drawing/2014/main" id="{C8BC6F40-67D4-419E-9D7C-04945AABDE7D}"/>
                    </a:ext>
                  </a:extLst>
                </p14:cNvPr>
                <p14:cNvContentPartPr/>
                <p14:nvPr/>
              </p14:nvContentPartPr>
              <p14:xfrm>
                <a:off x="1759973" y="5306640"/>
                <a:ext cx="523800" cy="199440"/>
              </p14:xfrm>
            </p:contentPart>
          </mc:Choice>
          <mc:Fallback xmlns="">
            <p:pic>
              <p:nvPicPr>
                <p:cNvPr id="151" name="Freihand 150">
                  <a:extLst>
                    <a:ext uri="{FF2B5EF4-FFF2-40B4-BE49-F238E27FC236}">
                      <a16:creationId xmlns:a16="http://schemas.microsoft.com/office/drawing/2014/main" id="{C8BC6F40-67D4-419E-9D7C-04945AABDE7D}"/>
                    </a:ext>
                  </a:extLst>
                </p:cNvPr>
                <p:cNvPicPr/>
                <p:nvPr/>
              </p:nvPicPr>
              <p:blipFill>
                <a:blip r:embed="rId283"/>
                <a:stretch>
                  <a:fillRect/>
                </a:stretch>
              </p:blipFill>
              <p:spPr>
                <a:xfrm>
                  <a:off x="1755653" y="5302320"/>
                  <a:ext cx="5324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52" name="Freihand 151">
                  <a:extLst>
                    <a:ext uri="{FF2B5EF4-FFF2-40B4-BE49-F238E27FC236}">
                      <a16:creationId xmlns:a16="http://schemas.microsoft.com/office/drawing/2014/main" id="{A0766C16-D844-4750-939B-A3CAA801811A}"/>
                    </a:ext>
                  </a:extLst>
                </p14:cNvPr>
                <p14:cNvContentPartPr/>
                <p14:nvPr/>
              </p14:nvContentPartPr>
              <p14:xfrm>
                <a:off x="2200973" y="5350560"/>
                <a:ext cx="121680" cy="150120"/>
              </p14:xfrm>
            </p:contentPart>
          </mc:Choice>
          <mc:Fallback xmlns="">
            <p:pic>
              <p:nvPicPr>
                <p:cNvPr id="152" name="Freihand 151">
                  <a:extLst>
                    <a:ext uri="{FF2B5EF4-FFF2-40B4-BE49-F238E27FC236}">
                      <a16:creationId xmlns:a16="http://schemas.microsoft.com/office/drawing/2014/main" id="{A0766C16-D844-4750-939B-A3CAA801811A}"/>
                    </a:ext>
                  </a:extLst>
                </p:cNvPr>
                <p:cNvPicPr/>
                <p:nvPr/>
              </p:nvPicPr>
              <p:blipFill>
                <a:blip r:embed="rId285"/>
                <a:stretch>
                  <a:fillRect/>
                </a:stretch>
              </p:blipFill>
              <p:spPr>
                <a:xfrm>
                  <a:off x="2196653" y="5346240"/>
                  <a:ext cx="1303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53" name="Freihand 152">
                  <a:extLst>
                    <a:ext uri="{FF2B5EF4-FFF2-40B4-BE49-F238E27FC236}">
                      <a16:creationId xmlns:a16="http://schemas.microsoft.com/office/drawing/2014/main" id="{A53BA68E-2E94-47C2-A0ED-18F64F766135}"/>
                    </a:ext>
                  </a:extLst>
                </p14:cNvPr>
                <p14:cNvContentPartPr/>
                <p14:nvPr/>
              </p14:nvContentPartPr>
              <p14:xfrm>
                <a:off x="1738013" y="5407080"/>
                <a:ext cx="122040" cy="118080"/>
              </p14:xfrm>
            </p:contentPart>
          </mc:Choice>
          <mc:Fallback xmlns="">
            <p:pic>
              <p:nvPicPr>
                <p:cNvPr id="153" name="Freihand 152">
                  <a:extLst>
                    <a:ext uri="{FF2B5EF4-FFF2-40B4-BE49-F238E27FC236}">
                      <a16:creationId xmlns:a16="http://schemas.microsoft.com/office/drawing/2014/main" id="{A53BA68E-2E94-47C2-A0ED-18F64F766135}"/>
                    </a:ext>
                  </a:extLst>
                </p:cNvPr>
                <p:cNvPicPr/>
                <p:nvPr/>
              </p:nvPicPr>
              <p:blipFill>
                <a:blip r:embed="rId287"/>
                <a:stretch>
                  <a:fillRect/>
                </a:stretch>
              </p:blipFill>
              <p:spPr>
                <a:xfrm>
                  <a:off x="1733693" y="5402760"/>
                  <a:ext cx="130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56" name="Freihand 155">
                  <a:extLst>
                    <a:ext uri="{FF2B5EF4-FFF2-40B4-BE49-F238E27FC236}">
                      <a16:creationId xmlns:a16="http://schemas.microsoft.com/office/drawing/2014/main" id="{C47B5E36-6523-4E51-A623-81EAF167E6F7}"/>
                    </a:ext>
                  </a:extLst>
                </p14:cNvPr>
                <p14:cNvContentPartPr/>
                <p14:nvPr/>
              </p14:nvContentPartPr>
              <p14:xfrm>
                <a:off x="763133" y="5060040"/>
                <a:ext cx="117720" cy="155160"/>
              </p14:xfrm>
            </p:contentPart>
          </mc:Choice>
          <mc:Fallback xmlns="">
            <p:pic>
              <p:nvPicPr>
                <p:cNvPr id="156" name="Freihand 155">
                  <a:extLst>
                    <a:ext uri="{FF2B5EF4-FFF2-40B4-BE49-F238E27FC236}">
                      <a16:creationId xmlns:a16="http://schemas.microsoft.com/office/drawing/2014/main" id="{C47B5E36-6523-4E51-A623-81EAF167E6F7}"/>
                    </a:ext>
                  </a:extLst>
                </p:cNvPr>
                <p:cNvPicPr/>
                <p:nvPr/>
              </p:nvPicPr>
              <p:blipFill>
                <a:blip r:embed="rId289"/>
                <a:stretch>
                  <a:fillRect/>
                </a:stretch>
              </p:blipFill>
              <p:spPr>
                <a:xfrm>
                  <a:off x="758813" y="5055720"/>
                  <a:ext cx="12636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57" name="Freihand 156">
                  <a:extLst>
                    <a:ext uri="{FF2B5EF4-FFF2-40B4-BE49-F238E27FC236}">
                      <a16:creationId xmlns:a16="http://schemas.microsoft.com/office/drawing/2014/main" id="{10ACF089-3D4C-4572-A523-761528F8D487}"/>
                    </a:ext>
                  </a:extLst>
                </p14:cNvPr>
                <p14:cNvContentPartPr/>
                <p14:nvPr/>
              </p14:nvContentPartPr>
              <p14:xfrm>
                <a:off x="884813" y="5069400"/>
                <a:ext cx="70920" cy="83880"/>
              </p14:xfrm>
            </p:contentPart>
          </mc:Choice>
          <mc:Fallback xmlns="">
            <p:pic>
              <p:nvPicPr>
                <p:cNvPr id="157" name="Freihand 156">
                  <a:extLst>
                    <a:ext uri="{FF2B5EF4-FFF2-40B4-BE49-F238E27FC236}">
                      <a16:creationId xmlns:a16="http://schemas.microsoft.com/office/drawing/2014/main" id="{10ACF089-3D4C-4572-A523-761528F8D487}"/>
                    </a:ext>
                  </a:extLst>
                </p:cNvPr>
                <p:cNvPicPr/>
                <p:nvPr/>
              </p:nvPicPr>
              <p:blipFill>
                <a:blip r:embed="rId291"/>
                <a:stretch>
                  <a:fillRect/>
                </a:stretch>
              </p:blipFill>
              <p:spPr>
                <a:xfrm>
                  <a:off x="880493" y="5065080"/>
                  <a:ext cx="7956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58" name="Freihand 157">
                  <a:extLst>
                    <a:ext uri="{FF2B5EF4-FFF2-40B4-BE49-F238E27FC236}">
                      <a16:creationId xmlns:a16="http://schemas.microsoft.com/office/drawing/2014/main" id="{4317E347-5DD1-4488-B056-44CB293C52DA}"/>
                    </a:ext>
                  </a:extLst>
                </p14:cNvPr>
                <p14:cNvContentPartPr/>
                <p14:nvPr/>
              </p14:nvContentPartPr>
              <p14:xfrm>
                <a:off x="1015853" y="4920000"/>
                <a:ext cx="129240" cy="197280"/>
              </p14:xfrm>
            </p:contentPart>
          </mc:Choice>
          <mc:Fallback xmlns="">
            <p:pic>
              <p:nvPicPr>
                <p:cNvPr id="158" name="Freihand 157">
                  <a:extLst>
                    <a:ext uri="{FF2B5EF4-FFF2-40B4-BE49-F238E27FC236}">
                      <a16:creationId xmlns:a16="http://schemas.microsoft.com/office/drawing/2014/main" id="{4317E347-5DD1-4488-B056-44CB293C52DA}"/>
                    </a:ext>
                  </a:extLst>
                </p:cNvPr>
                <p:cNvPicPr/>
                <p:nvPr/>
              </p:nvPicPr>
              <p:blipFill>
                <a:blip r:embed="rId293"/>
                <a:stretch>
                  <a:fillRect/>
                </a:stretch>
              </p:blipFill>
              <p:spPr>
                <a:xfrm>
                  <a:off x="1011533" y="4915680"/>
                  <a:ext cx="13788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59" name="Freihand 158">
                  <a:extLst>
                    <a:ext uri="{FF2B5EF4-FFF2-40B4-BE49-F238E27FC236}">
                      <a16:creationId xmlns:a16="http://schemas.microsoft.com/office/drawing/2014/main" id="{297A74EF-9752-4A7C-9A3D-F182C642812D}"/>
                    </a:ext>
                  </a:extLst>
                </p14:cNvPr>
                <p14:cNvContentPartPr/>
                <p14:nvPr/>
              </p14:nvContentPartPr>
              <p14:xfrm>
                <a:off x="1259573" y="5111160"/>
                <a:ext cx="15120" cy="27000"/>
              </p14:xfrm>
            </p:contentPart>
          </mc:Choice>
          <mc:Fallback xmlns="">
            <p:pic>
              <p:nvPicPr>
                <p:cNvPr id="159" name="Freihand 158">
                  <a:extLst>
                    <a:ext uri="{FF2B5EF4-FFF2-40B4-BE49-F238E27FC236}">
                      <a16:creationId xmlns:a16="http://schemas.microsoft.com/office/drawing/2014/main" id="{297A74EF-9752-4A7C-9A3D-F182C642812D}"/>
                    </a:ext>
                  </a:extLst>
                </p:cNvPr>
                <p:cNvPicPr/>
                <p:nvPr/>
              </p:nvPicPr>
              <p:blipFill>
                <a:blip r:embed="rId295"/>
                <a:stretch>
                  <a:fillRect/>
                </a:stretch>
              </p:blipFill>
              <p:spPr>
                <a:xfrm>
                  <a:off x="1255253" y="5106840"/>
                  <a:ext cx="2376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60" name="Freihand 159">
                  <a:extLst>
                    <a:ext uri="{FF2B5EF4-FFF2-40B4-BE49-F238E27FC236}">
                      <a16:creationId xmlns:a16="http://schemas.microsoft.com/office/drawing/2014/main" id="{532F5F91-D495-46F7-8090-40F375C420BE}"/>
                    </a:ext>
                  </a:extLst>
                </p14:cNvPr>
                <p14:cNvContentPartPr/>
                <p14:nvPr/>
              </p14:nvContentPartPr>
              <p14:xfrm>
                <a:off x="1369733" y="4994160"/>
                <a:ext cx="111240" cy="187560"/>
              </p14:xfrm>
            </p:contentPart>
          </mc:Choice>
          <mc:Fallback xmlns="">
            <p:pic>
              <p:nvPicPr>
                <p:cNvPr id="160" name="Freihand 159">
                  <a:extLst>
                    <a:ext uri="{FF2B5EF4-FFF2-40B4-BE49-F238E27FC236}">
                      <a16:creationId xmlns:a16="http://schemas.microsoft.com/office/drawing/2014/main" id="{532F5F91-D495-46F7-8090-40F375C420BE}"/>
                    </a:ext>
                  </a:extLst>
                </p:cNvPr>
                <p:cNvPicPr/>
                <p:nvPr/>
              </p:nvPicPr>
              <p:blipFill>
                <a:blip r:embed="rId297"/>
                <a:stretch>
                  <a:fillRect/>
                </a:stretch>
              </p:blipFill>
              <p:spPr>
                <a:xfrm>
                  <a:off x="1365413" y="4989840"/>
                  <a:ext cx="11988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61" name="Freihand 160">
                  <a:extLst>
                    <a:ext uri="{FF2B5EF4-FFF2-40B4-BE49-F238E27FC236}">
                      <a16:creationId xmlns:a16="http://schemas.microsoft.com/office/drawing/2014/main" id="{BA35308C-B671-40BE-ADE6-2B5F2C0395F2}"/>
                    </a:ext>
                  </a:extLst>
                </p14:cNvPr>
                <p14:cNvContentPartPr/>
                <p14:nvPr/>
              </p14:nvContentPartPr>
              <p14:xfrm>
                <a:off x="1497533" y="5074080"/>
                <a:ext cx="106560" cy="102600"/>
              </p14:xfrm>
            </p:contentPart>
          </mc:Choice>
          <mc:Fallback xmlns="">
            <p:pic>
              <p:nvPicPr>
                <p:cNvPr id="161" name="Freihand 160">
                  <a:extLst>
                    <a:ext uri="{FF2B5EF4-FFF2-40B4-BE49-F238E27FC236}">
                      <a16:creationId xmlns:a16="http://schemas.microsoft.com/office/drawing/2014/main" id="{BA35308C-B671-40BE-ADE6-2B5F2C0395F2}"/>
                    </a:ext>
                  </a:extLst>
                </p:cNvPr>
                <p:cNvPicPr/>
                <p:nvPr/>
              </p:nvPicPr>
              <p:blipFill>
                <a:blip r:embed="rId299"/>
                <a:stretch>
                  <a:fillRect/>
                </a:stretch>
              </p:blipFill>
              <p:spPr>
                <a:xfrm>
                  <a:off x="1493213" y="5069760"/>
                  <a:ext cx="115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62" name="Freihand 161">
                  <a:extLst>
                    <a:ext uri="{FF2B5EF4-FFF2-40B4-BE49-F238E27FC236}">
                      <a16:creationId xmlns:a16="http://schemas.microsoft.com/office/drawing/2014/main" id="{B7DA668E-9758-418E-92F2-CE6998FC6562}"/>
                    </a:ext>
                  </a:extLst>
                </p14:cNvPr>
                <p14:cNvContentPartPr/>
                <p14:nvPr/>
              </p14:nvContentPartPr>
              <p14:xfrm>
                <a:off x="1606253" y="5012520"/>
                <a:ext cx="83880" cy="151560"/>
              </p14:xfrm>
            </p:contentPart>
          </mc:Choice>
          <mc:Fallback xmlns="">
            <p:pic>
              <p:nvPicPr>
                <p:cNvPr id="162" name="Freihand 161">
                  <a:extLst>
                    <a:ext uri="{FF2B5EF4-FFF2-40B4-BE49-F238E27FC236}">
                      <a16:creationId xmlns:a16="http://schemas.microsoft.com/office/drawing/2014/main" id="{B7DA668E-9758-418E-92F2-CE6998FC6562}"/>
                    </a:ext>
                  </a:extLst>
                </p:cNvPr>
                <p:cNvPicPr/>
                <p:nvPr/>
              </p:nvPicPr>
              <p:blipFill>
                <a:blip r:embed="rId301"/>
                <a:stretch>
                  <a:fillRect/>
                </a:stretch>
              </p:blipFill>
              <p:spPr>
                <a:xfrm>
                  <a:off x="1601933" y="5008200"/>
                  <a:ext cx="925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63" name="Freihand 162">
                  <a:extLst>
                    <a:ext uri="{FF2B5EF4-FFF2-40B4-BE49-F238E27FC236}">
                      <a16:creationId xmlns:a16="http://schemas.microsoft.com/office/drawing/2014/main" id="{4B7FC613-62B8-47F0-9B18-05D88BC0C77E}"/>
                    </a:ext>
                  </a:extLst>
                </p14:cNvPr>
                <p14:cNvContentPartPr/>
                <p14:nvPr/>
              </p14:nvContentPartPr>
              <p14:xfrm>
                <a:off x="1701653" y="5075880"/>
                <a:ext cx="86760" cy="103680"/>
              </p14:xfrm>
            </p:contentPart>
          </mc:Choice>
          <mc:Fallback xmlns="">
            <p:pic>
              <p:nvPicPr>
                <p:cNvPr id="163" name="Freihand 162">
                  <a:extLst>
                    <a:ext uri="{FF2B5EF4-FFF2-40B4-BE49-F238E27FC236}">
                      <a16:creationId xmlns:a16="http://schemas.microsoft.com/office/drawing/2014/main" id="{4B7FC613-62B8-47F0-9B18-05D88BC0C77E}"/>
                    </a:ext>
                  </a:extLst>
                </p:cNvPr>
                <p:cNvPicPr/>
                <p:nvPr/>
              </p:nvPicPr>
              <p:blipFill>
                <a:blip r:embed="rId303"/>
                <a:stretch>
                  <a:fillRect/>
                </a:stretch>
              </p:blipFill>
              <p:spPr>
                <a:xfrm>
                  <a:off x="1697333" y="5071560"/>
                  <a:ext cx="954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64" name="Freihand 163">
                  <a:extLst>
                    <a:ext uri="{FF2B5EF4-FFF2-40B4-BE49-F238E27FC236}">
                      <a16:creationId xmlns:a16="http://schemas.microsoft.com/office/drawing/2014/main" id="{F6E67B10-D173-4492-BF5D-06C2A06EB4A6}"/>
                    </a:ext>
                  </a:extLst>
                </p14:cNvPr>
                <p14:cNvContentPartPr/>
                <p14:nvPr/>
              </p14:nvContentPartPr>
              <p14:xfrm>
                <a:off x="1812533" y="4980120"/>
                <a:ext cx="104400" cy="169560"/>
              </p14:xfrm>
            </p:contentPart>
          </mc:Choice>
          <mc:Fallback xmlns="">
            <p:pic>
              <p:nvPicPr>
                <p:cNvPr id="164" name="Freihand 163">
                  <a:extLst>
                    <a:ext uri="{FF2B5EF4-FFF2-40B4-BE49-F238E27FC236}">
                      <a16:creationId xmlns:a16="http://schemas.microsoft.com/office/drawing/2014/main" id="{F6E67B10-D173-4492-BF5D-06C2A06EB4A6}"/>
                    </a:ext>
                  </a:extLst>
                </p:cNvPr>
                <p:cNvPicPr/>
                <p:nvPr/>
              </p:nvPicPr>
              <p:blipFill>
                <a:blip r:embed="rId305"/>
                <a:stretch>
                  <a:fillRect/>
                </a:stretch>
              </p:blipFill>
              <p:spPr>
                <a:xfrm>
                  <a:off x="1808213" y="4975800"/>
                  <a:ext cx="1130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65" name="Freihand 164">
                  <a:extLst>
                    <a:ext uri="{FF2B5EF4-FFF2-40B4-BE49-F238E27FC236}">
                      <a16:creationId xmlns:a16="http://schemas.microsoft.com/office/drawing/2014/main" id="{CE9551E1-782A-446D-8E6F-AA191670A052}"/>
                    </a:ext>
                  </a:extLst>
                </p14:cNvPr>
                <p14:cNvContentPartPr/>
                <p14:nvPr/>
              </p14:nvContentPartPr>
              <p14:xfrm>
                <a:off x="1940693" y="4980120"/>
                <a:ext cx="141480" cy="157680"/>
              </p14:xfrm>
            </p:contentPart>
          </mc:Choice>
          <mc:Fallback xmlns="">
            <p:pic>
              <p:nvPicPr>
                <p:cNvPr id="165" name="Freihand 164">
                  <a:extLst>
                    <a:ext uri="{FF2B5EF4-FFF2-40B4-BE49-F238E27FC236}">
                      <a16:creationId xmlns:a16="http://schemas.microsoft.com/office/drawing/2014/main" id="{CE9551E1-782A-446D-8E6F-AA191670A052}"/>
                    </a:ext>
                  </a:extLst>
                </p:cNvPr>
                <p:cNvPicPr/>
                <p:nvPr/>
              </p:nvPicPr>
              <p:blipFill>
                <a:blip r:embed="rId307"/>
                <a:stretch>
                  <a:fillRect/>
                </a:stretch>
              </p:blipFill>
              <p:spPr>
                <a:xfrm>
                  <a:off x="1936373" y="4975800"/>
                  <a:ext cx="15012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66" name="Freihand 165">
                  <a:extLst>
                    <a:ext uri="{FF2B5EF4-FFF2-40B4-BE49-F238E27FC236}">
                      <a16:creationId xmlns:a16="http://schemas.microsoft.com/office/drawing/2014/main" id="{C9546C10-5611-4F4A-8B7B-B607FC43EFD6}"/>
                    </a:ext>
                  </a:extLst>
                </p14:cNvPr>
                <p14:cNvContentPartPr/>
                <p14:nvPr/>
              </p14:nvContentPartPr>
              <p14:xfrm>
                <a:off x="2119253" y="4976880"/>
                <a:ext cx="161640" cy="183600"/>
              </p14:xfrm>
            </p:contentPart>
          </mc:Choice>
          <mc:Fallback xmlns="">
            <p:pic>
              <p:nvPicPr>
                <p:cNvPr id="166" name="Freihand 165">
                  <a:extLst>
                    <a:ext uri="{FF2B5EF4-FFF2-40B4-BE49-F238E27FC236}">
                      <a16:creationId xmlns:a16="http://schemas.microsoft.com/office/drawing/2014/main" id="{C9546C10-5611-4F4A-8B7B-B607FC43EFD6}"/>
                    </a:ext>
                  </a:extLst>
                </p:cNvPr>
                <p:cNvPicPr/>
                <p:nvPr/>
              </p:nvPicPr>
              <p:blipFill>
                <a:blip r:embed="rId309"/>
                <a:stretch>
                  <a:fillRect/>
                </a:stretch>
              </p:blipFill>
              <p:spPr>
                <a:xfrm>
                  <a:off x="2114933" y="4972560"/>
                  <a:ext cx="1702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84" name="Freihand 183">
                  <a:extLst>
                    <a:ext uri="{FF2B5EF4-FFF2-40B4-BE49-F238E27FC236}">
                      <a16:creationId xmlns:a16="http://schemas.microsoft.com/office/drawing/2014/main" id="{AE5B1610-17A1-4E84-8756-951245330FC9}"/>
                    </a:ext>
                  </a:extLst>
                </p14:cNvPr>
                <p14:cNvContentPartPr/>
                <p14:nvPr/>
              </p14:nvContentPartPr>
              <p14:xfrm>
                <a:off x="531653" y="4362720"/>
                <a:ext cx="3041280" cy="1193400"/>
              </p14:xfrm>
            </p:contentPart>
          </mc:Choice>
          <mc:Fallback xmlns="">
            <p:pic>
              <p:nvPicPr>
                <p:cNvPr id="184" name="Freihand 183">
                  <a:extLst>
                    <a:ext uri="{FF2B5EF4-FFF2-40B4-BE49-F238E27FC236}">
                      <a16:creationId xmlns:a16="http://schemas.microsoft.com/office/drawing/2014/main" id="{AE5B1610-17A1-4E84-8756-951245330FC9}"/>
                    </a:ext>
                  </a:extLst>
                </p:cNvPr>
                <p:cNvPicPr/>
                <p:nvPr/>
              </p:nvPicPr>
              <p:blipFill>
                <a:blip r:embed="rId311"/>
                <a:stretch>
                  <a:fillRect/>
                </a:stretch>
              </p:blipFill>
              <p:spPr>
                <a:xfrm>
                  <a:off x="527333" y="4358400"/>
                  <a:ext cx="3049920" cy="120204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85" name="Freihand 184">
                  <a:extLst>
                    <a:ext uri="{FF2B5EF4-FFF2-40B4-BE49-F238E27FC236}">
                      <a16:creationId xmlns:a16="http://schemas.microsoft.com/office/drawing/2014/main" id="{14FBD1DC-9B16-4D39-9CD3-AF401FDD9309}"/>
                    </a:ext>
                  </a:extLst>
                </p14:cNvPr>
                <p14:cNvContentPartPr/>
                <p14:nvPr/>
              </p14:nvContentPartPr>
              <p14:xfrm>
                <a:off x="234653" y="4056360"/>
                <a:ext cx="125640" cy="225360"/>
              </p14:xfrm>
            </p:contentPart>
          </mc:Choice>
          <mc:Fallback xmlns="">
            <p:pic>
              <p:nvPicPr>
                <p:cNvPr id="185" name="Freihand 184">
                  <a:extLst>
                    <a:ext uri="{FF2B5EF4-FFF2-40B4-BE49-F238E27FC236}">
                      <a16:creationId xmlns:a16="http://schemas.microsoft.com/office/drawing/2014/main" id="{14FBD1DC-9B16-4D39-9CD3-AF401FDD9309}"/>
                    </a:ext>
                  </a:extLst>
                </p:cNvPr>
                <p:cNvPicPr/>
                <p:nvPr/>
              </p:nvPicPr>
              <p:blipFill>
                <a:blip r:embed="rId313"/>
                <a:stretch>
                  <a:fillRect/>
                </a:stretch>
              </p:blipFill>
              <p:spPr>
                <a:xfrm>
                  <a:off x="230333" y="4052040"/>
                  <a:ext cx="1342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86" name="Freihand 185">
                  <a:extLst>
                    <a:ext uri="{FF2B5EF4-FFF2-40B4-BE49-F238E27FC236}">
                      <a16:creationId xmlns:a16="http://schemas.microsoft.com/office/drawing/2014/main" id="{4B08EB5F-0866-4EA6-8C65-DE4ADC34899C}"/>
                    </a:ext>
                  </a:extLst>
                </p14:cNvPr>
                <p14:cNvContentPartPr/>
                <p14:nvPr/>
              </p14:nvContentPartPr>
              <p14:xfrm>
                <a:off x="355253" y="3895440"/>
                <a:ext cx="259920" cy="181800"/>
              </p14:xfrm>
            </p:contentPart>
          </mc:Choice>
          <mc:Fallback xmlns="">
            <p:pic>
              <p:nvPicPr>
                <p:cNvPr id="186" name="Freihand 185">
                  <a:extLst>
                    <a:ext uri="{FF2B5EF4-FFF2-40B4-BE49-F238E27FC236}">
                      <a16:creationId xmlns:a16="http://schemas.microsoft.com/office/drawing/2014/main" id="{4B08EB5F-0866-4EA6-8C65-DE4ADC34899C}"/>
                    </a:ext>
                  </a:extLst>
                </p:cNvPr>
                <p:cNvPicPr/>
                <p:nvPr/>
              </p:nvPicPr>
              <p:blipFill>
                <a:blip r:embed="rId315"/>
                <a:stretch>
                  <a:fillRect/>
                </a:stretch>
              </p:blipFill>
              <p:spPr>
                <a:xfrm>
                  <a:off x="350933" y="3891120"/>
                  <a:ext cx="2685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87" name="Freihand 186">
                  <a:extLst>
                    <a:ext uri="{FF2B5EF4-FFF2-40B4-BE49-F238E27FC236}">
                      <a16:creationId xmlns:a16="http://schemas.microsoft.com/office/drawing/2014/main" id="{9D01CA38-DFB8-4A5F-B8D7-917CDA862845}"/>
                    </a:ext>
                  </a:extLst>
                </p14:cNvPr>
                <p14:cNvContentPartPr/>
                <p14:nvPr/>
              </p14:nvContentPartPr>
              <p14:xfrm>
                <a:off x="592133" y="3824520"/>
                <a:ext cx="23760" cy="24840"/>
              </p14:xfrm>
            </p:contentPart>
          </mc:Choice>
          <mc:Fallback xmlns="">
            <p:pic>
              <p:nvPicPr>
                <p:cNvPr id="187" name="Freihand 186">
                  <a:extLst>
                    <a:ext uri="{FF2B5EF4-FFF2-40B4-BE49-F238E27FC236}">
                      <a16:creationId xmlns:a16="http://schemas.microsoft.com/office/drawing/2014/main" id="{9D01CA38-DFB8-4A5F-B8D7-917CDA862845}"/>
                    </a:ext>
                  </a:extLst>
                </p:cNvPr>
                <p:cNvPicPr/>
                <p:nvPr/>
              </p:nvPicPr>
              <p:blipFill>
                <a:blip r:embed="rId317"/>
                <a:stretch>
                  <a:fillRect/>
                </a:stretch>
              </p:blipFill>
              <p:spPr>
                <a:xfrm>
                  <a:off x="587813" y="3820200"/>
                  <a:ext cx="324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88" name="Freihand 187">
                  <a:extLst>
                    <a:ext uri="{FF2B5EF4-FFF2-40B4-BE49-F238E27FC236}">
                      <a16:creationId xmlns:a16="http://schemas.microsoft.com/office/drawing/2014/main" id="{E9A21880-84F3-4994-AF9E-AF8E02C9E021}"/>
                    </a:ext>
                  </a:extLst>
                </p14:cNvPr>
                <p14:cNvContentPartPr/>
                <p14:nvPr/>
              </p14:nvContentPartPr>
              <p14:xfrm>
                <a:off x="669533" y="3660000"/>
                <a:ext cx="379080" cy="247680"/>
              </p14:xfrm>
            </p:contentPart>
          </mc:Choice>
          <mc:Fallback xmlns="">
            <p:pic>
              <p:nvPicPr>
                <p:cNvPr id="188" name="Freihand 187">
                  <a:extLst>
                    <a:ext uri="{FF2B5EF4-FFF2-40B4-BE49-F238E27FC236}">
                      <a16:creationId xmlns:a16="http://schemas.microsoft.com/office/drawing/2014/main" id="{E9A21880-84F3-4994-AF9E-AF8E02C9E021}"/>
                    </a:ext>
                  </a:extLst>
                </p:cNvPr>
                <p:cNvPicPr/>
                <p:nvPr/>
              </p:nvPicPr>
              <p:blipFill>
                <a:blip r:embed="rId319"/>
                <a:stretch>
                  <a:fillRect/>
                </a:stretch>
              </p:blipFill>
              <p:spPr>
                <a:xfrm>
                  <a:off x="665213" y="3655680"/>
                  <a:ext cx="38772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89" name="Freihand 188">
                  <a:extLst>
                    <a:ext uri="{FF2B5EF4-FFF2-40B4-BE49-F238E27FC236}">
                      <a16:creationId xmlns:a16="http://schemas.microsoft.com/office/drawing/2014/main" id="{0F5AD8BC-0BD6-4780-BBE3-5C9679905226}"/>
                    </a:ext>
                  </a:extLst>
                </p14:cNvPr>
                <p14:cNvContentPartPr/>
                <p14:nvPr/>
              </p14:nvContentPartPr>
              <p14:xfrm>
                <a:off x="1008293" y="3810120"/>
                <a:ext cx="167400" cy="159840"/>
              </p14:xfrm>
            </p:contentPart>
          </mc:Choice>
          <mc:Fallback xmlns="">
            <p:pic>
              <p:nvPicPr>
                <p:cNvPr id="189" name="Freihand 188">
                  <a:extLst>
                    <a:ext uri="{FF2B5EF4-FFF2-40B4-BE49-F238E27FC236}">
                      <a16:creationId xmlns:a16="http://schemas.microsoft.com/office/drawing/2014/main" id="{0F5AD8BC-0BD6-4780-BBE3-5C9679905226}"/>
                    </a:ext>
                  </a:extLst>
                </p:cNvPr>
                <p:cNvPicPr/>
                <p:nvPr/>
              </p:nvPicPr>
              <p:blipFill>
                <a:blip r:embed="rId321"/>
                <a:stretch>
                  <a:fillRect/>
                </a:stretch>
              </p:blipFill>
              <p:spPr>
                <a:xfrm>
                  <a:off x="1003973" y="3805800"/>
                  <a:ext cx="17604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90" name="Freihand 189">
                  <a:extLst>
                    <a:ext uri="{FF2B5EF4-FFF2-40B4-BE49-F238E27FC236}">
                      <a16:creationId xmlns:a16="http://schemas.microsoft.com/office/drawing/2014/main" id="{6083C477-D185-422D-88CD-ECC7AEB8E3DF}"/>
                    </a:ext>
                  </a:extLst>
                </p14:cNvPr>
                <p14:cNvContentPartPr/>
                <p14:nvPr/>
              </p14:nvContentPartPr>
              <p14:xfrm>
                <a:off x="1199813" y="3779880"/>
                <a:ext cx="181080" cy="55080"/>
              </p14:xfrm>
            </p:contentPart>
          </mc:Choice>
          <mc:Fallback xmlns="">
            <p:pic>
              <p:nvPicPr>
                <p:cNvPr id="190" name="Freihand 189">
                  <a:extLst>
                    <a:ext uri="{FF2B5EF4-FFF2-40B4-BE49-F238E27FC236}">
                      <a16:creationId xmlns:a16="http://schemas.microsoft.com/office/drawing/2014/main" id="{6083C477-D185-422D-88CD-ECC7AEB8E3DF}"/>
                    </a:ext>
                  </a:extLst>
                </p:cNvPr>
                <p:cNvPicPr/>
                <p:nvPr/>
              </p:nvPicPr>
              <p:blipFill>
                <a:blip r:embed="rId323"/>
                <a:stretch>
                  <a:fillRect/>
                </a:stretch>
              </p:blipFill>
              <p:spPr>
                <a:xfrm>
                  <a:off x="1195493" y="3775560"/>
                  <a:ext cx="18972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91" name="Freihand 190">
                  <a:extLst>
                    <a:ext uri="{FF2B5EF4-FFF2-40B4-BE49-F238E27FC236}">
                      <a16:creationId xmlns:a16="http://schemas.microsoft.com/office/drawing/2014/main" id="{F692A9FE-53BF-4D03-BFE5-20CEE05208FD}"/>
                    </a:ext>
                  </a:extLst>
                </p14:cNvPr>
                <p14:cNvContentPartPr/>
                <p14:nvPr/>
              </p14:nvContentPartPr>
              <p14:xfrm>
                <a:off x="1418333" y="3720120"/>
                <a:ext cx="47880" cy="63360"/>
              </p14:xfrm>
            </p:contentPart>
          </mc:Choice>
          <mc:Fallback xmlns="">
            <p:pic>
              <p:nvPicPr>
                <p:cNvPr id="191" name="Freihand 190">
                  <a:extLst>
                    <a:ext uri="{FF2B5EF4-FFF2-40B4-BE49-F238E27FC236}">
                      <a16:creationId xmlns:a16="http://schemas.microsoft.com/office/drawing/2014/main" id="{F692A9FE-53BF-4D03-BFE5-20CEE05208FD}"/>
                    </a:ext>
                  </a:extLst>
                </p:cNvPr>
                <p:cNvPicPr/>
                <p:nvPr/>
              </p:nvPicPr>
              <p:blipFill>
                <a:blip r:embed="rId325"/>
                <a:stretch>
                  <a:fillRect/>
                </a:stretch>
              </p:blipFill>
              <p:spPr>
                <a:xfrm>
                  <a:off x="1414013" y="3715800"/>
                  <a:ext cx="565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92" name="Freihand 191">
                  <a:extLst>
                    <a:ext uri="{FF2B5EF4-FFF2-40B4-BE49-F238E27FC236}">
                      <a16:creationId xmlns:a16="http://schemas.microsoft.com/office/drawing/2014/main" id="{6EC506D7-F468-414E-A993-806D549891C2}"/>
                    </a:ext>
                  </a:extLst>
                </p14:cNvPr>
                <p14:cNvContentPartPr/>
                <p14:nvPr/>
              </p14:nvContentPartPr>
              <p14:xfrm>
                <a:off x="1481693" y="3620400"/>
                <a:ext cx="167040" cy="130320"/>
              </p14:xfrm>
            </p:contentPart>
          </mc:Choice>
          <mc:Fallback xmlns="">
            <p:pic>
              <p:nvPicPr>
                <p:cNvPr id="192" name="Freihand 191">
                  <a:extLst>
                    <a:ext uri="{FF2B5EF4-FFF2-40B4-BE49-F238E27FC236}">
                      <a16:creationId xmlns:a16="http://schemas.microsoft.com/office/drawing/2014/main" id="{6EC506D7-F468-414E-A993-806D549891C2}"/>
                    </a:ext>
                  </a:extLst>
                </p:cNvPr>
                <p:cNvPicPr/>
                <p:nvPr/>
              </p:nvPicPr>
              <p:blipFill>
                <a:blip r:embed="rId327"/>
                <a:stretch>
                  <a:fillRect/>
                </a:stretch>
              </p:blipFill>
              <p:spPr>
                <a:xfrm>
                  <a:off x="1477373" y="3616080"/>
                  <a:ext cx="17568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93" name="Freihand 192">
                  <a:extLst>
                    <a:ext uri="{FF2B5EF4-FFF2-40B4-BE49-F238E27FC236}">
                      <a16:creationId xmlns:a16="http://schemas.microsoft.com/office/drawing/2014/main" id="{32D5014D-0F97-427F-9F1A-C9635C6470E3}"/>
                    </a:ext>
                  </a:extLst>
                </p14:cNvPr>
                <p14:cNvContentPartPr/>
                <p14:nvPr/>
              </p14:nvContentPartPr>
              <p14:xfrm>
                <a:off x="1613093" y="3635520"/>
                <a:ext cx="67320" cy="7560"/>
              </p14:xfrm>
            </p:contentPart>
          </mc:Choice>
          <mc:Fallback xmlns="">
            <p:pic>
              <p:nvPicPr>
                <p:cNvPr id="193" name="Freihand 192">
                  <a:extLst>
                    <a:ext uri="{FF2B5EF4-FFF2-40B4-BE49-F238E27FC236}">
                      <a16:creationId xmlns:a16="http://schemas.microsoft.com/office/drawing/2014/main" id="{32D5014D-0F97-427F-9F1A-C9635C6470E3}"/>
                    </a:ext>
                  </a:extLst>
                </p:cNvPr>
                <p:cNvPicPr/>
                <p:nvPr/>
              </p:nvPicPr>
              <p:blipFill>
                <a:blip r:embed="rId329"/>
                <a:stretch>
                  <a:fillRect/>
                </a:stretch>
              </p:blipFill>
              <p:spPr>
                <a:xfrm>
                  <a:off x="1608773" y="3631200"/>
                  <a:ext cx="759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94" name="Freihand 193">
                  <a:extLst>
                    <a:ext uri="{FF2B5EF4-FFF2-40B4-BE49-F238E27FC236}">
                      <a16:creationId xmlns:a16="http://schemas.microsoft.com/office/drawing/2014/main" id="{48541579-7907-46FA-BE18-CABEB4F20642}"/>
                    </a:ext>
                  </a:extLst>
                </p14:cNvPr>
                <p14:cNvContentPartPr/>
                <p14:nvPr/>
              </p14:nvContentPartPr>
              <p14:xfrm>
                <a:off x="1659173" y="3635160"/>
                <a:ext cx="55800" cy="79560"/>
              </p14:xfrm>
            </p:contentPart>
          </mc:Choice>
          <mc:Fallback xmlns="">
            <p:pic>
              <p:nvPicPr>
                <p:cNvPr id="194" name="Freihand 193">
                  <a:extLst>
                    <a:ext uri="{FF2B5EF4-FFF2-40B4-BE49-F238E27FC236}">
                      <a16:creationId xmlns:a16="http://schemas.microsoft.com/office/drawing/2014/main" id="{48541579-7907-46FA-BE18-CABEB4F20642}"/>
                    </a:ext>
                  </a:extLst>
                </p:cNvPr>
                <p:cNvPicPr/>
                <p:nvPr/>
              </p:nvPicPr>
              <p:blipFill>
                <a:blip r:embed="rId331"/>
                <a:stretch>
                  <a:fillRect/>
                </a:stretch>
              </p:blipFill>
              <p:spPr>
                <a:xfrm>
                  <a:off x="1654853" y="3630840"/>
                  <a:ext cx="644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95" name="Freihand 194">
                  <a:extLst>
                    <a:ext uri="{FF2B5EF4-FFF2-40B4-BE49-F238E27FC236}">
                      <a16:creationId xmlns:a16="http://schemas.microsoft.com/office/drawing/2014/main" id="{E6212408-B48F-4002-A48F-FE7BA9F15016}"/>
                    </a:ext>
                  </a:extLst>
                </p14:cNvPr>
                <p14:cNvContentPartPr/>
                <p14:nvPr/>
              </p14:nvContentPartPr>
              <p14:xfrm>
                <a:off x="1721453" y="3572160"/>
                <a:ext cx="164880" cy="104040"/>
              </p14:xfrm>
            </p:contentPart>
          </mc:Choice>
          <mc:Fallback xmlns="">
            <p:pic>
              <p:nvPicPr>
                <p:cNvPr id="195" name="Freihand 194">
                  <a:extLst>
                    <a:ext uri="{FF2B5EF4-FFF2-40B4-BE49-F238E27FC236}">
                      <a16:creationId xmlns:a16="http://schemas.microsoft.com/office/drawing/2014/main" id="{E6212408-B48F-4002-A48F-FE7BA9F15016}"/>
                    </a:ext>
                  </a:extLst>
                </p:cNvPr>
                <p:cNvPicPr/>
                <p:nvPr/>
              </p:nvPicPr>
              <p:blipFill>
                <a:blip r:embed="rId333"/>
                <a:stretch>
                  <a:fillRect/>
                </a:stretch>
              </p:blipFill>
              <p:spPr>
                <a:xfrm>
                  <a:off x="1717133" y="3567840"/>
                  <a:ext cx="1735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96" name="Freihand 195">
                  <a:extLst>
                    <a:ext uri="{FF2B5EF4-FFF2-40B4-BE49-F238E27FC236}">
                      <a16:creationId xmlns:a16="http://schemas.microsoft.com/office/drawing/2014/main" id="{6518F4C1-6FA4-40B4-984F-8BE059545F6F}"/>
                    </a:ext>
                  </a:extLst>
                </p14:cNvPr>
                <p14:cNvContentPartPr/>
                <p14:nvPr/>
              </p14:nvContentPartPr>
              <p14:xfrm>
                <a:off x="2010893" y="3564600"/>
                <a:ext cx="192960" cy="129960"/>
              </p14:xfrm>
            </p:contentPart>
          </mc:Choice>
          <mc:Fallback xmlns="">
            <p:pic>
              <p:nvPicPr>
                <p:cNvPr id="196" name="Freihand 195">
                  <a:extLst>
                    <a:ext uri="{FF2B5EF4-FFF2-40B4-BE49-F238E27FC236}">
                      <a16:creationId xmlns:a16="http://schemas.microsoft.com/office/drawing/2014/main" id="{6518F4C1-6FA4-40B4-984F-8BE059545F6F}"/>
                    </a:ext>
                  </a:extLst>
                </p:cNvPr>
                <p:cNvPicPr/>
                <p:nvPr/>
              </p:nvPicPr>
              <p:blipFill>
                <a:blip r:embed="rId335"/>
                <a:stretch>
                  <a:fillRect/>
                </a:stretch>
              </p:blipFill>
              <p:spPr>
                <a:xfrm>
                  <a:off x="2006573" y="3560280"/>
                  <a:ext cx="2016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97" name="Freihand 196">
                  <a:extLst>
                    <a:ext uri="{FF2B5EF4-FFF2-40B4-BE49-F238E27FC236}">
                      <a16:creationId xmlns:a16="http://schemas.microsoft.com/office/drawing/2014/main" id="{ADFF7EAD-385C-4552-9A8A-CDAF7422802A}"/>
                    </a:ext>
                  </a:extLst>
                </p14:cNvPr>
                <p14:cNvContentPartPr/>
                <p14:nvPr/>
              </p14:nvContentPartPr>
              <p14:xfrm>
                <a:off x="2215733" y="3459840"/>
                <a:ext cx="272520" cy="212400"/>
              </p14:xfrm>
            </p:contentPart>
          </mc:Choice>
          <mc:Fallback xmlns="">
            <p:pic>
              <p:nvPicPr>
                <p:cNvPr id="197" name="Freihand 196">
                  <a:extLst>
                    <a:ext uri="{FF2B5EF4-FFF2-40B4-BE49-F238E27FC236}">
                      <a16:creationId xmlns:a16="http://schemas.microsoft.com/office/drawing/2014/main" id="{ADFF7EAD-385C-4552-9A8A-CDAF7422802A}"/>
                    </a:ext>
                  </a:extLst>
                </p:cNvPr>
                <p:cNvPicPr/>
                <p:nvPr/>
              </p:nvPicPr>
              <p:blipFill>
                <a:blip r:embed="rId337"/>
                <a:stretch>
                  <a:fillRect/>
                </a:stretch>
              </p:blipFill>
              <p:spPr>
                <a:xfrm>
                  <a:off x="2211413" y="3455520"/>
                  <a:ext cx="2811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99" name="Freihand 198">
                  <a:extLst>
                    <a:ext uri="{FF2B5EF4-FFF2-40B4-BE49-F238E27FC236}">
                      <a16:creationId xmlns:a16="http://schemas.microsoft.com/office/drawing/2014/main" id="{124FD44E-8A79-4CCA-853B-B2AE48F6EB65}"/>
                    </a:ext>
                  </a:extLst>
                </p14:cNvPr>
                <p14:cNvContentPartPr/>
                <p14:nvPr/>
              </p14:nvContentPartPr>
              <p14:xfrm>
                <a:off x="1362893" y="3868440"/>
                <a:ext cx="88560" cy="150840"/>
              </p14:xfrm>
            </p:contentPart>
          </mc:Choice>
          <mc:Fallback xmlns="">
            <p:pic>
              <p:nvPicPr>
                <p:cNvPr id="199" name="Freihand 198">
                  <a:extLst>
                    <a:ext uri="{FF2B5EF4-FFF2-40B4-BE49-F238E27FC236}">
                      <a16:creationId xmlns:a16="http://schemas.microsoft.com/office/drawing/2014/main" id="{124FD44E-8A79-4CCA-853B-B2AE48F6EB65}"/>
                    </a:ext>
                  </a:extLst>
                </p:cNvPr>
                <p:cNvPicPr/>
                <p:nvPr/>
              </p:nvPicPr>
              <p:blipFill>
                <a:blip r:embed="rId339"/>
                <a:stretch>
                  <a:fillRect/>
                </a:stretch>
              </p:blipFill>
              <p:spPr>
                <a:xfrm>
                  <a:off x="1358573" y="3864120"/>
                  <a:ext cx="972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00" name="Freihand 199">
                  <a:extLst>
                    <a:ext uri="{FF2B5EF4-FFF2-40B4-BE49-F238E27FC236}">
                      <a16:creationId xmlns:a16="http://schemas.microsoft.com/office/drawing/2014/main" id="{06ADFEAA-A548-410E-91B3-CF94EF0A8118}"/>
                    </a:ext>
                  </a:extLst>
                </p14:cNvPr>
                <p14:cNvContentPartPr/>
                <p14:nvPr/>
              </p14:nvContentPartPr>
              <p14:xfrm>
                <a:off x="1469093" y="3888240"/>
                <a:ext cx="114120" cy="93600"/>
              </p14:xfrm>
            </p:contentPart>
          </mc:Choice>
          <mc:Fallback xmlns="">
            <p:pic>
              <p:nvPicPr>
                <p:cNvPr id="200" name="Freihand 199">
                  <a:extLst>
                    <a:ext uri="{FF2B5EF4-FFF2-40B4-BE49-F238E27FC236}">
                      <a16:creationId xmlns:a16="http://schemas.microsoft.com/office/drawing/2014/main" id="{06ADFEAA-A548-410E-91B3-CF94EF0A8118}"/>
                    </a:ext>
                  </a:extLst>
                </p:cNvPr>
                <p:cNvPicPr/>
                <p:nvPr/>
              </p:nvPicPr>
              <p:blipFill>
                <a:blip r:embed="rId341"/>
                <a:stretch>
                  <a:fillRect/>
                </a:stretch>
              </p:blipFill>
              <p:spPr>
                <a:xfrm>
                  <a:off x="1464773" y="3883920"/>
                  <a:ext cx="1227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01" name="Freihand 200">
                  <a:extLst>
                    <a:ext uri="{FF2B5EF4-FFF2-40B4-BE49-F238E27FC236}">
                      <a16:creationId xmlns:a16="http://schemas.microsoft.com/office/drawing/2014/main" id="{60AB56EA-1ABA-427E-BB47-3BD509C8B021}"/>
                    </a:ext>
                  </a:extLst>
                </p14:cNvPr>
                <p14:cNvContentPartPr/>
                <p14:nvPr/>
              </p14:nvContentPartPr>
              <p14:xfrm>
                <a:off x="1546493" y="3831360"/>
                <a:ext cx="41040" cy="38880"/>
              </p14:xfrm>
            </p:contentPart>
          </mc:Choice>
          <mc:Fallback xmlns="">
            <p:pic>
              <p:nvPicPr>
                <p:cNvPr id="201" name="Freihand 200">
                  <a:extLst>
                    <a:ext uri="{FF2B5EF4-FFF2-40B4-BE49-F238E27FC236}">
                      <a16:creationId xmlns:a16="http://schemas.microsoft.com/office/drawing/2014/main" id="{60AB56EA-1ABA-427E-BB47-3BD509C8B021}"/>
                    </a:ext>
                  </a:extLst>
                </p:cNvPr>
                <p:cNvPicPr/>
                <p:nvPr/>
              </p:nvPicPr>
              <p:blipFill>
                <a:blip r:embed="rId343"/>
                <a:stretch>
                  <a:fillRect/>
                </a:stretch>
              </p:blipFill>
              <p:spPr>
                <a:xfrm>
                  <a:off x="1542173" y="3827040"/>
                  <a:ext cx="496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02" name="Freihand 201">
                  <a:extLst>
                    <a:ext uri="{FF2B5EF4-FFF2-40B4-BE49-F238E27FC236}">
                      <a16:creationId xmlns:a16="http://schemas.microsoft.com/office/drawing/2014/main" id="{17E8A4E3-CB7E-4ABB-9526-9F33B02725EC}"/>
                    </a:ext>
                  </a:extLst>
                </p14:cNvPr>
                <p14:cNvContentPartPr/>
                <p14:nvPr/>
              </p14:nvContentPartPr>
              <p14:xfrm>
                <a:off x="1604093" y="3841440"/>
                <a:ext cx="217080" cy="121680"/>
              </p14:xfrm>
            </p:contentPart>
          </mc:Choice>
          <mc:Fallback xmlns="">
            <p:pic>
              <p:nvPicPr>
                <p:cNvPr id="202" name="Freihand 201">
                  <a:extLst>
                    <a:ext uri="{FF2B5EF4-FFF2-40B4-BE49-F238E27FC236}">
                      <a16:creationId xmlns:a16="http://schemas.microsoft.com/office/drawing/2014/main" id="{17E8A4E3-CB7E-4ABB-9526-9F33B02725EC}"/>
                    </a:ext>
                  </a:extLst>
                </p:cNvPr>
                <p:cNvPicPr/>
                <p:nvPr/>
              </p:nvPicPr>
              <p:blipFill>
                <a:blip r:embed="rId345"/>
                <a:stretch>
                  <a:fillRect/>
                </a:stretch>
              </p:blipFill>
              <p:spPr>
                <a:xfrm>
                  <a:off x="1599773" y="3837120"/>
                  <a:ext cx="2257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03" name="Freihand 202">
                  <a:extLst>
                    <a:ext uri="{FF2B5EF4-FFF2-40B4-BE49-F238E27FC236}">
                      <a16:creationId xmlns:a16="http://schemas.microsoft.com/office/drawing/2014/main" id="{7D119C62-841D-4D17-996D-D9705C70972B}"/>
                    </a:ext>
                  </a:extLst>
                </p14:cNvPr>
                <p14:cNvContentPartPr/>
                <p14:nvPr/>
              </p14:nvContentPartPr>
              <p14:xfrm>
                <a:off x="1912973" y="3811560"/>
                <a:ext cx="45720" cy="139320"/>
              </p14:xfrm>
            </p:contentPart>
          </mc:Choice>
          <mc:Fallback xmlns="">
            <p:pic>
              <p:nvPicPr>
                <p:cNvPr id="203" name="Freihand 202">
                  <a:extLst>
                    <a:ext uri="{FF2B5EF4-FFF2-40B4-BE49-F238E27FC236}">
                      <a16:creationId xmlns:a16="http://schemas.microsoft.com/office/drawing/2014/main" id="{7D119C62-841D-4D17-996D-D9705C70972B}"/>
                    </a:ext>
                  </a:extLst>
                </p:cNvPr>
                <p:cNvPicPr/>
                <p:nvPr/>
              </p:nvPicPr>
              <p:blipFill>
                <a:blip r:embed="rId347"/>
                <a:stretch>
                  <a:fillRect/>
                </a:stretch>
              </p:blipFill>
              <p:spPr>
                <a:xfrm>
                  <a:off x="1908653" y="3807240"/>
                  <a:ext cx="543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04" name="Freihand 203">
                  <a:extLst>
                    <a:ext uri="{FF2B5EF4-FFF2-40B4-BE49-F238E27FC236}">
                      <a16:creationId xmlns:a16="http://schemas.microsoft.com/office/drawing/2014/main" id="{C37BFEAF-8635-42F6-8BD3-B99DF7556E27}"/>
                    </a:ext>
                  </a:extLst>
                </p14:cNvPr>
                <p14:cNvContentPartPr/>
                <p14:nvPr/>
              </p14:nvContentPartPr>
              <p14:xfrm>
                <a:off x="1857173" y="3782760"/>
                <a:ext cx="114120" cy="110520"/>
              </p14:xfrm>
            </p:contentPart>
          </mc:Choice>
          <mc:Fallback xmlns="">
            <p:pic>
              <p:nvPicPr>
                <p:cNvPr id="204" name="Freihand 203">
                  <a:extLst>
                    <a:ext uri="{FF2B5EF4-FFF2-40B4-BE49-F238E27FC236}">
                      <a16:creationId xmlns:a16="http://schemas.microsoft.com/office/drawing/2014/main" id="{C37BFEAF-8635-42F6-8BD3-B99DF7556E27}"/>
                    </a:ext>
                  </a:extLst>
                </p:cNvPr>
                <p:cNvPicPr/>
                <p:nvPr/>
              </p:nvPicPr>
              <p:blipFill>
                <a:blip r:embed="rId349"/>
                <a:stretch>
                  <a:fillRect/>
                </a:stretch>
              </p:blipFill>
              <p:spPr>
                <a:xfrm>
                  <a:off x="1852853" y="3778440"/>
                  <a:ext cx="1227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05" name="Freihand 204">
                  <a:extLst>
                    <a:ext uri="{FF2B5EF4-FFF2-40B4-BE49-F238E27FC236}">
                      <a16:creationId xmlns:a16="http://schemas.microsoft.com/office/drawing/2014/main" id="{E5081AB1-A2B8-446E-94A8-A56B7586CA22}"/>
                    </a:ext>
                  </a:extLst>
                </p14:cNvPr>
                <p14:cNvContentPartPr/>
                <p14:nvPr/>
              </p14:nvContentPartPr>
              <p14:xfrm>
                <a:off x="1993973" y="3829560"/>
                <a:ext cx="119880" cy="91440"/>
              </p14:xfrm>
            </p:contentPart>
          </mc:Choice>
          <mc:Fallback xmlns="">
            <p:pic>
              <p:nvPicPr>
                <p:cNvPr id="205" name="Freihand 204">
                  <a:extLst>
                    <a:ext uri="{FF2B5EF4-FFF2-40B4-BE49-F238E27FC236}">
                      <a16:creationId xmlns:a16="http://schemas.microsoft.com/office/drawing/2014/main" id="{E5081AB1-A2B8-446E-94A8-A56B7586CA22}"/>
                    </a:ext>
                  </a:extLst>
                </p:cNvPr>
                <p:cNvPicPr/>
                <p:nvPr/>
              </p:nvPicPr>
              <p:blipFill>
                <a:blip r:embed="rId351"/>
                <a:stretch>
                  <a:fillRect/>
                </a:stretch>
              </p:blipFill>
              <p:spPr>
                <a:xfrm>
                  <a:off x="1989653" y="3825240"/>
                  <a:ext cx="1285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06" name="Freihand 205">
                  <a:extLst>
                    <a:ext uri="{FF2B5EF4-FFF2-40B4-BE49-F238E27FC236}">
                      <a16:creationId xmlns:a16="http://schemas.microsoft.com/office/drawing/2014/main" id="{AD4DF3A1-71C9-4400-94F0-5BD56733FA22}"/>
                    </a:ext>
                  </a:extLst>
                </p14:cNvPr>
                <p14:cNvContentPartPr/>
                <p14:nvPr/>
              </p14:nvContentPartPr>
              <p14:xfrm>
                <a:off x="2128973" y="3753960"/>
                <a:ext cx="96840" cy="117720"/>
              </p14:xfrm>
            </p:contentPart>
          </mc:Choice>
          <mc:Fallback xmlns="">
            <p:pic>
              <p:nvPicPr>
                <p:cNvPr id="206" name="Freihand 205">
                  <a:extLst>
                    <a:ext uri="{FF2B5EF4-FFF2-40B4-BE49-F238E27FC236}">
                      <a16:creationId xmlns:a16="http://schemas.microsoft.com/office/drawing/2014/main" id="{AD4DF3A1-71C9-4400-94F0-5BD56733FA22}"/>
                    </a:ext>
                  </a:extLst>
                </p:cNvPr>
                <p:cNvPicPr/>
                <p:nvPr/>
              </p:nvPicPr>
              <p:blipFill>
                <a:blip r:embed="rId353"/>
                <a:stretch>
                  <a:fillRect/>
                </a:stretch>
              </p:blipFill>
              <p:spPr>
                <a:xfrm>
                  <a:off x="2124653" y="3749640"/>
                  <a:ext cx="105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07" name="Freihand 206">
                  <a:extLst>
                    <a:ext uri="{FF2B5EF4-FFF2-40B4-BE49-F238E27FC236}">
                      <a16:creationId xmlns:a16="http://schemas.microsoft.com/office/drawing/2014/main" id="{633FA90B-2BA8-468F-BE5C-A21F21AE290D}"/>
                    </a:ext>
                  </a:extLst>
                </p14:cNvPr>
                <p14:cNvContentPartPr/>
                <p14:nvPr/>
              </p14:nvContentPartPr>
              <p14:xfrm>
                <a:off x="2254973" y="3851880"/>
                <a:ext cx="19440" cy="3600"/>
              </p14:xfrm>
            </p:contentPart>
          </mc:Choice>
          <mc:Fallback xmlns="">
            <p:pic>
              <p:nvPicPr>
                <p:cNvPr id="207" name="Freihand 206">
                  <a:extLst>
                    <a:ext uri="{FF2B5EF4-FFF2-40B4-BE49-F238E27FC236}">
                      <a16:creationId xmlns:a16="http://schemas.microsoft.com/office/drawing/2014/main" id="{633FA90B-2BA8-468F-BE5C-A21F21AE290D}"/>
                    </a:ext>
                  </a:extLst>
                </p:cNvPr>
                <p:cNvPicPr/>
                <p:nvPr/>
              </p:nvPicPr>
              <p:blipFill>
                <a:blip r:embed="rId355"/>
                <a:stretch>
                  <a:fillRect/>
                </a:stretch>
              </p:blipFill>
              <p:spPr>
                <a:xfrm>
                  <a:off x="2250653" y="3847560"/>
                  <a:ext cx="280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08" name="Freihand 207">
                  <a:extLst>
                    <a:ext uri="{FF2B5EF4-FFF2-40B4-BE49-F238E27FC236}">
                      <a16:creationId xmlns:a16="http://schemas.microsoft.com/office/drawing/2014/main" id="{3B89C955-E874-4184-8136-5115E2554DAE}"/>
                    </a:ext>
                  </a:extLst>
                </p14:cNvPr>
                <p14:cNvContentPartPr/>
                <p14:nvPr/>
              </p14:nvContentPartPr>
              <p14:xfrm>
                <a:off x="2282693" y="3666480"/>
                <a:ext cx="429120" cy="246240"/>
              </p14:xfrm>
            </p:contentPart>
          </mc:Choice>
          <mc:Fallback xmlns="">
            <p:pic>
              <p:nvPicPr>
                <p:cNvPr id="208" name="Freihand 207">
                  <a:extLst>
                    <a:ext uri="{FF2B5EF4-FFF2-40B4-BE49-F238E27FC236}">
                      <a16:creationId xmlns:a16="http://schemas.microsoft.com/office/drawing/2014/main" id="{3B89C955-E874-4184-8136-5115E2554DAE}"/>
                    </a:ext>
                  </a:extLst>
                </p:cNvPr>
                <p:cNvPicPr/>
                <p:nvPr/>
              </p:nvPicPr>
              <p:blipFill>
                <a:blip r:embed="rId357"/>
                <a:stretch>
                  <a:fillRect/>
                </a:stretch>
              </p:blipFill>
              <p:spPr>
                <a:xfrm>
                  <a:off x="2278373" y="3662160"/>
                  <a:ext cx="43776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09" name="Freihand 208">
                  <a:extLst>
                    <a:ext uri="{FF2B5EF4-FFF2-40B4-BE49-F238E27FC236}">
                      <a16:creationId xmlns:a16="http://schemas.microsoft.com/office/drawing/2014/main" id="{01CCC0F6-115D-4D83-9493-F85F36D85EB3}"/>
                    </a:ext>
                  </a:extLst>
                </p14:cNvPr>
                <p14:cNvContentPartPr/>
                <p14:nvPr/>
              </p14:nvContentPartPr>
              <p14:xfrm>
                <a:off x="2531093" y="3849360"/>
                <a:ext cx="94680" cy="126720"/>
              </p14:xfrm>
            </p:contentPart>
          </mc:Choice>
          <mc:Fallback xmlns="">
            <p:pic>
              <p:nvPicPr>
                <p:cNvPr id="209" name="Freihand 208">
                  <a:extLst>
                    <a:ext uri="{FF2B5EF4-FFF2-40B4-BE49-F238E27FC236}">
                      <a16:creationId xmlns:a16="http://schemas.microsoft.com/office/drawing/2014/main" id="{01CCC0F6-115D-4D83-9493-F85F36D85EB3}"/>
                    </a:ext>
                  </a:extLst>
                </p:cNvPr>
                <p:cNvPicPr/>
                <p:nvPr/>
              </p:nvPicPr>
              <p:blipFill>
                <a:blip r:embed="rId359"/>
                <a:stretch>
                  <a:fillRect/>
                </a:stretch>
              </p:blipFill>
              <p:spPr>
                <a:xfrm>
                  <a:off x="2526773" y="3845040"/>
                  <a:ext cx="10332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10" name="Freihand 209">
                  <a:extLst>
                    <a:ext uri="{FF2B5EF4-FFF2-40B4-BE49-F238E27FC236}">
                      <a16:creationId xmlns:a16="http://schemas.microsoft.com/office/drawing/2014/main" id="{84058F4B-C681-4D4C-812A-BB392BB14CF6}"/>
                    </a:ext>
                  </a:extLst>
                </p14:cNvPr>
                <p14:cNvContentPartPr/>
                <p14:nvPr/>
              </p14:nvContentPartPr>
              <p14:xfrm>
                <a:off x="2652413" y="3851160"/>
                <a:ext cx="83160" cy="66960"/>
              </p14:xfrm>
            </p:contentPart>
          </mc:Choice>
          <mc:Fallback xmlns="">
            <p:pic>
              <p:nvPicPr>
                <p:cNvPr id="210" name="Freihand 209">
                  <a:extLst>
                    <a:ext uri="{FF2B5EF4-FFF2-40B4-BE49-F238E27FC236}">
                      <a16:creationId xmlns:a16="http://schemas.microsoft.com/office/drawing/2014/main" id="{84058F4B-C681-4D4C-812A-BB392BB14CF6}"/>
                    </a:ext>
                  </a:extLst>
                </p:cNvPr>
                <p:cNvPicPr/>
                <p:nvPr/>
              </p:nvPicPr>
              <p:blipFill>
                <a:blip r:embed="rId361"/>
                <a:stretch>
                  <a:fillRect/>
                </a:stretch>
              </p:blipFill>
              <p:spPr>
                <a:xfrm>
                  <a:off x="2648093" y="3846840"/>
                  <a:ext cx="9180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11" name="Freihand 210">
                  <a:extLst>
                    <a:ext uri="{FF2B5EF4-FFF2-40B4-BE49-F238E27FC236}">
                      <a16:creationId xmlns:a16="http://schemas.microsoft.com/office/drawing/2014/main" id="{19D9B700-21EC-4AFA-9173-49FFF83647DB}"/>
                    </a:ext>
                  </a:extLst>
                </p14:cNvPr>
                <p14:cNvContentPartPr/>
                <p14:nvPr/>
              </p14:nvContentPartPr>
              <p14:xfrm>
                <a:off x="2693813" y="3722640"/>
                <a:ext cx="196920" cy="120600"/>
              </p14:xfrm>
            </p:contentPart>
          </mc:Choice>
          <mc:Fallback xmlns="">
            <p:pic>
              <p:nvPicPr>
                <p:cNvPr id="211" name="Freihand 210">
                  <a:extLst>
                    <a:ext uri="{FF2B5EF4-FFF2-40B4-BE49-F238E27FC236}">
                      <a16:creationId xmlns:a16="http://schemas.microsoft.com/office/drawing/2014/main" id="{19D9B700-21EC-4AFA-9173-49FFF83647DB}"/>
                    </a:ext>
                  </a:extLst>
                </p:cNvPr>
                <p:cNvPicPr/>
                <p:nvPr/>
              </p:nvPicPr>
              <p:blipFill>
                <a:blip r:embed="rId363"/>
                <a:stretch>
                  <a:fillRect/>
                </a:stretch>
              </p:blipFill>
              <p:spPr>
                <a:xfrm>
                  <a:off x="2689493" y="3718320"/>
                  <a:ext cx="2055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12" name="Freihand 211">
                  <a:extLst>
                    <a:ext uri="{FF2B5EF4-FFF2-40B4-BE49-F238E27FC236}">
                      <a16:creationId xmlns:a16="http://schemas.microsoft.com/office/drawing/2014/main" id="{94FEFCA2-C95F-49E8-B319-F785F225CAF9}"/>
                    </a:ext>
                  </a:extLst>
                </p14:cNvPr>
                <p14:cNvContentPartPr/>
                <p14:nvPr/>
              </p14:nvContentPartPr>
              <p14:xfrm>
                <a:off x="2834213" y="3879240"/>
                <a:ext cx="127440" cy="42120"/>
              </p14:xfrm>
            </p:contentPart>
          </mc:Choice>
          <mc:Fallback xmlns="">
            <p:pic>
              <p:nvPicPr>
                <p:cNvPr id="212" name="Freihand 211">
                  <a:extLst>
                    <a:ext uri="{FF2B5EF4-FFF2-40B4-BE49-F238E27FC236}">
                      <a16:creationId xmlns:a16="http://schemas.microsoft.com/office/drawing/2014/main" id="{94FEFCA2-C95F-49E8-B319-F785F225CAF9}"/>
                    </a:ext>
                  </a:extLst>
                </p:cNvPr>
                <p:cNvPicPr/>
                <p:nvPr/>
              </p:nvPicPr>
              <p:blipFill>
                <a:blip r:embed="rId365"/>
                <a:stretch>
                  <a:fillRect/>
                </a:stretch>
              </p:blipFill>
              <p:spPr>
                <a:xfrm>
                  <a:off x="2829893" y="3874920"/>
                  <a:ext cx="1360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13" name="Freihand 212">
                  <a:extLst>
                    <a:ext uri="{FF2B5EF4-FFF2-40B4-BE49-F238E27FC236}">
                      <a16:creationId xmlns:a16="http://schemas.microsoft.com/office/drawing/2014/main" id="{7A47E31C-81BC-433F-BEE9-12F1CB91B39F}"/>
                    </a:ext>
                  </a:extLst>
                </p14:cNvPr>
                <p14:cNvContentPartPr/>
                <p14:nvPr/>
              </p14:nvContentPartPr>
              <p14:xfrm>
                <a:off x="2959853" y="3756840"/>
                <a:ext cx="68400" cy="133560"/>
              </p14:xfrm>
            </p:contentPart>
          </mc:Choice>
          <mc:Fallback xmlns="">
            <p:pic>
              <p:nvPicPr>
                <p:cNvPr id="213" name="Freihand 212">
                  <a:extLst>
                    <a:ext uri="{FF2B5EF4-FFF2-40B4-BE49-F238E27FC236}">
                      <a16:creationId xmlns:a16="http://schemas.microsoft.com/office/drawing/2014/main" id="{7A47E31C-81BC-433F-BEE9-12F1CB91B39F}"/>
                    </a:ext>
                  </a:extLst>
                </p:cNvPr>
                <p:cNvPicPr/>
                <p:nvPr/>
              </p:nvPicPr>
              <p:blipFill>
                <a:blip r:embed="rId367"/>
                <a:stretch>
                  <a:fillRect/>
                </a:stretch>
              </p:blipFill>
              <p:spPr>
                <a:xfrm>
                  <a:off x="2955533" y="3752520"/>
                  <a:ext cx="770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14" name="Freihand 213">
                  <a:extLst>
                    <a:ext uri="{FF2B5EF4-FFF2-40B4-BE49-F238E27FC236}">
                      <a16:creationId xmlns:a16="http://schemas.microsoft.com/office/drawing/2014/main" id="{D5A80EE1-555A-4513-B4D2-32A0CFAAE6A3}"/>
                    </a:ext>
                  </a:extLst>
                </p14:cNvPr>
                <p14:cNvContentPartPr/>
                <p14:nvPr/>
              </p14:nvContentPartPr>
              <p14:xfrm>
                <a:off x="2984333" y="3710040"/>
                <a:ext cx="97560" cy="135000"/>
              </p14:xfrm>
            </p:contentPart>
          </mc:Choice>
          <mc:Fallback xmlns="">
            <p:pic>
              <p:nvPicPr>
                <p:cNvPr id="214" name="Freihand 213">
                  <a:extLst>
                    <a:ext uri="{FF2B5EF4-FFF2-40B4-BE49-F238E27FC236}">
                      <a16:creationId xmlns:a16="http://schemas.microsoft.com/office/drawing/2014/main" id="{D5A80EE1-555A-4513-B4D2-32A0CFAAE6A3}"/>
                    </a:ext>
                  </a:extLst>
                </p:cNvPr>
                <p:cNvPicPr/>
                <p:nvPr/>
              </p:nvPicPr>
              <p:blipFill>
                <a:blip r:embed="rId369"/>
                <a:stretch>
                  <a:fillRect/>
                </a:stretch>
              </p:blipFill>
              <p:spPr>
                <a:xfrm>
                  <a:off x="2980013" y="3705720"/>
                  <a:ext cx="10620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15" name="Freihand 214">
                  <a:extLst>
                    <a:ext uri="{FF2B5EF4-FFF2-40B4-BE49-F238E27FC236}">
                      <a16:creationId xmlns:a16="http://schemas.microsoft.com/office/drawing/2014/main" id="{610D272E-256C-491C-8153-FEBFDC7D4938}"/>
                    </a:ext>
                  </a:extLst>
                </p14:cNvPr>
                <p14:cNvContentPartPr/>
                <p14:nvPr/>
              </p14:nvContentPartPr>
              <p14:xfrm>
                <a:off x="3072173" y="3728040"/>
                <a:ext cx="46800" cy="64800"/>
              </p14:xfrm>
            </p:contentPart>
          </mc:Choice>
          <mc:Fallback xmlns="">
            <p:pic>
              <p:nvPicPr>
                <p:cNvPr id="215" name="Freihand 214">
                  <a:extLst>
                    <a:ext uri="{FF2B5EF4-FFF2-40B4-BE49-F238E27FC236}">
                      <a16:creationId xmlns:a16="http://schemas.microsoft.com/office/drawing/2014/main" id="{610D272E-256C-491C-8153-FEBFDC7D4938}"/>
                    </a:ext>
                  </a:extLst>
                </p:cNvPr>
                <p:cNvPicPr/>
                <p:nvPr/>
              </p:nvPicPr>
              <p:blipFill>
                <a:blip r:embed="rId371"/>
                <a:stretch>
                  <a:fillRect/>
                </a:stretch>
              </p:blipFill>
              <p:spPr>
                <a:xfrm>
                  <a:off x="3067853" y="3723720"/>
                  <a:ext cx="554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16" name="Freihand 215">
                  <a:extLst>
                    <a:ext uri="{FF2B5EF4-FFF2-40B4-BE49-F238E27FC236}">
                      <a16:creationId xmlns:a16="http://schemas.microsoft.com/office/drawing/2014/main" id="{096E303E-C70A-4B40-95BC-249B7070A4B6}"/>
                    </a:ext>
                  </a:extLst>
                </p14:cNvPr>
                <p14:cNvContentPartPr/>
                <p14:nvPr/>
              </p14:nvContentPartPr>
              <p14:xfrm>
                <a:off x="3095933" y="3714000"/>
                <a:ext cx="205200" cy="88560"/>
              </p14:xfrm>
            </p:contentPart>
          </mc:Choice>
          <mc:Fallback xmlns="">
            <p:pic>
              <p:nvPicPr>
                <p:cNvPr id="216" name="Freihand 215">
                  <a:extLst>
                    <a:ext uri="{FF2B5EF4-FFF2-40B4-BE49-F238E27FC236}">
                      <a16:creationId xmlns:a16="http://schemas.microsoft.com/office/drawing/2014/main" id="{096E303E-C70A-4B40-95BC-249B7070A4B6}"/>
                    </a:ext>
                  </a:extLst>
                </p:cNvPr>
                <p:cNvPicPr/>
                <p:nvPr/>
              </p:nvPicPr>
              <p:blipFill>
                <a:blip r:embed="rId373"/>
                <a:stretch>
                  <a:fillRect/>
                </a:stretch>
              </p:blipFill>
              <p:spPr>
                <a:xfrm>
                  <a:off x="3091613" y="3709680"/>
                  <a:ext cx="21384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17" name="Freihand 216">
                  <a:extLst>
                    <a:ext uri="{FF2B5EF4-FFF2-40B4-BE49-F238E27FC236}">
                      <a16:creationId xmlns:a16="http://schemas.microsoft.com/office/drawing/2014/main" id="{F0B56129-CCAF-4E2E-A2D2-A6C722359F30}"/>
                    </a:ext>
                  </a:extLst>
                </p14:cNvPr>
                <p14:cNvContentPartPr/>
                <p14:nvPr/>
              </p14:nvContentPartPr>
              <p14:xfrm>
                <a:off x="3305093" y="3612480"/>
                <a:ext cx="248760" cy="180000"/>
              </p14:xfrm>
            </p:contentPart>
          </mc:Choice>
          <mc:Fallback xmlns="">
            <p:pic>
              <p:nvPicPr>
                <p:cNvPr id="217" name="Freihand 216">
                  <a:extLst>
                    <a:ext uri="{FF2B5EF4-FFF2-40B4-BE49-F238E27FC236}">
                      <a16:creationId xmlns:a16="http://schemas.microsoft.com/office/drawing/2014/main" id="{F0B56129-CCAF-4E2E-A2D2-A6C722359F30}"/>
                    </a:ext>
                  </a:extLst>
                </p:cNvPr>
                <p:cNvPicPr/>
                <p:nvPr/>
              </p:nvPicPr>
              <p:blipFill>
                <a:blip r:embed="rId375"/>
                <a:stretch>
                  <a:fillRect/>
                </a:stretch>
              </p:blipFill>
              <p:spPr>
                <a:xfrm>
                  <a:off x="3300773" y="3608160"/>
                  <a:ext cx="25740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18" name="Freihand 217">
                  <a:extLst>
                    <a:ext uri="{FF2B5EF4-FFF2-40B4-BE49-F238E27FC236}">
                      <a16:creationId xmlns:a16="http://schemas.microsoft.com/office/drawing/2014/main" id="{662ABAB5-D514-4DDD-976A-139383B908C7}"/>
                    </a:ext>
                  </a:extLst>
                </p14:cNvPr>
                <p14:cNvContentPartPr/>
                <p14:nvPr/>
              </p14:nvContentPartPr>
              <p14:xfrm>
                <a:off x="3407693" y="3518160"/>
                <a:ext cx="20880" cy="13680"/>
              </p14:xfrm>
            </p:contentPart>
          </mc:Choice>
          <mc:Fallback xmlns="">
            <p:pic>
              <p:nvPicPr>
                <p:cNvPr id="218" name="Freihand 217">
                  <a:extLst>
                    <a:ext uri="{FF2B5EF4-FFF2-40B4-BE49-F238E27FC236}">
                      <a16:creationId xmlns:a16="http://schemas.microsoft.com/office/drawing/2014/main" id="{662ABAB5-D514-4DDD-976A-139383B908C7}"/>
                    </a:ext>
                  </a:extLst>
                </p:cNvPr>
                <p:cNvPicPr/>
                <p:nvPr/>
              </p:nvPicPr>
              <p:blipFill>
                <a:blip r:embed="rId377"/>
                <a:stretch>
                  <a:fillRect/>
                </a:stretch>
              </p:blipFill>
              <p:spPr>
                <a:xfrm>
                  <a:off x="3403373" y="3513840"/>
                  <a:ext cx="295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19" name="Freihand 218">
                  <a:extLst>
                    <a:ext uri="{FF2B5EF4-FFF2-40B4-BE49-F238E27FC236}">
                      <a16:creationId xmlns:a16="http://schemas.microsoft.com/office/drawing/2014/main" id="{BCF4357F-6130-474C-AF65-6A12D0A2C212}"/>
                    </a:ext>
                  </a:extLst>
                </p14:cNvPr>
                <p14:cNvContentPartPr/>
                <p14:nvPr/>
              </p14:nvContentPartPr>
              <p14:xfrm>
                <a:off x="3499493" y="3482880"/>
                <a:ext cx="119160" cy="216360"/>
              </p14:xfrm>
            </p:contentPart>
          </mc:Choice>
          <mc:Fallback xmlns="">
            <p:pic>
              <p:nvPicPr>
                <p:cNvPr id="219" name="Freihand 218">
                  <a:extLst>
                    <a:ext uri="{FF2B5EF4-FFF2-40B4-BE49-F238E27FC236}">
                      <a16:creationId xmlns:a16="http://schemas.microsoft.com/office/drawing/2014/main" id="{BCF4357F-6130-474C-AF65-6A12D0A2C212}"/>
                    </a:ext>
                  </a:extLst>
                </p:cNvPr>
                <p:cNvPicPr/>
                <p:nvPr/>
              </p:nvPicPr>
              <p:blipFill>
                <a:blip r:embed="rId379"/>
                <a:stretch>
                  <a:fillRect/>
                </a:stretch>
              </p:blipFill>
              <p:spPr>
                <a:xfrm>
                  <a:off x="3495173" y="3478560"/>
                  <a:ext cx="12780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21" name="Freihand 220">
                  <a:extLst>
                    <a:ext uri="{FF2B5EF4-FFF2-40B4-BE49-F238E27FC236}">
                      <a16:creationId xmlns:a16="http://schemas.microsoft.com/office/drawing/2014/main" id="{6420E5EA-57B2-495E-A5DA-2B9CA353E5CD}"/>
                    </a:ext>
                  </a:extLst>
                </p14:cNvPr>
                <p14:cNvContentPartPr/>
                <p14:nvPr/>
              </p14:nvContentPartPr>
              <p14:xfrm>
                <a:off x="1365773" y="5778600"/>
                <a:ext cx="1013760" cy="117000"/>
              </p14:xfrm>
            </p:contentPart>
          </mc:Choice>
          <mc:Fallback xmlns="">
            <p:pic>
              <p:nvPicPr>
                <p:cNvPr id="221" name="Freihand 220">
                  <a:extLst>
                    <a:ext uri="{FF2B5EF4-FFF2-40B4-BE49-F238E27FC236}">
                      <a16:creationId xmlns:a16="http://schemas.microsoft.com/office/drawing/2014/main" id="{6420E5EA-57B2-495E-A5DA-2B9CA353E5CD}"/>
                    </a:ext>
                  </a:extLst>
                </p:cNvPr>
                <p:cNvPicPr/>
                <p:nvPr/>
              </p:nvPicPr>
              <p:blipFill>
                <a:blip r:embed="rId381"/>
                <a:stretch>
                  <a:fillRect/>
                </a:stretch>
              </p:blipFill>
              <p:spPr>
                <a:xfrm>
                  <a:off x="1361453" y="5774280"/>
                  <a:ext cx="102240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24" name="Freihand 223">
                  <a:extLst>
                    <a:ext uri="{FF2B5EF4-FFF2-40B4-BE49-F238E27FC236}">
                      <a16:creationId xmlns:a16="http://schemas.microsoft.com/office/drawing/2014/main" id="{A579EE8F-4759-419E-A2F1-71842354CA98}"/>
                    </a:ext>
                  </a:extLst>
                </p14:cNvPr>
                <p14:cNvContentPartPr/>
                <p14:nvPr/>
              </p14:nvContentPartPr>
              <p14:xfrm>
                <a:off x="5261333" y="5228880"/>
                <a:ext cx="531000" cy="289440"/>
              </p14:xfrm>
            </p:contentPart>
          </mc:Choice>
          <mc:Fallback xmlns="">
            <p:pic>
              <p:nvPicPr>
                <p:cNvPr id="224" name="Freihand 223">
                  <a:extLst>
                    <a:ext uri="{FF2B5EF4-FFF2-40B4-BE49-F238E27FC236}">
                      <a16:creationId xmlns:a16="http://schemas.microsoft.com/office/drawing/2014/main" id="{A579EE8F-4759-419E-A2F1-71842354CA98}"/>
                    </a:ext>
                  </a:extLst>
                </p:cNvPr>
                <p:cNvPicPr/>
                <p:nvPr/>
              </p:nvPicPr>
              <p:blipFill>
                <a:blip r:embed="rId383"/>
                <a:stretch>
                  <a:fillRect/>
                </a:stretch>
              </p:blipFill>
              <p:spPr>
                <a:xfrm>
                  <a:off x="5257013" y="5224560"/>
                  <a:ext cx="53964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25" name="Freihand 224">
                  <a:extLst>
                    <a:ext uri="{FF2B5EF4-FFF2-40B4-BE49-F238E27FC236}">
                      <a16:creationId xmlns:a16="http://schemas.microsoft.com/office/drawing/2014/main" id="{0D610CB2-32EE-4629-87B2-266028251B18}"/>
                    </a:ext>
                  </a:extLst>
                </p14:cNvPr>
                <p14:cNvContentPartPr/>
                <p14:nvPr/>
              </p14:nvContentPartPr>
              <p14:xfrm>
                <a:off x="3745013" y="5262360"/>
                <a:ext cx="360" cy="360"/>
              </p14:xfrm>
            </p:contentPart>
          </mc:Choice>
          <mc:Fallback xmlns="">
            <p:pic>
              <p:nvPicPr>
                <p:cNvPr id="225" name="Freihand 224">
                  <a:extLst>
                    <a:ext uri="{FF2B5EF4-FFF2-40B4-BE49-F238E27FC236}">
                      <a16:creationId xmlns:a16="http://schemas.microsoft.com/office/drawing/2014/main" id="{0D610CB2-32EE-4629-87B2-266028251B18}"/>
                    </a:ext>
                  </a:extLst>
                </p:cNvPr>
                <p:cNvPicPr/>
                <p:nvPr/>
              </p:nvPicPr>
              <p:blipFill>
                <a:blip r:embed="rId19"/>
                <a:stretch>
                  <a:fillRect/>
                </a:stretch>
              </p:blipFill>
              <p:spPr>
                <a:xfrm>
                  <a:off x="3740693" y="5258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26" name="Freihand 225">
                  <a:extLst>
                    <a:ext uri="{FF2B5EF4-FFF2-40B4-BE49-F238E27FC236}">
                      <a16:creationId xmlns:a16="http://schemas.microsoft.com/office/drawing/2014/main" id="{4C68E0C3-327F-45B2-BC41-EF53E3B06D70}"/>
                    </a:ext>
                  </a:extLst>
                </p14:cNvPr>
                <p14:cNvContentPartPr/>
                <p14:nvPr/>
              </p14:nvContentPartPr>
              <p14:xfrm>
                <a:off x="4002773" y="5094960"/>
                <a:ext cx="1665720" cy="376920"/>
              </p14:xfrm>
            </p:contentPart>
          </mc:Choice>
          <mc:Fallback xmlns="">
            <p:pic>
              <p:nvPicPr>
                <p:cNvPr id="226" name="Freihand 225">
                  <a:extLst>
                    <a:ext uri="{FF2B5EF4-FFF2-40B4-BE49-F238E27FC236}">
                      <a16:creationId xmlns:a16="http://schemas.microsoft.com/office/drawing/2014/main" id="{4C68E0C3-327F-45B2-BC41-EF53E3B06D70}"/>
                    </a:ext>
                  </a:extLst>
                </p:cNvPr>
                <p:cNvPicPr/>
                <p:nvPr/>
              </p:nvPicPr>
              <p:blipFill>
                <a:blip r:embed="rId386"/>
                <a:stretch>
                  <a:fillRect/>
                </a:stretch>
              </p:blipFill>
              <p:spPr>
                <a:xfrm>
                  <a:off x="3998453" y="5090640"/>
                  <a:ext cx="1674360" cy="38556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27" name="Freihand 226">
                  <a:extLst>
                    <a:ext uri="{FF2B5EF4-FFF2-40B4-BE49-F238E27FC236}">
                      <a16:creationId xmlns:a16="http://schemas.microsoft.com/office/drawing/2014/main" id="{1287C3D3-FB70-4E92-9BF6-5EDB1ECCE4BF}"/>
                    </a:ext>
                  </a:extLst>
                </p14:cNvPr>
                <p14:cNvContentPartPr/>
                <p14:nvPr/>
              </p14:nvContentPartPr>
              <p14:xfrm>
                <a:off x="2258213" y="4992360"/>
                <a:ext cx="1774440" cy="515160"/>
              </p14:xfrm>
            </p:contentPart>
          </mc:Choice>
          <mc:Fallback xmlns="">
            <p:pic>
              <p:nvPicPr>
                <p:cNvPr id="227" name="Freihand 226">
                  <a:extLst>
                    <a:ext uri="{FF2B5EF4-FFF2-40B4-BE49-F238E27FC236}">
                      <a16:creationId xmlns:a16="http://schemas.microsoft.com/office/drawing/2014/main" id="{1287C3D3-FB70-4E92-9BF6-5EDB1ECCE4BF}"/>
                    </a:ext>
                  </a:extLst>
                </p:cNvPr>
                <p:cNvPicPr/>
                <p:nvPr/>
              </p:nvPicPr>
              <p:blipFill>
                <a:blip r:embed="rId388"/>
                <a:stretch>
                  <a:fillRect/>
                </a:stretch>
              </p:blipFill>
              <p:spPr>
                <a:xfrm>
                  <a:off x="2253893" y="4988040"/>
                  <a:ext cx="1783080" cy="5238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28" name="Freihand 227">
                  <a:extLst>
                    <a:ext uri="{FF2B5EF4-FFF2-40B4-BE49-F238E27FC236}">
                      <a16:creationId xmlns:a16="http://schemas.microsoft.com/office/drawing/2014/main" id="{E3630546-EA89-4990-91D0-F51E6B0BF37E}"/>
                    </a:ext>
                  </a:extLst>
                </p14:cNvPr>
                <p14:cNvContentPartPr/>
                <p14:nvPr/>
              </p14:nvContentPartPr>
              <p14:xfrm>
                <a:off x="5645453" y="4864200"/>
                <a:ext cx="2081520" cy="557280"/>
              </p14:xfrm>
            </p:contentPart>
          </mc:Choice>
          <mc:Fallback xmlns="">
            <p:pic>
              <p:nvPicPr>
                <p:cNvPr id="228" name="Freihand 227">
                  <a:extLst>
                    <a:ext uri="{FF2B5EF4-FFF2-40B4-BE49-F238E27FC236}">
                      <a16:creationId xmlns:a16="http://schemas.microsoft.com/office/drawing/2014/main" id="{E3630546-EA89-4990-91D0-F51E6B0BF37E}"/>
                    </a:ext>
                  </a:extLst>
                </p:cNvPr>
                <p:cNvPicPr/>
                <p:nvPr/>
              </p:nvPicPr>
              <p:blipFill>
                <a:blip r:embed="rId390"/>
                <a:stretch>
                  <a:fillRect/>
                </a:stretch>
              </p:blipFill>
              <p:spPr>
                <a:xfrm>
                  <a:off x="5641133" y="4859880"/>
                  <a:ext cx="2090160" cy="56592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29" name="Freihand 228">
                  <a:extLst>
                    <a:ext uri="{FF2B5EF4-FFF2-40B4-BE49-F238E27FC236}">
                      <a16:creationId xmlns:a16="http://schemas.microsoft.com/office/drawing/2014/main" id="{5FF2EAF7-167E-4CD2-8D7A-15DAA8CB0AAE}"/>
                    </a:ext>
                  </a:extLst>
                </p14:cNvPr>
                <p14:cNvContentPartPr/>
                <p14:nvPr/>
              </p14:nvContentPartPr>
              <p14:xfrm>
                <a:off x="7499813" y="5028000"/>
                <a:ext cx="491400" cy="336600"/>
              </p14:xfrm>
            </p:contentPart>
          </mc:Choice>
          <mc:Fallback xmlns="">
            <p:pic>
              <p:nvPicPr>
                <p:cNvPr id="229" name="Freihand 228">
                  <a:extLst>
                    <a:ext uri="{FF2B5EF4-FFF2-40B4-BE49-F238E27FC236}">
                      <a16:creationId xmlns:a16="http://schemas.microsoft.com/office/drawing/2014/main" id="{5FF2EAF7-167E-4CD2-8D7A-15DAA8CB0AAE}"/>
                    </a:ext>
                  </a:extLst>
                </p:cNvPr>
                <p:cNvPicPr/>
                <p:nvPr/>
              </p:nvPicPr>
              <p:blipFill>
                <a:blip r:embed="rId392"/>
                <a:stretch>
                  <a:fillRect/>
                </a:stretch>
              </p:blipFill>
              <p:spPr>
                <a:xfrm>
                  <a:off x="7495493" y="5023680"/>
                  <a:ext cx="500040" cy="3452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31" name="Freihand 230">
                  <a:extLst>
                    <a:ext uri="{FF2B5EF4-FFF2-40B4-BE49-F238E27FC236}">
                      <a16:creationId xmlns:a16="http://schemas.microsoft.com/office/drawing/2014/main" id="{C53A4B8D-14D1-45B6-93C1-04BE0FDCEAD3}"/>
                    </a:ext>
                  </a:extLst>
                </p14:cNvPr>
                <p14:cNvContentPartPr/>
                <p14:nvPr/>
              </p14:nvContentPartPr>
              <p14:xfrm>
                <a:off x="6400013" y="5133840"/>
                <a:ext cx="2317680" cy="1314720"/>
              </p14:xfrm>
            </p:contentPart>
          </mc:Choice>
          <mc:Fallback xmlns="">
            <p:pic>
              <p:nvPicPr>
                <p:cNvPr id="231" name="Freihand 230">
                  <a:extLst>
                    <a:ext uri="{FF2B5EF4-FFF2-40B4-BE49-F238E27FC236}">
                      <a16:creationId xmlns:a16="http://schemas.microsoft.com/office/drawing/2014/main" id="{C53A4B8D-14D1-45B6-93C1-04BE0FDCEAD3}"/>
                    </a:ext>
                  </a:extLst>
                </p:cNvPr>
                <p:cNvPicPr/>
                <p:nvPr/>
              </p:nvPicPr>
              <p:blipFill>
                <a:blip r:embed="rId394"/>
                <a:stretch>
                  <a:fillRect/>
                </a:stretch>
              </p:blipFill>
              <p:spPr>
                <a:xfrm>
                  <a:off x="6395693" y="5129520"/>
                  <a:ext cx="2326320" cy="1323360"/>
                </a:xfrm>
                <a:prstGeom prst="rect">
                  <a:avLst/>
                </a:prstGeom>
              </p:spPr>
            </p:pic>
          </mc:Fallback>
        </mc:AlternateContent>
      </p:grpSp>
    </p:spTree>
    <p:extLst>
      <p:ext uri="{BB962C8B-B14F-4D97-AF65-F5344CB8AC3E}">
        <p14:creationId xmlns:p14="http://schemas.microsoft.com/office/powerpoint/2010/main" val="200361716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145243" y="-175875"/>
            <a:ext cx="7330182" cy="364252"/>
          </a:xfrm>
          <a:prstGeom prst="rect">
            <a:avLst/>
          </a:prstGeom>
          <a:noFill/>
          <a:ln>
            <a:noFill/>
          </a:ln>
        </p:spPr>
        <p:txBody>
          <a:bodyPr vert="horz" wrap="none" lIns="81646" tIns="40823" rIns="81646" bIns="40823" anchorCtr="0" compatLnSpc="0">
            <a:spAutoFit/>
          </a:bodyPr>
          <a:lstStyle/>
          <a:p>
            <a:r>
              <a:rPr lang="de-DE" b="1" dirty="0"/>
              <a:t>Neoklassische Produktionsfunktion und positive abnehmende Grenzerträge</a:t>
            </a:r>
            <a:endParaRPr lang="de-DE" b="1" dirty="0">
              <a:latin typeface="Arial" pitchFamily="18"/>
              <a:ea typeface="Droid Sans Fallback" pitchFamily="2"/>
              <a:cs typeface="Lohit Hindi" pitchFamily="2"/>
            </a:endParaRPr>
          </a:p>
        </p:txBody>
      </p:sp>
      <p:cxnSp>
        <p:nvCxnSpPr>
          <p:cNvPr id="26" name="Straight Arrow Connector 7"/>
          <p:cNvCxnSpPr/>
          <p:nvPr/>
        </p:nvCxnSpPr>
        <p:spPr>
          <a:xfrm>
            <a:off x="1014988" y="5098419"/>
            <a:ext cx="640178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9"/>
          <p:cNvCxnSpPr/>
          <p:nvPr/>
        </p:nvCxnSpPr>
        <p:spPr>
          <a:xfrm flipV="1">
            <a:off x="1014988" y="1440255"/>
            <a:ext cx="0" cy="365816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Rectangle 12"/>
              <p:cNvSpPr/>
              <p:nvPr/>
            </p:nvSpPr>
            <p:spPr>
              <a:xfrm>
                <a:off x="165378" y="1560975"/>
                <a:ext cx="979865" cy="34362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de-DE" sz="1633" b="1" i="1">
                          <a:latin typeface="Cambria Math"/>
                        </a:rPr>
                        <m:t>𝒀</m:t>
                      </m:r>
                    </m:oMath>
                  </m:oMathPara>
                </a14:m>
                <a:endParaRPr lang="en-US" sz="1633" b="1" dirty="0"/>
              </a:p>
            </p:txBody>
          </p:sp>
        </mc:Choice>
        <mc:Fallback xmlns="">
          <p:sp>
            <p:nvSpPr>
              <p:cNvPr id="29" name="Rectangle 12"/>
              <p:cNvSpPr>
                <a:spLocks noRot="1" noChangeAspect="1" noMove="1" noResize="1" noEditPoints="1" noAdjustHandles="1" noChangeArrowheads="1" noChangeShapeType="1" noTextEdit="1"/>
              </p:cNvSpPr>
              <p:nvPr/>
            </p:nvSpPr>
            <p:spPr>
              <a:xfrm>
                <a:off x="165378" y="1560975"/>
                <a:ext cx="979865"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Rectangle 14"/>
              <p:cNvSpPr/>
              <p:nvPr/>
            </p:nvSpPr>
            <p:spPr>
              <a:xfrm>
                <a:off x="6535131" y="5138205"/>
                <a:ext cx="1078088" cy="427361"/>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m:rPr>
                          <m:nor/>
                        </m:rPr>
                        <a:rPr lang="de-DE" sz="2177" b="1" dirty="0">
                          <a:solidFill>
                            <a:srgbClr val="FF0000"/>
                          </a:solidFill>
                          <a:latin typeface="Cambria Math"/>
                          <a:ea typeface="Cambria Math"/>
                        </a:rPr>
                        <m:t>L</m:t>
                      </m:r>
                    </m:oMath>
                  </m:oMathPara>
                </a14:m>
                <a:endParaRPr lang="en-US" sz="1633" b="1" dirty="0">
                  <a:solidFill>
                    <a:srgbClr val="FF0000"/>
                  </a:solidFill>
                </a:endParaRPr>
              </a:p>
            </p:txBody>
          </p:sp>
        </mc:Choice>
        <mc:Fallback xmlns="">
          <p:sp>
            <p:nvSpPr>
              <p:cNvPr id="30" name="Rectangle 14"/>
              <p:cNvSpPr>
                <a:spLocks noRot="1" noChangeAspect="1" noMove="1" noResize="1" noEditPoints="1" noAdjustHandles="1" noChangeArrowheads="1" noChangeShapeType="1" noTextEdit="1"/>
              </p:cNvSpPr>
              <p:nvPr/>
            </p:nvSpPr>
            <p:spPr>
              <a:xfrm>
                <a:off x="6535131" y="5138205"/>
                <a:ext cx="1078088" cy="427361"/>
              </a:xfrm>
              <a:prstGeom prst="rect">
                <a:avLst/>
              </a:prstGeom>
              <a:blipFill>
                <a:blip r:embed="rId4"/>
                <a:stretch>
                  <a:fillRect/>
                </a:stretch>
              </a:blipFill>
            </p:spPr>
            <p:txBody>
              <a:bodyPr/>
              <a:lstStyle/>
              <a:p>
                <a:r>
                  <a:rPr lang="de-DE">
                    <a:noFill/>
                  </a:rPr>
                  <a:t> </a:t>
                </a:r>
              </a:p>
            </p:txBody>
          </p:sp>
        </mc:Fallback>
      </mc:AlternateContent>
      <p:sp>
        <p:nvSpPr>
          <p:cNvPr id="31" name="Freeform 16"/>
          <p:cNvSpPr/>
          <p:nvPr/>
        </p:nvSpPr>
        <p:spPr>
          <a:xfrm>
            <a:off x="1010461" y="2028174"/>
            <a:ext cx="5361124" cy="3019059"/>
          </a:xfrm>
          <a:custGeom>
            <a:avLst/>
            <a:gdLst>
              <a:gd name="connsiteX0" fmla="*/ 0 w 5316279"/>
              <a:gd name="connsiteY0" fmla="*/ 2998381 h 2998381"/>
              <a:gd name="connsiteX1" fmla="*/ 2041451 w 5316279"/>
              <a:gd name="connsiteY1" fmla="*/ 914400 h 2998381"/>
              <a:gd name="connsiteX2" fmla="*/ 5316279 w 5316279"/>
              <a:gd name="connsiteY2" fmla="*/ 0 h 2998381"/>
              <a:gd name="connsiteX3" fmla="*/ 5316279 w 5316279"/>
              <a:gd name="connsiteY3" fmla="*/ 0 h 2998381"/>
            </a:gdLst>
            <a:ahLst/>
            <a:cxnLst>
              <a:cxn ang="0">
                <a:pos x="connsiteX0" y="connsiteY0"/>
              </a:cxn>
              <a:cxn ang="0">
                <a:pos x="connsiteX1" y="connsiteY1"/>
              </a:cxn>
              <a:cxn ang="0">
                <a:pos x="connsiteX2" y="connsiteY2"/>
              </a:cxn>
              <a:cxn ang="0">
                <a:pos x="connsiteX3" y="connsiteY3"/>
              </a:cxn>
            </a:cxnLst>
            <a:rect l="l" t="t" r="r" b="b"/>
            <a:pathLst>
              <a:path w="5316279" h="2998381">
                <a:moveTo>
                  <a:pt x="0" y="2998381"/>
                </a:moveTo>
                <a:cubicBezTo>
                  <a:pt x="577702" y="2206255"/>
                  <a:pt x="1155405" y="1414130"/>
                  <a:pt x="2041451" y="914400"/>
                </a:cubicBezTo>
                <a:cubicBezTo>
                  <a:pt x="2927497" y="414670"/>
                  <a:pt x="5316279" y="0"/>
                  <a:pt x="5316279" y="0"/>
                </a:cubicBezTo>
                <a:lnTo>
                  <a:pt x="5316279" y="0"/>
                </a:lnTo>
              </a:path>
            </a:pathLst>
          </a:custGeom>
          <a:noFill/>
          <a:ln w="508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3"/>
          </a:p>
        </p:txBody>
      </p:sp>
      <p:sp>
        <p:nvSpPr>
          <p:cNvPr id="32" name="TextBox 2"/>
          <p:cNvSpPr txBox="1"/>
          <p:nvPr/>
        </p:nvSpPr>
        <p:spPr>
          <a:xfrm>
            <a:off x="4411853" y="2746742"/>
            <a:ext cx="4795399" cy="1348767"/>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Positive </a:t>
            </a:r>
            <a:r>
              <a:rPr lang="en-US" sz="1633" dirty="0" err="1">
                <a:latin typeface="Arial" panose="020B0604020202020204" pitchFamily="34" charset="0"/>
                <a:cs typeface="Arial" panose="020B0604020202020204" pitchFamily="34" charset="0"/>
              </a:rPr>
              <a:t>abnehmende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Grenzerträge</a:t>
            </a:r>
            <a:endParaRPr lang="en-US" sz="1633" dirty="0">
              <a:latin typeface="Arial" panose="020B0604020202020204" pitchFamily="34" charset="0"/>
              <a:cs typeface="Arial" panose="020B0604020202020204" pitchFamily="34" charset="0"/>
            </a:endParaRPr>
          </a:p>
          <a:p>
            <a:pPr marL="2114550" lvl="4" indent="-285750">
              <a:buFont typeface="Wingdings" panose="05000000000000000000" pitchFamily="2" charset="2"/>
              <a:buChar char="à"/>
            </a:pPr>
            <a:r>
              <a:rPr lang="en-US" sz="1633" dirty="0">
                <a:latin typeface="Arial" panose="020B0604020202020204" pitchFamily="34" charset="0"/>
                <a:cs typeface="Arial" panose="020B0604020202020204" pitchFamily="34" charset="0"/>
              </a:rPr>
              <a:t> </a:t>
            </a:r>
          </a:p>
          <a:p>
            <a:r>
              <a:rPr lang="en-US" sz="1633" dirty="0">
                <a:latin typeface="Arial" panose="020B0604020202020204" pitchFamily="34" charset="0"/>
                <a:cs typeface="Arial" panose="020B0604020202020204" pitchFamily="34" charset="0"/>
              </a:rPr>
              <a:t>je </a:t>
            </a:r>
            <a:r>
              <a:rPr lang="en-US" sz="1633" dirty="0" err="1">
                <a:latin typeface="Arial" panose="020B0604020202020204" pitchFamily="34" charset="0"/>
                <a:cs typeface="Arial" panose="020B0604020202020204" pitchFamily="34" charset="0"/>
              </a:rPr>
              <a:t>höher</a:t>
            </a:r>
            <a:r>
              <a:rPr lang="en-US" sz="1633" dirty="0">
                <a:latin typeface="Arial" panose="020B0604020202020204" pitchFamily="34" charset="0"/>
                <a:cs typeface="Arial" panose="020B0604020202020204" pitchFamily="34" charset="0"/>
              </a:rPr>
              <a:t> das </a:t>
            </a:r>
            <a:r>
              <a:rPr lang="en-US" sz="1633" dirty="0" err="1">
                <a:latin typeface="Arial" panose="020B0604020202020204" pitchFamily="34" charset="0"/>
                <a:cs typeface="Arial" panose="020B0604020202020204" pitchFamily="34" charset="0"/>
              </a:rPr>
              <a:t>Arbeitsvolumen</a:t>
            </a:r>
            <a:r>
              <a:rPr lang="en-US" sz="1633" dirty="0">
                <a:latin typeface="Arial" panose="020B0604020202020204" pitchFamily="34" charset="0"/>
                <a:cs typeface="Arial" panose="020B0604020202020204" pitchFamily="34" charset="0"/>
              </a:rPr>
              <a:t>, um so </a:t>
            </a:r>
            <a:r>
              <a:rPr lang="en-US" sz="1633" dirty="0" err="1">
                <a:latin typeface="Arial" panose="020B0604020202020204" pitchFamily="34" charset="0"/>
                <a:cs typeface="Arial" panose="020B0604020202020204" pitchFamily="34" charset="0"/>
              </a:rPr>
              <a:t>niedriger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ist</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Zuwachs</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Produktion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durch</a:t>
            </a:r>
            <a:r>
              <a:rPr lang="en-US" sz="1633" dirty="0">
                <a:latin typeface="Arial" panose="020B0604020202020204" pitchFamily="34" charset="0"/>
                <a:cs typeface="Arial" panose="020B0604020202020204" pitchFamily="34" charset="0"/>
              </a:rPr>
              <a:t> die </a:t>
            </a:r>
            <a:r>
              <a:rPr lang="en-US" sz="1633" dirty="0" err="1">
                <a:latin typeface="Arial" panose="020B0604020202020204" pitchFamily="34" charset="0"/>
                <a:cs typeface="Arial" panose="020B0604020202020204" pitchFamily="34" charset="0"/>
              </a:rPr>
              <a:t>Ausweitung</a:t>
            </a:r>
            <a:r>
              <a:rPr lang="en-US" sz="1633" dirty="0">
                <a:latin typeface="Arial" panose="020B0604020202020204" pitchFamily="34" charset="0"/>
                <a:cs typeface="Arial" panose="020B0604020202020204" pitchFamily="34" charset="0"/>
              </a:rPr>
              <a:t> des </a:t>
            </a:r>
            <a:r>
              <a:rPr lang="en-US" sz="1633" dirty="0" err="1">
                <a:latin typeface="Arial" panose="020B0604020202020204" pitchFamily="34" charset="0"/>
                <a:cs typeface="Arial" panose="020B0604020202020204" pitchFamily="34" charset="0"/>
              </a:rPr>
              <a:t>Arbeitseinsatzes</a:t>
            </a:r>
            <a:r>
              <a:rPr lang="en-US" sz="1633" dirty="0">
                <a:latin typeface="Arial" panose="020B0604020202020204" pitchFamily="34" charset="0"/>
                <a:cs typeface="Arial" panose="020B0604020202020204" pitchFamily="34" charset="0"/>
              </a:rPr>
              <a:t> um </a:t>
            </a:r>
            <a:r>
              <a:rPr lang="en-US" sz="1633" dirty="0" err="1">
                <a:latin typeface="Arial" panose="020B0604020202020204" pitchFamily="34" charset="0"/>
                <a:cs typeface="Arial" panose="020B0604020202020204" pitchFamily="34" charset="0"/>
              </a:rPr>
              <a:t>eine</a:t>
            </a:r>
            <a:r>
              <a:rPr lang="en-US" sz="1633" dirty="0">
                <a:latin typeface="Arial" panose="020B0604020202020204" pitchFamily="34" charset="0"/>
                <a:cs typeface="Arial" panose="020B0604020202020204" pitchFamily="34" charset="0"/>
              </a:rPr>
              <a:t> Einheit</a:t>
            </a:r>
          </a:p>
        </p:txBody>
      </p:sp>
      <p:cxnSp>
        <p:nvCxnSpPr>
          <p:cNvPr id="33" name="Straight Connector 8"/>
          <p:cNvCxnSpPr/>
          <p:nvPr/>
        </p:nvCxnSpPr>
        <p:spPr>
          <a:xfrm>
            <a:off x="1668231" y="4249202"/>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4" name="Straight Connector 13"/>
          <p:cNvCxnSpPr/>
          <p:nvPr/>
        </p:nvCxnSpPr>
        <p:spPr>
          <a:xfrm flipV="1">
            <a:off x="2060177" y="3791932"/>
            <a:ext cx="0" cy="457270"/>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Connector 17"/>
          <p:cNvCxnSpPr/>
          <p:nvPr/>
        </p:nvCxnSpPr>
        <p:spPr>
          <a:xfrm>
            <a:off x="2844070" y="3138688"/>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Connector 18"/>
          <p:cNvCxnSpPr/>
          <p:nvPr/>
        </p:nvCxnSpPr>
        <p:spPr>
          <a:xfrm flipV="1">
            <a:off x="3236016" y="2892291"/>
            <a:ext cx="0" cy="246398"/>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28"/>
          <p:cNvCxnSpPr>
            <a:stCxn id="32" idx="1"/>
          </p:cNvCxnSpPr>
          <p:nvPr/>
        </p:nvCxnSpPr>
        <p:spPr>
          <a:xfrm flipH="1" flipV="1">
            <a:off x="3636183" y="3160397"/>
            <a:ext cx="775670" cy="26072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0"/>
          <p:cNvCxnSpPr>
            <a:stCxn id="32" idx="1"/>
          </p:cNvCxnSpPr>
          <p:nvPr/>
        </p:nvCxnSpPr>
        <p:spPr>
          <a:xfrm flipH="1">
            <a:off x="2539541" y="3421126"/>
            <a:ext cx="1872312" cy="51333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9" name="Right Brace 40"/>
          <p:cNvSpPr/>
          <p:nvPr/>
        </p:nvSpPr>
        <p:spPr>
          <a:xfrm rot="5400000">
            <a:off x="1721859" y="4260898"/>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0" name="TextBox 41"/>
          <p:cNvSpPr txBox="1"/>
          <p:nvPr/>
        </p:nvSpPr>
        <p:spPr>
          <a:xfrm>
            <a:off x="1320552" y="5281833"/>
            <a:ext cx="5421086" cy="846194"/>
          </a:xfrm>
          <a:prstGeom prst="rect">
            <a:avLst/>
          </a:prstGeom>
          <a:solidFill>
            <a:schemeClr val="bg1"/>
          </a:solidFill>
        </p:spPr>
        <p:txBody>
          <a:bodyPr wrap="square" rtlCol="0">
            <a:spAutoFit/>
          </a:bodyPr>
          <a:lstStyle/>
          <a:p>
            <a:r>
              <a:rPr lang="en-US" sz="1633" b="1" dirty="0" err="1">
                <a:latin typeface="Arial" panose="020B0604020202020204" pitchFamily="34" charset="0"/>
                <a:cs typeface="Arial" panose="020B0604020202020204" pitchFamily="34" charset="0"/>
              </a:rPr>
              <a:t>Erhöhung</a:t>
            </a:r>
            <a:r>
              <a:rPr lang="en-US" sz="1633" b="1" dirty="0">
                <a:latin typeface="Arial" panose="020B0604020202020204" pitchFamily="34" charset="0"/>
                <a:cs typeface="Arial" panose="020B0604020202020204" pitchFamily="34" charset="0"/>
              </a:rPr>
              <a:t> des </a:t>
            </a:r>
            <a:r>
              <a:rPr lang="en-US" sz="1633" b="1" dirty="0" err="1">
                <a:latin typeface="Arial" panose="020B0604020202020204" pitchFamily="34" charset="0"/>
                <a:cs typeface="Arial" panose="020B0604020202020204" pitchFamily="34" charset="0"/>
              </a:rPr>
              <a:t>eingesetzten</a:t>
            </a:r>
            <a:r>
              <a:rPr lang="en-US" sz="1633" b="1" dirty="0">
                <a:latin typeface="Arial" panose="020B0604020202020204" pitchFamily="34" charset="0"/>
                <a:cs typeface="Arial" panose="020B0604020202020204" pitchFamily="34" charset="0"/>
              </a:rPr>
              <a:t> </a:t>
            </a:r>
            <a:r>
              <a:rPr lang="en-US" sz="1633" b="1" dirty="0" err="1">
                <a:latin typeface="Arial" panose="020B0604020202020204" pitchFamily="34" charset="0"/>
                <a:cs typeface="Arial" panose="020B0604020202020204" pitchFamily="34" charset="0"/>
              </a:rPr>
              <a:t>Arbeit</a:t>
            </a:r>
            <a:r>
              <a:rPr lang="en-US" sz="1633" b="1" dirty="0">
                <a:latin typeface="Arial" panose="020B0604020202020204" pitchFamily="34" charset="0"/>
                <a:cs typeface="Arial" panose="020B0604020202020204" pitchFamily="34" charset="0"/>
              </a:rPr>
              <a:t> um </a:t>
            </a:r>
            <a:r>
              <a:rPr lang="en-US" sz="1633" b="1" dirty="0" err="1">
                <a:latin typeface="Arial" panose="020B0604020202020204" pitchFamily="34" charset="0"/>
                <a:cs typeface="Arial" panose="020B0604020202020204" pitchFamily="34" charset="0"/>
              </a:rPr>
              <a:t>eine</a:t>
            </a:r>
            <a:r>
              <a:rPr lang="en-US" sz="1633" b="1" dirty="0">
                <a:latin typeface="Arial" panose="020B0604020202020204" pitchFamily="34" charset="0"/>
                <a:cs typeface="Arial" panose="020B0604020202020204" pitchFamily="34" charset="0"/>
              </a:rPr>
              <a:t> Einheit</a:t>
            </a:r>
          </a:p>
          <a:p>
            <a:r>
              <a:rPr lang="en-US" sz="1633" dirty="0">
                <a:latin typeface="Arial" panose="020B0604020202020204" pitchFamily="34" charset="0"/>
                <a:cs typeface="Arial" panose="020B0604020202020204" pitchFamily="34" charset="0"/>
              </a:rPr>
              <a:t>(</a:t>
            </a:r>
            <a:r>
              <a:rPr lang="en-US" sz="1633" dirty="0" err="1">
                <a:latin typeface="Arial" panose="020B0604020202020204" pitchFamily="34" charset="0"/>
                <a:cs typeface="Arial" panose="020B0604020202020204" pitchFamily="34" charset="0"/>
              </a:rPr>
              <a:t>Wieviel</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Ertrag</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bringt</a:t>
            </a:r>
            <a:endParaRPr lang="en-US" sz="1633" dirty="0">
              <a:latin typeface="Arial" panose="020B0604020202020204" pitchFamily="34" charset="0"/>
              <a:cs typeface="Arial" panose="020B0604020202020204" pitchFamily="34" charset="0"/>
            </a:endParaRPr>
          </a:p>
          <a:p>
            <a:r>
              <a:rPr lang="en-US" sz="1633" dirty="0">
                <a:latin typeface="Arial" panose="020B0604020202020204" pitchFamily="34" charset="0"/>
                <a:cs typeface="Arial" panose="020B0604020202020204" pitchFamily="34" charset="0"/>
              </a:rPr>
              <a:t>die </a:t>
            </a:r>
            <a:r>
              <a:rPr lang="en-US" sz="1633" dirty="0" err="1">
                <a:latin typeface="Arial" panose="020B0604020202020204" pitchFamily="34" charset="0"/>
                <a:cs typeface="Arial" panose="020B0604020202020204" pitchFamily="34" charset="0"/>
              </a:rPr>
              <a:t>nächste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Arbeitskraft</a:t>
            </a:r>
            <a:r>
              <a:rPr lang="en-US" sz="1633" dirty="0">
                <a:latin typeface="Arial" panose="020B0604020202020204" pitchFamily="34" charset="0"/>
                <a:cs typeface="Arial" panose="020B0604020202020204" pitchFamily="34" charset="0"/>
              </a:rPr>
              <a:t>?</a:t>
            </a:r>
          </a:p>
        </p:txBody>
      </p:sp>
      <p:cxnSp>
        <p:nvCxnSpPr>
          <p:cNvPr id="41" name="Straight Arrow Connector 42"/>
          <p:cNvCxnSpPr/>
          <p:nvPr/>
        </p:nvCxnSpPr>
        <p:spPr>
          <a:xfrm flipH="1" flipV="1">
            <a:off x="1870682" y="4656350"/>
            <a:ext cx="1893992" cy="5742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5"/>
          <p:cNvCxnSpPr>
            <a:stCxn id="40" idx="0"/>
            <a:endCxn id="43" idx="1"/>
          </p:cNvCxnSpPr>
          <p:nvPr/>
        </p:nvCxnSpPr>
        <p:spPr>
          <a:xfrm flipH="1" flipV="1">
            <a:off x="3051739" y="3399986"/>
            <a:ext cx="747545" cy="183066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Right Brace 48"/>
          <p:cNvSpPr/>
          <p:nvPr/>
        </p:nvSpPr>
        <p:spPr>
          <a:xfrm rot="5400000">
            <a:off x="2921090" y="3085060"/>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6" name="Textfeld 45"/>
          <p:cNvSpPr txBox="1"/>
          <p:nvPr/>
        </p:nvSpPr>
        <p:spPr>
          <a:xfrm>
            <a:off x="3730452" y="974636"/>
            <a:ext cx="3086101" cy="762388"/>
          </a:xfrm>
          <a:prstGeom prst="rect">
            <a:avLst/>
          </a:prstGeom>
          <a:noFill/>
        </p:spPr>
        <p:txBody>
          <a:bodyPr wrap="none" rtlCol="0">
            <a:spAutoFit/>
          </a:bodyPr>
          <a:lstStyle/>
          <a:p>
            <a:r>
              <a:rPr lang="de-DE" sz="2177" dirty="0"/>
              <a:t>Y	=	A ∙ F(K,</a:t>
            </a:r>
            <a:r>
              <a:rPr lang="de-DE" sz="2177" b="1" dirty="0">
                <a:solidFill>
                  <a:srgbClr val="FF0000"/>
                </a:solidFill>
                <a:latin typeface="Cambria Math"/>
                <a:ea typeface="Cambria Math"/>
              </a:rPr>
              <a:t>L</a:t>
            </a:r>
            <a:r>
              <a:rPr lang="de-DE" sz="2177" dirty="0"/>
              <a:t>)</a:t>
            </a:r>
          </a:p>
          <a:p>
            <a:r>
              <a:rPr lang="de-DE" sz="2177" dirty="0"/>
              <a:t>angenommen K</a:t>
            </a:r>
            <a:r>
              <a:rPr lang="de-DE" sz="2177" b="1" dirty="0"/>
              <a:t> </a:t>
            </a:r>
            <a:r>
              <a:rPr lang="de-DE" sz="2177" dirty="0"/>
              <a:t>konstant</a:t>
            </a:r>
          </a:p>
        </p:txBody>
      </p:sp>
      <p:sp>
        <p:nvSpPr>
          <p:cNvPr id="21" name="TextBox 2"/>
          <p:cNvSpPr txBox="1"/>
          <p:nvPr/>
        </p:nvSpPr>
        <p:spPr>
          <a:xfrm>
            <a:off x="6371585" y="1766833"/>
            <a:ext cx="3189754" cy="594906"/>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Monoton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steigende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rechtsgekrümmte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Funktion</a:t>
            </a:r>
            <a:endParaRPr lang="en-US" sz="1633" dirty="0">
              <a:latin typeface="Arial" panose="020B0604020202020204" pitchFamily="34" charset="0"/>
              <a:cs typeface="Arial" panose="020B0604020202020204" pitchFamily="34" charset="0"/>
            </a:endParaRPr>
          </a:p>
        </p:txBody>
      </p:sp>
      <p:sp>
        <p:nvSpPr>
          <p:cNvPr id="2" name="Rechteck 1"/>
          <p:cNvSpPr/>
          <p:nvPr/>
        </p:nvSpPr>
        <p:spPr>
          <a:xfrm>
            <a:off x="2104598" y="3780932"/>
            <a:ext cx="505267" cy="369332"/>
          </a:xfrm>
          <a:prstGeom prst="rect">
            <a:avLst/>
          </a:prstGeom>
        </p:spPr>
        <p:txBody>
          <a:bodyPr wrap="none">
            <a:spAutoFit/>
          </a:bodyPr>
          <a:lstStyle/>
          <a:p>
            <a:r>
              <a:rPr lang="de-DE" dirty="0"/>
              <a:t>∆Y</a:t>
            </a:r>
            <a:r>
              <a:rPr lang="de-DE" baseline="-25000" dirty="0"/>
              <a:t>1</a:t>
            </a:r>
          </a:p>
        </p:txBody>
      </p:sp>
      <p:sp>
        <p:nvSpPr>
          <p:cNvPr id="25" name="Rechteck 24"/>
          <p:cNvSpPr/>
          <p:nvPr/>
        </p:nvSpPr>
        <p:spPr>
          <a:xfrm>
            <a:off x="3259407" y="2846509"/>
            <a:ext cx="505267" cy="369332"/>
          </a:xfrm>
          <a:prstGeom prst="rect">
            <a:avLst/>
          </a:prstGeom>
        </p:spPr>
        <p:txBody>
          <a:bodyPr wrap="none">
            <a:spAutoFit/>
          </a:bodyPr>
          <a:lstStyle/>
          <a:p>
            <a:r>
              <a:rPr lang="de-DE" dirty="0"/>
              <a:t>∆Y</a:t>
            </a:r>
            <a:r>
              <a:rPr lang="de-DE" baseline="-25000" dirty="0"/>
              <a:t>2</a:t>
            </a:r>
          </a:p>
        </p:txBody>
      </p:sp>
      <p:sp>
        <p:nvSpPr>
          <p:cNvPr id="7" name="Rechteck 6"/>
          <p:cNvSpPr/>
          <p:nvPr/>
        </p:nvSpPr>
        <p:spPr>
          <a:xfrm>
            <a:off x="6070174" y="4111180"/>
            <a:ext cx="941283" cy="369332"/>
          </a:xfrm>
          <a:prstGeom prst="rect">
            <a:avLst/>
          </a:prstGeom>
        </p:spPr>
        <p:txBody>
          <a:bodyPr wrap="none">
            <a:spAutoFit/>
          </a:bodyPr>
          <a:lstStyle/>
          <a:p>
            <a:r>
              <a:rPr lang="de-DE" dirty="0"/>
              <a:t>∆Y</a:t>
            </a:r>
            <a:r>
              <a:rPr lang="de-DE" baseline="-25000" dirty="0"/>
              <a:t>1</a:t>
            </a:r>
            <a:r>
              <a:rPr lang="de-DE" dirty="0"/>
              <a:t>&gt;∆Y</a:t>
            </a:r>
            <a:r>
              <a:rPr lang="de-DE" baseline="-25000" dirty="0"/>
              <a:t>2</a:t>
            </a:r>
          </a:p>
        </p:txBody>
      </p:sp>
      <p:sp>
        <p:nvSpPr>
          <p:cNvPr id="28" name="Rechteck 27">
            <a:extLst>
              <a:ext uri="{FF2B5EF4-FFF2-40B4-BE49-F238E27FC236}">
                <a16:creationId xmlns:a16="http://schemas.microsoft.com/office/drawing/2014/main" id="{1D2ED66C-721A-482B-9C33-A302E03964D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9A624E4B-7DFE-4E12-8465-64DB95225398}"/>
                  </a:ext>
                </a:extLst>
              </p14:cNvPr>
              <p14:cNvContentPartPr/>
              <p14:nvPr/>
            </p14:nvContentPartPr>
            <p14:xfrm>
              <a:off x="6358253" y="5473680"/>
              <a:ext cx="866160" cy="225360"/>
            </p14:xfrm>
          </p:contentPart>
        </mc:Choice>
        <mc:Fallback xmlns="">
          <p:pic>
            <p:nvPicPr>
              <p:cNvPr id="4" name="Freihand 3">
                <a:extLst>
                  <a:ext uri="{FF2B5EF4-FFF2-40B4-BE49-F238E27FC236}">
                    <a16:creationId xmlns:a16="http://schemas.microsoft.com/office/drawing/2014/main" id="{9A624E4B-7DFE-4E12-8465-64DB95225398}"/>
                  </a:ext>
                </a:extLst>
              </p:cNvPr>
              <p:cNvPicPr/>
              <p:nvPr/>
            </p:nvPicPr>
            <p:blipFill>
              <a:blip r:embed="rId6"/>
              <a:stretch>
                <a:fillRect/>
              </a:stretch>
            </p:blipFill>
            <p:spPr>
              <a:xfrm>
                <a:off x="6353933" y="5469360"/>
                <a:ext cx="874800" cy="234000"/>
              </a:xfrm>
              <a:prstGeom prst="rect">
                <a:avLst/>
              </a:prstGeom>
            </p:spPr>
          </p:pic>
        </mc:Fallback>
      </mc:AlternateContent>
      <p:grpSp>
        <p:nvGrpSpPr>
          <p:cNvPr id="8" name="Gruppieren 7">
            <a:extLst>
              <a:ext uri="{FF2B5EF4-FFF2-40B4-BE49-F238E27FC236}">
                <a16:creationId xmlns:a16="http://schemas.microsoft.com/office/drawing/2014/main" id="{4585BA90-494A-4370-B584-D79622F810D8}"/>
              </a:ext>
            </a:extLst>
          </p:cNvPr>
          <p:cNvGrpSpPr/>
          <p:nvPr/>
        </p:nvGrpSpPr>
        <p:grpSpPr>
          <a:xfrm>
            <a:off x="575573" y="3734520"/>
            <a:ext cx="268560" cy="1187640"/>
            <a:chOff x="575573" y="3734520"/>
            <a:chExt cx="268560" cy="1187640"/>
          </a:xfrm>
        </p:grpSpPr>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0D1358BF-175E-45DF-B771-0C9F02599BF2}"/>
                    </a:ext>
                  </a:extLst>
                </p14:cNvPr>
                <p14:cNvContentPartPr/>
                <p14:nvPr/>
              </p14:nvContentPartPr>
              <p14:xfrm>
                <a:off x="718133" y="3964920"/>
                <a:ext cx="62280" cy="957240"/>
              </p14:xfrm>
            </p:contentPart>
          </mc:Choice>
          <mc:Fallback xmlns="">
            <p:pic>
              <p:nvPicPr>
                <p:cNvPr id="5" name="Freihand 4">
                  <a:extLst>
                    <a:ext uri="{FF2B5EF4-FFF2-40B4-BE49-F238E27FC236}">
                      <a16:creationId xmlns:a16="http://schemas.microsoft.com/office/drawing/2014/main" id="{0D1358BF-175E-45DF-B771-0C9F02599BF2}"/>
                    </a:ext>
                  </a:extLst>
                </p:cNvPr>
                <p:cNvPicPr/>
                <p:nvPr/>
              </p:nvPicPr>
              <p:blipFill>
                <a:blip r:embed="rId8"/>
                <a:stretch>
                  <a:fillRect/>
                </a:stretch>
              </p:blipFill>
              <p:spPr>
                <a:xfrm>
                  <a:off x="713813" y="3960600"/>
                  <a:ext cx="70920" cy="9658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035A13B0-F838-4D49-A4E2-D393738CC8EF}"/>
                    </a:ext>
                  </a:extLst>
                </p14:cNvPr>
                <p14:cNvContentPartPr/>
                <p14:nvPr/>
              </p14:nvContentPartPr>
              <p14:xfrm>
                <a:off x="575573" y="3734520"/>
                <a:ext cx="268560" cy="444600"/>
              </p14:xfrm>
            </p:contentPart>
          </mc:Choice>
          <mc:Fallback xmlns="">
            <p:pic>
              <p:nvPicPr>
                <p:cNvPr id="6" name="Freihand 5">
                  <a:extLst>
                    <a:ext uri="{FF2B5EF4-FFF2-40B4-BE49-F238E27FC236}">
                      <a16:creationId xmlns:a16="http://schemas.microsoft.com/office/drawing/2014/main" id="{035A13B0-F838-4D49-A4E2-D393738CC8EF}"/>
                    </a:ext>
                  </a:extLst>
                </p:cNvPr>
                <p:cNvPicPr/>
                <p:nvPr/>
              </p:nvPicPr>
              <p:blipFill>
                <a:blip r:embed="rId10"/>
                <a:stretch>
                  <a:fillRect/>
                </a:stretch>
              </p:blipFill>
              <p:spPr>
                <a:xfrm>
                  <a:off x="571253" y="3730200"/>
                  <a:ext cx="277200" cy="453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98431A86-E75A-45CB-ACF6-0D85A634F050}"/>
                  </a:ext>
                </a:extLst>
              </p14:cNvPr>
              <p14:cNvContentPartPr/>
              <p14:nvPr/>
            </p14:nvContentPartPr>
            <p14:xfrm>
              <a:off x="2783093" y="3075720"/>
              <a:ext cx="68400" cy="63000"/>
            </p14:xfrm>
          </p:contentPart>
        </mc:Choice>
        <mc:Fallback xmlns="">
          <p:pic>
            <p:nvPicPr>
              <p:cNvPr id="9" name="Freihand 8">
                <a:extLst>
                  <a:ext uri="{FF2B5EF4-FFF2-40B4-BE49-F238E27FC236}">
                    <a16:creationId xmlns:a16="http://schemas.microsoft.com/office/drawing/2014/main" id="{98431A86-E75A-45CB-ACF6-0D85A634F050}"/>
                  </a:ext>
                </a:extLst>
              </p:cNvPr>
              <p:cNvPicPr/>
              <p:nvPr/>
            </p:nvPicPr>
            <p:blipFill>
              <a:blip r:embed="rId12"/>
              <a:stretch>
                <a:fillRect/>
              </a:stretch>
            </p:blipFill>
            <p:spPr>
              <a:xfrm>
                <a:off x="2778773" y="3071400"/>
                <a:ext cx="770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D3714656-AE5C-4CD8-BCB0-4BC1073AA57F}"/>
                  </a:ext>
                </a:extLst>
              </p14:cNvPr>
              <p14:cNvContentPartPr/>
              <p14:nvPr/>
            </p14:nvContentPartPr>
            <p14:xfrm>
              <a:off x="3102413" y="2704200"/>
              <a:ext cx="379080" cy="568800"/>
            </p14:xfrm>
          </p:contentPart>
        </mc:Choice>
        <mc:Fallback xmlns="">
          <p:pic>
            <p:nvPicPr>
              <p:cNvPr id="10" name="Freihand 9">
                <a:extLst>
                  <a:ext uri="{FF2B5EF4-FFF2-40B4-BE49-F238E27FC236}">
                    <a16:creationId xmlns:a16="http://schemas.microsoft.com/office/drawing/2014/main" id="{D3714656-AE5C-4CD8-BCB0-4BC1073AA57F}"/>
                  </a:ext>
                </a:extLst>
              </p:cNvPr>
              <p:cNvPicPr/>
              <p:nvPr/>
            </p:nvPicPr>
            <p:blipFill>
              <a:blip r:embed="rId14"/>
              <a:stretch>
                <a:fillRect/>
              </a:stretch>
            </p:blipFill>
            <p:spPr>
              <a:xfrm>
                <a:off x="3098093" y="2699880"/>
                <a:ext cx="387720" cy="577440"/>
              </a:xfrm>
              <a:prstGeom prst="rect">
                <a:avLst/>
              </a:prstGeom>
            </p:spPr>
          </p:pic>
        </mc:Fallback>
      </mc:AlternateContent>
      <p:grpSp>
        <p:nvGrpSpPr>
          <p:cNvPr id="13" name="Gruppieren 12">
            <a:extLst>
              <a:ext uri="{FF2B5EF4-FFF2-40B4-BE49-F238E27FC236}">
                <a16:creationId xmlns:a16="http://schemas.microsoft.com/office/drawing/2014/main" id="{19CC2CA4-2BF0-4500-9C4D-BD53E1FB8DFE}"/>
              </a:ext>
            </a:extLst>
          </p:cNvPr>
          <p:cNvGrpSpPr/>
          <p:nvPr/>
        </p:nvGrpSpPr>
        <p:grpSpPr>
          <a:xfrm>
            <a:off x="1596533" y="3695280"/>
            <a:ext cx="704520" cy="668520"/>
            <a:chOff x="1596533" y="3695280"/>
            <a:chExt cx="704520" cy="668520"/>
          </a:xfrm>
        </p:grpSpPr>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191B3ADE-5D5E-4C3B-B3A2-114A78832ABE}"/>
                    </a:ext>
                  </a:extLst>
                </p14:cNvPr>
                <p14:cNvContentPartPr/>
                <p14:nvPr/>
              </p14:nvContentPartPr>
              <p14:xfrm>
                <a:off x="1596533" y="4203240"/>
                <a:ext cx="98280" cy="81360"/>
              </p14:xfrm>
            </p:contentPart>
          </mc:Choice>
          <mc:Fallback xmlns="">
            <p:pic>
              <p:nvPicPr>
                <p:cNvPr id="11" name="Freihand 10">
                  <a:extLst>
                    <a:ext uri="{FF2B5EF4-FFF2-40B4-BE49-F238E27FC236}">
                      <a16:creationId xmlns:a16="http://schemas.microsoft.com/office/drawing/2014/main" id="{191B3ADE-5D5E-4C3B-B3A2-114A78832ABE}"/>
                    </a:ext>
                  </a:extLst>
                </p:cNvPr>
                <p:cNvPicPr/>
                <p:nvPr/>
              </p:nvPicPr>
              <p:blipFill>
                <a:blip r:embed="rId16"/>
                <a:stretch>
                  <a:fillRect/>
                </a:stretch>
              </p:blipFill>
              <p:spPr>
                <a:xfrm>
                  <a:off x="1592213" y="4198920"/>
                  <a:ext cx="1069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F549391D-AAB9-445B-B872-A4AEAB685024}"/>
                    </a:ext>
                  </a:extLst>
                </p14:cNvPr>
                <p14:cNvContentPartPr/>
                <p14:nvPr/>
              </p14:nvContentPartPr>
              <p14:xfrm>
                <a:off x="1836293" y="3695280"/>
                <a:ext cx="464760" cy="668520"/>
              </p14:xfrm>
            </p:contentPart>
          </mc:Choice>
          <mc:Fallback xmlns="">
            <p:pic>
              <p:nvPicPr>
                <p:cNvPr id="12" name="Freihand 11">
                  <a:extLst>
                    <a:ext uri="{FF2B5EF4-FFF2-40B4-BE49-F238E27FC236}">
                      <a16:creationId xmlns:a16="http://schemas.microsoft.com/office/drawing/2014/main" id="{F549391D-AAB9-445B-B872-A4AEAB685024}"/>
                    </a:ext>
                  </a:extLst>
                </p:cNvPr>
                <p:cNvPicPr/>
                <p:nvPr/>
              </p:nvPicPr>
              <p:blipFill>
                <a:blip r:embed="rId18"/>
                <a:stretch>
                  <a:fillRect/>
                </a:stretch>
              </p:blipFill>
              <p:spPr>
                <a:xfrm>
                  <a:off x="1831973" y="3690960"/>
                  <a:ext cx="473400" cy="677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
            <p14:nvContentPartPr>
              <p14:cNvPr id="14" name="Freihand 13">
                <a:extLst>
                  <a:ext uri="{FF2B5EF4-FFF2-40B4-BE49-F238E27FC236}">
                    <a16:creationId xmlns:a16="http://schemas.microsoft.com/office/drawing/2014/main" id="{E4E47FF9-0FA6-405B-8637-827B38B1887B}"/>
                  </a:ext>
                </a:extLst>
              </p14:cNvPr>
              <p14:cNvContentPartPr/>
              <p14:nvPr/>
            </p14:nvContentPartPr>
            <p14:xfrm>
              <a:off x="5915093" y="3997680"/>
              <a:ext cx="1265400" cy="572040"/>
            </p14:xfrm>
          </p:contentPart>
        </mc:Choice>
        <mc:Fallback xmlns="">
          <p:pic>
            <p:nvPicPr>
              <p:cNvPr id="14" name="Freihand 13">
                <a:extLst>
                  <a:ext uri="{FF2B5EF4-FFF2-40B4-BE49-F238E27FC236}">
                    <a16:creationId xmlns:a16="http://schemas.microsoft.com/office/drawing/2014/main" id="{E4E47FF9-0FA6-405B-8637-827B38B1887B}"/>
                  </a:ext>
                </a:extLst>
              </p:cNvPr>
              <p:cNvPicPr/>
              <p:nvPr/>
            </p:nvPicPr>
            <p:blipFill>
              <a:blip r:embed="rId20"/>
              <a:stretch>
                <a:fillRect/>
              </a:stretch>
            </p:blipFill>
            <p:spPr>
              <a:xfrm>
                <a:off x="5910773" y="3993360"/>
                <a:ext cx="1274040" cy="5806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7" name="Freihand 46">
                <a:extLst>
                  <a:ext uri="{FF2B5EF4-FFF2-40B4-BE49-F238E27FC236}">
                    <a16:creationId xmlns:a16="http://schemas.microsoft.com/office/drawing/2014/main" id="{8D736D61-0A43-4E4E-9316-385F66191171}"/>
                  </a:ext>
                </a:extLst>
              </p14:cNvPr>
              <p14:cNvContentPartPr/>
              <p14:nvPr/>
            </p14:nvContentPartPr>
            <p14:xfrm>
              <a:off x="5830853" y="1791240"/>
              <a:ext cx="726480" cy="708120"/>
            </p14:xfrm>
          </p:contentPart>
        </mc:Choice>
        <mc:Fallback xmlns="">
          <p:pic>
            <p:nvPicPr>
              <p:cNvPr id="47" name="Freihand 46">
                <a:extLst>
                  <a:ext uri="{FF2B5EF4-FFF2-40B4-BE49-F238E27FC236}">
                    <a16:creationId xmlns:a16="http://schemas.microsoft.com/office/drawing/2014/main" id="{8D736D61-0A43-4E4E-9316-385F66191171}"/>
                  </a:ext>
                </a:extLst>
              </p:cNvPr>
              <p:cNvPicPr/>
              <p:nvPr/>
            </p:nvPicPr>
            <p:blipFill>
              <a:blip r:embed="rId22"/>
              <a:stretch>
                <a:fillRect/>
              </a:stretch>
            </p:blipFill>
            <p:spPr>
              <a:xfrm>
                <a:off x="5826533" y="1786920"/>
                <a:ext cx="735120" cy="716760"/>
              </a:xfrm>
              <a:prstGeom prst="rect">
                <a:avLst/>
              </a:prstGeom>
            </p:spPr>
          </p:pic>
        </mc:Fallback>
      </mc:AlternateContent>
      <p:grpSp>
        <p:nvGrpSpPr>
          <p:cNvPr id="49" name="Gruppieren 48">
            <a:extLst>
              <a:ext uri="{FF2B5EF4-FFF2-40B4-BE49-F238E27FC236}">
                <a16:creationId xmlns:a16="http://schemas.microsoft.com/office/drawing/2014/main" id="{B025DA42-BAAD-4B1B-90F0-B1EBD5CA53DE}"/>
              </a:ext>
            </a:extLst>
          </p:cNvPr>
          <p:cNvGrpSpPr/>
          <p:nvPr/>
        </p:nvGrpSpPr>
        <p:grpSpPr>
          <a:xfrm>
            <a:off x="8931533" y="984480"/>
            <a:ext cx="2813760" cy="1448280"/>
            <a:chOff x="8931533" y="984480"/>
            <a:chExt cx="2813760" cy="1448280"/>
          </a:xfrm>
        </p:grpSpPr>
        <mc:AlternateContent xmlns:mc="http://schemas.openxmlformats.org/markup-compatibility/2006" xmlns:p14="http://schemas.microsoft.com/office/powerpoint/2010/main">
          <mc:Choice Requires="p14">
            <p:contentPart p14:bwMode="auto" r:id="rId23">
              <p14:nvContentPartPr>
                <p14:cNvPr id="15" name="Freihand 14">
                  <a:extLst>
                    <a:ext uri="{FF2B5EF4-FFF2-40B4-BE49-F238E27FC236}">
                      <a16:creationId xmlns:a16="http://schemas.microsoft.com/office/drawing/2014/main" id="{536319A5-BAA3-4638-B0ED-C1683CAAC61F}"/>
                    </a:ext>
                  </a:extLst>
                </p14:cNvPr>
                <p14:cNvContentPartPr/>
                <p14:nvPr/>
              </p14:nvContentPartPr>
              <p14:xfrm>
                <a:off x="8931533" y="1168080"/>
                <a:ext cx="273600" cy="39600"/>
              </p14:xfrm>
            </p:contentPart>
          </mc:Choice>
          <mc:Fallback xmlns="">
            <p:pic>
              <p:nvPicPr>
                <p:cNvPr id="15" name="Freihand 14">
                  <a:extLst>
                    <a:ext uri="{FF2B5EF4-FFF2-40B4-BE49-F238E27FC236}">
                      <a16:creationId xmlns:a16="http://schemas.microsoft.com/office/drawing/2014/main" id="{536319A5-BAA3-4638-B0ED-C1683CAAC61F}"/>
                    </a:ext>
                  </a:extLst>
                </p:cNvPr>
                <p:cNvPicPr/>
                <p:nvPr/>
              </p:nvPicPr>
              <p:blipFill>
                <a:blip r:embed="rId24"/>
                <a:stretch>
                  <a:fillRect/>
                </a:stretch>
              </p:blipFill>
              <p:spPr>
                <a:xfrm>
                  <a:off x="8927213" y="1163760"/>
                  <a:ext cx="28224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6" name="Freihand 15">
                  <a:extLst>
                    <a:ext uri="{FF2B5EF4-FFF2-40B4-BE49-F238E27FC236}">
                      <a16:creationId xmlns:a16="http://schemas.microsoft.com/office/drawing/2014/main" id="{AD7F643F-B068-4311-90DA-C31C85A856DB}"/>
                    </a:ext>
                  </a:extLst>
                </p14:cNvPr>
                <p14:cNvContentPartPr/>
                <p14:nvPr/>
              </p14:nvContentPartPr>
              <p14:xfrm>
                <a:off x="9129893" y="1091400"/>
                <a:ext cx="210960" cy="251640"/>
              </p14:xfrm>
            </p:contentPart>
          </mc:Choice>
          <mc:Fallback xmlns="">
            <p:pic>
              <p:nvPicPr>
                <p:cNvPr id="16" name="Freihand 15">
                  <a:extLst>
                    <a:ext uri="{FF2B5EF4-FFF2-40B4-BE49-F238E27FC236}">
                      <a16:creationId xmlns:a16="http://schemas.microsoft.com/office/drawing/2014/main" id="{AD7F643F-B068-4311-90DA-C31C85A856DB}"/>
                    </a:ext>
                  </a:extLst>
                </p:cNvPr>
                <p:cNvPicPr/>
                <p:nvPr/>
              </p:nvPicPr>
              <p:blipFill>
                <a:blip r:embed="rId26"/>
                <a:stretch>
                  <a:fillRect/>
                </a:stretch>
              </p:blipFill>
              <p:spPr>
                <a:xfrm>
                  <a:off x="9125573" y="1087080"/>
                  <a:ext cx="21960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8" name="Freihand 17">
                  <a:extLst>
                    <a:ext uri="{FF2B5EF4-FFF2-40B4-BE49-F238E27FC236}">
                      <a16:creationId xmlns:a16="http://schemas.microsoft.com/office/drawing/2014/main" id="{8DA8FD43-CEDD-4DC0-A5BF-79981B6365BF}"/>
                    </a:ext>
                  </a:extLst>
                </p14:cNvPr>
                <p14:cNvContentPartPr/>
                <p14:nvPr/>
              </p14:nvContentPartPr>
              <p14:xfrm>
                <a:off x="10136453" y="1099680"/>
                <a:ext cx="1385640" cy="22680"/>
              </p14:xfrm>
            </p:contentPart>
          </mc:Choice>
          <mc:Fallback xmlns="">
            <p:pic>
              <p:nvPicPr>
                <p:cNvPr id="18" name="Freihand 17">
                  <a:extLst>
                    <a:ext uri="{FF2B5EF4-FFF2-40B4-BE49-F238E27FC236}">
                      <a16:creationId xmlns:a16="http://schemas.microsoft.com/office/drawing/2014/main" id="{8DA8FD43-CEDD-4DC0-A5BF-79981B6365BF}"/>
                    </a:ext>
                  </a:extLst>
                </p:cNvPr>
                <p:cNvPicPr/>
                <p:nvPr/>
              </p:nvPicPr>
              <p:blipFill>
                <a:blip r:embed="rId28"/>
                <a:stretch>
                  <a:fillRect/>
                </a:stretch>
              </p:blipFill>
              <p:spPr>
                <a:xfrm>
                  <a:off x="10132133" y="1095360"/>
                  <a:ext cx="13942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9" name="Freihand 18">
                  <a:extLst>
                    <a:ext uri="{FF2B5EF4-FFF2-40B4-BE49-F238E27FC236}">
                      <a16:creationId xmlns:a16="http://schemas.microsoft.com/office/drawing/2014/main" id="{8A56720B-B223-448C-B0BD-3152652207AB}"/>
                    </a:ext>
                  </a:extLst>
                </p14:cNvPr>
                <p14:cNvContentPartPr/>
                <p14:nvPr/>
              </p14:nvContentPartPr>
              <p14:xfrm>
                <a:off x="11547653" y="984480"/>
                <a:ext cx="197640" cy="198000"/>
              </p14:xfrm>
            </p:contentPart>
          </mc:Choice>
          <mc:Fallback xmlns="">
            <p:pic>
              <p:nvPicPr>
                <p:cNvPr id="19" name="Freihand 18">
                  <a:extLst>
                    <a:ext uri="{FF2B5EF4-FFF2-40B4-BE49-F238E27FC236}">
                      <a16:creationId xmlns:a16="http://schemas.microsoft.com/office/drawing/2014/main" id="{8A56720B-B223-448C-B0BD-3152652207AB}"/>
                    </a:ext>
                  </a:extLst>
                </p:cNvPr>
                <p:cNvPicPr/>
                <p:nvPr/>
              </p:nvPicPr>
              <p:blipFill>
                <a:blip r:embed="rId30"/>
                <a:stretch>
                  <a:fillRect/>
                </a:stretch>
              </p:blipFill>
              <p:spPr>
                <a:xfrm>
                  <a:off x="11543333" y="980160"/>
                  <a:ext cx="20628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B3270B12-D683-409A-802B-EA5ABAC9F6A3}"/>
                    </a:ext>
                  </a:extLst>
                </p14:cNvPr>
                <p14:cNvContentPartPr/>
                <p14:nvPr/>
              </p14:nvContentPartPr>
              <p14:xfrm>
                <a:off x="11507693" y="1293360"/>
                <a:ext cx="193320" cy="188280"/>
              </p14:xfrm>
            </p:contentPart>
          </mc:Choice>
          <mc:Fallback xmlns="">
            <p:pic>
              <p:nvPicPr>
                <p:cNvPr id="22" name="Freihand 21">
                  <a:extLst>
                    <a:ext uri="{FF2B5EF4-FFF2-40B4-BE49-F238E27FC236}">
                      <a16:creationId xmlns:a16="http://schemas.microsoft.com/office/drawing/2014/main" id="{B3270B12-D683-409A-802B-EA5ABAC9F6A3}"/>
                    </a:ext>
                  </a:extLst>
                </p:cNvPr>
                <p:cNvPicPr/>
                <p:nvPr/>
              </p:nvPicPr>
              <p:blipFill>
                <a:blip r:embed="rId32"/>
                <a:stretch>
                  <a:fillRect/>
                </a:stretch>
              </p:blipFill>
              <p:spPr>
                <a:xfrm>
                  <a:off x="11503373" y="1289040"/>
                  <a:ext cx="20196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503E76E8-2298-45AD-B5B4-48EBCEC63A34}"/>
                    </a:ext>
                  </a:extLst>
                </p14:cNvPr>
                <p14:cNvContentPartPr/>
                <p14:nvPr/>
              </p14:nvContentPartPr>
              <p14:xfrm>
                <a:off x="9954653" y="1052520"/>
                <a:ext cx="148680" cy="1108080"/>
              </p14:xfrm>
            </p:contentPart>
          </mc:Choice>
          <mc:Fallback xmlns="">
            <p:pic>
              <p:nvPicPr>
                <p:cNvPr id="23" name="Freihand 22">
                  <a:extLst>
                    <a:ext uri="{FF2B5EF4-FFF2-40B4-BE49-F238E27FC236}">
                      <a16:creationId xmlns:a16="http://schemas.microsoft.com/office/drawing/2014/main" id="{503E76E8-2298-45AD-B5B4-48EBCEC63A34}"/>
                    </a:ext>
                  </a:extLst>
                </p:cNvPr>
                <p:cNvPicPr/>
                <p:nvPr/>
              </p:nvPicPr>
              <p:blipFill>
                <a:blip r:embed="rId34"/>
                <a:stretch>
                  <a:fillRect/>
                </a:stretch>
              </p:blipFill>
              <p:spPr>
                <a:xfrm>
                  <a:off x="9950333" y="1048200"/>
                  <a:ext cx="157320" cy="11167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345B26C0-D460-4A12-90D3-DF6709C8303F}"/>
                    </a:ext>
                  </a:extLst>
                </p14:cNvPr>
                <p14:cNvContentPartPr/>
                <p14:nvPr/>
              </p14:nvContentPartPr>
              <p14:xfrm>
                <a:off x="9798773" y="2117400"/>
                <a:ext cx="288000" cy="315360"/>
              </p14:xfrm>
            </p:contentPart>
          </mc:Choice>
          <mc:Fallback xmlns="">
            <p:pic>
              <p:nvPicPr>
                <p:cNvPr id="24" name="Freihand 23">
                  <a:extLst>
                    <a:ext uri="{FF2B5EF4-FFF2-40B4-BE49-F238E27FC236}">
                      <a16:creationId xmlns:a16="http://schemas.microsoft.com/office/drawing/2014/main" id="{345B26C0-D460-4A12-90D3-DF6709C8303F}"/>
                    </a:ext>
                  </a:extLst>
                </p:cNvPr>
                <p:cNvPicPr/>
                <p:nvPr/>
              </p:nvPicPr>
              <p:blipFill>
                <a:blip r:embed="rId36"/>
                <a:stretch>
                  <a:fillRect/>
                </a:stretch>
              </p:blipFill>
              <p:spPr>
                <a:xfrm>
                  <a:off x="9794453" y="2113080"/>
                  <a:ext cx="29664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4" name="Freihand 43">
                  <a:extLst>
                    <a:ext uri="{FF2B5EF4-FFF2-40B4-BE49-F238E27FC236}">
                      <a16:creationId xmlns:a16="http://schemas.microsoft.com/office/drawing/2014/main" id="{5DFA9A89-EE82-41AD-9438-73DC55DD387C}"/>
                    </a:ext>
                  </a:extLst>
                </p14:cNvPr>
                <p14:cNvContentPartPr/>
                <p14:nvPr/>
              </p14:nvContentPartPr>
              <p14:xfrm>
                <a:off x="9407813" y="2010120"/>
                <a:ext cx="204840" cy="357120"/>
              </p14:xfrm>
            </p:contentPart>
          </mc:Choice>
          <mc:Fallback xmlns="">
            <p:pic>
              <p:nvPicPr>
                <p:cNvPr id="44" name="Freihand 43">
                  <a:extLst>
                    <a:ext uri="{FF2B5EF4-FFF2-40B4-BE49-F238E27FC236}">
                      <a16:creationId xmlns:a16="http://schemas.microsoft.com/office/drawing/2014/main" id="{5DFA9A89-EE82-41AD-9438-73DC55DD387C}"/>
                    </a:ext>
                  </a:extLst>
                </p:cNvPr>
                <p:cNvPicPr/>
                <p:nvPr/>
              </p:nvPicPr>
              <p:blipFill>
                <a:blip r:embed="rId38"/>
                <a:stretch>
                  <a:fillRect/>
                </a:stretch>
              </p:blipFill>
              <p:spPr>
                <a:xfrm>
                  <a:off x="9403493" y="2005800"/>
                  <a:ext cx="213480" cy="3657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8" name="Freihand 47">
                  <a:extLst>
                    <a:ext uri="{FF2B5EF4-FFF2-40B4-BE49-F238E27FC236}">
                      <a16:creationId xmlns:a16="http://schemas.microsoft.com/office/drawing/2014/main" id="{6C13D12C-B21C-4725-AA94-BE55B1A49CD1}"/>
                    </a:ext>
                  </a:extLst>
                </p14:cNvPr>
                <p14:cNvContentPartPr/>
                <p14:nvPr/>
              </p14:nvContentPartPr>
              <p14:xfrm>
                <a:off x="10072373" y="1124880"/>
                <a:ext cx="870840" cy="1087920"/>
              </p14:xfrm>
            </p:contentPart>
          </mc:Choice>
          <mc:Fallback xmlns="">
            <p:pic>
              <p:nvPicPr>
                <p:cNvPr id="48" name="Freihand 47">
                  <a:extLst>
                    <a:ext uri="{FF2B5EF4-FFF2-40B4-BE49-F238E27FC236}">
                      <a16:creationId xmlns:a16="http://schemas.microsoft.com/office/drawing/2014/main" id="{6C13D12C-B21C-4725-AA94-BE55B1A49CD1}"/>
                    </a:ext>
                  </a:extLst>
                </p:cNvPr>
                <p:cNvPicPr/>
                <p:nvPr/>
              </p:nvPicPr>
              <p:blipFill>
                <a:blip r:embed="rId40"/>
                <a:stretch>
                  <a:fillRect/>
                </a:stretch>
              </p:blipFill>
              <p:spPr>
                <a:xfrm>
                  <a:off x="10068053" y="1120560"/>
                  <a:ext cx="879480" cy="1096560"/>
                </a:xfrm>
                <a:prstGeom prst="rect">
                  <a:avLst/>
                </a:prstGeom>
              </p:spPr>
            </p:pic>
          </mc:Fallback>
        </mc:AlternateContent>
      </p:grpSp>
    </p:spTree>
    <p:extLst>
      <p:ext uri="{BB962C8B-B14F-4D97-AF65-F5344CB8AC3E}">
        <p14:creationId xmlns:p14="http://schemas.microsoft.com/office/powerpoint/2010/main" val="3183358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9" grpId="0" animBg="1"/>
      <p:bldP spid="40" grpId="0" animBg="1"/>
      <p:bldP spid="43" grpId="0" animBg="1"/>
      <p:bldP spid="21" grpId="0"/>
      <p:bldP spid="2" grpId="0"/>
      <p:bldP spid="25" grpId="0"/>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65632" y="0"/>
            <a:ext cx="5844968"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Arbeitsmarkt − Arbeitsnachfrage</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14130" y="713645"/>
            <a:ext cx="8596470" cy="5496025"/>
          </a:xfrm>
          <a:prstGeom prst="rect">
            <a:avLst/>
          </a:prstGeom>
        </p:spPr>
      </p:pic>
      <p:sp>
        <p:nvSpPr>
          <p:cNvPr id="18" name="Rechteck 17">
            <a:extLst>
              <a:ext uri="{FF2B5EF4-FFF2-40B4-BE49-F238E27FC236}">
                <a16:creationId xmlns:a16="http://schemas.microsoft.com/office/drawing/2014/main" id="{EF22A3C8-B9CC-49CF-BC09-1DEE0FA35C3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14" name="Freihand 13">
                <a:extLst>
                  <a:ext uri="{FF2B5EF4-FFF2-40B4-BE49-F238E27FC236}">
                    <a16:creationId xmlns:a16="http://schemas.microsoft.com/office/drawing/2014/main" id="{89D39C3F-E124-4D79-B0F0-7F8547BD88AA}"/>
                  </a:ext>
                </a:extLst>
              </p14:cNvPr>
              <p14:cNvContentPartPr/>
              <p14:nvPr/>
            </p14:nvContentPartPr>
            <p14:xfrm>
              <a:off x="433013" y="1262400"/>
              <a:ext cx="1725480" cy="23040"/>
            </p14:xfrm>
          </p:contentPart>
        </mc:Choice>
        <mc:Fallback xmlns="">
          <p:pic>
            <p:nvPicPr>
              <p:cNvPr id="14" name="Freihand 13">
                <a:extLst>
                  <a:ext uri="{FF2B5EF4-FFF2-40B4-BE49-F238E27FC236}">
                    <a16:creationId xmlns:a16="http://schemas.microsoft.com/office/drawing/2014/main" id="{89D39C3F-E124-4D79-B0F0-7F8547BD88AA}"/>
                  </a:ext>
                </a:extLst>
              </p:cNvPr>
              <p:cNvPicPr/>
              <p:nvPr/>
            </p:nvPicPr>
            <p:blipFill>
              <a:blip r:embed="rId5"/>
              <a:stretch>
                <a:fillRect/>
              </a:stretch>
            </p:blipFill>
            <p:spPr>
              <a:xfrm>
                <a:off x="428693" y="1258080"/>
                <a:ext cx="17341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 name="Freihand 14">
                <a:extLst>
                  <a:ext uri="{FF2B5EF4-FFF2-40B4-BE49-F238E27FC236}">
                    <a16:creationId xmlns:a16="http://schemas.microsoft.com/office/drawing/2014/main" id="{2E1628EE-C960-43B7-9E9A-A46766B973F5}"/>
                  </a:ext>
                </a:extLst>
              </p14:cNvPr>
              <p14:cNvContentPartPr/>
              <p14:nvPr/>
            </p14:nvContentPartPr>
            <p14:xfrm>
              <a:off x="774293" y="787200"/>
              <a:ext cx="43560" cy="160920"/>
            </p14:xfrm>
          </p:contentPart>
        </mc:Choice>
        <mc:Fallback xmlns="">
          <p:pic>
            <p:nvPicPr>
              <p:cNvPr id="15" name="Freihand 14">
                <a:extLst>
                  <a:ext uri="{FF2B5EF4-FFF2-40B4-BE49-F238E27FC236}">
                    <a16:creationId xmlns:a16="http://schemas.microsoft.com/office/drawing/2014/main" id="{2E1628EE-C960-43B7-9E9A-A46766B973F5}"/>
                  </a:ext>
                </a:extLst>
              </p:cNvPr>
              <p:cNvPicPr/>
              <p:nvPr/>
            </p:nvPicPr>
            <p:blipFill>
              <a:blip r:embed="rId7"/>
              <a:stretch>
                <a:fillRect/>
              </a:stretch>
            </p:blipFill>
            <p:spPr>
              <a:xfrm>
                <a:off x="769973" y="782880"/>
                <a:ext cx="522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6" name="Freihand 35">
                <a:extLst>
                  <a:ext uri="{FF2B5EF4-FFF2-40B4-BE49-F238E27FC236}">
                    <a16:creationId xmlns:a16="http://schemas.microsoft.com/office/drawing/2014/main" id="{13957C3F-F536-4044-805C-7B561FFD1937}"/>
                  </a:ext>
                </a:extLst>
              </p14:cNvPr>
              <p14:cNvContentPartPr/>
              <p14:nvPr/>
            </p14:nvContentPartPr>
            <p14:xfrm>
              <a:off x="4234253" y="1039920"/>
              <a:ext cx="165960" cy="74880"/>
            </p14:xfrm>
          </p:contentPart>
        </mc:Choice>
        <mc:Fallback xmlns="">
          <p:pic>
            <p:nvPicPr>
              <p:cNvPr id="36" name="Freihand 35">
                <a:extLst>
                  <a:ext uri="{FF2B5EF4-FFF2-40B4-BE49-F238E27FC236}">
                    <a16:creationId xmlns:a16="http://schemas.microsoft.com/office/drawing/2014/main" id="{13957C3F-F536-4044-805C-7B561FFD1937}"/>
                  </a:ext>
                </a:extLst>
              </p:cNvPr>
              <p:cNvPicPr/>
              <p:nvPr/>
            </p:nvPicPr>
            <p:blipFill>
              <a:blip r:embed="rId9"/>
              <a:stretch>
                <a:fillRect/>
              </a:stretch>
            </p:blipFill>
            <p:spPr>
              <a:xfrm>
                <a:off x="4229933" y="1035600"/>
                <a:ext cx="1746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7" name="Freihand 36">
                <a:extLst>
                  <a:ext uri="{FF2B5EF4-FFF2-40B4-BE49-F238E27FC236}">
                    <a16:creationId xmlns:a16="http://schemas.microsoft.com/office/drawing/2014/main" id="{679694DA-FECE-4BE4-AA23-C79D1D0EB276}"/>
                  </a:ext>
                </a:extLst>
              </p14:cNvPr>
              <p14:cNvContentPartPr/>
              <p14:nvPr/>
            </p14:nvContentPartPr>
            <p14:xfrm>
              <a:off x="6035333" y="1022280"/>
              <a:ext cx="169920" cy="72360"/>
            </p14:xfrm>
          </p:contentPart>
        </mc:Choice>
        <mc:Fallback xmlns="">
          <p:pic>
            <p:nvPicPr>
              <p:cNvPr id="37" name="Freihand 36">
                <a:extLst>
                  <a:ext uri="{FF2B5EF4-FFF2-40B4-BE49-F238E27FC236}">
                    <a16:creationId xmlns:a16="http://schemas.microsoft.com/office/drawing/2014/main" id="{679694DA-FECE-4BE4-AA23-C79D1D0EB276}"/>
                  </a:ext>
                </a:extLst>
              </p:cNvPr>
              <p:cNvPicPr/>
              <p:nvPr/>
            </p:nvPicPr>
            <p:blipFill>
              <a:blip r:embed="rId11"/>
              <a:stretch>
                <a:fillRect/>
              </a:stretch>
            </p:blipFill>
            <p:spPr>
              <a:xfrm>
                <a:off x="6031013" y="1017960"/>
                <a:ext cx="1785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8" name="Freihand 37">
                <a:extLst>
                  <a:ext uri="{FF2B5EF4-FFF2-40B4-BE49-F238E27FC236}">
                    <a16:creationId xmlns:a16="http://schemas.microsoft.com/office/drawing/2014/main" id="{75E967C8-A693-475E-8145-002B34C8330F}"/>
                  </a:ext>
                </a:extLst>
              </p14:cNvPr>
              <p14:cNvContentPartPr/>
              <p14:nvPr/>
            </p14:nvContentPartPr>
            <p14:xfrm>
              <a:off x="430133" y="645000"/>
              <a:ext cx="710640" cy="715320"/>
            </p14:xfrm>
          </p:contentPart>
        </mc:Choice>
        <mc:Fallback xmlns="">
          <p:pic>
            <p:nvPicPr>
              <p:cNvPr id="38" name="Freihand 37">
                <a:extLst>
                  <a:ext uri="{FF2B5EF4-FFF2-40B4-BE49-F238E27FC236}">
                    <a16:creationId xmlns:a16="http://schemas.microsoft.com/office/drawing/2014/main" id="{75E967C8-A693-475E-8145-002B34C8330F}"/>
                  </a:ext>
                </a:extLst>
              </p:cNvPr>
              <p:cNvPicPr/>
              <p:nvPr/>
            </p:nvPicPr>
            <p:blipFill>
              <a:blip r:embed="rId13"/>
              <a:stretch>
                <a:fillRect/>
              </a:stretch>
            </p:blipFill>
            <p:spPr>
              <a:xfrm>
                <a:off x="425813" y="640680"/>
                <a:ext cx="719280" cy="7239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0" name="Freihand 39">
                <a:extLst>
                  <a:ext uri="{FF2B5EF4-FFF2-40B4-BE49-F238E27FC236}">
                    <a16:creationId xmlns:a16="http://schemas.microsoft.com/office/drawing/2014/main" id="{3F513DC6-F2F2-4D63-9650-F547430A6427}"/>
                  </a:ext>
                </a:extLst>
              </p14:cNvPr>
              <p14:cNvContentPartPr/>
              <p14:nvPr/>
            </p14:nvContentPartPr>
            <p14:xfrm>
              <a:off x="3487613" y="1197240"/>
              <a:ext cx="3240" cy="1800"/>
            </p14:xfrm>
          </p:contentPart>
        </mc:Choice>
        <mc:Fallback xmlns="">
          <p:pic>
            <p:nvPicPr>
              <p:cNvPr id="40" name="Freihand 39">
                <a:extLst>
                  <a:ext uri="{FF2B5EF4-FFF2-40B4-BE49-F238E27FC236}">
                    <a16:creationId xmlns:a16="http://schemas.microsoft.com/office/drawing/2014/main" id="{3F513DC6-F2F2-4D63-9650-F547430A6427}"/>
                  </a:ext>
                </a:extLst>
              </p:cNvPr>
              <p:cNvPicPr/>
              <p:nvPr/>
            </p:nvPicPr>
            <p:blipFill>
              <a:blip r:embed="rId15"/>
              <a:stretch>
                <a:fillRect/>
              </a:stretch>
            </p:blipFill>
            <p:spPr>
              <a:xfrm>
                <a:off x="3483293" y="1192920"/>
                <a:ext cx="118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1" name="Freihand 40">
                <a:extLst>
                  <a:ext uri="{FF2B5EF4-FFF2-40B4-BE49-F238E27FC236}">
                    <a16:creationId xmlns:a16="http://schemas.microsoft.com/office/drawing/2014/main" id="{34267787-F06A-420B-9373-0633D337FCFA}"/>
                  </a:ext>
                </a:extLst>
              </p14:cNvPr>
              <p14:cNvContentPartPr/>
              <p14:nvPr/>
            </p14:nvContentPartPr>
            <p14:xfrm>
              <a:off x="3711893" y="1124160"/>
              <a:ext cx="33480" cy="7200"/>
            </p14:xfrm>
          </p:contentPart>
        </mc:Choice>
        <mc:Fallback xmlns="">
          <p:pic>
            <p:nvPicPr>
              <p:cNvPr id="41" name="Freihand 40">
                <a:extLst>
                  <a:ext uri="{FF2B5EF4-FFF2-40B4-BE49-F238E27FC236}">
                    <a16:creationId xmlns:a16="http://schemas.microsoft.com/office/drawing/2014/main" id="{34267787-F06A-420B-9373-0633D337FCFA}"/>
                  </a:ext>
                </a:extLst>
              </p:cNvPr>
              <p:cNvPicPr/>
              <p:nvPr/>
            </p:nvPicPr>
            <p:blipFill>
              <a:blip r:embed="rId17"/>
              <a:stretch>
                <a:fillRect/>
              </a:stretch>
            </p:blipFill>
            <p:spPr>
              <a:xfrm>
                <a:off x="3707573" y="1119840"/>
                <a:ext cx="421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2" name="Freihand 41">
                <a:extLst>
                  <a:ext uri="{FF2B5EF4-FFF2-40B4-BE49-F238E27FC236}">
                    <a16:creationId xmlns:a16="http://schemas.microsoft.com/office/drawing/2014/main" id="{2DFB93CB-0759-4408-AEE2-F1FC7CFA8033}"/>
                  </a:ext>
                </a:extLst>
              </p14:cNvPr>
              <p14:cNvContentPartPr/>
              <p14:nvPr/>
            </p14:nvContentPartPr>
            <p14:xfrm>
              <a:off x="4042733" y="1135320"/>
              <a:ext cx="21960" cy="15120"/>
            </p14:xfrm>
          </p:contentPart>
        </mc:Choice>
        <mc:Fallback xmlns="">
          <p:pic>
            <p:nvPicPr>
              <p:cNvPr id="42" name="Freihand 41">
                <a:extLst>
                  <a:ext uri="{FF2B5EF4-FFF2-40B4-BE49-F238E27FC236}">
                    <a16:creationId xmlns:a16="http://schemas.microsoft.com/office/drawing/2014/main" id="{2DFB93CB-0759-4408-AEE2-F1FC7CFA8033}"/>
                  </a:ext>
                </a:extLst>
              </p:cNvPr>
              <p:cNvPicPr/>
              <p:nvPr/>
            </p:nvPicPr>
            <p:blipFill>
              <a:blip r:embed="rId19"/>
              <a:stretch>
                <a:fillRect/>
              </a:stretch>
            </p:blipFill>
            <p:spPr>
              <a:xfrm>
                <a:off x="4038413" y="1131000"/>
                <a:ext cx="3060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3" name="Freihand 42">
                <a:extLst>
                  <a:ext uri="{FF2B5EF4-FFF2-40B4-BE49-F238E27FC236}">
                    <a16:creationId xmlns:a16="http://schemas.microsoft.com/office/drawing/2014/main" id="{A5273AD5-4E7C-4EFD-A754-273149F79188}"/>
                  </a:ext>
                </a:extLst>
              </p14:cNvPr>
              <p14:cNvContentPartPr/>
              <p14:nvPr/>
            </p14:nvContentPartPr>
            <p14:xfrm>
              <a:off x="1251293" y="1216320"/>
              <a:ext cx="5040" cy="6120"/>
            </p14:xfrm>
          </p:contentPart>
        </mc:Choice>
        <mc:Fallback xmlns="">
          <p:pic>
            <p:nvPicPr>
              <p:cNvPr id="43" name="Freihand 42">
                <a:extLst>
                  <a:ext uri="{FF2B5EF4-FFF2-40B4-BE49-F238E27FC236}">
                    <a16:creationId xmlns:a16="http://schemas.microsoft.com/office/drawing/2014/main" id="{A5273AD5-4E7C-4EFD-A754-273149F79188}"/>
                  </a:ext>
                </a:extLst>
              </p:cNvPr>
              <p:cNvPicPr/>
              <p:nvPr/>
            </p:nvPicPr>
            <p:blipFill>
              <a:blip r:embed="rId21"/>
              <a:stretch>
                <a:fillRect/>
              </a:stretch>
            </p:blipFill>
            <p:spPr>
              <a:xfrm>
                <a:off x="1246973" y="1212000"/>
                <a:ext cx="1368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4" name="Freihand 43">
                <a:extLst>
                  <a:ext uri="{FF2B5EF4-FFF2-40B4-BE49-F238E27FC236}">
                    <a16:creationId xmlns:a16="http://schemas.microsoft.com/office/drawing/2014/main" id="{25C8AFFA-2BAC-4A1E-BD89-7ECC050A613F}"/>
                  </a:ext>
                </a:extLst>
              </p14:cNvPr>
              <p14:cNvContentPartPr/>
              <p14:nvPr/>
            </p14:nvContentPartPr>
            <p14:xfrm>
              <a:off x="1062653" y="909240"/>
              <a:ext cx="178200" cy="328320"/>
            </p14:xfrm>
          </p:contentPart>
        </mc:Choice>
        <mc:Fallback xmlns="">
          <p:pic>
            <p:nvPicPr>
              <p:cNvPr id="44" name="Freihand 43">
                <a:extLst>
                  <a:ext uri="{FF2B5EF4-FFF2-40B4-BE49-F238E27FC236}">
                    <a16:creationId xmlns:a16="http://schemas.microsoft.com/office/drawing/2014/main" id="{25C8AFFA-2BAC-4A1E-BD89-7ECC050A613F}"/>
                  </a:ext>
                </a:extLst>
              </p:cNvPr>
              <p:cNvPicPr/>
              <p:nvPr/>
            </p:nvPicPr>
            <p:blipFill>
              <a:blip r:embed="rId23"/>
              <a:stretch>
                <a:fillRect/>
              </a:stretch>
            </p:blipFill>
            <p:spPr>
              <a:xfrm>
                <a:off x="1058333" y="904920"/>
                <a:ext cx="186840" cy="336960"/>
              </a:xfrm>
              <a:prstGeom prst="rect">
                <a:avLst/>
              </a:prstGeom>
            </p:spPr>
          </p:pic>
        </mc:Fallback>
      </mc:AlternateContent>
      <p:grpSp>
        <p:nvGrpSpPr>
          <p:cNvPr id="49" name="Gruppieren 48">
            <a:extLst>
              <a:ext uri="{FF2B5EF4-FFF2-40B4-BE49-F238E27FC236}">
                <a16:creationId xmlns:a16="http://schemas.microsoft.com/office/drawing/2014/main" id="{B44A5929-E68D-4BBC-89E4-9076AEC07D29}"/>
              </a:ext>
            </a:extLst>
          </p:cNvPr>
          <p:cNvGrpSpPr/>
          <p:nvPr/>
        </p:nvGrpSpPr>
        <p:grpSpPr>
          <a:xfrm>
            <a:off x="4583813" y="953880"/>
            <a:ext cx="146160" cy="169560"/>
            <a:chOff x="4583813" y="953880"/>
            <a:chExt cx="146160" cy="169560"/>
          </a:xfrm>
        </p:grpSpPr>
        <mc:AlternateContent xmlns:mc="http://schemas.openxmlformats.org/markup-compatibility/2006" xmlns:p14="http://schemas.microsoft.com/office/powerpoint/2010/main">
          <mc:Choice Requires="p14">
            <p:contentPart p14:bwMode="auto" r:id="rId24">
              <p14:nvContentPartPr>
                <p14:cNvPr id="46" name="Freihand 45">
                  <a:extLst>
                    <a:ext uri="{FF2B5EF4-FFF2-40B4-BE49-F238E27FC236}">
                      <a16:creationId xmlns:a16="http://schemas.microsoft.com/office/drawing/2014/main" id="{BE6615A3-0490-4277-803D-23E34AA32572}"/>
                    </a:ext>
                  </a:extLst>
                </p14:cNvPr>
                <p14:cNvContentPartPr/>
                <p14:nvPr/>
              </p14:nvContentPartPr>
              <p14:xfrm>
                <a:off x="4583813" y="1029840"/>
                <a:ext cx="48960" cy="1080"/>
              </p14:xfrm>
            </p:contentPart>
          </mc:Choice>
          <mc:Fallback xmlns="">
            <p:pic>
              <p:nvPicPr>
                <p:cNvPr id="46" name="Freihand 45">
                  <a:extLst>
                    <a:ext uri="{FF2B5EF4-FFF2-40B4-BE49-F238E27FC236}">
                      <a16:creationId xmlns:a16="http://schemas.microsoft.com/office/drawing/2014/main" id="{BE6615A3-0490-4277-803D-23E34AA32572}"/>
                    </a:ext>
                  </a:extLst>
                </p:cNvPr>
                <p:cNvPicPr/>
                <p:nvPr/>
              </p:nvPicPr>
              <p:blipFill>
                <a:blip r:embed="rId25"/>
                <a:stretch>
                  <a:fillRect/>
                </a:stretch>
              </p:blipFill>
              <p:spPr>
                <a:xfrm>
                  <a:off x="4579493" y="1025520"/>
                  <a:ext cx="5760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7" name="Freihand 46">
                  <a:extLst>
                    <a:ext uri="{FF2B5EF4-FFF2-40B4-BE49-F238E27FC236}">
                      <a16:creationId xmlns:a16="http://schemas.microsoft.com/office/drawing/2014/main" id="{2ADEC197-C347-4CF2-945A-FEBBB639A0CD}"/>
                    </a:ext>
                  </a:extLst>
                </p14:cNvPr>
                <p14:cNvContentPartPr/>
                <p14:nvPr/>
              </p14:nvContentPartPr>
              <p14:xfrm>
                <a:off x="4589213" y="1077000"/>
                <a:ext cx="44640" cy="21960"/>
              </p14:xfrm>
            </p:contentPart>
          </mc:Choice>
          <mc:Fallback xmlns="">
            <p:pic>
              <p:nvPicPr>
                <p:cNvPr id="47" name="Freihand 46">
                  <a:extLst>
                    <a:ext uri="{FF2B5EF4-FFF2-40B4-BE49-F238E27FC236}">
                      <a16:creationId xmlns:a16="http://schemas.microsoft.com/office/drawing/2014/main" id="{2ADEC197-C347-4CF2-945A-FEBBB639A0CD}"/>
                    </a:ext>
                  </a:extLst>
                </p:cNvPr>
                <p:cNvPicPr/>
                <p:nvPr/>
              </p:nvPicPr>
              <p:blipFill>
                <a:blip r:embed="rId27"/>
                <a:stretch>
                  <a:fillRect/>
                </a:stretch>
              </p:blipFill>
              <p:spPr>
                <a:xfrm>
                  <a:off x="4584893" y="1072680"/>
                  <a:ext cx="532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8" name="Freihand 47">
                  <a:extLst>
                    <a:ext uri="{FF2B5EF4-FFF2-40B4-BE49-F238E27FC236}">
                      <a16:creationId xmlns:a16="http://schemas.microsoft.com/office/drawing/2014/main" id="{AC1FBCE8-9192-4CA5-A1BC-90BE16BB11E5}"/>
                    </a:ext>
                  </a:extLst>
                </p14:cNvPr>
                <p14:cNvContentPartPr/>
                <p14:nvPr/>
              </p14:nvContentPartPr>
              <p14:xfrm>
                <a:off x="4629533" y="953880"/>
                <a:ext cx="100440" cy="169560"/>
              </p14:xfrm>
            </p:contentPart>
          </mc:Choice>
          <mc:Fallback xmlns="">
            <p:pic>
              <p:nvPicPr>
                <p:cNvPr id="48" name="Freihand 47">
                  <a:extLst>
                    <a:ext uri="{FF2B5EF4-FFF2-40B4-BE49-F238E27FC236}">
                      <a16:creationId xmlns:a16="http://schemas.microsoft.com/office/drawing/2014/main" id="{AC1FBCE8-9192-4CA5-A1BC-90BE16BB11E5}"/>
                    </a:ext>
                  </a:extLst>
                </p:cNvPr>
                <p:cNvPicPr/>
                <p:nvPr/>
              </p:nvPicPr>
              <p:blipFill>
                <a:blip r:embed="rId29"/>
                <a:stretch>
                  <a:fillRect/>
                </a:stretch>
              </p:blipFill>
              <p:spPr>
                <a:xfrm>
                  <a:off x="4625213" y="949560"/>
                  <a:ext cx="109080" cy="178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0">
            <p14:nvContentPartPr>
              <p14:cNvPr id="50" name="Freihand 49">
                <a:extLst>
                  <a:ext uri="{FF2B5EF4-FFF2-40B4-BE49-F238E27FC236}">
                    <a16:creationId xmlns:a16="http://schemas.microsoft.com/office/drawing/2014/main" id="{984E47A0-DB74-457D-929F-5C6AC010A7CD}"/>
                  </a:ext>
                </a:extLst>
              </p14:cNvPr>
              <p14:cNvContentPartPr/>
              <p14:nvPr/>
            </p14:nvContentPartPr>
            <p14:xfrm>
              <a:off x="4766333" y="1401720"/>
              <a:ext cx="319680" cy="45000"/>
            </p14:xfrm>
          </p:contentPart>
        </mc:Choice>
        <mc:Fallback xmlns="">
          <p:pic>
            <p:nvPicPr>
              <p:cNvPr id="50" name="Freihand 49">
                <a:extLst>
                  <a:ext uri="{FF2B5EF4-FFF2-40B4-BE49-F238E27FC236}">
                    <a16:creationId xmlns:a16="http://schemas.microsoft.com/office/drawing/2014/main" id="{984E47A0-DB74-457D-929F-5C6AC010A7CD}"/>
                  </a:ext>
                </a:extLst>
              </p:cNvPr>
              <p:cNvPicPr/>
              <p:nvPr/>
            </p:nvPicPr>
            <p:blipFill>
              <a:blip r:embed="rId31"/>
              <a:stretch>
                <a:fillRect/>
              </a:stretch>
            </p:blipFill>
            <p:spPr>
              <a:xfrm>
                <a:off x="4762013" y="1397400"/>
                <a:ext cx="3283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1" name="Freihand 50">
                <a:extLst>
                  <a:ext uri="{FF2B5EF4-FFF2-40B4-BE49-F238E27FC236}">
                    <a16:creationId xmlns:a16="http://schemas.microsoft.com/office/drawing/2014/main" id="{6F7134B1-19D6-4416-8F0A-326443906764}"/>
                  </a:ext>
                </a:extLst>
              </p14:cNvPr>
              <p14:cNvContentPartPr/>
              <p14:nvPr/>
            </p14:nvContentPartPr>
            <p14:xfrm>
              <a:off x="5351693" y="1232880"/>
              <a:ext cx="12240" cy="25560"/>
            </p14:xfrm>
          </p:contentPart>
        </mc:Choice>
        <mc:Fallback xmlns="">
          <p:pic>
            <p:nvPicPr>
              <p:cNvPr id="51" name="Freihand 50">
                <a:extLst>
                  <a:ext uri="{FF2B5EF4-FFF2-40B4-BE49-F238E27FC236}">
                    <a16:creationId xmlns:a16="http://schemas.microsoft.com/office/drawing/2014/main" id="{6F7134B1-19D6-4416-8F0A-326443906764}"/>
                  </a:ext>
                </a:extLst>
              </p:cNvPr>
              <p:cNvPicPr/>
              <p:nvPr/>
            </p:nvPicPr>
            <p:blipFill>
              <a:blip r:embed="rId33"/>
              <a:stretch>
                <a:fillRect/>
              </a:stretch>
            </p:blipFill>
            <p:spPr>
              <a:xfrm>
                <a:off x="5347373" y="1228560"/>
                <a:ext cx="208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71" name="Freihand 70">
                <a:extLst>
                  <a:ext uri="{FF2B5EF4-FFF2-40B4-BE49-F238E27FC236}">
                    <a16:creationId xmlns:a16="http://schemas.microsoft.com/office/drawing/2014/main" id="{E07B0ED8-F53E-4B37-9DF9-F19AEB7FF1DE}"/>
                  </a:ext>
                </a:extLst>
              </p14:cNvPr>
              <p14:cNvContentPartPr/>
              <p14:nvPr/>
            </p14:nvContentPartPr>
            <p14:xfrm>
              <a:off x="1645853" y="1240800"/>
              <a:ext cx="354240" cy="39600"/>
            </p14:xfrm>
          </p:contentPart>
        </mc:Choice>
        <mc:Fallback xmlns="">
          <p:pic>
            <p:nvPicPr>
              <p:cNvPr id="71" name="Freihand 70">
                <a:extLst>
                  <a:ext uri="{FF2B5EF4-FFF2-40B4-BE49-F238E27FC236}">
                    <a16:creationId xmlns:a16="http://schemas.microsoft.com/office/drawing/2014/main" id="{E07B0ED8-F53E-4B37-9DF9-F19AEB7FF1DE}"/>
                  </a:ext>
                </a:extLst>
              </p:cNvPr>
              <p:cNvPicPr/>
              <p:nvPr/>
            </p:nvPicPr>
            <p:blipFill>
              <a:blip r:embed="rId35"/>
              <a:stretch>
                <a:fillRect/>
              </a:stretch>
            </p:blipFill>
            <p:spPr>
              <a:xfrm>
                <a:off x="1641533" y="1236480"/>
                <a:ext cx="362880" cy="48240"/>
              </a:xfrm>
              <a:prstGeom prst="rect">
                <a:avLst/>
              </a:prstGeom>
            </p:spPr>
          </p:pic>
        </mc:Fallback>
      </mc:AlternateContent>
      <p:grpSp>
        <p:nvGrpSpPr>
          <p:cNvPr id="78" name="Gruppieren 77">
            <a:extLst>
              <a:ext uri="{FF2B5EF4-FFF2-40B4-BE49-F238E27FC236}">
                <a16:creationId xmlns:a16="http://schemas.microsoft.com/office/drawing/2014/main" id="{D5FA481A-E397-4264-910E-4CF7E17107E7}"/>
              </a:ext>
            </a:extLst>
          </p:cNvPr>
          <p:cNvGrpSpPr/>
          <p:nvPr/>
        </p:nvGrpSpPr>
        <p:grpSpPr>
          <a:xfrm>
            <a:off x="5584613" y="330000"/>
            <a:ext cx="2756160" cy="1280520"/>
            <a:chOff x="5584613" y="330000"/>
            <a:chExt cx="2756160" cy="1280520"/>
          </a:xfrm>
        </p:grpSpPr>
        <mc:AlternateContent xmlns:mc="http://schemas.openxmlformats.org/markup-compatibility/2006" xmlns:p14="http://schemas.microsoft.com/office/powerpoint/2010/main">
          <mc:Choice Requires="p14">
            <p:contentPart p14:bwMode="auto" r:id="rId36">
              <p14:nvContentPartPr>
                <p14:cNvPr id="52" name="Freihand 51">
                  <a:extLst>
                    <a:ext uri="{FF2B5EF4-FFF2-40B4-BE49-F238E27FC236}">
                      <a16:creationId xmlns:a16="http://schemas.microsoft.com/office/drawing/2014/main" id="{9F8D0C03-8B97-4AB3-B37F-ACE270D8DFA2}"/>
                    </a:ext>
                  </a:extLst>
                </p14:cNvPr>
                <p14:cNvContentPartPr/>
                <p14:nvPr/>
              </p14:nvContentPartPr>
              <p14:xfrm>
                <a:off x="5584613" y="1122360"/>
                <a:ext cx="23760" cy="20160"/>
              </p14:xfrm>
            </p:contentPart>
          </mc:Choice>
          <mc:Fallback xmlns="">
            <p:pic>
              <p:nvPicPr>
                <p:cNvPr id="52" name="Freihand 51">
                  <a:extLst>
                    <a:ext uri="{FF2B5EF4-FFF2-40B4-BE49-F238E27FC236}">
                      <a16:creationId xmlns:a16="http://schemas.microsoft.com/office/drawing/2014/main" id="{9F8D0C03-8B97-4AB3-B37F-ACE270D8DFA2}"/>
                    </a:ext>
                  </a:extLst>
                </p:cNvPr>
                <p:cNvPicPr/>
                <p:nvPr/>
              </p:nvPicPr>
              <p:blipFill>
                <a:blip r:embed="rId37"/>
                <a:stretch>
                  <a:fillRect/>
                </a:stretch>
              </p:blipFill>
              <p:spPr>
                <a:xfrm>
                  <a:off x="5580293" y="1118040"/>
                  <a:ext cx="324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53" name="Freihand 52">
                  <a:extLst>
                    <a:ext uri="{FF2B5EF4-FFF2-40B4-BE49-F238E27FC236}">
                      <a16:creationId xmlns:a16="http://schemas.microsoft.com/office/drawing/2014/main" id="{1F019326-BABC-42B0-99D3-F5039FE7AB33}"/>
                    </a:ext>
                  </a:extLst>
                </p14:cNvPr>
                <p14:cNvContentPartPr/>
                <p14:nvPr/>
              </p14:nvContentPartPr>
              <p14:xfrm>
                <a:off x="5586773" y="704040"/>
                <a:ext cx="389880" cy="665280"/>
              </p14:xfrm>
            </p:contentPart>
          </mc:Choice>
          <mc:Fallback xmlns="">
            <p:pic>
              <p:nvPicPr>
                <p:cNvPr id="53" name="Freihand 52">
                  <a:extLst>
                    <a:ext uri="{FF2B5EF4-FFF2-40B4-BE49-F238E27FC236}">
                      <a16:creationId xmlns:a16="http://schemas.microsoft.com/office/drawing/2014/main" id="{1F019326-BABC-42B0-99D3-F5039FE7AB33}"/>
                    </a:ext>
                  </a:extLst>
                </p:cNvPr>
                <p:cNvPicPr/>
                <p:nvPr/>
              </p:nvPicPr>
              <p:blipFill>
                <a:blip r:embed="rId39"/>
                <a:stretch>
                  <a:fillRect/>
                </a:stretch>
              </p:blipFill>
              <p:spPr>
                <a:xfrm>
                  <a:off x="5582453" y="699720"/>
                  <a:ext cx="398520" cy="673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54" name="Freihand 53">
                  <a:extLst>
                    <a:ext uri="{FF2B5EF4-FFF2-40B4-BE49-F238E27FC236}">
                      <a16:creationId xmlns:a16="http://schemas.microsoft.com/office/drawing/2014/main" id="{F8B3DB64-3798-4819-A4B4-47D00DA77203}"/>
                    </a:ext>
                  </a:extLst>
                </p14:cNvPr>
                <p14:cNvContentPartPr/>
                <p14:nvPr/>
              </p14:nvContentPartPr>
              <p14:xfrm>
                <a:off x="5600813" y="744720"/>
                <a:ext cx="430560" cy="832320"/>
              </p14:xfrm>
            </p:contentPart>
          </mc:Choice>
          <mc:Fallback xmlns="">
            <p:pic>
              <p:nvPicPr>
                <p:cNvPr id="54" name="Freihand 53">
                  <a:extLst>
                    <a:ext uri="{FF2B5EF4-FFF2-40B4-BE49-F238E27FC236}">
                      <a16:creationId xmlns:a16="http://schemas.microsoft.com/office/drawing/2014/main" id="{F8B3DB64-3798-4819-A4B4-47D00DA77203}"/>
                    </a:ext>
                  </a:extLst>
                </p:cNvPr>
                <p:cNvPicPr/>
                <p:nvPr/>
              </p:nvPicPr>
              <p:blipFill>
                <a:blip r:embed="rId41"/>
                <a:stretch>
                  <a:fillRect/>
                </a:stretch>
              </p:blipFill>
              <p:spPr>
                <a:xfrm>
                  <a:off x="5596493" y="740400"/>
                  <a:ext cx="439200" cy="8409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56" name="Freihand 55">
                  <a:extLst>
                    <a:ext uri="{FF2B5EF4-FFF2-40B4-BE49-F238E27FC236}">
                      <a16:creationId xmlns:a16="http://schemas.microsoft.com/office/drawing/2014/main" id="{36578A8A-9D78-4B11-A73C-30A7C5F603ED}"/>
                    </a:ext>
                  </a:extLst>
                </p14:cNvPr>
                <p14:cNvContentPartPr/>
                <p14:nvPr/>
              </p14:nvContentPartPr>
              <p14:xfrm>
                <a:off x="5892413" y="457800"/>
                <a:ext cx="127440" cy="165240"/>
              </p14:xfrm>
            </p:contentPart>
          </mc:Choice>
          <mc:Fallback xmlns="">
            <p:pic>
              <p:nvPicPr>
                <p:cNvPr id="56" name="Freihand 55">
                  <a:extLst>
                    <a:ext uri="{FF2B5EF4-FFF2-40B4-BE49-F238E27FC236}">
                      <a16:creationId xmlns:a16="http://schemas.microsoft.com/office/drawing/2014/main" id="{36578A8A-9D78-4B11-A73C-30A7C5F603ED}"/>
                    </a:ext>
                  </a:extLst>
                </p:cNvPr>
                <p:cNvPicPr/>
                <p:nvPr/>
              </p:nvPicPr>
              <p:blipFill>
                <a:blip r:embed="rId43"/>
                <a:stretch>
                  <a:fillRect/>
                </a:stretch>
              </p:blipFill>
              <p:spPr>
                <a:xfrm>
                  <a:off x="5888093" y="453480"/>
                  <a:ext cx="1360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57" name="Freihand 56">
                  <a:extLst>
                    <a:ext uri="{FF2B5EF4-FFF2-40B4-BE49-F238E27FC236}">
                      <a16:creationId xmlns:a16="http://schemas.microsoft.com/office/drawing/2014/main" id="{BEABCC16-4360-40C2-8EB8-2612A843D588}"/>
                    </a:ext>
                  </a:extLst>
                </p14:cNvPr>
                <p14:cNvContentPartPr/>
                <p14:nvPr/>
              </p14:nvContentPartPr>
              <p14:xfrm>
                <a:off x="5832653" y="452040"/>
                <a:ext cx="182520" cy="225000"/>
              </p14:xfrm>
            </p:contentPart>
          </mc:Choice>
          <mc:Fallback xmlns="">
            <p:pic>
              <p:nvPicPr>
                <p:cNvPr id="57" name="Freihand 56">
                  <a:extLst>
                    <a:ext uri="{FF2B5EF4-FFF2-40B4-BE49-F238E27FC236}">
                      <a16:creationId xmlns:a16="http://schemas.microsoft.com/office/drawing/2014/main" id="{BEABCC16-4360-40C2-8EB8-2612A843D588}"/>
                    </a:ext>
                  </a:extLst>
                </p:cNvPr>
                <p:cNvPicPr/>
                <p:nvPr/>
              </p:nvPicPr>
              <p:blipFill>
                <a:blip r:embed="rId45"/>
                <a:stretch>
                  <a:fillRect/>
                </a:stretch>
              </p:blipFill>
              <p:spPr>
                <a:xfrm>
                  <a:off x="5828333" y="447720"/>
                  <a:ext cx="19116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58" name="Freihand 57">
                  <a:extLst>
                    <a:ext uri="{FF2B5EF4-FFF2-40B4-BE49-F238E27FC236}">
                      <a16:creationId xmlns:a16="http://schemas.microsoft.com/office/drawing/2014/main" id="{101C2939-A4D4-4A2E-A7EB-C4E2C2D0A6AB}"/>
                    </a:ext>
                  </a:extLst>
                </p14:cNvPr>
                <p14:cNvContentPartPr/>
                <p14:nvPr/>
              </p14:nvContentPartPr>
              <p14:xfrm>
                <a:off x="6099773" y="330000"/>
                <a:ext cx="124920" cy="191520"/>
              </p14:xfrm>
            </p:contentPart>
          </mc:Choice>
          <mc:Fallback xmlns="">
            <p:pic>
              <p:nvPicPr>
                <p:cNvPr id="58" name="Freihand 57">
                  <a:extLst>
                    <a:ext uri="{FF2B5EF4-FFF2-40B4-BE49-F238E27FC236}">
                      <a16:creationId xmlns:a16="http://schemas.microsoft.com/office/drawing/2014/main" id="{101C2939-A4D4-4A2E-A7EB-C4E2C2D0A6AB}"/>
                    </a:ext>
                  </a:extLst>
                </p:cNvPr>
                <p:cNvPicPr/>
                <p:nvPr/>
              </p:nvPicPr>
              <p:blipFill>
                <a:blip r:embed="rId47"/>
                <a:stretch>
                  <a:fillRect/>
                </a:stretch>
              </p:blipFill>
              <p:spPr>
                <a:xfrm>
                  <a:off x="6095453" y="325680"/>
                  <a:ext cx="13356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59" name="Freihand 58">
                  <a:extLst>
                    <a:ext uri="{FF2B5EF4-FFF2-40B4-BE49-F238E27FC236}">
                      <a16:creationId xmlns:a16="http://schemas.microsoft.com/office/drawing/2014/main" id="{BA264883-36A6-4E2B-920D-1CB661CEDACC}"/>
                    </a:ext>
                  </a:extLst>
                </p14:cNvPr>
                <p14:cNvContentPartPr/>
                <p14:nvPr/>
              </p14:nvContentPartPr>
              <p14:xfrm>
                <a:off x="6273293" y="402360"/>
                <a:ext cx="150840" cy="70560"/>
              </p14:xfrm>
            </p:contentPart>
          </mc:Choice>
          <mc:Fallback xmlns="">
            <p:pic>
              <p:nvPicPr>
                <p:cNvPr id="59" name="Freihand 58">
                  <a:extLst>
                    <a:ext uri="{FF2B5EF4-FFF2-40B4-BE49-F238E27FC236}">
                      <a16:creationId xmlns:a16="http://schemas.microsoft.com/office/drawing/2014/main" id="{BA264883-36A6-4E2B-920D-1CB661CEDACC}"/>
                    </a:ext>
                  </a:extLst>
                </p:cNvPr>
                <p:cNvPicPr/>
                <p:nvPr/>
              </p:nvPicPr>
              <p:blipFill>
                <a:blip r:embed="rId49"/>
                <a:stretch>
                  <a:fillRect/>
                </a:stretch>
              </p:blipFill>
              <p:spPr>
                <a:xfrm>
                  <a:off x="6268973" y="398040"/>
                  <a:ext cx="1594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60" name="Freihand 59">
                  <a:extLst>
                    <a:ext uri="{FF2B5EF4-FFF2-40B4-BE49-F238E27FC236}">
                      <a16:creationId xmlns:a16="http://schemas.microsoft.com/office/drawing/2014/main" id="{AB131B7B-B437-4ECE-93A4-AE9424D01B50}"/>
                    </a:ext>
                  </a:extLst>
                </p14:cNvPr>
                <p14:cNvContentPartPr/>
                <p14:nvPr/>
              </p14:nvContentPartPr>
              <p14:xfrm>
                <a:off x="6453653" y="395160"/>
                <a:ext cx="96840" cy="74520"/>
              </p14:xfrm>
            </p:contentPart>
          </mc:Choice>
          <mc:Fallback xmlns="">
            <p:pic>
              <p:nvPicPr>
                <p:cNvPr id="60" name="Freihand 59">
                  <a:extLst>
                    <a:ext uri="{FF2B5EF4-FFF2-40B4-BE49-F238E27FC236}">
                      <a16:creationId xmlns:a16="http://schemas.microsoft.com/office/drawing/2014/main" id="{AB131B7B-B437-4ECE-93A4-AE9424D01B50}"/>
                    </a:ext>
                  </a:extLst>
                </p:cNvPr>
                <p:cNvPicPr/>
                <p:nvPr/>
              </p:nvPicPr>
              <p:blipFill>
                <a:blip r:embed="rId51"/>
                <a:stretch>
                  <a:fillRect/>
                </a:stretch>
              </p:blipFill>
              <p:spPr>
                <a:xfrm>
                  <a:off x="6449333" y="390840"/>
                  <a:ext cx="1054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61" name="Freihand 60">
                  <a:extLst>
                    <a:ext uri="{FF2B5EF4-FFF2-40B4-BE49-F238E27FC236}">
                      <a16:creationId xmlns:a16="http://schemas.microsoft.com/office/drawing/2014/main" id="{AABB8A07-1BD3-4B8C-A002-A2F364ED9CBA}"/>
                    </a:ext>
                  </a:extLst>
                </p14:cNvPr>
                <p14:cNvContentPartPr/>
                <p14:nvPr/>
              </p14:nvContentPartPr>
              <p14:xfrm>
                <a:off x="6501533" y="412080"/>
                <a:ext cx="63000" cy="25560"/>
              </p14:xfrm>
            </p:contentPart>
          </mc:Choice>
          <mc:Fallback xmlns="">
            <p:pic>
              <p:nvPicPr>
                <p:cNvPr id="61" name="Freihand 60">
                  <a:extLst>
                    <a:ext uri="{FF2B5EF4-FFF2-40B4-BE49-F238E27FC236}">
                      <a16:creationId xmlns:a16="http://schemas.microsoft.com/office/drawing/2014/main" id="{AABB8A07-1BD3-4B8C-A002-A2F364ED9CBA}"/>
                    </a:ext>
                  </a:extLst>
                </p:cNvPr>
                <p:cNvPicPr/>
                <p:nvPr/>
              </p:nvPicPr>
              <p:blipFill>
                <a:blip r:embed="rId53"/>
                <a:stretch>
                  <a:fillRect/>
                </a:stretch>
              </p:blipFill>
              <p:spPr>
                <a:xfrm>
                  <a:off x="6497213" y="407760"/>
                  <a:ext cx="716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62" name="Freihand 61">
                  <a:extLst>
                    <a:ext uri="{FF2B5EF4-FFF2-40B4-BE49-F238E27FC236}">
                      <a16:creationId xmlns:a16="http://schemas.microsoft.com/office/drawing/2014/main" id="{000147E1-D255-4A71-8F46-469C593CC025}"/>
                    </a:ext>
                  </a:extLst>
                </p14:cNvPr>
                <p14:cNvContentPartPr/>
                <p14:nvPr/>
              </p14:nvContentPartPr>
              <p14:xfrm>
                <a:off x="6589013" y="389400"/>
                <a:ext cx="98280" cy="181080"/>
              </p14:xfrm>
            </p:contentPart>
          </mc:Choice>
          <mc:Fallback xmlns="">
            <p:pic>
              <p:nvPicPr>
                <p:cNvPr id="62" name="Freihand 61">
                  <a:extLst>
                    <a:ext uri="{FF2B5EF4-FFF2-40B4-BE49-F238E27FC236}">
                      <a16:creationId xmlns:a16="http://schemas.microsoft.com/office/drawing/2014/main" id="{000147E1-D255-4A71-8F46-469C593CC025}"/>
                    </a:ext>
                  </a:extLst>
                </p:cNvPr>
                <p:cNvPicPr/>
                <p:nvPr/>
              </p:nvPicPr>
              <p:blipFill>
                <a:blip r:embed="rId55"/>
                <a:stretch>
                  <a:fillRect/>
                </a:stretch>
              </p:blipFill>
              <p:spPr>
                <a:xfrm>
                  <a:off x="6584693" y="385080"/>
                  <a:ext cx="10692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63" name="Freihand 62">
                  <a:extLst>
                    <a:ext uri="{FF2B5EF4-FFF2-40B4-BE49-F238E27FC236}">
                      <a16:creationId xmlns:a16="http://schemas.microsoft.com/office/drawing/2014/main" id="{13112E10-F45E-4C23-9E9B-7A7E56221334}"/>
                    </a:ext>
                  </a:extLst>
                </p14:cNvPr>
                <p14:cNvContentPartPr/>
                <p14:nvPr/>
              </p14:nvContentPartPr>
              <p14:xfrm>
                <a:off x="6691253" y="392640"/>
                <a:ext cx="64080" cy="80640"/>
              </p14:xfrm>
            </p:contentPart>
          </mc:Choice>
          <mc:Fallback xmlns="">
            <p:pic>
              <p:nvPicPr>
                <p:cNvPr id="63" name="Freihand 62">
                  <a:extLst>
                    <a:ext uri="{FF2B5EF4-FFF2-40B4-BE49-F238E27FC236}">
                      <a16:creationId xmlns:a16="http://schemas.microsoft.com/office/drawing/2014/main" id="{13112E10-F45E-4C23-9E9B-7A7E56221334}"/>
                    </a:ext>
                  </a:extLst>
                </p:cNvPr>
                <p:cNvPicPr/>
                <p:nvPr/>
              </p:nvPicPr>
              <p:blipFill>
                <a:blip r:embed="rId57"/>
                <a:stretch>
                  <a:fillRect/>
                </a:stretch>
              </p:blipFill>
              <p:spPr>
                <a:xfrm>
                  <a:off x="6686933" y="388320"/>
                  <a:ext cx="727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64" name="Freihand 63">
                  <a:extLst>
                    <a:ext uri="{FF2B5EF4-FFF2-40B4-BE49-F238E27FC236}">
                      <a16:creationId xmlns:a16="http://schemas.microsoft.com/office/drawing/2014/main" id="{393367DE-1655-4049-81BC-F3A2E0B3C40B}"/>
                    </a:ext>
                  </a:extLst>
                </p14:cNvPr>
                <p14:cNvContentPartPr/>
                <p14:nvPr/>
              </p14:nvContentPartPr>
              <p14:xfrm>
                <a:off x="6770813" y="413160"/>
                <a:ext cx="72360" cy="64440"/>
              </p14:xfrm>
            </p:contentPart>
          </mc:Choice>
          <mc:Fallback xmlns="">
            <p:pic>
              <p:nvPicPr>
                <p:cNvPr id="64" name="Freihand 63">
                  <a:extLst>
                    <a:ext uri="{FF2B5EF4-FFF2-40B4-BE49-F238E27FC236}">
                      <a16:creationId xmlns:a16="http://schemas.microsoft.com/office/drawing/2014/main" id="{393367DE-1655-4049-81BC-F3A2E0B3C40B}"/>
                    </a:ext>
                  </a:extLst>
                </p:cNvPr>
                <p:cNvPicPr/>
                <p:nvPr/>
              </p:nvPicPr>
              <p:blipFill>
                <a:blip r:embed="rId59"/>
                <a:stretch>
                  <a:fillRect/>
                </a:stretch>
              </p:blipFill>
              <p:spPr>
                <a:xfrm>
                  <a:off x="6766493" y="408840"/>
                  <a:ext cx="8100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65" name="Freihand 64">
                  <a:extLst>
                    <a:ext uri="{FF2B5EF4-FFF2-40B4-BE49-F238E27FC236}">
                      <a16:creationId xmlns:a16="http://schemas.microsoft.com/office/drawing/2014/main" id="{AA4ACBF3-A65B-4C9C-A89A-2B41E5FFF632}"/>
                    </a:ext>
                  </a:extLst>
                </p14:cNvPr>
                <p14:cNvContentPartPr/>
                <p14:nvPr/>
              </p14:nvContentPartPr>
              <p14:xfrm>
                <a:off x="6829493" y="366360"/>
                <a:ext cx="261720" cy="107280"/>
              </p14:xfrm>
            </p:contentPart>
          </mc:Choice>
          <mc:Fallback xmlns="">
            <p:pic>
              <p:nvPicPr>
                <p:cNvPr id="65" name="Freihand 64">
                  <a:extLst>
                    <a:ext uri="{FF2B5EF4-FFF2-40B4-BE49-F238E27FC236}">
                      <a16:creationId xmlns:a16="http://schemas.microsoft.com/office/drawing/2014/main" id="{AA4ACBF3-A65B-4C9C-A89A-2B41E5FFF632}"/>
                    </a:ext>
                  </a:extLst>
                </p:cNvPr>
                <p:cNvPicPr/>
                <p:nvPr/>
              </p:nvPicPr>
              <p:blipFill>
                <a:blip r:embed="rId61"/>
                <a:stretch>
                  <a:fillRect/>
                </a:stretch>
              </p:blipFill>
              <p:spPr>
                <a:xfrm>
                  <a:off x="6825173" y="362040"/>
                  <a:ext cx="2703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66" name="Freihand 65">
                  <a:extLst>
                    <a:ext uri="{FF2B5EF4-FFF2-40B4-BE49-F238E27FC236}">
                      <a16:creationId xmlns:a16="http://schemas.microsoft.com/office/drawing/2014/main" id="{44AA9A6B-7391-4A34-B4B4-1DE6E7B1B415}"/>
                    </a:ext>
                  </a:extLst>
                </p14:cNvPr>
                <p14:cNvContentPartPr/>
                <p14:nvPr/>
              </p14:nvContentPartPr>
              <p14:xfrm>
                <a:off x="7126493" y="364200"/>
                <a:ext cx="189720" cy="109440"/>
              </p14:xfrm>
            </p:contentPart>
          </mc:Choice>
          <mc:Fallback xmlns="">
            <p:pic>
              <p:nvPicPr>
                <p:cNvPr id="66" name="Freihand 65">
                  <a:extLst>
                    <a:ext uri="{FF2B5EF4-FFF2-40B4-BE49-F238E27FC236}">
                      <a16:creationId xmlns:a16="http://schemas.microsoft.com/office/drawing/2014/main" id="{44AA9A6B-7391-4A34-B4B4-1DE6E7B1B415}"/>
                    </a:ext>
                  </a:extLst>
                </p:cNvPr>
                <p:cNvPicPr/>
                <p:nvPr/>
              </p:nvPicPr>
              <p:blipFill>
                <a:blip r:embed="rId63"/>
                <a:stretch>
                  <a:fillRect/>
                </a:stretch>
              </p:blipFill>
              <p:spPr>
                <a:xfrm>
                  <a:off x="7122173" y="359880"/>
                  <a:ext cx="1983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67" name="Freihand 66">
                  <a:extLst>
                    <a:ext uri="{FF2B5EF4-FFF2-40B4-BE49-F238E27FC236}">
                      <a16:creationId xmlns:a16="http://schemas.microsoft.com/office/drawing/2014/main" id="{0B4AB3CC-3387-48AC-AF64-4CFFDAB264C3}"/>
                    </a:ext>
                  </a:extLst>
                </p14:cNvPr>
                <p14:cNvContentPartPr/>
                <p14:nvPr/>
              </p14:nvContentPartPr>
              <p14:xfrm>
                <a:off x="7405133" y="402360"/>
                <a:ext cx="323280" cy="94680"/>
              </p14:xfrm>
            </p:contentPart>
          </mc:Choice>
          <mc:Fallback xmlns="">
            <p:pic>
              <p:nvPicPr>
                <p:cNvPr id="67" name="Freihand 66">
                  <a:extLst>
                    <a:ext uri="{FF2B5EF4-FFF2-40B4-BE49-F238E27FC236}">
                      <a16:creationId xmlns:a16="http://schemas.microsoft.com/office/drawing/2014/main" id="{0B4AB3CC-3387-48AC-AF64-4CFFDAB264C3}"/>
                    </a:ext>
                  </a:extLst>
                </p:cNvPr>
                <p:cNvPicPr/>
                <p:nvPr/>
              </p:nvPicPr>
              <p:blipFill>
                <a:blip r:embed="rId65"/>
                <a:stretch>
                  <a:fillRect/>
                </a:stretch>
              </p:blipFill>
              <p:spPr>
                <a:xfrm>
                  <a:off x="7400813" y="398040"/>
                  <a:ext cx="3319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68" name="Freihand 67">
                  <a:extLst>
                    <a:ext uri="{FF2B5EF4-FFF2-40B4-BE49-F238E27FC236}">
                      <a16:creationId xmlns:a16="http://schemas.microsoft.com/office/drawing/2014/main" id="{A12A2B19-00E2-4EB7-B354-D96D0A41EB4C}"/>
                    </a:ext>
                  </a:extLst>
                </p14:cNvPr>
                <p14:cNvContentPartPr/>
                <p14:nvPr/>
              </p14:nvContentPartPr>
              <p14:xfrm>
                <a:off x="7798613" y="346560"/>
                <a:ext cx="542160" cy="172080"/>
              </p14:xfrm>
            </p:contentPart>
          </mc:Choice>
          <mc:Fallback xmlns="">
            <p:pic>
              <p:nvPicPr>
                <p:cNvPr id="68" name="Freihand 67">
                  <a:extLst>
                    <a:ext uri="{FF2B5EF4-FFF2-40B4-BE49-F238E27FC236}">
                      <a16:creationId xmlns:a16="http://schemas.microsoft.com/office/drawing/2014/main" id="{A12A2B19-00E2-4EB7-B354-D96D0A41EB4C}"/>
                    </a:ext>
                  </a:extLst>
                </p:cNvPr>
                <p:cNvPicPr/>
                <p:nvPr/>
              </p:nvPicPr>
              <p:blipFill>
                <a:blip r:embed="rId67"/>
                <a:stretch>
                  <a:fillRect/>
                </a:stretch>
              </p:blipFill>
              <p:spPr>
                <a:xfrm>
                  <a:off x="7794293" y="342240"/>
                  <a:ext cx="5508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69" name="Freihand 68">
                  <a:extLst>
                    <a:ext uri="{FF2B5EF4-FFF2-40B4-BE49-F238E27FC236}">
                      <a16:creationId xmlns:a16="http://schemas.microsoft.com/office/drawing/2014/main" id="{657F0A43-1027-4708-8DD3-65EC0B212B63}"/>
                    </a:ext>
                  </a:extLst>
                </p14:cNvPr>
                <p14:cNvContentPartPr/>
                <p14:nvPr/>
              </p14:nvContentPartPr>
              <p14:xfrm>
                <a:off x="8220533" y="359520"/>
                <a:ext cx="99000" cy="15840"/>
              </p14:xfrm>
            </p:contentPart>
          </mc:Choice>
          <mc:Fallback xmlns="">
            <p:pic>
              <p:nvPicPr>
                <p:cNvPr id="69" name="Freihand 68">
                  <a:extLst>
                    <a:ext uri="{FF2B5EF4-FFF2-40B4-BE49-F238E27FC236}">
                      <a16:creationId xmlns:a16="http://schemas.microsoft.com/office/drawing/2014/main" id="{657F0A43-1027-4708-8DD3-65EC0B212B63}"/>
                    </a:ext>
                  </a:extLst>
                </p:cNvPr>
                <p:cNvPicPr/>
                <p:nvPr/>
              </p:nvPicPr>
              <p:blipFill>
                <a:blip r:embed="rId69"/>
                <a:stretch>
                  <a:fillRect/>
                </a:stretch>
              </p:blipFill>
              <p:spPr>
                <a:xfrm>
                  <a:off x="8216213" y="355200"/>
                  <a:ext cx="10764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72" name="Freihand 71">
                  <a:extLst>
                    <a:ext uri="{FF2B5EF4-FFF2-40B4-BE49-F238E27FC236}">
                      <a16:creationId xmlns:a16="http://schemas.microsoft.com/office/drawing/2014/main" id="{956CFA0F-E0B9-4EA8-9E0F-6CEEF00A13F3}"/>
                    </a:ext>
                  </a:extLst>
                </p14:cNvPr>
                <p14:cNvContentPartPr/>
                <p14:nvPr/>
              </p14:nvContentPartPr>
              <p14:xfrm>
                <a:off x="6425933" y="1058640"/>
                <a:ext cx="84960" cy="9720"/>
              </p14:xfrm>
            </p:contentPart>
          </mc:Choice>
          <mc:Fallback xmlns="">
            <p:pic>
              <p:nvPicPr>
                <p:cNvPr id="72" name="Freihand 71">
                  <a:extLst>
                    <a:ext uri="{FF2B5EF4-FFF2-40B4-BE49-F238E27FC236}">
                      <a16:creationId xmlns:a16="http://schemas.microsoft.com/office/drawing/2014/main" id="{956CFA0F-E0B9-4EA8-9E0F-6CEEF00A13F3}"/>
                    </a:ext>
                  </a:extLst>
                </p:cNvPr>
                <p:cNvPicPr/>
                <p:nvPr/>
              </p:nvPicPr>
              <p:blipFill>
                <a:blip r:embed="rId71"/>
                <a:stretch>
                  <a:fillRect/>
                </a:stretch>
              </p:blipFill>
              <p:spPr>
                <a:xfrm>
                  <a:off x="6421613" y="1054320"/>
                  <a:ext cx="936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73" name="Freihand 72">
                  <a:extLst>
                    <a:ext uri="{FF2B5EF4-FFF2-40B4-BE49-F238E27FC236}">
                      <a16:creationId xmlns:a16="http://schemas.microsoft.com/office/drawing/2014/main" id="{877CDB39-611F-4104-9EB8-BE156635C7C0}"/>
                    </a:ext>
                  </a:extLst>
                </p14:cNvPr>
                <p14:cNvContentPartPr/>
                <p14:nvPr/>
              </p14:nvContentPartPr>
              <p14:xfrm>
                <a:off x="6431333" y="1109400"/>
                <a:ext cx="91440" cy="24120"/>
              </p14:xfrm>
            </p:contentPart>
          </mc:Choice>
          <mc:Fallback xmlns="">
            <p:pic>
              <p:nvPicPr>
                <p:cNvPr id="73" name="Freihand 72">
                  <a:extLst>
                    <a:ext uri="{FF2B5EF4-FFF2-40B4-BE49-F238E27FC236}">
                      <a16:creationId xmlns:a16="http://schemas.microsoft.com/office/drawing/2014/main" id="{877CDB39-611F-4104-9EB8-BE156635C7C0}"/>
                    </a:ext>
                  </a:extLst>
                </p:cNvPr>
                <p:cNvPicPr/>
                <p:nvPr/>
              </p:nvPicPr>
              <p:blipFill>
                <a:blip r:embed="rId73"/>
                <a:stretch>
                  <a:fillRect/>
                </a:stretch>
              </p:blipFill>
              <p:spPr>
                <a:xfrm>
                  <a:off x="6427013" y="1105080"/>
                  <a:ext cx="1000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74" name="Freihand 73">
                  <a:extLst>
                    <a:ext uri="{FF2B5EF4-FFF2-40B4-BE49-F238E27FC236}">
                      <a16:creationId xmlns:a16="http://schemas.microsoft.com/office/drawing/2014/main" id="{1FA0B652-95FE-45CD-B695-60144999D7A5}"/>
                    </a:ext>
                  </a:extLst>
                </p14:cNvPr>
                <p14:cNvContentPartPr/>
                <p14:nvPr/>
              </p14:nvContentPartPr>
              <p14:xfrm>
                <a:off x="6538973" y="1025520"/>
                <a:ext cx="61200" cy="96840"/>
              </p14:xfrm>
            </p:contentPart>
          </mc:Choice>
          <mc:Fallback xmlns="">
            <p:pic>
              <p:nvPicPr>
                <p:cNvPr id="74" name="Freihand 73">
                  <a:extLst>
                    <a:ext uri="{FF2B5EF4-FFF2-40B4-BE49-F238E27FC236}">
                      <a16:creationId xmlns:a16="http://schemas.microsoft.com/office/drawing/2014/main" id="{1FA0B652-95FE-45CD-B695-60144999D7A5}"/>
                    </a:ext>
                  </a:extLst>
                </p:cNvPr>
                <p:cNvPicPr/>
                <p:nvPr/>
              </p:nvPicPr>
              <p:blipFill>
                <a:blip r:embed="rId75"/>
                <a:stretch>
                  <a:fillRect/>
                </a:stretch>
              </p:blipFill>
              <p:spPr>
                <a:xfrm>
                  <a:off x="6534653" y="1021200"/>
                  <a:ext cx="6984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76" name="Freihand 75">
                  <a:extLst>
                    <a:ext uri="{FF2B5EF4-FFF2-40B4-BE49-F238E27FC236}">
                      <a16:creationId xmlns:a16="http://schemas.microsoft.com/office/drawing/2014/main" id="{30881285-36FF-447B-844B-7F9BF4DDF5D1}"/>
                    </a:ext>
                  </a:extLst>
                </p14:cNvPr>
                <p14:cNvContentPartPr/>
                <p14:nvPr/>
              </p14:nvContentPartPr>
              <p14:xfrm>
                <a:off x="5995733" y="1463280"/>
                <a:ext cx="961200" cy="107280"/>
              </p14:xfrm>
            </p:contentPart>
          </mc:Choice>
          <mc:Fallback xmlns="">
            <p:pic>
              <p:nvPicPr>
                <p:cNvPr id="76" name="Freihand 75">
                  <a:extLst>
                    <a:ext uri="{FF2B5EF4-FFF2-40B4-BE49-F238E27FC236}">
                      <a16:creationId xmlns:a16="http://schemas.microsoft.com/office/drawing/2014/main" id="{30881285-36FF-447B-844B-7F9BF4DDF5D1}"/>
                    </a:ext>
                  </a:extLst>
                </p:cNvPr>
                <p:cNvPicPr/>
                <p:nvPr/>
              </p:nvPicPr>
              <p:blipFill>
                <a:blip r:embed="rId77"/>
                <a:stretch>
                  <a:fillRect/>
                </a:stretch>
              </p:blipFill>
              <p:spPr>
                <a:xfrm>
                  <a:off x="5991413" y="1458960"/>
                  <a:ext cx="969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77" name="Freihand 76">
                  <a:extLst>
                    <a:ext uri="{FF2B5EF4-FFF2-40B4-BE49-F238E27FC236}">
                      <a16:creationId xmlns:a16="http://schemas.microsoft.com/office/drawing/2014/main" id="{2C2D7850-B04E-4273-820E-03B70D40DDDE}"/>
                    </a:ext>
                  </a:extLst>
                </p14:cNvPr>
                <p14:cNvContentPartPr/>
                <p14:nvPr/>
              </p14:nvContentPartPr>
              <p14:xfrm>
                <a:off x="6751733" y="1427280"/>
                <a:ext cx="323640" cy="183240"/>
              </p14:xfrm>
            </p:contentPart>
          </mc:Choice>
          <mc:Fallback xmlns="">
            <p:pic>
              <p:nvPicPr>
                <p:cNvPr id="77" name="Freihand 76">
                  <a:extLst>
                    <a:ext uri="{FF2B5EF4-FFF2-40B4-BE49-F238E27FC236}">
                      <a16:creationId xmlns:a16="http://schemas.microsoft.com/office/drawing/2014/main" id="{2C2D7850-B04E-4273-820E-03B70D40DDDE}"/>
                    </a:ext>
                  </a:extLst>
                </p:cNvPr>
                <p:cNvPicPr/>
                <p:nvPr/>
              </p:nvPicPr>
              <p:blipFill>
                <a:blip r:embed="rId79"/>
                <a:stretch>
                  <a:fillRect/>
                </a:stretch>
              </p:blipFill>
              <p:spPr>
                <a:xfrm>
                  <a:off x="6747413" y="1422960"/>
                  <a:ext cx="332280" cy="191880"/>
                </a:xfrm>
                <a:prstGeom prst="rect">
                  <a:avLst/>
                </a:prstGeom>
              </p:spPr>
            </p:pic>
          </mc:Fallback>
        </mc:AlternateContent>
      </p:grpSp>
      <p:grpSp>
        <p:nvGrpSpPr>
          <p:cNvPr id="108" name="Gruppieren 107">
            <a:extLst>
              <a:ext uri="{FF2B5EF4-FFF2-40B4-BE49-F238E27FC236}">
                <a16:creationId xmlns:a16="http://schemas.microsoft.com/office/drawing/2014/main" id="{40479253-3404-4EDE-99E4-38FE812298DB}"/>
              </a:ext>
            </a:extLst>
          </p:cNvPr>
          <p:cNvGrpSpPr/>
          <p:nvPr/>
        </p:nvGrpSpPr>
        <p:grpSpPr>
          <a:xfrm>
            <a:off x="7277333" y="1092120"/>
            <a:ext cx="3165120" cy="1013400"/>
            <a:chOff x="7277333" y="1092120"/>
            <a:chExt cx="3165120" cy="1013400"/>
          </a:xfrm>
        </p:grpSpPr>
        <mc:AlternateContent xmlns:mc="http://schemas.openxmlformats.org/markup-compatibility/2006" xmlns:p14="http://schemas.microsoft.com/office/powerpoint/2010/main">
          <mc:Choice Requires="p14">
            <p:contentPart p14:bwMode="auto" r:id="rId80">
              <p14:nvContentPartPr>
                <p14:cNvPr id="79" name="Freihand 78">
                  <a:extLst>
                    <a:ext uri="{FF2B5EF4-FFF2-40B4-BE49-F238E27FC236}">
                      <a16:creationId xmlns:a16="http://schemas.microsoft.com/office/drawing/2014/main" id="{4AEBCD13-6FB9-405A-8A14-FE96F79623D5}"/>
                    </a:ext>
                  </a:extLst>
                </p14:cNvPr>
                <p14:cNvContentPartPr/>
                <p14:nvPr/>
              </p14:nvContentPartPr>
              <p14:xfrm>
                <a:off x="7454813" y="1480560"/>
                <a:ext cx="114480" cy="195480"/>
              </p14:xfrm>
            </p:contentPart>
          </mc:Choice>
          <mc:Fallback xmlns="">
            <p:pic>
              <p:nvPicPr>
                <p:cNvPr id="79" name="Freihand 78">
                  <a:extLst>
                    <a:ext uri="{FF2B5EF4-FFF2-40B4-BE49-F238E27FC236}">
                      <a16:creationId xmlns:a16="http://schemas.microsoft.com/office/drawing/2014/main" id="{4AEBCD13-6FB9-405A-8A14-FE96F79623D5}"/>
                    </a:ext>
                  </a:extLst>
                </p:cNvPr>
                <p:cNvPicPr/>
                <p:nvPr/>
              </p:nvPicPr>
              <p:blipFill>
                <a:blip r:embed="rId81"/>
                <a:stretch>
                  <a:fillRect/>
                </a:stretch>
              </p:blipFill>
              <p:spPr>
                <a:xfrm>
                  <a:off x="7450493" y="1476240"/>
                  <a:ext cx="12312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0" name="Freihand 79">
                  <a:extLst>
                    <a:ext uri="{FF2B5EF4-FFF2-40B4-BE49-F238E27FC236}">
                      <a16:creationId xmlns:a16="http://schemas.microsoft.com/office/drawing/2014/main" id="{4354BCBC-101F-447F-BF24-3DE94EFF0294}"/>
                    </a:ext>
                  </a:extLst>
                </p14:cNvPr>
                <p14:cNvContentPartPr/>
                <p14:nvPr/>
              </p14:nvContentPartPr>
              <p14:xfrm>
                <a:off x="7658213" y="1394160"/>
                <a:ext cx="95760" cy="126000"/>
              </p14:xfrm>
            </p:contentPart>
          </mc:Choice>
          <mc:Fallback xmlns="">
            <p:pic>
              <p:nvPicPr>
                <p:cNvPr id="80" name="Freihand 79">
                  <a:extLst>
                    <a:ext uri="{FF2B5EF4-FFF2-40B4-BE49-F238E27FC236}">
                      <a16:creationId xmlns:a16="http://schemas.microsoft.com/office/drawing/2014/main" id="{4354BCBC-101F-447F-BF24-3DE94EFF0294}"/>
                    </a:ext>
                  </a:extLst>
                </p:cNvPr>
                <p:cNvPicPr/>
                <p:nvPr/>
              </p:nvPicPr>
              <p:blipFill>
                <a:blip r:embed="rId83"/>
                <a:stretch>
                  <a:fillRect/>
                </a:stretch>
              </p:blipFill>
              <p:spPr>
                <a:xfrm>
                  <a:off x="7653893" y="1389840"/>
                  <a:ext cx="1044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81" name="Freihand 80">
                  <a:extLst>
                    <a:ext uri="{FF2B5EF4-FFF2-40B4-BE49-F238E27FC236}">
                      <a16:creationId xmlns:a16="http://schemas.microsoft.com/office/drawing/2014/main" id="{7D26B3B9-47FF-4AD4-9AB1-7884D6D535DB}"/>
                    </a:ext>
                  </a:extLst>
                </p14:cNvPr>
                <p14:cNvContentPartPr/>
                <p14:nvPr/>
              </p14:nvContentPartPr>
              <p14:xfrm>
                <a:off x="7729133" y="1369320"/>
                <a:ext cx="62640" cy="186840"/>
              </p14:xfrm>
            </p:contentPart>
          </mc:Choice>
          <mc:Fallback xmlns="">
            <p:pic>
              <p:nvPicPr>
                <p:cNvPr id="81" name="Freihand 80">
                  <a:extLst>
                    <a:ext uri="{FF2B5EF4-FFF2-40B4-BE49-F238E27FC236}">
                      <a16:creationId xmlns:a16="http://schemas.microsoft.com/office/drawing/2014/main" id="{7D26B3B9-47FF-4AD4-9AB1-7884D6D535DB}"/>
                    </a:ext>
                  </a:extLst>
                </p:cNvPr>
                <p:cNvPicPr/>
                <p:nvPr/>
              </p:nvPicPr>
              <p:blipFill>
                <a:blip r:embed="rId85"/>
                <a:stretch>
                  <a:fillRect/>
                </a:stretch>
              </p:blipFill>
              <p:spPr>
                <a:xfrm>
                  <a:off x="7724813" y="1365000"/>
                  <a:ext cx="712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2" name="Freihand 81">
                  <a:extLst>
                    <a:ext uri="{FF2B5EF4-FFF2-40B4-BE49-F238E27FC236}">
                      <a16:creationId xmlns:a16="http://schemas.microsoft.com/office/drawing/2014/main" id="{96BEE9AD-DEA0-4000-8203-ED4D6C3B51F4}"/>
                    </a:ext>
                  </a:extLst>
                </p14:cNvPr>
                <p14:cNvContentPartPr/>
                <p14:nvPr/>
              </p14:nvContentPartPr>
              <p14:xfrm>
                <a:off x="7837493" y="1291200"/>
                <a:ext cx="145080" cy="176040"/>
              </p14:xfrm>
            </p:contentPart>
          </mc:Choice>
          <mc:Fallback xmlns="">
            <p:pic>
              <p:nvPicPr>
                <p:cNvPr id="82" name="Freihand 81">
                  <a:extLst>
                    <a:ext uri="{FF2B5EF4-FFF2-40B4-BE49-F238E27FC236}">
                      <a16:creationId xmlns:a16="http://schemas.microsoft.com/office/drawing/2014/main" id="{96BEE9AD-DEA0-4000-8203-ED4D6C3B51F4}"/>
                    </a:ext>
                  </a:extLst>
                </p:cNvPr>
                <p:cNvPicPr/>
                <p:nvPr/>
              </p:nvPicPr>
              <p:blipFill>
                <a:blip r:embed="rId87"/>
                <a:stretch>
                  <a:fillRect/>
                </a:stretch>
              </p:blipFill>
              <p:spPr>
                <a:xfrm>
                  <a:off x="7833173" y="1286880"/>
                  <a:ext cx="1537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84" name="Freihand 83">
                  <a:extLst>
                    <a:ext uri="{FF2B5EF4-FFF2-40B4-BE49-F238E27FC236}">
                      <a16:creationId xmlns:a16="http://schemas.microsoft.com/office/drawing/2014/main" id="{BB02549D-9839-48D8-A2CE-881C8C8EDA38}"/>
                    </a:ext>
                  </a:extLst>
                </p14:cNvPr>
                <p14:cNvContentPartPr/>
                <p14:nvPr/>
              </p14:nvContentPartPr>
              <p14:xfrm>
                <a:off x="8061053" y="1305960"/>
                <a:ext cx="36360" cy="107280"/>
              </p14:xfrm>
            </p:contentPart>
          </mc:Choice>
          <mc:Fallback xmlns="">
            <p:pic>
              <p:nvPicPr>
                <p:cNvPr id="84" name="Freihand 83">
                  <a:extLst>
                    <a:ext uri="{FF2B5EF4-FFF2-40B4-BE49-F238E27FC236}">
                      <a16:creationId xmlns:a16="http://schemas.microsoft.com/office/drawing/2014/main" id="{BB02549D-9839-48D8-A2CE-881C8C8EDA38}"/>
                    </a:ext>
                  </a:extLst>
                </p:cNvPr>
                <p:cNvPicPr/>
                <p:nvPr/>
              </p:nvPicPr>
              <p:blipFill>
                <a:blip r:embed="rId89"/>
                <a:stretch>
                  <a:fillRect/>
                </a:stretch>
              </p:blipFill>
              <p:spPr>
                <a:xfrm>
                  <a:off x="8056733" y="1301640"/>
                  <a:ext cx="4500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5" name="Freihand 84">
                  <a:extLst>
                    <a:ext uri="{FF2B5EF4-FFF2-40B4-BE49-F238E27FC236}">
                      <a16:creationId xmlns:a16="http://schemas.microsoft.com/office/drawing/2014/main" id="{81056381-A96F-46B4-B8AC-C412FA955F09}"/>
                    </a:ext>
                  </a:extLst>
                </p14:cNvPr>
                <p14:cNvContentPartPr/>
                <p14:nvPr/>
              </p14:nvContentPartPr>
              <p14:xfrm>
                <a:off x="8027573" y="1300920"/>
                <a:ext cx="142200" cy="36360"/>
              </p14:xfrm>
            </p:contentPart>
          </mc:Choice>
          <mc:Fallback xmlns="">
            <p:pic>
              <p:nvPicPr>
                <p:cNvPr id="85" name="Freihand 84">
                  <a:extLst>
                    <a:ext uri="{FF2B5EF4-FFF2-40B4-BE49-F238E27FC236}">
                      <a16:creationId xmlns:a16="http://schemas.microsoft.com/office/drawing/2014/main" id="{81056381-A96F-46B4-B8AC-C412FA955F09}"/>
                    </a:ext>
                  </a:extLst>
                </p:cNvPr>
                <p:cNvPicPr/>
                <p:nvPr/>
              </p:nvPicPr>
              <p:blipFill>
                <a:blip r:embed="rId91"/>
                <a:stretch>
                  <a:fillRect/>
                </a:stretch>
              </p:blipFill>
              <p:spPr>
                <a:xfrm>
                  <a:off x="8023253" y="1296600"/>
                  <a:ext cx="15084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6" name="Freihand 85">
                  <a:extLst>
                    <a:ext uri="{FF2B5EF4-FFF2-40B4-BE49-F238E27FC236}">
                      <a16:creationId xmlns:a16="http://schemas.microsoft.com/office/drawing/2014/main" id="{B9E8BCBC-DEB7-4B9D-ADD2-00524366EAAE}"/>
                    </a:ext>
                  </a:extLst>
                </p14:cNvPr>
                <p14:cNvContentPartPr/>
                <p14:nvPr/>
              </p14:nvContentPartPr>
              <p14:xfrm>
                <a:off x="7818053" y="1469760"/>
                <a:ext cx="399960" cy="29880"/>
              </p14:xfrm>
            </p:contentPart>
          </mc:Choice>
          <mc:Fallback xmlns="">
            <p:pic>
              <p:nvPicPr>
                <p:cNvPr id="86" name="Freihand 85">
                  <a:extLst>
                    <a:ext uri="{FF2B5EF4-FFF2-40B4-BE49-F238E27FC236}">
                      <a16:creationId xmlns:a16="http://schemas.microsoft.com/office/drawing/2014/main" id="{B9E8BCBC-DEB7-4B9D-ADD2-00524366EAAE}"/>
                    </a:ext>
                  </a:extLst>
                </p:cNvPr>
                <p:cNvPicPr/>
                <p:nvPr/>
              </p:nvPicPr>
              <p:blipFill>
                <a:blip r:embed="rId93"/>
                <a:stretch>
                  <a:fillRect/>
                </a:stretch>
              </p:blipFill>
              <p:spPr>
                <a:xfrm>
                  <a:off x="7813733" y="1465440"/>
                  <a:ext cx="40860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87" name="Freihand 86">
                  <a:extLst>
                    <a:ext uri="{FF2B5EF4-FFF2-40B4-BE49-F238E27FC236}">
                      <a16:creationId xmlns:a16="http://schemas.microsoft.com/office/drawing/2014/main" id="{499AAF52-DF80-42C0-9F65-01B2BB1B819E}"/>
                    </a:ext>
                  </a:extLst>
                </p14:cNvPr>
                <p14:cNvContentPartPr/>
                <p14:nvPr/>
              </p14:nvContentPartPr>
              <p14:xfrm>
                <a:off x="7823813" y="1513680"/>
                <a:ext cx="159480" cy="189360"/>
              </p14:xfrm>
            </p:contentPart>
          </mc:Choice>
          <mc:Fallback xmlns="">
            <p:pic>
              <p:nvPicPr>
                <p:cNvPr id="87" name="Freihand 86">
                  <a:extLst>
                    <a:ext uri="{FF2B5EF4-FFF2-40B4-BE49-F238E27FC236}">
                      <a16:creationId xmlns:a16="http://schemas.microsoft.com/office/drawing/2014/main" id="{499AAF52-DF80-42C0-9F65-01B2BB1B819E}"/>
                    </a:ext>
                  </a:extLst>
                </p:cNvPr>
                <p:cNvPicPr/>
                <p:nvPr/>
              </p:nvPicPr>
              <p:blipFill>
                <a:blip r:embed="rId95"/>
                <a:stretch>
                  <a:fillRect/>
                </a:stretch>
              </p:blipFill>
              <p:spPr>
                <a:xfrm>
                  <a:off x="7819493" y="1509360"/>
                  <a:ext cx="16812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88" name="Freihand 87">
                  <a:extLst>
                    <a:ext uri="{FF2B5EF4-FFF2-40B4-BE49-F238E27FC236}">
                      <a16:creationId xmlns:a16="http://schemas.microsoft.com/office/drawing/2014/main" id="{882997AF-CBC1-40FA-AAD5-38E1D268EEC7}"/>
                    </a:ext>
                  </a:extLst>
                </p14:cNvPr>
                <p14:cNvContentPartPr/>
                <p14:nvPr/>
              </p14:nvContentPartPr>
              <p14:xfrm>
                <a:off x="8025053" y="1534200"/>
                <a:ext cx="159120" cy="148680"/>
              </p14:xfrm>
            </p:contentPart>
          </mc:Choice>
          <mc:Fallback xmlns="">
            <p:pic>
              <p:nvPicPr>
                <p:cNvPr id="88" name="Freihand 87">
                  <a:extLst>
                    <a:ext uri="{FF2B5EF4-FFF2-40B4-BE49-F238E27FC236}">
                      <a16:creationId xmlns:a16="http://schemas.microsoft.com/office/drawing/2014/main" id="{882997AF-CBC1-40FA-AAD5-38E1D268EEC7}"/>
                    </a:ext>
                  </a:extLst>
                </p:cNvPr>
                <p:cNvPicPr/>
                <p:nvPr/>
              </p:nvPicPr>
              <p:blipFill>
                <a:blip r:embed="rId97"/>
                <a:stretch>
                  <a:fillRect/>
                </a:stretch>
              </p:blipFill>
              <p:spPr>
                <a:xfrm>
                  <a:off x="8020733" y="1529880"/>
                  <a:ext cx="1677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89" name="Freihand 88">
                  <a:extLst>
                    <a:ext uri="{FF2B5EF4-FFF2-40B4-BE49-F238E27FC236}">
                      <a16:creationId xmlns:a16="http://schemas.microsoft.com/office/drawing/2014/main" id="{AF383BCC-5D78-44F9-8487-FC6189B1C6A6}"/>
                    </a:ext>
                  </a:extLst>
                </p14:cNvPr>
                <p14:cNvContentPartPr/>
                <p14:nvPr/>
              </p14:nvContentPartPr>
              <p14:xfrm>
                <a:off x="8277053" y="1468320"/>
                <a:ext cx="173160" cy="15840"/>
              </p14:xfrm>
            </p:contentPart>
          </mc:Choice>
          <mc:Fallback xmlns="">
            <p:pic>
              <p:nvPicPr>
                <p:cNvPr id="89" name="Freihand 88">
                  <a:extLst>
                    <a:ext uri="{FF2B5EF4-FFF2-40B4-BE49-F238E27FC236}">
                      <a16:creationId xmlns:a16="http://schemas.microsoft.com/office/drawing/2014/main" id="{AF383BCC-5D78-44F9-8487-FC6189B1C6A6}"/>
                    </a:ext>
                  </a:extLst>
                </p:cNvPr>
                <p:cNvPicPr/>
                <p:nvPr/>
              </p:nvPicPr>
              <p:blipFill>
                <a:blip r:embed="rId99"/>
                <a:stretch>
                  <a:fillRect/>
                </a:stretch>
              </p:blipFill>
              <p:spPr>
                <a:xfrm>
                  <a:off x="8272733" y="1464000"/>
                  <a:ext cx="1818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0" name="Freihand 89">
                  <a:extLst>
                    <a:ext uri="{FF2B5EF4-FFF2-40B4-BE49-F238E27FC236}">
                      <a16:creationId xmlns:a16="http://schemas.microsoft.com/office/drawing/2014/main" id="{CD96DEA2-6D1E-42ED-B329-9C150D143976}"/>
                    </a:ext>
                  </a:extLst>
                </p14:cNvPr>
                <p14:cNvContentPartPr/>
                <p14:nvPr/>
              </p14:nvContentPartPr>
              <p14:xfrm>
                <a:off x="8291093" y="1528080"/>
                <a:ext cx="171000" cy="10440"/>
              </p14:xfrm>
            </p:contentPart>
          </mc:Choice>
          <mc:Fallback xmlns="">
            <p:pic>
              <p:nvPicPr>
                <p:cNvPr id="90" name="Freihand 89">
                  <a:extLst>
                    <a:ext uri="{FF2B5EF4-FFF2-40B4-BE49-F238E27FC236}">
                      <a16:creationId xmlns:a16="http://schemas.microsoft.com/office/drawing/2014/main" id="{CD96DEA2-6D1E-42ED-B329-9C150D143976}"/>
                    </a:ext>
                  </a:extLst>
                </p:cNvPr>
                <p:cNvPicPr/>
                <p:nvPr/>
              </p:nvPicPr>
              <p:blipFill>
                <a:blip r:embed="rId101"/>
                <a:stretch>
                  <a:fillRect/>
                </a:stretch>
              </p:blipFill>
              <p:spPr>
                <a:xfrm>
                  <a:off x="8286773" y="1523760"/>
                  <a:ext cx="1796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1" name="Freihand 90">
                  <a:extLst>
                    <a:ext uri="{FF2B5EF4-FFF2-40B4-BE49-F238E27FC236}">
                      <a16:creationId xmlns:a16="http://schemas.microsoft.com/office/drawing/2014/main" id="{1D9326D7-79F7-4005-9A3B-3CC7C99E9554}"/>
                    </a:ext>
                  </a:extLst>
                </p14:cNvPr>
                <p14:cNvContentPartPr/>
                <p14:nvPr/>
              </p14:nvContentPartPr>
              <p14:xfrm>
                <a:off x="8664413" y="1422240"/>
                <a:ext cx="251640" cy="80280"/>
              </p14:xfrm>
            </p:contentPart>
          </mc:Choice>
          <mc:Fallback xmlns="">
            <p:pic>
              <p:nvPicPr>
                <p:cNvPr id="91" name="Freihand 90">
                  <a:extLst>
                    <a:ext uri="{FF2B5EF4-FFF2-40B4-BE49-F238E27FC236}">
                      <a16:creationId xmlns:a16="http://schemas.microsoft.com/office/drawing/2014/main" id="{1D9326D7-79F7-4005-9A3B-3CC7C99E9554}"/>
                    </a:ext>
                  </a:extLst>
                </p:cNvPr>
                <p:cNvPicPr/>
                <p:nvPr/>
              </p:nvPicPr>
              <p:blipFill>
                <a:blip r:embed="rId103"/>
                <a:stretch>
                  <a:fillRect/>
                </a:stretch>
              </p:blipFill>
              <p:spPr>
                <a:xfrm>
                  <a:off x="8660093" y="1417920"/>
                  <a:ext cx="26028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3" name="Freihand 92">
                  <a:extLst>
                    <a:ext uri="{FF2B5EF4-FFF2-40B4-BE49-F238E27FC236}">
                      <a16:creationId xmlns:a16="http://schemas.microsoft.com/office/drawing/2014/main" id="{8A426DE4-53DF-4831-A118-F72D66F2A362}"/>
                    </a:ext>
                  </a:extLst>
                </p14:cNvPr>
                <p14:cNvContentPartPr/>
                <p14:nvPr/>
              </p14:nvContentPartPr>
              <p14:xfrm>
                <a:off x="7277333" y="1092120"/>
                <a:ext cx="944640" cy="889200"/>
              </p14:xfrm>
            </p:contentPart>
          </mc:Choice>
          <mc:Fallback xmlns="">
            <p:pic>
              <p:nvPicPr>
                <p:cNvPr id="93" name="Freihand 92">
                  <a:extLst>
                    <a:ext uri="{FF2B5EF4-FFF2-40B4-BE49-F238E27FC236}">
                      <a16:creationId xmlns:a16="http://schemas.microsoft.com/office/drawing/2014/main" id="{8A426DE4-53DF-4831-A118-F72D66F2A362}"/>
                    </a:ext>
                  </a:extLst>
                </p:cNvPr>
                <p:cNvPicPr/>
                <p:nvPr/>
              </p:nvPicPr>
              <p:blipFill>
                <a:blip r:embed="rId105"/>
                <a:stretch>
                  <a:fillRect/>
                </a:stretch>
              </p:blipFill>
              <p:spPr>
                <a:xfrm>
                  <a:off x="7273013" y="1087800"/>
                  <a:ext cx="953280" cy="897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4" name="Freihand 93">
                  <a:extLst>
                    <a:ext uri="{FF2B5EF4-FFF2-40B4-BE49-F238E27FC236}">
                      <a16:creationId xmlns:a16="http://schemas.microsoft.com/office/drawing/2014/main" id="{9448F79A-3911-4A12-9942-8E75E5A4DB99}"/>
                    </a:ext>
                  </a:extLst>
                </p14:cNvPr>
                <p14:cNvContentPartPr/>
                <p14:nvPr/>
              </p14:nvContentPartPr>
              <p14:xfrm>
                <a:off x="8097053" y="1885200"/>
                <a:ext cx="239760" cy="106920"/>
              </p14:xfrm>
            </p:contentPart>
          </mc:Choice>
          <mc:Fallback xmlns="">
            <p:pic>
              <p:nvPicPr>
                <p:cNvPr id="94" name="Freihand 93">
                  <a:extLst>
                    <a:ext uri="{FF2B5EF4-FFF2-40B4-BE49-F238E27FC236}">
                      <a16:creationId xmlns:a16="http://schemas.microsoft.com/office/drawing/2014/main" id="{9448F79A-3911-4A12-9942-8E75E5A4DB99}"/>
                    </a:ext>
                  </a:extLst>
                </p:cNvPr>
                <p:cNvPicPr/>
                <p:nvPr/>
              </p:nvPicPr>
              <p:blipFill>
                <a:blip r:embed="rId107"/>
                <a:stretch>
                  <a:fillRect/>
                </a:stretch>
              </p:blipFill>
              <p:spPr>
                <a:xfrm>
                  <a:off x="8092733" y="1880880"/>
                  <a:ext cx="2484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5" name="Freihand 94">
                  <a:extLst>
                    <a:ext uri="{FF2B5EF4-FFF2-40B4-BE49-F238E27FC236}">
                      <a16:creationId xmlns:a16="http://schemas.microsoft.com/office/drawing/2014/main" id="{13B8EF02-15AB-4C56-9D5B-B46B6332FD37}"/>
                    </a:ext>
                  </a:extLst>
                </p14:cNvPr>
                <p14:cNvContentPartPr/>
                <p14:nvPr/>
              </p14:nvContentPartPr>
              <p14:xfrm>
                <a:off x="7994813" y="1817520"/>
                <a:ext cx="293040" cy="247320"/>
              </p14:xfrm>
            </p:contentPart>
          </mc:Choice>
          <mc:Fallback xmlns="">
            <p:pic>
              <p:nvPicPr>
                <p:cNvPr id="95" name="Freihand 94">
                  <a:extLst>
                    <a:ext uri="{FF2B5EF4-FFF2-40B4-BE49-F238E27FC236}">
                      <a16:creationId xmlns:a16="http://schemas.microsoft.com/office/drawing/2014/main" id="{13B8EF02-15AB-4C56-9D5B-B46B6332FD37}"/>
                    </a:ext>
                  </a:extLst>
                </p:cNvPr>
                <p:cNvPicPr/>
                <p:nvPr/>
              </p:nvPicPr>
              <p:blipFill>
                <a:blip r:embed="rId109"/>
                <a:stretch>
                  <a:fillRect/>
                </a:stretch>
              </p:blipFill>
              <p:spPr>
                <a:xfrm>
                  <a:off x="7990493" y="1813200"/>
                  <a:ext cx="30168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6" name="Freihand 95">
                  <a:extLst>
                    <a:ext uri="{FF2B5EF4-FFF2-40B4-BE49-F238E27FC236}">
                      <a16:creationId xmlns:a16="http://schemas.microsoft.com/office/drawing/2014/main" id="{74498977-2A73-4C6C-AA2D-82FFEFFA6780}"/>
                    </a:ext>
                  </a:extLst>
                </p14:cNvPr>
                <p14:cNvContentPartPr/>
                <p14:nvPr/>
              </p14:nvContentPartPr>
              <p14:xfrm>
                <a:off x="8482973" y="1921560"/>
                <a:ext cx="420120" cy="116280"/>
              </p14:xfrm>
            </p:contentPart>
          </mc:Choice>
          <mc:Fallback xmlns="">
            <p:pic>
              <p:nvPicPr>
                <p:cNvPr id="96" name="Freihand 95">
                  <a:extLst>
                    <a:ext uri="{FF2B5EF4-FFF2-40B4-BE49-F238E27FC236}">
                      <a16:creationId xmlns:a16="http://schemas.microsoft.com/office/drawing/2014/main" id="{74498977-2A73-4C6C-AA2D-82FFEFFA6780}"/>
                    </a:ext>
                  </a:extLst>
                </p:cNvPr>
                <p:cNvPicPr/>
                <p:nvPr/>
              </p:nvPicPr>
              <p:blipFill>
                <a:blip r:embed="rId111"/>
                <a:stretch>
                  <a:fillRect/>
                </a:stretch>
              </p:blipFill>
              <p:spPr>
                <a:xfrm>
                  <a:off x="8478653" y="1917240"/>
                  <a:ext cx="4287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7" name="Freihand 96">
                  <a:extLst>
                    <a:ext uri="{FF2B5EF4-FFF2-40B4-BE49-F238E27FC236}">
                      <a16:creationId xmlns:a16="http://schemas.microsoft.com/office/drawing/2014/main" id="{ABF8CBFE-1FDA-49FB-B008-36A42D437416}"/>
                    </a:ext>
                  </a:extLst>
                </p14:cNvPr>
                <p14:cNvContentPartPr/>
                <p14:nvPr/>
              </p14:nvContentPartPr>
              <p14:xfrm>
                <a:off x="8968613" y="1821120"/>
                <a:ext cx="135360" cy="192240"/>
              </p14:xfrm>
            </p:contentPart>
          </mc:Choice>
          <mc:Fallback xmlns="">
            <p:pic>
              <p:nvPicPr>
                <p:cNvPr id="97" name="Freihand 96">
                  <a:extLst>
                    <a:ext uri="{FF2B5EF4-FFF2-40B4-BE49-F238E27FC236}">
                      <a16:creationId xmlns:a16="http://schemas.microsoft.com/office/drawing/2014/main" id="{ABF8CBFE-1FDA-49FB-B008-36A42D437416}"/>
                    </a:ext>
                  </a:extLst>
                </p:cNvPr>
                <p:cNvPicPr/>
                <p:nvPr/>
              </p:nvPicPr>
              <p:blipFill>
                <a:blip r:embed="rId113"/>
                <a:stretch>
                  <a:fillRect/>
                </a:stretch>
              </p:blipFill>
              <p:spPr>
                <a:xfrm>
                  <a:off x="8964293" y="1816800"/>
                  <a:ext cx="1440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8" name="Freihand 97">
                  <a:extLst>
                    <a:ext uri="{FF2B5EF4-FFF2-40B4-BE49-F238E27FC236}">
                      <a16:creationId xmlns:a16="http://schemas.microsoft.com/office/drawing/2014/main" id="{92514EE5-9FEB-458D-8A39-282860EDB4C5}"/>
                    </a:ext>
                  </a:extLst>
                </p14:cNvPr>
                <p14:cNvContentPartPr/>
                <p14:nvPr/>
              </p14:nvContentPartPr>
              <p14:xfrm>
                <a:off x="9077333" y="1908600"/>
                <a:ext cx="306360" cy="193680"/>
              </p14:xfrm>
            </p:contentPart>
          </mc:Choice>
          <mc:Fallback xmlns="">
            <p:pic>
              <p:nvPicPr>
                <p:cNvPr id="98" name="Freihand 97">
                  <a:extLst>
                    <a:ext uri="{FF2B5EF4-FFF2-40B4-BE49-F238E27FC236}">
                      <a16:creationId xmlns:a16="http://schemas.microsoft.com/office/drawing/2014/main" id="{92514EE5-9FEB-458D-8A39-282860EDB4C5}"/>
                    </a:ext>
                  </a:extLst>
                </p:cNvPr>
                <p:cNvPicPr/>
                <p:nvPr/>
              </p:nvPicPr>
              <p:blipFill>
                <a:blip r:embed="rId115"/>
                <a:stretch>
                  <a:fillRect/>
                </a:stretch>
              </p:blipFill>
              <p:spPr>
                <a:xfrm>
                  <a:off x="9073013" y="1904280"/>
                  <a:ext cx="3150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99" name="Freihand 98">
                  <a:extLst>
                    <a:ext uri="{FF2B5EF4-FFF2-40B4-BE49-F238E27FC236}">
                      <a16:creationId xmlns:a16="http://schemas.microsoft.com/office/drawing/2014/main" id="{9B4B118D-92F3-45B1-AEF9-5307EF9E35AE}"/>
                    </a:ext>
                  </a:extLst>
                </p14:cNvPr>
                <p14:cNvContentPartPr/>
                <p14:nvPr/>
              </p14:nvContentPartPr>
              <p14:xfrm>
                <a:off x="9430853" y="1914360"/>
                <a:ext cx="121680" cy="71280"/>
              </p14:xfrm>
            </p:contentPart>
          </mc:Choice>
          <mc:Fallback xmlns="">
            <p:pic>
              <p:nvPicPr>
                <p:cNvPr id="99" name="Freihand 98">
                  <a:extLst>
                    <a:ext uri="{FF2B5EF4-FFF2-40B4-BE49-F238E27FC236}">
                      <a16:creationId xmlns:a16="http://schemas.microsoft.com/office/drawing/2014/main" id="{9B4B118D-92F3-45B1-AEF9-5307EF9E35AE}"/>
                    </a:ext>
                  </a:extLst>
                </p:cNvPr>
                <p:cNvPicPr/>
                <p:nvPr/>
              </p:nvPicPr>
              <p:blipFill>
                <a:blip r:embed="rId117"/>
                <a:stretch>
                  <a:fillRect/>
                </a:stretch>
              </p:blipFill>
              <p:spPr>
                <a:xfrm>
                  <a:off x="9426533" y="1910040"/>
                  <a:ext cx="13032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0" name="Freihand 99">
                  <a:extLst>
                    <a:ext uri="{FF2B5EF4-FFF2-40B4-BE49-F238E27FC236}">
                      <a16:creationId xmlns:a16="http://schemas.microsoft.com/office/drawing/2014/main" id="{B2B47681-CDB3-4D53-A21F-1460FAB32C68}"/>
                    </a:ext>
                  </a:extLst>
                </p14:cNvPr>
                <p14:cNvContentPartPr/>
                <p14:nvPr/>
              </p14:nvContentPartPr>
              <p14:xfrm>
                <a:off x="9467573" y="1936320"/>
                <a:ext cx="84600" cy="12960"/>
              </p14:xfrm>
            </p:contentPart>
          </mc:Choice>
          <mc:Fallback xmlns="">
            <p:pic>
              <p:nvPicPr>
                <p:cNvPr id="100" name="Freihand 99">
                  <a:extLst>
                    <a:ext uri="{FF2B5EF4-FFF2-40B4-BE49-F238E27FC236}">
                      <a16:creationId xmlns:a16="http://schemas.microsoft.com/office/drawing/2014/main" id="{B2B47681-CDB3-4D53-A21F-1460FAB32C68}"/>
                    </a:ext>
                  </a:extLst>
                </p:cNvPr>
                <p:cNvPicPr/>
                <p:nvPr/>
              </p:nvPicPr>
              <p:blipFill>
                <a:blip r:embed="rId119"/>
                <a:stretch>
                  <a:fillRect/>
                </a:stretch>
              </p:blipFill>
              <p:spPr>
                <a:xfrm>
                  <a:off x="9463253" y="1932000"/>
                  <a:ext cx="932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1" name="Freihand 100">
                  <a:extLst>
                    <a:ext uri="{FF2B5EF4-FFF2-40B4-BE49-F238E27FC236}">
                      <a16:creationId xmlns:a16="http://schemas.microsoft.com/office/drawing/2014/main" id="{431285EB-71AE-46BF-87A1-C2DDA218143E}"/>
                    </a:ext>
                  </a:extLst>
                </p14:cNvPr>
                <p14:cNvContentPartPr/>
                <p14:nvPr/>
              </p14:nvContentPartPr>
              <p14:xfrm>
                <a:off x="9526613" y="1914000"/>
                <a:ext cx="129240" cy="191520"/>
              </p14:xfrm>
            </p:contentPart>
          </mc:Choice>
          <mc:Fallback xmlns="">
            <p:pic>
              <p:nvPicPr>
                <p:cNvPr id="101" name="Freihand 100">
                  <a:extLst>
                    <a:ext uri="{FF2B5EF4-FFF2-40B4-BE49-F238E27FC236}">
                      <a16:creationId xmlns:a16="http://schemas.microsoft.com/office/drawing/2014/main" id="{431285EB-71AE-46BF-87A1-C2DDA218143E}"/>
                    </a:ext>
                  </a:extLst>
                </p:cNvPr>
                <p:cNvPicPr/>
                <p:nvPr/>
              </p:nvPicPr>
              <p:blipFill>
                <a:blip r:embed="rId121"/>
                <a:stretch>
                  <a:fillRect/>
                </a:stretch>
              </p:blipFill>
              <p:spPr>
                <a:xfrm>
                  <a:off x="9522293" y="1909680"/>
                  <a:ext cx="1378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2" name="Freihand 101">
                  <a:extLst>
                    <a:ext uri="{FF2B5EF4-FFF2-40B4-BE49-F238E27FC236}">
                      <a16:creationId xmlns:a16="http://schemas.microsoft.com/office/drawing/2014/main" id="{8CBA409C-A6FB-4906-A9BD-409A3362846A}"/>
                    </a:ext>
                  </a:extLst>
                </p14:cNvPr>
                <p14:cNvContentPartPr/>
                <p14:nvPr/>
              </p14:nvContentPartPr>
              <p14:xfrm>
                <a:off x="9681413" y="1917600"/>
                <a:ext cx="50760" cy="64440"/>
              </p14:xfrm>
            </p:contentPart>
          </mc:Choice>
          <mc:Fallback xmlns="">
            <p:pic>
              <p:nvPicPr>
                <p:cNvPr id="102" name="Freihand 101">
                  <a:extLst>
                    <a:ext uri="{FF2B5EF4-FFF2-40B4-BE49-F238E27FC236}">
                      <a16:creationId xmlns:a16="http://schemas.microsoft.com/office/drawing/2014/main" id="{8CBA409C-A6FB-4906-A9BD-409A3362846A}"/>
                    </a:ext>
                  </a:extLst>
                </p:cNvPr>
                <p:cNvPicPr/>
                <p:nvPr/>
              </p:nvPicPr>
              <p:blipFill>
                <a:blip r:embed="rId123"/>
                <a:stretch>
                  <a:fillRect/>
                </a:stretch>
              </p:blipFill>
              <p:spPr>
                <a:xfrm>
                  <a:off x="9677093" y="1913280"/>
                  <a:ext cx="5940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3" name="Freihand 102">
                  <a:extLst>
                    <a:ext uri="{FF2B5EF4-FFF2-40B4-BE49-F238E27FC236}">
                      <a16:creationId xmlns:a16="http://schemas.microsoft.com/office/drawing/2014/main" id="{E003C5B4-42B8-4307-9AE0-AD1A9CDE35ED}"/>
                    </a:ext>
                  </a:extLst>
                </p14:cNvPr>
                <p14:cNvContentPartPr/>
                <p14:nvPr/>
              </p14:nvContentPartPr>
              <p14:xfrm>
                <a:off x="9744773" y="1911840"/>
                <a:ext cx="89280" cy="78840"/>
              </p14:xfrm>
            </p:contentPart>
          </mc:Choice>
          <mc:Fallback xmlns="">
            <p:pic>
              <p:nvPicPr>
                <p:cNvPr id="103" name="Freihand 102">
                  <a:extLst>
                    <a:ext uri="{FF2B5EF4-FFF2-40B4-BE49-F238E27FC236}">
                      <a16:creationId xmlns:a16="http://schemas.microsoft.com/office/drawing/2014/main" id="{E003C5B4-42B8-4307-9AE0-AD1A9CDE35ED}"/>
                    </a:ext>
                  </a:extLst>
                </p:cNvPr>
                <p:cNvPicPr/>
                <p:nvPr/>
              </p:nvPicPr>
              <p:blipFill>
                <a:blip r:embed="rId125"/>
                <a:stretch>
                  <a:fillRect/>
                </a:stretch>
              </p:blipFill>
              <p:spPr>
                <a:xfrm>
                  <a:off x="9740453" y="1907520"/>
                  <a:ext cx="979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04" name="Freihand 103">
                  <a:extLst>
                    <a:ext uri="{FF2B5EF4-FFF2-40B4-BE49-F238E27FC236}">
                      <a16:creationId xmlns:a16="http://schemas.microsoft.com/office/drawing/2014/main" id="{CB99E885-0EC0-4244-B4A7-1B97E47BFD34}"/>
                    </a:ext>
                  </a:extLst>
                </p14:cNvPr>
                <p14:cNvContentPartPr/>
                <p14:nvPr/>
              </p14:nvContentPartPr>
              <p14:xfrm>
                <a:off x="9879053" y="1812840"/>
                <a:ext cx="292320" cy="162720"/>
              </p14:xfrm>
            </p:contentPart>
          </mc:Choice>
          <mc:Fallback xmlns="">
            <p:pic>
              <p:nvPicPr>
                <p:cNvPr id="104" name="Freihand 103">
                  <a:extLst>
                    <a:ext uri="{FF2B5EF4-FFF2-40B4-BE49-F238E27FC236}">
                      <a16:creationId xmlns:a16="http://schemas.microsoft.com/office/drawing/2014/main" id="{CB99E885-0EC0-4244-B4A7-1B97E47BFD34}"/>
                    </a:ext>
                  </a:extLst>
                </p:cNvPr>
                <p:cNvPicPr/>
                <p:nvPr/>
              </p:nvPicPr>
              <p:blipFill>
                <a:blip r:embed="rId127"/>
                <a:stretch>
                  <a:fillRect/>
                </a:stretch>
              </p:blipFill>
              <p:spPr>
                <a:xfrm>
                  <a:off x="9874733" y="1808520"/>
                  <a:ext cx="3009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05" name="Freihand 104">
                  <a:extLst>
                    <a:ext uri="{FF2B5EF4-FFF2-40B4-BE49-F238E27FC236}">
                      <a16:creationId xmlns:a16="http://schemas.microsoft.com/office/drawing/2014/main" id="{DF90CA3A-11A9-42FF-A492-E11ABD2EA163}"/>
                    </a:ext>
                  </a:extLst>
                </p14:cNvPr>
                <p14:cNvContentPartPr/>
                <p14:nvPr/>
              </p14:nvContentPartPr>
              <p14:xfrm>
                <a:off x="10182173" y="1798800"/>
                <a:ext cx="132120" cy="145800"/>
              </p14:xfrm>
            </p:contentPart>
          </mc:Choice>
          <mc:Fallback xmlns="">
            <p:pic>
              <p:nvPicPr>
                <p:cNvPr id="105" name="Freihand 104">
                  <a:extLst>
                    <a:ext uri="{FF2B5EF4-FFF2-40B4-BE49-F238E27FC236}">
                      <a16:creationId xmlns:a16="http://schemas.microsoft.com/office/drawing/2014/main" id="{DF90CA3A-11A9-42FF-A492-E11ABD2EA163}"/>
                    </a:ext>
                  </a:extLst>
                </p:cNvPr>
                <p:cNvPicPr/>
                <p:nvPr/>
              </p:nvPicPr>
              <p:blipFill>
                <a:blip r:embed="rId129"/>
                <a:stretch>
                  <a:fillRect/>
                </a:stretch>
              </p:blipFill>
              <p:spPr>
                <a:xfrm>
                  <a:off x="10177853" y="1794480"/>
                  <a:ext cx="1407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06" name="Freihand 105">
                  <a:extLst>
                    <a:ext uri="{FF2B5EF4-FFF2-40B4-BE49-F238E27FC236}">
                      <a16:creationId xmlns:a16="http://schemas.microsoft.com/office/drawing/2014/main" id="{6933267B-EA2D-4D91-BC60-CE570A40290D}"/>
                    </a:ext>
                  </a:extLst>
                </p14:cNvPr>
                <p14:cNvContentPartPr/>
                <p14:nvPr/>
              </p14:nvContentPartPr>
              <p14:xfrm>
                <a:off x="10277933" y="1892400"/>
                <a:ext cx="37080" cy="69480"/>
              </p14:xfrm>
            </p:contentPart>
          </mc:Choice>
          <mc:Fallback xmlns="">
            <p:pic>
              <p:nvPicPr>
                <p:cNvPr id="106" name="Freihand 105">
                  <a:extLst>
                    <a:ext uri="{FF2B5EF4-FFF2-40B4-BE49-F238E27FC236}">
                      <a16:creationId xmlns:a16="http://schemas.microsoft.com/office/drawing/2014/main" id="{6933267B-EA2D-4D91-BC60-CE570A40290D}"/>
                    </a:ext>
                  </a:extLst>
                </p:cNvPr>
                <p:cNvPicPr/>
                <p:nvPr/>
              </p:nvPicPr>
              <p:blipFill>
                <a:blip r:embed="rId131"/>
                <a:stretch>
                  <a:fillRect/>
                </a:stretch>
              </p:blipFill>
              <p:spPr>
                <a:xfrm>
                  <a:off x="10273613" y="1888080"/>
                  <a:ext cx="457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07" name="Freihand 106">
                  <a:extLst>
                    <a:ext uri="{FF2B5EF4-FFF2-40B4-BE49-F238E27FC236}">
                      <a16:creationId xmlns:a16="http://schemas.microsoft.com/office/drawing/2014/main" id="{51B2C95B-064B-4B26-A4B0-31CC0DF36696}"/>
                    </a:ext>
                  </a:extLst>
                </p14:cNvPr>
                <p14:cNvContentPartPr/>
                <p14:nvPr/>
              </p14:nvContentPartPr>
              <p14:xfrm>
                <a:off x="10318253" y="1797000"/>
                <a:ext cx="124200" cy="159840"/>
              </p14:xfrm>
            </p:contentPart>
          </mc:Choice>
          <mc:Fallback xmlns="">
            <p:pic>
              <p:nvPicPr>
                <p:cNvPr id="107" name="Freihand 106">
                  <a:extLst>
                    <a:ext uri="{FF2B5EF4-FFF2-40B4-BE49-F238E27FC236}">
                      <a16:creationId xmlns:a16="http://schemas.microsoft.com/office/drawing/2014/main" id="{51B2C95B-064B-4B26-A4B0-31CC0DF36696}"/>
                    </a:ext>
                  </a:extLst>
                </p:cNvPr>
                <p:cNvPicPr/>
                <p:nvPr/>
              </p:nvPicPr>
              <p:blipFill>
                <a:blip r:embed="rId133"/>
                <a:stretch>
                  <a:fillRect/>
                </a:stretch>
              </p:blipFill>
              <p:spPr>
                <a:xfrm>
                  <a:off x="10313933" y="1792680"/>
                  <a:ext cx="132840" cy="168480"/>
                </a:xfrm>
                <a:prstGeom prst="rect">
                  <a:avLst/>
                </a:prstGeom>
              </p:spPr>
            </p:pic>
          </mc:Fallback>
        </mc:AlternateContent>
      </p:grpSp>
      <p:grpSp>
        <p:nvGrpSpPr>
          <p:cNvPr id="115" name="Gruppieren 114">
            <a:extLst>
              <a:ext uri="{FF2B5EF4-FFF2-40B4-BE49-F238E27FC236}">
                <a16:creationId xmlns:a16="http://schemas.microsoft.com/office/drawing/2014/main" id="{30F1F3ED-8D95-48E1-AB25-A650C16F9CB8}"/>
              </a:ext>
            </a:extLst>
          </p:cNvPr>
          <p:cNvGrpSpPr/>
          <p:nvPr/>
        </p:nvGrpSpPr>
        <p:grpSpPr>
          <a:xfrm>
            <a:off x="10577453" y="1723200"/>
            <a:ext cx="876600" cy="254880"/>
            <a:chOff x="10577453" y="1723200"/>
            <a:chExt cx="876600" cy="254880"/>
          </a:xfrm>
        </p:grpSpPr>
        <mc:AlternateContent xmlns:mc="http://schemas.openxmlformats.org/markup-compatibility/2006" xmlns:p14="http://schemas.microsoft.com/office/powerpoint/2010/main">
          <mc:Choice Requires="p14">
            <p:contentPart p14:bwMode="auto" r:id="rId134">
              <p14:nvContentPartPr>
                <p14:cNvPr id="109" name="Freihand 108">
                  <a:extLst>
                    <a:ext uri="{FF2B5EF4-FFF2-40B4-BE49-F238E27FC236}">
                      <a16:creationId xmlns:a16="http://schemas.microsoft.com/office/drawing/2014/main" id="{937B3C5B-53F7-486C-8FB4-E53D49A38D77}"/>
                    </a:ext>
                  </a:extLst>
                </p14:cNvPr>
                <p14:cNvContentPartPr/>
                <p14:nvPr/>
              </p14:nvContentPartPr>
              <p14:xfrm>
                <a:off x="10577453" y="1876920"/>
                <a:ext cx="171360" cy="39960"/>
              </p14:xfrm>
            </p:contentPart>
          </mc:Choice>
          <mc:Fallback xmlns="">
            <p:pic>
              <p:nvPicPr>
                <p:cNvPr id="109" name="Freihand 108">
                  <a:extLst>
                    <a:ext uri="{FF2B5EF4-FFF2-40B4-BE49-F238E27FC236}">
                      <a16:creationId xmlns:a16="http://schemas.microsoft.com/office/drawing/2014/main" id="{937B3C5B-53F7-486C-8FB4-E53D49A38D77}"/>
                    </a:ext>
                  </a:extLst>
                </p:cNvPr>
                <p:cNvPicPr/>
                <p:nvPr/>
              </p:nvPicPr>
              <p:blipFill>
                <a:blip r:embed="rId135"/>
                <a:stretch>
                  <a:fillRect/>
                </a:stretch>
              </p:blipFill>
              <p:spPr>
                <a:xfrm>
                  <a:off x="10573133" y="1872600"/>
                  <a:ext cx="1800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10" name="Freihand 109">
                  <a:extLst>
                    <a:ext uri="{FF2B5EF4-FFF2-40B4-BE49-F238E27FC236}">
                      <a16:creationId xmlns:a16="http://schemas.microsoft.com/office/drawing/2014/main" id="{F4066FA4-0D18-4225-BCD1-36B5D277DF1E}"/>
                    </a:ext>
                  </a:extLst>
                </p14:cNvPr>
                <p14:cNvContentPartPr/>
                <p14:nvPr/>
              </p14:nvContentPartPr>
              <p14:xfrm>
                <a:off x="10595813" y="1928760"/>
                <a:ext cx="180720" cy="29520"/>
              </p14:xfrm>
            </p:contentPart>
          </mc:Choice>
          <mc:Fallback xmlns="">
            <p:pic>
              <p:nvPicPr>
                <p:cNvPr id="110" name="Freihand 109">
                  <a:extLst>
                    <a:ext uri="{FF2B5EF4-FFF2-40B4-BE49-F238E27FC236}">
                      <a16:creationId xmlns:a16="http://schemas.microsoft.com/office/drawing/2014/main" id="{F4066FA4-0D18-4225-BCD1-36B5D277DF1E}"/>
                    </a:ext>
                  </a:extLst>
                </p:cNvPr>
                <p:cNvPicPr/>
                <p:nvPr/>
              </p:nvPicPr>
              <p:blipFill>
                <a:blip r:embed="rId137"/>
                <a:stretch>
                  <a:fillRect/>
                </a:stretch>
              </p:blipFill>
              <p:spPr>
                <a:xfrm>
                  <a:off x="10591493" y="1924440"/>
                  <a:ext cx="1893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11" name="Freihand 110">
                  <a:extLst>
                    <a:ext uri="{FF2B5EF4-FFF2-40B4-BE49-F238E27FC236}">
                      <a16:creationId xmlns:a16="http://schemas.microsoft.com/office/drawing/2014/main" id="{D5804799-941E-44D6-A9F5-E8CCEC09E764}"/>
                    </a:ext>
                  </a:extLst>
                </p14:cNvPr>
                <p14:cNvContentPartPr/>
                <p14:nvPr/>
              </p14:nvContentPartPr>
              <p14:xfrm>
                <a:off x="10917653" y="1735800"/>
                <a:ext cx="123480" cy="242280"/>
              </p14:xfrm>
            </p:contentPart>
          </mc:Choice>
          <mc:Fallback xmlns="">
            <p:pic>
              <p:nvPicPr>
                <p:cNvPr id="111" name="Freihand 110">
                  <a:extLst>
                    <a:ext uri="{FF2B5EF4-FFF2-40B4-BE49-F238E27FC236}">
                      <a16:creationId xmlns:a16="http://schemas.microsoft.com/office/drawing/2014/main" id="{D5804799-941E-44D6-A9F5-E8CCEC09E764}"/>
                    </a:ext>
                  </a:extLst>
                </p:cNvPr>
                <p:cNvPicPr/>
                <p:nvPr/>
              </p:nvPicPr>
              <p:blipFill>
                <a:blip r:embed="rId139"/>
                <a:stretch>
                  <a:fillRect/>
                </a:stretch>
              </p:blipFill>
              <p:spPr>
                <a:xfrm>
                  <a:off x="10913333" y="1731480"/>
                  <a:ext cx="13212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12" name="Freihand 111">
                  <a:extLst>
                    <a:ext uri="{FF2B5EF4-FFF2-40B4-BE49-F238E27FC236}">
                      <a16:creationId xmlns:a16="http://schemas.microsoft.com/office/drawing/2014/main" id="{25596958-BE93-42C7-85C4-0DDD319FE041}"/>
                    </a:ext>
                  </a:extLst>
                </p14:cNvPr>
                <p14:cNvContentPartPr/>
                <p14:nvPr/>
              </p14:nvContentPartPr>
              <p14:xfrm>
                <a:off x="11054093" y="1845240"/>
                <a:ext cx="102960" cy="105120"/>
              </p14:xfrm>
            </p:contentPart>
          </mc:Choice>
          <mc:Fallback xmlns="">
            <p:pic>
              <p:nvPicPr>
                <p:cNvPr id="112" name="Freihand 111">
                  <a:extLst>
                    <a:ext uri="{FF2B5EF4-FFF2-40B4-BE49-F238E27FC236}">
                      <a16:creationId xmlns:a16="http://schemas.microsoft.com/office/drawing/2014/main" id="{25596958-BE93-42C7-85C4-0DDD319FE041}"/>
                    </a:ext>
                  </a:extLst>
                </p:cNvPr>
                <p:cNvPicPr/>
                <p:nvPr/>
              </p:nvPicPr>
              <p:blipFill>
                <a:blip r:embed="rId141"/>
                <a:stretch>
                  <a:fillRect/>
                </a:stretch>
              </p:blipFill>
              <p:spPr>
                <a:xfrm>
                  <a:off x="11049773" y="1840920"/>
                  <a:ext cx="111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13" name="Freihand 112">
                  <a:extLst>
                    <a:ext uri="{FF2B5EF4-FFF2-40B4-BE49-F238E27FC236}">
                      <a16:creationId xmlns:a16="http://schemas.microsoft.com/office/drawing/2014/main" id="{4EF28A11-1694-40AE-AD12-6C05CA1EE511}"/>
                    </a:ext>
                  </a:extLst>
                </p14:cNvPr>
                <p14:cNvContentPartPr/>
                <p14:nvPr/>
              </p14:nvContentPartPr>
              <p14:xfrm>
                <a:off x="11186573" y="1723200"/>
                <a:ext cx="122400" cy="230400"/>
              </p14:xfrm>
            </p:contentPart>
          </mc:Choice>
          <mc:Fallback xmlns="">
            <p:pic>
              <p:nvPicPr>
                <p:cNvPr id="113" name="Freihand 112">
                  <a:extLst>
                    <a:ext uri="{FF2B5EF4-FFF2-40B4-BE49-F238E27FC236}">
                      <a16:creationId xmlns:a16="http://schemas.microsoft.com/office/drawing/2014/main" id="{4EF28A11-1694-40AE-AD12-6C05CA1EE511}"/>
                    </a:ext>
                  </a:extLst>
                </p:cNvPr>
                <p:cNvPicPr/>
                <p:nvPr/>
              </p:nvPicPr>
              <p:blipFill>
                <a:blip r:embed="rId143"/>
                <a:stretch>
                  <a:fillRect/>
                </a:stretch>
              </p:blipFill>
              <p:spPr>
                <a:xfrm>
                  <a:off x="11182253" y="1718880"/>
                  <a:ext cx="13104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4" name="Freihand 113">
                  <a:extLst>
                    <a:ext uri="{FF2B5EF4-FFF2-40B4-BE49-F238E27FC236}">
                      <a16:creationId xmlns:a16="http://schemas.microsoft.com/office/drawing/2014/main" id="{23B11238-F86B-4589-B9E7-9777CB78BCB9}"/>
                    </a:ext>
                  </a:extLst>
                </p14:cNvPr>
                <p14:cNvContentPartPr/>
                <p14:nvPr/>
              </p14:nvContentPartPr>
              <p14:xfrm>
                <a:off x="11322293" y="1847040"/>
                <a:ext cx="131760" cy="100800"/>
              </p14:xfrm>
            </p:contentPart>
          </mc:Choice>
          <mc:Fallback xmlns="">
            <p:pic>
              <p:nvPicPr>
                <p:cNvPr id="114" name="Freihand 113">
                  <a:extLst>
                    <a:ext uri="{FF2B5EF4-FFF2-40B4-BE49-F238E27FC236}">
                      <a16:creationId xmlns:a16="http://schemas.microsoft.com/office/drawing/2014/main" id="{23B11238-F86B-4589-B9E7-9777CB78BCB9}"/>
                    </a:ext>
                  </a:extLst>
                </p:cNvPr>
                <p:cNvPicPr/>
                <p:nvPr/>
              </p:nvPicPr>
              <p:blipFill>
                <a:blip r:embed="rId145"/>
                <a:stretch>
                  <a:fillRect/>
                </a:stretch>
              </p:blipFill>
              <p:spPr>
                <a:xfrm>
                  <a:off x="11317973" y="1842720"/>
                  <a:ext cx="140400" cy="109440"/>
                </a:xfrm>
                <a:prstGeom prst="rect">
                  <a:avLst/>
                </a:prstGeom>
              </p:spPr>
            </p:pic>
          </mc:Fallback>
        </mc:AlternateContent>
      </p:grpSp>
      <p:grpSp>
        <p:nvGrpSpPr>
          <p:cNvPr id="136" name="Gruppieren 135">
            <a:extLst>
              <a:ext uri="{FF2B5EF4-FFF2-40B4-BE49-F238E27FC236}">
                <a16:creationId xmlns:a16="http://schemas.microsoft.com/office/drawing/2014/main" id="{0366C47C-1C5C-46B2-BDC4-A79D9425B4ED}"/>
              </a:ext>
            </a:extLst>
          </p:cNvPr>
          <p:cNvGrpSpPr/>
          <p:nvPr/>
        </p:nvGrpSpPr>
        <p:grpSpPr>
          <a:xfrm>
            <a:off x="10709573" y="2118840"/>
            <a:ext cx="1394280" cy="547920"/>
            <a:chOff x="10709573" y="2118840"/>
            <a:chExt cx="1394280" cy="547920"/>
          </a:xfrm>
        </p:grpSpPr>
        <mc:AlternateContent xmlns:mc="http://schemas.openxmlformats.org/markup-compatibility/2006" xmlns:p14="http://schemas.microsoft.com/office/powerpoint/2010/main">
          <mc:Choice Requires="p14">
            <p:contentPart p14:bwMode="auto" r:id="rId146">
              <p14:nvContentPartPr>
                <p14:cNvPr id="116" name="Freihand 115">
                  <a:extLst>
                    <a:ext uri="{FF2B5EF4-FFF2-40B4-BE49-F238E27FC236}">
                      <a16:creationId xmlns:a16="http://schemas.microsoft.com/office/drawing/2014/main" id="{9E08FA49-52A7-4B21-B728-C1CB195FD39A}"/>
                    </a:ext>
                  </a:extLst>
                </p14:cNvPr>
                <p14:cNvContentPartPr/>
                <p14:nvPr/>
              </p14:nvContentPartPr>
              <p14:xfrm>
                <a:off x="10709573" y="2123160"/>
                <a:ext cx="91440" cy="155520"/>
              </p14:xfrm>
            </p:contentPart>
          </mc:Choice>
          <mc:Fallback xmlns="">
            <p:pic>
              <p:nvPicPr>
                <p:cNvPr id="116" name="Freihand 115">
                  <a:extLst>
                    <a:ext uri="{FF2B5EF4-FFF2-40B4-BE49-F238E27FC236}">
                      <a16:creationId xmlns:a16="http://schemas.microsoft.com/office/drawing/2014/main" id="{9E08FA49-52A7-4B21-B728-C1CB195FD39A}"/>
                    </a:ext>
                  </a:extLst>
                </p:cNvPr>
                <p:cNvPicPr/>
                <p:nvPr/>
              </p:nvPicPr>
              <p:blipFill>
                <a:blip r:embed="rId147"/>
                <a:stretch>
                  <a:fillRect/>
                </a:stretch>
              </p:blipFill>
              <p:spPr>
                <a:xfrm>
                  <a:off x="10705253" y="2118840"/>
                  <a:ext cx="1000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7" name="Freihand 116">
                  <a:extLst>
                    <a:ext uri="{FF2B5EF4-FFF2-40B4-BE49-F238E27FC236}">
                      <a16:creationId xmlns:a16="http://schemas.microsoft.com/office/drawing/2014/main" id="{CB536BE9-C9B0-481F-8F10-C2A62E5244F0}"/>
                    </a:ext>
                  </a:extLst>
                </p14:cNvPr>
                <p14:cNvContentPartPr/>
                <p14:nvPr/>
              </p14:nvContentPartPr>
              <p14:xfrm>
                <a:off x="10875893" y="2149800"/>
                <a:ext cx="29160" cy="151560"/>
              </p14:xfrm>
            </p:contentPart>
          </mc:Choice>
          <mc:Fallback xmlns="">
            <p:pic>
              <p:nvPicPr>
                <p:cNvPr id="117" name="Freihand 116">
                  <a:extLst>
                    <a:ext uri="{FF2B5EF4-FFF2-40B4-BE49-F238E27FC236}">
                      <a16:creationId xmlns:a16="http://schemas.microsoft.com/office/drawing/2014/main" id="{CB536BE9-C9B0-481F-8F10-C2A62E5244F0}"/>
                    </a:ext>
                  </a:extLst>
                </p:cNvPr>
                <p:cNvPicPr/>
                <p:nvPr/>
              </p:nvPicPr>
              <p:blipFill>
                <a:blip r:embed="rId149"/>
                <a:stretch>
                  <a:fillRect/>
                </a:stretch>
              </p:blipFill>
              <p:spPr>
                <a:xfrm>
                  <a:off x="10871573" y="2145480"/>
                  <a:ext cx="3780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8" name="Freihand 117">
                  <a:extLst>
                    <a:ext uri="{FF2B5EF4-FFF2-40B4-BE49-F238E27FC236}">
                      <a16:creationId xmlns:a16="http://schemas.microsoft.com/office/drawing/2014/main" id="{E4B9F10D-8004-46AA-888A-C527712B9B8D}"/>
                    </a:ext>
                  </a:extLst>
                </p14:cNvPr>
                <p14:cNvContentPartPr/>
                <p14:nvPr/>
              </p14:nvContentPartPr>
              <p14:xfrm>
                <a:off x="10807493" y="2118840"/>
                <a:ext cx="149040" cy="108360"/>
              </p14:xfrm>
            </p:contentPart>
          </mc:Choice>
          <mc:Fallback xmlns="">
            <p:pic>
              <p:nvPicPr>
                <p:cNvPr id="118" name="Freihand 117">
                  <a:extLst>
                    <a:ext uri="{FF2B5EF4-FFF2-40B4-BE49-F238E27FC236}">
                      <a16:creationId xmlns:a16="http://schemas.microsoft.com/office/drawing/2014/main" id="{E4B9F10D-8004-46AA-888A-C527712B9B8D}"/>
                    </a:ext>
                  </a:extLst>
                </p:cNvPr>
                <p:cNvPicPr/>
                <p:nvPr/>
              </p:nvPicPr>
              <p:blipFill>
                <a:blip r:embed="rId151"/>
                <a:stretch>
                  <a:fillRect/>
                </a:stretch>
              </p:blipFill>
              <p:spPr>
                <a:xfrm>
                  <a:off x="10803173" y="2114520"/>
                  <a:ext cx="157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19" name="Freihand 118">
                  <a:extLst>
                    <a:ext uri="{FF2B5EF4-FFF2-40B4-BE49-F238E27FC236}">
                      <a16:creationId xmlns:a16="http://schemas.microsoft.com/office/drawing/2014/main" id="{140929D2-035C-416F-983C-E685A00FDCAB}"/>
                    </a:ext>
                  </a:extLst>
                </p14:cNvPr>
                <p14:cNvContentPartPr/>
                <p14:nvPr/>
              </p14:nvContentPartPr>
              <p14:xfrm>
                <a:off x="10954733" y="2178240"/>
                <a:ext cx="166680" cy="74160"/>
              </p14:xfrm>
            </p:contentPart>
          </mc:Choice>
          <mc:Fallback xmlns="">
            <p:pic>
              <p:nvPicPr>
                <p:cNvPr id="119" name="Freihand 118">
                  <a:extLst>
                    <a:ext uri="{FF2B5EF4-FFF2-40B4-BE49-F238E27FC236}">
                      <a16:creationId xmlns:a16="http://schemas.microsoft.com/office/drawing/2014/main" id="{140929D2-035C-416F-983C-E685A00FDCAB}"/>
                    </a:ext>
                  </a:extLst>
                </p:cNvPr>
                <p:cNvPicPr/>
                <p:nvPr/>
              </p:nvPicPr>
              <p:blipFill>
                <a:blip r:embed="rId153"/>
                <a:stretch>
                  <a:fillRect/>
                </a:stretch>
              </p:blipFill>
              <p:spPr>
                <a:xfrm>
                  <a:off x="10950413" y="2173920"/>
                  <a:ext cx="1753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20" name="Freihand 119">
                  <a:extLst>
                    <a:ext uri="{FF2B5EF4-FFF2-40B4-BE49-F238E27FC236}">
                      <a16:creationId xmlns:a16="http://schemas.microsoft.com/office/drawing/2014/main" id="{2A67D2B0-ED46-4215-87EA-FD09F8B1FFB7}"/>
                    </a:ext>
                  </a:extLst>
                </p14:cNvPr>
                <p14:cNvContentPartPr/>
                <p14:nvPr/>
              </p14:nvContentPartPr>
              <p14:xfrm>
                <a:off x="11131133" y="2124600"/>
                <a:ext cx="17640" cy="23400"/>
              </p14:xfrm>
            </p:contentPart>
          </mc:Choice>
          <mc:Fallback xmlns="">
            <p:pic>
              <p:nvPicPr>
                <p:cNvPr id="120" name="Freihand 119">
                  <a:extLst>
                    <a:ext uri="{FF2B5EF4-FFF2-40B4-BE49-F238E27FC236}">
                      <a16:creationId xmlns:a16="http://schemas.microsoft.com/office/drawing/2014/main" id="{2A67D2B0-ED46-4215-87EA-FD09F8B1FFB7}"/>
                    </a:ext>
                  </a:extLst>
                </p:cNvPr>
                <p:cNvPicPr/>
                <p:nvPr/>
              </p:nvPicPr>
              <p:blipFill>
                <a:blip r:embed="rId155"/>
                <a:stretch>
                  <a:fillRect/>
                </a:stretch>
              </p:blipFill>
              <p:spPr>
                <a:xfrm>
                  <a:off x="11126813" y="2120280"/>
                  <a:ext cx="26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21" name="Freihand 120">
                  <a:extLst>
                    <a:ext uri="{FF2B5EF4-FFF2-40B4-BE49-F238E27FC236}">
                      <a16:creationId xmlns:a16="http://schemas.microsoft.com/office/drawing/2014/main" id="{34A5BCDF-3C6A-44FA-ABE7-4AB244AD4956}"/>
                    </a:ext>
                  </a:extLst>
                </p14:cNvPr>
                <p14:cNvContentPartPr/>
                <p14:nvPr/>
              </p14:nvContentPartPr>
              <p14:xfrm>
                <a:off x="11159213" y="2160960"/>
                <a:ext cx="98280" cy="83520"/>
              </p14:xfrm>
            </p:contentPart>
          </mc:Choice>
          <mc:Fallback xmlns="">
            <p:pic>
              <p:nvPicPr>
                <p:cNvPr id="121" name="Freihand 120">
                  <a:extLst>
                    <a:ext uri="{FF2B5EF4-FFF2-40B4-BE49-F238E27FC236}">
                      <a16:creationId xmlns:a16="http://schemas.microsoft.com/office/drawing/2014/main" id="{34A5BCDF-3C6A-44FA-ABE7-4AB244AD4956}"/>
                    </a:ext>
                  </a:extLst>
                </p:cNvPr>
                <p:cNvPicPr/>
                <p:nvPr/>
              </p:nvPicPr>
              <p:blipFill>
                <a:blip r:embed="rId157"/>
                <a:stretch>
                  <a:fillRect/>
                </a:stretch>
              </p:blipFill>
              <p:spPr>
                <a:xfrm>
                  <a:off x="11154893" y="2156640"/>
                  <a:ext cx="106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22" name="Freihand 121">
                  <a:extLst>
                    <a:ext uri="{FF2B5EF4-FFF2-40B4-BE49-F238E27FC236}">
                      <a16:creationId xmlns:a16="http://schemas.microsoft.com/office/drawing/2014/main" id="{F2160CCA-F27B-4F00-ADB2-674A4144DF73}"/>
                    </a:ext>
                  </a:extLst>
                </p14:cNvPr>
                <p14:cNvContentPartPr/>
                <p14:nvPr/>
              </p14:nvContentPartPr>
              <p14:xfrm>
                <a:off x="11324813" y="2121360"/>
                <a:ext cx="165240" cy="101520"/>
              </p14:xfrm>
            </p:contentPart>
          </mc:Choice>
          <mc:Fallback xmlns="">
            <p:pic>
              <p:nvPicPr>
                <p:cNvPr id="122" name="Freihand 121">
                  <a:extLst>
                    <a:ext uri="{FF2B5EF4-FFF2-40B4-BE49-F238E27FC236}">
                      <a16:creationId xmlns:a16="http://schemas.microsoft.com/office/drawing/2014/main" id="{F2160CCA-F27B-4F00-ADB2-674A4144DF73}"/>
                    </a:ext>
                  </a:extLst>
                </p:cNvPr>
                <p:cNvPicPr/>
                <p:nvPr/>
              </p:nvPicPr>
              <p:blipFill>
                <a:blip r:embed="rId159"/>
                <a:stretch>
                  <a:fillRect/>
                </a:stretch>
              </p:blipFill>
              <p:spPr>
                <a:xfrm>
                  <a:off x="11320493" y="2117040"/>
                  <a:ext cx="1738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23" name="Freihand 122">
                  <a:extLst>
                    <a:ext uri="{FF2B5EF4-FFF2-40B4-BE49-F238E27FC236}">
                      <a16:creationId xmlns:a16="http://schemas.microsoft.com/office/drawing/2014/main" id="{0D134F9B-7836-45C4-ACCE-6DF8639662AB}"/>
                    </a:ext>
                  </a:extLst>
                </p14:cNvPr>
                <p14:cNvContentPartPr/>
                <p14:nvPr/>
              </p14:nvContentPartPr>
              <p14:xfrm>
                <a:off x="11526773" y="2151600"/>
                <a:ext cx="102960" cy="69480"/>
              </p14:xfrm>
            </p:contentPart>
          </mc:Choice>
          <mc:Fallback xmlns="">
            <p:pic>
              <p:nvPicPr>
                <p:cNvPr id="123" name="Freihand 122">
                  <a:extLst>
                    <a:ext uri="{FF2B5EF4-FFF2-40B4-BE49-F238E27FC236}">
                      <a16:creationId xmlns:a16="http://schemas.microsoft.com/office/drawing/2014/main" id="{0D134F9B-7836-45C4-ACCE-6DF8639662AB}"/>
                    </a:ext>
                  </a:extLst>
                </p:cNvPr>
                <p:cNvPicPr/>
                <p:nvPr/>
              </p:nvPicPr>
              <p:blipFill>
                <a:blip r:embed="rId161"/>
                <a:stretch>
                  <a:fillRect/>
                </a:stretch>
              </p:blipFill>
              <p:spPr>
                <a:xfrm>
                  <a:off x="11522453" y="2147280"/>
                  <a:ext cx="1116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24" name="Freihand 123">
                  <a:extLst>
                    <a:ext uri="{FF2B5EF4-FFF2-40B4-BE49-F238E27FC236}">
                      <a16:creationId xmlns:a16="http://schemas.microsoft.com/office/drawing/2014/main" id="{C735128A-E31E-4CA3-80C4-6213D0E4814D}"/>
                    </a:ext>
                  </a:extLst>
                </p14:cNvPr>
                <p14:cNvContentPartPr/>
                <p14:nvPr/>
              </p14:nvContentPartPr>
              <p14:xfrm>
                <a:off x="10955813" y="2452560"/>
                <a:ext cx="11520" cy="147600"/>
              </p14:xfrm>
            </p:contentPart>
          </mc:Choice>
          <mc:Fallback xmlns="">
            <p:pic>
              <p:nvPicPr>
                <p:cNvPr id="124" name="Freihand 123">
                  <a:extLst>
                    <a:ext uri="{FF2B5EF4-FFF2-40B4-BE49-F238E27FC236}">
                      <a16:creationId xmlns:a16="http://schemas.microsoft.com/office/drawing/2014/main" id="{C735128A-E31E-4CA3-80C4-6213D0E4814D}"/>
                    </a:ext>
                  </a:extLst>
                </p:cNvPr>
                <p:cNvPicPr/>
                <p:nvPr/>
              </p:nvPicPr>
              <p:blipFill>
                <a:blip r:embed="rId163"/>
                <a:stretch>
                  <a:fillRect/>
                </a:stretch>
              </p:blipFill>
              <p:spPr>
                <a:xfrm>
                  <a:off x="10951493" y="2448240"/>
                  <a:ext cx="201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25" name="Freihand 124">
                  <a:extLst>
                    <a:ext uri="{FF2B5EF4-FFF2-40B4-BE49-F238E27FC236}">
                      <a16:creationId xmlns:a16="http://schemas.microsoft.com/office/drawing/2014/main" id="{E6772815-DAB6-47D5-AAF8-FD4F73911015}"/>
                    </a:ext>
                  </a:extLst>
                </p14:cNvPr>
                <p14:cNvContentPartPr/>
                <p14:nvPr/>
              </p14:nvContentPartPr>
              <p14:xfrm>
                <a:off x="10872293" y="2551200"/>
                <a:ext cx="140400" cy="46080"/>
              </p14:xfrm>
            </p:contentPart>
          </mc:Choice>
          <mc:Fallback xmlns="">
            <p:pic>
              <p:nvPicPr>
                <p:cNvPr id="125" name="Freihand 124">
                  <a:extLst>
                    <a:ext uri="{FF2B5EF4-FFF2-40B4-BE49-F238E27FC236}">
                      <a16:creationId xmlns:a16="http://schemas.microsoft.com/office/drawing/2014/main" id="{E6772815-DAB6-47D5-AAF8-FD4F73911015}"/>
                    </a:ext>
                  </a:extLst>
                </p:cNvPr>
                <p:cNvPicPr/>
                <p:nvPr/>
              </p:nvPicPr>
              <p:blipFill>
                <a:blip r:embed="rId165"/>
                <a:stretch>
                  <a:fillRect/>
                </a:stretch>
              </p:blipFill>
              <p:spPr>
                <a:xfrm>
                  <a:off x="10867973" y="2546880"/>
                  <a:ext cx="1490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6" name="Freihand 125">
                  <a:extLst>
                    <a:ext uri="{FF2B5EF4-FFF2-40B4-BE49-F238E27FC236}">
                      <a16:creationId xmlns:a16="http://schemas.microsoft.com/office/drawing/2014/main" id="{7CB534C2-B400-4BF8-91B8-1C71C751B74B}"/>
                    </a:ext>
                  </a:extLst>
                </p14:cNvPr>
                <p14:cNvContentPartPr/>
                <p14:nvPr/>
              </p14:nvContentPartPr>
              <p14:xfrm>
                <a:off x="10888493" y="2433120"/>
                <a:ext cx="238680" cy="123480"/>
              </p14:xfrm>
            </p:contentPart>
          </mc:Choice>
          <mc:Fallback xmlns="">
            <p:pic>
              <p:nvPicPr>
                <p:cNvPr id="126" name="Freihand 125">
                  <a:extLst>
                    <a:ext uri="{FF2B5EF4-FFF2-40B4-BE49-F238E27FC236}">
                      <a16:creationId xmlns:a16="http://schemas.microsoft.com/office/drawing/2014/main" id="{7CB534C2-B400-4BF8-91B8-1C71C751B74B}"/>
                    </a:ext>
                  </a:extLst>
                </p:cNvPr>
                <p:cNvPicPr/>
                <p:nvPr/>
              </p:nvPicPr>
              <p:blipFill>
                <a:blip r:embed="rId167"/>
                <a:stretch>
                  <a:fillRect/>
                </a:stretch>
              </p:blipFill>
              <p:spPr>
                <a:xfrm>
                  <a:off x="10884173" y="2428800"/>
                  <a:ext cx="247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7" name="Freihand 126">
                  <a:extLst>
                    <a:ext uri="{FF2B5EF4-FFF2-40B4-BE49-F238E27FC236}">
                      <a16:creationId xmlns:a16="http://schemas.microsoft.com/office/drawing/2014/main" id="{AC5256AF-9345-4A10-A682-C1B261ED2D45}"/>
                    </a:ext>
                  </a:extLst>
                </p14:cNvPr>
                <p14:cNvContentPartPr/>
                <p14:nvPr/>
              </p14:nvContentPartPr>
              <p14:xfrm>
                <a:off x="11162453" y="2470560"/>
                <a:ext cx="127800" cy="196200"/>
              </p14:xfrm>
            </p:contentPart>
          </mc:Choice>
          <mc:Fallback xmlns="">
            <p:pic>
              <p:nvPicPr>
                <p:cNvPr id="127" name="Freihand 126">
                  <a:extLst>
                    <a:ext uri="{FF2B5EF4-FFF2-40B4-BE49-F238E27FC236}">
                      <a16:creationId xmlns:a16="http://schemas.microsoft.com/office/drawing/2014/main" id="{AC5256AF-9345-4A10-A682-C1B261ED2D45}"/>
                    </a:ext>
                  </a:extLst>
                </p:cNvPr>
                <p:cNvPicPr/>
                <p:nvPr/>
              </p:nvPicPr>
              <p:blipFill>
                <a:blip r:embed="rId169"/>
                <a:stretch>
                  <a:fillRect/>
                </a:stretch>
              </p:blipFill>
              <p:spPr>
                <a:xfrm>
                  <a:off x="11158133" y="2466240"/>
                  <a:ext cx="13644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28" name="Freihand 127">
                  <a:extLst>
                    <a:ext uri="{FF2B5EF4-FFF2-40B4-BE49-F238E27FC236}">
                      <a16:creationId xmlns:a16="http://schemas.microsoft.com/office/drawing/2014/main" id="{D06AD673-E82C-4870-8313-AECF7C2214A2}"/>
                    </a:ext>
                  </a:extLst>
                </p14:cNvPr>
                <p14:cNvContentPartPr/>
                <p14:nvPr/>
              </p14:nvContentPartPr>
              <p14:xfrm>
                <a:off x="11325893" y="2398920"/>
                <a:ext cx="178560" cy="152280"/>
              </p14:xfrm>
            </p:contentPart>
          </mc:Choice>
          <mc:Fallback xmlns="">
            <p:pic>
              <p:nvPicPr>
                <p:cNvPr id="128" name="Freihand 127">
                  <a:extLst>
                    <a:ext uri="{FF2B5EF4-FFF2-40B4-BE49-F238E27FC236}">
                      <a16:creationId xmlns:a16="http://schemas.microsoft.com/office/drawing/2014/main" id="{D06AD673-E82C-4870-8313-AECF7C2214A2}"/>
                    </a:ext>
                  </a:extLst>
                </p:cNvPr>
                <p:cNvPicPr/>
                <p:nvPr/>
              </p:nvPicPr>
              <p:blipFill>
                <a:blip r:embed="rId171"/>
                <a:stretch>
                  <a:fillRect/>
                </a:stretch>
              </p:blipFill>
              <p:spPr>
                <a:xfrm>
                  <a:off x="11321573" y="2394600"/>
                  <a:ext cx="1872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31" name="Freihand 130">
                  <a:extLst>
                    <a:ext uri="{FF2B5EF4-FFF2-40B4-BE49-F238E27FC236}">
                      <a16:creationId xmlns:a16="http://schemas.microsoft.com/office/drawing/2014/main" id="{13D6F61F-1BCF-4F4C-A52A-2D6F152B5F16}"/>
                    </a:ext>
                  </a:extLst>
                </p14:cNvPr>
                <p14:cNvContentPartPr/>
                <p14:nvPr/>
              </p14:nvContentPartPr>
              <p14:xfrm>
                <a:off x="11553773" y="2393520"/>
                <a:ext cx="64440" cy="211320"/>
              </p14:xfrm>
            </p:contentPart>
          </mc:Choice>
          <mc:Fallback xmlns="">
            <p:pic>
              <p:nvPicPr>
                <p:cNvPr id="131" name="Freihand 130">
                  <a:extLst>
                    <a:ext uri="{FF2B5EF4-FFF2-40B4-BE49-F238E27FC236}">
                      <a16:creationId xmlns:a16="http://schemas.microsoft.com/office/drawing/2014/main" id="{13D6F61F-1BCF-4F4C-A52A-2D6F152B5F16}"/>
                    </a:ext>
                  </a:extLst>
                </p:cNvPr>
                <p:cNvPicPr/>
                <p:nvPr/>
              </p:nvPicPr>
              <p:blipFill>
                <a:blip r:embed="rId173"/>
                <a:stretch>
                  <a:fillRect/>
                </a:stretch>
              </p:blipFill>
              <p:spPr>
                <a:xfrm>
                  <a:off x="11549453" y="2389200"/>
                  <a:ext cx="7308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32" name="Freihand 131">
                  <a:extLst>
                    <a:ext uri="{FF2B5EF4-FFF2-40B4-BE49-F238E27FC236}">
                      <a16:creationId xmlns:a16="http://schemas.microsoft.com/office/drawing/2014/main" id="{B80DBE6D-1BDF-44EB-8DD2-B4D5CAAB1B1A}"/>
                    </a:ext>
                  </a:extLst>
                </p14:cNvPr>
                <p14:cNvContentPartPr/>
                <p14:nvPr/>
              </p14:nvContentPartPr>
              <p14:xfrm>
                <a:off x="11620013" y="2452560"/>
                <a:ext cx="76680" cy="83520"/>
              </p14:xfrm>
            </p:contentPart>
          </mc:Choice>
          <mc:Fallback xmlns="">
            <p:pic>
              <p:nvPicPr>
                <p:cNvPr id="132" name="Freihand 131">
                  <a:extLst>
                    <a:ext uri="{FF2B5EF4-FFF2-40B4-BE49-F238E27FC236}">
                      <a16:creationId xmlns:a16="http://schemas.microsoft.com/office/drawing/2014/main" id="{B80DBE6D-1BDF-44EB-8DD2-B4D5CAAB1B1A}"/>
                    </a:ext>
                  </a:extLst>
                </p:cNvPr>
                <p:cNvPicPr/>
                <p:nvPr/>
              </p:nvPicPr>
              <p:blipFill>
                <a:blip r:embed="rId175"/>
                <a:stretch>
                  <a:fillRect/>
                </a:stretch>
              </p:blipFill>
              <p:spPr>
                <a:xfrm>
                  <a:off x="11615693" y="2448240"/>
                  <a:ext cx="85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33" name="Freihand 132">
                  <a:extLst>
                    <a:ext uri="{FF2B5EF4-FFF2-40B4-BE49-F238E27FC236}">
                      <a16:creationId xmlns:a16="http://schemas.microsoft.com/office/drawing/2014/main" id="{7787854B-F9A3-4899-85A5-3053C31C3812}"/>
                    </a:ext>
                  </a:extLst>
                </p14:cNvPr>
                <p14:cNvContentPartPr/>
                <p14:nvPr/>
              </p14:nvContentPartPr>
              <p14:xfrm>
                <a:off x="11698493" y="2371200"/>
                <a:ext cx="229320" cy="160920"/>
              </p14:xfrm>
            </p:contentPart>
          </mc:Choice>
          <mc:Fallback xmlns="">
            <p:pic>
              <p:nvPicPr>
                <p:cNvPr id="133" name="Freihand 132">
                  <a:extLst>
                    <a:ext uri="{FF2B5EF4-FFF2-40B4-BE49-F238E27FC236}">
                      <a16:creationId xmlns:a16="http://schemas.microsoft.com/office/drawing/2014/main" id="{7787854B-F9A3-4899-85A5-3053C31C3812}"/>
                    </a:ext>
                  </a:extLst>
                </p:cNvPr>
                <p:cNvPicPr/>
                <p:nvPr/>
              </p:nvPicPr>
              <p:blipFill>
                <a:blip r:embed="rId177"/>
                <a:stretch>
                  <a:fillRect/>
                </a:stretch>
              </p:blipFill>
              <p:spPr>
                <a:xfrm>
                  <a:off x="11694173" y="2366880"/>
                  <a:ext cx="23796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34" name="Freihand 133">
                  <a:extLst>
                    <a:ext uri="{FF2B5EF4-FFF2-40B4-BE49-F238E27FC236}">
                      <a16:creationId xmlns:a16="http://schemas.microsoft.com/office/drawing/2014/main" id="{131CE84D-B395-45AD-BEEB-6D497EADCA4A}"/>
                    </a:ext>
                  </a:extLst>
                </p14:cNvPr>
                <p14:cNvContentPartPr/>
                <p14:nvPr/>
              </p14:nvContentPartPr>
              <p14:xfrm>
                <a:off x="11886413" y="2428440"/>
                <a:ext cx="86040" cy="96120"/>
              </p14:xfrm>
            </p:contentPart>
          </mc:Choice>
          <mc:Fallback xmlns="">
            <p:pic>
              <p:nvPicPr>
                <p:cNvPr id="134" name="Freihand 133">
                  <a:extLst>
                    <a:ext uri="{FF2B5EF4-FFF2-40B4-BE49-F238E27FC236}">
                      <a16:creationId xmlns:a16="http://schemas.microsoft.com/office/drawing/2014/main" id="{131CE84D-B395-45AD-BEEB-6D497EADCA4A}"/>
                    </a:ext>
                  </a:extLst>
                </p:cNvPr>
                <p:cNvPicPr/>
                <p:nvPr/>
              </p:nvPicPr>
              <p:blipFill>
                <a:blip r:embed="rId179"/>
                <a:stretch>
                  <a:fillRect/>
                </a:stretch>
              </p:blipFill>
              <p:spPr>
                <a:xfrm>
                  <a:off x="11882093" y="2424120"/>
                  <a:ext cx="94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35" name="Freihand 134">
                  <a:extLst>
                    <a:ext uri="{FF2B5EF4-FFF2-40B4-BE49-F238E27FC236}">
                      <a16:creationId xmlns:a16="http://schemas.microsoft.com/office/drawing/2014/main" id="{F75102A1-27CF-4E1C-8026-371CBC9EA3A2}"/>
                    </a:ext>
                  </a:extLst>
                </p14:cNvPr>
                <p14:cNvContentPartPr/>
                <p14:nvPr/>
              </p14:nvContentPartPr>
              <p14:xfrm>
                <a:off x="11900093" y="2277600"/>
                <a:ext cx="203760" cy="337680"/>
              </p14:xfrm>
            </p:contentPart>
          </mc:Choice>
          <mc:Fallback xmlns="">
            <p:pic>
              <p:nvPicPr>
                <p:cNvPr id="135" name="Freihand 134">
                  <a:extLst>
                    <a:ext uri="{FF2B5EF4-FFF2-40B4-BE49-F238E27FC236}">
                      <a16:creationId xmlns:a16="http://schemas.microsoft.com/office/drawing/2014/main" id="{F75102A1-27CF-4E1C-8026-371CBC9EA3A2}"/>
                    </a:ext>
                  </a:extLst>
                </p:cNvPr>
                <p:cNvPicPr/>
                <p:nvPr/>
              </p:nvPicPr>
              <p:blipFill>
                <a:blip r:embed="rId181"/>
                <a:stretch>
                  <a:fillRect/>
                </a:stretch>
              </p:blipFill>
              <p:spPr>
                <a:xfrm>
                  <a:off x="11895773" y="2273280"/>
                  <a:ext cx="212400" cy="346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2">
            <p14:nvContentPartPr>
              <p14:cNvPr id="137" name="Freihand 136">
                <a:extLst>
                  <a:ext uri="{FF2B5EF4-FFF2-40B4-BE49-F238E27FC236}">
                    <a16:creationId xmlns:a16="http://schemas.microsoft.com/office/drawing/2014/main" id="{2B1C631C-BCC9-4BD8-855C-762BDAF92DE0}"/>
                  </a:ext>
                </a:extLst>
              </p14:cNvPr>
              <p14:cNvContentPartPr/>
              <p14:nvPr/>
            </p14:nvContentPartPr>
            <p14:xfrm>
              <a:off x="894533" y="1852080"/>
              <a:ext cx="357480" cy="810360"/>
            </p14:xfrm>
          </p:contentPart>
        </mc:Choice>
        <mc:Fallback xmlns="">
          <p:pic>
            <p:nvPicPr>
              <p:cNvPr id="137" name="Freihand 136">
                <a:extLst>
                  <a:ext uri="{FF2B5EF4-FFF2-40B4-BE49-F238E27FC236}">
                    <a16:creationId xmlns:a16="http://schemas.microsoft.com/office/drawing/2014/main" id="{2B1C631C-BCC9-4BD8-855C-762BDAF92DE0}"/>
                  </a:ext>
                </a:extLst>
              </p:cNvPr>
              <p:cNvPicPr/>
              <p:nvPr/>
            </p:nvPicPr>
            <p:blipFill>
              <a:blip r:embed="rId183"/>
              <a:stretch>
                <a:fillRect/>
              </a:stretch>
            </p:blipFill>
            <p:spPr>
              <a:xfrm>
                <a:off x="890213" y="1847760"/>
                <a:ext cx="366120" cy="8190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8" name="Freihand 137">
                <a:extLst>
                  <a:ext uri="{FF2B5EF4-FFF2-40B4-BE49-F238E27FC236}">
                    <a16:creationId xmlns:a16="http://schemas.microsoft.com/office/drawing/2014/main" id="{4A4E12AF-FBA2-46A7-8B15-D8538AA6F087}"/>
                  </a:ext>
                </a:extLst>
              </p14:cNvPr>
              <p14:cNvContentPartPr/>
              <p14:nvPr/>
            </p14:nvContentPartPr>
            <p14:xfrm>
              <a:off x="7407653" y="1958280"/>
              <a:ext cx="203400" cy="565200"/>
            </p14:xfrm>
          </p:contentPart>
        </mc:Choice>
        <mc:Fallback xmlns="">
          <p:pic>
            <p:nvPicPr>
              <p:cNvPr id="138" name="Freihand 137">
                <a:extLst>
                  <a:ext uri="{FF2B5EF4-FFF2-40B4-BE49-F238E27FC236}">
                    <a16:creationId xmlns:a16="http://schemas.microsoft.com/office/drawing/2014/main" id="{4A4E12AF-FBA2-46A7-8B15-D8538AA6F087}"/>
                  </a:ext>
                </a:extLst>
              </p:cNvPr>
              <p:cNvPicPr/>
              <p:nvPr/>
            </p:nvPicPr>
            <p:blipFill>
              <a:blip r:embed="rId185"/>
              <a:stretch>
                <a:fillRect/>
              </a:stretch>
            </p:blipFill>
            <p:spPr>
              <a:xfrm>
                <a:off x="7403333" y="1953960"/>
                <a:ext cx="212040" cy="5738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39" name="Freihand 138">
                <a:extLst>
                  <a:ext uri="{FF2B5EF4-FFF2-40B4-BE49-F238E27FC236}">
                    <a16:creationId xmlns:a16="http://schemas.microsoft.com/office/drawing/2014/main" id="{8D151527-ACBA-4BC9-9357-4A5F4E0E5519}"/>
                  </a:ext>
                </a:extLst>
              </p14:cNvPr>
              <p14:cNvContentPartPr/>
              <p14:nvPr/>
            </p14:nvContentPartPr>
            <p14:xfrm>
              <a:off x="2887853" y="2947200"/>
              <a:ext cx="3301200" cy="126360"/>
            </p14:xfrm>
          </p:contentPart>
        </mc:Choice>
        <mc:Fallback xmlns="">
          <p:pic>
            <p:nvPicPr>
              <p:cNvPr id="139" name="Freihand 138">
                <a:extLst>
                  <a:ext uri="{FF2B5EF4-FFF2-40B4-BE49-F238E27FC236}">
                    <a16:creationId xmlns:a16="http://schemas.microsoft.com/office/drawing/2014/main" id="{8D151527-ACBA-4BC9-9357-4A5F4E0E5519}"/>
                  </a:ext>
                </a:extLst>
              </p:cNvPr>
              <p:cNvPicPr/>
              <p:nvPr/>
            </p:nvPicPr>
            <p:blipFill>
              <a:blip r:embed="rId187"/>
              <a:stretch>
                <a:fillRect/>
              </a:stretch>
            </p:blipFill>
            <p:spPr>
              <a:xfrm>
                <a:off x="2883533" y="2942880"/>
                <a:ext cx="33098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3" name="Freihand 142">
                <a:extLst>
                  <a:ext uri="{FF2B5EF4-FFF2-40B4-BE49-F238E27FC236}">
                    <a16:creationId xmlns:a16="http://schemas.microsoft.com/office/drawing/2014/main" id="{9460B604-F1AC-46FB-8511-39C0C3486B6E}"/>
                  </a:ext>
                </a:extLst>
              </p14:cNvPr>
              <p14:cNvContentPartPr/>
              <p14:nvPr/>
            </p14:nvContentPartPr>
            <p14:xfrm>
              <a:off x="4271693" y="3653880"/>
              <a:ext cx="659520" cy="1256760"/>
            </p14:xfrm>
          </p:contentPart>
        </mc:Choice>
        <mc:Fallback xmlns="">
          <p:pic>
            <p:nvPicPr>
              <p:cNvPr id="143" name="Freihand 142">
                <a:extLst>
                  <a:ext uri="{FF2B5EF4-FFF2-40B4-BE49-F238E27FC236}">
                    <a16:creationId xmlns:a16="http://schemas.microsoft.com/office/drawing/2014/main" id="{9460B604-F1AC-46FB-8511-39C0C3486B6E}"/>
                  </a:ext>
                </a:extLst>
              </p:cNvPr>
              <p:cNvPicPr/>
              <p:nvPr/>
            </p:nvPicPr>
            <p:blipFill>
              <a:blip r:embed="rId189"/>
              <a:stretch>
                <a:fillRect/>
              </a:stretch>
            </p:blipFill>
            <p:spPr>
              <a:xfrm>
                <a:off x="4267373" y="3649560"/>
                <a:ext cx="668160" cy="12654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4" name="Freihand 143">
                <a:extLst>
                  <a:ext uri="{FF2B5EF4-FFF2-40B4-BE49-F238E27FC236}">
                    <a16:creationId xmlns:a16="http://schemas.microsoft.com/office/drawing/2014/main" id="{0074B44E-397B-49E2-A0A4-F70AA8CC687E}"/>
                  </a:ext>
                </a:extLst>
              </p14:cNvPr>
              <p14:cNvContentPartPr/>
              <p14:nvPr/>
            </p14:nvContentPartPr>
            <p14:xfrm>
              <a:off x="2586173" y="3631560"/>
              <a:ext cx="805320" cy="1265760"/>
            </p14:xfrm>
          </p:contentPart>
        </mc:Choice>
        <mc:Fallback xmlns="">
          <p:pic>
            <p:nvPicPr>
              <p:cNvPr id="144" name="Freihand 143">
                <a:extLst>
                  <a:ext uri="{FF2B5EF4-FFF2-40B4-BE49-F238E27FC236}">
                    <a16:creationId xmlns:a16="http://schemas.microsoft.com/office/drawing/2014/main" id="{0074B44E-397B-49E2-A0A4-F70AA8CC687E}"/>
                  </a:ext>
                </a:extLst>
              </p:cNvPr>
              <p:cNvPicPr/>
              <p:nvPr/>
            </p:nvPicPr>
            <p:blipFill>
              <a:blip r:embed="rId191"/>
              <a:stretch>
                <a:fillRect/>
              </a:stretch>
            </p:blipFill>
            <p:spPr>
              <a:xfrm>
                <a:off x="2581853" y="3627240"/>
                <a:ext cx="813960" cy="127440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50" name="Freihand 149">
                <a:extLst>
                  <a:ext uri="{FF2B5EF4-FFF2-40B4-BE49-F238E27FC236}">
                    <a16:creationId xmlns:a16="http://schemas.microsoft.com/office/drawing/2014/main" id="{971963F0-9D57-4B8E-B903-C074F91D1B0A}"/>
                  </a:ext>
                </a:extLst>
              </p14:cNvPr>
              <p14:cNvContentPartPr/>
              <p14:nvPr/>
            </p14:nvContentPartPr>
            <p14:xfrm>
              <a:off x="4225973" y="3531480"/>
              <a:ext cx="788760" cy="1269720"/>
            </p14:xfrm>
          </p:contentPart>
        </mc:Choice>
        <mc:Fallback xmlns="">
          <p:pic>
            <p:nvPicPr>
              <p:cNvPr id="150" name="Freihand 149">
                <a:extLst>
                  <a:ext uri="{FF2B5EF4-FFF2-40B4-BE49-F238E27FC236}">
                    <a16:creationId xmlns:a16="http://schemas.microsoft.com/office/drawing/2014/main" id="{971963F0-9D57-4B8E-B903-C074F91D1B0A}"/>
                  </a:ext>
                </a:extLst>
              </p:cNvPr>
              <p:cNvPicPr/>
              <p:nvPr/>
            </p:nvPicPr>
            <p:blipFill>
              <a:blip r:embed="rId193"/>
              <a:stretch>
                <a:fillRect/>
              </a:stretch>
            </p:blipFill>
            <p:spPr>
              <a:xfrm>
                <a:off x="4221653" y="3527160"/>
                <a:ext cx="797400" cy="1278360"/>
              </a:xfrm>
              <a:prstGeom prst="rect">
                <a:avLst/>
              </a:prstGeom>
            </p:spPr>
          </p:pic>
        </mc:Fallback>
      </mc:AlternateContent>
      <p:grpSp>
        <p:nvGrpSpPr>
          <p:cNvPr id="152" name="Gruppieren 151">
            <a:extLst>
              <a:ext uri="{FF2B5EF4-FFF2-40B4-BE49-F238E27FC236}">
                <a16:creationId xmlns:a16="http://schemas.microsoft.com/office/drawing/2014/main" id="{B62D1332-B4DC-4961-A521-65EBEED54A73}"/>
              </a:ext>
            </a:extLst>
          </p:cNvPr>
          <p:cNvGrpSpPr/>
          <p:nvPr/>
        </p:nvGrpSpPr>
        <p:grpSpPr>
          <a:xfrm>
            <a:off x="1912253" y="3726240"/>
            <a:ext cx="1921320" cy="2166480"/>
            <a:chOff x="1912253" y="3726240"/>
            <a:chExt cx="1921320" cy="2166480"/>
          </a:xfrm>
        </p:grpSpPr>
        <mc:AlternateContent xmlns:mc="http://schemas.openxmlformats.org/markup-compatibility/2006" xmlns:p14="http://schemas.microsoft.com/office/powerpoint/2010/main">
          <mc:Choice Requires="p14">
            <p:contentPart p14:bwMode="auto" r:id="rId194">
              <p14:nvContentPartPr>
                <p14:cNvPr id="146" name="Freihand 145">
                  <a:extLst>
                    <a:ext uri="{FF2B5EF4-FFF2-40B4-BE49-F238E27FC236}">
                      <a16:creationId xmlns:a16="http://schemas.microsoft.com/office/drawing/2014/main" id="{308A0821-4631-447E-9434-814DD132091B}"/>
                    </a:ext>
                  </a:extLst>
                </p14:cNvPr>
                <p14:cNvContentPartPr/>
                <p14:nvPr/>
              </p14:nvContentPartPr>
              <p14:xfrm>
                <a:off x="1912253" y="5189280"/>
                <a:ext cx="428400" cy="562680"/>
              </p14:xfrm>
            </p:contentPart>
          </mc:Choice>
          <mc:Fallback xmlns="">
            <p:pic>
              <p:nvPicPr>
                <p:cNvPr id="146" name="Freihand 145">
                  <a:extLst>
                    <a:ext uri="{FF2B5EF4-FFF2-40B4-BE49-F238E27FC236}">
                      <a16:creationId xmlns:a16="http://schemas.microsoft.com/office/drawing/2014/main" id="{308A0821-4631-447E-9434-814DD132091B}"/>
                    </a:ext>
                  </a:extLst>
                </p:cNvPr>
                <p:cNvPicPr/>
                <p:nvPr/>
              </p:nvPicPr>
              <p:blipFill>
                <a:blip r:embed="rId195"/>
                <a:stretch>
                  <a:fillRect/>
                </a:stretch>
              </p:blipFill>
              <p:spPr>
                <a:xfrm>
                  <a:off x="1907933" y="5184960"/>
                  <a:ext cx="437040" cy="5713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40" name="Freihand 139">
                  <a:extLst>
                    <a:ext uri="{FF2B5EF4-FFF2-40B4-BE49-F238E27FC236}">
                      <a16:creationId xmlns:a16="http://schemas.microsoft.com/office/drawing/2014/main" id="{2C524AF0-F4D1-431E-B35B-BC00294A18CE}"/>
                    </a:ext>
                  </a:extLst>
                </p14:cNvPr>
                <p14:cNvContentPartPr/>
                <p14:nvPr/>
              </p14:nvContentPartPr>
              <p14:xfrm>
                <a:off x="2338133" y="3782760"/>
                <a:ext cx="1457640" cy="1118160"/>
              </p14:xfrm>
            </p:contentPart>
          </mc:Choice>
          <mc:Fallback xmlns="">
            <p:pic>
              <p:nvPicPr>
                <p:cNvPr id="140" name="Freihand 139">
                  <a:extLst>
                    <a:ext uri="{FF2B5EF4-FFF2-40B4-BE49-F238E27FC236}">
                      <a16:creationId xmlns:a16="http://schemas.microsoft.com/office/drawing/2014/main" id="{2C524AF0-F4D1-431E-B35B-BC00294A18CE}"/>
                    </a:ext>
                  </a:extLst>
                </p:cNvPr>
                <p:cNvPicPr/>
                <p:nvPr/>
              </p:nvPicPr>
              <p:blipFill>
                <a:blip r:embed="rId197"/>
                <a:stretch>
                  <a:fillRect/>
                </a:stretch>
              </p:blipFill>
              <p:spPr>
                <a:xfrm>
                  <a:off x="2333813" y="3778440"/>
                  <a:ext cx="1466280" cy="11268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1" name="Freihand 140">
                  <a:extLst>
                    <a:ext uri="{FF2B5EF4-FFF2-40B4-BE49-F238E27FC236}">
                      <a16:creationId xmlns:a16="http://schemas.microsoft.com/office/drawing/2014/main" id="{5038F434-6279-4B38-8120-2432805E1D82}"/>
                    </a:ext>
                  </a:extLst>
                </p14:cNvPr>
                <p14:cNvContentPartPr/>
                <p14:nvPr/>
              </p14:nvContentPartPr>
              <p14:xfrm>
                <a:off x="2773373" y="3726240"/>
                <a:ext cx="546120" cy="1072440"/>
              </p14:xfrm>
            </p:contentPart>
          </mc:Choice>
          <mc:Fallback xmlns="">
            <p:pic>
              <p:nvPicPr>
                <p:cNvPr id="141" name="Freihand 140">
                  <a:extLst>
                    <a:ext uri="{FF2B5EF4-FFF2-40B4-BE49-F238E27FC236}">
                      <a16:creationId xmlns:a16="http://schemas.microsoft.com/office/drawing/2014/main" id="{5038F434-6279-4B38-8120-2432805E1D82}"/>
                    </a:ext>
                  </a:extLst>
                </p:cNvPr>
                <p:cNvPicPr/>
                <p:nvPr/>
              </p:nvPicPr>
              <p:blipFill>
                <a:blip r:embed="rId199"/>
                <a:stretch>
                  <a:fillRect/>
                </a:stretch>
              </p:blipFill>
              <p:spPr>
                <a:xfrm>
                  <a:off x="2769053" y="3721920"/>
                  <a:ext cx="554760" cy="10810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8" name="Freihand 147">
                  <a:extLst>
                    <a:ext uri="{FF2B5EF4-FFF2-40B4-BE49-F238E27FC236}">
                      <a16:creationId xmlns:a16="http://schemas.microsoft.com/office/drawing/2014/main" id="{F626E104-D232-404E-BDE2-DFAC453C9A71}"/>
                    </a:ext>
                  </a:extLst>
                </p14:cNvPr>
                <p14:cNvContentPartPr/>
                <p14:nvPr/>
              </p14:nvContentPartPr>
              <p14:xfrm>
                <a:off x="3368813" y="3798240"/>
                <a:ext cx="464760" cy="1013760"/>
              </p14:xfrm>
            </p:contentPart>
          </mc:Choice>
          <mc:Fallback xmlns="">
            <p:pic>
              <p:nvPicPr>
                <p:cNvPr id="148" name="Freihand 147">
                  <a:extLst>
                    <a:ext uri="{FF2B5EF4-FFF2-40B4-BE49-F238E27FC236}">
                      <a16:creationId xmlns:a16="http://schemas.microsoft.com/office/drawing/2014/main" id="{F626E104-D232-404E-BDE2-DFAC453C9A71}"/>
                    </a:ext>
                  </a:extLst>
                </p:cNvPr>
                <p:cNvPicPr/>
                <p:nvPr/>
              </p:nvPicPr>
              <p:blipFill>
                <a:blip r:embed="rId201"/>
                <a:stretch>
                  <a:fillRect/>
                </a:stretch>
              </p:blipFill>
              <p:spPr>
                <a:xfrm>
                  <a:off x="3364493" y="3793920"/>
                  <a:ext cx="473400" cy="10224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51" name="Freihand 150">
                  <a:extLst>
                    <a:ext uri="{FF2B5EF4-FFF2-40B4-BE49-F238E27FC236}">
                      <a16:creationId xmlns:a16="http://schemas.microsoft.com/office/drawing/2014/main" id="{4D23AFDF-B774-414B-8807-A1AD3BD33BC2}"/>
                    </a:ext>
                  </a:extLst>
                </p14:cNvPr>
                <p14:cNvContentPartPr/>
                <p14:nvPr/>
              </p14:nvContentPartPr>
              <p14:xfrm>
                <a:off x="2296013" y="5075520"/>
                <a:ext cx="370440" cy="817200"/>
              </p14:xfrm>
            </p:contentPart>
          </mc:Choice>
          <mc:Fallback xmlns="">
            <p:pic>
              <p:nvPicPr>
                <p:cNvPr id="151" name="Freihand 150">
                  <a:extLst>
                    <a:ext uri="{FF2B5EF4-FFF2-40B4-BE49-F238E27FC236}">
                      <a16:creationId xmlns:a16="http://schemas.microsoft.com/office/drawing/2014/main" id="{4D23AFDF-B774-414B-8807-A1AD3BD33BC2}"/>
                    </a:ext>
                  </a:extLst>
                </p:cNvPr>
                <p:cNvPicPr/>
                <p:nvPr/>
              </p:nvPicPr>
              <p:blipFill>
                <a:blip r:embed="rId203"/>
                <a:stretch>
                  <a:fillRect/>
                </a:stretch>
              </p:blipFill>
              <p:spPr>
                <a:xfrm>
                  <a:off x="2291693" y="5071200"/>
                  <a:ext cx="379080" cy="825840"/>
                </a:xfrm>
                <a:prstGeom prst="rect">
                  <a:avLst/>
                </a:prstGeom>
              </p:spPr>
            </p:pic>
          </mc:Fallback>
        </mc:AlternateContent>
      </p:grpSp>
      <p:grpSp>
        <p:nvGrpSpPr>
          <p:cNvPr id="188" name="Gruppieren 187">
            <a:extLst>
              <a:ext uri="{FF2B5EF4-FFF2-40B4-BE49-F238E27FC236}">
                <a16:creationId xmlns:a16="http://schemas.microsoft.com/office/drawing/2014/main" id="{6B67D965-BEA3-44C9-98A9-B6730650707A}"/>
              </a:ext>
            </a:extLst>
          </p:cNvPr>
          <p:cNvGrpSpPr/>
          <p:nvPr/>
        </p:nvGrpSpPr>
        <p:grpSpPr>
          <a:xfrm>
            <a:off x="2566013" y="5712720"/>
            <a:ext cx="5410440" cy="440280"/>
            <a:chOff x="2566013" y="5712720"/>
            <a:chExt cx="5410440" cy="440280"/>
          </a:xfrm>
        </p:grpSpPr>
        <mc:AlternateContent xmlns:mc="http://schemas.openxmlformats.org/markup-compatibility/2006" xmlns:p14="http://schemas.microsoft.com/office/powerpoint/2010/main">
          <mc:Choice Requires="p14">
            <p:contentPart p14:bwMode="auto" r:id="rId204">
              <p14:nvContentPartPr>
                <p14:cNvPr id="153" name="Freihand 152">
                  <a:extLst>
                    <a:ext uri="{FF2B5EF4-FFF2-40B4-BE49-F238E27FC236}">
                      <a16:creationId xmlns:a16="http://schemas.microsoft.com/office/drawing/2014/main" id="{8C7210F3-D632-4B91-B412-48A27A73E764}"/>
                    </a:ext>
                  </a:extLst>
                </p14:cNvPr>
                <p14:cNvContentPartPr/>
                <p14:nvPr/>
              </p14:nvContentPartPr>
              <p14:xfrm>
                <a:off x="2731613" y="5906040"/>
                <a:ext cx="236880" cy="159840"/>
              </p14:xfrm>
            </p:contentPart>
          </mc:Choice>
          <mc:Fallback xmlns="">
            <p:pic>
              <p:nvPicPr>
                <p:cNvPr id="153" name="Freihand 152">
                  <a:extLst>
                    <a:ext uri="{FF2B5EF4-FFF2-40B4-BE49-F238E27FC236}">
                      <a16:creationId xmlns:a16="http://schemas.microsoft.com/office/drawing/2014/main" id="{8C7210F3-D632-4B91-B412-48A27A73E764}"/>
                    </a:ext>
                  </a:extLst>
                </p:cNvPr>
                <p:cNvPicPr/>
                <p:nvPr/>
              </p:nvPicPr>
              <p:blipFill>
                <a:blip r:embed="rId205"/>
                <a:stretch>
                  <a:fillRect/>
                </a:stretch>
              </p:blipFill>
              <p:spPr>
                <a:xfrm>
                  <a:off x="2727293" y="5901720"/>
                  <a:ext cx="24552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54" name="Freihand 153">
                  <a:extLst>
                    <a:ext uri="{FF2B5EF4-FFF2-40B4-BE49-F238E27FC236}">
                      <a16:creationId xmlns:a16="http://schemas.microsoft.com/office/drawing/2014/main" id="{7AB7D1B6-91F0-484E-AD92-33B21AC28600}"/>
                    </a:ext>
                  </a:extLst>
                </p14:cNvPr>
                <p14:cNvContentPartPr/>
                <p14:nvPr/>
              </p14:nvContentPartPr>
              <p14:xfrm>
                <a:off x="2566013" y="5838000"/>
                <a:ext cx="402840" cy="201240"/>
              </p14:xfrm>
            </p:contentPart>
          </mc:Choice>
          <mc:Fallback xmlns="">
            <p:pic>
              <p:nvPicPr>
                <p:cNvPr id="154" name="Freihand 153">
                  <a:extLst>
                    <a:ext uri="{FF2B5EF4-FFF2-40B4-BE49-F238E27FC236}">
                      <a16:creationId xmlns:a16="http://schemas.microsoft.com/office/drawing/2014/main" id="{7AB7D1B6-91F0-484E-AD92-33B21AC28600}"/>
                    </a:ext>
                  </a:extLst>
                </p:cNvPr>
                <p:cNvPicPr/>
                <p:nvPr/>
              </p:nvPicPr>
              <p:blipFill>
                <a:blip r:embed="rId207"/>
                <a:stretch>
                  <a:fillRect/>
                </a:stretch>
              </p:blipFill>
              <p:spPr>
                <a:xfrm>
                  <a:off x="2561693" y="5833680"/>
                  <a:ext cx="41148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56" name="Freihand 155">
                  <a:extLst>
                    <a:ext uri="{FF2B5EF4-FFF2-40B4-BE49-F238E27FC236}">
                      <a16:creationId xmlns:a16="http://schemas.microsoft.com/office/drawing/2014/main" id="{95F9B7D6-0140-4EE3-9672-F7D6E3A20DB1}"/>
                    </a:ext>
                  </a:extLst>
                </p14:cNvPr>
                <p14:cNvContentPartPr/>
                <p14:nvPr/>
              </p14:nvContentPartPr>
              <p14:xfrm>
                <a:off x="3135893" y="5950320"/>
                <a:ext cx="137880" cy="202680"/>
              </p14:xfrm>
            </p:contentPart>
          </mc:Choice>
          <mc:Fallback xmlns="">
            <p:pic>
              <p:nvPicPr>
                <p:cNvPr id="156" name="Freihand 155">
                  <a:extLst>
                    <a:ext uri="{FF2B5EF4-FFF2-40B4-BE49-F238E27FC236}">
                      <a16:creationId xmlns:a16="http://schemas.microsoft.com/office/drawing/2014/main" id="{95F9B7D6-0140-4EE3-9672-F7D6E3A20DB1}"/>
                    </a:ext>
                  </a:extLst>
                </p:cNvPr>
                <p:cNvPicPr/>
                <p:nvPr/>
              </p:nvPicPr>
              <p:blipFill>
                <a:blip r:embed="rId209"/>
                <a:stretch>
                  <a:fillRect/>
                </a:stretch>
              </p:blipFill>
              <p:spPr>
                <a:xfrm>
                  <a:off x="3131573" y="5946000"/>
                  <a:ext cx="14652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7" name="Freihand 156">
                  <a:extLst>
                    <a:ext uri="{FF2B5EF4-FFF2-40B4-BE49-F238E27FC236}">
                      <a16:creationId xmlns:a16="http://schemas.microsoft.com/office/drawing/2014/main" id="{BB2BFC86-8B2A-4071-B0A4-386F8F1BCFB3}"/>
                    </a:ext>
                  </a:extLst>
                </p14:cNvPr>
                <p14:cNvContentPartPr/>
                <p14:nvPr/>
              </p14:nvContentPartPr>
              <p14:xfrm>
                <a:off x="3182693" y="5958960"/>
                <a:ext cx="283320" cy="176400"/>
              </p14:xfrm>
            </p:contentPart>
          </mc:Choice>
          <mc:Fallback xmlns="">
            <p:pic>
              <p:nvPicPr>
                <p:cNvPr id="157" name="Freihand 156">
                  <a:extLst>
                    <a:ext uri="{FF2B5EF4-FFF2-40B4-BE49-F238E27FC236}">
                      <a16:creationId xmlns:a16="http://schemas.microsoft.com/office/drawing/2014/main" id="{BB2BFC86-8B2A-4071-B0A4-386F8F1BCFB3}"/>
                    </a:ext>
                  </a:extLst>
                </p:cNvPr>
                <p:cNvPicPr/>
                <p:nvPr/>
              </p:nvPicPr>
              <p:blipFill>
                <a:blip r:embed="rId211"/>
                <a:stretch>
                  <a:fillRect/>
                </a:stretch>
              </p:blipFill>
              <p:spPr>
                <a:xfrm>
                  <a:off x="3178373" y="5954640"/>
                  <a:ext cx="29196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8" name="Freihand 157">
                  <a:extLst>
                    <a:ext uri="{FF2B5EF4-FFF2-40B4-BE49-F238E27FC236}">
                      <a16:creationId xmlns:a16="http://schemas.microsoft.com/office/drawing/2014/main" id="{C6D4310C-3138-4B41-A964-D2AE1206AAF4}"/>
                    </a:ext>
                  </a:extLst>
                </p14:cNvPr>
                <p14:cNvContentPartPr/>
                <p14:nvPr/>
              </p14:nvContentPartPr>
              <p14:xfrm>
                <a:off x="3468533" y="5917200"/>
                <a:ext cx="112320" cy="185040"/>
              </p14:xfrm>
            </p:contentPart>
          </mc:Choice>
          <mc:Fallback xmlns="">
            <p:pic>
              <p:nvPicPr>
                <p:cNvPr id="158" name="Freihand 157">
                  <a:extLst>
                    <a:ext uri="{FF2B5EF4-FFF2-40B4-BE49-F238E27FC236}">
                      <a16:creationId xmlns:a16="http://schemas.microsoft.com/office/drawing/2014/main" id="{C6D4310C-3138-4B41-A964-D2AE1206AAF4}"/>
                    </a:ext>
                  </a:extLst>
                </p:cNvPr>
                <p:cNvPicPr/>
                <p:nvPr/>
              </p:nvPicPr>
              <p:blipFill>
                <a:blip r:embed="rId213"/>
                <a:stretch>
                  <a:fillRect/>
                </a:stretch>
              </p:blipFill>
              <p:spPr>
                <a:xfrm>
                  <a:off x="3464213" y="5912880"/>
                  <a:ext cx="1209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9" name="Freihand 158">
                  <a:extLst>
                    <a:ext uri="{FF2B5EF4-FFF2-40B4-BE49-F238E27FC236}">
                      <a16:creationId xmlns:a16="http://schemas.microsoft.com/office/drawing/2014/main" id="{994BF39A-EDA8-453A-935A-8752144D6E66}"/>
                    </a:ext>
                  </a:extLst>
                </p14:cNvPr>
                <p14:cNvContentPartPr/>
                <p14:nvPr/>
              </p14:nvContentPartPr>
              <p14:xfrm>
                <a:off x="3629813" y="5883000"/>
                <a:ext cx="258840" cy="199440"/>
              </p14:xfrm>
            </p:contentPart>
          </mc:Choice>
          <mc:Fallback xmlns="">
            <p:pic>
              <p:nvPicPr>
                <p:cNvPr id="159" name="Freihand 158">
                  <a:extLst>
                    <a:ext uri="{FF2B5EF4-FFF2-40B4-BE49-F238E27FC236}">
                      <a16:creationId xmlns:a16="http://schemas.microsoft.com/office/drawing/2014/main" id="{994BF39A-EDA8-453A-935A-8752144D6E66}"/>
                    </a:ext>
                  </a:extLst>
                </p:cNvPr>
                <p:cNvPicPr/>
                <p:nvPr/>
              </p:nvPicPr>
              <p:blipFill>
                <a:blip r:embed="rId215"/>
                <a:stretch>
                  <a:fillRect/>
                </a:stretch>
              </p:blipFill>
              <p:spPr>
                <a:xfrm>
                  <a:off x="3625493" y="5878680"/>
                  <a:ext cx="26748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60" name="Freihand 159">
                  <a:extLst>
                    <a:ext uri="{FF2B5EF4-FFF2-40B4-BE49-F238E27FC236}">
                      <a16:creationId xmlns:a16="http://schemas.microsoft.com/office/drawing/2014/main" id="{AE9C1128-6945-4154-98A8-2FE16E4787E4}"/>
                    </a:ext>
                  </a:extLst>
                </p14:cNvPr>
                <p14:cNvContentPartPr/>
                <p14:nvPr/>
              </p14:nvContentPartPr>
              <p14:xfrm>
                <a:off x="3822413" y="5951760"/>
                <a:ext cx="45360" cy="6120"/>
              </p14:xfrm>
            </p:contentPart>
          </mc:Choice>
          <mc:Fallback xmlns="">
            <p:pic>
              <p:nvPicPr>
                <p:cNvPr id="160" name="Freihand 159">
                  <a:extLst>
                    <a:ext uri="{FF2B5EF4-FFF2-40B4-BE49-F238E27FC236}">
                      <a16:creationId xmlns:a16="http://schemas.microsoft.com/office/drawing/2014/main" id="{AE9C1128-6945-4154-98A8-2FE16E4787E4}"/>
                    </a:ext>
                  </a:extLst>
                </p:cNvPr>
                <p:cNvPicPr/>
                <p:nvPr/>
              </p:nvPicPr>
              <p:blipFill>
                <a:blip r:embed="rId217"/>
                <a:stretch>
                  <a:fillRect/>
                </a:stretch>
              </p:blipFill>
              <p:spPr>
                <a:xfrm>
                  <a:off x="3818093" y="5947440"/>
                  <a:ext cx="540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1" name="Freihand 160">
                  <a:extLst>
                    <a:ext uri="{FF2B5EF4-FFF2-40B4-BE49-F238E27FC236}">
                      <a16:creationId xmlns:a16="http://schemas.microsoft.com/office/drawing/2014/main" id="{AF79DE49-9F81-417B-A465-4ABA2AFA85D9}"/>
                    </a:ext>
                  </a:extLst>
                </p14:cNvPr>
                <p14:cNvContentPartPr/>
                <p14:nvPr/>
              </p14:nvContentPartPr>
              <p14:xfrm>
                <a:off x="3913133" y="5976240"/>
                <a:ext cx="185760" cy="75600"/>
              </p14:xfrm>
            </p:contentPart>
          </mc:Choice>
          <mc:Fallback xmlns="">
            <p:pic>
              <p:nvPicPr>
                <p:cNvPr id="161" name="Freihand 160">
                  <a:extLst>
                    <a:ext uri="{FF2B5EF4-FFF2-40B4-BE49-F238E27FC236}">
                      <a16:creationId xmlns:a16="http://schemas.microsoft.com/office/drawing/2014/main" id="{AF79DE49-9F81-417B-A465-4ABA2AFA85D9}"/>
                    </a:ext>
                  </a:extLst>
                </p:cNvPr>
                <p:cNvPicPr/>
                <p:nvPr/>
              </p:nvPicPr>
              <p:blipFill>
                <a:blip r:embed="rId219"/>
                <a:stretch>
                  <a:fillRect/>
                </a:stretch>
              </p:blipFill>
              <p:spPr>
                <a:xfrm>
                  <a:off x="3908813" y="5971920"/>
                  <a:ext cx="19440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62" name="Freihand 161">
                  <a:extLst>
                    <a:ext uri="{FF2B5EF4-FFF2-40B4-BE49-F238E27FC236}">
                      <a16:creationId xmlns:a16="http://schemas.microsoft.com/office/drawing/2014/main" id="{38C70C7E-12E5-4EA7-9EA2-F826B42143DD}"/>
                    </a:ext>
                  </a:extLst>
                </p14:cNvPr>
                <p14:cNvContentPartPr/>
                <p14:nvPr/>
              </p14:nvContentPartPr>
              <p14:xfrm>
                <a:off x="4045613" y="5975880"/>
                <a:ext cx="149400" cy="75960"/>
              </p14:xfrm>
            </p:contentPart>
          </mc:Choice>
          <mc:Fallback xmlns="">
            <p:pic>
              <p:nvPicPr>
                <p:cNvPr id="162" name="Freihand 161">
                  <a:extLst>
                    <a:ext uri="{FF2B5EF4-FFF2-40B4-BE49-F238E27FC236}">
                      <a16:creationId xmlns:a16="http://schemas.microsoft.com/office/drawing/2014/main" id="{38C70C7E-12E5-4EA7-9EA2-F826B42143DD}"/>
                    </a:ext>
                  </a:extLst>
                </p:cNvPr>
                <p:cNvPicPr/>
                <p:nvPr/>
              </p:nvPicPr>
              <p:blipFill>
                <a:blip r:embed="rId221"/>
                <a:stretch>
                  <a:fillRect/>
                </a:stretch>
              </p:blipFill>
              <p:spPr>
                <a:xfrm>
                  <a:off x="4041293" y="5971560"/>
                  <a:ext cx="1580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63" name="Freihand 162">
                  <a:extLst>
                    <a:ext uri="{FF2B5EF4-FFF2-40B4-BE49-F238E27FC236}">
                      <a16:creationId xmlns:a16="http://schemas.microsoft.com/office/drawing/2014/main" id="{64FDF549-6082-4415-A6F7-357DC46FC899}"/>
                    </a:ext>
                  </a:extLst>
                </p14:cNvPr>
                <p14:cNvContentPartPr/>
                <p14:nvPr/>
              </p14:nvContentPartPr>
              <p14:xfrm>
                <a:off x="4210133" y="5977680"/>
                <a:ext cx="91440" cy="78840"/>
              </p14:xfrm>
            </p:contentPart>
          </mc:Choice>
          <mc:Fallback xmlns="">
            <p:pic>
              <p:nvPicPr>
                <p:cNvPr id="163" name="Freihand 162">
                  <a:extLst>
                    <a:ext uri="{FF2B5EF4-FFF2-40B4-BE49-F238E27FC236}">
                      <a16:creationId xmlns:a16="http://schemas.microsoft.com/office/drawing/2014/main" id="{64FDF549-6082-4415-A6F7-357DC46FC899}"/>
                    </a:ext>
                  </a:extLst>
                </p:cNvPr>
                <p:cNvPicPr/>
                <p:nvPr/>
              </p:nvPicPr>
              <p:blipFill>
                <a:blip r:embed="rId223"/>
                <a:stretch>
                  <a:fillRect/>
                </a:stretch>
              </p:blipFill>
              <p:spPr>
                <a:xfrm>
                  <a:off x="4205813" y="5973360"/>
                  <a:ext cx="100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4" name="Freihand 163">
                  <a:extLst>
                    <a:ext uri="{FF2B5EF4-FFF2-40B4-BE49-F238E27FC236}">
                      <a16:creationId xmlns:a16="http://schemas.microsoft.com/office/drawing/2014/main" id="{4CB561BE-18E7-4451-9973-9299A0A39320}"/>
                    </a:ext>
                  </a:extLst>
                </p14:cNvPr>
                <p14:cNvContentPartPr/>
                <p14:nvPr/>
              </p14:nvContentPartPr>
              <p14:xfrm>
                <a:off x="4322093" y="5868240"/>
                <a:ext cx="196200" cy="165960"/>
              </p14:xfrm>
            </p:contentPart>
          </mc:Choice>
          <mc:Fallback xmlns="">
            <p:pic>
              <p:nvPicPr>
                <p:cNvPr id="164" name="Freihand 163">
                  <a:extLst>
                    <a:ext uri="{FF2B5EF4-FFF2-40B4-BE49-F238E27FC236}">
                      <a16:creationId xmlns:a16="http://schemas.microsoft.com/office/drawing/2014/main" id="{4CB561BE-18E7-4451-9973-9299A0A39320}"/>
                    </a:ext>
                  </a:extLst>
                </p:cNvPr>
                <p:cNvPicPr/>
                <p:nvPr/>
              </p:nvPicPr>
              <p:blipFill>
                <a:blip r:embed="rId225"/>
                <a:stretch>
                  <a:fillRect/>
                </a:stretch>
              </p:blipFill>
              <p:spPr>
                <a:xfrm>
                  <a:off x="4317773" y="5863920"/>
                  <a:ext cx="2048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65" name="Freihand 164">
                  <a:extLst>
                    <a:ext uri="{FF2B5EF4-FFF2-40B4-BE49-F238E27FC236}">
                      <a16:creationId xmlns:a16="http://schemas.microsoft.com/office/drawing/2014/main" id="{CC72ACFF-5AEA-46D4-8674-D794F02CD36C}"/>
                    </a:ext>
                  </a:extLst>
                </p14:cNvPr>
                <p14:cNvContentPartPr/>
                <p14:nvPr/>
              </p14:nvContentPartPr>
              <p14:xfrm>
                <a:off x="4523333" y="5844480"/>
                <a:ext cx="320400" cy="289800"/>
              </p14:xfrm>
            </p:contentPart>
          </mc:Choice>
          <mc:Fallback xmlns="">
            <p:pic>
              <p:nvPicPr>
                <p:cNvPr id="165" name="Freihand 164">
                  <a:extLst>
                    <a:ext uri="{FF2B5EF4-FFF2-40B4-BE49-F238E27FC236}">
                      <a16:creationId xmlns:a16="http://schemas.microsoft.com/office/drawing/2014/main" id="{CC72ACFF-5AEA-46D4-8674-D794F02CD36C}"/>
                    </a:ext>
                  </a:extLst>
                </p:cNvPr>
                <p:cNvPicPr/>
                <p:nvPr/>
              </p:nvPicPr>
              <p:blipFill>
                <a:blip r:embed="rId227"/>
                <a:stretch>
                  <a:fillRect/>
                </a:stretch>
              </p:blipFill>
              <p:spPr>
                <a:xfrm>
                  <a:off x="4519013" y="5840160"/>
                  <a:ext cx="32904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6" name="Freihand 165">
                  <a:extLst>
                    <a:ext uri="{FF2B5EF4-FFF2-40B4-BE49-F238E27FC236}">
                      <a16:creationId xmlns:a16="http://schemas.microsoft.com/office/drawing/2014/main" id="{C2679EB6-BDAC-4ABB-BCA1-31C3E81AFDE4}"/>
                    </a:ext>
                  </a:extLst>
                </p14:cNvPr>
                <p14:cNvContentPartPr/>
                <p14:nvPr/>
              </p14:nvContentPartPr>
              <p14:xfrm>
                <a:off x="5043173" y="5935200"/>
                <a:ext cx="22680" cy="77040"/>
              </p14:xfrm>
            </p:contentPart>
          </mc:Choice>
          <mc:Fallback xmlns="">
            <p:pic>
              <p:nvPicPr>
                <p:cNvPr id="166" name="Freihand 165">
                  <a:extLst>
                    <a:ext uri="{FF2B5EF4-FFF2-40B4-BE49-F238E27FC236}">
                      <a16:creationId xmlns:a16="http://schemas.microsoft.com/office/drawing/2014/main" id="{C2679EB6-BDAC-4ABB-BCA1-31C3E81AFDE4}"/>
                    </a:ext>
                  </a:extLst>
                </p:cNvPr>
                <p:cNvPicPr/>
                <p:nvPr/>
              </p:nvPicPr>
              <p:blipFill>
                <a:blip r:embed="rId229"/>
                <a:stretch>
                  <a:fillRect/>
                </a:stretch>
              </p:blipFill>
              <p:spPr>
                <a:xfrm>
                  <a:off x="5038853" y="5930880"/>
                  <a:ext cx="3132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7" name="Freihand 166">
                  <a:extLst>
                    <a:ext uri="{FF2B5EF4-FFF2-40B4-BE49-F238E27FC236}">
                      <a16:creationId xmlns:a16="http://schemas.microsoft.com/office/drawing/2014/main" id="{D2F6952D-5255-41A2-9C80-1A33AE524C79}"/>
                    </a:ext>
                  </a:extLst>
                </p14:cNvPr>
                <p14:cNvContentPartPr/>
                <p14:nvPr/>
              </p14:nvContentPartPr>
              <p14:xfrm>
                <a:off x="5074853" y="5877960"/>
                <a:ext cx="23040" cy="45000"/>
              </p14:xfrm>
            </p:contentPart>
          </mc:Choice>
          <mc:Fallback xmlns="">
            <p:pic>
              <p:nvPicPr>
                <p:cNvPr id="167" name="Freihand 166">
                  <a:extLst>
                    <a:ext uri="{FF2B5EF4-FFF2-40B4-BE49-F238E27FC236}">
                      <a16:creationId xmlns:a16="http://schemas.microsoft.com/office/drawing/2014/main" id="{D2F6952D-5255-41A2-9C80-1A33AE524C79}"/>
                    </a:ext>
                  </a:extLst>
                </p:cNvPr>
                <p:cNvPicPr/>
                <p:nvPr/>
              </p:nvPicPr>
              <p:blipFill>
                <a:blip r:embed="rId231"/>
                <a:stretch>
                  <a:fillRect/>
                </a:stretch>
              </p:blipFill>
              <p:spPr>
                <a:xfrm>
                  <a:off x="5070533" y="5873640"/>
                  <a:ext cx="31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8" name="Freihand 167">
                  <a:extLst>
                    <a:ext uri="{FF2B5EF4-FFF2-40B4-BE49-F238E27FC236}">
                      <a16:creationId xmlns:a16="http://schemas.microsoft.com/office/drawing/2014/main" id="{A6E5CC17-3E69-4561-8914-E9A78705D16B}"/>
                    </a:ext>
                  </a:extLst>
                </p14:cNvPr>
                <p14:cNvContentPartPr/>
                <p14:nvPr/>
              </p14:nvContentPartPr>
              <p14:xfrm>
                <a:off x="5098613" y="5843040"/>
                <a:ext cx="145440" cy="185760"/>
              </p14:xfrm>
            </p:contentPart>
          </mc:Choice>
          <mc:Fallback xmlns="">
            <p:pic>
              <p:nvPicPr>
                <p:cNvPr id="168" name="Freihand 167">
                  <a:extLst>
                    <a:ext uri="{FF2B5EF4-FFF2-40B4-BE49-F238E27FC236}">
                      <a16:creationId xmlns:a16="http://schemas.microsoft.com/office/drawing/2014/main" id="{A6E5CC17-3E69-4561-8914-E9A78705D16B}"/>
                    </a:ext>
                  </a:extLst>
                </p:cNvPr>
                <p:cNvPicPr/>
                <p:nvPr/>
              </p:nvPicPr>
              <p:blipFill>
                <a:blip r:embed="rId233"/>
                <a:stretch>
                  <a:fillRect/>
                </a:stretch>
              </p:blipFill>
              <p:spPr>
                <a:xfrm>
                  <a:off x="5094293" y="5838720"/>
                  <a:ext cx="1540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9" name="Freihand 168">
                  <a:extLst>
                    <a:ext uri="{FF2B5EF4-FFF2-40B4-BE49-F238E27FC236}">
                      <a16:creationId xmlns:a16="http://schemas.microsoft.com/office/drawing/2014/main" id="{1F12F043-AE66-45D0-8A5A-9B3A9F450D9A}"/>
                    </a:ext>
                  </a:extLst>
                </p14:cNvPr>
                <p14:cNvContentPartPr/>
                <p14:nvPr/>
              </p14:nvContentPartPr>
              <p14:xfrm>
                <a:off x="5200493" y="5912880"/>
                <a:ext cx="89640" cy="51840"/>
              </p14:xfrm>
            </p:contentPart>
          </mc:Choice>
          <mc:Fallback xmlns="">
            <p:pic>
              <p:nvPicPr>
                <p:cNvPr id="169" name="Freihand 168">
                  <a:extLst>
                    <a:ext uri="{FF2B5EF4-FFF2-40B4-BE49-F238E27FC236}">
                      <a16:creationId xmlns:a16="http://schemas.microsoft.com/office/drawing/2014/main" id="{1F12F043-AE66-45D0-8A5A-9B3A9F450D9A}"/>
                    </a:ext>
                  </a:extLst>
                </p:cNvPr>
                <p:cNvPicPr/>
                <p:nvPr/>
              </p:nvPicPr>
              <p:blipFill>
                <a:blip r:embed="rId235"/>
                <a:stretch>
                  <a:fillRect/>
                </a:stretch>
              </p:blipFill>
              <p:spPr>
                <a:xfrm>
                  <a:off x="5196173" y="5908560"/>
                  <a:ext cx="982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0" name="Freihand 169">
                  <a:extLst>
                    <a:ext uri="{FF2B5EF4-FFF2-40B4-BE49-F238E27FC236}">
                      <a16:creationId xmlns:a16="http://schemas.microsoft.com/office/drawing/2014/main" id="{3C6BD904-988C-48DF-A502-009F5EC1C38B}"/>
                    </a:ext>
                  </a:extLst>
                </p14:cNvPr>
                <p14:cNvContentPartPr/>
                <p14:nvPr/>
              </p14:nvContentPartPr>
              <p14:xfrm>
                <a:off x="5425853" y="5827920"/>
                <a:ext cx="57960" cy="246600"/>
              </p14:xfrm>
            </p:contentPart>
          </mc:Choice>
          <mc:Fallback xmlns="">
            <p:pic>
              <p:nvPicPr>
                <p:cNvPr id="170" name="Freihand 169">
                  <a:extLst>
                    <a:ext uri="{FF2B5EF4-FFF2-40B4-BE49-F238E27FC236}">
                      <a16:creationId xmlns:a16="http://schemas.microsoft.com/office/drawing/2014/main" id="{3C6BD904-988C-48DF-A502-009F5EC1C38B}"/>
                    </a:ext>
                  </a:extLst>
                </p:cNvPr>
                <p:cNvPicPr/>
                <p:nvPr/>
              </p:nvPicPr>
              <p:blipFill>
                <a:blip r:embed="rId237"/>
                <a:stretch>
                  <a:fillRect/>
                </a:stretch>
              </p:blipFill>
              <p:spPr>
                <a:xfrm>
                  <a:off x="5421533" y="5823600"/>
                  <a:ext cx="6660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1" name="Freihand 170">
                  <a:extLst>
                    <a:ext uri="{FF2B5EF4-FFF2-40B4-BE49-F238E27FC236}">
                      <a16:creationId xmlns:a16="http://schemas.microsoft.com/office/drawing/2014/main" id="{F5E6BF7F-3BF6-4692-B88F-6E71E3F3DDE5}"/>
                    </a:ext>
                  </a:extLst>
                </p14:cNvPr>
                <p14:cNvContentPartPr/>
                <p14:nvPr/>
              </p14:nvContentPartPr>
              <p14:xfrm>
                <a:off x="5520893" y="5929800"/>
                <a:ext cx="96480" cy="59040"/>
              </p14:xfrm>
            </p:contentPart>
          </mc:Choice>
          <mc:Fallback xmlns="">
            <p:pic>
              <p:nvPicPr>
                <p:cNvPr id="171" name="Freihand 170">
                  <a:extLst>
                    <a:ext uri="{FF2B5EF4-FFF2-40B4-BE49-F238E27FC236}">
                      <a16:creationId xmlns:a16="http://schemas.microsoft.com/office/drawing/2014/main" id="{F5E6BF7F-3BF6-4692-B88F-6E71E3F3DDE5}"/>
                    </a:ext>
                  </a:extLst>
                </p:cNvPr>
                <p:cNvPicPr/>
                <p:nvPr/>
              </p:nvPicPr>
              <p:blipFill>
                <a:blip r:embed="rId239"/>
                <a:stretch>
                  <a:fillRect/>
                </a:stretch>
              </p:blipFill>
              <p:spPr>
                <a:xfrm>
                  <a:off x="5516573" y="5925480"/>
                  <a:ext cx="10512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2" name="Freihand 171">
                  <a:extLst>
                    <a:ext uri="{FF2B5EF4-FFF2-40B4-BE49-F238E27FC236}">
                      <a16:creationId xmlns:a16="http://schemas.microsoft.com/office/drawing/2014/main" id="{2F6061D2-683A-40CB-AB12-EA9A4771CA88}"/>
                    </a:ext>
                  </a:extLst>
                </p14:cNvPr>
                <p14:cNvContentPartPr/>
                <p14:nvPr/>
              </p14:nvContentPartPr>
              <p14:xfrm>
                <a:off x="5658053" y="5847360"/>
                <a:ext cx="99000" cy="130320"/>
              </p14:xfrm>
            </p:contentPart>
          </mc:Choice>
          <mc:Fallback xmlns="">
            <p:pic>
              <p:nvPicPr>
                <p:cNvPr id="172" name="Freihand 171">
                  <a:extLst>
                    <a:ext uri="{FF2B5EF4-FFF2-40B4-BE49-F238E27FC236}">
                      <a16:creationId xmlns:a16="http://schemas.microsoft.com/office/drawing/2014/main" id="{2F6061D2-683A-40CB-AB12-EA9A4771CA88}"/>
                    </a:ext>
                  </a:extLst>
                </p:cNvPr>
                <p:cNvPicPr/>
                <p:nvPr/>
              </p:nvPicPr>
              <p:blipFill>
                <a:blip r:embed="rId241"/>
                <a:stretch>
                  <a:fillRect/>
                </a:stretch>
              </p:blipFill>
              <p:spPr>
                <a:xfrm>
                  <a:off x="5653733" y="5843040"/>
                  <a:ext cx="10764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3" name="Freihand 172">
                  <a:extLst>
                    <a:ext uri="{FF2B5EF4-FFF2-40B4-BE49-F238E27FC236}">
                      <a16:creationId xmlns:a16="http://schemas.microsoft.com/office/drawing/2014/main" id="{7435BB13-D14B-4342-A57C-D7C508380095}"/>
                    </a:ext>
                  </a:extLst>
                </p14:cNvPr>
                <p14:cNvContentPartPr/>
                <p14:nvPr/>
              </p14:nvContentPartPr>
              <p14:xfrm>
                <a:off x="5794493" y="5917560"/>
                <a:ext cx="177840" cy="46440"/>
              </p14:xfrm>
            </p:contentPart>
          </mc:Choice>
          <mc:Fallback xmlns="">
            <p:pic>
              <p:nvPicPr>
                <p:cNvPr id="173" name="Freihand 172">
                  <a:extLst>
                    <a:ext uri="{FF2B5EF4-FFF2-40B4-BE49-F238E27FC236}">
                      <a16:creationId xmlns:a16="http://schemas.microsoft.com/office/drawing/2014/main" id="{7435BB13-D14B-4342-A57C-D7C508380095}"/>
                    </a:ext>
                  </a:extLst>
                </p:cNvPr>
                <p:cNvPicPr/>
                <p:nvPr/>
              </p:nvPicPr>
              <p:blipFill>
                <a:blip r:embed="rId243"/>
                <a:stretch>
                  <a:fillRect/>
                </a:stretch>
              </p:blipFill>
              <p:spPr>
                <a:xfrm>
                  <a:off x="5790173" y="5913240"/>
                  <a:ext cx="18648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4" name="Freihand 173">
                  <a:extLst>
                    <a:ext uri="{FF2B5EF4-FFF2-40B4-BE49-F238E27FC236}">
                      <a16:creationId xmlns:a16="http://schemas.microsoft.com/office/drawing/2014/main" id="{35D2B5BF-72CA-421E-8F48-F2C216EAF2F9}"/>
                    </a:ext>
                  </a:extLst>
                </p14:cNvPr>
                <p14:cNvContentPartPr/>
                <p14:nvPr/>
              </p14:nvContentPartPr>
              <p14:xfrm>
                <a:off x="5979533" y="5871480"/>
                <a:ext cx="137520" cy="99000"/>
              </p14:xfrm>
            </p:contentPart>
          </mc:Choice>
          <mc:Fallback xmlns="">
            <p:pic>
              <p:nvPicPr>
                <p:cNvPr id="174" name="Freihand 173">
                  <a:extLst>
                    <a:ext uri="{FF2B5EF4-FFF2-40B4-BE49-F238E27FC236}">
                      <a16:creationId xmlns:a16="http://schemas.microsoft.com/office/drawing/2014/main" id="{35D2B5BF-72CA-421E-8F48-F2C216EAF2F9}"/>
                    </a:ext>
                  </a:extLst>
                </p:cNvPr>
                <p:cNvPicPr/>
                <p:nvPr/>
              </p:nvPicPr>
              <p:blipFill>
                <a:blip r:embed="rId245"/>
                <a:stretch>
                  <a:fillRect/>
                </a:stretch>
              </p:blipFill>
              <p:spPr>
                <a:xfrm>
                  <a:off x="5975213" y="5867160"/>
                  <a:ext cx="1461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5" name="Freihand 174">
                  <a:extLst>
                    <a:ext uri="{FF2B5EF4-FFF2-40B4-BE49-F238E27FC236}">
                      <a16:creationId xmlns:a16="http://schemas.microsoft.com/office/drawing/2014/main" id="{B5A6DA8A-E378-4E48-994F-2092D36572B2}"/>
                    </a:ext>
                  </a:extLst>
                </p14:cNvPr>
                <p14:cNvContentPartPr/>
                <p14:nvPr/>
              </p14:nvContentPartPr>
              <p14:xfrm>
                <a:off x="6310013" y="5898480"/>
                <a:ext cx="345960" cy="65880"/>
              </p14:xfrm>
            </p:contentPart>
          </mc:Choice>
          <mc:Fallback xmlns="">
            <p:pic>
              <p:nvPicPr>
                <p:cNvPr id="175" name="Freihand 174">
                  <a:extLst>
                    <a:ext uri="{FF2B5EF4-FFF2-40B4-BE49-F238E27FC236}">
                      <a16:creationId xmlns:a16="http://schemas.microsoft.com/office/drawing/2014/main" id="{B5A6DA8A-E378-4E48-994F-2092D36572B2}"/>
                    </a:ext>
                  </a:extLst>
                </p:cNvPr>
                <p:cNvPicPr/>
                <p:nvPr/>
              </p:nvPicPr>
              <p:blipFill>
                <a:blip r:embed="rId247"/>
                <a:stretch>
                  <a:fillRect/>
                </a:stretch>
              </p:blipFill>
              <p:spPr>
                <a:xfrm>
                  <a:off x="6305693" y="5894160"/>
                  <a:ext cx="35460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CF1F020D-F7A2-40CF-B142-1E6DF482E2CF}"/>
                    </a:ext>
                  </a:extLst>
                </p14:cNvPr>
                <p14:cNvContentPartPr/>
                <p14:nvPr/>
              </p14:nvContentPartPr>
              <p14:xfrm>
                <a:off x="6636173" y="5813880"/>
                <a:ext cx="24480" cy="5040"/>
              </p14:xfrm>
            </p:contentPart>
          </mc:Choice>
          <mc:Fallback xmlns="">
            <p:pic>
              <p:nvPicPr>
                <p:cNvPr id="176" name="Freihand 175">
                  <a:extLst>
                    <a:ext uri="{FF2B5EF4-FFF2-40B4-BE49-F238E27FC236}">
                      <a16:creationId xmlns:a16="http://schemas.microsoft.com/office/drawing/2014/main" id="{CF1F020D-F7A2-40CF-B142-1E6DF482E2CF}"/>
                    </a:ext>
                  </a:extLst>
                </p:cNvPr>
                <p:cNvPicPr/>
                <p:nvPr/>
              </p:nvPicPr>
              <p:blipFill>
                <a:blip r:embed="rId249"/>
                <a:stretch>
                  <a:fillRect/>
                </a:stretch>
              </p:blipFill>
              <p:spPr>
                <a:xfrm>
                  <a:off x="6631853" y="5809560"/>
                  <a:ext cx="331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EABBEFEB-D8BC-4EC0-B603-4D16394C297D}"/>
                    </a:ext>
                  </a:extLst>
                </p14:cNvPr>
                <p14:cNvContentPartPr/>
                <p14:nvPr/>
              </p14:nvContentPartPr>
              <p14:xfrm>
                <a:off x="7010933" y="5827920"/>
                <a:ext cx="29160" cy="181080"/>
              </p14:xfrm>
            </p:contentPart>
          </mc:Choice>
          <mc:Fallback xmlns="">
            <p:pic>
              <p:nvPicPr>
                <p:cNvPr id="177" name="Freihand 176">
                  <a:extLst>
                    <a:ext uri="{FF2B5EF4-FFF2-40B4-BE49-F238E27FC236}">
                      <a16:creationId xmlns:a16="http://schemas.microsoft.com/office/drawing/2014/main" id="{EABBEFEB-D8BC-4EC0-B603-4D16394C297D}"/>
                    </a:ext>
                  </a:extLst>
                </p:cNvPr>
                <p:cNvPicPr/>
                <p:nvPr/>
              </p:nvPicPr>
              <p:blipFill>
                <a:blip r:embed="rId251"/>
                <a:stretch>
                  <a:fillRect/>
                </a:stretch>
              </p:blipFill>
              <p:spPr>
                <a:xfrm>
                  <a:off x="7006613" y="5823600"/>
                  <a:ext cx="378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B83D629B-E6D2-4D56-BF4C-461286D48FB7}"/>
                    </a:ext>
                  </a:extLst>
                </p14:cNvPr>
                <p14:cNvContentPartPr/>
                <p14:nvPr/>
              </p14:nvContentPartPr>
              <p14:xfrm>
                <a:off x="6966653" y="5795880"/>
                <a:ext cx="205920" cy="187560"/>
              </p14:xfrm>
            </p:contentPart>
          </mc:Choice>
          <mc:Fallback xmlns="">
            <p:pic>
              <p:nvPicPr>
                <p:cNvPr id="178" name="Freihand 177">
                  <a:extLst>
                    <a:ext uri="{FF2B5EF4-FFF2-40B4-BE49-F238E27FC236}">
                      <a16:creationId xmlns:a16="http://schemas.microsoft.com/office/drawing/2014/main" id="{B83D629B-E6D2-4D56-BF4C-461286D48FB7}"/>
                    </a:ext>
                  </a:extLst>
                </p:cNvPr>
                <p:cNvPicPr/>
                <p:nvPr/>
              </p:nvPicPr>
              <p:blipFill>
                <a:blip r:embed="rId253"/>
                <a:stretch>
                  <a:fillRect/>
                </a:stretch>
              </p:blipFill>
              <p:spPr>
                <a:xfrm>
                  <a:off x="6962333" y="5791560"/>
                  <a:ext cx="21456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6B6A81AC-9A5E-4B72-91E4-44EA399E45B4}"/>
                    </a:ext>
                  </a:extLst>
                </p14:cNvPr>
                <p14:cNvContentPartPr/>
                <p14:nvPr/>
              </p14:nvContentPartPr>
              <p14:xfrm>
                <a:off x="7170413" y="5888040"/>
                <a:ext cx="87840" cy="90000"/>
              </p14:xfrm>
            </p:contentPart>
          </mc:Choice>
          <mc:Fallback xmlns="">
            <p:pic>
              <p:nvPicPr>
                <p:cNvPr id="179" name="Freihand 178">
                  <a:extLst>
                    <a:ext uri="{FF2B5EF4-FFF2-40B4-BE49-F238E27FC236}">
                      <a16:creationId xmlns:a16="http://schemas.microsoft.com/office/drawing/2014/main" id="{6B6A81AC-9A5E-4B72-91E4-44EA399E45B4}"/>
                    </a:ext>
                  </a:extLst>
                </p:cNvPr>
                <p:cNvPicPr/>
                <p:nvPr/>
              </p:nvPicPr>
              <p:blipFill>
                <a:blip r:embed="rId255"/>
                <a:stretch>
                  <a:fillRect/>
                </a:stretch>
              </p:blipFill>
              <p:spPr>
                <a:xfrm>
                  <a:off x="7166093" y="5883720"/>
                  <a:ext cx="964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9A88E5AC-9DFC-4F8B-ACD9-7342C2AA6462}"/>
                    </a:ext>
                  </a:extLst>
                </p14:cNvPr>
                <p14:cNvContentPartPr/>
                <p14:nvPr/>
              </p14:nvContentPartPr>
              <p14:xfrm>
                <a:off x="7267613" y="5890920"/>
                <a:ext cx="118800" cy="73080"/>
              </p14:xfrm>
            </p:contentPart>
          </mc:Choice>
          <mc:Fallback xmlns="">
            <p:pic>
              <p:nvPicPr>
                <p:cNvPr id="180" name="Freihand 179">
                  <a:extLst>
                    <a:ext uri="{FF2B5EF4-FFF2-40B4-BE49-F238E27FC236}">
                      <a16:creationId xmlns:a16="http://schemas.microsoft.com/office/drawing/2014/main" id="{9A88E5AC-9DFC-4F8B-ACD9-7342C2AA6462}"/>
                    </a:ext>
                  </a:extLst>
                </p:cNvPr>
                <p:cNvPicPr/>
                <p:nvPr/>
              </p:nvPicPr>
              <p:blipFill>
                <a:blip r:embed="rId257"/>
                <a:stretch>
                  <a:fillRect/>
                </a:stretch>
              </p:blipFill>
              <p:spPr>
                <a:xfrm>
                  <a:off x="7263293" y="5886600"/>
                  <a:ext cx="1274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1" name="Freihand 180">
                  <a:extLst>
                    <a:ext uri="{FF2B5EF4-FFF2-40B4-BE49-F238E27FC236}">
                      <a16:creationId xmlns:a16="http://schemas.microsoft.com/office/drawing/2014/main" id="{D6D62E56-4238-442B-9BA1-02636552F72C}"/>
                    </a:ext>
                  </a:extLst>
                </p14:cNvPr>
                <p14:cNvContentPartPr/>
                <p14:nvPr/>
              </p14:nvContentPartPr>
              <p14:xfrm>
                <a:off x="7418093" y="5804160"/>
                <a:ext cx="50760" cy="177480"/>
              </p14:xfrm>
            </p:contentPart>
          </mc:Choice>
          <mc:Fallback xmlns="">
            <p:pic>
              <p:nvPicPr>
                <p:cNvPr id="181" name="Freihand 180">
                  <a:extLst>
                    <a:ext uri="{FF2B5EF4-FFF2-40B4-BE49-F238E27FC236}">
                      <a16:creationId xmlns:a16="http://schemas.microsoft.com/office/drawing/2014/main" id="{D6D62E56-4238-442B-9BA1-02636552F72C}"/>
                    </a:ext>
                  </a:extLst>
                </p:cNvPr>
                <p:cNvPicPr/>
                <p:nvPr/>
              </p:nvPicPr>
              <p:blipFill>
                <a:blip r:embed="rId259"/>
                <a:stretch>
                  <a:fillRect/>
                </a:stretch>
              </p:blipFill>
              <p:spPr>
                <a:xfrm>
                  <a:off x="7413773" y="5799840"/>
                  <a:ext cx="5940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2" name="Freihand 181">
                  <a:extLst>
                    <a:ext uri="{FF2B5EF4-FFF2-40B4-BE49-F238E27FC236}">
                      <a16:creationId xmlns:a16="http://schemas.microsoft.com/office/drawing/2014/main" id="{59826D8F-F88E-4ACA-9F75-0C4EEBCC48F8}"/>
                    </a:ext>
                  </a:extLst>
                </p14:cNvPr>
                <p14:cNvContentPartPr/>
                <p14:nvPr/>
              </p14:nvContentPartPr>
              <p14:xfrm>
                <a:off x="7490813" y="5790840"/>
                <a:ext cx="28440" cy="182160"/>
              </p14:xfrm>
            </p:contentPart>
          </mc:Choice>
          <mc:Fallback xmlns="">
            <p:pic>
              <p:nvPicPr>
                <p:cNvPr id="182" name="Freihand 181">
                  <a:extLst>
                    <a:ext uri="{FF2B5EF4-FFF2-40B4-BE49-F238E27FC236}">
                      <a16:creationId xmlns:a16="http://schemas.microsoft.com/office/drawing/2014/main" id="{59826D8F-F88E-4ACA-9F75-0C4EEBCC48F8}"/>
                    </a:ext>
                  </a:extLst>
                </p:cNvPr>
                <p:cNvPicPr/>
                <p:nvPr/>
              </p:nvPicPr>
              <p:blipFill>
                <a:blip r:embed="rId261"/>
                <a:stretch>
                  <a:fillRect/>
                </a:stretch>
              </p:blipFill>
              <p:spPr>
                <a:xfrm>
                  <a:off x="7486493" y="5786520"/>
                  <a:ext cx="370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3" name="Freihand 182">
                  <a:extLst>
                    <a:ext uri="{FF2B5EF4-FFF2-40B4-BE49-F238E27FC236}">
                      <a16:creationId xmlns:a16="http://schemas.microsoft.com/office/drawing/2014/main" id="{1385D5DA-FCB4-429A-AC5B-4F0D79836122}"/>
                    </a:ext>
                  </a:extLst>
                </p14:cNvPr>
                <p14:cNvContentPartPr/>
                <p14:nvPr/>
              </p14:nvContentPartPr>
              <p14:xfrm>
                <a:off x="7533653" y="5875800"/>
                <a:ext cx="96840" cy="84960"/>
              </p14:xfrm>
            </p:contentPart>
          </mc:Choice>
          <mc:Fallback xmlns="">
            <p:pic>
              <p:nvPicPr>
                <p:cNvPr id="183" name="Freihand 182">
                  <a:extLst>
                    <a:ext uri="{FF2B5EF4-FFF2-40B4-BE49-F238E27FC236}">
                      <a16:creationId xmlns:a16="http://schemas.microsoft.com/office/drawing/2014/main" id="{1385D5DA-FCB4-429A-AC5B-4F0D79836122}"/>
                    </a:ext>
                  </a:extLst>
                </p:cNvPr>
                <p:cNvPicPr/>
                <p:nvPr/>
              </p:nvPicPr>
              <p:blipFill>
                <a:blip r:embed="rId263"/>
                <a:stretch>
                  <a:fillRect/>
                </a:stretch>
              </p:blipFill>
              <p:spPr>
                <a:xfrm>
                  <a:off x="7528973" y="5871480"/>
                  <a:ext cx="1054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4" name="Freihand 183">
                  <a:extLst>
                    <a:ext uri="{FF2B5EF4-FFF2-40B4-BE49-F238E27FC236}">
                      <a16:creationId xmlns:a16="http://schemas.microsoft.com/office/drawing/2014/main" id="{19CCA2C4-236F-4C20-B6AE-154EC220D426}"/>
                    </a:ext>
                  </a:extLst>
                </p14:cNvPr>
                <p14:cNvContentPartPr/>
                <p14:nvPr/>
              </p14:nvContentPartPr>
              <p14:xfrm>
                <a:off x="7643813" y="5791920"/>
                <a:ext cx="237960" cy="140040"/>
              </p14:xfrm>
            </p:contentPart>
          </mc:Choice>
          <mc:Fallback xmlns="">
            <p:pic>
              <p:nvPicPr>
                <p:cNvPr id="184" name="Freihand 183">
                  <a:extLst>
                    <a:ext uri="{FF2B5EF4-FFF2-40B4-BE49-F238E27FC236}">
                      <a16:creationId xmlns:a16="http://schemas.microsoft.com/office/drawing/2014/main" id="{19CCA2C4-236F-4C20-B6AE-154EC220D426}"/>
                    </a:ext>
                  </a:extLst>
                </p:cNvPr>
                <p:cNvPicPr/>
                <p:nvPr/>
              </p:nvPicPr>
              <p:blipFill>
                <a:blip r:embed="rId265"/>
                <a:stretch>
                  <a:fillRect/>
                </a:stretch>
              </p:blipFill>
              <p:spPr>
                <a:xfrm>
                  <a:off x="7639493" y="5787600"/>
                  <a:ext cx="2466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5" name="Freihand 184">
                  <a:extLst>
                    <a:ext uri="{FF2B5EF4-FFF2-40B4-BE49-F238E27FC236}">
                      <a16:creationId xmlns:a16="http://schemas.microsoft.com/office/drawing/2014/main" id="{08C40B9D-7D80-4F4D-BD1F-11E24B133D93}"/>
                    </a:ext>
                  </a:extLst>
                </p14:cNvPr>
                <p14:cNvContentPartPr/>
                <p14:nvPr/>
              </p14:nvContentPartPr>
              <p14:xfrm>
                <a:off x="7940093" y="5712720"/>
                <a:ext cx="36360" cy="253440"/>
              </p14:xfrm>
            </p:contentPart>
          </mc:Choice>
          <mc:Fallback xmlns="">
            <p:pic>
              <p:nvPicPr>
                <p:cNvPr id="185" name="Freihand 184">
                  <a:extLst>
                    <a:ext uri="{FF2B5EF4-FFF2-40B4-BE49-F238E27FC236}">
                      <a16:creationId xmlns:a16="http://schemas.microsoft.com/office/drawing/2014/main" id="{08C40B9D-7D80-4F4D-BD1F-11E24B133D93}"/>
                    </a:ext>
                  </a:extLst>
                </p:cNvPr>
                <p:cNvPicPr/>
                <p:nvPr/>
              </p:nvPicPr>
              <p:blipFill>
                <a:blip r:embed="rId267"/>
                <a:stretch>
                  <a:fillRect/>
                </a:stretch>
              </p:blipFill>
              <p:spPr>
                <a:xfrm>
                  <a:off x="7935773" y="5708400"/>
                  <a:ext cx="45000" cy="262080"/>
                </a:xfrm>
                <a:prstGeom prst="rect">
                  <a:avLst/>
                </a:prstGeom>
              </p:spPr>
            </p:pic>
          </mc:Fallback>
        </mc:AlternateContent>
      </p:grpSp>
      <p:grpSp>
        <p:nvGrpSpPr>
          <p:cNvPr id="199" name="Gruppieren 198">
            <a:extLst>
              <a:ext uri="{FF2B5EF4-FFF2-40B4-BE49-F238E27FC236}">
                <a16:creationId xmlns:a16="http://schemas.microsoft.com/office/drawing/2014/main" id="{8352259B-2FB5-4A2B-A3B4-19C4C21300EA}"/>
              </a:ext>
            </a:extLst>
          </p:cNvPr>
          <p:cNvGrpSpPr/>
          <p:nvPr/>
        </p:nvGrpSpPr>
        <p:grpSpPr>
          <a:xfrm>
            <a:off x="7110653" y="2704200"/>
            <a:ext cx="3143160" cy="1515240"/>
            <a:chOff x="7110653" y="2704200"/>
            <a:chExt cx="3143160" cy="1515240"/>
          </a:xfrm>
        </p:grpSpPr>
        <mc:AlternateContent xmlns:mc="http://schemas.openxmlformats.org/markup-compatibility/2006" xmlns:p14="http://schemas.microsoft.com/office/powerpoint/2010/main">
          <mc:Choice Requires="p14">
            <p:contentPart p14:bwMode="auto" r:id="rId268">
              <p14:nvContentPartPr>
                <p14:cNvPr id="189" name="Freihand 188">
                  <a:extLst>
                    <a:ext uri="{FF2B5EF4-FFF2-40B4-BE49-F238E27FC236}">
                      <a16:creationId xmlns:a16="http://schemas.microsoft.com/office/drawing/2014/main" id="{BCA7F157-5951-466E-9F3A-E1ABC2469AE5}"/>
                    </a:ext>
                  </a:extLst>
                </p14:cNvPr>
                <p14:cNvContentPartPr/>
                <p14:nvPr/>
              </p14:nvContentPartPr>
              <p14:xfrm>
                <a:off x="7571093" y="3009120"/>
                <a:ext cx="40680" cy="1157760"/>
              </p14:xfrm>
            </p:contentPart>
          </mc:Choice>
          <mc:Fallback xmlns="">
            <p:pic>
              <p:nvPicPr>
                <p:cNvPr id="189" name="Freihand 188">
                  <a:extLst>
                    <a:ext uri="{FF2B5EF4-FFF2-40B4-BE49-F238E27FC236}">
                      <a16:creationId xmlns:a16="http://schemas.microsoft.com/office/drawing/2014/main" id="{BCA7F157-5951-466E-9F3A-E1ABC2469AE5}"/>
                    </a:ext>
                  </a:extLst>
                </p:cNvPr>
                <p:cNvPicPr/>
                <p:nvPr/>
              </p:nvPicPr>
              <p:blipFill>
                <a:blip r:embed="rId269"/>
                <a:stretch>
                  <a:fillRect/>
                </a:stretch>
              </p:blipFill>
              <p:spPr>
                <a:xfrm>
                  <a:off x="7566773" y="3004800"/>
                  <a:ext cx="49320" cy="11664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90" name="Freihand 189">
                  <a:extLst>
                    <a:ext uri="{FF2B5EF4-FFF2-40B4-BE49-F238E27FC236}">
                      <a16:creationId xmlns:a16="http://schemas.microsoft.com/office/drawing/2014/main" id="{4746CC1E-BEFB-461C-8841-081D7E4B2D56}"/>
                    </a:ext>
                  </a:extLst>
                </p14:cNvPr>
                <p14:cNvContentPartPr/>
                <p14:nvPr/>
              </p14:nvContentPartPr>
              <p14:xfrm>
                <a:off x="7171853" y="3941160"/>
                <a:ext cx="2975400" cy="208080"/>
              </p14:xfrm>
            </p:contentPart>
          </mc:Choice>
          <mc:Fallback xmlns="">
            <p:pic>
              <p:nvPicPr>
                <p:cNvPr id="190" name="Freihand 189">
                  <a:extLst>
                    <a:ext uri="{FF2B5EF4-FFF2-40B4-BE49-F238E27FC236}">
                      <a16:creationId xmlns:a16="http://schemas.microsoft.com/office/drawing/2014/main" id="{4746CC1E-BEFB-461C-8841-081D7E4B2D56}"/>
                    </a:ext>
                  </a:extLst>
                </p:cNvPr>
                <p:cNvPicPr/>
                <p:nvPr/>
              </p:nvPicPr>
              <p:blipFill>
                <a:blip r:embed="rId271"/>
                <a:stretch>
                  <a:fillRect/>
                </a:stretch>
              </p:blipFill>
              <p:spPr>
                <a:xfrm>
                  <a:off x="7167533" y="3936840"/>
                  <a:ext cx="298404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91" name="Freihand 190">
                  <a:extLst>
                    <a:ext uri="{FF2B5EF4-FFF2-40B4-BE49-F238E27FC236}">
                      <a16:creationId xmlns:a16="http://schemas.microsoft.com/office/drawing/2014/main" id="{5892E1CE-B432-4E6C-BE8A-7DCE2FDFD5B1}"/>
                    </a:ext>
                  </a:extLst>
                </p14:cNvPr>
                <p14:cNvContentPartPr/>
                <p14:nvPr/>
              </p14:nvContentPartPr>
              <p14:xfrm>
                <a:off x="9900293" y="3791040"/>
                <a:ext cx="353520" cy="297360"/>
              </p14:xfrm>
            </p:contentPart>
          </mc:Choice>
          <mc:Fallback xmlns="">
            <p:pic>
              <p:nvPicPr>
                <p:cNvPr id="191" name="Freihand 190">
                  <a:extLst>
                    <a:ext uri="{FF2B5EF4-FFF2-40B4-BE49-F238E27FC236}">
                      <a16:creationId xmlns:a16="http://schemas.microsoft.com/office/drawing/2014/main" id="{5892E1CE-B432-4E6C-BE8A-7DCE2FDFD5B1}"/>
                    </a:ext>
                  </a:extLst>
                </p:cNvPr>
                <p:cNvPicPr/>
                <p:nvPr/>
              </p:nvPicPr>
              <p:blipFill>
                <a:blip r:embed="rId273"/>
                <a:stretch>
                  <a:fillRect/>
                </a:stretch>
              </p:blipFill>
              <p:spPr>
                <a:xfrm>
                  <a:off x="9895973" y="3786720"/>
                  <a:ext cx="36216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92" name="Freihand 191">
                  <a:extLst>
                    <a:ext uri="{FF2B5EF4-FFF2-40B4-BE49-F238E27FC236}">
                      <a16:creationId xmlns:a16="http://schemas.microsoft.com/office/drawing/2014/main" id="{F9038551-A10F-46A6-90FB-42DBF0B94126}"/>
                    </a:ext>
                  </a:extLst>
                </p14:cNvPr>
                <p14:cNvContentPartPr/>
                <p14:nvPr/>
              </p14:nvContentPartPr>
              <p14:xfrm>
                <a:off x="7416293" y="2801760"/>
                <a:ext cx="349920" cy="309600"/>
              </p14:xfrm>
            </p:contentPart>
          </mc:Choice>
          <mc:Fallback xmlns="">
            <p:pic>
              <p:nvPicPr>
                <p:cNvPr id="192" name="Freihand 191">
                  <a:extLst>
                    <a:ext uri="{FF2B5EF4-FFF2-40B4-BE49-F238E27FC236}">
                      <a16:creationId xmlns:a16="http://schemas.microsoft.com/office/drawing/2014/main" id="{F9038551-A10F-46A6-90FB-42DBF0B94126}"/>
                    </a:ext>
                  </a:extLst>
                </p:cNvPr>
                <p:cNvPicPr/>
                <p:nvPr/>
              </p:nvPicPr>
              <p:blipFill>
                <a:blip r:embed="rId275"/>
                <a:stretch>
                  <a:fillRect/>
                </a:stretch>
              </p:blipFill>
              <p:spPr>
                <a:xfrm>
                  <a:off x="7411973" y="2797440"/>
                  <a:ext cx="358560" cy="31824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94" name="Freihand 193">
                  <a:extLst>
                    <a:ext uri="{FF2B5EF4-FFF2-40B4-BE49-F238E27FC236}">
                      <a16:creationId xmlns:a16="http://schemas.microsoft.com/office/drawing/2014/main" id="{B7443F99-C65F-4130-804B-33FF2A5E3362}"/>
                    </a:ext>
                  </a:extLst>
                </p14:cNvPr>
                <p14:cNvContentPartPr/>
                <p14:nvPr/>
              </p14:nvContentPartPr>
              <p14:xfrm>
                <a:off x="7153853" y="2781600"/>
                <a:ext cx="141480" cy="108000"/>
              </p14:xfrm>
            </p:contentPart>
          </mc:Choice>
          <mc:Fallback xmlns="">
            <p:pic>
              <p:nvPicPr>
                <p:cNvPr id="194" name="Freihand 193">
                  <a:extLst>
                    <a:ext uri="{FF2B5EF4-FFF2-40B4-BE49-F238E27FC236}">
                      <a16:creationId xmlns:a16="http://schemas.microsoft.com/office/drawing/2014/main" id="{B7443F99-C65F-4130-804B-33FF2A5E3362}"/>
                    </a:ext>
                  </a:extLst>
                </p:cNvPr>
                <p:cNvPicPr/>
                <p:nvPr/>
              </p:nvPicPr>
              <p:blipFill>
                <a:blip r:embed="rId277"/>
                <a:stretch>
                  <a:fillRect/>
                </a:stretch>
              </p:blipFill>
              <p:spPr>
                <a:xfrm>
                  <a:off x="7149533" y="2777280"/>
                  <a:ext cx="150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95" name="Freihand 194">
                  <a:extLst>
                    <a:ext uri="{FF2B5EF4-FFF2-40B4-BE49-F238E27FC236}">
                      <a16:creationId xmlns:a16="http://schemas.microsoft.com/office/drawing/2014/main" id="{1A2330E2-2DFF-4A89-A7B6-D4ACF11D073E}"/>
                    </a:ext>
                  </a:extLst>
                </p14:cNvPr>
                <p14:cNvContentPartPr/>
                <p14:nvPr/>
              </p14:nvContentPartPr>
              <p14:xfrm>
                <a:off x="7110653" y="2905440"/>
                <a:ext cx="190800" cy="61560"/>
              </p14:xfrm>
            </p:contentPart>
          </mc:Choice>
          <mc:Fallback xmlns="">
            <p:pic>
              <p:nvPicPr>
                <p:cNvPr id="195" name="Freihand 194">
                  <a:extLst>
                    <a:ext uri="{FF2B5EF4-FFF2-40B4-BE49-F238E27FC236}">
                      <a16:creationId xmlns:a16="http://schemas.microsoft.com/office/drawing/2014/main" id="{1A2330E2-2DFF-4A89-A7B6-D4ACF11D073E}"/>
                    </a:ext>
                  </a:extLst>
                </p:cNvPr>
                <p:cNvPicPr/>
                <p:nvPr/>
              </p:nvPicPr>
              <p:blipFill>
                <a:blip r:embed="rId279"/>
                <a:stretch>
                  <a:fillRect/>
                </a:stretch>
              </p:blipFill>
              <p:spPr>
                <a:xfrm>
                  <a:off x="7106333" y="2901120"/>
                  <a:ext cx="19944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96" name="Freihand 195">
                  <a:extLst>
                    <a:ext uri="{FF2B5EF4-FFF2-40B4-BE49-F238E27FC236}">
                      <a16:creationId xmlns:a16="http://schemas.microsoft.com/office/drawing/2014/main" id="{200F1BCA-468E-4ACC-84EE-56DBEEE21E19}"/>
                    </a:ext>
                  </a:extLst>
                </p14:cNvPr>
                <p14:cNvContentPartPr/>
                <p14:nvPr/>
              </p14:nvContentPartPr>
              <p14:xfrm>
                <a:off x="7141973" y="3003360"/>
                <a:ext cx="141480" cy="185400"/>
              </p14:xfrm>
            </p:contentPart>
          </mc:Choice>
          <mc:Fallback xmlns="">
            <p:pic>
              <p:nvPicPr>
                <p:cNvPr id="196" name="Freihand 195">
                  <a:extLst>
                    <a:ext uri="{FF2B5EF4-FFF2-40B4-BE49-F238E27FC236}">
                      <a16:creationId xmlns:a16="http://schemas.microsoft.com/office/drawing/2014/main" id="{200F1BCA-468E-4ACC-84EE-56DBEEE21E19}"/>
                    </a:ext>
                  </a:extLst>
                </p:cNvPr>
                <p:cNvPicPr/>
                <p:nvPr/>
              </p:nvPicPr>
              <p:blipFill>
                <a:blip r:embed="rId281"/>
                <a:stretch>
                  <a:fillRect/>
                </a:stretch>
              </p:blipFill>
              <p:spPr>
                <a:xfrm>
                  <a:off x="7137653" y="2999040"/>
                  <a:ext cx="1501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97" name="Freihand 196">
                  <a:extLst>
                    <a:ext uri="{FF2B5EF4-FFF2-40B4-BE49-F238E27FC236}">
                      <a16:creationId xmlns:a16="http://schemas.microsoft.com/office/drawing/2014/main" id="{A5F5C445-45EB-4534-BC06-39EAA0B249BF}"/>
                    </a:ext>
                  </a:extLst>
                </p14:cNvPr>
                <p14:cNvContentPartPr/>
                <p14:nvPr/>
              </p14:nvContentPartPr>
              <p14:xfrm>
                <a:off x="9892733" y="4037280"/>
                <a:ext cx="196200" cy="182160"/>
              </p14:xfrm>
            </p:contentPart>
          </mc:Choice>
          <mc:Fallback xmlns="">
            <p:pic>
              <p:nvPicPr>
                <p:cNvPr id="197" name="Freihand 196">
                  <a:extLst>
                    <a:ext uri="{FF2B5EF4-FFF2-40B4-BE49-F238E27FC236}">
                      <a16:creationId xmlns:a16="http://schemas.microsoft.com/office/drawing/2014/main" id="{A5F5C445-45EB-4534-BC06-39EAA0B249BF}"/>
                    </a:ext>
                  </a:extLst>
                </p:cNvPr>
                <p:cNvPicPr/>
                <p:nvPr/>
              </p:nvPicPr>
              <p:blipFill>
                <a:blip r:embed="rId283"/>
                <a:stretch>
                  <a:fillRect/>
                </a:stretch>
              </p:blipFill>
              <p:spPr>
                <a:xfrm>
                  <a:off x="9888413" y="4032960"/>
                  <a:ext cx="2048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98" name="Freihand 197">
                  <a:extLst>
                    <a:ext uri="{FF2B5EF4-FFF2-40B4-BE49-F238E27FC236}">
                      <a16:creationId xmlns:a16="http://schemas.microsoft.com/office/drawing/2014/main" id="{9FD3E9C2-D284-4E4A-850E-4B6A1C878BE4}"/>
                    </a:ext>
                  </a:extLst>
                </p14:cNvPr>
                <p14:cNvContentPartPr/>
                <p14:nvPr/>
              </p14:nvContentPartPr>
              <p14:xfrm>
                <a:off x="8018573" y="2704200"/>
                <a:ext cx="1910160" cy="1071720"/>
              </p14:xfrm>
            </p:contentPart>
          </mc:Choice>
          <mc:Fallback xmlns="">
            <p:pic>
              <p:nvPicPr>
                <p:cNvPr id="198" name="Freihand 197">
                  <a:extLst>
                    <a:ext uri="{FF2B5EF4-FFF2-40B4-BE49-F238E27FC236}">
                      <a16:creationId xmlns:a16="http://schemas.microsoft.com/office/drawing/2014/main" id="{9FD3E9C2-D284-4E4A-850E-4B6A1C878BE4}"/>
                    </a:ext>
                  </a:extLst>
                </p:cNvPr>
                <p:cNvPicPr/>
                <p:nvPr/>
              </p:nvPicPr>
              <p:blipFill>
                <a:blip r:embed="rId285"/>
                <a:stretch>
                  <a:fillRect/>
                </a:stretch>
              </p:blipFill>
              <p:spPr>
                <a:xfrm>
                  <a:off x="8014253" y="2699880"/>
                  <a:ext cx="1918800" cy="1080360"/>
                </a:xfrm>
                <a:prstGeom prst="rect">
                  <a:avLst/>
                </a:prstGeom>
              </p:spPr>
            </p:pic>
          </mc:Fallback>
        </mc:AlternateContent>
      </p:grpSp>
      <p:grpSp>
        <p:nvGrpSpPr>
          <p:cNvPr id="204" name="Gruppieren 203">
            <a:extLst>
              <a:ext uri="{FF2B5EF4-FFF2-40B4-BE49-F238E27FC236}">
                <a16:creationId xmlns:a16="http://schemas.microsoft.com/office/drawing/2014/main" id="{604DA863-CF56-4B00-BA4C-40C7EF964A9D}"/>
              </a:ext>
            </a:extLst>
          </p:cNvPr>
          <p:cNvGrpSpPr/>
          <p:nvPr/>
        </p:nvGrpSpPr>
        <p:grpSpPr>
          <a:xfrm>
            <a:off x="404213" y="21840"/>
            <a:ext cx="2305080" cy="906480"/>
            <a:chOff x="404213" y="21840"/>
            <a:chExt cx="2305080" cy="906480"/>
          </a:xfrm>
        </p:grpSpPr>
        <mc:AlternateContent xmlns:mc="http://schemas.openxmlformats.org/markup-compatibility/2006" xmlns:p14="http://schemas.microsoft.com/office/powerpoint/2010/main">
          <mc:Choice Requires="p14">
            <p:contentPart p14:bwMode="auto" r:id="rId286">
              <p14:nvContentPartPr>
                <p14:cNvPr id="2" name="Freihand 1">
                  <a:extLst>
                    <a:ext uri="{FF2B5EF4-FFF2-40B4-BE49-F238E27FC236}">
                      <a16:creationId xmlns:a16="http://schemas.microsoft.com/office/drawing/2014/main" id="{BADFC8AE-5B9E-43B8-AC20-CD5CF562307E}"/>
                    </a:ext>
                  </a:extLst>
                </p14:cNvPr>
                <p14:cNvContentPartPr/>
                <p14:nvPr/>
              </p14:nvContentPartPr>
              <p14:xfrm>
                <a:off x="404213" y="498840"/>
                <a:ext cx="375840" cy="237240"/>
              </p14:xfrm>
            </p:contentPart>
          </mc:Choice>
          <mc:Fallback xmlns="">
            <p:pic>
              <p:nvPicPr>
                <p:cNvPr id="2" name="Freihand 1">
                  <a:extLst>
                    <a:ext uri="{FF2B5EF4-FFF2-40B4-BE49-F238E27FC236}">
                      <a16:creationId xmlns:a16="http://schemas.microsoft.com/office/drawing/2014/main" id="{BADFC8AE-5B9E-43B8-AC20-CD5CF562307E}"/>
                    </a:ext>
                  </a:extLst>
                </p:cNvPr>
                <p:cNvPicPr/>
                <p:nvPr/>
              </p:nvPicPr>
              <p:blipFill>
                <a:blip r:embed="rId287"/>
                <a:stretch>
                  <a:fillRect/>
                </a:stretch>
              </p:blipFill>
              <p:spPr>
                <a:xfrm>
                  <a:off x="399893" y="494520"/>
                  <a:ext cx="38448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4" name="Freihand 3">
                  <a:extLst>
                    <a:ext uri="{FF2B5EF4-FFF2-40B4-BE49-F238E27FC236}">
                      <a16:creationId xmlns:a16="http://schemas.microsoft.com/office/drawing/2014/main" id="{52CD6B2C-B7C0-43EC-BC87-5E24302DEFCF}"/>
                    </a:ext>
                  </a:extLst>
                </p14:cNvPr>
                <p14:cNvContentPartPr/>
                <p14:nvPr/>
              </p14:nvContentPartPr>
              <p14:xfrm>
                <a:off x="801293" y="600720"/>
                <a:ext cx="95760" cy="73440"/>
              </p14:xfrm>
            </p:contentPart>
          </mc:Choice>
          <mc:Fallback xmlns="">
            <p:pic>
              <p:nvPicPr>
                <p:cNvPr id="4" name="Freihand 3">
                  <a:extLst>
                    <a:ext uri="{FF2B5EF4-FFF2-40B4-BE49-F238E27FC236}">
                      <a16:creationId xmlns:a16="http://schemas.microsoft.com/office/drawing/2014/main" id="{52CD6B2C-B7C0-43EC-BC87-5E24302DEFCF}"/>
                    </a:ext>
                  </a:extLst>
                </p:cNvPr>
                <p:cNvPicPr/>
                <p:nvPr/>
              </p:nvPicPr>
              <p:blipFill>
                <a:blip r:embed="rId289"/>
                <a:stretch>
                  <a:fillRect/>
                </a:stretch>
              </p:blipFill>
              <p:spPr>
                <a:xfrm>
                  <a:off x="796973" y="596400"/>
                  <a:ext cx="1044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5" name="Freihand 4">
                  <a:extLst>
                    <a:ext uri="{FF2B5EF4-FFF2-40B4-BE49-F238E27FC236}">
                      <a16:creationId xmlns:a16="http://schemas.microsoft.com/office/drawing/2014/main" id="{C8618F47-C6E1-4338-9530-9C1F19D5CF72}"/>
                    </a:ext>
                  </a:extLst>
                </p14:cNvPr>
                <p14:cNvContentPartPr/>
                <p14:nvPr/>
              </p14:nvContentPartPr>
              <p14:xfrm>
                <a:off x="913973" y="542040"/>
                <a:ext cx="140760" cy="130680"/>
              </p14:xfrm>
            </p:contentPart>
          </mc:Choice>
          <mc:Fallback xmlns="">
            <p:pic>
              <p:nvPicPr>
                <p:cNvPr id="5" name="Freihand 4">
                  <a:extLst>
                    <a:ext uri="{FF2B5EF4-FFF2-40B4-BE49-F238E27FC236}">
                      <a16:creationId xmlns:a16="http://schemas.microsoft.com/office/drawing/2014/main" id="{C8618F47-C6E1-4338-9530-9C1F19D5CF72}"/>
                    </a:ext>
                  </a:extLst>
                </p:cNvPr>
                <p:cNvPicPr/>
                <p:nvPr/>
              </p:nvPicPr>
              <p:blipFill>
                <a:blip r:embed="rId291"/>
                <a:stretch>
                  <a:fillRect/>
                </a:stretch>
              </p:blipFill>
              <p:spPr>
                <a:xfrm>
                  <a:off x="909653" y="537720"/>
                  <a:ext cx="1494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7" name="Freihand 6">
                  <a:extLst>
                    <a:ext uri="{FF2B5EF4-FFF2-40B4-BE49-F238E27FC236}">
                      <a16:creationId xmlns:a16="http://schemas.microsoft.com/office/drawing/2014/main" id="{ED09EECD-4A6B-45E7-BB9C-E2175673681C}"/>
                    </a:ext>
                  </a:extLst>
                </p14:cNvPr>
                <p14:cNvContentPartPr/>
                <p14:nvPr/>
              </p14:nvContentPartPr>
              <p14:xfrm>
                <a:off x="849173" y="525840"/>
                <a:ext cx="132480" cy="39960"/>
              </p14:xfrm>
            </p:contentPart>
          </mc:Choice>
          <mc:Fallback xmlns="">
            <p:pic>
              <p:nvPicPr>
                <p:cNvPr id="7" name="Freihand 6">
                  <a:extLst>
                    <a:ext uri="{FF2B5EF4-FFF2-40B4-BE49-F238E27FC236}">
                      <a16:creationId xmlns:a16="http://schemas.microsoft.com/office/drawing/2014/main" id="{ED09EECD-4A6B-45E7-BB9C-E2175673681C}"/>
                    </a:ext>
                  </a:extLst>
                </p:cNvPr>
                <p:cNvPicPr/>
                <p:nvPr/>
              </p:nvPicPr>
              <p:blipFill>
                <a:blip r:embed="rId293"/>
                <a:stretch>
                  <a:fillRect/>
                </a:stretch>
              </p:blipFill>
              <p:spPr>
                <a:xfrm>
                  <a:off x="844853" y="521520"/>
                  <a:ext cx="1411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9" name="Freihand 8">
                  <a:extLst>
                    <a:ext uri="{FF2B5EF4-FFF2-40B4-BE49-F238E27FC236}">
                      <a16:creationId xmlns:a16="http://schemas.microsoft.com/office/drawing/2014/main" id="{327928A7-6F1E-4FB4-9093-E704C6D59514}"/>
                    </a:ext>
                  </a:extLst>
                </p14:cNvPr>
                <p14:cNvContentPartPr/>
                <p14:nvPr/>
              </p14:nvContentPartPr>
              <p14:xfrm>
                <a:off x="1286933" y="520800"/>
                <a:ext cx="157680" cy="162000"/>
              </p14:xfrm>
            </p:contentPart>
          </mc:Choice>
          <mc:Fallback xmlns="">
            <p:pic>
              <p:nvPicPr>
                <p:cNvPr id="9" name="Freihand 8">
                  <a:extLst>
                    <a:ext uri="{FF2B5EF4-FFF2-40B4-BE49-F238E27FC236}">
                      <a16:creationId xmlns:a16="http://schemas.microsoft.com/office/drawing/2014/main" id="{327928A7-6F1E-4FB4-9093-E704C6D59514}"/>
                    </a:ext>
                  </a:extLst>
                </p:cNvPr>
                <p:cNvPicPr/>
                <p:nvPr/>
              </p:nvPicPr>
              <p:blipFill>
                <a:blip r:embed="rId295"/>
                <a:stretch>
                  <a:fillRect/>
                </a:stretch>
              </p:blipFill>
              <p:spPr>
                <a:xfrm>
                  <a:off x="1282613" y="516480"/>
                  <a:ext cx="16632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0" name="Freihand 9">
                  <a:extLst>
                    <a:ext uri="{FF2B5EF4-FFF2-40B4-BE49-F238E27FC236}">
                      <a16:creationId xmlns:a16="http://schemas.microsoft.com/office/drawing/2014/main" id="{B7C9CDC1-66ED-419F-9806-6DEA902DF0E6}"/>
                    </a:ext>
                  </a:extLst>
                </p14:cNvPr>
                <p14:cNvContentPartPr/>
                <p14:nvPr/>
              </p14:nvContentPartPr>
              <p14:xfrm>
                <a:off x="1363973" y="616560"/>
                <a:ext cx="84600" cy="64800"/>
              </p14:xfrm>
            </p:contentPart>
          </mc:Choice>
          <mc:Fallback xmlns="">
            <p:pic>
              <p:nvPicPr>
                <p:cNvPr id="10" name="Freihand 9">
                  <a:extLst>
                    <a:ext uri="{FF2B5EF4-FFF2-40B4-BE49-F238E27FC236}">
                      <a16:creationId xmlns:a16="http://schemas.microsoft.com/office/drawing/2014/main" id="{B7C9CDC1-66ED-419F-9806-6DEA902DF0E6}"/>
                    </a:ext>
                  </a:extLst>
                </p:cNvPr>
                <p:cNvPicPr/>
                <p:nvPr/>
              </p:nvPicPr>
              <p:blipFill>
                <a:blip r:embed="rId297"/>
                <a:stretch>
                  <a:fillRect/>
                </a:stretch>
              </p:blipFill>
              <p:spPr>
                <a:xfrm>
                  <a:off x="1359653" y="612240"/>
                  <a:ext cx="932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1" name="Freihand 10">
                  <a:extLst>
                    <a:ext uri="{FF2B5EF4-FFF2-40B4-BE49-F238E27FC236}">
                      <a16:creationId xmlns:a16="http://schemas.microsoft.com/office/drawing/2014/main" id="{92979427-E04A-4733-A8EB-A95E283B100D}"/>
                    </a:ext>
                  </a:extLst>
                </p14:cNvPr>
                <p14:cNvContentPartPr/>
                <p14:nvPr/>
              </p14:nvContentPartPr>
              <p14:xfrm>
                <a:off x="1457933" y="630960"/>
                <a:ext cx="119880" cy="85320"/>
              </p14:xfrm>
            </p:contentPart>
          </mc:Choice>
          <mc:Fallback xmlns="">
            <p:pic>
              <p:nvPicPr>
                <p:cNvPr id="11" name="Freihand 10">
                  <a:extLst>
                    <a:ext uri="{FF2B5EF4-FFF2-40B4-BE49-F238E27FC236}">
                      <a16:creationId xmlns:a16="http://schemas.microsoft.com/office/drawing/2014/main" id="{92979427-E04A-4733-A8EB-A95E283B100D}"/>
                    </a:ext>
                  </a:extLst>
                </p:cNvPr>
                <p:cNvPicPr/>
                <p:nvPr/>
              </p:nvPicPr>
              <p:blipFill>
                <a:blip r:embed="rId299"/>
                <a:stretch>
                  <a:fillRect/>
                </a:stretch>
              </p:blipFill>
              <p:spPr>
                <a:xfrm>
                  <a:off x="1453613" y="626640"/>
                  <a:ext cx="1285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2" name="Freihand 11">
                  <a:extLst>
                    <a:ext uri="{FF2B5EF4-FFF2-40B4-BE49-F238E27FC236}">
                      <a16:creationId xmlns:a16="http://schemas.microsoft.com/office/drawing/2014/main" id="{86541094-27E6-4752-8DA8-9602CF48727D}"/>
                    </a:ext>
                  </a:extLst>
                </p14:cNvPr>
                <p14:cNvContentPartPr/>
                <p14:nvPr/>
              </p14:nvContentPartPr>
              <p14:xfrm>
                <a:off x="1619573" y="538440"/>
                <a:ext cx="232560" cy="133200"/>
              </p14:xfrm>
            </p:contentPart>
          </mc:Choice>
          <mc:Fallback xmlns="">
            <p:pic>
              <p:nvPicPr>
                <p:cNvPr id="12" name="Freihand 11">
                  <a:extLst>
                    <a:ext uri="{FF2B5EF4-FFF2-40B4-BE49-F238E27FC236}">
                      <a16:creationId xmlns:a16="http://schemas.microsoft.com/office/drawing/2014/main" id="{86541094-27E6-4752-8DA8-9602CF48727D}"/>
                    </a:ext>
                  </a:extLst>
                </p:cNvPr>
                <p:cNvPicPr/>
                <p:nvPr/>
              </p:nvPicPr>
              <p:blipFill>
                <a:blip r:embed="rId301"/>
                <a:stretch>
                  <a:fillRect/>
                </a:stretch>
              </p:blipFill>
              <p:spPr>
                <a:xfrm>
                  <a:off x="1615253" y="534120"/>
                  <a:ext cx="2412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6" name="Freihand 15">
                  <a:extLst>
                    <a:ext uri="{FF2B5EF4-FFF2-40B4-BE49-F238E27FC236}">
                      <a16:creationId xmlns:a16="http://schemas.microsoft.com/office/drawing/2014/main" id="{6629184A-020D-478D-9FC1-D52664FAE85E}"/>
                    </a:ext>
                  </a:extLst>
                </p14:cNvPr>
                <p14:cNvContentPartPr/>
                <p14:nvPr/>
              </p14:nvContentPartPr>
              <p14:xfrm>
                <a:off x="840893" y="792240"/>
                <a:ext cx="71280" cy="81360"/>
              </p14:xfrm>
            </p:contentPart>
          </mc:Choice>
          <mc:Fallback xmlns="">
            <p:pic>
              <p:nvPicPr>
                <p:cNvPr id="16" name="Freihand 15">
                  <a:extLst>
                    <a:ext uri="{FF2B5EF4-FFF2-40B4-BE49-F238E27FC236}">
                      <a16:creationId xmlns:a16="http://schemas.microsoft.com/office/drawing/2014/main" id="{6629184A-020D-478D-9FC1-D52664FAE85E}"/>
                    </a:ext>
                  </a:extLst>
                </p:cNvPr>
                <p:cNvPicPr/>
                <p:nvPr/>
              </p:nvPicPr>
              <p:blipFill>
                <a:blip r:embed="rId303"/>
                <a:stretch>
                  <a:fillRect/>
                </a:stretch>
              </p:blipFill>
              <p:spPr>
                <a:xfrm>
                  <a:off x="836573" y="787920"/>
                  <a:ext cx="799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7" name="Freihand 16">
                  <a:extLst>
                    <a:ext uri="{FF2B5EF4-FFF2-40B4-BE49-F238E27FC236}">
                      <a16:creationId xmlns:a16="http://schemas.microsoft.com/office/drawing/2014/main" id="{068966BE-2B2F-4995-9835-EE084E76CE94}"/>
                    </a:ext>
                  </a:extLst>
                </p14:cNvPr>
                <p14:cNvContentPartPr/>
                <p14:nvPr/>
              </p14:nvContentPartPr>
              <p14:xfrm>
                <a:off x="875813" y="846960"/>
                <a:ext cx="42480" cy="39960"/>
              </p14:xfrm>
            </p:contentPart>
          </mc:Choice>
          <mc:Fallback xmlns="">
            <p:pic>
              <p:nvPicPr>
                <p:cNvPr id="17" name="Freihand 16">
                  <a:extLst>
                    <a:ext uri="{FF2B5EF4-FFF2-40B4-BE49-F238E27FC236}">
                      <a16:creationId xmlns:a16="http://schemas.microsoft.com/office/drawing/2014/main" id="{068966BE-2B2F-4995-9835-EE084E76CE94}"/>
                    </a:ext>
                  </a:extLst>
                </p:cNvPr>
                <p:cNvPicPr/>
                <p:nvPr/>
              </p:nvPicPr>
              <p:blipFill>
                <a:blip r:embed="rId305"/>
                <a:stretch>
                  <a:fillRect/>
                </a:stretch>
              </p:blipFill>
              <p:spPr>
                <a:xfrm>
                  <a:off x="871493" y="842640"/>
                  <a:ext cx="511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 name="Freihand 18">
                  <a:extLst>
                    <a:ext uri="{FF2B5EF4-FFF2-40B4-BE49-F238E27FC236}">
                      <a16:creationId xmlns:a16="http://schemas.microsoft.com/office/drawing/2014/main" id="{BB59E92C-D7BF-4CAA-BF10-8BFE95FA0464}"/>
                    </a:ext>
                  </a:extLst>
                </p14:cNvPr>
                <p14:cNvContentPartPr/>
                <p14:nvPr/>
              </p14:nvContentPartPr>
              <p14:xfrm>
                <a:off x="945653" y="780360"/>
                <a:ext cx="105480" cy="123840"/>
              </p14:xfrm>
            </p:contentPart>
          </mc:Choice>
          <mc:Fallback xmlns="">
            <p:pic>
              <p:nvPicPr>
                <p:cNvPr id="19" name="Freihand 18">
                  <a:extLst>
                    <a:ext uri="{FF2B5EF4-FFF2-40B4-BE49-F238E27FC236}">
                      <a16:creationId xmlns:a16="http://schemas.microsoft.com/office/drawing/2014/main" id="{BB59E92C-D7BF-4CAA-BF10-8BFE95FA0464}"/>
                    </a:ext>
                  </a:extLst>
                </p:cNvPr>
                <p:cNvPicPr/>
                <p:nvPr/>
              </p:nvPicPr>
              <p:blipFill>
                <a:blip r:embed="rId307"/>
                <a:stretch>
                  <a:fillRect/>
                </a:stretch>
              </p:blipFill>
              <p:spPr>
                <a:xfrm>
                  <a:off x="941333" y="776040"/>
                  <a:ext cx="1141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 name="Freihand 19">
                  <a:extLst>
                    <a:ext uri="{FF2B5EF4-FFF2-40B4-BE49-F238E27FC236}">
                      <a16:creationId xmlns:a16="http://schemas.microsoft.com/office/drawing/2014/main" id="{22617351-8A2B-4CFA-8F03-9F457623D66D}"/>
                    </a:ext>
                  </a:extLst>
                </p14:cNvPr>
                <p14:cNvContentPartPr/>
                <p14:nvPr/>
              </p14:nvContentPartPr>
              <p14:xfrm>
                <a:off x="1032773" y="749040"/>
                <a:ext cx="48600" cy="179280"/>
              </p14:xfrm>
            </p:contentPart>
          </mc:Choice>
          <mc:Fallback xmlns="">
            <p:pic>
              <p:nvPicPr>
                <p:cNvPr id="20" name="Freihand 19">
                  <a:extLst>
                    <a:ext uri="{FF2B5EF4-FFF2-40B4-BE49-F238E27FC236}">
                      <a16:creationId xmlns:a16="http://schemas.microsoft.com/office/drawing/2014/main" id="{22617351-8A2B-4CFA-8F03-9F457623D66D}"/>
                    </a:ext>
                  </a:extLst>
                </p:cNvPr>
                <p:cNvPicPr/>
                <p:nvPr/>
              </p:nvPicPr>
              <p:blipFill>
                <a:blip r:embed="rId309"/>
                <a:stretch>
                  <a:fillRect/>
                </a:stretch>
              </p:blipFill>
              <p:spPr>
                <a:xfrm>
                  <a:off x="1028453" y="744720"/>
                  <a:ext cx="572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2" name="Freihand 21">
                  <a:extLst>
                    <a:ext uri="{FF2B5EF4-FFF2-40B4-BE49-F238E27FC236}">
                      <a16:creationId xmlns:a16="http://schemas.microsoft.com/office/drawing/2014/main" id="{17529CA8-6656-4FED-8411-156A2B8B673C}"/>
                    </a:ext>
                  </a:extLst>
                </p14:cNvPr>
                <p14:cNvContentPartPr/>
                <p14:nvPr/>
              </p14:nvContentPartPr>
              <p14:xfrm>
                <a:off x="1186493" y="315960"/>
                <a:ext cx="412920" cy="368640"/>
              </p14:xfrm>
            </p:contentPart>
          </mc:Choice>
          <mc:Fallback xmlns="">
            <p:pic>
              <p:nvPicPr>
                <p:cNvPr id="22" name="Freihand 21">
                  <a:extLst>
                    <a:ext uri="{FF2B5EF4-FFF2-40B4-BE49-F238E27FC236}">
                      <a16:creationId xmlns:a16="http://schemas.microsoft.com/office/drawing/2014/main" id="{17529CA8-6656-4FED-8411-156A2B8B673C}"/>
                    </a:ext>
                  </a:extLst>
                </p:cNvPr>
                <p:cNvPicPr/>
                <p:nvPr/>
              </p:nvPicPr>
              <p:blipFill>
                <a:blip r:embed="rId311"/>
                <a:stretch>
                  <a:fillRect/>
                </a:stretch>
              </p:blipFill>
              <p:spPr>
                <a:xfrm>
                  <a:off x="1182173" y="311640"/>
                  <a:ext cx="421560" cy="3772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4" name="Freihand 23">
                  <a:extLst>
                    <a:ext uri="{FF2B5EF4-FFF2-40B4-BE49-F238E27FC236}">
                      <a16:creationId xmlns:a16="http://schemas.microsoft.com/office/drawing/2014/main" id="{BBC8B1A2-C746-401A-AAD7-63BB9A34D8FE}"/>
                    </a:ext>
                  </a:extLst>
                </p14:cNvPr>
                <p14:cNvContentPartPr/>
                <p14:nvPr/>
              </p14:nvContentPartPr>
              <p14:xfrm>
                <a:off x="1680773" y="161520"/>
                <a:ext cx="144360" cy="181080"/>
              </p14:xfrm>
            </p:contentPart>
          </mc:Choice>
          <mc:Fallback xmlns="">
            <p:pic>
              <p:nvPicPr>
                <p:cNvPr id="24" name="Freihand 23">
                  <a:extLst>
                    <a:ext uri="{FF2B5EF4-FFF2-40B4-BE49-F238E27FC236}">
                      <a16:creationId xmlns:a16="http://schemas.microsoft.com/office/drawing/2014/main" id="{BBC8B1A2-C746-401A-AAD7-63BB9A34D8FE}"/>
                    </a:ext>
                  </a:extLst>
                </p:cNvPr>
                <p:cNvPicPr/>
                <p:nvPr/>
              </p:nvPicPr>
              <p:blipFill>
                <a:blip r:embed="rId313"/>
                <a:stretch>
                  <a:fillRect/>
                </a:stretch>
              </p:blipFill>
              <p:spPr>
                <a:xfrm>
                  <a:off x="1676453" y="157200"/>
                  <a:ext cx="1530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5" name="Freihand 24">
                  <a:extLst>
                    <a:ext uri="{FF2B5EF4-FFF2-40B4-BE49-F238E27FC236}">
                      <a16:creationId xmlns:a16="http://schemas.microsoft.com/office/drawing/2014/main" id="{1F071C77-B176-4FDF-9194-6BBA1C778EDA}"/>
                    </a:ext>
                  </a:extLst>
                </p14:cNvPr>
                <p14:cNvContentPartPr/>
                <p14:nvPr/>
              </p14:nvContentPartPr>
              <p14:xfrm>
                <a:off x="1734053" y="240720"/>
                <a:ext cx="127080" cy="32040"/>
              </p14:xfrm>
            </p:contentPart>
          </mc:Choice>
          <mc:Fallback xmlns="">
            <p:pic>
              <p:nvPicPr>
                <p:cNvPr id="25" name="Freihand 24">
                  <a:extLst>
                    <a:ext uri="{FF2B5EF4-FFF2-40B4-BE49-F238E27FC236}">
                      <a16:creationId xmlns:a16="http://schemas.microsoft.com/office/drawing/2014/main" id="{1F071C77-B176-4FDF-9194-6BBA1C778EDA}"/>
                    </a:ext>
                  </a:extLst>
                </p:cNvPr>
                <p:cNvPicPr/>
                <p:nvPr/>
              </p:nvPicPr>
              <p:blipFill>
                <a:blip r:embed="rId315"/>
                <a:stretch>
                  <a:fillRect/>
                </a:stretch>
              </p:blipFill>
              <p:spPr>
                <a:xfrm>
                  <a:off x="1729733" y="236400"/>
                  <a:ext cx="13572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6" name="Freihand 25">
                  <a:extLst>
                    <a:ext uri="{FF2B5EF4-FFF2-40B4-BE49-F238E27FC236}">
                      <a16:creationId xmlns:a16="http://schemas.microsoft.com/office/drawing/2014/main" id="{661CA10C-0017-47B2-9746-E9CAD14BFF15}"/>
                    </a:ext>
                  </a:extLst>
                </p14:cNvPr>
                <p14:cNvContentPartPr/>
                <p14:nvPr/>
              </p14:nvContentPartPr>
              <p14:xfrm>
                <a:off x="1862933" y="143880"/>
                <a:ext cx="117360" cy="147960"/>
              </p14:xfrm>
            </p:contentPart>
          </mc:Choice>
          <mc:Fallback xmlns="">
            <p:pic>
              <p:nvPicPr>
                <p:cNvPr id="26" name="Freihand 25">
                  <a:extLst>
                    <a:ext uri="{FF2B5EF4-FFF2-40B4-BE49-F238E27FC236}">
                      <a16:creationId xmlns:a16="http://schemas.microsoft.com/office/drawing/2014/main" id="{661CA10C-0017-47B2-9746-E9CAD14BFF15}"/>
                    </a:ext>
                  </a:extLst>
                </p:cNvPr>
                <p:cNvPicPr/>
                <p:nvPr/>
              </p:nvPicPr>
              <p:blipFill>
                <a:blip r:embed="rId317"/>
                <a:stretch>
                  <a:fillRect/>
                </a:stretch>
              </p:blipFill>
              <p:spPr>
                <a:xfrm>
                  <a:off x="1858613" y="139560"/>
                  <a:ext cx="1260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7" name="Freihand 26">
                  <a:extLst>
                    <a:ext uri="{FF2B5EF4-FFF2-40B4-BE49-F238E27FC236}">
                      <a16:creationId xmlns:a16="http://schemas.microsoft.com/office/drawing/2014/main" id="{35B8AF38-C99D-4EEE-A430-CBDDD122130D}"/>
                    </a:ext>
                  </a:extLst>
                </p14:cNvPr>
                <p14:cNvContentPartPr/>
                <p14:nvPr/>
              </p14:nvContentPartPr>
              <p14:xfrm>
                <a:off x="1847093" y="190320"/>
                <a:ext cx="125640" cy="34920"/>
              </p14:xfrm>
            </p:contentPart>
          </mc:Choice>
          <mc:Fallback xmlns="">
            <p:pic>
              <p:nvPicPr>
                <p:cNvPr id="27" name="Freihand 26">
                  <a:extLst>
                    <a:ext uri="{FF2B5EF4-FFF2-40B4-BE49-F238E27FC236}">
                      <a16:creationId xmlns:a16="http://schemas.microsoft.com/office/drawing/2014/main" id="{35B8AF38-C99D-4EEE-A430-CBDDD122130D}"/>
                    </a:ext>
                  </a:extLst>
                </p:cNvPr>
                <p:cNvPicPr/>
                <p:nvPr/>
              </p:nvPicPr>
              <p:blipFill>
                <a:blip r:embed="rId319"/>
                <a:stretch>
                  <a:fillRect/>
                </a:stretch>
              </p:blipFill>
              <p:spPr>
                <a:xfrm>
                  <a:off x="1842773" y="186000"/>
                  <a:ext cx="13428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9" name="Freihand 28">
                  <a:extLst>
                    <a:ext uri="{FF2B5EF4-FFF2-40B4-BE49-F238E27FC236}">
                      <a16:creationId xmlns:a16="http://schemas.microsoft.com/office/drawing/2014/main" id="{A05D966B-E168-4095-B390-3F4DFF0AE571}"/>
                    </a:ext>
                  </a:extLst>
                </p14:cNvPr>
                <p14:cNvContentPartPr/>
                <p14:nvPr/>
              </p14:nvContentPartPr>
              <p14:xfrm>
                <a:off x="2010893" y="71160"/>
                <a:ext cx="60480" cy="207720"/>
              </p14:xfrm>
            </p:contentPart>
          </mc:Choice>
          <mc:Fallback xmlns="">
            <p:pic>
              <p:nvPicPr>
                <p:cNvPr id="29" name="Freihand 28">
                  <a:extLst>
                    <a:ext uri="{FF2B5EF4-FFF2-40B4-BE49-F238E27FC236}">
                      <a16:creationId xmlns:a16="http://schemas.microsoft.com/office/drawing/2014/main" id="{A05D966B-E168-4095-B390-3F4DFF0AE571}"/>
                    </a:ext>
                  </a:extLst>
                </p:cNvPr>
                <p:cNvPicPr/>
                <p:nvPr/>
              </p:nvPicPr>
              <p:blipFill>
                <a:blip r:embed="rId321"/>
                <a:stretch>
                  <a:fillRect/>
                </a:stretch>
              </p:blipFill>
              <p:spPr>
                <a:xfrm>
                  <a:off x="2006573" y="66840"/>
                  <a:ext cx="6912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30" name="Freihand 29">
                  <a:extLst>
                    <a:ext uri="{FF2B5EF4-FFF2-40B4-BE49-F238E27FC236}">
                      <a16:creationId xmlns:a16="http://schemas.microsoft.com/office/drawing/2014/main" id="{A2EB671C-973F-4A31-BF7F-407087573931}"/>
                    </a:ext>
                  </a:extLst>
                </p14:cNvPr>
                <p14:cNvContentPartPr/>
                <p14:nvPr/>
              </p14:nvContentPartPr>
              <p14:xfrm>
                <a:off x="2091533" y="126600"/>
                <a:ext cx="89280" cy="102240"/>
              </p14:xfrm>
            </p:contentPart>
          </mc:Choice>
          <mc:Fallback xmlns="">
            <p:pic>
              <p:nvPicPr>
                <p:cNvPr id="30" name="Freihand 29">
                  <a:extLst>
                    <a:ext uri="{FF2B5EF4-FFF2-40B4-BE49-F238E27FC236}">
                      <a16:creationId xmlns:a16="http://schemas.microsoft.com/office/drawing/2014/main" id="{A2EB671C-973F-4A31-BF7F-407087573931}"/>
                    </a:ext>
                  </a:extLst>
                </p:cNvPr>
                <p:cNvPicPr/>
                <p:nvPr/>
              </p:nvPicPr>
              <p:blipFill>
                <a:blip r:embed="rId323"/>
                <a:stretch>
                  <a:fillRect/>
                </a:stretch>
              </p:blipFill>
              <p:spPr>
                <a:xfrm>
                  <a:off x="2087213" y="122280"/>
                  <a:ext cx="979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31" name="Freihand 30">
                  <a:extLst>
                    <a:ext uri="{FF2B5EF4-FFF2-40B4-BE49-F238E27FC236}">
                      <a16:creationId xmlns:a16="http://schemas.microsoft.com/office/drawing/2014/main" id="{6837CCE0-AA68-4D57-A1E1-2C686F48A370}"/>
                    </a:ext>
                  </a:extLst>
                </p14:cNvPr>
                <p14:cNvContentPartPr/>
                <p14:nvPr/>
              </p14:nvContentPartPr>
              <p14:xfrm>
                <a:off x="2126093" y="222720"/>
                <a:ext cx="58320" cy="6480"/>
              </p14:xfrm>
            </p:contentPart>
          </mc:Choice>
          <mc:Fallback xmlns="">
            <p:pic>
              <p:nvPicPr>
                <p:cNvPr id="31" name="Freihand 30">
                  <a:extLst>
                    <a:ext uri="{FF2B5EF4-FFF2-40B4-BE49-F238E27FC236}">
                      <a16:creationId xmlns:a16="http://schemas.microsoft.com/office/drawing/2014/main" id="{6837CCE0-AA68-4D57-A1E1-2C686F48A370}"/>
                    </a:ext>
                  </a:extLst>
                </p:cNvPr>
                <p:cNvPicPr/>
                <p:nvPr/>
              </p:nvPicPr>
              <p:blipFill>
                <a:blip r:embed="rId325"/>
                <a:stretch>
                  <a:fillRect/>
                </a:stretch>
              </p:blipFill>
              <p:spPr>
                <a:xfrm>
                  <a:off x="2121773" y="218400"/>
                  <a:ext cx="6696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32" name="Freihand 31">
                  <a:extLst>
                    <a:ext uri="{FF2B5EF4-FFF2-40B4-BE49-F238E27FC236}">
                      <a16:creationId xmlns:a16="http://schemas.microsoft.com/office/drawing/2014/main" id="{2442C286-BAC8-410F-B8D9-E425B3CDCE28}"/>
                    </a:ext>
                  </a:extLst>
                </p14:cNvPr>
                <p14:cNvContentPartPr/>
                <p14:nvPr/>
              </p14:nvContentPartPr>
              <p14:xfrm>
                <a:off x="2249573" y="191400"/>
                <a:ext cx="5040" cy="66240"/>
              </p14:xfrm>
            </p:contentPart>
          </mc:Choice>
          <mc:Fallback xmlns="">
            <p:pic>
              <p:nvPicPr>
                <p:cNvPr id="32" name="Freihand 31">
                  <a:extLst>
                    <a:ext uri="{FF2B5EF4-FFF2-40B4-BE49-F238E27FC236}">
                      <a16:creationId xmlns:a16="http://schemas.microsoft.com/office/drawing/2014/main" id="{2442C286-BAC8-410F-B8D9-E425B3CDCE28}"/>
                    </a:ext>
                  </a:extLst>
                </p:cNvPr>
                <p:cNvPicPr/>
                <p:nvPr/>
              </p:nvPicPr>
              <p:blipFill>
                <a:blip r:embed="rId327"/>
                <a:stretch>
                  <a:fillRect/>
                </a:stretch>
              </p:blipFill>
              <p:spPr>
                <a:xfrm>
                  <a:off x="2245253" y="187080"/>
                  <a:ext cx="136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33" name="Freihand 32">
                  <a:extLst>
                    <a:ext uri="{FF2B5EF4-FFF2-40B4-BE49-F238E27FC236}">
                      <a16:creationId xmlns:a16="http://schemas.microsoft.com/office/drawing/2014/main" id="{B082C9C4-CC07-4203-91AE-2D05A27686D5}"/>
                    </a:ext>
                  </a:extLst>
                </p14:cNvPr>
                <p14:cNvContentPartPr/>
                <p14:nvPr/>
              </p14:nvContentPartPr>
              <p14:xfrm>
                <a:off x="2292413" y="127680"/>
                <a:ext cx="105120" cy="55080"/>
              </p14:xfrm>
            </p:contentPart>
          </mc:Choice>
          <mc:Fallback xmlns="">
            <p:pic>
              <p:nvPicPr>
                <p:cNvPr id="33" name="Freihand 32">
                  <a:extLst>
                    <a:ext uri="{FF2B5EF4-FFF2-40B4-BE49-F238E27FC236}">
                      <a16:creationId xmlns:a16="http://schemas.microsoft.com/office/drawing/2014/main" id="{B082C9C4-CC07-4203-91AE-2D05A27686D5}"/>
                    </a:ext>
                  </a:extLst>
                </p:cNvPr>
                <p:cNvPicPr/>
                <p:nvPr/>
              </p:nvPicPr>
              <p:blipFill>
                <a:blip r:embed="rId329"/>
                <a:stretch>
                  <a:fillRect/>
                </a:stretch>
              </p:blipFill>
              <p:spPr>
                <a:xfrm>
                  <a:off x="2288093" y="123360"/>
                  <a:ext cx="1137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34" name="Freihand 33">
                  <a:extLst>
                    <a:ext uri="{FF2B5EF4-FFF2-40B4-BE49-F238E27FC236}">
                      <a16:creationId xmlns:a16="http://schemas.microsoft.com/office/drawing/2014/main" id="{760A8EF8-3EAF-484E-83A6-EB6B57BDDDA5}"/>
                    </a:ext>
                  </a:extLst>
                </p14:cNvPr>
                <p14:cNvContentPartPr/>
                <p14:nvPr/>
              </p14:nvContentPartPr>
              <p14:xfrm>
                <a:off x="2376293" y="66480"/>
                <a:ext cx="52560" cy="218880"/>
              </p14:xfrm>
            </p:contentPart>
          </mc:Choice>
          <mc:Fallback xmlns="">
            <p:pic>
              <p:nvPicPr>
                <p:cNvPr id="34" name="Freihand 33">
                  <a:extLst>
                    <a:ext uri="{FF2B5EF4-FFF2-40B4-BE49-F238E27FC236}">
                      <a16:creationId xmlns:a16="http://schemas.microsoft.com/office/drawing/2014/main" id="{760A8EF8-3EAF-484E-83A6-EB6B57BDDDA5}"/>
                    </a:ext>
                  </a:extLst>
                </p:cNvPr>
                <p:cNvPicPr/>
                <p:nvPr/>
              </p:nvPicPr>
              <p:blipFill>
                <a:blip r:embed="rId331"/>
                <a:stretch>
                  <a:fillRect/>
                </a:stretch>
              </p:blipFill>
              <p:spPr>
                <a:xfrm>
                  <a:off x="2371973" y="62160"/>
                  <a:ext cx="6120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0" name="Freihand 199">
                  <a:extLst>
                    <a:ext uri="{FF2B5EF4-FFF2-40B4-BE49-F238E27FC236}">
                      <a16:creationId xmlns:a16="http://schemas.microsoft.com/office/drawing/2014/main" id="{882426A4-FF40-4E2D-8A3A-7CC8B8853D7A}"/>
                    </a:ext>
                  </a:extLst>
                </p14:cNvPr>
                <p14:cNvContentPartPr/>
                <p14:nvPr/>
              </p14:nvContentPartPr>
              <p14:xfrm>
                <a:off x="1762493" y="21840"/>
                <a:ext cx="946800" cy="433800"/>
              </p14:xfrm>
            </p:contentPart>
          </mc:Choice>
          <mc:Fallback xmlns="">
            <p:pic>
              <p:nvPicPr>
                <p:cNvPr id="200" name="Freihand 199">
                  <a:extLst>
                    <a:ext uri="{FF2B5EF4-FFF2-40B4-BE49-F238E27FC236}">
                      <a16:creationId xmlns:a16="http://schemas.microsoft.com/office/drawing/2014/main" id="{882426A4-FF40-4E2D-8A3A-7CC8B8853D7A}"/>
                    </a:ext>
                  </a:extLst>
                </p:cNvPr>
                <p:cNvPicPr/>
                <p:nvPr/>
              </p:nvPicPr>
              <p:blipFill>
                <a:blip r:embed="rId333"/>
                <a:stretch>
                  <a:fillRect/>
                </a:stretch>
              </p:blipFill>
              <p:spPr>
                <a:xfrm>
                  <a:off x="1758173" y="17520"/>
                  <a:ext cx="955440" cy="4424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1" name="Freihand 200">
                  <a:extLst>
                    <a:ext uri="{FF2B5EF4-FFF2-40B4-BE49-F238E27FC236}">
                      <a16:creationId xmlns:a16="http://schemas.microsoft.com/office/drawing/2014/main" id="{ACEFB215-52CB-4800-BD08-B15B01D3DAEB}"/>
                    </a:ext>
                  </a:extLst>
                </p14:cNvPr>
                <p14:cNvContentPartPr/>
                <p14:nvPr/>
              </p14:nvContentPartPr>
              <p14:xfrm>
                <a:off x="1467653" y="189960"/>
                <a:ext cx="145800" cy="17640"/>
              </p14:xfrm>
            </p:contentPart>
          </mc:Choice>
          <mc:Fallback xmlns="">
            <p:pic>
              <p:nvPicPr>
                <p:cNvPr id="201" name="Freihand 200">
                  <a:extLst>
                    <a:ext uri="{FF2B5EF4-FFF2-40B4-BE49-F238E27FC236}">
                      <a16:creationId xmlns:a16="http://schemas.microsoft.com/office/drawing/2014/main" id="{ACEFB215-52CB-4800-BD08-B15B01D3DAEB}"/>
                    </a:ext>
                  </a:extLst>
                </p:cNvPr>
                <p:cNvPicPr/>
                <p:nvPr/>
              </p:nvPicPr>
              <p:blipFill>
                <a:blip r:embed="rId335"/>
                <a:stretch>
                  <a:fillRect/>
                </a:stretch>
              </p:blipFill>
              <p:spPr>
                <a:xfrm>
                  <a:off x="1463333" y="185640"/>
                  <a:ext cx="1544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2" name="Freihand 201">
                  <a:extLst>
                    <a:ext uri="{FF2B5EF4-FFF2-40B4-BE49-F238E27FC236}">
                      <a16:creationId xmlns:a16="http://schemas.microsoft.com/office/drawing/2014/main" id="{E58CA911-1D37-4036-AAC1-56C6E1546FA3}"/>
                    </a:ext>
                  </a:extLst>
                </p14:cNvPr>
                <p14:cNvContentPartPr/>
                <p14:nvPr/>
              </p14:nvContentPartPr>
              <p14:xfrm>
                <a:off x="1475933" y="227400"/>
                <a:ext cx="151200" cy="26280"/>
              </p14:xfrm>
            </p:contentPart>
          </mc:Choice>
          <mc:Fallback xmlns="">
            <p:pic>
              <p:nvPicPr>
                <p:cNvPr id="202" name="Freihand 201">
                  <a:extLst>
                    <a:ext uri="{FF2B5EF4-FFF2-40B4-BE49-F238E27FC236}">
                      <a16:creationId xmlns:a16="http://schemas.microsoft.com/office/drawing/2014/main" id="{E58CA911-1D37-4036-AAC1-56C6E1546FA3}"/>
                    </a:ext>
                  </a:extLst>
                </p:cNvPr>
                <p:cNvPicPr/>
                <p:nvPr/>
              </p:nvPicPr>
              <p:blipFill>
                <a:blip r:embed="rId337"/>
                <a:stretch>
                  <a:fillRect/>
                </a:stretch>
              </p:blipFill>
              <p:spPr>
                <a:xfrm>
                  <a:off x="1471613" y="223080"/>
                  <a:ext cx="1598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03" name="Freihand 202">
                  <a:extLst>
                    <a:ext uri="{FF2B5EF4-FFF2-40B4-BE49-F238E27FC236}">
                      <a16:creationId xmlns:a16="http://schemas.microsoft.com/office/drawing/2014/main" id="{A85C4DE1-BEFB-4285-AFF0-54A6244BD930}"/>
                    </a:ext>
                  </a:extLst>
                </p14:cNvPr>
                <p14:cNvContentPartPr/>
                <p14:nvPr/>
              </p14:nvContentPartPr>
              <p14:xfrm>
                <a:off x="1186493" y="184920"/>
                <a:ext cx="158760" cy="200160"/>
              </p14:xfrm>
            </p:contentPart>
          </mc:Choice>
          <mc:Fallback xmlns="">
            <p:pic>
              <p:nvPicPr>
                <p:cNvPr id="203" name="Freihand 202">
                  <a:extLst>
                    <a:ext uri="{FF2B5EF4-FFF2-40B4-BE49-F238E27FC236}">
                      <a16:creationId xmlns:a16="http://schemas.microsoft.com/office/drawing/2014/main" id="{A85C4DE1-BEFB-4285-AFF0-54A6244BD930}"/>
                    </a:ext>
                  </a:extLst>
                </p:cNvPr>
                <p:cNvPicPr/>
                <p:nvPr/>
              </p:nvPicPr>
              <p:blipFill>
                <a:blip r:embed="rId339"/>
                <a:stretch>
                  <a:fillRect/>
                </a:stretch>
              </p:blipFill>
              <p:spPr>
                <a:xfrm>
                  <a:off x="1182173" y="180600"/>
                  <a:ext cx="167400" cy="208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40">
            <p14:nvContentPartPr>
              <p14:cNvPr id="21" name="Freihand 20">
                <a:extLst>
                  <a:ext uri="{FF2B5EF4-FFF2-40B4-BE49-F238E27FC236}">
                    <a16:creationId xmlns:a16="http://schemas.microsoft.com/office/drawing/2014/main" id="{91EFD174-5D43-4CF0-AB6E-568757147EB3}"/>
                  </a:ext>
                </a:extLst>
              </p14:cNvPr>
              <p14:cNvContentPartPr/>
              <p14:nvPr/>
            </p14:nvContentPartPr>
            <p14:xfrm>
              <a:off x="8726693" y="2643347"/>
              <a:ext cx="454680" cy="381960"/>
            </p14:xfrm>
          </p:contentPart>
        </mc:Choice>
        <mc:Fallback xmlns="">
          <p:pic>
            <p:nvPicPr>
              <p:cNvPr id="21" name="Freihand 20">
                <a:extLst>
                  <a:ext uri="{FF2B5EF4-FFF2-40B4-BE49-F238E27FC236}">
                    <a16:creationId xmlns:a16="http://schemas.microsoft.com/office/drawing/2014/main" id="{91EFD174-5D43-4CF0-AB6E-568757147EB3}"/>
                  </a:ext>
                </a:extLst>
              </p:cNvPr>
              <p:cNvPicPr/>
              <p:nvPr/>
            </p:nvPicPr>
            <p:blipFill>
              <a:blip r:embed="rId341"/>
              <a:stretch>
                <a:fillRect/>
              </a:stretch>
            </p:blipFill>
            <p:spPr>
              <a:xfrm>
                <a:off x="8722373" y="2639027"/>
                <a:ext cx="463320" cy="390600"/>
              </a:xfrm>
              <a:prstGeom prst="rect">
                <a:avLst/>
              </a:prstGeom>
            </p:spPr>
          </p:pic>
        </mc:Fallback>
      </mc:AlternateContent>
      <p:grpSp>
        <p:nvGrpSpPr>
          <p:cNvPr id="39" name="Gruppieren 38">
            <a:extLst>
              <a:ext uri="{FF2B5EF4-FFF2-40B4-BE49-F238E27FC236}">
                <a16:creationId xmlns:a16="http://schemas.microsoft.com/office/drawing/2014/main" id="{8FFB222B-2E3A-43DC-BB22-C81D0CB2D620}"/>
              </a:ext>
            </a:extLst>
          </p:cNvPr>
          <p:cNvGrpSpPr/>
          <p:nvPr/>
        </p:nvGrpSpPr>
        <p:grpSpPr>
          <a:xfrm>
            <a:off x="7209653" y="3285227"/>
            <a:ext cx="1191240" cy="1159560"/>
            <a:chOff x="7209653" y="3285227"/>
            <a:chExt cx="1191240" cy="1159560"/>
          </a:xfrm>
        </p:grpSpPr>
        <mc:AlternateContent xmlns:mc="http://schemas.openxmlformats.org/markup-compatibility/2006" xmlns:p14="http://schemas.microsoft.com/office/powerpoint/2010/main">
          <mc:Choice Requires="p14">
            <p:contentPart p14:bwMode="auto" r:id="rId342">
              <p14:nvContentPartPr>
                <p14:cNvPr id="8" name="Freihand 7">
                  <a:extLst>
                    <a:ext uri="{FF2B5EF4-FFF2-40B4-BE49-F238E27FC236}">
                      <a16:creationId xmlns:a16="http://schemas.microsoft.com/office/drawing/2014/main" id="{4D23582B-1524-45B7-9BEE-76B12938234F}"/>
                    </a:ext>
                  </a:extLst>
                </p14:cNvPr>
                <p14:cNvContentPartPr/>
                <p14:nvPr/>
              </p14:nvContentPartPr>
              <p14:xfrm>
                <a:off x="7598093" y="3884627"/>
                <a:ext cx="207000" cy="168120"/>
              </p14:xfrm>
            </p:contentPart>
          </mc:Choice>
          <mc:Fallback xmlns="">
            <p:pic>
              <p:nvPicPr>
                <p:cNvPr id="8" name="Freihand 7">
                  <a:extLst>
                    <a:ext uri="{FF2B5EF4-FFF2-40B4-BE49-F238E27FC236}">
                      <a16:creationId xmlns:a16="http://schemas.microsoft.com/office/drawing/2014/main" id="{4D23582B-1524-45B7-9BEE-76B12938234F}"/>
                    </a:ext>
                  </a:extLst>
                </p:cNvPr>
                <p:cNvPicPr/>
                <p:nvPr/>
              </p:nvPicPr>
              <p:blipFill>
                <a:blip r:embed="rId343"/>
                <a:stretch>
                  <a:fillRect/>
                </a:stretch>
              </p:blipFill>
              <p:spPr>
                <a:xfrm>
                  <a:off x="7593773" y="3880307"/>
                  <a:ext cx="2156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3" name="Freihand 12">
                  <a:extLst>
                    <a:ext uri="{FF2B5EF4-FFF2-40B4-BE49-F238E27FC236}">
                      <a16:creationId xmlns:a16="http://schemas.microsoft.com/office/drawing/2014/main" id="{4F0BFAF6-F7AC-4997-8DD0-C4A08AFDFFA7}"/>
                    </a:ext>
                  </a:extLst>
                </p14:cNvPr>
                <p14:cNvContentPartPr/>
                <p14:nvPr/>
              </p14:nvContentPartPr>
              <p14:xfrm>
                <a:off x="7927493" y="3285227"/>
                <a:ext cx="473400" cy="500760"/>
              </p14:xfrm>
            </p:contentPart>
          </mc:Choice>
          <mc:Fallback xmlns="">
            <p:pic>
              <p:nvPicPr>
                <p:cNvPr id="13" name="Freihand 12">
                  <a:extLst>
                    <a:ext uri="{FF2B5EF4-FFF2-40B4-BE49-F238E27FC236}">
                      <a16:creationId xmlns:a16="http://schemas.microsoft.com/office/drawing/2014/main" id="{4F0BFAF6-F7AC-4997-8DD0-C4A08AFDFFA7}"/>
                    </a:ext>
                  </a:extLst>
                </p:cNvPr>
                <p:cNvPicPr/>
                <p:nvPr/>
              </p:nvPicPr>
              <p:blipFill>
                <a:blip r:embed="rId345"/>
                <a:stretch>
                  <a:fillRect/>
                </a:stretch>
              </p:blipFill>
              <p:spPr>
                <a:xfrm>
                  <a:off x="7923173" y="3280907"/>
                  <a:ext cx="482040" cy="5094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3" name="Freihand 22">
                  <a:extLst>
                    <a:ext uri="{FF2B5EF4-FFF2-40B4-BE49-F238E27FC236}">
                      <a16:creationId xmlns:a16="http://schemas.microsoft.com/office/drawing/2014/main" id="{56B7F348-E7E1-44BD-8AD9-B81D1E01DC62}"/>
                    </a:ext>
                  </a:extLst>
                </p14:cNvPr>
                <p14:cNvContentPartPr/>
                <p14:nvPr/>
              </p14:nvContentPartPr>
              <p14:xfrm>
                <a:off x="7209653" y="3676907"/>
                <a:ext cx="544320" cy="767880"/>
              </p14:xfrm>
            </p:contentPart>
          </mc:Choice>
          <mc:Fallback xmlns="">
            <p:pic>
              <p:nvPicPr>
                <p:cNvPr id="23" name="Freihand 22">
                  <a:extLst>
                    <a:ext uri="{FF2B5EF4-FFF2-40B4-BE49-F238E27FC236}">
                      <a16:creationId xmlns:a16="http://schemas.microsoft.com/office/drawing/2014/main" id="{56B7F348-E7E1-44BD-8AD9-B81D1E01DC62}"/>
                    </a:ext>
                  </a:extLst>
                </p:cNvPr>
                <p:cNvPicPr/>
                <p:nvPr/>
              </p:nvPicPr>
              <p:blipFill>
                <a:blip r:embed="rId347"/>
                <a:stretch>
                  <a:fillRect/>
                </a:stretch>
              </p:blipFill>
              <p:spPr>
                <a:xfrm>
                  <a:off x="7205333" y="3672587"/>
                  <a:ext cx="552960" cy="77652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8" name="Freihand 27">
                  <a:extLst>
                    <a:ext uri="{FF2B5EF4-FFF2-40B4-BE49-F238E27FC236}">
                      <a16:creationId xmlns:a16="http://schemas.microsoft.com/office/drawing/2014/main" id="{1FF14D88-850E-44C5-8423-8288FA08EEB0}"/>
                    </a:ext>
                  </a:extLst>
                </p14:cNvPr>
                <p14:cNvContentPartPr/>
                <p14:nvPr/>
              </p14:nvContentPartPr>
              <p14:xfrm>
                <a:off x="7679093" y="4168307"/>
                <a:ext cx="132480" cy="147960"/>
              </p14:xfrm>
            </p:contentPart>
          </mc:Choice>
          <mc:Fallback xmlns="">
            <p:pic>
              <p:nvPicPr>
                <p:cNvPr id="28" name="Freihand 27">
                  <a:extLst>
                    <a:ext uri="{FF2B5EF4-FFF2-40B4-BE49-F238E27FC236}">
                      <a16:creationId xmlns:a16="http://schemas.microsoft.com/office/drawing/2014/main" id="{1FF14D88-850E-44C5-8423-8288FA08EEB0}"/>
                    </a:ext>
                  </a:extLst>
                </p:cNvPr>
                <p:cNvPicPr/>
                <p:nvPr/>
              </p:nvPicPr>
              <p:blipFill>
                <a:blip r:embed="rId349"/>
                <a:stretch>
                  <a:fillRect/>
                </a:stretch>
              </p:blipFill>
              <p:spPr>
                <a:xfrm>
                  <a:off x="7674773" y="4163987"/>
                  <a:ext cx="1411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35" name="Freihand 34">
                  <a:extLst>
                    <a:ext uri="{FF2B5EF4-FFF2-40B4-BE49-F238E27FC236}">
                      <a16:creationId xmlns:a16="http://schemas.microsoft.com/office/drawing/2014/main" id="{F08B6D7E-4E77-4C12-BEB9-8551768B4125}"/>
                    </a:ext>
                  </a:extLst>
                </p14:cNvPr>
                <p14:cNvContentPartPr/>
                <p14:nvPr/>
              </p14:nvContentPartPr>
              <p14:xfrm>
                <a:off x="7308653" y="3531467"/>
                <a:ext cx="186840" cy="213120"/>
              </p14:xfrm>
            </p:contentPart>
          </mc:Choice>
          <mc:Fallback xmlns="">
            <p:pic>
              <p:nvPicPr>
                <p:cNvPr id="35" name="Freihand 34">
                  <a:extLst>
                    <a:ext uri="{FF2B5EF4-FFF2-40B4-BE49-F238E27FC236}">
                      <a16:creationId xmlns:a16="http://schemas.microsoft.com/office/drawing/2014/main" id="{F08B6D7E-4E77-4C12-BEB9-8551768B4125}"/>
                    </a:ext>
                  </a:extLst>
                </p:cNvPr>
                <p:cNvPicPr/>
                <p:nvPr/>
              </p:nvPicPr>
              <p:blipFill>
                <a:blip r:embed="rId351"/>
                <a:stretch>
                  <a:fillRect/>
                </a:stretch>
              </p:blipFill>
              <p:spPr>
                <a:xfrm>
                  <a:off x="7304333" y="3527147"/>
                  <a:ext cx="195480" cy="221760"/>
                </a:xfrm>
                <a:prstGeom prst="rect">
                  <a:avLst/>
                </a:prstGeom>
              </p:spPr>
            </p:pic>
          </mc:Fallback>
        </mc:AlternateContent>
      </p:grpSp>
      <p:grpSp>
        <p:nvGrpSpPr>
          <p:cNvPr id="231" name="Gruppieren 230">
            <a:extLst>
              <a:ext uri="{FF2B5EF4-FFF2-40B4-BE49-F238E27FC236}">
                <a16:creationId xmlns:a16="http://schemas.microsoft.com/office/drawing/2014/main" id="{80B64714-5B44-4551-8FB4-20CD4B9AF2AB}"/>
              </a:ext>
            </a:extLst>
          </p:cNvPr>
          <p:cNvGrpSpPr/>
          <p:nvPr/>
        </p:nvGrpSpPr>
        <p:grpSpPr>
          <a:xfrm>
            <a:off x="9187493" y="2479547"/>
            <a:ext cx="2780640" cy="1009440"/>
            <a:chOff x="9187493" y="2479547"/>
            <a:chExt cx="2780640" cy="1009440"/>
          </a:xfrm>
        </p:grpSpPr>
        <mc:AlternateContent xmlns:mc="http://schemas.openxmlformats.org/markup-compatibility/2006" xmlns:p14="http://schemas.microsoft.com/office/powerpoint/2010/main">
          <mc:Choice Requires="p14">
            <p:contentPart p14:bwMode="auto" r:id="rId352">
              <p14:nvContentPartPr>
                <p14:cNvPr id="45" name="Freihand 44">
                  <a:extLst>
                    <a:ext uri="{FF2B5EF4-FFF2-40B4-BE49-F238E27FC236}">
                      <a16:creationId xmlns:a16="http://schemas.microsoft.com/office/drawing/2014/main" id="{ADAF33EA-4EA8-4135-8FD7-D43C5706A12A}"/>
                    </a:ext>
                  </a:extLst>
                </p14:cNvPr>
                <p14:cNvContentPartPr/>
                <p14:nvPr/>
              </p14:nvContentPartPr>
              <p14:xfrm>
                <a:off x="9321053" y="2539667"/>
                <a:ext cx="36360" cy="190080"/>
              </p14:xfrm>
            </p:contentPart>
          </mc:Choice>
          <mc:Fallback xmlns="">
            <p:pic>
              <p:nvPicPr>
                <p:cNvPr id="45" name="Freihand 44">
                  <a:extLst>
                    <a:ext uri="{FF2B5EF4-FFF2-40B4-BE49-F238E27FC236}">
                      <a16:creationId xmlns:a16="http://schemas.microsoft.com/office/drawing/2014/main" id="{ADAF33EA-4EA8-4135-8FD7-D43C5706A12A}"/>
                    </a:ext>
                  </a:extLst>
                </p:cNvPr>
                <p:cNvPicPr/>
                <p:nvPr/>
              </p:nvPicPr>
              <p:blipFill>
                <a:blip r:embed="rId353"/>
                <a:stretch>
                  <a:fillRect/>
                </a:stretch>
              </p:blipFill>
              <p:spPr>
                <a:xfrm>
                  <a:off x="9316733" y="2535347"/>
                  <a:ext cx="450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55" name="Freihand 54">
                  <a:extLst>
                    <a:ext uri="{FF2B5EF4-FFF2-40B4-BE49-F238E27FC236}">
                      <a16:creationId xmlns:a16="http://schemas.microsoft.com/office/drawing/2014/main" id="{DDC2B926-2273-4D22-85DA-46F44AD98BF6}"/>
                    </a:ext>
                  </a:extLst>
                </p14:cNvPr>
                <p14:cNvContentPartPr/>
                <p14:nvPr/>
              </p14:nvContentPartPr>
              <p14:xfrm>
                <a:off x="9236813" y="2680427"/>
                <a:ext cx="145080" cy="62280"/>
              </p14:xfrm>
            </p:contentPart>
          </mc:Choice>
          <mc:Fallback xmlns="">
            <p:pic>
              <p:nvPicPr>
                <p:cNvPr id="55" name="Freihand 54">
                  <a:extLst>
                    <a:ext uri="{FF2B5EF4-FFF2-40B4-BE49-F238E27FC236}">
                      <a16:creationId xmlns:a16="http://schemas.microsoft.com/office/drawing/2014/main" id="{DDC2B926-2273-4D22-85DA-46F44AD98BF6}"/>
                    </a:ext>
                  </a:extLst>
                </p:cNvPr>
                <p:cNvPicPr/>
                <p:nvPr/>
              </p:nvPicPr>
              <p:blipFill>
                <a:blip r:embed="rId355"/>
                <a:stretch>
                  <a:fillRect/>
                </a:stretch>
              </p:blipFill>
              <p:spPr>
                <a:xfrm>
                  <a:off x="9232493" y="2676107"/>
                  <a:ext cx="1537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70" name="Freihand 69">
                  <a:extLst>
                    <a:ext uri="{FF2B5EF4-FFF2-40B4-BE49-F238E27FC236}">
                      <a16:creationId xmlns:a16="http://schemas.microsoft.com/office/drawing/2014/main" id="{69A89446-021B-4793-A82B-56CCA84B4EE7}"/>
                    </a:ext>
                  </a:extLst>
                </p14:cNvPr>
                <p14:cNvContentPartPr/>
                <p14:nvPr/>
              </p14:nvContentPartPr>
              <p14:xfrm>
                <a:off x="9255893" y="2533907"/>
                <a:ext cx="146520" cy="27000"/>
              </p14:xfrm>
            </p:contentPart>
          </mc:Choice>
          <mc:Fallback xmlns="">
            <p:pic>
              <p:nvPicPr>
                <p:cNvPr id="70" name="Freihand 69">
                  <a:extLst>
                    <a:ext uri="{FF2B5EF4-FFF2-40B4-BE49-F238E27FC236}">
                      <a16:creationId xmlns:a16="http://schemas.microsoft.com/office/drawing/2014/main" id="{69A89446-021B-4793-A82B-56CCA84B4EE7}"/>
                    </a:ext>
                  </a:extLst>
                </p:cNvPr>
                <p:cNvPicPr/>
                <p:nvPr/>
              </p:nvPicPr>
              <p:blipFill>
                <a:blip r:embed="rId357"/>
                <a:stretch>
                  <a:fillRect/>
                </a:stretch>
              </p:blipFill>
              <p:spPr>
                <a:xfrm>
                  <a:off x="9251573" y="2529587"/>
                  <a:ext cx="15516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75" name="Freihand 74">
                  <a:extLst>
                    <a:ext uri="{FF2B5EF4-FFF2-40B4-BE49-F238E27FC236}">
                      <a16:creationId xmlns:a16="http://schemas.microsoft.com/office/drawing/2014/main" id="{8C84216E-8CE0-44C5-8B17-D1364A97531B}"/>
                    </a:ext>
                  </a:extLst>
                </p14:cNvPr>
                <p14:cNvContentPartPr/>
                <p14:nvPr/>
              </p14:nvContentPartPr>
              <p14:xfrm>
                <a:off x="9422213" y="2594747"/>
                <a:ext cx="97560" cy="74880"/>
              </p14:xfrm>
            </p:contentPart>
          </mc:Choice>
          <mc:Fallback xmlns="">
            <p:pic>
              <p:nvPicPr>
                <p:cNvPr id="75" name="Freihand 74">
                  <a:extLst>
                    <a:ext uri="{FF2B5EF4-FFF2-40B4-BE49-F238E27FC236}">
                      <a16:creationId xmlns:a16="http://schemas.microsoft.com/office/drawing/2014/main" id="{8C84216E-8CE0-44C5-8B17-D1364A97531B}"/>
                    </a:ext>
                  </a:extLst>
                </p:cNvPr>
                <p:cNvPicPr/>
                <p:nvPr/>
              </p:nvPicPr>
              <p:blipFill>
                <a:blip r:embed="rId359"/>
                <a:stretch>
                  <a:fillRect/>
                </a:stretch>
              </p:blipFill>
              <p:spPr>
                <a:xfrm>
                  <a:off x="9417893" y="2590427"/>
                  <a:ext cx="1062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83" name="Freihand 82">
                  <a:extLst>
                    <a:ext uri="{FF2B5EF4-FFF2-40B4-BE49-F238E27FC236}">
                      <a16:creationId xmlns:a16="http://schemas.microsoft.com/office/drawing/2014/main" id="{93AA03C9-5F99-4591-B39E-05AC05DC6E0A}"/>
                    </a:ext>
                  </a:extLst>
                </p14:cNvPr>
                <p14:cNvContentPartPr/>
                <p14:nvPr/>
              </p14:nvContentPartPr>
              <p14:xfrm>
                <a:off x="9430493" y="2588627"/>
                <a:ext cx="106560" cy="115560"/>
              </p14:xfrm>
            </p:contentPart>
          </mc:Choice>
          <mc:Fallback xmlns="">
            <p:pic>
              <p:nvPicPr>
                <p:cNvPr id="83" name="Freihand 82">
                  <a:extLst>
                    <a:ext uri="{FF2B5EF4-FFF2-40B4-BE49-F238E27FC236}">
                      <a16:creationId xmlns:a16="http://schemas.microsoft.com/office/drawing/2014/main" id="{93AA03C9-5F99-4591-B39E-05AC05DC6E0A}"/>
                    </a:ext>
                  </a:extLst>
                </p:cNvPr>
                <p:cNvPicPr/>
                <p:nvPr/>
              </p:nvPicPr>
              <p:blipFill>
                <a:blip r:embed="rId361"/>
                <a:stretch>
                  <a:fillRect/>
                </a:stretch>
              </p:blipFill>
              <p:spPr>
                <a:xfrm>
                  <a:off x="9426173" y="2584307"/>
                  <a:ext cx="1152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92" name="Freihand 91">
                  <a:extLst>
                    <a:ext uri="{FF2B5EF4-FFF2-40B4-BE49-F238E27FC236}">
                      <a16:creationId xmlns:a16="http://schemas.microsoft.com/office/drawing/2014/main" id="{40218544-1628-4355-BB52-BF69DDE1BC76}"/>
                    </a:ext>
                  </a:extLst>
                </p14:cNvPr>
                <p14:cNvContentPartPr/>
                <p14:nvPr/>
              </p14:nvContentPartPr>
              <p14:xfrm>
                <a:off x="9553253" y="2590427"/>
                <a:ext cx="206280" cy="106920"/>
              </p14:xfrm>
            </p:contentPart>
          </mc:Choice>
          <mc:Fallback xmlns="">
            <p:pic>
              <p:nvPicPr>
                <p:cNvPr id="92" name="Freihand 91">
                  <a:extLst>
                    <a:ext uri="{FF2B5EF4-FFF2-40B4-BE49-F238E27FC236}">
                      <a16:creationId xmlns:a16="http://schemas.microsoft.com/office/drawing/2014/main" id="{40218544-1628-4355-BB52-BF69DDE1BC76}"/>
                    </a:ext>
                  </a:extLst>
                </p:cNvPr>
                <p:cNvPicPr/>
                <p:nvPr/>
              </p:nvPicPr>
              <p:blipFill>
                <a:blip r:embed="rId363"/>
                <a:stretch>
                  <a:fillRect/>
                </a:stretch>
              </p:blipFill>
              <p:spPr>
                <a:xfrm>
                  <a:off x="9548933" y="2586107"/>
                  <a:ext cx="214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30" name="Freihand 129">
                  <a:extLst>
                    <a:ext uri="{FF2B5EF4-FFF2-40B4-BE49-F238E27FC236}">
                      <a16:creationId xmlns:a16="http://schemas.microsoft.com/office/drawing/2014/main" id="{AB8F5B54-98DD-49E1-8F6D-85D6130C50DC}"/>
                    </a:ext>
                  </a:extLst>
                </p14:cNvPr>
                <p14:cNvContentPartPr/>
                <p14:nvPr/>
              </p14:nvContentPartPr>
              <p14:xfrm>
                <a:off x="9529493" y="2551187"/>
                <a:ext cx="52920" cy="106560"/>
              </p14:xfrm>
            </p:contentPart>
          </mc:Choice>
          <mc:Fallback xmlns="">
            <p:pic>
              <p:nvPicPr>
                <p:cNvPr id="130" name="Freihand 129">
                  <a:extLst>
                    <a:ext uri="{FF2B5EF4-FFF2-40B4-BE49-F238E27FC236}">
                      <a16:creationId xmlns:a16="http://schemas.microsoft.com/office/drawing/2014/main" id="{AB8F5B54-98DD-49E1-8F6D-85D6130C50DC}"/>
                    </a:ext>
                  </a:extLst>
                </p:cNvPr>
                <p:cNvPicPr/>
                <p:nvPr/>
              </p:nvPicPr>
              <p:blipFill>
                <a:blip r:embed="rId365"/>
                <a:stretch>
                  <a:fillRect/>
                </a:stretch>
              </p:blipFill>
              <p:spPr>
                <a:xfrm>
                  <a:off x="9525173" y="2546867"/>
                  <a:ext cx="615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45" name="Freihand 144">
                  <a:extLst>
                    <a:ext uri="{FF2B5EF4-FFF2-40B4-BE49-F238E27FC236}">
                      <a16:creationId xmlns:a16="http://schemas.microsoft.com/office/drawing/2014/main" id="{B5270F5D-5073-4738-9283-6EECA9C84BAD}"/>
                    </a:ext>
                  </a:extLst>
                </p14:cNvPr>
                <p14:cNvContentPartPr/>
                <p14:nvPr/>
              </p14:nvContentPartPr>
              <p14:xfrm>
                <a:off x="9739013" y="2554427"/>
                <a:ext cx="87120" cy="117000"/>
              </p14:xfrm>
            </p:contentPart>
          </mc:Choice>
          <mc:Fallback xmlns="">
            <p:pic>
              <p:nvPicPr>
                <p:cNvPr id="145" name="Freihand 144">
                  <a:extLst>
                    <a:ext uri="{FF2B5EF4-FFF2-40B4-BE49-F238E27FC236}">
                      <a16:creationId xmlns:a16="http://schemas.microsoft.com/office/drawing/2014/main" id="{B5270F5D-5073-4738-9283-6EECA9C84BAD}"/>
                    </a:ext>
                  </a:extLst>
                </p:cNvPr>
                <p:cNvPicPr/>
                <p:nvPr/>
              </p:nvPicPr>
              <p:blipFill>
                <a:blip r:embed="rId367"/>
                <a:stretch>
                  <a:fillRect/>
                </a:stretch>
              </p:blipFill>
              <p:spPr>
                <a:xfrm>
                  <a:off x="9734693" y="2550107"/>
                  <a:ext cx="957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47" name="Freihand 146">
                  <a:extLst>
                    <a:ext uri="{FF2B5EF4-FFF2-40B4-BE49-F238E27FC236}">
                      <a16:creationId xmlns:a16="http://schemas.microsoft.com/office/drawing/2014/main" id="{C07F2667-C741-48B9-8F77-A8A93FCD7F4D}"/>
                    </a:ext>
                  </a:extLst>
                </p14:cNvPr>
                <p14:cNvContentPartPr/>
                <p14:nvPr/>
              </p14:nvContentPartPr>
              <p14:xfrm>
                <a:off x="9865013" y="2556227"/>
                <a:ext cx="20880" cy="102600"/>
              </p14:xfrm>
            </p:contentPart>
          </mc:Choice>
          <mc:Fallback xmlns="">
            <p:pic>
              <p:nvPicPr>
                <p:cNvPr id="147" name="Freihand 146">
                  <a:extLst>
                    <a:ext uri="{FF2B5EF4-FFF2-40B4-BE49-F238E27FC236}">
                      <a16:creationId xmlns:a16="http://schemas.microsoft.com/office/drawing/2014/main" id="{C07F2667-C741-48B9-8F77-A8A93FCD7F4D}"/>
                    </a:ext>
                  </a:extLst>
                </p:cNvPr>
                <p:cNvPicPr/>
                <p:nvPr/>
              </p:nvPicPr>
              <p:blipFill>
                <a:blip r:embed="rId369"/>
                <a:stretch>
                  <a:fillRect/>
                </a:stretch>
              </p:blipFill>
              <p:spPr>
                <a:xfrm>
                  <a:off x="9860693" y="2551907"/>
                  <a:ext cx="295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49" name="Freihand 148">
                  <a:extLst>
                    <a:ext uri="{FF2B5EF4-FFF2-40B4-BE49-F238E27FC236}">
                      <a16:creationId xmlns:a16="http://schemas.microsoft.com/office/drawing/2014/main" id="{FBD11177-0E8D-4807-BD47-44060E2E836F}"/>
                    </a:ext>
                  </a:extLst>
                </p14:cNvPr>
                <p14:cNvContentPartPr/>
                <p14:nvPr/>
              </p14:nvContentPartPr>
              <p14:xfrm>
                <a:off x="9891293" y="2479547"/>
                <a:ext cx="3960" cy="10080"/>
              </p14:xfrm>
            </p:contentPart>
          </mc:Choice>
          <mc:Fallback xmlns="">
            <p:pic>
              <p:nvPicPr>
                <p:cNvPr id="149" name="Freihand 148">
                  <a:extLst>
                    <a:ext uri="{FF2B5EF4-FFF2-40B4-BE49-F238E27FC236}">
                      <a16:creationId xmlns:a16="http://schemas.microsoft.com/office/drawing/2014/main" id="{FBD11177-0E8D-4807-BD47-44060E2E836F}"/>
                    </a:ext>
                  </a:extLst>
                </p:cNvPr>
                <p:cNvPicPr/>
                <p:nvPr/>
              </p:nvPicPr>
              <p:blipFill>
                <a:blip r:embed="rId371"/>
                <a:stretch>
                  <a:fillRect/>
                </a:stretch>
              </p:blipFill>
              <p:spPr>
                <a:xfrm>
                  <a:off x="9886973" y="2475227"/>
                  <a:ext cx="126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55" name="Freihand 154">
                  <a:extLst>
                    <a:ext uri="{FF2B5EF4-FFF2-40B4-BE49-F238E27FC236}">
                      <a16:creationId xmlns:a16="http://schemas.microsoft.com/office/drawing/2014/main" id="{ED18C7A5-6772-4B13-B294-B9886AFB1FF3}"/>
                    </a:ext>
                  </a:extLst>
                </p14:cNvPr>
                <p14:cNvContentPartPr/>
                <p14:nvPr/>
              </p14:nvContentPartPr>
              <p14:xfrm>
                <a:off x="9929453" y="2557667"/>
                <a:ext cx="169920" cy="82800"/>
              </p14:xfrm>
            </p:contentPart>
          </mc:Choice>
          <mc:Fallback xmlns="">
            <p:pic>
              <p:nvPicPr>
                <p:cNvPr id="155" name="Freihand 154">
                  <a:extLst>
                    <a:ext uri="{FF2B5EF4-FFF2-40B4-BE49-F238E27FC236}">
                      <a16:creationId xmlns:a16="http://schemas.microsoft.com/office/drawing/2014/main" id="{ED18C7A5-6772-4B13-B294-B9886AFB1FF3}"/>
                    </a:ext>
                  </a:extLst>
                </p:cNvPr>
                <p:cNvPicPr/>
                <p:nvPr/>
              </p:nvPicPr>
              <p:blipFill>
                <a:blip r:embed="rId373"/>
                <a:stretch>
                  <a:fillRect/>
                </a:stretch>
              </p:blipFill>
              <p:spPr>
                <a:xfrm>
                  <a:off x="9925133" y="2553347"/>
                  <a:ext cx="1785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87" name="Freihand 186">
                  <a:extLst>
                    <a:ext uri="{FF2B5EF4-FFF2-40B4-BE49-F238E27FC236}">
                      <a16:creationId xmlns:a16="http://schemas.microsoft.com/office/drawing/2014/main" id="{73381008-9FBE-403F-B5B1-DD1CD2BC24AF}"/>
                    </a:ext>
                  </a:extLst>
                </p14:cNvPr>
                <p14:cNvContentPartPr/>
                <p14:nvPr/>
              </p14:nvContentPartPr>
              <p14:xfrm>
                <a:off x="9187493" y="2873027"/>
                <a:ext cx="237240" cy="103680"/>
              </p14:xfrm>
            </p:contentPart>
          </mc:Choice>
          <mc:Fallback xmlns="">
            <p:pic>
              <p:nvPicPr>
                <p:cNvPr id="187" name="Freihand 186">
                  <a:extLst>
                    <a:ext uri="{FF2B5EF4-FFF2-40B4-BE49-F238E27FC236}">
                      <a16:creationId xmlns:a16="http://schemas.microsoft.com/office/drawing/2014/main" id="{73381008-9FBE-403F-B5B1-DD1CD2BC24AF}"/>
                    </a:ext>
                  </a:extLst>
                </p:cNvPr>
                <p:cNvPicPr/>
                <p:nvPr/>
              </p:nvPicPr>
              <p:blipFill>
                <a:blip r:embed="rId375"/>
                <a:stretch>
                  <a:fillRect/>
                </a:stretch>
              </p:blipFill>
              <p:spPr>
                <a:xfrm>
                  <a:off x="9183173" y="2868707"/>
                  <a:ext cx="2458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93" name="Freihand 192">
                  <a:extLst>
                    <a:ext uri="{FF2B5EF4-FFF2-40B4-BE49-F238E27FC236}">
                      <a16:creationId xmlns:a16="http://schemas.microsoft.com/office/drawing/2014/main" id="{558A87F2-7D58-4A3E-B576-EF68F33117DC}"/>
                    </a:ext>
                  </a:extLst>
                </p14:cNvPr>
                <p14:cNvContentPartPr/>
                <p14:nvPr/>
              </p14:nvContentPartPr>
              <p14:xfrm>
                <a:off x="9569093" y="2812907"/>
                <a:ext cx="19440" cy="131760"/>
              </p14:xfrm>
            </p:contentPart>
          </mc:Choice>
          <mc:Fallback xmlns="">
            <p:pic>
              <p:nvPicPr>
                <p:cNvPr id="193" name="Freihand 192">
                  <a:extLst>
                    <a:ext uri="{FF2B5EF4-FFF2-40B4-BE49-F238E27FC236}">
                      <a16:creationId xmlns:a16="http://schemas.microsoft.com/office/drawing/2014/main" id="{558A87F2-7D58-4A3E-B576-EF68F33117DC}"/>
                    </a:ext>
                  </a:extLst>
                </p:cNvPr>
                <p:cNvPicPr/>
                <p:nvPr/>
              </p:nvPicPr>
              <p:blipFill>
                <a:blip r:embed="rId377"/>
                <a:stretch>
                  <a:fillRect/>
                </a:stretch>
              </p:blipFill>
              <p:spPr>
                <a:xfrm>
                  <a:off x="9564773" y="2808587"/>
                  <a:ext cx="2808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05" name="Freihand 204">
                  <a:extLst>
                    <a:ext uri="{FF2B5EF4-FFF2-40B4-BE49-F238E27FC236}">
                      <a16:creationId xmlns:a16="http://schemas.microsoft.com/office/drawing/2014/main" id="{28DA6C88-A660-41E2-AD07-1B37DAC01454}"/>
                    </a:ext>
                  </a:extLst>
                </p14:cNvPr>
                <p14:cNvContentPartPr/>
                <p14:nvPr/>
              </p14:nvContentPartPr>
              <p14:xfrm>
                <a:off x="9542453" y="2783027"/>
                <a:ext cx="97920" cy="30960"/>
              </p14:xfrm>
            </p:contentPart>
          </mc:Choice>
          <mc:Fallback xmlns="">
            <p:pic>
              <p:nvPicPr>
                <p:cNvPr id="205" name="Freihand 204">
                  <a:extLst>
                    <a:ext uri="{FF2B5EF4-FFF2-40B4-BE49-F238E27FC236}">
                      <a16:creationId xmlns:a16="http://schemas.microsoft.com/office/drawing/2014/main" id="{28DA6C88-A660-41E2-AD07-1B37DAC01454}"/>
                    </a:ext>
                  </a:extLst>
                </p:cNvPr>
                <p:cNvPicPr/>
                <p:nvPr/>
              </p:nvPicPr>
              <p:blipFill>
                <a:blip r:embed="rId379"/>
                <a:stretch>
                  <a:fillRect/>
                </a:stretch>
              </p:blipFill>
              <p:spPr>
                <a:xfrm>
                  <a:off x="9538133" y="2778707"/>
                  <a:ext cx="1065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06" name="Freihand 205">
                  <a:extLst>
                    <a:ext uri="{FF2B5EF4-FFF2-40B4-BE49-F238E27FC236}">
                      <a16:creationId xmlns:a16="http://schemas.microsoft.com/office/drawing/2014/main" id="{4DF4E85B-E1F7-46F3-B957-C52C5A0FD696}"/>
                    </a:ext>
                  </a:extLst>
                </p14:cNvPr>
                <p14:cNvContentPartPr/>
                <p14:nvPr/>
              </p14:nvContentPartPr>
              <p14:xfrm>
                <a:off x="9526613" y="2839187"/>
                <a:ext cx="275760" cy="52560"/>
              </p14:xfrm>
            </p:contentPart>
          </mc:Choice>
          <mc:Fallback xmlns="">
            <p:pic>
              <p:nvPicPr>
                <p:cNvPr id="206" name="Freihand 205">
                  <a:extLst>
                    <a:ext uri="{FF2B5EF4-FFF2-40B4-BE49-F238E27FC236}">
                      <a16:creationId xmlns:a16="http://schemas.microsoft.com/office/drawing/2014/main" id="{4DF4E85B-E1F7-46F3-B957-C52C5A0FD696}"/>
                    </a:ext>
                  </a:extLst>
                </p:cNvPr>
                <p:cNvPicPr/>
                <p:nvPr/>
              </p:nvPicPr>
              <p:blipFill>
                <a:blip r:embed="rId381"/>
                <a:stretch>
                  <a:fillRect/>
                </a:stretch>
              </p:blipFill>
              <p:spPr>
                <a:xfrm>
                  <a:off x="9522293" y="2834867"/>
                  <a:ext cx="28440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07" name="Freihand 206">
                  <a:extLst>
                    <a:ext uri="{FF2B5EF4-FFF2-40B4-BE49-F238E27FC236}">
                      <a16:creationId xmlns:a16="http://schemas.microsoft.com/office/drawing/2014/main" id="{B8B2E45A-F564-41DD-B2ED-45BB2421C71F}"/>
                    </a:ext>
                  </a:extLst>
                </p14:cNvPr>
                <p14:cNvContentPartPr/>
                <p14:nvPr/>
              </p14:nvContentPartPr>
              <p14:xfrm>
                <a:off x="9816053" y="2768267"/>
                <a:ext cx="74880" cy="97200"/>
              </p14:xfrm>
            </p:contentPart>
          </mc:Choice>
          <mc:Fallback xmlns="">
            <p:pic>
              <p:nvPicPr>
                <p:cNvPr id="207" name="Freihand 206">
                  <a:extLst>
                    <a:ext uri="{FF2B5EF4-FFF2-40B4-BE49-F238E27FC236}">
                      <a16:creationId xmlns:a16="http://schemas.microsoft.com/office/drawing/2014/main" id="{B8B2E45A-F564-41DD-B2ED-45BB2421C71F}"/>
                    </a:ext>
                  </a:extLst>
                </p:cNvPr>
                <p:cNvPicPr/>
                <p:nvPr/>
              </p:nvPicPr>
              <p:blipFill>
                <a:blip r:embed="rId383"/>
                <a:stretch>
                  <a:fillRect/>
                </a:stretch>
              </p:blipFill>
              <p:spPr>
                <a:xfrm>
                  <a:off x="9811733" y="2763947"/>
                  <a:ext cx="83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08" name="Freihand 207">
                  <a:extLst>
                    <a:ext uri="{FF2B5EF4-FFF2-40B4-BE49-F238E27FC236}">
                      <a16:creationId xmlns:a16="http://schemas.microsoft.com/office/drawing/2014/main" id="{26793BAC-04F9-464E-BD2E-10FCD9B44F8F}"/>
                    </a:ext>
                  </a:extLst>
                </p14:cNvPr>
                <p14:cNvContentPartPr/>
                <p14:nvPr/>
              </p14:nvContentPartPr>
              <p14:xfrm>
                <a:off x="9858533" y="2836307"/>
                <a:ext cx="54360" cy="47160"/>
              </p14:xfrm>
            </p:contentPart>
          </mc:Choice>
          <mc:Fallback xmlns="">
            <p:pic>
              <p:nvPicPr>
                <p:cNvPr id="208" name="Freihand 207">
                  <a:extLst>
                    <a:ext uri="{FF2B5EF4-FFF2-40B4-BE49-F238E27FC236}">
                      <a16:creationId xmlns:a16="http://schemas.microsoft.com/office/drawing/2014/main" id="{26793BAC-04F9-464E-BD2E-10FCD9B44F8F}"/>
                    </a:ext>
                  </a:extLst>
                </p:cNvPr>
                <p:cNvPicPr/>
                <p:nvPr/>
              </p:nvPicPr>
              <p:blipFill>
                <a:blip r:embed="rId385"/>
                <a:stretch>
                  <a:fillRect/>
                </a:stretch>
              </p:blipFill>
              <p:spPr>
                <a:xfrm>
                  <a:off x="9854213" y="2831987"/>
                  <a:ext cx="630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09" name="Freihand 208">
                  <a:extLst>
                    <a:ext uri="{FF2B5EF4-FFF2-40B4-BE49-F238E27FC236}">
                      <a16:creationId xmlns:a16="http://schemas.microsoft.com/office/drawing/2014/main" id="{7B05B5F3-BA68-43D0-B51C-10875B9BC852}"/>
                    </a:ext>
                  </a:extLst>
                </p14:cNvPr>
                <p14:cNvContentPartPr/>
                <p14:nvPr/>
              </p14:nvContentPartPr>
              <p14:xfrm>
                <a:off x="9938813" y="2726507"/>
                <a:ext cx="85680" cy="148320"/>
              </p14:xfrm>
            </p:contentPart>
          </mc:Choice>
          <mc:Fallback xmlns="">
            <p:pic>
              <p:nvPicPr>
                <p:cNvPr id="209" name="Freihand 208">
                  <a:extLst>
                    <a:ext uri="{FF2B5EF4-FFF2-40B4-BE49-F238E27FC236}">
                      <a16:creationId xmlns:a16="http://schemas.microsoft.com/office/drawing/2014/main" id="{7B05B5F3-BA68-43D0-B51C-10875B9BC852}"/>
                    </a:ext>
                  </a:extLst>
                </p:cNvPr>
                <p:cNvPicPr/>
                <p:nvPr/>
              </p:nvPicPr>
              <p:blipFill>
                <a:blip r:embed="rId387"/>
                <a:stretch>
                  <a:fillRect/>
                </a:stretch>
              </p:blipFill>
              <p:spPr>
                <a:xfrm>
                  <a:off x="9934493" y="2722187"/>
                  <a:ext cx="943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10" name="Freihand 209">
                  <a:extLst>
                    <a:ext uri="{FF2B5EF4-FFF2-40B4-BE49-F238E27FC236}">
                      <a16:creationId xmlns:a16="http://schemas.microsoft.com/office/drawing/2014/main" id="{EFB79A45-73F6-4C29-8CA7-F17799C444C2}"/>
                    </a:ext>
                  </a:extLst>
                </p14:cNvPr>
                <p14:cNvContentPartPr/>
                <p14:nvPr/>
              </p14:nvContentPartPr>
              <p14:xfrm>
                <a:off x="10004693" y="2755667"/>
                <a:ext cx="16560" cy="20520"/>
              </p14:xfrm>
            </p:contentPart>
          </mc:Choice>
          <mc:Fallback xmlns="">
            <p:pic>
              <p:nvPicPr>
                <p:cNvPr id="210" name="Freihand 209">
                  <a:extLst>
                    <a:ext uri="{FF2B5EF4-FFF2-40B4-BE49-F238E27FC236}">
                      <a16:creationId xmlns:a16="http://schemas.microsoft.com/office/drawing/2014/main" id="{EFB79A45-73F6-4C29-8CA7-F17799C444C2}"/>
                    </a:ext>
                  </a:extLst>
                </p:cNvPr>
                <p:cNvPicPr/>
                <p:nvPr/>
              </p:nvPicPr>
              <p:blipFill>
                <a:blip r:embed="rId389"/>
                <a:stretch>
                  <a:fillRect/>
                </a:stretch>
              </p:blipFill>
              <p:spPr>
                <a:xfrm>
                  <a:off x="10000373" y="2751347"/>
                  <a:ext cx="252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11" name="Freihand 210">
                  <a:extLst>
                    <a:ext uri="{FF2B5EF4-FFF2-40B4-BE49-F238E27FC236}">
                      <a16:creationId xmlns:a16="http://schemas.microsoft.com/office/drawing/2014/main" id="{A5988F64-FB1B-433B-BE53-ADD76194EA8F}"/>
                    </a:ext>
                  </a:extLst>
                </p14:cNvPr>
                <p14:cNvContentPartPr/>
                <p14:nvPr/>
              </p14:nvContentPartPr>
              <p14:xfrm>
                <a:off x="10053293" y="2808947"/>
                <a:ext cx="147240" cy="32760"/>
              </p14:xfrm>
            </p:contentPart>
          </mc:Choice>
          <mc:Fallback xmlns="">
            <p:pic>
              <p:nvPicPr>
                <p:cNvPr id="211" name="Freihand 210">
                  <a:extLst>
                    <a:ext uri="{FF2B5EF4-FFF2-40B4-BE49-F238E27FC236}">
                      <a16:creationId xmlns:a16="http://schemas.microsoft.com/office/drawing/2014/main" id="{A5988F64-FB1B-433B-BE53-ADD76194EA8F}"/>
                    </a:ext>
                  </a:extLst>
                </p:cNvPr>
                <p:cNvPicPr/>
                <p:nvPr/>
              </p:nvPicPr>
              <p:blipFill>
                <a:blip r:embed="rId391"/>
                <a:stretch>
                  <a:fillRect/>
                </a:stretch>
              </p:blipFill>
              <p:spPr>
                <a:xfrm>
                  <a:off x="10048973" y="2804627"/>
                  <a:ext cx="1558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12" name="Freihand 211">
                  <a:extLst>
                    <a:ext uri="{FF2B5EF4-FFF2-40B4-BE49-F238E27FC236}">
                      <a16:creationId xmlns:a16="http://schemas.microsoft.com/office/drawing/2014/main" id="{0A82E595-F2C2-4F2B-9D19-3BE161D93663}"/>
                    </a:ext>
                  </a:extLst>
                </p14:cNvPr>
                <p14:cNvContentPartPr/>
                <p14:nvPr/>
              </p14:nvContentPartPr>
              <p14:xfrm>
                <a:off x="9493853" y="2989307"/>
                <a:ext cx="317160" cy="167040"/>
              </p14:xfrm>
            </p:contentPart>
          </mc:Choice>
          <mc:Fallback xmlns="">
            <p:pic>
              <p:nvPicPr>
                <p:cNvPr id="212" name="Freihand 211">
                  <a:extLst>
                    <a:ext uri="{FF2B5EF4-FFF2-40B4-BE49-F238E27FC236}">
                      <a16:creationId xmlns:a16="http://schemas.microsoft.com/office/drawing/2014/main" id="{0A82E595-F2C2-4F2B-9D19-3BE161D93663}"/>
                    </a:ext>
                  </a:extLst>
                </p:cNvPr>
                <p:cNvPicPr/>
                <p:nvPr/>
              </p:nvPicPr>
              <p:blipFill>
                <a:blip r:embed="rId393"/>
                <a:stretch>
                  <a:fillRect/>
                </a:stretch>
              </p:blipFill>
              <p:spPr>
                <a:xfrm>
                  <a:off x="9489533" y="2984987"/>
                  <a:ext cx="3258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13" name="Freihand 212">
                  <a:extLst>
                    <a:ext uri="{FF2B5EF4-FFF2-40B4-BE49-F238E27FC236}">
                      <a16:creationId xmlns:a16="http://schemas.microsoft.com/office/drawing/2014/main" id="{A5F59C51-D69F-439E-81F7-E7EBF73C4016}"/>
                    </a:ext>
                  </a:extLst>
                </p14:cNvPr>
                <p14:cNvContentPartPr/>
                <p14:nvPr/>
              </p14:nvContentPartPr>
              <p14:xfrm>
                <a:off x="9831533" y="2953667"/>
                <a:ext cx="144720" cy="163080"/>
              </p14:xfrm>
            </p:contentPart>
          </mc:Choice>
          <mc:Fallback xmlns="">
            <p:pic>
              <p:nvPicPr>
                <p:cNvPr id="213" name="Freihand 212">
                  <a:extLst>
                    <a:ext uri="{FF2B5EF4-FFF2-40B4-BE49-F238E27FC236}">
                      <a16:creationId xmlns:a16="http://schemas.microsoft.com/office/drawing/2014/main" id="{A5F59C51-D69F-439E-81F7-E7EBF73C4016}"/>
                    </a:ext>
                  </a:extLst>
                </p:cNvPr>
                <p:cNvPicPr/>
                <p:nvPr/>
              </p:nvPicPr>
              <p:blipFill>
                <a:blip r:embed="rId395"/>
                <a:stretch>
                  <a:fillRect/>
                </a:stretch>
              </p:blipFill>
              <p:spPr>
                <a:xfrm>
                  <a:off x="9827213" y="2949347"/>
                  <a:ext cx="1533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14" name="Freihand 213">
                  <a:extLst>
                    <a:ext uri="{FF2B5EF4-FFF2-40B4-BE49-F238E27FC236}">
                      <a16:creationId xmlns:a16="http://schemas.microsoft.com/office/drawing/2014/main" id="{05E4B863-1E65-474C-AFDC-E5A7A4F1A1F5}"/>
                    </a:ext>
                  </a:extLst>
                </p14:cNvPr>
                <p14:cNvContentPartPr/>
                <p14:nvPr/>
              </p14:nvContentPartPr>
              <p14:xfrm>
                <a:off x="10152653" y="2949347"/>
                <a:ext cx="97200" cy="133560"/>
              </p14:xfrm>
            </p:contentPart>
          </mc:Choice>
          <mc:Fallback xmlns="">
            <p:pic>
              <p:nvPicPr>
                <p:cNvPr id="214" name="Freihand 213">
                  <a:extLst>
                    <a:ext uri="{FF2B5EF4-FFF2-40B4-BE49-F238E27FC236}">
                      <a16:creationId xmlns:a16="http://schemas.microsoft.com/office/drawing/2014/main" id="{05E4B863-1E65-474C-AFDC-E5A7A4F1A1F5}"/>
                    </a:ext>
                  </a:extLst>
                </p:cNvPr>
                <p:cNvPicPr/>
                <p:nvPr/>
              </p:nvPicPr>
              <p:blipFill>
                <a:blip r:embed="rId397"/>
                <a:stretch>
                  <a:fillRect/>
                </a:stretch>
              </p:blipFill>
              <p:spPr>
                <a:xfrm>
                  <a:off x="10148333" y="2945027"/>
                  <a:ext cx="1058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15" name="Freihand 214">
                  <a:extLst>
                    <a:ext uri="{FF2B5EF4-FFF2-40B4-BE49-F238E27FC236}">
                      <a16:creationId xmlns:a16="http://schemas.microsoft.com/office/drawing/2014/main" id="{BAC6FD4F-E007-4C07-BB1E-574EEF0AC41F}"/>
                    </a:ext>
                  </a:extLst>
                </p14:cNvPr>
                <p14:cNvContentPartPr/>
                <p14:nvPr/>
              </p14:nvContentPartPr>
              <p14:xfrm>
                <a:off x="10268213" y="2997227"/>
                <a:ext cx="93600" cy="223560"/>
              </p14:xfrm>
            </p:contentPart>
          </mc:Choice>
          <mc:Fallback xmlns="">
            <p:pic>
              <p:nvPicPr>
                <p:cNvPr id="215" name="Freihand 214">
                  <a:extLst>
                    <a:ext uri="{FF2B5EF4-FFF2-40B4-BE49-F238E27FC236}">
                      <a16:creationId xmlns:a16="http://schemas.microsoft.com/office/drawing/2014/main" id="{BAC6FD4F-E007-4C07-BB1E-574EEF0AC41F}"/>
                    </a:ext>
                  </a:extLst>
                </p:cNvPr>
                <p:cNvPicPr/>
                <p:nvPr/>
              </p:nvPicPr>
              <p:blipFill>
                <a:blip r:embed="rId399"/>
                <a:stretch>
                  <a:fillRect/>
                </a:stretch>
              </p:blipFill>
              <p:spPr>
                <a:xfrm>
                  <a:off x="10263893" y="2992907"/>
                  <a:ext cx="10224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16" name="Freihand 215">
                  <a:extLst>
                    <a:ext uri="{FF2B5EF4-FFF2-40B4-BE49-F238E27FC236}">
                      <a16:creationId xmlns:a16="http://schemas.microsoft.com/office/drawing/2014/main" id="{982A7869-5E7E-4CC3-99D7-94520424D5A1}"/>
                    </a:ext>
                  </a:extLst>
                </p14:cNvPr>
                <p14:cNvContentPartPr/>
                <p14:nvPr/>
              </p14:nvContentPartPr>
              <p14:xfrm>
                <a:off x="10393133" y="2998667"/>
                <a:ext cx="32400" cy="64440"/>
              </p14:xfrm>
            </p:contentPart>
          </mc:Choice>
          <mc:Fallback xmlns="">
            <p:pic>
              <p:nvPicPr>
                <p:cNvPr id="216" name="Freihand 215">
                  <a:extLst>
                    <a:ext uri="{FF2B5EF4-FFF2-40B4-BE49-F238E27FC236}">
                      <a16:creationId xmlns:a16="http://schemas.microsoft.com/office/drawing/2014/main" id="{982A7869-5E7E-4CC3-99D7-94520424D5A1}"/>
                    </a:ext>
                  </a:extLst>
                </p:cNvPr>
                <p:cNvPicPr/>
                <p:nvPr/>
              </p:nvPicPr>
              <p:blipFill>
                <a:blip r:embed="rId401"/>
                <a:stretch>
                  <a:fillRect/>
                </a:stretch>
              </p:blipFill>
              <p:spPr>
                <a:xfrm>
                  <a:off x="10388813" y="2994347"/>
                  <a:ext cx="4104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17" name="Freihand 216">
                  <a:extLst>
                    <a:ext uri="{FF2B5EF4-FFF2-40B4-BE49-F238E27FC236}">
                      <a16:creationId xmlns:a16="http://schemas.microsoft.com/office/drawing/2014/main" id="{DCA3A5B9-B939-4C0C-A76E-3B9E55036A4E}"/>
                    </a:ext>
                  </a:extLst>
                </p14:cNvPr>
                <p14:cNvContentPartPr/>
                <p14:nvPr/>
              </p14:nvContentPartPr>
              <p14:xfrm>
                <a:off x="10434533" y="2924147"/>
                <a:ext cx="70920" cy="130320"/>
              </p14:xfrm>
            </p:contentPart>
          </mc:Choice>
          <mc:Fallback xmlns="">
            <p:pic>
              <p:nvPicPr>
                <p:cNvPr id="217" name="Freihand 216">
                  <a:extLst>
                    <a:ext uri="{FF2B5EF4-FFF2-40B4-BE49-F238E27FC236}">
                      <a16:creationId xmlns:a16="http://schemas.microsoft.com/office/drawing/2014/main" id="{DCA3A5B9-B939-4C0C-A76E-3B9E55036A4E}"/>
                    </a:ext>
                  </a:extLst>
                </p:cNvPr>
                <p:cNvPicPr/>
                <p:nvPr/>
              </p:nvPicPr>
              <p:blipFill>
                <a:blip r:embed="rId403"/>
                <a:stretch>
                  <a:fillRect/>
                </a:stretch>
              </p:blipFill>
              <p:spPr>
                <a:xfrm>
                  <a:off x="10430213" y="2919827"/>
                  <a:ext cx="795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18" name="Freihand 217">
                  <a:extLst>
                    <a:ext uri="{FF2B5EF4-FFF2-40B4-BE49-F238E27FC236}">
                      <a16:creationId xmlns:a16="http://schemas.microsoft.com/office/drawing/2014/main" id="{577EF098-9CCB-4F85-A69C-779FF6AAE4EE}"/>
                    </a:ext>
                  </a:extLst>
                </p14:cNvPr>
                <p14:cNvContentPartPr/>
                <p14:nvPr/>
              </p14:nvContentPartPr>
              <p14:xfrm>
                <a:off x="10500773" y="2873747"/>
                <a:ext cx="352800" cy="289080"/>
              </p14:xfrm>
            </p:contentPart>
          </mc:Choice>
          <mc:Fallback xmlns="">
            <p:pic>
              <p:nvPicPr>
                <p:cNvPr id="218" name="Freihand 217">
                  <a:extLst>
                    <a:ext uri="{FF2B5EF4-FFF2-40B4-BE49-F238E27FC236}">
                      <a16:creationId xmlns:a16="http://schemas.microsoft.com/office/drawing/2014/main" id="{577EF098-9CCB-4F85-A69C-779FF6AAE4EE}"/>
                    </a:ext>
                  </a:extLst>
                </p:cNvPr>
                <p:cNvPicPr/>
                <p:nvPr/>
              </p:nvPicPr>
              <p:blipFill>
                <a:blip r:embed="rId405"/>
                <a:stretch>
                  <a:fillRect/>
                </a:stretch>
              </p:blipFill>
              <p:spPr>
                <a:xfrm>
                  <a:off x="10496453" y="2869427"/>
                  <a:ext cx="36144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19" name="Freihand 218">
                  <a:extLst>
                    <a:ext uri="{FF2B5EF4-FFF2-40B4-BE49-F238E27FC236}">
                      <a16:creationId xmlns:a16="http://schemas.microsoft.com/office/drawing/2014/main" id="{C5D31FC7-CCD4-4D2B-87D0-731048E8C1E7}"/>
                    </a:ext>
                  </a:extLst>
                </p14:cNvPr>
                <p14:cNvContentPartPr/>
                <p14:nvPr/>
              </p14:nvContentPartPr>
              <p14:xfrm>
                <a:off x="11022413" y="2934227"/>
                <a:ext cx="234720" cy="81000"/>
              </p14:xfrm>
            </p:contentPart>
          </mc:Choice>
          <mc:Fallback xmlns="">
            <p:pic>
              <p:nvPicPr>
                <p:cNvPr id="219" name="Freihand 218">
                  <a:extLst>
                    <a:ext uri="{FF2B5EF4-FFF2-40B4-BE49-F238E27FC236}">
                      <a16:creationId xmlns:a16="http://schemas.microsoft.com/office/drawing/2014/main" id="{C5D31FC7-CCD4-4D2B-87D0-731048E8C1E7}"/>
                    </a:ext>
                  </a:extLst>
                </p:cNvPr>
                <p:cNvPicPr/>
                <p:nvPr/>
              </p:nvPicPr>
              <p:blipFill>
                <a:blip r:embed="rId407"/>
                <a:stretch>
                  <a:fillRect/>
                </a:stretch>
              </p:blipFill>
              <p:spPr>
                <a:xfrm>
                  <a:off x="11018093" y="2929907"/>
                  <a:ext cx="2433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20" name="Freihand 219">
                  <a:extLst>
                    <a:ext uri="{FF2B5EF4-FFF2-40B4-BE49-F238E27FC236}">
                      <a16:creationId xmlns:a16="http://schemas.microsoft.com/office/drawing/2014/main" id="{0E8E2B26-882D-445E-B640-E8A12E4BBC2F}"/>
                    </a:ext>
                  </a:extLst>
                </p14:cNvPr>
                <p14:cNvContentPartPr/>
                <p14:nvPr/>
              </p14:nvContentPartPr>
              <p14:xfrm>
                <a:off x="11365133" y="2854667"/>
                <a:ext cx="299520" cy="137880"/>
              </p14:xfrm>
            </p:contentPart>
          </mc:Choice>
          <mc:Fallback xmlns="">
            <p:pic>
              <p:nvPicPr>
                <p:cNvPr id="220" name="Freihand 219">
                  <a:extLst>
                    <a:ext uri="{FF2B5EF4-FFF2-40B4-BE49-F238E27FC236}">
                      <a16:creationId xmlns:a16="http://schemas.microsoft.com/office/drawing/2014/main" id="{0E8E2B26-882D-445E-B640-E8A12E4BBC2F}"/>
                    </a:ext>
                  </a:extLst>
                </p:cNvPr>
                <p:cNvPicPr/>
                <p:nvPr/>
              </p:nvPicPr>
              <p:blipFill>
                <a:blip r:embed="rId409"/>
                <a:stretch>
                  <a:fillRect/>
                </a:stretch>
              </p:blipFill>
              <p:spPr>
                <a:xfrm>
                  <a:off x="11360813" y="2850347"/>
                  <a:ext cx="3081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21" name="Freihand 220">
                  <a:extLst>
                    <a:ext uri="{FF2B5EF4-FFF2-40B4-BE49-F238E27FC236}">
                      <a16:creationId xmlns:a16="http://schemas.microsoft.com/office/drawing/2014/main" id="{A62E5299-3467-4559-AF35-D836B6B84D49}"/>
                    </a:ext>
                  </a:extLst>
                </p14:cNvPr>
                <p14:cNvContentPartPr/>
                <p14:nvPr/>
              </p14:nvContentPartPr>
              <p14:xfrm>
                <a:off x="10243013" y="3277667"/>
                <a:ext cx="132120" cy="128520"/>
              </p14:xfrm>
            </p:contentPart>
          </mc:Choice>
          <mc:Fallback xmlns="">
            <p:pic>
              <p:nvPicPr>
                <p:cNvPr id="221" name="Freihand 220">
                  <a:extLst>
                    <a:ext uri="{FF2B5EF4-FFF2-40B4-BE49-F238E27FC236}">
                      <a16:creationId xmlns:a16="http://schemas.microsoft.com/office/drawing/2014/main" id="{A62E5299-3467-4559-AF35-D836B6B84D49}"/>
                    </a:ext>
                  </a:extLst>
                </p:cNvPr>
                <p:cNvPicPr/>
                <p:nvPr/>
              </p:nvPicPr>
              <p:blipFill>
                <a:blip r:embed="rId411"/>
                <a:stretch>
                  <a:fillRect/>
                </a:stretch>
              </p:blipFill>
              <p:spPr>
                <a:xfrm>
                  <a:off x="10238693" y="3273347"/>
                  <a:ext cx="1407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22" name="Freihand 221">
                  <a:extLst>
                    <a:ext uri="{FF2B5EF4-FFF2-40B4-BE49-F238E27FC236}">
                      <a16:creationId xmlns:a16="http://schemas.microsoft.com/office/drawing/2014/main" id="{EAC68259-E2DC-4874-9E96-C30007D6F0AA}"/>
                    </a:ext>
                  </a:extLst>
                </p14:cNvPr>
                <p14:cNvContentPartPr/>
                <p14:nvPr/>
              </p14:nvContentPartPr>
              <p14:xfrm>
                <a:off x="10383413" y="3298547"/>
                <a:ext cx="228600" cy="98640"/>
              </p14:xfrm>
            </p:contentPart>
          </mc:Choice>
          <mc:Fallback xmlns="">
            <p:pic>
              <p:nvPicPr>
                <p:cNvPr id="222" name="Freihand 221">
                  <a:extLst>
                    <a:ext uri="{FF2B5EF4-FFF2-40B4-BE49-F238E27FC236}">
                      <a16:creationId xmlns:a16="http://schemas.microsoft.com/office/drawing/2014/main" id="{EAC68259-E2DC-4874-9E96-C30007D6F0AA}"/>
                    </a:ext>
                  </a:extLst>
                </p:cNvPr>
                <p:cNvPicPr/>
                <p:nvPr/>
              </p:nvPicPr>
              <p:blipFill>
                <a:blip r:embed="rId413"/>
                <a:stretch>
                  <a:fillRect/>
                </a:stretch>
              </p:blipFill>
              <p:spPr>
                <a:xfrm>
                  <a:off x="10379093" y="3294227"/>
                  <a:ext cx="2372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23" name="Freihand 222">
                  <a:extLst>
                    <a:ext uri="{FF2B5EF4-FFF2-40B4-BE49-F238E27FC236}">
                      <a16:creationId xmlns:a16="http://schemas.microsoft.com/office/drawing/2014/main" id="{F92E0495-57A8-4482-9C3E-F183B62FDCD1}"/>
                    </a:ext>
                  </a:extLst>
                </p14:cNvPr>
                <p14:cNvContentPartPr/>
                <p14:nvPr/>
              </p14:nvContentPartPr>
              <p14:xfrm>
                <a:off x="10618493" y="3287387"/>
                <a:ext cx="99000" cy="201600"/>
              </p14:xfrm>
            </p:contentPart>
          </mc:Choice>
          <mc:Fallback xmlns="">
            <p:pic>
              <p:nvPicPr>
                <p:cNvPr id="223" name="Freihand 222">
                  <a:extLst>
                    <a:ext uri="{FF2B5EF4-FFF2-40B4-BE49-F238E27FC236}">
                      <a16:creationId xmlns:a16="http://schemas.microsoft.com/office/drawing/2014/main" id="{F92E0495-57A8-4482-9C3E-F183B62FDCD1}"/>
                    </a:ext>
                  </a:extLst>
                </p:cNvPr>
                <p:cNvPicPr/>
                <p:nvPr/>
              </p:nvPicPr>
              <p:blipFill>
                <a:blip r:embed="rId415"/>
                <a:stretch>
                  <a:fillRect/>
                </a:stretch>
              </p:blipFill>
              <p:spPr>
                <a:xfrm>
                  <a:off x="10614173" y="3283067"/>
                  <a:ext cx="1076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24" name="Freihand 223">
                  <a:extLst>
                    <a:ext uri="{FF2B5EF4-FFF2-40B4-BE49-F238E27FC236}">
                      <a16:creationId xmlns:a16="http://schemas.microsoft.com/office/drawing/2014/main" id="{B7AF3A12-1DDB-4B8C-897F-5654599602CB}"/>
                    </a:ext>
                  </a:extLst>
                </p14:cNvPr>
                <p14:cNvContentPartPr/>
                <p14:nvPr/>
              </p14:nvContentPartPr>
              <p14:xfrm>
                <a:off x="10758893" y="3154547"/>
                <a:ext cx="76680" cy="211320"/>
              </p14:xfrm>
            </p:contentPart>
          </mc:Choice>
          <mc:Fallback xmlns="">
            <p:pic>
              <p:nvPicPr>
                <p:cNvPr id="224" name="Freihand 223">
                  <a:extLst>
                    <a:ext uri="{FF2B5EF4-FFF2-40B4-BE49-F238E27FC236}">
                      <a16:creationId xmlns:a16="http://schemas.microsoft.com/office/drawing/2014/main" id="{B7AF3A12-1DDB-4B8C-897F-5654599602CB}"/>
                    </a:ext>
                  </a:extLst>
                </p:cNvPr>
                <p:cNvPicPr/>
                <p:nvPr/>
              </p:nvPicPr>
              <p:blipFill>
                <a:blip r:embed="rId417"/>
                <a:stretch>
                  <a:fillRect/>
                </a:stretch>
              </p:blipFill>
              <p:spPr>
                <a:xfrm>
                  <a:off x="10754573" y="3150227"/>
                  <a:ext cx="8532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25" name="Freihand 224">
                  <a:extLst>
                    <a:ext uri="{FF2B5EF4-FFF2-40B4-BE49-F238E27FC236}">
                      <a16:creationId xmlns:a16="http://schemas.microsoft.com/office/drawing/2014/main" id="{CFADD527-00CC-4BE6-A31A-08BC4AE867E5}"/>
                    </a:ext>
                  </a:extLst>
                </p14:cNvPr>
                <p14:cNvContentPartPr/>
                <p14:nvPr/>
              </p14:nvContentPartPr>
              <p14:xfrm>
                <a:off x="10874813" y="3174347"/>
                <a:ext cx="246960" cy="133920"/>
              </p14:xfrm>
            </p:contentPart>
          </mc:Choice>
          <mc:Fallback xmlns="">
            <p:pic>
              <p:nvPicPr>
                <p:cNvPr id="225" name="Freihand 224">
                  <a:extLst>
                    <a:ext uri="{FF2B5EF4-FFF2-40B4-BE49-F238E27FC236}">
                      <a16:creationId xmlns:a16="http://schemas.microsoft.com/office/drawing/2014/main" id="{CFADD527-00CC-4BE6-A31A-08BC4AE867E5}"/>
                    </a:ext>
                  </a:extLst>
                </p:cNvPr>
                <p:cNvPicPr/>
                <p:nvPr/>
              </p:nvPicPr>
              <p:blipFill>
                <a:blip r:embed="rId419"/>
                <a:stretch>
                  <a:fillRect/>
                </a:stretch>
              </p:blipFill>
              <p:spPr>
                <a:xfrm>
                  <a:off x="10870493" y="3170027"/>
                  <a:ext cx="2556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26" name="Freihand 225">
                  <a:extLst>
                    <a:ext uri="{FF2B5EF4-FFF2-40B4-BE49-F238E27FC236}">
                      <a16:creationId xmlns:a16="http://schemas.microsoft.com/office/drawing/2014/main" id="{CB733581-E212-4584-9E17-D316ECF5D65E}"/>
                    </a:ext>
                  </a:extLst>
                </p14:cNvPr>
                <p14:cNvContentPartPr/>
                <p14:nvPr/>
              </p14:nvContentPartPr>
              <p14:xfrm>
                <a:off x="11114933" y="3147347"/>
                <a:ext cx="19440" cy="39240"/>
              </p14:xfrm>
            </p:contentPart>
          </mc:Choice>
          <mc:Fallback xmlns="">
            <p:pic>
              <p:nvPicPr>
                <p:cNvPr id="226" name="Freihand 225">
                  <a:extLst>
                    <a:ext uri="{FF2B5EF4-FFF2-40B4-BE49-F238E27FC236}">
                      <a16:creationId xmlns:a16="http://schemas.microsoft.com/office/drawing/2014/main" id="{CB733581-E212-4584-9E17-D316ECF5D65E}"/>
                    </a:ext>
                  </a:extLst>
                </p:cNvPr>
                <p:cNvPicPr/>
                <p:nvPr/>
              </p:nvPicPr>
              <p:blipFill>
                <a:blip r:embed="rId421"/>
                <a:stretch>
                  <a:fillRect/>
                </a:stretch>
              </p:blipFill>
              <p:spPr>
                <a:xfrm>
                  <a:off x="11110613" y="3143027"/>
                  <a:ext cx="2808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27" name="Freihand 226">
                  <a:extLst>
                    <a:ext uri="{FF2B5EF4-FFF2-40B4-BE49-F238E27FC236}">
                      <a16:creationId xmlns:a16="http://schemas.microsoft.com/office/drawing/2014/main" id="{73F3DA4B-58DA-42B4-B14E-85325D429FB9}"/>
                    </a:ext>
                  </a:extLst>
                </p14:cNvPr>
                <p14:cNvContentPartPr/>
                <p14:nvPr/>
              </p14:nvContentPartPr>
              <p14:xfrm>
                <a:off x="11149493" y="3195587"/>
                <a:ext cx="117000" cy="93960"/>
              </p14:xfrm>
            </p:contentPart>
          </mc:Choice>
          <mc:Fallback xmlns="">
            <p:pic>
              <p:nvPicPr>
                <p:cNvPr id="227" name="Freihand 226">
                  <a:extLst>
                    <a:ext uri="{FF2B5EF4-FFF2-40B4-BE49-F238E27FC236}">
                      <a16:creationId xmlns:a16="http://schemas.microsoft.com/office/drawing/2014/main" id="{73F3DA4B-58DA-42B4-B14E-85325D429FB9}"/>
                    </a:ext>
                  </a:extLst>
                </p:cNvPr>
                <p:cNvPicPr/>
                <p:nvPr/>
              </p:nvPicPr>
              <p:blipFill>
                <a:blip r:embed="rId423"/>
                <a:stretch>
                  <a:fillRect/>
                </a:stretch>
              </p:blipFill>
              <p:spPr>
                <a:xfrm>
                  <a:off x="11145173" y="3191267"/>
                  <a:ext cx="1256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28" name="Freihand 227">
                  <a:extLst>
                    <a:ext uri="{FF2B5EF4-FFF2-40B4-BE49-F238E27FC236}">
                      <a16:creationId xmlns:a16="http://schemas.microsoft.com/office/drawing/2014/main" id="{1D3D50F7-9C60-4056-A5CE-22DCBF004564}"/>
                    </a:ext>
                  </a:extLst>
                </p14:cNvPr>
                <p14:cNvContentPartPr/>
                <p14:nvPr/>
              </p14:nvContentPartPr>
              <p14:xfrm>
                <a:off x="11283413" y="3222227"/>
                <a:ext cx="86040" cy="223920"/>
              </p14:xfrm>
            </p:contentPart>
          </mc:Choice>
          <mc:Fallback xmlns="">
            <p:pic>
              <p:nvPicPr>
                <p:cNvPr id="228" name="Freihand 227">
                  <a:extLst>
                    <a:ext uri="{FF2B5EF4-FFF2-40B4-BE49-F238E27FC236}">
                      <a16:creationId xmlns:a16="http://schemas.microsoft.com/office/drawing/2014/main" id="{1D3D50F7-9C60-4056-A5CE-22DCBF004564}"/>
                    </a:ext>
                  </a:extLst>
                </p:cNvPr>
                <p:cNvPicPr/>
                <p:nvPr/>
              </p:nvPicPr>
              <p:blipFill>
                <a:blip r:embed="rId425"/>
                <a:stretch>
                  <a:fillRect/>
                </a:stretch>
              </p:blipFill>
              <p:spPr>
                <a:xfrm>
                  <a:off x="11279093" y="3217907"/>
                  <a:ext cx="9468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29" name="Freihand 228">
                  <a:extLst>
                    <a:ext uri="{FF2B5EF4-FFF2-40B4-BE49-F238E27FC236}">
                      <a16:creationId xmlns:a16="http://schemas.microsoft.com/office/drawing/2014/main" id="{BCD93819-5754-41E5-9AA4-125D969A80F4}"/>
                    </a:ext>
                  </a:extLst>
                </p14:cNvPr>
                <p14:cNvContentPartPr/>
                <p14:nvPr/>
              </p14:nvContentPartPr>
              <p14:xfrm>
                <a:off x="11393933" y="3208547"/>
                <a:ext cx="192600" cy="68400"/>
              </p14:xfrm>
            </p:contentPart>
          </mc:Choice>
          <mc:Fallback xmlns="">
            <p:pic>
              <p:nvPicPr>
                <p:cNvPr id="229" name="Freihand 228">
                  <a:extLst>
                    <a:ext uri="{FF2B5EF4-FFF2-40B4-BE49-F238E27FC236}">
                      <a16:creationId xmlns:a16="http://schemas.microsoft.com/office/drawing/2014/main" id="{BCD93819-5754-41E5-9AA4-125D969A80F4}"/>
                    </a:ext>
                  </a:extLst>
                </p:cNvPr>
                <p:cNvPicPr/>
                <p:nvPr/>
              </p:nvPicPr>
              <p:blipFill>
                <a:blip r:embed="rId427"/>
                <a:stretch>
                  <a:fillRect/>
                </a:stretch>
              </p:blipFill>
              <p:spPr>
                <a:xfrm>
                  <a:off x="11389613" y="3204227"/>
                  <a:ext cx="2012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30" name="Freihand 229">
                  <a:extLst>
                    <a:ext uri="{FF2B5EF4-FFF2-40B4-BE49-F238E27FC236}">
                      <a16:creationId xmlns:a16="http://schemas.microsoft.com/office/drawing/2014/main" id="{5BD2BE11-7274-442D-8C74-80E5096542F3}"/>
                    </a:ext>
                  </a:extLst>
                </p14:cNvPr>
                <p14:cNvContentPartPr/>
                <p14:nvPr/>
              </p14:nvContentPartPr>
              <p14:xfrm>
                <a:off x="11626133" y="3094067"/>
                <a:ext cx="342000" cy="171720"/>
              </p14:xfrm>
            </p:contentPart>
          </mc:Choice>
          <mc:Fallback xmlns="">
            <p:pic>
              <p:nvPicPr>
                <p:cNvPr id="230" name="Freihand 229">
                  <a:extLst>
                    <a:ext uri="{FF2B5EF4-FFF2-40B4-BE49-F238E27FC236}">
                      <a16:creationId xmlns:a16="http://schemas.microsoft.com/office/drawing/2014/main" id="{5BD2BE11-7274-442D-8C74-80E5096542F3}"/>
                    </a:ext>
                  </a:extLst>
                </p:cNvPr>
                <p:cNvPicPr/>
                <p:nvPr/>
              </p:nvPicPr>
              <p:blipFill>
                <a:blip r:embed="rId429"/>
                <a:stretch>
                  <a:fillRect/>
                </a:stretch>
              </p:blipFill>
              <p:spPr>
                <a:xfrm>
                  <a:off x="11621813" y="3089747"/>
                  <a:ext cx="350640" cy="180360"/>
                </a:xfrm>
                <a:prstGeom prst="rect">
                  <a:avLst/>
                </a:prstGeom>
              </p:spPr>
            </p:pic>
          </mc:Fallback>
        </mc:AlternateContent>
      </p:grpSp>
    </p:spTree>
    <p:extLst>
      <p:ext uri="{BB962C8B-B14F-4D97-AF65-F5344CB8AC3E}">
        <p14:creationId xmlns:p14="http://schemas.microsoft.com/office/powerpoint/2010/main" val="307905564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Tree>
    <p:extLst>
      <p:ext uri="{BB962C8B-B14F-4D97-AF65-F5344CB8AC3E}">
        <p14:creationId xmlns:p14="http://schemas.microsoft.com/office/powerpoint/2010/main" val="30369407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65632" y="0"/>
            <a:ext cx="5779565"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Kapitalmarkt − Kapitalnachfrage</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14130" y="713645"/>
            <a:ext cx="10673444" cy="5496025"/>
          </a:xfrm>
          <a:prstGeom prst="rect">
            <a:avLst/>
          </a:prstGeom>
        </p:spPr>
      </p:pic>
      <p:sp>
        <p:nvSpPr>
          <p:cNvPr id="7" name="TextBox 2"/>
          <p:cNvSpPr txBox="1"/>
          <p:nvPr/>
        </p:nvSpPr>
        <p:spPr>
          <a:xfrm>
            <a:off x="1597048" y="566965"/>
            <a:ext cx="819580"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Kosten</a:t>
            </a:r>
            <a:endParaRPr lang="en-US" sz="1400" dirty="0">
              <a:latin typeface="Arial" panose="020B0604020202020204" pitchFamily="34" charset="0"/>
              <a:cs typeface="Arial" panose="020B0604020202020204" pitchFamily="34" charset="0"/>
            </a:endParaRPr>
          </a:p>
        </p:txBody>
      </p:sp>
      <p:sp>
        <p:nvSpPr>
          <p:cNvPr id="8" name="TextBox 2"/>
          <p:cNvSpPr txBox="1"/>
          <p:nvPr/>
        </p:nvSpPr>
        <p:spPr>
          <a:xfrm>
            <a:off x="443654" y="570317"/>
            <a:ext cx="925224"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Umsatz</a:t>
            </a:r>
            <a:endParaRPr lang="en-US" sz="1400" dirty="0">
              <a:latin typeface="Arial" panose="020B0604020202020204" pitchFamily="34" charset="0"/>
              <a:cs typeface="Arial" panose="020B0604020202020204" pitchFamily="34" charset="0"/>
            </a:endParaRPr>
          </a:p>
        </p:txBody>
      </p:sp>
      <p:sp>
        <p:nvSpPr>
          <p:cNvPr id="9" name="TextBox 2"/>
          <p:cNvSpPr txBox="1"/>
          <p:nvPr/>
        </p:nvSpPr>
        <p:spPr>
          <a:xfrm>
            <a:off x="4212771" y="1282702"/>
            <a:ext cx="1475345" cy="461665"/>
          </a:xfrm>
          <a:prstGeom prst="rect">
            <a:avLst/>
          </a:prstGeom>
          <a:noFill/>
        </p:spPr>
        <p:txBody>
          <a:bodyPr wrap="square" rtlCol="0">
            <a:spAutoFit/>
          </a:bodyPr>
          <a:lstStyle/>
          <a:p>
            <a:pPr algn="ctr"/>
            <a:r>
              <a:rPr lang="en-US" sz="1200" dirty="0" err="1">
                <a:latin typeface="Arial" panose="020B0604020202020204" pitchFamily="34" charset="0"/>
                <a:cs typeface="Arial" panose="020B0604020202020204" pitchFamily="34" charset="0"/>
              </a:rPr>
              <a:t>Wertgrenzprodukt</a:t>
            </a:r>
            <a:r>
              <a:rPr lang="en-US" sz="1200" dirty="0">
                <a:latin typeface="Arial" panose="020B0604020202020204" pitchFamily="34" charset="0"/>
                <a:cs typeface="Arial" panose="020B0604020202020204" pitchFamily="34" charset="0"/>
              </a:rPr>
              <a:t> des </a:t>
            </a:r>
            <a:r>
              <a:rPr lang="en-US" sz="1200" dirty="0" err="1">
                <a:latin typeface="Arial" panose="020B0604020202020204" pitchFamily="34" charset="0"/>
                <a:cs typeface="Arial" panose="020B0604020202020204" pitchFamily="34" charset="0"/>
              </a:rPr>
              <a:t>Kapitals</a:t>
            </a:r>
            <a:endParaRPr lang="en-US" sz="1200" dirty="0">
              <a:latin typeface="Arial" panose="020B0604020202020204" pitchFamily="34" charset="0"/>
              <a:cs typeface="Arial" panose="020B0604020202020204" pitchFamily="34" charset="0"/>
            </a:endParaRPr>
          </a:p>
        </p:txBody>
      </p:sp>
      <p:sp>
        <p:nvSpPr>
          <p:cNvPr id="10" name="TextBox 2"/>
          <p:cNvSpPr txBox="1"/>
          <p:nvPr/>
        </p:nvSpPr>
        <p:spPr>
          <a:xfrm>
            <a:off x="6430736" y="1282702"/>
            <a:ext cx="1475345" cy="461665"/>
          </a:xfrm>
          <a:prstGeom prst="rect">
            <a:avLst/>
          </a:prstGeom>
          <a:noFill/>
        </p:spPr>
        <p:txBody>
          <a:bodyPr wrap="square" rtlCol="0">
            <a:spAutoFit/>
          </a:bodyPr>
          <a:lstStyle/>
          <a:p>
            <a:pPr algn="ctr"/>
            <a:r>
              <a:rPr lang="en-US" sz="1200" dirty="0" err="1">
                <a:latin typeface="Arial" panose="020B0604020202020204" pitchFamily="34" charset="0"/>
                <a:cs typeface="Arial" panose="020B0604020202020204" pitchFamily="34" charset="0"/>
              </a:rPr>
              <a:t>Wertgrenzprodukt</a:t>
            </a:r>
            <a:r>
              <a:rPr lang="en-US" sz="1200" dirty="0">
                <a:latin typeface="Arial" panose="020B0604020202020204" pitchFamily="34" charset="0"/>
                <a:cs typeface="Arial" panose="020B0604020202020204" pitchFamily="34" charset="0"/>
              </a:rPr>
              <a:t> der </a:t>
            </a:r>
            <a:r>
              <a:rPr lang="en-US" sz="1200" dirty="0" err="1">
                <a:latin typeface="Arial" panose="020B0604020202020204" pitchFamily="34" charset="0"/>
                <a:cs typeface="Arial" panose="020B0604020202020204" pitchFamily="34" charset="0"/>
              </a:rPr>
              <a:t>Arbeit</a:t>
            </a:r>
            <a:endParaRPr lang="en-US" sz="1200" dirty="0">
              <a:latin typeface="Arial" panose="020B0604020202020204" pitchFamily="34" charset="0"/>
              <a:cs typeface="Arial" panose="020B0604020202020204" pitchFamily="34" charset="0"/>
            </a:endParaRPr>
          </a:p>
        </p:txBody>
      </p:sp>
      <p:sp>
        <p:nvSpPr>
          <p:cNvPr id="11" name="Rechteck 10"/>
          <p:cNvSpPr/>
          <p:nvPr/>
        </p:nvSpPr>
        <p:spPr>
          <a:xfrm>
            <a:off x="3479481" y="713645"/>
            <a:ext cx="2237014" cy="103072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3" name="Gerade Verbindung mit Pfeil 12"/>
          <p:cNvCxnSpPr>
            <a:cxnSpLocks/>
          </p:cNvCxnSpPr>
          <p:nvPr/>
        </p:nvCxnSpPr>
        <p:spPr>
          <a:xfrm flipH="1">
            <a:off x="5761265" y="1534886"/>
            <a:ext cx="356234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8" name="Rechteck 17">
            <a:extLst>
              <a:ext uri="{FF2B5EF4-FFF2-40B4-BE49-F238E27FC236}">
                <a16:creationId xmlns:a16="http://schemas.microsoft.com/office/drawing/2014/main" id="{EF22A3C8-B9CC-49CF-BC09-1DEE0FA35C3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4" name="Textfeld 3">
                <a:extLst>
                  <a:ext uri="{FF2B5EF4-FFF2-40B4-BE49-F238E27FC236}">
                    <a16:creationId xmlns:a16="http://schemas.microsoft.com/office/drawing/2014/main" id="{62C08A61-934B-1C35-B11B-42983528F9DE}"/>
                  </a:ext>
                </a:extLst>
              </p:cNvPr>
              <p:cNvSpPr txBox="1"/>
              <p:nvPr/>
            </p:nvSpPr>
            <p:spPr>
              <a:xfrm>
                <a:off x="2677731" y="3963364"/>
                <a:ext cx="1873499" cy="764505"/>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𝐴</m:t>
                      </m:r>
                      <m:f>
                        <m:fPr>
                          <m:ctrlPr>
                            <a:rPr lang="de-DE" sz="2400" i="1" dirty="0" smtClean="0">
                              <a:latin typeface="Cambria Math" panose="02040503050406030204" pitchFamily="18" charset="0"/>
                            </a:rPr>
                          </m:ctrlPr>
                        </m:fPr>
                        <m:num>
                          <m:r>
                            <a:rPr lang="de-DE" sz="2400" i="1" dirty="0" smtClean="0">
                              <a:latin typeface="Cambria Math" panose="02040503050406030204" pitchFamily="18" charset="0"/>
                            </a:rPr>
                            <m:t>𝜕</m:t>
                          </m:r>
                          <m:r>
                            <a:rPr lang="de-DE" sz="2400" b="0" i="1" dirty="0" smtClean="0">
                              <a:latin typeface="Cambria Math" panose="02040503050406030204" pitchFamily="18" charset="0"/>
                            </a:rPr>
                            <m:t>𝐹</m:t>
                          </m:r>
                        </m:num>
                        <m:den>
                          <m:r>
                            <a:rPr lang="de-DE" sz="2400" i="1" dirty="0">
                              <a:latin typeface="Cambria Math" panose="02040503050406030204" pitchFamily="18" charset="0"/>
                            </a:rPr>
                            <m:t>𝜕</m:t>
                          </m:r>
                          <m:r>
                            <a:rPr lang="de-DE" sz="2400" b="0" i="1" dirty="0" smtClean="0">
                              <a:latin typeface="Cambria Math" panose="02040503050406030204" pitchFamily="18" charset="0"/>
                            </a:rPr>
                            <m:t>𝐾</m:t>
                          </m:r>
                        </m:den>
                      </m:f>
                      <m:r>
                        <a:rPr lang="de-DE" sz="2400" b="0" i="1" dirty="0" smtClean="0">
                          <a:latin typeface="Cambria Math" panose="02040503050406030204" pitchFamily="18" charset="0"/>
                        </a:rPr>
                        <m:t>=</m:t>
                      </m:r>
                      <m:f>
                        <m:fPr>
                          <m:ctrlPr>
                            <a:rPr lang="de-DE" sz="2400" i="1" dirty="0">
                              <a:latin typeface="Cambria Math" panose="02040503050406030204" pitchFamily="18" charset="0"/>
                            </a:rPr>
                          </m:ctrlPr>
                        </m:fPr>
                        <m:num>
                          <m:r>
                            <a:rPr lang="de-DE" sz="2400" b="0" i="1" dirty="0" smtClean="0">
                              <a:latin typeface="Cambria Math" panose="02040503050406030204" pitchFamily="18" charset="0"/>
                            </a:rPr>
                            <m:t>𝑖</m:t>
                          </m:r>
                        </m:num>
                        <m:den>
                          <m:r>
                            <a:rPr lang="de-DE" sz="2400" b="0" i="1" dirty="0" smtClean="0">
                              <a:latin typeface="Cambria Math" panose="02040503050406030204" pitchFamily="18" charset="0"/>
                            </a:rPr>
                            <m:t>𝑝</m:t>
                          </m:r>
                        </m:den>
                      </m:f>
                      <m:r>
                        <a:rPr lang="de-DE" sz="2400" b="0" i="1" dirty="0" smtClean="0">
                          <a:latin typeface="Cambria Math" panose="02040503050406030204" pitchFamily="18" charset="0"/>
                        </a:rPr>
                        <m:t>=</m:t>
                      </m:r>
                      <m:r>
                        <a:rPr lang="de-DE" sz="2400" b="0" i="1" dirty="0" smtClean="0">
                          <a:latin typeface="Cambria Math" panose="02040503050406030204" pitchFamily="18" charset="0"/>
                        </a:rPr>
                        <m:t>𝑟</m:t>
                      </m:r>
                    </m:oMath>
                  </m:oMathPara>
                </a14:m>
                <a:endParaRPr lang="de-DE" sz="2400" dirty="0"/>
              </a:p>
            </p:txBody>
          </p:sp>
        </mc:Choice>
        <mc:Fallback xmlns="">
          <p:sp>
            <p:nvSpPr>
              <p:cNvPr id="4" name="Textfeld 3">
                <a:extLst>
                  <a:ext uri="{FF2B5EF4-FFF2-40B4-BE49-F238E27FC236}">
                    <a16:creationId xmlns:a16="http://schemas.microsoft.com/office/drawing/2014/main" id="{62C08A61-934B-1C35-B11B-42983528F9DE}"/>
                  </a:ext>
                </a:extLst>
              </p:cNvPr>
              <p:cNvSpPr txBox="1">
                <a:spLocks noRot="1" noChangeAspect="1" noMove="1" noResize="1" noEditPoints="1" noAdjustHandles="1" noChangeArrowheads="1" noChangeShapeType="1" noTextEdit="1"/>
              </p:cNvSpPr>
              <p:nvPr/>
            </p:nvSpPr>
            <p:spPr>
              <a:xfrm>
                <a:off x="2677731" y="3963364"/>
                <a:ext cx="1873499" cy="764505"/>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a:extLst>
                  <a:ext uri="{FF2B5EF4-FFF2-40B4-BE49-F238E27FC236}">
                    <a16:creationId xmlns:a16="http://schemas.microsoft.com/office/drawing/2014/main" id="{14DD4037-80ED-D18C-BBB2-50B450FDDD81}"/>
                  </a:ext>
                </a:extLst>
              </p:cNvPr>
              <p:cNvSpPr txBox="1"/>
              <p:nvPr/>
            </p:nvSpPr>
            <p:spPr>
              <a:xfrm>
                <a:off x="5365760" y="3866942"/>
                <a:ext cx="1193404" cy="741100"/>
              </a:xfrm>
              <a:prstGeom prst="rect">
                <a:avLst/>
              </a:prstGeom>
              <a:solidFill>
                <a:srgbClr val="FFFFFF"/>
              </a:solidFill>
            </p:spPr>
            <p:txBody>
              <a:bodyPr wrap="square" lIns="0" tIns="0" rIns="0" bIns="0" rtlCol="0">
                <a:spAutoFit/>
              </a:bodyPr>
              <a:lstStyle>
                <a:defPPr>
                  <a:defRPr lang="de-DE"/>
                </a:defPPr>
                <a:lvl1pPr>
                  <a:defRPr sz="2400" b="0" i="1">
                    <a:latin typeface="Cambria Math" panose="02040503050406030204" pitchFamily="18" charset="0"/>
                  </a:defRPr>
                </a:lvl1pPr>
              </a:lstStyle>
              <a:p>
                <a:pPr/>
                <a14:m>
                  <m:oMathPara xmlns:m="http://schemas.openxmlformats.org/officeDocument/2006/math">
                    <m:oMathParaPr>
                      <m:jc m:val="centerGroup"/>
                    </m:oMathParaPr>
                    <m:oMath xmlns:m="http://schemas.openxmlformats.org/officeDocument/2006/math">
                      <m:f>
                        <m:fPr>
                          <m:ctrlPr>
                            <a:rPr lang="de-DE" i="1" dirty="0">
                              <a:latin typeface="Cambria Math" panose="02040503050406030204" pitchFamily="18" charset="0"/>
                            </a:rPr>
                          </m:ctrlPr>
                        </m:fPr>
                        <m:num>
                          <m:sSup>
                            <m:sSupPr>
                              <m:ctrlPr>
                                <a:rPr lang="de-DE" i="1" dirty="0">
                                  <a:latin typeface="Cambria Math" panose="02040503050406030204" pitchFamily="18" charset="0"/>
                                </a:rPr>
                              </m:ctrlPr>
                            </m:sSupPr>
                            <m:e>
                              <m:r>
                                <a:rPr lang="de-DE" dirty="0">
                                  <a:latin typeface="Cambria Math" panose="02040503050406030204" pitchFamily="18" charset="0"/>
                                </a:rPr>
                                <m:t>𝜕</m:t>
                              </m:r>
                            </m:e>
                            <m:sup>
                              <m:r>
                                <a:rPr lang="de-DE" dirty="0">
                                  <a:latin typeface="Cambria Math" panose="02040503050406030204" pitchFamily="18" charset="0"/>
                                </a:rPr>
                                <m:t>2</m:t>
                              </m:r>
                            </m:sup>
                          </m:sSup>
                          <m:r>
                            <a:rPr lang="de-DE" dirty="0">
                              <a:latin typeface="Cambria Math" panose="02040503050406030204" pitchFamily="18" charset="0"/>
                            </a:rPr>
                            <m:t>𝐹</m:t>
                          </m:r>
                        </m:num>
                        <m:den>
                          <m:r>
                            <a:rPr lang="de-DE" dirty="0">
                              <a:latin typeface="Cambria Math" panose="02040503050406030204" pitchFamily="18" charset="0"/>
                            </a:rPr>
                            <m:t>𝜕</m:t>
                          </m:r>
                          <m:sSup>
                            <m:sSupPr>
                              <m:ctrlPr>
                                <a:rPr lang="de-DE" i="1" dirty="0">
                                  <a:latin typeface="Cambria Math" panose="02040503050406030204" pitchFamily="18" charset="0"/>
                                </a:rPr>
                              </m:ctrlPr>
                            </m:sSupPr>
                            <m:e>
                              <m:r>
                                <a:rPr lang="de-DE" dirty="0">
                                  <a:latin typeface="Cambria Math" panose="02040503050406030204" pitchFamily="18" charset="0"/>
                                </a:rPr>
                                <m:t>𝐾</m:t>
                              </m:r>
                            </m:e>
                            <m:sup>
                              <m:r>
                                <a:rPr lang="de-DE" dirty="0">
                                  <a:latin typeface="Cambria Math" panose="02040503050406030204" pitchFamily="18" charset="0"/>
                                </a:rPr>
                                <m:t>2</m:t>
                              </m:r>
                            </m:sup>
                          </m:sSup>
                        </m:den>
                      </m:f>
                      <m:r>
                        <a:rPr lang="de-DE" dirty="0">
                          <a:latin typeface="Cambria Math" panose="02040503050406030204" pitchFamily="18" charset="0"/>
                        </a:rPr>
                        <m:t>&lt;0</m:t>
                      </m:r>
                    </m:oMath>
                  </m:oMathPara>
                </a14:m>
                <a:endParaRPr lang="de-DE" dirty="0"/>
              </a:p>
            </p:txBody>
          </p:sp>
        </mc:Choice>
        <mc:Fallback xmlns="">
          <p:sp>
            <p:nvSpPr>
              <p:cNvPr id="21" name="Textfeld 20">
                <a:extLst>
                  <a:ext uri="{FF2B5EF4-FFF2-40B4-BE49-F238E27FC236}">
                    <a16:creationId xmlns:a16="http://schemas.microsoft.com/office/drawing/2014/main" id="{14DD4037-80ED-D18C-BBB2-50B450FDDD81}"/>
                  </a:ext>
                </a:extLst>
              </p:cNvPr>
              <p:cNvSpPr txBox="1">
                <a:spLocks noRot="1" noChangeAspect="1" noMove="1" noResize="1" noEditPoints="1" noAdjustHandles="1" noChangeArrowheads="1" noChangeShapeType="1" noTextEdit="1"/>
              </p:cNvSpPr>
              <p:nvPr/>
            </p:nvSpPr>
            <p:spPr>
              <a:xfrm>
                <a:off x="5365760" y="3866942"/>
                <a:ext cx="1193404" cy="741100"/>
              </a:xfrm>
              <a:prstGeom prst="rect">
                <a:avLst/>
              </a:prstGeom>
              <a:blipFill>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a:extLst>
                  <a:ext uri="{FF2B5EF4-FFF2-40B4-BE49-F238E27FC236}">
                    <a16:creationId xmlns:a16="http://schemas.microsoft.com/office/drawing/2014/main" id="{A152424C-8266-8981-1EE8-0B319458C76D}"/>
                  </a:ext>
                </a:extLst>
              </p:cNvPr>
              <p:cNvSpPr txBox="1"/>
              <p:nvPr/>
            </p:nvSpPr>
            <p:spPr>
              <a:xfrm>
                <a:off x="2506161" y="5260578"/>
                <a:ext cx="973320" cy="563359"/>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b="0" i="1" smtClean="0">
                              <a:latin typeface="Cambria Math" panose="02040503050406030204" pitchFamily="18" charset="0"/>
                            </a:rPr>
                          </m:ctrlPr>
                        </m:sSupPr>
                        <m:e>
                          <m:r>
                            <a:rPr lang="de-DE" b="0" i="1" smtClean="0">
                              <a:latin typeface="Cambria Math" panose="02040503050406030204" pitchFamily="18" charset="0"/>
                            </a:rPr>
                            <m:t>𝐾</m:t>
                          </m:r>
                        </m:e>
                        <m:sup>
                          <m:r>
                            <a:rPr lang="de-DE" b="0" i="1" smtClean="0">
                              <a:latin typeface="Cambria Math" panose="02040503050406030204" pitchFamily="18" charset="0"/>
                            </a:rPr>
                            <m:t>𝐷</m:t>
                          </m:r>
                        </m:sup>
                      </m:sSup>
                      <m:r>
                        <a:rPr lang="de-DE" b="0" i="1" smtClean="0">
                          <a:latin typeface="Cambria Math" panose="02040503050406030204" pitchFamily="18" charset="0"/>
                        </a:rPr>
                        <m:t>(</m:t>
                      </m:r>
                      <m:f>
                        <m:fPr>
                          <m:ctrlPr>
                            <a:rPr lang="de-DE" i="1" dirty="0" smtClean="0">
                              <a:latin typeface="Cambria Math" panose="02040503050406030204" pitchFamily="18" charset="0"/>
                            </a:rPr>
                          </m:ctrlPr>
                        </m:fPr>
                        <m:num>
                          <m:r>
                            <a:rPr lang="de-DE" i="1" dirty="0" smtClean="0">
                              <a:latin typeface="Cambria Math" panose="02040503050406030204" pitchFamily="18" charset="0"/>
                            </a:rPr>
                            <m:t>𝑖</m:t>
                          </m:r>
                        </m:num>
                        <m:den>
                          <m:r>
                            <a:rPr lang="de-DE" b="0" i="1" dirty="0" smtClean="0">
                              <a:latin typeface="Cambria Math" panose="02040503050406030204" pitchFamily="18" charset="0"/>
                            </a:rPr>
                            <m:t>𝑝</m:t>
                          </m:r>
                        </m:den>
                      </m:f>
                      <m:r>
                        <a:rPr lang="de-DE" b="0" i="1" dirty="0" smtClean="0">
                          <a:latin typeface="Cambria Math" panose="02040503050406030204" pitchFamily="18" charset="0"/>
                        </a:rPr>
                        <m:t>)</m:t>
                      </m:r>
                    </m:oMath>
                  </m:oMathPara>
                </a14:m>
                <a:endParaRPr lang="de-DE" dirty="0"/>
              </a:p>
            </p:txBody>
          </p:sp>
        </mc:Choice>
        <mc:Fallback xmlns="">
          <p:sp>
            <p:nvSpPr>
              <p:cNvPr id="25" name="Textfeld 24">
                <a:extLst>
                  <a:ext uri="{FF2B5EF4-FFF2-40B4-BE49-F238E27FC236}">
                    <a16:creationId xmlns:a16="http://schemas.microsoft.com/office/drawing/2014/main" id="{A152424C-8266-8981-1EE8-0B319458C76D}"/>
                  </a:ext>
                </a:extLst>
              </p:cNvPr>
              <p:cNvSpPr txBox="1">
                <a:spLocks noRot="1" noChangeAspect="1" noMove="1" noResize="1" noEditPoints="1" noAdjustHandles="1" noChangeArrowheads="1" noChangeShapeType="1" noTextEdit="1"/>
              </p:cNvSpPr>
              <p:nvPr/>
            </p:nvSpPr>
            <p:spPr>
              <a:xfrm>
                <a:off x="2506161" y="5260578"/>
                <a:ext cx="973320" cy="563359"/>
              </a:xfrm>
              <a:prstGeom prst="rect">
                <a:avLst/>
              </a:prstGeom>
              <a:blipFill>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a:extLst>
                  <a:ext uri="{FF2B5EF4-FFF2-40B4-BE49-F238E27FC236}">
                    <a16:creationId xmlns:a16="http://schemas.microsoft.com/office/drawing/2014/main" id="{154A5A4B-4C1F-C178-CB20-DDBE97F19184}"/>
                  </a:ext>
                </a:extLst>
              </p:cNvPr>
              <p:cNvSpPr txBox="1"/>
              <p:nvPr/>
            </p:nvSpPr>
            <p:spPr>
              <a:xfrm>
                <a:off x="7406641" y="5255093"/>
                <a:ext cx="1220810" cy="509691"/>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de-DE" sz="1600" b="0" i="1" smtClean="0">
                          <a:latin typeface="Cambria Math" panose="02040503050406030204" pitchFamily="18" charset="0"/>
                        </a:rPr>
                        <m:t>𝐴</m:t>
                      </m:r>
                      <m:f>
                        <m:fPr>
                          <m:ctrlPr>
                            <a:rPr lang="de-DE" sz="1600" i="1" dirty="0" smtClean="0">
                              <a:latin typeface="Cambria Math" panose="02040503050406030204" pitchFamily="18" charset="0"/>
                            </a:rPr>
                          </m:ctrlPr>
                        </m:fPr>
                        <m:num>
                          <m:r>
                            <a:rPr lang="de-DE" sz="1600" i="1" dirty="0" smtClean="0">
                              <a:latin typeface="Cambria Math" panose="02040503050406030204" pitchFamily="18" charset="0"/>
                            </a:rPr>
                            <m:t>𝜕</m:t>
                          </m:r>
                          <m:r>
                            <a:rPr lang="de-DE" sz="1600" b="0" i="1" dirty="0" smtClean="0">
                              <a:latin typeface="Cambria Math" panose="02040503050406030204" pitchFamily="18" charset="0"/>
                            </a:rPr>
                            <m:t>𝐹</m:t>
                          </m:r>
                        </m:num>
                        <m:den>
                          <m:r>
                            <a:rPr lang="de-DE" sz="1600" i="1" dirty="0">
                              <a:latin typeface="Cambria Math" panose="02040503050406030204" pitchFamily="18" charset="0"/>
                            </a:rPr>
                            <m:t>𝜕</m:t>
                          </m:r>
                          <m:r>
                            <a:rPr lang="de-DE" sz="1600" b="0" i="1" dirty="0" smtClean="0">
                              <a:latin typeface="Cambria Math" panose="02040503050406030204" pitchFamily="18" charset="0"/>
                            </a:rPr>
                            <m:t>𝐾</m:t>
                          </m:r>
                        </m:den>
                      </m:f>
                      <m:r>
                        <a:rPr lang="de-DE" sz="1600" b="0" i="1" dirty="0" smtClean="0">
                          <a:latin typeface="Cambria Math" panose="02040503050406030204" pitchFamily="18" charset="0"/>
                        </a:rPr>
                        <m:t>=</m:t>
                      </m:r>
                      <m:f>
                        <m:fPr>
                          <m:ctrlPr>
                            <a:rPr lang="de-DE" sz="1600" i="1" dirty="0">
                              <a:latin typeface="Cambria Math" panose="02040503050406030204" pitchFamily="18" charset="0"/>
                            </a:rPr>
                          </m:ctrlPr>
                        </m:fPr>
                        <m:num>
                          <m:r>
                            <a:rPr lang="de-DE" sz="1600" b="0" i="1" dirty="0" smtClean="0">
                              <a:latin typeface="Cambria Math" panose="02040503050406030204" pitchFamily="18" charset="0"/>
                            </a:rPr>
                            <m:t>𝑖</m:t>
                          </m:r>
                        </m:num>
                        <m:den>
                          <m:r>
                            <a:rPr lang="de-DE" sz="1600" b="0" i="1" dirty="0" smtClean="0">
                              <a:latin typeface="Cambria Math" panose="02040503050406030204" pitchFamily="18" charset="0"/>
                            </a:rPr>
                            <m:t>𝑝</m:t>
                          </m:r>
                        </m:den>
                      </m:f>
                      <m:r>
                        <a:rPr lang="de-DE" sz="1600" b="0" i="0" dirty="0" smtClean="0">
                          <a:latin typeface="Cambria Math" panose="02040503050406030204" pitchFamily="18" charset="0"/>
                        </a:rPr>
                        <m:t>=</m:t>
                      </m:r>
                      <m:r>
                        <m:rPr>
                          <m:sty m:val="p"/>
                        </m:rPr>
                        <a:rPr lang="de-DE" sz="1600" b="0" i="0" dirty="0" smtClean="0">
                          <a:latin typeface="Cambria Math" panose="02040503050406030204" pitchFamily="18" charset="0"/>
                        </a:rPr>
                        <m:t>r</m:t>
                      </m:r>
                    </m:oMath>
                  </m:oMathPara>
                </a14:m>
                <a:endParaRPr lang="de-DE" sz="1600" dirty="0"/>
              </a:p>
            </p:txBody>
          </p:sp>
        </mc:Choice>
        <mc:Fallback xmlns="">
          <p:sp>
            <p:nvSpPr>
              <p:cNvPr id="27" name="Textfeld 26">
                <a:extLst>
                  <a:ext uri="{FF2B5EF4-FFF2-40B4-BE49-F238E27FC236}">
                    <a16:creationId xmlns:a16="http://schemas.microsoft.com/office/drawing/2014/main" id="{154A5A4B-4C1F-C178-CB20-DDBE97F19184}"/>
                  </a:ext>
                </a:extLst>
              </p:cNvPr>
              <p:cNvSpPr txBox="1">
                <a:spLocks noRot="1" noChangeAspect="1" noMove="1" noResize="1" noEditPoints="1" noAdjustHandles="1" noChangeArrowheads="1" noChangeShapeType="1" noTextEdit="1"/>
              </p:cNvSpPr>
              <p:nvPr/>
            </p:nvSpPr>
            <p:spPr>
              <a:xfrm>
                <a:off x="7406641" y="5255093"/>
                <a:ext cx="1220810" cy="509691"/>
              </a:xfrm>
              <a:prstGeom prst="rect">
                <a:avLst/>
              </a:prstGeom>
              <a:blipFill>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a:extLst>
                  <a:ext uri="{FF2B5EF4-FFF2-40B4-BE49-F238E27FC236}">
                    <a16:creationId xmlns:a16="http://schemas.microsoft.com/office/drawing/2014/main" id="{F885FC24-D37A-34F3-B595-6654EDF42AFA}"/>
                  </a:ext>
                </a:extLst>
              </p:cNvPr>
              <p:cNvSpPr txBox="1"/>
              <p:nvPr/>
            </p:nvSpPr>
            <p:spPr>
              <a:xfrm>
                <a:off x="2155524" y="5667846"/>
                <a:ext cx="522207" cy="563359"/>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de-DE" i="1" dirty="0">
                              <a:latin typeface="Cambria Math" panose="02040503050406030204" pitchFamily="18" charset="0"/>
                            </a:rPr>
                          </m:ctrlPr>
                        </m:fPr>
                        <m:num>
                          <m:r>
                            <a:rPr lang="de-DE" b="0" i="1" dirty="0" smtClean="0">
                              <a:latin typeface="Cambria Math" panose="02040503050406030204" pitchFamily="18" charset="0"/>
                            </a:rPr>
                            <m:t>𝑖</m:t>
                          </m:r>
                        </m:num>
                        <m:den>
                          <m:r>
                            <a:rPr lang="de-DE" b="0" i="1" dirty="0" smtClean="0">
                              <a:latin typeface="Cambria Math" panose="02040503050406030204" pitchFamily="18" charset="0"/>
                            </a:rPr>
                            <m:t>𝑝</m:t>
                          </m:r>
                        </m:den>
                      </m:f>
                    </m:oMath>
                  </m:oMathPara>
                </a14:m>
                <a:endParaRPr lang="de-DE" dirty="0"/>
              </a:p>
            </p:txBody>
          </p:sp>
        </mc:Choice>
        <mc:Fallback xmlns="">
          <p:sp>
            <p:nvSpPr>
              <p:cNvPr id="30" name="Textfeld 29">
                <a:extLst>
                  <a:ext uri="{FF2B5EF4-FFF2-40B4-BE49-F238E27FC236}">
                    <a16:creationId xmlns:a16="http://schemas.microsoft.com/office/drawing/2014/main" id="{F885FC24-D37A-34F3-B595-6654EDF42AFA}"/>
                  </a:ext>
                </a:extLst>
              </p:cNvPr>
              <p:cNvSpPr txBox="1">
                <a:spLocks noRot="1" noChangeAspect="1" noMove="1" noResize="1" noEditPoints="1" noAdjustHandles="1" noChangeArrowheads="1" noChangeShapeType="1" noTextEdit="1"/>
              </p:cNvSpPr>
              <p:nvPr/>
            </p:nvSpPr>
            <p:spPr>
              <a:xfrm>
                <a:off x="2155524" y="5667846"/>
                <a:ext cx="522207" cy="563359"/>
              </a:xfrm>
              <a:prstGeom prst="rect">
                <a:avLst/>
              </a:prstGeom>
              <a:blipFill>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55E6355C-26C8-B8D8-2A87-BACEDB14A57A}"/>
                  </a:ext>
                </a:extLst>
              </p:cNvPr>
              <p:cNvSpPr txBox="1"/>
              <p:nvPr/>
            </p:nvSpPr>
            <p:spPr>
              <a:xfrm>
                <a:off x="2688894" y="5889718"/>
                <a:ext cx="5673284" cy="802720"/>
              </a:xfrm>
              <a:prstGeom prst="rect">
                <a:avLst/>
              </a:prstGeom>
              <a:noFill/>
            </p:spPr>
            <p:txBody>
              <a:bodyPr wrap="none" rtlCol="0">
                <a:spAutoFit/>
              </a:bodyPr>
              <a:lstStyle/>
              <a:p>
                <a:r>
                  <a:rPr lang="de-DE" dirty="0"/>
                  <a:t>Die Kapitalnachfrage wird gemäß dem Wirtschaftskreislauf</a:t>
                </a:r>
              </a:p>
              <a:p>
                <a:r>
                  <a:rPr lang="de-DE" dirty="0"/>
                  <a:t>auch als Investitionsnachfrage interpretiert </a:t>
                </a:r>
                <a14:m>
                  <m:oMath xmlns:m="http://schemas.openxmlformats.org/officeDocument/2006/math">
                    <m:sSup>
                      <m:sSupPr>
                        <m:ctrlPr>
                          <a:rPr lang="de-DE" b="0" i="1" smtClean="0">
                            <a:latin typeface="Cambria Math" panose="02040503050406030204" pitchFamily="18" charset="0"/>
                          </a:rPr>
                        </m:ctrlPr>
                      </m:sSupPr>
                      <m:e>
                        <m:r>
                          <a:rPr lang="de-DE" b="0" i="1" smtClean="0">
                            <a:latin typeface="Cambria Math" panose="02040503050406030204" pitchFamily="18" charset="0"/>
                          </a:rPr>
                          <m:t>𝐾</m:t>
                        </m:r>
                      </m:e>
                      <m:sup>
                        <m:r>
                          <a:rPr lang="de-DE" b="0" i="1" smtClean="0">
                            <a:latin typeface="Cambria Math" panose="02040503050406030204" pitchFamily="18" charset="0"/>
                          </a:rPr>
                          <m:t>𝐷</m:t>
                        </m:r>
                      </m:sup>
                    </m:sSup>
                    <m:r>
                      <a:rPr lang="de-DE" b="0" i="1" smtClean="0">
                        <a:latin typeface="Cambria Math" panose="02040503050406030204" pitchFamily="18" charset="0"/>
                      </a:rPr>
                      <m:t>(</m:t>
                    </m:r>
                    <m:f>
                      <m:fPr>
                        <m:ctrlPr>
                          <a:rPr lang="de-DE" i="1" dirty="0" smtClean="0">
                            <a:latin typeface="Cambria Math" panose="02040503050406030204" pitchFamily="18" charset="0"/>
                          </a:rPr>
                        </m:ctrlPr>
                      </m:fPr>
                      <m:num>
                        <m:r>
                          <a:rPr lang="de-DE" i="1" dirty="0" smtClean="0">
                            <a:latin typeface="Cambria Math" panose="02040503050406030204" pitchFamily="18" charset="0"/>
                          </a:rPr>
                          <m:t>𝑖</m:t>
                        </m:r>
                      </m:num>
                      <m:den>
                        <m:r>
                          <a:rPr lang="de-DE" b="0" i="1" dirty="0" smtClean="0">
                            <a:latin typeface="Cambria Math" panose="02040503050406030204" pitchFamily="18" charset="0"/>
                          </a:rPr>
                          <m:t>𝑝</m:t>
                        </m:r>
                      </m:den>
                    </m:f>
                    <m:r>
                      <a:rPr lang="de-DE" b="0" i="1" dirty="0" smtClean="0">
                        <a:latin typeface="Cambria Math" panose="02040503050406030204" pitchFamily="18" charset="0"/>
                      </a:rPr>
                      <m:t>)</m:t>
                    </m:r>
                  </m:oMath>
                </a14:m>
                <a:r>
                  <a:rPr lang="de-DE" dirty="0"/>
                  <a:t>=I(r)</a:t>
                </a:r>
              </a:p>
            </p:txBody>
          </p:sp>
        </mc:Choice>
        <mc:Fallback xmlns="">
          <p:sp>
            <p:nvSpPr>
              <p:cNvPr id="2" name="Textfeld 1">
                <a:extLst>
                  <a:ext uri="{FF2B5EF4-FFF2-40B4-BE49-F238E27FC236}">
                    <a16:creationId xmlns:a16="http://schemas.microsoft.com/office/drawing/2014/main" id="{55E6355C-26C8-B8D8-2A87-BACEDB14A57A}"/>
                  </a:ext>
                </a:extLst>
              </p:cNvPr>
              <p:cNvSpPr txBox="1">
                <a:spLocks noRot="1" noChangeAspect="1" noMove="1" noResize="1" noEditPoints="1" noAdjustHandles="1" noChangeArrowheads="1" noChangeShapeType="1" noTextEdit="1"/>
              </p:cNvSpPr>
              <p:nvPr/>
            </p:nvSpPr>
            <p:spPr>
              <a:xfrm>
                <a:off x="2688894" y="5889718"/>
                <a:ext cx="5673284" cy="802720"/>
              </a:xfrm>
              <a:prstGeom prst="rect">
                <a:avLst/>
              </a:prstGeom>
              <a:blipFill>
                <a:blip r:embed="rId9"/>
                <a:stretch>
                  <a:fillRect l="-859" t="-3788" r="-322" b="-758"/>
                </a:stretch>
              </a:blipFill>
            </p:spPr>
            <p:txBody>
              <a:bodyPr/>
              <a:lstStyle/>
              <a:p>
                <a:r>
                  <a:rPr lang="de-DE">
                    <a:noFill/>
                  </a:rPr>
                  <a:t> </a:t>
                </a:r>
              </a:p>
            </p:txBody>
          </p:sp>
        </mc:Fallback>
      </mc:AlternateContent>
      <p:grpSp>
        <p:nvGrpSpPr>
          <p:cNvPr id="26" name="Gruppieren 25">
            <a:extLst>
              <a:ext uri="{FF2B5EF4-FFF2-40B4-BE49-F238E27FC236}">
                <a16:creationId xmlns:a16="http://schemas.microsoft.com/office/drawing/2014/main" id="{AFC28AD8-2BDE-4185-81DA-5EAE4714CC38}"/>
              </a:ext>
            </a:extLst>
          </p:cNvPr>
          <p:cNvGrpSpPr/>
          <p:nvPr/>
        </p:nvGrpSpPr>
        <p:grpSpPr>
          <a:xfrm>
            <a:off x="5262053" y="1010027"/>
            <a:ext cx="177840" cy="82800"/>
            <a:chOff x="5262053" y="1010027"/>
            <a:chExt cx="177840" cy="82800"/>
          </a:xfrm>
        </p:grpSpPr>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9158F9AA-F029-4F09-AF7F-A0FF9F9C8AC7}"/>
                    </a:ext>
                  </a:extLst>
                </p14:cNvPr>
                <p14:cNvContentPartPr/>
                <p14:nvPr/>
              </p14:nvContentPartPr>
              <p14:xfrm>
                <a:off x="5262053" y="1010027"/>
                <a:ext cx="177480" cy="44280"/>
              </p14:xfrm>
            </p:contentPart>
          </mc:Choice>
          <mc:Fallback xmlns="">
            <p:pic>
              <p:nvPicPr>
                <p:cNvPr id="5" name="Freihand 4">
                  <a:extLst>
                    <a:ext uri="{FF2B5EF4-FFF2-40B4-BE49-F238E27FC236}">
                      <a16:creationId xmlns:a16="http://schemas.microsoft.com/office/drawing/2014/main" id="{9158F9AA-F029-4F09-AF7F-A0FF9F9C8AC7}"/>
                    </a:ext>
                  </a:extLst>
                </p:cNvPr>
                <p:cNvPicPr/>
                <p:nvPr/>
              </p:nvPicPr>
              <p:blipFill>
                <a:blip r:embed="rId11"/>
                <a:stretch>
                  <a:fillRect/>
                </a:stretch>
              </p:blipFill>
              <p:spPr>
                <a:xfrm>
                  <a:off x="5257733" y="1005707"/>
                  <a:ext cx="1861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2" name="Freihand 11">
                  <a:extLst>
                    <a:ext uri="{FF2B5EF4-FFF2-40B4-BE49-F238E27FC236}">
                      <a16:creationId xmlns:a16="http://schemas.microsoft.com/office/drawing/2014/main" id="{D24681B3-315C-41E1-ADC0-9E5AAB5E14CF}"/>
                    </a:ext>
                  </a:extLst>
                </p14:cNvPr>
                <p14:cNvContentPartPr/>
                <p14:nvPr/>
              </p14:nvContentPartPr>
              <p14:xfrm>
                <a:off x="5274653" y="1043147"/>
                <a:ext cx="165240" cy="49680"/>
              </p14:xfrm>
            </p:contentPart>
          </mc:Choice>
          <mc:Fallback xmlns="">
            <p:pic>
              <p:nvPicPr>
                <p:cNvPr id="12" name="Freihand 11">
                  <a:extLst>
                    <a:ext uri="{FF2B5EF4-FFF2-40B4-BE49-F238E27FC236}">
                      <a16:creationId xmlns:a16="http://schemas.microsoft.com/office/drawing/2014/main" id="{D24681B3-315C-41E1-ADC0-9E5AAB5E14CF}"/>
                    </a:ext>
                  </a:extLst>
                </p:cNvPr>
                <p:cNvPicPr/>
                <p:nvPr/>
              </p:nvPicPr>
              <p:blipFill>
                <a:blip r:embed="rId13"/>
                <a:stretch>
                  <a:fillRect/>
                </a:stretch>
              </p:blipFill>
              <p:spPr>
                <a:xfrm>
                  <a:off x="5270333" y="1038827"/>
                  <a:ext cx="173880" cy="58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
            <p14:nvContentPartPr>
              <p14:cNvPr id="14" name="Freihand 13">
                <a:extLst>
                  <a:ext uri="{FF2B5EF4-FFF2-40B4-BE49-F238E27FC236}">
                    <a16:creationId xmlns:a16="http://schemas.microsoft.com/office/drawing/2014/main" id="{B908051E-3D29-497D-80B6-D0B2739571F1}"/>
                  </a:ext>
                </a:extLst>
              </p14:cNvPr>
              <p14:cNvContentPartPr/>
              <p14:nvPr/>
            </p14:nvContentPartPr>
            <p14:xfrm>
              <a:off x="7502693" y="1044227"/>
              <a:ext cx="172800" cy="72000"/>
            </p14:xfrm>
          </p:contentPart>
        </mc:Choice>
        <mc:Fallback xmlns="">
          <p:pic>
            <p:nvPicPr>
              <p:cNvPr id="14" name="Freihand 13">
                <a:extLst>
                  <a:ext uri="{FF2B5EF4-FFF2-40B4-BE49-F238E27FC236}">
                    <a16:creationId xmlns:a16="http://schemas.microsoft.com/office/drawing/2014/main" id="{B908051E-3D29-497D-80B6-D0B2739571F1}"/>
                  </a:ext>
                </a:extLst>
              </p:cNvPr>
              <p:cNvPicPr/>
              <p:nvPr/>
            </p:nvPicPr>
            <p:blipFill>
              <a:blip r:embed="rId15"/>
              <a:stretch>
                <a:fillRect/>
              </a:stretch>
            </p:blipFill>
            <p:spPr>
              <a:xfrm>
                <a:off x="7498373" y="1039907"/>
                <a:ext cx="181440" cy="80640"/>
              </a:xfrm>
              <a:prstGeom prst="rect">
                <a:avLst/>
              </a:prstGeom>
            </p:spPr>
          </p:pic>
        </mc:Fallback>
      </mc:AlternateContent>
      <p:grpSp>
        <p:nvGrpSpPr>
          <p:cNvPr id="24" name="Gruppieren 23">
            <a:extLst>
              <a:ext uri="{FF2B5EF4-FFF2-40B4-BE49-F238E27FC236}">
                <a16:creationId xmlns:a16="http://schemas.microsoft.com/office/drawing/2014/main" id="{CCCFBC28-1C9F-4B3E-AAC6-B7AE921CD590}"/>
              </a:ext>
            </a:extLst>
          </p:cNvPr>
          <p:cNvGrpSpPr/>
          <p:nvPr/>
        </p:nvGrpSpPr>
        <p:grpSpPr>
          <a:xfrm>
            <a:off x="5641133" y="999947"/>
            <a:ext cx="264960" cy="180720"/>
            <a:chOff x="5641133" y="999947"/>
            <a:chExt cx="264960" cy="180720"/>
          </a:xfrm>
        </p:grpSpPr>
        <mc:AlternateContent xmlns:mc="http://schemas.openxmlformats.org/markup-compatibility/2006" xmlns:p14="http://schemas.microsoft.com/office/powerpoint/2010/main">
          <mc:Choice Requires="p14">
            <p:contentPart p14:bwMode="auto" r:id="rId16">
              <p14:nvContentPartPr>
                <p14:cNvPr id="15" name="Freihand 14">
                  <a:extLst>
                    <a:ext uri="{FF2B5EF4-FFF2-40B4-BE49-F238E27FC236}">
                      <a16:creationId xmlns:a16="http://schemas.microsoft.com/office/drawing/2014/main" id="{CC49BAE1-5BD7-4EF4-BE21-DCF10BA6956C}"/>
                    </a:ext>
                  </a:extLst>
                </p14:cNvPr>
                <p14:cNvContentPartPr/>
                <p14:nvPr/>
              </p14:nvContentPartPr>
              <p14:xfrm>
                <a:off x="5641133" y="1056107"/>
                <a:ext cx="110520" cy="20520"/>
              </p14:xfrm>
            </p:contentPart>
          </mc:Choice>
          <mc:Fallback xmlns="">
            <p:pic>
              <p:nvPicPr>
                <p:cNvPr id="15" name="Freihand 14">
                  <a:extLst>
                    <a:ext uri="{FF2B5EF4-FFF2-40B4-BE49-F238E27FC236}">
                      <a16:creationId xmlns:a16="http://schemas.microsoft.com/office/drawing/2014/main" id="{CC49BAE1-5BD7-4EF4-BE21-DCF10BA6956C}"/>
                    </a:ext>
                  </a:extLst>
                </p:cNvPr>
                <p:cNvPicPr/>
                <p:nvPr/>
              </p:nvPicPr>
              <p:blipFill>
                <a:blip r:embed="rId17"/>
                <a:stretch>
                  <a:fillRect/>
                </a:stretch>
              </p:blipFill>
              <p:spPr>
                <a:xfrm>
                  <a:off x="5636813" y="1051787"/>
                  <a:ext cx="1191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6" name="Freihand 15">
                  <a:extLst>
                    <a:ext uri="{FF2B5EF4-FFF2-40B4-BE49-F238E27FC236}">
                      <a16:creationId xmlns:a16="http://schemas.microsoft.com/office/drawing/2014/main" id="{BBBE9CC6-843B-44F0-A9E6-CDEAF0455CDC}"/>
                    </a:ext>
                  </a:extLst>
                </p14:cNvPr>
                <p14:cNvContentPartPr/>
                <p14:nvPr/>
              </p14:nvContentPartPr>
              <p14:xfrm>
                <a:off x="5656253" y="1107227"/>
                <a:ext cx="93240" cy="16560"/>
              </p14:xfrm>
            </p:contentPart>
          </mc:Choice>
          <mc:Fallback xmlns="">
            <p:pic>
              <p:nvPicPr>
                <p:cNvPr id="16" name="Freihand 15">
                  <a:extLst>
                    <a:ext uri="{FF2B5EF4-FFF2-40B4-BE49-F238E27FC236}">
                      <a16:creationId xmlns:a16="http://schemas.microsoft.com/office/drawing/2014/main" id="{BBBE9CC6-843B-44F0-A9E6-CDEAF0455CDC}"/>
                    </a:ext>
                  </a:extLst>
                </p:cNvPr>
                <p:cNvPicPr/>
                <p:nvPr/>
              </p:nvPicPr>
              <p:blipFill>
                <a:blip r:embed="rId19"/>
                <a:stretch>
                  <a:fillRect/>
                </a:stretch>
              </p:blipFill>
              <p:spPr>
                <a:xfrm>
                  <a:off x="5651933" y="1102907"/>
                  <a:ext cx="1018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7" name="Freihand 16">
                  <a:extLst>
                    <a:ext uri="{FF2B5EF4-FFF2-40B4-BE49-F238E27FC236}">
                      <a16:creationId xmlns:a16="http://schemas.microsoft.com/office/drawing/2014/main" id="{96DABA0A-54F9-4FCF-8283-8F2029509831}"/>
                    </a:ext>
                  </a:extLst>
                </p14:cNvPr>
                <p14:cNvContentPartPr/>
                <p14:nvPr/>
              </p14:nvContentPartPr>
              <p14:xfrm>
                <a:off x="5770733" y="999947"/>
                <a:ext cx="135360" cy="180720"/>
              </p14:xfrm>
            </p:contentPart>
          </mc:Choice>
          <mc:Fallback xmlns="">
            <p:pic>
              <p:nvPicPr>
                <p:cNvPr id="17" name="Freihand 16">
                  <a:extLst>
                    <a:ext uri="{FF2B5EF4-FFF2-40B4-BE49-F238E27FC236}">
                      <a16:creationId xmlns:a16="http://schemas.microsoft.com/office/drawing/2014/main" id="{96DABA0A-54F9-4FCF-8283-8F2029509831}"/>
                    </a:ext>
                  </a:extLst>
                </p:cNvPr>
                <p:cNvPicPr/>
                <p:nvPr/>
              </p:nvPicPr>
              <p:blipFill>
                <a:blip r:embed="rId21"/>
                <a:stretch>
                  <a:fillRect/>
                </a:stretch>
              </p:blipFill>
              <p:spPr>
                <a:xfrm>
                  <a:off x="5766413" y="995627"/>
                  <a:ext cx="144000" cy="189360"/>
                </a:xfrm>
                <a:prstGeom prst="rect">
                  <a:avLst/>
                </a:prstGeom>
              </p:spPr>
            </p:pic>
          </mc:Fallback>
        </mc:AlternateContent>
      </p:grpSp>
      <p:grpSp>
        <p:nvGrpSpPr>
          <p:cNvPr id="23" name="Gruppieren 22">
            <a:extLst>
              <a:ext uri="{FF2B5EF4-FFF2-40B4-BE49-F238E27FC236}">
                <a16:creationId xmlns:a16="http://schemas.microsoft.com/office/drawing/2014/main" id="{130358EE-EA11-4E36-9C3E-70C39FEFB5C2}"/>
              </a:ext>
            </a:extLst>
          </p:cNvPr>
          <p:cNvGrpSpPr/>
          <p:nvPr/>
        </p:nvGrpSpPr>
        <p:grpSpPr>
          <a:xfrm>
            <a:off x="7976813" y="989507"/>
            <a:ext cx="227160" cy="153360"/>
            <a:chOff x="7976813" y="989507"/>
            <a:chExt cx="227160" cy="153360"/>
          </a:xfrm>
        </p:grpSpPr>
        <mc:AlternateContent xmlns:mc="http://schemas.openxmlformats.org/markup-compatibility/2006" xmlns:p14="http://schemas.microsoft.com/office/powerpoint/2010/main">
          <mc:Choice Requires="p14">
            <p:contentPart p14:bwMode="auto" r:id="rId22">
              <p14:nvContentPartPr>
                <p14:cNvPr id="19" name="Freihand 18">
                  <a:extLst>
                    <a:ext uri="{FF2B5EF4-FFF2-40B4-BE49-F238E27FC236}">
                      <a16:creationId xmlns:a16="http://schemas.microsoft.com/office/drawing/2014/main" id="{13B40E68-5D6A-4B9B-9BC3-DC43174BCFF8}"/>
                    </a:ext>
                  </a:extLst>
                </p14:cNvPr>
                <p14:cNvContentPartPr/>
                <p14:nvPr/>
              </p14:nvContentPartPr>
              <p14:xfrm>
                <a:off x="7986533" y="1014707"/>
                <a:ext cx="82800" cy="12600"/>
              </p14:xfrm>
            </p:contentPart>
          </mc:Choice>
          <mc:Fallback xmlns="">
            <p:pic>
              <p:nvPicPr>
                <p:cNvPr id="19" name="Freihand 18">
                  <a:extLst>
                    <a:ext uri="{FF2B5EF4-FFF2-40B4-BE49-F238E27FC236}">
                      <a16:creationId xmlns:a16="http://schemas.microsoft.com/office/drawing/2014/main" id="{13B40E68-5D6A-4B9B-9BC3-DC43174BCFF8}"/>
                    </a:ext>
                  </a:extLst>
                </p:cNvPr>
                <p:cNvPicPr/>
                <p:nvPr/>
              </p:nvPicPr>
              <p:blipFill>
                <a:blip r:embed="rId23"/>
                <a:stretch>
                  <a:fillRect/>
                </a:stretch>
              </p:blipFill>
              <p:spPr>
                <a:xfrm>
                  <a:off x="7982213" y="1010387"/>
                  <a:ext cx="91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0" name="Freihand 19">
                  <a:extLst>
                    <a:ext uri="{FF2B5EF4-FFF2-40B4-BE49-F238E27FC236}">
                      <a16:creationId xmlns:a16="http://schemas.microsoft.com/office/drawing/2014/main" id="{1EC74C68-9507-430E-80A6-4C8CFB99D426}"/>
                    </a:ext>
                  </a:extLst>
                </p14:cNvPr>
                <p14:cNvContentPartPr/>
                <p14:nvPr/>
              </p14:nvContentPartPr>
              <p14:xfrm>
                <a:off x="7976813" y="1078067"/>
                <a:ext cx="115920" cy="33120"/>
              </p14:xfrm>
            </p:contentPart>
          </mc:Choice>
          <mc:Fallback xmlns="">
            <p:pic>
              <p:nvPicPr>
                <p:cNvPr id="20" name="Freihand 19">
                  <a:extLst>
                    <a:ext uri="{FF2B5EF4-FFF2-40B4-BE49-F238E27FC236}">
                      <a16:creationId xmlns:a16="http://schemas.microsoft.com/office/drawing/2014/main" id="{1EC74C68-9507-430E-80A6-4C8CFB99D426}"/>
                    </a:ext>
                  </a:extLst>
                </p:cNvPr>
                <p:cNvPicPr/>
                <p:nvPr/>
              </p:nvPicPr>
              <p:blipFill>
                <a:blip r:embed="rId25"/>
                <a:stretch>
                  <a:fillRect/>
                </a:stretch>
              </p:blipFill>
              <p:spPr>
                <a:xfrm>
                  <a:off x="7972493" y="1073747"/>
                  <a:ext cx="12456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2" name="Freihand 21">
                  <a:extLst>
                    <a:ext uri="{FF2B5EF4-FFF2-40B4-BE49-F238E27FC236}">
                      <a16:creationId xmlns:a16="http://schemas.microsoft.com/office/drawing/2014/main" id="{6B912216-98E4-4551-BFD9-9A574D32AF2A}"/>
                    </a:ext>
                  </a:extLst>
                </p14:cNvPr>
                <p14:cNvContentPartPr/>
                <p14:nvPr/>
              </p14:nvContentPartPr>
              <p14:xfrm>
                <a:off x="8101733" y="989507"/>
                <a:ext cx="102240" cy="153360"/>
              </p14:xfrm>
            </p:contentPart>
          </mc:Choice>
          <mc:Fallback xmlns="">
            <p:pic>
              <p:nvPicPr>
                <p:cNvPr id="22" name="Freihand 21">
                  <a:extLst>
                    <a:ext uri="{FF2B5EF4-FFF2-40B4-BE49-F238E27FC236}">
                      <a16:creationId xmlns:a16="http://schemas.microsoft.com/office/drawing/2014/main" id="{6B912216-98E4-4551-BFD9-9A574D32AF2A}"/>
                    </a:ext>
                  </a:extLst>
                </p:cNvPr>
                <p:cNvPicPr/>
                <p:nvPr/>
              </p:nvPicPr>
              <p:blipFill>
                <a:blip r:embed="rId27"/>
                <a:stretch>
                  <a:fillRect/>
                </a:stretch>
              </p:blipFill>
              <p:spPr>
                <a:xfrm>
                  <a:off x="8097413" y="985187"/>
                  <a:ext cx="110880" cy="162000"/>
                </a:xfrm>
                <a:prstGeom prst="rect">
                  <a:avLst/>
                </a:prstGeom>
              </p:spPr>
            </p:pic>
          </mc:Fallback>
        </mc:AlternateContent>
      </p:grpSp>
      <p:grpSp>
        <p:nvGrpSpPr>
          <p:cNvPr id="52" name="Gruppieren 51">
            <a:extLst>
              <a:ext uri="{FF2B5EF4-FFF2-40B4-BE49-F238E27FC236}">
                <a16:creationId xmlns:a16="http://schemas.microsoft.com/office/drawing/2014/main" id="{CB6824B8-C740-4A56-BB32-628022B35E81}"/>
              </a:ext>
            </a:extLst>
          </p:cNvPr>
          <p:cNvGrpSpPr/>
          <p:nvPr/>
        </p:nvGrpSpPr>
        <p:grpSpPr>
          <a:xfrm>
            <a:off x="9680333" y="1624187"/>
            <a:ext cx="2164320" cy="948240"/>
            <a:chOff x="9680333" y="1624187"/>
            <a:chExt cx="2164320" cy="948240"/>
          </a:xfrm>
        </p:grpSpPr>
        <mc:AlternateContent xmlns:mc="http://schemas.openxmlformats.org/markup-compatibility/2006" xmlns:p14="http://schemas.microsoft.com/office/powerpoint/2010/main">
          <mc:Choice Requires="p14">
            <p:contentPart p14:bwMode="auto" r:id="rId28">
              <p14:nvContentPartPr>
                <p14:cNvPr id="28" name="Freihand 27">
                  <a:extLst>
                    <a:ext uri="{FF2B5EF4-FFF2-40B4-BE49-F238E27FC236}">
                      <a16:creationId xmlns:a16="http://schemas.microsoft.com/office/drawing/2014/main" id="{CAF57730-453B-4551-9775-8C5190E9F864}"/>
                    </a:ext>
                  </a:extLst>
                </p14:cNvPr>
                <p14:cNvContentPartPr/>
                <p14:nvPr/>
              </p14:nvContentPartPr>
              <p14:xfrm>
                <a:off x="9680333" y="1659107"/>
                <a:ext cx="145080" cy="199080"/>
              </p14:xfrm>
            </p:contentPart>
          </mc:Choice>
          <mc:Fallback xmlns="">
            <p:pic>
              <p:nvPicPr>
                <p:cNvPr id="28" name="Freihand 27">
                  <a:extLst>
                    <a:ext uri="{FF2B5EF4-FFF2-40B4-BE49-F238E27FC236}">
                      <a16:creationId xmlns:a16="http://schemas.microsoft.com/office/drawing/2014/main" id="{CAF57730-453B-4551-9775-8C5190E9F864}"/>
                    </a:ext>
                  </a:extLst>
                </p:cNvPr>
                <p:cNvPicPr/>
                <p:nvPr/>
              </p:nvPicPr>
              <p:blipFill>
                <a:blip r:embed="rId29"/>
                <a:stretch>
                  <a:fillRect/>
                </a:stretch>
              </p:blipFill>
              <p:spPr>
                <a:xfrm>
                  <a:off x="9676013" y="1654787"/>
                  <a:ext cx="15372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9" name="Freihand 28">
                  <a:extLst>
                    <a:ext uri="{FF2B5EF4-FFF2-40B4-BE49-F238E27FC236}">
                      <a16:creationId xmlns:a16="http://schemas.microsoft.com/office/drawing/2014/main" id="{F9B3D24F-4E1C-4EC5-840F-0CF7B699CC8A}"/>
                    </a:ext>
                  </a:extLst>
                </p14:cNvPr>
                <p14:cNvContentPartPr/>
                <p14:nvPr/>
              </p14:nvContentPartPr>
              <p14:xfrm>
                <a:off x="9815693" y="1764587"/>
                <a:ext cx="380160" cy="231480"/>
              </p14:xfrm>
            </p:contentPart>
          </mc:Choice>
          <mc:Fallback xmlns="">
            <p:pic>
              <p:nvPicPr>
                <p:cNvPr id="29" name="Freihand 28">
                  <a:extLst>
                    <a:ext uri="{FF2B5EF4-FFF2-40B4-BE49-F238E27FC236}">
                      <a16:creationId xmlns:a16="http://schemas.microsoft.com/office/drawing/2014/main" id="{F9B3D24F-4E1C-4EC5-840F-0CF7B699CC8A}"/>
                    </a:ext>
                  </a:extLst>
                </p:cNvPr>
                <p:cNvPicPr/>
                <p:nvPr/>
              </p:nvPicPr>
              <p:blipFill>
                <a:blip r:embed="rId31"/>
                <a:stretch>
                  <a:fillRect/>
                </a:stretch>
              </p:blipFill>
              <p:spPr>
                <a:xfrm>
                  <a:off x="9811373" y="1760267"/>
                  <a:ext cx="38880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1" name="Freihand 30">
                  <a:extLst>
                    <a:ext uri="{FF2B5EF4-FFF2-40B4-BE49-F238E27FC236}">
                      <a16:creationId xmlns:a16="http://schemas.microsoft.com/office/drawing/2014/main" id="{F26C5ACA-4AD6-4093-BA0D-E2B9D903362A}"/>
                    </a:ext>
                  </a:extLst>
                </p14:cNvPr>
                <p14:cNvContentPartPr/>
                <p14:nvPr/>
              </p14:nvContentPartPr>
              <p14:xfrm>
                <a:off x="10263893" y="1764227"/>
                <a:ext cx="188640" cy="43200"/>
              </p14:xfrm>
            </p:contentPart>
          </mc:Choice>
          <mc:Fallback xmlns="">
            <p:pic>
              <p:nvPicPr>
                <p:cNvPr id="31" name="Freihand 30">
                  <a:extLst>
                    <a:ext uri="{FF2B5EF4-FFF2-40B4-BE49-F238E27FC236}">
                      <a16:creationId xmlns:a16="http://schemas.microsoft.com/office/drawing/2014/main" id="{F26C5ACA-4AD6-4093-BA0D-E2B9D903362A}"/>
                    </a:ext>
                  </a:extLst>
                </p:cNvPr>
                <p:cNvPicPr/>
                <p:nvPr/>
              </p:nvPicPr>
              <p:blipFill>
                <a:blip r:embed="rId33"/>
                <a:stretch>
                  <a:fillRect/>
                </a:stretch>
              </p:blipFill>
              <p:spPr>
                <a:xfrm>
                  <a:off x="10259573" y="1759907"/>
                  <a:ext cx="1972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2" name="Freihand 31">
                  <a:extLst>
                    <a:ext uri="{FF2B5EF4-FFF2-40B4-BE49-F238E27FC236}">
                      <a16:creationId xmlns:a16="http://schemas.microsoft.com/office/drawing/2014/main" id="{437AB525-4237-4531-828B-FAD7AC08D0EB}"/>
                    </a:ext>
                  </a:extLst>
                </p14:cNvPr>
                <p14:cNvContentPartPr/>
                <p14:nvPr/>
              </p14:nvContentPartPr>
              <p14:xfrm>
                <a:off x="10505453" y="1715987"/>
                <a:ext cx="164880" cy="104400"/>
              </p14:xfrm>
            </p:contentPart>
          </mc:Choice>
          <mc:Fallback xmlns="">
            <p:pic>
              <p:nvPicPr>
                <p:cNvPr id="32" name="Freihand 31">
                  <a:extLst>
                    <a:ext uri="{FF2B5EF4-FFF2-40B4-BE49-F238E27FC236}">
                      <a16:creationId xmlns:a16="http://schemas.microsoft.com/office/drawing/2014/main" id="{437AB525-4237-4531-828B-FAD7AC08D0EB}"/>
                    </a:ext>
                  </a:extLst>
                </p:cNvPr>
                <p:cNvPicPr/>
                <p:nvPr/>
              </p:nvPicPr>
              <p:blipFill>
                <a:blip r:embed="rId35"/>
                <a:stretch>
                  <a:fillRect/>
                </a:stretch>
              </p:blipFill>
              <p:spPr>
                <a:xfrm>
                  <a:off x="10501133" y="1711667"/>
                  <a:ext cx="17352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3" name="Freihand 32">
                  <a:extLst>
                    <a:ext uri="{FF2B5EF4-FFF2-40B4-BE49-F238E27FC236}">
                      <a16:creationId xmlns:a16="http://schemas.microsoft.com/office/drawing/2014/main" id="{8E3EB40E-90B3-40E0-B6C7-970397264E02}"/>
                    </a:ext>
                  </a:extLst>
                </p14:cNvPr>
                <p14:cNvContentPartPr/>
                <p14:nvPr/>
              </p14:nvContentPartPr>
              <p14:xfrm>
                <a:off x="10626053" y="1624187"/>
                <a:ext cx="216720" cy="172080"/>
              </p14:xfrm>
            </p:contentPart>
          </mc:Choice>
          <mc:Fallback xmlns="">
            <p:pic>
              <p:nvPicPr>
                <p:cNvPr id="33" name="Freihand 32">
                  <a:extLst>
                    <a:ext uri="{FF2B5EF4-FFF2-40B4-BE49-F238E27FC236}">
                      <a16:creationId xmlns:a16="http://schemas.microsoft.com/office/drawing/2014/main" id="{8E3EB40E-90B3-40E0-B6C7-970397264E02}"/>
                    </a:ext>
                  </a:extLst>
                </p:cNvPr>
                <p:cNvPicPr/>
                <p:nvPr/>
              </p:nvPicPr>
              <p:blipFill>
                <a:blip r:embed="rId37"/>
                <a:stretch>
                  <a:fillRect/>
                </a:stretch>
              </p:blipFill>
              <p:spPr>
                <a:xfrm>
                  <a:off x="10621733" y="1619867"/>
                  <a:ext cx="22536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4" name="Freihand 33">
                  <a:extLst>
                    <a:ext uri="{FF2B5EF4-FFF2-40B4-BE49-F238E27FC236}">
                      <a16:creationId xmlns:a16="http://schemas.microsoft.com/office/drawing/2014/main" id="{F2BFE125-C848-4E85-A022-437A00D1C061}"/>
                    </a:ext>
                  </a:extLst>
                </p14:cNvPr>
                <p14:cNvContentPartPr/>
                <p14:nvPr/>
              </p14:nvContentPartPr>
              <p14:xfrm>
                <a:off x="10849973" y="1647587"/>
                <a:ext cx="32400" cy="44280"/>
              </p14:xfrm>
            </p:contentPart>
          </mc:Choice>
          <mc:Fallback xmlns="">
            <p:pic>
              <p:nvPicPr>
                <p:cNvPr id="34" name="Freihand 33">
                  <a:extLst>
                    <a:ext uri="{FF2B5EF4-FFF2-40B4-BE49-F238E27FC236}">
                      <a16:creationId xmlns:a16="http://schemas.microsoft.com/office/drawing/2014/main" id="{F2BFE125-C848-4E85-A022-437A00D1C061}"/>
                    </a:ext>
                  </a:extLst>
                </p:cNvPr>
                <p:cNvPicPr/>
                <p:nvPr/>
              </p:nvPicPr>
              <p:blipFill>
                <a:blip r:embed="rId39"/>
                <a:stretch>
                  <a:fillRect/>
                </a:stretch>
              </p:blipFill>
              <p:spPr>
                <a:xfrm>
                  <a:off x="10845653" y="1643267"/>
                  <a:ext cx="410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5" name="Freihand 34">
                  <a:extLst>
                    <a:ext uri="{FF2B5EF4-FFF2-40B4-BE49-F238E27FC236}">
                      <a16:creationId xmlns:a16="http://schemas.microsoft.com/office/drawing/2014/main" id="{BCA2707D-A0EA-4EA1-B8DC-D1FDBCF10BE5}"/>
                    </a:ext>
                  </a:extLst>
                </p14:cNvPr>
                <p14:cNvContentPartPr/>
                <p14:nvPr/>
              </p14:nvContentPartPr>
              <p14:xfrm>
                <a:off x="10870493" y="1703387"/>
                <a:ext cx="82800" cy="116640"/>
              </p14:xfrm>
            </p:contentPart>
          </mc:Choice>
          <mc:Fallback xmlns="">
            <p:pic>
              <p:nvPicPr>
                <p:cNvPr id="35" name="Freihand 34">
                  <a:extLst>
                    <a:ext uri="{FF2B5EF4-FFF2-40B4-BE49-F238E27FC236}">
                      <a16:creationId xmlns:a16="http://schemas.microsoft.com/office/drawing/2014/main" id="{BCA2707D-A0EA-4EA1-B8DC-D1FDBCF10BE5}"/>
                    </a:ext>
                  </a:extLst>
                </p:cNvPr>
                <p:cNvPicPr/>
                <p:nvPr/>
              </p:nvPicPr>
              <p:blipFill>
                <a:blip r:embed="rId41"/>
                <a:stretch>
                  <a:fillRect/>
                </a:stretch>
              </p:blipFill>
              <p:spPr>
                <a:xfrm>
                  <a:off x="10866173" y="1699067"/>
                  <a:ext cx="914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6" name="Freihand 35">
                  <a:extLst>
                    <a:ext uri="{FF2B5EF4-FFF2-40B4-BE49-F238E27FC236}">
                      <a16:creationId xmlns:a16="http://schemas.microsoft.com/office/drawing/2014/main" id="{9A9F99F3-D113-40B8-857F-0AEA6F2E273A}"/>
                    </a:ext>
                  </a:extLst>
                </p14:cNvPr>
                <p14:cNvContentPartPr/>
                <p14:nvPr/>
              </p14:nvContentPartPr>
              <p14:xfrm>
                <a:off x="10956893" y="1653707"/>
                <a:ext cx="295920" cy="153720"/>
              </p14:xfrm>
            </p:contentPart>
          </mc:Choice>
          <mc:Fallback xmlns="">
            <p:pic>
              <p:nvPicPr>
                <p:cNvPr id="36" name="Freihand 35">
                  <a:extLst>
                    <a:ext uri="{FF2B5EF4-FFF2-40B4-BE49-F238E27FC236}">
                      <a16:creationId xmlns:a16="http://schemas.microsoft.com/office/drawing/2014/main" id="{9A9F99F3-D113-40B8-857F-0AEA6F2E273A}"/>
                    </a:ext>
                  </a:extLst>
                </p:cNvPr>
                <p:cNvPicPr/>
                <p:nvPr/>
              </p:nvPicPr>
              <p:blipFill>
                <a:blip r:embed="rId43"/>
                <a:stretch>
                  <a:fillRect/>
                </a:stretch>
              </p:blipFill>
              <p:spPr>
                <a:xfrm>
                  <a:off x="10952573" y="1649387"/>
                  <a:ext cx="3045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7" name="Freihand 36">
                  <a:extLst>
                    <a:ext uri="{FF2B5EF4-FFF2-40B4-BE49-F238E27FC236}">
                      <a16:creationId xmlns:a16="http://schemas.microsoft.com/office/drawing/2014/main" id="{EE5FFC3C-CF5F-4419-AAFD-74ACABE9D059}"/>
                    </a:ext>
                  </a:extLst>
                </p14:cNvPr>
                <p14:cNvContentPartPr/>
                <p14:nvPr/>
              </p14:nvContentPartPr>
              <p14:xfrm>
                <a:off x="10150133" y="2046827"/>
                <a:ext cx="143640" cy="176760"/>
              </p14:xfrm>
            </p:contentPart>
          </mc:Choice>
          <mc:Fallback xmlns="">
            <p:pic>
              <p:nvPicPr>
                <p:cNvPr id="37" name="Freihand 36">
                  <a:extLst>
                    <a:ext uri="{FF2B5EF4-FFF2-40B4-BE49-F238E27FC236}">
                      <a16:creationId xmlns:a16="http://schemas.microsoft.com/office/drawing/2014/main" id="{EE5FFC3C-CF5F-4419-AAFD-74ACABE9D059}"/>
                    </a:ext>
                  </a:extLst>
                </p:cNvPr>
                <p:cNvPicPr/>
                <p:nvPr/>
              </p:nvPicPr>
              <p:blipFill>
                <a:blip r:embed="rId45"/>
                <a:stretch>
                  <a:fillRect/>
                </a:stretch>
              </p:blipFill>
              <p:spPr>
                <a:xfrm>
                  <a:off x="10145813" y="2042507"/>
                  <a:ext cx="1522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8" name="Freihand 37">
                  <a:extLst>
                    <a:ext uri="{FF2B5EF4-FFF2-40B4-BE49-F238E27FC236}">
                      <a16:creationId xmlns:a16="http://schemas.microsoft.com/office/drawing/2014/main" id="{F69D0FFE-7EA4-4230-B7F8-554CE1401FB0}"/>
                    </a:ext>
                  </a:extLst>
                </p14:cNvPr>
                <p14:cNvContentPartPr/>
                <p14:nvPr/>
              </p14:nvContentPartPr>
              <p14:xfrm>
                <a:off x="10308533" y="2025227"/>
                <a:ext cx="116280" cy="177120"/>
              </p14:xfrm>
            </p:contentPart>
          </mc:Choice>
          <mc:Fallback xmlns="">
            <p:pic>
              <p:nvPicPr>
                <p:cNvPr id="38" name="Freihand 37">
                  <a:extLst>
                    <a:ext uri="{FF2B5EF4-FFF2-40B4-BE49-F238E27FC236}">
                      <a16:creationId xmlns:a16="http://schemas.microsoft.com/office/drawing/2014/main" id="{F69D0FFE-7EA4-4230-B7F8-554CE1401FB0}"/>
                    </a:ext>
                  </a:extLst>
                </p:cNvPr>
                <p:cNvPicPr/>
                <p:nvPr/>
              </p:nvPicPr>
              <p:blipFill>
                <a:blip r:embed="rId47"/>
                <a:stretch>
                  <a:fillRect/>
                </a:stretch>
              </p:blipFill>
              <p:spPr>
                <a:xfrm>
                  <a:off x="10304213" y="2020907"/>
                  <a:ext cx="1249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9" name="Freihand 38">
                  <a:extLst>
                    <a:ext uri="{FF2B5EF4-FFF2-40B4-BE49-F238E27FC236}">
                      <a16:creationId xmlns:a16="http://schemas.microsoft.com/office/drawing/2014/main" id="{46717221-10A6-481B-9BB8-8E99D20BF6DF}"/>
                    </a:ext>
                  </a:extLst>
                </p14:cNvPr>
                <p14:cNvContentPartPr/>
                <p14:nvPr/>
              </p14:nvContentPartPr>
              <p14:xfrm>
                <a:off x="10451093" y="2033507"/>
                <a:ext cx="35280" cy="150840"/>
              </p14:xfrm>
            </p:contentPart>
          </mc:Choice>
          <mc:Fallback xmlns="">
            <p:pic>
              <p:nvPicPr>
                <p:cNvPr id="39" name="Freihand 38">
                  <a:extLst>
                    <a:ext uri="{FF2B5EF4-FFF2-40B4-BE49-F238E27FC236}">
                      <a16:creationId xmlns:a16="http://schemas.microsoft.com/office/drawing/2014/main" id="{46717221-10A6-481B-9BB8-8E99D20BF6DF}"/>
                    </a:ext>
                  </a:extLst>
                </p:cNvPr>
                <p:cNvPicPr/>
                <p:nvPr/>
              </p:nvPicPr>
              <p:blipFill>
                <a:blip r:embed="rId49"/>
                <a:stretch>
                  <a:fillRect/>
                </a:stretch>
              </p:blipFill>
              <p:spPr>
                <a:xfrm>
                  <a:off x="10446773" y="2029187"/>
                  <a:ext cx="439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0" name="Freihand 39">
                  <a:extLst>
                    <a:ext uri="{FF2B5EF4-FFF2-40B4-BE49-F238E27FC236}">
                      <a16:creationId xmlns:a16="http://schemas.microsoft.com/office/drawing/2014/main" id="{3295CFAA-33CE-4EA7-8464-6235742CD34E}"/>
                    </a:ext>
                  </a:extLst>
                </p14:cNvPr>
                <p14:cNvContentPartPr/>
                <p14:nvPr/>
              </p14:nvContentPartPr>
              <p14:xfrm>
                <a:off x="10525253" y="2083547"/>
                <a:ext cx="189720" cy="107280"/>
              </p14:xfrm>
            </p:contentPart>
          </mc:Choice>
          <mc:Fallback xmlns="">
            <p:pic>
              <p:nvPicPr>
                <p:cNvPr id="40" name="Freihand 39">
                  <a:extLst>
                    <a:ext uri="{FF2B5EF4-FFF2-40B4-BE49-F238E27FC236}">
                      <a16:creationId xmlns:a16="http://schemas.microsoft.com/office/drawing/2014/main" id="{3295CFAA-33CE-4EA7-8464-6235742CD34E}"/>
                    </a:ext>
                  </a:extLst>
                </p:cNvPr>
                <p:cNvPicPr/>
                <p:nvPr/>
              </p:nvPicPr>
              <p:blipFill>
                <a:blip r:embed="rId51"/>
                <a:stretch>
                  <a:fillRect/>
                </a:stretch>
              </p:blipFill>
              <p:spPr>
                <a:xfrm>
                  <a:off x="10520933" y="2079227"/>
                  <a:ext cx="1983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1" name="Freihand 40">
                  <a:extLst>
                    <a:ext uri="{FF2B5EF4-FFF2-40B4-BE49-F238E27FC236}">
                      <a16:creationId xmlns:a16="http://schemas.microsoft.com/office/drawing/2014/main" id="{D6C1AD27-87BA-4942-9083-006B95E5F77E}"/>
                    </a:ext>
                  </a:extLst>
                </p14:cNvPr>
                <p14:cNvContentPartPr/>
                <p14:nvPr/>
              </p14:nvContentPartPr>
              <p14:xfrm>
                <a:off x="10705253" y="1983107"/>
                <a:ext cx="360" cy="360"/>
              </p14:xfrm>
            </p:contentPart>
          </mc:Choice>
          <mc:Fallback xmlns="">
            <p:pic>
              <p:nvPicPr>
                <p:cNvPr id="41" name="Freihand 40">
                  <a:extLst>
                    <a:ext uri="{FF2B5EF4-FFF2-40B4-BE49-F238E27FC236}">
                      <a16:creationId xmlns:a16="http://schemas.microsoft.com/office/drawing/2014/main" id="{D6C1AD27-87BA-4942-9083-006B95E5F77E}"/>
                    </a:ext>
                  </a:extLst>
                </p:cNvPr>
                <p:cNvPicPr/>
                <p:nvPr/>
              </p:nvPicPr>
              <p:blipFill>
                <a:blip r:embed="rId53"/>
                <a:stretch>
                  <a:fillRect/>
                </a:stretch>
              </p:blipFill>
              <p:spPr>
                <a:xfrm>
                  <a:off x="10700933" y="1978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2" name="Freihand 41">
                  <a:extLst>
                    <a:ext uri="{FF2B5EF4-FFF2-40B4-BE49-F238E27FC236}">
                      <a16:creationId xmlns:a16="http://schemas.microsoft.com/office/drawing/2014/main" id="{DE104EFD-1CA0-4574-AB25-1F05A3749387}"/>
                    </a:ext>
                  </a:extLst>
                </p14:cNvPr>
                <p14:cNvContentPartPr/>
                <p14:nvPr/>
              </p14:nvContentPartPr>
              <p14:xfrm>
                <a:off x="10754213" y="1937747"/>
                <a:ext cx="304560" cy="385560"/>
              </p14:xfrm>
            </p:contentPart>
          </mc:Choice>
          <mc:Fallback xmlns="">
            <p:pic>
              <p:nvPicPr>
                <p:cNvPr id="42" name="Freihand 41">
                  <a:extLst>
                    <a:ext uri="{FF2B5EF4-FFF2-40B4-BE49-F238E27FC236}">
                      <a16:creationId xmlns:a16="http://schemas.microsoft.com/office/drawing/2014/main" id="{DE104EFD-1CA0-4574-AB25-1F05A3749387}"/>
                    </a:ext>
                  </a:extLst>
                </p:cNvPr>
                <p:cNvPicPr/>
                <p:nvPr/>
              </p:nvPicPr>
              <p:blipFill>
                <a:blip r:embed="rId55"/>
                <a:stretch>
                  <a:fillRect/>
                </a:stretch>
              </p:blipFill>
              <p:spPr>
                <a:xfrm>
                  <a:off x="10749893" y="1933427"/>
                  <a:ext cx="313200" cy="39420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3" name="Freihand 42">
                  <a:extLst>
                    <a:ext uri="{FF2B5EF4-FFF2-40B4-BE49-F238E27FC236}">
                      <a16:creationId xmlns:a16="http://schemas.microsoft.com/office/drawing/2014/main" id="{9AE4FBE6-1BE7-4A37-8A8D-0F6C980C1478}"/>
                    </a:ext>
                  </a:extLst>
                </p14:cNvPr>
                <p14:cNvContentPartPr/>
                <p14:nvPr/>
              </p14:nvContentPartPr>
              <p14:xfrm>
                <a:off x="11249213" y="1995707"/>
                <a:ext cx="435600" cy="132840"/>
              </p14:xfrm>
            </p:contentPart>
          </mc:Choice>
          <mc:Fallback xmlns="">
            <p:pic>
              <p:nvPicPr>
                <p:cNvPr id="43" name="Freihand 42">
                  <a:extLst>
                    <a:ext uri="{FF2B5EF4-FFF2-40B4-BE49-F238E27FC236}">
                      <a16:creationId xmlns:a16="http://schemas.microsoft.com/office/drawing/2014/main" id="{9AE4FBE6-1BE7-4A37-8A8D-0F6C980C1478}"/>
                    </a:ext>
                  </a:extLst>
                </p:cNvPr>
                <p:cNvPicPr/>
                <p:nvPr/>
              </p:nvPicPr>
              <p:blipFill>
                <a:blip r:embed="rId57"/>
                <a:stretch>
                  <a:fillRect/>
                </a:stretch>
              </p:blipFill>
              <p:spPr>
                <a:xfrm>
                  <a:off x="11244893" y="1991387"/>
                  <a:ext cx="44424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4" name="Freihand 43">
                  <a:extLst>
                    <a:ext uri="{FF2B5EF4-FFF2-40B4-BE49-F238E27FC236}">
                      <a16:creationId xmlns:a16="http://schemas.microsoft.com/office/drawing/2014/main" id="{34481E32-8192-4FE2-9A5E-C2CF68A14697}"/>
                    </a:ext>
                  </a:extLst>
                </p14:cNvPr>
                <p14:cNvContentPartPr/>
                <p14:nvPr/>
              </p14:nvContentPartPr>
              <p14:xfrm>
                <a:off x="11637293" y="1858187"/>
                <a:ext cx="28080" cy="20880"/>
              </p14:xfrm>
            </p:contentPart>
          </mc:Choice>
          <mc:Fallback xmlns="">
            <p:pic>
              <p:nvPicPr>
                <p:cNvPr id="44" name="Freihand 43">
                  <a:extLst>
                    <a:ext uri="{FF2B5EF4-FFF2-40B4-BE49-F238E27FC236}">
                      <a16:creationId xmlns:a16="http://schemas.microsoft.com/office/drawing/2014/main" id="{34481E32-8192-4FE2-9A5E-C2CF68A14697}"/>
                    </a:ext>
                  </a:extLst>
                </p:cNvPr>
                <p:cNvPicPr/>
                <p:nvPr/>
              </p:nvPicPr>
              <p:blipFill>
                <a:blip r:embed="rId59"/>
                <a:stretch>
                  <a:fillRect/>
                </a:stretch>
              </p:blipFill>
              <p:spPr>
                <a:xfrm>
                  <a:off x="11632613" y="1853867"/>
                  <a:ext cx="367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5" name="Freihand 44">
                  <a:extLst>
                    <a:ext uri="{FF2B5EF4-FFF2-40B4-BE49-F238E27FC236}">
                      <a16:creationId xmlns:a16="http://schemas.microsoft.com/office/drawing/2014/main" id="{602B9088-180C-4FE6-9E4A-7386A38D52D1}"/>
                    </a:ext>
                  </a:extLst>
                </p14:cNvPr>
                <p14:cNvContentPartPr/>
                <p14:nvPr/>
              </p14:nvContentPartPr>
              <p14:xfrm>
                <a:off x="10121333" y="2374427"/>
                <a:ext cx="146160" cy="198000"/>
              </p14:xfrm>
            </p:contentPart>
          </mc:Choice>
          <mc:Fallback xmlns="">
            <p:pic>
              <p:nvPicPr>
                <p:cNvPr id="45" name="Freihand 44">
                  <a:extLst>
                    <a:ext uri="{FF2B5EF4-FFF2-40B4-BE49-F238E27FC236}">
                      <a16:creationId xmlns:a16="http://schemas.microsoft.com/office/drawing/2014/main" id="{602B9088-180C-4FE6-9E4A-7386A38D52D1}"/>
                    </a:ext>
                  </a:extLst>
                </p:cNvPr>
                <p:cNvPicPr/>
                <p:nvPr/>
              </p:nvPicPr>
              <p:blipFill>
                <a:blip r:embed="rId61"/>
                <a:stretch>
                  <a:fillRect/>
                </a:stretch>
              </p:blipFill>
              <p:spPr>
                <a:xfrm>
                  <a:off x="10117013" y="2370107"/>
                  <a:ext cx="15480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6" name="Freihand 45">
                  <a:extLst>
                    <a:ext uri="{FF2B5EF4-FFF2-40B4-BE49-F238E27FC236}">
                      <a16:creationId xmlns:a16="http://schemas.microsoft.com/office/drawing/2014/main" id="{F328D1EC-1810-4DF3-BCCC-D87213BAC43A}"/>
                    </a:ext>
                  </a:extLst>
                </p14:cNvPr>
                <p14:cNvContentPartPr/>
                <p14:nvPr/>
              </p14:nvContentPartPr>
              <p14:xfrm>
                <a:off x="10287653" y="2421227"/>
                <a:ext cx="165960" cy="107280"/>
              </p14:xfrm>
            </p:contentPart>
          </mc:Choice>
          <mc:Fallback xmlns="">
            <p:pic>
              <p:nvPicPr>
                <p:cNvPr id="46" name="Freihand 45">
                  <a:extLst>
                    <a:ext uri="{FF2B5EF4-FFF2-40B4-BE49-F238E27FC236}">
                      <a16:creationId xmlns:a16="http://schemas.microsoft.com/office/drawing/2014/main" id="{F328D1EC-1810-4DF3-BCCC-D87213BAC43A}"/>
                    </a:ext>
                  </a:extLst>
                </p:cNvPr>
                <p:cNvPicPr/>
                <p:nvPr/>
              </p:nvPicPr>
              <p:blipFill>
                <a:blip r:embed="rId63"/>
                <a:stretch>
                  <a:fillRect/>
                </a:stretch>
              </p:blipFill>
              <p:spPr>
                <a:xfrm>
                  <a:off x="10283333" y="2416907"/>
                  <a:ext cx="17460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7" name="Freihand 46">
                  <a:extLst>
                    <a:ext uri="{FF2B5EF4-FFF2-40B4-BE49-F238E27FC236}">
                      <a16:creationId xmlns:a16="http://schemas.microsoft.com/office/drawing/2014/main" id="{6C512672-AE27-4A7D-9907-1DF0B451115F}"/>
                    </a:ext>
                  </a:extLst>
                </p14:cNvPr>
                <p14:cNvContentPartPr/>
                <p14:nvPr/>
              </p14:nvContentPartPr>
              <p14:xfrm>
                <a:off x="10406813" y="2326547"/>
                <a:ext cx="360" cy="360"/>
              </p14:xfrm>
            </p:contentPart>
          </mc:Choice>
          <mc:Fallback xmlns="">
            <p:pic>
              <p:nvPicPr>
                <p:cNvPr id="47" name="Freihand 46">
                  <a:extLst>
                    <a:ext uri="{FF2B5EF4-FFF2-40B4-BE49-F238E27FC236}">
                      <a16:creationId xmlns:a16="http://schemas.microsoft.com/office/drawing/2014/main" id="{6C512672-AE27-4A7D-9907-1DF0B451115F}"/>
                    </a:ext>
                  </a:extLst>
                </p:cNvPr>
                <p:cNvPicPr/>
                <p:nvPr/>
              </p:nvPicPr>
              <p:blipFill>
                <a:blip r:embed="rId53"/>
                <a:stretch>
                  <a:fillRect/>
                </a:stretch>
              </p:blipFill>
              <p:spPr>
                <a:xfrm>
                  <a:off x="10402493" y="23222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8" name="Freihand 47">
                  <a:extLst>
                    <a:ext uri="{FF2B5EF4-FFF2-40B4-BE49-F238E27FC236}">
                      <a16:creationId xmlns:a16="http://schemas.microsoft.com/office/drawing/2014/main" id="{AE81AFC4-D7E1-4ED9-955A-16FDE3038394}"/>
                    </a:ext>
                  </a:extLst>
                </p14:cNvPr>
                <p14:cNvContentPartPr/>
                <p14:nvPr/>
              </p14:nvContentPartPr>
              <p14:xfrm>
                <a:off x="10688333" y="2358587"/>
                <a:ext cx="332640" cy="177120"/>
              </p14:xfrm>
            </p:contentPart>
          </mc:Choice>
          <mc:Fallback xmlns="">
            <p:pic>
              <p:nvPicPr>
                <p:cNvPr id="48" name="Freihand 47">
                  <a:extLst>
                    <a:ext uri="{FF2B5EF4-FFF2-40B4-BE49-F238E27FC236}">
                      <a16:creationId xmlns:a16="http://schemas.microsoft.com/office/drawing/2014/main" id="{AE81AFC4-D7E1-4ED9-955A-16FDE3038394}"/>
                    </a:ext>
                  </a:extLst>
                </p:cNvPr>
                <p:cNvPicPr/>
                <p:nvPr/>
              </p:nvPicPr>
              <p:blipFill>
                <a:blip r:embed="rId66"/>
                <a:stretch>
                  <a:fillRect/>
                </a:stretch>
              </p:blipFill>
              <p:spPr>
                <a:xfrm>
                  <a:off x="10684013" y="2354267"/>
                  <a:ext cx="3412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9" name="Freihand 48">
                  <a:extLst>
                    <a:ext uri="{FF2B5EF4-FFF2-40B4-BE49-F238E27FC236}">
                      <a16:creationId xmlns:a16="http://schemas.microsoft.com/office/drawing/2014/main" id="{D4C5816F-E091-4399-88E3-12466A1C1589}"/>
                    </a:ext>
                  </a:extLst>
                </p14:cNvPr>
                <p14:cNvContentPartPr/>
                <p14:nvPr/>
              </p14:nvContentPartPr>
              <p14:xfrm>
                <a:off x="11180813" y="2284787"/>
                <a:ext cx="474120" cy="235080"/>
              </p14:xfrm>
            </p:contentPart>
          </mc:Choice>
          <mc:Fallback xmlns="">
            <p:pic>
              <p:nvPicPr>
                <p:cNvPr id="49" name="Freihand 48">
                  <a:extLst>
                    <a:ext uri="{FF2B5EF4-FFF2-40B4-BE49-F238E27FC236}">
                      <a16:creationId xmlns:a16="http://schemas.microsoft.com/office/drawing/2014/main" id="{D4C5816F-E091-4399-88E3-12466A1C1589}"/>
                    </a:ext>
                  </a:extLst>
                </p:cNvPr>
                <p:cNvPicPr/>
                <p:nvPr/>
              </p:nvPicPr>
              <p:blipFill>
                <a:blip r:embed="rId68"/>
                <a:stretch>
                  <a:fillRect/>
                </a:stretch>
              </p:blipFill>
              <p:spPr>
                <a:xfrm>
                  <a:off x="11176493" y="2280467"/>
                  <a:ext cx="48276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0" name="Freihand 49">
                  <a:extLst>
                    <a:ext uri="{FF2B5EF4-FFF2-40B4-BE49-F238E27FC236}">
                      <a16:creationId xmlns:a16="http://schemas.microsoft.com/office/drawing/2014/main" id="{1295FFCC-E917-4A1A-AE49-9CA7E126C998}"/>
                    </a:ext>
                  </a:extLst>
                </p14:cNvPr>
                <p14:cNvContentPartPr/>
                <p14:nvPr/>
              </p14:nvContentPartPr>
              <p14:xfrm>
                <a:off x="11526413" y="2258867"/>
                <a:ext cx="38520" cy="22680"/>
              </p14:xfrm>
            </p:contentPart>
          </mc:Choice>
          <mc:Fallback xmlns="">
            <p:pic>
              <p:nvPicPr>
                <p:cNvPr id="50" name="Freihand 49">
                  <a:extLst>
                    <a:ext uri="{FF2B5EF4-FFF2-40B4-BE49-F238E27FC236}">
                      <a16:creationId xmlns:a16="http://schemas.microsoft.com/office/drawing/2014/main" id="{1295FFCC-E917-4A1A-AE49-9CA7E126C998}"/>
                    </a:ext>
                  </a:extLst>
                </p:cNvPr>
                <p:cNvPicPr/>
                <p:nvPr/>
              </p:nvPicPr>
              <p:blipFill>
                <a:blip r:embed="rId70"/>
                <a:stretch>
                  <a:fillRect/>
                </a:stretch>
              </p:blipFill>
              <p:spPr>
                <a:xfrm>
                  <a:off x="11522093" y="2254547"/>
                  <a:ext cx="4716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1" name="Freihand 50">
                  <a:extLst>
                    <a:ext uri="{FF2B5EF4-FFF2-40B4-BE49-F238E27FC236}">
                      <a16:creationId xmlns:a16="http://schemas.microsoft.com/office/drawing/2014/main" id="{6CE5DB5A-7D27-4862-93EC-2F8B46837C4A}"/>
                    </a:ext>
                  </a:extLst>
                </p14:cNvPr>
                <p14:cNvContentPartPr/>
                <p14:nvPr/>
              </p14:nvContentPartPr>
              <p14:xfrm>
                <a:off x="11661413" y="2236547"/>
                <a:ext cx="183240" cy="273960"/>
              </p14:xfrm>
            </p:contentPart>
          </mc:Choice>
          <mc:Fallback xmlns="">
            <p:pic>
              <p:nvPicPr>
                <p:cNvPr id="51" name="Freihand 50">
                  <a:extLst>
                    <a:ext uri="{FF2B5EF4-FFF2-40B4-BE49-F238E27FC236}">
                      <a16:creationId xmlns:a16="http://schemas.microsoft.com/office/drawing/2014/main" id="{6CE5DB5A-7D27-4862-93EC-2F8B46837C4A}"/>
                    </a:ext>
                  </a:extLst>
                </p:cNvPr>
                <p:cNvPicPr/>
                <p:nvPr/>
              </p:nvPicPr>
              <p:blipFill>
                <a:blip r:embed="rId72"/>
                <a:stretch>
                  <a:fillRect/>
                </a:stretch>
              </p:blipFill>
              <p:spPr>
                <a:xfrm>
                  <a:off x="11657093" y="2232227"/>
                  <a:ext cx="191880" cy="282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3">
            <p14:nvContentPartPr>
              <p14:cNvPr id="53" name="Freihand 52">
                <a:extLst>
                  <a:ext uri="{FF2B5EF4-FFF2-40B4-BE49-F238E27FC236}">
                    <a16:creationId xmlns:a16="http://schemas.microsoft.com/office/drawing/2014/main" id="{3FA391D0-4995-452E-A048-7DF42943408F}"/>
                  </a:ext>
                </a:extLst>
              </p14:cNvPr>
              <p14:cNvContentPartPr/>
              <p14:nvPr/>
            </p14:nvContentPartPr>
            <p14:xfrm>
              <a:off x="4976933" y="3551987"/>
              <a:ext cx="2782440" cy="1320480"/>
            </p14:xfrm>
          </p:contentPart>
        </mc:Choice>
        <mc:Fallback xmlns="">
          <p:pic>
            <p:nvPicPr>
              <p:cNvPr id="53" name="Freihand 52">
                <a:extLst>
                  <a:ext uri="{FF2B5EF4-FFF2-40B4-BE49-F238E27FC236}">
                    <a16:creationId xmlns:a16="http://schemas.microsoft.com/office/drawing/2014/main" id="{3FA391D0-4995-452E-A048-7DF42943408F}"/>
                  </a:ext>
                </a:extLst>
              </p:cNvPr>
              <p:cNvPicPr/>
              <p:nvPr/>
            </p:nvPicPr>
            <p:blipFill>
              <a:blip r:embed="rId74"/>
              <a:stretch>
                <a:fillRect/>
              </a:stretch>
            </p:blipFill>
            <p:spPr>
              <a:xfrm>
                <a:off x="4972613" y="3547667"/>
                <a:ext cx="2791080" cy="13291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4" name="Freihand 53">
                <a:extLst>
                  <a:ext uri="{FF2B5EF4-FFF2-40B4-BE49-F238E27FC236}">
                    <a16:creationId xmlns:a16="http://schemas.microsoft.com/office/drawing/2014/main" id="{50E2AD5E-0C64-454A-BBE7-3D359B0DFA1B}"/>
                  </a:ext>
                </a:extLst>
              </p14:cNvPr>
              <p14:cNvContentPartPr/>
              <p14:nvPr/>
            </p14:nvContentPartPr>
            <p14:xfrm>
              <a:off x="2863013" y="3740267"/>
              <a:ext cx="691920" cy="1145880"/>
            </p14:xfrm>
          </p:contentPart>
        </mc:Choice>
        <mc:Fallback xmlns="">
          <p:pic>
            <p:nvPicPr>
              <p:cNvPr id="54" name="Freihand 53">
                <a:extLst>
                  <a:ext uri="{FF2B5EF4-FFF2-40B4-BE49-F238E27FC236}">
                    <a16:creationId xmlns:a16="http://schemas.microsoft.com/office/drawing/2014/main" id="{50E2AD5E-0C64-454A-BBE7-3D359B0DFA1B}"/>
                  </a:ext>
                </a:extLst>
              </p:cNvPr>
              <p:cNvPicPr/>
              <p:nvPr/>
            </p:nvPicPr>
            <p:blipFill>
              <a:blip r:embed="rId76"/>
              <a:stretch>
                <a:fillRect/>
              </a:stretch>
            </p:blipFill>
            <p:spPr>
              <a:xfrm>
                <a:off x="2858693" y="3735947"/>
                <a:ext cx="700560" cy="1154520"/>
              </a:xfrm>
              <a:prstGeom prst="rect">
                <a:avLst/>
              </a:prstGeom>
            </p:spPr>
          </p:pic>
        </mc:Fallback>
      </mc:AlternateContent>
      <p:grpSp>
        <p:nvGrpSpPr>
          <p:cNvPr id="72" name="Gruppieren 71">
            <a:extLst>
              <a:ext uri="{FF2B5EF4-FFF2-40B4-BE49-F238E27FC236}">
                <a16:creationId xmlns:a16="http://schemas.microsoft.com/office/drawing/2014/main" id="{41717B9A-C1B4-4ACC-8250-E9A72E394BC5}"/>
              </a:ext>
            </a:extLst>
          </p:cNvPr>
          <p:cNvGrpSpPr/>
          <p:nvPr/>
        </p:nvGrpSpPr>
        <p:grpSpPr>
          <a:xfrm>
            <a:off x="3325613" y="3014867"/>
            <a:ext cx="1603800" cy="736200"/>
            <a:chOff x="3325613" y="3014867"/>
            <a:chExt cx="1603800" cy="736200"/>
          </a:xfrm>
        </p:grpSpPr>
        <mc:AlternateContent xmlns:mc="http://schemas.openxmlformats.org/markup-compatibility/2006" xmlns:p14="http://schemas.microsoft.com/office/powerpoint/2010/main">
          <mc:Choice Requires="p14">
            <p:contentPart p14:bwMode="auto" r:id="rId77">
              <p14:nvContentPartPr>
                <p14:cNvPr id="55" name="Freihand 54">
                  <a:extLst>
                    <a:ext uri="{FF2B5EF4-FFF2-40B4-BE49-F238E27FC236}">
                      <a16:creationId xmlns:a16="http://schemas.microsoft.com/office/drawing/2014/main" id="{69927B60-877E-4212-88A0-1975E2829813}"/>
                    </a:ext>
                  </a:extLst>
                </p14:cNvPr>
                <p14:cNvContentPartPr/>
                <p14:nvPr/>
              </p14:nvContentPartPr>
              <p14:xfrm>
                <a:off x="3398333" y="3429587"/>
                <a:ext cx="178920" cy="167400"/>
              </p14:xfrm>
            </p:contentPart>
          </mc:Choice>
          <mc:Fallback xmlns="">
            <p:pic>
              <p:nvPicPr>
                <p:cNvPr id="55" name="Freihand 54">
                  <a:extLst>
                    <a:ext uri="{FF2B5EF4-FFF2-40B4-BE49-F238E27FC236}">
                      <a16:creationId xmlns:a16="http://schemas.microsoft.com/office/drawing/2014/main" id="{69927B60-877E-4212-88A0-1975E2829813}"/>
                    </a:ext>
                  </a:extLst>
                </p:cNvPr>
                <p:cNvPicPr/>
                <p:nvPr/>
              </p:nvPicPr>
              <p:blipFill>
                <a:blip r:embed="rId78"/>
                <a:stretch>
                  <a:fillRect/>
                </a:stretch>
              </p:blipFill>
              <p:spPr>
                <a:xfrm>
                  <a:off x="3394013" y="3425267"/>
                  <a:ext cx="1875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6" name="Freihand 55">
                  <a:extLst>
                    <a:ext uri="{FF2B5EF4-FFF2-40B4-BE49-F238E27FC236}">
                      <a16:creationId xmlns:a16="http://schemas.microsoft.com/office/drawing/2014/main" id="{68A3BA8C-F0D8-4446-A10F-21D3A964626A}"/>
                    </a:ext>
                  </a:extLst>
                </p14:cNvPr>
                <p14:cNvContentPartPr/>
                <p14:nvPr/>
              </p14:nvContentPartPr>
              <p14:xfrm>
                <a:off x="3325613" y="3451547"/>
                <a:ext cx="278280" cy="244440"/>
              </p14:xfrm>
            </p:contentPart>
          </mc:Choice>
          <mc:Fallback xmlns="">
            <p:pic>
              <p:nvPicPr>
                <p:cNvPr id="56" name="Freihand 55">
                  <a:extLst>
                    <a:ext uri="{FF2B5EF4-FFF2-40B4-BE49-F238E27FC236}">
                      <a16:creationId xmlns:a16="http://schemas.microsoft.com/office/drawing/2014/main" id="{68A3BA8C-F0D8-4446-A10F-21D3A964626A}"/>
                    </a:ext>
                  </a:extLst>
                </p:cNvPr>
                <p:cNvPicPr/>
                <p:nvPr/>
              </p:nvPicPr>
              <p:blipFill>
                <a:blip r:embed="rId80"/>
                <a:stretch>
                  <a:fillRect/>
                </a:stretch>
              </p:blipFill>
              <p:spPr>
                <a:xfrm>
                  <a:off x="3321293" y="3447227"/>
                  <a:ext cx="2869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8" name="Freihand 57">
                  <a:extLst>
                    <a:ext uri="{FF2B5EF4-FFF2-40B4-BE49-F238E27FC236}">
                      <a16:creationId xmlns:a16="http://schemas.microsoft.com/office/drawing/2014/main" id="{735DDCD6-0423-4578-9C77-315EBD4933A5}"/>
                    </a:ext>
                  </a:extLst>
                </p14:cNvPr>
                <p14:cNvContentPartPr/>
                <p14:nvPr/>
              </p14:nvContentPartPr>
              <p14:xfrm>
                <a:off x="3746453" y="3169307"/>
                <a:ext cx="178920" cy="236160"/>
              </p14:xfrm>
            </p:contentPart>
          </mc:Choice>
          <mc:Fallback xmlns="">
            <p:pic>
              <p:nvPicPr>
                <p:cNvPr id="58" name="Freihand 57">
                  <a:extLst>
                    <a:ext uri="{FF2B5EF4-FFF2-40B4-BE49-F238E27FC236}">
                      <a16:creationId xmlns:a16="http://schemas.microsoft.com/office/drawing/2014/main" id="{735DDCD6-0423-4578-9C77-315EBD4933A5}"/>
                    </a:ext>
                  </a:extLst>
                </p:cNvPr>
                <p:cNvPicPr/>
                <p:nvPr/>
              </p:nvPicPr>
              <p:blipFill>
                <a:blip r:embed="rId82"/>
                <a:stretch>
                  <a:fillRect/>
                </a:stretch>
              </p:blipFill>
              <p:spPr>
                <a:xfrm>
                  <a:off x="3742133" y="3164987"/>
                  <a:ext cx="18756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0" name="Freihand 59">
                  <a:extLst>
                    <a:ext uri="{FF2B5EF4-FFF2-40B4-BE49-F238E27FC236}">
                      <a16:creationId xmlns:a16="http://schemas.microsoft.com/office/drawing/2014/main" id="{6B9D66F5-676E-46AB-9497-A525B309AF37}"/>
                    </a:ext>
                  </a:extLst>
                </p14:cNvPr>
                <p14:cNvContentPartPr/>
                <p14:nvPr/>
              </p14:nvContentPartPr>
              <p14:xfrm>
                <a:off x="3934733" y="3048707"/>
                <a:ext cx="123480" cy="268920"/>
              </p14:xfrm>
            </p:contentPart>
          </mc:Choice>
          <mc:Fallback xmlns="">
            <p:pic>
              <p:nvPicPr>
                <p:cNvPr id="60" name="Freihand 59">
                  <a:extLst>
                    <a:ext uri="{FF2B5EF4-FFF2-40B4-BE49-F238E27FC236}">
                      <a16:creationId xmlns:a16="http://schemas.microsoft.com/office/drawing/2014/main" id="{6B9D66F5-676E-46AB-9497-A525B309AF37}"/>
                    </a:ext>
                  </a:extLst>
                </p:cNvPr>
                <p:cNvPicPr/>
                <p:nvPr/>
              </p:nvPicPr>
              <p:blipFill>
                <a:blip r:embed="rId84"/>
                <a:stretch>
                  <a:fillRect/>
                </a:stretch>
              </p:blipFill>
              <p:spPr>
                <a:xfrm>
                  <a:off x="3930413" y="3044387"/>
                  <a:ext cx="13212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2" name="Freihand 61">
                  <a:extLst>
                    <a:ext uri="{FF2B5EF4-FFF2-40B4-BE49-F238E27FC236}">
                      <a16:creationId xmlns:a16="http://schemas.microsoft.com/office/drawing/2014/main" id="{16B833BE-BD12-4C33-B92F-BBA16AACD94D}"/>
                    </a:ext>
                  </a:extLst>
                </p14:cNvPr>
                <p14:cNvContentPartPr/>
                <p14:nvPr/>
              </p14:nvContentPartPr>
              <p14:xfrm>
                <a:off x="4127693" y="3049427"/>
                <a:ext cx="41400" cy="112320"/>
              </p14:xfrm>
            </p:contentPart>
          </mc:Choice>
          <mc:Fallback xmlns="">
            <p:pic>
              <p:nvPicPr>
                <p:cNvPr id="62" name="Freihand 61">
                  <a:extLst>
                    <a:ext uri="{FF2B5EF4-FFF2-40B4-BE49-F238E27FC236}">
                      <a16:creationId xmlns:a16="http://schemas.microsoft.com/office/drawing/2014/main" id="{16B833BE-BD12-4C33-B92F-BBA16AACD94D}"/>
                    </a:ext>
                  </a:extLst>
                </p:cNvPr>
                <p:cNvPicPr/>
                <p:nvPr/>
              </p:nvPicPr>
              <p:blipFill>
                <a:blip r:embed="rId86"/>
                <a:stretch>
                  <a:fillRect/>
                </a:stretch>
              </p:blipFill>
              <p:spPr>
                <a:xfrm>
                  <a:off x="4123373" y="3045107"/>
                  <a:ext cx="500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3" name="Freihand 62">
                  <a:extLst>
                    <a:ext uri="{FF2B5EF4-FFF2-40B4-BE49-F238E27FC236}">
                      <a16:creationId xmlns:a16="http://schemas.microsoft.com/office/drawing/2014/main" id="{01C03520-C71D-45D3-8931-EE4E16C1BAD5}"/>
                    </a:ext>
                  </a:extLst>
                </p14:cNvPr>
                <p14:cNvContentPartPr/>
                <p14:nvPr/>
              </p14:nvContentPartPr>
              <p14:xfrm>
                <a:off x="4101773" y="3014867"/>
                <a:ext cx="49680" cy="6480"/>
              </p14:xfrm>
            </p:contentPart>
          </mc:Choice>
          <mc:Fallback xmlns="">
            <p:pic>
              <p:nvPicPr>
                <p:cNvPr id="63" name="Freihand 62">
                  <a:extLst>
                    <a:ext uri="{FF2B5EF4-FFF2-40B4-BE49-F238E27FC236}">
                      <a16:creationId xmlns:a16="http://schemas.microsoft.com/office/drawing/2014/main" id="{01C03520-C71D-45D3-8931-EE4E16C1BAD5}"/>
                    </a:ext>
                  </a:extLst>
                </p:cNvPr>
                <p:cNvPicPr/>
                <p:nvPr/>
              </p:nvPicPr>
              <p:blipFill>
                <a:blip r:embed="rId88"/>
                <a:stretch>
                  <a:fillRect/>
                </a:stretch>
              </p:blipFill>
              <p:spPr>
                <a:xfrm>
                  <a:off x="4097453" y="3010547"/>
                  <a:ext cx="583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4" name="Freihand 63">
                  <a:extLst>
                    <a:ext uri="{FF2B5EF4-FFF2-40B4-BE49-F238E27FC236}">
                      <a16:creationId xmlns:a16="http://schemas.microsoft.com/office/drawing/2014/main" id="{05D0D15A-26D3-4E2B-8D8F-FB9B67733432}"/>
                    </a:ext>
                  </a:extLst>
                </p14:cNvPr>
                <p14:cNvContentPartPr/>
                <p14:nvPr/>
              </p14:nvContentPartPr>
              <p14:xfrm>
                <a:off x="4091693" y="3159587"/>
                <a:ext cx="139320" cy="71640"/>
              </p14:xfrm>
            </p:contentPart>
          </mc:Choice>
          <mc:Fallback xmlns="">
            <p:pic>
              <p:nvPicPr>
                <p:cNvPr id="64" name="Freihand 63">
                  <a:extLst>
                    <a:ext uri="{FF2B5EF4-FFF2-40B4-BE49-F238E27FC236}">
                      <a16:creationId xmlns:a16="http://schemas.microsoft.com/office/drawing/2014/main" id="{05D0D15A-26D3-4E2B-8D8F-FB9B67733432}"/>
                    </a:ext>
                  </a:extLst>
                </p:cNvPr>
                <p:cNvPicPr/>
                <p:nvPr/>
              </p:nvPicPr>
              <p:blipFill>
                <a:blip r:embed="rId90"/>
                <a:stretch>
                  <a:fillRect/>
                </a:stretch>
              </p:blipFill>
              <p:spPr>
                <a:xfrm>
                  <a:off x="4087373" y="3155267"/>
                  <a:ext cx="1479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5" name="Freihand 64">
                  <a:extLst>
                    <a:ext uri="{FF2B5EF4-FFF2-40B4-BE49-F238E27FC236}">
                      <a16:creationId xmlns:a16="http://schemas.microsoft.com/office/drawing/2014/main" id="{6AF96C53-ABC0-4CE9-A3AC-812D9341679D}"/>
                    </a:ext>
                  </a:extLst>
                </p14:cNvPr>
                <p14:cNvContentPartPr/>
                <p14:nvPr/>
              </p14:nvContentPartPr>
              <p14:xfrm>
                <a:off x="4152533" y="3276947"/>
                <a:ext cx="79560" cy="149040"/>
              </p14:xfrm>
            </p:contentPart>
          </mc:Choice>
          <mc:Fallback xmlns="">
            <p:pic>
              <p:nvPicPr>
                <p:cNvPr id="65" name="Freihand 64">
                  <a:extLst>
                    <a:ext uri="{FF2B5EF4-FFF2-40B4-BE49-F238E27FC236}">
                      <a16:creationId xmlns:a16="http://schemas.microsoft.com/office/drawing/2014/main" id="{6AF96C53-ABC0-4CE9-A3AC-812D9341679D}"/>
                    </a:ext>
                  </a:extLst>
                </p:cNvPr>
                <p:cNvPicPr/>
                <p:nvPr/>
              </p:nvPicPr>
              <p:blipFill>
                <a:blip r:embed="rId92"/>
                <a:stretch>
                  <a:fillRect/>
                </a:stretch>
              </p:blipFill>
              <p:spPr>
                <a:xfrm>
                  <a:off x="4148213" y="3272627"/>
                  <a:ext cx="882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6" name="Freihand 65">
                  <a:extLst>
                    <a:ext uri="{FF2B5EF4-FFF2-40B4-BE49-F238E27FC236}">
                      <a16:creationId xmlns:a16="http://schemas.microsoft.com/office/drawing/2014/main" id="{FED7A831-7E0E-404E-B957-093B1811D590}"/>
                    </a:ext>
                  </a:extLst>
                </p14:cNvPr>
                <p14:cNvContentPartPr/>
                <p14:nvPr/>
              </p14:nvContentPartPr>
              <p14:xfrm>
                <a:off x="4255133" y="3024227"/>
                <a:ext cx="80640" cy="339480"/>
              </p14:xfrm>
            </p:contentPart>
          </mc:Choice>
          <mc:Fallback xmlns="">
            <p:pic>
              <p:nvPicPr>
                <p:cNvPr id="66" name="Freihand 65">
                  <a:extLst>
                    <a:ext uri="{FF2B5EF4-FFF2-40B4-BE49-F238E27FC236}">
                      <a16:creationId xmlns:a16="http://schemas.microsoft.com/office/drawing/2014/main" id="{FED7A831-7E0E-404E-B957-093B1811D590}"/>
                    </a:ext>
                  </a:extLst>
                </p:cNvPr>
                <p:cNvPicPr/>
                <p:nvPr/>
              </p:nvPicPr>
              <p:blipFill>
                <a:blip r:embed="rId94"/>
                <a:stretch>
                  <a:fillRect/>
                </a:stretch>
              </p:blipFill>
              <p:spPr>
                <a:xfrm>
                  <a:off x="4250813" y="3019907"/>
                  <a:ext cx="89280" cy="3481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8" name="Freihand 67">
                  <a:extLst>
                    <a:ext uri="{FF2B5EF4-FFF2-40B4-BE49-F238E27FC236}">
                      <a16:creationId xmlns:a16="http://schemas.microsoft.com/office/drawing/2014/main" id="{0F18B07D-86F6-4D00-829E-3400E0B99D47}"/>
                    </a:ext>
                  </a:extLst>
                </p14:cNvPr>
                <p14:cNvContentPartPr/>
                <p14:nvPr/>
              </p14:nvContentPartPr>
              <p14:xfrm>
                <a:off x="4016453" y="3540467"/>
                <a:ext cx="212400" cy="210600"/>
              </p14:xfrm>
            </p:contentPart>
          </mc:Choice>
          <mc:Fallback xmlns="">
            <p:pic>
              <p:nvPicPr>
                <p:cNvPr id="68" name="Freihand 67">
                  <a:extLst>
                    <a:ext uri="{FF2B5EF4-FFF2-40B4-BE49-F238E27FC236}">
                      <a16:creationId xmlns:a16="http://schemas.microsoft.com/office/drawing/2014/main" id="{0F18B07D-86F6-4D00-829E-3400E0B99D47}"/>
                    </a:ext>
                  </a:extLst>
                </p:cNvPr>
                <p:cNvPicPr/>
                <p:nvPr/>
              </p:nvPicPr>
              <p:blipFill>
                <a:blip r:embed="rId96"/>
                <a:stretch>
                  <a:fillRect/>
                </a:stretch>
              </p:blipFill>
              <p:spPr>
                <a:xfrm>
                  <a:off x="4012133" y="3536147"/>
                  <a:ext cx="22104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9" name="Freihand 68">
                  <a:extLst>
                    <a:ext uri="{FF2B5EF4-FFF2-40B4-BE49-F238E27FC236}">
                      <a16:creationId xmlns:a16="http://schemas.microsoft.com/office/drawing/2014/main" id="{63B8A981-64BB-43BF-9FF4-0372EFF20431}"/>
                    </a:ext>
                  </a:extLst>
                </p14:cNvPr>
                <p14:cNvContentPartPr/>
                <p14:nvPr/>
              </p14:nvContentPartPr>
              <p14:xfrm>
                <a:off x="4285373" y="3394307"/>
                <a:ext cx="43200" cy="112680"/>
              </p14:xfrm>
            </p:contentPart>
          </mc:Choice>
          <mc:Fallback xmlns="">
            <p:pic>
              <p:nvPicPr>
                <p:cNvPr id="69" name="Freihand 68">
                  <a:extLst>
                    <a:ext uri="{FF2B5EF4-FFF2-40B4-BE49-F238E27FC236}">
                      <a16:creationId xmlns:a16="http://schemas.microsoft.com/office/drawing/2014/main" id="{63B8A981-64BB-43BF-9FF4-0372EFF20431}"/>
                    </a:ext>
                  </a:extLst>
                </p:cNvPr>
                <p:cNvPicPr/>
                <p:nvPr/>
              </p:nvPicPr>
              <p:blipFill>
                <a:blip r:embed="rId98"/>
                <a:stretch>
                  <a:fillRect/>
                </a:stretch>
              </p:blipFill>
              <p:spPr>
                <a:xfrm>
                  <a:off x="4281053" y="3389987"/>
                  <a:ext cx="518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70" name="Freihand 69">
                  <a:extLst>
                    <a:ext uri="{FF2B5EF4-FFF2-40B4-BE49-F238E27FC236}">
                      <a16:creationId xmlns:a16="http://schemas.microsoft.com/office/drawing/2014/main" id="{95B70ACA-ACCA-4F58-A6E9-554056A4CD53}"/>
                    </a:ext>
                  </a:extLst>
                </p14:cNvPr>
                <p14:cNvContentPartPr/>
                <p14:nvPr/>
              </p14:nvContentPartPr>
              <p14:xfrm>
                <a:off x="4458893" y="3410867"/>
                <a:ext cx="169920" cy="190800"/>
              </p14:xfrm>
            </p:contentPart>
          </mc:Choice>
          <mc:Fallback xmlns="">
            <p:pic>
              <p:nvPicPr>
                <p:cNvPr id="70" name="Freihand 69">
                  <a:extLst>
                    <a:ext uri="{FF2B5EF4-FFF2-40B4-BE49-F238E27FC236}">
                      <a16:creationId xmlns:a16="http://schemas.microsoft.com/office/drawing/2014/main" id="{95B70ACA-ACCA-4F58-A6E9-554056A4CD53}"/>
                    </a:ext>
                  </a:extLst>
                </p:cNvPr>
                <p:cNvPicPr/>
                <p:nvPr/>
              </p:nvPicPr>
              <p:blipFill>
                <a:blip r:embed="rId100"/>
                <a:stretch>
                  <a:fillRect/>
                </a:stretch>
              </p:blipFill>
              <p:spPr>
                <a:xfrm>
                  <a:off x="4454573" y="3406547"/>
                  <a:ext cx="1785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1" name="Freihand 70">
                  <a:extLst>
                    <a:ext uri="{FF2B5EF4-FFF2-40B4-BE49-F238E27FC236}">
                      <a16:creationId xmlns:a16="http://schemas.microsoft.com/office/drawing/2014/main" id="{8A54E0AA-6197-4AE1-92E3-7EDC34316D8F}"/>
                    </a:ext>
                  </a:extLst>
                </p14:cNvPr>
                <p14:cNvContentPartPr/>
                <p14:nvPr/>
              </p14:nvContentPartPr>
              <p14:xfrm>
                <a:off x="4740053" y="3304667"/>
                <a:ext cx="189360" cy="208800"/>
              </p14:xfrm>
            </p:contentPart>
          </mc:Choice>
          <mc:Fallback xmlns="">
            <p:pic>
              <p:nvPicPr>
                <p:cNvPr id="71" name="Freihand 70">
                  <a:extLst>
                    <a:ext uri="{FF2B5EF4-FFF2-40B4-BE49-F238E27FC236}">
                      <a16:creationId xmlns:a16="http://schemas.microsoft.com/office/drawing/2014/main" id="{8A54E0AA-6197-4AE1-92E3-7EDC34316D8F}"/>
                    </a:ext>
                  </a:extLst>
                </p:cNvPr>
                <p:cNvPicPr/>
                <p:nvPr/>
              </p:nvPicPr>
              <p:blipFill>
                <a:blip r:embed="rId102"/>
                <a:stretch>
                  <a:fillRect/>
                </a:stretch>
              </p:blipFill>
              <p:spPr>
                <a:xfrm>
                  <a:off x="4735733" y="3300347"/>
                  <a:ext cx="198000" cy="217440"/>
                </a:xfrm>
                <a:prstGeom prst="rect">
                  <a:avLst/>
                </a:prstGeom>
              </p:spPr>
            </p:pic>
          </mc:Fallback>
        </mc:AlternateContent>
      </p:grpSp>
      <p:grpSp>
        <p:nvGrpSpPr>
          <p:cNvPr id="76" name="Gruppieren 75">
            <a:extLst>
              <a:ext uri="{FF2B5EF4-FFF2-40B4-BE49-F238E27FC236}">
                <a16:creationId xmlns:a16="http://schemas.microsoft.com/office/drawing/2014/main" id="{F626B9E5-AAA6-4F12-8BAB-49618B269C2C}"/>
              </a:ext>
            </a:extLst>
          </p:cNvPr>
          <p:cNvGrpSpPr/>
          <p:nvPr/>
        </p:nvGrpSpPr>
        <p:grpSpPr>
          <a:xfrm>
            <a:off x="5293013" y="3109187"/>
            <a:ext cx="707760" cy="513000"/>
            <a:chOff x="5293013" y="3109187"/>
            <a:chExt cx="707760" cy="513000"/>
          </a:xfrm>
        </p:grpSpPr>
        <mc:AlternateContent xmlns:mc="http://schemas.openxmlformats.org/markup-compatibility/2006" xmlns:p14="http://schemas.microsoft.com/office/powerpoint/2010/main">
          <mc:Choice Requires="p14">
            <p:contentPart p14:bwMode="auto" r:id="rId103">
              <p14:nvContentPartPr>
                <p14:cNvPr id="73" name="Freihand 72">
                  <a:extLst>
                    <a:ext uri="{FF2B5EF4-FFF2-40B4-BE49-F238E27FC236}">
                      <a16:creationId xmlns:a16="http://schemas.microsoft.com/office/drawing/2014/main" id="{018AEA1E-7DB3-4CD4-8E75-00CC48E4C250}"/>
                    </a:ext>
                  </a:extLst>
                </p14:cNvPr>
                <p14:cNvContentPartPr/>
                <p14:nvPr/>
              </p14:nvContentPartPr>
              <p14:xfrm>
                <a:off x="5474453" y="3280907"/>
                <a:ext cx="406080" cy="324000"/>
              </p14:xfrm>
            </p:contentPart>
          </mc:Choice>
          <mc:Fallback xmlns="">
            <p:pic>
              <p:nvPicPr>
                <p:cNvPr id="73" name="Freihand 72">
                  <a:extLst>
                    <a:ext uri="{FF2B5EF4-FFF2-40B4-BE49-F238E27FC236}">
                      <a16:creationId xmlns:a16="http://schemas.microsoft.com/office/drawing/2014/main" id="{018AEA1E-7DB3-4CD4-8E75-00CC48E4C250}"/>
                    </a:ext>
                  </a:extLst>
                </p:cNvPr>
                <p:cNvPicPr/>
                <p:nvPr/>
              </p:nvPicPr>
              <p:blipFill>
                <a:blip r:embed="rId104"/>
                <a:stretch>
                  <a:fillRect/>
                </a:stretch>
              </p:blipFill>
              <p:spPr>
                <a:xfrm>
                  <a:off x="5470133" y="3276587"/>
                  <a:ext cx="414720" cy="3326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74" name="Freihand 73">
                  <a:extLst>
                    <a:ext uri="{FF2B5EF4-FFF2-40B4-BE49-F238E27FC236}">
                      <a16:creationId xmlns:a16="http://schemas.microsoft.com/office/drawing/2014/main" id="{B1F50E45-7113-40D8-BD39-7CBE11A1BC1F}"/>
                    </a:ext>
                  </a:extLst>
                </p14:cNvPr>
                <p14:cNvContentPartPr/>
                <p14:nvPr/>
              </p14:nvContentPartPr>
              <p14:xfrm>
                <a:off x="5733293" y="3371987"/>
                <a:ext cx="267480" cy="250200"/>
              </p14:xfrm>
            </p:contentPart>
          </mc:Choice>
          <mc:Fallback xmlns="">
            <p:pic>
              <p:nvPicPr>
                <p:cNvPr id="74" name="Freihand 73">
                  <a:extLst>
                    <a:ext uri="{FF2B5EF4-FFF2-40B4-BE49-F238E27FC236}">
                      <a16:creationId xmlns:a16="http://schemas.microsoft.com/office/drawing/2014/main" id="{B1F50E45-7113-40D8-BD39-7CBE11A1BC1F}"/>
                    </a:ext>
                  </a:extLst>
                </p:cNvPr>
                <p:cNvPicPr/>
                <p:nvPr/>
              </p:nvPicPr>
              <p:blipFill>
                <a:blip r:embed="rId106"/>
                <a:stretch>
                  <a:fillRect/>
                </a:stretch>
              </p:blipFill>
              <p:spPr>
                <a:xfrm>
                  <a:off x="5728973" y="3367667"/>
                  <a:ext cx="27612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75" name="Freihand 74">
                  <a:extLst>
                    <a:ext uri="{FF2B5EF4-FFF2-40B4-BE49-F238E27FC236}">
                      <a16:creationId xmlns:a16="http://schemas.microsoft.com/office/drawing/2014/main" id="{81D7B3B6-3CEF-4670-B37B-053E65196EBC}"/>
                    </a:ext>
                  </a:extLst>
                </p14:cNvPr>
                <p14:cNvContentPartPr/>
                <p14:nvPr/>
              </p14:nvContentPartPr>
              <p14:xfrm>
                <a:off x="5293013" y="3109187"/>
                <a:ext cx="349560" cy="346320"/>
              </p14:xfrm>
            </p:contentPart>
          </mc:Choice>
          <mc:Fallback xmlns="">
            <p:pic>
              <p:nvPicPr>
                <p:cNvPr id="75" name="Freihand 74">
                  <a:extLst>
                    <a:ext uri="{FF2B5EF4-FFF2-40B4-BE49-F238E27FC236}">
                      <a16:creationId xmlns:a16="http://schemas.microsoft.com/office/drawing/2014/main" id="{81D7B3B6-3CEF-4670-B37B-053E65196EBC}"/>
                    </a:ext>
                  </a:extLst>
                </p:cNvPr>
                <p:cNvPicPr/>
                <p:nvPr/>
              </p:nvPicPr>
              <p:blipFill>
                <a:blip r:embed="rId108"/>
                <a:stretch>
                  <a:fillRect/>
                </a:stretch>
              </p:blipFill>
              <p:spPr>
                <a:xfrm>
                  <a:off x="5288693" y="3104507"/>
                  <a:ext cx="358200" cy="354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9">
            <p14:nvContentPartPr>
              <p14:cNvPr id="77" name="Freihand 76">
                <a:extLst>
                  <a:ext uri="{FF2B5EF4-FFF2-40B4-BE49-F238E27FC236}">
                    <a16:creationId xmlns:a16="http://schemas.microsoft.com/office/drawing/2014/main" id="{40AE9AB6-27FB-4789-9706-A97C3D1FEC34}"/>
                  </a:ext>
                </a:extLst>
              </p14:cNvPr>
              <p14:cNvContentPartPr/>
              <p14:nvPr/>
            </p14:nvContentPartPr>
            <p14:xfrm>
              <a:off x="2479253" y="5086307"/>
              <a:ext cx="984600" cy="942120"/>
            </p14:xfrm>
          </p:contentPart>
        </mc:Choice>
        <mc:Fallback xmlns="">
          <p:pic>
            <p:nvPicPr>
              <p:cNvPr id="77" name="Freihand 76">
                <a:extLst>
                  <a:ext uri="{FF2B5EF4-FFF2-40B4-BE49-F238E27FC236}">
                    <a16:creationId xmlns:a16="http://schemas.microsoft.com/office/drawing/2014/main" id="{40AE9AB6-27FB-4789-9706-A97C3D1FEC34}"/>
                  </a:ext>
                </a:extLst>
              </p:cNvPr>
              <p:cNvPicPr/>
              <p:nvPr/>
            </p:nvPicPr>
            <p:blipFill>
              <a:blip r:embed="rId110"/>
              <a:stretch>
                <a:fillRect/>
              </a:stretch>
            </p:blipFill>
            <p:spPr>
              <a:xfrm>
                <a:off x="2474933" y="5081987"/>
                <a:ext cx="993240" cy="950760"/>
              </a:xfrm>
              <a:prstGeom prst="rect">
                <a:avLst/>
              </a:prstGeom>
            </p:spPr>
          </p:pic>
        </mc:Fallback>
      </mc:AlternateContent>
    </p:spTree>
    <p:extLst>
      <p:ext uri="{BB962C8B-B14F-4D97-AF65-F5344CB8AC3E}">
        <p14:creationId xmlns:p14="http://schemas.microsoft.com/office/powerpoint/2010/main" val="2877665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44604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Kapital K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540615" cy="369332"/>
          </a:xfrm>
          <a:prstGeom prst="rect">
            <a:avLst/>
          </a:prstGeom>
        </p:spPr>
        <p:txBody>
          <a:bodyPr wrap="none">
            <a:spAutoFit/>
          </a:bodyPr>
          <a:lstStyle/>
          <a:p>
            <a:r>
              <a:rPr lang="de-DE" b="1" dirty="0"/>
              <a:t> r=i/p Realzins</a:t>
            </a:r>
            <a:endParaRPr lang="de-DE" dirty="0"/>
          </a:p>
        </p:txBody>
      </p:sp>
      <p:sp>
        <p:nvSpPr>
          <p:cNvPr id="8" name="Rechteck 7"/>
          <p:cNvSpPr/>
          <p:nvPr/>
        </p:nvSpPr>
        <p:spPr>
          <a:xfrm>
            <a:off x="7877066" y="1151403"/>
            <a:ext cx="1367682" cy="369332"/>
          </a:xfrm>
          <a:prstGeom prst="rect">
            <a:avLst/>
          </a:prstGeom>
        </p:spPr>
        <p:txBody>
          <a:bodyPr wrap="none">
            <a:spAutoFit/>
          </a:bodyPr>
          <a:lstStyle/>
          <a:p>
            <a:r>
              <a:rPr lang="de-DE" b="1" dirty="0">
                <a:solidFill>
                  <a:schemeClr val="accent1"/>
                </a:solidFill>
              </a:rPr>
              <a:t>y(K): Output</a:t>
            </a:r>
            <a:endParaRPr lang="de-DE" dirty="0">
              <a:solidFill>
                <a:schemeClr val="accent1"/>
              </a:solidFill>
            </a:endParaRPr>
          </a:p>
        </p:txBody>
      </p:sp>
      <p:sp>
        <p:nvSpPr>
          <p:cNvPr id="9" name="Rechteck 8"/>
          <p:cNvSpPr/>
          <p:nvPr/>
        </p:nvSpPr>
        <p:spPr>
          <a:xfrm>
            <a:off x="7281565" y="745443"/>
            <a:ext cx="1808059" cy="369332"/>
          </a:xfrm>
          <a:prstGeom prst="rect">
            <a:avLst/>
          </a:prstGeom>
        </p:spPr>
        <p:txBody>
          <a:bodyPr wrap="none">
            <a:spAutoFit/>
          </a:bodyPr>
          <a:lstStyle/>
          <a:p>
            <a:r>
              <a:rPr lang="de-DE" b="1" dirty="0">
                <a:solidFill>
                  <a:schemeClr val="accent2"/>
                </a:solidFill>
              </a:rPr>
              <a:t>r</a:t>
            </a:r>
            <a:r>
              <a:rPr lang="de-DE" b="1" baseline="-25000" dirty="0">
                <a:solidFill>
                  <a:schemeClr val="accent2"/>
                </a:solidFill>
              </a:rPr>
              <a:t>1</a:t>
            </a:r>
            <a:r>
              <a:rPr lang="de-DE" b="1" dirty="0">
                <a:solidFill>
                  <a:schemeClr val="accent2"/>
                </a:solidFill>
              </a:rPr>
              <a:t>K: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20069" cy="369332"/>
          </a:xfrm>
          <a:prstGeom prst="rect">
            <a:avLst/>
          </a:prstGeom>
        </p:spPr>
        <p:txBody>
          <a:bodyPr wrap="none">
            <a:spAutoFit/>
          </a:bodyPr>
          <a:lstStyle/>
          <a:p>
            <a:r>
              <a:rPr lang="de-DE" dirty="0"/>
              <a:t>K*(r</a:t>
            </a:r>
            <a:r>
              <a:rPr lang="de-DE" baseline="-25000" dirty="0"/>
              <a:t>1</a:t>
            </a:r>
            <a:r>
              <a:rPr lang="de-DE" dirty="0"/>
              <a:t>)</a:t>
            </a:r>
          </a:p>
        </p:txBody>
      </p:sp>
      <p:sp>
        <p:nvSpPr>
          <p:cNvPr id="16" name="Rechteck 15"/>
          <p:cNvSpPr/>
          <p:nvPr/>
        </p:nvSpPr>
        <p:spPr>
          <a:xfrm>
            <a:off x="1149378" y="5652881"/>
            <a:ext cx="720069" cy="369332"/>
          </a:xfrm>
          <a:prstGeom prst="rect">
            <a:avLst/>
          </a:prstGeom>
        </p:spPr>
        <p:txBody>
          <a:bodyPr wrap="none">
            <a:spAutoFit/>
          </a:bodyPr>
          <a:lstStyle/>
          <a:p>
            <a:r>
              <a:rPr lang="de-DE" dirty="0"/>
              <a:t>K*(r</a:t>
            </a:r>
            <a:r>
              <a:rPr lang="de-DE" baseline="-25000" dirty="0"/>
              <a:t>2</a:t>
            </a:r>
            <a:r>
              <a:rPr lang="de-DE" dirty="0"/>
              <a:t>)</a:t>
            </a:r>
          </a:p>
        </p:txBody>
      </p:sp>
      <p:cxnSp>
        <p:nvCxnSpPr>
          <p:cNvPr id="23" name="Straight Arrow Connector 7"/>
          <p:cNvCxnSpPr/>
          <p:nvPr/>
        </p:nvCxnSpPr>
        <p:spPr>
          <a:xfrm>
            <a:off x="5949334" y="6631476"/>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949334" y="5380344"/>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5524595" y="5539182"/>
            <a:ext cx="484428" cy="276999"/>
          </a:xfrm>
          <a:prstGeom prst="rect">
            <a:avLst/>
          </a:prstGeom>
        </p:spPr>
        <p:txBody>
          <a:bodyPr wrap="none">
            <a:spAutoFit/>
          </a:bodyPr>
          <a:lstStyle/>
          <a:p>
            <a:r>
              <a:rPr lang="de-DE" sz="1200" b="1" dirty="0"/>
              <a:t>K</a:t>
            </a:r>
            <a:r>
              <a:rPr lang="de-DE" sz="1200" b="1" baseline="30000" dirty="0"/>
              <a:t>D</a:t>
            </a:r>
            <a:r>
              <a:rPr lang="de-DE" sz="1200" b="1" dirty="0"/>
              <a:t>(r)</a:t>
            </a:r>
            <a:endParaRPr lang="de-DE" sz="1200" dirty="0"/>
          </a:p>
        </p:txBody>
      </p:sp>
      <p:sp>
        <p:nvSpPr>
          <p:cNvPr id="32" name="Rechteck 31"/>
          <p:cNvSpPr/>
          <p:nvPr/>
        </p:nvSpPr>
        <p:spPr>
          <a:xfrm>
            <a:off x="7946705" y="6512858"/>
            <a:ext cx="257004" cy="369332"/>
          </a:xfrm>
          <a:prstGeom prst="rect">
            <a:avLst/>
          </a:prstGeom>
        </p:spPr>
        <p:txBody>
          <a:bodyPr wrap="square">
            <a:spAutoFit/>
          </a:bodyPr>
          <a:lstStyle/>
          <a:p>
            <a:r>
              <a:rPr lang="de-DE" b="1" dirty="0"/>
              <a:t>r</a:t>
            </a:r>
            <a:endParaRPr lang="de-DE" dirty="0"/>
          </a:p>
        </p:txBody>
      </p:sp>
      <p:sp>
        <p:nvSpPr>
          <p:cNvPr id="34" name="Freihandform 33"/>
          <p:cNvSpPr/>
          <p:nvPr/>
        </p:nvSpPr>
        <p:spPr>
          <a:xfrm>
            <a:off x="6185682" y="5531346"/>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62073"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4" name="Textfeld 43"/>
          <p:cNvSpPr txBox="1"/>
          <p:nvPr/>
        </p:nvSpPr>
        <p:spPr>
          <a:xfrm>
            <a:off x="936550" y="6080950"/>
            <a:ext cx="4408428" cy="520768"/>
          </a:xfrm>
          <a:prstGeom prst="rect">
            <a:avLst/>
          </a:prstGeom>
          <a:noFill/>
          <a:ln>
            <a:noFill/>
          </a:ln>
        </p:spPr>
        <p:txBody>
          <a:bodyPr vert="horz" wrap="square" lIns="81646" tIns="40823" rIns="81646" bIns="40823" anchorCtr="0" compatLnSpc="0">
            <a:spAutoFit/>
          </a:bodyPr>
          <a:lstStyle/>
          <a:p>
            <a:pPr>
              <a:defRPr/>
            </a:pPr>
            <a:r>
              <a:rPr lang="en-US" altLang="en-US" sz="1400" dirty="0"/>
              <a:t>Die </a:t>
            </a:r>
            <a:r>
              <a:rPr lang="en-US" altLang="en-US" sz="1400" dirty="0" err="1"/>
              <a:t>folgende</a:t>
            </a:r>
            <a:r>
              <a:rPr lang="en-US" altLang="en-US" sz="1400" dirty="0"/>
              <a:t> </a:t>
            </a:r>
            <a:r>
              <a:rPr lang="en-US" altLang="en-US" sz="1400" dirty="0" err="1"/>
              <a:t>Ableitung</a:t>
            </a:r>
            <a:r>
              <a:rPr lang="en-US" altLang="en-US" sz="1400" dirty="0"/>
              <a:t> </a:t>
            </a:r>
            <a:r>
              <a:rPr lang="en-US" altLang="en-US" sz="1400" dirty="0" err="1"/>
              <a:t>sollte</a:t>
            </a:r>
            <a:r>
              <a:rPr lang="en-US" altLang="en-US" sz="1400" dirty="0"/>
              <a:t> </a:t>
            </a:r>
            <a:r>
              <a:rPr lang="en-US" altLang="en-US" sz="1400" dirty="0" err="1"/>
              <a:t>auch</a:t>
            </a:r>
            <a:r>
              <a:rPr lang="en-US" altLang="en-US" sz="1400" dirty="0"/>
              <a:t> </a:t>
            </a:r>
            <a:r>
              <a:rPr lang="en-US" altLang="en-US" sz="1400" dirty="0" err="1"/>
              <a:t>aus</a:t>
            </a:r>
            <a:r>
              <a:rPr lang="en-US" altLang="en-US" sz="1400" dirty="0"/>
              <a:t> </a:t>
            </a:r>
            <a:r>
              <a:rPr lang="en-US" altLang="en-US" sz="1400" dirty="0" err="1"/>
              <a:t>Wirtschaftsmathe</a:t>
            </a:r>
            <a:r>
              <a:rPr lang="en-US" altLang="en-US" sz="1400" dirty="0"/>
              <a:t> und </a:t>
            </a:r>
            <a:r>
              <a:rPr lang="en-US" altLang="en-US" sz="1400" dirty="0" err="1"/>
              <a:t>anderen</a:t>
            </a:r>
            <a:r>
              <a:rPr lang="en-US" altLang="en-US" sz="1400" dirty="0"/>
              <a:t> </a:t>
            </a:r>
            <a:r>
              <a:rPr lang="en-US" altLang="en-US" sz="1400" dirty="0" err="1"/>
              <a:t>Einführungsveranstaltungen</a:t>
            </a:r>
            <a:r>
              <a:rPr lang="en-US" altLang="en-US" sz="1400" dirty="0"/>
              <a:t> </a:t>
            </a:r>
            <a:r>
              <a:rPr lang="en-US" altLang="en-US" sz="1400" dirty="0" err="1"/>
              <a:t>bekannt</a:t>
            </a:r>
            <a:r>
              <a:rPr lang="en-US" altLang="en-US" sz="1400" dirty="0"/>
              <a:t> sein!</a:t>
            </a:r>
          </a:p>
        </p:txBody>
      </p: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K</a:t>
            </a:r>
            <a:endParaRPr lang="de-DE" dirty="0"/>
          </a:p>
        </p:txBody>
      </p:sp>
      <p:sp>
        <p:nvSpPr>
          <p:cNvPr id="30" name="Rechteck 29">
            <a:extLst>
              <a:ext uri="{FF2B5EF4-FFF2-40B4-BE49-F238E27FC236}">
                <a16:creationId xmlns:a16="http://schemas.microsoft.com/office/drawing/2014/main" id="{D0FECE83-A8F3-1A43-3BB8-BAC8D9E71BA6}"/>
              </a:ext>
            </a:extLst>
          </p:cNvPr>
          <p:cNvSpPr/>
          <p:nvPr/>
        </p:nvSpPr>
        <p:spPr>
          <a:xfrm>
            <a:off x="4910436" y="697848"/>
            <a:ext cx="1772793" cy="369332"/>
          </a:xfrm>
          <a:prstGeom prst="rect">
            <a:avLst/>
          </a:prstGeom>
        </p:spPr>
        <p:txBody>
          <a:bodyPr wrap="none">
            <a:spAutoFit/>
          </a:bodyPr>
          <a:lstStyle/>
          <a:p>
            <a:r>
              <a:rPr lang="de-DE" b="1" dirty="0">
                <a:solidFill>
                  <a:srgbClr val="FF0000"/>
                </a:solidFill>
              </a:rPr>
              <a:t>r</a:t>
            </a:r>
            <a:r>
              <a:rPr lang="de-DE" b="1" baseline="-25000" dirty="0">
                <a:solidFill>
                  <a:srgbClr val="FF0000"/>
                </a:solidFill>
              </a:rPr>
              <a:t>2</a:t>
            </a:r>
            <a:r>
              <a:rPr lang="de-DE" b="1" dirty="0">
                <a:solidFill>
                  <a:srgbClr val="FF0000"/>
                </a:solidFill>
              </a:rPr>
              <a:t>K: reale Kosten</a:t>
            </a:r>
            <a:endParaRPr lang="de-DE" dirty="0">
              <a:solidFill>
                <a:srgbClr val="FF0000"/>
              </a:solidFill>
            </a:endParaRPr>
          </a:p>
        </p:txBody>
      </p:sp>
      <p:grpSp>
        <p:nvGrpSpPr>
          <p:cNvPr id="11" name="Gruppieren 10">
            <a:extLst>
              <a:ext uri="{FF2B5EF4-FFF2-40B4-BE49-F238E27FC236}">
                <a16:creationId xmlns:a16="http://schemas.microsoft.com/office/drawing/2014/main" id="{2ACC7413-3EC3-408F-B8E2-60001AEA63A6}"/>
              </a:ext>
            </a:extLst>
          </p:cNvPr>
          <p:cNvGrpSpPr/>
          <p:nvPr/>
        </p:nvGrpSpPr>
        <p:grpSpPr>
          <a:xfrm>
            <a:off x="259493" y="982347"/>
            <a:ext cx="1415160" cy="173160"/>
            <a:chOff x="259493" y="982347"/>
            <a:chExt cx="1415160" cy="173160"/>
          </a:xfrm>
        </p:grpSpPr>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C0F4A607-83FF-447C-A9C7-54169A0A991A}"/>
                    </a:ext>
                  </a:extLst>
                </p14:cNvPr>
                <p14:cNvContentPartPr/>
                <p14:nvPr/>
              </p14:nvContentPartPr>
              <p14:xfrm>
                <a:off x="353813" y="982347"/>
                <a:ext cx="178560" cy="173160"/>
              </p14:xfrm>
            </p:contentPart>
          </mc:Choice>
          <mc:Fallback xmlns="">
            <p:pic>
              <p:nvPicPr>
                <p:cNvPr id="4" name="Freihand 3">
                  <a:extLst>
                    <a:ext uri="{FF2B5EF4-FFF2-40B4-BE49-F238E27FC236}">
                      <a16:creationId xmlns:a16="http://schemas.microsoft.com/office/drawing/2014/main" id="{C0F4A607-83FF-447C-A9C7-54169A0A991A}"/>
                    </a:ext>
                  </a:extLst>
                </p:cNvPr>
                <p:cNvPicPr/>
                <p:nvPr/>
              </p:nvPicPr>
              <p:blipFill>
                <a:blip r:embed="rId7"/>
                <a:stretch>
                  <a:fillRect/>
                </a:stretch>
              </p:blipFill>
              <p:spPr>
                <a:xfrm>
                  <a:off x="349493" y="978027"/>
                  <a:ext cx="1872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1818EFB2-7BB5-4D01-A7E2-EF4122643A74}"/>
                    </a:ext>
                  </a:extLst>
                </p14:cNvPr>
                <p14:cNvContentPartPr/>
                <p14:nvPr/>
              </p14:nvContentPartPr>
              <p14:xfrm>
                <a:off x="1137893" y="1001067"/>
                <a:ext cx="536760" cy="59040"/>
              </p14:xfrm>
            </p:contentPart>
          </mc:Choice>
          <mc:Fallback xmlns="">
            <p:pic>
              <p:nvPicPr>
                <p:cNvPr id="5" name="Freihand 4">
                  <a:extLst>
                    <a:ext uri="{FF2B5EF4-FFF2-40B4-BE49-F238E27FC236}">
                      <a16:creationId xmlns:a16="http://schemas.microsoft.com/office/drawing/2014/main" id="{1818EFB2-7BB5-4D01-A7E2-EF4122643A74}"/>
                    </a:ext>
                  </a:extLst>
                </p:cNvPr>
                <p:cNvPicPr/>
                <p:nvPr/>
              </p:nvPicPr>
              <p:blipFill>
                <a:blip r:embed="rId9"/>
                <a:stretch>
                  <a:fillRect/>
                </a:stretch>
              </p:blipFill>
              <p:spPr>
                <a:xfrm>
                  <a:off x="1133573" y="996747"/>
                  <a:ext cx="5454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0" name="Freihand 9">
                  <a:extLst>
                    <a:ext uri="{FF2B5EF4-FFF2-40B4-BE49-F238E27FC236}">
                      <a16:creationId xmlns:a16="http://schemas.microsoft.com/office/drawing/2014/main" id="{4636B77F-D0AD-4C08-BF51-DC76CFCA80CB}"/>
                    </a:ext>
                  </a:extLst>
                </p14:cNvPr>
                <p14:cNvContentPartPr/>
                <p14:nvPr/>
              </p14:nvContentPartPr>
              <p14:xfrm>
                <a:off x="259493" y="1025187"/>
                <a:ext cx="839880" cy="59040"/>
              </p14:xfrm>
            </p:contentPart>
          </mc:Choice>
          <mc:Fallback xmlns="">
            <p:pic>
              <p:nvPicPr>
                <p:cNvPr id="10" name="Freihand 9">
                  <a:extLst>
                    <a:ext uri="{FF2B5EF4-FFF2-40B4-BE49-F238E27FC236}">
                      <a16:creationId xmlns:a16="http://schemas.microsoft.com/office/drawing/2014/main" id="{4636B77F-D0AD-4C08-BF51-DC76CFCA80CB}"/>
                    </a:ext>
                  </a:extLst>
                </p:cNvPr>
                <p:cNvPicPr/>
                <p:nvPr/>
              </p:nvPicPr>
              <p:blipFill>
                <a:blip r:embed="rId11"/>
                <a:stretch>
                  <a:fillRect/>
                </a:stretch>
              </p:blipFill>
              <p:spPr>
                <a:xfrm>
                  <a:off x="255173" y="1020867"/>
                  <a:ext cx="848520" cy="67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
            <p14:nvContentPartPr>
              <p14:cNvPr id="13" name="Freihand 12">
                <a:extLst>
                  <a:ext uri="{FF2B5EF4-FFF2-40B4-BE49-F238E27FC236}">
                    <a16:creationId xmlns:a16="http://schemas.microsoft.com/office/drawing/2014/main" id="{A84EB081-62B7-4C90-B47E-2E53CC5612EC}"/>
                  </a:ext>
                </a:extLst>
              </p14:cNvPr>
              <p14:cNvContentPartPr/>
              <p14:nvPr/>
            </p14:nvContentPartPr>
            <p14:xfrm>
              <a:off x="7511333" y="5621667"/>
              <a:ext cx="441720" cy="113400"/>
            </p14:xfrm>
          </p:contentPart>
        </mc:Choice>
        <mc:Fallback xmlns="">
          <p:pic>
            <p:nvPicPr>
              <p:cNvPr id="13" name="Freihand 12">
                <a:extLst>
                  <a:ext uri="{FF2B5EF4-FFF2-40B4-BE49-F238E27FC236}">
                    <a16:creationId xmlns:a16="http://schemas.microsoft.com/office/drawing/2014/main" id="{A84EB081-62B7-4C90-B47E-2E53CC5612EC}"/>
                  </a:ext>
                </a:extLst>
              </p:cNvPr>
              <p:cNvPicPr/>
              <p:nvPr/>
            </p:nvPicPr>
            <p:blipFill>
              <a:blip r:embed="rId13"/>
              <a:stretch>
                <a:fillRect/>
              </a:stretch>
            </p:blipFill>
            <p:spPr>
              <a:xfrm>
                <a:off x="7507013" y="5617347"/>
                <a:ext cx="4503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 name="Freihand 13">
                <a:extLst>
                  <a:ext uri="{FF2B5EF4-FFF2-40B4-BE49-F238E27FC236}">
                    <a16:creationId xmlns:a16="http://schemas.microsoft.com/office/drawing/2014/main" id="{552E633C-02CE-4020-9740-2A69325B64BE}"/>
                  </a:ext>
                </a:extLst>
              </p14:cNvPr>
              <p14:cNvContentPartPr/>
              <p14:nvPr/>
            </p14:nvContentPartPr>
            <p14:xfrm>
              <a:off x="7931453" y="1492107"/>
              <a:ext cx="1333440" cy="37440"/>
            </p14:xfrm>
          </p:contentPart>
        </mc:Choice>
        <mc:Fallback xmlns="">
          <p:pic>
            <p:nvPicPr>
              <p:cNvPr id="14" name="Freihand 13">
                <a:extLst>
                  <a:ext uri="{FF2B5EF4-FFF2-40B4-BE49-F238E27FC236}">
                    <a16:creationId xmlns:a16="http://schemas.microsoft.com/office/drawing/2014/main" id="{552E633C-02CE-4020-9740-2A69325B64BE}"/>
                  </a:ext>
                </a:extLst>
              </p:cNvPr>
              <p:cNvPicPr/>
              <p:nvPr/>
            </p:nvPicPr>
            <p:blipFill>
              <a:blip r:embed="rId15"/>
              <a:stretch>
                <a:fillRect/>
              </a:stretch>
            </p:blipFill>
            <p:spPr>
              <a:xfrm>
                <a:off x="7927133" y="1487787"/>
                <a:ext cx="134208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7" name="Freihand 16">
                <a:extLst>
                  <a:ext uri="{FF2B5EF4-FFF2-40B4-BE49-F238E27FC236}">
                    <a16:creationId xmlns:a16="http://schemas.microsoft.com/office/drawing/2014/main" id="{EC5DBD57-3DEB-4695-B08C-36B8FE4C340B}"/>
                  </a:ext>
                </a:extLst>
              </p14:cNvPr>
              <p14:cNvContentPartPr/>
              <p14:nvPr/>
            </p14:nvContentPartPr>
            <p14:xfrm>
              <a:off x="7277693" y="1093587"/>
              <a:ext cx="1896120" cy="39960"/>
            </p14:xfrm>
          </p:contentPart>
        </mc:Choice>
        <mc:Fallback xmlns="">
          <p:pic>
            <p:nvPicPr>
              <p:cNvPr id="17" name="Freihand 16">
                <a:extLst>
                  <a:ext uri="{FF2B5EF4-FFF2-40B4-BE49-F238E27FC236}">
                    <a16:creationId xmlns:a16="http://schemas.microsoft.com/office/drawing/2014/main" id="{EC5DBD57-3DEB-4695-B08C-36B8FE4C340B}"/>
                  </a:ext>
                </a:extLst>
              </p:cNvPr>
              <p:cNvPicPr/>
              <p:nvPr/>
            </p:nvPicPr>
            <p:blipFill>
              <a:blip r:embed="rId17"/>
              <a:stretch>
                <a:fillRect/>
              </a:stretch>
            </p:blipFill>
            <p:spPr>
              <a:xfrm>
                <a:off x="7273373" y="1089267"/>
                <a:ext cx="19047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8" name="Freihand 17">
                <a:extLst>
                  <a:ext uri="{FF2B5EF4-FFF2-40B4-BE49-F238E27FC236}">
                    <a16:creationId xmlns:a16="http://schemas.microsoft.com/office/drawing/2014/main" id="{DA8F7B32-A496-4AEB-8A85-B3837608C794}"/>
                  </a:ext>
                </a:extLst>
              </p14:cNvPr>
              <p14:cNvContentPartPr/>
              <p14:nvPr/>
            </p14:nvContentPartPr>
            <p14:xfrm>
              <a:off x="7238453" y="756267"/>
              <a:ext cx="277560" cy="433080"/>
            </p14:xfrm>
          </p:contentPart>
        </mc:Choice>
        <mc:Fallback xmlns="">
          <p:pic>
            <p:nvPicPr>
              <p:cNvPr id="18" name="Freihand 17">
                <a:extLst>
                  <a:ext uri="{FF2B5EF4-FFF2-40B4-BE49-F238E27FC236}">
                    <a16:creationId xmlns:a16="http://schemas.microsoft.com/office/drawing/2014/main" id="{DA8F7B32-A496-4AEB-8A85-B3837608C794}"/>
                  </a:ext>
                </a:extLst>
              </p:cNvPr>
              <p:cNvPicPr/>
              <p:nvPr/>
            </p:nvPicPr>
            <p:blipFill>
              <a:blip r:embed="rId19"/>
              <a:stretch>
                <a:fillRect/>
              </a:stretch>
            </p:blipFill>
            <p:spPr>
              <a:xfrm>
                <a:off x="7234133" y="751947"/>
                <a:ext cx="286200" cy="4417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9" name="Freihand 18">
                <a:extLst>
                  <a:ext uri="{FF2B5EF4-FFF2-40B4-BE49-F238E27FC236}">
                    <a16:creationId xmlns:a16="http://schemas.microsoft.com/office/drawing/2014/main" id="{7B92AE49-68D4-4793-B674-5C02B4630FEC}"/>
                  </a:ext>
                </a:extLst>
              </p14:cNvPr>
              <p14:cNvContentPartPr/>
              <p14:nvPr/>
            </p14:nvContentPartPr>
            <p14:xfrm>
              <a:off x="9222773" y="884787"/>
              <a:ext cx="180360" cy="7920"/>
            </p14:xfrm>
          </p:contentPart>
        </mc:Choice>
        <mc:Fallback xmlns="">
          <p:pic>
            <p:nvPicPr>
              <p:cNvPr id="19" name="Freihand 18">
                <a:extLst>
                  <a:ext uri="{FF2B5EF4-FFF2-40B4-BE49-F238E27FC236}">
                    <a16:creationId xmlns:a16="http://schemas.microsoft.com/office/drawing/2014/main" id="{7B92AE49-68D4-4793-B674-5C02B4630FEC}"/>
                  </a:ext>
                </a:extLst>
              </p:cNvPr>
              <p:cNvPicPr/>
              <p:nvPr/>
            </p:nvPicPr>
            <p:blipFill>
              <a:blip r:embed="rId21"/>
              <a:stretch>
                <a:fillRect/>
              </a:stretch>
            </p:blipFill>
            <p:spPr>
              <a:xfrm>
                <a:off x="9218453" y="880467"/>
                <a:ext cx="18900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0" name="Freihand 19">
                <a:extLst>
                  <a:ext uri="{FF2B5EF4-FFF2-40B4-BE49-F238E27FC236}">
                    <a16:creationId xmlns:a16="http://schemas.microsoft.com/office/drawing/2014/main" id="{A4FBCEA1-0406-46C3-9EF6-0B13F654AEDD}"/>
                  </a:ext>
                </a:extLst>
              </p14:cNvPr>
              <p14:cNvContentPartPr/>
              <p14:nvPr/>
            </p14:nvContentPartPr>
            <p14:xfrm>
              <a:off x="9106493" y="830427"/>
              <a:ext cx="189720" cy="151200"/>
            </p14:xfrm>
          </p:contentPart>
        </mc:Choice>
        <mc:Fallback xmlns="">
          <p:pic>
            <p:nvPicPr>
              <p:cNvPr id="20" name="Freihand 19">
                <a:extLst>
                  <a:ext uri="{FF2B5EF4-FFF2-40B4-BE49-F238E27FC236}">
                    <a16:creationId xmlns:a16="http://schemas.microsoft.com/office/drawing/2014/main" id="{A4FBCEA1-0406-46C3-9EF6-0B13F654AEDD}"/>
                  </a:ext>
                </a:extLst>
              </p:cNvPr>
              <p:cNvPicPr/>
              <p:nvPr/>
            </p:nvPicPr>
            <p:blipFill>
              <a:blip r:embed="rId23"/>
              <a:stretch>
                <a:fillRect/>
              </a:stretch>
            </p:blipFill>
            <p:spPr>
              <a:xfrm>
                <a:off x="9102173" y="826107"/>
                <a:ext cx="198360" cy="159840"/>
              </a:xfrm>
              <a:prstGeom prst="rect">
                <a:avLst/>
              </a:prstGeom>
            </p:spPr>
          </p:pic>
        </mc:Fallback>
      </mc:AlternateContent>
      <p:grpSp>
        <p:nvGrpSpPr>
          <p:cNvPr id="63" name="Gruppieren 62">
            <a:extLst>
              <a:ext uri="{FF2B5EF4-FFF2-40B4-BE49-F238E27FC236}">
                <a16:creationId xmlns:a16="http://schemas.microsoft.com/office/drawing/2014/main" id="{28A72C94-2DFB-4CF2-8B87-5D94908F43E4}"/>
              </a:ext>
            </a:extLst>
          </p:cNvPr>
          <p:cNvGrpSpPr/>
          <p:nvPr/>
        </p:nvGrpSpPr>
        <p:grpSpPr>
          <a:xfrm>
            <a:off x="9639653" y="528387"/>
            <a:ext cx="2160360" cy="908640"/>
            <a:chOff x="9639653" y="528387"/>
            <a:chExt cx="2160360" cy="908640"/>
          </a:xfrm>
        </p:grpSpPr>
        <mc:AlternateContent xmlns:mc="http://schemas.openxmlformats.org/markup-compatibility/2006" xmlns:p14="http://schemas.microsoft.com/office/powerpoint/2010/main">
          <mc:Choice Requires="p14">
            <p:contentPart p14:bwMode="auto" r:id="rId24">
              <p14:nvContentPartPr>
                <p14:cNvPr id="21" name="Freihand 20">
                  <a:extLst>
                    <a:ext uri="{FF2B5EF4-FFF2-40B4-BE49-F238E27FC236}">
                      <a16:creationId xmlns:a16="http://schemas.microsoft.com/office/drawing/2014/main" id="{6BA57A79-D100-438F-8282-E9E42291899A}"/>
                    </a:ext>
                  </a:extLst>
                </p14:cNvPr>
                <p14:cNvContentPartPr/>
                <p14:nvPr/>
              </p14:nvContentPartPr>
              <p14:xfrm>
                <a:off x="9639653" y="695427"/>
                <a:ext cx="240840" cy="185760"/>
              </p14:xfrm>
            </p:contentPart>
          </mc:Choice>
          <mc:Fallback xmlns="">
            <p:pic>
              <p:nvPicPr>
                <p:cNvPr id="21" name="Freihand 20">
                  <a:extLst>
                    <a:ext uri="{FF2B5EF4-FFF2-40B4-BE49-F238E27FC236}">
                      <a16:creationId xmlns:a16="http://schemas.microsoft.com/office/drawing/2014/main" id="{6BA57A79-D100-438F-8282-E9E42291899A}"/>
                    </a:ext>
                  </a:extLst>
                </p:cNvPr>
                <p:cNvPicPr/>
                <p:nvPr/>
              </p:nvPicPr>
              <p:blipFill>
                <a:blip r:embed="rId25"/>
                <a:stretch>
                  <a:fillRect/>
                </a:stretch>
              </p:blipFill>
              <p:spPr>
                <a:xfrm>
                  <a:off x="9635333" y="691107"/>
                  <a:ext cx="2494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2" name="Freihand 21">
                  <a:extLst>
                    <a:ext uri="{FF2B5EF4-FFF2-40B4-BE49-F238E27FC236}">
                      <a16:creationId xmlns:a16="http://schemas.microsoft.com/office/drawing/2014/main" id="{8DBF7E9A-EE01-408A-9576-E04EE2144911}"/>
                    </a:ext>
                  </a:extLst>
                </p14:cNvPr>
                <p14:cNvContentPartPr/>
                <p14:nvPr/>
              </p14:nvContentPartPr>
              <p14:xfrm>
                <a:off x="9865373" y="794067"/>
                <a:ext cx="69480" cy="146520"/>
              </p14:xfrm>
            </p:contentPart>
          </mc:Choice>
          <mc:Fallback xmlns="">
            <p:pic>
              <p:nvPicPr>
                <p:cNvPr id="22" name="Freihand 21">
                  <a:extLst>
                    <a:ext uri="{FF2B5EF4-FFF2-40B4-BE49-F238E27FC236}">
                      <a16:creationId xmlns:a16="http://schemas.microsoft.com/office/drawing/2014/main" id="{8DBF7E9A-EE01-408A-9576-E04EE2144911}"/>
                    </a:ext>
                  </a:extLst>
                </p:cNvPr>
                <p:cNvPicPr/>
                <p:nvPr/>
              </p:nvPicPr>
              <p:blipFill>
                <a:blip r:embed="rId27"/>
                <a:stretch>
                  <a:fillRect/>
                </a:stretch>
              </p:blipFill>
              <p:spPr>
                <a:xfrm>
                  <a:off x="9861053" y="789747"/>
                  <a:ext cx="7812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5" name="Freihand 24">
                  <a:extLst>
                    <a:ext uri="{FF2B5EF4-FFF2-40B4-BE49-F238E27FC236}">
                      <a16:creationId xmlns:a16="http://schemas.microsoft.com/office/drawing/2014/main" id="{347F025B-F92F-4AE6-B150-2DE1E091F4D2}"/>
                    </a:ext>
                  </a:extLst>
                </p14:cNvPr>
                <p14:cNvContentPartPr/>
                <p14:nvPr/>
              </p14:nvContentPartPr>
              <p14:xfrm>
                <a:off x="9916133" y="807027"/>
                <a:ext cx="124560" cy="164520"/>
              </p14:xfrm>
            </p:contentPart>
          </mc:Choice>
          <mc:Fallback xmlns="">
            <p:pic>
              <p:nvPicPr>
                <p:cNvPr id="25" name="Freihand 24">
                  <a:extLst>
                    <a:ext uri="{FF2B5EF4-FFF2-40B4-BE49-F238E27FC236}">
                      <a16:creationId xmlns:a16="http://schemas.microsoft.com/office/drawing/2014/main" id="{347F025B-F92F-4AE6-B150-2DE1E091F4D2}"/>
                    </a:ext>
                  </a:extLst>
                </p:cNvPr>
                <p:cNvPicPr/>
                <p:nvPr/>
              </p:nvPicPr>
              <p:blipFill>
                <a:blip r:embed="rId29"/>
                <a:stretch>
                  <a:fillRect/>
                </a:stretch>
              </p:blipFill>
              <p:spPr>
                <a:xfrm>
                  <a:off x="9911813" y="802707"/>
                  <a:ext cx="1332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6" name="Freihand 25">
                  <a:extLst>
                    <a:ext uri="{FF2B5EF4-FFF2-40B4-BE49-F238E27FC236}">
                      <a16:creationId xmlns:a16="http://schemas.microsoft.com/office/drawing/2014/main" id="{8BEE1BC3-D747-44F3-A8AB-CFCF1215AC1F}"/>
                    </a:ext>
                  </a:extLst>
                </p14:cNvPr>
                <p14:cNvContentPartPr/>
                <p14:nvPr/>
              </p14:nvContentPartPr>
              <p14:xfrm>
                <a:off x="10063733" y="819627"/>
                <a:ext cx="162360" cy="141840"/>
              </p14:xfrm>
            </p:contentPart>
          </mc:Choice>
          <mc:Fallback xmlns="">
            <p:pic>
              <p:nvPicPr>
                <p:cNvPr id="26" name="Freihand 25">
                  <a:extLst>
                    <a:ext uri="{FF2B5EF4-FFF2-40B4-BE49-F238E27FC236}">
                      <a16:creationId xmlns:a16="http://schemas.microsoft.com/office/drawing/2014/main" id="{8BEE1BC3-D747-44F3-A8AB-CFCF1215AC1F}"/>
                    </a:ext>
                  </a:extLst>
                </p:cNvPr>
                <p:cNvPicPr/>
                <p:nvPr/>
              </p:nvPicPr>
              <p:blipFill>
                <a:blip r:embed="rId31"/>
                <a:stretch>
                  <a:fillRect/>
                </a:stretch>
              </p:blipFill>
              <p:spPr>
                <a:xfrm>
                  <a:off x="10059413" y="815307"/>
                  <a:ext cx="1710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8" name="Freihand 27">
                  <a:extLst>
                    <a:ext uri="{FF2B5EF4-FFF2-40B4-BE49-F238E27FC236}">
                      <a16:creationId xmlns:a16="http://schemas.microsoft.com/office/drawing/2014/main" id="{701447D9-6B26-4766-8894-38BBF2AC06E3}"/>
                    </a:ext>
                  </a:extLst>
                </p14:cNvPr>
                <p14:cNvContentPartPr/>
                <p14:nvPr/>
              </p14:nvContentPartPr>
              <p14:xfrm>
                <a:off x="10257413" y="783267"/>
                <a:ext cx="81000" cy="91440"/>
              </p14:xfrm>
            </p:contentPart>
          </mc:Choice>
          <mc:Fallback xmlns="">
            <p:pic>
              <p:nvPicPr>
                <p:cNvPr id="28" name="Freihand 27">
                  <a:extLst>
                    <a:ext uri="{FF2B5EF4-FFF2-40B4-BE49-F238E27FC236}">
                      <a16:creationId xmlns:a16="http://schemas.microsoft.com/office/drawing/2014/main" id="{701447D9-6B26-4766-8894-38BBF2AC06E3}"/>
                    </a:ext>
                  </a:extLst>
                </p:cNvPr>
                <p:cNvPicPr/>
                <p:nvPr/>
              </p:nvPicPr>
              <p:blipFill>
                <a:blip r:embed="rId33"/>
                <a:stretch>
                  <a:fillRect/>
                </a:stretch>
              </p:blipFill>
              <p:spPr>
                <a:xfrm>
                  <a:off x="10253093" y="778947"/>
                  <a:ext cx="896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3" name="Freihand 32">
                  <a:extLst>
                    <a:ext uri="{FF2B5EF4-FFF2-40B4-BE49-F238E27FC236}">
                      <a16:creationId xmlns:a16="http://schemas.microsoft.com/office/drawing/2014/main" id="{E04A6415-EBB3-4F94-984B-9E6A8A8CEF53}"/>
                    </a:ext>
                  </a:extLst>
                </p14:cNvPr>
                <p14:cNvContentPartPr/>
                <p14:nvPr/>
              </p14:nvContentPartPr>
              <p14:xfrm>
                <a:off x="10333373" y="785067"/>
                <a:ext cx="264240" cy="264240"/>
              </p14:xfrm>
            </p:contentPart>
          </mc:Choice>
          <mc:Fallback xmlns="">
            <p:pic>
              <p:nvPicPr>
                <p:cNvPr id="33" name="Freihand 32">
                  <a:extLst>
                    <a:ext uri="{FF2B5EF4-FFF2-40B4-BE49-F238E27FC236}">
                      <a16:creationId xmlns:a16="http://schemas.microsoft.com/office/drawing/2014/main" id="{E04A6415-EBB3-4F94-984B-9E6A8A8CEF53}"/>
                    </a:ext>
                  </a:extLst>
                </p:cNvPr>
                <p:cNvPicPr/>
                <p:nvPr/>
              </p:nvPicPr>
              <p:blipFill>
                <a:blip r:embed="rId35"/>
                <a:stretch>
                  <a:fillRect/>
                </a:stretch>
              </p:blipFill>
              <p:spPr>
                <a:xfrm>
                  <a:off x="10329053" y="780747"/>
                  <a:ext cx="27288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6" name="Freihand 35">
                  <a:extLst>
                    <a:ext uri="{FF2B5EF4-FFF2-40B4-BE49-F238E27FC236}">
                      <a16:creationId xmlns:a16="http://schemas.microsoft.com/office/drawing/2014/main" id="{107BEBA4-F5A1-432A-9633-9B6E5EE87F10}"/>
                    </a:ext>
                  </a:extLst>
                </p14:cNvPr>
                <p14:cNvContentPartPr/>
                <p14:nvPr/>
              </p14:nvContentPartPr>
              <p14:xfrm>
                <a:off x="10631453" y="782907"/>
                <a:ext cx="90360" cy="66960"/>
              </p14:xfrm>
            </p:contentPart>
          </mc:Choice>
          <mc:Fallback xmlns="">
            <p:pic>
              <p:nvPicPr>
                <p:cNvPr id="36" name="Freihand 35">
                  <a:extLst>
                    <a:ext uri="{FF2B5EF4-FFF2-40B4-BE49-F238E27FC236}">
                      <a16:creationId xmlns:a16="http://schemas.microsoft.com/office/drawing/2014/main" id="{107BEBA4-F5A1-432A-9633-9B6E5EE87F10}"/>
                    </a:ext>
                  </a:extLst>
                </p:cNvPr>
                <p:cNvPicPr/>
                <p:nvPr/>
              </p:nvPicPr>
              <p:blipFill>
                <a:blip r:embed="rId37"/>
                <a:stretch>
                  <a:fillRect/>
                </a:stretch>
              </p:blipFill>
              <p:spPr>
                <a:xfrm>
                  <a:off x="10627133" y="778587"/>
                  <a:ext cx="9900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8" name="Freihand 37">
                  <a:extLst>
                    <a:ext uri="{FF2B5EF4-FFF2-40B4-BE49-F238E27FC236}">
                      <a16:creationId xmlns:a16="http://schemas.microsoft.com/office/drawing/2014/main" id="{803E12B6-05FA-4B89-B375-6241B3D2E3F4}"/>
                    </a:ext>
                  </a:extLst>
                </p14:cNvPr>
                <p14:cNvContentPartPr/>
                <p14:nvPr/>
              </p14:nvContentPartPr>
              <p14:xfrm>
                <a:off x="10735493" y="768867"/>
                <a:ext cx="66960" cy="102600"/>
              </p14:xfrm>
            </p:contentPart>
          </mc:Choice>
          <mc:Fallback xmlns="">
            <p:pic>
              <p:nvPicPr>
                <p:cNvPr id="38" name="Freihand 37">
                  <a:extLst>
                    <a:ext uri="{FF2B5EF4-FFF2-40B4-BE49-F238E27FC236}">
                      <a16:creationId xmlns:a16="http://schemas.microsoft.com/office/drawing/2014/main" id="{803E12B6-05FA-4B89-B375-6241B3D2E3F4}"/>
                    </a:ext>
                  </a:extLst>
                </p:cNvPr>
                <p:cNvPicPr/>
                <p:nvPr/>
              </p:nvPicPr>
              <p:blipFill>
                <a:blip r:embed="rId39"/>
                <a:stretch>
                  <a:fillRect/>
                </a:stretch>
              </p:blipFill>
              <p:spPr>
                <a:xfrm>
                  <a:off x="10731173" y="764547"/>
                  <a:ext cx="756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40" name="Freihand 39">
                  <a:extLst>
                    <a:ext uri="{FF2B5EF4-FFF2-40B4-BE49-F238E27FC236}">
                      <a16:creationId xmlns:a16="http://schemas.microsoft.com/office/drawing/2014/main" id="{CB8FBE33-00AE-4457-9A50-BFD317368DDD}"/>
                    </a:ext>
                  </a:extLst>
                </p14:cNvPr>
                <p14:cNvContentPartPr/>
                <p14:nvPr/>
              </p14:nvContentPartPr>
              <p14:xfrm>
                <a:off x="10851773" y="753027"/>
                <a:ext cx="18000" cy="1440"/>
              </p14:xfrm>
            </p:contentPart>
          </mc:Choice>
          <mc:Fallback xmlns="">
            <p:pic>
              <p:nvPicPr>
                <p:cNvPr id="40" name="Freihand 39">
                  <a:extLst>
                    <a:ext uri="{FF2B5EF4-FFF2-40B4-BE49-F238E27FC236}">
                      <a16:creationId xmlns:a16="http://schemas.microsoft.com/office/drawing/2014/main" id="{CB8FBE33-00AE-4457-9A50-BFD317368DDD}"/>
                    </a:ext>
                  </a:extLst>
                </p:cNvPr>
                <p:cNvPicPr/>
                <p:nvPr/>
              </p:nvPicPr>
              <p:blipFill>
                <a:blip r:embed="rId41"/>
                <a:stretch>
                  <a:fillRect/>
                </a:stretch>
              </p:blipFill>
              <p:spPr>
                <a:xfrm>
                  <a:off x="10847453" y="748707"/>
                  <a:ext cx="2664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2" name="Freihand 41">
                  <a:extLst>
                    <a:ext uri="{FF2B5EF4-FFF2-40B4-BE49-F238E27FC236}">
                      <a16:creationId xmlns:a16="http://schemas.microsoft.com/office/drawing/2014/main" id="{BEC3D9CE-BD06-4367-90F6-A042F17F7CB0}"/>
                    </a:ext>
                  </a:extLst>
                </p14:cNvPr>
                <p14:cNvContentPartPr/>
                <p14:nvPr/>
              </p14:nvContentPartPr>
              <p14:xfrm>
                <a:off x="10736933" y="688947"/>
                <a:ext cx="228600" cy="170280"/>
              </p14:xfrm>
            </p:contentPart>
          </mc:Choice>
          <mc:Fallback xmlns="">
            <p:pic>
              <p:nvPicPr>
                <p:cNvPr id="42" name="Freihand 41">
                  <a:extLst>
                    <a:ext uri="{FF2B5EF4-FFF2-40B4-BE49-F238E27FC236}">
                      <a16:creationId xmlns:a16="http://schemas.microsoft.com/office/drawing/2014/main" id="{BEC3D9CE-BD06-4367-90F6-A042F17F7CB0}"/>
                    </a:ext>
                  </a:extLst>
                </p:cNvPr>
                <p:cNvPicPr/>
                <p:nvPr/>
              </p:nvPicPr>
              <p:blipFill>
                <a:blip r:embed="rId43"/>
                <a:stretch>
                  <a:fillRect/>
                </a:stretch>
              </p:blipFill>
              <p:spPr>
                <a:xfrm>
                  <a:off x="10732613" y="684627"/>
                  <a:ext cx="23724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3" name="Freihand 42">
                  <a:extLst>
                    <a:ext uri="{FF2B5EF4-FFF2-40B4-BE49-F238E27FC236}">
                      <a16:creationId xmlns:a16="http://schemas.microsoft.com/office/drawing/2014/main" id="{8DA2E21B-2224-47C0-9AC8-97422379515D}"/>
                    </a:ext>
                  </a:extLst>
                </p14:cNvPr>
                <p14:cNvContentPartPr/>
                <p14:nvPr/>
              </p14:nvContentPartPr>
              <p14:xfrm>
                <a:off x="11132213" y="561867"/>
                <a:ext cx="385560" cy="288360"/>
              </p14:xfrm>
            </p:contentPart>
          </mc:Choice>
          <mc:Fallback xmlns="">
            <p:pic>
              <p:nvPicPr>
                <p:cNvPr id="43" name="Freihand 42">
                  <a:extLst>
                    <a:ext uri="{FF2B5EF4-FFF2-40B4-BE49-F238E27FC236}">
                      <a16:creationId xmlns:a16="http://schemas.microsoft.com/office/drawing/2014/main" id="{8DA2E21B-2224-47C0-9AC8-97422379515D}"/>
                    </a:ext>
                  </a:extLst>
                </p:cNvPr>
                <p:cNvPicPr/>
                <p:nvPr/>
              </p:nvPicPr>
              <p:blipFill>
                <a:blip r:embed="rId45"/>
                <a:stretch>
                  <a:fillRect/>
                </a:stretch>
              </p:blipFill>
              <p:spPr>
                <a:xfrm>
                  <a:off x="11127893" y="557547"/>
                  <a:ext cx="39420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5" name="Freihand 44">
                  <a:extLst>
                    <a:ext uri="{FF2B5EF4-FFF2-40B4-BE49-F238E27FC236}">
                      <a16:creationId xmlns:a16="http://schemas.microsoft.com/office/drawing/2014/main" id="{857C8935-1CB2-4811-AFE6-AFDDCB6F651D}"/>
                    </a:ext>
                  </a:extLst>
                </p14:cNvPr>
                <p14:cNvContentPartPr/>
                <p14:nvPr/>
              </p14:nvContentPartPr>
              <p14:xfrm>
                <a:off x="11370173" y="666627"/>
                <a:ext cx="115200" cy="3240"/>
              </p14:xfrm>
            </p:contentPart>
          </mc:Choice>
          <mc:Fallback xmlns="">
            <p:pic>
              <p:nvPicPr>
                <p:cNvPr id="45" name="Freihand 44">
                  <a:extLst>
                    <a:ext uri="{FF2B5EF4-FFF2-40B4-BE49-F238E27FC236}">
                      <a16:creationId xmlns:a16="http://schemas.microsoft.com/office/drawing/2014/main" id="{857C8935-1CB2-4811-AFE6-AFDDCB6F651D}"/>
                    </a:ext>
                  </a:extLst>
                </p:cNvPr>
                <p:cNvPicPr/>
                <p:nvPr/>
              </p:nvPicPr>
              <p:blipFill>
                <a:blip r:embed="rId47"/>
                <a:stretch>
                  <a:fillRect/>
                </a:stretch>
              </p:blipFill>
              <p:spPr>
                <a:xfrm>
                  <a:off x="11365853" y="662307"/>
                  <a:ext cx="1238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6" name="Freihand 45">
                  <a:extLst>
                    <a:ext uri="{FF2B5EF4-FFF2-40B4-BE49-F238E27FC236}">
                      <a16:creationId xmlns:a16="http://schemas.microsoft.com/office/drawing/2014/main" id="{072BD720-806A-4B2C-9D89-9BD466A3A76F}"/>
                    </a:ext>
                  </a:extLst>
                </p14:cNvPr>
                <p14:cNvContentPartPr/>
                <p14:nvPr/>
              </p14:nvContentPartPr>
              <p14:xfrm>
                <a:off x="11410133" y="528387"/>
                <a:ext cx="19440" cy="5400"/>
              </p14:xfrm>
            </p:contentPart>
          </mc:Choice>
          <mc:Fallback xmlns="">
            <p:pic>
              <p:nvPicPr>
                <p:cNvPr id="46" name="Freihand 45">
                  <a:extLst>
                    <a:ext uri="{FF2B5EF4-FFF2-40B4-BE49-F238E27FC236}">
                      <a16:creationId xmlns:a16="http://schemas.microsoft.com/office/drawing/2014/main" id="{072BD720-806A-4B2C-9D89-9BD466A3A76F}"/>
                    </a:ext>
                  </a:extLst>
                </p:cNvPr>
                <p:cNvPicPr/>
                <p:nvPr/>
              </p:nvPicPr>
              <p:blipFill>
                <a:blip r:embed="rId49"/>
                <a:stretch>
                  <a:fillRect/>
                </a:stretch>
              </p:blipFill>
              <p:spPr>
                <a:xfrm>
                  <a:off x="11405813" y="524067"/>
                  <a:ext cx="280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7" name="Freihand 46">
                  <a:extLst>
                    <a:ext uri="{FF2B5EF4-FFF2-40B4-BE49-F238E27FC236}">
                      <a16:creationId xmlns:a16="http://schemas.microsoft.com/office/drawing/2014/main" id="{D9433CBA-EB91-40ED-B57E-26E465AE819B}"/>
                    </a:ext>
                  </a:extLst>
                </p14:cNvPr>
                <p14:cNvContentPartPr/>
                <p14:nvPr/>
              </p14:nvContentPartPr>
              <p14:xfrm>
                <a:off x="9831893" y="1112307"/>
                <a:ext cx="322560" cy="184680"/>
              </p14:xfrm>
            </p:contentPart>
          </mc:Choice>
          <mc:Fallback xmlns="">
            <p:pic>
              <p:nvPicPr>
                <p:cNvPr id="47" name="Freihand 46">
                  <a:extLst>
                    <a:ext uri="{FF2B5EF4-FFF2-40B4-BE49-F238E27FC236}">
                      <a16:creationId xmlns:a16="http://schemas.microsoft.com/office/drawing/2014/main" id="{D9433CBA-EB91-40ED-B57E-26E465AE819B}"/>
                    </a:ext>
                  </a:extLst>
                </p:cNvPr>
                <p:cNvPicPr/>
                <p:nvPr/>
              </p:nvPicPr>
              <p:blipFill>
                <a:blip r:embed="rId51"/>
                <a:stretch>
                  <a:fillRect/>
                </a:stretch>
              </p:blipFill>
              <p:spPr>
                <a:xfrm>
                  <a:off x="9827573" y="1107987"/>
                  <a:ext cx="3312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8" name="Freihand 47">
                  <a:extLst>
                    <a:ext uri="{FF2B5EF4-FFF2-40B4-BE49-F238E27FC236}">
                      <a16:creationId xmlns:a16="http://schemas.microsoft.com/office/drawing/2014/main" id="{BB106C02-5B63-4D94-A7EC-E8644E0CE160}"/>
                    </a:ext>
                  </a:extLst>
                </p14:cNvPr>
                <p14:cNvContentPartPr/>
                <p14:nvPr/>
              </p14:nvContentPartPr>
              <p14:xfrm>
                <a:off x="10215293" y="1085307"/>
                <a:ext cx="121680" cy="248760"/>
              </p14:xfrm>
            </p:contentPart>
          </mc:Choice>
          <mc:Fallback xmlns="">
            <p:pic>
              <p:nvPicPr>
                <p:cNvPr id="48" name="Freihand 47">
                  <a:extLst>
                    <a:ext uri="{FF2B5EF4-FFF2-40B4-BE49-F238E27FC236}">
                      <a16:creationId xmlns:a16="http://schemas.microsoft.com/office/drawing/2014/main" id="{BB106C02-5B63-4D94-A7EC-E8644E0CE160}"/>
                    </a:ext>
                  </a:extLst>
                </p:cNvPr>
                <p:cNvPicPr/>
                <p:nvPr/>
              </p:nvPicPr>
              <p:blipFill>
                <a:blip r:embed="rId53"/>
                <a:stretch>
                  <a:fillRect/>
                </a:stretch>
              </p:blipFill>
              <p:spPr>
                <a:xfrm>
                  <a:off x="10210973" y="1080987"/>
                  <a:ext cx="13032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51" name="Freihand 50">
                  <a:extLst>
                    <a:ext uri="{FF2B5EF4-FFF2-40B4-BE49-F238E27FC236}">
                      <a16:creationId xmlns:a16="http://schemas.microsoft.com/office/drawing/2014/main" id="{73847B5E-437D-4BF6-814A-FDF705797A22}"/>
                    </a:ext>
                  </a:extLst>
                </p14:cNvPr>
                <p14:cNvContentPartPr/>
                <p14:nvPr/>
              </p14:nvContentPartPr>
              <p14:xfrm>
                <a:off x="10318613" y="1101147"/>
                <a:ext cx="214200" cy="208800"/>
              </p14:xfrm>
            </p:contentPart>
          </mc:Choice>
          <mc:Fallback xmlns="">
            <p:pic>
              <p:nvPicPr>
                <p:cNvPr id="51" name="Freihand 50">
                  <a:extLst>
                    <a:ext uri="{FF2B5EF4-FFF2-40B4-BE49-F238E27FC236}">
                      <a16:creationId xmlns:a16="http://schemas.microsoft.com/office/drawing/2014/main" id="{73847B5E-437D-4BF6-814A-FDF705797A22}"/>
                    </a:ext>
                  </a:extLst>
                </p:cNvPr>
                <p:cNvPicPr/>
                <p:nvPr/>
              </p:nvPicPr>
              <p:blipFill>
                <a:blip r:embed="rId55"/>
                <a:stretch>
                  <a:fillRect/>
                </a:stretch>
              </p:blipFill>
              <p:spPr>
                <a:xfrm>
                  <a:off x="10314293" y="1096827"/>
                  <a:ext cx="2228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52" name="Freihand 51">
                  <a:extLst>
                    <a:ext uri="{FF2B5EF4-FFF2-40B4-BE49-F238E27FC236}">
                      <a16:creationId xmlns:a16="http://schemas.microsoft.com/office/drawing/2014/main" id="{B08BFC57-3D7E-48C8-8CA4-6656EA629590}"/>
                    </a:ext>
                  </a:extLst>
                </p14:cNvPr>
                <p14:cNvContentPartPr/>
                <p14:nvPr/>
              </p14:nvContentPartPr>
              <p14:xfrm>
                <a:off x="10538573" y="1144347"/>
                <a:ext cx="14760" cy="47520"/>
              </p14:xfrm>
            </p:contentPart>
          </mc:Choice>
          <mc:Fallback xmlns="">
            <p:pic>
              <p:nvPicPr>
                <p:cNvPr id="52" name="Freihand 51">
                  <a:extLst>
                    <a:ext uri="{FF2B5EF4-FFF2-40B4-BE49-F238E27FC236}">
                      <a16:creationId xmlns:a16="http://schemas.microsoft.com/office/drawing/2014/main" id="{B08BFC57-3D7E-48C8-8CA4-6656EA629590}"/>
                    </a:ext>
                  </a:extLst>
                </p:cNvPr>
                <p:cNvPicPr/>
                <p:nvPr/>
              </p:nvPicPr>
              <p:blipFill>
                <a:blip r:embed="rId57"/>
                <a:stretch>
                  <a:fillRect/>
                </a:stretch>
              </p:blipFill>
              <p:spPr>
                <a:xfrm>
                  <a:off x="10534253" y="1140027"/>
                  <a:ext cx="2340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53" name="Freihand 52">
                  <a:extLst>
                    <a:ext uri="{FF2B5EF4-FFF2-40B4-BE49-F238E27FC236}">
                      <a16:creationId xmlns:a16="http://schemas.microsoft.com/office/drawing/2014/main" id="{01C48F9C-A928-47A1-B5D1-BF39EACD5789}"/>
                    </a:ext>
                  </a:extLst>
                </p14:cNvPr>
                <p14:cNvContentPartPr/>
                <p14:nvPr/>
              </p14:nvContentPartPr>
              <p14:xfrm>
                <a:off x="10518053" y="1171347"/>
                <a:ext cx="339840" cy="265680"/>
              </p14:xfrm>
            </p:contentPart>
          </mc:Choice>
          <mc:Fallback xmlns="">
            <p:pic>
              <p:nvPicPr>
                <p:cNvPr id="53" name="Freihand 52">
                  <a:extLst>
                    <a:ext uri="{FF2B5EF4-FFF2-40B4-BE49-F238E27FC236}">
                      <a16:creationId xmlns:a16="http://schemas.microsoft.com/office/drawing/2014/main" id="{01C48F9C-A928-47A1-B5D1-BF39EACD5789}"/>
                    </a:ext>
                  </a:extLst>
                </p:cNvPr>
                <p:cNvPicPr/>
                <p:nvPr/>
              </p:nvPicPr>
              <p:blipFill>
                <a:blip r:embed="rId59"/>
                <a:stretch>
                  <a:fillRect/>
                </a:stretch>
              </p:blipFill>
              <p:spPr>
                <a:xfrm>
                  <a:off x="10513733" y="1167027"/>
                  <a:ext cx="34848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4" name="Freihand 53">
                  <a:extLst>
                    <a:ext uri="{FF2B5EF4-FFF2-40B4-BE49-F238E27FC236}">
                      <a16:creationId xmlns:a16="http://schemas.microsoft.com/office/drawing/2014/main" id="{66E5499F-D08A-409D-8E90-C634DEFDB2D3}"/>
                    </a:ext>
                  </a:extLst>
                </p14:cNvPr>
                <p14:cNvContentPartPr/>
                <p14:nvPr/>
              </p14:nvContentPartPr>
              <p14:xfrm>
                <a:off x="10989293" y="1107627"/>
                <a:ext cx="165960" cy="162720"/>
              </p14:xfrm>
            </p:contentPart>
          </mc:Choice>
          <mc:Fallback xmlns="">
            <p:pic>
              <p:nvPicPr>
                <p:cNvPr id="54" name="Freihand 53">
                  <a:extLst>
                    <a:ext uri="{FF2B5EF4-FFF2-40B4-BE49-F238E27FC236}">
                      <a16:creationId xmlns:a16="http://schemas.microsoft.com/office/drawing/2014/main" id="{66E5499F-D08A-409D-8E90-C634DEFDB2D3}"/>
                    </a:ext>
                  </a:extLst>
                </p:cNvPr>
                <p:cNvPicPr/>
                <p:nvPr/>
              </p:nvPicPr>
              <p:blipFill>
                <a:blip r:embed="rId61"/>
                <a:stretch>
                  <a:fillRect/>
                </a:stretch>
              </p:blipFill>
              <p:spPr>
                <a:xfrm>
                  <a:off x="10984973" y="1103307"/>
                  <a:ext cx="17460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5" name="Freihand 54">
                  <a:extLst>
                    <a:ext uri="{FF2B5EF4-FFF2-40B4-BE49-F238E27FC236}">
                      <a16:creationId xmlns:a16="http://schemas.microsoft.com/office/drawing/2014/main" id="{6E214563-5E8C-4BD1-A3B9-15193C4D5A0B}"/>
                    </a:ext>
                  </a:extLst>
                </p14:cNvPr>
                <p14:cNvContentPartPr/>
                <p14:nvPr/>
              </p14:nvContentPartPr>
              <p14:xfrm>
                <a:off x="11176133" y="1134627"/>
                <a:ext cx="87840" cy="105480"/>
              </p14:xfrm>
            </p:contentPart>
          </mc:Choice>
          <mc:Fallback xmlns="">
            <p:pic>
              <p:nvPicPr>
                <p:cNvPr id="55" name="Freihand 54">
                  <a:extLst>
                    <a:ext uri="{FF2B5EF4-FFF2-40B4-BE49-F238E27FC236}">
                      <a16:creationId xmlns:a16="http://schemas.microsoft.com/office/drawing/2014/main" id="{6E214563-5E8C-4BD1-A3B9-15193C4D5A0B}"/>
                    </a:ext>
                  </a:extLst>
                </p:cNvPr>
                <p:cNvPicPr/>
                <p:nvPr/>
              </p:nvPicPr>
              <p:blipFill>
                <a:blip r:embed="rId63"/>
                <a:stretch>
                  <a:fillRect/>
                </a:stretch>
              </p:blipFill>
              <p:spPr>
                <a:xfrm>
                  <a:off x="11171813" y="1130307"/>
                  <a:ext cx="964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6" name="Freihand 55">
                  <a:extLst>
                    <a:ext uri="{FF2B5EF4-FFF2-40B4-BE49-F238E27FC236}">
                      <a16:creationId xmlns:a16="http://schemas.microsoft.com/office/drawing/2014/main" id="{584E7D11-846F-4FBB-A740-11F8EAF40A1C}"/>
                    </a:ext>
                  </a:extLst>
                </p14:cNvPr>
                <p14:cNvContentPartPr/>
                <p14:nvPr/>
              </p14:nvContentPartPr>
              <p14:xfrm>
                <a:off x="11281973" y="1032387"/>
                <a:ext cx="81360" cy="202320"/>
              </p14:xfrm>
            </p:contentPart>
          </mc:Choice>
          <mc:Fallback xmlns="">
            <p:pic>
              <p:nvPicPr>
                <p:cNvPr id="56" name="Freihand 55">
                  <a:extLst>
                    <a:ext uri="{FF2B5EF4-FFF2-40B4-BE49-F238E27FC236}">
                      <a16:creationId xmlns:a16="http://schemas.microsoft.com/office/drawing/2014/main" id="{584E7D11-846F-4FBB-A740-11F8EAF40A1C}"/>
                    </a:ext>
                  </a:extLst>
                </p:cNvPr>
                <p:cNvPicPr/>
                <p:nvPr/>
              </p:nvPicPr>
              <p:blipFill>
                <a:blip r:embed="rId65"/>
                <a:stretch>
                  <a:fillRect/>
                </a:stretch>
              </p:blipFill>
              <p:spPr>
                <a:xfrm>
                  <a:off x="11277653" y="1028067"/>
                  <a:ext cx="9000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7" name="Freihand 56">
                  <a:extLst>
                    <a:ext uri="{FF2B5EF4-FFF2-40B4-BE49-F238E27FC236}">
                      <a16:creationId xmlns:a16="http://schemas.microsoft.com/office/drawing/2014/main" id="{245CACAD-1EBD-436C-97E9-24873FE0824F}"/>
                    </a:ext>
                  </a:extLst>
                </p14:cNvPr>
                <p14:cNvContentPartPr/>
                <p14:nvPr/>
              </p14:nvContentPartPr>
              <p14:xfrm>
                <a:off x="11356133" y="1058667"/>
                <a:ext cx="360" cy="360"/>
              </p14:xfrm>
            </p:contentPart>
          </mc:Choice>
          <mc:Fallback xmlns="">
            <p:pic>
              <p:nvPicPr>
                <p:cNvPr id="57" name="Freihand 56">
                  <a:extLst>
                    <a:ext uri="{FF2B5EF4-FFF2-40B4-BE49-F238E27FC236}">
                      <a16:creationId xmlns:a16="http://schemas.microsoft.com/office/drawing/2014/main" id="{245CACAD-1EBD-436C-97E9-24873FE0824F}"/>
                    </a:ext>
                  </a:extLst>
                </p:cNvPr>
                <p:cNvPicPr/>
                <p:nvPr/>
              </p:nvPicPr>
              <p:blipFill>
                <a:blip r:embed="rId67"/>
                <a:stretch>
                  <a:fillRect/>
                </a:stretch>
              </p:blipFill>
              <p:spPr>
                <a:xfrm>
                  <a:off x="11351813" y="1054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8" name="Freihand 57">
                  <a:extLst>
                    <a:ext uri="{FF2B5EF4-FFF2-40B4-BE49-F238E27FC236}">
                      <a16:creationId xmlns:a16="http://schemas.microsoft.com/office/drawing/2014/main" id="{841DFD20-16D0-42B0-84F9-7843195F7F53}"/>
                    </a:ext>
                  </a:extLst>
                </p14:cNvPr>
                <p14:cNvContentPartPr/>
                <p14:nvPr/>
              </p14:nvContentPartPr>
              <p14:xfrm>
                <a:off x="10986773" y="1005747"/>
                <a:ext cx="142200" cy="294120"/>
              </p14:xfrm>
            </p:contentPart>
          </mc:Choice>
          <mc:Fallback xmlns="">
            <p:pic>
              <p:nvPicPr>
                <p:cNvPr id="58" name="Freihand 57">
                  <a:extLst>
                    <a:ext uri="{FF2B5EF4-FFF2-40B4-BE49-F238E27FC236}">
                      <a16:creationId xmlns:a16="http://schemas.microsoft.com/office/drawing/2014/main" id="{841DFD20-16D0-42B0-84F9-7843195F7F53}"/>
                    </a:ext>
                  </a:extLst>
                </p:cNvPr>
                <p:cNvPicPr/>
                <p:nvPr/>
              </p:nvPicPr>
              <p:blipFill>
                <a:blip r:embed="rId69"/>
                <a:stretch>
                  <a:fillRect/>
                </a:stretch>
              </p:blipFill>
              <p:spPr>
                <a:xfrm>
                  <a:off x="10982453" y="1001427"/>
                  <a:ext cx="15084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59" name="Freihand 58">
                  <a:extLst>
                    <a:ext uri="{FF2B5EF4-FFF2-40B4-BE49-F238E27FC236}">
                      <a16:creationId xmlns:a16="http://schemas.microsoft.com/office/drawing/2014/main" id="{39D68A70-97E1-4BA8-AD64-38DE6410E65A}"/>
                    </a:ext>
                  </a:extLst>
                </p14:cNvPr>
                <p14:cNvContentPartPr/>
                <p14:nvPr/>
              </p14:nvContentPartPr>
              <p14:xfrm>
                <a:off x="11398253" y="1120227"/>
                <a:ext cx="82440" cy="147600"/>
              </p14:xfrm>
            </p:contentPart>
          </mc:Choice>
          <mc:Fallback xmlns="">
            <p:pic>
              <p:nvPicPr>
                <p:cNvPr id="59" name="Freihand 58">
                  <a:extLst>
                    <a:ext uri="{FF2B5EF4-FFF2-40B4-BE49-F238E27FC236}">
                      <a16:creationId xmlns:a16="http://schemas.microsoft.com/office/drawing/2014/main" id="{39D68A70-97E1-4BA8-AD64-38DE6410E65A}"/>
                    </a:ext>
                  </a:extLst>
                </p:cNvPr>
                <p:cNvPicPr/>
                <p:nvPr/>
              </p:nvPicPr>
              <p:blipFill>
                <a:blip r:embed="rId71"/>
                <a:stretch>
                  <a:fillRect/>
                </a:stretch>
              </p:blipFill>
              <p:spPr>
                <a:xfrm>
                  <a:off x="11393933" y="1115907"/>
                  <a:ext cx="910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0" name="Freihand 59">
                  <a:extLst>
                    <a:ext uri="{FF2B5EF4-FFF2-40B4-BE49-F238E27FC236}">
                      <a16:creationId xmlns:a16="http://schemas.microsoft.com/office/drawing/2014/main" id="{A7805102-22E2-4EAC-8999-3FD9D618189C}"/>
                    </a:ext>
                  </a:extLst>
                </p14:cNvPr>
                <p14:cNvContentPartPr/>
                <p14:nvPr/>
              </p14:nvContentPartPr>
              <p14:xfrm>
                <a:off x="11429213" y="1163787"/>
                <a:ext cx="254880" cy="62280"/>
              </p14:xfrm>
            </p:contentPart>
          </mc:Choice>
          <mc:Fallback xmlns="">
            <p:pic>
              <p:nvPicPr>
                <p:cNvPr id="60" name="Freihand 59">
                  <a:extLst>
                    <a:ext uri="{FF2B5EF4-FFF2-40B4-BE49-F238E27FC236}">
                      <a16:creationId xmlns:a16="http://schemas.microsoft.com/office/drawing/2014/main" id="{A7805102-22E2-4EAC-8999-3FD9D618189C}"/>
                    </a:ext>
                  </a:extLst>
                </p:cNvPr>
                <p:cNvPicPr/>
                <p:nvPr/>
              </p:nvPicPr>
              <p:blipFill>
                <a:blip r:embed="rId73"/>
                <a:stretch>
                  <a:fillRect/>
                </a:stretch>
              </p:blipFill>
              <p:spPr>
                <a:xfrm>
                  <a:off x="11424893" y="1159467"/>
                  <a:ext cx="2635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1" name="Freihand 60">
                  <a:extLst>
                    <a:ext uri="{FF2B5EF4-FFF2-40B4-BE49-F238E27FC236}">
                      <a16:creationId xmlns:a16="http://schemas.microsoft.com/office/drawing/2014/main" id="{60A7719A-32B3-4EF3-9E45-3DA7FAB316E2}"/>
                    </a:ext>
                  </a:extLst>
                </p14:cNvPr>
                <p14:cNvContentPartPr/>
                <p14:nvPr/>
              </p14:nvContentPartPr>
              <p14:xfrm>
                <a:off x="11701733" y="1099707"/>
                <a:ext cx="98280" cy="143280"/>
              </p14:xfrm>
            </p:contentPart>
          </mc:Choice>
          <mc:Fallback xmlns="">
            <p:pic>
              <p:nvPicPr>
                <p:cNvPr id="61" name="Freihand 60">
                  <a:extLst>
                    <a:ext uri="{FF2B5EF4-FFF2-40B4-BE49-F238E27FC236}">
                      <a16:creationId xmlns:a16="http://schemas.microsoft.com/office/drawing/2014/main" id="{60A7719A-32B3-4EF3-9E45-3DA7FAB316E2}"/>
                    </a:ext>
                  </a:extLst>
                </p:cNvPr>
                <p:cNvPicPr/>
                <p:nvPr/>
              </p:nvPicPr>
              <p:blipFill>
                <a:blip r:embed="rId75"/>
                <a:stretch>
                  <a:fillRect/>
                </a:stretch>
              </p:blipFill>
              <p:spPr>
                <a:xfrm>
                  <a:off x="11697413" y="1095387"/>
                  <a:ext cx="1069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62" name="Freihand 61">
                  <a:extLst>
                    <a:ext uri="{FF2B5EF4-FFF2-40B4-BE49-F238E27FC236}">
                      <a16:creationId xmlns:a16="http://schemas.microsoft.com/office/drawing/2014/main" id="{2917A0B6-CE17-4D34-A009-1DF00F8EAA0A}"/>
                    </a:ext>
                  </a:extLst>
                </p14:cNvPr>
                <p14:cNvContentPartPr/>
                <p14:nvPr/>
              </p14:nvContentPartPr>
              <p14:xfrm>
                <a:off x="11607773" y="1174227"/>
                <a:ext cx="161280" cy="5400"/>
              </p14:xfrm>
            </p:contentPart>
          </mc:Choice>
          <mc:Fallback xmlns="">
            <p:pic>
              <p:nvPicPr>
                <p:cNvPr id="62" name="Freihand 61">
                  <a:extLst>
                    <a:ext uri="{FF2B5EF4-FFF2-40B4-BE49-F238E27FC236}">
                      <a16:creationId xmlns:a16="http://schemas.microsoft.com/office/drawing/2014/main" id="{2917A0B6-CE17-4D34-A009-1DF00F8EAA0A}"/>
                    </a:ext>
                  </a:extLst>
                </p:cNvPr>
                <p:cNvPicPr/>
                <p:nvPr/>
              </p:nvPicPr>
              <p:blipFill>
                <a:blip r:embed="rId77"/>
                <a:stretch>
                  <a:fillRect/>
                </a:stretch>
              </p:blipFill>
              <p:spPr>
                <a:xfrm>
                  <a:off x="11603453" y="1169907"/>
                  <a:ext cx="169920" cy="14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8">
            <p14:nvContentPartPr>
              <p14:cNvPr id="85" name="Freihand 84">
                <a:extLst>
                  <a:ext uri="{FF2B5EF4-FFF2-40B4-BE49-F238E27FC236}">
                    <a16:creationId xmlns:a16="http://schemas.microsoft.com/office/drawing/2014/main" id="{8DD5784D-1559-4A5C-9CD8-A49F9C9372BC}"/>
                  </a:ext>
                </a:extLst>
              </p14:cNvPr>
              <p14:cNvContentPartPr/>
              <p14:nvPr/>
            </p14:nvContentPartPr>
            <p14:xfrm>
              <a:off x="909653" y="5132427"/>
              <a:ext cx="105480" cy="79200"/>
            </p14:xfrm>
          </p:contentPart>
        </mc:Choice>
        <mc:Fallback xmlns="">
          <p:pic>
            <p:nvPicPr>
              <p:cNvPr id="85" name="Freihand 84">
                <a:extLst>
                  <a:ext uri="{FF2B5EF4-FFF2-40B4-BE49-F238E27FC236}">
                    <a16:creationId xmlns:a16="http://schemas.microsoft.com/office/drawing/2014/main" id="{8DD5784D-1559-4A5C-9CD8-A49F9C9372BC}"/>
                  </a:ext>
                </a:extLst>
              </p:cNvPr>
              <p:cNvPicPr/>
              <p:nvPr/>
            </p:nvPicPr>
            <p:blipFill>
              <a:blip r:embed="rId79"/>
              <a:stretch>
                <a:fillRect/>
              </a:stretch>
            </p:blipFill>
            <p:spPr>
              <a:xfrm>
                <a:off x="905333" y="5128107"/>
                <a:ext cx="1141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6" name="Freihand 85">
                <a:extLst>
                  <a:ext uri="{FF2B5EF4-FFF2-40B4-BE49-F238E27FC236}">
                    <a16:creationId xmlns:a16="http://schemas.microsoft.com/office/drawing/2014/main" id="{1C02BA4E-5E91-46D2-A5D6-DBBB2841B6CC}"/>
                  </a:ext>
                </a:extLst>
              </p14:cNvPr>
              <p14:cNvContentPartPr/>
              <p14:nvPr/>
            </p14:nvContentPartPr>
            <p14:xfrm>
              <a:off x="7613213" y="1282947"/>
              <a:ext cx="105480" cy="50400"/>
            </p14:xfrm>
          </p:contentPart>
        </mc:Choice>
        <mc:Fallback xmlns="">
          <p:pic>
            <p:nvPicPr>
              <p:cNvPr id="86" name="Freihand 85">
                <a:extLst>
                  <a:ext uri="{FF2B5EF4-FFF2-40B4-BE49-F238E27FC236}">
                    <a16:creationId xmlns:a16="http://schemas.microsoft.com/office/drawing/2014/main" id="{1C02BA4E-5E91-46D2-A5D6-DBBB2841B6CC}"/>
                  </a:ext>
                </a:extLst>
              </p:cNvPr>
              <p:cNvPicPr/>
              <p:nvPr/>
            </p:nvPicPr>
            <p:blipFill>
              <a:blip r:embed="rId81"/>
              <a:stretch>
                <a:fillRect/>
              </a:stretch>
            </p:blipFill>
            <p:spPr>
              <a:xfrm>
                <a:off x="7608893" y="1278627"/>
                <a:ext cx="114120" cy="59040"/>
              </a:xfrm>
              <a:prstGeom prst="rect">
                <a:avLst/>
              </a:prstGeom>
            </p:spPr>
          </p:pic>
        </mc:Fallback>
      </mc:AlternateContent>
      <p:grpSp>
        <p:nvGrpSpPr>
          <p:cNvPr id="88" name="Gruppieren 87">
            <a:extLst>
              <a:ext uri="{FF2B5EF4-FFF2-40B4-BE49-F238E27FC236}">
                <a16:creationId xmlns:a16="http://schemas.microsoft.com/office/drawing/2014/main" id="{F92C9FD6-D9CA-4FF6-ABD6-128B6170D3E4}"/>
              </a:ext>
            </a:extLst>
          </p:cNvPr>
          <p:cNvGrpSpPr/>
          <p:nvPr/>
        </p:nvGrpSpPr>
        <p:grpSpPr>
          <a:xfrm>
            <a:off x="7633733" y="1476267"/>
            <a:ext cx="3463200" cy="534600"/>
            <a:chOff x="7633733" y="1476267"/>
            <a:chExt cx="3463200" cy="534600"/>
          </a:xfrm>
        </p:grpSpPr>
        <mc:AlternateContent xmlns:mc="http://schemas.openxmlformats.org/markup-compatibility/2006" xmlns:p14="http://schemas.microsoft.com/office/powerpoint/2010/main">
          <mc:Choice Requires="p14">
            <p:contentPart p14:bwMode="auto" r:id="rId82">
              <p14:nvContentPartPr>
                <p14:cNvPr id="64" name="Freihand 63">
                  <a:extLst>
                    <a:ext uri="{FF2B5EF4-FFF2-40B4-BE49-F238E27FC236}">
                      <a16:creationId xmlns:a16="http://schemas.microsoft.com/office/drawing/2014/main" id="{04053FA4-7974-4993-AC5E-14B24654DBF1}"/>
                    </a:ext>
                  </a:extLst>
                </p14:cNvPr>
                <p14:cNvContentPartPr/>
                <p14:nvPr/>
              </p14:nvContentPartPr>
              <p14:xfrm>
                <a:off x="7633733" y="1476267"/>
                <a:ext cx="141480" cy="45360"/>
              </p14:xfrm>
            </p:contentPart>
          </mc:Choice>
          <mc:Fallback xmlns="">
            <p:pic>
              <p:nvPicPr>
                <p:cNvPr id="64" name="Freihand 63">
                  <a:extLst>
                    <a:ext uri="{FF2B5EF4-FFF2-40B4-BE49-F238E27FC236}">
                      <a16:creationId xmlns:a16="http://schemas.microsoft.com/office/drawing/2014/main" id="{04053FA4-7974-4993-AC5E-14B24654DBF1}"/>
                    </a:ext>
                  </a:extLst>
                </p:cNvPr>
                <p:cNvPicPr/>
                <p:nvPr/>
              </p:nvPicPr>
              <p:blipFill>
                <a:blip r:embed="rId83"/>
                <a:stretch>
                  <a:fillRect/>
                </a:stretch>
              </p:blipFill>
              <p:spPr>
                <a:xfrm>
                  <a:off x="7629413" y="1471947"/>
                  <a:ext cx="1501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65" name="Freihand 64">
                  <a:extLst>
                    <a:ext uri="{FF2B5EF4-FFF2-40B4-BE49-F238E27FC236}">
                      <a16:creationId xmlns:a16="http://schemas.microsoft.com/office/drawing/2014/main" id="{0FC4658C-27F7-464A-9B6D-3944C196FCA1}"/>
                    </a:ext>
                  </a:extLst>
                </p14:cNvPr>
                <p14:cNvContentPartPr/>
                <p14:nvPr/>
              </p14:nvContentPartPr>
              <p14:xfrm>
                <a:off x="7848293" y="1631427"/>
                <a:ext cx="617400" cy="149400"/>
              </p14:xfrm>
            </p:contentPart>
          </mc:Choice>
          <mc:Fallback xmlns="">
            <p:pic>
              <p:nvPicPr>
                <p:cNvPr id="65" name="Freihand 64">
                  <a:extLst>
                    <a:ext uri="{FF2B5EF4-FFF2-40B4-BE49-F238E27FC236}">
                      <a16:creationId xmlns:a16="http://schemas.microsoft.com/office/drawing/2014/main" id="{0FC4658C-27F7-464A-9B6D-3944C196FCA1}"/>
                    </a:ext>
                  </a:extLst>
                </p:cNvPr>
                <p:cNvPicPr/>
                <p:nvPr/>
              </p:nvPicPr>
              <p:blipFill>
                <a:blip r:embed="rId85"/>
                <a:stretch>
                  <a:fillRect/>
                </a:stretch>
              </p:blipFill>
              <p:spPr>
                <a:xfrm>
                  <a:off x="7843973" y="1627107"/>
                  <a:ext cx="62604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66" name="Freihand 65">
                  <a:extLst>
                    <a:ext uri="{FF2B5EF4-FFF2-40B4-BE49-F238E27FC236}">
                      <a16:creationId xmlns:a16="http://schemas.microsoft.com/office/drawing/2014/main" id="{8BF6D4D1-8D71-440F-937B-573D58C85EC0}"/>
                    </a:ext>
                  </a:extLst>
                </p14:cNvPr>
                <p14:cNvContentPartPr/>
                <p14:nvPr/>
              </p14:nvContentPartPr>
              <p14:xfrm>
                <a:off x="7823453" y="1554027"/>
                <a:ext cx="303120" cy="291960"/>
              </p14:xfrm>
            </p:contentPart>
          </mc:Choice>
          <mc:Fallback xmlns="">
            <p:pic>
              <p:nvPicPr>
                <p:cNvPr id="66" name="Freihand 65">
                  <a:extLst>
                    <a:ext uri="{FF2B5EF4-FFF2-40B4-BE49-F238E27FC236}">
                      <a16:creationId xmlns:a16="http://schemas.microsoft.com/office/drawing/2014/main" id="{8BF6D4D1-8D71-440F-937B-573D58C85EC0}"/>
                    </a:ext>
                  </a:extLst>
                </p:cNvPr>
                <p:cNvPicPr/>
                <p:nvPr/>
              </p:nvPicPr>
              <p:blipFill>
                <a:blip r:embed="rId87"/>
                <a:stretch>
                  <a:fillRect/>
                </a:stretch>
              </p:blipFill>
              <p:spPr>
                <a:xfrm>
                  <a:off x="7819133" y="1549707"/>
                  <a:ext cx="31176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67" name="Freihand 66">
                  <a:extLst>
                    <a:ext uri="{FF2B5EF4-FFF2-40B4-BE49-F238E27FC236}">
                      <a16:creationId xmlns:a16="http://schemas.microsoft.com/office/drawing/2014/main" id="{5B1B0E47-A7B6-43B8-80AC-0E3DCE0CDB7E}"/>
                    </a:ext>
                  </a:extLst>
                </p14:cNvPr>
                <p14:cNvContentPartPr/>
                <p14:nvPr/>
              </p14:nvContentPartPr>
              <p14:xfrm>
                <a:off x="8685293" y="1769667"/>
                <a:ext cx="164520" cy="106920"/>
              </p14:xfrm>
            </p:contentPart>
          </mc:Choice>
          <mc:Fallback xmlns="">
            <p:pic>
              <p:nvPicPr>
                <p:cNvPr id="67" name="Freihand 66">
                  <a:extLst>
                    <a:ext uri="{FF2B5EF4-FFF2-40B4-BE49-F238E27FC236}">
                      <a16:creationId xmlns:a16="http://schemas.microsoft.com/office/drawing/2014/main" id="{5B1B0E47-A7B6-43B8-80AC-0E3DCE0CDB7E}"/>
                    </a:ext>
                  </a:extLst>
                </p:cNvPr>
                <p:cNvPicPr/>
                <p:nvPr/>
              </p:nvPicPr>
              <p:blipFill>
                <a:blip r:embed="rId89"/>
                <a:stretch>
                  <a:fillRect/>
                </a:stretch>
              </p:blipFill>
              <p:spPr>
                <a:xfrm>
                  <a:off x="8680973" y="1765347"/>
                  <a:ext cx="17316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68" name="Freihand 67">
                  <a:extLst>
                    <a:ext uri="{FF2B5EF4-FFF2-40B4-BE49-F238E27FC236}">
                      <a16:creationId xmlns:a16="http://schemas.microsoft.com/office/drawing/2014/main" id="{AA8F4083-BCFE-402F-B7BA-CD7C9A68E3C9}"/>
                    </a:ext>
                  </a:extLst>
                </p14:cNvPr>
                <p14:cNvContentPartPr/>
                <p14:nvPr/>
              </p14:nvContentPartPr>
              <p14:xfrm>
                <a:off x="8877893" y="1764987"/>
                <a:ext cx="161640" cy="112680"/>
              </p14:xfrm>
            </p:contentPart>
          </mc:Choice>
          <mc:Fallback xmlns="">
            <p:pic>
              <p:nvPicPr>
                <p:cNvPr id="68" name="Freihand 67">
                  <a:extLst>
                    <a:ext uri="{FF2B5EF4-FFF2-40B4-BE49-F238E27FC236}">
                      <a16:creationId xmlns:a16="http://schemas.microsoft.com/office/drawing/2014/main" id="{AA8F4083-BCFE-402F-B7BA-CD7C9A68E3C9}"/>
                    </a:ext>
                  </a:extLst>
                </p:cNvPr>
                <p:cNvPicPr/>
                <p:nvPr/>
              </p:nvPicPr>
              <p:blipFill>
                <a:blip r:embed="rId91"/>
                <a:stretch>
                  <a:fillRect/>
                </a:stretch>
              </p:blipFill>
              <p:spPr>
                <a:xfrm>
                  <a:off x="8873573" y="1760667"/>
                  <a:ext cx="17028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9" name="Freihand 68">
                  <a:extLst>
                    <a:ext uri="{FF2B5EF4-FFF2-40B4-BE49-F238E27FC236}">
                      <a16:creationId xmlns:a16="http://schemas.microsoft.com/office/drawing/2014/main" id="{15EF786E-63B5-4B62-B284-5F2F37A6B16C}"/>
                    </a:ext>
                  </a:extLst>
                </p14:cNvPr>
                <p14:cNvContentPartPr/>
                <p14:nvPr/>
              </p14:nvContentPartPr>
              <p14:xfrm>
                <a:off x="9109733" y="1653027"/>
                <a:ext cx="83520" cy="206280"/>
              </p14:xfrm>
            </p:contentPart>
          </mc:Choice>
          <mc:Fallback xmlns="">
            <p:pic>
              <p:nvPicPr>
                <p:cNvPr id="69" name="Freihand 68">
                  <a:extLst>
                    <a:ext uri="{FF2B5EF4-FFF2-40B4-BE49-F238E27FC236}">
                      <a16:creationId xmlns:a16="http://schemas.microsoft.com/office/drawing/2014/main" id="{15EF786E-63B5-4B62-B284-5F2F37A6B16C}"/>
                    </a:ext>
                  </a:extLst>
                </p:cNvPr>
                <p:cNvPicPr/>
                <p:nvPr/>
              </p:nvPicPr>
              <p:blipFill>
                <a:blip r:embed="rId93"/>
                <a:stretch>
                  <a:fillRect/>
                </a:stretch>
              </p:blipFill>
              <p:spPr>
                <a:xfrm>
                  <a:off x="9105413" y="1648707"/>
                  <a:ext cx="9216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70" name="Freihand 69">
                  <a:extLst>
                    <a:ext uri="{FF2B5EF4-FFF2-40B4-BE49-F238E27FC236}">
                      <a16:creationId xmlns:a16="http://schemas.microsoft.com/office/drawing/2014/main" id="{3A3EB70A-5396-460A-B295-D5FE179942C9}"/>
                    </a:ext>
                  </a:extLst>
                </p14:cNvPr>
                <p14:cNvContentPartPr/>
                <p14:nvPr/>
              </p14:nvContentPartPr>
              <p14:xfrm>
                <a:off x="9151493" y="1678587"/>
                <a:ext cx="173160" cy="179280"/>
              </p14:xfrm>
            </p:contentPart>
          </mc:Choice>
          <mc:Fallback xmlns="">
            <p:pic>
              <p:nvPicPr>
                <p:cNvPr id="70" name="Freihand 69">
                  <a:extLst>
                    <a:ext uri="{FF2B5EF4-FFF2-40B4-BE49-F238E27FC236}">
                      <a16:creationId xmlns:a16="http://schemas.microsoft.com/office/drawing/2014/main" id="{3A3EB70A-5396-460A-B295-D5FE179942C9}"/>
                    </a:ext>
                  </a:extLst>
                </p:cNvPr>
                <p:cNvPicPr/>
                <p:nvPr/>
              </p:nvPicPr>
              <p:blipFill>
                <a:blip r:embed="rId95"/>
                <a:stretch>
                  <a:fillRect/>
                </a:stretch>
              </p:blipFill>
              <p:spPr>
                <a:xfrm>
                  <a:off x="9147173" y="1674267"/>
                  <a:ext cx="18180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1" name="Freihand 70">
                  <a:extLst>
                    <a:ext uri="{FF2B5EF4-FFF2-40B4-BE49-F238E27FC236}">
                      <a16:creationId xmlns:a16="http://schemas.microsoft.com/office/drawing/2014/main" id="{B11A7A06-D314-47C6-B24F-C625345D6D20}"/>
                    </a:ext>
                  </a:extLst>
                </p14:cNvPr>
                <p14:cNvContentPartPr/>
                <p14:nvPr/>
              </p14:nvContentPartPr>
              <p14:xfrm>
                <a:off x="9343013" y="1822587"/>
                <a:ext cx="7560" cy="29160"/>
              </p14:xfrm>
            </p:contentPart>
          </mc:Choice>
          <mc:Fallback xmlns="">
            <p:pic>
              <p:nvPicPr>
                <p:cNvPr id="71" name="Freihand 70">
                  <a:extLst>
                    <a:ext uri="{FF2B5EF4-FFF2-40B4-BE49-F238E27FC236}">
                      <a16:creationId xmlns:a16="http://schemas.microsoft.com/office/drawing/2014/main" id="{B11A7A06-D314-47C6-B24F-C625345D6D20}"/>
                    </a:ext>
                  </a:extLst>
                </p:cNvPr>
                <p:cNvPicPr/>
                <p:nvPr/>
              </p:nvPicPr>
              <p:blipFill>
                <a:blip r:embed="rId97"/>
                <a:stretch>
                  <a:fillRect/>
                </a:stretch>
              </p:blipFill>
              <p:spPr>
                <a:xfrm>
                  <a:off x="9338693" y="1818267"/>
                  <a:ext cx="1620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2" name="Freihand 71">
                  <a:extLst>
                    <a:ext uri="{FF2B5EF4-FFF2-40B4-BE49-F238E27FC236}">
                      <a16:creationId xmlns:a16="http://schemas.microsoft.com/office/drawing/2014/main" id="{9EB08043-5D5D-4FBA-B1B4-9FED9DB5CF8D}"/>
                    </a:ext>
                  </a:extLst>
                </p14:cNvPr>
                <p14:cNvContentPartPr/>
                <p14:nvPr/>
              </p14:nvContentPartPr>
              <p14:xfrm>
                <a:off x="9556853" y="1691907"/>
                <a:ext cx="131040" cy="318960"/>
              </p14:xfrm>
            </p:contentPart>
          </mc:Choice>
          <mc:Fallback xmlns="">
            <p:pic>
              <p:nvPicPr>
                <p:cNvPr id="72" name="Freihand 71">
                  <a:extLst>
                    <a:ext uri="{FF2B5EF4-FFF2-40B4-BE49-F238E27FC236}">
                      <a16:creationId xmlns:a16="http://schemas.microsoft.com/office/drawing/2014/main" id="{9EB08043-5D5D-4FBA-B1B4-9FED9DB5CF8D}"/>
                    </a:ext>
                  </a:extLst>
                </p:cNvPr>
                <p:cNvPicPr/>
                <p:nvPr/>
              </p:nvPicPr>
              <p:blipFill>
                <a:blip r:embed="rId99"/>
                <a:stretch>
                  <a:fillRect/>
                </a:stretch>
              </p:blipFill>
              <p:spPr>
                <a:xfrm>
                  <a:off x="9552533" y="1687587"/>
                  <a:ext cx="139680" cy="3276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73" name="Freihand 72">
                  <a:extLst>
                    <a:ext uri="{FF2B5EF4-FFF2-40B4-BE49-F238E27FC236}">
                      <a16:creationId xmlns:a16="http://schemas.microsoft.com/office/drawing/2014/main" id="{E91B74DF-70F3-44D5-BA82-C7D8BCB7D03B}"/>
                    </a:ext>
                  </a:extLst>
                </p14:cNvPr>
                <p14:cNvContentPartPr/>
                <p14:nvPr/>
              </p14:nvContentPartPr>
              <p14:xfrm>
                <a:off x="9727133" y="1718187"/>
                <a:ext cx="161640" cy="112320"/>
              </p14:xfrm>
            </p:contentPart>
          </mc:Choice>
          <mc:Fallback xmlns="">
            <p:pic>
              <p:nvPicPr>
                <p:cNvPr id="73" name="Freihand 72">
                  <a:extLst>
                    <a:ext uri="{FF2B5EF4-FFF2-40B4-BE49-F238E27FC236}">
                      <a16:creationId xmlns:a16="http://schemas.microsoft.com/office/drawing/2014/main" id="{E91B74DF-70F3-44D5-BA82-C7D8BCB7D03B}"/>
                    </a:ext>
                  </a:extLst>
                </p:cNvPr>
                <p:cNvPicPr/>
                <p:nvPr/>
              </p:nvPicPr>
              <p:blipFill>
                <a:blip r:embed="rId101"/>
                <a:stretch>
                  <a:fillRect/>
                </a:stretch>
              </p:blipFill>
              <p:spPr>
                <a:xfrm>
                  <a:off x="9722813" y="1713867"/>
                  <a:ext cx="1702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74" name="Freihand 73">
                  <a:extLst>
                    <a:ext uri="{FF2B5EF4-FFF2-40B4-BE49-F238E27FC236}">
                      <a16:creationId xmlns:a16="http://schemas.microsoft.com/office/drawing/2014/main" id="{5D35095B-E5B2-4DC1-8CA6-0AB80E5AB765}"/>
                    </a:ext>
                  </a:extLst>
                </p14:cNvPr>
                <p14:cNvContentPartPr/>
                <p14:nvPr/>
              </p14:nvContentPartPr>
              <p14:xfrm>
                <a:off x="9928733" y="1631787"/>
                <a:ext cx="174600" cy="165960"/>
              </p14:xfrm>
            </p:contentPart>
          </mc:Choice>
          <mc:Fallback xmlns="">
            <p:pic>
              <p:nvPicPr>
                <p:cNvPr id="74" name="Freihand 73">
                  <a:extLst>
                    <a:ext uri="{FF2B5EF4-FFF2-40B4-BE49-F238E27FC236}">
                      <a16:creationId xmlns:a16="http://schemas.microsoft.com/office/drawing/2014/main" id="{5D35095B-E5B2-4DC1-8CA6-0AB80E5AB765}"/>
                    </a:ext>
                  </a:extLst>
                </p:cNvPr>
                <p:cNvPicPr/>
                <p:nvPr/>
              </p:nvPicPr>
              <p:blipFill>
                <a:blip r:embed="rId103"/>
                <a:stretch>
                  <a:fillRect/>
                </a:stretch>
              </p:blipFill>
              <p:spPr>
                <a:xfrm>
                  <a:off x="9924413" y="1627467"/>
                  <a:ext cx="1832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75" name="Freihand 74">
                  <a:extLst>
                    <a:ext uri="{FF2B5EF4-FFF2-40B4-BE49-F238E27FC236}">
                      <a16:creationId xmlns:a16="http://schemas.microsoft.com/office/drawing/2014/main" id="{D808F195-3358-4AD5-A6E2-131EEA7ECFF9}"/>
                    </a:ext>
                  </a:extLst>
                </p14:cNvPr>
                <p14:cNvContentPartPr/>
                <p14:nvPr/>
              </p14:nvContentPartPr>
              <p14:xfrm>
                <a:off x="10154093" y="1765707"/>
                <a:ext cx="13320" cy="19800"/>
              </p14:xfrm>
            </p:contentPart>
          </mc:Choice>
          <mc:Fallback xmlns="">
            <p:pic>
              <p:nvPicPr>
                <p:cNvPr id="75" name="Freihand 74">
                  <a:extLst>
                    <a:ext uri="{FF2B5EF4-FFF2-40B4-BE49-F238E27FC236}">
                      <a16:creationId xmlns:a16="http://schemas.microsoft.com/office/drawing/2014/main" id="{D808F195-3358-4AD5-A6E2-131EEA7ECFF9}"/>
                    </a:ext>
                  </a:extLst>
                </p:cNvPr>
                <p:cNvPicPr/>
                <p:nvPr/>
              </p:nvPicPr>
              <p:blipFill>
                <a:blip r:embed="rId105"/>
                <a:stretch>
                  <a:fillRect/>
                </a:stretch>
              </p:blipFill>
              <p:spPr>
                <a:xfrm>
                  <a:off x="10149773" y="1761387"/>
                  <a:ext cx="219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76" name="Freihand 75">
                  <a:extLst>
                    <a:ext uri="{FF2B5EF4-FFF2-40B4-BE49-F238E27FC236}">
                      <a16:creationId xmlns:a16="http://schemas.microsoft.com/office/drawing/2014/main" id="{4B77739C-4E39-4694-B6BF-8F486C74F737}"/>
                    </a:ext>
                  </a:extLst>
                </p14:cNvPr>
                <p14:cNvContentPartPr/>
                <p14:nvPr/>
              </p14:nvContentPartPr>
              <p14:xfrm>
                <a:off x="10379093" y="1635027"/>
                <a:ext cx="18360" cy="121680"/>
              </p14:xfrm>
            </p:contentPart>
          </mc:Choice>
          <mc:Fallback xmlns="">
            <p:pic>
              <p:nvPicPr>
                <p:cNvPr id="76" name="Freihand 75">
                  <a:extLst>
                    <a:ext uri="{FF2B5EF4-FFF2-40B4-BE49-F238E27FC236}">
                      <a16:creationId xmlns:a16="http://schemas.microsoft.com/office/drawing/2014/main" id="{4B77739C-4E39-4694-B6BF-8F486C74F737}"/>
                    </a:ext>
                  </a:extLst>
                </p:cNvPr>
                <p:cNvPicPr/>
                <p:nvPr/>
              </p:nvPicPr>
              <p:blipFill>
                <a:blip r:embed="rId107"/>
                <a:stretch>
                  <a:fillRect/>
                </a:stretch>
              </p:blipFill>
              <p:spPr>
                <a:xfrm>
                  <a:off x="10374773" y="1630707"/>
                  <a:ext cx="270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77" name="Freihand 76">
                  <a:extLst>
                    <a:ext uri="{FF2B5EF4-FFF2-40B4-BE49-F238E27FC236}">
                      <a16:creationId xmlns:a16="http://schemas.microsoft.com/office/drawing/2014/main" id="{5C2F0D59-E869-4BC5-92CF-6F7C8A87B878}"/>
                    </a:ext>
                  </a:extLst>
                </p14:cNvPr>
                <p14:cNvContentPartPr/>
                <p14:nvPr/>
              </p14:nvContentPartPr>
              <p14:xfrm>
                <a:off x="10299533" y="1627107"/>
                <a:ext cx="167760" cy="6480"/>
              </p14:xfrm>
            </p:contentPart>
          </mc:Choice>
          <mc:Fallback xmlns="">
            <p:pic>
              <p:nvPicPr>
                <p:cNvPr id="77" name="Freihand 76">
                  <a:extLst>
                    <a:ext uri="{FF2B5EF4-FFF2-40B4-BE49-F238E27FC236}">
                      <a16:creationId xmlns:a16="http://schemas.microsoft.com/office/drawing/2014/main" id="{5C2F0D59-E869-4BC5-92CF-6F7C8A87B878}"/>
                    </a:ext>
                  </a:extLst>
                </p:cNvPr>
                <p:cNvPicPr/>
                <p:nvPr/>
              </p:nvPicPr>
              <p:blipFill>
                <a:blip r:embed="rId109"/>
                <a:stretch>
                  <a:fillRect/>
                </a:stretch>
              </p:blipFill>
              <p:spPr>
                <a:xfrm>
                  <a:off x="10295213" y="1622787"/>
                  <a:ext cx="1764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78" name="Freihand 77">
                  <a:extLst>
                    <a:ext uri="{FF2B5EF4-FFF2-40B4-BE49-F238E27FC236}">
                      <a16:creationId xmlns:a16="http://schemas.microsoft.com/office/drawing/2014/main" id="{7D645464-7704-457C-9047-B50991062863}"/>
                    </a:ext>
                  </a:extLst>
                </p14:cNvPr>
                <p14:cNvContentPartPr/>
                <p14:nvPr/>
              </p14:nvContentPartPr>
              <p14:xfrm>
                <a:off x="10334813" y="1677867"/>
                <a:ext cx="313560" cy="54000"/>
              </p14:xfrm>
            </p:contentPart>
          </mc:Choice>
          <mc:Fallback xmlns="">
            <p:pic>
              <p:nvPicPr>
                <p:cNvPr id="78" name="Freihand 77">
                  <a:extLst>
                    <a:ext uri="{FF2B5EF4-FFF2-40B4-BE49-F238E27FC236}">
                      <a16:creationId xmlns:a16="http://schemas.microsoft.com/office/drawing/2014/main" id="{7D645464-7704-457C-9047-B50991062863}"/>
                    </a:ext>
                  </a:extLst>
                </p:cNvPr>
                <p:cNvPicPr/>
                <p:nvPr/>
              </p:nvPicPr>
              <p:blipFill>
                <a:blip r:embed="rId111"/>
                <a:stretch>
                  <a:fillRect/>
                </a:stretch>
              </p:blipFill>
              <p:spPr>
                <a:xfrm>
                  <a:off x="10330493" y="1673547"/>
                  <a:ext cx="3222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79" name="Freihand 78">
                  <a:extLst>
                    <a:ext uri="{FF2B5EF4-FFF2-40B4-BE49-F238E27FC236}">
                      <a16:creationId xmlns:a16="http://schemas.microsoft.com/office/drawing/2014/main" id="{6FB038E2-F101-4D0F-AE06-7E21A047A6FB}"/>
                    </a:ext>
                  </a:extLst>
                </p14:cNvPr>
                <p14:cNvContentPartPr/>
                <p14:nvPr/>
              </p14:nvContentPartPr>
              <p14:xfrm>
                <a:off x="10654133" y="1572747"/>
                <a:ext cx="105480" cy="152280"/>
              </p14:xfrm>
            </p:contentPart>
          </mc:Choice>
          <mc:Fallback xmlns="">
            <p:pic>
              <p:nvPicPr>
                <p:cNvPr id="79" name="Freihand 78">
                  <a:extLst>
                    <a:ext uri="{FF2B5EF4-FFF2-40B4-BE49-F238E27FC236}">
                      <a16:creationId xmlns:a16="http://schemas.microsoft.com/office/drawing/2014/main" id="{6FB038E2-F101-4D0F-AE06-7E21A047A6FB}"/>
                    </a:ext>
                  </a:extLst>
                </p:cNvPr>
                <p:cNvPicPr/>
                <p:nvPr/>
              </p:nvPicPr>
              <p:blipFill>
                <a:blip r:embed="rId113"/>
                <a:stretch>
                  <a:fillRect/>
                </a:stretch>
              </p:blipFill>
              <p:spPr>
                <a:xfrm>
                  <a:off x="10649813" y="1568427"/>
                  <a:ext cx="11412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80" name="Freihand 79">
                  <a:extLst>
                    <a:ext uri="{FF2B5EF4-FFF2-40B4-BE49-F238E27FC236}">
                      <a16:creationId xmlns:a16="http://schemas.microsoft.com/office/drawing/2014/main" id="{76F0A990-1F31-4215-B3C5-1A6F6B405863}"/>
                    </a:ext>
                  </a:extLst>
                </p14:cNvPr>
                <p14:cNvContentPartPr/>
                <p14:nvPr/>
              </p14:nvContentPartPr>
              <p14:xfrm>
                <a:off x="10782653" y="1556187"/>
                <a:ext cx="140400" cy="210240"/>
              </p14:xfrm>
            </p:contentPart>
          </mc:Choice>
          <mc:Fallback xmlns="">
            <p:pic>
              <p:nvPicPr>
                <p:cNvPr id="80" name="Freihand 79">
                  <a:extLst>
                    <a:ext uri="{FF2B5EF4-FFF2-40B4-BE49-F238E27FC236}">
                      <a16:creationId xmlns:a16="http://schemas.microsoft.com/office/drawing/2014/main" id="{76F0A990-1F31-4215-B3C5-1A6F6B405863}"/>
                    </a:ext>
                  </a:extLst>
                </p:cNvPr>
                <p:cNvPicPr/>
                <p:nvPr/>
              </p:nvPicPr>
              <p:blipFill>
                <a:blip r:embed="rId115"/>
                <a:stretch>
                  <a:fillRect/>
                </a:stretch>
              </p:blipFill>
              <p:spPr>
                <a:xfrm>
                  <a:off x="10778333" y="1551867"/>
                  <a:ext cx="14904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81" name="Freihand 80">
                  <a:extLst>
                    <a:ext uri="{FF2B5EF4-FFF2-40B4-BE49-F238E27FC236}">
                      <a16:creationId xmlns:a16="http://schemas.microsoft.com/office/drawing/2014/main" id="{91C80727-417A-4672-B12C-96F6F354F976}"/>
                    </a:ext>
                  </a:extLst>
                </p14:cNvPr>
                <p14:cNvContentPartPr/>
                <p14:nvPr/>
              </p14:nvContentPartPr>
              <p14:xfrm>
                <a:off x="10937093" y="1573107"/>
                <a:ext cx="18720" cy="62280"/>
              </p14:xfrm>
            </p:contentPart>
          </mc:Choice>
          <mc:Fallback xmlns="">
            <p:pic>
              <p:nvPicPr>
                <p:cNvPr id="81" name="Freihand 80">
                  <a:extLst>
                    <a:ext uri="{FF2B5EF4-FFF2-40B4-BE49-F238E27FC236}">
                      <a16:creationId xmlns:a16="http://schemas.microsoft.com/office/drawing/2014/main" id="{91C80727-417A-4672-B12C-96F6F354F976}"/>
                    </a:ext>
                  </a:extLst>
                </p:cNvPr>
                <p:cNvPicPr/>
                <p:nvPr/>
              </p:nvPicPr>
              <p:blipFill>
                <a:blip r:embed="rId117"/>
                <a:stretch>
                  <a:fillRect/>
                </a:stretch>
              </p:blipFill>
              <p:spPr>
                <a:xfrm>
                  <a:off x="10932773" y="1568787"/>
                  <a:ext cx="2736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82" name="Freihand 81">
                  <a:extLst>
                    <a:ext uri="{FF2B5EF4-FFF2-40B4-BE49-F238E27FC236}">
                      <a16:creationId xmlns:a16="http://schemas.microsoft.com/office/drawing/2014/main" id="{D63B6F06-6274-4B98-9C61-B3F4A1AD7957}"/>
                    </a:ext>
                  </a:extLst>
                </p14:cNvPr>
                <p14:cNvContentPartPr/>
                <p14:nvPr/>
              </p14:nvContentPartPr>
              <p14:xfrm>
                <a:off x="10979213" y="1670667"/>
                <a:ext cx="117720" cy="100080"/>
              </p14:xfrm>
            </p:contentPart>
          </mc:Choice>
          <mc:Fallback xmlns="">
            <p:pic>
              <p:nvPicPr>
                <p:cNvPr id="82" name="Freihand 81">
                  <a:extLst>
                    <a:ext uri="{FF2B5EF4-FFF2-40B4-BE49-F238E27FC236}">
                      <a16:creationId xmlns:a16="http://schemas.microsoft.com/office/drawing/2014/main" id="{D63B6F06-6274-4B98-9C61-B3F4A1AD7957}"/>
                    </a:ext>
                  </a:extLst>
                </p:cNvPr>
                <p:cNvPicPr/>
                <p:nvPr/>
              </p:nvPicPr>
              <p:blipFill>
                <a:blip r:embed="rId119"/>
                <a:stretch>
                  <a:fillRect/>
                </a:stretch>
              </p:blipFill>
              <p:spPr>
                <a:xfrm>
                  <a:off x="10974893" y="1666347"/>
                  <a:ext cx="126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87" name="Freihand 86">
                  <a:extLst>
                    <a:ext uri="{FF2B5EF4-FFF2-40B4-BE49-F238E27FC236}">
                      <a16:creationId xmlns:a16="http://schemas.microsoft.com/office/drawing/2014/main" id="{8DBD0F0F-73B5-4EB0-8EC9-1AF981AB4C98}"/>
                    </a:ext>
                  </a:extLst>
                </p14:cNvPr>
                <p14:cNvContentPartPr/>
                <p14:nvPr/>
              </p14:nvContentPartPr>
              <p14:xfrm>
                <a:off x="7985453" y="1484547"/>
                <a:ext cx="1129320" cy="45360"/>
              </p14:xfrm>
            </p:contentPart>
          </mc:Choice>
          <mc:Fallback xmlns="">
            <p:pic>
              <p:nvPicPr>
                <p:cNvPr id="87" name="Freihand 86">
                  <a:extLst>
                    <a:ext uri="{FF2B5EF4-FFF2-40B4-BE49-F238E27FC236}">
                      <a16:creationId xmlns:a16="http://schemas.microsoft.com/office/drawing/2014/main" id="{8DBD0F0F-73B5-4EB0-8EC9-1AF981AB4C98}"/>
                    </a:ext>
                  </a:extLst>
                </p:cNvPr>
                <p:cNvPicPr/>
                <p:nvPr/>
              </p:nvPicPr>
              <p:blipFill>
                <a:blip r:embed="rId121"/>
                <a:stretch>
                  <a:fillRect/>
                </a:stretch>
              </p:blipFill>
              <p:spPr>
                <a:xfrm>
                  <a:off x="7981133" y="1480227"/>
                  <a:ext cx="1137960" cy="54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89" name="Freihand 88">
                <a:extLst>
                  <a:ext uri="{FF2B5EF4-FFF2-40B4-BE49-F238E27FC236}">
                    <a16:creationId xmlns:a16="http://schemas.microsoft.com/office/drawing/2014/main" id="{40CB0725-F8EF-4B4A-8B00-4A7F1CAAF9A0}"/>
                  </a:ext>
                </a:extLst>
              </p14:cNvPr>
              <p14:cNvContentPartPr/>
              <p14:nvPr/>
            </p14:nvContentPartPr>
            <p14:xfrm>
              <a:off x="7279493" y="1127427"/>
              <a:ext cx="1477440" cy="59040"/>
            </p14:xfrm>
          </p:contentPart>
        </mc:Choice>
        <mc:Fallback xmlns="">
          <p:pic>
            <p:nvPicPr>
              <p:cNvPr id="89" name="Freihand 88">
                <a:extLst>
                  <a:ext uri="{FF2B5EF4-FFF2-40B4-BE49-F238E27FC236}">
                    <a16:creationId xmlns:a16="http://schemas.microsoft.com/office/drawing/2014/main" id="{40CB0725-F8EF-4B4A-8B00-4A7F1CAAF9A0}"/>
                  </a:ext>
                </a:extLst>
              </p:cNvPr>
              <p:cNvPicPr/>
              <p:nvPr/>
            </p:nvPicPr>
            <p:blipFill>
              <a:blip r:embed="rId123"/>
              <a:stretch>
                <a:fillRect/>
              </a:stretch>
            </p:blipFill>
            <p:spPr>
              <a:xfrm>
                <a:off x="7275173" y="1123107"/>
                <a:ext cx="14860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90" name="Freihand 89">
                <a:extLst>
                  <a:ext uri="{FF2B5EF4-FFF2-40B4-BE49-F238E27FC236}">
                    <a16:creationId xmlns:a16="http://schemas.microsoft.com/office/drawing/2014/main" id="{820108E8-DE6D-491F-9CA7-28943D8C3870}"/>
                  </a:ext>
                </a:extLst>
              </p14:cNvPr>
              <p14:cNvContentPartPr/>
              <p14:nvPr/>
            </p14:nvContentPartPr>
            <p14:xfrm>
              <a:off x="2061293" y="4300827"/>
              <a:ext cx="440280" cy="291600"/>
            </p14:xfrm>
          </p:contentPart>
        </mc:Choice>
        <mc:Fallback xmlns="">
          <p:pic>
            <p:nvPicPr>
              <p:cNvPr id="90" name="Freihand 89">
                <a:extLst>
                  <a:ext uri="{FF2B5EF4-FFF2-40B4-BE49-F238E27FC236}">
                    <a16:creationId xmlns:a16="http://schemas.microsoft.com/office/drawing/2014/main" id="{820108E8-DE6D-491F-9CA7-28943D8C3870}"/>
                  </a:ext>
                </a:extLst>
              </p:cNvPr>
              <p:cNvPicPr/>
              <p:nvPr/>
            </p:nvPicPr>
            <p:blipFill>
              <a:blip r:embed="rId125"/>
              <a:stretch>
                <a:fillRect/>
              </a:stretch>
            </p:blipFill>
            <p:spPr>
              <a:xfrm>
                <a:off x="2056973" y="4296507"/>
                <a:ext cx="44892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91" name="Freihand 90">
                <a:extLst>
                  <a:ext uri="{FF2B5EF4-FFF2-40B4-BE49-F238E27FC236}">
                    <a16:creationId xmlns:a16="http://schemas.microsoft.com/office/drawing/2014/main" id="{F41A8119-830F-4E86-8429-4CE37F39B000}"/>
                  </a:ext>
                </a:extLst>
              </p14:cNvPr>
              <p14:cNvContentPartPr/>
              <p14:nvPr/>
            </p14:nvContentPartPr>
            <p14:xfrm>
              <a:off x="1911533" y="2846067"/>
              <a:ext cx="957960" cy="546480"/>
            </p14:xfrm>
          </p:contentPart>
        </mc:Choice>
        <mc:Fallback xmlns="">
          <p:pic>
            <p:nvPicPr>
              <p:cNvPr id="91" name="Freihand 90">
                <a:extLst>
                  <a:ext uri="{FF2B5EF4-FFF2-40B4-BE49-F238E27FC236}">
                    <a16:creationId xmlns:a16="http://schemas.microsoft.com/office/drawing/2014/main" id="{F41A8119-830F-4E86-8429-4CE37F39B000}"/>
                  </a:ext>
                </a:extLst>
              </p:cNvPr>
              <p:cNvPicPr/>
              <p:nvPr/>
            </p:nvPicPr>
            <p:blipFill>
              <a:blip r:embed="rId127"/>
              <a:stretch>
                <a:fillRect/>
              </a:stretch>
            </p:blipFill>
            <p:spPr>
              <a:xfrm>
                <a:off x="1907213" y="2841747"/>
                <a:ext cx="966600" cy="5551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92" name="Freihand 91">
                <a:extLst>
                  <a:ext uri="{FF2B5EF4-FFF2-40B4-BE49-F238E27FC236}">
                    <a16:creationId xmlns:a16="http://schemas.microsoft.com/office/drawing/2014/main" id="{1186B59E-78A5-4668-BD3C-50C29E5D62FD}"/>
                  </a:ext>
                </a:extLst>
              </p14:cNvPr>
              <p14:cNvContentPartPr/>
              <p14:nvPr/>
            </p14:nvContentPartPr>
            <p14:xfrm>
              <a:off x="7251413" y="728907"/>
              <a:ext cx="324360" cy="516600"/>
            </p14:xfrm>
          </p:contentPart>
        </mc:Choice>
        <mc:Fallback xmlns="">
          <p:pic>
            <p:nvPicPr>
              <p:cNvPr id="92" name="Freihand 91">
                <a:extLst>
                  <a:ext uri="{FF2B5EF4-FFF2-40B4-BE49-F238E27FC236}">
                    <a16:creationId xmlns:a16="http://schemas.microsoft.com/office/drawing/2014/main" id="{1186B59E-78A5-4668-BD3C-50C29E5D62FD}"/>
                  </a:ext>
                </a:extLst>
              </p:cNvPr>
              <p:cNvPicPr/>
              <p:nvPr/>
            </p:nvPicPr>
            <p:blipFill>
              <a:blip r:embed="rId129"/>
              <a:stretch>
                <a:fillRect/>
              </a:stretch>
            </p:blipFill>
            <p:spPr>
              <a:xfrm>
                <a:off x="7247093" y="724587"/>
                <a:ext cx="333000" cy="5252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93" name="Freihand 92">
                <a:extLst>
                  <a:ext uri="{FF2B5EF4-FFF2-40B4-BE49-F238E27FC236}">
                    <a16:creationId xmlns:a16="http://schemas.microsoft.com/office/drawing/2014/main" id="{14106192-AE91-4729-9A80-2C36052406B7}"/>
                  </a:ext>
                </a:extLst>
              </p14:cNvPr>
              <p14:cNvContentPartPr/>
              <p14:nvPr/>
            </p14:nvContentPartPr>
            <p14:xfrm>
              <a:off x="1988933" y="2932107"/>
              <a:ext cx="694080" cy="419400"/>
            </p14:xfrm>
          </p:contentPart>
        </mc:Choice>
        <mc:Fallback xmlns="">
          <p:pic>
            <p:nvPicPr>
              <p:cNvPr id="93" name="Freihand 92">
                <a:extLst>
                  <a:ext uri="{FF2B5EF4-FFF2-40B4-BE49-F238E27FC236}">
                    <a16:creationId xmlns:a16="http://schemas.microsoft.com/office/drawing/2014/main" id="{14106192-AE91-4729-9A80-2C36052406B7}"/>
                  </a:ext>
                </a:extLst>
              </p:cNvPr>
              <p:cNvPicPr/>
              <p:nvPr/>
            </p:nvPicPr>
            <p:blipFill>
              <a:blip r:embed="rId131"/>
              <a:stretch>
                <a:fillRect/>
              </a:stretch>
            </p:blipFill>
            <p:spPr>
              <a:xfrm>
                <a:off x="1984613" y="2927787"/>
                <a:ext cx="702720" cy="4280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94" name="Freihand 93">
                <a:extLst>
                  <a:ext uri="{FF2B5EF4-FFF2-40B4-BE49-F238E27FC236}">
                    <a16:creationId xmlns:a16="http://schemas.microsoft.com/office/drawing/2014/main" id="{8F3FA97F-4532-4A3B-83F6-530AB1D3D280}"/>
                  </a:ext>
                </a:extLst>
              </p14:cNvPr>
              <p14:cNvContentPartPr/>
              <p14:nvPr/>
            </p14:nvContentPartPr>
            <p14:xfrm>
              <a:off x="2158493" y="4966107"/>
              <a:ext cx="330120" cy="551880"/>
            </p14:xfrm>
          </p:contentPart>
        </mc:Choice>
        <mc:Fallback xmlns="">
          <p:pic>
            <p:nvPicPr>
              <p:cNvPr id="94" name="Freihand 93">
                <a:extLst>
                  <a:ext uri="{FF2B5EF4-FFF2-40B4-BE49-F238E27FC236}">
                    <a16:creationId xmlns:a16="http://schemas.microsoft.com/office/drawing/2014/main" id="{8F3FA97F-4532-4A3B-83F6-530AB1D3D280}"/>
                  </a:ext>
                </a:extLst>
              </p:cNvPr>
              <p:cNvPicPr/>
              <p:nvPr/>
            </p:nvPicPr>
            <p:blipFill>
              <a:blip r:embed="rId133"/>
              <a:stretch>
                <a:fillRect/>
              </a:stretch>
            </p:blipFill>
            <p:spPr>
              <a:xfrm>
                <a:off x="2154173" y="4961787"/>
                <a:ext cx="338760" cy="5605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95" name="Freihand 94">
                <a:extLst>
                  <a:ext uri="{FF2B5EF4-FFF2-40B4-BE49-F238E27FC236}">
                    <a16:creationId xmlns:a16="http://schemas.microsoft.com/office/drawing/2014/main" id="{7EE42137-9A3A-419E-9B8A-DF74530CB200}"/>
                  </a:ext>
                </a:extLst>
              </p14:cNvPr>
              <p14:cNvContentPartPr/>
              <p14:nvPr/>
            </p14:nvContentPartPr>
            <p14:xfrm>
              <a:off x="7236653" y="736107"/>
              <a:ext cx="304560" cy="507960"/>
            </p14:xfrm>
          </p:contentPart>
        </mc:Choice>
        <mc:Fallback xmlns="">
          <p:pic>
            <p:nvPicPr>
              <p:cNvPr id="95" name="Freihand 94">
                <a:extLst>
                  <a:ext uri="{FF2B5EF4-FFF2-40B4-BE49-F238E27FC236}">
                    <a16:creationId xmlns:a16="http://schemas.microsoft.com/office/drawing/2014/main" id="{7EE42137-9A3A-419E-9B8A-DF74530CB200}"/>
                  </a:ext>
                </a:extLst>
              </p:cNvPr>
              <p:cNvPicPr/>
              <p:nvPr/>
            </p:nvPicPr>
            <p:blipFill>
              <a:blip r:embed="rId135"/>
              <a:stretch>
                <a:fillRect/>
              </a:stretch>
            </p:blipFill>
            <p:spPr>
              <a:xfrm>
                <a:off x="7232333" y="731787"/>
                <a:ext cx="313200" cy="516600"/>
              </a:xfrm>
              <a:prstGeom prst="rect">
                <a:avLst/>
              </a:prstGeom>
            </p:spPr>
          </p:pic>
        </mc:Fallback>
      </mc:AlternateContent>
      <p:grpSp>
        <p:nvGrpSpPr>
          <p:cNvPr id="98" name="Gruppieren 97">
            <a:extLst>
              <a:ext uri="{FF2B5EF4-FFF2-40B4-BE49-F238E27FC236}">
                <a16:creationId xmlns:a16="http://schemas.microsoft.com/office/drawing/2014/main" id="{F5BE076D-671D-4EB2-8AD5-3AFB67FC3AA7}"/>
              </a:ext>
            </a:extLst>
          </p:cNvPr>
          <p:cNvGrpSpPr/>
          <p:nvPr/>
        </p:nvGrpSpPr>
        <p:grpSpPr>
          <a:xfrm>
            <a:off x="5480213" y="1308147"/>
            <a:ext cx="1445760" cy="309240"/>
            <a:chOff x="5480213" y="1308147"/>
            <a:chExt cx="1445760" cy="309240"/>
          </a:xfrm>
        </p:grpSpPr>
        <mc:AlternateContent xmlns:mc="http://schemas.openxmlformats.org/markup-compatibility/2006" xmlns:p14="http://schemas.microsoft.com/office/powerpoint/2010/main">
          <mc:Choice Requires="p14">
            <p:contentPart p14:bwMode="auto" r:id="rId136">
              <p14:nvContentPartPr>
                <p14:cNvPr id="96" name="Freihand 95">
                  <a:extLst>
                    <a:ext uri="{FF2B5EF4-FFF2-40B4-BE49-F238E27FC236}">
                      <a16:creationId xmlns:a16="http://schemas.microsoft.com/office/drawing/2014/main" id="{82A6A163-FA71-4A00-A97D-C30E5D4EC7A9}"/>
                    </a:ext>
                  </a:extLst>
                </p14:cNvPr>
                <p14:cNvContentPartPr/>
                <p14:nvPr/>
              </p14:nvContentPartPr>
              <p14:xfrm>
                <a:off x="5610533" y="1426227"/>
                <a:ext cx="1315440" cy="182160"/>
              </p14:xfrm>
            </p:contentPart>
          </mc:Choice>
          <mc:Fallback xmlns="">
            <p:pic>
              <p:nvPicPr>
                <p:cNvPr id="96" name="Freihand 95">
                  <a:extLst>
                    <a:ext uri="{FF2B5EF4-FFF2-40B4-BE49-F238E27FC236}">
                      <a16:creationId xmlns:a16="http://schemas.microsoft.com/office/drawing/2014/main" id="{82A6A163-FA71-4A00-A97D-C30E5D4EC7A9}"/>
                    </a:ext>
                  </a:extLst>
                </p:cNvPr>
                <p:cNvPicPr/>
                <p:nvPr/>
              </p:nvPicPr>
              <p:blipFill>
                <a:blip r:embed="rId137"/>
                <a:stretch>
                  <a:fillRect/>
                </a:stretch>
              </p:blipFill>
              <p:spPr>
                <a:xfrm>
                  <a:off x="5606213" y="1421907"/>
                  <a:ext cx="13240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97" name="Freihand 96">
                  <a:extLst>
                    <a:ext uri="{FF2B5EF4-FFF2-40B4-BE49-F238E27FC236}">
                      <a16:creationId xmlns:a16="http://schemas.microsoft.com/office/drawing/2014/main" id="{D052D859-AE9B-4E66-8197-7B12F390ABC3}"/>
                    </a:ext>
                  </a:extLst>
                </p14:cNvPr>
                <p14:cNvContentPartPr/>
                <p14:nvPr/>
              </p14:nvContentPartPr>
              <p14:xfrm>
                <a:off x="5480213" y="1308147"/>
                <a:ext cx="376200" cy="309240"/>
              </p14:xfrm>
            </p:contentPart>
          </mc:Choice>
          <mc:Fallback xmlns="">
            <p:pic>
              <p:nvPicPr>
                <p:cNvPr id="97" name="Freihand 96">
                  <a:extLst>
                    <a:ext uri="{FF2B5EF4-FFF2-40B4-BE49-F238E27FC236}">
                      <a16:creationId xmlns:a16="http://schemas.microsoft.com/office/drawing/2014/main" id="{D052D859-AE9B-4E66-8197-7B12F390ABC3}"/>
                    </a:ext>
                  </a:extLst>
                </p:cNvPr>
                <p:cNvPicPr/>
                <p:nvPr/>
              </p:nvPicPr>
              <p:blipFill>
                <a:blip r:embed="rId139"/>
                <a:stretch>
                  <a:fillRect/>
                </a:stretch>
              </p:blipFill>
              <p:spPr>
                <a:xfrm>
                  <a:off x="5475893" y="1303827"/>
                  <a:ext cx="384840" cy="317880"/>
                </a:xfrm>
                <a:prstGeom prst="rect">
                  <a:avLst/>
                </a:prstGeom>
              </p:spPr>
            </p:pic>
          </mc:Fallback>
        </mc:AlternateContent>
      </p:grpSp>
      <p:grpSp>
        <p:nvGrpSpPr>
          <p:cNvPr id="104" name="Gruppieren 103">
            <a:extLst>
              <a:ext uri="{FF2B5EF4-FFF2-40B4-BE49-F238E27FC236}">
                <a16:creationId xmlns:a16="http://schemas.microsoft.com/office/drawing/2014/main" id="{33C663C7-1B57-4557-AB72-D1DE50F25781}"/>
              </a:ext>
            </a:extLst>
          </p:cNvPr>
          <p:cNvGrpSpPr/>
          <p:nvPr/>
        </p:nvGrpSpPr>
        <p:grpSpPr>
          <a:xfrm>
            <a:off x="6469493" y="2146587"/>
            <a:ext cx="1077120" cy="405000"/>
            <a:chOff x="6469493" y="2146587"/>
            <a:chExt cx="1077120" cy="405000"/>
          </a:xfrm>
        </p:grpSpPr>
        <mc:AlternateContent xmlns:mc="http://schemas.openxmlformats.org/markup-compatibility/2006" xmlns:p14="http://schemas.microsoft.com/office/powerpoint/2010/main">
          <mc:Choice Requires="p14">
            <p:contentPart p14:bwMode="auto" r:id="rId140">
              <p14:nvContentPartPr>
                <p14:cNvPr id="99" name="Freihand 98">
                  <a:extLst>
                    <a:ext uri="{FF2B5EF4-FFF2-40B4-BE49-F238E27FC236}">
                      <a16:creationId xmlns:a16="http://schemas.microsoft.com/office/drawing/2014/main" id="{13A640A5-069A-4E6F-AB17-E6B4CC3D8E06}"/>
                    </a:ext>
                  </a:extLst>
                </p14:cNvPr>
                <p14:cNvContentPartPr/>
                <p14:nvPr/>
              </p14:nvContentPartPr>
              <p14:xfrm>
                <a:off x="6469493" y="2146587"/>
                <a:ext cx="224640" cy="195120"/>
              </p14:xfrm>
            </p:contentPart>
          </mc:Choice>
          <mc:Fallback xmlns="">
            <p:pic>
              <p:nvPicPr>
                <p:cNvPr id="99" name="Freihand 98">
                  <a:extLst>
                    <a:ext uri="{FF2B5EF4-FFF2-40B4-BE49-F238E27FC236}">
                      <a16:creationId xmlns:a16="http://schemas.microsoft.com/office/drawing/2014/main" id="{13A640A5-069A-4E6F-AB17-E6B4CC3D8E06}"/>
                    </a:ext>
                  </a:extLst>
                </p:cNvPr>
                <p:cNvPicPr/>
                <p:nvPr/>
              </p:nvPicPr>
              <p:blipFill>
                <a:blip r:embed="rId141"/>
                <a:stretch>
                  <a:fillRect/>
                </a:stretch>
              </p:blipFill>
              <p:spPr>
                <a:xfrm>
                  <a:off x="6465173" y="2142267"/>
                  <a:ext cx="23328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0" name="Freihand 99">
                  <a:extLst>
                    <a:ext uri="{FF2B5EF4-FFF2-40B4-BE49-F238E27FC236}">
                      <a16:creationId xmlns:a16="http://schemas.microsoft.com/office/drawing/2014/main" id="{1A6BAA25-C796-4F82-AEB5-7E46D17B5096}"/>
                    </a:ext>
                  </a:extLst>
                </p14:cNvPr>
                <p14:cNvContentPartPr/>
                <p14:nvPr/>
              </p14:nvContentPartPr>
              <p14:xfrm>
                <a:off x="6634733" y="2279427"/>
                <a:ext cx="163080" cy="161640"/>
              </p14:xfrm>
            </p:contentPart>
          </mc:Choice>
          <mc:Fallback xmlns="">
            <p:pic>
              <p:nvPicPr>
                <p:cNvPr id="100" name="Freihand 99">
                  <a:extLst>
                    <a:ext uri="{FF2B5EF4-FFF2-40B4-BE49-F238E27FC236}">
                      <a16:creationId xmlns:a16="http://schemas.microsoft.com/office/drawing/2014/main" id="{1A6BAA25-C796-4F82-AEB5-7E46D17B5096}"/>
                    </a:ext>
                  </a:extLst>
                </p:cNvPr>
                <p:cNvPicPr/>
                <p:nvPr/>
              </p:nvPicPr>
              <p:blipFill>
                <a:blip r:embed="rId143"/>
                <a:stretch>
                  <a:fillRect/>
                </a:stretch>
              </p:blipFill>
              <p:spPr>
                <a:xfrm>
                  <a:off x="6630413" y="2275107"/>
                  <a:ext cx="1717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1" name="Freihand 100">
                  <a:extLst>
                    <a:ext uri="{FF2B5EF4-FFF2-40B4-BE49-F238E27FC236}">
                      <a16:creationId xmlns:a16="http://schemas.microsoft.com/office/drawing/2014/main" id="{AAC94E89-57A4-4C93-806C-F263B7670F63}"/>
                    </a:ext>
                  </a:extLst>
                </p14:cNvPr>
                <p14:cNvContentPartPr/>
                <p14:nvPr/>
              </p14:nvContentPartPr>
              <p14:xfrm>
                <a:off x="6911213" y="2196627"/>
                <a:ext cx="176400" cy="163800"/>
              </p14:xfrm>
            </p:contentPart>
          </mc:Choice>
          <mc:Fallback xmlns="">
            <p:pic>
              <p:nvPicPr>
                <p:cNvPr id="101" name="Freihand 100">
                  <a:extLst>
                    <a:ext uri="{FF2B5EF4-FFF2-40B4-BE49-F238E27FC236}">
                      <a16:creationId xmlns:a16="http://schemas.microsoft.com/office/drawing/2014/main" id="{AAC94E89-57A4-4C93-806C-F263B7670F63}"/>
                    </a:ext>
                  </a:extLst>
                </p:cNvPr>
                <p:cNvPicPr/>
                <p:nvPr/>
              </p:nvPicPr>
              <p:blipFill>
                <a:blip r:embed="rId145"/>
                <a:stretch>
                  <a:fillRect/>
                </a:stretch>
              </p:blipFill>
              <p:spPr>
                <a:xfrm>
                  <a:off x="6906893" y="2192307"/>
                  <a:ext cx="1850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2" name="Freihand 101">
                  <a:extLst>
                    <a:ext uri="{FF2B5EF4-FFF2-40B4-BE49-F238E27FC236}">
                      <a16:creationId xmlns:a16="http://schemas.microsoft.com/office/drawing/2014/main" id="{9AED86F2-50D2-4485-B190-CE1E8718DCAB}"/>
                    </a:ext>
                  </a:extLst>
                </p14:cNvPr>
                <p14:cNvContentPartPr/>
                <p14:nvPr/>
              </p14:nvContentPartPr>
              <p14:xfrm>
                <a:off x="7187333" y="2178267"/>
                <a:ext cx="265320" cy="224640"/>
              </p14:xfrm>
            </p:contentPart>
          </mc:Choice>
          <mc:Fallback xmlns="">
            <p:pic>
              <p:nvPicPr>
                <p:cNvPr id="102" name="Freihand 101">
                  <a:extLst>
                    <a:ext uri="{FF2B5EF4-FFF2-40B4-BE49-F238E27FC236}">
                      <a16:creationId xmlns:a16="http://schemas.microsoft.com/office/drawing/2014/main" id="{9AED86F2-50D2-4485-B190-CE1E8718DCAB}"/>
                    </a:ext>
                  </a:extLst>
                </p:cNvPr>
                <p:cNvPicPr/>
                <p:nvPr/>
              </p:nvPicPr>
              <p:blipFill>
                <a:blip r:embed="rId147"/>
                <a:stretch>
                  <a:fillRect/>
                </a:stretch>
              </p:blipFill>
              <p:spPr>
                <a:xfrm>
                  <a:off x="7183013" y="2173947"/>
                  <a:ext cx="2739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3" name="Freihand 102">
                  <a:extLst>
                    <a:ext uri="{FF2B5EF4-FFF2-40B4-BE49-F238E27FC236}">
                      <a16:creationId xmlns:a16="http://schemas.microsoft.com/office/drawing/2014/main" id="{89A12E11-3DA4-4611-846C-C06452D51629}"/>
                    </a:ext>
                  </a:extLst>
                </p14:cNvPr>
                <p14:cNvContentPartPr/>
                <p14:nvPr/>
              </p14:nvContentPartPr>
              <p14:xfrm>
                <a:off x="7415933" y="2302467"/>
                <a:ext cx="130680" cy="249120"/>
              </p14:xfrm>
            </p:contentPart>
          </mc:Choice>
          <mc:Fallback xmlns="">
            <p:pic>
              <p:nvPicPr>
                <p:cNvPr id="103" name="Freihand 102">
                  <a:extLst>
                    <a:ext uri="{FF2B5EF4-FFF2-40B4-BE49-F238E27FC236}">
                      <a16:creationId xmlns:a16="http://schemas.microsoft.com/office/drawing/2014/main" id="{89A12E11-3DA4-4611-846C-C06452D51629}"/>
                    </a:ext>
                  </a:extLst>
                </p:cNvPr>
                <p:cNvPicPr/>
                <p:nvPr/>
              </p:nvPicPr>
              <p:blipFill>
                <a:blip r:embed="rId149"/>
                <a:stretch>
                  <a:fillRect/>
                </a:stretch>
              </p:blipFill>
              <p:spPr>
                <a:xfrm>
                  <a:off x="7411613" y="2298147"/>
                  <a:ext cx="139320" cy="257760"/>
                </a:xfrm>
                <a:prstGeom prst="rect">
                  <a:avLst/>
                </a:prstGeom>
              </p:spPr>
            </p:pic>
          </mc:Fallback>
        </mc:AlternateContent>
      </p:grpSp>
      <p:grpSp>
        <p:nvGrpSpPr>
          <p:cNvPr id="108" name="Gruppieren 107">
            <a:extLst>
              <a:ext uri="{FF2B5EF4-FFF2-40B4-BE49-F238E27FC236}">
                <a16:creationId xmlns:a16="http://schemas.microsoft.com/office/drawing/2014/main" id="{AB32DBAC-6D26-42B9-8B1E-1B68AE91DD31}"/>
              </a:ext>
            </a:extLst>
          </p:cNvPr>
          <p:cNvGrpSpPr/>
          <p:nvPr/>
        </p:nvGrpSpPr>
        <p:grpSpPr>
          <a:xfrm>
            <a:off x="1192253" y="3248907"/>
            <a:ext cx="760320" cy="768960"/>
            <a:chOff x="1192253" y="3248907"/>
            <a:chExt cx="760320" cy="768960"/>
          </a:xfrm>
        </p:grpSpPr>
        <mc:AlternateContent xmlns:mc="http://schemas.openxmlformats.org/markup-compatibility/2006" xmlns:p14="http://schemas.microsoft.com/office/powerpoint/2010/main">
          <mc:Choice Requires="p14">
            <p:contentPart p14:bwMode="auto" r:id="rId150">
              <p14:nvContentPartPr>
                <p14:cNvPr id="105" name="Freihand 104">
                  <a:extLst>
                    <a:ext uri="{FF2B5EF4-FFF2-40B4-BE49-F238E27FC236}">
                      <a16:creationId xmlns:a16="http://schemas.microsoft.com/office/drawing/2014/main" id="{0B8544B9-6373-4A65-97A7-81A36AED5AF6}"/>
                    </a:ext>
                  </a:extLst>
                </p14:cNvPr>
                <p14:cNvContentPartPr/>
                <p14:nvPr/>
              </p14:nvContentPartPr>
              <p14:xfrm>
                <a:off x="1192253" y="3248907"/>
                <a:ext cx="760320" cy="768960"/>
              </p14:xfrm>
            </p:contentPart>
          </mc:Choice>
          <mc:Fallback xmlns="">
            <p:pic>
              <p:nvPicPr>
                <p:cNvPr id="105" name="Freihand 104">
                  <a:extLst>
                    <a:ext uri="{FF2B5EF4-FFF2-40B4-BE49-F238E27FC236}">
                      <a16:creationId xmlns:a16="http://schemas.microsoft.com/office/drawing/2014/main" id="{0B8544B9-6373-4A65-97A7-81A36AED5AF6}"/>
                    </a:ext>
                  </a:extLst>
                </p:cNvPr>
                <p:cNvPicPr/>
                <p:nvPr/>
              </p:nvPicPr>
              <p:blipFill>
                <a:blip r:embed="rId151"/>
                <a:stretch>
                  <a:fillRect/>
                </a:stretch>
              </p:blipFill>
              <p:spPr>
                <a:xfrm>
                  <a:off x="1187933" y="3244587"/>
                  <a:ext cx="768960" cy="7776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06" name="Freihand 105">
                  <a:extLst>
                    <a:ext uri="{FF2B5EF4-FFF2-40B4-BE49-F238E27FC236}">
                      <a16:creationId xmlns:a16="http://schemas.microsoft.com/office/drawing/2014/main" id="{A882C016-8755-42AD-A33F-6CC86BC9C6FA}"/>
                    </a:ext>
                  </a:extLst>
                </p14:cNvPr>
                <p14:cNvContentPartPr/>
                <p14:nvPr/>
              </p14:nvContentPartPr>
              <p14:xfrm>
                <a:off x="1598333" y="3602427"/>
                <a:ext cx="65520" cy="204480"/>
              </p14:xfrm>
            </p:contentPart>
          </mc:Choice>
          <mc:Fallback xmlns="">
            <p:pic>
              <p:nvPicPr>
                <p:cNvPr id="106" name="Freihand 105">
                  <a:extLst>
                    <a:ext uri="{FF2B5EF4-FFF2-40B4-BE49-F238E27FC236}">
                      <a16:creationId xmlns:a16="http://schemas.microsoft.com/office/drawing/2014/main" id="{A882C016-8755-42AD-A33F-6CC86BC9C6FA}"/>
                    </a:ext>
                  </a:extLst>
                </p:cNvPr>
                <p:cNvPicPr/>
                <p:nvPr/>
              </p:nvPicPr>
              <p:blipFill>
                <a:blip r:embed="rId153"/>
                <a:stretch>
                  <a:fillRect/>
                </a:stretch>
              </p:blipFill>
              <p:spPr>
                <a:xfrm>
                  <a:off x="1594013" y="3598107"/>
                  <a:ext cx="74160" cy="213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4">
            <p14:nvContentPartPr>
              <p14:cNvPr id="107" name="Freihand 106">
                <a:extLst>
                  <a:ext uri="{FF2B5EF4-FFF2-40B4-BE49-F238E27FC236}">
                    <a16:creationId xmlns:a16="http://schemas.microsoft.com/office/drawing/2014/main" id="{668ABFC4-B45B-4A97-B5E6-CDF8954F006D}"/>
                  </a:ext>
                </a:extLst>
              </p14:cNvPr>
              <p14:cNvContentPartPr/>
              <p14:nvPr/>
            </p14:nvContentPartPr>
            <p14:xfrm>
              <a:off x="1130333" y="5444547"/>
              <a:ext cx="677880" cy="673920"/>
            </p14:xfrm>
          </p:contentPart>
        </mc:Choice>
        <mc:Fallback xmlns="">
          <p:pic>
            <p:nvPicPr>
              <p:cNvPr id="107" name="Freihand 106">
                <a:extLst>
                  <a:ext uri="{FF2B5EF4-FFF2-40B4-BE49-F238E27FC236}">
                    <a16:creationId xmlns:a16="http://schemas.microsoft.com/office/drawing/2014/main" id="{668ABFC4-B45B-4A97-B5E6-CDF8954F006D}"/>
                  </a:ext>
                </a:extLst>
              </p:cNvPr>
              <p:cNvPicPr/>
              <p:nvPr/>
            </p:nvPicPr>
            <p:blipFill>
              <a:blip r:embed="rId155"/>
              <a:stretch>
                <a:fillRect/>
              </a:stretch>
            </p:blipFill>
            <p:spPr>
              <a:xfrm>
                <a:off x="1126013" y="5440227"/>
                <a:ext cx="686520" cy="6825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09" name="Freihand 108">
                <a:extLst>
                  <a:ext uri="{FF2B5EF4-FFF2-40B4-BE49-F238E27FC236}">
                    <a16:creationId xmlns:a16="http://schemas.microsoft.com/office/drawing/2014/main" id="{AF296B1F-7C9E-4B70-9044-30D81A4B5A6A}"/>
                  </a:ext>
                </a:extLst>
              </p14:cNvPr>
              <p14:cNvContentPartPr/>
              <p14:nvPr/>
            </p14:nvContentPartPr>
            <p14:xfrm>
              <a:off x="5145053" y="4965387"/>
              <a:ext cx="3270240" cy="2051280"/>
            </p14:xfrm>
          </p:contentPart>
        </mc:Choice>
        <mc:Fallback xmlns="">
          <p:pic>
            <p:nvPicPr>
              <p:cNvPr id="109" name="Freihand 108">
                <a:extLst>
                  <a:ext uri="{FF2B5EF4-FFF2-40B4-BE49-F238E27FC236}">
                    <a16:creationId xmlns:a16="http://schemas.microsoft.com/office/drawing/2014/main" id="{AF296B1F-7C9E-4B70-9044-30D81A4B5A6A}"/>
                  </a:ext>
                </a:extLst>
              </p:cNvPr>
              <p:cNvPicPr/>
              <p:nvPr/>
            </p:nvPicPr>
            <p:blipFill>
              <a:blip r:embed="rId157"/>
              <a:stretch>
                <a:fillRect/>
              </a:stretch>
            </p:blipFill>
            <p:spPr>
              <a:xfrm>
                <a:off x="5140733" y="4961067"/>
                <a:ext cx="3278880" cy="2059920"/>
              </a:xfrm>
              <a:prstGeom prst="rect">
                <a:avLst/>
              </a:prstGeom>
            </p:spPr>
          </p:pic>
        </mc:Fallback>
      </mc:AlternateContent>
    </p:spTree>
    <p:extLst>
      <p:ext uri="{BB962C8B-B14F-4D97-AF65-F5344CB8AC3E}">
        <p14:creationId xmlns:p14="http://schemas.microsoft.com/office/powerpoint/2010/main" val="2905433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31780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Arbeit L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803507" cy="369332"/>
          </a:xfrm>
          <a:prstGeom prst="rect">
            <a:avLst/>
          </a:prstGeom>
        </p:spPr>
        <p:txBody>
          <a:bodyPr wrap="none">
            <a:spAutoFit/>
          </a:bodyPr>
          <a:lstStyle/>
          <a:p>
            <a:r>
              <a:rPr lang="de-DE" b="1" dirty="0"/>
              <a:t> </a:t>
            </a:r>
            <a:r>
              <a:rPr lang="el-GR" b="1" dirty="0"/>
              <a:t>ω</a:t>
            </a:r>
            <a:r>
              <a:rPr lang="de-DE" b="1" dirty="0"/>
              <a:t>=w/p Reallohn</a:t>
            </a:r>
            <a:endParaRPr lang="de-DE" dirty="0"/>
          </a:p>
        </p:txBody>
      </p:sp>
      <p:sp>
        <p:nvSpPr>
          <p:cNvPr id="8" name="Rechteck 7"/>
          <p:cNvSpPr/>
          <p:nvPr/>
        </p:nvSpPr>
        <p:spPr>
          <a:xfrm>
            <a:off x="7877066" y="1151403"/>
            <a:ext cx="1338828" cy="369332"/>
          </a:xfrm>
          <a:prstGeom prst="rect">
            <a:avLst/>
          </a:prstGeom>
        </p:spPr>
        <p:txBody>
          <a:bodyPr wrap="none">
            <a:spAutoFit/>
          </a:bodyPr>
          <a:lstStyle/>
          <a:p>
            <a:r>
              <a:rPr lang="de-DE" b="1" dirty="0">
                <a:solidFill>
                  <a:schemeClr val="accent1"/>
                </a:solidFill>
              </a:rPr>
              <a:t>y(L): Output</a:t>
            </a:r>
            <a:endParaRPr lang="de-DE" dirty="0">
              <a:solidFill>
                <a:schemeClr val="accent1"/>
              </a:solidFill>
            </a:endParaRPr>
          </a:p>
        </p:txBody>
      </p:sp>
      <p:sp>
        <p:nvSpPr>
          <p:cNvPr id="9" name="Rechteck 8"/>
          <p:cNvSpPr/>
          <p:nvPr/>
        </p:nvSpPr>
        <p:spPr>
          <a:xfrm>
            <a:off x="7281565" y="745443"/>
            <a:ext cx="1865767" cy="369332"/>
          </a:xfrm>
          <a:prstGeom prst="rect">
            <a:avLst/>
          </a:prstGeom>
        </p:spPr>
        <p:txBody>
          <a:bodyPr wrap="none">
            <a:spAutoFit/>
          </a:bodyPr>
          <a:lstStyle/>
          <a:p>
            <a:r>
              <a:rPr lang="el-GR" b="1" dirty="0">
                <a:solidFill>
                  <a:schemeClr val="accent2"/>
                </a:solidFill>
              </a:rPr>
              <a:t>ω</a:t>
            </a:r>
            <a:r>
              <a:rPr lang="de-DE" b="1" baseline="-25000" dirty="0">
                <a:solidFill>
                  <a:schemeClr val="accent2"/>
                </a:solidFill>
              </a:rPr>
              <a:t>1</a:t>
            </a:r>
            <a:r>
              <a:rPr lang="de-DE" b="1" dirty="0">
                <a:solidFill>
                  <a:schemeClr val="accent2"/>
                </a:solidFill>
              </a:rPr>
              <a:t>L: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77777" cy="369332"/>
          </a:xfrm>
          <a:prstGeom prst="rect">
            <a:avLst/>
          </a:prstGeom>
        </p:spPr>
        <p:txBody>
          <a:bodyPr wrap="none">
            <a:spAutoFit/>
          </a:bodyPr>
          <a:lstStyle/>
          <a:p>
            <a:r>
              <a:rPr lang="de-DE" dirty="0"/>
              <a:t>L*(</a:t>
            </a:r>
            <a:r>
              <a:rPr lang="el-GR" dirty="0"/>
              <a:t>ω</a:t>
            </a:r>
            <a:r>
              <a:rPr lang="de-DE" baseline="-25000" dirty="0"/>
              <a:t>1</a:t>
            </a:r>
            <a:r>
              <a:rPr lang="de-DE" dirty="0"/>
              <a:t>)</a:t>
            </a:r>
          </a:p>
        </p:txBody>
      </p:sp>
      <p:sp>
        <p:nvSpPr>
          <p:cNvPr id="16" name="Rechteck 15"/>
          <p:cNvSpPr/>
          <p:nvPr/>
        </p:nvSpPr>
        <p:spPr>
          <a:xfrm>
            <a:off x="1149378" y="5652881"/>
            <a:ext cx="777777" cy="369332"/>
          </a:xfrm>
          <a:prstGeom prst="rect">
            <a:avLst/>
          </a:prstGeom>
        </p:spPr>
        <p:txBody>
          <a:bodyPr wrap="none">
            <a:spAutoFit/>
          </a:bodyPr>
          <a:lstStyle/>
          <a:p>
            <a:r>
              <a:rPr lang="de-DE" dirty="0"/>
              <a:t>L*(</a:t>
            </a:r>
            <a:r>
              <a:rPr lang="el-GR" dirty="0"/>
              <a:t>ω</a:t>
            </a:r>
            <a:r>
              <a:rPr lang="de-DE" baseline="-25000" dirty="0"/>
              <a:t>2</a:t>
            </a:r>
            <a:r>
              <a:rPr lang="de-DE" dirty="0"/>
              <a:t>)</a:t>
            </a:r>
          </a:p>
        </p:txBody>
      </p:sp>
      <p:cxnSp>
        <p:nvCxnSpPr>
          <p:cNvPr id="23" name="Straight Arrow Connector 7"/>
          <p:cNvCxnSpPr/>
          <p:nvPr/>
        </p:nvCxnSpPr>
        <p:spPr>
          <a:xfrm>
            <a:off x="5397791" y="6679368"/>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397791" y="5428236"/>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4973052" y="5587074"/>
            <a:ext cx="521297" cy="276999"/>
          </a:xfrm>
          <a:prstGeom prst="rect">
            <a:avLst/>
          </a:prstGeom>
        </p:spPr>
        <p:txBody>
          <a:bodyPr wrap="none">
            <a:spAutoFit/>
          </a:bodyPr>
          <a:lstStyle/>
          <a:p>
            <a:r>
              <a:rPr lang="de-DE" sz="1200" b="1" dirty="0"/>
              <a:t>L</a:t>
            </a:r>
            <a:r>
              <a:rPr lang="de-DE" sz="1200" b="1" baseline="30000" dirty="0"/>
              <a:t>D</a:t>
            </a:r>
            <a:r>
              <a:rPr lang="de-DE" sz="1200" b="1" dirty="0"/>
              <a:t>(</a:t>
            </a:r>
            <a:r>
              <a:rPr lang="el-GR" sz="1200" b="1" dirty="0"/>
              <a:t>ω</a:t>
            </a:r>
            <a:r>
              <a:rPr lang="de-DE" sz="1200" b="1" dirty="0"/>
              <a:t>)</a:t>
            </a:r>
            <a:endParaRPr lang="de-DE" sz="1200" dirty="0"/>
          </a:p>
        </p:txBody>
      </p:sp>
      <p:sp>
        <p:nvSpPr>
          <p:cNvPr id="32" name="Rechteck 31"/>
          <p:cNvSpPr/>
          <p:nvPr/>
        </p:nvSpPr>
        <p:spPr>
          <a:xfrm>
            <a:off x="7449267" y="6261098"/>
            <a:ext cx="349776" cy="369332"/>
          </a:xfrm>
          <a:prstGeom prst="rect">
            <a:avLst/>
          </a:prstGeom>
        </p:spPr>
        <p:txBody>
          <a:bodyPr wrap="none">
            <a:spAutoFit/>
          </a:bodyPr>
          <a:lstStyle/>
          <a:p>
            <a:r>
              <a:rPr lang="el-GR" b="1" dirty="0"/>
              <a:t>ω</a:t>
            </a:r>
            <a:endParaRPr lang="de-DE" dirty="0"/>
          </a:p>
        </p:txBody>
      </p:sp>
      <p:sp>
        <p:nvSpPr>
          <p:cNvPr id="34" name="Freihandform 33"/>
          <p:cNvSpPr/>
          <p:nvPr/>
        </p:nvSpPr>
        <p:spPr>
          <a:xfrm>
            <a:off x="5634139" y="5579238"/>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90927"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L</a:t>
            </a:r>
            <a:endParaRPr lang="de-DE" dirty="0"/>
          </a:p>
        </p:txBody>
      </p:sp>
      <p:sp>
        <p:nvSpPr>
          <p:cNvPr id="4" name="Rechteck 3">
            <a:extLst>
              <a:ext uri="{FF2B5EF4-FFF2-40B4-BE49-F238E27FC236}">
                <a16:creationId xmlns:a16="http://schemas.microsoft.com/office/drawing/2014/main" id="{6CD67A60-AA98-A549-F991-C2342CFEA006}"/>
              </a:ext>
            </a:extLst>
          </p:cNvPr>
          <p:cNvSpPr/>
          <p:nvPr/>
        </p:nvSpPr>
        <p:spPr>
          <a:xfrm>
            <a:off x="4965973" y="764678"/>
            <a:ext cx="1827295" cy="369332"/>
          </a:xfrm>
          <a:prstGeom prst="rect">
            <a:avLst/>
          </a:prstGeom>
        </p:spPr>
        <p:txBody>
          <a:bodyPr wrap="none">
            <a:spAutoFit/>
          </a:bodyPr>
          <a:lstStyle/>
          <a:p>
            <a:r>
              <a:rPr lang="el-GR" b="1">
                <a:solidFill>
                  <a:srgbClr val="FF0000"/>
                </a:solidFill>
              </a:rPr>
              <a:t>ω</a:t>
            </a:r>
            <a:r>
              <a:rPr lang="de-DE" b="1" baseline="-25000">
                <a:solidFill>
                  <a:srgbClr val="FF0000"/>
                </a:solidFill>
              </a:rPr>
              <a:t>2</a:t>
            </a:r>
            <a:r>
              <a:rPr lang="de-DE" b="1">
                <a:solidFill>
                  <a:srgbClr val="FF0000"/>
                </a:solidFill>
              </a:rPr>
              <a:t>L</a:t>
            </a:r>
            <a:r>
              <a:rPr lang="de-DE" b="1" dirty="0">
                <a:solidFill>
                  <a:srgbClr val="FF0000"/>
                </a:solidFill>
              </a:rPr>
              <a:t>: reale Kosten</a:t>
            </a:r>
            <a:endParaRPr lang="de-DE" dirty="0">
              <a:solidFill>
                <a:srgbClr val="FF0000"/>
              </a:solidFill>
            </a:endParaRPr>
          </a:p>
        </p:txBody>
      </p:sp>
      <mc:AlternateContent xmlns:mc="http://schemas.openxmlformats.org/markup-compatibility/2006" xmlns:p14="http://schemas.microsoft.com/office/powerpoint/2010/main">
        <mc:Choice Requires="p14">
          <p:contentPart p14:bwMode="auto" r:id="rId6">
            <p14:nvContentPartPr>
              <p14:cNvPr id="5" name="Freihand 4">
                <a:extLst>
                  <a:ext uri="{FF2B5EF4-FFF2-40B4-BE49-F238E27FC236}">
                    <a16:creationId xmlns:a16="http://schemas.microsoft.com/office/drawing/2014/main" id="{85BBB5B3-19B0-487A-8B2E-06BE95AE0C7C}"/>
                  </a:ext>
                </a:extLst>
              </p14:cNvPr>
              <p14:cNvContentPartPr/>
              <p14:nvPr/>
            </p14:nvContentPartPr>
            <p14:xfrm>
              <a:off x="7854413" y="1495867"/>
              <a:ext cx="1370880" cy="119160"/>
            </p14:xfrm>
          </p:contentPart>
        </mc:Choice>
        <mc:Fallback xmlns="">
          <p:pic>
            <p:nvPicPr>
              <p:cNvPr id="5" name="Freihand 4">
                <a:extLst>
                  <a:ext uri="{FF2B5EF4-FFF2-40B4-BE49-F238E27FC236}">
                    <a16:creationId xmlns:a16="http://schemas.microsoft.com/office/drawing/2014/main" id="{85BBB5B3-19B0-487A-8B2E-06BE95AE0C7C}"/>
                  </a:ext>
                </a:extLst>
              </p:cNvPr>
              <p:cNvPicPr/>
              <p:nvPr/>
            </p:nvPicPr>
            <p:blipFill>
              <a:blip r:embed="rId7"/>
              <a:stretch>
                <a:fillRect/>
              </a:stretch>
            </p:blipFill>
            <p:spPr>
              <a:xfrm>
                <a:off x="7850093" y="1491547"/>
                <a:ext cx="1379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0" name="Freihand 9">
                <a:extLst>
                  <a:ext uri="{FF2B5EF4-FFF2-40B4-BE49-F238E27FC236}">
                    <a16:creationId xmlns:a16="http://schemas.microsoft.com/office/drawing/2014/main" id="{3C5E7ECE-92B2-44A8-BE3B-2C73BAE2BF27}"/>
                  </a:ext>
                </a:extLst>
              </p14:cNvPr>
              <p14:cNvContentPartPr/>
              <p14:nvPr/>
            </p14:nvContentPartPr>
            <p14:xfrm>
              <a:off x="7572533" y="5611747"/>
              <a:ext cx="354960" cy="210960"/>
            </p14:xfrm>
          </p:contentPart>
        </mc:Choice>
        <mc:Fallback xmlns="">
          <p:pic>
            <p:nvPicPr>
              <p:cNvPr id="10" name="Freihand 9">
                <a:extLst>
                  <a:ext uri="{FF2B5EF4-FFF2-40B4-BE49-F238E27FC236}">
                    <a16:creationId xmlns:a16="http://schemas.microsoft.com/office/drawing/2014/main" id="{3C5E7ECE-92B2-44A8-BE3B-2C73BAE2BF27}"/>
                  </a:ext>
                </a:extLst>
              </p:cNvPr>
              <p:cNvPicPr/>
              <p:nvPr/>
            </p:nvPicPr>
            <p:blipFill>
              <a:blip r:embed="rId9"/>
              <a:stretch>
                <a:fillRect/>
              </a:stretch>
            </p:blipFill>
            <p:spPr>
              <a:xfrm>
                <a:off x="7568213" y="5607427"/>
                <a:ext cx="363600" cy="219600"/>
              </a:xfrm>
              <a:prstGeom prst="rect">
                <a:avLst/>
              </a:prstGeom>
            </p:spPr>
          </p:pic>
        </mc:Fallback>
      </mc:AlternateContent>
      <p:grpSp>
        <p:nvGrpSpPr>
          <p:cNvPr id="14" name="Gruppieren 13">
            <a:extLst>
              <a:ext uri="{FF2B5EF4-FFF2-40B4-BE49-F238E27FC236}">
                <a16:creationId xmlns:a16="http://schemas.microsoft.com/office/drawing/2014/main" id="{662E5111-FFF9-4A2E-AD8B-1DCE98FBEC70}"/>
              </a:ext>
            </a:extLst>
          </p:cNvPr>
          <p:cNvGrpSpPr/>
          <p:nvPr/>
        </p:nvGrpSpPr>
        <p:grpSpPr>
          <a:xfrm>
            <a:off x="7306133" y="734467"/>
            <a:ext cx="1765800" cy="512280"/>
            <a:chOff x="7306133" y="734467"/>
            <a:chExt cx="1765800" cy="512280"/>
          </a:xfrm>
        </p:grpSpPr>
        <mc:AlternateContent xmlns:mc="http://schemas.openxmlformats.org/markup-compatibility/2006" xmlns:p14="http://schemas.microsoft.com/office/powerpoint/2010/main">
          <mc:Choice Requires="p14">
            <p:contentPart p14:bwMode="auto" r:id="rId10">
              <p14:nvContentPartPr>
                <p14:cNvPr id="11" name="Freihand 10">
                  <a:extLst>
                    <a:ext uri="{FF2B5EF4-FFF2-40B4-BE49-F238E27FC236}">
                      <a16:creationId xmlns:a16="http://schemas.microsoft.com/office/drawing/2014/main" id="{EC1993F2-8D6C-4D42-BA03-55CD46F8DD27}"/>
                    </a:ext>
                  </a:extLst>
                </p14:cNvPr>
                <p14:cNvContentPartPr/>
                <p14:nvPr/>
              </p14:nvContentPartPr>
              <p14:xfrm>
                <a:off x="7354733" y="1077547"/>
                <a:ext cx="1717200" cy="65880"/>
              </p14:xfrm>
            </p:contentPart>
          </mc:Choice>
          <mc:Fallback xmlns="">
            <p:pic>
              <p:nvPicPr>
                <p:cNvPr id="11" name="Freihand 10">
                  <a:extLst>
                    <a:ext uri="{FF2B5EF4-FFF2-40B4-BE49-F238E27FC236}">
                      <a16:creationId xmlns:a16="http://schemas.microsoft.com/office/drawing/2014/main" id="{EC1993F2-8D6C-4D42-BA03-55CD46F8DD27}"/>
                    </a:ext>
                  </a:extLst>
                </p:cNvPr>
                <p:cNvPicPr/>
                <p:nvPr/>
              </p:nvPicPr>
              <p:blipFill>
                <a:blip r:embed="rId11"/>
                <a:stretch>
                  <a:fillRect/>
                </a:stretch>
              </p:blipFill>
              <p:spPr>
                <a:xfrm>
                  <a:off x="7350413" y="1073227"/>
                  <a:ext cx="172584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 name="Freihand 12">
                  <a:extLst>
                    <a:ext uri="{FF2B5EF4-FFF2-40B4-BE49-F238E27FC236}">
                      <a16:creationId xmlns:a16="http://schemas.microsoft.com/office/drawing/2014/main" id="{B4266FBA-0D1F-4497-8C5C-32E9E583DA60}"/>
                    </a:ext>
                  </a:extLst>
                </p14:cNvPr>
                <p14:cNvContentPartPr/>
                <p14:nvPr/>
              </p14:nvContentPartPr>
              <p14:xfrm>
                <a:off x="7306133" y="734467"/>
                <a:ext cx="336240" cy="512280"/>
              </p14:xfrm>
            </p:contentPart>
          </mc:Choice>
          <mc:Fallback xmlns="">
            <p:pic>
              <p:nvPicPr>
                <p:cNvPr id="13" name="Freihand 12">
                  <a:extLst>
                    <a:ext uri="{FF2B5EF4-FFF2-40B4-BE49-F238E27FC236}">
                      <a16:creationId xmlns:a16="http://schemas.microsoft.com/office/drawing/2014/main" id="{B4266FBA-0D1F-4497-8C5C-32E9E583DA60}"/>
                    </a:ext>
                  </a:extLst>
                </p:cNvPr>
                <p:cNvPicPr/>
                <p:nvPr/>
              </p:nvPicPr>
              <p:blipFill>
                <a:blip r:embed="rId13"/>
                <a:stretch>
                  <a:fillRect/>
                </a:stretch>
              </p:blipFill>
              <p:spPr>
                <a:xfrm>
                  <a:off x="7301813" y="730147"/>
                  <a:ext cx="344880" cy="520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
            <p14:nvContentPartPr>
              <p14:cNvPr id="17" name="Freihand 16">
                <a:extLst>
                  <a:ext uri="{FF2B5EF4-FFF2-40B4-BE49-F238E27FC236}">
                    <a16:creationId xmlns:a16="http://schemas.microsoft.com/office/drawing/2014/main" id="{7C7B35E7-E587-47BF-A01A-37A65180C11A}"/>
                  </a:ext>
                </a:extLst>
              </p14:cNvPr>
              <p14:cNvContentPartPr/>
              <p14:nvPr/>
            </p14:nvContentPartPr>
            <p14:xfrm>
              <a:off x="8570453" y="574987"/>
              <a:ext cx="1682280" cy="92520"/>
            </p14:xfrm>
          </p:contentPart>
        </mc:Choice>
        <mc:Fallback xmlns="">
          <p:pic>
            <p:nvPicPr>
              <p:cNvPr id="17" name="Freihand 16">
                <a:extLst>
                  <a:ext uri="{FF2B5EF4-FFF2-40B4-BE49-F238E27FC236}">
                    <a16:creationId xmlns:a16="http://schemas.microsoft.com/office/drawing/2014/main" id="{7C7B35E7-E587-47BF-A01A-37A65180C11A}"/>
                  </a:ext>
                </a:extLst>
              </p:cNvPr>
              <p:cNvPicPr/>
              <p:nvPr/>
            </p:nvPicPr>
            <p:blipFill>
              <a:blip r:embed="rId15"/>
              <a:stretch>
                <a:fillRect/>
              </a:stretch>
            </p:blipFill>
            <p:spPr>
              <a:xfrm>
                <a:off x="8566133" y="570667"/>
                <a:ext cx="16909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8" name="Freihand 17">
                <a:extLst>
                  <a:ext uri="{FF2B5EF4-FFF2-40B4-BE49-F238E27FC236}">
                    <a16:creationId xmlns:a16="http://schemas.microsoft.com/office/drawing/2014/main" id="{A402270F-0F8F-40EF-8865-2CD855FE20CC}"/>
                  </a:ext>
                </a:extLst>
              </p14:cNvPr>
              <p14:cNvContentPartPr/>
              <p14:nvPr/>
            </p14:nvContentPartPr>
            <p14:xfrm>
              <a:off x="1885613" y="2995267"/>
              <a:ext cx="827640" cy="460080"/>
            </p14:xfrm>
          </p:contentPart>
        </mc:Choice>
        <mc:Fallback xmlns="">
          <p:pic>
            <p:nvPicPr>
              <p:cNvPr id="18" name="Freihand 17">
                <a:extLst>
                  <a:ext uri="{FF2B5EF4-FFF2-40B4-BE49-F238E27FC236}">
                    <a16:creationId xmlns:a16="http://schemas.microsoft.com/office/drawing/2014/main" id="{A402270F-0F8F-40EF-8865-2CD855FE20CC}"/>
                  </a:ext>
                </a:extLst>
              </p:cNvPr>
              <p:cNvPicPr/>
              <p:nvPr/>
            </p:nvPicPr>
            <p:blipFill>
              <a:blip r:embed="rId17"/>
              <a:stretch>
                <a:fillRect/>
              </a:stretch>
            </p:blipFill>
            <p:spPr>
              <a:xfrm>
                <a:off x="1881293" y="2990947"/>
                <a:ext cx="836280" cy="4687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9" name="Freihand 18">
                <a:extLst>
                  <a:ext uri="{FF2B5EF4-FFF2-40B4-BE49-F238E27FC236}">
                    <a16:creationId xmlns:a16="http://schemas.microsoft.com/office/drawing/2014/main" id="{41EA63FD-4EEA-4FC4-9BA3-E50393400A72}"/>
                  </a:ext>
                </a:extLst>
              </p14:cNvPr>
              <p14:cNvContentPartPr/>
              <p14:nvPr/>
            </p14:nvContentPartPr>
            <p14:xfrm>
              <a:off x="2451893" y="5414467"/>
              <a:ext cx="810720" cy="848160"/>
            </p14:xfrm>
          </p:contentPart>
        </mc:Choice>
        <mc:Fallback xmlns="">
          <p:pic>
            <p:nvPicPr>
              <p:cNvPr id="19" name="Freihand 18">
                <a:extLst>
                  <a:ext uri="{FF2B5EF4-FFF2-40B4-BE49-F238E27FC236}">
                    <a16:creationId xmlns:a16="http://schemas.microsoft.com/office/drawing/2014/main" id="{41EA63FD-4EEA-4FC4-9BA3-E50393400A72}"/>
                  </a:ext>
                </a:extLst>
              </p:cNvPr>
              <p:cNvPicPr/>
              <p:nvPr/>
            </p:nvPicPr>
            <p:blipFill>
              <a:blip r:embed="rId19"/>
              <a:stretch>
                <a:fillRect/>
              </a:stretch>
            </p:blipFill>
            <p:spPr>
              <a:xfrm>
                <a:off x="2447573" y="5410147"/>
                <a:ext cx="819360" cy="856800"/>
              </a:xfrm>
              <a:prstGeom prst="rect">
                <a:avLst/>
              </a:prstGeom>
            </p:spPr>
          </p:pic>
        </mc:Fallback>
      </mc:AlternateContent>
      <p:grpSp>
        <p:nvGrpSpPr>
          <p:cNvPr id="28" name="Gruppieren 27">
            <a:extLst>
              <a:ext uri="{FF2B5EF4-FFF2-40B4-BE49-F238E27FC236}">
                <a16:creationId xmlns:a16="http://schemas.microsoft.com/office/drawing/2014/main" id="{4D3DD628-C885-4FA7-9EA5-51D5CF4B08E1}"/>
              </a:ext>
            </a:extLst>
          </p:cNvPr>
          <p:cNvGrpSpPr/>
          <p:nvPr/>
        </p:nvGrpSpPr>
        <p:grpSpPr>
          <a:xfrm>
            <a:off x="6345293" y="2404507"/>
            <a:ext cx="1589040" cy="377640"/>
            <a:chOff x="6345293" y="2404507"/>
            <a:chExt cx="1589040" cy="377640"/>
          </a:xfrm>
        </p:grpSpPr>
        <mc:AlternateContent xmlns:mc="http://schemas.openxmlformats.org/markup-compatibility/2006" xmlns:p14="http://schemas.microsoft.com/office/powerpoint/2010/main">
          <mc:Choice Requires="p14">
            <p:contentPart p14:bwMode="auto" r:id="rId20">
              <p14:nvContentPartPr>
                <p14:cNvPr id="20" name="Freihand 19">
                  <a:extLst>
                    <a:ext uri="{FF2B5EF4-FFF2-40B4-BE49-F238E27FC236}">
                      <a16:creationId xmlns:a16="http://schemas.microsoft.com/office/drawing/2014/main" id="{1CA6C417-E08D-449F-9D37-AC112EEA6F77}"/>
                    </a:ext>
                  </a:extLst>
                </p14:cNvPr>
                <p14:cNvContentPartPr/>
                <p14:nvPr/>
              </p14:nvContentPartPr>
              <p14:xfrm>
                <a:off x="6345293" y="2547067"/>
                <a:ext cx="293760" cy="148680"/>
              </p14:xfrm>
            </p:contentPart>
          </mc:Choice>
          <mc:Fallback xmlns="">
            <p:pic>
              <p:nvPicPr>
                <p:cNvPr id="20" name="Freihand 19">
                  <a:extLst>
                    <a:ext uri="{FF2B5EF4-FFF2-40B4-BE49-F238E27FC236}">
                      <a16:creationId xmlns:a16="http://schemas.microsoft.com/office/drawing/2014/main" id="{1CA6C417-E08D-449F-9D37-AC112EEA6F77}"/>
                    </a:ext>
                  </a:extLst>
                </p:cNvPr>
                <p:cNvPicPr/>
                <p:nvPr/>
              </p:nvPicPr>
              <p:blipFill>
                <a:blip r:embed="rId21"/>
                <a:stretch>
                  <a:fillRect/>
                </a:stretch>
              </p:blipFill>
              <p:spPr>
                <a:xfrm>
                  <a:off x="6340973" y="2542747"/>
                  <a:ext cx="3024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1" name="Freihand 20">
                  <a:extLst>
                    <a:ext uri="{FF2B5EF4-FFF2-40B4-BE49-F238E27FC236}">
                      <a16:creationId xmlns:a16="http://schemas.microsoft.com/office/drawing/2014/main" id="{9A0E1EF8-595B-409A-B5FD-5ADED28A53E3}"/>
                    </a:ext>
                  </a:extLst>
                </p14:cNvPr>
                <p14:cNvContentPartPr/>
                <p14:nvPr/>
              </p14:nvContentPartPr>
              <p14:xfrm>
                <a:off x="6683333" y="2662267"/>
                <a:ext cx="169920" cy="119880"/>
              </p14:xfrm>
            </p:contentPart>
          </mc:Choice>
          <mc:Fallback xmlns="">
            <p:pic>
              <p:nvPicPr>
                <p:cNvPr id="21" name="Freihand 20">
                  <a:extLst>
                    <a:ext uri="{FF2B5EF4-FFF2-40B4-BE49-F238E27FC236}">
                      <a16:creationId xmlns:a16="http://schemas.microsoft.com/office/drawing/2014/main" id="{9A0E1EF8-595B-409A-B5FD-5ADED28A53E3}"/>
                    </a:ext>
                  </a:extLst>
                </p:cNvPr>
                <p:cNvPicPr/>
                <p:nvPr/>
              </p:nvPicPr>
              <p:blipFill>
                <a:blip r:embed="rId23"/>
                <a:stretch>
                  <a:fillRect/>
                </a:stretch>
              </p:blipFill>
              <p:spPr>
                <a:xfrm>
                  <a:off x="6679013" y="2657947"/>
                  <a:ext cx="1785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2" name="Freihand 21">
                  <a:extLst>
                    <a:ext uri="{FF2B5EF4-FFF2-40B4-BE49-F238E27FC236}">
                      <a16:creationId xmlns:a16="http://schemas.microsoft.com/office/drawing/2014/main" id="{AAE7FDB5-849D-4214-B564-F45C7004973B}"/>
                    </a:ext>
                  </a:extLst>
                </p14:cNvPr>
                <p14:cNvContentPartPr/>
                <p14:nvPr/>
              </p14:nvContentPartPr>
              <p14:xfrm>
                <a:off x="7036133" y="2500267"/>
                <a:ext cx="215640" cy="158400"/>
              </p14:xfrm>
            </p:contentPart>
          </mc:Choice>
          <mc:Fallback xmlns="">
            <p:pic>
              <p:nvPicPr>
                <p:cNvPr id="22" name="Freihand 21">
                  <a:extLst>
                    <a:ext uri="{FF2B5EF4-FFF2-40B4-BE49-F238E27FC236}">
                      <a16:creationId xmlns:a16="http://schemas.microsoft.com/office/drawing/2014/main" id="{AAE7FDB5-849D-4214-B564-F45C7004973B}"/>
                    </a:ext>
                  </a:extLst>
                </p:cNvPr>
                <p:cNvPicPr/>
                <p:nvPr/>
              </p:nvPicPr>
              <p:blipFill>
                <a:blip r:embed="rId25"/>
                <a:stretch>
                  <a:fillRect/>
                </a:stretch>
              </p:blipFill>
              <p:spPr>
                <a:xfrm>
                  <a:off x="7031813" y="2495947"/>
                  <a:ext cx="22428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5" name="Freihand 24">
                  <a:extLst>
                    <a:ext uri="{FF2B5EF4-FFF2-40B4-BE49-F238E27FC236}">
                      <a16:creationId xmlns:a16="http://schemas.microsoft.com/office/drawing/2014/main" id="{98080079-C242-4403-9D9B-A6BFC7DF3286}"/>
                    </a:ext>
                  </a:extLst>
                </p14:cNvPr>
                <p14:cNvContentPartPr/>
                <p14:nvPr/>
              </p14:nvContentPartPr>
              <p14:xfrm>
                <a:off x="7452293" y="2404507"/>
                <a:ext cx="307080" cy="169200"/>
              </p14:xfrm>
            </p:contentPart>
          </mc:Choice>
          <mc:Fallback xmlns="">
            <p:pic>
              <p:nvPicPr>
                <p:cNvPr id="25" name="Freihand 24">
                  <a:extLst>
                    <a:ext uri="{FF2B5EF4-FFF2-40B4-BE49-F238E27FC236}">
                      <a16:creationId xmlns:a16="http://schemas.microsoft.com/office/drawing/2014/main" id="{98080079-C242-4403-9D9B-A6BFC7DF3286}"/>
                    </a:ext>
                  </a:extLst>
                </p:cNvPr>
                <p:cNvPicPr/>
                <p:nvPr/>
              </p:nvPicPr>
              <p:blipFill>
                <a:blip r:embed="rId27"/>
                <a:stretch>
                  <a:fillRect/>
                </a:stretch>
              </p:blipFill>
              <p:spPr>
                <a:xfrm>
                  <a:off x="7447973" y="2400187"/>
                  <a:ext cx="3157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6" name="Freihand 25">
                  <a:extLst>
                    <a:ext uri="{FF2B5EF4-FFF2-40B4-BE49-F238E27FC236}">
                      <a16:creationId xmlns:a16="http://schemas.microsoft.com/office/drawing/2014/main" id="{C3E4C373-C610-4454-9593-784E48CD33C6}"/>
                    </a:ext>
                  </a:extLst>
                </p14:cNvPr>
                <p14:cNvContentPartPr/>
                <p14:nvPr/>
              </p14:nvContentPartPr>
              <p14:xfrm>
                <a:off x="7768013" y="2479747"/>
                <a:ext cx="166320" cy="118800"/>
              </p14:xfrm>
            </p:contentPart>
          </mc:Choice>
          <mc:Fallback xmlns="">
            <p:pic>
              <p:nvPicPr>
                <p:cNvPr id="26" name="Freihand 25">
                  <a:extLst>
                    <a:ext uri="{FF2B5EF4-FFF2-40B4-BE49-F238E27FC236}">
                      <a16:creationId xmlns:a16="http://schemas.microsoft.com/office/drawing/2014/main" id="{C3E4C373-C610-4454-9593-784E48CD33C6}"/>
                    </a:ext>
                  </a:extLst>
                </p:cNvPr>
                <p:cNvPicPr/>
                <p:nvPr/>
              </p:nvPicPr>
              <p:blipFill>
                <a:blip r:embed="rId29"/>
                <a:stretch>
                  <a:fillRect/>
                </a:stretch>
              </p:blipFill>
              <p:spPr>
                <a:xfrm>
                  <a:off x="7763693" y="2475427"/>
                  <a:ext cx="174960" cy="127440"/>
                </a:xfrm>
                <a:prstGeom prst="rect">
                  <a:avLst/>
                </a:prstGeom>
              </p:spPr>
            </p:pic>
          </mc:Fallback>
        </mc:AlternateContent>
      </p:grpSp>
      <p:grpSp>
        <p:nvGrpSpPr>
          <p:cNvPr id="36" name="Gruppieren 35">
            <a:extLst>
              <a:ext uri="{FF2B5EF4-FFF2-40B4-BE49-F238E27FC236}">
                <a16:creationId xmlns:a16="http://schemas.microsoft.com/office/drawing/2014/main" id="{68D0BDB8-4993-4874-9A75-FEBD52C85DC7}"/>
              </a:ext>
            </a:extLst>
          </p:cNvPr>
          <p:cNvGrpSpPr/>
          <p:nvPr/>
        </p:nvGrpSpPr>
        <p:grpSpPr>
          <a:xfrm>
            <a:off x="5355653" y="1409467"/>
            <a:ext cx="1519560" cy="327960"/>
            <a:chOff x="5355653" y="1409467"/>
            <a:chExt cx="1519560" cy="327960"/>
          </a:xfrm>
        </p:grpSpPr>
        <mc:AlternateContent xmlns:mc="http://schemas.openxmlformats.org/markup-compatibility/2006" xmlns:p14="http://schemas.microsoft.com/office/powerpoint/2010/main">
          <mc:Choice Requires="p14">
            <p:contentPart p14:bwMode="auto" r:id="rId30">
              <p14:nvContentPartPr>
                <p14:cNvPr id="30" name="Freihand 29">
                  <a:extLst>
                    <a:ext uri="{FF2B5EF4-FFF2-40B4-BE49-F238E27FC236}">
                      <a16:creationId xmlns:a16="http://schemas.microsoft.com/office/drawing/2014/main" id="{C98A2429-2294-4B5D-B8F6-369A81259BCD}"/>
                    </a:ext>
                  </a:extLst>
                </p14:cNvPr>
                <p14:cNvContentPartPr/>
                <p14:nvPr/>
              </p14:nvContentPartPr>
              <p14:xfrm>
                <a:off x="5648333" y="1496227"/>
                <a:ext cx="1226880" cy="98280"/>
              </p14:xfrm>
            </p:contentPart>
          </mc:Choice>
          <mc:Fallback xmlns="">
            <p:pic>
              <p:nvPicPr>
                <p:cNvPr id="30" name="Freihand 29">
                  <a:extLst>
                    <a:ext uri="{FF2B5EF4-FFF2-40B4-BE49-F238E27FC236}">
                      <a16:creationId xmlns:a16="http://schemas.microsoft.com/office/drawing/2014/main" id="{C98A2429-2294-4B5D-B8F6-369A81259BCD}"/>
                    </a:ext>
                  </a:extLst>
                </p:cNvPr>
                <p:cNvPicPr/>
                <p:nvPr/>
              </p:nvPicPr>
              <p:blipFill>
                <a:blip r:embed="rId31"/>
                <a:stretch>
                  <a:fillRect/>
                </a:stretch>
              </p:blipFill>
              <p:spPr>
                <a:xfrm>
                  <a:off x="5644013" y="1491907"/>
                  <a:ext cx="12355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3" name="Freihand 32">
                  <a:extLst>
                    <a:ext uri="{FF2B5EF4-FFF2-40B4-BE49-F238E27FC236}">
                      <a16:creationId xmlns:a16="http://schemas.microsoft.com/office/drawing/2014/main" id="{BBBC6096-3186-4726-AFF8-06575875ED97}"/>
                    </a:ext>
                  </a:extLst>
                </p14:cNvPr>
                <p14:cNvContentPartPr/>
                <p14:nvPr/>
              </p14:nvContentPartPr>
              <p14:xfrm>
                <a:off x="5355653" y="1409467"/>
                <a:ext cx="642240" cy="327960"/>
              </p14:xfrm>
            </p:contentPart>
          </mc:Choice>
          <mc:Fallback xmlns="">
            <p:pic>
              <p:nvPicPr>
                <p:cNvPr id="33" name="Freihand 32">
                  <a:extLst>
                    <a:ext uri="{FF2B5EF4-FFF2-40B4-BE49-F238E27FC236}">
                      <a16:creationId xmlns:a16="http://schemas.microsoft.com/office/drawing/2014/main" id="{BBBC6096-3186-4726-AFF8-06575875ED97}"/>
                    </a:ext>
                  </a:extLst>
                </p:cNvPr>
                <p:cNvPicPr/>
                <p:nvPr/>
              </p:nvPicPr>
              <p:blipFill>
                <a:blip r:embed="rId33"/>
                <a:stretch>
                  <a:fillRect/>
                </a:stretch>
              </p:blipFill>
              <p:spPr>
                <a:xfrm>
                  <a:off x="5351333" y="1405147"/>
                  <a:ext cx="650880" cy="336600"/>
                </a:xfrm>
                <a:prstGeom prst="rect">
                  <a:avLst/>
                </a:prstGeom>
              </p:spPr>
            </p:pic>
          </mc:Fallback>
        </mc:AlternateContent>
      </p:grpSp>
      <p:grpSp>
        <p:nvGrpSpPr>
          <p:cNvPr id="42" name="Gruppieren 41">
            <a:extLst>
              <a:ext uri="{FF2B5EF4-FFF2-40B4-BE49-F238E27FC236}">
                <a16:creationId xmlns:a16="http://schemas.microsoft.com/office/drawing/2014/main" id="{D81B20FA-05A9-435E-A47F-806821FF764D}"/>
              </a:ext>
            </a:extLst>
          </p:cNvPr>
          <p:cNvGrpSpPr/>
          <p:nvPr/>
        </p:nvGrpSpPr>
        <p:grpSpPr>
          <a:xfrm>
            <a:off x="1289813" y="3314587"/>
            <a:ext cx="654120" cy="631800"/>
            <a:chOff x="1289813" y="3314587"/>
            <a:chExt cx="654120" cy="631800"/>
          </a:xfrm>
        </p:grpSpPr>
        <mc:AlternateContent xmlns:mc="http://schemas.openxmlformats.org/markup-compatibility/2006" xmlns:p14="http://schemas.microsoft.com/office/powerpoint/2010/main">
          <mc:Choice Requires="p14">
            <p:contentPart p14:bwMode="auto" r:id="rId34">
              <p14:nvContentPartPr>
                <p14:cNvPr id="38" name="Freihand 37">
                  <a:extLst>
                    <a:ext uri="{FF2B5EF4-FFF2-40B4-BE49-F238E27FC236}">
                      <a16:creationId xmlns:a16="http://schemas.microsoft.com/office/drawing/2014/main" id="{3F34B782-F740-44B1-977F-ED18B3B73156}"/>
                    </a:ext>
                  </a:extLst>
                </p14:cNvPr>
                <p14:cNvContentPartPr/>
                <p14:nvPr/>
              </p14:nvContentPartPr>
              <p14:xfrm>
                <a:off x="1289813" y="3314587"/>
                <a:ext cx="654120" cy="631800"/>
              </p14:xfrm>
            </p:contentPart>
          </mc:Choice>
          <mc:Fallback xmlns="">
            <p:pic>
              <p:nvPicPr>
                <p:cNvPr id="38" name="Freihand 37">
                  <a:extLst>
                    <a:ext uri="{FF2B5EF4-FFF2-40B4-BE49-F238E27FC236}">
                      <a16:creationId xmlns:a16="http://schemas.microsoft.com/office/drawing/2014/main" id="{3F34B782-F740-44B1-977F-ED18B3B73156}"/>
                    </a:ext>
                  </a:extLst>
                </p:cNvPr>
                <p:cNvPicPr/>
                <p:nvPr/>
              </p:nvPicPr>
              <p:blipFill>
                <a:blip r:embed="rId35"/>
                <a:stretch>
                  <a:fillRect/>
                </a:stretch>
              </p:blipFill>
              <p:spPr>
                <a:xfrm>
                  <a:off x="1285493" y="3310267"/>
                  <a:ext cx="662760" cy="6404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40" name="Freihand 39">
                  <a:extLst>
                    <a:ext uri="{FF2B5EF4-FFF2-40B4-BE49-F238E27FC236}">
                      <a16:creationId xmlns:a16="http://schemas.microsoft.com/office/drawing/2014/main" id="{AC634B6E-D87F-49E2-B84B-CC6205097943}"/>
                    </a:ext>
                  </a:extLst>
                </p14:cNvPr>
                <p14:cNvContentPartPr/>
                <p14:nvPr/>
              </p14:nvContentPartPr>
              <p14:xfrm>
                <a:off x="1588973" y="3605827"/>
                <a:ext cx="78120" cy="177480"/>
              </p14:xfrm>
            </p:contentPart>
          </mc:Choice>
          <mc:Fallback xmlns="">
            <p:pic>
              <p:nvPicPr>
                <p:cNvPr id="40" name="Freihand 39">
                  <a:extLst>
                    <a:ext uri="{FF2B5EF4-FFF2-40B4-BE49-F238E27FC236}">
                      <a16:creationId xmlns:a16="http://schemas.microsoft.com/office/drawing/2014/main" id="{AC634B6E-D87F-49E2-B84B-CC6205097943}"/>
                    </a:ext>
                  </a:extLst>
                </p:cNvPr>
                <p:cNvPicPr/>
                <p:nvPr/>
              </p:nvPicPr>
              <p:blipFill>
                <a:blip r:embed="rId37"/>
                <a:stretch>
                  <a:fillRect/>
                </a:stretch>
              </p:blipFill>
              <p:spPr>
                <a:xfrm>
                  <a:off x="1584653" y="3601507"/>
                  <a:ext cx="86760" cy="186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
            <p14:nvContentPartPr>
              <p14:cNvPr id="43" name="Freihand 42">
                <a:extLst>
                  <a:ext uri="{FF2B5EF4-FFF2-40B4-BE49-F238E27FC236}">
                    <a16:creationId xmlns:a16="http://schemas.microsoft.com/office/drawing/2014/main" id="{269474D8-8954-4A44-8911-90EFCCD6549F}"/>
                  </a:ext>
                </a:extLst>
              </p14:cNvPr>
              <p14:cNvContentPartPr/>
              <p14:nvPr/>
            </p14:nvContentPartPr>
            <p14:xfrm>
              <a:off x="1497533" y="5050147"/>
              <a:ext cx="242280" cy="339480"/>
            </p14:xfrm>
          </p:contentPart>
        </mc:Choice>
        <mc:Fallback xmlns="">
          <p:pic>
            <p:nvPicPr>
              <p:cNvPr id="43" name="Freihand 42">
                <a:extLst>
                  <a:ext uri="{FF2B5EF4-FFF2-40B4-BE49-F238E27FC236}">
                    <a16:creationId xmlns:a16="http://schemas.microsoft.com/office/drawing/2014/main" id="{269474D8-8954-4A44-8911-90EFCCD6549F}"/>
                  </a:ext>
                </a:extLst>
              </p:cNvPr>
              <p:cNvPicPr/>
              <p:nvPr/>
            </p:nvPicPr>
            <p:blipFill>
              <a:blip r:embed="rId39"/>
              <a:stretch>
                <a:fillRect/>
              </a:stretch>
            </p:blipFill>
            <p:spPr>
              <a:xfrm>
                <a:off x="1493213" y="5045827"/>
                <a:ext cx="250920" cy="348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44" name="Freihand 43">
                <a:extLst>
                  <a:ext uri="{FF2B5EF4-FFF2-40B4-BE49-F238E27FC236}">
                    <a16:creationId xmlns:a16="http://schemas.microsoft.com/office/drawing/2014/main" id="{DA9133D5-6D69-465B-86F8-6691907790A3}"/>
                  </a:ext>
                </a:extLst>
              </p14:cNvPr>
              <p14:cNvContentPartPr/>
              <p14:nvPr/>
            </p14:nvContentPartPr>
            <p14:xfrm>
              <a:off x="4577693" y="5099467"/>
              <a:ext cx="3801240" cy="1753920"/>
            </p14:xfrm>
          </p:contentPart>
        </mc:Choice>
        <mc:Fallback xmlns="">
          <p:pic>
            <p:nvPicPr>
              <p:cNvPr id="44" name="Freihand 43">
                <a:extLst>
                  <a:ext uri="{FF2B5EF4-FFF2-40B4-BE49-F238E27FC236}">
                    <a16:creationId xmlns:a16="http://schemas.microsoft.com/office/drawing/2014/main" id="{DA9133D5-6D69-465B-86F8-6691907790A3}"/>
                  </a:ext>
                </a:extLst>
              </p:cNvPr>
              <p:cNvPicPr/>
              <p:nvPr/>
            </p:nvPicPr>
            <p:blipFill>
              <a:blip r:embed="rId41"/>
              <a:stretch>
                <a:fillRect/>
              </a:stretch>
            </p:blipFill>
            <p:spPr>
              <a:xfrm>
                <a:off x="4573373" y="5095147"/>
                <a:ext cx="3809880" cy="1762560"/>
              </a:xfrm>
              <a:prstGeom prst="rect">
                <a:avLst/>
              </a:prstGeom>
            </p:spPr>
          </p:pic>
        </mc:Fallback>
      </mc:AlternateContent>
    </p:spTree>
    <p:extLst>
      <p:ext uri="{BB962C8B-B14F-4D97-AF65-F5344CB8AC3E}">
        <p14:creationId xmlns:p14="http://schemas.microsoft.com/office/powerpoint/2010/main" val="2004072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3356658"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Kapitalangebot (grafisch)</a:t>
            </a:r>
            <a:endParaRPr lang="de-DE" sz="2400" dirty="0">
              <a:latin typeface="Arial" pitchFamily="18"/>
              <a:ea typeface="Droid Sans Fallback" pitchFamily="2"/>
              <a:cs typeface="Lohit Hindi" pitchFamily="2"/>
            </a:endParaRPr>
          </a:p>
        </p:txBody>
      </p:sp>
      <p:cxnSp>
        <p:nvCxnSpPr>
          <p:cNvPr id="8" name="Straight Arrow Connector 7">
            <a:extLst>
              <a:ext uri="{FF2B5EF4-FFF2-40B4-BE49-F238E27FC236}">
                <a16:creationId xmlns:a16="http://schemas.microsoft.com/office/drawing/2014/main" id="{D3F1FB77-C1EC-E2FD-2E96-75456B0FF2AA}"/>
              </a:ext>
            </a:extLst>
          </p:cNvPr>
          <p:cNvCxnSpPr/>
          <p:nvPr/>
        </p:nvCxnSpPr>
        <p:spPr>
          <a:xfrm flipV="1">
            <a:off x="1519786" y="4824866"/>
            <a:ext cx="4971980" cy="47905"/>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a:extLst>
              <a:ext uri="{FF2B5EF4-FFF2-40B4-BE49-F238E27FC236}">
                <a16:creationId xmlns:a16="http://schemas.microsoft.com/office/drawing/2014/main" id="{9A29C0E4-2E5D-EBAD-FCCD-2BD5285499D3}"/>
              </a:ext>
            </a:extLst>
          </p:cNvPr>
          <p:cNvCxnSpPr>
            <a:cxnSpLocks/>
          </p:cNvCxnSpPr>
          <p:nvPr/>
        </p:nvCxnSpPr>
        <p:spPr>
          <a:xfrm flipH="1" flipV="1">
            <a:off x="1507454" y="578227"/>
            <a:ext cx="12332" cy="429454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echteck 9">
            <a:extLst>
              <a:ext uri="{FF2B5EF4-FFF2-40B4-BE49-F238E27FC236}">
                <a16:creationId xmlns:a16="http://schemas.microsoft.com/office/drawing/2014/main" id="{57323F6D-05A6-CC58-D3EF-5959B7AC2BC8}"/>
              </a:ext>
            </a:extLst>
          </p:cNvPr>
          <p:cNvSpPr/>
          <p:nvPr/>
        </p:nvSpPr>
        <p:spPr>
          <a:xfrm>
            <a:off x="1123000" y="1157289"/>
            <a:ext cx="793571" cy="369332"/>
          </a:xfrm>
          <a:prstGeom prst="rect">
            <a:avLst/>
          </a:prstGeom>
        </p:spPr>
        <p:txBody>
          <a:bodyPr wrap="square">
            <a:spAutoFit/>
          </a:bodyPr>
          <a:lstStyle/>
          <a:p>
            <a:r>
              <a:rPr lang="de-DE" dirty="0"/>
              <a:t>c</a:t>
            </a:r>
            <a:r>
              <a:rPr lang="de-DE" baseline="-25000" dirty="0"/>
              <a:t>1</a:t>
            </a:r>
          </a:p>
        </p:txBody>
      </p:sp>
      <p:sp>
        <p:nvSpPr>
          <p:cNvPr id="11" name="Rechteck 10">
            <a:extLst>
              <a:ext uri="{FF2B5EF4-FFF2-40B4-BE49-F238E27FC236}">
                <a16:creationId xmlns:a16="http://schemas.microsoft.com/office/drawing/2014/main" id="{12C33BFF-5350-E70E-21BD-FABEDC12EC0E}"/>
              </a:ext>
            </a:extLst>
          </p:cNvPr>
          <p:cNvSpPr/>
          <p:nvPr/>
        </p:nvSpPr>
        <p:spPr>
          <a:xfrm>
            <a:off x="6008896" y="4872771"/>
            <a:ext cx="360996" cy="369332"/>
          </a:xfrm>
          <a:prstGeom prst="rect">
            <a:avLst/>
          </a:prstGeom>
        </p:spPr>
        <p:txBody>
          <a:bodyPr wrap="none">
            <a:spAutoFit/>
          </a:bodyPr>
          <a:lstStyle/>
          <a:p>
            <a:r>
              <a:rPr lang="de-DE" dirty="0"/>
              <a:t>c</a:t>
            </a:r>
            <a:r>
              <a:rPr lang="de-DE" baseline="-25000" dirty="0"/>
              <a:t>0</a:t>
            </a:r>
            <a:endParaRPr lang="de-DE" dirty="0"/>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914324" cy="369332"/>
          </a:xfrm>
          <a:prstGeom prst="rect">
            <a:avLst/>
          </a:prstGeom>
        </p:spPr>
        <p:txBody>
          <a:bodyPr wrap="none">
            <a:spAutoFit/>
          </a:bodyPr>
          <a:lstStyle/>
          <a:p>
            <a:r>
              <a:rPr lang="de-DE" dirty="0"/>
              <a:t>Budgetrestriktion: m</a:t>
            </a:r>
            <a:r>
              <a:rPr lang="de-DE" baseline="-25000" dirty="0"/>
              <a:t>0</a:t>
            </a:r>
            <a:r>
              <a:rPr lang="de-DE" dirty="0"/>
              <a:t>= c</a:t>
            </a:r>
            <a:r>
              <a:rPr lang="de-DE" baseline="-25000" dirty="0"/>
              <a:t>0</a:t>
            </a:r>
            <a:r>
              <a:rPr lang="de-DE" dirty="0"/>
              <a:t>+s</a:t>
            </a:r>
            <a:r>
              <a:rPr lang="de-DE" baseline="-25000" dirty="0"/>
              <a:t>0</a:t>
            </a:r>
            <a:endParaRPr lang="de-DE" dirty="0"/>
          </a:p>
        </p:txBody>
      </p:sp>
      <p:sp>
        <p:nvSpPr>
          <p:cNvPr id="13" name="Rechteck 12">
            <a:extLst>
              <a:ext uri="{FF2B5EF4-FFF2-40B4-BE49-F238E27FC236}">
                <a16:creationId xmlns:a16="http://schemas.microsoft.com/office/drawing/2014/main" id="{B2BB3D55-AA66-DB3D-2329-E3D2810BC4A4}"/>
              </a:ext>
            </a:extLst>
          </p:cNvPr>
          <p:cNvSpPr/>
          <p:nvPr/>
        </p:nvSpPr>
        <p:spPr>
          <a:xfrm>
            <a:off x="9768096" y="472688"/>
            <a:ext cx="1516762" cy="369332"/>
          </a:xfrm>
          <a:prstGeom prst="rect">
            <a:avLst/>
          </a:prstGeom>
        </p:spPr>
        <p:txBody>
          <a:bodyPr wrap="none">
            <a:spAutoFit/>
          </a:bodyPr>
          <a:lstStyle/>
          <a:p>
            <a:r>
              <a:rPr lang="de-DE" dirty="0"/>
              <a:t>und (1+r)s</a:t>
            </a:r>
            <a:r>
              <a:rPr lang="de-DE" baseline="-25000" dirty="0"/>
              <a:t>0</a:t>
            </a:r>
            <a:r>
              <a:rPr lang="de-DE" dirty="0"/>
              <a:t>=c</a:t>
            </a:r>
            <a:r>
              <a:rPr lang="de-DE" baseline="-25000" dirty="0"/>
              <a:t>1</a:t>
            </a:r>
            <a:endParaRPr lang="de-DE" dirty="0"/>
          </a:p>
        </p:txBody>
      </p:sp>
      <p:sp>
        <p:nvSpPr>
          <p:cNvPr id="14" name="Rechteck 13">
            <a:extLst>
              <a:ext uri="{FF2B5EF4-FFF2-40B4-BE49-F238E27FC236}">
                <a16:creationId xmlns:a16="http://schemas.microsoft.com/office/drawing/2014/main" id="{A199B6C1-8467-F32D-7CE9-673A50991D6F}"/>
              </a:ext>
            </a:extLst>
          </p:cNvPr>
          <p:cNvSpPr/>
          <p:nvPr/>
        </p:nvSpPr>
        <p:spPr>
          <a:xfrm>
            <a:off x="6988592" y="77708"/>
            <a:ext cx="2486899" cy="369332"/>
          </a:xfrm>
          <a:prstGeom prst="rect">
            <a:avLst/>
          </a:prstGeom>
        </p:spPr>
        <p:txBody>
          <a:bodyPr wrap="none">
            <a:spAutoFit/>
          </a:bodyPr>
          <a:lstStyle/>
          <a:p>
            <a:r>
              <a:rPr lang="de-DE" dirty="0"/>
              <a:t>Nutzenfunktion: u(c</a:t>
            </a:r>
            <a:r>
              <a:rPr lang="de-DE" baseline="-25000" dirty="0"/>
              <a:t>0</a:t>
            </a:r>
            <a:r>
              <a:rPr lang="de-DE" dirty="0"/>
              <a:t>,c</a:t>
            </a:r>
            <a:r>
              <a:rPr lang="de-DE" baseline="-25000" dirty="0"/>
              <a:t>1</a:t>
            </a:r>
            <a:r>
              <a:rPr lang="de-DE" dirty="0"/>
              <a:t>)</a:t>
            </a:r>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01FAB356-D801-45CB-96B7-0D5CBC58108E}"/>
                  </a:ext>
                </a:extLst>
              </p14:cNvPr>
              <p14:cNvContentPartPr/>
              <p14:nvPr/>
            </p14:nvContentPartPr>
            <p14:xfrm>
              <a:off x="8570453" y="413707"/>
              <a:ext cx="848520" cy="38520"/>
            </p14:xfrm>
          </p:contentPart>
        </mc:Choice>
        <mc:Fallback xmlns="">
          <p:pic>
            <p:nvPicPr>
              <p:cNvPr id="2" name="Freihand 1">
                <a:extLst>
                  <a:ext uri="{FF2B5EF4-FFF2-40B4-BE49-F238E27FC236}">
                    <a16:creationId xmlns:a16="http://schemas.microsoft.com/office/drawing/2014/main" id="{01FAB356-D801-45CB-96B7-0D5CBC58108E}"/>
                  </a:ext>
                </a:extLst>
              </p:cNvPr>
              <p:cNvPicPr/>
              <p:nvPr/>
            </p:nvPicPr>
            <p:blipFill>
              <a:blip r:embed="rId4"/>
              <a:stretch>
                <a:fillRect/>
              </a:stretch>
            </p:blipFill>
            <p:spPr>
              <a:xfrm>
                <a:off x="8566133" y="409387"/>
                <a:ext cx="85716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8" name="Freihand 27">
                <a:extLst>
                  <a:ext uri="{FF2B5EF4-FFF2-40B4-BE49-F238E27FC236}">
                    <a16:creationId xmlns:a16="http://schemas.microsoft.com/office/drawing/2014/main" id="{2B56B63A-44E1-4470-941B-C60A679F257F}"/>
                  </a:ext>
                </a:extLst>
              </p14:cNvPr>
              <p14:cNvContentPartPr/>
              <p14:nvPr/>
            </p14:nvContentPartPr>
            <p14:xfrm>
              <a:off x="8748653" y="817627"/>
              <a:ext cx="288720" cy="37800"/>
            </p14:xfrm>
          </p:contentPart>
        </mc:Choice>
        <mc:Fallback xmlns="">
          <p:pic>
            <p:nvPicPr>
              <p:cNvPr id="28" name="Freihand 27">
                <a:extLst>
                  <a:ext uri="{FF2B5EF4-FFF2-40B4-BE49-F238E27FC236}">
                    <a16:creationId xmlns:a16="http://schemas.microsoft.com/office/drawing/2014/main" id="{2B56B63A-44E1-4470-941B-C60A679F257F}"/>
                  </a:ext>
                </a:extLst>
              </p:cNvPr>
              <p:cNvPicPr/>
              <p:nvPr/>
            </p:nvPicPr>
            <p:blipFill>
              <a:blip r:embed="rId6"/>
              <a:stretch>
                <a:fillRect/>
              </a:stretch>
            </p:blipFill>
            <p:spPr>
              <a:xfrm>
                <a:off x="8744333" y="813307"/>
                <a:ext cx="29736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9" name="Freihand 28">
                <a:extLst>
                  <a:ext uri="{FF2B5EF4-FFF2-40B4-BE49-F238E27FC236}">
                    <a16:creationId xmlns:a16="http://schemas.microsoft.com/office/drawing/2014/main" id="{4201493D-E3D5-408F-A940-FC0D906F89F4}"/>
                  </a:ext>
                </a:extLst>
              </p14:cNvPr>
              <p14:cNvContentPartPr/>
              <p14:nvPr/>
            </p14:nvContentPartPr>
            <p14:xfrm>
              <a:off x="9167333" y="835627"/>
              <a:ext cx="181080" cy="20160"/>
            </p14:xfrm>
          </p:contentPart>
        </mc:Choice>
        <mc:Fallback xmlns="">
          <p:pic>
            <p:nvPicPr>
              <p:cNvPr id="29" name="Freihand 28">
                <a:extLst>
                  <a:ext uri="{FF2B5EF4-FFF2-40B4-BE49-F238E27FC236}">
                    <a16:creationId xmlns:a16="http://schemas.microsoft.com/office/drawing/2014/main" id="{4201493D-E3D5-408F-A940-FC0D906F89F4}"/>
                  </a:ext>
                </a:extLst>
              </p:cNvPr>
              <p:cNvPicPr/>
              <p:nvPr/>
            </p:nvPicPr>
            <p:blipFill>
              <a:blip r:embed="rId8"/>
              <a:stretch>
                <a:fillRect/>
              </a:stretch>
            </p:blipFill>
            <p:spPr>
              <a:xfrm>
                <a:off x="9163013" y="831307"/>
                <a:ext cx="1897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0" name="Freihand 29">
                <a:extLst>
                  <a:ext uri="{FF2B5EF4-FFF2-40B4-BE49-F238E27FC236}">
                    <a16:creationId xmlns:a16="http://schemas.microsoft.com/office/drawing/2014/main" id="{8533183E-A404-4698-9070-F358F24C7DAD}"/>
                  </a:ext>
                </a:extLst>
              </p14:cNvPr>
              <p14:cNvContentPartPr/>
              <p14:nvPr/>
            </p14:nvContentPartPr>
            <p14:xfrm>
              <a:off x="9472253" y="842107"/>
              <a:ext cx="220680" cy="36000"/>
            </p14:xfrm>
          </p:contentPart>
        </mc:Choice>
        <mc:Fallback xmlns="">
          <p:pic>
            <p:nvPicPr>
              <p:cNvPr id="30" name="Freihand 29">
                <a:extLst>
                  <a:ext uri="{FF2B5EF4-FFF2-40B4-BE49-F238E27FC236}">
                    <a16:creationId xmlns:a16="http://schemas.microsoft.com/office/drawing/2014/main" id="{8533183E-A404-4698-9070-F358F24C7DAD}"/>
                  </a:ext>
                </a:extLst>
              </p:cNvPr>
              <p:cNvPicPr/>
              <p:nvPr/>
            </p:nvPicPr>
            <p:blipFill>
              <a:blip r:embed="rId10"/>
              <a:stretch>
                <a:fillRect/>
              </a:stretch>
            </p:blipFill>
            <p:spPr>
              <a:xfrm>
                <a:off x="9467933" y="837787"/>
                <a:ext cx="2293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2" name="Freihand 51">
                <a:extLst>
                  <a:ext uri="{FF2B5EF4-FFF2-40B4-BE49-F238E27FC236}">
                    <a16:creationId xmlns:a16="http://schemas.microsoft.com/office/drawing/2014/main" id="{B72812F0-12F5-466A-9045-E812B0CBBD38}"/>
                  </a:ext>
                </a:extLst>
              </p14:cNvPr>
              <p14:cNvContentPartPr/>
              <p14:nvPr/>
            </p14:nvContentPartPr>
            <p14:xfrm>
              <a:off x="10694093" y="842467"/>
              <a:ext cx="163080" cy="11880"/>
            </p14:xfrm>
          </p:contentPart>
        </mc:Choice>
        <mc:Fallback xmlns="">
          <p:pic>
            <p:nvPicPr>
              <p:cNvPr id="52" name="Freihand 51">
                <a:extLst>
                  <a:ext uri="{FF2B5EF4-FFF2-40B4-BE49-F238E27FC236}">
                    <a16:creationId xmlns:a16="http://schemas.microsoft.com/office/drawing/2014/main" id="{B72812F0-12F5-466A-9045-E812B0CBBD38}"/>
                  </a:ext>
                </a:extLst>
              </p:cNvPr>
              <p:cNvPicPr/>
              <p:nvPr/>
            </p:nvPicPr>
            <p:blipFill>
              <a:blip r:embed="rId12"/>
              <a:stretch>
                <a:fillRect/>
              </a:stretch>
            </p:blipFill>
            <p:spPr>
              <a:xfrm>
                <a:off x="10689773" y="838147"/>
                <a:ext cx="17172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53" name="Freihand 52">
                <a:extLst>
                  <a:ext uri="{FF2B5EF4-FFF2-40B4-BE49-F238E27FC236}">
                    <a16:creationId xmlns:a16="http://schemas.microsoft.com/office/drawing/2014/main" id="{68509747-9F8B-45C2-BE76-2D5BB3967DFA}"/>
                  </a:ext>
                </a:extLst>
              </p14:cNvPr>
              <p14:cNvContentPartPr/>
              <p14:nvPr/>
            </p14:nvContentPartPr>
            <p14:xfrm>
              <a:off x="10957973" y="855787"/>
              <a:ext cx="268560" cy="53280"/>
            </p14:xfrm>
          </p:contentPart>
        </mc:Choice>
        <mc:Fallback xmlns="">
          <p:pic>
            <p:nvPicPr>
              <p:cNvPr id="53" name="Freihand 52">
                <a:extLst>
                  <a:ext uri="{FF2B5EF4-FFF2-40B4-BE49-F238E27FC236}">
                    <a16:creationId xmlns:a16="http://schemas.microsoft.com/office/drawing/2014/main" id="{68509747-9F8B-45C2-BE76-2D5BB3967DFA}"/>
                  </a:ext>
                </a:extLst>
              </p:cNvPr>
              <p:cNvPicPr/>
              <p:nvPr/>
            </p:nvPicPr>
            <p:blipFill>
              <a:blip r:embed="rId14"/>
              <a:stretch>
                <a:fillRect/>
              </a:stretch>
            </p:blipFill>
            <p:spPr>
              <a:xfrm>
                <a:off x="10953653" y="851467"/>
                <a:ext cx="2772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77" name="Freihand 76">
                <a:extLst>
                  <a:ext uri="{FF2B5EF4-FFF2-40B4-BE49-F238E27FC236}">
                    <a16:creationId xmlns:a16="http://schemas.microsoft.com/office/drawing/2014/main" id="{E40CB678-C78F-47A6-87D7-1F7FE6EDA97B}"/>
                  </a:ext>
                </a:extLst>
              </p14:cNvPr>
              <p14:cNvContentPartPr/>
              <p14:nvPr/>
            </p14:nvContentPartPr>
            <p14:xfrm>
              <a:off x="10704893" y="845347"/>
              <a:ext cx="142200" cy="33120"/>
            </p14:xfrm>
          </p:contentPart>
        </mc:Choice>
        <mc:Fallback xmlns="">
          <p:pic>
            <p:nvPicPr>
              <p:cNvPr id="77" name="Freihand 76">
                <a:extLst>
                  <a:ext uri="{FF2B5EF4-FFF2-40B4-BE49-F238E27FC236}">
                    <a16:creationId xmlns:a16="http://schemas.microsoft.com/office/drawing/2014/main" id="{E40CB678-C78F-47A6-87D7-1F7FE6EDA97B}"/>
                  </a:ext>
                </a:extLst>
              </p:cNvPr>
              <p:cNvPicPr/>
              <p:nvPr/>
            </p:nvPicPr>
            <p:blipFill>
              <a:blip r:embed="rId16"/>
              <a:stretch>
                <a:fillRect/>
              </a:stretch>
            </p:blipFill>
            <p:spPr>
              <a:xfrm>
                <a:off x="10700573" y="841027"/>
                <a:ext cx="15084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43" name="Freihand 142">
                <a:extLst>
                  <a:ext uri="{FF2B5EF4-FFF2-40B4-BE49-F238E27FC236}">
                    <a16:creationId xmlns:a16="http://schemas.microsoft.com/office/drawing/2014/main" id="{01AD097B-D33D-4E7E-BD9A-ECAFEA99A9A9}"/>
                  </a:ext>
                </a:extLst>
              </p14:cNvPr>
              <p14:cNvContentPartPr/>
              <p14:nvPr/>
            </p14:nvContentPartPr>
            <p14:xfrm>
              <a:off x="7495133" y="2132347"/>
              <a:ext cx="164520" cy="117360"/>
            </p14:xfrm>
          </p:contentPart>
        </mc:Choice>
        <mc:Fallback xmlns="">
          <p:pic>
            <p:nvPicPr>
              <p:cNvPr id="143" name="Freihand 142">
                <a:extLst>
                  <a:ext uri="{FF2B5EF4-FFF2-40B4-BE49-F238E27FC236}">
                    <a16:creationId xmlns:a16="http://schemas.microsoft.com/office/drawing/2014/main" id="{01AD097B-D33D-4E7E-BD9A-ECAFEA99A9A9}"/>
                  </a:ext>
                </a:extLst>
              </p:cNvPr>
              <p:cNvPicPr/>
              <p:nvPr/>
            </p:nvPicPr>
            <p:blipFill>
              <a:blip r:embed="rId18"/>
              <a:stretch>
                <a:fillRect/>
              </a:stretch>
            </p:blipFill>
            <p:spPr>
              <a:xfrm>
                <a:off x="7490813" y="2128027"/>
                <a:ext cx="173160" cy="126000"/>
              </a:xfrm>
              <a:prstGeom prst="rect">
                <a:avLst/>
              </a:prstGeom>
            </p:spPr>
          </p:pic>
        </mc:Fallback>
      </mc:AlternateContent>
      <p:grpSp>
        <p:nvGrpSpPr>
          <p:cNvPr id="173" name="Gruppieren 172">
            <a:extLst>
              <a:ext uri="{FF2B5EF4-FFF2-40B4-BE49-F238E27FC236}">
                <a16:creationId xmlns:a16="http://schemas.microsoft.com/office/drawing/2014/main" id="{20325638-4163-4001-9347-3048CE369D0F}"/>
              </a:ext>
            </a:extLst>
          </p:cNvPr>
          <p:cNvGrpSpPr/>
          <p:nvPr/>
        </p:nvGrpSpPr>
        <p:grpSpPr>
          <a:xfrm>
            <a:off x="8023253" y="2173747"/>
            <a:ext cx="143280" cy="54000"/>
            <a:chOff x="8023253" y="2173747"/>
            <a:chExt cx="143280" cy="54000"/>
          </a:xfrm>
        </p:grpSpPr>
        <mc:AlternateContent xmlns:mc="http://schemas.openxmlformats.org/markup-compatibility/2006" xmlns:p14="http://schemas.microsoft.com/office/powerpoint/2010/main">
          <mc:Choice Requires="p14">
            <p:contentPart p14:bwMode="auto" r:id="rId19">
              <p14:nvContentPartPr>
                <p14:cNvPr id="144" name="Freihand 143">
                  <a:extLst>
                    <a:ext uri="{FF2B5EF4-FFF2-40B4-BE49-F238E27FC236}">
                      <a16:creationId xmlns:a16="http://schemas.microsoft.com/office/drawing/2014/main" id="{1E1492CF-E9A9-48BC-B927-7991CBF60053}"/>
                    </a:ext>
                  </a:extLst>
                </p14:cNvPr>
                <p14:cNvContentPartPr/>
                <p14:nvPr/>
              </p14:nvContentPartPr>
              <p14:xfrm>
                <a:off x="8023253" y="2173747"/>
                <a:ext cx="120240" cy="13680"/>
              </p14:xfrm>
            </p:contentPart>
          </mc:Choice>
          <mc:Fallback xmlns="">
            <p:pic>
              <p:nvPicPr>
                <p:cNvPr id="144" name="Freihand 143">
                  <a:extLst>
                    <a:ext uri="{FF2B5EF4-FFF2-40B4-BE49-F238E27FC236}">
                      <a16:creationId xmlns:a16="http://schemas.microsoft.com/office/drawing/2014/main" id="{1E1492CF-E9A9-48BC-B927-7991CBF60053}"/>
                    </a:ext>
                  </a:extLst>
                </p:cNvPr>
                <p:cNvPicPr/>
                <p:nvPr/>
              </p:nvPicPr>
              <p:blipFill>
                <a:blip r:embed="rId20"/>
                <a:stretch>
                  <a:fillRect/>
                </a:stretch>
              </p:blipFill>
              <p:spPr>
                <a:xfrm>
                  <a:off x="8018933" y="2169427"/>
                  <a:ext cx="1288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45" name="Freihand 144">
                  <a:extLst>
                    <a:ext uri="{FF2B5EF4-FFF2-40B4-BE49-F238E27FC236}">
                      <a16:creationId xmlns:a16="http://schemas.microsoft.com/office/drawing/2014/main" id="{59C47032-5444-4A7A-8129-7126E5475C57}"/>
                    </a:ext>
                  </a:extLst>
                </p14:cNvPr>
                <p14:cNvContentPartPr/>
                <p14:nvPr/>
              </p14:nvContentPartPr>
              <p14:xfrm>
                <a:off x="8040533" y="2216587"/>
                <a:ext cx="126000" cy="11160"/>
              </p14:xfrm>
            </p:contentPart>
          </mc:Choice>
          <mc:Fallback xmlns="">
            <p:pic>
              <p:nvPicPr>
                <p:cNvPr id="145" name="Freihand 144">
                  <a:extLst>
                    <a:ext uri="{FF2B5EF4-FFF2-40B4-BE49-F238E27FC236}">
                      <a16:creationId xmlns:a16="http://schemas.microsoft.com/office/drawing/2014/main" id="{59C47032-5444-4A7A-8129-7126E5475C57}"/>
                    </a:ext>
                  </a:extLst>
                </p:cNvPr>
                <p:cNvPicPr/>
                <p:nvPr/>
              </p:nvPicPr>
              <p:blipFill>
                <a:blip r:embed="rId22"/>
                <a:stretch>
                  <a:fillRect/>
                </a:stretch>
              </p:blipFill>
              <p:spPr>
                <a:xfrm>
                  <a:off x="8036213" y="2212267"/>
                  <a:ext cx="134640" cy="19800"/>
                </a:xfrm>
                <a:prstGeom prst="rect">
                  <a:avLst/>
                </a:prstGeom>
              </p:spPr>
            </p:pic>
          </mc:Fallback>
        </mc:AlternateContent>
      </p:grpSp>
      <p:grpSp>
        <p:nvGrpSpPr>
          <p:cNvPr id="172" name="Gruppieren 171">
            <a:extLst>
              <a:ext uri="{FF2B5EF4-FFF2-40B4-BE49-F238E27FC236}">
                <a16:creationId xmlns:a16="http://schemas.microsoft.com/office/drawing/2014/main" id="{6B4F33AE-E246-4531-8C83-52B25B5F3BC7}"/>
              </a:ext>
            </a:extLst>
          </p:cNvPr>
          <p:cNvGrpSpPr/>
          <p:nvPr/>
        </p:nvGrpSpPr>
        <p:grpSpPr>
          <a:xfrm>
            <a:off x="8372813" y="2105707"/>
            <a:ext cx="808920" cy="205920"/>
            <a:chOff x="8372813" y="2105707"/>
            <a:chExt cx="808920" cy="205920"/>
          </a:xfrm>
        </p:grpSpPr>
        <mc:AlternateContent xmlns:mc="http://schemas.openxmlformats.org/markup-compatibility/2006" xmlns:p14="http://schemas.microsoft.com/office/powerpoint/2010/main">
          <mc:Choice Requires="p14">
            <p:contentPart p14:bwMode="auto" r:id="rId23">
              <p14:nvContentPartPr>
                <p14:cNvPr id="146" name="Freihand 145">
                  <a:extLst>
                    <a:ext uri="{FF2B5EF4-FFF2-40B4-BE49-F238E27FC236}">
                      <a16:creationId xmlns:a16="http://schemas.microsoft.com/office/drawing/2014/main" id="{2FDBFDF7-6FB2-44AC-B941-FC3D4FAB26DE}"/>
                    </a:ext>
                  </a:extLst>
                </p14:cNvPr>
                <p14:cNvContentPartPr/>
                <p14:nvPr/>
              </p14:nvContentPartPr>
              <p14:xfrm>
                <a:off x="8372813" y="2132347"/>
                <a:ext cx="111960" cy="179280"/>
              </p14:xfrm>
            </p:contentPart>
          </mc:Choice>
          <mc:Fallback xmlns="">
            <p:pic>
              <p:nvPicPr>
                <p:cNvPr id="146" name="Freihand 145">
                  <a:extLst>
                    <a:ext uri="{FF2B5EF4-FFF2-40B4-BE49-F238E27FC236}">
                      <a16:creationId xmlns:a16="http://schemas.microsoft.com/office/drawing/2014/main" id="{2FDBFDF7-6FB2-44AC-B941-FC3D4FAB26DE}"/>
                    </a:ext>
                  </a:extLst>
                </p:cNvPr>
                <p:cNvPicPr/>
                <p:nvPr/>
              </p:nvPicPr>
              <p:blipFill>
                <a:blip r:embed="rId24"/>
                <a:stretch>
                  <a:fillRect/>
                </a:stretch>
              </p:blipFill>
              <p:spPr>
                <a:xfrm>
                  <a:off x="8368493" y="2128027"/>
                  <a:ext cx="12060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47" name="Freihand 146">
                  <a:extLst>
                    <a:ext uri="{FF2B5EF4-FFF2-40B4-BE49-F238E27FC236}">
                      <a16:creationId xmlns:a16="http://schemas.microsoft.com/office/drawing/2014/main" id="{58A7A84A-C93B-49A1-951C-32B7E6CC8920}"/>
                    </a:ext>
                  </a:extLst>
                </p14:cNvPr>
                <p14:cNvContentPartPr/>
                <p14:nvPr/>
              </p14:nvContentPartPr>
              <p14:xfrm>
                <a:off x="8528693" y="2178067"/>
                <a:ext cx="77040" cy="65520"/>
              </p14:xfrm>
            </p:contentPart>
          </mc:Choice>
          <mc:Fallback xmlns="">
            <p:pic>
              <p:nvPicPr>
                <p:cNvPr id="147" name="Freihand 146">
                  <a:extLst>
                    <a:ext uri="{FF2B5EF4-FFF2-40B4-BE49-F238E27FC236}">
                      <a16:creationId xmlns:a16="http://schemas.microsoft.com/office/drawing/2014/main" id="{58A7A84A-C93B-49A1-951C-32B7E6CC8920}"/>
                    </a:ext>
                  </a:extLst>
                </p:cNvPr>
                <p:cNvPicPr/>
                <p:nvPr/>
              </p:nvPicPr>
              <p:blipFill>
                <a:blip r:embed="rId26"/>
                <a:stretch>
                  <a:fillRect/>
                </a:stretch>
              </p:blipFill>
              <p:spPr>
                <a:xfrm>
                  <a:off x="8524373" y="2173747"/>
                  <a:ext cx="856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48" name="Freihand 147">
                  <a:extLst>
                    <a:ext uri="{FF2B5EF4-FFF2-40B4-BE49-F238E27FC236}">
                      <a16:creationId xmlns:a16="http://schemas.microsoft.com/office/drawing/2014/main" id="{00C6EE46-A2FA-4F1A-AF97-637967FB7FC3}"/>
                    </a:ext>
                  </a:extLst>
                </p14:cNvPr>
                <p14:cNvContentPartPr/>
                <p14:nvPr/>
              </p14:nvContentPartPr>
              <p14:xfrm>
                <a:off x="8733173" y="2105707"/>
                <a:ext cx="97920" cy="106920"/>
              </p14:xfrm>
            </p:contentPart>
          </mc:Choice>
          <mc:Fallback xmlns="">
            <p:pic>
              <p:nvPicPr>
                <p:cNvPr id="148" name="Freihand 147">
                  <a:extLst>
                    <a:ext uri="{FF2B5EF4-FFF2-40B4-BE49-F238E27FC236}">
                      <a16:creationId xmlns:a16="http://schemas.microsoft.com/office/drawing/2014/main" id="{00C6EE46-A2FA-4F1A-AF97-637967FB7FC3}"/>
                    </a:ext>
                  </a:extLst>
                </p:cNvPr>
                <p:cNvPicPr/>
                <p:nvPr/>
              </p:nvPicPr>
              <p:blipFill>
                <a:blip r:embed="rId28"/>
                <a:stretch>
                  <a:fillRect/>
                </a:stretch>
              </p:blipFill>
              <p:spPr>
                <a:xfrm>
                  <a:off x="8728853" y="2101387"/>
                  <a:ext cx="10656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49" name="Freihand 148">
                  <a:extLst>
                    <a:ext uri="{FF2B5EF4-FFF2-40B4-BE49-F238E27FC236}">
                      <a16:creationId xmlns:a16="http://schemas.microsoft.com/office/drawing/2014/main" id="{AFB7CCF2-C573-4278-9B87-472E61CC585B}"/>
                    </a:ext>
                  </a:extLst>
                </p14:cNvPr>
                <p14:cNvContentPartPr/>
                <p14:nvPr/>
              </p14:nvContentPartPr>
              <p14:xfrm>
                <a:off x="8749733" y="2123707"/>
                <a:ext cx="120600" cy="64080"/>
              </p14:xfrm>
            </p:contentPart>
          </mc:Choice>
          <mc:Fallback xmlns="">
            <p:pic>
              <p:nvPicPr>
                <p:cNvPr id="149" name="Freihand 148">
                  <a:extLst>
                    <a:ext uri="{FF2B5EF4-FFF2-40B4-BE49-F238E27FC236}">
                      <a16:creationId xmlns:a16="http://schemas.microsoft.com/office/drawing/2014/main" id="{AFB7CCF2-C573-4278-9B87-472E61CC585B}"/>
                    </a:ext>
                  </a:extLst>
                </p:cNvPr>
                <p:cNvPicPr/>
                <p:nvPr/>
              </p:nvPicPr>
              <p:blipFill>
                <a:blip r:embed="rId30"/>
                <a:stretch>
                  <a:fillRect/>
                </a:stretch>
              </p:blipFill>
              <p:spPr>
                <a:xfrm>
                  <a:off x="8745413" y="2119387"/>
                  <a:ext cx="1292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50" name="Freihand 149">
                  <a:extLst>
                    <a:ext uri="{FF2B5EF4-FFF2-40B4-BE49-F238E27FC236}">
                      <a16:creationId xmlns:a16="http://schemas.microsoft.com/office/drawing/2014/main" id="{AB893A53-2691-4C5B-B329-876CE36D0C44}"/>
                    </a:ext>
                  </a:extLst>
                </p14:cNvPr>
                <p14:cNvContentPartPr/>
                <p14:nvPr/>
              </p14:nvContentPartPr>
              <p14:xfrm>
                <a:off x="8886173" y="2193187"/>
                <a:ext cx="64080" cy="61200"/>
              </p14:xfrm>
            </p:contentPart>
          </mc:Choice>
          <mc:Fallback xmlns="">
            <p:pic>
              <p:nvPicPr>
                <p:cNvPr id="150" name="Freihand 149">
                  <a:extLst>
                    <a:ext uri="{FF2B5EF4-FFF2-40B4-BE49-F238E27FC236}">
                      <a16:creationId xmlns:a16="http://schemas.microsoft.com/office/drawing/2014/main" id="{AB893A53-2691-4C5B-B329-876CE36D0C44}"/>
                    </a:ext>
                  </a:extLst>
                </p:cNvPr>
                <p:cNvPicPr/>
                <p:nvPr/>
              </p:nvPicPr>
              <p:blipFill>
                <a:blip r:embed="rId32"/>
                <a:stretch>
                  <a:fillRect/>
                </a:stretch>
              </p:blipFill>
              <p:spPr>
                <a:xfrm>
                  <a:off x="8881853" y="2188867"/>
                  <a:ext cx="727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51" name="Freihand 150">
                  <a:extLst>
                    <a:ext uri="{FF2B5EF4-FFF2-40B4-BE49-F238E27FC236}">
                      <a16:creationId xmlns:a16="http://schemas.microsoft.com/office/drawing/2014/main" id="{6770B53B-5FB0-4207-B82A-DE6F8F93E272}"/>
                    </a:ext>
                  </a:extLst>
                </p14:cNvPr>
                <p14:cNvContentPartPr/>
                <p14:nvPr/>
              </p14:nvContentPartPr>
              <p14:xfrm>
                <a:off x="9108653" y="2117587"/>
                <a:ext cx="4320" cy="114480"/>
              </p14:xfrm>
            </p:contentPart>
          </mc:Choice>
          <mc:Fallback xmlns="">
            <p:pic>
              <p:nvPicPr>
                <p:cNvPr id="151" name="Freihand 150">
                  <a:extLst>
                    <a:ext uri="{FF2B5EF4-FFF2-40B4-BE49-F238E27FC236}">
                      <a16:creationId xmlns:a16="http://schemas.microsoft.com/office/drawing/2014/main" id="{6770B53B-5FB0-4207-B82A-DE6F8F93E272}"/>
                    </a:ext>
                  </a:extLst>
                </p:cNvPr>
                <p:cNvPicPr/>
                <p:nvPr/>
              </p:nvPicPr>
              <p:blipFill>
                <a:blip r:embed="rId34"/>
                <a:stretch>
                  <a:fillRect/>
                </a:stretch>
              </p:blipFill>
              <p:spPr>
                <a:xfrm>
                  <a:off x="9104333" y="2113267"/>
                  <a:ext cx="12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52" name="Freihand 151">
                  <a:extLst>
                    <a:ext uri="{FF2B5EF4-FFF2-40B4-BE49-F238E27FC236}">
                      <a16:creationId xmlns:a16="http://schemas.microsoft.com/office/drawing/2014/main" id="{805AEFA1-F5F7-4C87-92AC-6227A59CABE7}"/>
                    </a:ext>
                  </a:extLst>
                </p14:cNvPr>
                <p14:cNvContentPartPr/>
                <p14:nvPr/>
              </p14:nvContentPartPr>
              <p14:xfrm>
                <a:off x="9064013" y="2162227"/>
                <a:ext cx="117720" cy="13320"/>
              </p14:xfrm>
            </p:contentPart>
          </mc:Choice>
          <mc:Fallback xmlns="">
            <p:pic>
              <p:nvPicPr>
                <p:cNvPr id="152" name="Freihand 151">
                  <a:extLst>
                    <a:ext uri="{FF2B5EF4-FFF2-40B4-BE49-F238E27FC236}">
                      <a16:creationId xmlns:a16="http://schemas.microsoft.com/office/drawing/2014/main" id="{805AEFA1-F5F7-4C87-92AC-6227A59CABE7}"/>
                    </a:ext>
                  </a:extLst>
                </p:cNvPr>
                <p:cNvPicPr/>
                <p:nvPr/>
              </p:nvPicPr>
              <p:blipFill>
                <a:blip r:embed="rId36"/>
                <a:stretch>
                  <a:fillRect/>
                </a:stretch>
              </p:blipFill>
              <p:spPr>
                <a:xfrm>
                  <a:off x="9059693" y="2157907"/>
                  <a:ext cx="126360" cy="21960"/>
                </a:xfrm>
                <a:prstGeom prst="rect">
                  <a:avLst/>
                </a:prstGeom>
              </p:spPr>
            </p:pic>
          </mc:Fallback>
        </mc:AlternateContent>
      </p:grpSp>
      <p:grpSp>
        <p:nvGrpSpPr>
          <p:cNvPr id="171" name="Gruppieren 170">
            <a:extLst>
              <a:ext uri="{FF2B5EF4-FFF2-40B4-BE49-F238E27FC236}">
                <a16:creationId xmlns:a16="http://schemas.microsoft.com/office/drawing/2014/main" id="{F1B28503-E87C-44F9-866E-7029E4B8C138}"/>
              </a:ext>
            </a:extLst>
          </p:cNvPr>
          <p:cNvGrpSpPr/>
          <p:nvPr/>
        </p:nvGrpSpPr>
        <p:grpSpPr>
          <a:xfrm>
            <a:off x="9436973" y="2106427"/>
            <a:ext cx="580320" cy="210240"/>
            <a:chOff x="9436973" y="2106427"/>
            <a:chExt cx="580320" cy="210240"/>
          </a:xfrm>
        </p:grpSpPr>
        <mc:AlternateContent xmlns:mc="http://schemas.openxmlformats.org/markup-compatibility/2006" xmlns:p14="http://schemas.microsoft.com/office/powerpoint/2010/main">
          <mc:Choice Requires="p14">
            <p:contentPart p14:bwMode="auto" r:id="rId37">
              <p14:nvContentPartPr>
                <p14:cNvPr id="153" name="Freihand 152">
                  <a:extLst>
                    <a:ext uri="{FF2B5EF4-FFF2-40B4-BE49-F238E27FC236}">
                      <a16:creationId xmlns:a16="http://schemas.microsoft.com/office/drawing/2014/main" id="{0C60005B-A35C-4993-97CE-6A1D2D981F4E}"/>
                    </a:ext>
                  </a:extLst>
                </p14:cNvPr>
                <p14:cNvContentPartPr/>
                <p14:nvPr/>
              </p14:nvContentPartPr>
              <p14:xfrm>
                <a:off x="9436973" y="2118667"/>
                <a:ext cx="100080" cy="198000"/>
              </p14:xfrm>
            </p:contentPart>
          </mc:Choice>
          <mc:Fallback xmlns="">
            <p:pic>
              <p:nvPicPr>
                <p:cNvPr id="153" name="Freihand 152">
                  <a:extLst>
                    <a:ext uri="{FF2B5EF4-FFF2-40B4-BE49-F238E27FC236}">
                      <a16:creationId xmlns:a16="http://schemas.microsoft.com/office/drawing/2014/main" id="{0C60005B-A35C-4993-97CE-6A1D2D981F4E}"/>
                    </a:ext>
                  </a:extLst>
                </p:cNvPr>
                <p:cNvPicPr/>
                <p:nvPr/>
              </p:nvPicPr>
              <p:blipFill>
                <a:blip r:embed="rId38"/>
                <a:stretch>
                  <a:fillRect/>
                </a:stretch>
              </p:blipFill>
              <p:spPr>
                <a:xfrm>
                  <a:off x="9432653" y="2114347"/>
                  <a:ext cx="10872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54" name="Freihand 153">
                  <a:extLst>
                    <a:ext uri="{FF2B5EF4-FFF2-40B4-BE49-F238E27FC236}">
                      <a16:creationId xmlns:a16="http://schemas.microsoft.com/office/drawing/2014/main" id="{95AFB7B2-6FE4-4626-B5CC-C78101389E64}"/>
                    </a:ext>
                  </a:extLst>
                </p14:cNvPr>
                <p14:cNvContentPartPr/>
                <p14:nvPr/>
              </p14:nvContentPartPr>
              <p14:xfrm>
                <a:off x="9575213" y="2180587"/>
                <a:ext cx="117720" cy="81720"/>
              </p14:xfrm>
            </p:contentPart>
          </mc:Choice>
          <mc:Fallback xmlns="">
            <p:pic>
              <p:nvPicPr>
                <p:cNvPr id="154" name="Freihand 153">
                  <a:extLst>
                    <a:ext uri="{FF2B5EF4-FFF2-40B4-BE49-F238E27FC236}">
                      <a16:creationId xmlns:a16="http://schemas.microsoft.com/office/drawing/2014/main" id="{95AFB7B2-6FE4-4626-B5CC-C78101389E64}"/>
                    </a:ext>
                  </a:extLst>
                </p:cNvPr>
                <p:cNvPicPr/>
                <p:nvPr/>
              </p:nvPicPr>
              <p:blipFill>
                <a:blip r:embed="rId40"/>
                <a:stretch>
                  <a:fillRect/>
                </a:stretch>
              </p:blipFill>
              <p:spPr>
                <a:xfrm>
                  <a:off x="9570893" y="2176267"/>
                  <a:ext cx="1263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55" name="Freihand 154">
                  <a:extLst>
                    <a:ext uri="{FF2B5EF4-FFF2-40B4-BE49-F238E27FC236}">
                      <a16:creationId xmlns:a16="http://schemas.microsoft.com/office/drawing/2014/main" id="{8B5B3752-9786-4AA1-A584-0533AD67C194}"/>
                    </a:ext>
                  </a:extLst>
                </p14:cNvPr>
                <p14:cNvContentPartPr/>
                <p14:nvPr/>
              </p14:nvContentPartPr>
              <p14:xfrm>
                <a:off x="9772493" y="2106427"/>
                <a:ext cx="76320" cy="106200"/>
              </p14:xfrm>
            </p:contentPart>
          </mc:Choice>
          <mc:Fallback xmlns="">
            <p:pic>
              <p:nvPicPr>
                <p:cNvPr id="155" name="Freihand 154">
                  <a:extLst>
                    <a:ext uri="{FF2B5EF4-FFF2-40B4-BE49-F238E27FC236}">
                      <a16:creationId xmlns:a16="http://schemas.microsoft.com/office/drawing/2014/main" id="{8B5B3752-9786-4AA1-A584-0533AD67C194}"/>
                    </a:ext>
                  </a:extLst>
                </p:cNvPr>
                <p:cNvPicPr/>
                <p:nvPr/>
              </p:nvPicPr>
              <p:blipFill>
                <a:blip r:embed="rId42"/>
                <a:stretch>
                  <a:fillRect/>
                </a:stretch>
              </p:blipFill>
              <p:spPr>
                <a:xfrm>
                  <a:off x="9768173" y="2102107"/>
                  <a:ext cx="849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56" name="Freihand 155">
                  <a:extLst>
                    <a:ext uri="{FF2B5EF4-FFF2-40B4-BE49-F238E27FC236}">
                      <a16:creationId xmlns:a16="http://schemas.microsoft.com/office/drawing/2014/main" id="{6272084A-B2B3-4399-BD01-9F5BEC86E2D4}"/>
                    </a:ext>
                  </a:extLst>
                </p14:cNvPr>
                <p14:cNvContentPartPr/>
                <p14:nvPr/>
              </p14:nvContentPartPr>
              <p14:xfrm>
                <a:off x="9776093" y="2135227"/>
                <a:ext cx="57240" cy="40320"/>
              </p14:xfrm>
            </p:contentPart>
          </mc:Choice>
          <mc:Fallback xmlns="">
            <p:pic>
              <p:nvPicPr>
                <p:cNvPr id="156" name="Freihand 155">
                  <a:extLst>
                    <a:ext uri="{FF2B5EF4-FFF2-40B4-BE49-F238E27FC236}">
                      <a16:creationId xmlns:a16="http://schemas.microsoft.com/office/drawing/2014/main" id="{6272084A-B2B3-4399-BD01-9F5BEC86E2D4}"/>
                    </a:ext>
                  </a:extLst>
                </p:cNvPr>
                <p:cNvPicPr/>
                <p:nvPr/>
              </p:nvPicPr>
              <p:blipFill>
                <a:blip r:embed="rId44"/>
                <a:stretch>
                  <a:fillRect/>
                </a:stretch>
              </p:blipFill>
              <p:spPr>
                <a:xfrm>
                  <a:off x="9771773" y="2130907"/>
                  <a:ext cx="658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57" name="Freihand 156">
                  <a:extLst>
                    <a:ext uri="{FF2B5EF4-FFF2-40B4-BE49-F238E27FC236}">
                      <a16:creationId xmlns:a16="http://schemas.microsoft.com/office/drawing/2014/main" id="{4D85C965-C6CB-48B6-A0B5-A868B1896377}"/>
                    </a:ext>
                  </a:extLst>
                </p14:cNvPr>
                <p14:cNvContentPartPr/>
                <p14:nvPr/>
              </p14:nvContentPartPr>
              <p14:xfrm>
                <a:off x="9943853" y="2182387"/>
                <a:ext cx="73440" cy="73800"/>
              </p14:xfrm>
            </p:contentPart>
          </mc:Choice>
          <mc:Fallback xmlns="">
            <p:pic>
              <p:nvPicPr>
                <p:cNvPr id="157" name="Freihand 156">
                  <a:extLst>
                    <a:ext uri="{FF2B5EF4-FFF2-40B4-BE49-F238E27FC236}">
                      <a16:creationId xmlns:a16="http://schemas.microsoft.com/office/drawing/2014/main" id="{4D85C965-C6CB-48B6-A0B5-A868B1896377}"/>
                    </a:ext>
                  </a:extLst>
                </p:cNvPr>
                <p:cNvPicPr/>
                <p:nvPr/>
              </p:nvPicPr>
              <p:blipFill>
                <a:blip r:embed="rId46"/>
                <a:stretch>
                  <a:fillRect/>
                </a:stretch>
              </p:blipFill>
              <p:spPr>
                <a:xfrm>
                  <a:off x="9939533" y="2178067"/>
                  <a:ext cx="82080" cy="82440"/>
                </a:xfrm>
                <a:prstGeom prst="rect">
                  <a:avLst/>
                </a:prstGeom>
              </p:spPr>
            </p:pic>
          </mc:Fallback>
        </mc:AlternateContent>
      </p:grpSp>
      <p:grpSp>
        <p:nvGrpSpPr>
          <p:cNvPr id="178" name="Gruppieren 177">
            <a:extLst>
              <a:ext uri="{FF2B5EF4-FFF2-40B4-BE49-F238E27FC236}">
                <a16:creationId xmlns:a16="http://schemas.microsoft.com/office/drawing/2014/main" id="{39F705D2-D074-419A-B4BD-4C81C3D28BD3}"/>
              </a:ext>
            </a:extLst>
          </p:cNvPr>
          <p:cNvGrpSpPr/>
          <p:nvPr/>
        </p:nvGrpSpPr>
        <p:grpSpPr>
          <a:xfrm>
            <a:off x="10318253" y="1806907"/>
            <a:ext cx="1362600" cy="398160"/>
            <a:chOff x="10318253" y="1806907"/>
            <a:chExt cx="1362600" cy="398160"/>
          </a:xfrm>
        </p:grpSpPr>
        <mc:AlternateContent xmlns:mc="http://schemas.openxmlformats.org/markup-compatibility/2006" xmlns:p14="http://schemas.microsoft.com/office/powerpoint/2010/main">
          <mc:Choice Requires="p14">
            <p:contentPart p14:bwMode="auto" r:id="rId47">
              <p14:nvContentPartPr>
                <p14:cNvPr id="158" name="Freihand 157">
                  <a:extLst>
                    <a:ext uri="{FF2B5EF4-FFF2-40B4-BE49-F238E27FC236}">
                      <a16:creationId xmlns:a16="http://schemas.microsoft.com/office/drawing/2014/main" id="{61C45E8B-2F06-4FB1-9210-917CF1DF7F6A}"/>
                    </a:ext>
                  </a:extLst>
                </p14:cNvPr>
                <p14:cNvContentPartPr/>
                <p14:nvPr/>
              </p14:nvContentPartPr>
              <p14:xfrm>
                <a:off x="10318253" y="2121187"/>
                <a:ext cx="168480" cy="83880"/>
              </p14:xfrm>
            </p:contentPart>
          </mc:Choice>
          <mc:Fallback xmlns="">
            <p:pic>
              <p:nvPicPr>
                <p:cNvPr id="158" name="Freihand 157">
                  <a:extLst>
                    <a:ext uri="{FF2B5EF4-FFF2-40B4-BE49-F238E27FC236}">
                      <a16:creationId xmlns:a16="http://schemas.microsoft.com/office/drawing/2014/main" id="{61C45E8B-2F06-4FB1-9210-917CF1DF7F6A}"/>
                    </a:ext>
                  </a:extLst>
                </p:cNvPr>
                <p:cNvPicPr/>
                <p:nvPr/>
              </p:nvPicPr>
              <p:blipFill>
                <a:blip r:embed="rId48"/>
                <a:stretch>
                  <a:fillRect/>
                </a:stretch>
              </p:blipFill>
              <p:spPr>
                <a:xfrm>
                  <a:off x="10313933" y="2116867"/>
                  <a:ext cx="1771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59" name="Freihand 158">
                  <a:extLst>
                    <a:ext uri="{FF2B5EF4-FFF2-40B4-BE49-F238E27FC236}">
                      <a16:creationId xmlns:a16="http://schemas.microsoft.com/office/drawing/2014/main" id="{BE6C196D-2ADA-4E91-A502-9D4B07EE33E7}"/>
                    </a:ext>
                  </a:extLst>
                </p14:cNvPr>
                <p14:cNvContentPartPr/>
                <p14:nvPr/>
              </p14:nvContentPartPr>
              <p14:xfrm>
                <a:off x="10492493" y="2125867"/>
                <a:ext cx="79920" cy="63000"/>
              </p14:xfrm>
            </p:contentPart>
          </mc:Choice>
          <mc:Fallback xmlns="">
            <p:pic>
              <p:nvPicPr>
                <p:cNvPr id="159" name="Freihand 158">
                  <a:extLst>
                    <a:ext uri="{FF2B5EF4-FFF2-40B4-BE49-F238E27FC236}">
                      <a16:creationId xmlns:a16="http://schemas.microsoft.com/office/drawing/2014/main" id="{BE6C196D-2ADA-4E91-A502-9D4B07EE33E7}"/>
                    </a:ext>
                  </a:extLst>
                </p:cNvPr>
                <p:cNvPicPr/>
                <p:nvPr/>
              </p:nvPicPr>
              <p:blipFill>
                <a:blip r:embed="rId50"/>
                <a:stretch>
                  <a:fillRect/>
                </a:stretch>
              </p:blipFill>
              <p:spPr>
                <a:xfrm>
                  <a:off x="10488173" y="2121547"/>
                  <a:ext cx="885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60" name="Freihand 159">
                  <a:extLst>
                    <a:ext uri="{FF2B5EF4-FFF2-40B4-BE49-F238E27FC236}">
                      <a16:creationId xmlns:a16="http://schemas.microsoft.com/office/drawing/2014/main" id="{F8A0D3DD-74AD-4B33-A97C-73EAF5178127}"/>
                    </a:ext>
                  </a:extLst>
                </p14:cNvPr>
                <p14:cNvContentPartPr/>
                <p14:nvPr/>
              </p14:nvContentPartPr>
              <p14:xfrm>
                <a:off x="10635053" y="2102107"/>
                <a:ext cx="39960" cy="82080"/>
              </p14:xfrm>
            </p:contentPart>
          </mc:Choice>
          <mc:Fallback xmlns="">
            <p:pic>
              <p:nvPicPr>
                <p:cNvPr id="160" name="Freihand 159">
                  <a:extLst>
                    <a:ext uri="{FF2B5EF4-FFF2-40B4-BE49-F238E27FC236}">
                      <a16:creationId xmlns:a16="http://schemas.microsoft.com/office/drawing/2014/main" id="{F8A0D3DD-74AD-4B33-A97C-73EAF5178127}"/>
                    </a:ext>
                  </a:extLst>
                </p:cNvPr>
                <p:cNvPicPr/>
                <p:nvPr/>
              </p:nvPicPr>
              <p:blipFill>
                <a:blip r:embed="rId52"/>
                <a:stretch>
                  <a:fillRect/>
                </a:stretch>
              </p:blipFill>
              <p:spPr>
                <a:xfrm>
                  <a:off x="10630733" y="2097787"/>
                  <a:ext cx="486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61" name="Freihand 160">
                  <a:extLst>
                    <a:ext uri="{FF2B5EF4-FFF2-40B4-BE49-F238E27FC236}">
                      <a16:creationId xmlns:a16="http://schemas.microsoft.com/office/drawing/2014/main" id="{CEB9CF80-1B21-413C-9859-AF37C7671A18}"/>
                    </a:ext>
                  </a:extLst>
                </p14:cNvPr>
                <p14:cNvContentPartPr/>
                <p14:nvPr/>
              </p14:nvContentPartPr>
              <p14:xfrm>
                <a:off x="10637573" y="2115787"/>
                <a:ext cx="63360" cy="47520"/>
              </p14:xfrm>
            </p:contentPart>
          </mc:Choice>
          <mc:Fallback xmlns="">
            <p:pic>
              <p:nvPicPr>
                <p:cNvPr id="161" name="Freihand 160">
                  <a:extLst>
                    <a:ext uri="{FF2B5EF4-FFF2-40B4-BE49-F238E27FC236}">
                      <a16:creationId xmlns:a16="http://schemas.microsoft.com/office/drawing/2014/main" id="{CEB9CF80-1B21-413C-9859-AF37C7671A18}"/>
                    </a:ext>
                  </a:extLst>
                </p:cNvPr>
                <p:cNvPicPr/>
                <p:nvPr/>
              </p:nvPicPr>
              <p:blipFill>
                <a:blip r:embed="rId54"/>
                <a:stretch>
                  <a:fillRect/>
                </a:stretch>
              </p:blipFill>
              <p:spPr>
                <a:xfrm>
                  <a:off x="10633253" y="2111467"/>
                  <a:ext cx="7200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62" name="Freihand 161">
                  <a:extLst>
                    <a:ext uri="{FF2B5EF4-FFF2-40B4-BE49-F238E27FC236}">
                      <a16:creationId xmlns:a16="http://schemas.microsoft.com/office/drawing/2014/main" id="{88F0A1A8-0A0E-41C5-8645-A388EFDE41A1}"/>
                    </a:ext>
                  </a:extLst>
                </p14:cNvPr>
                <p14:cNvContentPartPr/>
                <p14:nvPr/>
              </p14:nvContentPartPr>
              <p14:xfrm>
                <a:off x="10805333" y="2078347"/>
                <a:ext cx="131760" cy="91800"/>
              </p14:xfrm>
            </p:contentPart>
          </mc:Choice>
          <mc:Fallback xmlns="">
            <p:pic>
              <p:nvPicPr>
                <p:cNvPr id="162" name="Freihand 161">
                  <a:extLst>
                    <a:ext uri="{FF2B5EF4-FFF2-40B4-BE49-F238E27FC236}">
                      <a16:creationId xmlns:a16="http://schemas.microsoft.com/office/drawing/2014/main" id="{88F0A1A8-0A0E-41C5-8645-A388EFDE41A1}"/>
                    </a:ext>
                  </a:extLst>
                </p:cNvPr>
                <p:cNvPicPr/>
                <p:nvPr/>
              </p:nvPicPr>
              <p:blipFill>
                <a:blip r:embed="rId56"/>
                <a:stretch>
                  <a:fillRect/>
                </a:stretch>
              </p:blipFill>
              <p:spPr>
                <a:xfrm>
                  <a:off x="10801013" y="2074027"/>
                  <a:ext cx="1404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63" name="Freihand 162">
                  <a:extLst>
                    <a:ext uri="{FF2B5EF4-FFF2-40B4-BE49-F238E27FC236}">
                      <a16:creationId xmlns:a16="http://schemas.microsoft.com/office/drawing/2014/main" id="{AE5A33D4-C352-42CE-8252-2676DD2E7D67}"/>
                    </a:ext>
                  </a:extLst>
                </p14:cNvPr>
                <p14:cNvContentPartPr/>
                <p14:nvPr/>
              </p14:nvContentPartPr>
              <p14:xfrm>
                <a:off x="10966613" y="2008147"/>
                <a:ext cx="73800" cy="182520"/>
              </p14:xfrm>
            </p:contentPart>
          </mc:Choice>
          <mc:Fallback xmlns="">
            <p:pic>
              <p:nvPicPr>
                <p:cNvPr id="163" name="Freihand 162">
                  <a:extLst>
                    <a:ext uri="{FF2B5EF4-FFF2-40B4-BE49-F238E27FC236}">
                      <a16:creationId xmlns:a16="http://schemas.microsoft.com/office/drawing/2014/main" id="{AE5A33D4-C352-42CE-8252-2676DD2E7D67}"/>
                    </a:ext>
                  </a:extLst>
                </p:cNvPr>
                <p:cNvPicPr/>
                <p:nvPr/>
              </p:nvPicPr>
              <p:blipFill>
                <a:blip r:embed="rId58"/>
                <a:stretch>
                  <a:fillRect/>
                </a:stretch>
              </p:blipFill>
              <p:spPr>
                <a:xfrm>
                  <a:off x="10962293" y="2003827"/>
                  <a:ext cx="824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64" name="Freihand 163">
                  <a:extLst>
                    <a:ext uri="{FF2B5EF4-FFF2-40B4-BE49-F238E27FC236}">
                      <a16:creationId xmlns:a16="http://schemas.microsoft.com/office/drawing/2014/main" id="{A0B5BF63-34F2-475B-8DE1-332B084DB591}"/>
                    </a:ext>
                  </a:extLst>
                </p14:cNvPr>
                <p14:cNvContentPartPr/>
                <p14:nvPr/>
              </p14:nvContentPartPr>
              <p14:xfrm>
                <a:off x="11065613" y="2069707"/>
                <a:ext cx="77400" cy="98640"/>
              </p14:xfrm>
            </p:contentPart>
          </mc:Choice>
          <mc:Fallback xmlns="">
            <p:pic>
              <p:nvPicPr>
                <p:cNvPr id="164" name="Freihand 163">
                  <a:extLst>
                    <a:ext uri="{FF2B5EF4-FFF2-40B4-BE49-F238E27FC236}">
                      <a16:creationId xmlns:a16="http://schemas.microsoft.com/office/drawing/2014/main" id="{A0B5BF63-34F2-475B-8DE1-332B084DB591}"/>
                    </a:ext>
                  </a:extLst>
                </p:cNvPr>
                <p:cNvPicPr/>
                <p:nvPr/>
              </p:nvPicPr>
              <p:blipFill>
                <a:blip r:embed="rId60"/>
                <a:stretch>
                  <a:fillRect/>
                </a:stretch>
              </p:blipFill>
              <p:spPr>
                <a:xfrm>
                  <a:off x="11061293" y="2065387"/>
                  <a:ext cx="860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65" name="Freihand 164">
                  <a:extLst>
                    <a:ext uri="{FF2B5EF4-FFF2-40B4-BE49-F238E27FC236}">
                      <a16:creationId xmlns:a16="http://schemas.microsoft.com/office/drawing/2014/main" id="{3A9B6559-DCD7-444E-8CAC-B0A3D350E417}"/>
                    </a:ext>
                  </a:extLst>
                </p14:cNvPr>
                <p14:cNvContentPartPr/>
                <p14:nvPr/>
              </p14:nvContentPartPr>
              <p14:xfrm>
                <a:off x="11065613" y="2094187"/>
                <a:ext cx="97200" cy="59400"/>
              </p14:xfrm>
            </p:contentPart>
          </mc:Choice>
          <mc:Fallback xmlns="">
            <p:pic>
              <p:nvPicPr>
                <p:cNvPr id="165" name="Freihand 164">
                  <a:extLst>
                    <a:ext uri="{FF2B5EF4-FFF2-40B4-BE49-F238E27FC236}">
                      <a16:creationId xmlns:a16="http://schemas.microsoft.com/office/drawing/2014/main" id="{3A9B6559-DCD7-444E-8CAC-B0A3D350E417}"/>
                    </a:ext>
                  </a:extLst>
                </p:cNvPr>
                <p:cNvPicPr/>
                <p:nvPr/>
              </p:nvPicPr>
              <p:blipFill>
                <a:blip r:embed="rId62"/>
                <a:stretch>
                  <a:fillRect/>
                </a:stretch>
              </p:blipFill>
              <p:spPr>
                <a:xfrm>
                  <a:off x="11061293" y="2089867"/>
                  <a:ext cx="1058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66" name="Freihand 165">
                  <a:extLst>
                    <a:ext uri="{FF2B5EF4-FFF2-40B4-BE49-F238E27FC236}">
                      <a16:creationId xmlns:a16="http://schemas.microsoft.com/office/drawing/2014/main" id="{A232B7EB-29EE-45D3-985E-C44E83F2B19E}"/>
                    </a:ext>
                  </a:extLst>
                </p14:cNvPr>
                <p14:cNvContentPartPr/>
                <p14:nvPr/>
              </p14:nvContentPartPr>
              <p14:xfrm>
                <a:off x="11213573" y="2123707"/>
                <a:ext cx="58680" cy="73080"/>
              </p14:xfrm>
            </p:contentPart>
          </mc:Choice>
          <mc:Fallback xmlns="">
            <p:pic>
              <p:nvPicPr>
                <p:cNvPr id="166" name="Freihand 165">
                  <a:extLst>
                    <a:ext uri="{FF2B5EF4-FFF2-40B4-BE49-F238E27FC236}">
                      <a16:creationId xmlns:a16="http://schemas.microsoft.com/office/drawing/2014/main" id="{A232B7EB-29EE-45D3-985E-C44E83F2B19E}"/>
                    </a:ext>
                  </a:extLst>
                </p:cNvPr>
                <p:cNvPicPr/>
                <p:nvPr/>
              </p:nvPicPr>
              <p:blipFill>
                <a:blip r:embed="rId64"/>
                <a:stretch>
                  <a:fillRect/>
                </a:stretch>
              </p:blipFill>
              <p:spPr>
                <a:xfrm>
                  <a:off x="11209253" y="2119387"/>
                  <a:ext cx="6732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67" name="Freihand 166">
                  <a:extLst>
                    <a:ext uri="{FF2B5EF4-FFF2-40B4-BE49-F238E27FC236}">
                      <a16:creationId xmlns:a16="http://schemas.microsoft.com/office/drawing/2014/main" id="{8BC7C273-428A-4340-8607-BACADD2CDFB7}"/>
                    </a:ext>
                  </a:extLst>
                </p14:cNvPr>
                <p14:cNvContentPartPr/>
                <p14:nvPr/>
              </p14:nvContentPartPr>
              <p14:xfrm>
                <a:off x="11312573" y="2048467"/>
                <a:ext cx="152640" cy="151560"/>
              </p14:xfrm>
            </p:contentPart>
          </mc:Choice>
          <mc:Fallback xmlns="">
            <p:pic>
              <p:nvPicPr>
                <p:cNvPr id="167" name="Freihand 166">
                  <a:extLst>
                    <a:ext uri="{FF2B5EF4-FFF2-40B4-BE49-F238E27FC236}">
                      <a16:creationId xmlns:a16="http://schemas.microsoft.com/office/drawing/2014/main" id="{8BC7C273-428A-4340-8607-BACADD2CDFB7}"/>
                    </a:ext>
                  </a:extLst>
                </p:cNvPr>
                <p:cNvPicPr/>
                <p:nvPr/>
              </p:nvPicPr>
              <p:blipFill>
                <a:blip r:embed="rId66"/>
                <a:stretch>
                  <a:fillRect/>
                </a:stretch>
              </p:blipFill>
              <p:spPr>
                <a:xfrm>
                  <a:off x="11308253" y="2044147"/>
                  <a:ext cx="1612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68" name="Freihand 167">
                  <a:extLst>
                    <a:ext uri="{FF2B5EF4-FFF2-40B4-BE49-F238E27FC236}">
                      <a16:creationId xmlns:a16="http://schemas.microsoft.com/office/drawing/2014/main" id="{B9091EBE-CD95-4146-B42B-DABD0BE3F1AE}"/>
                    </a:ext>
                  </a:extLst>
                </p14:cNvPr>
                <p14:cNvContentPartPr/>
                <p14:nvPr/>
              </p14:nvContentPartPr>
              <p14:xfrm>
                <a:off x="11397173" y="2076907"/>
                <a:ext cx="61200" cy="60840"/>
              </p14:xfrm>
            </p:contentPart>
          </mc:Choice>
          <mc:Fallback xmlns="">
            <p:pic>
              <p:nvPicPr>
                <p:cNvPr id="168" name="Freihand 167">
                  <a:extLst>
                    <a:ext uri="{FF2B5EF4-FFF2-40B4-BE49-F238E27FC236}">
                      <a16:creationId xmlns:a16="http://schemas.microsoft.com/office/drawing/2014/main" id="{B9091EBE-CD95-4146-B42B-DABD0BE3F1AE}"/>
                    </a:ext>
                  </a:extLst>
                </p:cNvPr>
                <p:cNvPicPr/>
                <p:nvPr/>
              </p:nvPicPr>
              <p:blipFill>
                <a:blip r:embed="rId68"/>
                <a:stretch>
                  <a:fillRect/>
                </a:stretch>
              </p:blipFill>
              <p:spPr>
                <a:xfrm>
                  <a:off x="11392853" y="2072587"/>
                  <a:ext cx="698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69" name="Freihand 168">
                  <a:extLst>
                    <a:ext uri="{FF2B5EF4-FFF2-40B4-BE49-F238E27FC236}">
                      <a16:creationId xmlns:a16="http://schemas.microsoft.com/office/drawing/2014/main" id="{C70AF758-25E8-4F0A-9150-5E54B0C83F1F}"/>
                    </a:ext>
                  </a:extLst>
                </p14:cNvPr>
                <p14:cNvContentPartPr/>
                <p14:nvPr/>
              </p14:nvContentPartPr>
              <p14:xfrm>
                <a:off x="11510573" y="1991947"/>
                <a:ext cx="170280" cy="212040"/>
              </p14:xfrm>
            </p:contentPart>
          </mc:Choice>
          <mc:Fallback xmlns="">
            <p:pic>
              <p:nvPicPr>
                <p:cNvPr id="169" name="Freihand 168">
                  <a:extLst>
                    <a:ext uri="{FF2B5EF4-FFF2-40B4-BE49-F238E27FC236}">
                      <a16:creationId xmlns:a16="http://schemas.microsoft.com/office/drawing/2014/main" id="{C70AF758-25E8-4F0A-9150-5E54B0C83F1F}"/>
                    </a:ext>
                  </a:extLst>
                </p:cNvPr>
                <p:cNvPicPr/>
                <p:nvPr/>
              </p:nvPicPr>
              <p:blipFill>
                <a:blip r:embed="rId70"/>
                <a:stretch>
                  <a:fillRect/>
                </a:stretch>
              </p:blipFill>
              <p:spPr>
                <a:xfrm>
                  <a:off x="11506253" y="1987627"/>
                  <a:ext cx="17892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74" name="Freihand 173">
                  <a:extLst>
                    <a:ext uri="{FF2B5EF4-FFF2-40B4-BE49-F238E27FC236}">
                      <a16:creationId xmlns:a16="http://schemas.microsoft.com/office/drawing/2014/main" id="{03957701-701E-4771-B6CE-3BC26C81C377}"/>
                    </a:ext>
                  </a:extLst>
                </p14:cNvPr>
                <p14:cNvContentPartPr/>
                <p14:nvPr/>
              </p14:nvContentPartPr>
              <p14:xfrm>
                <a:off x="11132933" y="1870987"/>
                <a:ext cx="13680" cy="140760"/>
              </p14:xfrm>
            </p:contentPart>
          </mc:Choice>
          <mc:Fallback xmlns="">
            <p:pic>
              <p:nvPicPr>
                <p:cNvPr id="174" name="Freihand 173">
                  <a:extLst>
                    <a:ext uri="{FF2B5EF4-FFF2-40B4-BE49-F238E27FC236}">
                      <a16:creationId xmlns:a16="http://schemas.microsoft.com/office/drawing/2014/main" id="{03957701-701E-4771-B6CE-3BC26C81C377}"/>
                    </a:ext>
                  </a:extLst>
                </p:cNvPr>
                <p:cNvPicPr/>
                <p:nvPr/>
              </p:nvPicPr>
              <p:blipFill>
                <a:blip r:embed="rId72"/>
                <a:stretch>
                  <a:fillRect/>
                </a:stretch>
              </p:blipFill>
              <p:spPr>
                <a:xfrm>
                  <a:off x="11128613" y="1866667"/>
                  <a:ext cx="2232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75" name="Freihand 174">
                  <a:extLst>
                    <a:ext uri="{FF2B5EF4-FFF2-40B4-BE49-F238E27FC236}">
                      <a16:creationId xmlns:a16="http://schemas.microsoft.com/office/drawing/2014/main" id="{F4A22A9E-EA12-45A8-A00F-163D16C7AB57}"/>
                    </a:ext>
                  </a:extLst>
                </p14:cNvPr>
                <p14:cNvContentPartPr/>
                <p14:nvPr/>
              </p14:nvContentPartPr>
              <p14:xfrm>
                <a:off x="11071013" y="1810867"/>
                <a:ext cx="106920" cy="100800"/>
              </p14:xfrm>
            </p:contentPart>
          </mc:Choice>
          <mc:Fallback xmlns="">
            <p:pic>
              <p:nvPicPr>
                <p:cNvPr id="175" name="Freihand 174">
                  <a:extLst>
                    <a:ext uri="{FF2B5EF4-FFF2-40B4-BE49-F238E27FC236}">
                      <a16:creationId xmlns:a16="http://schemas.microsoft.com/office/drawing/2014/main" id="{F4A22A9E-EA12-45A8-A00F-163D16C7AB57}"/>
                    </a:ext>
                  </a:extLst>
                </p:cNvPr>
                <p:cNvPicPr/>
                <p:nvPr/>
              </p:nvPicPr>
              <p:blipFill>
                <a:blip r:embed="rId74"/>
                <a:stretch>
                  <a:fillRect/>
                </a:stretch>
              </p:blipFill>
              <p:spPr>
                <a:xfrm>
                  <a:off x="11066693" y="1806547"/>
                  <a:ext cx="1155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76" name="Freihand 175">
                  <a:extLst>
                    <a:ext uri="{FF2B5EF4-FFF2-40B4-BE49-F238E27FC236}">
                      <a16:creationId xmlns:a16="http://schemas.microsoft.com/office/drawing/2014/main" id="{1C8100A7-9058-49FE-8417-7AAE1BBD250A}"/>
                    </a:ext>
                  </a:extLst>
                </p14:cNvPr>
                <p14:cNvContentPartPr/>
                <p14:nvPr/>
              </p14:nvContentPartPr>
              <p14:xfrm>
                <a:off x="11458013" y="1878187"/>
                <a:ext cx="8280" cy="117720"/>
              </p14:xfrm>
            </p:contentPart>
          </mc:Choice>
          <mc:Fallback xmlns="">
            <p:pic>
              <p:nvPicPr>
                <p:cNvPr id="176" name="Freihand 175">
                  <a:extLst>
                    <a:ext uri="{FF2B5EF4-FFF2-40B4-BE49-F238E27FC236}">
                      <a16:creationId xmlns:a16="http://schemas.microsoft.com/office/drawing/2014/main" id="{1C8100A7-9058-49FE-8417-7AAE1BBD250A}"/>
                    </a:ext>
                  </a:extLst>
                </p:cNvPr>
                <p:cNvPicPr/>
                <p:nvPr/>
              </p:nvPicPr>
              <p:blipFill>
                <a:blip r:embed="rId76"/>
                <a:stretch>
                  <a:fillRect/>
                </a:stretch>
              </p:blipFill>
              <p:spPr>
                <a:xfrm>
                  <a:off x="11453693" y="1873867"/>
                  <a:ext cx="169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77" name="Freihand 176">
                  <a:extLst>
                    <a:ext uri="{FF2B5EF4-FFF2-40B4-BE49-F238E27FC236}">
                      <a16:creationId xmlns:a16="http://schemas.microsoft.com/office/drawing/2014/main" id="{96CE2422-FFB7-4054-8D7B-C0C8E3166311}"/>
                    </a:ext>
                  </a:extLst>
                </p14:cNvPr>
                <p14:cNvContentPartPr/>
                <p14:nvPr/>
              </p14:nvContentPartPr>
              <p14:xfrm>
                <a:off x="11386373" y="1806907"/>
                <a:ext cx="115920" cy="87840"/>
              </p14:xfrm>
            </p:contentPart>
          </mc:Choice>
          <mc:Fallback xmlns="">
            <p:pic>
              <p:nvPicPr>
                <p:cNvPr id="177" name="Freihand 176">
                  <a:extLst>
                    <a:ext uri="{FF2B5EF4-FFF2-40B4-BE49-F238E27FC236}">
                      <a16:creationId xmlns:a16="http://schemas.microsoft.com/office/drawing/2014/main" id="{96CE2422-FFB7-4054-8D7B-C0C8E3166311}"/>
                    </a:ext>
                  </a:extLst>
                </p:cNvPr>
                <p:cNvPicPr/>
                <p:nvPr/>
              </p:nvPicPr>
              <p:blipFill>
                <a:blip r:embed="rId78"/>
                <a:stretch>
                  <a:fillRect/>
                </a:stretch>
              </p:blipFill>
              <p:spPr>
                <a:xfrm>
                  <a:off x="11382053" y="1802587"/>
                  <a:ext cx="124560" cy="96480"/>
                </a:xfrm>
                <a:prstGeom prst="rect">
                  <a:avLst/>
                </a:prstGeom>
              </p:spPr>
            </p:pic>
          </mc:Fallback>
        </mc:AlternateContent>
      </p:grpSp>
      <p:grpSp>
        <p:nvGrpSpPr>
          <p:cNvPr id="181" name="Gruppieren 180">
            <a:extLst>
              <a:ext uri="{FF2B5EF4-FFF2-40B4-BE49-F238E27FC236}">
                <a16:creationId xmlns:a16="http://schemas.microsoft.com/office/drawing/2014/main" id="{88860974-1D20-45DA-A821-AC679BE1BB61}"/>
              </a:ext>
            </a:extLst>
          </p:cNvPr>
          <p:cNvGrpSpPr/>
          <p:nvPr/>
        </p:nvGrpSpPr>
        <p:grpSpPr>
          <a:xfrm>
            <a:off x="8404853" y="1878907"/>
            <a:ext cx="121680" cy="174960"/>
            <a:chOff x="8404853" y="1878907"/>
            <a:chExt cx="121680" cy="174960"/>
          </a:xfrm>
        </p:grpSpPr>
        <mc:AlternateContent xmlns:mc="http://schemas.openxmlformats.org/markup-compatibility/2006" xmlns:p14="http://schemas.microsoft.com/office/powerpoint/2010/main">
          <mc:Choice Requires="p14">
            <p:contentPart p14:bwMode="auto" r:id="rId79">
              <p14:nvContentPartPr>
                <p14:cNvPr id="179" name="Freihand 178">
                  <a:extLst>
                    <a:ext uri="{FF2B5EF4-FFF2-40B4-BE49-F238E27FC236}">
                      <a16:creationId xmlns:a16="http://schemas.microsoft.com/office/drawing/2014/main" id="{7171B615-CEC0-448E-AFCF-E5F6F62B5D0C}"/>
                    </a:ext>
                  </a:extLst>
                </p14:cNvPr>
                <p14:cNvContentPartPr/>
                <p14:nvPr/>
              </p14:nvContentPartPr>
              <p14:xfrm>
                <a:off x="8463173" y="1959907"/>
                <a:ext cx="7920" cy="93960"/>
              </p14:xfrm>
            </p:contentPart>
          </mc:Choice>
          <mc:Fallback xmlns="">
            <p:pic>
              <p:nvPicPr>
                <p:cNvPr id="179" name="Freihand 178">
                  <a:extLst>
                    <a:ext uri="{FF2B5EF4-FFF2-40B4-BE49-F238E27FC236}">
                      <a16:creationId xmlns:a16="http://schemas.microsoft.com/office/drawing/2014/main" id="{7171B615-CEC0-448E-AFCF-E5F6F62B5D0C}"/>
                    </a:ext>
                  </a:extLst>
                </p:cNvPr>
                <p:cNvPicPr/>
                <p:nvPr/>
              </p:nvPicPr>
              <p:blipFill>
                <a:blip r:embed="rId80"/>
                <a:stretch>
                  <a:fillRect/>
                </a:stretch>
              </p:blipFill>
              <p:spPr>
                <a:xfrm>
                  <a:off x="8458853" y="1955587"/>
                  <a:ext cx="165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80" name="Freihand 179">
                  <a:extLst>
                    <a:ext uri="{FF2B5EF4-FFF2-40B4-BE49-F238E27FC236}">
                      <a16:creationId xmlns:a16="http://schemas.microsoft.com/office/drawing/2014/main" id="{A1BC1F7C-AC1D-4F10-9DB5-070C0112FCF1}"/>
                    </a:ext>
                  </a:extLst>
                </p14:cNvPr>
                <p14:cNvContentPartPr/>
                <p14:nvPr/>
              </p14:nvContentPartPr>
              <p14:xfrm>
                <a:off x="8404853" y="1878907"/>
                <a:ext cx="121680" cy="91440"/>
              </p14:xfrm>
            </p:contentPart>
          </mc:Choice>
          <mc:Fallback xmlns="">
            <p:pic>
              <p:nvPicPr>
                <p:cNvPr id="180" name="Freihand 179">
                  <a:extLst>
                    <a:ext uri="{FF2B5EF4-FFF2-40B4-BE49-F238E27FC236}">
                      <a16:creationId xmlns:a16="http://schemas.microsoft.com/office/drawing/2014/main" id="{A1BC1F7C-AC1D-4F10-9DB5-070C0112FCF1}"/>
                    </a:ext>
                  </a:extLst>
                </p:cNvPr>
                <p:cNvPicPr/>
                <p:nvPr/>
              </p:nvPicPr>
              <p:blipFill>
                <a:blip r:embed="rId82"/>
                <a:stretch>
                  <a:fillRect/>
                </a:stretch>
              </p:blipFill>
              <p:spPr>
                <a:xfrm>
                  <a:off x="8400533" y="1874587"/>
                  <a:ext cx="130320" cy="100080"/>
                </a:xfrm>
                <a:prstGeom prst="rect">
                  <a:avLst/>
                </a:prstGeom>
              </p:spPr>
            </p:pic>
          </mc:Fallback>
        </mc:AlternateContent>
      </p:grpSp>
      <p:grpSp>
        <p:nvGrpSpPr>
          <p:cNvPr id="184" name="Gruppieren 183">
            <a:extLst>
              <a:ext uri="{FF2B5EF4-FFF2-40B4-BE49-F238E27FC236}">
                <a16:creationId xmlns:a16="http://schemas.microsoft.com/office/drawing/2014/main" id="{BE623F20-8820-42FA-A270-A0BAA4252CCF}"/>
              </a:ext>
            </a:extLst>
          </p:cNvPr>
          <p:cNvGrpSpPr/>
          <p:nvPr/>
        </p:nvGrpSpPr>
        <p:grpSpPr>
          <a:xfrm>
            <a:off x="9420413" y="1892227"/>
            <a:ext cx="107640" cy="149400"/>
            <a:chOff x="9420413" y="1892227"/>
            <a:chExt cx="107640" cy="149400"/>
          </a:xfrm>
        </p:grpSpPr>
        <mc:AlternateContent xmlns:mc="http://schemas.openxmlformats.org/markup-compatibility/2006" xmlns:p14="http://schemas.microsoft.com/office/powerpoint/2010/main">
          <mc:Choice Requires="p14">
            <p:contentPart p14:bwMode="auto" r:id="rId83">
              <p14:nvContentPartPr>
                <p14:cNvPr id="182" name="Freihand 181">
                  <a:extLst>
                    <a:ext uri="{FF2B5EF4-FFF2-40B4-BE49-F238E27FC236}">
                      <a16:creationId xmlns:a16="http://schemas.microsoft.com/office/drawing/2014/main" id="{7FDC9AAD-5C64-4FAB-AAB1-3A77723B3054}"/>
                    </a:ext>
                  </a:extLst>
                </p14:cNvPr>
                <p14:cNvContentPartPr/>
                <p14:nvPr/>
              </p14:nvContentPartPr>
              <p14:xfrm>
                <a:off x="9485933" y="1979347"/>
                <a:ext cx="2880" cy="62280"/>
              </p14:xfrm>
            </p:contentPart>
          </mc:Choice>
          <mc:Fallback xmlns="">
            <p:pic>
              <p:nvPicPr>
                <p:cNvPr id="182" name="Freihand 181">
                  <a:extLst>
                    <a:ext uri="{FF2B5EF4-FFF2-40B4-BE49-F238E27FC236}">
                      <a16:creationId xmlns:a16="http://schemas.microsoft.com/office/drawing/2014/main" id="{7FDC9AAD-5C64-4FAB-AAB1-3A77723B3054}"/>
                    </a:ext>
                  </a:extLst>
                </p:cNvPr>
                <p:cNvPicPr/>
                <p:nvPr/>
              </p:nvPicPr>
              <p:blipFill>
                <a:blip r:embed="rId84"/>
                <a:stretch>
                  <a:fillRect/>
                </a:stretch>
              </p:blipFill>
              <p:spPr>
                <a:xfrm>
                  <a:off x="9481613" y="1975027"/>
                  <a:ext cx="115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83" name="Freihand 182">
                  <a:extLst>
                    <a:ext uri="{FF2B5EF4-FFF2-40B4-BE49-F238E27FC236}">
                      <a16:creationId xmlns:a16="http://schemas.microsoft.com/office/drawing/2014/main" id="{05B1163E-1DF7-4A38-B33F-AD317ADBEBAC}"/>
                    </a:ext>
                  </a:extLst>
                </p14:cNvPr>
                <p14:cNvContentPartPr/>
                <p14:nvPr/>
              </p14:nvContentPartPr>
              <p14:xfrm>
                <a:off x="9420413" y="1892227"/>
                <a:ext cx="107640" cy="98280"/>
              </p14:xfrm>
            </p:contentPart>
          </mc:Choice>
          <mc:Fallback xmlns="">
            <p:pic>
              <p:nvPicPr>
                <p:cNvPr id="183" name="Freihand 182">
                  <a:extLst>
                    <a:ext uri="{FF2B5EF4-FFF2-40B4-BE49-F238E27FC236}">
                      <a16:creationId xmlns:a16="http://schemas.microsoft.com/office/drawing/2014/main" id="{05B1163E-1DF7-4A38-B33F-AD317ADBEBAC}"/>
                    </a:ext>
                  </a:extLst>
                </p:cNvPr>
                <p:cNvPicPr/>
                <p:nvPr/>
              </p:nvPicPr>
              <p:blipFill>
                <a:blip r:embed="rId86"/>
                <a:stretch>
                  <a:fillRect/>
                </a:stretch>
              </p:blipFill>
              <p:spPr>
                <a:xfrm>
                  <a:off x="9416093" y="1887907"/>
                  <a:ext cx="116280" cy="106920"/>
                </a:xfrm>
                <a:prstGeom prst="rect">
                  <a:avLst/>
                </a:prstGeom>
              </p:spPr>
            </p:pic>
          </mc:Fallback>
        </mc:AlternateContent>
      </p:grpSp>
      <p:cxnSp>
        <p:nvCxnSpPr>
          <p:cNvPr id="335" name="Gerader Verbinder 334">
            <a:extLst>
              <a:ext uri="{FF2B5EF4-FFF2-40B4-BE49-F238E27FC236}">
                <a16:creationId xmlns:a16="http://schemas.microsoft.com/office/drawing/2014/main" id="{DA3F7910-3DD6-4AC9-86F1-9555008DE0BB}"/>
              </a:ext>
            </a:extLst>
          </p:cNvPr>
          <p:cNvCxnSpPr/>
          <p:nvPr/>
        </p:nvCxnSpPr>
        <p:spPr>
          <a:xfrm>
            <a:off x="1530904" y="1959907"/>
            <a:ext cx="3362829" cy="2864959"/>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87">
            <p14:nvContentPartPr>
              <p14:cNvPr id="336" name="Freihand 335">
                <a:extLst>
                  <a:ext uri="{FF2B5EF4-FFF2-40B4-BE49-F238E27FC236}">
                    <a16:creationId xmlns:a16="http://schemas.microsoft.com/office/drawing/2014/main" id="{955F7DE0-D9B9-4924-8EFE-66F1BDFDD8B9}"/>
                  </a:ext>
                </a:extLst>
              </p14:cNvPr>
              <p14:cNvContentPartPr/>
              <p14:nvPr/>
            </p14:nvContentPartPr>
            <p14:xfrm>
              <a:off x="4745453" y="4970587"/>
              <a:ext cx="191160" cy="113040"/>
            </p14:xfrm>
          </p:contentPart>
        </mc:Choice>
        <mc:Fallback xmlns="">
          <p:pic>
            <p:nvPicPr>
              <p:cNvPr id="336" name="Freihand 335">
                <a:extLst>
                  <a:ext uri="{FF2B5EF4-FFF2-40B4-BE49-F238E27FC236}">
                    <a16:creationId xmlns:a16="http://schemas.microsoft.com/office/drawing/2014/main" id="{955F7DE0-D9B9-4924-8EFE-66F1BDFDD8B9}"/>
                  </a:ext>
                </a:extLst>
              </p:cNvPr>
              <p:cNvPicPr/>
              <p:nvPr/>
            </p:nvPicPr>
            <p:blipFill>
              <a:blip r:embed="rId88"/>
              <a:stretch>
                <a:fillRect/>
              </a:stretch>
            </p:blipFill>
            <p:spPr>
              <a:xfrm>
                <a:off x="4741133" y="4966267"/>
                <a:ext cx="1998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337" name="Freihand 336">
                <a:extLst>
                  <a:ext uri="{FF2B5EF4-FFF2-40B4-BE49-F238E27FC236}">
                    <a16:creationId xmlns:a16="http://schemas.microsoft.com/office/drawing/2014/main" id="{0AA28BC4-1D23-4B66-9CD0-C49A9A5A3261}"/>
                  </a:ext>
                </a:extLst>
              </p14:cNvPr>
              <p14:cNvContentPartPr/>
              <p14:nvPr/>
            </p14:nvContentPartPr>
            <p14:xfrm>
              <a:off x="4950293" y="5070667"/>
              <a:ext cx="51120" cy="69480"/>
            </p14:xfrm>
          </p:contentPart>
        </mc:Choice>
        <mc:Fallback xmlns="">
          <p:pic>
            <p:nvPicPr>
              <p:cNvPr id="337" name="Freihand 336">
                <a:extLst>
                  <a:ext uri="{FF2B5EF4-FFF2-40B4-BE49-F238E27FC236}">
                    <a16:creationId xmlns:a16="http://schemas.microsoft.com/office/drawing/2014/main" id="{0AA28BC4-1D23-4B66-9CD0-C49A9A5A3261}"/>
                  </a:ext>
                </a:extLst>
              </p:cNvPr>
              <p:cNvPicPr/>
              <p:nvPr/>
            </p:nvPicPr>
            <p:blipFill>
              <a:blip r:embed="rId90"/>
              <a:stretch>
                <a:fillRect/>
              </a:stretch>
            </p:blipFill>
            <p:spPr>
              <a:xfrm>
                <a:off x="4945973" y="5066347"/>
                <a:ext cx="597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347" name="Freihand 346">
                <a:extLst>
                  <a:ext uri="{FF2B5EF4-FFF2-40B4-BE49-F238E27FC236}">
                    <a16:creationId xmlns:a16="http://schemas.microsoft.com/office/drawing/2014/main" id="{3EAF7140-11E7-437F-8793-391BA521E85F}"/>
                  </a:ext>
                </a:extLst>
              </p14:cNvPr>
              <p14:cNvContentPartPr/>
              <p14:nvPr/>
            </p14:nvContentPartPr>
            <p14:xfrm>
              <a:off x="2020613" y="963427"/>
              <a:ext cx="2615760" cy="2847240"/>
            </p14:xfrm>
          </p:contentPart>
        </mc:Choice>
        <mc:Fallback xmlns="">
          <p:pic>
            <p:nvPicPr>
              <p:cNvPr id="347" name="Freihand 346">
                <a:extLst>
                  <a:ext uri="{FF2B5EF4-FFF2-40B4-BE49-F238E27FC236}">
                    <a16:creationId xmlns:a16="http://schemas.microsoft.com/office/drawing/2014/main" id="{3EAF7140-11E7-437F-8793-391BA521E85F}"/>
                  </a:ext>
                </a:extLst>
              </p:cNvPr>
              <p:cNvPicPr/>
              <p:nvPr/>
            </p:nvPicPr>
            <p:blipFill>
              <a:blip r:embed="rId92"/>
              <a:stretch>
                <a:fillRect/>
              </a:stretch>
            </p:blipFill>
            <p:spPr>
              <a:xfrm>
                <a:off x="2016293" y="959107"/>
                <a:ext cx="2624400" cy="2855880"/>
              </a:xfrm>
              <a:prstGeom prst="rect">
                <a:avLst/>
              </a:prstGeom>
            </p:spPr>
          </p:pic>
        </mc:Fallback>
      </mc:AlternateContent>
      <p:cxnSp>
        <p:nvCxnSpPr>
          <p:cNvPr id="380" name="Gerader Verbinder 379">
            <a:extLst>
              <a:ext uri="{FF2B5EF4-FFF2-40B4-BE49-F238E27FC236}">
                <a16:creationId xmlns:a16="http://schemas.microsoft.com/office/drawing/2014/main" id="{42C06F23-8765-490B-8ACF-40DD2ECF9F15}"/>
              </a:ext>
            </a:extLst>
          </p:cNvPr>
          <p:cNvCxnSpPr>
            <a:cxnSpLocks/>
          </p:cNvCxnSpPr>
          <p:nvPr/>
        </p:nvCxnSpPr>
        <p:spPr>
          <a:xfrm>
            <a:off x="1501835" y="878107"/>
            <a:ext cx="3401658" cy="3946756"/>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93">
            <p14:nvContentPartPr>
              <p14:cNvPr id="403" name="Freihand 402">
                <a:extLst>
                  <a:ext uri="{FF2B5EF4-FFF2-40B4-BE49-F238E27FC236}">
                    <a16:creationId xmlns:a16="http://schemas.microsoft.com/office/drawing/2014/main" id="{17C15E4A-DFF6-4FC1-B52B-2D8DFE4F8896}"/>
                  </a:ext>
                </a:extLst>
              </p14:cNvPr>
              <p14:cNvContentPartPr/>
              <p14:nvPr/>
            </p14:nvContentPartPr>
            <p14:xfrm>
              <a:off x="4745453" y="3420787"/>
              <a:ext cx="681480" cy="797040"/>
            </p14:xfrm>
          </p:contentPart>
        </mc:Choice>
        <mc:Fallback xmlns="">
          <p:pic>
            <p:nvPicPr>
              <p:cNvPr id="403" name="Freihand 402">
                <a:extLst>
                  <a:ext uri="{FF2B5EF4-FFF2-40B4-BE49-F238E27FC236}">
                    <a16:creationId xmlns:a16="http://schemas.microsoft.com/office/drawing/2014/main" id="{17C15E4A-DFF6-4FC1-B52B-2D8DFE4F8896}"/>
                  </a:ext>
                </a:extLst>
              </p:cNvPr>
              <p:cNvPicPr/>
              <p:nvPr/>
            </p:nvPicPr>
            <p:blipFill>
              <a:blip r:embed="rId94"/>
              <a:stretch>
                <a:fillRect/>
              </a:stretch>
            </p:blipFill>
            <p:spPr>
              <a:xfrm>
                <a:off x="4741133" y="3416467"/>
                <a:ext cx="690120" cy="80568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432" name="Freihand 431">
                <a:extLst>
                  <a:ext uri="{FF2B5EF4-FFF2-40B4-BE49-F238E27FC236}">
                    <a16:creationId xmlns:a16="http://schemas.microsoft.com/office/drawing/2014/main" id="{A42C0759-8DD6-436C-9B30-8463028DFA03}"/>
                  </a:ext>
                </a:extLst>
              </p14:cNvPr>
              <p14:cNvContentPartPr/>
              <p14:nvPr/>
            </p14:nvContentPartPr>
            <p14:xfrm>
              <a:off x="2254253" y="4851427"/>
              <a:ext cx="422280" cy="556560"/>
            </p14:xfrm>
          </p:contentPart>
        </mc:Choice>
        <mc:Fallback xmlns="">
          <p:pic>
            <p:nvPicPr>
              <p:cNvPr id="432" name="Freihand 431">
                <a:extLst>
                  <a:ext uri="{FF2B5EF4-FFF2-40B4-BE49-F238E27FC236}">
                    <a16:creationId xmlns:a16="http://schemas.microsoft.com/office/drawing/2014/main" id="{A42C0759-8DD6-436C-9B30-8463028DFA03}"/>
                  </a:ext>
                </a:extLst>
              </p:cNvPr>
              <p:cNvPicPr/>
              <p:nvPr/>
            </p:nvPicPr>
            <p:blipFill>
              <a:blip r:embed="rId96"/>
              <a:stretch>
                <a:fillRect/>
              </a:stretch>
            </p:blipFill>
            <p:spPr>
              <a:xfrm>
                <a:off x="2249933" y="4847107"/>
                <a:ext cx="430920" cy="5652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440" name="Freihand 439">
                <a:extLst>
                  <a:ext uri="{FF2B5EF4-FFF2-40B4-BE49-F238E27FC236}">
                    <a16:creationId xmlns:a16="http://schemas.microsoft.com/office/drawing/2014/main" id="{AD80C06E-1128-4708-8AE4-1CDBB386B7A7}"/>
                  </a:ext>
                </a:extLst>
              </p14:cNvPr>
              <p14:cNvContentPartPr/>
              <p14:nvPr/>
            </p14:nvContentPartPr>
            <p14:xfrm>
              <a:off x="3141293" y="3232867"/>
              <a:ext cx="83520" cy="167400"/>
            </p14:xfrm>
          </p:contentPart>
        </mc:Choice>
        <mc:Fallback xmlns="">
          <p:pic>
            <p:nvPicPr>
              <p:cNvPr id="440" name="Freihand 439">
                <a:extLst>
                  <a:ext uri="{FF2B5EF4-FFF2-40B4-BE49-F238E27FC236}">
                    <a16:creationId xmlns:a16="http://schemas.microsoft.com/office/drawing/2014/main" id="{AD80C06E-1128-4708-8AE4-1CDBB386B7A7}"/>
                  </a:ext>
                </a:extLst>
              </p:cNvPr>
              <p:cNvPicPr/>
              <p:nvPr/>
            </p:nvPicPr>
            <p:blipFill>
              <a:blip r:embed="rId98"/>
              <a:stretch>
                <a:fillRect/>
              </a:stretch>
            </p:blipFill>
            <p:spPr>
              <a:xfrm>
                <a:off x="3136973" y="3228547"/>
                <a:ext cx="921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01" name="Freihand 500">
                <a:extLst>
                  <a:ext uri="{FF2B5EF4-FFF2-40B4-BE49-F238E27FC236}">
                    <a16:creationId xmlns:a16="http://schemas.microsoft.com/office/drawing/2014/main" id="{6FDAF19F-F964-4D9C-98C1-96A99F57315E}"/>
                  </a:ext>
                </a:extLst>
              </p14:cNvPr>
              <p14:cNvContentPartPr/>
              <p14:nvPr/>
            </p14:nvContentPartPr>
            <p14:xfrm>
              <a:off x="3095573" y="4825507"/>
              <a:ext cx="711000" cy="651240"/>
            </p14:xfrm>
          </p:contentPart>
        </mc:Choice>
        <mc:Fallback xmlns="">
          <p:pic>
            <p:nvPicPr>
              <p:cNvPr id="501" name="Freihand 500">
                <a:extLst>
                  <a:ext uri="{FF2B5EF4-FFF2-40B4-BE49-F238E27FC236}">
                    <a16:creationId xmlns:a16="http://schemas.microsoft.com/office/drawing/2014/main" id="{6FDAF19F-F964-4D9C-98C1-96A99F57315E}"/>
                  </a:ext>
                </a:extLst>
              </p:cNvPr>
              <p:cNvPicPr/>
              <p:nvPr/>
            </p:nvPicPr>
            <p:blipFill>
              <a:blip r:embed="rId100"/>
              <a:stretch>
                <a:fillRect/>
              </a:stretch>
            </p:blipFill>
            <p:spPr>
              <a:xfrm>
                <a:off x="3091253" y="4821187"/>
                <a:ext cx="719640" cy="6598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03" name="Freihand 502">
                <a:extLst>
                  <a:ext uri="{FF2B5EF4-FFF2-40B4-BE49-F238E27FC236}">
                    <a16:creationId xmlns:a16="http://schemas.microsoft.com/office/drawing/2014/main" id="{AE3D7315-A004-4E18-999F-2E528CCF4E3C}"/>
                  </a:ext>
                </a:extLst>
              </p14:cNvPr>
              <p14:cNvContentPartPr/>
              <p14:nvPr/>
            </p14:nvContentPartPr>
            <p14:xfrm>
              <a:off x="2193413" y="4708147"/>
              <a:ext cx="739440" cy="912600"/>
            </p14:xfrm>
          </p:contentPart>
        </mc:Choice>
        <mc:Fallback xmlns="">
          <p:pic>
            <p:nvPicPr>
              <p:cNvPr id="503" name="Freihand 502">
                <a:extLst>
                  <a:ext uri="{FF2B5EF4-FFF2-40B4-BE49-F238E27FC236}">
                    <a16:creationId xmlns:a16="http://schemas.microsoft.com/office/drawing/2014/main" id="{AE3D7315-A004-4E18-999F-2E528CCF4E3C}"/>
                  </a:ext>
                </a:extLst>
              </p:cNvPr>
              <p:cNvPicPr/>
              <p:nvPr/>
            </p:nvPicPr>
            <p:blipFill>
              <a:blip r:embed="rId102"/>
              <a:stretch>
                <a:fillRect/>
              </a:stretch>
            </p:blipFill>
            <p:spPr>
              <a:xfrm>
                <a:off x="2189093" y="4703827"/>
                <a:ext cx="748080" cy="9212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05" name="Freihand 504">
                <a:extLst>
                  <a:ext uri="{FF2B5EF4-FFF2-40B4-BE49-F238E27FC236}">
                    <a16:creationId xmlns:a16="http://schemas.microsoft.com/office/drawing/2014/main" id="{1517D8B1-D983-4D45-A80E-3C3A4F6CF2C9}"/>
                  </a:ext>
                </a:extLst>
              </p14:cNvPr>
              <p14:cNvContentPartPr/>
              <p14:nvPr/>
            </p14:nvContentPartPr>
            <p14:xfrm>
              <a:off x="2090813" y="4713547"/>
              <a:ext cx="878040" cy="937800"/>
            </p14:xfrm>
          </p:contentPart>
        </mc:Choice>
        <mc:Fallback xmlns="">
          <p:pic>
            <p:nvPicPr>
              <p:cNvPr id="505" name="Freihand 504">
                <a:extLst>
                  <a:ext uri="{FF2B5EF4-FFF2-40B4-BE49-F238E27FC236}">
                    <a16:creationId xmlns:a16="http://schemas.microsoft.com/office/drawing/2014/main" id="{1517D8B1-D983-4D45-A80E-3C3A4F6CF2C9}"/>
                  </a:ext>
                </a:extLst>
              </p:cNvPr>
              <p:cNvPicPr/>
              <p:nvPr/>
            </p:nvPicPr>
            <p:blipFill>
              <a:blip r:embed="rId104"/>
              <a:stretch>
                <a:fillRect/>
              </a:stretch>
            </p:blipFill>
            <p:spPr>
              <a:xfrm>
                <a:off x="2086493" y="4709227"/>
                <a:ext cx="886680" cy="9464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44" name="Freihand 543">
                <a:extLst>
                  <a:ext uri="{FF2B5EF4-FFF2-40B4-BE49-F238E27FC236}">
                    <a16:creationId xmlns:a16="http://schemas.microsoft.com/office/drawing/2014/main" id="{D924286E-6AC8-463B-A89F-8FB553EAF53E}"/>
                  </a:ext>
                </a:extLst>
              </p14:cNvPr>
              <p14:cNvContentPartPr/>
              <p14:nvPr/>
            </p14:nvContentPartPr>
            <p14:xfrm>
              <a:off x="3974333" y="5306107"/>
              <a:ext cx="501120" cy="1270800"/>
            </p14:xfrm>
          </p:contentPart>
        </mc:Choice>
        <mc:Fallback xmlns="">
          <p:pic>
            <p:nvPicPr>
              <p:cNvPr id="544" name="Freihand 543">
                <a:extLst>
                  <a:ext uri="{FF2B5EF4-FFF2-40B4-BE49-F238E27FC236}">
                    <a16:creationId xmlns:a16="http://schemas.microsoft.com/office/drawing/2014/main" id="{D924286E-6AC8-463B-A89F-8FB553EAF53E}"/>
                  </a:ext>
                </a:extLst>
              </p:cNvPr>
              <p:cNvPicPr/>
              <p:nvPr/>
            </p:nvPicPr>
            <p:blipFill>
              <a:blip r:embed="rId106"/>
              <a:stretch>
                <a:fillRect/>
              </a:stretch>
            </p:blipFill>
            <p:spPr>
              <a:xfrm>
                <a:off x="3970013" y="5301787"/>
                <a:ext cx="509760" cy="1279440"/>
              </a:xfrm>
              <a:prstGeom prst="rect">
                <a:avLst/>
              </a:prstGeom>
            </p:spPr>
          </p:pic>
        </mc:Fallback>
      </mc:AlternateContent>
      <p:grpSp>
        <p:nvGrpSpPr>
          <p:cNvPr id="596" name="Gruppieren 595">
            <a:extLst>
              <a:ext uri="{FF2B5EF4-FFF2-40B4-BE49-F238E27FC236}">
                <a16:creationId xmlns:a16="http://schemas.microsoft.com/office/drawing/2014/main" id="{9C87E52A-29C5-4187-88A4-D0B8D4126146}"/>
              </a:ext>
            </a:extLst>
          </p:cNvPr>
          <p:cNvGrpSpPr/>
          <p:nvPr/>
        </p:nvGrpSpPr>
        <p:grpSpPr>
          <a:xfrm>
            <a:off x="551453" y="45427"/>
            <a:ext cx="11495160" cy="6708240"/>
            <a:chOff x="551453" y="45427"/>
            <a:chExt cx="11495160" cy="6708240"/>
          </a:xfrm>
        </p:grpSpPr>
        <mc:AlternateContent xmlns:mc="http://schemas.openxmlformats.org/markup-compatibility/2006" xmlns:p14="http://schemas.microsoft.com/office/powerpoint/2010/main">
          <mc:Choice Requires="p14">
            <p:contentPart p14:bwMode="auto" r:id="rId107">
              <p14:nvContentPartPr>
                <p14:cNvPr id="3" name="Freihand 2">
                  <a:extLst>
                    <a:ext uri="{FF2B5EF4-FFF2-40B4-BE49-F238E27FC236}">
                      <a16:creationId xmlns:a16="http://schemas.microsoft.com/office/drawing/2014/main" id="{6765A6F1-2596-4C94-90AE-B1A4C289E565}"/>
                    </a:ext>
                  </a:extLst>
                </p14:cNvPr>
                <p14:cNvContentPartPr/>
                <p14:nvPr/>
              </p14:nvContentPartPr>
              <p14:xfrm>
                <a:off x="9705533" y="96547"/>
                <a:ext cx="100080" cy="94320"/>
              </p14:xfrm>
            </p:contentPart>
          </mc:Choice>
          <mc:Fallback xmlns="">
            <p:pic>
              <p:nvPicPr>
                <p:cNvPr id="3" name="Freihand 2">
                  <a:extLst>
                    <a:ext uri="{FF2B5EF4-FFF2-40B4-BE49-F238E27FC236}">
                      <a16:creationId xmlns:a16="http://schemas.microsoft.com/office/drawing/2014/main" id="{6765A6F1-2596-4C94-90AE-B1A4C289E565}"/>
                    </a:ext>
                  </a:extLst>
                </p:cNvPr>
                <p:cNvPicPr/>
                <p:nvPr/>
              </p:nvPicPr>
              <p:blipFill>
                <a:blip r:embed="rId108"/>
                <a:stretch>
                  <a:fillRect/>
                </a:stretch>
              </p:blipFill>
              <p:spPr>
                <a:xfrm>
                  <a:off x="9701213" y="92227"/>
                  <a:ext cx="10872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4" name="Freihand 3">
                  <a:extLst>
                    <a:ext uri="{FF2B5EF4-FFF2-40B4-BE49-F238E27FC236}">
                      <a16:creationId xmlns:a16="http://schemas.microsoft.com/office/drawing/2014/main" id="{59DBBC6D-E54E-40F1-BEBC-296DDF2CB994}"/>
                    </a:ext>
                  </a:extLst>
                </p14:cNvPr>
                <p14:cNvContentPartPr/>
                <p14:nvPr/>
              </p14:nvContentPartPr>
              <p14:xfrm>
                <a:off x="9798773" y="172147"/>
                <a:ext cx="69480" cy="42840"/>
              </p14:xfrm>
            </p:contentPart>
          </mc:Choice>
          <mc:Fallback xmlns="">
            <p:pic>
              <p:nvPicPr>
                <p:cNvPr id="4" name="Freihand 3">
                  <a:extLst>
                    <a:ext uri="{FF2B5EF4-FFF2-40B4-BE49-F238E27FC236}">
                      <a16:creationId xmlns:a16="http://schemas.microsoft.com/office/drawing/2014/main" id="{59DBBC6D-E54E-40F1-BEBC-296DDF2CB994}"/>
                    </a:ext>
                  </a:extLst>
                </p:cNvPr>
                <p:cNvPicPr/>
                <p:nvPr/>
              </p:nvPicPr>
              <p:blipFill>
                <a:blip r:embed="rId110"/>
                <a:stretch>
                  <a:fillRect/>
                </a:stretch>
              </p:blipFill>
              <p:spPr>
                <a:xfrm>
                  <a:off x="9794453" y="167827"/>
                  <a:ext cx="781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 name="Freihand 4">
                  <a:extLst>
                    <a:ext uri="{FF2B5EF4-FFF2-40B4-BE49-F238E27FC236}">
                      <a16:creationId xmlns:a16="http://schemas.microsoft.com/office/drawing/2014/main" id="{1A4BC195-DD3C-4CC4-8305-82C0AEC28682}"/>
                    </a:ext>
                  </a:extLst>
                </p14:cNvPr>
                <p14:cNvContentPartPr/>
                <p14:nvPr/>
              </p14:nvContentPartPr>
              <p14:xfrm>
                <a:off x="10015853" y="63787"/>
                <a:ext cx="111600" cy="104760"/>
              </p14:xfrm>
            </p:contentPart>
          </mc:Choice>
          <mc:Fallback xmlns="">
            <p:pic>
              <p:nvPicPr>
                <p:cNvPr id="5" name="Freihand 4">
                  <a:extLst>
                    <a:ext uri="{FF2B5EF4-FFF2-40B4-BE49-F238E27FC236}">
                      <a16:creationId xmlns:a16="http://schemas.microsoft.com/office/drawing/2014/main" id="{1A4BC195-DD3C-4CC4-8305-82C0AEC28682}"/>
                    </a:ext>
                  </a:extLst>
                </p:cNvPr>
                <p:cNvPicPr/>
                <p:nvPr/>
              </p:nvPicPr>
              <p:blipFill>
                <a:blip r:embed="rId112"/>
                <a:stretch>
                  <a:fillRect/>
                </a:stretch>
              </p:blipFill>
              <p:spPr>
                <a:xfrm>
                  <a:off x="10011533" y="59467"/>
                  <a:ext cx="1202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7" name="Freihand 6">
                  <a:extLst>
                    <a:ext uri="{FF2B5EF4-FFF2-40B4-BE49-F238E27FC236}">
                      <a16:creationId xmlns:a16="http://schemas.microsoft.com/office/drawing/2014/main" id="{48116F29-A7C1-4B6A-B64A-E4A530A74319}"/>
                    </a:ext>
                  </a:extLst>
                </p14:cNvPr>
                <p14:cNvContentPartPr/>
                <p14:nvPr/>
              </p14:nvContentPartPr>
              <p14:xfrm>
                <a:off x="10072013" y="130387"/>
                <a:ext cx="162000" cy="38520"/>
              </p14:xfrm>
            </p:contentPart>
          </mc:Choice>
          <mc:Fallback xmlns="">
            <p:pic>
              <p:nvPicPr>
                <p:cNvPr id="7" name="Freihand 6">
                  <a:extLst>
                    <a:ext uri="{FF2B5EF4-FFF2-40B4-BE49-F238E27FC236}">
                      <a16:creationId xmlns:a16="http://schemas.microsoft.com/office/drawing/2014/main" id="{48116F29-A7C1-4B6A-B64A-E4A530A74319}"/>
                    </a:ext>
                  </a:extLst>
                </p:cNvPr>
                <p:cNvPicPr/>
                <p:nvPr/>
              </p:nvPicPr>
              <p:blipFill>
                <a:blip r:embed="rId114"/>
                <a:stretch>
                  <a:fillRect/>
                </a:stretch>
              </p:blipFill>
              <p:spPr>
                <a:xfrm>
                  <a:off x="10067693" y="126067"/>
                  <a:ext cx="17064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5" name="Freihand 14">
                  <a:extLst>
                    <a:ext uri="{FF2B5EF4-FFF2-40B4-BE49-F238E27FC236}">
                      <a16:creationId xmlns:a16="http://schemas.microsoft.com/office/drawing/2014/main" id="{4518AE86-93EA-4693-8F97-6F987D9E102B}"/>
                    </a:ext>
                  </a:extLst>
                </p14:cNvPr>
                <p14:cNvContentPartPr/>
                <p14:nvPr/>
              </p14:nvContentPartPr>
              <p14:xfrm>
                <a:off x="10258853" y="112387"/>
                <a:ext cx="49320" cy="63000"/>
              </p14:xfrm>
            </p:contentPart>
          </mc:Choice>
          <mc:Fallback xmlns="">
            <p:pic>
              <p:nvPicPr>
                <p:cNvPr id="15" name="Freihand 14">
                  <a:extLst>
                    <a:ext uri="{FF2B5EF4-FFF2-40B4-BE49-F238E27FC236}">
                      <a16:creationId xmlns:a16="http://schemas.microsoft.com/office/drawing/2014/main" id="{4518AE86-93EA-4693-8F97-6F987D9E102B}"/>
                    </a:ext>
                  </a:extLst>
                </p:cNvPr>
                <p:cNvPicPr/>
                <p:nvPr/>
              </p:nvPicPr>
              <p:blipFill>
                <a:blip r:embed="rId116"/>
                <a:stretch>
                  <a:fillRect/>
                </a:stretch>
              </p:blipFill>
              <p:spPr>
                <a:xfrm>
                  <a:off x="10254533" y="108067"/>
                  <a:ext cx="57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6" name="Freihand 15">
                  <a:extLst>
                    <a:ext uri="{FF2B5EF4-FFF2-40B4-BE49-F238E27FC236}">
                      <a16:creationId xmlns:a16="http://schemas.microsoft.com/office/drawing/2014/main" id="{1F3048B6-04D1-4AF3-8248-6D87D2C58D16}"/>
                    </a:ext>
                  </a:extLst>
                </p14:cNvPr>
                <p14:cNvContentPartPr/>
                <p14:nvPr/>
              </p14:nvContentPartPr>
              <p14:xfrm>
                <a:off x="10353173" y="119947"/>
                <a:ext cx="260280" cy="33840"/>
              </p14:xfrm>
            </p:contentPart>
          </mc:Choice>
          <mc:Fallback xmlns="">
            <p:pic>
              <p:nvPicPr>
                <p:cNvPr id="16" name="Freihand 15">
                  <a:extLst>
                    <a:ext uri="{FF2B5EF4-FFF2-40B4-BE49-F238E27FC236}">
                      <a16:creationId xmlns:a16="http://schemas.microsoft.com/office/drawing/2014/main" id="{1F3048B6-04D1-4AF3-8248-6D87D2C58D16}"/>
                    </a:ext>
                  </a:extLst>
                </p:cNvPr>
                <p:cNvPicPr/>
                <p:nvPr/>
              </p:nvPicPr>
              <p:blipFill>
                <a:blip r:embed="rId118"/>
                <a:stretch>
                  <a:fillRect/>
                </a:stretch>
              </p:blipFill>
              <p:spPr>
                <a:xfrm>
                  <a:off x="10348853" y="115627"/>
                  <a:ext cx="26892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 name="Freihand 16">
                  <a:extLst>
                    <a:ext uri="{FF2B5EF4-FFF2-40B4-BE49-F238E27FC236}">
                      <a16:creationId xmlns:a16="http://schemas.microsoft.com/office/drawing/2014/main" id="{5770A84D-2696-45A5-90CD-89AB65C3EB96}"/>
                    </a:ext>
                  </a:extLst>
                </p14:cNvPr>
                <p14:cNvContentPartPr/>
                <p14:nvPr/>
              </p14:nvContentPartPr>
              <p14:xfrm>
                <a:off x="10734053" y="50827"/>
                <a:ext cx="89280" cy="123120"/>
              </p14:xfrm>
            </p:contentPart>
          </mc:Choice>
          <mc:Fallback xmlns="">
            <p:pic>
              <p:nvPicPr>
                <p:cNvPr id="17" name="Freihand 16">
                  <a:extLst>
                    <a:ext uri="{FF2B5EF4-FFF2-40B4-BE49-F238E27FC236}">
                      <a16:creationId xmlns:a16="http://schemas.microsoft.com/office/drawing/2014/main" id="{5770A84D-2696-45A5-90CD-89AB65C3EB96}"/>
                    </a:ext>
                  </a:extLst>
                </p:cNvPr>
                <p:cNvPicPr/>
                <p:nvPr/>
              </p:nvPicPr>
              <p:blipFill>
                <a:blip r:embed="rId120"/>
                <a:stretch>
                  <a:fillRect/>
                </a:stretch>
              </p:blipFill>
              <p:spPr>
                <a:xfrm>
                  <a:off x="10729733" y="46507"/>
                  <a:ext cx="979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8" name="Freihand 17">
                  <a:extLst>
                    <a:ext uri="{FF2B5EF4-FFF2-40B4-BE49-F238E27FC236}">
                      <a16:creationId xmlns:a16="http://schemas.microsoft.com/office/drawing/2014/main" id="{5F9EE501-9289-41E9-BE11-1E299945FD4E}"/>
                    </a:ext>
                  </a:extLst>
                </p14:cNvPr>
                <p14:cNvContentPartPr/>
                <p14:nvPr/>
              </p14:nvContentPartPr>
              <p14:xfrm>
                <a:off x="10870493" y="45427"/>
                <a:ext cx="341280" cy="131760"/>
              </p14:xfrm>
            </p:contentPart>
          </mc:Choice>
          <mc:Fallback xmlns="">
            <p:pic>
              <p:nvPicPr>
                <p:cNvPr id="18" name="Freihand 17">
                  <a:extLst>
                    <a:ext uri="{FF2B5EF4-FFF2-40B4-BE49-F238E27FC236}">
                      <a16:creationId xmlns:a16="http://schemas.microsoft.com/office/drawing/2014/main" id="{5F9EE501-9289-41E9-BE11-1E299945FD4E}"/>
                    </a:ext>
                  </a:extLst>
                </p:cNvPr>
                <p:cNvPicPr/>
                <p:nvPr/>
              </p:nvPicPr>
              <p:blipFill>
                <a:blip r:embed="rId122"/>
                <a:stretch>
                  <a:fillRect/>
                </a:stretch>
              </p:blipFill>
              <p:spPr>
                <a:xfrm>
                  <a:off x="10866173" y="41107"/>
                  <a:ext cx="3499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44" name="Freihand 43">
                  <a:extLst>
                    <a:ext uri="{FF2B5EF4-FFF2-40B4-BE49-F238E27FC236}">
                      <a16:creationId xmlns:a16="http://schemas.microsoft.com/office/drawing/2014/main" id="{496BD498-34C1-43FC-8636-5952F1543959}"/>
                    </a:ext>
                  </a:extLst>
                </p14:cNvPr>
                <p14:cNvContentPartPr/>
                <p14:nvPr/>
              </p14:nvContentPartPr>
              <p14:xfrm>
                <a:off x="8498093" y="985387"/>
                <a:ext cx="259560" cy="189360"/>
              </p14:xfrm>
            </p:contentPart>
          </mc:Choice>
          <mc:Fallback xmlns="">
            <p:pic>
              <p:nvPicPr>
                <p:cNvPr id="44" name="Freihand 43">
                  <a:extLst>
                    <a:ext uri="{FF2B5EF4-FFF2-40B4-BE49-F238E27FC236}">
                      <a16:creationId xmlns:a16="http://schemas.microsoft.com/office/drawing/2014/main" id="{496BD498-34C1-43FC-8636-5952F1543959}"/>
                    </a:ext>
                  </a:extLst>
                </p:cNvPr>
                <p:cNvPicPr/>
                <p:nvPr/>
              </p:nvPicPr>
              <p:blipFill>
                <a:blip r:embed="rId124"/>
                <a:stretch>
                  <a:fillRect/>
                </a:stretch>
              </p:blipFill>
              <p:spPr>
                <a:xfrm>
                  <a:off x="8493773" y="981067"/>
                  <a:ext cx="2682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45" name="Freihand 44">
                  <a:extLst>
                    <a:ext uri="{FF2B5EF4-FFF2-40B4-BE49-F238E27FC236}">
                      <a16:creationId xmlns:a16="http://schemas.microsoft.com/office/drawing/2014/main" id="{0A38A66E-CB05-4140-BDBE-0727730DC699}"/>
                    </a:ext>
                  </a:extLst>
                </p14:cNvPr>
                <p14:cNvContentPartPr/>
                <p14:nvPr/>
              </p14:nvContentPartPr>
              <p14:xfrm>
                <a:off x="8555333" y="947227"/>
                <a:ext cx="234720" cy="142560"/>
              </p14:xfrm>
            </p:contentPart>
          </mc:Choice>
          <mc:Fallback xmlns="">
            <p:pic>
              <p:nvPicPr>
                <p:cNvPr id="45" name="Freihand 44">
                  <a:extLst>
                    <a:ext uri="{FF2B5EF4-FFF2-40B4-BE49-F238E27FC236}">
                      <a16:creationId xmlns:a16="http://schemas.microsoft.com/office/drawing/2014/main" id="{0A38A66E-CB05-4140-BDBE-0727730DC699}"/>
                    </a:ext>
                  </a:extLst>
                </p:cNvPr>
                <p:cNvPicPr/>
                <p:nvPr/>
              </p:nvPicPr>
              <p:blipFill>
                <a:blip r:embed="rId126"/>
                <a:stretch>
                  <a:fillRect/>
                </a:stretch>
              </p:blipFill>
              <p:spPr>
                <a:xfrm>
                  <a:off x="8551013" y="942907"/>
                  <a:ext cx="2433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46" name="Freihand 45">
                  <a:extLst>
                    <a:ext uri="{FF2B5EF4-FFF2-40B4-BE49-F238E27FC236}">
                      <a16:creationId xmlns:a16="http://schemas.microsoft.com/office/drawing/2014/main" id="{D9BF648B-787E-4D14-8E6E-30E46BD707E2}"/>
                    </a:ext>
                  </a:extLst>
                </p14:cNvPr>
                <p14:cNvContentPartPr/>
                <p14:nvPr/>
              </p14:nvContentPartPr>
              <p14:xfrm>
                <a:off x="7774133" y="1163227"/>
                <a:ext cx="30600" cy="136440"/>
              </p14:xfrm>
            </p:contentPart>
          </mc:Choice>
          <mc:Fallback xmlns="">
            <p:pic>
              <p:nvPicPr>
                <p:cNvPr id="46" name="Freihand 45">
                  <a:extLst>
                    <a:ext uri="{FF2B5EF4-FFF2-40B4-BE49-F238E27FC236}">
                      <a16:creationId xmlns:a16="http://schemas.microsoft.com/office/drawing/2014/main" id="{D9BF648B-787E-4D14-8E6E-30E46BD707E2}"/>
                    </a:ext>
                  </a:extLst>
                </p:cNvPr>
                <p:cNvPicPr/>
                <p:nvPr/>
              </p:nvPicPr>
              <p:blipFill>
                <a:blip r:embed="rId128"/>
                <a:stretch>
                  <a:fillRect/>
                </a:stretch>
              </p:blipFill>
              <p:spPr>
                <a:xfrm>
                  <a:off x="7769813" y="1158907"/>
                  <a:ext cx="392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7" name="Freihand 46">
                  <a:extLst>
                    <a:ext uri="{FF2B5EF4-FFF2-40B4-BE49-F238E27FC236}">
                      <a16:creationId xmlns:a16="http://schemas.microsoft.com/office/drawing/2014/main" id="{42487139-A522-4046-A7C5-4BDDAB5DEF4D}"/>
                    </a:ext>
                  </a:extLst>
                </p14:cNvPr>
                <p14:cNvContentPartPr/>
                <p14:nvPr/>
              </p14:nvContentPartPr>
              <p14:xfrm>
                <a:off x="7742093" y="1126507"/>
                <a:ext cx="129240" cy="209520"/>
              </p14:xfrm>
            </p:contentPart>
          </mc:Choice>
          <mc:Fallback xmlns="">
            <p:pic>
              <p:nvPicPr>
                <p:cNvPr id="47" name="Freihand 46">
                  <a:extLst>
                    <a:ext uri="{FF2B5EF4-FFF2-40B4-BE49-F238E27FC236}">
                      <a16:creationId xmlns:a16="http://schemas.microsoft.com/office/drawing/2014/main" id="{42487139-A522-4046-A7C5-4BDDAB5DEF4D}"/>
                    </a:ext>
                  </a:extLst>
                </p:cNvPr>
                <p:cNvPicPr/>
                <p:nvPr/>
              </p:nvPicPr>
              <p:blipFill>
                <a:blip r:embed="rId130"/>
                <a:stretch>
                  <a:fillRect/>
                </a:stretch>
              </p:blipFill>
              <p:spPr>
                <a:xfrm>
                  <a:off x="7737773" y="1122187"/>
                  <a:ext cx="1378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8" name="Freihand 47">
                  <a:extLst>
                    <a:ext uri="{FF2B5EF4-FFF2-40B4-BE49-F238E27FC236}">
                      <a16:creationId xmlns:a16="http://schemas.microsoft.com/office/drawing/2014/main" id="{52E43243-DF48-4264-BF2E-5E6C917CD27A}"/>
                    </a:ext>
                  </a:extLst>
                </p14:cNvPr>
                <p14:cNvContentPartPr/>
                <p14:nvPr/>
              </p14:nvContentPartPr>
              <p14:xfrm>
                <a:off x="7867733" y="1262227"/>
                <a:ext cx="132120" cy="54360"/>
              </p14:xfrm>
            </p:contentPart>
          </mc:Choice>
          <mc:Fallback xmlns="">
            <p:pic>
              <p:nvPicPr>
                <p:cNvPr id="48" name="Freihand 47">
                  <a:extLst>
                    <a:ext uri="{FF2B5EF4-FFF2-40B4-BE49-F238E27FC236}">
                      <a16:creationId xmlns:a16="http://schemas.microsoft.com/office/drawing/2014/main" id="{52E43243-DF48-4264-BF2E-5E6C917CD27A}"/>
                    </a:ext>
                  </a:extLst>
                </p:cNvPr>
                <p:cNvPicPr/>
                <p:nvPr/>
              </p:nvPicPr>
              <p:blipFill>
                <a:blip r:embed="rId132"/>
                <a:stretch>
                  <a:fillRect/>
                </a:stretch>
              </p:blipFill>
              <p:spPr>
                <a:xfrm>
                  <a:off x="7863413" y="1257907"/>
                  <a:ext cx="14076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49" name="Freihand 48">
                  <a:extLst>
                    <a:ext uri="{FF2B5EF4-FFF2-40B4-BE49-F238E27FC236}">
                      <a16:creationId xmlns:a16="http://schemas.microsoft.com/office/drawing/2014/main" id="{C27C24E3-C369-41C3-839E-03D716B92514}"/>
                    </a:ext>
                  </a:extLst>
                </p14:cNvPr>
                <p14:cNvContentPartPr/>
                <p14:nvPr/>
              </p14:nvContentPartPr>
              <p14:xfrm>
                <a:off x="7984373" y="1212187"/>
                <a:ext cx="121320" cy="94680"/>
              </p14:xfrm>
            </p:contentPart>
          </mc:Choice>
          <mc:Fallback xmlns="">
            <p:pic>
              <p:nvPicPr>
                <p:cNvPr id="49" name="Freihand 48">
                  <a:extLst>
                    <a:ext uri="{FF2B5EF4-FFF2-40B4-BE49-F238E27FC236}">
                      <a16:creationId xmlns:a16="http://schemas.microsoft.com/office/drawing/2014/main" id="{C27C24E3-C369-41C3-839E-03D716B92514}"/>
                    </a:ext>
                  </a:extLst>
                </p:cNvPr>
                <p:cNvPicPr/>
                <p:nvPr/>
              </p:nvPicPr>
              <p:blipFill>
                <a:blip r:embed="rId134"/>
                <a:stretch>
                  <a:fillRect/>
                </a:stretch>
              </p:blipFill>
              <p:spPr>
                <a:xfrm>
                  <a:off x="7980053" y="1207867"/>
                  <a:ext cx="1299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50" name="Freihand 49">
                  <a:extLst>
                    <a:ext uri="{FF2B5EF4-FFF2-40B4-BE49-F238E27FC236}">
                      <a16:creationId xmlns:a16="http://schemas.microsoft.com/office/drawing/2014/main" id="{829C9B9E-F370-41C5-A794-AD187501CFA1}"/>
                    </a:ext>
                  </a:extLst>
                </p14:cNvPr>
                <p14:cNvContentPartPr/>
                <p14:nvPr/>
              </p14:nvContentPartPr>
              <p14:xfrm>
                <a:off x="8089853" y="1187347"/>
                <a:ext cx="295560" cy="214200"/>
              </p14:xfrm>
            </p:contentPart>
          </mc:Choice>
          <mc:Fallback xmlns="">
            <p:pic>
              <p:nvPicPr>
                <p:cNvPr id="50" name="Freihand 49">
                  <a:extLst>
                    <a:ext uri="{FF2B5EF4-FFF2-40B4-BE49-F238E27FC236}">
                      <a16:creationId xmlns:a16="http://schemas.microsoft.com/office/drawing/2014/main" id="{829C9B9E-F370-41C5-A794-AD187501CFA1}"/>
                    </a:ext>
                  </a:extLst>
                </p:cNvPr>
                <p:cNvPicPr/>
                <p:nvPr/>
              </p:nvPicPr>
              <p:blipFill>
                <a:blip r:embed="rId136"/>
                <a:stretch>
                  <a:fillRect/>
                </a:stretch>
              </p:blipFill>
              <p:spPr>
                <a:xfrm>
                  <a:off x="8085533" y="1183027"/>
                  <a:ext cx="30420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31" name="Freihand 30">
                  <a:extLst>
                    <a:ext uri="{FF2B5EF4-FFF2-40B4-BE49-F238E27FC236}">
                      <a16:creationId xmlns:a16="http://schemas.microsoft.com/office/drawing/2014/main" id="{930AF3C5-7806-4D66-B94C-F2DCA13C38FA}"/>
                    </a:ext>
                  </a:extLst>
                </p14:cNvPr>
                <p14:cNvContentPartPr/>
                <p14:nvPr/>
              </p14:nvContentPartPr>
              <p14:xfrm>
                <a:off x="9578093" y="931747"/>
                <a:ext cx="8640" cy="123480"/>
              </p14:xfrm>
            </p:contentPart>
          </mc:Choice>
          <mc:Fallback xmlns="">
            <p:pic>
              <p:nvPicPr>
                <p:cNvPr id="31" name="Freihand 30">
                  <a:extLst>
                    <a:ext uri="{FF2B5EF4-FFF2-40B4-BE49-F238E27FC236}">
                      <a16:creationId xmlns:a16="http://schemas.microsoft.com/office/drawing/2014/main" id="{930AF3C5-7806-4D66-B94C-F2DCA13C38FA}"/>
                    </a:ext>
                  </a:extLst>
                </p:cNvPr>
                <p:cNvPicPr/>
                <p:nvPr/>
              </p:nvPicPr>
              <p:blipFill>
                <a:blip r:embed="rId138"/>
                <a:stretch>
                  <a:fillRect/>
                </a:stretch>
              </p:blipFill>
              <p:spPr>
                <a:xfrm>
                  <a:off x="9573773" y="927427"/>
                  <a:ext cx="1728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32" name="Freihand 31">
                  <a:extLst>
                    <a:ext uri="{FF2B5EF4-FFF2-40B4-BE49-F238E27FC236}">
                      <a16:creationId xmlns:a16="http://schemas.microsoft.com/office/drawing/2014/main" id="{383A22B8-DDE2-4120-A077-E0FB00D005DC}"/>
                    </a:ext>
                  </a:extLst>
                </p14:cNvPr>
                <p14:cNvContentPartPr/>
                <p14:nvPr/>
              </p14:nvContentPartPr>
              <p14:xfrm>
                <a:off x="9507533" y="896467"/>
                <a:ext cx="151920" cy="96480"/>
              </p14:xfrm>
            </p:contentPart>
          </mc:Choice>
          <mc:Fallback xmlns="">
            <p:pic>
              <p:nvPicPr>
                <p:cNvPr id="32" name="Freihand 31">
                  <a:extLst>
                    <a:ext uri="{FF2B5EF4-FFF2-40B4-BE49-F238E27FC236}">
                      <a16:creationId xmlns:a16="http://schemas.microsoft.com/office/drawing/2014/main" id="{383A22B8-DDE2-4120-A077-E0FB00D005DC}"/>
                    </a:ext>
                  </a:extLst>
                </p:cNvPr>
                <p:cNvPicPr/>
                <p:nvPr/>
              </p:nvPicPr>
              <p:blipFill>
                <a:blip r:embed="rId140"/>
                <a:stretch>
                  <a:fillRect/>
                </a:stretch>
              </p:blipFill>
              <p:spPr>
                <a:xfrm>
                  <a:off x="9503213" y="892147"/>
                  <a:ext cx="16056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34" name="Freihand 33">
                  <a:extLst>
                    <a:ext uri="{FF2B5EF4-FFF2-40B4-BE49-F238E27FC236}">
                      <a16:creationId xmlns:a16="http://schemas.microsoft.com/office/drawing/2014/main" id="{A0E696EE-8EC4-48DA-96BD-04A42613267F}"/>
                    </a:ext>
                  </a:extLst>
                </p14:cNvPr>
                <p14:cNvContentPartPr/>
                <p14:nvPr/>
              </p14:nvContentPartPr>
              <p14:xfrm>
                <a:off x="9470453" y="1087267"/>
                <a:ext cx="68400" cy="89280"/>
              </p14:xfrm>
            </p:contentPart>
          </mc:Choice>
          <mc:Fallback xmlns="">
            <p:pic>
              <p:nvPicPr>
                <p:cNvPr id="34" name="Freihand 33">
                  <a:extLst>
                    <a:ext uri="{FF2B5EF4-FFF2-40B4-BE49-F238E27FC236}">
                      <a16:creationId xmlns:a16="http://schemas.microsoft.com/office/drawing/2014/main" id="{A0E696EE-8EC4-48DA-96BD-04A42613267F}"/>
                    </a:ext>
                  </a:extLst>
                </p:cNvPr>
                <p:cNvPicPr/>
                <p:nvPr/>
              </p:nvPicPr>
              <p:blipFill>
                <a:blip r:embed="rId142"/>
                <a:stretch>
                  <a:fillRect/>
                </a:stretch>
              </p:blipFill>
              <p:spPr>
                <a:xfrm>
                  <a:off x="9466133" y="1082947"/>
                  <a:ext cx="7704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35" name="Freihand 34">
                  <a:extLst>
                    <a:ext uri="{FF2B5EF4-FFF2-40B4-BE49-F238E27FC236}">
                      <a16:creationId xmlns:a16="http://schemas.microsoft.com/office/drawing/2014/main" id="{FE6ABFCB-5682-47A8-A814-F8B03C125846}"/>
                    </a:ext>
                  </a:extLst>
                </p14:cNvPr>
                <p14:cNvContentPartPr/>
                <p14:nvPr/>
              </p14:nvContentPartPr>
              <p14:xfrm>
                <a:off x="9541373" y="1108507"/>
                <a:ext cx="59760" cy="175320"/>
              </p14:xfrm>
            </p:contentPart>
          </mc:Choice>
          <mc:Fallback xmlns="">
            <p:pic>
              <p:nvPicPr>
                <p:cNvPr id="35" name="Freihand 34">
                  <a:extLst>
                    <a:ext uri="{FF2B5EF4-FFF2-40B4-BE49-F238E27FC236}">
                      <a16:creationId xmlns:a16="http://schemas.microsoft.com/office/drawing/2014/main" id="{FE6ABFCB-5682-47A8-A814-F8B03C125846}"/>
                    </a:ext>
                  </a:extLst>
                </p:cNvPr>
                <p:cNvPicPr/>
                <p:nvPr/>
              </p:nvPicPr>
              <p:blipFill>
                <a:blip r:embed="rId144"/>
                <a:stretch>
                  <a:fillRect/>
                </a:stretch>
              </p:blipFill>
              <p:spPr>
                <a:xfrm>
                  <a:off x="9537053" y="1104187"/>
                  <a:ext cx="6840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36" name="Freihand 35">
                  <a:extLst>
                    <a:ext uri="{FF2B5EF4-FFF2-40B4-BE49-F238E27FC236}">
                      <a16:creationId xmlns:a16="http://schemas.microsoft.com/office/drawing/2014/main" id="{B12DF24B-CAEB-4210-8F5E-851772C68CD6}"/>
                    </a:ext>
                  </a:extLst>
                </p14:cNvPr>
                <p14:cNvContentPartPr/>
                <p14:nvPr/>
              </p14:nvContentPartPr>
              <p14:xfrm>
                <a:off x="9617333" y="1111027"/>
                <a:ext cx="226080" cy="37080"/>
              </p14:xfrm>
            </p:contentPart>
          </mc:Choice>
          <mc:Fallback xmlns="">
            <p:pic>
              <p:nvPicPr>
                <p:cNvPr id="36" name="Freihand 35">
                  <a:extLst>
                    <a:ext uri="{FF2B5EF4-FFF2-40B4-BE49-F238E27FC236}">
                      <a16:creationId xmlns:a16="http://schemas.microsoft.com/office/drawing/2014/main" id="{B12DF24B-CAEB-4210-8F5E-851772C68CD6}"/>
                    </a:ext>
                  </a:extLst>
                </p:cNvPr>
                <p:cNvPicPr/>
                <p:nvPr/>
              </p:nvPicPr>
              <p:blipFill>
                <a:blip r:embed="rId146"/>
                <a:stretch>
                  <a:fillRect/>
                </a:stretch>
              </p:blipFill>
              <p:spPr>
                <a:xfrm>
                  <a:off x="9613013" y="1106707"/>
                  <a:ext cx="2347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37" name="Freihand 36">
                  <a:extLst>
                    <a:ext uri="{FF2B5EF4-FFF2-40B4-BE49-F238E27FC236}">
                      <a16:creationId xmlns:a16="http://schemas.microsoft.com/office/drawing/2014/main" id="{326D4916-FCB2-4512-87D4-2C9336F7CCEF}"/>
                    </a:ext>
                  </a:extLst>
                </p14:cNvPr>
                <p14:cNvContentPartPr/>
                <p14:nvPr/>
              </p14:nvContentPartPr>
              <p14:xfrm>
                <a:off x="9915053" y="1004827"/>
                <a:ext cx="64440" cy="126360"/>
              </p14:xfrm>
            </p:contentPart>
          </mc:Choice>
          <mc:Fallback xmlns="">
            <p:pic>
              <p:nvPicPr>
                <p:cNvPr id="37" name="Freihand 36">
                  <a:extLst>
                    <a:ext uri="{FF2B5EF4-FFF2-40B4-BE49-F238E27FC236}">
                      <a16:creationId xmlns:a16="http://schemas.microsoft.com/office/drawing/2014/main" id="{326D4916-FCB2-4512-87D4-2C9336F7CCEF}"/>
                    </a:ext>
                  </a:extLst>
                </p:cNvPr>
                <p:cNvPicPr/>
                <p:nvPr/>
              </p:nvPicPr>
              <p:blipFill>
                <a:blip r:embed="rId148"/>
                <a:stretch>
                  <a:fillRect/>
                </a:stretch>
              </p:blipFill>
              <p:spPr>
                <a:xfrm>
                  <a:off x="9910733" y="1000507"/>
                  <a:ext cx="7308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38" name="Freihand 37">
                  <a:extLst>
                    <a:ext uri="{FF2B5EF4-FFF2-40B4-BE49-F238E27FC236}">
                      <a16:creationId xmlns:a16="http://schemas.microsoft.com/office/drawing/2014/main" id="{E7E713C6-227D-4E74-B927-C2025A560679}"/>
                    </a:ext>
                  </a:extLst>
                </p14:cNvPr>
                <p14:cNvContentPartPr/>
                <p14:nvPr/>
              </p14:nvContentPartPr>
              <p14:xfrm>
                <a:off x="9967973" y="1085827"/>
                <a:ext cx="151560" cy="56880"/>
              </p14:xfrm>
            </p:contentPart>
          </mc:Choice>
          <mc:Fallback xmlns="">
            <p:pic>
              <p:nvPicPr>
                <p:cNvPr id="38" name="Freihand 37">
                  <a:extLst>
                    <a:ext uri="{FF2B5EF4-FFF2-40B4-BE49-F238E27FC236}">
                      <a16:creationId xmlns:a16="http://schemas.microsoft.com/office/drawing/2014/main" id="{E7E713C6-227D-4E74-B927-C2025A560679}"/>
                    </a:ext>
                  </a:extLst>
                </p:cNvPr>
                <p:cNvPicPr/>
                <p:nvPr/>
              </p:nvPicPr>
              <p:blipFill>
                <a:blip r:embed="rId150"/>
                <a:stretch>
                  <a:fillRect/>
                </a:stretch>
              </p:blipFill>
              <p:spPr>
                <a:xfrm>
                  <a:off x="9963653" y="1081507"/>
                  <a:ext cx="16020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39" name="Freihand 38">
                  <a:extLst>
                    <a:ext uri="{FF2B5EF4-FFF2-40B4-BE49-F238E27FC236}">
                      <a16:creationId xmlns:a16="http://schemas.microsoft.com/office/drawing/2014/main" id="{0C94B808-7838-45C9-BE98-E369827A0154}"/>
                    </a:ext>
                  </a:extLst>
                </p14:cNvPr>
                <p14:cNvContentPartPr/>
                <p14:nvPr/>
              </p14:nvContentPartPr>
              <p14:xfrm>
                <a:off x="10132853" y="1017787"/>
                <a:ext cx="166680" cy="125640"/>
              </p14:xfrm>
            </p:contentPart>
          </mc:Choice>
          <mc:Fallback xmlns="">
            <p:pic>
              <p:nvPicPr>
                <p:cNvPr id="39" name="Freihand 38">
                  <a:extLst>
                    <a:ext uri="{FF2B5EF4-FFF2-40B4-BE49-F238E27FC236}">
                      <a16:creationId xmlns:a16="http://schemas.microsoft.com/office/drawing/2014/main" id="{0C94B808-7838-45C9-BE98-E369827A0154}"/>
                    </a:ext>
                  </a:extLst>
                </p:cNvPr>
                <p:cNvPicPr/>
                <p:nvPr/>
              </p:nvPicPr>
              <p:blipFill>
                <a:blip r:embed="rId152"/>
                <a:stretch>
                  <a:fillRect/>
                </a:stretch>
              </p:blipFill>
              <p:spPr>
                <a:xfrm>
                  <a:off x="10128533" y="1013467"/>
                  <a:ext cx="1753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40" name="Freihand 39">
                  <a:extLst>
                    <a:ext uri="{FF2B5EF4-FFF2-40B4-BE49-F238E27FC236}">
                      <a16:creationId xmlns:a16="http://schemas.microsoft.com/office/drawing/2014/main" id="{356ACA75-7927-4785-8444-28A70EF92A84}"/>
                    </a:ext>
                  </a:extLst>
                </p14:cNvPr>
                <p14:cNvContentPartPr/>
                <p14:nvPr/>
              </p14:nvContentPartPr>
              <p14:xfrm>
                <a:off x="10310333" y="950827"/>
                <a:ext cx="8280" cy="100440"/>
              </p14:xfrm>
            </p:contentPart>
          </mc:Choice>
          <mc:Fallback xmlns="">
            <p:pic>
              <p:nvPicPr>
                <p:cNvPr id="40" name="Freihand 39">
                  <a:extLst>
                    <a:ext uri="{FF2B5EF4-FFF2-40B4-BE49-F238E27FC236}">
                      <a16:creationId xmlns:a16="http://schemas.microsoft.com/office/drawing/2014/main" id="{356ACA75-7927-4785-8444-28A70EF92A84}"/>
                    </a:ext>
                  </a:extLst>
                </p:cNvPr>
                <p:cNvPicPr/>
                <p:nvPr/>
              </p:nvPicPr>
              <p:blipFill>
                <a:blip r:embed="rId154"/>
                <a:stretch>
                  <a:fillRect/>
                </a:stretch>
              </p:blipFill>
              <p:spPr>
                <a:xfrm>
                  <a:off x="10306013" y="946507"/>
                  <a:ext cx="169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41" name="Freihand 40">
                  <a:extLst>
                    <a:ext uri="{FF2B5EF4-FFF2-40B4-BE49-F238E27FC236}">
                      <a16:creationId xmlns:a16="http://schemas.microsoft.com/office/drawing/2014/main" id="{3F33FF3D-0074-4102-8953-27ADCE12662A}"/>
                    </a:ext>
                  </a:extLst>
                </p14:cNvPr>
                <p14:cNvContentPartPr/>
                <p14:nvPr/>
              </p14:nvContentPartPr>
              <p14:xfrm>
                <a:off x="10318253" y="1122187"/>
                <a:ext cx="360" cy="360"/>
              </p14:xfrm>
            </p:contentPart>
          </mc:Choice>
          <mc:Fallback xmlns="">
            <p:pic>
              <p:nvPicPr>
                <p:cNvPr id="41" name="Freihand 40">
                  <a:extLst>
                    <a:ext uri="{FF2B5EF4-FFF2-40B4-BE49-F238E27FC236}">
                      <a16:creationId xmlns:a16="http://schemas.microsoft.com/office/drawing/2014/main" id="{3F33FF3D-0074-4102-8953-27ADCE12662A}"/>
                    </a:ext>
                  </a:extLst>
                </p:cNvPr>
                <p:cNvPicPr/>
                <p:nvPr/>
              </p:nvPicPr>
              <p:blipFill>
                <a:blip r:embed="rId156"/>
                <a:stretch>
                  <a:fillRect/>
                </a:stretch>
              </p:blipFill>
              <p:spPr>
                <a:xfrm>
                  <a:off x="10313933" y="111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54" name="Freihand 53">
                  <a:extLst>
                    <a:ext uri="{FF2B5EF4-FFF2-40B4-BE49-F238E27FC236}">
                      <a16:creationId xmlns:a16="http://schemas.microsoft.com/office/drawing/2014/main" id="{A9F4F203-4E99-41A9-9A1E-3D3680D26F26}"/>
                    </a:ext>
                  </a:extLst>
                </p14:cNvPr>
                <p14:cNvContentPartPr/>
                <p14:nvPr/>
              </p14:nvContentPartPr>
              <p14:xfrm>
                <a:off x="10209893" y="482467"/>
                <a:ext cx="525600" cy="334440"/>
              </p14:xfrm>
            </p:contentPart>
          </mc:Choice>
          <mc:Fallback xmlns="">
            <p:pic>
              <p:nvPicPr>
                <p:cNvPr id="54" name="Freihand 53">
                  <a:extLst>
                    <a:ext uri="{FF2B5EF4-FFF2-40B4-BE49-F238E27FC236}">
                      <a16:creationId xmlns:a16="http://schemas.microsoft.com/office/drawing/2014/main" id="{A9F4F203-4E99-41A9-9A1E-3D3680D26F26}"/>
                    </a:ext>
                  </a:extLst>
                </p:cNvPr>
                <p:cNvPicPr/>
                <p:nvPr/>
              </p:nvPicPr>
              <p:blipFill>
                <a:blip r:embed="rId158"/>
                <a:stretch>
                  <a:fillRect/>
                </a:stretch>
              </p:blipFill>
              <p:spPr>
                <a:xfrm>
                  <a:off x="10205573" y="478147"/>
                  <a:ext cx="534240" cy="3430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55" name="Freihand 54">
                  <a:extLst>
                    <a:ext uri="{FF2B5EF4-FFF2-40B4-BE49-F238E27FC236}">
                      <a16:creationId xmlns:a16="http://schemas.microsoft.com/office/drawing/2014/main" id="{A06F7117-E168-448F-A89F-321BF5A235C9}"/>
                    </a:ext>
                  </a:extLst>
                </p14:cNvPr>
                <p14:cNvContentPartPr/>
                <p14:nvPr/>
              </p14:nvContentPartPr>
              <p14:xfrm>
                <a:off x="10489973" y="946147"/>
                <a:ext cx="96840" cy="90360"/>
              </p14:xfrm>
            </p:contentPart>
          </mc:Choice>
          <mc:Fallback xmlns="">
            <p:pic>
              <p:nvPicPr>
                <p:cNvPr id="55" name="Freihand 54">
                  <a:extLst>
                    <a:ext uri="{FF2B5EF4-FFF2-40B4-BE49-F238E27FC236}">
                      <a16:creationId xmlns:a16="http://schemas.microsoft.com/office/drawing/2014/main" id="{A06F7117-E168-448F-A89F-321BF5A235C9}"/>
                    </a:ext>
                  </a:extLst>
                </p:cNvPr>
                <p:cNvPicPr/>
                <p:nvPr/>
              </p:nvPicPr>
              <p:blipFill>
                <a:blip r:embed="rId160"/>
                <a:stretch>
                  <a:fillRect/>
                </a:stretch>
              </p:blipFill>
              <p:spPr>
                <a:xfrm>
                  <a:off x="10485653" y="941827"/>
                  <a:ext cx="10548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56" name="Freihand 55">
                  <a:extLst>
                    <a:ext uri="{FF2B5EF4-FFF2-40B4-BE49-F238E27FC236}">
                      <a16:creationId xmlns:a16="http://schemas.microsoft.com/office/drawing/2014/main" id="{44AEE01B-1E90-4A85-8B8C-0A3BC334747C}"/>
                    </a:ext>
                  </a:extLst>
                </p14:cNvPr>
                <p14:cNvContentPartPr/>
                <p14:nvPr/>
              </p14:nvContentPartPr>
              <p14:xfrm>
                <a:off x="10438853" y="866227"/>
                <a:ext cx="156600" cy="107280"/>
              </p14:xfrm>
            </p:contentPart>
          </mc:Choice>
          <mc:Fallback xmlns="">
            <p:pic>
              <p:nvPicPr>
                <p:cNvPr id="56" name="Freihand 55">
                  <a:extLst>
                    <a:ext uri="{FF2B5EF4-FFF2-40B4-BE49-F238E27FC236}">
                      <a16:creationId xmlns:a16="http://schemas.microsoft.com/office/drawing/2014/main" id="{44AEE01B-1E90-4A85-8B8C-0A3BC334747C}"/>
                    </a:ext>
                  </a:extLst>
                </p:cNvPr>
                <p:cNvPicPr/>
                <p:nvPr/>
              </p:nvPicPr>
              <p:blipFill>
                <a:blip r:embed="rId162"/>
                <a:stretch>
                  <a:fillRect/>
                </a:stretch>
              </p:blipFill>
              <p:spPr>
                <a:xfrm>
                  <a:off x="10434533" y="861907"/>
                  <a:ext cx="1652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57" name="Freihand 56">
                  <a:extLst>
                    <a:ext uri="{FF2B5EF4-FFF2-40B4-BE49-F238E27FC236}">
                      <a16:creationId xmlns:a16="http://schemas.microsoft.com/office/drawing/2014/main" id="{A8E4C2FE-7EFC-4B85-8E87-164C3820645F}"/>
                    </a:ext>
                  </a:extLst>
                </p14:cNvPr>
                <p14:cNvContentPartPr/>
                <p14:nvPr/>
              </p14:nvContentPartPr>
              <p14:xfrm>
                <a:off x="10617053" y="1003027"/>
                <a:ext cx="124920" cy="115560"/>
              </p14:xfrm>
            </p:contentPart>
          </mc:Choice>
          <mc:Fallback xmlns="">
            <p:pic>
              <p:nvPicPr>
                <p:cNvPr id="57" name="Freihand 56">
                  <a:extLst>
                    <a:ext uri="{FF2B5EF4-FFF2-40B4-BE49-F238E27FC236}">
                      <a16:creationId xmlns:a16="http://schemas.microsoft.com/office/drawing/2014/main" id="{A8E4C2FE-7EFC-4B85-8E87-164C3820645F}"/>
                    </a:ext>
                  </a:extLst>
                </p:cNvPr>
                <p:cNvPicPr/>
                <p:nvPr/>
              </p:nvPicPr>
              <p:blipFill>
                <a:blip r:embed="rId164"/>
                <a:stretch>
                  <a:fillRect/>
                </a:stretch>
              </p:blipFill>
              <p:spPr>
                <a:xfrm>
                  <a:off x="10612733" y="998707"/>
                  <a:ext cx="1335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58" name="Freihand 57">
                  <a:extLst>
                    <a:ext uri="{FF2B5EF4-FFF2-40B4-BE49-F238E27FC236}">
                      <a16:creationId xmlns:a16="http://schemas.microsoft.com/office/drawing/2014/main" id="{0D40586A-1C92-468C-B8E7-5F4348ACAB47}"/>
                    </a:ext>
                  </a:extLst>
                </p14:cNvPr>
                <p14:cNvContentPartPr/>
                <p14:nvPr/>
              </p14:nvContentPartPr>
              <p14:xfrm>
                <a:off x="10637933" y="1062427"/>
                <a:ext cx="240480" cy="47160"/>
              </p14:xfrm>
            </p:contentPart>
          </mc:Choice>
          <mc:Fallback xmlns="">
            <p:pic>
              <p:nvPicPr>
                <p:cNvPr id="58" name="Freihand 57">
                  <a:extLst>
                    <a:ext uri="{FF2B5EF4-FFF2-40B4-BE49-F238E27FC236}">
                      <a16:creationId xmlns:a16="http://schemas.microsoft.com/office/drawing/2014/main" id="{0D40586A-1C92-468C-B8E7-5F4348ACAB47}"/>
                    </a:ext>
                  </a:extLst>
                </p:cNvPr>
                <p:cNvPicPr/>
                <p:nvPr/>
              </p:nvPicPr>
              <p:blipFill>
                <a:blip r:embed="rId166"/>
                <a:stretch>
                  <a:fillRect/>
                </a:stretch>
              </p:blipFill>
              <p:spPr>
                <a:xfrm>
                  <a:off x="10633613" y="1058107"/>
                  <a:ext cx="2491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59" name="Freihand 58">
                  <a:extLst>
                    <a:ext uri="{FF2B5EF4-FFF2-40B4-BE49-F238E27FC236}">
                      <a16:creationId xmlns:a16="http://schemas.microsoft.com/office/drawing/2014/main" id="{182C1EA4-FD7A-4F0B-A339-8CC020FE0AE1}"/>
                    </a:ext>
                  </a:extLst>
                </p14:cNvPr>
                <p14:cNvContentPartPr/>
                <p14:nvPr/>
              </p14:nvContentPartPr>
              <p14:xfrm>
                <a:off x="10872293" y="1022467"/>
                <a:ext cx="27000" cy="3600"/>
              </p14:xfrm>
            </p:contentPart>
          </mc:Choice>
          <mc:Fallback xmlns="">
            <p:pic>
              <p:nvPicPr>
                <p:cNvPr id="59" name="Freihand 58">
                  <a:extLst>
                    <a:ext uri="{FF2B5EF4-FFF2-40B4-BE49-F238E27FC236}">
                      <a16:creationId xmlns:a16="http://schemas.microsoft.com/office/drawing/2014/main" id="{182C1EA4-FD7A-4F0B-A339-8CC020FE0AE1}"/>
                    </a:ext>
                  </a:extLst>
                </p:cNvPr>
                <p:cNvPicPr/>
                <p:nvPr/>
              </p:nvPicPr>
              <p:blipFill>
                <a:blip r:embed="rId168"/>
                <a:stretch>
                  <a:fillRect/>
                </a:stretch>
              </p:blipFill>
              <p:spPr>
                <a:xfrm>
                  <a:off x="10867973" y="1018147"/>
                  <a:ext cx="35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60" name="Freihand 59">
                  <a:extLst>
                    <a:ext uri="{FF2B5EF4-FFF2-40B4-BE49-F238E27FC236}">
                      <a16:creationId xmlns:a16="http://schemas.microsoft.com/office/drawing/2014/main" id="{B3F43CA6-1AA5-46AD-85FB-4A84BFCCF032}"/>
                    </a:ext>
                  </a:extLst>
                </p14:cNvPr>
                <p14:cNvContentPartPr/>
                <p14:nvPr/>
              </p14:nvContentPartPr>
              <p14:xfrm>
                <a:off x="10897133" y="1042987"/>
                <a:ext cx="53280" cy="72000"/>
              </p14:xfrm>
            </p:contentPart>
          </mc:Choice>
          <mc:Fallback xmlns="">
            <p:pic>
              <p:nvPicPr>
                <p:cNvPr id="60" name="Freihand 59">
                  <a:extLst>
                    <a:ext uri="{FF2B5EF4-FFF2-40B4-BE49-F238E27FC236}">
                      <a16:creationId xmlns:a16="http://schemas.microsoft.com/office/drawing/2014/main" id="{B3F43CA6-1AA5-46AD-85FB-4A84BFCCF032}"/>
                    </a:ext>
                  </a:extLst>
                </p:cNvPr>
                <p:cNvPicPr/>
                <p:nvPr/>
              </p:nvPicPr>
              <p:blipFill>
                <a:blip r:embed="rId170"/>
                <a:stretch>
                  <a:fillRect/>
                </a:stretch>
              </p:blipFill>
              <p:spPr>
                <a:xfrm>
                  <a:off x="10892813" y="1038667"/>
                  <a:ext cx="619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61" name="Freihand 60">
                  <a:extLst>
                    <a:ext uri="{FF2B5EF4-FFF2-40B4-BE49-F238E27FC236}">
                      <a16:creationId xmlns:a16="http://schemas.microsoft.com/office/drawing/2014/main" id="{33E27A18-BDF4-44B1-93ED-ADCB061841EE}"/>
                    </a:ext>
                  </a:extLst>
                </p14:cNvPr>
                <p14:cNvContentPartPr/>
                <p14:nvPr/>
              </p14:nvContentPartPr>
              <p14:xfrm>
                <a:off x="10979933" y="991867"/>
                <a:ext cx="140760" cy="183960"/>
              </p14:xfrm>
            </p:contentPart>
          </mc:Choice>
          <mc:Fallback xmlns="">
            <p:pic>
              <p:nvPicPr>
                <p:cNvPr id="61" name="Freihand 60">
                  <a:extLst>
                    <a:ext uri="{FF2B5EF4-FFF2-40B4-BE49-F238E27FC236}">
                      <a16:creationId xmlns:a16="http://schemas.microsoft.com/office/drawing/2014/main" id="{33E27A18-BDF4-44B1-93ED-ADCB061841EE}"/>
                    </a:ext>
                  </a:extLst>
                </p:cNvPr>
                <p:cNvPicPr/>
                <p:nvPr/>
              </p:nvPicPr>
              <p:blipFill>
                <a:blip r:embed="rId172"/>
                <a:stretch>
                  <a:fillRect/>
                </a:stretch>
              </p:blipFill>
              <p:spPr>
                <a:xfrm>
                  <a:off x="10975613" y="987547"/>
                  <a:ext cx="14940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62" name="Freihand 61">
                  <a:extLst>
                    <a:ext uri="{FF2B5EF4-FFF2-40B4-BE49-F238E27FC236}">
                      <a16:creationId xmlns:a16="http://schemas.microsoft.com/office/drawing/2014/main" id="{E5F17078-512D-4E12-8ABB-2F32B717EE28}"/>
                    </a:ext>
                  </a:extLst>
                </p14:cNvPr>
                <p14:cNvContentPartPr/>
                <p14:nvPr/>
              </p14:nvContentPartPr>
              <p14:xfrm>
                <a:off x="11133653" y="980347"/>
                <a:ext cx="80640" cy="114840"/>
              </p14:xfrm>
            </p:contentPart>
          </mc:Choice>
          <mc:Fallback xmlns="">
            <p:pic>
              <p:nvPicPr>
                <p:cNvPr id="62" name="Freihand 61">
                  <a:extLst>
                    <a:ext uri="{FF2B5EF4-FFF2-40B4-BE49-F238E27FC236}">
                      <a16:creationId xmlns:a16="http://schemas.microsoft.com/office/drawing/2014/main" id="{E5F17078-512D-4E12-8ABB-2F32B717EE28}"/>
                    </a:ext>
                  </a:extLst>
                </p:cNvPr>
                <p:cNvPicPr/>
                <p:nvPr/>
              </p:nvPicPr>
              <p:blipFill>
                <a:blip r:embed="rId174"/>
                <a:stretch>
                  <a:fillRect/>
                </a:stretch>
              </p:blipFill>
              <p:spPr>
                <a:xfrm>
                  <a:off x="11129333" y="976027"/>
                  <a:ext cx="8928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63" name="Freihand 62">
                  <a:extLst>
                    <a:ext uri="{FF2B5EF4-FFF2-40B4-BE49-F238E27FC236}">
                      <a16:creationId xmlns:a16="http://schemas.microsoft.com/office/drawing/2014/main" id="{AEF289BF-A35B-471F-8837-790A1711A09D}"/>
                    </a:ext>
                  </a:extLst>
                </p14:cNvPr>
                <p14:cNvContentPartPr/>
                <p14:nvPr/>
              </p14:nvContentPartPr>
              <p14:xfrm>
                <a:off x="11230133" y="973867"/>
                <a:ext cx="261720" cy="144720"/>
              </p14:xfrm>
            </p:contentPart>
          </mc:Choice>
          <mc:Fallback xmlns="">
            <p:pic>
              <p:nvPicPr>
                <p:cNvPr id="63" name="Freihand 62">
                  <a:extLst>
                    <a:ext uri="{FF2B5EF4-FFF2-40B4-BE49-F238E27FC236}">
                      <a16:creationId xmlns:a16="http://schemas.microsoft.com/office/drawing/2014/main" id="{AEF289BF-A35B-471F-8837-790A1711A09D}"/>
                    </a:ext>
                  </a:extLst>
                </p:cNvPr>
                <p:cNvPicPr/>
                <p:nvPr/>
              </p:nvPicPr>
              <p:blipFill>
                <a:blip r:embed="rId176"/>
                <a:stretch>
                  <a:fillRect/>
                </a:stretch>
              </p:blipFill>
              <p:spPr>
                <a:xfrm>
                  <a:off x="11225813" y="969547"/>
                  <a:ext cx="27036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9" name="Freihand 18">
                  <a:extLst>
                    <a:ext uri="{FF2B5EF4-FFF2-40B4-BE49-F238E27FC236}">
                      <a16:creationId xmlns:a16="http://schemas.microsoft.com/office/drawing/2014/main" id="{7F9DBFEF-88BE-4EAC-8628-4AE10252B889}"/>
                    </a:ext>
                  </a:extLst>
                </p14:cNvPr>
                <p14:cNvContentPartPr/>
                <p14:nvPr/>
              </p14:nvContentPartPr>
              <p14:xfrm>
                <a:off x="9733613" y="312907"/>
                <a:ext cx="97560" cy="83880"/>
              </p14:xfrm>
            </p:contentPart>
          </mc:Choice>
          <mc:Fallback xmlns="">
            <p:pic>
              <p:nvPicPr>
                <p:cNvPr id="19" name="Freihand 18">
                  <a:extLst>
                    <a:ext uri="{FF2B5EF4-FFF2-40B4-BE49-F238E27FC236}">
                      <a16:creationId xmlns:a16="http://schemas.microsoft.com/office/drawing/2014/main" id="{7F9DBFEF-88BE-4EAC-8628-4AE10252B889}"/>
                    </a:ext>
                  </a:extLst>
                </p:cNvPr>
                <p:cNvPicPr/>
                <p:nvPr/>
              </p:nvPicPr>
              <p:blipFill>
                <a:blip r:embed="rId178"/>
                <a:stretch>
                  <a:fillRect/>
                </a:stretch>
              </p:blipFill>
              <p:spPr>
                <a:xfrm>
                  <a:off x="9729293" y="308587"/>
                  <a:ext cx="10620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20" name="Freihand 19">
                  <a:extLst>
                    <a:ext uri="{FF2B5EF4-FFF2-40B4-BE49-F238E27FC236}">
                      <a16:creationId xmlns:a16="http://schemas.microsoft.com/office/drawing/2014/main" id="{6DBC16AA-48E4-47E3-B4F7-00DE78CBFA12}"/>
                    </a:ext>
                  </a:extLst>
                </p14:cNvPr>
                <p14:cNvContentPartPr/>
                <p14:nvPr/>
              </p14:nvContentPartPr>
              <p14:xfrm>
                <a:off x="9838373" y="376627"/>
                <a:ext cx="81000" cy="59400"/>
              </p14:xfrm>
            </p:contentPart>
          </mc:Choice>
          <mc:Fallback xmlns="">
            <p:pic>
              <p:nvPicPr>
                <p:cNvPr id="20" name="Freihand 19">
                  <a:extLst>
                    <a:ext uri="{FF2B5EF4-FFF2-40B4-BE49-F238E27FC236}">
                      <a16:creationId xmlns:a16="http://schemas.microsoft.com/office/drawing/2014/main" id="{6DBC16AA-48E4-47E3-B4F7-00DE78CBFA12}"/>
                    </a:ext>
                  </a:extLst>
                </p:cNvPr>
                <p:cNvPicPr/>
                <p:nvPr/>
              </p:nvPicPr>
              <p:blipFill>
                <a:blip r:embed="rId180"/>
                <a:stretch>
                  <a:fillRect/>
                </a:stretch>
              </p:blipFill>
              <p:spPr>
                <a:xfrm>
                  <a:off x="9834053" y="372307"/>
                  <a:ext cx="896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21" name="Freihand 20">
                  <a:extLst>
                    <a:ext uri="{FF2B5EF4-FFF2-40B4-BE49-F238E27FC236}">
                      <a16:creationId xmlns:a16="http://schemas.microsoft.com/office/drawing/2014/main" id="{D7E16FE0-DE41-47D1-88DF-C8483F78AD42}"/>
                    </a:ext>
                  </a:extLst>
                </p14:cNvPr>
                <p14:cNvContentPartPr/>
                <p14:nvPr/>
              </p14:nvContentPartPr>
              <p14:xfrm>
                <a:off x="10228613" y="316507"/>
                <a:ext cx="96840" cy="48600"/>
              </p14:xfrm>
            </p:contentPart>
          </mc:Choice>
          <mc:Fallback xmlns="">
            <p:pic>
              <p:nvPicPr>
                <p:cNvPr id="21" name="Freihand 20">
                  <a:extLst>
                    <a:ext uri="{FF2B5EF4-FFF2-40B4-BE49-F238E27FC236}">
                      <a16:creationId xmlns:a16="http://schemas.microsoft.com/office/drawing/2014/main" id="{D7E16FE0-DE41-47D1-88DF-C8483F78AD42}"/>
                    </a:ext>
                  </a:extLst>
                </p:cNvPr>
                <p:cNvPicPr/>
                <p:nvPr/>
              </p:nvPicPr>
              <p:blipFill>
                <a:blip r:embed="rId182"/>
                <a:stretch>
                  <a:fillRect/>
                </a:stretch>
              </p:blipFill>
              <p:spPr>
                <a:xfrm>
                  <a:off x="10224293" y="312187"/>
                  <a:ext cx="10548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65" name="Freihand 64">
                  <a:extLst>
                    <a:ext uri="{FF2B5EF4-FFF2-40B4-BE49-F238E27FC236}">
                      <a16:creationId xmlns:a16="http://schemas.microsoft.com/office/drawing/2014/main" id="{F09048FF-1AC8-4725-8FC4-050335E435AF}"/>
                    </a:ext>
                  </a:extLst>
                </p14:cNvPr>
                <p14:cNvContentPartPr/>
                <p14:nvPr/>
              </p14:nvContentPartPr>
              <p14:xfrm>
                <a:off x="9119453" y="448267"/>
                <a:ext cx="25200" cy="106920"/>
              </p14:xfrm>
            </p:contentPart>
          </mc:Choice>
          <mc:Fallback xmlns="">
            <p:pic>
              <p:nvPicPr>
                <p:cNvPr id="65" name="Freihand 64">
                  <a:extLst>
                    <a:ext uri="{FF2B5EF4-FFF2-40B4-BE49-F238E27FC236}">
                      <a16:creationId xmlns:a16="http://schemas.microsoft.com/office/drawing/2014/main" id="{F09048FF-1AC8-4725-8FC4-050335E435AF}"/>
                    </a:ext>
                  </a:extLst>
                </p:cNvPr>
                <p:cNvPicPr/>
                <p:nvPr/>
              </p:nvPicPr>
              <p:blipFill>
                <a:blip r:embed="rId184"/>
                <a:stretch>
                  <a:fillRect/>
                </a:stretch>
              </p:blipFill>
              <p:spPr>
                <a:xfrm>
                  <a:off x="9115133" y="443947"/>
                  <a:ext cx="338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66" name="Freihand 65">
                  <a:extLst>
                    <a:ext uri="{FF2B5EF4-FFF2-40B4-BE49-F238E27FC236}">
                      <a16:creationId xmlns:a16="http://schemas.microsoft.com/office/drawing/2014/main" id="{120AC1D3-1058-47DB-834B-AD571ADEA03B}"/>
                    </a:ext>
                  </a:extLst>
                </p14:cNvPr>
                <p14:cNvContentPartPr/>
                <p14:nvPr/>
              </p14:nvContentPartPr>
              <p14:xfrm>
                <a:off x="9127013" y="452227"/>
                <a:ext cx="95400" cy="77400"/>
              </p14:xfrm>
            </p:contentPart>
          </mc:Choice>
          <mc:Fallback xmlns="">
            <p:pic>
              <p:nvPicPr>
                <p:cNvPr id="66" name="Freihand 65">
                  <a:extLst>
                    <a:ext uri="{FF2B5EF4-FFF2-40B4-BE49-F238E27FC236}">
                      <a16:creationId xmlns:a16="http://schemas.microsoft.com/office/drawing/2014/main" id="{120AC1D3-1058-47DB-834B-AD571ADEA03B}"/>
                    </a:ext>
                  </a:extLst>
                </p:cNvPr>
                <p:cNvPicPr/>
                <p:nvPr/>
              </p:nvPicPr>
              <p:blipFill>
                <a:blip r:embed="rId186"/>
                <a:stretch>
                  <a:fillRect/>
                </a:stretch>
              </p:blipFill>
              <p:spPr>
                <a:xfrm>
                  <a:off x="9122693" y="447907"/>
                  <a:ext cx="1040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67" name="Freihand 66">
                  <a:extLst>
                    <a:ext uri="{FF2B5EF4-FFF2-40B4-BE49-F238E27FC236}">
                      <a16:creationId xmlns:a16="http://schemas.microsoft.com/office/drawing/2014/main" id="{BF0C5850-68FA-4256-BD64-7E165E188BB4}"/>
                    </a:ext>
                  </a:extLst>
                </p14:cNvPr>
                <p14:cNvContentPartPr/>
                <p14:nvPr/>
              </p14:nvContentPartPr>
              <p14:xfrm>
                <a:off x="9290453" y="443587"/>
                <a:ext cx="4680" cy="116280"/>
              </p14:xfrm>
            </p:contentPart>
          </mc:Choice>
          <mc:Fallback xmlns="">
            <p:pic>
              <p:nvPicPr>
                <p:cNvPr id="67" name="Freihand 66">
                  <a:extLst>
                    <a:ext uri="{FF2B5EF4-FFF2-40B4-BE49-F238E27FC236}">
                      <a16:creationId xmlns:a16="http://schemas.microsoft.com/office/drawing/2014/main" id="{BF0C5850-68FA-4256-BD64-7E165E188BB4}"/>
                    </a:ext>
                  </a:extLst>
                </p:cNvPr>
                <p:cNvPicPr/>
                <p:nvPr/>
              </p:nvPicPr>
              <p:blipFill>
                <a:blip r:embed="rId188"/>
                <a:stretch>
                  <a:fillRect/>
                </a:stretch>
              </p:blipFill>
              <p:spPr>
                <a:xfrm>
                  <a:off x="9286133" y="439267"/>
                  <a:ext cx="133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68" name="Freihand 67">
                  <a:extLst>
                    <a:ext uri="{FF2B5EF4-FFF2-40B4-BE49-F238E27FC236}">
                      <a16:creationId xmlns:a16="http://schemas.microsoft.com/office/drawing/2014/main" id="{CEA9C3D2-DE38-4CE0-848D-D3687E5CCAFF}"/>
                    </a:ext>
                  </a:extLst>
                </p14:cNvPr>
                <p14:cNvContentPartPr/>
                <p14:nvPr/>
              </p14:nvContentPartPr>
              <p14:xfrm>
                <a:off x="9220973" y="432427"/>
                <a:ext cx="125280" cy="163440"/>
              </p14:xfrm>
            </p:contentPart>
          </mc:Choice>
          <mc:Fallback xmlns="">
            <p:pic>
              <p:nvPicPr>
                <p:cNvPr id="68" name="Freihand 67">
                  <a:extLst>
                    <a:ext uri="{FF2B5EF4-FFF2-40B4-BE49-F238E27FC236}">
                      <a16:creationId xmlns:a16="http://schemas.microsoft.com/office/drawing/2014/main" id="{CEA9C3D2-DE38-4CE0-848D-D3687E5CCAFF}"/>
                    </a:ext>
                  </a:extLst>
                </p:cNvPr>
                <p:cNvPicPr/>
                <p:nvPr/>
              </p:nvPicPr>
              <p:blipFill>
                <a:blip r:embed="rId190"/>
                <a:stretch>
                  <a:fillRect/>
                </a:stretch>
              </p:blipFill>
              <p:spPr>
                <a:xfrm>
                  <a:off x="9216653" y="428107"/>
                  <a:ext cx="13392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69" name="Freihand 68">
                  <a:extLst>
                    <a:ext uri="{FF2B5EF4-FFF2-40B4-BE49-F238E27FC236}">
                      <a16:creationId xmlns:a16="http://schemas.microsoft.com/office/drawing/2014/main" id="{92B455DF-3DFF-4AD9-BE50-A7B8324C73F7}"/>
                    </a:ext>
                  </a:extLst>
                </p14:cNvPr>
                <p14:cNvContentPartPr/>
                <p14:nvPr/>
              </p14:nvContentPartPr>
              <p14:xfrm>
                <a:off x="9366053" y="472027"/>
                <a:ext cx="68400" cy="75600"/>
              </p14:xfrm>
            </p:contentPart>
          </mc:Choice>
          <mc:Fallback xmlns="">
            <p:pic>
              <p:nvPicPr>
                <p:cNvPr id="69" name="Freihand 68">
                  <a:extLst>
                    <a:ext uri="{FF2B5EF4-FFF2-40B4-BE49-F238E27FC236}">
                      <a16:creationId xmlns:a16="http://schemas.microsoft.com/office/drawing/2014/main" id="{92B455DF-3DFF-4AD9-BE50-A7B8324C73F7}"/>
                    </a:ext>
                  </a:extLst>
                </p:cNvPr>
                <p:cNvPicPr/>
                <p:nvPr/>
              </p:nvPicPr>
              <p:blipFill>
                <a:blip r:embed="rId192"/>
                <a:stretch>
                  <a:fillRect/>
                </a:stretch>
              </p:blipFill>
              <p:spPr>
                <a:xfrm>
                  <a:off x="9361733" y="467707"/>
                  <a:ext cx="770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22" name="Freihand 21">
                  <a:extLst>
                    <a:ext uri="{FF2B5EF4-FFF2-40B4-BE49-F238E27FC236}">
                      <a16:creationId xmlns:a16="http://schemas.microsoft.com/office/drawing/2014/main" id="{4D03F34E-F1F1-46C6-BD99-182A84234DB8}"/>
                    </a:ext>
                  </a:extLst>
                </p14:cNvPr>
                <p14:cNvContentPartPr/>
                <p14:nvPr/>
              </p14:nvContentPartPr>
              <p14:xfrm>
                <a:off x="10778333" y="313627"/>
                <a:ext cx="152280" cy="63000"/>
              </p14:xfrm>
            </p:contentPart>
          </mc:Choice>
          <mc:Fallback xmlns="">
            <p:pic>
              <p:nvPicPr>
                <p:cNvPr id="22" name="Freihand 21">
                  <a:extLst>
                    <a:ext uri="{FF2B5EF4-FFF2-40B4-BE49-F238E27FC236}">
                      <a16:creationId xmlns:a16="http://schemas.microsoft.com/office/drawing/2014/main" id="{4D03F34E-F1F1-46C6-BD99-182A84234DB8}"/>
                    </a:ext>
                  </a:extLst>
                </p:cNvPr>
                <p:cNvPicPr/>
                <p:nvPr/>
              </p:nvPicPr>
              <p:blipFill>
                <a:blip r:embed="rId194"/>
                <a:stretch>
                  <a:fillRect/>
                </a:stretch>
              </p:blipFill>
              <p:spPr>
                <a:xfrm>
                  <a:off x="10774013" y="309307"/>
                  <a:ext cx="1609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23" name="Freihand 22">
                  <a:extLst>
                    <a:ext uri="{FF2B5EF4-FFF2-40B4-BE49-F238E27FC236}">
                      <a16:creationId xmlns:a16="http://schemas.microsoft.com/office/drawing/2014/main" id="{B1B3C6A8-19D8-4C70-8468-CBF4400BA00B}"/>
                    </a:ext>
                  </a:extLst>
                </p14:cNvPr>
                <p14:cNvContentPartPr/>
                <p14:nvPr/>
              </p14:nvContentPartPr>
              <p14:xfrm>
                <a:off x="10953293" y="305707"/>
                <a:ext cx="141840" cy="63720"/>
              </p14:xfrm>
            </p:contentPart>
          </mc:Choice>
          <mc:Fallback xmlns="">
            <p:pic>
              <p:nvPicPr>
                <p:cNvPr id="23" name="Freihand 22">
                  <a:extLst>
                    <a:ext uri="{FF2B5EF4-FFF2-40B4-BE49-F238E27FC236}">
                      <a16:creationId xmlns:a16="http://schemas.microsoft.com/office/drawing/2014/main" id="{B1B3C6A8-19D8-4C70-8468-CBF4400BA00B}"/>
                    </a:ext>
                  </a:extLst>
                </p:cNvPr>
                <p:cNvPicPr/>
                <p:nvPr/>
              </p:nvPicPr>
              <p:blipFill>
                <a:blip r:embed="rId196"/>
                <a:stretch>
                  <a:fillRect/>
                </a:stretch>
              </p:blipFill>
              <p:spPr>
                <a:xfrm>
                  <a:off x="10948973" y="301387"/>
                  <a:ext cx="1504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24" name="Freihand 23">
                  <a:extLst>
                    <a:ext uri="{FF2B5EF4-FFF2-40B4-BE49-F238E27FC236}">
                      <a16:creationId xmlns:a16="http://schemas.microsoft.com/office/drawing/2014/main" id="{D37866AE-6C89-4837-A3A6-815607EE574D}"/>
                    </a:ext>
                  </a:extLst>
                </p14:cNvPr>
                <p14:cNvContentPartPr/>
                <p14:nvPr/>
              </p14:nvContentPartPr>
              <p14:xfrm>
                <a:off x="11133653" y="286267"/>
                <a:ext cx="280800" cy="133920"/>
              </p14:xfrm>
            </p:contentPart>
          </mc:Choice>
          <mc:Fallback xmlns="">
            <p:pic>
              <p:nvPicPr>
                <p:cNvPr id="24" name="Freihand 23">
                  <a:extLst>
                    <a:ext uri="{FF2B5EF4-FFF2-40B4-BE49-F238E27FC236}">
                      <a16:creationId xmlns:a16="http://schemas.microsoft.com/office/drawing/2014/main" id="{D37866AE-6C89-4837-A3A6-815607EE574D}"/>
                    </a:ext>
                  </a:extLst>
                </p:cNvPr>
                <p:cNvPicPr/>
                <p:nvPr/>
              </p:nvPicPr>
              <p:blipFill>
                <a:blip r:embed="rId198"/>
                <a:stretch>
                  <a:fillRect/>
                </a:stretch>
              </p:blipFill>
              <p:spPr>
                <a:xfrm>
                  <a:off x="11129333" y="281947"/>
                  <a:ext cx="2894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70" name="Freihand 69">
                  <a:extLst>
                    <a:ext uri="{FF2B5EF4-FFF2-40B4-BE49-F238E27FC236}">
                      <a16:creationId xmlns:a16="http://schemas.microsoft.com/office/drawing/2014/main" id="{340E9E2A-5874-4CA3-80DB-761F57B7F7EB}"/>
                    </a:ext>
                  </a:extLst>
                </p14:cNvPr>
                <p14:cNvContentPartPr/>
                <p14:nvPr/>
              </p14:nvContentPartPr>
              <p14:xfrm>
                <a:off x="10732973" y="433507"/>
                <a:ext cx="26280" cy="84240"/>
              </p14:xfrm>
            </p:contentPart>
          </mc:Choice>
          <mc:Fallback xmlns="">
            <p:pic>
              <p:nvPicPr>
                <p:cNvPr id="70" name="Freihand 69">
                  <a:extLst>
                    <a:ext uri="{FF2B5EF4-FFF2-40B4-BE49-F238E27FC236}">
                      <a16:creationId xmlns:a16="http://schemas.microsoft.com/office/drawing/2014/main" id="{340E9E2A-5874-4CA3-80DB-761F57B7F7EB}"/>
                    </a:ext>
                  </a:extLst>
                </p:cNvPr>
                <p:cNvPicPr/>
                <p:nvPr/>
              </p:nvPicPr>
              <p:blipFill>
                <a:blip r:embed="rId200"/>
                <a:stretch>
                  <a:fillRect/>
                </a:stretch>
              </p:blipFill>
              <p:spPr>
                <a:xfrm>
                  <a:off x="10728653" y="429187"/>
                  <a:ext cx="3492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71" name="Freihand 70">
                  <a:extLst>
                    <a:ext uri="{FF2B5EF4-FFF2-40B4-BE49-F238E27FC236}">
                      <a16:creationId xmlns:a16="http://schemas.microsoft.com/office/drawing/2014/main" id="{C0A211A6-16F1-4521-9BDC-3384DAFBF5A3}"/>
                    </a:ext>
                  </a:extLst>
                </p14:cNvPr>
                <p14:cNvContentPartPr/>
                <p14:nvPr/>
              </p14:nvContentPartPr>
              <p14:xfrm>
                <a:off x="10743413" y="418387"/>
                <a:ext cx="70200" cy="91800"/>
              </p14:xfrm>
            </p:contentPart>
          </mc:Choice>
          <mc:Fallback xmlns="">
            <p:pic>
              <p:nvPicPr>
                <p:cNvPr id="71" name="Freihand 70">
                  <a:extLst>
                    <a:ext uri="{FF2B5EF4-FFF2-40B4-BE49-F238E27FC236}">
                      <a16:creationId xmlns:a16="http://schemas.microsoft.com/office/drawing/2014/main" id="{C0A211A6-16F1-4521-9BDC-3384DAFBF5A3}"/>
                    </a:ext>
                  </a:extLst>
                </p:cNvPr>
                <p:cNvPicPr/>
                <p:nvPr/>
              </p:nvPicPr>
              <p:blipFill>
                <a:blip r:embed="rId202"/>
                <a:stretch>
                  <a:fillRect/>
                </a:stretch>
              </p:blipFill>
              <p:spPr>
                <a:xfrm>
                  <a:off x="10739093" y="414067"/>
                  <a:ext cx="788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72" name="Freihand 71">
                  <a:extLst>
                    <a:ext uri="{FF2B5EF4-FFF2-40B4-BE49-F238E27FC236}">
                      <a16:creationId xmlns:a16="http://schemas.microsoft.com/office/drawing/2014/main" id="{834C3BD3-75B6-4325-A73A-99A9F1331A20}"/>
                    </a:ext>
                  </a:extLst>
                </p14:cNvPr>
                <p14:cNvContentPartPr/>
                <p14:nvPr/>
              </p14:nvContentPartPr>
              <p14:xfrm>
                <a:off x="10873013" y="421627"/>
                <a:ext cx="14400" cy="72360"/>
              </p14:xfrm>
            </p:contentPart>
          </mc:Choice>
          <mc:Fallback xmlns="">
            <p:pic>
              <p:nvPicPr>
                <p:cNvPr id="72" name="Freihand 71">
                  <a:extLst>
                    <a:ext uri="{FF2B5EF4-FFF2-40B4-BE49-F238E27FC236}">
                      <a16:creationId xmlns:a16="http://schemas.microsoft.com/office/drawing/2014/main" id="{834C3BD3-75B6-4325-A73A-99A9F1331A20}"/>
                    </a:ext>
                  </a:extLst>
                </p:cNvPr>
                <p:cNvPicPr/>
                <p:nvPr/>
              </p:nvPicPr>
              <p:blipFill>
                <a:blip r:embed="rId204"/>
                <a:stretch>
                  <a:fillRect/>
                </a:stretch>
              </p:blipFill>
              <p:spPr>
                <a:xfrm>
                  <a:off x="10868693" y="417307"/>
                  <a:ext cx="230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73" name="Freihand 72">
                  <a:extLst>
                    <a:ext uri="{FF2B5EF4-FFF2-40B4-BE49-F238E27FC236}">
                      <a16:creationId xmlns:a16="http://schemas.microsoft.com/office/drawing/2014/main" id="{D26534B3-7B59-499B-876C-2F78E1CDC61E}"/>
                    </a:ext>
                  </a:extLst>
                </p14:cNvPr>
                <p14:cNvContentPartPr/>
                <p14:nvPr/>
              </p14:nvContentPartPr>
              <p14:xfrm>
                <a:off x="10835213" y="383827"/>
                <a:ext cx="110880" cy="150840"/>
              </p14:xfrm>
            </p:contentPart>
          </mc:Choice>
          <mc:Fallback xmlns="">
            <p:pic>
              <p:nvPicPr>
                <p:cNvPr id="73" name="Freihand 72">
                  <a:extLst>
                    <a:ext uri="{FF2B5EF4-FFF2-40B4-BE49-F238E27FC236}">
                      <a16:creationId xmlns:a16="http://schemas.microsoft.com/office/drawing/2014/main" id="{D26534B3-7B59-499B-876C-2F78E1CDC61E}"/>
                    </a:ext>
                  </a:extLst>
                </p:cNvPr>
                <p:cNvPicPr/>
                <p:nvPr/>
              </p:nvPicPr>
              <p:blipFill>
                <a:blip r:embed="rId206"/>
                <a:stretch>
                  <a:fillRect/>
                </a:stretch>
              </p:blipFill>
              <p:spPr>
                <a:xfrm>
                  <a:off x="10830893" y="379507"/>
                  <a:ext cx="1195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74" name="Freihand 73">
                  <a:extLst>
                    <a:ext uri="{FF2B5EF4-FFF2-40B4-BE49-F238E27FC236}">
                      <a16:creationId xmlns:a16="http://schemas.microsoft.com/office/drawing/2014/main" id="{DFDDE1D2-3D3F-4C29-A384-CCB100BD03E1}"/>
                    </a:ext>
                  </a:extLst>
                </p14:cNvPr>
                <p14:cNvContentPartPr/>
                <p14:nvPr/>
              </p14:nvContentPartPr>
              <p14:xfrm>
                <a:off x="10963373" y="417307"/>
                <a:ext cx="107640" cy="121680"/>
              </p14:xfrm>
            </p:contentPart>
          </mc:Choice>
          <mc:Fallback xmlns="">
            <p:pic>
              <p:nvPicPr>
                <p:cNvPr id="74" name="Freihand 73">
                  <a:extLst>
                    <a:ext uri="{FF2B5EF4-FFF2-40B4-BE49-F238E27FC236}">
                      <a16:creationId xmlns:a16="http://schemas.microsoft.com/office/drawing/2014/main" id="{DFDDE1D2-3D3F-4C29-A384-CCB100BD03E1}"/>
                    </a:ext>
                  </a:extLst>
                </p:cNvPr>
                <p:cNvPicPr/>
                <p:nvPr/>
              </p:nvPicPr>
              <p:blipFill>
                <a:blip r:embed="rId208"/>
                <a:stretch>
                  <a:fillRect/>
                </a:stretch>
              </p:blipFill>
              <p:spPr>
                <a:xfrm>
                  <a:off x="10959053" y="412987"/>
                  <a:ext cx="11628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79" name="Freihand 78">
                  <a:extLst>
                    <a:ext uri="{FF2B5EF4-FFF2-40B4-BE49-F238E27FC236}">
                      <a16:creationId xmlns:a16="http://schemas.microsoft.com/office/drawing/2014/main" id="{DDB7312D-A49C-43DC-A74F-0472B6EF0FCC}"/>
                    </a:ext>
                  </a:extLst>
                </p14:cNvPr>
                <p14:cNvContentPartPr/>
                <p14:nvPr/>
              </p14:nvContentPartPr>
              <p14:xfrm>
                <a:off x="11209253" y="616387"/>
                <a:ext cx="79920" cy="65160"/>
              </p14:xfrm>
            </p:contentPart>
          </mc:Choice>
          <mc:Fallback xmlns="">
            <p:pic>
              <p:nvPicPr>
                <p:cNvPr id="79" name="Freihand 78">
                  <a:extLst>
                    <a:ext uri="{FF2B5EF4-FFF2-40B4-BE49-F238E27FC236}">
                      <a16:creationId xmlns:a16="http://schemas.microsoft.com/office/drawing/2014/main" id="{DDB7312D-A49C-43DC-A74F-0472B6EF0FCC}"/>
                    </a:ext>
                  </a:extLst>
                </p:cNvPr>
                <p:cNvPicPr/>
                <p:nvPr/>
              </p:nvPicPr>
              <p:blipFill>
                <a:blip r:embed="rId210"/>
                <a:stretch>
                  <a:fillRect/>
                </a:stretch>
              </p:blipFill>
              <p:spPr>
                <a:xfrm>
                  <a:off x="11204933" y="612067"/>
                  <a:ext cx="885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80" name="Freihand 79">
                  <a:extLst>
                    <a:ext uri="{FF2B5EF4-FFF2-40B4-BE49-F238E27FC236}">
                      <a16:creationId xmlns:a16="http://schemas.microsoft.com/office/drawing/2014/main" id="{85A80563-A806-47A9-91BC-81012BE9BC31}"/>
                    </a:ext>
                  </a:extLst>
                </p14:cNvPr>
                <p14:cNvContentPartPr/>
                <p14:nvPr/>
              </p14:nvContentPartPr>
              <p14:xfrm>
                <a:off x="11281973" y="561667"/>
                <a:ext cx="63360" cy="107640"/>
              </p14:xfrm>
            </p:contentPart>
          </mc:Choice>
          <mc:Fallback xmlns="">
            <p:pic>
              <p:nvPicPr>
                <p:cNvPr id="80" name="Freihand 79">
                  <a:extLst>
                    <a:ext uri="{FF2B5EF4-FFF2-40B4-BE49-F238E27FC236}">
                      <a16:creationId xmlns:a16="http://schemas.microsoft.com/office/drawing/2014/main" id="{85A80563-A806-47A9-91BC-81012BE9BC31}"/>
                    </a:ext>
                  </a:extLst>
                </p:cNvPr>
                <p:cNvPicPr/>
                <p:nvPr/>
              </p:nvPicPr>
              <p:blipFill>
                <a:blip r:embed="rId212"/>
                <a:stretch>
                  <a:fillRect/>
                </a:stretch>
              </p:blipFill>
              <p:spPr>
                <a:xfrm>
                  <a:off x="11277653" y="557347"/>
                  <a:ext cx="72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81" name="Freihand 80">
                  <a:extLst>
                    <a:ext uri="{FF2B5EF4-FFF2-40B4-BE49-F238E27FC236}">
                      <a16:creationId xmlns:a16="http://schemas.microsoft.com/office/drawing/2014/main" id="{D39F6310-8E8B-40EB-AEBD-01A495ADD0CE}"/>
                    </a:ext>
                  </a:extLst>
                </p14:cNvPr>
                <p14:cNvContentPartPr/>
                <p14:nvPr/>
              </p14:nvContentPartPr>
              <p14:xfrm>
                <a:off x="11388893" y="433507"/>
                <a:ext cx="63360" cy="115560"/>
              </p14:xfrm>
            </p:contentPart>
          </mc:Choice>
          <mc:Fallback xmlns="">
            <p:pic>
              <p:nvPicPr>
                <p:cNvPr id="81" name="Freihand 80">
                  <a:extLst>
                    <a:ext uri="{FF2B5EF4-FFF2-40B4-BE49-F238E27FC236}">
                      <a16:creationId xmlns:a16="http://schemas.microsoft.com/office/drawing/2014/main" id="{D39F6310-8E8B-40EB-AEBD-01A495ADD0CE}"/>
                    </a:ext>
                  </a:extLst>
                </p:cNvPr>
                <p:cNvPicPr/>
                <p:nvPr/>
              </p:nvPicPr>
              <p:blipFill>
                <a:blip r:embed="rId214"/>
                <a:stretch>
                  <a:fillRect/>
                </a:stretch>
              </p:blipFill>
              <p:spPr>
                <a:xfrm>
                  <a:off x="11384573" y="429187"/>
                  <a:ext cx="720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82" name="Freihand 81">
                  <a:extLst>
                    <a:ext uri="{FF2B5EF4-FFF2-40B4-BE49-F238E27FC236}">
                      <a16:creationId xmlns:a16="http://schemas.microsoft.com/office/drawing/2014/main" id="{22B69B39-DAD1-4D66-99D0-5CB35ECD45AD}"/>
                    </a:ext>
                  </a:extLst>
                </p14:cNvPr>
                <p14:cNvContentPartPr/>
                <p14:nvPr/>
              </p14:nvContentPartPr>
              <p14:xfrm>
                <a:off x="11455133" y="516667"/>
                <a:ext cx="66240" cy="52560"/>
              </p14:xfrm>
            </p:contentPart>
          </mc:Choice>
          <mc:Fallback xmlns="">
            <p:pic>
              <p:nvPicPr>
                <p:cNvPr id="82" name="Freihand 81">
                  <a:extLst>
                    <a:ext uri="{FF2B5EF4-FFF2-40B4-BE49-F238E27FC236}">
                      <a16:creationId xmlns:a16="http://schemas.microsoft.com/office/drawing/2014/main" id="{22B69B39-DAD1-4D66-99D0-5CB35ECD45AD}"/>
                    </a:ext>
                  </a:extLst>
                </p:cNvPr>
                <p:cNvPicPr/>
                <p:nvPr/>
              </p:nvPicPr>
              <p:blipFill>
                <a:blip r:embed="rId216"/>
                <a:stretch>
                  <a:fillRect/>
                </a:stretch>
              </p:blipFill>
              <p:spPr>
                <a:xfrm>
                  <a:off x="11450813" y="512347"/>
                  <a:ext cx="7488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83" name="Freihand 82">
                  <a:extLst>
                    <a:ext uri="{FF2B5EF4-FFF2-40B4-BE49-F238E27FC236}">
                      <a16:creationId xmlns:a16="http://schemas.microsoft.com/office/drawing/2014/main" id="{0D6D939E-2E98-430E-BC9D-6351BCA3A34F}"/>
                    </a:ext>
                  </a:extLst>
                </p14:cNvPr>
                <p14:cNvContentPartPr/>
                <p14:nvPr/>
              </p14:nvContentPartPr>
              <p14:xfrm>
                <a:off x="11587973" y="433147"/>
                <a:ext cx="90000" cy="16560"/>
              </p14:xfrm>
            </p:contentPart>
          </mc:Choice>
          <mc:Fallback xmlns="">
            <p:pic>
              <p:nvPicPr>
                <p:cNvPr id="83" name="Freihand 82">
                  <a:extLst>
                    <a:ext uri="{FF2B5EF4-FFF2-40B4-BE49-F238E27FC236}">
                      <a16:creationId xmlns:a16="http://schemas.microsoft.com/office/drawing/2014/main" id="{0D6D939E-2E98-430E-BC9D-6351BCA3A34F}"/>
                    </a:ext>
                  </a:extLst>
                </p:cNvPr>
                <p:cNvPicPr/>
                <p:nvPr/>
              </p:nvPicPr>
              <p:blipFill>
                <a:blip r:embed="rId218"/>
                <a:stretch>
                  <a:fillRect/>
                </a:stretch>
              </p:blipFill>
              <p:spPr>
                <a:xfrm>
                  <a:off x="11583653" y="428827"/>
                  <a:ext cx="986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84" name="Freihand 83">
                  <a:extLst>
                    <a:ext uri="{FF2B5EF4-FFF2-40B4-BE49-F238E27FC236}">
                      <a16:creationId xmlns:a16="http://schemas.microsoft.com/office/drawing/2014/main" id="{C944FB41-4C83-496F-8D77-A7E52EF1256A}"/>
                    </a:ext>
                  </a:extLst>
                </p14:cNvPr>
                <p14:cNvContentPartPr/>
                <p14:nvPr/>
              </p14:nvContentPartPr>
              <p14:xfrm>
                <a:off x="11589413" y="470947"/>
                <a:ext cx="82440" cy="16200"/>
              </p14:xfrm>
            </p:contentPart>
          </mc:Choice>
          <mc:Fallback xmlns="">
            <p:pic>
              <p:nvPicPr>
                <p:cNvPr id="84" name="Freihand 83">
                  <a:extLst>
                    <a:ext uri="{FF2B5EF4-FFF2-40B4-BE49-F238E27FC236}">
                      <a16:creationId xmlns:a16="http://schemas.microsoft.com/office/drawing/2014/main" id="{C944FB41-4C83-496F-8D77-A7E52EF1256A}"/>
                    </a:ext>
                  </a:extLst>
                </p:cNvPr>
                <p:cNvPicPr/>
                <p:nvPr/>
              </p:nvPicPr>
              <p:blipFill>
                <a:blip r:embed="rId220"/>
                <a:stretch>
                  <a:fillRect/>
                </a:stretch>
              </p:blipFill>
              <p:spPr>
                <a:xfrm>
                  <a:off x="11585093" y="466627"/>
                  <a:ext cx="9108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85" name="Freihand 84">
                  <a:extLst>
                    <a:ext uri="{FF2B5EF4-FFF2-40B4-BE49-F238E27FC236}">
                      <a16:creationId xmlns:a16="http://schemas.microsoft.com/office/drawing/2014/main" id="{B499B351-42CC-4361-AE26-0312BED5E980}"/>
                    </a:ext>
                  </a:extLst>
                </p14:cNvPr>
                <p14:cNvContentPartPr/>
                <p14:nvPr/>
              </p14:nvContentPartPr>
              <p14:xfrm>
                <a:off x="11707133" y="272947"/>
                <a:ext cx="74520" cy="119880"/>
              </p14:xfrm>
            </p:contentPart>
          </mc:Choice>
          <mc:Fallback xmlns="">
            <p:pic>
              <p:nvPicPr>
                <p:cNvPr id="85" name="Freihand 84">
                  <a:extLst>
                    <a:ext uri="{FF2B5EF4-FFF2-40B4-BE49-F238E27FC236}">
                      <a16:creationId xmlns:a16="http://schemas.microsoft.com/office/drawing/2014/main" id="{B499B351-42CC-4361-AE26-0312BED5E980}"/>
                    </a:ext>
                  </a:extLst>
                </p:cNvPr>
                <p:cNvPicPr/>
                <p:nvPr/>
              </p:nvPicPr>
              <p:blipFill>
                <a:blip r:embed="rId222"/>
                <a:stretch>
                  <a:fillRect/>
                </a:stretch>
              </p:blipFill>
              <p:spPr>
                <a:xfrm>
                  <a:off x="11702813" y="268627"/>
                  <a:ext cx="831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86" name="Freihand 85">
                  <a:extLst>
                    <a:ext uri="{FF2B5EF4-FFF2-40B4-BE49-F238E27FC236}">
                      <a16:creationId xmlns:a16="http://schemas.microsoft.com/office/drawing/2014/main" id="{50AF3EDE-FDA5-47AC-B5B5-FC25C0D81191}"/>
                    </a:ext>
                  </a:extLst>
                </p14:cNvPr>
                <p14:cNvContentPartPr/>
                <p14:nvPr/>
              </p14:nvContentPartPr>
              <p14:xfrm>
                <a:off x="11688053" y="379507"/>
                <a:ext cx="170640" cy="61200"/>
              </p14:xfrm>
            </p:contentPart>
          </mc:Choice>
          <mc:Fallback xmlns="">
            <p:pic>
              <p:nvPicPr>
                <p:cNvPr id="86" name="Freihand 85">
                  <a:extLst>
                    <a:ext uri="{FF2B5EF4-FFF2-40B4-BE49-F238E27FC236}">
                      <a16:creationId xmlns:a16="http://schemas.microsoft.com/office/drawing/2014/main" id="{50AF3EDE-FDA5-47AC-B5B5-FC25C0D81191}"/>
                    </a:ext>
                  </a:extLst>
                </p:cNvPr>
                <p:cNvPicPr/>
                <p:nvPr/>
              </p:nvPicPr>
              <p:blipFill>
                <a:blip r:embed="rId224"/>
                <a:stretch>
                  <a:fillRect/>
                </a:stretch>
              </p:blipFill>
              <p:spPr>
                <a:xfrm>
                  <a:off x="11683733" y="375187"/>
                  <a:ext cx="179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87" name="Freihand 86">
                  <a:extLst>
                    <a:ext uri="{FF2B5EF4-FFF2-40B4-BE49-F238E27FC236}">
                      <a16:creationId xmlns:a16="http://schemas.microsoft.com/office/drawing/2014/main" id="{4E7FF863-08F5-45B2-936A-C8AE662062CB}"/>
                    </a:ext>
                  </a:extLst>
                </p14:cNvPr>
                <p14:cNvContentPartPr/>
                <p14:nvPr/>
              </p14:nvContentPartPr>
              <p14:xfrm>
                <a:off x="11665733" y="489307"/>
                <a:ext cx="52200" cy="123120"/>
              </p14:xfrm>
            </p:contentPart>
          </mc:Choice>
          <mc:Fallback xmlns="">
            <p:pic>
              <p:nvPicPr>
                <p:cNvPr id="87" name="Freihand 86">
                  <a:extLst>
                    <a:ext uri="{FF2B5EF4-FFF2-40B4-BE49-F238E27FC236}">
                      <a16:creationId xmlns:a16="http://schemas.microsoft.com/office/drawing/2014/main" id="{4E7FF863-08F5-45B2-936A-C8AE662062CB}"/>
                    </a:ext>
                  </a:extLst>
                </p:cNvPr>
                <p:cNvPicPr/>
                <p:nvPr/>
              </p:nvPicPr>
              <p:blipFill>
                <a:blip r:embed="rId226"/>
                <a:stretch>
                  <a:fillRect/>
                </a:stretch>
              </p:blipFill>
              <p:spPr>
                <a:xfrm>
                  <a:off x="11661413" y="484987"/>
                  <a:ext cx="608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88" name="Freihand 87">
                  <a:extLst>
                    <a:ext uri="{FF2B5EF4-FFF2-40B4-BE49-F238E27FC236}">
                      <a16:creationId xmlns:a16="http://schemas.microsoft.com/office/drawing/2014/main" id="{FC7D2B0B-83CC-40CF-8772-D1AA0371E5EB}"/>
                    </a:ext>
                  </a:extLst>
                </p14:cNvPr>
                <p14:cNvContentPartPr/>
                <p14:nvPr/>
              </p14:nvContentPartPr>
              <p14:xfrm>
                <a:off x="11757173" y="488587"/>
                <a:ext cx="6840" cy="89640"/>
              </p14:xfrm>
            </p:contentPart>
          </mc:Choice>
          <mc:Fallback xmlns="">
            <p:pic>
              <p:nvPicPr>
                <p:cNvPr id="88" name="Freihand 87">
                  <a:extLst>
                    <a:ext uri="{FF2B5EF4-FFF2-40B4-BE49-F238E27FC236}">
                      <a16:creationId xmlns:a16="http://schemas.microsoft.com/office/drawing/2014/main" id="{FC7D2B0B-83CC-40CF-8772-D1AA0371E5EB}"/>
                    </a:ext>
                  </a:extLst>
                </p:cNvPr>
                <p:cNvPicPr/>
                <p:nvPr/>
              </p:nvPicPr>
              <p:blipFill>
                <a:blip r:embed="rId228"/>
                <a:stretch>
                  <a:fillRect/>
                </a:stretch>
              </p:blipFill>
              <p:spPr>
                <a:xfrm>
                  <a:off x="11752853" y="484267"/>
                  <a:ext cx="154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89" name="Freihand 88">
                  <a:extLst>
                    <a:ext uri="{FF2B5EF4-FFF2-40B4-BE49-F238E27FC236}">
                      <a16:creationId xmlns:a16="http://schemas.microsoft.com/office/drawing/2014/main" id="{7A625F7F-2C9B-4B13-9E5D-3FBDF2D195D7}"/>
                    </a:ext>
                  </a:extLst>
                </p14:cNvPr>
                <p14:cNvContentPartPr/>
                <p14:nvPr/>
              </p14:nvContentPartPr>
              <p14:xfrm>
                <a:off x="11722253" y="506587"/>
                <a:ext cx="65520" cy="34560"/>
              </p14:xfrm>
            </p:contentPart>
          </mc:Choice>
          <mc:Fallback xmlns="">
            <p:pic>
              <p:nvPicPr>
                <p:cNvPr id="89" name="Freihand 88">
                  <a:extLst>
                    <a:ext uri="{FF2B5EF4-FFF2-40B4-BE49-F238E27FC236}">
                      <a16:creationId xmlns:a16="http://schemas.microsoft.com/office/drawing/2014/main" id="{7A625F7F-2C9B-4B13-9E5D-3FBDF2D195D7}"/>
                    </a:ext>
                  </a:extLst>
                </p:cNvPr>
                <p:cNvPicPr/>
                <p:nvPr/>
              </p:nvPicPr>
              <p:blipFill>
                <a:blip r:embed="rId230"/>
                <a:stretch>
                  <a:fillRect/>
                </a:stretch>
              </p:blipFill>
              <p:spPr>
                <a:xfrm>
                  <a:off x="11717933" y="502267"/>
                  <a:ext cx="741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90" name="Freihand 89">
                  <a:extLst>
                    <a:ext uri="{FF2B5EF4-FFF2-40B4-BE49-F238E27FC236}">
                      <a16:creationId xmlns:a16="http://schemas.microsoft.com/office/drawing/2014/main" id="{CE4E6738-A5EE-4B6A-A2D2-2183F74BC8EE}"/>
                    </a:ext>
                  </a:extLst>
                </p14:cNvPr>
                <p14:cNvContentPartPr/>
                <p14:nvPr/>
              </p14:nvContentPartPr>
              <p14:xfrm>
                <a:off x="11796773" y="444667"/>
                <a:ext cx="92160" cy="93240"/>
              </p14:xfrm>
            </p:contentPart>
          </mc:Choice>
          <mc:Fallback xmlns="">
            <p:pic>
              <p:nvPicPr>
                <p:cNvPr id="90" name="Freihand 89">
                  <a:extLst>
                    <a:ext uri="{FF2B5EF4-FFF2-40B4-BE49-F238E27FC236}">
                      <a16:creationId xmlns:a16="http://schemas.microsoft.com/office/drawing/2014/main" id="{CE4E6738-A5EE-4B6A-A2D2-2183F74BC8EE}"/>
                    </a:ext>
                  </a:extLst>
                </p:cNvPr>
                <p:cNvPicPr/>
                <p:nvPr/>
              </p:nvPicPr>
              <p:blipFill>
                <a:blip r:embed="rId232"/>
                <a:stretch>
                  <a:fillRect/>
                </a:stretch>
              </p:blipFill>
              <p:spPr>
                <a:xfrm>
                  <a:off x="11792453" y="440347"/>
                  <a:ext cx="1008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91" name="Freihand 90">
                  <a:extLst>
                    <a:ext uri="{FF2B5EF4-FFF2-40B4-BE49-F238E27FC236}">
                      <a16:creationId xmlns:a16="http://schemas.microsoft.com/office/drawing/2014/main" id="{710A3C47-2A83-4D05-895E-12EBD4B20AF9}"/>
                    </a:ext>
                  </a:extLst>
                </p14:cNvPr>
                <p14:cNvContentPartPr/>
                <p14:nvPr/>
              </p14:nvContentPartPr>
              <p14:xfrm>
                <a:off x="11924213" y="289507"/>
                <a:ext cx="70560" cy="93960"/>
              </p14:xfrm>
            </p:contentPart>
          </mc:Choice>
          <mc:Fallback xmlns="">
            <p:pic>
              <p:nvPicPr>
                <p:cNvPr id="91" name="Freihand 90">
                  <a:extLst>
                    <a:ext uri="{FF2B5EF4-FFF2-40B4-BE49-F238E27FC236}">
                      <a16:creationId xmlns:a16="http://schemas.microsoft.com/office/drawing/2014/main" id="{710A3C47-2A83-4D05-895E-12EBD4B20AF9}"/>
                    </a:ext>
                  </a:extLst>
                </p:cNvPr>
                <p:cNvPicPr/>
                <p:nvPr/>
              </p:nvPicPr>
              <p:blipFill>
                <a:blip r:embed="rId234"/>
                <a:stretch>
                  <a:fillRect/>
                </a:stretch>
              </p:blipFill>
              <p:spPr>
                <a:xfrm>
                  <a:off x="11919893" y="285187"/>
                  <a:ext cx="792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92" name="Freihand 91">
                  <a:extLst>
                    <a:ext uri="{FF2B5EF4-FFF2-40B4-BE49-F238E27FC236}">
                      <a16:creationId xmlns:a16="http://schemas.microsoft.com/office/drawing/2014/main" id="{C7066921-CA09-46E5-82F2-71C716D566CC}"/>
                    </a:ext>
                  </a:extLst>
                </p14:cNvPr>
                <p14:cNvContentPartPr/>
                <p14:nvPr/>
              </p14:nvContentPartPr>
              <p14:xfrm>
                <a:off x="11991173" y="355027"/>
                <a:ext cx="55440" cy="85680"/>
              </p14:xfrm>
            </p:contentPart>
          </mc:Choice>
          <mc:Fallback xmlns="">
            <p:pic>
              <p:nvPicPr>
                <p:cNvPr id="92" name="Freihand 91">
                  <a:extLst>
                    <a:ext uri="{FF2B5EF4-FFF2-40B4-BE49-F238E27FC236}">
                      <a16:creationId xmlns:a16="http://schemas.microsoft.com/office/drawing/2014/main" id="{C7066921-CA09-46E5-82F2-71C716D566CC}"/>
                    </a:ext>
                  </a:extLst>
                </p:cNvPr>
                <p:cNvPicPr/>
                <p:nvPr/>
              </p:nvPicPr>
              <p:blipFill>
                <a:blip r:embed="rId236"/>
                <a:stretch>
                  <a:fillRect/>
                </a:stretch>
              </p:blipFill>
              <p:spPr>
                <a:xfrm>
                  <a:off x="11986853" y="350707"/>
                  <a:ext cx="640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94" name="Freihand 93">
                  <a:extLst>
                    <a:ext uri="{FF2B5EF4-FFF2-40B4-BE49-F238E27FC236}">
                      <a16:creationId xmlns:a16="http://schemas.microsoft.com/office/drawing/2014/main" id="{107A9B86-9769-419F-A4DE-D7D1B350DDE2}"/>
                    </a:ext>
                  </a:extLst>
                </p14:cNvPr>
                <p14:cNvContentPartPr/>
                <p14:nvPr/>
              </p14:nvContentPartPr>
              <p14:xfrm>
                <a:off x="9610853" y="344947"/>
                <a:ext cx="1752120" cy="214200"/>
              </p14:xfrm>
            </p:contentPart>
          </mc:Choice>
          <mc:Fallback xmlns="">
            <p:pic>
              <p:nvPicPr>
                <p:cNvPr id="94" name="Freihand 93">
                  <a:extLst>
                    <a:ext uri="{FF2B5EF4-FFF2-40B4-BE49-F238E27FC236}">
                      <a16:creationId xmlns:a16="http://schemas.microsoft.com/office/drawing/2014/main" id="{107A9B86-9769-419F-A4DE-D7D1B350DDE2}"/>
                    </a:ext>
                  </a:extLst>
                </p:cNvPr>
                <p:cNvPicPr/>
                <p:nvPr/>
              </p:nvPicPr>
              <p:blipFill>
                <a:blip r:embed="rId238"/>
                <a:stretch>
                  <a:fillRect/>
                </a:stretch>
              </p:blipFill>
              <p:spPr>
                <a:xfrm>
                  <a:off x="9606533" y="340627"/>
                  <a:ext cx="176076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95" name="Freihand 94">
                  <a:extLst>
                    <a:ext uri="{FF2B5EF4-FFF2-40B4-BE49-F238E27FC236}">
                      <a16:creationId xmlns:a16="http://schemas.microsoft.com/office/drawing/2014/main" id="{170F507B-DA9B-49C1-B824-4D42AA99F734}"/>
                    </a:ext>
                  </a:extLst>
                </p14:cNvPr>
                <p14:cNvContentPartPr/>
                <p14:nvPr/>
              </p14:nvContentPartPr>
              <p14:xfrm>
                <a:off x="9537053" y="463747"/>
                <a:ext cx="161640" cy="164520"/>
              </p14:xfrm>
            </p:contentPart>
          </mc:Choice>
          <mc:Fallback xmlns="">
            <p:pic>
              <p:nvPicPr>
                <p:cNvPr id="95" name="Freihand 94">
                  <a:extLst>
                    <a:ext uri="{FF2B5EF4-FFF2-40B4-BE49-F238E27FC236}">
                      <a16:creationId xmlns:a16="http://schemas.microsoft.com/office/drawing/2014/main" id="{170F507B-DA9B-49C1-B824-4D42AA99F734}"/>
                    </a:ext>
                  </a:extLst>
                </p:cNvPr>
                <p:cNvPicPr/>
                <p:nvPr/>
              </p:nvPicPr>
              <p:blipFill>
                <a:blip r:embed="rId240"/>
                <a:stretch>
                  <a:fillRect/>
                </a:stretch>
              </p:blipFill>
              <p:spPr>
                <a:xfrm>
                  <a:off x="9532733" y="459427"/>
                  <a:ext cx="17028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02" name="Freihand 101">
                  <a:extLst>
                    <a:ext uri="{FF2B5EF4-FFF2-40B4-BE49-F238E27FC236}">
                      <a16:creationId xmlns:a16="http://schemas.microsoft.com/office/drawing/2014/main" id="{9DE9ABD7-5937-479A-81EA-C941BC60DF96}"/>
                    </a:ext>
                  </a:extLst>
                </p14:cNvPr>
                <p14:cNvContentPartPr/>
                <p14:nvPr/>
              </p14:nvContentPartPr>
              <p14:xfrm>
                <a:off x="8066093" y="1705387"/>
                <a:ext cx="100440" cy="12240"/>
              </p14:xfrm>
            </p:contentPart>
          </mc:Choice>
          <mc:Fallback xmlns="">
            <p:pic>
              <p:nvPicPr>
                <p:cNvPr id="102" name="Freihand 101">
                  <a:extLst>
                    <a:ext uri="{FF2B5EF4-FFF2-40B4-BE49-F238E27FC236}">
                      <a16:creationId xmlns:a16="http://schemas.microsoft.com/office/drawing/2014/main" id="{9DE9ABD7-5937-479A-81EA-C941BC60DF96}"/>
                    </a:ext>
                  </a:extLst>
                </p:cNvPr>
                <p:cNvPicPr/>
                <p:nvPr/>
              </p:nvPicPr>
              <p:blipFill>
                <a:blip r:embed="rId242"/>
                <a:stretch>
                  <a:fillRect/>
                </a:stretch>
              </p:blipFill>
              <p:spPr>
                <a:xfrm>
                  <a:off x="8061773" y="1701067"/>
                  <a:ext cx="1090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03" name="Freihand 102">
                  <a:extLst>
                    <a:ext uri="{FF2B5EF4-FFF2-40B4-BE49-F238E27FC236}">
                      <a16:creationId xmlns:a16="http://schemas.microsoft.com/office/drawing/2014/main" id="{11ED1076-BE4D-4297-9D31-6B058097223D}"/>
                    </a:ext>
                  </a:extLst>
                </p14:cNvPr>
                <p14:cNvContentPartPr/>
                <p14:nvPr/>
              </p14:nvContentPartPr>
              <p14:xfrm>
                <a:off x="8043773" y="1752187"/>
                <a:ext cx="137520" cy="10440"/>
              </p14:xfrm>
            </p:contentPart>
          </mc:Choice>
          <mc:Fallback xmlns="">
            <p:pic>
              <p:nvPicPr>
                <p:cNvPr id="103" name="Freihand 102">
                  <a:extLst>
                    <a:ext uri="{FF2B5EF4-FFF2-40B4-BE49-F238E27FC236}">
                      <a16:creationId xmlns:a16="http://schemas.microsoft.com/office/drawing/2014/main" id="{11ED1076-BE4D-4297-9D31-6B058097223D}"/>
                    </a:ext>
                  </a:extLst>
                </p:cNvPr>
                <p:cNvPicPr/>
                <p:nvPr/>
              </p:nvPicPr>
              <p:blipFill>
                <a:blip r:embed="rId244"/>
                <a:stretch>
                  <a:fillRect/>
                </a:stretch>
              </p:blipFill>
              <p:spPr>
                <a:xfrm>
                  <a:off x="8039453" y="1747867"/>
                  <a:ext cx="1461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07" name="Freihand 106">
                  <a:extLst>
                    <a:ext uri="{FF2B5EF4-FFF2-40B4-BE49-F238E27FC236}">
                      <a16:creationId xmlns:a16="http://schemas.microsoft.com/office/drawing/2014/main" id="{A1996635-1356-4883-8CD5-B0B966D506CD}"/>
                    </a:ext>
                  </a:extLst>
                </p14:cNvPr>
                <p14:cNvContentPartPr/>
                <p14:nvPr/>
              </p14:nvContentPartPr>
              <p14:xfrm>
                <a:off x="9156533" y="735187"/>
                <a:ext cx="15120" cy="84960"/>
              </p14:xfrm>
            </p:contentPart>
          </mc:Choice>
          <mc:Fallback xmlns="">
            <p:pic>
              <p:nvPicPr>
                <p:cNvPr id="107" name="Freihand 106">
                  <a:extLst>
                    <a:ext uri="{FF2B5EF4-FFF2-40B4-BE49-F238E27FC236}">
                      <a16:creationId xmlns:a16="http://schemas.microsoft.com/office/drawing/2014/main" id="{A1996635-1356-4883-8CD5-B0B966D506CD}"/>
                    </a:ext>
                  </a:extLst>
                </p:cNvPr>
                <p:cNvPicPr/>
                <p:nvPr/>
              </p:nvPicPr>
              <p:blipFill>
                <a:blip r:embed="rId246"/>
                <a:stretch>
                  <a:fillRect/>
                </a:stretch>
              </p:blipFill>
              <p:spPr>
                <a:xfrm>
                  <a:off x="9152213" y="730867"/>
                  <a:ext cx="237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08" name="Freihand 107">
                  <a:extLst>
                    <a:ext uri="{FF2B5EF4-FFF2-40B4-BE49-F238E27FC236}">
                      <a16:creationId xmlns:a16="http://schemas.microsoft.com/office/drawing/2014/main" id="{944D31FE-8CA8-4629-95E6-40935CAC0DB7}"/>
                    </a:ext>
                  </a:extLst>
                </p14:cNvPr>
                <p14:cNvContentPartPr/>
                <p14:nvPr/>
              </p14:nvContentPartPr>
              <p14:xfrm>
                <a:off x="9133493" y="703147"/>
                <a:ext cx="63360" cy="49680"/>
              </p14:xfrm>
            </p:contentPart>
          </mc:Choice>
          <mc:Fallback xmlns="">
            <p:pic>
              <p:nvPicPr>
                <p:cNvPr id="108" name="Freihand 107">
                  <a:extLst>
                    <a:ext uri="{FF2B5EF4-FFF2-40B4-BE49-F238E27FC236}">
                      <a16:creationId xmlns:a16="http://schemas.microsoft.com/office/drawing/2014/main" id="{944D31FE-8CA8-4629-95E6-40935CAC0DB7}"/>
                    </a:ext>
                  </a:extLst>
                </p:cNvPr>
                <p:cNvPicPr/>
                <p:nvPr/>
              </p:nvPicPr>
              <p:blipFill>
                <a:blip r:embed="rId248"/>
                <a:stretch>
                  <a:fillRect/>
                </a:stretch>
              </p:blipFill>
              <p:spPr>
                <a:xfrm>
                  <a:off x="9129173" y="698827"/>
                  <a:ext cx="7200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10" name="Freihand 109">
                  <a:extLst>
                    <a:ext uri="{FF2B5EF4-FFF2-40B4-BE49-F238E27FC236}">
                      <a16:creationId xmlns:a16="http://schemas.microsoft.com/office/drawing/2014/main" id="{52344D34-B9BB-430A-A6EE-C083C1754885}"/>
                    </a:ext>
                  </a:extLst>
                </p14:cNvPr>
                <p14:cNvContentPartPr/>
                <p14:nvPr/>
              </p14:nvContentPartPr>
              <p14:xfrm>
                <a:off x="8407373" y="1657507"/>
                <a:ext cx="148320" cy="161640"/>
              </p14:xfrm>
            </p:contentPart>
          </mc:Choice>
          <mc:Fallback xmlns="">
            <p:pic>
              <p:nvPicPr>
                <p:cNvPr id="110" name="Freihand 109">
                  <a:extLst>
                    <a:ext uri="{FF2B5EF4-FFF2-40B4-BE49-F238E27FC236}">
                      <a16:creationId xmlns:a16="http://schemas.microsoft.com/office/drawing/2014/main" id="{52344D34-B9BB-430A-A6EE-C083C1754885}"/>
                    </a:ext>
                  </a:extLst>
                </p:cNvPr>
                <p:cNvPicPr/>
                <p:nvPr/>
              </p:nvPicPr>
              <p:blipFill>
                <a:blip r:embed="rId250"/>
                <a:stretch>
                  <a:fillRect/>
                </a:stretch>
              </p:blipFill>
              <p:spPr>
                <a:xfrm>
                  <a:off x="8403053" y="1653187"/>
                  <a:ext cx="15696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11" name="Freihand 110">
                  <a:extLst>
                    <a:ext uri="{FF2B5EF4-FFF2-40B4-BE49-F238E27FC236}">
                      <a16:creationId xmlns:a16="http://schemas.microsoft.com/office/drawing/2014/main" id="{669C2454-0236-4879-A24E-CC00BE4B76E1}"/>
                    </a:ext>
                  </a:extLst>
                </p14:cNvPr>
                <p14:cNvContentPartPr/>
                <p14:nvPr/>
              </p14:nvContentPartPr>
              <p14:xfrm>
                <a:off x="8664413" y="1746427"/>
                <a:ext cx="12600" cy="11520"/>
              </p14:xfrm>
            </p:contentPart>
          </mc:Choice>
          <mc:Fallback xmlns="">
            <p:pic>
              <p:nvPicPr>
                <p:cNvPr id="111" name="Freihand 110">
                  <a:extLst>
                    <a:ext uri="{FF2B5EF4-FFF2-40B4-BE49-F238E27FC236}">
                      <a16:creationId xmlns:a16="http://schemas.microsoft.com/office/drawing/2014/main" id="{669C2454-0236-4879-A24E-CC00BE4B76E1}"/>
                    </a:ext>
                  </a:extLst>
                </p:cNvPr>
                <p:cNvPicPr/>
                <p:nvPr/>
              </p:nvPicPr>
              <p:blipFill>
                <a:blip r:embed="rId252"/>
                <a:stretch>
                  <a:fillRect/>
                </a:stretch>
              </p:blipFill>
              <p:spPr>
                <a:xfrm>
                  <a:off x="8660093" y="1742107"/>
                  <a:ext cx="212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13" name="Freihand 112">
                  <a:extLst>
                    <a:ext uri="{FF2B5EF4-FFF2-40B4-BE49-F238E27FC236}">
                      <a16:creationId xmlns:a16="http://schemas.microsoft.com/office/drawing/2014/main" id="{AFD3040C-EDA6-45F3-870C-EC9C9F7DA378}"/>
                    </a:ext>
                  </a:extLst>
                </p14:cNvPr>
                <p14:cNvContentPartPr/>
                <p14:nvPr/>
              </p14:nvContentPartPr>
              <p14:xfrm>
                <a:off x="8769533" y="1682347"/>
                <a:ext cx="88200" cy="85320"/>
              </p14:xfrm>
            </p:contentPart>
          </mc:Choice>
          <mc:Fallback xmlns="">
            <p:pic>
              <p:nvPicPr>
                <p:cNvPr id="113" name="Freihand 112">
                  <a:extLst>
                    <a:ext uri="{FF2B5EF4-FFF2-40B4-BE49-F238E27FC236}">
                      <a16:creationId xmlns:a16="http://schemas.microsoft.com/office/drawing/2014/main" id="{AFD3040C-EDA6-45F3-870C-EC9C9F7DA378}"/>
                    </a:ext>
                  </a:extLst>
                </p:cNvPr>
                <p:cNvPicPr/>
                <p:nvPr/>
              </p:nvPicPr>
              <p:blipFill>
                <a:blip r:embed="rId254"/>
                <a:stretch>
                  <a:fillRect/>
                </a:stretch>
              </p:blipFill>
              <p:spPr>
                <a:xfrm>
                  <a:off x="8765213" y="1678027"/>
                  <a:ext cx="968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14" name="Freihand 113">
                  <a:extLst>
                    <a:ext uri="{FF2B5EF4-FFF2-40B4-BE49-F238E27FC236}">
                      <a16:creationId xmlns:a16="http://schemas.microsoft.com/office/drawing/2014/main" id="{41B330CB-6FF0-4715-AC84-A042E50CB82A}"/>
                    </a:ext>
                  </a:extLst>
                </p14:cNvPr>
                <p14:cNvContentPartPr/>
                <p14:nvPr/>
              </p14:nvContentPartPr>
              <p14:xfrm>
                <a:off x="8880053" y="1762987"/>
                <a:ext cx="70920" cy="71640"/>
              </p14:xfrm>
            </p:contentPart>
          </mc:Choice>
          <mc:Fallback xmlns="">
            <p:pic>
              <p:nvPicPr>
                <p:cNvPr id="114" name="Freihand 113">
                  <a:extLst>
                    <a:ext uri="{FF2B5EF4-FFF2-40B4-BE49-F238E27FC236}">
                      <a16:creationId xmlns:a16="http://schemas.microsoft.com/office/drawing/2014/main" id="{41B330CB-6FF0-4715-AC84-A042E50CB82A}"/>
                    </a:ext>
                  </a:extLst>
                </p:cNvPr>
                <p:cNvPicPr/>
                <p:nvPr/>
              </p:nvPicPr>
              <p:blipFill>
                <a:blip r:embed="rId256"/>
                <a:stretch>
                  <a:fillRect/>
                </a:stretch>
              </p:blipFill>
              <p:spPr>
                <a:xfrm>
                  <a:off x="8875733" y="1758667"/>
                  <a:ext cx="795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16" name="Freihand 115">
                  <a:extLst>
                    <a:ext uri="{FF2B5EF4-FFF2-40B4-BE49-F238E27FC236}">
                      <a16:creationId xmlns:a16="http://schemas.microsoft.com/office/drawing/2014/main" id="{C4091E40-C025-47D8-8FE4-056767A0E11A}"/>
                    </a:ext>
                  </a:extLst>
                </p14:cNvPr>
                <p14:cNvContentPartPr/>
                <p14:nvPr/>
              </p14:nvContentPartPr>
              <p14:xfrm>
                <a:off x="9149333" y="1716547"/>
                <a:ext cx="16560" cy="108000"/>
              </p14:xfrm>
            </p:contentPart>
          </mc:Choice>
          <mc:Fallback xmlns="">
            <p:pic>
              <p:nvPicPr>
                <p:cNvPr id="116" name="Freihand 115">
                  <a:extLst>
                    <a:ext uri="{FF2B5EF4-FFF2-40B4-BE49-F238E27FC236}">
                      <a16:creationId xmlns:a16="http://schemas.microsoft.com/office/drawing/2014/main" id="{C4091E40-C025-47D8-8FE4-056767A0E11A}"/>
                    </a:ext>
                  </a:extLst>
                </p:cNvPr>
                <p:cNvPicPr/>
                <p:nvPr/>
              </p:nvPicPr>
              <p:blipFill>
                <a:blip r:embed="rId258"/>
                <a:stretch>
                  <a:fillRect/>
                </a:stretch>
              </p:blipFill>
              <p:spPr>
                <a:xfrm>
                  <a:off x="9145013" y="1712227"/>
                  <a:ext cx="252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17" name="Freihand 116">
                  <a:extLst>
                    <a:ext uri="{FF2B5EF4-FFF2-40B4-BE49-F238E27FC236}">
                      <a16:creationId xmlns:a16="http://schemas.microsoft.com/office/drawing/2014/main" id="{45121B34-0AA1-49A0-9038-58DAF84C49FF}"/>
                    </a:ext>
                  </a:extLst>
                </p14:cNvPr>
                <p14:cNvContentPartPr/>
                <p14:nvPr/>
              </p14:nvContentPartPr>
              <p14:xfrm>
                <a:off x="9095693" y="1749307"/>
                <a:ext cx="113760" cy="9720"/>
              </p14:xfrm>
            </p:contentPart>
          </mc:Choice>
          <mc:Fallback xmlns="">
            <p:pic>
              <p:nvPicPr>
                <p:cNvPr id="117" name="Freihand 116">
                  <a:extLst>
                    <a:ext uri="{FF2B5EF4-FFF2-40B4-BE49-F238E27FC236}">
                      <a16:creationId xmlns:a16="http://schemas.microsoft.com/office/drawing/2014/main" id="{45121B34-0AA1-49A0-9038-58DAF84C49FF}"/>
                    </a:ext>
                  </a:extLst>
                </p:cNvPr>
                <p:cNvPicPr/>
                <p:nvPr/>
              </p:nvPicPr>
              <p:blipFill>
                <a:blip r:embed="rId260"/>
                <a:stretch>
                  <a:fillRect/>
                </a:stretch>
              </p:blipFill>
              <p:spPr>
                <a:xfrm>
                  <a:off x="9091373" y="1744987"/>
                  <a:ext cx="1224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19" name="Freihand 118">
                  <a:extLst>
                    <a:ext uri="{FF2B5EF4-FFF2-40B4-BE49-F238E27FC236}">
                      <a16:creationId xmlns:a16="http://schemas.microsoft.com/office/drawing/2014/main" id="{434D4D48-4409-4628-A156-8903DD52F4D2}"/>
                    </a:ext>
                  </a:extLst>
                </p14:cNvPr>
                <p14:cNvContentPartPr/>
                <p14:nvPr/>
              </p14:nvContentPartPr>
              <p14:xfrm>
                <a:off x="9427613" y="1551307"/>
                <a:ext cx="103680" cy="116280"/>
              </p14:xfrm>
            </p:contentPart>
          </mc:Choice>
          <mc:Fallback xmlns="">
            <p:pic>
              <p:nvPicPr>
                <p:cNvPr id="119" name="Freihand 118">
                  <a:extLst>
                    <a:ext uri="{FF2B5EF4-FFF2-40B4-BE49-F238E27FC236}">
                      <a16:creationId xmlns:a16="http://schemas.microsoft.com/office/drawing/2014/main" id="{434D4D48-4409-4628-A156-8903DD52F4D2}"/>
                    </a:ext>
                  </a:extLst>
                </p:cNvPr>
                <p:cNvPicPr/>
                <p:nvPr/>
              </p:nvPicPr>
              <p:blipFill>
                <a:blip r:embed="rId262"/>
                <a:stretch>
                  <a:fillRect/>
                </a:stretch>
              </p:blipFill>
              <p:spPr>
                <a:xfrm>
                  <a:off x="9423293" y="1546987"/>
                  <a:ext cx="1123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20" name="Freihand 119">
                  <a:extLst>
                    <a:ext uri="{FF2B5EF4-FFF2-40B4-BE49-F238E27FC236}">
                      <a16:creationId xmlns:a16="http://schemas.microsoft.com/office/drawing/2014/main" id="{BCB7C0BB-ECE8-45A2-90F1-6AB3BFBBA947}"/>
                    </a:ext>
                  </a:extLst>
                </p14:cNvPr>
                <p14:cNvContentPartPr/>
                <p14:nvPr/>
              </p14:nvContentPartPr>
              <p14:xfrm>
                <a:off x="9360653" y="1672987"/>
                <a:ext cx="287280" cy="37080"/>
              </p14:xfrm>
            </p:contentPart>
          </mc:Choice>
          <mc:Fallback xmlns="">
            <p:pic>
              <p:nvPicPr>
                <p:cNvPr id="120" name="Freihand 119">
                  <a:extLst>
                    <a:ext uri="{FF2B5EF4-FFF2-40B4-BE49-F238E27FC236}">
                      <a16:creationId xmlns:a16="http://schemas.microsoft.com/office/drawing/2014/main" id="{BCB7C0BB-ECE8-45A2-90F1-6AB3BFBBA947}"/>
                    </a:ext>
                  </a:extLst>
                </p:cNvPr>
                <p:cNvPicPr/>
                <p:nvPr/>
              </p:nvPicPr>
              <p:blipFill>
                <a:blip r:embed="rId264"/>
                <a:stretch>
                  <a:fillRect/>
                </a:stretch>
              </p:blipFill>
              <p:spPr>
                <a:xfrm>
                  <a:off x="9356333" y="1668667"/>
                  <a:ext cx="2959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21" name="Freihand 120">
                  <a:extLst>
                    <a:ext uri="{FF2B5EF4-FFF2-40B4-BE49-F238E27FC236}">
                      <a16:creationId xmlns:a16="http://schemas.microsoft.com/office/drawing/2014/main" id="{C5852520-1C84-4FE7-9829-0423A887C2DA}"/>
                    </a:ext>
                  </a:extLst>
                </p14:cNvPr>
                <p14:cNvContentPartPr/>
                <p14:nvPr/>
              </p14:nvContentPartPr>
              <p14:xfrm>
                <a:off x="9310253" y="1798627"/>
                <a:ext cx="100080" cy="88560"/>
              </p14:xfrm>
            </p:contentPart>
          </mc:Choice>
          <mc:Fallback xmlns="">
            <p:pic>
              <p:nvPicPr>
                <p:cNvPr id="121" name="Freihand 120">
                  <a:extLst>
                    <a:ext uri="{FF2B5EF4-FFF2-40B4-BE49-F238E27FC236}">
                      <a16:creationId xmlns:a16="http://schemas.microsoft.com/office/drawing/2014/main" id="{C5852520-1C84-4FE7-9829-0423A887C2DA}"/>
                    </a:ext>
                  </a:extLst>
                </p:cNvPr>
                <p:cNvPicPr/>
                <p:nvPr/>
              </p:nvPicPr>
              <p:blipFill>
                <a:blip r:embed="rId266"/>
                <a:stretch>
                  <a:fillRect/>
                </a:stretch>
              </p:blipFill>
              <p:spPr>
                <a:xfrm>
                  <a:off x="9305933" y="1794307"/>
                  <a:ext cx="10872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22" name="Freihand 121">
                  <a:extLst>
                    <a:ext uri="{FF2B5EF4-FFF2-40B4-BE49-F238E27FC236}">
                      <a16:creationId xmlns:a16="http://schemas.microsoft.com/office/drawing/2014/main" id="{354981C8-DC81-4901-BB54-C321188BF8C9}"/>
                    </a:ext>
                  </a:extLst>
                </p14:cNvPr>
                <p14:cNvContentPartPr/>
                <p14:nvPr/>
              </p14:nvContentPartPr>
              <p14:xfrm>
                <a:off x="9472253" y="1797547"/>
                <a:ext cx="13680" cy="83160"/>
              </p14:xfrm>
            </p:contentPart>
          </mc:Choice>
          <mc:Fallback xmlns="">
            <p:pic>
              <p:nvPicPr>
                <p:cNvPr id="122" name="Freihand 121">
                  <a:extLst>
                    <a:ext uri="{FF2B5EF4-FFF2-40B4-BE49-F238E27FC236}">
                      <a16:creationId xmlns:a16="http://schemas.microsoft.com/office/drawing/2014/main" id="{354981C8-DC81-4901-BB54-C321188BF8C9}"/>
                    </a:ext>
                  </a:extLst>
                </p:cNvPr>
                <p:cNvPicPr/>
                <p:nvPr/>
              </p:nvPicPr>
              <p:blipFill>
                <a:blip r:embed="rId268"/>
                <a:stretch>
                  <a:fillRect/>
                </a:stretch>
              </p:blipFill>
              <p:spPr>
                <a:xfrm>
                  <a:off x="9467933" y="1793227"/>
                  <a:ext cx="2232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23" name="Freihand 122">
                  <a:extLst>
                    <a:ext uri="{FF2B5EF4-FFF2-40B4-BE49-F238E27FC236}">
                      <a16:creationId xmlns:a16="http://schemas.microsoft.com/office/drawing/2014/main" id="{F97FB485-39DA-401C-A308-22D4E83483D5}"/>
                    </a:ext>
                  </a:extLst>
                </p14:cNvPr>
                <p14:cNvContentPartPr/>
                <p14:nvPr/>
              </p14:nvContentPartPr>
              <p14:xfrm>
                <a:off x="9427613" y="1826707"/>
                <a:ext cx="108360" cy="14760"/>
              </p14:xfrm>
            </p:contentPart>
          </mc:Choice>
          <mc:Fallback xmlns="">
            <p:pic>
              <p:nvPicPr>
                <p:cNvPr id="123" name="Freihand 122">
                  <a:extLst>
                    <a:ext uri="{FF2B5EF4-FFF2-40B4-BE49-F238E27FC236}">
                      <a16:creationId xmlns:a16="http://schemas.microsoft.com/office/drawing/2014/main" id="{F97FB485-39DA-401C-A308-22D4E83483D5}"/>
                    </a:ext>
                  </a:extLst>
                </p:cNvPr>
                <p:cNvPicPr/>
                <p:nvPr/>
              </p:nvPicPr>
              <p:blipFill>
                <a:blip r:embed="rId270"/>
                <a:stretch>
                  <a:fillRect/>
                </a:stretch>
              </p:blipFill>
              <p:spPr>
                <a:xfrm>
                  <a:off x="9423293" y="1822387"/>
                  <a:ext cx="1170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24" name="Freihand 123">
                  <a:extLst>
                    <a:ext uri="{FF2B5EF4-FFF2-40B4-BE49-F238E27FC236}">
                      <a16:creationId xmlns:a16="http://schemas.microsoft.com/office/drawing/2014/main" id="{0CCA1F84-30CB-4565-86E2-5F846E90ADD7}"/>
                    </a:ext>
                  </a:extLst>
                </p14:cNvPr>
                <p14:cNvContentPartPr/>
                <p14:nvPr/>
              </p14:nvContentPartPr>
              <p14:xfrm>
                <a:off x="9556133" y="1767307"/>
                <a:ext cx="122040" cy="95400"/>
              </p14:xfrm>
            </p:contentPart>
          </mc:Choice>
          <mc:Fallback xmlns="">
            <p:pic>
              <p:nvPicPr>
                <p:cNvPr id="124" name="Freihand 123">
                  <a:extLst>
                    <a:ext uri="{FF2B5EF4-FFF2-40B4-BE49-F238E27FC236}">
                      <a16:creationId xmlns:a16="http://schemas.microsoft.com/office/drawing/2014/main" id="{0CCA1F84-30CB-4565-86E2-5F846E90ADD7}"/>
                    </a:ext>
                  </a:extLst>
                </p:cNvPr>
                <p:cNvPicPr/>
                <p:nvPr/>
              </p:nvPicPr>
              <p:blipFill>
                <a:blip r:embed="rId272"/>
                <a:stretch>
                  <a:fillRect/>
                </a:stretch>
              </p:blipFill>
              <p:spPr>
                <a:xfrm>
                  <a:off x="9551813" y="1762987"/>
                  <a:ext cx="130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26" name="Freihand 125">
                  <a:extLst>
                    <a:ext uri="{FF2B5EF4-FFF2-40B4-BE49-F238E27FC236}">
                      <a16:creationId xmlns:a16="http://schemas.microsoft.com/office/drawing/2014/main" id="{1F3FC616-C549-442B-AFC4-AABFCE8DB420}"/>
                    </a:ext>
                  </a:extLst>
                </p14:cNvPr>
                <p14:cNvContentPartPr/>
                <p14:nvPr/>
              </p14:nvContentPartPr>
              <p14:xfrm>
                <a:off x="9772853" y="1642027"/>
                <a:ext cx="111960" cy="117000"/>
              </p14:xfrm>
            </p:contentPart>
          </mc:Choice>
          <mc:Fallback xmlns="">
            <p:pic>
              <p:nvPicPr>
                <p:cNvPr id="126" name="Freihand 125">
                  <a:extLst>
                    <a:ext uri="{FF2B5EF4-FFF2-40B4-BE49-F238E27FC236}">
                      <a16:creationId xmlns:a16="http://schemas.microsoft.com/office/drawing/2014/main" id="{1F3FC616-C549-442B-AFC4-AABFCE8DB420}"/>
                    </a:ext>
                  </a:extLst>
                </p:cNvPr>
                <p:cNvPicPr/>
                <p:nvPr/>
              </p:nvPicPr>
              <p:blipFill>
                <a:blip r:embed="rId274"/>
                <a:stretch>
                  <a:fillRect/>
                </a:stretch>
              </p:blipFill>
              <p:spPr>
                <a:xfrm>
                  <a:off x="9768533" y="1637707"/>
                  <a:ext cx="12060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27" name="Freihand 126">
                  <a:extLst>
                    <a:ext uri="{FF2B5EF4-FFF2-40B4-BE49-F238E27FC236}">
                      <a16:creationId xmlns:a16="http://schemas.microsoft.com/office/drawing/2014/main" id="{BE3A0EDF-DBED-4A70-B341-3232BED7F870}"/>
                    </a:ext>
                  </a:extLst>
                </p14:cNvPr>
                <p14:cNvContentPartPr/>
                <p14:nvPr/>
              </p14:nvContentPartPr>
              <p14:xfrm>
                <a:off x="9909293" y="1726627"/>
                <a:ext cx="67320" cy="78120"/>
              </p14:xfrm>
            </p:contentPart>
          </mc:Choice>
          <mc:Fallback xmlns="">
            <p:pic>
              <p:nvPicPr>
                <p:cNvPr id="127" name="Freihand 126">
                  <a:extLst>
                    <a:ext uri="{FF2B5EF4-FFF2-40B4-BE49-F238E27FC236}">
                      <a16:creationId xmlns:a16="http://schemas.microsoft.com/office/drawing/2014/main" id="{BE3A0EDF-DBED-4A70-B341-3232BED7F870}"/>
                    </a:ext>
                  </a:extLst>
                </p:cNvPr>
                <p:cNvPicPr/>
                <p:nvPr/>
              </p:nvPicPr>
              <p:blipFill>
                <a:blip r:embed="rId276"/>
                <a:stretch>
                  <a:fillRect/>
                </a:stretch>
              </p:blipFill>
              <p:spPr>
                <a:xfrm>
                  <a:off x="9904973" y="1722307"/>
                  <a:ext cx="759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29" name="Freihand 128">
                  <a:extLst>
                    <a:ext uri="{FF2B5EF4-FFF2-40B4-BE49-F238E27FC236}">
                      <a16:creationId xmlns:a16="http://schemas.microsoft.com/office/drawing/2014/main" id="{4B1EE525-AFFE-41C0-A482-DB231361DEB3}"/>
                    </a:ext>
                  </a:extLst>
                </p14:cNvPr>
                <p14:cNvContentPartPr/>
                <p14:nvPr/>
              </p14:nvContentPartPr>
              <p14:xfrm>
                <a:off x="10386653" y="1624027"/>
                <a:ext cx="172080" cy="114840"/>
              </p14:xfrm>
            </p:contentPart>
          </mc:Choice>
          <mc:Fallback xmlns="">
            <p:pic>
              <p:nvPicPr>
                <p:cNvPr id="129" name="Freihand 128">
                  <a:extLst>
                    <a:ext uri="{FF2B5EF4-FFF2-40B4-BE49-F238E27FC236}">
                      <a16:creationId xmlns:a16="http://schemas.microsoft.com/office/drawing/2014/main" id="{4B1EE525-AFFE-41C0-A482-DB231361DEB3}"/>
                    </a:ext>
                  </a:extLst>
                </p:cNvPr>
                <p:cNvPicPr/>
                <p:nvPr/>
              </p:nvPicPr>
              <p:blipFill>
                <a:blip r:embed="rId278"/>
                <a:stretch>
                  <a:fillRect/>
                </a:stretch>
              </p:blipFill>
              <p:spPr>
                <a:xfrm>
                  <a:off x="10382333" y="1619707"/>
                  <a:ext cx="18072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30" name="Freihand 129">
                  <a:extLst>
                    <a:ext uri="{FF2B5EF4-FFF2-40B4-BE49-F238E27FC236}">
                      <a16:creationId xmlns:a16="http://schemas.microsoft.com/office/drawing/2014/main" id="{1F1E3126-9A9B-4B6F-BBC3-B51BEB0484C4}"/>
                    </a:ext>
                  </a:extLst>
                </p14:cNvPr>
                <p14:cNvContentPartPr/>
                <p14:nvPr/>
              </p14:nvContentPartPr>
              <p14:xfrm>
                <a:off x="10574933" y="1665427"/>
                <a:ext cx="93600" cy="64800"/>
              </p14:xfrm>
            </p:contentPart>
          </mc:Choice>
          <mc:Fallback xmlns="">
            <p:pic>
              <p:nvPicPr>
                <p:cNvPr id="130" name="Freihand 129">
                  <a:extLst>
                    <a:ext uri="{FF2B5EF4-FFF2-40B4-BE49-F238E27FC236}">
                      <a16:creationId xmlns:a16="http://schemas.microsoft.com/office/drawing/2014/main" id="{1F1E3126-9A9B-4B6F-BBC3-B51BEB0484C4}"/>
                    </a:ext>
                  </a:extLst>
                </p:cNvPr>
                <p:cNvPicPr/>
                <p:nvPr/>
              </p:nvPicPr>
              <p:blipFill>
                <a:blip r:embed="rId280"/>
                <a:stretch>
                  <a:fillRect/>
                </a:stretch>
              </p:blipFill>
              <p:spPr>
                <a:xfrm>
                  <a:off x="10570613" y="1661107"/>
                  <a:ext cx="1022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31" name="Freihand 130">
                  <a:extLst>
                    <a:ext uri="{FF2B5EF4-FFF2-40B4-BE49-F238E27FC236}">
                      <a16:creationId xmlns:a16="http://schemas.microsoft.com/office/drawing/2014/main" id="{8B8D2F40-4ADB-461E-9B92-92C40236636F}"/>
                    </a:ext>
                  </a:extLst>
                </p14:cNvPr>
                <p14:cNvContentPartPr/>
                <p14:nvPr/>
              </p14:nvContentPartPr>
              <p14:xfrm>
                <a:off x="10716773" y="1642027"/>
                <a:ext cx="73800" cy="87480"/>
              </p14:xfrm>
            </p:contentPart>
          </mc:Choice>
          <mc:Fallback xmlns="">
            <p:pic>
              <p:nvPicPr>
                <p:cNvPr id="131" name="Freihand 130">
                  <a:extLst>
                    <a:ext uri="{FF2B5EF4-FFF2-40B4-BE49-F238E27FC236}">
                      <a16:creationId xmlns:a16="http://schemas.microsoft.com/office/drawing/2014/main" id="{8B8D2F40-4ADB-461E-9B92-92C40236636F}"/>
                    </a:ext>
                  </a:extLst>
                </p:cNvPr>
                <p:cNvPicPr/>
                <p:nvPr/>
              </p:nvPicPr>
              <p:blipFill>
                <a:blip r:embed="rId282"/>
                <a:stretch>
                  <a:fillRect/>
                </a:stretch>
              </p:blipFill>
              <p:spPr>
                <a:xfrm>
                  <a:off x="10712453" y="1637707"/>
                  <a:ext cx="824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32" name="Freihand 131">
                  <a:extLst>
                    <a:ext uri="{FF2B5EF4-FFF2-40B4-BE49-F238E27FC236}">
                      <a16:creationId xmlns:a16="http://schemas.microsoft.com/office/drawing/2014/main" id="{29FD0C60-83FE-4E9A-882A-215410FEA27F}"/>
                    </a:ext>
                  </a:extLst>
                </p14:cNvPr>
                <p14:cNvContentPartPr/>
                <p14:nvPr/>
              </p14:nvContentPartPr>
              <p14:xfrm>
                <a:off x="10721453" y="1663627"/>
                <a:ext cx="93240" cy="30240"/>
              </p14:xfrm>
            </p:contentPart>
          </mc:Choice>
          <mc:Fallback xmlns="">
            <p:pic>
              <p:nvPicPr>
                <p:cNvPr id="132" name="Freihand 131">
                  <a:extLst>
                    <a:ext uri="{FF2B5EF4-FFF2-40B4-BE49-F238E27FC236}">
                      <a16:creationId xmlns:a16="http://schemas.microsoft.com/office/drawing/2014/main" id="{29FD0C60-83FE-4E9A-882A-215410FEA27F}"/>
                    </a:ext>
                  </a:extLst>
                </p:cNvPr>
                <p:cNvPicPr/>
                <p:nvPr/>
              </p:nvPicPr>
              <p:blipFill>
                <a:blip r:embed="rId284"/>
                <a:stretch>
                  <a:fillRect/>
                </a:stretch>
              </p:blipFill>
              <p:spPr>
                <a:xfrm>
                  <a:off x="10717133" y="1659307"/>
                  <a:ext cx="10188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34" name="Freihand 133">
                  <a:extLst>
                    <a:ext uri="{FF2B5EF4-FFF2-40B4-BE49-F238E27FC236}">
                      <a16:creationId xmlns:a16="http://schemas.microsoft.com/office/drawing/2014/main" id="{74A6C244-F404-488F-AA3D-D32FCC2A1B31}"/>
                    </a:ext>
                  </a:extLst>
                </p14:cNvPr>
                <p14:cNvContentPartPr/>
                <p14:nvPr/>
              </p14:nvContentPartPr>
              <p14:xfrm>
                <a:off x="10883093" y="1617547"/>
                <a:ext cx="136800" cy="90720"/>
              </p14:xfrm>
            </p:contentPart>
          </mc:Choice>
          <mc:Fallback xmlns="">
            <p:pic>
              <p:nvPicPr>
                <p:cNvPr id="134" name="Freihand 133">
                  <a:extLst>
                    <a:ext uri="{FF2B5EF4-FFF2-40B4-BE49-F238E27FC236}">
                      <a16:creationId xmlns:a16="http://schemas.microsoft.com/office/drawing/2014/main" id="{74A6C244-F404-488F-AA3D-D32FCC2A1B31}"/>
                    </a:ext>
                  </a:extLst>
                </p:cNvPr>
                <p:cNvPicPr/>
                <p:nvPr/>
              </p:nvPicPr>
              <p:blipFill>
                <a:blip r:embed="rId286"/>
                <a:stretch>
                  <a:fillRect/>
                </a:stretch>
              </p:blipFill>
              <p:spPr>
                <a:xfrm>
                  <a:off x="10878773" y="1613227"/>
                  <a:ext cx="1454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35" name="Freihand 134">
                  <a:extLst>
                    <a:ext uri="{FF2B5EF4-FFF2-40B4-BE49-F238E27FC236}">
                      <a16:creationId xmlns:a16="http://schemas.microsoft.com/office/drawing/2014/main" id="{B7A17A38-5A7F-42D4-89D0-EC14DA731101}"/>
                    </a:ext>
                  </a:extLst>
                </p14:cNvPr>
                <p14:cNvContentPartPr/>
                <p14:nvPr/>
              </p14:nvContentPartPr>
              <p14:xfrm>
                <a:off x="11026373" y="1542667"/>
                <a:ext cx="78120" cy="192960"/>
              </p14:xfrm>
            </p:contentPart>
          </mc:Choice>
          <mc:Fallback xmlns="">
            <p:pic>
              <p:nvPicPr>
                <p:cNvPr id="135" name="Freihand 134">
                  <a:extLst>
                    <a:ext uri="{FF2B5EF4-FFF2-40B4-BE49-F238E27FC236}">
                      <a16:creationId xmlns:a16="http://schemas.microsoft.com/office/drawing/2014/main" id="{B7A17A38-5A7F-42D4-89D0-EC14DA731101}"/>
                    </a:ext>
                  </a:extLst>
                </p:cNvPr>
                <p:cNvPicPr/>
                <p:nvPr/>
              </p:nvPicPr>
              <p:blipFill>
                <a:blip r:embed="rId288"/>
                <a:stretch>
                  <a:fillRect/>
                </a:stretch>
              </p:blipFill>
              <p:spPr>
                <a:xfrm>
                  <a:off x="11022053" y="1538347"/>
                  <a:ext cx="867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36" name="Freihand 135">
                  <a:extLst>
                    <a:ext uri="{FF2B5EF4-FFF2-40B4-BE49-F238E27FC236}">
                      <a16:creationId xmlns:a16="http://schemas.microsoft.com/office/drawing/2014/main" id="{81BC21CC-3DBD-4482-85DE-58C279CE3C19}"/>
                    </a:ext>
                  </a:extLst>
                </p14:cNvPr>
                <p14:cNvContentPartPr/>
                <p14:nvPr/>
              </p14:nvContentPartPr>
              <p14:xfrm>
                <a:off x="11132573" y="1591987"/>
                <a:ext cx="93240" cy="93600"/>
              </p14:xfrm>
            </p:contentPart>
          </mc:Choice>
          <mc:Fallback xmlns="">
            <p:pic>
              <p:nvPicPr>
                <p:cNvPr id="136" name="Freihand 135">
                  <a:extLst>
                    <a:ext uri="{FF2B5EF4-FFF2-40B4-BE49-F238E27FC236}">
                      <a16:creationId xmlns:a16="http://schemas.microsoft.com/office/drawing/2014/main" id="{81BC21CC-3DBD-4482-85DE-58C279CE3C19}"/>
                    </a:ext>
                  </a:extLst>
                </p:cNvPr>
                <p:cNvPicPr/>
                <p:nvPr/>
              </p:nvPicPr>
              <p:blipFill>
                <a:blip r:embed="rId290"/>
                <a:stretch>
                  <a:fillRect/>
                </a:stretch>
              </p:blipFill>
              <p:spPr>
                <a:xfrm>
                  <a:off x="11128253" y="1587667"/>
                  <a:ext cx="1018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37" name="Freihand 136">
                  <a:extLst>
                    <a:ext uri="{FF2B5EF4-FFF2-40B4-BE49-F238E27FC236}">
                      <a16:creationId xmlns:a16="http://schemas.microsoft.com/office/drawing/2014/main" id="{58D3AFA3-DC4E-47F1-94A9-0AC3767304B4}"/>
                    </a:ext>
                  </a:extLst>
                </p14:cNvPr>
                <p14:cNvContentPartPr/>
                <p14:nvPr/>
              </p14:nvContentPartPr>
              <p14:xfrm>
                <a:off x="11225453" y="1678387"/>
                <a:ext cx="79200" cy="66240"/>
              </p14:xfrm>
            </p:contentPart>
          </mc:Choice>
          <mc:Fallback xmlns="">
            <p:pic>
              <p:nvPicPr>
                <p:cNvPr id="137" name="Freihand 136">
                  <a:extLst>
                    <a:ext uri="{FF2B5EF4-FFF2-40B4-BE49-F238E27FC236}">
                      <a16:creationId xmlns:a16="http://schemas.microsoft.com/office/drawing/2014/main" id="{58D3AFA3-DC4E-47F1-94A9-0AC3767304B4}"/>
                    </a:ext>
                  </a:extLst>
                </p:cNvPr>
                <p:cNvPicPr/>
                <p:nvPr/>
              </p:nvPicPr>
              <p:blipFill>
                <a:blip r:embed="rId292"/>
                <a:stretch>
                  <a:fillRect/>
                </a:stretch>
              </p:blipFill>
              <p:spPr>
                <a:xfrm>
                  <a:off x="11221133" y="1674067"/>
                  <a:ext cx="878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38" name="Freihand 137">
                  <a:extLst>
                    <a:ext uri="{FF2B5EF4-FFF2-40B4-BE49-F238E27FC236}">
                      <a16:creationId xmlns:a16="http://schemas.microsoft.com/office/drawing/2014/main" id="{000932F4-68FA-496C-BBCE-3EFF101E5C1A}"/>
                    </a:ext>
                  </a:extLst>
                </p14:cNvPr>
                <p14:cNvContentPartPr/>
                <p14:nvPr/>
              </p14:nvContentPartPr>
              <p14:xfrm>
                <a:off x="11345333" y="1671547"/>
                <a:ext cx="11520" cy="82080"/>
              </p14:xfrm>
            </p:contentPart>
          </mc:Choice>
          <mc:Fallback xmlns="">
            <p:pic>
              <p:nvPicPr>
                <p:cNvPr id="138" name="Freihand 137">
                  <a:extLst>
                    <a:ext uri="{FF2B5EF4-FFF2-40B4-BE49-F238E27FC236}">
                      <a16:creationId xmlns:a16="http://schemas.microsoft.com/office/drawing/2014/main" id="{000932F4-68FA-496C-BBCE-3EFF101E5C1A}"/>
                    </a:ext>
                  </a:extLst>
                </p:cNvPr>
                <p:cNvPicPr/>
                <p:nvPr/>
              </p:nvPicPr>
              <p:blipFill>
                <a:blip r:embed="rId294"/>
                <a:stretch>
                  <a:fillRect/>
                </a:stretch>
              </p:blipFill>
              <p:spPr>
                <a:xfrm>
                  <a:off x="11341013" y="1667227"/>
                  <a:ext cx="201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39" name="Freihand 138">
                  <a:extLst>
                    <a:ext uri="{FF2B5EF4-FFF2-40B4-BE49-F238E27FC236}">
                      <a16:creationId xmlns:a16="http://schemas.microsoft.com/office/drawing/2014/main" id="{4DEC0A51-4781-4E9A-9C49-7095601C600A}"/>
                    </a:ext>
                  </a:extLst>
                </p14:cNvPr>
                <p14:cNvContentPartPr/>
                <p14:nvPr/>
              </p14:nvContentPartPr>
              <p14:xfrm>
                <a:off x="11413373" y="1599547"/>
                <a:ext cx="96840" cy="94320"/>
              </p14:xfrm>
            </p:contentPart>
          </mc:Choice>
          <mc:Fallback xmlns="">
            <p:pic>
              <p:nvPicPr>
                <p:cNvPr id="139" name="Freihand 138">
                  <a:extLst>
                    <a:ext uri="{FF2B5EF4-FFF2-40B4-BE49-F238E27FC236}">
                      <a16:creationId xmlns:a16="http://schemas.microsoft.com/office/drawing/2014/main" id="{4DEC0A51-4781-4E9A-9C49-7095601C600A}"/>
                    </a:ext>
                  </a:extLst>
                </p:cNvPr>
                <p:cNvPicPr/>
                <p:nvPr/>
              </p:nvPicPr>
              <p:blipFill>
                <a:blip r:embed="rId296"/>
                <a:stretch>
                  <a:fillRect/>
                </a:stretch>
              </p:blipFill>
              <p:spPr>
                <a:xfrm>
                  <a:off x="11409053" y="1595227"/>
                  <a:ext cx="1054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40" name="Freihand 139">
                  <a:extLst>
                    <a:ext uri="{FF2B5EF4-FFF2-40B4-BE49-F238E27FC236}">
                      <a16:creationId xmlns:a16="http://schemas.microsoft.com/office/drawing/2014/main" id="{A904FA58-00FA-4F50-BFDA-236CD846F12F}"/>
                    </a:ext>
                  </a:extLst>
                </p14:cNvPr>
                <p14:cNvContentPartPr/>
                <p14:nvPr/>
              </p14:nvContentPartPr>
              <p14:xfrm>
                <a:off x="11526413" y="1662907"/>
                <a:ext cx="76320" cy="74520"/>
              </p14:xfrm>
            </p:contentPart>
          </mc:Choice>
          <mc:Fallback xmlns="">
            <p:pic>
              <p:nvPicPr>
                <p:cNvPr id="140" name="Freihand 139">
                  <a:extLst>
                    <a:ext uri="{FF2B5EF4-FFF2-40B4-BE49-F238E27FC236}">
                      <a16:creationId xmlns:a16="http://schemas.microsoft.com/office/drawing/2014/main" id="{A904FA58-00FA-4F50-BFDA-236CD846F12F}"/>
                    </a:ext>
                  </a:extLst>
                </p:cNvPr>
                <p:cNvPicPr/>
                <p:nvPr/>
              </p:nvPicPr>
              <p:blipFill>
                <a:blip r:embed="rId298"/>
                <a:stretch>
                  <a:fillRect/>
                </a:stretch>
              </p:blipFill>
              <p:spPr>
                <a:xfrm>
                  <a:off x="11522093" y="1658587"/>
                  <a:ext cx="8496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41" name="Freihand 140">
                  <a:extLst>
                    <a:ext uri="{FF2B5EF4-FFF2-40B4-BE49-F238E27FC236}">
                      <a16:creationId xmlns:a16="http://schemas.microsoft.com/office/drawing/2014/main" id="{BC70A405-5487-4592-8396-AED268BD8E85}"/>
                    </a:ext>
                  </a:extLst>
                </p14:cNvPr>
                <p14:cNvContentPartPr/>
                <p14:nvPr/>
              </p14:nvContentPartPr>
              <p14:xfrm>
                <a:off x="11617853" y="1525747"/>
                <a:ext cx="79200" cy="277560"/>
              </p14:xfrm>
            </p:contentPart>
          </mc:Choice>
          <mc:Fallback xmlns="">
            <p:pic>
              <p:nvPicPr>
                <p:cNvPr id="141" name="Freihand 140">
                  <a:extLst>
                    <a:ext uri="{FF2B5EF4-FFF2-40B4-BE49-F238E27FC236}">
                      <a16:creationId xmlns:a16="http://schemas.microsoft.com/office/drawing/2014/main" id="{BC70A405-5487-4592-8396-AED268BD8E85}"/>
                    </a:ext>
                  </a:extLst>
                </p:cNvPr>
                <p:cNvPicPr/>
                <p:nvPr/>
              </p:nvPicPr>
              <p:blipFill>
                <a:blip r:embed="rId300"/>
                <a:stretch>
                  <a:fillRect/>
                </a:stretch>
              </p:blipFill>
              <p:spPr>
                <a:xfrm>
                  <a:off x="11613533" y="1521427"/>
                  <a:ext cx="878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5" name="Freihand 184">
                  <a:extLst>
                    <a:ext uri="{FF2B5EF4-FFF2-40B4-BE49-F238E27FC236}">
                      <a16:creationId xmlns:a16="http://schemas.microsoft.com/office/drawing/2014/main" id="{90B74FB9-6505-4EAB-AE0E-C3BD449BBF67}"/>
                    </a:ext>
                  </a:extLst>
                </p14:cNvPr>
                <p14:cNvContentPartPr/>
                <p14:nvPr/>
              </p14:nvContentPartPr>
              <p14:xfrm>
                <a:off x="7197413" y="2649307"/>
                <a:ext cx="162720" cy="19800"/>
              </p14:xfrm>
            </p:contentPart>
          </mc:Choice>
          <mc:Fallback xmlns="">
            <p:pic>
              <p:nvPicPr>
                <p:cNvPr id="185" name="Freihand 184">
                  <a:extLst>
                    <a:ext uri="{FF2B5EF4-FFF2-40B4-BE49-F238E27FC236}">
                      <a16:creationId xmlns:a16="http://schemas.microsoft.com/office/drawing/2014/main" id="{90B74FB9-6505-4EAB-AE0E-C3BD449BBF67}"/>
                    </a:ext>
                  </a:extLst>
                </p:cNvPr>
                <p:cNvPicPr/>
                <p:nvPr/>
              </p:nvPicPr>
              <p:blipFill>
                <a:blip r:embed="rId302"/>
                <a:stretch>
                  <a:fillRect/>
                </a:stretch>
              </p:blipFill>
              <p:spPr>
                <a:xfrm>
                  <a:off x="7193093" y="2644987"/>
                  <a:ext cx="1713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6" name="Freihand 185">
                  <a:extLst>
                    <a:ext uri="{FF2B5EF4-FFF2-40B4-BE49-F238E27FC236}">
                      <a16:creationId xmlns:a16="http://schemas.microsoft.com/office/drawing/2014/main" id="{A20F1428-FDF6-454B-88DE-44FF29E2F7EA}"/>
                    </a:ext>
                  </a:extLst>
                </p14:cNvPr>
                <p14:cNvContentPartPr/>
                <p14:nvPr/>
              </p14:nvContentPartPr>
              <p14:xfrm>
                <a:off x="7161413" y="2716627"/>
                <a:ext cx="168120" cy="11160"/>
              </p14:xfrm>
            </p:contentPart>
          </mc:Choice>
          <mc:Fallback xmlns="">
            <p:pic>
              <p:nvPicPr>
                <p:cNvPr id="186" name="Freihand 185">
                  <a:extLst>
                    <a:ext uri="{FF2B5EF4-FFF2-40B4-BE49-F238E27FC236}">
                      <a16:creationId xmlns:a16="http://schemas.microsoft.com/office/drawing/2014/main" id="{A20F1428-FDF6-454B-88DE-44FF29E2F7EA}"/>
                    </a:ext>
                  </a:extLst>
                </p:cNvPr>
                <p:cNvPicPr/>
                <p:nvPr/>
              </p:nvPicPr>
              <p:blipFill>
                <a:blip r:embed="rId304"/>
                <a:stretch>
                  <a:fillRect/>
                </a:stretch>
              </p:blipFill>
              <p:spPr>
                <a:xfrm>
                  <a:off x="7157093" y="2712307"/>
                  <a:ext cx="17676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7" name="Freihand 186">
                  <a:extLst>
                    <a:ext uri="{FF2B5EF4-FFF2-40B4-BE49-F238E27FC236}">
                      <a16:creationId xmlns:a16="http://schemas.microsoft.com/office/drawing/2014/main" id="{6014BA08-38B9-47DF-9E20-52E55AB5A3B9}"/>
                    </a:ext>
                  </a:extLst>
                </p14:cNvPr>
                <p14:cNvContentPartPr/>
                <p14:nvPr/>
              </p14:nvContentPartPr>
              <p14:xfrm>
                <a:off x="7360493" y="2611867"/>
                <a:ext cx="89280" cy="153000"/>
              </p14:xfrm>
            </p:contentPart>
          </mc:Choice>
          <mc:Fallback xmlns="">
            <p:pic>
              <p:nvPicPr>
                <p:cNvPr id="187" name="Freihand 186">
                  <a:extLst>
                    <a:ext uri="{FF2B5EF4-FFF2-40B4-BE49-F238E27FC236}">
                      <a16:creationId xmlns:a16="http://schemas.microsoft.com/office/drawing/2014/main" id="{6014BA08-38B9-47DF-9E20-52E55AB5A3B9}"/>
                    </a:ext>
                  </a:extLst>
                </p:cNvPr>
                <p:cNvPicPr/>
                <p:nvPr/>
              </p:nvPicPr>
              <p:blipFill>
                <a:blip r:embed="rId306"/>
                <a:stretch>
                  <a:fillRect/>
                </a:stretch>
              </p:blipFill>
              <p:spPr>
                <a:xfrm>
                  <a:off x="7356173" y="2607547"/>
                  <a:ext cx="979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8" name="Freihand 187">
                  <a:extLst>
                    <a:ext uri="{FF2B5EF4-FFF2-40B4-BE49-F238E27FC236}">
                      <a16:creationId xmlns:a16="http://schemas.microsoft.com/office/drawing/2014/main" id="{F87C3B9E-E1E5-4557-B2BD-00B84A1BD59F}"/>
                    </a:ext>
                  </a:extLst>
                </p14:cNvPr>
                <p14:cNvContentPartPr/>
                <p14:nvPr/>
              </p14:nvContentPartPr>
              <p14:xfrm>
                <a:off x="7738133" y="2632387"/>
                <a:ext cx="154440" cy="74520"/>
              </p14:xfrm>
            </p:contentPart>
          </mc:Choice>
          <mc:Fallback xmlns="">
            <p:pic>
              <p:nvPicPr>
                <p:cNvPr id="188" name="Freihand 187">
                  <a:extLst>
                    <a:ext uri="{FF2B5EF4-FFF2-40B4-BE49-F238E27FC236}">
                      <a16:creationId xmlns:a16="http://schemas.microsoft.com/office/drawing/2014/main" id="{F87C3B9E-E1E5-4557-B2BD-00B84A1BD59F}"/>
                    </a:ext>
                  </a:extLst>
                </p:cNvPr>
                <p:cNvPicPr/>
                <p:nvPr/>
              </p:nvPicPr>
              <p:blipFill>
                <a:blip r:embed="rId308"/>
                <a:stretch>
                  <a:fillRect/>
                </a:stretch>
              </p:blipFill>
              <p:spPr>
                <a:xfrm>
                  <a:off x="7733813" y="2628067"/>
                  <a:ext cx="1630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9" name="Freihand 188">
                  <a:extLst>
                    <a:ext uri="{FF2B5EF4-FFF2-40B4-BE49-F238E27FC236}">
                      <a16:creationId xmlns:a16="http://schemas.microsoft.com/office/drawing/2014/main" id="{C70C5595-A678-47BB-ACF9-1CEF23FDD62A}"/>
                    </a:ext>
                  </a:extLst>
                </p14:cNvPr>
                <p14:cNvContentPartPr/>
                <p14:nvPr/>
              </p14:nvContentPartPr>
              <p14:xfrm>
                <a:off x="7909853" y="2662627"/>
                <a:ext cx="152640" cy="83880"/>
              </p14:xfrm>
            </p:contentPart>
          </mc:Choice>
          <mc:Fallback xmlns="">
            <p:pic>
              <p:nvPicPr>
                <p:cNvPr id="189" name="Freihand 188">
                  <a:extLst>
                    <a:ext uri="{FF2B5EF4-FFF2-40B4-BE49-F238E27FC236}">
                      <a16:creationId xmlns:a16="http://schemas.microsoft.com/office/drawing/2014/main" id="{C70C5595-A678-47BB-ACF9-1CEF23FDD62A}"/>
                    </a:ext>
                  </a:extLst>
                </p:cNvPr>
                <p:cNvPicPr/>
                <p:nvPr/>
              </p:nvPicPr>
              <p:blipFill>
                <a:blip r:embed="rId310"/>
                <a:stretch>
                  <a:fillRect/>
                </a:stretch>
              </p:blipFill>
              <p:spPr>
                <a:xfrm>
                  <a:off x="7905533" y="2658307"/>
                  <a:ext cx="1612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90" name="Freihand 189">
                  <a:extLst>
                    <a:ext uri="{FF2B5EF4-FFF2-40B4-BE49-F238E27FC236}">
                      <a16:creationId xmlns:a16="http://schemas.microsoft.com/office/drawing/2014/main" id="{8EBBF53A-A955-4E17-93D9-41FD89800FAA}"/>
                    </a:ext>
                  </a:extLst>
                </p14:cNvPr>
                <p14:cNvContentPartPr/>
                <p14:nvPr/>
              </p14:nvContentPartPr>
              <p14:xfrm>
                <a:off x="8081933" y="2667307"/>
                <a:ext cx="44640" cy="78120"/>
              </p14:xfrm>
            </p:contentPart>
          </mc:Choice>
          <mc:Fallback xmlns="">
            <p:pic>
              <p:nvPicPr>
                <p:cNvPr id="190" name="Freihand 189">
                  <a:extLst>
                    <a:ext uri="{FF2B5EF4-FFF2-40B4-BE49-F238E27FC236}">
                      <a16:creationId xmlns:a16="http://schemas.microsoft.com/office/drawing/2014/main" id="{8EBBF53A-A955-4E17-93D9-41FD89800FAA}"/>
                    </a:ext>
                  </a:extLst>
                </p:cNvPr>
                <p:cNvPicPr/>
                <p:nvPr/>
              </p:nvPicPr>
              <p:blipFill>
                <a:blip r:embed="rId312"/>
                <a:stretch>
                  <a:fillRect/>
                </a:stretch>
              </p:blipFill>
              <p:spPr>
                <a:xfrm>
                  <a:off x="8077613" y="2662987"/>
                  <a:ext cx="5328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91" name="Freihand 190">
                  <a:extLst>
                    <a:ext uri="{FF2B5EF4-FFF2-40B4-BE49-F238E27FC236}">
                      <a16:creationId xmlns:a16="http://schemas.microsoft.com/office/drawing/2014/main" id="{4E70E729-4F3B-4A8F-B302-7F81D3ED264F}"/>
                    </a:ext>
                  </a:extLst>
                </p14:cNvPr>
                <p14:cNvContentPartPr/>
                <p14:nvPr/>
              </p14:nvContentPartPr>
              <p14:xfrm>
                <a:off x="8048813" y="2671267"/>
                <a:ext cx="121680" cy="55080"/>
              </p14:xfrm>
            </p:contentPart>
          </mc:Choice>
          <mc:Fallback xmlns="">
            <p:pic>
              <p:nvPicPr>
                <p:cNvPr id="191" name="Freihand 190">
                  <a:extLst>
                    <a:ext uri="{FF2B5EF4-FFF2-40B4-BE49-F238E27FC236}">
                      <a16:creationId xmlns:a16="http://schemas.microsoft.com/office/drawing/2014/main" id="{4E70E729-4F3B-4A8F-B302-7F81D3ED264F}"/>
                    </a:ext>
                  </a:extLst>
                </p:cNvPr>
                <p:cNvPicPr/>
                <p:nvPr/>
              </p:nvPicPr>
              <p:blipFill>
                <a:blip r:embed="rId314"/>
                <a:stretch>
                  <a:fillRect/>
                </a:stretch>
              </p:blipFill>
              <p:spPr>
                <a:xfrm>
                  <a:off x="8044493" y="2666947"/>
                  <a:ext cx="13032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94" name="Freihand 193">
                  <a:extLst>
                    <a:ext uri="{FF2B5EF4-FFF2-40B4-BE49-F238E27FC236}">
                      <a16:creationId xmlns:a16="http://schemas.microsoft.com/office/drawing/2014/main" id="{C3796860-798D-4052-B780-738F805C716E}"/>
                    </a:ext>
                  </a:extLst>
                </p14:cNvPr>
                <p14:cNvContentPartPr/>
                <p14:nvPr/>
              </p14:nvContentPartPr>
              <p14:xfrm>
                <a:off x="8268413" y="2649667"/>
                <a:ext cx="134640" cy="88920"/>
              </p14:xfrm>
            </p:contentPart>
          </mc:Choice>
          <mc:Fallback xmlns="">
            <p:pic>
              <p:nvPicPr>
                <p:cNvPr id="194" name="Freihand 193">
                  <a:extLst>
                    <a:ext uri="{FF2B5EF4-FFF2-40B4-BE49-F238E27FC236}">
                      <a16:creationId xmlns:a16="http://schemas.microsoft.com/office/drawing/2014/main" id="{C3796860-798D-4052-B780-738F805C716E}"/>
                    </a:ext>
                  </a:extLst>
                </p:cNvPr>
                <p:cNvPicPr/>
                <p:nvPr/>
              </p:nvPicPr>
              <p:blipFill>
                <a:blip r:embed="rId316"/>
                <a:stretch>
                  <a:fillRect/>
                </a:stretch>
              </p:blipFill>
              <p:spPr>
                <a:xfrm>
                  <a:off x="8264093" y="2645347"/>
                  <a:ext cx="14328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5" name="Freihand 194">
                  <a:extLst>
                    <a:ext uri="{FF2B5EF4-FFF2-40B4-BE49-F238E27FC236}">
                      <a16:creationId xmlns:a16="http://schemas.microsoft.com/office/drawing/2014/main" id="{1B016B36-CCBC-4025-BBA7-F4FC3C69E3DB}"/>
                    </a:ext>
                  </a:extLst>
                </p14:cNvPr>
                <p14:cNvContentPartPr/>
                <p14:nvPr/>
              </p14:nvContentPartPr>
              <p14:xfrm>
                <a:off x="8426453" y="2578747"/>
                <a:ext cx="91800" cy="171720"/>
              </p14:xfrm>
            </p:contentPart>
          </mc:Choice>
          <mc:Fallback xmlns="">
            <p:pic>
              <p:nvPicPr>
                <p:cNvPr id="195" name="Freihand 194">
                  <a:extLst>
                    <a:ext uri="{FF2B5EF4-FFF2-40B4-BE49-F238E27FC236}">
                      <a16:creationId xmlns:a16="http://schemas.microsoft.com/office/drawing/2014/main" id="{1B016B36-CCBC-4025-BBA7-F4FC3C69E3DB}"/>
                    </a:ext>
                  </a:extLst>
                </p:cNvPr>
                <p:cNvPicPr/>
                <p:nvPr/>
              </p:nvPicPr>
              <p:blipFill>
                <a:blip r:embed="rId318"/>
                <a:stretch>
                  <a:fillRect/>
                </a:stretch>
              </p:blipFill>
              <p:spPr>
                <a:xfrm>
                  <a:off x="8422133" y="2574427"/>
                  <a:ext cx="1004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96" name="Freihand 195">
                  <a:extLst>
                    <a:ext uri="{FF2B5EF4-FFF2-40B4-BE49-F238E27FC236}">
                      <a16:creationId xmlns:a16="http://schemas.microsoft.com/office/drawing/2014/main" id="{33D3C905-31C1-49FD-83A4-93163266D726}"/>
                    </a:ext>
                  </a:extLst>
                </p14:cNvPr>
                <p14:cNvContentPartPr/>
                <p14:nvPr/>
              </p14:nvContentPartPr>
              <p14:xfrm>
                <a:off x="8535893" y="2624467"/>
                <a:ext cx="84960" cy="95400"/>
              </p14:xfrm>
            </p:contentPart>
          </mc:Choice>
          <mc:Fallback xmlns="">
            <p:pic>
              <p:nvPicPr>
                <p:cNvPr id="196" name="Freihand 195">
                  <a:extLst>
                    <a:ext uri="{FF2B5EF4-FFF2-40B4-BE49-F238E27FC236}">
                      <a16:creationId xmlns:a16="http://schemas.microsoft.com/office/drawing/2014/main" id="{33D3C905-31C1-49FD-83A4-93163266D726}"/>
                    </a:ext>
                  </a:extLst>
                </p:cNvPr>
                <p:cNvPicPr/>
                <p:nvPr/>
              </p:nvPicPr>
              <p:blipFill>
                <a:blip r:embed="rId320"/>
                <a:stretch>
                  <a:fillRect/>
                </a:stretch>
              </p:blipFill>
              <p:spPr>
                <a:xfrm>
                  <a:off x="8531573" y="2620147"/>
                  <a:ext cx="936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7" name="Freihand 196">
                  <a:extLst>
                    <a:ext uri="{FF2B5EF4-FFF2-40B4-BE49-F238E27FC236}">
                      <a16:creationId xmlns:a16="http://schemas.microsoft.com/office/drawing/2014/main" id="{84CB86C1-1B3D-4FA2-9FB3-2EC56830A3B2}"/>
                    </a:ext>
                  </a:extLst>
                </p14:cNvPr>
                <p14:cNvContentPartPr/>
                <p14:nvPr/>
              </p14:nvContentPartPr>
              <p14:xfrm>
                <a:off x="8618693" y="2706187"/>
                <a:ext cx="62640" cy="55800"/>
              </p14:xfrm>
            </p:contentPart>
          </mc:Choice>
          <mc:Fallback xmlns="">
            <p:pic>
              <p:nvPicPr>
                <p:cNvPr id="197" name="Freihand 196">
                  <a:extLst>
                    <a:ext uri="{FF2B5EF4-FFF2-40B4-BE49-F238E27FC236}">
                      <a16:creationId xmlns:a16="http://schemas.microsoft.com/office/drawing/2014/main" id="{84CB86C1-1B3D-4FA2-9FB3-2EC56830A3B2}"/>
                    </a:ext>
                  </a:extLst>
                </p:cNvPr>
                <p:cNvPicPr/>
                <p:nvPr/>
              </p:nvPicPr>
              <p:blipFill>
                <a:blip r:embed="rId322"/>
                <a:stretch>
                  <a:fillRect/>
                </a:stretch>
              </p:blipFill>
              <p:spPr>
                <a:xfrm>
                  <a:off x="8614373" y="2701867"/>
                  <a:ext cx="712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8" name="Freihand 197">
                  <a:extLst>
                    <a:ext uri="{FF2B5EF4-FFF2-40B4-BE49-F238E27FC236}">
                      <a16:creationId xmlns:a16="http://schemas.microsoft.com/office/drawing/2014/main" id="{A1511E95-D8B6-44A4-BA56-F76B6F7A3EE3}"/>
                    </a:ext>
                  </a:extLst>
                </p14:cNvPr>
                <p14:cNvContentPartPr/>
                <p14:nvPr/>
              </p14:nvContentPartPr>
              <p14:xfrm>
                <a:off x="8738573" y="2716627"/>
                <a:ext cx="15480" cy="71640"/>
              </p14:xfrm>
            </p:contentPart>
          </mc:Choice>
          <mc:Fallback xmlns="">
            <p:pic>
              <p:nvPicPr>
                <p:cNvPr id="198" name="Freihand 197">
                  <a:extLst>
                    <a:ext uri="{FF2B5EF4-FFF2-40B4-BE49-F238E27FC236}">
                      <a16:creationId xmlns:a16="http://schemas.microsoft.com/office/drawing/2014/main" id="{A1511E95-D8B6-44A4-BA56-F76B6F7A3EE3}"/>
                    </a:ext>
                  </a:extLst>
                </p:cNvPr>
                <p:cNvPicPr/>
                <p:nvPr/>
              </p:nvPicPr>
              <p:blipFill>
                <a:blip r:embed="rId324"/>
                <a:stretch>
                  <a:fillRect/>
                </a:stretch>
              </p:blipFill>
              <p:spPr>
                <a:xfrm>
                  <a:off x="8734253" y="2712307"/>
                  <a:ext cx="241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9" name="Freihand 198">
                  <a:extLst>
                    <a:ext uri="{FF2B5EF4-FFF2-40B4-BE49-F238E27FC236}">
                      <a16:creationId xmlns:a16="http://schemas.microsoft.com/office/drawing/2014/main" id="{0807A028-61EF-4279-8B87-DD5E4F3ECF3C}"/>
                    </a:ext>
                  </a:extLst>
                </p14:cNvPr>
                <p14:cNvContentPartPr/>
                <p14:nvPr/>
              </p14:nvContentPartPr>
              <p14:xfrm>
                <a:off x="8815253" y="2616907"/>
                <a:ext cx="75960" cy="108360"/>
              </p14:xfrm>
            </p:contentPart>
          </mc:Choice>
          <mc:Fallback xmlns="">
            <p:pic>
              <p:nvPicPr>
                <p:cNvPr id="199" name="Freihand 198">
                  <a:extLst>
                    <a:ext uri="{FF2B5EF4-FFF2-40B4-BE49-F238E27FC236}">
                      <a16:creationId xmlns:a16="http://schemas.microsoft.com/office/drawing/2014/main" id="{0807A028-61EF-4279-8B87-DD5E4F3ECF3C}"/>
                    </a:ext>
                  </a:extLst>
                </p:cNvPr>
                <p:cNvPicPr/>
                <p:nvPr/>
              </p:nvPicPr>
              <p:blipFill>
                <a:blip r:embed="rId326"/>
                <a:stretch>
                  <a:fillRect/>
                </a:stretch>
              </p:blipFill>
              <p:spPr>
                <a:xfrm>
                  <a:off x="8810933" y="2612587"/>
                  <a:ext cx="8460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00" name="Freihand 199">
                  <a:extLst>
                    <a:ext uri="{FF2B5EF4-FFF2-40B4-BE49-F238E27FC236}">
                      <a16:creationId xmlns:a16="http://schemas.microsoft.com/office/drawing/2014/main" id="{3DC4A922-977E-4E84-BEE3-8B2EA1B8DA89}"/>
                    </a:ext>
                  </a:extLst>
                </p14:cNvPr>
                <p14:cNvContentPartPr/>
                <p14:nvPr/>
              </p14:nvContentPartPr>
              <p14:xfrm>
                <a:off x="8892293" y="2696827"/>
                <a:ext cx="60480" cy="74880"/>
              </p14:xfrm>
            </p:contentPart>
          </mc:Choice>
          <mc:Fallback xmlns="">
            <p:pic>
              <p:nvPicPr>
                <p:cNvPr id="200" name="Freihand 199">
                  <a:extLst>
                    <a:ext uri="{FF2B5EF4-FFF2-40B4-BE49-F238E27FC236}">
                      <a16:creationId xmlns:a16="http://schemas.microsoft.com/office/drawing/2014/main" id="{3DC4A922-977E-4E84-BEE3-8B2EA1B8DA89}"/>
                    </a:ext>
                  </a:extLst>
                </p:cNvPr>
                <p:cNvPicPr/>
                <p:nvPr/>
              </p:nvPicPr>
              <p:blipFill>
                <a:blip r:embed="rId328"/>
                <a:stretch>
                  <a:fillRect/>
                </a:stretch>
              </p:blipFill>
              <p:spPr>
                <a:xfrm>
                  <a:off x="8887973" y="2692507"/>
                  <a:ext cx="691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01" name="Freihand 200">
                  <a:extLst>
                    <a:ext uri="{FF2B5EF4-FFF2-40B4-BE49-F238E27FC236}">
                      <a16:creationId xmlns:a16="http://schemas.microsoft.com/office/drawing/2014/main" id="{34CB6D12-A15D-4409-967C-3E09FD75041E}"/>
                    </a:ext>
                  </a:extLst>
                </p14:cNvPr>
                <p14:cNvContentPartPr/>
                <p14:nvPr/>
              </p14:nvContentPartPr>
              <p14:xfrm>
                <a:off x="9003533" y="2596027"/>
                <a:ext cx="72000" cy="192960"/>
              </p14:xfrm>
            </p:contentPart>
          </mc:Choice>
          <mc:Fallback xmlns="">
            <p:pic>
              <p:nvPicPr>
                <p:cNvPr id="201" name="Freihand 200">
                  <a:extLst>
                    <a:ext uri="{FF2B5EF4-FFF2-40B4-BE49-F238E27FC236}">
                      <a16:creationId xmlns:a16="http://schemas.microsoft.com/office/drawing/2014/main" id="{34CB6D12-A15D-4409-967C-3E09FD75041E}"/>
                    </a:ext>
                  </a:extLst>
                </p:cNvPr>
                <p:cNvPicPr/>
                <p:nvPr/>
              </p:nvPicPr>
              <p:blipFill>
                <a:blip r:embed="rId330"/>
                <a:stretch>
                  <a:fillRect/>
                </a:stretch>
              </p:blipFill>
              <p:spPr>
                <a:xfrm>
                  <a:off x="8999213" y="2591707"/>
                  <a:ext cx="8064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02" name="Freihand 201">
                  <a:extLst>
                    <a:ext uri="{FF2B5EF4-FFF2-40B4-BE49-F238E27FC236}">
                      <a16:creationId xmlns:a16="http://schemas.microsoft.com/office/drawing/2014/main" id="{2CF64A31-4F7F-4A57-826C-9760A0B85D31}"/>
                    </a:ext>
                  </a:extLst>
                </p14:cNvPr>
                <p14:cNvContentPartPr/>
                <p14:nvPr/>
              </p14:nvContentPartPr>
              <p14:xfrm>
                <a:off x="9533813" y="2584507"/>
                <a:ext cx="24480" cy="106920"/>
              </p14:xfrm>
            </p:contentPart>
          </mc:Choice>
          <mc:Fallback xmlns="">
            <p:pic>
              <p:nvPicPr>
                <p:cNvPr id="202" name="Freihand 201">
                  <a:extLst>
                    <a:ext uri="{FF2B5EF4-FFF2-40B4-BE49-F238E27FC236}">
                      <a16:creationId xmlns:a16="http://schemas.microsoft.com/office/drawing/2014/main" id="{2CF64A31-4F7F-4A57-826C-9760A0B85D31}"/>
                    </a:ext>
                  </a:extLst>
                </p:cNvPr>
                <p:cNvPicPr/>
                <p:nvPr/>
              </p:nvPicPr>
              <p:blipFill>
                <a:blip r:embed="rId332"/>
                <a:stretch>
                  <a:fillRect/>
                </a:stretch>
              </p:blipFill>
              <p:spPr>
                <a:xfrm>
                  <a:off x="9529493" y="2580187"/>
                  <a:ext cx="331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03" name="Freihand 202">
                  <a:extLst>
                    <a:ext uri="{FF2B5EF4-FFF2-40B4-BE49-F238E27FC236}">
                      <a16:creationId xmlns:a16="http://schemas.microsoft.com/office/drawing/2014/main" id="{6AE18236-7687-4F0A-8527-876E165CE0D9}"/>
                    </a:ext>
                  </a:extLst>
                </p14:cNvPr>
                <p14:cNvContentPartPr/>
                <p14:nvPr/>
              </p14:nvContentPartPr>
              <p14:xfrm>
                <a:off x="9539213" y="2572987"/>
                <a:ext cx="107280" cy="99360"/>
              </p14:xfrm>
            </p:contentPart>
          </mc:Choice>
          <mc:Fallback xmlns="">
            <p:pic>
              <p:nvPicPr>
                <p:cNvPr id="203" name="Freihand 202">
                  <a:extLst>
                    <a:ext uri="{FF2B5EF4-FFF2-40B4-BE49-F238E27FC236}">
                      <a16:creationId xmlns:a16="http://schemas.microsoft.com/office/drawing/2014/main" id="{6AE18236-7687-4F0A-8527-876E165CE0D9}"/>
                    </a:ext>
                  </a:extLst>
                </p:cNvPr>
                <p:cNvPicPr/>
                <p:nvPr/>
              </p:nvPicPr>
              <p:blipFill>
                <a:blip r:embed="rId334"/>
                <a:stretch>
                  <a:fillRect/>
                </a:stretch>
              </p:blipFill>
              <p:spPr>
                <a:xfrm>
                  <a:off x="9534893" y="2568667"/>
                  <a:ext cx="1159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04" name="Freihand 203">
                  <a:extLst>
                    <a:ext uri="{FF2B5EF4-FFF2-40B4-BE49-F238E27FC236}">
                      <a16:creationId xmlns:a16="http://schemas.microsoft.com/office/drawing/2014/main" id="{75B551BA-23C2-4459-B310-65AAAE9D3E97}"/>
                    </a:ext>
                  </a:extLst>
                </p14:cNvPr>
                <p14:cNvContentPartPr/>
                <p14:nvPr/>
              </p14:nvContentPartPr>
              <p14:xfrm>
                <a:off x="9746213" y="2579467"/>
                <a:ext cx="10800" cy="92520"/>
              </p14:xfrm>
            </p:contentPart>
          </mc:Choice>
          <mc:Fallback xmlns="">
            <p:pic>
              <p:nvPicPr>
                <p:cNvPr id="204" name="Freihand 203">
                  <a:extLst>
                    <a:ext uri="{FF2B5EF4-FFF2-40B4-BE49-F238E27FC236}">
                      <a16:creationId xmlns:a16="http://schemas.microsoft.com/office/drawing/2014/main" id="{75B551BA-23C2-4459-B310-65AAAE9D3E97}"/>
                    </a:ext>
                  </a:extLst>
                </p:cNvPr>
                <p:cNvPicPr/>
                <p:nvPr/>
              </p:nvPicPr>
              <p:blipFill>
                <a:blip r:embed="rId336"/>
                <a:stretch>
                  <a:fillRect/>
                </a:stretch>
              </p:blipFill>
              <p:spPr>
                <a:xfrm>
                  <a:off x="9741893" y="2575147"/>
                  <a:ext cx="194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5" name="Freihand 204">
                  <a:extLst>
                    <a:ext uri="{FF2B5EF4-FFF2-40B4-BE49-F238E27FC236}">
                      <a16:creationId xmlns:a16="http://schemas.microsoft.com/office/drawing/2014/main" id="{F02FA7E0-7BD8-45FC-87AD-4D7B8E2ED21A}"/>
                    </a:ext>
                  </a:extLst>
                </p14:cNvPr>
                <p14:cNvContentPartPr/>
                <p14:nvPr/>
              </p14:nvContentPartPr>
              <p14:xfrm>
                <a:off x="9694373" y="2552467"/>
                <a:ext cx="105840" cy="142920"/>
              </p14:xfrm>
            </p:contentPart>
          </mc:Choice>
          <mc:Fallback xmlns="">
            <p:pic>
              <p:nvPicPr>
                <p:cNvPr id="205" name="Freihand 204">
                  <a:extLst>
                    <a:ext uri="{FF2B5EF4-FFF2-40B4-BE49-F238E27FC236}">
                      <a16:creationId xmlns:a16="http://schemas.microsoft.com/office/drawing/2014/main" id="{F02FA7E0-7BD8-45FC-87AD-4D7B8E2ED21A}"/>
                    </a:ext>
                  </a:extLst>
                </p:cNvPr>
                <p:cNvPicPr/>
                <p:nvPr/>
              </p:nvPicPr>
              <p:blipFill>
                <a:blip r:embed="rId338"/>
                <a:stretch>
                  <a:fillRect/>
                </a:stretch>
              </p:blipFill>
              <p:spPr>
                <a:xfrm>
                  <a:off x="9690053" y="2548147"/>
                  <a:ext cx="1144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08" name="Freihand 207">
                  <a:extLst>
                    <a:ext uri="{FF2B5EF4-FFF2-40B4-BE49-F238E27FC236}">
                      <a16:creationId xmlns:a16="http://schemas.microsoft.com/office/drawing/2014/main" id="{E3B1EFA5-F045-4600-B5E4-FA61B9EDA78B}"/>
                    </a:ext>
                  </a:extLst>
                </p14:cNvPr>
                <p14:cNvContentPartPr/>
                <p14:nvPr/>
              </p14:nvContentPartPr>
              <p14:xfrm>
                <a:off x="9914333" y="2592427"/>
                <a:ext cx="3600" cy="9720"/>
              </p14:xfrm>
            </p:contentPart>
          </mc:Choice>
          <mc:Fallback xmlns="">
            <p:pic>
              <p:nvPicPr>
                <p:cNvPr id="208" name="Freihand 207">
                  <a:extLst>
                    <a:ext uri="{FF2B5EF4-FFF2-40B4-BE49-F238E27FC236}">
                      <a16:creationId xmlns:a16="http://schemas.microsoft.com/office/drawing/2014/main" id="{E3B1EFA5-F045-4600-B5E4-FA61B9EDA78B}"/>
                    </a:ext>
                  </a:extLst>
                </p:cNvPr>
                <p:cNvPicPr/>
                <p:nvPr/>
              </p:nvPicPr>
              <p:blipFill>
                <a:blip r:embed="rId340"/>
                <a:stretch>
                  <a:fillRect/>
                </a:stretch>
              </p:blipFill>
              <p:spPr>
                <a:xfrm>
                  <a:off x="9910013" y="2588107"/>
                  <a:ext cx="1224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9" name="Freihand 208">
                  <a:extLst>
                    <a:ext uri="{FF2B5EF4-FFF2-40B4-BE49-F238E27FC236}">
                      <a16:creationId xmlns:a16="http://schemas.microsoft.com/office/drawing/2014/main" id="{2A480B5C-88D8-43CE-8AD1-D731C957568E}"/>
                    </a:ext>
                  </a:extLst>
                </p14:cNvPr>
                <p14:cNvContentPartPr/>
                <p14:nvPr/>
              </p14:nvContentPartPr>
              <p14:xfrm>
                <a:off x="9920813" y="2662627"/>
                <a:ext cx="6840" cy="8280"/>
              </p14:xfrm>
            </p:contentPart>
          </mc:Choice>
          <mc:Fallback xmlns="">
            <p:pic>
              <p:nvPicPr>
                <p:cNvPr id="209" name="Freihand 208">
                  <a:extLst>
                    <a:ext uri="{FF2B5EF4-FFF2-40B4-BE49-F238E27FC236}">
                      <a16:creationId xmlns:a16="http://schemas.microsoft.com/office/drawing/2014/main" id="{2A480B5C-88D8-43CE-8AD1-D731C957568E}"/>
                    </a:ext>
                  </a:extLst>
                </p:cNvPr>
                <p:cNvPicPr/>
                <p:nvPr/>
              </p:nvPicPr>
              <p:blipFill>
                <a:blip r:embed="rId342"/>
                <a:stretch>
                  <a:fillRect/>
                </a:stretch>
              </p:blipFill>
              <p:spPr>
                <a:xfrm>
                  <a:off x="9916493" y="2658307"/>
                  <a:ext cx="15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10" name="Freihand 209">
                  <a:extLst>
                    <a:ext uri="{FF2B5EF4-FFF2-40B4-BE49-F238E27FC236}">
                      <a16:creationId xmlns:a16="http://schemas.microsoft.com/office/drawing/2014/main" id="{44EC2399-CB2A-4972-A023-26F00E6CA93E}"/>
                    </a:ext>
                  </a:extLst>
                </p14:cNvPr>
                <p14:cNvContentPartPr/>
                <p14:nvPr/>
              </p14:nvContentPartPr>
              <p14:xfrm>
                <a:off x="10128533" y="2594587"/>
                <a:ext cx="135360" cy="60840"/>
              </p14:xfrm>
            </p:contentPart>
          </mc:Choice>
          <mc:Fallback xmlns="">
            <p:pic>
              <p:nvPicPr>
                <p:cNvPr id="210" name="Freihand 209">
                  <a:extLst>
                    <a:ext uri="{FF2B5EF4-FFF2-40B4-BE49-F238E27FC236}">
                      <a16:creationId xmlns:a16="http://schemas.microsoft.com/office/drawing/2014/main" id="{44EC2399-CB2A-4972-A023-26F00E6CA93E}"/>
                    </a:ext>
                  </a:extLst>
                </p:cNvPr>
                <p:cNvPicPr/>
                <p:nvPr/>
              </p:nvPicPr>
              <p:blipFill>
                <a:blip r:embed="rId344"/>
                <a:stretch>
                  <a:fillRect/>
                </a:stretch>
              </p:blipFill>
              <p:spPr>
                <a:xfrm>
                  <a:off x="10124213" y="2590267"/>
                  <a:ext cx="14400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11" name="Freihand 210">
                  <a:extLst>
                    <a:ext uri="{FF2B5EF4-FFF2-40B4-BE49-F238E27FC236}">
                      <a16:creationId xmlns:a16="http://schemas.microsoft.com/office/drawing/2014/main" id="{A473595B-2723-4145-ADB8-CC708F2EF2DB}"/>
                    </a:ext>
                  </a:extLst>
                </p14:cNvPr>
                <p14:cNvContentPartPr/>
                <p14:nvPr/>
              </p14:nvContentPartPr>
              <p14:xfrm>
                <a:off x="10280813" y="2642467"/>
                <a:ext cx="59400" cy="69840"/>
              </p14:xfrm>
            </p:contentPart>
          </mc:Choice>
          <mc:Fallback xmlns="">
            <p:pic>
              <p:nvPicPr>
                <p:cNvPr id="211" name="Freihand 210">
                  <a:extLst>
                    <a:ext uri="{FF2B5EF4-FFF2-40B4-BE49-F238E27FC236}">
                      <a16:creationId xmlns:a16="http://schemas.microsoft.com/office/drawing/2014/main" id="{A473595B-2723-4145-ADB8-CC708F2EF2DB}"/>
                    </a:ext>
                  </a:extLst>
                </p:cNvPr>
                <p:cNvPicPr/>
                <p:nvPr/>
              </p:nvPicPr>
              <p:blipFill>
                <a:blip r:embed="rId346"/>
                <a:stretch>
                  <a:fillRect/>
                </a:stretch>
              </p:blipFill>
              <p:spPr>
                <a:xfrm>
                  <a:off x="10276493" y="2638147"/>
                  <a:ext cx="680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14" name="Freihand 213">
                  <a:extLst>
                    <a:ext uri="{FF2B5EF4-FFF2-40B4-BE49-F238E27FC236}">
                      <a16:creationId xmlns:a16="http://schemas.microsoft.com/office/drawing/2014/main" id="{1BC356D1-9DD3-41C2-93AF-A66BABDC5E77}"/>
                    </a:ext>
                  </a:extLst>
                </p14:cNvPr>
                <p14:cNvContentPartPr/>
                <p14:nvPr/>
              </p14:nvContentPartPr>
              <p14:xfrm>
                <a:off x="10441013" y="2604307"/>
                <a:ext cx="136080" cy="8280"/>
              </p14:xfrm>
            </p:contentPart>
          </mc:Choice>
          <mc:Fallback xmlns="">
            <p:pic>
              <p:nvPicPr>
                <p:cNvPr id="214" name="Freihand 213">
                  <a:extLst>
                    <a:ext uri="{FF2B5EF4-FFF2-40B4-BE49-F238E27FC236}">
                      <a16:creationId xmlns:a16="http://schemas.microsoft.com/office/drawing/2014/main" id="{1BC356D1-9DD3-41C2-93AF-A66BABDC5E77}"/>
                    </a:ext>
                  </a:extLst>
                </p:cNvPr>
                <p:cNvPicPr/>
                <p:nvPr/>
              </p:nvPicPr>
              <p:blipFill>
                <a:blip r:embed="rId348"/>
                <a:stretch>
                  <a:fillRect/>
                </a:stretch>
              </p:blipFill>
              <p:spPr>
                <a:xfrm>
                  <a:off x="10436693" y="2599987"/>
                  <a:ext cx="144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15" name="Freihand 214">
                  <a:extLst>
                    <a:ext uri="{FF2B5EF4-FFF2-40B4-BE49-F238E27FC236}">
                      <a16:creationId xmlns:a16="http://schemas.microsoft.com/office/drawing/2014/main" id="{281B8835-A035-4E2C-826D-85C74D7E5B20}"/>
                    </a:ext>
                  </a:extLst>
                </p14:cNvPr>
                <p14:cNvContentPartPr/>
                <p14:nvPr/>
              </p14:nvContentPartPr>
              <p14:xfrm>
                <a:off x="10460813" y="2632387"/>
                <a:ext cx="122760" cy="17640"/>
              </p14:xfrm>
            </p:contentPart>
          </mc:Choice>
          <mc:Fallback xmlns="">
            <p:pic>
              <p:nvPicPr>
                <p:cNvPr id="215" name="Freihand 214">
                  <a:extLst>
                    <a:ext uri="{FF2B5EF4-FFF2-40B4-BE49-F238E27FC236}">
                      <a16:creationId xmlns:a16="http://schemas.microsoft.com/office/drawing/2014/main" id="{281B8835-A035-4E2C-826D-85C74D7E5B20}"/>
                    </a:ext>
                  </a:extLst>
                </p:cNvPr>
                <p:cNvPicPr/>
                <p:nvPr/>
              </p:nvPicPr>
              <p:blipFill>
                <a:blip r:embed="rId350"/>
                <a:stretch>
                  <a:fillRect/>
                </a:stretch>
              </p:blipFill>
              <p:spPr>
                <a:xfrm>
                  <a:off x="10456493" y="2628067"/>
                  <a:ext cx="131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6" name="Freihand 215">
                  <a:extLst>
                    <a:ext uri="{FF2B5EF4-FFF2-40B4-BE49-F238E27FC236}">
                      <a16:creationId xmlns:a16="http://schemas.microsoft.com/office/drawing/2014/main" id="{CE730336-F47E-4F31-9F7D-49E77E827566}"/>
                    </a:ext>
                  </a:extLst>
                </p14:cNvPr>
                <p14:cNvContentPartPr/>
                <p14:nvPr/>
              </p14:nvContentPartPr>
              <p14:xfrm>
                <a:off x="10684013" y="2539147"/>
                <a:ext cx="100080" cy="102960"/>
              </p14:xfrm>
            </p:contentPart>
          </mc:Choice>
          <mc:Fallback xmlns="">
            <p:pic>
              <p:nvPicPr>
                <p:cNvPr id="216" name="Freihand 215">
                  <a:extLst>
                    <a:ext uri="{FF2B5EF4-FFF2-40B4-BE49-F238E27FC236}">
                      <a16:creationId xmlns:a16="http://schemas.microsoft.com/office/drawing/2014/main" id="{CE730336-F47E-4F31-9F7D-49E77E827566}"/>
                    </a:ext>
                  </a:extLst>
                </p:cNvPr>
                <p:cNvPicPr/>
                <p:nvPr/>
              </p:nvPicPr>
              <p:blipFill>
                <a:blip r:embed="rId352"/>
                <a:stretch>
                  <a:fillRect/>
                </a:stretch>
              </p:blipFill>
              <p:spPr>
                <a:xfrm>
                  <a:off x="10679693" y="2534827"/>
                  <a:ext cx="108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7" name="Freihand 216">
                  <a:extLst>
                    <a:ext uri="{FF2B5EF4-FFF2-40B4-BE49-F238E27FC236}">
                      <a16:creationId xmlns:a16="http://schemas.microsoft.com/office/drawing/2014/main" id="{8BE2E5A5-2FE5-402B-BD2D-80BBE45AA0C1}"/>
                    </a:ext>
                  </a:extLst>
                </p14:cNvPr>
                <p14:cNvContentPartPr/>
                <p14:nvPr/>
              </p14:nvContentPartPr>
              <p14:xfrm>
                <a:off x="10819013" y="2592067"/>
                <a:ext cx="11160" cy="7200"/>
              </p14:xfrm>
            </p:contentPart>
          </mc:Choice>
          <mc:Fallback xmlns="">
            <p:pic>
              <p:nvPicPr>
                <p:cNvPr id="217" name="Freihand 216">
                  <a:extLst>
                    <a:ext uri="{FF2B5EF4-FFF2-40B4-BE49-F238E27FC236}">
                      <a16:creationId xmlns:a16="http://schemas.microsoft.com/office/drawing/2014/main" id="{8BE2E5A5-2FE5-402B-BD2D-80BBE45AA0C1}"/>
                    </a:ext>
                  </a:extLst>
                </p:cNvPr>
                <p:cNvPicPr/>
                <p:nvPr/>
              </p:nvPicPr>
              <p:blipFill>
                <a:blip r:embed="rId354"/>
                <a:stretch>
                  <a:fillRect/>
                </a:stretch>
              </p:blipFill>
              <p:spPr>
                <a:xfrm>
                  <a:off x="10814693" y="2587747"/>
                  <a:ext cx="1980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8" name="Freihand 217">
                  <a:extLst>
                    <a:ext uri="{FF2B5EF4-FFF2-40B4-BE49-F238E27FC236}">
                      <a16:creationId xmlns:a16="http://schemas.microsoft.com/office/drawing/2014/main" id="{027404C4-E45C-4551-B557-E0A8A14CD826}"/>
                    </a:ext>
                  </a:extLst>
                </p14:cNvPr>
                <p14:cNvContentPartPr/>
                <p14:nvPr/>
              </p14:nvContentPartPr>
              <p14:xfrm>
                <a:off x="10897853" y="2534467"/>
                <a:ext cx="79920" cy="92520"/>
              </p14:xfrm>
            </p:contentPart>
          </mc:Choice>
          <mc:Fallback xmlns="">
            <p:pic>
              <p:nvPicPr>
                <p:cNvPr id="218" name="Freihand 217">
                  <a:extLst>
                    <a:ext uri="{FF2B5EF4-FFF2-40B4-BE49-F238E27FC236}">
                      <a16:creationId xmlns:a16="http://schemas.microsoft.com/office/drawing/2014/main" id="{027404C4-E45C-4551-B557-E0A8A14CD826}"/>
                    </a:ext>
                  </a:extLst>
                </p:cNvPr>
                <p:cNvPicPr/>
                <p:nvPr/>
              </p:nvPicPr>
              <p:blipFill>
                <a:blip r:embed="rId356"/>
                <a:stretch>
                  <a:fillRect/>
                </a:stretch>
              </p:blipFill>
              <p:spPr>
                <a:xfrm>
                  <a:off x="10893533" y="2530147"/>
                  <a:ext cx="885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9" name="Freihand 218">
                  <a:extLst>
                    <a:ext uri="{FF2B5EF4-FFF2-40B4-BE49-F238E27FC236}">
                      <a16:creationId xmlns:a16="http://schemas.microsoft.com/office/drawing/2014/main" id="{3888921B-08E0-44CE-A37F-FAEA5656A27B}"/>
                    </a:ext>
                  </a:extLst>
                </p14:cNvPr>
                <p14:cNvContentPartPr/>
                <p14:nvPr/>
              </p14:nvContentPartPr>
              <p14:xfrm>
                <a:off x="10964453" y="2616907"/>
                <a:ext cx="55080" cy="54000"/>
              </p14:xfrm>
            </p:contentPart>
          </mc:Choice>
          <mc:Fallback xmlns="">
            <p:pic>
              <p:nvPicPr>
                <p:cNvPr id="219" name="Freihand 218">
                  <a:extLst>
                    <a:ext uri="{FF2B5EF4-FFF2-40B4-BE49-F238E27FC236}">
                      <a16:creationId xmlns:a16="http://schemas.microsoft.com/office/drawing/2014/main" id="{3888921B-08E0-44CE-A37F-FAEA5656A27B}"/>
                    </a:ext>
                  </a:extLst>
                </p:cNvPr>
                <p:cNvPicPr/>
                <p:nvPr/>
              </p:nvPicPr>
              <p:blipFill>
                <a:blip r:embed="rId358"/>
                <a:stretch>
                  <a:fillRect/>
                </a:stretch>
              </p:blipFill>
              <p:spPr>
                <a:xfrm>
                  <a:off x="10960133" y="2612587"/>
                  <a:ext cx="6372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20" name="Freihand 219">
                  <a:extLst>
                    <a:ext uri="{FF2B5EF4-FFF2-40B4-BE49-F238E27FC236}">
                      <a16:creationId xmlns:a16="http://schemas.microsoft.com/office/drawing/2014/main" id="{9CBBC951-CD01-456C-9CBF-7F93A0AC15BA}"/>
                    </a:ext>
                  </a:extLst>
                </p14:cNvPr>
                <p14:cNvContentPartPr/>
                <p14:nvPr/>
              </p14:nvContentPartPr>
              <p14:xfrm>
                <a:off x="11147333" y="2527627"/>
                <a:ext cx="9360" cy="124560"/>
              </p14:xfrm>
            </p:contentPart>
          </mc:Choice>
          <mc:Fallback xmlns="">
            <p:pic>
              <p:nvPicPr>
                <p:cNvPr id="220" name="Freihand 219">
                  <a:extLst>
                    <a:ext uri="{FF2B5EF4-FFF2-40B4-BE49-F238E27FC236}">
                      <a16:creationId xmlns:a16="http://schemas.microsoft.com/office/drawing/2014/main" id="{9CBBC951-CD01-456C-9CBF-7F93A0AC15BA}"/>
                    </a:ext>
                  </a:extLst>
                </p:cNvPr>
                <p:cNvPicPr/>
                <p:nvPr/>
              </p:nvPicPr>
              <p:blipFill>
                <a:blip r:embed="rId360"/>
                <a:stretch>
                  <a:fillRect/>
                </a:stretch>
              </p:blipFill>
              <p:spPr>
                <a:xfrm>
                  <a:off x="11143013" y="2523307"/>
                  <a:ext cx="180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21" name="Freihand 220">
                  <a:extLst>
                    <a:ext uri="{FF2B5EF4-FFF2-40B4-BE49-F238E27FC236}">
                      <a16:creationId xmlns:a16="http://schemas.microsoft.com/office/drawing/2014/main" id="{A989DF3B-C130-4098-A7E9-02585F5F8B11}"/>
                    </a:ext>
                  </a:extLst>
                </p14:cNvPr>
                <p14:cNvContentPartPr/>
                <p14:nvPr/>
              </p14:nvContentPartPr>
              <p14:xfrm>
                <a:off x="11105213" y="2560027"/>
                <a:ext cx="124560" cy="19800"/>
              </p14:xfrm>
            </p:contentPart>
          </mc:Choice>
          <mc:Fallback xmlns="">
            <p:pic>
              <p:nvPicPr>
                <p:cNvPr id="221" name="Freihand 220">
                  <a:extLst>
                    <a:ext uri="{FF2B5EF4-FFF2-40B4-BE49-F238E27FC236}">
                      <a16:creationId xmlns:a16="http://schemas.microsoft.com/office/drawing/2014/main" id="{A989DF3B-C130-4098-A7E9-02585F5F8B11}"/>
                    </a:ext>
                  </a:extLst>
                </p:cNvPr>
                <p:cNvPicPr/>
                <p:nvPr/>
              </p:nvPicPr>
              <p:blipFill>
                <a:blip r:embed="rId362"/>
                <a:stretch>
                  <a:fillRect/>
                </a:stretch>
              </p:blipFill>
              <p:spPr>
                <a:xfrm>
                  <a:off x="11100893" y="2555707"/>
                  <a:ext cx="1332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22" name="Freihand 221">
                  <a:extLst>
                    <a:ext uri="{FF2B5EF4-FFF2-40B4-BE49-F238E27FC236}">
                      <a16:creationId xmlns:a16="http://schemas.microsoft.com/office/drawing/2014/main" id="{E2240BB6-D1C8-44F6-B94C-5CC69DF07B19}"/>
                    </a:ext>
                  </a:extLst>
                </p14:cNvPr>
                <p14:cNvContentPartPr/>
                <p14:nvPr/>
              </p14:nvContentPartPr>
              <p14:xfrm>
                <a:off x="11328053" y="2424667"/>
                <a:ext cx="76320" cy="112680"/>
              </p14:xfrm>
            </p:contentPart>
          </mc:Choice>
          <mc:Fallback xmlns="">
            <p:pic>
              <p:nvPicPr>
                <p:cNvPr id="222" name="Freihand 221">
                  <a:extLst>
                    <a:ext uri="{FF2B5EF4-FFF2-40B4-BE49-F238E27FC236}">
                      <a16:creationId xmlns:a16="http://schemas.microsoft.com/office/drawing/2014/main" id="{E2240BB6-D1C8-44F6-B94C-5CC69DF07B19}"/>
                    </a:ext>
                  </a:extLst>
                </p:cNvPr>
                <p:cNvPicPr/>
                <p:nvPr/>
              </p:nvPicPr>
              <p:blipFill>
                <a:blip r:embed="rId364"/>
                <a:stretch>
                  <a:fillRect/>
                </a:stretch>
              </p:blipFill>
              <p:spPr>
                <a:xfrm>
                  <a:off x="11323733" y="2420347"/>
                  <a:ext cx="849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23" name="Freihand 222">
                  <a:extLst>
                    <a:ext uri="{FF2B5EF4-FFF2-40B4-BE49-F238E27FC236}">
                      <a16:creationId xmlns:a16="http://schemas.microsoft.com/office/drawing/2014/main" id="{3C29F398-E3D7-4C16-8F3E-49DE361A0A5A}"/>
                    </a:ext>
                  </a:extLst>
                </p14:cNvPr>
                <p14:cNvContentPartPr/>
                <p14:nvPr/>
              </p14:nvContentPartPr>
              <p14:xfrm>
                <a:off x="11312573" y="2531947"/>
                <a:ext cx="138600" cy="17280"/>
              </p14:xfrm>
            </p:contentPart>
          </mc:Choice>
          <mc:Fallback xmlns="">
            <p:pic>
              <p:nvPicPr>
                <p:cNvPr id="223" name="Freihand 222">
                  <a:extLst>
                    <a:ext uri="{FF2B5EF4-FFF2-40B4-BE49-F238E27FC236}">
                      <a16:creationId xmlns:a16="http://schemas.microsoft.com/office/drawing/2014/main" id="{3C29F398-E3D7-4C16-8F3E-49DE361A0A5A}"/>
                    </a:ext>
                  </a:extLst>
                </p:cNvPr>
                <p:cNvPicPr/>
                <p:nvPr/>
              </p:nvPicPr>
              <p:blipFill>
                <a:blip r:embed="rId366"/>
                <a:stretch>
                  <a:fillRect/>
                </a:stretch>
              </p:blipFill>
              <p:spPr>
                <a:xfrm>
                  <a:off x="11308253" y="2527627"/>
                  <a:ext cx="14724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24" name="Freihand 223">
                  <a:extLst>
                    <a:ext uri="{FF2B5EF4-FFF2-40B4-BE49-F238E27FC236}">
                      <a16:creationId xmlns:a16="http://schemas.microsoft.com/office/drawing/2014/main" id="{42EFBDD2-D6AD-4213-BB78-5F72966557C4}"/>
                    </a:ext>
                  </a:extLst>
                </p14:cNvPr>
                <p14:cNvContentPartPr/>
                <p14:nvPr/>
              </p14:nvContentPartPr>
              <p14:xfrm>
                <a:off x="11209253" y="2635627"/>
                <a:ext cx="155160" cy="105840"/>
              </p14:xfrm>
            </p:contentPart>
          </mc:Choice>
          <mc:Fallback xmlns="">
            <p:pic>
              <p:nvPicPr>
                <p:cNvPr id="224" name="Freihand 223">
                  <a:extLst>
                    <a:ext uri="{FF2B5EF4-FFF2-40B4-BE49-F238E27FC236}">
                      <a16:creationId xmlns:a16="http://schemas.microsoft.com/office/drawing/2014/main" id="{42EFBDD2-D6AD-4213-BB78-5F72966557C4}"/>
                    </a:ext>
                  </a:extLst>
                </p:cNvPr>
                <p:cNvPicPr/>
                <p:nvPr/>
              </p:nvPicPr>
              <p:blipFill>
                <a:blip r:embed="rId368"/>
                <a:stretch>
                  <a:fillRect/>
                </a:stretch>
              </p:blipFill>
              <p:spPr>
                <a:xfrm>
                  <a:off x="11204933" y="2631307"/>
                  <a:ext cx="1638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5" name="Freihand 224">
                  <a:extLst>
                    <a:ext uri="{FF2B5EF4-FFF2-40B4-BE49-F238E27FC236}">
                      <a16:creationId xmlns:a16="http://schemas.microsoft.com/office/drawing/2014/main" id="{0521EB53-463B-4046-8DD2-C19B9FE7E386}"/>
                    </a:ext>
                  </a:extLst>
                </p14:cNvPr>
                <p14:cNvContentPartPr/>
                <p14:nvPr/>
              </p14:nvContentPartPr>
              <p14:xfrm>
                <a:off x="11308973" y="2676667"/>
                <a:ext cx="61560" cy="19800"/>
              </p14:xfrm>
            </p:contentPart>
          </mc:Choice>
          <mc:Fallback xmlns="">
            <p:pic>
              <p:nvPicPr>
                <p:cNvPr id="225" name="Freihand 224">
                  <a:extLst>
                    <a:ext uri="{FF2B5EF4-FFF2-40B4-BE49-F238E27FC236}">
                      <a16:creationId xmlns:a16="http://schemas.microsoft.com/office/drawing/2014/main" id="{0521EB53-463B-4046-8DD2-C19B9FE7E386}"/>
                    </a:ext>
                  </a:extLst>
                </p:cNvPr>
                <p:cNvPicPr/>
                <p:nvPr/>
              </p:nvPicPr>
              <p:blipFill>
                <a:blip r:embed="rId370"/>
                <a:stretch>
                  <a:fillRect/>
                </a:stretch>
              </p:blipFill>
              <p:spPr>
                <a:xfrm>
                  <a:off x="11304653" y="2672347"/>
                  <a:ext cx="702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6" name="Freihand 225">
                  <a:extLst>
                    <a:ext uri="{FF2B5EF4-FFF2-40B4-BE49-F238E27FC236}">
                      <a16:creationId xmlns:a16="http://schemas.microsoft.com/office/drawing/2014/main" id="{01EC4A12-5798-47CF-B324-1603FCB177C4}"/>
                    </a:ext>
                  </a:extLst>
                </p14:cNvPr>
                <p14:cNvContentPartPr/>
                <p14:nvPr/>
              </p14:nvContentPartPr>
              <p14:xfrm>
                <a:off x="11411933" y="2617267"/>
                <a:ext cx="105480" cy="108720"/>
              </p14:xfrm>
            </p:contentPart>
          </mc:Choice>
          <mc:Fallback xmlns="">
            <p:pic>
              <p:nvPicPr>
                <p:cNvPr id="226" name="Freihand 225">
                  <a:extLst>
                    <a:ext uri="{FF2B5EF4-FFF2-40B4-BE49-F238E27FC236}">
                      <a16:creationId xmlns:a16="http://schemas.microsoft.com/office/drawing/2014/main" id="{01EC4A12-5798-47CF-B324-1603FCB177C4}"/>
                    </a:ext>
                  </a:extLst>
                </p:cNvPr>
                <p:cNvPicPr/>
                <p:nvPr/>
              </p:nvPicPr>
              <p:blipFill>
                <a:blip r:embed="rId372"/>
                <a:stretch>
                  <a:fillRect/>
                </a:stretch>
              </p:blipFill>
              <p:spPr>
                <a:xfrm>
                  <a:off x="11407613" y="2612947"/>
                  <a:ext cx="1141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7" name="Freihand 226">
                  <a:extLst>
                    <a:ext uri="{FF2B5EF4-FFF2-40B4-BE49-F238E27FC236}">
                      <a16:creationId xmlns:a16="http://schemas.microsoft.com/office/drawing/2014/main" id="{76DFAB7C-57CB-4A01-BD54-8D9E0E3A93BF}"/>
                    </a:ext>
                  </a:extLst>
                </p14:cNvPr>
                <p14:cNvContentPartPr/>
                <p14:nvPr/>
              </p14:nvContentPartPr>
              <p14:xfrm>
                <a:off x="11545133" y="2550667"/>
                <a:ext cx="88560" cy="75960"/>
              </p14:xfrm>
            </p:contentPart>
          </mc:Choice>
          <mc:Fallback xmlns="">
            <p:pic>
              <p:nvPicPr>
                <p:cNvPr id="227" name="Freihand 226">
                  <a:extLst>
                    <a:ext uri="{FF2B5EF4-FFF2-40B4-BE49-F238E27FC236}">
                      <a16:creationId xmlns:a16="http://schemas.microsoft.com/office/drawing/2014/main" id="{76DFAB7C-57CB-4A01-BD54-8D9E0E3A93BF}"/>
                    </a:ext>
                  </a:extLst>
                </p:cNvPr>
                <p:cNvPicPr/>
                <p:nvPr/>
              </p:nvPicPr>
              <p:blipFill>
                <a:blip r:embed="rId374"/>
                <a:stretch>
                  <a:fillRect/>
                </a:stretch>
              </p:blipFill>
              <p:spPr>
                <a:xfrm>
                  <a:off x="11540813" y="2546347"/>
                  <a:ext cx="972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8" name="Freihand 227">
                  <a:extLst>
                    <a:ext uri="{FF2B5EF4-FFF2-40B4-BE49-F238E27FC236}">
                      <a16:creationId xmlns:a16="http://schemas.microsoft.com/office/drawing/2014/main" id="{4FDA8E28-33FF-4E8D-88B0-5D0EDF444FDC}"/>
                    </a:ext>
                  </a:extLst>
                </p14:cNvPr>
                <p14:cNvContentPartPr/>
                <p14:nvPr/>
              </p14:nvContentPartPr>
              <p14:xfrm>
                <a:off x="11616773" y="2622667"/>
                <a:ext cx="66600" cy="102600"/>
              </p14:xfrm>
            </p:contentPart>
          </mc:Choice>
          <mc:Fallback xmlns="">
            <p:pic>
              <p:nvPicPr>
                <p:cNvPr id="228" name="Freihand 227">
                  <a:extLst>
                    <a:ext uri="{FF2B5EF4-FFF2-40B4-BE49-F238E27FC236}">
                      <a16:creationId xmlns:a16="http://schemas.microsoft.com/office/drawing/2014/main" id="{4FDA8E28-33FF-4E8D-88B0-5D0EDF444FDC}"/>
                    </a:ext>
                  </a:extLst>
                </p:cNvPr>
                <p:cNvPicPr/>
                <p:nvPr/>
              </p:nvPicPr>
              <p:blipFill>
                <a:blip r:embed="rId376"/>
                <a:stretch>
                  <a:fillRect/>
                </a:stretch>
              </p:blipFill>
              <p:spPr>
                <a:xfrm>
                  <a:off x="11612453" y="2618347"/>
                  <a:ext cx="75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30" name="Freihand 229">
                  <a:extLst>
                    <a:ext uri="{FF2B5EF4-FFF2-40B4-BE49-F238E27FC236}">
                      <a16:creationId xmlns:a16="http://schemas.microsoft.com/office/drawing/2014/main" id="{BB204A12-BE36-4153-9B8B-A06B4CFCDB7B}"/>
                    </a:ext>
                  </a:extLst>
                </p14:cNvPr>
                <p14:cNvContentPartPr/>
                <p14:nvPr/>
              </p14:nvContentPartPr>
              <p14:xfrm>
                <a:off x="7261493" y="3205867"/>
                <a:ext cx="157680" cy="2160"/>
              </p14:xfrm>
            </p:contentPart>
          </mc:Choice>
          <mc:Fallback xmlns="">
            <p:pic>
              <p:nvPicPr>
                <p:cNvPr id="230" name="Freihand 229">
                  <a:extLst>
                    <a:ext uri="{FF2B5EF4-FFF2-40B4-BE49-F238E27FC236}">
                      <a16:creationId xmlns:a16="http://schemas.microsoft.com/office/drawing/2014/main" id="{BB204A12-BE36-4153-9B8B-A06B4CFCDB7B}"/>
                    </a:ext>
                  </a:extLst>
                </p:cNvPr>
                <p:cNvPicPr/>
                <p:nvPr/>
              </p:nvPicPr>
              <p:blipFill>
                <a:blip r:embed="rId378"/>
                <a:stretch>
                  <a:fillRect/>
                </a:stretch>
              </p:blipFill>
              <p:spPr>
                <a:xfrm>
                  <a:off x="7257173" y="3201547"/>
                  <a:ext cx="16632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31" name="Freihand 230">
                  <a:extLst>
                    <a:ext uri="{FF2B5EF4-FFF2-40B4-BE49-F238E27FC236}">
                      <a16:creationId xmlns:a16="http://schemas.microsoft.com/office/drawing/2014/main" id="{41946B7B-9D1F-4D56-B621-E505F87FF2EE}"/>
                    </a:ext>
                  </a:extLst>
                </p14:cNvPr>
                <p14:cNvContentPartPr/>
                <p14:nvPr/>
              </p14:nvContentPartPr>
              <p14:xfrm>
                <a:off x="7277693" y="3263827"/>
                <a:ext cx="114120" cy="10080"/>
              </p14:xfrm>
            </p:contentPart>
          </mc:Choice>
          <mc:Fallback xmlns="">
            <p:pic>
              <p:nvPicPr>
                <p:cNvPr id="231" name="Freihand 230">
                  <a:extLst>
                    <a:ext uri="{FF2B5EF4-FFF2-40B4-BE49-F238E27FC236}">
                      <a16:creationId xmlns:a16="http://schemas.microsoft.com/office/drawing/2014/main" id="{41946B7B-9D1F-4D56-B621-E505F87FF2EE}"/>
                    </a:ext>
                  </a:extLst>
                </p:cNvPr>
                <p:cNvPicPr/>
                <p:nvPr/>
              </p:nvPicPr>
              <p:blipFill>
                <a:blip r:embed="rId380"/>
                <a:stretch>
                  <a:fillRect/>
                </a:stretch>
              </p:blipFill>
              <p:spPr>
                <a:xfrm>
                  <a:off x="7273373" y="3259507"/>
                  <a:ext cx="1227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32" name="Freihand 231">
                  <a:extLst>
                    <a:ext uri="{FF2B5EF4-FFF2-40B4-BE49-F238E27FC236}">
                      <a16:creationId xmlns:a16="http://schemas.microsoft.com/office/drawing/2014/main" id="{3CB35CD2-D5D4-4B05-8E19-E364C2121E16}"/>
                    </a:ext>
                  </a:extLst>
                </p14:cNvPr>
                <p14:cNvContentPartPr/>
                <p14:nvPr/>
              </p14:nvContentPartPr>
              <p14:xfrm>
                <a:off x="7431773" y="3168067"/>
                <a:ext cx="70560" cy="162720"/>
              </p14:xfrm>
            </p:contentPart>
          </mc:Choice>
          <mc:Fallback xmlns="">
            <p:pic>
              <p:nvPicPr>
                <p:cNvPr id="232" name="Freihand 231">
                  <a:extLst>
                    <a:ext uri="{FF2B5EF4-FFF2-40B4-BE49-F238E27FC236}">
                      <a16:creationId xmlns:a16="http://schemas.microsoft.com/office/drawing/2014/main" id="{3CB35CD2-D5D4-4B05-8E19-E364C2121E16}"/>
                    </a:ext>
                  </a:extLst>
                </p:cNvPr>
                <p:cNvPicPr/>
                <p:nvPr/>
              </p:nvPicPr>
              <p:blipFill>
                <a:blip r:embed="rId382"/>
                <a:stretch>
                  <a:fillRect/>
                </a:stretch>
              </p:blipFill>
              <p:spPr>
                <a:xfrm>
                  <a:off x="7427453" y="3163747"/>
                  <a:ext cx="7920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34" name="Freihand 233">
                  <a:extLst>
                    <a:ext uri="{FF2B5EF4-FFF2-40B4-BE49-F238E27FC236}">
                      <a16:creationId xmlns:a16="http://schemas.microsoft.com/office/drawing/2014/main" id="{F29C5154-E34F-4528-BB14-19505BA201A2}"/>
                    </a:ext>
                  </a:extLst>
                </p14:cNvPr>
                <p14:cNvContentPartPr/>
                <p14:nvPr/>
              </p14:nvContentPartPr>
              <p14:xfrm>
                <a:off x="7701053" y="3099667"/>
                <a:ext cx="120600" cy="193680"/>
              </p14:xfrm>
            </p:contentPart>
          </mc:Choice>
          <mc:Fallback xmlns="">
            <p:pic>
              <p:nvPicPr>
                <p:cNvPr id="234" name="Freihand 233">
                  <a:extLst>
                    <a:ext uri="{FF2B5EF4-FFF2-40B4-BE49-F238E27FC236}">
                      <a16:creationId xmlns:a16="http://schemas.microsoft.com/office/drawing/2014/main" id="{F29C5154-E34F-4528-BB14-19505BA201A2}"/>
                    </a:ext>
                  </a:extLst>
                </p:cNvPr>
                <p:cNvPicPr/>
                <p:nvPr/>
              </p:nvPicPr>
              <p:blipFill>
                <a:blip r:embed="rId384"/>
                <a:stretch>
                  <a:fillRect/>
                </a:stretch>
              </p:blipFill>
              <p:spPr>
                <a:xfrm>
                  <a:off x="7696733" y="3095347"/>
                  <a:ext cx="12924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5" name="Freihand 234">
                  <a:extLst>
                    <a:ext uri="{FF2B5EF4-FFF2-40B4-BE49-F238E27FC236}">
                      <a16:creationId xmlns:a16="http://schemas.microsoft.com/office/drawing/2014/main" id="{6EA750F0-EE88-495A-9AD5-B3AEAEFCBBDB}"/>
                    </a:ext>
                  </a:extLst>
                </p14:cNvPr>
                <p14:cNvContentPartPr/>
                <p14:nvPr/>
              </p14:nvContentPartPr>
              <p14:xfrm>
                <a:off x="7655333" y="3065107"/>
                <a:ext cx="203040" cy="241200"/>
              </p14:xfrm>
            </p:contentPart>
          </mc:Choice>
          <mc:Fallback xmlns="">
            <p:pic>
              <p:nvPicPr>
                <p:cNvPr id="235" name="Freihand 234">
                  <a:extLst>
                    <a:ext uri="{FF2B5EF4-FFF2-40B4-BE49-F238E27FC236}">
                      <a16:creationId xmlns:a16="http://schemas.microsoft.com/office/drawing/2014/main" id="{6EA750F0-EE88-495A-9AD5-B3AEAEFCBBDB}"/>
                    </a:ext>
                  </a:extLst>
                </p:cNvPr>
                <p:cNvPicPr/>
                <p:nvPr/>
              </p:nvPicPr>
              <p:blipFill>
                <a:blip r:embed="rId386"/>
                <a:stretch>
                  <a:fillRect/>
                </a:stretch>
              </p:blipFill>
              <p:spPr>
                <a:xfrm>
                  <a:off x="7651013" y="3060787"/>
                  <a:ext cx="21168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37" name="Freihand 236">
                  <a:extLst>
                    <a:ext uri="{FF2B5EF4-FFF2-40B4-BE49-F238E27FC236}">
                      <a16:creationId xmlns:a16="http://schemas.microsoft.com/office/drawing/2014/main" id="{03D1DC3D-42F8-4CD8-9EC8-924B367E36D9}"/>
                    </a:ext>
                  </a:extLst>
                </p14:cNvPr>
                <p14:cNvContentPartPr/>
                <p14:nvPr/>
              </p14:nvContentPartPr>
              <p14:xfrm>
                <a:off x="8027573" y="3178507"/>
                <a:ext cx="144000" cy="9720"/>
              </p14:xfrm>
            </p:contentPart>
          </mc:Choice>
          <mc:Fallback xmlns="">
            <p:pic>
              <p:nvPicPr>
                <p:cNvPr id="237" name="Freihand 236">
                  <a:extLst>
                    <a:ext uri="{FF2B5EF4-FFF2-40B4-BE49-F238E27FC236}">
                      <a16:creationId xmlns:a16="http://schemas.microsoft.com/office/drawing/2014/main" id="{03D1DC3D-42F8-4CD8-9EC8-924B367E36D9}"/>
                    </a:ext>
                  </a:extLst>
                </p:cNvPr>
                <p:cNvPicPr/>
                <p:nvPr/>
              </p:nvPicPr>
              <p:blipFill>
                <a:blip r:embed="rId388"/>
                <a:stretch>
                  <a:fillRect/>
                </a:stretch>
              </p:blipFill>
              <p:spPr>
                <a:xfrm>
                  <a:off x="8023253" y="3174187"/>
                  <a:ext cx="15264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38" name="Freihand 237">
                  <a:extLst>
                    <a:ext uri="{FF2B5EF4-FFF2-40B4-BE49-F238E27FC236}">
                      <a16:creationId xmlns:a16="http://schemas.microsoft.com/office/drawing/2014/main" id="{98E53763-8292-46EA-B629-7B5DB34B717D}"/>
                    </a:ext>
                  </a:extLst>
                </p14:cNvPr>
                <p14:cNvContentPartPr/>
                <p14:nvPr/>
              </p14:nvContentPartPr>
              <p14:xfrm>
                <a:off x="8036933" y="3235027"/>
                <a:ext cx="170280" cy="2880"/>
              </p14:xfrm>
            </p:contentPart>
          </mc:Choice>
          <mc:Fallback xmlns="">
            <p:pic>
              <p:nvPicPr>
                <p:cNvPr id="238" name="Freihand 237">
                  <a:extLst>
                    <a:ext uri="{FF2B5EF4-FFF2-40B4-BE49-F238E27FC236}">
                      <a16:creationId xmlns:a16="http://schemas.microsoft.com/office/drawing/2014/main" id="{98E53763-8292-46EA-B629-7B5DB34B717D}"/>
                    </a:ext>
                  </a:extLst>
                </p:cNvPr>
                <p:cNvPicPr/>
                <p:nvPr/>
              </p:nvPicPr>
              <p:blipFill>
                <a:blip r:embed="rId390"/>
                <a:stretch>
                  <a:fillRect/>
                </a:stretch>
              </p:blipFill>
              <p:spPr>
                <a:xfrm>
                  <a:off x="8032613" y="3230707"/>
                  <a:ext cx="17892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39" name="Freihand 238">
                  <a:extLst>
                    <a:ext uri="{FF2B5EF4-FFF2-40B4-BE49-F238E27FC236}">
                      <a16:creationId xmlns:a16="http://schemas.microsoft.com/office/drawing/2014/main" id="{A00518B9-9D67-415B-9208-C5C6FB5597CF}"/>
                    </a:ext>
                  </a:extLst>
                </p14:cNvPr>
                <p14:cNvContentPartPr/>
                <p14:nvPr/>
              </p14:nvContentPartPr>
              <p14:xfrm>
                <a:off x="8331413" y="3124147"/>
                <a:ext cx="146160" cy="101520"/>
              </p14:xfrm>
            </p:contentPart>
          </mc:Choice>
          <mc:Fallback xmlns="">
            <p:pic>
              <p:nvPicPr>
                <p:cNvPr id="239" name="Freihand 238">
                  <a:extLst>
                    <a:ext uri="{FF2B5EF4-FFF2-40B4-BE49-F238E27FC236}">
                      <a16:creationId xmlns:a16="http://schemas.microsoft.com/office/drawing/2014/main" id="{A00518B9-9D67-415B-9208-C5C6FB5597CF}"/>
                    </a:ext>
                  </a:extLst>
                </p:cNvPr>
                <p:cNvPicPr/>
                <p:nvPr/>
              </p:nvPicPr>
              <p:blipFill>
                <a:blip r:embed="rId392"/>
                <a:stretch>
                  <a:fillRect/>
                </a:stretch>
              </p:blipFill>
              <p:spPr>
                <a:xfrm>
                  <a:off x="8327093" y="3119827"/>
                  <a:ext cx="15480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40" name="Freihand 239">
                  <a:extLst>
                    <a:ext uri="{FF2B5EF4-FFF2-40B4-BE49-F238E27FC236}">
                      <a16:creationId xmlns:a16="http://schemas.microsoft.com/office/drawing/2014/main" id="{38CF677B-7A4D-463D-BAF3-697CDE9ADC0A}"/>
                    </a:ext>
                  </a:extLst>
                </p14:cNvPr>
                <p14:cNvContentPartPr/>
                <p14:nvPr/>
              </p14:nvContentPartPr>
              <p14:xfrm>
                <a:off x="8527973" y="3078787"/>
                <a:ext cx="60840" cy="136440"/>
              </p14:xfrm>
            </p:contentPart>
          </mc:Choice>
          <mc:Fallback xmlns="">
            <p:pic>
              <p:nvPicPr>
                <p:cNvPr id="240" name="Freihand 239">
                  <a:extLst>
                    <a:ext uri="{FF2B5EF4-FFF2-40B4-BE49-F238E27FC236}">
                      <a16:creationId xmlns:a16="http://schemas.microsoft.com/office/drawing/2014/main" id="{38CF677B-7A4D-463D-BAF3-697CDE9ADC0A}"/>
                    </a:ext>
                  </a:extLst>
                </p:cNvPr>
                <p:cNvPicPr/>
                <p:nvPr/>
              </p:nvPicPr>
              <p:blipFill>
                <a:blip r:embed="rId394"/>
                <a:stretch>
                  <a:fillRect/>
                </a:stretch>
              </p:blipFill>
              <p:spPr>
                <a:xfrm>
                  <a:off x="8523653" y="3074467"/>
                  <a:ext cx="694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41" name="Freihand 240">
                  <a:extLst>
                    <a:ext uri="{FF2B5EF4-FFF2-40B4-BE49-F238E27FC236}">
                      <a16:creationId xmlns:a16="http://schemas.microsoft.com/office/drawing/2014/main" id="{35F96733-9218-4180-81D6-EF62C5566BC2}"/>
                    </a:ext>
                  </a:extLst>
                </p14:cNvPr>
                <p14:cNvContentPartPr/>
                <p14:nvPr/>
              </p14:nvContentPartPr>
              <p14:xfrm>
                <a:off x="8637053" y="3115147"/>
                <a:ext cx="88560" cy="73800"/>
              </p14:xfrm>
            </p:contentPart>
          </mc:Choice>
          <mc:Fallback xmlns="">
            <p:pic>
              <p:nvPicPr>
                <p:cNvPr id="241" name="Freihand 240">
                  <a:extLst>
                    <a:ext uri="{FF2B5EF4-FFF2-40B4-BE49-F238E27FC236}">
                      <a16:creationId xmlns:a16="http://schemas.microsoft.com/office/drawing/2014/main" id="{35F96733-9218-4180-81D6-EF62C5566BC2}"/>
                    </a:ext>
                  </a:extLst>
                </p:cNvPr>
                <p:cNvPicPr/>
                <p:nvPr/>
              </p:nvPicPr>
              <p:blipFill>
                <a:blip r:embed="rId396"/>
                <a:stretch>
                  <a:fillRect/>
                </a:stretch>
              </p:blipFill>
              <p:spPr>
                <a:xfrm>
                  <a:off x="8632733" y="3110827"/>
                  <a:ext cx="9720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42" name="Freihand 241">
                  <a:extLst>
                    <a:ext uri="{FF2B5EF4-FFF2-40B4-BE49-F238E27FC236}">
                      <a16:creationId xmlns:a16="http://schemas.microsoft.com/office/drawing/2014/main" id="{C3D5D728-D86E-4ACC-8A30-0F62C53ECEF7}"/>
                    </a:ext>
                  </a:extLst>
                </p14:cNvPr>
                <p14:cNvContentPartPr/>
                <p14:nvPr/>
              </p14:nvContentPartPr>
              <p14:xfrm>
                <a:off x="8722373" y="3176347"/>
                <a:ext cx="61920" cy="54000"/>
              </p14:xfrm>
            </p:contentPart>
          </mc:Choice>
          <mc:Fallback xmlns="">
            <p:pic>
              <p:nvPicPr>
                <p:cNvPr id="242" name="Freihand 241">
                  <a:extLst>
                    <a:ext uri="{FF2B5EF4-FFF2-40B4-BE49-F238E27FC236}">
                      <a16:creationId xmlns:a16="http://schemas.microsoft.com/office/drawing/2014/main" id="{C3D5D728-D86E-4ACC-8A30-0F62C53ECEF7}"/>
                    </a:ext>
                  </a:extLst>
                </p:cNvPr>
                <p:cNvPicPr/>
                <p:nvPr/>
              </p:nvPicPr>
              <p:blipFill>
                <a:blip r:embed="rId398"/>
                <a:stretch>
                  <a:fillRect/>
                </a:stretch>
              </p:blipFill>
              <p:spPr>
                <a:xfrm>
                  <a:off x="8718053" y="3172027"/>
                  <a:ext cx="705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43" name="Freihand 242">
                  <a:extLst>
                    <a:ext uri="{FF2B5EF4-FFF2-40B4-BE49-F238E27FC236}">
                      <a16:creationId xmlns:a16="http://schemas.microsoft.com/office/drawing/2014/main" id="{6F8D307B-E9F6-4B60-AF0C-071A5A5EBCCD}"/>
                    </a:ext>
                  </a:extLst>
                </p14:cNvPr>
                <p14:cNvContentPartPr/>
                <p14:nvPr/>
              </p14:nvContentPartPr>
              <p14:xfrm>
                <a:off x="8826053" y="3177427"/>
                <a:ext cx="17280" cy="94680"/>
              </p14:xfrm>
            </p:contentPart>
          </mc:Choice>
          <mc:Fallback xmlns="">
            <p:pic>
              <p:nvPicPr>
                <p:cNvPr id="243" name="Freihand 242">
                  <a:extLst>
                    <a:ext uri="{FF2B5EF4-FFF2-40B4-BE49-F238E27FC236}">
                      <a16:creationId xmlns:a16="http://schemas.microsoft.com/office/drawing/2014/main" id="{6F8D307B-E9F6-4B60-AF0C-071A5A5EBCCD}"/>
                    </a:ext>
                  </a:extLst>
                </p:cNvPr>
                <p:cNvPicPr/>
                <p:nvPr/>
              </p:nvPicPr>
              <p:blipFill>
                <a:blip r:embed="rId400"/>
                <a:stretch>
                  <a:fillRect/>
                </a:stretch>
              </p:blipFill>
              <p:spPr>
                <a:xfrm>
                  <a:off x="8821733" y="3173107"/>
                  <a:ext cx="259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44" name="Freihand 243">
                  <a:extLst>
                    <a:ext uri="{FF2B5EF4-FFF2-40B4-BE49-F238E27FC236}">
                      <a16:creationId xmlns:a16="http://schemas.microsoft.com/office/drawing/2014/main" id="{C6153A7B-1DC2-45F8-ACF5-0F093C33D751}"/>
                    </a:ext>
                  </a:extLst>
                </p14:cNvPr>
                <p14:cNvContentPartPr/>
                <p14:nvPr/>
              </p14:nvContentPartPr>
              <p14:xfrm>
                <a:off x="8890493" y="3105067"/>
                <a:ext cx="100440" cy="97200"/>
              </p14:xfrm>
            </p:contentPart>
          </mc:Choice>
          <mc:Fallback xmlns="">
            <p:pic>
              <p:nvPicPr>
                <p:cNvPr id="244" name="Freihand 243">
                  <a:extLst>
                    <a:ext uri="{FF2B5EF4-FFF2-40B4-BE49-F238E27FC236}">
                      <a16:creationId xmlns:a16="http://schemas.microsoft.com/office/drawing/2014/main" id="{C6153A7B-1DC2-45F8-ACF5-0F093C33D751}"/>
                    </a:ext>
                  </a:extLst>
                </p:cNvPr>
                <p:cNvPicPr/>
                <p:nvPr/>
              </p:nvPicPr>
              <p:blipFill>
                <a:blip r:embed="rId402"/>
                <a:stretch>
                  <a:fillRect/>
                </a:stretch>
              </p:blipFill>
              <p:spPr>
                <a:xfrm>
                  <a:off x="8886173" y="3100747"/>
                  <a:ext cx="109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45" name="Freihand 244">
                  <a:extLst>
                    <a:ext uri="{FF2B5EF4-FFF2-40B4-BE49-F238E27FC236}">
                      <a16:creationId xmlns:a16="http://schemas.microsoft.com/office/drawing/2014/main" id="{25B964EC-B129-493A-800A-354B61F01AC8}"/>
                    </a:ext>
                  </a:extLst>
                </p14:cNvPr>
                <p14:cNvContentPartPr/>
                <p14:nvPr/>
              </p14:nvContentPartPr>
              <p14:xfrm>
                <a:off x="8986613" y="3169507"/>
                <a:ext cx="65880" cy="66240"/>
              </p14:xfrm>
            </p:contentPart>
          </mc:Choice>
          <mc:Fallback xmlns="">
            <p:pic>
              <p:nvPicPr>
                <p:cNvPr id="245" name="Freihand 244">
                  <a:extLst>
                    <a:ext uri="{FF2B5EF4-FFF2-40B4-BE49-F238E27FC236}">
                      <a16:creationId xmlns:a16="http://schemas.microsoft.com/office/drawing/2014/main" id="{25B964EC-B129-493A-800A-354B61F01AC8}"/>
                    </a:ext>
                  </a:extLst>
                </p:cNvPr>
                <p:cNvPicPr/>
                <p:nvPr/>
              </p:nvPicPr>
              <p:blipFill>
                <a:blip r:embed="rId404"/>
                <a:stretch>
                  <a:fillRect/>
                </a:stretch>
              </p:blipFill>
              <p:spPr>
                <a:xfrm>
                  <a:off x="8982293" y="3165187"/>
                  <a:ext cx="745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46" name="Freihand 245">
                  <a:extLst>
                    <a:ext uri="{FF2B5EF4-FFF2-40B4-BE49-F238E27FC236}">
                      <a16:creationId xmlns:a16="http://schemas.microsoft.com/office/drawing/2014/main" id="{89D8E21B-C58F-40E1-99B9-DB8FF1E77563}"/>
                    </a:ext>
                  </a:extLst>
                </p14:cNvPr>
                <p14:cNvContentPartPr/>
                <p14:nvPr/>
              </p14:nvContentPartPr>
              <p14:xfrm>
                <a:off x="9078053" y="3062587"/>
                <a:ext cx="66600" cy="210240"/>
              </p14:xfrm>
            </p:contentPart>
          </mc:Choice>
          <mc:Fallback xmlns="">
            <p:pic>
              <p:nvPicPr>
                <p:cNvPr id="246" name="Freihand 245">
                  <a:extLst>
                    <a:ext uri="{FF2B5EF4-FFF2-40B4-BE49-F238E27FC236}">
                      <a16:creationId xmlns:a16="http://schemas.microsoft.com/office/drawing/2014/main" id="{89D8E21B-C58F-40E1-99B9-DB8FF1E77563}"/>
                    </a:ext>
                  </a:extLst>
                </p:cNvPr>
                <p:cNvPicPr/>
                <p:nvPr/>
              </p:nvPicPr>
              <p:blipFill>
                <a:blip r:embed="rId406"/>
                <a:stretch>
                  <a:fillRect/>
                </a:stretch>
              </p:blipFill>
              <p:spPr>
                <a:xfrm>
                  <a:off x="9073733" y="3058267"/>
                  <a:ext cx="7524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47" name="Freihand 246">
                  <a:extLst>
                    <a:ext uri="{FF2B5EF4-FFF2-40B4-BE49-F238E27FC236}">
                      <a16:creationId xmlns:a16="http://schemas.microsoft.com/office/drawing/2014/main" id="{87F29A2B-F13D-4121-81C2-0CBDAA4A2452}"/>
                    </a:ext>
                  </a:extLst>
                </p14:cNvPr>
                <p14:cNvContentPartPr/>
                <p14:nvPr/>
              </p14:nvContentPartPr>
              <p14:xfrm>
                <a:off x="9268853" y="3095707"/>
                <a:ext cx="6120" cy="103680"/>
              </p14:xfrm>
            </p:contentPart>
          </mc:Choice>
          <mc:Fallback xmlns="">
            <p:pic>
              <p:nvPicPr>
                <p:cNvPr id="247" name="Freihand 246">
                  <a:extLst>
                    <a:ext uri="{FF2B5EF4-FFF2-40B4-BE49-F238E27FC236}">
                      <a16:creationId xmlns:a16="http://schemas.microsoft.com/office/drawing/2014/main" id="{87F29A2B-F13D-4121-81C2-0CBDAA4A2452}"/>
                    </a:ext>
                  </a:extLst>
                </p:cNvPr>
                <p:cNvPicPr/>
                <p:nvPr/>
              </p:nvPicPr>
              <p:blipFill>
                <a:blip r:embed="rId408"/>
                <a:stretch>
                  <a:fillRect/>
                </a:stretch>
              </p:blipFill>
              <p:spPr>
                <a:xfrm>
                  <a:off x="9264533" y="3091387"/>
                  <a:ext cx="147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48" name="Freihand 247">
                  <a:extLst>
                    <a:ext uri="{FF2B5EF4-FFF2-40B4-BE49-F238E27FC236}">
                      <a16:creationId xmlns:a16="http://schemas.microsoft.com/office/drawing/2014/main" id="{17CA8A9D-9699-49A6-86DF-9802D9CE055E}"/>
                    </a:ext>
                  </a:extLst>
                </p14:cNvPr>
                <p14:cNvContentPartPr/>
                <p14:nvPr/>
              </p14:nvContentPartPr>
              <p14:xfrm>
                <a:off x="9216293" y="3132067"/>
                <a:ext cx="146160" cy="16920"/>
              </p14:xfrm>
            </p:contentPart>
          </mc:Choice>
          <mc:Fallback xmlns="">
            <p:pic>
              <p:nvPicPr>
                <p:cNvPr id="248" name="Freihand 247">
                  <a:extLst>
                    <a:ext uri="{FF2B5EF4-FFF2-40B4-BE49-F238E27FC236}">
                      <a16:creationId xmlns:a16="http://schemas.microsoft.com/office/drawing/2014/main" id="{17CA8A9D-9699-49A6-86DF-9802D9CE055E}"/>
                    </a:ext>
                  </a:extLst>
                </p:cNvPr>
                <p:cNvPicPr/>
                <p:nvPr/>
              </p:nvPicPr>
              <p:blipFill>
                <a:blip r:embed="rId410"/>
                <a:stretch>
                  <a:fillRect/>
                </a:stretch>
              </p:blipFill>
              <p:spPr>
                <a:xfrm>
                  <a:off x="9211973" y="3127747"/>
                  <a:ext cx="1548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49" name="Freihand 248">
                  <a:extLst>
                    <a:ext uri="{FF2B5EF4-FFF2-40B4-BE49-F238E27FC236}">
                      <a16:creationId xmlns:a16="http://schemas.microsoft.com/office/drawing/2014/main" id="{B504B0D6-9A63-4454-9C5D-84AA7EB582C0}"/>
                    </a:ext>
                  </a:extLst>
                </p14:cNvPr>
                <p14:cNvContentPartPr/>
                <p14:nvPr/>
              </p14:nvContentPartPr>
              <p14:xfrm>
                <a:off x="9448133" y="3035587"/>
                <a:ext cx="114120" cy="159480"/>
              </p14:xfrm>
            </p:contentPart>
          </mc:Choice>
          <mc:Fallback xmlns="">
            <p:pic>
              <p:nvPicPr>
                <p:cNvPr id="249" name="Freihand 248">
                  <a:extLst>
                    <a:ext uri="{FF2B5EF4-FFF2-40B4-BE49-F238E27FC236}">
                      <a16:creationId xmlns:a16="http://schemas.microsoft.com/office/drawing/2014/main" id="{B504B0D6-9A63-4454-9C5D-84AA7EB582C0}"/>
                    </a:ext>
                  </a:extLst>
                </p:cNvPr>
                <p:cNvPicPr/>
                <p:nvPr/>
              </p:nvPicPr>
              <p:blipFill>
                <a:blip r:embed="rId412"/>
                <a:stretch>
                  <a:fillRect/>
                </a:stretch>
              </p:blipFill>
              <p:spPr>
                <a:xfrm>
                  <a:off x="9443813" y="3031267"/>
                  <a:ext cx="1227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50" name="Freihand 249">
                  <a:extLst>
                    <a:ext uri="{FF2B5EF4-FFF2-40B4-BE49-F238E27FC236}">
                      <a16:creationId xmlns:a16="http://schemas.microsoft.com/office/drawing/2014/main" id="{8EF9FF10-3D42-441B-B1D5-5AB76F84A5FB}"/>
                    </a:ext>
                  </a:extLst>
                </p14:cNvPr>
                <p14:cNvContentPartPr/>
                <p14:nvPr/>
              </p14:nvContentPartPr>
              <p14:xfrm>
                <a:off x="9659453" y="2998147"/>
                <a:ext cx="85320" cy="215640"/>
              </p14:xfrm>
            </p:contentPart>
          </mc:Choice>
          <mc:Fallback xmlns="">
            <p:pic>
              <p:nvPicPr>
                <p:cNvPr id="250" name="Freihand 249">
                  <a:extLst>
                    <a:ext uri="{FF2B5EF4-FFF2-40B4-BE49-F238E27FC236}">
                      <a16:creationId xmlns:a16="http://schemas.microsoft.com/office/drawing/2014/main" id="{8EF9FF10-3D42-441B-B1D5-5AB76F84A5FB}"/>
                    </a:ext>
                  </a:extLst>
                </p:cNvPr>
                <p:cNvPicPr/>
                <p:nvPr/>
              </p:nvPicPr>
              <p:blipFill>
                <a:blip r:embed="rId414"/>
                <a:stretch>
                  <a:fillRect/>
                </a:stretch>
              </p:blipFill>
              <p:spPr>
                <a:xfrm>
                  <a:off x="9655133" y="2993827"/>
                  <a:ext cx="9396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52" name="Freihand 251">
                  <a:extLst>
                    <a:ext uri="{FF2B5EF4-FFF2-40B4-BE49-F238E27FC236}">
                      <a16:creationId xmlns:a16="http://schemas.microsoft.com/office/drawing/2014/main" id="{CE8683F8-74C4-4F06-BAEC-95252BBCEE96}"/>
                    </a:ext>
                  </a:extLst>
                </p14:cNvPr>
                <p14:cNvContentPartPr/>
                <p14:nvPr/>
              </p14:nvContentPartPr>
              <p14:xfrm>
                <a:off x="9845573" y="3076987"/>
                <a:ext cx="176400" cy="65520"/>
              </p14:xfrm>
            </p:contentPart>
          </mc:Choice>
          <mc:Fallback xmlns="">
            <p:pic>
              <p:nvPicPr>
                <p:cNvPr id="252" name="Freihand 251">
                  <a:extLst>
                    <a:ext uri="{FF2B5EF4-FFF2-40B4-BE49-F238E27FC236}">
                      <a16:creationId xmlns:a16="http://schemas.microsoft.com/office/drawing/2014/main" id="{CE8683F8-74C4-4F06-BAEC-95252BBCEE96}"/>
                    </a:ext>
                  </a:extLst>
                </p:cNvPr>
                <p:cNvPicPr/>
                <p:nvPr/>
              </p:nvPicPr>
              <p:blipFill>
                <a:blip r:embed="rId416"/>
                <a:stretch>
                  <a:fillRect/>
                </a:stretch>
              </p:blipFill>
              <p:spPr>
                <a:xfrm>
                  <a:off x="9841253" y="3072667"/>
                  <a:ext cx="1850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53" name="Freihand 252">
                  <a:extLst>
                    <a:ext uri="{FF2B5EF4-FFF2-40B4-BE49-F238E27FC236}">
                      <a16:creationId xmlns:a16="http://schemas.microsoft.com/office/drawing/2014/main" id="{CE37E90D-04B5-488C-A470-52E7CB03122F}"/>
                    </a:ext>
                  </a:extLst>
                </p14:cNvPr>
                <p14:cNvContentPartPr/>
                <p14:nvPr/>
              </p14:nvContentPartPr>
              <p14:xfrm>
                <a:off x="10033853" y="3143947"/>
                <a:ext cx="81360" cy="58320"/>
              </p14:xfrm>
            </p:contentPart>
          </mc:Choice>
          <mc:Fallback xmlns="">
            <p:pic>
              <p:nvPicPr>
                <p:cNvPr id="253" name="Freihand 252">
                  <a:extLst>
                    <a:ext uri="{FF2B5EF4-FFF2-40B4-BE49-F238E27FC236}">
                      <a16:creationId xmlns:a16="http://schemas.microsoft.com/office/drawing/2014/main" id="{CE37E90D-04B5-488C-A470-52E7CB03122F}"/>
                    </a:ext>
                  </a:extLst>
                </p:cNvPr>
                <p:cNvPicPr/>
                <p:nvPr/>
              </p:nvPicPr>
              <p:blipFill>
                <a:blip r:embed="rId418"/>
                <a:stretch>
                  <a:fillRect/>
                </a:stretch>
              </p:blipFill>
              <p:spPr>
                <a:xfrm>
                  <a:off x="10029533" y="3139627"/>
                  <a:ext cx="9000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56" name="Freihand 255">
                  <a:extLst>
                    <a:ext uri="{FF2B5EF4-FFF2-40B4-BE49-F238E27FC236}">
                      <a16:creationId xmlns:a16="http://schemas.microsoft.com/office/drawing/2014/main" id="{F82A0FAD-484B-4599-AC41-5599CFE2EEF0}"/>
                    </a:ext>
                  </a:extLst>
                </p14:cNvPr>
                <p14:cNvContentPartPr/>
                <p14:nvPr/>
              </p14:nvContentPartPr>
              <p14:xfrm>
                <a:off x="10430213" y="3034507"/>
                <a:ext cx="90360" cy="118440"/>
              </p14:xfrm>
            </p:contentPart>
          </mc:Choice>
          <mc:Fallback xmlns="">
            <p:pic>
              <p:nvPicPr>
                <p:cNvPr id="256" name="Freihand 255">
                  <a:extLst>
                    <a:ext uri="{FF2B5EF4-FFF2-40B4-BE49-F238E27FC236}">
                      <a16:creationId xmlns:a16="http://schemas.microsoft.com/office/drawing/2014/main" id="{F82A0FAD-484B-4599-AC41-5599CFE2EEF0}"/>
                    </a:ext>
                  </a:extLst>
                </p:cNvPr>
                <p:cNvPicPr/>
                <p:nvPr/>
              </p:nvPicPr>
              <p:blipFill>
                <a:blip r:embed="rId420"/>
                <a:stretch>
                  <a:fillRect/>
                </a:stretch>
              </p:blipFill>
              <p:spPr>
                <a:xfrm>
                  <a:off x="10425893" y="3030187"/>
                  <a:ext cx="990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58" name="Freihand 257">
                  <a:extLst>
                    <a:ext uri="{FF2B5EF4-FFF2-40B4-BE49-F238E27FC236}">
                      <a16:creationId xmlns:a16="http://schemas.microsoft.com/office/drawing/2014/main" id="{B8EB2C7D-E1A7-4B09-A14A-3537E91FE702}"/>
                    </a:ext>
                  </a:extLst>
                </p14:cNvPr>
                <p14:cNvContentPartPr/>
                <p14:nvPr/>
              </p14:nvContentPartPr>
              <p14:xfrm>
                <a:off x="10253813" y="3100027"/>
                <a:ext cx="68040" cy="20520"/>
              </p14:xfrm>
            </p:contentPart>
          </mc:Choice>
          <mc:Fallback xmlns="">
            <p:pic>
              <p:nvPicPr>
                <p:cNvPr id="258" name="Freihand 257">
                  <a:extLst>
                    <a:ext uri="{FF2B5EF4-FFF2-40B4-BE49-F238E27FC236}">
                      <a16:creationId xmlns:a16="http://schemas.microsoft.com/office/drawing/2014/main" id="{B8EB2C7D-E1A7-4B09-A14A-3537E91FE702}"/>
                    </a:ext>
                  </a:extLst>
                </p:cNvPr>
                <p:cNvPicPr/>
                <p:nvPr/>
              </p:nvPicPr>
              <p:blipFill>
                <a:blip r:embed="rId422"/>
                <a:stretch>
                  <a:fillRect/>
                </a:stretch>
              </p:blipFill>
              <p:spPr>
                <a:xfrm>
                  <a:off x="10249493" y="3095707"/>
                  <a:ext cx="766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59" name="Freihand 258">
                  <a:extLst>
                    <a:ext uri="{FF2B5EF4-FFF2-40B4-BE49-F238E27FC236}">
                      <a16:creationId xmlns:a16="http://schemas.microsoft.com/office/drawing/2014/main" id="{A1C3FF8B-5C3C-4016-9AAA-BD37A655EC1D}"/>
                    </a:ext>
                  </a:extLst>
                </p14:cNvPr>
                <p14:cNvContentPartPr/>
                <p14:nvPr/>
              </p14:nvContentPartPr>
              <p14:xfrm>
                <a:off x="10474493" y="3040627"/>
                <a:ext cx="23040" cy="132840"/>
              </p14:xfrm>
            </p:contentPart>
          </mc:Choice>
          <mc:Fallback xmlns="">
            <p:pic>
              <p:nvPicPr>
                <p:cNvPr id="259" name="Freihand 258">
                  <a:extLst>
                    <a:ext uri="{FF2B5EF4-FFF2-40B4-BE49-F238E27FC236}">
                      <a16:creationId xmlns:a16="http://schemas.microsoft.com/office/drawing/2014/main" id="{A1C3FF8B-5C3C-4016-9AAA-BD37A655EC1D}"/>
                    </a:ext>
                  </a:extLst>
                </p:cNvPr>
                <p:cNvPicPr/>
                <p:nvPr/>
              </p:nvPicPr>
              <p:blipFill>
                <a:blip r:embed="rId424"/>
                <a:stretch>
                  <a:fillRect/>
                </a:stretch>
              </p:blipFill>
              <p:spPr>
                <a:xfrm>
                  <a:off x="10470173" y="3036307"/>
                  <a:ext cx="316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60" name="Freihand 259">
                  <a:extLst>
                    <a:ext uri="{FF2B5EF4-FFF2-40B4-BE49-F238E27FC236}">
                      <a16:creationId xmlns:a16="http://schemas.microsoft.com/office/drawing/2014/main" id="{652AE140-F9CA-4C9D-B99B-382BB6E3B179}"/>
                    </a:ext>
                  </a:extLst>
                </p14:cNvPr>
                <p14:cNvContentPartPr/>
                <p14:nvPr/>
              </p14:nvContentPartPr>
              <p14:xfrm>
                <a:off x="10571693" y="3068347"/>
                <a:ext cx="74880" cy="92520"/>
              </p14:xfrm>
            </p:contentPart>
          </mc:Choice>
          <mc:Fallback xmlns="">
            <p:pic>
              <p:nvPicPr>
                <p:cNvPr id="260" name="Freihand 259">
                  <a:extLst>
                    <a:ext uri="{FF2B5EF4-FFF2-40B4-BE49-F238E27FC236}">
                      <a16:creationId xmlns:a16="http://schemas.microsoft.com/office/drawing/2014/main" id="{652AE140-F9CA-4C9D-B99B-382BB6E3B179}"/>
                    </a:ext>
                  </a:extLst>
                </p:cNvPr>
                <p:cNvPicPr/>
                <p:nvPr/>
              </p:nvPicPr>
              <p:blipFill>
                <a:blip r:embed="rId426"/>
                <a:stretch>
                  <a:fillRect/>
                </a:stretch>
              </p:blipFill>
              <p:spPr>
                <a:xfrm>
                  <a:off x="10567373" y="3064027"/>
                  <a:ext cx="835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61" name="Freihand 260">
                  <a:extLst>
                    <a:ext uri="{FF2B5EF4-FFF2-40B4-BE49-F238E27FC236}">
                      <a16:creationId xmlns:a16="http://schemas.microsoft.com/office/drawing/2014/main" id="{B48490A3-D275-4370-9841-FE32328A67A0}"/>
                    </a:ext>
                  </a:extLst>
                </p14:cNvPr>
                <p14:cNvContentPartPr/>
                <p14:nvPr/>
              </p14:nvContentPartPr>
              <p14:xfrm>
                <a:off x="10648733" y="3136027"/>
                <a:ext cx="58680" cy="56160"/>
              </p14:xfrm>
            </p:contentPart>
          </mc:Choice>
          <mc:Fallback xmlns="">
            <p:pic>
              <p:nvPicPr>
                <p:cNvPr id="261" name="Freihand 260">
                  <a:extLst>
                    <a:ext uri="{FF2B5EF4-FFF2-40B4-BE49-F238E27FC236}">
                      <a16:creationId xmlns:a16="http://schemas.microsoft.com/office/drawing/2014/main" id="{B48490A3-D275-4370-9841-FE32328A67A0}"/>
                    </a:ext>
                  </a:extLst>
                </p:cNvPr>
                <p:cNvPicPr/>
                <p:nvPr/>
              </p:nvPicPr>
              <p:blipFill>
                <a:blip r:embed="rId428"/>
                <a:stretch>
                  <a:fillRect/>
                </a:stretch>
              </p:blipFill>
              <p:spPr>
                <a:xfrm>
                  <a:off x="10644413" y="3131707"/>
                  <a:ext cx="6732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62" name="Freihand 261">
                  <a:extLst>
                    <a:ext uri="{FF2B5EF4-FFF2-40B4-BE49-F238E27FC236}">
                      <a16:creationId xmlns:a16="http://schemas.microsoft.com/office/drawing/2014/main" id="{A563927A-038D-4FFF-BA44-7461140FE78E}"/>
                    </a:ext>
                  </a:extLst>
                </p14:cNvPr>
                <p14:cNvContentPartPr/>
                <p14:nvPr/>
              </p14:nvContentPartPr>
              <p14:xfrm>
                <a:off x="10831613" y="3100387"/>
                <a:ext cx="119520" cy="3240"/>
              </p14:xfrm>
            </p:contentPart>
          </mc:Choice>
          <mc:Fallback xmlns="">
            <p:pic>
              <p:nvPicPr>
                <p:cNvPr id="262" name="Freihand 261">
                  <a:extLst>
                    <a:ext uri="{FF2B5EF4-FFF2-40B4-BE49-F238E27FC236}">
                      <a16:creationId xmlns:a16="http://schemas.microsoft.com/office/drawing/2014/main" id="{A563927A-038D-4FFF-BA44-7461140FE78E}"/>
                    </a:ext>
                  </a:extLst>
                </p:cNvPr>
                <p:cNvPicPr/>
                <p:nvPr/>
              </p:nvPicPr>
              <p:blipFill>
                <a:blip r:embed="rId430"/>
                <a:stretch>
                  <a:fillRect/>
                </a:stretch>
              </p:blipFill>
              <p:spPr>
                <a:xfrm>
                  <a:off x="10827293" y="3096067"/>
                  <a:ext cx="1281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64" name="Freihand 263">
                  <a:extLst>
                    <a:ext uri="{FF2B5EF4-FFF2-40B4-BE49-F238E27FC236}">
                      <a16:creationId xmlns:a16="http://schemas.microsoft.com/office/drawing/2014/main" id="{5C285D3F-7F77-4526-96F7-239EC7133B18}"/>
                    </a:ext>
                  </a:extLst>
                </p14:cNvPr>
                <p14:cNvContentPartPr/>
                <p14:nvPr/>
              </p14:nvContentPartPr>
              <p14:xfrm>
                <a:off x="11108453" y="2934427"/>
                <a:ext cx="88560" cy="108000"/>
              </p14:xfrm>
            </p:contentPart>
          </mc:Choice>
          <mc:Fallback xmlns="">
            <p:pic>
              <p:nvPicPr>
                <p:cNvPr id="264" name="Freihand 263">
                  <a:extLst>
                    <a:ext uri="{FF2B5EF4-FFF2-40B4-BE49-F238E27FC236}">
                      <a16:creationId xmlns:a16="http://schemas.microsoft.com/office/drawing/2014/main" id="{5C285D3F-7F77-4526-96F7-239EC7133B18}"/>
                    </a:ext>
                  </a:extLst>
                </p:cNvPr>
                <p:cNvPicPr/>
                <p:nvPr/>
              </p:nvPicPr>
              <p:blipFill>
                <a:blip r:embed="rId432"/>
                <a:stretch>
                  <a:fillRect/>
                </a:stretch>
              </p:blipFill>
              <p:spPr>
                <a:xfrm>
                  <a:off x="11104133" y="2930107"/>
                  <a:ext cx="972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65" name="Freihand 264">
                  <a:extLst>
                    <a:ext uri="{FF2B5EF4-FFF2-40B4-BE49-F238E27FC236}">
                      <a16:creationId xmlns:a16="http://schemas.microsoft.com/office/drawing/2014/main" id="{8C01E990-DDB6-4FA1-A01F-735B45D138DE}"/>
                    </a:ext>
                  </a:extLst>
                </p14:cNvPr>
                <p14:cNvContentPartPr/>
                <p14:nvPr/>
              </p14:nvContentPartPr>
              <p14:xfrm>
                <a:off x="11068853" y="3069787"/>
                <a:ext cx="208800" cy="10800"/>
              </p14:xfrm>
            </p:contentPart>
          </mc:Choice>
          <mc:Fallback xmlns="">
            <p:pic>
              <p:nvPicPr>
                <p:cNvPr id="265" name="Freihand 264">
                  <a:extLst>
                    <a:ext uri="{FF2B5EF4-FFF2-40B4-BE49-F238E27FC236}">
                      <a16:creationId xmlns:a16="http://schemas.microsoft.com/office/drawing/2014/main" id="{8C01E990-DDB6-4FA1-A01F-735B45D138DE}"/>
                    </a:ext>
                  </a:extLst>
                </p:cNvPr>
                <p:cNvPicPr/>
                <p:nvPr/>
              </p:nvPicPr>
              <p:blipFill>
                <a:blip r:embed="rId434"/>
                <a:stretch>
                  <a:fillRect/>
                </a:stretch>
              </p:blipFill>
              <p:spPr>
                <a:xfrm>
                  <a:off x="11064533" y="3065467"/>
                  <a:ext cx="2174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66" name="Freihand 265">
                  <a:extLst>
                    <a:ext uri="{FF2B5EF4-FFF2-40B4-BE49-F238E27FC236}">
                      <a16:creationId xmlns:a16="http://schemas.microsoft.com/office/drawing/2014/main" id="{367C9E77-5DF6-4B3B-A2AC-CC3B9A9940D9}"/>
                    </a:ext>
                  </a:extLst>
                </p14:cNvPr>
                <p14:cNvContentPartPr/>
                <p14:nvPr/>
              </p14:nvContentPartPr>
              <p14:xfrm>
                <a:off x="10956893" y="3177427"/>
                <a:ext cx="98280" cy="102960"/>
              </p14:xfrm>
            </p:contentPart>
          </mc:Choice>
          <mc:Fallback xmlns="">
            <p:pic>
              <p:nvPicPr>
                <p:cNvPr id="266" name="Freihand 265">
                  <a:extLst>
                    <a:ext uri="{FF2B5EF4-FFF2-40B4-BE49-F238E27FC236}">
                      <a16:creationId xmlns:a16="http://schemas.microsoft.com/office/drawing/2014/main" id="{367C9E77-5DF6-4B3B-A2AC-CC3B9A9940D9}"/>
                    </a:ext>
                  </a:extLst>
                </p:cNvPr>
                <p:cNvPicPr/>
                <p:nvPr/>
              </p:nvPicPr>
              <p:blipFill>
                <a:blip r:embed="rId436"/>
                <a:stretch>
                  <a:fillRect/>
                </a:stretch>
              </p:blipFill>
              <p:spPr>
                <a:xfrm>
                  <a:off x="10952573" y="3173107"/>
                  <a:ext cx="1069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67" name="Freihand 266">
                  <a:extLst>
                    <a:ext uri="{FF2B5EF4-FFF2-40B4-BE49-F238E27FC236}">
                      <a16:creationId xmlns:a16="http://schemas.microsoft.com/office/drawing/2014/main" id="{AC15B857-3875-4742-A1C5-441C39FB4C77}"/>
                    </a:ext>
                  </a:extLst>
                </p14:cNvPr>
                <p14:cNvContentPartPr/>
                <p14:nvPr/>
              </p14:nvContentPartPr>
              <p14:xfrm>
                <a:off x="11092613" y="3170227"/>
                <a:ext cx="34560" cy="107640"/>
              </p14:xfrm>
            </p:contentPart>
          </mc:Choice>
          <mc:Fallback xmlns="">
            <p:pic>
              <p:nvPicPr>
                <p:cNvPr id="267" name="Freihand 266">
                  <a:extLst>
                    <a:ext uri="{FF2B5EF4-FFF2-40B4-BE49-F238E27FC236}">
                      <a16:creationId xmlns:a16="http://schemas.microsoft.com/office/drawing/2014/main" id="{AC15B857-3875-4742-A1C5-441C39FB4C77}"/>
                    </a:ext>
                  </a:extLst>
                </p:cNvPr>
                <p:cNvPicPr/>
                <p:nvPr/>
              </p:nvPicPr>
              <p:blipFill>
                <a:blip r:embed="rId438"/>
                <a:stretch>
                  <a:fillRect/>
                </a:stretch>
              </p:blipFill>
              <p:spPr>
                <a:xfrm>
                  <a:off x="11088293" y="3165907"/>
                  <a:ext cx="432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68" name="Freihand 267">
                  <a:extLst>
                    <a:ext uri="{FF2B5EF4-FFF2-40B4-BE49-F238E27FC236}">
                      <a16:creationId xmlns:a16="http://schemas.microsoft.com/office/drawing/2014/main" id="{B288854B-E26B-40C3-AEC8-E3649EBC935A}"/>
                    </a:ext>
                  </a:extLst>
                </p14:cNvPr>
                <p14:cNvContentPartPr/>
                <p14:nvPr/>
              </p14:nvContentPartPr>
              <p14:xfrm>
                <a:off x="11046533" y="3227107"/>
                <a:ext cx="90000" cy="18360"/>
              </p14:xfrm>
            </p:contentPart>
          </mc:Choice>
          <mc:Fallback xmlns="">
            <p:pic>
              <p:nvPicPr>
                <p:cNvPr id="268" name="Freihand 267">
                  <a:extLst>
                    <a:ext uri="{FF2B5EF4-FFF2-40B4-BE49-F238E27FC236}">
                      <a16:creationId xmlns:a16="http://schemas.microsoft.com/office/drawing/2014/main" id="{B288854B-E26B-40C3-AEC8-E3649EBC935A}"/>
                    </a:ext>
                  </a:extLst>
                </p:cNvPr>
                <p:cNvPicPr/>
                <p:nvPr/>
              </p:nvPicPr>
              <p:blipFill>
                <a:blip r:embed="rId440"/>
                <a:stretch>
                  <a:fillRect/>
                </a:stretch>
              </p:blipFill>
              <p:spPr>
                <a:xfrm>
                  <a:off x="11042213" y="3222787"/>
                  <a:ext cx="98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69" name="Freihand 268">
                  <a:extLst>
                    <a:ext uri="{FF2B5EF4-FFF2-40B4-BE49-F238E27FC236}">
                      <a16:creationId xmlns:a16="http://schemas.microsoft.com/office/drawing/2014/main" id="{11A5C922-D8ED-4D75-8BD9-170F13643284}"/>
                    </a:ext>
                  </a:extLst>
                </p14:cNvPr>
                <p14:cNvContentPartPr/>
                <p14:nvPr/>
              </p14:nvContentPartPr>
              <p14:xfrm>
                <a:off x="11153453" y="3171667"/>
                <a:ext cx="147240" cy="84240"/>
              </p14:xfrm>
            </p:contentPart>
          </mc:Choice>
          <mc:Fallback xmlns="">
            <p:pic>
              <p:nvPicPr>
                <p:cNvPr id="269" name="Freihand 268">
                  <a:extLst>
                    <a:ext uri="{FF2B5EF4-FFF2-40B4-BE49-F238E27FC236}">
                      <a16:creationId xmlns:a16="http://schemas.microsoft.com/office/drawing/2014/main" id="{11A5C922-D8ED-4D75-8BD9-170F13643284}"/>
                    </a:ext>
                  </a:extLst>
                </p:cNvPr>
                <p:cNvPicPr/>
                <p:nvPr/>
              </p:nvPicPr>
              <p:blipFill>
                <a:blip r:embed="rId442"/>
                <a:stretch>
                  <a:fillRect/>
                </a:stretch>
              </p:blipFill>
              <p:spPr>
                <a:xfrm>
                  <a:off x="11149133" y="3167347"/>
                  <a:ext cx="1558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70" name="Freihand 269">
                  <a:extLst>
                    <a:ext uri="{FF2B5EF4-FFF2-40B4-BE49-F238E27FC236}">
                      <a16:creationId xmlns:a16="http://schemas.microsoft.com/office/drawing/2014/main" id="{385676D9-A62E-4540-987E-354352CA2662}"/>
                    </a:ext>
                  </a:extLst>
                </p14:cNvPr>
                <p14:cNvContentPartPr/>
                <p14:nvPr/>
              </p14:nvContentPartPr>
              <p14:xfrm>
                <a:off x="11369453" y="3062587"/>
                <a:ext cx="69840" cy="54720"/>
              </p14:xfrm>
            </p:contentPart>
          </mc:Choice>
          <mc:Fallback xmlns="">
            <p:pic>
              <p:nvPicPr>
                <p:cNvPr id="270" name="Freihand 269">
                  <a:extLst>
                    <a:ext uri="{FF2B5EF4-FFF2-40B4-BE49-F238E27FC236}">
                      <a16:creationId xmlns:a16="http://schemas.microsoft.com/office/drawing/2014/main" id="{385676D9-A62E-4540-987E-354352CA2662}"/>
                    </a:ext>
                  </a:extLst>
                </p:cNvPr>
                <p:cNvPicPr/>
                <p:nvPr/>
              </p:nvPicPr>
              <p:blipFill>
                <a:blip r:embed="rId444"/>
                <a:stretch>
                  <a:fillRect/>
                </a:stretch>
              </p:blipFill>
              <p:spPr>
                <a:xfrm>
                  <a:off x="11365133" y="3058267"/>
                  <a:ext cx="7848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71" name="Freihand 270">
                  <a:extLst>
                    <a:ext uri="{FF2B5EF4-FFF2-40B4-BE49-F238E27FC236}">
                      <a16:creationId xmlns:a16="http://schemas.microsoft.com/office/drawing/2014/main" id="{4AF774F1-9661-49E9-8EA4-5DF5D752BAE6}"/>
                    </a:ext>
                  </a:extLst>
                </p14:cNvPr>
                <p14:cNvContentPartPr/>
                <p14:nvPr/>
              </p14:nvContentPartPr>
              <p14:xfrm>
                <a:off x="11443253" y="2983747"/>
                <a:ext cx="194400" cy="297360"/>
              </p14:xfrm>
            </p:contentPart>
          </mc:Choice>
          <mc:Fallback xmlns="">
            <p:pic>
              <p:nvPicPr>
                <p:cNvPr id="271" name="Freihand 270">
                  <a:extLst>
                    <a:ext uri="{FF2B5EF4-FFF2-40B4-BE49-F238E27FC236}">
                      <a16:creationId xmlns:a16="http://schemas.microsoft.com/office/drawing/2014/main" id="{4AF774F1-9661-49E9-8EA4-5DF5D752BAE6}"/>
                    </a:ext>
                  </a:extLst>
                </p:cNvPr>
                <p:cNvPicPr/>
                <p:nvPr/>
              </p:nvPicPr>
              <p:blipFill>
                <a:blip r:embed="rId446"/>
                <a:stretch>
                  <a:fillRect/>
                </a:stretch>
              </p:blipFill>
              <p:spPr>
                <a:xfrm>
                  <a:off x="11438933" y="2979427"/>
                  <a:ext cx="20304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73" name="Freihand 272">
                  <a:extLst>
                    <a:ext uri="{FF2B5EF4-FFF2-40B4-BE49-F238E27FC236}">
                      <a16:creationId xmlns:a16="http://schemas.microsoft.com/office/drawing/2014/main" id="{C97B3409-003D-4AE0-B2EA-682698380D3C}"/>
                    </a:ext>
                  </a:extLst>
                </p14:cNvPr>
                <p14:cNvContentPartPr/>
                <p14:nvPr/>
              </p14:nvContentPartPr>
              <p14:xfrm>
                <a:off x="9843053" y="2853427"/>
                <a:ext cx="1500120" cy="137160"/>
              </p14:xfrm>
            </p:contentPart>
          </mc:Choice>
          <mc:Fallback xmlns="">
            <p:pic>
              <p:nvPicPr>
                <p:cNvPr id="273" name="Freihand 272">
                  <a:extLst>
                    <a:ext uri="{FF2B5EF4-FFF2-40B4-BE49-F238E27FC236}">
                      <a16:creationId xmlns:a16="http://schemas.microsoft.com/office/drawing/2014/main" id="{C97B3409-003D-4AE0-B2EA-682698380D3C}"/>
                    </a:ext>
                  </a:extLst>
                </p:cNvPr>
                <p:cNvPicPr/>
                <p:nvPr/>
              </p:nvPicPr>
              <p:blipFill>
                <a:blip r:embed="rId448"/>
                <a:stretch>
                  <a:fillRect/>
                </a:stretch>
              </p:blipFill>
              <p:spPr>
                <a:xfrm>
                  <a:off x="9838733" y="2849107"/>
                  <a:ext cx="15087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74" name="Freihand 273">
                  <a:extLst>
                    <a:ext uri="{FF2B5EF4-FFF2-40B4-BE49-F238E27FC236}">
                      <a16:creationId xmlns:a16="http://schemas.microsoft.com/office/drawing/2014/main" id="{68776D76-B66C-403C-A2BA-2B62524F6763}"/>
                    </a:ext>
                  </a:extLst>
                </p14:cNvPr>
                <p14:cNvContentPartPr/>
                <p14:nvPr/>
              </p14:nvContentPartPr>
              <p14:xfrm>
                <a:off x="10515173" y="2723107"/>
                <a:ext cx="179280" cy="109080"/>
              </p14:xfrm>
            </p:contentPart>
          </mc:Choice>
          <mc:Fallback xmlns="">
            <p:pic>
              <p:nvPicPr>
                <p:cNvPr id="274" name="Freihand 273">
                  <a:extLst>
                    <a:ext uri="{FF2B5EF4-FFF2-40B4-BE49-F238E27FC236}">
                      <a16:creationId xmlns:a16="http://schemas.microsoft.com/office/drawing/2014/main" id="{68776D76-B66C-403C-A2BA-2B62524F6763}"/>
                    </a:ext>
                  </a:extLst>
                </p:cNvPr>
                <p:cNvPicPr/>
                <p:nvPr/>
              </p:nvPicPr>
              <p:blipFill>
                <a:blip r:embed="rId450"/>
                <a:stretch>
                  <a:fillRect/>
                </a:stretch>
              </p:blipFill>
              <p:spPr>
                <a:xfrm>
                  <a:off x="10510853" y="2718787"/>
                  <a:ext cx="1879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76" name="Freihand 275">
                  <a:extLst>
                    <a:ext uri="{FF2B5EF4-FFF2-40B4-BE49-F238E27FC236}">
                      <a16:creationId xmlns:a16="http://schemas.microsoft.com/office/drawing/2014/main" id="{3A099B00-1469-4E07-A322-41776FC26E74}"/>
                    </a:ext>
                  </a:extLst>
                </p14:cNvPr>
                <p14:cNvContentPartPr/>
                <p14:nvPr/>
              </p14:nvContentPartPr>
              <p14:xfrm>
                <a:off x="9522653" y="3359947"/>
                <a:ext cx="9000" cy="66600"/>
              </p14:xfrm>
            </p:contentPart>
          </mc:Choice>
          <mc:Fallback xmlns="">
            <p:pic>
              <p:nvPicPr>
                <p:cNvPr id="276" name="Freihand 275">
                  <a:extLst>
                    <a:ext uri="{FF2B5EF4-FFF2-40B4-BE49-F238E27FC236}">
                      <a16:creationId xmlns:a16="http://schemas.microsoft.com/office/drawing/2014/main" id="{3A099B00-1469-4E07-A322-41776FC26E74}"/>
                    </a:ext>
                  </a:extLst>
                </p:cNvPr>
                <p:cNvPicPr/>
                <p:nvPr/>
              </p:nvPicPr>
              <p:blipFill>
                <a:blip r:embed="rId452"/>
                <a:stretch>
                  <a:fillRect/>
                </a:stretch>
              </p:blipFill>
              <p:spPr>
                <a:xfrm>
                  <a:off x="9518333" y="3355627"/>
                  <a:ext cx="1764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77" name="Freihand 276">
                  <a:extLst>
                    <a:ext uri="{FF2B5EF4-FFF2-40B4-BE49-F238E27FC236}">
                      <a16:creationId xmlns:a16="http://schemas.microsoft.com/office/drawing/2014/main" id="{40202700-80BC-48BF-A3FE-9AD53BCF09CA}"/>
                    </a:ext>
                  </a:extLst>
                </p14:cNvPr>
                <p14:cNvContentPartPr/>
                <p14:nvPr/>
              </p14:nvContentPartPr>
              <p14:xfrm>
                <a:off x="9524813" y="3566587"/>
                <a:ext cx="8640" cy="118080"/>
              </p14:xfrm>
            </p:contentPart>
          </mc:Choice>
          <mc:Fallback xmlns="">
            <p:pic>
              <p:nvPicPr>
                <p:cNvPr id="277" name="Freihand 276">
                  <a:extLst>
                    <a:ext uri="{FF2B5EF4-FFF2-40B4-BE49-F238E27FC236}">
                      <a16:creationId xmlns:a16="http://schemas.microsoft.com/office/drawing/2014/main" id="{40202700-80BC-48BF-A3FE-9AD53BCF09CA}"/>
                    </a:ext>
                  </a:extLst>
                </p:cNvPr>
                <p:cNvPicPr/>
                <p:nvPr/>
              </p:nvPicPr>
              <p:blipFill>
                <a:blip r:embed="rId454"/>
                <a:stretch>
                  <a:fillRect/>
                </a:stretch>
              </p:blipFill>
              <p:spPr>
                <a:xfrm>
                  <a:off x="9520493" y="3562267"/>
                  <a:ext cx="172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78" name="Freihand 277">
                  <a:extLst>
                    <a:ext uri="{FF2B5EF4-FFF2-40B4-BE49-F238E27FC236}">
                      <a16:creationId xmlns:a16="http://schemas.microsoft.com/office/drawing/2014/main" id="{EBE295FB-23D1-433C-A9C5-884703DEDE59}"/>
                    </a:ext>
                  </a:extLst>
                </p14:cNvPr>
                <p14:cNvContentPartPr/>
                <p14:nvPr/>
              </p14:nvContentPartPr>
              <p14:xfrm>
                <a:off x="8326733" y="3818947"/>
                <a:ext cx="120960" cy="107640"/>
              </p14:xfrm>
            </p:contentPart>
          </mc:Choice>
          <mc:Fallback xmlns="">
            <p:pic>
              <p:nvPicPr>
                <p:cNvPr id="278" name="Freihand 277">
                  <a:extLst>
                    <a:ext uri="{FF2B5EF4-FFF2-40B4-BE49-F238E27FC236}">
                      <a16:creationId xmlns:a16="http://schemas.microsoft.com/office/drawing/2014/main" id="{EBE295FB-23D1-433C-A9C5-884703DEDE59}"/>
                    </a:ext>
                  </a:extLst>
                </p:cNvPr>
                <p:cNvPicPr/>
                <p:nvPr/>
              </p:nvPicPr>
              <p:blipFill>
                <a:blip r:embed="rId456"/>
                <a:stretch>
                  <a:fillRect/>
                </a:stretch>
              </p:blipFill>
              <p:spPr>
                <a:xfrm>
                  <a:off x="8322413" y="3814627"/>
                  <a:ext cx="1296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79" name="Freihand 278">
                  <a:extLst>
                    <a:ext uri="{FF2B5EF4-FFF2-40B4-BE49-F238E27FC236}">
                      <a16:creationId xmlns:a16="http://schemas.microsoft.com/office/drawing/2014/main" id="{76CAD639-E1CB-43B8-8760-7E81E8818C29}"/>
                    </a:ext>
                  </a:extLst>
                </p14:cNvPr>
                <p14:cNvContentPartPr/>
                <p14:nvPr/>
              </p14:nvContentPartPr>
              <p14:xfrm>
                <a:off x="8439053" y="3900307"/>
                <a:ext cx="95760" cy="80640"/>
              </p14:xfrm>
            </p:contentPart>
          </mc:Choice>
          <mc:Fallback xmlns="">
            <p:pic>
              <p:nvPicPr>
                <p:cNvPr id="279" name="Freihand 278">
                  <a:extLst>
                    <a:ext uri="{FF2B5EF4-FFF2-40B4-BE49-F238E27FC236}">
                      <a16:creationId xmlns:a16="http://schemas.microsoft.com/office/drawing/2014/main" id="{76CAD639-E1CB-43B8-8760-7E81E8818C29}"/>
                    </a:ext>
                  </a:extLst>
                </p:cNvPr>
                <p:cNvPicPr/>
                <p:nvPr/>
              </p:nvPicPr>
              <p:blipFill>
                <a:blip r:embed="rId458"/>
                <a:stretch>
                  <a:fillRect/>
                </a:stretch>
              </p:blipFill>
              <p:spPr>
                <a:xfrm>
                  <a:off x="8434733" y="3895987"/>
                  <a:ext cx="1044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81" name="Freihand 280">
                  <a:extLst>
                    <a:ext uri="{FF2B5EF4-FFF2-40B4-BE49-F238E27FC236}">
                      <a16:creationId xmlns:a16="http://schemas.microsoft.com/office/drawing/2014/main" id="{AB888819-0415-4A4E-9439-70BB6B886939}"/>
                    </a:ext>
                  </a:extLst>
                </p14:cNvPr>
                <p14:cNvContentPartPr/>
                <p14:nvPr/>
              </p14:nvContentPartPr>
              <p14:xfrm>
                <a:off x="8621933" y="3741187"/>
                <a:ext cx="74520" cy="203040"/>
              </p14:xfrm>
            </p:contentPart>
          </mc:Choice>
          <mc:Fallback xmlns="">
            <p:pic>
              <p:nvPicPr>
                <p:cNvPr id="281" name="Freihand 280">
                  <a:extLst>
                    <a:ext uri="{FF2B5EF4-FFF2-40B4-BE49-F238E27FC236}">
                      <a16:creationId xmlns:a16="http://schemas.microsoft.com/office/drawing/2014/main" id="{AB888819-0415-4A4E-9439-70BB6B886939}"/>
                    </a:ext>
                  </a:extLst>
                </p:cNvPr>
                <p:cNvPicPr/>
                <p:nvPr/>
              </p:nvPicPr>
              <p:blipFill>
                <a:blip r:embed="rId460"/>
                <a:stretch>
                  <a:fillRect/>
                </a:stretch>
              </p:blipFill>
              <p:spPr>
                <a:xfrm>
                  <a:off x="8617613" y="3736867"/>
                  <a:ext cx="8316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283" name="Freihand 282">
                  <a:extLst>
                    <a:ext uri="{FF2B5EF4-FFF2-40B4-BE49-F238E27FC236}">
                      <a16:creationId xmlns:a16="http://schemas.microsoft.com/office/drawing/2014/main" id="{915C16A0-19B8-4BFF-9AD6-BF6632EE0B1A}"/>
                    </a:ext>
                  </a:extLst>
                </p14:cNvPr>
                <p14:cNvContentPartPr/>
                <p14:nvPr/>
              </p14:nvContentPartPr>
              <p14:xfrm>
                <a:off x="10447493" y="3242587"/>
                <a:ext cx="7200" cy="1800"/>
              </p14:xfrm>
            </p:contentPart>
          </mc:Choice>
          <mc:Fallback xmlns="">
            <p:pic>
              <p:nvPicPr>
                <p:cNvPr id="283" name="Freihand 282">
                  <a:extLst>
                    <a:ext uri="{FF2B5EF4-FFF2-40B4-BE49-F238E27FC236}">
                      <a16:creationId xmlns:a16="http://schemas.microsoft.com/office/drawing/2014/main" id="{915C16A0-19B8-4BFF-9AD6-BF6632EE0B1A}"/>
                    </a:ext>
                  </a:extLst>
                </p:cNvPr>
                <p:cNvPicPr/>
                <p:nvPr/>
              </p:nvPicPr>
              <p:blipFill>
                <a:blip r:embed="rId462"/>
                <a:stretch>
                  <a:fillRect/>
                </a:stretch>
              </p:blipFill>
              <p:spPr>
                <a:xfrm>
                  <a:off x="10443173" y="3238267"/>
                  <a:ext cx="158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84" name="Freihand 283">
                  <a:extLst>
                    <a:ext uri="{FF2B5EF4-FFF2-40B4-BE49-F238E27FC236}">
                      <a16:creationId xmlns:a16="http://schemas.microsoft.com/office/drawing/2014/main" id="{486A367C-E6D6-43C0-A1E2-E6B104BBDA1A}"/>
                    </a:ext>
                  </a:extLst>
                </p14:cNvPr>
                <p14:cNvContentPartPr/>
                <p14:nvPr/>
              </p14:nvContentPartPr>
              <p14:xfrm>
                <a:off x="8839013" y="3656947"/>
                <a:ext cx="59400" cy="127440"/>
              </p14:xfrm>
            </p:contentPart>
          </mc:Choice>
          <mc:Fallback xmlns="">
            <p:pic>
              <p:nvPicPr>
                <p:cNvPr id="284" name="Freihand 283">
                  <a:extLst>
                    <a:ext uri="{FF2B5EF4-FFF2-40B4-BE49-F238E27FC236}">
                      <a16:creationId xmlns:a16="http://schemas.microsoft.com/office/drawing/2014/main" id="{486A367C-E6D6-43C0-A1E2-E6B104BBDA1A}"/>
                    </a:ext>
                  </a:extLst>
                </p:cNvPr>
                <p:cNvPicPr/>
                <p:nvPr/>
              </p:nvPicPr>
              <p:blipFill>
                <a:blip r:embed="rId464"/>
                <a:stretch>
                  <a:fillRect/>
                </a:stretch>
              </p:blipFill>
              <p:spPr>
                <a:xfrm>
                  <a:off x="8834693" y="3652627"/>
                  <a:ext cx="680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85" name="Freihand 284">
                  <a:extLst>
                    <a:ext uri="{FF2B5EF4-FFF2-40B4-BE49-F238E27FC236}">
                      <a16:creationId xmlns:a16="http://schemas.microsoft.com/office/drawing/2014/main" id="{8C5A724A-6C06-48A1-A7A9-E64869666329}"/>
                    </a:ext>
                  </a:extLst>
                </p14:cNvPr>
                <p14:cNvContentPartPr/>
                <p14:nvPr/>
              </p14:nvContentPartPr>
              <p14:xfrm>
                <a:off x="8773493" y="3803827"/>
                <a:ext cx="189000" cy="15840"/>
              </p14:xfrm>
            </p:contentPart>
          </mc:Choice>
          <mc:Fallback xmlns="">
            <p:pic>
              <p:nvPicPr>
                <p:cNvPr id="285" name="Freihand 284">
                  <a:extLst>
                    <a:ext uri="{FF2B5EF4-FFF2-40B4-BE49-F238E27FC236}">
                      <a16:creationId xmlns:a16="http://schemas.microsoft.com/office/drawing/2014/main" id="{8C5A724A-6C06-48A1-A7A9-E64869666329}"/>
                    </a:ext>
                  </a:extLst>
                </p:cNvPr>
                <p:cNvPicPr/>
                <p:nvPr/>
              </p:nvPicPr>
              <p:blipFill>
                <a:blip r:embed="rId466"/>
                <a:stretch>
                  <a:fillRect/>
                </a:stretch>
              </p:blipFill>
              <p:spPr>
                <a:xfrm>
                  <a:off x="8769173" y="3799507"/>
                  <a:ext cx="19764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86" name="Freihand 285">
                  <a:extLst>
                    <a:ext uri="{FF2B5EF4-FFF2-40B4-BE49-F238E27FC236}">
                      <a16:creationId xmlns:a16="http://schemas.microsoft.com/office/drawing/2014/main" id="{5BE5E4DE-BBE1-4D45-9AC4-95592C8E0281}"/>
                    </a:ext>
                  </a:extLst>
                </p14:cNvPr>
                <p14:cNvContentPartPr/>
                <p14:nvPr/>
              </p14:nvContentPartPr>
              <p14:xfrm>
                <a:off x="8715173" y="3874387"/>
                <a:ext cx="89280" cy="83520"/>
              </p14:xfrm>
            </p:contentPart>
          </mc:Choice>
          <mc:Fallback xmlns="">
            <p:pic>
              <p:nvPicPr>
                <p:cNvPr id="286" name="Freihand 285">
                  <a:extLst>
                    <a:ext uri="{FF2B5EF4-FFF2-40B4-BE49-F238E27FC236}">
                      <a16:creationId xmlns:a16="http://schemas.microsoft.com/office/drawing/2014/main" id="{5BE5E4DE-BBE1-4D45-9AC4-95592C8E0281}"/>
                    </a:ext>
                  </a:extLst>
                </p:cNvPr>
                <p:cNvPicPr/>
                <p:nvPr/>
              </p:nvPicPr>
              <p:blipFill>
                <a:blip r:embed="rId468"/>
                <a:stretch>
                  <a:fillRect/>
                </a:stretch>
              </p:blipFill>
              <p:spPr>
                <a:xfrm>
                  <a:off x="8710853" y="3870067"/>
                  <a:ext cx="97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87" name="Freihand 286">
                  <a:extLst>
                    <a:ext uri="{FF2B5EF4-FFF2-40B4-BE49-F238E27FC236}">
                      <a16:creationId xmlns:a16="http://schemas.microsoft.com/office/drawing/2014/main" id="{86179C1A-4F4F-41BD-B00C-8F06B612A85A}"/>
                    </a:ext>
                  </a:extLst>
                </p14:cNvPr>
                <p14:cNvContentPartPr/>
                <p14:nvPr/>
              </p14:nvContentPartPr>
              <p14:xfrm>
                <a:off x="8850533" y="3886627"/>
                <a:ext cx="12240" cy="87120"/>
              </p14:xfrm>
            </p:contentPart>
          </mc:Choice>
          <mc:Fallback xmlns="">
            <p:pic>
              <p:nvPicPr>
                <p:cNvPr id="287" name="Freihand 286">
                  <a:extLst>
                    <a:ext uri="{FF2B5EF4-FFF2-40B4-BE49-F238E27FC236}">
                      <a16:creationId xmlns:a16="http://schemas.microsoft.com/office/drawing/2014/main" id="{86179C1A-4F4F-41BD-B00C-8F06B612A85A}"/>
                    </a:ext>
                  </a:extLst>
                </p:cNvPr>
                <p:cNvPicPr/>
                <p:nvPr/>
              </p:nvPicPr>
              <p:blipFill>
                <a:blip r:embed="rId470"/>
                <a:stretch>
                  <a:fillRect/>
                </a:stretch>
              </p:blipFill>
              <p:spPr>
                <a:xfrm>
                  <a:off x="8846213" y="3882307"/>
                  <a:ext cx="2088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88" name="Freihand 287">
                  <a:extLst>
                    <a:ext uri="{FF2B5EF4-FFF2-40B4-BE49-F238E27FC236}">
                      <a16:creationId xmlns:a16="http://schemas.microsoft.com/office/drawing/2014/main" id="{5B2C6E59-E4D3-4703-B219-23D2EADA7527}"/>
                    </a:ext>
                  </a:extLst>
                </p14:cNvPr>
                <p14:cNvContentPartPr/>
                <p14:nvPr/>
              </p14:nvContentPartPr>
              <p14:xfrm>
                <a:off x="8820293" y="3924427"/>
                <a:ext cx="61920" cy="7200"/>
              </p14:xfrm>
            </p:contentPart>
          </mc:Choice>
          <mc:Fallback xmlns="">
            <p:pic>
              <p:nvPicPr>
                <p:cNvPr id="288" name="Freihand 287">
                  <a:extLst>
                    <a:ext uri="{FF2B5EF4-FFF2-40B4-BE49-F238E27FC236}">
                      <a16:creationId xmlns:a16="http://schemas.microsoft.com/office/drawing/2014/main" id="{5B2C6E59-E4D3-4703-B219-23D2EADA7527}"/>
                    </a:ext>
                  </a:extLst>
                </p:cNvPr>
                <p:cNvPicPr/>
                <p:nvPr/>
              </p:nvPicPr>
              <p:blipFill>
                <a:blip r:embed="rId472"/>
                <a:stretch>
                  <a:fillRect/>
                </a:stretch>
              </p:blipFill>
              <p:spPr>
                <a:xfrm>
                  <a:off x="8815973" y="3920107"/>
                  <a:ext cx="70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89" name="Freihand 288">
                  <a:extLst>
                    <a:ext uri="{FF2B5EF4-FFF2-40B4-BE49-F238E27FC236}">
                      <a16:creationId xmlns:a16="http://schemas.microsoft.com/office/drawing/2014/main" id="{82C86139-D14A-413F-82B5-223C85F96716}"/>
                    </a:ext>
                  </a:extLst>
                </p14:cNvPr>
                <p14:cNvContentPartPr/>
                <p14:nvPr/>
              </p14:nvContentPartPr>
              <p14:xfrm>
                <a:off x="8906333" y="3885187"/>
                <a:ext cx="117720" cy="87840"/>
              </p14:xfrm>
            </p:contentPart>
          </mc:Choice>
          <mc:Fallback xmlns="">
            <p:pic>
              <p:nvPicPr>
                <p:cNvPr id="289" name="Freihand 288">
                  <a:extLst>
                    <a:ext uri="{FF2B5EF4-FFF2-40B4-BE49-F238E27FC236}">
                      <a16:creationId xmlns:a16="http://schemas.microsoft.com/office/drawing/2014/main" id="{82C86139-D14A-413F-82B5-223C85F96716}"/>
                    </a:ext>
                  </a:extLst>
                </p:cNvPr>
                <p:cNvPicPr/>
                <p:nvPr/>
              </p:nvPicPr>
              <p:blipFill>
                <a:blip r:embed="rId474"/>
                <a:stretch>
                  <a:fillRect/>
                </a:stretch>
              </p:blipFill>
              <p:spPr>
                <a:xfrm>
                  <a:off x="8902013" y="3880867"/>
                  <a:ext cx="1263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291" name="Freihand 290">
                  <a:extLst>
                    <a:ext uri="{FF2B5EF4-FFF2-40B4-BE49-F238E27FC236}">
                      <a16:creationId xmlns:a16="http://schemas.microsoft.com/office/drawing/2014/main" id="{C14D35A3-214F-4B67-998C-10933DDCF56C}"/>
                    </a:ext>
                  </a:extLst>
                </p14:cNvPr>
                <p14:cNvContentPartPr/>
                <p14:nvPr/>
              </p14:nvContentPartPr>
              <p14:xfrm>
                <a:off x="9099293" y="3875467"/>
                <a:ext cx="3240" cy="68040"/>
              </p14:xfrm>
            </p:contentPart>
          </mc:Choice>
          <mc:Fallback xmlns="">
            <p:pic>
              <p:nvPicPr>
                <p:cNvPr id="291" name="Freihand 290">
                  <a:extLst>
                    <a:ext uri="{FF2B5EF4-FFF2-40B4-BE49-F238E27FC236}">
                      <a16:creationId xmlns:a16="http://schemas.microsoft.com/office/drawing/2014/main" id="{C14D35A3-214F-4B67-998C-10933DDCF56C}"/>
                    </a:ext>
                  </a:extLst>
                </p:cNvPr>
                <p:cNvPicPr/>
                <p:nvPr/>
              </p:nvPicPr>
              <p:blipFill>
                <a:blip r:embed="rId476"/>
                <a:stretch>
                  <a:fillRect/>
                </a:stretch>
              </p:blipFill>
              <p:spPr>
                <a:xfrm>
                  <a:off x="9094973" y="3871147"/>
                  <a:ext cx="118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92" name="Freihand 291">
                  <a:extLst>
                    <a:ext uri="{FF2B5EF4-FFF2-40B4-BE49-F238E27FC236}">
                      <a16:creationId xmlns:a16="http://schemas.microsoft.com/office/drawing/2014/main" id="{C233BF1E-E063-4F69-A5EA-8F3465DACCEE}"/>
                    </a:ext>
                  </a:extLst>
                </p14:cNvPr>
                <p14:cNvContentPartPr/>
                <p14:nvPr/>
              </p14:nvContentPartPr>
              <p14:xfrm>
                <a:off x="9203333" y="3803107"/>
                <a:ext cx="145080" cy="74520"/>
              </p14:xfrm>
            </p:contentPart>
          </mc:Choice>
          <mc:Fallback xmlns="">
            <p:pic>
              <p:nvPicPr>
                <p:cNvPr id="292" name="Freihand 291">
                  <a:extLst>
                    <a:ext uri="{FF2B5EF4-FFF2-40B4-BE49-F238E27FC236}">
                      <a16:creationId xmlns:a16="http://schemas.microsoft.com/office/drawing/2014/main" id="{C233BF1E-E063-4F69-A5EA-8F3465DACCEE}"/>
                    </a:ext>
                  </a:extLst>
                </p:cNvPr>
                <p:cNvPicPr/>
                <p:nvPr/>
              </p:nvPicPr>
              <p:blipFill>
                <a:blip r:embed="rId478"/>
                <a:stretch>
                  <a:fillRect/>
                </a:stretch>
              </p:blipFill>
              <p:spPr>
                <a:xfrm>
                  <a:off x="9199013" y="3798787"/>
                  <a:ext cx="15372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93" name="Freihand 292">
                  <a:extLst>
                    <a:ext uri="{FF2B5EF4-FFF2-40B4-BE49-F238E27FC236}">
                      <a16:creationId xmlns:a16="http://schemas.microsoft.com/office/drawing/2014/main" id="{E28F3ED0-157E-421E-AF48-E0E735B21937}"/>
                    </a:ext>
                  </a:extLst>
                </p14:cNvPr>
                <p14:cNvContentPartPr/>
                <p14:nvPr/>
              </p14:nvContentPartPr>
              <p14:xfrm>
                <a:off x="9399173" y="3853147"/>
                <a:ext cx="42480" cy="63000"/>
              </p14:xfrm>
            </p:contentPart>
          </mc:Choice>
          <mc:Fallback xmlns="">
            <p:pic>
              <p:nvPicPr>
                <p:cNvPr id="293" name="Freihand 292">
                  <a:extLst>
                    <a:ext uri="{FF2B5EF4-FFF2-40B4-BE49-F238E27FC236}">
                      <a16:creationId xmlns:a16="http://schemas.microsoft.com/office/drawing/2014/main" id="{E28F3ED0-157E-421E-AF48-E0E735B21937}"/>
                    </a:ext>
                  </a:extLst>
                </p:cNvPr>
                <p:cNvPicPr/>
                <p:nvPr/>
              </p:nvPicPr>
              <p:blipFill>
                <a:blip r:embed="rId480"/>
                <a:stretch>
                  <a:fillRect/>
                </a:stretch>
              </p:blipFill>
              <p:spPr>
                <a:xfrm>
                  <a:off x="9394853" y="3848827"/>
                  <a:ext cx="511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94" name="Freihand 293">
                  <a:extLst>
                    <a:ext uri="{FF2B5EF4-FFF2-40B4-BE49-F238E27FC236}">
                      <a16:creationId xmlns:a16="http://schemas.microsoft.com/office/drawing/2014/main" id="{31C1ACEC-675C-469C-8F79-2D633A56FF24}"/>
                    </a:ext>
                  </a:extLst>
                </p14:cNvPr>
                <p14:cNvContentPartPr/>
                <p14:nvPr/>
              </p14:nvContentPartPr>
              <p14:xfrm>
                <a:off x="9489893" y="3766747"/>
                <a:ext cx="97560" cy="174600"/>
              </p14:xfrm>
            </p:contentPart>
          </mc:Choice>
          <mc:Fallback xmlns="">
            <p:pic>
              <p:nvPicPr>
                <p:cNvPr id="294" name="Freihand 293">
                  <a:extLst>
                    <a:ext uri="{FF2B5EF4-FFF2-40B4-BE49-F238E27FC236}">
                      <a16:creationId xmlns:a16="http://schemas.microsoft.com/office/drawing/2014/main" id="{31C1ACEC-675C-469C-8F79-2D633A56FF24}"/>
                    </a:ext>
                  </a:extLst>
                </p:cNvPr>
                <p:cNvPicPr/>
                <p:nvPr/>
              </p:nvPicPr>
              <p:blipFill>
                <a:blip r:embed="rId482"/>
                <a:stretch>
                  <a:fillRect/>
                </a:stretch>
              </p:blipFill>
              <p:spPr>
                <a:xfrm>
                  <a:off x="9485573" y="3762427"/>
                  <a:ext cx="1062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96" name="Freihand 295">
                  <a:extLst>
                    <a:ext uri="{FF2B5EF4-FFF2-40B4-BE49-F238E27FC236}">
                      <a16:creationId xmlns:a16="http://schemas.microsoft.com/office/drawing/2014/main" id="{5114FBEF-6149-475C-A900-2B04B3E00402}"/>
                    </a:ext>
                  </a:extLst>
                </p14:cNvPr>
                <p14:cNvContentPartPr/>
                <p14:nvPr/>
              </p14:nvContentPartPr>
              <p14:xfrm>
                <a:off x="9948173" y="3759547"/>
                <a:ext cx="124920" cy="131760"/>
              </p14:xfrm>
            </p:contentPart>
          </mc:Choice>
          <mc:Fallback xmlns="">
            <p:pic>
              <p:nvPicPr>
                <p:cNvPr id="296" name="Freihand 295">
                  <a:extLst>
                    <a:ext uri="{FF2B5EF4-FFF2-40B4-BE49-F238E27FC236}">
                      <a16:creationId xmlns:a16="http://schemas.microsoft.com/office/drawing/2014/main" id="{5114FBEF-6149-475C-A900-2B04B3E00402}"/>
                    </a:ext>
                  </a:extLst>
                </p:cNvPr>
                <p:cNvPicPr/>
                <p:nvPr/>
              </p:nvPicPr>
              <p:blipFill>
                <a:blip r:embed="rId484"/>
                <a:stretch>
                  <a:fillRect/>
                </a:stretch>
              </p:blipFill>
              <p:spPr>
                <a:xfrm>
                  <a:off x="9943853" y="3755227"/>
                  <a:ext cx="1335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97" name="Freihand 296">
                  <a:extLst>
                    <a:ext uri="{FF2B5EF4-FFF2-40B4-BE49-F238E27FC236}">
                      <a16:creationId xmlns:a16="http://schemas.microsoft.com/office/drawing/2014/main" id="{5F1C30BF-C1D2-4C0A-8E93-E23092E6100E}"/>
                    </a:ext>
                  </a:extLst>
                </p14:cNvPr>
                <p14:cNvContentPartPr/>
                <p14:nvPr/>
              </p14:nvContentPartPr>
              <p14:xfrm>
                <a:off x="10102973" y="3867907"/>
                <a:ext cx="70560" cy="97560"/>
              </p14:xfrm>
            </p:contentPart>
          </mc:Choice>
          <mc:Fallback xmlns="">
            <p:pic>
              <p:nvPicPr>
                <p:cNvPr id="297" name="Freihand 296">
                  <a:extLst>
                    <a:ext uri="{FF2B5EF4-FFF2-40B4-BE49-F238E27FC236}">
                      <a16:creationId xmlns:a16="http://schemas.microsoft.com/office/drawing/2014/main" id="{5F1C30BF-C1D2-4C0A-8E93-E23092E6100E}"/>
                    </a:ext>
                  </a:extLst>
                </p:cNvPr>
                <p:cNvPicPr/>
                <p:nvPr/>
              </p:nvPicPr>
              <p:blipFill>
                <a:blip r:embed="rId486"/>
                <a:stretch>
                  <a:fillRect/>
                </a:stretch>
              </p:blipFill>
              <p:spPr>
                <a:xfrm>
                  <a:off x="10098653" y="3863587"/>
                  <a:ext cx="792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99" name="Freihand 298">
                  <a:extLst>
                    <a:ext uri="{FF2B5EF4-FFF2-40B4-BE49-F238E27FC236}">
                      <a16:creationId xmlns:a16="http://schemas.microsoft.com/office/drawing/2014/main" id="{507A866F-C87D-4038-96AA-4C087C47DADD}"/>
                    </a:ext>
                  </a:extLst>
                </p14:cNvPr>
                <p14:cNvContentPartPr/>
                <p14:nvPr/>
              </p14:nvContentPartPr>
              <p14:xfrm>
                <a:off x="10266773" y="3681067"/>
                <a:ext cx="68400" cy="269280"/>
              </p14:xfrm>
            </p:contentPart>
          </mc:Choice>
          <mc:Fallback xmlns="">
            <p:pic>
              <p:nvPicPr>
                <p:cNvPr id="299" name="Freihand 298">
                  <a:extLst>
                    <a:ext uri="{FF2B5EF4-FFF2-40B4-BE49-F238E27FC236}">
                      <a16:creationId xmlns:a16="http://schemas.microsoft.com/office/drawing/2014/main" id="{507A866F-C87D-4038-96AA-4C087C47DADD}"/>
                    </a:ext>
                  </a:extLst>
                </p:cNvPr>
                <p:cNvPicPr/>
                <p:nvPr/>
              </p:nvPicPr>
              <p:blipFill>
                <a:blip r:embed="rId488"/>
                <a:stretch>
                  <a:fillRect/>
                </a:stretch>
              </p:blipFill>
              <p:spPr>
                <a:xfrm>
                  <a:off x="10262453" y="3676747"/>
                  <a:ext cx="7704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300" name="Freihand 299">
                  <a:extLst>
                    <a:ext uri="{FF2B5EF4-FFF2-40B4-BE49-F238E27FC236}">
                      <a16:creationId xmlns:a16="http://schemas.microsoft.com/office/drawing/2014/main" id="{B7965A84-E3B8-4F3A-9ECF-7F97272F736D}"/>
                    </a:ext>
                  </a:extLst>
                </p14:cNvPr>
                <p14:cNvContentPartPr/>
                <p14:nvPr/>
              </p14:nvContentPartPr>
              <p14:xfrm>
                <a:off x="10452173" y="3642187"/>
                <a:ext cx="129600" cy="138240"/>
              </p14:xfrm>
            </p:contentPart>
          </mc:Choice>
          <mc:Fallback xmlns="">
            <p:pic>
              <p:nvPicPr>
                <p:cNvPr id="300" name="Freihand 299">
                  <a:extLst>
                    <a:ext uri="{FF2B5EF4-FFF2-40B4-BE49-F238E27FC236}">
                      <a16:creationId xmlns:a16="http://schemas.microsoft.com/office/drawing/2014/main" id="{B7965A84-E3B8-4F3A-9ECF-7F97272F736D}"/>
                    </a:ext>
                  </a:extLst>
                </p:cNvPr>
                <p:cNvPicPr/>
                <p:nvPr/>
              </p:nvPicPr>
              <p:blipFill>
                <a:blip r:embed="rId490"/>
                <a:stretch>
                  <a:fillRect/>
                </a:stretch>
              </p:blipFill>
              <p:spPr>
                <a:xfrm>
                  <a:off x="10447853" y="3637867"/>
                  <a:ext cx="1382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301" name="Freihand 300">
                  <a:extLst>
                    <a:ext uri="{FF2B5EF4-FFF2-40B4-BE49-F238E27FC236}">
                      <a16:creationId xmlns:a16="http://schemas.microsoft.com/office/drawing/2014/main" id="{6064AA62-B69D-453D-AF69-175A1115D817}"/>
                    </a:ext>
                  </a:extLst>
                </p14:cNvPr>
                <p14:cNvContentPartPr/>
                <p14:nvPr/>
              </p14:nvContentPartPr>
              <p14:xfrm>
                <a:off x="10417973" y="3815347"/>
                <a:ext cx="208440" cy="36360"/>
              </p14:xfrm>
            </p:contentPart>
          </mc:Choice>
          <mc:Fallback xmlns="">
            <p:pic>
              <p:nvPicPr>
                <p:cNvPr id="301" name="Freihand 300">
                  <a:extLst>
                    <a:ext uri="{FF2B5EF4-FFF2-40B4-BE49-F238E27FC236}">
                      <a16:creationId xmlns:a16="http://schemas.microsoft.com/office/drawing/2014/main" id="{6064AA62-B69D-453D-AF69-175A1115D817}"/>
                    </a:ext>
                  </a:extLst>
                </p:cNvPr>
                <p:cNvPicPr/>
                <p:nvPr/>
              </p:nvPicPr>
              <p:blipFill>
                <a:blip r:embed="rId492"/>
                <a:stretch>
                  <a:fillRect/>
                </a:stretch>
              </p:blipFill>
              <p:spPr>
                <a:xfrm>
                  <a:off x="10413653" y="3811027"/>
                  <a:ext cx="2170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302" name="Freihand 301">
                  <a:extLst>
                    <a:ext uri="{FF2B5EF4-FFF2-40B4-BE49-F238E27FC236}">
                      <a16:creationId xmlns:a16="http://schemas.microsoft.com/office/drawing/2014/main" id="{09F274DE-BC30-4D48-AAC3-19E62B3ED237}"/>
                    </a:ext>
                  </a:extLst>
                </p14:cNvPr>
                <p14:cNvContentPartPr/>
                <p14:nvPr/>
              </p14:nvContentPartPr>
              <p14:xfrm>
                <a:off x="10379093" y="3915067"/>
                <a:ext cx="84600" cy="93960"/>
              </p14:xfrm>
            </p:contentPart>
          </mc:Choice>
          <mc:Fallback xmlns="">
            <p:pic>
              <p:nvPicPr>
                <p:cNvPr id="302" name="Freihand 301">
                  <a:extLst>
                    <a:ext uri="{FF2B5EF4-FFF2-40B4-BE49-F238E27FC236}">
                      <a16:creationId xmlns:a16="http://schemas.microsoft.com/office/drawing/2014/main" id="{09F274DE-BC30-4D48-AAC3-19E62B3ED237}"/>
                    </a:ext>
                  </a:extLst>
                </p:cNvPr>
                <p:cNvPicPr/>
                <p:nvPr/>
              </p:nvPicPr>
              <p:blipFill>
                <a:blip r:embed="rId494"/>
                <a:stretch>
                  <a:fillRect/>
                </a:stretch>
              </p:blipFill>
              <p:spPr>
                <a:xfrm>
                  <a:off x="10374773" y="3910747"/>
                  <a:ext cx="932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303" name="Freihand 302">
                  <a:extLst>
                    <a:ext uri="{FF2B5EF4-FFF2-40B4-BE49-F238E27FC236}">
                      <a16:creationId xmlns:a16="http://schemas.microsoft.com/office/drawing/2014/main" id="{65941653-2B94-41DE-981D-F25EFDF92EAF}"/>
                    </a:ext>
                  </a:extLst>
                </p14:cNvPr>
                <p14:cNvContentPartPr/>
                <p14:nvPr/>
              </p14:nvContentPartPr>
              <p14:xfrm>
                <a:off x="10482773" y="3903187"/>
                <a:ext cx="56520" cy="107280"/>
              </p14:xfrm>
            </p:contentPart>
          </mc:Choice>
          <mc:Fallback xmlns="">
            <p:pic>
              <p:nvPicPr>
                <p:cNvPr id="303" name="Freihand 302">
                  <a:extLst>
                    <a:ext uri="{FF2B5EF4-FFF2-40B4-BE49-F238E27FC236}">
                      <a16:creationId xmlns:a16="http://schemas.microsoft.com/office/drawing/2014/main" id="{65941653-2B94-41DE-981D-F25EFDF92EAF}"/>
                    </a:ext>
                  </a:extLst>
                </p:cNvPr>
                <p:cNvPicPr/>
                <p:nvPr/>
              </p:nvPicPr>
              <p:blipFill>
                <a:blip r:embed="rId496"/>
                <a:stretch>
                  <a:fillRect/>
                </a:stretch>
              </p:blipFill>
              <p:spPr>
                <a:xfrm>
                  <a:off x="10478453" y="3898867"/>
                  <a:ext cx="651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304" name="Freihand 303">
                  <a:extLst>
                    <a:ext uri="{FF2B5EF4-FFF2-40B4-BE49-F238E27FC236}">
                      <a16:creationId xmlns:a16="http://schemas.microsoft.com/office/drawing/2014/main" id="{DAF6A423-510D-476D-BA0C-F8CBE21D18C2}"/>
                    </a:ext>
                  </a:extLst>
                </p14:cNvPr>
                <p14:cNvContentPartPr/>
                <p14:nvPr/>
              </p14:nvContentPartPr>
              <p14:xfrm>
                <a:off x="10602653" y="3915067"/>
                <a:ext cx="79200" cy="72720"/>
              </p14:xfrm>
            </p:contentPart>
          </mc:Choice>
          <mc:Fallback xmlns="">
            <p:pic>
              <p:nvPicPr>
                <p:cNvPr id="304" name="Freihand 303">
                  <a:extLst>
                    <a:ext uri="{FF2B5EF4-FFF2-40B4-BE49-F238E27FC236}">
                      <a16:creationId xmlns:a16="http://schemas.microsoft.com/office/drawing/2014/main" id="{DAF6A423-510D-476D-BA0C-F8CBE21D18C2}"/>
                    </a:ext>
                  </a:extLst>
                </p:cNvPr>
                <p:cNvPicPr/>
                <p:nvPr/>
              </p:nvPicPr>
              <p:blipFill>
                <a:blip r:embed="rId498"/>
                <a:stretch>
                  <a:fillRect/>
                </a:stretch>
              </p:blipFill>
              <p:spPr>
                <a:xfrm>
                  <a:off x="10598333" y="3910747"/>
                  <a:ext cx="878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305" name="Freihand 304">
                  <a:extLst>
                    <a:ext uri="{FF2B5EF4-FFF2-40B4-BE49-F238E27FC236}">
                      <a16:creationId xmlns:a16="http://schemas.microsoft.com/office/drawing/2014/main" id="{5D9C7035-D9E1-45C8-BD1E-A7684A820F7C}"/>
                    </a:ext>
                  </a:extLst>
                </p14:cNvPr>
                <p14:cNvContentPartPr/>
                <p14:nvPr/>
              </p14:nvContentPartPr>
              <p14:xfrm>
                <a:off x="10712453" y="3930187"/>
                <a:ext cx="9000" cy="75240"/>
              </p14:xfrm>
            </p:contentPart>
          </mc:Choice>
          <mc:Fallback xmlns="">
            <p:pic>
              <p:nvPicPr>
                <p:cNvPr id="305" name="Freihand 304">
                  <a:extLst>
                    <a:ext uri="{FF2B5EF4-FFF2-40B4-BE49-F238E27FC236}">
                      <a16:creationId xmlns:a16="http://schemas.microsoft.com/office/drawing/2014/main" id="{5D9C7035-D9E1-45C8-BD1E-A7684A820F7C}"/>
                    </a:ext>
                  </a:extLst>
                </p:cNvPr>
                <p:cNvPicPr/>
                <p:nvPr/>
              </p:nvPicPr>
              <p:blipFill>
                <a:blip r:embed="rId500"/>
                <a:stretch>
                  <a:fillRect/>
                </a:stretch>
              </p:blipFill>
              <p:spPr>
                <a:xfrm>
                  <a:off x="10708133" y="3925867"/>
                  <a:ext cx="1764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306" name="Freihand 305">
                  <a:extLst>
                    <a:ext uri="{FF2B5EF4-FFF2-40B4-BE49-F238E27FC236}">
                      <a16:creationId xmlns:a16="http://schemas.microsoft.com/office/drawing/2014/main" id="{2BB15FCD-9B5E-4B26-8060-D2E54E0307CD}"/>
                    </a:ext>
                  </a:extLst>
                </p14:cNvPr>
                <p14:cNvContentPartPr/>
                <p14:nvPr/>
              </p14:nvContentPartPr>
              <p14:xfrm>
                <a:off x="10857533" y="3814267"/>
                <a:ext cx="145080" cy="56520"/>
              </p14:xfrm>
            </p:contentPart>
          </mc:Choice>
          <mc:Fallback xmlns="">
            <p:pic>
              <p:nvPicPr>
                <p:cNvPr id="306" name="Freihand 305">
                  <a:extLst>
                    <a:ext uri="{FF2B5EF4-FFF2-40B4-BE49-F238E27FC236}">
                      <a16:creationId xmlns:a16="http://schemas.microsoft.com/office/drawing/2014/main" id="{2BB15FCD-9B5E-4B26-8060-D2E54E0307CD}"/>
                    </a:ext>
                  </a:extLst>
                </p:cNvPr>
                <p:cNvPicPr/>
                <p:nvPr/>
              </p:nvPicPr>
              <p:blipFill>
                <a:blip r:embed="rId502"/>
                <a:stretch>
                  <a:fillRect/>
                </a:stretch>
              </p:blipFill>
              <p:spPr>
                <a:xfrm>
                  <a:off x="10853213" y="3809947"/>
                  <a:ext cx="15372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307" name="Freihand 306">
                  <a:extLst>
                    <a:ext uri="{FF2B5EF4-FFF2-40B4-BE49-F238E27FC236}">
                      <a16:creationId xmlns:a16="http://schemas.microsoft.com/office/drawing/2014/main" id="{71D9C96A-1030-4DED-988D-E91641F19546}"/>
                    </a:ext>
                  </a:extLst>
                </p14:cNvPr>
                <p14:cNvContentPartPr/>
                <p14:nvPr/>
              </p14:nvContentPartPr>
              <p14:xfrm>
                <a:off x="11032493" y="3849547"/>
                <a:ext cx="72720" cy="63360"/>
              </p14:xfrm>
            </p:contentPart>
          </mc:Choice>
          <mc:Fallback xmlns="">
            <p:pic>
              <p:nvPicPr>
                <p:cNvPr id="307" name="Freihand 306">
                  <a:extLst>
                    <a:ext uri="{FF2B5EF4-FFF2-40B4-BE49-F238E27FC236}">
                      <a16:creationId xmlns:a16="http://schemas.microsoft.com/office/drawing/2014/main" id="{71D9C96A-1030-4DED-988D-E91641F19546}"/>
                    </a:ext>
                  </a:extLst>
                </p:cNvPr>
                <p:cNvPicPr/>
                <p:nvPr/>
              </p:nvPicPr>
              <p:blipFill>
                <a:blip r:embed="rId504"/>
                <a:stretch>
                  <a:fillRect/>
                </a:stretch>
              </p:blipFill>
              <p:spPr>
                <a:xfrm>
                  <a:off x="11028173" y="3845227"/>
                  <a:ext cx="813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308" name="Freihand 307">
                  <a:extLst>
                    <a:ext uri="{FF2B5EF4-FFF2-40B4-BE49-F238E27FC236}">
                      <a16:creationId xmlns:a16="http://schemas.microsoft.com/office/drawing/2014/main" id="{D3C4C056-74E6-49E3-B905-271D2661E4D9}"/>
                    </a:ext>
                  </a:extLst>
                </p14:cNvPr>
                <p14:cNvContentPartPr/>
                <p14:nvPr/>
              </p14:nvContentPartPr>
              <p14:xfrm>
                <a:off x="11150213" y="3660187"/>
                <a:ext cx="114120" cy="301680"/>
              </p14:xfrm>
            </p:contentPart>
          </mc:Choice>
          <mc:Fallback xmlns="">
            <p:pic>
              <p:nvPicPr>
                <p:cNvPr id="308" name="Freihand 307">
                  <a:extLst>
                    <a:ext uri="{FF2B5EF4-FFF2-40B4-BE49-F238E27FC236}">
                      <a16:creationId xmlns:a16="http://schemas.microsoft.com/office/drawing/2014/main" id="{D3C4C056-74E6-49E3-B905-271D2661E4D9}"/>
                    </a:ext>
                  </a:extLst>
                </p:cNvPr>
                <p:cNvPicPr/>
                <p:nvPr/>
              </p:nvPicPr>
              <p:blipFill>
                <a:blip r:embed="rId506"/>
                <a:stretch>
                  <a:fillRect/>
                </a:stretch>
              </p:blipFill>
              <p:spPr>
                <a:xfrm>
                  <a:off x="11145893" y="3655867"/>
                  <a:ext cx="12276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310" name="Freihand 309">
                  <a:extLst>
                    <a:ext uri="{FF2B5EF4-FFF2-40B4-BE49-F238E27FC236}">
                      <a16:creationId xmlns:a16="http://schemas.microsoft.com/office/drawing/2014/main" id="{4B542A67-CB6F-42C1-8C93-142BFB087EFF}"/>
                    </a:ext>
                  </a:extLst>
                </p14:cNvPr>
                <p14:cNvContentPartPr/>
                <p14:nvPr/>
              </p14:nvContentPartPr>
              <p14:xfrm>
                <a:off x="8229173" y="3421147"/>
                <a:ext cx="26280" cy="99720"/>
              </p14:xfrm>
            </p:contentPart>
          </mc:Choice>
          <mc:Fallback xmlns="">
            <p:pic>
              <p:nvPicPr>
                <p:cNvPr id="310" name="Freihand 309">
                  <a:extLst>
                    <a:ext uri="{FF2B5EF4-FFF2-40B4-BE49-F238E27FC236}">
                      <a16:creationId xmlns:a16="http://schemas.microsoft.com/office/drawing/2014/main" id="{4B542A67-CB6F-42C1-8C93-142BFB087EFF}"/>
                    </a:ext>
                  </a:extLst>
                </p:cNvPr>
                <p:cNvPicPr/>
                <p:nvPr/>
              </p:nvPicPr>
              <p:blipFill>
                <a:blip r:embed="rId508"/>
                <a:stretch>
                  <a:fillRect/>
                </a:stretch>
              </p:blipFill>
              <p:spPr>
                <a:xfrm>
                  <a:off x="8224853" y="3416827"/>
                  <a:ext cx="349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311" name="Freihand 310">
                  <a:extLst>
                    <a:ext uri="{FF2B5EF4-FFF2-40B4-BE49-F238E27FC236}">
                      <a16:creationId xmlns:a16="http://schemas.microsoft.com/office/drawing/2014/main" id="{2924E7F9-2FF2-4F2E-8172-D3DD2C292D51}"/>
                    </a:ext>
                  </a:extLst>
                </p14:cNvPr>
                <p14:cNvContentPartPr/>
                <p14:nvPr/>
              </p14:nvContentPartPr>
              <p14:xfrm>
                <a:off x="8238533" y="3535987"/>
                <a:ext cx="40320" cy="98280"/>
              </p14:xfrm>
            </p:contentPart>
          </mc:Choice>
          <mc:Fallback xmlns="">
            <p:pic>
              <p:nvPicPr>
                <p:cNvPr id="311" name="Freihand 310">
                  <a:extLst>
                    <a:ext uri="{FF2B5EF4-FFF2-40B4-BE49-F238E27FC236}">
                      <a16:creationId xmlns:a16="http://schemas.microsoft.com/office/drawing/2014/main" id="{2924E7F9-2FF2-4F2E-8172-D3DD2C292D51}"/>
                    </a:ext>
                  </a:extLst>
                </p:cNvPr>
                <p:cNvPicPr/>
                <p:nvPr/>
              </p:nvPicPr>
              <p:blipFill>
                <a:blip r:embed="rId510"/>
                <a:stretch>
                  <a:fillRect/>
                </a:stretch>
              </p:blipFill>
              <p:spPr>
                <a:xfrm>
                  <a:off x="8234213" y="3531667"/>
                  <a:ext cx="4896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12" name="Freihand 311">
                  <a:extLst>
                    <a:ext uri="{FF2B5EF4-FFF2-40B4-BE49-F238E27FC236}">
                      <a16:creationId xmlns:a16="http://schemas.microsoft.com/office/drawing/2014/main" id="{CD2CAB77-97D1-41C4-B026-0304C216186B}"/>
                    </a:ext>
                  </a:extLst>
                </p14:cNvPr>
                <p14:cNvContentPartPr/>
                <p14:nvPr/>
              </p14:nvContentPartPr>
              <p14:xfrm>
                <a:off x="8277053" y="3666667"/>
                <a:ext cx="360" cy="360"/>
              </p14:xfrm>
            </p:contentPart>
          </mc:Choice>
          <mc:Fallback xmlns="">
            <p:pic>
              <p:nvPicPr>
                <p:cNvPr id="312" name="Freihand 311">
                  <a:extLst>
                    <a:ext uri="{FF2B5EF4-FFF2-40B4-BE49-F238E27FC236}">
                      <a16:creationId xmlns:a16="http://schemas.microsoft.com/office/drawing/2014/main" id="{CD2CAB77-97D1-41C4-B026-0304C216186B}"/>
                    </a:ext>
                  </a:extLst>
                </p:cNvPr>
                <p:cNvPicPr/>
                <p:nvPr/>
              </p:nvPicPr>
              <p:blipFill>
                <a:blip r:embed="rId156"/>
                <a:stretch>
                  <a:fillRect/>
                </a:stretch>
              </p:blipFill>
              <p:spPr>
                <a:xfrm>
                  <a:off x="8272733" y="3662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13" name="Freihand 312">
                  <a:extLst>
                    <a:ext uri="{FF2B5EF4-FFF2-40B4-BE49-F238E27FC236}">
                      <a16:creationId xmlns:a16="http://schemas.microsoft.com/office/drawing/2014/main" id="{C63A863F-5168-4674-B95D-3D6E08E4991B}"/>
                    </a:ext>
                  </a:extLst>
                </p14:cNvPr>
                <p14:cNvContentPartPr/>
                <p14:nvPr/>
              </p14:nvContentPartPr>
              <p14:xfrm>
                <a:off x="7567133" y="3918667"/>
                <a:ext cx="187200" cy="23400"/>
              </p14:xfrm>
            </p:contentPart>
          </mc:Choice>
          <mc:Fallback xmlns="">
            <p:pic>
              <p:nvPicPr>
                <p:cNvPr id="313" name="Freihand 312">
                  <a:extLst>
                    <a:ext uri="{FF2B5EF4-FFF2-40B4-BE49-F238E27FC236}">
                      <a16:creationId xmlns:a16="http://schemas.microsoft.com/office/drawing/2014/main" id="{C63A863F-5168-4674-B95D-3D6E08E4991B}"/>
                    </a:ext>
                  </a:extLst>
                </p:cNvPr>
                <p:cNvPicPr/>
                <p:nvPr/>
              </p:nvPicPr>
              <p:blipFill>
                <a:blip r:embed="rId513"/>
                <a:stretch>
                  <a:fillRect/>
                </a:stretch>
              </p:blipFill>
              <p:spPr>
                <a:xfrm>
                  <a:off x="7562813" y="3914347"/>
                  <a:ext cx="19584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14" name="Freihand 313">
                  <a:extLst>
                    <a:ext uri="{FF2B5EF4-FFF2-40B4-BE49-F238E27FC236}">
                      <a16:creationId xmlns:a16="http://schemas.microsoft.com/office/drawing/2014/main" id="{46AFA32A-8AA9-4441-B2C8-B5F582C88F95}"/>
                    </a:ext>
                  </a:extLst>
                </p14:cNvPr>
                <p14:cNvContentPartPr/>
                <p14:nvPr/>
              </p14:nvContentPartPr>
              <p14:xfrm>
                <a:off x="7859093" y="3838387"/>
                <a:ext cx="84600" cy="153000"/>
              </p14:xfrm>
            </p:contentPart>
          </mc:Choice>
          <mc:Fallback xmlns="">
            <p:pic>
              <p:nvPicPr>
                <p:cNvPr id="314" name="Freihand 313">
                  <a:extLst>
                    <a:ext uri="{FF2B5EF4-FFF2-40B4-BE49-F238E27FC236}">
                      <a16:creationId xmlns:a16="http://schemas.microsoft.com/office/drawing/2014/main" id="{46AFA32A-8AA9-4441-B2C8-B5F582C88F95}"/>
                    </a:ext>
                  </a:extLst>
                </p:cNvPr>
                <p:cNvPicPr/>
                <p:nvPr/>
              </p:nvPicPr>
              <p:blipFill>
                <a:blip r:embed="rId515"/>
                <a:stretch>
                  <a:fillRect/>
                </a:stretch>
              </p:blipFill>
              <p:spPr>
                <a:xfrm>
                  <a:off x="7854773" y="3834067"/>
                  <a:ext cx="9324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15" name="Freihand 314">
                  <a:extLst>
                    <a:ext uri="{FF2B5EF4-FFF2-40B4-BE49-F238E27FC236}">
                      <a16:creationId xmlns:a16="http://schemas.microsoft.com/office/drawing/2014/main" id="{FC05E7A4-0FA2-448D-9832-6C5F01663EB5}"/>
                    </a:ext>
                  </a:extLst>
                </p14:cNvPr>
                <p14:cNvContentPartPr/>
                <p14:nvPr/>
              </p14:nvContentPartPr>
              <p14:xfrm>
                <a:off x="7390373" y="4177867"/>
                <a:ext cx="116640" cy="101160"/>
              </p14:xfrm>
            </p:contentPart>
          </mc:Choice>
          <mc:Fallback xmlns="">
            <p:pic>
              <p:nvPicPr>
                <p:cNvPr id="315" name="Freihand 314">
                  <a:extLst>
                    <a:ext uri="{FF2B5EF4-FFF2-40B4-BE49-F238E27FC236}">
                      <a16:creationId xmlns:a16="http://schemas.microsoft.com/office/drawing/2014/main" id="{FC05E7A4-0FA2-448D-9832-6C5F01663EB5}"/>
                    </a:ext>
                  </a:extLst>
                </p:cNvPr>
                <p:cNvPicPr/>
                <p:nvPr/>
              </p:nvPicPr>
              <p:blipFill>
                <a:blip r:embed="rId517"/>
                <a:stretch>
                  <a:fillRect/>
                </a:stretch>
              </p:blipFill>
              <p:spPr>
                <a:xfrm>
                  <a:off x="7386053" y="4173547"/>
                  <a:ext cx="1252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16" name="Freihand 315">
                  <a:extLst>
                    <a:ext uri="{FF2B5EF4-FFF2-40B4-BE49-F238E27FC236}">
                      <a16:creationId xmlns:a16="http://schemas.microsoft.com/office/drawing/2014/main" id="{E9A9AEBD-AE6F-460B-84DD-3855EFB53AA0}"/>
                    </a:ext>
                  </a:extLst>
                </p14:cNvPr>
                <p14:cNvContentPartPr/>
                <p14:nvPr/>
              </p14:nvContentPartPr>
              <p14:xfrm>
                <a:off x="7544453" y="4207027"/>
                <a:ext cx="80280" cy="177840"/>
              </p14:xfrm>
            </p:contentPart>
          </mc:Choice>
          <mc:Fallback xmlns="">
            <p:pic>
              <p:nvPicPr>
                <p:cNvPr id="316" name="Freihand 315">
                  <a:extLst>
                    <a:ext uri="{FF2B5EF4-FFF2-40B4-BE49-F238E27FC236}">
                      <a16:creationId xmlns:a16="http://schemas.microsoft.com/office/drawing/2014/main" id="{E9A9AEBD-AE6F-460B-84DD-3855EFB53AA0}"/>
                    </a:ext>
                  </a:extLst>
                </p:cNvPr>
                <p:cNvPicPr/>
                <p:nvPr/>
              </p:nvPicPr>
              <p:blipFill>
                <a:blip r:embed="rId519"/>
                <a:stretch>
                  <a:fillRect/>
                </a:stretch>
              </p:blipFill>
              <p:spPr>
                <a:xfrm>
                  <a:off x="7540133" y="4202707"/>
                  <a:ext cx="8892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17" name="Freihand 316">
                  <a:extLst>
                    <a:ext uri="{FF2B5EF4-FFF2-40B4-BE49-F238E27FC236}">
                      <a16:creationId xmlns:a16="http://schemas.microsoft.com/office/drawing/2014/main" id="{410AF019-3F3B-4921-B292-0D05A81F394E}"/>
                    </a:ext>
                  </a:extLst>
                </p14:cNvPr>
                <p14:cNvContentPartPr/>
                <p14:nvPr/>
              </p14:nvContentPartPr>
              <p14:xfrm>
                <a:off x="7657133" y="4124947"/>
                <a:ext cx="337320" cy="122040"/>
              </p14:xfrm>
            </p:contentPart>
          </mc:Choice>
          <mc:Fallback xmlns="">
            <p:pic>
              <p:nvPicPr>
                <p:cNvPr id="317" name="Freihand 316">
                  <a:extLst>
                    <a:ext uri="{FF2B5EF4-FFF2-40B4-BE49-F238E27FC236}">
                      <a16:creationId xmlns:a16="http://schemas.microsoft.com/office/drawing/2014/main" id="{410AF019-3F3B-4921-B292-0D05A81F394E}"/>
                    </a:ext>
                  </a:extLst>
                </p:cNvPr>
                <p:cNvPicPr/>
                <p:nvPr/>
              </p:nvPicPr>
              <p:blipFill>
                <a:blip r:embed="rId521"/>
                <a:stretch>
                  <a:fillRect/>
                </a:stretch>
              </p:blipFill>
              <p:spPr>
                <a:xfrm>
                  <a:off x="7652813" y="4120627"/>
                  <a:ext cx="3459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18" name="Freihand 317">
                  <a:extLst>
                    <a:ext uri="{FF2B5EF4-FFF2-40B4-BE49-F238E27FC236}">
                      <a16:creationId xmlns:a16="http://schemas.microsoft.com/office/drawing/2014/main" id="{B3FA27F8-5BF1-466A-A420-B3705F8E0DBF}"/>
                    </a:ext>
                  </a:extLst>
                </p14:cNvPr>
                <p14:cNvContentPartPr/>
                <p14:nvPr/>
              </p14:nvContentPartPr>
              <p14:xfrm>
                <a:off x="7977173" y="4145827"/>
                <a:ext cx="55800" cy="5760"/>
              </p14:xfrm>
            </p:contentPart>
          </mc:Choice>
          <mc:Fallback xmlns="">
            <p:pic>
              <p:nvPicPr>
                <p:cNvPr id="318" name="Freihand 317">
                  <a:extLst>
                    <a:ext uri="{FF2B5EF4-FFF2-40B4-BE49-F238E27FC236}">
                      <a16:creationId xmlns:a16="http://schemas.microsoft.com/office/drawing/2014/main" id="{B3FA27F8-5BF1-466A-A420-B3705F8E0DBF}"/>
                    </a:ext>
                  </a:extLst>
                </p:cNvPr>
                <p:cNvPicPr/>
                <p:nvPr/>
              </p:nvPicPr>
              <p:blipFill>
                <a:blip r:embed="rId523"/>
                <a:stretch>
                  <a:fillRect/>
                </a:stretch>
              </p:blipFill>
              <p:spPr>
                <a:xfrm>
                  <a:off x="7972853" y="4141507"/>
                  <a:ext cx="64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19" name="Freihand 318">
                  <a:extLst>
                    <a:ext uri="{FF2B5EF4-FFF2-40B4-BE49-F238E27FC236}">
                      <a16:creationId xmlns:a16="http://schemas.microsoft.com/office/drawing/2014/main" id="{68AE62EC-787E-406C-B507-F7863E888551}"/>
                    </a:ext>
                  </a:extLst>
                </p14:cNvPr>
                <p14:cNvContentPartPr/>
                <p14:nvPr/>
              </p14:nvContentPartPr>
              <p14:xfrm>
                <a:off x="8032613" y="4137907"/>
                <a:ext cx="267480" cy="89640"/>
              </p14:xfrm>
            </p:contentPart>
          </mc:Choice>
          <mc:Fallback xmlns="">
            <p:pic>
              <p:nvPicPr>
                <p:cNvPr id="319" name="Freihand 318">
                  <a:extLst>
                    <a:ext uri="{FF2B5EF4-FFF2-40B4-BE49-F238E27FC236}">
                      <a16:creationId xmlns:a16="http://schemas.microsoft.com/office/drawing/2014/main" id="{68AE62EC-787E-406C-B507-F7863E888551}"/>
                    </a:ext>
                  </a:extLst>
                </p:cNvPr>
                <p:cNvPicPr/>
                <p:nvPr/>
              </p:nvPicPr>
              <p:blipFill>
                <a:blip r:embed="rId525"/>
                <a:stretch>
                  <a:fillRect/>
                </a:stretch>
              </p:blipFill>
              <p:spPr>
                <a:xfrm>
                  <a:off x="8028293" y="4133587"/>
                  <a:ext cx="2761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323" name="Freihand 322">
                  <a:extLst>
                    <a:ext uri="{FF2B5EF4-FFF2-40B4-BE49-F238E27FC236}">
                      <a16:creationId xmlns:a16="http://schemas.microsoft.com/office/drawing/2014/main" id="{1116D351-C216-4722-9121-80B39B47546D}"/>
                    </a:ext>
                  </a:extLst>
                </p14:cNvPr>
                <p14:cNvContentPartPr/>
                <p14:nvPr/>
              </p14:nvContentPartPr>
              <p14:xfrm>
                <a:off x="7444733" y="4443547"/>
                <a:ext cx="24480" cy="145080"/>
              </p14:xfrm>
            </p:contentPart>
          </mc:Choice>
          <mc:Fallback xmlns="">
            <p:pic>
              <p:nvPicPr>
                <p:cNvPr id="323" name="Freihand 322">
                  <a:extLst>
                    <a:ext uri="{FF2B5EF4-FFF2-40B4-BE49-F238E27FC236}">
                      <a16:creationId xmlns:a16="http://schemas.microsoft.com/office/drawing/2014/main" id="{1116D351-C216-4722-9121-80B39B47546D}"/>
                    </a:ext>
                  </a:extLst>
                </p:cNvPr>
                <p:cNvPicPr/>
                <p:nvPr/>
              </p:nvPicPr>
              <p:blipFill>
                <a:blip r:embed="rId527"/>
                <a:stretch>
                  <a:fillRect/>
                </a:stretch>
              </p:blipFill>
              <p:spPr>
                <a:xfrm>
                  <a:off x="7440413" y="4439227"/>
                  <a:ext cx="331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24" name="Freihand 323">
                  <a:extLst>
                    <a:ext uri="{FF2B5EF4-FFF2-40B4-BE49-F238E27FC236}">
                      <a16:creationId xmlns:a16="http://schemas.microsoft.com/office/drawing/2014/main" id="{6D1FFC07-10B8-49F6-B570-8128EEB44306}"/>
                    </a:ext>
                  </a:extLst>
                </p14:cNvPr>
                <p14:cNvContentPartPr/>
                <p14:nvPr/>
              </p14:nvContentPartPr>
              <p14:xfrm>
                <a:off x="7444733" y="4442467"/>
                <a:ext cx="133200" cy="126360"/>
              </p14:xfrm>
            </p:contentPart>
          </mc:Choice>
          <mc:Fallback xmlns="">
            <p:pic>
              <p:nvPicPr>
                <p:cNvPr id="324" name="Freihand 323">
                  <a:extLst>
                    <a:ext uri="{FF2B5EF4-FFF2-40B4-BE49-F238E27FC236}">
                      <a16:creationId xmlns:a16="http://schemas.microsoft.com/office/drawing/2014/main" id="{6D1FFC07-10B8-49F6-B570-8128EEB44306}"/>
                    </a:ext>
                  </a:extLst>
                </p:cNvPr>
                <p:cNvPicPr/>
                <p:nvPr/>
              </p:nvPicPr>
              <p:blipFill>
                <a:blip r:embed="rId529"/>
                <a:stretch>
                  <a:fillRect/>
                </a:stretch>
              </p:blipFill>
              <p:spPr>
                <a:xfrm>
                  <a:off x="7440413" y="4438147"/>
                  <a:ext cx="1418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25" name="Freihand 324">
                  <a:extLst>
                    <a:ext uri="{FF2B5EF4-FFF2-40B4-BE49-F238E27FC236}">
                      <a16:creationId xmlns:a16="http://schemas.microsoft.com/office/drawing/2014/main" id="{2C2D90EE-0587-48C0-8521-83E40D6277F1}"/>
                    </a:ext>
                  </a:extLst>
                </p14:cNvPr>
                <p14:cNvContentPartPr/>
                <p14:nvPr/>
              </p14:nvContentPartPr>
              <p14:xfrm>
                <a:off x="7616453" y="4472707"/>
                <a:ext cx="75960" cy="77400"/>
              </p14:xfrm>
            </p:contentPart>
          </mc:Choice>
          <mc:Fallback xmlns="">
            <p:pic>
              <p:nvPicPr>
                <p:cNvPr id="325" name="Freihand 324">
                  <a:extLst>
                    <a:ext uri="{FF2B5EF4-FFF2-40B4-BE49-F238E27FC236}">
                      <a16:creationId xmlns:a16="http://schemas.microsoft.com/office/drawing/2014/main" id="{2C2D90EE-0587-48C0-8521-83E40D6277F1}"/>
                    </a:ext>
                  </a:extLst>
                </p:cNvPr>
                <p:cNvPicPr/>
                <p:nvPr/>
              </p:nvPicPr>
              <p:blipFill>
                <a:blip r:embed="rId531"/>
                <a:stretch>
                  <a:fillRect/>
                </a:stretch>
              </p:blipFill>
              <p:spPr>
                <a:xfrm>
                  <a:off x="7612133" y="4468387"/>
                  <a:ext cx="846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26" name="Freihand 325">
                  <a:extLst>
                    <a:ext uri="{FF2B5EF4-FFF2-40B4-BE49-F238E27FC236}">
                      <a16:creationId xmlns:a16="http://schemas.microsoft.com/office/drawing/2014/main" id="{19D431C0-FCDB-41DC-B0A8-7DCD16411AAE}"/>
                    </a:ext>
                  </a:extLst>
                </p14:cNvPr>
                <p14:cNvContentPartPr/>
                <p14:nvPr/>
              </p14:nvContentPartPr>
              <p14:xfrm>
                <a:off x="7703933" y="4341667"/>
                <a:ext cx="124920" cy="186480"/>
              </p14:xfrm>
            </p:contentPart>
          </mc:Choice>
          <mc:Fallback xmlns="">
            <p:pic>
              <p:nvPicPr>
                <p:cNvPr id="326" name="Freihand 325">
                  <a:extLst>
                    <a:ext uri="{FF2B5EF4-FFF2-40B4-BE49-F238E27FC236}">
                      <a16:creationId xmlns:a16="http://schemas.microsoft.com/office/drawing/2014/main" id="{19D431C0-FCDB-41DC-B0A8-7DCD16411AAE}"/>
                    </a:ext>
                  </a:extLst>
                </p:cNvPr>
                <p:cNvPicPr/>
                <p:nvPr/>
              </p:nvPicPr>
              <p:blipFill>
                <a:blip r:embed="rId533"/>
                <a:stretch>
                  <a:fillRect/>
                </a:stretch>
              </p:blipFill>
              <p:spPr>
                <a:xfrm>
                  <a:off x="7699613" y="4337347"/>
                  <a:ext cx="13356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27" name="Freihand 326">
                  <a:extLst>
                    <a:ext uri="{FF2B5EF4-FFF2-40B4-BE49-F238E27FC236}">
                      <a16:creationId xmlns:a16="http://schemas.microsoft.com/office/drawing/2014/main" id="{2B958A6E-D87C-4BA6-B380-162FC4C8EDA4}"/>
                    </a:ext>
                  </a:extLst>
                </p14:cNvPr>
                <p14:cNvContentPartPr/>
                <p14:nvPr/>
              </p14:nvContentPartPr>
              <p14:xfrm>
                <a:off x="7860893" y="4326907"/>
                <a:ext cx="168840" cy="283680"/>
              </p14:xfrm>
            </p:contentPart>
          </mc:Choice>
          <mc:Fallback xmlns="">
            <p:pic>
              <p:nvPicPr>
                <p:cNvPr id="327" name="Freihand 326">
                  <a:extLst>
                    <a:ext uri="{FF2B5EF4-FFF2-40B4-BE49-F238E27FC236}">
                      <a16:creationId xmlns:a16="http://schemas.microsoft.com/office/drawing/2014/main" id="{2B958A6E-D87C-4BA6-B380-162FC4C8EDA4}"/>
                    </a:ext>
                  </a:extLst>
                </p:cNvPr>
                <p:cNvPicPr/>
                <p:nvPr/>
              </p:nvPicPr>
              <p:blipFill>
                <a:blip r:embed="rId535"/>
                <a:stretch>
                  <a:fillRect/>
                </a:stretch>
              </p:blipFill>
              <p:spPr>
                <a:xfrm>
                  <a:off x="7856573" y="4322587"/>
                  <a:ext cx="17748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28" name="Freihand 327">
                  <a:extLst>
                    <a:ext uri="{FF2B5EF4-FFF2-40B4-BE49-F238E27FC236}">
                      <a16:creationId xmlns:a16="http://schemas.microsoft.com/office/drawing/2014/main" id="{01A78324-8EFA-44B2-BC41-A5F2248EDA74}"/>
                    </a:ext>
                  </a:extLst>
                </p14:cNvPr>
                <p14:cNvContentPartPr/>
                <p14:nvPr/>
              </p14:nvContentPartPr>
              <p14:xfrm>
                <a:off x="8037293" y="4398907"/>
                <a:ext cx="110520" cy="78120"/>
              </p14:xfrm>
            </p:contentPart>
          </mc:Choice>
          <mc:Fallback xmlns="">
            <p:pic>
              <p:nvPicPr>
                <p:cNvPr id="328" name="Freihand 327">
                  <a:extLst>
                    <a:ext uri="{FF2B5EF4-FFF2-40B4-BE49-F238E27FC236}">
                      <a16:creationId xmlns:a16="http://schemas.microsoft.com/office/drawing/2014/main" id="{01A78324-8EFA-44B2-BC41-A5F2248EDA74}"/>
                    </a:ext>
                  </a:extLst>
                </p:cNvPr>
                <p:cNvPicPr/>
                <p:nvPr/>
              </p:nvPicPr>
              <p:blipFill>
                <a:blip r:embed="rId537"/>
                <a:stretch>
                  <a:fillRect/>
                </a:stretch>
              </p:blipFill>
              <p:spPr>
                <a:xfrm>
                  <a:off x="8032973" y="4394587"/>
                  <a:ext cx="1191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29" name="Freihand 328">
                  <a:extLst>
                    <a:ext uri="{FF2B5EF4-FFF2-40B4-BE49-F238E27FC236}">
                      <a16:creationId xmlns:a16="http://schemas.microsoft.com/office/drawing/2014/main" id="{D281D7CF-BA06-4674-8E59-FD507E00481F}"/>
                    </a:ext>
                  </a:extLst>
                </p14:cNvPr>
                <p14:cNvContentPartPr/>
                <p14:nvPr/>
              </p14:nvContentPartPr>
              <p14:xfrm>
                <a:off x="8138453" y="4357867"/>
                <a:ext cx="342720" cy="242640"/>
              </p14:xfrm>
            </p:contentPart>
          </mc:Choice>
          <mc:Fallback xmlns="">
            <p:pic>
              <p:nvPicPr>
                <p:cNvPr id="329" name="Freihand 328">
                  <a:extLst>
                    <a:ext uri="{FF2B5EF4-FFF2-40B4-BE49-F238E27FC236}">
                      <a16:creationId xmlns:a16="http://schemas.microsoft.com/office/drawing/2014/main" id="{D281D7CF-BA06-4674-8E59-FD507E00481F}"/>
                    </a:ext>
                  </a:extLst>
                </p:cNvPr>
                <p:cNvPicPr/>
                <p:nvPr/>
              </p:nvPicPr>
              <p:blipFill>
                <a:blip r:embed="rId539"/>
                <a:stretch>
                  <a:fillRect/>
                </a:stretch>
              </p:blipFill>
              <p:spPr>
                <a:xfrm>
                  <a:off x="8134133" y="4353547"/>
                  <a:ext cx="3513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97" name="Freihand 96">
                  <a:extLst>
                    <a:ext uri="{FF2B5EF4-FFF2-40B4-BE49-F238E27FC236}">
                      <a16:creationId xmlns:a16="http://schemas.microsoft.com/office/drawing/2014/main" id="{18161133-3CEB-4CE3-9F2B-92738169806F}"/>
                    </a:ext>
                  </a:extLst>
                </p14:cNvPr>
                <p14:cNvContentPartPr/>
                <p14:nvPr/>
              </p14:nvContentPartPr>
              <p14:xfrm>
                <a:off x="7476773" y="1654267"/>
                <a:ext cx="174960" cy="134640"/>
              </p14:xfrm>
            </p:contentPart>
          </mc:Choice>
          <mc:Fallback xmlns="">
            <p:pic>
              <p:nvPicPr>
                <p:cNvPr id="97" name="Freihand 96">
                  <a:extLst>
                    <a:ext uri="{FF2B5EF4-FFF2-40B4-BE49-F238E27FC236}">
                      <a16:creationId xmlns:a16="http://schemas.microsoft.com/office/drawing/2014/main" id="{18161133-3CEB-4CE3-9F2B-92738169806F}"/>
                    </a:ext>
                  </a:extLst>
                </p:cNvPr>
                <p:cNvPicPr/>
                <p:nvPr/>
              </p:nvPicPr>
              <p:blipFill>
                <a:blip r:embed="rId541"/>
                <a:stretch>
                  <a:fillRect/>
                </a:stretch>
              </p:blipFill>
              <p:spPr>
                <a:xfrm>
                  <a:off x="7472453" y="1649947"/>
                  <a:ext cx="1836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98" name="Freihand 97">
                  <a:extLst>
                    <a:ext uri="{FF2B5EF4-FFF2-40B4-BE49-F238E27FC236}">
                      <a16:creationId xmlns:a16="http://schemas.microsoft.com/office/drawing/2014/main" id="{8E3E5AD9-69E4-43A7-8793-1002756BB51B}"/>
                    </a:ext>
                  </a:extLst>
                </p14:cNvPr>
                <p14:cNvContentPartPr/>
                <p14:nvPr/>
              </p14:nvContentPartPr>
              <p14:xfrm>
                <a:off x="7696373" y="1719787"/>
                <a:ext cx="70200" cy="101520"/>
              </p14:xfrm>
            </p:contentPart>
          </mc:Choice>
          <mc:Fallback xmlns="">
            <p:pic>
              <p:nvPicPr>
                <p:cNvPr id="98" name="Freihand 97">
                  <a:extLst>
                    <a:ext uri="{FF2B5EF4-FFF2-40B4-BE49-F238E27FC236}">
                      <a16:creationId xmlns:a16="http://schemas.microsoft.com/office/drawing/2014/main" id="{8E3E5AD9-69E4-43A7-8793-1002756BB51B}"/>
                    </a:ext>
                  </a:extLst>
                </p:cNvPr>
                <p:cNvPicPr/>
                <p:nvPr/>
              </p:nvPicPr>
              <p:blipFill>
                <a:blip r:embed="rId543"/>
                <a:stretch>
                  <a:fillRect/>
                </a:stretch>
              </p:blipFill>
              <p:spPr>
                <a:xfrm>
                  <a:off x="7692053" y="1715467"/>
                  <a:ext cx="788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99" name="Freihand 98">
                  <a:extLst>
                    <a:ext uri="{FF2B5EF4-FFF2-40B4-BE49-F238E27FC236}">
                      <a16:creationId xmlns:a16="http://schemas.microsoft.com/office/drawing/2014/main" id="{AF7298B4-020D-43CA-A528-22E523884DC8}"/>
                    </a:ext>
                  </a:extLst>
                </p14:cNvPr>
                <p14:cNvContentPartPr/>
                <p14:nvPr/>
              </p14:nvContentPartPr>
              <p14:xfrm>
                <a:off x="6976733" y="1705387"/>
                <a:ext cx="133560" cy="1440"/>
              </p14:xfrm>
            </p:contentPart>
          </mc:Choice>
          <mc:Fallback xmlns="">
            <p:pic>
              <p:nvPicPr>
                <p:cNvPr id="99" name="Freihand 98">
                  <a:extLst>
                    <a:ext uri="{FF2B5EF4-FFF2-40B4-BE49-F238E27FC236}">
                      <a16:creationId xmlns:a16="http://schemas.microsoft.com/office/drawing/2014/main" id="{AF7298B4-020D-43CA-A528-22E523884DC8}"/>
                    </a:ext>
                  </a:extLst>
                </p:cNvPr>
                <p:cNvPicPr/>
                <p:nvPr/>
              </p:nvPicPr>
              <p:blipFill>
                <a:blip r:embed="rId545"/>
                <a:stretch>
                  <a:fillRect/>
                </a:stretch>
              </p:blipFill>
              <p:spPr>
                <a:xfrm>
                  <a:off x="6972413" y="1701067"/>
                  <a:ext cx="14220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100" name="Freihand 99">
                  <a:extLst>
                    <a:ext uri="{FF2B5EF4-FFF2-40B4-BE49-F238E27FC236}">
                      <a16:creationId xmlns:a16="http://schemas.microsoft.com/office/drawing/2014/main" id="{7FF87148-F934-41D9-ADD0-6230938C27F0}"/>
                    </a:ext>
                  </a:extLst>
                </p14:cNvPr>
                <p14:cNvContentPartPr/>
                <p14:nvPr/>
              </p14:nvContentPartPr>
              <p14:xfrm>
                <a:off x="6980333" y="1743907"/>
                <a:ext cx="155880" cy="13320"/>
              </p14:xfrm>
            </p:contentPart>
          </mc:Choice>
          <mc:Fallback xmlns="">
            <p:pic>
              <p:nvPicPr>
                <p:cNvPr id="100" name="Freihand 99">
                  <a:extLst>
                    <a:ext uri="{FF2B5EF4-FFF2-40B4-BE49-F238E27FC236}">
                      <a16:creationId xmlns:a16="http://schemas.microsoft.com/office/drawing/2014/main" id="{7FF87148-F934-41D9-ADD0-6230938C27F0}"/>
                    </a:ext>
                  </a:extLst>
                </p:cNvPr>
                <p:cNvPicPr/>
                <p:nvPr/>
              </p:nvPicPr>
              <p:blipFill>
                <a:blip r:embed="rId547"/>
                <a:stretch>
                  <a:fillRect/>
                </a:stretch>
              </p:blipFill>
              <p:spPr>
                <a:xfrm>
                  <a:off x="6976013" y="1739587"/>
                  <a:ext cx="164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101" name="Freihand 100">
                  <a:extLst>
                    <a:ext uri="{FF2B5EF4-FFF2-40B4-BE49-F238E27FC236}">
                      <a16:creationId xmlns:a16="http://schemas.microsoft.com/office/drawing/2014/main" id="{61605D7E-36A6-4D28-806B-59876F840886}"/>
                    </a:ext>
                  </a:extLst>
                </p14:cNvPr>
                <p14:cNvContentPartPr/>
                <p14:nvPr/>
              </p14:nvContentPartPr>
              <p14:xfrm>
                <a:off x="7126133" y="1667587"/>
                <a:ext cx="90000" cy="132840"/>
              </p14:xfrm>
            </p:contentPart>
          </mc:Choice>
          <mc:Fallback xmlns="">
            <p:pic>
              <p:nvPicPr>
                <p:cNvPr id="101" name="Freihand 100">
                  <a:extLst>
                    <a:ext uri="{FF2B5EF4-FFF2-40B4-BE49-F238E27FC236}">
                      <a16:creationId xmlns:a16="http://schemas.microsoft.com/office/drawing/2014/main" id="{61605D7E-36A6-4D28-806B-59876F840886}"/>
                    </a:ext>
                  </a:extLst>
                </p:cNvPr>
                <p:cNvPicPr/>
                <p:nvPr/>
              </p:nvPicPr>
              <p:blipFill>
                <a:blip r:embed="rId549"/>
                <a:stretch>
                  <a:fillRect/>
                </a:stretch>
              </p:blipFill>
              <p:spPr>
                <a:xfrm>
                  <a:off x="7121813" y="1663267"/>
                  <a:ext cx="9864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31" name="Freihand 330">
                  <a:extLst>
                    <a:ext uri="{FF2B5EF4-FFF2-40B4-BE49-F238E27FC236}">
                      <a16:creationId xmlns:a16="http://schemas.microsoft.com/office/drawing/2014/main" id="{06F97237-0985-4914-AA97-A983A71B0908}"/>
                    </a:ext>
                  </a:extLst>
                </p14:cNvPr>
                <p14:cNvContentPartPr/>
                <p14:nvPr/>
              </p14:nvContentPartPr>
              <p14:xfrm>
                <a:off x="7005893" y="1786387"/>
                <a:ext cx="351720" cy="323280"/>
              </p14:xfrm>
            </p:contentPart>
          </mc:Choice>
          <mc:Fallback xmlns="">
            <p:pic>
              <p:nvPicPr>
                <p:cNvPr id="331" name="Freihand 330">
                  <a:extLst>
                    <a:ext uri="{FF2B5EF4-FFF2-40B4-BE49-F238E27FC236}">
                      <a16:creationId xmlns:a16="http://schemas.microsoft.com/office/drawing/2014/main" id="{06F97237-0985-4914-AA97-A983A71B0908}"/>
                    </a:ext>
                  </a:extLst>
                </p:cNvPr>
                <p:cNvPicPr/>
                <p:nvPr/>
              </p:nvPicPr>
              <p:blipFill>
                <a:blip r:embed="rId551"/>
                <a:stretch>
                  <a:fillRect/>
                </a:stretch>
              </p:blipFill>
              <p:spPr>
                <a:xfrm>
                  <a:off x="7001573" y="1782067"/>
                  <a:ext cx="360360" cy="33192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2" name="Freihand 331">
                  <a:extLst>
                    <a:ext uri="{FF2B5EF4-FFF2-40B4-BE49-F238E27FC236}">
                      <a16:creationId xmlns:a16="http://schemas.microsoft.com/office/drawing/2014/main" id="{05AD1A75-6A21-4442-9444-1D03E81CCCD6}"/>
                    </a:ext>
                  </a:extLst>
                </p14:cNvPr>
                <p14:cNvContentPartPr/>
                <p14:nvPr/>
              </p14:nvContentPartPr>
              <p14:xfrm>
                <a:off x="6860453" y="1950547"/>
                <a:ext cx="269640" cy="345600"/>
              </p14:xfrm>
            </p:contentPart>
          </mc:Choice>
          <mc:Fallback xmlns="">
            <p:pic>
              <p:nvPicPr>
                <p:cNvPr id="332" name="Freihand 331">
                  <a:extLst>
                    <a:ext uri="{FF2B5EF4-FFF2-40B4-BE49-F238E27FC236}">
                      <a16:creationId xmlns:a16="http://schemas.microsoft.com/office/drawing/2014/main" id="{05AD1A75-6A21-4442-9444-1D03E81CCCD6}"/>
                    </a:ext>
                  </a:extLst>
                </p:cNvPr>
                <p:cNvPicPr/>
                <p:nvPr/>
              </p:nvPicPr>
              <p:blipFill>
                <a:blip r:embed="rId553"/>
                <a:stretch>
                  <a:fillRect/>
                </a:stretch>
              </p:blipFill>
              <p:spPr>
                <a:xfrm>
                  <a:off x="6856133" y="1946227"/>
                  <a:ext cx="278280" cy="35424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8" name="Freihand 337">
                  <a:extLst>
                    <a:ext uri="{FF2B5EF4-FFF2-40B4-BE49-F238E27FC236}">
                      <a16:creationId xmlns:a16="http://schemas.microsoft.com/office/drawing/2014/main" id="{4A6F39A4-44A1-4D68-B50E-8D92D20008C9}"/>
                    </a:ext>
                  </a:extLst>
                </p14:cNvPr>
                <p14:cNvContentPartPr/>
                <p14:nvPr/>
              </p14:nvContentPartPr>
              <p14:xfrm>
                <a:off x="737933" y="1936147"/>
                <a:ext cx="95040" cy="131760"/>
              </p14:xfrm>
            </p:contentPart>
          </mc:Choice>
          <mc:Fallback xmlns="">
            <p:pic>
              <p:nvPicPr>
                <p:cNvPr id="338" name="Freihand 337">
                  <a:extLst>
                    <a:ext uri="{FF2B5EF4-FFF2-40B4-BE49-F238E27FC236}">
                      <a16:creationId xmlns:a16="http://schemas.microsoft.com/office/drawing/2014/main" id="{4A6F39A4-44A1-4D68-B50E-8D92D20008C9}"/>
                    </a:ext>
                  </a:extLst>
                </p:cNvPr>
                <p:cNvPicPr/>
                <p:nvPr/>
              </p:nvPicPr>
              <p:blipFill>
                <a:blip r:embed="rId555"/>
                <a:stretch>
                  <a:fillRect/>
                </a:stretch>
              </p:blipFill>
              <p:spPr>
                <a:xfrm>
                  <a:off x="733613" y="1931827"/>
                  <a:ext cx="10368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39" name="Freihand 338">
                  <a:extLst>
                    <a:ext uri="{FF2B5EF4-FFF2-40B4-BE49-F238E27FC236}">
                      <a16:creationId xmlns:a16="http://schemas.microsoft.com/office/drawing/2014/main" id="{E3C08523-1949-41F8-B2C7-188F94D65363}"/>
                    </a:ext>
                  </a:extLst>
                </p14:cNvPr>
                <p14:cNvContentPartPr/>
                <p14:nvPr/>
              </p14:nvContentPartPr>
              <p14:xfrm>
                <a:off x="904973" y="1946947"/>
                <a:ext cx="7560" cy="111600"/>
              </p14:xfrm>
            </p:contentPart>
          </mc:Choice>
          <mc:Fallback xmlns="">
            <p:pic>
              <p:nvPicPr>
                <p:cNvPr id="339" name="Freihand 338">
                  <a:extLst>
                    <a:ext uri="{FF2B5EF4-FFF2-40B4-BE49-F238E27FC236}">
                      <a16:creationId xmlns:a16="http://schemas.microsoft.com/office/drawing/2014/main" id="{E3C08523-1949-41F8-B2C7-188F94D65363}"/>
                    </a:ext>
                  </a:extLst>
                </p:cNvPr>
                <p:cNvPicPr/>
                <p:nvPr/>
              </p:nvPicPr>
              <p:blipFill>
                <a:blip r:embed="rId557"/>
                <a:stretch>
                  <a:fillRect/>
                </a:stretch>
              </p:blipFill>
              <p:spPr>
                <a:xfrm>
                  <a:off x="900653" y="1942627"/>
                  <a:ext cx="1620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40" name="Freihand 339">
                  <a:extLst>
                    <a:ext uri="{FF2B5EF4-FFF2-40B4-BE49-F238E27FC236}">
                      <a16:creationId xmlns:a16="http://schemas.microsoft.com/office/drawing/2014/main" id="{1A7688C0-DFB0-4ECC-98C3-B5642F2CDB4B}"/>
                    </a:ext>
                  </a:extLst>
                </p14:cNvPr>
                <p14:cNvContentPartPr/>
                <p14:nvPr/>
              </p14:nvContentPartPr>
              <p14:xfrm>
                <a:off x="859973" y="2007067"/>
                <a:ext cx="94680" cy="15120"/>
              </p14:xfrm>
            </p:contentPart>
          </mc:Choice>
          <mc:Fallback xmlns="">
            <p:pic>
              <p:nvPicPr>
                <p:cNvPr id="340" name="Freihand 339">
                  <a:extLst>
                    <a:ext uri="{FF2B5EF4-FFF2-40B4-BE49-F238E27FC236}">
                      <a16:creationId xmlns:a16="http://schemas.microsoft.com/office/drawing/2014/main" id="{1A7688C0-DFB0-4ECC-98C3-B5642F2CDB4B}"/>
                    </a:ext>
                  </a:extLst>
                </p:cNvPr>
                <p:cNvPicPr/>
                <p:nvPr/>
              </p:nvPicPr>
              <p:blipFill>
                <a:blip r:embed="rId559"/>
                <a:stretch>
                  <a:fillRect/>
                </a:stretch>
              </p:blipFill>
              <p:spPr>
                <a:xfrm>
                  <a:off x="855653" y="2002747"/>
                  <a:ext cx="1033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41" name="Freihand 340">
                  <a:extLst>
                    <a:ext uri="{FF2B5EF4-FFF2-40B4-BE49-F238E27FC236}">
                      <a16:creationId xmlns:a16="http://schemas.microsoft.com/office/drawing/2014/main" id="{6E24808B-7DC2-4F9C-8682-504C580B7CE6}"/>
                    </a:ext>
                  </a:extLst>
                </p14:cNvPr>
                <p14:cNvContentPartPr/>
                <p14:nvPr/>
              </p14:nvContentPartPr>
              <p14:xfrm>
                <a:off x="974093" y="1966387"/>
                <a:ext cx="99720" cy="61560"/>
              </p14:xfrm>
            </p:contentPart>
          </mc:Choice>
          <mc:Fallback xmlns="">
            <p:pic>
              <p:nvPicPr>
                <p:cNvPr id="341" name="Freihand 340">
                  <a:extLst>
                    <a:ext uri="{FF2B5EF4-FFF2-40B4-BE49-F238E27FC236}">
                      <a16:creationId xmlns:a16="http://schemas.microsoft.com/office/drawing/2014/main" id="{6E24808B-7DC2-4F9C-8682-504C580B7CE6}"/>
                    </a:ext>
                  </a:extLst>
                </p:cNvPr>
                <p:cNvPicPr/>
                <p:nvPr/>
              </p:nvPicPr>
              <p:blipFill>
                <a:blip r:embed="rId561"/>
                <a:stretch>
                  <a:fillRect/>
                </a:stretch>
              </p:blipFill>
              <p:spPr>
                <a:xfrm>
                  <a:off x="969773" y="1962067"/>
                  <a:ext cx="10836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42" name="Freihand 341">
                  <a:extLst>
                    <a:ext uri="{FF2B5EF4-FFF2-40B4-BE49-F238E27FC236}">
                      <a16:creationId xmlns:a16="http://schemas.microsoft.com/office/drawing/2014/main" id="{371FC3F4-7395-4D0E-B8B4-EC2CE4A101DE}"/>
                    </a:ext>
                  </a:extLst>
                </p14:cNvPr>
                <p14:cNvContentPartPr/>
                <p14:nvPr/>
              </p14:nvContentPartPr>
              <p14:xfrm>
                <a:off x="997493" y="1904107"/>
                <a:ext cx="90720" cy="196560"/>
              </p14:xfrm>
            </p:contentPart>
          </mc:Choice>
          <mc:Fallback xmlns="">
            <p:pic>
              <p:nvPicPr>
                <p:cNvPr id="342" name="Freihand 341">
                  <a:extLst>
                    <a:ext uri="{FF2B5EF4-FFF2-40B4-BE49-F238E27FC236}">
                      <a16:creationId xmlns:a16="http://schemas.microsoft.com/office/drawing/2014/main" id="{371FC3F4-7395-4D0E-B8B4-EC2CE4A101DE}"/>
                    </a:ext>
                  </a:extLst>
                </p:cNvPr>
                <p:cNvPicPr/>
                <p:nvPr/>
              </p:nvPicPr>
              <p:blipFill>
                <a:blip r:embed="rId563"/>
                <a:stretch>
                  <a:fillRect/>
                </a:stretch>
              </p:blipFill>
              <p:spPr>
                <a:xfrm>
                  <a:off x="993173" y="1899787"/>
                  <a:ext cx="9936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43" name="Freihand 342">
                  <a:extLst>
                    <a:ext uri="{FF2B5EF4-FFF2-40B4-BE49-F238E27FC236}">
                      <a16:creationId xmlns:a16="http://schemas.microsoft.com/office/drawing/2014/main" id="{9D1BF68D-6FD5-48C6-8121-3EECE52CC2DD}"/>
                    </a:ext>
                  </a:extLst>
                </p14:cNvPr>
                <p14:cNvContentPartPr/>
                <p14:nvPr/>
              </p14:nvContentPartPr>
              <p14:xfrm>
                <a:off x="658733" y="1846867"/>
                <a:ext cx="150120" cy="275400"/>
              </p14:xfrm>
            </p:contentPart>
          </mc:Choice>
          <mc:Fallback xmlns="">
            <p:pic>
              <p:nvPicPr>
                <p:cNvPr id="343" name="Freihand 342">
                  <a:extLst>
                    <a:ext uri="{FF2B5EF4-FFF2-40B4-BE49-F238E27FC236}">
                      <a16:creationId xmlns:a16="http://schemas.microsoft.com/office/drawing/2014/main" id="{9D1BF68D-6FD5-48C6-8121-3EECE52CC2DD}"/>
                    </a:ext>
                  </a:extLst>
                </p:cNvPr>
                <p:cNvPicPr/>
                <p:nvPr/>
              </p:nvPicPr>
              <p:blipFill>
                <a:blip r:embed="rId565"/>
                <a:stretch>
                  <a:fillRect/>
                </a:stretch>
              </p:blipFill>
              <p:spPr>
                <a:xfrm>
                  <a:off x="654413" y="1842547"/>
                  <a:ext cx="15876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44" name="Freihand 343">
                  <a:extLst>
                    <a:ext uri="{FF2B5EF4-FFF2-40B4-BE49-F238E27FC236}">
                      <a16:creationId xmlns:a16="http://schemas.microsoft.com/office/drawing/2014/main" id="{CC292F2D-B004-4872-9FFF-6250E1267A1C}"/>
                    </a:ext>
                  </a:extLst>
                </p14:cNvPr>
                <p14:cNvContentPartPr/>
                <p14:nvPr/>
              </p14:nvContentPartPr>
              <p14:xfrm>
                <a:off x="1150493" y="1940467"/>
                <a:ext cx="146160" cy="74160"/>
              </p14:xfrm>
            </p:contentPart>
          </mc:Choice>
          <mc:Fallback xmlns="">
            <p:pic>
              <p:nvPicPr>
                <p:cNvPr id="344" name="Freihand 343">
                  <a:extLst>
                    <a:ext uri="{FF2B5EF4-FFF2-40B4-BE49-F238E27FC236}">
                      <a16:creationId xmlns:a16="http://schemas.microsoft.com/office/drawing/2014/main" id="{CC292F2D-B004-4872-9FFF-6250E1267A1C}"/>
                    </a:ext>
                  </a:extLst>
                </p:cNvPr>
                <p:cNvPicPr/>
                <p:nvPr/>
              </p:nvPicPr>
              <p:blipFill>
                <a:blip r:embed="rId567"/>
                <a:stretch>
                  <a:fillRect/>
                </a:stretch>
              </p:blipFill>
              <p:spPr>
                <a:xfrm>
                  <a:off x="1146173" y="1936147"/>
                  <a:ext cx="1548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45" name="Freihand 344">
                  <a:extLst>
                    <a:ext uri="{FF2B5EF4-FFF2-40B4-BE49-F238E27FC236}">
                      <a16:creationId xmlns:a16="http://schemas.microsoft.com/office/drawing/2014/main" id="{8FF0A7F0-5821-490B-9FE8-34B2FD7F9107}"/>
                    </a:ext>
                  </a:extLst>
                </p14:cNvPr>
                <p14:cNvContentPartPr/>
                <p14:nvPr/>
              </p14:nvContentPartPr>
              <p14:xfrm>
                <a:off x="1331933" y="1963867"/>
                <a:ext cx="47520" cy="79200"/>
              </p14:xfrm>
            </p:contentPart>
          </mc:Choice>
          <mc:Fallback xmlns="">
            <p:pic>
              <p:nvPicPr>
                <p:cNvPr id="345" name="Freihand 344">
                  <a:extLst>
                    <a:ext uri="{FF2B5EF4-FFF2-40B4-BE49-F238E27FC236}">
                      <a16:creationId xmlns:a16="http://schemas.microsoft.com/office/drawing/2014/main" id="{8FF0A7F0-5821-490B-9FE8-34B2FD7F9107}"/>
                    </a:ext>
                  </a:extLst>
                </p:cNvPr>
                <p:cNvPicPr/>
                <p:nvPr/>
              </p:nvPicPr>
              <p:blipFill>
                <a:blip r:embed="rId569"/>
                <a:stretch>
                  <a:fillRect/>
                </a:stretch>
              </p:blipFill>
              <p:spPr>
                <a:xfrm>
                  <a:off x="1327613" y="1959547"/>
                  <a:ext cx="561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54" name="Freihand 353">
                  <a:extLst>
                    <a:ext uri="{FF2B5EF4-FFF2-40B4-BE49-F238E27FC236}">
                      <a16:creationId xmlns:a16="http://schemas.microsoft.com/office/drawing/2014/main" id="{5ECE07C3-462F-414D-8E7B-A10FF8416CE3}"/>
                    </a:ext>
                  </a:extLst>
                </p14:cNvPr>
                <p14:cNvContentPartPr/>
                <p14:nvPr/>
              </p14:nvContentPartPr>
              <p14:xfrm>
                <a:off x="3089813" y="3708067"/>
                <a:ext cx="15840" cy="120960"/>
              </p14:xfrm>
            </p:contentPart>
          </mc:Choice>
          <mc:Fallback xmlns="">
            <p:pic>
              <p:nvPicPr>
                <p:cNvPr id="354" name="Freihand 353">
                  <a:extLst>
                    <a:ext uri="{FF2B5EF4-FFF2-40B4-BE49-F238E27FC236}">
                      <a16:creationId xmlns:a16="http://schemas.microsoft.com/office/drawing/2014/main" id="{5ECE07C3-462F-414D-8E7B-A10FF8416CE3}"/>
                    </a:ext>
                  </a:extLst>
                </p:cNvPr>
                <p:cNvPicPr/>
                <p:nvPr/>
              </p:nvPicPr>
              <p:blipFill>
                <a:blip r:embed="rId571"/>
                <a:stretch>
                  <a:fillRect/>
                </a:stretch>
              </p:blipFill>
              <p:spPr>
                <a:xfrm>
                  <a:off x="3085493" y="3703747"/>
                  <a:ext cx="244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55" name="Freihand 354">
                  <a:extLst>
                    <a:ext uri="{FF2B5EF4-FFF2-40B4-BE49-F238E27FC236}">
                      <a16:creationId xmlns:a16="http://schemas.microsoft.com/office/drawing/2014/main" id="{31DCAD12-6EA9-4C77-8D5F-8132D3956AA2}"/>
                    </a:ext>
                  </a:extLst>
                </p14:cNvPr>
                <p14:cNvContentPartPr/>
                <p14:nvPr/>
              </p14:nvContentPartPr>
              <p14:xfrm>
                <a:off x="2960933" y="3979507"/>
                <a:ext cx="127440" cy="851760"/>
              </p14:xfrm>
            </p:contentPart>
          </mc:Choice>
          <mc:Fallback xmlns="">
            <p:pic>
              <p:nvPicPr>
                <p:cNvPr id="355" name="Freihand 354">
                  <a:extLst>
                    <a:ext uri="{FF2B5EF4-FFF2-40B4-BE49-F238E27FC236}">
                      <a16:creationId xmlns:a16="http://schemas.microsoft.com/office/drawing/2014/main" id="{31DCAD12-6EA9-4C77-8D5F-8132D3956AA2}"/>
                    </a:ext>
                  </a:extLst>
                </p:cNvPr>
                <p:cNvPicPr/>
                <p:nvPr/>
              </p:nvPicPr>
              <p:blipFill>
                <a:blip r:embed="rId573"/>
                <a:stretch>
                  <a:fillRect/>
                </a:stretch>
              </p:blipFill>
              <p:spPr>
                <a:xfrm>
                  <a:off x="2956613" y="3975187"/>
                  <a:ext cx="136080" cy="86040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64" name="Freihand 363">
                  <a:extLst>
                    <a:ext uri="{FF2B5EF4-FFF2-40B4-BE49-F238E27FC236}">
                      <a16:creationId xmlns:a16="http://schemas.microsoft.com/office/drawing/2014/main" id="{8B5C76DF-E2D5-45FE-A136-42C2705CC978}"/>
                    </a:ext>
                  </a:extLst>
                </p14:cNvPr>
                <p14:cNvContentPartPr/>
                <p14:nvPr/>
              </p14:nvContentPartPr>
              <p14:xfrm>
                <a:off x="3084773" y="4942147"/>
                <a:ext cx="108720" cy="105840"/>
              </p14:xfrm>
            </p:contentPart>
          </mc:Choice>
          <mc:Fallback xmlns="">
            <p:pic>
              <p:nvPicPr>
                <p:cNvPr id="364" name="Freihand 363">
                  <a:extLst>
                    <a:ext uri="{FF2B5EF4-FFF2-40B4-BE49-F238E27FC236}">
                      <a16:creationId xmlns:a16="http://schemas.microsoft.com/office/drawing/2014/main" id="{8B5C76DF-E2D5-45FE-A136-42C2705CC978}"/>
                    </a:ext>
                  </a:extLst>
                </p:cNvPr>
                <p:cNvPicPr/>
                <p:nvPr/>
              </p:nvPicPr>
              <p:blipFill>
                <a:blip r:embed="rId575"/>
                <a:stretch>
                  <a:fillRect/>
                </a:stretch>
              </p:blipFill>
              <p:spPr>
                <a:xfrm>
                  <a:off x="3080453" y="4937827"/>
                  <a:ext cx="11736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65" name="Freihand 364">
                  <a:extLst>
                    <a:ext uri="{FF2B5EF4-FFF2-40B4-BE49-F238E27FC236}">
                      <a16:creationId xmlns:a16="http://schemas.microsoft.com/office/drawing/2014/main" id="{DEEEC7C0-3C89-4741-9E27-775B6E8C1977}"/>
                    </a:ext>
                  </a:extLst>
                </p14:cNvPr>
                <p14:cNvContentPartPr/>
                <p14:nvPr/>
              </p14:nvContentPartPr>
              <p14:xfrm>
                <a:off x="1226813" y="3323587"/>
                <a:ext cx="112320" cy="132480"/>
              </p14:xfrm>
            </p:contentPart>
          </mc:Choice>
          <mc:Fallback xmlns="">
            <p:pic>
              <p:nvPicPr>
                <p:cNvPr id="365" name="Freihand 364">
                  <a:extLst>
                    <a:ext uri="{FF2B5EF4-FFF2-40B4-BE49-F238E27FC236}">
                      <a16:creationId xmlns:a16="http://schemas.microsoft.com/office/drawing/2014/main" id="{DEEEC7C0-3C89-4741-9E27-775B6E8C1977}"/>
                    </a:ext>
                  </a:extLst>
                </p:cNvPr>
                <p:cNvPicPr/>
                <p:nvPr/>
              </p:nvPicPr>
              <p:blipFill>
                <a:blip r:embed="rId577"/>
                <a:stretch>
                  <a:fillRect/>
                </a:stretch>
              </p:blipFill>
              <p:spPr>
                <a:xfrm>
                  <a:off x="1222493" y="3319267"/>
                  <a:ext cx="1209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66" name="Freihand 365">
                  <a:extLst>
                    <a:ext uri="{FF2B5EF4-FFF2-40B4-BE49-F238E27FC236}">
                      <a16:creationId xmlns:a16="http://schemas.microsoft.com/office/drawing/2014/main" id="{466C8DE7-9F06-4575-AD3C-619BBEDDC0CC}"/>
                    </a:ext>
                  </a:extLst>
                </p14:cNvPr>
                <p14:cNvContentPartPr/>
                <p14:nvPr/>
              </p14:nvContentPartPr>
              <p14:xfrm>
                <a:off x="1309253" y="3423667"/>
                <a:ext cx="64800" cy="59400"/>
              </p14:xfrm>
            </p:contentPart>
          </mc:Choice>
          <mc:Fallback xmlns="">
            <p:pic>
              <p:nvPicPr>
                <p:cNvPr id="366" name="Freihand 365">
                  <a:extLst>
                    <a:ext uri="{FF2B5EF4-FFF2-40B4-BE49-F238E27FC236}">
                      <a16:creationId xmlns:a16="http://schemas.microsoft.com/office/drawing/2014/main" id="{466C8DE7-9F06-4575-AD3C-619BBEDDC0CC}"/>
                    </a:ext>
                  </a:extLst>
                </p:cNvPr>
                <p:cNvPicPr/>
                <p:nvPr/>
              </p:nvPicPr>
              <p:blipFill>
                <a:blip r:embed="rId579"/>
                <a:stretch>
                  <a:fillRect/>
                </a:stretch>
              </p:blipFill>
              <p:spPr>
                <a:xfrm>
                  <a:off x="1304933" y="3419347"/>
                  <a:ext cx="734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69" name="Freihand 368">
                  <a:extLst>
                    <a:ext uri="{FF2B5EF4-FFF2-40B4-BE49-F238E27FC236}">
                      <a16:creationId xmlns:a16="http://schemas.microsoft.com/office/drawing/2014/main" id="{83E48984-FCEE-40D2-B663-02D0A8DF4212}"/>
                    </a:ext>
                  </a:extLst>
                </p14:cNvPr>
                <p14:cNvContentPartPr/>
                <p14:nvPr/>
              </p14:nvContentPartPr>
              <p14:xfrm>
                <a:off x="1356053" y="3210907"/>
                <a:ext cx="98640" cy="159480"/>
              </p14:xfrm>
            </p:contentPart>
          </mc:Choice>
          <mc:Fallback xmlns="">
            <p:pic>
              <p:nvPicPr>
                <p:cNvPr id="369" name="Freihand 368">
                  <a:extLst>
                    <a:ext uri="{FF2B5EF4-FFF2-40B4-BE49-F238E27FC236}">
                      <a16:creationId xmlns:a16="http://schemas.microsoft.com/office/drawing/2014/main" id="{83E48984-FCEE-40D2-B663-02D0A8DF4212}"/>
                    </a:ext>
                  </a:extLst>
                </p:cNvPr>
                <p:cNvPicPr/>
                <p:nvPr/>
              </p:nvPicPr>
              <p:blipFill>
                <a:blip r:embed="rId581"/>
                <a:stretch>
                  <a:fillRect/>
                </a:stretch>
              </p:blipFill>
              <p:spPr>
                <a:xfrm>
                  <a:off x="1351733" y="3206587"/>
                  <a:ext cx="1072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84" name="Freihand 383">
                  <a:extLst>
                    <a:ext uri="{FF2B5EF4-FFF2-40B4-BE49-F238E27FC236}">
                      <a16:creationId xmlns:a16="http://schemas.microsoft.com/office/drawing/2014/main" id="{443702AC-3727-4D03-9B1D-EB886D7BEBE9}"/>
                    </a:ext>
                  </a:extLst>
                </p14:cNvPr>
                <p14:cNvContentPartPr/>
                <p14:nvPr/>
              </p14:nvContentPartPr>
              <p14:xfrm>
                <a:off x="617333" y="809347"/>
                <a:ext cx="132480" cy="156960"/>
              </p14:xfrm>
            </p:contentPart>
          </mc:Choice>
          <mc:Fallback xmlns="">
            <p:pic>
              <p:nvPicPr>
                <p:cNvPr id="384" name="Freihand 383">
                  <a:extLst>
                    <a:ext uri="{FF2B5EF4-FFF2-40B4-BE49-F238E27FC236}">
                      <a16:creationId xmlns:a16="http://schemas.microsoft.com/office/drawing/2014/main" id="{443702AC-3727-4D03-9B1D-EB886D7BEBE9}"/>
                    </a:ext>
                  </a:extLst>
                </p:cNvPr>
                <p:cNvPicPr/>
                <p:nvPr/>
              </p:nvPicPr>
              <p:blipFill>
                <a:blip r:embed="rId583"/>
                <a:stretch>
                  <a:fillRect/>
                </a:stretch>
              </p:blipFill>
              <p:spPr>
                <a:xfrm>
                  <a:off x="613013" y="805027"/>
                  <a:ext cx="1411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85" name="Freihand 384">
                  <a:extLst>
                    <a:ext uri="{FF2B5EF4-FFF2-40B4-BE49-F238E27FC236}">
                      <a16:creationId xmlns:a16="http://schemas.microsoft.com/office/drawing/2014/main" id="{B014FE9D-CBB9-4CBE-9246-3956C5C5D27D}"/>
                    </a:ext>
                  </a:extLst>
                </p14:cNvPr>
                <p14:cNvContentPartPr/>
                <p14:nvPr/>
              </p14:nvContentPartPr>
              <p14:xfrm>
                <a:off x="805613" y="833827"/>
                <a:ext cx="30240" cy="115920"/>
              </p14:xfrm>
            </p:contentPart>
          </mc:Choice>
          <mc:Fallback xmlns="">
            <p:pic>
              <p:nvPicPr>
                <p:cNvPr id="385" name="Freihand 384">
                  <a:extLst>
                    <a:ext uri="{FF2B5EF4-FFF2-40B4-BE49-F238E27FC236}">
                      <a16:creationId xmlns:a16="http://schemas.microsoft.com/office/drawing/2014/main" id="{B014FE9D-CBB9-4CBE-9246-3956C5C5D27D}"/>
                    </a:ext>
                  </a:extLst>
                </p:cNvPr>
                <p:cNvPicPr/>
                <p:nvPr/>
              </p:nvPicPr>
              <p:blipFill>
                <a:blip r:embed="rId585"/>
                <a:stretch>
                  <a:fillRect/>
                </a:stretch>
              </p:blipFill>
              <p:spPr>
                <a:xfrm>
                  <a:off x="801293" y="829507"/>
                  <a:ext cx="388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386" name="Freihand 385">
                  <a:extLst>
                    <a:ext uri="{FF2B5EF4-FFF2-40B4-BE49-F238E27FC236}">
                      <a16:creationId xmlns:a16="http://schemas.microsoft.com/office/drawing/2014/main" id="{4153C63C-8944-41BF-A808-ADC8E8F91EC8}"/>
                    </a:ext>
                  </a:extLst>
                </p14:cNvPr>
                <p14:cNvContentPartPr/>
                <p14:nvPr/>
              </p14:nvContentPartPr>
              <p14:xfrm>
                <a:off x="784373" y="878827"/>
                <a:ext cx="90360" cy="22320"/>
              </p14:xfrm>
            </p:contentPart>
          </mc:Choice>
          <mc:Fallback xmlns="">
            <p:pic>
              <p:nvPicPr>
                <p:cNvPr id="386" name="Freihand 385">
                  <a:extLst>
                    <a:ext uri="{FF2B5EF4-FFF2-40B4-BE49-F238E27FC236}">
                      <a16:creationId xmlns:a16="http://schemas.microsoft.com/office/drawing/2014/main" id="{4153C63C-8944-41BF-A808-ADC8E8F91EC8}"/>
                    </a:ext>
                  </a:extLst>
                </p:cNvPr>
                <p:cNvPicPr/>
                <p:nvPr/>
              </p:nvPicPr>
              <p:blipFill>
                <a:blip r:embed="rId587"/>
                <a:stretch>
                  <a:fillRect/>
                </a:stretch>
              </p:blipFill>
              <p:spPr>
                <a:xfrm>
                  <a:off x="780053" y="874507"/>
                  <a:ext cx="990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387" name="Freihand 386">
                  <a:extLst>
                    <a:ext uri="{FF2B5EF4-FFF2-40B4-BE49-F238E27FC236}">
                      <a16:creationId xmlns:a16="http://schemas.microsoft.com/office/drawing/2014/main" id="{CFA8D148-EE83-4584-81FC-8BB40DD7D884}"/>
                    </a:ext>
                  </a:extLst>
                </p14:cNvPr>
                <p14:cNvContentPartPr/>
                <p14:nvPr/>
              </p14:nvContentPartPr>
              <p14:xfrm>
                <a:off x="888053" y="741667"/>
                <a:ext cx="120960" cy="222120"/>
              </p14:xfrm>
            </p:contentPart>
          </mc:Choice>
          <mc:Fallback xmlns="">
            <p:pic>
              <p:nvPicPr>
                <p:cNvPr id="387" name="Freihand 386">
                  <a:extLst>
                    <a:ext uri="{FF2B5EF4-FFF2-40B4-BE49-F238E27FC236}">
                      <a16:creationId xmlns:a16="http://schemas.microsoft.com/office/drawing/2014/main" id="{CFA8D148-EE83-4584-81FC-8BB40DD7D884}"/>
                    </a:ext>
                  </a:extLst>
                </p:cNvPr>
                <p:cNvPicPr/>
                <p:nvPr/>
              </p:nvPicPr>
              <p:blipFill>
                <a:blip r:embed="rId589"/>
                <a:stretch>
                  <a:fillRect/>
                </a:stretch>
              </p:blipFill>
              <p:spPr>
                <a:xfrm>
                  <a:off x="883733" y="737347"/>
                  <a:ext cx="12960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388" name="Freihand 387">
                  <a:extLst>
                    <a:ext uri="{FF2B5EF4-FFF2-40B4-BE49-F238E27FC236}">
                      <a16:creationId xmlns:a16="http://schemas.microsoft.com/office/drawing/2014/main" id="{6456EE55-038E-4D9D-9CB5-B7C6B114B0CC}"/>
                    </a:ext>
                  </a:extLst>
                </p14:cNvPr>
                <p14:cNvContentPartPr/>
                <p14:nvPr/>
              </p14:nvContentPartPr>
              <p14:xfrm>
                <a:off x="939173" y="731947"/>
                <a:ext cx="101880" cy="278640"/>
              </p14:xfrm>
            </p:contentPart>
          </mc:Choice>
          <mc:Fallback xmlns="">
            <p:pic>
              <p:nvPicPr>
                <p:cNvPr id="388" name="Freihand 387">
                  <a:extLst>
                    <a:ext uri="{FF2B5EF4-FFF2-40B4-BE49-F238E27FC236}">
                      <a16:creationId xmlns:a16="http://schemas.microsoft.com/office/drawing/2014/main" id="{6456EE55-038E-4D9D-9CB5-B7C6B114B0CC}"/>
                    </a:ext>
                  </a:extLst>
                </p:cNvPr>
                <p:cNvPicPr/>
                <p:nvPr/>
              </p:nvPicPr>
              <p:blipFill>
                <a:blip r:embed="rId591"/>
                <a:stretch>
                  <a:fillRect/>
                </a:stretch>
              </p:blipFill>
              <p:spPr>
                <a:xfrm>
                  <a:off x="934853" y="727627"/>
                  <a:ext cx="11052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389" name="Freihand 388">
                  <a:extLst>
                    <a:ext uri="{FF2B5EF4-FFF2-40B4-BE49-F238E27FC236}">
                      <a16:creationId xmlns:a16="http://schemas.microsoft.com/office/drawing/2014/main" id="{57DED6F6-7D4F-4904-B04E-749D31A60BA4}"/>
                    </a:ext>
                  </a:extLst>
                </p14:cNvPr>
                <p14:cNvContentPartPr/>
                <p14:nvPr/>
              </p14:nvContentPartPr>
              <p14:xfrm>
                <a:off x="551453" y="751747"/>
                <a:ext cx="130320" cy="271080"/>
              </p14:xfrm>
            </p:contentPart>
          </mc:Choice>
          <mc:Fallback xmlns="">
            <p:pic>
              <p:nvPicPr>
                <p:cNvPr id="389" name="Freihand 388">
                  <a:extLst>
                    <a:ext uri="{FF2B5EF4-FFF2-40B4-BE49-F238E27FC236}">
                      <a16:creationId xmlns:a16="http://schemas.microsoft.com/office/drawing/2014/main" id="{57DED6F6-7D4F-4904-B04E-749D31A60BA4}"/>
                    </a:ext>
                  </a:extLst>
                </p:cNvPr>
                <p:cNvPicPr/>
                <p:nvPr/>
              </p:nvPicPr>
              <p:blipFill>
                <a:blip r:embed="rId593"/>
                <a:stretch>
                  <a:fillRect/>
                </a:stretch>
              </p:blipFill>
              <p:spPr>
                <a:xfrm>
                  <a:off x="547133" y="747427"/>
                  <a:ext cx="13896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391" name="Freihand 390">
                  <a:extLst>
                    <a:ext uri="{FF2B5EF4-FFF2-40B4-BE49-F238E27FC236}">
                      <a16:creationId xmlns:a16="http://schemas.microsoft.com/office/drawing/2014/main" id="{1E7E3C04-DED1-4282-AD45-3BC0E4F97C90}"/>
                    </a:ext>
                  </a:extLst>
                </p14:cNvPr>
                <p14:cNvContentPartPr/>
                <p14:nvPr/>
              </p14:nvContentPartPr>
              <p14:xfrm>
                <a:off x="1100813" y="829147"/>
                <a:ext cx="143640" cy="122040"/>
              </p14:xfrm>
            </p:contentPart>
          </mc:Choice>
          <mc:Fallback xmlns="">
            <p:pic>
              <p:nvPicPr>
                <p:cNvPr id="391" name="Freihand 390">
                  <a:extLst>
                    <a:ext uri="{FF2B5EF4-FFF2-40B4-BE49-F238E27FC236}">
                      <a16:creationId xmlns:a16="http://schemas.microsoft.com/office/drawing/2014/main" id="{1E7E3C04-DED1-4282-AD45-3BC0E4F97C90}"/>
                    </a:ext>
                  </a:extLst>
                </p:cNvPr>
                <p:cNvPicPr/>
                <p:nvPr/>
              </p:nvPicPr>
              <p:blipFill>
                <a:blip r:embed="rId595"/>
                <a:stretch>
                  <a:fillRect/>
                </a:stretch>
              </p:blipFill>
              <p:spPr>
                <a:xfrm>
                  <a:off x="1096493" y="824827"/>
                  <a:ext cx="152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392" name="Freihand 391">
                  <a:extLst>
                    <a:ext uri="{FF2B5EF4-FFF2-40B4-BE49-F238E27FC236}">
                      <a16:creationId xmlns:a16="http://schemas.microsoft.com/office/drawing/2014/main" id="{75956688-2461-4756-BD3F-3339C1086918}"/>
                    </a:ext>
                  </a:extLst>
                </p14:cNvPr>
                <p14:cNvContentPartPr/>
                <p14:nvPr/>
              </p14:nvContentPartPr>
              <p14:xfrm>
                <a:off x="1264973" y="915907"/>
                <a:ext cx="55800" cy="63720"/>
              </p14:xfrm>
            </p:contentPart>
          </mc:Choice>
          <mc:Fallback xmlns="">
            <p:pic>
              <p:nvPicPr>
                <p:cNvPr id="392" name="Freihand 391">
                  <a:extLst>
                    <a:ext uri="{FF2B5EF4-FFF2-40B4-BE49-F238E27FC236}">
                      <a16:creationId xmlns:a16="http://schemas.microsoft.com/office/drawing/2014/main" id="{75956688-2461-4756-BD3F-3339C1086918}"/>
                    </a:ext>
                  </a:extLst>
                </p:cNvPr>
                <p:cNvPicPr/>
                <p:nvPr/>
              </p:nvPicPr>
              <p:blipFill>
                <a:blip r:embed="rId597"/>
                <a:stretch>
                  <a:fillRect/>
                </a:stretch>
              </p:blipFill>
              <p:spPr>
                <a:xfrm>
                  <a:off x="1260653" y="911587"/>
                  <a:ext cx="6444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348" name="Freihand 347">
                  <a:extLst>
                    <a:ext uri="{FF2B5EF4-FFF2-40B4-BE49-F238E27FC236}">
                      <a16:creationId xmlns:a16="http://schemas.microsoft.com/office/drawing/2014/main" id="{DCC22FF9-B0F3-4B95-9387-497148888F11}"/>
                    </a:ext>
                  </a:extLst>
                </p14:cNvPr>
                <p14:cNvContentPartPr/>
                <p14:nvPr/>
              </p14:nvContentPartPr>
              <p14:xfrm>
                <a:off x="5004293" y="3723547"/>
                <a:ext cx="15120" cy="180360"/>
              </p14:xfrm>
            </p:contentPart>
          </mc:Choice>
          <mc:Fallback xmlns="">
            <p:pic>
              <p:nvPicPr>
                <p:cNvPr id="348" name="Freihand 347">
                  <a:extLst>
                    <a:ext uri="{FF2B5EF4-FFF2-40B4-BE49-F238E27FC236}">
                      <a16:creationId xmlns:a16="http://schemas.microsoft.com/office/drawing/2014/main" id="{DCC22FF9-B0F3-4B95-9387-497148888F11}"/>
                    </a:ext>
                  </a:extLst>
                </p:cNvPr>
                <p:cNvPicPr/>
                <p:nvPr/>
              </p:nvPicPr>
              <p:blipFill>
                <a:blip r:embed="rId599"/>
                <a:stretch>
                  <a:fillRect/>
                </a:stretch>
              </p:blipFill>
              <p:spPr>
                <a:xfrm>
                  <a:off x="4999973" y="3719227"/>
                  <a:ext cx="2376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349" name="Freihand 348">
                  <a:extLst>
                    <a:ext uri="{FF2B5EF4-FFF2-40B4-BE49-F238E27FC236}">
                      <a16:creationId xmlns:a16="http://schemas.microsoft.com/office/drawing/2014/main" id="{75BDB76B-A01A-4C68-9B11-E3D60535B3EB}"/>
                    </a:ext>
                  </a:extLst>
                </p14:cNvPr>
                <p14:cNvContentPartPr/>
                <p14:nvPr/>
              </p14:nvContentPartPr>
              <p14:xfrm>
                <a:off x="4907813" y="3877267"/>
                <a:ext cx="190080" cy="63360"/>
              </p14:xfrm>
            </p:contentPart>
          </mc:Choice>
          <mc:Fallback xmlns="">
            <p:pic>
              <p:nvPicPr>
                <p:cNvPr id="349" name="Freihand 348">
                  <a:extLst>
                    <a:ext uri="{FF2B5EF4-FFF2-40B4-BE49-F238E27FC236}">
                      <a16:creationId xmlns:a16="http://schemas.microsoft.com/office/drawing/2014/main" id="{75BDB76B-A01A-4C68-9B11-E3D60535B3EB}"/>
                    </a:ext>
                  </a:extLst>
                </p:cNvPr>
                <p:cNvPicPr/>
                <p:nvPr/>
              </p:nvPicPr>
              <p:blipFill>
                <a:blip r:embed="rId601"/>
                <a:stretch>
                  <a:fillRect/>
                </a:stretch>
              </p:blipFill>
              <p:spPr>
                <a:xfrm>
                  <a:off x="4903493" y="3872947"/>
                  <a:ext cx="1987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50" name="Freihand 349">
                  <a:extLst>
                    <a:ext uri="{FF2B5EF4-FFF2-40B4-BE49-F238E27FC236}">
                      <a16:creationId xmlns:a16="http://schemas.microsoft.com/office/drawing/2014/main" id="{79D9C21E-F527-4AF9-8ECB-E5140E105300}"/>
                    </a:ext>
                  </a:extLst>
                </p14:cNvPr>
                <p14:cNvContentPartPr/>
                <p14:nvPr/>
              </p14:nvContentPartPr>
              <p14:xfrm>
                <a:off x="4884413" y="3678547"/>
                <a:ext cx="223920" cy="46800"/>
              </p14:xfrm>
            </p:contentPart>
          </mc:Choice>
          <mc:Fallback xmlns="">
            <p:pic>
              <p:nvPicPr>
                <p:cNvPr id="350" name="Freihand 349">
                  <a:extLst>
                    <a:ext uri="{FF2B5EF4-FFF2-40B4-BE49-F238E27FC236}">
                      <a16:creationId xmlns:a16="http://schemas.microsoft.com/office/drawing/2014/main" id="{79D9C21E-F527-4AF9-8ECB-E5140E105300}"/>
                    </a:ext>
                  </a:extLst>
                </p:cNvPr>
                <p:cNvPicPr/>
                <p:nvPr/>
              </p:nvPicPr>
              <p:blipFill>
                <a:blip r:embed="rId603"/>
                <a:stretch>
                  <a:fillRect/>
                </a:stretch>
              </p:blipFill>
              <p:spPr>
                <a:xfrm>
                  <a:off x="4880093" y="3674227"/>
                  <a:ext cx="2325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51" name="Freihand 350">
                  <a:extLst>
                    <a:ext uri="{FF2B5EF4-FFF2-40B4-BE49-F238E27FC236}">
                      <a16:creationId xmlns:a16="http://schemas.microsoft.com/office/drawing/2014/main" id="{D53606D6-B03E-42CD-838A-B9434A3B0A67}"/>
                    </a:ext>
                  </a:extLst>
                </p14:cNvPr>
                <p14:cNvContentPartPr/>
                <p14:nvPr/>
              </p14:nvContentPartPr>
              <p14:xfrm>
                <a:off x="5101853" y="3599707"/>
                <a:ext cx="151560" cy="118080"/>
              </p14:xfrm>
            </p:contentPart>
          </mc:Choice>
          <mc:Fallback xmlns="">
            <p:pic>
              <p:nvPicPr>
                <p:cNvPr id="351" name="Freihand 350">
                  <a:extLst>
                    <a:ext uri="{FF2B5EF4-FFF2-40B4-BE49-F238E27FC236}">
                      <a16:creationId xmlns:a16="http://schemas.microsoft.com/office/drawing/2014/main" id="{D53606D6-B03E-42CD-838A-B9434A3B0A67}"/>
                    </a:ext>
                  </a:extLst>
                </p:cNvPr>
                <p:cNvPicPr/>
                <p:nvPr/>
              </p:nvPicPr>
              <p:blipFill>
                <a:blip r:embed="rId605"/>
                <a:stretch>
                  <a:fillRect/>
                </a:stretch>
              </p:blipFill>
              <p:spPr>
                <a:xfrm>
                  <a:off x="5097533" y="3595387"/>
                  <a:ext cx="1602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413" name="Freihand 412">
                  <a:extLst>
                    <a:ext uri="{FF2B5EF4-FFF2-40B4-BE49-F238E27FC236}">
                      <a16:creationId xmlns:a16="http://schemas.microsoft.com/office/drawing/2014/main" id="{224E4386-12E3-4429-A7E2-F4B9F15C2DF7}"/>
                    </a:ext>
                  </a:extLst>
                </p14:cNvPr>
                <p14:cNvContentPartPr/>
                <p14:nvPr/>
              </p14:nvContentPartPr>
              <p14:xfrm>
                <a:off x="2599133" y="2246107"/>
                <a:ext cx="16200" cy="182520"/>
              </p14:xfrm>
            </p:contentPart>
          </mc:Choice>
          <mc:Fallback xmlns="">
            <p:pic>
              <p:nvPicPr>
                <p:cNvPr id="413" name="Freihand 412">
                  <a:extLst>
                    <a:ext uri="{FF2B5EF4-FFF2-40B4-BE49-F238E27FC236}">
                      <a16:creationId xmlns:a16="http://schemas.microsoft.com/office/drawing/2014/main" id="{224E4386-12E3-4429-A7E2-F4B9F15C2DF7}"/>
                    </a:ext>
                  </a:extLst>
                </p:cNvPr>
                <p:cNvPicPr/>
                <p:nvPr/>
              </p:nvPicPr>
              <p:blipFill>
                <a:blip r:embed="rId607"/>
                <a:stretch>
                  <a:fillRect/>
                </a:stretch>
              </p:blipFill>
              <p:spPr>
                <a:xfrm>
                  <a:off x="2594813" y="2241787"/>
                  <a:ext cx="248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414" name="Freihand 413">
                  <a:extLst>
                    <a:ext uri="{FF2B5EF4-FFF2-40B4-BE49-F238E27FC236}">
                      <a16:creationId xmlns:a16="http://schemas.microsoft.com/office/drawing/2014/main" id="{32C81658-C785-4D5E-A777-830F036ED407}"/>
                    </a:ext>
                  </a:extLst>
                </p14:cNvPr>
                <p14:cNvContentPartPr/>
                <p14:nvPr/>
              </p14:nvContentPartPr>
              <p14:xfrm>
                <a:off x="2636933" y="2770987"/>
                <a:ext cx="8640" cy="154800"/>
              </p14:xfrm>
            </p:contentPart>
          </mc:Choice>
          <mc:Fallback xmlns="">
            <p:pic>
              <p:nvPicPr>
                <p:cNvPr id="414" name="Freihand 413">
                  <a:extLst>
                    <a:ext uri="{FF2B5EF4-FFF2-40B4-BE49-F238E27FC236}">
                      <a16:creationId xmlns:a16="http://schemas.microsoft.com/office/drawing/2014/main" id="{32C81658-C785-4D5E-A777-830F036ED407}"/>
                    </a:ext>
                  </a:extLst>
                </p:cNvPr>
                <p:cNvPicPr/>
                <p:nvPr/>
              </p:nvPicPr>
              <p:blipFill>
                <a:blip r:embed="rId609"/>
                <a:stretch>
                  <a:fillRect/>
                </a:stretch>
              </p:blipFill>
              <p:spPr>
                <a:xfrm>
                  <a:off x="2632613" y="2766667"/>
                  <a:ext cx="172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415" name="Freihand 414">
                  <a:extLst>
                    <a:ext uri="{FF2B5EF4-FFF2-40B4-BE49-F238E27FC236}">
                      <a16:creationId xmlns:a16="http://schemas.microsoft.com/office/drawing/2014/main" id="{766AE5EE-9213-49E9-9A77-928589E22311}"/>
                    </a:ext>
                  </a:extLst>
                </p14:cNvPr>
                <p14:cNvContentPartPr/>
                <p14:nvPr/>
              </p14:nvContentPartPr>
              <p14:xfrm>
                <a:off x="2616413" y="3154387"/>
                <a:ext cx="15120" cy="412200"/>
              </p14:xfrm>
            </p:contentPart>
          </mc:Choice>
          <mc:Fallback xmlns="">
            <p:pic>
              <p:nvPicPr>
                <p:cNvPr id="415" name="Freihand 414">
                  <a:extLst>
                    <a:ext uri="{FF2B5EF4-FFF2-40B4-BE49-F238E27FC236}">
                      <a16:creationId xmlns:a16="http://schemas.microsoft.com/office/drawing/2014/main" id="{766AE5EE-9213-49E9-9A77-928589E22311}"/>
                    </a:ext>
                  </a:extLst>
                </p:cNvPr>
                <p:cNvPicPr/>
                <p:nvPr/>
              </p:nvPicPr>
              <p:blipFill>
                <a:blip r:embed="rId611"/>
                <a:stretch>
                  <a:fillRect/>
                </a:stretch>
              </p:blipFill>
              <p:spPr>
                <a:xfrm>
                  <a:off x="2612093" y="3150067"/>
                  <a:ext cx="2376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94" name="Freihand 393">
                  <a:extLst>
                    <a:ext uri="{FF2B5EF4-FFF2-40B4-BE49-F238E27FC236}">
                      <a16:creationId xmlns:a16="http://schemas.microsoft.com/office/drawing/2014/main" id="{E49113A0-4E1F-4C26-BD1C-504EE60FB646}"/>
                    </a:ext>
                  </a:extLst>
                </p14:cNvPr>
                <p14:cNvContentPartPr/>
                <p14:nvPr/>
              </p14:nvContentPartPr>
              <p14:xfrm>
                <a:off x="3473573" y="2855227"/>
                <a:ext cx="599040" cy="704160"/>
              </p14:xfrm>
            </p:contentPart>
          </mc:Choice>
          <mc:Fallback xmlns="">
            <p:pic>
              <p:nvPicPr>
                <p:cNvPr id="394" name="Freihand 393">
                  <a:extLst>
                    <a:ext uri="{FF2B5EF4-FFF2-40B4-BE49-F238E27FC236}">
                      <a16:creationId xmlns:a16="http://schemas.microsoft.com/office/drawing/2014/main" id="{E49113A0-4E1F-4C26-BD1C-504EE60FB646}"/>
                    </a:ext>
                  </a:extLst>
                </p:cNvPr>
                <p:cNvPicPr/>
                <p:nvPr/>
              </p:nvPicPr>
              <p:blipFill>
                <a:blip r:embed="rId613"/>
                <a:stretch>
                  <a:fillRect/>
                </a:stretch>
              </p:blipFill>
              <p:spPr>
                <a:xfrm>
                  <a:off x="3469253" y="2850907"/>
                  <a:ext cx="607680" cy="7128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5" name="Freihand 394">
                  <a:extLst>
                    <a:ext uri="{FF2B5EF4-FFF2-40B4-BE49-F238E27FC236}">
                      <a16:creationId xmlns:a16="http://schemas.microsoft.com/office/drawing/2014/main" id="{CB986984-C932-4C19-8DEA-BE3CEE0DA40D}"/>
                    </a:ext>
                  </a:extLst>
                </p14:cNvPr>
                <p14:cNvContentPartPr/>
                <p14:nvPr/>
              </p14:nvContentPartPr>
              <p14:xfrm>
                <a:off x="3678773" y="3361387"/>
                <a:ext cx="42840" cy="81360"/>
              </p14:xfrm>
            </p:contentPart>
          </mc:Choice>
          <mc:Fallback xmlns="">
            <p:pic>
              <p:nvPicPr>
                <p:cNvPr id="395" name="Freihand 394">
                  <a:extLst>
                    <a:ext uri="{FF2B5EF4-FFF2-40B4-BE49-F238E27FC236}">
                      <a16:creationId xmlns:a16="http://schemas.microsoft.com/office/drawing/2014/main" id="{CB986984-C932-4C19-8DEA-BE3CEE0DA40D}"/>
                    </a:ext>
                  </a:extLst>
                </p:cNvPr>
                <p:cNvPicPr/>
                <p:nvPr/>
              </p:nvPicPr>
              <p:blipFill>
                <a:blip r:embed="rId615"/>
                <a:stretch>
                  <a:fillRect/>
                </a:stretch>
              </p:blipFill>
              <p:spPr>
                <a:xfrm>
                  <a:off x="3674453" y="3357067"/>
                  <a:ext cx="5148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7" name="Freihand 396">
                  <a:extLst>
                    <a:ext uri="{FF2B5EF4-FFF2-40B4-BE49-F238E27FC236}">
                      <a16:creationId xmlns:a16="http://schemas.microsoft.com/office/drawing/2014/main" id="{D740C001-073F-4B3C-BD17-7B8FCAC3CCF0}"/>
                    </a:ext>
                  </a:extLst>
                </p14:cNvPr>
                <p14:cNvContentPartPr/>
                <p14:nvPr/>
              </p14:nvContentPartPr>
              <p14:xfrm>
                <a:off x="4196453" y="3425467"/>
                <a:ext cx="44280" cy="151560"/>
              </p14:xfrm>
            </p:contentPart>
          </mc:Choice>
          <mc:Fallback xmlns="">
            <p:pic>
              <p:nvPicPr>
                <p:cNvPr id="397" name="Freihand 396">
                  <a:extLst>
                    <a:ext uri="{FF2B5EF4-FFF2-40B4-BE49-F238E27FC236}">
                      <a16:creationId xmlns:a16="http://schemas.microsoft.com/office/drawing/2014/main" id="{D740C001-073F-4B3C-BD17-7B8FCAC3CCF0}"/>
                    </a:ext>
                  </a:extLst>
                </p:cNvPr>
                <p:cNvPicPr/>
                <p:nvPr/>
              </p:nvPicPr>
              <p:blipFill>
                <a:blip r:embed="rId617"/>
                <a:stretch>
                  <a:fillRect/>
                </a:stretch>
              </p:blipFill>
              <p:spPr>
                <a:xfrm>
                  <a:off x="4192133" y="3421147"/>
                  <a:ext cx="529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8" name="Freihand 397">
                  <a:extLst>
                    <a:ext uri="{FF2B5EF4-FFF2-40B4-BE49-F238E27FC236}">
                      <a16:creationId xmlns:a16="http://schemas.microsoft.com/office/drawing/2014/main" id="{BD37E80B-672F-450A-B7CC-A78FC6F55D15}"/>
                    </a:ext>
                  </a:extLst>
                </p14:cNvPr>
                <p14:cNvContentPartPr/>
                <p14:nvPr/>
              </p14:nvContentPartPr>
              <p14:xfrm>
                <a:off x="4184213" y="3546067"/>
                <a:ext cx="122760" cy="85320"/>
              </p14:xfrm>
            </p:contentPart>
          </mc:Choice>
          <mc:Fallback xmlns="">
            <p:pic>
              <p:nvPicPr>
                <p:cNvPr id="398" name="Freihand 397">
                  <a:extLst>
                    <a:ext uri="{FF2B5EF4-FFF2-40B4-BE49-F238E27FC236}">
                      <a16:creationId xmlns:a16="http://schemas.microsoft.com/office/drawing/2014/main" id="{BD37E80B-672F-450A-B7CC-A78FC6F55D15}"/>
                    </a:ext>
                  </a:extLst>
                </p:cNvPr>
                <p:cNvPicPr/>
                <p:nvPr/>
              </p:nvPicPr>
              <p:blipFill>
                <a:blip r:embed="rId619"/>
                <a:stretch>
                  <a:fillRect/>
                </a:stretch>
              </p:blipFill>
              <p:spPr>
                <a:xfrm>
                  <a:off x="4179893" y="3541747"/>
                  <a:ext cx="13140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9" name="Freihand 398">
                  <a:extLst>
                    <a:ext uri="{FF2B5EF4-FFF2-40B4-BE49-F238E27FC236}">
                      <a16:creationId xmlns:a16="http://schemas.microsoft.com/office/drawing/2014/main" id="{8EB57B08-C17D-4E95-B553-7C5082B4D433}"/>
                    </a:ext>
                  </a:extLst>
                </p14:cNvPr>
                <p14:cNvContentPartPr/>
                <p14:nvPr/>
              </p14:nvContentPartPr>
              <p14:xfrm>
                <a:off x="4087373" y="3390187"/>
                <a:ext cx="153720" cy="79560"/>
              </p14:xfrm>
            </p:contentPart>
          </mc:Choice>
          <mc:Fallback xmlns="">
            <p:pic>
              <p:nvPicPr>
                <p:cNvPr id="399" name="Freihand 398">
                  <a:extLst>
                    <a:ext uri="{FF2B5EF4-FFF2-40B4-BE49-F238E27FC236}">
                      <a16:creationId xmlns:a16="http://schemas.microsoft.com/office/drawing/2014/main" id="{8EB57B08-C17D-4E95-B553-7C5082B4D433}"/>
                    </a:ext>
                  </a:extLst>
                </p:cNvPr>
                <p:cNvPicPr/>
                <p:nvPr/>
              </p:nvPicPr>
              <p:blipFill>
                <a:blip r:embed="rId621"/>
                <a:stretch>
                  <a:fillRect/>
                </a:stretch>
              </p:blipFill>
              <p:spPr>
                <a:xfrm>
                  <a:off x="4083053" y="3385867"/>
                  <a:ext cx="16236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400" name="Freihand 399">
                  <a:extLst>
                    <a:ext uri="{FF2B5EF4-FFF2-40B4-BE49-F238E27FC236}">
                      <a16:creationId xmlns:a16="http://schemas.microsoft.com/office/drawing/2014/main" id="{1B2CE334-F4E7-41BE-9753-3782D4FA7B1B}"/>
                    </a:ext>
                  </a:extLst>
                </p14:cNvPr>
                <p14:cNvContentPartPr/>
                <p14:nvPr/>
              </p14:nvContentPartPr>
              <p14:xfrm>
                <a:off x="4239653" y="3274987"/>
                <a:ext cx="114840" cy="102600"/>
              </p14:xfrm>
            </p:contentPart>
          </mc:Choice>
          <mc:Fallback xmlns="">
            <p:pic>
              <p:nvPicPr>
                <p:cNvPr id="400" name="Freihand 399">
                  <a:extLst>
                    <a:ext uri="{FF2B5EF4-FFF2-40B4-BE49-F238E27FC236}">
                      <a16:creationId xmlns:a16="http://schemas.microsoft.com/office/drawing/2014/main" id="{1B2CE334-F4E7-41BE-9753-3782D4FA7B1B}"/>
                    </a:ext>
                  </a:extLst>
                </p:cNvPr>
                <p:cNvPicPr/>
                <p:nvPr/>
              </p:nvPicPr>
              <p:blipFill>
                <a:blip r:embed="rId623"/>
                <a:stretch>
                  <a:fillRect/>
                </a:stretch>
              </p:blipFill>
              <p:spPr>
                <a:xfrm>
                  <a:off x="4235333" y="3270667"/>
                  <a:ext cx="1234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401" name="Freihand 400">
                  <a:extLst>
                    <a:ext uri="{FF2B5EF4-FFF2-40B4-BE49-F238E27FC236}">
                      <a16:creationId xmlns:a16="http://schemas.microsoft.com/office/drawing/2014/main" id="{EB5A69BA-2B3C-4C64-80ED-05E4F1779937}"/>
                    </a:ext>
                  </a:extLst>
                </p14:cNvPr>
                <p14:cNvContentPartPr/>
                <p14:nvPr/>
              </p14:nvContentPartPr>
              <p14:xfrm>
                <a:off x="4374293" y="3173467"/>
                <a:ext cx="48960" cy="103320"/>
              </p14:xfrm>
            </p:contentPart>
          </mc:Choice>
          <mc:Fallback xmlns="">
            <p:pic>
              <p:nvPicPr>
                <p:cNvPr id="401" name="Freihand 400">
                  <a:extLst>
                    <a:ext uri="{FF2B5EF4-FFF2-40B4-BE49-F238E27FC236}">
                      <a16:creationId xmlns:a16="http://schemas.microsoft.com/office/drawing/2014/main" id="{EB5A69BA-2B3C-4C64-80ED-05E4F1779937}"/>
                    </a:ext>
                  </a:extLst>
                </p:cNvPr>
                <p:cNvPicPr/>
                <p:nvPr/>
              </p:nvPicPr>
              <p:blipFill>
                <a:blip r:embed="rId625"/>
                <a:stretch>
                  <a:fillRect/>
                </a:stretch>
              </p:blipFill>
              <p:spPr>
                <a:xfrm>
                  <a:off x="4369973" y="3169147"/>
                  <a:ext cx="576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18" name="Freihand 417">
                  <a:extLst>
                    <a:ext uri="{FF2B5EF4-FFF2-40B4-BE49-F238E27FC236}">
                      <a16:creationId xmlns:a16="http://schemas.microsoft.com/office/drawing/2014/main" id="{393EC3B0-2C30-476D-B7AD-BB5D24754574}"/>
                    </a:ext>
                  </a:extLst>
                </p14:cNvPr>
                <p14:cNvContentPartPr/>
                <p14:nvPr/>
              </p14:nvContentPartPr>
              <p14:xfrm>
                <a:off x="3685973" y="3431227"/>
                <a:ext cx="29160" cy="376920"/>
              </p14:xfrm>
            </p:contentPart>
          </mc:Choice>
          <mc:Fallback xmlns="">
            <p:pic>
              <p:nvPicPr>
                <p:cNvPr id="418" name="Freihand 417">
                  <a:extLst>
                    <a:ext uri="{FF2B5EF4-FFF2-40B4-BE49-F238E27FC236}">
                      <a16:creationId xmlns:a16="http://schemas.microsoft.com/office/drawing/2014/main" id="{393EC3B0-2C30-476D-B7AD-BB5D24754574}"/>
                    </a:ext>
                  </a:extLst>
                </p:cNvPr>
                <p:cNvPicPr/>
                <p:nvPr/>
              </p:nvPicPr>
              <p:blipFill>
                <a:blip r:embed="rId627"/>
                <a:stretch>
                  <a:fillRect/>
                </a:stretch>
              </p:blipFill>
              <p:spPr>
                <a:xfrm>
                  <a:off x="3681653" y="3426907"/>
                  <a:ext cx="37800" cy="38556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353" name="Freihand 352">
                  <a:extLst>
                    <a:ext uri="{FF2B5EF4-FFF2-40B4-BE49-F238E27FC236}">
                      <a16:creationId xmlns:a16="http://schemas.microsoft.com/office/drawing/2014/main" id="{78DE47CC-5EA2-4350-B8C1-083E3E68FD83}"/>
                    </a:ext>
                  </a:extLst>
                </p14:cNvPr>
                <p14:cNvContentPartPr/>
                <p14:nvPr/>
              </p14:nvContentPartPr>
              <p14:xfrm>
                <a:off x="3114653" y="3345187"/>
                <a:ext cx="9360" cy="189720"/>
              </p14:xfrm>
            </p:contentPart>
          </mc:Choice>
          <mc:Fallback xmlns="">
            <p:pic>
              <p:nvPicPr>
                <p:cNvPr id="353" name="Freihand 352">
                  <a:extLst>
                    <a:ext uri="{FF2B5EF4-FFF2-40B4-BE49-F238E27FC236}">
                      <a16:creationId xmlns:a16="http://schemas.microsoft.com/office/drawing/2014/main" id="{78DE47CC-5EA2-4350-B8C1-083E3E68FD83}"/>
                    </a:ext>
                  </a:extLst>
                </p:cNvPr>
                <p:cNvPicPr/>
                <p:nvPr/>
              </p:nvPicPr>
              <p:blipFill>
                <a:blip r:embed="rId629"/>
                <a:stretch>
                  <a:fillRect/>
                </a:stretch>
              </p:blipFill>
              <p:spPr>
                <a:xfrm>
                  <a:off x="3110333" y="3340867"/>
                  <a:ext cx="1800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56" name="Freihand 355">
                  <a:extLst>
                    <a:ext uri="{FF2B5EF4-FFF2-40B4-BE49-F238E27FC236}">
                      <a16:creationId xmlns:a16="http://schemas.microsoft.com/office/drawing/2014/main" id="{A42FA3B1-B6D4-4A0D-B366-CACCFF70BEAB}"/>
                    </a:ext>
                  </a:extLst>
                </p14:cNvPr>
                <p14:cNvContentPartPr/>
                <p14:nvPr/>
              </p14:nvContentPartPr>
              <p14:xfrm>
                <a:off x="1618853" y="3342307"/>
                <a:ext cx="394200" cy="11880"/>
              </p14:xfrm>
            </p:contentPart>
          </mc:Choice>
          <mc:Fallback xmlns="">
            <p:pic>
              <p:nvPicPr>
                <p:cNvPr id="356" name="Freihand 355">
                  <a:extLst>
                    <a:ext uri="{FF2B5EF4-FFF2-40B4-BE49-F238E27FC236}">
                      <a16:creationId xmlns:a16="http://schemas.microsoft.com/office/drawing/2014/main" id="{A42FA3B1-B6D4-4A0D-B366-CACCFF70BEAB}"/>
                    </a:ext>
                  </a:extLst>
                </p:cNvPr>
                <p:cNvPicPr/>
                <p:nvPr/>
              </p:nvPicPr>
              <p:blipFill>
                <a:blip r:embed="rId631"/>
                <a:stretch>
                  <a:fillRect/>
                </a:stretch>
              </p:blipFill>
              <p:spPr>
                <a:xfrm>
                  <a:off x="1614533" y="3337987"/>
                  <a:ext cx="4028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357" name="Freihand 356">
                  <a:extLst>
                    <a:ext uri="{FF2B5EF4-FFF2-40B4-BE49-F238E27FC236}">
                      <a16:creationId xmlns:a16="http://schemas.microsoft.com/office/drawing/2014/main" id="{E42A4D6D-5A5F-4F82-B9F8-6AD4A61CC194}"/>
                    </a:ext>
                  </a:extLst>
                </p14:cNvPr>
                <p14:cNvContentPartPr/>
                <p14:nvPr/>
              </p14:nvContentPartPr>
              <p14:xfrm>
                <a:off x="2083973" y="3341587"/>
                <a:ext cx="853560" cy="19440"/>
              </p14:xfrm>
            </p:contentPart>
          </mc:Choice>
          <mc:Fallback xmlns="">
            <p:pic>
              <p:nvPicPr>
                <p:cNvPr id="357" name="Freihand 356">
                  <a:extLst>
                    <a:ext uri="{FF2B5EF4-FFF2-40B4-BE49-F238E27FC236}">
                      <a16:creationId xmlns:a16="http://schemas.microsoft.com/office/drawing/2014/main" id="{E42A4D6D-5A5F-4F82-B9F8-6AD4A61CC194}"/>
                    </a:ext>
                  </a:extLst>
                </p:cNvPr>
                <p:cNvPicPr/>
                <p:nvPr/>
              </p:nvPicPr>
              <p:blipFill>
                <a:blip r:embed="rId633"/>
                <a:stretch>
                  <a:fillRect/>
                </a:stretch>
              </p:blipFill>
              <p:spPr>
                <a:xfrm>
                  <a:off x="2079653" y="3337267"/>
                  <a:ext cx="8622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358" name="Freihand 357">
                  <a:extLst>
                    <a:ext uri="{FF2B5EF4-FFF2-40B4-BE49-F238E27FC236}">
                      <a16:creationId xmlns:a16="http://schemas.microsoft.com/office/drawing/2014/main" id="{6CFC392F-FB18-4196-8B25-56E1BCE87AC0}"/>
                    </a:ext>
                  </a:extLst>
                </p14:cNvPr>
                <p14:cNvContentPartPr/>
                <p14:nvPr/>
              </p14:nvContentPartPr>
              <p14:xfrm>
                <a:off x="2997293" y="3346987"/>
                <a:ext cx="217440" cy="14040"/>
              </p14:xfrm>
            </p:contentPart>
          </mc:Choice>
          <mc:Fallback xmlns="">
            <p:pic>
              <p:nvPicPr>
                <p:cNvPr id="358" name="Freihand 357">
                  <a:extLst>
                    <a:ext uri="{FF2B5EF4-FFF2-40B4-BE49-F238E27FC236}">
                      <a16:creationId xmlns:a16="http://schemas.microsoft.com/office/drawing/2014/main" id="{6CFC392F-FB18-4196-8B25-56E1BCE87AC0}"/>
                    </a:ext>
                  </a:extLst>
                </p:cNvPr>
                <p:cNvPicPr/>
                <p:nvPr/>
              </p:nvPicPr>
              <p:blipFill>
                <a:blip r:embed="rId635"/>
                <a:stretch>
                  <a:fillRect/>
                </a:stretch>
              </p:blipFill>
              <p:spPr>
                <a:xfrm>
                  <a:off x="2992973" y="3342667"/>
                  <a:ext cx="2260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447" name="Freihand 446">
                  <a:extLst>
                    <a:ext uri="{FF2B5EF4-FFF2-40B4-BE49-F238E27FC236}">
                      <a16:creationId xmlns:a16="http://schemas.microsoft.com/office/drawing/2014/main" id="{262459A6-66FC-4CAD-959B-61F48E10AC3C}"/>
                    </a:ext>
                  </a:extLst>
                </p14:cNvPr>
                <p14:cNvContentPartPr/>
                <p14:nvPr/>
              </p14:nvContentPartPr>
              <p14:xfrm>
                <a:off x="3858413" y="2526907"/>
                <a:ext cx="141120" cy="522360"/>
              </p14:xfrm>
            </p:contentPart>
          </mc:Choice>
          <mc:Fallback xmlns="">
            <p:pic>
              <p:nvPicPr>
                <p:cNvPr id="447" name="Freihand 446">
                  <a:extLst>
                    <a:ext uri="{FF2B5EF4-FFF2-40B4-BE49-F238E27FC236}">
                      <a16:creationId xmlns:a16="http://schemas.microsoft.com/office/drawing/2014/main" id="{262459A6-66FC-4CAD-959B-61F48E10AC3C}"/>
                    </a:ext>
                  </a:extLst>
                </p:cNvPr>
                <p:cNvPicPr/>
                <p:nvPr/>
              </p:nvPicPr>
              <p:blipFill>
                <a:blip r:embed="rId637"/>
                <a:stretch>
                  <a:fillRect/>
                </a:stretch>
              </p:blipFill>
              <p:spPr>
                <a:xfrm>
                  <a:off x="3854093" y="2522587"/>
                  <a:ext cx="149760" cy="53100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448" name="Freihand 447">
                  <a:extLst>
                    <a:ext uri="{FF2B5EF4-FFF2-40B4-BE49-F238E27FC236}">
                      <a16:creationId xmlns:a16="http://schemas.microsoft.com/office/drawing/2014/main" id="{07C56527-C2A1-4E2B-A851-97A57452D74B}"/>
                    </a:ext>
                  </a:extLst>
                </p14:cNvPr>
                <p14:cNvContentPartPr/>
                <p14:nvPr/>
              </p14:nvContentPartPr>
              <p14:xfrm>
                <a:off x="3767333" y="2887987"/>
                <a:ext cx="272160" cy="252360"/>
              </p14:xfrm>
            </p:contentPart>
          </mc:Choice>
          <mc:Fallback xmlns="">
            <p:pic>
              <p:nvPicPr>
                <p:cNvPr id="448" name="Freihand 447">
                  <a:extLst>
                    <a:ext uri="{FF2B5EF4-FFF2-40B4-BE49-F238E27FC236}">
                      <a16:creationId xmlns:a16="http://schemas.microsoft.com/office/drawing/2014/main" id="{07C56527-C2A1-4E2B-A851-97A57452D74B}"/>
                    </a:ext>
                  </a:extLst>
                </p:cNvPr>
                <p:cNvPicPr/>
                <p:nvPr/>
              </p:nvPicPr>
              <p:blipFill>
                <a:blip r:embed="rId639"/>
                <a:stretch>
                  <a:fillRect/>
                </a:stretch>
              </p:blipFill>
              <p:spPr>
                <a:xfrm>
                  <a:off x="3763013" y="2883667"/>
                  <a:ext cx="28080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450" name="Freihand 449">
                  <a:extLst>
                    <a:ext uri="{FF2B5EF4-FFF2-40B4-BE49-F238E27FC236}">
                      <a16:creationId xmlns:a16="http://schemas.microsoft.com/office/drawing/2014/main" id="{66E8D3C3-5A23-46A5-8E33-AB6C3B707D0F}"/>
                    </a:ext>
                  </a:extLst>
                </p14:cNvPr>
                <p14:cNvContentPartPr/>
                <p14:nvPr/>
              </p14:nvContentPartPr>
              <p14:xfrm>
                <a:off x="4192133" y="2283907"/>
                <a:ext cx="17280" cy="133200"/>
              </p14:xfrm>
            </p:contentPart>
          </mc:Choice>
          <mc:Fallback xmlns="">
            <p:pic>
              <p:nvPicPr>
                <p:cNvPr id="450" name="Freihand 449">
                  <a:extLst>
                    <a:ext uri="{FF2B5EF4-FFF2-40B4-BE49-F238E27FC236}">
                      <a16:creationId xmlns:a16="http://schemas.microsoft.com/office/drawing/2014/main" id="{66E8D3C3-5A23-46A5-8E33-AB6C3B707D0F}"/>
                    </a:ext>
                  </a:extLst>
                </p:cNvPr>
                <p:cNvPicPr/>
                <p:nvPr/>
              </p:nvPicPr>
              <p:blipFill>
                <a:blip r:embed="rId641"/>
                <a:stretch>
                  <a:fillRect/>
                </a:stretch>
              </p:blipFill>
              <p:spPr>
                <a:xfrm>
                  <a:off x="4187813" y="2279587"/>
                  <a:ext cx="259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451" name="Freihand 450">
                  <a:extLst>
                    <a:ext uri="{FF2B5EF4-FFF2-40B4-BE49-F238E27FC236}">
                      <a16:creationId xmlns:a16="http://schemas.microsoft.com/office/drawing/2014/main" id="{B6C21C26-D1DB-4449-B28B-43DD3DC34674}"/>
                    </a:ext>
                  </a:extLst>
                </p14:cNvPr>
                <p14:cNvContentPartPr/>
                <p14:nvPr/>
              </p14:nvContentPartPr>
              <p14:xfrm>
                <a:off x="4187813" y="2258347"/>
                <a:ext cx="140040" cy="77400"/>
              </p14:xfrm>
            </p:contentPart>
          </mc:Choice>
          <mc:Fallback xmlns="">
            <p:pic>
              <p:nvPicPr>
                <p:cNvPr id="451" name="Freihand 450">
                  <a:extLst>
                    <a:ext uri="{FF2B5EF4-FFF2-40B4-BE49-F238E27FC236}">
                      <a16:creationId xmlns:a16="http://schemas.microsoft.com/office/drawing/2014/main" id="{B6C21C26-D1DB-4449-B28B-43DD3DC34674}"/>
                    </a:ext>
                  </a:extLst>
                </p:cNvPr>
                <p:cNvPicPr/>
                <p:nvPr/>
              </p:nvPicPr>
              <p:blipFill>
                <a:blip r:embed="rId643"/>
                <a:stretch>
                  <a:fillRect/>
                </a:stretch>
              </p:blipFill>
              <p:spPr>
                <a:xfrm>
                  <a:off x="4183493" y="2254027"/>
                  <a:ext cx="1486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452" name="Freihand 451">
                  <a:extLst>
                    <a:ext uri="{FF2B5EF4-FFF2-40B4-BE49-F238E27FC236}">
                      <a16:creationId xmlns:a16="http://schemas.microsoft.com/office/drawing/2014/main" id="{82F8DF5D-ECDA-4922-B365-4319E6B873E1}"/>
                    </a:ext>
                  </a:extLst>
                </p14:cNvPr>
                <p14:cNvContentPartPr/>
                <p14:nvPr/>
              </p14:nvContentPartPr>
              <p14:xfrm>
                <a:off x="4207973" y="2367427"/>
                <a:ext cx="120600" cy="50400"/>
              </p14:xfrm>
            </p:contentPart>
          </mc:Choice>
          <mc:Fallback xmlns="">
            <p:pic>
              <p:nvPicPr>
                <p:cNvPr id="452" name="Freihand 451">
                  <a:extLst>
                    <a:ext uri="{FF2B5EF4-FFF2-40B4-BE49-F238E27FC236}">
                      <a16:creationId xmlns:a16="http://schemas.microsoft.com/office/drawing/2014/main" id="{82F8DF5D-ECDA-4922-B365-4319E6B873E1}"/>
                    </a:ext>
                  </a:extLst>
                </p:cNvPr>
                <p:cNvPicPr/>
                <p:nvPr/>
              </p:nvPicPr>
              <p:blipFill>
                <a:blip r:embed="rId645"/>
                <a:stretch>
                  <a:fillRect/>
                </a:stretch>
              </p:blipFill>
              <p:spPr>
                <a:xfrm>
                  <a:off x="4203653" y="2363107"/>
                  <a:ext cx="1292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453" name="Freihand 452">
                  <a:extLst>
                    <a:ext uri="{FF2B5EF4-FFF2-40B4-BE49-F238E27FC236}">
                      <a16:creationId xmlns:a16="http://schemas.microsoft.com/office/drawing/2014/main" id="{BBE70329-C27D-4470-9B14-1917015107FC}"/>
                    </a:ext>
                  </a:extLst>
                </p14:cNvPr>
                <p14:cNvContentPartPr/>
                <p14:nvPr/>
              </p14:nvContentPartPr>
              <p14:xfrm>
                <a:off x="4350173" y="2209747"/>
                <a:ext cx="177120" cy="154440"/>
              </p14:xfrm>
            </p:contentPart>
          </mc:Choice>
          <mc:Fallback xmlns="">
            <p:pic>
              <p:nvPicPr>
                <p:cNvPr id="453" name="Freihand 452">
                  <a:extLst>
                    <a:ext uri="{FF2B5EF4-FFF2-40B4-BE49-F238E27FC236}">
                      <a16:creationId xmlns:a16="http://schemas.microsoft.com/office/drawing/2014/main" id="{BBE70329-C27D-4470-9B14-1917015107FC}"/>
                    </a:ext>
                  </a:extLst>
                </p:cNvPr>
                <p:cNvPicPr/>
                <p:nvPr/>
              </p:nvPicPr>
              <p:blipFill>
                <a:blip r:embed="rId647"/>
                <a:stretch>
                  <a:fillRect/>
                </a:stretch>
              </p:blipFill>
              <p:spPr>
                <a:xfrm>
                  <a:off x="4345853" y="2205427"/>
                  <a:ext cx="1857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454" name="Freihand 453">
                  <a:extLst>
                    <a:ext uri="{FF2B5EF4-FFF2-40B4-BE49-F238E27FC236}">
                      <a16:creationId xmlns:a16="http://schemas.microsoft.com/office/drawing/2014/main" id="{5733E253-FC06-40E2-8E9D-B1D7EC9578FA}"/>
                    </a:ext>
                  </a:extLst>
                </p14:cNvPr>
                <p14:cNvContentPartPr/>
                <p14:nvPr/>
              </p14:nvContentPartPr>
              <p14:xfrm>
                <a:off x="4569053" y="2190667"/>
                <a:ext cx="107280" cy="124560"/>
              </p14:xfrm>
            </p:contentPart>
          </mc:Choice>
          <mc:Fallback xmlns="">
            <p:pic>
              <p:nvPicPr>
                <p:cNvPr id="454" name="Freihand 453">
                  <a:extLst>
                    <a:ext uri="{FF2B5EF4-FFF2-40B4-BE49-F238E27FC236}">
                      <a16:creationId xmlns:a16="http://schemas.microsoft.com/office/drawing/2014/main" id="{5733E253-FC06-40E2-8E9D-B1D7EC9578FA}"/>
                    </a:ext>
                  </a:extLst>
                </p:cNvPr>
                <p:cNvPicPr/>
                <p:nvPr/>
              </p:nvPicPr>
              <p:blipFill>
                <a:blip r:embed="rId649"/>
                <a:stretch>
                  <a:fillRect/>
                </a:stretch>
              </p:blipFill>
              <p:spPr>
                <a:xfrm>
                  <a:off x="4564733" y="2186347"/>
                  <a:ext cx="1159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455" name="Freihand 454">
                  <a:extLst>
                    <a:ext uri="{FF2B5EF4-FFF2-40B4-BE49-F238E27FC236}">
                      <a16:creationId xmlns:a16="http://schemas.microsoft.com/office/drawing/2014/main" id="{B27EE98D-EC1D-4936-A522-496B8A196001}"/>
                    </a:ext>
                  </a:extLst>
                </p14:cNvPr>
                <p14:cNvContentPartPr/>
                <p14:nvPr/>
              </p14:nvContentPartPr>
              <p14:xfrm>
                <a:off x="4636373" y="2229907"/>
                <a:ext cx="391320" cy="64440"/>
              </p14:xfrm>
            </p:contentPart>
          </mc:Choice>
          <mc:Fallback xmlns="">
            <p:pic>
              <p:nvPicPr>
                <p:cNvPr id="455" name="Freihand 454">
                  <a:extLst>
                    <a:ext uri="{FF2B5EF4-FFF2-40B4-BE49-F238E27FC236}">
                      <a16:creationId xmlns:a16="http://schemas.microsoft.com/office/drawing/2014/main" id="{B27EE98D-EC1D-4936-A522-496B8A196001}"/>
                    </a:ext>
                  </a:extLst>
                </p:cNvPr>
                <p:cNvPicPr/>
                <p:nvPr/>
              </p:nvPicPr>
              <p:blipFill>
                <a:blip r:embed="rId651"/>
                <a:stretch>
                  <a:fillRect/>
                </a:stretch>
              </p:blipFill>
              <p:spPr>
                <a:xfrm>
                  <a:off x="4632053" y="2225587"/>
                  <a:ext cx="3999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456" name="Freihand 455">
                  <a:extLst>
                    <a:ext uri="{FF2B5EF4-FFF2-40B4-BE49-F238E27FC236}">
                      <a16:creationId xmlns:a16="http://schemas.microsoft.com/office/drawing/2014/main" id="{CB20591C-7ABE-46CA-B59D-379B6B73CAC3}"/>
                    </a:ext>
                  </a:extLst>
                </p14:cNvPr>
                <p14:cNvContentPartPr/>
                <p14:nvPr/>
              </p14:nvContentPartPr>
              <p14:xfrm>
                <a:off x="5056493" y="2186347"/>
                <a:ext cx="65880" cy="72000"/>
              </p14:xfrm>
            </p:contentPart>
          </mc:Choice>
          <mc:Fallback xmlns="">
            <p:pic>
              <p:nvPicPr>
                <p:cNvPr id="456" name="Freihand 455">
                  <a:extLst>
                    <a:ext uri="{FF2B5EF4-FFF2-40B4-BE49-F238E27FC236}">
                      <a16:creationId xmlns:a16="http://schemas.microsoft.com/office/drawing/2014/main" id="{CB20591C-7ABE-46CA-B59D-379B6B73CAC3}"/>
                    </a:ext>
                  </a:extLst>
                </p:cNvPr>
                <p:cNvPicPr/>
                <p:nvPr/>
              </p:nvPicPr>
              <p:blipFill>
                <a:blip r:embed="rId653"/>
                <a:stretch>
                  <a:fillRect/>
                </a:stretch>
              </p:blipFill>
              <p:spPr>
                <a:xfrm>
                  <a:off x="5052173" y="2182027"/>
                  <a:ext cx="745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457" name="Freihand 456">
                  <a:extLst>
                    <a:ext uri="{FF2B5EF4-FFF2-40B4-BE49-F238E27FC236}">
                      <a16:creationId xmlns:a16="http://schemas.microsoft.com/office/drawing/2014/main" id="{A7A94F7F-C0A8-4386-8239-B27214A30F51}"/>
                    </a:ext>
                  </a:extLst>
                </p14:cNvPr>
                <p14:cNvContentPartPr/>
                <p14:nvPr/>
              </p14:nvContentPartPr>
              <p14:xfrm>
                <a:off x="5168453" y="2158627"/>
                <a:ext cx="82080" cy="89280"/>
              </p14:xfrm>
            </p:contentPart>
          </mc:Choice>
          <mc:Fallback xmlns="">
            <p:pic>
              <p:nvPicPr>
                <p:cNvPr id="457" name="Freihand 456">
                  <a:extLst>
                    <a:ext uri="{FF2B5EF4-FFF2-40B4-BE49-F238E27FC236}">
                      <a16:creationId xmlns:a16="http://schemas.microsoft.com/office/drawing/2014/main" id="{A7A94F7F-C0A8-4386-8239-B27214A30F51}"/>
                    </a:ext>
                  </a:extLst>
                </p:cNvPr>
                <p:cNvPicPr/>
                <p:nvPr/>
              </p:nvPicPr>
              <p:blipFill>
                <a:blip r:embed="rId655"/>
                <a:stretch>
                  <a:fillRect/>
                </a:stretch>
              </p:blipFill>
              <p:spPr>
                <a:xfrm>
                  <a:off x="5164133" y="2154307"/>
                  <a:ext cx="907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458" name="Freihand 457">
                  <a:extLst>
                    <a:ext uri="{FF2B5EF4-FFF2-40B4-BE49-F238E27FC236}">
                      <a16:creationId xmlns:a16="http://schemas.microsoft.com/office/drawing/2014/main" id="{63E1EDE8-B9E9-40BF-897E-2A8F9586EA48}"/>
                    </a:ext>
                  </a:extLst>
                </p14:cNvPr>
                <p14:cNvContentPartPr/>
                <p14:nvPr/>
              </p14:nvContentPartPr>
              <p14:xfrm>
                <a:off x="5277533" y="2031907"/>
                <a:ext cx="203760" cy="288720"/>
              </p14:xfrm>
            </p:contentPart>
          </mc:Choice>
          <mc:Fallback xmlns="">
            <p:pic>
              <p:nvPicPr>
                <p:cNvPr id="458" name="Freihand 457">
                  <a:extLst>
                    <a:ext uri="{FF2B5EF4-FFF2-40B4-BE49-F238E27FC236}">
                      <a16:creationId xmlns:a16="http://schemas.microsoft.com/office/drawing/2014/main" id="{63E1EDE8-B9E9-40BF-897E-2A8F9586EA48}"/>
                    </a:ext>
                  </a:extLst>
                </p:cNvPr>
                <p:cNvPicPr/>
                <p:nvPr/>
              </p:nvPicPr>
              <p:blipFill>
                <a:blip r:embed="rId657"/>
                <a:stretch>
                  <a:fillRect/>
                </a:stretch>
              </p:blipFill>
              <p:spPr>
                <a:xfrm>
                  <a:off x="5273213" y="2027587"/>
                  <a:ext cx="21240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459" name="Freihand 458">
                  <a:extLst>
                    <a:ext uri="{FF2B5EF4-FFF2-40B4-BE49-F238E27FC236}">
                      <a16:creationId xmlns:a16="http://schemas.microsoft.com/office/drawing/2014/main" id="{FE966C71-8ECA-4EA8-B99E-98A98C460983}"/>
                    </a:ext>
                  </a:extLst>
                </p14:cNvPr>
                <p14:cNvContentPartPr/>
                <p14:nvPr/>
              </p14:nvContentPartPr>
              <p14:xfrm>
                <a:off x="5528813" y="2009587"/>
                <a:ext cx="163800" cy="168120"/>
              </p14:xfrm>
            </p:contentPart>
          </mc:Choice>
          <mc:Fallback xmlns="">
            <p:pic>
              <p:nvPicPr>
                <p:cNvPr id="459" name="Freihand 458">
                  <a:extLst>
                    <a:ext uri="{FF2B5EF4-FFF2-40B4-BE49-F238E27FC236}">
                      <a16:creationId xmlns:a16="http://schemas.microsoft.com/office/drawing/2014/main" id="{FE966C71-8ECA-4EA8-B99E-98A98C460983}"/>
                    </a:ext>
                  </a:extLst>
                </p:cNvPr>
                <p:cNvPicPr/>
                <p:nvPr/>
              </p:nvPicPr>
              <p:blipFill>
                <a:blip r:embed="rId659"/>
                <a:stretch>
                  <a:fillRect/>
                </a:stretch>
              </p:blipFill>
              <p:spPr>
                <a:xfrm>
                  <a:off x="5524493" y="2005267"/>
                  <a:ext cx="1724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461" name="Freihand 460">
                  <a:extLst>
                    <a:ext uri="{FF2B5EF4-FFF2-40B4-BE49-F238E27FC236}">
                      <a16:creationId xmlns:a16="http://schemas.microsoft.com/office/drawing/2014/main" id="{398CEFF3-3DAA-4A91-831F-70948663C639}"/>
                    </a:ext>
                  </a:extLst>
                </p14:cNvPr>
                <p14:cNvContentPartPr/>
                <p14:nvPr/>
              </p14:nvContentPartPr>
              <p14:xfrm>
                <a:off x="4637093" y="2474347"/>
                <a:ext cx="29160" cy="134640"/>
              </p14:xfrm>
            </p:contentPart>
          </mc:Choice>
          <mc:Fallback xmlns="">
            <p:pic>
              <p:nvPicPr>
                <p:cNvPr id="461" name="Freihand 460">
                  <a:extLst>
                    <a:ext uri="{FF2B5EF4-FFF2-40B4-BE49-F238E27FC236}">
                      <a16:creationId xmlns:a16="http://schemas.microsoft.com/office/drawing/2014/main" id="{398CEFF3-3DAA-4A91-831F-70948663C639}"/>
                    </a:ext>
                  </a:extLst>
                </p:cNvPr>
                <p:cNvPicPr/>
                <p:nvPr/>
              </p:nvPicPr>
              <p:blipFill>
                <a:blip r:embed="rId661"/>
                <a:stretch>
                  <a:fillRect/>
                </a:stretch>
              </p:blipFill>
              <p:spPr>
                <a:xfrm>
                  <a:off x="4632773" y="2470027"/>
                  <a:ext cx="378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462" name="Freihand 461">
                  <a:extLst>
                    <a:ext uri="{FF2B5EF4-FFF2-40B4-BE49-F238E27FC236}">
                      <a16:creationId xmlns:a16="http://schemas.microsoft.com/office/drawing/2014/main" id="{95CE6406-3FC3-416F-A521-5DB076C7A379}"/>
                    </a:ext>
                  </a:extLst>
                </p14:cNvPr>
                <p14:cNvContentPartPr/>
                <p14:nvPr/>
              </p14:nvContentPartPr>
              <p14:xfrm>
                <a:off x="4638173" y="2444467"/>
                <a:ext cx="124920" cy="28080"/>
              </p14:xfrm>
            </p:contentPart>
          </mc:Choice>
          <mc:Fallback xmlns="">
            <p:pic>
              <p:nvPicPr>
                <p:cNvPr id="462" name="Freihand 461">
                  <a:extLst>
                    <a:ext uri="{FF2B5EF4-FFF2-40B4-BE49-F238E27FC236}">
                      <a16:creationId xmlns:a16="http://schemas.microsoft.com/office/drawing/2014/main" id="{95CE6406-3FC3-416F-A521-5DB076C7A379}"/>
                    </a:ext>
                  </a:extLst>
                </p:cNvPr>
                <p:cNvPicPr/>
                <p:nvPr/>
              </p:nvPicPr>
              <p:blipFill>
                <a:blip r:embed="rId663"/>
                <a:stretch>
                  <a:fillRect/>
                </a:stretch>
              </p:blipFill>
              <p:spPr>
                <a:xfrm>
                  <a:off x="4633853" y="2440147"/>
                  <a:ext cx="1335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463" name="Freihand 462">
                  <a:extLst>
                    <a:ext uri="{FF2B5EF4-FFF2-40B4-BE49-F238E27FC236}">
                      <a16:creationId xmlns:a16="http://schemas.microsoft.com/office/drawing/2014/main" id="{EDFCCA72-FA3E-4F99-94A3-2D935B3E24D5}"/>
                    </a:ext>
                  </a:extLst>
                </p14:cNvPr>
                <p14:cNvContentPartPr/>
                <p14:nvPr/>
              </p14:nvContentPartPr>
              <p14:xfrm>
                <a:off x="4630973" y="2517907"/>
                <a:ext cx="143280" cy="121320"/>
              </p14:xfrm>
            </p:contentPart>
          </mc:Choice>
          <mc:Fallback xmlns="">
            <p:pic>
              <p:nvPicPr>
                <p:cNvPr id="463" name="Freihand 462">
                  <a:extLst>
                    <a:ext uri="{FF2B5EF4-FFF2-40B4-BE49-F238E27FC236}">
                      <a16:creationId xmlns:a16="http://schemas.microsoft.com/office/drawing/2014/main" id="{EDFCCA72-FA3E-4F99-94A3-2D935B3E24D5}"/>
                    </a:ext>
                  </a:extLst>
                </p:cNvPr>
                <p:cNvPicPr/>
                <p:nvPr/>
              </p:nvPicPr>
              <p:blipFill>
                <a:blip r:embed="rId665"/>
                <a:stretch>
                  <a:fillRect/>
                </a:stretch>
              </p:blipFill>
              <p:spPr>
                <a:xfrm>
                  <a:off x="4626653" y="2513587"/>
                  <a:ext cx="1519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464" name="Freihand 463">
                  <a:extLst>
                    <a:ext uri="{FF2B5EF4-FFF2-40B4-BE49-F238E27FC236}">
                      <a16:creationId xmlns:a16="http://schemas.microsoft.com/office/drawing/2014/main" id="{8C859662-0AD0-4AA4-B81A-ACEFB9294592}"/>
                    </a:ext>
                  </a:extLst>
                </p14:cNvPr>
                <p14:cNvContentPartPr/>
                <p14:nvPr/>
              </p14:nvContentPartPr>
              <p14:xfrm>
                <a:off x="4823933" y="2435107"/>
                <a:ext cx="106560" cy="132120"/>
              </p14:xfrm>
            </p:contentPart>
          </mc:Choice>
          <mc:Fallback xmlns="">
            <p:pic>
              <p:nvPicPr>
                <p:cNvPr id="464" name="Freihand 463">
                  <a:extLst>
                    <a:ext uri="{FF2B5EF4-FFF2-40B4-BE49-F238E27FC236}">
                      <a16:creationId xmlns:a16="http://schemas.microsoft.com/office/drawing/2014/main" id="{8C859662-0AD0-4AA4-B81A-ACEFB9294592}"/>
                    </a:ext>
                  </a:extLst>
                </p:cNvPr>
                <p:cNvPicPr/>
                <p:nvPr/>
              </p:nvPicPr>
              <p:blipFill>
                <a:blip r:embed="rId667"/>
                <a:stretch>
                  <a:fillRect/>
                </a:stretch>
              </p:blipFill>
              <p:spPr>
                <a:xfrm>
                  <a:off x="4819613" y="2430787"/>
                  <a:ext cx="1152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465" name="Freihand 464">
                  <a:extLst>
                    <a:ext uri="{FF2B5EF4-FFF2-40B4-BE49-F238E27FC236}">
                      <a16:creationId xmlns:a16="http://schemas.microsoft.com/office/drawing/2014/main" id="{8EE97D20-A1FC-40B0-9603-EEB7587E9FAC}"/>
                    </a:ext>
                  </a:extLst>
                </p14:cNvPr>
                <p14:cNvContentPartPr/>
                <p14:nvPr/>
              </p14:nvContentPartPr>
              <p14:xfrm>
                <a:off x="4848773" y="2473267"/>
                <a:ext cx="93240" cy="102960"/>
              </p14:xfrm>
            </p:contentPart>
          </mc:Choice>
          <mc:Fallback xmlns="">
            <p:pic>
              <p:nvPicPr>
                <p:cNvPr id="465" name="Freihand 464">
                  <a:extLst>
                    <a:ext uri="{FF2B5EF4-FFF2-40B4-BE49-F238E27FC236}">
                      <a16:creationId xmlns:a16="http://schemas.microsoft.com/office/drawing/2014/main" id="{8EE97D20-A1FC-40B0-9603-EEB7587E9FAC}"/>
                    </a:ext>
                  </a:extLst>
                </p:cNvPr>
                <p:cNvPicPr/>
                <p:nvPr/>
              </p:nvPicPr>
              <p:blipFill>
                <a:blip r:embed="rId669"/>
                <a:stretch>
                  <a:fillRect/>
                </a:stretch>
              </p:blipFill>
              <p:spPr>
                <a:xfrm>
                  <a:off x="4844453" y="2468947"/>
                  <a:ext cx="1018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466" name="Freihand 465">
                  <a:extLst>
                    <a:ext uri="{FF2B5EF4-FFF2-40B4-BE49-F238E27FC236}">
                      <a16:creationId xmlns:a16="http://schemas.microsoft.com/office/drawing/2014/main" id="{E971EFF0-454C-4167-AEEB-D052FCEE0332}"/>
                    </a:ext>
                  </a:extLst>
                </p14:cNvPr>
                <p14:cNvContentPartPr/>
                <p14:nvPr/>
              </p14:nvContentPartPr>
              <p14:xfrm>
                <a:off x="5053613" y="2456707"/>
                <a:ext cx="225000" cy="116640"/>
              </p14:xfrm>
            </p:contentPart>
          </mc:Choice>
          <mc:Fallback xmlns="">
            <p:pic>
              <p:nvPicPr>
                <p:cNvPr id="466" name="Freihand 465">
                  <a:extLst>
                    <a:ext uri="{FF2B5EF4-FFF2-40B4-BE49-F238E27FC236}">
                      <a16:creationId xmlns:a16="http://schemas.microsoft.com/office/drawing/2014/main" id="{E971EFF0-454C-4167-AEEB-D052FCEE0332}"/>
                    </a:ext>
                  </a:extLst>
                </p:cNvPr>
                <p:cNvPicPr/>
                <p:nvPr/>
              </p:nvPicPr>
              <p:blipFill>
                <a:blip r:embed="rId671"/>
                <a:stretch>
                  <a:fillRect/>
                </a:stretch>
              </p:blipFill>
              <p:spPr>
                <a:xfrm>
                  <a:off x="5049293" y="2452387"/>
                  <a:ext cx="2336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468" name="Freihand 467">
                  <a:extLst>
                    <a:ext uri="{FF2B5EF4-FFF2-40B4-BE49-F238E27FC236}">
                      <a16:creationId xmlns:a16="http://schemas.microsoft.com/office/drawing/2014/main" id="{F013E74C-8A98-4422-8222-0C0AEA5B3F6A}"/>
                    </a:ext>
                  </a:extLst>
                </p14:cNvPr>
                <p14:cNvContentPartPr/>
                <p14:nvPr/>
              </p14:nvContentPartPr>
              <p14:xfrm>
                <a:off x="5404973" y="2379307"/>
                <a:ext cx="116280" cy="153000"/>
              </p14:xfrm>
            </p:contentPart>
          </mc:Choice>
          <mc:Fallback xmlns="">
            <p:pic>
              <p:nvPicPr>
                <p:cNvPr id="468" name="Freihand 467">
                  <a:extLst>
                    <a:ext uri="{FF2B5EF4-FFF2-40B4-BE49-F238E27FC236}">
                      <a16:creationId xmlns:a16="http://schemas.microsoft.com/office/drawing/2014/main" id="{F013E74C-8A98-4422-8222-0C0AEA5B3F6A}"/>
                    </a:ext>
                  </a:extLst>
                </p:cNvPr>
                <p:cNvPicPr/>
                <p:nvPr/>
              </p:nvPicPr>
              <p:blipFill>
                <a:blip r:embed="rId673"/>
                <a:stretch>
                  <a:fillRect/>
                </a:stretch>
              </p:blipFill>
              <p:spPr>
                <a:xfrm>
                  <a:off x="5400653" y="2374987"/>
                  <a:ext cx="1249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469" name="Freihand 468">
                  <a:extLst>
                    <a:ext uri="{FF2B5EF4-FFF2-40B4-BE49-F238E27FC236}">
                      <a16:creationId xmlns:a16="http://schemas.microsoft.com/office/drawing/2014/main" id="{2E71CC33-F102-47DA-91A0-11EA5FE78971}"/>
                    </a:ext>
                  </a:extLst>
                </p14:cNvPr>
                <p14:cNvContentPartPr/>
                <p14:nvPr/>
              </p14:nvContentPartPr>
              <p14:xfrm>
                <a:off x="5555093" y="2365627"/>
                <a:ext cx="32040" cy="111600"/>
              </p14:xfrm>
            </p:contentPart>
          </mc:Choice>
          <mc:Fallback xmlns="">
            <p:pic>
              <p:nvPicPr>
                <p:cNvPr id="469" name="Freihand 468">
                  <a:extLst>
                    <a:ext uri="{FF2B5EF4-FFF2-40B4-BE49-F238E27FC236}">
                      <a16:creationId xmlns:a16="http://schemas.microsoft.com/office/drawing/2014/main" id="{2E71CC33-F102-47DA-91A0-11EA5FE78971}"/>
                    </a:ext>
                  </a:extLst>
                </p:cNvPr>
                <p:cNvPicPr/>
                <p:nvPr/>
              </p:nvPicPr>
              <p:blipFill>
                <a:blip r:embed="rId675"/>
                <a:stretch>
                  <a:fillRect/>
                </a:stretch>
              </p:blipFill>
              <p:spPr>
                <a:xfrm>
                  <a:off x="5550773" y="2361307"/>
                  <a:ext cx="406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470" name="Freihand 469">
                  <a:extLst>
                    <a:ext uri="{FF2B5EF4-FFF2-40B4-BE49-F238E27FC236}">
                      <a16:creationId xmlns:a16="http://schemas.microsoft.com/office/drawing/2014/main" id="{BC03135F-6960-4631-90F8-2A66FE6A20E4}"/>
                    </a:ext>
                  </a:extLst>
                </p14:cNvPr>
                <p14:cNvContentPartPr/>
                <p14:nvPr/>
              </p14:nvContentPartPr>
              <p14:xfrm>
                <a:off x="5557613" y="2350507"/>
                <a:ext cx="128880" cy="50760"/>
              </p14:xfrm>
            </p:contentPart>
          </mc:Choice>
          <mc:Fallback xmlns="">
            <p:pic>
              <p:nvPicPr>
                <p:cNvPr id="470" name="Freihand 469">
                  <a:extLst>
                    <a:ext uri="{FF2B5EF4-FFF2-40B4-BE49-F238E27FC236}">
                      <a16:creationId xmlns:a16="http://schemas.microsoft.com/office/drawing/2014/main" id="{BC03135F-6960-4631-90F8-2A66FE6A20E4}"/>
                    </a:ext>
                  </a:extLst>
                </p:cNvPr>
                <p:cNvPicPr/>
                <p:nvPr/>
              </p:nvPicPr>
              <p:blipFill>
                <a:blip r:embed="rId677"/>
                <a:stretch>
                  <a:fillRect/>
                </a:stretch>
              </p:blipFill>
              <p:spPr>
                <a:xfrm>
                  <a:off x="5553293" y="2346187"/>
                  <a:ext cx="13752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471" name="Freihand 470">
                  <a:extLst>
                    <a:ext uri="{FF2B5EF4-FFF2-40B4-BE49-F238E27FC236}">
                      <a16:creationId xmlns:a16="http://schemas.microsoft.com/office/drawing/2014/main" id="{08AE6B82-514E-4751-AC87-F7CD03F75AEE}"/>
                    </a:ext>
                  </a:extLst>
                </p14:cNvPr>
                <p14:cNvContentPartPr/>
                <p14:nvPr/>
              </p14:nvContentPartPr>
              <p14:xfrm>
                <a:off x="5559053" y="2451667"/>
                <a:ext cx="148320" cy="16560"/>
              </p14:xfrm>
            </p:contentPart>
          </mc:Choice>
          <mc:Fallback xmlns="">
            <p:pic>
              <p:nvPicPr>
                <p:cNvPr id="471" name="Freihand 470">
                  <a:extLst>
                    <a:ext uri="{FF2B5EF4-FFF2-40B4-BE49-F238E27FC236}">
                      <a16:creationId xmlns:a16="http://schemas.microsoft.com/office/drawing/2014/main" id="{08AE6B82-514E-4751-AC87-F7CD03F75AEE}"/>
                    </a:ext>
                  </a:extLst>
                </p:cNvPr>
                <p:cNvPicPr/>
                <p:nvPr/>
              </p:nvPicPr>
              <p:blipFill>
                <a:blip r:embed="rId679"/>
                <a:stretch>
                  <a:fillRect/>
                </a:stretch>
              </p:blipFill>
              <p:spPr>
                <a:xfrm>
                  <a:off x="5554733" y="2447347"/>
                  <a:ext cx="15696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472" name="Freihand 471">
                  <a:extLst>
                    <a:ext uri="{FF2B5EF4-FFF2-40B4-BE49-F238E27FC236}">
                      <a16:creationId xmlns:a16="http://schemas.microsoft.com/office/drawing/2014/main" id="{865F5050-0126-48E5-8F20-FA3C36E15A01}"/>
                    </a:ext>
                  </a:extLst>
                </p14:cNvPr>
                <p14:cNvContentPartPr/>
                <p14:nvPr/>
              </p14:nvContentPartPr>
              <p14:xfrm>
                <a:off x="5532413" y="2647507"/>
                <a:ext cx="33120" cy="110520"/>
              </p14:xfrm>
            </p:contentPart>
          </mc:Choice>
          <mc:Fallback xmlns="">
            <p:pic>
              <p:nvPicPr>
                <p:cNvPr id="472" name="Freihand 471">
                  <a:extLst>
                    <a:ext uri="{FF2B5EF4-FFF2-40B4-BE49-F238E27FC236}">
                      <a16:creationId xmlns:a16="http://schemas.microsoft.com/office/drawing/2014/main" id="{865F5050-0126-48E5-8F20-FA3C36E15A01}"/>
                    </a:ext>
                  </a:extLst>
                </p:cNvPr>
                <p:cNvPicPr/>
                <p:nvPr/>
              </p:nvPicPr>
              <p:blipFill>
                <a:blip r:embed="rId681"/>
                <a:stretch>
                  <a:fillRect/>
                </a:stretch>
              </p:blipFill>
              <p:spPr>
                <a:xfrm>
                  <a:off x="5528093" y="2643187"/>
                  <a:ext cx="417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473" name="Freihand 472">
                  <a:extLst>
                    <a:ext uri="{FF2B5EF4-FFF2-40B4-BE49-F238E27FC236}">
                      <a16:creationId xmlns:a16="http://schemas.microsoft.com/office/drawing/2014/main" id="{907A2600-81B5-4221-99B3-9D5B4E4FF96F}"/>
                    </a:ext>
                  </a:extLst>
                </p14:cNvPr>
                <p14:cNvContentPartPr/>
                <p14:nvPr/>
              </p14:nvContentPartPr>
              <p14:xfrm>
                <a:off x="5448533" y="2543467"/>
                <a:ext cx="162000" cy="122400"/>
              </p14:xfrm>
            </p:contentPart>
          </mc:Choice>
          <mc:Fallback xmlns="">
            <p:pic>
              <p:nvPicPr>
                <p:cNvPr id="473" name="Freihand 472">
                  <a:extLst>
                    <a:ext uri="{FF2B5EF4-FFF2-40B4-BE49-F238E27FC236}">
                      <a16:creationId xmlns:a16="http://schemas.microsoft.com/office/drawing/2014/main" id="{907A2600-81B5-4221-99B3-9D5B4E4FF96F}"/>
                    </a:ext>
                  </a:extLst>
                </p:cNvPr>
                <p:cNvPicPr/>
                <p:nvPr/>
              </p:nvPicPr>
              <p:blipFill>
                <a:blip r:embed="rId683"/>
                <a:stretch>
                  <a:fillRect/>
                </a:stretch>
              </p:blipFill>
              <p:spPr>
                <a:xfrm>
                  <a:off x="5444213" y="2539147"/>
                  <a:ext cx="1706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474" name="Freihand 473">
                  <a:extLst>
                    <a:ext uri="{FF2B5EF4-FFF2-40B4-BE49-F238E27FC236}">
                      <a16:creationId xmlns:a16="http://schemas.microsoft.com/office/drawing/2014/main" id="{21D11C61-3CC2-4A7A-9955-DB3FAD5FD229}"/>
                    </a:ext>
                  </a:extLst>
                </p14:cNvPr>
                <p14:cNvContentPartPr/>
                <p14:nvPr/>
              </p14:nvContentPartPr>
              <p14:xfrm>
                <a:off x="5399573" y="2849827"/>
                <a:ext cx="100800" cy="146520"/>
              </p14:xfrm>
            </p:contentPart>
          </mc:Choice>
          <mc:Fallback xmlns="">
            <p:pic>
              <p:nvPicPr>
                <p:cNvPr id="474" name="Freihand 473">
                  <a:extLst>
                    <a:ext uri="{FF2B5EF4-FFF2-40B4-BE49-F238E27FC236}">
                      <a16:creationId xmlns:a16="http://schemas.microsoft.com/office/drawing/2014/main" id="{21D11C61-3CC2-4A7A-9955-DB3FAD5FD229}"/>
                    </a:ext>
                  </a:extLst>
                </p:cNvPr>
                <p:cNvPicPr/>
                <p:nvPr/>
              </p:nvPicPr>
              <p:blipFill>
                <a:blip r:embed="rId685"/>
                <a:stretch>
                  <a:fillRect/>
                </a:stretch>
              </p:blipFill>
              <p:spPr>
                <a:xfrm>
                  <a:off x="5395253" y="2845507"/>
                  <a:ext cx="1094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475" name="Freihand 474">
                  <a:extLst>
                    <a:ext uri="{FF2B5EF4-FFF2-40B4-BE49-F238E27FC236}">
                      <a16:creationId xmlns:a16="http://schemas.microsoft.com/office/drawing/2014/main" id="{AE92F2A8-7703-42A6-AADE-56DC0D6F7B3B}"/>
                    </a:ext>
                  </a:extLst>
                </p14:cNvPr>
                <p14:cNvContentPartPr/>
                <p14:nvPr/>
              </p14:nvContentPartPr>
              <p14:xfrm>
                <a:off x="5512973" y="2914987"/>
                <a:ext cx="94680" cy="55440"/>
              </p14:xfrm>
            </p:contentPart>
          </mc:Choice>
          <mc:Fallback xmlns="">
            <p:pic>
              <p:nvPicPr>
                <p:cNvPr id="475" name="Freihand 474">
                  <a:extLst>
                    <a:ext uri="{FF2B5EF4-FFF2-40B4-BE49-F238E27FC236}">
                      <a16:creationId xmlns:a16="http://schemas.microsoft.com/office/drawing/2014/main" id="{AE92F2A8-7703-42A6-AADE-56DC0D6F7B3B}"/>
                    </a:ext>
                  </a:extLst>
                </p:cNvPr>
                <p:cNvPicPr/>
                <p:nvPr/>
              </p:nvPicPr>
              <p:blipFill>
                <a:blip r:embed="rId687"/>
                <a:stretch>
                  <a:fillRect/>
                </a:stretch>
              </p:blipFill>
              <p:spPr>
                <a:xfrm>
                  <a:off x="5508653" y="2910667"/>
                  <a:ext cx="1033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476" name="Freihand 475">
                  <a:extLst>
                    <a:ext uri="{FF2B5EF4-FFF2-40B4-BE49-F238E27FC236}">
                      <a16:creationId xmlns:a16="http://schemas.microsoft.com/office/drawing/2014/main" id="{9865F422-38B2-4A7D-814F-9A53C6041D19}"/>
                    </a:ext>
                  </a:extLst>
                </p14:cNvPr>
                <p14:cNvContentPartPr/>
                <p14:nvPr/>
              </p14:nvContentPartPr>
              <p14:xfrm>
                <a:off x="5604413" y="2831107"/>
                <a:ext cx="73440" cy="142920"/>
              </p14:xfrm>
            </p:contentPart>
          </mc:Choice>
          <mc:Fallback xmlns="">
            <p:pic>
              <p:nvPicPr>
                <p:cNvPr id="476" name="Freihand 475">
                  <a:extLst>
                    <a:ext uri="{FF2B5EF4-FFF2-40B4-BE49-F238E27FC236}">
                      <a16:creationId xmlns:a16="http://schemas.microsoft.com/office/drawing/2014/main" id="{9865F422-38B2-4A7D-814F-9A53C6041D19}"/>
                    </a:ext>
                  </a:extLst>
                </p:cNvPr>
                <p:cNvPicPr/>
                <p:nvPr/>
              </p:nvPicPr>
              <p:blipFill>
                <a:blip r:embed="rId689"/>
                <a:stretch>
                  <a:fillRect/>
                </a:stretch>
              </p:blipFill>
              <p:spPr>
                <a:xfrm>
                  <a:off x="5600093" y="2826787"/>
                  <a:ext cx="820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477" name="Freihand 476">
                  <a:extLst>
                    <a:ext uri="{FF2B5EF4-FFF2-40B4-BE49-F238E27FC236}">
                      <a16:creationId xmlns:a16="http://schemas.microsoft.com/office/drawing/2014/main" id="{21CDC85E-CE72-42FF-A522-E12843A4A39D}"/>
                    </a:ext>
                  </a:extLst>
                </p14:cNvPr>
                <p14:cNvContentPartPr/>
                <p14:nvPr/>
              </p14:nvContentPartPr>
              <p14:xfrm>
                <a:off x="5686133" y="2885467"/>
                <a:ext cx="106560" cy="89280"/>
              </p14:xfrm>
            </p:contentPart>
          </mc:Choice>
          <mc:Fallback xmlns="">
            <p:pic>
              <p:nvPicPr>
                <p:cNvPr id="477" name="Freihand 476">
                  <a:extLst>
                    <a:ext uri="{FF2B5EF4-FFF2-40B4-BE49-F238E27FC236}">
                      <a16:creationId xmlns:a16="http://schemas.microsoft.com/office/drawing/2014/main" id="{21CDC85E-CE72-42FF-A522-E12843A4A39D}"/>
                    </a:ext>
                  </a:extLst>
                </p:cNvPr>
                <p:cNvPicPr/>
                <p:nvPr/>
              </p:nvPicPr>
              <p:blipFill>
                <a:blip r:embed="rId691"/>
                <a:stretch>
                  <a:fillRect/>
                </a:stretch>
              </p:blipFill>
              <p:spPr>
                <a:xfrm>
                  <a:off x="5681813" y="2881147"/>
                  <a:ext cx="1152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478" name="Freihand 477">
                  <a:extLst>
                    <a:ext uri="{FF2B5EF4-FFF2-40B4-BE49-F238E27FC236}">
                      <a16:creationId xmlns:a16="http://schemas.microsoft.com/office/drawing/2014/main" id="{AC925438-15F3-432F-BD60-4D47888C5DD7}"/>
                    </a:ext>
                  </a:extLst>
                </p14:cNvPr>
                <p14:cNvContentPartPr/>
                <p14:nvPr/>
              </p14:nvContentPartPr>
              <p14:xfrm>
                <a:off x="5783333" y="2788627"/>
                <a:ext cx="135360" cy="158760"/>
              </p14:xfrm>
            </p:contentPart>
          </mc:Choice>
          <mc:Fallback xmlns="">
            <p:pic>
              <p:nvPicPr>
                <p:cNvPr id="478" name="Freihand 477">
                  <a:extLst>
                    <a:ext uri="{FF2B5EF4-FFF2-40B4-BE49-F238E27FC236}">
                      <a16:creationId xmlns:a16="http://schemas.microsoft.com/office/drawing/2014/main" id="{AC925438-15F3-432F-BD60-4D47888C5DD7}"/>
                    </a:ext>
                  </a:extLst>
                </p:cNvPr>
                <p:cNvPicPr/>
                <p:nvPr/>
              </p:nvPicPr>
              <p:blipFill>
                <a:blip r:embed="rId693"/>
                <a:stretch>
                  <a:fillRect/>
                </a:stretch>
              </p:blipFill>
              <p:spPr>
                <a:xfrm>
                  <a:off x="5779013" y="2784307"/>
                  <a:ext cx="1440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479" name="Freihand 478">
                  <a:extLst>
                    <a:ext uri="{FF2B5EF4-FFF2-40B4-BE49-F238E27FC236}">
                      <a16:creationId xmlns:a16="http://schemas.microsoft.com/office/drawing/2014/main" id="{0C710152-30D0-4DF3-8985-CE02C19D69F3}"/>
                    </a:ext>
                  </a:extLst>
                </p14:cNvPr>
                <p14:cNvContentPartPr/>
                <p14:nvPr/>
              </p14:nvContentPartPr>
              <p14:xfrm>
                <a:off x="5943173" y="2725987"/>
                <a:ext cx="163440" cy="170640"/>
              </p14:xfrm>
            </p:contentPart>
          </mc:Choice>
          <mc:Fallback xmlns="">
            <p:pic>
              <p:nvPicPr>
                <p:cNvPr id="479" name="Freihand 478">
                  <a:extLst>
                    <a:ext uri="{FF2B5EF4-FFF2-40B4-BE49-F238E27FC236}">
                      <a16:creationId xmlns:a16="http://schemas.microsoft.com/office/drawing/2014/main" id="{0C710152-30D0-4DF3-8985-CE02C19D69F3}"/>
                    </a:ext>
                  </a:extLst>
                </p:cNvPr>
                <p:cNvPicPr/>
                <p:nvPr/>
              </p:nvPicPr>
              <p:blipFill>
                <a:blip r:embed="rId695"/>
                <a:stretch>
                  <a:fillRect/>
                </a:stretch>
              </p:blipFill>
              <p:spPr>
                <a:xfrm>
                  <a:off x="5938853" y="2721667"/>
                  <a:ext cx="1720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480" name="Freihand 479">
                  <a:extLst>
                    <a:ext uri="{FF2B5EF4-FFF2-40B4-BE49-F238E27FC236}">
                      <a16:creationId xmlns:a16="http://schemas.microsoft.com/office/drawing/2014/main" id="{18AA8848-8946-4E8C-B44F-5ABA1F9B0BE4}"/>
                    </a:ext>
                  </a:extLst>
                </p14:cNvPr>
                <p14:cNvContentPartPr/>
                <p14:nvPr/>
              </p14:nvContentPartPr>
              <p14:xfrm>
                <a:off x="6149813" y="2823187"/>
                <a:ext cx="9360" cy="56520"/>
              </p14:xfrm>
            </p:contentPart>
          </mc:Choice>
          <mc:Fallback xmlns="">
            <p:pic>
              <p:nvPicPr>
                <p:cNvPr id="480" name="Freihand 479">
                  <a:extLst>
                    <a:ext uri="{FF2B5EF4-FFF2-40B4-BE49-F238E27FC236}">
                      <a16:creationId xmlns:a16="http://schemas.microsoft.com/office/drawing/2014/main" id="{18AA8848-8946-4E8C-B44F-5ABA1F9B0BE4}"/>
                    </a:ext>
                  </a:extLst>
                </p:cNvPr>
                <p:cNvPicPr/>
                <p:nvPr/>
              </p:nvPicPr>
              <p:blipFill>
                <a:blip r:embed="rId697"/>
                <a:stretch>
                  <a:fillRect/>
                </a:stretch>
              </p:blipFill>
              <p:spPr>
                <a:xfrm>
                  <a:off x="6145493" y="2818867"/>
                  <a:ext cx="1800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481" name="Freihand 480">
                  <a:extLst>
                    <a:ext uri="{FF2B5EF4-FFF2-40B4-BE49-F238E27FC236}">
                      <a16:creationId xmlns:a16="http://schemas.microsoft.com/office/drawing/2014/main" id="{39C1351E-2F4E-4A6D-963E-B988FF204148}"/>
                    </a:ext>
                  </a:extLst>
                </p14:cNvPr>
                <p14:cNvContentPartPr/>
                <p14:nvPr/>
              </p14:nvContentPartPr>
              <p14:xfrm>
                <a:off x="6115253" y="2728147"/>
                <a:ext cx="149760" cy="144720"/>
              </p14:xfrm>
            </p:contentPart>
          </mc:Choice>
          <mc:Fallback xmlns="">
            <p:pic>
              <p:nvPicPr>
                <p:cNvPr id="481" name="Freihand 480">
                  <a:extLst>
                    <a:ext uri="{FF2B5EF4-FFF2-40B4-BE49-F238E27FC236}">
                      <a16:creationId xmlns:a16="http://schemas.microsoft.com/office/drawing/2014/main" id="{39C1351E-2F4E-4A6D-963E-B988FF204148}"/>
                    </a:ext>
                  </a:extLst>
                </p:cNvPr>
                <p:cNvPicPr/>
                <p:nvPr/>
              </p:nvPicPr>
              <p:blipFill>
                <a:blip r:embed="rId699"/>
                <a:stretch>
                  <a:fillRect/>
                </a:stretch>
              </p:blipFill>
              <p:spPr>
                <a:xfrm>
                  <a:off x="6110933" y="2723827"/>
                  <a:ext cx="1584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482" name="Freihand 481">
                  <a:extLst>
                    <a:ext uri="{FF2B5EF4-FFF2-40B4-BE49-F238E27FC236}">
                      <a16:creationId xmlns:a16="http://schemas.microsoft.com/office/drawing/2014/main" id="{ABC49CF7-C901-473C-AEA9-75CF0C9B2DE6}"/>
                    </a:ext>
                  </a:extLst>
                </p14:cNvPr>
                <p14:cNvContentPartPr/>
                <p14:nvPr/>
              </p14:nvContentPartPr>
              <p14:xfrm>
                <a:off x="6257093" y="2739667"/>
                <a:ext cx="16920" cy="37440"/>
              </p14:xfrm>
            </p:contentPart>
          </mc:Choice>
          <mc:Fallback xmlns="">
            <p:pic>
              <p:nvPicPr>
                <p:cNvPr id="482" name="Freihand 481">
                  <a:extLst>
                    <a:ext uri="{FF2B5EF4-FFF2-40B4-BE49-F238E27FC236}">
                      <a16:creationId xmlns:a16="http://schemas.microsoft.com/office/drawing/2014/main" id="{ABC49CF7-C901-473C-AEA9-75CF0C9B2DE6}"/>
                    </a:ext>
                  </a:extLst>
                </p:cNvPr>
                <p:cNvPicPr/>
                <p:nvPr/>
              </p:nvPicPr>
              <p:blipFill>
                <a:blip r:embed="rId701"/>
                <a:stretch>
                  <a:fillRect/>
                </a:stretch>
              </p:blipFill>
              <p:spPr>
                <a:xfrm>
                  <a:off x="6252773" y="2735347"/>
                  <a:ext cx="255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483" name="Freihand 482">
                  <a:extLst>
                    <a:ext uri="{FF2B5EF4-FFF2-40B4-BE49-F238E27FC236}">
                      <a16:creationId xmlns:a16="http://schemas.microsoft.com/office/drawing/2014/main" id="{3C0EE397-A5CC-4427-B044-5209EE88D771}"/>
                    </a:ext>
                  </a:extLst>
                </p14:cNvPr>
                <p14:cNvContentPartPr/>
                <p14:nvPr/>
              </p14:nvContentPartPr>
              <p14:xfrm>
                <a:off x="6321533" y="2752627"/>
                <a:ext cx="142560" cy="114480"/>
              </p14:xfrm>
            </p:contentPart>
          </mc:Choice>
          <mc:Fallback xmlns="">
            <p:pic>
              <p:nvPicPr>
                <p:cNvPr id="483" name="Freihand 482">
                  <a:extLst>
                    <a:ext uri="{FF2B5EF4-FFF2-40B4-BE49-F238E27FC236}">
                      <a16:creationId xmlns:a16="http://schemas.microsoft.com/office/drawing/2014/main" id="{3C0EE397-A5CC-4427-B044-5209EE88D771}"/>
                    </a:ext>
                  </a:extLst>
                </p:cNvPr>
                <p:cNvPicPr/>
                <p:nvPr/>
              </p:nvPicPr>
              <p:blipFill>
                <a:blip r:embed="rId703"/>
                <a:stretch>
                  <a:fillRect/>
                </a:stretch>
              </p:blipFill>
              <p:spPr>
                <a:xfrm>
                  <a:off x="6317213" y="2748307"/>
                  <a:ext cx="1512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484" name="Freihand 483">
                  <a:extLst>
                    <a:ext uri="{FF2B5EF4-FFF2-40B4-BE49-F238E27FC236}">
                      <a16:creationId xmlns:a16="http://schemas.microsoft.com/office/drawing/2014/main" id="{97145AC6-2913-49DE-AD4D-A51832B013A3}"/>
                    </a:ext>
                  </a:extLst>
                </p14:cNvPr>
                <p14:cNvContentPartPr/>
                <p14:nvPr/>
              </p14:nvContentPartPr>
              <p14:xfrm>
                <a:off x="6508733" y="2608267"/>
                <a:ext cx="333720" cy="279000"/>
              </p14:xfrm>
            </p:contentPart>
          </mc:Choice>
          <mc:Fallback xmlns="">
            <p:pic>
              <p:nvPicPr>
                <p:cNvPr id="484" name="Freihand 483">
                  <a:extLst>
                    <a:ext uri="{FF2B5EF4-FFF2-40B4-BE49-F238E27FC236}">
                      <a16:creationId xmlns:a16="http://schemas.microsoft.com/office/drawing/2014/main" id="{97145AC6-2913-49DE-AD4D-A51832B013A3}"/>
                    </a:ext>
                  </a:extLst>
                </p:cNvPr>
                <p:cNvPicPr/>
                <p:nvPr/>
              </p:nvPicPr>
              <p:blipFill>
                <a:blip r:embed="rId705"/>
                <a:stretch>
                  <a:fillRect/>
                </a:stretch>
              </p:blipFill>
              <p:spPr>
                <a:xfrm>
                  <a:off x="6504413" y="2603947"/>
                  <a:ext cx="34236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85" name="Freihand 484">
                  <a:extLst>
                    <a:ext uri="{FF2B5EF4-FFF2-40B4-BE49-F238E27FC236}">
                      <a16:creationId xmlns:a16="http://schemas.microsoft.com/office/drawing/2014/main" id="{ABE4A655-CDD8-48FB-B555-EF55BBC3FD42}"/>
                    </a:ext>
                  </a:extLst>
                </p14:cNvPr>
                <p14:cNvContentPartPr/>
                <p14:nvPr/>
              </p14:nvContentPartPr>
              <p14:xfrm>
                <a:off x="6823013" y="2608627"/>
                <a:ext cx="108360" cy="177480"/>
              </p14:xfrm>
            </p:contentPart>
          </mc:Choice>
          <mc:Fallback xmlns="">
            <p:pic>
              <p:nvPicPr>
                <p:cNvPr id="485" name="Freihand 484">
                  <a:extLst>
                    <a:ext uri="{FF2B5EF4-FFF2-40B4-BE49-F238E27FC236}">
                      <a16:creationId xmlns:a16="http://schemas.microsoft.com/office/drawing/2014/main" id="{ABE4A655-CDD8-48FB-B555-EF55BBC3FD42}"/>
                    </a:ext>
                  </a:extLst>
                </p:cNvPr>
                <p:cNvPicPr/>
                <p:nvPr/>
              </p:nvPicPr>
              <p:blipFill>
                <a:blip r:embed="rId707"/>
                <a:stretch>
                  <a:fillRect/>
                </a:stretch>
              </p:blipFill>
              <p:spPr>
                <a:xfrm>
                  <a:off x="6818693" y="2604307"/>
                  <a:ext cx="11700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405" name="Freihand 404">
                  <a:extLst>
                    <a:ext uri="{FF2B5EF4-FFF2-40B4-BE49-F238E27FC236}">
                      <a16:creationId xmlns:a16="http://schemas.microsoft.com/office/drawing/2014/main" id="{1C2E1ACC-B0B9-4D9C-8200-88FB2C3B70DA}"/>
                    </a:ext>
                  </a:extLst>
                </p14:cNvPr>
                <p14:cNvContentPartPr/>
                <p14:nvPr/>
              </p14:nvContentPartPr>
              <p14:xfrm>
                <a:off x="2359373" y="1426387"/>
                <a:ext cx="742680" cy="1035720"/>
              </p14:xfrm>
            </p:contentPart>
          </mc:Choice>
          <mc:Fallback xmlns="">
            <p:pic>
              <p:nvPicPr>
                <p:cNvPr id="405" name="Freihand 404">
                  <a:extLst>
                    <a:ext uri="{FF2B5EF4-FFF2-40B4-BE49-F238E27FC236}">
                      <a16:creationId xmlns:a16="http://schemas.microsoft.com/office/drawing/2014/main" id="{1C2E1ACC-B0B9-4D9C-8200-88FB2C3B70DA}"/>
                    </a:ext>
                  </a:extLst>
                </p:cNvPr>
                <p:cNvPicPr/>
                <p:nvPr/>
              </p:nvPicPr>
              <p:blipFill>
                <a:blip r:embed="rId709"/>
                <a:stretch>
                  <a:fillRect/>
                </a:stretch>
              </p:blipFill>
              <p:spPr>
                <a:xfrm>
                  <a:off x="2355053" y="1422067"/>
                  <a:ext cx="751320" cy="104436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406" name="Freihand 405">
                  <a:extLst>
                    <a:ext uri="{FF2B5EF4-FFF2-40B4-BE49-F238E27FC236}">
                      <a16:creationId xmlns:a16="http://schemas.microsoft.com/office/drawing/2014/main" id="{AF54F9D8-D197-4D05-949F-0A241788DB97}"/>
                    </a:ext>
                  </a:extLst>
                </p14:cNvPr>
                <p14:cNvContentPartPr/>
                <p14:nvPr/>
              </p14:nvContentPartPr>
              <p14:xfrm>
                <a:off x="2605253" y="2158627"/>
                <a:ext cx="50760" cy="108000"/>
              </p14:xfrm>
            </p:contentPart>
          </mc:Choice>
          <mc:Fallback xmlns="">
            <p:pic>
              <p:nvPicPr>
                <p:cNvPr id="406" name="Freihand 405">
                  <a:extLst>
                    <a:ext uri="{FF2B5EF4-FFF2-40B4-BE49-F238E27FC236}">
                      <a16:creationId xmlns:a16="http://schemas.microsoft.com/office/drawing/2014/main" id="{AF54F9D8-D197-4D05-949F-0A241788DB97}"/>
                    </a:ext>
                  </a:extLst>
                </p:cNvPr>
                <p:cNvPicPr/>
                <p:nvPr/>
              </p:nvPicPr>
              <p:blipFill>
                <a:blip r:embed="rId711"/>
                <a:stretch>
                  <a:fillRect/>
                </a:stretch>
              </p:blipFill>
              <p:spPr>
                <a:xfrm>
                  <a:off x="2600933" y="2154307"/>
                  <a:ext cx="594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07" name="Freihand 406">
                  <a:extLst>
                    <a:ext uri="{FF2B5EF4-FFF2-40B4-BE49-F238E27FC236}">
                      <a16:creationId xmlns:a16="http://schemas.microsoft.com/office/drawing/2014/main" id="{77BA06EB-31C3-41C3-A03B-5ED6ED7FA26E}"/>
                    </a:ext>
                  </a:extLst>
                </p14:cNvPr>
                <p14:cNvContentPartPr/>
                <p14:nvPr/>
              </p14:nvContentPartPr>
              <p14:xfrm>
                <a:off x="3187373" y="2323507"/>
                <a:ext cx="52920" cy="151200"/>
              </p14:xfrm>
            </p:contentPart>
          </mc:Choice>
          <mc:Fallback xmlns="">
            <p:pic>
              <p:nvPicPr>
                <p:cNvPr id="407" name="Freihand 406">
                  <a:extLst>
                    <a:ext uri="{FF2B5EF4-FFF2-40B4-BE49-F238E27FC236}">
                      <a16:creationId xmlns:a16="http://schemas.microsoft.com/office/drawing/2014/main" id="{77BA06EB-31C3-41C3-A03B-5ED6ED7FA26E}"/>
                    </a:ext>
                  </a:extLst>
                </p:cNvPr>
                <p:cNvPicPr/>
                <p:nvPr/>
              </p:nvPicPr>
              <p:blipFill>
                <a:blip r:embed="rId713"/>
                <a:stretch>
                  <a:fillRect/>
                </a:stretch>
              </p:blipFill>
              <p:spPr>
                <a:xfrm>
                  <a:off x="3183053" y="2319187"/>
                  <a:ext cx="615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08" name="Freihand 407">
                  <a:extLst>
                    <a:ext uri="{FF2B5EF4-FFF2-40B4-BE49-F238E27FC236}">
                      <a16:creationId xmlns:a16="http://schemas.microsoft.com/office/drawing/2014/main" id="{C024FF80-5D0A-482F-AF26-9BA0DD4F384C}"/>
                    </a:ext>
                  </a:extLst>
                </p14:cNvPr>
                <p14:cNvContentPartPr/>
                <p14:nvPr/>
              </p14:nvContentPartPr>
              <p14:xfrm>
                <a:off x="3148493" y="2432947"/>
                <a:ext cx="164520" cy="89640"/>
              </p14:xfrm>
            </p:contentPart>
          </mc:Choice>
          <mc:Fallback xmlns="">
            <p:pic>
              <p:nvPicPr>
                <p:cNvPr id="408" name="Freihand 407">
                  <a:extLst>
                    <a:ext uri="{FF2B5EF4-FFF2-40B4-BE49-F238E27FC236}">
                      <a16:creationId xmlns:a16="http://schemas.microsoft.com/office/drawing/2014/main" id="{C024FF80-5D0A-482F-AF26-9BA0DD4F384C}"/>
                    </a:ext>
                  </a:extLst>
                </p:cNvPr>
                <p:cNvPicPr/>
                <p:nvPr/>
              </p:nvPicPr>
              <p:blipFill>
                <a:blip r:embed="rId715"/>
                <a:stretch>
                  <a:fillRect/>
                </a:stretch>
              </p:blipFill>
              <p:spPr>
                <a:xfrm>
                  <a:off x="3144173" y="2428627"/>
                  <a:ext cx="1731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09" name="Freihand 408">
                  <a:extLst>
                    <a:ext uri="{FF2B5EF4-FFF2-40B4-BE49-F238E27FC236}">
                      <a16:creationId xmlns:a16="http://schemas.microsoft.com/office/drawing/2014/main" id="{C1FA9A4C-0C93-4653-A260-B974858657A7}"/>
                    </a:ext>
                  </a:extLst>
                </p14:cNvPr>
                <p14:cNvContentPartPr/>
                <p14:nvPr/>
              </p14:nvContentPartPr>
              <p14:xfrm>
                <a:off x="3101333" y="2258347"/>
                <a:ext cx="149400" cy="107640"/>
              </p14:xfrm>
            </p:contentPart>
          </mc:Choice>
          <mc:Fallback xmlns="">
            <p:pic>
              <p:nvPicPr>
                <p:cNvPr id="409" name="Freihand 408">
                  <a:extLst>
                    <a:ext uri="{FF2B5EF4-FFF2-40B4-BE49-F238E27FC236}">
                      <a16:creationId xmlns:a16="http://schemas.microsoft.com/office/drawing/2014/main" id="{C1FA9A4C-0C93-4653-A260-B974858657A7}"/>
                    </a:ext>
                  </a:extLst>
                </p:cNvPr>
                <p:cNvPicPr/>
                <p:nvPr/>
              </p:nvPicPr>
              <p:blipFill>
                <a:blip r:embed="rId717"/>
                <a:stretch>
                  <a:fillRect/>
                </a:stretch>
              </p:blipFill>
              <p:spPr>
                <a:xfrm>
                  <a:off x="3097013" y="2254027"/>
                  <a:ext cx="1580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10" name="Freihand 409">
                  <a:extLst>
                    <a:ext uri="{FF2B5EF4-FFF2-40B4-BE49-F238E27FC236}">
                      <a16:creationId xmlns:a16="http://schemas.microsoft.com/office/drawing/2014/main" id="{09187D27-7689-4E7A-BDC5-981FE7FDA581}"/>
                    </a:ext>
                  </a:extLst>
                </p14:cNvPr>
                <p14:cNvContentPartPr/>
                <p14:nvPr/>
              </p14:nvContentPartPr>
              <p14:xfrm>
                <a:off x="3248933" y="2151427"/>
                <a:ext cx="149400" cy="118800"/>
              </p14:xfrm>
            </p:contentPart>
          </mc:Choice>
          <mc:Fallback xmlns="">
            <p:pic>
              <p:nvPicPr>
                <p:cNvPr id="410" name="Freihand 409">
                  <a:extLst>
                    <a:ext uri="{FF2B5EF4-FFF2-40B4-BE49-F238E27FC236}">
                      <a16:creationId xmlns:a16="http://schemas.microsoft.com/office/drawing/2014/main" id="{09187D27-7689-4E7A-BDC5-981FE7FDA581}"/>
                    </a:ext>
                  </a:extLst>
                </p:cNvPr>
                <p:cNvPicPr/>
                <p:nvPr/>
              </p:nvPicPr>
              <p:blipFill>
                <a:blip r:embed="rId719"/>
                <a:stretch>
                  <a:fillRect/>
                </a:stretch>
              </p:blipFill>
              <p:spPr>
                <a:xfrm>
                  <a:off x="3244613" y="2147107"/>
                  <a:ext cx="1580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411" name="Freihand 410">
                  <a:extLst>
                    <a:ext uri="{FF2B5EF4-FFF2-40B4-BE49-F238E27FC236}">
                      <a16:creationId xmlns:a16="http://schemas.microsoft.com/office/drawing/2014/main" id="{35EB03F9-5417-48DB-B4E8-C409026E61BB}"/>
                    </a:ext>
                  </a:extLst>
                </p14:cNvPr>
                <p14:cNvContentPartPr/>
                <p14:nvPr/>
              </p14:nvContentPartPr>
              <p14:xfrm>
                <a:off x="3369173" y="2047747"/>
                <a:ext cx="66240" cy="99000"/>
              </p14:xfrm>
            </p:contentPart>
          </mc:Choice>
          <mc:Fallback xmlns="">
            <p:pic>
              <p:nvPicPr>
                <p:cNvPr id="411" name="Freihand 410">
                  <a:extLst>
                    <a:ext uri="{FF2B5EF4-FFF2-40B4-BE49-F238E27FC236}">
                      <a16:creationId xmlns:a16="http://schemas.microsoft.com/office/drawing/2014/main" id="{35EB03F9-5417-48DB-B4E8-C409026E61BB}"/>
                    </a:ext>
                  </a:extLst>
                </p:cNvPr>
                <p:cNvPicPr/>
                <p:nvPr/>
              </p:nvPicPr>
              <p:blipFill>
                <a:blip r:embed="rId721"/>
                <a:stretch>
                  <a:fillRect/>
                </a:stretch>
              </p:blipFill>
              <p:spPr>
                <a:xfrm>
                  <a:off x="3364853" y="2043427"/>
                  <a:ext cx="748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486" name="Freihand 485">
                  <a:extLst>
                    <a:ext uri="{FF2B5EF4-FFF2-40B4-BE49-F238E27FC236}">
                      <a16:creationId xmlns:a16="http://schemas.microsoft.com/office/drawing/2014/main" id="{961DE518-794D-4613-8971-CD03FF4344D8}"/>
                    </a:ext>
                  </a:extLst>
                </p14:cNvPr>
                <p14:cNvContentPartPr/>
                <p14:nvPr/>
              </p14:nvContentPartPr>
              <p14:xfrm>
                <a:off x="2770853" y="1693867"/>
                <a:ext cx="282960" cy="322560"/>
              </p14:xfrm>
            </p:contentPart>
          </mc:Choice>
          <mc:Fallback xmlns="">
            <p:pic>
              <p:nvPicPr>
                <p:cNvPr id="486" name="Freihand 485">
                  <a:extLst>
                    <a:ext uri="{FF2B5EF4-FFF2-40B4-BE49-F238E27FC236}">
                      <a16:creationId xmlns:a16="http://schemas.microsoft.com/office/drawing/2014/main" id="{961DE518-794D-4613-8971-CD03FF4344D8}"/>
                    </a:ext>
                  </a:extLst>
                </p:cNvPr>
                <p:cNvPicPr/>
                <p:nvPr/>
              </p:nvPicPr>
              <p:blipFill>
                <a:blip r:embed="rId723"/>
                <a:stretch>
                  <a:fillRect/>
                </a:stretch>
              </p:blipFill>
              <p:spPr>
                <a:xfrm>
                  <a:off x="2766533" y="1689547"/>
                  <a:ext cx="291600" cy="33120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487" name="Freihand 486">
                  <a:extLst>
                    <a:ext uri="{FF2B5EF4-FFF2-40B4-BE49-F238E27FC236}">
                      <a16:creationId xmlns:a16="http://schemas.microsoft.com/office/drawing/2014/main" id="{3DF7FFF1-2F90-4677-91B7-955898BD3931}"/>
                    </a:ext>
                  </a:extLst>
                </p14:cNvPr>
                <p14:cNvContentPartPr/>
                <p14:nvPr/>
              </p14:nvContentPartPr>
              <p14:xfrm>
                <a:off x="2707853" y="1789627"/>
                <a:ext cx="260640" cy="275760"/>
              </p14:xfrm>
            </p:contentPart>
          </mc:Choice>
          <mc:Fallback xmlns="">
            <p:pic>
              <p:nvPicPr>
                <p:cNvPr id="487" name="Freihand 486">
                  <a:extLst>
                    <a:ext uri="{FF2B5EF4-FFF2-40B4-BE49-F238E27FC236}">
                      <a16:creationId xmlns:a16="http://schemas.microsoft.com/office/drawing/2014/main" id="{3DF7FFF1-2F90-4677-91B7-955898BD3931}"/>
                    </a:ext>
                  </a:extLst>
                </p:cNvPr>
                <p:cNvPicPr/>
                <p:nvPr/>
              </p:nvPicPr>
              <p:blipFill>
                <a:blip r:embed="rId725"/>
                <a:stretch>
                  <a:fillRect/>
                </a:stretch>
              </p:blipFill>
              <p:spPr>
                <a:xfrm>
                  <a:off x="2703533" y="1785307"/>
                  <a:ext cx="26928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90" name="Freihand 489">
                  <a:extLst>
                    <a:ext uri="{FF2B5EF4-FFF2-40B4-BE49-F238E27FC236}">
                      <a16:creationId xmlns:a16="http://schemas.microsoft.com/office/drawing/2014/main" id="{01BBF832-8D06-4DE7-9A53-3BA9F1E9A010}"/>
                    </a:ext>
                  </a:extLst>
                </p14:cNvPr>
                <p14:cNvContentPartPr/>
                <p14:nvPr/>
              </p14:nvContentPartPr>
              <p14:xfrm>
                <a:off x="3177293" y="1352947"/>
                <a:ext cx="28440" cy="167760"/>
              </p14:xfrm>
            </p:contentPart>
          </mc:Choice>
          <mc:Fallback xmlns="">
            <p:pic>
              <p:nvPicPr>
                <p:cNvPr id="490" name="Freihand 489">
                  <a:extLst>
                    <a:ext uri="{FF2B5EF4-FFF2-40B4-BE49-F238E27FC236}">
                      <a16:creationId xmlns:a16="http://schemas.microsoft.com/office/drawing/2014/main" id="{01BBF832-8D06-4DE7-9A53-3BA9F1E9A010}"/>
                    </a:ext>
                  </a:extLst>
                </p:cNvPr>
                <p:cNvPicPr/>
                <p:nvPr/>
              </p:nvPicPr>
              <p:blipFill>
                <a:blip r:embed="rId727"/>
                <a:stretch>
                  <a:fillRect/>
                </a:stretch>
              </p:blipFill>
              <p:spPr>
                <a:xfrm>
                  <a:off x="3172973" y="1348627"/>
                  <a:ext cx="3708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491" name="Freihand 490">
                  <a:extLst>
                    <a:ext uri="{FF2B5EF4-FFF2-40B4-BE49-F238E27FC236}">
                      <a16:creationId xmlns:a16="http://schemas.microsoft.com/office/drawing/2014/main" id="{492F2A87-79C4-455B-925B-76E4A74CB569}"/>
                    </a:ext>
                  </a:extLst>
                </p14:cNvPr>
                <p14:cNvContentPartPr/>
                <p14:nvPr/>
              </p14:nvContentPartPr>
              <p14:xfrm>
                <a:off x="3174053" y="1316227"/>
                <a:ext cx="147600" cy="102240"/>
              </p14:xfrm>
            </p:contentPart>
          </mc:Choice>
          <mc:Fallback xmlns="">
            <p:pic>
              <p:nvPicPr>
                <p:cNvPr id="491" name="Freihand 490">
                  <a:extLst>
                    <a:ext uri="{FF2B5EF4-FFF2-40B4-BE49-F238E27FC236}">
                      <a16:creationId xmlns:a16="http://schemas.microsoft.com/office/drawing/2014/main" id="{492F2A87-79C4-455B-925B-76E4A74CB569}"/>
                    </a:ext>
                  </a:extLst>
                </p:cNvPr>
                <p:cNvPicPr/>
                <p:nvPr/>
              </p:nvPicPr>
              <p:blipFill>
                <a:blip r:embed="rId729"/>
                <a:stretch>
                  <a:fillRect/>
                </a:stretch>
              </p:blipFill>
              <p:spPr>
                <a:xfrm>
                  <a:off x="3169733" y="1311907"/>
                  <a:ext cx="1562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92" name="Freihand 491">
                  <a:extLst>
                    <a:ext uri="{FF2B5EF4-FFF2-40B4-BE49-F238E27FC236}">
                      <a16:creationId xmlns:a16="http://schemas.microsoft.com/office/drawing/2014/main" id="{B600ECFB-5542-478A-9553-ABE74EEDF73D}"/>
                    </a:ext>
                  </a:extLst>
                </p14:cNvPr>
                <p14:cNvContentPartPr/>
                <p14:nvPr/>
              </p14:nvContentPartPr>
              <p14:xfrm>
                <a:off x="3189893" y="1423867"/>
                <a:ext cx="148680" cy="120600"/>
              </p14:xfrm>
            </p:contentPart>
          </mc:Choice>
          <mc:Fallback xmlns="">
            <p:pic>
              <p:nvPicPr>
                <p:cNvPr id="492" name="Freihand 491">
                  <a:extLst>
                    <a:ext uri="{FF2B5EF4-FFF2-40B4-BE49-F238E27FC236}">
                      <a16:creationId xmlns:a16="http://schemas.microsoft.com/office/drawing/2014/main" id="{B600ECFB-5542-478A-9553-ABE74EEDF73D}"/>
                    </a:ext>
                  </a:extLst>
                </p:cNvPr>
                <p:cNvPicPr/>
                <p:nvPr/>
              </p:nvPicPr>
              <p:blipFill>
                <a:blip r:embed="rId731"/>
                <a:stretch>
                  <a:fillRect/>
                </a:stretch>
              </p:blipFill>
              <p:spPr>
                <a:xfrm>
                  <a:off x="3185573" y="1419547"/>
                  <a:ext cx="1573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493" name="Freihand 492">
                  <a:extLst>
                    <a:ext uri="{FF2B5EF4-FFF2-40B4-BE49-F238E27FC236}">
                      <a16:creationId xmlns:a16="http://schemas.microsoft.com/office/drawing/2014/main" id="{36262872-A5B3-4785-98F2-732A2F540EB9}"/>
                    </a:ext>
                  </a:extLst>
                </p14:cNvPr>
                <p14:cNvContentPartPr/>
                <p14:nvPr/>
              </p14:nvContentPartPr>
              <p14:xfrm>
                <a:off x="3372413" y="1240627"/>
                <a:ext cx="105840" cy="202320"/>
              </p14:xfrm>
            </p:contentPart>
          </mc:Choice>
          <mc:Fallback xmlns="">
            <p:pic>
              <p:nvPicPr>
                <p:cNvPr id="493" name="Freihand 492">
                  <a:extLst>
                    <a:ext uri="{FF2B5EF4-FFF2-40B4-BE49-F238E27FC236}">
                      <a16:creationId xmlns:a16="http://schemas.microsoft.com/office/drawing/2014/main" id="{36262872-A5B3-4785-98F2-732A2F540EB9}"/>
                    </a:ext>
                  </a:extLst>
                </p:cNvPr>
                <p:cNvPicPr/>
                <p:nvPr/>
              </p:nvPicPr>
              <p:blipFill>
                <a:blip r:embed="rId733"/>
                <a:stretch>
                  <a:fillRect/>
                </a:stretch>
              </p:blipFill>
              <p:spPr>
                <a:xfrm>
                  <a:off x="3368093" y="1236307"/>
                  <a:ext cx="11448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94" name="Freihand 493">
                  <a:extLst>
                    <a:ext uri="{FF2B5EF4-FFF2-40B4-BE49-F238E27FC236}">
                      <a16:creationId xmlns:a16="http://schemas.microsoft.com/office/drawing/2014/main" id="{F8166B6C-8376-4920-A8DE-2C3EAFA8A3C2}"/>
                    </a:ext>
                  </a:extLst>
                </p14:cNvPr>
                <p14:cNvContentPartPr/>
                <p14:nvPr/>
              </p14:nvContentPartPr>
              <p14:xfrm>
                <a:off x="3395813" y="1300387"/>
                <a:ext cx="131400" cy="150120"/>
              </p14:xfrm>
            </p:contentPart>
          </mc:Choice>
          <mc:Fallback xmlns="">
            <p:pic>
              <p:nvPicPr>
                <p:cNvPr id="494" name="Freihand 493">
                  <a:extLst>
                    <a:ext uri="{FF2B5EF4-FFF2-40B4-BE49-F238E27FC236}">
                      <a16:creationId xmlns:a16="http://schemas.microsoft.com/office/drawing/2014/main" id="{F8166B6C-8376-4920-A8DE-2C3EAFA8A3C2}"/>
                    </a:ext>
                  </a:extLst>
                </p:cNvPr>
                <p:cNvPicPr/>
                <p:nvPr/>
              </p:nvPicPr>
              <p:blipFill>
                <a:blip r:embed="rId735"/>
                <a:stretch>
                  <a:fillRect/>
                </a:stretch>
              </p:blipFill>
              <p:spPr>
                <a:xfrm>
                  <a:off x="3391493" y="1296067"/>
                  <a:ext cx="1400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95" name="Freihand 494">
                  <a:extLst>
                    <a:ext uri="{FF2B5EF4-FFF2-40B4-BE49-F238E27FC236}">
                      <a16:creationId xmlns:a16="http://schemas.microsoft.com/office/drawing/2014/main" id="{86E62CDE-951E-49A1-BA99-A24DD28967F2}"/>
                    </a:ext>
                  </a:extLst>
                </p14:cNvPr>
                <p14:cNvContentPartPr/>
                <p14:nvPr/>
              </p14:nvContentPartPr>
              <p14:xfrm>
                <a:off x="3583373" y="1184467"/>
                <a:ext cx="147240" cy="155160"/>
              </p14:xfrm>
            </p:contentPart>
          </mc:Choice>
          <mc:Fallback xmlns="">
            <p:pic>
              <p:nvPicPr>
                <p:cNvPr id="495" name="Freihand 494">
                  <a:extLst>
                    <a:ext uri="{FF2B5EF4-FFF2-40B4-BE49-F238E27FC236}">
                      <a16:creationId xmlns:a16="http://schemas.microsoft.com/office/drawing/2014/main" id="{86E62CDE-951E-49A1-BA99-A24DD28967F2}"/>
                    </a:ext>
                  </a:extLst>
                </p:cNvPr>
                <p:cNvPicPr/>
                <p:nvPr/>
              </p:nvPicPr>
              <p:blipFill>
                <a:blip r:embed="rId737"/>
                <a:stretch>
                  <a:fillRect/>
                </a:stretch>
              </p:blipFill>
              <p:spPr>
                <a:xfrm>
                  <a:off x="3579053" y="1180147"/>
                  <a:ext cx="1558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96" name="Freihand 495">
                  <a:extLst>
                    <a:ext uri="{FF2B5EF4-FFF2-40B4-BE49-F238E27FC236}">
                      <a16:creationId xmlns:a16="http://schemas.microsoft.com/office/drawing/2014/main" id="{B0C77FEB-BE4D-44B9-AAA2-E4D3F3E9AC09}"/>
                    </a:ext>
                  </a:extLst>
                </p14:cNvPr>
                <p14:cNvContentPartPr/>
                <p14:nvPr/>
              </p14:nvContentPartPr>
              <p14:xfrm>
                <a:off x="3806933" y="1059907"/>
                <a:ext cx="146880" cy="227520"/>
              </p14:xfrm>
            </p:contentPart>
          </mc:Choice>
          <mc:Fallback xmlns="">
            <p:pic>
              <p:nvPicPr>
                <p:cNvPr id="496" name="Freihand 495">
                  <a:extLst>
                    <a:ext uri="{FF2B5EF4-FFF2-40B4-BE49-F238E27FC236}">
                      <a16:creationId xmlns:a16="http://schemas.microsoft.com/office/drawing/2014/main" id="{B0C77FEB-BE4D-44B9-AAA2-E4D3F3E9AC09}"/>
                    </a:ext>
                  </a:extLst>
                </p:cNvPr>
                <p:cNvPicPr/>
                <p:nvPr/>
              </p:nvPicPr>
              <p:blipFill>
                <a:blip r:embed="rId739"/>
                <a:stretch>
                  <a:fillRect/>
                </a:stretch>
              </p:blipFill>
              <p:spPr>
                <a:xfrm>
                  <a:off x="3802613" y="1055587"/>
                  <a:ext cx="1555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497" name="Freihand 496">
                  <a:extLst>
                    <a:ext uri="{FF2B5EF4-FFF2-40B4-BE49-F238E27FC236}">
                      <a16:creationId xmlns:a16="http://schemas.microsoft.com/office/drawing/2014/main" id="{1D86533B-837E-43D8-8663-E77D2D5F0E89}"/>
                    </a:ext>
                  </a:extLst>
                </p14:cNvPr>
                <p14:cNvContentPartPr/>
                <p14:nvPr/>
              </p14:nvContentPartPr>
              <p14:xfrm>
                <a:off x="4010693" y="1019227"/>
                <a:ext cx="48600" cy="164520"/>
              </p14:xfrm>
            </p:contentPart>
          </mc:Choice>
          <mc:Fallback xmlns="">
            <p:pic>
              <p:nvPicPr>
                <p:cNvPr id="497" name="Freihand 496">
                  <a:extLst>
                    <a:ext uri="{FF2B5EF4-FFF2-40B4-BE49-F238E27FC236}">
                      <a16:creationId xmlns:a16="http://schemas.microsoft.com/office/drawing/2014/main" id="{1D86533B-837E-43D8-8663-E77D2D5F0E89}"/>
                    </a:ext>
                  </a:extLst>
                </p:cNvPr>
                <p:cNvPicPr/>
                <p:nvPr/>
              </p:nvPicPr>
              <p:blipFill>
                <a:blip r:embed="rId741"/>
                <a:stretch>
                  <a:fillRect/>
                </a:stretch>
              </p:blipFill>
              <p:spPr>
                <a:xfrm>
                  <a:off x="4006373" y="1014907"/>
                  <a:ext cx="5724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498" name="Freihand 497">
                  <a:extLst>
                    <a:ext uri="{FF2B5EF4-FFF2-40B4-BE49-F238E27FC236}">
                      <a16:creationId xmlns:a16="http://schemas.microsoft.com/office/drawing/2014/main" id="{AB8DAB8B-47A2-4144-AD42-E0E7277DF0F0}"/>
                    </a:ext>
                  </a:extLst>
                </p14:cNvPr>
                <p14:cNvContentPartPr/>
                <p14:nvPr/>
              </p14:nvContentPartPr>
              <p14:xfrm>
                <a:off x="4010693" y="972067"/>
                <a:ext cx="160920" cy="111960"/>
              </p14:xfrm>
            </p:contentPart>
          </mc:Choice>
          <mc:Fallback xmlns="">
            <p:pic>
              <p:nvPicPr>
                <p:cNvPr id="498" name="Freihand 497">
                  <a:extLst>
                    <a:ext uri="{FF2B5EF4-FFF2-40B4-BE49-F238E27FC236}">
                      <a16:creationId xmlns:a16="http://schemas.microsoft.com/office/drawing/2014/main" id="{AB8DAB8B-47A2-4144-AD42-E0E7277DF0F0}"/>
                    </a:ext>
                  </a:extLst>
                </p:cNvPr>
                <p:cNvPicPr/>
                <p:nvPr/>
              </p:nvPicPr>
              <p:blipFill>
                <a:blip r:embed="rId743"/>
                <a:stretch>
                  <a:fillRect/>
                </a:stretch>
              </p:blipFill>
              <p:spPr>
                <a:xfrm>
                  <a:off x="4006373" y="967747"/>
                  <a:ext cx="169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499" name="Freihand 498">
                  <a:extLst>
                    <a:ext uri="{FF2B5EF4-FFF2-40B4-BE49-F238E27FC236}">
                      <a16:creationId xmlns:a16="http://schemas.microsoft.com/office/drawing/2014/main" id="{83A71862-54E3-4F3C-97CD-C34200FE8EC6}"/>
                    </a:ext>
                  </a:extLst>
                </p14:cNvPr>
                <p14:cNvContentPartPr/>
                <p14:nvPr/>
              </p14:nvContentPartPr>
              <p14:xfrm>
                <a:off x="4020773" y="1059907"/>
                <a:ext cx="238320" cy="140760"/>
              </p14:xfrm>
            </p:contentPart>
          </mc:Choice>
          <mc:Fallback xmlns="">
            <p:pic>
              <p:nvPicPr>
                <p:cNvPr id="499" name="Freihand 498">
                  <a:extLst>
                    <a:ext uri="{FF2B5EF4-FFF2-40B4-BE49-F238E27FC236}">
                      <a16:creationId xmlns:a16="http://schemas.microsoft.com/office/drawing/2014/main" id="{83A71862-54E3-4F3C-97CD-C34200FE8EC6}"/>
                    </a:ext>
                  </a:extLst>
                </p:cNvPr>
                <p:cNvPicPr/>
                <p:nvPr/>
              </p:nvPicPr>
              <p:blipFill>
                <a:blip r:embed="rId745"/>
                <a:stretch>
                  <a:fillRect/>
                </a:stretch>
              </p:blipFill>
              <p:spPr>
                <a:xfrm>
                  <a:off x="4016453" y="1055587"/>
                  <a:ext cx="2469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416" name="Freihand 415">
                  <a:extLst>
                    <a:ext uri="{FF2B5EF4-FFF2-40B4-BE49-F238E27FC236}">
                      <a16:creationId xmlns:a16="http://schemas.microsoft.com/office/drawing/2014/main" id="{24F76B01-09B6-464A-ACDC-F6AAE63DB00E}"/>
                    </a:ext>
                  </a:extLst>
                </p14:cNvPr>
                <p14:cNvContentPartPr/>
                <p14:nvPr/>
              </p14:nvContentPartPr>
              <p14:xfrm>
                <a:off x="2562773" y="4187227"/>
                <a:ext cx="37800" cy="822240"/>
              </p14:xfrm>
            </p:contentPart>
          </mc:Choice>
          <mc:Fallback xmlns="">
            <p:pic>
              <p:nvPicPr>
                <p:cNvPr id="416" name="Freihand 415">
                  <a:extLst>
                    <a:ext uri="{FF2B5EF4-FFF2-40B4-BE49-F238E27FC236}">
                      <a16:creationId xmlns:a16="http://schemas.microsoft.com/office/drawing/2014/main" id="{24F76B01-09B6-464A-ACDC-F6AAE63DB00E}"/>
                    </a:ext>
                  </a:extLst>
                </p:cNvPr>
                <p:cNvPicPr/>
                <p:nvPr/>
              </p:nvPicPr>
              <p:blipFill>
                <a:blip r:embed="rId747"/>
                <a:stretch>
                  <a:fillRect/>
                </a:stretch>
              </p:blipFill>
              <p:spPr>
                <a:xfrm>
                  <a:off x="2558453" y="4182907"/>
                  <a:ext cx="46440" cy="83088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419" name="Freihand 418">
                  <a:extLst>
                    <a:ext uri="{FF2B5EF4-FFF2-40B4-BE49-F238E27FC236}">
                      <a16:creationId xmlns:a16="http://schemas.microsoft.com/office/drawing/2014/main" id="{87177EDF-6FDF-424F-918B-7F61F8A38E89}"/>
                    </a:ext>
                  </a:extLst>
                </p14:cNvPr>
                <p14:cNvContentPartPr/>
                <p14:nvPr/>
              </p14:nvContentPartPr>
              <p14:xfrm>
                <a:off x="3658253" y="3970867"/>
                <a:ext cx="21240" cy="261720"/>
              </p14:xfrm>
            </p:contentPart>
          </mc:Choice>
          <mc:Fallback xmlns="">
            <p:pic>
              <p:nvPicPr>
                <p:cNvPr id="419" name="Freihand 418">
                  <a:extLst>
                    <a:ext uri="{FF2B5EF4-FFF2-40B4-BE49-F238E27FC236}">
                      <a16:creationId xmlns:a16="http://schemas.microsoft.com/office/drawing/2014/main" id="{87177EDF-6FDF-424F-918B-7F61F8A38E89}"/>
                    </a:ext>
                  </a:extLst>
                </p:cNvPr>
                <p:cNvPicPr/>
                <p:nvPr/>
              </p:nvPicPr>
              <p:blipFill>
                <a:blip r:embed="rId749"/>
                <a:stretch>
                  <a:fillRect/>
                </a:stretch>
              </p:blipFill>
              <p:spPr>
                <a:xfrm>
                  <a:off x="3653933" y="3966547"/>
                  <a:ext cx="2988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420" name="Freihand 419">
                  <a:extLst>
                    <a:ext uri="{FF2B5EF4-FFF2-40B4-BE49-F238E27FC236}">
                      <a16:creationId xmlns:a16="http://schemas.microsoft.com/office/drawing/2014/main" id="{232CFCE8-09FF-4DA5-BC01-08D63C9DFFAA}"/>
                    </a:ext>
                  </a:extLst>
                </p14:cNvPr>
                <p14:cNvContentPartPr/>
                <p14:nvPr/>
              </p14:nvContentPartPr>
              <p14:xfrm>
                <a:off x="3622253" y="4496827"/>
                <a:ext cx="9360" cy="183600"/>
              </p14:xfrm>
            </p:contentPart>
          </mc:Choice>
          <mc:Fallback xmlns="">
            <p:pic>
              <p:nvPicPr>
                <p:cNvPr id="420" name="Freihand 419">
                  <a:extLst>
                    <a:ext uri="{FF2B5EF4-FFF2-40B4-BE49-F238E27FC236}">
                      <a16:creationId xmlns:a16="http://schemas.microsoft.com/office/drawing/2014/main" id="{232CFCE8-09FF-4DA5-BC01-08D63C9DFFAA}"/>
                    </a:ext>
                  </a:extLst>
                </p:cNvPr>
                <p:cNvPicPr/>
                <p:nvPr/>
              </p:nvPicPr>
              <p:blipFill>
                <a:blip r:embed="rId751"/>
                <a:stretch>
                  <a:fillRect/>
                </a:stretch>
              </p:blipFill>
              <p:spPr>
                <a:xfrm>
                  <a:off x="3617933" y="4492507"/>
                  <a:ext cx="180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361" name="Freihand 360">
                  <a:extLst>
                    <a:ext uri="{FF2B5EF4-FFF2-40B4-BE49-F238E27FC236}">
                      <a16:creationId xmlns:a16="http://schemas.microsoft.com/office/drawing/2014/main" id="{5015F125-541F-499C-9B3B-BF850BDA4E7E}"/>
                    </a:ext>
                  </a:extLst>
                </p14:cNvPr>
                <p14:cNvContentPartPr/>
                <p14:nvPr/>
              </p14:nvContentPartPr>
              <p14:xfrm>
                <a:off x="2925653" y="5035387"/>
                <a:ext cx="97920" cy="86760"/>
              </p14:xfrm>
            </p:contentPart>
          </mc:Choice>
          <mc:Fallback xmlns="">
            <p:pic>
              <p:nvPicPr>
                <p:cNvPr id="361" name="Freihand 360">
                  <a:extLst>
                    <a:ext uri="{FF2B5EF4-FFF2-40B4-BE49-F238E27FC236}">
                      <a16:creationId xmlns:a16="http://schemas.microsoft.com/office/drawing/2014/main" id="{5015F125-541F-499C-9B3B-BF850BDA4E7E}"/>
                    </a:ext>
                  </a:extLst>
                </p:cNvPr>
                <p:cNvPicPr/>
                <p:nvPr/>
              </p:nvPicPr>
              <p:blipFill>
                <a:blip r:embed="rId753"/>
                <a:stretch>
                  <a:fillRect/>
                </a:stretch>
              </p:blipFill>
              <p:spPr>
                <a:xfrm>
                  <a:off x="2921333" y="5031067"/>
                  <a:ext cx="1065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362" name="Freihand 361">
                  <a:extLst>
                    <a:ext uri="{FF2B5EF4-FFF2-40B4-BE49-F238E27FC236}">
                      <a16:creationId xmlns:a16="http://schemas.microsoft.com/office/drawing/2014/main" id="{C9CD51FB-8F7F-477E-B67E-707FAE370AEA}"/>
                    </a:ext>
                  </a:extLst>
                </p14:cNvPr>
                <p14:cNvContentPartPr/>
                <p14:nvPr/>
              </p14:nvContentPartPr>
              <p14:xfrm>
                <a:off x="3040853" y="5101987"/>
                <a:ext cx="70920" cy="72000"/>
              </p14:xfrm>
            </p:contentPart>
          </mc:Choice>
          <mc:Fallback xmlns="">
            <p:pic>
              <p:nvPicPr>
                <p:cNvPr id="362" name="Freihand 361">
                  <a:extLst>
                    <a:ext uri="{FF2B5EF4-FFF2-40B4-BE49-F238E27FC236}">
                      <a16:creationId xmlns:a16="http://schemas.microsoft.com/office/drawing/2014/main" id="{C9CD51FB-8F7F-477E-B67E-707FAE370AEA}"/>
                    </a:ext>
                  </a:extLst>
                </p:cNvPr>
                <p:cNvPicPr/>
                <p:nvPr/>
              </p:nvPicPr>
              <p:blipFill>
                <a:blip r:embed="rId755"/>
                <a:stretch>
                  <a:fillRect/>
                </a:stretch>
              </p:blipFill>
              <p:spPr>
                <a:xfrm>
                  <a:off x="3036533" y="5097667"/>
                  <a:ext cx="7956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422" name="Freihand 421">
                  <a:extLst>
                    <a:ext uri="{FF2B5EF4-FFF2-40B4-BE49-F238E27FC236}">
                      <a16:creationId xmlns:a16="http://schemas.microsoft.com/office/drawing/2014/main" id="{410E25DC-9114-4F60-8D46-C93E32E614B1}"/>
                    </a:ext>
                  </a:extLst>
                </p14:cNvPr>
                <p14:cNvContentPartPr/>
                <p14:nvPr/>
              </p14:nvContentPartPr>
              <p14:xfrm>
                <a:off x="3416693" y="4982827"/>
                <a:ext cx="134640" cy="142200"/>
              </p14:xfrm>
            </p:contentPart>
          </mc:Choice>
          <mc:Fallback xmlns="">
            <p:pic>
              <p:nvPicPr>
                <p:cNvPr id="422" name="Freihand 421">
                  <a:extLst>
                    <a:ext uri="{FF2B5EF4-FFF2-40B4-BE49-F238E27FC236}">
                      <a16:creationId xmlns:a16="http://schemas.microsoft.com/office/drawing/2014/main" id="{410E25DC-9114-4F60-8D46-C93E32E614B1}"/>
                    </a:ext>
                  </a:extLst>
                </p:cNvPr>
                <p:cNvPicPr/>
                <p:nvPr/>
              </p:nvPicPr>
              <p:blipFill>
                <a:blip r:embed="rId757"/>
                <a:stretch>
                  <a:fillRect/>
                </a:stretch>
              </p:blipFill>
              <p:spPr>
                <a:xfrm>
                  <a:off x="3412373" y="4978507"/>
                  <a:ext cx="1432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423" name="Freihand 422">
                  <a:extLst>
                    <a:ext uri="{FF2B5EF4-FFF2-40B4-BE49-F238E27FC236}">
                      <a16:creationId xmlns:a16="http://schemas.microsoft.com/office/drawing/2014/main" id="{5A6C4BF6-C651-4AAD-A59A-7CF678F67DD4}"/>
                    </a:ext>
                  </a:extLst>
                </p14:cNvPr>
                <p14:cNvContentPartPr/>
                <p14:nvPr/>
              </p14:nvContentPartPr>
              <p14:xfrm>
                <a:off x="3517493" y="5104507"/>
                <a:ext cx="108720" cy="86400"/>
              </p14:xfrm>
            </p:contentPart>
          </mc:Choice>
          <mc:Fallback xmlns="">
            <p:pic>
              <p:nvPicPr>
                <p:cNvPr id="423" name="Freihand 422">
                  <a:extLst>
                    <a:ext uri="{FF2B5EF4-FFF2-40B4-BE49-F238E27FC236}">
                      <a16:creationId xmlns:a16="http://schemas.microsoft.com/office/drawing/2014/main" id="{5A6C4BF6-C651-4AAD-A59A-7CF678F67DD4}"/>
                    </a:ext>
                  </a:extLst>
                </p:cNvPr>
                <p:cNvPicPr/>
                <p:nvPr/>
              </p:nvPicPr>
              <p:blipFill>
                <a:blip r:embed="rId759"/>
                <a:stretch>
                  <a:fillRect/>
                </a:stretch>
              </p:blipFill>
              <p:spPr>
                <a:xfrm>
                  <a:off x="3513173" y="5100187"/>
                  <a:ext cx="1173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424" name="Freihand 423">
                  <a:extLst>
                    <a:ext uri="{FF2B5EF4-FFF2-40B4-BE49-F238E27FC236}">
                      <a16:creationId xmlns:a16="http://schemas.microsoft.com/office/drawing/2014/main" id="{2B519ADA-8165-418B-86BB-0DAA53BF5401}"/>
                    </a:ext>
                  </a:extLst>
                </p14:cNvPr>
                <p14:cNvContentPartPr/>
                <p14:nvPr/>
              </p14:nvContentPartPr>
              <p14:xfrm>
                <a:off x="3572573" y="4939987"/>
                <a:ext cx="118440" cy="111240"/>
              </p14:xfrm>
            </p:contentPart>
          </mc:Choice>
          <mc:Fallback xmlns="">
            <p:pic>
              <p:nvPicPr>
                <p:cNvPr id="424" name="Freihand 423">
                  <a:extLst>
                    <a:ext uri="{FF2B5EF4-FFF2-40B4-BE49-F238E27FC236}">
                      <a16:creationId xmlns:a16="http://schemas.microsoft.com/office/drawing/2014/main" id="{2B519ADA-8165-418B-86BB-0DAA53BF5401}"/>
                    </a:ext>
                  </a:extLst>
                </p:cNvPr>
                <p:cNvPicPr/>
                <p:nvPr/>
              </p:nvPicPr>
              <p:blipFill>
                <a:blip r:embed="rId761"/>
                <a:stretch>
                  <a:fillRect/>
                </a:stretch>
              </p:blipFill>
              <p:spPr>
                <a:xfrm>
                  <a:off x="3568253" y="4935667"/>
                  <a:ext cx="1270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425" name="Freihand 424">
                  <a:extLst>
                    <a:ext uri="{FF2B5EF4-FFF2-40B4-BE49-F238E27FC236}">
                      <a16:creationId xmlns:a16="http://schemas.microsoft.com/office/drawing/2014/main" id="{8F8E905F-5FA5-4FDA-902F-62E0133DDDF3}"/>
                    </a:ext>
                  </a:extLst>
                </p14:cNvPr>
                <p14:cNvContentPartPr/>
                <p14:nvPr/>
              </p14:nvContentPartPr>
              <p14:xfrm>
                <a:off x="3726293" y="4874467"/>
                <a:ext cx="18720" cy="76320"/>
              </p14:xfrm>
            </p:contentPart>
          </mc:Choice>
          <mc:Fallback xmlns="">
            <p:pic>
              <p:nvPicPr>
                <p:cNvPr id="425" name="Freihand 424">
                  <a:extLst>
                    <a:ext uri="{FF2B5EF4-FFF2-40B4-BE49-F238E27FC236}">
                      <a16:creationId xmlns:a16="http://schemas.microsoft.com/office/drawing/2014/main" id="{8F8E905F-5FA5-4FDA-902F-62E0133DDDF3}"/>
                    </a:ext>
                  </a:extLst>
                </p:cNvPr>
                <p:cNvPicPr/>
                <p:nvPr/>
              </p:nvPicPr>
              <p:blipFill>
                <a:blip r:embed="rId763"/>
                <a:stretch>
                  <a:fillRect/>
                </a:stretch>
              </p:blipFill>
              <p:spPr>
                <a:xfrm>
                  <a:off x="3721973" y="4870147"/>
                  <a:ext cx="273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434" name="Freihand 433">
                  <a:extLst>
                    <a:ext uri="{FF2B5EF4-FFF2-40B4-BE49-F238E27FC236}">
                      <a16:creationId xmlns:a16="http://schemas.microsoft.com/office/drawing/2014/main" id="{208216DF-7F26-4529-860B-938288EE8775}"/>
                    </a:ext>
                  </a:extLst>
                </p14:cNvPr>
                <p14:cNvContentPartPr/>
                <p14:nvPr/>
              </p14:nvContentPartPr>
              <p14:xfrm>
                <a:off x="3170093" y="5246347"/>
                <a:ext cx="164520" cy="21960"/>
              </p14:xfrm>
            </p:contentPart>
          </mc:Choice>
          <mc:Fallback xmlns="">
            <p:pic>
              <p:nvPicPr>
                <p:cNvPr id="434" name="Freihand 433">
                  <a:extLst>
                    <a:ext uri="{FF2B5EF4-FFF2-40B4-BE49-F238E27FC236}">
                      <a16:creationId xmlns:a16="http://schemas.microsoft.com/office/drawing/2014/main" id="{208216DF-7F26-4529-860B-938288EE8775}"/>
                    </a:ext>
                  </a:extLst>
                </p:cNvPr>
                <p:cNvPicPr/>
                <p:nvPr/>
              </p:nvPicPr>
              <p:blipFill>
                <a:blip r:embed="rId765"/>
                <a:stretch>
                  <a:fillRect/>
                </a:stretch>
              </p:blipFill>
              <p:spPr>
                <a:xfrm>
                  <a:off x="3165773" y="5242027"/>
                  <a:ext cx="1731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435" name="Freihand 434">
                  <a:extLst>
                    <a:ext uri="{FF2B5EF4-FFF2-40B4-BE49-F238E27FC236}">
                      <a16:creationId xmlns:a16="http://schemas.microsoft.com/office/drawing/2014/main" id="{CD05E90E-2E66-4DF8-9960-6A2D79E5374C}"/>
                    </a:ext>
                  </a:extLst>
                </p14:cNvPr>
                <p14:cNvContentPartPr/>
                <p14:nvPr/>
              </p14:nvContentPartPr>
              <p14:xfrm>
                <a:off x="3298253" y="5190547"/>
                <a:ext cx="132480" cy="137520"/>
              </p14:xfrm>
            </p:contentPart>
          </mc:Choice>
          <mc:Fallback xmlns="">
            <p:pic>
              <p:nvPicPr>
                <p:cNvPr id="435" name="Freihand 434">
                  <a:extLst>
                    <a:ext uri="{FF2B5EF4-FFF2-40B4-BE49-F238E27FC236}">
                      <a16:creationId xmlns:a16="http://schemas.microsoft.com/office/drawing/2014/main" id="{CD05E90E-2E66-4DF8-9960-6A2D79E5374C}"/>
                    </a:ext>
                  </a:extLst>
                </p:cNvPr>
                <p:cNvPicPr/>
                <p:nvPr/>
              </p:nvPicPr>
              <p:blipFill>
                <a:blip r:embed="rId767"/>
                <a:stretch>
                  <a:fillRect/>
                </a:stretch>
              </p:blipFill>
              <p:spPr>
                <a:xfrm>
                  <a:off x="3293933" y="5186227"/>
                  <a:ext cx="1411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442" name="Freihand 441">
                  <a:extLst>
                    <a:ext uri="{FF2B5EF4-FFF2-40B4-BE49-F238E27FC236}">
                      <a16:creationId xmlns:a16="http://schemas.microsoft.com/office/drawing/2014/main" id="{19BE5F88-9AED-4471-98F1-46AA3422944A}"/>
                    </a:ext>
                  </a:extLst>
                </p14:cNvPr>
                <p14:cNvContentPartPr/>
                <p14:nvPr/>
              </p14:nvContentPartPr>
              <p14:xfrm>
                <a:off x="3120413" y="5218987"/>
                <a:ext cx="187200" cy="77400"/>
              </p14:xfrm>
            </p:contentPart>
          </mc:Choice>
          <mc:Fallback xmlns="">
            <p:pic>
              <p:nvPicPr>
                <p:cNvPr id="442" name="Freihand 441">
                  <a:extLst>
                    <a:ext uri="{FF2B5EF4-FFF2-40B4-BE49-F238E27FC236}">
                      <a16:creationId xmlns:a16="http://schemas.microsoft.com/office/drawing/2014/main" id="{19BE5F88-9AED-4471-98F1-46AA3422944A}"/>
                    </a:ext>
                  </a:extLst>
                </p:cNvPr>
                <p:cNvPicPr/>
                <p:nvPr/>
              </p:nvPicPr>
              <p:blipFill>
                <a:blip r:embed="rId769"/>
                <a:stretch>
                  <a:fillRect/>
                </a:stretch>
              </p:blipFill>
              <p:spPr>
                <a:xfrm>
                  <a:off x="3116093" y="5214667"/>
                  <a:ext cx="1958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443" name="Freihand 442">
                  <a:extLst>
                    <a:ext uri="{FF2B5EF4-FFF2-40B4-BE49-F238E27FC236}">
                      <a16:creationId xmlns:a16="http://schemas.microsoft.com/office/drawing/2014/main" id="{6528CD73-360C-425A-A003-9713CA8AD471}"/>
                    </a:ext>
                  </a:extLst>
                </p14:cNvPr>
                <p14:cNvContentPartPr/>
                <p14:nvPr/>
              </p14:nvContentPartPr>
              <p14:xfrm>
                <a:off x="3283853" y="5170387"/>
                <a:ext cx="127080" cy="148320"/>
              </p14:xfrm>
            </p:contentPart>
          </mc:Choice>
          <mc:Fallback xmlns="">
            <p:pic>
              <p:nvPicPr>
                <p:cNvPr id="443" name="Freihand 442">
                  <a:extLst>
                    <a:ext uri="{FF2B5EF4-FFF2-40B4-BE49-F238E27FC236}">
                      <a16:creationId xmlns:a16="http://schemas.microsoft.com/office/drawing/2014/main" id="{6528CD73-360C-425A-A003-9713CA8AD471}"/>
                    </a:ext>
                  </a:extLst>
                </p:cNvPr>
                <p:cNvPicPr/>
                <p:nvPr/>
              </p:nvPicPr>
              <p:blipFill>
                <a:blip r:embed="rId771"/>
                <a:stretch>
                  <a:fillRect/>
                </a:stretch>
              </p:blipFill>
              <p:spPr>
                <a:xfrm>
                  <a:off x="3279533" y="5166067"/>
                  <a:ext cx="1357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427" name="Freihand 426">
                  <a:extLst>
                    <a:ext uri="{FF2B5EF4-FFF2-40B4-BE49-F238E27FC236}">
                      <a16:creationId xmlns:a16="http://schemas.microsoft.com/office/drawing/2014/main" id="{CB2BBA02-EF8D-4925-B688-E15AD89273AF}"/>
                    </a:ext>
                  </a:extLst>
                </p14:cNvPr>
                <p14:cNvContentPartPr/>
                <p14:nvPr/>
              </p14:nvContentPartPr>
              <p14:xfrm>
                <a:off x="2355773" y="5020627"/>
                <a:ext cx="125640" cy="162360"/>
              </p14:xfrm>
            </p:contentPart>
          </mc:Choice>
          <mc:Fallback xmlns="">
            <p:pic>
              <p:nvPicPr>
                <p:cNvPr id="427" name="Freihand 426">
                  <a:extLst>
                    <a:ext uri="{FF2B5EF4-FFF2-40B4-BE49-F238E27FC236}">
                      <a16:creationId xmlns:a16="http://schemas.microsoft.com/office/drawing/2014/main" id="{CB2BBA02-EF8D-4925-B688-E15AD89273AF}"/>
                    </a:ext>
                  </a:extLst>
                </p:cNvPr>
                <p:cNvPicPr/>
                <p:nvPr/>
              </p:nvPicPr>
              <p:blipFill>
                <a:blip r:embed="rId773"/>
                <a:stretch>
                  <a:fillRect/>
                </a:stretch>
              </p:blipFill>
              <p:spPr>
                <a:xfrm>
                  <a:off x="2351453" y="5016307"/>
                  <a:ext cx="1342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428" name="Freihand 427">
                  <a:extLst>
                    <a:ext uri="{FF2B5EF4-FFF2-40B4-BE49-F238E27FC236}">
                      <a16:creationId xmlns:a16="http://schemas.microsoft.com/office/drawing/2014/main" id="{DA79D154-348E-4FCC-87EC-A6767096B3E0}"/>
                    </a:ext>
                  </a:extLst>
                </p14:cNvPr>
                <p14:cNvContentPartPr/>
                <p14:nvPr/>
              </p14:nvContentPartPr>
              <p14:xfrm>
                <a:off x="2467013" y="5135467"/>
                <a:ext cx="87120" cy="98280"/>
              </p14:xfrm>
            </p:contentPart>
          </mc:Choice>
          <mc:Fallback xmlns="">
            <p:pic>
              <p:nvPicPr>
                <p:cNvPr id="428" name="Freihand 427">
                  <a:extLst>
                    <a:ext uri="{FF2B5EF4-FFF2-40B4-BE49-F238E27FC236}">
                      <a16:creationId xmlns:a16="http://schemas.microsoft.com/office/drawing/2014/main" id="{DA79D154-348E-4FCC-87EC-A6767096B3E0}"/>
                    </a:ext>
                  </a:extLst>
                </p:cNvPr>
                <p:cNvPicPr/>
                <p:nvPr/>
              </p:nvPicPr>
              <p:blipFill>
                <a:blip r:embed="rId775"/>
                <a:stretch>
                  <a:fillRect/>
                </a:stretch>
              </p:blipFill>
              <p:spPr>
                <a:xfrm>
                  <a:off x="2462693" y="5131147"/>
                  <a:ext cx="9576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429" name="Freihand 428">
                  <a:extLst>
                    <a:ext uri="{FF2B5EF4-FFF2-40B4-BE49-F238E27FC236}">
                      <a16:creationId xmlns:a16="http://schemas.microsoft.com/office/drawing/2014/main" id="{0DA2A542-8905-4F24-B8AA-C5B64D1B1611}"/>
                    </a:ext>
                  </a:extLst>
                </p14:cNvPr>
                <p14:cNvContentPartPr/>
                <p14:nvPr/>
              </p14:nvContentPartPr>
              <p14:xfrm>
                <a:off x="2454053" y="4923787"/>
                <a:ext cx="110880" cy="144000"/>
              </p14:xfrm>
            </p:contentPart>
          </mc:Choice>
          <mc:Fallback xmlns="">
            <p:pic>
              <p:nvPicPr>
                <p:cNvPr id="429" name="Freihand 428">
                  <a:extLst>
                    <a:ext uri="{FF2B5EF4-FFF2-40B4-BE49-F238E27FC236}">
                      <a16:creationId xmlns:a16="http://schemas.microsoft.com/office/drawing/2014/main" id="{0DA2A542-8905-4F24-B8AA-C5B64D1B1611}"/>
                    </a:ext>
                  </a:extLst>
                </p:cNvPr>
                <p:cNvPicPr/>
                <p:nvPr/>
              </p:nvPicPr>
              <p:blipFill>
                <a:blip r:embed="rId777"/>
                <a:stretch>
                  <a:fillRect/>
                </a:stretch>
              </p:blipFill>
              <p:spPr>
                <a:xfrm>
                  <a:off x="2449733" y="4919467"/>
                  <a:ext cx="11952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430" name="Freihand 429">
                  <a:extLst>
                    <a:ext uri="{FF2B5EF4-FFF2-40B4-BE49-F238E27FC236}">
                      <a16:creationId xmlns:a16="http://schemas.microsoft.com/office/drawing/2014/main" id="{A664FC0C-2D97-42B9-A6E5-A10D3B61EBD0}"/>
                    </a:ext>
                  </a:extLst>
                </p14:cNvPr>
                <p14:cNvContentPartPr/>
                <p14:nvPr/>
              </p14:nvContentPartPr>
              <p14:xfrm>
                <a:off x="2629013" y="4898947"/>
                <a:ext cx="15120" cy="69480"/>
              </p14:xfrm>
            </p:contentPart>
          </mc:Choice>
          <mc:Fallback xmlns="">
            <p:pic>
              <p:nvPicPr>
                <p:cNvPr id="430" name="Freihand 429">
                  <a:extLst>
                    <a:ext uri="{FF2B5EF4-FFF2-40B4-BE49-F238E27FC236}">
                      <a16:creationId xmlns:a16="http://schemas.microsoft.com/office/drawing/2014/main" id="{A664FC0C-2D97-42B9-A6E5-A10D3B61EBD0}"/>
                    </a:ext>
                  </a:extLst>
                </p:cNvPr>
                <p:cNvPicPr/>
                <p:nvPr/>
              </p:nvPicPr>
              <p:blipFill>
                <a:blip r:embed="rId779"/>
                <a:stretch>
                  <a:fillRect/>
                </a:stretch>
              </p:blipFill>
              <p:spPr>
                <a:xfrm>
                  <a:off x="2624693" y="4894627"/>
                  <a:ext cx="237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437" name="Freihand 436">
                  <a:extLst>
                    <a:ext uri="{FF2B5EF4-FFF2-40B4-BE49-F238E27FC236}">
                      <a16:creationId xmlns:a16="http://schemas.microsoft.com/office/drawing/2014/main" id="{02C4D903-2644-453C-B779-C483E503A23E}"/>
                    </a:ext>
                  </a:extLst>
                </p14:cNvPr>
                <p14:cNvContentPartPr/>
                <p14:nvPr/>
              </p14:nvContentPartPr>
              <p14:xfrm>
                <a:off x="2625773" y="5243107"/>
                <a:ext cx="186120" cy="28800"/>
              </p14:xfrm>
            </p:contentPart>
          </mc:Choice>
          <mc:Fallback xmlns="">
            <p:pic>
              <p:nvPicPr>
                <p:cNvPr id="437" name="Freihand 436">
                  <a:extLst>
                    <a:ext uri="{FF2B5EF4-FFF2-40B4-BE49-F238E27FC236}">
                      <a16:creationId xmlns:a16="http://schemas.microsoft.com/office/drawing/2014/main" id="{02C4D903-2644-453C-B779-C483E503A23E}"/>
                    </a:ext>
                  </a:extLst>
                </p:cNvPr>
                <p:cNvPicPr/>
                <p:nvPr/>
              </p:nvPicPr>
              <p:blipFill>
                <a:blip r:embed="rId781"/>
                <a:stretch>
                  <a:fillRect/>
                </a:stretch>
              </p:blipFill>
              <p:spPr>
                <a:xfrm>
                  <a:off x="2621453" y="5238787"/>
                  <a:ext cx="19476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438" name="Freihand 437">
                  <a:extLst>
                    <a:ext uri="{FF2B5EF4-FFF2-40B4-BE49-F238E27FC236}">
                      <a16:creationId xmlns:a16="http://schemas.microsoft.com/office/drawing/2014/main" id="{BCFE9166-8FC8-4594-85A5-2373D76694CA}"/>
                    </a:ext>
                  </a:extLst>
                </p14:cNvPr>
                <p14:cNvContentPartPr/>
                <p14:nvPr/>
              </p14:nvContentPartPr>
              <p14:xfrm>
                <a:off x="2531813" y="5191987"/>
                <a:ext cx="198720" cy="132840"/>
              </p14:xfrm>
            </p:contentPart>
          </mc:Choice>
          <mc:Fallback xmlns="">
            <p:pic>
              <p:nvPicPr>
                <p:cNvPr id="438" name="Freihand 437">
                  <a:extLst>
                    <a:ext uri="{FF2B5EF4-FFF2-40B4-BE49-F238E27FC236}">
                      <a16:creationId xmlns:a16="http://schemas.microsoft.com/office/drawing/2014/main" id="{BCFE9166-8FC8-4594-85A5-2373D76694CA}"/>
                    </a:ext>
                  </a:extLst>
                </p:cNvPr>
                <p:cNvPicPr/>
                <p:nvPr/>
              </p:nvPicPr>
              <p:blipFill>
                <a:blip r:embed="rId783"/>
                <a:stretch>
                  <a:fillRect/>
                </a:stretch>
              </p:blipFill>
              <p:spPr>
                <a:xfrm>
                  <a:off x="2527493" y="5187667"/>
                  <a:ext cx="20736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444" name="Freihand 443">
                  <a:extLst>
                    <a:ext uri="{FF2B5EF4-FFF2-40B4-BE49-F238E27FC236}">
                      <a16:creationId xmlns:a16="http://schemas.microsoft.com/office/drawing/2014/main" id="{0A31BA12-39E7-4D7D-951B-2E3A45097FB0}"/>
                    </a:ext>
                  </a:extLst>
                </p14:cNvPr>
                <p14:cNvContentPartPr/>
                <p14:nvPr/>
              </p14:nvContentPartPr>
              <p14:xfrm>
                <a:off x="2630453" y="5241667"/>
                <a:ext cx="145440" cy="40320"/>
              </p14:xfrm>
            </p:contentPart>
          </mc:Choice>
          <mc:Fallback xmlns="">
            <p:pic>
              <p:nvPicPr>
                <p:cNvPr id="444" name="Freihand 443">
                  <a:extLst>
                    <a:ext uri="{FF2B5EF4-FFF2-40B4-BE49-F238E27FC236}">
                      <a16:creationId xmlns:a16="http://schemas.microsoft.com/office/drawing/2014/main" id="{0A31BA12-39E7-4D7D-951B-2E3A45097FB0}"/>
                    </a:ext>
                  </a:extLst>
                </p:cNvPr>
                <p:cNvPicPr/>
                <p:nvPr/>
              </p:nvPicPr>
              <p:blipFill>
                <a:blip r:embed="rId785"/>
                <a:stretch>
                  <a:fillRect/>
                </a:stretch>
              </p:blipFill>
              <p:spPr>
                <a:xfrm>
                  <a:off x="2626133" y="5237347"/>
                  <a:ext cx="1540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507" name="Freihand 506">
                  <a:extLst>
                    <a:ext uri="{FF2B5EF4-FFF2-40B4-BE49-F238E27FC236}">
                      <a16:creationId xmlns:a16="http://schemas.microsoft.com/office/drawing/2014/main" id="{17354EB4-A8E3-4870-933A-67550501A9DB}"/>
                    </a:ext>
                  </a:extLst>
                </p14:cNvPr>
                <p14:cNvContentPartPr/>
                <p14:nvPr/>
              </p14:nvContentPartPr>
              <p14:xfrm>
                <a:off x="3763733" y="5441467"/>
                <a:ext cx="89640" cy="1235880"/>
              </p14:xfrm>
            </p:contentPart>
          </mc:Choice>
          <mc:Fallback xmlns="">
            <p:pic>
              <p:nvPicPr>
                <p:cNvPr id="507" name="Freihand 506">
                  <a:extLst>
                    <a:ext uri="{FF2B5EF4-FFF2-40B4-BE49-F238E27FC236}">
                      <a16:creationId xmlns:a16="http://schemas.microsoft.com/office/drawing/2014/main" id="{17354EB4-A8E3-4870-933A-67550501A9DB}"/>
                    </a:ext>
                  </a:extLst>
                </p:cNvPr>
                <p:cNvPicPr/>
                <p:nvPr/>
              </p:nvPicPr>
              <p:blipFill>
                <a:blip r:embed="rId787"/>
                <a:stretch>
                  <a:fillRect/>
                </a:stretch>
              </p:blipFill>
              <p:spPr>
                <a:xfrm>
                  <a:off x="3759413" y="5437147"/>
                  <a:ext cx="98280" cy="124452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508" name="Freihand 507">
                  <a:extLst>
                    <a:ext uri="{FF2B5EF4-FFF2-40B4-BE49-F238E27FC236}">
                      <a16:creationId xmlns:a16="http://schemas.microsoft.com/office/drawing/2014/main" id="{25682B00-4E5C-4ADD-A157-D9203BD2A610}"/>
                    </a:ext>
                  </a:extLst>
                </p14:cNvPr>
                <p14:cNvContentPartPr/>
                <p14:nvPr/>
              </p14:nvContentPartPr>
              <p14:xfrm>
                <a:off x="3637373" y="6426427"/>
                <a:ext cx="2478240" cy="95040"/>
              </p14:xfrm>
            </p:contentPart>
          </mc:Choice>
          <mc:Fallback xmlns="">
            <p:pic>
              <p:nvPicPr>
                <p:cNvPr id="508" name="Freihand 507">
                  <a:extLst>
                    <a:ext uri="{FF2B5EF4-FFF2-40B4-BE49-F238E27FC236}">
                      <a16:creationId xmlns:a16="http://schemas.microsoft.com/office/drawing/2014/main" id="{25682B00-4E5C-4ADD-A157-D9203BD2A610}"/>
                    </a:ext>
                  </a:extLst>
                </p:cNvPr>
                <p:cNvPicPr/>
                <p:nvPr/>
              </p:nvPicPr>
              <p:blipFill>
                <a:blip r:embed="rId789"/>
                <a:stretch>
                  <a:fillRect/>
                </a:stretch>
              </p:blipFill>
              <p:spPr>
                <a:xfrm>
                  <a:off x="3633053" y="6422107"/>
                  <a:ext cx="24868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509" name="Freihand 508">
                  <a:extLst>
                    <a:ext uri="{FF2B5EF4-FFF2-40B4-BE49-F238E27FC236}">
                      <a16:creationId xmlns:a16="http://schemas.microsoft.com/office/drawing/2014/main" id="{2AB0F1AF-1937-4092-954F-F99FFAC566F7}"/>
                    </a:ext>
                  </a:extLst>
                </p14:cNvPr>
                <p14:cNvContentPartPr/>
                <p14:nvPr/>
              </p14:nvContentPartPr>
              <p14:xfrm>
                <a:off x="6051173" y="6297547"/>
                <a:ext cx="232200" cy="253440"/>
              </p14:xfrm>
            </p:contentPart>
          </mc:Choice>
          <mc:Fallback xmlns="">
            <p:pic>
              <p:nvPicPr>
                <p:cNvPr id="509" name="Freihand 508">
                  <a:extLst>
                    <a:ext uri="{FF2B5EF4-FFF2-40B4-BE49-F238E27FC236}">
                      <a16:creationId xmlns:a16="http://schemas.microsoft.com/office/drawing/2014/main" id="{2AB0F1AF-1937-4092-954F-F99FFAC566F7}"/>
                    </a:ext>
                  </a:extLst>
                </p:cNvPr>
                <p:cNvPicPr/>
                <p:nvPr/>
              </p:nvPicPr>
              <p:blipFill>
                <a:blip r:embed="rId791"/>
                <a:stretch>
                  <a:fillRect/>
                </a:stretch>
              </p:blipFill>
              <p:spPr>
                <a:xfrm>
                  <a:off x="6046853" y="6293227"/>
                  <a:ext cx="24084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510" name="Freihand 509">
                  <a:extLst>
                    <a:ext uri="{FF2B5EF4-FFF2-40B4-BE49-F238E27FC236}">
                      <a16:creationId xmlns:a16="http://schemas.microsoft.com/office/drawing/2014/main" id="{BA7A9788-41CE-42BE-A26F-4C696B0CAF81}"/>
                    </a:ext>
                  </a:extLst>
                </p14:cNvPr>
                <p14:cNvContentPartPr/>
                <p14:nvPr/>
              </p14:nvContentPartPr>
              <p14:xfrm>
                <a:off x="3657173" y="5327347"/>
                <a:ext cx="339840" cy="141120"/>
              </p14:xfrm>
            </p:contentPart>
          </mc:Choice>
          <mc:Fallback xmlns="">
            <p:pic>
              <p:nvPicPr>
                <p:cNvPr id="510" name="Freihand 509">
                  <a:extLst>
                    <a:ext uri="{FF2B5EF4-FFF2-40B4-BE49-F238E27FC236}">
                      <a16:creationId xmlns:a16="http://schemas.microsoft.com/office/drawing/2014/main" id="{BA7A9788-41CE-42BE-A26F-4C696B0CAF81}"/>
                    </a:ext>
                  </a:extLst>
                </p:cNvPr>
                <p:cNvPicPr/>
                <p:nvPr/>
              </p:nvPicPr>
              <p:blipFill>
                <a:blip r:embed="rId793"/>
                <a:stretch>
                  <a:fillRect/>
                </a:stretch>
              </p:blipFill>
              <p:spPr>
                <a:xfrm>
                  <a:off x="3652853" y="5323027"/>
                  <a:ext cx="34848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512" name="Freihand 511">
                  <a:extLst>
                    <a:ext uri="{FF2B5EF4-FFF2-40B4-BE49-F238E27FC236}">
                      <a16:creationId xmlns:a16="http://schemas.microsoft.com/office/drawing/2014/main" id="{7BACD40B-F600-428D-BB18-DE4F5EA5428F}"/>
                    </a:ext>
                  </a:extLst>
                </p14:cNvPr>
                <p14:cNvContentPartPr/>
                <p14:nvPr/>
              </p14:nvContentPartPr>
              <p14:xfrm>
                <a:off x="5307773" y="6300067"/>
                <a:ext cx="25920" cy="210960"/>
              </p14:xfrm>
            </p:contentPart>
          </mc:Choice>
          <mc:Fallback xmlns="">
            <p:pic>
              <p:nvPicPr>
                <p:cNvPr id="512" name="Freihand 511">
                  <a:extLst>
                    <a:ext uri="{FF2B5EF4-FFF2-40B4-BE49-F238E27FC236}">
                      <a16:creationId xmlns:a16="http://schemas.microsoft.com/office/drawing/2014/main" id="{7BACD40B-F600-428D-BB18-DE4F5EA5428F}"/>
                    </a:ext>
                  </a:extLst>
                </p:cNvPr>
                <p:cNvPicPr/>
                <p:nvPr/>
              </p:nvPicPr>
              <p:blipFill>
                <a:blip r:embed="rId795"/>
                <a:stretch>
                  <a:fillRect/>
                </a:stretch>
              </p:blipFill>
              <p:spPr>
                <a:xfrm>
                  <a:off x="5303453" y="6295747"/>
                  <a:ext cx="3456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513" name="Freihand 512">
                  <a:extLst>
                    <a:ext uri="{FF2B5EF4-FFF2-40B4-BE49-F238E27FC236}">
                      <a16:creationId xmlns:a16="http://schemas.microsoft.com/office/drawing/2014/main" id="{49B1BA02-138D-4B1D-86BC-5ECFAA6FD2D2}"/>
                    </a:ext>
                  </a:extLst>
                </p14:cNvPr>
                <p14:cNvContentPartPr/>
                <p14:nvPr/>
              </p14:nvContentPartPr>
              <p14:xfrm>
                <a:off x="4995653" y="6596347"/>
                <a:ext cx="99000" cy="114120"/>
              </p14:xfrm>
            </p:contentPart>
          </mc:Choice>
          <mc:Fallback xmlns="">
            <p:pic>
              <p:nvPicPr>
                <p:cNvPr id="513" name="Freihand 512">
                  <a:extLst>
                    <a:ext uri="{FF2B5EF4-FFF2-40B4-BE49-F238E27FC236}">
                      <a16:creationId xmlns:a16="http://schemas.microsoft.com/office/drawing/2014/main" id="{49B1BA02-138D-4B1D-86BC-5ECFAA6FD2D2}"/>
                    </a:ext>
                  </a:extLst>
                </p:cNvPr>
                <p:cNvPicPr/>
                <p:nvPr/>
              </p:nvPicPr>
              <p:blipFill>
                <a:blip r:embed="rId797"/>
                <a:stretch>
                  <a:fillRect/>
                </a:stretch>
              </p:blipFill>
              <p:spPr>
                <a:xfrm>
                  <a:off x="4991333" y="6592027"/>
                  <a:ext cx="10764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514" name="Freihand 513">
                  <a:extLst>
                    <a:ext uri="{FF2B5EF4-FFF2-40B4-BE49-F238E27FC236}">
                      <a16:creationId xmlns:a16="http://schemas.microsoft.com/office/drawing/2014/main" id="{BEC85265-9469-4AF8-AB31-A8E1E2469300}"/>
                    </a:ext>
                  </a:extLst>
                </p14:cNvPr>
                <p14:cNvContentPartPr/>
                <p14:nvPr/>
              </p14:nvContentPartPr>
              <p14:xfrm>
                <a:off x="5101493" y="6628027"/>
                <a:ext cx="67320" cy="90720"/>
              </p14:xfrm>
            </p:contentPart>
          </mc:Choice>
          <mc:Fallback xmlns="">
            <p:pic>
              <p:nvPicPr>
                <p:cNvPr id="514" name="Freihand 513">
                  <a:extLst>
                    <a:ext uri="{FF2B5EF4-FFF2-40B4-BE49-F238E27FC236}">
                      <a16:creationId xmlns:a16="http://schemas.microsoft.com/office/drawing/2014/main" id="{BEC85265-9469-4AF8-AB31-A8E1E2469300}"/>
                    </a:ext>
                  </a:extLst>
                </p:cNvPr>
                <p:cNvPicPr/>
                <p:nvPr/>
              </p:nvPicPr>
              <p:blipFill>
                <a:blip r:embed="rId799"/>
                <a:stretch>
                  <a:fillRect/>
                </a:stretch>
              </p:blipFill>
              <p:spPr>
                <a:xfrm>
                  <a:off x="5097173" y="6623707"/>
                  <a:ext cx="759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515" name="Freihand 514">
                  <a:extLst>
                    <a:ext uri="{FF2B5EF4-FFF2-40B4-BE49-F238E27FC236}">
                      <a16:creationId xmlns:a16="http://schemas.microsoft.com/office/drawing/2014/main" id="{63FFB96D-5746-4F08-B57C-311DC87935EB}"/>
                    </a:ext>
                  </a:extLst>
                </p14:cNvPr>
                <p14:cNvContentPartPr/>
                <p14:nvPr/>
              </p14:nvContentPartPr>
              <p14:xfrm>
                <a:off x="5197613" y="6672307"/>
                <a:ext cx="25200" cy="18720"/>
              </p14:xfrm>
            </p:contentPart>
          </mc:Choice>
          <mc:Fallback xmlns="">
            <p:pic>
              <p:nvPicPr>
                <p:cNvPr id="515" name="Freihand 514">
                  <a:extLst>
                    <a:ext uri="{FF2B5EF4-FFF2-40B4-BE49-F238E27FC236}">
                      <a16:creationId xmlns:a16="http://schemas.microsoft.com/office/drawing/2014/main" id="{63FFB96D-5746-4F08-B57C-311DC87935EB}"/>
                    </a:ext>
                  </a:extLst>
                </p:cNvPr>
                <p:cNvPicPr/>
                <p:nvPr/>
              </p:nvPicPr>
              <p:blipFill>
                <a:blip r:embed="rId801"/>
                <a:stretch>
                  <a:fillRect/>
                </a:stretch>
              </p:blipFill>
              <p:spPr>
                <a:xfrm>
                  <a:off x="5193293" y="6667987"/>
                  <a:ext cx="338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516" name="Freihand 515">
                  <a:extLst>
                    <a:ext uri="{FF2B5EF4-FFF2-40B4-BE49-F238E27FC236}">
                      <a16:creationId xmlns:a16="http://schemas.microsoft.com/office/drawing/2014/main" id="{2633A301-752A-4540-90D1-9C9207BDA984}"/>
                    </a:ext>
                  </a:extLst>
                </p14:cNvPr>
                <p14:cNvContentPartPr/>
                <p14:nvPr/>
              </p14:nvContentPartPr>
              <p14:xfrm>
                <a:off x="5240453" y="6595987"/>
                <a:ext cx="59760" cy="72360"/>
              </p14:xfrm>
            </p:contentPart>
          </mc:Choice>
          <mc:Fallback xmlns="">
            <p:pic>
              <p:nvPicPr>
                <p:cNvPr id="516" name="Freihand 515">
                  <a:extLst>
                    <a:ext uri="{FF2B5EF4-FFF2-40B4-BE49-F238E27FC236}">
                      <a16:creationId xmlns:a16="http://schemas.microsoft.com/office/drawing/2014/main" id="{2633A301-752A-4540-90D1-9C9207BDA984}"/>
                    </a:ext>
                  </a:extLst>
                </p:cNvPr>
                <p:cNvPicPr/>
                <p:nvPr/>
              </p:nvPicPr>
              <p:blipFill>
                <a:blip r:embed="rId803"/>
                <a:stretch>
                  <a:fillRect/>
                </a:stretch>
              </p:blipFill>
              <p:spPr>
                <a:xfrm>
                  <a:off x="5236133" y="6591667"/>
                  <a:ext cx="684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517" name="Freihand 516">
                  <a:extLst>
                    <a:ext uri="{FF2B5EF4-FFF2-40B4-BE49-F238E27FC236}">
                      <a16:creationId xmlns:a16="http://schemas.microsoft.com/office/drawing/2014/main" id="{061E0AC6-C256-41A3-84C6-3C1685033068}"/>
                    </a:ext>
                  </a:extLst>
                </p14:cNvPr>
                <p14:cNvContentPartPr/>
                <p14:nvPr/>
              </p14:nvContentPartPr>
              <p14:xfrm>
                <a:off x="5318573" y="6584827"/>
                <a:ext cx="72000" cy="68400"/>
              </p14:xfrm>
            </p:contentPart>
          </mc:Choice>
          <mc:Fallback xmlns="">
            <p:pic>
              <p:nvPicPr>
                <p:cNvPr id="517" name="Freihand 516">
                  <a:extLst>
                    <a:ext uri="{FF2B5EF4-FFF2-40B4-BE49-F238E27FC236}">
                      <a16:creationId xmlns:a16="http://schemas.microsoft.com/office/drawing/2014/main" id="{061E0AC6-C256-41A3-84C6-3C1685033068}"/>
                    </a:ext>
                  </a:extLst>
                </p:cNvPr>
                <p:cNvPicPr/>
                <p:nvPr/>
              </p:nvPicPr>
              <p:blipFill>
                <a:blip r:embed="rId805"/>
                <a:stretch>
                  <a:fillRect/>
                </a:stretch>
              </p:blipFill>
              <p:spPr>
                <a:xfrm>
                  <a:off x="5314253" y="6580507"/>
                  <a:ext cx="806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518" name="Freihand 517">
                  <a:extLst>
                    <a:ext uri="{FF2B5EF4-FFF2-40B4-BE49-F238E27FC236}">
                      <a16:creationId xmlns:a16="http://schemas.microsoft.com/office/drawing/2014/main" id="{B70C5CCA-59E4-43F4-AA9D-6B402BEE959C}"/>
                    </a:ext>
                  </a:extLst>
                </p14:cNvPr>
                <p14:cNvContentPartPr/>
                <p14:nvPr/>
              </p14:nvContentPartPr>
              <p14:xfrm>
                <a:off x="5398853" y="6580867"/>
                <a:ext cx="68760" cy="84960"/>
              </p14:xfrm>
            </p:contentPart>
          </mc:Choice>
          <mc:Fallback xmlns="">
            <p:pic>
              <p:nvPicPr>
                <p:cNvPr id="518" name="Freihand 517">
                  <a:extLst>
                    <a:ext uri="{FF2B5EF4-FFF2-40B4-BE49-F238E27FC236}">
                      <a16:creationId xmlns:a16="http://schemas.microsoft.com/office/drawing/2014/main" id="{B70C5CCA-59E4-43F4-AA9D-6B402BEE959C}"/>
                    </a:ext>
                  </a:extLst>
                </p:cNvPr>
                <p:cNvPicPr/>
                <p:nvPr/>
              </p:nvPicPr>
              <p:blipFill>
                <a:blip r:embed="rId807"/>
                <a:stretch>
                  <a:fillRect/>
                </a:stretch>
              </p:blipFill>
              <p:spPr>
                <a:xfrm>
                  <a:off x="5394533" y="6576547"/>
                  <a:ext cx="774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519" name="Freihand 518">
                  <a:extLst>
                    <a:ext uri="{FF2B5EF4-FFF2-40B4-BE49-F238E27FC236}">
                      <a16:creationId xmlns:a16="http://schemas.microsoft.com/office/drawing/2014/main" id="{FC64A088-B574-4112-8F90-721776F55B36}"/>
                    </a:ext>
                  </a:extLst>
                </p14:cNvPr>
                <p14:cNvContentPartPr/>
                <p14:nvPr/>
              </p14:nvContentPartPr>
              <p14:xfrm>
                <a:off x="5511533" y="6583027"/>
                <a:ext cx="91440" cy="108360"/>
              </p14:xfrm>
            </p:contentPart>
          </mc:Choice>
          <mc:Fallback xmlns="">
            <p:pic>
              <p:nvPicPr>
                <p:cNvPr id="519" name="Freihand 518">
                  <a:extLst>
                    <a:ext uri="{FF2B5EF4-FFF2-40B4-BE49-F238E27FC236}">
                      <a16:creationId xmlns:a16="http://schemas.microsoft.com/office/drawing/2014/main" id="{FC64A088-B574-4112-8F90-721776F55B36}"/>
                    </a:ext>
                  </a:extLst>
                </p:cNvPr>
                <p:cNvPicPr/>
                <p:nvPr/>
              </p:nvPicPr>
              <p:blipFill>
                <a:blip r:embed="rId809"/>
                <a:stretch>
                  <a:fillRect/>
                </a:stretch>
              </p:blipFill>
              <p:spPr>
                <a:xfrm>
                  <a:off x="5507213" y="6578707"/>
                  <a:ext cx="1000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520" name="Freihand 519">
                  <a:extLst>
                    <a:ext uri="{FF2B5EF4-FFF2-40B4-BE49-F238E27FC236}">
                      <a16:creationId xmlns:a16="http://schemas.microsoft.com/office/drawing/2014/main" id="{C6529451-3EEA-4411-924A-DA035EC6E9C5}"/>
                    </a:ext>
                  </a:extLst>
                </p14:cNvPr>
                <p14:cNvContentPartPr/>
                <p14:nvPr/>
              </p14:nvContentPartPr>
              <p14:xfrm>
                <a:off x="5471573" y="6628387"/>
                <a:ext cx="132480" cy="49320"/>
              </p14:xfrm>
            </p:contentPart>
          </mc:Choice>
          <mc:Fallback xmlns="">
            <p:pic>
              <p:nvPicPr>
                <p:cNvPr id="520" name="Freihand 519">
                  <a:extLst>
                    <a:ext uri="{FF2B5EF4-FFF2-40B4-BE49-F238E27FC236}">
                      <a16:creationId xmlns:a16="http://schemas.microsoft.com/office/drawing/2014/main" id="{C6529451-3EEA-4411-924A-DA035EC6E9C5}"/>
                    </a:ext>
                  </a:extLst>
                </p:cNvPr>
                <p:cNvPicPr/>
                <p:nvPr/>
              </p:nvPicPr>
              <p:blipFill>
                <a:blip r:embed="rId811"/>
                <a:stretch>
                  <a:fillRect/>
                </a:stretch>
              </p:blipFill>
              <p:spPr>
                <a:xfrm>
                  <a:off x="5467253" y="6624067"/>
                  <a:ext cx="1411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521" name="Freihand 520">
                  <a:extLst>
                    <a:ext uri="{FF2B5EF4-FFF2-40B4-BE49-F238E27FC236}">
                      <a16:creationId xmlns:a16="http://schemas.microsoft.com/office/drawing/2014/main" id="{B1A4B65A-D3C2-4AA8-BE85-7D6DAE70F780}"/>
                    </a:ext>
                  </a:extLst>
                </p14:cNvPr>
                <p14:cNvContentPartPr/>
                <p14:nvPr/>
              </p14:nvContentPartPr>
              <p14:xfrm>
                <a:off x="5625293" y="6566827"/>
                <a:ext cx="50400" cy="169200"/>
              </p14:xfrm>
            </p:contentPart>
          </mc:Choice>
          <mc:Fallback xmlns="">
            <p:pic>
              <p:nvPicPr>
                <p:cNvPr id="521" name="Freihand 520">
                  <a:extLst>
                    <a:ext uri="{FF2B5EF4-FFF2-40B4-BE49-F238E27FC236}">
                      <a16:creationId xmlns:a16="http://schemas.microsoft.com/office/drawing/2014/main" id="{B1A4B65A-D3C2-4AA8-BE85-7D6DAE70F780}"/>
                    </a:ext>
                  </a:extLst>
                </p:cNvPr>
                <p:cNvPicPr/>
                <p:nvPr/>
              </p:nvPicPr>
              <p:blipFill>
                <a:blip r:embed="rId813"/>
                <a:stretch>
                  <a:fillRect/>
                </a:stretch>
              </p:blipFill>
              <p:spPr>
                <a:xfrm>
                  <a:off x="5620973" y="6562507"/>
                  <a:ext cx="5904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522" name="Freihand 521">
                  <a:extLst>
                    <a:ext uri="{FF2B5EF4-FFF2-40B4-BE49-F238E27FC236}">
                      <a16:creationId xmlns:a16="http://schemas.microsoft.com/office/drawing/2014/main" id="{C397DBEB-2815-4B9E-980F-016DA293924B}"/>
                    </a:ext>
                  </a:extLst>
                </p14:cNvPr>
                <p14:cNvContentPartPr/>
                <p14:nvPr/>
              </p14:nvContentPartPr>
              <p14:xfrm>
                <a:off x="5692973" y="6619747"/>
                <a:ext cx="113040" cy="105480"/>
              </p14:xfrm>
            </p:contentPart>
          </mc:Choice>
          <mc:Fallback xmlns="">
            <p:pic>
              <p:nvPicPr>
                <p:cNvPr id="522" name="Freihand 521">
                  <a:extLst>
                    <a:ext uri="{FF2B5EF4-FFF2-40B4-BE49-F238E27FC236}">
                      <a16:creationId xmlns:a16="http://schemas.microsoft.com/office/drawing/2014/main" id="{C397DBEB-2815-4B9E-980F-016DA293924B}"/>
                    </a:ext>
                  </a:extLst>
                </p:cNvPr>
                <p:cNvPicPr/>
                <p:nvPr/>
              </p:nvPicPr>
              <p:blipFill>
                <a:blip r:embed="rId815"/>
                <a:stretch>
                  <a:fillRect/>
                </a:stretch>
              </p:blipFill>
              <p:spPr>
                <a:xfrm>
                  <a:off x="5688653" y="6615427"/>
                  <a:ext cx="1216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523" name="Freihand 522">
                  <a:extLst>
                    <a:ext uri="{FF2B5EF4-FFF2-40B4-BE49-F238E27FC236}">
                      <a16:creationId xmlns:a16="http://schemas.microsoft.com/office/drawing/2014/main" id="{AFE8819E-715F-454D-B4B8-B99CA72E63D4}"/>
                    </a:ext>
                  </a:extLst>
                </p14:cNvPr>
                <p14:cNvContentPartPr/>
                <p14:nvPr/>
              </p14:nvContentPartPr>
              <p14:xfrm>
                <a:off x="5823293" y="6683107"/>
                <a:ext cx="128520" cy="29160"/>
              </p14:xfrm>
            </p:contentPart>
          </mc:Choice>
          <mc:Fallback xmlns="">
            <p:pic>
              <p:nvPicPr>
                <p:cNvPr id="523" name="Freihand 522">
                  <a:extLst>
                    <a:ext uri="{FF2B5EF4-FFF2-40B4-BE49-F238E27FC236}">
                      <a16:creationId xmlns:a16="http://schemas.microsoft.com/office/drawing/2014/main" id="{AFE8819E-715F-454D-B4B8-B99CA72E63D4}"/>
                    </a:ext>
                  </a:extLst>
                </p:cNvPr>
                <p:cNvPicPr/>
                <p:nvPr/>
              </p:nvPicPr>
              <p:blipFill>
                <a:blip r:embed="rId817"/>
                <a:stretch>
                  <a:fillRect/>
                </a:stretch>
              </p:blipFill>
              <p:spPr>
                <a:xfrm>
                  <a:off x="5818973" y="6678787"/>
                  <a:ext cx="1371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524" name="Freihand 523">
                  <a:extLst>
                    <a:ext uri="{FF2B5EF4-FFF2-40B4-BE49-F238E27FC236}">
                      <a16:creationId xmlns:a16="http://schemas.microsoft.com/office/drawing/2014/main" id="{EAD24B4C-5F96-4343-BFDD-509417D7EA06}"/>
                    </a:ext>
                  </a:extLst>
                </p14:cNvPr>
                <p14:cNvContentPartPr/>
                <p14:nvPr/>
              </p14:nvContentPartPr>
              <p14:xfrm>
                <a:off x="5944253" y="6591307"/>
                <a:ext cx="245160" cy="162360"/>
              </p14:xfrm>
            </p:contentPart>
          </mc:Choice>
          <mc:Fallback xmlns="">
            <p:pic>
              <p:nvPicPr>
                <p:cNvPr id="524" name="Freihand 523">
                  <a:extLst>
                    <a:ext uri="{FF2B5EF4-FFF2-40B4-BE49-F238E27FC236}">
                      <a16:creationId xmlns:a16="http://schemas.microsoft.com/office/drawing/2014/main" id="{EAD24B4C-5F96-4343-BFDD-509417D7EA06}"/>
                    </a:ext>
                  </a:extLst>
                </p:cNvPr>
                <p:cNvPicPr/>
                <p:nvPr/>
              </p:nvPicPr>
              <p:blipFill>
                <a:blip r:embed="rId819"/>
                <a:stretch>
                  <a:fillRect/>
                </a:stretch>
              </p:blipFill>
              <p:spPr>
                <a:xfrm>
                  <a:off x="5939933" y="6586987"/>
                  <a:ext cx="2538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526" name="Freihand 525">
                  <a:extLst>
                    <a:ext uri="{FF2B5EF4-FFF2-40B4-BE49-F238E27FC236}">
                      <a16:creationId xmlns:a16="http://schemas.microsoft.com/office/drawing/2014/main" id="{A6EAAEAC-9AEB-43C1-8DE9-1CFE9EF66FE3}"/>
                    </a:ext>
                  </a:extLst>
                </p14:cNvPr>
                <p14:cNvContentPartPr/>
                <p14:nvPr/>
              </p14:nvContentPartPr>
              <p14:xfrm>
                <a:off x="6295613" y="5394307"/>
                <a:ext cx="23400" cy="140040"/>
              </p14:xfrm>
            </p:contentPart>
          </mc:Choice>
          <mc:Fallback xmlns="">
            <p:pic>
              <p:nvPicPr>
                <p:cNvPr id="526" name="Freihand 525">
                  <a:extLst>
                    <a:ext uri="{FF2B5EF4-FFF2-40B4-BE49-F238E27FC236}">
                      <a16:creationId xmlns:a16="http://schemas.microsoft.com/office/drawing/2014/main" id="{A6EAAEAC-9AEB-43C1-8DE9-1CFE9EF66FE3}"/>
                    </a:ext>
                  </a:extLst>
                </p:cNvPr>
                <p:cNvPicPr/>
                <p:nvPr/>
              </p:nvPicPr>
              <p:blipFill>
                <a:blip r:embed="rId821"/>
                <a:stretch>
                  <a:fillRect/>
                </a:stretch>
              </p:blipFill>
              <p:spPr>
                <a:xfrm>
                  <a:off x="6291293" y="5389987"/>
                  <a:ext cx="320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527" name="Freihand 526">
                  <a:extLst>
                    <a:ext uri="{FF2B5EF4-FFF2-40B4-BE49-F238E27FC236}">
                      <a16:creationId xmlns:a16="http://schemas.microsoft.com/office/drawing/2014/main" id="{58C60E1A-E6AF-4842-8E9B-1D86BDF24E09}"/>
                    </a:ext>
                  </a:extLst>
                </p14:cNvPr>
                <p14:cNvContentPartPr/>
                <p14:nvPr/>
              </p14:nvContentPartPr>
              <p14:xfrm>
                <a:off x="6303893" y="5367307"/>
                <a:ext cx="132480" cy="16920"/>
              </p14:xfrm>
            </p:contentPart>
          </mc:Choice>
          <mc:Fallback xmlns="">
            <p:pic>
              <p:nvPicPr>
                <p:cNvPr id="527" name="Freihand 526">
                  <a:extLst>
                    <a:ext uri="{FF2B5EF4-FFF2-40B4-BE49-F238E27FC236}">
                      <a16:creationId xmlns:a16="http://schemas.microsoft.com/office/drawing/2014/main" id="{58C60E1A-E6AF-4842-8E9B-1D86BDF24E09}"/>
                    </a:ext>
                  </a:extLst>
                </p:cNvPr>
                <p:cNvPicPr/>
                <p:nvPr/>
              </p:nvPicPr>
              <p:blipFill>
                <a:blip r:embed="rId823"/>
                <a:stretch>
                  <a:fillRect/>
                </a:stretch>
              </p:blipFill>
              <p:spPr>
                <a:xfrm>
                  <a:off x="6299573" y="5362987"/>
                  <a:ext cx="1411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528" name="Freihand 527">
                  <a:extLst>
                    <a:ext uri="{FF2B5EF4-FFF2-40B4-BE49-F238E27FC236}">
                      <a16:creationId xmlns:a16="http://schemas.microsoft.com/office/drawing/2014/main" id="{0AE24FF8-4AFC-4EF2-8E24-FA9BDD676F50}"/>
                    </a:ext>
                  </a:extLst>
                </p14:cNvPr>
                <p14:cNvContentPartPr/>
                <p14:nvPr/>
              </p14:nvContentPartPr>
              <p14:xfrm>
                <a:off x="6303533" y="5450467"/>
                <a:ext cx="143280" cy="77040"/>
              </p14:xfrm>
            </p:contentPart>
          </mc:Choice>
          <mc:Fallback xmlns="">
            <p:pic>
              <p:nvPicPr>
                <p:cNvPr id="528" name="Freihand 527">
                  <a:extLst>
                    <a:ext uri="{FF2B5EF4-FFF2-40B4-BE49-F238E27FC236}">
                      <a16:creationId xmlns:a16="http://schemas.microsoft.com/office/drawing/2014/main" id="{0AE24FF8-4AFC-4EF2-8E24-FA9BDD676F50}"/>
                    </a:ext>
                  </a:extLst>
                </p:cNvPr>
                <p:cNvPicPr/>
                <p:nvPr/>
              </p:nvPicPr>
              <p:blipFill>
                <a:blip r:embed="rId825"/>
                <a:stretch>
                  <a:fillRect/>
                </a:stretch>
              </p:blipFill>
              <p:spPr>
                <a:xfrm>
                  <a:off x="6299213" y="5446147"/>
                  <a:ext cx="15192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529" name="Freihand 528">
                  <a:extLst>
                    <a:ext uri="{FF2B5EF4-FFF2-40B4-BE49-F238E27FC236}">
                      <a16:creationId xmlns:a16="http://schemas.microsoft.com/office/drawing/2014/main" id="{51D3C983-3CD1-45C6-A48A-D815E1BBD36A}"/>
                    </a:ext>
                  </a:extLst>
                </p14:cNvPr>
                <p14:cNvContentPartPr/>
                <p14:nvPr/>
              </p14:nvContentPartPr>
              <p14:xfrm>
                <a:off x="6469493" y="5405107"/>
                <a:ext cx="127440" cy="114120"/>
              </p14:xfrm>
            </p:contentPart>
          </mc:Choice>
          <mc:Fallback xmlns="">
            <p:pic>
              <p:nvPicPr>
                <p:cNvPr id="529" name="Freihand 528">
                  <a:extLst>
                    <a:ext uri="{FF2B5EF4-FFF2-40B4-BE49-F238E27FC236}">
                      <a16:creationId xmlns:a16="http://schemas.microsoft.com/office/drawing/2014/main" id="{51D3C983-3CD1-45C6-A48A-D815E1BBD36A}"/>
                    </a:ext>
                  </a:extLst>
                </p:cNvPr>
                <p:cNvPicPr/>
                <p:nvPr/>
              </p:nvPicPr>
              <p:blipFill>
                <a:blip r:embed="rId827"/>
                <a:stretch>
                  <a:fillRect/>
                </a:stretch>
              </p:blipFill>
              <p:spPr>
                <a:xfrm>
                  <a:off x="6465173" y="5400787"/>
                  <a:ext cx="13608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530" name="Freihand 529">
                  <a:extLst>
                    <a:ext uri="{FF2B5EF4-FFF2-40B4-BE49-F238E27FC236}">
                      <a16:creationId xmlns:a16="http://schemas.microsoft.com/office/drawing/2014/main" id="{5AEB5689-5467-4191-AA44-473F9EB216F0}"/>
                    </a:ext>
                  </a:extLst>
                </p14:cNvPr>
                <p14:cNvContentPartPr/>
                <p14:nvPr/>
              </p14:nvContentPartPr>
              <p14:xfrm>
                <a:off x="6640133" y="5327347"/>
                <a:ext cx="153720" cy="176760"/>
              </p14:xfrm>
            </p:contentPart>
          </mc:Choice>
          <mc:Fallback xmlns="">
            <p:pic>
              <p:nvPicPr>
                <p:cNvPr id="530" name="Freihand 529">
                  <a:extLst>
                    <a:ext uri="{FF2B5EF4-FFF2-40B4-BE49-F238E27FC236}">
                      <a16:creationId xmlns:a16="http://schemas.microsoft.com/office/drawing/2014/main" id="{5AEB5689-5467-4191-AA44-473F9EB216F0}"/>
                    </a:ext>
                  </a:extLst>
                </p:cNvPr>
                <p:cNvPicPr/>
                <p:nvPr/>
              </p:nvPicPr>
              <p:blipFill>
                <a:blip r:embed="rId829"/>
                <a:stretch>
                  <a:fillRect/>
                </a:stretch>
              </p:blipFill>
              <p:spPr>
                <a:xfrm>
                  <a:off x="6635813" y="5323027"/>
                  <a:ext cx="1623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531" name="Freihand 530">
                  <a:extLst>
                    <a:ext uri="{FF2B5EF4-FFF2-40B4-BE49-F238E27FC236}">
                      <a16:creationId xmlns:a16="http://schemas.microsoft.com/office/drawing/2014/main" id="{C7AB0EBD-24BC-45E7-BF6C-E9944D71D21A}"/>
                    </a:ext>
                  </a:extLst>
                </p14:cNvPr>
                <p14:cNvContentPartPr/>
                <p14:nvPr/>
              </p14:nvContentPartPr>
              <p14:xfrm>
                <a:off x="6690893" y="5426347"/>
                <a:ext cx="679320" cy="64800"/>
              </p14:xfrm>
            </p:contentPart>
          </mc:Choice>
          <mc:Fallback xmlns="">
            <p:pic>
              <p:nvPicPr>
                <p:cNvPr id="531" name="Freihand 530">
                  <a:extLst>
                    <a:ext uri="{FF2B5EF4-FFF2-40B4-BE49-F238E27FC236}">
                      <a16:creationId xmlns:a16="http://schemas.microsoft.com/office/drawing/2014/main" id="{C7AB0EBD-24BC-45E7-BF6C-E9944D71D21A}"/>
                    </a:ext>
                  </a:extLst>
                </p:cNvPr>
                <p:cNvPicPr/>
                <p:nvPr/>
              </p:nvPicPr>
              <p:blipFill>
                <a:blip r:embed="rId831"/>
                <a:stretch>
                  <a:fillRect/>
                </a:stretch>
              </p:blipFill>
              <p:spPr>
                <a:xfrm>
                  <a:off x="6686573" y="5422027"/>
                  <a:ext cx="6879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532" name="Freihand 531">
                  <a:extLst>
                    <a:ext uri="{FF2B5EF4-FFF2-40B4-BE49-F238E27FC236}">
                      <a16:creationId xmlns:a16="http://schemas.microsoft.com/office/drawing/2014/main" id="{DB904F7D-144D-45CC-AD58-893553072054}"/>
                    </a:ext>
                  </a:extLst>
                </p14:cNvPr>
                <p14:cNvContentPartPr/>
                <p14:nvPr/>
              </p14:nvContentPartPr>
              <p14:xfrm>
                <a:off x="7399373" y="5420947"/>
                <a:ext cx="72720" cy="62280"/>
              </p14:xfrm>
            </p:contentPart>
          </mc:Choice>
          <mc:Fallback xmlns="">
            <p:pic>
              <p:nvPicPr>
                <p:cNvPr id="532" name="Freihand 531">
                  <a:extLst>
                    <a:ext uri="{FF2B5EF4-FFF2-40B4-BE49-F238E27FC236}">
                      <a16:creationId xmlns:a16="http://schemas.microsoft.com/office/drawing/2014/main" id="{DB904F7D-144D-45CC-AD58-893553072054}"/>
                    </a:ext>
                  </a:extLst>
                </p:cNvPr>
                <p:cNvPicPr/>
                <p:nvPr/>
              </p:nvPicPr>
              <p:blipFill>
                <a:blip r:embed="rId833"/>
                <a:stretch>
                  <a:fillRect/>
                </a:stretch>
              </p:blipFill>
              <p:spPr>
                <a:xfrm>
                  <a:off x="7395053" y="5416627"/>
                  <a:ext cx="8136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533" name="Freihand 532">
                  <a:extLst>
                    <a:ext uri="{FF2B5EF4-FFF2-40B4-BE49-F238E27FC236}">
                      <a16:creationId xmlns:a16="http://schemas.microsoft.com/office/drawing/2014/main" id="{388147CC-F346-4A48-8B5A-C7ABABEF69BA}"/>
                    </a:ext>
                  </a:extLst>
                </p14:cNvPr>
                <p14:cNvContentPartPr/>
                <p14:nvPr/>
              </p14:nvContentPartPr>
              <p14:xfrm>
                <a:off x="7338533" y="5410147"/>
                <a:ext cx="76680" cy="68760"/>
              </p14:xfrm>
            </p:contentPart>
          </mc:Choice>
          <mc:Fallback xmlns="">
            <p:pic>
              <p:nvPicPr>
                <p:cNvPr id="533" name="Freihand 532">
                  <a:extLst>
                    <a:ext uri="{FF2B5EF4-FFF2-40B4-BE49-F238E27FC236}">
                      <a16:creationId xmlns:a16="http://schemas.microsoft.com/office/drawing/2014/main" id="{388147CC-F346-4A48-8B5A-C7ABABEF69BA}"/>
                    </a:ext>
                  </a:extLst>
                </p:cNvPr>
                <p:cNvPicPr/>
                <p:nvPr/>
              </p:nvPicPr>
              <p:blipFill>
                <a:blip r:embed="rId835"/>
                <a:stretch>
                  <a:fillRect/>
                </a:stretch>
              </p:blipFill>
              <p:spPr>
                <a:xfrm>
                  <a:off x="7334213" y="5405827"/>
                  <a:ext cx="853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534" name="Freihand 533">
                  <a:extLst>
                    <a:ext uri="{FF2B5EF4-FFF2-40B4-BE49-F238E27FC236}">
                      <a16:creationId xmlns:a16="http://schemas.microsoft.com/office/drawing/2014/main" id="{624C5E92-6E4A-46CB-8427-AD0D92CDC04E}"/>
                    </a:ext>
                  </a:extLst>
                </p14:cNvPr>
                <p14:cNvContentPartPr/>
                <p14:nvPr/>
              </p14:nvContentPartPr>
              <p14:xfrm>
                <a:off x="7486493" y="5369467"/>
                <a:ext cx="225000" cy="100440"/>
              </p14:xfrm>
            </p:contentPart>
          </mc:Choice>
          <mc:Fallback xmlns="">
            <p:pic>
              <p:nvPicPr>
                <p:cNvPr id="534" name="Freihand 533">
                  <a:extLst>
                    <a:ext uri="{FF2B5EF4-FFF2-40B4-BE49-F238E27FC236}">
                      <a16:creationId xmlns:a16="http://schemas.microsoft.com/office/drawing/2014/main" id="{624C5E92-6E4A-46CB-8427-AD0D92CDC04E}"/>
                    </a:ext>
                  </a:extLst>
                </p:cNvPr>
                <p:cNvPicPr/>
                <p:nvPr/>
              </p:nvPicPr>
              <p:blipFill>
                <a:blip r:embed="rId837"/>
                <a:stretch>
                  <a:fillRect/>
                </a:stretch>
              </p:blipFill>
              <p:spPr>
                <a:xfrm>
                  <a:off x="7482173" y="5365147"/>
                  <a:ext cx="2336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535" name="Freihand 534">
                  <a:extLst>
                    <a:ext uri="{FF2B5EF4-FFF2-40B4-BE49-F238E27FC236}">
                      <a16:creationId xmlns:a16="http://schemas.microsoft.com/office/drawing/2014/main" id="{C76E67EE-AFBB-4E35-A04C-CF75255766A5}"/>
                    </a:ext>
                  </a:extLst>
                </p14:cNvPr>
                <p14:cNvContentPartPr/>
                <p14:nvPr/>
              </p14:nvContentPartPr>
              <p14:xfrm>
                <a:off x="7737413" y="5292427"/>
                <a:ext cx="432360" cy="321480"/>
              </p14:xfrm>
            </p:contentPart>
          </mc:Choice>
          <mc:Fallback xmlns="">
            <p:pic>
              <p:nvPicPr>
                <p:cNvPr id="535" name="Freihand 534">
                  <a:extLst>
                    <a:ext uri="{FF2B5EF4-FFF2-40B4-BE49-F238E27FC236}">
                      <a16:creationId xmlns:a16="http://schemas.microsoft.com/office/drawing/2014/main" id="{C76E67EE-AFBB-4E35-A04C-CF75255766A5}"/>
                    </a:ext>
                  </a:extLst>
                </p:cNvPr>
                <p:cNvPicPr/>
                <p:nvPr/>
              </p:nvPicPr>
              <p:blipFill>
                <a:blip r:embed="rId839"/>
                <a:stretch>
                  <a:fillRect/>
                </a:stretch>
              </p:blipFill>
              <p:spPr>
                <a:xfrm>
                  <a:off x="7733093" y="5288107"/>
                  <a:ext cx="441000" cy="33012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536" name="Freihand 535">
                  <a:extLst>
                    <a:ext uri="{FF2B5EF4-FFF2-40B4-BE49-F238E27FC236}">
                      <a16:creationId xmlns:a16="http://schemas.microsoft.com/office/drawing/2014/main" id="{3CFD1891-77A5-47CE-9A05-26E8C23F38C7}"/>
                    </a:ext>
                  </a:extLst>
                </p14:cNvPr>
                <p14:cNvContentPartPr/>
                <p14:nvPr/>
              </p14:nvContentPartPr>
              <p14:xfrm>
                <a:off x="7934693" y="5191267"/>
                <a:ext cx="32760" cy="18000"/>
              </p14:xfrm>
            </p:contentPart>
          </mc:Choice>
          <mc:Fallback xmlns="">
            <p:pic>
              <p:nvPicPr>
                <p:cNvPr id="536" name="Freihand 535">
                  <a:extLst>
                    <a:ext uri="{FF2B5EF4-FFF2-40B4-BE49-F238E27FC236}">
                      <a16:creationId xmlns:a16="http://schemas.microsoft.com/office/drawing/2014/main" id="{3CFD1891-77A5-47CE-9A05-26E8C23F38C7}"/>
                    </a:ext>
                  </a:extLst>
                </p:cNvPr>
                <p:cNvPicPr/>
                <p:nvPr/>
              </p:nvPicPr>
              <p:blipFill>
                <a:blip r:embed="rId841"/>
                <a:stretch>
                  <a:fillRect/>
                </a:stretch>
              </p:blipFill>
              <p:spPr>
                <a:xfrm>
                  <a:off x="7930373" y="5186947"/>
                  <a:ext cx="414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538" name="Freihand 537">
                  <a:extLst>
                    <a:ext uri="{FF2B5EF4-FFF2-40B4-BE49-F238E27FC236}">
                      <a16:creationId xmlns:a16="http://schemas.microsoft.com/office/drawing/2014/main" id="{9C182E7B-7992-4914-863A-C60FDDF424FB}"/>
                    </a:ext>
                  </a:extLst>
                </p14:cNvPr>
                <p14:cNvContentPartPr/>
                <p14:nvPr/>
              </p14:nvContentPartPr>
              <p14:xfrm>
                <a:off x="3772013" y="5762587"/>
                <a:ext cx="364680" cy="715320"/>
              </p14:xfrm>
            </p:contentPart>
          </mc:Choice>
          <mc:Fallback xmlns="">
            <p:pic>
              <p:nvPicPr>
                <p:cNvPr id="538" name="Freihand 537">
                  <a:extLst>
                    <a:ext uri="{FF2B5EF4-FFF2-40B4-BE49-F238E27FC236}">
                      <a16:creationId xmlns:a16="http://schemas.microsoft.com/office/drawing/2014/main" id="{9C182E7B-7992-4914-863A-C60FDDF424FB}"/>
                    </a:ext>
                  </a:extLst>
                </p:cNvPr>
                <p:cNvPicPr/>
                <p:nvPr/>
              </p:nvPicPr>
              <p:blipFill>
                <a:blip r:embed="rId843"/>
                <a:stretch>
                  <a:fillRect/>
                </a:stretch>
              </p:blipFill>
              <p:spPr>
                <a:xfrm>
                  <a:off x="3767693" y="5758267"/>
                  <a:ext cx="373320" cy="72396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540" name="Freihand 539">
                  <a:extLst>
                    <a:ext uri="{FF2B5EF4-FFF2-40B4-BE49-F238E27FC236}">
                      <a16:creationId xmlns:a16="http://schemas.microsoft.com/office/drawing/2014/main" id="{CF74B3A9-0973-4D38-BE59-2634F731B06E}"/>
                    </a:ext>
                  </a:extLst>
                </p14:cNvPr>
                <p14:cNvContentPartPr/>
                <p14:nvPr/>
              </p14:nvContentPartPr>
              <p14:xfrm>
                <a:off x="4099973" y="5622547"/>
                <a:ext cx="1807920" cy="802080"/>
              </p14:xfrm>
            </p:contentPart>
          </mc:Choice>
          <mc:Fallback xmlns="">
            <p:pic>
              <p:nvPicPr>
                <p:cNvPr id="540" name="Freihand 539">
                  <a:extLst>
                    <a:ext uri="{FF2B5EF4-FFF2-40B4-BE49-F238E27FC236}">
                      <a16:creationId xmlns:a16="http://schemas.microsoft.com/office/drawing/2014/main" id="{CF74B3A9-0973-4D38-BE59-2634F731B06E}"/>
                    </a:ext>
                  </a:extLst>
                </p:cNvPr>
                <p:cNvPicPr/>
                <p:nvPr/>
              </p:nvPicPr>
              <p:blipFill>
                <a:blip r:embed="rId845"/>
                <a:stretch>
                  <a:fillRect/>
                </a:stretch>
              </p:blipFill>
              <p:spPr>
                <a:xfrm>
                  <a:off x="4095653" y="5618227"/>
                  <a:ext cx="1816560" cy="81072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542" name="Freihand 541">
                  <a:extLst>
                    <a:ext uri="{FF2B5EF4-FFF2-40B4-BE49-F238E27FC236}">
                      <a16:creationId xmlns:a16="http://schemas.microsoft.com/office/drawing/2014/main" id="{06680977-04A2-44D3-AC42-BDA6BB1BC9B2}"/>
                    </a:ext>
                  </a:extLst>
                </p14:cNvPr>
                <p14:cNvContentPartPr/>
                <p14:nvPr/>
              </p14:nvContentPartPr>
              <p14:xfrm>
                <a:off x="4267013" y="5200627"/>
                <a:ext cx="89640" cy="1445400"/>
              </p14:xfrm>
            </p:contentPart>
          </mc:Choice>
          <mc:Fallback xmlns="">
            <p:pic>
              <p:nvPicPr>
                <p:cNvPr id="542" name="Freihand 541">
                  <a:extLst>
                    <a:ext uri="{FF2B5EF4-FFF2-40B4-BE49-F238E27FC236}">
                      <a16:creationId xmlns:a16="http://schemas.microsoft.com/office/drawing/2014/main" id="{06680977-04A2-44D3-AC42-BDA6BB1BC9B2}"/>
                    </a:ext>
                  </a:extLst>
                </p:cNvPr>
                <p:cNvPicPr/>
                <p:nvPr/>
              </p:nvPicPr>
              <p:blipFill>
                <a:blip r:embed="rId847"/>
                <a:stretch>
                  <a:fillRect/>
                </a:stretch>
              </p:blipFill>
              <p:spPr>
                <a:xfrm>
                  <a:off x="4262693" y="5196307"/>
                  <a:ext cx="98280" cy="145404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546" name="Freihand 545">
                  <a:extLst>
                    <a:ext uri="{FF2B5EF4-FFF2-40B4-BE49-F238E27FC236}">
                      <a16:creationId xmlns:a16="http://schemas.microsoft.com/office/drawing/2014/main" id="{CB76978E-2976-4432-A3CB-B5C0C08FFF67}"/>
                    </a:ext>
                  </a:extLst>
                </p14:cNvPr>
                <p14:cNvContentPartPr/>
                <p14:nvPr/>
              </p14:nvContentPartPr>
              <p14:xfrm>
                <a:off x="3085853" y="5556307"/>
                <a:ext cx="843480" cy="443520"/>
              </p14:xfrm>
            </p:contentPart>
          </mc:Choice>
          <mc:Fallback xmlns="">
            <p:pic>
              <p:nvPicPr>
                <p:cNvPr id="546" name="Freihand 545">
                  <a:extLst>
                    <a:ext uri="{FF2B5EF4-FFF2-40B4-BE49-F238E27FC236}">
                      <a16:creationId xmlns:a16="http://schemas.microsoft.com/office/drawing/2014/main" id="{CB76978E-2976-4432-A3CB-B5C0C08FFF67}"/>
                    </a:ext>
                  </a:extLst>
                </p:cNvPr>
                <p:cNvPicPr/>
                <p:nvPr/>
              </p:nvPicPr>
              <p:blipFill>
                <a:blip r:embed="rId849"/>
                <a:stretch>
                  <a:fillRect/>
                </a:stretch>
              </p:blipFill>
              <p:spPr>
                <a:xfrm>
                  <a:off x="3081533" y="5551987"/>
                  <a:ext cx="852120" cy="45216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547" name="Freihand 546">
                  <a:extLst>
                    <a:ext uri="{FF2B5EF4-FFF2-40B4-BE49-F238E27FC236}">
                      <a16:creationId xmlns:a16="http://schemas.microsoft.com/office/drawing/2014/main" id="{E78F39E5-E67E-4096-945F-B28F8F6E91E5}"/>
                    </a:ext>
                  </a:extLst>
                </p14:cNvPr>
                <p14:cNvContentPartPr/>
                <p14:nvPr/>
              </p14:nvContentPartPr>
              <p14:xfrm>
                <a:off x="3000173" y="5528587"/>
                <a:ext cx="270360" cy="306720"/>
              </p14:xfrm>
            </p:contentPart>
          </mc:Choice>
          <mc:Fallback xmlns="">
            <p:pic>
              <p:nvPicPr>
                <p:cNvPr id="547" name="Freihand 546">
                  <a:extLst>
                    <a:ext uri="{FF2B5EF4-FFF2-40B4-BE49-F238E27FC236}">
                      <a16:creationId xmlns:a16="http://schemas.microsoft.com/office/drawing/2014/main" id="{E78F39E5-E67E-4096-945F-B28F8F6E91E5}"/>
                    </a:ext>
                  </a:extLst>
                </p:cNvPr>
                <p:cNvPicPr/>
                <p:nvPr/>
              </p:nvPicPr>
              <p:blipFill>
                <a:blip r:embed="rId851"/>
                <a:stretch>
                  <a:fillRect/>
                </a:stretch>
              </p:blipFill>
              <p:spPr>
                <a:xfrm>
                  <a:off x="2995853" y="5524267"/>
                  <a:ext cx="279000" cy="31536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371" name="Freihand 370">
                  <a:extLst>
                    <a:ext uri="{FF2B5EF4-FFF2-40B4-BE49-F238E27FC236}">
                      <a16:creationId xmlns:a16="http://schemas.microsoft.com/office/drawing/2014/main" id="{4BCD2D42-6E90-4DDB-B3F2-29556ABADBCA}"/>
                    </a:ext>
                  </a:extLst>
                </p14:cNvPr>
                <p14:cNvContentPartPr/>
                <p14:nvPr/>
              </p14:nvContentPartPr>
              <p14:xfrm>
                <a:off x="995693" y="5666107"/>
                <a:ext cx="214560" cy="143280"/>
              </p14:xfrm>
            </p:contentPart>
          </mc:Choice>
          <mc:Fallback xmlns="">
            <p:pic>
              <p:nvPicPr>
                <p:cNvPr id="371" name="Freihand 370">
                  <a:extLst>
                    <a:ext uri="{FF2B5EF4-FFF2-40B4-BE49-F238E27FC236}">
                      <a16:creationId xmlns:a16="http://schemas.microsoft.com/office/drawing/2014/main" id="{4BCD2D42-6E90-4DDB-B3F2-29556ABADBCA}"/>
                    </a:ext>
                  </a:extLst>
                </p:cNvPr>
                <p:cNvPicPr/>
                <p:nvPr/>
              </p:nvPicPr>
              <p:blipFill>
                <a:blip r:embed="rId853"/>
                <a:stretch>
                  <a:fillRect/>
                </a:stretch>
              </p:blipFill>
              <p:spPr>
                <a:xfrm>
                  <a:off x="991373" y="5661787"/>
                  <a:ext cx="2232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372" name="Freihand 371">
                  <a:extLst>
                    <a:ext uri="{FF2B5EF4-FFF2-40B4-BE49-F238E27FC236}">
                      <a16:creationId xmlns:a16="http://schemas.microsoft.com/office/drawing/2014/main" id="{F79A8AD2-3A85-42A1-9ACE-004182961411}"/>
                    </a:ext>
                  </a:extLst>
                </p14:cNvPr>
                <p14:cNvContentPartPr/>
                <p14:nvPr/>
              </p14:nvContentPartPr>
              <p14:xfrm>
                <a:off x="1317893" y="5643787"/>
                <a:ext cx="4680" cy="147960"/>
              </p14:xfrm>
            </p:contentPart>
          </mc:Choice>
          <mc:Fallback xmlns="">
            <p:pic>
              <p:nvPicPr>
                <p:cNvPr id="372" name="Freihand 371">
                  <a:extLst>
                    <a:ext uri="{FF2B5EF4-FFF2-40B4-BE49-F238E27FC236}">
                      <a16:creationId xmlns:a16="http://schemas.microsoft.com/office/drawing/2014/main" id="{F79A8AD2-3A85-42A1-9ACE-004182961411}"/>
                    </a:ext>
                  </a:extLst>
                </p:cNvPr>
                <p:cNvPicPr/>
                <p:nvPr/>
              </p:nvPicPr>
              <p:blipFill>
                <a:blip r:embed="rId855"/>
                <a:stretch>
                  <a:fillRect/>
                </a:stretch>
              </p:blipFill>
              <p:spPr>
                <a:xfrm>
                  <a:off x="1313573" y="5639467"/>
                  <a:ext cx="133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373" name="Freihand 372">
                  <a:extLst>
                    <a:ext uri="{FF2B5EF4-FFF2-40B4-BE49-F238E27FC236}">
                      <a16:creationId xmlns:a16="http://schemas.microsoft.com/office/drawing/2014/main" id="{524555D9-2C5F-472D-9DAF-AE9595305554}"/>
                    </a:ext>
                  </a:extLst>
                </p14:cNvPr>
                <p14:cNvContentPartPr/>
                <p14:nvPr/>
              </p14:nvContentPartPr>
              <p14:xfrm>
                <a:off x="1212773" y="5537227"/>
                <a:ext cx="152640" cy="134280"/>
              </p14:xfrm>
            </p:contentPart>
          </mc:Choice>
          <mc:Fallback xmlns="">
            <p:pic>
              <p:nvPicPr>
                <p:cNvPr id="373" name="Freihand 372">
                  <a:extLst>
                    <a:ext uri="{FF2B5EF4-FFF2-40B4-BE49-F238E27FC236}">
                      <a16:creationId xmlns:a16="http://schemas.microsoft.com/office/drawing/2014/main" id="{524555D9-2C5F-472D-9DAF-AE9595305554}"/>
                    </a:ext>
                  </a:extLst>
                </p:cNvPr>
                <p:cNvPicPr/>
                <p:nvPr/>
              </p:nvPicPr>
              <p:blipFill>
                <a:blip r:embed="rId857"/>
                <a:stretch>
                  <a:fillRect/>
                </a:stretch>
              </p:blipFill>
              <p:spPr>
                <a:xfrm>
                  <a:off x="1208453" y="5532907"/>
                  <a:ext cx="1612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375" name="Freihand 374">
                  <a:extLst>
                    <a:ext uri="{FF2B5EF4-FFF2-40B4-BE49-F238E27FC236}">
                      <a16:creationId xmlns:a16="http://schemas.microsoft.com/office/drawing/2014/main" id="{1DB76AD3-E7CF-49BE-B8A9-BF4DA58A0B79}"/>
                    </a:ext>
                  </a:extLst>
                </p14:cNvPr>
                <p14:cNvContentPartPr/>
                <p14:nvPr/>
              </p14:nvContentPartPr>
              <p14:xfrm>
                <a:off x="1547573" y="5626867"/>
                <a:ext cx="168840" cy="113040"/>
              </p14:xfrm>
            </p:contentPart>
          </mc:Choice>
          <mc:Fallback xmlns="">
            <p:pic>
              <p:nvPicPr>
                <p:cNvPr id="375" name="Freihand 374">
                  <a:extLst>
                    <a:ext uri="{FF2B5EF4-FFF2-40B4-BE49-F238E27FC236}">
                      <a16:creationId xmlns:a16="http://schemas.microsoft.com/office/drawing/2014/main" id="{1DB76AD3-E7CF-49BE-B8A9-BF4DA58A0B79}"/>
                    </a:ext>
                  </a:extLst>
                </p:cNvPr>
                <p:cNvPicPr/>
                <p:nvPr/>
              </p:nvPicPr>
              <p:blipFill>
                <a:blip r:embed="rId859"/>
                <a:stretch>
                  <a:fillRect/>
                </a:stretch>
              </p:blipFill>
              <p:spPr>
                <a:xfrm>
                  <a:off x="1543253" y="5622547"/>
                  <a:ext cx="17748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376" name="Freihand 375">
                  <a:extLst>
                    <a:ext uri="{FF2B5EF4-FFF2-40B4-BE49-F238E27FC236}">
                      <a16:creationId xmlns:a16="http://schemas.microsoft.com/office/drawing/2014/main" id="{71A7845A-C74E-4061-A829-31CBD8D67673}"/>
                    </a:ext>
                  </a:extLst>
                </p14:cNvPr>
                <p14:cNvContentPartPr/>
                <p14:nvPr/>
              </p14:nvContentPartPr>
              <p14:xfrm>
                <a:off x="1780133" y="5513107"/>
                <a:ext cx="10080" cy="97920"/>
              </p14:xfrm>
            </p:contentPart>
          </mc:Choice>
          <mc:Fallback xmlns="">
            <p:pic>
              <p:nvPicPr>
                <p:cNvPr id="376" name="Freihand 375">
                  <a:extLst>
                    <a:ext uri="{FF2B5EF4-FFF2-40B4-BE49-F238E27FC236}">
                      <a16:creationId xmlns:a16="http://schemas.microsoft.com/office/drawing/2014/main" id="{71A7845A-C74E-4061-A829-31CBD8D67673}"/>
                    </a:ext>
                  </a:extLst>
                </p:cNvPr>
                <p:cNvPicPr/>
                <p:nvPr/>
              </p:nvPicPr>
              <p:blipFill>
                <a:blip r:embed="rId861"/>
                <a:stretch>
                  <a:fillRect/>
                </a:stretch>
              </p:blipFill>
              <p:spPr>
                <a:xfrm>
                  <a:off x="1775813" y="5508787"/>
                  <a:ext cx="187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377" name="Freihand 376">
                  <a:extLst>
                    <a:ext uri="{FF2B5EF4-FFF2-40B4-BE49-F238E27FC236}">
                      <a16:creationId xmlns:a16="http://schemas.microsoft.com/office/drawing/2014/main" id="{E9B943A0-9652-42E4-9268-EF91E374F2A9}"/>
                    </a:ext>
                  </a:extLst>
                </p14:cNvPr>
                <p14:cNvContentPartPr/>
                <p14:nvPr/>
              </p14:nvContentPartPr>
              <p14:xfrm>
                <a:off x="1885253" y="5624347"/>
                <a:ext cx="111960" cy="109080"/>
              </p14:xfrm>
            </p:contentPart>
          </mc:Choice>
          <mc:Fallback xmlns="">
            <p:pic>
              <p:nvPicPr>
                <p:cNvPr id="377" name="Freihand 376">
                  <a:extLst>
                    <a:ext uri="{FF2B5EF4-FFF2-40B4-BE49-F238E27FC236}">
                      <a16:creationId xmlns:a16="http://schemas.microsoft.com/office/drawing/2014/main" id="{E9B943A0-9652-42E4-9268-EF91E374F2A9}"/>
                    </a:ext>
                  </a:extLst>
                </p:cNvPr>
                <p:cNvPicPr/>
                <p:nvPr/>
              </p:nvPicPr>
              <p:blipFill>
                <a:blip r:embed="rId863"/>
                <a:stretch>
                  <a:fillRect/>
                </a:stretch>
              </p:blipFill>
              <p:spPr>
                <a:xfrm>
                  <a:off x="1880933" y="5620027"/>
                  <a:ext cx="1206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378" name="Freihand 377">
                  <a:extLst>
                    <a:ext uri="{FF2B5EF4-FFF2-40B4-BE49-F238E27FC236}">
                      <a16:creationId xmlns:a16="http://schemas.microsoft.com/office/drawing/2014/main" id="{D6CEBB44-2A3C-4981-A9EE-F1BBC066230E}"/>
                    </a:ext>
                  </a:extLst>
                </p14:cNvPr>
                <p14:cNvContentPartPr/>
                <p14:nvPr/>
              </p14:nvContentPartPr>
              <p14:xfrm>
                <a:off x="2049773" y="5608147"/>
                <a:ext cx="182160" cy="116640"/>
              </p14:xfrm>
            </p:contentPart>
          </mc:Choice>
          <mc:Fallback xmlns="">
            <p:pic>
              <p:nvPicPr>
                <p:cNvPr id="378" name="Freihand 377">
                  <a:extLst>
                    <a:ext uri="{FF2B5EF4-FFF2-40B4-BE49-F238E27FC236}">
                      <a16:creationId xmlns:a16="http://schemas.microsoft.com/office/drawing/2014/main" id="{D6CEBB44-2A3C-4981-A9EE-F1BBC066230E}"/>
                    </a:ext>
                  </a:extLst>
                </p:cNvPr>
                <p:cNvPicPr/>
                <p:nvPr/>
              </p:nvPicPr>
              <p:blipFill>
                <a:blip r:embed="rId865"/>
                <a:stretch>
                  <a:fillRect/>
                </a:stretch>
              </p:blipFill>
              <p:spPr>
                <a:xfrm>
                  <a:off x="2045453" y="5603827"/>
                  <a:ext cx="1908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549" name="Freihand 548">
                  <a:extLst>
                    <a:ext uri="{FF2B5EF4-FFF2-40B4-BE49-F238E27FC236}">
                      <a16:creationId xmlns:a16="http://schemas.microsoft.com/office/drawing/2014/main" id="{9C3C78DB-368C-4C0E-9F1F-D53FD8993417}"/>
                    </a:ext>
                  </a:extLst>
                </p14:cNvPr>
                <p14:cNvContentPartPr/>
                <p14:nvPr/>
              </p14:nvContentPartPr>
              <p14:xfrm>
                <a:off x="1711373" y="5985067"/>
                <a:ext cx="134640" cy="135360"/>
              </p14:xfrm>
            </p:contentPart>
          </mc:Choice>
          <mc:Fallback xmlns="">
            <p:pic>
              <p:nvPicPr>
                <p:cNvPr id="549" name="Freihand 548">
                  <a:extLst>
                    <a:ext uri="{FF2B5EF4-FFF2-40B4-BE49-F238E27FC236}">
                      <a16:creationId xmlns:a16="http://schemas.microsoft.com/office/drawing/2014/main" id="{9C3C78DB-368C-4C0E-9F1F-D53FD8993417}"/>
                    </a:ext>
                  </a:extLst>
                </p:cNvPr>
                <p:cNvPicPr/>
                <p:nvPr/>
              </p:nvPicPr>
              <p:blipFill>
                <a:blip r:embed="rId867"/>
                <a:stretch>
                  <a:fillRect/>
                </a:stretch>
              </p:blipFill>
              <p:spPr>
                <a:xfrm>
                  <a:off x="1707053" y="5980747"/>
                  <a:ext cx="1432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550" name="Freihand 549">
                  <a:extLst>
                    <a:ext uri="{FF2B5EF4-FFF2-40B4-BE49-F238E27FC236}">
                      <a16:creationId xmlns:a16="http://schemas.microsoft.com/office/drawing/2014/main" id="{9566F3DF-E1F6-4D25-8CBD-27D141EA5A54}"/>
                    </a:ext>
                  </a:extLst>
                </p14:cNvPr>
                <p14:cNvContentPartPr/>
                <p14:nvPr/>
              </p14:nvContentPartPr>
              <p14:xfrm>
                <a:off x="1884173" y="5954467"/>
                <a:ext cx="327240" cy="118800"/>
              </p14:xfrm>
            </p:contentPart>
          </mc:Choice>
          <mc:Fallback xmlns="">
            <p:pic>
              <p:nvPicPr>
                <p:cNvPr id="550" name="Freihand 549">
                  <a:extLst>
                    <a:ext uri="{FF2B5EF4-FFF2-40B4-BE49-F238E27FC236}">
                      <a16:creationId xmlns:a16="http://schemas.microsoft.com/office/drawing/2014/main" id="{9566F3DF-E1F6-4D25-8CBD-27D141EA5A54}"/>
                    </a:ext>
                  </a:extLst>
                </p:cNvPr>
                <p:cNvPicPr/>
                <p:nvPr/>
              </p:nvPicPr>
              <p:blipFill>
                <a:blip r:embed="rId869"/>
                <a:stretch>
                  <a:fillRect/>
                </a:stretch>
              </p:blipFill>
              <p:spPr>
                <a:xfrm>
                  <a:off x="1879853" y="5950147"/>
                  <a:ext cx="335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551" name="Freihand 550">
                  <a:extLst>
                    <a:ext uri="{FF2B5EF4-FFF2-40B4-BE49-F238E27FC236}">
                      <a16:creationId xmlns:a16="http://schemas.microsoft.com/office/drawing/2014/main" id="{984C90E9-3985-466C-95A4-13A1E010658C}"/>
                    </a:ext>
                  </a:extLst>
                </p14:cNvPr>
                <p14:cNvContentPartPr/>
                <p14:nvPr/>
              </p14:nvContentPartPr>
              <p14:xfrm>
                <a:off x="2221493" y="5911627"/>
                <a:ext cx="108720" cy="68760"/>
              </p14:xfrm>
            </p:contentPart>
          </mc:Choice>
          <mc:Fallback xmlns="">
            <p:pic>
              <p:nvPicPr>
                <p:cNvPr id="551" name="Freihand 550">
                  <a:extLst>
                    <a:ext uri="{FF2B5EF4-FFF2-40B4-BE49-F238E27FC236}">
                      <a16:creationId xmlns:a16="http://schemas.microsoft.com/office/drawing/2014/main" id="{984C90E9-3985-466C-95A4-13A1E010658C}"/>
                    </a:ext>
                  </a:extLst>
                </p:cNvPr>
                <p:cNvPicPr/>
                <p:nvPr/>
              </p:nvPicPr>
              <p:blipFill>
                <a:blip r:embed="rId871"/>
                <a:stretch>
                  <a:fillRect/>
                </a:stretch>
              </p:blipFill>
              <p:spPr>
                <a:xfrm>
                  <a:off x="2217173" y="5907307"/>
                  <a:ext cx="11736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553" name="Freihand 552">
                  <a:extLst>
                    <a:ext uri="{FF2B5EF4-FFF2-40B4-BE49-F238E27FC236}">
                      <a16:creationId xmlns:a16="http://schemas.microsoft.com/office/drawing/2014/main" id="{12907777-9F13-498F-9EA7-BC177FA30329}"/>
                    </a:ext>
                  </a:extLst>
                </p14:cNvPr>
                <p14:cNvContentPartPr/>
                <p14:nvPr/>
              </p14:nvContentPartPr>
              <p14:xfrm>
                <a:off x="2382773" y="5757187"/>
                <a:ext cx="124200" cy="179640"/>
              </p14:xfrm>
            </p:contentPart>
          </mc:Choice>
          <mc:Fallback xmlns="">
            <p:pic>
              <p:nvPicPr>
                <p:cNvPr id="553" name="Freihand 552">
                  <a:extLst>
                    <a:ext uri="{FF2B5EF4-FFF2-40B4-BE49-F238E27FC236}">
                      <a16:creationId xmlns:a16="http://schemas.microsoft.com/office/drawing/2014/main" id="{12907777-9F13-498F-9EA7-BC177FA30329}"/>
                    </a:ext>
                  </a:extLst>
                </p:cNvPr>
                <p:cNvPicPr/>
                <p:nvPr/>
              </p:nvPicPr>
              <p:blipFill>
                <a:blip r:embed="rId873"/>
                <a:stretch>
                  <a:fillRect/>
                </a:stretch>
              </p:blipFill>
              <p:spPr>
                <a:xfrm>
                  <a:off x="2378453" y="5752867"/>
                  <a:ext cx="13284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554" name="Freihand 553">
                  <a:extLst>
                    <a:ext uri="{FF2B5EF4-FFF2-40B4-BE49-F238E27FC236}">
                      <a16:creationId xmlns:a16="http://schemas.microsoft.com/office/drawing/2014/main" id="{AE6AB0F7-AF8F-4566-8B40-50CF07466668}"/>
                    </a:ext>
                  </a:extLst>
                </p14:cNvPr>
                <p14:cNvContentPartPr/>
                <p14:nvPr/>
              </p14:nvContentPartPr>
              <p14:xfrm>
                <a:off x="2504813" y="5812987"/>
                <a:ext cx="167760" cy="44640"/>
              </p14:xfrm>
            </p:contentPart>
          </mc:Choice>
          <mc:Fallback xmlns="">
            <p:pic>
              <p:nvPicPr>
                <p:cNvPr id="554" name="Freihand 553">
                  <a:extLst>
                    <a:ext uri="{FF2B5EF4-FFF2-40B4-BE49-F238E27FC236}">
                      <a16:creationId xmlns:a16="http://schemas.microsoft.com/office/drawing/2014/main" id="{AE6AB0F7-AF8F-4566-8B40-50CF07466668}"/>
                    </a:ext>
                  </a:extLst>
                </p:cNvPr>
                <p:cNvPicPr/>
                <p:nvPr/>
              </p:nvPicPr>
              <p:blipFill>
                <a:blip r:embed="rId875"/>
                <a:stretch>
                  <a:fillRect/>
                </a:stretch>
              </p:blipFill>
              <p:spPr>
                <a:xfrm>
                  <a:off x="2500493" y="5808667"/>
                  <a:ext cx="1764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556" name="Freihand 555">
                  <a:extLst>
                    <a:ext uri="{FF2B5EF4-FFF2-40B4-BE49-F238E27FC236}">
                      <a16:creationId xmlns:a16="http://schemas.microsoft.com/office/drawing/2014/main" id="{B60801D9-644F-4565-8604-4BEC8EA2090F}"/>
                    </a:ext>
                  </a:extLst>
                </p14:cNvPr>
                <p14:cNvContentPartPr/>
                <p14:nvPr/>
              </p14:nvContentPartPr>
              <p14:xfrm>
                <a:off x="1103333" y="6111787"/>
                <a:ext cx="173160" cy="173160"/>
              </p14:xfrm>
            </p:contentPart>
          </mc:Choice>
          <mc:Fallback xmlns="">
            <p:pic>
              <p:nvPicPr>
                <p:cNvPr id="556" name="Freihand 555">
                  <a:extLst>
                    <a:ext uri="{FF2B5EF4-FFF2-40B4-BE49-F238E27FC236}">
                      <a16:creationId xmlns:a16="http://schemas.microsoft.com/office/drawing/2014/main" id="{B60801D9-644F-4565-8604-4BEC8EA2090F}"/>
                    </a:ext>
                  </a:extLst>
                </p:cNvPr>
                <p:cNvPicPr/>
                <p:nvPr/>
              </p:nvPicPr>
              <p:blipFill>
                <a:blip r:embed="rId877"/>
                <a:stretch>
                  <a:fillRect/>
                </a:stretch>
              </p:blipFill>
              <p:spPr>
                <a:xfrm>
                  <a:off x="1099013" y="6107467"/>
                  <a:ext cx="1818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557" name="Freihand 556">
                  <a:extLst>
                    <a:ext uri="{FF2B5EF4-FFF2-40B4-BE49-F238E27FC236}">
                      <a16:creationId xmlns:a16="http://schemas.microsoft.com/office/drawing/2014/main" id="{B2FF584D-27BD-4D69-8DF1-52D9C7757625}"/>
                    </a:ext>
                  </a:extLst>
                </p14:cNvPr>
                <p14:cNvContentPartPr/>
                <p14:nvPr/>
              </p14:nvContentPartPr>
              <p14:xfrm>
                <a:off x="1261373" y="5984347"/>
                <a:ext cx="81000" cy="215640"/>
              </p14:xfrm>
            </p:contentPart>
          </mc:Choice>
          <mc:Fallback xmlns="">
            <p:pic>
              <p:nvPicPr>
                <p:cNvPr id="557" name="Freihand 556">
                  <a:extLst>
                    <a:ext uri="{FF2B5EF4-FFF2-40B4-BE49-F238E27FC236}">
                      <a16:creationId xmlns:a16="http://schemas.microsoft.com/office/drawing/2014/main" id="{B2FF584D-27BD-4D69-8DF1-52D9C7757625}"/>
                    </a:ext>
                  </a:extLst>
                </p:cNvPr>
                <p:cNvPicPr/>
                <p:nvPr/>
              </p:nvPicPr>
              <p:blipFill>
                <a:blip r:embed="rId879"/>
                <a:stretch>
                  <a:fillRect/>
                </a:stretch>
              </p:blipFill>
              <p:spPr>
                <a:xfrm>
                  <a:off x="1257053" y="5980027"/>
                  <a:ext cx="8964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558" name="Freihand 557">
                  <a:extLst>
                    <a:ext uri="{FF2B5EF4-FFF2-40B4-BE49-F238E27FC236}">
                      <a16:creationId xmlns:a16="http://schemas.microsoft.com/office/drawing/2014/main" id="{5001EE9A-BB62-47F4-B39C-CA6DE1B646FA}"/>
                    </a:ext>
                  </a:extLst>
                </p14:cNvPr>
                <p14:cNvContentPartPr/>
                <p14:nvPr/>
              </p14:nvContentPartPr>
              <p14:xfrm>
                <a:off x="1342373" y="5967067"/>
                <a:ext cx="317160" cy="195480"/>
              </p14:xfrm>
            </p:contentPart>
          </mc:Choice>
          <mc:Fallback xmlns="">
            <p:pic>
              <p:nvPicPr>
                <p:cNvPr id="558" name="Freihand 557">
                  <a:extLst>
                    <a:ext uri="{FF2B5EF4-FFF2-40B4-BE49-F238E27FC236}">
                      <a16:creationId xmlns:a16="http://schemas.microsoft.com/office/drawing/2014/main" id="{5001EE9A-BB62-47F4-B39C-CA6DE1B646FA}"/>
                    </a:ext>
                  </a:extLst>
                </p:cNvPr>
                <p:cNvPicPr/>
                <p:nvPr/>
              </p:nvPicPr>
              <p:blipFill>
                <a:blip r:embed="rId881"/>
                <a:stretch>
                  <a:fillRect/>
                </a:stretch>
              </p:blipFill>
              <p:spPr>
                <a:xfrm>
                  <a:off x="1338053" y="5962747"/>
                  <a:ext cx="3258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560" name="Freihand 559">
                  <a:extLst>
                    <a:ext uri="{FF2B5EF4-FFF2-40B4-BE49-F238E27FC236}">
                      <a16:creationId xmlns:a16="http://schemas.microsoft.com/office/drawing/2014/main" id="{A00ADF1D-6954-4186-883E-4ABA605EB287}"/>
                    </a:ext>
                  </a:extLst>
                </p14:cNvPr>
                <p14:cNvContentPartPr/>
                <p14:nvPr/>
              </p14:nvContentPartPr>
              <p14:xfrm>
                <a:off x="2696333" y="5762227"/>
                <a:ext cx="72360" cy="94320"/>
              </p14:xfrm>
            </p:contentPart>
          </mc:Choice>
          <mc:Fallback xmlns="">
            <p:pic>
              <p:nvPicPr>
                <p:cNvPr id="560" name="Freihand 559">
                  <a:extLst>
                    <a:ext uri="{FF2B5EF4-FFF2-40B4-BE49-F238E27FC236}">
                      <a16:creationId xmlns:a16="http://schemas.microsoft.com/office/drawing/2014/main" id="{A00ADF1D-6954-4186-883E-4ABA605EB287}"/>
                    </a:ext>
                  </a:extLst>
                </p:cNvPr>
                <p:cNvPicPr/>
                <p:nvPr/>
              </p:nvPicPr>
              <p:blipFill>
                <a:blip r:embed="rId883"/>
                <a:stretch>
                  <a:fillRect/>
                </a:stretch>
              </p:blipFill>
              <p:spPr>
                <a:xfrm>
                  <a:off x="2692013" y="5757907"/>
                  <a:ext cx="810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561" name="Freihand 560">
                  <a:extLst>
                    <a:ext uri="{FF2B5EF4-FFF2-40B4-BE49-F238E27FC236}">
                      <a16:creationId xmlns:a16="http://schemas.microsoft.com/office/drawing/2014/main" id="{2F9757CD-83AC-4573-A40F-446875986A1B}"/>
                    </a:ext>
                  </a:extLst>
                </p14:cNvPr>
                <p14:cNvContentPartPr/>
                <p14:nvPr/>
              </p14:nvContentPartPr>
              <p14:xfrm>
                <a:off x="2806853" y="5645227"/>
                <a:ext cx="249480" cy="160920"/>
              </p14:xfrm>
            </p:contentPart>
          </mc:Choice>
          <mc:Fallback xmlns="">
            <p:pic>
              <p:nvPicPr>
                <p:cNvPr id="561" name="Freihand 560">
                  <a:extLst>
                    <a:ext uri="{FF2B5EF4-FFF2-40B4-BE49-F238E27FC236}">
                      <a16:creationId xmlns:a16="http://schemas.microsoft.com/office/drawing/2014/main" id="{2F9757CD-83AC-4573-A40F-446875986A1B}"/>
                    </a:ext>
                  </a:extLst>
                </p:cNvPr>
                <p:cNvPicPr/>
                <p:nvPr/>
              </p:nvPicPr>
              <p:blipFill>
                <a:blip r:embed="rId885"/>
                <a:stretch>
                  <a:fillRect/>
                </a:stretch>
              </p:blipFill>
              <p:spPr>
                <a:xfrm>
                  <a:off x="2802533" y="5640907"/>
                  <a:ext cx="25812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562" name="Freihand 561">
                  <a:extLst>
                    <a:ext uri="{FF2B5EF4-FFF2-40B4-BE49-F238E27FC236}">
                      <a16:creationId xmlns:a16="http://schemas.microsoft.com/office/drawing/2014/main" id="{AB3C46E3-DB62-42DF-8360-67CA12A14611}"/>
                    </a:ext>
                  </a:extLst>
                </p14:cNvPr>
                <p14:cNvContentPartPr/>
                <p14:nvPr/>
              </p14:nvContentPartPr>
              <p14:xfrm>
                <a:off x="1164173" y="6316267"/>
                <a:ext cx="185040" cy="234720"/>
              </p14:xfrm>
            </p:contentPart>
          </mc:Choice>
          <mc:Fallback xmlns="">
            <p:pic>
              <p:nvPicPr>
                <p:cNvPr id="562" name="Freihand 561">
                  <a:extLst>
                    <a:ext uri="{FF2B5EF4-FFF2-40B4-BE49-F238E27FC236}">
                      <a16:creationId xmlns:a16="http://schemas.microsoft.com/office/drawing/2014/main" id="{AB3C46E3-DB62-42DF-8360-67CA12A14611}"/>
                    </a:ext>
                  </a:extLst>
                </p:cNvPr>
                <p:cNvPicPr/>
                <p:nvPr/>
              </p:nvPicPr>
              <p:blipFill>
                <a:blip r:embed="rId887"/>
                <a:stretch>
                  <a:fillRect/>
                </a:stretch>
              </p:blipFill>
              <p:spPr>
                <a:xfrm>
                  <a:off x="1159853" y="6311947"/>
                  <a:ext cx="19368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563" name="Freihand 562">
                  <a:extLst>
                    <a:ext uri="{FF2B5EF4-FFF2-40B4-BE49-F238E27FC236}">
                      <a16:creationId xmlns:a16="http://schemas.microsoft.com/office/drawing/2014/main" id="{3568596B-858E-43B8-924E-AD3CA4AEF0F2}"/>
                    </a:ext>
                  </a:extLst>
                </p14:cNvPr>
                <p14:cNvContentPartPr/>
                <p14:nvPr/>
              </p14:nvContentPartPr>
              <p14:xfrm>
                <a:off x="1142213" y="6305467"/>
                <a:ext cx="156960" cy="215280"/>
              </p14:xfrm>
            </p:contentPart>
          </mc:Choice>
          <mc:Fallback xmlns="">
            <p:pic>
              <p:nvPicPr>
                <p:cNvPr id="563" name="Freihand 562">
                  <a:extLst>
                    <a:ext uri="{FF2B5EF4-FFF2-40B4-BE49-F238E27FC236}">
                      <a16:creationId xmlns:a16="http://schemas.microsoft.com/office/drawing/2014/main" id="{3568596B-858E-43B8-924E-AD3CA4AEF0F2}"/>
                    </a:ext>
                  </a:extLst>
                </p:cNvPr>
                <p:cNvPicPr/>
                <p:nvPr/>
              </p:nvPicPr>
              <p:blipFill>
                <a:blip r:embed="rId889"/>
                <a:stretch>
                  <a:fillRect/>
                </a:stretch>
              </p:blipFill>
              <p:spPr>
                <a:xfrm>
                  <a:off x="1137893" y="6301147"/>
                  <a:ext cx="16560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564" name="Freihand 563">
                  <a:extLst>
                    <a:ext uri="{FF2B5EF4-FFF2-40B4-BE49-F238E27FC236}">
                      <a16:creationId xmlns:a16="http://schemas.microsoft.com/office/drawing/2014/main" id="{D3440A98-E09C-4DFA-9534-A09A3BADB569}"/>
                    </a:ext>
                  </a:extLst>
                </p14:cNvPr>
                <p14:cNvContentPartPr/>
                <p14:nvPr/>
              </p14:nvContentPartPr>
              <p14:xfrm>
                <a:off x="1354253" y="6369907"/>
                <a:ext cx="203760" cy="196920"/>
              </p14:xfrm>
            </p:contentPart>
          </mc:Choice>
          <mc:Fallback xmlns="">
            <p:pic>
              <p:nvPicPr>
                <p:cNvPr id="564" name="Freihand 563">
                  <a:extLst>
                    <a:ext uri="{FF2B5EF4-FFF2-40B4-BE49-F238E27FC236}">
                      <a16:creationId xmlns:a16="http://schemas.microsoft.com/office/drawing/2014/main" id="{D3440A98-E09C-4DFA-9534-A09A3BADB569}"/>
                    </a:ext>
                  </a:extLst>
                </p:cNvPr>
                <p:cNvPicPr/>
                <p:nvPr/>
              </p:nvPicPr>
              <p:blipFill>
                <a:blip r:embed="rId891"/>
                <a:stretch>
                  <a:fillRect/>
                </a:stretch>
              </p:blipFill>
              <p:spPr>
                <a:xfrm>
                  <a:off x="1349933" y="6365587"/>
                  <a:ext cx="21240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565" name="Freihand 564">
                  <a:extLst>
                    <a:ext uri="{FF2B5EF4-FFF2-40B4-BE49-F238E27FC236}">
                      <a16:creationId xmlns:a16="http://schemas.microsoft.com/office/drawing/2014/main" id="{EEBA0E56-275E-4081-BB09-EC99AF91C2A3}"/>
                    </a:ext>
                  </a:extLst>
                </p14:cNvPr>
                <p14:cNvContentPartPr/>
                <p14:nvPr/>
              </p14:nvContentPartPr>
              <p14:xfrm>
                <a:off x="1692653" y="6304027"/>
                <a:ext cx="111240" cy="141840"/>
              </p14:xfrm>
            </p:contentPart>
          </mc:Choice>
          <mc:Fallback xmlns="">
            <p:pic>
              <p:nvPicPr>
                <p:cNvPr id="565" name="Freihand 564">
                  <a:extLst>
                    <a:ext uri="{FF2B5EF4-FFF2-40B4-BE49-F238E27FC236}">
                      <a16:creationId xmlns:a16="http://schemas.microsoft.com/office/drawing/2014/main" id="{EEBA0E56-275E-4081-BB09-EC99AF91C2A3}"/>
                    </a:ext>
                  </a:extLst>
                </p:cNvPr>
                <p:cNvPicPr/>
                <p:nvPr/>
              </p:nvPicPr>
              <p:blipFill>
                <a:blip r:embed="rId893"/>
                <a:stretch>
                  <a:fillRect/>
                </a:stretch>
              </p:blipFill>
              <p:spPr>
                <a:xfrm>
                  <a:off x="1688333" y="6299707"/>
                  <a:ext cx="1198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566" name="Freihand 565">
                  <a:extLst>
                    <a:ext uri="{FF2B5EF4-FFF2-40B4-BE49-F238E27FC236}">
                      <a16:creationId xmlns:a16="http://schemas.microsoft.com/office/drawing/2014/main" id="{467C4AD9-D44D-49C3-9C96-709CBE8C796A}"/>
                    </a:ext>
                  </a:extLst>
                </p14:cNvPr>
                <p14:cNvContentPartPr/>
                <p14:nvPr/>
              </p14:nvContentPartPr>
              <p14:xfrm>
                <a:off x="1826213" y="6310867"/>
                <a:ext cx="177480" cy="78840"/>
              </p14:xfrm>
            </p:contentPart>
          </mc:Choice>
          <mc:Fallback xmlns="">
            <p:pic>
              <p:nvPicPr>
                <p:cNvPr id="566" name="Freihand 565">
                  <a:extLst>
                    <a:ext uri="{FF2B5EF4-FFF2-40B4-BE49-F238E27FC236}">
                      <a16:creationId xmlns:a16="http://schemas.microsoft.com/office/drawing/2014/main" id="{467C4AD9-D44D-49C3-9C96-709CBE8C796A}"/>
                    </a:ext>
                  </a:extLst>
                </p:cNvPr>
                <p:cNvPicPr/>
                <p:nvPr/>
              </p:nvPicPr>
              <p:blipFill>
                <a:blip r:embed="rId895"/>
                <a:stretch>
                  <a:fillRect/>
                </a:stretch>
              </p:blipFill>
              <p:spPr>
                <a:xfrm>
                  <a:off x="1821893" y="6306547"/>
                  <a:ext cx="1861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567" name="Freihand 566">
                  <a:extLst>
                    <a:ext uri="{FF2B5EF4-FFF2-40B4-BE49-F238E27FC236}">
                      <a16:creationId xmlns:a16="http://schemas.microsoft.com/office/drawing/2014/main" id="{A4B8F085-26AA-46E7-9061-3D9D5628CDC2}"/>
                    </a:ext>
                  </a:extLst>
                </p14:cNvPr>
                <p14:cNvContentPartPr/>
                <p14:nvPr/>
              </p14:nvContentPartPr>
              <p14:xfrm>
                <a:off x="1976693" y="6202867"/>
                <a:ext cx="360" cy="360"/>
              </p14:xfrm>
            </p:contentPart>
          </mc:Choice>
          <mc:Fallback xmlns="">
            <p:pic>
              <p:nvPicPr>
                <p:cNvPr id="567" name="Freihand 566">
                  <a:extLst>
                    <a:ext uri="{FF2B5EF4-FFF2-40B4-BE49-F238E27FC236}">
                      <a16:creationId xmlns:a16="http://schemas.microsoft.com/office/drawing/2014/main" id="{A4B8F085-26AA-46E7-9061-3D9D5628CDC2}"/>
                    </a:ext>
                  </a:extLst>
                </p:cNvPr>
                <p:cNvPicPr/>
                <p:nvPr/>
              </p:nvPicPr>
              <p:blipFill>
                <a:blip r:embed="rId156"/>
                <a:stretch>
                  <a:fillRect/>
                </a:stretch>
              </p:blipFill>
              <p:spPr>
                <a:xfrm>
                  <a:off x="1972373" y="61985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568" name="Freihand 567">
                  <a:extLst>
                    <a:ext uri="{FF2B5EF4-FFF2-40B4-BE49-F238E27FC236}">
                      <a16:creationId xmlns:a16="http://schemas.microsoft.com/office/drawing/2014/main" id="{BCEB6D2A-B43C-4E30-8629-92A99B955FAF}"/>
                    </a:ext>
                  </a:extLst>
                </p14:cNvPr>
                <p14:cNvContentPartPr/>
                <p14:nvPr/>
              </p14:nvContentPartPr>
              <p14:xfrm>
                <a:off x="2114933" y="6158947"/>
                <a:ext cx="132480" cy="164880"/>
              </p14:xfrm>
            </p:contentPart>
          </mc:Choice>
          <mc:Fallback xmlns="">
            <p:pic>
              <p:nvPicPr>
                <p:cNvPr id="568" name="Freihand 567">
                  <a:extLst>
                    <a:ext uri="{FF2B5EF4-FFF2-40B4-BE49-F238E27FC236}">
                      <a16:creationId xmlns:a16="http://schemas.microsoft.com/office/drawing/2014/main" id="{BCEB6D2A-B43C-4E30-8629-92A99B955FAF}"/>
                    </a:ext>
                  </a:extLst>
                </p:cNvPr>
                <p:cNvPicPr/>
                <p:nvPr/>
              </p:nvPicPr>
              <p:blipFill>
                <a:blip r:embed="rId898"/>
                <a:stretch>
                  <a:fillRect/>
                </a:stretch>
              </p:blipFill>
              <p:spPr>
                <a:xfrm>
                  <a:off x="2110613" y="6154627"/>
                  <a:ext cx="14112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569" name="Freihand 568">
                  <a:extLst>
                    <a:ext uri="{FF2B5EF4-FFF2-40B4-BE49-F238E27FC236}">
                      <a16:creationId xmlns:a16="http://schemas.microsoft.com/office/drawing/2014/main" id="{EF530D4B-6804-4E43-9AD1-4454DC750A92}"/>
                    </a:ext>
                  </a:extLst>
                </p14:cNvPr>
                <p14:cNvContentPartPr/>
                <p14:nvPr/>
              </p14:nvContentPartPr>
              <p14:xfrm>
                <a:off x="2250293" y="6110347"/>
                <a:ext cx="336600" cy="204840"/>
              </p14:xfrm>
            </p:contentPart>
          </mc:Choice>
          <mc:Fallback xmlns="">
            <p:pic>
              <p:nvPicPr>
                <p:cNvPr id="569" name="Freihand 568">
                  <a:extLst>
                    <a:ext uri="{FF2B5EF4-FFF2-40B4-BE49-F238E27FC236}">
                      <a16:creationId xmlns:a16="http://schemas.microsoft.com/office/drawing/2014/main" id="{EF530D4B-6804-4E43-9AD1-4454DC750A92}"/>
                    </a:ext>
                  </a:extLst>
                </p:cNvPr>
                <p:cNvPicPr/>
                <p:nvPr/>
              </p:nvPicPr>
              <p:blipFill>
                <a:blip r:embed="rId900"/>
                <a:stretch>
                  <a:fillRect/>
                </a:stretch>
              </p:blipFill>
              <p:spPr>
                <a:xfrm>
                  <a:off x="2245973" y="6106027"/>
                  <a:ext cx="34524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570" name="Freihand 569">
                  <a:extLst>
                    <a:ext uri="{FF2B5EF4-FFF2-40B4-BE49-F238E27FC236}">
                      <a16:creationId xmlns:a16="http://schemas.microsoft.com/office/drawing/2014/main" id="{329B680C-03D5-4F9B-91CB-2887679A997D}"/>
                    </a:ext>
                  </a:extLst>
                </p14:cNvPr>
                <p14:cNvContentPartPr/>
                <p14:nvPr/>
              </p14:nvContentPartPr>
              <p14:xfrm>
                <a:off x="2243813" y="6143827"/>
                <a:ext cx="86400" cy="10800"/>
              </p14:xfrm>
            </p:contentPart>
          </mc:Choice>
          <mc:Fallback xmlns="">
            <p:pic>
              <p:nvPicPr>
                <p:cNvPr id="570" name="Freihand 569">
                  <a:extLst>
                    <a:ext uri="{FF2B5EF4-FFF2-40B4-BE49-F238E27FC236}">
                      <a16:creationId xmlns:a16="http://schemas.microsoft.com/office/drawing/2014/main" id="{329B680C-03D5-4F9B-91CB-2887679A997D}"/>
                    </a:ext>
                  </a:extLst>
                </p:cNvPr>
                <p:cNvPicPr/>
                <p:nvPr/>
              </p:nvPicPr>
              <p:blipFill>
                <a:blip r:embed="rId902"/>
                <a:stretch>
                  <a:fillRect/>
                </a:stretch>
              </p:blipFill>
              <p:spPr>
                <a:xfrm>
                  <a:off x="2239493" y="6139507"/>
                  <a:ext cx="950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571" name="Freihand 570">
                  <a:extLst>
                    <a:ext uri="{FF2B5EF4-FFF2-40B4-BE49-F238E27FC236}">
                      <a16:creationId xmlns:a16="http://schemas.microsoft.com/office/drawing/2014/main" id="{95A07C0C-AD47-47EA-A15A-F74306312D12}"/>
                    </a:ext>
                  </a:extLst>
                </p14:cNvPr>
                <p14:cNvContentPartPr/>
                <p14:nvPr/>
              </p14:nvContentPartPr>
              <p14:xfrm>
                <a:off x="2599493" y="6138787"/>
                <a:ext cx="189720" cy="89640"/>
              </p14:xfrm>
            </p:contentPart>
          </mc:Choice>
          <mc:Fallback xmlns="">
            <p:pic>
              <p:nvPicPr>
                <p:cNvPr id="571" name="Freihand 570">
                  <a:extLst>
                    <a:ext uri="{FF2B5EF4-FFF2-40B4-BE49-F238E27FC236}">
                      <a16:creationId xmlns:a16="http://schemas.microsoft.com/office/drawing/2014/main" id="{95A07C0C-AD47-47EA-A15A-F74306312D12}"/>
                    </a:ext>
                  </a:extLst>
                </p:cNvPr>
                <p:cNvPicPr/>
                <p:nvPr/>
              </p:nvPicPr>
              <p:blipFill>
                <a:blip r:embed="rId904"/>
                <a:stretch>
                  <a:fillRect/>
                </a:stretch>
              </p:blipFill>
              <p:spPr>
                <a:xfrm>
                  <a:off x="2595173" y="6134467"/>
                  <a:ext cx="1983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572" name="Freihand 571">
                  <a:extLst>
                    <a:ext uri="{FF2B5EF4-FFF2-40B4-BE49-F238E27FC236}">
                      <a16:creationId xmlns:a16="http://schemas.microsoft.com/office/drawing/2014/main" id="{9E8D18CC-A73A-475F-B8D6-9EE70DD20F6E}"/>
                    </a:ext>
                  </a:extLst>
                </p14:cNvPr>
                <p14:cNvContentPartPr/>
                <p14:nvPr/>
              </p14:nvContentPartPr>
              <p14:xfrm>
                <a:off x="2828453" y="5990827"/>
                <a:ext cx="169200" cy="143280"/>
              </p14:xfrm>
            </p:contentPart>
          </mc:Choice>
          <mc:Fallback xmlns="">
            <p:pic>
              <p:nvPicPr>
                <p:cNvPr id="572" name="Freihand 571">
                  <a:extLst>
                    <a:ext uri="{FF2B5EF4-FFF2-40B4-BE49-F238E27FC236}">
                      <a16:creationId xmlns:a16="http://schemas.microsoft.com/office/drawing/2014/main" id="{9E8D18CC-A73A-475F-B8D6-9EE70DD20F6E}"/>
                    </a:ext>
                  </a:extLst>
                </p:cNvPr>
                <p:cNvPicPr/>
                <p:nvPr/>
              </p:nvPicPr>
              <p:blipFill>
                <a:blip r:embed="rId906"/>
                <a:stretch>
                  <a:fillRect/>
                </a:stretch>
              </p:blipFill>
              <p:spPr>
                <a:xfrm>
                  <a:off x="2824133" y="5986507"/>
                  <a:ext cx="1778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573" name="Freihand 572">
                  <a:extLst>
                    <a:ext uri="{FF2B5EF4-FFF2-40B4-BE49-F238E27FC236}">
                      <a16:creationId xmlns:a16="http://schemas.microsoft.com/office/drawing/2014/main" id="{4A5E76FA-2F5A-48AC-B9A5-FD776D4248DE}"/>
                    </a:ext>
                  </a:extLst>
                </p14:cNvPr>
                <p14:cNvContentPartPr/>
                <p14:nvPr/>
              </p14:nvContentPartPr>
              <p14:xfrm>
                <a:off x="2881013" y="6051667"/>
                <a:ext cx="74160" cy="15840"/>
              </p14:xfrm>
            </p:contentPart>
          </mc:Choice>
          <mc:Fallback xmlns="">
            <p:pic>
              <p:nvPicPr>
                <p:cNvPr id="573" name="Freihand 572">
                  <a:extLst>
                    <a:ext uri="{FF2B5EF4-FFF2-40B4-BE49-F238E27FC236}">
                      <a16:creationId xmlns:a16="http://schemas.microsoft.com/office/drawing/2014/main" id="{4A5E76FA-2F5A-48AC-B9A5-FD776D4248DE}"/>
                    </a:ext>
                  </a:extLst>
                </p:cNvPr>
                <p:cNvPicPr/>
                <p:nvPr/>
              </p:nvPicPr>
              <p:blipFill>
                <a:blip r:embed="rId908"/>
                <a:stretch>
                  <a:fillRect/>
                </a:stretch>
              </p:blipFill>
              <p:spPr>
                <a:xfrm>
                  <a:off x="2876693" y="6047347"/>
                  <a:ext cx="828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574" name="Freihand 573">
                  <a:extLst>
                    <a:ext uri="{FF2B5EF4-FFF2-40B4-BE49-F238E27FC236}">
                      <a16:creationId xmlns:a16="http://schemas.microsoft.com/office/drawing/2014/main" id="{81F4DE43-C4D7-4669-A5DB-7BAF4B5AC483}"/>
                    </a:ext>
                  </a:extLst>
                </p14:cNvPr>
                <p14:cNvContentPartPr/>
                <p14:nvPr/>
              </p14:nvContentPartPr>
              <p14:xfrm>
                <a:off x="3002693" y="6031867"/>
                <a:ext cx="159840" cy="40680"/>
              </p14:xfrm>
            </p:contentPart>
          </mc:Choice>
          <mc:Fallback xmlns="">
            <p:pic>
              <p:nvPicPr>
                <p:cNvPr id="574" name="Freihand 573">
                  <a:extLst>
                    <a:ext uri="{FF2B5EF4-FFF2-40B4-BE49-F238E27FC236}">
                      <a16:creationId xmlns:a16="http://schemas.microsoft.com/office/drawing/2014/main" id="{81F4DE43-C4D7-4669-A5DB-7BAF4B5AC483}"/>
                    </a:ext>
                  </a:extLst>
                </p:cNvPr>
                <p:cNvPicPr/>
                <p:nvPr/>
              </p:nvPicPr>
              <p:blipFill>
                <a:blip r:embed="rId910"/>
                <a:stretch>
                  <a:fillRect/>
                </a:stretch>
              </p:blipFill>
              <p:spPr>
                <a:xfrm>
                  <a:off x="2998373" y="6027547"/>
                  <a:ext cx="16848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575" name="Freihand 574">
                  <a:extLst>
                    <a:ext uri="{FF2B5EF4-FFF2-40B4-BE49-F238E27FC236}">
                      <a16:creationId xmlns:a16="http://schemas.microsoft.com/office/drawing/2014/main" id="{6F4D62E4-36F6-400C-9B22-1F4900195F7B}"/>
                    </a:ext>
                  </a:extLst>
                </p14:cNvPr>
                <p14:cNvContentPartPr/>
                <p14:nvPr/>
              </p14:nvContentPartPr>
              <p14:xfrm>
                <a:off x="3119333" y="5951947"/>
                <a:ext cx="55080" cy="7920"/>
              </p14:xfrm>
            </p:contentPart>
          </mc:Choice>
          <mc:Fallback xmlns="">
            <p:pic>
              <p:nvPicPr>
                <p:cNvPr id="575" name="Freihand 574">
                  <a:extLst>
                    <a:ext uri="{FF2B5EF4-FFF2-40B4-BE49-F238E27FC236}">
                      <a16:creationId xmlns:a16="http://schemas.microsoft.com/office/drawing/2014/main" id="{6F4D62E4-36F6-400C-9B22-1F4900195F7B}"/>
                    </a:ext>
                  </a:extLst>
                </p:cNvPr>
                <p:cNvPicPr/>
                <p:nvPr/>
              </p:nvPicPr>
              <p:blipFill>
                <a:blip r:embed="rId912"/>
                <a:stretch>
                  <a:fillRect/>
                </a:stretch>
              </p:blipFill>
              <p:spPr>
                <a:xfrm>
                  <a:off x="3115013" y="5947627"/>
                  <a:ext cx="637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576" name="Freihand 575">
                  <a:extLst>
                    <a:ext uri="{FF2B5EF4-FFF2-40B4-BE49-F238E27FC236}">
                      <a16:creationId xmlns:a16="http://schemas.microsoft.com/office/drawing/2014/main" id="{3772BCE5-E7A7-47ED-9008-9A72888D05C5}"/>
                    </a:ext>
                  </a:extLst>
                </p14:cNvPr>
                <p14:cNvContentPartPr/>
                <p14:nvPr/>
              </p14:nvContentPartPr>
              <p14:xfrm>
                <a:off x="3179813" y="5983627"/>
                <a:ext cx="106560" cy="100800"/>
              </p14:xfrm>
            </p:contentPart>
          </mc:Choice>
          <mc:Fallback xmlns="">
            <p:pic>
              <p:nvPicPr>
                <p:cNvPr id="576" name="Freihand 575">
                  <a:extLst>
                    <a:ext uri="{FF2B5EF4-FFF2-40B4-BE49-F238E27FC236}">
                      <a16:creationId xmlns:a16="http://schemas.microsoft.com/office/drawing/2014/main" id="{3772BCE5-E7A7-47ED-9008-9A72888D05C5}"/>
                    </a:ext>
                  </a:extLst>
                </p:cNvPr>
                <p:cNvPicPr/>
                <p:nvPr/>
              </p:nvPicPr>
              <p:blipFill>
                <a:blip r:embed="rId914"/>
                <a:stretch>
                  <a:fillRect/>
                </a:stretch>
              </p:blipFill>
              <p:spPr>
                <a:xfrm>
                  <a:off x="3175493" y="5979307"/>
                  <a:ext cx="11520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577" name="Freihand 576">
                  <a:extLst>
                    <a:ext uri="{FF2B5EF4-FFF2-40B4-BE49-F238E27FC236}">
                      <a16:creationId xmlns:a16="http://schemas.microsoft.com/office/drawing/2014/main" id="{68D1ABC8-82F2-405C-A77A-C4FC484C1FD5}"/>
                    </a:ext>
                  </a:extLst>
                </p14:cNvPr>
                <p14:cNvContentPartPr/>
                <p14:nvPr/>
              </p14:nvContentPartPr>
              <p14:xfrm>
                <a:off x="3281693" y="5967787"/>
                <a:ext cx="152640" cy="60840"/>
              </p14:xfrm>
            </p:contentPart>
          </mc:Choice>
          <mc:Fallback xmlns="">
            <p:pic>
              <p:nvPicPr>
                <p:cNvPr id="577" name="Freihand 576">
                  <a:extLst>
                    <a:ext uri="{FF2B5EF4-FFF2-40B4-BE49-F238E27FC236}">
                      <a16:creationId xmlns:a16="http://schemas.microsoft.com/office/drawing/2014/main" id="{68D1ABC8-82F2-405C-A77A-C4FC484C1FD5}"/>
                    </a:ext>
                  </a:extLst>
                </p:cNvPr>
                <p:cNvPicPr/>
                <p:nvPr/>
              </p:nvPicPr>
              <p:blipFill>
                <a:blip r:embed="rId916"/>
                <a:stretch>
                  <a:fillRect/>
                </a:stretch>
              </p:blipFill>
              <p:spPr>
                <a:xfrm>
                  <a:off x="3277373" y="5963467"/>
                  <a:ext cx="16128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578" name="Freihand 577">
                  <a:extLst>
                    <a:ext uri="{FF2B5EF4-FFF2-40B4-BE49-F238E27FC236}">
                      <a16:creationId xmlns:a16="http://schemas.microsoft.com/office/drawing/2014/main" id="{7D55A28C-EC7E-4AC6-B84B-800AD1CCB591}"/>
                    </a:ext>
                  </a:extLst>
                </p14:cNvPr>
                <p14:cNvContentPartPr/>
                <p14:nvPr/>
              </p14:nvContentPartPr>
              <p14:xfrm>
                <a:off x="1619933" y="6636307"/>
                <a:ext cx="192960" cy="76680"/>
              </p14:xfrm>
            </p:contentPart>
          </mc:Choice>
          <mc:Fallback xmlns="">
            <p:pic>
              <p:nvPicPr>
                <p:cNvPr id="578" name="Freihand 577">
                  <a:extLst>
                    <a:ext uri="{FF2B5EF4-FFF2-40B4-BE49-F238E27FC236}">
                      <a16:creationId xmlns:a16="http://schemas.microsoft.com/office/drawing/2014/main" id="{7D55A28C-EC7E-4AC6-B84B-800AD1CCB591}"/>
                    </a:ext>
                  </a:extLst>
                </p:cNvPr>
                <p:cNvPicPr/>
                <p:nvPr/>
              </p:nvPicPr>
              <p:blipFill>
                <a:blip r:embed="rId918"/>
                <a:stretch>
                  <a:fillRect/>
                </a:stretch>
              </p:blipFill>
              <p:spPr>
                <a:xfrm>
                  <a:off x="1615613" y="6631987"/>
                  <a:ext cx="20160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579" name="Freihand 578">
                  <a:extLst>
                    <a:ext uri="{FF2B5EF4-FFF2-40B4-BE49-F238E27FC236}">
                      <a16:creationId xmlns:a16="http://schemas.microsoft.com/office/drawing/2014/main" id="{AC75C7A9-224C-4707-9A02-952CFD3F2A88}"/>
                    </a:ext>
                  </a:extLst>
                </p14:cNvPr>
                <p14:cNvContentPartPr/>
                <p14:nvPr/>
              </p14:nvContentPartPr>
              <p14:xfrm>
                <a:off x="1877333" y="6520387"/>
                <a:ext cx="212400" cy="156240"/>
              </p14:xfrm>
            </p:contentPart>
          </mc:Choice>
          <mc:Fallback xmlns="">
            <p:pic>
              <p:nvPicPr>
                <p:cNvPr id="579" name="Freihand 578">
                  <a:extLst>
                    <a:ext uri="{FF2B5EF4-FFF2-40B4-BE49-F238E27FC236}">
                      <a16:creationId xmlns:a16="http://schemas.microsoft.com/office/drawing/2014/main" id="{AC75C7A9-224C-4707-9A02-952CFD3F2A88}"/>
                    </a:ext>
                  </a:extLst>
                </p:cNvPr>
                <p:cNvPicPr/>
                <p:nvPr/>
              </p:nvPicPr>
              <p:blipFill>
                <a:blip r:embed="rId920"/>
                <a:stretch>
                  <a:fillRect/>
                </a:stretch>
              </p:blipFill>
              <p:spPr>
                <a:xfrm>
                  <a:off x="1873013" y="6516067"/>
                  <a:ext cx="2210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921">
              <p14:nvContentPartPr>
                <p14:cNvPr id="580" name="Freihand 579">
                  <a:extLst>
                    <a:ext uri="{FF2B5EF4-FFF2-40B4-BE49-F238E27FC236}">
                      <a16:creationId xmlns:a16="http://schemas.microsoft.com/office/drawing/2014/main" id="{77B5F684-5669-427F-86D7-47D87AEFF04E}"/>
                    </a:ext>
                  </a:extLst>
                </p14:cNvPr>
                <p14:cNvContentPartPr/>
                <p14:nvPr/>
              </p14:nvContentPartPr>
              <p14:xfrm>
                <a:off x="2163893" y="6509947"/>
                <a:ext cx="401040" cy="144000"/>
              </p14:xfrm>
            </p:contentPart>
          </mc:Choice>
          <mc:Fallback xmlns="">
            <p:pic>
              <p:nvPicPr>
                <p:cNvPr id="580" name="Freihand 579">
                  <a:extLst>
                    <a:ext uri="{FF2B5EF4-FFF2-40B4-BE49-F238E27FC236}">
                      <a16:creationId xmlns:a16="http://schemas.microsoft.com/office/drawing/2014/main" id="{77B5F684-5669-427F-86D7-47D87AEFF04E}"/>
                    </a:ext>
                  </a:extLst>
                </p:cNvPr>
                <p:cNvPicPr/>
                <p:nvPr/>
              </p:nvPicPr>
              <p:blipFill>
                <a:blip r:embed="rId922"/>
                <a:stretch>
                  <a:fillRect/>
                </a:stretch>
              </p:blipFill>
              <p:spPr>
                <a:xfrm>
                  <a:off x="2159573" y="6505627"/>
                  <a:ext cx="4096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23">
              <p14:nvContentPartPr>
                <p14:cNvPr id="581" name="Freihand 580">
                  <a:extLst>
                    <a:ext uri="{FF2B5EF4-FFF2-40B4-BE49-F238E27FC236}">
                      <a16:creationId xmlns:a16="http://schemas.microsoft.com/office/drawing/2014/main" id="{7508659B-74D0-4962-AC1D-6BA78E202D83}"/>
                    </a:ext>
                  </a:extLst>
                </p14:cNvPr>
                <p14:cNvContentPartPr/>
                <p14:nvPr/>
              </p14:nvContentPartPr>
              <p14:xfrm>
                <a:off x="2582933" y="6395467"/>
                <a:ext cx="150840" cy="137880"/>
              </p14:xfrm>
            </p:contentPart>
          </mc:Choice>
          <mc:Fallback xmlns="">
            <p:pic>
              <p:nvPicPr>
                <p:cNvPr id="581" name="Freihand 580">
                  <a:extLst>
                    <a:ext uri="{FF2B5EF4-FFF2-40B4-BE49-F238E27FC236}">
                      <a16:creationId xmlns:a16="http://schemas.microsoft.com/office/drawing/2014/main" id="{7508659B-74D0-4962-AC1D-6BA78E202D83}"/>
                    </a:ext>
                  </a:extLst>
                </p:cNvPr>
                <p:cNvPicPr/>
                <p:nvPr/>
              </p:nvPicPr>
              <p:blipFill>
                <a:blip r:embed="rId924"/>
                <a:stretch>
                  <a:fillRect/>
                </a:stretch>
              </p:blipFill>
              <p:spPr>
                <a:xfrm>
                  <a:off x="2578613" y="6391147"/>
                  <a:ext cx="15948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583" name="Freihand 582">
                  <a:extLst>
                    <a:ext uri="{FF2B5EF4-FFF2-40B4-BE49-F238E27FC236}">
                      <a16:creationId xmlns:a16="http://schemas.microsoft.com/office/drawing/2014/main" id="{05685CB1-8E95-4AA0-BCBC-10E60E538443}"/>
                    </a:ext>
                  </a:extLst>
                </p14:cNvPr>
                <p14:cNvContentPartPr/>
                <p14:nvPr/>
              </p14:nvContentPartPr>
              <p14:xfrm>
                <a:off x="2884973" y="6383587"/>
                <a:ext cx="86400" cy="126720"/>
              </p14:xfrm>
            </p:contentPart>
          </mc:Choice>
          <mc:Fallback xmlns="">
            <p:pic>
              <p:nvPicPr>
                <p:cNvPr id="583" name="Freihand 582">
                  <a:extLst>
                    <a:ext uri="{FF2B5EF4-FFF2-40B4-BE49-F238E27FC236}">
                      <a16:creationId xmlns:a16="http://schemas.microsoft.com/office/drawing/2014/main" id="{05685CB1-8E95-4AA0-BCBC-10E60E538443}"/>
                    </a:ext>
                  </a:extLst>
                </p:cNvPr>
                <p:cNvPicPr/>
                <p:nvPr/>
              </p:nvPicPr>
              <p:blipFill>
                <a:blip r:embed="rId926"/>
                <a:stretch>
                  <a:fillRect/>
                </a:stretch>
              </p:blipFill>
              <p:spPr>
                <a:xfrm>
                  <a:off x="2880653" y="6379267"/>
                  <a:ext cx="950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584" name="Freihand 583">
                  <a:extLst>
                    <a:ext uri="{FF2B5EF4-FFF2-40B4-BE49-F238E27FC236}">
                      <a16:creationId xmlns:a16="http://schemas.microsoft.com/office/drawing/2014/main" id="{76F4EAEA-4062-4AE5-8511-8A465C8560DF}"/>
                    </a:ext>
                  </a:extLst>
                </p14:cNvPr>
                <p14:cNvContentPartPr/>
                <p14:nvPr/>
              </p14:nvContentPartPr>
              <p14:xfrm>
                <a:off x="2981813" y="6445147"/>
                <a:ext cx="84240" cy="71640"/>
              </p14:xfrm>
            </p:contentPart>
          </mc:Choice>
          <mc:Fallback xmlns="">
            <p:pic>
              <p:nvPicPr>
                <p:cNvPr id="584" name="Freihand 583">
                  <a:extLst>
                    <a:ext uri="{FF2B5EF4-FFF2-40B4-BE49-F238E27FC236}">
                      <a16:creationId xmlns:a16="http://schemas.microsoft.com/office/drawing/2014/main" id="{76F4EAEA-4062-4AE5-8511-8A465C8560DF}"/>
                    </a:ext>
                  </a:extLst>
                </p:cNvPr>
                <p:cNvPicPr/>
                <p:nvPr/>
              </p:nvPicPr>
              <p:blipFill>
                <a:blip r:embed="rId928"/>
                <a:stretch>
                  <a:fillRect/>
                </a:stretch>
              </p:blipFill>
              <p:spPr>
                <a:xfrm>
                  <a:off x="2977493" y="6440827"/>
                  <a:ext cx="928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586" name="Freihand 585">
                  <a:extLst>
                    <a:ext uri="{FF2B5EF4-FFF2-40B4-BE49-F238E27FC236}">
                      <a16:creationId xmlns:a16="http://schemas.microsoft.com/office/drawing/2014/main" id="{2280F53F-B1C8-43CA-84FE-8E5D38F36284}"/>
                    </a:ext>
                  </a:extLst>
                </p14:cNvPr>
                <p14:cNvContentPartPr/>
                <p14:nvPr/>
              </p14:nvContentPartPr>
              <p14:xfrm>
                <a:off x="3092333" y="6261547"/>
                <a:ext cx="78840" cy="176400"/>
              </p14:xfrm>
            </p:contentPart>
          </mc:Choice>
          <mc:Fallback xmlns="">
            <p:pic>
              <p:nvPicPr>
                <p:cNvPr id="586" name="Freihand 585">
                  <a:extLst>
                    <a:ext uri="{FF2B5EF4-FFF2-40B4-BE49-F238E27FC236}">
                      <a16:creationId xmlns:a16="http://schemas.microsoft.com/office/drawing/2014/main" id="{2280F53F-B1C8-43CA-84FE-8E5D38F36284}"/>
                    </a:ext>
                  </a:extLst>
                </p:cNvPr>
                <p:cNvPicPr/>
                <p:nvPr/>
              </p:nvPicPr>
              <p:blipFill>
                <a:blip r:embed="rId930"/>
                <a:stretch>
                  <a:fillRect/>
                </a:stretch>
              </p:blipFill>
              <p:spPr>
                <a:xfrm>
                  <a:off x="3088013" y="6257227"/>
                  <a:ext cx="874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587" name="Freihand 586">
                  <a:extLst>
                    <a:ext uri="{FF2B5EF4-FFF2-40B4-BE49-F238E27FC236}">
                      <a16:creationId xmlns:a16="http://schemas.microsoft.com/office/drawing/2014/main" id="{88A34FB0-E49B-475E-AA53-0F85A8D08EFA}"/>
                    </a:ext>
                  </a:extLst>
                </p14:cNvPr>
                <p14:cNvContentPartPr/>
                <p14:nvPr/>
              </p14:nvContentPartPr>
              <p14:xfrm>
                <a:off x="3156053" y="6285307"/>
                <a:ext cx="103320" cy="78480"/>
              </p14:xfrm>
            </p:contentPart>
          </mc:Choice>
          <mc:Fallback xmlns="">
            <p:pic>
              <p:nvPicPr>
                <p:cNvPr id="587" name="Freihand 586">
                  <a:extLst>
                    <a:ext uri="{FF2B5EF4-FFF2-40B4-BE49-F238E27FC236}">
                      <a16:creationId xmlns:a16="http://schemas.microsoft.com/office/drawing/2014/main" id="{88A34FB0-E49B-475E-AA53-0F85A8D08EFA}"/>
                    </a:ext>
                  </a:extLst>
                </p:cNvPr>
                <p:cNvPicPr/>
                <p:nvPr/>
              </p:nvPicPr>
              <p:blipFill>
                <a:blip r:embed="rId932"/>
                <a:stretch>
                  <a:fillRect/>
                </a:stretch>
              </p:blipFill>
              <p:spPr>
                <a:xfrm>
                  <a:off x="3151733" y="6280987"/>
                  <a:ext cx="1119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933">
              <p14:nvContentPartPr>
                <p14:cNvPr id="588" name="Freihand 587">
                  <a:extLst>
                    <a:ext uri="{FF2B5EF4-FFF2-40B4-BE49-F238E27FC236}">
                      <a16:creationId xmlns:a16="http://schemas.microsoft.com/office/drawing/2014/main" id="{E1120D7C-86BC-4F72-91EF-B4768B32F046}"/>
                    </a:ext>
                  </a:extLst>
                </p14:cNvPr>
                <p14:cNvContentPartPr/>
                <p14:nvPr/>
              </p14:nvContentPartPr>
              <p14:xfrm>
                <a:off x="3241733" y="6203587"/>
                <a:ext cx="60840" cy="200520"/>
              </p14:xfrm>
            </p:contentPart>
          </mc:Choice>
          <mc:Fallback xmlns="">
            <p:pic>
              <p:nvPicPr>
                <p:cNvPr id="588" name="Freihand 587">
                  <a:extLst>
                    <a:ext uri="{FF2B5EF4-FFF2-40B4-BE49-F238E27FC236}">
                      <a16:creationId xmlns:a16="http://schemas.microsoft.com/office/drawing/2014/main" id="{E1120D7C-86BC-4F72-91EF-B4768B32F046}"/>
                    </a:ext>
                  </a:extLst>
                </p:cNvPr>
                <p:cNvPicPr/>
                <p:nvPr/>
              </p:nvPicPr>
              <p:blipFill>
                <a:blip r:embed="rId934"/>
                <a:stretch>
                  <a:fillRect/>
                </a:stretch>
              </p:blipFill>
              <p:spPr>
                <a:xfrm>
                  <a:off x="3237413" y="6199267"/>
                  <a:ext cx="6948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935">
              <p14:nvContentPartPr>
                <p14:cNvPr id="590" name="Freihand 589">
                  <a:extLst>
                    <a:ext uri="{FF2B5EF4-FFF2-40B4-BE49-F238E27FC236}">
                      <a16:creationId xmlns:a16="http://schemas.microsoft.com/office/drawing/2014/main" id="{A24A4347-BE21-47E6-8E04-5AA55E8F8602}"/>
                    </a:ext>
                  </a:extLst>
                </p14:cNvPr>
                <p14:cNvContentPartPr/>
                <p14:nvPr/>
              </p14:nvContentPartPr>
              <p14:xfrm>
                <a:off x="3136613" y="6158227"/>
                <a:ext cx="48600" cy="92160"/>
              </p14:xfrm>
            </p:contentPart>
          </mc:Choice>
          <mc:Fallback xmlns="">
            <p:pic>
              <p:nvPicPr>
                <p:cNvPr id="590" name="Freihand 589">
                  <a:extLst>
                    <a:ext uri="{FF2B5EF4-FFF2-40B4-BE49-F238E27FC236}">
                      <a16:creationId xmlns:a16="http://schemas.microsoft.com/office/drawing/2014/main" id="{A24A4347-BE21-47E6-8E04-5AA55E8F8602}"/>
                    </a:ext>
                  </a:extLst>
                </p:cNvPr>
                <p:cNvPicPr/>
                <p:nvPr/>
              </p:nvPicPr>
              <p:blipFill>
                <a:blip r:embed="rId936"/>
                <a:stretch>
                  <a:fillRect/>
                </a:stretch>
              </p:blipFill>
              <p:spPr>
                <a:xfrm>
                  <a:off x="3132293" y="6153907"/>
                  <a:ext cx="572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937">
              <p14:nvContentPartPr>
                <p14:cNvPr id="591" name="Freihand 590">
                  <a:extLst>
                    <a:ext uri="{FF2B5EF4-FFF2-40B4-BE49-F238E27FC236}">
                      <a16:creationId xmlns:a16="http://schemas.microsoft.com/office/drawing/2014/main" id="{2B2CDF26-E0C2-408F-9A31-CD4BC4F57449}"/>
                    </a:ext>
                  </a:extLst>
                </p14:cNvPr>
                <p14:cNvContentPartPr/>
                <p14:nvPr/>
              </p14:nvContentPartPr>
              <p14:xfrm>
                <a:off x="3120053" y="6150667"/>
                <a:ext cx="115560" cy="63720"/>
              </p14:xfrm>
            </p:contentPart>
          </mc:Choice>
          <mc:Fallback xmlns="">
            <p:pic>
              <p:nvPicPr>
                <p:cNvPr id="591" name="Freihand 590">
                  <a:extLst>
                    <a:ext uri="{FF2B5EF4-FFF2-40B4-BE49-F238E27FC236}">
                      <a16:creationId xmlns:a16="http://schemas.microsoft.com/office/drawing/2014/main" id="{2B2CDF26-E0C2-408F-9A31-CD4BC4F57449}"/>
                    </a:ext>
                  </a:extLst>
                </p:cNvPr>
                <p:cNvPicPr/>
                <p:nvPr/>
              </p:nvPicPr>
              <p:blipFill>
                <a:blip r:embed="rId938"/>
                <a:stretch>
                  <a:fillRect/>
                </a:stretch>
              </p:blipFill>
              <p:spPr>
                <a:xfrm>
                  <a:off x="3115733" y="6146347"/>
                  <a:ext cx="12420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939">
              <p14:nvContentPartPr>
                <p14:cNvPr id="592" name="Freihand 591">
                  <a:extLst>
                    <a:ext uri="{FF2B5EF4-FFF2-40B4-BE49-F238E27FC236}">
                      <a16:creationId xmlns:a16="http://schemas.microsoft.com/office/drawing/2014/main" id="{1B28F348-93F7-4C37-AF56-B3971F7A2EFD}"/>
                    </a:ext>
                  </a:extLst>
                </p14:cNvPr>
                <p14:cNvContentPartPr/>
                <p14:nvPr/>
              </p14:nvContentPartPr>
              <p14:xfrm>
                <a:off x="3086213" y="6223387"/>
                <a:ext cx="79560" cy="77040"/>
              </p14:xfrm>
            </p:contentPart>
          </mc:Choice>
          <mc:Fallback xmlns="">
            <p:pic>
              <p:nvPicPr>
                <p:cNvPr id="592" name="Freihand 591">
                  <a:extLst>
                    <a:ext uri="{FF2B5EF4-FFF2-40B4-BE49-F238E27FC236}">
                      <a16:creationId xmlns:a16="http://schemas.microsoft.com/office/drawing/2014/main" id="{1B28F348-93F7-4C37-AF56-B3971F7A2EFD}"/>
                    </a:ext>
                  </a:extLst>
                </p:cNvPr>
                <p:cNvPicPr/>
                <p:nvPr/>
              </p:nvPicPr>
              <p:blipFill>
                <a:blip r:embed="rId940"/>
                <a:stretch>
                  <a:fillRect/>
                </a:stretch>
              </p:blipFill>
              <p:spPr>
                <a:xfrm>
                  <a:off x="3081893" y="6219067"/>
                  <a:ext cx="882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941">
              <p14:nvContentPartPr>
                <p14:cNvPr id="593" name="Freihand 592">
                  <a:extLst>
                    <a:ext uri="{FF2B5EF4-FFF2-40B4-BE49-F238E27FC236}">
                      <a16:creationId xmlns:a16="http://schemas.microsoft.com/office/drawing/2014/main" id="{9B3E16F4-51A1-4C7D-A6D0-606AB1C3F440}"/>
                    </a:ext>
                  </a:extLst>
                </p14:cNvPr>
                <p14:cNvContentPartPr/>
                <p14:nvPr/>
              </p14:nvContentPartPr>
              <p14:xfrm>
                <a:off x="3187013" y="6073987"/>
                <a:ext cx="69840" cy="52200"/>
              </p14:xfrm>
            </p:contentPart>
          </mc:Choice>
          <mc:Fallback xmlns="">
            <p:pic>
              <p:nvPicPr>
                <p:cNvPr id="593" name="Freihand 592">
                  <a:extLst>
                    <a:ext uri="{FF2B5EF4-FFF2-40B4-BE49-F238E27FC236}">
                      <a16:creationId xmlns:a16="http://schemas.microsoft.com/office/drawing/2014/main" id="{9B3E16F4-51A1-4C7D-A6D0-606AB1C3F440}"/>
                    </a:ext>
                  </a:extLst>
                </p:cNvPr>
                <p:cNvPicPr/>
                <p:nvPr/>
              </p:nvPicPr>
              <p:blipFill>
                <a:blip r:embed="rId942"/>
                <a:stretch>
                  <a:fillRect/>
                </a:stretch>
              </p:blipFill>
              <p:spPr>
                <a:xfrm>
                  <a:off x="3182693" y="6069667"/>
                  <a:ext cx="7848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943">
              <p14:nvContentPartPr>
                <p14:cNvPr id="595" name="Freihand 594">
                  <a:extLst>
                    <a:ext uri="{FF2B5EF4-FFF2-40B4-BE49-F238E27FC236}">
                      <a16:creationId xmlns:a16="http://schemas.microsoft.com/office/drawing/2014/main" id="{3B7EF341-3DA7-437C-BA56-F00B5792CA6B}"/>
                    </a:ext>
                  </a:extLst>
                </p14:cNvPr>
                <p14:cNvContentPartPr/>
                <p14:nvPr/>
              </p14:nvContentPartPr>
              <p14:xfrm>
                <a:off x="3936173" y="5271187"/>
                <a:ext cx="548640" cy="1207080"/>
              </p14:xfrm>
            </p:contentPart>
          </mc:Choice>
          <mc:Fallback xmlns="">
            <p:pic>
              <p:nvPicPr>
                <p:cNvPr id="595" name="Freihand 594">
                  <a:extLst>
                    <a:ext uri="{FF2B5EF4-FFF2-40B4-BE49-F238E27FC236}">
                      <a16:creationId xmlns:a16="http://schemas.microsoft.com/office/drawing/2014/main" id="{3B7EF341-3DA7-437C-BA56-F00B5792CA6B}"/>
                    </a:ext>
                  </a:extLst>
                </p:cNvPr>
                <p:cNvPicPr/>
                <p:nvPr/>
              </p:nvPicPr>
              <p:blipFill>
                <a:blip r:embed="rId944"/>
                <a:stretch>
                  <a:fillRect/>
                </a:stretch>
              </p:blipFill>
              <p:spPr>
                <a:xfrm>
                  <a:off x="3931853" y="5266867"/>
                  <a:ext cx="557280" cy="1215720"/>
                </a:xfrm>
                <a:prstGeom prst="rect">
                  <a:avLst/>
                </a:prstGeom>
              </p:spPr>
            </p:pic>
          </mc:Fallback>
        </mc:AlternateContent>
      </p:grpSp>
      <p:grpSp>
        <p:nvGrpSpPr>
          <p:cNvPr id="599" name="Gruppieren 598">
            <a:extLst>
              <a:ext uri="{FF2B5EF4-FFF2-40B4-BE49-F238E27FC236}">
                <a16:creationId xmlns:a16="http://schemas.microsoft.com/office/drawing/2014/main" id="{7785B307-E4EA-4AA5-A716-F2EF60A304B3}"/>
              </a:ext>
            </a:extLst>
          </p:cNvPr>
          <p:cNvGrpSpPr/>
          <p:nvPr/>
        </p:nvGrpSpPr>
        <p:grpSpPr>
          <a:xfrm>
            <a:off x="5686133" y="5823787"/>
            <a:ext cx="561960" cy="294480"/>
            <a:chOff x="5686133" y="5823787"/>
            <a:chExt cx="561960" cy="294480"/>
          </a:xfrm>
        </p:grpSpPr>
        <mc:AlternateContent xmlns:mc="http://schemas.openxmlformats.org/markup-compatibility/2006" xmlns:p14="http://schemas.microsoft.com/office/powerpoint/2010/main">
          <mc:Choice Requires="p14">
            <p:contentPart p14:bwMode="auto" r:id="rId945">
              <p14:nvContentPartPr>
                <p14:cNvPr id="597" name="Freihand 596">
                  <a:extLst>
                    <a:ext uri="{FF2B5EF4-FFF2-40B4-BE49-F238E27FC236}">
                      <a16:creationId xmlns:a16="http://schemas.microsoft.com/office/drawing/2014/main" id="{0A52548C-8342-4418-8936-151271117920}"/>
                    </a:ext>
                  </a:extLst>
                </p14:cNvPr>
                <p14:cNvContentPartPr/>
                <p14:nvPr/>
              </p14:nvContentPartPr>
              <p14:xfrm>
                <a:off x="5686133" y="5900107"/>
                <a:ext cx="453600" cy="36720"/>
              </p14:xfrm>
            </p:contentPart>
          </mc:Choice>
          <mc:Fallback xmlns="">
            <p:pic>
              <p:nvPicPr>
                <p:cNvPr id="597" name="Freihand 596">
                  <a:extLst>
                    <a:ext uri="{FF2B5EF4-FFF2-40B4-BE49-F238E27FC236}">
                      <a16:creationId xmlns:a16="http://schemas.microsoft.com/office/drawing/2014/main" id="{0A52548C-8342-4418-8936-151271117920}"/>
                    </a:ext>
                  </a:extLst>
                </p:cNvPr>
                <p:cNvPicPr/>
                <p:nvPr/>
              </p:nvPicPr>
              <p:blipFill>
                <a:blip r:embed="rId946"/>
                <a:stretch>
                  <a:fillRect/>
                </a:stretch>
              </p:blipFill>
              <p:spPr>
                <a:xfrm>
                  <a:off x="5681813" y="5895787"/>
                  <a:ext cx="4622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947">
              <p14:nvContentPartPr>
                <p14:cNvPr id="598" name="Freihand 597">
                  <a:extLst>
                    <a:ext uri="{FF2B5EF4-FFF2-40B4-BE49-F238E27FC236}">
                      <a16:creationId xmlns:a16="http://schemas.microsoft.com/office/drawing/2014/main" id="{CD846EFE-CDA9-46A0-803D-B61CFBBA8CA4}"/>
                    </a:ext>
                  </a:extLst>
                </p14:cNvPr>
                <p14:cNvContentPartPr/>
                <p14:nvPr/>
              </p14:nvContentPartPr>
              <p14:xfrm>
                <a:off x="5988173" y="5823787"/>
                <a:ext cx="259920" cy="294480"/>
              </p14:xfrm>
            </p:contentPart>
          </mc:Choice>
          <mc:Fallback xmlns="">
            <p:pic>
              <p:nvPicPr>
                <p:cNvPr id="598" name="Freihand 597">
                  <a:extLst>
                    <a:ext uri="{FF2B5EF4-FFF2-40B4-BE49-F238E27FC236}">
                      <a16:creationId xmlns:a16="http://schemas.microsoft.com/office/drawing/2014/main" id="{CD846EFE-CDA9-46A0-803D-B61CFBBA8CA4}"/>
                    </a:ext>
                  </a:extLst>
                </p:cNvPr>
                <p:cNvPicPr/>
                <p:nvPr/>
              </p:nvPicPr>
              <p:blipFill>
                <a:blip r:embed="rId948"/>
                <a:stretch>
                  <a:fillRect/>
                </a:stretch>
              </p:blipFill>
              <p:spPr>
                <a:xfrm>
                  <a:off x="5983853" y="5819467"/>
                  <a:ext cx="268560" cy="303120"/>
                </a:xfrm>
                <a:prstGeom prst="rect">
                  <a:avLst/>
                </a:prstGeom>
              </p:spPr>
            </p:pic>
          </mc:Fallback>
        </mc:AlternateContent>
      </p:grpSp>
      <p:grpSp>
        <p:nvGrpSpPr>
          <p:cNvPr id="637" name="Gruppieren 636">
            <a:extLst>
              <a:ext uri="{FF2B5EF4-FFF2-40B4-BE49-F238E27FC236}">
                <a16:creationId xmlns:a16="http://schemas.microsoft.com/office/drawing/2014/main" id="{E5EE1322-B849-4DB2-9915-73DC93E1CC0E}"/>
              </a:ext>
            </a:extLst>
          </p:cNvPr>
          <p:cNvGrpSpPr/>
          <p:nvPr/>
        </p:nvGrpSpPr>
        <p:grpSpPr>
          <a:xfrm>
            <a:off x="6427013" y="5620747"/>
            <a:ext cx="2127240" cy="901080"/>
            <a:chOff x="6427013" y="5620747"/>
            <a:chExt cx="2127240" cy="901080"/>
          </a:xfrm>
        </p:grpSpPr>
        <mc:AlternateContent xmlns:mc="http://schemas.openxmlformats.org/markup-compatibility/2006" xmlns:p14="http://schemas.microsoft.com/office/powerpoint/2010/main">
          <mc:Choice Requires="p14">
            <p:contentPart p14:bwMode="auto" r:id="rId949">
              <p14:nvContentPartPr>
                <p14:cNvPr id="600" name="Freihand 599">
                  <a:extLst>
                    <a:ext uri="{FF2B5EF4-FFF2-40B4-BE49-F238E27FC236}">
                      <a16:creationId xmlns:a16="http://schemas.microsoft.com/office/drawing/2014/main" id="{A940A0BF-69B8-4C7B-813F-53635F027DE4}"/>
                    </a:ext>
                  </a:extLst>
                </p14:cNvPr>
                <p14:cNvContentPartPr/>
                <p14:nvPr/>
              </p14:nvContentPartPr>
              <p14:xfrm>
                <a:off x="6427013" y="5761507"/>
                <a:ext cx="169560" cy="100080"/>
              </p14:xfrm>
            </p:contentPart>
          </mc:Choice>
          <mc:Fallback xmlns="">
            <p:pic>
              <p:nvPicPr>
                <p:cNvPr id="600" name="Freihand 599">
                  <a:extLst>
                    <a:ext uri="{FF2B5EF4-FFF2-40B4-BE49-F238E27FC236}">
                      <a16:creationId xmlns:a16="http://schemas.microsoft.com/office/drawing/2014/main" id="{A940A0BF-69B8-4C7B-813F-53635F027DE4}"/>
                    </a:ext>
                  </a:extLst>
                </p:cNvPr>
                <p:cNvPicPr/>
                <p:nvPr/>
              </p:nvPicPr>
              <p:blipFill>
                <a:blip r:embed="rId950"/>
                <a:stretch>
                  <a:fillRect/>
                </a:stretch>
              </p:blipFill>
              <p:spPr>
                <a:xfrm>
                  <a:off x="6422693" y="5757187"/>
                  <a:ext cx="1782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951">
              <p14:nvContentPartPr>
                <p14:cNvPr id="601" name="Freihand 600">
                  <a:extLst>
                    <a:ext uri="{FF2B5EF4-FFF2-40B4-BE49-F238E27FC236}">
                      <a16:creationId xmlns:a16="http://schemas.microsoft.com/office/drawing/2014/main" id="{F5F10BFA-9ACF-4113-9F4B-A5D6F7B63CE9}"/>
                    </a:ext>
                  </a:extLst>
                </p14:cNvPr>
                <p14:cNvContentPartPr/>
                <p14:nvPr/>
              </p14:nvContentPartPr>
              <p14:xfrm>
                <a:off x="6598013" y="5766907"/>
                <a:ext cx="88200" cy="275400"/>
              </p14:xfrm>
            </p:contentPart>
          </mc:Choice>
          <mc:Fallback xmlns="">
            <p:pic>
              <p:nvPicPr>
                <p:cNvPr id="601" name="Freihand 600">
                  <a:extLst>
                    <a:ext uri="{FF2B5EF4-FFF2-40B4-BE49-F238E27FC236}">
                      <a16:creationId xmlns:a16="http://schemas.microsoft.com/office/drawing/2014/main" id="{F5F10BFA-9ACF-4113-9F4B-A5D6F7B63CE9}"/>
                    </a:ext>
                  </a:extLst>
                </p:cNvPr>
                <p:cNvPicPr/>
                <p:nvPr/>
              </p:nvPicPr>
              <p:blipFill>
                <a:blip r:embed="rId952"/>
                <a:stretch>
                  <a:fillRect/>
                </a:stretch>
              </p:blipFill>
              <p:spPr>
                <a:xfrm>
                  <a:off x="6593693" y="5762587"/>
                  <a:ext cx="9684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953">
              <p14:nvContentPartPr>
                <p14:cNvPr id="602" name="Freihand 601">
                  <a:extLst>
                    <a:ext uri="{FF2B5EF4-FFF2-40B4-BE49-F238E27FC236}">
                      <a16:creationId xmlns:a16="http://schemas.microsoft.com/office/drawing/2014/main" id="{296751B5-5348-4672-B665-250A87E1AC22}"/>
                    </a:ext>
                  </a:extLst>
                </p14:cNvPr>
                <p14:cNvContentPartPr/>
                <p14:nvPr/>
              </p14:nvContentPartPr>
              <p14:xfrm>
                <a:off x="6733733" y="5751427"/>
                <a:ext cx="285840" cy="198360"/>
              </p14:xfrm>
            </p:contentPart>
          </mc:Choice>
          <mc:Fallback xmlns="">
            <p:pic>
              <p:nvPicPr>
                <p:cNvPr id="602" name="Freihand 601">
                  <a:extLst>
                    <a:ext uri="{FF2B5EF4-FFF2-40B4-BE49-F238E27FC236}">
                      <a16:creationId xmlns:a16="http://schemas.microsoft.com/office/drawing/2014/main" id="{296751B5-5348-4672-B665-250A87E1AC22}"/>
                    </a:ext>
                  </a:extLst>
                </p:cNvPr>
                <p:cNvPicPr/>
                <p:nvPr/>
              </p:nvPicPr>
              <p:blipFill>
                <a:blip r:embed="rId954"/>
                <a:stretch>
                  <a:fillRect/>
                </a:stretch>
              </p:blipFill>
              <p:spPr>
                <a:xfrm>
                  <a:off x="6729413" y="5747107"/>
                  <a:ext cx="2944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955">
              <p14:nvContentPartPr>
                <p14:cNvPr id="603" name="Freihand 602">
                  <a:extLst>
                    <a:ext uri="{FF2B5EF4-FFF2-40B4-BE49-F238E27FC236}">
                      <a16:creationId xmlns:a16="http://schemas.microsoft.com/office/drawing/2014/main" id="{68C8D0FB-8D15-4D57-8302-4CB7405AD6CF}"/>
                    </a:ext>
                  </a:extLst>
                </p14:cNvPr>
                <p14:cNvContentPartPr/>
                <p14:nvPr/>
              </p14:nvContentPartPr>
              <p14:xfrm>
                <a:off x="7049813" y="5658547"/>
                <a:ext cx="432000" cy="267480"/>
              </p14:xfrm>
            </p:contentPart>
          </mc:Choice>
          <mc:Fallback xmlns="">
            <p:pic>
              <p:nvPicPr>
                <p:cNvPr id="603" name="Freihand 602">
                  <a:extLst>
                    <a:ext uri="{FF2B5EF4-FFF2-40B4-BE49-F238E27FC236}">
                      <a16:creationId xmlns:a16="http://schemas.microsoft.com/office/drawing/2014/main" id="{68C8D0FB-8D15-4D57-8302-4CB7405AD6CF}"/>
                    </a:ext>
                  </a:extLst>
                </p:cNvPr>
                <p:cNvPicPr/>
                <p:nvPr/>
              </p:nvPicPr>
              <p:blipFill>
                <a:blip r:embed="rId956"/>
                <a:stretch>
                  <a:fillRect/>
                </a:stretch>
              </p:blipFill>
              <p:spPr>
                <a:xfrm>
                  <a:off x="7045493" y="5654227"/>
                  <a:ext cx="440640" cy="276120"/>
                </a:xfrm>
                <a:prstGeom prst="rect">
                  <a:avLst/>
                </a:prstGeom>
              </p:spPr>
            </p:pic>
          </mc:Fallback>
        </mc:AlternateContent>
        <mc:AlternateContent xmlns:mc="http://schemas.openxmlformats.org/markup-compatibility/2006" xmlns:p14="http://schemas.microsoft.com/office/powerpoint/2010/main">
          <mc:Choice Requires="p14">
            <p:contentPart p14:bwMode="auto" r:id="rId957">
              <p14:nvContentPartPr>
                <p14:cNvPr id="604" name="Freihand 603">
                  <a:extLst>
                    <a:ext uri="{FF2B5EF4-FFF2-40B4-BE49-F238E27FC236}">
                      <a16:creationId xmlns:a16="http://schemas.microsoft.com/office/drawing/2014/main" id="{9FB835BE-E212-48FB-9221-E3F263ACB108}"/>
                    </a:ext>
                  </a:extLst>
                </p14:cNvPr>
                <p14:cNvContentPartPr/>
                <p14:nvPr/>
              </p14:nvContentPartPr>
              <p14:xfrm>
                <a:off x="7338533" y="5631907"/>
                <a:ext cx="28800" cy="360"/>
              </p14:xfrm>
            </p:contentPart>
          </mc:Choice>
          <mc:Fallback xmlns="">
            <p:pic>
              <p:nvPicPr>
                <p:cNvPr id="604" name="Freihand 603">
                  <a:extLst>
                    <a:ext uri="{FF2B5EF4-FFF2-40B4-BE49-F238E27FC236}">
                      <a16:creationId xmlns:a16="http://schemas.microsoft.com/office/drawing/2014/main" id="{9FB835BE-E212-48FB-9221-E3F263ACB108}"/>
                    </a:ext>
                  </a:extLst>
                </p:cNvPr>
                <p:cNvPicPr/>
                <p:nvPr/>
              </p:nvPicPr>
              <p:blipFill>
                <a:blip r:embed="rId958"/>
                <a:stretch>
                  <a:fillRect/>
                </a:stretch>
              </p:blipFill>
              <p:spPr>
                <a:xfrm>
                  <a:off x="7334213" y="5627587"/>
                  <a:ext cx="374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59">
              <p14:nvContentPartPr>
                <p14:cNvPr id="606" name="Freihand 605">
                  <a:extLst>
                    <a:ext uri="{FF2B5EF4-FFF2-40B4-BE49-F238E27FC236}">
                      <a16:creationId xmlns:a16="http://schemas.microsoft.com/office/drawing/2014/main" id="{6193EF34-2087-444D-990F-604DE2020A6A}"/>
                    </a:ext>
                  </a:extLst>
                </p14:cNvPr>
                <p14:cNvContentPartPr/>
                <p14:nvPr/>
              </p14:nvContentPartPr>
              <p14:xfrm>
                <a:off x="7570733" y="5646667"/>
                <a:ext cx="140760" cy="145080"/>
              </p14:xfrm>
            </p:contentPart>
          </mc:Choice>
          <mc:Fallback xmlns="">
            <p:pic>
              <p:nvPicPr>
                <p:cNvPr id="606" name="Freihand 605">
                  <a:extLst>
                    <a:ext uri="{FF2B5EF4-FFF2-40B4-BE49-F238E27FC236}">
                      <a16:creationId xmlns:a16="http://schemas.microsoft.com/office/drawing/2014/main" id="{6193EF34-2087-444D-990F-604DE2020A6A}"/>
                    </a:ext>
                  </a:extLst>
                </p:cNvPr>
                <p:cNvPicPr/>
                <p:nvPr/>
              </p:nvPicPr>
              <p:blipFill>
                <a:blip r:embed="rId960"/>
                <a:stretch>
                  <a:fillRect/>
                </a:stretch>
              </p:blipFill>
              <p:spPr>
                <a:xfrm>
                  <a:off x="7566413" y="5642347"/>
                  <a:ext cx="1494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961">
              <p14:nvContentPartPr>
                <p14:cNvPr id="607" name="Freihand 606">
                  <a:extLst>
                    <a:ext uri="{FF2B5EF4-FFF2-40B4-BE49-F238E27FC236}">
                      <a16:creationId xmlns:a16="http://schemas.microsoft.com/office/drawing/2014/main" id="{1AD9F445-7747-46A7-B677-5E0D22F93AB6}"/>
                    </a:ext>
                  </a:extLst>
                </p14:cNvPr>
                <p14:cNvContentPartPr/>
                <p14:nvPr/>
              </p14:nvContentPartPr>
              <p14:xfrm>
                <a:off x="7771973" y="5649907"/>
                <a:ext cx="32040" cy="132120"/>
              </p14:xfrm>
            </p:contentPart>
          </mc:Choice>
          <mc:Fallback xmlns="">
            <p:pic>
              <p:nvPicPr>
                <p:cNvPr id="607" name="Freihand 606">
                  <a:extLst>
                    <a:ext uri="{FF2B5EF4-FFF2-40B4-BE49-F238E27FC236}">
                      <a16:creationId xmlns:a16="http://schemas.microsoft.com/office/drawing/2014/main" id="{1AD9F445-7747-46A7-B677-5E0D22F93AB6}"/>
                    </a:ext>
                  </a:extLst>
                </p:cNvPr>
                <p:cNvPicPr/>
                <p:nvPr/>
              </p:nvPicPr>
              <p:blipFill>
                <a:blip r:embed="rId962"/>
                <a:stretch>
                  <a:fillRect/>
                </a:stretch>
              </p:blipFill>
              <p:spPr>
                <a:xfrm>
                  <a:off x="7767653" y="5645587"/>
                  <a:ext cx="406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963">
              <p14:nvContentPartPr>
                <p14:cNvPr id="608" name="Freihand 607">
                  <a:extLst>
                    <a:ext uri="{FF2B5EF4-FFF2-40B4-BE49-F238E27FC236}">
                      <a16:creationId xmlns:a16="http://schemas.microsoft.com/office/drawing/2014/main" id="{799BF158-3282-4999-AF47-7F3D920E05B8}"/>
                    </a:ext>
                  </a:extLst>
                </p14:cNvPr>
                <p14:cNvContentPartPr/>
                <p14:nvPr/>
              </p14:nvContentPartPr>
              <p14:xfrm>
                <a:off x="7765853" y="5658187"/>
                <a:ext cx="141480" cy="83160"/>
              </p14:xfrm>
            </p:contentPart>
          </mc:Choice>
          <mc:Fallback xmlns="">
            <p:pic>
              <p:nvPicPr>
                <p:cNvPr id="608" name="Freihand 607">
                  <a:extLst>
                    <a:ext uri="{FF2B5EF4-FFF2-40B4-BE49-F238E27FC236}">
                      <a16:creationId xmlns:a16="http://schemas.microsoft.com/office/drawing/2014/main" id="{799BF158-3282-4999-AF47-7F3D920E05B8}"/>
                    </a:ext>
                  </a:extLst>
                </p:cNvPr>
                <p:cNvPicPr/>
                <p:nvPr/>
              </p:nvPicPr>
              <p:blipFill>
                <a:blip r:embed="rId964"/>
                <a:stretch>
                  <a:fillRect/>
                </a:stretch>
              </p:blipFill>
              <p:spPr>
                <a:xfrm>
                  <a:off x="7761533" y="5653867"/>
                  <a:ext cx="15012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965">
              <p14:nvContentPartPr>
                <p14:cNvPr id="609" name="Freihand 608">
                  <a:extLst>
                    <a:ext uri="{FF2B5EF4-FFF2-40B4-BE49-F238E27FC236}">
                      <a16:creationId xmlns:a16="http://schemas.microsoft.com/office/drawing/2014/main" id="{9D478719-2E36-457D-BAC8-501A8CA825E7}"/>
                    </a:ext>
                  </a:extLst>
                </p14:cNvPr>
                <p14:cNvContentPartPr/>
                <p14:nvPr/>
              </p14:nvContentPartPr>
              <p14:xfrm>
                <a:off x="7758293" y="5793187"/>
                <a:ext cx="145080" cy="14760"/>
              </p14:xfrm>
            </p:contentPart>
          </mc:Choice>
          <mc:Fallback xmlns="">
            <p:pic>
              <p:nvPicPr>
                <p:cNvPr id="609" name="Freihand 608">
                  <a:extLst>
                    <a:ext uri="{FF2B5EF4-FFF2-40B4-BE49-F238E27FC236}">
                      <a16:creationId xmlns:a16="http://schemas.microsoft.com/office/drawing/2014/main" id="{9D478719-2E36-457D-BAC8-501A8CA825E7}"/>
                    </a:ext>
                  </a:extLst>
                </p:cNvPr>
                <p:cNvPicPr/>
                <p:nvPr/>
              </p:nvPicPr>
              <p:blipFill>
                <a:blip r:embed="rId966"/>
                <a:stretch>
                  <a:fillRect/>
                </a:stretch>
              </p:blipFill>
              <p:spPr>
                <a:xfrm>
                  <a:off x="7753973" y="5788867"/>
                  <a:ext cx="1537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967">
              <p14:nvContentPartPr>
                <p14:cNvPr id="610" name="Freihand 609">
                  <a:extLst>
                    <a:ext uri="{FF2B5EF4-FFF2-40B4-BE49-F238E27FC236}">
                      <a16:creationId xmlns:a16="http://schemas.microsoft.com/office/drawing/2014/main" id="{ADE36FDD-E47B-4033-AE42-DC0AE4F6F8A2}"/>
                    </a:ext>
                  </a:extLst>
                </p14:cNvPr>
                <p14:cNvContentPartPr/>
                <p14:nvPr/>
              </p14:nvContentPartPr>
              <p14:xfrm>
                <a:off x="7953413" y="5693467"/>
                <a:ext cx="126000" cy="114120"/>
              </p14:xfrm>
            </p:contentPart>
          </mc:Choice>
          <mc:Fallback xmlns="">
            <p:pic>
              <p:nvPicPr>
                <p:cNvPr id="610" name="Freihand 609">
                  <a:extLst>
                    <a:ext uri="{FF2B5EF4-FFF2-40B4-BE49-F238E27FC236}">
                      <a16:creationId xmlns:a16="http://schemas.microsoft.com/office/drawing/2014/main" id="{ADE36FDD-E47B-4033-AE42-DC0AE4F6F8A2}"/>
                    </a:ext>
                  </a:extLst>
                </p:cNvPr>
                <p:cNvPicPr/>
                <p:nvPr/>
              </p:nvPicPr>
              <p:blipFill>
                <a:blip r:embed="rId968"/>
                <a:stretch>
                  <a:fillRect/>
                </a:stretch>
              </p:blipFill>
              <p:spPr>
                <a:xfrm>
                  <a:off x="7949093" y="5689147"/>
                  <a:ext cx="13464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969">
              <p14:nvContentPartPr>
                <p14:cNvPr id="611" name="Freihand 610">
                  <a:extLst>
                    <a:ext uri="{FF2B5EF4-FFF2-40B4-BE49-F238E27FC236}">
                      <a16:creationId xmlns:a16="http://schemas.microsoft.com/office/drawing/2014/main" id="{CBE5D316-9922-4CD6-93FC-3E5AA3E9EF89}"/>
                    </a:ext>
                  </a:extLst>
                </p14:cNvPr>
                <p14:cNvContentPartPr/>
                <p14:nvPr/>
              </p14:nvContentPartPr>
              <p14:xfrm>
                <a:off x="8142773" y="5620747"/>
                <a:ext cx="18000" cy="167040"/>
              </p14:xfrm>
            </p:contentPart>
          </mc:Choice>
          <mc:Fallback xmlns="">
            <p:pic>
              <p:nvPicPr>
                <p:cNvPr id="611" name="Freihand 610">
                  <a:extLst>
                    <a:ext uri="{FF2B5EF4-FFF2-40B4-BE49-F238E27FC236}">
                      <a16:creationId xmlns:a16="http://schemas.microsoft.com/office/drawing/2014/main" id="{CBE5D316-9922-4CD6-93FC-3E5AA3E9EF89}"/>
                    </a:ext>
                  </a:extLst>
                </p:cNvPr>
                <p:cNvPicPr/>
                <p:nvPr/>
              </p:nvPicPr>
              <p:blipFill>
                <a:blip r:embed="rId970"/>
                <a:stretch>
                  <a:fillRect/>
                </a:stretch>
              </p:blipFill>
              <p:spPr>
                <a:xfrm>
                  <a:off x="8138453" y="5616427"/>
                  <a:ext cx="266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971">
              <p14:nvContentPartPr>
                <p14:cNvPr id="612" name="Freihand 611">
                  <a:extLst>
                    <a:ext uri="{FF2B5EF4-FFF2-40B4-BE49-F238E27FC236}">
                      <a16:creationId xmlns:a16="http://schemas.microsoft.com/office/drawing/2014/main" id="{A9443F91-AC4A-4EA6-94E1-D9E61908D345}"/>
                    </a:ext>
                  </a:extLst>
                </p14:cNvPr>
                <p14:cNvContentPartPr/>
                <p14:nvPr/>
              </p14:nvContentPartPr>
              <p14:xfrm>
                <a:off x="8120093" y="5627587"/>
                <a:ext cx="172080" cy="14400"/>
              </p14:xfrm>
            </p:contentPart>
          </mc:Choice>
          <mc:Fallback xmlns="">
            <p:pic>
              <p:nvPicPr>
                <p:cNvPr id="612" name="Freihand 611">
                  <a:extLst>
                    <a:ext uri="{FF2B5EF4-FFF2-40B4-BE49-F238E27FC236}">
                      <a16:creationId xmlns:a16="http://schemas.microsoft.com/office/drawing/2014/main" id="{A9443F91-AC4A-4EA6-94E1-D9E61908D345}"/>
                    </a:ext>
                  </a:extLst>
                </p:cNvPr>
                <p:cNvPicPr/>
                <p:nvPr/>
              </p:nvPicPr>
              <p:blipFill>
                <a:blip r:embed="rId972"/>
                <a:stretch>
                  <a:fillRect/>
                </a:stretch>
              </p:blipFill>
              <p:spPr>
                <a:xfrm>
                  <a:off x="8115773" y="5623267"/>
                  <a:ext cx="1807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973">
              <p14:nvContentPartPr>
                <p14:cNvPr id="613" name="Freihand 612">
                  <a:extLst>
                    <a:ext uri="{FF2B5EF4-FFF2-40B4-BE49-F238E27FC236}">
                      <a16:creationId xmlns:a16="http://schemas.microsoft.com/office/drawing/2014/main" id="{6453C668-2B61-41A3-9E95-4803D2B5984C}"/>
                    </a:ext>
                  </a:extLst>
                </p14:cNvPr>
                <p14:cNvContentPartPr/>
                <p14:nvPr/>
              </p14:nvContentPartPr>
              <p14:xfrm>
                <a:off x="8144573" y="5692027"/>
                <a:ext cx="142200" cy="113040"/>
              </p14:xfrm>
            </p:contentPart>
          </mc:Choice>
          <mc:Fallback xmlns="">
            <p:pic>
              <p:nvPicPr>
                <p:cNvPr id="613" name="Freihand 612">
                  <a:extLst>
                    <a:ext uri="{FF2B5EF4-FFF2-40B4-BE49-F238E27FC236}">
                      <a16:creationId xmlns:a16="http://schemas.microsoft.com/office/drawing/2014/main" id="{6453C668-2B61-41A3-9E95-4803D2B5984C}"/>
                    </a:ext>
                  </a:extLst>
                </p:cNvPr>
                <p:cNvPicPr/>
                <p:nvPr/>
              </p:nvPicPr>
              <p:blipFill>
                <a:blip r:embed="rId974"/>
                <a:stretch>
                  <a:fillRect/>
                </a:stretch>
              </p:blipFill>
              <p:spPr>
                <a:xfrm>
                  <a:off x="8140253" y="5687707"/>
                  <a:ext cx="15084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975">
              <p14:nvContentPartPr>
                <p14:cNvPr id="614" name="Freihand 613">
                  <a:extLst>
                    <a:ext uri="{FF2B5EF4-FFF2-40B4-BE49-F238E27FC236}">
                      <a16:creationId xmlns:a16="http://schemas.microsoft.com/office/drawing/2014/main" id="{B3CC3D94-30D0-4CA2-A214-3929E227414F}"/>
                    </a:ext>
                  </a:extLst>
                </p14:cNvPr>
                <p14:cNvContentPartPr/>
                <p14:nvPr/>
              </p14:nvContentPartPr>
              <p14:xfrm>
                <a:off x="8311973" y="5640547"/>
                <a:ext cx="153720" cy="136080"/>
              </p14:xfrm>
            </p:contentPart>
          </mc:Choice>
          <mc:Fallback xmlns="">
            <p:pic>
              <p:nvPicPr>
                <p:cNvPr id="614" name="Freihand 613">
                  <a:extLst>
                    <a:ext uri="{FF2B5EF4-FFF2-40B4-BE49-F238E27FC236}">
                      <a16:creationId xmlns:a16="http://schemas.microsoft.com/office/drawing/2014/main" id="{B3CC3D94-30D0-4CA2-A214-3929E227414F}"/>
                    </a:ext>
                  </a:extLst>
                </p:cNvPr>
                <p:cNvPicPr/>
                <p:nvPr/>
              </p:nvPicPr>
              <p:blipFill>
                <a:blip r:embed="rId976"/>
                <a:stretch>
                  <a:fillRect/>
                </a:stretch>
              </p:blipFill>
              <p:spPr>
                <a:xfrm>
                  <a:off x="8307653" y="5636227"/>
                  <a:ext cx="1623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977">
              <p14:nvContentPartPr>
                <p14:cNvPr id="615" name="Freihand 614">
                  <a:extLst>
                    <a:ext uri="{FF2B5EF4-FFF2-40B4-BE49-F238E27FC236}">
                      <a16:creationId xmlns:a16="http://schemas.microsoft.com/office/drawing/2014/main" id="{A7A8999D-1A2A-4EA2-9E0B-E76951525FCD}"/>
                    </a:ext>
                  </a:extLst>
                </p14:cNvPr>
                <p14:cNvContentPartPr/>
                <p14:nvPr/>
              </p14:nvContentPartPr>
              <p14:xfrm>
                <a:off x="8318093" y="5709667"/>
                <a:ext cx="236160" cy="109800"/>
              </p14:xfrm>
            </p:contentPart>
          </mc:Choice>
          <mc:Fallback xmlns="">
            <p:pic>
              <p:nvPicPr>
                <p:cNvPr id="615" name="Freihand 614">
                  <a:extLst>
                    <a:ext uri="{FF2B5EF4-FFF2-40B4-BE49-F238E27FC236}">
                      <a16:creationId xmlns:a16="http://schemas.microsoft.com/office/drawing/2014/main" id="{A7A8999D-1A2A-4EA2-9E0B-E76951525FCD}"/>
                    </a:ext>
                  </a:extLst>
                </p:cNvPr>
                <p:cNvPicPr/>
                <p:nvPr/>
              </p:nvPicPr>
              <p:blipFill>
                <a:blip r:embed="rId978"/>
                <a:stretch>
                  <a:fillRect/>
                </a:stretch>
              </p:blipFill>
              <p:spPr>
                <a:xfrm>
                  <a:off x="8313773" y="5705347"/>
                  <a:ext cx="2448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979">
              <p14:nvContentPartPr>
                <p14:cNvPr id="617" name="Freihand 616">
                  <a:extLst>
                    <a:ext uri="{FF2B5EF4-FFF2-40B4-BE49-F238E27FC236}">
                      <a16:creationId xmlns:a16="http://schemas.microsoft.com/office/drawing/2014/main" id="{AF2F0228-4BBB-444F-9BBD-E3D01D722ACE}"/>
                    </a:ext>
                  </a:extLst>
                </p14:cNvPr>
                <p14:cNvContentPartPr/>
                <p14:nvPr/>
              </p14:nvContentPartPr>
              <p14:xfrm>
                <a:off x="6620693" y="6101347"/>
                <a:ext cx="179640" cy="19800"/>
              </p14:xfrm>
            </p:contentPart>
          </mc:Choice>
          <mc:Fallback xmlns="">
            <p:pic>
              <p:nvPicPr>
                <p:cNvPr id="617" name="Freihand 616">
                  <a:extLst>
                    <a:ext uri="{FF2B5EF4-FFF2-40B4-BE49-F238E27FC236}">
                      <a16:creationId xmlns:a16="http://schemas.microsoft.com/office/drawing/2014/main" id="{AF2F0228-4BBB-444F-9BBD-E3D01D722ACE}"/>
                    </a:ext>
                  </a:extLst>
                </p:cNvPr>
                <p:cNvPicPr/>
                <p:nvPr/>
              </p:nvPicPr>
              <p:blipFill>
                <a:blip r:embed="rId980"/>
                <a:stretch>
                  <a:fillRect/>
                </a:stretch>
              </p:blipFill>
              <p:spPr>
                <a:xfrm>
                  <a:off x="6616373" y="6097027"/>
                  <a:ext cx="1882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981">
              <p14:nvContentPartPr>
                <p14:cNvPr id="618" name="Freihand 617">
                  <a:extLst>
                    <a:ext uri="{FF2B5EF4-FFF2-40B4-BE49-F238E27FC236}">
                      <a16:creationId xmlns:a16="http://schemas.microsoft.com/office/drawing/2014/main" id="{63298182-B566-4874-BE1D-1D0167BEBF54}"/>
                    </a:ext>
                  </a:extLst>
                </p14:cNvPr>
                <p14:cNvContentPartPr/>
                <p14:nvPr/>
              </p14:nvContentPartPr>
              <p14:xfrm>
                <a:off x="6601973" y="6152827"/>
                <a:ext cx="165600" cy="14760"/>
              </p14:xfrm>
            </p:contentPart>
          </mc:Choice>
          <mc:Fallback xmlns="">
            <p:pic>
              <p:nvPicPr>
                <p:cNvPr id="618" name="Freihand 617">
                  <a:extLst>
                    <a:ext uri="{FF2B5EF4-FFF2-40B4-BE49-F238E27FC236}">
                      <a16:creationId xmlns:a16="http://schemas.microsoft.com/office/drawing/2014/main" id="{63298182-B566-4874-BE1D-1D0167BEBF54}"/>
                    </a:ext>
                  </a:extLst>
                </p:cNvPr>
                <p:cNvPicPr/>
                <p:nvPr/>
              </p:nvPicPr>
              <p:blipFill>
                <a:blip r:embed="rId982"/>
                <a:stretch>
                  <a:fillRect/>
                </a:stretch>
              </p:blipFill>
              <p:spPr>
                <a:xfrm>
                  <a:off x="6597653" y="6148507"/>
                  <a:ext cx="1742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983">
              <p14:nvContentPartPr>
                <p14:cNvPr id="619" name="Freihand 618">
                  <a:extLst>
                    <a:ext uri="{FF2B5EF4-FFF2-40B4-BE49-F238E27FC236}">
                      <a16:creationId xmlns:a16="http://schemas.microsoft.com/office/drawing/2014/main" id="{B7B90ECB-475C-4502-AE76-8AF5BF352432}"/>
                    </a:ext>
                  </a:extLst>
                </p14:cNvPr>
                <p14:cNvContentPartPr/>
                <p14:nvPr/>
              </p14:nvContentPartPr>
              <p14:xfrm>
                <a:off x="6777293" y="6068227"/>
                <a:ext cx="80640" cy="163440"/>
              </p14:xfrm>
            </p:contentPart>
          </mc:Choice>
          <mc:Fallback xmlns="">
            <p:pic>
              <p:nvPicPr>
                <p:cNvPr id="619" name="Freihand 618">
                  <a:extLst>
                    <a:ext uri="{FF2B5EF4-FFF2-40B4-BE49-F238E27FC236}">
                      <a16:creationId xmlns:a16="http://schemas.microsoft.com/office/drawing/2014/main" id="{B7B90ECB-475C-4502-AE76-8AF5BF352432}"/>
                    </a:ext>
                  </a:extLst>
                </p:cNvPr>
                <p:cNvPicPr/>
                <p:nvPr/>
              </p:nvPicPr>
              <p:blipFill>
                <a:blip r:embed="rId984"/>
                <a:stretch>
                  <a:fillRect/>
                </a:stretch>
              </p:blipFill>
              <p:spPr>
                <a:xfrm>
                  <a:off x="6772973" y="6063907"/>
                  <a:ext cx="892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985">
              <p14:nvContentPartPr>
                <p14:cNvPr id="620" name="Freihand 619">
                  <a:extLst>
                    <a:ext uri="{FF2B5EF4-FFF2-40B4-BE49-F238E27FC236}">
                      <a16:creationId xmlns:a16="http://schemas.microsoft.com/office/drawing/2014/main" id="{7FD624EB-BB0B-4EE0-A748-68E9901EC109}"/>
                    </a:ext>
                  </a:extLst>
                </p14:cNvPr>
                <p14:cNvContentPartPr/>
                <p14:nvPr/>
              </p14:nvContentPartPr>
              <p14:xfrm>
                <a:off x="6938933" y="6073267"/>
                <a:ext cx="155160" cy="121320"/>
              </p14:xfrm>
            </p:contentPart>
          </mc:Choice>
          <mc:Fallback xmlns="">
            <p:pic>
              <p:nvPicPr>
                <p:cNvPr id="620" name="Freihand 619">
                  <a:extLst>
                    <a:ext uri="{FF2B5EF4-FFF2-40B4-BE49-F238E27FC236}">
                      <a16:creationId xmlns:a16="http://schemas.microsoft.com/office/drawing/2014/main" id="{7FD624EB-BB0B-4EE0-A748-68E9901EC109}"/>
                    </a:ext>
                  </a:extLst>
                </p:cNvPr>
                <p:cNvPicPr/>
                <p:nvPr/>
              </p:nvPicPr>
              <p:blipFill>
                <a:blip r:embed="rId986"/>
                <a:stretch>
                  <a:fillRect/>
                </a:stretch>
              </p:blipFill>
              <p:spPr>
                <a:xfrm>
                  <a:off x="6934613" y="6068947"/>
                  <a:ext cx="1638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987">
              <p14:nvContentPartPr>
                <p14:cNvPr id="621" name="Freihand 620">
                  <a:extLst>
                    <a:ext uri="{FF2B5EF4-FFF2-40B4-BE49-F238E27FC236}">
                      <a16:creationId xmlns:a16="http://schemas.microsoft.com/office/drawing/2014/main" id="{5D19FCB9-4651-43EE-AD95-55DD37FEE72F}"/>
                    </a:ext>
                  </a:extLst>
                </p14:cNvPr>
                <p14:cNvContentPartPr/>
                <p14:nvPr/>
              </p14:nvContentPartPr>
              <p14:xfrm>
                <a:off x="7130813" y="6002347"/>
                <a:ext cx="122040" cy="170280"/>
              </p14:xfrm>
            </p:contentPart>
          </mc:Choice>
          <mc:Fallback xmlns="">
            <p:pic>
              <p:nvPicPr>
                <p:cNvPr id="621" name="Freihand 620">
                  <a:extLst>
                    <a:ext uri="{FF2B5EF4-FFF2-40B4-BE49-F238E27FC236}">
                      <a16:creationId xmlns:a16="http://schemas.microsoft.com/office/drawing/2014/main" id="{5D19FCB9-4651-43EE-AD95-55DD37FEE72F}"/>
                    </a:ext>
                  </a:extLst>
                </p:cNvPr>
                <p:cNvPicPr/>
                <p:nvPr/>
              </p:nvPicPr>
              <p:blipFill>
                <a:blip r:embed="rId988"/>
                <a:stretch>
                  <a:fillRect/>
                </a:stretch>
              </p:blipFill>
              <p:spPr>
                <a:xfrm>
                  <a:off x="7126493" y="5998027"/>
                  <a:ext cx="1306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989">
              <p14:nvContentPartPr>
                <p14:cNvPr id="622" name="Freihand 621">
                  <a:extLst>
                    <a:ext uri="{FF2B5EF4-FFF2-40B4-BE49-F238E27FC236}">
                      <a16:creationId xmlns:a16="http://schemas.microsoft.com/office/drawing/2014/main" id="{A2F8EEC7-914B-4914-9B42-16E4FB38C871}"/>
                    </a:ext>
                  </a:extLst>
                </p14:cNvPr>
                <p14:cNvContentPartPr/>
                <p14:nvPr/>
              </p14:nvContentPartPr>
              <p14:xfrm>
                <a:off x="7237733" y="5976067"/>
                <a:ext cx="393480" cy="177120"/>
              </p14:xfrm>
            </p:contentPart>
          </mc:Choice>
          <mc:Fallback xmlns="">
            <p:pic>
              <p:nvPicPr>
                <p:cNvPr id="622" name="Freihand 621">
                  <a:extLst>
                    <a:ext uri="{FF2B5EF4-FFF2-40B4-BE49-F238E27FC236}">
                      <a16:creationId xmlns:a16="http://schemas.microsoft.com/office/drawing/2014/main" id="{A2F8EEC7-914B-4914-9B42-16E4FB38C871}"/>
                    </a:ext>
                  </a:extLst>
                </p:cNvPr>
                <p:cNvPicPr/>
                <p:nvPr/>
              </p:nvPicPr>
              <p:blipFill>
                <a:blip r:embed="rId990"/>
                <a:stretch>
                  <a:fillRect/>
                </a:stretch>
              </p:blipFill>
              <p:spPr>
                <a:xfrm>
                  <a:off x="7233413" y="5971747"/>
                  <a:ext cx="4021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991">
              <p14:nvContentPartPr>
                <p14:cNvPr id="623" name="Freihand 622">
                  <a:extLst>
                    <a:ext uri="{FF2B5EF4-FFF2-40B4-BE49-F238E27FC236}">
                      <a16:creationId xmlns:a16="http://schemas.microsoft.com/office/drawing/2014/main" id="{2AD571DF-CEEE-42B5-818B-AC6BBEE96620}"/>
                    </a:ext>
                  </a:extLst>
                </p14:cNvPr>
                <p14:cNvContentPartPr/>
                <p14:nvPr/>
              </p14:nvContentPartPr>
              <p14:xfrm>
                <a:off x="7690253" y="6057427"/>
                <a:ext cx="457560" cy="93600"/>
              </p14:xfrm>
            </p:contentPart>
          </mc:Choice>
          <mc:Fallback xmlns="">
            <p:pic>
              <p:nvPicPr>
                <p:cNvPr id="623" name="Freihand 622">
                  <a:extLst>
                    <a:ext uri="{FF2B5EF4-FFF2-40B4-BE49-F238E27FC236}">
                      <a16:creationId xmlns:a16="http://schemas.microsoft.com/office/drawing/2014/main" id="{2AD571DF-CEEE-42B5-818B-AC6BBEE96620}"/>
                    </a:ext>
                  </a:extLst>
                </p:cNvPr>
                <p:cNvPicPr/>
                <p:nvPr/>
              </p:nvPicPr>
              <p:blipFill>
                <a:blip r:embed="rId992"/>
                <a:stretch>
                  <a:fillRect/>
                </a:stretch>
              </p:blipFill>
              <p:spPr>
                <a:xfrm>
                  <a:off x="7685933" y="6053107"/>
                  <a:ext cx="4662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993">
              <p14:nvContentPartPr>
                <p14:cNvPr id="624" name="Freihand 623">
                  <a:extLst>
                    <a:ext uri="{FF2B5EF4-FFF2-40B4-BE49-F238E27FC236}">
                      <a16:creationId xmlns:a16="http://schemas.microsoft.com/office/drawing/2014/main" id="{4425D672-64FA-451B-A33B-8C3C12493DC5}"/>
                    </a:ext>
                  </a:extLst>
                </p14:cNvPr>
                <p14:cNvContentPartPr/>
                <p14:nvPr/>
              </p14:nvContentPartPr>
              <p14:xfrm>
                <a:off x="8066813" y="5977867"/>
                <a:ext cx="8640" cy="28080"/>
              </p14:xfrm>
            </p:contentPart>
          </mc:Choice>
          <mc:Fallback xmlns="">
            <p:pic>
              <p:nvPicPr>
                <p:cNvPr id="624" name="Freihand 623">
                  <a:extLst>
                    <a:ext uri="{FF2B5EF4-FFF2-40B4-BE49-F238E27FC236}">
                      <a16:creationId xmlns:a16="http://schemas.microsoft.com/office/drawing/2014/main" id="{4425D672-64FA-451B-A33B-8C3C12493DC5}"/>
                    </a:ext>
                  </a:extLst>
                </p:cNvPr>
                <p:cNvPicPr/>
                <p:nvPr/>
              </p:nvPicPr>
              <p:blipFill>
                <a:blip r:embed="rId994"/>
                <a:stretch>
                  <a:fillRect/>
                </a:stretch>
              </p:blipFill>
              <p:spPr>
                <a:xfrm>
                  <a:off x="8062493" y="5973547"/>
                  <a:ext cx="172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995">
              <p14:nvContentPartPr>
                <p14:cNvPr id="625" name="Freihand 624">
                  <a:extLst>
                    <a:ext uri="{FF2B5EF4-FFF2-40B4-BE49-F238E27FC236}">
                      <a16:creationId xmlns:a16="http://schemas.microsoft.com/office/drawing/2014/main" id="{AC8165CE-CD85-4575-8A29-F5F8AD58CA6E}"/>
                    </a:ext>
                  </a:extLst>
                </p14:cNvPr>
                <p14:cNvContentPartPr/>
                <p14:nvPr/>
              </p14:nvContentPartPr>
              <p14:xfrm>
                <a:off x="6993293" y="6356587"/>
                <a:ext cx="118080" cy="165240"/>
              </p14:xfrm>
            </p:contentPart>
          </mc:Choice>
          <mc:Fallback xmlns="">
            <p:pic>
              <p:nvPicPr>
                <p:cNvPr id="625" name="Freihand 624">
                  <a:extLst>
                    <a:ext uri="{FF2B5EF4-FFF2-40B4-BE49-F238E27FC236}">
                      <a16:creationId xmlns:a16="http://schemas.microsoft.com/office/drawing/2014/main" id="{AC8165CE-CD85-4575-8A29-F5F8AD58CA6E}"/>
                    </a:ext>
                  </a:extLst>
                </p:cNvPr>
                <p:cNvPicPr/>
                <p:nvPr/>
              </p:nvPicPr>
              <p:blipFill>
                <a:blip r:embed="rId996"/>
                <a:stretch>
                  <a:fillRect/>
                </a:stretch>
              </p:blipFill>
              <p:spPr>
                <a:xfrm>
                  <a:off x="6988973" y="6352267"/>
                  <a:ext cx="12672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997">
              <p14:nvContentPartPr>
                <p14:cNvPr id="626" name="Freihand 625">
                  <a:extLst>
                    <a:ext uri="{FF2B5EF4-FFF2-40B4-BE49-F238E27FC236}">
                      <a16:creationId xmlns:a16="http://schemas.microsoft.com/office/drawing/2014/main" id="{789ECFC2-84AD-4141-BC2F-69A12A42F772}"/>
                    </a:ext>
                  </a:extLst>
                </p14:cNvPr>
                <p14:cNvContentPartPr/>
                <p14:nvPr/>
              </p14:nvContentPartPr>
              <p14:xfrm>
                <a:off x="7111733" y="6358387"/>
                <a:ext cx="93960" cy="88920"/>
              </p14:xfrm>
            </p:contentPart>
          </mc:Choice>
          <mc:Fallback xmlns="">
            <p:pic>
              <p:nvPicPr>
                <p:cNvPr id="626" name="Freihand 625">
                  <a:extLst>
                    <a:ext uri="{FF2B5EF4-FFF2-40B4-BE49-F238E27FC236}">
                      <a16:creationId xmlns:a16="http://schemas.microsoft.com/office/drawing/2014/main" id="{789ECFC2-84AD-4141-BC2F-69A12A42F772}"/>
                    </a:ext>
                  </a:extLst>
                </p:cNvPr>
                <p:cNvPicPr/>
                <p:nvPr/>
              </p:nvPicPr>
              <p:blipFill>
                <a:blip r:embed="rId998"/>
                <a:stretch>
                  <a:fillRect/>
                </a:stretch>
              </p:blipFill>
              <p:spPr>
                <a:xfrm>
                  <a:off x="7107413" y="6354067"/>
                  <a:ext cx="1026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999">
              <p14:nvContentPartPr>
                <p14:cNvPr id="627" name="Freihand 626">
                  <a:extLst>
                    <a:ext uri="{FF2B5EF4-FFF2-40B4-BE49-F238E27FC236}">
                      <a16:creationId xmlns:a16="http://schemas.microsoft.com/office/drawing/2014/main" id="{9D3A4E0A-07EF-44B5-B97E-86823C5D6A94}"/>
                    </a:ext>
                  </a:extLst>
                </p14:cNvPr>
                <p14:cNvContentPartPr/>
                <p14:nvPr/>
              </p14:nvContentPartPr>
              <p14:xfrm>
                <a:off x="7226573" y="6349387"/>
                <a:ext cx="79560" cy="95400"/>
              </p14:xfrm>
            </p:contentPart>
          </mc:Choice>
          <mc:Fallback xmlns="">
            <p:pic>
              <p:nvPicPr>
                <p:cNvPr id="627" name="Freihand 626">
                  <a:extLst>
                    <a:ext uri="{FF2B5EF4-FFF2-40B4-BE49-F238E27FC236}">
                      <a16:creationId xmlns:a16="http://schemas.microsoft.com/office/drawing/2014/main" id="{9D3A4E0A-07EF-44B5-B97E-86823C5D6A94}"/>
                    </a:ext>
                  </a:extLst>
                </p:cNvPr>
                <p:cNvPicPr/>
                <p:nvPr/>
              </p:nvPicPr>
              <p:blipFill>
                <a:blip r:embed="rId1000"/>
                <a:stretch>
                  <a:fillRect/>
                </a:stretch>
              </p:blipFill>
              <p:spPr>
                <a:xfrm>
                  <a:off x="7222253" y="6345067"/>
                  <a:ext cx="882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001">
              <p14:nvContentPartPr>
                <p14:cNvPr id="628" name="Freihand 627">
                  <a:extLst>
                    <a:ext uri="{FF2B5EF4-FFF2-40B4-BE49-F238E27FC236}">
                      <a16:creationId xmlns:a16="http://schemas.microsoft.com/office/drawing/2014/main" id="{9137E7B3-FA21-4158-B2FF-4CA25242108B}"/>
                    </a:ext>
                  </a:extLst>
                </p14:cNvPr>
                <p14:cNvContentPartPr/>
                <p14:nvPr/>
              </p14:nvContentPartPr>
              <p14:xfrm>
                <a:off x="7313693" y="6357667"/>
                <a:ext cx="21240" cy="74520"/>
              </p14:xfrm>
            </p:contentPart>
          </mc:Choice>
          <mc:Fallback xmlns="">
            <p:pic>
              <p:nvPicPr>
                <p:cNvPr id="628" name="Freihand 627">
                  <a:extLst>
                    <a:ext uri="{FF2B5EF4-FFF2-40B4-BE49-F238E27FC236}">
                      <a16:creationId xmlns:a16="http://schemas.microsoft.com/office/drawing/2014/main" id="{9137E7B3-FA21-4158-B2FF-4CA25242108B}"/>
                    </a:ext>
                  </a:extLst>
                </p:cNvPr>
                <p:cNvPicPr/>
                <p:nvPr/>
              </p:nvPicPr>
              <p:blipFill>
                <a:blip r:embed="rId1002"/>
                <a:stretch>
                  <a:fillRect/>
                </a:stretch>
              </p:blipFill>
              <p:spPr>
                <a:xfrm>
                  <a:off x="7309373" y="6353347"/>
                  <a:ext cx="298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003">
              <p14:nvContentPartPr>
                <p14:cNvPr id="629" name="Freihand 628">
                  <a:extLst>
                    <a:ext uri="{FF2B5EF4-FFF2-40B4-BE49-F238E27FC236}">
                      <a16:creationId xmlns:a16="http://schemas.microsoft.com/office/drawing/2014/main" id="{26D5F9D2-2BE3-45B7-8EAA-8C1087D68716}"/>
                    </a:ext>
                  </a:extLst>
                </p14:cNvPr>
                <p14:cNvContentPartPr/>
                <p14:nvPr/>
              </p14:nvContentPartPr>
              <p14:xfrm>
                <a:off x="7357973" y="6284587"/>
                <a:ext cx="282600" cy="146520"/>
              </p14:xfrm>
            </p:contentPart>
          </mc:Choice>
          <mc:Fallback xmlns="">
            <p:pic>
              <p:nvPicPr>
                <p:cNvPr id="629" name="Freihand 628">
                  <a:extLst>
                    <a:ext uri="{FF2B5EF4-FFF2-40B4-BE49-F238E27FC236}">
                      <a16:creationId xmlns:a16="http://schemas.microsoft.com/office/drawing/2014/main" id="{26D5F9D2-2BE3-45B7-8EAA-8C1087D68716}"/>
                    </a:ext>
                  </a:extLst>
                </p:cNvPr>
                <p:cNvPicPr/>
                <p:nvPr/>
              </p:nvPicPr>
              <p:blipFill>
                <a:blip r:embed="rId1004"/>
                <a:stretch>
                  <a:fillRect/>
                </a:stretch>
              </p:blipFill>
              <p:spPr>
                <a:xfrm>
                  <a:off x="7353653" y="6280267"/>
                  <a:ext cx="291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005">
              <p14:nvContentPartPr>
                <p14:cNvPr id="630" name="Freihand 629">
                  <a:extLst>
                    <a:ext uri="{FF2B5EF4-FFF2-40B4-BE49-F238E27FC236}">
                      <a16:creationId xmlns:a16="http://schemas.microsoft.com/office/drawing/2014/main" id="{3A71068B-E3CF-4F87-9447-7B54D69D06D2}"/>
                    </a:ext>
                  </a:extLst>
                </p14:cNvPr>
                <p14:cNvContentPartPr/>
                <p14:nvPr/>
              </p14:nvContentPartPr>
              <p14:xfrm>
                <a:off x="7365533" y="6235267"/>
                <a:ext cx="360" cy="360"/>
              </p14:xfrm>
            </p:contentPart>
          </mc:Choice>
          <mc:Fallback xmlns="">
            <p:pic>
              <p:nvPicPr>
                <p:cNvPr id="630" name="Freihand 629">
                  <a:extLst>
                    <a:ext uri="{FF2B5EF4-FFF2-40B4-BE49-F238E27FC236}">
                      <a16:creationId xmlns:a16="http://schemas.microsoft.com/office/drawing/2014/main" id="{3A71068B-E3CF-4F87-9447-7B54D69D06D2}"/>
                    </a:ext>
                  </a:extLst>
                </p:cNvPr>
                <p:cNvPicPr/>
                <p:nvPr/>
              </p:nvPicPr>
              <p:blipFill>
                <a:blip r:embed="rId156"/>
                <a:stretch>
                  <a:fillRect/>
                </a:stretch>
              </p:blipFill>
              <p:spPr>
                <a:xfrm>
                  <a:off x="7361213" y="6230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631" name="Freihand 630">
                  <a:extLst>
                    <a:ext uri="{FF2B5EF4-FFF2-40B4-BE49-F238E27FC236}">
                      <a16:creationId xmlns:a16="http://schemas.microsoft.com/office/drawing/2014/main" id="{F741D20E-20E4-4E64-B9B5-B9C51036DCC8}"/>
                    </a:ext>
                  </a:extLst>
                </p14:cNvPr>
                <p14:cNvContentPartPr/>
                <p14:nvPr/>
              </p14:nvContentPartPr>
              <p14:xfrm>
                <a:off x="7717973" y="6312307"/>
                <a:ext cx="111960" cy="75960"/>
              </p14:xfrm>
            </p:contentPart>
          </mc:Choice>
          <mc:Fallback xmlns="">
            <p:pic>
              <p:nvPicPr>
                <p:cNvPr id="631" name="Freihand 630">
                  <a:extLst>
                    <a:ext uri="{FF2B5EF4-FFF2-40B4-BE49-F238E27FC236}">
                      <a16:creationId xmlns:a16="http://schemas.microsoft.com/office/drawing/2014/main" id="{F741D20E-20E4-4E64-B9B5-B9C51036DCC8}"/>
                    </a:ext>
                  </a:extLst>
                </p:cNvPr>
                <p:cNvPicPr/>
                <p:nvPr/>
              </p:nvPicPr>
              <p:blipFill>
                <a:blip r:embed="rId1007"/>
                <a:stretch>
                  <a:fillRect/>
                </a:stretch>
              </p:blipFill>
              <p:spPr>
                <a:xfrm>
                  <a:off x="7713653" y="6307987"/>
                  <a:ext cx="1206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632" name="Freihand 631">
                  <a:extLst>
                    <a:ext uri="{FF2B5EF4-FFF2-40B4-BE49-F238E27FC236}">
                      <a16:creationId xmlns:a16="http://schemas.microsoft.com/office/drawing/2014/main" id="{34B528D9-F097-4C6F-9166-6FC9578A9257}"/>
                    </a:ext>
                  </a:extLst>
                </p14:cNvPr>
                <p14:cNvContentPartPr/>
                <p14:nvPr/>
              </p14:nvContentPartPr>
              <p14:xfrm>
                <a:off x="7697093" y="6260467"/>
                <a:ext cx="164880" cy="174960"/>
              </p14:xfrm>
            </p:contentPart>
          </mc:Choice>
          <mc:Fallback xmlns="">
            <p:pic>
              <p:nvPicPr>
                <p:cNvPr id="632" name="Freihand 631">
                  <a:extLst>
                    <a:ext uri="{FF2B5EF4-FFF2-40B4-BE49-F238E27FC236}">
                      <a16:creationId xmlns:a16="http://schemas.microsoft.com/office/drawing/2014/main" id="{34B528D9-F097-4C6F-9166-6FC9578A9257}"/>
                    </a:ext>
                  </a:extLst>
                </p:cNvPr>
                <p:cNvPicPr/>
                <p:nvPr/>
              </p:nvPicPr>
              <p:blipFill>
                <a:blip r:embed="rId1009"/>
                <a:stretch>
                  <a:fillRect/>
                </a:stretch>
              </p:blipFill>
              <p:spPr>
                <a:xfrm>
                  <a:off x="7692773" y="6256147"/>
                  <a:ext cx="1735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633" name="Freihand 632">
                  <a:extLst>
                    <a:ext uri="{FF2B5EF4-FFF2-40B4-BE49-F238E27FC236}">
                      <a16:creationId xmlns:a16="http://schemas.microsoft.com/office/drawing/2014/main" id="{0FDD6CB1-9C16-4629-8F2B-AE5FBD5A6156}"/>
                    </a:ext>
                  </a:extLst>
                </p14:cNvPr>
                <p14:cNvContentPartPr/>
                <p14:nvPr/>
              </p14:nvContentPartPr>
              <p14:xfrm>
                <a:off x="7764053" y="6292867"/>
                <a:ext cx="138600" cy="110520"/>
              </p14:xfrm>
            </p:contentPart>
          </mc:Choice>
          <mc:Fallback xmlns="">
            <p:pic>
              <p:nvPicPr>
                <p:cNvPr id="633" name="Freihand 632">
                  <a:extLst>
                    <a:ext uri="{FF2B5EF4-FFF2-40B4-BE49-F238E27FC236}">
                      <a16:creationId xmlns:a16="http://schemas.microsoft.com/office/drawing/2014/main" id="{0FDD6CB1-9C16-4629-8F2B-AE5FBD5A6156}"/>
                    </a:ext>
                  </a:extLst>
                </p:cNvPr>
                <p:cNvPicPr/>
                <p:nvPr/>
              </p:nvPicPr>
              <p:blipFill>
                <a:blip r:embed="rId1011"/>
                <a:stretch>
                  <a:fillRect/>
                </a:stretch>
              </p:blipFill>
              <p:spPr>
                <a:xfrm>
                  <a:off x="7759733" y="6288547"/>
                  <a:ext cx="147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634" name="Freihand 633">
                  <a:extLst>
                    <a:ext uri="{FF2B5EF4-FFF2-40B4-BE49-F238E27FC236}">
                      <a16:creationId xmlns:a16="http://schemas.microsoft.com/office/drawing/2014/main" id="{6C2FD4AA-215F-4ADB-BE6A-CF4DE32D1BED}"/>
                    </a:ext>
                  </a:extLst>
                </p14:cNvPr>
                <p14:cNvContentPartPr/>
                <p14:nvPr/>
              </p14:nvContentPartPr>
              <p14:xfrm>
                <a:off x="7942973" y="6266227"/>
                <a:ext cx="321840" cy="186840"/>
              </p14:xfrm>
            </p:contentPart>
          </mc:Choice>
          <mc:Fallback xmlns="">
            <p:pic>
              <p:nvPicPr>
                <p:cNvPr id="634" name="Freihand 633">
                  <a:extLst>
                    <a:ext uri="{FF2B5EF4-FFF2-40B4-BE49-F238E27FC236}">
                      <a16:creationId xmlns:a16="http://schemas.microsoft.com/office/drawing/2014/main" id="{6C2FD4AA-215F-4ADB-BE6A-CF4DE32D1BED}"/>
                    </a:ext>
                  </a:extLst>
                </p:cNvPr>
                <p:cNvPicPr/>
                <p:nvPr/>
              </p:nvPicPr>
              <p:blipFill>
                <a:blip r:embed="rId1013"/>
                <a:stretch>
                  <a:fillRect/>
                </a:stretch>
              </p:blipFill>
              <p:spPr>
                <a:xfrm>
                  <a:off x="7938653" y="6261907"/>
                  <a:ext cx="3304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635" name="Freihand 634">
                  <a:extLst>
                    <a:ext uri="{FF2B5EF4-FFF2-40B4-BE49-F238E27FC236}">
                      <a16:creationId xmlns:a16="http://schemas.microsoft.com/office/drawing/2014/main" id="{75C63AAC-79D8-4CD5-889A-85AD6D916FBF}"/>
                    </a:ext>
                  </a:extLst>
                </p14:cNvPr>
                <p14:cNvContentPartPr/>
                <p14:nvPr/>
              </p14:nvContentPartPr>
              <p14:xfrm>
                <a:off x="8239613" y="6265507"/>
                <a:ext cx="87120" cy="43560"/>
              </p14:xfrm>
            </p:contentPart>
          </mc:Choice>
          <mc:Fallback xmlns="">
            <p:pic>
              <p:nvPicPr>
                <p:cNvPr id="635" name="Freihand 634">
                  <a:extLst>
                    <a:ext uri="{FF2B5EF4-FFF2-40B4-BE49-F238E27FC236}">
                      <a16:creationId xmlns:a16="http://schemas.microsoft.com/office/drawing/2014/main" id="{75C63AAC-79D8-4CD5-889A-85AD6D916FBF}"/>
                    </a:ext>
                  </a:extLst>
                </p:cNvPr>
                <p:cNvPicPr/>
                <p:nvPr/>
              </p:nvPicPr>
              <p:blipFill>
                <a:blip r:embed="rId1015"/>
                <a:stretch>
                  <a:fillRect/>
                </a:stretch>
              </p:blipFill>
              <p:spPr>
                <a:xfrm>
                  <a:off x="8235293" y="6261187"/>
                  <a:ext cx="9576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636" name="Freihand 635">
                  <a:extLst>
                    <a:ext uri="{FF2B5EF4-FFF2-40B4-BE49-F238E27FC236}">
                      <a16:creationId xmlns:a16="http://schemas.microsoft.com/office/drawing/2014/main" id="{42CAA4F3-6E7B-4C37-AE05-B14AF9DC5B21}"/>
                    </a:ext>
                  </a:extLst>
                </p14:cNvPr>
                <p14:cNvContentPartPr/>
                <p14:nvPr/>
              </p14:nvContentPartPr>
              <p14:xfrm>
                <a:off x="8265173" y="6301147"/>
                <a:ext cx="177840" cy="168480"/>
              </p14:xfrm>
            </p:contentPart>
          </mc:Choice>
          <mc:Fallback xmlns="">
            <p:pic>
              <p:nvPicPr>
                <p:cNvPr id="636" name="Freihand 635">
                  <a:extLst>
                    <a:ext uri="{FF2B5EF4-FFF2-40B4-BE49-F238E27FC236}">
                      <a16:creationId xmlns:a16="http://schemas.microsoft.com/office/drawing/2014/main" id="{42CAA4F3-6E7B-4C37-AE05-B14AF9DC5B21}"/>
                    </a:ext>
                  </a:extLst>
                </p:cNvPr>
                <p:cNvPicPr/>
                <p:nvPr/>
              </p:nvPicPr>
              <p:blipFill>
                <a:blip r:embed="rId1017"/>
                <a:stretch>
                  <a:fillRect/>
                </a:stretch>
              </p:blipFill>
              <p:spPr>
                <a:xfrm>
                  <a:off x="8260853" y="6296827"/>
                  <a:ext cx="186480" cy="177120"/>
                </a:xfrm>
                <a:prstGeom prst="rect">
                  <a:avLst/>
                </a:prstGeom>
              </p:spPr>
            </p:pic>
          </mc:Fallback>
        </mc:AlternateContent>
      </p:grpSp>
      <p:grpSp>
        <p:nvGrpSpPr>
          <p:cNvPr id="656" name="Gruppieren 655">
            <a:extLst>
              <a:ext uri="{FF2B5EF4-FFF2-40B4-BE49-F238E27FC236}">
                <a16:creationId xmlns:a16="http://schemas.microsoft.com/office/drawing/2014/main" id="{B0EC379A-1B09-4521-BFF5-B5C9DCC4D0EE}"/>
              </a:ext>
            </a:extLst>
          </p:cNvPr>
          <p:cNvGrpSpPr/>
          <p:nvPr/>
        </p:nvGrpSpPr>
        <p:grpSpPr>
          <a:xfrm>
            <a:off x="6383093" y="6543787"/>
            <a:ext cx="1884960" cy="262080"/>
            <a:chOff x="6383093" y="6543787"/>
            <a:chExt cx="1884960" cy="262080"/>
          </a:xfrm>
        </p:grpSpPr>
        <mc:AlternateContent xmlns:mc="http://schemas.openxmlformats.org/markup-compatibility/2006" xmlns:p14="http://schemas.microsoft.com/office/powerpoint/2010/main">
          <mc:Choice Requires="p14">
            <p:contentPart p14:bwMode="auto" r:id="rId1018">
              <p14:nvContentPartPr>
                <p14:cNvPr id="638" name="Freihand 637">
                  <a:extLst>
                    <a:ext uri="{FF2B5EF4-FFF2-40B4-BE49-F238E27FC236}">
                      <a16:creationId xmlns:a16="http://schemas.microsoft.com/office/drawing/2014/main" id="{EAB055E1-D51A-4195-BB63-BF029F222ECA}"/>
                    </a:ext>
                  </a:extLst>
                </p14:cNvPr>
                <p14:cNvContentPartPr/>
                <p14:nvPr/>
              </p14:nvContentPartPr>
              <p14:xfrm>
                <a:off x="6383093" y="6555667"/>
                <a:ext cx="303480" cy="140400"/>
              </p14:xfrm>
            </p:contentPart>
          </mc:Choice>
          <mc:Fallback xmlns="">
            <p:pic>
              <p:nvPicPr>
                <p:cNvPr id="638" name="Freihand 637">
                  <a:extLst>
                    <a:ext uri="{FF2B5EF4-FFF2-40B4-BE49-F238E27FC236}">
                      <a16:creationId xmlns:a16="http://schemas.microsoft.com/office/drawing/2014/main" id="{EAB055E1-D51A-4195-BB63-BF029F222ECA}"/>
                    </a:ext>
                  </a:extLst>
                </p:cNvPr>
                <p:cNvPicPr/>
                <p:nvPr/>
              </p:nvPicPr>
              <p:blipFill>
                <a:blip r:embed="rId1019"/>
                <a:stretch>
                  <a:fillRect/>
                </a:stretch>
              </p:blipFill>
              <p:spPr>
                <a:xfrm>
                  <a:off x="6378773" y="6551347"/>
                  <a:ext cx="3121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639" name="Freihand 638">
                  <a:extLst>
                    <a:ext uri="{FF2B5EF4-FFF2-40B4-BE49-F238E27FC236}">
                      <a16:creationId xmlns:a16="http://schemas.microsoft.com/office/drawing/2014/main" id="{EAD38BFD-D874-4B6C-B235-AF708E1D8BBF}"/>
                    </a:ext>
                  </a:extLst>
                </p14:cNvPr>
                <p14:cNvContentPartPr/>
                <p14:nvPr/>
              </p14:nvContentPartPr>
              <p14:xfrm>
                <a:off x="6715013" y="6552067"/>
                <a:ext cx="40320" cy="135000"/>
              </p14:xfrm>
            </p:contentPart>
          </mc:Choice>
          <mc:Fallback xmlns="">
            <p:pic>
              <p:nvPicPr>
                <p:cNvPr id="639" name="Freihand 638">
                  <a:extLst>
                    <a:ext uri="{FF2B5EF4-FFF2-40B4-BE49-F238E27FC236}">
                      <a16:creationId xmlns:a16="http://schemas.microsoft.com/office/drawing/2014/main" id="{EAD38BFD-D874-4B6C-B235-AF708E1D8BBF}"/>
                    </a:ext>
                  </a:extLst>
                </p:cNvPr>
                <p:cNvPicPr/>
                <p:nvPr/>
              </p:nvPicPr>
              <p:blipFill>
                <a:blip r:embed="rId1021"/>
                <a:stretch>
                  <a:fillRect/>
                </a:stretch>
              </p:blipFill>
              <p:spPr>
                <a:xfrm>
                  <a:off x="6710693" y="6547747"/>
                  <a:ext cx="489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640" name="Freihand 639">
                  <a:extLst>
                    <a:ext uri="{FF2B5EF4-FFF2-40B4-BE49-F238E27FC236}">
                      <a16:creationId xmlns:a16="http://schemas.microsoft.com/office/drawing/2014/main" id="{CABDF638-BD43-4939-89D1-B75841687914}"/>
                    </a:ext>
                  </a:extLst>
                </p14:cNvPr>
                <p14:cNvContentPartPr/>
                <p14:nvPr/>
              </p14:nvContentPartPr>
              <p14:xfrm>
                <a:off x="6726173" y="6543787"/>
                <a:ext cx="111600" cy="72000"/>
              </p14:xfrm>
            </p:contentPart>
          </mc:Choice>
          <mc:Fallback xmlns="">
            <p:pic>
              <p:nvPicPr>
                <p:cNvPr id="640" name="Freihand 639">
                  <a:extLst>
                    <a:ext uri="{FF2B5EF4-FFF2-40B4-BE49-F238E27FC236}">
                      <a16:creationId xmlns:a16="http://schemas.microsoft.com/office/drawing/2014/main" id="{CABDF638-BD43-4939-89D1-B75841687914}"/>
                    </a:ext>
                  </a:extLst>
                </p:cNvPr>
                <p:cNvPicPr/>
                <p:nvPr/>
              </p:nvPicPr>
              <p:blipFill>
                <a:blip r:embed="rId1023"/>
                <a:stretch>
                  <a:fillRect/>
                </a:stretch>
              </p:blipFill>
              <p:spPr>
                <a:xfrm>
                  <a:off x="6721853" y="6539467"/>
                  <a:ext cx="1202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024">
              <p14:nvContentPartPr>
                <p14:cNvPr id="641" name="Freihand 640">
                  <a:extLst>
                    <a:ext uri="{FF2B5EF4-FFF2-40B4-BE49-F238E27FC236}">
                      <a16:creationId xmlns:a16="http://schemas.microsoft.com/office/drawing/2014/main" id="{9F1A7008-EE7F-42B0-AC22-FA92DD17139B}"/>
                    </a:ext>
                  </a:extLst>
                </p14:cNvPr>
                <p14:cNvContentPartPr/>
                <p14:nvPr/>
              </p14:nvContentPartPr>
              <p14:xfrm>
                <a:off x="6731573" y="6639907"/>
                <a:ext cx="159840" cy="70560"/>
              </p14:xfrm>
            </p:contentPart>
          </mc:Choice>
          <mc:Fallback xmlns="">
            <p:pic>
              <p:nvPicPr>
                <p:cNvPr id="641" name="Freihand 640">
                  <a:extLst>
                    <a:ext uri="{FF2B5EF4-FFF2-40B4-BE49-F238E27FC236}">
                      <a16:creationId xmlns:a16="http://schemas.microsoft.com/office/drawing/2014/main" id="{9F1A7008-EE7F-42B0-AC22-FA92DD17139B}"/>
                    </a:ext>
                  </a:extLst>
                </p:cNvPr>
                <p:cNvPicPr/>
                <p:nvPr/>
              </p:nvPicPr>
              <p:blipFill>
                <a:blip r:embed="rId1025"/>
                <a:stretch>
                  <a:fillRect/>
                </a:stretch>
              </p:blipFill>
              <p:spPr>
                <a:xfrm>
                  <a:off x="6727253" y="6635587"/>
                  <a:ext cx="1684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026">
              <p14:nvContentPartPr>
                <p14:cNvPr id="642" name="Freihand 641">
                  <a:extLst>
                    <a:ext uri="{FF2B5EF4-FFF2-40B4-BE49-F238E27FC236}">
                      <a16:creationId xmlns:a16="http://schemas.microsoft.com/office/drawing/2014/main" id="{77CAC6EC-7A33-4247-8AEE-738694B58659}"/>
                    </a:ext>
                  </a:extLst>
                </p14:cNvPr>
                <p14:cNvContentPartPr/>
                <p14:nvPr/>
              </p14:nvContentPartPr>
              <p14:xfrm>
                <a:off x="6904733" y="6631267"/>
                <a:ext cx="86760" cy="80280"/>
              </p14:xfrm>
            </p:contentPart>
          </mc:Choice>
          <mc:Fallback xmlns="">
            <p:pic>
              <p:nvPicPr>
                <p:cNvPr id="642" name="Freihand 641">
                  <a:extLst>
                    <a:ext uri="{FF2B5EF4-FFF2-40B4-BE49-F238E27FC236}">
                      <a16:creationId xmlns:a16="http://schemas.microsoft.com/office/drawing/2014/main" id="{77CAC6EC-7A33-4247-8AEE-738694B58659}"/>
                    </a:ext>
                  </a:extLst>
                </p:cNvPr>
                <p:cNvPicPr/>
                <p:nvPr/>
              </p:nvPicPr>
              <p:blipFill>
                <a:blip r:embed="rId1027"/>
                <a:stretch>
                  <a:fillRect/>
                </a:stretch>
              </p:blipFill>
              <p:spPr>
                <a:xfrm>
                  <a:off x="6900413" y="6626947"/>
                  <a:ext cx="954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028">
              <p14:nvContentPartPr>
                <p14:cNvPr id="643" name="Freihand 642">
                  <a:extLst>
                    <a:ext uri="{FF2B5EF4-FFF2-40B4-BE49-F238E27FC236}">
                      <a16:creationId xmlns:a16="http://schemas.microsoft.com/office/drawing/2014/main" id="{6BC7E5E8-137C-4143-B1FF-E2EFAAE52EF3}"/>
                    </a:ext>
                  </a:extLst>
                </p14:cNvPr>
                <p14:cNvContentPartPr/>
                <p14:nvPr/>
              </p14:nvContentPartPr>
              <p14:xfrm>
                <a:off x="6962693" y="6632707"/>
                <a:ext cx="83880" cy="173160"/>
              </p14:xfrm>
            </p:contentPart>
          </mc:Choice>
          <mc:Fallback xmlns="">
            <p:pic>
              <p:nvPicPr>
                <p:cNvPr id="643" name="Freihand 642">
                  <a:extLst>
                    <a:ext uri="{FF2B5EF4-FFF2-40B4-BE49-F238E27FC236}">
                      <a16:creationId xmlns:a16="http://schemas.microsoft.com/office/drawing/2014/main" id="{6BC7E5E8-137C-4143-B1FF-E2EFAAE52EF3}"/>
                    </a:ext>
                  </a:extLst>
                </p:cNvPr>
                <p:cNvPicPr/>
                <p:nvPr/>
              </p:nvPicPr>
              <p:blipFill>
                <a:blip r:embed="rId1029"/>
                <a:stretch>
                  <a:fillRect/>
                </a:stretch>
              </p:blipFill>
              <p:spPr>
                <a:xfrm>
                  <a:off x="6958373" y="6628387"/>
                  <a:ext cx="925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1030">
              <p14:nvContentPartPr>
                <p14:cNvPr id="644" name="Freihand 643">
                  <a:extLst>
                    <a:ext uri="{FF2B5EF4-FFF2-40B4-BE49-F238E27FC236}">
                      <a16:creationId xmlns:a16="http://schemas.microsoft.com/office/drawing/2014/main" id="{571739E2-55F4-4EE9-ACA5-D8E4A5584378}"/>
                    </a:ext>
                  </a:extLst>
                </p14:cNvPr>
                <p14:cNvContentPartPr/>
                <p14:nvPr/>
              </p14:nvContentPartPr>
              <p14:xfrm>
                <a:off x="7079333" y="6637387"/>
                <a:ext cx="249120" cy="54000"/>
              </p14:xfrm>
            </p:contentPart>
          </mc:Choice>
          <mc:Fallback xmlns="">
            <p:pic>
              <p:nvPicPr>
                <p:cNvPr id="644" name="Freihand 643">
                  <a:extLst>
                    <a:ext uri="{FF2B5EF4-FFF2-40B4-BE49-F238E27FC236}">
                      <a16:creationId xmlns:a16="http://schemas.microsoft.com/office/drawing/2014/main" id="{571739E2-55F4-4EE9-ACA5-D8E4A5584378}"/>
                    </a:ext>
                  </a:extLst>
                </p:cNvPr>
                <p:cNvPicPr/>
                <p:nvPr/>
              </p:nvPicPr>
              <p:blipFill>
                <a:blip r:embed="rId1031"/>
                <a:stretch>
                  <a:fillRect/>
                </a:stretch>
              </p:blipFill>
              <p:spPr>
                <a:xfrm>
                  <a:off x="7075013" y="6633067"/>
                  <a:ext cx="2577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032">
              <p14:nvContentPartPr>
                <p14:cNvPr id="645" name="Freihand 644">
                  <a:extLst>
                    <a:ext uri="{FF2B5EF4-FFF2-40B4-BE49-F238E27FC236}">
                      <a16:creationId xmlns:a16="http://schemas.microsoft.com/office/drawing/2014/main" id="{9104B811-AD4A-4892-8786-AC21DBD4F413}"/>
                    </a:ext>
                  </a:extLst>
                </p14:cNvPr>
                <p14:cNvContentPartPr/>
                <p14:nvPr/>
              </p14:nvContentPartPr>
              <p14:xfrm>
                <a:off x="7315493" y="6581227"/>
                <a:ext cx="32040" cy="33120"/>
              </p14:xfrm>
            </p:contentPart>
          </mc:Choice>
          <mc:Fallback xmlns="">
            <p:pic>
              <p:nvPicPr>
                <p:cNvPr id="645" name="Freihand 644">
                  <a:extLst>
                    <a:ext uri="{FF2B5EF4-FFF2-40B4-BE49-F238E27FC236}">
                      <a16:creationId xmlns:a16="http://schemas.microsoft.com/office/drawing/2014/main" id="{9104B811-AD4A-4892-8786-AC21DBD4F413}"/>
                    </a:ext>
                  </a:extLst>
                </p:cNvPr>
                <p:cNvPicPr/>
                <p:nvPr/>
              </p:nvPicPr>
              <p:blipFill>
                <a:blip r:embed="rId1033"/>
                <a:stretch>
                  <a:fillRect/>
                </a:stretch>
              </p:blipFill>
              <p:spPr>
                <a:xfrm>
                  <a:off x="7311173" y="6576907"/>
                  <a:ext cx="406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1034">
              <p14:nvContentPartPr>
                <p14:cNvPr id="646" name="Freihand 645">
                  <a:extLst>
                    <a:ext uri="{FF2B5EF4-FFF2-40B4-BE49-F238E27FC236}">
                      <a16:creationId xmlns:a16="http://schemas.microsoft.com/office/drawing/2014/main" id="{DB473C2B-8AB3-4B52-A9FC-7EF1C1F027ED}"/>
                    </a:ext>
                  </a:extLst>
                </p14:cNvPr>
                <p14:cNvContentPartPr/>
                <p14:nvPr/>
              </p14:nvContentPartPr>
              <p14:xfrm>
                <a:off x="7362293" y="6617227"/>
                <a:ext cx="50400" cy="63360"/>
              </p14:xfrm>
            </p:contentPart>
          </mc:Choice>
          <mc:Fallback xmlns="">
            <p:pic>
              <p:nvPicPr>
                <p:cNvPr id="646" name="Freihand 645">
                  <a:extLst>
                    <a:ext uri="{FF2B5EF4-FFF2-40B4-BE49-F238E27FC236}">
                      <a16:creationId xmlns:a16="http://schemas.microsoft.com/office/drawing/2014/main" id="{DB473C2B-8AB3-4B52-A9FC-7EF1C1F027ED}"/>
                    </a:ext>
                  </a:extLst>
                </p:cNvPr>
                <p:cNvPicPr/>
                <p:nvPr/>
              </p:nvPicPr>
              <p:blipFill>
                <a:blip r:embed="rId1035"/>
                <a:stretch>
                  <a:fillRect/>
                </a:stretch>
              </p:blipFill>
              <p:spPr>
                <a:xfrm>
                  <a:off x="7357973" y="6612907"/>
                  <a:ext cx="5904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036">
              <p14:nvContentPartPr>
                <p14:cNvPr id="647" name="Freihand 646">
                  <a:extLst>
                    <a:ext uri="{FF2B5EF4-FFF2-40B4-BE49-F238E27FC236}">
                      <a16:creationId xmlns:a16="http://schemas.microsoft.com/office/drawing/2014/main" id="{480F18B9-1E79-4433-AB76-8AB903C09751}"/>
                    </a:ext>
                  </a:extLst>
                </p14:cNvPr>
                <p14:cNvContentPartPr/>
                <p14:nvPr/>
              </p14:nvContentPartPr>
              <p14:xfrm>
                <a:off x="7406213" y="6611827"/>
                <a:ext cx="55440" cy="78840"/>
              </p14:xfrm>
            </p:contentPart>
          </mc:Choice>
          <mc:Fallback xmlns="">
            <p:pic>
              <p:nvPicPr>
                <p:cNvPr id="647" name="Freihand 646">
                  <a:extLst>
                    <a:ext uri="{FF2B5EF4-FFF2-40B4-BE49-F238E27FC236}">
                      <a16:creationId xmlns:a16="http://schemas.microsoft.com/office/drawing/2014/main" id="{480F18B9-1E79-4433-AB76-8AB903C09751}"/>
                    </a:ext>
                  </a:extLst>
                </p:cNvPr>
                <p:cNvPicPr/>
                <p:nvPr/>
              </p:nvPicPr>
              <p:blipFill>
                <a:blip r:embed="rId1037"/>
                <a:stretch>
                  <a:fillRect/>
                </a:stretch>
              </p:blipFill>
              <p:spPr>
                <a:xfrm>
                  <a:off x="7401893" y="6607507"/>
                  <a:ext cx="64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038">
              <p14:nvContentPartPr>
                <p14:cNvPr id="648" name="Freihand 647">
                  <a:extLst>
                    <a:ext uri="{FF2B5EF4-FFF2-40B4-BE49-F238E27FC236}">
                      <a16:creationId xmlns:a16="http://schemas.microsoft.com/office/drawing/2014/main" id="{3292F45B-A9E7-41C0-8042-20A6C486D07C}"/>
                    </a:ext>
                  </a:extLst>
                </p14:cNvPr>
                <p14:cNvContentPartPr/>
                <p14:nvPr/>
              </p14:nvContentPartPr>
              <p14:xfrm>
                <a:off x="7482533" y="6574747"/>
                <a:ext cx="70920" cy="74160"/>
              </p14:xfrm>
            </p:contentPart>
          </mc:Choice>
          <mc:Fallback xmlns="">
            <p:pic>
              <p:nvPicPr>
                <p:cNvPr id="648" name="Freihand 647">
                  <a:extLst>
                    <a:ext uri="{FF2B5EF4-FFF2-40B4-BE49-F238E27FC236}">
                      <a16:creationId xmlns:a16="http://schemas.microsoft.com/office/drawing/2014/main" id="{3292F45B-A9E7-41C0-8042-20A6C486D07C}"/>
                    </a:ext>
                  </a:extLst>
                </p:cNvPr>
                <p:cNvPicPr/>
                <p:nvPr/>
              </p:nvPicPr>
              <p:blipFill>
                <a:blip r:embed="rId1039"/>
                <a:stretch>
                  <a:fillRect/>
                </a:stretch>
              </p:blipFill>
              <p:spPr>
                <a:xfrm>
                  <a:off x="7478213" y="6570427"/>
                  <a:ext cx="79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040">
              <p14:nvContentPartPr>
                <p14:cNvPr id="649" name="Freihand 648">
                  <a:extLst>
                    <a:ext uri="{FF2B5EF4-FFF2-40B4-BE49-F238E27FC236}">
                      <a16:creationId xmlns:a16="http://schemas.microsoft.com/office/drawing/2014/main" id="{041B6894-5E64-42AE-8B86-7978B43CB89A}"/>
                    </a:ext>
                  </a:extLst>
                </p14:cNvPr>
                <p14:cNvContentPartPr/>
                <p14:nvPr/>
              </p14:nvContentPartPr>
              <p14:xfrm>
                <a:off x="7658213" y="6574387"/>
                <a:ext cx="296280" cy="59040"/>
              </p14:xfrm>
            </p:contentPart>
          </mc:Choice>
          <mc:Fallback xmlns="">
            <p:pic>
              <p:nvPicPr>
                <p:cNvPr id="649" name="Freihand 648">
                  <a:extLst>
                    <a:ext uri="{FF2B5EF4-FFF2-40B4-BE49-F238E27FC236}">
                      <a16:creationId xmlns:a16="http://schemas.microsoft.com/office/drawing/2014/main" id="{041B6894-5E64-42AE-8B86-7978B43CB89A}"/>
                    </a:ext>
                  </a:extLst>
                </p:cNvPr>
                <p:cNvPicPr/>
                <p:nvPr/>
              </p:nvPicPr>
              <p:blipFill>
                <a:blip r:embed="rId1041"/>
                <a:stretch>
                  <a:fillRect/>
                </a:stretch>
              </p:blipFill>
              <p:spPr>
                <a:xfrm>
                  <a:off x="7653893" y="6570067"/>
                  <a:ext cx="30492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042">
              <p14:nvContentPartPr>
                <p14:cNvPr id="650" name="Freihand 649">
                  <a:extLst>
                    <a:ext uri="{FF2B5EF4-FFF2-40B4-BE49-F238E27FC236}">
                      <a16:creationId xmlns:a16="http://schemas.microsoft.com/office/drawing/2014/main" id="{733A45C4-9416-4FCC-9F5F-8F1B0065D42B}"/>
                    </a:ext>
                  </a:extLst>
                </p14:cNvPr>
                <p14:cNvContentPartPr/>
                <p14:nvPr/>
              </p14:nvContentPartPr>
              <p14:xfrm>
                <a:off x="8020013" y="6550627"/>
                <a:ext cx="234360" cy="76680"/>
              </p14:xfrm>
            </p:contentPart>
          </mc:Choice>
          <mc:Fallback xmlns="">
            <p:pic>
              <p:nvPicPr>
                <p:cNvPr id="650" name="Freihand 649">
                  <a:extLst>
                    <a:ext uri="{FF2B5EF4-FFF2-40B4-BE49-F238E27FC236}">
                      <a16:creationId xmlns:a16="http://schemas.microsoft.com/office/drawing/2014/main" id="{733A45C4-9416-4FCC-9F5F-8F1B0065D42B}"/>
                    </a:ext>
                  </a:extLst>
                </p:cNvPr>
                <p:cNvPicPr/>
                <p:nvPr/>
              </p:nvPicPr>
              <p:blipFill>
                <a:blip r:embed="rId1043"/>
                <a:stretch>
                  <a:fillRect/>
                </a:stretch>
              </p:blipFill>
              <p:spPr>
                <a:xfrm>
                  <a:off x="8015693" y="6546307"/>
                  <a:ext cx="24300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044">
              <p14:nvContentPartPr>
                <p14:cNvPr id="651" name="Freihand 650">
                  <a:extLst>
                    <a:ext uri="{FF2B5EF4-FFF2-40B4-BE49-F238E27FC236}">
                      <a16:creationId xmlns:a16="http://schemas.microsoft.com/office/drawing/2014/main" id="{11865F6A-3590-4095-AF4D-590206CB7F30}"/>
                    </a:ext>
                  </a:extLst>
                </p14:cNvPr>
                <p14:cNvContentPartPr/>
                <p14:nvPr/>
              </p14:nvContentPartPr>
              <p14:xfrm>
                <a:off x="7656053" y="6694267"/>
                <a:ext cx="125640" cy="109440"/>
              </p14:xfrm>
            </p:contentPart>
          </mc:Choice>
          <mc:Fallback xmlns="">
            <p:pic>
              <p:nvPicPr>
                <p:cNvPr id="651" name="Freihand 650">
                  <a:extLst>
                    <a:ext uri="{FF2B5EF4-FFF2-40B4-BE49-F238E27FC236}">
                      <a16:creationId xmlns:a16="http://schemas.microsoft.com/office/drawing/2014/main" id="{11865F6A-3590-4095-AF4D-590206CB7F30}"/>
                    </a:ext>
                  </a:extLst>
                </p:cNvPr>
                <p:cNvPicPr/>
                <p:nvPr/>
              </p:nvPicPr>
              <p:blipFill>
                <a:blip r:embed="rId1045"/>
                <a:stretch>
                  <a:fillRect/>
                </a:stretch>
              </p:blipFill>
              <p:spPr>
                <a:xfrm>
                  <a:off x="7651733" y="6689947"/>
                  <a:ext cx="1342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046">
              <p14:nvContentPartPr>
                <p14:cNvPr id="652" name="Freihand 651">
                  <a:extLst>
                    <a:ext uri="{FF2B5EF4-FFF2-40B4-BE49-F238E27FC236}">
                      <a16:creationId xmlns:a16="http://schemas.microsoft.com/office/drawing/2014/main" id="{6A7EC438-C2AC-4C0D-A8F4-85400528D8F5}"/>
                    </a:ext>
                  </a:extLst>
                </p14:cNvPr>
                <p14:cNvContentPartPr/>
                <p14:nvPr/>
              </p14:nvContentPartPr>
              <p14:xfrm>
                <a:off x="7655333" y="6744307"/>
                <a:ext cx="128160" cy="6480"/>
              </p14:xfrm>
            </p:contentPart>
          </mc:Choice>
          <mc:Fallback xmlns="">
            <p:pic>
              <p:nvPicPr>
                <p:cNvPr id="652" name="Freihand 651">
                  <a:extLst>
                    <a:ext uri="{FF2B5EF4-FFF2-40B4-BE49-F238E27FC236}">
                      <a16:creationId xmlns:a16="http://schemas.microsoft.com/office/drawing/2014/main" id="{6A7EC438-C2AC-4C0D-A8F4-85400528D8F5}"/>
                    </a:ext>
                  </a:extLst>
                </p:cNvPr>
                <p:cNvPicPr/>
                <p:nvPr/>
              </p:nvPicPr>
              <p:blipFill>
                <a:blip r:embed="rId1047"/>
                <a:stretch>
                  <a:fillRect/>
                </a:stretch>
              </p:blipFill>
              <p:spPr>
                <a:xfrm>
                  <a:off x="7651013" y="6739987"/>
                  <a:ext cx="1368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048">
              <p14:nvContentPartPr>
                <p14:cNvPr id="653" name="Freihand 652">
                  <a:extLst>
                    <a:ext uri="{FF2B5EF4-FFF2-40B4-BE49-F238E27FC236}">
                      <a16:creationId xmlns:a16="http://schemas.microsoft.com/office/drawing/2014/main" id="{D7DA5D7D-3320-4B2D-84B1-D8808F53D6FB}"/>
                    </a:ext>
                  </a:extLst>
                </p14:cNvPr>
                <p14:cNvContentPartPr/>
                <p14:nvPr/>
              </p14:nvContentPartPr>
              <p14:xfrm>
                <a:off x="7816973" y="6744307"/>
                <a:ext cx="95400" cy="55080"/>
              </p14:xfrm>
            </p:contentPart>
          </mc:Choice>
          <mc:Fallback xmlns="">
            <p:pic>
              <p:nvPicPr>
                <p:cNvPr id="653" name="Freihand 652">
                  <a:extLst>
                    <a:ext uri="{FF2B5EF4-FFF2-40B4-BE49-F238E27FC236}">
                      <a16:creationId xmlns:a16="http://schemas.microsoft.com/office/drawing/2014/main" id="{D7DA5D7D-3320-4B2D-84B1-D8808F53D6FB}"/>
                    </a:ext>
                  </a:extLst>
                </p:cNvPr>
                <p:cNvPicPr/>
                <p:nvPr/>
              </p:nvPicPr>
              <p:blipFill>
                <a:blip r:embed="rId1049"/>
                <a:stretch>
                  <a:fillRect/>
                </a:stretch>
              </p:blipFill>
              <p:spPr>
                <a:xfrm>
                  <a:off x="7812653" y="6739987"/>
                  <a:ext cx="10404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050">
              <p14:nvContentPartPr>
                <p14:cNvPr id="654" name="Freihand 653">
                  <a:extLst>
                    <a:ext uri="{FF2B5EF4-FFF2-40B4-BE49-F238E27FC236}">
                      <a16:creationId xmlns:a16="http://schemas.microsoft.com/office/drawing/2014/main" id="{9D7953AB-11B0-4C55-BAE4-130493D1B348}"/>
                    </a:ext>
                  </a:extLst>
                </p14:cNvPr>
                <p14:cNvContentPartPr/>
                <p14:nvPr/>
              </p14:nvContentPartPr>
              <p14:xfrm>
                <a:off x="7910573" y="6702187"/>
                <a:ext cx="102240" cy="103320"/>
              </p14:xfrm>
            </p:contentPart>
          </mc:Choice>
          <mc:Fallback xmlns="">
            <p:pic>
              <p:nvPicPr>
                <p:cNvPr id="654" name="Freihand 653">
                  <a:extLst>
                    <a:ext uri="{FF2B5EF4-FFF2-40B4-BE49-F238E27FC236}">
                      <a16:creationId xmlns:a16="http://schemas.microsoft.com/office/drawing/2014/main" id="{9D7953AB-11B0-4C55-BAE4-130493D1B348}"/>
                    </a:ext>
                  </a:extLst>
                </p:cNvPr>
                <p:cNvPicPr/>
                <p:nvPr/>
              </p:nvPicPr>
              <p:blipFill>
                <a:blip r:embed="rId1051"/>
                <a:stretch>
                  <a:fillRect/>
                </a:stretch>
              </p:blipFill>
              <p:spPr>
                <a:xfrm>
                  <a:off x="7906253" y="6697867"/>
                  <a:ext cx="1108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052">
              <p14:nvContentPartPr>
                <p14:cNvPr id="655" name="Freihand 654">
                  <a:extLst>
                    <a:ext uri="{FF2B5EF4-FFF2-40B4-BE49-F238E27FC236}">
                      <a16:creationId xmlns:a16="http://schemas.microsoft.com/office/drawing/2014/main" id="{B2BCA23D-412A-4CA6-891F-E6D720BC3AD3}"/>
                    </a:ext>
                  </a:extLst>
                </p14:cNvPr>
                <p14:cNvContentPartPr/>
                <p14:nvPr/>
              </p14:nvContentPartPr>
              <p14:xfrm>
                <a:off x="8029733" y="6714787"/>
                <a:ext cx="238320" cy="54000"/>
              </p14:xfrm>
            </p:contentPart>
          </mc:Choice>
          <mc:Fallback xmlns="">
            <p:pic>
              <p:nvPicPr>
                <p:cNvPr id="655" name="Freihand 654">
                  <a:extLst>
                    <a:ext uri="{FF2B5EF4-FFF2-40B4-BE49-F238E27FC236}">
                      <a16:creationId xmlns:a16="http://schemas.microsoft.com/office/drawing/2014/main" id="{B2BCA23D-412A-4CA6-891F-E6D720BC3AD3}"/>
                    </a:ext>
                  </a:extLst>
                </p:cNvPr>
                <p:cNvPicPr/>
                <p:nvPr/>
              </p:nvPicPr>
              <p:blipFill>
                <a:blip r:embed="rId1053"/>
                <a:stretch>
                  <a:fillRect/>
                </a:stretch>
              </p:blipFill>
              <p:spPr>
                <a:xfrm>
                  <a:off x="8025413" y="6710467"/>
                  <a:ext cx="246960" cy="62640"/>
                </a:xfrm>
                <a:prstGeom prst="rect">
                  <a:avLst/>
                </a:prstGeom>
              </p:spPr>
            </p:pic>
          </mc:Fallback>
        </mc:AlternateContent>
      </p:grpSp>
    </p:spTree>
    <p:extLst>
      <p:ext uri="{BB962C8B-B14F-4D97-AF65-F5344CB8AC3E}">
        <p14:creationId xmlns:p14="http://schemas.microsoft.com/office/powerpoint/2010/main" val="405423110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160D1135-1FA0-53B7-684B-639C9147822D}"/>
              </a:ext>
            </a:extLst>
          </p:cNvPr>
          <p:cNvPicPr>
            <a:picLocks noChangeAspect="1"/>
          </p:cNvPicPr>
          <p:nvPr/>
        </p:nvPicPr>
        <p:blipFill>
          <a:blip r:embed="rId3"/>
          <a:stretch>
            <a:fillRect/>
          </a:stretch>
        </p:blipFill>
        <p:spPr>
          <a:xfrm>
            <a:off x="71120" y="0"/>
            <a:ext cx="8732260" cy="6604000"/>
          </a:xfrm>
          <a:prstGeom prst="rect">
            <a:avLst/>
          </a:prstGeom>
        </p:spPr>
      </p:pic>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03A0523D-8609-456E-B956-ED37C9E72B47}"/>
                  </a:ext>
                </a:extLst>
              </p14:cNvPr>
              <p14:cNvContentPartPr/>
              <p14:nvPr/>
            </p14:nvContentPartPr>
            <p14:xfrm>
              <a:off x="2987573" y="5555227"/>
              <a:ext cx="3616920" cy="99720"/>
            </p14:xfrm>
          </p:contentPart>
        </mc:Choice>
        <mc:Fallback xmlns="">
          <p:pic>
            <p:nvPicPr>
              <p:cNvPr id="2" name="Freihand 1">
                <a:extLst>
                  <a:ext uri="{FF2B5EF4-FFF2-40B4-BE49-F238E27FC236}">
                    <a16:creationId xmlns:a16="http://schemas.microsoft.com/office/drawing/2014/main" id="{03A0523D-8609-456E-B956-ED37C9E72B47}"/>
                  </a:ext>
                </a:extLst>
              </p:cNvPr>
              <p:cNvPicPr/>
              <p:nvPr/>
            </p:nvPicPr>
            <p:blipFill>
              <a:blip r:embed="rId5"/>
              <a:stretch>
                <a:fillRect/>
              </a:stretch>
            </p:blipFill>
            <p:spPr>
              <a:xfrm>
                <a:off x="2983253" y="5550907"/>
                <a:ext cx="3625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7AF7B8A4-8C99-4693-AD49-DBED2217BABC}"/>
                  </a:ext>
                </a:extLst>
              </p14:cNvPr>
              <p14:cNvContentPartPr/>
              <p14:nvPr/>
            </p14:nvContentPartPr>
            <p14:xfrm>
              <a:off x="3406253" y="5858347"/>
              <a:ext cx="2197440" cy="667440"/>
            </p14:xfrm>
          </p:contentPart>
        </mc:Choice>
        <mc:Fallback xmlns="">
          <p:pic>
            <p:nvPicPr>
              <p:cNvPr id="4" name="Freihand 3">
                <a:extLst>
                  <a:ext uri="{FF2B5EF4-FFF2-40B4-BE49-F238E27FC236}">
                    <a16:creationId xmlns:a16="http://schemas.microsoft.com/office/drawing/2014/main" id="{7AF7B8A4-8C99-4693-AD49-DBED2217BABC}"/>
                  </a:ext>
                </a:extLst>
              </p:cNvPr>
              <p:cNvPicPr/>
              <p:nvPr/>
            </p:nvPicPr>
            <p:blipFill>
              <a:blip r:embed="rId7"/>
              <a:stretch>
                <a:fillRect/>
              </a:stretch>
            </p:blipFill>
            <p:spPr>
              <a:xfrm>
                <a:off x="3401933" y="5854027"/>
                <a:ext cx="2206080" cy="676080"/>
              </a:xfrm>
              <a:prstGeom prst="rect">
                <a:avLst/>
              </a:prstGeom>
            </p:spPr>
          </p:pic>
        </mc:Fallback>
      </mc:AlternateContent>
      <p:grpSp>
        <p:nvGrpSpPr>
          <p:cNvPr id="15" name="Gruppieren 14">
            <a:extLst>
              <a:ext uri="{FF2B5EF4-FFF2-40B4-BE49-F238E27FC236}">
                <a16:creationId xmlns:a16="http://schemas.microsoft.com/office/drawing/2014/main" id="{C3F0AE04-757D-4EC5-BCBE-FEDF1A2330C2}"/>
              </a:ext>
            </a:extLst>
          </p:cNvPr>
          <p:cNvGrpSpPr/>
          <p:nvPr/>
        </p:nvGrpSpPr>
        <p:grpSpPr>
          <a:xfrm>
            <a:off x="6365813" y="5658547"/>
            <a:ext cx="1896840" cy="1080000"/>
            <a:chOff x="6365813" y="5658547"/>
            <a:chExt cx="1896840" cy="1080000"/>
          </a:xfrm>
        </p:grpSpPr>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823D9698-A09E-4847-BF74-9EC1797B706B}"/>
                    </a:ext>
                  </a:extLst>
                </p14:cNvPr>
                <p14:cNvContentPartPr/>
                <p14:nvPr/>
              </p14:nvContentPartPr>
              <p14:xfrm>
                <a:off x="6698093" y="5816587"/>
                <a:ext cx="57600" cy="725760"/>
              </p14:xfrm>
            </p:contentPart>
          </mc:Choice>
          <mc:Fallback xmlns="">
            <p:pic>
              <p:nvPicPr>
                <p:cNvPr id="5" name="Freihand 4">
                  <a:extLst>
                    <a:ext uri="{FF2B5EF4-FFF2-40B4-BE49-F238E27FC236}">
                      <a16:creationId xmlns:a16="http://schemas.microsoft.com/office/drawing/2014/main" id="{823D9698-A09E-4847-BF74-9EC1797B706B}"/>
                    </a:ext>
                  </a:extLst>
                </p:cNvPr>
                <p:cNvPicPr/>
                <p:nvPr/>
              </p:nvPicPr>
              <p:blipFill>
                <a:blip r:embed="rId9"/>
                <a:stretch>
                  <a:fillRect/>
                </a:stretch>
              </p:blipFill>
              <p:spPr>
                <a:xfrm>
                  <a:off x="6693773" y="5812267"/>
                  <a:ext cx="66240" cy="7344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6" name="Freihand 5">
                  <a:extLst>
                    <a:ext uri="{FF2B5EF4-FFF2-40B4-BE49-F238E27FC236}">
                      <a16:creationId xmlns:a16="http://schemas.microsoft.com/office/drawing/2014/main" id="{CB4315DE-B665-462A-877F-BECCB21EBA84}"/>
                    </a:ext>
                  </a:extLst>
                </p14:cNvPr>
                <p14:cNvContentPartPr/>
                <p14:nvPr/>
              </p14:nvContentPartPr>
              <p14:xfrm>
                <a:off x="6605573" y="6498427"/>
                <a:ext cx="1527480" cy="56520"/>
              </p14:xfrm>
            </p:contentPart>
          </mc:Choice>
          <mc:Fallback xmlns="">
            <p:pic>
              <p:nvPicPr>
                <p:cNvPr id="6" name="Freihand 5">
                  <a:extLst>
                    <a:ext uri="{FF2B5EF4-FFF2-40B4-BE49-F238E27FC236}">
                      <a16:creationId xmlns:a16="http://schemas.microsoft.com/office/drawing/2014/main" id="{CB4315DE-B665-462A-877F-BECCB21EBA84}"/>
                    </a:ext>
                  </a:extLst>
                </p:cNvPr>
                <p:cNvPicPr/>
                <p:nvPr/>
              </p:nvPicPr>
              <p:blipFill>
                <a:blip r:embed="rId11"/>
                <a:stretch>
                  <a:fillRect/>
                </a:stretch>
              </p:blipFill>
              <p:spPr>
                <a:xfrm>
                  <a:off x="6601253" y="6494107"/>
                  <a:ext cx="153612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7" name="Freihand 6">
                  <a:extLst>
                    <a:ext uri="{FF2B5EF4-FFF2-40B4-BE49-F238E27FC236}">
                      <a16:creationId xmlns:a16="http://schemas.microsoft.com/office/drawing/2014/main" id="{EDCEC1DC-306F-4D10-BF4C-81DDA27C325E}"/>
                    </a:ext>
                  </a:extLst>
                </p14:cNvPr>
                <p14:cNvContentPartPr/>
                <p14:nvPr/>
              </p14:nvContentPartPr>
              <p14:xfrm>
                <a:off x="7993733" y="6421027"/>
                <a:ext cx="268920" cy="252360"/>
              </p14:xfrm>
            </p:contentPart>
          </mc:Choice>
          <mc:Fallback xmlns="">
            <p:pic>
              <p:nvPicPr>
                <p:cNvPr id="7" name="Freihand 6">
                  <a:extLst>
                    <a:ext uri="{FF2B5EF4-FFF2-40B4-BE49-F238E27FC236}">
                      <a16:creationId xmlns:a16="http://schemas.microsoft.com/office/drawing/2014/main" id="{EDCEC1DC-306F-4D10-BF4C-81DDA27C325E}"/>
                    </a:ext>
                  </a:extLst>
                </p:cNvPr>
                <p:cNvPicPr/>
                <p:nvPr/>
              </p:nvPicPr>
              <p:blipFill>
                <a:blip r:embed="rId13"/>
                <a:stretch>
                  <a:fillRect/>
                </a:stretch>
              </p:blipFill>
              <p:spPr>
                <a:xfrm>
                  <a:off x="7989413" y="6416707"/>
                  <a:ext cx="27756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 name="Freihand 7">
                  <a:extLst>
                    <a:ext uri="{FF2B5EF4-FFF2-40B4-BE49-F238E27FC236}">
                      <a16:creationId xmlns:a16="http://schemas.microsoft.com/office/drawing/2014/main" id="{B816C523-EBB8-44E2-944C-FF728A35BE16}"/>
                    </a:ext>
                  </a:extLst>
                </p14:cNvPr>
                <p14:cNvContentPartPr/>
                <p14:nvPr/>
              </p14:nvContentPartPr>
              <p14:xfrm>
                <a:off x="6562373" y="5674027"/>
                <a:ext cx="390240" cy="198360"/>
              </p14:xfrm>
            </p:contentPart>
          </mc:Choice>
          <mc:Fallback xmlns="">
            <p:pic>
              <p:nvPicPr>
                <p:cNvPr id="8" name="Freihand 7">
                  <a:extLst>
                    <a:ext uri="{FF2B5EF4-FFF2-40B4-BE49-F238E27FC236}">
                      <a16:creationId xmlns:a16="http://schemas.microsoft.com/office/drawing/2014/main" id="{B816C523-EBB8-44E2-944C-FF728A35BE16}"/>
                    </a:ext>
                  </a:extLst>
                </p:cNvPr>
                <p:cNvPicPr/>
                <p:nvPr/>
              </p:nvPicPr>
              <p:blipFill>
                <a:blip r:embed="rId15"/>
                <a:stretch>
                  <a:fillRect/>
                </a:stretch>
              </p:blipFill>
              <p:spPr>
                <a:xfrm>
                  <a:off x="6558053" y="5669707"/>
                  <a:ext cx="3988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28C39541-FC05-45E7-836F-21F95AEF0BF9}"/>
                    </a:ext>
                  </a:extLst>
                </p14:cNvPr>
                <p14:cNvContentPartPr/>
                <p14:nvPr/>
              </p14:nvContentPartPr>
              <p14:xfrm>
                <a:off x="6365813" y="5658547"/>
                <a:ext cx="207000" cy="192600"/>
              </p14:xfrm>
            </p:contentPart>
          </mc:Choice>
          <mc:Fallback xmlns="">
            <p:pic>
              <p:nvPicPr>
                <p:cNvPr id="10" name="Freihand 9">
                  <a:extLst>
                    <a:ext uri="{FF2B5EF4-FFF2-40B4-BE49-F238E27FC236}">
                      <a16:creationId xmlns:a16="http://schemas.microsoft.com/office/drawing/2014/main" id="{28C39541-FC05-45E7-836F-21F95AEF0BF9}"/>
                    </a:ext>
                  </a:extLst>
                </p:cNvPr>
                <p:cNvPicPr/>
                <p:nvPr/>
              </p:nvPicPr>
              <p:blipFill>
                <a:blip r:embed="rId17"/>
                <a:stretch>
                  <a:fillRect/>
                </a:stretch>
              </p:blipFill>
              <p:spPr>
                <a:xfrm>
                  <a:off x="6361493" y="5654227"/>
                  <a:ext cx="21564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E790DE64-B9D5-4603-BBFA-4946BEFAC945}"/>
                    </a:ext>
                  </a:extLst>
                </p14:cNvPr>
                <p14:cNvContentPartPr/>
                <p14:nvPr/>
              </p14:nvContentPartPr>
              <p14:xfrm>
                <a:off x="7903013" y="6590587"/>
                <a:ext cx="170640" cy="147960"/>
              </p14:xfrm>
            </p:contentPart>
          </mc:Choice>
          <mc:Fallback xmlns="">
            <p:pic>
              <p:nvPicPr>
                <p:cNvPr id="12" name="Freihand 11">
                  <a:extLst>
                    <a:ext uri="{FF2B5EF4-FFF2-40B4-BE49-F238E27FC236}">
                      <a16:creationId xmlns:a16="http://schemas.microsoft.com/office/drawing/2014/main" id="{E790DE64-B9D5-4603-BBFA-4946BEFAC945}"/>
                    </a:ext>
                  </a:extLst>
                </p:cNvPr>
                <p:cNvPicPr/>
                <p:nvPr/>
              </p:nvPicPr>
              <p:blipFill>
                <a:blip r:embed="rId19"/>
                <a:stretch>
                  <a:fillRect/>
                </a:stretch>
              </p:blipFill>
              <p:spPr>
                <a:xfrm>
                  <a:off x="7898693" y="6586267"/>
                  <a:ext cx="17928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62B0A39A-A1CA-4D5F-BE23-EC1949862E4D}"/>
                    </a:ext>
                  </a:extLst>
                </p14:cNvPr>
                <p14:cNvContentPartPr/>
                <p14:nvPr/>
              </p14:nvContentPartPr>
              <p14:xfrm>
                <a:off x="7971413" y="6669067"/>
                <a:ext cx="84600" cy="56880"/>
              </p14:xfrm>
            </p:contentPart>
          </mc:Choice>
          <mc:Fallback xmlns="">
            <p:pic>
              <p:nvPicPr>
                <p:cNvPr id="13" name="Freihand 12">
                  <a:extLst>
                    <a:ext uri="{FF2B5EF4-FFF2-40B4-BE49-F238E27FC236}">
                      <a16:creationId xmlns:a16="http://schemas.microsoft.com/office/drawing/2014/main" id="{62B0A39A-A1CA-4D5F-BE23-EC1949862E4D}"/>
                    </a:ext>
                  </a:extLst>
                </p:cNvPr>
                <p:cNvPicPr/>
                <p:nvPr/>
              </p:nvPicPr>
              <p:blipFill>
                <a:blip r:embed="rId21"/>
                <a:stretch>
                  <a:fillRect/>
                </a:stretch>
              </p:blipFill>
              <p:spPr>
                <a:xfrm>
                  <a:off x="7967093" y="6664747"/>
                  <a:ext cx="9324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441D0BDD-E73C-460E-B810-AFCE847F7156}"/>
                    </a:ext>
                  </a:extLst>
                </p14:cNvPr>
                <p14:cNvContentPartPr/>
                <p14:nvPr/>
              </p14:nvContentPartPr>
              <p14:xfrm>
                <a:off x="6830213" y="5729467"/>
                <a:ext cx="1247760" cy="692640"/>
              </p14:xfrm>
            </p:contentPart>
          </mc:Choice>
          <mc:Fallback xmlns="">
            <p:pic>
              <p:nvPicPr>
                <p:cNvPr id="14" name="Freihand 13">
                  <a:extLst>
                    <a:ext uri="{FF2B5EF4-FFF2-40B4-BE49-F238E27FC236}">
                      <a16:creationId xmlns:a16="http://schemas.microsoft.com/office/drawing/2014/main" id="{441D0BDD-E73C-460E-B810-AFCE847F7156}"/>
                    </a:ext>
                  </a:extLst>
                </p:cNvPr>
                <p:cNvPicPr/>
                <p:nvPr/>
              </p:nvPicPr>
              <p:blipFill>
                <a:blip r:embed="rId23"/>
                <a:stretch>
                  <a:fillRect/>
                </a:stretch>
              </p:blipFill>
              <p:spPr>
                <a:xfrm>
                  <a:off x="6825893" y="5725147"/>
                  <a:ext cx="1256400" cy="701280"/>
                </a:xfrm>
                <a:prstGeom prst="rect">
                  <a:avLst/>
                </a:prstGeom>
              </p:spPr>
            </p:pic>
          </mc:Fallback>
        </mc:AlternateContent>
      </p:grpSp>
    </p:spTree>
    <p:extLst>
      <p:ext uri="{BB962C8B-B14F-4D97-AF65-F5344CB8AC3E}">
        <p14:creationId xmlns:p14="http://schemas.microsoft.com/office/powerpoint/2010/main" val="258817375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4525938" y="27439"/>
            <a:ext cx="2414349"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Kapitalmarkt</a:t>
            </a:r>
            <a:endParaRPr lang="de-DE" sz="3266" dirty="0">
              <a:latin typeface="Arial" pitchFamily="18"/>
              <a:ea typeface="Droid Sans Fallback" pitchFamily="2"/>
              <a:cs typeface="Lohit Hindi" pitchFamily="2"/>
            </a:endParaRPr>
          </a:p>
        </p:txBody>
      </p:sp>
      <p:sp>
        <p:nvSpPr>
          <p:cNvPr id="4" name="Textfeld 3"/>
          <p:cNvSpPr txBox="1"/>
          <p:nvPr/>
        </p:nvSpPr>
        <p:spPr>
          <a:xfrm>
            <a:off x="81643" y="673401"/>
            <a:ext cx="11968843" cy="646059"/>
          </a:xfrm>
          <a:prstGeom prst="rect">
            <a:avLst/>
          </a:prstGeom>
          <a:noFill/>
          <a:ln>
            <a:noFill/>
          </a:ln>
        </p:spPr>
        <p:txBody>
          <a:bodyPr vert="horz" wrap="square" lIns="81646" tIns="40823" rIns="81646" bIns="40823" anchorCtr="0" compatLnSpc="0">
            <a:spAutoFit/>
          </a:bodyPr>
          <a:lstStyle/>
          <a:p>
            <a:r>
              <a:rPr lang="de-DE" dirty="0"/>
              <a:t>Auf dem Kapitalmarkt (bzw. für Investitionen=Ersparnisse, vgl. Wirtschaftskreislauf) ergibt sich damit folgendes klassische Gleichgewicht.</a:t>
            </a:r>
            <a:endParaRPr lang="en-US" altLang="en-US" sz="2000" dirty="0"/>
          </a:p>
        </p:txBody>
      </p:sp>
      <p:cxnSp>
        <p:nvCxnSpPr>
          <p:cNvPr id="6" name="Straight Arrow Connector 7"/>
          <p:cNvCxnSpPr/>
          <p:nvPr/>
        </p:nvCxnSpPr>
        <p:spPr>
          <a:xfrm flipV="1">
            <a:off x="4148068" y="3487939"/>
            <a:ext cx="2272578" cy="1964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Straight Arrow Connector 9"/>
          <p:cNvCxnSpPr/>
          <p:nvPr/>
        </p:nvCxnSpPr>
        <p:spPr>
          <a:xfrm flipV="1">
            <a:off x="4148068" y="1943956"/>
            <a:ext cx="5082" cy="156363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Rechteck 7"/>
          <p:cNvSpPr/>
          <p:nvPr/>
        </p:nvSpPr>
        <p:spPr>
          <a:xfrm>
            <a:off x="3773838" y="2054674"/>
            <a:ext cx="362723" cy="369332"/>
          </a:xfrm>
          <a:prstGeom prst="rect">
            <a:avLst/>
          </a:prstGeom>
        </p:spPr>
        <p:txBody>
          <a:bodyPr wrap="square">
            <a:spAutoFit/>
          </a:bodyPr>
          <a:lstStyle/>
          <a:p>
            <a:r>
              <a:rPr lang="de-DE" dirty="0"/>
              <a:t>K</a:t>
            </a:r>
            <a:endParaRPr lang="de-DE" baseline="30000" dirty="0"/>
          </a:p>
        </p:txBody>
      </p:sp>
      <p:sp>
        <p:nvSpPr>
          <p:cNvPr id="9" name="Rechteck 8"/>
          <p:cNvSpPr/>
          <p:nvPr/>
        </p:nvSpPr>
        <p:spPr>
          <a:xfrm>
            <a:off x="5967742" y="3439907"/>
            <a:ext cx="264816" cy="369332"/>
          </a:xfrm>
          <a:prstGeom prst="rect">
            <a:avLst/>
          </a:prstGeom>
        </p:spPr>
        <p:txBody>
          <a:bodyPr wrap="none">
            <a:spAutoFit/>
          </a:bodyPr>
          <a:lstStyle/>
          <a:p>
            <a:r>
              <a:rPr lang="de-DE" dirty="0"/>
              <a:t>r</a:t>
            </a:r>
          </a:p>
        </p:txBody>
      </p:sp>
      <p:sp>
        <p:nvSpPr>
          <p:cNvPr id="10" name="Freihandform 9"/>
          <p:cNvSpPr/>
          <p:nvPr/>
        </p:nvSpPr>
        <p:spPr>
          <a:xfrm>
            <a:off x="4404813" y="2338645"/>
            <a:ext cx="1577130" cy="931178"/>
          </a:xfrm>
          <a:custGeom>
            <a:avLst/>
            <a:gdLst>
              <a:gd name="connsiteX0" fmla="*/ 0 w 1577130"/>
              <a:gd name="connsiteY0" fmla="*/ 931178 h 931178"/>
              <a:gd name="connsiteX1" fmla="*/ 822121 w 1577130"/>
              <a:gd name="connsiteY1" fmla="*/ 595619 h 931178"/>
              <a:gd name="connsiteX2" fmla="*/ 1577130 w 1577130"/>
              <a:gd name="connsiteY2" fmla="*/ 0 h 931178"/>
            </a:gdLst>
            <a:ahLst/>
            <a:cxnLst>
              <a:cxn ang="0">
                <a:pos x="connsiteX0" y="connsiteY0"/>
              </a:cxn>
              <a:cxn ang="0">
                <a:pos x="connsiteX1" y="connsiteY1"/>
              </a:cxn>
              <a:cxn ang="0">
                <a:pos x="connsiteX2" y="connsiteY2"/>
              </a:cxn>
            </a:cxnLst>
            <a:rect l="l" t="t" r="r" b="b"/>
            <a:pathLst>
              <a:path w="1577130" h="931178">
                <a:moveTo>
                  <a:pt x="0" y="931178"/>
                </a:moveTo>
                <a:cubicBezTo>
                  <a:pt x="279633" y="840996"/>
                  <a:pt x="559266" y="750815"/>
                  <a:pt x="822121" y="595619"/>
                </a:cubicBezTo>
                <a:cubicBezTo>
                  <a:pt x="1084976" y="440423"/>
                  <a:pt x="1331053" y="220211"/>
                  <a:pt x="1577130"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1" name="Rechteck 10"/>
          <p:cNvSpPr/>
          <p:nvPr/>
        </p:nvSpPr>
        <p:spPr>
          <a:xfrm>
            <a:off x="4324442" y="2322440"/>
            <a:ext cx="473206" cy="276999"/>
          </a:xfrm>
          <a:prstGeom prst="rect">
            <a:avLst/>
          </a:prstGeom>
        </p:spPr>
        <p:txBody>
          <a:bodyPr wrap="none">
            <a:spAutoFit/>
          </a:bodyPr>
          <a:lstStyle/>
          <a:p>
            <a:r>
              <a:rPr lang="de-DE" sz="1200" dirty="0"/>
              <a:t>K</a:t>
            </a:r>
            <a:r>
              <a:rPr lang="de-DE" sz="1200" baseline="30000" dirty="0"/>
              <a:t>D</a:t>
            </a:r>
            <a:r>
              <a:rPr lang="de-DE" sz="1200" dirty="0"/>
              <a:t>(r)</a:t>
            </a:r>
          </a:p>
        </p:txBody>
      </p:sp>
      <p:sp>
        <p:nvSpPr>
          <p:cNvPr id="12" name="Freihandform 11"/>
          <p:cNvSpPr/>
          <p:nvPr/>
        </p:nvSpPr>
        <p:spPr>
          <a:xfrm>
            <a:off x="4985529" y="2314604"/>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3" name="Rechteck 12"/>
          <p:cNvSpPr/>
          <p:nvPr/>
        </p:nvSpPr>
        <p:spPr>
          <a:xfrm>
            <a:off x="5801665" y="2120529"/>
            <a:ext cx="455830" cy="276999"/>
          </a:xfrm>
          <a:prstGeom prst="rect">
            <a:avLst/>
          </a:prstGeom>
        </p:spPr>
        <p:txBody>
          <a:bodyPr wrap="none">
            <a:spAutoFit/>
          </a:bodyPr>
          <a:lstStyle/>
          <a:p>
            <a:r>
              <a:rPr lang="de-DE" sz="1200" dirty="0"/>
              <a:t>K</a:t>
            </a:r>
            <a:r>
              <a:rPr lang="de-DE" sz="1200" baseline="30000" dirty="0"/>
              <a:t>S</a:t>
            </a:r>
            <a:r>
              <a:rPr lang="de-DE" sz="1200" dirty="0"/>
              <a:t>(r)</a:t>
            </a:r>
          </a:p>
        </p:txBody>
      </p:sp>
      <p:cxnSp>
        <p:nvCxnSpPr>
          <p:cNvPr id="14" name="Gerader Verbinder 13"/>
          <p:cNvCxnSpPr/>
          <p:nvPr/>
        </p:nvCxnSpPr>
        <p:spPr>
          <a:xfrm>
            <a:off x="5302686" y="2881174"/>
            <a:ext cx="16778" cy="5887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Gerader Verbinder 14"/>
          <p:cNvCxnSpPr/>
          <p:nvPr/>
        </p:nvCxnSpPr>
        <p:spPr>
          <a:xfrm flipH="1">
            <a:off x="4148068" y="2899239"/>
            <a:ext cx="114467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Rechteck 18"/>
          <p:cNvSpPr/>
          <p:nvPr/>
        </p:nvSpPr>
        <p:spPr>
          <a:xfrm>
            <a:off x="3813962" y="2696508"/>
            <a:ext cx="420308" cy="369332"/>
          </a:xfrm>
          <a:prstGeom prst="rect">
            <a:avLst/>
          </a:prstGeom>
        </p:spPr>
        <p:txBody>
          <a:bodyPr wrap="none">
            <a:spAutoFit/>
          </a:bodyPr>
          <a:lstStyle/>
          <a:p>
            <a:r>
              <a:rPr lang="de-DE" dirty="0"/>
              <a:t>K*</a:t>
            </a:r>
            <a:endParaRPr lang="de-DE" baseline="30000" dirty="0"/>
          </a:p>
        </p:txBody>
      </p:sp>
      <p:sp>
        <p:nvSpPr>
          <p:cNvPr id="20" name="Rechteck 19"/>
          <p:cNvSpPr/>
          <p:nvPr/>
        </p:nvSpPr>
        <p:spPr>
          <a:xfrm>
            <a:off x="5146714" y="3487378"/>
            <a:ext cx="476378" cy="369332"/>
          </a:xfrm>
          <a:prstGeom prst="rect">
            <a:avLst/>
          </a:prstGeom>
        </p:spPr>
        <p:txBody>
          <a:bodyPr wrap="square">
            <a:spAutoFit/>
          </a:bodyPr>
          <a:lstStyle/>
          <a:p>
            <a:r>
              <a:rPr lang="de-DE" dirty="0"/>
              <a:t>r*</a:t>
            </a:r>
            <a:endParaRPr lang="de-DE" baseline="30000" dirty="0"/>
          </a:p>
        </p:txBody>
      </p:sp>
      <p:sp>
        <p:nvSpPr>
          <p:cNvPr id="21" name="Textfeld 20"/>
          <p:cNvSpPr txBox="1"/>
          <p:nvPr/>
        </p:nvSpPr>
        <p:spPr>
          <a:xfrm>
            <a:off x="25943" y="4032383"/>
            <a:ext cx="8446673" cy="927868"/>
          </a:xfrm>
          <a:prstGeom prst="rect">
            <a:avLst/>
          </a:prstGeom>
          <a:noFill/>
          <a:ln>
            <a:noFill/>
          </a:ln>
        </p:spPr>
        <p:txBody>
          <a:bodyPr vert="horz" wrap="square" lIns="81646" tIns="40823" rIns="81646" bIns="40823" anchorCtr="0" compatLnSpc="0">
            <a:spAutoFit/>
          </a:bodyPr>
          <a:lstStyle/>
          <a:p>
            <a:r>
              <a:rPr lang="de-DE" dirty="0"/>
              <a:t>In der weiteren Betrachtung fokussieren wir uns allerdings vornehmlich auf den Arbeitsmarkt als die bestimmende Größe für die Produktionsbedingungen in einer Volkswirtschaft.</a:t>
            </a:r>
            <a:endParaRPr lang="en-US" altLang="en-US" sz="2000" dirty="0"/>
          </a:p>
        </p:txBody>
      </p:sp>
      <p:sp>
        <p:nvSpPr>
          <p:cNvPr id="23" name="Rechteck 22">
            <a:extLst>
              <a:ext uri="{FF2B5EF4-FFF2-40B4-BE49-F238E27FC236}">
                <a16:creationId xmlns:a16="http://schemas.microsoft.com/office/drawing/2014/main" id="{536981DC-2C16-48EB-8B66-C1068431B63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36" name="Gruppieren 35">
            <a:extLst>
              <a:ext uri="{FF2B5EF4-FFF2-40B4-BE49-F238E27FC236}">
                <a16:creationId xmlns:a16="http://schemas.microsoft.com/office/drawing/2014/main" id="{753D304C-245C-4A5F-AC76-CD917E3E437B}"/>
              </a:ext>
            </a:extLst>
          </p:cNvPr>
          <p:cNvGrpSpPr/>
          <p:nvPr/>
        </p:nvGrpSpPr>
        <p:grpSpPr>
          <a:xfrm>
            <a:off x="2978933" y="1168080"/>
            <a:ext cx="5764680" cy="3035160"/>
            <a:chOff x="2978933" y="1168080"/>
            <a:chExt cx="5764680" cy="303516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7B1AFB0E-5049-4CC2-ACC2-7B1BA0609702}"/>
                    </a:ext>
                  </a:extLst>
                </p14:cNvPr>
                <p14:cNvContentPartPr/>
                <p14:nvPr/>
              </p14:nvContentPartPr>
              <p14:xfrm>
                <a:off x="2978933" y="1246920"/>
                <a:ext cx="4721760" cy="2956320"/>
              </p14:xfrm>
            </p:contentPart>
          </mc:Choice>
          <mc:Fallback xmlns="">
            <p:pic>
              <p:nvPicPr>
                <p:cNvPr id="2" name="Freihand 1">
                  <a:extLst>
                    <a:ext uri="{FF2B5EF4-FFF2-40B4-BE49-F238E27FC236}">
                      <a16:creationId xmlns:a16="http://schemas.microsoft.com/office/drawing/2014/main" id="{7B1AFB0E-5049-4CC2-ACC2-7B1BA0609702}"/>
                    </a:ext>
                  </a:extLst>
                </p:cNvPr>
                <p:cNvPicPr/>
                <p:nvPr/>
              </p:nvPicPr>
              <p:blipFill>
                <a:blip r:embed="rId4"/>
                <a:stretch>
                  <a:fillRect/>
                </a:stretch>
              </p:blipFill>
              <p:spPr>
                <a:xfrm>
                  <a:off x="2974613" y="1242600"/>
                  <a:ext cx="4730400" cy="2964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A8CB13F4-502F-44AC-BDD1-640A5485E053}"/>
                    </a:ext>
                  </a:extLst>
                </p14:cNvPr>
                <p14:cNvContentPartPr/>
                <p14:nvPr/>
              </p14:nvContentPartPr>
              <p14:xfrm>
                <a:off x="5414333" y="2223240"/>
                <a:ext cx="31320" cy="325080"/>
              </p14:xfrm>
            </p:contentPart>
          </mc:Choice>
          <mc:Fallback xmlns="">
            <p:pic>
              <p:nvPicPr>
                <p:cNvPr id="5" name="Freihand 4">
                  <a:extLst>
                    <a:ext uri="{FF2B5EF4-FFF2-40B4-BE49-F238E27FC236}">
                      <a16:creationId xmlns:a16="http://schemas.microsoft.com/office/drawing/2014/main" id="{A8CB13F4-502F-44AC-BDD1-640A5485E053}"/>
                    </a:ext>
                  </a:extLst>
                </p:cNvPr>
                <p:cNvPicPr/>
                <p:nvPr/>
              </p:nvPicPr>
              <p:blipFill>
                <a:blip r:embed="rId6"/>
                <a:stretch>
                  <a:fillRect/>
                </a:stretch>
              </p:blipFill>
              <p:spPr>
                <a:xfrm>
                  <a:off x="5410013" y="2218920"/>
                  <a:ext cx="3996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 name="Freihand 15">
                  <a:extLst>
                    <a:ext uri="{FF2B5EF4-FFF2-40B4-BE49-F238E27FC236}">
                      <a16:creationId xmlns:a16="http://schemas.microsoft.com/office/drawing/2014/main" id="{6E6D9B48-5E8A-4CDE-B3E9-1600262FE89A}"/>
                    </a:ext>
                  </a:extLst>
                </p14:cNvPr>
                <p14:cNvContentPartPr/>
                <p14:nvPr/>
              </p14:nvContentPartPr>
              <p14:xfrm>
                <a:off x="5302733" y="2443920"/>
                <a:ext cx="275760" cy="196560"/>
              </p14:xfrm>
            </p:contentPart>
          </mc:Choice>
          <mc:Fallback xmlns="">
            <p:pic>
              <p:nvPicPr>
                <p:cNvPr id="16" name="Freihand 15">
                  <a:extLst>
                    <a:ext uri="{FF2B5EF4-FFF2-40B4-BE49-F238E27FC236}">
                      <a16:creationId xmlns:a16="http://schemas.microsoft.com/office/drawing/2014/main" id="{6E6D9B48-5E8A-4CDE-B3E9-1600262FE89A}"/>
                    </a:ext>
                  </a:extLst>
                </p:cNvPr>
                <p:cNvPicPr/>
                <p:nvPr/>
              </p:nvPicPr>
              <p:blipFill>
                <a:blip r:embed="rId8"/>
                <a:stretch>
                  <a:fillRect/>
                </a:stretch>
              </p:blipFill>
              <p:spPr>
                <a:xfrm>
                  <a:off x="5298413" y="2439600"/>
                  <a:ext cx="28440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7" name="Freihand 16">
                  <a:extLst>
                    <a:ext uri="{FF2B5EF4-FFF2-40B4-BE49-F238E27FC236}">
                      <a16:creationId xmlns:a16="http://schemas.microsoft.com/office/drawing/2014/main" id="{BDA0DAD0-BC7B-4989-8B72-BCD91F528E71}"/>
                    </a:ext>
                  </a:extLst>
                </p14:cNvPr>
                <p14:cNvContentPartPr/>
                <p14:nvPr/>
              </p14:nvContentPartPr>
              <p14:xfrm>
                <a:off x="5527733" y="1710960"/>
                <a:ext cx="160920" cy="181080"/>
              </p14:xfrm>
            </p:contentPart>
          </mc:Choice>
          <mc:Fallback xmlns="">
            <p:pic>
              <p:nvPicPr>
                <p:cNvPr id="17" name="Freihand 16">
                  <a:extLst>
                    <a:ext uri="{FF2B5EF4-FFF2-40B4-BE49-F238E27FC236}">
                      <a16:creationId xmlns:a16="http://schemas.microsoft.com/office/drawing/2014/main" id="{BDA0DAD0-BC7B-4989-8B72-BCD91F528E71}"/>
                    </a:ext>
                  </a:extLst>
                </p:cNvPr>
                <p:cNvPicPr/>
                <p:nvPr/>
              </p:nvPicPr>
              <p:blipFill>
                <a:blip r:embed="rId10"/>
                <a:stretch>
                  <a:fillRect/>
                </a:stretch>
              </p:blipFill>
              <p:spPr>
                <a:xfrm>
                  <a:off x="5523413" y="1706640"/>
                  <a:ext cx="1695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8" name="Freihand 17">
                  <a:extLst>
                    <a:ext uri="{FF2B5EF4-FFF2-40B4-BE49-F238E27FC236}">
                      <a16:creationId xmlns:a16="http://schemas.microsoft.com/office/drawing/2014/main" id="{E3CF59EC-4644-4173-A0B7-317831AC0F45}"/>
                    </a:ext>
                  </a:extLst>
                </p14:cNvPr>
                <p14:cNvContentPartPr/>
                <p14:nvPr/>
              </p14:nvContentPartPr>
              <p14:xfrm>
                <a:off x="5602613" y="1833000"/>
                <a:ext cx="120960" cy="24840"/>
              </p14:xfrm>
            </p:contentPart>
          </mc:Choice>
          <mc:Fallback xmlns="">
            <p:pic>
              <p:nvPicPr>
                <p:cNvPr id="18" name="Freihand 17">
                  <a:extLst>
                    <a:ext uri="{FF2B5EF4-FFF2-40B4-BE49-F238E27FC236}">
                      <a16:creationId xmlns:a16="http://schemas.microsoft.com/office/drawing/2014/main" id="{E3CF59EC-4644-4173-A0B7-317831AC0F45}"/>
                    </a:ext>
                  </a:extLst>
                </p:cNvPr>
                <p:cNvPicPr/>
                <p:nvPr/>
              </p:nvPicPr>
              <p:blipFill>
                <a:blip r:embed="rId12"/>
                <a:stretch>
                  <a:fillRect/>
                </a:stretch>
              </p:blipFill>
              <p:spPr>
                <a:xfrm>
                  <a:off x="5598293" y="1828680"/>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2" name="Freihand 21">
                  <a:extLst>
                    <a:ext uri="{FF2B5EF4-FFF2-40B4-BE49-F238E27FC236}">
                      <a16:creationId xmlns:a16="http://schemas.microsoft.com/office/drawing/2014/main" id="{5607244C-DF3E-43CE-A1E1-AC13C710C558}"/>
                    </a:ext>
                  </a:extLst>
                </p14:cNvPr>
                <p14:cNvContentPartPr/>
                <p14:nvPr/>
              </p14:nvContentPartPr>
              <p14:xfrm>
                <a:off x="5753813" y="1795560"/>
                <a:ext cx="100080" cy="56880"/>
              </p14:xfrm>
            </p:contentPart>
          </mc:Choice>
          <mc:Fallback xmlns="">
            <p:pic>
              <p:nvPicPr>
                <p:cNvPr id="22" name="Freihand 21">
                  <a:extLst>
                    <a:ext uri="{FF2B5EF4-FFF2-40B4-BE49-F238E27FC236}">
                      <a16:creationId xmlns:a16="http://schemas.microsoft.com/office/drawing/2014/main" id="{5607244C-DF3E-43CE-A1E1-AC13C710C558}"/>
                    </a:ext>
                  </a:extLst>
                </p:cNvPr>
                <p:cNvPicPr/>
                <p:nvPr/>
              </p:nvPicPr>
              <p:blipFill>
                <a:blip r:embed="rId14"/>
                <a:stretch>
                  <a:fillRect/>
                </a:stretch>
              </p:blipFill>
              <p:spPr>
                <a:xfrm>
                  <a:off x="5749493" y="1791240"/>
                  <a:ext cx="10872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CC591AE0-5B66-4FCB-8850-09C46E038D8B}"/>
                    </a:ext>
                  </a:extLst>
                </p14:cNvPr>
                <p14:cNvContentPartPr/>
                <p14:nvPr/>
              </p14:nvContentPartPr>
              <p14:xfrm>
                <a:off x="5882333" y="1738680"/>
                <a:ext cx="78840" cy="214560"/>
              </p14:xfrm>
            </p:contentPart>
          </mc:Choice>
          <mc:Fallback xmlns="">
            <p:pic>
              <p:nvPicPr>
                <p:cNvPr id="24" name="Freihand 23">
                  <a:extLst>
                    <a:ext uri="{FF2B5EF4-FFF2-40B4-BE49-F238E27FC236}">
                      <a16:creationId xmlns:a16="http://schemas.microsoft.com/office/drawing/2014/main" id="{CC591AE0-5B66-4FCB-8850-09C46E038D8B}"/>
                    </a:ext>
                  </a:extLst>
                </p:cNvPr>
                <p:cNvPicPr/>
                <p:nvPr/>
              </p:nvPicPr>
              <p:blipFill>
                <a:blip r:embed="rId16"/>
                <a:stretch>
                  <a:fillRect/>
                </a:stretch>
              </p:blipFill>
              <p:spPr>
                <a:xfrm>
                  <a:off x="5878013" y="1734360"/>
                  <a:ext cx="8748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3C292647-5236-46FA-A8FB-BBE937D0FD27}"/>
                    </a:ext>
                  </a:extLst>
                </p14:cNvPr>
                <p14:cNvContentPartPr/>
                <p14:nvPr/>
              </p14:nvContentPartPr>
              <p14:xfrm>
                <a:off x="5976293" y="1711680"/>
                <a:ext cx="77400" cy="89280"/>
              </p14:xfrm>
            </p:contentPart>
          </mc:Choice>
          <mc:Fallback xmlns="">
            <p:pic>
              <p:nvPicPr>
                <p:cNvPr id="25" name="Freihand 24">
                  <a:extLst>
                    <a:ext uri="{FF2B5EF4-FFF2-40B4-BE49-F238E27FC236}">
                      <a16:creationId xmlns:a16="http://schemas.microsoft.com/office/drawing/2014/main" id="{3C292647-5236-46FA-A8FB-BBE937D0FD27}"/>
                    </a:ext>
                  </a:extLst>
                </p:cNvPr>
                <p:cNvPicPr/>
                <p:nvPr/>
              </p:nvPicPr>
              <p:blipFill>
                <a:blip r:embed="rId18"/>
                <a:stretch>
                  <a:fillRect/>
                </a:stretch>
              </p:blipFill>
              <p:spPr>
                <a:xfrm>
                  <a:off x="5971973" y="1707360"/>
                  <a:ext cx="8604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6371D6E0-67E9-47DE-B5E4-81C7AE319E10}"/>
                    </a:ext>
                  </a:extLst>
                </p14:cNvPr>
                <p14:cNvContentPartPr/>
                <p14:nvPr/>
              </p14:nvContentPartPr>
              <p14:xfrm>
                <a:off x="6051533" y="1590000"/>
                <a:ext cx="117000" cy="196560"/>
              </p14:xfrm>
            </p:contentPart>
          </mc:Choice>
          <mc:Fallback xmlns="">
            <p:pic>
              <p:nvPicPr>
                <p:cNvPr id="26" name="Freihand 25">
                  <a:extLst>
                    <a:ext uri="{FF2B5EF4-FFF2-40B4-BE49-F238E27FC236}">
                      <a16:creationId xmlns:a16="http://schemas.microsoft.com/office/drawing/2014/main" id="{6371D6E0-67E9-47DE-B5E4-81C7AE319E10}"/>
                    </a:ext>
                  </a:extLst>
                </p:cNvPr>
                <p:cNvPicPr/>
                <p:nvPr/>
              </p:nvPicPr>
              <p:blipFill>
                <a:blip r:embed="rId20"/>
                <a:stretch>
                  <a:fillRect/>
                </a:stretch>
              </p:blipFill>
              <p:spPr>
                <a:xfrm>
                  <a:off x="6047213" y="1585680"/>
                  <a:ext cx="12564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7" name="Freihand 26">
                  <a:extLst>
                    <a:ext uri="{FF2B5EF4-FFF2-40B4-BE49-F238E27FC236}">
                      <a16:creationId xmlns:a16="http://schemas.microsoft.com/office/drawing/2014/main" id="{84B038BE-1284-4580-85B8-57C8B4C9D8AD}"/>
                    </a:ext>
                  </a:extLst>
                </p14:cNvPr>
                <p14:cNvContentPartPr/>
                <p14:nvPr/>
              </p14:nvContentPartPr>
              <p14:xfrm>
                <a:off x="6157373" y="1546800"/>
                <a:ext cx="255600" cy="198360"/>
              </p14:xfrm>
            </p:contentPart>
          </mc:Choice>
          <mc:Fallback xmlns="">
            <p:pic>
              <p:nvPicPr>
                <p:cNvPr id="27" name="Freihand 26">
                  <a:extLst>
                    <a:ext uri="{FF2B5EF4-FFF2-40B4-BE49-F238E27FC236}">
                      <a16:creationId xmlns:a16="http://schemas.microsoft.com/office/drawing/2014/main" id="{84B038BE-1284-4580-85B8-57C8B4C9D8AD}"/>
                    </a:ext>
                  </a:extLst>
                </p:cNvPr>
                <p:cNvPicPr/>
                <p:nvPr/>
              </p:nvPicPr>
              <p:blipFill>
                <a:blip r:embed="rId22"/>
                <a:stretch>
                  <a:fillRect/>
                </a:stretch>
              </p:blipFill>
              <p:spPr>
                <a:xfrm>
                  <a:off x="6153053" y="1542480"/>
                  <a:ext cx="26424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8" name="Freihand 27">
                  <a:extLst>
                    <a:ext uri="{FF2B5EF4-FFF2-40B4-BE49-F238E27FC236}">
                      <a16:creationId xmlns:a16="http://schemas.microsoft.com/office/drawing/2014/main" id="{874C7812-3F7F-4660-8019-6A0709E9A0FF}"/>
                    </a:ext>
                  </a:extLst>
                </p14:cNvPr>
                <p14:cNvContentPartPr/>
                <p14:nvPr/>
              </p14:nvContentPartPr>
              <p14:xfrm>
                <a:off x="6455813" y="1590000"/>
                <a:ext cx="250200" cy="120960"/>
              </p14:xfrm>
            </p:contentPart>
          </mc:Choice>
          <mc:Fallback xmlns="">
            <p:pic>
              <p:nvPicPr>
                <p:cNvPr id="28" name="Freihand 27">
                  <a:extLst>
                    <a:ext uri="{FF2B5EF4-FFF2-40B4-BE49-F238E27FC236}">
                      <a16:creationId xmlns:a16="http://schemas.microsoft.com/office/drawing/2014/main" id="{874C7812-3F7F-4660-8019-6A0709E9A0FF}"/>
                    </a:ext>
                  </a:extLst>
                </p:cNvPr>
                <p:cNvPicPr/>
                <p:nvPr/>
              </p:nvPicPr>
              <p:blipFill>
                <a:blip r:embed="rId24"/>
                <a:stretch>
                  <a:fillRect/>
                </a:stretch>
              </p:blipFill>
              <p:spPr>
                <a:xfrm>
                  <a:off x="6451493" y="1585680"/>
                  <a:ext cx="25884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9" name="Freihand 28">
                  <a:extLst>
                    <a:ext uri="{FF2B5EF4-FFF2-40B4-BE49-F238E27FC236}">
                      <a16:creationId xmlns:a16="http://schemas.microsoft.com/office/drawing/2014/main" id="{C2B86918-E319-4D19-AE67-F048225421EB}"/>
                    </a:ext>
                  </a:extLst>
                </p14:cNvPr>
                <p14:cNvContentPartPr/>
                <p14:nvPr/>
              </p14:nvContentPartPr>
              <p14:xfrm>
                <a:off x="6736973" y="1430160"/>
                <a:ext cx="378720" cy="206640"/>
              </p14:xfrm>
            </p:contentPart>
          </mc:Choice>
          <mc:Fallback xmlns="">
            <p:pic>
              <p:nvPicPr>
                <p:cNvPr id="29" name="Freihand 28">
                  <a:extLst>
                    <a:ext uri="{FF2B5EF4-FFF2-40B4-BE49-F238E27FC236}">
                      <a16:creationId xmlns:a16="http://schemas.microsoft.com/office/drawing/2014/main" id="{C2B86918-E319-4D19-AE67-F048225421EB}"/>
                    </a:ext>
                  </a:extLst>
                </p:cNvPr>
                <p:cNvPicPr/>
                <p:nvPr/>
              </p:nvPicPr>
              <p:blipFill>
                <a:blip r:embed="rId26"/>
                <a:stretch>
                  <a:fillRect/>
                </a:stretch>
              </p:blipFill>
              <p:spPr>
                <a:xfrm>
                  <a:off x="6732653" y="1425840"/>
                  <a:ext cx="38736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0" name="Freihand 29">
                  <a:extLst>
                    <a:ext uri="{FF2B5EF4-FFF2-40B4-BE49-F238E27FC236}">
                      <a16:creationId xmlns:a16="http://schemas.microsoft.com/office/drawing/2014/main" id="{0F2FAD15-2F7C-4703-A937-9A6A849986FF}"/>
                    </a:ext>
                  </a:extLst>
                </p14:cNvPr>
                <p14:cNvContentPartPr/>
                <p14:nvPr/>
              </p14:nvContentPartPr>
              <p14:xfrm>
                <a:off x="7151693" y="1386240"/>
                <a:ext cx="363240" cy="363240"/>
              </p14:xfrm>
            </p:contentPart>
          </mc:Choice>
          <mc:Fallback xmlns="">
            <p:pic>
              <p:nvPicPr>
                <p:cNvPr id="30" name="Freihand 29">
                  <a:extLst>
                    <a:ext uri="{FF2B5EF4-FFF2-40B4-BE49-F238E27FC236}">
                      <a16:creationId xmlns:a16="http://schemas.microsoft.com/office/drawing/2014/main" id="{0F2FAD15-2F7C-4703-A937-9A6A849986FF}"/>
                    </a:ext>
                  </a:extLst>
                </p:cNvPr>
                <p:cNvPicPr/>
                <p:nvPr/>
              </p:nvPicPr>
              <p:blipFill>
                <a:blip r:embed="rId28"/>
                <a:stretch>
                  <a:fillRect/>
                </a:stretch>
              </p:blipFill>
              <p:spPr>
                <a:xfrm>
                  <a:off x="7147373" y="1381920"/>
                  <a:ext cx="371880" cy="3718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1B0CC9F4-C8B5-4787-BFC0-9ADD32AD03FB}"/>
                    </a:ext>
                  </a:extLst>
                </p14:cNvPr>
                <p14:cNvContentPartPr/>
                <p14:nvPr/>
              </p14:nvContentPartPr>
              <p14:xfrm>
                <a:off x="7512773" y="1351320"/>
                <a:ext cx="25560" cy="34560"/>
              </p14:xfrm>
            </p:contentPart>
          </mc:Choice>
          <mc:Fallback xmlns="">
            <p:pic>
              <p:nvPicPr>
                <p:cNvPr id="31" name="Freihand 30">
                  <a:extLst>
                    <a:ext uri="{FF2B5EF4-FFF2-40B4-BE49-F238E27FC236}">
                      <a16:creationId xmlns:a16="http://schemas.microsoft.com/office/drawing/2014/main" id="{1B0CC9F4-C8B5-4787-BFC0-9ADD32AD03FB}"/>
                    </a:ext>
                  </a:extLst>
                </p:cNvPr>
                <p:cNvPicPr/>
                <p:nvPr/>
              </p:nvPicPr>
              <p:blipFill>
                <a:blip r:embed="rId30"/>
                <a:stretch>
                  <a:fillRect/>
                </a:stretch>
              </p:blipFill>
              <p:spPr>
                <a:xfrm>
                  <a:off x="7508453" y="1347000"/>
                  <a:ext cx="342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2" name="Freihand 31">
                  <a:extLst>
                    <a:ext uri="{FF2B5EF4-FFF2-40B4-BE49-F238E27FC236}">
                      <a16:creationId xmlns:a16="http://schemas.microsoft.com/office/drawing/2014/main" id="{3D2371F1-5D5F-4C39-BF37-28D4DDEB627D}"/>
                    </a:ext>
                  </a:extLst>
                </p14:cNvPr>
                <p14:cNvContentPartPr/>
                <p14:nvPr/>
              </p14:nvContentPartPr>
              <p14:xfrm>
                <a:off x="7590893" y="1274640"/>
                <a:ext cx="151920" cy="252360"/>
              </p14:xfrm>
            </p:contentPart>
          </mc:Choice>
          <mc:Fallback xmlns="">
            <p:pic>
              <p:nvPicPr>
                <p:cNvPr id="32" name="Freihand 31">
                  <a:extLst>
                    <a:ext uri="{FF2B5EF4-FFF2-40B4-BE49-F238E27FC236}">
                      <a16:creationId xmlns:a16="http://schemas.microsoft.com/office/drawing/2014/main" id="{3D2371F1-5D5F-4C39-BF37-28D4DDEB627D}"/>
                    </a:ext>
                  </a:extLst>
                </p:cNvPr>
                <p:cNvPicPr/>
                <p:nvPr/>
              </p:nvPicPr>
              <p:blipFill>
                <a:blip r:embed="rId32"/>
                <a:stretch>
                  <a:fillRect/>
                </a:stretch>
              </p:blipFill>
              <p:spPr>
                <a:xfrm>
                  <a:off x="7586573" y="1270320"/>
                  <a:ext cx="16056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3" name="Freihand 32">
                  <a:extLst>
                    <a:ext uri="{FF2B5EF4-FFF2-40B4-BE49-F238E27FC236}">
                      <a16:creationId xmlns:a16="http://schemas.microsoft.com/office/drawing/2014/main" id="{F1135902-60F8-45F1-BC82-0B2E98F6334D}"/>
                    </a:ext>
                  </a:extLst>
                </p14:cNvPr>
                <p14:cNvContentPartPr/>
                <p14:nvPr/>
              </p14:nvContentPartPr>
              <p14:xfrm>
                <a:off x="7797173" y="1317120"/>
                <a:ext cx="497520" cy="342360"/>
              </p14:xfrm>
            </p:contentPart>
          </mc:Choice>
          <mc:Fallback xmlns="">
            <p:pic>
              <p:nvPicPr>
                <p:cNvPr id="33" name="Freihand 32">
                  <a:extLst>
                    <a:ext uri="{FF2B5EF4-FFF2-40B4-BE49-F238E27FC236}">
                      <a16:creationId xmlns:a16="http://schemas.microsoft.com/office/drawing/2014/main" id="{F1135902-60F8-45F1-BC82-0B2E98F6334D}"/>
                    </a:ext>
                  </a:extLst>
                </p:cNvPr>
                <p:cNvPicPr/>
                <p:nvPr/>
              </p:nvPicPr>
              <p:blipFill>
                <a:blip r:embed="rId34"/>
                <a:stretch>
                  <a:fillRect/>
                </a:stretch>
              </p:blipFill>
              <p:spPr>
                <a:xfrm>
                  <a:off x="7792853" y="1312800"/>
                  <a:ext cx="506160" cy="351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4" name="Freihand 33">
                  <a:extLst>
                    <a:ext uri="{FF2B5EF4-FFF2-40B4-BE49-F238E27FC236}">
                      <a16:creationId xmlns:a16="http://schemas.microsoft.com/office/drawing/2014/main" id="{706FAE9E-A513-42C6-B537-85F25F23DD6E}"/>
                    </a:ext>
                  </a:extLst>
                </p14:cNvPr>
                <p14:cNvContentPartPr/>
                <p14:nvPr/>
              </p14:nvContentPartPr>
              <p14:xfrm>
                <a:off x="8285333" y="1273920"/>
                <a:ext cx="68040" cy="34200"/>
              </p14:xfrm>
            </p:contentPart>
          </mc:Choice>
          <mc:Fallback xmlns="">
            <p:pic>
              <p:nvPicPr>
                <p:cNvPr id="34" name="Freihand 33">
                  <a:extLst>
                    <a:ext uri="{FF2B5EF4-FFF2-40B4-BE49-F238E27FC236}">
                      <a16:creationId xmlns:a16="http://schemas.microsoft.com/office/drawing/2014/main" id="{706FAE9E-A513-42C6-B537-85F25F23DD6E}"/>
                    </a:ext>
                  </a:extLst>
                </p:cNvPr>
                <p:cNvPicPr/>
                <p:nvPr/>
              </p:nvPicPr>
              <p:blipFill>
                <a:blip r:embed="rId36"/>
                <a:stretch>
                  <a:fillRect/>
                </a:stretch>
              </p:blipFill>
              <p:spPr>
                <a:xfrm>
                  <a:off x="8281013" y="1269600"/>
                  <a:ext cx="766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5" name="Freihand 34">
                  <a:extLst>
                    <a:ext uri="{FF2B5EF4-FFF2-40B4-BE49-F238E27FC236}">
                      <a16:creationId xmlns:a16="http://schemas.microsoft.com/office/drawing/2014/main" id="{6DD34E0F-1A72-4456-BD79-B6A293A9E2B6}"/>
                    </a:ext>
                  </a:extLst>
                </p14:cNvPr>
                <p14:cNvContentPartPr/>
                <p14:nvPr/>
              </p14:nvContentPartPr>
              <p14:xfrm>
                <a:off x="8352293" y="1168080"/>
                <a:ext cx="391320" cy="245160"/>
              </p14:xfrm>
            </p:contentPart>
          </mc:Choice>
          <mc:Fallback xmlns="">
            <p:pic>
              <p:nvPicPr>
                <p:cNvPr id="35" name="Freihand 34">
                  <a:extLst>
                    <a:ext uri="{FF2B5EF4-FFF2-40B4-BE49-F238E27FC236}">
                      <a16:creationId xmlns:a16="http://schemas.microsoft.com/office/drawing/2014/main" id="{6DD34E0F-1A72-4456-BD79-B6A293A9E2B6}"/>
                    </a:ext>
                  </a:extLst>
                </p:cNvPr>
                <p:cNvPicPr/>
                <p:nvPr/>
              </p:nvPicPr>
              <p:blipFill>
                <a:blip r:embed="rId38"/>
                <a:stretch>
                  <a:fillRect/>
                </a:stretch>
              </p:blipFill>
              <p:spPr>
                <a:xfrm>
                  <a:off x="8347973" y="1163760"/>
                  <a:ext cx="399960" cy="253800"/>
                </a:xfrm>
                <a:prstGeom prst="rect">
                  <a:avLst/>
                </a:prstGeom>
              </p:spPr>
            </p:pic>
          </mc:Fallback>
        </mc:AlternateContent>
      </p:grpSp>
    </p:spTree>
    <p:extLst>
      <p:ext uri="{BB962C8B-B14F-4D97-AF65-F5344CB8AC3E}">
        <p14:creationId xmlns:p14="http://schemas.microsoft.com/office/powerpoint/2010/main" val="1703933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9" grpId="0"/>
      <p:bldP spid="2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3389359"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Arbeitsangebot (grafisch)</a:t>
            </a:r>
            <a:endParaRPr lang="de-DE" sz="2400" dirty="0">
              <a:latin typeface="Arial" pitchFamily="18"/>
              <a:ea typeface="Droid Sans Fallback" pitchFamily="2"/>
              <a:cs typeface="Lohit Hindi" pitchFamily="2"/>
            </a:endParaRPr>
          </a:p>
        </p:txBody>
      </p:sp>
      <p:cxnSp>
        <p:nvCxnSpPr>
          <p:cNvPr id="8" name="Straight Arrow Connector 7">
            <a:extLst>
              <a:ext uri="{FF2B5EF4-FFF2-40B4-BE49-F238E27FC236}">
                <a16:creationId xmlns:a16="http://schemas.microsoft.com/office/drawing/2014/main" id="{D3F1FB77-C1EC-E2FD-2E96-75456B0FF2AA}"/>
              </a:ext>
            </a:extLst>
          </p:cNvPr>
          <p:cNvCxnSpPr/>
          <p:nvPr/>
        </p:nvCxnSpPr>
        <p:spPr>
          <a:xfrm flipV="1">
            <a:off x="1519786" y="4824866"/>
            <a:ext cx="4971980" cy="47905"/>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a:extLst>
              <a:ext uri="{FF2B5EF4-FFF2-40B4-BE49-F238E27FC236}">
                <a16:creationId xmlns:a16="http://schemas.microsoft.com/office/drawing/2014/main" id="{9A29C0E4-2E5D-EBAD-FCCD-2BD5285499D3}"/>
              </a:ext>
            </a:extLst>
          </p:cNvPr>
          <p:cNvCxnSpPr>
            <a:cxnSpLocks/>
          </p:cNvCxnSpPr>
          <p:nvPr/>
        </p:nvCxnSpPr>
        <p:spPr>
          <a:xfrm flipH="1" flipV="1">
            <a:off x="1507906" y="552487"/>
            <a:ext cx="11880" cy="432028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echteck 9">
            <a:extLst>
              <a:ext uri="{FF2B5EF4-FFF2-40B4-BE49-F238E27FC236}">
                <a16:creationId xmlns:a16="http://schemas.microsoft.com/office/drawing/2014/main" id="{57323F6D-05A6-CC58-D3EF-5959B7AC2BC8}"/>
              </a:ext>
            </a:extLst>
          </p:cNvPr>
          <p:cNvSpPr/>
          <p:nvPr/>
        </p:nvSpPr>
        <p:spPr>
          <a:xfrm>
            <a:off x="1123000" y="1183027"/>
            <a:ext cx="793571" cy="369332"/>
          </a:xfrm>
          <a:prstGeom prst="rect">
            <a:avLst/>
          </a:prstGeom>
        </p:spPr>
        <p:txBody>
          <a:bodyPr wrap="square">
            <a:spAutoFit/>
          </a:bodyPr>
          <a:lstStyle/>
          <a:p>
            <a:r>
              <a:rPr lang="de-DE" dirty="0"/>
              <a:t>c</a:t>
            </a:r>
            <a:endParaRPr lang="de-DE" baseline="-25000" dirty="0"/>
          </a:p>
        </p:txBody>
      </p:sp>
      <p:sp>
        <p:nvSpPr>
          <p:cNvPr id="11" name="Rechteck 10">
            <a:extLst>
              <a:ext uri="{FF2B5EF4-FFF2-40B4-BE49-F238E27FC236}">
                <a16:creationId xmlns:a16="http://schemas.microsoft.com/office/drawing/2014/main" id="{12C33BFF-5350-E70E-21BD-FABEDC12EC0E}"/>
              </a:ext>
            </a:extLst>
          </p:cNvPr>
          <p:cNvSpPr/>
          <p:nvPr/>
        </p:nvSpPr>
        <p:spPr>
          <a:xfrm>
            <a:off x="6008896" y="4872771"/>
            <a:ext cx="255198" cy="369332"/>
          </a:xfrm>
          <a:prstGeom prst="rect">
            <a:avLst/>
          </a:prstGeom>
        </p:spPr>
        <p:txBody>
          <a:bodyPr wrap="none">
            <a:spAutoFit/>
          </a:bodyPr>
          <a:lstStyle/>
          <a:p>
            <a:r>
              <a:rPr lang="de-DE" dirty="0"/>
              <a:t>f</a:t>
            </a:r>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531206" cy="369332"/>
          </a:xfrm>
          <a:prstGeom prst="rect">
            <a:avLst/>
          </a:prstGeom>
        </p:spPr>
        <p:txBody>
          <a:bodyPr wrap="none">
            <a:spAutoFit/>
          </a:bodyPr>
          <a:lstStyle/>
          <a:p>
            <a:r>
              <a:rPr lang="de-DE" dirty="0"/>
              <a:t>Budgetrestriktion: </a:t>
            </a:r>
            <a:r>
              <a:rPr lang="de-DE" dirty="0" err="1"/>
              <a:t>pc</a:t>
            </a:r>
            <a:r>
              <a:rPr lang="de-DE" dirty="0"/>
              <a:t>=</a:t>
            </a:r>
            <a:r>
              <a:rPr lang="de-DE" dirty="0" err="1"/>
              <a:t>wL</a:t>
            </a:r>
            <a:endParaRPr lang="de-DE" dirty="0"/>
          </a:p>
        </p:txBody>
      </p:sp>
      <mc:AlternateContent xmlns:mc="http://schemas.openxmlformats.org/markup-compatibility/2006" xmlns:a14="http://schemas.microsoft.com/office/drawing/2010/main">
        <mc:Choice Requires="a14">
          <p:sp>
            <p:nvSpPr>
              <p:cNvPr id="13" name="Rechteck 12">
                <a:extLst>
                  <a:ext uri="{FF2B5EF4-FFF2-40B4-BE49-F238E27FC236}">
                    <a16:creationId xmlns:a16="http://schemas.microsoft.com/office/drawing/2014/main" id="{B2BB3D55-AA66-DB3D-2329-E3D2810BC4A4}"/>
                  </a:ext>
                </a:extLst>
              </p:cNvPr>
              <p:cNvSpPr/>
              <p:nvPr/>
            </p:nvSpPr>
            <p:spPr>
              <a:xfrm>
                <a:off x="9768096" y="472688"/>
                <a:ext cx="1266693" cy="369332"/>
              </a:xfrm>
              <a:prstGeom prst="rect">
                <a:avLst/>
              </a:prstGeom>
            </p:spPr>
            <p:txBody>
              <a:bodyPr wrap="none">
                <a:spAutoFit/>
              </a:bodyPr>
              <a:lstStyle/>
              <a:p>
                <a:r>
                  <a:rPr lang="de-DE" dirty="0"/>
                  <a:t>und </a:t>
                </a:r>
                <a14:m>
                  <m:oMath xmlns:m="http://schemas.openxmlformats.org/officeDocument/2006/math">
                    <m:acc>
                      <m:accPr>
                        <m:chr m:val="̅"/>
                        <m:ctrlPr>
                          <a:rPr lang="de-DE" i="1" smtClean="0">
                            <a:latin typeface="Cambria Math" panose="02040503050406030204" pitchFamily="18" charset="0"/>
                          </a:rPr>
                        </m:ctrlPr>
                      </m:accPr>
                      <m:e>
                        <m:r>
                          <a:rPr lang="de-DE" b="0" i="1" smtClean="0">
                            <a:latin typeface="Cambria Math" panose="02040503050406030204" pitchFamily="18" charset="0"/>
                          </a:rPr>
                          <m:t>𝐿</m:t>
                        </m:r>
                      </m:e>
                    </m:acc>
                  </m:oMath>
                </a14:m>
                <a:r>
                  <a:rPr lang="de-DE" dirty="0"/>
                  <a:t>-L=f	   </a:t>
                </a:r>
              </a:p>
            </p:txBody>
          </p:sp>
        </mc:Choice>
        <mc:Fallback xmlns="">
          <p:sp>
            <p:nvSpPr>
              <p:cNvPr id="13" name="Rechteck 12">
                <a:extLst>
                  <a:ext uri="{FF2B5EF4-FFF2-40B4-BE49-F238E27FC236}">
                    <a16:creationId xmlns:a16="http://schemas.microsoft.com/office/drawing/2014/main" id="{B2BB3D55-AA66-DB3D-2329-E3D2810BC4A4}"/>
                  </a:ext>
                </a:extLst>
              </p:cNvPr>
              <p:cNvSpPr>
                <a:spLocks noRot="1" noChangeAspect="1" noMove="1" noResize="1" noEditPoints="1" noAdjustHandles="1" noChangeArrowheads="1" noChangeShapeType="1" noTextEdit="1"/>
              </p:cNvSpPr>
              <p:nvPr/>
            </p:nvSpPr>
            <p:spPr>
              <a:xfrm>
                <a:off x="9768096" y="472688"/>
                <a:ext cx="1266693" cy="369332"/>
              </a:xfrm>
              <a:prstGeom prst="rect">
                <a:avLst/>
              </a:prstGeom>
              <a:blipFill>
                <a:blip r:embed="rId3"/>
                <a:stretch>
                  <a:fillRect l="-3846" t="-10000" b="-26667"/>
                </a:stretch>
              </a:blipFill>
            </p:spPr>
            <p:txBody>
              <a:bodyPr/>
              <a:lstStyle/>
              <a:p>
                <a:r>
                  <a:rPr lang="de-DE">
                    <a:noFill/>
                  </a:rPr>
                  <a:t> </a:t>
                </a:r>
              </a:p>
            </p:txBody>
          </p:sp>
        </mc:Fallback>
      </mc:AlternateContent>
      <p:sp>
        <p:nvSpPr>
          <p:cNvPr id="14" name="Rechteck 13">
            <a:extLst>
              <a:ext uri="{FF2B5EF4-FFF2-40B4-BE49-F238E27FC236}">
                <a16:creationId xmlns:a16="http://schemas.microsoft.com/office/drawing/2014/main" id="{A199B6C1-8467-F32D-7CE9-673A50991D6F}"/>
              </a:ext>
            </a:extLst>
          </p:cNvPr>
          <p:cNvSpPr/>
          <p:nvPr/>
        </p:nvSpPr>
        <p:spPr>
          <a:xfrm>
            <a:off x="6988592" y="77708"/>
            <a:ext cx="2253053" cy="369332"/>
          </a:xfrm>
          <a:prstGeom prst="rect">
            <a:avLst/>
          </a:prstGeom>
        </p:spPr>
        <p:txBody>
          <a:bodyPr wrap="none">
            <a:spAutoFit/>
          </a:bodyPr>
          <a:lstStyle/>
          <a:p>
            <a:r>
              <a:rPr lang="de-DE" dirty="0"/>
              <a:t>Nutzenfunktion: u(</a:t>
            </a:r>
            <a:r>
              <a:rPr lang="de-DE" dirty="0" err="1"/>
              <a:t>c,f</a:t>
            </a:r>
            <a:r>
              <a:rPr lang="de-DE" dirty="0"/>
              <a:t>)</a:t>
            </a:r>
          </a:p>
        </p:txBody>
      </p:sp>
      <mc:AlternateContent xmlns:mc="http://schemas.openxmlformats.org/markup-compatibility/2006" xmlns:p14="http://schemas.microsoft.com/office/powerpoint/2010/main">
        <mc:Choice Requires="p14">
          <p:contentPart p14:bwMode="auto" r:id="rId4">
            <p14:nvContentPartPr>
              <p14:cNvPr id="28" name="Freihand 27">
                <a:extLst>
                  <a:ext uri="{FF2B5EF4-FFF2-40B4-BE49-F238E27FC236}">
                    <a16:creationId xmlns:a16="http://schemas.microsoft.com/office/drawing/2014/main" id="{D8D5310D-3B7A-488D-929B-8802A4AC5084}"/>
                  </a:ext>
                </a:extLst>
              </p14:cNvPr>
              <p14:cNvContentPartPr/>
              <p14:nvPr/>
            </p14:nvContentPartPr>
            <p14:xfrm>
              <a:off x="10229693" y="800347"/>
              <a:ext cx="123480" cy="14760"/>
            </p14:xfrm>
          </p:contentPart>
        </mc:Choice>
        <mc:Fallback xmlns="">
          <p:pic>
            <p:nvPicPr>
              <p:cNvPr id="28" name="Freihand 27">
                <a:extLst>
                  <a:ext uri="{FF2B5EF4-FFF2-40B4-BE49-F238E27FC236}">
                    <a16:creationId xmlns:a16="http://schemas.microsoft.com/office/drawing/2014/main" id="{D8D5310D-3B7A-488D-929B-8802A4AC5084}"/>
                  </a:ext>
                </a:extLst>
              </p:cNvPr>
              <p:cNvPicPr/>
              <p:nvPr/>
            </p:nvPicPr>
            <p:blipFill>
              <a:blip r:embed="rId5"/>
              <a:stretch>
                <a:fillRect/>
              </a:stretch>
            </p:blipFill>
            <p:spPr>
              <a:xfrm>
                <a:off x="10225373" y="796027"/>
                <a:ext cx="1321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6" name="Freihand 55">
                <a:extLst>
                  <a:ext uri="{FF2B5EF4-FFF2-40B4-BE49-F238E27FC236}">
                    <a16:creationId xmlns:a16="http://schemas.microsoft.com/office/drawing/2014/main" id="{CA6CCE27-F595-4F3B-BD3A-970ED8B580D5}"/>
                  </a:ext>
                </a:extLst>
              </p14:cNvPr>
              <p14:cNvContentPartPr/>
              <p14:nvPr/>
            </p14:nvContentPartPr>
            <p14:xfrm>
              <a:off x="9160133" y="785587"/>
              <a:ext cx="92160" cy="31680"/>
            </p14:xfrm>
          </p:contentPart>
        </mc:Choice>
        <mc:Fallback xmlns="">
          <p:pic>
            <p:nvPicPr>
              <p:cNvPr id="56" name="Freihand 55">
                <a:extLst>
                  <a:ext uri="{FF2B5EF4-FFF2-40B4-BE49-F238E27FC236}">
                    <a16:creationId xmlns:a16="http://schemas.microsoft.com/office/drawing/2014/main" id="{CA6CCE27-F595-4F3B-BD3A-970ED8B580D5}"/>
                  </a:ext>
                </a:extLst>
              </p:cNvPr>
              <p:cNvPicPr/>
              <p:nvPr/>
            </p:nvPicPr>
            <p:blipFill>
              <a:blip r:embed="rId7"/>
              <a:stretch>
                <a:fillRect/>
              </a:stretch>
            </p:blipFill>
            <p:spPr>
              <a:xfrm>
                <a:off x="9155813" y="781267"/>
                <a:ext cx="10080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0" name="Freihand 159">
                <a:extLst>
                  <a:ext uri="{FF2B5EF4-FFF2-40B4-BE49-F238E27FC236}">
                    <a16:creationId xmlns:a16="http://schemas.microsoft.com/office/drawing/2014/main" id="{1697B474-A0C5-4E94-B61B-FB287CDCE2ED}"/>
                  </a:ext>
                </a:extLst>
              </p14:cNvPr>
              <p14:cNvContentPartPr/>
              <p14:nvPr/>
            </p14:nvContentPartPr>
            <p14:xfrm>
              <a:off x="7825338" y="2310146"/>
              <a:ext cx="164520" cy="117360"/>
            </p14:xfrm>
          </p:contentPart>
        </mc:Choice>
        <mc:Fallback xmlns="">
          <p:pic>
            <p:nvPicPr>
              <p:cNvPr id="160" name="Freihand 159">
                <a:extLst>
                  <a:ext uri="{FF2B5EF4-FFF2-40B4-BE49-F238E27FC236}">
                    <a16:creationId xmlns:a16="http://schemas.microsoft.com/office/drawing/2014/main" id="{1697B474-A0C5-4E94-B61B-FB287CDCE2ED}"/>
                  </a:ext>
                </a:extLst>
              </p:cNvPr>
              <p:cNvPicPr/>
              <p:nvPr/>
            </p:nvPicPr>
            <p:blipFill>
              <a:blip r:embed="rId9"/>
              <a:stretch>
                <a:fillRect/>
              </a:stretch>
            </p:blipFill>
            <p:spPr>
              <a:xfrm>
                <a:off x="7821018" y="2305826"/>
                <a:ext cx="1731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61" name="Freihand 160">
                <a:extLst>
                  <a:ext uri="{FF2B5EF4-FFF2-40B4-BE49-F238E27FC236}">
                    <a16:creationId xmlns:a16="http://schemas.microsoft.com/office/drawing/2014/main" id="{6F22B473-42A2-463F-8B74-2DA734039B27}"/>
                  </a:ext>
                </a:extLst>
              </p14:cNvPr>
              <p14:cNvContentPartPr/>
              <p14:nvPr/>
            </p14:nvContentPartPr>
            <p14:xfrm>
              <a:off x="8353458" y="2351546"/>
              <a:ext cx="120240" cy="13680"/>
            </p14:xfrm>
          </p:contentPart>
        </mc:Choice>
        <mc:Fallback xmlns="">
          <p:pic>
            <p:nvPicPr>
              <p:cNvPr id="161" name="Freihand 160">
                <a:extLst>
                  <a:ext uri="{FF2B5EF4-FFF2-40B4-BE49-F238E27FC236}">
                    <a16:creationId xmlns:a16="http://schemas.microsoft.com/office/drawing/2014/main" id="{6F22B473-42A2-463F-8B74-2DA734039B27}"/>
                  </a:ext>
                </a:extLst>
              </p:cNvPr>
              <p:cNvPicPr/>
              <p:nvPr/>
            </p:nvPicPr>
            <p:blipFill>
              <a:blip r:embed="rId11"/>
              <a:stretch>
                <a:fillRect/>
              </a:stretch>
            </p:blipFill>
            <p:spPr>
              <a:xfrm>
                <a:off x="8349138" y="2347226"/>
                <a:ext cx="1288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62" name="Freihand 161">
                <a:extLst>
                  <a:ext uri="{FF2B5EF4-FFF2-40B4-BE49-F238E27FC236}">
                    <a16:creationId xmlns:a16="http://schemas.microsoft.com/office/drawing/2014/main" id="{FE216F85-AF50-4A1D-8258-9D92C00FDFD5}"/>
                  </a:ext>
                </a:extLst>
              </p14:cNvPr>
              <p14:cNvContentPartPr/>
              <p14:nvPr/>
            </p14:nvContentPartPr>
            <p14:xfrm>
              <a:off x="8370738" y="2394386"/>
              <a:ext cx="126000" cy="11160"/>
            </p14:xfrm>
          </p:contentPart>
        </mc:Choice>
        <mc:Fallback xmlns="">
          <p:pic>
            <p:nvPicPr>
              <p:cNvPr id="162" name="Freihand 161">
                <a:extLst>
                  <a:ext uri="{FF2B5EF4-FFF2-40B4-BE49-F238E27FC236}">
                    <a16:creationId xmlns:a16="http://schemas.microsoft.com/office/drawing/2014/main" id="{FE216F85-AF50-4A1D-8258-9D92C00FDFD5}"/>
                  </a:ext>
                </a:extLst>
              </p:cNvPr>
              <p:cNvPicPr/>
              <p:nvPr/>
            </p:nvPicPr>
            <p:blipFill>
              <a:blip r:embed="rId13"/>
              <a:stretch>
                <a:fillRect/>
              </a:stretch>
            </p:blipFill>
            <p:spPr>
              <a:xfrm>
                <a:off x="8366418" y="2390066"/>
                <a:ext cx="1346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63" name="Freihand 162">
                <a:extLst>
                  <a:ext uri="{FF2B5EF4-FFF2-40B4-BE49-F238E27FC236}">
                    <a16:creationId xmlns:a16="http://schemas.microsoft.com/office/drawing/2014/main" id="{9745283C-C29B-4D5A-9350-174C2F8953FB}"/>
                  </a:ext>
                </a:extLst>
              </p14:cNvPr>
              <p14:cNvContentPartPr/>
              <p14:nvPr/>
            </p14:nvContentPartPr>
            <p14:xfrm>
              <a:off x="8703018" y="2310146"/>
              <a:ext cx="111960" cy="179280"/>
            </p14:xfrm>
          </p:contentPart>
        </mc:Choice>
        <mc:Fallback xmlns="">
          <p:pic>
            <p:nvPicPr>
              <p:cNvPr id="163" name="Freihand 162">
                <a:extLst>
                  <a:ext uri="{FF2B5EF4-FFF2-40B4-BE49-F238E27FC236}">
                    <a16:creationId xmlns:a16="http://schemas.microsoft.com/office/drawing/2014/main" id="{9745283C-C29B-4D5A-9350-174C2F8953FB}"/>
                  </a:ext>
                </a:extLst>
              </p:cNvPr>
              <p:cNvPicPr/>
              <p:nvPr/>
            </p:nvPicPr>
            <p:blipFill>
              <a:blip r:embed="rId15"/>
              <a:stretch>
                <a:fillRect/>
              </a:stretch>
            </p:blipFill>
            <p:spPr>
              <a:xfrm>
                <a:off x="8698698" y="2305826"/>
                <a:ext cx="12060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64" name="Freihand 163">
                <a:extLst>
                  <a:ext uri="{FF2B5EF4-FFF2-40B4-BE49-F238E27FC236}">
                    <a16:creationId xmlns:a16="http://schemas.microsoft.com/office/drawing/2014/main" id="{8942266B-323F-45D0-ACD3-EB135B36AAC5}"/>
                  </a:ext>
                </a:extLst>
              </p14:cNvPr>
              <p14:cNvContentPartPr/>
              <p14:nvPr/>
            </p14:nvContentPartPr>
            <p14:xfrm>
              <a:off x="8858898" y="2355866"/>
              <a:ext cx="77040" cy="65520"/>
            </p14:xfrm>
          </p:contentPart>
        </mc:Choice>
        <mc:Fallback xmlns="">
          <p:pic>
            <p:nvPicPr>
              <p:cNvPr id="164" name="Freihand 163">
                <a:extLst>
                  <a:ext uri="{FF2B5EF4-FFF2-40B4-BE49-F238E27FC236}">
                    <a16:creationId xmlns:a16="http://schemas.microsoft.com/office/drawing/2014/main" id="{8942266B-323F-45D0-ACD3-EB135B36AAC5}"/>
                  </a:ext>
                </a:extLst>
              </p:cNvPr>
              <p:cNvPicPr/>
              <p:nvPr/>
            </p:nvPicPr>
            <p:blipFill>
              <a:blip r:embed="rId17"/>
              <a:stretch>
                <a:fillRect/>
              </a:stretch>
            </p:blipFill>
            <p:spPr>
              <a:xfrm>
                <a:off x="8854578" y="2351546"/>
                <a:ext cx="856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65" name="Freihand 164">
                <a:extLst>
                  <a:ext uri="{FF2B5EF4-FFF2-40B4-BE49-F238E27FC236}">
                    <a16:creationId xmlns:a16="http://schemas.microsoft.com/office/drawing/2014/main" id="{01A20406-0575-4581-92B0-9111B4F9DB1C}"/>
                  </a:ext>
                </a:extLst>
              </p14:cNvPr>
              <p14:cNvContentPartPr/>
              <p14:nvPr/>
            </p14:nvContentPartPr>
            <p14:xfrm>
              <a:off x="9063378" y="2283506"/>
              <a:ext cx="97920" cy="106920"/>
            </p14:xfrm>
          </p:contentPart>
        </mc:Choice>
        <mc:Fallback xmlns="">
          <p:pic>
            <p:nvPicPr>
              <p:cNvPr id="165" name="Freihand 164">
                <a:extLst>
                  <a:ext uri="{FF2B5EF4-FFF2-40B4-BE49-F238E27FC236}">
                    <a16:creationId xmlns:a16="http://schemas.microsoft.com/office/drawing/2014/main" id="{01A20406-0575-4581-92B0-9111B4F9DB1C}"/>
                  </a:ext>
                </a:extLst>
              </p:cNvPr>
              <p:cNvPicPr/>
              <p:nvPr/>
            </p:nvPicPr>
            <p:blipFill>
              <a:blip r:embed="rId19"/>
              <a:stretch>
                <a:fillRect/>
              </a:stretch>
            </p:blipFill>
            <p:spPr>
              <a:xfrm>
                <a:off x="9059058" y="2279186"/>
                <a:ext cx="10656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66" name="Freihand 165">
                <a:extLst>
                  <a:ext uri="{FF2B5EF4-FFF2-40B4-BE49-F238E27FC236}">
                    <a16:creationId xmlns:a16="http://schemas.microsoft.com/office/drawing/2014/main" id="{8F886D00-CAEE-4D53-A80E-930494F05085}"/>
                  </a:ext>
                </a:extLst>
              </p14:cNvPr>
              <p14:cNvContentPartPr/>
              <p14:nvPr/>
            </p14:nvContentPartPr>
            <p14:xfrm>
              <a:off x="9079938" y="2301506"/>
              <a:ext cx="120600" cy="64080"/>
            </p14:xfrm>
          </p:contentPart>
        </mc:Choice>
        <mc:Fallback xmlns="">
          <p:pic>
            <p:nvPicPr>
              <p:cNvPr id="166" name="Freihand 165">
                <a:extLst>
                  <a:ext uri="{FF2B5EF4-FFF2-40B4-BE49-F238E27FC236}">
                    <a16:creationId xmlns:a16="http://schemas.microsoft.com/office/drawing/2014/main" id="{8F886D00-CAEE-4D53-A80E-930494F05085}"/>
                  </a:ext>
                </a:extLst>
              </p:cNvPr>
              <p:cNvPicPr/>
              <p:nvPr/>
            </p:nvPicPr>
            <p:blipFill>
              <a:blip r:embed="rId21"/>
              <a:stretch>
                <a:fillRect/>
              </a:stretch>
            </p:blipFill>
            <p:spPr>
              <a:xfrm>
                <a:off x="9075618" y="2297186"/>
                <a:ext cx="1292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67" name="Freihand 166">
                <a:extLst>
                  <a:ext uri="{FF2B5EF4-FFF2-40B4-BE49-F238E27FC236}">
                    <a16:creationId xmlns:a16="http://schemas.microsoft.com/office/drawing/2014/main" id="{95E5BB06-841C-43CF-9F80-68CF5F27B302}"/>
                  </a:ext>
                </a:extLst>
              </p14:cNvPr>
              <p14:cNvContentPartPr/>
              <p14:nvPr/>
            </p14:nvContentPartPr>
            <p14:xfrm>
              <a:off x="9216378" y="2370986"/>
              <a:ext cx="64080" cy="61200"/>
            </p14:xfrm>
          </p:contentPart>
        </mc:Choice>
        <mc:Fallback xmlns="">
          <p:pic>
            <p:nvPicPr>
              <p:cNvPr id="167" name="Freihand 166">
                <a:extLst>
                  <a:ext uri="{FF2B5EF4-FFF2-40B4-BE49-F238E27FC236}">
                    <a16:creationId xmlns:a16="http://schemas.microsoft.com/office/drawing/2014/main" id="{95E5BB06-841C-43CF-9F80-68CF5F27B302}"/>
                  </a:ext>
                </a:extLst>
              </p:cNvPr>
              <p:cNvPicPr/>
              <p:nvPr/>
            </p:nvPicPr>
            <p:blipFill>
              <a:blip r:embed="rId23"/>
              <a:stretch>
                <a:fillRect/>
              </a:stretch>
            </p:blipFill>
            <p:spPr>
              <a:xfrm>
                <a:off x="9212058" y="2366666"/>
                <a:ext cx="727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8" name="Freihand 167">
                <a:extLst>
                  <a:ext uri="{FF2B5EF4-FFF2-40B4-BE49-F238E27FC236}">
                    <a16:creationId xmlns:a16="http://schemas.microsoft.com/office/drawing/2014/main" id="{0BD6E75C-D643-4E7A-99D5-7B4BAA17E741}"/>
                  </a:ext>
                </a:extLst>
              </p14:cNvPr>
              <p14:cNvContentPartPr/>
              <p14:nvPr/>
            </p14:nvContentPartPr>
            <p14:xfrm>
              <a:off x="9438858" y="2295386"/>
              <a:ext cx="4320" cy="114480"/>
            </p14:xfrm>
          </p:contentPart>
        </mc:Choice>
        <mc:Fallback xmlns="">
          <p:pic>
            <p:nvPicPr>
              <p:cNvPr id="168" name="Freihand 167">
                <a:extLst>
                  <a:ext uri="{FF2B5EF4-FFF2-40B4-BE49-F238E27FC236}">
                    <a16:creationId xmlns:a16="http://schemas.microsoft.com/office/drawing/2014/main" id="{0BD6E75C-D643-4E7A-99D5-7B4BAA17E741}"/>
                  </a:ext>
                </a:extLst>
              </p:cNvPr>
              <p:cNvPicPr/>
              <p:nvPr/>
            </p:nvPicPr>
            <p:blipFill>
              <a:blip r:embed="rId25"/>
              <a:stretch>
                <a:fillRect/>
              </a:stretch>
            </p:blipFill>
            <p:spPr>
              <a:xfrm>
                <a:off x="9434538" y="2291066"/>
                <a:ext cx="12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9" name="Freihand 168">
                <a:extLst>
                  <a:ext uri="{FF2B5EF4-FFF2-40B4-BE49-F238E27FC236}">
                    <a16:creationId xmlns:a16="http://schemas.microsoft.com/office/drawing/2014/main" id="{497B5D34-D8A7-48D1-AF71-9F94BB97FCBD}"/>
                  </a:ext>
                </a:extLst>
              </p14:cNvPr>
              <p14:cNvContentPartPr/>
              <p14:nvPr/>
            </p14:nvContentPartPr>
            <p14:xfrm>
              <a:off x="9394218" y="2340026"/>
              <a:ext cx="117720" cy="13320"/>
            </p14:xfrm>
          </p:contentPart>
        </mc:Choice>
        <mc:Fallback xmlns="">
          <p:pic>
            <p:nvPicPr>
              <p:cNvPr id="169" name="Freihand 168">
                <a:extLst>
                  <a:ext uri="{FF2B5EF4-FFF2-40B4-BE49-F238E27FC236}">
                    <a16:creationId xmlns:a16="http://schemas.microsoft.com/office/drawing/2014/main" id="{497B5D34-D8A7-48D1-AF71-9F94BB97FCBD}"/>
                  </a:ext>
                </a:extLst>
              </p:cNvPr>
              <p:cNvPicPr/>
              <p:nvPr/>
            </p:nvPicPr>
            <p:blipFill>
              <a:blip r:embed="rId27"/>
              <a:stretch>
                <a:fillRect/>
              </a:stretch>
            </p:blipFill>
            <p:spPr>
              <a:xfrm>
                <a:off x="9389898" y="2335706"/>
                <a:ext cx="126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0" name="Freihand 169">
                <a:extLst>
                  <a:ext uri="{FF2B5EF4-FFF2-40B4-BE49-F238E27FC236}">
                    <a16:creationId xmlns:a16="http://schemas.microsoft.com/office/drawing/2014/main" id="{49CF5699-B6ED-4C02-9571-FB1DAB0273AF}"/>
                  </a:ext>
                </a:extLst>
              </p14:cNvPr>
              <p14:cNvContentPartPr/>
              <p14:nvPr/>
            </p14:nvContentPartPr>
            <p14:xfrm>
              <a:off x="9767178" y="2296466"/>
              <a:ext cx="100080" cy="198000"/>
            </p14:xfrm>
          </p:contentPart>
        </mc:Choice>
        <mc:Fallback xmlns="">
          <p:pic>
            <p:nvPicPr>
              <p:cNvPr id="170" name="Freihand 169">
                <a:extLst>
                  <a:ext uri="{FF2B5EF4-FFF2-40B4-BE49-F238E27FC236}">
                    <a16:creationId xmlns:a16="http://schemas.microsoft.com/office/drawing/2014/main" id="{49CF5699-B6ED-4C02-9571-FB1DAB0273AF}"/>
                  </a:ext>
                </a:extLst>
              </p:cNvPr>
              <p:cNvPicPr/>
              <p:nvPr/>
            </p:nvPicPr>
            <p:blipFill>
              <a:blip r:embed="rId29"/>
              <a:stretch>
                <a:fillRect/>
              </a:stretch>
            </p:blipFill>
            <p:spPr>
              <a:xfrm>
                <a:off x="9762858" y="2292146"/>
                <a:ext cx="10872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71" name="Freihand 170">
                <a:extLst>
                  <a:ext uri="{FF2B5EF4-FFF2-40B4-BE49-F238E27FC236}">
                    <a16:creationId xmlns:a16="http://schemas.microsoft.com/office/drawing/2014/main" id="{3168CBB0-029C-4B90-B23F-4C31048E299F}"/>
                  </a:ext>
                </a:extLst>
              </p14:cNvPr>
              <p14:cNvContentPartPr/>
              <p14:nvPr/>
            </p14:nvContentPartPr>
            <p14:xfrm>
              <a:off x="9905418" y="2358386"/>
              <a:ext cx="117720" cy="81720"/>
            </p14:xfrm>
          </p:contentPart>
        </mc:Choice>
        <mc:Fallback xmlns="">
          <p:pic>
            <p:nvPicPr>
              <p:cNvPr id="171" name="Freihand 170">
                <a:extLst>
                  <a:ext uri="{FF2B5EF4-FFF2-40B4-BE49-F238E27FC236}">
                    <a16:creationId xmlns:a16="http://schemas.microsoft.com/office/drawing/2014/main" id="{3168CBB0-029C-4B90-B23F-4C31048E299F}"/>
                  </a:ext>
                </a:extLst>
              </p:cNvPr>
              <p:cNvPicPr/>
              <p:nvPr/>
            </p:nvPicPr>
            <p:blipFill>
              <a:blip r:embed="rId31"/>
              <a:stretch>
                <a:fillRect/>
              </a:stretch>
            </p:blipFill>
            <p:spPr>
              <a:xfrm>
                <a:off x="9901098" y="2354066"/>
                <a:ext cx="1263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72" name="Freihand 171">
                <a:extLst>
                  <a:ext uri="{FF2B5EF4-FFF2-40B4-BE49-F238E27FC236}">
                    <a16:creationId xmlns:a16="http://schemas.microsoft.com/office/drawing/2014/main" id="{3542EA23-C8FC-4B68-ABC1-4D02D5C90CC4}"/>
                  </a:ext>
                </a:extLst>
              </p14:cNvPr>
              <p14:cNvContentPartPr/>
              <p14:nvPr/>
            </p14:nvContentPartPr>
            <p14:xfrm>
              <a:off x="10102698" y="2284226"/>
              <a:ext cx="76320" cy="106200"/>
            </p14:xfrm>
          </p:contentPart>
        </mc:Choice>
        <mc:Fallback xmlns="">
          <p:pic>
            <p:nvPicPr>
              <p:cNvPr id="172" name="Freihand 171">
                <a:extLst>
                  <a:ext uri="{FF2B5EF4-FFF2-40B4-BE49-F238E27FC236}">
                    <a16:creationId xmlns:a16="http://schemas.microsoft.com/office/drawing/2014/main" id="{3542EA23-C8FC-4B68-ABC1-4D02D5C90CC4}"/>
                  </a:ext>
                </a:extLst>
              </p:cNvPr>
              <p:cNvPicPr/>
              <p:nvPr/>
            </p:nvPicPr>
            <p:blipFill>
              <a:blip r:embed="rId33"/>
              <a:stretch>
                <a:fillRect/>
              </a:stretch>
            </p:blipFill>
            <p:spPr>
              <a:xfrm>
                <a:off x="10098378" y="2279906"/>
                <a:ext cx="849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73" name="Freihand 172">
                <a:extLst>
                  <a:ext uri="{FF2B5EF4-FFF2-40B4-BE49-F238E27FC236}">
                    <a16:creationId xmlns:a16="http://schemas.microsoft.com/office/drawing/2014/main" id="{1A1B4ED5-AD70-42A1-A070-F61C464AC119}"/>
                  </a:ext>
                </a:extLst>
              </p14:cNvPr>
              <p14:cNvContentPartPr/>
              <p14:nvPr/>
            </p14:nvContentPartPr>
            <p14:xfrm>
              <a:off x="10106298" y="2313026"/>
              <a:ext cx="57240" cy="40320"/>
            </p14:xfrm>
          </p:contentPart>
        </mc:Choice>
        <mc:Fallback xmlns="">
          <p:pic>
            <p:nvPicPr>
              <p:cNvPr id="173" name="Freihand 172">
                <a:extLst>
                  <a:ext uri="{FF2B5EF4-FFF2-40B4-BE49-F238E27FC236}">
                    <a16:creationId xmlns:a16="http://schemas.microsoft.com/office/drawing/2014/main" id="{1A1B4ED5-AD70-42A1-A070-F61C464AC119}"/>
                  </a:ext>
                </a:extLst>
              </p:cNvPr>
              <p:cNvPicPr/>
              <p:nvPr/>
            </p:nvPicPr>
            <p:blipFill>
              <a:blip r:embed="rId35"/>
              <a:stretch>
                <a:fillRect/>
              </a:stretch>
            </p:blipFill>
            <p:spPr>
              <a:xfrm>
                <a:off x="10101978" y="2308706"/>
                <a:ext cx="658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74" name="Freihand 173">
                <a:extLst>
                  <a:ext uri="{FF2B5EF4-FFF2-40B4-BE49-F238E27FC236}">
                    <a16:creationId xmlns:a16="http://schemas.microsoft.com/office/drawing/2014/main" id="{3DD7A61D-4086-4888-84B8-231BBA1F632B}"/>
                  </a:ext>
                </a:extLst>
              </p14:cNvPr>
              <p14:cNvContentPartPr/>
              <p14:nvPr/>
            </p14:nvContentPartPr>
            <p14:xfrm>
              <a:off x="10274058" y="2360186"/>
              <a:ext cx="73440" cy="73800"/>
            </p14:xfrm>
          </p:contentPart>
        </mc:Choice>
        <mc:Fallback xmlns="">
          <p:pic>
            <p:nvPicPr>
              <p:cNvPr id="174" name="Freihand 173">
                <a:extLst>
                  <a:ext uri="{FF2B5EF4-FFF2-40B4-BE49-F238E27FC236}">
                    <a16:creationId xmlns:a16="http://schemas.microsoft.com/office/drawing/2014/main" id="{3DD7A61D-4086-4888-84B8-231BBA1F632B}"/>
                  </a:ext>
                </a:extLst>
              </p:cNvPr>
              <p:cNvPicPr/>
              <p:nvPr/>
            </p:nvPicPr>
            <p:blipFill>
              <a:blip r:embed="rId37"/>
              <a:stretch>
                <a:fillRect/>
              </a:stretch>
            </p:blipFill>
            <p:spPr>
              <a:xfrm>
                <a:off x="10269738" y="2355866"/>
                <a:ext cx="8208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75" name="Freihand 174">
                <a:extLst>
                  <a:ext uri="{FF2B5EF4-FFF2-40B4-BE49-F238E27FC236}">
                    <a16:creationId xmlns:a16="http://schemas.microsoft.com/office/drawing/2014/main" id="{C59D24B0-0CB3-4338-A22A-0902385C9B43}"/>
                  </a:ext>
                </a:extLst>
              </p14:cNvPr>
              <p14:cNvContentPartPr/>
              <p14:nvPr/>
            </p14:nvContentPartPr>
            <p14:xfrm>
              <a:off x="10648458" y="2298986"/>
              <a:ext cx="168480" cy="83880"/>
            </p14:xfrm>
          </p:contentPart>
        </mc:Choice>
        <mc:Fallback xmlns="">
          <p:pic>
            <p:nvPicPr>
              <p:cNvPr id="175" name="Freihand 174">
                <a:extLst>
                  <a:ext uri="{FF2B5EF4-FFF2-40B4-BE49-F238E27FC236}">
                    <a16:creationId xmlns:a16="http://schemas.microsoft.com/office/drawing/2014/main" id="{C59D24B0-0CB3-4338-A22A-0902385C9B43}"/>
                  </a:ext>
                </a:extLst>
              </p:cNvPr>
              <p:cNvPicPr/>
              <p:nvPr/>
            </p:nvPicPr>
            <p:blipFill>
              <a:blip r:embed="rId39"/>
              <a:stretch>
                <a:fillRect/>
              </a:stretch>
            </p:blipFill>
            <p:spPr>
              <a:xfrm>
                <a:off x="10644138" y="2294666"/>
                <a:ext cx="1771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76" name="Freihand 175">
                <a:extLst>
                  <a:ext uri="{FF2B5EF4-FFF2-40B4-BE49-F238E27FC236}">
                    <a16:creationId xmlns:a16="http://schemas.microsoft.com/office/drawing/2014/main" id="{3823CD73-A1B2-4C49-A1FC-25489A0712A4}"/>
                  </a:ext>
                </a:extLst>
              </p14:cNvPr>
              <p14:cNvContentPartPr/>
              <p14:nvPr/>
            </p14:nvContentPartPr>
            <p14:xfrm>
              <a:off x="10822698" y="2303666"/>
              <a:ext cx="79920" cy="63000"/>
            </p14:xfrm>
          </p:contentPart>
        </mc:Choice>
        <mc:Fallback xmlns="">
          <p:pic>
            <p:nvPicPr>
              <p:cNvPr id="176" name="Freihand 175">
                <a:extLst>
                  <a:ext uri="{FF2B5EF4-FFF2-40B4-BE49-F238E27FC236}">
                    <a16:creationId xmlns:a16="http://schemas.microsoft.com/office/drawing/2014/main" id="{3823CD73-A1B2-4C49-A1FC-25489A0712A4}"/>
                  </a:ext>
                </a:extLst>
              </p:cNvPr>
              <p:cNvPicPr/>
              <p:nvPr/>
            </p:nvPicPr>
            <p:blipFill>
              <a:blip r:embed="rId41"/>
              <a:stretch>
                <a:fillRect/>
              </a:stretch>
            </p:blipFill>
            <p:spPr>
              <a:xfrm>
                <a:off x="10818378" y="2299346"/>
                <a:ext cx="885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77" name="Freihand 176">
                <a:extLst>
                  <a:ext uri="{FF2B5EF4-FFF2-40B4-BE49-F238E27FC236}">
                    <a16:creationId xmlns:a16="http://schemas.microsoft.com/office/drawing/2014/main" id="{D5F6BE11-E660-46F4-B9B3-C93CFC41A134}"/>
                  </a:ext>
                </a:extLst>
              </p14:cNvPr>
              <p14:cNvContentPartPr/>
              <p14:nvPr/>
            </p14:nvContentPartPr>
            <p14:xfrm>
              <a:off x="10965258" y="2279906"/>
              <a:ext cx="39960" cy="82080"/>
            </p14:xfrm>
          </p:contentPart>
        </mc:Choice>
        <mc:Fallback xmlns="">
          <p:pic>
            <p:nvPicPr>
              <p:cNvPr id="177" name="Freihand 176">
                <a:extLst>
                  <a:ext uri="{FF2B5EF4-FFF2-40B4-BE49-F238E27FC236}">
                    <a16:creationId xmlns:a16="http://schemas.microsoft.com/office/drawing/2014/main" id="{D5F6BE11-E660-46F4-B9B3-C93CFC41A134}"/>
                  </a:ext>
                </a:extLst>
              </p:cNvPr>
              <p:cNvPicPr/>
              <p:nvPr/>
            </p:nvPicPr>
            <p:blipFill>
              <a:blip r:embed="rId43"/>
              <a:stretch>
                <a:fillRect/>
              </a:stretch>
            </p:blipFill>
            <p:spPr>
              <a:xfrm>
                <a:off x="10960938" y="2275586"/>
                <a:ext cx="486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78" name="Freihand 177">
                <a:extLst>
                  <a:ext uri="{FF2B5EF4-FFF2-40B4-BE49-F238E27FC236}">
                    <a16:creationId xmlns:a16="http://schemas.microsoft.com/office/drawing/2014/main" id="{0C436ED6-CE17-4331-97BB-5AB529B16D15}"/>
                  </a:ext>
                </a:extLst>
              </p14:cNvPr>
              <p14:cNvContentPartPr/>
              <p14:nvPr/>
            </p14:nvContentPartPr>
            <p14:xfrm>
              <a:off x="10967778" y="2293586"/>
              <a:ext cx="63360" cy="47520"/>
            </p14:xfrm>
          </p:contentPart>
        </mc:Choice>
        <mc:Fallback xmlns="">
          <p:pic>
            <p:nvPicPr>
              <p:cNvPr id="178" name="Freihand 177">
                <a:extLst>
                  <a:ext uri="{FF2B5EF4-FFF2-40B4-BE49-F238E27FC236}">
                    <a16:creationId xmlns:a16="http://schemas.microsoft.com/office/drawing/2014/main" id="{0C436ED6-CE17-4331-97BB-5AB529B16D15}"/>
                  </a:ext>
                </a:extLst>
              </p:cNvPr>
              <p:cNvPicPr/>
              <p:nvPr/>
            </p:nvPicPr>
            <p:blipFill>
              <a:blip r:embed="rId45"/>
              <a:stretch>
                <a:fillRect/>
              </a:stretch>
            </p:blipFill>
            <p:spPr>
              <a:xfrm>
                <a:off x="10963458" y="2289266"/>
                <a:ext cx="7200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79" name="Freihand 178">
                <a:extLst>
                  <a:ext uri="{FF2B5EF4-FFF2-40B4-BE49-F238E27FC236}">
                    <a16:creationId xmlns:a16="http://schemas.microsoft.com/office/drawing/2014/main" id="{D5273421-9C30-47BE-B857-738F8EDA6C82}"/>
                  </a:ext>
                </a:extLst>
              </p14:cNvPr>
              <p14:cNvContentPartPr/>
              <p14:nvPr/>
            </p14:nvContentPartPr>
            <p14:xfrm>
              <a:off x="11135538" y="2256146"/>
              <a:ext cx="131760" cy="91800"/>
            </p14:xfrm>
          </p:contentPart>
        </mc:Choice>
        <mc:Fallback xmlns="">
          <p:pic>
            <p:nvPicPr>
              <p:cNvPr id="179" name="Freihand 178">
                <a:extLst>
                  <a:ext uri="{FF2B5EF4-FFF2-40B4-BE49-F238E27FC236}">
                    <a16:creationId xmlns:a16="http://schemas.microsoft.com/office/drawing/2014/main" id="{D5273421-9C30-47BE-B857-738F8EDA6C82}"/>
                  </a:ext>
                </a:extLst>
              </p:cNvPr>
              <p:cNvPicPr/>
              <p:nvPr/>
            </p:nvPicPr>
            <p:blipFill>
              <a:blip r:embed="rId47"/>
              <a:stretch>
                <a:fillRect/>
              </a:stretch>
            </p:blipFill>
            <p:spPr>
              <a:xfrm>
                <a:off x="11131218" y="2251826"/>
                <a:ext cx="1404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80" name="Freihand 179">
                <a:extLst>
                  <a:ext uri="{FF2B5EF4-FFF2-40B4-BE49-F238E27FC236}">
                    <a16:creationId xmlns:a16="http://schemas.microsoft.com/office/drawing/2014/main" id="{584B307F-05A5-4882-9239-EEE2FC1ADBC2}"/>
                  </a:ext>
                </a:extLst>
              </p14:cNvPr>
              <p14:cNvContentPartPr/>
              <p14:nvPr/>
            </p14:nvContentPartPr>
            <p14:xfrm>
              <a:off x="11296818" y="2185946"/>
              <a:ext cx="73800" cy="182520"/>
            </p14:xfrm>
          </p:contentPart>
        </mc:Choice>
        <mc:Fallback xmlns="">
          <p:pic>
            <p:nvPicPr>
              <p:cNvPr id="180" name="Freihand 179">
                <a:extLst>
                  <a:ext uri="{FF2B5EF4-FFF2-40B4-BE49-F238E27FC236}">
                    <a16:creationId xmlns:a16="http://schemas.microsoft.com/office/drawing/2014/main" id="{584B307F-05A5-4882-9239-EEE2FC1ADBC2}"/>
                  </a:ext>
                </a:extLst>
              </p:cNvPr>
              <p:cNvPicPr/>
              <p:nvPr/>
            </p:nvPicPr>
            <p:blipFill>
              <a:blip r:embed="rId49"/>
              <a:stretch>
                <a:fillRect/>
              </a:stretch>
            </p:blipFill>
            <p:spPr>
              <a:xfrm>
                <a:off x="11292498" y="2181626"/>
                <a:ext cx="824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81" name="Freihand 180">
                <a:extLst>
                  <a:ext uri="{FF2B5EF4-FFF2-40B4-BE49-F238E27FC236}">
                    <a16:creationId xmlns:a16="http://schemas.microsoft.com/office/drawing/2014/main" id="{6C36DA4D-D7E6-4D41-BFA0-85018ED86F6D}"/>
                  </a:ext>
                </a:extLst>
              </p14:cNvPr>
              <p14:cNvContentPartPr/>
              <p14:nvPr/>
            </p14:nvContentPartPr>
            <p14:xfrm>
              <a:off x="11395818" y="2247506"/>
              <a:ext cx="77400" cy="98640"/>
            </p14:xfrm>
          </p:contentPart>
        </mc:Choice>
        <mc:Fallback xmlns="">
          <p:pic>
            <p:nvPicPr>
              <p:cNvPr id="181" name="Freihand 180">
                <a:extLst>
                  <a:ext uri="{FF2B5EF4-FFF2-40B4-BE49-F238E27FC236}">
                    <a16:creationId xmlns:a16="http://schemas.microsoft.com/office/drawing/2014/main" id="{6C36DA4D-D7E6-4D41-BFA0-85018ED86F6D}"/>
                  </a:ext>
                </a:extLst>
              </p:cNvPr>
              <p:cNvPicPr/>
              <p:nvPr/>
            </p:nvPicPr>
            <p:blipFill>
              <a:blip r:embed="rId51"/>
              <a:stretch>
                <a:fillRect/>
              </a:stretch>
            </p:blipFill>
            <p:spPr>
              <a:xfrm>
                <a:off x="11391498" y="2243186"/>
                <a:ext cx="860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82" name="Freihand 181">
                <a:extLst>
                  <a:ext uri="{FF2B5EF4-FFF2-40B4-BE49-F238E27FC236}">
                    <a16:creationId xmlns:a16="http://schemas.microsoft.com/office/drawing/2014/main" id="{378167C4-F952-4968-A575-25C741FBA843}"/>
                  </a:ext>
                </a:extLst>
              </p14:cNvPr>
              <p14:cNvContentPartPr/>
              <p14:nvPr/>
            </p14:nvContentPartPr>
            <p14:xfrm>
              <a:off x="11395818" y="2271986"/>
              <a:ext cx="97200" cy="59400"/>
            </p14:xfrm>
          </p:contentPart>
        </mc:Choice>
        <mc:Fallback xmlns="">
          <p:pic>
            <p:nvPicPr>
              <p:cNvPr id="182" name="Freihand 181">
                <a:extLst>
                  <a:ext uri="{FF2B5EF4-FFF2-40B4-BE49-F238E27FC236}">
                    <a16:creationId xmlns:a16="http://schemas.microsoft.com/office/drawing/2014/main" id="{378167C4-F952-4968-A575-25C741FBA843}"/>
                  </a:ext>
                </a:extLst>
              </p:cNvPr>
              <p:cNvPicPr/>
              <p:nvPr/>
            </p:nvPicPr>
            <p:blipFill>
              <a:blip r:embed="rId53"/>
              <a:stretch>
                <a:fillRect/>
              </a:stretch>
            </p:blipFill>
            <p:spPr>
              <a:xfrm>
                <a:off x="11391498" y="2267666"/>
                <a:ext cx="1058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83" name="Freihand 182">
                <a:extLst>
                  <a:ext uri="{FF2B5EF4-FFF2-40B4-BE49-F238E27FC236}">
                    <a16:creationId xmlns:a16="http://schemas.microsoft.com/office/drawing/2014/main" id="{8DC31A30-DD69-4ED2-92DD-916A720F402C}"/>
                  </a:ext>
                </a:extLst>
              </p14:cNvPr>
              <p14:cNvContentPartPr/>
              <p14:nvPr/>
            </p14:nvContentPartPr>
            <p14:xfrm>
              <a:off x="11543778" y="2301506"/>
              <a:ext cx="58680" cy="73080"/>
            </p14:xfrm>
          </p:contentPart>
        </mc:Choice>
        <mc:Fallback xmlns="">
          <p:pic>
            <p:nvPicPr>
              <p:cNvPr id="183" name="Freihand 182">
                <a:extLst>
                  <a:ext uri="{FF2B5EF4-FFF2-40B4-BE49-F238E27FC236}">
                    <a16:creationId xmlns:a16="http://schemas.microsoft.com/office/drawing/2014/main" id="{8DC31A30-DD69-4ED2-92DD-916A720F402C}"/>
                  </a:ext>
                </a:extLst>
              </p:cNvPr>
              <p:cNvPicPr/>
              <p:nvPr/>
            </p:nvPicPr>
            <p:blipFill>
              <a:blip r:embed="rId55"/>
              <a:stretch>
                <a:fillRect/>
              </a:stretch>
            </p:blipFill>
            <p:spPr>
              <a:xfrm>
                <a:off x="11539458" y="2297186"/>
                <a:ext cx="6732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84" name="Freihand 183">
                <a:extLst>
                  <a:ext uri="{FF2B5EF4-FFF2-40B4-BE49-F238E27FC236}">
                    <a16:creationId xmlns:a16="http://schemas.microsoft.com/office/drawing/2014/main" id="{A2731F1F-B8B9-4EE6-B40F-45A56F1A39B3}"/>
                  </a:ext>
                </a:extLst>
              </p14:cNvPr>
              <p14:cNvContentPartPr/>
              <p14:nvPr/>
            </p14:nvContentPartPr>
            <p14:xfrm>
              <a:off x="11642778" y="2226266"/>
              <a:ext cx="152640" cy="151560"/>
            </p14:xfrm>
          </p:contentPart>
        </mc:Choice>
        <mc:Fallback xmlns="">
          <p:pic>
            <p:nvPicPr>
              <p:cNvPr id="184" name="Freihand 183">
                <a:extLst>
                  <a:ext uri="{FF2B5EF4-FFF2-40B4-BE49-F238E27FC236}">
                    <a16:creationId xmlns:a16="http://schemas.microsoft.com/office/drawing/2014/main" id="{A2731F1F-B8B9-4EE6-B40F-45A56F1A39B3}"/>
                  </a:ext>
                </a:extLst>
              </p:cNvPr>
              <p:cNvPicPr/>
              <p:nvPr/>
            </p:nvPicPr>
            <p:blipFill>
              <a:blip r:embed="rId57"/>
              <a:stretch>
                <a:fillRect/>
              </a:stretch>
            </p:blipFill>
            <p:spPr>
              <a:xfrm>
                <a:off x="11638458" y="2221946"/>
                <a:ext cx="1612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85" name="Freihand 184">
                <a:extLst>
                  <a:ext uri="{FF2B5EF4-FFF2-40B4-BE49-F238E27FC236}">
                    <a16:creationId xmlns:a16="http://schemas.microsoft.com/office/drawing/2014/main" id="{CCD6645A-311C-47CD-AA7E-76AEB233A8FB}"/>
                  </a:ext>
                </a:extLst>
              </p14:cNvPr>
              <p14:cNvContentPartPr/>
              <p14:nvPr/>
            </p14:nvContentPartPr>
            <p14:xfrm>
              <a:off x="11727378" y="2254706"/>
              <a:ext cx="61200" cy="60840"/>
            </p14:xfrm>
          </p:contentPart>
        </mc:Choice>
        <mc:Fallback xmlns="">
          <p:pic>
            <p:nvPicPr>
              <p:cNvPr id="185" name="Freihand 184">
                <a:extLst>
                  <a:ext uri="{FF2B5EF4-FFF2-40B4-BE49-F238E27FC236}">
                    <a16:creationId xmlns:a16="http://schemas.microsoft.com/office/drawing/2014/main" id="{CCD6645A-311C-47CD-AA7E-76AEB233A8FB}"/>
                  </a:ext>
                </a:extLst>
              </p:cNvPr>
              <p:cNvPicPr/>
              <p:nvPr/>
            </p:nvPicPr>
            <p:blipFill>
              <a:blip r:embed="rId59"/>
              <a:stretch>
                <a:fillRect/>
              </a:stretch>
            </p:blipFill>
            <p:spPr>
              <a:xfrm>
                <a:off x="11723058" y="2250386"/>
                <a:ext cx="698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86" name="Freihand 185">
                <a:extLst>
                  <a:ext uri="{FF2B5EF4-FFF2-40B4-BE49-F238E27FC236}">
                    <a16:creationId xmlns:a16="http://schemas.microsoft.com/office/drawing/2014/main" id="{29AC87FE-897C-4F84-B824-CF5C54CAC749}"/>
                  </a:ext>
                </a:extLst>
              </p14:cNvPr>
              <p14:cNvContentPartPr/>
              <p14:nvPr/>
            </p14:nvContentPartPr>
            <p14:xfrm>
              <a:off x="11840778" y="2169746"/>
              <a:ext cx="170280" cy="212040"/>
            </p14:xfrm>
          </p:contentPart>
        </mc:Choice>
        <mc:Fallback xmlns="">
          <p:pic>
            <p:nvPicPr>
              <p:cNvPr id="186" name="Freihand 185">
                <a:extLst>
                  <a:ext uri="{FF2B5EF4-FFF2-40B4-BE49-F238E27FC236}">
                    <a16:creationId xmlns:a16="http://schemas.microsoft.com/office/drawing/2014/main" id="{29AC87FE-897C-4F84-B824-CF5C54CAC749}"/>
                  </a:ext>
                </a:extLst>
              </p:cNvPr>
              <p:cNvPicPr/>
              <p:nvPr/>
            </p:nvPicPr>
            <p:blipFill>
              <a:blip r:embed="rId61"/>
              <a:stretch>
                <a:fillRect/>
              </a:stretch>
            </p:blipFill>
            <p:spPr>
              <a:xfrm>
                <a:off x="11836458" y="2165426"/>
                <a:ext cx="17892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87" name="Freihand 186">
                <a:extLst>
                  <a:ext uri="{FF2B5EF4-FFF2-40B4-BE49-F238E27FC236}">
                    <a16:creationId xmlns:a16="http://schemas.microsoft.com/office/drawing/2014/main" id="{66BDB2F7-AF22-42C1-9781-47CE0D6DE16F}"/>
                  </a:ext>
                </a:extLst>
              </p14:cNvPr>
              <p14:cNvContentPartPr/>
              <p14:nvPr/>
            </p14:nvContentPartPr>
            <p14:xfrm>
              <a:off x="11463138" y="2048786"/>
              <a:ext cx="13680" cy="140760"/>
            </p14:xfrm>
          </p:contentPart>
        </mc:Choice>
        <mc:Fallback xmlns="">
          <p:pic>
            <p:nvPicPr>
              <p:cNvPr id="187" name="Freihand 186">
                <a:extLst>
                  <a:ext uri="{FF2B5EF4-FFF2-40B4-BE49-F238E27FC236}">
                    <a16:creationId xmlns:a16="http://schemas.microsoft.com/office/drawing/2014/main" id="{66BDB2F7-AF22-42C1-9781-47CE0D6DE16F}"/>
                  </a:ext>
                </a:extLst>
              </p:cNvPr>
              <p:cNvPicPr/>
              <p:nvPr/>
            </p:nvPicPr>
            <p:blipFill>
              <a:blip r:embed="rId63"/>
              <a:stretch>
                <a:fillRect/>
              </a:stretch>
            </p:blipFill>
            <p:spPr>
              <a:xfrm>
                <a:off x="11458818" y="2044466"/>
                <a:ext cx="2232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88" name="Freihand 187">
                <a:extLst>
                  <a:ext uri="{FF2B5EF4-FFF2-40B4-BE49-F238E27FC236}">
                    <a16:creationId xmlns:a16="http://schemas.microsoft.com/office/drawing/2014/main" id="{EA9F6D6A-6C34-4E6C-85FF-517269FC3130}"/>
                  </a:ext>
                </a:extLst>
              </p14:cNvPr>
              <p14:cNvContentPartPr/>
              <p14:nvPr/>
            </p14:nvContentPartPr>
            <p14:xfrm>
              <a:off x="11401218" y="1988666"/>
              <a:ext cx="106920" cy="100800"/>
            </p14:xfrm>
          </p:contentPart>
        </mc:Choice>
        <mc:Fallback xmlns="">
          <p:pic>
            <p:nvPicPr>
              <p:cNvPr id="188" name="Freihand 187">
                <a:extLst>
                  <a:ext uri="{FF2B5EF4-FFF2-40B4-BE49-F238E27FC236}">
                    <a16:creationId xmlns:a16="http://schemas.microsoft.com/office/drawing/2014/main" id="{EA9F6D6A-6C34-4E6C-85FF-517269FC3130}"/>
                  </a:ext>
                </a:extLst>
              </p:cNvPr>
              <p:cNvPicPr/>
              <p:nvPr/>
            </p:nvPicPr>
            <p:blipFill>
              <a:blip r:embed="rId65"/>
              <a:stretch>
                <a:fillRect/>
              </a:stretch>
            </p:blipFill>
            <p:spPr>
              <a:xfrm>
                <a:off x="11396898" y="1984346"/>
                <a:ext cx="1155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89" name="Freihand 188">
                <a:extLst>
                  <a:ext uri="{FF2B5EF4-FFF2-40B4-BE49-F238E27FC236}">
                    <a16:creationId xmlns:a16="http://schemas.microsoft.com/office/drawing/2014/main" id="{1999613E-5283-486C-B878-8C185587ABF0}"/>
                  </a:ext>
                </a:extLst>
              </p14:cNvPr>
              <p14:cNvContentPartPr/>
              <p14:nvPr/>
            </p14:nvContentPartPr>
            <p14:xfrm>
              <a:off x="11788218" y="2055986"/>
              <a:ext cx="8280" cy="117720"/>
            </p14:xfrm>
          </p:contentPart>
        </mc:Choice>
        <mc:Fallback xmlns="">
          <p:pic>
            <p:nvPicPr>
              <p:cNvPr id="189" name="Freihand 188">
                <a:extLst>
                  <a:ext uri="{FF2B5EF4-FFF2-40B4-BE49-F238E27FC236}">
                    <a16:creationId xmlns:a16="http://schemas.microsoft.com/office/drawing/2014/main" id="{1999613E-5283-486C-B878-8C185587ABF0}"/>
                  </a:ext>
                </a:extLst>
              </p:cNvPr>
              <p:cNvPicPr/>
              <p:nvPr/>
            </p:nvPicPr>
            <p:blipFill>
              <a:blip r:embed="rId67"/>
              <a:stretch>
                <a:fillRect/>
              </a:stretch>
            </p:blipFill>
            <p:spPr>
              <a:xfrm>
                <a:off x="11783898" y="2051666"/>
                <a:ext cx="169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90" name="Freihand 189">
                <a:extLst>
                  <a:ext uri="{FF2B5EF4-FFF2-40B4-BE49-F238E27FC236}">
                    <a16:creationId xmlns:a16="http://schemas.microsoft.com/office/drawing/2014/main" id="{D1902A12-3276-4EA9-B56B-413CBE3F768F}"/>
                  </a:ext>
                </a:extLst>
              </p14:cNvPr>
              <p14:cNvContentPartPr/>
              <p14:nvPr/>
            </p14:nvContentPartPr>
            <p14:xfrm>
              <a:off x="8793378" y="2137706"/>
              <a:ext cx="7920" cy="93960"/>
            </p14:xfrm>
          </p:contentPart>
        </mc:Choice>
        <mc:Fallback xmlns="">
          <p:pic>
            <p:nvPicPr>
              <p:cNvPr id="190" name="Freihand 189">
                <a:extLst>
                  <a:ext uri="{FF2B5EF4-FFF2-40B4-BE49-F238E27FC236}">
                    <a16:creationId xmlns:a16="http://schemas.microsoft.com/office/drawing/2014/main" id="{D1902A12-3276-4EA9-B56B-413CBE3F768F}"/>
                  </a:ext>
                </a:extLst>
              </p:cNvPr>
              <p:cNvPicPr/>
              <p:nvPr/>
            </p:nvPicPr>
            <p:blipFill>
              <a:blip r:embed="rId69"/>
              <a:stretch>
                <a:fillRect/>
              </a:stretch>
            </p:blipFill>
            <p:spPr>
              <a:xfrm>
                <a:off x="8789058" y="2133386"/>
                <a:ext cx="165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91" name="Freihand 190">
                <a:extLst>
                  <a:ext uri="{FF2B5EF4-FFF2-40B4-BE49-F238E27FC236}">
                    <a16:creationId xmlns:a16="http://schemas.microsoft.com/office/drawing/2014/main" id="{B34F6691-08F5-465C-9072-0295087D7669}"/>
                  </a:ext>
                </a:extLst>
              </p14:cNvPr>
              <p14:cNvContentPartPr/>
              <p14:nvPr/>
            </p14:nvContentPartPr>
            <p14:xfrm>
              <a:off x="8735058" y="2056706"/>
              <a:ext cx="121680" cy="91440"/>
            </p14:xfrm>
          </p:contentPart>
        </mc:Choice>
        <mc:Fallback xmlns="">
          <p:pic>
            <p:nvPicPr>
              <p:cNvPr id="191" name="Freihand 190">
                <a:extLst>
                  <a:ext uri="{FF2B5EF4-FFF2-40B4-BE49-F238E27FC236}">
                    <a16:creationId xmlns:a16="http://schemas.microsoft.com/office/drawing/2014/main" id="{B34F6691-08F5-465C-9072-0295087D7669}"/>
                  </a:ext>
                </a:extLst>
              </p:cNvPr>
              <p:cNvPicPr/>
              <p:nvPr/>
            </p:nvPicPr>
            <p:blipFill>
              <a:blip r:embed="rId71"/>
              <a:stretch>
                <a:fillRect/>
              </a:stretch>
            </p:blipFill>
            <p:spPr>
              <a:xfrm>
                <a:off x="8730738" y="2052386"/>
                <a:ext cx="1303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92" name="Freihand 191">
                <a:extLst>
                  <a:ext uri="{FF2B5EF4-FFF2-40B4-BE49-F238E27FC236}">
                    <a16:creationId xmlns:a16="http://schemas.microsoft.com/office/drawing/2014/main" id="{28587967-4C88-4516-9F9D-FBEF4BD5EED9}"/>
                  </a:ext>
                </a:extLst>
              </p14:cNvPr>
              <p14:cNvContentPartPr/>
              <p14:nvPr/>
            </p14:nvContentPartPr>
            <p14:xfrm>
              <a:off x="9816138" y="2157146"/>
              <a:ext cx="2880" cy="62280"/>
            </p14:xfrm>
          </p:contentPart>
        </mc:Choice>
        <mc:Fallback xmlns="">
          <p:pic>
            <p:nvPicPr>
              <p:cNvPr id="192" name="Freihand 191">
                <a:extLst>
                  <a:ext uri="{FF2B5EF4-FFF2-40B4-BE49-F238E27FC236}">
                    <a16:creationId xmlns:a16="http://schemas.microsoft.com/office/drawing/2014/main" id="{28587967-4C88-4516-9F9D-FBEF4BD5EED9}"/>
                  </a:ext>
                </a:extLst>
              </p:cNvPr>
              <p:cNvPicPr/>
              <p:nvPr/>
            </p:nvPicPr>
            <p:blipFill>
              <a:blip r:embed="rId73"/>
              <a:stretch>
                <a:fillRect/>
              </a:stretch>
            </p:blipFill>
            <p:spPr>
              <a:xfrm>
                <a:off x="9811818" y="2152826"/>
                <a:ext cx="115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93" name="Freihand 192">
                <a:extLst>
                  <a:ext uri="{FF2B5EF4-FFF2-40B4-BE49-F238E27FC236}">
                    <a16:creationId xmlns:a16="http://schemas.microsoft.com/office/drawing/2014/main" id="{1BA775E3-A9E1-4B51-891C-9D9A53A0C612}"/>
                  </a:ext>
                </a:extLst>
              </p14:cNvPr>
              <p14:cNvContentPartPr/>
              <p14:nvPr/>
            </p14:nvContentPartPr>
            <p14:xfrm>
              <a:off x="9750618" y="2070026"/>
              <a:ext cx="107640" cy="98280"/>
            </p14:xfrm>
          </p:contentPart>
        </mc:Choice>
        <mc:Fallback xmlns="">
          <p:pic>
            <p:nvPicPr>
              <p:cNvPr id="193" name="Freihand 192">
                <a:extLst>
                  <a:ext uri="{FF2B5EF4-FFF2-40B4-BE49-F238E27FC236}">
                    <a16:creationId xmlns:a16="http://schemas.microsoft.com/office/drawing/2014/main" id="{1BA775E3-A9E1-4B51-891C-9D9A53A0C612}"/>
                  </a:ext>
                </a:extLst>
              </p:cNvPr>
              <p:cNvPicPr/>
              <p:nvPr/>
            </p:nvPicPr>
            <p:blipFill>
              <a:blip r:embed="rId75"/>
              <a:stretch>
                <a:fillRect/>
              </a:stretch>
            </p:blipFill>
            <p:spPr>
              <a:xfrm>
                <a:off x="9746298" y="2065706"/>
                <a:ext cx="116280" cy="106920"/>
              </a:xfrm>
              <a:prstGeom prst="rect">
                <a:avLst/>
              </a:prstGeom>
            </p:spPr>
          </p:pic>
        </mc:Fallback>
      </mc:AlternateContent>
      <p:cxnSp>
        <p:nvCxnSpPr>
          <p:cNvPr id="270" name="Gerader Verbinder 269">
            <a:extLst>
              <a:ext uri="{FF2B5EF4-FFF2-40B4-BE49-F238E27FC236}">
                <a16:creationId xmlns:a16="http://schemas.microsoft.com/office/drawing/2014/main" id="{F88B768B-7474-40AE-8986-CDBFB4B96025}"/>
              </a:ext>
            </a:extLst>
          </p:cNvPr>
          <p:cNvCxnSpPr/>
          <p:nvPr/>
        </p:nvCxnSpPr>
        <p:spPr>
          <a:xfrm>
            <a:off x="1530904" y="1959907"/>
            <a:ext cx="3362829" cy="2864959"/>
          </a:xfrm>
          <a:prstGeom prst="line">
            <a:avLst/>
          </a:prstGeom>
        </p:spPr>
        <p:style>
          <a:lnRef idx="1">
            <a:schemeClr val="accent1"/>
          </a:lnRef>
          <a:fillRef idx="0">
            <a:schemeClr val="accent1"/>
          </a:fillRef>
          <a:effectRef idx="0">
            <a:schemeClr val="accent1"/>
          </a:effectRef>
          <a:fontRef idx="minor">
            <a:schemeClr val="tx1"/>
          </a:fontRef>
        </p:style>
      </p:cxnSp>
      <p:cxnSp>
        <p:nvCxnSpPr>
          <p:cNvPr id="271" name="Gerader Verbinder 270">
            <a:extLst>
              <a:ext uri="{FF2B5EF4-FFF2-40B4-BE49-F238E27FC236}">
                <a16:creationId xmlns:a16="http://schemas.microsoft.com/office/drawing/2014/main" id="{AF3BA141-4255-44D2-ACD2-ABA34CBDBEEA}"/>
              </a:ext>
            </a:extLst>
          </p:cNvPr>
          <p:cNvCxnSpPr>
            <a:cxnSpLocks/>
          </p:cNvCxnSpPr>
          <p:nvPr/>
        </p:nvCxnSpPr>
        <p:spPr>
          <a:xfrm>
            <a:off x="1501835" y="878107"/>
            <a:ext cx="3401658" cy="3946756"/>
          </a:xfrm>
          <a:prstGeom prst="line">
            <a:avLst/>
          </a:prstGeom>
        </p:spPr>
        <p:style>
          <a:lnRef idx="1">
            <a:schemeClr val="accent1"/>
          </a:lnRef>
          <a:fillRef idx="0">
            <a:schemeClr val="accent1"/>
          </a:fillRef>
          <a:effectRef idx="0">
            <a:schemeClr val="accent1"/>
          </a:effectRef>
          <a:fontRef idx="minor">
            <a:schemeClr val="tx1"/>
          </a:fontRef>
        </p:style>
      </p:cxnSp>
      <p:grpSp>
        <p:nvGrpSpPr>
          <p:cNvPr id="430" name="Gruppieren 429">
            <a:extLst>
              <a:ext uri="{FF2B5EF4-FFF2-40B4-BE49-F238E27FC236}">
                <a16:creationId xmlns:a16="http://schemas.microsoft.com/office/drawing/2014/main" id="{BC79BBFB-0076-4E22-8924-ABCFCBAFA666}"/>
              </a:ext>
            </a:extLst>
          </p:cNvPr>
          <p:cNvGrpSpPr/>
          <p:nvPr/>
        </p:nvGrpSpPr>
        <p:grpSpPr>
          <a:xfrm>
            <a:off x="352733" y="47587"/>
            <a:ext cx="11660760" cy="6730560"/>
            <a:chOff x="352733" y="47587"/>
            <a:chExt cx="11660760" cy="6730560"/>
          </a:xfrm>
        </p:grpSpPr>
        <mc:AlternateContent xmlns:mc="http://schemas.openxmlformats.org/markup-compatibility/2006" xmlns:p14="http://schemas.microsoft.com/office/powerpoint/2010/main">
          <mc:Choice Requires="p14">
            <p:contentPart p14:bwMode="auto" r:id="rId76">
              <p14:nvContentPartPr>
                <p14:cNvPr id="64" name="Freihand 63">
                  <a:extLst>
                    <a:ext uri="{FF2B5EF4-FFF2-40B4-BE49-F238E27FC236}">
                      <a16:creationId xmlns:a16="http://schemas.microsoft.com/office/drawing/2014/main" id="{A1B59EB3-9CA5-4D8F-BED6-44FB59A896A4}"/>
                    </a:ext>
                  </a:extLst>
                </p14:cNvPr>
                <p14:cNvContentPartPr/>
                <p14:nvPr/>
              </p14:nvContentPartPr>
              <p14:xfrm>
                <a:off x="8716613" y="451147"/>
                <a:ext cx="263160" cy="391680"/>
              </p14:xfrm>
            </p:contentPart>
          </mc:Choice>
          <mc:Fallback xmlns="">
            <p:pic>
              <p:nvPicPr>
                <p:cNvPr id="64" name="Freihand 63">
                  <a:extLst>
                    <a:ext uri="{FF2B5EF4-FFF2-40B4-BE49-F238E27FC236}">
                      <a16:creationId xmlns:a16="http://schemas.microsoft.com/office/drawing/2014/main" id="{A1B59EB3-9CA5-4D8F-BED6-44FB59A896A4}"/>
                    </a:ext>
                  </a:extLst>
                </p:cNvPr>
                <p:cNvPicPr/>
                <p:nvPr/>
              </p:nvPicPr>
              <p:blipFill>
                <a:blip r:embed="rId77"/>
                <a:stretch>
                  <a:fillRect/>
                </a:stretch>
              </p:blipFill>
              <p:spPr>
                <a:xfrm>
                  <a:off x="8712293" y="446827"/>
                  <a:ext cx="271800" cy="4003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65" name="Freihand 64">
                  <a:extLst>
                    <a:ext uri="{FF2B5EF4-FFF2-40B4-BE49-F238E27FC236}">
                      <a16:creationId xmlns:a16="http://schemas.microsoft.com/office/drawing/2014/main" id="{3D7F44F2-E52F-4231-A1C6-F5C6B767CFD5}"/>
                    </a:ext>
                  </a:extLst>
                </p14:cNvPr>
                <p14:cNvContentPartPr/>
                <p14:nvPr/>
              </p14:nvContentPartPr>
              <p14:xfrm>
                <a:off x="8313053" y="932467"/>
                <a:ext cx="244800" cy="151560"/>
              </p14:xfrm>
            </p:contentPart>
          </mc:Choice>
          <mc:Fallback xmlns="">
            <p:pic>
              <p:nvPicPr>
                <p:cNvPr id="65" name="Freihand 64">
                  <a:extLst>
                    <a:ext uri="{FF2B5EF4-FFF2-40B4-BE49-F238E27FC236}">
                      <a16:creationId xmlns:a16="http://schemas.microsoft.com/office/drawing/2014/main" id="{3D7F44F2-E52F-4231-A1C6-F5C6B767CFD5}"/>
                    </a:ext>
                  </a:extLst>
                </p:cNvPr>
                <p:cNvPicPr/>
                <p:nvPr/>
              </p:nvPicPr>
              <p:blipFill>
                <a:blip r:embed="rId79"/>
                <a:stretch>
                  <a:fillRect/>
                </a:stretch>
              </p:blipFill>
              <p:spPr>
                <a:xfrm>
                  <a:off x="8308733" y="928147"/>
                  <a:ext cx="25344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66" name="Freihand 65">
                  <a:extLst>
                    <a:ext uri="{FF2B5EF4-FFF2-40B4-BE49-F238E27FC236}">
                      <a16:creationId xmlns:a16="http://schemas.microsoft.com/office/drawing/2014/main" id="{1F1DD8B0-A95C-471E-B488-4950FD447709}"/>
                    </a:ext>
                  </a:extLst>
                </p14:cNvPr>
                <p14:cNvContentPartPr/>
                <p14:nvPr/>
              </p14:nvContentPartPr>
              <p14:xfrm>
                <a:off x="8463173" y="869467"/>
                <a:ext cx="176760" cy="164880"/>
              </p14:xfrm>
            </p:contentPart>
          </mc:Choice>
          <mc:Fallback xmlns="">
            <p:pic>
              <p:nvPicPr>
                <p:cNvPr id="66" name="Freihand 65">
                  <a:extLst>
                    <a:ext uri="{FF2B5EF4-FFF2-40B4-BE49-F238E27FC236}">
                      <a16:creationId xmlns:a16="http://schemas.microsoft.com/office/drawing/2014/main" id="{1F1DD8B0-A95C-471E-B488-4950FD447709}"/>
                    </a:ext>
                  </a:extLst>
                </p:cNvPr>
                <p:cNvPicPr/>
                <p:nvPr/>
              </p:nvPicPr>
              <p:blipFill>
                <a:blip r:embed="rId81"/>
                <a:stretch>
                  <a:fillRect/>
                </a:stretch>
              </p:blipFill>
              <p:spPr>
                <a:xfrm>
                  <a:off x="8458853" y="865147"/>
                  <a:ext cx="1854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7" name="Freihand 66">
                  <a:extLst>
                    <a:ext uri="{FF2B5EF4-FFF2-40B4-BE49-F238E27FC236}">
                      <a16:creationId xmlns:a16="http://schemas.microsoft.com/office/drawing/2014/main" id="{8B9B03F0-2549-4F22-A2F7-45F68412ED44}"/>
                    </a:ext>
                  </a:extLst>
                </p14:cNvPr>
                <p14:cNvContentPartPr/>
                <p14:nvPr/>
              </p14:nvContentPartPr>
              <p14:xfrm>
                <a:off x="7614653" y="1021387"/>
                <a:ext cx="129960" cy="167760"/>
              </p14:xfrm>
            </p:contentPart>
          </mc:Choice>
          <mc:Fallback xmlns="">
            <p:pic>
              <p:nvPicPr>
                <p:cNvPr id="67" name="Freihand 66">
                  <a:extLst>
                    <a:ext uri="{FF2B5EF4-FFF2-40B4-BE49-F238E27FC236}">
                      <a16:creationId xmlns:a16="http://schemas.microsoft.com/office/drawing/2014/main" id="{8B9B03F0-2549-4F22-A2F7-45F68412ED44}"/>
                    </a:ext>
                  </a:extLst>
                </p:cNvPr>
                <p:cNvPicPr/>
                <p:nvPr/>
              </p:nvPicPr>
              <p:blipFill>
                <a:blip r:embed="rId83"/>
                <a:stretch>
                  <a:fillRect/>
                </a:stretch>
              </p:blipFill>
              <p:spPr>
                <a:xfrm>
                  <a:off x="7610333" y="1017067"/>
                  <a:ext cx="13860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68" name="Freihand 67">
                  <a:extLst>
                    <a:ext uri="{FF2B5EF4-FFF2-40B4-BE49-F238E27FC236}">
                      <a16:creationId xmlns:a16="http://schemas.microsoft.com/office/drawing/2014/main" id="{02554D23-7DC0-49E9-A335-C640F4421C26}"/>
                    </a:ext>
                  </a:extLst>
                </p14:cNvPr>
                <p14:cNvContentPartPr/>
                <p14:nvPr/>
              </p14:nvContentPartPr>
              <p14:xfrm>
                <a:off x="7686653" y="1113187"/>
                <a:ext cx="63000" cy="49320"/>
              </p14:xfrm>
            </p:contentPart>
          </mc:Choice>
          <mc:Fallback xmlns="">
            <p:pic>
              <p:nvPicPr>
                <p:cNvPr id="68" name="Freihand 67">
                  <a:extLst>
                    <a:ext uri="{FF2B5EF4-FFF2-40B4-BE49-F238E27FC236}">
                      <a16:creationId xmlns:a16="http://schemas.microsoft.com/office/drawing/2014/main" id="{02554D23-7DC0-49E9-A335-C640F4421C26}"/>
                    </a:ext>
                  </a:extLst>
                </p:cNvPr>
                <p:cNvPicPr/>
                <p:nvPr/>
              </p:nvPicPr>
              <p:blipFill>
                <a:blip r:embed="rId85"/>
                <a:stretch>
                  <a:fillRect/>
                </a:stretch>
              </p:blipFill>
              <p:spPr>
                <a:xfrm>
                  <a:off x="7682333" y="1108867"/>
                  <a:ext cx="7164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69" name="Freihand 68">
                  <a:extLst>
                    <a:ext uri="{FF2B5EF4-FFF2-40B4-BE49-F238E27FC236}">
                      <a16:creationId xmlns:a16="http://schemas.microsoft.com/office/drawing/2014/main" id="{BD073217-4D90-4FD0-97B7-45A652CA4B4C}"/>
                    </a:ext>
                  </a:extLst>
                </p14:cNvPr>
                <p14:cNvContentPartPr/>
                <p14:nvPr/>
              </p14:nvContentPartPr>
              <p14:xfrm>
                <a:off x="7777373" y="1138387"/>
                <a:ext cx="98280" cy="17280"/>
              </p14:xfrm>
            </p:contentPart>
          </mc:Choice>
          <mc:Fallback xmlns="">
            <p:pic>
              <p:nvPicPr>
                <p:cNvPr id="69" name="Freihand 68">
                  <a:extLst>
                    <a:ext uri="{FF2B5EF4-FFF2-40B4-BE49-F238E27FC236}">
                      <a16:creationId xmlns:a16="http://schemas.microsoft.com/office/drawing/2014/main" id="{BD073217-4D90-4FD0-97B7-45A652CA4B4C}"/>
                    </a:ext>
                  </a:extLst>
                </p:cNvPr>
                <p:cNvPicPr/>
                <p:nvPr/>
              </p:nvPicPr>
              <p:blipFill>
                <a:blip r:embed="rId87"/>
                <a:stretch>
                  <a:fillRect/>
                </a:stretch>
              </p:blipFill>
              <p:spPr>
                <a:xfrm>
                  <a:off x="7773053" y="1134067"/>
                  <a:ext cx="1069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70" name="Freihand 69">
                  <a:extLst>
                    <a:ext uri="{FF2B5EF4-FFF2-40B4-BE49-F238E27FC236}">
                      <a16:creationId xmlns:a16="http://schemas.microsoft.com/office/drawing/2014/main" id="{92212F60-AB5A-4F80-8C93-058C2AD5353F}"/>
                    </a:ext>
                  </a:extLst>
                </p14:cNvPr>
                <p14:cNvContentPartPr/>
                <p14:nvPr/>
              </p14:nvContentPartPr>
              <p14:xfrm>
                <a:off x="7874933" y="1107787"/>
                <a:ext cx="79560" cy="75240"/>
              </p14:xfrm>
            </p:contentPart>
          </mc:Choice>
          <mc:Fallback xmlns="">
            <p:pic>
              <p:nvPicPr>
                <p:cNvPr id="70" name="Freihand 69">
                  <a:extLst>
                    <a:ext uri="{FF2B5EF4-FFF2-40B4-BE49-F238E27FC236}">
                      <a16:creationId xmlns:a16="http://schemas.microsoft.com/office/drawing/2014/main" id="{92212F60-AB5A-4F80-8C93-058C2AD5353F}"/>
                    </a:ext>
                  </a:extLst>
                </p:cNvPr>
                <p:cNvPicPr/>
                <p:nvPr/>
              </p:nvPicPr>
              <p:blipFill>
                <a:blip r:embed="rId89"/>
                <a:stretch>
                  <a:fillRect/>
                </a:stretch>
              </p:blipFill>
              <p:spPr>
                <a:xfrm>
                  <a:off x="7870613" y="1103467"/>
                  <a:ext cx="882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71" name="Freihand 70">
                  <a:extLst>
                    <a:ext uri="{FF2B5EF4-FFF2-40B4-BE49-F238E27FC236}">
                      <a16:creationId xmlns:a16="http://schemas.microsoft.com/office/drawing/2014/main" id="{F1D81DF4-9972-4F06-A4E9-10E64C49B44F}"/>
                    </a:ext>
                  </a:extLst>
                </p14:cNvPr>
                <p14:cNvContentPartPr/>
                <p14:nvPr/>
              </p14:nvContentPartPr>
              <p14:xfrm>
                <a:off x="7981493" y="1102027"/>
                <a:ext cx="245880" cy="51120"/>
              </p14:xfrm>
            </p:contentPart>
          </mc:Choice>
          <mc:Fallback xmlns="">
            <p:pic>
              <p:nvPicPr>
                <p:cNvPr id="71" name="Freihand 70">
                  <a:extLst>
                    <a:ext uri="{FF2B5EF4-FFF2-40B4-BE49-F238E27FC236}">
                      <a16:creationId xmlns:a16="http://schemas.microsoft.com/office/drawing/2014/main" id="{F1D81DF4-9972-4F06-A4E9-10E64C49B44F}"/>
                    </a:ext>
                  </a:extLst>
                </p:cNvPr>
                <p:cNvPicPr/>
                <p:nvPr/>
              </p:nvPicPr>
              <p:blipFill>
                <a:blip r:embed="rId91"/>
                <a:stretch>
                  <a:fillRect/>
                </a:stretch>
              </p:blipFill>
              <p:spPr>
                <a:xfrm>
                  <a:off x="7977173" y="1097707"/>
                  <a:ext cx="25452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72" name="Freihand 71">
                  <a:extLst>
                    <a:ext uri="{FF2B5EF4-FFF2-40B4-BE49-F238E27FC236}">
                      <a16:creationId xmlns:a16="http://schemas.microsoft.com/office/drawing/2014/main" id="{7C3E3FF9-8716-491F-8D63-AA210059B0EE}"/>
                    </a:ext>
                  </a:extLst>
                </p14:cNvPr>
                <p14:cNvContentPartPr/>
                <p14:nvPr/>
              </p14:nvContentPartPr>
              <p14:xfrm>
                <a:off x="8246453" y="1038667"/>
                <a:ext cx="360" cy="360"/>
              </p14:xfrm>
            </p:contentPart>
          </mc:Choice>
          <mc:Fallback xmlns="">
            <p:pic>
              <p:nvPicPr>
                <p:cNvPr id="72" name="Freihand 71">
                  <a:extLst>
                    <a:ext uri="{FF2B5EF4-FFF2-40B4-BE49-F238E27FC236}">
                      <a16:creationId xmlns:a16="http://schemas.microsoft.com/office/drawing/2014/main" id="{7C3E3FF9-8716-491F-8D63-AA210059B0EE}"/>
                    </a:ext>
                  </a:extLst>
                </p:cNvPr>
                <p:cNvPicPr/>
                <p:nvPr/>
              </p:nvPicPr>
              <p:blipFill>
                <a:blip r:embed="rId93"/>
                <a:stretch>
                  <a:fillRect/>
                </a:stretch>
              </p:blipFill>
              <p:spPr>
                <a:xfrm>
                  <a:off x="8242133" y="1034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73" name="Freihand 72">
                  <a:extLst>
                    <a:ext uri="{FF2B5EF4-FFF2-40B4-BE49-F238E27FC236}">
                      <a16:creationId xmlns:a16="http://schemas.microsoft.com/office/drawing/2014/main" id="{53446D35-9E9C-4A51-A6F4-0D228BDE928A}"/>
                    </a:ext>
                  </a:extLst>
                </p14:cNvPr>
                <p14:cNvContentPartPr/>
                <p14:nvPr/>
              </p14:nvContentPartPr>
              <p14:xfrm>
                <a:off x="8261573" y="1082587"/>
                <a:ext cx="229320" cy="81000"/>
              </p14:xfrm>
            </p:contentPart>
          </mc:Choice>
          <mc:Fallback xmlns="">
            <p:pic>
              <p:nvPicPr>
                <p:cNvPr id="73" name="Freihand 72">
                  <a:extLst>
                    <a:ext uri="{FF2B5EF4-FFF2-40B4-BE49-F238E27FC236}">
                      <a16:creationId xmlns:a16="http://schemas.microsoft.com/office/drawing/2014/main" id="{53446D35-9E9C-4A51-A6F4-0D228BDE928A}"/>
                    </a:ext>
                  </a:extLst>
                </p:cNvPr>
                <p:cNvPicPr/>
                <p:nvPr/>
              </p:nvPicPr>
              <p:blipFill>
                <a:blip r:embed="rId95"/>
                <a:stretch>
                  <a:fillRect/>
                </a:stretch>
              </p:blipFill>
              <p:spPr>
                <a:xfrm>
                  <a:off x="8257253" y="1078267"/>
                  <a:ext cx="2379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4" name="Freihand 73">
                  <a:extLst>
                    <a:ext uri="{FF2B5EF4-FFF2-40B4-BE49-F238E27FC236}">
                      <a16:creationId xmlns:a16="http://schemas.microsoft.com/office/drawing/2014/main" id="{EC672C2E-37EA-431B-A6C0-4D0021236B5F}"/>
                    </a:ext>
                  </a:extLst>
                </p14:cNvPr>
                <p14:cNvContentPartPr/>
                <p14:nvPr/>
              </p14:nvContentPartPr>
              <p14:xfrm>
                <a:off x="8513933" y="1078987"/>
                <a:ext cx="59040" cy="69120"/>
              </p14:xfrm>
            </p:contentPart>
          </mc:Choice>
          <mc:Fallback xmlns="">
            <p:pic>
              <p:nvPicPr>
                <p:cNvPr id="74" name="Freihand 73">
                  <a:extLst>
                    <a:ext uri="{FF2B5EF4-FFF2-40B4-BE49-F238E27FC236}">
                      <a16:creationId xmlns:a16="http://schemas.microsoft.com/office/drawing/2014/main" id="{EC672C2E-37EA-431B-A6C0-4D0021236B5F}"/>
                    </a:ext>
                  </a:extLst>
                </p:cNvPr>
                <p:cNvPicPr/>
                <p:nvPr/>
              </p:nvPicPr>
              <p:blipFill>
                <a:blip r:embed="rId97"/>
                <a:stretch>
                  <a:fillRect/>
                </a:stretch>
              </p:blipFill>
              <p:spPr>
                <a:xfrm>
                  <a:off x="8509613" y="1074667"/>
                  <a:ext cx="676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5" name="Freihand 74">
                  <a:extLst>
                    <a:ext uri="{FF2B5EF4-FFF2-40B4-BE49-F238E27FC236}">
                      <a16:creationId xmlns:a16="http://schemas.microsoft.com/office/drawing/2014/main" id="{BC5954EF-9E67-46EB-8B0B-E65E804029A6}"/>
                    </a:ext>
                  </a:extLst>
                </p14:cNvPr>
                <p14:cNvContentPartPr/>
                <p14:nvPr/>
              </p14:nvContentPartPr>
              <p14:xfrm>
                <a:off x="8512853" y="1066387"/>
                <a:ext cx="105840" cy="190440"/>
              </p14:xfrm>
            </p:contentPart>
          </mc:Choice>
          <mc:Fallback xmlns="">
            <p:pic>
              <p:nvPicPr>
                <p:cNvPr id="75" name="Freihand 74">
                  <a:extLst>
                    <a:ext uri="{FF2B5EF4-FFF2-40B4-BE49-F238E27FC236}">
                      <a16:creationId xmlns:a16="http://schemas.microsoft.com/office/drawing/2014/main" id="{BC5954EF-9E67-46EB-8B0B-E65E804029A6}"/>
                    </a:ext>
                  </a:extLst>
                </p:cNvPr>
                <p:cNvPicPr/>
                <p:nvPr/>
              </p:nvPicPr>
              <p:blipFill>
                <a:blip r:embed="rId99"/>
                <a:stretch>
                  <a:fillRect/>
                </a:stretch>
              </p:blipFill>
              <p:spPr>
                <a:xfrm>
                  <a:off x="8508533" y="1062067"/>
                  <a:ext cx="11448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76" name="Freihand 75">
                  <a:extLst>
                    <a:ext uri="{FF2B5EF4-FFF2-40B4-BE49-F238E27FC236}">
                      <a16:creationId xmlns:a16="http://schemas.microsoft.com/office/drawing/2014/main" id="{A7828170-4B7C-4C7F-AA4A-9570CC0A9875}"/>
                    </a:ext>
                  </a:extLst>
                </p14:cNvPr>
                <p14:cNvContentPartPr/>
                <p14:nvPr/>
              </p14:nvContentPartPr>
              <p14:xfrm>
                <a:off x="8634173" y="1071067"/>
                <a:ext cx="89640" cy="63000"/>
              </p14:xfrm>
            </p:contentPart>
          </mc:Choice>
          <mc:Fallback xmlns="">
            <p:pic>
              <p:nvPicPr>
                <p:cNvPr id="76" name="Freihand 75">
                  <a:extLst>
                    <a:ext uri="{FF2B5EF4-FFF2-40B4-BE49-F238E27FC236}">
                      <a16:creationId xmlns:a16="http://schemas.microsoft.com/office/drawing/2014/main" id="{A7828170-4B7C-4C7F-AA4A-9570CC0A9875}"/>
                    </a:ext>
                  </a:extLst>
                </p:cNvPr>
                <p:cNvPicPr/>
                <p:nvPr/>
              </p:nvPicPr>
              <p:blipFill>
                <a:blip r:embed="rId101"/>
                <a:stretch>
                  <a:fillRect/>
                </a:stretch>
              </p:blipFill>
              <p:spPr>
                <a:xfrm>
                  <a:off x="8629853" y="1066747"/>
                  <a:ext cx="982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77" name="Freihand 76">
                  <a:extLst>
                    <a:ext uri="{FF2B5EF4-FFF2-40B4-BE49-F238E27FC236}">
                      <a16:creationId xmlns:a16="http://schemas.microsoft.com/office/drawing/2014/main" id="{1B4566BA-31F4-40A5-AA89-BD05F6E8B2B9}"/>
                    </a:ext>
                  </a:extLst>
                </p14:cNvPr>
                <p14:cNvContentPartPr/>
                <p14:nvPr/>
              </p14:nvContentPartPr>
              <p14:xfrm>
                <a:off x="8723813" y="1006987"/>
                <a:ext cx="96480" cy="121680"/>
              </p14:xfrm>
            </p:contentPart>
          </mc:Choice>
          <mc:Fallback xmlns="">
            <p:pic>
              <p:nvPicPr>
                <p:cNvPr id="77" name="Freihand 76">
                  <a:extLst>
                    <a:ext uri="{FF2B5EF4-FFF2-40B4-BE49-F238E27FC236}">
                      <a16:creationId xmlns:a16="http://schemas.microsoft.com/office/drawing/2014/main" id="{1B4566BA-31F4-40A5-AA89-BD05F6E8B2B9}"/>
                    </a:ext>
                  </a:extLst>
                </p:cNvPr>
                <p:cNvPicPr/>
                <p:nvPr/>
              </p:nvPicPr>
              <p:blipFill>
                <a:blip r:embed="rId103"/>
                <a:stretch>
                  <a:fillRect/>
                </a:stretch>
              </p:blipFill>
              <p:spPr>
                <a:xfrm>
                  <a:off x="8719493" y="1002667"/>
                  <a:ext cx="1051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78" name="Freihand 77">
                  <a:extLst>
                    <a:ext uri="{FF2B5EF4-FFF2-40B4-BE49-F238E27FC236}">
                      <a16:creationId xmlns:a16="http://schemas.microsoft.com/office/drawing/2014/main" id="{3540F157-A852-4415-96AD-B2BDF4B8FB02}"/>
                    </a:ext>
                  </a:extLst>
                </p14:cNvPr>
                <p14:cNvContentPartPr/>
                <p14:nvPr/>
              </p14:nvContentPartPr>
              <p14:xfrm>
                <a:off x="8848013" y="1081147"/>
                <a:ext cx="192240" cy="64440"/>
              </p14:xfrm>
            </p:contentPart>
          </mc:Choice>
          <mc:Fallback xmlns="">
            <p:pic>
              <p:nvPicPr>
                <p:cNvPr id="78" name="Freihand 77">
                  <a:extLst>
                    <a:ext uri="{FF2B5EF4-FFF2-40B4-BE49-F238E27FC236}">
                      <a16:creationId xmlns:a16="http://schemas.microsoft.com/office/drawing/2014/main" id="{3540F157-A852-4415-96AD-B2BDF4B8FB02}"/>
                    </a:ext>
                  </a:extLst>
                </p:cNvPr>
                <p:cNvPicPr/>
                <p:nvPr/>
              </p:nvPicPr>
              <p:blipFill>
                <a:blip r:embed="rId105"/>
                <a:stretch>
                  <a:fillRect/>
                </a:stretch>
              </p:blipFill>
              <p:spPr>
                <a:xfrm>
                  <a:off x="8843693" y="1076827"/>
                  <a:ext cx="2008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29" name="Freihand 28">
                  <a:extLst>
                    <a:ext uri="{FF2B5EF4-FFF2-40B4-BE49-F238E27FC236}">
                      <a16:creationId xmlns:a16="http://schemas.microsoft.com/office/drawing/2014/main" id="{CCC37177-2E52-418E-91BE-C5C5FEF02E46}"/>
                    </a:ext>
                  </a:extLst>
                </p14:cNvPr>
                <p14:cNvContentPartPr/>
                <p14:nvPr/>
              </p14:nvContentPartPr>
              <p14:xfrm>
                <a:off x="10428053" y="825187"/>
                <a:ext cx="123480" cy="20160"/>
              </p14:xfrm>
            </p:contentPart>
          </mc:Choice>
          <mc:Fallback xmlns="">
            <p:pic>
              <p:nvPicPr>
                <p:cNvPr id="29" name="Freihand 28">
                  <a:extLst>
                    <a:ext uri="{FF2B5EF4-FFF2-40B4-BE49-F238E27FC236}">
                      <a16:creationId xmlns:a16="http://schemas.microsoft.com/office/drawing/2014/main" id="{CCC37177-2E52-418E-91BE-C5C5FEF02E46}"/>
                    </a:ext>
                  </a:extLst>
                </p:cNvPr>
                <p:cNvPicPr/>
                <p:nvPr/>
              </p:nvPicPr>
              <p:blipFill>
                <a:blip r:embed="rId107"/>
                <a:stretch>
                  <a:fillRect/>
                </a:stretch>
              </p:blipFill>
              <p:spPr>
                <a:xfrm>
                  <a:off x="10423733" y="820867"/>
                  <a:ext cx="1321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30" name="Freihand 29">
                  <a:extLst>
                    <a:ext uri="{FF2B5EF4-FFF2-40B4-BE49-F238E27FC236}">
                      <a16:creationId xmlns:a16="http://schemas.microsoft.com/office/drawing/2014/main" id="{2080838A-4E6F-4768-9664-7F00F916E815}"/>
                    </a:ext>
                  </a:extLst>
                </p14:cNvPr>
                <p14:cNvContentPartPr/>
                <p14:nvPr/>
              </p14:nvContentPartPr>
              <p14:xfrm>
                <a:off x="10646213" y="796747"/>
                <a:ext cx="163440" cy="30960"/>
              </p14:xfrm>
            </p:contentPart>
          </mc:Choice>
          <mc:Fallback xmlns="">
            <p:pic>
              <p:nvPicPr>
                <p:cNvPr id="30" name="Freihand 29">
                  <a:extLst>
                    <a:ext uri="{FF2B5EF4-FFF2-40B4-BE49-F238E27FC236}">
                      <a16:creationId xmlns:a16="http://schemas.microsoft.com/office/drawing/2014/main" id="{2080838A-4E6F-4768-9664-7F00F916E815}"/>
                    </a:ext>
                  </a:extLst>
                </p:cNvPr>
                <p:cNvPicPr/>
                <p:nvPr/>
              </p:nvPicPr>
              <p:blipFill>
                <a:blip r:embed="rId109"/>
                <a:stretch>
                  <a:fillRect/>
                </a:stretch>
              </p:blipFill>
              <p:spPr>
                <a:xfrm>
                  <a:off x="10641893" y="792427"/>
                  <a:ext cx="1720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 name="Freihand 1">
                  <a:extLst>
                    <a:ext uri="{FF2B5EF4-FFF2-40B4-BE49-F238E27FC236}">
                      <a16:creationId xmlns:a16="http://schemas.microsoft.com/office/drawing/2014/main" id="{A090D91A-5A9D-43ED-AAB7-A9861B7B420B}"/>
                    </a:ext>
                  </a:extLst>
                </p14:cNvPr>
                <p14:cNvContentPartPr/>
                <p14:nvPr/>
              </p14:nvContentPartPr>
              <p14:xfrm>
                <a:off x="9492413" y="115267"/>
                <a:ext cx="126720" cy="124200"/>
              </p14:xfrm>
            </p:contentPart>
          </mc:Choice>
          <mc:Fallback xmlns="">
            <p:pic>
              <p:nvPicPr>
                <p:cNvPr id="2" name="Freihand 1">
                  <a:extLst>
                    <a:ext uri="{FF2B5EF4-FFF2-40B4-BE49-F238E27FC236}">
                      <a16:creationId xmlns:a16="http://schemas.microsoft.com/office/drawing/2014/main" id="{A090D91A-5A9D-43ED-AAB7-A9861B7B420B}"/>
                    </a:ext>
                  </a:extLst>
                </p:cNvPr>
                <p:cNvPicPr/>
                <p:nvPr/>
              </p:nvPicPr>
              <p:blipFill>
                <a:blip r:embed="rId111"/>
                <a:stretch>
                  <a:fillRect/>
                </a:stretch>
              </p:blipFill>
              <p:spPr>
                <a:xfrm>
                  <a:off x="9488093" y="110947"/>
                  <a:ext cx="13536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3" name="Freihand 2">
                  <a:extLst>
                    <a:ext uri="{FF2B5EF4-FFF2-40B4-BE49-F238E27FC236}">
                      <a16:creationId xmlns:a16="http://schemas.microsoft.com/office/drawing/2014/main" id="{B9240B79-0720-4310-AB0C-1C4E96FE28F8}"/>
                    </a:ext>
                  </a:extLst>
                </p14:cNvPr>
                <p14:cNvContentPartPr/>
                <p14:nvPr/>
              </p14:nvContentPartPr>
              <p14:xfrm>
                <a:off x="9716693" y="165307"/>
                <a:ext cx="25200" cy="7920"/>
              </p14:xfrm>
            </p:contentPart>
          </mc:Choice>
          <mc:Fallback xmlns="">
            <p:pic>
              <p:nvPicPr>
                <p:cNvPr id="3" name="Freihand 2">
                  <a:extLst>
                    <a:ext uri="{FF2B5EF4-FFF2-40B4-BE49-F238E27FC236}">
                      <a16:creationId xmlns:a16="http://schemas.microsoft.com/office/drawing/2014/main" id="{B9240B79-0720-4310-AB0C-1C4E96FE28F8}"/>
                    </a:ext>
                  </a:extLst>
                </p:cNvPr>
                <p:cNvPicPr/>
                <p:nvPr/>
              </p:nvPicPr>
              <p:blipFill>
                <a:blip r:embed="rId113"/>
                <a:stretch>
                  <a:fillRect/>
                </a:stretch>
              </p:blipFill>
              <p:spPr>
                <a:xfrm>
                  <a:off x="9712373" y="160987"/>
                  <a:ext cx="338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4" name="Freihand 3">
                  <a:extLst>
                    <a:ext uri="{FF2B5EF4-FFF2-40B4-BE49-F238E27FC236}">
                      <a16:creationId xmlns:a16="http://schemas.microsoft.com/office/drawing/2014/main" id="{4ED19850-7841-4062-8908-B1E308993AC2}"/>
                    </a:ext>
                  </a:extLst>
                </p14:cNvPr>
                <p14:cNvContentPartPr/>
                <p14:nvPr/>
              </p14:nvContentPartPr>
              <p14:xfrm>
                <a:off x="9736493" y="202387"/>
                <a:ext cx="14040" cy="14400"/>
              </p14:xfrm>
            </p:contentPart>
          </mc:Choice>
          <mc:Fallback xmlns="">
            <p:pic>
              <p:nvPicPr>
                <p:cNvPr id="4" name="Freihand 3">
                  <a:extLst>
                    <a:ext uri="{FF2B5EF4-FFF2-40B4-BE49-F238E27FC236}">
                      <a16:creationId xmlns:a16="http://schemas.microsoft.com/office/drawing/2014/main" id="{4ED19850-7841-4062-8908-B1E308993AC2}"/>
                    </a:ext>
                  </a:extLst>
                </p:cNvPr>
                <p:cNvPicPr/>
                <p:nvPr/>
              </p:nvPicPr>
              <p:blipFill>
                <a:blip r:embed="rId115"/>
                <a:stretch>
                  <a:fillRect/>
                </a:stretch>
              </p:blipFill>
              <p:spPr>
                <a:xfrm>
                  <a:off x="9732173" y="198067"/>
                  <a:ext cx="226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5" name="Freihand 4">
                  <a:extLst>
                    <a:ext uri="{FF2B5EF4-FFF2-40B4-BE49-F238E27FC236}">
                      <a16:creationId xmlns:a16="http://schemas.microsoft.com/office/drawing/2014/main" id="{5FEC22B4-968E-4B27-A357-8833EBB612D8}"/>
                    </a:ext>
                  </a:extLst>
                </p14:cNvPr>
                <p14:cNvContentPartPr/>
                <p14:nvPr/>
              </p14:nvContentPartPr>
              <p14:xfrm>
                <a:off x="9840173" y="85027"/>
                <a:ext cx="133200" cy="115200"/>
              </p14:xfrm>
            </p:contentPart>
          </mc:Choice>
          <mc:Fallback xmlns="">
            <p:pic>
              <p:nvPicPr>
                <p:cNvPr id="5" name="Freihand 4">
                  <a:extLst>
                    <a:ext uri="{FF2B5EF4-FFF2-40B4-BE49-F238E27FC236}">
                      <a16:creationId xmlns:a16="http://schemas.microsoft.com/office/drawing/2014/main" id="{5FEC22B4-968E-4B27-A357-8833EBB612D8}"/>
                    </a:ext>
                  </a:extLst>
                </p:cNvPr>
                <p:cNvPicPr/>
                <p:nvPr/>
              </p:nvPicPr>
              <p:blipFill>
                <a:blip r:embed="rId117"/>
                <a:stretch>
                  <a:fillRect/>
                </a:stretch>
              </p:blipFill>
              <p:spPr>
                <a:xfrm>
                  <a:off x="9835853" y="80707"/>
                  <a:ext cx="1418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 name="Freihand 6">
                  <a:extLst>
                    <a:ext uri="{FF2B5EF4-FFF2-40B4-BE49-F238E27FC236}">
                      <a16:creationId xmlns:a16="http://schemas.microsoft.com/office/drawing/2014/main" id="{7282E942-5A6E-4101-A380-42531BBDBC67}"/>
                    </a:ext>
                  </a:extLst>
                </p14:cNvPr>
                <p14:cNvContentPartPr/>
                <p14:nvPr/>
              </p14:nvContentPartPr>
              <p14:xfrm>
                <a:off x="9994613" y="138307"/>
                <a:ext cx="211680" cy="38520"/>
              </p14:xfrm>
            </p:contentPart>
          </mc:Choice>
          <mc:Fallback xmlns="">
            <p:pic>
              <p:nvPicPr>
                <p:cNvPr id="7" name="Freihand 6">
                  <a:extLst>
                    <a:ext uri="{FF2B5EF4-FFF2-40B4-BE49-F238E27FC236}">
                      <a16:creationId xmlns:a16="http://schemas.microsoft.com/office/drawing/2014/main" id="{7282E942-5A6E-4101-A380-42531BBDBC67}"/>
                    </a:ext>
                  </a:extLst>
                </p:cNvPr>
                <p:cNvPicPr/>
                <p:nvPr/>
              </p:nvPicPr>
              <p:blipFill>
                <a:blip r:embed="rId119"/>
                <a:stretch>
                  <a:fillRect/>
                </a:stretch>
              </p:blipFill>
              <p:spPr>
                <a:xfrm>
                  <a:off x="9990293" y="133987"/>
                  <a:ext cx="22032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5" name="Freihand 14">
                  <a:extLst>
                    <a:ext uri="{FF2B5EF4-FFF2-40B4-BE49-F238E27FC236}">
                      <a16:creationId xmlns:a16="http://schemas.microsoft.com/office/drawing/2014/main" id="{C39BB572-20E3-4E41-B258-92B0D87B44F5}"/>
                    </a:ext>
                  </a:extLst>
                </p14:cNvPr>
                <p14:cNvContentPartPr/>
                <p14:nvPr/>
              </p14:nvContentPartPr>
              <p14:xfrm>
                <a:off x="10209173" y="139387"/>
                <a:ext cx="57240" cy="66240"/>
              </p14:xfrm>
            </p:contentPart>
          </mc:Choice>
          <mc:Fallback xmlns="">
            <p:pic>
              <p:nvPicPr>
                <p:cNvPr id="15" name="Freihand 14">
                  <a:extLst>
                    <a:ext uri="{FF2B5EF4-FFF2-40B4-BE49-F238E27FC236}">
                      <a16:creationId xmlns:a16="http://schemas.microsoft.com/office/drawing/2014/main" id="{C39BB572-20E3-4E41-B258-92B0D87B44F5}"/>
                    </a:ext>
                  </a:extLst>
                </p:cNvPr>
                <p:cNvPicPr/>
                <p:nvPr/>
              </p:nvPicPr>
              <p:blipFill>
                <a:blip r:embed="rId121"/>
                <a:stretch>
                  <a:fillRect/>
                </a:stretch>
              </p:blipFill>
              <p:spPr>
                <a:xfrm>
                  <a:off x="10204853" y="135067"/>
                  <a:ext cx="658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6" name="Freihand 15">
                  <a:extLst>
                    <a:ext uri="{FF2B5EF4-FFF2-40B4-BE49-F238E27FC236}">
                      <a16:creationId xmlns:a16="http://schemas.microsoft.com/office/drawing/2014/main" id="{932291A7-EF24-4C39-AB94-96A25516B97F}"/>
                    </a:ext>
                  </a:extLst>
                </p14:cNvPr>
                <p14:cNvContentPartPr/>
                <p14:nvPr/>
              </p14:nvContentPartPr>
              <p14:xfrm>
                <a:off x="10287653" y="137587"/>
                <a:ext cx="209520" cy="51120"/>
              </p14:xfrm>
            </p:contentPart>
          </mc:Choice>
          <mc:Fallback xmlns="">
            <p:pic>
              <p:nvPicPr>
                <p:cNvPr id="16" name="Freihand 15">
                  <a:extLst>
                    <a:ext uri="{FF2B5EF4-FFF2-40B4-BE49-F238E27FC236}">
                      <a16:creationId xmlns:a16="http://schemas.microsoft.com/office/drawing/2014/main" id="{932291A7-EF24-4C39-AB94-96A25516B97F}"/>
                    </a:ext>
                  </a:extLst>
                </p:cNvPr>
                <p:cNvPicPr/>
                <p:nvPr/>
              </p:nvPicPr>
              <p:blipFill>
                <a:blip r:embed="rId123"/>
                <a:stretch>
                  <a:fillRect/>
                </a:stretch>
              </p:blipFill>
              <p:spPr>
                <a:xfrm>
                  <a:off x="10283333" y="133267"/>
                  <a:ext cx="2181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7" name="Freihand 16">
                  <a:extLst>
                    <a:ext uri="{FF2B5EF4-FFF2-40B4-BE49-F238E27FC236}">
                      <a16:creationId xmlns:a16="http://schemas.microsoft.com/office/drawing/2014/main" id="{A37789F4-5A9F-4D36-96C9-B6AA149BA455}"/>
                    </a:ext>
                  </a:extLst>
                </p14:cNvPr>
                <p14:cNvContentPartPr/>
                <p14:nvPr/>
              </p14:nvContentPartPr>
              <p14:xfrm>
                <a:off x="10792733" y="68467"/>
                <a:ext cx="111240" cy="181080"/>
              </p14:xfrm>
            </p:contentPart>
          </mc:Choice>
          <mc:Fallback xmlns="">
            <p:pic>
              <p:nvPicPr>
                <p:cNvPr id="17" name="Freihand 16">
                  <a:extLst>
                    <a:ext uri="{FF2B5EF4-FFF2-40B4-BE49-F238E27FC236}">
                      <a16:creationId xmlns:a16="http://schemas.microsoft.com/office/drawing/2014/main" id="{A37789F4-5A9F-4D36-96C9-B6AA149BA455}"/>
                    </a:ext>
                  </a:extLst>
                </p:cNvPr>
                <p:cNvPicPr/>
                <p:nvPr/>
              </p:nvPicPr>
              <p:blipFill>
                <a:blip r:embed="rId125"/>
                <a:stretch>
                  <a:fillRect/>
                </a:stretch>
              </p:blipFill>
              <p:spPr>
                <a:xfrm>
                  <a:off x="10788413" y="64147"/>
                  <a:ext cx="11988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8" name="Freihand 17">
                  <a:extLst>
                    <a:ext uri="{FF2B5EF4-FFF2-40B4-BE49-F238E27FC236}">
                      <a16:creationId xmlns:a16="http://schemas.microsoft.com/office/drawing/2014/main" id="{17F9F0B4-F1DA-49ED-A68F-5646496074B1}"/>
                    </a:ext>
                  </a:extLst>
                </p14:cNvPr>
                <p14:cNvContentPartPr/>
                <p14:nvPr/>
              </p14:nvContentPartPr>
              <p14:xfrm>
                <a:off x="10983173" y="116707"/>
                <a:ext cx="20520" cy="70920"/>
              </p14:xfrm>
            </p:contentPart>
          </mc:Choice>
          <mc:Fallback xmlns="">
            <p:pic>
              <p:nvPicPr>
                <p:cNvPr id="18" name="Freihand 17">
                  <a:extLst>
                    <a:ext uri="{FF2B5EF4-FFF2-40B4-BE49-F238E27FC236}">
                      <a16:creationId xmlns:a16="http://schemas.microsoft.com/office/drawing/2014/main" id="{17F9F0B4-F1DA-49ED-A68F-5646496074B1}"/>
                    </a:ext>
                  </a:extLst>
                </p:cNvPr>
                <p:cNvPicPr/>
                <p:nvPr/>
              </p:nvPicPr>
              <p:blipFill>
                <a:blip r:embed="rId127"/>
                <a:stretch>
                  <a:fillRect/>
                </a:stretch>
              </p:blipFill>
              <p:spPr>
                <a:xfrm>
                  <a:off x="10978853" y="112387"/>
                  <a:ext cx="291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9" name="Freihand 18">
                  <a:extLst>
                    <a:ext uri="{FF2B5EF4-FFF2-40B4-BE49-F238E27FC236}">
                      <a16:creationId xmlns:a16="http://schemas.microsoft.com/office/drawing/2014/main" id="{16666174-B182-47FB-B8C1-9F6966DCB0A8}"/>
                    </a:ext>
                  </a:extLst>
                </p14:cNvPr>
                <p14:cNvContentPartPr/>
                <p14:nvPr/>
              </p14:nvContentPartPr>
              <p14:xfrm>
                <a:off x="11188013" y="95107"/>
                <a:ext cx="37800" cy="90720"/>
              </p14:xfrm>
            </p:contentPart>
          </mc:Choice>
          <mc:Fallback xmlns="">
            <p:pic>
              <p:nvPicPr>
                <p:cNvPr id="19" name="Freihand 18">
                  <a:extLst>
                    <a:ext uri="{FF2B5EF4-FFF2-40B4-BE49-F238E27FC236}">
                      <a16:creationId xmlns:a16="http://schemas.microsoft.com/office/drawing/2014/main" id="{16666174-B182-47FB-B8C1-9F6966DCB0A8}"/>
                    </a:ext>
                  </a:extLst>
                </p:cNvPr>
                <p:cNvPicPr/>
                <p:nvPr/>
              </p:nvPicPr>
              <p:blipFill>
                <a:blip r:embed="rId129"/>
                <a:stretch>
                  <a:fillRect/>
                </a:stretch>
              </p:blipFill>
              <p:spPr>
                <a:xfrm>
                  <a:off x="11183693" y="90787"/>
                  <a:ext cx="464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0" name="Freihand 19">
                  <a:extLst>
                    <a:ext uri="{FF2B5EF4-FFF2-40B4-BE49-F238E27FC236}">
                      <a16:creationId xmlns:a16="http://schemas.microsoft.com/office/drawing/2014/main" id="{B8D88D48-7B0F-43F8-9B9E-9AFE73D77000}"/>
                    </a:ext>
                  </a:extLst>
                </p14:cNvPr>
                <p14:cNvContentPartPr/>
                <p14:nvPr/>
              </p14:nvContentPartPr>
              <p14:xfrm>
                <a:off x="11126813" y="76387"/>
                <a:ext cx="158040" cy="60480"/>
              </p14:xfrm>
            </p:contentPart>
          </mc:Choice>
          <mc:Fallback xmlns="">
            <p:pic>
              <p:nvPicPr>
                <p:cNvPr id="20" name="Freihand 19">
                  <a:extLst>
                    <a:ext uri="{FF2B5EF4-FFF2-40B4-BE49-F238E27FC236}">
                      <a16:creationId xmlns:a16="http://schemas.microsoft.com/office/drawing/2014/main" id="{B8D88D48-7B0F-43F8-9B9E-9AFE73D77000}"/>
                    </a:ext>
                  </a:extLst>
                </p:cNvPr>
                <p:cNvPicPr/>
                <p:nvPr/>
              </p:nvPicPr>
              <p:blipFill>
                <a:blip r:embed="rId131"/>
                <a:stretch>
                  <a:fillRect/>
                </a:stretch>
              </p:blipFill>
              <p:spPr>
                <a:xfrm>
                  <a:off x="11122493" y="72067"/>
                  <a:ext cx="1666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1" name="Freihand 20">
                  <a:extLst>
                    <a:ext uri="{FF2B5EF4-FFF2-40B4-BE49-F238E27FC236}">
                      <a16:creationId xmlns:a16="http://schemas.microsoft.com/office/drawing/2014/main" id="{FEA69E3C-913B-4F49-B3EF-DF65F1205A3C}"/>
                    </a:ext>
                  </a:extLst>
                </p14:cNvPr>
                <p14:cNvContentPartPr/>
                <p14:nvPr/>
              </p14:nvContentPartPr>
              <p14:xfrm>
                <a:off x="11279453" y="101587"/>
                <a:ext cx="195480" cy="71280"/>
              </p14:xfrm>
            </p:contentPart>
          </mc:Choice>
          <mc:Fallback xmlns="">
            <p:pic>
              <p:nvPicPr>
                <p:cNvPr id="21" name="Freihand 20">
                  <a:extLst>
                    <a:ext uri="{FF2B5EF4-FFF2-40B4-BE49-F238E27FC236}">
                      <a16:creationId xmlns:a16="http://schemas.microsoft.com/office/drawing/2014/main" id="{FEA69E3C-913B-4F49-B3EF-DF65F1205A3C}"/>
                    </a:ext>
                  </a:extLst>
                </p:cNvPr>
                <p:cNvPicPr/>
                <p:nvPr/>
              </p:nvPicPr>
              <p:blipFill>
                <a:blip r:embed="rId133"/>
                <a:stretch>
                  <a:fillRect/>
                </a:stretch>
              </p:blipFill>
              <p:spPr>
                <a:xfrm>
                  <a:off x="11275133" y="97267"/>
                  <a:ext cx="20412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2" name="Freihand 21">
                  <a:extLst>
                    <a:ext uri="{FF2B5EF4-FFF2-40B4-BE49-F238E27FC236}">
                      <a16:creationId xmlns:a16="http://schemas.microsoft.com/office/drawing/2014/main" id="{E9590FF8-1940-4D78-886D-C183C9C61481}"/>
                    </a:ext>
                  </a:extLst>
                </p14:cNvPr>
                <p14:cNvContentPartPr/>
                <p14:nvPr/>
              </p14:nvContentPartPr>
              <p14:xfrm>
                <a:off x="11482853" y="65587"/>
                <a:ext cx="23040" cy="19440"/>
              </p14:xfrm>
            </p:contentPart>
          </mc:Choice>
          <mc:Fallback xmlns="">
            <p:pic>
              <p:nvPicPr>
                <p:cNvPr id="22" name="Freihand 21">
                  <a:extLst>
                    <a:ext uri="{FF2B5EF4-FFF2-40B4-BE49-F238E27FC236}">
                      <a16:creationId xmlns:a16="http://schemas.microsoft.com/office/drawing/2014/main" id="{E9590FF8-1940-4D78-886D-C183C9C61481}"/>
                    </a:ext>
                  </a:extLst>
                </p:cNvPr>
                <p:cNvPicPr/>
                <p:nvPr/>
              </p:nvPicPr>
              <p:blipFill>
                <a:blip r:embed="rId135"/>
                <a:stretch>
                  <a:fillRect/>
                </a:stretch>
              </p:blipFill>
              <p:spPr>
                <a:xfrm>
                  <a:off x="11478533" y="61267"/>
                  <a:ext cx="316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 name="Freihand 22">
                  <a:extLst>
                    <a:ext uri="{FF2B5EF4-FFF2-40B4-BE49-F238E27FC236}">
                      <a16:creationId xmlns:a16="http://schemas.microsoft.com/office/drawing/2014/main" id="{8C61811C-4CA7-4221-B912-A14F8FB608A2}"/>
                    </a:ext>
                  </a:extLst>
                </p14:cNvPr>
                <p14:cNvContentPartPr/>
                <p14:nvPr/>
              </p14:nvContentPartPr>
              <p14:xfrm>
                <a:off x="11521733" y="83947"/>
                <a:ext cx="115560" cy="114480"/>
              </p14:xfrm>
            </p:contentPart>
          </mc:Choice>
          <mc:Fallback xmlns="">
            <p:pic>
              <p:nvPicPr>
                <p:cNvPr id="23" name="Freihand 22">
                  <a:extLst>
                    <a:ext uri="{FF2B5EF4-FFF2-40B4-BE49-F238E27FC236}">
                      <a16:creationId xmlns:a16="http://schemas.microsoft.com/office/drawing/2014/main" id="{8C61811C-4CA7-4221-B912-A14F8FB608A2}"/>
                    </a:ext>
                  </a:extLst>
                </p:cNvPr>
                <p:cNvPicPr/>
                <p:nvPr/>
              </p:nvPicPr>
              <p:blipFill>
                <a:blip r:embed="rId137"/>
                <a:stretch>
                  <a:fillRect/>
                </a:stretch>
              </p:blipFill>
              <p:spPr>
                <a:xfrm>
                  <a:off x="11517413" y="79627"/>
                  <a:ext cx="1242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24" name="Freihand 23">
                  <a:extLst>
                    <a:ext uri="{FF2B5EF4-FFF2-40B4-BE49-F238E27FC236}">
                      <a16:creationId xmlns:a16="http://schemas.microsoft.com/office/drawing/2014/main" id="{2F7440D4-3A2C-453E-9F31-305300DE3AE4}"/>
                    </a:ext>
                  </a:extLst>
                </p14:cNvPr>
                <p14:cNvContentPartPr/>
                <p14:nvPr/>
              </p14:nvContentPartPr>
              <p14:xfrm>
                <a:off x="11643773" y="52987"/>
                <a:ext cx="216360" cy="147960"/>
              </p14:xfrm>
            </p:contentPart>
          </mc:Choice>
          <mc:Fallback xmlns="">
            <p:pic>
              <p:nvPicPr>
                <p:cNvPr id="24" name="Freihand 23">
                  <a:extLst>
                    <a:ext uri="{FF2B5EF4-FFF2-40B4-BE49-F238E27FC236}">
                      <a16:creationId xmlns:a16="http://schemas.microsoft.com/office/drawing/2014/main" id="{2F7440D4-3A2C-453E-9F31-305300DE3AE4}"/>
                    </a:ext>
                  </a:extLst>
                </p:cNvPr>
                <p:cNvPicPr/>
                <p:nvPr/>
              </p:nvPicPr>
              <p:blipFill>
                <a:blip r:embed="rId139"/>
                <a:stretch>
                  <a:fillRect/>
                </a:stretch>
              </p:blipFill>
              <p:spPr>
                <a:xfrm>
                  <a:off x="11639453" y="48667"/>
                  <a:ext cx="2250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5" name="Freihand 24">
                  <a:extLst>
                    <a:ext uri="{FF2B5EF4-FFF2-40B4-BE49-F238E27FC236}">
                      <a16:creationId xmlns:a16="http://schemas.microsoft.com/office/drawing/2014/main" id="{B826722D-7A16-4176-A33C-24EE51031653}"/>
                    </a:ext>
                  </a:extLst>
                </p14:cNvPr>
                <p14:cNvContentPartPr/>
                <p14:nvPr/>
              </p14:nvContentPartPr>
              <p14:xfrm>
                <a:off x="11791013" y="47587"/>
                <a:ext cx="360" cy="360"/>
              </p14:xfrm>
            </p:contentPart>
          </mc:Choice>
          <mc:Fallback xmlns="">
            <p:pic>
              <p:nvPicPr>
                <p:cNvPr id="25" name="Freihand 24">
                  <a:extLst>
                    <a:ext uri="{FF2B5EF4-FFF2-40B4-BE49-F238E27FC236}">
                      <a16:creationId xmlns:a16="http://schemas.microsoft.com/office/drawing/2014/main" id="{B826722D-7A16-4176-A33C-24EE51031653}"/>
                    </a:ext>
                  </a:extLst>
                </p:cNvPr>
                <p:cNvPicPr/>
                <p:nvPr/>
              </p:nvPicPr>
              <p:blipFill>
                <a:blip r:embed="rId93"/>
                <a:stretch>
                  <a:fillRect/>
                </a:stretch>
              </p:blipFill>
              <p:spPr>
                <a:xfrm>
                  <a:off x="11786693" y="43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32" name="Freihand 31">
                  <a:extLst>
                    <a:ext uri="{FF2B5EF4-FFF2-40B4-BE49-F238E27FC236}">
                      <a16:creationId xmlns:a16="http://schemas.microsoft.com/office/drawing/2014/main" id="{A81B9372-F763-44E1-9EC0-8F6F19F41DAA}"/>
                    </a:ext>
                  </a:extLst>
                </p14:cNvPr>
                <p14:cNvContentPartPr/>
                <p14:nvPr/>
              </p14:nvContentPartPr>
              <p14:xfrm>
                <a:off x="10519853" y="323347"/>
                <a:ext cx="63360" cy="151920"/>
              </p14:xfrm>
            </p:contentPart>
          </mc:Choice>
          <mc:Fallback xmlns="">
            <p:pic>
              <p:nvPicPr>
                <p:cNvPr id="32" name="Freihand 31">
                  <a:extLst>
                    <a:ext uri="{FF2B5EF4-FFF2-40B4-BE49-F238E27FC236}">
                      <a16:creationId xmlns:a16="http://schemas.microsoft.com/office/drawing/2014/main" id="{A81B9372-F763-44E1-9EC0-8F6F19F41DAA}"/>
                    </a:ext>
                  </a:extLst>
                </p:cNvPr>
                <p:cNvPicPr/>
                <p:nvPr/>
              </p:nvPicPr>
              <p:blipFill>
                <a:blip r:embed="rId142"/>
                <a:stretch>
                  <a:fillRect/>
                </a:stretch>
              </p:blipFill>
              <p:spPr>
                <a:xfrm>
                  <a:off x="10515533" y="319027"/>
                  <a:ext cx="720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33" name="Freihand 32">
                  <a:extLst>
                    <a:ext uri="{FF2B5EF4-FFF2-40B4-BE49-F238E27FC236}">
                      <a16:creationId xmlns:a16="http://schemas.microsoft.com/office/drawing/2014/main" id="{49FD3057-22EA-43D1-81DC-2BA3C505D446}"/>
                    </a:ext>
                  </a:extLst>
                </p14:cNvPr>
                <p14:cNvContentPartPr/>
                <p14:nvPr/>
              </p14:nvContentPartPr>
              <p14:xfrm>
                <a:off x="10434533" y="428467"/>
                <a:ext cx="172080" cy="96480"/>
              </p14:xfrm>
            </p:contentPart>
          </mc:Choice>
          <mc:Fallback xmlns="">
            <p:pic>
              <p:nvPicPr>
                <p:cNvPr id="33" name="Freihand 32">
                  <a:extLst>
                    <a:ext uri="{FF2B5EF4-FFF2-40B4-BE49-F238E27FC236}">
                      <a16:creationId xmlns:a16="http://schemas.microsoft.com/office/drawing/2014/main" id="{49FD3057-22EA-43D1-81DC-2BA3C505D446}"/>
                    </a:ext>
                  </a:extLst>
                </p:cNvPr>
                <p:cNvPicPr/>
                <p:nvPr/>
              </p:nvPicPr>
              <p:blipFill>
                <a:blip r:embed="rId144"/>
                <a:stretch>
                  <a:fillRect/>
                </a:stretch>
              </p:blipFill>
              <p:spPr>
                <a:xfrm>
                  <a:off x="10430213" y="424147"/>
                  <a:ext cx="1807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34" name="Freihand 33">
                  <a:extLst>
                    <a:ext uri="{FF2B5EF4-FFF2-40B4-BE49-F238E27FC236}">
                      <a16:creationId xmlns:a16="http://schemas.microsoft.com/office/drawing/2014/main" id="{E8D5AF07-5514-4619-AD75-6A15E5D5AEE0}"/>
                    </a:ext>
                  </a:extLst>
                </p14:cNvPr>
                <p14:cNvContentPartPr/>
                <p14:nvPr/>
              </p14:nvContentPartPr>
              <p14:xfrm>
                <a:off x="10635413" y="297427"/>
                <a:ext cx="49680" cy="90720"/>
              </p14:xfrm>
            </p:contentPart>
          </mc:Choice>
          <mc:Fallback xmlns="">
            <p:pic>
              <p:nvPicPr>
                <p:cNvPr id="34" name="Freihand 33">
                  <a:extLst>
                    <a:ext uri="{FF2B5EF4-FFF2-40B4-BE49-F238E27FC236}">
                      <a16:creationId xmlns:a16="http://schemas.microsoft.com/office/drawing/2014/main" id="{E8D5AF07-5514-4619-AD75-6A15E5D5AEE0}"/>
                    </a:ext>
                  </a:extLst>
                </p:cNvPr>
                <p:cNvPicPr/>
                <p:nvPr/>
              </p:nvPicPr>
              <p:blipFill>
                <a:blip r:embed="rId146"/>
                <a:stretch>
                  <a:fillRect/>
                </a:stretch>
              </p:blipFill>
              <p:spPr>
                <a:xfrm>
                  <a:off x="10631093" y="293107"/>
                  <a:ext cx="583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35" name="Freihand 34">
                  <a:extLst>
                    <a:ext uri="{FF2B5EF4-FFF2-40B4-BE49-F238E27FC236}">
                      <a16:creationId xmlns:a16="http://schemas.microsoft.com/office/drawing/2014/main" id="{7556A153-53CB-45B7-A58F-7280DEDEF81E}"/>
                    </a:ext>
                  </a:extLst>
                </p14:cNvPr>
                <p14:cNvContentPartPr/>
                <p14:nvPr/>
              </p14:nvContentPartPr>
              <p14:xfrm>
                <a:off x="10658813" y="271147"/>
                <a:ext cx="345960" cy="136800"/>
              </p14:xfrm>
            </p:contentPart>
          </mc:Choice>
          <mc:Fallback xmlns="">
            <p:pic>
              <p:nvPicPr>
                <p:cNvPr id="35" name="Freihand 34">
                  <a:extLst>
                    <a:ext uri="{FF2B5EF4-FFF2-40B4-BE49-F238E27FC236}">
                      <a16:creationId xmlns:a16="http://schemas.microsoft.com/office/drawing/2014/main" id="{7556A153-53CB-45B7-A58F-7280DEDEF81E}"/>
                    </a:ext>
                  </a:extLst>
                </p:cNvPr>
                <p:cNvPicPr/>
                <p:nvPr/>
              </p:nvPicPr>
              <p:blipFill>
                <a:blip r:embed="rId148"/>
                <a:stretch>
                  <a:fillRect/>
                </a:stretch>
              </p:blipFill>
              <p:spPr>
                <a:xfrm>
                  <a:off x="10654493" y="266827"/>
                  <a:ext cx="3546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36" name="Freihand 35">
                  <a:extLst>
                    <a:ext uri="{FF2B5EF4-FFF2-40B4-BE49-F238E27FC236}">
                      <a16:creationId xmlns:a16="http://schemas.microsoft.com/office/drawing/2014/main" id="{A3E936BC-0E9A-4360-ABA4-B47D776625C6}"/>
                    </a:ext>
                  </a:extLst>
                </p14:cNvPr>
                <p14:cNvContentPartPr/>
                <p14:nvPr/>
              </p14:nvContentPartPr>
              <p14:xfrm>
                <a:off x="10954013" y="297067"/>
                <a:ext cx="38520" cy="5760"/>
              </p14:xfrm>
            </p:contentPart>
          </mc:Choice>
          <mc:Fallback xmlns="">
            <p:pic>
              <p:nvPicPr>
                <p:cNvPr id="36" name="Freihand 35">
                  <a:extLst>
                    <a:ext uri="{FF2B5EF4-FFF2-40B4-BE49-F238E27FC236}">
                      <a16:creationId xmlns:a16="http://schemas.microsoft.com/office/drawing/2014/main" id="{A3E936BC-0E9A-4360-ABA4-B47D776625C6}"/>
                    </a:ext>
                  </a:extLst>
                </p:cNvPr>
                <p:cNvPicPr/>
                <p:nvPr/>
              </p:nvPicPr>
              <p:blipFill>
                <a:blip r:embed="rId150"/>
                <a:stretch>
                  <a:fillRect/>
                </a:stretch>
              </p:blipFill>
              <p:spPr>
                <a:xfrm>
                  <a:off x="10949693" y="292747"/>
                  <a:ext cx="4716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37" name="Freihand 36">
                  <a:extLst>
                    <a:ext uri="{FF2B5EF4-FFF2-40B4-BE49-F238E27FC236}">
                      <a16:creationId xmlns:a16="http://schemas.microsoft.com/office/drawing/2014/main" id="{B1B26528-BF10-418C-97EB-747CDECCC347}"/>
                    </a:ext>
                  </a:extLst>
                </p14:cNvPr>
                <p14:cNvContentPartPr/>
                <p14:nvPr/>
              </p14:nvContentPartPr>
              <p14:xfrm>
                <a:off x="11031773" y="313627"/>
                <a:ext cx="65160" cy="82080"/>
              </p14:xfrm>
            </p:contentPart>
          </mc:Choice>
          <mc:Fallback xmlns="">
            <p:pic>
              <p:nvPicPr>
                <p:cNvPr id="37" name="Freihand 36">
                  <a:extLst>
                    <a:ext uri="{FF2B5EF4-FFF2-40B4-BE49-F238E27FC236}">
                      <a16:creationId xmlns:a16="http://schemas.microsoft.com/office/drawing/2014/main" id="{B1B26528-BF10-418C-97EB-747CDECCC347}"/>
                    </a:ext>
                  </a:extLst>
                </p:cNvPr>
                <p:cNvPicPr/>
                <p:nvPr/>
              </p:nvPicPr>
              <p:blipFill>
                <a:blip r:embed="rId152"/>
                <a:stretch>
                  <a:fillRect/>
                </a:stretch>
              </p:blipFill>
              <p:spPr>
                <a:xfrm>
                  <a:off x="11027453" y="309307"/>
                  <a:ext cx="738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38" name="Freihand 37">
                  <a:extLst>
                    <a:ext uri="{FF2B5EF4-FFF2-40B4-BE49-F238E27FC236}">
                      <a16:creationId xmlns:a16="http://schemas.microsoft.com/office/drawing/2014/main" id="{F50AE3B2-837D-4A5D-8F32-A24909EE37CA}"/>
                    </a:ext>
                  </a:extLst>
                </p14:cNvPr>
                <p14:cNvContentPartPr/>
                <p14:nvPr/>
              </p14:nvContentPartPr>
              <p14:xfrm>
                <a:off x="11128613" y="315787"/>
                <a:ext cx="214560" cy="74160"/>
              </p14:xfrm>
            </p:contentPart>
          </mc:Choice>
          <mc:Fallback xmlns="">
            <p:pic>
              <p:nvPicPr>
                <p:cNvPr id="38" name="Freihand 37">
                  <a:extLst>
                    <a:ext uri="{FF2B5EF4-FFF2-40B4-BE49-F238E27FC236}">
                      <a16:creationId xmlns:a16="http://schemas.microsoft.com/office/drawing/2014/main" id="{F50AE3B2-837D-4A5D-8F32-A24909EE37CA}"/>
                    </a:ext>
                  </a:extLst>
                </p:cNvPr>
                <p:cNvPicPr/>
                <p:nvPr/>
              </p:nvPicPr>
              <p:blipFill>
                <a:blip r:embed="rId154"/>
                <a:stretch>
                  <a:fillRect/>
                </a:stretch>
              </p:blipFill>
              <p:spPr>
                <a:xfrm>
                  <a:off x="11124293" y="311467"/>
                  <a:ext cx="223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39" name="Freihand 38">
                  <a:extLst>
                    <a:ext uri="{FF2B5EF4-FFF2-40B4-BE49-F238E27FC236}">
                      <a16:creationId xmlns:a16="http://schemas.microsoft.com/office/drawing/2014/main" id="{7D9BAF1E-E8FF-4A14-8B08-61CD09C9E82F}"/>
                    </a:ext>
                  </a:extLst>
                </p14:cNvPr>
                <p14:cNvContentPartPr/>
                <p14:nvPr/>
              </p14:nvContentPartPr>
              <p14:xfrm>
                <a:off x="11334533" y="277987"/>
                <a:ext cx="27360" cy="10800"/>
              </p14:xfrm>
            </p:contentPart>
          </mc:Choice>
          <mc:Fallback xmlns="">
            <p:pic>
              <p:nvPicPr>
                <p:cNvPr id="39" name="Freihand 38">
                  <a:extLst>
                    <a:ext uri="{FF2B5EF4-FFF2-40B4-BE49-F238E27FC236}">
                      <a16:creationId xmlns:a16="http://schemas.microsoft.com/office/drawing/2014/main" id="{7D9BAF1E-E8FF-4A14-8B08-61CD09C9E82F}"/>
                    </a:ext>
                  </a:extLst>
                </p:cNvPr>
                <p:cNvPicPr/>
                <p:nvPr/>
              </p:nvPicPr>
              <p:blipFill>
                <a:blip r:embed="rId156"/>
                <a:stretch>
                  <a:fillRect/>
                </a:stretch>
              </p:blipFill>
              <p:spPr>
                <a:xfrm>
                  <a:off x="11330213" y="273667"/>
                  <a:ext cx="360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40" name="Freihand 39">
                  <a:extLst>
                    <a:ext uri="{FF2B5EF4-FFF2-40B4-BE49-F238E27FC236}">
                      <a16:creationId xmlns:a16="http://schemas.microsoft.com/office/drawing/2014/main" id="{5D302B72-0C99-430C-8212-B5E6AE9B0073}"/>
                    </a:ext>
                  </a:extLst>
                </p14:cNvPr>
                <p14:cNvContentPartPr/>
                <p14:nvPr/>
              </p14:nvContentPartPr>
              <p14:xfrm>
                <a:off x="11397533" y="303187"/>
                <a:ext cx="74880" cy="94680"/>
              </p14:xfrm>
            </p:contentPart>
          </mc:Choice>
          <mc:Fallback xmlns="">
            <p:pic>
              <p:nvPicPr>
                <p:cNvPr id="40" name="Freihand 39">
                  <a:extLst>
                    <a:ext uri="{FF2B5EF4-FFF2-40B4-BE49-F238E27FC236}">
                      <a16:creationId xmlns:a16="http://schemas.microsoft.com/office/drawing/2014/main" id="{5D302B72-0C99-430C-8212-B5E6AE9B0073}"/>
                    </a:ext>
                  </a:extLst>
                </p:cNvPr>
                <p:cNvPicPr/>
                <p:nvPr/>
              </p:nvPicPr>
              <p:blipFill>
                <a:blip r:embed="rId158"/>
                <a:stretch>
                  <a:fillRect/>
                </a:stretch>
              </p:blipFill>
              <p:spPr>
                <a:xfrm>
                  <a:off x="11393213" y="298867"/>
                  <a:ext cx="835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41" name="Freihand 40">
                  <a:extLst>
                    <a:ext uri="{FF2B5EF4-FFF2-40B4-BE49-F238E27FC236}">
                      <a16:creationId xmlns:a16="http://schemas.microsoft.com/office/drawing/2014/main" id="{4C04F803-22C2-4247-B72E-71C336BC52F8}"/>
                    </a:ext>
                  </a:extLst>
                </p14:cNvPr>
                <p14:cNvContentPartPr/>
                <p14:nvPr/>
              </p14:nvContentPartPr>
              <p14:xfrm>
                <a:off x="11491493" y="244147"/>
                <a:ext cx="263160" cy="138600"/>
              </p14:xfrm>
            </p:contentPart>
          </mc:Choice>
          <mc:Fallback xmlns="">
            <p:pic>
              <p:nvPicPr>
                <p:cNvPr id="41" name="Freihand 40">
                  <a:extLst>
                    <a:ext uri="{FF2B5EF4-FFF2-40B4-BE49-F238E27FC236}">
                      <a16:creationId xmlns:a16="http://schemas.microsoft.com/office/drawing/2014/main" id="{4C04F803-22C2-4247-B72E-71C336BC52F8}"/>
                    </a:ext>
                  </a:extLst>
                </p:cNvPr>
                <p:cNvPicPr/>
                <p:nvPr/>
              </p:nvPicPr>
              <p:blipFill>
                <a:blip r:embed="rId160"/>
                <a:stretch>
                  <a:fillRect/>
                </a:stretch>
              </p:blipFill>
              <p:spPr>
                <a:xfrm>
                  <a:off x="11487173" y="239827"/>
                  <a:ext cx="2718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42" name="Freihand 41">
                  <a:extLst>
                    <a:ext uri="{FF2B5EF4-FFF2-40B4-BE49-F238E27FC236}">
                      <a16:creationId xmlns:a16="http://schemas.microsoft.com/office/drawing/2014/main" id="{EC7F9E39-FE91-4B4C-B120-CDDC6F72EAEF}"/>
                    </a:ext>
                  </a:extLst>
                </p14:cNvPr>
                <p14:cNvContentPartPr/>
                <p14:nvPr/>
              </p14:nvContentPartPr>
              <p14:xfrm>
                <a:off x="11599133" y="258547"/>
                <a:ext cx="114840" cy="7920"/>
              </p14:xfrm>
            </p:contentPart>
          </mc:Choice>
          <mc:Fallback xmlns="">
            <p:pic>
              <p:nvPicPr>
                <p:cNvPr id="42" name="Freihand 41">
                  <a:extLst>
                    <a:ext uri="{FF2B5EF4-FFF2-40B4-BE49-F238E27FC236}">
                      <a16:creationId xmlns:a16="http://schemas.microsoft.com/office/drawing/2014/main" id="{EC7F9E39-FE91-4B4C-B120-CDDC6F72EAEF}"/>
                    </a:ext>
                  </a:extLst>
                </p:cNvPr>
                <p:cNvPicPr/>
                <p:nvPr/>
              </p:nvPicPr>
              <p:blipFill>
                <a:blip r:embed="rId162"/>
                <a:stretch>
                  <a:fillRect/>
                </a:stretch>
              </p:blipFill>
              <p:spPr>
                <a:xfrm>
                  <a:off x="11594813" y="254227"/>
                  <a:ext cx="123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44" name="Freihand 43">
                  <a:extLst>
                    <a:ext uri="{FF2B5EF4-FFF2-40B4-BE49-F238E27FC236}">
                      <a16:creationId xmlns:a16="http://schemas.microsoft.com/office/drawing/2014/main" id="{2943D189-BE5D-4AF2-B865-8620AB2F37BB}"/>
                    </a:ext>
                  </a:extLst>
                </p14:cNvPr>
                <p14:cNvContentPartPr/>
                <p14:nvPr/>
              </p14:nvContentPartPr>
              <p14:xfrm>
                <a:off x="10128173" y="364387"/>
                <a:ext cx="84600" cy="134640"/>
              </p14:xfrm>
            </p:contentPart>
          </mc:Choice>
          <mc:Fallback xmlns="">
            <p:pic>
              <p:nvPicPr>
                <p:cNvPr id="44" name="Freihand 43">
                  <a:extLst>
                    <a:ext uri="{FF2B5EF4-FFF2-40B4-BE49-F238E27FC236}">
                      <a16:creationId xmlns:a16="http://schemas.microsoft.com/office/drawing/2014/main" id="{2943D189-BE5D-4AF2-B865-8620AB2F37BB}"/>
                    </a:ext>
                  </a:extLst>
                </p:cNvPr>
                <p:cNvPicPr/>
                <p:nvPr/>
              </p:nvPicPr>
              <p:blipFill>
                <a:blip r:embed="rId164"/>
                <a:stretch>
                  <a:fillRect/>
                </a:stretch>
              </p:blipFill>
              <p:spPr>
                <a:xfrm>
                  <a:off x="10123853" y="360067"/>
                  <a:ext cx="932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45" name="Freihand 44">
                  <a:extLst>
                    <a:ext uri="{FF2B5EF4-FFF2-40B4-BE49-F238E27FC236}">
                      <a16:creationId xmlns:a16="http://schemas.microsoft.com/office/drawing/2014/main" id="{C524DB2C-9976-49FE-BB2E-20F8D54ADD2E}"/>
                    </a:ext>
                  </a:extLst>
                </p14:cNvPr>
                <p14:cNvContentPartPr/>
                <p14:nvPr/>
              </p14:nvContentPartPr>
              <p14:xfrm>
                <a:off x="10114853" y="425587"/>
                <a:ext cx="144360" cy="117000"/>
              </p14:xfrm>
            </p:contentPart>
          </mc:Choice>
          <mc:Fallback xmlns="">
            <p:pic>
              <p:nvPicPr>
                <p:cNvPr id="45" name="Freihand 44">
                  <a:extLst>
                    <a:ext uri="{FF2B5EF4-FFF2-40B4-BE49-F238E27FC236}">
                      <a16:creationId xmlns:a16="http://schemas.microsoft.com/office/drawing/2014/main" id="{C524DB2C-9976-49FE-BB2E-20F8D54ADD2E}"/>
                    </a:ext>
                  </a:extLst>
                </p:cNvPr>
                <p:cNvPicPr/>
                <p:nvPr/>
              </p:nvPicPr>
              <p:blipFill>
                <a:blip r:embed="rId166"/>
                <a:stretch>
                  <a:fillRect/>
                </a:stretch>
              </p:blipFill>
              <p:spPr>
                <a:xfrm>
                  <a:off x="10110533" y="421267"/>
                  <a:ext cx="15300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46" name="Freihand 45">
                  <a:extLst>
                    <a:ext uri="{FF2B5EF4-FFF2-40B4-BE49-F238E27FC236}">
                      <a16:creationId xmlns:a16="http://schemas.microsoft.com/office/drawing/2014/main" id="{7F3347FC-D8DD-4B25-AB5C-B3B23959A0AF}"/>
                    </a:ext>
                  </a:extLst>
                </p14:cNvPr>
                <p14:cNvContentPartPr/>
                <p14:nvPr/>
              </p14:nvContentPartPr>
              <p14:xfrm>
                <a:off x="9680333" y="262147"/>
                <a:ext cx="120960" cy="153000"/>
              </p14:xfrm>
            </p:contentPart>
          </mc:Choice>
          <mc:Fallback xmlns="">
            <p:pic>
              <p:nvPicPr>
                <p:cNvPr id="46" name="Freihand 45">
                  <a:extLst>
                    <a:ext uri="{FF2B5EF4-FFF2-40B4-BE49-F238E27FC236}">
                      <a16:creationId xmlns:a16="http://schemas.microsoft.com/office/drawing/2014/main" id="{7F3347FC-D8DD-4B25-AB5C-B3B23959A0AF}"/>
                    </a:ext>
                  </a:extLst>
                </p:cNvPr>
                <p:cNvPicPr/>
                <p:nvPr/>
              </p:nvPicPr>
              <p:blipFill>
                <a:blip r:embed="rId168"/>
                <a:stretch>
                  <a:fillRect/>
                </a:stretch>
              </p:blipFill>
              <p:spPr>
                <a:xfrm>
                  <a:off x="9676013" y="257827"/>
                  <a:ext cx="12960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47" name="Freihand 46">
                  <a:extLst>
                    <a:ext uri="{FF2B5EF4-FFF2-40B4-BE49-F238E27FC236}">
                      <a16:creationId xmlns:a16="http://schemas.microsoft.com/office/drawing/2014/main" id="{5CFCE929-8047-4D5A-A0A6-DD9727611838}"/>
                    </a:ext>
                  </a:extLst>
                </p14:cNvPr>
                <p14:cNvContentPartPr/>
                <p14:nvPr/>
              </p14:nvContentPartPr>
              <p14:xfrm>
                <a:off x="9697973" y="344227"/>
                <a:ext cx="69480" cy="15120"/>
              </p14:xfrm>
            </p:contentPart>
          </mc:Choice>
          <mc:Fallback xmlns="">
            <p:pic>
              <p:nvPicPr>
                <p:cNvPr id="47" name="Freihand 46">
                  <a:extLst>
                    <a:ext uri="{FF2B5EF4-FFF2-40B4-BE49-F238E27FC236}">
                      <a16:creationId xmlns:a16="http://schemas.microsoft.com/office/drawing/2014/main" id="{5CFCE929-8047-4D5A-A0A6-DD9727611838}"/>
                    </a:ext>
                  </a:extLst>
                </p:cNvPr>
                <p:cNvPicPr/>
                <p:nvPr/>
              </p:nvPicPr>
              <p:blipFill>
                <a:blip r:embed="rId170"/>
                <a:stretch>
                  <a:fillRect/>
                </a:stretch>
              </p:blipFill>
              <p:spPr>
                <a:xfrm>
                  <a:off x="9693653" y="339907"/>
                  <a:ext cx="781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48" name="Freihand 47">
                  <a:extLst>
                    <a:ext uri="{FF2B5EF4-FFF2-40B4-BE49-F238E27FC236}">
                      <a16:creationId xmlns:a16="http://schemas.microsoft.com/office/drawing/2014/main" id="{0BA6135E-AE51-4621-82FA-703B545399EC}"/>
                    </a:ext>
                  </a:extLst>
                </p14:cNvPr>
                <p14:cNvContentPartPr/>
                <p14:nvPr/>
              </p14:nvContentPartPr>
              <p14:xfrm>
                <a:off x="9785093" y="228307"/>
                <a:ext cx="206280" cy="148320"/>
              </p14:xfrm>
            </p:contentPart>
          </mc:Choice>
          <mc:Fallback xmlns="">
            <p:pic>
              <p:nvPicPr>
                <p:cNvPr id="48" name="Freihand 47">
                  <a:extLst>
                    <a:ext uri="{FF2B5EF4-FFF2-40B4-BE49-F238E27FC236}">
                      <a16:creationId xmlns:a16="http://schemas.microsoft.com/office/drawing/2014/main" id="{0BA6135E-AE51-4621-82FA-703B545399EC}"/>
                    </a:ext>
                  </a:extLst>
                </p:cNvPr>
                <p:cNvPicPr/>
                <p:nvPr/>
              </p:nvPicPr>
              <p:blipFill>
                <a:blip r:embed="rId172"/>
                <a:stretch>
                  <a:fillRect/>
                </a:stretch>
              </p:blipFill>
              <p:spPr>
                <a:xfrm>
                  <a:off x="9780773" y="223987"/>
                  <a:ext cx="2149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49" name="Freihand 48">
                  <a:extLst>
                    <a:ext uri="{FF2B5EF4-FFF2-40B4-BE49-F238E27FC236}">
                      <a16:creationId xmlns:a16="http://schemas.microsoft.com/office/drawing/2014/main" id="{7CFE561F-C7BA-435C-B880-A7EC743B60BC}"/>
                    </a:ext>
                  </a:extLst>
                </p14:cNvPr>
                <p14:cNvContentPartPr/>
                <p14:nvPr/>
              </p14:nvContentPartPr>
              <p14:xfrm>
                <a:off x="9896333" y="244147"/>
                <a:ext cx="24120" cy="6120"/>
              </p14:xfrm>
            </p:contentPart>
          </mc:Choice>
          <mc:Fallback xmlns="">
            <p:pic>
              <p:nvPicPr>
                <p:cNvPr id="49" name="Freihand 48">
                  <a:extLst>
                    <a:ext uri="{FF2B5EF4-FFF2-40B4-BE49-F238E27FC236}">
                      <a16:creationId xmlns:a16="http://schemas.microsoft.com/office/drawing/2014/main" id="{7CFE561F-C7BA-435C-B880-A7EC743B60BC}"/>
                    </a:ext>
                  </a:extLst>
                </p:cNvPr>
                <p:cNvPicPr/>
                <p:nvPr/>
              </p:nvPicPr>
              <p:blipFill>
                <a:blip r:embed="rId174"/>
                <a:stretch>
                  <a:fillRect/>
                </a:stretch>
              </p:blipFill>
              <p:spPr>
                <a:xfrm>
                  <a:off x="9892013" y="239827"/>
                  <a:ext cx="327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50" name="Freihand 49">
                  <a:extLst>
                    <a:ext uri="{FF2B5EF4-FFF2-40B4-BE49-F238E27FC236}">
                      <a16:creationId xmlns:a16="http://schemas.microsoft.com/office/drawing/2014/main" id="{F3CB04B6-838A-4599-BEAB-428E6F14B290}"/>
                    </a:ext>
                  </a:extLst>
                </p14:cNvPr>
                <p14:cNvContentPartPr/>
                <p14:nvPr/>
              </p14:nvContentPartPr>
              <p14:xfrm>
                <a:off x="9981653" y="272227"/>
                <a:ext cx="66240" cy="157680"/>
              </p14:xfrm>
            </p:contentPart>
          </mc:Choice>
          <mc:Fallback xmlns="">
            <p:pic>
              <p:nvPicPr>
                <p:cNvPr id="50" name="Freihand 49">
                  <a:extLst>
                    <a:ext uri="{FF2B5EF4-FFF2-40B4-BE49-F238E27FC236}">
                      <a16:creationId xmlns:a16="http://schemas.microsoft.com/office/drawing/2014/main" id="{F3CB04B6-838A-4599-BEAB-428E6F14B290}"/>
                    </a:ext>
                  </a:extLst>
                </p:cNvPr>
                <p:cNvPicPr/>
                <p:nvPr/>
              </p:nvPicPr>
              <p:blipFill>
                <a:blip r:embed="rId176"/>
                <a:stretch>
                  <a:fillRect/>
                </a:stretch>
              </p:blipFill>
              <p:spPr>
                <a:xfrm>
                  <a:off x="9977333" y="267907"/>
                  <a:ext cx="748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51" name="Freihand 50">
                  <a:extLst>
                    <a:ext uri="{FF2B5EF4-FFF2-40B4-BE49-F238E27FC236}">
                      <a16:creationId xmlns:a16="http://schemas.microsoft.com/office/drawing/2014/main" id="{019E27C7-427F-469D-B480-414DC274CD54}"/>
                    </a:ext>
                  </a:extLst>
                </p14:cNvPr>
                <p14:cNvContentPartPr/>
                <p14:nvPr/>
              </p14:nvContentPartPr>
              <p14:xfrm>
                <a:off x="9991013" y="232267"/>
                <a:ext cx="81000" cy="131760"/>
              </p14:xfrm>
            </p:contentPart>
          </mc:Choice>
          <mc:Fallback xmlns="">
            <p:pic>
              <p:nvPicPr>
                <p:cNvPr id="51" name="Freihand 50">
                  <a:extLst>
                    <a:ext uri="{FF2B5EF4-FFF2-40B4-BE49-F238E27FC236}">
                      <a16:creationId xmlns:a16="http://schemas.microsoft.com/office/drawing/2014/main" id="{019E27C7-427F-469D-B480-414DC274CD54}"/>
                    </a:ext>
                  </a:extLst>
                </p:cNvPr>
                <p:cNvPicPr/>
                <p:nvPr/>
              </p:nvPicPr>
              <p:blipFill>
                <a:blip r:embed="rId178"/>
                <a:stretch>
                  <a:fillRect/>
                </a:stretch>
              </p:blipFill>
              <p:spPr>
                <a:xfrm>
                  <a:off x="9986693" y="227947"/>
                  <a:ext cx="896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52" name="Freihand 51">
                  <a:extLst>
                    <a:ext uri="{FF2B5EF4-FFF2-40B4-BE49-F238E27FC236}">
                      <a16:creationId xmlns:a16="http://schemas.microsoft.com/office/drawing/2014/main" id="{58B9B5D3-88FB-48A2-90EF-7779F75BC10A}"/>
                    </a:ext>
                  </a:extLst>
                </p14:cNvPr>
                <p14:cNvContentPartPr/>
                <p14:nvPr/>
              </p14:nvContentPartPr>
              <p14:xfrm>
                <a:off x="10081013" y="292747"/>
                <a:ext cx="63360" cy="32040"/>
              </p14:xfrm>
            </p:contentPart>
          </mc:Choice>
          <mc:Fallback xmlns="">
            <p:pic>
              <p:nvPicPr>
                <p:cNvPr id="52" name="Freihand 51">
                  <a:extLst>
                    <a:ext uri="{FF2B5EF4-FFF2-40B4-BE49-F238E27FC236}">
                      <a16:creationId xmlns:a16="http://schemas.microsoft.com/office/drawing/2014/main" id="{58B9B5D3-88FB-48A2-90EF-7779F75BC10A}"/>
                    </a:ext>
                  </a:extLst>
                </p:cNvPr>
                <p:cNvPicPr/>
                <p:nvPr/>
              </p:nvPicPr>
              <p:blipFill>
                <a:blip r:embed="rId180"/>
                <a:stretch>
                  <a:fillRect/>
                </a:stretch>
              </p:blipFill>
              <p:spPr>
                <a:xfrm>
                  <a:off x="10076693" y="288427"/>
                  <a:ext cx="7200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53" name="Freihand 52">
                  <a:extLst>
                    <a:ext uri="{FF2B5EF4-FFF2-40B4-BE49-F238E27FC236}">
                      <a16:creationId xmlns:a16="http://schemas.microsoft.com/office/drawing/2014/main" id="{E9E7F99D-E9EB-4E88-9078-C0256BE813BA}"/>
                    </a:ext>
                  </a:extLst>
                </p14:cNvPr>
                <p14:cNvContentPartPr/>
                <p14:nvPr/>
              </p14:nvContentPartPr>
              <p14:xfrm>
                <a:off x="10142213" y="232627"/>
                <a:ext cx="106200" cy="90000"/>
              </p14:xfrm>
            </p:contentPart>
          </mc:Choice>
          <mc:Fallback xmlns="">
            <p:pic>
              <p:nvPicPr>
                <p:cNvPr id="53" name="Freihand 52">
                  <a:extLst>
                    <a:ext uri="{FF2B5EF4-FFF2-40B4-BE49-F238E27FC236}">
                      <a16:creationId xmlns:a16="http://schemas.microsoft.com/office/drawing/2014/main" id="{E9E7F99D-E9EB-4E88-9078-C0256BE813BA}"/>
                    </a:ext>
                  </a:extLst>
                </p:cNvPr>
                <p:cNvPicPr/>
                <p:nvPr/>
              </p:nvPicPr>
              <p:blipFill>
                <a:blip r:embed="rId182"/>
                <a:stretch>
                  <a:fillRect/>
                </a:stretch>
              </p:blipFill>
              <p:spPr>
                <a:xfrm>
                  <a:off x="10137893" y="228307"/>
                  <a:ext cx="1148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54" name="Freihand 53">
                  <a:extLst>
                    <a:ext uri="{FF2B5EF4-FFF2-40B4-BE49-F238E27FC236}">
                      <a16:creationId xmlns:a16="http://schemas.microsoft.com/office/drawing/2014/main" id="{194B2393-ED52-4C60-82D6-C34F407FF3C1}"/>
                    </a:ext>
                  </a:extLst>
                </p14:cNvPr>
                <p14:cNvContentPartPr/>
                <p14:nvPr/>
              </p14:nvContentPartPr>
              <p14:xfrm>
                <a:off x="10229333" y="203467"/>
                <a:ext cx="288360" cy="212040"/>
              </p14:xfrm>
            </p:contentPart>
          </mc:Choice>
          <mc:Fallback xmlns="">
            <p:pic>
              <p:nvPicPr>
                <p:cNvPr id="54" name="Freihand 53">
                  <a:extLst>
                    <a:ext uri="{FF2B5EF4-FFF2-40B4-BE49-F238E27FC236}">
                      <a16:creationId xmlns:a16="http://schemas.microsoft.com/office/drawing/2014/main" id="{194B2393-ED52-4C60-82D6-C34F407FF3C1}"/>
                    </a:ext>
                  </a:extLst>
                </p:cNvPr>
                <p:cNvPicPr/>
                <p:nvPr/>
              </p:nvPicPr>
              <p:blipFill>
                <a:blip r:embed="rId184"/>
                <a:stretch>
                  <a:fillRect/>
                </a:stretch>
              </p:blipFill>
              <p:spPr>
                <a:xfrm>
                  <a:off x="10225013" y="199147"/>
                  <a:ext cx="2970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57" name="Freihand 56">
                  <a:extLst>
                    <a:ext uri="{FF2B5EF4-FFF2-40B4-BE49-F238E27FC236}">
                      <a16:creationId xmlns:a16="http://schemas.microsoft.com/office/drawing/2014/main" id="{C32DA464-76FF-4802-A4A8-9B2A2FF10718}"/>
                    </a:ext>
                  </a:extLst>
                </p14:cNvPr>
                <p14:cNvContentPartPr/>
                <p14:nvPr/>
              </p14:nvContentPartPr>
              <p14:xfrm>
                <a:off x="9044573" y="435307"/>
                <a:ext cx="382320" cy="459360"/>
              </p14:xfrm>
            </p:contentPart>
          </mc:Choice>
          <mc:Fallback xmlns="">
            <p:pic>
              <p:nvPicPr>
                <p:cNvPr id="57" name="Freihand 56">
                  <a:extLst>
                    <a:ext uri="{FF2B5EF4-FFF2-40B4-BE49-F238E27FC236}">
                      <a16:creationId xmlns:a16="http://schemas.microsoft.com/office/drawing/2014/main" id="{C32DA464-76FF-4802-A4A8-9B2A2FF10718}"/>
                    </a:ext>
                  </a:extLst>
                </p:cNvPr>
                <p:cNvPicPr/>
                <p:nvPr/>
              </p:nvPicPr>
              <p:blipFill>
                <a:blip r:embed="rId186"/>
                <a:stretch>
                  <a:fillRect/>
                </a:stretch>
              </p:blipFill>
              <p:spPr>
                <a:xfrm>
                  <a:off x="9040253" y="430987"/>
                  <a:ext cx="390960" cy="468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58" name="Freihand 57">
                  <a:extLst>
                    <a:ext uri="{FF2B5EF4-FFF2-40B4-BE49-F238E27FC236}">
                      <a16:creationId xmlns:a16="http://schemas.microsoft.com/office/drawing/2014/main" id="{23003681-03E7-4B52-8C20-2511B3F1C322}"/>
                    </a:ext>
                  </a:extLst>
                </p14:cNvPr>
                <p14:cNvContentPartPr/>
                <p14:nvPr/>
              </p14:nvContentPartPr>
              <p14:xfrm>
                <a:off x="9433373" y="354307"/>
                <a:ext cx="61920" cy="168120"/>
              </p14:xfrm>
            </p:contentPart>
          </mc:Choice>
          <mc:Fallback xmlns="">
            <p:pic>
              <p:nvPicPr>
                <p:cNvPr id="58" name="Freihand 57">
                  <a:extLst>
                    <a:ext uri="{FF2B5EF4-FFF2-40B4-BE49-F238E27FC236}">
                      <a16:creationId xmlns:a16="http://schemas.microsoft.com/office/drawing/2014/main" id="{23003681-03E7-4B52-8C20-2511B3F1C322}"/>
                    </a:ext>
                  </a:extLst>
                </p:cNvPr>
                <p:cNvPicPr/>
                <p:nvPr/>
              </p:nvPicPr>
              <p:blipFill>
                <a:blip r:embed="rId188"/>
                <a:stretch>
                  <a:fillRect/>
                </a:stretch>
              </p:blipFill>
              <p:spPr>
                <a:xfrm>
                  <a:off x="9429053" y="349987"/>
                  <a:ext cx="7056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59" name="Freihand 58">
                  <a:extLst>
                    <a:ext uri="{FF2B5EF4-FFF2-40B4-BE49-F238E27FC236}">
                      <a16:creationId xmlns:a16="http://schemas.microsoft.com/office/drawing/2014/main" id="{8B992478-5E06-4D19-9E45-7B221E0250AD}"/>
                    </a:ext>
                  </a:extLst>
                </p14:cNvPr>
                <p14:cNvContentPartPr/>
                <p14:nvPr/>
              </p14:nvContentPartPr>
              <p14:xfrm>
                <a:off x="9488093" y="480667"/>
                <a:ext cx="36360" cy="55080"/>
              </p14:xfrm>
            </p:contentPart>
          </mc:Choice>
          <mc:Fallback xmlns="">
            <p:pic>
              <p:nvPicPr>
                <p:cNvPr id="59" name="Freihand 58">
                  <a:extLst>
                    <a:ext uri="{FF2B5EF4-FFF2-40B4-BE49-F238E27FC236}">
                      <a16:creationId xmlns:a16="http://schemas.microsoft.com/office/drawing/2014/main" id="{8B992478-5E06-4D19-9E45-7B221E0250AD}"/>
                    </a:ext>
                  </a:extLst>
                </p:cNvPr>
                <p:cNvPicPr/>
                <p:nvPr/>
              </p:nvPicPr>
              <p:blipFill>
                <a:blip r:embed="rId190"/>
                <a:stretch>
                  <a:fillRect/>
                </a:stretch>
              </p:blipFill>
              <p:spPr>
                <a:xfrm>
                  <a:off x="9483773" y="476347"/>
                  <a:ext cx="4500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60" name="Freihand 59">
                  <a:extLst>
                    <a:ext uri="{FF2B5EF4-FFF2-40B4-BE49-F238E27FC236}">
                      <a16:creationId xmlns:a16="http://schemas.microsoft.com/office/drawing/2014/main" id="{6F0312F4-D241-4896-B37D-2C49F9A85C1F}"/>
                    </a:ext>
                  </a:extLst>
                </p14:cNvPr>
                <p14:cNvContentPartPr/>
                <p14:nvPr/>
              </p14:nvContentPartPr>
              <p14:xfrm>
                <a:off x="9532373" y="409027"/>
                <a:ext cx="138600" cy="146520"/>
              </p14:xfrm>
            </p:contentPart>
          </mc:Choice>
          <mc:Fallback xmlns="">
            <p:pic>
              <p:nvPicPr>
                <p:cNvPr id="60" name="Freihand 59">
                  <a:extLst>
                    <a:ext uri="{FF2B5EF4-FFF2-40B4-BE49-F238E27FC236}">
                      <a16:creationId xmlns:a16="http://schemas.microsoft.com/office/drawing/2014/main" id="{6F0312F4-D241-4896-B37D-2C49F9A85C1F}"/>
                    </a:ext>
                  </a:extLst>
                </p:cNvPr>
                <p:cNvPicPr/>
                <p:nvPr/>
              </p:nvPicPr>
              <p:blipFill>
                <a:blip r:embed="rId192"/>
                <a:stretch>
                  <a:fillRect/>
                </a:stretch>
              </p:blipFill>
              <p:spPr>
                <a:xfrm>
                  <a:off x="9528053" y="404707"/>
                  <a:ext cx="147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61" name="Freihand 60">
                  <a:extLst>
                    <a:ext uri="{FF2B5EF4-FFF2-40B4-BE49-F238E27FC236}">
                      <a16:creationId xmlns:a16="http://schemas.microsoft.com/office/drawing/2014/main" id="{03C4D4CE-37D3-405B-89E0-C55775136CB4}"/>
                    </a:ext>
                  </a:extLst>
                </p14:cNvPr>
                <p14:cNvContentPartPr/>
                <p14:nvPr/>
              </p14:nvContentPartPr>
              <p14:xfrm>
                <a:off x="9672413" y="495427"/>
                <a:ext cx="59760" cy="106560"/>
              </p14:xfrm>
            </p:contentPart>
          </mc:Choice>
          <mc:Fallback xmlns="">
            <p:pic>
              <p:nvPicPr>
                <p:cNvPr id="61" name="Freihand 60">
                  <a:extLst>
                    <a:ext uri="{FF2B5EF4-FFF2-40B4-BE49-F238E27FC236}">
                      <a16:creationId xmlns:a16="http://schemas.microsoft.com/office/drawing/2014/main" id="{03C4D4CE-37D3-405B-89E0-C55775136CB4}"/>
                    </a:ext>
                  </a:extLst>
                </p:cNvPr>
                <p:cNvPicPr/>
                <p:nvPr/>
              </p:nvPicPr>
              <p:blipFill>
                <a:blip r:embed="rId194"/>
                <a:stretch>
                  <a:fillRect/>
                </a:stretch>
              </p:blipFill>
              <p:spPr>
                <a:xfrm>
                  <a:off x="9668093" y="491107"/>
                  <a:ext cx="684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62" name="Freihand 61">
                  <a:extLst>
                    <a:ext uri="{FF2B5EF4-FFF2-40B4-BE49-F238E27FC236}">
                      <a16:creationId xmlns:a16="http://schemas.microsoft.com/office/drawing/2014/main" id="{88DED57F-ABAD-4FFC-B80C-54D0B556D2D5}"/>
                    </a:ext>
                  </a:extLst>
                </p14:cNvPr>
                <p14:cNvContentPartPr/>
                <p14:nvPr/>
              </p14:nvContentPartPr>
              <p14:xfrm>
                <a:off x="9757013" y="532507"/>
                <a:ext cx="313560" cy="39960"/>
              </p14:xfrm>
            </p:contentPart>
          </mc:Choice>
          <mc:Fallback xmlns="">
            <p:pic>
              <p:nvPicPr>
                <p:cNvPr id="62" name="Freihand 61">
                  <a:extLst>
                    <a:ext uri="{FF2B5EF4-FFF2-40B4-BE49-F238E27FC236}">
                      <a16:creationId xmlns:a16="http://schemas.microsoft.com/office/drawing/2014/main" id="{88DED57F-ABAD-4FFC-B80C-54D0B556D2D5}"/>
                    </a:ext>
                  </a:extLst>
                </p:cNvPr>
                <p:cNvPicPr/>
                <p:nvPr/>
              </p:nvPicPr>
              <p:blipFill>
                <a:blip r:embed="rId196"/>
                <a:stretch>
                  <a:fillRect/>
                </a:stretch>
              </p:blipFill>
              <p:spPr>
                <a:xfrm>
                  <a:off x="9752693" y="528187"/>
                  <a:ext cx="3222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80" name="Freihand 79">
                  <a:extLst>
                    <a:ext uri="{FF2B5EF4-FFF2-40B4-BE49-F238E27FC236}">
                      <a16:creationId xmlns:a16="http://schemas.microsoft.com/office/drawing/2014/main" id="{B0D01333-6113-4185-989D-EAAD50473413}"/>
                    </a:ext>
                  </a:extLst>
                </p14:cNvPr>
                <p14:cNvContentPartPr/>
                <p14:nvPr/>
              </p14:nvContentPartPr>
              <p14:xfrm>
                <a:off x="10880213" y="675427"/>
                <a:ext cx="132120" cy="8280"/>
              </p14:xfrm>
            </p:contentPart>
          </mc:Choice>
          <mc:Fallback xmlns="">
            <p:pic>
              <p:nvPicPr>
                <p:cNvPr id="80" name="Freihand 79">
                  <a:extLst>
                    <a:ext uri="{FF2B5EF4-FFF2-40B4-BE49-F238E27FC236}">
                      <a16:creationId xmlns:a16="http://schemas.microsoft.com/office/drawing/2014/main" id="{B0D01333-6113-4185-989D-EAAD50473413}"/>
                    </a:ext>
                  </a:extLst>
                </p:cNvPr>
                <p:cNvPicPr/>
                <p:nvPr/>
              </p:nvPicPr>
              <p:blipFill>
                <a:blip r:embed="rId198"/>
                <a:stretch>
                  <a:fillRect/>
                </a:stretch>
              </p:blipFill>
              <p:spPr>
                <a:xfrm>
                  <a:off x="10875893" y="671107"/>
                  <a:ext cx="1407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81" name="Freihand 80">
                  <a:extLst>
                    <a:ext uri="{FF2B5EF4-FFF2-40B4-BE49-F238E27FC236}">
                      <a16:creationId xmlns:a16="http://schemas.microsoft.com/office/drawing/2014/main" id="{7FBE3863-6772-4A53-BFD7-0330670A565B}"/>
                    </a:ext>
                  </a:extLst>
                </p14:cNvPr>
                <p14:cNvContentPartPr/>
                <p14:nvPr/>
              </p14:nvContentPartPr>
              <p14:xfrm>
                <a:off x="10897133" y="710707"/>
                <a:ext cx="140760" cy="9000"/>
              </p14:xfrm>
            </p:contentPart>
          </mc:Choice>
          <mc:Fallback xmlns="">
            <p:pic>
              <p:nvPicPr>
                <p:cNvPr id="81" name="Freihand 80">
                  <a:extLst>
                    <a:ext uri="{FF2B5EF4-FFF2-40B4-BE49-F238E27FC236}">
                      <a16:creationId xmlns:a16="http://schemas.microsoft.com/office/drawing/2014/main" id="{7FBE3863-6772-4A53-BFD7-0330670A565B}"/>
                    </a:ext>
                  </a:extLst>
                </p:cNvPr>
                <p:cNvPicPr/>
                <p:nvPr/>
              </p:nvPicPr>
              <p:blipFill>
                <a:blip r:embed="rId200"/>
                <a:stretch>
                  <a:fillRect/>
                </a:stretch>
              </p:blipFill>
              <p:spPr>
                <a:xfrm>
                  <a:off x="10892813" y="70638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82" name="Freihand 81">
                  <a:extLst>
                    <a:ext uri="{FF2B5EF4-FFF2-40B4-BE49-F238E27FC236}">
                      <a16:creationId xmlns:a16="http://schemas.microsoft.com/office/drawing/2014/main" id="{E3DEC1F2-AE8A-4219-B78A-80EE1E923761}"/>
                    </a:ext>
                  </a:extLst>
                </p14:cNvPr>
                <p14:cNvContentPartPr/>
                <p14:nvPr/>
              </p14:nvContentPartPr>
              <p14:xfrm>
                <a:off x="11028173" y="636907"/>
                <a:ext cx="108000" cy="115920"/>
              </p14:xfrm>
            </p:contentPart>
          </mc:Choice>
          <mc:Fallback xmlns="">
            <p:pic>
              <p:nvPicPr>
                <p:cNvPr id="82" name="Freihand 81">
                  <a:extLst>
                    <a:ext uri="{FF2B5EF4-FFF2-40B4-BE49-F238E27FC236}">
                      <a16:creationId xmlns:a16="http://schemas.microsoft.com/office/drawing/2014/main" id="{E3DEC1F2-AE8A-4219-B78A-80EE1E923761}"/>
                    </a:ext>
                  </a:extLst>
                </p:cNvPr>
                <p:cNvPicPr/>
                <p:nvPr/>
              </p:nvPicPr>
              <p:blipFill>
                <a:blip r:embed="rId202"/>
                <a:stretch>
                  <a:fillRect/>
                </a:stretch>
              </p:blipFill>
              <p:spPr>
                <a:xfrm>
                  <a:off x="11023853" y="632587"/>
                  <a:ext cx="11664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84" name="Freihand 83">
                  <a:extLst>
                    <a:ext uri="{FF2B5EF4-FFF2-40B4-BE49-F238E27FC236}">
                      <a16:creationId xmlns:a16="http://schemas.microsoft.com/office/drawing/2014/main" id="{B8496E83-7FAF-4EAA-903A-9E829F598C8E}"/>
                    </a:ext>
                  </a:extLst>
                </p14:cNvPr>
                <p14:cNvContentPartPr/>
                <p14:nvPr/>
              </p14:nvContentPartPr>
              <p14:xfrm>
                <a:off x="11197733" y="536107"/>
                <a:ext cx="147960" cy="195840"/>
              </p14:xfrm>
            </p:contentPart>
          </mc:Choice>
          <mc:Fallback xmlns="">
            <p:pic>
              <p:nvPicPr>
                <p:cNvPr id="84" name="Freihand 83">
                  <a:extLst>
                    <a:ext uri="{FF2B5EF4-FFF2-40B4-BE49-F238E27FC236}">
                      <a16:creationId xmlns:a16="http://schemas.microsoft.com/office/drawing/2014/main" id="{B8496E83-7FAF-4EAA-903A-9E829F598C8E}"/>
                    </a:ext>
                  </a:extLst>
                </p:cNvPr>
                <p:cNvPicPr/>
                <p:nvPr/>
              </p:nvPicPr>
              <p:blipFill>
                <a:blip r:embed="rId204"/>
                <a:stretch>
                  <a:fillRect/>
                </a:stretch>
              </p:blipFill>
              <p:spPr>
                <a:xfrm>
                  <a:off x="11193413" y="531787"/>
                  <a:ext cx="1566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85" name="Freihand 84">
                  <a:extLst>
                    <a:ext uri="{FF2B5EF4-FFF2-40B4-BE49-F238E27FC236}">
                      <a16:creationId xmlns:a16="http://schemas.microsoft.com/office/drawing/2014/main" id="{CD6B5B47-02F2-44A7-8898-3E1647DA384A}"/>
                    </a:ext>
                  </a:extLst>
                </p14:cNvPr>
                <p14:cNvContentPartPr/>
                <p14:nvPr/>
              </p14:nvContentPartPr>
              <p14:xfrm>
                <a:off x="11392853" y="595867"/>
                <a:ext cx="109440" cy="22680"/>
              </p14:xfrm>
            </p:contentPart>
          </mc:Choice>
          <mc:Fallback xmlns="">
            <p:pic>
              <p:nvPicPr>
                <p:cNvPr id="85" name="Freihand 84">
                  <a:extLst>
                    <a:ext uri="{FF2B5EF4-FFF2-40B4-BE49-F238E27FC236}">
                      <a16:creationId xmlns:a16="http://schemas.microsoft.com/office/drawing/2014/main" id="{CD6B5B47-02F2-44A7-8898-3E1647DA384A}"/>
                    </a:ext>
                  </a:extLst>
                </p:cNvPr>
                <p:cNvPicPr/>
                <p:nvPr/>
              </p:nvPicPr>
              <p:blipFill>
                <a:blip r:embed="rId206"/>
                <a:stretch>
                  <a:fillRect/>
                </a:stretch>
              </p:blipFill>
              <p:spPr>
                <a:xfrm>
                  <a:off x="11388533" y="591547"/>
                  <a:ext cx="1180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86" name="Freihand 85">
                  <a:extLst>
                    <a:ext uri="{FF2B5EF4-FFF2-40B4-BE49-F238E27FC236}">
                      <a16:creationId xmlns:a16="http://schemas.microsoft.com/office/drawing/2014/main" id="{A3D4287D-882C-4063-81BD-CF346FEDA7DB}"/>
                    </a:ext>
                  </a:extLst>
                </p14:cNvPr>
                <p14:cNvContentPartPr/>
                <p14:nvPr/>
              </p14:nvContentPartPr>
              <p14:xfrm>
                <a:off x="11389613" y="659947"/>
                <a:ext cx="129960" cy="2880"/>
              </p14:xfrm>
            </p:contentPart>
          </mc:Choice>
          <mc:Fallback xmlns="">
            <p:pic>
              <p:nvPicPr>
                <p:cNvPr id="86" name="Freihand 85">
                  <a:extLst>
                    <a:ext uri="{FF2B5EF4-FFF2-40B4-BE49-F238E27FC236}">
                      <a16:creationId xmlns:a16="http://schemas.microsoft.com/office/drawing/2014/main" id="{A3D4287D-882C-4063-81BD-CF346FEDA7DB}"/>
                    </a:ext>
                  </a:extLst>
                </p:cNvPr>
                <p:cNvPicPr/>
                <p:nvPr/>
              </p:nvPicPr>
              <p:blipFill>
                <a:blip r:embed="rId208"/>
                <a:stretch>
                  <a:fillRect/>
                </a:stretch>
              </p:blipFill>
              <p:spPr>
                <a:xfrm>
                  <a:off x="11385293" y="655627"/>
                  <a:ext cx="1386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87" name="Freihand 86">
                  <a:extLst>
                    <a:ext uri="{FF2B5EF4-FFF2-40B4-BE49-F238E27FC236}">
                      <a16:creationId xmlns:a16="http://schemas.microsoft.com/office/drawing/2014/main" id="{210A0936-BE37-4C10-8BAF-FFFBBBB1A628}"/>
                    </a:ext>
                  </a:extLst>
                </p14:cNvPr>
                <p14:cNvContentPartPr/>
                <p14:nvPr/>
              </p14:nvContentPartPr>
              <p14:xfrm>
                <a:off x="11618933" y="553387"/>
                <a:ext cx="105480" cy="135360"/>
              </p14:xfrm>
            </p:contentPart>
          </mc:Choice>
          <mc:Fallback xmlns="">
            <p:pic>
              <p:nvPicPr>
                <p:cNvPr id="87" name="Freihand 86">
                  <a:extLst>
                    <a:ext uri="{FF2B5EF4-FFF2-40B4-BE49-F238E27FC236}">
                      <a16:creationId xmlns:a16="http://schemas.microsoft.com/office/drawing/2014/main" id="{210A0936-BE37-4C10-8BAF-FFFBBBB1A628}"/>
                    </a:ext>
                  </a:extLst>
                </p:cNvPr>
                <p:cNvPicPr/>
                <p:nvPr/>
              </p:nvPicPr>
              <p:blipFill>
                <a:blip r:embed="rId210"/>
                <a:stretch>
                  <a:fillRect/>
                </a:stretch>
              </p:blipFill>
              <p:spPr>
                <a:xfrm>
                  <a:off x="11614613" y="549067"/>
                  <a:ext cx="1141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88" name="Freihand 87">
                  <a:extLst>
                    <a:ext uri="{FF2B5EF4-FFF2-40B4-BE49-F238E27FC236}">
                      <a16:creationId xmlns:a16="http://schemas.microsoft.com/office/drawing/2014/main" id="{D501F8A7-3757-456B-889E-FFD0A97C2FC3}"/>
                    </a:ext>
                  </a:extLst>
                </p14:cNvPr>
                <p14:cNvContentPartPr/>
                <p14:nvPr/>
              </p14:nvContentPartPr>
              <p14:xfrm>
                <a:off x="11553053" y="488227"/>
                <a:ext cx="203400" cy="19800"/>
              </p14:xfrm>
            </p:contentPart>
          </mc:Choice>
          <mc:Fallback xmlns="">
            <p:pic>
              <p:nvPicPr>
                <p:cNvPr id="88" name="Freihand 87">
                  <a:extLst>
                    <a:ext uri="{FF2B5EF4-FFF2-40B4-BE49-F238E27FC236}">
                      <a16:creationId xmlns:a16="http://schemas.microsoft.com/office/drawing/2014/main" id="{D501F8A7-3757-456B-889E-FFD0A97C2FC3}"/>
                    </a:ext>
                  </a:extLst>
                </p:cNvPr>
                <p:cNvPicPr/>
                <p:nvPr/>
              </p:nvPicPr>
              <p:blipFill>
                <a:blip r:embed="rId212"/>
                <a:stretch>
                  <a:fillRect/>
                </a:stretch>
              </p:blipFill>
              <p:spPr>
                <a:xfrm>
                  <a:off x="11548733" y="483907"/>
                  <a:ext cx="212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89" name="Freihand 88">
                  <a:extLst>
                    <a:ext uri="{FF2B5EF4-FFF2-40B4-BE49-F238E27FC236}">
                      <a16:creationId xmlns:a16="http://schemas.microsoft.com/office/drawing/2014/main" id="{714B7054-2DBC-4D71-9D42-A62951557F3F}"/>
                    </a:ext>
                  </a:extLst>
                </p14:cNvPr>
                <p14:cNvContentPartPr/>
                <p14:nvPr/>
              </p14:nvContentPartPr>
              <p14:xfrm>
                <a:off x="11803253" y="628267"/>
                <a:ext cx="86760" cy="360"/>
              </p14:xfrm>
            </p:contentPart>
          </mc:Choice>
          <mc:Fallback xmlns="">
            <p:pic>
              <p:nvPicPr>
                <p:cNvPr id="89" name="Freihand 88">
                  <a:extLst>
                    <a:ext uri="{FF2B5EF4-FFF2-40B4-BE49-F238E27FC236}">
                      <a16:creationId xmlns:a16="http://schemas.microsoft.com/office/drawing/2014/main" id="{714B7054-2DBC-4D71-9D42-A62951557F3F}"/>
                    </a:ext>
                  </a:extLst>
                </p:cNvPr>
                <p:cNvPicPr/>
                <p:nvPr/>
              </p:nvPicPr>
              <p:blipFill>
                <a:blip r:embed="rId214"/>
                <a:stretch>
                  <a:fillRect/>
                </a:stretch>
              </p:blipFill>
              <p:spPr>
                <a:xfrm>
                  <a:off x="11798933" y="623947"/>
                  <a:ext cx="954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90" name="Freihand 89">
                  <a:extLst>
                    <a:ext uri="{FF2B5EF4-FFF2-40B4-BE49-F238E27FC236}">
                      <a16:creationId xmlns:a16="http://schemas.microsoft.com/office/drawing/2014/main" id="{CEB45FC6-62FE-49C7-9151-C5F3C0C5F04B}"/>
                    </a:ext>
                  </a:extLst>
                </p14:cNvPr>
                <p14:cNvContentPartPr/>
                <p14:nvPr/>
              </p14:nvContentPartPr>
              <p14:xfrm>
                <a:off x="11906573" y="524227"/>
                <a:ext cx="106920" cy="230760"/>
              </p14:xfrm>
            </p:contentPart>
          </mc:Choice>
          <mc:Fallback xmlns="">
            <p:pic>
              <p:nvPicPr>
                <p:cNvPr id="90" name="Freihand 89">
                  <a:extLst>
                    <a:ext uri="{FF2B5EF4-FFF2-40B4-BE49-F238E27FC236}">
                      <a16:creationId xmlns:a16="http://schemas.microsoft.com/office/drawing/2014/main" id="{CEB45FC6-62FE-49C7-9151-C5F3C0C5F04B}"/>
                    </a:ext>
                  </a:extLst>
                </p:cNvPr>
                <p:cNvPicPr/>
                <p:nvPr/>
              </p:nvPicPr>
              <p:blipFill>
                <a:blip r:embed="rId216"/>
                <a:stretch>
                  <a:fillRect/>
                </a:stretch>
              </p:blipFill>
              <p:spPr>
                <a:xfrm>
                  <a:off x="11902253" y="519907"/>
                  <a:ext cx="11556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91" name="Freihand 90">
                  <a:extLst>
                    <a:ext uri="{FF2B5EF4-FFF2-40B4-BE49-F238E27FC236}">
                      <a16:creationId xmlns:a16="http://schemas.microsoft.com/office/drawing/2014/main" id="{6F78325C-14F6-4302-9FC9-20E6490E7805}"/>
                    </a:ext>
                  </a:extLst>
                </p14:cNvPr>
                <p14:cNvContentPartPr/>
                <p14:nvPr/>
              </p14:nvContentPartPr>
              <p14:xfrm>
                <a:off x="11886053" y="650587"/>
                <a:ext cx="120600" cy="15480"/>
              </p14:xfrm>
            </p:contentPart>
          </mc:Choice>
          <mc:Fallback xmlns="">
            <p:pic>
              <p:nvPicPr>
                <p:cNvPr id="91" name="Freihand 90">
                  <a:extLst>
                    <a:ext uri="{FF2B5EF4-FFF2-40B4-BE49-F238E27FC236}">
                      <a16:creationId xmlns:a16="http://schemas.microsoft.com/office/drawing/2014/main" id="{6F78325C-14F6-4302-9FC9-20E6490E7805}"/>
                    </a:ext>
                  </a:extLst>
                </p:cNvPr>
                <p:cNvPicPr/>
                <p:nvPr/>
              </p:nvPicPr>
              <p:blipFill>
                <a:blip r:embed="rId218"/>
                <a:stretch>
                  <a:fillRect/>
                </a:stretch>
              </p:blipFill>
              <p:spPr>
                <a:xfrm>
                  <a:off x="11881733" y="646267"/>
                  <a:ext cx="1292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93" name="Freihand 92">
                  <a:extLst>
                    <a:ext uri="{FF2B5EF4-FFF2-40B4-BE49-F238E27FC236}">
                      <a16:creationId xmlns:a16="http://schemas.microsoft.com/office/drawing/2014/main" id="{4BEE5FE6-A8D4-49FF-8DAA-57B6365E16B5}"/>
                    </a:ext>
                  </a:extLst>
                </p14:cNvPr>
                <p14:cNvContentPartPr/>
                <p14:nvPr/>
              </p14:nvContentPartPr>
              <p14:xfrm>
                <a:off x="9438053" y="786307"/>
                <a:ext cx="1795680" cy="314280"/>
              </p14:xfrm>
            </p:contentPart>
          </mc:Choice>
          <mc:Fallback xmlns="">
            <p:pic>
              <p:nvPicPr>
                <p:cNvPr id="93" name="Freihand 92">
                  <a:extLst>
                    <a:ext uri="{FF2B5EF4-FFF2-40B4-BE49-F238E27FC236}">
                      <a16:creationId xmlns:a16="http://schemas.microsoft.com/office/drawing/2014/main" id="{4BEE5FE6-A8D4-49FF-8DAA-57B6365E16B5}"/>
                    </a:ext>
                  </a:extLst>
                </p:cNvPr>
                <p:cNvPicPr/>
                <p:nvPr/>
              </p:nvPicPr>
              <p:blipFill>
                <a:blip r:embed="rId220"/>
                <a:stretch>
                  <a:fillRect/>
                </a:stretch>
              </p:blipFill>
              <p:spPr>
                <a:xfrm>
                  <a:off x="9433733" y="781987"/>
                  <a:ext cx="1804320" cy="3229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94" name="Freihand 93">
                  <a:extLst>
                    <a:ext uri="{FF2B5EF4-FFF2-40B4-BE49-F238E27FC236}">
                      <a16:creationId xmlns:a16="http://schemas.microsoft.com/office/drawing/2014/main" id="{A6385619-02B8-46F1-AC8A-587C7E0FD58E}"/>
                    </a:ext>
                  </a:extLst>
                </p14:cNvPr>
                <p14:cNvContentPartPr/>
                <p14:nvPr/>
              </p14:nvContentPartPr>
              <p14:xfrm>
                <a:off x="9344093" y="720787"/>
                <a:ext cx="203040" cy="166320"/>
              </p14:xfrm>
            </p:contentPart>
          </mc:Choice>
          <mc:Fallback xmlns="">
            <p:pic>
              <p:nvPicPr>
                <p:cNvPr id="94" name="Freihand 93">
                  <a:extLst>
                    <a:ext uri="{FF2B5EF4-FFF2-40B4-BE49-F238E27FC236}">
                      <a16:creationId xmlns:a16="http://schemas.microsoft.com/office/drawing/2014/main" id="{A6385619-02B8-46F1-AC8A-587C7E0FD58E}"/>
                    </a:ext>
                  </a:extLst>
                </p:cNvPr>
                <p:cNvPicPr/>
                <p:nvPr/>
              </p:nvPicPr>
              <p:blipFill>
                <a:blip r:embed="rId222"/>
                <a:stretch>
                  <a:fillRect/>
                </a:stretch>
              </p:blipFill>
              <p:spPr>
                <a:xfrm>
                  <a:off x="9339773" y="716467"/>
                  <a:ext cx="2116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96" name="Freihand 95">
                  <a:extLst>
                    <a:ext uri="{FF2B5EF4-FFF2-40B4-BE49-F238E27FC236}">
                      <a16:creationId xmlns:a16="http://schemas.microsoft.com/office/drawing/2014/main" id="{4B3019FA-76E8-4F46-87FF-F6A9D3A00EDE}"/>
                    </a:ext>
                  </a:extLst>
                </p14:cNvPr>
                <p14:cNvContentPartPr/>
                <p14:nvPr/>
              </p14:nvContentPartPr>
              <p14:xfrm>
                <a:off x="7372733" y="1486507"/>
                <a:ext cx="110880" cy="190440"/>
              </p14:xfrm>
            </p:contentPart>
          </mc:Choice>
          <mc:Fallback xmlns="">
            <p:pic>
              <p:nvPicPr>
                <p:cNvPr id="96" name="Freihand 95">
                  <a:extLst>
                    <a:ext uri="{FF2B5EF4-FFF2-40B4-BE49-F238E27FC236}">
                      <a16:creationId xmlns:a16="http://schemas.microsoft.com/office/drawing/2014/main" id="{4B3019FA-76E8-4F46-87FF-F6A9D3A00EDE}"/>
                    </a:ext>
                  </a:extLst>
                </p:cNvPr>
                <p:cNvPicPr/>
                <p:nvPr/>
              </p:nvPicPr>
              <p:blipFill>
                <a:blip r:embed="rId224"/>
                <a:stretch>
                  <a:fillRect/>
                </a:stretch>
              </p:blipFill>
              <p:spPr>
                <a:xfrm>
                  <a:off x="7368413" y="1482187"/>
                  <a:ext cx="11952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97" name="Freihand 96">
                  <a:extLst>
                    <a:ext uri="{FF2B5EF4-FFF2-40B4-BE49-F238E27FC236}">
                      <a16:creationId xmlns:a16="http://schemas.microsoft.com/office/drawing/2014/main" id="{3E7388A0-F261-41BA-BA41-35F9FE465D5B}"/>
                    </a:ext>
                  </a:extLst>
                </p14:cNvPr>
                <p14:cNvContentPartPr/>
                <p14:nvPr/>
              </p14:nvContentPartPr>
              <p14:xfrm>
                <a:off x="7528973" y="1489747"/>
                <a:ext cx="131040" cy="92880"/>
              </p14:xfrm>
            </p:contentPart>
          </mc:Choice>
          <mc:Fallback xmlns="">
            <p:pic>
              <p:nvPicPr>
                <p:cNvPr id="97" name="Freihand 96">
                  <a:extLst>
                    <a:ext uri="{FF2B5EF4-FFF2-40B4-BE49-F238E27FC236}">
                      <a16:creationId xmlns:a16="http://schemas.microsoft.com/office/drawing/2014/main" id="{3E7388A0-F261-41BA-BA41-35F9FE465D5B}"/>
                    </a:ext>
                  </a:extLst>
                </p:cNvPr>
                <p:cNvPicPr/>
                <p:nvPr/>
              </p:nvPicPr>
              <p:blipFill>
                <a:blip r:embed="rId226"/>
                <a:stretch>
                  <a:fillRect/>
                </a:stretch>
              </p:blipFill>
              <p:spPr>
                <a:xfrm>
                  <a:off x="7524653" y="1485427"/>
                  <a:ext cx="1396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99" name="Freihand 98">
                  <a:extLst>
                    <a:ext uri="{FF2B5EF4-FFF2-40B4-BE49-F238E27FC236}">
                      <a16:creationId xmlns:a16="http://schemas.microsoft.com/office/drawing/2014/main" id="{19B193CF-D8E0-4338-920F-8DAD613CAC49}"/>
                    </a:ext>
                  </a:extLst>
                </p14:cNvPr>
                <p14:cNvContentPartPr/>
                <p14:nvPr/>
              </p14:nvContentPartPr>
              <p14:xfrm>
                <a:off x="7837853" y="1508827"/>
                <a:ext cx="174600" cy="20880"/>
              </p14:xfrm>
            </p:contentPart>
          </mc:Choice>
          <mc:Fallback xmlns="">
            <p:pic>
              <p:nvPicPr>
                <p:cNvPr id="99" name="Freihand 98">
                  <a:extLst>
                    <a:ext uri="{FF2B5EF4-FFF2-40B4-BE49-F238E27FC236}">
                      <a16:creationId xmlns:a16="http://schemas.microsoft.com/office/drawing/2014/main" id="{19B193CF-D8E0-4338-920F-8DAD613CAC49}"/>
                    </a:ext>
                  </a:extLst>
                </p:cNvPr>
                <p:cNvPicPr/>
                <p:nvPr/>
              </p:nvPicPr>
              <p:blipFill>
                <a:blip r:embed="rId228"/>
                <a:stretch>
                  <a:fillRect/>
                </a:stretch>
              </p:blipFill>
              <p:spPr>
                <a:xfrm>
                  <a:off x="7833533" y="1504507"/>
                  <a:ext cx="1832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00" name="Freihand 99">
                  <a:extLst>
                    <a:ext uri="{FF2B5EF4-FFF2-40B4-BE49-F238E27FC236}">
                      <a16:creationId xmlns:a16="http://schemas.microsoft.com/office/drawing/2014/main" id="{7E03D4D9-B5BF-4301-859A-746C3D36B434}"/>
                    </a:ext>
                  </a:extLst>
                </p14:cNvPr>
                <p14:cNvContentPartPr/>
                <p14:nvPr/>
              </p14:nvContentPartPr>
              <p14:xfrm>
                <a:off x="7865573" y="1556347"/>
                <a:ext cx="128520" cy="25560"/>
              </p14:xfrm>
            </p:contentPart>
          </mc:Choice>
          <mc:Fallback xmlns="">
            <p:pic>
              <p:nvPicPr>
                <p:cNvPr id="100" name="Freihand 99">
                  <a:extLst>
                    <a:ext uri="{FF2B5EF4-FFF2-40B4-BE49-F238E27FC236}">
                      <a16:creationId xmlns:a16="http://schemas.microsoft.com/office/drawing/2014/main" id="{7E03D4D9-B5BF-4301-859A-746C3D36B434}"/>
                    </a:ext>
                  </a:extLst>
                </p:cNvPr>
                <p:cNvPicPr/>
                <p:nvPr/>
              </p:nvPicPr>
              <p:blipFill>
                <a:blip r:embed="rId230"/>
                <a:stretch>
                  <a:fillRect/>
                </a:stretch>
              </p:blipFill>
              <p:spPr>
                <a:xfrm>
                  <a:off x="7861253" y="1552027"/>
                  <a:ext cx="1371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02" name="Freihand 101">
                  <a:extLst>
                    <a:ext uri="{FF2B5EF4-FFF2-40B4-BE49-F238E27FC236}">
                      <a16:creationId xmlns:a16="http://schemas.microsoft.com/office/drawing/2014/main" id="{A75F9FB9-D3EC-4949-ACF0-5F206EB07BF1}"/>
                    </a:ext>
                  </a:extLst>
                </p14:cNvPr>
                <p14:cNvContentPartPr/>
                <p14:nvPr/>
              </p14:nvContentPartPr>
              <p14:xfrm>
                <a:off x="8143133" y="1464187"/>
                <a:ext cx="222840" cy="73080"/>
              </p14:xfrm>
            </p:contentPart>
          </mc:Choice>
          <mc:Fallback xmlns="">
            <p:pic>
              <p:nvPicPr>
                <p:cNvPr id="102" name="Freihand 101">
                  <a:extLst>
                    <a:ext uri="{FF2B5EF4-FFF2-40B4-BE49-F238E27FC236}">
                      <a16:creationId xmlns:a16="http://schemas.microsoft.com/office/drawing/2014/main" id="{A75F9FB9-D3EC-4949-ACF0-5F206EB07BF1}"/>
                    </a:ext>
                  </a:extLst>
                </p:cNvPr>
                <p:cNvPicPr/>
                <p:nvPr/>
              </p:nvPicPr>
              <p:blipFill>
                <a:blip r:embed="rId232"/>
                <a:stretch>
                  <a:fillRect/>
                </a:stretch>
              </p:blipFill>
              <p:spPr>
                <a:xfrm>
                  <a:off x="8138813" y="1459867"/>
                  <a:ext cx="2314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04" name="Freihand 103">
                  <a:extLst>
                    <a:ext uri="{FF2B5EF4-FFF2-40B4-BE49-F238E27FC236}">
                      <a16:creationId xmlns:a16="http://schemas.microsoft.com/office/drawing/2014/main" id="{695537A4-DA64-46EF-8999-AD58418095E4}"/>
                    </a:ext>
                  </a:extLst>
                </p14:cNvPr>
                <p14:cNvContentPartPr/>
                <p14:nvPr/>
              </p14:nvContentPartPr>
              <p14:xfrm>
                <a:off x="8444453" y="1403707"/>
                <a:ext cx="86400" cy="211680"/>
              </p14:xfrm>
            </p:contentPart>
          </mc:Choice>
          <mc:Fallback xmlns="">
            <p:pic>
              <p:nvPicPr>
                <p:cNvPr id="104" name="Freihand 103">
                  <a:extLst>
                    <a:ext uri="{FF2B5EF4-FFF2-40B4-BE49-F238E27FC236}">
                      <a16:creationId xmlns:a16="http://schemas.microsoft.com/office/drawing/2014/main" id="{695537A4-DA64-46EF-8999-AD58418095E4}"/>
                    </a:ext>
                  </a:extLst>
                </p:cNvPr>
                <p:cNvPicPr/>
                <p:nvPr/>
              </p:nvPicPr>
              <p:blipFill>
                <a:blip r:embed="rId234"/>
                <a:stretch>
                  <a:fillRect/>
                </a:stretch>
              </p:blipFill>
              <p:spPr>
                <a:xfrm>
                  <a:off x="8440133" y="1399387"/>
                  <a:ext cx="9504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05" name="Freihand 104">
                  <a:extLst>
                    <a:ext uri="{FF2B5EF4-FFF2-40B4-BE49-F238E27FC236}">
                      <a16:creationId xmlns:a16="http://schemas.microsoft.com/office/drawing/2014/main" id="{C7638542-9822-4CDB-90D2-8940DB890EAE}"/>
                    </a:ext>
                  </a:extLst>
                </p14:cNvPr>
                <p14:cNvContentPartPr/>
                <p14:nvPr/>
              </p14:nvContentPartPr>
              <p14:xfrm>
                <a:off x="8603933" y="1431427"/>
                <a:ext cx="140040" cy="138960"/>
              </p14:xfrm>
            </p:contentPart>
          </mc:Choice>
          <mc:Fallback xmlns="">
            <p:pic>
              <p:nvPicPr>
                <p:cNvPr id="105" name="Freihand 104">
                  <a:extLst>
                    <a:ext uri="{FF2B5EF4-FFF2-40B4-BE49-F238E27FC236}">
                      <a16:creationId xmlns:a16="http://schemas.microsoft.com/office/drawing/2014/main" id="{C7638542-9822-4CDB-90D2-8940DB890EAE}"/>
                    </a:ext>
                  </a:extLst>
                </p:cNvPr>
                <p:cNvPicPr/>
                <p:nvPr/>
              </p:nvPicPr>
              <p:blipFill>
                <a:blip r:embed="rId236"/>
                <a:stretch>
                  <a:fillRect/>
                </a:stretch>
              </p:blipFill>
              <p:spPr>
                <a:xfrm>
                  <a:off x="8599613" y="1427107"/>
                  <a:ext cx="14868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06" name="Freihand 105">
                  <a:extLst>
                    <a:ext uri="{FF2B5EF4-FFF2-40B4-BE49-F238E27FC236}">
                      <a16:creationId xmlns:a16="http://schemas.microsoft.com/office/drawing/2014/main" id="{67B59138-163E-4682-B35F-2F308B4B42F7}"/>
                    </a:ext>
                  </a:extLst>
                </p14:cNvPr>
                <p14:cNvContentPartPr/>
                <p14:nvPr/>
              </p14:nvContentPartPr>
              <p14:xfrm>
                <a:off x="8563973" y="1375267"/>
                <a:ext cx="173160" cy="6840"/>
              </p14:xfrm>
            </p:contentPart>
          </mc:Choice>
          <mc:Fallback xmlns="">
            <p:pic>
              <p:nvPicPr>
                <p:cNvPr id="106" name="Freihand 105">
                  <a:extLst>
                    <a:ext uri="{FF2B5EF4-FFF2-40B4-BE49-F238E27FC236}">
                      <a16:creationId xmlns:a16="http://schemas.microsoft.com/office/drawing/2014/main" id="{67B59138-163E-4682-B35F-2F308B4B42F7}"/>
                    </a:ext>
                  </a:extLst>
                </p:cNvPr>
                <p:cNvPicPr/>
                <p:nvPr/>
              </p:nvPicPr>
              <p:blipFill>
                <a:blip r:embed="rId238"/>
                <a:stretch>
                  <a:fillRect/>
                </a:stretch>
              </p:blipFill>
              <p:spPr>
                <a:xfrm>
                  <a:off x="8559653" y="1370947"/>
                  <a:ext cx="181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07" name="Freihand 106">
                  <a:extLst>
                    <a:ext uri="{FF2B5EF4-FFF2-40B4-BE49-F238E27FC236}">
                      <a16:creationId xmlns:a16="http://schemas.microsoft.com/office/drawing/2014/main" id="{E7DDB805-C788-4E50-A15D-2E67DBDB6A09}"/>
                    </a:ext>
                  </a:extLst>
                </p14:cNvPr>
                <p14:cNvContentPartPr/>
                <p14:nvPr/>
              </p14:nvContentPartPr>
              <p14:xfrm>
                <a:off x="8832893" y="1489747"/>
                <a:ext cx="172080" cy="10440"/>
              </p14:xfrm>
            </p:contentPart>
          </mc:Choice>
          <mc:Fallback xmlns="">
            <p:pic>
              <p:nvPicPr>
                <p:cNvPr id="107" name="Freihand 106">
                  <a:extLst>
                    <a:ext uri="{FF2B5EF4-FFF2-40B4-BE49-F238E27FC236}">
                      <a16:creationId xmlns:a16="http://schemas.microsoft.com/office/drawing/2014/main" id="{E7DDB805-C788-4E50-A15D-2E67DBDB6A09}"/>
                    </a:ext>
                  </a:extLst>
                </p:cNvPr>
                <p:cNvPicPr/>
                <p:nvPr/>
              </p:nvPicPr>
              <p:blipFill>
                <a:blip r:embed="rId240"/>
                <a:stretch>
                  <a:fillRect/>
                </a:stretch>
              </p:blipFill>
              <p:spPr>
                <a:xfrm>
                  <a:off x="8828573" y="1485427"/>
                  <a:ext cx="18072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08" name="Freihand 107">
                  <a:extLst>
                    <a:ext uri="{FF2B5EF4-FFF2-40B4-BE49-F238E27FC236}">
                      <a16:creationId xmlns:a16="http://schemas.microsoft.com/office/drawing/2014/main" id="{0155D0CD-31F9-4D5B-A044-8C2D1067FCD2}"/>
                    </a:ext>
                  </a:extLst>
                </p14:cNvPr>
                <p14:cNvContentPartPr/>
                <p14:nvPr/>
              </p14:nvContentPartPr>
              <p14:xfrm>
                <a:off x="9046373" y="1391827"/>
                <a:ext cx="134280" cy="205200"/>
              </p14:xfrm>
            </p:contentPart>
          </mc:Choice>
          <mc:Fallback xmlns="">
            <p:pic>
              <p:nvPicPr>
                <p:cNvPr id="108" name="Freihand 107">
                  <a:extLst>
                    <a:ext uri="{FF2B5EF4-FFF2-40B4-BE49-F238E27FC236}">
                      <a16:creationId xmlns:a16="http://schemas.microsoft.com/office/drawing/2014/main" id="{0155D0CD-31F9-4D5B-A044-8C2D1067FCD2}"/>
                    </a:ext>
                  </a:extLst>
                </p:cNvPr>
                <p:cNvPicPr/>
                <p:nvPr/>
              </p:nvPicPr>
              <p:blipFill>
                <a:blip r:embed="rId242"/>
                <a:stretch>
                  <a:fillRect/>
                </a:stretch>
              </p:blipFill>
              <p:spPr>
                <a:xfrm>
                  <a:off x="9042053" y="1387507"/>
                  <a:ext cx="1429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10" name="Freihand 109">
                  <a:extLst>
                    <a:ext uri="{FF2B5EF4-FFF2-40B4-BE49-F238E27FC236}">
                      <a16:creationId xmlns:a16="http://schemas.microsoft.com/office/drawing/2014/main" id="{496BE2FA-BB9C-4089-A610-0325F043163D}"/>
                    </a:ext>
                  </a:extLst>
                </p14:cNvPr>
                <p14:cNvContentPartPr/>
                <p14:nvPr/>
              </p14:nvContentPartPr>
              <p14:xfrm>
                <a:off x="9209093" y="1311187"/>
                <a:ext cx="121320" cy="317880"/>
              </p14:xfrm>
            </p:contentPart>
          </mc:Choice>
          <mc:Fallback xmlns="">
            <p:pic>
              <p:nvPicPr>
                <p:cNvPr id="110" name="Freihand 109">
                  <a:extLst>
                    <a:ext uri="{FF2B5EF4-FFF2-40B4-BE49-F238E27FC236}">
                      <a16:creationId xmlns:a16="http://schemas.microsoft.com/office/drawing/2014/main" id="{496BE2FA-BB9C-4089-A610-0325F043163D}"/>
                    </a:ext>
                  </a:extLst>
                </p:cNvPr>
                <p:cNvPicPr/>
                <p:nvPr/>
              </p:nvPicPr>
              <p:blipFill>
                <a:blip r:embed="rId244"/>
                <a:stretch>
                  <a:fillRect/>
                </a:stretch>
              </p:blipFill>
              <p:spPr>
                <a:xfrm>
                  <a:off x="9204773" y="1306867"/>
                  <a:ext cx="129960" cy="3265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15" name="Freihand 114">
                  <a:extLst>
                    <a:ext uri="{FF2B5EF4-FFF2-40B4-BE49-F238E27FC236}">
                      <a16:creationId xmlns:a16="http://schemas.microsoft.com/office/drawing/2014/main" id="{27E69AFF-F4EA-4ACA-BD6A-A59796CE6C2A}"/>
                    </a:ext>
                  </a:extLst>
                </p14:cNvPr>
                <p14:cNvContentPartPr/>
                <p14:nvPr/>
              </p14:nvContentPartPr>
              <p14:xfrm>
                <a:off x="10296653" y="1380307"/>
                <a:ext cx="4680" cy="106200"/>
              </p14:xfrm>
            </p:contentPart>
          </mc:Choice>
          <mc:Fallback xmlns="">
            <p:pic>
              <p:nvPicPr>
                <p:cNvPr id="115" name="Freihand 114">
                  <a:extLst>
                    <a:ext uri="{FF2B5EF4-FFF2-40B4-BE49-F238E27FC236}">
                      <a16:creationId xmlns:a16="http://schemas.microsoft.com/office/drawing/2014/main" id="{27E69AFF-F4EA-4ACA-BD6A-A59796CE6C2A}"/>
                    </a:ext>
                  </a:extLst>
                </p:cNvPr>
                <p:cNvPicPr/>
                <p:nvPr/>
              </p:nvPicPr>
              <p:blipFill>
                <a:blip r:embed="rId246"/>
                <a:stretch>
                  <a:fillRect/>
                </a:stretch>
              </p:blipFill>
              <p:spPr>
                <a:xfrm>
                  <a:off x="10292333" y="1375987"/>
                  <a:ext cx="133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16" name="Freihand 115">
                  <a:extLst>
                    <a:ext uri="{FF2B5EF4-FFF2-40B4-BE49-F238E27FC236}">
                      <a16:creationId xmlns:a16="http://schemas.microsoft.com/office/drawing/2014/main" id="{206C00B4-D70A-462A-A4A4-811EE4154D75}"/>
                    </a:ext>
                  </a:extLst>
                </p14:cNvPr>
                <p14:cNvContentPartPr/>
                <p14:nvPr/>
              </p14:nvContentPartPr>
              <p14:xfrm>
                <a:off x="10244453" y="1426387"/>
                <a:ext cx="117360" cy="8640"/>
              </p14:xfrm>
            </p:contentPart>
          </mc:Choice>
          <mc:Fallback xmlns="">
            <p:pic>
              <p:nvPicPr>
                <p:cNvPr id="116" name="Freihand 115">
                  <a:extLst>
                    <a:ext uri="{FF2B5EF4-FFF2-40B4-BE49-F238E27FC236}">
                      <a16:creationId xmlns:a16="http://schemas.microsoft.com/office/drawing/2014/main" id="{206C00B4-D70A-462A-A4A4-811EE4154D75}"/>
                    </a:ext>
                  </a:extLst>
                </p:cNvPr>
                <p:cNvPicPr/>
                <p:nvPr/>
              </p:nvPicPr>
              <p:blipFill>
                <a:blip r:embed="rId248"/>
                <a:stretch>
                  <a:fillRect/>
                </a:stretch>
              </p:blipFill>
              <p:spPr>
                <a:xfrm>
                  <a:off x="10240133" y="1422067"/>
                  <a:ext cx="1260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17" name="Freihand 116">
                  <a:extLst>
                    <a:ext uri="{FF2B5EF4-FFF2-40B4-BE49-F238E27FC236}">
                      <a16:creationId xmlns:a16="http://schemas.microsoft.com/office/drawing/2014/main" id="{807A3DF1-C0D9-4E43-9E5E-C53CAAD049BA}"/>
                    </a:ext>
                  </a:extLst>
                </p14:cNvPr>
                <p14:cNvContentPartPr/>
                <p14:nvPr/>
              </p14:nvContentPartPr>
              <p14:xfrm>
                <a:off x="10453613" y="1295707"/>
                <a:ext cx="135720" cy="225720"/>
              </p14:xfrm>
            </p:contentPart>
          </mc:Choice>
          <mc:Fallback xmlns="">
            <p:pic>
              <p:nvPicPr>
                <p:cNvPr id="117" name="Freihand 116">
                  <a:extLst>
                    <a:ext uri="{FF2B5EF4-FFF2-40B4-BE49-F238E27FC236}">
                      <a16:creationId xmlns:a16="http://schemas.microsoft.com/office/drawing/2014/main" id="{807A3DF1-C0D9-4E43-9E5E-C53CAAD049BA}"/>
                    </a:ext>
                  </a:extLst>
                </p:cNvPr>
                <p:cNvPicPr/>
                <p:nvPr/>
              </p:nvPicPr>
              <p:blipFill>
                <a:blip r:embed="rId250"/>
                <a:stretch>
                  <a:fillRect/>
                </a:stretch>
              </p:blipFill>
              <p:spPr>
                <a:xfrm>
                  <a:off x="10449293" y="1291387"/>
                  <a:ext cx="14436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12" name="Freihand 111">
                  <a:extLst>
                    <a:ext uri="{FF2B5EF4-FFF2-40B4-BE49-F238E27FC236}">
                      <a16:creationId xmlns:a16="http://schemas.microsoft.com/office/drawing/2014/main" id="{11F508B0-54B7-42C0-9CEB-0055BEA6D856}"/>
                    </a:ext>
                  </a:extLst>
                </p14:cNvPr>
                <p14:cNvContentPartPr/>
                <p14:nvPr/>
              </p14:nvContentPartPr>
              <p14:xfrm>
                <a:off x="9732173" y="1289587"/>
                <a:ext cx="41040" cy="257400"/>
              </p14:xfrm>
            </p:contentPart>
          </mc:Choice>
          <mc:Fallback xmlns="">
            <p:pic>
              <p:nvPicPr>
                <p:cNvPr id="112" name="Freihand 111">
                  <a:extLst>
                    <a:ext uri="{FF2B5EF4-FFF2-40B4-BE49-F238E27FC236}">
                      <a16:creationId xmlns:a16="http://schemas.microsoft.com/office/drawing/2014/main" id="{11F508B0-54B7-42C0-9CEB-0055BEA6D856}"/>
                    </a:ext>
                  </a:extLst>
                </p:cNvPr>
                <p:cNvPicPr/>
                <p:nvPr/>
              </p:nvPicPr>
              <p:blipFill>
                <a:blip r:embed="rId252"/>
                <a:stretch>
                  <a:fillRect/>
                </a:stretch>
              </p:blipFill>
              <p:spPr>
                <a:xfrm>
                  <a:off x="9727853" y="1285267"/>
                  <a:ext cx="4968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13" name="Freihand 112">
                  <a:extLst>
                    <a:ext uri="{FF2B5EF4-FFF2-40B4-BE49-F238E27FC236}">
                      <a16:creationId xmlns:a16="http://schemas.microsoft.com/office/drawing/2014/main" id="{6939F432-878C-40B7-A249-F13AD9B05011}"/>
                    </a:ext>
                  </a:extLst>
                </p14:cNvPr>
                <p14:cNvContentPartPr/>
                <p14:nvPr/>
              </p14:nvContentPartPr>
              <p14:xfrm>
                <a:off x="9875453" y="1394707"/>
                <a:ext cx="164520" cy="66240"/>
              </p14:xfrm>
            </p:contentPart>
          </mc:Choice>
          <mc:Fallback xmlns="">
            <p:pic>
              <p:nvPicPr>
                <p:cNvPr id="113" name="Freihand 112">
                  <a:extLst>
                    <a:ext uri="{FF2B5EF4-FFF2-40B4-BE49-F238E27FC236}">
                      <a16:creationId xmlns:a16="http://schemas.microsoft.com/office/drawing/2014/main" id="{6939F432-878C-40B7-A249-F13AD9B05011}"/>
                    </a:ext>
                  </a:extLst>
                </p:cNvPr>
                <p:cNvPicPr/>
                <p:nvPr/>
              </p:nvPicPr>
              <p:blipFill>
                <a:blip r:embed="rId254"/>
                <a:stretch>
                  <a:fillRect/>
                </a:stretch>
              </p:blipFill>
              <p:spPr>
                <a:xfrm>
                  <a:off x="9871133" y="1390387"/>
                  <a:ext cx="1731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19" name="Freihand 118">
                  <a:extLst>
                    <a:ext uri="{FF2B5EF4-FFF2-40B4-BE49-F238E27FC236}">
                      <a16:creationId xmlns:a16="http://schemas.microsoft.com/office/drawing/2014/main" id="{5B1934A8-7F8C-4F67-9FA6-0ADD410BD449}"/>
                    </a:ext>
                  </a:extLst>
                </p14:cNvPr>
                <p14:cNvContentPartPr/>
                <p14:nvPr/>
              </p14:nvContentPartPr>
              <p14:xfrm>
                <a:off x="9802733" y="1395067"/>
                <a:ext cx="5040" cy="7920"/>
              </p14:xfrm>
            </p:contentPart>
          </mc:Choice>
          <mc:Fallback xmlns="">
            <p:pic>
              <p:nvPicPr>
                <p:cNvPr id="119" name="Freihand 118">
                  <a:extLst>
                    <a:ext uri="{FF2B5EF4-FFF2-40B4-BE49-F238E27FC236}">
                      <a16:creationId xmlns:a16="http://schemas.microsoft.com/office/drawing/2014/main" id="{5B1934A8-7F8C-4F67-9FA6-0ADD410BD449}"/>
                    </a:ext>
                  </a:extLst>
                </p:cNvPr>
                <p:cNvPicPr/>
                <p:nvPr/>
              </p:nvPicPr>
              <p:blipFill>
                <a:blip r:embed="rId256"/>
                <a:stretch>
                  <a:fillRect/>
                </a:stretch>
              </p:blipFill>
              <p:spPr>
                <a:xfrm>
                  <a:off x="9798413" y="1390747"/>
                  <a:ext cx="13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20" name="Freihand 119">
                  <a:extLst>
                    <a:ext uri="{FF2B5EF4-FFF2-40B4-BE49-F238E27FC236}">
                      <a16:creationId xmlns:a16="http://schemas.microsoft.com/office/drawing/2014/main" id="{216C28C1-EFEB-43F9-9DFC-C576D72D371F}"/>
                    </a:ext>
                  </a:extLst>
                </p14:cNvPr>
                <p14:cNvContentPartPr/>
                <p14:nvPr/>
              </p14:nvContentPartPr>
              <p14:xfrm>
                <a:off x="9801653" y="1453747"/>
                <a:ext cx="3600" cy="16560"/>
              </p14:xfrm>
            </p:contentPart>
          </mc:Choice>
          <mc:Fallback xmlns="">
            <p:pic>
              <p:nvPicPr>
                <p:cNvPr id="120" name="Freihand 119">
                  <a:extLst>
                    <a:ext uri="{FF2B5EF4-FFF2-40B4-BE49-F238E27FC236}">
                      <a16:creationId xmlns:a16="http://schemas.microsoft.com/office/drawing/2014/main" id="{216C28C1-EFEB-43F9-9DFC-C576D72D371F}"/>
                    </a:ext>
                  </a:extLst>
                </p:cNvPr>
                <p:cNvPicPr/>
                <p:nvPr/>
              </p:nvPicPr>
              <p:blipFill>
                <a:blip r:embed="rId258"/>
                <a:stretch>
                  <a:fillRect/>
                </a:stretch>
              </p:blipFill>
              <p:spPr>
                <a:xfrm>
                  <a:off x="9797333" y="1449427"/>
                  <a:ext cx="122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22" name="Freihand 121">
                  <a:extLst>
                    <a:ext uri="{FF2B5EF4-FFF2-40B4-BE49-F238E27FC236}">
                      <a16:creationId xmlns:a16="http://schemas.microsoft.com/office/drawing/2014/main" id="{866FC094-161B-4C0B-AE9A-88C2C1574697}"/>
                    </a:ext>
                  </a:extLst>
                </p14:cNvPr>
                <p14:cNvContentPartPr/>
                <p14:nvPr/>
              </p14:nvContentPartPr>
              <p14:xfrm>
                <a:off x="7317293" y="1893307"/>
                <a:ext cx="131400" cy="23040"/>
              </p14:xfrm>
            </p:contentPart>
          </mc:Choice>
          <mc:Fallback xmlns="">
            <p:pic>
              <p:nvPicPr>
                <p:cNvPr id="122" name="Freihand 121">
                  <a:extLst>
                    <a:ext uri="{FF2B5EF4-FFF2-40B4-BE49-F238E27FC236}">
                      <a16:creationId xmlns:a16="http://schemas.microsoft.com/office/drawing/2014/main" id="{866FC094-161B-4C0B-AE9A-88C2C1574697}"/>
                    </a:ext>
                  </a:extLst>
                </p:cNvPr>
                <p:cNvPicPr/>
                <p:nvPr/>
              </p:nvPicPr>
              <p:blipFill>
                <a:blip r:embed="rId260"/>
                <a:stretch>
                  <a:fillRect/>
                </a:stretch>
              </p:blipFill>
              <p:spPr>
                <a:xfrm>
                  <a:off x="7312973" y="1888987"/>
                  <a:ext cx="140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23" name="Freihand 122">
                  <a:extLst>
                    <a:ext uri="{FF2B5EF4-FFF2-40B4-BE49-F238E27FC236}">
                      <a16:creationId xmlns:a16="http://schemas.microsoft.com/office/drawing/2014/main" id="{BDDE337F-6BD2-4CF9-AB87-376ED5941737}"/>
                    </a:ext>
                  </a:extLst>
                </p14:cNvPr>
                <p14:cNvContentPartPr/>
                <p14:nvPr/>
              </p14:nvContentPartPr>
              <p14:xfrm>
                <a:off x="7323773" y="1936867"/>
                <a:ext cx="107640" cy="30240"/>
              </p14:xfrm>
            </p:contentPart>
          </mc:Choice>
          <mc:Fallback xmlns="">
            <p:pic>
              <p:nvPicPr>
                <p:cNvPr id="123" name="Freihand 122">
                  <a:extLst>
                    <a:ext uri="{FF2B5EF4-FFF2-40B4-BE49-F238E27FC236}">
                      <a16:creationId xmlns:a16="http://schemas.microsoft.com/office/drawing/2014/main" id="{BDDE337F-6BD2-4CF9-AB87-376ED5941737}"/>
                    </a:ext>
                  </a:extLst>
                </p:cNvPr>
                <p:cNvPicPr/>
                <p:nvPr/>
              </p:nvPicPr>
              <p:blipFill>
                <a:blip r:embed="rId262"/>
                <a:stretch>
                  <a:fillRect/>
                </a:stretch>
              </p:blipFill>
              <p:spPr>
                <a:xfrm>
                  <a:off x="7319453" y="1932547"/>
                  <a:ext cx="11628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24" name="Freihand 123">
                  <a:extLst>
                    <a:ext uri="{FF2B5EF4-FFF2-40B4-BE49-F238E27FC236}">
                      <a16:creationId xmlns:a16="http://schemas.microsoft.com/office/drawing/2014/main" id="{6949F415-E154-4D89-BBEB-6978E3807322}"/>
                    </a:ext>
                  </a:extLst>
                </p14:cNvPr>
                <p14:cNvContentPartPr/>
                <p14:nvPr/>
              </p14:nvContentPartPr>
              <p14:xfrm>
                <a:off x="7516013" y="1863067"/>
                <a:ext cx="149760" cy="159120"/>
              </p14:xfrm>
            </p:contentPart>
          </mc:Choice>
          <mc:Fallback xmlns="">
            <p:pic>
              <p:nvPicPr>
                <p:cNvPr id="124" name="Freihand 123">
                  <a:extLst>
                    <a:ext uri="{FF2B5EF4-FFF2-40B4-BE49-F238E27FC236}">
                      <a16:creationId xmlns:a16="http://schemas.microsoft.com/office/drawing/2014/main" id="{6949F415-E154-4D89-BBEB-6978E3807322}"/>
                    </a:ext>
                  </a:extLst>
                </p:cNvPr>
                <p:cNvPicPr/>
                <p:nvPr/>
              </p:nvPicPr>
              <p:blipFill>
                <a:blip r:embed="rId264"/>
                <a:stretch>
                  <a:fillRect/>
                </a:stretch>
              </p:blipFill>
              <p:spPr>
                <a:xfrm>
                  <a:off x="7511693" y="1858747"/>
                  <a:ext cx="1584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25" name="Freihand 124">
                  <a:extLst>
                    <a:ext uri="{FF2B5EF4-FFF2-40B4-BE49-F238E27FC236}">
                      <a16:creationId xmlns:a16="http://schemas.microsoft.com/office/drawing/2014/main" id="{353B2418-DE77-46DD-85E3-4BB5EFDCDE93}"/>
                    </a:ext>
                  </a:extLst>
                </p14:cNvPr>
                <p14:cNvContentPartPr/>
                <p14:nvPr/>
              </p14:nvContentPartPr>
              <p14:xfrm>
                <a:off x="7877093" y="1899427"/>
                <a:ext cx="151200" cy="171000"/>
              </p14:xfrm>
            </p:contentPart>
          </mc:Choice>
          <mc:Fallback xmlns="">
            <p:pic>
              <p:nvPicPr>
                <p:cNvPr id="125" name="Freihand 124">
                  <a:extLst>
                    <a:ext uri="{FF2B5EF4-FFF2-40B4-BE49-F238E27FC236}">
                      <a16:creationId xmlns:a16="http://schemas.microsoft.com/office/drawing/2014/main" id="{353B2418-DE77-46DD-85E3-4BB5EFDCDE93}"/>
                    </a:ext>
                  </a:extLst>
                </p:cNvPr>
                <p:cNvPicPr/>
                <p:nvPr/>
              </p:nvPicPr>
              <p:blipFill>
                <a:blip r:embed="rId266"/>
                <a:stretch>
                  <a:fillRect/>
                </a:stretch>
              </p:blipFill>
              <p:spPr>
                <a:xfrm>
                  <a:off x="7872773" y="1895107"/>
                  <a:ext cx="1598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26" name="Freihand 125">
                  <a:extLst>
                    <a:ext uri="{FF2B5EF4-FFF2-40B4-BE49-F238E27FC236}">
                      <a16:creationId xmlns:a16="http://schemas.microsoft.com/office/drawing/2014/main" id="{8B02A6BA-5B93-4FC6-B961-223AF6D82242}"/>
                    </a:ext>
                  </a:extLst>
                </p14:cNvPr>
                <p14:cNvContentPartPr/>
                <p14:nvPr/>
              </p14:nvContentPartPr>
              <p14:xfrm>
                <a:off x="7804373" y="1823467"/>
                <a:ext cx="264600" cy="6840"/>
              </p14:xfrm>
            </p:contentPart>
          </mc:Choice>
          <mc:Fallback xmlns="">
            <p:pic>
              <p:nvPicPr>
                <p:cNvPr id="126" name="Freihand 125">
                  <a:extLst>
                    <a:ext uri="{FF2B5EF4-FFF2-40B4-BE49-F238E27FC236}">
                      <a16:creationId xmlns:a16="http://schemas.microsoft.com/office/drawing/2014/main" id="{8B02A6BA-5B93-4FC6-B961-223AF6D82242}"/>
                    </a:ext>
                  </a:extLst>
                </p:cNvPr>
                <p:cNvPicPr/>
                <p:nvPr/>
              </p:nvPicPr>
              <p:blipFill>
                <a:blip r:embed="rId268"/>
                <a:stretch>
                  <a:fillRect/>
                </a:stretch>
              </p:blipFill>
              <p:spPr>
                <a:xfrm>
                  <a:off x="7800053" y="1819147"/>
                  <a:ext cx="2732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27" name="Freihand 126">
                  <a:extLst>
                    <a:ext uri="{FF2B5EF4-FFF2-40B4-BE49-F238E27FC236}">
                      <a16:creationId xmlns:a16="http://schemas.microsoft.com/office/drawing/2014/main" id="{A15EFB08-664A-4475-9A2D-77C814BC5459}"/>
                    </a:ext>
                  </a:extLst>
                </p14:cNvPr>
                <p14:cNvContentPartPr/>
                <p14:nvPr/>
              </p14:nvContentPartPr>
              <p14:xfrm>
                <a:off x="8286413" y="1925707"/>
                <a:ext cx="157680" cy="8640"/>
              </p14:xfrm>
            </p:contentPart>
          </mc:Choice>
          <mc:Fallback xmlns="">
            <p:pic>
              <p:nvPicPr>
                <p:cNvPr id="127" name="Freihand 126">
                  <a:extLst>
                    <a:ext uri="{FF2B5EF4-FFF2-40B4-BE49-F238E27FC236}">
                      <a16:creationId xmlns:a16="http://schemas.microsoft.com/office/drawing/2014/main" id="{A15EFB08-664A-4475-9A2D-77C814BC5459}"/>
                    </a:ext>
                  </a:extLst>
                </p:cNvPr>
                <p:cNvPicPr/>
                <p:nvPr/>
              </p:nvPicPr>
              <p:blipFill>
                <a:blip r:embed="rId270"/>
                <a:stretch>
                  <a:fillRect/>
                </a:stretch>
              </p:blipFill>
              <p:spPr>
                <a:xfrm>
                  <a:off x="8282093" y="1921387"/>
                  <a:ext cx="16632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28" name="Freihand 127">
                  <a:extLst>
                    <a:ext uri="{FF2B5EF4-FFF2-40B4-BE49-F238E27FC236}">
                      <a16:creationId xmlns:a16="http://schemas.microsoft.com/office/drawing/2014/main" id="{4304CEEF-72E9-4CC0-BA29-3E8302CAFA7B}"/>
                    </a:ext>
                  </a:extLst>
                </p14:cNvPr>
                <p14:cNvContentPartPr/>
                <p14:nvPr/>
              </p14:nvContentPartPr>
              <p14:xfrm>
                <a:off x="8307653" y="1984747"/>
                <a:ext cx="146880" cy="5040"/>
              </p14:xfrm>
            </p:contentPart>
          </mc:Choice>
          <mc:Fallback xmlns="">
            <p:pic>
              <p:nvPicPr>
                <p:cNvPr id="128" name="Freihand 127">
                  <a:extLst>
                    <a:ext uri="{FF2B5EF4-FFF2-40B4-BE49-F238E27FC236}">
                      <a16:creationId xmlns:a16="http://schemas.microsoft.com/office/drawing/2014/main" id="{4304CEEF-72E9-4CC0-BA29-3E8302CAFA7B}"/>
                    </a:ext>
                  </a:extLst>
                </p:cNvPr>
                <p:cNvPicPr/>
                <p:nvPr/>
              </p:nvPicPr>
              <p:blipFill>
                <a:blip r:embed="rId272"/>
                <a:stretch>
                  <a:fillRect/>
                </a:stretch>
              </p:blipFill>
              <p:spPr>
                <a:xfrm>
                  <a:off x="8303333" y="1980427"/>
                  <a:ext cx="1555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31" name="Freihand 130">
                  <a:extLst>
                    <a:ext uri="{FF2B5EF4-FFF2-40B4-BE49-F238E27FC236}">
                      <a16:creationId xmlns:a16="http://schemas.microsoft.com/office/drawing/2014/main" id="{7A9BB07A-19E0-4F82-AC4B-8AEA4F18F054}"/>
                    </a:ext>
                  </a:extLst>
                </p14:cNvPr>
                <p14:cNvContentPartPr/>
                <p14:nvPr/>
              </p14:nvContentPartPr>
              <p14:xfrm>
                <a:off x="8641013" y="1858027"/>
                <a:ext cx="128880" cy="116280"/>
              </p14:xfrm>
            </p:contentPart>
          </mc:Choice>
          <mc:Fallback xmlns="">
            <p:pic>
              <p:nvPicPr>
                <p:cNvPr id="131" name="Freihand 130">
                  <a:extLst>
                    <a:ext uri="{FF2B5EF4-FFF2-40B4-BE49-F238E27FC236}">
                      <a16:creationId xmlns:a16="http://schemas.microsoft.com/office/drawing/2014/main" id="{7A9BB07A-19E0-4F82-AC4B-8AEA4F18F054}"/>
                    </a:ext>
                  </a:extLst>
                </p:cNvPr>
                <p:cNvPicPr/>
                <p:nvPr/>
              </p:nvPicPr>
              <p:blipFill>
                <a:blip r:embed="rId274"/>
                <a:stretch>
                  <a:fillRect/>
                </a:stretch>
              </p:blipFill>
              <p:spPr>
                <a:xfrm>
                  <a:off x="8636693" y="1853707"/>
                  <a:ext cx="137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32" name="Freihand 131">
                  <a:extLst>
                    <a:ext uri="{FF2B5EF4-FFF2-40B4-BE49-F238E27FC236}">
                      <a16:creationId xmlns:a16="http://schemas.microsoft.com/office/drawing/2014/main" id="{CA3E87B0-BB6B-4A46-92C5-98D4EC7F1AD9}"/>
                    </a:ext>
                  </a:extLst>
                </p14:cNvPr>
                <p14:cNvContentPartPr/>
                <p14:nvPr/>
              </p14:nvContentPartPr>
              <p14:xfrm>
                <a:off x="8840813" y="1897267"/>
                <a:ext cx="11520" cy="11520"/>
              </p14:xfrm>
            </p:contentPart>
          </mc:Choice>
          <mc:Fallback xmlns="">
            <p:pic>
              <p:nvPicPr>
                <p:cNvPr id="132" name="Freihand 131">
                  <a:extLst>
                    <a:ext uri="{FF2B5EF4-FFF2-40B4-BE49-F238E27FC236}">
                      <a16:creationId xmlns:a16="http://schemas.microsoft.com/office/drawing/2014/main" id="{CA3E87B0-BB6B-4A46-92C5-98D4EC7F1AD9}"/>
                    </a:ext>
                  </a:extLst>
                </p:cNvPr>
                <p:cNvPicPr/>
                <p:nvPr/>
              </p:nvPicPr>
              <p:blipFill>
                <a:blip r:embed="rId276"/>
                <a:stretch>
                  <a:fillRect/>
                </a:stretch>
              </p:blipFill>
              <p:spPr>
                <a:xfrm>
                  <a:off x="8836493" y="1892947"/>
                  <a:ext cx="201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33" name="Freihand 132">
                  <a:extLst>
                    <a:ext uri="{FF2B5EF4-FFF2-40B4-BE49-F238E27FC236}">
                      <a16:creationId xmlns:a16="http://schemas.microsoft.com/office/drawing/2014/main" id="{F5E43694-E522-43AC-A348-6961F607BBE5}"/>
                    </a:ext>
                  </a:extLst>
                </p14:cNvPr>
                <p14:cNvContentPartPr/>
                <p14:nvPr/>
              </p14:nvContentPartPr>
              <p14:xfrm>
                <a:off x="9044933" y="1791427"/>
                <a:ext cx="62280" cy="203040"/>
              </p14:xfrm>
            </p:contentPart>
          </mc:Choice>
          <mc:Fallback xmlns="">
            <p:pic>
              <p:nvPicPr>
                <p:cNvPr id="133" name="Freihand 132">
                  <a:extLst>
                    <a:ext uri="{FF2B5EF4-FFF2-40B4-BE49-F238E27FC236}">
                      <a16:creationId xmlns:a16="http://schemas.microsoft.com/office/drawing/2014/main" id="{F5E43694-E522-43AC-A348-6961F607BBE5}"/>
                    </a:ext>
                  </a:extLst>
                </p:cNvPr>
                <p:cNvPicPr/>
                <p:nvPr/>
              </p:nvPicPr>
              <p:blipFill>
                <a:blip r:embed="rId278"/>
                <a:stretch>
                  <a:fillRect/>
                </a:stretch>
              </p:blipFill>
              <p:spPr>
                <a:xfrm>
                  <a:off x="9040613" y="1787107"/>
                  <a:ext cx="7092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34" name="Freihand 133">
                  <a:extLst>
                    <a:ext uri="{FF2B5EF4-FFF2-40B4-BE49-F238E27FC236}">
                      <a16:creationId xmlns:a16="http://schemas.microsoft.com/office/drawing/2014/main" id="{F8982906-B620-4C32-9A92-4C316ED5796B}"/>
                    </a:ext>
                  </a:extLst>
                </p14:cNvPr>
                <p14:cNvContentPartPr/>
                <p14:nvPr/>
              </p14:nvContentPartPr>
              <p14:xfrm>
                <a:off x="9008933" y="1887187"/>
                <a:ext cx="111240" cy="21240"/>
              </p14:xfrm>
            </p:contentPart>
          </mc:Choice>
          <mc:Fallback xmlns="">
            <p:pic>
              <p:nvPicPr>
                <p:cNvPr id="134" name="Freihand 133">
                  <a:extLst>
                    <a:ext uri="{FF2B5EF4-FFF2-40B4-BE49-F238E27FC236}">
                      <a16:creationId xmlns:a16="http://schemas.microsoft.com/office/drawing/2014/main" id="{F8982906-B620-4C32-9A92-4C316ED5796B}"/>
                    </a:ext>
                  </a:extLst>
                </p:cNvPr>
                <p:cNvPicPr/>
                <p:nvPr/>
              </p:nvPicPr>
              <p:blipFill>
                <a:blip r:embed="rId280"/>
                <a:stretch>
                  <a:fillRect/>
                </a:stretch>
              </p:blipFill>
              <p:spPr>
                <a:xfrm>
                  <a:off x="9004613" y="1882867"/>
                  <a:ext cx="1198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35" name="Freihand 134">
                  <a:extLst>
                    <a:ext uri="{FF2B5EF4-FFF2-40B4-BE49-F238E27FC236}">
                      <a16:creationId xmlns:a16="http://schemas.microsoft.com/office/drawing/2014/main" id="{DA9E1095-AAF1-40F4-A729-EB993FC8D64B}"/>
                    </a:ext>
                  </a:extLst>
                </p14:cNvPr>
                <p14:cNvContentPartPr/>
                <p14:nvPr/>
              </p14:nvContentPartPr>
              <p14:xfrm>
                <a:off x="9430493" y="1831387"/>
                <a:ext cx="16920" cy="121320"/>
              </p14:xfrm>
            </p:contentPart>
          </mc:Choice>
          <mc:Fallback xmlns="">
            <p:pic>
              <p:nvPicPr>
                <p:cNvPr id="135" name="Freihand 134">
                  <a:extLst>
                    <a:ext uri="{FF2B5EF4-FFF2-40B4-BE49-F238E27FC236}">
                      <a16:creationId xmlns:a16="http://schemas.microsoft.com/office/drawing/2014/main" id="{DA9E1095-AAF1-40F4-A729-EB993FC8D64B}"/>
                    </a:ext>
                  </a:extLst>
                </p:cNvPr>
                <p:cNvPicPr/>
                <p:nvPr/>
              </p:nvPicPr>
              <p:blipFill>
                <a:blip r:embed="rId282"/>
                <a:stretch>
                  <a:fillRect/>
                </a:stretch>
              </p:blipFill>
              <p:spPr>
                <a:xfrm>
                  <a:off x="9426173" y="1827067"/>
                  <a:ext cx="255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36" name="Freihand 135">
                  <a:extLst>
                    <a:ext uri="{FF2B5EF4-FFF2-40B4-BE49-F238E27FC236}">
                      <a16:creationId xmlns:a16="http://schemas.microsoft.com/office/drawing/2014/main" id="{1CE6B0C3-0CA9-4CB1-BCC3-4577E894FDE5}"/>
                    </a:ext>
                  </a:extLst>
                </p14:cNvPr>
                <p14:cNvContentPartPr/>
                <p14:nvPr/>
              </p14:nvContentPartPr>
              <p14:xfrm>
                <a:off x="9386573" y="1881427"/>
                <a:ext cx="120960" cy="18720"/>
              </p14:xfrm>
            </p:contentPart>
          </mc:Choice>
          <mc:Fallback xmlns="">
            <p:pic>
              <p:nvPicPr>
                <p:cNvPr id="136" name="Freihand 135">
                  <a:extLst>
                    <a:ext uri="{FF2B5EF4-FFF2-40B4-BE49-F238E27FC236}">
                      <a16:creationId xmlns:a16="http://schemas.microsoft.com/office/drawing/2014/main" id="{1CE6B0C3-0CA9-4CB1-BCC3-4577E894FDE5}"/>
                    </a:ext>
                  </a:extLst>
                </p:cNvPr>
                <p:cNvPicPr/>
                <p:nvPr/>
              </p:nvPicPr>
              <p:blipFill>
                <a:blip r:embed="rId284"/>
                <a:stretch>
                  <a:fillRect/>
                </a:stretch>
              </p:blipFill>
              <p:spPr>
                <a:xfrm>
                  <a:off x="9382253" y="1877107"/>
                  <a:ext cx="1296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39" name="Freihand 138">
                  <a:extLst>
                    <a:ext uri="{FF2B5EF4-FFF2-40B4-BE49-F238E27FC236}">
                      <a16:creationId xmlns:a16="http://schemas.microsoft.com/office/drawing/2014/main" id="{3190F163-AC58-44AD-ACAF-663696C75A81}"/>
                    </a:ext>
                  </a:extLst>
                </p14:cNvPr>
                <p14:cNvContentPartPr/>
                <p14:nvPr/>
              </p14:nvContentPartPr>
              <p14:xfrm>
                <a:off x="9789053" y="1681627"/>
                <a:ext cx="77040" cy="80640"/>
              </p14:xfrm>
            </p:contentPart>
          </mc:Choice>
          <mc:Fallback xmlns="">
            <p:pic>
              <p:nvPicPr>
                <p:cNvPr id="139" name="Freihand 138">
                  <a:extLst>
                    <a:ext uri="{FF2B5EF4-FFF2-40B4-BE49-F238E27FC236}">
                      <a16:creationId xmlns:a16="http://schemas.microsoft.com/office/drawing/2014/main" id="{3190F163-AC58-44AD-ACAF-663696C75A81}"/>
                    </a:ext>
                  </a:extLst>
                </p:cNvPr>
                <p:cNvPicPr/>
                <p:nvPr/>
              </p:nvPicPr>
              <p:blipFill>
                <a:blip r:embed="rId286"/>
                <a:stretch>
                  <a:fillRect/>
                </a:stretch>
              </p:blipFill>
              <p:spPr>
                <a:xfrm>
                  <a:off x="9784733" y="1677307"/>
                  <a:ext cx="8568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40" name="Freihand 139">
                  <a:extLst>
                    <a:ext uri="{FF2B5EF4-FFF2-40B4-BE49-F238E27FC236}">
                      <a16:creationId xmlns:a16="http://schemas.microsoft.com/office/drawing/2014/main" id="{AB79E802-6358-4553-B978-77FB31F4080D}"/>
                    </a:ext>
                  </a:extLst>
                </p14:cNvPr>
                <p14:cNvContentPartPr/>
                <p14:nvPr/>
              </p14:nvContentPartPr>
              <p14:xfrm>
                <a:off x="9633533" y="1826707"/>
                <a:ext cx="428400" cy="18360"/>
              </p14:xfrm>
            </p:contentPart>
          </mc:Choice>
          <mc:Fallback xmlns="">
            <p:pic>
              <p:nvPicPr>
                <p:cNvPr id="140" name="Freihand 139">
                  <a:extLst>
                    <a:ext uri="{FF2B5EF4-FFF2-40B4-BE49-F238E27FC236}">
                      <a16:creationId xmlns:a16="http://schemas.microsoft.com/office/drawing/2014/main" id="{AB79E802-6358-4553-B978-77FB31F4080D}"/>
                    </a:ext>
                  </a:extLst>
                </p:cNvPr>
                <p:cNvPicPr/>
                <p:nvPr/>
              </p:nvPicPr>
              <p:blipFill>
                <a:blip r:embed="rId288"/>
                <a:stretch>
                  <a:fillRect/>
                </a:stretch>
              </p:blipFill>
              <p:spPr>
                <a:xfrm>
                  <a:off x="9629213" y="1822387"/>
                  <a:ext cx="4370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44" name="Freihand 143">
                  <a:extLst>
                    <a:ext uri="{FF2B5EF4-FFF2-40B4-BE49-F238E27FC236}">
                      <a16:creationId xmlns:a16="http://schemas.microsoft.com/office/drawing/2014/main" id="{DBA36B95-06E8-4034-945B-8374C538148D}"/>
                    </a:ext>
                  </a:extLst>
                </p14:cNvPr>
                <p14:cNvContentPartPr/>
                <p14:nvPr/>
              </p14:nvContentPartPr>
              <p14:xfrm>
                <a:off x="10183973" y="1865587"/>
                <a:ext cx="23760" cy="31680"/>
              </p14:xfrm>
            </p:contentPart>
          </mc:Choice>
          <mc:Fallback xmlns="">
            <p:pic>
              <p:nvPicPr>
                <p:cNvPr id="144" name="Freihand 143">
                  <a:extLst>
                    <a:ext uri="{FF2B5EF4-FFF2-40B4-BE49-F238E27FC236}">
                      <a16:creationId xmlns:a16="http://schemas.microsoft.com/office/drawing/2014/main" id="{DBA36B95-06E8-4034-945B-8374C538148D}"/>
                    </a:ext>
                  </a:extLst>
                </p:cNvPr>
                <p:cNvPicPr/>
                <p:nvPr/>
              </p:nvPicPr>
              <p:blipFill>
                <a:blip r:embed="rId290"/>
                <a:stretch>
                  <a:fillRect/>
                </a:stretch>
              </p:blipFill>
              <p:spPr>
                <a:xfrm>
                  <a:off x="10179653" y="1861267"/>
                  <a:ext cx="3240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45" name="Freihand 144">
                  <a:extLst>
                    <a:ext uri="{FF2B5EF4-FFF2-40B4-BE49-F238E27FC236}">
                      <a16:creationId xmlns:a16="http://schemas.microsoft.com/office/drawing/2014/main" id="{AE9CB339-7BAF-49E3-AD78-D8377C1AE51C}"/>
                    </a:ext>
                  </a:extLst>
                </p14:cNvPr>
                <p14:cNvContentPartPr/>
                <p14:nvPr/>
              </p14:nvContentPartPr>
              <p14:xfrm>
                <a:off x="10338413" y="1814467"/>
                <a:ext cx="131760" cy="128160"/>
              </p14:xfrm>
            </p:contentPart>
          </mc:Choice>
          <mc:Fallback xmlns="">
            <p:pic>
              <p:nvPicPr>
                <p:cNvPr id="145" name="Freihand 144">
                  <a:extLst>
                    <a:ext uri="{FF2B5EF4-FFF2-40B4-BE49-F238E27FC236}">
                      <a16:creationId xmlns:a16="http://schemas.microsoft.com/office/drawing/2014/main" id="{AE9CB339-7BAF-49E3-AD78-D8377C1AE51C}"/>
                    </a:ext>
                  </a:extLst>
                </p:cNvPr>
                <p:cNvPicPr/>
                <p:nvPr/>
              </p:nvPicPr>
              <p:blipFill>
                <a:blip r:embed="rId292"/>
                <a:stretch>
                  <a:fillRect/>
                </a:stretch>
              </p:blipFill>
              <p:spPr>
                <a:xfrm>
                  <a:off x="10334093" y="1810147"/>
                  <a:ext cx="1404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48" name="Freihand 147">
                  <a:extLst>
                    <a:ext uri="{FF2B5EF4-FFF2-40B4-BE49-F238E27FC236}">
                      <a16:creationId xmlns:a16="http://schemas.microsoft.com/office/drawing/2014/main" id="{93B1E0CC-1DFB-4B42-980C-957276071360}"/>
                    </a:ext>
                  </a:extLst>
                </p14:cNvPr>
                <p14:cNvContentPartPr/>
                <p14:nvPr/>
              </p14:nvContentPartPr>
              <p14:xfrm>
                <a:off x="10792733" y="1812667"/>
                <a:ext cx="162720" cy="89640"/>
              </p14:xfrm>
            </p:contentPart>
          </mc:Choice>
          <mc:Fallback xmlns="">
            <p:pic>
              <p:nvPicPr>
                <p:cNvPr id="148" name="Freihand 147">
                  <a:extLst>
                    <a:ext uri="{FF2B5EF4-FFF2-40B4-BE49-F238E27FC236}">
                      <a16:creationId xmlns:a16="http://schemas.microsoft.com/office/drawing/2014/main" id="{93B1E0CC-1DFB-4B42-980C-957276071360}"/>
                    </a:ext>
                  </a:extLst>
                </p:cNvPr>
                <p:cNvPicPr/>
                <p:nvPr/>
              </p:nvPicPr>
              <p:blipFill>
                <a:blip r:embed="rId294"/>
                <a:stretch>
                  <a:fillRect/>
                </a:stretch>
              </p:blipFill>
              <p:spPr>
                <a:xfrm>
                  <a:off x="10788413" y="1808347"/>
                  <a:ext cx="1713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49" name="Freihand 148">
                  <a:extLst>
                    <a:ext uri="{FF2B5EF4-FFF2-40B4-BE49-F238E27FC236}">
                      <a16:creationId xmlns:a16="http://schemas.microsoft.com/office/drawing/2014/main" id="{349CF134-3A34-4866-BA7A-24E8D4E3D5B1}"/>
                    </a:ext>
                  </a:extLst>
                </p14:cNvPr>
                <p14:cNvContentPartPr/>
                <p14:nvPr/>
              </p14:nvContentPartPr>
              <p14:xfrm>
                <a:off x="10987133" y="1783507"/>
                <a:ext cx="103320" cy="83880"/>
              </p14:xfrm>
            </p:contentPart>
          </mc:Choice>
          <mc:Fallback xmlns="">
            <p:pic>
              <p:nvPicPr>
                <p:cNvPr id="149" name="Freihand 148">
                  <a:extLst>
                    <a:ext uri="{FF2B5EF4-FFF2-40B4-BE49-F238E27FC236}">
                      <a16:creationId xmlns:a16="http://schemas.microsoft.com/office/drawing/2014/main" id="{349CF134-3A34-4866-BA7A-24E8D4E3D5B1}"/>
                    </a:ext>
                  </a:extLst>
                </p:cNvPr>
                <p:cNvPicPr/>
                <p:nvPr/>
              </p:nvPicPr>
              <p:blipFill>
                <a:blip r:embed="rId296"/>
                <a:stretch>
                  <a:fillRect/>
                </a:stretch>
              </p:blipFill>
              <p:spPr>
                <a:xfrm>
                  <a:off x="10982813" y="1779187"/>
                  <a:ext cx="11196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50" name="Freihand 149">
                  <a:extLst>
                    <a:ext uri="{FF2B5EF4-FFF2-40B4-BE49-F238E27FC236}">
                      <a16:creationId xmlns:a16="http://schemas.microsoft.com/office/drawing/2014/main" id="{FC01988B-A0F1-493C-8986-7A3F2C31569A}"/>
                    </a:ext>
                  </a:extLst>
                </p14:cNvPr>
                <p14:cNvContentPartPr/>
                <p14:nvPr/>
              </p14:nvContentPartPr>
              <p14:xfrm>
                <a:off x="11143733" y="1776667"/>
                <a:ext cx="61560" cy="111240"/>
              </p14:xfrm>
            </p:contentPart>
          </mc:Choice>
          <mc:Fallback xmlns="">
            <p:pic>
              <p:nvPicPr>
                <p:cNvPr id="150" name="Freihand 149">
                  <a:extLst>
                    <a:ext uri="{FF2B5EF4-FFF2-40B4-BE49-F238E27FC236}">
                      <a16:creationId xmlns:a16="http://schemas.microsoft.com/office/drawing/2014/main" id="{FC01988B-A0F1-493C-8986-7A3F2C31569A}"/>
                    </a:ext>
                  </a:extLst>
                </p:cNvPr>
                <p:cNvPicPr/>
                <p:nvPr/>
              </p:nvPicPr>
              <p:blipFill>
                <a:blip r:embed="rId298"/>
                <a:stretch>
                  <a:fillRect/>
                </a:stretch>
              </p:blipFill>
              <p:spPr>
                <a:xfrm>
                  <a:off x="11139413" y="1772347"/>
                  <a:ext cx="7020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51" name="Freihand 150">
                  <a:extLst>
                    <a:ext uri="{FF2B5EF4-FFF2-40B4-BE49-F238E27FC236}">
                      <a16:creationId xmlns:a16="http://schemas.microsoft.com/office/drawing/2014/main" id="{BD915657-5DBD-4537-8294-BC442783042E}"/>
                    </a:ext>
                  </a:extLst>
                </p14:cNvPr>
                <p14:cNvContentPartPr/>
                <p14:nvPr/>
              </p14:nvContentPartPr>
              <p14:xfrm>
                <a:off x="11123933" y="1801147"/>
                <a:ext cx="100800" cy="65520"/>
              </p14:xfrm>
            </p:contentPart>
          </mc:Choice>
          <mc:Fallback xmlns="">
            <p:pic>
              <p:nvPicPr>
                <p:cNvPr id="151" name="Freihand 150">
                  <a:extLst>
                    <a:ext uri="{FF2B5EF4-FFF2-40B4-BE49-F238E27FC236}">
                      <a16:creationId xmlns:a16="http://schemas.microsoft.com/office/drawing/2014/main" id="{BD915657-5DBD-4537-8294-BC442783042E}"/>
                    </a:ext>
                  </a:extLst>
                </p:cNvPr>
                <p:cNvPicPr/>
                <p:nvPr/>
              </p:nvPicPr>
              <p:blipFill>
                <a:blip r:embed="rId300"/>
                <a:stretch>
                  <a:fillRect/>
                </a:stretch>
              </p:blipFill>
              <p:spPr>
                <a:xfrm>
                  <a:off x="11119613" y="1796827"/>
                  <a:ext cx="1094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53" name="Freihand 152">
                  <a:extLst>
                    <a:ext uri="{FF2B5EF4-FFF2-40B4-BE49-F238E27FC236}">
                      <a16:creationId xmlns:a16="http://schemas.microsoft.com/office/drawing/2014/main" id="{38501B57-EF10-4936-916D-2D8C8EF57912}"/>
                    </a:ext>
                  </a:extLst>
                </p14:cNvPr>
                <p14:cNvContentPartPr/>
                <p14:nvPr/>
              </p14:nvContentPartPr>
              <p14:xfrm>
                <a:off x="11311493" y="1766947"/>
                <a:ext cx="121680" cy="83880"/>
              </p14:xfrm>
            </p:contentPart>
          </mc:Choice>
          <mc:Fallback xmlns="">
            <p:pic>
              <p:nvPicPr>
                <p:cNvPr id="153" name="Freihand 152">
                  <a:extLst>
                    <a:ext uri="{FF2B5EF4-FFF2-40B4-BE49-F238E27FC236}">
                      <a16:creationId xmlns:a16="http://schemas.microsoft.com/office/drawing/2014/main" id="{38501B57-EF10-4936-916D-2D8C8EF57912}"/>
                    </a:ext>
                  </a:extLst>
                </p:cNvPr>
                <p:cNvPicPr/>
                <p:nvPr/>
              </p:nvPicPr>
              <p:blipFill>
                <a:blip r:embed="rId302"/>
                <a:stretch>
                  <a:fillRect/>
                </a:stretch>
              </p:blipFill>
              <p:spPr>
                <a:xfrm>
                  <a:off x="11307173" y="1762627"/>
                  <a:ext cx="1303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54" name="Freihand 153">
                  <a:extLst>
                    <a:ext uri="{FF2B5EF4-FFF2-40B4-BE49-F238E27FC236}">
                      <a16:creationId xmlns:a16="http://schemas.microsoft.com/office/drawing/2014/main" id="{C6C4DA0E-D27B-49C8-AC46-E4EEF6C5B275}"/>
                    </a:ext>
                  </a:extLst>
                </p14:cNvPr>
                <p14:cNvContentPartPr/>
                <p14:nvPr/>
              </p14:nvContentPartPr>
              <p14:xfrm>
                <a:off x="11433533" y="1690987"/>
                <a:ext cx="90360" cy="170640"/>
              </p14:xfrm>
            </p:contentPart>
          </mc:Choice>
          <mc:Fallback xmlns="">
            <p:pic>
              <p:nvPicPr>
                <p:cNvPr id="154" name="Freihand 153">
                  <a:extLst>
                    <a:ext uri="{FF2B5EF4-FFF2-40B4-BE49-F238E27FC236}">
                      <a16:creationId xmlns:a16="http://schemas.microsoft.com/office/drawing/2014/main" id="{C6C4DA0E-D27B-49C8-AC46-E4EEF6C5B275}"/>
                    </a:ext>
                  </a:extLst>
                </p:cNvPr>
                <p:cNvPicPr/>
                <p:nvPr/>
              </p:nvPicPr>
              <p:blipFill>
                <a:blip r:embed="rId304"/>
                <a:stretch>
                  <a:fillRect/>
                </a:stretch>
              </p:blipFill>
              <p:spPr>
                <a:xfrm>
                  <a:off x="11429213" y="1686667"/>
                  <a:ext cx="9900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55" name="Freihand 154">
                  <a:extLst>
                    <a:ext uri="{FF2B5EF4-FFF2-40B4-BE49-F238E27FC236}">
                      <a16:creationId xmlns:a16="http://schemas.microsoft.com/office/drawing/2014/main" id="{21BCABF1-D22B-474E-B771-C3EB72BC0CC6}"/>
                    </a:ext>
                  </a:extLst>
                </p14:cNvPr>
                <p14:cNvContentPartPr/>
                <p14:nvPr/>
              </p14:nvContentPartPr>
              <p14:xfrm>
                <a:off x="11545493" y="1747867"/>
                <a:ext cx="94680" cy="70920"/>
              </p14:xfrm>
            </p:contentPart>
          </mc:Choice>
          <mc:Fallback xmlns="">
            <p:pic>
              <p:nvPicPr>
                <p:cNvPr id="155" name="Freihand 154">
                  <a:extLst>
                    <a:ext uri="{FF2B5EF4-FFF2-40B4-BE49-F238E27FC236}">
                      <a16:creationId xmlns:a16="http://schemas.microsoft.com/office/drawing/2014/main" id="{21BCABF1-D22B-474E-B771-C3EB72BC0CC6}"/>
                    </a:ext>
                  </a:extLst>
                </p:cNvPr>
                <p:cNvPicPr/>
                <p:nvPr/>
              </p:nvPicPr>
              <p:blipFill>
                <a:blip r:embed="rId306"/>
                <a:stretch>
                  <a:fillRect/>
                </a:stretch>
              </p:blipFill>
              <p:spPr>
                <a:xfrm>
                  <a:off x="11541173" y="1743547"/>
                  <a:ext cx="103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56" name="Freihand 155">
                  <a:extLst>
                    <a:ext uri="{FF2B5EF4-FFF2-40B4-BE49-F238E27FC236}">
                      <a16:creationId xmlns:a16="http://schemas.microsoft.com/office/drawing/2014/main" id="{2BDFA176-BD02-4DCA-8EE5-B9B2A31DDDF2}"/>
                    </a:ext>
                  </a:extLst>
                </p14:cNvPr>
                <p14:cNvContentPartPr/>
                <p14:nvPr/>
              </p14:nvContentPartPr>
              <p14:xfrm>
                <a:off x="11656733" y="1798627"/>
                <a:ext cx="26280" cy="96480"/>
              </p14:xfrm>
            </p:contentPart>
          </mc:Choice>
          <mc:Fallback xmlns="">
            <p:pic>
              <p:nvPicPr>
                <p:cNvPr id="156" name="Freihand 155">
                  <a:extLst>
                    <a:ext uri="{FF2B5EF4-FFF2-40B4-BE49-F238E27FC236}">
                      <a16:creationId xmlns:a16="http://schemas.microsoft.com/office/drawing/2014/main" id="{2BDFA176-BD02-4DCA-8EE5-B9B2A31DDDF2}"/>
                    </a:ext>
                  </a:extLst>
                </p:cNvPr>
                <p:cNvPicPr/>
                <p:nvPr/>
              </p:nvPicPr>
              <p:blipFill>
                <a:blip r:embed="rId308"/>
                <a:stretch>
                  <a:fillRect/>
                </a:stretch>
              </p:blipFill>
              <p:spPr>
                <a:xfrm>
                  <a:off x="11652413" y="1794307"/>
                  <a:ext cx="349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57" name="Freihand 156">
                  <a:extLst>
                    <a:ext uri="{FF2B5EF4-FFF2-40B4-BE49-F238E27FC236}">
                      <a16:creationId xmlns:a16="http://schemas.microsoft.com/office/drawing/2014/main" id="{BB767094-68D1-4399-B586-9842289E8C84}"/>
                    </a:ext>
                  </a:extLst>
                </p14:cNvPr>
                <p14:cNvContentPartPr/>
                <p14:nvPr/>
              </p14:nvContentPartPr>
              <p14:xfrm>
                <a:off x="11723333" y="1718347"/>
                <a:ext cx="96840" cy="173160"/>
              </p14:xfrm>
            </p:contentPart>
          </mc:Choice>
          <mc:Fallback xmlns="">
            <p:pic>
              <p:nvPicPr>
                <p:cNvPr id="157" name="Freihand 156">
                  <a:extLst>
                    <a:ext uri="{FF2B5EF4-FFF2-40B4-BE49-F238E27FC236}">
                      <a16:creationId xmlns:a16="http://schemas.microsoft.com/office/drawing/2014/main" id="{BB767094-68D1-4399-B586-9842289E8C84}"/>
                    </a:ext>
                  </a:extLst>
                </p:cNvPr>
                <p:cNvPicPr/>
                <p:nvPr/>
              </p:nvPicPr>
              <p:blipFill>
                <a:blip r:embed="rId310"/>
                <a:stretch>
                  <a:fillRect/>
                </a:stretch>
              </p:blipFill>
              <p:spPr>
                <a:xfrm>
                  <a:off x="11719013" y="1714027"/>
                  <a:ext cx="1054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58" name="Freihand 157">
                  <a:extLst>
                    <a:ext uri="{FF2B5EF4-FFF2-40B4-BE49-F238E27FC236}">
                      <a16:creationId xmlns:a16="http://schemas.microsoft.com/office/drawing/2014/main" id="{7808EE60-4474-40E2-BBB5-0BE77EEBA191}"/>
                    </a:ext>
                  </a:extLst>
                </p14:cNvPr>
                <p14:cNvContentPartPr/>
                <p14:nvPr/>
              </p14:nvContentPartPr>
              <p14:xfrm>
                <a:off x="11796053" y="1662547"/>
                <a:ext cx="106200" cy="280080"/>
              </p14:xfrm>
            </p:contentPart>
          </mc:Choice>
          <mc:Fallback xmlns="">
            <p:pic>
              <p:nvPicPr>
                <p:cNvPr id="158" name="Freihand 157">
                  <a:extLst>
                    <a:ext uri="{FF2B5EF4-FFF2-40B4-BE49-F238E27FC236}">
                      <a16:creationId xmlns:a16="http://schemas.microsoft.com/office/drawing/2014/main" id="{7808EE60-4474-40E2-BBB5-0BE77EEBA191}"/>
                    </a:ext>
                  </a:extLst>
                </p:cNvPr>
                <p:cNvPicPr/>
                <p:nvPr/>
              </p:nvPicPr>
              <p:blipFill>
                <a:blip r:embed="rId312"/>
                <a:stretch>
                  <a:fillRect/>
                </a:stretch>
              </p:blipFill>
              <p:spPr>
                <a:xfrm>
                  <a:off x="11791733" y="1658227"/>
                  <a:ext cx="11484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99" name="Freihand 198">
                  <a:extLst>
                    <a:ext uri="{FF2B5EF4-FFF2-40B4-BE49-F238E27FC236}">
                      <a16:creationId xmlns:a16="http://schemas.microsoft.com/office/drawing/2014/main" id="{3314C7CB-245E-49DD-A0E5-3B49ED56FE28}"/>
                    </a:ext>
                  </a:extLst>
                </p14:cNvPr>
                <p14:cNvContentPartPr/>
                <p14:nvPr/>
              </p14:nvContentPartPr>
              <p14:xfrm>
                <a:off x="9782933" y="1857307"/>
                <a:ext cx="119520" cy="65880"/>
              </p14:xfrm>
            </p:contentPart>
          </mc:Choice>
          <mc:Fallback xmlns="">
            <p:pic>
              <p:nvPicPr>
                <p:cNvPr id="199" name="Freihand 198">
                  <a:extLst>
                    <a:ext uri="{FF2B5EF4-FFF2-40B4-BE49-F238E27FC236}">
                      <a16:creationId xmlns:a16="http://schemas.microsoft.com/office/drawing/2014/main" id="{3314C7CB-245E-49DD-A0E5-3B49ED56FE28}"/>
                    </a:ext>
                  </a:extLst>
                </p:cNvPr>
                <p:cNvPicPr/>
                <p:nvPr/>
              </p:nvPicPr>
              <p:blipFill>
                <a:blip r:embed="rId314"/>
                <a:stretch>
                  <a:fillRect/>
                </a:stretch>
              </p:blipFill>
              <p:spPr>
                <a:xfrm>
                  <a:off x="9778613" y="1852987"/>
                  <a:ext cx="1281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00" name="Freihand 199">
                  <a:extLst>
                    <a:ext uri="{FF2B5EF4-FFF2-40B4-BE49-F238E27FC236}">
                      <a16:creationId xmlns:a16="http://schemas.microsoft.com/office/drawing/2014/main" id="{52448AB8-819E-49CE-8DE0-9B2329AD5408}"/>
                    </a:ext>
                  </a:extLst>
                </p14:cNvPr>
                <p14:cNvContentPartPr/>
                <p14:nvPr/>
              </p14:nvContentPartPr>
              <p14:xfrm>
                <a:off x="9780413" y="1901947"/>
                <a:ext cx="144000" cy="42480"/>
              </p14:xfrm>
            </p:contentPart>
          </mc:Choice>
          <mc:Fallback xmlns="">
            <p:pic>
              <p:nvPicPr>
                <p:cNvPr id="200" name="Freihand 199">
                  <a:extLst>
                    <a:ext uri="{FF2B5EF4-FFF2-40B4-BE49-F238E27FC236}">
                      <a16:creationId xmlns:a16="http://schemas.microsoft.com/office/drawing/2014/main" id="{52448AB8-819E-49CE-8DE0-9B2329AD5408}"/>
                    </a:ext>
                  </a:extLst>
                </p:cNvPr>
                <p:cNvPicPr/>
                <p:nvPr/>
              </p:nvPicPr>
              <p:blipFill>
                <a:blip r:embed="rId316"/>
                <a:stretch>
                  <a:fillRect/>
                </a:stretch>
              </p:blipFill>
              <p:spPr>
                <a:xfrm>
                  <a:off x="9776093" y="1897627"/>
                  <a:ext cx="1526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01" name="Freihand 200">
                  <a:extLst>
                    <a:ext uri="{FF2B5EF4-FFF2-40B4-BE49-F238E27FC236}">
                      <a16:creationId xmlns:a16="http://schemas.microsoft.com/office/drawing/2014/main" id="{22457B66-F2EB-4EE4-B381-5AD6E7719469}"/>
                    </a:ext>
                  </a:extLst>
                </p14:cNvPr>
                <p14:cNvContentPartPr/>
                <p14:nvPr/>
              </p14:nvContentPartPr>
              <p14:xfrm>
                <a:off x="9855293" y="1965667"/>
                <a:ext cx="82800" cy="95040"/>
              </p14:xfrm>
            </p:contentPart>
          </mc:Choice>
          <mc:Fallback xmlns="">
            <p:pic>
              <p:nvPicPr>
                <p:cNvPr id="201" name="Freihand 200">
                  <a:extLst>
                    <a:ext uri="{FF2B5EF4-FFF2-40B4-BE49-F238E27FC236}">
                      <a16:creationId xmlns:a16="http://schemas.microsoft.com/office/drawing/2014/main" id="{22457B66-F2EB-4EE4-B381-5AD6E7719469}"/>
                    </a:ext>
                  </a:extLst>
                </p:cNvPr>
                <p:cNvPicPr/>
                <p:nvPr/>
              </p:nvPicPr>
              <p:blipFill>
                <a:blip r:embed="rId318"/>
                <a:stretch>
                  <a:fillRect/>
                </a:stretch>
              </p:blipFill>
              <p:spPr>
                <a:xfrm>
                  <a:off x="9850973" y="1961347"/>
                  <a:ext cx="914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03" name="Freihand 202">
                  <a:extLst>
                    <a:ext uri="{FF2B5EF4-FFF2-40B4-BE49-F238E27FC236}">
                      <a16:creationId xmlns:a16="http://schemas.microsoft.com/office/drawing/2014/main" id="{53011C1B-C1EB-4146-BB99-6AD03CA17F45}"/>
                    </a:ext>
                  </a:extLst>
                </p14:cNvPr>
                <p14:cNvContentPartPr/>
                <p14:nvPr/>
              </p14:nvContentPartPr>
              <p14:xfrm>
                <a:off x="7314413" y="2674147"/>
                <a:ext cx="219960" cy="339120"/>
              </p14:xfrm>
            </p:contentPart>
          </mc:Choice>
          <mc:Fallback xmlns="">
            <p:pic>
              <p:nvPicPr>
                <p:cNvPr id="203" name="Freihand 202">
                  <a:extLst>
                    <a:ext uri="{FF2B5EF4-FFF2-40B4-BE49-F238E27FC236}">
                      <a16:creationId xmlns:a16="http://schemas.microsoft.com/office/drawing/2014/main" id="{53011C1B-C1EB-4146-BB99-6AD03CA17F45}"/>
                    </a:ext>
                  </a:extLst>
                </p:cNvPr>
                <p:cNvPicPr/>
                <p:nvPr/>
              </p:nvPicPr>
              <p:blipFill>
                <a:blip r:embed="rId320"/>
                <a:stretch>
                  <a:fillRect/>
                </a:stretch>
              </p:blipFill>
              <p:spPr>
                <a:xfrm>
                  <a:off x="7310093" y="2669827"/>
                  <a:ext cx="228600" cy="34776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04" name="Freihand 203">
                  <a:extLst>
                    <a:ext uri="{FF2B5EF4-FFF2-40B4-BE49-F238E27FC236}">
                      <a16:creationId xmlns:a16="http://schemas.microsoft.com/office/drawing/2014/main" id="{C189BD60-6360-4A18-9673-F19208853541}"/>
                    </a:ext>
                  </a:extLst>
                </p14:cNvPr>
                <p14:cNvContentPartPr/>
                <p14:nvPr/>
              </p14:nvContentPartPr>
              <p14:xfrm>
                <a:off x="7663613" y="2843707"/>
                <a:ext cx="142200" cy="29520"/>
              </p14:xfrm>
            </p:contentPart>
          </mc:Choice>
          <mc:Fallback xmlns="">
            <p:pic>
              <p:nvPicPr>
                <p:cNvPr id="204" name="Freihand 203">
                  <a:extLst>
                    <a:ext uri="{FF2B5EF4-FFF2-40B4-BE49-F238E27FC236}">
                      <a16:creationId xmlns:a16="http://schemas.microsoft.com/office/drawing/2014/main" id="{C189BD60-6360-4A18-9673-F19208853541}"/>
                    </a:ext>
                  </a:extLst>
                </p:cNvPr>
                <p:cNvPicPr/>
                <p:nvPr/>
              </p:nvPicPr>
              <p:blipFill>
                <a:blip r:embed="rId322"/>
                <a:stretch>
                  <a:fillRect/>
                </a:stretch>
              </p:blipFill>
              <p:spPr>
                <a:xfrm>
                  <a:off x="7659293" y="2839387"/>
                  <a:ext cx="1508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05" name="Freihand 204">
                  <a:extLst>
                    <a:ext uri="{FF2B5EF4-FFF2-40B4-BE49-F238E27FC236}">
                      <a16:creationId xmlns:a16="http://schemas.microsoft.com/office/drawing/2014/main" id="{7F54C3FE-7ADF-4CB1-A756-8FFD97506017}"/>
                    </a:ext>
                  </a:extLst>
                </p14:cNvPr>
                <p14:cNvContentPartPr/>
                <p14:nvPr/>
              </p14:nvContentPartPr>
              <p14:xfrm>
                <a:off x="7685573" y="2891227"/>
                <a:ext cx="165600" cy="6840"/>
              </p14:xfrm>
            </p:contentPart>
          </mc:Choice>
          <mc:Fallback xmlns="">
            <p:pic>
              <p:nvPicPr>
                <p:cNvPr id="205" name="Freihand 204">
                  <a:extLst>
                    <a:ext uri="{FF2B5EF4-FFF2-40B4-BE49-F238E27FC236}">
                      <a16:creationId xmlns:a16="http://schemas.microsoft.com/office/drawing/2014/main" id="{7F54C3FE-7ADF-4CB1-A756-8FFD97506017}"/>
                    </a:ext>
                  </a:extLst>
                </p:cNvPr>
                <p:cNvPicPr/>
                <p:nvPr/>
              </p:nvPicPr>
              <p:blipFill>
                <a:blip r:embed="rId324"/>
                <a:stretch>
                  <a:fillRect/>
                </a:stretch>
              </p:blipFill>
              <p:spPr>
                <a:xfrm>
                  <a:off x="7681253" y="2886907"/>
                  <a:ext cx="1742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07" name="Freihand 206">
                  <a:extLst>
                    <a:ext uri="{FF2B5EF4-FFF2-40B4-BE49-F238E27FC236}">
                      <a16:creationId xmlns:a16="http://schemas.microsoft.com/office/drawing/2014/main" id="{7AEE53F1-BDB7-48B0-B478-1C9F7ADBF8B1}"/>
                    </a:ext>
                  </a:extLst>
                </p14:cNvPr>
                <p14:cNvContentPartPr/>
                <p14:nvPr/>
              </p14:nvContentPartPr>
              <p14:xfrm>
                <a:off x="8028293" y="2814547"/>
                <a:ext cx="160560" cy="91080"/>
              </p14:xfrm>
            </p:contentPart>
          </mc:Choice>
          <mc:Fallback xmlns="">
            <p:pic>
              <p:nvPicPr>
                <p:cNvPr id="207" name="Freihand 206">
                  <a:extLst>
                    <a:ext uri="{FF2B5EF4-FFF2-40B4-BE49-F238E27FC236}">
                      <a16:creationId xmlns:a16="http://schemas.microsoft.com/office/drawing/2014/main" id="{7AEE53F1-BDB7-48B0-B478-1C9F7ADBF8B1}"/>
                    </a:ext>
                  </a:extLst>
                </p:cNvPr>
                <p:cNvPicPr/>
                <p:nvPr/>
              </p:nvPicPr>
              <p:blipFill>
                <a:blip r:embed="rId326"/>
                <a:stretch>
                  <a:fillRect/>
                </a:stretch>
              </p:blipFill>
              <p:spPr>
                <a:xfrm>
                  <a:off x="8023973" y="2810227"/>
                  <a:ext cx="1692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08" name="Freihand 207">
                  <a:extLst>
                    <a:ext uri="{FF2B5EF4-FFF2-40B4-BE49-F238E27FC236}">
                      <a16:creationId xmlns:a16="http://schemas.microsoft.com/office/drawing/2014/main" id="{3D872491-BBD1-4334-A302-FF6D3FB4BFCB}"/>
                    </a:ext>
                  </a:extLst>
                </p14:cNvPr>
                <p14:cNvContentPartPr/>
                <p14:nvPr/>
              </p14:nvContentPartPr>
              <p14:xfrm>
                <a:off x="8215493" y="2737147"/>
                <a:ext cx="72360" cy="183960"/>
              </p14:xfrm>
            </p:contentPart>
          </mc:Choice>
          <mc:Fallback xmlns="">
            <p:pic>
              <p:nvPicPr>
                <p:cNvPr id="208" name="Freihand 207">
                  <a:extLst>
                    <a:ext uri="{FF2B5EF4-FFF2-40B4-BE49-F238E27FC236}">
                      <a16:creationId xmlns:a16="http://schemas.microsoft.com/office/drawing/2014/main" id="{3D872491-BBD1-4334-A302-FF6D3FB4BFCB}"/>
                    </a:ext>
                  </a:extLst>
                </p:cNvPr>
                <p:cNvPicPr/>
                <p:nvPr/>
              </p:nvPicPr>
              <p:blipFill>
                <a:blip r:embed="rId328"/>
                <a:stretch>
                  <a:fillRect/>
                </a:stretch>
              </p:blipFill>
              <p:spPr>
                <a:xfrm>
                  <a:off x="8211173" y="2732827"/>
                  <a:ext cx="8100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09" name="Freihand 208">
                  <a:extLst>
                    <a:ext uri="{FF2B5EF4-FFF2-40B4-BE49-F238E27FC236}">
                      <a16:creationId xmlns:a16="http://schemas.microsoft.com/office/drawing/2014/main" id="{B2A6631F-E391-4B57-A5D3-AEDAF75F76B1}"/>
                    </a:ext>
                  </a:extLst>
                </p14:cNvPr>
                <p14:cNvContentPartPr/>
                <p14:nvPr/>
              </p14:nvContentPartPr>
              <p14:xfrm>
                <a:off x="8349053" y="2787187"/>
                <a:ext cx="93600" cy="93240"/>
              </p14:xfrm>
            </p:contentPart>
          </mc:Choice>
          <mc:Fallback xmlns="">
            <p:pic>
              <p:nvPicPr>
                <p:cNvPr id="209" name="Freihand 208">
                  <a:extLst>
                    <a:ext uri="{FF2B5EF4-FFF2-40B4-BE49-F238E27FC236}">
                      <a16:creationId xmlns:a16="http://schemas.microsoft.com/office/drawing/2014/main" id="{B2A6631F-E391-4B57-A5D3-AEDAF75F76B1}"/>
                    </a:ext>
                  </a:extLst>
                </p:cNvPr>
                <p:cNvPicPr/>
                <p:nvPr/>
              </p:nvPicPr>
              <p:blipFill>
                <a:blip r:embed="rId330"/>
                <a:stretch>
                  <a:fillRect/>
                </a:stretch>
              </p:blipFill>
              <p:spPr>
                <a:xfrm>
                  <a:off x="8344733" y="2782867"/>
                  <a:ext cx="1022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10" name="Freihand 209">
                  <a:extLst>
                    <a:ext uri="{FF2B5EF4-FFF2-40B4-BE49-F238E27FC236}">
                      <a16:creationId xmlns:a16="http://schemas.microsoft.com/office/drawing/2014/main" id="{EACCB8BB-EA85-4E9D-8CD8-8F072B1022A4}"/>
                    </a:ext>
                  </a:extLst>
                </p14:cNvPr>
                <p14:cNvContentPartPr/>
                <p14:nvPr/>
              </p14:nvContentPartPr>
              <p14:xfrm>
                <a:off x="8477933" y="2858827"/>
                <a:ext cx="17280" cy="86760"/>
              </p14:xfrm>
            </p:contentPart>
          </mc:Choice>
          <mc:Fallback xmlns="">
            <p:pic>
              <p:nvPicPr>
                <p:cNvPr id="210" name="Freihand 209">
                  <a:extLst>
                    <a:ext uri="{FF2B5EF4-FFF2-40B4-BE49-F238E27FC236}">
                      <a16:creationId xmlns:a16="http://schemas.microsoft.com/office/drawing/2014/main" id="{EACCB8BB-EA85-4E9D-8CD8-8F072B1022A4}"/>
                    </a:ext>
                  </a:extLst>
                </p:cNvPr>
                <p:cNvPicPr/>
                <p:nvPr/>
              </p:nvPicPr>
              <p:blipFill>
                <a:blip r:embed="rId332"/>
                <a:stretch>
                  <a:fillRect/>
                </a:stretch>
              </p:blipFill>
              <p:spPr>
                <a:xfrm>
                  <a:off x="8473613" y="2854507"/>
                  <a:ext cx="259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11" name="Freihand 210">
                  <a:extLst>
                    <a:ext uri="{FF2B5EF4-FFF2-40B4-BE49-F238E27FC236}">
                      <a16:creationId xmlns:a16="http://schemas.microsoft.com/office/drawing/2014/main" id="{E2D669C8-2073-46AA-A148-60EF2095F848}"/>
                    </a:ext>
                  </a:extLst>
                </p14:cNvPr>
                <p14:cNvContentPartPr/>
                <p14:nvPr/>
              </p14:nvContentPartPr>
              <p14:xfrm>
                <a:off x="8561093" y="2751187"/>
                <a:ext cx="87840" cy="181080"/>
              </p14:xfrm>
            </p:contentPart>
          </mc:Choice>
          <mc:Fallback xmlns="">
            <p:pic>
              <p:nvPicPr>
                <p:cNvPr id="211" name="Freihand 210">
                  <a:extLst>
                    <a:ext uri="{FF2B5EF4-FFF2-40B4-BE49-F238E27FC236}">
                      <a16:creationId xmlns:a16="http://schemas.microsoft.com/office/drawing/2014/main" id="{E2D669C8-2073-46AA-A148-60EF2095F848}"/>
                    </a:ext>
                  </a:extLst>
                </p:cNvPr>
                <p:cNvPicPr/>
                <p:nvPr/>
              </p:nvPicPr>
              <p:blipFill>
                <a:blip r:embed="rId334"/>
                <a:stretch>
                  <a:fillRect/>
                </a:stretch>
              </p:blipFill>
              <p:spPr>
                <a:xfrm>
                  <a:off x="8556773" y="2746867"/>
                  <a:ext cx="9648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12" name="Freihand 211">
                  <a:extLst>
                    <a:ext uri="{FF2B5EF4-FFF2-40B4-BE49-F238E27FC236}">
                      <a16:creationId xmlns:a16="http://schemas.microsoft.com/office/drawing/2014/main" id="{0F736464-B667-4997-BA2D-6376CCF0C424}"/>
                    </a:ext>
                  </a:extLst>
                </p14:cNvPr>
                <p14:cNvContentPartPr/>
                <p14:nvPr/>
              </p14:nvContentPartPr>
              <p14:xfrm>
                <a:off x="8676653" y="2719507"/>
                <a:ext cx="73800" cy="203040"/>
              </p14:xfrm>
            </p:contentPart>
          </mc:Choice>
          <mc:Fallback xmlns="">
            <p:pic>
              <p:nvPicPr>
                <p:cNvPr id="212" name="Freihand 211">
                  <a:extLst>
                    <a:ext uri="{FF2B5EF4-FFF2-40B4-BE49-F238E27FC236}">
                      <a16:creationId xmlns:a16="http://schemas.microsoft.com/office/drawing/2014/main" id="{0F736464-B667-4997-BA2D-6376CCF0C424}"/>
                    </a:ext>
                  </a:extLst>
                </p:cNvPr>
                <p:cNvPicPr/>
                <p:nvPr/>
              </p:nvPicPr>
              <p:blipFill>
                <a:blip r:embed="rId336"/>
                <a:stretch>
                  <a:fillRect/>
                </a:stretch>
              </p:blipFill>
              <p:spPr>
                <a:xfrm>
                  <a:off x="8672333" y="2715187"/>
                  <a:ext cx="8244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13" name="Freihand 212">
                  <a:extLst>
                    <a:ext uri="{FF2B5EF4-FFF2-40B4-BE49-F238E27FC236}">
                      <a16:creationId xmlns:a16="http://schemas.microsoft.com/office/drawing/2014/main" id="{005FE8DC-AA82-400D-9223-A56BDB0D430A}"/>
                    </a:ext>
                  </a:extLst>
                </p14:cNvPr>
                <p14:cNvContentPartPr/>
                <p14:nvPr/>
              </p14:nvContentPartPr>
              <p14:xfrm>
                <a:off x="8937293" y="2847667"/>
                <a:ext cx="47880" cy="66240"/>
              </p14:xfrm>
            </p:contentPart>
          </mc:Choice>
          <mc:Fallback xmlns="">
            <p:pic>
              <p:nvPicPr>
                <p:cNvPr id="213" name="Freihand 212">
                  <a:extLst>
                    <a:ext uri="{FF2B5EF4-FFF2-40B4-BE49-F238E27FC236}">
                      <a16:creationId xmlns:a16="http://schemas.microsoft.com/office/drawing/2014/main" id="{005FE8DC-AA82-400D-9223-A56BDB0D430A}"/>
                    </a:ext>
                  </a:extLst>
                </p:cNvPr>
                <p:cNvPicPr/>
                <p:nvPr/>
              </p:nvPicPr>
              <p:blipFill>
                <a:blip r:embed="rId338"/>
                <a:stretch>
                  <a:fillRect/>
                </a:stretch>
              </p:blipFill>
              <p:spPr>
                <a:xfrm>
                  <a:off x="8932973" y="2843347"/>
                  <a:ext cx="565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14" name="Freihand 213">
                  <a:extLst>
                    <a:ext uri="{FF2B5EF4-FFF2-40B4-BE49-F238E27FC236}">
                      <a16:creationId xmlns:a16="http://schemas.microsoft.com/office/drawing/2014/main" id="{4765F619-CBAF-4246-9A00-4A88E3B4E763}"/>
                    </a:ext>
                  </a:extLst>
                </p14:cNvPr>
                <p14:cNvContentPartPr/>
                <p14:nvPr/>
              </p14:nvContentPartPr>
              <p14:xfrm>
                <a:off x="8886173" y="2862787"/>
                <a:ext cx="174960" cy="21600"/>
              </p14:xfrm>
            </p:contentPart>
          </mc:Choice>
          <mc:Fallback xmlns="">
            <p:pic>
              <p:nvPicPr>
                <p:cNvPr id="214" name="Freihand 213">
                  <a:extLst>
                    <a:ext uri="{FF2B5EF4-FFF2-40B4-BE49-F238E27FC236}">
                      <a16:creationId xmlns:a16="http://schemas.microsoft.com/office/drawing/2014/main" id="{4765F619-CBAF-4246-9A00-4A88E3B4E763}"/>
                    </a:ext>
                  </a:extLst>
                </p:cNvPr>
                <p:cNvPicPr/>
                <p:nvPr/>
              </p:nvPicPr>
              <p:blipFill>
                <a:blip r:embed="rId340"/>
                <a:stretch>
                  <a:fillRect/>
                </a:stretch>
              </p:blipFill>
              <p:spPr>
                <a:xfrm>
                  <a:off x="8881853" y="2858467"/>
                  <a:ext cx="1836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15" name="Freihand 214">
                  <a:extLst>
                    <a:ext uri="{FF2B5EF4-FFF2-40B4-BE49-F238E27FC236}">
                      <a16:creationId xmlns:a16="http://schemas.microsoft.com/office/drawing/2014/main" id="{7AD41268-8152-452D-8116-FD8135D71F71}"/>
                    </a:ext>
                  </a:extLst>
                </p14:cNvPr>
                <p14:cNvContentPartPr/>
                <p14:nvPr/>
              </p14:nvContentPartPr>
              <p14:xfrm>
                <a:off x="9262373" y="2805907"/>
                <a:ext cx="105840" cy="97920"/>
              </p14:xfrm>
            </p:contentPart>
          </mc:Choice>
          <mc:Fallback xmlns="">
            <p:pic>
              <p:nvPicPr>
                <p:cNvPr id="215" name="Freihand 214">
                  <a:extLst>
                    <a:ext uri="{FF2B5EF4-FFF2-40B4-BE49-F238E27FC236}">
                      <a16:creationId xmlns:a16="http://schemas.microsoft.com/office/drawing/2014/main" id="{7AD41268-8152-452D-8116-FD8135D71F71}"/>
                    </a:ext>
                  </a:extLst>
                </p:cNvPr>
                <p:cNvPicPr/>
                <p:nvPr/>
              </p:nvPicPr>
              <p:blipFill>
                <a:blip r:embed="rId342"/>
                <a:stretch>
                  <a:fillRect/>
                </a:stretch>
              </p:blipFill>
              <p:spPr>
                <a:xfrm>
                  <a:off x="9258053" y="2801587"/>
                  <a:ext cx="1144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16" name="Freihand 215">
                  <a:extLst>
                    <a:ext uri="{FF2B5EF4-FFF2-40B4-BE49-F238E27FC236}">
                      <a16:creationId xmlns:a16="http://schemas.microsoft.com/office/drawing/2014/main" id="{F123AA57-B908-4703-96A8-218A7332658C}"/>
                    </a:ext>
                  </a:extLst>
                </p14:cNvPr>
                <p14:cNvContentPartPr/>
                <p14:nvPr/>
              </p14:nvContentPartPr>
              <p14:xfrm>
                <a:off x="9304133" y="2716267"/>
                <a:ext cx="167400" cy="157320"/>
              </p14:xfrm>
            </p:contentPart>
          </mc:Choice>
          <mc:Fallback xmlns="">
            <p:pic>
              <p:nvPicPr>
                <p:cNvPr id="216" name="Freihand 215">
                  <a:extLst>
                    <a:ext uri="{FF2B5EF4-FFF2-40B4-BE49-F238E27FC236}">
                      <a16:creationId xmlns:a16="http://schemas.microsoft.com/office/drawing/2014/main" id="{F123AA57-B908-4703-96A8-218A7332658C}"/>
                    </a:ext>
                  </a:extLst>
                </p:cNvPr>
                <p:cNvPicPr/>
                <p:nvPr/>
              </p:nvPicPr>
              <p:blipFill>
                <a:blip r:embed="rId344"/>
                <a:stretch>
                  <a:fillRect/>
                </a:stretch>
              </p:blipFill>
              <p:spPr>
                <a:xfrm>
                  <a:off x="9299813" y="2711947"/>
                  <a:ext cx="1760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17" name="Freihand 216">
                  <a:extLst>
                    <a:ext uri="{FF2B5EF4-FFF2-40B4-BE49-F238E27FC236}">
                      <a16:creationId xmlns:a16="http://schemas.microsoft.com/office/drawing/2014/main" id="{5D51E42D-131D-4C49-B3FE-A253F802ED88}"/>
                    </a:ext>
                  </a:extLst>
                </p14:cNvPr>
                <p14:cNvContentPartPr/>
                <p14:nvPr/>
              </p14:nvContentPartPr>
              <p14:xfrm>
                <a:off x="9551813" y="2697187"/>
                <a:ext cx="60480" cy="249120"/>
              </p14:xfrm>
            </p:contentPart>
          </mc:Choice>
          <mc:Fallback xmlns="">
            <p:pic>
              <p:nvPicPr>
                <p:cNvPr id="217" name="Freihand 216">
                  <a:extLst>
                    <a:ext uri="{FF2B5EF4-FFF2-40B4-BE49-F238E27FC236}">
                      <a16:creationId xmlns:a16="http://schemas.microsoft.com/office/drawing/2014/main" id="{5D51E42D-131D-4C49-B3FE-A253F802ED88}"/>
                    </a:ext>
                  </a:extLst>
                </p:cNvPr>
                <p:cNvPicPr/>
                <p:nvPr/>
              </p:nvPicPr>
              <p:blipFill>
                <a:blip r:embed="rId346"/>
                <a:stretch>
                  <a:fillRect/>
                </a:stretch>
              </p:blipFill>
              <p:spPr>
                <a:xfrm>
                  <a:off x="9547493" y="2692867"/>
                  <a:ext cx="6912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20" name="Freihand 219">
                  <a:extLst>
                    <a:ext uri="{FF2B5EF4-FFF2-40B4-BE49-F238E27FC236}">
                      <a16:creationId xmlns:a16="http://schemas.microsoft.com/office/drawing/2014/main" id="{0CBD08A5-FF9B-4708-8F8C-9FE5AF43A79F}"/>
                    </a:ext>
                  </a:extLst>
                </p14:cNvPr>
                <p14:cNvContentPartPr/>
                <p14:nvPr/>
              </p14:nvContentPartPr>
              <p14:xfrm>
                <a:off x="9697253" y="2741827"/>
                <a:ext cx="82080" cy="132120"/>
              </p14:xfrm>
            </p:contentPart>
          </mc:Choice>
          <mc:Fallback xmlns="">
            <p:pic>
              <p:nvPicPr>
                <p:cNvPr id="220" name="Freihand 219">
                  <a:extLst>
                    <a:ext uri="{FF2B5EF4-FFF2-40B4-BE49-F238E27FC236}">
                      <a16:creationId xmlns:a16="http://schemas.microsoft.com/office/drawing/2014/main" id="{0CBD08A5-FF9B-4708-8F8C-9FE5AF43A79F}"/>
                    </a:ext>
                  </a:extLst>
                </p:cNvPr>
                <p:cNvPicPr/>
                <p:nvPr/>
              </p:nvPicPr>
              <p:blipFill>
                <a:blip r:embed="rId348"/>
                <a:stretch>
                  <a:fillRect/>
                </a:stretch>
              </p:blipFill>
              <p:spPr>
                <a:xfrm>
                  <a:off x="9692933" y="2737507"/>
                  <a:ext cx="9072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21" name="Freihand 220">
                  <a:extLst>
                    <a:ext uri="{FF2B5EF4-FFF2-40B4-BE49-F238E27FC236}">
                      <a16:creationId xmlns:a16="http://schemas.microsoft.com/office/drawing/2014/main" id="{AD5CEA8A-D438-4BEC-A734-9D1782F1BA63}"/>
                    </a:ext>
                  </a:extLst>
                </p14:cNvPr>
                <p14:cNvContentPartPr/>
                <p14:nvPr/>
              </p14:nvContentPartPr>
              <p14:xfrm>
                <a:off x="9642893" y="2675227"/>
                <a:ext cx="162360" cy="29520"/>
              </p14:xfrm>
            </p:contentPart>
          </mc:Choice>
          <mc:Fallback xmlns="">
            <p:pic>
              <p:nvPicPr>
                <p:cNvPr id="221" name="Freihand 220">
                  <a:extLst>
                    <a:ext uri="{FF2B5EF4-FFF2-40B4-BE49-F238E27FC236}">
                      <a16:creationId xmlns:a16="http://schemas.microsoft.com/office/drawing/2014/main" id="{AD5CEA8A-D438-4BEC-A734-9D1782F1BA63}"/>
                    </a:ext>
                  </a:extLst>
                </p:cNvPr>
                <p:cNvPicPr/>
                <p:nvPr/>
              </p:nvPicPr>
              <p:blipFill>
                <a:blip r:embed="rId350"/>
                <a:stretch>
                  <a:fillRect/>
                </a:stretch>
              </p:blipFill>
              <p:spPr>
                <a:xfrm>
                  <a:off x="9638573" y="2670907"/>
                  <a:ext cx="1710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23" name="Freihand 222">
                  <a:extLst>
                    <a:ext uri="{FF2B5EF4-FFF2-40B4-BE49-F238E27FC236}">
                      <a16:creationId xmlns:a16="http://schemas.microsoft.com/office/drawing/2014/main" id="{FE4B9DF6-48F5-45D6-A9F7-0B3B6BB2412F}"/>
                    </a:ext>
                  </a:extLst>
                </p14:cNvPr>
                <p14:cNvContentPartPr/>
                <p14:nvPr/>
              </p14:nvContentPartPr>
              <p14:xfrm>
                <a:off x="9929813" y="2814907"/>
                <a:ext cx="114840" cy="8280"/>
              </p14:xfrm>
            </p:contentPart>
          </mc:Choice>
          <mc:Fallback xmlns="">
            <p:pic>
              <p:nvPicPr>
                <p:cNvPr id="223" name="Freihand 222">
                  <a:extLst>
                    <a:ext uri="{FF2B5EF4-FFF2-40B4-BE49-F238E27FC236}">
                      <a16:creationId xmlns:a16="http://schemas.microsoft.com/office/drawing/2014/main" id="{FE4B9DF6-48F5-45D6-A9F7-0B3B6BB2412F}"/>
                    </a:ext>
                  </a:extLst>
                </p:cNvPr>
                <p:cNvPicPr/>
                <p:nvPr/>
              </p:nvPicPr>
              <p:blipFill>
                <a:blip r:embed="rId352"/>
                <a:stretch>
                  <a:fillRect/>
                </a:stretch>
              </p:blipFill>
              <p:spPr>
                <a:xfrm>
                  <a:off x="9925493" y="2810587"/>
                  <a:ext cx="123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25" name="Freihand 224">
                  <a:extLst>
                    <a:ext uri="{FF2B5EF4-FFF2-40B4-BE49-F238E27FC236}">
                      <a16:creationId xmlns:a16="http://schemas.microsoft.com/office/drawing/2014/main" id="{3012C7FB-3F5E-443D-A782-DD9E44D873C5}"/>
                    </a:ext>
                  </a:extLst>
                </p14:cNvPr>
                <p14:cNvContentPartPr/>
                <p14:nvPr/>
              </p14:nvContentPartPr>
              <p14:xfrm>
                <a:off x="10205933" y="2731387"/>
                <a:ext cx="100080" cy="131760"/>
              </p14:xfrm>
            </p:contentPart>
          </mc:Choice>
          <mc:Fallback xmlns="">
            <p:pic>
              <p:nvPicPr>
                <p:cNvPr id="225" name="Freihand 224">
                  <a:extLst>
                    <a:ext uri="{FF2B5EF4-FFF2-40B4-BE49-F238E27FC236}">
                      <a16:creationId xmlns:a16="http://schemas.microsoft.com/office/drawing/2014/main" id="{3012C7FB-3F5E-443D-A782-DD9E44D873C5}"/>
                    </a:ext>
                  </a:extLst>
                </p:cNvPr>
                <p:cNvPicPr/>
                <p:nvPr/>
              </p:nvPicPr>
              <p:blipFill>
                <a:blip r:embed="rId354"/>
                <a:stretch>
                  <a:fillRect/>
                </a:stretch>
              </p:blipFill>
              <p:spPr>
                <a:xfrm>
                  <a:off x="10201613" y="2727067"/>
                  <a:ext cx="1087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26" name="Freihand 225">
                  <a:extLst>
                    <a:ext uri="{FF2B5EF4-FFF2-40B4-BE49-F238E27FC236}">
                      <a16:creationId xmlns:a16="http://schemas.microsoft.com/office/drawing/2014/main" id="{A54BA204-F79B-43EA-9418-3AE95295FDDD}"/>
                    </a:ext>
                  </a:extLst>
                </p14:cNvPr>
                <p14:cNvContentPartPr/>
                <p14:nvPr/>
              </p14:nvContentPartPr>
              <p14:xfrm>
                <a:off x="10359653" y="2812387"/>
                <a:ext cx="29160" cy="14040"/>
              </p14:xfrm>
            </p:contentPart>
          </mc:Choice>
          <mc:Fallback xmlns="">
            <p:pic>
              <p:nvPicPr>
                <p:cNvPr id="226" name="Freihand 225">
                  <a:extLst>
                    <a:ext uri="{FF2B5EF4-FFF2-40B4-BE49-F238E27FC236}">
                      <a16:creationId xmlns:a16="http://schemas.microsoft.com/office/drawing/2014/main" id="{A54BA204-F79B-43EA-9418-3AE95295FDDD}"/>
                    </a:ext>
                  </a:extLst>
                </p:cNvPr>
                <p:cNvPicPr/>
                <p:nvPr/>
              </p:nvPicPr>
              <p:blipFill>
                <a:blip r:embed="rId356"/>
                <a:stretch>
                  <a:fillRect/>
                </a:stretch>
              </p:blipFill>
              <p:spPr>
                <a:xfrm>
                  <a:off x="10355333" y="2808067"/>
                  <a:ext cx="378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27" name="Freihand 226">
                  <a:extLst>
                    <a:ext uri="{FF2B5EF4-FFF2-40B4-BE49-F238E27FC236}">
                      <a16:creationId xmlns:a16="http://schemas.microsoft.com/office/drawing/2014/main" id="{9F1E9310-4D54-482E-8C02-3B7A52B69B96}"/>
                    </a:ext>
                  </a:extLst>
                </p14:cNvPr>
                <p14:cNvContentPartPr/>
                <p14:nvPr/>
              </p14:nvContentPartPr>
              <p14:xfrm>
                <a:off x="10450733" y="2708707"/>
                <a:ext cx="93240" cy="223200"/>
              </p14:xfrm>
            </p:contentPart>
          </mc:Choice>
          <mc:Fallback xmlns="">
            <p:pic>
              <p:nvPicPr>
                <p:cNvPr id="227" name="Freihand 226">
                  <a:extLst>
                    <a:ext uri="{FF2B5EF4-FFF2-40B4-BE49-F238E27FC236}">
                      <a16:creationId xmlns:a16="http://schemas.microsoft.com/office/drawing/2014/main" id="{9F1E9310-4D54-482E-8C02-3B7A52B69B96}"/>
                    </a:ext>
                  </a:extLst>
                </p:cNvPr>
                <p:cNvPicPr/>
                <p:nvPr/>
              </p:nvPicPr>
              <p:blipFill>
                <a:blip r:embed="rId358"/>
                <a:stretch>
                  <a:fillRect/>
                </a:stretch>
              </p:blipFill>
              <p:spPr>
                <a:xfrm>
                  <a:off x="10446413" y="2704387"/>
                  <a:ext cx="10188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28" name="Freihand 227">
                  <a:extLst>
                    <a:ext uri="{FF2B5EF4-FFF2-40B4-BE49-F238E27FC236}">
                      <a16:creationId xmlns:a16="http://schemas.microsoft.com/office/drawing/2014/main" id="{FAA27A29-53CC-4521-89D5-A50A3EC827B8}"/>
                    </a:ext>
                  </a:extLst>
                </p14:cNvPr>
                <p14:cNvContentPartPr/>
                <p14:nvPr/>
              </p14:nvContentPartPr>
              <p14:xfrm>
                <a:off x="10651613" y="2806627"/>
                <a:ext cx="109800" cy="5400"/>
              </p14:xfrm>
            </p:contentPart>
          </mc:Choice>
          <mc:Fallback xmlns="">
            <p:pic>
              <p:nvPicPr>
                <p:cNvPr id="228" name="Freihand 227">
                  <a:extLst>
                    <a:ext uri="{FF2B5EF4-FFF2-40B4-BE49-F238E27FC236}">
                      <a16:creationId xmlns:a16="http://schemas.microsoft.com/office/drawing/2014/main" id="{FAA27A29-53CC-4521-89D5-A50A3EC827B8}"/>
                    </a:ext>
                  </a:extLst>
                </p:cNvPr>
                <p:cNvPicPr/>
                <p:nvPr/>
              </p:nvPicPr>
              <p:blipFill>
                <a:blip r:embed="rId360"/>
                <a:stretch>
                  <a:fillRect/>
                </a:stretch>
              </p:blipFill>
              <p:spPr>
                <a:xfrm>
                  <a:off x="10647293" y="2802307"/>
                  <a:ext cx="118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30" name="Freihand 229">
                  <a:extLst>
                    <a:ext uri="{FF2B5EF4-FFF2-40B4-BE49-F238E27FC236}">
                      <a16:creationId xmlns:a16="http://schemas.microsoft.com/office/drawing/2014/main" id="{599DF3E7-9A5B-4A8E-9E6F-B16063B20987}"/>
                    </a:ext>
                  </a:extLst>
                </p14:cNvPr>
                <p14:cNvContentPartPr/>
                <p14:nvPr/>
              </p14:nvContentPartPr>
              <p14:xfrm>
                <a:off x="10914053" y="2548867"/>
                <a:ext cx="96840" cy="106920"/>
              </p14:xfrm>
            </p:contentPart>
          </mc:Choice>
          <mc:Fallback xmlns="">
            <p:pic>
              <p:nvPicPr>
                <p:cNvPr id="230" name="Freihand 229">
                  <a:extLst>
                    <a:ext uri="{FF2B5EF4-FFF2-40B4-BE49-F238E27FC236}">
                      <a16:creationId xmlns:a16="http://schemas.microsoft.com/office/drawing/2014/main" id="{599DF3E7-9A5B-4A8E-9E6F-B16063B20987}"/>
                    </a:ext>
                  </a:extLst>
                </p:cNvPr>
                <p:cNvPicPr/>
                <p:nvPr/>
              </p:nvPicPr>
              <p:blipFill>
                <a:blip r:embed="rId362"/>
                <a:stretch>
                  <a:fillRect/>
                </a:stretch>
              </p:blipFill>
              <p:spPr>
                <a:xfrm>
                  <a:off x="10909733" y="2544547"/>
                  <a:ext cx="1054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31" name="Freihand 230">
                  <a:extLst>
                    <a:ext uri="{FF2B5EF4-FFF2-40B4-BE49-F238E27FC236}">
                      <a16:creationId xmlns:a16="http://schemas.microsoft.com/office/drawing/2014/main" id="{2F46A541-3E1A-4A00-9DE0-AD742E98249D}"/>
                    </a:ext>
                  </a:extLst>
                </p14:cNvPr>
                <p14:cNvContentPartPr/>
                <p14:nvPr/>
              </p14:nvContentPartPr>
              <p14:xfrm>
                <a:off x="10840253" y="2673787"/>
                <a:ext cx="371520" cy="32400"/>
              </p14:xfrm>
            </p:contentPart>
          </mc:Choice>
          <mc:Fallback xmlns="">
            <p:pic>
              <p:nvPicPr>
                <p:cNvPr id="231" name="Freihand 230">
                  <a:extLst>
                    <a:ext uri="{FF2B5EF4-FFF2-40B4-BE49-F238E27FC236}">
                      <a16:creationId xmlns:a16="http://schemas.microsoft.com/office/drawing/2014/main" id="{2F46A541-3E1A-4A00-9DE0-AD742E98249D}"/>
                    </a:ext>
                  </a:extLst>
                </p:cNvPr>
                <p:cNvPicPr/>
                <p:nvPr/>
              </p:nvPicPr>
              <p:blipFill>
                <a:blip r:embed="rId364"/>
                <a:stretch>
                  <a:fillRect/>
                </a:stretch>
              </p:blipFill>
              <p:spPr>
                <a:xfrm>
                  <a:off x="10835933" y="2669467"/>
                  <a:ext cx="3801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32" name="Freihand 231">
                  <a:extLst>
                    <a:ext uri="{FF2B5EF4-FFF2-40B4-BE49-F238E27FC236}">
                      <a16:creationId xmlns:a16="http://schemas.microsoft.com/office/drawing/2014/main" id="{9FDE56CE-A5A7-46CC-BD2E-36549277AC46}"/>
                    </a:ext>
                  </a:extLst>
                </p14:cNvPr>
                <p14:cNvContentPartPr/>
                <p14:nvPr/>
              </p14:nvContentPartPr>
              <p14:xfrm>
                <a:off x="10919813" y="2810227"/>
                <a:ext cx="360" cy="360"/>
              </p14:xfrm>
            </p:contentPart>
          </mc:Choice>
          <mc:Fallback xmlns="">
            <p:pic>
              <p:nvPicPr>
                <p:cNvPr id="232" name="Freihand 231">
                  <a:extLst>
                    <a:ext uri="{FF2B5EF4-FFF2-40B4-BE49-F238E27FC236}">
                      <a16:creationId xmlns:a16="http://schemas.microsoft.com/office/drawing/2014/main" id="{9FDE56CE-A5A7-46CC-BD2E-36549277AC46}"/>
                    </a:ext>
                  </a:extLst>
                </p:cNvPr>
                <p:cNvPicPr/>
                <p:nvPr/>
              </p:nvPicPr>
              <p:blipFill>
                <a:blip r:embed="rId93"/>
                <a:stretch>
                  <a:fillRect/>
                </a:stretch>
              </p:blipFill>
              <p:spPr>
                <a:xfrm>
                  <a:off x="10915493" y="2805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33" name="Freihand 232">
                  <a:extLst>
                    <a:ext uri="{FF2B5EF4-FFF2-40B4-BE49-F238E27FC236}">
                      <a16:creationId xmlns:a16="http://schemas.microsoft.com/office/drawing/2014/main" id="{D1BA3D06-A984-4656-AD21-450860D99FE5}"/>
                    </a:ext>
                  </a:extLst>
                </p14:cNvPr>
                <p14:cNvContentPartPr/>
                <p14:nvPr/>
              </p14:nvContentPartPr>
              <p14:xfrm>
                <a:off x="10919813" y="2767387"/>
                <a:ext cx="164520" cy="50040"/>
              </p14:xfrm>
            </p:contentPart>
          </mc:Choice>
          <mc:Fallback xmlns="">
            <p:pic>
              <p:nvPicPr>
                <p:cNvPr id="233" name="Freihand 232">
                  <a:extLst>
                    <a:ext uri="{FF2B5EF4-FFF2-40B4-BE49-F238E27FC236}">
                      <a16:creationId xmlns:a16="http://schemas.microsoft.com/office/drawing/2014/main" id="{D1BA3D06-A984-4656-AD21-450860D99FE5}"/>
                    </a:ext>
                  </a:extLst>
                </p:cNvPr>
                <p:cNvPicPr/>
                <p:nvPr/>
              </p:nvPicPr>
              <p:blipFill>
                <a:blip r:embed="rId367"/>
                <a:stretch>
                  <a:fillRect/>
                </a:stretch>
              </p:blipFill>
              <p:spPr>
                <a:xfrm>
                  <a:off x="10915493" y="2763067"/>
                  <a:ext cx="1731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34" name="Freihand 233">
                  <a:extLst>
                    <a:ext uri="{FF2B5EF4-FFF2-40B4-BE49-F238E27FC236}">
                      <a16:creationId xmlns:a16="http://schemas.microsoft.com/office/drawing/2014/main" id="{D7EBF427-E20E-4229-A084-9E60574B51E0}"/>
                    </a:ext>
                  </a:extLst>
                </p14:cNvPr>
                <p14:cNvContentPartPr/>
                <p14:nvPr/>
              </p14:nvContentPartPr>
              <p14:xfrm>
                <a:off x="10948973" y="2811307"/>
                <a:ext cx="153360" cy="39240"/>
              </p14:xfrm>
            </p:contentPart>
          </mc:Choice>
          <mc:Fallback xmlns="">
            <p:pic>
              <p:nvPicPr>
                <p:cNvPr id="234" name="Freihand 233">
                  <a:extLst>
                    <a:ext uri="{FF2B5EF4-FFF2-40B4-BE49-F238E27FC236}">
                      <a16:creationId xmlns:a16="http://schemas.microsoft.com/office/drawing/2014/main" id="{D7EBF427-E20E-4229-A084-9E60574B51E0}"/>
                    </a:ext>
                  </a:extLst>
                </p:cNvPr>
                <p:cNvPicPr/>
                <p:nvPr/>
              </p:nvPicPr>
              <p:blipFill>
                <a:blip r:embed="rId369"/>
                <a:stretch>
                  <a:fillRect/>
                </a:stretch>
              </p:blipFill>
              <p:spPr>
                <a:xfrm>
                  <a:off x="10944653" y="2806987"/>
                  <a:ext cx="1620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35" name="Freihand 234">
                  <a:extLst>
                    <a:ext uri="{FF2B5EF4-FFF2-40B4-BE49-F238E27FC236}">
                      <a16:creationId xmlns:a16="http://schemas.microsoft.com/office/drawing/2014/main" id="{615E5FC4-80B6-4F86-9E0E-196C0885FA55}"/>
                    </a:ext>
                  </a:extLst>
                </p14:cNvPr>
                <p14:cNvContentPartPr/>
                <p14:nvPr/>
              </p14:nvContentPartPr>
              <p14:xfrm>
                <a:off x="10986053" y="2881867"/>
                <a:ext cx="93240" cy="108720"/>
              </p14:xfrm>
            </p:contentPart>
          </mc:Choice>
          <mc:Fallback xmlns="">
            <p:pic>
              <p:nvPicPr>
                <p:cNvPr id="235" name="Freihand 234">
                  <a:extLst>
                    <a:ext uri="{FF2B5EF4-FFF2-40B4-BE49-F238E27FC236}">
                      <a16:creationId xmlns:a16="http://schemas.microsoft.com/office/drawing/2014/main" id="{615E5FC4-80B6-4F86-9E0E-196C0885FA55}"/>
                    </a:ext>
                  </a:extLst>
                </p:cNvPr>
                <p:cNvPicPr/>
                <p:nvPr/>
              </p:nvPicPr>
              <p:blipFill>
                <a:blip r:embed="rId371"/>
                <a:stretch>
                  <a:fillRect/>
                </a:stretch>
              </p:blipFill>
              <p:spPr>
                <a:xfrm>
                  <a:off x="10981733" y="2877547"/>
                  <a:ext cx="1018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37" name="Freihand 236">
                  <a:extLst>
                    <a:ext uri="{FF2B5EF4-FFF2-40B4-BE49-F238E27FC236}">
                      <a16:creationId xmlns:a16="http://schemas.microsoft.com/office/drawing/2014/main" id="{F425687E-6E26-4A75-B676-D827F35AD067}"/>
                    </a:ext>
                  </a:extLst>
                </p14:cNvPr>
                <p14:cNvContentPartPr/>
                <p14:nvPr/>
              </p14:nvContentPartPr>
              <p14:xfrm>
                <a:off x="11319053" y="2715547"/>
                <a:ext cx="128880" cy="69480"/>
              </p14:xfrm>
            </p:contentPart>
          </mc:Choice>
          <mc:Fallback xmlns="">
            <p:pic>
              <p:nvPicPr>
                <p:cNvPr id="237" name="Freihand 236">
                  <a:extLst>
                    <a:ext uri="{FF2B5EF4-FFF2-40B4-BE49-F238E27FC236}">
                      <a16:creationId xmlns:a16="http://schemas.microsoft.com/office/drawing/2014/main" id="{F425687E-6E26-4A75-B676-D827F35AD067}"/>
                    </a:ext>
                  </a:extLst>
                </p:cNvPr>
                <p:cNvPicPr/>
                <p:nvPr/>
              </p:nvPicPr>
              <p:blipFill>
                <a:blip r:embed="rId373"/>
                <a:stretch>
                  <a:fillRect/>
                </a:stretch>
              </p:blipFill>
              <p:spPr>
                <a:xfrm>
                  <a:off x="11314733" y="2711227"/>
                  <a:ext cx="1375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38" name="Freihand 237">
                  <a:extLst>
                    <a:ext uri="{FF2B5EF4-FFF2-40B4-BE49-F238E27FC236}">
                      <a16:creationId xmlns:a16="http://schemas.microsoft.com/office/drawing/2014/main" id="{FDC3ECC5-7A9D-433A-9551-7CF6EB52AF9D}"/>
                    </a:ext>
                  </a:extLst>
                </p14:cNvPr>
                <p14:cNvContentPartPr/>
                <p14:nvPr/>
              </p14:nvContentPartPr>
              <p14:xfrm>
                <a:off x="11462693" y="2602507"/>
                <a:ext cx="124920" cy="298080"/>
              </p14:xfrm>
            </p:contentPart>
          </mc:Choice>
          <mc:Fallback xmlns="">
            <p:pic>
              <p:nvPicPr>
                <p:cNvPr id="238" name="Freihand 237">
                  <a:extLst>
                    <a:ext uri="{FF2B5EF4-FFF2-40B4-BE49-F238E27FC236}">
                      <a16:creationId xmlns:a16="http://schemas.microsoft.com/office/drawing/2014/main" id="{FDC3ECC5-7A9D-433A-9551-7CF6EB52AF9D}"/>
                    </a:ext>
                  </a:extLst>
                </p:cNvPr>
                <p:cNvPicPr/>
                <p:nvPr/>
              </p:nvPicPr>
              <p:blipFill>
                <a:blip r:embed="rId375"/>
                <a:stretch>
                  <a:fillRect/>
                </a:stretch>
              </p:blipFill>
              <p:spPr>
                <a:xfrm>
                  <a:off x="11458373" y="2598187"/>
                  <a:ext cx="13356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40" name="Freihand 239">
                  <a:extLst>
                    <a:ext uri="{FF2B5EF4-FFF2-40B4-BE49-F238E27FC236}">
                      <a16:creationId xmlns:a16="http://schemas.microsoft.com/office/drawing/2014/main" id="{33A34A5E-F610-493A-894B-1869B147A1FD}"/>
                    </a:ext>
                  </a:extLst>
                </p14:cNvPr>
                <p14:cNvContentPartPr/>
                <p14:nvPr/>
              </p14:nvContentPartPr>
              <p14:xfrm>
                <a:off x="8867813" y="3127387"/>
                <a:ext cx="6840" cy="45360"/>
              </p14:xfrm>
            </p:contentPart>
          </mc:Choice>
          <mc:Fallback xmlns="">
            <p:pic>
              <p:nvPicPr>
                <p:cNvPr id="240" name="Freihand 239">
                  <a:extLst>
                    <a:ext uri="{FF2B5EF4-FFF2-40B4-BE49-F238E27FC236}">
                      <a16:creationId xmlns:a16="http://schemas.microsoft.com/office/drawing/2014/main" id="{33A34A5E-F610-493A-894B-1869B147A1FD}"/>
                    </a:ext>
                  </a:extLst>
                </p:cNvPr>
                <p:cNvPicPr/>
                <p:nvPr/>
              </p:nvPicPr>
              <p:blipFill>
                <a:blip r:embed="rId377"/>
                <a:stretch>
                  <a:fillRect/>
                </a:stretch>
              </p:blipFill>
              <p:spPr>
                <a:xfrm>
                  <a:off x="8863493" y="3123067"/>
                  <a:ext cx="1548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41" name="Freihand 240">
                  <a:extLst>
                    <a:ext uri="{FF2B5EF4-FFF2-40B4-BE49-F238E27FC236}">
                      <a16:creationId xmlns:a16="http://schemas.microsoft.com/office/drawing/2014/main" id="{232B0C16-F995-4856-A0C0-ECADA37C8872}"/>
                    </a:ext>
                  </a:extLst>
                </p14:cNvPr>
                <p14:cNvContentPartPr/>
                <p14:nvPr/>
              </p14:nvContentPartPr>
              <p14:xfrm>
                <a:off x="8869613" y="3318547"/>
                <a:ext cx="26280" cy="108360"/>
              </p14:xfrm>
            </p:contentPart>
          </mc:Choice>
          <mc:Fallback xmlns="">
            <p:pic>
              <p:nvPicPr>
                <p:cNvPr id="241" name="Freihand 240">
                  <a:extLst>
                    <a:ext uri="{FF2B5EF4-FFF2-40B4-BE49-F238E27FC236}">
                      <a16:creationId xmlns:a16="http://schemas.microsoft.com/office/drawing/2014/main" id="{232B0C16-F995-4856-A0C0-ECADA37C8872}"/>
                    </a:ext>
                  </a:extLst>
                </p:cNvPr>
                <p:cNvPicPr/>
                <p:nvPr/>
              </p:nvPicPr>
              <p:blipFill>
                <a:blip r:embed="rId379"/>
                <a:stretch>
                  <a:fillRect/>
                </a:stretch>
              </p:blipFill>
              <p:spPr>
                <a:xfrm>
                  <a:off x="8865293" y="3314227"/>
                  <a:ext cx="349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42" name="Freihand 241">
                  <a:extLst>
                    <a:ext uri="{FF2B5EF4-FFF2-40B4-BE49-F238E27FC236}">
                      <a16:creationId xmlns:a16="http://schemas.microsoft.com/office/drawing/2014/main" id="{1E2BAF2F-F6A9-42DB-8974-7AFD4CF828E9}"/>
                    </a:ext>
                  </a:extLst>
                </p14:cNvPr>
                <p14:cNvContentPartPr/>
                <p14:nvPr/>
              </p14:nvContentPartPr>
              <p14:xfrm>
                <a:off x="8296493" y="3582787"/>
                <a:ext cx="93600" cy="276480"/>
              </p14:xfrm>
            </p:contentPart>
          </mc:Choice>
          <mc:Fallback xmlns="">
            <p:pic>
              <p:nvPicPr>
                <p:cNvPr id="242" name="Freihand 241">
                  <a:extLst>
                    <a:ext uri="{FF2B5EF4-FFF2-40B4-BE49-F238E27FC236}">
                      <a16:creationId xmlns:a16="http://schemas.microsoft.com/office/drawing/2014/main" id="{1E2BAF2F-F6A9-42DB-8974-7AFD4CF828E9}"/>
                    </a:ext>
                  </a:extLst>
                </p:cNvPr>
                <p:cNvPicPr/>
                <p:nvPr/>
              </p:nvPicPr>
              <p:blipFill>
                <a:blip r:embed="rId381"/>
                <a:stretch>
                  <a:fillRect/>
                </a:stretch>
              </p:blipFill>
              <p:spPr>
                <a:xfrm>
                  <a:off x="8292173" y="3578467"/>
                  <a:ext cx="10224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43" name="Freihand 242">
                  <a:extLst>
                    <a:ext uri="{FF2B5EF4-FFF2-40B4-BE49-F238E27FC236}">
                      <a16:creationId xmlns:a16="http://schemas.microsoft.com/office/drawing/2014/main" id="{8DEF25C0-E032-45B2-B353-205DEFAFCE49}"/>
                    </a:ext>
                  </a:extLst>
                </p14:cNvPr>
                <p14:cNvContentPartPr/>
                <p14:nvPr/>
              </p14:nvContentPartPr>
              <p14:xfrm>
                <a:off x="8258333" y="3721747"/>
                <a:ext cx="143640" cy="48960"/>
              </p14:xfrm>
            </p:contentPart>
          </mc:Choice>
          <mc:Fallback xmlns="">
            <p:pic>
              <p:nvPicPr>
                <p:cNvPr id="243" name="Freihand 242">
                  <a:extLst>
                    <a:ext uri="{FF2B5EF4-FFF2-40B4-BE49-F238E27FC236}">
                      <a16:creationId xmlns:a16="http://schemas.microsoft.com/office/drawing/2014/main" id="{8DEF25C0-E032-45B2-B353-205DEFAFCE49}"/>
                    </a:ext>
                  </a:extLst>
                </p:cNvPr>
                <p:cNvPicPr/>
                <p:nvPr/>
              </p:nvPicPr>
              <p:blipFill>
                <a:blip r:embed="rId383"/>
                <a:stretch>
                  <a:fillRect/>
                </a:stretch>
              </p:blipFill>
              <p:spPr>
                <a:xfrm>
                  <a:off x="8254013" y="3717427"/>
                  <a:ext cx="1522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44" name="Freihand 243">
                  <a:extLst>
                    <a:ext uri="{FF2B5EF4-FFF2-40B4-BE49-F238E27FC236}">
                      <a16:creationId xmlns:a16="http://schemas.microsoft.com/office/drawing/2014/main" id="{4B48F2CF-BFFC-4F5C-9C7F-265F8A0D5D4D}"/>
                    </a:ext>
                  </a:extLst>
                </p14:cNvPr>
                <p14:cNvContentPartPr/>
                <p14:nvPr/>
              </p14:nvContentPartPr>
              <p14:xfrm>
                <a:off x="8475773" y="3564787"/>
                <a:ext cx="147960" cy="264240"/>
              </p14:xfrm>
            </p:contentPart>
          </mc:Choice>
          <mc:Fallback xmlns="">
            <p:pic>
              <p:nvPicPr>
                <p:cNvPr id="244" name="Freihand 243">
                  <a:extLst>
                    <a:ext uri="{FF2B5EF4-FFF2-40B4-BE49-F238E27FC236}">
                      <a16:creationId xmlns:a16="http://schemas.microsoft.com/office/drawing/2014/main" id="{4B48F2CF-BFFC-4F5C-9C7F-265F8A0D5D4D}"/>
                    </a:ext>
                  </a:extLst>
                </p:cNvPr>
                <p:cNvPicPr/>
                <p:nvPr/>
              </p:nvPicPr>
              <p:blipFill>
                <a:blip r:embed="rId385"/>
                <a:stretch>
                  <a:fillRect/>
                </a:stretch>
              </p:blipFill>
              <p:spPr>
                <a:xfrm>
                  <a:off x="8471453" y="3560467"/>
                  <a:ext cx="15660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46" name="Freihand 245">
                  <a:extLst>
                    <a:ext uri="{FF2B5EF4-FFF2-40B4-BE49-F238E27FC236}">
                      <a16:creationId xmlns:a16="http://schemas.microsoft.com/office/drawing/2014/main" id="{786A6A28-9465-466A-AE1F-B6866704DE5A}"/>
                    </a:ext>
                  </a:extLst>
                </p14:cNvPr>
                <p14:cNvContentPartPr/>
                <p14:nvPr/>
              </p14:nvContentPartPr>
              <p14:xfrm>
                <a:off x="8696813" y="3479827"/>
                <a:ext cx="109080" cy="127080"/>
              </p14:xfrm>
            </p:contentPart>
          </mc:Choice>
          <mc:Fallback xmlns="">
            <p:pic>
              <p:nvPicPr>
                <p:cNvPr id="246" name="Freihand 245">
                  <a:extLst>
                    <a:ext uri="{FF2B5EF4-FFF2-40B4-BE49-F238E27FC236}">
                      <a16:creationId xmlns:a16="http://schemas.microsoft.com/office/drawing/2014/main" id="{786A6A28-9465-466A-AE1F-B6866704DE5A}"/>
                    </a:ext>
                  </a:extLst>
                </p:cNvPr>
                <p:cNvPicPr/>
                <p:nvPr/>
              </p:nvPicPr>
              <p:blipFill>
                <a:blip r:embed="rId387"/>
                <a:stretch>
                  <a:fillRect/>
                </a:stretch>
              </p:blipFill>
              <p:spPr>
                <a:xfrm>
                  <a:off x="8692493" y="3475507"/>
                  <a:ext cx="11772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48" name="Freihand 247">
                  <a:extLst>
                    <a:ext uri="{FF2B5EF4-FFF2-40B4-BE49-F238E27FC236}">
                      <a16:creationId xmlns:a16="http://schemas.microsoft.com/office/drawing/2014/main" id="{BD942ADA-7178-4BBB-872F-C41B106C7136}"/>
                    </a:ext>
                  </a:extLst>
                </p14:cNvPr>
                <p14:cNvContentPartPr/>
                <p14:nvPr/>
              </p14:nvContentPartPr>
              <p14:xfrm>
                <a:off x="8589533" y="3601507"/>
                <a:ext cx="388440" cy="43920"/>
              </p14:xfrm>
            </p:contentPart>
          </mc:Choice>
          <mc:Fallback xmlns="">
            <p:pic>
              <p:nvPicPr>
                <p:cNvPr id="248" name="Freihand 247">
                  <a:extLst>
                    <a:ext uri="{FF2B5EF4-FFF2-40B4-BE49-F238E27FC236}">
                      <a16:creationId xmlns:a16="http://schemas.microsoft.com/office/drawing/2014/main" id="{BD942ADA-7178-4BBB-872F-C41B106C7136}"/>
                    </a:ext>
                  </a:extLst>
                </p:cNvPr>
                <p:cNvPicPr/>
                <p:nvPr/>
              </p:nvPicPr>
              <p:blipFill>
                <a:blip r:embed="rId389"/>
                <a:stretch>
                  <a:fillRect/>
                </a:stretch>
              </p:blipFill>
              <p:spPr>
                <a:xfrm>
                  <a:off x="8585213" y="3597187"/>
                  <a:ext cx="3970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49" name="Freihand 248">
                  <a:extLst>
                    <a:ext uri="{FF2B5EF4-FFF2-40B4-BE49-F238E27FC236}">
                      <a16:creationId xmlns:a16="http://schemas.microsoft.com/office/drawing/2014/main" id="{39A484FA-CCD0-4051-91B8-73B6DD4E73FD}"/>
                    </a:ext>
                  </a:extLst>
                </p14:cNvPr>
                <p14:cNvContentPartPr/>
                <p14:nvPr/>
              </p14:nvContentPartPr>
              <p14:xfrm>
                <a:off x="8744693" y="3680347"/>
                <a:ext cx="104760" cy="45360"/>
              </p14:xfrm>
            </p:contentPart>
          </mc:Choice>
          <mc:Fallback xmlns="">
            <p:pic>
              <p:nvPicPr>
                <p:cNvPr id="249" name="Freihand 248">
                  <a:extLst>
                    <a:ext uri="{FF2B5EF4-FFF2-40B4-BE49-F238E27FC236}">
                      <a16:creationId xmlns:a16="http://schemas.microsoft.com/office/drawing/2014/main" id="{39A484FA-CCD0-4051-91B8-73B6DD4E73FD}"/>
                    </a:ext>
                  </a:extLst>
                </p:cNvPr>
                <p:cNvPicPr/>
                <p:nvPr/>
              </p:nvPicPr>
              <p:blipFill>
                <a:blip r:embed="rId391"/>
                <a:stretch>
                  <a:fillRect/>
                </a:stretch>
              </p:blipFill>
              <p:spPr>
                <a:xfrm>
                  <a:off x="8740373" y="3676027"/>
                  <a:ext cx="1134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50" name="Freihand 249">
                  <a:extLst>
                    <a:ext uri="{FF2B5EF4-FFF2-40B4-BE49-F238E27FC236}">
                      <a16:creationId xmlns:a16="http://schemas.microsoft.com/office/drawing/2014/main" id="{D0D9E70B-708F-443C-9009-C590029D225A}"/>
                    </a:ext>
                  </a:extLst>
                </p14:cNvPr>
                <p14:cNvContentPartPr/>
                <p14:nvPr/>
              </p14:nvContentPartPr>
              <p14:xfrm>
                <a:off x="8727413" y="3747307"/>
                <a:ext cx="119880" cy="24840"/>
              </p14:xfrm>
            </p:contentPart>
          </mc:Choice>
          <mc:Fallback xmlns="">
            <p:pic>
              <p:nvPicPr>
                <p:cNvPr id="250" name="Freihand 249">
                  <a:extLst>
                    <a:ext uri="{FF2B5EF4-FFF2-40B4-BE49-F238E27FC236}">
                      <a16:creationId xmlns:a16="http://schemas.microsoft.com/office/drawing/2014/main" id="{D0D9E70B-708F-443C-9009-C590029D225A}"/>
                    </a:ext>
                  </a:extLst>
                </p:cNvPr>
                <p:cNvPicPr/>
                <p:nvPr/>
              </p:nvPicPr>
              <p:blipFill>
                <a:blip r:embed="rId393"/>
                <a:stretch>
                  <a:fillRect/>
                </a:stretch>
              </p:blipFill>
              <p:spPr>
                <a:xfrm>
                  <a:off x="8723093" y="3742987"/>
                  <a:ext cx="1285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51" name="Freihand 250">
                  <a:extLst>
                    <a:ext uri="{FF2B5EF4-FFF2-40B4-BE49-F238E27FC236}">
                      <a16:creationId xmlns:a16="http://schemas.microsoft.com/office/drawing/2014/main" id="{C9ADFD83-DA7F-483F-8D8E-5D85080BC857}"/>
                    </a:ext>
                  </a:extLst>
                </p14:cNvPr>
                <p14:cNvContentPartPr/>
                <p14:nvPr/>
              </p14:nvContentPartPr>
              <p14:xfrm>
                <a:off x="8757293" y="3820387"/>
                <a:ext cx="75240" cy="96120"/>
              </p14:xfrm>
            </p:contentPart>
          </mc:Choice>
          <mc:Fallback xmlns="">
            <p:pic>
              <p:nvPicPr>
                <p:cNvPr id="251" name="Freihand 250">
                  <a:extLst>
                    <a:ext uri="{FF2B5EF4-FFF2-40B4-BE49-F238E27FC236}">
                      <a16:creationId xmlns:a16="http://schemas.microsoft.com/office/drawing/2014/main" id="{C9ADFD83-DA7F-483F-8D8E-5D85080BC857}"/>
                    </a:ext>
                  </a:extLst>
                </p:cNvPr>
                <p:cNvPicPr/>
                <p:nvPr/>
              </p:nvPicPr>
              <p:blipFill>
                <a:blip r:embed="rId395"/>
                <a:stretch>
                  <a:fillRect/>
                </a:stretch>
              </p:blipFill>
              <p:spPr>
                <a:xfrm>
                  <a:off x="8752973" y="3816067"/>
                  <a:ext cx="838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52" name="Freihand 251">
                  <a:extLst>
                    <a:ext uri="{FF2B5EF4-FFF2-40B4-BE49-F238E27FC236}">
                      <a16:creationId xmlns:a16="http://schemas.microsoft.com/office/drawing/2014/main" id="{2392A3B7-6B55-46A4-9FDE-E21136649A02}"/>
                    </a:ext>
                  </a:extLst>
                </p14:cNvPr>
                <p14:cNvContentPartPr/>
                <p14:nvPr/>
              </p14:nvContentPartPr>
              <p14:xfrm>
                <a:off x="9038093" y="3719947"/>
                <a:ext cx="2880" cy="103680"/>
              </p14:xfrm>
            </p:contentPart>
          </mc:Choice>
          <mc:Fallback xmlns="">
            <p:pic>
              <p:nvPicPr>
                <p:cNvPr id="252" name="Freihand 251">
                  <a:extLst>
                    <a:ext uri="{FF2B5EF4-FFF2-40B4-BE49-F238E27FC236}">
                      <a16:creationId xmlns:a16="http://schemas.microsoft.com/office/drawing/2014/main" id="{2392A3B7-6B55-46A4-9FDE-E21136649A02}"/>
                    </a:ext>
                  </a:extLst>
                </p:cNvPr>
                <p:cNvPicPr/>
                <p:nvPr/>
              </p:nvPicPr>
              <p:blipFill>
                <a:blip r:embed="rId397"/>
                <a:stretch>
                  <a:fillRect/>
                </a:stretch>
              </p:blipFill>
              <p:spPr>
                <a:xfrm>
                  <a:off x="9033773" y="3715627"/>
                  <a:ext cx="115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53" name="Freihand 252">
                  <a:extLst>
                    <a:ext uri="{FF2B5EF4-FFF2-40B4-BE49-F238E27FC236}">
                      <a16:creationId xmlns:a16="http://schemas.microsoft.com/office/drawing/2014/main" id="{36C19C89-7CE2-4ACF-BC4F-E32254589A3B}"/>
                    </a:ext>
                  </a:extLst>
                </p14:cNvPr>
                <p14:cNvContentPartPr/>
                <p14:nvPr/>
              </p14:nvContentPartPr>
              <p14:xfrm>
                <a:off x="9194693" y="3552547"/>
                <a:ext cx="133200" cy="162720"/>
              </p14:xfrm>
            </p:contentPart>
          </mc:Choice>
          <mc:Fallback xmlns="">
            <p:pic>
              <p:nvPicPr>
                <p:cNvPr id="253" name="Freihand 252">
                  <a:extLst>
                    <a:ext uri="{FF2B5EF4-FFF2-40B4-BE49-F238E27FC236}">
                      <a16:creationId xmlns:a16="http://schemas.microsoft.com/office/drawing/2014/main" id="{36C19C89-7CE2-4ACF-BC4F-E32254589A3B}"/>
                    </a:ext>
                  </a:extLst>
                </p:cNvPr>
                <p:cNvPicPr/>
                <p:nvPr/>
              </p:nvPicPr>
              <p:blipFill>
                <a:blip r:embed="rId399"/>
                <a:stretch>
                  <a:fillRect/>
                </a:stretch>
              </p:blipFill>
              <p:spPr>
                <a:xfrm>
                  <a:off x="9190373" y="3548227"/>
                  <a:ext cx="14184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54" name="Freihand 253">
                  <a:extLst>
                    <a:ext uri="{FF2B5EF4-FFF2-40B4-BE49-F238E27FC236}">
                      <a16:creationId xmlns:a16="http://schemas.microsoft.com/office/drawing/2014/main" id="{ECCA85C2-788A-44C8-8E53-F6DEB890ACFC}"/>
                    </a:ext>
                  </a:extLst>
                </p14:cNvPr>
                <p14:cNvContentPartPr/>
                <p14:nvPr/>
              </p14:nvContentPartPr>
              <p14:xfrm>
                <a:off x="9100373" y="3477667"/>
                <a:ext cx="222480" cy="20160"/>
              </p14:xfrm>
            </p:contentPart>
          </mc:Choice>
          <mc:Fallback xmlns="">
            <p:pic>
              <p:nvPicPr>
                <p:cNvPr id="254" name="Freihand 253">
                  <a:extLst>
                    <a:ext uri="{FF2B5EF4-FFF2-40B4-BE49-F238E27FC236}">
                      <a16:creationId xmlns:a16="http://schemas.microsoft.com/office/drawing/2014/main" id="{ECCA85C2-788A-44C8-8E53-F6DEB890ACFC}"/>
                    </a:ext>
                  </a:extLst>
                </p:cNvPr>
                <p:cNvPicPr/>
                <p:nvPr/>
              </p:nvPicPr>
              <p:blipFill>
                <a:blip r:embed="rId401"/>
                <a:stretch>
                  <a:fillRect/>
                </a:stretch>
              </p:blipFill>
              <p:spPr>
                <a:xfrm>
                  <a:off x="9096053" y="3473347"/>
                  <a:ext cx="2311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55" name="Freihand 254">
                  <a:extLst>
                    <a:ext uri="{FF2B5EF4-FFF2-40B4-BE49-F238E27FC236}">
                      <a16:creationId xmlns:a16="http://schemas.microsoft.com/office/drawing/2014/main" id="{68B250A4-62D7-4F65-A7B5-9ACE0D9A659D}"/>
                    </a:ext>
                  </a:extLst>
                </p14:cNvPr>
                <p14:cNvContentPartPr/>
                <p14:nvPr/>
              </p14:nvContentPartPr>
              <p14:xfrm>
                <a:off x="9343733" y="3434467"/>
                <a:ext cx="141120" cy="456120"/>
              </p14:xfrm>
            </p:contentPart>
          </mc:Choice>
          <mc:Fallback xmlns="">
            <p:pic>
              <p:nvPicPr>
                <p:cNvPr id="255" name="Freihand 254">
                  <a:extLst>
                    <a:ext uri="{FF2B5EF4-FFF2-40B4-BE49-F238E27FC236}">
                      <a16:creationId xmlns:a16="http://schemas.microsoft.com/office/drawing/2014/main" id="{68B250A4-62D7-4F65-A7B5-9ACE0D9A659D}"/>
                    </a:ext>
                  </a:extLst>
                </p:cNvPr>
                <p:cNvPicPr/>
                <p:nvPr/>
              </p:nvPicPr>
              <p:blipFill>
                <a:blip r:embed="rId403"/>
                <a:stretch>
                  <a:fillRect/>
                </a:stretch>
              </p:blipFill>
              <p:spPr>
                <a:xfrm>
                  <a:off x="9339413" y="3430147"/>
                  <a:ext cx="149760" cy="46476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57" name="Freihand 256">
                  <a:extLst>
                    <a:ext uri="{FF2B5EF4-FFF2-40B4-BE49-F238E27FC236}">
                      <a16:creationId xmlns:a16="http://schemas.microsoft.com/office/drawing/2014/main" id="{7219CCD1-5199-40D8-A6BC-67E5DAD1AEC0}"/>
                    </a:ext>
                  </a:extLst>
                </p14:cNvPr>
                <p14:cNvContentPartPr/>
                <p14:nvPr/>
              </p14:nvContentPartPr>
              <p14:xfrm>
                <a:off x="10047893" y="3596827"/>
                <a:ext cx="161640" cy="103320"/>
              </p14:xfrm>
            </p:contentPart>
          </mc:Choice>
          <mc:Fallback xmlns="">
            <p:pic>
              <p:nvPicPr>
                <p:cNvPr id="257" name="Freihand 256">
                  <a:extLst>
                    <a:ext uri="{FF2B5EF4-FFF2-40B4-BE49-F238E27FC236}">
                      <a16:creationId xmlns:a16="http://schemas.microsoft.com/office/drawing/2014/main" id="{7219CCD1-5199-40D8-A6BC-67E5DAD1AEC0}"/>
                    </a:ext>
                  </a:extLst>
                </p:cNvPr>
                <p:cNvPicPr/>
                <p:nvPr/>
              </p:nvPicPr>
              <p:blipFill>
                <a:blip r:embed="rId405"/>
                <a:stretch>
                  <a:fillRect/>
                </a:stretch>
              </p:blipFill>
              <p:spPr>
                <a:xfrm>
                  <a:off x="10043573" y="3592507"/>
                  <a:ext cx="1702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58" name="Freihand 257">
                  <a:extLst>
                    <a:ext uri="{FF2B5EF4-FFF2-40B4-BE49-F238E27FC236}">
                      <a16:creationId xmlns:a16="http://schemas.microsoft.com/office/drawing/2014/main" id="{EC8C9D26-0AEA-40C3-8E76-4FE3E3299E4C}"/>
                    </a:ext>
                  </a:extLst>
                </p14:cNvPr>
                <p14:cNvContentPartPr/>
                <p14:nvPr/>
              </p14:nvContentPartPr>
              <p14:xfrm>
                <a:off x="10353173" y="3466507"/>
                <a:ext cx="88200" cy="277560"/>
              </p14:xfrm>
            </p:contentPart>
          </mc:Choice>
          <mc:Fallback xmlns="">
            <p:pic>
              <p:nvPicPr>
                <p:cNvPr id="258" name="Freihand 257">
                  <a:extLst>
                    <a:ext uri="{FF2B5EF4-FFF2-40B4-BE49-F238E27FC236}">
                      <a16:creationId xmlns:a16="http://schemas.microsoft.com/office/drawing/2014/main" id="{EC8C9D26-0AEA-40C3-8E76-4FE3E3299E4C}"/>
                    </a:ext>
                  </a:extLst>
                </p:cNvPr>
                <p:cNvPicPr/>
                <p:nvPr/>
              </p:nvPicPr>
              <p:blipFill>
                <a:blip r:embed="rId407"/>
                <a:stretch>
                  <a:fillRect/>
                </a:stretch>
              </p:blipFill>
              <p:spPr>
                <a:xfrm>
                  <a:off x="10348853" y="3462187"/>
                  <a:ext cx="968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59" name="Freihand 258">
                  <a:extLst>
                    <a:ext uri="{FF2B5EF4-FFF2-40B4-BE49-F238E27FC236}">
                      <a16:creationId xmlns:a16="http://schemas.microsoft.com/office/drawing/2014/main" id="{52AE4649-E136-4AD7-A8FC-187DAC0F17F2}"/>
                    </a:ext>
                  </a:extLst>
                </p14:cNvPr>
                <p14:cNvContentPartPr/>
                <p14:nvPr/>
              </p14:nvContentPartPr>
              <p14:xfrm>
                <a:off x="10668533" y="3331147"/>
                <a:ext cx="124920" cy="126360"/>
              </p14:xfrm>
            </p:contentPart>
          </mc:Choice>
          <mc:Fallback xmlns="">
            <p:pic>
              <p:nvPicPr>
                <p:cNvPr id="259" name="Freihand 258">
                  <a:extLst>
                    <a:ext uri="{FF2B5EF4-FFF2-40B4-BE49-F238E27FC236}">
                      <a16:creationId xmlns:a16="http://schemas.microsoft.com/office/drawing/2014/main" id="{52AE4649-E136-4AD7-A8FC-187DAC0F17F2}"/>
                    </a:ext>
                  </a:extLst>
                </p:cNvPr>
                <p:cNvPicPr/>
                <p:nvPr/>
              </p:nvPicPr>
              <p:blipFill>
                <a:blip r:embed="rId409"/>
                <a:stretch>
                  <a:fillRect/>
                </a:stretch>
              </p:blipFill>
              <p:spPr>
                <a:xfrm>
                  <a:off x="10664213" y="3326827"/>
                  <a:ext cx="1335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60" name="Freihand 259">
                  <a:extLst>
                    <a:ext uri="{FF2B5EF4-FFF2-40B4-BE49-F238E27FC236}">
                      <a16:creationId xmlns:a16="http://schemas.microsoft.com/office/drawing/2014/main" id="{981E3BB1-9B0B-4BB6-BCD2-42F3D8709334}"/>
                    </a:ext>
                  </a:extLst>
                </p14:cNvPr>
                <p14:cNvContentPartPr/>
                <p14:nvPr/>
              </p14:nvContentPartPr>
              <p14:xfrm>
                <a:off x="10644773" y="3454267"/>
                <a:ext cx="341640" cy="51120"/>
              </p14:xfrm>
            </p:contentPart>
          </mc:Choice>
          <mc:Fallback xmlns="">
            <p:pic>
              <p:nvPicPr>
                <p:cNvPr id="260" name="Freihand 259">
                  <a:extLst>
                    <a:ext uri="{FF2B5EF4-FFF2-40B4-BE49-F238E27FC236}">
                      <a16:creationId xmlns:a16="http://schemas.microsoft.com/office/drawing/2014/main" id="{981E3BB1-9B0B-4BB6-BCD2-42F3D8709334}"/>
                    </a:ext>
                  </a:extLst>
                </p:cNvPr>
                <p:cNvPicPr/>
                <p:nvPr/>
              </p:nvPicPr>
              <p:blipFill>
                <a:blip r:embed="rId411"/>
                <a:stretch>
                  <a:fillRect/>
                </a:stretch>
              </p:blipFill>
              <p:spPr>
                <a:xfrm>
                  <a:off x="10640453" y="3449947"/>
                  <a:ext cx="3502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61" name="Freihand 260">
                  <a:extLst>
                    <a:ext uri="{FF2B5EF4-FFF2-40B4-BE49-F238E27FC236}">
                      <a16:creationId xmlns:a16="http://schemas.microsoft.com/office/drawing/2014/main" id="{97DDAC68-B118-4587-AEAB-4A6A8DE5A625}"/>
                    </a:ext>
                  </a:extLst>
                </p14:cNvPr>
                <p14:cNvContentPartPr/>
                <p14:nvPr/>
              </p14:nvContentPartPr>
              <p14:xfrm>
                <a:off x="10781573" y="3553987"/>
                <a:ext cx="128880" cy="66240"/>
              </p14:xfrm>
            </p:contentPart>
          </mc:Choice>
          <mc:Fallback xmlns="">
            <p:pic>
              <p:nvPicPr>
                <p:cNvPr id="261" name="Freihand 260">
                  <a:extLst>
                    <a:ext uri="{FF2B5EF4-FFF2-40B4-BE49-F238E27FC236}">
                      <a16:creationId xmlns:a16="http://schemas.microsoft.com/office/drawing/2014/main" id="{97DDAC68-B118-4587-AEAB-4A6A8DE5A625}"/>
                    </a:ext>
                  </a:extLst>
                </p:cNvPr>
                <p:cNvPicPr/>
                <p:nvPr/>
              </p:nvPicPr>
              <p:blipFill>
                <a:blip r:embed="rId413"/>
                <a:stretch>
                  <a:fillRect/>
                </a:stretch>
              </p:blipFill>
              <p:spPr>
                <a:xfrm>
                  <a:off x="10777253" y="3549667"/>
                  <a:ext cx="1375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62" name="Freihand 261">
                  <a:extLst>
                    <a:ext uri="{FF2B5EF4-FFF2-40B4-BE49-F238E27FC236}">
                      <a16:creationId xmlns:a16="http://schemas.microsoft.com/office/drawing/2014/main" id="{31984860-01B9-4FD3-8A41-29A6C9E1AB05}"/>
                    </a:ext>
                  </a:extLst>
                </p14:cNvPr>
                <p14:cNvContentPartPr/>
                <p14:nvPr/>
              </p14:nvContentPartPr>
              <p14:xfrm>
                <a:off x="10748453" y="3633547"/>
                <a:ext cx="157320" cy="35640"/>
              </p14:xfrm>
            </p:contentPart>
          </mc:Choice>
          <mc:Fallback xmlns="">
            <p:pic>
              <p:nvPicPr>
                <p:cNvPr id="262" name="Freihand 261">
                  <a:extLst>
                    <a:ext uri="{FF2B5EF4-FFF2-40B4-BE49-F238E27FC236}">
                      <a16:creationId xmlns:a16="http://schemas.microsoft.com/office/drawing/2014/main" id="{31984860-01B9-4FD3-8A41-29A6C9E1AB05}"/>
                    </a:ext>
                  </a:extLst>
                </p:cNvPr>
                <p:cNvPicPr/>
                <p:nvPr/>
              </p:nvPicPr>
              <p:blipFill>
                <a:blip r:embed="rId415"/>
                <a:stretch>
                  <a:fillRect/>
                </a:stretch>
              </p:blipFill>
              <p:spPr>
                <a:xfrm>
                  <a:off x="10744133" y="3629227"/>
                  <a:ext cx="16596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63" name="Freihand 262">
                  <a:extLst>
                    <a:ext uri="{FF2B5EF4-FFF2-40B4-BE49-F238E27FC236}">
                      <a16:creationId xmlns:a16="http://schemas.microsoft.com/office/drawing/2014/main" id="{119F0E02-D7D9-44B8-8D11-FB0BABFD68E0}"/>
                    </a:ext>
                  </a:extLst>
                </p14:cNvPr>
                <p14:cNvContentPartPr/>
                <p14:nvPr/>
              </p14:nvContentPartPr>
              <p14:xfrm>
                <a:off x="10789853" y="3685387"/>
                <a:ext cx="131040" cy="154440"/>
              </p14:xfrm>
            </p:contentPart>
          </mc:Choice>
          <mc:Fallback xmlns="">
            <p:pic>
              <p:nvPicPr>
                <p:cNvPr id="263" name="Freihand 262">
                  <a:extLst>
                    <a:ext uri="{FF2B5EF4-FFF2-40B4-BE49-F238E27FC236}">
                      <a16:creationId xmlns:a16="http://schemas.microsoft.com/office/drawing/2014/main" id="{119F0E02-D7D9-44B8-8D11-FB0BABFD68E0}"/>
                    </a:ext>
                  </a:extLst>
                </p:cNvPr>
                <p:cNvPicPr/>
                <p:nvPr/>
              </p:nvPicPr>
              <p:blipFill>
                <a:blip r:embed="rId417"/>
                <a:stretch>
                  <a:fillRect/>
                </a:stretch>
              </p:blipFill>
              <p:spPr>
                <a:xfrm>
                  <a:off x="10785533" y="3681067"/>
                  <a:ext cx="1396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64" name="Freihand 263">
                  <a:extLst>
                    <a:ext uri="{FF2B5EF4-FFF2-40B4-BE49-F238E27FC236}">
                      <a16:creationId xmlns:a16="http://schemas.microsoft.com/office/drawing/2014/main" id="{E3987B3E-AB44-488A-98AA-71728B6A6954}"/>
                    </a:ext>
                  </a:extLst>
                </p14:cNvPr>
                <p14:cNvContentPartPr/>
                <p14:nvPr/>
              </p14:nvContentPartPr>
              <p14:xfrm>
                <a:off x="11080373" y="3645787"/>
                <a:ext cx="18000" cy="83520"/>
              </p14:xfrm>
            </p:contentPart>
          </mc:Choice>
          <mc:Fallback xmlns="">
            <p:pic>
              <p:nvPicPr>
                <p:cNvPr id="264" name="Freihand 263">
                  <a:extLst>
                    <a:ext uri="{FF2B5EF4-FFF2-40B4-BE49-F238E27FC236}">
                      <a16:creationId xmlns:a16="http://schemas.microsoft.com/office/drawing/2014/main" id="{E3987B3E-AB44-488A-98AA-71728B6A6954}"/>
                    </a:ext>
                  </a:extLst>
                </p:cNvPr>
                <p:cNvPicPr/>
                <p:nvPr/>
              </p:nvPicPr>
              <p:blipFill>
                <a:blip r:embed="rId332"/>
                <a:stretch>
                  <a:fillRect/>
                </a:stretch>
              </p:blipFill>
              <p:spPr>
                <a:xfrm>
                  <a:off x="11076053" y="3641467"/>
                  <a:ext cx="266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65" name="Freihand 264">
                  <a:extLst>
                    <a:ext uri="{FF2B5EF4-FFF2-40B4-BE49-F238E27FC236}">
                      <a16:creationId xmlns:a16="http://schemas.microsoft.com/office/drawing/2014/main" id="{2E163934-C4BA-403E-AD6A-EC977D0D8791}"/>
                    </a:ext>
                  </a:extLst>
                </p14:cNvPr>
                <p14:cNvContentPartPr/>
                <p14:nvPr/>
              </p14:nvContentPartPr>
              <p14:xfrm>
                <a:off x="11280893" y="3453187"/>
                <a:ext cx="147600" cy="157320"/>
              </p14:xfrm>
            </p:contentPart>
          </mc:Choice>
          <mc:Fallback xmlns="">
            <p:pic>
              <p:nvPicPr>
                <p:cNvPr id="265" name="Freihand 264">
                  <a:extLst>
                    <a:ext uri="{FF2B5EF4-FFF2-40B4-BE49-F238E27FC236}">
                      <a16:creationId xmlns:a16="http://schemas.microsoft.com/office/drawing/2014/main" id="{2E163934-C4BA-403E-AD6A-EC977D0D8791}"/>
                    </a:ext>
                  </a:extLst>
                </p:cNvPr>
                <p:cNvPicPr/>
                <p:nvPr/>
              </p:nvPicPr>
              <p:blipFill>
                <a:blip r:embed="rId420"/>
                <a:stretch>
                  <a:fillRect/>
                </a:stretch>
              </p:blipFill>
              <p:spPr>
                <a:xfrm>
                  <a:off x="11276573" y="3448867"/>
                  <a:ext cx="1562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66" name="Freihand 265">
                  <a:extLst>
                    <a:ext uri="{FF2B5EF4-FFF2-40B4-BE49-F238E27FC236}">
                      <a16:creationId xmlns:a16="http://schemas.microsoft.com/office/drawing/2014/main" id="{78D4D73C-6F59-4ABF-BEC1-C276C2E233FC}"/>
                    </a:ext>
                  </a:extLst>
                </p14:cNvPr>
                <p14:cNvContentPartPr/>
                <p14:nvPr/>
              </p14:nvContentPartPr>
              <p14:xfrm>
                <a:off x="11167133" y="3353467"/>
                <a:ext cx="280440" cy="18360"/>
              </p14:xfrm>
            </p:contentPart>
          </mc:Choice>
          <mc:Fallback xmlns="">
            <p:pic>
              <p:nvPicPr>
                <p:cNvPr id="266" name="Freihand 265">
                  <a:extLst>
                    <a:ext uri="{FF2B5EF4-FFF2-40B4-BE49-F238E27FC236}">
                      <a16:creationId xmlns:a16="http://schemas.microsoft.com/office/drawing/2014/main" id="{78D4D73C-6F59-4ABF-BEC1-C276C2E233FC}"/>
                    </a:ext>
                  </a:extLst>
                </p:cNvPr>
                <p:cNvPicPr/>
                <p:nvPr/>
              </p:nvPicPr>
              <p:blipFill>
                <a:blip r:embed="rId422"/>
                <a:stretch>
                  <a:fillRect/>
                </a:stretch>
              </p:blipFill>
              <p:spPr>
                <a:xfrm>
                  <a:off x="11162813" y="3349147"/>
                  <a:ext cx="2890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67" name="Freihand 266">
                  <a:extLst>
                    <a:ext uri="{FF2B5EF4-FFF2-40B4-BE49-F238E27FC236}">
                      <a16:creationId xmlns:a16="http://schemas.microsoft.com/office/drawing/2014/main" id="{E7ED802E-4168-441E-9C2C-AD8764DAEC74}"/>
                    </a:ext>
                  </a:extLst>
                </p14:cNvPr>
                <p14:cNvContentPartPr/>
                <p14:nvPr/>
              </p14:nvContentPartPr>
              <p14:xfrm>
                <a:off x="11458013" y="3292627"/>
                <a:ext cx="186120" cy="454320"/>
              </p14:xfrm>
            </p:contentPart>
          </mc:Choice>
          <mc:Fallback xmlns="">
            <p:pic>
              <p:nvPicPr>
                <p:cNvPr id="267" name="Freihand 266">
                  <a:extLst>
                    <a:ext uri="{FF2B5EF4-FFF2-40B4-BE49-F238E27FC236}">
                      <a16:creationId xmlns:a16="http://schemas.microsoft.com/office/drawing/2014/main" id="{E7ED802E-4168-441E-9C2C-AD8764DAEC74}"/>
                    </a:ext>
                  </a:extLst>
                </p:cNvPr>
                <p:cNvPicPr/>
                <p:nvPr/>
              </p:nvPicPr>
              <p:blipFill>
                <a:blip r:embed="rId424"/>
                <a:stretch>
                  <a:fillRect/>
                </a:stretch>
              </p:blipFill>
              <p:spPr>
                <a:xfrm>
                  <a:off x="11453693" y="3288307"/>
                  <a:ext cx="194760" cy="4629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00" name="Freihand 299">
                  <a:extLst>
                    <a:ext uri="{FF2B5EF4-FFF2-40B4-BE49-F238E27FC236}">
                      <a16:creationId xmlns:a16="http://schemas.microsoft.com/office/drawing/2014/main" id="{0998CA19-2C1E-4B23-9EF7-A1B49DFCF161}"/>
                    </a:ext>
                  </a:extLst>
                </p14:cNvPr>
                <p14:cNvContentPartPr/>
                <p14:nvPr/>
              </p14:nvContentPartPr>
              <p14:xfrm>
                <a:off x="1070573" y="3259867"/>
                <a:ext cx="135360" cy="155520"/>
              </p14:xfrm>
            </p:contentPart>
          </mc:Choice>
          <mc:Fallback xmlns="">
            <p:pic>
              <p:nvPicPr>
                <p:cNvPr id="300" name="Freihand 299">
                  <a:extLst>
                    <a:ext uri="{FF2B5EF4-FFF2-40B4-BE49-F238E27FC236}">
                      <a16:creationId xmlns:a16="http://schemas.microsoft.com/office/drawing/2014/main" id="{0998CA19-2C1E-4B23-9EF7-A1B49DFCF161}"/>
                    </a:ext>
                  </a:extLst>
                </p:cNvPr>
                <p:cNvPicPr/>
                <p:nvPr/>
              </p:nvPicPr>
              <p:blipFill>
                <a:blip r:embed="rId426"/>
                <a:stretch>
                  <a:fillRect/>
                </a:stretch>
              </p:blipFill>
              <p:spPr>
                <a:xfrm>
                  <a:off x="1066253" y="3255547"/>
                  <a:ext cx="1440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01" name="Freihand 300">
                  <a:extLst>
                    <a:ext uri="{FF2B5EF4-FFF2-40B4-BE49-F238E27FC236}">
                      <a16:creationId xmlns:a16="http://schemas.microsoft.com/office/drawing/2014/main" id="{8A3A428D-75F5-441F-9E44-5391ED8E485F}"/>
                    </a:ext>
                  </a:extLst>
                </p14:cNvPr>
                <p14:cNvContentPartPr/>
                <p14:nvPr/>
              </p14:nvContentPartPr>
              <p14:xfrm>
                <a:off x="1230053" y="3106867"/>
                <a:ext cx="120240" cy="171720"/>
              </p14:xfrm>
            </p:contentPart>
          </mc:Choice>
          <mc:Fallback xmlns="">
            <p:pic>
              <p:nvPicPr>
                <p:cNvPr id="301" name="Freihand 300">
                  <a:extLst>
                    <a:ext uri="{FF2B5EF4-FFF2-40B4-BE49-F238E27FC236}">
                      <a16:creationId xmlns:a16="http://schemas.microsoft.com/office/drawing/2014/main" id="{8A3A428D-75F5-441F-9E44-5391ED8E485F}"/>
                    </a:ext>
                  </a:extLst>
                </p:cNvPr>
                <p:cNvPicPr/>
                <p:nvPr/>
              </p:nvPicPr>
              <p:blipFill>
                <a:blip r:embed="rId428"/>
                <a:stretch>
                  <a:fillRect/>
                </a:stretch>
              </p:blipFill>
              <p:spPr>
                <a:xfrm>
                  <a:off x="1225733" y="3102547"/>
                  <a:ext cx="12888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76" name="Freihand 275">
                  <a:extLst>
                    <a:ext uri="{FF2B5EF4-FFF2-40B4-BE49-F238E27FC236}">
                      <a16:creationId xmlns:a16="http://schemas.microsoft.com/office/drawing/2014/main" id="{D65ADABD-A5B5-4175-96A9-FAF6EA0DA6C4}"/>
                    </a:ext>
                  </a:extLst>
                </p14:cNvPr>
                <p14:cNvContentPartPr/>
                <p14:nvPr/>
              </p14:nvContentPartPr>
              <p14:xfrm>
                <a:off x="980213" y="1819507"/>
                <a:ext cx="144000" cy="83160"/>
              </p14:xfrm>
            </p:contentPart>
          </mc:Choice>
          <mc:Fallback xmlns="">
            <p:pic>
              <p:nvPicPr>
                <p:cNvPr id="276" name="Freihand 275">
                  <a:extLst>
                    <a:ext uri="{FF2B5EF4-FFF2-40B4-BE49-F238E27FC236}">
                      <a16:creationId xmlns:a16="http://schemas.microsoft.com/office/drawing/2014/main" id="{D65ADABD-A5B5-4175-96A9-FAF6EA0DA6C4}"/>
                    </a:ext>
                  </a:extLst>
                </p:cNvPr>
                <p:cNvPicPr/>
                <p:nvPr/>
              </p:nvPicPr>
              <p:blipFill>
                <a:blip r:embed="rId430"/>
                <a:stretch>
                  <a:fillRect/>
                </a:stretch>
              </p:blipFill>
              <p:spPr>
                <a:xfrm>
                  <a:off x="975893" y="1815187"/>
                  <a:ext cx="1526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77" name="Freihand 276">
                  <a:extLst>
                    <a:ext uri="{FF2B5EF4-FFF2-40B4-BE49-F238E27FC236}">
                      <a16:creationId xmlns:a16="http://schemas.microsoft.com/office/drawing/2014/main" id="{7D072CEC-11E5-485A-AEE2-4AE95353EF11}"/>
                    </a:ext>
                  </a:extLst>
                </p14:cNvPr>
                <p14:cNvContentPartPr/>
                <p14:nvPr/>
              </p14:nvContentPartPr>
              <p14:xfrm>
                <a:off x="968333" y="1924627"/>
                <a:ext cx="144360" cy="35640"/>
              </p14:xfrm>
            </p:contentPart>
          </mc:Choice>
          <mc:Fallback xmlns="">
            <p:pic>
              <p:nvPicPr>
                <p:cNvPr id="277" name="Freihand 276">
                  <a:extLst>
                    <a:ext uri="{FF2B5EF4-FFF2-40B4-BE49-F238E27FC236}">
                      <a16:creationId xmlns:a16="http://schemas.microsoft.com/office/drawing/2014/main" id="{7D072CEC-11E5-485A-AEE2-4AE95353EF11}"/>
                    </a:ext>
                  </a:extLst>
                </p:cNvPr>
                <p:cNvPicPr/>
                <p:nvPr/>
              </p:nvPicPr>
              <p:blipFill>
                <a:blip r:embed="rId432"/>
                <a:stretch>
                  <a:fillRect/>
                </a:stretch>
              </p:blipFill>
              <p:spPr>
                <a:xfrm>
                  <a:off x="964013" y="1920307"/>
                  <a:ext cx="15300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78" name="Freihand 277">
                  <a:extLst>
                    <a:ext uri="{FF2B5EF4-FFF2-40B4-BE49-F238E27FC236}">
                      <a16:creationId xmlns:a16="http://schemas.microsoft.com/office/drawing/2014/main" id="{DB9B5613-8B55-4B4A-968F-024FB591B5C6}"/>
                    </a:ext>
                  </a:extLst>
                </p14:cNvPr>
                <p14:cNvContentPartPr/>
                <p14:nvPr/>
              </p14:nvContentPartPr>
              <p14:xfrm>
                <a:off x="1014413" y="1986187"/>
                <a:ext cx="108720" cy="162000"/>
              </p14:xfrm>
            </p:contentPart>
          </mc:Choice>
          <mc:Fallback xmlns="">
            <p:pic>
              <p:nvPicPr>
                <p:cNvPr id="278" name="Freihand 277">
                  <a:extLst>
                    <a:ext uri="{FF2B5EF4-FFF2-40B4-BE49-F238E27FC236}">
                      <a16:creationId xmlns:a16="http://schemas.microsoft.com/office/drawing/2014/main" id="{DB9B5613-8B55-4B4A-968F-024FB591B5C6}"/>
                    </a:ext>
                  </a:extLst>
                </p:cNvPr>
                <p:cNvPicPr/>
                <p:nvPr/>
              </p:nvPicPr>
              <p:blipFill>
                <a:blip r:embed="rId434"/>
                <a:stretch>
                  <a:fillRect/>
                </a:stretch>
              </p:blipFill>
              <p:spPr>
                <a:xfrm>
                  <a:off x="1010093" y="1981867"/>
                  <a:ext cx="1173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79" name="Freihand 278">
                  <a:extLst>
                    <a:ext uri="{FF2B5EF4-FFF2-40B4-BE49-F238E27FC236}">
                      <a16:creationId xmlns:a16="http://schemas.microsoft.com/office/drawing/2014/main" id="{8E1974D7-E3A4-4658-B773-89209C0615B4}"/>
                    </a:ext>
                  </a:extLst>
                </p14:cNvPr>
                <p14:cNvContentPartPr/>
                <p14:nvPr/>
              </p14:nvContentPartPr>
              <p14:xfrm>
                <a:off x="1204493" y="1944787"/>
                <a:ext cx="6840" cy="6480"/>
              </p14:xfrm>
            </p:contentPart>
          </mc:Choice>
          <mc:Fallback xmlns="">
            <p:pic>
              <p:nvPicPr>
                <p:cNvPr id="279" name="Freihand 278">
                  <a:extLst>
                    <a:ext uri="{FF2B5EF4-FFF2-40B4-BE49-F238E27FC236}">
                      <a16:creationId xmlns:a16="http://schemas.microsoft.com/office/drawing/2014/main" id="{8E1974D7-E3A4-4658-B773-89209C0615B4}"/>
                    </a:ext>
                  </a:extLst>
                </p:cNvPr>
                <p:cNvPicPr/>
                <p:nvPr/>
              </p:nvPicPr>
              <p:blipFill>
                <a:blip r:embed="rId256"/>
                <a:stretch>
                  <a:fillRect/>
                </a:stretch>
              </p:blipFill>
              <p:spPr>
                <a:xfrm>
                  <a:off x="1200173" y="1940467"/>
                  <a:ext cx="154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80" name="Freihand 279">
                  <a:extLst>
                    <a:ext uri="{FF2B5EF4-FFF2-40B4-BE49-F238E27FC236}">
                      <a16:creationId xmlns:a16="http://schemas.microsoft.com/office/drawing/2014/main" id="{642A3B2F-A4DE-4F78-A27B-1ABB248E323F}"/>
                    </a:ext>
                  </a:extLst>
                </p14:cNvPr>
                <p14:cNvContentPartPr/>
                <p14:nvPr/>
              </p14:nvContentPartPr>
              <p14:xfrm>
                <a:off x="1295213" y="1855147"/>
                <a:ext cx="104760" cy="163080"/>
              </p14:xfrm>
            </p:contentPart>
          </mc:Choice>
          <mc:Fallback xmlns="">
            <p:pic>
              <p:nvPicPr>
                <p:cNvPr id="280" name="Freihand 279">
                  <a:extLst>
                    <a:ext uri="{FF2B5EF4-FFF2-40B4-BE49-F238E27FC236}">
                      <a16:creationId xmlns:a16="http://schemas.microsoft.com/office/drawing/2014/main" id="{642A3B2F-A4DE-4F78-A27B-1ABB248E323F}"/>
                    </a:ext>
                  </a:extLst>
                </p:cNvPr>
                <p:cNvPicPr/>
                <p:nvPr/>
              </p:nvPicPr>
              <p:blipFill>
                <a:blip r:embed="rId437"/>
                <a:stretch>
                  <a:fillRect/>
                </a:stretch>
              </p:blipFill>
              <p:spPr>
                <a:xfrm>
                  <a:off x="1290893" y="1850827"/>
                  <a:ext cx="1134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81" name="Freihand 280">
                  <a:extLst>
                    <a:ext uri="{FF2B5EF4-FFF2-40B4-BE49-F238E27FC236}">
                      <a16:creationId xmlns:a16="http://schemas.microsoft.com/office/drawing/2014/main" id="{1CB1D340-8934-481E-97BE-6A71D2A7FAFB}"/>
                    </a:ext>
                  </a:extLst>
                </p14:cNvPr>
                <p14:cNvContentPartPr/>
                <p14:nvPr/>
              </p14:nvContentPartPr>
              <p14:xfrm>
                <a:off x="1234733" y="1759387"/>
                <a:ext cx="172800" cy="29160"/>
              </p14:xfrm>
            </p:contentPart>
          </mc:Choice>
          <mc:Fallback xmlns="">
            <p:pic>
              <p:nvPicPr>
                <p:cNvPr id="281" name="Freihand 280">
                  <a:extLst>
                    <a:ext uri="{FF2B5EF4-FFF2-40B4-BE49-F238E27FC236}">
                      <a16:creationId xmlns:a16="http://schemas.microsoft.com/office/drawing/2014/main" id="{1CB1D340-8934-481E-97BE-6A71D2A7FAFB}"/>
                    </a:ext>
                  </a:extLst>
                </p:cNvPr>
                <p:cNvPicPr/>
                <p:nvPr/>
              </p:nvPicPr>
              <p:blipFill>
                <a:blip r:embed="rId439"/>
                <a:stretch>
                  <a:fillRect/>
                </a:stretch>
              </p:blipFill>
              <p:spPr>
                <a:xfrm>
                  <a:off x="1230413" y="1755067"/>
                  <a:ext cx="1814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303" name="Freihand 302">
                  <a:extLst>
                    <a:ext uri="{FF2B5EF4-FFF2-40B4-BE49-F238E27FC236}">
                      <a16:creationId xmlns:a16="http://schemas.microsoft.com/office/drawing/2014/main" id="{ED416BBF-7AA1-4080-BEF2-3BE0D78F7F37}"/>
                    </a:ext>
                  </a:extLst>
                </p14:cNvPr>
                <p14:cNvContentPartPr/>
                <p14:nvPr/>
              </p14:nvContentPartPr>
              <p14:xfrm>
                <a:off x="826493" y="1670467"/>
                <a:ext cx="401760" cy="632520"/>
              </p14:xfrm>
            </p:contentPart>
          </mc:Choice>
          <mc:Fallback xmlns="">
            <p:pic>
              <p:nvPicPr>
                <p:cNvPr id="303" name="Freihand 302">
                  <a:extLst>
                    <a:ext uri="{FF2B5EF4-FFF2-40B4-BE49-F238E27FC236}">
                      <a16:creationId xmlns:a16="http://schemas.microsoft.com/office/drawing/2014/main" id="{ED416BBF-7AA1-4080-BEF2-3BE0D78F7F37}"/>
                    </a:ext>
                  </a:extLst>
                </p:cNvPr>
                <p:cNvPicPr/>
                <p:nvPr/>
              </p:nvPicPr>
              <p:blipFill>
                <a:blip r:embed="rId441"/>
                <a:stretch>
                  <a:fillRect/>
                </a:stretch>
              </p:blipFill>
              <p:spPr>
                <a:xfrm>
                  <a:off x="822173" y="1666147"/>
                  <a:ext cx="410400" cy="64116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305" name="Freihand 304">
                  <a:extLst>
                    <a:ext uri="{FF2B5EF4-FFF2-40B4-BE49-F238E27FC236}">
                      <a16:creationId xmlns:a16="http://schemas.microsoft.com/office/drawing/2014/main" id="{C32D9F34-411B-4F71-834B-9DE58DC28832}"/>
                    </a:ext>
                  </a:extLst>
                </p14:cNvPr>
                <p14:cNvContentPartPr/>
                <p14:nvPr/>
              </p14:nvContentPartPr>
              <p14:xfrm>
                <a:off x="352733" y="5414107"/>
                <a:ext cx="161640" cy="282960"/>
              </p14:xfrm>
            </p:contentPart>
          </mc:Choice>
          <mc:Fallback xmlns="">
            <p:pic>
              <p:nvPicPr>
                <p:cNvPr id="305" name="Freihand 304">
                  <a:extLst>
                    <a:ext uri="{FF2B5EF4-FFF2-40B4-BE49-F238E27FC236}">
                      <a16:creationId xmlns:a16="http://schemas.microsoft.com/office/drawing/2014/main" id="{C32D9F34-411B-4F71-834B-9DE58DC28832}"/>
                    </a:ext>
                  </a:extLst>
                </p:cNvPr>
                <p:cNvPicPr/>
                <p:nvPr/>
              </p:nvPicPr>
              <p:blipFill>
                <a:blip r:embed="rId443"/>
                <a:stretch>
                  <a:fillRect/>
                </a:stretch>
              </p:blipFill>
              <p:spPr>
                <a:xfrm>
                  <a:off x="348413" y="5409787"/>
                  <a:ext cx="17028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306" name="Freihand 305">
                  <a:extLst>
                    <a:ext uri="{FF2B5EF4-FFF2-40B4-BE49-F238E27FC236}">
                      <a16:creationId xmlns:a16="http://schemas.microsoft.com/office/drawing/2014/main" id="{B5AE2023-9ACE-4761-81C8-BC41FEA4205A}"/>
                    </a:ext>
                  </a:extLst>
                </p14:cNvPr>
                <p14:cNvContentPartPr/>
                <p14:nvPr/>
              </p14:nvContentPartPr>
              <p14:xfrm>
                <a:off x="571253" y="5420947"/>
                <a:ext cx="202680" cy="230400"/>
              </p14:xfrm>
            </p:contentPart>
          </mc:Choice>
          <mc:Fallback xmlns="">
            <p:pic>
              <p:nvPicPr>
                <p:cNvPr id="306" name="Freihand 305">
                  <a:extLst>
                    <a:ext uri="{FF2B5EF4-FFF2-40B4-BE49-F238E27FC236}">
                      <a16:creationId xmlns:a16="http://schemas.microsoft.com/office/drawing/2014/main" id="{B5AE2023-9ACE-4761-81C8-BC41FEA4205A}"/>
                    </a:ext>
                  </a:extLst>
                </p:cNvPr>
                <p:cNvPicPr/>
                <p:nvPr/>
              </p:nvPicPr>
              <p:blipFill>
                <a:blip r:embed="rId445"/>
                <a:stretch>
                  <a:fillRect/>
                </a:stretch>
              </p:blipFill>
              <p:spPr>
                <a:xfrm>
                  <a:off x="566933" y="5416627"/>
                  <a:ext cx="21132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307" name="Freihand 306">
                  <a:extLst>
                    <a:ext uri="{FF2B5EF4-FFF2-40B4-BE49-F238E27FC236}">
                      <a16:creationId xmlns:a16="http://schemas.microsoft.com/office/drawing/2014/main" id="{0A31AE2F-4C8A-40DE-83CE-773F3A71AE1D}"/>
                    </a:ext>
                  </a:extLst>
                </p14:cNvPr>
                <p14:cNvContentPartPr/>
                <p14:nvPr/>
              </p14:nvContentPartPr>
              <p14:xfrm>
                <a:off x="748373" y="5455867"/>
                <a:ext cx="26640" cy="55440"/>
              </p14:xfrm>
            </p:contentPart>
          </mc:Choice>
          <mc:Fallback xmlns="">
            <p:pic>
              <p:nvPicPr>
                <p:cNvPr id="307" name="Freihand 306">
                  <a:extLst>
                    <a:ext uri="{FF2B5EF4-FFF2-40B4-BE49-F238E27FC236}">
                      <a16:creationId xmlns:a16="http://schemas.microsoft.com/office/drawing/2014/main" id="{0A31AE2F-4C8A-40DE-83CE-773F3A71AE1D}"/>
                    </a:ext>
                  </a:extLst>
                </p:cNvPr>
                <p:cNvPicPr/>
                <p:nvPr/>
              </p:nvPicPr>
              <p:blipFill>
                <a:blip r:embed="rId447"/>
                <a:stretch>
                  <a:fillRect/>
                </a:stretch>
              </p:blipFill>
              <p:spPr>
                <a:xfrm>
                  <a:off x="744053" y="5451547"/>
                  <a:ext cx="3528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308" name="Freihand 307">
                  <a:extLst>
                    <a:ext uri="{FF2B5EF4-FFF2-40B4-BE49-F238E27FC236}">
                      <a16:creationId xmlns:a16="http://schemas.microsoft.com/office/drawing/2014/main" id="{A639C36D-8DB9-4965-A9EC-0F61749F130C}"/>
                    </a:ext>
                  </a:extLst>
                </p14:cNvPr>
                <p14:cNvContentPartPr/>
                <p14:nvPr/>
              </p14:nvContentPartPr>
              <p14:xfrm>
                <a:off x="809213" y="5445067"/>
                <a:ext cx="178560" cy="333720"/>
              </p14:xfrm>
            </p:contentPart>
          </mc:Choice>
          <mc:Fallback xmlns="">
            <p:pic>
              <p:nvPicPr>
                <p:cNvPr id="308" name="Freihand 307">
                  <a:extLst>
                    <a:ext uri="{FF2B5EF4-FFF2-40B4-BE49-F238E27FC236}">
                      <a16:creationId xmlns:a16="http://schemas.microsoft.com/office/drawing/2014/main" id="{A639C36D-8DB9-4965-A9EC-0F61749F130C}"/>
                    </a:ext>
                  </a:extLst>
                </p:cNvPr>
                <p:cNvPicPr/>
                <p:nvPr/>
              </p:nvPicPr>
              <p:blipFill>
                <a:blip r:embed="rId449"/>
                <a:stretch>
                  <a:fillRect/>
                </a:stretch>
              </p:blipFill>
              <p:spPr>
                <a:xfrm>
                  <a:off x="804893" y="5440747"/>
                  <a:ext cx="187200" cy="34236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309" name="Freihand 308">
                  <a:extLst>
                    <a:ext uri="{FF2B5EF4-FFF2-40B4-BE49-F238E27FC236}">
                      <a16:creationId xmlns:a16="http://schemas.microsoft.com/office/drawing/2014/main" id="{C8741567-0E77-4B15-B8B1-5ABAA1A09D11}"/>
                    </a:ext>
                  </a:extLst>
                </p14:cNvPr>
                <p14:cNvContentPartPr/>
                <p14:nvPr/>
              </p14:nvContentPartPr>
              <p14:xfrm>
                <a:off x="1227173" y="5511307"/>
                <a:ext cx="269280" cy="146160"/>
              </p14:xfrm>
            </p:contentPart>
          </mc:Choice>
          <mc:Fallback xmlns="">
            <p:pic>
              <p:nvPicPr>
                <p:cNvPr id="309" name="Freihand 308">
                  <a:extLst>
                    <a:ext uri="{FF2B5EF4-FFF2-40B4-BE49-F238E27FC236}">
                      <a16:creationId xmlns:a16="http://schemas.microsoft.com/office/drawing/2014/main" id="{C8741567-0E77-4B15-B8B1-5ABAA1A09D11}"/>
                    </a:ext>
                  </a:extLst>
                </p:cNvPr>
                <p:cNvPicPr/>
                <p:nvPr/>
              </p:nvPicPr>
              <p:blipFill>
                <a:blip r:embed="rId451"/>
                <a:stretch>
                  <a:fillRect/>
                </a:stretch>
              </p:blipFill>
              <p:spPr>
                <a:xfrm>
                  <a:off x="1222853" y="5506987"/>
                  <a:ext cx="2779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310" name="Freihand 309">
                  <a:extLst>
                    <a:ext uri="{FF2B5EF4-FFF2-40B4-BE49-F238E27FC236}">
                      <a16:creationId xmlns:a16="http://schemas.microsoft.com/office/drawing/2014/main" id="{988BD6D8-51D7-47E3-8551-C85D3ECA6757}"/>
                    </a:ext>
                  </a:extLst>
                </p14:cNvPr>
                <p14:cNvContentPartPr/>
                <p14:nvPr/>
              </p14:nvContentPartPr>
              <p14:xfrm>
                <a:off x="1773653" y="5509507"/>
                <a:ext cx="13320" cy="142560"/>
              </p14:xfrm>
            </p:contentPart>
          </mc:Choice>
          <mc:Fallback xmlns="">
            <p:pic>
              <p:nvPicPr>
                <p:cNvPr id="310" name="Freihand 309">
                  <a:extLst>
                    <a:ext uri="{FF2B5EF4-FFF2-40B4-BE49-F238E27FC236}">
                      <a16:creationId xmlns:a16="http://schemas.microsoft.com/office/drawing/2014/main" id="{988BD6D8-51D7-47E3-8551-C85D3ECA6757}"/>
                    </a:ext>
                  </a:extLst>
                </p:cNvPr>
                <p:cNvPicPr/>
                <p:nvPr/>
              </p:nvPicPr>
              <p:blipFill>
                <a:blip r:embed="rId453"/>
                <a:stretch>
                  <a:fillRect/>
                </a:stretch>
              </p:blipFill>
              <p:spPr>
                <a:xfrm>
                  <a:off x="1769333" y="5505187"/>
                  <a:ext cx="219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11" name="Freihand 310">
                  <a:extLst>
                    <a:ext uri="{FF2B5EF4-FFF2-40B4-BE49-F238E27FC236}">
                      <a16:creationId xmlns:a16="http://schemas.microsoft.com/office/drawing/2014/main" id="{F37FF01A-5408-4D30-9D8F-2C28A71DF75F}"/>
                    </a:ext>
                  </a:extLst>
                </p14:cNvPr>
                <p14:cNvContentPartPr/>
                <p14:nvPr/>
              </p14:nvContentPartPr>
              <p14:xfrm>
                <a:off x="1700933" y="5488267"/>
                <a:ext cx="201600" cy="155880"/>
              </p14:xfrm>
            </p:contentPart>
          </mc:Choice>
          <mc:Fallback xmlns="">
            <p:pic>
              <p:nvPicPr>
                <p:cNvPr id="311" name="Freihand 310">
                  <a:extLst>
                    <a:ext uri="{FF2B5EF4-FFF2-40B4-BE49-F238E27FC236}">
                      <a16:creationId xmlns:a16="http://schemas.microsoft.com/office/drawing/2014/main" id="{F37FF01A-5408-4D30-9D8F-2C28A71DF75F}"/>
                    </a:ext>
                  </a:extLst>
                </p:cNvPr>
                <p:cNvPicPr/>
                <p:nvPr/>
              </p:nvPicPr>
              <p:blipFill>
                <a:blip r:embed="rId455"/>
                <a:stretch>
                  <a:fillRect/>
                </a:stretch>
              </p:blipFill>
              <p:spPr>
                <a:xfrm>
                  <a:off x="1696613" y="5483947"/>
                  <a:ext cx="2102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12" name="Freihand 311">
                  <a:extLst>
                    <a:ext uri="{FF2B5EF4-FFF2-40B4-BE49-F238E27FC236}">
                      <a16:creationId xmlns:a16="http://schemas.microsoft.com/office/drawing/2014/main" id="{8E42930F-CC4A-4BB6-B9C8-17CA7FD0FBF7}"/>
                    </a:ext>
                  </a:extLst>
                </p14:cNvPr>
                <p14:cNvContentPartPr/>
                <p14:nvPr/>
              </p14:nvContentPartPr>
              <p14:xfrm>
                <a:off x="1906493" y="5552707"/>
                <a:ext cx="144000" cy="75600"/>
              </p14:xfrm>
            </p:contentPart>
          </mc:Choice>
          <mc:Fallback xmlns="">
            <p:pic>
              <p:nvPicPr>
                <p:cNvPr id="312" name="Freihand 311">
                  <a:extLst>
                    <a:ext uri="{FF2B5EF4-FFF2-40B4-BE49-F238E27FC236}">
                      <a16:creationId xmlns:a16="http://schemas.microsoft.com/office/drawing/2014/main" id="{8E42930F-CC4A-4BB6-B9C8-17CA7FD0FBF7}"/>
                    </a:ext>
                  </a:extLst>
                </p:cNvPr>
                <p:cNvPicPr/>
                <p:nvPr/>
              </p:nvPicPr>
              <p:blipFill>
                <a:blip r:embed="rId457"/>
                <a:stretch>
                  <a:fillRect/>
                </a:stretch>
              </p:blipFill>
              <p:spPr>
                <a:xfrm>
                  <a:off x="1902173" y="5548387"/>
                  <a:ext cx="1526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313" name="Freihand 312">
                  <a:extLst>
                    <a:ext uri="{FF2B5EF4-FFF2-40B4-BE49-F238E27FC236}">
                      <a16:creationId xmlns:a16="http://schemas.microsoft.com/office/drawing/2014/main" id="{3780F47C-7EC9-4C93-9317-605C6E1EA05D}"/>
                    </a:ext>
                  </a:extLst>
                </p14:cNvPr>
                <p14:cNvContentPartPr/>
                <p14:nvPr/>
              </p14:nvContentPartPr>
              <p14:xfrm>
                <a:off x="2027453" y="5560987"/>
                <a:ext cx="132120" cy="76680"/>
              </p14:xfrm>
            </p:contentPart>
          </mc:Choice>
          <mc:Fallback xmlns="">
            <p:pic>
              <p:nvPicPr>
                <p:cNvPr id="313" name="Freihand 312">
                  <a:extLst>
                    <a:ext uri="{FF2B5EF4-FFF2-40B4-BE49-F238E27FC236}">
                      <a16:creationId xmlns:a16="http://schemas.microsoft.com/office/drawing/2014/main" id="{3780F47C-7EC9-4C93-9317-605C6E1EA05D}"/>
                    </a:ext>
                  </a:extLst>
                </p:cNvPr>
                <p:cNvPicPr/>
                <p:nvPr/>
              </p:nvPicPr>
              <p:blipFill>
                <a:blip r:embed="rId459"/>
                <a:stretch>
                  <a:fillRect/>
                </a:stretch>
              </p:blipFill>
              <p:spPr>
                <a:xfrm>
                  <a:off x="2023133" y="5556667"/>
                  <a:ext cx="1407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14" name="Freihand 313">
                  <a:extLst>
                    <a:ext uri="{FF2B5EF4-FFF2-40B4-BE49-F238E27FC236}">
                      <a16:creationId xmlns:a16="http://schemas.microsoft.com/office/drawing/2014/main" id="{43EDA3D8-91C1-47F1-88C7-A08FFC181D42}"/>
                    </a:ext>
                  </a:extLst>
                </p14:cNvPr>
                <p14:cNvContentPartPr/>
                <p14:nvPr/>
              </p14:nvContentPartPr>
              <p14:xfrm>
                <a:off x="2167133" y="5462347"/>
                <a:ext cx="32400" cy="181800"/>
              </p14:xfrm>
            </p:contentPart>
          </mc:Choice>
          <mc:Fallback xmlns="">
            <p:pic>
              <p:nvPicPr>
                <p:cNvPr id="314" name="Freihand 313">
                  <a:extLst>
                    <a:ext uri="{FF2B5EF4-FFF2-40B4-BE49-F238E27FC236}">
                      <a16:creationId xmlns:a16="http://schemas.microsoft.com/office/drawing/2014/main" id="{43EDA3D8-91C1-47F1-88C7-A08FFC181D42}"/>
                    </a:ext>
                  </a:extLst>
                </p:cNvPr>
                <p:cNvPicPr/>
                <p:nvPr/>
              </p:nvPicPr>
              <p:blipFill>
                <a:blip r:embed="rId461"/>
                <a:stretch>
                  <a:fillRect/>
                </a:stretch>
              </p:blipFill>
              <p:spPr>
                <a:xfrm>
                  <a:off x="2162813" y="5458027"/>
                  <a:ext cx="410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15" name="Freihand 314">
                  <a:extLst>
                    <a:ext uri="{FF2B5EF4-FFF2-40B4-BE49-F238E27FC236}">
                      <a16:creationId xmlns:a16="http://schemas.microsoft.com/office/drawing/2014/main" id="{15F44752-A7CC-43C4-9E87-178F0DC15285}"/>
                    </a:ext>
                  </a:extLst>
                </p14:cNvPr>
                <p14:cNvContentPartPr/>
                <p14:nvPr/>
              </p14:nvContentPartPr>
              <p14:xfrm>
                <a:off x="2272973" y="5475307"/>
                <a:ext cx="82800" cy="162000"/>
              </p14:xfrm>
            </p:contentPart>
          </mc:Choice>
          <mc:Fallback xmlns="">
            <p:pic>
              <p:nvPicPr>
                <p:cNvPr id="315" name="Freihand 314">
                  <a:extLst>
                    <a:ext uri="{FF2B5EF4-FFF2-40B4-BE49-F238E27FC236}">
                      <a16:creationId xmlns:a16="http://schemas.microsoft.com/office/drawing/2014/main" id="{15F44752-A7CC-43C4-9E87-178F0DC15285}"/>
                    </a:ext>
                  </a:extLst>
                </p:cNvPr>
                <p:cNvPicPr/>
                <p:nvPr/>
              </p:nvPicPr>
              <p:blipFill>
                <a:blip r:embed="rId463"/>
                <a:stretch>
                  <a:fillRect/>
                </a:stretch>
              </p:blipFill>
              <p:spPr>
                <a:xfrm>
                  <a:off x="2268653" y="5470987"/>
                  <a:ext cx="914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316" name="Freihand 315">
                  <a:extLst>
                    <a:ext uri="{FF2B5EF4-FFF2-40B4-BE49-F238E27FC236}">
                      <a16:creationId xmlns:a16="http://schemas.microsoft.com/office/drawing/2014/main" id="{3832EE1E-400B-4A2A-BC7E-062DDE68930F}"/>
                    </a:ext>
                  </a:extLst>
                </p14:cNvPr>
                <p14:cNvContentPartPr/>
                <p14:nvPr/>
              </p14:nvContentPartPr>
              <p14:xfrm>
                <a:off x="2363693" y="5555947"/>
                <a:ext cx="59040" cy="83520"/>
              </p14:xfrm>
            </p:contentPart>
          </mc:Choice>
          <mc:Fallback xmlns="">
            <p:pic>
              <p:nvPicPr>
                <p:cNvPr id="316" name="Freihand 315">
                  <a:extLst>
                    <a:ext uri="{FF2B5EF4-FFF2-40B4-BE49-F238E27FC236}">
                      <a16:creationId xmlns:a16="http://schemas.microsoft.com/office/drawing/2014/main" id="{3832EE1E-400B-4A2A-BC7E-062DDE68930F}"/>
                    </a:ext>
                  </a:extLst>
                </p:cNvPr>
                <p:cNvPicPr/>
                <p:nvPr/>
              </p:nvPicPr>
              <p:blipFill>
                <a:blip r:embed="rId465"/>
                <a:stretch>
                  <a:fillRect/>
                </a:stretch>
              </p:blipFill>
              <p:spPr>
                <a:xfrm>
                  <a:off x="2359373" y="5551627"/>
                  <a:ext cx="676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17" name="Freihand 316">
                  <a:extLst>
                    <a:ext uri="{FF2B5EF4-FFF2-40B4-BE49-F238E27FC236}">
                      <a16:creationId xmlns:a16="http://schemas.microsoft.com/office/drawing/2014/main" id="{648440A7-E8CA-4633-AF31-2153204D53E5}"/>
                    </a:ext>
                  </a:extLst>
                </p14:cNvPr>
                <p14:cNvContentPartPr/>
                <p14:nvPr/>
              </p14:nvContentPartPr>
              <p14:xfrm>
                <a:off x="2442173" y="5474227"/>
                <a:ext cx="268560" cy="151920"/>
              </p14:xfrm>
            </p:contentPart>
          </mc:Choice>
          <mc:Fallback xmlns="">
            <p:pic>
              <p:nvPicPr>
                <p:cNvPr id="317" name="Freihand 316">
                  <a:extLst>
                    <a:ext uri="{FF2B5EF4-FFF2-40B4-BE49-F238E27FC236}">
                      <a16:creationId xmlns:a16="http://schemas.microsoft.com/office/drawing/2014/main" id="{648440A7-E8CA-4633-AF31-2153204D53E5}"/>
                    </a:ext>
                  </a:extLst>
                </p:cNvPr>
                <p:cNvPicPr/>
                <p:nvPr/>
              </p:nvPicPr>
              <p:blipFill>
                <a:blip r:embed="rId467"/>
                <a:stretch>
                  <a:fillRect/>
                </a:stretch>
              </p:blipFill>
              <p:spPr>
                <a:xfrm>
                  <a:off x="2437853" y="5469907"/>
                  <a:ext cx="2772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18" name="Freihand 317">
                  <a:extLst>
                    <a:ext uri="{FF2B5EF4-FFF2-40B4-BE49-F238E27FC236}">
                      <a16:creationId xmlns:a16="http://schemas.microsoft.com/office/drawing/2014/main" id="{270F3E68-33B1-4B05-84B6-081EBA7DF6C5}"/>
                    </a:ext>
                  </a:extLst>
                </p14:cNvPr>
                <p14:cNvContentPartPr/>
                <p14:nvPr/>
              </p14:nvContentPartPr>
              <p14:xfrm>
                <a:off x="2926373" y="5456947"/>
                <a:ext cx="198720" cy="108360"/>
              </p14:xfrm>
            </p:contentPart>
          </mc:Choice>
          <mc:Fallback xmlns="">
            <p:pic>
              <p:nvPicPr>
                <p:cNvPr id="318" name="Freihand 317">
                  <a:extLst>
                    <a:ext uri="{FF2B5EF4-FFF2-40B4-BE49-F238E27FC236}">
                      <a16:creationId xmlns:a16="http://schemas.microsoft.com/office/drawing/2014/main" id="{270F3E68-33B1-4B05-84B6-081EBA7DF6C5}"/>
                    </a:ext>
                  </a:extLst>
                </p:cNvPr>
                <p:cNvPicPr/>
                <p:nvPr/>
              </p:nvPicPr>
              <p:blipFill>
                <a:blip r:embed="rId469"/>
                <a:stretch>
                  <a:fillRect/>
                </a:stretch>
              </p:blipFill>
              <p:spPr>
                <a:xfrm>
                  <a:off x="2922053" y="5452627"/>
                  <a:ext cx="2073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19" name="Freihand 318">
                  <a:extLst>
                    <a:ext uri="{FF2B5EF4-FFF2-40B4-BE49-F238E27FC236}">
                      <a16:creationId xmlns:a16="http://schemas.microsoft.com/office/drawing/2014/main" id="{0C7D8EB8-F765-45B4-B79E-5663C9FC5913}"/>
                    </a:ext>
                  </a:extLst>
                </p14:cNvPr>
                <p14:cNvContentPartPr/>
                <p14:nvPr/>
              </p14:nvContentPartPr>
              <p14:xfrm>
                <a:off x="2910533" y="5607787"/>
                <a:ext cx="254160" cy="20880"/>
              </p14:xfrm>
            </p:contentPart>
          </mc:Choice>
          <mc:Fallback xmlns="">
            <p:pic>
              <p:nvPicPr>
                <p:cNvPr id="319" name="Freihand 318">
                  <a:extLst>
                    <a:ext uri="{FF2B5EF4-FFF2-40B4-BE49-F238E27FC236}">
                      <a16:creationId xmlns:a16="http://schemas.microsoft.com/office/drawing/2014/main" id="{0C7D8EB8-F765-45B4-B79E-5663C9FC5913}"/>
                    </a:ext>
                  </a:extLst>
                </p:cNvPr>
                <p:cNvPicPr/>
                <p:nvPr/>
              </p:nvPicPr>
              <p:blipFill>
                <a:blip r:embed="rId471"/>
                <a:stretch>
                  <a:fillRect/>
                </a:stretch>
              </p:blipFill>
              <p:spPr>
                <a:xfrm>
                  <a:off x="2906213" y="5603467"/>
                  <a:ext cx="2628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20" name="Freihand 319">
                  <a:extLst>
                    <a:ext uri="{FF2B5EF4-FFF2-40B4-BE49-F238E27FC236}">
                      <a16:creationId xmlns:a16="http://schemas.microsoft.com/office/drawing/2014/main" id="{4C09BCA8-090A-4A2B-9326-E378FCE6EDC5}"/>
                    </a:ext>
                  </a:extLst>
                </p14:cNvPr>
                <p14:cNvContentPartPr/>
                <p14:nvPr/>
              </p14:nvContentPartPr>
              <p14:xfrm>
                <a:off x="2972453" y="5681227"/>
                <a:ext cx="129960" cy="156600"/>
              </p14:xfrm>
            </p:contentPart>
          </mc:Choice>
          <mc:Fallback xmlns="">
            <p:pic>
              <p:nvPicPr>
                <p:cNvPr id="320" name="Freihand 319">
                  <a:extLst>
                    <a:ext uri="{FF2B5EF4-FFF2-40B4-BE49-F238E27FC236}">
                      <a16:creationId xmlns:a16="http://schemas.microsoft.com/office/drawing/2014/main" id="{4C09BCA8-090A-4A2B-9326-E378FCE6EDC5}"/>
                    </a:ext>
                  </a:extLst>
                </p:cNvPr>
                <p:cNvPicPr/>
                <p:nvPr/>
              </p:nvPicPr>
              <p:blipFill>
                <a:blip r:embed="rId473"/>
                <a:stretch>
                  <a:fillRect/>
                </a:stretch>
              </p:blipFill>
              <p:spPr>
                <a:xfrm>
                  <a:off x="2968133" y="5676907"/>
                  <a:ext cx="13860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21" name="Freihand 320">
                  <a:extLst>
                    <a:ext uri="{FF2B5EF4-FFF2-40B4-BE49-F238E27FC236}">
                      <a16:creationId xmlns:a16="http://schemas.microsoft.com/office/drawing/2014/main" id="{778944B1-E249-4839-A78B-B92D2ECBA094}"/>
                    </a:ext>
                  </a:extLst>
                </p14:cNvPr>
                <p14:cNvContentPartPr/>
                <p14:nvPr/>
              </p14:nvContentPartPr>
              <p14:xfrm>
                <a:off x="3113933" y="5495827"/>
                <a:ext cx="132840" cy="278640"/>
              </p14:xfrm>
            </p:contentPart>
          </mc:Choice>
          <mc:Fallback xmlns="">
            <p:pic>
              <p:nvPicPr>
                <p:cNvPr id="321" name="Freihand 320">
                  <a:extLst>
                    <a:ext uri="{FF2B5EF4-FFF2-40B4-BE49-F238E27FC236}">
                      <a16:creationId xmlns:a16="http://schemas.microsoft.com/office/drawing/2014/main" id="{778944B1-E249-4839-A78B-B92D2ECBA094}"/>
                    </a:ext>
                  </a:extLst>
                </p:cNvPr>
                <p:cNvPicPr/>
                <p:nvPr/>
              </p:nvPicPr>
              <p:blipFill>
                <a:blip r:embed="rId475"/>
                <a:stretch>
                  <a:fillRect/>
                </a:stretch>
              </p:blipFill>
              <p:spPr>
                <a:xfrm>
                  <a:off x="3109613" y="5491507"/>
                  <a:ext cx="14148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22" name="Freihand 321">
                  <a:extLst>
                    <a:ext uri="{FF2B5EF4-FFF2-40B4-BE49-F238E27FC236}">
                      <a16:creationId xmlns:a16="http://schemas.microsoft.com/office/drawing/2014/main" id="{CA6174BF-C6D3-41F4-A49B-486E7276A9E8}"/>
                    </a:ext>
                  </a:extLst>
                </p14:cNvPr>
                <p14:cNvContentPartPr/>
                <p14:nvPr/>
              </p14:nvContentPartPr>
              <p14:xfrm>
                <a:off x="2797853" y="5478547"/>
                <a:ext cx="211320" cy="292680"/>
              </p14:xfrm>
            </p:contentPart>
          </mc:Choice>
          <mc:Fallback xmlns="">
            <p:pic>
              <p:nvPicPr>
                <p:cNvPr id="322" name="Freihand 321">
                  <a:extLst>
                    <a:ext uri="{FF2B5EF4-FFF2-40B4-BE49-F238E27FC236}">
                      <a16:creationId xmlns:a16="http://schemas.microsoft.com/office/drawing/2014/main" id="{CA6174BF-C6D3-41F4-A49B-486E7276A9E8}"/>
                    </a:ext>
                  </a:extLst>
                </p:cNvPr>
                <p:cNvPicPr/>
                <p:nvPr/>
              </p:nvPicPr>
              <p:blipFill>
                <a:blip r:embed="rId477"/>
                <a:stretch>
                  <a:fillRect/>
                </a:stretch>
              </p:blipFill>
              <p:spPr>
                <a:xfrm>
                  <a:off x="2793533" y="5474227"/>
                  <a:ext cx="21996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23" name="Freihand 322">
                  <a:extLst>
                    <a:ext uri="{FF2B5EF4-FFF2-40B4-BE49-F238E27FC236}">
                      <a16:creationId xmlns:a16="http://schemas.microsoft.com/office/drawing/2014/main" id="{30E0759E-F85D-43DE-958F-0F1DD037D915}"/>
                    </a:ext>
                  </a:extLst>
                </p14:cNvPr>
                <p14:cNvContentPartPr/>
                <p14:nvPr/>
              </p14:nvContentPartPr>
              <p14:xfrm>
                <a:off x="3331013" y="5353627"/>
                <a:ext cx="2520" cy="168840"/>
              </p14:xfrm>
            </p:contentPart>
          </mc:Choice>
          <mc:Fallback xmlns="">
            <p:pic>
              <p:nvPicPr>
                <p:cNvPr id="323" name="Freihand 322">
                  <a:extLst>
                    <a:ext uri="{FF2B5EF4-FFF2-40B4-BE49-F238E27FC236}">
                      <a16:creationId xmlns:a16="http://schemas.microsoft.com/office/drawing/2014/main" id="{30E0759E-F85D-43DE-958F-0F1DD037D915}"/>
                    </a:ext>
                  </a:extLst>
                </p:cNvPr>
                <p:cNvPicPr/>
                <p:nvPr/>
              </p:nvPicPr>
              <p:blipFill>
                <a:blip r:embed="rId479"/>
                <a:stretch>
                  <a:fillRect/>
                </a:stretch>
              </p:blipFill>
              <p:spPr>
                <a:xfrm>
                  <a:off x="3326693" y="5349307"/>
                  <a:ext cx="111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24" name="Freihand 323">
                  <a:extLst>
                    <a:ext uri="{FF2B5EF4-FFF2-40B4-BE49-F238E27FC236}">
                      <a16:creationId xmlns:a16="http://schemas.microsoft.com/office/drawing/2014/main" id="{F035C11E-66F1-4A76-8659-AB69D4CF2253}"/>
                    </a:ext>
                  </a:extLst>
                </p14:cNvPr>
                <p14:cNvContentPartPr/>
                <p14:nvPr/>
              </p14:nvContentPartPr>
              <p14:xfrm>
                <a:off x="3436853" y="5589067"/>
                <a:ext cx="173880" cy="129600"/>
              </p14:xfrm>
            </p:contentPart>
          </mc:Choice>
          <mc:Fallback xmlns="">
            <p:pic>
              <p:nvPicPr>
                <p:cNvPr id="324" name="Freihand 323">
                  <a:extLst>
                    <a:ext uri="{FF2B5EF4-FFF2-40B4-BE49-F238E27FC236}">
                      <a16:creationId xmlns:a16="http://schemas.microsoft.com/office/drawing/2014/main" id="{F035C11E-66F1-4A76-8659-AB69D4CF2253}"/>
                    </a:ext>
                  </a:extLst>
                </p:cNvPr>
                <p:cNvPicPr/>
                <p:nvPr/>
              </p:nvPicPr>
              <p:blipFill>
                <a:blip r:embed="rId481"/>
                <a:stretch>
                  <a:fillRect/>
                </a:stretch>
              </p:blipFill>
              <p:spPr>
                <a:xfrm>
                  <a:off x="3432533" y="5584747"/>
                  <a:ext cx="1825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25" name="Freihand 324">
                  <a:extLst>
                    <a:ext uri="{FF2B5EF4-FFF2-40B4-BE49-F238E27FC236}">
                      <a16:creationId xmlns:a16="http://schemas.microsoft.com/office/drawing/2014/main" id="{269D0C77-9181-40A6-9ED1-3915B10F21C2}"/>
                    </a:ext>
                  </a:extLst>
                </p14:cNvPr>
                <p14:cNvContentPartPr/>
                <p14:nvPr/>
              </p14:nvContentPartPr>
              <p14:xfrm>
                <a:off x="3743573" y="5501227"/>
                <a:ext cx="154800" cy="97560"/>
              </p14:xfrm>
            </p:contentPart>
          </mc:Choice>
          <mc:Fallback xmlns="">
            <p:pic>
              <p:nvPicPr>
                <p:cNvPr id="325" name="Freihand 324">
                  <a:extLst>
                    <a:ext uri="{FF2B5EF4-FFF2-40B4-BE49-F238E27FC236}">
                      <a16:creationId xmlns:a16="http://schemas.microsoft.com/office/drawing/2014/main" id="{269D0C77-9181-40A6-9ED1-3915B10F21C2}"/>
                    </a:ext>
                  </a:extLst>
                </p:cNvPr>
                <p:cNvPicPr/>
                <p:nvPr/>
              </p:nvPicPr>
              <p:blipFill>
                <a:blip r:embed="rId483"/>
                <a:stretch>
                  <a:fillRect/>
                </a:stretch>
              </p:blipFill>
              <p:spPr>
                <a:xfrm>
                  <a:off x="3739253" y="5496907"/>
                  <a:ext cx="163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26" name="Freihand 325">
                  <a:extLst>
                    <a:ext uri="{FF2B5EF4-FFF2-40B4-BE49-F238E27FC236}">
                      <a16:creationId xmlns:a16="http://schemas.microsoft.com/office/drawing/2014/main" id="{F77B4FAF-8E85-40F3-88EF-DF91941264A4}"/>
                    </a:ext>
                  </a:extLst>
                </p14:cNvPr>
                <p14:cNvContentPartPr/>
                <p14:nvPr/>
              </p14:nvContentPartPr>
              <p14:xfrm>
                <a:off x="3727733" y="5603107"/>
                <a:ext cx="203400" cy="23040"/>
              </p14:xfrm>
            </p:contentPart>
          </mc:Choice>
          <mc:Fallback xmlns="">
            <p:pic>
              <p:nvPicPr>
                <p:cNvPr id="326" name="Freihand 325">
                  <a:extLst>
                    <a:ext uri="{FF2B5EF4-FFF2-40B4-BE49-F238E27FC236}">
                      <a16:creationId xmlns:a16="http://schemas.microsoft.com/office/drawing/2014/main" id="{F77B4FAF-8E85-40F3-88EF-DF91941264A4}"/>
                    </a:ext>
                  </a:extLst>
                </p:cNvPr>
                <p:cNvPicPr/>
                <p:nvPr/>
              </p:nvPicPr>
              <p:blipFill>
                <a:blip r:embed="rId485"/>
                <a:stretch>
                  <a:fillRect/>
                </a:stretch>
              </p:blipFill>
              <p:spPr>
                <a:xfrm>
                  <a:off x="3723413" y="5598787"/>
                  <a:ext cx="212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27" name="Freihand 326">
                  <a:extLst>
                    <a:ext uri="{FF2B5EF4-FFF2-40B4-BE49-F238E27FC236}">
                      <a16:creationId xmlns:a16="http://schemas.microsoft.com/office/drawing/2014/main" id="{AEC643AB-2203-4678-AB2A-3E089DE183AD}"/>
                    </a:ext>
                  </a:extLst>
                </p14:cNvPr>
                <p14:cNvContentPartPr/>
                <p14:nvPr/>
              </p14:nvContentPartPr>
              <p14:xfrm>
                <a:off x="3790373" y="5659987"/>
                <a:ext cx="116640" cy="199440"/>
              </p14:xfrm>
            </p:contentPart>
          </mc:Choice>
          <mc:Fallback xmlns="">
            <p:pic>
              <p:nvPicPr>
                <p:cNvPr id="327" name="Freihand 326">
                  <a:extLst>
                    <a:ext uri="{FF2B5EF4-FFF2-40B4-BE49-F238E27FC236}">
                      <a16:creationId xmlns:a16="http://schemas.microsoft.com/office/drawing/2014/main" id="{AEC643AB-2203-4678-AB2A-3E089DE183AD}"/>
                    </a:ext>
                  </a:extLst>
                </p:cNvPr>
                <p:cNvPicPr/>
                <p:nvPr/>
              </p:nvPicPr>
              <p:blipFill>
                <a:blip r:embed="rId487"/>
                <a:stretch>
                  <a:fillRect/>
                </a:stretch>
              </p:blipFill>
              <p:spPr>
                <a:xfrm>
                  <a:off x="3786053" y="5655667"/>
                  <a:ext cx="12528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73" name="Freihand 272">
                  <a:extLst>
                    <a:ext uri="{FF2B5EF4-FFF2-40B4-BE49-F238E27FC236}">
                      <a16:creationId xmlns:a16="http://schemas.microsoft.com/office/drawing/2014/main" id="{667BC493-2B2E-4510-89FC-755779C1D5C9}"/>
                    </a:ext>
                  </a:extLst>
                </p14:cNvPr>
                <p14:cNvContentPartPr/>
                <p14:nvPr/>
              </p14:nvContentPartPr>
              <p14:xfrm>
                <a:off x="4837973" y="4997947"/>
                <a:ext cx="140040" cy="158040"/>
              </p14:xfrm>
            </p:contentPart>
          </mc:Choice>
          <mc:Fallback xmlns="">
            <p:pic>
              <p:nvPicPr>
                <p:cNvPr id="273" name="Freihand 272">
                  <a:extLst>
                    <a:ext uri="{FF2B5EF4-FFF2-40B4-BE49-F238E27FC236}">
                      <a16:creationId xmlns:a16="http://schemas.microsoft.com/office/drawing/2014/main" id="{667BC493-2B2E-4510-89FC-755779C1D5C9}"/>
                    </a:ext>
                  </a:extLst>
                </p:cNvPr>
                <p:cNvPicPr/>
                <p:nvPr/>
              </p:nvPicPr>
              <p:blipFill>
                <a:blip r:embed="rId489"/>
                <a:stretch>
                  <a:fillRect/>
                </a:stretch>
              </p:blipFill>
              <p:spPr>
                <a:xfrm>
                  <a:off x="4833653" y="4993627"/>
                  <a:ext cx="14868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74" name="Freihand 273">
                  <a:extLst>
                    <a:ext uri="{FF2B5EF4-FFF2-40B4-BE49-F238E27FC236}">
                      <a16:creationId xmlns:a16="http://schemas.microsoft.com/office/drawing/2014/main" id="{E098CF1B-BB19-4BB0-945C-8EDBBB97E241}"/>
                    </a:ext>
                  </a:extLst>
                </p14:cNvPr>
                <p14:cNvContentPartPr/>
                <p14:nvPr/>
              </p14:nvContentPartPr>
              <p14:xfrm>
                <a:off x="4785413" y="4913707"/>
                <a:ext cx="251640" cy="29160"/>
              </p14:xfrm>
            </p:contentPart>
          </mc:Choice>
          <mc:Fallback xmlns="">
            <p:pic>
              <p:nvPicPr>
                <p:cNvPr id="274" name="Freihand 273">
                  <a:extLst>
                    <a:ext uri="{FF2B5EF4-FFF2-40B4-BE49-F238E27FC236}">
                      <a16:creationId xmlns:a16="http://schemas.microsoft.com/office/drawing/2014/main" id="{E098CF1B-BB19-4BB0-945C-8EDBBB97E241}"/>
                    </a:ext>
                  </a:extLst>
                </p:cNvPr>
                <p:cNvPicPr/>
                <p:nvPr/>
              </p:nvPicPr>
              <p:blipFill>
                <a:blip r:embed="rId491"/>
                <a:stretch>
                  <a:fillRect/>
                </a:stretch>
              </p:blipFill>
              <p:spPr>
                <a:xfrm>
                  <a:off x="4781093" y="4909387"/>
                  <a:ext cx="2602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1" name="Freihand 290">
                  <a:extLst>
                    <a:ext uri="{FF2B5EF4-FFF2-40B4-BE49-F238E27FC236}">
                      <a16:creationId xmlns:a16="http://schemas.microsoft.com/office/drawing/2014/main" id="{13442916-6DA7-4891-A6E8-58B0F3926087}"/>
                    </a:ext>
                  </a:extLst>
                </p14:cNvPr>
                <p14:cNvContentPartPr/>
                <p14:nvPr/>
              </p14:nvContentPartPr>
              <p14:xfrm>
                <a:off x="3143813" y="4407547"/>
                <a:ext cx="21600" cy="486360"/>
              </p14:xfrm>
            </p:contentPart>
          </mc:Choice>
          <mc:Fallback xmlns="">
            <p:pic>
              <p:nvPicPr>
                <p:cNvPr id="291" name="Freihand 290">
                  <a:extLst>
                    <a:ext uri="{FF2B5EF4-FFF2-40B4-BE49-F238E27FC236}">
                      <a16:creationId xmlns:a16="http://schemas.microsoft.com/office/drawing/2014/main" id="{13442916-6DA7-4891-A6E8-58B0F3926087}"/>
                    </a:ext>
                  </a:extLst>
                </p:cNvPr>
                <p:cNvPicPr/>
                <p:nvPr/>
              </p:nvPicPr>
              <p:blipFill>
                <a:blip r:embed="rId493"/>
                <a:stretch>
                  <a:fillRect/>
                </a:stretch>
              </p:blipFill>
              <p:spPr>
                <a:xfrm>
                  <a:off x="3139493" y="4403227"/>
                  <a:ext cx="30240" cy="49500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2" name="Freihand 291">
                  <a:extLst>
                    <a:ext uri="{FF2B5EF4-FFF2-40B4-BE49-F238E27FC236}">
                      <a16:creationId xmlns:a16="http://schemas.microsoft.com/office/drawing/2014/main" id="{44F2BF39-BD1B-4DCE-BF96-F583B64C8534}"/>
                    </a:ext>
                  </a:extLst>
                </p14:cNvPr>
                <p14:cNvContentPartPr/>
                <p14:nvPr/>
              </p14:nvContentPartPr>
              <p14:xfrm>
                <a:off x="3051293" y="5098027"/>
                <a:ext cx="123480" cy="230400"/>
              </p14:xfrm>
            </p:contentPart>
          </mc:Choice>
          <mc:Fallback xmlns="">
            <p:pic>
              <p:nvPicPr>
                <p:cNvPr id="292" name="Freihand 291">
                  <a:extLst>
                    <a:ext uri="{FF2B5EF4-FFF2-40B4-BE49-F238E27FC236}">
                      <a16:creationId xmlns:a16="http://schemas.microsoft.com/office/drawing/2014/main" id="{44F2BF39-BD1B-4DCE-BF96-F583B64C8534}"/>
                    </a:ext>
                  </a:extLst>
                </p:cNvPr>
                <p:cNvPicPr/>
                <p:nvPr/>
              </p:nvPicPr>
              <p:blipFill>
                <a:blip r:embed="rId495"/>
                <a:stretch>
                  <a:fillRect/>
                </a:stretch>
              </p:blipFill>
              <p:spPr>
                <a:xfrm>
                  <a:off x="3046973" y="5093707"/>
                  <a:ext cx="13212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3" name="Freihand 292">
                  <a:extLst>
                    <a:ext uri="{FF2B5EF4-FFF2-40B4-BE49-F238E27FC236}">
                      <a16:creationId xmlns:a16="http://schemas.microsoft.com/office/drawing/2014/main" id="{1E6FDB08-BA1D-447B-83E5-9EEB7A8D275D}"/>
                    </a:ext>
                  </a:extLst>
                </p14:cNvPr>
                <p14:cNvContentPartPr/>
                <p14:nvPr/>
              </p14:nvContentPartPr>
              <p14:xfrm>
                <a:off x="3233093" y="5004067"/>
                <a:ext cx="80280" cy="141480"/>
              </p14:xfrm>
            </p:contentPart>
          </mc:Choice>
          <mc:Fallback xmlns="">
            <p:pic>
              <p:nvPicPr>
                <p:cNvPr id="293" name="Freihand 292">
                  <a:extLst>
                    <a:ext uri="{FF2B5EF4-FFF2-40B4-BE49-F238E27FC236}">
                      <a16:creationId xmlns:a16="http://schemas.microsoft.com/office/drawing/2014/main" id="{1E6FDB08-BA1D-447B-83E5-9EEB7A8D275D}"/>
                    </a:ext>
                  </a:extLst>
                </p:cNvPr>
                <p:cNvPicPr/>
                <p:nvPr/>
              </p:nvPicPr>
              <p:blipFill>
                <a:blip r:embed="rId497"/>
                <a:stretch>
                  <a:fillRect/>
                </a:stretch>
              </p:blipFill>
              <p:spPr>
                <a:xfrm>
                  <a:off x="3228773" y="4999747"/>
                  <a:ext cx="8892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83" name="Freihand 282">
                  <a:extLst>
                    <a:ext uri="{FF2B5EF4-FFF2-40B4-BE49-F238E27FC236}">
                      <a16:creationId xmlns:a16="http://schemas.microsoft.com/office/drawing/2014/main" id="{7AAD5BE5-C1DB-464E-8E89-7D13C08E9B1B}"/>
                    </a:ext>
                  </a:extLst>
                </p14:cNvPr>
                <p14:cNvContentPartPr/>
                <p14:nvPr/>
              </p14:nvContentPartPr>
              <p14:xfrm>
                <a:off x="2165693" y="1387507"/>
                <a:ext cx="2638440" cy="2714040"/>
              </p14:xfrm>
            </p:contentPart>
          </mc:Choice>
          <mc:Fallback xmlns="">
            <p:pic>
              <p:nvPicPr>
                <p:cNvPr id="283" name="Freihand 282">
                  <a:extLst>
                    <a:ext uri="{FF2B5EF4-FFF2-40B4-BE49-F238E27FC236}">
                      <a16:creationId xmlns:a16="http://schemas.microsoft.com/office/drawing/2014/main" id="{7AAD5BE5-C1DB-464E-8E89-7D13C08E9B1B}"/>
                    </a:ext>
                  </a:extLst>
                </p:cNvPr>
                <p:cNvPicPr/>
                <p:nvPr/>
              </p:nvPicPr>
              <p:blipFill>
                <a:blip r:embed="rId499"/>
                <a:stretch>
                  <a:fillRect/>
                </a:stretch>
              </p:blipFill>
              <p:spPr>
                <a:xfrm>
                  <a:off x="2161373" y="1383187"/>
                  <a:ext cx="2647080" cy="272268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84" name="Freihand 283">
                  <a:extLst>
                    <a:ext uri="{FF2B5EF4-FFF2-40B4-BE49-F238E27FC236}">
                      <a16:creationId xmlns:a16="http://schemas.microsoft.com/office/drawing/2014/main" id="{38311FBE-AC84-435C-8177-DF8C34D81E89}"/>
                    </a:ext>
                  </a:extLst>
                </p14:cNvPr>
                <p14:cNvContentPartPr/>
                <p14:nvPr/>
              </p14:nvContentPartPr>
              <p14:xfrm>
                <a:off x="3170813" y="3292987"/>
                <a:ext cx="57600" cy="125280"/>
              </p14:xfrm>
            </p:contentPart>
          </mc:Choice>
          <mc:Fallback xmlns="">
            <p:pic>
              <p:nvPicPr>
                <p:cNvPr id="284" name="Freihand 283">
                  <a:extLst>
                    <a:ext uri="{FF2B5EF4-FFF2-40B4-BE49-F238E27FC236}">
                      <a16:creationId xmlns:a16="http://schemas.microsoft.com/office/drawing/2014/main" id="{38311FBE-AC84-435C-8177-DF8C34D81E89}"/>
                    </a:ext>
                  </a:extLst>
                </p:cNvPr>
                <p:cNvPicPr/>
                <p:nvPr/>
              </p:nvPicPr>
              <p:blipFill>
                <a:blip r:embed="rId501"/>
                <a:stretch>
                  <a:fillRect/>
                </a:stretch>
              </p:blipFill>
              <p:spPr>
                <a:xfrm>
                  <a:off x="3166493" y="3288667"/>
                  <a:ext cx="662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85" name="Freihand 284">
                  <a:extLst>
                    <a:ext uri="{FF2B5EF4-FFF2-40B4-BE49-F238E27FC236}">
                      <a16:creationId xmlns:a16="http://schemas.microsoft.com/office/drawing/2014/main" id="{B8A4C6D7-2F9C-41A1-B01D-91047AE1F088}"/>
                    </a:ext>
                  </a:extLst>
                </p14:cNvPr>
                <p14:cNvContentPartPr/>
                <p14:nvPr/>
              </p14:nvContentPartPr>
              <p14:xfrm>
                <a:off x="5064773" y="3971227"/>
                <a:ext cx="24840" cy="241920"/>
              </p14:xfrm>
            </p:contentPart>
          </mc:Choice>
          <mc:Fallback xmlns="">
            <p:pic>
              <p:nvPicPr>
                <p:cNvPr id="285" name="Freihand 284">
                  <a:extLst>
                    <a:ext uri="{FF2B5EF4-FFF2-40B4-BE49-F238E27FC236}">
                      <a16:creationId xmlns:a16="http://schemas.microsoft.com/office/drawing/2014/main" id="{B8A4C6D7-2F9C-41A1-B01D-91047AE1F088}"/>
                    </a:ext>
                  </a:extLst>
                </p:cNvPr>
                <p:cNvPicPr/>
                <p:nvPr/>
              </p:nvPicPr>
              <p:blipFill>
                <a:blip r:embed="rId503"/>
                <a:stretch>
                  <a:fillRect/>
                </a:stretch>
              </p:blipFill>
              <p:spPr>
                <a:xfrm>
                  <a:off x="5060453" y="3966907"/>
                  <a:ext cx="3348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286" name="Freihand 285">
                  <a:extLst>
                    <a:ext uri="{FF2B5EF4-FFF2-40B4-BE49-F238E27FC236}">
                      <a16:creationId xmlns:a16="http://schemas.microsoft.com/office/drawing/2014/main" id="{0629BE15-F9CC-4512-B8D2-986843F51D53}"/>
                    </a:ext>
                  </a:extLst>
                </p14:cNvPr>
                <p14:cNvContentPartPr/>
                <p14:nvPr/>
              </p14:nvContentPartPr>
              <p14:xfrm>
                <a:off x="4965773" y="3894547"/>
                <a:ext cx="232920" cy="324000"/>
              </p14:xfrm>
            </p:contentPart>
          </mc:Choice>
          <mc:Fallback xmlns="">
            <p:pic>
              <p:nvPicPr>
                <p:cNvPr id="286" name="Freihand 285">
                  <a:extLst>
                    <a:ext uri="{FF2B5EF4-FFF2-40B4-BE49-F238E27FC236}">
                      <a16:creationId xmlns:a16="http://schemas.microsoft.com/office/drawing/2014/main" id="{0629BE15-F9CC-4512-B8D2-986843F51D53}"/>
                    </a:ext>
                  </a:extLst>
                </p:cNvPr>
                <p:cNvPicPr/>
                <p:nvPr/>
              </p:nvPicPr>
              <p:blipFill>
                <a:blip r:embed="rId505"/>
                <a:stretch>
                  <a:fillRect/>
                </a:stretch>
              </p:blipFill>
              <p:spPr>
                <a:xfrm>
                  <a:off x="4961453" y="3890227"/>
                  <a:ext cx="241560" cy="33264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287" name="Freihand 286">
                  <a:extLst>
                    <a:ext uri="{FF2B5EF4-FFF2-40B4-BE49-F238E27FC236}">
                      <a16:creationId xmlns:a16="http://schemas.microsoft.com/office/drawing/2014/main" id="{1363117E-5E44-4EAA-AE50-C4A3778ADBB3}"/>
                    </a:ext>
                  </a:extLst>
                </p14:cNvPr>
                <p14:cNvContentPartPr/>
                <p14:nvPr/>
              </p14:nvContentPartPr>
              <p14:xfrm>
                <a:off x="5315333" y="3751987"/>
                <a:ext cx="153000" cy="155880"/>
              </p14:xfrm>
            </p:contentPart>
          </mc:Choice>
          <mc:Fallback xmlns="">
            <p:pic>
              <p:nvPicPr>
                <p:cNvPr id="287" name="Freihand 286">
                  <a:extLst>
                    <a:ext uri="{FF2B5EF4-FFF2-40B4-BE49-F238E27FC236}">
                      <a16:creationId xmlns:a16="http://schemas.microsoft.com/office/drawing/2014/main" id="{1363117E-5E44-4EAA-AE50-C4A3778ADBB3}"/>
                    </a:ext>
                  </a:extLst>
                </p:cNvPr>
                <p:cNvPicPr/>
                <p:nvPr/>
              </p:nvPicPr>
              <p:blipFill>
                <a:blip r:embed="rId507"/>
                <a:stretch>
                  <a:fillRect/>
                </a:stretch>
              </p:blipFill>
              <p:spPr>
                <a:xfrm>
                  <a:off x="5311013" y="3747667"/>
                  <a:ext cx="161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289" name="Freihand 288">
                  <a:extLst>
                    <a:ext uri="{FF2B5EF4-FFF2-40B4-BE49-F238E27FC236}">
                      <a16:creationId xmlns:a16="http://schemas.microsoft.com/office/drawing/2014/main" id="{195CBB86-DE09-46B1-9774-FC50ED532B48}"/>
                    </a:ext>
                  </a:extLst>
                </p14:cNvPr>
                <p14:cNvContentPartPr/>
                <p14:nvPr/>
              </p14:nvContentPartPr>
              <p14:xfrm>
                <a:off x="3171893" y="3478387"/>
                <a:ext cx="30600" cy="307080"/>
              </p14:xfrm>
            </p:contentPart>
          </mc:Choice>
          <mc:Fallback xmlns="">
            <p:pic>
              <p:nvPicPr>
                <p:cNvPr id="289" name="Freihand 288">
                  <a:extLst>
                    <a:ext uri="{FF2B5EF4-FFF2-40B4-BE49-F238E27FC236}">
                      <a16:creationId xmlns:a16="http://schemas.microsoft.com/office/drawing/2014/main" id="{195CBB86-DE09-46B1-9774-FC50ED532B48}"/>
                    </a:ext>
                  </a:extLst>
                </p:cNvPr>
                <p:cNvPicPr/>
                <p:nvPr/>
              </p:nvPicPr>
              <p:blipFill>
                <a:blip r:embed="rId509"/>
                <a:stretch>
                  <a:fillRect/>
                </a:stretch>
              </p:blipFill>
              <p:spPr>
                <a:xfrm>
                  <a:off x="3167573" y="3474067"/>
                  <a:ext cx="39240" cy="3157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290" name="Freihand 289">
                  <a:extLst>
                    <a:ext uri="{FF2B5EF4-FFF2-40B4-BE49-F238E27FC236}">
                      <a16:creationId xmlns:a16="http://schemas.microsoft.com/office/drawing/2014/main" id="{59A95FC0-E82A-44DC-86F5-722081A2A63E}"/>
                    </a:ext>
                  </a:extLst>
                </p14:cNvPr>
                <p14:cNvContentPartPr/>
                <p14:nvPr/>
              </p14:nvContentPartPr>
              <p14:xfrm>
                <a:off x="3154973" y="4054387"/>
                <a:ext cx="19800" cy="192960"/>
              </p14:xfrm>
            </p:contentPart>
          </mc:Choice>
          <mc:Fallback xmlns="">
            <p:pic>
              <p:nvPicPr>
                <p:cNvPr id="290" name="Freihand 289">
                  <a:extLst>
                    <a:ext uri="{FF2B5EF4-FFF2-40B4-BE49-F238E27FC236}">
                      <a16:creationId xmlns:a16="http://schemas.microsoft.com/office/drawing/2014/main" id="{59A95FC0-E82A-44DC-86F5-722081A2A63E}"/>
                    </a:ext>
                  </a:extLst>
                </p:cNvPr>
                <p:cNvPicPr/>
                <p:nvPr/>
              </p:nvPicPr>
              <p:blipFill>
                <a:blip r:embed="rId511"/>
                <a:stretch>
                  <a:fillRect/>
                </a:stretch>
              </p:blipFill>
              <p:spPr>
                <a:xfrm>
                  <a:off x="3150653" y="4050067"/>
                  <a:ext cx="2844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297" name="Freihand 296">
                  <a:extLst>
                    <a:ext uri="{FF2B5EF4-FFF2-40B4-BE49-F238E27FC236}">
                      <a16:creationId xmlns:a16="http://schemas.microsoft.com/office/drawing/2014/main" id="{B769FE70-9D18-4AD3-8822-708B27B04165}"/>
                    </a:ext>
                  </a:extLst>
                </p14:cNvPr>
                <p14:cNvContentPartPr/>
                <p14:nvPr/>
              </p14:nvContentPartPr>
              <p14:xfrm>
                <a:off x="1621373" y="3301987"/>
                <a:ext cx="508320" cy="29880"/>
              </p14:xfrm>
            </p:contentPart>
          </mc:Choice>
          <mc:Fallback xmlns="">
            <p:pic>
              <p:nvPicPr>
                <p:cNvPr id="297" name="Freihand 296">
                  <a:extLst>
                    <a:ext uri="{FF2B5EF4-FFF2-40B4-BE49-F238E27FC236}">
                      <a16:creationId xmlns:a16="http://schemas.microsoft.com/office/drawing/2014/main" id="{B769FE70-9D18-4AD3-8822-708B27B04165}"/>
                    </a:ext>
                  </a:extLst>
                </p:cNvPr>
                <p:cNvPicPr/>
                <p:nvPr/>
              </p:nvPicPr>
              <p:blipFill>
                <a:blip r:embed="rId513"/>
                <a:stretch>
                  <a:fillRect/>
                </a:stretch>
              </p:blipFill>
              <p:spPr>
                <a:xfrm>
                  <a:off x="1617053" y="3297667"/>
                  <a:ext cx="5169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298" name="Freihand 297">
                  <a:extLst>
                    <a:ext uri="{FF2B5EF4-FFF2-40B4-BE49-F238E27FC236}">
                      <a16:creationId xmlns:a16="http://schemas.microsoft.com/office/drawing/2014/main" id="{C3F0C6A9-9828-4386-A35B-A49702F06072}"/>
                    </a:ext>
                  </a:extLst>
                </p14:cNvPr>
                <p14:cNvContentPartPr/>
                <p14:nvPr/>
              </p14:nvContentPartPr>
              <p14:xfrm>
                <a:off x="2365133" y="3294427"/>
                <a:ext cx="711000" cy="74880"/>
              </p14:xfrm>
            </p:contentPart>
          </mc:Choice>
          <mc:Fallback xmlns="">
            <p:pic>
              <p:nvPicPr>
                <p:cNvPr id="298" name="Freihand 297">
                  <a:extLst>
                    <a:ext uri="{FF2B5EF4-FFF2-40B4-BE49-F238E27FC236}">
                      <a16:creationId xmlns:a16="http://schemas.microsoft.com/office/drawing/2014/main" id="{C3F0C6A9-9828-4386-A35B-A49702F06072}"/>
                    </a:ext>
                  </a:extLst>
                </p:cNvPr>
                <p:cNvPicPr/>
                <p:nvPr/>
              </p:nvPicPr>
              <p:blipFill>
                <a:blip r:embed="rId515"/>
                <a:stretch>
                  <a:fillRect/>
                </a:stretch>
              </p:blipFill>
              <p:spPr>
                <a:xfrm>
                  <a:off x="2360813" y="3290107"/>
                  <a:ext cx="7196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30" name="Freihand 329">
                  <a:extLst>
                    <a:ext uri="{FF2B5EF4-FFF2-40B4-BE49-F238E27FC236}">
                      <a16:creationId xmlns:a16="http://schemas.microsoft.com/office/drawing/2014/main" id="{DB8751C5-F917-49CB-BBFE-F524DF010E1A}"/>
                    </a:ext>
                  </a:extLst>
                </p14:cNvPr>
                <p14:cNvContentPartPr/>
                <p14:nvPr/>
              </p14:nvContentPartPr>
              <p14:xfrm>
                <a:off x="2495453" y="1648507"/>
                <a:ext cx="811080" cy="1154520"/>
              </p14:xfrm>
            </p:contentPart>
          </mc:Choice>
          <mc:Fallback xmlns="">
            <p:pic>
              <p:nvPicPr>
                <p:cNvPr id="330" name="Freihand 329">
                  <a:extLst>
                    <a:ext uri="{FF2B5EF4-FFF2-40B4-BE49-F238E27FC236}">
                      <a16:creationId xmlns:a16="http://schemas.microsoft.com/office/drawing/2014/main" id="{DB8751C5-F917-49CB-BBFE-F524DF010E1A}"/>
                    </a:ext>
                  </a:extLst>
                </p:cNvPr>
                <p:cNvPicPr/>
                <p:nvPr/>
              </p:nvPicPr>
              <p:blipFill>
                <a:blip r:embed="rId517"/>
                <a:stretch>
                  <a:fillRect/>
                </a:stretch>
              </p:blipFill>
              <p:spPr>
                <a:xfrm>
                  <a:off x="2491133" y="1644187"/>
                  <a:ext cx="819720" cy="116316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32" name="Freihand 331">
                  <a:extLst>
                    <a:ext uri="{FF2B5EF4-FFF2-40B4-BE49-F238E27FC236}">
                      <a16:creationId xmlns:a16="http://schemas.microsoft.com/office/drawing/2014/main" id="{74FDDFD9-CF5E-4242-8045-C6075AB68130}"/>
                    </a:ext>
                  </a:extLst>
                </p14:cNvPr>
                <p14:cNvContentPartPr/>
                <p14:nvPr/>
              </p14:nvContentPartPr>
              <p14:xfrm>
                <a:off x="2831333" y="2420707"/>
                <a:ext cx="50760" cy="79920"/>
              </p14:xfrm>
            </p:contentPart>
          </mc:Choice>
          <mc:Fallback xmlns="">
            <p:pic>
              <p:nvPicPr>
                <p:cNvPr id="332" name="Freihand 331">
                  <a:extLst>
                    <a:ext uri="{FF2B5EF4-FFF2-40B4-BE49-F238E27FC236}">
                      <a16:creationId xmlns:a16="http://schemas.microsoft.com/office/drawing/2014/main" id="{74FDDFD9-CF5E-4242-8045-C6075AB68130}"/>
                    </a:ext>
                  </a:extLst>
                </p:cNvPr>
                <p:cNvPicPr/>
                <p:nvPr/>
              </p:nvPicPr>
              <p:blipFill>
                <a:blip r:embed="rId519"/>
                <a:stretch>
                  <a:fillRect/>
                </a:stretch>
              </p:blipFill>
              <p:spPr>
                <a:xfrm>
                  <a:off x="2827013" y="2416387"/>
                  <a:ext cx="594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39" name="Freihand 338">
                  <a:extLst>
                    <a:ext uri="{FF2B5EF4-FFF2-40B4-BE49-F238E27FC236}">
                      <a16:creationId xmlns:a16="http://schemas.microsoft.com/office/drawing/2014/main" id="{995A9357-FE8F-4401-9E2D-2AAC339D0F4D}"/>
                    </a:ext>
                  </a:extLst>
                </p14:cNvPr>
                <p14:cNvContentPartPr/>
                <p14:nvPr/>
              </p14:nvContentPartPr>
              <p14:xfrm>
                <a:off x="3429293" y="2634907"/>
                <a:ext cx="45720" cy="159120"/>
              </p14:xfrm>
            </p:contentPart>
          </mc:Choice>
          <mc:Fallback xmlns="">
            <p:pic>
              <p:nvPicPr>
                <p:cNvPr id="339" name="Freihand 338">
                  <a:extLst>
                    <a:ext uri="{FF2B5EF4-FFF2-40B4-BE49-F238E27FC236}">
                      <a16:creationId xmlns:a16="http://schemas.microsoft.com/office/drawing/2014/main" id="{995A9357-FE8F-4401-9E2D-2AAC339D0F4D}"/>
                    </a:ext>
                  </a:extLst>
                </p:cNvPr>
                <p:cNvPicPr/>
                <p:nvPr/>
              </p:nvPicPr>
              <p:blipFill>
                <a:blip r:embed="rId521"/>
                <a:stretch>
                  <a:fillRect/>
                </a:stretch>
              </p:blipFill>
              <p:spPr>
                <a:xfrm>
                  <a:off x="3424973" y="2630587"/>
                  <a:ext cx="5436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40" name="Freihand 339">
                  <a:extLst>
                    <a:ext uri="{FF2B5EF4-FFF2-40B4-BE49-F238E27FC236}">
                      <a16:creationId xmlns:a16="http://schemas.microsoft.com/office/drawing/2014/main" id="{8B9B46AD-A8B4-4FEA-98B9-EF24138C437B}"/>
                    </a:ext>
                  </a:extLst>
                </p14:cNvPr>
                <p14:cNvContentPartPr/>
                <p14:nvPr/>
              </p14:nvContentPartPr>
              <p14:xfrm>
                <a:off x="3429293" y="2764507"/>
                <a:ext cx="93600" cy="47520"/>
              </p14:xfrm>
            </p:contentPart>
          </mc:Choice>
          <mc:Fallback xmlns="">
            <p:pic>
              <p:nvPicPr>
                <p:cNvPr id="340" name="Freihand 339">
                  <a:extLst>
                    <a:ext uri="{FF2B5EF4-FFF2-40B4-BE49-F238E27FC236}">
                      <a16:creationId xmlns:a16="http://schemas.microsoft.com/office/drawing/2014/main" id="{8B9B46AD-A8B4-4FEA-98B9-EF24138C437B}"/>
                    </a:ext>
                  </a:extLst>
                </p:cNvPr>
                <p:cNvPicPr/>
                <p:nvPr/>
              </p:nvPicPr>
              <p:blipFill>
                <a:blip r:embed="rId523"/>
                <a:stretch>
                  <a:fillRect/>
                </a:stretch>
              </p:blipFill>
              <p:spPr>
                <a:xfrm>
                  <a:off x="3424973" y="2760187"/>
                  <a:ext cx="10224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41" name="Freihand 340">
                  <a:extLst>
                    <a:ext uri="{FF2B5EF4-FFF2-40B4-BE49-F238E27FC236}">
                      <a16:creationId xmlns:a16="http://schemas.microsoft.com/office/drawing/2014/main" id="{CADE4A83-22D4-4906-9AA6-C62CEB4F98CC}"/>
                    </a:ext>
                  </a:extLst>
                </p14:cNvPr>
                <p14:cNvContentPartPr/>
                <p14:nvPr/>
              </p14:nvContentPartPr>
              <p14:xfrm>
                <a:off x="3350813" y="2538787"/>
                <a:ext cx="178920" cy="64080"/>
              </p14:xfrm>
            </p:contentPart>
          </mc:Choice>
          <mc:Fallback xmlns="">
            <p:pic>
              <p:nvPicPr>
                <p:cNvPr id="341" name="Freihand 340">
                  <a:extLst>
                    <a:ext uri="{FF2B5EF4-FFF2-40B4-BE49-F238E27FC236}">
                      <a16:creationId xmlns:a16="http://schemas.microsoft.com/office/drawing/2014/main" id="{CADE4A83-22D4-4906-9AA6-C62CEB4F98CC}"/>
                    </a:ext>
                  </a:extLst>
                </p:cNvPr>
                <p:cNvPicPr/>
                <p:nvPr/>
              </p:nvPicPr>
              <p:blipFill>
                <a:blip r:embed="rId525"/>
                <a:stretch>
                  <a:fillRect/>
                </a:stretch>
              </p:blipFill>
              <p:spPr>
                <a:xfrm>
                  <a:off x="3346493" y="2534467"/>
                  <a:ext cx="18756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342" name="Freihand 341">
                  <a:extLst>
                    <a:ext uri="{FF2B5EF4-FFF2-40B4-BE49-F238E27FC236}">
                      <a16:creationId xmlns:a16="http://schemas.microsoft.com/office/drawing/2014/main" id="{28EA663D-9A35-4FDE-8CFD-92D465744118}"/>
                    </a:ext>
                  </a:extLst>
                </p14:cNvPr>
                <p14:cNvContentPartPr/>
                <p14:nvPr/>
              </p14:nvContentPartPr>
              <p14:xfrm>
                <a:off x="3573653" y="2404507"/>
                <a:ext cx="126720" cy="140760"/>
              </p14:xfrm>
            </p:contentPart>
          </mc:Choice>
          <mc:Fallback xmlns="">
            <p:pic>
              <p:nvPicPr>
                <p:cNvPr id="342" name="Freihand 341">
                  <a:extLst>
                    <a:ext uri="{FF2B5EF4-FFF2-40B4-BE49-F238E27FC236}">
                      <a16:creationId xmlns:a16="http://schemas.microsoft.com/office/drawing/2014/main" id="{28EA663D-9A35-4FDE-8CFD-92D465744118}"/>
                    </a:ext>
                  </a:extLst>
                </p:cNvPr>
                <p:cNvPicPr/>
                <p:nvPr/>
              </p:nvPicPr>
              <p:blipFill>
                <a:blip r:embed="rId527"/>
                <a:stretch>
                  <a:fillRect/>
                </a:stretch>
              </p:blipFill>
              <p:spPr>
                <a:xfrm>
                  <a:off x="3569333" y="2400187"/>
                  <a:ext cx="1353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45" name="Freihand 344">
                  <a:extLst>
                    <a:ext uri="{FF2B5EF4-FFF2-40B4-BE49-F238E27FC236}">
                      <a16:creationId xmlns:a16="http://schemas.microsoft.com/office/drawing/2014/main" id="{0C52BC33-38C0-4724-971C-C2895F750CE6}"/>
                    </a:ext>
                  </a:extLst>
                </p14:cNvPr>
                <p14:cNvContentPartPr/>
                <p14:nvPr/>
              </p14:nvContentPartPr>
              <p14:xfrm>
                <a:off x="2797493" y="2469307"/>
                <a:ext cx="16200" cy="315000"/>
              </p14:xfrm>
            </p:contentPart>
          </mc:Choice>
          <mc:Fallback xmlns="">
            <p:pic>
              <p:nvPicPr>
                <p:cNvPr id="345" name="Freihand 344">
                  <a:extLst>
                    <a:ext uri="{FF2B5EF4-FFF2-40B4-BE49-F238E27FC236}">
                      <a16:creationId xmlns:a16="http://schemas.microsoft.com/office/drawing/2014/main" id="{0C52BC33-38C0-4724-971C-C2895F750CE6}"/>
                    </a:ext>
                  </a:extLst>
                </p:cNvPr>
                <p:cNvPicPr/>
                <p:nvPr/>
              </p:nvPicPr>
              <p:blipFill>
                <a:blip r:embed="rId529"/>
                <a:stretch>
                  <a:fillRect/>
                </a:stretch>
              </p:blipFill>
              <p:spPr>
                <a:xfrm>
                  <a:off x="2793173" y="2464987"/>
                  <a:ext cx="2484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46" name="Freihand 345">
                  <a:extLst>
                    <a:ext uri="{FF2B5EF4-FFF2-40B4-BE49-F238E27FC236}">
                      <a16:creationId xmlns:a16="http://schemas.microsoft.com/office/drawing/2014/main" id="{BD185B19-5818-4BE8-9696-546DC78B4209}"/>
                    </a:ext>
                  </a:extLst>
                </p14:cNvPr>
                <p14:cNvContentPartPr/>
                <p14:nvPr/>
              </p14:nvContentPartPr>
              <p14:xfrm>
                <a:off x="2698493" y="3312067"/>
                <a:ext cx="143280" cy="1477080"/>
              </p14:xfrm>
            </p:contentPart>
          </mc:Choice>
          <mc:Fallback xmlns="">
            <p:pic>
              <p:nvPicPr>
                <p:cNvPr id="346" name="Freihand 345">
                  <a:extLst>
                    <a:ext uri="{FF2B5EF4-FFF2-40B4-BE49-F238E27FC236}">
                      <a16:creationId xmlns:a16="http://schemas.microsoft.com/office/drawing/2014/main" id="{BD185B19-5818-4BE8-9696-546DC78B4209}"/>
                    </a:ext>
                  </a:extLst>
                </p:cNvPr>
                <p:cNvPicPr/>
                <p:nvPr/>
              </p:nvPicPr>
              <p:blipFill>
                <a:blip r:embed="rId531"/>
                <a:stretch>
                  <a:fillRect/>
                </a:stretch>
              </p:blipFill>
              <p:spPr>
                <a:xfrm>
                  <a:off x="2694173" y="3307747"/>
                  <a:ext cx="151920" cy="148572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31" name="Freihand 330">
                  <a:extLst>
                    <a:ext uri="{FF2B5EF4-FFF2-40B4-BE49-F238E27FC236}">
                      <a16:creationId xmlns:a16="http://schemas.microsoft.com/office/drawing/2014/main" id="{DAE20238-31B6-4D12-B08A-34246248F146}"/>
                    </a:ext>
                  </a:extLst>
                </p14:cNvPr>
                <p14:cNvContentPartPr/>
                <p14:nvPr/>
              </p14:nvContentPartPr>
              <p14:xfrm>
                <a:off x="3694973" y="3123067"/>
                <a:ext cx="581400" cy="707400"/>
              </p14:xfrm>
            </p:contentPart>
          </mc:Choice>
          <mc:Fallback xmlns="">
            <p:pic>
              <p:nvPicPr>
                <p:cNvPr id="331" name="Freihand 330">
                  <a:extLst>
                    <a:ext uri="{FF2B5EF4-FFF2-40B4-BE49-F238E27FC236}">
                      <a16:creationId xmlns:a16="http://schemas.microsoft.com/office/drawing/2014/main" id="{DAE20238-31B6-4D12-B08A-34246248F146}"/>
                    </a:ext>
                  </a:extLst>
                </p:cNvPr>
                <p:cNvPicPr/>
                <p:nvPr/>
              </p:nvPicPr>
              <p:blipFill>
                <a:blip r:embed="rId533"/>
                <a:stretch>
                  <a:fillRect/>
                </a:stretch>
              </p:blipFill>
              <p:spPr>
                <a:xfrm>
                  <a:off x="3690653" y="3118747"/>
                  <a:ext cx="590040" cy="71604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33" name="Freihand 332">
                  <a:extLst>
                    <a:ext uri="{FF2B5EF4-FFF2-40B4-BE49-F238E27FC236}">
                      <a16:creationId xmlns:a16="http://schemas.microsoft.com/office/drawing/2014/main" id="{C6595CB0-FA06-4113-94F3-9F768C134313}"/>
                    </a:ext>
                  </a:extLst>
                </p14:cNvPr>
                <p14:cNvContentPartPr/>
                <p14:nvPr/>
              </p14:nvContentPartPr>
              <p14:xfrm>
                <a:off x="3768773" y="3549667"/>
                <a:ext cx="65880" cy="56520"/>
              </p14:xfrm>
            </p:contentPart>
          </mc:Choice>
          <mc:Fallback xmlns="">
            <p:pic>
              <p:nvPicPr>
                <p:cNvPr id="333" name="Freihand 332">
                  <a:extLst>
                    <a:ext uri="{FF2B5EF4-FFF2-40B4-BE49-F238E27FC236}">
                      <a16:creationId xmlns:a16="http://schemas.microsoft.com/office/drawing/2014/main" id="{C6595CB0-FA06-4113-94F3-9F768C134313}"/>
                    </a:ext>
                  </a:extLst>
                </p:cNvPr>
                <p:cNvPicPr/>
                <p:nvPr/>
              </p:nvPicPr>
              <p:blipFill>
                <a:blip r:embed="rId535"/>
                <a:stretch>
                  <a:fillRect/>
                </a:stretch>
              </p:blipFill>
              <p:spPr>
                <a:xfrm>
                  <a:off x="3764453" y="3545347"/>
                  <a:ext cx="7452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35" name="Freihand 334">
                  <a:extLst>
                    <a:ext uri="{FF2B5EF4-FFF2-40B4-BE49-F238E27FC236}">
                      <a16:creationId xmlns:a16="http://schemas.microsoft.com/office/drawing/2014/main" id="{FE3270DE-9B9D-42C5-96CF-D7DC0D82C9F5}"/>
                    </a:ext>
                  </a:extLst>
                </p14:cNvPr>
                <p14:cNvContentPartPr/>
                <p14:nvPr/>
              </p14:nvContentPartPr>
              <p14:xfrm>
                <a:off x="4417853" y="3708787"/>
                <a:ext cx="29880" cy="157680"/>
              </p14:xfrm>
            </p:contentPart>
          </mc:Choice>
          <mc:Fallback xmlns="">
            <p:pic>
              <p:nvPicPr>
                <p:cNvPr id="335" name="Freihand 334">
                  <a:extLst>
                    <a:ext uri="{FF2B5EF4-FFF2-40B4-BE49-F238E27FC236}">
                      <a16:creationId xmlns:a16="http://schemas.microsoft.com/office/drawing/2014/main" id="{FE3270DE-9B9D-42C5-96CF-D7DC0D82C9F5}"/>
                    </a:ext>
                  </a:extLst>
                </p:cNvPr>
                <p:cNvPicPr/>
                <p:nvPr/>
              </p:nvPicPr>
              <p:blipFill>
                <a:blip r:embed="rId537"/>
                <a:stretch>
                  <a:fillRect/>
                </a:stretch>
              </p:blipFill>
              <p:spPr>
                <a:xfrm>
                  <a:off x="4413533" y="3704467"/>
                  <a:ext cx="3852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36" name="Freihand 335">
                  <a:extLst>
                    <a:ext uri="{FF2B5EF4-FFF2-40B4-BE49-F238E27FC236}">
                      <a16:creationId xmlns:a16="http://schemas.microsoft.com/office/drawing/2014/main" id="{5271078B-2303-4CAC-A29D-749F608FEF6B}"/>
                    </a:ext>
                  </a:extLst>
                </p14:cNvPr>
                <p14:cNvContentPartPr/>
                <p14:nvPr/>
              </p14:nvContentPartPr>
              <p14:xfrm>
                <a:off x="4335773" y="3652987"/>
                <a:ext cx="163800" cy="204840"/>
              </p14:xfrm>
            </p:contentPart>
          </mc:Choice>
          <mc:Fallback xmlns="">
            <p:pic>
              <p:nvPicPr>
                <p:cNvPr id="336" name="Freihand 335">
                  <a:extLst>
                    <a:ext uri="{FF2B5EF4-FFF2-40B4-BE49-F238E27FC236}">
                      <a16:creationId xmlns:a16="http://schemas.microsoft.com/office/drawing/2014/main" id="{5271078B-2303-4CAC-A29D-749F608FEF6B}"/>
                    </a:ext>
                  </a:extLst>
                </p:cNvPr>
                <p:cNvPicPr/>
                <p:nvPr/>
              </p:nvPicPr>
              <p:blipFill>
                <a:blip r:embed="rId539"/>
                <a:stretch>
                  <a:fillRect/>
                </a:stretch>
              </p:blipFill>
              <p:spPr>
                <a:xfrm>
                  <a:off x="4331453" y="3648667"/>
                  <a:ext cx="17244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37" name="Freihand 336">
                  <a:extLst>
                    <a:ext uri="{FF2B5EF4-FFF2-40B4-BE49-F238E27FC236}">
                      <a16:creationId xmlns:a16="http://schemas.microsoft.com/office/drawing/2014/main" id="{0BC0F166-533D-4AB7-A860-4D844B68150B}"/>
                    </a:ext>
                  </a:extLst>
                </p14:cNvPr>
                <p14:cNvContentPartPr/>
                <p14:nvPr/>
              </p14:nvContentPartPr>
              <p14:xfrm>
                <a:off x="4539173" y="3586387"/>
                <a:ext cx="93240" cy="119520"/>
              </p14:xfrm>
            </p:contentPart>
          </mc:Choice>
          <mc:Fallback xmlns="">
            <p:pic>
              <p:nvPicPr>
                <p:cNvPr id="337" name="Freihand 336">
                  <a:extLst>
                    <a:ext uri="{FF2B5EF4-FFF2-40B4-BE49-F238E27FC236}">
                      <a16:creationId xmlns:a16="http://schemas.microsoft.com/office/drawing/2014/main" id="{0BC0F166-533D-4AB7-A860-4D844B68150B}"/>
                    </a:ext>
                  </a:extLst>
                </p:cNvPr>
                <p:cNvPicPr/>
                <p:nvPr/>
              </p:nvPicPr>
              <p:blipFill>
                <a:blip r:embed="rId541"/>
                <a:stretch>
                  <a:fillRect/>
                </a:stretch>
              </p:blipFill>
              <p:spPr>
                <a:xfrm>
                  <a:off x="4534853" y="3582067"/>
                  <a:ext cx="1018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38" name="Freihand 337">
                  <a:extLst>
                    <a:ext uri="{FF2B5EF4-FFF2-40B4-BE49-F238E27FC236}">
                      <a16:creationId xmlns:a16="http://schemas.microsoft.com/office/drawing/2014/main" id="{807F9415-06EB-443D-B1F1-464DCE584BF2}"/>
                    </a:ext>
                  </a:extLst>
                </p14:cNvPr>
                <p14:cNvContentPartPr/>
                <p14:nvPr/>
              </p14:nvContentPartPr>
              <p14:xfrm>
                <a:off x="4639253" y="3514027"/>
                <a:ext cx="25200" cy="64800"/>
              </p14:xfrm>
            </p:contentPart>
          </mc:Choice>
          <mc:Fallback xmlns="">
            <p:pic>
              <p:nvPicPr>
                <p:cNvPr id="338" name="Freihand 337">
                  <a:extLst>
                    <a:ext uri="{FF2B5EF4-FFF2-40B4-BE49-F238E27FC236}">
                      <a16:creationId xmlns:a16="http://schemas.microsoft.com/office/drawing/2014/main" id="{807F9415-06EB-443D-B1F1-464DCE584BF2}"/>
                    </a:ext>
                  </a:extLst>
                </p:cNvPr>
                <p:cNvPicPr/>
                <p:nvPr/>
              </p:nvPicPr>
              <p:blipFill>
                <a:blip r:embed="rId543"/>
                <a:stretch>
                  <a:fillRect/>
                </a:stretch>
              </p:blipFill>
              <p:spPr>
                <a:xfrm>
                  <a:off x="4634933" y="3509707"/>
                  <a:ext cx="338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47" name="Freihand 346">
                  <a:extLst>
                    <a:ext uri="{FF2B5EF4-FFF2-40B4-BE49-F238E27FC236}">
                      <a16:creationId xmlns:a16="http://schemas.microsoft.com/office/drawing/2014/main" id="{3A207553-2304-491C-A1E8-65D6762C5156}"/>
                    </a:ext>
                  </a:extLst>
                </p14:cNvPr>
                <p14:cNvContentPartPr/>
                <p14:nvPr/>
              </p14:nvContentPartPr>
              <p14:xfrm>
                <a:off x="3801533" y="3633547"/>
                <a:ext cx="8280" cy="185040"/>
              </p14:xfrm>
            </p:contentPart>
          </mc:Choice>
          <mc:Fallback xmlns="">
            <p:pic>
              <p:nvPicPr>
                <p:cNvPr id="347" name="Freihand 346">
                  <a:extLst>
                    <a:ext uri="{FF2B5EF4-FFF2-40B4-BE49-F238E27FC236}">
                      <a16:creationId xmlns:a16="http://schemas.microsoft.com/office/drawing/2014/main" id="{3A207553-2304-491C-A1E8-65D6762C5156}"/>
                    </a:ext>
                  </a:extLst>
                </p:cNvPr>
                <p:cNvPicPr/>
                <p:nvPr/>
              </p:nvPicPr>
              <p:blipFill>
                <a:blip r:embed="rId545"/>
                <a:stretch>
                  <a:fillRect/>
                </a:stretch>
              </p:blipFill>
              <p:spPr>
                <a:xfrm>
                  <a:off x="3797213" y="3629227"/>
                  <a:ext cx="169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48" name="Freihand 347">
                  <a:extLst>
                    <a:ext uri="{FF2B5EF4-FFF2-40B4-BE49-F238E27FC236}">
                      <a16:creationId xmlns:a16="http://schemas.microsoft.com/office/drawing/2014/main" id="{53E43A03-4781-435F-B3A0-883D94397749}"/>
                    </a:ext>
                  </a:extLst>
                </p14:cNvPr>
                <p14:cNvContentPartPr/>
                <p14:nvPr/>
              </p14:nvContentPartPr>
              <p14:xfrm>
                <a:off x="3745013" y="4076347"/>
                <a:ext cx="20880" cy="148680"/>
              </p14:xfrm>
            </p:contentPart>
          </mc:Choice>
          <mc:Fallback xmlns="">
            <p:pic>
              <p:nvPicPr>
                <p:cNvPr id="348" name="Freihand 347">
                  <a:extLst>
                    <a:ext uri="{FF2B5EF4-FFF2-40B4-BE49-F238E27FC236}">
                      <a16:creationId xmlns:a16="http://schemas.microsoft.com/office/drawing/2014/main" id="{53E43A03-4781-435F-B3A0-883D94397749}"/>
                    </a:ext>
                  </a:extLst>
                </p:cNvPr>
                <p:cNvPicPr/>
                <p:nvPr/>
              </p:nvPicPr>
              <p:blipFill>
                <a:blip r:embed="rId547"/>
                <a:stretch>
                  <a:fillRect/>
                </a:stretch>
              </p:blipFill>
              <p:spPr>
                <a:xfrm>
                  <a:off x="3740693" y="4072027"/>
                  <a:ext cx="2952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49" name="Freihand 348">
                  <a:extLst>
                    <a:ext uri="{FF2B5EF4-FFF2-40B4-BE49-F238E27FC236}">
                      <a16:creationId xmlns:a16="http://schemas.microsoft.com/office/drawing/2014/main" id="{E32D9502-1EEF-4D1A-BCE7-65EA044A2D51}"/>
                    </a:ext>
                  </a:extLst>
                </p14:cNvPr>
                <p14:cNvContentPartPr/>
                <p14:nvPr/>
              </p14:nvContentPartPr>
              <p14:xfrm>
                <a:off x="3693173" y="4416187"/>
                <a:ext cx="26640" cy="323640"/>
              </p14:xfrm>
            </p:contentPart>
          </mc:Choice>
          <mc:Fallback xmlns="">
            <p:pic>
              <p:nvPicPr>
                <p:cNvPr id="349" name="Freihand 348">
                  <a:extLst>
                    <a:ext uri="{FF2B5EF4-FFF2-40B4-BE49-F238E27FC236}">
                      <a16:creationId xmlns:a16="http://schemas.microsoft.com/office/drawing/2014/main" id="{E32D9502-1EEF-4D1A-BCE7-65EA044A2D51}"/>
                    </a:ext>
                  </a:extLst>
                </p:cNvPr>
                <p:cNvPicPr/>
                <p:nvPr/>
              </p:nvPicPr>
              <p:blipFill>
                <a:blip r:embed="rId549"/>
                <a:stretch>
                  <a:fillRect/>
                </a:stretch>
              </p:blipFill>
              <p:spPr>
                <a:xfrm>
                  <a:off x="3688853" y="4411867"/>
                  <a:ext cx="3528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50" name="Freihand 349">
                  <a:extLst>
                    <a:ext uri="{FF2B5EF4-FFF2-40B4-BE49-F238E27FC236}">
                      <a16:creationId xmlns:a16="http://schemas.microsoft.com/office/drawing/2014/main" id="{8C08FC3A-10F0-4435-9AAE-03D6DCD0253A}"/>
                    </a:ext>
                  </a:extLst>
                </p14:cNvPr>
                <p14:cNvContentPartPr/>
                <p14:nvPr/>
              </p14:nvContentPartPr>
              <p14:xfrm>
                <a:off x="3552773" y="5016307"/>
                <a:ext cx="108720" cy="244800"/>
              </p14:xfrm>
            </p:contentPart>
          </mc:Choice>
          <mc:Fallback xmlns="">
            <p:pic>
              <p:nvPicPr>
                <p:cNvPr id="350" name="Freihand 349">
                  <a:extLst>
                    <a:ext uri="{FF2B5EF4-FFF2-40B4-BE49-F238E27FC236}">
                      <a16:creationId xmlns:a16="http://schemas.microsoft.com/office/drawing/2014/main" id="{8C08FC3A-10F0-4435-9AAE-03D6DCD0253A}"/>
                    </a:ext>
                  </a:extLst>
                </p:cNvPr>
                <p:cNvPicPr/>
                <p:nvPr/>
              </p:nvPicPr>
              <p:blipFill>
                <a:blip r:embed="rId551"/>
                <a:stretch>
                  <a:fillRect/>
                </a:stretch>
              </p:blipFill>
              <p:spPr>
                <a:xfrm>
                  <a:off x="3548453" y="5011987"/>
                  <a:ext cx="11736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51" name="Freihand 350">
                  <a:extLst>
                    <a:ext uri="{FF2B5EF4-FFF2-40B4-BE49-F238E27FC236}">
                      <a16:creationId xmlns:a16="http://schemas.microsoft.com/office/drawing/2014/main" id="{C695B8EF-6D53-4BDC-A082-92227370BC0C}"/>
                    </a:ext>
                  </a:extLst>
                </p14:cNvPr>
                <p14:cNvContentPartPr/>
                <p14:nvPr/>
              </p14:nvContentPartPr>
              <p14:xfrm>
                <a:off x="3738173" y="4952587"/>
                <a:ext cx="97200" cy="124560"/>
              </p14:xfrm>
            </p:contentPart>
          </mc:Choice>
          <mc:Fallback xmlns="">
            <p:pic>
              <p:nvPicPr>
                <p:cNvPr id="351" name="Freihand 350">
                  <a:extLst>
                    <a:ext uri="{FF2B5EF4-FFF2-40B4-BE49-F238E27FC236}">
                      <a16:creationId xmlns:a16="http://schemas.microsoft.com/office/drawing/2014/main" id="{C695B8EF-6D53-4BDC-A082-92227370BC0C}"/>
                    </a:ext>
                  </a:extLst>
                </p:cNvPr>
                <p:cNvPicPr/>
                <p:nvPr/>
              </p:nvPicPr>
              <p:blipFill>
                <a:blip r:embed="rId553"/>
                <a:stretch>
                  <a:fillRect/>
                </a:stretch>
              </p:blipFill>
              <p:spPr>
                <a:xfrm>
                  <a:off x="3733853" y="4948267"/>
                  <a:ext cx="1058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54" name="Freihand 353">
                  <a:extLst>
                    <a:ext uri="{FF2B5EF4-FFF2-40B4-BE49-F238E27FC236}">
                      <a16:creationId xmlns:a16="http://schemas.microsoft.com/office/drawing/2014/main" id="{9A216E24-E524-4041-B778-ED73853C1AE1}"/>
                    </a:ext>
                  </a:extLst>
                </p14:cNvPr>
                <p14:cNvContentPartPr/>
                <p14:nvPr/>
              </p14:nvContentPartPr>
              <p14:xfrm>
                <a:off x="3917453" y="4910467"/>
                <a:ext cx="6840" cy="97920"/>
              </p14:xfrm>
            </p:contentPart>
          </mc:Choice>
          <mc:Fallback xmlns="">
            <p:pic>
              <p:nvPicPr>
                <p:cNvPr id="354" name="Freihand 353">
                  <a:extLst>
                    <a:ext uri="{FF2B5EF4-FFF2-40B4-BE49-F238E27FC236}">
                      <a16:creationId xmlns:a16="http://schemas.microsoft.com/office/drawing/2014/main" id="{9A216E24-E524-4041-B778-ED73853C1AE1}"/>
                    </a:ext>
                  </a:extLst>
                </p:cNvPr>
                <p:cNvPicPr/>
                <p:nvPr/>
              </p:nvPicPr>
              <p:blipFill>
                <a:blip r:embed="rId555"/>
                <a:stretch>
                  <a:fillRect/>
                </a:stretch>
              </p:blipFill>
              <p:spPr>
                <a:xfrm>
                  <a:off x="3913133" y="4906147"/>
                  <a:ext cx="154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55" name="Freihand 354">
                  <a:extLst>
                    <a:ext uri="{FF2B5EF4-FFF2-40B4-BE49-F238E27FC236}">
                      <a16:creationId xmlns:a16="http://schemas.microsoft.com/office/drawing/2014/main" id="{F881AA65-7D01-42D3-96EA-66CB15780B7D}"/>
                    </a:ext>
                  </a:extLst>
                </p14:cNvPr>
                <p14:cNvContentPartPr/>
                <p14:nvPr/>
              </p14:nvContentPartPr>
              <p14:xfrm>
                <a:off x="3291053" y="5216827"/>
                <a:ext cx="180000" cy="8280"/>
              </p14:xfrm>
            </p:contentPart>
          </mc:Choice>
          <mc:Fallback xmlns="">
            <p:pic>
              <p:nvPicPr>
                <p:cNvPr id="355" name="Freihand 354">
                  <a:extLst>
                    <a:ext uri="{FF2B5EF4-FFF2-40B4-BE49-F238E27FC236}">
                      <a16:creationId xmlns:a16="http://schemas.microsoft.com/office/drawing/2014/main" id="{F881AA65-7D01-42D3-96EA-66CB15780B7D}"/>
                    </a:ext>
                  </a:extLst>
                </p:cNvPr>
                <p:cNvPicPr/>
                <p:nvPr/>
              </p:nvPicPr>
              <p:blipFill>
                <a:blip r:embed="rId557"/>
                <a:stretch>
                  <a:fillRect/>
                </a:stretch>
              </p:blipFill>
              <p:spPr>
                <a:xfrm>
                  <a:off x="3286733" y="5212507"/>
                  <a:ext cx="1886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56" name="Freihand 355">
                  <a:extLst>
                    <a:ext uri="{FF2B5EF4-FFF2-40B4-BE49-F238E27FC236}">
                      <a16:creationId xmlns:a16="http://schemas.microsoft.com/office/drawing/2014/main" id="{76B2DAD5-DABB-4116-88A6-9FFEBCB271B8}"/>
                    </a:ext>
                  </a:extLst>
                </p14:cNvPr>
                <p14:cNvContentPartPr/>
                <p14:nvPr/>
              </p14:nvContentPartPr>
              <p14:xfrm>
                <a:off x="3409853" y="5153467"/>
                <a:ext cx="108360" cy="149760"/>
              </p14:xfrm>
            </p:contentPart>
          </mc:Choice>
          <mc:Fallback xmlns="">
            <p:pic>
              <p:nvPicPr>
                <p:cNvPr id="356" name="Freihand 355">
                  <a:extLst>
                    <a:ext uri="{FF2B5EF4-FFF2-40B4-BE49-F238E27FC236}">
                      <a16:creationId xmlns:a16="http://schemas.microsoft.com/office/drawing/2014/main" id="{76B2DAD5-DABB-4116-88A6-9FFEBCB271B8}"/>
                    </a:ext>
                  </a:extLst>
                </p:cNvPr>
                <p:cNvPicPr/>
                <p:nvPr/>
              </p:nvPicPr>
              <p:blipFill>
                <a:blip r:embed="rId559"/>
                <a:stretch>
                  <a:fillRect/>
                </a:stretch>
              </p:blipFill>
              <p:spPr>
                <a:xfrm>
                  <a:off x="3405533" y="5149147"/>
                  <a:ext cx="1170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57" name="Freihand 356">
                  <a:extLst>
                    <a:ext uri="{FF2B5EF4-FFF2-40B4-BE49-F238E27FC236}">
                      <a16:creationId xmlns:a16="http://schemas.microsoft.com/office/drawing/2014/main" id="{240002A5-2B5C-4393-9CDF-BF05B2062170}"/>
                    </a:ext>
                  </a:extLst>
                </p14:cNvPr>
                <p14:cNvContentPartPr/>
                <p14:nvPr/>
              </p14:nvContentPartPr>
              <p14:xfrm>
                <a:off x="2571053" y="5045467"/>
                <a:ext cx="138600" cy="221760"/>
              </p14:xfrm>
            </p:contentPart>
          </mc:Choice>
          <mc:Fallback xmlns="">
            <p:pic>
              <p:nvPicPr>
                <p:cNvPr id="357" name="Freihand 356">
                  <a:extLst>
                    <a:ext uri="{FF2B5EF4-FFF2-40B4-BE49-F238E27FC236}">
                      <a16:creationId xmlns:a16="http://schemas.microsoft.com/office/drawing/2014/main" id="{240002A5-2B5C-4393-9CDF-BF05B2062170}"/>
                    </a:ext>
                  </a:extLst>
                </p:cNvPr>
                <p:cNvPicPr/>
                <p:nvPr/>
              </p:nvPicPr>
              <p:blipFill>
                <a:blip r:embed="rId561"/>
                <a:stretch>
                  <a:fillRect/>
                </a:stretch>
              </p:blipFill>
              <p:spPr>
                <a:xfrm>
                  <a:off x="2566733" y="5041147"/>
                  <a:ext cx="14724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58" name="Freihand 357">
                  <a:extLst>
                    <a:ext uri="{FF2B5EF4-FFF2-40B4-BE49-F238E27FC236}">
                      <a16:creationId xmlns:a16="http://schemas.microsoft.com/office/drawing/2014/main" id="{D8824951-494B-40B4-B447-F91ED0AEBF42}"/>
                    </a:ext>
                  </a:extLst>
                </p14:cNvPr>
                <p14:cNvContentPartPr/>
                <p14:nvPr/>
              </p14:nvContentPartPr>
              <p14:xfrm>
                <a:off x="2715773" y="4943947"/>
                <a:ext cx="124920" cy="140400"/>
              </p14:xfrm>
            </p:contentPart>
          </mc:Choice>
          <mc:Fallback xmlns="">
            <p:pic>
              <p:nvPicPr>
                <p:cNvPr id="358" name="Freihand 357">
                  <a:extLst>
                    <a:ext uri="{FF2B5EF4-FFF2-40B4-BE49-F238E27FC236}">
                      <a16:creationId xmlns:a16="http://schemas.microsoft.com/office/drawing/2014/main" id="{D8824951-494B-40B4-B447-F91ED0AEBF42}"/>
                    </a:ext>
                  </a:extLst>
                </p:cNvPr>
                <p:cNvPicPr/>
                <p:nvPr/>
              </p:nvPicPr>
              <p:blipFill>
                <a:blip r:embed="rId563"/>
                <a:stretch>
                  <a:fillRect/>
                </a:stretch>
              </p:blipFill>
              <p:spPr>
                <a:xfrm>
                  <a:off x="2711453" y="4939627"/>
                  <a:ext cx="13356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59" name="Freihand 358">
                  <a:extLst>
                    <a:ext uri="{FF2B5EF4-FFF2-40B4-BE49-F238E27FC236}">
                      <a16:creationId xmlns:a16="http://schemas.microsoft.com/office/drawing/2014/main" id="{99ACACA4-26E4-4ED4-A6A8-7239DA8D1247}"/>
                    </a:ext>
                  </a:extLst>
                </p14:cNvPr>
                <p14:cNvContentPartPr/>
                <p14:nvPr/>
              </p14:nvContentPartPr>
              <p14:xfrm>
                <a:off x="2863733" y="4903627"/>
                <a:ext cx="16560" cy="90720"/>
              </p14:xfrm>
            </p:contentPart>
          </mc:Choice>
          <mc:Fallback xmlns="">
            <p:pic>
              <p:nvPicPr>
                <p:cNvPr id="359" name="Freihand 358">
                  <a:extLst>
                    <a:ext uri="{FF2B5EF4-FFF2-40B4-BE49-F238E27FC236}">
                      <a16:creationId xmlns:a16="http://schemas.microsoft.com/office/drawing/2014/main" id="{99ACACA4-26E4-4ED4-A6A8-7239DA8D1247}"/>
                    </a:ext>
                  </a:extLst>
                </p:cNvPr>
                <p:cNvPicPr/>
                <p:nvPr/>
              </p:nvPicPr>
              <p:blipFill>
                <a:blip r:embed="rId565"/>
                <a:stretch>
                  <a:fillRect/>
                </a:stretch>
              </p:blipFill>
              <p:spPr>
                <a:xfrm>
                  <a:off x="2859413" y="4899307"/>
                  <a:ext cx="252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60" name="Freihand 359">
                  <a:extLst>
                    <a:ext uri="{FF2B5EF4-FFF2-40B4-BE49-F238E27FC236}">
                      <a16:creationId xmlns:a16="http://schemas.microsoft.com/office/drawing/2014/main" id="{3DEDB693-02B3-407E-875D-84EDBF1742B7}"/>
                    </a:ext>
                  </a:extLst>
                </p14:cNvPr>
                <p14:cNvContentPartPr/>
                <p14:nvPr/>
              </p14:nvContentPartPr>
              <p14:xfrm>
                <a:off x="2810093" y="5171467"/>
                <a:ext cx="152640" cy="32760"/>
              </p14:xfrm>
            </p:contentPart>
          </mc:Choice>
          <mc:Fallback xmlns="">
            <p:pic>
              <p:nvPicPr>
                <p:cNvPr id="360" name="Freihand 359">
                  <a:extLst>
                    <a:ext uri="{FF2B5EF4-FFF2-40B4-BE49-F238E27FC236}">
                      <a16:creationId xmlns:a16="http://schemas.microsoft.com/office/drawing/2014/main" id="{3DEDB693-02B3-407E-875D-84EDBF1742B7}"/>
                    </a:ext>
                  </a:extLst>
                </p:cNvPr>
                <p:cNvPicPr/>
                <p:nvPr/>
              </p:nvPicPr>
              <p:blipFill>
                <a:blip r:embed="rId567"/>
                <a:stretch>
                  <a:fillRect/>
                </a:stretch>
              </p:blipFill>
              <p:spPr>
                <a:xfrm>
                  <a:off x="2805773" y="5167147"/>
                  <a:ext cx="1612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61" name="Freihand 360">
                  <a:extLst>
                    <a:ext uri="{FF2B5EF4-FFF2-40B4-BE49-F238E27FC236}">
                      <a16:creationId xmlns:a16="http://schemas.microsoft.com/office/drawing/2014/main" id="{59ACC423-042C-42A9-B2C7-CF1CD6FD021D}"/>
                    </a:ext>
                  </a:extLst>
                </p14:cNvPr>
                <p14:cNvContentPartPr/>
                <p14:nvPr/>
              </p14:nvContentPartPr>
              <p14:xfrm>
                <a:off x="2782013" y="5101267"/>
                <a:ext cx="149400" cy="167400"/>
              </p14:xfrm>
            </p:contentPart>
          </mc:Choice>
          <mc:Fallback xmlns="">
            <p:pic>
              <p:nvPicPr>
                <p:cNvPr id="361" name="Freihand 360">
                  <a:extLst>
                    <a:ext uri="{FF2B5EF4-FFF2-40B4-BE49-F238E27FC236}">
                      <a16:creationId xmlns:a16="http://schemas.microsoft.com/office/drawing/2014/main" id="{59ACC423-042C-42A9-B2C7-CF1CD6FD021D}"/>
                    </a:ext>
                  </a:extLst>
                </p:cNvPr>
                <p:cNvPicPr/>
                <p:nvPr/>
              </p:nvPicPr>
              <p:blipFill>
                <a:blip r:embed="rId569"/>
                <a:stretch>
                  <a:fillRect/>
                </a:stretch>
              </p:blipFill>
              <p:spPr>
                <a:xfrm>
                  <a:off x="2777693" y="5096947"/>
                  <a:ext cx="15804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64" name="Freihand 363">
                  <a:extLst>
                    <a:ext uri="{FF2B5EF4-FFF2-40B4-BE49-F238E27FC236}">
                      <a16:creationId xmlns:a16="http://schemas.microsoft.com/office/drawing/2014/main" id="{B1CE3E15-0378-4292-8928-D3C13631081E}"/>
                    </a:ext>
                  </a:extLst>
                </p14:cNvPr>
                <p14:cNvContentPartPr/>
                <p14:nvPr/>
              </p14:nvContentPartPr>
              <p14:xfrm>
                <a:off x="4138853" y="3247267"/>
                <a:ext cx="259560" cy="151920"/>
              </p14:xfrm>
            </p:contentPart>
          </mc:Choice>
          <mc:Fallback xmlns="">
            <p:pic>
              <p:nvPicPr>
                <p:cNvPr id="364" name="Freihand 363">
                  <a:extLst>
                    <a:ext uri="{FF2B5EF4-FFF2-40B4-BE49-F238E27FC236}">
                      <a16:creationId xmlns:a16="http://schemas.microsoft.com/office/drawing/2014/main" id="{B1CE3E15-0378-4292-8928-D3C13631081E}"/>
                    </a:ext>
                  </a:extLst>
                </p:cNvPr>
                <p:cNvPicPr/>
                <p:nvPr/>
              </p:nvPicPr>
              <p:blipFill>
                <a:blip r:embed="rId571"/>
                <a:stretch>
                  <a:fillRect/>
                </a:stretch>
              </p:blipFill>
              <p:spPr>
                <a:xfrm>
                  <a:off x="4134533" y="3242947"/>
                  <a:ext cx="2682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65" name="Freihand 364">
                  <a:extLst>
                    <a:ext uri="{FF2B5EF4-FFF2-40B4-BE49-F238E27FC236}">
                      <a16:creationId xmlns:a16="http://schemas.microsoft.com/office/drawing/2014/main" id="{5D620164-C2AC-460A-80B3-AE8F932D463C}"/>
                    </a:ext>
                  </a:extLst>
                </p14:cNvPr>
                <p14:cNvContentPartPr/>
                <p14:nvPr/>
              </p14:nvContentPartPr>
              <p14:xfrm>
                <a:off x="4582013" y="2942707"/>
                <a:ext cx="38520" cy="159120"/>
              </p14:xfrm>
            </p:contentPart>
          </mc:Choice>
          <mc:Fallback xmlns="">
            <p:pic>
              <p:nvPicPr>
                <p:cNvPr id="365" name="Freihand 364">
                  <a:extLst>
                    <a:ext uri="{FF2B5EF4-FFF2-40B4-BE49-F238E27FC236}">
                      <a16:creationId xmlns:a16="http://schemas.microsoft.com/office/drawing/2014/main" id="{5D620164-C2AC-460A-80B3-AE8F932D463C}"/>
                    </a:ext>
                  </a:extLst>
                </p:cNvPr>
                <p:cNvPicPr/>
                <p:nvPr/>
              </p:nvPicPr>
              <p:blipFill>
                <a:blip r:embed="rId573"/>
                <a:stretch>
                  <a:fillRect/>
                </a:stretch>
              </p:blipFill>
              <p:spPr>
                <a:xfrm>
                  <a:off x="4577693" y="2938387"/>
                  <a:ext cx="4716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66" name="Freihand 365">
                  <a:extLst>
                    <a:ext uri="{FF2B5EF4-FFF2-40B4-BE49-F238E27FC236}">
                      <a16:creationId xmlns:a16="http://schemas.microsoft.com/office/drawing/2014/main" id="{25C0E2CB-CE45-404E-A294-3747AAD2F1CF}"/>
                    </a:ext>
                  </a:extLst>
                </p14:cNvPr>
                <p14:cNvContentPartPr/>
                <p14:nvPr/>
              </p14:nvContentPartPr>
              <p14:xfrm>
                <a:off x="4571213" y="2917867"/>
                <a:ext cx="132120" cy="77040"/>
              </p14:xfrm>
            </p:contentPart>
          </mc:Choice>
          <mc:Fallback xmlns="">
            <p:pic>
              <p:nvPicPr>
                <p:cNvPr id="366" name="Freihand 365">
                  <a:extLst>
                    <a:ext uri="{FF2B5EF4-FFF2-40B4-BE49-F238E27FC236}">
                      <a16:creationId xmlns:a16="http://schemas.microsoft.com/office/drawing/2014/main" id="{25C0E2CB-CE45-404E-A294-3747AAD2F1CF}"/>
                    </a:ext>
                  </a:extLst>
                </p:cNvPr>
                <p:cNvPicPr/>
                <p:nvPr/>
              </p:nvPicPr>
              <p:blipFill>
                <a:blip r:embed="rId575"/>
                <a:stretch>
                  <a:fillRect/>
                </a:stretch>
              </p:blipFill>
              <p:spPr>
                <a:xfrm>
                  <a:off x="4566893" y="2913547"/>
                  <a:ext cx="1407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67" name="Freihand 366">
                  <a:extLst>
                    <a:ext uri="{FF2B5EF4-FFF2-40B4-BE49-F238E27FC236}">
                      <a16:creationId xmlns:a16="http://schemas.microsoft.com/office/drawing/2014/main" id="{7D932E77-76E4-40FE-9D5F-0EE2E7320F1F}"/>
                    </a:ext>
                  </a:extLst>
                </p14:cNvPr>
                <p14:cNvContentPartPr/>
                <p14:nvPr/>
              </p14:nvContentPartPr>
              <p14:xfrm>
                <a:off x="4615133" y="3042067"/>
                <a:ext cx="150120" cy="49320"/>
              </p14:xfrm>
            </p:contentPart>
          </mc:Choice>
          <mc:Fallback xmlns="">
            <p:pic>
              <p:nvPicPr>
                <p:cNvPr id="367" name="Freihand 366">
                  <a:extLst>
                    <a:ext uri="{FF2B5EF4-FFF2-40B4-BE49-F238E27FC236}">
                      <a16:creationId xmlns:a16="http://schemas.microsoft.com/office/drawing/2014/main" id="{7D932E77-76E4-40FE-9D5F-0EE2E7320F1F}"/>
                    </a:ext>
                  </a:extLst>
                </p:cNvPr>
                <p:cNvPicPr/>
                <p:nvPr/>
              </p:nvPicPr>
              <p:blipFill>
                <a:blip r:embed="rId577"/>
                <a:stretch>
                  <a:fillRect/>
                </a:stretch>
              </p:blipFill>
              <p:spPr>
                <a:xfrm>
                  <a:off x="4610813" y="3037747"/>
                  <a:ext cx="15876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68" name="Freihand 367">
                  <a:extLst>
                    <a:ext uri="{FF2B5EF4-FFF2-40B4-BE49-F238E27FC236}">
                      <a16:creationId xmlns:a16="http://schemas.microsoft.com/office/drawing/2014/main" id="{12722EE4-FCDF-4469-9E0B-D7C6E840A4DA}"/>
                    </a:ext>
                  </a:extLst>
                </p14:cNvPr>
                <p14:cNvContentPartPr/>
                <p14:nvPr/>
              </p14:nvContentPartPr>
              <p14:xfrm>
                <a:off x="4840133" y="2835787"/>
                <a:ext cx="155160" cy="194400"/>
              </p14:xfrm>
            </p:contentPart>
          </mc:Choice>
          <mc:Fallback xmlns="">
            <p:pic>
              <p:nvPicPr>
                <p:cNvPr id="368" name="Freihand 367">
                  <a:extLst>
                    <a:ext uri="{FF2B5EF4-FFF2-40B4-BE49-F238E27FC236}">
                      <a16:creationId xmlns:a16="http://schemas.microsoft.com/office/drawing/2014/main" id="{12722EE4-FCDF-4469-9E0B-D7C6E840A4DA}"/>
                    </a:ext>
                  </a:extLst>
                </p:cNvPr>
                <p:cNvPicPr/>
                <p:nvPr/>
              </p:nvPicPr>
              <p:blipFill>
                <a:blip r:embed="rId579"/>
                <a:stretch>
                  <a:fillRect/>
                </a:stretch>
              </p:blipFill>
              <p:spPr>
                <a:xfrm>
                  <a:off x="4835813" y="2831467"/>
                  <a:ext cx="16380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69" name="Freihand 368">
                  <a:extLst>
                    <a:ext uri="{FF2B5EF4-FFF2-40B4-BE49-F238E27FC236}">
                      <a16:creationId xmlns:a16="http://schemas.microsoft.com/office/drawing/2014/main" id="{60F8D04D-249D-4D73-8121-F9CAEC121062}"/>
                    </a:ext>
                  </a:extLst>
                </p14:cNvPr>
                <p14:cNvContentPartPr/>
                <p14:nvPr/>
              </p14:nvContentPartPr>
              <p14:xfrm>
                <a:off x="4894853" y="2890507"/>
                <a:ext cx="181440" cy="141480"/>
              </p14:xfrm>
            </p:contentPart>
          </mc:Choice>
          <mc:Fallback xmlns="">
            <p:pic>
              <p:nvPicPr>
                <p:cNvPr id="369" name="Freihand 368">
                  <a:extLst>
                    <a:ext uri="{FF2B5EF4-FFF2-40B4-BE49-F238E27FC236}">
                      <a16:creationId xmlns:a16="http://schemas.microsoft.com/office/drawing/2014/main" id="{60F8D04D-249D-4D73-8121-F9CAEC121062}"/>
                    </a:ext>
                  </a:extLst>
                </p:cNvPr>
                <p:cNvPicPr/>
                <p:nvPr/>
              </p:nvPicPr>
              <p:blipFill>
                <a:blip r:embed="rId581"/>
                <a:stretch>
                  <a:fillRect/>
                </a:stretch>
              </p:blipFill>
              <p:spPr>
                <a:xfrm>
                  <a:off x="4890533" y="2886187"/>
                  <a:ext cx="1900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70" name="Freihand 369">
                  <a:extLst>
                    <a:ext uri="{FF2B5EF4-FFF2-40B4-BE49-F238E27FC236}">
                      <a16:creationId xmlns:a16="http://schemas.microsoft.com/office/drawing/2014/main" id="{2F893EAD-B798-4251-A21A-3D57B5A9A0EC}"/>
                    </a:ext>
                  </a:extLst>
                </p14:cNvPr>
                <p14:cNvContentPartPr/>
                <p14:nvPr/>
              </p14:nvContentPartPr>
              <p14:xfrm>
                <a:off x="5255213" y="2810227"/>
                <a:ext cx="175680" cy="158760"/>
              </p14:xfrm>
            </p:contentPart>
          </mc:Choice>
          <mc:Fallback xmlns="">
            <p:pic>
              <p:nvPicPr>
                <p:cNvPr id="370" name="Freihand 369">
                  <a:extLst>
                    <a:ext uri="{FF2B5EF4-FFF2-40B4-BE49-F238E27FC236}">
                      <a16:creationId xmlns:a16="http://schemas.microsoft.com/office/drawing/2014/main" id="{2F893EAD-B798-4251-A21A-3D57B5A9A0EC}"/>
                    </a:ext>
                  </a:extLst>
                </p:cNvPr>
                <p:cNvPicPr/>
                <p:nvPr/>
              </p:nvPicPr>
              <p:blipFill>
                <a:blip r:embed="rId583"/>
                <a:stretch>
                  <a:fillRect/>
                </a:stretch>
              </p:blipFill>
              <p:spPr>
                <a:xfrm>
                  <a:off x="5250893" y="2805907"/>
                  <a:ext cx="1843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71" name="Freihand 370">
                  <a:extLst>
                    <a:ext uri="{FF2B5EF4-FFF2-40B4-BE49-F238E27FC236}">
                      <a16:creationId xmlns:a16="http://schemas.microsoft.com/office/drawing/2014/main" id="{71889B4A-43EC-4AE0-80A2-3D21AD4516CD}"/>
                    </a:ext>
                  </a:extLst>
                </p14:cNvPr>
                <p14:cNvContentPartPr/>
                <p14:nvPr/>
              </p14:nvContentPartPr>
              <p14:xfrm>
                <a:off x="5485973" y="2702947"/>
                <a:ext cx="156960" cy="185760"/>
              </p14:xfrm>
            </p:contentPart>
          </mc:Choice>
          <mc:Fallback xmlns="">
            <p:pic>
              <p:nvPicPr>
                <p:cNvPr id="371" name="Freihand 370">
                  <a:extLst>
                    <a:ext uri="{FF2B5EF4-FFF2-40B4-BE49-F238E27FC236}">
                      <a16:creationId xmlns:a16="http://schemas.microsoft.com/office/drawing/2014/main" id="{71889B4A-43EC-4AE0-80A2-3D21AD4516CD}"/>
                    </a:ext>
                  </a:extLst>
                </p:cNvPr>
                <p:cNvPicPr/>
                <p:nvPr/>
              </p:nvPicPr>
              <p:blipFill>
                <a:blip r:embed="rId585"/>
                <a:stretch>
                  <a:fillRect/>
                </a:stretch>
              </p:blipFill>
              <p:spPr>
                <a:xfrm>
                  <a:off x="5481653" y="2698627"/>
                  <a:ext cx="1656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372" name="Freihand 371">
                  <a:extLst>
                    <a:ext uri="{FF2B5EF4-FFF2-40B4-BE49-F238E27FC236}">
                      <a16:creationId xmlns:a16="http://schemas.microsoft.com/office/drawing/2014/main" id="{FD7FD59F-0D8F-4E46-90F9-CFCE92FEE796}"/>
                    </a:ext>
                  </a:extLst>
                </p14:cNvPr>
                <p14:cNvContentPartPr/>
                <p14:nvPr/>
              </p14:nvContentPartPr>
              <p14:xfrm>
                <a:off x="5683613" y="2644627"/>
                <a:ext cx="60120" cy="165240"/>
              </p14:xfrm>
            </p:contentPart>
          </mc:Choice>
          <mc:Fallback xmlns="">
            <p:pic>
              <p:nvPicPr>
                <p:cNvPr id="372" name="Freihand 371">
                  <a:extLst>
                    <a:ext uri="{FF2B5EF4-FFF2-40B4-BE49-F238E27FC236}">
                      <a16:creationId xmlns:a16="http://schemas.microsoft.com/office/drawing/2014/main" id="{FD7FD59F-0D8F-4E46-90F9-CFCE92FEE796}"/>
                    </a:ext>
                  </a:extLst>
                </p:cNvPr>
                <p:cNvPicPr/>
                <p:nvPr/>
              </p:nvPicPr>
              <p:blipFill>
                <a:blip r:embed="rId587"/>
                <a:stretch>
                  <a:fillRect/>
                </a:stretch>
              </p:blipFill>
              <p:spPr>
                <a:xfrm>
                  <a:off x="5679293" y="2640307"/>
                  <a:ext cx="687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373" name="Freihand 372">
                  <a:extLst>
                    <a:ext uri="{FF2B5EF4-FFF2-40B4-BE49-F238E27FC236}">
                      <a16:creationId xmlns:a16="http://schemas.microsoft.com/office/drawing/2014/main" id="{CBC28501-6EF0-4292-A837-30821448D99C}"/>
                    </a:ext>
                  </a:extLst>
                </p14:cNvPr>
                <p14:cNvContentPartPr/>
                <p14:nvPr/>
              </p14:nvContentPartPr>
              <p14:xfrm>
                <a:off x="5693333" y="2608987"/>
                <a:ext cx="220680" cy="88560"/>
              </p14:xfrm>
            </p:contentPart>
          </mc:Choice>
          <mc:Fallback xmlns="">
            <p:pic>
              <p:nvPicPr>
                <p:cNvPr id="373" name="Freihand 372">
                  <a:extLst>
                    <a:ext uri="{FF2B5EF4-FFF2-40B4-BE49-F238E27FC236}">
                      <a16:creationId xmlns:a16="http://schemas.microsoft.com/office/drawing/2014/main" id="{CBC28501-6EF0-4292-A837-30821448D99C}"/>
                    </a:ext>
                  </a:extLst>
                </p:cNvPr>
                <p:cNvPicPr/>
                <p:nvPr/>
              </p:nvPicPr>
              <p:blipFill>
                <a:blip r:embed="rId589"/>
                <a:stretch>
                  <a:fillRect/>
                </a:stretch>
              </p:blipFill>
              <p:spPr>
                <a:xfrm>
                  <a:off x="5689013" y="2604667"/>
                  <a:ext cx="22932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374" name="Freihand 373">
                  <a:extLst>
                    <a:ext uri="{FF2B5EF4-FFF2-40B4-BE49-F238E27FC236}">
                      <a16:creationId xmlns:a16="http://schemas.microsoft.com/office/drawing/2014/main" id="{63AA0A07-1511-41CA-8168-A8C9B28128BC}"/>
                    </a:ext>
                  </a:extLst>
                </p14:cNvPr>
                <p14:cNvContentPartPr/>
                <p14:nvPr/>
              </p14:nvContentPartPr>
              <p14:xfrm>
                <a:off x="5734733" y="2721667"/>
                <a:ext cx="262440" cy="70920"/>
              </p14:xfrm>
            </p:contentPart>
          </mc:Choice>
          <mc:Fallback xmlns="">
            <p:pic>
              <p:nvPicPr>
                <p:cNvPr id="374" name="Freihand 373">
                  <a:extLst>
                    <a:ext uri="{FF2B5EF4-FFF2-40B4-BE49-F238E27FC236}">
                      <a16:creationId xmlns:a16="http://schemas.microsoft.com/office/drawing/2014/main" id="{63AA0A07-1511-41CA-8168-A8C9B28128BC}"/>
                    </a:ext>
                  </a:extLst>
                </p:cNvPr>
                <p:cNvPicPr/>
                <p:nvPr/>
              </p:nvPicPr>
              <p:blipFill>
                <a:blip r:embed="rId591"/>
                <a:stretch>
                  <a:fillRect/>
                </a:stretch>
              </p:blipFill>
              <p:spPr>
                <a:xfrm>
                  <a:off x="5730413" y="2717347"/>
                  <a:ext cx="27108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377" name="Freihand 376">
                  <a:extLst>
                    <a:ext uri="{FF2B5EF4-FFF2-40B4-BE49-F238E27FC236}">
                      <a16:creationId xmlns:a16="http://schemas.microsoft.com/office/drawing/2014/main" id="{A56BAB2D-6EB7-41C9-A862-9265578CFA52}"/>
                    </a:ext>
                  </a:extLst>
                </p14:cNvPr>
                <p14:cNvContentPartPr/>
                <p14:nvPr/>
              </p14:nvContentPartPr>
              <p14:xfrm>
                <a:off x="3033293" y="1870627"/>
                <a:ext cx="188280" cy="276480"/>
              </p14:xfrm>
            </p:contentPart>
          </mc:Choice>
          <mc:Fallback xmlns="">
            <p:pic>
              <p:nvPicPr>
                <p:cNvPr id="377" name="Freihand 376">
                  <a:extLst>
                    <a:ext uri="{FF2B5EF4-FFF2-40B4-BE49-F238E27FC236}">
                      <a16:creationId xmlns:a16="http://schemas.microsoft.com/office/drawing/2014/main" id="{A56BAB2D-6EB7-41C9-A862-9265578CFA52}"/>
                    </a:ext>
                  </a:extLst>
                </p:cNvPr>
                <p:cNvPicPr/>
                <p:nvPr/>
              </p:nvPicPr>
              <p:blipFill>
                <a:blip r:embed="rId593"/>
                <a:stretch>
                  <a:fillRect/>
                </a:stretch>
              </p:blipFill>
              <p:spPr>
                <a:xfrm>
                  <a:off x="3028973" y="1866307"/>
                  <a:ext cx="19692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378" name="Freihand 377">
                  <a:extLst>
                    <a:ext uri="{FF2B5EF4-FFF2-40B4-BE49-F238E27FC236}">
                      <a16:creationId xmlns:a16="http://schemas.microsoft.com/office/drawing/2014/main" id="{3EABE853-4869-4B48-95E1-27E670E6C0C4}"/>
                    </a:ext>
                  </a:extLst>
                </p14:cNvPr>
                <p14:cNvContentPartPr/>
                <p14:nvPr/>
              </p14:nvContentPartPr>
              <p14:xfrm>
                <a:off x="2962733" y="1930747"/>
                <a:ext cx="251640" cy="324000"/>
              </p14:xfrm>
            </p:contentPart>
          </mc:Choice>
          <mc:Fallback xmlns="">
            <p:pic>
              <p:nvPicPr>
                <p:cNvPr id="378" name="Freihand 377">
                  <a:extLst>
                    <a:ext uri="{FF2B5EF4-FFF2-40B4-BE49-F238E27FC236}">
                      <a16:creationId xmlns:a16="http://schemas.microsoft.com/office/drawing/2014/main" id="{3EABE853-4869-4B48-95E1-27E670E6C0C4}"/>
                    </a:ext>
                  </a:extLst>
                </p:cNvPr>
                <p:cNvPicPr/>
                <p:nvPr/>
              </p:nvPicPr>
              <p:blipFill>
                <a:blip r:embed="rId595"/>
                <a:stretch>
                  <a:fillRect/>
                </a:stretch>
              </p:blipFill>
              <p:spPr>
                <a:xfrm>
                  <a:off x="2958413" y="1926427"/>
                  <a:ext cx="260280" cy="33264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379" name="Freihand 378">
                  <a:extLst>
                    <a:ext uri="{FF2B5EF4-FFF2-40B4-BE49-F238E27FC236}">
                      <a16:creationId xmlns:a16="http://schemas.microsoft.com/office/drawing/2014/main" id="{707144C2-519B-4A95-A9F3-18F8CE7A2A5F}"/>
                    </a:ext>
                  </a:extLst>
                </p14:cNvPr>
                <p14:cNvContentPartPr/>
                <p14:nvPr/>
              </p14:nvContentPartPr>
              <p14:xfrm>
                <a:off x="3248213" y="1502347"/>
                <a:ext cx="144720" cy="206280"/>
              </p14:xfrm>
            </p:contentPart>
          </mc:Choice>
          <mc:Fallback xmlns="">
            <p:pic>
              <p:nvPicPr>
                <p:cNvPr id="379" name="Freihand 378">
                  <a:extLst>
                    <a:ext uri="{FF2B5EF4-FFF2-40B4-BE49-F238E27FC236}">
                      <a16:creationId xmlns:a16="http://schemas.microsoft.com/office/drawing/2014/main" id="{707144C2-519B-4A95-A9F3-18F8CE7A2A5F}"/>
                    </a:ext>
                  </a:extLst>
                </p:cNvPr>
                <p:cNvPicPr/>
                <p:nvPr/>
              </p:nvPicPr>
              <p:blipFill>
                <a:blip r:embed="rId597"/>
                <a:stretch>
                  <a:fillRect/>
                </a:stretch>
              </p:blipFill>
              <p:spPr>
                <a:xfrm>
                  <a:off x="3243893" y="1498027"/>
                  <a:ext cx="15336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380" name="Freihand 379">
                  <a:extLst>
                    <a:ext uri="{FF2B5EF4-FFF2-40B4-BE49-F238E27FC236}">
                      <a16:creationId xmlns:a16="http://schemas.microsoft.com/office/drawing/2014/main" id="{C8BF842A-6471-4D0B-B0C8-718F133BA786}"/>
                    </a:ext>
                  </a:extLst>
                </p14:cNvPr>
                <p14:cNvContentPartPr/>
                <p14:nvPr/>
              </p14:nvContentPartPr>
              <p14:xfrm>
                <a:off x="3413453" y="1439347"/>
                <a:ext cx="52560" cy="141840"/>
              </p14:xfrm>
            </p:contentPart>
          </mc:Choice>
          <mc:Fallback xmlns="">
            <p:pic>
              <p:nvPicPr>
                <p:cNvPr id="380" name="Freihand 379">
                  <a:extLst>
                    <a:ext uri="{FF2B5EF4-FFF2-40B4-BE49-F238E27FC236}">
                      <a16:creationId xmlns:a16="http://schemas.microsoft.com/office/drawing/2014/main" id="{C8BF842A-6471-4D0B-B0C8-718F133BA786}"/>
                    </a:ext>
                  </a:extLst>
                </p:cNvPr>
                <p:cNvPicPr/>
                <p:nvPr/>
              </p:nvPicPr>
              <p:blipFill>
                <a:blip r:embed="rId599"/>
                <a:stretch>
                  <a:fillRect/>
                </a:stretch>
              </p:blipFill>
              <p:spPr>
                <a:xfrm>
                  <a:off x="3409133" y="1435027"/>
                  <a:ext cx="612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381" name="Freihand 380">
                  <a:extLst>
                    <a:ext uri="{FF2B5EF4-FFF2-40B4-BE49-F238E27FC236}">
                      <a16:creationId xmlns:a16="http://schemas.microsoft.com/office/drawing/2014/main" id="{4B658E7B-0322-4BD4-8A79-ED474B1A6CF7}"/>
                    </a:ext>
                  </a:extLst>
                </p14:cNvPr>
                <p14:cNvContentPartPr/>
                <p14:nvPr/>
              </p14:nvContentPartPr>
              <p14:xfrm>
                <a:off x="3426053" y="1397947"/>
                <a:ext cx="133200" cy="109800"/>
              </p14:xfrm>
            </p:contentPart>
          </mc:Choice>
          <mc:Fallback xmlns="">
            <p:pic>
              <p:nvPicPr>
                <p:cNvPr id="381" name="Freihand 380">
                  <a:extLst>
                    <a:ext uri="{FF2B5EF4-FFF2-40B4-BE49-F238E27FC236}">
                      <a16:creationId xmlns:a16="http://schemas.microsoft.com/office/drawing/2014/main" id="{4B658E7B-0322-4BD4-8A79-ED474B1A6CF7}"/>
                    </a:ext>
                  </a:extLst>
                </p:cNvPr>
                <p:cNvPicPr/>
                <p:nvPr/>
              </p:nvPicPr>
              <p:blipFill>
                <a:blip r:embed="rId601"/>
                <a:stretch>
                  <a:fillRect/>
                </a:stretch>
              </p:blipFill>
              <p:spPr>
                <a:xfrm>
                  <a:off x="3421733" y="1393627"/>
                  <a:ext cx="14184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2" name="Freihand 381">
                  <a:extLst>
                    <a:ext uri="{FF2B5EF4-FFF2-40B4-BE49-F238E27FC236}">
                      <a16:creationId xmlns:a16="http://schemas.microsoft.com/office/drawing/2014/main" id="{3522C7A3-A833-470B-8C23-12D3FBDC460C}"/>
                    </a:ext>
                  </a:extLst>
                </p14:cNvPr>
                <p14:cNvContentPartPr/>
                <p14:nvPr/>
              </p14:nvContentPartPr>
              <p14:xfrm>
                <a:off x="3451253" y="1492267"/>
                <a:ext cx="150120" cy="73440"/>
              </p14:xfrm>
            </p:contentPart>
          </mc:Choice>
          <mc:Fallback xmlns="">
            <p:pic>
              <p:nvPicPr>
                <p:cNvPr id="382" name="Freihand 381">
                  <a:extLst>
                    <a:ext uri="{FF2B5EF4-FFF2-40B4-BE49-F238E27FC236}">
                      <a16:creationId xmlns:a16="http://schemas.microsoft.com/office/drawing/2014/main" id="{3522C7A3-A833-470B-8C23-12D3FBDC460C}"/>
                    </a:ext>
                  </a:extLst>
                </p:cNvPr>
                <p:cNvPicPr/>
                <p:nvPr/>
              </p:nvPicPr>
              <p:blipFill>
                <a:blip r:embed="rId603"/>
                <a:stretch>
                  <a:fillRect/>
                </a:stretch>
              </p:blipFill>
              <p:spPr>
                <a:xfrm>
                  <a:off x="3446933" y="1487947"/>
                  <a:ext cx="1587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85" name="Freihand 384">
                  <a:extLst>
                    <a:ext uri="{FF2B5EF4-FFF2-40B4-BE49-F238E27FC236}">
                      <a16:creationId xmlns:a16="http://schemas.microsoft.com/office/drawing/2014/main" id="{3B9CB1A2-0E7A-437F-886A-7C5601E0A9BA}"/>
                    </a:ext>
                  </a:extLst>
                </p14:cNvPr>
                <p14:cNvContentPartPr/>
                <p14:nvPr/>
              </p14:nvContentPartPr>
              <p14:xfrm>
                <a:off x="3837533" y="1189507"/>
                <a:ext cx="147960" cy="166680"/>
              </p14:xfrm>
            </p:contentPart>
          </mc:Choice>
          <mc:Fallback xmlns="">
            <p:pic>
              <p:nvPicPr>
                <p:cNvPr id="385" name="Freihand 384">
                  <a:extLst>
                    <a:ext uri="{FF2B5EF4-FFF2-40B4-BE49-F238E27FC236}">
                      <a16:creationId xmlns:a16="http://schemas.microsoft.com/office/drawing/2014/main" id="{3B9CB1A2-0E7A-437F-886A-7C5601E0A9BA}"/>
                    </a:ext>
                  </a:extLst>
                </p:cNvPr>
                <p:cNvPicPr/>
                <p:nvPr/>
              </p:nvPicPr>
              <p:blipFill>
                <a:blip r:embed="rId605"/>
                <a:stretch>
                  <a:fillRect/>
                </a:stretch>
              </p:blipFill>
              <p:spPr>
                <a:xfrm>
                  <a:off x="3833213" y="1185187"/>
                  <a:ext cx="1566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386" name="Freihand 385">
                  <a:extLst>
                    <a:ext uri="{FF2B5EF4-FFF2-40B4-BE49-F238E27FC236}">
                      <a16:creationId xmlns:a16="http://schemas.microsoft.com/office/drawing/2014/main" id="{BBC3156C-5A39-48EC-A434-28A201290CF0}"/>
                    </a:ext>
                  </a:extLst>
                </p14:cNvPr>
                <p14:cNvContentPartPr/>
                <p14:nvPr/>
              </p14:nvContentPartPr>
              <p14:xfrm>
                <a:off x="4145333" y="1068547"/>
                <a:ext cx="56160" cy="127800"/>
              </p14:xfrm>
            </p:contentPart>
          </mc:Choice>
          <mc:Fallback xmlns="">
            <p:pic>
              <p:nvPicPr>
                <p:cNvPr id="386" name="Freihand 385">
                  <a:extLst>
                    <a:ext uri="{FF2B5EF4-FFF2-40B4-BE49-F238E27FC236}">
                      <a16:creationId xmlns:a16="http://schemas.microsoft.com/office/drawing/2014/main" id="{BBC3156C-5A39-48EC-A434-28A201290CF0}"/>
                    </a:ext>
                  </a:extLst>
                </p:cNvPr>
                <p:cNvPicPr/>
                <p:nvPr/>
              </p:nvPicPr>
              <p:blipFill>
                <a:blip r:embed="rId607"/>
                <a:stretch>
                  <a:fillRect/>
                </a:stretch>
              </p:blipFill>
              <p:spPr>
                <a:xfrm>
                  <a:off x="4141013" y="1064227"/>
                  <a:ext cx="648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87" name="Freihand 386">
                  <a:extLst>
                    <a:ext uri="{FF2B5EF4-FFF2-40B4-BE49-F238E27FC236}">
                      <a16:creationId xmlns:a16="http://schemas.microsoft.com/office/drawing/2014/main" id="{97A2F8AC-B65C-4D9C-9BFF-BB113EEE307C}"/>
                    </a:ext>
                  </a:extLst>
                </p14:cNvPr>
                <p14:cNvContentPartPr/>
                <p14:nvPr/>
              </p14:nvContentPartPr>
              <p14:xfrm>
                <a:off x="4123733" y="965587"/>
                <a:ext cx="144720" cy="73800"/>
              </p14:xfrm>
            </p:contentPart>
          </mc:Choice>
          <mc:Fallback xmlns="">
            <p:pic>
              <p:nvPicPr>
                <p:cNvPr id="387" name="Freihand 386">
                  <a:extLst>
                    <a:ext uri="{FF2B5EF4-FFF2-40B4-BE49-F238E27FC236}">
                      <a16:creationId xmlns:a16="http://schemas.microsoft.com/office/drawing/2014/main" id="{97A2F8AC-B65C-4D9C-9BFF-BB113EEE307C}"/>
                    </a:ext>
                  </a:extLst>
                </p:cNvPr>
                <p:cNvPicPr/>
                <p:nvPr/>
              </p:nvPicPr>
              <p:blipFill>
                <a:blip r:embed="rId609"/>
                <a:stretch>
                  <a:fillRect/>
                </a:stretch>
              </p:blipFill>
              <p:spPr>
                <a:xfrm>
                  <a:off x="4119413" y="961267"/>
                  <a:ext cx="1533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88" name="Freihand 387">
                  <a:extLst>
                    <a:ext uri="{FF2B5EF4-FFF2-40B4-BE49-F238E27FC236}">
                      <a16:creationId xmlns:a16="http://schemas.microsoft.com/office/drawing/2014/main" id="{85B6ED87-88E0-406A-9128-AA459595802B}"/>
                    </a:ext>
                  </a:extLst>
                </p14:cNvPr>
                <p14:cNvContentPartPr/>
                <p14:nvPr/>
              </p14:nvContentPartPr>
              <p14:xfrm>
                <a:off x="4160813" y="1006267"/>
                <a:ext cx="195480" cy="183600"/>
              </p14:xfrm>
            </p:contentPart>
          </mc:Choice>
          <mc:Fallback xmlns="">
            <p:pic>
              <p:nvPicPr>
                <p:cNvPr id="388" name="Freihand 387">
                  <a:extLst>
                    <a:ext uri="{FF2B5EF4-FFF2-40B4-BE49-F238E27FC236}">
                      <a16:creationId xmlns:a16="http://schemas.microsoft.com/office/drawing/2014/main" id="{85B6ED87-88E0-406A-9128-AA459595802B}"/>
                    </a:ext>
                  </a:extLst>
                </p:cNvPr>
                <p:cNvPicPr/>
                <p:nvPr/>
              </p:nvPicPr>
              <p:blipFill>
                <a:blip r:embed="rId611"/>
                <a:stretch>
                  <a:fillRect/>
                </a:stretch>
              </p:blipFill>
              <p:spPr>
                <a:xfrm>
                  <a:off x="4156493" y="1001947"/>
                  <a:ext cx="20412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89" name="Freihand 388">
                  <a:extLst>
                    <a:ext uri="{FF2B5EF4-FFF2-40B4-BE49-F238E27FC236}">
                      <a16:creationId xmlns:a16="http://schemas.microsoft.com/office/drawing/2014/main" id="{2F27B31D-D9F1-4CDB-9767-FA5151BC4189}"/>
                    </a:ext>
                  </a:extLst>
                </p14:cNvPr>
                <p14:cNvContentPartPr/>
                <p14:nvPr/>
              </p14:nvContentPartPr>
              <p14:xfrm>
                <a:off x="4348733" y="855427"/>
                <a:ext cx="130320" cy="220320"/>
              </p14:xfrm>
            </p:contentPart>
          </mc:Choice>
          <mc:Fallback xmlns="">
            <p:pic>
              <p:nvPicPr>
                <p:cNvPr id="389" name="Freihand 388">
                  <a:extLst>
                    <a:ext uri="{FF2B5EF4-FFF2-40B4-BE49-F238E27FC236}">
                      <a16:creationId xmlns:a16="http://schemas.microsoft.com/office/drawing/2014/main" id="{2F27B31D-D9F1-4CDB-9767-FA5151BC4189}"/>
                    </a:ext>
                  </a:extLst>
                </p:cNvPr>
                <p:cNvPicPr/>
                <p:nvPr/>
              </p:nvPicPr>
              <p:blipFill>
                <a:blip r:embed="rId613"/>
                <a:stretch>
                  <a:fillRect/>
                </a:stretch>
              </p:blipFill>
              <p:spPr>
                <a:xfrm>
                  <a:off x="4344413" y="851107"/>
                  <a:ext cx="1389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0" name="Freihand 389">
                  <a:extLst>
                    <a:ext uri="{FF2B5EF4-FFF2-40B4-BE49-F238E27FC236}">
                      <a16:creationId xmlns:a16="http://schemas.microsoft.com/office/drawing/2014/main" id="{44C860CF-A9C3-4711-8005-A5C36F3A3843}"/>
                    </a:ext>
                  </a:extLst>
                </p14:cNvPr>
                <p14:cNvContentPartPr/>
                <p14:nvPr/>
              </p14:nvContentPartPr>
              <p14:xfrm>
                <a:off x="4387253" y="941467"/>
                <a:ext cx="147960" cy="104400"/>
              </p14:xfrm>
            </p:contentPart>
          </mc:Choice>
          <mc:Fallback xmlns="">
            <p:pic>
              <p:nvPicPr>
                <p:cNvPr id="390" name="Freihand 389">
                  <a:extLst>
                    <a:ext uri="{FF2B5EF4-FFF2-40B4-BE49-F238E27FC236}">
                      <a16:creationId xmlns:a16="http://schemas.microsoft.com/office/drawing/2014/main" id="{44C860CF-A9C3-4711-8005-A5C36F3A3843}"/>
                    </a:ext>
                  </a:extLst>
                </p:cNvPr>
                <p:cNvPicPr/>
                <p:nvPr/>
              </p:nvPicPr>
              <p:blipFill>
                <a:blip r:embed="rId615"/>
                <a:stretch>
                  <a:fillRect/>
                </a:stretch>
              </p:blipFill>
              <p:spPr>
                <a:xfrm>
                  <a:off x="4382933" y="937147"/>
                  <a:ext cx="1566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2" name="Freihand 391">
                  <a:extLst>
                    <a:ext uri="{FF2B5EF4-FFF2-40B4-BE49-F238E27FC236}">
                      <a16:creationId xmlns:a16="http://schemas.microsoft.com/office/drawing/2014/main" id="{E0D876E5-6BA6-454D-8231-76AC40DA5E5E}"/>
                    </a:ext>
                  </a:extLst>
                </p14:cNvPr>
                <p14:cNvContentPartPr/>
                <p14:nvPr/>
              </p14:nvContentPartPr>
              <p14:xfrm>
                <a:off x="4864973" y="5513827"/>
                <a:ext cx="45000" cy="940680"/>
              </p14:xfrm>
            </p:contentPart>
          </mc:Choice>
          <mc:Fallback xmlns="">
            <p:pic>
              <p:nvPicPr>
                <p:cNvPr id="392" name="Freihand 391">
                  <a:extLst>
                    <a:ext uri="{FF2B5EF4-FFF2-40B4-BE49-F238E27FC236}">
                      <a16:creationId xmlns:a16="http://schemas.microsoft.com/office/drawing/2014/main" id="{E0D876E5-6BA6-454D-8231-76AC40DA5E5E}"/>
                    </a:ext>
                  </a:extLst>
                </p:cNvPr>
                <p:cNvPicPr/>
                <p:nvPr/>
              </p:nvPicPr>
              <p:blipFill>
                <a:blip r:embed="rId617"/>
                <a:stretch>
                  <a:fillRect/>
                </a:stretch>
              </p:blipFill>
              <p:spPr>
                <a:xfrm>
                  <a:off x="4860653" y="5509507"/>
                  <a:ext cx="53640" cy="94932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3" name="Freihand 392">
                  <a:extLst>
                    <a:ext uri="{FF2B5EF4-FFF2-40B4-BE49-F238E27FC236}">
                      <a16:creationId xmlns:a16="http://schemas.microsoft.com/office/drawing/2014/main" id="{025032C7-A1B8-43D8-8032-0E80A982B8C8}"/>
                    </a:ext>
                  </a:extLst>
                </p14:cNvPr>
                <p14:cNvContentPartPr/>
                <p14:nvPr/>
              </p14:nvContentPartPr>
              <p14:xfrm>
                <a:off x="4778933" y="6391147"/>
                <a:ext cx="1848960" cy="49320"/>
              </p14:xfrm>
            </p:contentPart>
          </mc:Choice>
          <mc:Fallback xmlns="">
            <p:pic>
              <p:nvPicPr>
                <p:cNvPr id="393" name="Freihand 392">
                  <a:extLst>
                    <a:ext uri="{FF2B5EF4-FFF2-40B4-BE49-F238E27FC236}">
                      <a16:creationId xmlns:a16="http://schemas.microsoft.com/office/drawing/2014/main" id="{025032C7-A1B8-43D8-8032-0E80A982B8C8}"/>
                    </a:ext>
                  </a:extLst>
                </p:cNvPr>
                <p:cNvPicPr/>
                <p:nvPr/>
              </p:nvPicPr>
              <p:blipFill>
                <a:blip r:embed="rId619"/>
                <a:stretch>
                  <a:fillRect/>
                </a:stretch>
              </p:blipFill>
              <p:spPr>
                <a:xfrm>
                  <a:off x="4774613" y="6386827"/>
                  <a:ext cx="185760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4" name="Freihand 393">
                  <a:extLst>
                    <a:ext uri="{FF2B5EF4-FFF2-40B4-BE49-F238E27FC236}">
                      <a16:creationId xmlns:a16="http://schemas.microsoft.com/office/drawing/2014/main" id="{522EFB71-1C82-4BD7-A884-9154AF1C36D3}"/>
                    </a:ext>
                  </a:extLst>
                </p14:cNvPr>
                <p14:cNvContentPartPr/>
                <p14:nvPr/>
              </p14:nvContentPartPr>
              <p14:xfrm>
                <a:off x="6596213" y="6327067"/>
                <a:ext cx="156960" cy="149400"/>
              </p14:xfrm>
            </p:contentPart>
          </mc:Choice>
          <mc:Fallback xmlns="">
            <p:pic>
              <p:nvPicPr>
                <p:cNvPr id="394" name="Freihand 393">
                  <a:extLst>
                    <a:ext uri="{FF2B5EF4-FFF2-40B4-BE49-F238E27FC236}">
                      <a16:creationId xmlns:a16="http://schemas.microsoft.com/office/drawing/2014/main" id="{522EFB71-1C82-4BD7-A884-9154AF1C36D3}"/>
                    </a:ext>
                  </a:extLst>
                </p:cNvPr>
                <p:cNvPicPr/>
                <p:nvPr/>
              </p:nvPicPr>
              <p:blipFill>
                <a:blip r:embed="rId621"/>
                <a:stretch>
                  <a:fillRect/>
                </a:stretch>
              </p:blipFill>
              <p:spPr>
                <a:xfrm>
                  <a:off x="6591893" y="6322747"/>
                  <a:ext cx="1656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95" name="Freihand 394">
                  <a:extLst>
                    <a:ext uri="{FF2B5EF4-FFF2-40B4-BE49-F238E27FC236}">
                      <a16:creationId xmlns:a16="http://schemas.microsoft.com/office/drawing/2014/main" id="{21CAEDC2-BC76-426D-B79F-0F87D9AD8B54}"/>
                    </a:ext>
                  </a:extLst>
                </p14:cNvPr>
                <p14:cNvContentPartPr/>
                <p14:nvPr/>
              </p14:nvContentPartPr>
              <p14:xfrm>
                <a:off x="4737893" y="5322667"/>
                <a:ext cx="297360" cy="259560"/>
              </p14:xfrm>
            </p:contentPart>
          </mc:Choice>
          <mc:Fallback xmlns="">
            <p:pic>
              <p:nvPicPr>
                <p:cNvPr id="395" name="Freihand 394">
                  <a:extLst>
                    <a:ext uri="{FF2B5EF4-FFF2-40B4-BE49-F238E27FC236}">
                      <a16:creationId xmlns:a16="http://schemas.microsoft.com/office/drawing/2014/main" id="{21CAEDC2-BC76-426D-B79F-0F87D9AD8B54}"/>
                    </a:ext>
                  </a:extLst>
                </p:cNvPr>
                <p:cNvPicPr/>
                <p:nvPr/>
              </p:nvPicPr>
              <p:blipFill>
                <a:blip r:embed="rId623"/>
                <a:stretch>
                  <a:fillRect/>
                </a:stretch>
              </p:blipFill>
              <p:spPr>
                <a:xfrm>
                  <a:off x="4733573" y="5318347"/>
                  <a:ext cx="30600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96" name="Freihand 395">
                  <a:extLst>
                    <a:ext uri="{FF2B5EF4-FFF2-40B4-BE49-F238E27FC236}">
                      <a16:creationId xmlns:a16="http://schemas.microsoft.com/office/drawing/2014/main" id="{49EDC610-A2A6-4EE2-BAD0-0CDDDDEF31AF}"/>
                    </a:ext>
                  </a:extLst>
                </p14:cNvPr>
                <p14:cNvContentPartPr/>
                <p14:nvPr/>
              </p14:nvContentPartPr>
              <p14:xfrm>
                <a:off x="5372573" y="5307547"/>
                <a:ext cx="20160" cy="106560"/>
              </p14:xfrm>
            </p:contentPart>
          </mc:Choice>
          <mc:Fallback xmlns="">
            <p:pic>
              <p:nvPicPr>
                <p:cNvPr id="396" name="Freihand 395">
                  <a:extLst>
                    <a:ext uri="{FF2B5EF4-FFF2-40B4-BE49-F238E27FC236}">
                      <a16:creationId xmlns:a16="http://schemas.microsoft.com/office/drawing/2014/main" id="{49EDC610-A2A6-4EE2-BAD0-0CDDDDEF31AF}"/>
                    </a:ext>
                  </a:extLst>
                </p:cNvPr>
                <p:cNvPicPr/>
                <p:nvPr/>
              </p:nvPicPr>
              <p:blipFill>
                <a:blip r:embed="rId625"/>
                <a:stretch>
                  <a:fillRect/>
                </a:stretch>
              </p:blipFill>
              <p:spPr>
                <a:xfrm>
                  <a:off x="5368253" y="5303227"/>
                  <a:ext cx="288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97" name="Freihand 396">
                  <a:extLst>
                    <a:ext uri="{FF2B5EF4-FFF2-40B4-BE49-F238E27FC236}">
                      <a16:creationId xmlns:a16="http://schemas.microsoft.com/office/drawing/2014/main" id="{687B290F-D931-4E21-937F-27356EB6BC29}"/>
                    </a:ext>
                  </a:extLst>
                </p14:cNvPr>
                <p14:cNvContentPartPr/>
                <p14:nvPr/>
              </p14:nvContentPartPr>
              <p14:xfrm>
                <a:off x="5338733" y="5273707"/>
                <a:ext cx="183960" cy="74880"/>
              </p14:xfrm>
            </p:contentPart>
          </mc:Choice>
          <mc:Fallback xmlns="">
            <p:pic>
              <p:nvPicPr>
                <p:cNvPr id="397" name="Freihand 396">
                  <a:extLst>
                    <a:ext uri="{FF2B5EF4-FFF2-40B4-BE49-F238E27FC236}">
                      <a16:creationId xmlns:a16="http://schemas.microsoft.com/office/drawing/2014/main" id="{687B290F-D931-4E21-937F-27356EB6BC29}"/>
                    </a:ext>
                  </a:extLst>
                </p:cNvPr>
                <p:cNvPicPr/>
                <p:nvPr/>
              </p:nvPicPr>
              <p:blipFill>
                <a:blip r:embed="rId627"/>
                <a:stretch>
                  <a:fillRect/>
                </a:stretch>
              </p:blipFill>
              <p:spPr>
                <a:xfrm>
                  <a:off x="5334413" y="5269387"/>
                  <a:ext cx="1926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398" name="Freihand 397">
                  <a:extLst>
                    <a:ext uri="{FF2B5EF4-FFF2-40B4-BE49-F238E27FC236}">
                      <a16:creationId xmlns:a16="http://schemas.microsoft.com/office/drawing/2014/main" id="{36AB146D-CEC4-45F6-8096-6CBDE2FBE912}"/>
                    </a:ext>
                  </a:extLst>
                </p14:cNvPr>
                <p14:cNvContentPartPr/>
                <p14:nvPr/>
              </p14:nvContentPartPr>
              <p14:xfrm>
                <a:off x="5434853" y="5373787"/>
                <a:ext cx="107640" cy="27720"/>
              </p14:xfrm>
            </p:contentPart>
          </mc:Choice>
          <mc:Fallback xmlns="">
            <p:pic>
              <p:nvPicPr>
                <p:cNvPr id="398" name="Freihand 397">
                  <a:extLst>
                    <a:ext uri="{FF2B5EF4-FFF2-40B4-BE49-F238E27FC236}">
                      <a16:creationId xmlns:a16="http://schemas.microsoft.com/office/drawing/2014/main" id="{36AB146D-CEC4-45F6-8096-6CBDE2FBE912}"/>
                    </a:ext>
                  </a:extLst>
                </p:cNvPr>
                <p:cNvPicPr/>
                <p:nvPr/>
              </p:nvPicPr>
              <p:blipFill>
                <a:blip r:embed="rId629"/>
                <a:stretch>
                  <a:fillRect/>
                </a:stretch>
              </p:blipFill>
              <p:spPr>
                <a:xfrm>
                  <a:off x="5430533" y="5369467"/>
                  <a:ext cx="11628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99" name="Freihand 398">
                  <a:extLst>
                    <a:ext uri="{FF2B5EF4-FFF2-40B4-BE49-F238E27FC236}">
                      <a16:creationId xmlns:a16="http://schemas.microsoft.com/office/drawing/2014/main" id="{3984262A-F1C4-48D6-B16F-0D52E661DA43}"/>
                    </a:ext>
                  </a:extLst>
                </p14:cNvPr>
                <p14:cNvContentPartPr/>
                <p14:nvPr/>
              </p14:nvContentPartPr>
              <p14:xfrm>
                <a:off x="5565893" y="5338867"/>
                <a:ext cx="185400" cy="79200"/>
              </p14:xfrm>
            </p:contentPart>
          </mc:Choice>
          <mc:Fallback xmlns="">
            <p:pic>
              <p:nvPicPr>
                <p:cNvPr id="399" name="Freihand 398">
                  <a:extLst>
                    <a:ext uri="{FF2B5EF4-FFF2-40B4-BE49-F238E27FC236}">
                      <a16:creationId xmlns:a16="http://schemas.microsoft.com/office/drawing/2014/main" id="{3984262A-F1C4-48D6-B16F-0D52E661DA43}"/>
                    </a:ext>
                  </a:extLst>
                </p:cNvPr>
                <p:cNvPicPr/>
                <p:nvPr/>
              </p:nvPicPr>
              <p:blipFill>
                <a:blip r:embed="rId631"/>
                <a:stretch>
                  <a:fillRect/>
                </a:stretch>
              </p:blipFill>
              <p:spPr>
                <a:xfrm>
                  <a:off x="5561573" y="5334547"/>
                  <a:ext cx="19404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400" name="Freihand 399">
                  <a:extLst>
                    <a:ext uri="{FF2B5EF4-FFF2-40B4-BE49-F238E27FC236}">
                      <a16:creationId xmlns:a16="http://schemas.microsoft.com/office/drawing/2014/main" id="{ED3F16E5-B7F8-4BDF-BE0A-9AD2871DD63D}"/>
                    </a:ext>
                  </a:extLst>
                </p14:cNvPr>
                <p14:cNvContentPartPr/>
                <p14:nvPr/>
              </p14:nvContentPartPr>
              <p14:xfrm>
                <a:off x="5787293" y="5218987"/>
                <a:ext cx="116280" cy="180000"/>
              </p14:xfrm>
            </p:contentPart>
          </mc:Choice>
          <mc:Fallback xmlns="">
            <p:pic>
              <p:nvPicPr>
                <p:cNvPr id="400" name="Freihand 399">
                  <a:extLst>
                    <a:ext uri="{FF2B5EF4-FFF2-40B4-BE49-F238E27FC236}">
                      <a16:creationId xmlns:a16="http://schemas.microsoft.com/office/drawing/2014/main" id="{ED3F16E5-B7F8-4BDF-BE0A-9AD2871DD63D}"/>
                    </a:ext>
                  </a:extLst>
                </p:cNvPr>
                <p:cNvPicPr/>
                <p:nvPr/>
              </p:nvPicPr>
              <p:blipFill>
                <a:blip r:embed="rId633"/>
                <a:stretch>
                  <a:fillRect/>
                </a:stretch>
              </p:blipFill>
              <p:spPr>
                <a:xfrm>
                  <a:off x="5782973" y="5214667"/>
                  <a:ext cx="1249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401" name="Freihand 400">
                  <a:extLst>
                    <a:ext uri="{FF2B5EF4-FFF2-40B4-BE49-F238E27FC236}">
                      <a16:creationId xmlns:a16="http://schemas.microsoft.com/office/drawing/2014/main" id="{A619ADB2-8126-43B8-AB33-7B77CAA408D4}"/>
                    </a:ext>
                  </a:extLst>
                </p14:cNvPr>
                <p14:cNvContentPartPr/>
                <p14:nvPr/>
              </p14:nvContentPartPr>
              <p14:xfrm>
                <a:off x="5845253" y="5342107"/>
                <a:ext cx="57600" cy="43200"/>
              </p14:xfrm>
            </p:contentPart>
          </mc:Choice>
          <mc:Fallback xmlns="">
            <p:pic>
              <p:nvPicPr>
                <p:cNvPr id="401" name="Freihand 400">
                  <a:extLst>
                    <a:ext uri="{FF2B5EF4-FFF2-40B4-BE49-F238E27FC236}">
                      <a16:creationId xmlns:a16="http://schemas.microsoft.com/office/drawing/2014/main" id="{A619ADB2-8126-43B8-AB33-7B77CAA408D4}"/>
                    </a:ext>
                  </a:extLst>
                </p:cNvPr>
                <p:cNvPicPr/>
                <p:nvPr/>
              </p:nvPicPr>
              <p:blipFill>
                <a:blip r:embed="rId635"/>
                <a:stretch>
                  <a:fillRect/>
                </a:stretch>
              </p:blipFill>
              <p:spPr>
                <a:xfrm>
                  <a:off x="5840933" y="5337787"/>
                  <a:ext cx="662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402" name="Freihand 401">
                  <a:extLst>
                    <a:ext uri="{FF2B5EF4-FFF2-40B4-BE49-F238E27FC236}">
                      <a16:creationId xmlns:a16="http://schemas.microsoft.com/office/drawing/2014/main" id="{D33655BA-BD13-4A23-BBBA-99B13652168C}"/>
                    </a:ext>
                  </a:extLst>
                </p14:cNvPr>
                <p14:cNvContentPartPr/>
                <p14:nvPr/>
              </p14:nvContentPartPr>
              <p14:xfrm>
                <a:off x="5948573" y="5329147"/>
                <a:ext cx="475560" cy="53640"/>
              </p14:xfrm>
            </p:contentPart>
          </mc:Choice>
          <mc:Fallback xmlns="">
            <p:pic>
              <p:nvPicPr>
                <p:cNvPr id="402" name="Freihand 401">
                  <a:extLst>
                    <a:ext uri="{FF2B5EF4-FFF2-40B4-BE49-F238E27FC236}">
                      <a16:creationId xmlns:a16="http://schemas.microsoft.com/office/drawing/2014/main" id="{D33655BA-BD13-4A23-BBBA-99B13652168C}"/>
                    </a:ext>
                  </a:extLst>
                </p:cNvPr>
                <p:cNvPicPr/>
                <p:nvPr/>
              </p:nvPicPr>
              <p:blipFill>
                <a:blip r:embed="rId637"/>
                <a:stretch>
                  <a:fillRect/>
                </a:stretch>
              </p:blipFill>
              <p:spPr>
                <a:xfrm>
                  <a:off x="5944253" y="5324827"/>
                  <a:ext cx="48420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403" name="Freihand 402">
                  <a:extLst>
                    <a:ext uri="{FF2B5EF4-FFF2-40B4-BE49-F238E27FC236}">
                      <a16:creationId xmlns:a16="http://schemas.microsoft.com/office/drawing/2014/main" id="{43DB8507-9F56-4AC2-97E1-80E05861B683}"/>
                    </a:ext>
                  </a:extLst>
                </p14:cNvPr>
                <p14:cNvContentPartPr/>
                <p14:nvPr/>
              </p14:nvContentPartPr>
              <p14:xfrm>
                <a:off x="6474173" y="5354347"/>
                <a:ext cx="162720" cy="41760"/>
              </p14:xfrm>
            </p:contentPart>
          </mc:Choice>
          <mc:Fallback xmlns="">
            <p:pic>
              <p:nvPicPr>
                <p:cNvPr id="403" name="Freihand 402">
                  <a:extLst>
                    <a:ext uri="{FF2B5EF4-FFF2-40B4-BE49-F238E27FC236}">
                      <a16:creationId xmlns:a16="http://schemas.microsoft.com/office/drawing/2014/main" id="{43DB8507-9F56-4AC2-97E1-80E05861B683}"/>
                    </a:ext>
                  </a:extLst>
                </p:cNvPr>
                <p:cNvPicPr/>
                <p:nvPr/>
              </p:nvPicPr>
              <p:blipFill>
                <a:blip r:embed="rId639"/>
                <a:stretch>
                  <a:fillRect/>
                </a:stretch>
              </p:blipFill>
              <p:spPr>
                <a:xfrm>
                  <a:off x="6469853" y="5350027"/>
                  <a:ext cx="1713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404" name="Freihand 403">
                  <a:extLst>
                    <a:ext uri="{FF2B5EF4-FFF2-40B4-BE49-F238E27FC236}">
                      <a16:creationId xmlns:a16="http://schemas.microsoft.com/office/drawing/2014/main" id="{9B5AFBA5-DF3E-4124-892F-1F96E923DF3C}"/>
                    </a:ext>
                  </a:extLst>
                </p14:cNvPr>
                <p14:cNvContentPartPr/>
                <p14:nvPr/>
              </p14:nvContentPartPr>
              <p14:xfrm>
                <a:off x="6666773" y="5336707"/>
                <a:ext cx="104760" cy="68040"/>
              </p14:xfrm>
            </p:contentPart>
          </mc:Choice>
          <mc:Fallback xmlns="">
            <p:pic>
              <p:nvPicPr>
                <p:cNvPr id="404" name="Freihand 403">
                  <a:extLst>
                    <a:ext uri="{FF2B5EF4-FFF2-40B4-BE49-F238E27FC236}">
                      <a16:creationId xmlns:a16="http://schemas.microsoft.com/office/drawing/2014/main" id="{9B5AFBA5-DF3E-4124-892F-1F96E923DF3C}"/>
                    </a:ext>
                  </a:extLst>
                </p:cNvPr>
                <p:cNvPicPr/>
                <p:nvPr/>
              </p:nvPicPr>
              <p:blipFill>
                <a:blip r:embed="rId641"/>
                <a:stretch>
                  <a:fillRect/>
                </a:stretch>
              </p:blipFill>
              <p:spPr>
                <a:xfrm>
                  <a:off x="6662453" y="5332387"/>
                  <a:ext cx="113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405" name="Freihand 404">
                  <a:extLst>
                    <a:ext uri="{FF2B5EF4-FFF2-40B4-BE49-F238E27FC236}">
                      <a16:creationId xmlns:a16="http://schemas.microsoft.com/office/drawing/2014/main" id="{4D6DFD33-59A1-4E84-816F-AEFA582E405B}"/>
                    </a:ext>
                  </a:extLst>
                </p14:cNvPr>
                <p14:cNvContentPartPr/>
                <p14:nvPr/>
              </p14:nvContentPartPr>
              <p14:xfrm>
                <a:off x="6794933" y="5316907"/>
                <a:ext cx="281160" cy="104760"/>
              </p14:xfrm>
            </p:contentPart>
          </mc:Choice>
          <mc:Fallback xmlns="">
            <p:pic>
              <p:nvPicPr>
                <p:cNvPr id="405" name="Freihand 404">
                  <a:extLst>
                    <a:ext uri="{FF2B5EF4-FFF2-40B4-BE49-F238E27FC236}">
                      <a16:creationId xmlns:a16="http://schemas.microsoft.com/office/drawing/2014/main" id="{4D6DFD33-59A1-4E84-816F-AEFA582E405B}"/>
                    </a:ext>
                  </a:extLst>
                </p:cNvPr>
                <p:cNvPicPr/>
                <p:nvPr/>
              </p:nvPicPr>
              <p:blipFill>
                <a:blip r:embed="rId643"/>
                <a:stretch>
                  <a:fillRect/>
                </a:stretch>
              </p:blipFill>
              <p:spPr>
                <a:xfrm>
                  <a:off x="6790613" y="5312587"/>
                  <a:ext cx="2898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406" name="Freihand 405">
                  <a:extLst>
                    <a:ext uri="{FF2B5EF4-FFF2-40B4-BE49-F238E27FC236}">
                      <a16:creationId xmlns:a16="http://schemas.microsoft.com/office/drawing/2014/main" id="{B9D0BAD5-2C95-4554-B029-00F60830B5ED}"/>
                    </a:ext>
                  </a:extLst>
                </p14:cNvPr>
                <p14:cNvContentPartPr/>
                <p14:nvPr/>
              </p14:nvContentPartPr>
              <p14:xfrm>
                <a:off x="7083293" y="5227987"/>
                <a:ext cx="446400" cy="235800"/>
              </p14:xfrm>
            </p:contentPart>
          </mc:Choice>
          <mc:Fallback xmlns="">
            <p:pic>
              <p:nvPicPr>
                <p:cNvPr id="406" name="Freihand 405">
                  <a:extLst>
                    <a:ext uri="{FF2B5EF4-FFF2-40B4-BE49-F238E27FC236}">
                      <a16:creationId xmlns:a16="http://schemas.microsoft.com/office/drawing/2014/main" id="{B9D0BAD5-2C95-4554-B029-00F60830B5ED}"/>
                    </a:ext>
                  </a:extLst>
                </p:cNvPr>
                <p:cNvPicPr/>
                <p:nvPr/>
              </p:nvPicPr>
              <p:blipFill>
                <a:blip r:embed="rId645"/>
                <a:stretch>
                  <a:fillRect/>
                </a:stretch>
              </p:blipFill>
              <p:spPr>
                <a:xfrm>
                  <a:off x="7078973" y="5223667"/>
                  <a:ext cx="45504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407" name="Freihand 406">
                  <a:extLst>
                    <a:ext uri="{FF2B5EF4-FFF2-40B4-BE49-F238E27FC236}">
                      <a16:creationId xmlns:a16="http://schemas.microsoft.com/office/drawing/2014/main" id="{EFA628A7-8E08-4878-93A5-393210C68FD9}"/>
                    </a:ext>
                  </a:extLst>
                </p14:cNvPr>
                <p14:cNvContentPartPr/>
                <p14:nvPr/>
              </p14:nvContentPartPr>
              <p14:xfrm>
                <a:off x="4882973" y="5626867"/>
                <a:ext cx="2125440" cy="753120"/>
              </p14:xfrm>
            </p:contentPart>
          </mc:Choice>
          <mc:Fallback xmlns="">
            <p:pic>
              <p:nvPicPr>
                <p:cNvPr id="407" name="Freihand 406">
                  <a:extLst>
                    <a:ext uri="{FF2B5EF4-FFF2-40B4-BE49-F238E27FC236}">
                      <a16:creationId xmlns:a16="http://schemas.microsoft.com/office/drawing/2014/main" id="{EFA628A7-8E08-4878-93A5-393210C68FD9}"/>
                    </a:ext>
                  </a:extLst>
                </p:cNvPr>
                <p:cNvPicPr/>
                <p:nvPr/>
              </p:nvPicPr>
              <p:blipFill>
                <a:blip r:embed="rId647"/>
                <a:stretch>
                  <a:fillRect/>
                </a:stretch>
              </p:blipFill>
              <p:spPr>
                <a:xfrm>
                  <a:off x="4878653" y="5622547"/>
                  <a:ext cx="2134080" cy="76176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408" name="Freihand 407">
                  <a:extLst>
                    <a:ext uri="{FF2B5EF4-FFF2-40B4-BE49-F238E27FC236}">
                      <a16:creationId xmlns:a16="http://schemas.microsoft.com/office/drawing/2014/main" id="{32873330-91F6-4C43-BCFA-688E3E63E744}"/>
                    </a:ext>
                  </a:extLst>
                </p14:cNvPr>
                <p14:cNvContentPartPr/>
                <p14:nvPr/>
              </p14:nvContentPartPr>
              <p14:xfrm>
                <a:off x="6455453" y="5933947"/>
                <a:ext cx="38880" cy="594720"/>
              </p14:xfrm>
            </p:contentPart>
          </mc:Choice>
          <mc:Fallback xmlns="">
            <p:pic>
              <p:nvPicPr>
                <p:cNvPr id="408" name="Freihand 407">
                  <a:extLst>
                    <a:ext uri="{FF2B5EF4-FFF2-40B4-BE49-F238E27FC236}">
                      <a16:creationId xmlns:a16="http://schemas.microsoft.com/office/drawing/2014/main" id="{32873330-91F6-4C43-BCFA-688E3E63E744}"/>
                    </a:ext>
                  </a:extLst>
                </p:cNvPr>
                <p:cNvPicPr/>
                <p:nvPr/>
              </p:nvPicPr>
              <p:blipFill>
                <a:blip r:embed="rId649"/>
                <a:stretch>
                  <a:fillRect/>
                </a:stretch>
              </p:blipFill>
              <p:spPr>
                <a:xfrm>
                  <a:off x="6451133" y="5929627"/>
                  <a:ext cx="47520" cy="60336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409" name="Freihand 408">
                  <a:extLst>
                    <a:ext uri="{FF2B5EF4-FFF2-40B4-BE49-F238E27FC236}">
                      <a16:creationId xmlns:a16="http://schemas.microsoft.com/office/drawing/2014/main" id="{8A1C3307-8FF3-4D00-BD25-49CB6A3E3444}"/>
                    </a:ext>
                  </a:extLst>
                </p14:cNvPr>
                <p14:cNvContentPartPr/>
                <p14:nvPr/>
              </p14:nvContentPartPr>
              <p14:xfrm>
                <a:off x="6261053" y="6613267"/>
                <a:ext cx="160560" cy="117360"/>
              </p14:xfrm>
            </p:contentPart>
          </mc:Choice>
          <mc:Fallback xmlns="">
            <p:pic>
              <p:nvPicPr>
                <p:cNvPr id="409" name="Freihand 408">
                  <a:extLst>
                    <a:ext uri="{FF2B5EF4-FFF2-40B4-BE49-F238E27FC236}">
                      <a16:creationId xmlns:a16="http://schemas.microsoft.com/office/drawing/2014/main" id="{8A1C3307-8FF3-4D00-BD25-49CB6A3E3444}"/>
                    </a:ext>
                  </a:extLst>
                </p:cNvPr>
                <p:cNvPicPr/>
                <p:nvPr/>
              </p:nvPicPr>
              <p:blipFill>
                <a:blip r:embed="rId651"/>
                <a:stretch>
                  <a:fillRect/>
                </a:stretch>
              </p:blipFill>
              <p:spPr>
                <a:xfrm>
                  <a:off x="6256733" y="6608947"/>
                  <a:ext cx="1692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410" name="Freihand 409">
                  <a:extLst>
                    <a:ext uri="{FF2B5EF4-FFF2-40B4-BE49-F238E27FC236}">
                      <a16:creationId xmlns:a16="http://schemas.microsoft.com/office/drawing/2014/main" id="{33BFA141-21FE-47BD-87A7-4B7777D968EE}"/>
                    </a:ext>
                  </a:extLst>
                </p14:cNvPr>
                <p14:cNvContentPartPr/>
                <p14:nvPr/>
              </p14:nvContentPartPr>
              <p14:xfrm>
                <a:off x="6403613" y="6613987"/>
                <a:ext cx="57960" cy="101880"/>
              </p14:xfrm>
            </p:contentPart>
          </mc:Choice>
          <mc:Fallback xmlns="">
            <p:pic>
              <p:nvPicPr>
                <p:cNvPr id="410" name="Freihand 409">
                  <a:extLst>
                    <a:ext uri="{FF2B5EF4-FFF2-40B4-BE49-F238E27FC236}">
                      <a16:creationId xmlns:a16="http://schemas.microsoft.com/office/drawing/2014/main" id="{33BFA141-21FE-47BD-87A7-4B7777D968EE}"/>
                    </a:ext>
                  </a:extLst>
                </p:cNvPr>
                <p:cNvPicPr/>
                <p:nvPr/>
              </p:nvPicPr>
              <p:blipFill>
                <a:blip r:embed="rId653"/>
                <a:stretch>
                  <a:fillRect/>
                </a:stretch>
              </p:blipFill>
              <p:spPr>
                <a:xfrm>
                  <a:off x="6399293" y="6609667"/>
                  <a:ext cx="666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411" name="Freihand 410">
                  <a:extLst>
                    <a:ext uri="{FF2B5EF4-FFF2-40B4-BE49-F238E27FC236}">
                      <a16:creationId xmlns:a16="http://schemas.microsoft.com/office/drawing/2014/main" id="{433D3337-1B9B-4FCF-BC8E-A9375DD13CEF}"/>
                    </a:ext>
                  </a:extLst>
                </p14:cNvPr>
                <p14:cNvContentPartPr/>
                <p14:nvPr/>
              </p14:nvContentPartPr>
              <p14:xfrm>
                <a:off x="6496493" y="6600667"/>
                <a:ext cx="79560" cy="83880"/>
              </p14:xfrm>
            </p:contentPart>
          </mc:Choice>
          <mc:Fallback xmlns="">
            <p:pic>
              <p:nvPicPr>
                <p:cNvPr id="411" name="Freihand 410">
                  <a:extLst>
                    <a:ext uri="{FF2B5EF4-FFF2-40B4-BE49-F238E27FC236}">
                      <a16:creationId xmlns:a16="http://schemas.microsoft.com/office/drawing/2014/main" id="{433D3337-1B9B-4FCF-BC8E-A9375DD13CEF}"/>
                    </a:ext>
                  </a:extLst>
                </p:cNvPr>
                <p:cNvPicPr/>
                <p:nvPr/>
              </p:nvPicPr>
              <p:blipFill>
                <a:blip r:embed="rId655"/>
                <a:stretch>
                  <a:fillRect/>
                </a:stretch>
              </p:blipFill>
              <p:spPr>
                <a:xfrm>
                  <a:off x="6492173" y="6596347"/>
                  <a:ext cx="8820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413" name="Freihand 412">
                  <a:extLst>
                    <a:ext uri="{FF2B5EF4-FFF2-40B4-BE49-F238E27FC236}">
                      <a16:creationId xmlns:a16="http://schemas.microsoft.com/office/drawing/2014/main" id="{0B62B3F8-C3D7-4645-85B4-2259494F1BE6}"/>
                    </a:ext>
                  </a:extLst>
                </p14:cNvPr>
                <p14:cNvContentPartPr/>
                <p14:nvPr/>
              </p14:nvContentPartPr>
              <p14:xfrm>
                <a:off x="6601973" y="6584827"/>
                <a:ext cx="85320" cy="92880"/>
              </p14:xfrm>
            </p:contentPart>
          </mc:Choice>
          <mc:Fallback xmlns="">
            <p:pic>
              <p:nvPicPr>
                <p:cNvPr id="413" name="Freihand 412">
                  <a:extLst>
                    <a:ext uri="{FF2B5EF4-FFF2-40B4-BE49-F238E27FC236}">
                      <a16:creationId xmlns:a16="http://schemas.microsoft.com/office/drawing/2014/main" id="{0B62B3F8-C3D7-4645-85B4-2259494F1BE6}"/>
                    </a:ext>
                  </a:extLst>
                </p:cNvPr>
                <p:cNvPicPr/>
                <p:nvPr/>
              </p:nvPicPr>
              <p:blipFill>
                <a:blip r:embed="rId657"/>
                <a:stretch>
                  <a:fillRect/>
                </a:stretch>
              </p:blipFill>
              <p:spPr>
                <a:xfrm>
                  <a:off x="6597653" y="6580507"/>
                  <a:ext cx="939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414" name="Freihand 413">
                  <a:extLst>
                    <a:ext uri="{FF2B5EF4-FFF2-40B4-BE49-F238E27FC236}">
                      <a16:creationId xmlns:a16="http://schemas.microsoft.com/office/drawing/2014/main" id="{C93B36F3-DA00-4613-8BDF-71F139D31C91}"/>
                    </a:ext>
                  </a:extLst>
                </p14:cNvPr>
                <p14:cNvContentPartPr/>
                <p14:nvPr/>
              </p14:nvContentPartPr>
              <p14:xfrm>
                <a:off x="6648053" y="6562867"/>
                <a:ext cx="130680" cy="109440"/>
              </p14:xfrm>
            </p:contentPart>
          </mc:Choice>
          <mc:Fallback xmlns="">
            <p:pic>
              <p:nvPicPr>
                <p:cNvPr id="414" name="Freihand 413">
                  <a:extLst>
                    <a:ext uri="{FF2B5EF4-FFF2-40B4-BE49-F238E27FC236}">
                      <a16:creationId xmlns:a16="http://schemas.microsoft.com/office/drawing/2014/main" id="{C93B36F3-DA00-4613-8BDF-71F139D31C91}"/>
                    </a:ext>
                  </a:extLst>
                </p:cNvPr>
                <p:cNvPicPr/>
                <p:nvPr/>
              </p:nvPicPr>
              <p:blipFill>
                <a:blip r:embed="rId659"/>
                <a:stretch>
                  <a:fillRect/>
                </a:stretch>
              </p:blipFill>
              <p:spPr>
                <a:xfrm>
                  <a:off x="6643733" y="6558547"/>
                  <a:ext cx="1393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415" name="Freihand 414">
                  <a:extLst>
                    <a:ext uri="{FF2B5EF4-FFF2-40B4-BE49-F238E27FC236}">
                      <a16:creationId xmlns:a16="http://schemas.microsoft.com/office/drawing/2014/main" id="{D637B2FF-AE00-414B-AC37-4107B8F2766B}"/>
                    </a:ext>
                  </a:extLst>
                </p14:cNvPr>
                <p14:cNvContentPartPr/>
                <p14:nvPr/>
              </p14:nvContentPartPr>
              <p14:xfrm>
                <a:off x="6475613" y="6682387"/>
                <a:ext cx="48600" cy="12240"/>
              </p14:xfrm>
            </p:contentPart>
          </mc:Choice>
          <mc:Fallback xmlns="">
            <p:pic>
              <p:nvPicPr>
                <p:cNvPr id="415" name="Freihand 414">
                  <a:extLst>
                    <a:ext uri="{FF2B5EF4-FFF2-40B4-BE49-F238E27FC236}">
                      <a16:creationId xmlns:a16="http://schemas.microsoft.com/office/drawing/2014/main" id="{D637B2FF-AE00-414B-AC37-4107B8F2766B}"/>
                    </a:ext>
                  </a:extLst>
                </p:cNvPr>
                <p:cNvPicPr/>
                <p:nvPr/>
              </p:nvPicPr>
              <p:blipFill>
                <a:blip r:embed="rId661"/>
                <a:stretch>
                  <a:fillRect/>
                </a:stretch>
              </p:blipFill>
              <p:spPr>
                <a:xfrm>
                  <a:off x="6471293" y="6678067"/>
                  <a:ext cx="572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416" name="Freihand 415">
                  <a:extLst>
                    <a:ext uri="{FF2B5EF4-FFF2-40B4-BE49-F238E27FC236}">
                      <a16:creationId xmlns:a16="http://schemas.microsoft.com/office/drawing/2014/main" id="{CBB261E4-8EF4-4B1F-BA92-9F0EC2161B44}"/>
                    </a:ext>
                  </a:extLst>
                </p14:cNvPr>
                <p14:cNvContentPartPr/>
                <p14:nvPr/>
              </p14:nvContentPartPr>
              <p14:xfrm>
                <a:off x="6889613" y="6565387"/>
                <a:ext cx="67680" cy="74880"/>
              </p14:xfrm>
            </p:contentPart>
          </mc:Choice>
          <mc:Fallback xmlns="">
            <p:pic>
              <p:nvPicPr>
                <p:cNvPr id="416" name="Freihand 415">
                  <a:extLst>
                    <a:ext uri="{FF2B5EF4-FFF2-40B4-BE49-F238E27FC236}">
                      <a16:creationId xmlns:a16="http://schemas.microsoft.com/office/drawing/2014/main" id="{CBB261E4-8EF4-4B1F-BA92-9F0EC2161B44}"/>
                    </a:ext>
                  </a:extLst>
                </p:cNvPr>
                <p:cNvPicPr/>
                <p:nvPr/>
              </p:nvPicPr>
              <p:blipFill>
                <a:blip r:embed="rId663"/>
                <a:stretch>
                  <a:fillRect/>
                </a:stretch>
              </p:blipFill>
              <p:spPr>
                <a:xfrm>
                  <a:off x="6885293" y="6561067"/>
                  <a:ext cx="763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417" name="Freihand 416">
                  <a:extLst>
                    <a:ext uri="{FF2B5EF4-FFF2-40B4-BE49-F238E27FC236}">
                      <a16:creationId xmlns:a16="http://schemas.microsoft.com/office/drawing/2014/main" id="{169B1058-B6A0-483D-BFD3-D64D99E0E536}"/>
                    </a:ext>
                  </a:extLst>
                </p14:cNvPr>
                <p14:cNvContentPartPr/>
                <p14:nvPr/>
              </p14:nvContentPartPr>
              <p14:xfrm>
                <a:off x="6832013" y="6590227"/>
                <a:ext cx="116280" cy="36720"/>
              </p14:xfrm>
            </p:contentPart>
          </mc:Choice>
          <mc:Fallback xmlns="">
            <p:pic>
              <p:nvPicPr>
                <p:cNvPr id="417" name="Freihand 416">
                  <a:extLst>
                    <a:ext uri="{FF2B5EF4-FFF2-40B4-BE49-F238E27FC236}">
                      <a16:creationId xmlns:a16="http://schemas.microsoft.com/office/drawing/2014/main" id="{169B1058-B6A0-483D-BFD3-D64D99E0E536}"/>
                    </a:ext>
                  </a:extLst>
                </p:cNvPr>
                <p:cNvPicPr/>
                <p:nvPr/>
              </p:nvPicPr>
              <p:blipFill>
                <a:blip r:embed="rId665"/>
                <a:stretch>
                  <a:fillRect/>
                </a:stretch>
              </p:blipFill>
              <p:spPr>
                <a:xfrm>
                  <a:off x="6827693" y="6585907"/>
                  <a:ext cx="12492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418" name="Freihand 417">
                  <a:extLst>
                    <a:ext uri="{FF2B5EF4-FFF2-40B4-BE49-F238E27FC236}">
                      <a16:creationId xmlns:a16="http://schemas.microsoft.com/office/drawing/2014/main" id="{5AD3EEE3-1D2B-4CAA-90CF-1D6D24E4256D}"/>
                    </a:ext>
                  </a:extLst>
                </p14:cNvPr>
                <p14:cNvContentPartPr/>
                <p14:nvPr/>
              </p14:nvContentPartPr>
              <p14:xfrm>
                <a:off x="6897173" y="6553147"/>
                <a:ext cx="185760" cy="199440"/>
              </p14:xfrm>
            </p:contentPart>
          </mc:Choice>
          <mc:Fallback xmlns="">
            <p:pic>
              <p:nvPicPr>
                <p:cNvPr id="418" name="Freihand 417">
                  <a:extLst>
                    <a:ext uri="{FF2B5EF4-FFF2-40B4-BE49-F238E27FC236}">
                      <a16:creationId xmlns:a16="http://schemas.microsoft.com/office/drawing/2014/main" id="{5AD3EEE3-1D2B-4CAA-90CF-1D6D24E4256D}"/>
                    </a:ext>
                  </a:extLst>
                </p:cNvPr>
                <p:cNvPicPr/>
                <p:nvPr/>
              </p:nvPicPr>
              <p:blipFill>
                <a:blip r:embed="rId667"/>
                <a:stretch>
                  <a:fillRect/>
                </a:stretch>
              </p:blipFill>
              <p:spPr>
                <a:xfrm>
                  <a:off x="6892853" y="6548827"/>
                  <a:ext cx="1944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419" name="Freihand 418">
                  <a:extLst>
                    <a:ext uri="{FF2B5EF4-FFF2-40B4-BE49-F238E27FC236}">
                      <a16:creationId xmlns:a16="http://schemas.microsoft.com/office/drawing/2014/main" id="{99109084-6CF3-4917-B9F7-739517B39020}"/>
                    </a:ext>
                  </a:extLst>
                </p14:cNvPr>
                <p14:cNvContentPartPr/>
                <p14:nvPr/>
              </p14:nvContentPartPr>
              <p14:xfrm>
                <a:off x="7031813" y="6693547"/>
                <a:ext cx="128520" cy="80280"/>
              </p14:xfrm>
            </p:contentPart>
          </mc:Choice>
          <mc:Fallback xmlns="">
            <p:pic>
              <p:nvPicPr>
                <p:cNvPr id="419" name="Freihand 418">
                  <a:extLst>
                    <a:ext uri="{FF2B5EF4-FFF2-40B4-BE49-F238E27FC236}">
                      <a16:creationId xmlns:a16="http://schemas.microsoft.com/office/drawing/2014/main" id="{99109084-6CF3-4917-B9F7-739517B39020}"/>
                    </a:ext>
                  </a:extLst>
                </p:cNvPr>
                <p:cNvPicPr/>
                <p:nvPr/>
              </p:nvPicPr>
              <p:blipFill>
                <a:blip r:embed="rId669"/>
                <a:stretch>
                  <a:fillRect/>
                </a:stretch>
              </p:blipFill>
              <p:spPr>
                <a:xfrm>
                  <a:off x="7027493" y="6689227"/>
                  <a:ext cx="1371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420" name="Freihand 419">
                  <a:extLst>
                    <a:ext uri="{FF2B5EF4-FFF2-40B4-BE49-F238E27FC236}">
                      <a16:creationId xmlns:a16="http://schemas.microsoft.com/office/drawing/2014/main" id="{27A5DB58-F90F-4B0A-97D9-9801CB70AFB9}"/>
                    </a:ext>
                  </a:extLst>
                </p14:cNvPr>
                <p14:cNvContentPartPr/>
                <p14:nvPr/>
              </p14:nvContentPartPr>
              <p14:xfrm>
                <a:off x="7211093" y="6630187"/>
                <a:ext cx="244080" cy="147960"/>
              </p14:xfrm>
            </p:contentPart>
          </mc:Choice>
          <mc:Fallback xmlns="">
            <p:pic>
              <p:nvPicPr>
                <p:cNvPr id="420" name="Freihand 419">
                  <a:extLst>
                    <a:ext uri="{FF2B5EF4-FFF2-40B4-BE49-F238E27FC236}">
                      <a16:creationId xmlns:a16="http://schemas.microsoft.com/office/drawing/2014/main" id="{27A5DB58-F90F-4B0A-97D9-9801CB70AFB9}"/>
                    </a:ext>
                  </a:extLst>
                </p:cNvPr>
                <p:cNvPicPr/>
                <p:nvPr/>
              </p:nvPicPr>
              <p:blipFill>
                <a:blip r:embed="rId671"/>
                <a:stretch>
                  <a:fillRect/>
                </a:stretch>
              </p:blipFill>
              <p:spPr>
                <a:xfrm>
                  <a:off x="7206773" y="6625867"/>
                  <a:ext cx="252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422" name="Freihand 421">
                  <a:extLst>
                    <a:ext uri="{FF2B5EF4-FFF2-40B4-BE49-F238E27FC236}">
                      <a16:creationId xmlns:a16="http://schemas.microsoft.com/office/drawing/2014/main" id="{51B8DBDC-667C-466D-8B98-32EE6DF2B909}"/>
                    </a:ext>
                  </a:extLst>
                </p14:cNvPr>
                <p14:cNvContentPartPr/>
                <p14:nvPr/>
              </p14:nvContentPartPr>
              <p14:xfrm>
                <a:off x="5382653" y="5233747"/>
                <a:ext cx="63720" cy="1266840"/>
              </p14:xfrm>
            </p:contentPart>
          </mc:Choice>
          <mc:Fallback xmlns="">
            <p:pic>
              <p:nvPicPr>
                <p:cNvPr id="422" name="Freihand 421">
                  <a:extLst>
                    <a:ext uri="{FF2B5EF4-FFF2-40B4-BE49-F238E27FC236}">
                      <a16:creationId xmlns:a16="http://schemas.microsoft.com/office/drawing/2014/main" id="{51B8DBDC-667C-466D-8B98-32EE6DF2B909}"/>
                    </a:ext>
                  </a:extLst>
                </p:cNvPr>
                <p:cNvPicPr/>
                <p:nvPr/>
              </p:nvPicPr>
              <p:blipFill>
                <a:blip r:embed="rId673"/>
                <a:stretch>
                  <a:fillRect/>
                </a:stretch>
              </p:blipFill>
              <p:spPr>
                <a:xfrm>
                  <a:off x="5378333" y="5229427"/>
                  <a:ext cx="72360" cy="12754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423" name="Freihand 422">
                  <a:extLst>
                    <a:ext uri="{FF2B5EF4-FFF2-40B4-BE49-F238E27FC236}">
                      <a16:creationId xmlns:a16="http://schemas.microsoft.com/office/drawing/2014/main" id="{7D442C81-C623-45E0-8639-F77E347D540E}"/>
                    </a:ext>
                  </a:extLst>
                </p14:cNvPr>
                <p14:cNvContentPartPr/>
                <p14:nvPr/>
              </p14:nvContentPartPr>
              <p14:xfrm>
                <a:off x="5162333" y="5846107"/>
                <a:ext cx="360" cy="360"/>
              </p14:xfrm>
            </p:contentPart>
          </mc:Choice>
          <mc:Fallback xmlns="">
            <p:pic>
              <p:nvPicPr>
                <p:cNvPr id="423" name="Freihand 422">
                  <a:extLst>
                    <a:ext uri="{FF2B5EF4-FFF2-40B4-BE49-F238E27FC236}">
                      <a16:creationId xmlns:a16="http://schemas.microsoft.com/office/drawing/2014/main" id="{7D442C81-C623-45E0-8639-F77E347D540E}"/>
                    </a:ext>
                  </a:extLst>
                </p:cNvPr>
                <p:cNvPicPr/>
                <p:nvPr/>
              </p:nvPicPr>
              <p:blipFill>
                <a:blip r:embed="rId93"/>
                <a:stretch>
                  <a:fillRect/>
                </a:stretch>
              </p:blipFill>
              <p:spPr>
                <a:xfrm>
                  <a:off x="5158013" y="5841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424" name="Freihand 423">
                  <a:extLst>
                    <a:ext uri="{FF2B5EF4-FFF2-40B4-BE49-F238E27FC236}">
                      <a16:creationId xmlns:a16="http://schemas.microsoft.com/office/drawing/2014/main" id="{339ABF7A-9095-49F7-9C7D-87E6AEFF3F76}"/>
                    </a:ext>
                  </a:extLst>
                </p14:cNvPr>
                <p14:cNvContentPartPr/>
                <p14:nvPr/>
              </p14:nvContentPartPr>
              <p14:xfrm>
                <a:off x="5075933" y="5299627"/>
                <a:ext cx="442440" cy="1311480"/>
              </p14:xfrm>
            </p:contentPart>
          </mc:Choice>
          <mc:Fallback xmlns="">
            <p:pic>
              <p:nvPicPr>
                <p:cNvPr id="424" name="Freihand 423">
                  <a:extLst>
                    <a:ext uri="{FF2B5EF4-FFF2-40B4-BE49-F238E27FC236}">
                      <a16:creationId xmlns:a16="http://schemas.microsoft.com/office/drawing/2014/main" id="{339ABF7A-9095-49F7-9C7D-87E6AEFF3F76}"/>
                    </a:ext>
                  </a:extLst>
                </p:cNvPr>
                <p:cNvPicPr/>
                <p:nvPr/>
              </p:nvPicPr>
              <p:blipFill>
                <a:blip r:embed="rId676"/>
                <a:stretch>
                  <a:fillRect/>
                </a:stretch>
              </p:blipFill>
              <p:spPr>
                <a:xfrm>
                  <a:off x="5071613" y="5295307"/>
                  <a:ext cx="451080" cy="132012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426" name="Freihand 425">
                  <a:extLst>
                    <a:ext uri="{FF2B5EF4-FFF2-40B4-BE49-F238E27FC236}">
                      <a16:creationId xmlns:a16="http://schemas.microsoft.com/office/drawing/2014/main" id="{875C84D3-C6AA-475E-894A-063A49D05BFF}"/>
                    </a:ext>
                  </a:extLst>
                </p14:cNvPr>
                <p14:cNvContentPartPr/>
                <p14:nvPr/>
              </p14:nvContentPartPr>
              <p14:xfrm>
                <a:off x="6257453" y="5730907"/>
                <a:ext cx="439920" cy="974880"/>
              </p14:xfrm>
            </p:contentPart>
          </mc:Choice>
          <mc:Fallback xmlns="">
            <p:pic>
              <p:nvPicPr>
                <p:cNvPr id="426" name="Freihand 425">
                  <a:extLst>
                    <a:ext uri="{FF2B5EF4-FFF2-40B4-BE49-F238E27FC236}">
                      <a16:creationId xmlns:a16="http://schemas.microsoft.com/office/drawing/2014/main" id="{875C84D3-C6AA-475E-894A-063A49D05BFF}"/>
                    </a:ext>
                  </a:extLst>
                </p:cNvPr>
                <p:cNvPicPr/>
                <p:nvPr/>
              </p:nvPicPr>
              <p:blipFill>
                <a:blip r:embed="rId678"/>
                <a:stretch>
                  <a:fillRect/>
                </a:stretch>
              </p:blipFill>
              <p:spPr>
                <a:xfrm>
                  <a:off x="6253133" y="5726587"/>
                  <a:ext cx="448560" cy="98352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428" name="Freihand 427">
                  <a:extLst>
                    <a:ext uri="{FF2B5EF4-FFF2-40B4-BE49-F238E27FC236}">
                      <a16:creationId xmlns:a16="http://schemas.microsoft.com/office/drawing/2014/main" id="{B1AD2B2E-8B9B-45D6-9EF0-A63065D21522}"/>
                    </a:ext>
                  </a:extLst>
                </p14:cNvPr>
                <p14:cNvContentPartPr/>
                <p14:nvPr/>
              </p14:nvContentPartPr>
              <p14:xfrm>
                <a:off x="3872093" y="6099187"/>
                <a:ext cx="1351440" cy="199080"/>
              </p14:xfrm>
            </p:contentPart>
          </mc:Choice>
          <mc:Fallback xmlns="">
            <p:pic>
              <p:nvPicPr>
                <p:cNvPr id="428" name="Freihand 427">
                  <a:extLst>
                    <a:ext uri="{FF2B5EF4-FFF2-40B4-BE49-F238E27FC236}">
                      <a16:creationId xmlns:a16="http://schemas.microsoft.com/office/drawing/2014/main" id="{B1AD2B2E-8B9B-45D6-9EF0-A63065D21522}"/>
                    </a:ext>
                  </a:extLst>
                </p:cNvPr>
                <p:cNvPicPr/>
                <p:nvPr/>
              </p:nvPicPr>
              <p:blipFill>
                <a:blip r:embed="rId680"/>
                <a:stretch>
                  <a:fillRect/>
                </a:stretch>
              </p:blipFill>
              <p:spPr>
                <a:xfrm>
                  <a:off x="3867773" y="6094867"/>
                  <a:ext cx="13600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429" name="Freihand 428">
                  <a:extLst>
                    <a:ext uri="{FF2B5EF4-FFF2-40B4-BE49-F238E27FC236}">
                      <a16:creationId xmlns:a16="http://schemas.microsoft.com/office/drawing/2014/main" id="{E83C461A-8083-438F-9B62-13058EDA3793}"/>
                    </a:ext>
                  </a:extLst>
                </p14:cNvPr>
                <p14:cNvContentPartPr/>
                <p14:nvPr/>
              </p14:nvContentPartPr>
              <p14:xfrm>
                <a:off x="3678413" y="6098827"/>
                <a:ext cx="638640" cy="268200"/>
              </p14:xfrm>
            </p:contentPart>
          </mc:Choice>
          <mc:Fallback xmlns="">
            <p:pic>
              <p:nvPicPr>
                <p:cNvPr id="429" name="Freihand 428">
                  <a:extLst>
                    <a:ext uri="{FF2B5EF4-FFF2-40B4-BE49-F238E27FC236}">
                      <a16:creationId xmlns:a16="http://schemas.microsoft.com/office/drawing/2014/main" id="{E83C461A-8083-438F-9B62-13058EDA3793}"/>
                    </a:ext>
                  </a:extLst>
                </p:cNvPr>
                <p:cNvPicPr/>
                <p:nvPr/>
              </p:nvPicPr>
              <p:blipFill>
                <a:blip r:embed="rId682"/>
                <a:stretch>
                  <a:fillRect/>
                </a:stretch>
              </p:blipFill>
              <p:spPr>
                <a:xfrm>
                  <a:off x="3674093" y="6094507"/>
                  <a:ext cx="647280" cy="276840"/>
                </a:xfrm>
                <a:prstGeom prst="rect">
                  <a:avLst/>
                </a:prstGeom>
              </p:spPr>
            </p:pic>
          </mc:Fallback>
        </mc:AlternateContent>
      </p:grpSp>
      <p:grpSp>
        <p:nvGrpSpPr>
          <p:cNvPr id="441" name="Gruppieren 440">
            <a:extLst>
              <a:ext uri="{FF2B5EF4-FFF2-40B4-BE49-F238E27FC236}">
                <a16:creationId xmlns:a16="http://schemas.microsoft.com/office/drawing/2014/main" id="{56D4ADD7-7A86-47F3-92EF-64AEE306724F}"/>
              </a:ext>
            </a:extLst>
          </p:cNvPr>
          <p:cNvGrpSpPr/>
          <p:nvPr/>
        </p:nvGrpSpPr>
        <p:grpSpPr>
          <a:xfrm>
            <a:off x="1155893" y="5939707"/>
            <a:ext cx="1033560" cy="528120"/>
            <a:chOff x="1155893" y="5939707"/>
            <a:chExt cx="1033560" cy="528120"/>
          </a:xfrm>
        </p:grpSpPr>
        <mc:AlternateContent xmlns:mc="http://schemas.openxmlformats.org/markup-compatibility/2006" xmlns:p14="http://schemas.microsoft.com/office/powerpoint/2010/main">
          <mc:Choice Requires="p14">
            <p:contentPart p14:bwMode="auto" r:id="rId683">
              <p14:nvContentPartPr>
                <p14:cNvPr id="431" name="Freihand 430">
                  <a:extLst>
                    <a:ext uri="{FF2B5EF4-FFF2-40B4-BE49-F238E27FC236}">
                      <a16:creationId xmlns:a16="http://schemas.microsoft.com/office/drawing/2014/main" id="{7464F6F9-9393-4673-9F65-A7EB5B44890A}"/>
                    </a:ext>
                  </a:extLst>
                </p14:cNvPr>
                <p14:cNvContentPartPr/>
                <p14:nvPr/>
              </p14:nvContentPartPr>
              <p14:xfrm>
                <a:off x="1155893" y="6164707"/>
                <a:ext cx="228240" cy="280080"/>
              </p14:xfrm>
            </p:contentPart>
          </mc:Choice>
          <mc:Fallback xmlns="">
            <p:pic>
              <p:nvPicPr>
                <p:cNvPr id="431" name="Freihand 430">
                  <a:extLst>
                    <a:ext uri="{FF2B5EF4-FFF2-40B4-BE49-F238E27FC236}">
                      <a16:creationId xmlns:a16="http://schemas.microsoft.com/office/drawing/2014/main" id="{7464F6F9-9393-4673-9F65-A7EB5B44890A}"/>
                    </a:ext>
                  </a:extLst>
                </p:cNvPr>
                <p:cNvPicPr/>
                <p:nvPr/>
              </p:nvPicPr>
              <p:blipFill>
                <a:blip r:embed="rId684"/>
                <a:stretch>
                  <a:fillRect/>
                </a:stretch>
              </p:blipFill>
              <p:spPr>
                <a:xfrm>
                  <a:off x="1151573" y="6160387"/>
                  <a:ext cx="23688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432" name="Freihand 431">
                  <a:extLst>
                    <a:ext uri="{FF2B5EF4-FFF2-40B4-BE49-F238E27FC236}">
                      <a16:creationId xmlns:a16="http://schemas.microsoft.com/office/drawing/2014/main" id="{C7DC6C59-1468-42A7-952D-947205BFF6EA}"/>
                    </a:ext>
                  </a:extLst>
                </p14:cNvPr>
                <p14:cNvContentPartPr/>
                <p14:nvPr/>
              </p14:nvContentPartPr>
              <p14:xfrm>
                <a:off x="1403933" y="6021787"/>
                <a:ext cx="133200" cy="134640"/>
              </p14:xfrm>
            </p:contentPart>
          </mc:Choice>
          <mc:Fallback xmlns="">
            <p:pic>
              <p:nvPicPr>
                <p:cNvPr id="432" name="Freihand 431">
                  <a:extLst>
                    <a:ext uri="{FF2B5EF4-FFF2-40B4-BE49-F238E27FC236}">
                      <a16:creationId xmlns:a16="http://schemas.microsoft.com/office/drawing/2014/main" id="{C7DC6C59-1468-42A7-952D-947205BFF6EA}"/>
                    </a:ext>
                  </a:extLst>
                </p:cNvPr>
                <p:cNvPicPr/>
                <p:nvPr/>
              </p:nvPicPr>
              <p:blipFill>
                <a:blip r:embed="rId686"/>
                <a:stretch>
                  <a:fillRect/>
                </a:stretch>
              </p:blipFill>
              <p:spPr>
                <a:xfrm>
                  <a:off x="1399613" y="6017467"/>
                  <a:ext cx="1418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434" name="Freihand 433">
                  <a:extLst>
                    <a:ext uri="{FF2B5EF4-FFF2-40B4-BE49-F238E27FC236}">
                      <a16:creationId xmlns:a16="http://schemas.microsoft.com/office/drawing/2014/main" id="{CEA4C993-CE24-4EF9-8D4F-D2FD89CFCAD4}"/>
                    </a:ext>
                  </a:extLst>
                </p14:cNvPr>
                <p14:cNvContentPartPr/>
                <p14:nvPr/>
              </p14:nvContentPartPr>
              <p14:xfrm>
                <a:off x="1603373" y="6088027"/>
                <a:ext cx="132840" cy="328320"/>
              </p14:xfrm>
            </p:contentPart>
          </mc:Choice>
          <mc:Fallback xmlns="">
            <p:pic>
              <p:nvPicPr>
                <p:cNvPr id="434" name="Freihand 433">
                  <a:extLst>
                    <a:ext uri="{FF2B5EF4-FFF2-40B4-BE49-F238E27FC236}">
                      <a16:creationId xmlns:a16="http://schemas.microsoft.com/office/drawing/2014/main" id="{CEA4C993-CE24-4EF9-8D4F-D2FD89CFCAD4}"/>
                    </a:ext>
                  </a:extLst>
                </p:cNvPr>
                <p:cNvPicPr/>
                <p:nvPr/>
              </p:nvPicPr>
              <p:blipFill>
                <a:blip r:embed="rId688"/>
                <a:stretch>
                  <a:fillRect/>
                </a:stretch>
              </p:blipFill>
              <p:spPr>
                <a:xfrm>
                  <a:off x="1599053" y="6083707"/>
                  <a:ext cx="141480" cy="33696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435" name="Freihand 434">
                  <a:extLst>
                    <a:ext uri="{FF2B5EF4-FFF2-40B4-BE49-F238E27FC236}">
                      <a16:creationId xmlns:a16="http://schemas.microsoft.com/office/drawing/2014/main" id="{8DCF21B4-563A-4EBE-8471-D802EA7682AF}"/>
                    </a:ext>
                  </a:extLst>
                </p14:cNvPr>
                <p14:cNvContentPartPr/>
                <p14:nvPr/>
              </p14:nvContentPartPr>
              <p14:xfrm>
                <a:off x="1861493" y="6135547"/>
                <a:ext cx="173520" cy="70200"/>
              </p14:xfrm>
            </p:contentPart>
          </mc:Choice>
          <mc:Fallback xmlns="">
            <p:pic>
              <p:nvPicPr>
                <p:cNvPr id="435" name="Freihand 434">
                  <a:extLst>
                    <a:ext uri="{FF2B5EF4-FFF2-40B4-BE49-F238E27FC236}">
                      <a16:creationId xmlns:a16="http://schemas.microsoft.com/office/drawing/2014/main" id="{8DCF21B4-563A-4EBE-8471-D802EA7682AF}"/>
                    </a:ext>
                  </a:extLst>
                </p:cNvPr>
                <p:cNvPicPr/>
                <p:nvPr/>
              </p:nvPicPr>
              <p:blipFill>
                <a:blip r:embed="rId690"/>
                <a:stretch>
                  <a:fillRect/>
                </a:stretch>
              </p:blipFill>
              <p:spPr>
                <a:xfrm>
                  <a:off x="1857173" y="6131227"/>
                  <a:ext cx="18216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436" name="Freihand 435">
                  <a:extLst>
                    <a:ext uri="{FF2B5EF4-FFF2-40B4-BE49-F238E27FC236}">
                      <a16:creationId xmlns:a16="http://schemas.microsoft.com/office/drawing/2014/main" id="{87315E91-0FDC-41BA-A537-30016241C913}"/>
                    </a:ext>
                  </a:extLst>
                </p14:cNvPr>
                <p14:cNvContentPartPr/>
                <p14:nvPr/>
              </p14:nvContentPartPr>
              <p14:xfrm>
                <a:off x="1819373" y="6228067"/>
                <a:ext cx="226080" cy="40680"/>
              </p14:xfrm>
            </p:contentPart>
          </mc:Choice>
          <mc:Fallback xmlns="">
            <p:pic>
              <p:nvPicPr>
                <p:cNvPr id="436" name="Freihand 435">
                  <a:extLst>
                    <a:ext uri="{FF2B5EF4-FFF2-40B4-BE49-F238E27FC236}">
                      <a16:creationId xmlns:a16="http://schemas.microsoft.com/office/drawing/2014/main" id="{87315E91-0FDC-41BA-A537-30016241C913}"/>
                    </a:ext>
                  </a:extLst>
                </p:cNvPr>
                <p:cNvPicPr/>
                <p:nvPr/>
              </p:nvPicPr>
              <p:blipFill>
                <a:blip r:embed="rId692"/>
                <a:stretch>
                  <a:fillRect/>
                </a:stretch>
              </p:blipFill>
              <p:spPr>
                <a:xfrm>
                  <a:off x="1815053" y="6223747"/>
                  <a:ext cx="2347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437" name="Freihand 436">
                  <a:extLst>
                    <a:ext uri="{FF2B5EF4-FFF2-40B4-BE49-F238E27FC236}">
                      <a16:creationId xmlns:a16="http://schemas.microsoft.com/office/drawing/2014/main" id="{238D1041-8AB3-4BB9-9676-1F410BA67F62}"/>
                    </a:ext>
                  </a:extLst>
                </p14:cNvPr>
                <p14:cNvContentPartPr/>
                <p14:nvPr/>
              </p14:nvContentPartPr>
              <p14:xfrm>
                <a:off x="1856813" y="6306907"/>
                <a:ext cx="119520" cy="160920"/>
              </p14:xfrm>
            </p:contentPart>
          </mc:Choice>
          <mc:Fallback xmlns="">
            <p:pic>
              <p:nvPicPr>
                <p:cNvPr id="437" name="Freihand 436">
                  <a:extLst>
                    <a:ext uri="{FF2B5EF4-FFF2-40B4-BE49-F238E27FC236}">
                      <a16:creationId xmlns:a16="http://schemas.microsoft.com/office/drawing/2014/main" id="{238D1041-8AB3-4BB9-9676-1F410BA67F62}"/>
                    </a:ext>
                  </a:extLst>
                </p:cNvPr>
                <p:cNvPicPr/>
                <p:nvPr/>
              </p:nvPicPr>
              <p:blipFill>
                <a:blip r:embed="rId694"/>
                <a:stretch>
                  <a:fillRect/>
                </a:stretch>
              </p:blipFill>
              <p:spPr>
                <a:xfrm>
                  <a:off x="1852493" y="6302587"/>
                  <a:ext cx="12816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438" name="Freihand 437">
                  <a:extLst>
                    <a:ext uri="{FF2B5EF4-FFF2-40B4-BE49-F238E27FC236}">
                      <a16:creationId xmlns:a16="http://schemas.microsoft.com/office/drawing/2014/main" id="{C522B486-881F-44F7-A23A-B1631F87EBEC}"/>
                    </a:ext>
                  </a:extLst>
                </p14:cNvPr>
                <p14:cNvContentPartPr/>
                <p14:nvPr/>
              </p14:nvContentPartPr>
              <p14:xfrm>
                <a:off x="2029253" y="6149587"/>
                <a:ext cx="160200" cy="285840"/>
              </p14:xfrm>
            </p:contentPart>
          </mc:Choice>
          <mc:Fallback xmlns="">
            <p:pic>
              <p:nvPicPr>
                <p:cNvPr id="438" name="Freihand 437">
                  <a:extLst>
                    <a:ext uri="{FF2B5EF4-FFF2-40B4-BE49-F238E27FC236}">
                      <a16:creationId xmlns:a16="http://schemas.microsoft.com/office/drawing/2014/main" id="{C522B486-881F-44F7-A23A-B1631F87EBEC}"/>
                    </a:ext>
                  </a:extLst>
                </p:cNvPr>
                <p:cNvPicPr/>
                <p:nvPr/>
              </p:nvPicPr>
              <p:blipFill>
                <a:blip r:embed="rId696"/>
                <a:stretch>
                  <a:fillRect/>
                </a:stretch>
              </p:blipFill>
              <p:spPr>
                <a:xfrm>
                  <a:off x="2024933" y="6145267"/>
                  <a:ext cx="16884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439" name="Freihand 438">
                  <a:extLst>
                    <a:ext uri="{FF2B5EF4-FFF2-40B4-BE49-F238E27FC236}">
                      <a16:creationId xmlns:a16="http://schemas.microsoft.com/office/drawing/2014/main" id="{7EB6E472-06EC-4456-804C-44F92502EE9C}"/>
                    </a:ext>
                  </a:extLst>
                </p14:cNvPr>
                <p14:cNvContentPartPr/>
                <p14:nvPr/>
              </p14:nvContentPartPr>
              <p14:xfrm>
                <a:off x="1936013" y="5939707"/>
                <a:ext cx="15480" cy="171720"/>
              </p14:xfrm>
            </p:contentPart>
          </mc:Choice>
          <mc:Fallback xmlns="">
            <p:pic>
              <p:nvPicPr>
                <p:cNvPr id="439" name="Freihand 438">
                  <a:extLst>
                    <a:ext uri="{FF2B5EF4-FFF2-40B4-BE49-F238E27FC236}">
                      <a16:creationId xmlns:a16="http://schemas.microsoft.com/office/drawing/2014/main" id="{7EB6E472-06EC-4456-804C-44F92502EE9C}"/>
                    </a:ext>
                  </a:extLst>
                </p:cNvPr>
                <p:cNvPicPr/>
                <p:nvPr/>
              </p:nvPicPr>
              <p:blipFill>
                <a:blip r:embed="rId698"/>
                <a:stretch>
                  <a:fillRect/>
                </a:stretch>
              </p:blipFill>
              <p:spPr>
                <a:xfrm>
                  <a:off x="1931693" y="5935387"/>
                  <a:ext cx="2412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440" name="Freihand 439">
                  <a:extLst>
                    <a:ext uri="{FF2B5EF4-FFF2-40B4-BE49-F238E27FC236}">
                      <a16:creationId xmlns:a16="http://schemas.microsoft.com/office/drawing/2014/main" id="{5A8CDD42-3F12-466F-8754-229DBCA46576}"/>
                    </a:ext>
                  </a:extLst>
                </p14:cNvPr>
                <p14:cNvContentPartPr/>
                <p14:nvPr/>
              </p14:nvContentPartPr>
              <p14:xfrm>
                <a:off x="1880573" y="5990107"/>
                <a:ext cx="183240" cy="38880"/>
              </p14:xfrm>
            </p:contentPart>
          </mc:Choice>
          <mc:Fallback xmlns="">
            <p:pic>
              <p:nvPicPr>
                <p:cNvPr id="440" name="Freihand 439">
                  <a:extLst>
                    <a:ext uri="{FF2B5EF4-FFF2-40B4-BE49-F238E27FC236}">
                      <a16:creationId xmlns:a16="http://schemas.microsoft.com/office/drawing/2014/main" id="{5A8CDD42-3F12-466F-8754-229DBCA46576}"/>
                    </a:ext>
                  </a:extLst>
                </p:cNvPr>
                <p:cNvPicPr/>
                <p:nvPr/>
              </p:nvPicPr>
              <p:blipFill>
                <a:blip r:embed="rId700"/>
                <a:stretch>
                  <a:fillRect/>
                </a:stretch>
              </p:blipFill>
              <p:spPr>
                <a:xfrm>
                  <a:off x="1876253" y="5985787"/>
                  <a:ext cx="191880" cy="47520"/>
                </a:xfrm>
                <a:prstGeom prst="rect">
                  <a:avLst/>
                </a:prstGeom>
              </p:spPr>
            </p:pic>
          </mc:Fallback>
        </mc:AlternateContent>
      </p:grpSp>
    </p:spTree>
    <p:extLst>
      <p:ext uri="{BB962C8B-B14F-4D97-AF65-F5344CB8AC3E}">
        <p14:creationId xmlns:p14="http://schemas.microsoft.com/office/powerpoint/2010/main" val="91415940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feld 3"/>
          <p:cNvSpPr txBox="1"/>
          <p:nvPr/>
        </p:nvSpPr>
        <p:spPr>
          <a:xfrm>
            <a:off x="1002145" y="0"/>
            <a:ext cx="5637923"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Arbeitsmarkt − Arbeitsangebot</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217514" y="365679"/>
            <a:ext cx="8472092" cy="6253679"/>
          </a:xfrm>
          <a:prstGeom prst="rect">
            <a:avLst/>
          </a:prstGeom>
        </p:spPr>
      </p:pic>
      <p:sp>
        <p:nvSpPr>
          <p:cNvPr id="9" name="Rechteck 8">
            <a:extLst>
              <a:ext uri="{FF2B5EF4-FFF2-40B4-BE49-F238E27FC236}">
                <a16:creationId xmlns:a16="http://schemas.microsoft.com/office/drawing/2014/main" id="{6FE192A9-88CB-4A10-994F-010C58FDB2A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98E5FF5F-560B-43FF-B110-01A1C220997B}"/>
                  </a:ext>
                </a:extLst>
              </p14:cNvPr>
              <p14:cNvContentPartPr/>
              <p14:nvPr/>
            </p14:nvContentPartPr>
            <p14:xfrm>
              <a:off x="3815933" y="5680680"/>
              <a:ext cx="1274760" cy="1132920"/>
            </p14:xfrm>
          </p:contentPart>
        </mc:Choice>
        <mc:Fallback xmlns="">
          <p:pic>
            <p:nvPicPr>
              <p:cNvPr id="3" name="Freihand 2">
                <a:extLst>
                  <a:ext uri="{FF2B5EF4-FFF2-40B4-BE49-F238E27FC236}">
                    <a16:creationId xmlns:a16="http://schemas.microsoft.com/office/drawing/2014/main" id="{98E5FF5F-560B-43FF-B110-01A1C220997B}"/>
                  </a:ext>
                </a:extLst>
              </p:cNvPr>
              <p:cNvPicPr/>
              <p:nvPr/>
            </p:nvPicPr>
            <p:blipFill>
              <a:blip r:embed="rId5"/>
              <a:stretch>
                <a:fillRect/>
              </a:stretch>
            </p:blipFill>
            <p:spPr>
              <a:xfrm>
                <a:off x="3811613" y="5676360"/>
                <a:ext cx="1283400" cy="1141560"/>
              </a:xfrm>
              <a:prstGeom prst="rect">
                <a:avLst/>
              </a:prstGeom>
            </p:spPr>
          </p:pic>
        </mc:Fallback>
      </mc:AlternateContent>
      <p:grpSp>
        <p:nvGrpSpPr>
          <p:cNvPr id="17" name="Gruppieren 16">
            <a:extLst>
              <a:ext uri="{FF2B5EF4-FFF2-40B4-BE49-F238E27FC236}">
                <a16:creationId xmlns:a16="http://schemas.microsoft.com/office/drawing/2014/main" id="{951F839F-A86D-4B5C-AE7C-C93A38D4DBE5}"/>
              </a:ext>
            </a:extLst>
          </p:cNvPr>
          <p:cNvGrpSpPr/>
          <p:nvPr/>
        </p:nvGrpSpPr>
        <p:grpSpPr>
          <a:xfrm>
            <a:off x="5707733" y="5542080"/>
            <a:ext cx="2124720" cy="1257120"/>
            <a:chOff x="5707733" y="5542080"/>
            <a:chExt cx="2124720" cy="1257120"/>
          </a:xfrm>
        </p:grpSpPr>
        <mc:AlternateContent xmlns:mc="http://schemas.openxmlformats.org/markup-compatibility/2006" xmlns:p14="http://schemas.microsoft.com/office/powerpoint/2010/main">
          <mc:Choice Requires="p14">
            <p:contentPart p14:bwMode="auto" r:id="rId6">
              <p14:nvContentPartPr>
                <p14:cNvPr id="5" name="Freihand 4">
                  <a:extLst>
                    <a:ext uri="{FF2B5EF4-FFF2-40B4-BE49-F238E27FC236}">
                      <a16:creationId xmlns:a16="http://schemas.microsoft.com/office/drawing/2014/main" id="{35CD3D49-57FC-44B8-8304-D669AF10FEB1}"/>
                    </a:ext>
                  </a:extLst>
                </p14:cNvPr>
                <p14:cNvContentPartPr/>
                <p14:nvPr/>
              </p14:nvContentPartPr>
              <p14:xfrm>
                <a:off x="6145493" y="5723880"/>
                <a:ext cx="113760" cy="938160"/>
              </p14:xfrm>
            </p:contentPart>
          </mc:Choice>
          <mc:Fallback xmlns="">
            <p:pic>
              <p:nvPicPr>
                <p:cNvPr id="5" name="Freihand 4">
                  <a:extLst>
                    <a:ext uri="{FF2B5EF4-FFF2-40B4-BE49-F238E27FC236}">
                      <a16:creationId xmlns:a16="http://schemas.microsoft.com/office/drawing/2014/main" id="{35CD3D49-57FC-44B8-8304-D669AF10FEB1}"/>
                    </a:ext>
                  </a:extLst>
                </p:cNvPr>
                <p:cNvPicPr/>
                <p:nvPr/>
              </p:nvPicPr>
              <p:blipFill>
                <a:blip r:embed="rId7"/>
                <a:stretch>
                  <a:fillRect/>
                </a:stretch>
              </p:blipFill>
              <p:spPr>
                <a:xfrm>
                  <a:off x="6141173" y="5719560"/>
                  <a:ext cx="122400" cy="9468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6" name="Freihand 5">
                  <a:extLst>
                    <a:ext uri="{FF2B5EF4-FFF2-40B4-BE49-F238E27FC236}">
                      <a16:creationId xmlns:a16="http://schemas.microsoft.com/office/drawing/2014/main" id="{FDAC1197-6B4B-4BBC-800A-C3114BDAEBA0}"/>
                    </a:ext>
                  </a:extLst>
                </p14:cNvPr>
                <p14:cNvContentPartPr/>
                <p14:nvPr/>
              </p14:nvContentPartPr>
              <p14:xfrm>
                <a:off x="5960453" y="6597960"/>
                <a:ext cx="1770840" cy="40320"/>
              </p14:xfrm>
            </p:contentPart>
          </mc:Choice>
          <mc:Fallback xmlns="">
            <p:pic>
              <p:nvPicPr>
                <p:cNvPr id="6" name="Freihand 5">
                  <a:extLst>
                    <a:ext uri="{FF2B5EF4-FFF2-40B4-BE49-F238E27FC236}">
                      <a16:creationId xmlns:a16="http://schemas.microsoft.com/office/drawing/2014/main" id="{FDAC1197-6B4B-4BBC-800A-C3114BDAEBA0}"/>
                    </a:ext>
                  </a:extLst>
                </p:cNvPr>
                <p:cNvPicPr/>
                <p:nvPr/>
              </p:nvPicPr>
              <p:blipFill>
                <a:blip r:embed="rId9"/>
                <a:stretch>
                  <a:fillRect/>
                </a:stretch>
              </p:blipFill>
              <p:spPr>
                <a:xfrm>
                  <a:off x="5956133" y="6593640"/>
                  <a:ext cx="17794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7" name="Freihand 6">
                  <a:extLst>
                    <a:ext uri="{FF2B5EF4-FFF2-40B4-BE49-F238E27FC236}">
                      <a16:creationId xmlns:a16="http://schemas.microsoft.com/office/drawing/2014/main" id="{CE1AAC67-8E80-4624-AE30-23E9BC837158}"/>
                    </a:ext>
                  </a:extLst>
                </p14:cNvPr>
                <p14:cNvContentPartPr/>
                <p14:nvPr/>
              </p14:nvContentPartPr>
              <p14:xfrm>
                <a:off x="7695653" y="6522000"/>
                <a:ext cx="115920" cy="196200"/>
              </p14:xfrm>
            </p:contentPart>
          </mc:Choice>
          <mc:Fallback xmlns="">
            <p:pic>
              <p:nvPicPr>
                <p:cNvPr id="7" name="Freihand 6">
                  <a:extLst>
                    <a:ext uri="{FF2B5EF4-FFF2-40B4-BE49-F238E27FC236}">
                      <a16:creationId xmlns:a16="http://schemas.microsoft.com/office/drawing/2014/main" id="{CE1AAC67-8E80-4624-AE30-23E9BC837158}"/>
                    </a:ext>
                  </a:extLst>
                </p:cNvPr>
                <p:cNvPicPr/>
                <p:nvPr/>
              </p:nvPicPr>
              <p:blipFill>
                <a:blip r:embed="rId11"/>
                <a:stretch>
                  <a:fillRect/>
                </a:stretch>
              </p:blipFill>
              <p:spPr>
                <a:xfrm>
                  <a:off x="7691333" y="6517680"/>
                  <a:ext cx="1245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C883FF9C-DEED-4DA4-A64C-2175445E9F0C}"/>
                    </a:ext>
                  </a:extLst>
                </p14:cNvPr>
                <p14:cNvContentPartPr/>
                <p14:nvPr/>
              </p14:nvContentPartPr>
              <p14:xfrm>
                <a:off x="6113813" y="5571600"/>
                <a:ext cx="273600" cy="176040"/>
              </p14:xfrm>
            </p:contentPart>
          </mc:Choice>
          <mc:Fallback xmlns="">
            <p:pic>
              <p:nvPicPr>
                <p:cNvPr id="8" name="Freihand 7">
                  <a:extLst>
                    <a:ext uri="{FF2B5EF4-FFF2-40B4-BE49-F238E27FC236}">
                      <a16:creationId xmlns:a16="http://schemas.microsoft.com/office/drawing/2014/main" id="{C883FF9C-DEED-4DA4-A64C-2175445E9F0C}"/>
                    </a:ext>
                  </a:extLst>
                </p:cNvPr>
                <p:cNvPicPr/>
                <p:nvPr/>
              </p:nvPicPr>
              <p:blipFill>
                <a:blip r:embed="rId13"/>
                <a:stretch>
                  <a:fillRect/>
                </a:stretch>
              </p:blipFill>
              <p:spPr>
                <a:xfrm>
                  <a:off x="6109493" y="5567280"/>
                  <a:ext cx="2822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CC3CB526-AE02-4D8C-8100-A9C5A8652830}"/>
                    </a:ext>
                  </a:extLst>
                </p14:cNvPr>
                <p14:cNvContentPartPr/>
                <p14:nvPr/>
              </p14:nvContentPartPr>
              <p14:xfrm>
                <a:off x="7647053" y="6677520"/>
                <a:ext cx="185400" cy="121680"/>
              </p14:xfrm>
            </p:contentPart>
          </mc:Choice>
          <mc:Fallback xmlns="">
            <p:pic>
              <p:nvPicPr>
                <p:cNvPr id="10" name="Freihand 9">
                  <a:extLst>
                    <a:ext uri="{FF2B5EF4-FFF2-40B4-BE49-F238E27FC236}">
                      <a16:creationId xmlns:a16="http://schemas.microsoft.com/office/drawing/2014/main" id="{CC3CB526-AE02-4D8C-8100-A9C5A8652830}"/>
                    </a:ext>
                  </a:extLst>
                </p:cNvPr>
                <p:cNvPicPr/>
                <p:nvPr/>
              </p:nvPicPr>
              <p:blipFill>
                <a:blip r:embed="rId15"/>
                <a:stretch>
                  <a:fillRect/>
                </a:stretch>
              </p:blipFill>
              <p:spPr>
                <a:xfrm>
                  <a:off x="7642733" y="6673200"/>
                  <a:ext cx="194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A186D0AB-6FF9-4200-B9AB-E043C2E8956A}"/>
                    </a:ext>
                  </a:extLst>
                </p14:cNvPr>
                <p14:cNvContentPartPr/>
                <p14:nvPr/>
              </p14:nvContentPartPr>
              <p14:xfrm>
                <a:off x="5749853" y="5713440"/>
                <a:ext cx="190080" cy="93240"/>
              </p14:xfrm>
            </p:contentPart>
          </mc:Choice>
          <mc:Fallback xmlns="">
            <p:pic>
              <p:nvPicPr>
                <p:cNvPr id="12" name="Freihand 11">
                  <a:extLst>
                    <a:ext uri="{FF2B5EF4-FFF2-40B4-BE49-F238E27FC236}">
                      <a16:creationId xmlns:a16="http://schemas.microsoft.com/office/drawing/2014/main" id="{A186D0AB-6FF9-4200-B9AB-E043C2E8956A}"/>
                    </a:ext>
                  </a:extLst>
                </p:cNvPr>
                <p:cNvPicPr/>
                <p:nvPr/>
              </p:nvPicPr>
              <p:blipFill>
                <a:blip r:embed="rId17"/>
                <a:stretch>
                  <a:fillRect/>
                </a:stretch>
              </p:blipFill>
              <p:spPr>
                <a:xfrm>
                  <a:off x="5745533" y="5709120"/>
                  <a:ext cx="19872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1A70FD85-40BD-4908-AB0B-FD149BBE8830}"/>
                    </a:ext>
                  </a:extLst>
                </p14:cNvPr>
                <p14:cNvContentPartPr/>
                <p14:nvPr/>
              </p14:nvContentPartPr>
              <p14:xfrm>
                <a:off x="5707733" y="5830080"/>
                <a:ext cx="248760" cy="37440"/>
              </p14:xfrm>
            </p:contentPart>
          </mc:Choice>
          <mc:Fallback xmlns="">
            <p:pic>
              <p:nvPicPr>
                <p:cNvPr id="13" name="Freihand 12">
                  <a:extLst>
                    <a:ext uri="{FF2B5EF4-FFF2-40B4-BE49-F238E27FC236}">
                      <a16:creationId xmlns:a16="http://schemas.microsoft.com/office/drawing/2014/main" id="{1A70FD85-40BD-4908-AB0B-FD149BBE8830}"/>
                    </a:ext>
                  </a:extLst>
                </p:cNvPr>
                <p:cNvPicPr/>
                <p:nvPr/>
              </p:nvPicPr>
              <p:blipFill>
                <a:blip r:embed="rId19"/>
                <a:stretch>
                  <a:fillRect/>
                </a:stretch>
              </p:blipFill>
              <p:spPr>
                <a:xfrm>
                  <a:off x="5703413" y="5825760"/>
                  <a:ext cx="2574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Freihand 13">
                  <a:extLst>
                    <a:ext uri="{FF2B5EF4-FFF2-40B4-BE49-F238E27FC236}">
                      <a16:creationId xmlns:a16="http://schemas.microsoft.com/office/drawing/2014/main" id="{0814CE19-D5A9-4A80-B47A-1FAF9A8C62B8}"/>
                    </a:ext>
                  </a:extLst>
                </p14:cNvPr>
                <p14:cNvContentPartPr/>
                <p14:nvPr/>
              </p14:nvContentPartPr>
              <p14:xfrm>
                <a:off x="5771813" y="5918640"/>
                <a:ext cx="142560" cy="182160"/>
              </p14:xfrm>
            </p:contentPart>
          </mc:Choice>
          <mc:Fallback xmlns="">
            <p:pic>
              <p:nvPicPr>
                <p:cNvPr id="14" name="Freihand 13">
                  <a:extLst>
                    <a:ext uri="{FF2B5EF4-FFF2-40B4-BE49-F238E27FC236}">
                      <a16:creationId xmlns:a16="http://schemas.microsoft.com/office/drawing/2014/main" id="{0814CE19-D5A9-4A80-B47A-1FAF9A8C62B8}"/>
                    </a:ext>
                  </a:extLst>
                </p:cNvPr>
                <p:cNvPicPr/>
                <p:nvPr/>
              </p:nvPicPr>
              <p:blipFill>
                <a:blip r:embed="rId21"/>
                <a:stretch>
                  <a:fillRect/>
                </a:stretch>
              </p:blipFill>
              <p:spPr>
                <a:xfrm>
                  <a:off x="5767493" y="5914320"/>
                  <a:ext cx="15120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6" name="Freihand 15">
                  <a:extLst>
                    <a:ext uri="{FF2B5EF4-FFF2-40B4-BE49-F238E27FC236}">
                      <a16:creationId xmlns:a16="http://schemas.microsoft.com/office/drawing/2014/main" id="{07D46D9D-9B1C-4B3E-81EA-AB60945B8655}"/>
                    </a:ext>
                  </a:extLst>
                </p14:cNvPr>
                <p14:cNvContentPartPr/>
                <p14:nvPr/>
              </p14:nvContentPartPr>
              <p14:xfrm>
                <a:off x="6358253" y="5542080"/>
                <a:ext cx="1310400" cy="917280"/>
              </p14:xfrm>
            </p:contentPart>
          </mc:Choice>
          <mc:Fallback xmlns="">
            <p:pic>
              <p:nvPicPr>
                <p:cNvPr id="16" name="Freihand 15">
                  <a:extLst>
                    <a:ext uri="{FF2B5EF4-FFF2-40B4-BE49-F238E27FC236}">
                      <a16:creationId xmlns:a16="http://schemas.microsoft.com/office/drawing/2014/main" id="{07D46D9D-9B1C-4B3E-81EA-AB60945B8655}"/>
                    </a:ext>
                  </a:extLst>
                </p:cNvPr>
                <p:cNvPicPr/>
                <p:nvPr/>
              </p:nvPicPr>
              <p:blipFill>
                <a:blip r:embed="rId23"/>
                <a:stretch>
                  <a:fillRect/>
                </a:stretch>
              </p:blipFill>
              <p:spPr>
                <a:xfrm>
                  <a:off x="6353933" y="5537760"/>
                  <a:ext cx="1319040" cy="925920"/>
                </a:xfrm>
                <a:prstGeom prst="rect">
                  <a:avLst/>
                </a:prstGeom>
              </p:spPr>
            </p:pic>
          </mc:Fallback>
        </mc:AlternateContent>
      </p:grpSp>
    </p:spTree>
    <p:extLst>
      <p:ext uri="{BB962C8B-B14F-4D97-AF65-F5344CB8AC3E}">
        <p14:creationId xmlns:p14="http://schemas.microsoft.com/office/powerpoint/2010/main" val="269488793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80832" y="0"/>
            <a:ext cx="5736348"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Arbeitsmarkt und Güterangebot</a:t>
            </a:r>
            <a:endParaRPr lang="de-DE" sz="3266" dirty="0">
              <a:latin typeface="Arial" pitchFamily="18"/>
              <a:ea typeface="Droid Sans Fallback" pitchFamily="2"/>
              <a:cs typeface="Lohit Hindi" pitchFamily="2"/>
            </a:endParaRPr>
          </a:p>
        </p:txBody>
      </p:sp>
      <p:sp>
        <p:nvSpPr>
          <p:cNvPr id="4" name="Textfeld 3"/>
          <p:cNvSpPr txBox="1"/>
          <p:nvPr/>
        </p:nvSpPr>
        <p:spPr>
          <a:xfrm>
            <a:off x="81643" y="673401"/>
            <a:ext cx="11968843" cy="646059"/>
          </a:xfrm>
          <a:prstGeom prst="rect">
            <a:avLst/>
          </a:prstGeom>
          <a:noFill/>
          <a:ln>
            <a:noFill/>
          </a:ln>
        </p:spPr>
        <p:txBody>
          <a:bodyPr vert="horz" wrap="square" lIns="81646" tIns="40823" rIns="81646" bIns="40823" anchorCtr="0" compatLnSpc="0">
            <a:spAutoFit/>
          </a:bodyPr>
          <a:lstStyle/>
          <a:p>
            <a:r>
              <a:rPr lang="de-DE" dirty="0"/>
              <a:t>Das Güterangebot wird in der Neoklassik vornehmlich durch den Arbeitsmarkt bestimmt und damit erhalten wir aus dem Arbeitsmarktgleichgewicht auf dem sich der gleichgewichtige Reallohn bildet das Produktionsniveau Y</a:t>
            </a:r>
            <a:r>
              <a:rPr lang="de-DE" baseline="30000" dirty="0"/>
              <a:t>S</a:t>
            </a:r>
            <a:r>
              <a:rPr lang="de-DE" dirty="0"/>
              <a:t>(</a:t>
            </a:r>
            <a:r>
              <a:rPr lang="el-GR" dirty="0"/>
              <a:t>ω</a:t>
            </a:r>
            <a:r>
              <a:rPr lang="de-DE" dirty="0"/>
              <a:t>*) der Volkswirtschaft</a:t>
            </a:r>
            <a:endParaRPr lang="en-US" altLang="en-US" sz="2000" dirty="0"/>
          </a:p>
        </p:txBody>
      </p:sp>
      <p:cxnSp>
        <p:nvCxnSpPr>
          <p:cNvPr id="6" name="Straight Arrow Connector 7"/>
          <p:cNvCxnSpPr/>
          <p:nvPr/>
        </p:nvCxnSpPr>
        <p:spPr>
          <a:xfrm flipV="1">
            <a:off x="4148068" y="3487939"/>
            <a:ext cx="2272578" cy="1964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Straight Arrow Connector 9"/>
          <p:cNvCxnSpPr/>
          <p:nvPr/>
        </p:nvCxnSpPr>
        <p:spPr>
          <a:xfrm flipV="1">
            <a:off x="4148068" y="1943956"/>
            <a:ext cx="5082" cy="156363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Rechteck 7"/>
          <p:cNvSpPr/>
          <p:nvPr/>
        </p:nvSpPr>
        <p:spPr>
          <a:xfrm>
            <a:off x="3795086" y="2057724"/>
            <a:ext cx="282450" cy="369332"/>
          </a:xfrm>
          <a:prstGeom prst="rect">
            <a:avLst/>
          </a:prstGeom>
        </p:spPr>
        <p:txBody>
          <a:bodyPr wrap="none">
            <a:spAutoFit/>
          </a:bodyPr>
          <a:lstStyle/>
          <a:p>
            <a:r>
              <a:rPr lang="de-DE" dirty="0"/>
              <a:t>L</a:t>
            </a:r>
            <a:endParaRPr lang="de-DE" baseline="30000" dirty="0"/>
          </a:p>
        </p:txBody>
      </p:sp>
      <p:sp>
        <p:nvSpPr>
          <p:cNvPr id="9" name="Rechteck 8"/>
          <p:cNvSpPr/>
          <p:nvPr/>
        </p:nvSpPr>
        <p:spPr>
          <a:xfrm>
            <a:off x="5967742" y="3439907"/>
            <a:ext cx="344966" cy="369332"/>
          </a:xfrm>
          <a:prstGeom prst="rect">
            <a:avLst/>
          </a:prstGeom>
        </p:spPr>
        <p:txBody>
          <a:bodyPr wrap="none">
            <a:spAutoFit/>
          </a:bodyPr>
          <a:lstStyle/>
          <a:p>
            <a:r>
              <a:rPr lang="el-GR" dirty="0"/>
              <a:t>ω</a:t>
            </a:r>
            <a:endParaRPr lang="de-DE" dirty="0"/>
          </a:p>
        </p:txBody>
      </p:sp>
      <p:sp>
        <p:nvSpPr>
          <p:cNvPr id="10" name="Freihandform 9"/>
          <p:cNvSpPr/>
          <p:nvPr/>
        </p:nvSpPr>
        <p:spPr>
          <a:xfrm>
            <a:off x="4404813" y="2338645"/>
            <a:ext cx="1577130" cy="931178"/>
          </a:xfrm>
          <a:custGeom>
            <a:avLst/>
            <a:gdLst>
              <a:gd name="connsiteX0" fmla="*/ 0 w 1577130"/>
              <a:gd name="connsiteY0" fmla="*/ 931178 h 931178"/>
              <a:gd name="connsiteX1" fmla="*/ 822121 w 1577130"/>
              <a:gd name="connsiteY1" fmla="*/ 595619 h 931178"/>
              <a:gd name="connsiteX2" fmla="*/ 1577130 w 1577130"/>
              <a:gd name="connsiteY2" fmla="*/ 0 h 931178"/>
            </a:gdLst>
            <a:ahLst/>
            <a:cxnLst>
              <a:cxn ang="0">
                <a:pos x="connsiteX0" y="connsiteY0"/>
              </a:cxn>
              <a:cxn ang="0">
                <a:pos x="connsiteX1" y="connsiteY1"/>
              </a:cxn>
              <a:cxn ang="0">
                <a:pos x="connsiteX2" y="connsiteY2"/>
              </a:cxn>
            </a:cxnLst>
            <a:rect l="l" t="t" r="r" b="b"/>
            <a:pathLst>
              <a:path w="1577130" h="931178">
                <a:moveTo>
                  <a:pt x="0" y="931178"/>
                </a:moveTo>
                <a:cubicBezTo>
                  <a:pt x="279633" y="840996"/>
                  <a:pt x="559266" y="750815"/>
                  <a:pt x="822121" y="595619"/>
                </a:cubicBezTo>
                <a:cubicBezTo>
                  <a:pt x="1084976" y="440423"/>
                  <a:pt x="1331053" y="220211"/>
                  <a:pt x="1577130"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1" name="Rechteck 10"/>
          <p:cNvSpPr/>
          <p:nvPr/>
        </p:nvSpPr>
        <p:spPr>
          <a:xfrm>
            <a:off x="4324442" y="2322440"/>
            <a:ext cx="521297" cy="276999"/>
          </a:xfrm>
          <a:prstGeom prst="rect">
            <a:avLst/>
          </a:prstGeom>
        </p:spPr>
        <p:txBody>
          <a:bodyPr wrap="none">
            <a:spAutoFit/>
          </a:bodyPr>
          <a:lstStyle/>
          <a:p>
            <a:r>
              <a:rPr lang="de-DE" sz="1200" dirty="0"/>
              <a:t>L</a:t>
            </a:r>
            <a:r>
              <a:rPr lang="de-DE" sz="1200" baseline="30000" dirty="0"/>
              <a:t>D</a:t>
            </a:r>
            <a:r>
              <a:rPr lang="de-DE" sz="1200" dirty="0"/>
              <a:t>(</a:t>
            </a:r>
            <a:r>
              <a:rPr lang="el-GR" sz="1200" dirty="0"/>
              <a:t>ω</a:t>
            </a:r>
            <a:r>
              <a:rPr lang="de-DE" sz="1200" dirty="0"/>
              <a:t>)</a:t>
            </a:r>
          </a:p>
        </p:txBody>
      </p:sp>
      <p:sp>
        <p:nvSpPr>
          <p:cNvPr id="12" name="Freihandform 11"/>
          <p:cNvSpPr/>
          <p:nvPr/>
        </p:nvSpPr>
        <p:spPr>
          <a:xfrm>
            <a:off x="4985529" y="2314604"/>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3" name="Rechteck 12"/>
          <p:cNvSpPr/>
          <p:nvPr/>
        </p:nvSpPr>
        <p:spPr>
          <a:xfrm>
            <a:off x="5801665" y="2120529"/>
            <a:ext cx="495649" cy="276999"/>
          </a:xfrm>
          <a:prstGeom prst="rect">
            <a:avLst/>
          </a:prstGeom>
        </p:spPr>
        <p:txBody>
          <a:bodyPr wrap="none">
            <a:spAutoFit/>
          </a:bodyPr>
          <a:lstStyle/>
          <a:p>
            <a:r>
              <a:rPr lang="de-DE" sz="1200" dirty="0"/>
              <a:t>L</a:t>
            </a:r>
            <a:r>
              <a:rPr lang="de-DE" sz="1200" baseline="30000" dirty="0"/>
              <a:t>S</a:t>
            </a:r>
            <a:r>
              <a:rPr lang="de-DE" sz="1200" dirty="0"/>
              <a:t>(</a:t>
            </a:r>
            <a:r>
              <a:rPr lang="el-GR" sz="1200" dirty="0"/>
              <a:t>ω</a:t>
            </a:r>
            <a:r>
              <a:rPr lang="de-DE" sz="1200" dirty="0"/>
              <a:t>)</a:t>
            </a:r>
          </a:p>
        </p:txBody>
      </p:sp>
      <p:cxnSp>
        <p:nvCxnSpPr>
          <p:cNvPr id="14" name="Gerader Verbinder 13"/>
          <p:cNvCxnSpPr/>
          <p:nvPr/>
        </p:nvCxnSpPr>
        <p:spPr>
          <a:xfrm>
            <a:off x="5302686" y="2881174"/>
            <a:ext cx="16778" cy="5887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Gerader Verbinder 14"/>
          <p:cNvCxnSpPr/>
          <p:nvPr/>
        </p:nvCxnSpPr>
        <p:spPr>
          <a:xfrm flipH="1">
            <a:off x="4148068" y="2899239"/>
            <a:ext cx="114467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Rechteck 18"/>
          <p:cNvSpPr/>
          <p:nvPr/>
        </p:nvSpPr>
        <p:spPr>
          <a:xfrm>
            <a:off x="3813962" y="2696508"/>
            <a:ext cx="397866" cy="369332"/>
          </a:xfrm>
          <a:prstGeom prst="rect">
            <a:avLst/>
          </a:prstGeom>
        </p:spPr>
        <p:txBody>
          <a:bodyPr wrap="none">
            <a:spAutoFit/>
          </a:bodyPr>
          <a:lstStyle/>
          <a:p>
            <a:r>
              <a:rPr lang="de-DE" dirty="0"/>
              <a:t>L*</a:t>
            </a:r>
            <a:endParaRPr lang="de-DE" baseline="30000" dirty="0"/>
          </a:p>
        </p:txBody>
      </p:sp>
      <p:sp>
        <p:nvSpPr>
          <p:cNvPr id="20" name="Rechteck 19"/>
          <p:cNvSpPr/>
          <p:nvPr/>
        </p:nvSpPr>
        <p:spPr>
          <a:xfrm>
            <a:off x="5146714" y="3487378"/>
            <a:ext cx="476378" cy="369332"/>
          </a:xfrm>
          <a:prstGeom prst="rect">
            <a:avLst/>
          </a:prstGeom>
        </p:spPr>
        <p:txBody>
          <a:bodyPr wrap="square">
            <a:spAutoFit/>
          </a:bodyPr>
          <a:lstStyle/>
          <a:p>
            <a:r>
              <a:rPr lang="el-GR" dirty="0"/>
              <a:t>ω</a:t>
            </a:r>
            <a:r>
              <a:rPr lang="de-DE" dirty="0"/>
              <a:t>*</a:t>
            </a:r>
            <a:endParaRPr lang="de-DE" baseline="30000" dirty="0"/>
          </a:p>
        </p:txBody>
      </p:sp>
      <p:sp>
        <p:nvSpPr>
          <p:cNvPr id="21" name="Textfeld 20"/>
          <p:cNvSpPr txBox="1"/>
          <p:nvPr/>
        </p:nvSpPr>
        <p:spPr>
          <a:xfrm>
            <a:off x="25943" y="4032383"/>
            <a:ext cx="8381213" cy="1209675"/>
          </a:xfrm>
          <a:prstGeom prst="rect">
            <a:avLst/>
          </a:prstGeom>
          <a:noFill/>
          <a:ln>
            <a:noFill/>
          </a:ln>
        </p:spPr>
        <p:txBody>
          <a:bodyPr vert="horz" wrap="square" lIns="81646" tIns="40823" rIns="81646" bIns="40823" anchorCtr="0" compatLnSpc="0">
            <a:spAutoFit/>
          </a:bodyPr>
          <a:lstStyle/>
          <a:p>
            <a:r>
              <a:rPr lang="de-DE" dirty="0"/>
              <a:t>Umgekehrt zum </a:t>
            </a:r>
            <a:r>
              <a:rPr lang="de-DE" dirty="0" err="1"/>
              <a:t>Keynesianischen</a:t>
            </a:r>
            <a:r>
              <a:rPr lang="de-DE" dirty="0"/>
              <a:t> Modell geht man in der Neoklassik von der </a:t>
            </a:r>
            <a:r>
              <a:rPr lang="de-DE" b="1" dirty="0"/>
              <a:t>Angebotsseite Y</a:t>
            </a:r>
            <a:r>
              <a:rPr lang="de-DE" b="1" baseline="30000" dirty="0"/>
              <a:t>S </a:t>
            </a:r>
            <a:r>
              <a:rPr lang="de-DE" dirty="0"/>
              <a:t>aus und nimmt an, dass diese das Produktionsniveau der Volkswirtschaft bestimmt und es zum Ausgleich von Angebot und Nachfrage (</a:t>
            </a:r>
            <a:r>
              <a:rPr lang="de-DE" b="1" dirty="0"/>
              <a:t>Y</a:t>
            </a:r>
            <a:r>
              <a:rPr lang="de-DE" b="1" baseline="30000" dirty="0"/>
              <a:t>S</a:t>
            </a:r>
            <a:r>
              <a:rPr lang="de-DE" b="1" dirty="0"/>
              <a:t>=Y</a:t>
            </a:r>
            <a:r>
              <a:rPr lang="de-DE" b="1" baseline="30000" dirty="0"/>
              <a:t>D</a:t>
            </a:r>
            <a:r>
              <a:rPr lang="de-DE" dirty="0"/>
              <a:t>) dadurch kommt, dass diesmal die Nachfrage dem Angebot folgt</a:t>
            </a:r>
            <a:endParaRPr lang="en-US" altLang="en-US" sz="2000" dirty="0"/>
          </a:p>
        </p:txBody>
      </p:sp>
      <p:sp>
        <p:nvSpPr>
          <p:cNvPr id="23" name="Rechteck 22">
            <a:extLst>
              <a:ext uri="{FF2B5EF4-FFF2-40B4-BE49-F238E27FC236}">
                <a16:creationId xmlns:a16="http://schemas.microsoft.com/office/drawing/2014/main" id="{536981DC-2C16-48EB-8B66-C1068431B63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35" name="Gruppieren 34">
            <a:extLst>
              <a:ext uri="{FF2B5EF4-FFF2-40B4-BE49-F238E27FC236}">
                <a16:creationId xmlns:a16="http://schemas.microsoft.com/office/drawing/2014/main" id="{2DC102A9-70FD-49C1-8FFC-1241968FA392}"/>
              </a:ext>
            </a:extLst>
          </p:cNvPr>
          <p:cNvGrpSpPr/>
          <p:nvPr/>
        </p:nvGrpSpPr>
        <p:grpSpPr>
          <a:xfrm>
            <a:off x="2745653" y="1297320"/>
            <a:ext cx="7088040" cy="2979720"/>
            <a:chOff x="2745653" y="1297320"/>
            <a:chExt cx="7088040" cy="297972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30F02F9B-9771-4A0A-B15E-1DC1285603F3}"/>
                    </a:ext>
                  </a:extLst>
                </p14:cNvPr>
                <p14:cNvContentPartPr/>
                <p14:nvPr/>
              </p14:nvContentPartPr>
              <p14:xfrm>
                <a:off x="2745653" y="1357440"/>
                <a:ext cx="5409000" cy="2653920"/>
              </p14:xfrm>
            </p:contentPart>
          </mc:Choice>
          <mc:Fallback xmlns="">
            <p:pic>
              <p:nvPicPr>
                <p:cNvPr id="2" name="Freihand 1">
                  <a:extLst>
                    <a:ext uri="{FF2B5EF4-FFF2-40B4-BE49-F238E27FC236}">
                      <a16:creationId xmlns:a16="http://schemas.microsoft.com/office/drawing/2014/main" id="{30F02F9B-9771-4A0A-B15E-1DC1285603F3}"/>
                    </a:ext>
                  </a:extLst>
                </p:cNvPr>
                <p:cNvPicPr/>
                <p:nvPr/>
              </p:nvPicPr>
              <p:blipFill>
                <a:blip r:embed="rId4"/>
                <a:stretch>
                  <a:fillRect/>
                </a:stretch>
              </p:blipFill>
              <p:spPr>
                <a:xfrm>
                  <a:off x="2741333" y="1353120"/>
                  <a:ext cx="5417640" cy="2662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5890822F-52D0-4A60-AFF8-A88C7DA71577}"/>
                    </a:ext>
                  </a:extLst>
                </p14:cNvPr>
                <p14:cNvContentPartPr/>
                <p14:nvPr/>
              </p14:nvContentPartPr>
              <p14:xfrm>
                <a:off x="5521613" y="1715640"/>
                <a:ext cx="731160" cy="705240"/>
              </p14:xfrm>
            </p:contentPart>
          </mc:Choice>
          <mc:Fallback xmlns="">
            <p:pic>
              <p:nvPicPr>
                <p:cNvPr id="5" name="Freihand 4">
                  <a:extLst>
                    <a:ext uri="{FF2B5EF4-FFF2-40B4-BE49-F238E27FC236}">
                      <a16:creationId xmlns:a16="http://schemas.microsoft.com/office/drawing/2014/main" id="{5890822F-52D0-4A60-AFF8-A88C7DA71577}"/>
                    </a:ext>
                  </a:extLst>
                </p:cNvPr>
                <p:cNvPicPr/>
                <p:nvPr/>
              </p:nvPicPr>
              <p:blipFill>
                <a:blip r:embed="rId6"/>
                <a:stretch>
                  <a:fillRect/>
                </a:stretch>
              </p:blipFill>
              <p:spPr>
                <a:xfrm>
                  <a:off x="5517293" y="1711320"/>
                  <a:ext cx="739800" cy="7138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 name="Freihand 15">
                  <a:extLst>
                    <a:ext uri="{FF2B5EF4-FFF2-40B4-BE49-F238E27FC236}">
                      <a16:creationId xmlns:a16="http://schemas.microsoft.com/office/drawing/2014/main" id="{A6094D18-6119-4BB3-AEEB-82776E3AB5B4}"/>
                    </a:ext>
                  </a:extLst>
                </p14:cNvPr>
                <p14:cNvContentPartPr/>
                <p14:nvPr/>
              </p14:nvContentPartPr>
              <p14:xfrm>
                <a:off x="5427293" y="2001120"/>
                <a:ext cx="335880" cy="538920"/>
              </p14:xfrm>
            </p:contentPart>
          </mc:Choice>
          <mc:Fallback xmlns="">
            <p:pic>
              <p:nvPicPr>
                <p:cNvPr id="16" name="Freihand 15">
                  <a:extLst>
                    <a:ext uri="{FF2B5EF4-FFF2-40B4-BE49-F238E27FC236}">
                      <a16:creationId xmlns:a16="http://schemas.microsoft.com/office/drawing/2014/main" id="{A6094D18-6119-4BB3-AEEB-82776E3AB5B4}"/>
                    </a:ext>
                  </a:extLst>
                </p:cNvPr>
                <p:cNvPicPr/>
                <p:nvPr/>
              </p:nvPicPr>
              <p:blipFill>
                <a:blip r:embed="rId8"/>
                <a:stretch>
                  <a:fillRect/>
                </a:stretch>
              </p:blipFill>
              <p:spPr>
                <a:xfrm>
                  <a:off x="5422973" y="1996800"/>
                  <a:ext cx="344520" cy="547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7" name="Freihand 16">
                  <a:extLst>
                    <a:ext uri="{FF2B5EF4-FFF2-40B4-BE49-F238E27FC236}">
                      <a16:creationId xmlns:a16="http://schemas.microsoft.com/office/drawing/2014/main" id="{B34801FD-CA92-4A73-956C-89B6B45B9A64}"/>
                    </a:ext>
                  </a:extLst>
                </p14:cNvPr>
                <p14:cNvContentPartPr/>
                <p14:nvPr/>
              </p14:nvContentPartPr>
              <p14:xfrm>
                <a:off x="6561293" y="1598280"/>
                <a:ext cx="133200" cy="225000"/>
              </p14:xfrm>
            </p:contentPart>
          </mc:Choice>
          <mc:Fallback xmlns="">
            <p:pic>
              <p:nvPicPr>
                <p:cNvPr id="17" name="Freihand 16">
                  <a:extLst>
                    <a:ext uri="{FF2B5EF4-FFF2-40B4-BE49-F238E27FC236}">
                      <a16:creationId xmlns:a16="http://schemas.microsoft.com/office/drawing/2014/main" id="{B34801FD-CA92-4A73-956C-89B6B45B9A64}"/>
                    </a:ext>
                  </a:extLst>
                </p:cNvPr>
                <p:cNvPicPr/>
                <p:nvPr/>
              </p:nvPicPr>
              <p:blipFill>
                <a:blip r:embed="rId10"/>
                <a:stretch>
                  <a:fillRect/>
                </a:stretch>
              </p:blipFill>
              <p:spPr>
                <a:xfrm>
                  <a:off x="6556973" y="1593960"/>
                  <a:ext cx="14184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8" name="Freihand 17">
                  <a:extLst>
                    <a:ext uri="{FF2B5EF4-FFF2-40B4-BE49-F238E27FC236}">
                      <a16:creationId xmlns:a16="http://schemas.microsoft.com/office/drawing/2014/main" id="{D3756F15-A6C1-418D-8A2B-47DF245938BC}"/>
                    </a:ext>
                  </a:extLst>
                </p14:cNvPr>
                <p14:cNvContentPartPr/>
                <p14:nvPr/>
              </p14:nvContentPartPr>
              <p14:xfrm>
                <a:off x="6639053" y="1563360"/>
                <a:ext cx="606600" cy="322560"/>
              </p14:xfrm>
            </p:contentPart>
          </mc:Choice>
          <mc:Fallback xmlns="">
            <p:pic>
              <p:nvPicPr>
                <p:cNvPr id="18" name="Freihand 17">
                  <a:extLst>
                    <a:ext uri="{FF2B5EF4-FFF2-40B4-BE49-F238E27FC236}">
                      <a16:creationId xmlns:a16="http://schemas.microsoft.com/office/drawing/2014/main" id="{D3756F15-A6C1-418D-8A2B-47DF245938BC}"/>
                    </a:ext>
                  </a:extLst>
                </p:cNvPr>
                <p:cNvPicPr/>
                <p:nvPr/>
              </p:nvPicPr>
              <p:blipFill>
                <a:blip r:embed="rId12"/>
                <a:stretch>
                  <a:fillRect/>
                </a:stretch>
              </p:blipFill>
              <p:spPr>
                <a:xfrm>
                  <a:off x="6634733" y="1559040"/>
                  <a:ext cx="615240" cy="3312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2" name="Freihand 21">
                  <a:extLst>
                    <a:ext uri="{FF2B5EF4-FFF2-40B4-BE49-F238E27FC236}">
                      <a16:creationId xmlns:a16="http://schemas.microsoft.com/office/drawing/2014/main" id="{CEFF777C-55E4-4BFF-BC0F-9B2B85D3B16B}"/>
                    </a:ext>
                  </a:extLst>
                </p14:cNvPr>
                <p14:cNvContentPartPr/>
                <p14:nvPr/>
              </p14:nvContentPartPr>
              <p14:xfrm>
                <a:off x="7183373" y="1604040"/>
                <a:ext cx="187200" cy="127440"/>
              </p14:xfrm>
            </p:contentPart>
          </mc:Choice>
          <mc:Fallback xmlns="">
            <p:pic>
              <p:nvPicPr>
                <p:cNvPr id="22" name="Freihand 21">
                  <a:extLst>
                    <a:ext uri="{FF2B5EF4-FFF2-40B4-BE49-F238E27FC236}">
                      <a16:creationId xmlns:a16="http://schemas.microsoft.com/office/drawing/2014/main" id="{CEFF777C-55E4-4BFF-BC0F-9B2B85D3B16B}"/>
                    </a:ext>
                  </a:extLst>
                </p:cNvPr>
                <p:cNvPicPr/>
                <p:nvPr/>
              </p:nvPicPr>
              <p:blipFill>
                <a:blip r:embed="rId14"/>
                <a:stretch>
                  <a:fillRect/>
                </a:stretch>
              </p:blipFill>
              <p:spPr>
                <a:xfrm>
                  <a:off x="7179053" y="1599720"/>
                  <a:ext cx="1958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3C7DB38E-C50A-4F5E-B501-0087731398CA}"/>
                    </a:ext>
                  </a:extLst>
                </p14:cNvPr>
                <p14:cNvContentPartPr/>
                <p14:nvPr/>
              </p14:nvContentPartPr>
              <p14:xfrm>
                <a:off x="7427093" y="1686840"/>
                <a:ext cx="23400" cy="28440"/>
              </p14:xfrm>
            </p:contentPart>
          </mc:Choice>
          <mc:Fallback xmlns="">
            <p:pic>
              <p:nvPicPr>
                <p:cNvPr id="24" name="Freihand 23">
                  <a:extLst>
                    <a:ext uri="{FF2B5EF4-FFF2-40B4-BE49-F238E27FC236}">
                      <a16:creationId xmlns:a16="http://schemas.microsoft.com/office/drawing/2014/main" id="{3C7DB38E-C50A-4F5E-B501-0087731398CA}"/>
                    </a:ext>
                  </a:extLst>
                </p:cNvPr>
                <p:cNvPicPr/>
                <p:nvPr/>
              </p:nvPicPr>
              <p:blipFill>
                <a:blip r:embed="rId16"/>
                <a:stretch>
                  <a:fillRect/>
                </a:stretch>
              </p:blipFill>
              <p:spPr>
                <a:xfrm>
                  <a:off x="7422773" y="1682520"/>
                  <a:ext cx="320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67F0681E-83F2-4651-9E44-C3A81E1E3C1B}"/>
                    </a:ext>
                  </a:extLst>
                </p14:cNvPr>
                <p14:cNvContentPartPr/>
                <p14:nvPr/>
              </p14:nvContentPartPr>
              <p14:xfrm>
                <a:off x="7413053" y="1576320"/>
                <a:ext cx="631800" cy="155160"/>
              </p14:xfrm>
            </p:contentPart>
          </mc:Choice>
          <mc:Fallback xmlns="">
            <p:pic>
              <p:nvPicPr>
                <p:cNvPr id="25" name="Freihand 24">
                  <a:extLst>
                    <a:ext uri="{FF2B5EF4-FFF2-40B4-BE49-F238E27FC236}">
                      <a16:creationId xmlns:a16="http://schemas.microsoft.com/office/drawing/2014/main" id="{67F0681E-83F2-4651-9E44-C3A81E1E3C1B}"/>
                    </a:ext>
                  </a:extLst>
                </p:cNvPr>
                <p:cNvPicPr/>
                <p:nvPr/>
              </p:nvPicPr>
              <p:blipFill>
                <a:blip r:embed="rId18"/>
                <a:stretch>
                  <a:fillRect/>
                </a:stretch>
              </p:blipFill>
              <p:spPr>
                <a:xfrm>
                  <a:off x="7408733" y="1572000"/>
                  <a:ext cx="640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FBCD55B8-9CE3-421B-9D2A-1BB749F30DBF}"/>
                    </a:ext>
                  </a:extLst>
                </p14:cNvPr>
                <p14:cNvContentPartPr/>
                <p14:nvPr/>
              </p14:nvContentPartPr>
              <p14:xfrm>
                <a:off x="8089493" y="1566960"/>
                <a:ext cx="397080" cy="413280"/>
              </p14:xfrm>
            </p:contentPart>
          </mc:Choice>
          <mc:Fallback xmlns="">
            <p:pic>
              <p:nvPicPr>
                <p:cNvPr id="26" name="Freihand 25">
                  <a:extLst>
                    <a:ext uri="{FF2B5EF4-FFF2-40B4-BE49-F238E27FC236}">
                      <a16:creationId xmlns:a16="http://schemas.microsoft.com/office/drawing/2014/main" id="{FBCD55B8-9CE3-421B-9D2A-1BB749F30DBF}"/>
                    </a:ext>
                  </a:extLst>
                </p:cNvPr>
                <p:cNvPicPr/>
                <p:nvPr/>
              </p:nvPicPr>
              <p:blipFill>
                <a:blip r:embed="rId20"/>
                <a:stretch>
                  <a:fillRect/>
                </a:stretch>
              </p:blipFill>
              <p:spPr>
                <a:xfrm>
                  <a:off x="8085173" y="1562640"/>
                  <a:ext cx="405720" cy="421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7" name="Freihand 26">
                  <a:extLst>
                    <a:ext uri="{FF2B5EF4-FFF2-40B4-BE49-F238E27FC236}">
                      <a16:creationId xmlns:a16="http://schemas.microsoft.com/office/drawing/2014/main" id="{359ACF13-BB36-49DC-B010-49D9D680F5A1}"/>
                    </a:ext>
                  </a:extLst>
                </p14:cNvPr>
                <p14:cNvContentPartPr/>
                <p14:nvPr/>
              </p14:nvContentPartPr>
              <p14:xfrm>
                <a:off x="8494133" y="1536360"/>
                <a:ext cx="20520" cy="32760"/>
              </p14:xfrm>
            </p:contentPart>
          </mc:Choice>
          <mc:Fallback xmlns="">
            <p:pic>
              <p:nvPicPr>
                <p:cNvPr id="27" name="Freihand 26">
                  <a:extLst>
                    <a:ext uri="{FF2B5EF4-FFF2-40B4-BE49-F238E27FC236}">
                      <a16:creationId xmlns:a16="http://schemas.microsoft.com/office/drawing/2014/main" id="{359ACF13-BB36-49DC-B010-49D9D680F5A1}"/>
                    </a:ext>
                  </a:extLst>
                </p:cNvPr>
                <p:cNvPicPr/>
                <p:nvPr/>
              </p:nvPicPr>
              <p:blipFill>
                <a:blip r:embed="rId22"/>
                <a:stretch>
                  <a:fillRect/>
                </a:stretch>
              </p:blipFill>
              <p:spPr>
                <a:xfrm>
                  <a:off x="8489813" y="1532040"/>
                  <a:ext cx="291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8" name="Freihand 27">
                  <a:extLst>
                    <a:ext uri="{FF2B5EF4-FFF2-40B4-BE49-F238E27FC236}">
                      <a16:creationId xmlns:a16="http://schemas.microsoft.com/office/drawing/2014/main" id="{8D9BCF64-006E-4B66-B221-5BA7E32334D7}"/>
                    </a:ext>
                  </a:extLst>
                </p14:cNvPr>
                <p14:cNvContentPartPr/>
                <p14:nvPr/>
              </p14:nvContentPartPr>
              <p14:xfrm>
                <a:off x="8556773" y="1440960"/>
                <a:ext cx="163800" cy="259200"/>
              </p14:xfrm>
            </p:contentPart>
          </mc:Choice>
          <mc:Fallback xmlns="">
            <p:pic>
              <p:nvPicPr>
                <p:cNvPr id="28" name="Freihand 27">
                  <a:extLst>
                    <a:ext uri="{FF2B5EF4-FFF2-40B4-BE49-F238E27FC236}">
                      <a16:creationId xmlns:a16="http://schemas.microsoft.com/office/drawing/2014/main" id="{8D9BCF64-006E-4B66-B221-5BA7E32334D7}"/>
                    </a:ext>
                  </a:extLst>
                </p:cNvPr>
                <p:cNvPicPr/>
                <p:nvPr/>
              </p:nvPicPr>
              <p:blipFill>
                <a:blip r:embed="rId24"/>
                <a:stretch>
                  <a:fillRect/>
                </a:stretch>
              </p:blipFill>
              <p:spPr>
                <a:xfrm>
                  <a:off x="8552453" y="1436640"/>
                  <a:ext cx="17244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9" name="Freihand 28">
                  <a:extLst>
                    <a:ext uri="{FF2B5EF4-FFF2-40B4-BE49-F238E27FC236}">
                      <a16:creationId xmlns:a16="http://schemas.microsoft.com/office/drawing/2014/main" id="{97FAB4CE-3D39-41AF-BDC5-ADA4587EB1DF}"/>
                    </a:ext>
                  </a:extLst>
                </p14:cNvPr>
                <p14:cNvContentPartPr/>
                <p14:nvPr/>
              </p14:nvContentPartPr>
              <p14:xfrm>
                <a:off x="8706173" y="1581720"/>
                <a:ext cx="445680" cy="293760"/>
              </p14:xfrm>
            </p:contentPart>
          </mc:Choice>
          <mc:Fallback xmlns="">
            <p:pic>
              <p:nvPicPr>
                <p:cNvPr id="29" name="Freihand 28">
                  <a:extLst>
                    <a:ext uri="{FF2B5EF4-FFF2-40B4-BE49-F238E27FC236}">
                      <a16:creationId xmlns:a16="http://schemas.microsoft.com/office/drawing/2014/main" id="{97FAB4CE-3D39-41AF-BDC5-ADA4587EB1DF}"/>
                    </a:ext>
                  </a:extLst>
                </p:cNvPr>
                <p:cNvPicPr/>
                <p:nvPr/>
              </p:nvPicPr>
              <p:blipFill>
                <a:blip r:embed="rId26"/>
                <a:stretch>
                  <a:fillRect/>
                </a:stretch>
              </p:blipFill>
              <p:spPr>
                <a:xfrm>
                  <a:off x="8701853" y="1577400"/>
                  <a:ext cx="45432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0" name="Freihand 29">
                  <a:extLst>
                    <a:ext uri="{FF2B5EF4-FFF2-40B4-BE49-F238E27FC236}">
                      <a16:creationId xmlns:a16="http://schemas.microsoft.com/office/drawing/2014/main" id="{5F615CCA-59C9-4DC0-8143-A1D8461B252B}"/>
                    </a:ext>
                  </a:extLst>
                </p14:cNvPr>
                <p14:cNvContentPartPr/>
                <p14:nvPr/>
              </p14:nvContentPartPr>
              <p14:xfrm>
                <a:off x="9148253" y="1534560"/>
                <a:ext cx="27360" cy="86760"/>
              </p14:xfrm>
            </p:contentPart>
          </mc:Choice>
          <mc:Fallback xmlns="">
            <p:pic>
              <p:nvPicPr>
                <p:cNvPr id="30" name="Freihand 29">
                  <a:extLst>
                    <a:ext uri="{FF2B5EF4-FFF2-40B4-BE49-F238E27FC236}">
                      <a16:creationId xmlns:a16="http://schemas.microsoft.com/office/drawing/2014/main" id="{5F615CCA-59C9-4DC0-8143-A1D8461B252B}"/>
                    </a:ext>
                  </a:extLst>
                </p:cNvPr>
                <p:cNvPicPr/>
                <p:nvPr/>
              </p:nvPicPr>
              <p:blipFill>
                <a:blip r:embed="rId28"/>
                <a:stretch>
                  <a:fillRect/>
                </a:stretch>
              </p:blipFill>
              <p:spPr>
                <a:xfrm>
                  <a:off x="9143933" y="1530240"/>
                  <a:ext cx="3600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E903D3C0-1E03-43BC-A1DD-601E5B1E7511}"/>
                    </a:ext>
                  </a:extLst>
                </p14:cNvPr>
                <p14:cNvContentPartPr/>
                <p14:nvPr/>
              </p14:nvContentPartPr>
              <p14:xfrm>
                <a:off x="9227093" y="1471560"/>
                <a:ext cx="529920" cy="217440"/>
              </p14:xfrm>
            </p:contentPart>
          </mc:Choice>
          <mc:Fallback xmlns="">
            <p:pic>
              <p:nvPicPr>
                <p:cNvPr id="31" name="Freihand 30">
                  <a:extLst>
                    <a:ext uri="{FF2B5EF4-FFF2-40B4-BE49-F238E27FC236}">
                      <a16:creationId xmlns:a16="http://schemas.microsoft.com/office/drawing/2014/main" id="{E903D3C0-1E03-43BC-A1DD-601E5B1E7511}"/>
                    </a:ext>
                  </a:extLst>
                </p:cNvPr>
                <p:cNvPicPr/>
                <p:nvPr/>
              </p:nvPicPr>
              <p:blipFill>
                <a:blip r:embed="rId30"/>
                <a:stretch>
                  <a:fillRect/>
                </a:stretch>
              </p:blipFill>
              <p:spPr>
                <a:xfrm>
                  <a:off x="9222773" y="1467240"/>
                  <a:ext cx="53856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2" name="Freihand 31">
                  <a:extLst>
                    <a:ext uri="{FF2B5EF4-FFF2-40B4-BE49-F238E27FC236}">
                      <a16:creationId xmlns:a16="http://schemas.microsoft.com/office/drawing/2014/main" id="{BA81B7AA-BDB3-4425-AB6F-A3F20B4BC0A1}"/>
                    </a:ext>
                  </a:extLst>
                </p14:cNvPr>
                <p14:cNvContentPartPr/>
                <p14:nvPr/>
              </p14:nvContentPartPr>
              <p14:xfrm>
                <a:off x="9759893" y="1297320"/>
                <a:ext cx="73800" cy="376920"/>
              </p14:xfrm>
            </p:contentPart>
          </mc:Choice>
          <mc:Fallback xmlns="">
            <p:pic>
              <p:nvPicPr>
                <p:cNvPr id="32" name="Freihand 31">
                  <a:extLst>
                    <a:ext uri="{FF2B5EF4-FFF2-40B4-BE49-F238E27FC236}">
                      <a16:creationId xmlns:a16="http://schemas.microsoft.com/office/drawing/2014/main" id="{BA81B7AA-BDB3-4425-AB6F-A3F20B4BC0A1}"/>
                    </a:ext>
                  </a:extLst>
                </p:cNvPr>
                <p:cNvPicPr/>
                <p:nvPr/>
              </p:nvPicPr>
              <p:blipFill>
                <a:blip r:embed="rId32"/>
                <a:stretch>
                  <a:fillRect/>
                </a:stretch>
              </p:blipFill>
              <p:spPr>
                <a:xfrm>
                  <a:off x="9755573" y="1293000"/>
                  <a:ext cx="82440" cy="3855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0A0B5EE3-70C1-4B2D-B5CD-2F4B41C92C3F}"/>
                    </a:ext>
                  </a:extLst>
                </p14:cNvPr>
                <p14:cNvContentPartPr/>
                <p14:nvPr/>
              </p14:nvContentPartPr>
              <p14:xfrm>
                <a:off x="3124013" y="1396320"/>
                <a:ext cx="4308120" cy="2880720"/>
              </p14:xfrm>
            </p:contentPart>
          </mc:Choice>
          <mc:Fallback xmlns="">
            <p:pic>
              <p:nvPicPr>
                <p:cNvPr id="34" name="Freihand 33">
                  <a:extLst>
                    <a:ext uri="{FF2B5EF4-FFF2-40B4-BE49-F238E27FC236}">
                      <a16:creationId xmlns:a16="http://schemas.microsoft.com/office/drawing/2014/main" id="{0A0B5EE3-70C1-4B2D-B5CD-2F4B41C92C3F}"/>
                    </a:ext>
                  </a:extLst>
                </p:cNvPr>
                <p:cNvPicPr/>
                <p:nvPr/>
              </p:nvPicPr>
              <p:blipFill>
                <a:blip r:embed="rId34"/>
                <a:stretch>
                  <a:fillRect/>
                </a:stretch>
              </p:blipFill>
              <p:spPr>
                <a:xfrm>
                  <a:off x="3119693" y="1392000"/>
                  <a:ext cx="4316760" cy="2889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5">
            <p14:nvContentPartPr>
              <p14:cNvPr id="49" name="Freihand 48">
                <a:extLst>
                  <a:ext uri="{FF2B5EF4-FFF2-40B4-BE49-F238E27FC236}">
                    <a16:creationId xmlns:a16="http://schemas.microsoft.com/office/drawing/2014/main" id="{6C939687-44E0-477D-B8CB-FAC0457411B7}"/>
                  </a:ext>
                </a:extLst>
              </p14:cNvPr>
              <p14:cNvContentPartPr/>
              <p14:nvPr/>
            </p14:nvContentPartPr>
            <p14:xfrm>
              <a:off x="4295093" y="1742640"/>
              <a:ext cx="2378160" cy="1919520"/>
            </p14:xfrm>
          </p:contentPart>
        </mc:Choice>
        <mc:Fallback xmlns="">
          <p:pic>
            <p:nvPicPr>
              <p:cNvPr id="49" name="Freihand 48">
                <a:extLst>
                  <a:ext uri="{FF2B5EF4-FFF2-40B4-BE49-F238E27FC236}">
                    <a16:creationId xmlns:a16="http://schemas.microsoft.com/office/drawing/2014/main" id="{6C939687-44E0-477D-B8CB-FAC0457411B7}"/>
                  </a:ext>
                </a:extLst>
              </p:cNvPr>
              <p:cNvPicPr/>
              <p:nvPr/>
            </p:nvPicPr>
            <p:blipFill>
              <a:blip r:embed="rId36"/>
              <a:stretch>
                <a:fillRect/>
              </a:stretch>
            </p:blipFill>
            <p:spPr>
              <a:xfrm>
                <a:off x="4290773" y="1738320"/>
                <a:ext cx="2386800" cy="1928160"/>
              </a:xfrm>
              <a:prstGeom prst="rect">
                <a:avLst/>
              </a:prstGeom>
            </p:spPr>
          </p:pic>
        </mc:Fallback>
      </mc:AlternateContent>
      <p:grpSp>
        <p:nvGrpSpPr>
          <p:cNvPr id="60" name="Gruppieren 59">
            <a:extLst>
              <a:ext uri="{FF2B5EF4-FFF2-40B4-BE49-F238E27FC236}">
                <a16:creationId xmlns:a16="http://schemas.microsoft.com/office/drawing/2014/main" id="{538CFCF3-856A-4C43-BAE3-F7070C04F406}"/>
              </a:ext>
            </a:extLst>
          </p:cNvPr>
          <p:cNvGrpSpPr/>
          <p:nvPr/>
        </p:nvGrpSpPr>
        <p:grpSpPr>
          <a:xfrm>
            <a:off x="1783013" y="3055920"/>
            <a:ext cx="2606040" cy="2657520"/>
            <a:chOff x="1783013" y="3055920"/>
            <a:chExt cx="2606040" cy="2657520"/>
          </a:xfrm>
        </p:grpSpPr>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02A2DF65-FC93-40B7-A208-0E199914CB3B}"/>
                    </a:ext>
                  </a:extLst>
                </p14:cNvPr>
                <p14:cNvContentPartPr/>
                <p14:nvPr/>
              </p14:nvContentPartPr>
              <p14:xfrm>
                <a:off x="4184213" y="3690240"/>
                <a:ext cx="50040" cy="60480"/>
              </p14:xfrm>
            </p:contentPart>
          </mc:Choice>
          <mc:Fallback xmlns="">
            <p:pic>
              <p:nvPicPr>
                <p:cNvPr id="36" name="Freihand 35">
                  <a:extLst>
                    <a:ext uri="{FF2B5EF4-FFF2-40B4-BE49-F238E27FC236}">
                      <a16:creationId xmlns:a16="http://schemas.microsoft.com/office/drawing/2014/main" id="{02A2DF65-FC93-40B7-A208-0E199914CB3B}"/>
                    </a:ext>
                  </a:extLst>
                </p:cNvPr>
                <p:cNvPicPr/>
                <p:nvPr/>
              </p:nvPicPr>
              <p:blipFill>
                <a:blip r:embed="rId38"/>
                <a:stretch>
                  <a:fillRect/>
                </a:stretch>
              </p:blipFill>
              <p:spPr>
                <a:xfrm>
                  <a:off x="4179893" y="3685920"/>
                  <a:ext cx="586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7" name="Freihand 36">
                  <a:extLst>
                    <a:ext uri="{FF2B5EF4-FFF2-40B4-BE49-F238E27FC236}">
                      <a16:creationId xmlns:a16="http://schemas.microsoft.com/office/drawing/2014/main" id="{E70C7A99-1085-42D8-9E19-62BF054D257D}"/>
                    </a:ext>
                  </a:extLst>
                </p14:cNvPr>
                <p14:cNvContentPartPr/>
                <p14:nvPr/>
              </p14:nvContentPartPr>
              <p14:xfrm>
                <a:off x="4035893" y="3648480"/>
                <a:ext cx="91800" cy="1600560"/>
              </p14:xfrm>
            </p:contentPart>
          </mc:Choice>
          <mc:Fallback xmlns="">
            <p:pic>
              <p:nvPicPr>
                <p:cNvPr id="37" name="Freihand 36">
                  <a:extLst>
                    <a:ext uri="{FF2B5EF4-FFF2-40B4-BE49-F238E27FC236}">
                      <a16:creationId xmlns:a16="http://schemas.microsoft.com/office/drawing/2014/main" id="{E70C7A99-1085-42D8-9E19-62BF054D257D}"/>
                    </a:ext>
                  </a:extLst>
                </p:cNvPr>
                <p:cNvPicPr/>
                <p:nvPr/>
              </p:nvPicPr>
              <p:blipFill>
                <a:blip r:embed="rId40"/>
                <a:stretch>
                  <a:fillRect/>
                </a:stretch>
              </p:blipFill>
              <p:spPr>
                <a:xfrm>
                  <a:off x="4031573" y="3644160"/>
                  <a:ext cx="100440" cy="1609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8" name="Freihand 37">
                  <a:extLst>
                    <a:ext uri="{FF2B5EF4-FFF2-40B4-BE49-F238E27FC236}">
                      <a16:creationId xmlns:a16="http://schemas.microsoft.com/office/drawing/2014/main" id="{5BE9FFFD-F2A7-477C-87E8-A120893832D6}"/>
                    </a:ext>
                  </a:extLst>
                </p14:cNvPr>
                <p14:cNvContentPartPr/>
                <p14:nvPr/>
              </p14:nvContentPartPr>
              <p14:xfrm>
                <a:off x="3900893" y="5094960"/>
                <a:ext cx="282240" cy="541080"/>
              </p14:xfrm>
            </p:contentPart>
          </mc:Choice>
          <mc:Fallback xmlns="">
            <p:pic>
              <p:nvPicPr>
                <p:cNvPr id="38" name="Freihand 37">
                  <a:extLst>
                    <a:ext uri="{FF2B5EF4-FFF2-40B4-BE49-F238E27FC236}">
                      <a16:creationId xmlns:a16="http://schemas.microsoft.com/office/drawing/2014/main" id="{5BE9FFFD-F2A7-477C-87E8-A120893832D6}"/>
                    </a:ext>
                  </a:extLst>
                </p:cNvPr>
                <p:cNvPicPr/>
                <p:nvPr/>
              </p:nvPicPr>
              <p:blipFill>
                <a:blip r:embed="rId42"/>
                <a:stretch>
                  <a:fillRect/>
                </a:stretch>
              </p:blipFill>
              <p:spPr>
                <a:xfrm>
                  <a:off x="3896573" y="5090640"/>
                  <a:ext cx="290880" cy="5497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3EB8F9B0-2EC5-4777-896E-1D3A972F3637}"/>
                    </a:ext>
                  </a:extLst>
                </p14:cNvPr>
                <p14:cNvContentPartPr/>
                <p14:nvPr/>
              </p14:nvContentPartPr>
              <p14:xfrm>
                <a:off x="1983533" y="3454440"/>
                <a:ext cx="2078280" cy="79920"/>
              </p14:xfrm>
            </p:contentPart>
          </mc:Choice>
          <mc:Fallback xmlns="">
            <p:pic>
              <p:nvPicPr>
                <p:cNvPr id="40" name="Freihand 39">
                  <a:extLst>
                    <a:ext uri="{FF2B5EF4-FFF2-40B4-BE49-F238E27FC236}">
                      <a16:creationId xmlns:a16="http://schemas.microsoft.com/office/drawing/2014/main" id="{3EB8F9B0-2EC5-4777-896E-1D3A972F3637}"/>
                    </a:ext>
                  </a:extLst>
                </p:cNvPr>
                <p:cNvPicPr/>
                <p:nvPr/>
              </p:nvPicPr>
              <p:blipFill>
                <a:blip r:embed="rId44"/>
                <a:stretch>
                  <a:fillRect/>
                </a:stretch>
              </p:blipFill>
              <p:spPr>
                <a:xfrm>
                  <a:off x="1979213" y="3450120"/>
                  <a:ext cx="20869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3FB96F55-A597-48FC-8511-B00A133B28D6}"/>
                    </a:ext>
                  </a:extLst>
                </p14:cNvPr>
                <p14:cNvContentPartPr/>
                <p14:nvPr/>
              </p14:nvContentPartPr>
              <p14:xfrm>
                <a:off x="1783013" y="3294240"/>
                <a:ext cx="338760" cy="380880"/>
              </p14:xfrm>
            </p:contentPart>
          </mc:Choice>
          <mc:Fallback xmlns="">
            <p:pic>
              <p:nvPicPr>
                <p:cNvPr id="41" name="Freihand 40">
                  <a:extLst>
                    <a:ext uri="{FF2B5EF4-FFF2-40B4-BE49-F238E27FC236}">
                      <a16:creationId xmlns:a16="http://schemas.microsoft.com/office/drawing/2014/main" id="{3FB96F55-A597-48FC-8511-B00A133B28D6}"/>
                    </a:ext>
                  </a:extLst>
                </p:cNvPr>
                <p:cNvPicPr/>
                <p:nvPr/>
              </p:nvPicPr>
              <p:blipFill>
                <a:blip r:embed="rId46"/>
                <a:stretch>
                  <a:fillRect/>
                </a:stretch>
              </p:blipFill>
              <p:spPr>
                <a:xfrm>
                  <a:off x="1778693" y="3289920"/>
                  <a:ext cx="34740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3" name="Freihand 42">
                  <a:extLst>
                    <a:ext uri="{FF2B5EF4-FFF2-40B4-BE49-F238E27FC236}">
                      <a16:creationId xmlns:a16="http://schemas.microsoft.com/office/drawing/2014/main" id="{C033C24D-39EB-47BE-A677-5AFBFE13339C}"/>
                    </a:ext>
                  </a:extLst>
                </p14:cNvPr>
                <p14:cNvContentPartPr/>
                <p14:nvPr/>
              </p14:nvContentPartPr>
              <p14:xfrm>
                <a:off x="4196093" y="5486280"/>
                <a:ext cx="192960" cy="227160"/>
              </p14:xfrm>
            </p:contentPart>
          </mc:Choice>
          <mc:Fallback xmlns="">
            <p:pic>
              <p:nvPicPr>
                <p:cNvPr id="43" name="Freihand 42">
                  <a:extLst>
                    <a:ext uri="{FF2B5EF4-FFF2-40B4-BE49-F238E27FC236}">
                      <a16:creationId xmlns:a16="http://schemas.microsoft.com/office/drawing/2014/main" id="{C033C24D-39EB-47BE-A677-5AFBFE13339C}"/>
                    </a:ext>
                  </a:extLst>
                </p:cNvPr>
                <p:cNvPicPr/>
                <p:nvPr/>
              </p:nvPicPr>
              <p:blipFill>
                <a:blip r:embed="rId48"/>
                <a:stretch>
                  <a:fillRect/>
                </a:stretch>
              </p:blipFill>
              <p:spPr>
                <a:xfrm>
                  <a:off x="4191773" y="5481960"/>
                  <a:ext cx="20160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5" name="Freihand 44">
                  <a:extLst>
                    <a:ext uri="{FF2B5EF4-FFF2-40B4-BE49-F238E27FC236}">
                      <a16:creationId xmlns:a16="http://schemas.microsoft.com/office/drawing/2014/main" id="{11D1E9ED-6F22-4C71-8071-C32DC9F64F49}"/>
                    </a:ext>
                  </a:extLst>
                </p14:cNvPr>
                <p14:cNvContentPartPr/>
                <p14:nvPr/>
              </p14:nvContentPartPr>
              <p14:xfrm>
                <a:off x="1945373" y="3055920"/>
                <a:ext cx="202680" cy="150480"/>
              </p14:xfrm>
            </p:contentPart>
          </mc:Choice>
          <mc:Fallback xmlns="">
            <p:pic>
              <p:nvPicPr>
                <p:cNvPr id="45" name="Freihand 44">
                  <a:extLst>
                    <a:ext uri="{FF2B5EF4-FFF2-40B4-BE49-F238E27FC236}">
                      <a16:creationId xmlns:a16="http://schemas.microsoft.com/office/drawing/2014/main" id="{11D1E9ED-6F22-4C71-8071-C32DC9F64F49}"/>
                    </a:ext>
                  </a:extLst>
                </p:cNvPr>
                <p:cNvPicPr/>
                <p:nvPr/>
              </p:nvPicPr>
              <p:blipFill>
                <a:blip r:embed="rId50"/>
                <a:stretch>
                  <a:fillRect/>
                </a:stretch>
              </p:blipFill>
              <p:spPr>
                <a:xfrm>
                  <a:off x="1941053" y="3051600"/>
                  <a:ext cx="2113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6" name="Freihand 45">
                  <a:extLst>
                    <a:ext uri="{FF2B5EF4-FFF2-40B4-BE49-F238E27FC236}">
                      <a16:creationId xmlns:a16="http://schemas.microsoft.com/office/drawing/2014/main" id="{57F0CF00-D719-4558-A241-24627D3DD751}"/>
                    </a:ext>
                  </a:extLst>
                </p14:cNvPr>
                <p14:cNvContentPartPr/>
                <p14:nvPr/>
              </p14:nvContentPartPr>
              <p14:xfrm>
                <a:off x="1880573" y="3098400"/>
                <a:ext cx="400320" cy="201960"/>
              </p14:xfrm>
            </p:contentPart>
          </mc:Choice>
          <mc:Fallback xmlns="">
            <p:pic>
              <p:nvPicPr>
                <p:cNvPr id="46" name="Freihand 45">
                  <a:extLst>
                    <a:ext uri="{FF2B5EF4-FFF2-40B4-BE49-F238E27FC236}">
                      <a16:creationId xmlns:a16="http://schemas.microsoft.com/office/drawing/2014/main" id="{57F0CF00-D719-4558-A241-24627D3DD751}"/>
                    </a:ext>
                  </a:extLst>
                </p:cNvPr>
                <p:cNvPicPr/>
                <p:nvPr/>
              </p:nvPicPr>
              <p:blipFill>
                <a:blip r:embed="rId52"/>
                <a:stretch>
                  <a:fillRect/>
                </a:stretch>
              </p:blipFill>
              <p:spPr>
                <a:xfrm>
                  <a:off x="1876253" y="3094080"/>
                  <a:ext cx="40896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7" name="Freihand 46">
                  <a:extLst>
                    <a:ext uri="{FF2B5EF4-FFF2-40B4-BE49-F238E27FC236}">
                      <a16:creationId xmlns:a16="http://schemas.microsoft.com/office/drawing/2014/main" id="{4D6BBA85-2B54-41B4-8232-72F522DF8874}"/>
                    </a:ext>
                  </a:extLst>
                </p14:cNvPr>
                <p14:cNvContentPartPr/>
                <p14:nvPr/>
              </p14:nvContentPartPr>
              <p14:xfrm>
                <a:off x="2162093" y="3212160"/>
                <a:ext cx="137160" cy="215640"/>
              </p14:xfrm>
            </p:contentPart>
          </mc:Choice>
          <mc:Fallback xmlns="">
            <p:pic>
              <p:nvPicPr>
                <p:cNvPr id="47" name="Freihand 46">
                  <a:extLst>
                    <a:ext uri="{FF2B5EF4-FFF2-40B4-BE49-F238E27FC236}">
                      <a16:creationId xmlns:a16="http://schemas.microsoft.com/office/drawing/2014/main" id="{4D6BBA85-2B54-41B4-8232-72F522DF8874}"/>
                    </a:ext>
                  </a:extLst>
                </p:cNvPr>
                <p:cNvPicPr/>
                <p:nvPr/>
              </p:nvPicPr>
              <p:blipFill>
                <a:blip r:embed="rId54"/>
                <a:stretch>
                  <a:fillRect/>
                </a:stretch>
              </p:blipFill>
              <p:spPr>
                <a:xfrm>
                  <a:off x="2157773" y="3207840"/>
                  <a:ext cx="14580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51" name="Freihand 50">
                  <a:extLst>
                    <a:ext uri="{FF2B5EF4-FFF2-40B4-BE49-F238E27FC236}">
                      <a16:creationId xmlns:a16="http://schemas.microsoft.com/office/drawing/2014/main" id="{0192DDE7-F5CD-4E8A-89B4-EDAD1B748DA9}"/>
                    </a:ext>
                  </a:extLst>
                </p14:cNvPr>
                <p14:cNvContentPartPr/>
                <p14:nvPr/>
              </p14:nvContentPartPr>
              <p14:xfrm>
                <a:off x="2501933" y="3713640"/>
                <a:ext cx="870840" cy="1461960"/>
              </p14:xfrm>
            </p:contentPart>
          </mc:Choice>
          <mc:Fallback xmlns="">
            <p:pic>
              <p:nvPicPr>
                <p:cNvPr id="51" name="Freihand 50">
                  <a:extLst>
                    <a:ext uri="{FF2B5EF4-FFF2-40B4-BE49-F238E27FC236}">
                      <a16:creationId xmlns:a16="http://schemas.microsoft.com/office/drawing/2014/main" id="{0192DDE7-F5CD-4E8A-89B4-EDAD1B748DA9}"/>
                    </a:ext>
                  </a:extLst>
                </p:cNvPr>
                <p:cNvPicPr/>
                <p:nvPr/>
              </p:nvPicPr>
              <p:blipFill>
                <a:blip r:embed="rId56"/>
                <a:stretch>
                  <a:fillRect/>
                </a:stretch>
              </p:blipFill>
              <p:spPr>
                <a:xfrm>
                  <a:off x="2497613" y="3709320"/>
                  <a:ext cx="879480" cy="14706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53" name="Freihand 52">
                  <a:extLst>
                    <a:ext uri="{FF2B5EF4-FFF2-40B4-BE49-F238E27FC236}">
                      <a16:creationId xmlns:a16="http://schemas.microsoft.com/office/drawing/2014/main" id="{583BDF33-318C-43AA-A2B3-41C014996189}"/>
                    </a:ext>
                  </a:extLst>
                </p14:cNvPr>
                <p14:cNvContentPartPr/>
                <p14:nvPr/>
              </p14:nvContentPartPr>
              <p14:xfrm>
                <a:off x="1970573" y="3945120"/>
                <a:ext cx="1725120" cy="1154880"/>
              </p14:xfrm>
            </p:contentPart>
          </mc:Choice>
          <mc:Fallback xmlns="">
            <p:pic>
              <p:nvPicPr>
                <p:cNvPr id="53" name="Freihand 52">
                  <a:extLst>
                    <a:ext uri="{FF2B5EF4-FFF2-40B4-BE49-F238E27FC236}">
                      <a16:creationId xmlns:a16="http://schemas.microsoft.com/office/drawing/2014/main" id="{583BDF33-318C-43AA-A2B3-41C014996189}"/>
                    </a:ext>
                  </a:extLst>
                </p:cNvPr>
                <p:cNvPicPr/>
                <p:nvPr/>
              </p:nvPicPr>
              <p:blipFill>
                <a:blip r:embed="rId58"/>
                <a:stretch>
                  <a:fillRect/>
                </a:stretch>
              </p:blipFill>
              <p:spPr>
                <a:xfrm>
                  <a:off x="1966253" y="3940800"/>
                  <a:ext cx="1733760" cy="11635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55" name="Freihand 54">
                  <a:extLst>
                    <a:ext uri="{FF2B5EF4-FFF2-40B4-BE49-F238E27FC236}">
                      <a16:creationId xmlns:a16="http://schemas.microsoft.com/office/drawing/2014/main" id="{2217EFEC-60E9-4006-A812-CC67CA8ED381}"/>
                    </a:ext>
                  </a:extLst>
                </p14:cNvPr>
                <p14:cNvContentPartPr/>
                <p14:nvPr/>
              </p14:nvContentPartPr>
              <p14:xfrm>
                <a:off x="1792013" y="5325720"/>
                <a:ext cx="165600" cy="175680"/>
              </p14:xfrm>
            </p:contentPart>
          </mc:Choice>
          <mc:Fallback xmlns="">
            <p:pic>
              <p:nvPicPr>
                <p:cNvPr id="55" name="Freihand 54">
                  <a:extLst>
                    <a:ext uri="{FF2B5EF4-FFF2-40B4-BE49-F238E27FC236}">
                      <a16:creationId xmlns:a16="http://schemas.microsoft.com/office/drawing/2014/main" id="{2217EFEC-60E9-4006-A812-CC67CA8ED381}"/>
                    </a:ext>
                  </a:extLst>
                </p:cNvPr>
                <p:cNvPicPr/>
                <p:nvPr/>
              </p:nvPicPr>
              <p:blipFill>
                <a:blip r:embed="rId60"/>
                <a:stretch>
                  <a:fillRect/>
                </a:stretch>
              </p:blipFill>
              <p:spPr>
                <a:xfrm>
                  <a:off x="1787693" y="5321400"/>
                  <a:ext cx="17424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6" name="Freihand 55">
                  <a:extLst>
                    <a:ext uri="{FF2B5EF4-FFF2-40B4-BE49-F238E27FC236}">
                      <a16:creationId xmlns:a16="http://schemas.microsoft.com/office/drawing/2014/main" id="{8B9F2E8D-7788-49E3-A5CE-D8CF9E10F1D0}"/>
                    </a:ext>
                  </a:extLst>
                </p14:cNvPr>
                <p14:cNvContentPartPr/>
                <p14:nvPr/>
              </p14:nvContentPartPr>
              <p14:xfrm>
                <a:off x="1919453" y="5142840"/>
                <a:ext cx="104760" cy="147240"/>
              </p14:xfrm>
            </p:contentPart>
          </mc:Choice>
          <mc:Fallback xmlns="">
            <p:pic>
              <p:nvPicPr>
                <p:cNvPr id="56" name="Freihand 55">
                  <a:extLst>
                    <a:ext uri="{FF2B5EF4-FFF2-40B4-BE49-F238E27FC236}">
                      <a16:creationId xmlns:a16="http://schemas.microsoft.com/office/drawing/2014/main" id="{8B9F2E8D-7788-49E3-A5CE-D8CF9E10F1D0}"/>
                    </a:ext>
                  </a:extLst>
                </p:cNvPr>
                <p:cNvPicPr/>
                <p:nvPr/>
              </p:nvPicPr>
              <p:blipFill>
                <a:blip r:embed="rId62"/>
                <a:stretch>
                  <a:fillRect/>
                </a:stretch>
              </p:blipFill>
              <p:spPr>
                <a:xfrm>
                  <a:off x="1915133" y="5138520"/>
                  <a:ext cx="1134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8" name="Freihand 57">
                  <a:extLst>
                    <a:ext uri="{FF2B5EF4-FFF2-40B4-BE49-F238E27FC236}">
                      <a16:creationId xmlns:a16="http://schemas.microsoft.com/office/drawing/2014/main" id="{0EECADD6-A7BD-46FF-8D3E-B649086587C5}"/>
                    </a:ext>
                  </a:extLst>
                </p14:cNvPr>
                <p14:cNvContentPartPr/>
                <p14:nvPr/>
              </p14:nvContentPartPr>
              <p14:xfrm>
                <a:off x="3297533" y="5337960"/>
                <a:ext cx="132480" cy="164520"/>
              </p14:xfrm>
            </p:contentPart>
          </mc:Choice>
          <mc:Fallback xmlns="">
            <p:pic>
              <p:nvPicPr>
                <p:cNvPr id="58" name="Freihand 57">
                  <a:extLst>
                    <a:ext uri="{FF2B5EF4-FFF2-40B4-BE49-F238E27FC236}">
                      <a16:creationId xmlns:a16="http://schemas.microsoft.com/office/drawing/2014/main" id="{0EECADD6-A7BD-46FF-8D3E-B649086587C5}"/>
                    </a:ext>
                  </a:extLst>
                </p:cNvPr>
                <p:cNvPicPr/>
                <p:nvPr/>
              </p:nvPicPr>
              <p:blipFill>
                <a:blip r:embed="rId64"/>
                <a:stretch>
                  <a:fillRect/>
                </a:stretch>
              </p:blipFill>
              <p:spPr>
                <a:xfrm>
                  <a:off x="3293213" y="5333640"/>
                  <a:ext cx="14112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9" name="Freihand 58">
                  <a:extLst>
                    <a:ext uri="{FF2B5EF4-FFF2-40B4-BE49-F238E27FC236}">
                      <a16:creationId xmlns:a16="http://schemas.microsoft.com/office/drawing/2014/main" id="{9C8086CF-CA68-40A8-9C58-AF567EC65503}"/>
                    </a:ext>
                  </a:extLst>
                </p14:cNvPr>
                <p14:cNvContentPartPr/>
                <p14:nvPr/>
              </p14:nvContentPartPr>
              <p14:xfrm>
                <a:off x="3457373" y="5173080"/>
                <a:ext cx="99360" cy="183240"/>
              </p14:xfrm>
            </p:contentPart>
          </mc:Choice>
          <mc:Fallback xmlns="">
            <p:pic>
              <p:nvPicPr>
                <p:cNvPr id="59" name="Freihand 58">
                  <a:extLst>
                    <a:ext uri="{FF2B5EF4-FFF2-40B4-BE49-F238E27FC236}">
                      <a16:creationId xmlns:a16="http://schemas.microsoft.com/office/drawing/2014/main" id="{9C8086CF-CA68-40A8-9C58-AF567EC65503}"/>
                    </a:ext>
                  </a:extLst>
                </p:cNvPr>
                <p:cNvPicPr/>
                <p:nvPr/>
              </p:nvPicPr>
              <p:blipFill>
                <a:blip r:embed="rId66"/>
                <a:stretch>
                  <a:fillRect/>
                </a:stretch>
              </p:blipFill>
              <p:spPr>
                <a:xfrm>
                  <a:off x="3453053" y="5168760"/>
                  <a:ext cx="108000" cy="191880"/>
                </a:xfrm>
                <a:prstGeom prst="rect">
                  <a:avLst/>
                </a:prstGeom>
              </p:spPr>
            </p:pic>
          </mc:Fallback>
        </mc:AlternateContent>
      </p:grpSp>
    </p:spTree>
    <p:extLst>
      <p:ext uri="{BB962C8B-B14F-4D97-AF65-F5344CB8AC3E}">
        <p14:creationId xmlns:p14="http://schemas.microsoft.com/office/powerpoint/2010/main" val="352246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9" grpId="0"/>
      <p:bldP spid="2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3989146" y="9192"/>
            <a:ext cx="2505849"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Gesetz von </a:t>
            </a:r>
            <a:r>
              <a:rPr lang="de-DE" sz="2400" b="1" dirty="0" err="1"/>
              <a:t>Walras</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0" y="467316"/>
            <a:ext cx="8564880" cy="6250431"/>
          </a:xfrm>
          <a:prstGeom prst="rect">
            <a:avLst/>
          </a:prstGeom>
        </p:spPr>
      </p:pic>
      <p:sp>
        <p:nvSpPr>
          <p:cNvPr id="4" name="Rechteck 3">
            <a:extLst>
              <a:ext uri="{FF2B5EF4-FFF2-40B4-BE49-F238E27FC236}">
                <a16:creationId xmlns:a16="http://schemas.microsoft.com/office/drawing/2014/main" id="{8D700FBD-EFD0-4BF6-8D0C-748D8480D71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5" name="Freihand 4">
                <a:extLst>
                  <a:ext uri="{FF2B5EF4-FFF2-40B4-BE49-F238E27FC236}">
                    <a16:creationId xmlns:a16="http://schemas.microsoft.com/office/drawing/2014/main" id="{186D85E8-2E62-4391-A2D8-EDF7D641332D}"/>
                  </a:ext>
                </a:extLst>
              </p14:cNvPr>
              <p14:cNvContentPartPr/>
              <p14:nvPr/>
            </p14:nvContentPartPr>
            <p14:xfrm>
              <a:off x="1576013" y="784853"/>
              <a:ext cx="6183360" cy="77400"/>
            </p14:xfrm>
          </p:contentPart>
        </mc:Choice>
        <mc:Fallback xmlns="">
          <p:pic>
            <p:nvPicPr>
              <p:cNvPr id="5" name="Freihand 4">
                <a:extLst>
                  <a:ext uri="{FF2B5EF4-FFF2-40B4-BE49-F238E27FC236}">
                    <a16:creationId xmlns:a16="http://schemas.microsoft.com/office/drawing/2014/main" id="{186D85E8-2E62-4391-A2D8-EDF7D641332D}"/>
                  </a:ext>
                </a:extLst>
              </p:cNvPr>
              <p:cNvPicPr/>
              <p:nvPr/>
            </p:nvPicPr>
            <p:blipFill>
              <a:blip r:embed="rId5"/>
              <a:stretch>
                <a:fillRect/>
              </a:stretch>
            </p:blipFill>
            <p:spPr>
              <a:xfrm>
                <a:off x="1571693" y="780533"/>
                <a:ext cx="61920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6" name="Freihand 5">
                <a:extLst>
                  <a:ext uri="{FF2B5EF4-FFF2-40B4-BE49-F238E27FC236}">
                    <a16:creationId xmlns:a16="http://schemas.microsoft.com/office/drawing/2014/main" id="{002C2C43-0A53-4151-85B0-3146B2776D21}"/>
                  </a:ext>
                </a:extLst>
              </p14:cNvPr>
              <p14:cNvContentPartPr/>
              <p14:nvPr/>
            </p14:nvContentPartPr>
            <p14:xfrm>
              <a:off x="5275013" y="3077333"/>
              <a:ext cx="1518120" cy="126720"/>
            </p14:xfrm>
          </p:contentPart>
        </mc:Choice>
        <mc:Fallback xmlns="">
          <p:pic>
            <p:nvPicPr>
              <p:cNvPr id="6" name="Freihand 5">
                <a:extLst>
                  <a:ext uri="{FF2B5EF4-FFF2-40B4-BE49-F238E27FC236}">
                    <a16:creationId xmlns:a16="http://schemas.microsoft.com/office/drawing/2014/main" id="{002C2C43-0A53-4151-85B0-3146B2776D21}"/>
                  </a:ext>
                </a:extLst>
              </p:cNvPr>
              <p:cNvPicPr/>
              <p:nvPr/>
            </p:nvPicPr>
            <p:blipFill>
              <a:blip r:embed="rId7"/>
              <a:stretch>
                <a:fillRect/>
              </a:stretch>
            </p:blipFill>
            <p:spPr>
              <a:xfrm>
                <a:off x="5270693" y="3073013"/>
                <a:ext cx="15267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76" name="Freihand 75">
                <a:extLst>
                  <a:ext uri="{FF2B5EF4-FFF2-40B4-BE49-F238E27FC236}">
                    <a16:creationId xmlns:a16="http://schemas.microsoft.com/office/drawing/2014/main" id="{C76FBECA-E86E-44CA-A415-2DF2FF5703E6}"/>
                  </a:ext>
                </a:extLst>
              </p14:cNvPr>
              <p14:cNvContentPartPr/>
              <p14:nvPr/>
            </p14:nvContentPartPr>
            <p14:xfrm>
              <a:off x="4724933" y="4972733"/>
              <a:ext cx="3634560" cy="114480"/>
            </p14:xfrm>
          </p:contentPart>
        </mc:Choice>
        <mc:Fallback xmlns="">
          <p:pic>
            <p:nvPicPr>
              <p:cNvPr id="76" name="Freihand 75">
                <a:extLst>
                  <a:ext uri="{FF2B5EF4-FFF2-40B4-BE49-F238E27FC236}">
                    <a16:creationId xmlns:a16="http://schemas.microsoft.com/office/drawing/2014/main" id="{C76FBECA-E86E-44CA-A415-2DF2FF5703E6}"/>
                  </a:ext>
                </a:extLst>
              </p:cNvPr>
              <p:cNvPicPr/>
              <p:nvPr/>
            </p:nvPicPr>
            <p:blipFill>
              <a:blip r:embed="rId9"/>
              <a:stretch>
                <a:fillRect/>
              </a:stretch>
            </p:blipFill>
            <p:spPr>
              <a:xfrm>
                <a:off x="4720613" y="4968413"/>
                <a:ext cx="3643200" cy="123120"/>
              </a:xfrm>
              <a:prstGeom prst="rect">
                <a:avLst/>
              </a:prstGeom>
            </p:spPr>
          </p:pic>
        </mc:Fallback>
      </mc:AlternateContent>
      <p:grpSp>
        <p:nvGrpSpPr>
          <p:cNvPr id="142" name="Gruppieren 141">
            <a:extLst>
              <a:ext uri="{FF2B5EF4-FFF2-40B4-BE49-F238E27FC236}">
                <a16:creationId xmlns:a16="http://schemas.microsoft.com/office/drawing/2014/main" id="{B69D9DBF-EB74-47A7-982C-A9F5B18CF2B9}"/>
              </a:ext>
            </a:extLst>
          </p:cNvPr>
          <p:cNvGrpSpPr/>
          <p:nvPr/>
        </p:nvGrpSpPr>
        <p:grpSpPr>
          <a:xfrm>
            <a:off x="7998053" y="35520"/>
            <a:ext cx="4098960" cy="3736440"/>
            <a:chOff x="7998053" y="35520"/>
            <a:chExt cx="4098960" cy="3736440"/>
          </a:xfrm>
        </p:grpSpPr>
        <mc:AlternateContent xmlns:mc="http://schemas.openxmlformats.org/markup-compatibility/2006" xmlns:p14="http://schemas.microsoft.com/office/powerpoint/2010/main">
          <mc:Choice Requires="p14">
            <p:contentPart p14:bwMode="auto" r:id="rId10">
              <p14:nvContentPartPr>
                <p14:cNvPr id="7" name="Freihand 6">
                  <a:extLst>
                    <a:ext uri="{FF2B5EF4-FFF2-40B4-BE49-F238E27FC236}">
                      <a16:creationId xmlns:a16="http://schemas.microsoft.com/office/drawing/2014/main" id="{CE35DD68-94C5-4C52-94F8-3826272D5260}"/>
                    </a:ext>
                  </a:extLst>
                </p14:cNvPr>
                <p14:cNvContentPartPr/>
                <p14:nvPr/>
              </p14:nvContentPartPr>
              <p14:xfrm>
                <a:off x="8754053" y="2736413"/>
                <a:ext cx="408960" cy="329400"/>
              </p14:xfrm>
            </p:contentPart>
          </mc:Choice>
          <mc:Fallback xmlns="">
            <p:pic>
              <p:nvPicPr>
                <p:cNvPr id="7" name="Freihand 6">
                  <a:extLst>
                    <a:ext uri="{FF2B5EF4-FFF2-40B4-BE49-F238E27FC236}">
                      <a16:creationId xmlns:a16="http://schemas.microsoft.com/office/drawing/2014/main" id="{CE35DD68-94C5-4C52-94F8-3826272D5260}"/>
                    </a:ext>
                  </a:extLst>
                </p:cNvPr>
                <p:cNvPicPr/>
                <p:nvPr/>
              </p:nvPicPr>
              <p:blipFill>
                <a:blip r:embed="rId11"/>
                <a:stretch>
                  <a:fillRect/>
                </a:stretch>
              </p:blipFill>
              <p:spPr>
                <a:xfrm>
                  <a:off x="8749733" y="2732093"/>
                  <a:ext cx="41760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73D13434-7C2D-44E0-9347-2A62D46D1668}"/>
                    </a:ext>
                  </a:extLst>
                </p14:cNvPr>
                <p14:cNvContentPartPr/>
                <p14:nvPr/>
              </p14:nvContentPartPr>
              <p14:xfrm>
                <a:off x="9064013" y="2596733"/>
                <a:ext cx="185400" cy="209520"/>
              </p14:xfrm>
            </p:contentPart>
          </mc:Choice>
          <mc:Fallback xmlns="">
            <p:pic>
              <p:nvPicPr>
                <p:cNvPr id="8" name="Freihand 7">
                  <a:extLst>
                    <a:ext uri="{FF2B5EF4-FFF2-40B4-BE49-F238E27FC236}">
                      <a16:creationId xmlns:a16="http://schemas.microsoft.com/office/drawing/2014/main" id="{73D13434-7C2D-44E0-9347-2A62D46D1668}"/>
                    </a:ext>
                  </a:extLst>
                </p:cNvPr>
                <p:cNvPicPr/>
                <p:nvPr/>
              </p:nvPicPr>
              <p:blipFill>
                <a:blip r:embed="rId13"/>
                <a:stretch>
                  <a:fillRect/>
                </a:stretch>
              </p:blipFill>
              <p:spPr>
                <a:xfrm>
                  <a:off x="9059693" y="2592413"/>
                  <a:ext cx="1940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61B89B97-A7E9-41C2-BE99-F4F2B72DDAC5}"/>
                    </a:ext>
                  </a:extLst>
                </p14:cNvPr>
                <p14:cNvContentPartPr/>
                <p14:nvPr/>
              </p14:nvContentPartPr>
              <p14:xfrm>
                <a:off x="9470453" y="2205413"/>
                <a:ext cx="109080" cy="160200"/>
              </p14:xfrm>
            </p:contentPart>
          </mc:Choice>
          <mc:Fallback xmlns="">
            <p:pic>
              <p:nvPicPr>
                <p:cNvPr id="10" name="Freihand 9">
                  <a:extLst>
                    <a:ext uri="{FF2B5EF4-FFF2-40B4-BE49-F238E27FC236}">
                      <a16:creationId xmlns:a16="http://schemas.microsoft.com/office/drawing/2014/main" id="{61B89B97-A7E9-41C2-BE99-F4F2B72DDAC5}"/>
                    </a:ext>
                  </a:extLst>
                </p:cNvPr>
                <p:cNvPicPr/>
                <p:nvPr/>
              </p:nvPicPr>
              <p:blipFill>
                <a:blip r:embed="rId15"/>
                <a:stretch>
                  <a:fillRect/>
                </a:stretch>
              </p:blipFill>
              <p:spPr>
                <a:xfrm>
                  <a:off x="9466133" y="2201093"/>
                  <a:ext cx="11772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4D8E4EE0-D791-4E5F-AEEC-E218F1D5F410}"/>
                    </a:ext>
                  </a:extLst>
                </p14:cNvPr>
                <p14:cNvContentPartPr/>
                <p14:nvPr/>
              </p14:nvContentPartPr>
              <p14:xfrm>
                <a:off x="9632453" y="2183813"/>
                <a:ext cx="246960" cy="126360"/>
              </p14:xfrm>
            </p:contentPart>
          </mc:Choice>
          <mc:Fallback xmlns="">
            <p:pic>
              <p:nvPicPr>
                <p:cNvPr id="11" name="Freihand 10">
                  <a:extLst>
                    <a:ext uri="{FF2B5EF4-FFF2-40B4-BE49-F238E27FC236}">
                      <a16:creationId xmlns:a16="http://schemas.microsoft.com/office/drawing/2014/main" id="{4D8E4EE0-D791-4E5F-AEEC-E218F1D5F410}"/>
                    </a:ext>
                  </a:extLst>
                </p:cNvPr>
                <p:cNvPicPr/>
                <p:nvPr/>
              </p:nvPicPr>
              <p:blipFill>
                <a:blip r:embed="rId17"/>
                <a:stretch>
                  <a:fillRect/>
                </a:stretch>
              </p:blipFill>
              <p:spPr>
                <a:xfrm>
                  <a:off x="9628133" y="2179493"/>
                  <a:ext cx="2556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349BCC84-8CF0-473E-AEE7-851BF4AB2630}"/>
                    </a:ext>
                  </a:extLst>
                </p14:cNvPr>
                <p14:cNvContentPartPr/>
                <p14:nvPr/>
              </p14:nvContentPartPr>
              <p14:xfrm>
                <a:off x="9967613" y="2252213"/>
                <a:ext cx="360" cy="360"/>
              </p14:xfrm>
            </p:contentPart>
          </mc:Choice>
          <mc:Fallback xmlns="">
            <p:pic>
              <p:nvPicPr>
                <p:cNvPr id="12" name="Freihand 11">
                  <a:extLst>
                    <a:ext uri="{FF2B5EF4-FFF2-40B4-BE49-F238E27FC236}">
                      <a16:creationId xmlns:a16="http://schemas.microsoft.com/office/drawing/2014/main" id="{349BCC84-8CF0-473E-AEE7-851BF4AB2630}"/>
                    </a:ext>
                  </a:extLst>
                </p:cNvPr>
                <p:cNvPicPr/>
                <p:nvPr/>
              </p:nvPicPr>
              <p:blipFill>
                <a:blip r:embed="rId19"/>
                <a:stretch>
                  <a:fillRect/>
                </a:stretch>
              </p:blipFill>
              <p:spPr>
                <a:xfrm>
                  <a:off x="9963293" y="2247893"/>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635B099B-78C1-402F-836C-93C7928043A1}"/>
                    </a:ext>
                  </a:extLst>
                </p14:cNvPr>
                <p14:cNvContentPartPr/>
                <p14:nvPr/>
              </p14:nvContentPartPr>
              <p14:xfrm>
                <a:off x="10170653" y="2026133"/>
                <a:ext cx="435960" cy="158760"/>
              </p14:xfrm>
            </p:contentPart>
          </mc:Choice>
          <mc:Fallback xmlns="">
            <p:pic>
              <p:nvPicPr>
                <p:cNvPr id="13" name="Freihand 12">
                  <a:extLst>
                    <a:ext uri="{FF2B5EF4-FFF2-40B4-BE49-F238E27FC236}">
                      <a16:creationId xmlns:a16="http://schemas.microsoft.com/office/drawing/2014/main" id="{635B099B-78C1-402F-836C-93C7928043A1}"/>
                    </a:ext>
                  </a:extLst>
                </p:cNvPr>
                <p:cNvPicPr/>
                <p:nvPr/>
              </p:nvPicPr>
              <p:blipFill>
                <a:blip r:embed="rId21"/>
                <a:stretch>
                  <a:fillRect/>
                </a:stretch>
              </p:blipFill>
              <p:spPr>
                <a:xfrm>
                  <a:off x="10166333" y="2021813"/>
                  <a:ext cx="4446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D516F1D7-CBFF-4D98-B1B2-305551E1B262}"/>
                    </a:ext>
                  </a:extLst>
                </p14:cNvPr>
                <p14:cNvContentPartPr/>
                <p14:nvPr/>
              </p14:nvContentPartPr>
              <p14:xfrm>
                <a:off x="10649453" y="1998053"/>
                <a:ext cx="103320" cy="41400"/>
              </p14:xfrm>
            </p:contentPart>
          </mc:Choice>
          <mc:Fallback xmlns="">
            <p:pic>
              <p:nvPicPr>
                <p:cNvPr id="14" name="Freihand 13">
                  <a:extLst>
                    <a:ext uri="{FF2B5EF4-FFF2-40B4-BE49-F238E27FC236}">
                      <a16:creationId xmlns:a16="http://schemas.microsoft.com/office/drawing/2014/main" id="{D516F1D7-CBFF-4D98-B1B2-305551E1B262}"/>
                    </a:ext>
                  </a:extLst>
                </p:cNvPr>
                <p:cNvPicPr/>
                <p:nvPr/>
              </p:nvPicPr>
              <p:blipFill>
                <a:blip r:embed="rId23"/>
                <a:stretch>
                  <a:fillRect/>
                </a:stretch>
              </p:blipFill>
              <p:spPr>
                <a:xfrm>
                  <a:off x="10645133" y="1993733"/>
                  <a:ext cx="11196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 name="Freihand 15">
                  <a:extLst>
                    <a:ext uri="{FF2B5EF4-FFF2-40B4-BE49-F238E27FC236}">
                      <a16:creationId xmlns:a16="http://schemas.microsoft.com/office/drawing/2014/main" id="{811B6BFF-961A-4656-99CA-27A6E7B85BDC}"/>
                    </a:ext>
                  </a:extLst>
                </p14:cNvPr>
                <p14:cNvContentPartPr/>
                <p14:nvPr/>
              </p14:nvContentPartPr>
              <p14:xfrm>
                <a:off x="9755213" y="2488733"/>
                <a:ext cx="150840" cy="133200"/>
              </p14:xfrm>
            </p:contentPart>
          </mc:Choice>
          <mc:Fallback xmlns="">
            <p:pic>
              <p:nvPicPr>
                <p:cNvPr id="16" name="Freihand 15">
                  <a:extLst>
                    <a:ext uri="{FF2B5EF4-FFF2-40B4-BE49-F238E27FC236}">
                      <a16:creationId xmlns:a16="http://schemas.microsoft.com/office/drawing/2014/main" id="{811B6BFF-961A-4656-99CA-27A6E7B85BDC}"/>
                    </a:ext>
                  </a:extLst>
                </p:cNvPr>
                <p:cNvPicPr/>
                <p:nvPr/>
              </p:nvPicPr>
              <p:blipFill>
                <a:blip r:embed="rId25"/>
                <a:stretch>
                  <a:fillRect/>
                </a:stretch>
              </p:blipFill>
              <p:spPr>
                <a:xfrm>
                  <a:off x="9750893" y="2484413"/>
                  <a:ext cx="1594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7" name="Freihand 16">
                  <a:extLst>
                    <a:ext uri="{FF2B5EF4-FFF2-40B4-BE49-F238E27FC236}">
                      <a16:creationId xmlns:a16="http://schemas.microsoft.com/office/drawing/2014/main" id="{176D9908-8D52-4EEA-8826-30CC7F166A72}"/>
                    </a:ext>
                  </a:extLst>
                </p14:cNvPr>
                <p14:cNvContentPartPr/>
                <p14:nvPr/>
              </p14:nvContentPartPr>
              <p14:xfrm>
                <a:off x="9949973" y="2463173"/>
                <a:ext cx="89640" cy="46440"/>
              </p14:xfrm>
            </p:contentPart>
          </mc:Choice>
          <mc:Fallback xmlns="">
            <p:pic>
              <p:nvPicPr>
                <p:cNvPr id="17" name="Freihand 16">
                  <a:extLst>
                    <a:ext uri="{FF2B5EF4-FFF2-40B4-BE49-F238E27FC236}">
                      <a16:creationId xmlns:a16="http://schemas.microsoft.com/office/drawing/2014/main" id="{176D9908-8D52-4EEA-8826-30CC7F166A72}"/>
                    </a:ext>
                  </a:extLst>
                </p:cNvPr>
                <p:cNvPicPr/>
                <p:nvPr/>
              </p:nvPicPr>
              <p:blipFill>
                <a:blip r:embed="rId27"/>
                <a:stretch>
                  <a:fillRect/>
                </a:stretch>
              </p:blipFill>
              <p:spPr>
                <a:xfrm>
                  <a:off x="9945653" y="2458853"/>
                  <a:ext cx="9828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 name="Freihand 17">
                  <a:extLst>
                    <a:ext uri="{FF2B5EF4-FFF2-40B4-BE49-F238E27FC236}">
                      <a16:creationId xmlns:a16="http://schemas.microsoft.com/office/drawing/2014/main" id="{B6981E9C-7483-4E2F-A9BB-950C84FCCAAA}"/>
                    </a:ext>
                  </a:extLst>
                </p14:cNvPr>
                <p14:cNvContentPartPr/>
                <p14:nvPr/>
              </p14:nvContentPartPr>
              <p14:xfrm>
                <a:off x="10175333" y="2346893"/>
                <a:ext cx="49320" cy="122040"/>
              </p14:xfrm>
            </p:contentPart>
          </mc:Choice>
          <mc:Fallback xmlns="">
            <p:pic>
              <p:nvPicPr>
                <p:cNvPr id="18" name="Freihand 17">
                  <a:extLst>
                    <a:ext uri="{FF2B5EF4-FFF2-40B4-BE49-F238E27FC236}">
                      <a16:creationId xmlns:a16="http://schemas.microsoft.com/office/drawing/2014/main" id="{B6981E9C-7483-4E2F-A9BB-950C84FCCAAA}"/>
                    </a:ext>
                  </a:extLst>
                </p:cNvPr>
                <p:cNvPicPr/>
                <p:nvPr/>
              </p:nvPicPr>
              <p:blipFill>
                <a:blip r:embed="rId29"/>
                <a:stretch>
                  <a:fillRect/>
                </a:stretch>
              </p:blipFill>
              <p:spPr>
                <a:xfrm>
                  <a:off x="10171013" y="2342573"/>
                  <a:ext cx="579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9" name="Freihand 18">
                  <a:extLst>
                    <a:ext uri="{FF2B5EF4-FFF2-40B4-BE49-F238E27FC236}">
                      <a16:creationId xmlns:a16="http://schemas.microsoft.com/office/drawing/2014/main" id="{3C004D9F-2661-48F8-98D8-3E4E6FB08B01}"/>
                    </a:ext>
                  </a:extLst>
                </p14:cNvPr>
                <p14:cNvContentPartPr/>
                <p14:nvPr/>
              </p14:nvContentPartPr>
              <p14:xfrm>
                <a:off x="10421933" y="2236013"/>
                <a:ext cx="123840" cy="177480"/>
              </p14:xfrm>
            </p:contentPart>
          </mc:Choice>
          <mc:Fallback xmlns="">
            <p:pic>
              <p:nvPicPr>
                <p:cNvPr id="19" name="Freihand 18">
                  <a:extLst>
                    <a:ext uri="{FF2B5EF4-FFF2-40B4-BE49-F238E27FC236}">
                      <a16:creationId xmlns:a16="http://schemas.microsoft.com/office/drawing/2014/main" id="{3C004D9F-2661-48F8-98D8-3E4E6FB08B01}"/>
                    </a:ext>
                  </a:extLst>
                </p:cNvPr>
                <p:cNvPicPr/>
                <p:nvPr/>
              </p:nvPicPr>
              <p:blipFill>
                <a:blip r:embed="rId31"/>
                <a:stretch>
                  <a:fillRect/>
                </a:stretch>
              </p:blipFill>
              <p:spPr>
                <a:xfrm>
                  <a:off x="10417613" y="2231693"/>
                  <a:ext cx="1324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0" name="Freihand 19">
                  <a:extLst>
                    <a:ext uri="{FF2B5EF4-FFF2-40B4-BE49-F238E27FC236}">
                      <a16:creationId xmlns:a16="http://schemas.microsoft.com/office/drawing/2014/main" id="{6DF7CDAB-D7C2-40C2-8324-EE4789FE3558}"/>
                    </a:ext>
                  </a:extLst>
                </p14:cNvPr>
                <p14:cNvContentPartPr/>
                <p14:nvPr/>
              </p14:nvContentPartPr>
              <p14:xfrm>
                <a:off x="10578533" y="2266973"/>
                <a:ext cx="131400" cy="92160"/>
              </p14:xfrm>
            </p:contentPart>
          </mc:Choice>
          <mc:Fallback xmlns="">
            <p:pic>
              <p:nvPicPr>
                <p:cNvPr id="20" name="Freihand 19">
                  <a:extLst>
                    <a:ext uri="{FF2B5EF4-FFF2-40B4-BE49-F238E27FC236}">
                      <a16:creationId xmlns:a16="http://schemas.microsoft.com/office/drawing/2014/main" id="{6DF7CDAB-D7C2-40C2-8324-EE4789FE3558}"/>
                    </a:ext>
                  </a:extLst>
                </p:cNvPr>
                <p:cNvPicPr/>
                <p:nvPr/>
              </p:nvPicPr>
              <p:blipFill>
                <a:blip r:embed="rId33"/>
                <a:stretch>
                  <a:fillRect/>
                </a:stretch>
              </p:blipFill>
              <p:spPr>
                <a:xfrm>
                  <a:off x="10574213" y="2262653"/>
                  <a:ext cx="1400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1" name="Freihand 20">
                  <a:extLst>
                    <a:ext uri="{FF2B5EF4-FFF2-40B4-BE49-F238E27FC236}">
                      <a16:creationId xmlns:a16="http://schemas.microsoft.com/office/drawing/2014/main" id="{0A3A643C-31A8-4AF1-B939-1C31AC8E66C4}"/>
                    </a:ext>
                  </a:extLst>
                </p14:cNvPr>
                <p14:cNvContentPartPr/>
                <p14:nvPr/>
              </p14:nvContentPartPr>
              <p14:xfrm>
                <a:off x="10731893" y="2134493"/>
                <a:ext cx="162360" cy="182520"/>
              </p14:xfrm>
            </p:contentPart>
          </mc:Choice>
          <mc:Fallback xmlns="">
            <p:pic>
              <p:nvPicPr>
                <p:cNvPr id="21" name="Freihand 20">
                  <a:extLst>
                    <a:ext uri="{FF2B5EF4-FFF2-40B4-BE49-F238E27FC236}">
                      <a16:creationId xmlns:a16="http://schemas.microsoft.com/office/drawing/2014/main" id="{0A3A643C-31A8-4AF1-B939-1C31AC8E66C4}"/>
                    </a:ext>
                  </a:extLst>
                </p:cNvPr>
                <p:cNvPicPr/>
                <p:nvPr/>
              </p:nvPicPr>
              <p:blipFill>
                <a:blip r:embed="rId35"/>
                <a:stretch>
                  <a:fillRect/>
                </a:stretch>
              </p:blipFill>
              <p:spPr>
                <a:xfrm>
                  <a:off x="10727573" y="2130173"/>
                  <a:ext cx="1710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2" name="Freihand 21">
                  <a:extLst>
                    <a:ext uri="{FF2B5EF4-FFF2-40B4-BE49-F238E27FC236}">
                      <a16:creationId xmlns:a16="http://schemas.microsoft.com/office/drawing/2014/main" id="{4625BD9E-1AA2-4697-BDED-8E41396AADEE}"/>
                    </a:ext>
                  </a:extLst>
                </p14:cNvPr>
                <p14:cNvContentPartPr/>
                <p14:nvPr/>
              </p14:nvContentPartPr>
              <p14:xfrm>
                <a:off x="10628573" y="2089133"/>
                <a:ext cx="40680" cy="20520"/>
              </p14:xfrm>
            </p:contentPart>
          </mc:Choice>
          <mc:Fallback xmlns="">
            <p:pic>
              <p:nvPicPr>
                <p:cNvPr id="22" name="Freihand 21">
                  <a:extLst>
                    <a:ext uri="{FF2B5EF4-FFF2-40B4-BE49-F238E27FC236}">
                      <a16:creationId xmlns:a16="http://schemas.microsoft.com/office/drawing/2014/main" id="{4625BD9E-1AA2-4697-BDED-8E41396AADEE}"/>
                    </a:ext>
                  </a:extLst>
                </p:cNvPr>
                <p:cNvPicPr/>
                <p:nvPr/>
              </p:nvPicPr>
              <p:blipFill>
                <a:blip r:embed="rId37"/>
                <a:stretch>
                  <a:fillRect/>
                </a:stretch>
              </p:blipFill>
              <p:spPr>
                <a:xfrm>
                  <a:off x="10624253" y="2084813"/>
                  <a:ext cx="493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3" name="Freihand 22">
                  <a:extLst>
                    <a:ext uri="{FF2B5EF4-FFF2-40B4-BE49-F238E27FC236}">
                      <a16:creationId xmlns:a16="http://schemas.microsoft.com/office/drawing/2014/main" id="{CB9825BA-B929-40EC-A95E-68D72096378C}"/>
                    </a:ext>
                  </a:extLst>
                </p14:cNvPr>
                <p14:cNvContentPartPr/>
                <p14:nvPr/>
              </p14:nvContentPartPr>
              <p14:xfrm>
                <a:off x="10861493" y="2173013"/>
                <a:ext cx="110520" cy="87120"/>
              </p14:xfrm>
            </p:contentPart>
          </mc:Choice>
          <mc:Fallback xmlns="">
            <p:pic>
              <p:nvPicPr>
                <p:cNvPr id="23" name="Freihand 22">
                  <a:extLst>
                    <a:ext uri="{FF2B5EF4-FFF2-40B4-BE49-F238E27FC236}">
                      <a16:creationId xmlns:a16="http://schemas.microsoft.com/office/drawing/2014/main" id="{CB9825BA-B929-40EC-A95E-68D72096378C}"/>
                    </a:ext>
                  </a:extLst>
                </p:cNvPr>
                <p:cNvPicPr/>
                <p:nvPr/>
              </p:nvPicPr>
              <p:blipFill>
                <a:blip r:embed="rId39"/>
                <a:stretch>
                  <a:fillRect/>
                </a:stretch>
              </p:blipFill>
              <p:spPr>
                <a:xfrm>
                  <a:off x="10857173" y="2168693"/>
                  <a:ext cx="1191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4" name="Freihand 23">
                  <a:extLst>
                    <a:ext uri="{FF2B5EF4-FFF2-40B4-BE49-F238E27FC236}">
                      <a16:creationId xmlns:a16="http://schemas.microsoft.com/office/drawing/2014/main" id="{B59229BF-6424-400E-B9E9-B8A06FFEC9F8}"/>
                    </a:ext>
                  </a:extLst>
                </p14:cNvPr>
                <p14:cNvContentPartPr/>
                <p14:nvPr/>
              </p14:nvContentPartPr>
              <p14:xfrm>
                <a:off x="11133293" y="2096333"/>
                <a:ext cx="310320" cy="91440"/>
              </p14:xfrm>
            </p:contentPart>
          </mc:Choice>
          <mc:Fallback xmlns="">
            <p:pic>
              <p:nvPicPr>
                <p:cNvPr id="24" name="Freihand 23">
                  <a:extLst>
                    <a:ext uri="{FF2B5EF4-FFF2-40B4-BE49-F238E27FC236}">
                      <a16:creationId xmlns:a16="http://schemas.microsoft.com/office/drawing/2014/main" id="{B59229BF-6424-400E-B9E9-B8A06FFEC9F8}"/>
                    </a:ext>
                  </a:extLst>
                </p:cNvPr>
                <p:cNvPicPr/>
                <p:nvPr/>
              </p:nvPicPr>
              <p:blipFill>
                <a:blip r:embed="rId41"/>
                <a:stretch>
                  <a:fillRect/>
                </a:stretch>
              </p:blipFill>
              <p:spPr>
                <a:xfrm>
                  <a:off x="11128973" y="2092013"/>
                  <a:ext cx="3189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5" name="Freihand 24">
                  <a:extLst>
                    <a:ext uri="{FF2B5EF4-FFF2-40B4-BE49-F238E27FC236}">
                      <a16:creationId xmlns:a16="http://schemas.microsoft.com/office/drawing/2014/main" id="{6EA91C64-A578-449E-BE7C-4B7D5427BEA9}"/>
                    </a:ext>
                  </a:extLst>
                </p14:cNvPr>
                <p14:cNvContentPartPr/>
                <p14:nvPr/>
              </p14:nvContentPartPr>
              <p14:xfrm>
                <a:off x="11422013" y="1970333"/>
                <a:ext cx="360" cy="360"/>
              </p14:xfrm>
            </p:contentPart>
          </mc:Choice>
          <mc:Fallback xmlns="">
            <p:pic>
              <p:nvPicPr>
                <p:cNvPr id="25" name="Freihand 24">
                  <a:extLst>
                    <a:ext uri="{FF2B5EF4-FFF2-40B4-BE49-F238E27FC236}">
                      <a16:creationId xmlns:a16="http://schemas.microsoft.com/office/drawing/2014/main" id="{6EA91C64-A578-449E-BE7C-4B7D5427BEA9}"/>
                    </a:ext>
                  </a:extLst>
                </p:cNvPr>
                <p:cNvPicPr/>
                <p:nvPr/>
              </p:nvPicPr>
              <p:blipFill>
                <a:blip r:embed="rId19"/>
                <a:stretch>
                  <a:fillRect/>
                </a:stretch>
              </p:blipFill>
              <p:spPr>
                <a:xfrm>
                  <a:off x="11417693" y="1966013"/>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6" name="Freihand 25">
                  <a:extLst>
                    <a:ext uri="{FF2B5EF4-FFF2-40B4-BE49-F238E27FC236}">
                      <a16:creationId xmlns:a16="http://schemas.microsoft.com/office/drawing/2014/main" id="{A360F8EB-1D18-42D8-90DA-4E0D2D146209}"/>
                    </a:ext>
                  </a:extLst>
                </p14:cNvPr>
                <p14:cNvContentPartPr/>
                <p14:nvPr/>
              </p14:nvContentPartPr>
              <p14:xfrm>
                <a:off x="9779693" y="2779253"/>
                <a:ext cx="174600" cy="196200"/>
              </p14:xfrm>
            </p:contentPart>
          </mc:Choice>
          <mc:Fallback xmlns="">
            <p:pic>
              <p:nvPicPr>
                <p:cNvPr id="26" name="Freihand 25">
                  <a:extLst>
                    <a:ext uri="{FF2B5EF4-FFF2-40B4-BE49-F238E27FC236}">
                      <a16:creationId xmlns:a16="http://schemas.microsoft.com/office/drawing/2014/main" id="{A360F8EB-1D18-42D8-90DA-4E0D2D146209}"/>
                    </a:ext>
                  </a:extLst>
                </p:cNvPr>
                <p:cNvPicPr/>
                <p:nvPr/>
              </p:nvPicPr>
              <p:blipFill>
                <a:blip r:embed="rId44"/>
                <a:stretch>
                  <a:fillRect/>
                </a:stretch>
              </p:blipFill>
              <p:spPr>
                <a:xfrm>
                  <a:off x="9775373" y="2774933"/>
                  <a:ext cx="18324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7" name="Freihand 26">
                  <a:extLst>
                    <a:ext uri="{FF2B5EF4-FFF2-40B4-BE49-F238E27FC236}">
                      <a16:creationId xmlns:a16="http://schemas.microsoft.com/office/drawing/2014/main" id="{134E144D-9461-40C3-A977-AD162B1F13A0}"/>
                    </a:ext>
                  </a:extLst>
                </p14:cNvPr>
                <p14:cNvContentPartPr/>
                <p14:nvPr/>
              </p14:nvContentPartPr>
              <p14:xfrm>
                <a:off x="9979133" y="2742533"/>
                <a:ext cx="38520" cy="174240"/>
              </p14:xfrm>
            </p:contentPart>
          </mc:Choice>
          <mc:Fallback xmlns="">
            <p:pic>
              <p:nvPicPr>
                <p:cNvPr id="27" name="Freihand 26">
                  <a:extLst>
                    <a:ext uri="{FF2B5EF4-FFF2-40B4-BE49-F238E27FC236}">
                      <a16:creationId xmlns:a16="http://schemas.microsoft.com/office/drawing/2014/main" id="{134E144D-9461-40C3-A977-AD162B1F13A0}"/>
                    </a:ext>
                  </a:extLst>
                </p:cNvPr>
                <p:cNvPicPr/>
                <p:nvPr/>
              </p:nvPicPr>
              <p:blipFill>
                <a:blip r:embed="rId46"/>
                <a:stretch>
                  <a:fillRect/>
                </a:stretch>
              </p:blipFill>
              <p:spPr>
                <a:xfrm>
                  <a:off x="9974813" y="2738213"/>
                  <a:ext cx="4716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8" name="Freihand 27">
                  <a:extLst>
                    <a:ext uri="{FF2B5EF4-FFF2-40B4-BE49-F238E27FC236}">
                      <a16:creationId xmlns:a16="http://schemas.microsoft.com/office/drawing/2014/main" id="{CFC4817D-2912-4F53-9C3D-9FD931B1B538}"/>
                    </a:ext>
                  </a:extLst>
                </p14:cNvPr>
                <p14:cNvContentPartPr/>
                <p14:nvPr/>
              </p14:nvContentPartPr>
              <p14:xfrm>
                <a:off x="10034933" y="2792213"/>
                <a:ext cx="172800" cy="105840"/>
              </p14:xfrm>
            </p:contentPart>
          </mc:Choice>
          <mc:Fallback xmlns="">
            <p:pic>
              <p:nvPicPr>
                <p:cNvPr id="28" name="Freihand 27">
                  <a:extLst>
                    <a:ext uri="{FF2B5EF4-FFF2-40B4-BE49-F238E27FC236}">
                      <a16:creationId xmlns:a16="http://schemas.microsoft.com/office/drawing/2014/main" id="{CFC4817D-2912-4F53-9C3D-9FD931B1B538}"/>
                    </a:ext>
                  </a:extLst>
                </p:cNvPr>
                <p:cNvPicPr/>
                <p:nvPr/>
              </p:nvPicPr>
              <p:blipFill>
                <a:blip r:embed="rId48"/>
                <a:stretch>
                  <a:fillRect/>
                </a:stretch>
              </p:blipFill>
              <p:spPr>
                <a:xfrm>
                  <a:off x="10030613" y="2787893"/>
                  <a:ext cx="1814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9" name="Freihand 28">
                  <a:extLst>
                    <a:ext uri="{FF2B5EF4-FFF2-40B4-BE49-F238E27FC236}">
                      <a16:creationId xmlns:a16="http://schemas.microsoft.com/office/drawing/2014/main" id="{134C1E52-3D36-4B35-8B22-C509692446DC}"/>
                    </a:ext>
                  </a:extLst>
                </p14:cNvPr>
                <p14:cNvContentPartPr/>
                <p14:nvPr/>
              </p14:nvContentPartPr>
              <p14:xfrm>
                <a:off x="10189013" y="2683853"/>
                <a:ext cx="25560" cy="72000"/>
              </p14:xfrm>
            </p:contentPart>
          </mc:Choice>
          <mc:Fallback xmlns="">
            <p:pic>
              <p:nvPicPr>
                <p:cNvPr id="29" name="Freihand 28">
                  <a:extLst>
                    <a:ext uri="{FF2B5EF4-FFF2-40B4-BE49-F238E27FC236}">
                      <a16:creationId xmlns:a16="http://schemas.microsoft.com/office/drawing/2014/main" id="{134C1E52-3D36-4B35-8B22-C509692446DC}"/>
                    </a:ext>
                  </a:extLst>
                </p:cNvPr>
                <p:cNvPicPr/>
                <p:nvPr/>
              </p:nvPicPr>
              <p:blipFill>
                <a:blip r:embed="rId50"/>
                <a:stretch>
                  <a:fillRect/>
                </a:stretch>
              </p:blipFill>
              <p:spPr>
                <a:xfrm>
                  <a:off x="10184693" y="2679533"/>
                  <a:ext cx="342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0" name="Freihand 29">
                  <a:extLst>
                    <a:ext uri="{FF2B5EF4-FFF2-40B4-BE49-F238E27FC236}">
                      <a16:creationId xmlns:a16="http://schemas.microsoft.com/office/drawing/2014/main" id="{5B6CBD08-1F06-4272-888E-A221F1194AC6}"/>
                    </a:ext>
                  </a:extLst>
                </p14:cNvPr>
                <p14:cNvContentPartPr/>
                <p14:nvPr/>
              </p14:nvContentPartPr>
              <p14:xfrm>
                <a:off x="10244093" y="2643893"/>
                <a:ext cx="167040" cy="204480"/>
              </p14:xfrm>
            </p:contentPart>
          </mc:Choice>
          <mc:Fallback xmlns="">
            <p:pic>
              <p:nvPicPr>
                <p:cNvPr id="30" name="Freihand 29">
                  <a:extLst>
                    <a:ext uri="{FF2B5EF4-FFF2-40B4-BE49-F238E27FC236}">
                      <a16:creationId xmlns:a16="http://schemas.microsoft.com/office/drawing/2014/main" id="{5B6CBD08-1F06-4272-888E-A221F1194AC6}"/>
                    </a:ext>
                  </a:extLst>
                </p:cNvPr>
                <p:cNvPicPr/>
                <p:nvPr/>
              </p:nvPicPr>
              <p:blipFill>
                <a:blip r:embed="rId52"/>
                <a:stretch>
                  <a:fillRect/>
                </a:stretch>
              </p:blipFill>
              <p:spPr>
                <a:xfrm>
                  <a:off x="10239773" y="2639573"/>
                  <a:ext cx="1756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1" name="Freihand 30">
                  <a:extLst>
                    <a:ext uri="{FF2B5EF4-FFF2-40B4-BE49-F238E27FC236}">
                      <a16:creationId xmlns:a16="http://schemas.microsoft.com/office/drawing/2014/main" id="{50EFD3F7-822D-44BA-9783-861E9E1D5C1A}"/>
                    </a:ext>
                  </a:extLst>
                </p14:cNvPr>
                <p14:cNvContentPartPr/>
                <p14:nvPr/>
              </p14:nvContentPartPr>
              <p14:xfrm>
                <a:off x="10446773" y="2612213"/>
                <a:ext cx="274680" cy="319680"/>
              </p14:xfrm>
            </p:contentPart>
          </mc:Choice>
          <mc:Fallback xmlns="">
            <p:pic>
              <p:nvPicPr>
                <p:cNvPr id="31" name="Freihand 30">
                  <a:extLst>
                    <a:ext uri="{FF2B5EF4-FFF2-40B4-BE49-F238E27FC236}">
                      <a16:creationId xmlns:a16="http://schemas.microsoft.com/office/drawing/2014/main" id="{50EFD3F7-822D-44BA-9783-861E9E1D5C1A}"/>
                    </a:ext>
                  </a:extLst>
                </p:cNvPr>
                <p:cNvPicPr/>
                <p:nvPr/>
              </p:nvPicPr>
              <p:blipFill>
                <a:blip r:embed="rId54"/>
                <a:stretch>
                  <a:fillRect/>
                </a:stretch>
              </p:blipFill>
              <p:spPr>
                <a:xfrm>
                  <a:off x="10442453" y="2607893"/>
                  <a:ext cx="283320" cy="3283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2" name="Freihand 31">
                  <a:extLst>
                    <a:ext uri="{FF2B5EF4-FFF2-40B4-BE49-F238E27FC236}">
                      <a16:creationId xmlns:a16="http://schemas.microsoft.com/office/drawing/2014/main" id="{1DF1D576-EB0F-46CD-9976-98C83A39F5B9}"/>
                    </a:ext>
                  </a:extLst>
                </p14:cNvPr>
                <p14:cNvContentPartPr/>
                <p14:nvPr/>
              </p14:nvContentPartPr>
              <p14:xfrm>
                <a:off x="10705253" y="2551373"/>
                <a:ext cx="30600" cy="39240"/>
              </p14:xfrm>
            </p:contentPart>
          </mc:Choice>
          <mc:Fallback xmlns="">
            <p:pic>
              <p:nvPicPr>
                <p:cNvPr id="32" name="Freihand 31">
                  <a:extLst>
                    <a:ext uri="{FF2B5EF4-FFF2-40B4-BE49-F238E27FC236}">
                      <a16:creationId xmlns:a16="http://schemas.microsoft.com/office/drawing/2014/main" id="{1DF1D576-EB0F-46CD-9976-98C83A39F5B9}"/>
                    </a:ext>
                  </a:extLst>
                </p:cNvPr>
                <p:cNvPicPr/>
                <p:nvPr/>
              </p:nvPicPr>
              <p:blipFill>
                <a:blip r:embed="rId56"/>
                <a:stretch>
                  <a:fillRect/>
                </a:stretch>
              </p:blipFill>
              <p:spPr>
                <a:xfrm>
                  <a:off x="10700933" y="2547053"/>
                  <a:ext cx="392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3" name="Freihand 32">
                  <a:extLst>
                    <a:ext uri="{FF2B5EF4-FFF2-40B4-BE49-F238E27FC236}">
                      <a16:creationId xmlns:a16="http://schemas.microsoft.com/office/drawing/2014/main" id="{ED2C51CA-F182-4245-9F96-C76D2B3024D4}"/>
                    </a:ext>
                  </a:extLst>
                </p14:cNvPr>
                <p14:cNvContentPartPr/>
                <p14:nvPr/>
              </p14:nvContentPartPr>
              <p14:xfrm>
                <a:off x="10780133" y="2461373"/>
                <a:ext cx="189360" cy="203760"/>
              </p14:xfrm>
            </p:contentPart>
          </mc:Choice>
          <mc:Fallback xmlns="">
            <p:pic>
              <p:nvPicPr>
                <p:cNvPr id="33" name="Freihand 32">
                  <a:extLst>
                    <a:ext uri="{FF2B5EF4-FFF2-40B4-BE49-F238E27FC236}">
                      <a16:creationId xmlns:a16="http://schemas.microsoft.com/office/drawing/2014/main" id="{ED2C51CA-F182-4245-9F96-C76D2B3024D4}"/>
                    </a:ext>
                  </a:extLst>
                </p:cNvPr>
                <p:cNvPicPr/>
                <p:nvPr/>
              </p:nvPicPr>
              <p:blipFill>
                <a:blip r:embed="rId58"/>
                <a:stretch>
                  <a:fillRect/>
                </a:stretch>
              </p:blipFill>
              <p:spPr>
                <a:xfrm>
                  <a:off x="10775813" y="2457053"/>
                  <a:ext cx="19800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4" name="Freihand 33">
                  <a:extLst>
                    <a:ext uri="{FF2B5EF4-FFF2-40B4-BE49-F238E27FC236}">
                      <a16:creationId xmlns:a16="http://schemas.microsoft.com/office/drawing/2014/main" id="{94E17BCC-B2CC-4244-B71D-F0A1955151F8}"/>
                    </a:ext>
                  </a:extLst>
                </p14:cNvPr>
                <p14:cNvContentPartPr/>
                <p14:nvPr/>
              </p14:nvContentPartPr>
              <p14:xfrm>
                <a:off x="10948613" y="2398733"/>
                <a:ext cx="70200" cy="212400"/>
              </p14:xfrm>
            </p:contentPart>
          </mc:Choice>
          <mc:Fallback xmlns="">
            <p:pic>
              <p:nvPicPr>
                <p:cNvPr id="34" name="Freihand 33">
                  <a:extLst>
                    <a:ext uri="{FF2B5EF4-FFF2-40B4-BE49-F238E27FC236}">
                      <a16:creationId xmlns:a16="http://schemas.microsoft.com/office/drawing/2014/main" id="{94E17BCC-B2CC-4244-B71D-F0A1955151F8}"/>
                    </a:ext>
                  </a:extLst>
                </p:cNvPr>
                <p:cNvPicPr/>
                <p:nvPr/>
              </p:nvPicPr>
              <p:blipFill>
                <a:blip r:embed="rId60"/>
                <a:stretch>
                  <a:fillRect/>
                </a:stretch>
              </p:blipFill>
              <p:spPr>
                <a:xfrm>
                  <a:off x="10944293" y="2394413"/>
                  <a:ext cx="7884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5" name="Freihand 34">
                  <a:extLst>
                    <a:ext uri="{FF2B5EF4-FFF2-40B4-BE49-F238E27FC236}">
                      <a16:creationId xmlns:a16="http://schemas.microsoft.com/office/drawing/2014/main" id="{DE314174-ED04-4A97-8A7A-E51649F6574C}"/>
                    </a:ext>
                  </a:extLst>
                </p14:cNvPr>
                <p14:cNvContentPartPr/>
                <p14:nvPr/>
              </p14:nvContentPartPr>
              <p14:xfrm>
                <a:off x="11163893" y="2394413"/>
                <a:ext cx="104040" cy="130680"/>
              </p14:xfrm>
            </p:contentPart>
          </mc:Choice>
          <mc:Fallback xmlns="">
            <p:pic>
              <p:nvPicPr>
                <p:cNvPr id="35" name="Freihand 34">
                  <a:extLst>
                    <a:ext uri="{FF2B5EF4-FFF2-40B4-BE49-F238E27FC236}">
                      <a16:creationId xmlns:a16="http://schemas.microsoft.com/office/drawing/2014/main" id="{DE314174-ED04-4A97-8A7A-E51649F6574C}"/>
                    </a:ext>
                  </a:extLst>
                </p:cNvPr>
                <p:cNvPicPr/>
                <p:nvPr/>
              </p:nvPicPr>
              <p:blipFill>
                <a:blip r:embed="rId62"/>
                <a:stretch>
                  <a:fillRect/>
                </a:stretch>
              </p:blipFill>
              <p:spPr>
                <a:xfrm>
                  <a:off x="11159573" y="2390093"/>
                  <a:ext cx="112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6" name="Freihand 35">
                  <a:extLst>
                    <a:ext uri="{FF2B5EF4-FFF2-40B4-BE49-F238E27FC236}">
                      <a16:creationId xmlns:a16="http://schemas.microsoft.com/office/drawing/2014/main" id="{0DD3904E-F37C-4484-A4B9-F9340D65ED94}"/>
                    </a:ext>
                  </a:extLst>
                </p14:cNvPr>
                <p14:cNvContentPartPr/>
                <p14:nvPr/>
              </p14:nvContentPartPr>
              <p14:xfrm>
                <a:off x="11329853" y="2364893"/>
                <a:ext cx="186480" cy="97920"/>
              </p14:xfrm>
            </p:contentPart>
          </mc:Choice>
          <mc:Fallback xmlns="">
            <p:pic>
              <p:nvPicPr>
                <p:cNvPr id="36" name="Freihand 35">
                  <a:extLst>
                    <a:ext uri="{FF2B5EF4-FFF2-40B4-BE49-F238E27FC236}">
                      <a16:creationId xmlns:a16="http://schemas.microsoft.com/office/drawing/2014/main" id="{0DD3904E-F37C-4484-A4B9-F9340D65ED94}"/>
                    </a:ext>
                  </a:extLst>
                </p:cNvPr>
                <p:cNvPicPr/>
                <p:nvPr/>
              </p:nvPicPr>
              <p:blipFill>
                <a:blip r:embed="rId64"/>
                <a:stretch>
                  <a:fillRect/>
                </a:stretch>
              </p:blipFill>
              <p:spPr>
                <a:xfrm>
                  <a:off x="11325533" y="2360573"/>
                  <a:ext cx="1951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7" name="Freihand 36">
                  <a:extLst>
                    <a:ext uri="{FF2B5EF4-FFF2-40B4-BE49-F238E27FC236}">
                      <a16:creationId xmlns:a16="http://schemas.microsoft.com/office/drawing/2014/main" id="{EC5B1DB4-CAED-4392-BB1E-F1A48735B4BB}"/>
                    </a:ext>
                  </a:extLst>
                </p14:cNvPr>
                <p14:cNvContentPartPr/>
                <p14:nvPr/>
              </p14:nvContentPartPr>
              <p14:xfrm>
                <a:off x="11488253" y="2280653"/>
                <a:ext cx="360" cy="360"/>
              </p14:xfrm>
            </p:contentPart>
          </mc:Choice>
          <mc:Fallback xmlns="">
            <p:pic>
              <p:nvPicPr>
                <p:cNvPr id="37" name="Freihand 36">
                  <a:extLst>
                    <a:ext uri="{FF2B5EF4-FFF2-40B4-BE49-F238E27FC236}">
                      <a16:creationId xmlns:a16="http://schemas.microsoft.com/office/drawing/2014/main" id="{EC5B1DB4-CAED-4392-BB1E-F1A48735B4BB}"/>
                    </a:ext>
                  </a:extLst>
                </p:cNvPr>
                <p:cNvPicPr/>
                <p:nvPr/>
              </p:nvPicPr>
              <p:blipFill>
                <a:blip r:embed="rId19"/>
                <a:stretch>
                  <a:fillRect/>
                </a:stretch>
              </p:blipFill>
              <p:spPr>
                <a:xfrm>
                  <a:off x="11483933" y="2276333"/>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8" name="Freihand 37">
                  <a:extLst>
                    <a:ext uri="{FF2B5EF4-FFF2-40B4-BE49-F238E27FC236}">
                      <a16:creationId xmlns:a16="http://schemas.microsoft.com/office/drawing/2014/main" id="{D8E8112E-CEE9-4E59-92D4-19529B9B2534}"/>
                    </a:ext>
                  </a:extLst>
                </p14:cNvPr>
                <p14:cNvContentPartPr/>
                <p14:nvPr/>
              </p14:nvContentPartPr>
              <p14:xfrm>
                <a:off x="11560613" y="2146733"/>
                <a:ext cx="177840" cy="240480"/>
              </p14:xfrm>
            </p:contentPart>
          </mc:Choice>
          <mc:Fallback xmlns="">
            <p:pic>
              <p:nvPicPr>
                <p:cNvPr id="38" name="Freihand 37">
                  <a:extLst>
                    <a:ext uri="{FF2B5EF4-FFF2-40B4-BE49-F238E27FC236}">
                      <a16:creationId xmlns:a16="http://schemas.microsoft.com/office/drawing/2014/main" id="{D8E8112E-CEE9-4E59-92D4-19529B9B2534}"/>
                    </a:ext>
                  </a:extLst>
                </p:cNvPr>
                <p:cNvPicPr/>
                <p:nvPr/>
              </p:nvPicPr>
              <p:blipFill>
                <a:blip r:embed="rId67"/>
                <a:stretch>
                  <a:fillRect/>
                </a:stretch>
              </p:blipFill>
              <p:spPr>
                <a:xfrm>
                  <a:off x="11556293" y="2142413"/>
                  <a:ext cx="18648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0" name="Freihand 39">
                  <a:extLst>
                    <a:ext uri="{FF2B5EF4-FFF2-40B4-BE49-F238E27FC236}">
                      <a16:creationId xmlns:a16="http://schemas.microsoft.com/office/drawing/2014/main" id="{977ED303-7727-49C3-BD9A-ABBB388189F4}"/>
                    </a:ext>
                  </a:extLst>
                </p14:cNvPr>
                <p14:cNvContentPartPr/>
                <p14:nvPr/>
              </p14:nvContentPartPr>
              <p14:xfrm>
                <a:off x="9561893" y="3275693"/>
                <a:ext cx="206280" cy="65880"/>
              </p14:xfrm>
            </p:contentPart>
          </mc:Choice>
          <mc:Fallback xmlns="">
            <p:pic>
              <p:nvPicPr>
                <p:cNvPr id="40" name="Freihand 39">
                  <a:extLst>
                    <a:ext uri="{FF2B5EF4-FFF2-40B4-BE49-F238E27FC236}">
                      <a16:creationId xmlns:a16="http://schemas.microsoft.com/office/drawing/2014/main" id="{977ED303-7727-49C3-BD9A-ABBB388189F4}"/>
                    </a:ext>
                  </a:extLst>
                </p:cNvPr>
                <p:cNvPicPr/>
                <p:nvPr/>
              </p:nvPicPr>
              <p:blipFill>
                <a:blip r:embed="rId69"/>
                <a:stretch>
                  <a:fillRect/>
                </a:stretch>
              </p:blipFill>
              <p:spPr>
                <a:xfrm>
                  <a:off x="9557573" y="3271373"/>
                  <a:ext cx="2149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1" name="Freihand 40">
                  <a:extLst>
                    <a:ext uri="{FF2B5EF4-FFF2-40B4-BE49-F238E27FC236}">
                      <a16:creationId xmlns:a16="http://schemas.microsoft.com/office/drawing/2014/main" id="{420AF205-EEE6-435C-9BE1-82D7B1D7485B}"/>
                    </a:ext>
                  </a:extLst>
                </p14:cNvPr>
                <p14:cNvContentPartPr/>
                <p14:nvPr/>
              </p14:nvContentPartPr>
              <p14:xfrm>
                <a:off x="9575573" y="3409253"/>
                <a:ext cx="120600" cy="3960"/>
              </p14:xfrm>
            </p:contentPart>
          </mc:Choice>
          <mc:Fallback xmlns="">
            <p:pic>
              <p:nvPicPr>
                <p:cNvPr id="41" name="Freihand 40">
                  <a:extLst>
                    <a:ext uri="{FF2B5EF4-FFF2-40B4-BE49-F238E27FC236}">
                      <a16:creationId xmlns:a16="http://schemas.microsoft.com/office/drawing/2014/main" id="{420AF205-EEE6-435C-9BE1-82D7B1D7485B}"/>
                    </a:ext>
                  </a:extLst>
                </p:cNvPr>
                <p:cNvPicPr/>
                <p:nvPr/>
              </p:nvPicPr>
              <p:blipFill>
                <a:blip r:embed="rId71"/>
                <a:stretch>
                  <a:fillRect/>
                </a:stretch>
              </p:blipFill>
              <p:spPr>
                <a:xfrm>
                  <a:off x="9571253" y="3404933"/>
                  <a:ext cx="1292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2" name="Freihand 41">
                  <a:extLst>
                    <a:ext uri="{FF2B5EF4-FFF2-40B4-BE49-F238E27FC236}">
                      <a16:creationId xmlns:a16="http://schemas.microsoft.com/office/drawing/2014/main" id="{27EBFDF3-5B45-4D37-ADB7-8668C0E45854}"/>
                    </a:ext>
                  </a:extLst>
                </p14:cNvPr>
                <p14:cNvContentPartPr/>
                <p14:nvPr/>
              </p14:nvContentPartPr>
              <p14:xfrm>
                <a:off x="9773213" y="3217373"/>
                <a:ext cx="104400" cy="192600"/>
              </p14:xfrm>
            </p:contentPart>
          </mc:Choice>
          <mc:Fallback xmlns="">
            <p:pic>
              <p:nvPicPr>
                <p:cNvPr id="42" name="Freihand 41">
                  <a:extLst>
                    <a:ext uri="{FF2B5EF4-FFF2-40B4-BE49-F238E27FC236}">
                      <a16:creationId xmlns:a16="http://schemas.microsoft.com/office/drawing/2014/main" id="{27EBFDF3-5B45-4D37-ADB7-8668C0E45854}"/>
                    </a:ext>
                  </a:extLst>
                </p:cNvPr>
                <p:cNvPicPr/>
                <p:nvPr/>
              </p:nvPicPr>
              <p:blipFill>
                <a:blip r:embed="rId73"/>
                <a:stretch>
                  <a:fillRect/>
                </a:stretch>
              </p:blipFill>
              <p:spPr>
                <a:xfrm>
                  <a:off x="9768893" y="3213053"/>
                  <a:ext cx="11304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3" name="Freihand 42">
                  <a:extLst>
                    <a:ext uri="{FF2B5EF4-FFF2-40B4-BE49-F238E27FC236}">
                      <a16:creationId xmlns:a16="http://schemas.microsoft.com/office/drawing/2014/main" id="{70C4527A-1062-4C4D-A06D-599D7053055F}"/>
                    </a:ext>
                  </a:extLst>
                </p14:cNvPr>
                <p14:cNvContentPartPr/>
                <p14:nvPr/>
              </p14:nvContentPartPr>
              <p14:xfrm>
                <a:off x="10047893" y="3201533"/>
                <a:ext cx="25560" cy="104400"/>
              </p14:xfrm>
            </p:contentPart>
          </mc:Choice>
          <mc:Fallback xmlns="">
            <p:pic>
              <p:nvPicPr>
                <p:cNvPr id="43" name="Freihand 42">
                  <a:extLst>
                    <a:ext uri="{FF2B5EF4-FFF2-40B4-BE49-F238E27FC236}">
                      <a16:creationId xmlns:a16="http://schemas.microsoft.com/office/drawing/2014/main" id="{70C4527A-1062-4C4D-A06D-599D7053055F}"/>
                    </a:ext>
                  </a:extLst>
                </p:cNvPr>
                <p:cNvPicPr/>
                <p:nvPr/>
              </p:nvPicPr>
              <p:blipFill>
                <a:blip r:embed="rId75"/>
                <a:stretch>
                  <a:fillRect/>
                </a:stretch>
              </p:blipFill>
              <p:spPr>
                <a:xfrm>
                  <a:off x="10043573" y="3197213"/>
                  <a:ext cx="342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4" name="Freihand 43">
                  <a:extLst>
                    <a:ext uri="{FF2B5EF4-FFF2-40B4-BE49-F238E27FC236}">
                      <a16:creationId xmlns:a16="http://schemas.microsoft.com/office/drawing/2014/main" id="{42B2BA1C-CB99-4EBF-8526-59297DC74F9F}"/>
                    </a:ext>
                  </a:extLst>
                </p14:cNvPr>
                <p14:cNvContentPartPr/>
                <p14:nvPr/>
              </p14:nvContentPartPr>
              <p14:xfrm>
                <a:off x="10029173" y="3134573"/>
                <a:ext cx="41400" cy="37080"/>
              </p14:xfrm>
            </p:contentPart>
          </mc:Choice>
          <mc:Fallback xmlns="">
            <p:pic>
              <p:nvPicPr>
                <p:cNvPr id="44" name="Freihand 43">
                  <a:extLst>
                    <a:ext uri="{FF2B5EF4-FFF2-40B4-BE49-F238E27FC236}">
                      <a16:creationId xmlns:a16="http://schemas.microsoft.com/office/drawing/2014/main" id="{42B2BA1C-CB99-4EBF-8526-59297DC74F9F}"/>
                    </a:ext>
                  </a:extLst>
                </p:cNvPr>
                <p:cNvPicPr/>
                <p:nvPr/>
              </p:nvPicPr>
              <p:blipFill>
                <a:blip r:embed="rId77"/>
                <a:stretch>
                  <a:fillRect/>
                </a:stretch>
              </p:blipFill>
              <p:spPr>
                <a:xfrm>
                  <a:off x="10024853" y="3130253"/>
                  <a:ext cx="500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5" name="Freihand 44">
                  <a:extLst>
                    <a:ext uri="{FF2B5EF4-FFF2-40B4-BE49-F238E27FC236}">
                      <a16:creationId xmlns:a16="http://schemas.microsoft.com/office/drawing/2014/main" id="{24F6701E-4769-4665-B128-5D8C184D7226}"/>
                    </a:ext>
                  </a:extLst>
                </p14:cNvPr>
                <p14:cNvContentPartPr/>
                <p14:nvPr/>
              </p14:nvContentPartPr>
              <p14:xfrm>
                <a:off x="10104773" y="3093533"/>
                <a:ext cx="149400" cy="183600"/>
              </p14:xfrm>
            </p:contentPart>
          </mc:Choice>
          <mc:Fallback xmlns="">
            <p:pic>
              <p:nvPicPr>
                <p:cNvPr id="45" name="Freihand 44">
                  <a:extLst>
                    <a:ext uri="{FF2B5EF4-FFF2-40B4-BE49-F238E27FC236}">
                      <a16:creationId xmlns:a16="http://schemas.microsoft.com/office/drawing/2014/main" id="{24F6701E-4769-4665-B128-5D8C184D7226}"/>
                    </a:ext>
                  </a:extLst>
                </p:cNvPr>
                <p:cNvPicPr/>
                <p:nvPr/>
              </p:nvPicPr>
              <p:blipFill>
                <a:blip r:embed="rId79"/>
                <a:stretch>
                  <a:fillRect/>
                </a:stretch>
              </p:blipFill>
              <p:spPr>
                <a:xfrm>
                  <a:off x="10100453" y="3089213"/>
                  <a:ext cx="15804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6" name="Freihand 45">
                  <a:extLst>
                    <a:ext uri="{FF2B5EF4-FFF2-40B4-BE49-F238E27FC236}">
                      <a16:creationId xmlns:a16="http://schemas.microsoft.com/office/drawing/2014/main" id="{7F5C1258-B70C-4800-98E4-BAD4B55D5C64}"/>
                    </a:ext>
                  </a:extLst>
                </p14:cNvPr>
                <p14:cNvContentPartPr/>
                <p14:nvPr/>
              </p14:nvContentPartPr>
              <p14:xfrm>
                <a:off x="10176053" y="3143213"/>
                <a:ext cx="102240" cy="38160"/>
              </p14:xfrm>
            </p:contentPart>
          </mc:Choice>
          <mc:Fallback xmlns="">
            <p:pic>
              <p:nvPicPr>
                <p:cNvPr id="46" name="Freihand 45">
                  <a:extLst>
                    <a:ext uri="{FF2B5EF4-FFF2-40B4-BE49-F238E27FC236}">
                      <a16:creationId xmlns:a16="http://schemas.microsoft.com/office/drawing/2014/main" id="{7F5C1258-B70C-4800-98E4-BAD4B55D5C64}"/>
                    </a:ext>
                  </a:extLst>
                </p:cNvPr>
                <p:cNvPicPr/>
                <p:nvPr/>
              </p:nvPicPr>
              <p:blipFill>
                <a:blip r:embed="rId81"/>
                <a:stretch>
                  <a:fillRect/>
                </a:stretch>
              </p:blipFill>
              <p:spPr>
                <a:xfrm>
                  <a:off x="10171733" y="3138893"/>
                  <a:ext cx="11088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7" name="Freihand 46">
                  <a:extLst>
                    <a:ext uri="{FF2B5EF4-FFF2-40B4-BE49-F238E27FC236}">
                      <a16:creationId xmlns:a16="http://schemas.microsoft.com/office/drawing/2014/main" id="{A74B180D-CE9F-4974-85E1-F841810C6437}"/>
                    </a:ext>
                  </a:extLst>
                </p14:cNvPr>
                <p14:cNvContentPartPr/>
                <p14:nvPr/>
              </p14:nvContentPartPr>
              <p14:xfrm>
                <a:off x="10345613" y="3059693"/>
                <a:ext cx="241560" cy="106200"/>
              </p14:xfrm>
            </p:contentPart>
          </mc:Choice>
          <mc:Fallback xmlns="">
            <p:pic>
              <p:nvPicPr>
                <p:cNvPr id="47" name="Freihand 46">
                  <a:extLst>
                    <a:ext uri="{FF2B5EF4-FFF2-40B4-BE49-F238E27FC236}">
                      <a16:creationId xmlns:a16="http://schemas.microsoft.com/office/drawing/2014/main" id="{A74B180D-CE9F-4974-85E1-F841810C6437}"/>
                    </a:ext>
                  </a:extLst>
                </p:cNvPr>
                <p:cNvPicPr/>
                <p:nvPr/>
              </p:nvPicPr>
              <p:blipFill>
                <a:blip r:embed="rId83"/>
                <a:stretch>
                  <a:fillRect/>
                </a:stretch>
              </p:blipFill>
              <p:spPr>
                <a:xfrm>
                  <a:off x="10341293" y="3055373"/>
                  <a:ext cx="2502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8" name="Freihand 47">
                  <a:extLst>
                    <a:ext uri="{FF2B5EF4-FFF2-40B4-BE49-F238E27FC236}">
                      <a16:creationId xmlns:a16="http://schemas.microsoft.com/office/drawing/2014/main" id="{EF4ACA2C-EDF3-4D75-BF18-4D072E7E9886}"/>
                    </a:ext>
                  </a:extLst>
                </p14:cNvPr>
                <p14:cNvContentPartPr/>
                <p14:nvPr/>
              </p14:nvContentPartPr>
              <p14:xfrm>
                <a:off x="10639013" y="2909213"/>
                <a:ext cx="109800" cy="168840"/>
              </p14:xfrm>
            </p:contentPart>
          </mc:Choice>
          <mc:Fallback xmlns="">
            <p:pic>
              <p:nvPicPr>
                <p:cNvPr id="48" name="Freihand 47">
                  <a:extLst>
                    <a:ext uri="{FF2B5EF4-FFF2-40B4-BE49-F238E27FC236}">
                      <a16:creationId xmlns:a16="http://schemas.microsoft.com/office/drawing/2014/main" id="{EF4ACA2C-EDF3-4D75-BF18-4D072E7E9886}"/>
                    </a:ext>
                  </a:extLst>
                </p:cNvPr>
                <p:cNvPicPr/>
                <p:nvPr/>
              </p:nvPicPr>
              <p:blipFill>
                <a:blip r:embed="rId85"/>
                <a:stretch>
                  <a:fillRect/>
                </a:stretch>
              </p:blipFill>
              <p:spPr>
                <a:xfrm>
                  <a:off x="10634693" y="2904893"/>
                  <a:ext cx="11844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49" name="Freihand 48">
                  <a:extLst>
                    <a:ext uri="{FF2B5EF4-FFF2-40B4-BE49-F238E27FC236}">
                      <a16:creationId xmlns:a16="http://schemas.microsoft.com/office/drawing/2014/main" id="{7D2BFAB2-82F2-4D94-A56F-0A27E700A2AB}"/>
                    </a:ext>
                  </a:extLst>
                </p14:cNvPr>
                <p14:cNvContentPartPr/>
                <p14:nvPr/>
              </p14:nvContentPartPr>
              <p14:xfrm>
                <a:off x="10943213" y="2773133"/>
                <a:ext cx="147240" cy="195120"/>
              </p14:xfrm>
            </p:contentPart>
          </mc:Choice>
          <mc:Fallback xmlns="">
            <p:pic>
              <p:nvPicPr>
                <p:cNvPr id="49" name="Freihand 48">
                  <a:extLst>
                    <a:ext uri="{FF2B5EF4-FFF2-40B4-BE49-F238E27FC236}">
                      <a16:creationId xmlns:a16="http://schemas.microsoft.com/office/drawing/2014/main" id="{7D2BFAB2-82F2-4D94-A56F-0A27E700A2AB}"/>
                    </a:ext>
                  </a:extLst>
                </p:cNvPr>
                <p:cNvPicPr/>
                <p:nvPr/>
              </p:nvPicPr>
              <p:blipFill>
                <a:blip r:embed="rId87"/>
                <a:stretch>
                  <a:fillRect/>
                </a:stretch>
              </p:blipFill>
              <p:spPr>
                <a:xfrm>
                  <a:off x="10938893" y="2768813"/>
                  <a:ext cx="15588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0" name="Freihand 49">
                  <a:extLst>
                    <a:ext uri="{FF2B5EF4-FFF2-40B4-BE49-F238E27FC236}">
                      <a16:creationId xmlns:a16="http://schemas.microsoft.com/office/drawing/2014/main" id="{93DD17A4-8689-44E9-B682-382CBD93E0E3}"/>
                    </a:ext>
                  </a:extLst>
                </p14:cNvPr>
                <p14:cNvContentPartPr/>
                <p14:nvPr/>
              </p14:nvContentPartPr>
              <p14:xfrm>
                <a:off x="11081453" y="2682413"/>
                <a:ext cx="271080" cy="205920"/>
              </p14:xfrm>
            </p:contentPart>
          </mc:Choice>
          <mc:Fallback xmlns="">
            <p:pic>
              <p:nvPicPr>
                <p:cNvPr id="50" name="Freihand 49">
                  <a:extLst>
                    <a:ext uri="{FF2B5EF4-FFF2-40B4-BE49-F238E27FC236}">
                      <a16:creationId xmlns:a16="http://schemas.microsoft.com/office/drawing/2014/main" id="{93DD17A4-8689-44E9-B682-382CBD93E0E3}"/>
                    </a:ext>
                  </a:extLst>
                </p:cNvPr>
                <p:cNvPicPr/>
                <p:nvPr/>
              </p:nvPicPr>
              <p:blipFill>
                <a:blip r:embed="rId89"/>
                <a:stretch>
                  <a:fillRect/>
                </a:stretch>
              </p:blipFill>
              <p:spPr>
                <a:xfrm>
                  <a:off x="11077133" y="2678093"/>
                  <a:ext cx="27972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1" name="Freihand 50">
                  <a:extLst>
                    <a:ext uri="{FF2B5EF4-FFF2-40B4-BE49-F238E27FC236}">
                      <a16:creationId xmlns:a16="http://schemas.microsoft.com/office/drawing/2014/main" id="{15506B0A-A00B-4094-A017-3DEE72FDEE87}"/>
                    </a:ext>
                  </a:extLst>
                </p14:cNvPr>
                <p14:cNvContentPartPr/>
                <p14:nvPr/>
              </p14:nvContentPartPr>
              <p14:xfrm>
                <a:off x="11428133" y="2655413"/>
                <a:ext cx="126000" cy="77040"/>
              </p14:xfrm>
            </p:contentPart>
          </mc:Choice>
          <mc:Fallback xmlns="">
            <p:pic>
              <p:nvPicPr>
                <p:cNvPr id="51" name="Freihand 50">
                  <a:extLst>
                    <a:ext uri="{FF2B5EF4-FFF2-40B4-BE49-F238E27FC236}">
                      <a16:creationId xmlns:a16="http://schemas.microsoft.com/office/drawing/2014/main" id="{15506B0A-A00B-4094-A017-3DEE72FDEE87}"/>
                    </a:ext>
                  </a:extLst>
                </p:cNvPr>
                <p:cNvPicPr/>
                <p:nvPr/>
              </p:nvPicPr>
              <p:blipFill>
                <a:blip r:embed="rId91"/>
                <a:stretch>
                  <a:fillRect/>
                </a:stretch>
              </p:blipFill>
              <p:spPr>
                <a:xfrm>
                  <a:off x="11423813" y="2651093"/>
                  <a:ext cx="1346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2" name="Freihand 51">
                  <a:extLst>
                    <a:ext uri="{FF2B5EF4-FFF2-40B4-BE49-F238E27FC236}">
                      <a16:creationId xmlns:a16="http://schemas.microsoft.com/office/drawing/2014/main" id="{EC71E263-4ED9-4944-A5C1-F65A58F24A36}"/>
                    </a:ext>
                  </a:extLst>
                </p14:cNvPr>
                <p14:cNvContentPartPr/>
                <p14:nvPr/>
              </p14:nvContentPartPr>
              <p14:xfrm>
                <a:off x="10587173" y="3322133"/>
                <a:ext cx="247320" cy="108360"/>
              </p14:xfrm>
            </p:contentPart>
          </mc:Choice>
          <mc:Fallback xmlns="">
            <p:pic>
              <p:nvPicPr>
                <p:cNvPr id="52" name="Freihand 51">
                  <a:extLst>
                    <a:ext uri="{FF2B5EF4-FFF2-40B4-BE49-F238E27FC236}">
                      <a16:creationId xmlns:a16="http://schemas.microsoft.com/office/drawing/2014/main" id="{EC71E263-4ED9-4944-A5C1-F65A58F24A36}"/>
                    </a:ext>
                  </a:extLst>
                </p:cNvPr>
                <p:cNvPicPr/>
                <p:nvPr/>
              </p:nvPicPr>
              <p:blipFill>
                <a:blip r:embed="rId93"/>
                <a:stretch>
                  <a:fillRect/>
                </a:stretch>
              </p:blipFill>
              <p:spPr>
                <a:xfrm>
                  <a:off x="10582853" y="3317813"/>
                  <a:ext cx="2559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3" name="Freihand 52">
                  <a:extLst>
                    <a:ext uri="{FF2B5EF4-FFF2-40B4-BE49-F238E27FC236}">
                      <a16:creationId xmlns:a16="http://schemas.microsoft.com/office/drawing/2014/main" id="{75C136D0-E23C-41B5-B66A-BE3A5B443265}"/>
                    </a:ext>
                  </a:extLst>
                </p14:cNvPr>
                <p14:cNvContentPartPr/>
                <p14:nvPr/>
              </p14:nvContentPartPr>
              <p14:xfrm>
                <a:off x="10811453" y="3198653"/>
                <a:ext cx="31680" cy="12960"/>
              </p14:xfrm>
            </p:contentPart>
          </mc:Choice>
          <mc:Fallback xmlns="">
            <p:pic>
              <p:nvPicPr>
                <p:cNvPr id="53" name="Freihand 52">
                  <a:extLst>
                    <a:ext uri="{FF2B5EF4-FFF2-40B4-BE49-F238E27FC236}">
                      <a16:creationId xmlns:a16="http://schemas.microsoft.com/office/drawing/2014/main" id="{75C136D0-E23C-41B5-B66A-BE3A5B443265}"/>
                    </a:ext>
                  </a:extLst>
                </p:cNvPr>
                <p:cNvPicPr/>
                <p:nvPr/>
              </p:nvPicPr>
              <p:blipFill>
                <a:blip r:embed="rId95"/>
                <a:stretch>
                  <a:fillRect/>
                </a:stretch>
              </p:blipFill>
              <p:spPr>
                <a:xfrm>
                  <a:off x="10807133" y="3194333"/>
                  <a:ext cx="403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4" name="Freihand 53">
                  <a:extLst>
                    <a:ext uri="{FF2B5EF4-FFF2-40B4-BE49-F238E27FC236}">
                      <a16:creationId xmlns:a16="http://schemas.microsoft.com/office/drawing/2014/main" id="{617FD796-903E-497F-B9B2-C8ABD53A909C}"/>
                    </a:ext>
                  </a:extLst>
                </p14:cNvPr>
                <p14:cNvContentPartPr/>
                <p14:nvPr/>
              </p14:nvContentPartPr>
              <p14:xfrm>
                <a:off x="10933133" y="3121613"/>
                <a:ext cx="159120" cy="188280"/>
              </p14:xfrm>
            </p:contentPart>
          </mc:Choice>
          <mc:Fallback xmlns="">
            <p:pic>
              <p:nvPicPr>
                <p:cNvPr id="54" name="Freihand 53">
                  <a:extLst>
                    <a:ext uri="{FF2B5EF4-FFF2-40B4-BE49-F238E27FC236}">
                      <a16:creationId xmlns:a16="http://schemas.microsoft.com/office/drawing/2014/main" id="{617FD796-903E-497F-B9B2-C8ABD53A909C}"/>
                    </a:ext>
                  </a:extLst>
                </p:cNvPr>
                <p:cNvPicPr/>
                <p:nvPr/>
              </p:nvPicPr>
              <p:blipFill>
                <a:blip r:embed="rId97"/>
                <a:stretch>
                  <a:fillRect/>
                </a:stretch>
              </p:blipFill>
              <p:spPr>
                <a:xfrm>
                  <a:off x="10928813" y="3117293"/>
                  <a:ext cx="16776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5" name="Freihand 54">
                  <a:extLst>
                    <a:ext uri="{FF2B5EF4-FFF2-40B4-BE49-F238E27FC236}">
                      <a16:creationId xmlns:a16="http://schemas.microsoft.com/office/drawing/2014/main" id="{3D576CA8-F7E2-465C-A444-4A357B12460C}"/>
                    </a:ext>
                  </a:extLst>
                </p14:cNvPr>
                <p14:cNvContentPartPr/>
                <p14:nvPr/>
              </p14:nvContentPartPr>
              <p14:xfrm>
                <a:off x="11132573" y="3056093"/>
                <a:ext cx="174600" cy="192960"/>
              </p14:xfrm>
            </p:contentPart>
          </mc:Choice>
          <mc:Fallback xmlns="">
            <p:pic>
              <p:nvPicPr>
                <p:cNvPr id="55" name="Freihand 54">
                  <a:extLst>
                    <a:ext uri="{FF2B5EF4-FFF2-40B4-BE49-F238E27FC236}">
                      <a16:creationId xmlns:a16="http://schemas.microsoft.com/office/drawing/2014/main" id="{3D576CA8-F7E2-465C-A444-4A357B12460C}"/>
                    </a:ext>
                  </a:extLst>
                </p:cNvPr>
                <p:cNvPicPr/>
                <p:nvPr/>
              </p:nvPicPr>
              <p:blipFill>
                <a:blip r:embed="rId99"/>
                <a:stretch>
                  <a:fillRect/>
                </a:stretch>
              </p:blipFill>
              <p:spPr>
                <a:xfrm>
                  <a:off x="11128253" y="3051773"/>
                  <a:ext cx="18324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7" name="Freihand 56">
                  <a:extLst>
                    <a:ext uri="{FF2B5EF4-FFF2-40B4-BE49-F238E27FC236}">
                      <a16:creationId xmlns:a16="http://schemas.microsoft.com/office/drawing/2014/main" id="{F027C49C-8FF7-4552-91C8-02AA95527B45}"/>
                    </a:ext>
                  </a:extLst>
                </p14:cNvPr>
                <p14:cNvContentPartPr/>
                <p14:nvPr/>
              </p14:nvContentPartPr>
              <p14:xfrm>
                <a:off x="10380173" y="899333"/>
                <a:ext cx="1444320" cy="2035080"/>
              </p14:xfrm>
            </p:contentPart>
          </mc:Choice>
          <mc:Fallback xmlns="">
            <p:pic>
              <p:nvPicPr>
                <p:cNvPr id="57" name="Freihand 56">
                  <a:extLst>
                    <a:ext uri="{FF2B5EF4-FFF2-40B4-BE49-F238E27FC236}">
                      <a16:creationId xmlns:a16="http://schemas.microsoft.com/office/drawing/2014/main" id="{F027C49C-8FF7-4552-91C8-02AA95527B45}"/>
                    </a:ext>
                  </a:extLst>
                </p:cNvPr>
                <p:cNvPicPr/>
                <p:nvPr/>
              </p:nvPicPr>
              <p:blipFill>
                <a:blip r:embed="rId101"/>
                <a:stretch>
                  <a:fillRect/>
                </a:stretch>
              </p:blipFill>
              <p:spPr>
                <a:xfrm>
                  <a:off x="10375853" y="895013"/>
                  <a:ext cx="1452960" cy="20437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58" name="Freihand 57">
                  <a:extLst>
                    <a:ext uri="{FF2B5EF4-FFF2-40B4-BE49-F238E27FC236}">
                      <a16:creationId xmlns:a16="http://schemas.microsoft.com/office/drawing/2014/main" id="{448A5F57-DAD3-4984-B15F-85F9415C25D3}"/>
                    </a:ext>
                  </a:extLst>
                </p14:cNvPr>
                <p14:cNvContentPartPr/>
                <p14:nvPr/>
              </p14:nvContentPartPr>
              <p14:xfrm>
                <a:off x="10266413" y="649133"/>
                <a:ext cx="280440" cy="474120"/>
              </p14:xfrm>
            </p:contentPart>
          </mc:Choice>
          <mc:Fallback xmlns="">
            <p:pic>
              <p:nvPicPr>
                <p:cNvPr id="58" name="Freihand 57">
                  <a:extLst>
                    <a:ext uri="{FF2B5EF4-FFF2-40B4-BE49-F238E27FC236}">
                      <a16:creationId xmlns:a16="http://schemas.microsoft.com/office/drawing/2014/main" id="{448A5F57-DAD3-4984-B15F-85F9415C25D3}"/>
                    </a:ext>
                  </a:extLst>
                </p:cNvPr>
                <p:cNvPicPr/>
                <p:nvPr/>
              </p:nvPicPr>
              <p:blipFill>
                <a:blip r:embed="rId103"/>
                <a:stretch>
                  <a:fillRect/>
                </a:stretch>
              </p:blipFill>
              <p:spPr>
                <a:xfrm>
                  <a:off x="10262093" y="644813"/>
                  <a:ext cx="289080" cy="4827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59" name="Freihand 58">
                  <a:extLst>
                    <a:ext uri="{FF2B5EF4-FFF2-40B4-BE49-F238E27FC236}">
                      <a16:creationId xmlns:a16="http://schemas.microsoft.com/office/drawing/2014/main" id="{57645D0C-8071-461E-BA31-6EB47027CEAD}"/>
                    </a:ext>
                  </a:extLst>
                </p14:cNvPr>
                <p14:cNvContentPartPr/>
                <p14:nvPr/>
              </p14:nvContentPartPr>
              <p14:xfrm>
                <a:off x="9915773" y="348173"/>
                <a:ext cx="167760" cy="173520"/>
              </p14:xfrm>
            </p:contentPart>
          </mc:Choice>
          <mc:Fallback xmlns="">
            <p:pic>
              <p:nvPicPr>
                <p:cNvPr id="59" name="Freihand 58">
                  <a:extLst>
                    <a:ext uri="{FF2B5EF4-FFF2-40B4-BE49-F238E27FC236}">
                      <a16:creationId xmlns:a16="http://schemas.microsoft.com/office/drawing/2014/main" id="{57645D0C-8071-461E-BA31-6EB47027CEAD}"/>
                    </a:ext>
                  </a:extLst>
                </p:cNvPr>
                <p:cNvPicPr/>
                <p:nvPr/>
              </p:nvPicPr>
              <p:blipFill>
                <a:blip r:embed="rId105"/>
                <a:stretch>
                  <a:fillRect/>
                </a:stretch>
              </p:blipFill>
              <p:spPr>
                <a:xfrm>
                  <a:off x="9911453" y="343853"/>
                  <a:ext cx="17640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1" name="Freihand 60">
                  <a:extLst>
                    <a:ext uri="{FF2B5EF4-FFF2-40B4-BE49-F238E27FC236}">
                      <a16:creationId xmlns:a16="http://schemas.microsoft.com/office/drawing/2014/main" id="{FADC2AD7-6BDF-45F2-9EDA-347A1933CCA0}"/>
                    </a:ext>
                  </a:extLst>
                </p14:cNvPr>
                <p14:cNvContentPartPr/>
                <p14:nvPr/>
              </p14:nvContentPartPr>
              <p14:xfrm>
                <a:off x="10100453" y="233333"/>
                <a:ext cx="367920" cy="330840"/>
              </p14:xfrm>
            </p:contentPart>
          </mc:Choice>
          <mc:Fallback xmlns="">
            <p:pic>
              <p:nvPicPr>
                <p:cNvPr id="61" name="Freihand 60">
                  <a:extLst>
                    <a:ext uri="{FF2B5EF4-FFF2-40B4-BE49-F238E27FC236}">
                      <a16:creationId xmlns:a16="http://schemas.microsoft.com/office/drawing/2014/main" id="{FADC2AD7-6BDF-45F2-9EDA-347A1933CCA0}"/>
                    </a:ext>
                  </a:extLst>
                </p:cNvPr>
                <p:cNvPicPr/>
                <p:nvPr/>
              </p:nvPicPr>
              <p:blipFill>
                <a:blip r:embed="rId107"/>
                <a:stretch>
                  <a:fillRect/>
                </a:stretch>
              </p:blipFill>
              <p:spPr>
                <a:xfrm>
                  <a:off x="10096133" y="229013"/>
                  <a:ext cx="37656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2" name="Freihand 61">
                  <a:extLst>
                    <a:ext uri="{FF2B5EF4-FFF2-40B4-BE49-F238E27FC236}">
                      <a16:creationId xmlns:a16="http://schemas.microsoft.com/office/drawing/2014/main" id="{E7745599-29F1-4C2C-906A-861C6EE9EC86}"/>
                    </a:ext>
                  </a:extLst>
                </p14:cNvPr>
                <p14:cNvContentPartPr/>
                <p14:nvPr/>
              </p14:nvContentPartPr>
              <p14:xfrm>
                <a:off x="9921533" y="577853"/>
                <a:ext cx="178560" cy="217440"/>
              </p14:xfrm>
            </p:contentPart>
          </mc:Choice>
          <mc:Fallback xmlns="">
            <p:pic>
              <p:nvPicPr>
                <p:cNvPr id="62" name="Freihand 61">
                  <a:extLst>
                    <a:ext uri="{FF2B5EF4-FFF2-40B4-BE49-F238E27FC236}">
                      <a16:creationId xmlns:a16="http://schemas.microsoft.com/office/drawing/2014/main" id="{E7745599-29F1-4C2C-906A-861C6EE9EC86}"/>
                    </a:ext>
                  </a:extLst>
                </p:cNvPr>
                <p:cNvPicPr/>
                <p:nvPr/>
              </p:nvPicPr>
              <p:blipFill>
                <a:blip r:embed="rId109"/>
                <a:stretch>
                  <a:fillRect/>
                </a:stretch>
              </p:blipFill>
              <p:spPr>
                <a:xfrm>
                  <a:off x="9917213" y="573533"/>
                  <a:ext cx="1872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3" name="Freihand 62">
                  <a:extLst>
                    <a:ext uri="{FF2B5EF4-FFF2-40B4-BE49-F238E27FC236}">
                      <a16:creationId xmlns:a16="http://schemas.microsoft.com/office/drawing/2014/main" id="{DC166984-9A79-49B7-BBD9-7E66660429D2}"/>
                    </a:ext>
                  </a:extLst>
                </p14:cNvPr>
                <p14:cNvContentPartPr/>
                <p14:nvPr/>
              </p14:nvContentPartPr>
              <p14:xfrm>
                <a:off x="10088213" y="560573"/>
                <a:ext cx="319320" cy="166680"/>
              </p14:xfrm>
            </p:contentPart>
          </mc:Choice>
          <mc:Fallback xmlns="">
            <p:pic>
              <p:nvPicPr>
                <p:cNvPr id="63" name="Freihand 62">
                  <a:extLst>
                    <a:ext uri="{FF2B5EF4-FFF2-40B4-BE49-F238E27FC236}">
                      <a16:creationId xmlns:a16="http://schemas.microsoft.com/office/drawing/2014/main" id="{DC166984-9A79-49B7-BBD9-7E66660429D2}"/>
                    </a:ext>
                  </a:extLst>
                </p:cNvPr>
                <p:cNvPicPr/>
                <p:nvPr/>
              </p:nvPicPr>
              <p:blipFill>
                <a:blip r:embed="rId111"/>
                <a:stretch>
                  <a:fillRect/>
                </a:stretch>
              </p:blipFill>
              <p:spPr>
                <a:xfrm>
                  <a:off x="10083893" y="556253"/>
                  <a:ext cx="32796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4" name="Freihand 63">
                  <a:extLst>
                    <a:ext uri="{FF2B5EF4-FFF2-40B4-BE49-F238E27FC236}">
                      <a16:creationId xmlns:a16="http://schemas.microsoft.com/office/drawing/2014/main" id="{74D2B968-D88F-4256-B8EF-C1523511F765}"/>
                    </a:ext>
                  </a:extLst>
                </p14:cNvPr>
                <p14:cNvContentPartPr/>
                <p14:nvPr/>
              </p14:nvContentPartPr>
              <p14:xfrm>
                <a:off x="10379093" y="476693"/>
                <a:ext cx="49680" cy="45720"/>
              </p14:xfrm>
            </p:contentPart>
          </mc:Choice>
          <mc:Fallback xmlns="">
            <p:pic>
              <p:nvPicPr>
                <p:cNvPr id="64" name="Freihand 63">
                  <a:extLst>
                    <a:ext uri="{FF2B5EF4-FFF2-40B4-BE49-F238E27FC236}">
                      <a16:creationId xmlns:a16="http://schemas.microsoft.com/office/drawing/2014/main" id="{74D2B968-D88F-4256-B8EF-C1523511F765}"/>
                    </a:ext>
                  </a:extLst>
                </p:cNvPr>
                <p:cNvPicPr/>
                <p:nvPr/>
              </p:nvPicPr>
              <p:blipFill>
                <a:blip r:embed="rId113"/>
                <a:stretch>
                  <a:fillRect/>
                </a:stretch>
              </p:blipFill>
              <p:spPr>
                <a:xfrm>
                  <a:off x="10374773" y="472373"/>
                  <a:ext cx="583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65" name="Freihand 64">
                  <a:extLst>
                    <a:ext uri="{FF2B5EF4-FFF2-40B4-BE49-F238E27FC236}">
                      <a16:creationId xmlns:a16="http://schemas.microsoft.com/office/drawing/2014/main" id="{48D4926C-B857-4FCD-80E8-D82662F96F63}"/>
                    </a:ext>
                  </a:extLst>
                </p14:cNvPr>
                <p14:cNvContentPartPr/>
                <p14:nvPr/>
              </p14:nvContentPartPr>
              <p14:xfrm>
                <a:off x="10438133" y="513053"/>
                <a:ext cx="118080" cy="101880"/>
              </p14:xfrm>
            </p:contentPart>
          </mc:Choice>
          <mc:Fallback xmlns="">
            <p:pic>
              <p:nvPicPr>
                <p:cNvPr id="65" name="Freihand 64">
                  <a:extLst>
                    <a:ext uri="{FF2B5EF4-FFF2-40B4-BE49-F238E27FC236}">
                      <a16:creationId xmlns:a16="http://schemas.microsoft.com/office/drawing/2014/main" id="{48D4926C-B857-4FCD-80E8-D82662F96F63}"/>
                    </a:ext>
                  </a:extLst>
                </p:cNvPr>
                <p:cNvPicPr/>
                <p:nvPr/>
              </p:nvPicPr>
              <p:blipFill>
                <a:blip r:embed="rId115"/>
                <a:stretch>
                  <a:fillRect/>
                </a:stretch>
              </p:blipFill>
              <p:spPr>
                <a:xfrm>
                  <a:off x="10433813" y="508733"/>
                  <a:ext cx="1267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66" name="Freihand 65">
                  <a:extLst>
                    <a:ext uri="{FF2B5EF4-FFF2-40B4-BE49-F238E27FC236}">
                      <a16:creationId xmlns:a16="http://schemas.microsoft.com/office/drawing/2014/main" id="{FBAAFCBF-4D33-4F0C-B684-D30B00F523F7}"/>
                    </a:ext>
                  </a:extLst>
                </p14:cNvPr>
                <p14:cNvContentPartPr/>
                <p14:nvPr/>
              </p14:nvContentPartPr>
              <p14:xfrm>
                <a:off x="10529933" y="375533"/>
                <a:ext cx="91440" cy="208440"/>
              </p14:xfrm>
            </p:contentPart>
          </mc:Choice>
          <mc:Fallback xmlns="">
            <p:pic>
              <p:nvPicPr>
                <p:cNvPr id="66" name="Freihand 65">
                  <a:extLst>
                    <a:ext uri="{FF2B5EF4-FFF2-40B4-BE49-F238E27FC236}">
                      <a16:creationId xmlns:a16="http://schemas.microsoft.com/office/drawing/2014/main" id="{FBAAFCBF-4D33-4F0C-B684-D30B00F523F7}"/>
                    </a:ext>
                  </a:extLst>
                </p:cNvPr>
                <p:cNvPicPr/>
                <p:nvPr/>
              </p:nvPicPr>
              <p:blipFill>
                <a:blip r:embed="rId117"/>
                <a:stretch>
                  <a:fillRect/>
                </a:stretch>
              </p:blipFill>
              <p:spPr>
                <a:xfrm>
                  <a:off x="10525613" y="371213"/>
                  <a:ext cx="10008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67" name="Freihand 66">
                  <a:extLst>
                    <a:ext uri="{FF2B5EF4-FFF2-40B4-BE49-F238E27FC236}">
                      <a16:creationId xmlns:a16="http://schemas.microsoft.com/office/drawing/2014/main" id="{9BB5C07B-F33D-4EF2-B19C-F2942548163A}"/>
                    </a:ext>
                  </a:extLst>
                </p14:cNvPr>
                <p14:cNvContentPartPr/>
                <p14:nvPr/>
              </p14:nvContentPartPr>
              <p14:xfrm>
                <a:off x="10613093" y="383813"/>
                <a:ext cx="259920" cy="154800"/>
              </p14:xfrm>
            </p:contentPart>
          </mc:Choice>
          <mc:Fallback xmlns="">
            <p:pic>
              <p:nvPicPr>
                <p:cNvPr id="67" name="Freihand 66">
                  <a:extLst>
                    <a:ext uri="{FF2B5EF4-FFF2-40B4-BE49-F238E27FC236}">
                      <a16:creationId xmlns:a16="http://schemas.microsoft.com/office/drawing/2014/main" id="{9BB5C07B-F33D-4EF2-B19C-F2942548163A}"/>
                    </a:ext>
                  </a:extLst>
                </p:cNvPr>
                <p:cNvPicPr/>
                <p:nvPr/>
              </p:nvPicPr>
              <p:blipFill>
                <a:blip r:embed="rId119"/>
                <a:stretch>
                  <a:fillRect/>
                </a:stretch>
              </p:blipFill>
              <p:spPr>
                <a:xfrm>
                  <a:off x="10608773" y="379493"/>
                  <a:ext cx="2685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68" name="Freihand 67">
                  <a:extLst>
                    <a:ext uri="{FF2B5EF4-FFF2-40B4-BE49-F238E27FC236}">
                      <a16:creationId xmlns:a16="http://schemas.microsoft.com/office/drawing/2014/main" id="{D04E4EC7-3002-4571-AFDE-CD743CB0E781}"/>
                    </a:ext>
                  </a:extLst>
                </p14:cNvPr>
                <p14:cNvContentPartPr/>
                <p14:nvPr/>
              </p14:nvContentPartPr>
              <p14:xfrm>
                <a:off x="10858253" y="299213"/>
                <a:ext cx="59760" cy="302760"/>
              </p14:xfrm>
            </p:contentPart>
          </mc:Choice>
          <mc:Fallback xmlns="">
            <p:pic>
              <p:nvPicPr>
                <p:cNvPr id="68" name="Freihand 67">
                  <a:extLst>
                    <a:ext uri="{FF2B5EF4-FFF2-40B4-BE49-F238E27FC236}">
                      <a16:creationId xmlns:a16="http://schemas.microsoft.com/office/drawing/2014/main" id="{D04E4EC7-3002-4571-AFDE-CD743CB0E781}"/>
                    </a:ext>
                  </a:extLst>
                </p:cNvPr>
                <p:cNvPicPr/>
                <p:nvPr/>
              </p:nvPicPr>
              <p:blipFill>
                <a:blip r:embed="rId121"/>
                <a:stretch>
                  <a:fillRect/>
                </a:stretch>
              </p:blipFill>
              <p:spPr>
                <a:xfrm>
                  <a:off x="10853933" y="294893"/>
                  <a:ext cx="6840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69" name="Freihand 68">
                  <a:extLst>
                    <a:ext uri="{FF2B5EF4-FFF2-40B4-BE49-F238E27FC236}">
                      <a16:creationId xmlns:a16="http://schemas.microsoft.com/office/drawing/2014/main" id="{360559FE-BE15-4504-815D-1C3F9651FE47}"/>
                    </a:ext>
                  </a:extLst>
                </p14:cNvPr>
                <p14:cNvContentPartPr/>
                <p14:nvPr/>
              </p14:nvContentPartPr>
              <p14:xfrm>
                <a:off x="10966253" y="341333"/>
                <a:ext cx="124560" cy="113040"/>
              </p14:xfrm>
            </p:contentPart>
          </mc:Choice>
          <mc:Fallback xmlns="">
            <p:pic>
              <p:nvPicPr>
                <p:cNvPr id="69" name="Freihand 68">
                  <a:extLst>
                    <a:ext uri="{FF2B5EF4-FFF2-40B4-BE49-F238E27FC236}">
                      <a16:creationId xmlns:a16="http://schemas.microsoft.com/office/drawing/2014/main" id="{360559FE-BE15-4504-815D-1C3F9651FE47}"/>
                    </a:ext>
                  </a:extLst>
                </p:cNvPr>
                <p:cNvPicPr/>
                <p:nvPr/>
              </p:nvPicPr>
              <p:blipFill>
                <a:blip r:embed="rId123"/>
                <a:stretch>
                  <a:fillRect/>
                </a:stretch>
              </p:blipFill>
              <p:spPr>
                <a:xfrm>
                  <a:off x="10961933" y="337013"/>
                  <a:ext cx="1332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70" name="Freihand 69">
                  <a:extLst>
                    <a:ext uri="{FF2B5EF4-FFF2-40B4-BE49-F238E27FC236}">
                      <a16:creationId xmlns:a16="http://schemas.microsoft.com/office/drawing/2014/main" id="{4A76E1BA-2CDA-48C3-8AAE-B3558691F4EB}"/>
                    </a:ext>
                  </a:extLst>
                </p14:cNvPr>
                <p14:cNvContentPartPr/>
                <p14:nvPr/>
              </p14:nvContentPartPr>
              <p14:xfrm>
                <a:off x="11097293" y="311453"/>
                <a:ext cx="135000" cy="160200"/>
              </p14:xfrm>
            </p:contentPart>
          </mc:Choice>
          <mc:Fallback xmlns="">
            <p:pic>
              <p:nvPicPr>
                <p:cNvPr id="70" name="Freihand 69">
                  <a:extLst>
                    <a:ext uri="{FF2B5EF4-FFF2-40B4-BE49-F238E27FC236}">
                      <a16:creationId xmlns:a16="http://schemas.microsoft.com/office/drawing/2014/main" id="{4A76E1BA-2CDA-48C3-8AAE-B3558691F4EB}"/>
                    </a:ext>
                  </a:extLst>
                </p:cNvPr>
                <p:cNvPicPr/>
                <p:nvPr/>
              </p:nvPicPr>
              <p:blipFill>
                <a:blip r:embed="rId125"/>
                <a:stretch>
                  <a:fillRect/>
                </a:stretch>
              </p:blipFill>
              <p:spPr>
                <a:xfrm>
                  <a:off x="11092973" y="307133"/>
                  <a:ext cx="1436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71" name="Freihand 70">
                  <a:extLst>
                    <a:ext uri="{FF2B5EF4-FFF2-40B4-BE49-F238E27FC236}">
                      <a16:creationId xmlns:a16="http://schemas.microsoft.com/office/drawing/2014/main" id="{3F0B52E8-E790-433C-91ED-7F685228DCFB}"/>
                    </a:ext>
                  </a:extLst>
                </p14:cNvPr>
                <p14:cNvContentPartPr/>
                <p14:nvPr/>
              </p14:nvContentPartPr>
              <p14:xfrm>
                <a:off x="11250293" y="312533"/>
                <a:ext cx="46080" cy="95040"/>
              </p14:xfrm>
            </p:contentPart>
          </mc:Choice>
          <mc:Fallback xmlns="">
            <p:pic>
              <p:nvPicPr>
                <p:cNvPr id="71" name="Freihand 70">
                  <a:extLst>
                    <a:ext uri="{FF2B5EF4-FFF2-40B4-BE49-F238E27FC236}">
                      <a16:creationId xmlns:a16="http://schemas.microsoft.com/office/drawing/2014/main" id="{3F0B52E8-E790-433C-91ED-7F685228DCFB}"/>
                    </a:ext>
                  </a:extLst>
                </p:cNvPr>
                <p:cNvPicPr/>
                <p:nvPr/>
              </p:nvPicPr>
              <p:blipFill>
                <a:blip r:embed="rId127"/>
                <a:stretch>
                  <a:fillRect/>
                </a:stretch>
              </p:blipFill>
              <p:spPr>
                <a:xfrm>
                  <a:off x="11245973" y="308213"/>
                  <a:ext cx="5472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72" name="Freihand 71">
                  <a:extLst>
                    <a:ext uri="{FF2B5EF4-FFF2-40B4-BE49-F238E27FC236}">
                      <a16:creationId xmlns:a16="http://schemas.microsoft.com/office/drawing/2014/main" id="{529D6D37-058A-44D5-B40C-D7AFE4838DBF}"/>
                    </a:ext>
                  </a:extLst>
                </p14:cNvPr>
                <p14:cNvContentPartPr/>
                <p14:nvPr/>
              </p14:nvContentPartPr>
              <p14:xfrm>
                <a:off x="11213933" y="251333"/>
                <a:ext cx="96120" cy="41040"/>
              </p14:xfrm>
            </p:contentPart>
          </mc:Choice>
          <mc:Fallback xmlns="">
            <p:pic>
              <p:nvPicPr>
                <p:cNvPr id="72" name="Freihand 71">
                  <a:extLst>
                    <a:ext uri="{FF2B5EF4-FFF2-40B4-BE49-F238E27FC236}">
                      <a16:creationId xmlns:a16="http://schemas.microsoft.com/office/drawing/2014/main" id="{529D6D37-058A-44D5-B40C-D7AFE4838DBF}"/>
                    </a:ext>
                  </a:extLst>
                </p:cNvPr>
                <p:cNvPicPr/>
                <p:nvPr/>
              </p:nvPicPr>
              <p:blipFill>
                <a:blip r:embed="rId129"/>
                <a:stretch>
                  <a:fillRect/>
                </a:stretch>
              </p:blipFill>
              <p:spPr>
                <a:xfrm>
                  <a:off x="11209613" y="247013"/>
                  <a:ext cx="10476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73" name="Freihand 72">
                  <a:extLst>
                    <a:ext uri="{FF2B5EF4-FFF2-40B4-BE49-F238E27FC236}">
                      <a16:creationId xmlns:a16="http://schemas.microsoft.com/office/drawing/2014/main" id="{8548AE9B-4B15-4E7D-9460-E7FAEC5732CE}"/>
                    </a:ext>
                  </a:extLst>
                </p14:cNvPr>
                <p14:cNvContentPartPr/>
                <p14:nvPr/>
              </p14:nvContentPartPr>
              <p14:xfrm>
                <a:off x="11362253" y="258533"/>
                <a:ext cx="348480" cy="94320"/>
              </p14:xfrm>
            </p:contentPart>
          </mc:Choice>
          <mc:Fallback xmlns="">
            <p:pic>
              <p:nvPicPr>
                <p:cNvPr id="73" name="Freihand 72">
                  <a:extLst>
                    <a:ext uri="{FF2B5EF4-FFF2-40B4-BE49-F238E27FC236}">
                      <a16:creationId xmlns:a16="http://schemas.microsoft.com/office/drawing/2014/main" id="{8548AE9B-4B15-4E7D-9460-E7FAEC5732CE}"/>
                    </a:ext>
                  </a:extLst>
                </p:cNvPr>
                <p:cNvPicPr/>
                <p:nvPr/>
              </p:nvPicPr>
              <p:blipFill>
                <a:blip r:embed="rId131"/>
                <a:stretch>
                  <a:fillRect/>
                </a:stretch>
              </p:blipFill>
              <p:spPr>
                <a:xfrm>
                  <a:off x="11357933" y="254213"/>
                  <a:ext cx="35712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74" name="Freihand 73">
                  <a:extLst>
                    <a:ext uri="{FF2B5EF4-FFF2-40B4-BE49-F238E27FC236}">
                      <a16:creationId xmlns:a16="http://schemas.microsoft.com/office/drawing/2014/main" id="{30EDA105-69F4-45D2-91CC-531C75400F5F}"/>
                    </a:ext>
                  </a:extLst>
                </p14:cNvPr>
                <p14:cNvContentPartPr/>
                <p14:nvPr/>
              </p14:nvContentPartPr>
              <p14:xfrm>
                <a:off x="10427693" y="321173"/>
                <a:ext cx="1669320" cy="552600"/>
              </p14:xfrm>
            </p:contentPart>
          </mc:Choice>
          <mc:Fallback xmlns="">
            <p:pic>
              <p:nvPicPr>
                <p:cNvPr id="74" name="Freihand 73">
                  <a:extLst>
                    <a:ext uri="{FF2B5EF4-FFF2-40B4-BE49-F238E27FC236}">
                      <a16:creationId xmlns:a16="http://schemas.microsoft.com/office/drawing/2014/main" id="{30EDA105-69F4-45D2-91CC-531C75400F5F}"/>
                    </a:ext>
                  </a:extLst>
                </p:cNvPr>
                <p:cNvPicPr/>
                <p:nvPr/>
              </p:nvPicPr>
              <p:blipFill>
                <a:blip r:embed="rId133"/>
                <a:stretch>
                  <a:fillRect/>
                </a:stretch>
              </p:blipFill>
              <p:spPr>
                <a:xfrm>
                  <a:off x="10423373" y="316853"/>
                  <a:ext cx="1677960" cy="5612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77" name="Freihand 76">
                  <a:extLst>
                    <a:ext uri="{FF2B5EF4-FFF2-40B4-BE49-F238E27FC236}">
                      <a16:creationId xmlns:a16="http://schemas.microsoft.com/office/drawing/2014/main" id="{F0782BF6-1808-49F2-A050-F2603CA054DA}"/>
                    </a:ext>
                  </a:extLst>
                </p14:cNvPr>
                <p14:cNvContentPartPr/>
                <p14:nvPr/>
              </p14:nvContentPartPr>
              <p14:xfrm>
                <a:off x="8267693" y="270960"/>
                <a:ext cx="131400" cy="1047600"/>
              </p14:xfrm>
            </p:contentPart>
          </mc:Choice>
          <mc:Fallback xmlns="">
            <p:pic>
              <p:nvPicPr>
                <p:cNvPr id="77" name="Freihand 76">
                  <a:extLst>
                    <a:ext uri="{FF2B5EF4-FFF2-40B4-BE49-F238E27FC236}">
                      <a16:creationId xmlns:a16="http://schemas.microsoft.com/office/drawing/2014/main" id="{F0782BF6-1808-49F2-A050-F2603CA054DA}"/>
                    </a:ext>
                  </a:extLst>
                </p:cNvPr>
                <p:cNvPicPr/>
                <p:nvPr/>
              </p:nvPicPr>
              <p:blipFill>
                <a:blip r:embed="rId135"/>
                <a:stretch>
                  <a:fillRect/>
                </a:stretch>
              </p:blipFill>
              <p:spPr>
                <a:xfrm>
                  <a:off x="8263373" y="266640"/>
                  <a:ext cx="140040" cy="10562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78" name="Freihand 77">
                  <a:extLst>
                    <a:ext uri="{FF2B5EF4-FFF2-40B4-BE49-F238E27FC236}">
                      <a16:creationId xmlns:a16="http://schemas.microsoft.com/office/drawing/2014/main" id="{1DBF6020-C51B-4E5E-81E7-FB6CF62B48C0}"/>
                    </a:ext>
                  </a:extLst>
                </p14:cNvPr>
                <p14:cNvContentPartPr/>
                <p14:nvPr/>
              </p14:nvContentPartPr>
              <p14:xfrm>
                <a:off x="8148533" y="1203360"/>
                <a:ext cx="1713600" cy="76680"/>
              </p14:xfrm>
            </p:contentPart>
          </mc:Choice>
          <mc:Fallback xmlns="">
            <p:pic>
              <p:nvPicPr>
                <p:cNvPr id="78" name="Freihand 77">
                  <a:extLst>
                    <a:ext uri="{FF2B5EF4-FFF2-40B4-BE49-F238E27FC236}">
                      <a16:creationId xmlns:a16="http://schemas.microsoft.com/office/drawing/2014/main" id="{1DBF6020-C51B-4E5E-81E7-FB6CF62B48C0}"/>
                    </a:ext>
                  </a:extLst>
                </p:cNvPr>
                <p:cNvPicPr/>
                <p:nvPr/>
              </p:nvPicPr>
              <p:blipFill>
                <a:blip r:embed="rId137"/>
                <a:stretch>
                  <a:fillRect/>
                </a:stretch>
              </p:blipFill>
              <p:spPr>
                <a:xfrm>
                  <a:off x="8144213" y="1199040"/>
                  <a:ext cx="17222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79" name="Freihand 78">
                  <a:extLst>
                    <a:ext uri="{FF2B5EF4-FFF2-40B4-BE49-F238E27FC236}">
                      <a16:creationId xmlns:a16="http://schemas.microsoft.com/office/drawing/2014/main" id="{3CA7B73A-D1EC-4B12-91DB-20DD20D453C1}"/>
                    </a:ext>
                  </a:extLst>
                </p14:cNvPr>
                <p14:cNvContentPartPr/>
                <p14:nvPr/>
              </p14:nvContentPartPr>
              <p14:xfrm>
                <a:off x="9831173" y="1129560"/>
                <a:ext cx="175320" cy="167400"/>
              </p14:xfrm>
            </p:contentPart>
          </mc:Choice>
          <mc:Fallback xmlns="">
            <p:pic>
              <p:nvPicPr>
                <p:cNvPr id="79" name="Freihand 78">
                  <a:extLst>
                    <a:ext uri="{FF2B5EF4-FFF2-40B4-BE49-F238E27FC236}">
                      <a16:creationId xmlns:a16="http://schemas.microsoft.com/office/drawing/2014/main" id="{3CA7B73A-D1EC-4B12-91DB-20DD20D453C1}"/>
                    </a:ext>
                  </a:extLst>
                </p:cNvPr>
                <p:cNvPicPr/>
                <p:nvPr/>
              </p:nvPicPr>
              <p:blipFill>
                <a:blip r:embed="rId139"/>
                <a:stretch>
                  <a:fillRect/>
                </a:stretch>
              </p:blipFill>
              <p:spPr>
                <a:xfrm>
                  <a:off x="9826853" y="1125240"/>
                  <a:ext cx="1839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80" name="Freihand 79">
                  <a:extLst>
                    <a:ext uri="{FF2B5EF4-FFF2-40B4-BE49-F238E27FC236}">
                      <a16:creationId xmlns:a16="http://schemas.microsoft.com/office/drawing/2014/main" id="{42E14779-F696-45F3-AF98-1E450C4588EB}"/>
                    </a:ext>
                  </a:extLst>
                </p14:cNvPr>
                <p14:cNvContentPartPr/>
                <p14:nvPr/>
              </p14:nvContentPartPr>
              <p14:xfrm>
                <a:off x="8220893" y="128040"/>
                <a:ext cx="259200" cy="177840"/>
              </p14:xfrm>
            </p:contentPart>
          </mc:Choice>
          <mc:Fallback xmlns="">
            <p:pic>
              <p:nvPicPr>
                <p:cNvPr id="80" name="Freihand 79">
                  <a:extLst>
                    <a:ext uri="{FF2B5EF4-FFF2-40B4-BE49-F238E27FC236}">
                      <a16:creationId xmlns:a16="http://schemas.microsoft.com/office/drawing/2014/main" id="{42E14779-F696-45F3-AF98-1E450C4588EB}"/>
                    </a:ext>
                  </a:extLst>
                </p:cNvPr>
                <p:cNvPicPr/>
                <p:nvPr/>
              </p:nvPicPr>
              <p:blipFill>
                <a:blip r:embed="rId141"/>
                <a:stretch>
                  <a:fillRect/>
                </a:stretch>
              </p:blipFill>
              <p:spPr>
                <a:xfrm>
                  <a:off x="8216573" y="123720"/>
                  <a:ext cx="2678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81" name="Freihand 80">
                  <a:extLst>
                    <a:ext uri="{FF2B5EF4-FFF2-40B4-BE49-F238E27FC236}">
                      <a16:creationId xmlns:a16="http://schemas.microsoft.com/office/drawing/2014/main" id="{53CCA144-92DC-442B-B2CA-E96A35D0F6DA}"/>
                    </a:ext>
                  </a:extLst>
                </p14:cNvPr>
                <p14:cNvContentPartPr/>
                <p14:nvPr/>
              </p14:nvContentPartPr>
              <p14:xfrm>
                <a:off x="8757293" y="38040"/>
                <a:ext cx="155880" cy="156240"/>
              </p14:xfrm>
            </p:contentPart>
          </mc:Choice>
          <mc:Fallback xmlns="">
            <p:pic>
              <p:nvPicPr>
                <p:cNvPr id="81" name="Freihand 80">
                  <a:extLst>
                    <a:ext uri="{FF2B5EF4-FFF2-40B4-BE49-F238E27FC236}">
                      <a16:creationId xmlns:a16="http://schemas.microsoft.com/office/drawing/2014/main" id="{53CCA144-92DC-442B-B2CA-E96A35D0F6DA}"/>
                    </a:ext>
                  </a:extLst>
                </p:cNvPr>
                <p:cNvPicPr/>
                <p:nvPr/>
              </p:nvPicPr>
              <p:blipFill>
                <a:blip r:embed="rId143"/>
                <a:stretch>
                  <a:fillRect/>
                </a:stretch>
              </p:blipFill>
              <p:spPr>
                <a:xfrm>
                  <a:off x="8752973" y="33720"/>
                  <a:ext cx="1645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82" name="Freihand 81">
                  <a:extLst>
                    <a:ext uri="{FF2B5EF4-FFF2-40B4-BE49-F238E27FC236}">
                      <a16:creationId xmlns:a16="http://schemas.microsoft.com/office/drawing/2014/main" id="{71C70D90-486F-4D6D-8EEF-9FFC42393EF3}"/>
                    </a:ext>
                  </a:extLst>
                </p14:cNvPr>
                <p14:cNvContentPartPr/>
                <p14:nvPr/>
              </p14:nvContentPartPr>
              <p14:xfrm>
                <a:off x="8936933" y="35520"/>
                <a:ext cx="355680" cy="144000"/>
              </p14:xfrm>
            </p:contentPart>
          </mc:Choice>
          <mc:Fallback xmlns="">
            <p:pic>
              <p:nvPicPr>
                <p:cNvPr id="82" name="Freihand 81">
                  <a:extLst>
                    <a:ext uri="{FF2B5EF4-FFF2-40B4-BE49-F238E27FC236}">
                      <a16:creationId xmlns:a16="http://schemas.microsoft.com/office/drawing/2014/main" id="{71C70D90-486F-4D6D-8EEF-9FFC42393EF3}"/>
                    </a:ext>
                  </a:extLst>
                </p:cNvPr>
                <p:cNvPicPr/>
                <p:nvPr/>
              </p:nvPicPr>
              <p:blipFill>
                <a:blip r:embed="rId145"/>
                <a:stretch>
                  <a:fillRect/>
                </a:stretch>
              </p:blipFill>
              <p:spPr>
                <a:xfrm>
                  <a:off x="8932613" y="31200"/>
                  <a:ext cx="36432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3" name="Freihand 82">
                  <a:extLst>
                    <a:ext uri="{FF2B5EF4-FFF2-40B4-BE49-F238E27FC236}">
                      <a16:creationId xmlns:a16="http://schemas.microsoft.com/office/drawing/2014/main" id="{FC02F6C4-2849-4E46-B851-FEA4B9230B3C}"/>
                    </a:ext>
                  </a:extLst>
                </p14:cNvPr>
                <p14:cNvContentPartPr/>
                <p14:nvPr/>
              </p14:nvContentPartPr>
              <p14:xfrm>
                <a:off x="9322493" y="103560"/>
                <a:ext cx="130680" cy="41400"/>
              </p14:xfrm>
            </p:contentPart>
          </mc:Choice>
          <mc:Fallback xmlns="">
            <p:pic>
              <p:nvPicPr>
                <p:cNvPr id="83" name="Freihand 82">
                  <a:extLst>
                    <a:ext uri="{FF2B5EF4-FFF2-40B4-BE49-F238E27FC236}">
                      <a16:creationId xmlns:a16="http://schemas.microsoft.com/office/drawing/2014/main" id="{FC02F6C4-2849-4E46-B851-FEA4B9230B3C}"/>
                    </a:ext>
                  </a:extLst>
                </p:cNvPr>
                <p:cNvPicPr/>
                <p:nvPr/>
              </p:nvPicPr>
              <p:blipFill>
                <a:blip r:embed="rId147"/>
                <a:stretch>
                  <a:fillRect/>
                </a:stretch>
              </p:blipFill>
              <p:spPr>
                <a:xfrm>
                  <a:off x="9318173" y="99240"/>
                  <a:ext cx="1393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4" name="Freihand 83">
                  <a:extLst>
                    <a:ext uri="{FF2B5EF4-FFF2-40B4-BE49-F238E27FC236}">
                      <a16:creationId xmlns:a16="http://schemas.microsoft.com/office/drawing/2014/main" id="{08FC8160-F761-42F1-8134-736C0F048255}"/>
                    </a:ext>
                  </a:extLst>
                </p14:cNvPr>
                <p14:cNvContentPartPr/>
                <p14:nvPr/>
              </p14:nvContentPartPr>
              <p14:xfrm>
                <a:off x="9454973" y="46320"/>
                <a:ext cx="186120" cy="101160"/>
              </p14:xfrm>
            </p:contentPart>
          </mc:Choice>
          <mc:Fallback xmlns="">
            <p:pic>
              <p:nvPicPr>
                <p:cNvPr id="84" name="Freihand 83">
                  <a:extLst>
                    <a:ext uri="{FF2B5EF4-FFF2-40B4-BE49-F238E27FC236}">
                      <a16:creationId xmlns:a16="http://schemas.microsoft.com/office/drawing/2014/main" id="{08FC8160-F761-42F1-8134-736C0F048255}"/>
                    </a:ext>
                  </a:extLst>
                </p:cNvPr>
                <p:cNvPicPr/>
                <p:nvPr/>
              </p:nvPicPr>
              <p:blipFill>
                <a:blip r:embed="rId149"/>
                <a:stretch>
                  <a:fillRect/>
                </a:stretch>
              </p:blipFill>
              <p:spPr>
                <a:xfrm>
                  <a:off x="9450653" y="42000"/>
                  <a:ext cx="1947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87" name="Freihand 86">
                  <a:extLst>
                    <a:ext uri="{FF2B5EF4-FFF2-40B4-BE49-F238E27FC236}">
                      <a16:creationId xmlns:a16="http://schemas.microsoft.com/office/drawing/2014/main" id="{B7569B58-1676-41B0-82D9-343FA81BC8C1}"/>
                    </a:ext>
                  </a:extLst>
                </p14:cNvPr>
                <p14:cNvContentPartPr/>
                <p14:nvPr/>
              </p14:nvContentPartPr>
              <p14:xfrm>
                <a:off x="7998053" y="191760"/>
                <a:ext cx="101160" cy="202320"/>
              </p14:xfrm>
            </p:contentPart>
          </mc:Choice>
          <mc:Fallback xmlns="">
            <p:pic>
              <p:nvPicPr>
                <p:cNvPr id="87" name="Freihand 86">
                  <a:extLst>
                    <a:ext uri="{FF2B5EF4-FFF2-40B4-BE49-F238E27FC236}">
                      <a16:creationId xmlns:a16="http://schemas.microsoft.com/office/drawing/2014/main" id="{B7569B58-1676-41B0-82D9-343FA81BC8C1}"/>
                    </a:ext>
                  </a:extLst>
                </p:cNvPr>
                <p:cNvPicPr/>
                <p:nvPr/>
              </p:nvPicPr>
              <p:blipFill>
                <a:blip r:embed="rId151"/>
                <a:stretch>
                  <a:fillRect/>
                </a:stretch>
              </p:blipFill>
              <p:spPr>
                <a:xfrm>
                  <a:off x="7993733" y="187440"/>
                  <a:ext cx="10980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89" name="Freihand 88">
                  <a:extLst>
                    <a:ext uri="{FF2B5EF4-FFF2-40B4-BE49-F238E27FC236}">
                      <a16:creationId xmlns:a16="http://schemas.microsoft.com/office/drawing/2014/main" id="{470D8031-362D-4EB0-942B-CCD73A6B10EE}"/>
                    </a:ext>
                  </a:extLst>
                </p14:cNvPr>
                <p14:cNvContentPartPr/>
                <p14:nvPr/>
              </p14:nvContentPartPr>
              <p14:xfrm>
                <a:off x="9737213" y="1368600"/>
                <a:ext cx="124920" cy="52920"/>
              </p14:xfrm>
            </p:contentPart>
          </mc:Choice>
          <mc:Fallback xmlns="">
            <p:pic>
              <p:nvPicPr>
                <p:cNvPr id="89" name="Freihand 88">
                  <a:extLst>
                    <a:ext uri="{FF2B5EF4-FFF2-40B4-BE49-F238E27FC236}">
                      <a16:creationId xmlns:a16="http://schemas.microsoft.com/office/drawing/2014/main" id="{470D8031-362D-4EB0-942B-CCD73A6B10EE}"/>
                    </a:ext>
                  </a:extLst>
                </p:cNvPr>
                <p:cNvPicPr/>
                <p:nvPr/>
              </p:nvPicPr>
              <p:blipFill>
                <a:blip r:embed="rId153"/>
                <a:stretch>
                  <a:fillRect/>
                </a:stretch>
              </p:blipFill>
              <p:spPr>
                <a:xfrm>
                  <a:off x="9732893" y="1364280"/>
                  <a:ext cx="13356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90" name="Freihand 89">
                  <a:extLst>
                    <a:ext uri="{FF2B5EF4-FFF2-40B4-BE49-F238E27FC236}">
                      <a16:creationId xmlns:a16="http://schemas.microsoft.com/office/drawing/2014/main" id="{F56AFE5B-0969-4916-A69C-66086888ABE3}"/>
                    </a:ext>
                  </a:extLst>
                </p14:cNvPr>
                <p14:cNvContentPartPr/>
                <p14:nvPr/>
              </p14:nvContentPartPr>
              <p14:xfrm>
                <a:off x="9776813" y="1350240"/>
                <a:ext cx="101880" cy="217440"/>
              </p14:xfrm>
            </p:contentPart>
          </mc:Choice>
          <mc:Fallback xmlns="">
            <p:pic>
              <p:nvPicPr>
                <p:cNvPr id="90" name="Freihand 89">
                  <a:extLst>
                    <a:ext uri="{FF2B5EF4-FFF2-40B4-BE49-F238E27FC236}">
                      <a16:creationId xmlns:a16="http://schemas.microsoft.com/office/drawing/2014/main" id="{F56AFE5B-0969-4916-A69C-66086888ABE3}"/>
                    </a:ext>
                  </a:extLst>
                </p:cNvPr>
                <p:cNvPicPr/>
                <p:nvPr/>
              </p:nvPicPr>
              <p:blipFill>
                <a:blip r:embed="rId155"/>
                <a:stretch>
                  <a:fillRect/>
                </a:stretch>
              </p:blipFill>
              <p:spPr>
                <a:xfrm>
                  <a:off x="9772493" y="1345920"/>
                  <a:ext cx="11052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2" name="Freihand 91">
                  <a:extLst>
                    <a:ext uri="{FF2B5EF4-FFF2-40B4-BE49-F238E27FC236}">
                      <a16:creationId xmlns:a16="http://schemas.microsoft.com/office/drawing/2014/main" id="{F2EB9C45-16D3-4452-9C83-AE89697CF81E}"/>
                    </a:ext>
                  </a:extLst>
                </p14:cNvPr>
                <p14:cNvContentPartPr/>
                <p14:nvPr/>
              </p14:nvContentPartPr>
              <p14:xfrm>
                <a:off x="8464613" y="394080"/>
                <a:ext cx="1107720" cy="700200"/>
              </p14:xfrm>
            </p:contentPart>
          </mc:Choice>
          <mc:Fallback xmlns="">
            <p:pic>
              <p:nvPicPr>
                <p:cNvPr id="92" name="Freihand 91">
                  <a:extLst>
                    <a:ext uri="{FF2B5EF4-FFF2-40B4-BE49-F238E27FC236}">
                      <a16:creationId xmlns:a16="http://schemas.microsoft.com/office/drawing/2014/main" id="{F2EB9C45-16D3-4452-9C83-AE89697CF81E}"/>
                    </a:ext>
                  </a:extLst>
                </p:cNvPr>
                <p:cNvPicPr/>
                <p:nvPr/>
              </p:nvPicPr>
              <p:blipFill>
                <a:blip r:embed="rId157"/>
                <a:stretch>
                  <a:fillRect/>
                </a:stretch>
              </p:blipFill>
              <p:spPr>
                <a:xfrm>
                  <a:off x="8460293" y="389760"/>
                  <a:ext cx="1116360" cy="7088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93" name="Freihand 92">
                  <a:extLst>
                    <a:ext uri="{FF2B5EF4-FFF2-40B4-BE49-F238E27FC236}">
                      <a16:creationId xmlns:a16="http://schemas.microsoft.com/office/drawing/2014/main" id="{6F1B7B48-0DD4-410D-94C2-E9924F1E9C59}"/>
                    </a:ext>
                  </a:extLst>
                </p14:cNvPr>
                <p14:cNvContentPartPr/>
                <p14:nvPr/>
              </p14:nvContentPartPr>
              <p14:xfrm>
                <a:off x="9651173" y="231720"/>
                <a:ext cx="116280" cy="145080"/>
              </p14:xfrm>
            </p:contentPart>
          </mc:Choice>
          <mc:Fallback xmlns="">
            <p:pic>
              <p:nvPicPr>
                <p:cNvPr id="93" name="Freihand 92">
                  <a:extLst>
                    <a:ext uri="{FF2B5EF4-FFF2-40B4-BE49-F238E27FC236}">
                      <a16:creationId xmlns:a16="http://schemas.microsoft.com/office/drawing/2014/main" id="{6F1B7B48-0DD4-410D-94C2-E9924F1E9C59}"/>
                    </a:ext>
                  </a:extLst>
                </p:cNvPr>
                <p:cNvPicPr/>
                <p:nvPr/>
              </p:nvPicPr>
              <p:blipFill>
                <a:blip r:embed="rId159"/>
                <a:stretch>
                  <a:fillRect/>
                </a:stretch>
              </p:blipFill>
              <p:spPr>
                <a:xfrm>
                  <a:off x="9646853" y="227400"/>
                  <a:ext cx="1249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4" name="Freihand 93">
                  <a:extLst>
                    <a:ext uri="{FF2B5EF4-FFF2-40B4-BE49-F238E27FC236}">
                      <a16:creationId xmlns:a16="http://schemas.microsoft.com/office/drawing/2014/main" id="{F19BFB6C-BC7D-4A11-9D41-21DDA7B839E4}"/>
                    </a:ext>
                  </a:extLst>
                </p14:cNvPr>
                <p14:cNvContentPartPr/>
                <p14:nvPr/>
              </p14:nvContentPartPr>
              <p14:xfrm>
                <a:off x="9774293" y="116880"/>
                <a:ext cx="119880" cy="108360"/>
              </p14:xfrm>
            </p:contentPart>
          </mc:Choice>
          <mc:Fallback xmlns="">
            <p:pic>
              <p:nvPicPr>
                <p:cNvPr id="94" name="Freihand 93">
                  <a:extLst>
                    <a:ext uri="{FF2B5EF4-FFF2-40B4-BE49-F238E27FC236}">
                      <a16:creationId xmlns:a16="http://schemas.microsoft.com/office/drawing/2014/main" id="{F19BFB6C-BC7D-4A11-9D41-21DDA7B839E4}"/>
                    </a:ext>
                  </a:extLst>
                </p:cNvPr>
                <p:cNvPicPr/>
                <p:nvPr/>
              </p:nvPicPr>
              <p:blipFill>
                <a:blip r:embed="rId161"/>
                <a:stretch>
                  <a:fillRect/>
                </a:stretch>
              </p:blipFill>
              <p:spPr>
                <a:xfrm>
                  <a:off x="9769973" y="112560"/>
                  <a:ext cx="1285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5" name="Freihand 94">
                  <a:extLst>
                    <a:ext uri="{FF2B5EF4-FFF2-40B4-BE49-F238E27FC236}">
                      <a16:creationId xmlns:a16="http://schemas.microsoft.com/office/drawing/2014/main" id="{49D7004C-3C75-40E3-A179-87D799A44853}"/>
                    </a:ext>
                  </a:extLst>
                </p14:cNvPr>
                <p14:cNvContentPartPr/>
                <p14:nvPr/>
              </p14:nvContentPartPr>
              <p14:xfrm>
                <a:off x="8752253" y="423960"/>
                <a:ext cx="598320" cy="544680"/>
              </p14:xfrm>
            </p:contentPart>
          </mc:Choice>
          <mc:Fallback xmlns="">
            <p:pic>
              <p:nvPicPr>
                <p:cNvPr id="95" name="Freihand 94">
                  <a:extLst>
                    <a:ext uri="{FF2B5EF4-FFF2-40B4-BE49-F238E27FC236}">
                      <a16:creationId xmlns:a16="http://schemas.microsoft.com/office/drawing/2014/main" id="{49D7004C-3C75-40E3-A179-87D799A44853}"/>
                    </a:ext>
                  </a:extLst>
                </p:cNvPr>
                <p:cNvPicPr/>
                <p:nvPr/>
              </p:nvPicPr>
              <p:blipFill>
                <a:blip r:embed="rId163"/>
                <a:stretch>
                  <a:fillRect/>
                </a:stretch>
              </p:blipFill>
              <p:spPr>
                <a:xfrm>
                  <a:off x="8747933" y="419640"/>
                  <a:ext cx="606960" cy="5533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96" name="Freihand 95">
                  <a:extLst>
                    <a:ext uri="{FF2B5EF4-FFF2-40B4-BE49-F238E27FC236}">
                      <a16:creationId xmlns:a16="http://schemas.microsoft.com/office/drawing/2014/main" id="{5AC2C8B8-900C-4400-9908-924202ABDA45}"/>
                    </a:ext>
                  </a:extLst>
                </p14:cNvPr>
                <p14:cNvContentPartPr/>
                <p14:nvPr/>
              </p14:nvContentPartPr>
              <p14:xfrm>
                <a:off x="9520133" y="904560"/>
                <a:ext cx="112680" cy="71280"/>
              </p14:xfrm>
            </p:contentPart>
          </mc:Choice>
          <mc:Fallback xmlns="">
            <p:pic>
              <p:nvPicPr>
                <p:cNvPr id="96" name="Freihand 95">
                  <a:extLst>
                    <a:ext uri="{FF2B5EF4-FFF2-40B4-BE49-F238E27FC236}">
                      <a16:creationId xmlns:a16="http://schemas.microsoft.com/office/drawing/2014/main" id="{5AC2C8B8-900C-4400-9908-924202ABDA45}"/>
                    </a:ext>
                  </a:extLst>
                </p:cNvPr>
                <p:cNvPicPr/>
                <p:nvPr/>
              </p:nvPicPr>
              <p:blipFill>
                <a:blip r:embed="rId165"/>
                <a:stretch>
                  <a:fillRect/>
                </a:stretch>
              </p:blipFill>
              <p:spPr>
                <a:xfrm>
                  <a:off x="9515813" y="900240"/>
                  <a:ext cx="12132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97" name="Freihand 96">
                  <a:extLst>
                    <a:ext uri="{FF2B5EF4-FFF2-40B4-BE49-F238E27FC236}">
                      <a16:creationId xmlns:a16="http://schemas.microsoft.com/office/drawing/2014/main" id="{C8FD1272-0494-47E0-9DB4-F9BC60AE80EC}"/>
                    </a:ext>
                  </a:extLst>
                </p14:cNvPr>
                <p14:cNvContentPartPr/>
                <p14:nvPr/>
              </p14:nvContentPartPr>
              <p14:xfrm>
                <a:off x="9605453" y="900600"/>
                <a:ext cx="32760" cy="190440"/>
              </p14:xfrm>
            </p:contentPart>
          </mc:Choice>
          <mc:Fallback xmlns="">
            <p:pic>
              <p:nvPicPr>
                <p:cNvPr id="97" name="Freihand 96">
                  <a:extLst>
                    <a:ext uri="{FF2B5EF4-FFF2-40B4-BE49-F238E27FC236}">
                      <a16:creationId xmlns:a16="http://schemas.microsoft.com/office/drawing/2014/main" id="{C8FD1272-0494-47E0-9DB4-F9BC60AE80EC}"/>
                    </a:ext>
                  </a:extLst>
                </p:cNvPr>
                <p:cNvPicPr/>
                <p:nvPr/>
              </p:nvPicPr>
              <p:blipFill>
                <a:blip r:embed="rId167"/>
                <a:stretch>
                  <a:fillRect/>
                </a:stretch>
              </p:blipFill>
              <p:spPr>
                <a:xfrm>
                  <a:off x="9601133" y="896280"/>
                  <a:ext cx="414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98" name="Freihand 97">
                  <a:extLst>
                    <a:ext uri="{FF2B5EF4-FFF2-40B4-BE49-F238E27FC236}">
                      <a16:creationId xmlns:a16="http://schemas.microsoft.com/office/drawing/2014/main" id="{2FA37486-851B-4A5D-BCFB-A7F867DEEDBB}"/>
                    </a:ext>
                  </a:extLst>
                </p14:cNvPr>
                <p14:cNvContentPartPr/>
                <p14:nvPr/>
              </p14:nvContentPartPr>
              <p14:xfrm>
                <a:off x="9722453" y="845160"/>
                <a:ext cx="10800" cy="84960"/>
              </p14:xfrm>
            </p:contentPart>
          </mc:Choice>
          <mc:Fallback xmlns="">
            <p:pic>
              <p:nvPicPr>
                <p:cNvPr id="98" name="Freihand 97">
                  <a:extLst>
                    <a:ext uri="{FF2B5EF4-FFF2-40B4-BE49-F238E27FC236}">
                      <a16:creationId xmlns:a16="http://schemas.microsoft.com/office/drawing/2014/main" id="{2FA37486-851B-4A5D-BCFB-A7F867DEEDBB}"/>
                    </a:ext>
                  </a:extLst>
                </p:cNvPr>
                <p:cNvPicPr/>
                <p:nvPr/>
              </p:nvPicPr>
              <p:blipFill>
                <a:blip r:embed="rId169"/>
                <a:stretch>
                  <a:fillRect/>
                </a:stretch>
              </p:blipFill>
              <p:spPr>
                <a:xfrm>
                  <a:off x="9718133" y="840840"/>
                  <a:ext cx="194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99" name="Freihand 98">
                  <a:extLst>
                    <a:ext uri="{FF2B5EF4-FFF2-40B4-BE49-F238E27FC236}">
                      <a16:creationId xmlns:a16="http://schemas.microsoft.com/office/drawing/2014/main" id="{F093D261-3E06-4BFC-9E0A-668DAE7EE278}"/>
                    </a:ext>
                  </a:extLst>
                </p14:cNvPr>
                <p14:cNvContentPartPr/>
                <p14:nvPr/>
              </p14:nvContentPartPr>
              <p14:xfrm>
                <a:off x="9648293" y="837240"/>
                <a:ext cx="167760" cy="113760"/>
              </p14:xfrm>
            </p:contentPart>
          </mc:Choice>
          <mc:Fallback xmlns="">
            <p:pic>
              <p:nvPicPr>
                <p:cNvPr id="99" name="Freihand 98">
                  <a:extLst>
                    <a:ext uri="{FF2B5EF4-FFF2-40B4-BE49-F238E27FC236}">
                      <a16:creationId xmlns:a16="http://schemas.microsoft.com/office/drawing/2014/main" id="{F093D261-3E06-4BFC-9E0A-668DAE7EE278}"/>
                    </a:ext>
                  </a:extLst>
                </p:cNvPr>
                <p:cNvPicPr/>
                <p:nvPr/>
              </p:nvPicPr>
              <p:blipFill>
                <a:blip r:embed="rId171"/>
                <a:stretch>
                  <a:fillRect/>
                </a:stretch>
              </p:blipFill>
              <p:spPr>
                <a:xfrm>
                  <a:off x="9643973" y="832920"/>
                  <a:ext cx="17640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00" name="Freihand 99">
                  <a:extLst>
                    <a:ext uri="{FF2B5EF4-FFF2-40B4-BE49-F238E27FC236}">
                      <a16:creationId xmlns:a16="http://schemas.microsoft.com/office/drawing/2014/main" id="{277DDF95-F80C-432A-817F-F2DF87551403}"/>
                    </a:ext>
                  </a:extLst>
                </p14:cNvPr>
                <p14:cNvContentPartPr/>
                <p14:nvPr/>
              </p14:nvContentPartPr>
              <p14:xfrm>
                <a:off x="8984813" y="816000"/>
                <a:ext cx="23760" cy="235440"/>
              </p14:xfrm>
            </p:contentPart>
          </mc:Choice>
          <mc:Fallback xmlns="">
            <p:pic>
              <p:nvPicPr>
                <p:cNvPr id="100" name="Freihand 99">
                  <a:extLst>
                    <a:ext uri="{FF2B5EF4-FFF2-40B4-BE49-F238E27FC236}">
                      <a16:creationId xmlns:a16="http://schemas.microsoft.com/office/drawing/2014/main" id="{277DDF95-F80C-432A-817F-F2DF87551403}"/>
                    </a:ext>
                  </a:extLst>
                </p:cNvPr>
                <p:cNvPicPr/>
                <p:nvPr/>
              </p:nvPicPr>
              <p:blipFill>
                <a:blip r:embed="rId173"/>
                <a:stretch>
                  <a:fillRect/>
                </a:stretch>
              </p:blipFill>
              <p:spPr>
                <a:xfrm>
                  <a:off x="8980493" y="811680"/>
                  <a:ext cx="3240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01" name="Freihand 100">
                  <a:extLst>
                    <a:ext uri="{FF2B5EF4-FFF2-40B4-BE49-F238E27FC236}">
                      <a16:creationId xmlns:a16="http://schemas.microsoft.com/office/drawing/2014/main" id="{A8BD6509-D89A-4322-AD1C-91174EF0A873}"/>
                    </a:ext>
                  </a:extLst>
                </p14:cNvPr>
                <p14:cNvContentPartPr/>
                <p14:nvPr/>
              </p14:nvContentPartPr>
              <p14:xfrm>
                <a:off x="9005693" y="1132440"/>
                <a:ext cx="25200" cy="99000"/>
              </p14:xfrm>
            </p:contentPart>
          </mc:Choice>
          <mc:Fallback xmlns="">
            <p:pic>
              <p:nvPicPr>
                <p:cNvPr id="101" name="Freihand 100">
                  <a:extLst>
                    <a:ext uri="{FF2B5EF4-FFF2-40B4-BE49-F238E27FC236}">
                      <a16:creationId xmlns:a16="http://schemas.microsoft.com/office/drawing/2014/main" id="{A8BD6509-D89A-4322-AD1C-91174EF0A873}"/>
                    </a:ext>
                  </a:extLst>
                </p:cNvPr>
                <p:cNvPicPr/>
                <p:nvPr/>
              </p:nvPicPr>
              <p:blipFill>
                <a:blip r:embed="rId175"/>
                <a:stretch>
                  <a:fillRect/>
                </a:stretch>
              </p:blipFill>
              <p:spPr>
                <a:xfrm>
                  <a:off x="9001373" y="1128120"/>
                  <a:ext cx="338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2" name="Freihand 101">
                  <a:extLst>
                    <a:ext uri="{FF2B5EF4-FFF2-40B4-BE49-F238E27FC236}">
                      <a16:creationId xmlns:a16="http://schemas.microsoft.com/office/drawing/2014/main" id="{8FAA2D5F-1262-464A-B19B-D74239C8B894}"/>
                    </a:ext>
                  </a:extLst>
                </p14:cNvPr>
                <p14:cNvContentPartPr/>
                <p14:nvPr/>
              </p14:nvContentPartPr>
              <p14:xfrm>
                <a:off x="8287133" y="764880"/>
                <a:ext cx="412200" cy="11160"/>
              </p14:xfrm>
            </p:contentPart>
          </mc:Choice>
          <mc:Fallback xmlns="">
            <p:pic>
              <p:nvPicPr>
                <p:cNvPr id="102" name="Freihand 101">
                  <a:extLst>
                    <a:ext uri="{FF2B5EF4-FFF2-40B4-BE49-F238E27FC236}">
                      <a16:creationId xmlns:a16="http://schemas.microsoft.com/office/drawing/2014/main" id="{8FAA2D5F-1262-464A-B19B-D74239C8B894}"/>
                    </a:ext>
                  </a:extLst>
                </p:cNvPr>
                <p:cNvPicPr/>
                <p:nvPr/>
              </p:nvPicPr>
              <p:blipFill>
                <a:blip r:embed="rId177"/>
                <a:stretch>
                  <a:fillRect/>
                </a:stretch>
              </p:blipFill>
              <p:spPr>
                <a:xfrm>
                  <a:off x="8282813" y="760560"/>
                  <a:ext cx="4208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03" name="Freihand 102">
                  <a:extLst>
                    <a:ext uri="{FF2B5EF4-FFF2-40B4-BE49-F238E27FC236}">
                      <a16:creationId xmlns:a16="http://schemas.microsoft.com/office/drawing/2014/main" id="{E7B07B84-3335-4578-901E-5FF33854E1E3}"/>
                    </a:ext>
                  </a:extLst>
                </p14:cNvPr>
                <p14:cNvContentPartPr/>
                <p14:nvPr/>
              </p14:nvContentPartPr>
              <p14:xfrm>
                <a:off x="8787893" y="742560"/>
                <a:ext cx="85320" cy="22680"/>
              </p14:xfrm>
            </p:contentPart>
          </mc:Choice>
          <mc:Fallback xmlns="">
            <p:pic>
              <p:nvPicPr>
                <p:cNvPr id="103" name="Freihand 102">
                  <a:extLst>
                    <a:ext uri="{FF2B5EF4-FFF2-40B4-BE49-F238E27FC236}">
                      <a16:creationId xmlns:a16="http://schemas.microsoft.com/office/drawing/2014/main" id="{E7B07B84-3335-4578-901E-5FF33854E1E3}"/>
                    </a:ext>
                  </a:extLst>
                </p:cNvPr>
                <p:cNvPicPr/>
                <p:nvPr/>
              </p:nvPicPr>
              <p:blipFill>
                <a:blip r:embed="rId179"/>
                <a:stretch>
                  <a:fillRect/>
                </a:stretch>
              </p:blipFill>
              <p:spPr>
                <a:xfrm>
                  <a:off x="8783573" y="738240"/>
                  <a:ext cx="9396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05" name="Freihand 104">
                  <a:extLst>
                    <a:ext uri="{FF2B5EF4-FFF2-40B4-BE49-F238E27FC236}">
                      <a16:creationId xmlns:a16="http://schemas.microsoft.com/office/drawing/2014/main" id="{372C7B04-DE94-4319-8AE0-38867E1BAC8E}"/>
                    </a:ext>
                  </a:extLst>
                </p14:cNvPr>
                <p14:cNvContentPartPr/>
                <p14:nvPr/>
              </p14:nvContentPartPr>
              <p14:xfrm>
                <a:off x="8697173" y="687840"/>
                <a:ext cx="1661040" cy="3084120"/>
              </p14:xfrm>
            </p:contentPart>
          </mc:Choice>
          <mc:Fallback xmlns="">
            <p:pic>
              <p:nvPicPr>
                <p:cNvPr id="105" name="Freihand 104">
                  <a:extLst>
                    <a:ext uri="{FF2B5EF4-FFF2-40B4-BE49-F238E27FC236}">
                      <a16:creationId xmlns:a16="http://schemas.microsoft.com/office/drawing/2014/main" id="{372C7B04-DE94-4319-8AE0-38867E1BAC8E}"/>
                    </a:ext>
                  </a:extLst>
                </p:cNvPr>
                <p:cNvPicPr/>
                <p:nvPr/>
              </p:nvPicPr>
              <p:blipFill>
                <a:blip r:embed="rId181"/>
                <a:stretch>
                  <a:fillRect/>
                </a:stretch>
              </p:blipFill>
              <p:spPr>
                <a:xfrm>
                  <a:off x="8692853" y="683520"/>
                  <a:ext cx="1669680" cy="309276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06" name="Freihand 105">
                  <a:extLst>
                    <a:ext uri="{FF2B5EF4-FFF2-40B4-BE49-F238E27FC236}">
                      <a16:creationId xmlns:a16="http://schemas.microsoft.com/office/drawing/2014/main" id="{DC1E3F4E-72D6-4476-8502-1A626288C15F}"/>
                    </a:ext>
                  </a:extLst>
                </p14:cNvPr>
                <p14:cNvContentPartPr/>
                <p14:nvPr/>
              </p14:nvContentPartPr>
              <p14:xfrm>
                <a:off x="9902813" y="3499800"/>
                <a:ext cx="204480" cy="197640"/>
              </p14:xfrm>
            </p:contentPart>
          </mc:Choice>
          <mc:Fallback xmlns="">
            <p:pic>
              <p:nvPicPr>
                <p:cNvPr id="106" name="Freihand 105">
                  <a:extLst>
                    <a:ext uri="{FF2B5EF4-FFF2-40B4-BE49-F238E27FC236}">
                      <a16:creationId xmlns:a16="http://schemas.microsoft.com/office/drawing/2014/main" id="{DC1E3F4E-72D6-4476-8502-1A626288C15F}"/>
                    </a:ext>
                  </a:extLst>
                </p:cNvPr>
                <p:cNvPicPr/>
                <p:nvPr/>
              </p:nvPicPr>
              <p:blipFill>
                <a:blip r:embed="rId183"/>
                <a:stretch>
                  <a:fillRect/>
                </a:stretch>
              </p:blipFill>
              <p:spPr>
                <a:xfrm>
                  <a:off x="9898493" y="3495480"/>
                  <a:ext cx="21312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08" name="Freihand 107">
                  <a:extLst>
                    <a:ext uri="{FF2B5EF4-FFF2-40B4-BE49-F238E27FC236}">
                      <a16:creationId xmlns:a16="http://schemas.microsoft.com/office/drawing/2014/main" id="{25660315-254A-44C4-964C-206E8D901A61}"/>
                    </a:ext>
                  </a:extLst>
                </p14:cNvPr>
                <p14:cNvContentPartPr/>
                <p14:nvPr/>
              </p14:nvContentPartPr>
              <p14:xfrm>
                <a:off x="8711213" y="1465080"/>
                <a:ext cx="62640" cy="192600"/>
              </p14:xfrm>
            </p:contentPart>
          </mc:Choice>
          <mc:Fallback xmlns="">
            <p:pic>
              <p:nvPicPr>
                <p:cNvPr id="108" name="Freihand 107">
                  <a:extLst>
                    <a:ext uri="{FF2B5EF4-FFF2-40B4-BE49-F238E27FC236}">
                      <a16:creationId xmlns:a16="http://schemas.microsoft.com/office/drawing/2014/main" id="{25660315-254A-44C4-964C-206E8D901A61}"/>
                    </a:ext>
                  </a:extLst>
                </p:cNvPr>
                <p:cNvPicPr/>
                <p:nvPr/>
              </p:nvPicPr>
              <p:blipFill>
                <a:blip r:embed="rId185"/>
                <a:stretch>
                  <a:fillRect/>
                </a:stretch>
              </p:blipFill>
              <p:spPr>
                <a:xfrm>
                  <a:off x="8706893" y="1460760"/>
                  <a:ext cx="712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09" name="Freihand 108">
                  <a:extLst>
                    <a:ext uri="{FF2B5EF4-FFF2-40B4-BE49-F238E27FC236}">
                      <a16:creationId xmlns:a16="http://schemas.microsoft.com/office/drawing/2014/main" id="{21E44004-42BE-4A1F-B166-63D0BD21C253}"/>
                    </a:ext>
                  </a:extLst>
                </p14:cNvPr>
                <p14:cNvContentPartPr/>
                <p14:nvPr/>
              </p14:nvContentPartPr>
              <p14:xfrm>
                <a:off x="8667653" y="1361760"/>
                <a:ext cx="178560" cy="138600"/>
              </p14:xfrm>
            </p:contentPart>
          </mc:Choice>
          <mc:Fallback xmlns="">
            <p:pic>
              <p:nvPicPr>
                <p:cNvPr id="109" name="Freihand 108">
                  <a:extLst>
                    <a:ext uri="{FF2B5EF4-FFF2-40B4-BE49-F238E27FC236}">
                      <a16:creationId xmlns:a16="http://schemas.microsoft.com/office/drawing/2014/main" id="{21E44004-42BE-4A1F-B166-63D0BD21C253}"/>
                    </a:ext>
                  </a:extLst>
                </p:cNvPr>
                <p:cNvPicPr/>
                <p:nvPr/>
              </p:nvPicPr>
              <p:blipFill>
                <a:blip r:embed="rId187"/>
                <a:stretch>
                  <a:fillRect/>
                </a:stretch>
              </p:blipFill>
              <p:spPr>
                <a:xfrm>
                  <a:off x="8663333" y="1357440"/>
                  <a:ext cx="1872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10" name="Freihand 109">
                  <a:extLst>
                    <a:ext uri="{FF2B5EF4-FFF2-40B4-BE49-F238E27FC236}">
                      <a16:creationId xmlns:a16="http://schemas.microsoft.com/office/drawing/2014/main" id="{956B6F44-567A-4499-A4AC-7506B2E844B4}"/>
                    </a:ext>
                  </a:extLst>
                </p14:cNvPr>
                <p14:cNvContentPartPr/>
                <p14:nvPr/>
              </p14:nvContentPartPr>
              <p14:xfrm>
                <a:off x="8757293" y="1605840"/>
                <a:ext cx="176400" cy="103320"/>
              </p14:xfrm>
            </p:contentPart>
          </mc:Choice>
          <mc:Fallback xmlns="">
            <p:pic>
              <p:nvPicPr>
                <p:cNvPr id="110" name="Freihand 109">
                  <a:extLst>
                    <a:ext uri="{FF2B5EF4-FFF2-40B4-BE49-F238E27FC236}">
                      <a16:creationId xmlns:a16="http://schemas.microsoft.com/office/drawing/2014/main" id="{956B6F44-567A-4499-A4AC-7506B2E844B4}"/>
                    </a:ext>
                  </a:extLst>
                </p:cNvPr>
                <p:cNvPicPr/>
                <p:nvPr/>
              </p:nvPicPr>
              <p:blipFill>
                <a:blip r:embed="rId189"/>
                <a:stretch>
                  <a:fillRect/>
                </a:stretch>
              </p:blipFill>
              <p:spPr>
                <a:xfrm>
                  <a:off x="8752973" y="1601520"/>
                  <a:ext cx="1850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11" name="Freihand 110">
                  <a:extLst>
                    <a:ext uri="{FF2B5EF4-FFF2-40B4-BE49-F238E27FC236}">
                      <a16:creationId xmlns:a16="http://schemas.microsoft.com/office/drawing/2014/main" id="{BC3B20AC-1C47-4CA4-B119-D3ED12935D64}"/>
                    </a:ext>
                  </a:extLst>
                </p14:cNvPr>
                <p14:cNvContentPartPr/>
                <p14:nvPr/>
              </p14:nvContentPartPr>
              <p14:xfrm>
                <a:off x="8967173" y="1555440"/>
                <a:ext cx="354960" cy="74520"/>
              </p14:xfrm>
            </p:contentPart>
          </mc:Choice>
          <mc:Fallback xmlns="">
            <p:pic>
              <p:nvPicPr>
                <p:cNvPr id="111" name="Freihand 110">
                  <a:extLst>
                    <a:ext uri="{FF2B5EF4-FFF2-40B4-BE49-F238E27FC236}">
                      <a16:creationId xmlns:a16="http://schemas.microsoft.com/office/drawing/2014/main" id="{BC3B20AC-1C47-4CA4-B119-D3ED12935D64}"/>
                    </a:ext>
                  </a:extLst>
                </p:cNvPr>
                <p:cNvPicPr/>
                <p:nvPr/>
              </p:nvPicPr>
              <p:blipFill>
                <a:blip r:embed="rId191"/>
                <a:stretch>
                  <a:fillRect/>
                </a:stretch>
              </p:blipFill>
              <p:spPr>
                <a:xfrm>
                  <a:off x="8962853" y="1551120"/>
                  <a:ext cx="3636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13" name="Freihand 112">
                  <a:extLst>
                    <a:ext uri="{FF2B5EF4-FFF2-40B4-BE49-F238E27FC236}">
                      <a16:creationId xmlns:a16="http://schemas.microsoft.com/office/drawing/2014/main" id="{60502B42-552F-429C-839A-393D83394669}"/>
                    </a:ext>
                  </a:extLst>
                </p14:cNvPr>
                <p14:cNvContentPartPr/>
                <p14:nvPr/>
              </p14:nvContentPartPr>
              <p14:xfrm>
                <a:off x="8369933" y="1815720"/>
                <a:ext cx="482040" cy="313200"/>
              </p14:xfrm>
            </p:contentPart>
          </mc:Choice>
          <mc:Fallback xmlns="">
            <p:pic>
              <p:nvPicPr>
                <p:cNvPr id="113" name="Freihand 112">
                  <a:extLst>
                    <a:ext uri="{FF2B5EF4-FFF2-40B4-BE49-F238E27FC236}">
                      <a16:creationId xmlns:a16="http://schemas.microsoft.com/office/drawing/2014/main" id="{60502B42-552F-429C-839A-393D83394669}"/>
                    </a:ext>
                  </a:extLst>
                </p:cNvPr>
                <p:cNvPicPr/>
                <p:nvPr/>
              </p:nvPicPr>
              <p:blipFill>
                <a:blip r:embed="rId193"/>
                <a:stretch>
                  <a:fillRect/>
                </a:stretch>
              </p:blipFill>
              <p:spPr>
                <a:xfrm>
                  <a:off x="8365613" y="1811400"/>
                  <a:ext cx="49068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14" name="Freihand 113">
                  <a:extLst>
                    <a:ext uri="{FF2B5EF4-FFF2-40B4-BE49-F238E27FC236}">
                      <a16:creationId xmlns:a16="http://schemas.microsoft.com/office/drawing/2014/main" id="{C4B173D4-72FD-4287-82E4-5449340AE5F5}"/>
                    </a:ext>
                  </a:extLst>
                </p14:cNvPr>
                <p14:cNvContentPartPr/>
                <p14:nvPr/>
              </p14:nvContentPartPr>
              <p14:xfrm>
                <a:off x="8764493" y="1839480"/>
                <a:ext cx="58320" cy="9720"/>
              </p14:xfrm>
            </p:contentPart>
          </mc:Choice>
          <mc:Fallback xmlns="">
            <p:pic>
              <p:nvPicPr>
                <p:cNvPr id="114" name="Freihand 113">
                  <a:extLst>
                    <a:ext uri="{FF2B5EF4-FFF2-40B4-BE49-F238E27FC236}">
                      <a16:creationId xmlns:a16="http://schemas.microsoft.com/office/drawing/2014/main" id="{C4B173D4-72FD-4287-82E4-5449340AE5F5}"/>
                    </a:ext>
                  </a:extLst>
                </p:cNvPr>
                <p:cNvPicPr/>
                <p:nvPr/>
              </p:nvPicPr>
              <p:blipFill>
                <a:blip r:embed="rId195"/>
                <a:stretch>
                  <a:fillRect/>
                </a:stretch>
              </p:blipFill>
              <p:spPr>
                <a:xfrm>
                  <a:off x="8760173" y="1835160"/>
                  <a:ext cx="669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5" name="Freihand 114">
                  <a:extLst>
                    <a:ext uri="{FF2B5EF4-FFF2-40B4-BE49-F238E27FC236}">
                      <a16:creationId xmlns:a16="http://schemas.microsoft.com/office/drawing/2014/main" id="{FA8BA9D9-F51A-436E-A3D9-8D936FE9582F}"/>
                    </a:ext>
                  </a:extLst>
                </p14:cNvPr>
                <p14:cNvContentPartPr/>
                <p14:nvPr/>
              </p14:nvContentPartPr>
              <p14:xfrm>
                <a:off x="8900213" y="1843080"/>
                <a:ext cx="58320" cy="100080"/>
              </p14:xfrm>
            </p:contentPart>
          </mc:Choice>
          <mc:Fallback xmlns="">
            <p:pic>
              <p:nvPicPr>
                <p:cNvPr id="115" name="Freihand 114">
                  <a:extLst>
                    <a:ext uri="{FF2B5EF4-FFF2-40B4-BE49-F238E27FC236}">
                      <a16:creationId xmlns:a16="http://schemas.microsoft.com/office/drawing/2014/main" id="{FA8BA9D9-F51A-436E-A3D9-8D936FE9582F}"/>
                    </a:ext>
                  </a:extLst>
                </p:cNvPr>
                <p:cNvPicPr/>
                <p:nvPr/>
              </p:nvPicPr>
              <p:blipFill>
                <a:blip r:embed="rId197"/>
                <a:stretch>
                  <a:fillRect/>
                </a:stretch>
              </p:blipFill>
              <p:spPr>
                <a:xfrm>
                  <a:off x="8895893" y="1838760"/>
                  <a:ext cx="669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16" name="Freihand 115">
                  <a:extLst>
                    <a:ext uri="{FF2B5EF4-FFF2-40B4-BE49-F238E27FC236}">
                      <a16:creationId xmlns:a16="http://schemas.microsoft.com/office/drawing/2014/main" id="{39906EA2-EF08-4166-92F7-6DFC4F4DA4E3}"/>
                    </a:ext>
                  </a:extLst>
                </p14:cNvPr>
                <p14:cNvContentPartPr/>
                <p14:nvPr/>
              </p14:nvContentPartPr>
              <p14:xfrm>
                <a:off x="8995253" y="1832280"/>
                <a:ext cx="181440" cy="87480"/>
              </p14:xfrm>
            </p:contentPart>
          </mc:Choice>
          <mc:Fallback xmlns="">
            <p:pic>
              <p:nvPicPr>
                <p:cNvPr id="116" name="Freihand 115">
                  <a:extLst>
                    <a:ext uri="{FF2B5EF4-FFF2-40B4-BE49-F238E27FC236}">
                      <a16:creationId xmlns:a16="http://schemas.microsoft.com/office/drawing/2014/main" id="{39906EA2-EF08-4166-92F7-6DFC4F4DA4E3}"/>
                    </a:ext>
                  </a:extLst>
                </p:cNvPr>
                <p:cNvPicPr/>
                <p:nvPr/>
              </p:nvPicPr>
              <p:blipFill>
                <a:blip r:embed="rId199"/>
                <a:stretch>
                  <a:fillRect/>
                </a:stretch>
              </p:blipFill>
              <p:spPr>
                <a:xfrm>
                  <a:off x="8990933" y="1827960"/>
                  <a:ext cx="19008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17" name="Freihand 116">
                  <a:extLst>
                    <a:ext uri="{FF2B5EF4-FFF2-40B4-BE49-F238E27FC236}">
                      <a16:creationId xmlns:a16="http://schemas.microsoft.com/office/drawing/2014/main" id="{D8F920EE-844E-42AE-88A5-0B1587D31169}"/>
                    </a:ext>
                  </a:extLst>
                </p14:cNvPr>
                <p14:cNvContentPartPr/>
                <p14:nvPr/>
              </p14:nvContentPartPr>
              <p14:xfrm>
                <a:off x="9178853" y="1700880"/>
                <a:ext cx="203760" cy="186480"/>
              </p14:xfrm>
            </p:contentPart>
          </mc:Choice>
          <mc:Fallback xmlns="">
            <p:pic>
              <p:nvPicPr>
                <p:cNvPr id="117" name="Freihand 116">
                  <a:extLst>
                    <a:ext uri="{FF2B5EF4-FFF2-40B4-BE49-F238E27FC236}">
                      <a16:creationId xmlns:a16="http://schemas.microsoft.com/office/drawing/2014/main" id="{D8F920EE-844E-42AE-88A5-0B1587D31169}"/>
                    </a:ext>
                  </a:extLst>
                </p:cNvPr>
                <p:cNvPicPr/>
                <p:nvPr/>
              </p:nvPicPr>
              <p:blipFill>
                <a:blip r:embed="rId201"/>
                <a:stretch>
                  <a:fillRect/>
                </a:stretch>
              </p:blipFill>
              <p:spPr>
                <a:xfrm>
                  <a:off x="9174533" y="1696560"/>
                  <a:ext cx="21240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18" name="Freihand 117">
                  <a:extLst>
                    <a:ext uri="{FF2B5EF4-FFF2-40B4-BE49-F238E27FC236}">
                      <a16:creationId xmlns:a16="http://schemas.microsoft.com/office/drawing/2014/main" id="{DEA27C2A-B069-4A54-BEA9-2902913CA19B}"/>
                    </a:ext>
                  </a:extLst>
                </p14:cNvPr>
                <p14:cNvContentPartPr/>
                <p14:nvPr/>
              </p14:nvContentPartPr>
              <p14:xfrm>
                <a:off x="9404573" y="1660560"/>
                <a:ext cx="360" cy="360"/>
              </p14:xfrm>
            </p:contentPart>
          </mc:Choice>
          <mc:Fallback xmlns="">
            <p:pic>
              <p:nvPicPr>
                <p:cNvPr id="118" name="Freihand 117">
                  <a:extLst>
                    <a:ext uri="{FF2B5EF4-FFF2-40B4-BE49-F238E27FC236}">
                      <a16:creationId xmlns:a16="http://schemas.microsoft.com/office/drawing/2014/main" id="{DEA27C2A-B069-4A54-BEA9-2902913CA19B}"/>
                    </a:ext>
                  </a:extLst>
                </p:cNvPr>
                <p:cNvPicPr/>
                <p:nvPr/>
              </p:nvPicPr>
              <p:blipFill>
                <a:blip r:embed="rId19"/>
                <a:stretch>
                  <a:fillRect/>
                </a:stretch>
              </p:blipFill>
              <p:spPr>
                <a:xfrm>
                  <a:off x="9400253" y="16562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19" name="Freihand 118">
                  <a:extLst>
                    <a:ext uri="{FF2B5EF4-FFF2-40B4-BE49-F238E27FC236}">
                      <a16:creationId xmlns:a16="http://schemas.microsoft.com/office/drawing/2014/main" id="{EC7C655A-EA64-4419-A9B0-08D06AF23518}"/>
                    </a:ext>
                  </a:extLst>
                </p14:cNvPr>
                <p14:cNvContentPartPr/>
                <p14:nvPr/>
              </p14:nvContentPartPr>
              <p14:xfrm>
                <a:off x="9388733" y="1656960"/>
                <a:ext cx="70200" cy="150120"/>
              </p14:xfrm>
            </p:contentPart>
          </mc:Choice>
          <mc:Fallback xmlns="">
            <p:pic>
              <p:nvPicPr>
                <p:cNvPr id="119" name="Freihand 118">
                  <a:extLst>
                    <a:ext uri="{FF2B5EF4-FFF2-40B4-BE49-F238E27FC236}">
                      <a16:creationId xmlns:a16="http://schemas.microsoft.com/office/drawing/2014/main" id="{EC7C655A-EA64-4419-A9B0-08D06AF23518}"/>
                    </a:ext>
                  </a:extLst>
                </p:cNvPr>
                <p:cNvPicPr/>
                <p:nvPr/>
              </p:nvPicPr>
              <p:blipFill>
                <a:blip r:embed="rId204"/>
                <a:stretch>
                  <a:fillRect/>
                </a:stretch>
              </p:blipFill>
              <p:spPr>
                <a:xfrm>
                  <a:off x="9384413" y="1652640"/>
                  <a:ext cx="788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0" name="Freihand 119">
                  <a:extLst>
                    <a:ext uri="{FF2B5EF4-FFF2-40B4-BE49-F238E27FC236}">
                      <a16:creationId xmlns:a16="http://schemas.microsoft.com/office/drawing/2014/main" id="{F1CD962A-019A-42FE-8B4A-F9087723726C}"/>
                    </a:ext>
                  </a:extLst>
                </p14:cNvPr>
                <p14:cNvContentPartPr/>
                <p14:nvPr/>
              </p14:nvContentPartPr>
              <p14:xfrm>
                <a:off x="8110733" y="2342760"/>
                <a:ext cx="220320" cy="74160"/>
              </p14:xfrm>
            </p:contentPart>
          </mc:Choice>
          <mc:Fallback xmlns="">
            <p:pic>
              <p:nvPicPr>
                <p:cNvPr id="120" name="Freihand 119">
                  <a:extLst>
                    <a:ext uri="{FF2B5EF4-FFF2-40B4-BE49-F238E27FC236}">
                      <a16:creationId xmlns:a16="http://schemas.microsoft.com/office/drawing/2014/main" id="{F1CD962A-019A-42FE-8B4A-F9087723726C}"/>
                    </a:ext>
                  </a:extLst>
                </p:cNvPr>
                <p:cNvPicPr/>
                <p:nvPr/>
              </p:nvPicPr>
              <p:blipFill>
                <a:blip r:embed="rId206"/>
                <a:stretch>
                  <a:fillRect/>
                </a:stretch>
              </p:blipFill>
              <p:spPr>
                <a:xfrm>
                  <a:off x="8106413" y="2338440"/>
                  <a:ext cx="2289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1" name="Freihand 120">
                  <a:extLst>
                    <a:ext uri="{FF2B5EF4-FFF2-40B4-BE49-F238E27FC236}">
                      <a16:creationId xmlns:a16="http://schemas.microsoft.com/office/drawing/2014/main" id="{DD1E09DA-7263-4504-9A1D-6524D760AE03}"/>
                    </a:ext>
                  </a:extLst>
                </p14:cNvPr>
                <p14:cNvContentPartPr/>
                <p14:nvPr/>
              </p14:nvContentPartPr>
              <p14:xfrm>
                <a:off x="8331413" y="2233320"/>
                <a:ext cx="149040" cy="131400"/>
              </p14:xfrm>
            </p:contentPart>
          </mc:Choice>
          <mc:Fallback xmlns="">
            <p:pic>
              <p:nvPicPr>
                <p:cNvPr id="121" name="Freihand 120">
                  <a:extLst>
                    <a:ext uri="{FF2B5EF4-FFF2-40B4-BE49-F238E27FC236}">
                      <a16:creationId xmlns:a16="http://schemas.microsoft.com/office/drawing/2014/main" id="{DD1E09DA-7263-4504-9A1D-6524D760AE03}"/>
                    </a:ext>
                  </a:extLst>
                </p:cNvPr>
                <p:cNvPicPr/>
                <p:nvPr/>
              </p:nvPicPr>
              <p:blipFill>
                <a:blip r:embed="rId208"/>
                <a:stretch>
                  <a:fillRect/>
                </a:stretch>
              </p:blipFill>
              <p:spPr>
                <a:xfrm>
                  <a:off x="8327093" y="2229000"/>
                  <a:ext cx="1576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22" name="Freihand 121">
                  <a:extLst>
                    <a:ext uri="{FF2B5EF4-FFF2-40B4-BE49-F238E27FC236}">
                      <a16:creationId xmlns:a16="http://schemas.microsoft.com/office/drawing/2014/main" id="{6596E9D1-1D42-4F67-AD5C-DAD950D00E29}"/>
                    </a:ext>
                  </a:extLst>
                </p14:cNvPr>
                <p14:cNvContentPartPr/>
                <p14:nvPr/>
              </p14:nvContentPartPr>
              <p14:xfrm>
                <a:off x="8491613" y="2121360"/>
                <a:ext cx="101880" cy="164520"/>
              </p14:xfrm>
            </p:contentPart>
          </mc:Choice>
          <mc:Fallback xmlns="">
            <p:pic>
              <p:nvPicPr>
                <p:cNvPr id="122" name="Freihand 121">
                  <a:extLst>
                    <a:ext uri="{FF2B5EF4-FFF2-40B4-BE49-F238E27FC236}">
                      <a16:creationId xmlns:a16="http://schemas.microsoft.com/office/drawing/2014/main" id="{6596E9D1-1D42-4F67-AD5C-DAD950D00E29}"/>
                    </a:ext>
                  </a:extLst>
                </p:cNvPr>
                <p:cNvPicPr/>
                <p:nvPr/>
              </p:nvPicPr>
              <p:blipFill>
                <a:blip r:embed="rId210"/>
                <a:stretch>
                  <a:fillRect/>
                </a:stretch>
              </p:blipFill>
              <p:spPr>
                <a:xfrm>
                  <a:off x="8487293" y="2117040"/>
                  <a:ext cx="11052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23" name="Freihand 122">
                  <a:extLst>
                    <a:ext uri="{FF2B5EF4-FFF2-40B4-BE49-F238E27FC236}">
                      <a16:creationId xmlns:a16="http://schemas.microsoft.com/office/drawing/2014/main" id="{B525EDFD-EF82-461B-9BCB-CCD142ACED88}"/>
                    </a:ext>
                  </a:extLst>
                </p14:cNvPr>
                <p14:cNvContentPartPr/>
                <p14:nvPr/>
              </p14:nvContentPartPr>
              <p14:xfrm>
                <a:off x="8557493" y="2223600"/>
                <a:ext cx="96480" cy="38160"/>
              </p14:xfrm>
            </p:contentPart>
          </mc:Choice>
          <mc:Fallback xmlns="">
            <p:pic>
              <p:nvPicPr>
                <p:cNvPr id="123" name="Freihand 122">
                  <a:extLst>
                    <a:ext uri="{FF2B5EF4-FFF2-40B4-BE49-F238E27FC236}">
                      <a16:creationId xmlns:a16="http://schemas.microsoft.com/office/drawing/2014/main" id="{B525EDFD-EF82-461B-9BCB-CCD142ACED88}"/>
                    </a:ext>
                  </a:extLst>
                </p:cNvPr>
                <p:cNvPicPr/>
                <p:nvPr/>
              </p:nvPicPr>
              <p:blipFill>
                <a:blip r:embed="rId212"/>
                <a:stretch>
                  <a:fillRect/>
                </a:stretch>
              </p:blipFill>
              <p:spPr>
                <a:xfrm>
                  <a:off x="8553173" y="2219280"/>
                  <a:ext cx="1051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4" name="Freihand 123">
                  <a:extLst>
                    <a:ext uri="{FF2B5EF4-FFF2-40B4-BE49-F238E27FC236}">
                      <a16:creationId xmlns:a16="http://schemas.microsoft.com/office/drawing/2014/main" id="{57019FA4-C08F-4760-81F5-EE294340DCA0}"/>
                    </a:ext>
                  </a:extLst>
                </p14:cNvPr>
                <p14:cNvContentPartPr/>
                <p14:nvPr/>
              </p14:nvContentPartPr>
              <p14:xfrm>
                <a:off x="8652173" y="2172480"/>
                <a:ext cx="141480" cy="191160"/>
              </p14:xfrm>
            </p:contentPart>
          </mc:Choice>
          <mc:Fallback xmlns="">
            <p:pic>
              <p:nvPicPr>
                <p:cNvPr id="124" name="Freihand 123">
                  <a:extLst>
                    <a:ext uri="{FF2B5EF4-FFF2-40B4-BE49-F238E27FC236}">
                      <a16:creationId xmlns:a16="http://schemas.microsoft.com/office/drawing/2014/main" id="{57019FA4-C08F-4760-81F5-EE294340DCA0}"/>
                    </a:ext>
                  </a:extLst>
                </p:cNvPr>
                <p:cNvPicPr/>
                <p:nvPr/>
              </p:nvPicPr>
              <p:blipFill>
                <a:blip r:embed="rId214"/>
                <a:stretch>
                  <a:fillRect/>
                </a:stretch>
              </p:blipFill>
              <p:spPr>
                <a:xfrm>
                  <a:off x="8647853" y="2168160"/>
                  <a:ext cx="15012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5" name="Freihand 124">
                  <a:extLst>
                    <a:ext uri="{FF2B5EF4-FFF2-40B4-BE49-F238E27FC236}">
                      <a16:creationId xmlns:a16="http://schemas.microsoft.com/office/drawing/2014/main" id="{08E99CEB-79B8-42F6-8D3D-3B291AEFE640}"/>
                    </a:ext>
                  </a:extLst>
                </p14:cNvPr>
                <p14:cNvContentPartPr/>
                <p14:nvPr/>
              </p14:nvContentPartPr>
              <p14:xfrm>
                <a:off x="8806613" y="2153040"/>
                <a:ext cx="39240" cy="52920"/>
              </p14:xfrm>
            </p:contentPart>
          </mc:Choice>
          <mc:Fallback xmlns="">
            <p:pic>
              <p:nvPicPr>
                <p:cNvPr id="125" name="Freihand 124">
                  <a:extLst>
                    <a:ext uri="{FF2B5EF4-FFF2-40B4-BE49-F238E27FC236}">
                      <a16:creationId xmlns:a16="http://schemas.microsoft.com/office/drawing/2014/main" id="{08E99CEB-79B8-42F6-8D3D-3B291AEFE640}"/>
                    </a:ext>
                  </a:extLst>
                </p:cNvPr>
                <p:cNvPicPr/>
                <p:nvPr/>
              </p:nvPicPr>
              <p:blipFill>
                <a:blip r:embed="rId216"/>
                <a:stretch>
                  <a:fillRect/>
                </a:stretch>
              </p:blipFill>
              <p:spPr>
                <a:xfrm>
                  <a:off x="8802293" y="2148720"/>
                  <a:ext cx="478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6" name="Freihand 125">
                  <a:extLst>
                    <a:ext uri="{FF2B5EF4-FFF2-40B4-BE49-F238E27FC236}">
                      <a16:creationId xmlns:a16="http://schemas.microsoft.com/office/drawing/2014/main" id="{F926165D-AF65-49C1-8558-B74F7F84F2B7}"/>
                    </a:ext>
                  </a:extLst>
                </p14:cNvPr>
                <p14:cNvContentPartPr/>
                <p14:nvPr/>
              </p14:nvContentPartPr>
              <p14:xfrm>
                <a:off x="8838293" y="1971600"/>
                <a:ext cx="277920" cy="222840"/>
              </p14:xfrm>
            </p:contentPart>
          </mc:Choice>
          <mc:Fallback xmlns="">
            <p:pic>
              <p:nvPicPr>
                <p:cNvPr id="126" name="Freihand 125">
                  <a:extLst>
                    <a:ext uri="{FF2B5EF4-FFF2-40B4-BE49-F238E27FC236}">
                      <a16:creationId xmlns:a16="http://schemas.microsoft.com/office/drawing/2014/main" id="{F926165D-AF65-49C1-8558-B74F7F84F2B7}"/>
                    </a:ext>
                  </a:extLst>
                </p:cNvPr>
                <p:cNvPicPr/>
                <p:nvPr/>
              </p:nvPicPr>
              <p:blipFill>
                <a:blip r:embed="rId218"/>
                <a:stretch>
                  <a:fillRect/>
                </a:stretch>
              </p:blipFill>
              <p:spPr>
                <a:xfrm>
                  <a:off x="8833973" y="1967280"/>
                  <a:ext cx="28656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7" name="Freihand 126">
                  <a:extLst>
                    <a:ext uri="{FF2B5EF4-FFF2-40B4-BE49-F238E27FC236}">
                      <a16:creationId xmlns:a16="http://schemas.microsoft.com/office/drawing/2014/main" id="{2179AE11-F242-45BE-A645-F17A65B67E08}"/>
                    </a:ext>
                  </a:extLst>
                </p14:cNvPr>
                <p14:cNvContentPartPr/>
                <p14:nvPr/>
              </p14:nvContentPartPr>
              <p14:xfrm>
                <a:off x="9190733" y="1775040"/>
                <a:ext cx="481680" cy="297000"/>
              </p14:xfrm>
            </p:contentPart>
          </mc:Choice>
          <mc:Fallback xmlns="">
            <p:pic>
              <p:nvPicPr>
                <p:cNvPr id="127" name="Freihand 126">
                  <a:extLst>
                    <a:ext uri="{FF2B5EF4-FFF2-40B4-BE49-F238E27FC236}">
                      <a16:creationId xmlns:a16="http://schemas.microsoft.com/office/drawing/2014/main" id="{2179AE11-F242-45BE-A645-F17A65B67E08}"/>
                    </a:ext>
                  </a:extLst>
                </p:cNvPr>
                <p:cNvPicPr/>
                <p:nvPr/>
              </p:nvPicPr>
              <p:blipFill>
                <a:blip r:embed="rId220"/>
                <a:stretch>
                  <a:fillRect/>
                </a:stretch>
              </p:blipFill>
              <p:spPr>
                <a:xfrm>
                  <a:off x="9186413" y="1770720"/>
                  <a:ext cx="49032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8" name="Freihand 127">
                  <a:extLst>
                    <a:ext uri="{FF2B5EF4-FFF2-40B4-BE49-F238E27FC236}">
                      <a16:creationId xmlns:a16="http://schemas.microsoft.com/office/drawing/2014/main" id="{FE4FA00B-BA31-4398-90B8-6BF97D16AF92}"/>
                    </a:ext>
                  </a:extLst>
                </p14:cNvPr>
                <p14:cNvContentPartPr/>
                <p14:nvPr/>
              </p14:nvContentPartPr>
              <p14:xfrm>
                <a:off x="9601133" y="1851000"/>
                <a:ext cx="96840" cy="37440"/>
              </p14:xfrm>
            </p:contentPart>
          </mc:Choice>
          <mc:Fallback xmlns="">
            <p:pic>
              <p:nvPicPr>
                <p:cNvPr id="128" name="Freihand 127">
                  <a:extLst>
                    <a:ext uri="{FF2B5EF4-FFF2-40B4-BE49-F238E27FC236}">
                      <a16:creationId xmlns:a16="http://schemas.microsoft.com/office/drawing/2014/main" id="{FE4FA00B-BA31-4398-90B8-6BF97D16AF92}"/>
                    </a:ext>
                  </a:extLst>
                </p:cNvPr>
                <p:cNvPicPr/>
                <p:nvPr/>
              </p:nvPicPr>
              <p:blipFill>
                <a:blip r:embed="rId222"/>
                <a:stretch>
                  <a:fillRect/>
                </a:stretch>
              </p:blipFill>
              <p:spPr>
                <a:xfrm>
                  <a:off x="9596813" y="1846680"/>
                  <a:ext cx="10548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9" name="Freihand 128">
                  <a:extLst>
                    <a:ext uri="{FF2B5EF4-FFF2-40B4-BE49-F238E27FC236}">
                      <a16:creationId xmlns:a16="http://schemas.microsoft.com/office/drawing/2014/main" id="{556B6C6C-C491-4BDE-82D1-31961D31CB4B}"/>
                    </a:ext>
                  </a:extLst>
                </p14:cNvPr>
                <p14:cNvContentPartPr/>
                <p14:nvPr/>
              </p14:nvContentPartPr>
              <p14:xfrm>
                <a:off x="9820013" y="1737960"/>
                <a:ext cx="128880" cy="120240"/>
              </p14:xfrm>
            </p:contentPart>
          </mc:Choice>
          <mc:Fallback xmlns="">
            <p:pic>
              <p:nvPicPr>
                <p:cNvPr id="129" name="Freihand 128">
                  <a:extLst>
                    <a:ext uri="{FF2B5EF4-FFF2-40B4-BE49-F238E27FC236}">
                      <a16:creationId xmlns:a16="http://schemas.microsoft.com/office/drawing/2014/main" id="{556B6C6C-C491-4BDE-82D1-31961D31CB4B}"/>
                    </a:ext>
                  </a:extLst>
                </p:cNvPr>
                <p:cNvPicPr/>
                <p:nvPr/>
              </p:nvPicPr>
              <p:blipFill>
                <a:blip r:embed="rId224"/>
                <a:stretch>
                  <a:fillRect/>
                </a:stretch>
              </p:blipFill>
              <p:spPr>
                <a:xfrm>
                  <a:off x="9815693" y="1733640"/>
                  <a:ext cx="1375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0" name="Freihand 129">
                  <a:extLst>
                    <a:ext uri="{FF2B5EF4-FFF2-40B4-BE49-F238E27FC236}">
                      <a16:creationId xmlns:a16="http://schemas.microsoft.com/office/drawing/2014/main" id="{DE0E6B42-4420-4BD9-85EE-B5A0278CA877}"/>
                    </a:ext>
                  </a:extLst>
                </p14:cNvPr>
                <p14:cNvContentPartPr/>
                <p14:nvPr/>
              </p14:nvContentPartPr>
              <p14:xfrm>
                <a:off x="10028093" y="1570920"/>
                <a:ext cx="121680" cy="234000"/>
              </p14:xfrm>
            </p:contentPart>
          </mc:Choice>
          <mc:Fallback xmlns="">
            <p:pic>
              <p:nvPicPr>
                <p:cNvPr id="130" name="Freihand 129">
                  <a:extLst>
                    <a:ext uri="{FF2B5EF4-FFF2-40B4-BE49-F238E27FC236}">
                      <a16:creationId xmlns:a16="http://schemas.microsoft.com/office/drawing/2014/main" id="{DE0E6B42-4420-4BD9-85EE-B5A0278CA877}"/>
                    </a:ext>
                  </a:extLst>
                </p:cNvPr>
                <p:cNvPicPr/>
                <p:nvPr/>
              </p:nvPicPr>
              <p:blipFill>
                <a:blip r:embed="rId226"/>
                <a:stretch>
                  <a:fillRect/>
                </a:stretch>
              </p:blipFill>
              <p:spPr>
                <a:xfrm>
                  <a:off x="10023773" y="1566600"/>
                  <a:ext cx="1303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2" name="Freihand 131">
                  <a:extLst>
                    <a:ext uri="{FF2B5EF4-FFF2-40B4-BE49-F238E27FC236}">
                      <a16:creationId xmlns:a16="http://schemas.microsoft.com/office/drawing/2014/main" id="{5355430E-F169-49CC-AA2F-949E8DA41D77}"/>
                    </a:ext>
                  </a:extLst>
                </p14:cNvPr>
                <p14:cNvContentPartPr/>
                <p14:nvPr/>
              </p14:nvContentPartPr>
              <p14:xfrm>
                <a:off x="10246253" y="1565520"/>
                <a:ext cx="261000" cy="103320"/>
              </p14:xfrm>
            </p:contentPart>
          </mc:Choice>
          <mc:Fallback xmlns="">
            <p:pic>
              <p:nvPicPr>
                <p:cNvPr id="132" name="Freihand 131">
                  <a:extLst>
                    <a:ext uri="{FF2B5EF4-FFF2-40B4-BE49-F238E27FC236}">
                      <a16:creationId xmlns:a16="http://schemas.microsoft.com/office/drawing/2014/main" id="{5355430E-F169-49CC-AA2F-949E8DA41D77}"/>
                    </a:ext>
                  </a:extLst>
                </p:cNvPr>
                <p:cNvPicPr/>
                <p:nvPr/>
              </p:nvPicPr>
              <p:blipFill>
                <a:blip r:embed="rId228"/>
                <a:stretch>
                  <a:fillRect/>
                </a:stretch>
              </p:blipFill>
              <p:spPr>
                <a:xfrm>
                  <a:off x="10241933" y="1561200"/>
                  <a:ext cx="2696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4" name="Freihand 133">
                  <a:extLst>
                    <a:ext uri="{FF2B5EF4-FFF2-40B4-BE49-F238E27FC236}">
                      <a16:creationId xmlns:a16="http://schemas.microsoft.com/office/drawing/2014/main" id="{5F61BC8F-BD4A-4626-87E3-787421736CDD}"/>
                    </a:ext>
                  </a:extLst>
                </p14:cNvPr>
                <p14:cNvContentPartPr/>
                <p14:nvPr/>
              </p14:nvContentPartPr>
              <p14:xfrm>
                <a:off x="10614533" y="1428360"/>
                <a:ext cx="267840" cy="111960"/>
              </p14:xfrm>
            </p:contentPart>
          </mc:Choice>
          <mc:Fallback xmlns="">
            <p:pic>
              <p:nvPicPr>
                <p:cNvPr id="134" name="Freihand 133">
                  <a:extLst>
                    <a:ext uri="{FF2B5EF4-FFF2-40B4-BE49-F238E27FC236}">
                      <a16:creationId xmlns:a16="http://schemas.microsoft.com/office/drawing/2014/main" id="{5F61BC8F-BD4A-4626-87E3-787421736CDD}"/>
                    </a:ext>
                  </a:extLst>
                </p:cNvPr>
                <p:cNvPicPr/>
                <p:nvPr/>
              </p:nvPicPr>
              <p:blipFill>
                <a:blip r:embed="rId230"/>
                <a:stretch>
                  <a:fillRect/>
                </a:stretch>
              </p:blipFill>
              <p:spPr>
                <a:xfrm>
                  <a:off x="10610213" y="1424040"/>
                  <a:ext cx="2764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5" name="Freihand 134">
                  <a:extLst>
                    <a:ext uri="{FF2B5EF4-FFF2-40B4-BE49-F238E27FC236}">
                      <a16:creationId xmlns:a16="http://schemas.microsoft.com/office/drawing/2014/main" id="{DECF880F-6A8C-4510-ABB0-B344251179EF}"/>
                    </a:ext>
                  </a:extLst>
                </p14:cNvPr>
                <p14:cNvContentPartPr/>
                <p14:nvPr/>
              </p14:nvContentPartPr>
              <p14:xfrm>
                <a:off x="10844213" y="1345560"/>
                <a:ext cx="10440" cy="34560"/>
              </p14:xfrm>
            </p:contentPart>
          </mc:Choice>
          <mc:Fallback xmlns="">
            <p:pic>
              <p:nvPicPr>
                <p:cNvPr id="135" name="Freihand 134">
                  <a:extLst>
                    <a:ext uri="{FF2B5EF4-FFF2-40B4-BE49-F238E27FC236}">
                      <a16:creationId xmlns:a16="http://schemas.microsoft.com/office/drawing/2014/main" id="{DECF880F-6A8C-4510-ABB0-B344251179EF}"/>
                    </a:ext>
                  </a:extLst>
                </p:cNvPr>
                <p:cNvPicPr/>
                <p:nvPr/>
              </p:nvPicPr>
              <p:blipFill>
                <a:blip r:embed="rId232"/>
                <a:stretch>
                  <a:fillRect/>
                </a:stretch>
              </p:blipFill>
              <p:spPr>
                <a:xfrm>
                  <a:off x="10839893" y="1341240"/>
                  <a:ext cx="190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36" name="Freihand 135">
                  <a:extLst>
                    <a:ext uri="{FF2B5EF4-FFF2-40B4-BE49-F238E27FC236}">
                      <a16:creationId xmlns:a16="http://schemas.microsoft.com/office/drawing/2014/main" id="{661A5B44-80E4-48D5-BB58-2E46C4DA6522}"/>
                    </a:ext>
                  </a:extLst>
                </p14:cNvPr>
                <p14:cNvContentPartPr/>
                <p14:nvPr/>
              </p14:nvContentPartPr>
              <p14:xfrm>
                <a:off x="10535693" y="1697280"/>
                <a:ext cx="149400" cy="176760"/>
              </p14:xfrm>
            </p:contentPart>
          </mc:Choice>
          <mc:Fallback xmlns="">
            <p:pic>
              <p:nvPicPr>
                <p:cNvPr id="136" name="Freihand 135">
                  <a:extLst>
                    <a:ext uri="{FF2B5EF4-FFF2-40B4-BE49-F238E27FC236}">
                      <a16:creationId xmlns:a16="http://schemas.microsoft.com/office/drawing/2014/main" id="{661A5B44-80E4-48D5-BB58-2E46C4DA6522}"/>
                    </a:ext>
                  </a:extLst>
                </p:cNvPr>
                <p:cNvPicPr/>
                <p:nvPr/>
              </p:nvPicPr>
              <p:blipFill>
                <a:blip r:embed="rId234"/>
                <a:stretch>
                  <a:fillRect/>
                </a:stretch>
              </p:blipFill>
              <p:spPr>
                <a:xfrm>
                  <a:off x="10531373" y="1692960"/>
                  <a:ext cx="1580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7" name="Freihand 136">
                  <a:extLst>
                    <a:ext uri="{FF2B5EF4-FFF2-40B4-BE49-F238E27FC236}">
                      <a16:creationId xmlns:a16="http://schemas.microsoft.com/office/drawing/2014/main" id="{BCE5BDDA-5EE0-499E-9FC8-A6A8FC6364D9}"/>
                    </a:ext>
                  </a:extLst>
                </p14:cNvPr>
                <p14:cNvContentPartPr/>
                <p14:nvPr/>
              </p14:nvContentPartPr>
              <p14:xfrm>
                <a:off x="10718573" y="1641480"/>
                <a:ext cx="118080" cy="136440"/>
              </p14:xfrm>
            </p:contentPart>
          </mc:Choice>
          <mc:Fallback xmlns="">
            <p:pic>
              <p:nvPicPr>
                <p:cNvPr id="137" name="Freihand 136">
                  <a:extLst>
                    <a:ext uri="{FF2B5EF4-FFF2-40B4-BE49-F238E27FC236}">
                      <a16:creationId xmlns:a16="http://schemas.microsoft.com/office/drawing/2014/main" id="{BCE5BDDA-5EE0-499E-9FC8-A6A8FC6364D9}"/>
                    </a:ext>
                  </a:extLst>
                </p:cNvPr>
                <p:cNvPicPr/>
                <p:nvPr/>
              </p:nvPicPr>
              <p:blipFill>
                <a:blip r:embed="rId236"/>
                <a:stretch>
                  <a:fillRect/>
                </a:stretch>
              </p:blipFill>
              <p:spPr>
                <a:xfrm>
                  <a:off x="10714253" y="1637160"/>
                  <a:ext cx="12672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38" name="Freihand 137">
                  <a:extLst>
                    <a:ext uri="{FF2B5EF4-FFF2-40B4-BE49-F238E27FC236}">
                      <a16:creationId xmlns:a16="http://schemas.microsoft.com/office/drawing/2014/main" id="{83065659-AF7D-4025-96CC-64BC052C35C5}"/>
                    </a:ext>
                  </a:extLst>
                </p14:cNvPr>
                <p14:cNvContentPartPr/>
                <p14:nvPr/>
              </p14:nvContentPartPr>
              <p14:xfrm>
                <a:off x="10884173" y="1627800"/>
                <a:ext cx="77400" cy="82440"/>
              </p14:xfrm>
            </p:contentPart>
          </mc:Choice>
          <mc:Fallback xmlns="">
            <p:pic>
              <p:nvPicPr>
                <p:cNvPr id="138" name="Freihand 137">
                  <a:extLst>
                    <a:ext uri="{FF2B5EF4-FFF2-40B4-BE49-F238E27FC236}">
                      <a16:creationId xmlns:a16="http://schemas.microsoft.com/office/drawing/2014/main" id="{83065659-AF7D-4025-96CC-64BC052C35C5}"/>
                    </a:ext>
                  </a:extLst>
                </p:cNvPr>
                <p:cNvPicPr/>
                <p:nvPr/>
              </p:nvPicPr>
              <p:blipFill>
                <a:blip r:embed="rId238"/>
                <a:stretch>
                  <a:fillRect/>
                </a:stretch>
              </p:blipFill>
              <p:spPr>
                <a:xfrm>
                  <a:off x="10879853" y="1623480"/>
                  <a:ext cx="86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39" name="Freihand 138">
                  <a:extLst>
                    <a:ext uri="{FF2B5EF4-FFF2-40B4-BE49-F238E27FC236}">
                      <a16:creationId xmlns:a16="http://schemas.microsoft.com/office/drawing/2014/main" id="{F4185F52-162D-4F7F-B052-293D491AA435}"/>
                    </a:ext>
                  </a:extLst>
                </p14:cNvPr>
                <p14:cNvContentPartPr/>
                <p14:nvPr/>
              </p14:nvContentPartPr>
              <p14:xfrm>
                <a:off x="10981013" y="1593240"/>
                <a:ext cx="142560" cy="68040"/>
              </p14:xfrm>
            </p:contentPart>
          </mc:Choice>
          <mc:Fallback xmlns="">
            <p:pic>
              <p:nvPicPr>
                <p:cNvPr id="139" name="Freihand 138">
                  <a:extLst>
                    <a:ext uri="{FF2B5EF4-FFF2-40B4-BE49-F238E27FC236}">
                      <a16:creationId xmlns:a16="http://schemas.microsoft.com/office/drawing/2014/main" id="{F4185F52-162D-4F7F-B052-293D491AA435}"/>
                    </a:ext>
                  </a:extLst>
                </p:cNvPr>
                <p:cNvPicPr/>
                <p:nvPr/>
              </p:nvPicPr>
              <p:blipFill>
                <a:blip r:embed="rId240"/>
                <a:stretch>
                  <a:fillRect/>
                </a:stretch>
              </p:blipFill>
              <p:spPr>
                <a:xfrm>
                  <a:off x="10976693" y="1588920"/>
                  <a:ext cx="1512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40" name="Freihand 139">
                  <a:extLst>
                    <a:ext uri="{FF2B5EF4-FFF2-40B4-BE49-F238E27FC236}">
                      <a16:creationId xmlns:a16="http://schemas.microsoft.com/office/drawing/2014/main" id="{CF9C65DB-23B7-474A-A398-3C142572C1D0}"/>
                    </a:ext>
                  </a:extLst>
                </p14:cNvPr>
                <p14:cNvContentPartPr/>
                <p14:nvPr/>
              </p14:nvContentPartPr>
              <p14:xfrm>
                <a:off x="11104133" y="1507200"/>
                <a:ext cx="62280" cy="29160"/>
              </p14:xfrm>
            </p:contentPart>
          </mc:Choice>
          <mc:Fallback xmlns="">
            <p:pic>
              <p:nvPicPr>
                <p:cNvPr id="140" name="Freihand 139">
                  <a:extLst>
                    <a:ext uri="{FF2B5EF4-FFF2-40B4-BE49-F238E27FC236}">
                      <a16:creationId xmlns:a16="http://schemas.microsoft.com/office/drawing/2014/main" id="{CF9C65DB-23B7-474A-A398-3C142572C1D0}"/>
                    </a:ext>
                  </a:extLst>
                </p:cNvPr>
                <p:cNvPicPr/>
                <p:nvPr/>
              </p:nvPicPr>
              <p:blipFill>
                <a:blip r:embed="rId242"/>
                <a:stretch>
                  <a:fillRect/>
                </a:stretch>
              </p:blipFill>
              <p:spPr>
                <a:xfrm>
                  <a:off x="11099813" y="1502880"/>
                  <a:ext cx="709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1" name="Freihand 140">
                  <a:extLst>
                    <a:ext uri="{FF2B5EF4-FFF2-40B4-BE49-F238E27FC236}">
                      <a16:creationId xmlns:a16="http://schemas.microsoft.com/office/drawing/2014/main" id="{B0C891E8-8F35-4842-B939-0501FF1CF14D}"/>
                    </a:ext>
                  </a:extLst>
                </p14:cNvPr>
                <p14:cNvContentPartPr/>
                <p14:nvPr/>
              </p14:nvContentPartPr>
              <p14:xfrm>
                <a:off x="11163533" y="1335120"/>
                <a:ext cx="200520" cy="266400"/>
              </p14:xfrm>
            </p:contentPart>
          </mc:Choice>
          <mc:Fallback xmlns="">
            <p:pic>
              <p:nvPicPr>
                <p:cNvPr id="141" name="Freihand 140">
                  <a:extLst>
                    <a:ext uri="{FF2B5EF4-FFF2-40B4-BE49-F238E27FC236}">
                      <a16:creationId xmlns:a16="http://schemas.microsoft.com/office/drawing/2014/main" id="{B0C891E8-8F35-4842-B939-0501FF1CF14D}"/>
                    </a:ext>
                  </a:extLst>
                </p:cNvPr>
                <p:cNvPicPr/>
                <p:nvPr/>
              </p:nvPicPr>
              <p:blipFill>
                <a:blip r:embed="rId244"/>
                <a:stretch>
                  <a:fillRect/>
                </a:stretch>
              </p:blipFill>
              <p:spPr>
                <a:xfrm>
                  <a:off x="11159213" y="1330800"/>
                  <a:ext cx="209160" cy="275040"/>
                </a:xfrm>
                <a:prstGeom prst="rect">
                  <a:avLst/>
                </a:prstGeom>
              </p:spPr>
            </p:pic>
          </mc:Fallback>
        </mc:AlternateContent>
      </p:grpSp>
    </p:spTree>
    <p:extLst>
      <p:ext uri="{BB962C8B-B14F-4D97-AF65-F5344CB8AC3E}">
        <p14:creationId xmlns:p14="http://schemas.microsoft.com/office/powerpoint/2010/main" val="3807561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13429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827955" y="123129"/>
            <a:ext cx="7895593"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Saysche Theorem und natürliche Arbeitslosigkeit</a:t>
            </a:r>
            <a:endParaRPr lang="de-DE" sz="2400" b="1"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106710" y="581253"/>
            <a:ext cx="8582895" cy="5836603"/>
          </a:xfrm>
          <a:prstGeom prst="rect">
            <a:avLst/>
          </a:prstGeom>
        </p:spPr>
      </p:pic>
      <p:sp>
        <p:nvSpPr>
          <p:cNvPr id="4" name="Rechteck 3">
            <a:extLst>
              <a:ext uri="{FF2B5EF4-FFF2-40B4-BE49-F238E27FC236}">
                <a16:creationId xmlns:a16="http://schemas.microsoft.com/office/drawing/2014/main" id="{8CCF89FF-D2ED-4B1B-9334-A45EE782E77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5" name="Freihand 4">
                <a:extLst>
                  <a:ext uri="{FF2B5EF4-FFF2-40B4-BE49-F238E27FC236}">
                    <a16:creationId xmlns:a16="http://schemas.microsoft.com/office/drawing/2014/main" id="{5555265E-68A3-4D49-823D-6C63369B9F4E}"/>
                  </a:ext>
                </a:extLst>
              </p14:cNvPr>
              <p14:cNvContentPartPr/>
              <p14:nvPr/>
            </p14:nvContentPartPr>
            <p14:xfrm>
              <a:off x="3498413" y="513427"/>
              <a:ext cx="2236320" cy="43560"/>
            </p14:xfrm>
          </p:contentPart>
        </mc:Choice>
        <mc:Fallback xmlns="">
          <p:pic>
            <p:nvPicPr>
              <p:cNvPr id="5" name="Freihand 4">
                <a:extLst>
                  <a:ext uri="{FF2B5EF4-FFF2-40B4-BE49-F238E27FC236}">
                    <a16:creationId xmlns:a16="http://schemas.microsoft.com/office/drawing/2014/main" id="{5555265E-68A3-4D49-823D-6C63369B9F4E}"/>
                  </a:ext>
                </a:extLst>
              </p:cNvPr>
              <p:cNvPicPr/>
              <p:nvPr/>
            </p:nvPicPr>
            <p:blipFill>
              <a:blip r:embed="rId5"/>
              <a:stretch>
                <a:fillRect/>
              </a:stretch>
            </p:blipFill>
            <p:spPr>
              <a:xfrm>
                <a:off x="3494093" y="509107"/>
                <a:ext cx="224496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6" name="Freihand 5">
                <a:extLst>
                  <a:ext uri="{FF2B5EF4-FFF2-40B4-BE49-F238E27FC236}">
                    <a16:creationId xmlns:a16="http://schemas.microsoft.com/office/drawing/2014/main" id="{86A98068-F200-478E-8133-05DBD2612687}"/>
                  </a:ext>
                </a:extLst>
              </p14:cNvPr>
              <p14:cNvContentPartPr/>
              <p14:nvPr/>
            </p14:nvContentPartPr>
            <p14:xfrm>
              <a:off x="716333" y="1944427"/>
              <a:ext cx="5061960" cy="156240"/>
            </p14:xfrm>
          </p:contentPart>
        </mc:Choice>
        <mc:Fallback xmlns="">
          <p:pic>
            <p:nvPicPr>
              <p:cNvPr id="6" name="Freihand 5">
                <a:extLst>
                  <a:ext uri="{FF2B5EF4-FFF2-40B4-BE49-F238E27FC236}">
                    <a16:creationId xmlns:a16="http://schemas.microsoft.com/office/drawing/2014/main" id="{86A98068-F200-478E-8133-05DBD2612687}"/>
                  </a:ext>
                </a:extLst>
              </p:cNvPr>
              <p:cNvPicPr/>
              <p:nvPr/>
            </p:nvPicPr>
            <p:blipFill>
              <a:blip r:embed="rId7"/>
              <a:stretch>
                <a:fillRect/>
              </a:stretch>
            </p:blipFill>
            <p:spPr>
              <a:xfrm>
                <a:off x="712013" y="1940107"/>
                <a:ext cx="5070600" cy="164880"/>
              </a:xfrm>
              <a:prstGeom prst="rect">
                <a:avLst/>
              </a:prstGeom>
            </p:spPr>
          </p:pic>
        </mc:Fallback>
      </mc:AlternateContent>
      <p:grpSp>
        <p:nvGrpSpPr>
          <p:cNvPr id="16" name="Gruppieren 15">
            <a:extLst>
              <a:ext uri="{FF2B5EF4-FFF2-40B4-BE49-F238E27FC236}">
                <a16:creationId xmlns:a16="http://schemas.microsoft.com/office/drawing/2014/main" id="{990B82C9-6503-49A8-B4A2-042967362A30}"/>
              </a:ext>
            </a:extLst>
          </p:cNvPr>
          <p:cNvGrpSpPr/>
          <p:nvPr/>
        </p:nvGrpSpPr>
        <p:grpSpPr>
          <a:xfrm>
            <a:off x="5846333" y="1177987"/>
            <a:ext cx="1643040" cy="597600"/>
            <a:chOff x="5846333" y="1177987"/>
            <a:chExt cx="1643040" cy="597600"/>
          </a:xfrm>
        </p:grpSpPr>
        <mc:AlternateContent xmlns:mc="http://schemas.openxmlformats.org/markup-compatibility/2006" xmlns:p14="http://schemas.microsoft.com/office/powerpoint/2010/main">
          <mc:Choice Requires="p14">
            <p:contentPart p14:bwMode="auto" r:id="rId8">
              <p14:nvContentPartPr>
                <p14:cNvPr id="7" name="Freihand 6">
                  <a:extLst>
                    <a:ext uri="{FF2B5EF4-FFF2-40B4-BE49-F238E27FC236}">
                      <a16:creationId xmlns:a16="http://schemas.microsoft.com/office/drawing/2014/main" id="{47980D72-777B-4A2A-900B-C0F7EB037896}"/>
                    </a:ext>
                  </a:extLst>
                </p14:cNvPr>
                <p14:cNvContentPartPr/>
                <p14:nvPr/>
              </p14:nvContentPartPr>
              <p14:xfrm>
                <a:off x="5914013" y="1568947"/>
                <a:ext cx="338040" cy="152640"/>
              </p14:xfrm>
            </p:contentPart>
          </mc:Choice>
          <mc:Fallback xmlns="">
            <p:pic>
              <p:nvPicPr>
                <p:cNvPr id="7" name="Freihand 6">
                  <a:extLst>
                    <a:ext uri="{FF2B5EF4-FFF2-40B4-BE49-F238E27FC236}">
                      <a16:creationId xmlns:a16="http://schemas.microsoft.com/office/drawing/2014/main" id="{47980D72-777B-4A2A-900B-C0F7EB037896}"/>
                    </a:ext>
                  </a:extLst>
                </p:cNvPr>
                <p:cNvPicPr/>
                <p:nvPr/>
              </p:nvPicPr>
              <p:blipFill>
                <a:blip r:embed="rId9"/>
                <a:stretch>
                  <a:fillRect/>
                </a:stretch>
              </p:blipFill>
              <p:spPr>
                <a:xfrm>
                  <a:off x="5909693" y="1564627"/>
                  <a:ext cx="34668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Freihand 7">
                  <a:extLst>
                    <a:ext uri="{FF2B5EF4-FFF2-40B4-BE49-F238E27FC236}">
                      <a16:creationId xmlns:a16="http://schemas.microsoft.com/office/drawing/2014/main" id="{D2369378-7D0C-4936-80AD-24468E128497}"/>
                    </a:ext>
                  </a:extLst>
                </p14:cNvPr>
                <p14:cNvContentPartPr/>
                <p14:nvPr/>
              </p14:nvContentPartPr>
              <p14:xfrm>
                <a:off x="5846333" y="1575427"/>
                <a:ext cx="297720" cy="200160"/>
              </p14:xfrm>
            </p:contentPart>
          </mc:Choice>
          <mc:Fallback xmlns="">
            <p:pic>
              <p:nvPicPr>
                <p:cNvPr id="8" name="Freihand 7">
                  <a:extLst>
                    <a:ext uri="{FF2B5EF4-FFF2-40B4-BE49-F238E27FC236}">
                      <a16:creationId xmlns:a16="http://schemas.microsoft.com/office/drawing/2014/main" id="{D2369378-7D0C-4936-80AD-24468E128497}"/>
                    </a:ext>
                  </a:extLst>
                </p:cNvPr>
                <p:cNvPicPr/>
                <p:nvPr/>
              </p:nvPicPr>
              <p:blipFill>
                <a:blip r:embed="rId11"/>
                <a:stretch>
                  <a:fillRect/>
                </a:stretch>
              </p:blipFill>
              <p:spPr>
                <a:xfrm>
                  <a:off x="5842013" y="1571107"/>
                  <a:ext cx="3063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2996BC5B-58B5-402B-B2C4-8D3CB59CE091}"/>
                    </a:ext>
                  </a:extLst>
                </p14:cNvPr>
                <p14:cNvContentPartPr/>
                <p14:nvPr/>
              </p14:nvContentPartPr>
              <p14:xfrm>
                <a:off x="6448973" y="1330267"/>
                <a:ext cx="182520" cy="250200"/>
              </p14:xfrm>
            </p:contentPart>
          </mc:Choice>
          <mc:Fallback xmlns="">
            <p:pic>
              <p:nvPicPr>
                <p:cNvPr id="10" name="Freihand 9">
                  <a:extLst>
                    <a:ext uri="{FF2B5EF4-FFF2-40B4-BE49-F238E27FC236}">
                      <a16:creationId xmlns:a16="http://schemas.microsoft.com/office/drawing/2014/main" id="{2996BC5B-58B5-402B-B2C4-8D3CB59CE091}"/>
                    </a:ext>
                  </a:extLst>
                </p:cNvPr>
                <p:cNvPicPr/>
                <p:nvPr/>
              </p:nvPicPr>
              <p:blipFill>
                <a:blip r:embed="rId13"/>
                <a:stretch>
                  <a:fillRect/>
                </a:stretch>
              </p:blipFill>
              <p:spPr>
                <a:xfrm>
                  <a:off x="6444653" y="1325947"/>
                  <a:ext cx="19116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8993EFEB-0818-42D0-A328-6B7B12E74371}"/>
                    </a:ext>
                  </a:extLst>
                </p14:cNvPr>
                <p14:cNvContentPartPr/>
                <p14:nvPr/>
              </p14:nvContentPartPr>
              <p14:xfrm>
                <a:off x="6453653" y="1434307"/>
                <a:ext cx="108000" cy="42840"/>
              </p14:xfrm>
            </p:contentPart>
          </mc:Choice>
          <mc:Fallback xmlns="">
            <p:pic>
              <p:nvPicPr>
                <p:cNvPr id="11" name="Freihand 10">
                  <a:extLst>
                    <a:ext uri="{FF2B5EF4-FFF2-40B4-BE49-F238E27FC236}">
                      <a16:creationId xmlns:a16="http://schemas.microsoft.com/office/drawing/2014/main" id="{8993EFEB-0818-42D0-A328-6B7B12E74371}"/>
                    </a:ext>
                  </a:extLst>
                </p:cNvPr>
                <p:cNvPicPr/>
                <p:nvPr/>
              </p:nvPicPr>
              <p:blipFill>
                <a:blip r:embed="rId15"/>
                <a:stretch>
                  <a:fillRect/>
                </a:stretch>
              </p:blipFill>
              <p:spPr>
                <a:xfrm>
                  <a:off x="6449333" y="1429987"/>
                  <a:ext cx="1166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 name="Freihand 12">
                  <a:extLst>
                    <a:ext uri="{FF2B5EF4-FFF2-40B4-BE49-F238E27FC236}">
                      <a16:creationId xmlns:a16="http://schemas.microsoft.com/office/drawing/2014/main" id="{4606C2B7-E7AA-42C7-A20B-2C83BD2BF979}"/>
                    </a:ext>
                  </a:extLst>
                </p14:cNvPr>
                <p14:cNvContentPartPr/>
                <p14:nvPr/>
              </p14:nvContentPartPr>
              <p14:xfrm>
                <a:off x="6652373" y="1263667"/>
                <a:ext cx="250560" cy="226800"/>
              </p14:xfrm>
            </p:contentPart>
          </mc:Choice>
          <mc:Fallback xmlns="">
            <p:pic>
              <p:nvPicPr>
                <p:cNvPr id="13" name="Freihand 12">
                  <a:extLst>
                    <a:ext uri="{FF2B5EF4-FFF2-40B4-BE49-F238E27FC236}">
                      <a16:creationId xmlns:a16="http://schemas.microsoft.com/office/drawing/2014/main" id="{4606C2B7-E7AA-42C7-A20B-2C83BD2BF979}"/>
                    </a:ext>
                  </a:extLst>
                </p:cNvPr>
                <p:cNvPicPr/>
                <p:nvPr/>
              </p:nvPicPr>
              <p:blipFill>
                <a:blip r:embed="rId17"/>
                <a:stretch>
                  <a:fillRect/>
                </a:stretch>
              </p:blipFill>
              <p:spPr>
                <a:xfrm>
                  <a:off x="6648053" y="1259347"/>
                  <a:ext cx="25920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 name="Freihand 13">
                  <a:extLst>
                    <a:ext uri="{FF2B5EF4-FFF2-40B4-BE49-F238E27FC236}">
                      <a16:creationId xmlns:a16="http://schemas.microsoft.com/office/drawing/2014/main" id="{00C0BA84-21AB-4FC9-B9C7-74938755D9C0}"/>
                    </a:ext>
                  </a:extLst>
                </p14:cNvPr>
                <p14:cNvContentPartPr/>
                <p14:nvPr/>
              </p14:nvContentPartPr>
              <p14:xfrm>
                <a:off x="6803213" y="1251427"/>
                <a:ext cx="360" cy="360"/>
              </p14:xfrm>
            </p:contentPart>
          </mc:Choice>
          <mc:Fallback xmlns="">
            <p:pic>
              <p:nvPicPr>
                <p:cNvPr id="14" name="Freihand 13">
                  <a:extLst>
                    <a:ext uri="{FF2B5EF4-FFF2-40B4-BE49-F238E27FC236}">
                      <a16:creationId xmlns:a16="http://schemas.microsoft.com/office/drawing/2014/main" id="{00C0BA84-21AB-4FC9-B9C7-74938755D9C0}"/>
                    </a:ext>
                  </a:extLst>
                </p:cNvPr>
                <p:cNvPicPr/>
                <p:nvPr/>
              </p:nvPicPr>
              <p:blipFill>
                <a:blip r:embed="rId19"/>
                <a:stretch>
                  <a:fillRect/>
                </a:stretch>
              </p:blipFill>
              <p:spPr>
                <a:xfrm>
                  <a:off x="6798893" y="1247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B4463434-DF5B-4286-9B50-CF7B26F37FB9}"/>
                    </a:ext>
                  </a:extLst>
                </p14:cNvPr>
                <p14:cNvContentPartPr/>
                <p14:nvPr/>
              </p14:nvContentPartPr>
              <p14:xfrm>
                <a:off x="7185173" y="1177987"/>
                <a:ext cx="304200" cy="205920"/>
              </p14:xfrm>
            </p:contentPart>
          </mc:Choice>
          <mc:Fallback xmlns="">
            <p:pic>
              <p:nvPicPr>
                <p:cNvPr id="15" name="Freihand 14">
                  <a:extLst>
                    <a:ext uri="{FF2B5EF4-FFF2-40B4-BE49-F238E27FC236}">
                      <a16:creationId xmlns:a16="http://schemas.microsoft.com/office/drawing/2014/main" id="{B4463434-DF5B-4286-9B50-CF7B26F37FB9}"/>
                    </a:ext>
                  </a:extLst>
                </p:cNvPr>
                <p:cNvPicPr/>
                <p:nvPr/>
              </p:nvPicPr>
              <p:blipFill>
                <a:blip r:embed="rId21"/>
                <a:stretch>
                  <a:fillRect/>
                </a:stretch>
              </p:blipFill>
              <p:spPr>
                <a:xfrm>
                  <a:off x="7180853" y="1173667"/>
                  <a:ext cx="312840" cy="214560"/>
                </a:xfrm>
                <a:prstGeom prst="rect">
                  <a:avLst/>
                </a:prstGeom>
              </p:spPr>
            </p:pic>
          </mc:Fallback>
        </mc:AlternateContent>
      </p:grpSp>
      <p:grpSp>
        <p:nvGrpSpPr>
          <p:cNvPr id="35" name="Gruppieren 34">
            <a:extLst>
              <a:ext uri="{FF2B5EF4-FFF2-40B4-BE49-F238E27FC236}">
                <a16:creationId xmlns:a16="http://schemas.microsoft.com/office/drawing/2014/main" id="{0A33BCA3-E014-496A-9D30-3BEF72D59B1F}"/>
              </a:ext>
            </a:extLst>
          </p:cNvPr>
          <p:cNvGrpSpPr/>
          <p:nvPr/>
        </p:nvGrpSpPr>
        <p:grpSpPr>
          <a:xfrm>
            <a:off x="7681973" y="759667"/>
            <a:ext cx="3071520" cy="572400"/>
            <a:chOff x="7681973" y="759667"/>
            <a:chExt cx="3071520" cy="57240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AD3756F3-3AC4-4529-843C-643CA48E5831}"/>
                    </a:ext>
                  </a:extLst>
                </p14:cNvPr>
                <p14:cNvContentPartPr/>
                <p14:nvPr/>
              </p14:nvContentPartPr>
              <p14:xfrm>
                <a:off x="7768013" y="1153507"/>
                <a:ext cx="25200" cy="178560"/>
              </p14:xfrm>
            </p:contentPart>
          </mc:Choice>
          <mc:Fallback xmlns="">
            <p:pic>
              <p:nvPicPr>
                <p:cNvPr id="17" name="Freihand 16">
                  <a:extLst>
                    <a:ext uri="{FF2B5EF4-FFF2-40B4-BE49-F238E27FC236}">
                      <a16:creationId xmlns:a16="http://schemas.microsoft.com/office/drawing/2014/main" id="{AD3756F3-3AC4-4529-843C-643CA48E5831}"/>
                    </a:ext>
                  </a:extLst>
                </p:cNvPr>
                <p:cNvPicPr/>
                <p:nvPr/>
              </p:nvPicPr>
              <p:blipFill>
                <a:blip r:embed="rId23"/>
                <a:stretch>
                  <a:fillRect/>
                </a:stretch>
              </p:blipFill>
              <p:spPr>
                <a:xfrm>
                  <a:off x="7763693" y="1149187"/>
                  <a:ext cx="3384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F68F3DE8-9BCA-45A8-9957-838A90F07FF9}"/>
                    </a:ext>
                  </a:extLst>
                </p14:cNvPr>
                <p14:cNvContentPartPr/>
                <p14:nvPr/>
              </p14:nvContentPartPr>
              <p14:xfrm>
                <a:off x="7681973" y="1150267"/>
                <a:ext cx="179280" cy="174240"/>
              </p14:xfrm>
            </p:contentPart>
          </mc:Choice>
          <mc:Fallback xmlns="">
            <p:pic>
              <p:nvPicPr>
                <p:cNvPr id="18" name="Freihand 17">
                  <a:extLst>
                    <a:ext uri="{FF2B5EF4-FFF2-40B4-BE49-F238E27FC236}">
                      <a16:creationId xmlns:a16="http://schemas.microsoft.com/office/drawing/2014/main" id="{F68F3DE8-9BCA-45A8-9957-838A90F07FF9}"/>
                    </a:ext>
                  </a:extLst>
                </p:cNvPr>
                <p:cNvPicPr/>
                <p:nvPr/>
              </p:nvPicPr>
              <p:blipFill>
                <a:blip r:embed="rId25"/>
                <a:stretch>
                  <a:fillRect/>
                </a:stretch>
              </p:blipFill>
              <p:spPr>
                <a:xfrm>
                  <a:off x="7677653" y="1145947"/>
                  <a:ext cx="1879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5C429FD9-731E-46ED-AC78-7387893B58FC}"/>
                    </a:ext>
                  </a:extLst>
                </p14:cNvPr>
                <p14:cNvContentPartPr/>
                <p14:nvPr/>
              </p14:nvContentPartPr>
              <p14:xfrm>
                <a:off x="7835333" y="1214707"/>
                <a:ext cx="161640" cy="73800"/>
              </p14:xfrm>
            </p:contentPart>
          </mc:Choice>
          <mc:Fallback xmlns="">
            <p:pic>
              <p:nvPicPr>
                <p:cNvPr id="19" name="Freihand 18">
                  <a:extLst>
                    <a:ext uri="{FF2B5EF4-FFF2-40B4-BE49-F238E27FC236}">
                      <a16:creationId xmlns:a16="http://schemas.microsoft.com/office/drawing/2014/main" id="{5C429FD9-731E-46ED-AC78-7387893B58FC}"/>
                    </a:ext>
                  </a:extLst>
                </p:cNvPr>
                <p:cNvPicPr/>
                <p:nvPr/>
              </p:nvPicPr>
              <p:blipFill>
                <a:blip r:embed="rId27"/>
                <a:stretch>
                  <a:fillRect/>
                </a:stretch>
              </p:blipFill>
              <p:spPr>
                <a:xfrm>
                  <a:off x="7831013" y="1210387"/>
                  <a:ext cx="17028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46C0515C-9994-482D-A574-6BDDC54AA23C}"/>
                    </a:ext>
                  </a:extLst>
                </p14:cNvPr>
                <p14:cNvContentPartPr/>
                <p14:nvPr/>
              </p14:nvContentPartPr>
              <p14:xfrm>
                <a:off x="7994093" y="1144867"/>
                <a:ext cx="307440" cy="128880"/>
              </p14:xfrm>
            </p:contentPart>
          </mc:Choice>
          <mc:Fallback xmlns="">
            <p:pic>
              <p:nvPicPr>
                <p:cNvPr id="20" name="Freihand 19">
                  <a:extLst>
                    <a:ext uri="{FF2B5EF4-FFF2-40B4-BE49-F238E27FC236}">
                      <a16:creationId xmlns:a16="http://schemas.microsoft.com/office/drawing/2014/main" id="{46C0515C-9994-482D-A574-6BDDC54AA23C}"/>
                    </a:ext>
                  </a:extLst>
                </p:cNvPr>
                <p:cNvPicPr/>
                <p:nvPr/>
              </p:nvPicPr>
              <p:blipFill>
                <a:blip r:embed="rId29"/>
                <a:stretch>
                  <a:fillRect/>
                </a:stretch>
              </p:blipFill>
              <p:spPr>
                <a:xfrm>
                  <a:off x="7989773" y="1140547"/>
                  <a:ext cx="3160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AC033348-56CD-4893-9F44-2D417CE5248A}"/>
                    </a:ext>
                  </a:extLst>
                </p14:cNvPr>
                <p14:cNvContentPartPr/>
                <p14:nvPr/>
              </p14:nvContentPartPr>
              <p14:xfrm>
                <a:off x="8266973" y="1158907"/>
                <a:ext cx="82080" cy="125280"/>
              </p14:xfrm>
            </p:contentPart>
          </mc:Choice>
          <mc:Fallback xmlns="">
            <p:pic>
              <p:nvPicPr>
                <p:cNvPr id="21" name="Freihand 20">
                  <a:extLst>
                    <a:ext uri="{FF2B5EF4-FFF2-40B4-BE49-F238E27FC236}">
                      <a16:creationId xmlns:a16="http://schemas.microsoft.com/office/drawing/2014/main" id="{AC033348-56CD-4893-9F44-2D417CE5248A}"/>
                    </a:ext>
                  </a:extLst>
                </p:cNvPr>
                <p:cNvPicPr/>
                <p:nvPr/>
              </p:nvPicPr>
              <p:blipFill>
                <a:blip r:embed="rId31"/>
                <a:stretch>
                  <a:fillRect/>
                </a:stretch>
              </p:blipFill>
              <p:spPr>
                <a:xfrm>
                  <a:off x="8262653" y="1154587"/>
                  <a:ext cx="907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7323A78A-6573-4B23-A392-A72099DD9A8C}"/>
                    </a:ext>
                  </a:extLst>
                </p14:cNvPr>
                <p14:cNvContentPartPr/>
                <p14:nvPr/>
              </p14:nvContentPartPr>
              <p14:xfrm>
                <a:off x="8349773" y="991147"/>
                <a:ext cx="653760" cy="221760"/>
              </p14:xfrm>
            </p:contentPart>
          </mc:Choice>
          <mc:Fallback xmlns="">
            <p:pic>
              <p:nvPicPr>
                <p:cNvPr id="22" name="Freihand 21">
                  <a:extLst>
                    <a:ext uri="{FF2B5EF4-FFF2-40B4-BE49-F238E27FC236}">
                      <a16:creationId xmlns:a16="http://schemas.microsoft.com/office/drawing/2014/main" id="{7323A78A-6573-4B23-A392-A72099DD9A8C}"/>
                    </a:ext>
                  </a:extLst>
                </p:cNvPr>
                <p:cNvPicPr/>
                <p:nvPr/>
              </p:nvPicPr>
              <p:blipFill>
                <a:blip r:embed="rId33"/>
                <a:stretch>
                  <a:fillRect/>
                </a:stretch>
              </p:blipFill>
              <p:spPr>
                <a:xfrm>
                  <a:off x="8345453" y="986827"/>
                  <a:ext cx="66240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65B8A8BE-7988-4E6E-B709-099FC156C0B9}"/>
                    </a:ext>
                  </a:extLst>
                </p14:cNvPr>
                <p14:cNvContentPartPr/>
                <p14:nvPr/>
              </p14:nvContentPartPr>
              <p14:xfrm>
                <a:off x="8680973" y="919147"/>
                <a:ext cx="19080" cy="33480"/>
              </p14:xfrm>
            </p:contentPart>
          </mc:Choice>
          <mc:Fallback xmlns="">
            <p:pic>
              <p:nvPicPr>
                <p:cNvPr id="23" name="Freihand 22">
                  <a:extLst>
                    <a:ext uri="{FF2B5EF4-FFF2-40B4-BE49-F238E27FC236}">
                      <a16:creationId xmlns:a16="http://schemas.microsoft.com/office/drawing/2014/main" id="{65B8A8BE-7988-4E6E-B709-099FC156C0B9}"/>
                    </a:ext>
                  </a:extLst>
                </p:cNvPr>
                <p:cNvPicPr/>
                <p:nvPr/>
              </p:nvPicPr>
              <p:blipFill>
                <a:blip r:embed="rId35"/>
                <a:stretch>
                  <a:fillRect/>
                </a:stretch>
              </p:blipFill>
              <p:spPr>
                <a:xfrm>
                  <a:off x="8676653" y="914827"/>
                  <a:ext cx="2772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A9E2B805-12F5-46B3-9AFF-6E3ACABDA72D}"/>
                    </a:ext>
                  </a:extLst>
                </p14:cNvPr>
                <p14:cNvContentPartPr/>
                <p14:nvPr/>
              </p14:nvContentPartPr>
              <p14:xfrm>
                <a:off x="8937293" y="1084387"/>
                <a:ext cx="92160" cy="93600"/>
              </p14:xfrm>
            </p:contentPart>
          </mc:Choice>
          <mc:Fallback xmlns="">
            <p:pic>
              <p:nvPicPr>
                <p:cNvPr id="24" name="Freihand 23">
                  <a:extLst>
                    <a:ext uri="{FF2B5EF4-FFF2-40B4-BE49-F238E27FC236}">
                      <a16:creationId xmlns:a16="http://schemas.microsoft.com/office/drawing/2014/main" id="{A9E2B805-12F5-46B3-9AFF-6E3ACABDA72D}"/>
                    </a:ext>
                  </a:extLst>
                </p:cNvPr>
                <p:cNvPicPr/>
                <p:nvPr/>
              </p:nvPicPr>
              <p:blipFill>
                <a:blip r:embed="rId37"/>
                <a:stretch>
                  <a:fillRect/>
                </a:stretch>
              </p:blipFill>
              <p:spPr>
                <a:xfrm>
                  <a:off x="8932973" y="1080067"/>
                  <a:ext cx="1008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1D3EB90-6647-4731-AED9-6F1359148455}"/>
                    </a:ext>
                  </a:extLst>
                </p14:cNvPr>
                <p14:cNvContentPartPr/>
                <p14:nvPr/>
              </p14:nvContentPartPr>
              <p14:xfrm>
                <a:off x="9263453" y="983587"/>
                <a:ext cx="27000" cy="209880"/>
              </p14:xfrm>
            </p:contentPart>
          </mc:Choice>
          <mc:Fallback xmlns="">
            <p:pic>
              <p:nvPicPr>
                <p:cNvPr id="25" name="Freihand 24">
                  <a:extLst>
                    <a:ext uri="{FF2B5EF4-FFF2-40B4-BE49-F238E27FC236}">
                      <a16:creationId xmlns:a16="http://schemas.microsoft.com/office/drawing/2014/main" id="{11D3EB90-6647-4731-AED9-6F1359148455}"/>
                    </a:ext>
                  </a:extLst>
                </p:cNvPr>
                <p:cNvPicPr/>
                <p:nvPr/>
              </p:nvPicPr>
              <p:blipFill>
                <a:blip r:embed="rId39"/>
                <a:stretch>
                  <a:fillRect/>
                </a:stretch>
              </p:blipFill>
              <p:spPr>
                <a:xfrm>
                  <a:off x="9259133" y="979267"/>
                  <a:ext cx="3564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8EA864F5-C08C-4083-B8D3-605B20E7FD98}"/>
                    </a:ext>
                  </a:extLst>
                </p14:cNvPr>
                <p14:cNvContentPartPr/>
                <p14:nvPr/>
              </p14:nvContentPartPr>
              <p14:xfrm>
                <a:off x="9215933" y="970267"/>
                <a:ext cx="215640" cy="159480"/>
              </p14:xfrm>
            </p:contentPart>
          </mc:Choice>
          <mc:Fallback xmlns="">
            <p:pic>
              <p:nvPicPr>
                <p:cNvPr id="26" name="Freihand 25">
                  <a:extLst>
                    <a:ext uri="{FF2B5EF4-FFF2-40B4-BE49-F238E27FC236}">
                      <a16:creationId xmlns:a16="http://schemas.microsoft.com/office/drawing/2014/main" id="{8EA864F5-C08C-4083-B8D3-605B20E7FD98}"/>
                    </a:ext>
                  </a:extLst>
                </p:cNvPr>
                <p:cNvPicPr/>
                <p:nvPr/>
              </p:nvPicPr>
              <p:blipFill>
                <a:blip r:embed="rId41"/>
                <a:stretch>
                  <a:fillRect/>
                </a:stretch>
              </p:blipFill>
              <p:spPr>
                <a:xfrm>
                  <a:off x="9211613" y="965947"/>
                  <a:ext cx="2242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0302E289-0596-4889-82A1-FB8C6D9ECDD0}"/>
                    </a:ext>
                  </a:extLst>
                </p14:cNvPr>
                <p14:cNvContentPartPr/>
                <p14:nvPr/>
              </p14:nvContentPartPr>
              <p14:xfrm>
                <a:off x="9394133" y="1007707"/>
                <a:ext cx="109800" cy="115200"/>
              </p14:xfrm>
            </p:contentPart>
          </mc:Choice>
          <mc:Fallback xmlns="">
            <p:pic>
              <p:nvPicPr>
                <p:cNvPr id="27" name="Freihand 26">
                  <a:extLst>
                    <a:ext uri="{FF2B5EF4-FFF2-40B4-BE49-F238E27FC236}">
                      <a16:creationId xmlns:a16="http://schemas.microsoft.com/office/drawing/2014/main" id="{0302E289-0596-4889-82A1-FB8C6D9ECDD0}"/>
                    </a:ext>
                  </a:extLst>
                </p:cNvPr>
                <p:cNvPicPr/>
                <p:nvPr/>
              </p:nvPicPr>
              <p:blipFill>
                <a:blip r:embed="rId43"/>
                <a:stretch>
                  <a:fillRect/>
                </a:stretch>
              </p:blipFill>
              <p:spPr>
                <a:xfrm>
                  <a:off x="9389813" y="1003387"/>
                  <a:ext cx="1184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EABAB801-6A35-43BE-ABAC-5A21A1C78F85}"/>
                    </a:ext>
                  </a:extLst>
                </p14:cNvPr>
                <p14:cNvContentPartPr/>
                <p14:nvPr/>
              </p14:nvContentPartPr>
              <p14:xfrm>
                <a:off x="9547853" y="1007347"/>
                <a:ext cx="133920" cy="109440"/>
              </p14:xfrm>
            </p:contentPart>
          </mc:Choice>
          <mc:Fallback xmlns="">
            <p:pic>
              <p:nvPicPr>
                <p:cNvPr id="28" name="Freihand 27">
                  <a:extLst>
                    <a:ext uri="{FF2B5EF4-FFF2-40B4-BE49-F238E27FC236}">
                      <a16:creationId xmlns:a16="http://schemas.microsoft.com/office/drawing/2014/main" id="{EABAB801-6A35-43BE-ABAC-5A21A1C78F85}"/>
                    </a:ext>
                  </a:extLst>
                </p:cNvPr>
                <p:cNvPicPr/>
                <p:nvPr/>
              </p:nvPicPr>
              <p:blipFill>
                <a:blip r:embed="rId45"/>
                <a:stretch>
                  <a:fillRect/>
                </a:stretch>
              </p:blipFill>
              <p:spPr>
                <a:xfrm>
                  <a:off x="9543533" y="1003027"/>
                  <a:ext cx="1425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AA3E5FD3-5288-4E58-92E8-0CD1038EFA7F}"/>
                    </a:ext>
                  </a:extLst>
                </p14:cNvPr>
                <p14:cNvContentPartPr/>
                <p14:nvPr/>
              </p14:nvContentPartPr>
              <p14:xfrm>
                <a:off x="9667373" y="876667"/>
                <a:ext cx="551520" cy="207720"/>
              </p14:xfrm>
            </p:contentPart>
          </mc:Choice>
          <mc:Fallback xmlns="">
            <p:pic>
              <p:nvPicPr>
                <p:cNvPr id="29" name="Freihand 28">
                  <a:extLst>
                    <a:ext uri="{FF2B5EF4-FFF2-40B4-BE49-F238E27FC236}">
                      <a16:creationId xmlns:a16="http://schemas.microsoft.com/office/drawing/2014/main" id="{AA3E5FD3-5288-4E58-92E8-0CD1038EFA7F}"/>
                    </a:ext>
                  </a:extLst>
                </p:cNvPr>
                <p:cNvPicPr/>
                <p:nvPr/>
              </p:nvPicPr>
              <p:blipFill>
                <a:blip r:embed="rId47"/>
                <a:stretch>
                  <a:fillRect/>
                </a:stretch>
              </p:blipFill>
              <p:spPr>
                <a:xfrm>
                  <a:off x="9663053" y="872347"/>
                  <a:ext cx="56016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8F3C0ECD-BD3F-4A7C-B8A1-3D168524C54F}"/>
                    </a:ext>
                  </a:extLst>
                </p14:cNvPr>
                <p14:cNvContentPartPr/>
                <p14:nvPr/>
              </p14:nvContentPartPr>
              <p14:xfrm>
                <a:off x="10174253" y="903667"/>
                <a:ext cx="48240" cy="57600"/>
              </p14:xfrm>
            </p:contentPart>
          </mc:Choice>
          <mc:Fallback xmlns="">
            <p:pic>
              <p:nvPicPr>
                <p:cNvPr id="30" name="Freihand 29">
                  <a:extLst>
                    <a:ext uri="{FF2B5EF4-FFF2-40B4-BE49-F238E27FC236}">
                      <a16:creationId xmlns:a16="http://schemas.microsoft.com/office/drawing/2014/main" id="{8F3C0ECD-BD3F-4A7C-B8A1-3D168524C54F}"/>
                    </a:ext>
                  </a:extLst>
                </p:cNvPr>
                <p:cNvPicPr/>
                <p:nvPr/>
              </p:nvPicPr>
              <p:blipFill>
                <a:blip r:embed="rId49"/>
                <a:stretch>
                  <a:fillRect/>
                </a:stretch>
              </p:blipFill>
              <p:spPr>
                <a:xfrm>
                  <a:off x="10169933" y="899347"/>
                  <a:ext cx="568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0C742B6B-FEE1-4CA4-A3B3-C4EC82BFFB0B}"/>
                    </a:ext>
                  </a:extLst>
                </p14:cNvPr>
                <p14:cNvContentPartPr/>
                <p14:nvPr/>
              </p14:nvContentPartPr>
              <p14:xfrm>
                <a:off x="10249133" y="759667"/>
                <a:ext cx="317880" cy="245520"/>
              </p14:xfrm>
            </p:contentPart>
          </mc:Choice>
          <mc:Fallback xmlns="">
            <p:pic>
              <p:nvPicPr>
                <p:cNvPr id="31" name="Freihand 30">
                  <a:extLst>
                    <a:ext uri="{FF2B5EF4-FFF2-40B4-BE49-F238E27FC236}">
                      <a16:creationId xmlns:a16="http://schemas.microsoft.com/office/drawing/2014/main" id="{0C742B6B-FEE1-4CA4-A3B3-C4EC82BFFB0B}"/>
                    </a:ext>
                  </a:extLst>
                </p:cNvPr>
                <p:cNvPicPr/>
                <p:nvPr/>
              </p:nvPicPr>
              <p:blipFill>
                <a:blip r:embed="rId51"/>
                <a:stretch>
                  <a:fillRect/>
                </a:stretch>
              </p:blipFill>
              <p:spPr>
                <a:xfrm>
                  <a:off x="10244813" y="755347"/>
                  <a:ext cx="32652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DA4D9418-DAA3-4C9B-B51D-1836558569EB}"/>
                    </a:ext>
                  </a:extLst>
                </p14:cNvPr>
                <p14:cNvContentPartPr/>
                <p14:nvPr/>
              </p14:nvContentPartPr>
              <p14:xfrm>
                <a:off x="10506893" y="759667"/>
                <a:ext cx="133200" cy="266760"/>
              </p14:xfrm>
            </p:contentPart>
          </mc:Choice>
          <mc:Fallback xmlns="">
            <p:pic>
              <p:nvPicPr>
                <p:cNvPr id="32" name="Freihand 31">
                  <a:extLst>
                    <a:ext uri="{FF2B5EF4-FFF2-40B4-BE49-F238E27FC236}">
                      <a16:creationId xmlns:a16="http://schemas.microsoft.com/office/drawing/2014/main" id="{DA4D9418-DAA3-4C9B-B51D-1836558569EB}"/>
                    </a:ext>
                  </a:extLst>
                </p:cNvPr>
                <p:cNvPicPr/>
                <p:nvPr/>
              </p:nvPicPr>
              <p:blipFill>
                <a:blip r:embed="rId53"/>
                <a:stretch>
                  <a:fillRect/>
                </a:stretch>
              </p:blipFill>
              <p:spPr>
                <a:xfrm>
                  <a:off x="10502573" y="755347"/>
                  <a:ext cx="14184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3" name="Freihand 32">
                  <a:extLst>
                    <a:ext uri="{FF2B5EF4-FFF2-40B4-BE49-F238E27FC236}">
                      <a16:creationId xmlns:a16="http://schemas.microsoft.com/office/drawing/2014/main" id="{3BC2C7BB-33E6-4617-B139-07DB1C56F1AD}"/>
                    </a:ext>
                  </a:extLst>
                </p14:cNvPr>
                <p14:cNvContentPartPr/>
                <p14:nvPr/>
              </p14:nvContentPartPr>
              <p14:xfrm>
                <a:off x="10612013" y="762187"/>
                <a:ext cx="141480" cy="247320"/>
              </p14:xfrm>
            </p:contentPart>
          </mc:Choice>
          <mc:Fallback xmlns="">
            <p:pic>
              <p:nvPicPr>
                <p:cNvPr id="33" name="Freihand 32">
                  <a:extLst>
                    <a:ext uri="{FF2B5EF4-FFF2-40B4-BE49-F238E27FC236}">
                      <a16:creationId xmlns:a16="http://schemas.microsoft.com/office/drawing/2014/main" id="{3BC2C7BB-33E6-4617-B139-07DB1C56F1AD}"/>
                    </a:ext>
                  </a:extLst>
                </p:cNvPr>
                <p:cNvPicPr/>
                <p:nvPr/>
              </p:nvPicPr>
              <p:blipFill>
                <a:blip r:embed="rId55"/>
                <a:stretch>
                  <a:fillRect/>
                </a:stretch>
              </p:blipFill>
              <p:spPr>
                <a:xfrm>
                  <a:off x="10607693" y="757867"/>
                  <a:ext cx="15012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4" name="Freihand 33">
                  <a:extLst>
                    <a:ext uri="{FF2B5EF4-FFF2-40B4-BE49-F238E27FC236}">
                      <a16:creationId xmlns:a16="http://schemas.microsoft.com/office/drawing/2014/main" id="{8AA064C8-1E04-4903-BC43-C0C2E23CD42F}"/>
                    </a:ext>
                  </a:extLst>
                </p14:cNvPr>
                <p14:cNvContentPartPr/>
                <p14:nvPr/>
              </p14:nvContentPartPr>
              <p14:xfrm>
                <a:off x="10721093" y="1009867"/>
                <a:ext cx="10800" cy="16560"/>
              </p14:xfrm>
            </p:contentPart>
          </mc:Choice>
          <mc:Fallback xmlns="">
            <p:pic>
              <p:nvPicPr>
                <p:cNvPr id="34" name="Freihand 33">
                  <a:extLst>
                    <a:ext uri="{FF2B5EF4-FFF2-40B4-BE49-F238E27FC236}">
                      <a16:creationId xmlns:a16="http://schemas.microsoft.com/office/drawing/2014/main" id="{8AA064C8-1E04-4903-BC43-C0C2E23CD42F}"/>
                    </a:ext>
                  </a:extLst>
                </p:cNvPr>
                <p:cNvPicPr/>
                <p:nvPr/>
              </p:nvPicPr>
              <p:blipFill>
                <a:blip r:embed="rId57"/>
                <a:stretch>
                  <a:fillRect/>
                </a:stretch>
              </p:blipFill>
              <p:spPr>
                <a:xfrm>
                  <a:off x="10716773" y="1005547"/>
                  <a:ext cx="19440" cy="25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8">
            <p14:nvContentPartPr>
              <p14:cNvPr id="36" name="Freihand 35">
                <a:extLst>
                  <a:ext uri="{FF2B5EF4-FFF2-40B4-BE49-F238E27FC236}">
                    <a16:creationId xmlns:a16="http://schemas.microsoft.com/office/drawing/2014/main" id="{624C3B0D-6F67-4405-8C89-722DDE7A544D}"/>
                  </a:ext>
                </a:extLst>
              </p14:cNvPr>
              <p14:cNvContentPartPr/>
              <p14:nvPr/>
            </p14:nvContentPartPr>
            <p14:xfrm>
              <a:off x="2019893" y="1953067"/>
              <a:ext cx="3926520" cy="59400"/>
            </p14:xfrm>
          </p:contentPart>
        </mc:Choice>
        <mc:Fallback xmlns="">
          <p:pic>
            <p:nvPicPr>
              <p:cNvPr id="36" name="Freihand 35">
                <a:extLst>
                  <a:ext uri="{FF2B5EF4-FFF2-40B4-BE49-F238E27FC236}">
                    <a16:creationId xmlns:a16="http://schemas.microsoft.com/office/drawing/2014/main" id="{624C3B0D-6F67-4405-8C89-722DDE7A544D}"/>
                  </a:ext>
                </a:extLst>
              </p:cNvPr>
              <p:cNvPicPr/>
              <p:nvPr/>
            </p:nvPicPr>
            <p:blipFill>
              <a:blip r:embed="rId59"/>
              <a:stretch>
                <a:fillRect/>
              </a:stretch>
            </p:blipFill>
            <p:spPr>
              <a:xfrm>
                <a:off x="2015573" y="1948747"/>
                <a:ext cx="3935160" cy="68040"/>
              </a:xfrm>
              <a:prstGeom prst="rect">
                <a:avLst/>
              </a:prstGeom>
            </p:spPr>
          </p:pic>
        </mc:Fallback>
      </mc:AlternateContent>
      <p:grpSp>
        <p:nvGrpSpPr>
          <p:cNvPr id="51" name="Gruppieren 50">
            <a:extLst>
              <a:ext uri="{FF2B5EF4-FFF2-40B4-BE49-F238E27FC236}">
                <a16:creationId xmlns:a16="http://schemas.microsoft.com/office/drawing/2014/main" id="{F84344BC-6A85-47E5-9742-229C12A05965}"/>
              </a:ext>
            </a:extLst>
          </p:cNvPr>
          <p:cNvGrpSpPr/>
          <p:nvPr/>
        </p:nvGrpSpPr>
        <p:grpSpPr>
          <a:xfrm>
            <a:off x="4764893" y="2469307"/>
            <a:ext cx="3231720" cy="469800"/>
            <a:chOff x="4764893" y="2469307"/>
            <a:chExt cx="3231720" cy="469800"/>
          </a:xfrm>
        </p:grpSpPr>
        <mc:AlternateContent xmlns:mc="http://schemas.openxmlformats.org/markup-compatibility/2006" xmlns:p14="http://schemas.microsoft.com/office/powerpoint/2010/main">
          <mc:Choice Requires="p14">
            <p:contentPart p14:bwMode="auto" r:id="rId60">
              <p14:nvContentPartPr>
                <p14:cNvPr id="37" name="Freihand 36">
                  <a:extLst>
                    <a:ext uri="{FF2B5EF4-FFF2-40B4-BE49-F238E27FC236}">
                      <a16:creationId xmlns:a16="http://schemas.microsoft.com/office/drawing/2014/main" id="{B82F043A-F682-4349-ABDD-6E1D322A4811}"/>
                    </a:ext>
                  </a:extLst>
                </p14:cNvPr>
                <p14:cNvContentPartPr/>
                <p14:nvPr/>
              </p14:nvContentPartPr>
              <p14:xfrm>
                <a:off x="4960013" y="2809867"/>
                <a:ext cx="466560" cy="32040"/>
              </p14:xfrm>
            </p:contentPart>
          </mc:Choice>
          <mc:Fallback xmlns="">
            <p:pic>
              <p:nvPicPr>
                <p:cNvPr id="37" name="Freihand 36">
                  <a:extLst>
                    <a:ext uri="{FF2B5EF4-FFF2-40B4-BE49-F238E27FC236}">
                      <a16:creationId xmlns:a16="http://schemas.microsoft.com/office/drawing/2014/main" id="{B82F043A-F682-4349-ABDD-6E1D322A4811}"/>
                    </a:ext>
                  </a:extLst>
                </p:cNvPr>
                <p:cNvPicPr/>
                <p:nvPr/>
              </p:nvPicPr>
              <p:blipFill>
                <a:blip r:embed="rId61"/>
                <a:stretch>
                  <a:fillRect/>
                </a:stretch>
              </p:blipFill>
              <p:spPr>
                <a:xfrm>
                  <a:off x="4955693" y="2805547"/>
                  <a:ext cx="47520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8" name="Freihand 37">
                  <a:extLst>
                    <a:ext uri="{FF2B5EF4-FFF2-40B4-BE49-F238E27FC236}">
                      <a16:creationId xmlns:a16="http://schemas.microsoft.com/office/drawing/2014/main" id="{7A3FB9B9-FD6A-429E-A00F-B83BF802C09A}"/>
                    </a:ext>
                  </a:extLst>
                </p14:cNvPr>
                <p14:cNvContentPartPr/>
                <p14:nvPr/>
              </p14:nvContentPartPr>
              <p14:xfrm>
                <a:off x="4764893" y="2709427"/>
                <a:ext cx="483480" cy="214560"/>
              </p14:xfrm>
            </p:contentPart>
          </mc:Choice>
          <mc:Fallback xmlns="">
            <p:pic>
              <p:nvPicPr>
                <p:cNvPr id="38" name="Freihand 37">
                  <a:extLst>
                    <a:ext uri="{FF2B5EF4-FFF2-40B4-BE49-F238E27FC236}">
                      <a16:creationId xmlns:a16="http://schemas.microsoft.com/office/drawing/2014/main" id="{7A3FB9B9-FD6A-429E-A00F-B83BF802C09A}"/>
                    </a:ext>
                  </a:extLst>
                </p:cNvPr>
                <p:cNvPicPr/>
                <p:nvPr/>
              </p:nvPicPr>
              <p:blipFill>
                <a:blip r:embed="rId63"/>
                <a:stretch>
                  <a:fillRect/>
                </a:stretch>
              </p:blipFill>
              <p:spPr>
                <a:xfrm>
                  <a:off x="4760573" y="2705107"/>
                  <a:ext cx="4921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9" name="Freihand 38">
                  <a:extLst>
                    <a:ext uri="{FF2B5EF4-FFF2-40B4-BE49-F238E27FC236}">
                      <a16:creationId xmlns:a16="http://schemas.microsoft.com/office/drawing/2014/main" id="{9534BB54-27F4-426C-8EB2-8AAD8A00BE58}"/>
                    </a:ext>
                  </a:extLst>
                </p14:cNvPr>
                <p14:cNvContentPartPr/>
                <p14:nvPr/>
              </p14:nvContentPartPr>
              <p14:xfrm>
                <a:off x="5815013" y="2634187"/>
                <a:ext cx="203040" cy="215280"/>
              </p14:xfrm>
            </p:contentPart>
          </mc:Choice>
          <mc:Fallback xmlns="">
            <p:pic>
              <p:nvPicPr>
                <p:cNvPr id="39" name="Freihand 38">
                  <a:extLst>
                    <a:ext uri="{FF2B5EF4-FFF2-40B4-BE49-F238E27FC236}">
                      <a16:creationId xmlns:a16="http://schemas.microsoft.com/office/drawing/2014/main" id="{9534BB54-27F4-426C-8EB2-8AAD8A00BE58}"/>
                    </a:ext>
                  </a:extLst>
                </p:cNvPr>
                <p:cNvPicPr/>
                <p:nvPr/>
              </p:nvPicPr>
              <p:blipFill>
                <a:blip r:embed="rId65"/>
                <a:stretch>
                  <a:fillRect/>
                </a:stretch>
              </p:blipFill>
              <p:spPr>
                <a:xfrm>
                  <a:off x="5810693" y="2629867"/>
                  <a:ext cx="21168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0" name="Freihand 39">
                  <a:extLst>
                    <a:ext uri="{FF2B5EF4-FFF2-40B4-BE49-F238E27FC236}">
                      <a16:creationId xmlns:a16="http://schemas.microsoft.com/office/drawing/2014/main" id="{A8D94D3E-3952-43C2-98B2-DD125B429F83}"/>
                    </a:ext>
                  </a:extLst>
                </p14:cNvPr>
                <p14:cNvContentPartPr/>
                <p14:nvPr/>
              </p14:nvContentPartPr>
              <p14:xfrm>
                <a:off x="5964413" y="2718787"/>
                <a:ext cx="201960" cy="132840"/>
              </p14:xfrm>
            </p:contentPart>
          </mc:Choice>
          <mc:Fallback xmlns="">
            <p:pic>
              <p:nvPicPr>
                <p:cNvPr id="40" name="Freihand 39">
                  <a:extLst>
                    <a:ext uri="{FF2B5EF4-FFF2-40B4-BE49-F238E27FC236}">
                      <a16:creationId xmlns:a16="http://schemas.microsoft.com/office/drawing/2014/main" id="{A8D94D3E-3952-43C2-98B2-DD125B429F83}"/>
                    </a:ext>
                  </a:extLst>
                </p:cNvPr>
                <p:cNvPicPr/>
                <p:nvPr/>
              </p:nvPicPr>
              <p:blipFill>
                <a:blip r:embed="rId67"/>
                <a:stretch>
                  <a:fillRect/>
                </a:stretch>
              </p:blipFill>
              <p:spPr>
                <a:xfrm>
                  <a:off x="5960093" y="2714467"/>
                  <a:ext cx="21060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1" name="Freihand 40">
                  <a:extLst>
                    <a:ext uri="{FF2B5EF4-FFF2-40B4-BE49-F238E27FC236}">
                      <a16:creationId xmlns:a16="http://schemas.microsoft.com/office/drawing/2014/main" id="{64C1F7FC-12FA-4411-89AA-270D05391ECC}"/>
                    </a:ext>
                  </a:extLst>
                </p14:cNvPr>
                <p14:cNvContentPartPr/>
                <p14:nvPr/>
              </p14:nvContentPartPr>
              <p14:xfrm>
                <a:off x="5505773" y="2683507"/>
                <a:ext cx="173520" cy="227160"/>
              </p14:xfrm>
            </p:contentPart>
          </mc:Choice>
          <mc:Fallback xmlns="">
            <p:pic>
              <p:nvPicPr>
                <p:cNvPr id="41" name="Freihand 40">
                  <a:extLst>
                    <a:ext uri="{FF2B5EF4-FFF2-40B4-BE49-F238E27FC236}">
                      <a16:creationId xmlns:a16="http://schemas.microsoft.com/office/drawing/2014/main" id="{64C1F7FC-12FA-4411-89AA-270D05391ECC}"/>
                    </a:ext>
                  </a:extLst>
                </p:cNvPr>
                <p:cNvPicPr/>
                <p:nvPr/>
              </p:nvPicPr>
              <p:blipFill>
                <a:blip r:embed="rId69"/>
                <a:stretch>
                  <a:fillRect/>
                </a:stretch>
              </p:blipFill>
              <p:spPr>
                <a:xfrm>
                  <a:off x="5501453" y="2679187"/>
                  <a:ext cx="18216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2" name="Freihand 41">
                  <a:extLst>
                    <a:ext uri="{FF2B5EF4-FFF2-40B4-BE49-F238E27FC236}">
                      <a16:creationId xmlns:a16="http://schemas.microsoft.com/office/drawing/2014/main" id="{C28AC0E2-5FE1-4E69-8825-2E441CADB978}"/>
                    </a:ext>
                  </a:extLst>
                </p14:cNvPr>
                <p14:cNvContentPartPr/>
                <p14:nvPr/>
              </p14:nvContentPartPr>
              <p14:xfrm>
                <a:off x="5711693" y="2774947"/>
                <a:ext cx="31680" cy="36720"/>
              </p14:xfrm>
            </p:contentPart>
          </mc:Choice>
          <mc:Fallback xmlns="">
            <p:pic>
              <p:nvPicPr>
                <p:cNvPr id="42" name="Freihand 41">
                  <a:extLst>
                    <a:ext uri="{FF2B5EF4-FFF2-40B4-BE49-F238E27FC236}">
                      <a16:creationId xmlns:a16="http://schemas.microsoft.com/office/drawing/2014/main" id="{C28AC0E2-5FE1-4E69-8825-2E441CADB978}"/>
                    </a:ext>
                  </a:extLst>
                </p:cNvPr>
                <p:cNvPicPr/>
                <p:nvPr/>
              </p:nvPicPr>
              <p:blipFill>
                <a:blip r:embed="rId71"/>
                <a:stretch>
                  <a:fillRect/>
                </a:stretch>
              </p:blipFill>
              <p:spPr>
                <a:xfrm>
                  <a:off x="5707373" y="2770627"/>
                  <a:ext cx="4032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3" name="Freihand 42">
                  <a:extLst>
                    <a:ext uri="{FF2B5EF4-FFF2-40B4-BE49-F238E27FC236}">
                      <a16:creationId xmlns:a16="http://schemas.microsoft.com/office/drawing/2014/main" id="{0CA47C78-D1E5-4F50-95C1-DF4E2B89812F}"/>
                    </a:ext>
                  </a:extLst>
                </p14:cNvPr>
                <p14:cNvContentPartPr/>
                <p14:nvPr/>
              </p14:nvContentPartPr>
              <p14:xfrm>
                <a:off x="5989253" y="2719507"/>
                <a:ext cx="271440" cy="117720"/>
              </p14:xfrm>
            </p:contentPart>
          </mc:Choice>
          <mc:Fallback xmlns="">
            <p:pic>
              <p:nvPicPr>
                <p:cNvPr id="43" name="Freihand 42">
                  <a:extLst>
                    <a:ext uri="{FF2B5EF4-FFF2-40B4-BE49-F238E27FC236}">
                      <a16:creationId xmlns:a16="http://schemas.microsoft.com/office/drawing/2014/main" id="{0CA47C78-D1E5-4F50-95C1-DF4E2B89812F}"/>
                    </a:ext>
                  </a:extLst>
                </p:cNvPr>
                <p:cNvPicPr/>
                <p:nvPr/>
              </p:nvPicPr>
              <p:blipFill>
                <a:blip r:embed="rId73"/>
                <a:stretch>
                  <a:fillRect/>
                </a:stretch>
              </p:blipFill>
              <p:spPr>
                <a:xfrm>
                  <a:off x="5984933" y="2715187"/>
                  <a:ext cx="2800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4" name="Freihand 43">
                  <a:extLst>
                    <a:ext uri="{FF2B5EF4-FFF2-40B4-BE49-F238E27FC236}">
                      <a16:creationId xmlns:a16="http://schemas.microsoft.com/office/drawing/2014/main" id="{2014DC07-22B8-4063-A428-4944EDFAE708}"/>
                    </a:ext>
                  </a:extLst>
                </p14:cNvPr>
                <p14:cNvContentPartPr/>
                <p14:nvPr/>
              </p14:nvContentPartPr>
              <p14:xfrm>
                <a:off x="6307133" y="2605387"/>
                <a:ext cx="240120" cy="231120"/>
              </p14:xfrm>
            </p:contentPart>
          </mc:Choice>
          <mc:Fallback xmlns="">
            <p:pic>
              <p:nvPicPr>
                <p:cNvPr id="44" name="Freihand 43">
                  <a:extLst>
                    <a:ext uri="{FF2B5EF4-FFF2-40B4-BE49-F238E27FC236}">
                      <a16:creationId xmlns:a16="http://schemas.microsoft.com/office/drawing/2014/main" id="{2014DC07-22B8-4063-A428-4944EDFAE708}"/>
                    </a:ext>
                  </a:extLst>
                </p:cNvPr>
                <p:cNvPicPr/>
                <p:nvPr/>
              </p:nvPicPr>
              <p:blipFill>
                <a:blip r:embed="rId75"/>
                <a:stretch>
                  <a:fillRect/>
                </a:stretch>
              </p:blipFill>
              <p:spPr>
                <a:xfrm>
                  <a:off x="6302813" y="2601067"/>
                  <a:ext cx="24876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5" name="Freihand 44">
                  <a:extLst>
                    <a:ext uri="{FF2B5EF4-FFF2-40B4-BE49-F238E27FC236}">
                      <a16:creationId xmlns:a16="http://schemas.microsoft.com/office/drawing/2014/main" id="{71BEC338-A257-4A8B-8AD7-4047A3FA7008}"/>
                    </a:ext>
                  </a:extLst>
                </p14:cNvPr>
                <p14:cNvContentPartPr/>
                <p14:nvPr/>
              </p14:nvContentPartPr>
              <p14:xfrm>
                <a:off x="6505853" y="2628067"/>
                <a:ext cx="41040" cy="54360"/>
              </p14:xfrm>
            </p:contentPart>
          </mc:Choice>
          <mc:Fallback xmlns="">
            <p:pic>
              <p:nvPicPr>
                <p:cNvPr id="45" name="Freihand 44">
                  <a:extLst>
                    <a:ext uri="{FF2B5EF4-FFF2-40B4-BE49-F238E27FC236}">
                      <a16:creationId xmlns:a16="http://schemas.microsoft.com/office/drawing/2014/main" id="{71BEC338-A257-4A8B-8AD7-4047A3FA7008}"/>
                    </a:ext>
                  </a:extLst>
                </p:cNvPr>
                <p:cNvPicPr/>
                <p:nvPr/>
              </p:nvPicPr>
              <p:blipFill>
                <a:blip r:embed="rId77"/>
                <a:stretch>
                  <a:fillRect/>
                </a:stretch>
              </p:blipFill>
              <p:spPr>
                <a:xfrm>
                  <a:off x="6501533" y="2623747"/>
                  <a:ext cx="4968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6" name="Freihand 45">
                  <a:extLst>
                    <a:ext uri="{FF2B5EF4-FFF2-40B4-BE49-F238E27FC236}">
                      <a16:creationId xmlns:a16="http://schemas.microsoft.com/office/drawing/2014/main" id="{44EDB96F-9827-466C-840A-2DF0C40953E2}"/>
                    </a:ext>
                  </a:extLst>
                </p14:cNvPr>
                <p14:cNvContentPartPr/>
                <p14:nvPr/>
              </p14:nvContentPartPr>
              <p14:xfrm>
                <a:off x="6593693" y="2579827"/>
                <a:ext cx="213840" cy="341640"/>
              </p14:xfrm>
            </p:contentPart>
          </mc:Choice>
          <mc:Fallback xmlns="">
            <p:pic>
              <p:nvPicPr>
                <p:cNvPr id="46" name="Freihand 45">
                  <a:extLst>
                    <a:ext uri="{FF2B5EF4-FFF2-40B4-BE49-F238E27FC236}">
                      <a16:creationId xmlns:a16="http://schemas.microsoft.com/office/drawing/2014/main" id="{44EDB96F-9827-466C-840A-2DF0C40953E2}"/>
                    </a:ext>
                  </a:extLst>
                </p:cNvPr>
                <p:cNvPicPr/>
                <p:nvPr/>
              </p:nvPicPr>
              <p:blipFill>
                <a:blip r:embed="rId79"/>
                <a:stretch>
                  <a:fillRect/>
                </a:stretch>
              </p:blipFill>
              <p:spPr>
                <a:xfrm>
                  <a:off x="6589373" y="2575507"/>
                  <a:ext cx="222480" cy="3502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7" name="Freihand 46">
                  <a:extLst>
                    <a:ext uri="{FF2B5EF4-FFF2-40B4-BE49-F238E27FC236}">
                      <a16:creationId xmlns:a16="http://schemas.microsoft.com/office/drawing/2014/main" id="{7077B98C-E54E-4866-BDD1-175C387A7707}"/>
                    </a:ext>
                  </a:extLst>
                </p14:cNvPr>
                <p14:cNvContentPartPr/>
                <p14:nvPr/>
              </p14:nvContentPartPr>
              <p14:xfrm>
                <a:off x="6846773" y="2712307"/>
                <a:ext cx="78840" cy="88560"/>
              </p14:xfrm>
            </p:contentPart>
          </mc:Choice>
          <mc:Fallback xmlns="">
            <p:pic>
              <p:nvPicPr>
                <p:cNvPr id="47" name="Freihand 46">
                  <a:extLst>
                    <a:ext uri="{FF2B5EF4-FFF2-40B4-BE49-F238E27FC236}">
                      <a16:creationId xmlns:a16="http://schemas.microsoft.com/office/drawing/2014/main" id="{7077B98C-E54E-4866-BDD1-175C387A7707}"/>
                    </a:ext>
                  </a:extLst>
                </p:cNvPr>
                <p:cNvPicPr/>
                <p:nvPr/>
              </p:nvPicPr>
              <p:blipFill>
                <a:blip r:embed="rId81"/>
                <a:stretch>
                  <a:fillRect/>
                </a:stretch>
              </p:blipFill>
              <p:spPr>
                <a:xfrm>
                  <a:off x="6842453" y="2707987"/>
                  <a:ext cx="874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8" name="Freihand 47">
                  <a:extLst>
                    <a:ext uri="{FF2B5EF4-FFF2-40B4-BE49-F238E27FC236}">
                      <a16:creationId xmlns:a16="http://schemas.microsoft.com/office/drawing/2014/main" id="{BFD9BA89-1281-402D-8D85-7C7B3AF4522A}"/>
                    </a:ext>
                  </a:extLst>
                </p14:cNvPr>
                <p14:cNvContentPartPr/>
                <p14:nvPr/>
              </p14:nvContentPartPr>
              <p14:xfrm>
                <a:off x="7009133" y="2673067"/>
                <a:ext cx="139320" cy="114120"/>
              </p14:xfrm>
            </p:contentPart>
          </mc:Choice>
          <mc:Fallback xmlns="">
            <p:pic>
              <p:nvPicPr>
                <p:cNvPr id="48" name="Freihand 47">
                  <a:extLst>
                    <a:ext uri="{FF2B5EF4-FFF2-40B4-BE49-F238E27FC236}">
                      <a16:creationId xmlns:a16="http://schemas.microsoft.com/office/drawing/2014/main" id="{BFD9BA89-1281-402D-8D85-7C7B3AF4522A}"/>
                    </a:ext>
                  </a:extLst>
                </p:cNvPr>
                <p:cNvPicPr/>
                <p:nvPr/>
              </p:nvPicPr>
              <p:blipFill>
                <a:blip r:embed="rId83"/>
                <a:stretch>
                  <a:fillRect/>
                </a:stretch>
              </p:blipFill>
              <p:spPr>
                <a:xfrm>
                  <a:off x="7004813" y="2668747"/>
                  <a:ext cx="1479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9" name="Freihand 48">
                  <a:extLst>
                    <a:ext uri="{FF2B5EF4-FFF2-40B4-BE49-F238E27FC236}">
                      <a16:creationId xmlns:a16="http://schemas.microsoft.com/office/drawing/2014/main" id="{2C3131E0-549D-4566-94F6-F1BCD57A6E16}"/>
                    </a:ext>
                  </a:extLst>
                </p14:cNvPr>
                <p14:cNvContentPartPr/>
                <p14:nvPr/>
              </p14:nvContentPartPr>
              <p14:xfrm>
                <a:off x="7211093" y="2569387"/>
                <a:ext cx="677520" cy="369720"/>
              </p14:xfrm>
            </p:contentPart>
          </mc:Choice>
          <mc:Fallback xmlns="">
            <p:pic>
              <p:nvPicPr>
                <p:cNvPr id="49" name="Freihand 48">
                  <a:extLst>
                    <a:ext uri="{FF2B5EF4-FFF2-40B4-BE49-F238E27FC236}">
                      <a16:creationId xmlns:a16="http://schemas.microsoft.com/office/drawing/2014/main" id="{2C3131E0-549D-4566-94F6-F1BCD57A6E16}"/>
                    </a:ext>
                  </a:extLst>
                </p:cNvPr>
                <p:cNvPicPr/>
                <p:nvPr/>
              </p:nvPicPr>
              <p:blipFill>
                <a:blip r:embed="rId85"/>
                <a:stretch>
                  <a:fillRect/>
                </a:stretch>
              </p:blipFill>
              <p:spPr>
                <a:xfrm>
                  <a:off x="7206773" y="2565067"/>
                  <a:ext cx="686160" cy="3783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0" name="Freihand 49">
                  <a:extLst>
                    <a:ext uri="{FF2B5EF4-FFF2-40B4-BE49-F238E27FC236}">
                      <a16:creationId xmlns:a16="http://schemas.microsoft.com/office/drawing/2014/main" id="{868F15E2-37A2-47CA-91D6-121BA8DAC9D2}"/>
                    </a:ext>
                  </a:extLst>
                </p14:cNvPr>
                <p14:cNvContentPartPr/>
                <p14:nvPr/>
              </p14:nvContentPartPr>
              <p14:xfrm>
                <a:off x="7961333" y="2469307"/>
                <a:ext cx="35280" cy="298800"/>
              </p14:xfrm>
            </p:contentPart>
          </mc:Choice>
          <mc:Fallback xmlns="">
            <p:pic>
              <p:nvPicPr>
                <p:cNvPr id="50" name="Freihand 49">
                  <a:extLst>
                    <a:ext uri="{FF2B5EF4-FFF2-40B4-BE49-F238E27FC236}">
                      <a16:creationId xmlns:a16="http://schemas.microsoft.com/office/drawing/2014/main" id="{868F15E2-37A2-47CA-91D6-121BA8DAC9D2}"/>
                    </a:ext>
                  </a:extLst>
                </p:cNvPr>
                <p:cNvPicPr/>
                <p:nvPr/>
              </p:nvPicPr>
              <p:blipFill>
                <a:blip r:embed="rId87"/>
                <a:stretch>
                  <a:fillRect/>
                </a:stretch>
              </p:blipFill>
              <p:spPr>
                <a:xfrm>
                  <a:off x="7957013" y="2464987"/>
                  <a:ext cx="43920" cy="307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8">
            <p14:nvContentPartPr>
              <p14:cNvPr id="52" name="Freihand 51">
                <a:extLst>
                  <a:ext uri="{FF2B5EF4-FFF2-40B4-BE49-F238E27FC236}">
                    <a16:creationId xmlns:a16="http://schemas.microsoft.com/office/drawing/2014/main" id="{2282A2C5-A176-4085-BD04-A72761C82333}"/>
                  </a:ext>
                </a:extLst>
              </p14:cNvPr>
              <p14:cNvContentPartPr/>
              <p14:nvPr/>
            </p14:nvContentPartPr>
            <p14:xfrm>
              <a:off x="965093" y="2940907"/>
              <a:ext cx="1405800" cy="46440"/>
            </p14:xfrm>
          </p:contentPart>
        </mc:Choice>
        <mc:Fallback xmlns="">
          <p:pic>
            <p:nvPicPr>
              <p:cNvPr id="52" name="Freihand 51">
                <a:extLst>
                  <a:ext uri="{FF2B5EF4-FFF2-40B4-BE49-F238E27FC236}">
                    <a16:creationId xmlns:a16="http://schemas.microsoft.com/office/drawing/2014/main" id="{2282A2C5-A176-4085-BD04-A72761C82333}"/>
                  </a:ext>
                </a:extLst>
              </p:cNvPr>
              <p:cNvPicPr/>
              <p:nvPr/>
            </p:nvPicPr>
            <p:blipFill>
              <a:blip r:embed="rId89"/>
              <a:stretch>
                <a:fillRect/>
              </a:stretch>
            </p:blipFill>
            <p:spPr>
              <a:xfrm>
                <a:off x="960773" y="2936587"/>
                <a:ext cx="141444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3" name="Freihand 52">
                <a:extLst>
                  <a:ext uri="{FF2B5EF4-FFF2-40B4-BE49-F238E27FC236}">
                    <a16:creationId xmlns:a16="http://schemas.microsoft.com/office/drawing/2014/main" id="{DC260BFD-16BF-4EC9-A7CE-215811804713}"/>
                  </a:ext>
                </a:extLst>
              </p14:cNvPr>
              <p14:cNvContentPartPr/>
              <p14:nvPr/>
            </p14:nvContentPartPr>
            <p14:xfrm>
              <a:off x="2833133" y="2905267"/>
              <a:ext cx="706320" cy="72000"/>
            </p14:xfrm>
          </p:contentPart>
        </mc:Choice>
        <mc:Fallback xmlns="">
          <p:pic>
            <p:nvPicPr>
              <p:cNvPr id="53" name="Freihand 52">
                <a:extLst>
                  <a:ext uri="{FF2B5EF4-FFF2-40B4-BE49-F238E27FC236}">
                    <a16:creationId xmlns:a16="http://schemas.microsoft.com/office/drawing/2014/main" id="{DC260BFD-16BF-4EC9-A7CE-215811804713}"/>
                  </a:ext>
                </a:extLst>
              </p:cNvPr>
              <p:cNvPicPr/>
              <p:nvPr/>
            </p:nvPicPr>
            <p:blipFill>
              <a:blip r:embed="rId91"/>
              <a:stretch>
                <a:fillRect/>
              </a:stretch>
            </p:blipFill>
            <p:spPr>
              <a:xfrm>
                <a:off x="2828813" y="2900947"/>
                <a:ext cx="71496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4" name="Freihand 53">
                <a:extLst>
                  <a:ext uri="{FF2B5EF4-FFF2-40B4-BE49-F238E27FC236}">
                    <a16:creationId xmlns:a16="http://schemas.microsoft.com/office/drawing/2014/main" id="{072895C7-71CF-4D3C-9CFD-BD61AA0557BE}"/>
                  </a:ext>
                </a:extLst>
              </p14:cNvPr>
              <p14:cNvContentPartPr/>
              <p14:nvPr/>
            </p14:nvContentPartPr>
            <p14:xfrm>
              <a:off x="2896493" y="2927587"/>
              <a:ext cx="1503360" cy="55440"/>
            </p14:xfrm>
          </p:contentPart>
        </mc:Choice>
        <mc:Fallback xmlns="">
          <p:pic>
            <p:nvPicPr>
              <p:cNvPr id="54" name="Freihand 53">
                <a:extLst>
                  <a:ext uri="{FF2B5EF4-FFF2-40B4-BE49-F238E27FC236}">
                    <a16:creationId xmlns:a16="http://schemas.microsoft.com/office/drawing/2014/main" id="{072895C7-71CF-4D3C-9CFD-BD61AA0557BE}"/>
                  </a:ext>
                </a:extLst>
              </p:cNvPr>
              <p:cNvPicPr/>
              <p:nvPr/>
            </p:nvPicPr>
            <p:blipFill>
              <a:blip r:embed="rId93"/>
              <a:stretch>
                <a:fillRect/>
              </a:stretch>
            </p:blipFill>
            <p:spPr>
              <a:xfrm>
                <a:off x="2892173" y="2923267"/>
                <a:ext cx="151200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5" name="Freihand 54">
                <a:extLst>
                  <a:ext uri="{FF2B5EF4-FFF2-40B4-BE49-F238E27FC236}">
                    <a16:creationId xmlns:a16="http://schemas.microsoft.com/office/drawing/2014/main" id="{28D220DE-1E3F-42DD-A1ED-87BBAFEDB177}"/>
                  </a:ext>
                </a:extLst>
              </p14:cNvPr>
              <p14:cNvContentPartPr/>
              <p14:nvPr/>
            </p14:nvContentPartPr>
            <p14:xfrm>
              <a:off x="2123573" y="3457147"/>
              <a:ext cx="1810800" cy="57240"/>
            </p14:xfrm>
          </p:contentPart>
        </mc:Choice>
        <mc:Fallback xmlns="">
          <p:pic>
            <p:nvPicPr>
              <p:cNvPr id="55" name="Freihand 54">
                <a:extLst>
                  <a:ext uri="{FF2B5EF4-FFF2-40B4-BE49-F238E27FC236}">
                    <a16:creationId xmlns:a16="http://schemas.microsoft.com/office/drawing/2014/main" id="{28D220DE-1E3F-42DD-A1ED-87BBAFEDB177}"/>
                  </a:ext>
                </a:extLst>
              </p:cNvPr>
              <p:cNvPicPr/>
              <p:nvPr/>
            </p:nvPicPr>
            <p:blipFill>
              <a:blip r:embed="rId95"/>
              <a:stretch>
                <a:fillRect/>
              </a:stretch>
            </p:blipFill>
            <p:spPr>
              <a:xfrm>
                <a:off x="2119253" y="3452827"/>
                <a:ext cx="18194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6" name="Freihand 55">
                <a:extLst>
                  <a:ext uri="{FF2B5EF4-FFF2-40B4-BE49-F238E27FC236}">
                    <a16:creationId xmlns:a16="http://schemas.microsoft.com/office/drawing/2014/main" id="{40B2EADB-5B31-492E-87F8-B4EDD8B8DD50}"/>
                  </a:ext>
                </a:extLst>
              </p14:cNvPr>
              <p14:cNvContentPartPr/>
              <p14:nvPr/>
            </p14:nvContentPartPr>
            <p14:xfrm>
              <a:off x="4423613" y="3398827"/>
              <a:ext cx="1042560" cy="35280"/>
            </p14:xfrm>
          </p:contentPart>
        </mc:Choice>
        <mc:Fallback xmlns="">
          <p:pic>
            <p:nvPicPr>
              <p:cNvPr id="56" name="Freihand 55">
                <a:extLst>
                  <a:ext uri="{FF2B5EF4-FFF2-40B4-BE49-F238E27FC236}">
                    <a16:creationId xmlns:a16="http://schemas.microsoft.com/office/drawing/2014/main" id="{40B2EADB-5B31-492E-87F8-B4EDD8B8DD50}"/>
                  </a:ext>
                </a:extLst>
              </p:cNvPr>
              <p:cNvPicPr/>
              <p:nvPr/>
            </p:nvPicPr>
            <p:blipFill>
              <a:blip r:embed="rId97"/>
              <a:stretch>
                <a:fillRect/>
              </a:stretch>
            </p:blipFill>
            <p:spPr>
              <a:xfrm>
                <a:off x="4419293" y="3394507"/>
                <a:ext cx="105120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7" name="Freihand 56">
                <a:extLst>
                  <a:ext uri="{FF2B5EF4-FFF2-40B4-BE49-F238E27FC236}">
                    <a16:creationId xmlns:a16="http://schemas.microsoft.com/office/drawing/2014/main" id="{510BCEF3-B7B2-4577-A255-BE307C004068}"/>
                  </a:ext>
                </a:extLst>
              </p14:cNvPr>
              <p14:cNvContentPartPr/>
              <p14:nvPr/>
            </p14:nvContentPartPr>
            <p14:xfrm>
              <a:off x="6136853" y="3447067"/>
              <a:ext cx="1809720" cy="66600"/>
            </p14:xfrm>
          </p:contentPart>
        </mc:Choice>
        <mc:Fallback xmlns="">
          <p:pic>
            <p:nvPicPr>
              <p:cNvPr id="57" name="Freihand 56">
                <a:extLst>
                  <a:ext uri="{FF2B5EF4-FFF2-40B4-BE49-F238E27FC236}">
                    <a16:creationId xmlns:a16="http://schemas.microsoft.com/office/drawing/2014/main" id="{510BCEF3-B7B2-4577-A255-BE307C004068}"/>
                  </a:ext>
                </a:extLst>
              </p:cNvPr>
              <p:cNvPicPr/>
              <p:nvPr/>
            </p:nvPicPr>
            <p:blipFill>
              <a:blip r:embed="rId99"/>
              <a:stretch>
                <a:fillRect/>
              </a:stretch>
            </p:blipFill>
            <p:spPr>
              <a:xfrm>
                <a:off x="6132533" y="3442747"/>
                <a:ext cx="18183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8" name="Freihand 57">
                <a:extLst>
                  <a:ext uri="{FF2B5EF4-FFF2-40B4-BE49-F238E27FC236}">
                    <a16:creationId xmlns:a16="http://schemas.microsoft.com/office/drawing/2014/main" id="{7B141D6D-40CB-431D-B441-D2C499A982D0}"/>
                  </a:ext>
                </a:extLst>
              </p14:cNvPr>
              <p14:cNvContentPartPr/>
              <p14:nvPr/>
            </p14:nvContentPartPr>
            <p14:xfrm>
              <a:off x="2132213" y="3917947"/>
              <a:ext cx="6617520" cy="92520"/>
            </p14:xfrm>
          </p:contentPart>
        </mc:Choice>
        <mc:Fallback xmlns="">
          <p:pic>
            <p:nvPicPr>
              <p:cNvPr id="58" name="Freihand 57">
                <a:extLst>
                  <a:ext uri="{FF2B5EF4-FFF2-40B4-BE49-F238E27FC236}">
                    <a16:creationId xmlns:a16="http://schemas.microsoft.com/office/drawing/2014/main" id="{7B141D6D-40CB-431D-B441-D2C499A982D0}"/>
                  </a:ext>
                </a:extLst>
              </p:cNvPr>
              <p:cNvPicPr/>
              <p:nvPr/>
            </p:nvPicPr>
            <p:blipFill>
              <a:blip r:embed="rId101"/>
              <a:stretch>
                <a:fillRect/>
              </a:stretch>
            </p:blipFill>
            <p:spPr>
              <a:xfrm>
                <a:off x="2127893" y="3913627"/>
                <a:ext cx="66261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0" name="Freihand 89">
                <a:extLst>
                  <a:ext uri="{FF2B5EF4-FFF2-40B4-BE49-F238E27FC236}">
                    <a16:creationId xmlns:a16="http://schemas.microsoft.com/office/drawing/2014/main" id="{C90A9B2A-5E61-4257-B078-72D301925908}"/>
                  </a:ext>
                </a:extLst>
              </p14:cNvPr>
              <p14:cNvContentPartPr/>
              <p14:nvPr/>
            </p14:nvContentPartPr>
            <p14:xfrm>
              <a:off x="6122453" y="4315747"/>
              <a:ext cx="1820880" cy="243720"/>
            </p14:xfrm>
          </p:contentPart>
        </mc:Choice>
        <mc:Fallback xmlns="">
          <p:pic>
            <p:nvPicPr>
              <p:cNvPr id="90" name="Freihand 89">
                <a:extLst>
                  <a:ext uri="{FF2B5EF4-FFF2-40B4-BE49-F238E27FC236}">
                    <a16:creationId xmlns:a16="http://schemas.microsoft.com/office/drawing/2014/main" id="{C90A9B2A-5E61-4257-B078-72D301925908}"/>
                  </a:ext>
                </a:extLst>
              </p:cNvPr>
              <p:cNvPicPr/>
              <p:nvPr/>
            </p:nvPicPr>
            <p:blipFill>
              <a:blip r:embed="rId103"/>
              <a:stretch>
                <a:fillRect/>
              </a:stretch>
            </p:blipFill>
            <p:spPr>
              <a:xfrm>
                <a:off x="6118133" y="4311427"/>
                <a:ext cx="1829520" cy="252360"/>
              </a:xfrm>
              <a:prstGeom prst="rect">
                <a:avLst/>
              </a:prstGeom>
            </p:spPr>
          </p:pic>
        </mc:Fallback>
      </mc:AlternateContent>
      <p:grpSp>
        <p:nvGrpSpPr>
          <p:cNvPr id="95" name="Gruppieren 94">
            <a:extLst>
              <a:ext uri="{FF2B5EF4-FFF2-40B4-BE49-F238E27FC236}">
                <a16:creationId xmlns:a16="http://schemas.microsoft.com/office/drawing/2014/main" id="{2ED986C7-69C8-4141-ADBF-30EFE75047C8}"/>
              </a:ext>
            </a:extLst>
          </p:cNvPr>
          <p:cNvGrpSpPr/>
          <p:nvPr/>
        </p:nvGrpSpPr>
        <p:grpSpPr>
          <a:xfrm>
            <a:off x="897053" y="3745867"/>
            <a:ext cx="8476920" cy="2805840"/>
            <a:chOff x="897053" y="3745867"/>
            <a:chExt cx="8476920" cy="2805840"/>
          </a:xfrm>
        </p:grpSpPr>
        <mc:AlternateContent xmlns:mc="http://schemas.openxmlformats.org/markup-compatibility/2006" xmlns:p14="http://schemas.microsoft.com/office/powerpoint/2010/main">
          <mc:Choice Requires="p14">
            <p:contentPart p14:bwMode="auto" r:id="rId104">
              <p14:nvContentPartPr>
                <p14:cNvPr id="59" name="Freihand 58">
                  <a:extLst>
                    <a:ext uri="{FF2B5EF4-FFF2-40B4-BE49-F238E27FC236}">
                      <a16:creationId xmlns:a16="http://schemas.microsoft.com/office/drawing/2014/main" id="{35ED20B3-A4E9-470A-9225-A5CCBA917FB0}"/>
                    </a:ext>
                  </a:extLst>
                </p14:cNvPr>
                <p14:cNvContentPartPr/>
                <p14:nvPr/>
              </p14:nvContentPartPr>
              <p14:xfrm>
                <a:off x="2474573" y="4264987"/>
                <a:ext cx="2768760" cy="61920"/>
              </p14:xfrm>
            </p:contentPart>
          </mc:Choice>
          <mc:Fallback xmlns="">
            <p:pic>
              <p:nvPicPr>
                <p:cNvPr id="59" name="Freihand 58">
                  <a:extLst>
                    <a:ext uri="{FF2B5EF4-FFF2-40B4-BE49-F238E27FC236}">
                      <a16:creationId xmlns:a16="http://schemas.microsoft.com/office/drawing/2014/main" id="{35ED20B3-A4E9-470A-9225-A5CCBA917FB0}"/>
                    </a:ext>
                  </a:extLst>
                </p:cNvPr>
                <p:cNvPicPr/>
                <p:nvPr/>
              </p:nvPicPr>
              <p:blipFill>
                <a:blip r:embed="rId105"/>
                <a:stretch>
                  <a:fillRect/>
                </a:stretch>
              </p:blipFill>
              <p:spPr>
                <a:xfrm>
                  <a:off x="2470253" y="4260667"/>
                  <a:ext cx="27774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0" name="Freihand 59">
                  <a:extLst>
                    <a:ext uri="{FF2B5EF4-FFF2-40B4-BE49-F238E27FC236}">
                      <a16:creationId xmlns:a16="http://schemas.microsoft.com/office/drawing/2014/main" id="{1A3340F5-FD1B-422E-9E27-4383CFDC0D50}"/>
                    </a:ext>
                  </a:extLst>
                </p14:cNvPr>
                <p14:cNvContentPartPr/>
                <p14:nvPr/>
              </p14:nvContentPartPr>
              <p14:xfrm>
                <a:off x="4887293" y="4473787"/>
                <a:ext cx="156600" cy="108360"/>
              </p14:xfrm>
            </p:contentPart>
          </mc:Choice>
          <mc:Fallback xmlns="">
            <p:pic>
              <p:nvPicPr>
                <p:cNvPr id="60" name="Freihand 59">
                  <a:extLst>
                    <a:ext uri="{FF2B5EF4-FFF2-40B4-BE49-F238E27FC236}">
                      <a16:creationId xmlns:a16="http://schemas.microsoft.com/office/drawing/2014/main" id="{1A3340F5-FD1B-422E-9E27-4383CFDC0D50}"/>
                    </a:ext>
                  </a:extLst>
                </p:cNvPr>
                <p:cNvPicPr/>
                <p:nvPr/>
              </p:nvPicPr>
              <p:blipFill>
                <a:blip r:embed="rId107"/>
                <a:stretch>
                  <a:fillRect/>
                </a:stretch>
              </p:blipFill>
              <p:spPr>
                <a:xfrm>
                  <a:off x="4882973" y="4469467"/>
                  <a:ext cx="16524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1" name="Freihand 60">
                  <a:extLst>
                    <a:ext uri="{FF2B5EF4-FFF2-40B4-BE49-F238E27FC236}">
                      <a16:creationId xmlns:a16="http://schemas.microsoft.com/office/drawing/2014/main" id="{99CF71E4-08C5-4EFC-AF6D-DD6357993131}"/>
                    </a:ext>
                  </a:extLst>
                </p14:cNvPr>
                <p14:cNvContentPartPr/>
                <p14:nvPr/>
              </p14:nvContentPartPr>
              <p14:xfrm>
                <a:off x="4748333" y="4327627"/>
                <a:ext cx="380160" cy="219600"/>
              </p14:xfrm>
            </p:contentPart>
          </mc:Choice>
          <mc:Fallback xmlns="">
            <p:pic>
              <p:nvPicPr>
                <p:cNvPr id="61" name="Freihand 60">
                  <a:extLst>
                    <a:ext uri="{FF2B5EF4-FFF2-40B4-BE49-F238E27FC236}">
                      <a16:creationId xmlns:a16="http://schemas.microsoft.com/office/drawing/2014/main" id="{99CF71E4-08C5-4EFC-AF6D-DD6357993131}"/>
                    </a:ext>
                  </a:extLst>
                </p:cNvPr>
                <p:cNvPicPr/>
                <p:nvPr/>
              </p:nvPicPr>
              <p:blipFill>
                <a:blip r:embed="rId109"/>
                <a:stretch>
                  <a:fillRect/>
                </a:stretch>
              </p:blipFill>
              <p:spPr>
                <a:xfrm>
                  <a:off x="4744013" y="4323307"/>
                  <a:ext cx="38880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2" name="Freihand 61">
                  <a:extLst>
                    <a:ext uri="{FF2B5EF4-FFF2-40B4-BE49-F238E27FC236}">
                      <a16:creationId xmlns:a16="http://schemas.microsoft.com/office/drawing/2014/main" id="{EBCC89A4-9C8E-444C-9EDA-7ADE6FD2214B}"/>
                    </a:ext>
                  </a:extLst>
                </p14:cNvPr>
                <p14:cNvContentPartPr/>
                <p14:nvPr/>
              </p14:nvContentPartPr>
              <p14:xfrm>
                <a:off x="5365733" y="4437067"/>
                <a:ext cx="139680" cy="117000"/>
              </p14:xfrm>
            </p:contentPart>
          </mc:Choice>
          <mc:Fallback xmlns="">
            <p:pic>
              <p:nvPicPr>
                <p:cNvPr id="62" name="Freihand 61">
                  <a:extLst>
                    <a:ext uri="{FF2B5EF4-FFF2-40B4-BE49-F238E27FC236}">
                      <a16:creationId xmlns:a16="http://schemas.microsoft.com/office/drawing/2014/main" id="{EBCC89A4-9C8E-444C-9EDA-7ADE6FD2214B}"/>
                    </a:ext>
                  </a:extLst>
                </p:cNvPr>
                <p:cNvPicPr/>
                <p:nvPr/>
              </p:nvPicPr>
              <p:blipFill>
                <a:blip r:embed="rId111"/>
                <a:stretch>
                  <a:fillRect/>
                </a:stretch>
              </p:blipFill>
              <p:spPr>
                <a:xfrm>
                  <a:off x="5361413" y="4432747"/>
                  <a:ext cx="1483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3" name="Freihand 62">
                  <a:extLst>
                    <a:ext uri="{FF2B5EF4-FFF2-40B4-BE49-F238E27FC236}">
                      <a16:creationId xmlns:a16="http://schemas.microsoft.com/office/drawing/2014/main" id="{42C8403F-6FD0-4E1A-8CF4-9D1738250CCB}"/>
                    </a:ext>
                  </a:extLst>
                </p14:cNvPr>
                <p14:cNvContentPartPr/>
                <p14:nvPr/>
              </p14:nvContentPartPr>
              <p14:xfrm>
                <a:off x="5557973" y="4354627"/>
                <a:ext cx="306360" cy="302760"/>
              </p14:xfrm>
            </p:contentPart>
          </mc:Choice>
          <mc:Fallback xmlns="">
            <p:pic>
              <p:nvPicPr>
                <p:cNvPr id="63" name="Freihand 62">
                  <a:extLst>
                    <a:ext uri="{FF2B5EF4-FFF2-40B4-BE49-F238E27FC236}">
                      <a16:creationId xmlns:a16="http://schemas.microsoft.com/office/drawing/2014/main" id="{42C8403F-6FD0-4E1A-8CF4-9D1738250CCB}"/>
                    </a:ext>
                  </a:extLst>
                </p:cNvPr>
                <p:cNvPicPr/>
                <p:nvPr/>
              </p:nvPicPr>
              <p:blipFill>
                <a:blip r:embed="rId113"/>
                <a:stretch>
                  <a:fillRect/>
                </a:stretch>
              </p:blipFill>
              <p:spPr>
                <a:xfrm>
                  <a:off x="5553653" y="4350307"/>
                  <a:ext cx="31500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64" name="Freihand 63">
                  <a:extLst>
                    <a:ext uri="{FF2B5EF4-FFF2-40B4-BE49-F238E27FC236}">
                      <a16:creationId xmlns:a16="http://schemas.microsoft.com/office/drawing/2014/main" id="{F24B8322-E571-4E1D-A1DE-C1E38BAA39B4}"/>
                    </a:ext>
                  </a:extLst>
                </p14:cNvPr>
                <p14:cNvContentPartPr/>
                <p14:nvPr/>
              </p14:nvContentPartPr>
              <p14:xfrm>
                <a:off x="5754173" y="4461907"/>
                <a:ext cx="60120" cy="44280"/>
              </p14:xfrm>
            </p:contentPart>
          </mc:Choice>
          <mc:Fallback xmlns="">
            <p:pic>
              <p:nvPicPr>
                <p:cNvPr id="64" name="Freihand 63">
                  <a:extLst>
                    <a:ext uri="{FF2B5EF4-FFF2-40B4-BE49-F238E27FC236}">
                      <a16:creationId xmlns:a16="http://schemas.microsoft.com/office/drawing/2014/main" id="{F24B8322-E571-4E1D-A1DE-C1E38BAA39B4}"/>
                    </a:ext>
                  </a:extLst>
                </p:cNvPr>
                <p:cNvPicPr/>
                <p:nvPr/>
              </p:nvPicPr>
              <p:blipFill>
                <a:blip r:embed="rId115"/>
                <a:stretch>
                  <a:fillRect/>
                </a:stretch>
              </p:blipFill>
              <p:spPr>
                <a:xfrm>
                  <a:off x="5749853" y="4457587"/>
                  <a:ext cx="687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65" name="Freihand 64">
                  <a:extLst>
                    <a:ext uri="{FF2B5EF4-FFF2-40B4-BE49-F238E27FC236}">
                      <a16:creationId xmlns:a16="http://schemas.microsoft.com/office/drawing/2014/main" id="{3D9C53E8-D176-4B14-9091-13025D3476C0}"/>
                    </a:ext>
                  </a:extLst>
                </p14:cNvPr>
                <p14:cNvContentPartPr/>
                <p14:nvPr/>
              </p14:nvContentPartPr>
              <p14:xfrm>
                <a:off x="6046853" y="4264627"/>
                <a:ext cx="470520" cy="209160"/>
              </p14:xfrm>
            </p:contentPart>
          </mc:Choice>
          <mc:Fallback xmlns="">
            <p:pic>
              <p:nvPicPr>
                <p:cNvPr id="65" name="Freihand 64">
                  <a:extLst>
                    <a:ext uri="{FF2B5EF4-FFF2-40B4-BE49-F238E27FC236}">
                      <a16:creationId xmlns:a16="http://schemas.microsoft.com/office/drawing/2014/main" id="{3D9C53E8-D176-4B14-9091-13025D3476C0}"/>
                    </a:ext>
                  </a:extLst>
                </p:cNvPr>
                <p:cNvPicPr/>
                <p:nvPr/>
              </p:nvPicPr>
              <p:blipFill>
                <a:blip r:embed="rId117"/>
                <a:stretch>
                  <a:fillRect/>
                </a:stretch>
              </p:blipFill>
              <p:spPr>
                <a:xfrm>
                  <a:off x="6042533" y="4260307"/>
                  <a:ext cx="47916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66" name="Freihand 65">
                  <a:extLst>
                    <a:ext uri="{FF2B5EF4-FFF2-40B4-BE49-F238E27FC236}">
                      <a16:creationId xmlns:a16="http://schemas.microsoft.com/office/drawing/2014/main" id="{30CC53DE-A045-4BE7-9316-3A6FC6574B60}"/>
                    </a:ext>
                  </a:extLst>
                </p14:cNvPr>
                <p14:cNvContentPartPr/>
                <p14:nvPr/>
              </p14:nvContentPartPr>
              <p14:xfrm>
                <a:off x="6442133" y="4240507"/>
                <a:ext cx="110880" cy="158040"/>
              </p14:xfrm>
            </p:contentPart>
          </mc:Choice>
          <mc:Fallback xmlns="">
            <p:pic>
              <p:nvPicPr>
                <p:cNvPr id="66" name="Freihand 65">
                  <a:extLst>
                    <a:ext uri="{FF2B5EF4-FFF2-40B4-BE49-F238E27FC236}">
                      <a16:creationId xmlns:a16="http://schemas.microsoft.com/office/drawing/2014/main" id="{30CC53DE-A045-4BE7-9316-3A6FC6574B60}"/>
                    </a:ext>
                  </a:extLst>
                </p:cNvPr>
                <p:cNvPicPr/>
                <p:nvPr/>
              </p:nvPicPr>
              <p:blipFill>
                <a:blip r:embed="rId119"/>
                <a:stretch>
                  <a:fillRect/>
                </a:stretch>
              </p:blipFill>
              <p:spPr>
                <a:xfrm>
                  <a:off x="6437813" y="4236187"/>
                  <a:ext cx="11952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67" name="Freihand 66">
                  <a:extLst>
                    <a:ext uri="{FF2B5EF4-FFF2-40B4-BE49-F238E27FC236}">
                      <a16:creationId xmlns:a16="http://schemas.microsoft.com/office/drawing/2014/main" id="{0D15FA52-60FA-44B9-B8AB-367AE197B40A}"/>
                    </a:ext>
                  </a:extLst>
                </p14:cNvPr>
                <p14:cNvContentPartPr/>
                <p14:nvPr/>
              </p14:nvContentPartPr>
              <p14:xfrm>
                <a:off x="6504053" y="4307107"/>
                <a:ext cx="103320" cy="10800"/>
              </p14:xfrm>
            </p:contentPart>
          </mc:Choice>
          <mc:Fallback xmlns="">
            <p:pic>
              <p:nvPicPr>
                <p:cNvPr id="67" name="Freihand 66">
                  <a:extLst>
                    <a:ext uri="{FF2B5EF4-FFF2-40B4-BE49-F238E27FC236}">
                      <a16:creationId xmlns:a16="http://schemas.microsoft.com/office/drawing/2014/main" id="{0D15FA52-60FA-44B9-B8AB-367AE197B40A}"/>
                    </a:ext>
                  </a:extLst>
                </p:cNvPr>
                <p:cNvPicPr/>
                <p:nvPr/>
              </p:nvPicPr>
              <p:blipFill>
                <a:blip r:embed="rId121"/>
                <a:stretch>
                  <a:fillRect/>
                </a:stretch>
              </p:blipFill>
              <p:spPr>
                <a:xfrm>
                  <a:off x="6499733" y="4302787"/>
                  <a:ext cx="1119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68" name="Freihand 67">
                  <a:extLst>
                    <a:ext uri="{FF2B5EF4-FFF2-40B4-BE49-F238E27FC236}">
                      <a16:creationId xmlns:a16="http://schemas.microsoft.com/office/drawing/2014/main" id="{40696560-64B4-4E39-AFFE-87E712BCA2F4}"/>
                    </a:ext>
                  </a:extLst>
                </p14:cNvPr>
                <p14:cNvContentPartPr/>
                <p14:nvPr/>
              </p14:nvContentPartPr>
              <p14:xfrm>
                <a:off x="6589013" y="4303867"/>
                <a:ext cx="52560" cy="92880"/>
              </p14:xfrm>
            </p:contentPart>
          </mc:Choice>
          <mc:Fallback xmlns="">
            <p:pic>
              <p:nvPicPr>
                <p:cNvPr id="68" name="Freihand 67">
                  <a:extLst>
                    <a:ext uri="{FF2B5EF4-FFF2-40B4-BE49-F238E27FC236}">
                      <a16:creationId xmlns:a16="http://schemas.microsoft.com/office/drawing/2014/main" id="{40696560-64B4-4E39-AFFE-87E712BCA2F4}"/>
                    </a:ext>
                  </a:extLst>
                </p:cNvPr>
                <p:cNvPicPr/>
                <p:nvPr/>
              </p:nvPicPr>
              <p:blipFill>
                <a:blip r:embed="rId123"/>
                <a:stretch>
                  <a:fillRect/>
                </a:stretch>
              </p:blipFill>
              <p:spPr>
                <a:xfrm>
                  <a:off x="6584693" y="4299547"/>
                  <a:ext cx="612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69" name="Freihand 68">
                  <a:extLst>
                    <a:ext uri="{FF2B5EF4-FFF2-40B4-BE49-F238E27FC236}">
                      <a16:creationId xmlns:a16="http://schemas.microsoft.com/office/drawing/2014/main" id="{AF6E4126-31ED-4644-ABE2-EF20AEE4FFA2}"/>
                    </a:ext>
                  </a:extLst>
                </p14:cNvPr>
                <p14:cNvContentPartPr/>
                <p14:nvPr/>
              </p14:nvContentPartPr>
              <p14:xfrm>
                <a:off x="6709613" y="4186147"/>
                <a:ext cx="498960" cy="199440"/>
              </p14:xfrm>
            </p:contentPart>
          </mc:Choice>
          <mc:Fallback xmlns="">
            <p:pic>
              <p:nvPicPr>
                <p:cNvPr id="69" name="Freihand 68">
                  <a:extLst>
                    <a:ext uri="{FF2B5EF4-FFF2-40B4-BE49-F238E27FC236}">
                      <a16:creationId xmlns:a16="http://schemas.microsoft.com/office/drawing/2014/main" id="{AF6E4126-31ED-4644-ABE2-EF20AEE4FFA2}"/>
                    </a:ext>
                  </a:extLst>
                </p:cNvPr>
                <p:cNvPicPr/>
                <p:nvPr/>
              </p:nvPicPr>
              <p:blipFill>
                <a:blip r:embed="rId125"/>
                <a:stretch>
                  <a:fillRect/>
                </a:stretch>
              </p:blipFill>
              <p:spPr>
                <a:xfrm>
                  <a:off x="6705293" y="4181827"/>
                  <a:ext cx="5076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70" name="Freihand 69">
                  <a:extLst>
                    <a:ext uri="{FF2B5EF4-FFF2-40B4-BE49-F238E27FC236}">
                      <a16:creationId xmlns:a16="http://schemas.microsoft.com/office/drawing/2014/main" id="{87C77C34-1583-42E5-8D72-C4D218477F92}"/>
                    </a:ext>
                  </a:extLst>
                </p14:cNvPr>
                <p14:cNvContentPartPr/>
                <p14:nvPr/>
              </p14:nvContentPartPr>
              <p14:xfrm>
                <a:off x="7447973" y="4240147"/>
                <a:ext cx="224280" cy="68760"/>
              </p14:xfrm>
            </p:contentPart>
          </mc:Choice>
          <mc:Fallback xmlns="">
            <p:pic>
              <p:nvPicPr>
                <p:cNvPr id="70" name="Freihand 69">
                  <a:extLst>
                    <a:ext uri="{FF2B5EF4-FFF2-40B4-BE49-F238E27FC236}">
                      <a16:creationId xmlns:a16="http://schemas.microsoft.com/office/drawing/2014/main" id="{87C77C34-1583-42E5-8D72-C4D218477F92}"/>
                    </a:ext>
                  </a:extLst>
                </p:cNvPr>
                <p:cNvPicPr/>
                <p:nvPr/>
              </p:nvPicPr>
              <p:blipFill>
                <a:blip r:embed="rId127"/>
                <a:stretch>
                  <a:fillRect/>
                </a:stretch>
              </p:blipFill>
              <p:spPr>
                <a:xfrm>
                  <a:off x="7443653" y="4235827"/>
                  <a:ext cx="2329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71" name="Freihand 70">
                  <a:extLst>
                    <a:ext uri="{FF2B5EF4-FFF2-40B4-BE49-F238E27FC236}">
                      <a16:creationId xmlns:a16="http://schemas.microsoft.com/office/drawing/2014/main" id="{4875C5D2-8498-4127-97C4-82462B21F80E}"/>
                    </a:ext>
                  </a:extLst>
                </p14:cNvPr>
                <p14:cNvContentPartPr/>
                <p14:nvPr/>
              </p14:nvContentPartPr>
              <p14:xfrm>
                <a:off x="7669013" y="4233307"/>
                <a:ext cx="78480" cy="52920"/>
              </p14:xfrm>
            </p:contentPart>
          </mc:Choice>
          <mc:Fallback xmlns="">
            <p:pic>
              <p:nvPicPr>
                <p:cNvPr id="71" name="Freihand 70">
                  <a:extLst>
                    <a:ext uri="{FF2B5EF4-FFF2-40B4-BE49-F238E27FC236}">
                      <a16:creationId xmlns:a16="http://schemas.microsoft.com/office/drawing/2014/main" id="{4875C5D2-8498-4127-97C4-82462B21F80E}"/>
                    </a:ext>
                  </a:extLst>
                </p:cNvPr>
                <p:cNvPicPr/>
                <p:nvPr/>
              </p:nvPicPr>
              <p:blipFill>
                <a:blip r:embed="rId129"/>
                <a:stretch>
                  <a:fillRect/>
                </a:stretch>
              </p:blipFill>
              <p:spPr>
                <a:xfrm>
                  <a:off x="7664693" y="4228987"/>
                  <a:ext cx="8712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72" name="Freihand 71">
                  <a:extLst>
                    <a:ext uri="{FF2B5EF4-FFF2-40B4-BE49-F238E27FC236}">
                      <a16:creationId xmlns:a16="http://schemas.microsoft.com/office/drawing/2014/main" id="{9E76B686-A6A2-4099-8475-EB8A028E1CB2}"/>
                    </a:ext>
                  </a:extLst>
                </p14:cNvPr>
                <p14:cNvContentPartPr/>
                <p14:nvPr/>
              </p14:nvContentPartPr>
              <p14:xfrm>
                <a:off x="7752893" y="4216387"/>
                <a:ext cx="117720" cy="231120"/>
              </p14:xfrm>
            </p:contentPart>
          </mc:Choice>
          <mc:Fallback xmlns="">
            <p:pic>
              <p:nvPicPr>
                <p:cNvPr id="72" name="Freihand 71">
                  <a:extLst>
                    <a:ext uri="{FF2B5EF4-FFF2-40B4-BE49-F238E27FC236}">
                      <a16:creationId xmlns:a16="http://schemas.microsoft.com/office/drawing/2014/main" id="{9E76B686-A6A2-4099-8475-EB8A028E1CB2}"/>
                    </a:ext>
                  </a:extLst>
                </p:cNvPr>
                <p:cNvPicPr/>
                <p:nvPr/>
              </p:nvPicPr>
              <p:blipFill>
                <a:blip r:embed="rId131"/>
                <a:stretch>
                  <a:fillRect/>
                </a:stretch>
              </p:blipFill>
              <p:spPr>
                <a:xfrm>
                  <a:off x="7748573" y="4212067"/>
                  <a:ext cx="12636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73" name="Freihand 72">
                  <a:extLst>
                    <a:ext uri="{FF2B5EF4-FFF2-40B4-BE49-F238E27FC236}">
                      <a16:creationId xmlns:a16="http://schemas.microsoft.com/office/drawing/2014/main" id="{09A4AD8E-9770-4F47-A7A3-CCB977B8DF0F}"/>
                    </a:ext>
                  </a:extLst>
                </p14:cNvPr>
                <p14:cNvContentPartPr/>
                <p14:nvPr/>
              </p14:nvContentPartPr>
              <p14:xfrm>
                <a:off x="7841453" y="4178587"/>
                <a:ext cx="79560" cy="17280"/>
              </p14:xfrm>
            </p:contentPart>
          </mc:Choice>
          <mc:Fallback xmlns="">
            <p:pic>
              <p:nvPicPr>
                <p:cNvPr id="73" name="Freihand 72">
                  <a:extLst>
                    <a:ext uri="{FF2B5EF4-FFF2-40B4-BE49-F238E27FC236}">
                      <a16:creationId xmlns:a16="http://schemas.microsoft.com/office/drawing/2014/main" id="{09A4AD8E-9770-4F47-A7A3-CCB977B8DF0F}"/>
                    </a:ext>
                  </a:extLst>
                </p:cNvPr>
                <p:cNvPicPr/>
                <p:nvPr/>
              </p:nvPicPr>
              <p:blipFill>
                <a:blip r:embed="rId133"/>
                <a:stretch>
                  <a:fillRect/>
                </a:stretch>
              </p:blipFill>
              <p:spPr>
                <a:xfrm>
                  <a:off x="7837133" y="4174267"/>
                  <a:ext cx="882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74" name="Freihand 73">
                  <a:extLst>
                    <a:ext uri="{FF2B5EF4-FFF2-40B4-BE49-F238E27FC236}">
                      <a16:creationId xmlns:a16="http://schemas.microsoft.com/office/drawing/2014/main" id="{C349F859-74AD-4EC2-ACAE-52483E44897D}"/>
                    </a:ext>
                  </a:extLst>
                </p14:cNvPr>
                <p14:cNvContentPartPr/>
                <p14:nvPr/>
              </p14:nvContentPartPr>
              <p14:xfrm>
                <a:off x="7927853" y="4195147"/>
                <a:ext cx="71640" cy="106200"/>
              </p14:xfrm>
            </p:contentPart>
          </mc:Choice>
          <mc:Fallback xmlns="">
            <p:pic>
              <p:nvPicPr>
                <p:cNvPr id="74" name="Freihand 73">
                  <a:extLst>
                    <a:ext uri="{FF2B5EF4-FFF2-40B4-BE49-F238E27FC236}">
                      <a16:creationId xmlns:a16="http://schemas.microsoft.com/office/drawing/2014/main" id="{C349F859-74AD-4EC2-ACAE-52483E44897D}"/>
                    </a:ext>
                  </a:extLst>
                </p:cNvPr>
                <p:cNvPicPr/>
                <p:nvPr/>
              </p:nvPicPr>
              <p:blipFill>
                <a:blip r:embed="rId135"/>
                <a:stretch>
                  <a:fillRect/>
                </a:stretch>
              </p:blipFill>
              <p:spPr>
                <a:xfrm>
                  <a:off x="7923533" y="4190827"/>
                  <a:ext cx="80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75" name="Freihand 74">
                  <a:extLst>
                    <a:ext uri="{FF2B5EF4-FFF2-40B4-BE49-F238E27FC236}">
                      <a16:creationId xmlns:a16="http://schemas.microsoft.com/office/drawing/2014/main" id="{D9DEFF24-4AF2-4D6A-BCF7-6BE6CCD11240}"/>
                    </a:ext>
                  </a:extLst>
                </p14:cNvPr>
                <p14:cNvContentPartPr/>
                <p14:nvPr/>
              </p14:nvContentPartPr>
              <p14:xfrm>
                <a:off x="8003093" y="4129987"/>
                <a:ext cx="208800" cy="162000"/>
              </p14:xfrm>
            </p:contentPart>
          </mc:Choice>
          <mc:Fallback xmlns="">
            <p:pic>
              <p:nvPicPr>
                <p:cNvPr id="75" name="Freihand 74">
                  <a:extLst>
                    <a:ext uri="{FF2B5EF4-FFF2-40B4-BE49-F238E27FC236}">
                      <a16:creationId xmlns:a16="http://schemas.microsoft.com/office/drawing/2014/main" id="{D9DEFF24-4AF2-4D6A-BCF7-6BE6CCD11240}"/>
                    </a:ext>
                  </a:extLst>
                </p:cNvPr>
                <p:cNvPicPr/>
                <p:nvPr/>
              </p:nvPicPr>
              <p:blipFill>
                <a:blip r:embed="rId137"/>
                <a:stretch>
                  <a:fillRect/>
                </a:stretch>
              </p:blipFill>
              <p:spPr>
                <a:xfrm>
                  <a:off x="7998773" y="4125667"/>
                  <a:ext cx="2174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76" name="Freihand 75">
                  <a:extLst>
                    <a:ext uri="{FF2B5EF4-FFF2-40B4-BE49-F238E27FC236}">
                      <a16:creationId xmlns:a16="http://schemas.microsoft.com/office/drawing/2014/main" id="{885A93FB-833B-4CAC-8A41-1582D49F6945}"/>
                    </a:ext>
                  </a:extLst>
                </p14:cNvPr>
                <p14:cNvContentPartPr/>
                <p14:nvPr/>
              </p14:nvContentPartPr>
              <p14:xfrm>
                <a:off x="8266973" y="4168507"/>
                <a:ext cx="97200" cy="87120"/>
              </p14:xfrm>
            </p:contentPart>
          </mc:Choice>
          <mc:Fallback xmlns="">
            <p:pic>
              <p:nvPicPr>
                <p:cNvPr id="76" name="Freihand 75">
                  <a:extLst>
                    <a:ext uri="{FF2B5EF4-FFF2-40B4-BE49-F238E27FC236}">
                      <a16:creationId xmlns:a16="http://schemas.microsoft.com/office/drawing/2014/main" id="{885A93FB-833B-4CAC-8A41-1582D49F6945}"/>
                    </a:ext>
                  </a:extLst>
                </p:cNvPr>
                <p:cNvPicPr/>
                <p:nvPr/>
              </p:nvPicPr>
              <p:blipFill>
                <a:blip r:embed="rId139"/>
                <a:stretch>
                  <a:fillRect/>
                </a:stretch>
              </p:blipFill>
              <p:spPr>
                <a:xfrm>
                  <a:off x="8262653" y="4164187"/>
                  <a:ext cx="10584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77" name="Freihand 76">
                  <a:extLst>
                    <a:ext uri="{FF2B5EF4-FFF2-40B4-BE49-F238E27FC236}">
                      <a16:creationId xmlns:a16="http://schemas.microsoft.com/office/drawing/2014/main" id="{A37EFEE2-FBB5-4831-B59E-778658DB66D9}"/>
                    </a:ext>
                  </a:extLst>
                </p14:cNvPr>
                <p14:cNvContentPartPr/>
                <p14:nvPr/>
              </p14:nvContentPartPr>
              <p14:xfrm>
                <a:off x="8468933" y="4039627"/>
                <a:ext cx="124200" cy="185040"/>
              </p14:xfrm>
            </p:contentPart>
          </mc:Choice>
          <mc:Fallback xmlns="">
            <p:pic>
              <p:nvPicPr>
                <p:cNvPr id="77" name="Freihand 76">
                  <a:extLst>
                    <a:ext uri="{FF2B5EF4-FFF2-40B4-BE49-F238E27FC236}">
                      <a16:creationId xmlns:a16="http://schemas.microsoft.com/office/drawing/2014/main" id="{A37EFEE2-FBB5-4831-B59E-778658DB66D9}"/>
                    </a:ext>
                  </a:extLst>
                </p:cNvPr>
                <p:cNvPicPr/>
                <p:nvPr/>
              </p:nvPicPr>
              <p:blipFill>
                <a:blip r:embed="rId141"/>
                <a:stretch>
                  <a:fillRect/>
                </a:stretch>
              </p:blipFill>
              <p:spPr>
                <a:xfrm>
                  <a:off x="8464613" y="4035307"/>
                  <a:ext cx="13284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78" name="Freihand 77">
                  <a:extLst>
                    <a:ext uri="{FF2B5EF4-FFF2-40B4-BE49-F238E27FC236}">
                      <a16:creationId xmlns:a16="http://schemas.microsoft.com/office/drawing/2014/main" id="{019665BD-1D62-49D9-A681-113D9A68134C}"/>
                    </a:ext>
                  </a:extLst>
                </p14:cNvPr>
                <p14:cNvContentPartPr/>
                <p14:nvPr/>
              </p14:nvContentPartPr>
              <p14:xfrm>
                <a:off x="8647853" y="4127107"/>
                <a:ext cx="41040" cy="83880"/>
              </p14:xfrm>
            </p:contentPart>
          </mc:Choice>
          <mc:Fallback xmlns="">
            <p:pic>
              <p:nvPicPr>
                <p:cNvPr id="78" name="Freihand 77">
                  <a:extLst>
                    <a:ext uri="{FF2B5EF4-FFF2-40B4-BE49-F238E27FC236}">
                      <a16:creationId xmlns:a16="http://schemas.microsoft.com/office/drawing/2014/main" id="{019665BD-1D62-49D9-A681-113D9A68134C}"/>
                    </a:ext>
                  </a:extLst>
                </p:cNvPr>
                <p:cNvPicPr/>
                <p:nvPr/>
              </p:nvPicPr>
              <p:blipFill>
                <a:blip r:embed="rId143"/>
                <a:stretch>
                  <a:fillRect/>
                </a:stretch>
              </p:blipFill>
              <p:spPr>
                <a:xfrm>
                  <a:off x="8643533" y="4122787"/>
                  <a:ext cx="496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79" name="Freihand 78">
                  <a:extLst>
                    <a:ext uri="{FF2B5EF4-FFF2-40B4-BE49-F238E27FC236}">
                      <a16:creationId xmlns:a16="http://schemas.microsoft.com/office/drawing/2014/main" id="{A58542B3-7428-4CE5-BD37-4904F342196C}"/>
                    </a:ext>
                  </a:extLst>
                </p14:cNvPr>
                <p14:cNvContentPartPr/>
                <p14:nvPr/>
              </p14:nvContentPartPr>
              <p14:xfrm>
                <a:off x="8680253" y="4042507"/>
                <a:ext cx="166680" cy="138600"/>
              </p14:xfrm>
            </p:contentPart>
          </mc:Choice>
          <mc:Fallback xmlns="">
            <p:pic>
              <p:nvPicPr>
                <p:cNvPr id="79" name="Freihand 78">
                  <a:extLst>
                    <a:ext uri="{FF2B5EF4-FFF2-40B4-BE49-F238E27FC236}">
                      <a16:creationId xmlns:a16="http://schemas.microsoft.com/office/drawing/2014/main" id="{A58542B3-7428-4CE5-BD37-4904F342196C}"/>
                    </a:ext>
                  </a:extLst>
                </p:cNvPr>
                <p:cNvPicPr/>
                <p:nvPr/>
              </p:nvPicPr>
              <p:blipFill>
                <a:blip r:embed="rId145"/>
                <a:stretch>
                  <a:fillRect/>
                </a:stretch>
              </p:blipFill>
              <p:spPr>
                <a:xfrm>
                  <a:off x="8675933" y="4038187"/>
                  <a:ext cx="1753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0" name="Freihand 79">
                  <a:extLst>
                    <a:ext uri="{FF2B5EF4-FFF2-40B4-BE49-F238E27FC236}">
                      <a16:creationId xmlns:a16="http://schemas.microsoft.com/office/drawing/2014/main" id="{96698A5B-9954-477A-AF8F-FFAA7EAEFC97}"/>
                    </a:ext>
                  </a:extLst>
                </p14:cNvPr>
                <p14:cNvContentPartPr/>
                <p14:nvPr/>
              </p14:nvContentPartPr>
              <p14:xfrm>
                <a:off x="8799773" y="4020547"/>
                <a:ext cx="35640" cy="13320"/>
              </p14:xfrm>
            </p:contentPart>
          </mc:Choice>
          <mc:Fallback xmlns="">
            <p:pic>
              <p:nvPicPr>
                <p:cNvPr id="80" name="Freihand 79">
                  <a:extLst>
                    <a:ext uri="{FF2B5EF4-FFF2-40B4-BE49-F238E27FC236}">
                      <a16:creationId xmlns:a16="http://schemas.microsoft.com/office/drawing/2014/main" id="{96698A5B-9954-477A-AF8F-FFAA7EAEFC97}"/>
                    </a:ext>
                  </a:extLst>
                </p:cNvPr>
                <p:cNvPicPr/>
                <p:nvPr/>
              </p:nvPicPr>
              <p:blipFill>
                <a:blip r:embed="rId147"/>
                <a:stretch>
                  <a:fillRect/>
                </a:stretch>
              </p:blipFill>
              <p:spPr>
                <a:xfrm>
                  <a:off x="8795453" y="4016227"/>
                  <a:ext cx="44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1" name="Freihand 80">
                  <a:extLst>
                    <a:ext uri="{FF2B5EF4-FFF2-40B4-BE49-F238E27FC236}">
                      <a16:creationId xmlns:a16="http://schemas.microsoft.com/office/drawing/2014/main" id="{D9A4B299-08F2-4FD5-B2E5-DDD51DC13A37}"/>
                    </a:ext>
                  </a:extLst>
                </p14:cNvPr>
                <p14:cNvContentPartPr/>
                <p14:nvPr/>
              </p14:nvContentPartPr>
              <p14:xfrm>
                <a:off x="8887613" y="4020547"/>
                <a:ext cx="90720" cy="102240"/>
              </p14:xfrm>
            </p:contentPart>
          </mc:Choice>
          <mc:Fallback xmlns="">
            <p:pic>
              <p:nvPicPr>
                <p:cNvPr id="81" name="Freihand 80">
                  <a:extLst>
                    <a:ext uri="{FF2B5EF4-FFF2-40B4-BE49-F238E27FC236}">
                      <a16:creationId xmlns:a16="http://schemas.microsoft.com/office/drawing/2014/main" id="{D9A4B299-08F2-4FD5-B2E5-DDD51DC13A37}"/>
                    </a:ext>
                  </a:extLst>
                </p:cNvPr>
                <p:cNvPicPr/>
                <p:nvPr/>
              </p:nvPicPr>
              <p:blipFill>
                <a:blip r:embed="rId149"/>
                <a:stretch>
                  <a:fillRect/>
                </a:stretch>
              </p:blipFill>
              <p:spPr>
                <a:xfrm>
                  <a:off x="8883293" y="4016227"/>
                  <a:ext cx="993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84" name="Freihand 83">
                  <a:extLst>
                    <a:ext uri="{FF2B5EF4-FFF2-40B4-BE49-F238E27FC236}">
                      <a16:creationId xmlns:a16="http://schemas.microsoft.com/office/drawing/2014/main" id="{1731CC3B-321C-4E5B-92BA-86965A447E20}"/>
                    </a:ext>
                  </a:extLst>
                </p14:cNvPr>
                <p14:cNvContentPartPr/>
                <p14:nvPr/>
              </p14:nvContentPartPr>
              <p14:xfrm>
                <a:off x="8980133" y="3866827"/>
                <a:ext cx="287640" cy="225360"/>
              </p14:xfrm>
            </p:contentPart>
          </mc:Choice>
          <mc:Fallback xmlns="">
            <p:pic>
              <p:nvPicPr>
                <p:cNvPr id="84" name="Freihand 83">
                  <a:extLst>
                    <a:ext uri="{FF2B5EF4-FFF2-40B4-BE49-F238E27FC236}">
                      <a16:creationId xmlns:a16="http://schemas.microsoft.com/office/drawing/2014/main" id="{1731CC3B-321C-4E5B-92BA-86965A447E20}"/>
                    </a:ext>
                  </a:extLst>
                </p:cNvPr>
                <p:cNvPicPr/>
                <p:nvPr/>
              </p:nvPicPr>
              <p:blipFill>
                <a:blip r:embed="rId151"/>
                <a:stretch>
                  <a:fillRect/>
                </a:stretch>
              </p:blipFill>
              <p:spPr>
                <a:xfrm>
                  <a:off x="8975813" y="3862507"/>
                  <a:ext cx="2962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86" name="Freihand 85">
                  <a:extLst>
                    <a:ext uri="{FF2B5EF4-FFF2-40B4-BE49-F238E27FC236}">
                      <a16:creationId xmlns:a16="http://schemas.microsoft.com/office/drawing/2014/main" id="{93E0A4F6-10F1-4AC0-8288-EB8AB68A4F02}"/>
                    </a:ext>
                  </a:extLst>
                </p14:cNvPr>
                <p14:cNvContentPartPr/>
                <p14:nvPr/>
              </p14:nvContentPartPr>
              <p14:xfrm>
                <a:off x="9141773" y="3745867"/>
                <a:ext cx="177840" cy="269640"/>
              </p14:xfrm>
            </p:contentPart>
          </mc:Choice>
          <mc:Fallback xmlns="">
            <p:pic>
              <p:nvPicPr>
                <p:cNvPr id="86" name="Freihand 85">
                  <a:extLst>
                    <a:ext uri="{FF2B5EF4-FFF2-40B4-BE49-F238E27FC236}">
                      <a16:creationId xmlns:a16="http://schemas.microsoft.com/office/drawing/2014/main" id="{93E0A4F6-10F1-4AC0-8288-EB8AB68A4F02}"/>
                    </a:ext>
                  </a:extLst>
                </p:cNvPr>
                <p:cNvPicPr/>
                <p:nvPr/>
              </p:nvPicPr>
              <p:blipFill>
                <a:blip r:embed="rId153"/>
                <a:stretch>
                  <a:fillRect/>
                </a:stretch>
              </p:blipFill>
              <p:spPr>
                <a:xfrm>
                  <a:off x="9137453" y="3741547"/>
                  <a:ext cx="18648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87" name="Freihand 86">
                  <a:extLst>
                    <a:ext uri="{FF2B5EF4-FFF2-40B4-BE49-F238E27FC236}">
                      <a16:creationId xmlns:a16="http://schemas.microsoft.com/office/drawing/2014/main" id="{D5A6572D-1B02-45FE-A30F-DE3B1FDFE8F8}"/>
                    </a:ext>
                  </a:extLst>
                </p14:cNvPr>
                <p14:cNvContentPartPr/>
                <p14:nvPr/>
              </p14:nvContentPartPr>
              <p14:xfrm>
                <a:off x="9124133" y="3762067"/>
                <a:ext cx="185040" cy="50400"/>
              </p14:xfrm>
            </p:contentPart>
          </mc:Choice>
          <mc:Fallback xmlns="">
            <p:pic>
              <p:nvPicPr>
                <p:cNvPr id="87" name="Freihand 86">
                  <a:extLst>
                    <a:ext uri="{FF2B5EF4-FFF2-40B4-BE49-F238E27FC236}">
                      <a16:creationId xmlns:a16="http://schemas.microsoft.com/office/drawing/2014/main" id="{D5A6572D-1B02-45FE-A30F-DE3B1FDFE8F8}"/>
                    </a:ext>
                  </a:extLst>
                </p:cNvPr>
                <p:cNvPicPr/>
                <p:nvPr/>
              </p:nvPicPr>
              <p:blipFill>
                <a:blip r:embed="rId155"/>
                <a:stretch>
                  <a:fillRect/>
                </a:stretch>
              </p:blipFill>
              <p:spPr>
                <a:xfrm>
                  <a:off x="9119813" y="3757747"/>
                  <a:ext cx="1936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88" name="Freihand 87">
                  <a:extLst>
                    <a:ext uri="{FF2B5EF4-FFF2-40B4-BE49-F238E27FC236}">
                      <a16:creationId xmlns:a16="http://schemas.microsoft.com/office/drawing/2014/main" id="{30CE3F22-40AD-4B19-9E81-57C97B6BE7F7}"/>
                    </a:ext>
                  </a:extLst>
                </p14:cNvPr>
                <p14:cNvContentPartPr/>
                <p14:nvPr/>
              </p14:nvContentPartPr>
              <p14:xfrm>
                <a:off x="9251213" y="4018387"/>
                <a:ext cx="122760" cy="129240"/>
              </p14:xfrm>
            </p:contentPart>
          </mc:Choice>
          <mc:Fallback xmlns="">
            <p:pic>
              <p:nvPicPr>
                <p:cNvPr id="88" name="Freihand 87">
                  <a:extLst>
                    <a:ext uri="{FF2B5EF4-FFF2-40B4-BE49-F238E27FC236}">
                      <a16:creationId xmlns:a16="http://schemas.microsoft.com/office/drawing/2014/main" id="{30CE3F22-40AD-4B19-9E81-57C97B6BE7F7}"/>
                    </a:ext>
                  </a:extLst>
                </p:cNvPr>
                <p:cNvPicPr/>
                <p:nvPr/>
              </p:nvPicPr>
              <p:blipFill>
                <a:blip r:embed="rId157"/>
                <a:stretch>
                  <a:fillRect/>
                </a:stretch>
              </p:blipFill>
              <p:spPr>
                <a:xfrm>
                  <a:off x="9246893" y="4014067"/>
                  <a:ext cx="1314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92" name="Freihand 91">
                  <a:extLst>
                    <a:ext uri="{FF2B5EF4-FFF2-40B4-BE49-F238E27FC236}">
                      <a16:creationId xmlns:a16="http://schemas.microsoft.com/office/drawing/2014/main" id="{4737C00D-9700-4923-8901-ECA853009961}"/>
                    </a:ext>
                  </a:extLst>
                </p14:cNvPr>
                <p14:cNvContentPartPr/>
                <p14:nvPr/>
              </p14:nvContentPartPr>
              <p14:xfrm>
                <a:off x="3141293" y="4598707"/>
                <a:ext cx="3901320" cy="1878120"/>
              </p14:xfrm>
            </p:contentPart>
          </mc:Choice>
          <mc:Fallback xmlns="">
            <p:pic>
              <p:nvPicPr>
                <p:cNvPr id="92" name="Freihand 91">
                  <a:extLst>
                    <a:ext uri="{FF2B5EF4-FFF2-40B4-BE49-F238E27FC236}">
                      <a16:creationId xmlns:a16="http://schemas.microsoft.com/office/drawing/2014/main" id="{4737C00D-9700-4923-8901-ECA853009961}"/>
                    </a:ext>
                  </a:extLst>
                </p:cNvPr>
                <p:cNvPicPr/>
                <p:nvPr/>
              </p:nvPicPr>
              <p:blipFill>
                <a:blip r:embed="rId159"/>
                <a:stretch>
                  <a:fillRect/>
                </a:stretch>
              </p:blipFill>
              <p:spPr>
                <a:xfrm>
                  <a:off x="3136973" y="4594387"/>
                  <a:ext cx="3909960" cy="18867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3" name="Freihand 92">
                  <a:extLst>
                    <a:ext uri="{FF2B5EF4-FFF2-40B4-BE49-F238E27FC236}">
                      <a16:creationId xmlns:a16="http://schemas.microsoft.com/office/drawing/2014/main" id="{760EFC2F-FE1E-4E52-AFFF-059084D2C441}"/>
                    </a:ext>
                  </a:extLst>
                </p14:cNvPr>
                <p14:cNvContentPartPr/>
                <p14:nvPr/>
              </p14:nvContentPartPr>
              <p14:xfrm>
                <a:off x="3050573" y="6376747"/>
                <a:ext cx="361800" cy="174960"/>
              </p14:xfrm>
            </p:contentPart>
          </mc:Choice>
          <mc:Fallback xmlns="">
            <p:pic>
              <p:nvPicPr>
                <p:cNvPr id="93" name="Freihand 92">
                  <a:extLst>
                    <a:ext uri="{FF2B5EF4-FFF2-40B4-BE49-F238E27FC236}">
                      <a16:creationId xmlns:a16="http://schemas.microsoft.com/office/drawing/2014/main" id="{760EFC2F-FE1E-4E52-AFFF-059084D2C441}"/>
                    </a:ext>
                  </a:extLst>
                </p:cNvPr>
                <p:cNvPicPr/>
                <p:nvPr/>
              </p:nvPicPr>
              <p:blipFill>
                <a:blip r:embed="rId161"/>
                <a:stretch>
                  <a:fillRect/>
                </a:stretch>
              </p:blipFill>
              <p:spPr>
                <a:xfrm>
                  <a:off x="3046253" y="6372427"/>
                  <a:ext cx="370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4" name="Freihand 93">
                  <a:extLst>
                    <a:ext uri="{FF2B5EF4-FFF2-40B4-BE49-F238E27FC236}">
                      <a16:creationId xmlns:a16="http://schemas.microsoft.com/office/drawing/2014/main" id="{981CE3F0-1DEA-4E26-B28A-2A2C1950300B}"/>
                    </a:ext>
                  </a:extLst>
                </p14:cNvPr>
                <p14:cNvContentPartPr/>
                <p14:nvPr/>
              </p14:nvContentPartPr>
              <p14:xfrm>
                <a:off x="897053" y="5370547"/>
                <a:ext cx="3518280" cy="863640"/>
              </p14:xfrm>
            </p:contentPart>
          </mc:Choice>
          <mc:Fallback xmlns="">
            <p:pic>
              <p:nvPicPr>
                <p:cNvPr id="94" name="Freihand 93">
                  <a:extLst>
                    <a:ext uri="{FF2B5EF4-FFF2-40B4-BE49-F238E27FC236}">
                      <a16:creationId xmlns:a16="http://schemas.microsoft.com/office/drawing/2014/main" id="{981CE3F0-1DEA-4E26-B28A-2A2C1950300B}"/>
                    </a:ext>
                  </a:extLst>
                </p:cNvPr>
                <p:cNvPicPr/>
                <p:nvPr/>
              </p:nvPicPr>
              <p:blipFill>
                <a:blip r:embed="rId163"/>
                <a:stretch>
                  <a:fillRect/>
                </a:stretch>
              </p:blipFill>
              <p:spPr>
                <a:xfrm>
                  <a:off x="892733" y="5366227"/>
                  <a:ext cx="3526920" cy="872280"/>
                </a:xfrm>
                <a:prstGeom prst="rect">
                  <a:avLst/>
                </a:prstGeom>
              </p:spPr>
            </p:pic>
          </mc:Fallback>
        </mc:AlternateContent>
      </p:grpSp>
    </p:spTree>
    <p:extLst>
      <p:ext uri="{BB962C8B-B14F-4D97-AF65-F5344CB8AC3E}">
        <p14:creationId xmlns:p14="http://schemas.microsoft.com/office/powerpoint/2010/main" val="348326671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2"/>
          <p:cNvSpPr txBox="1">
            <a:spLocks noChangeArrowheads="1"/>
          </p:cNvSpPr>
          <p:nvPr/>
        </p:nvSpPr>
        <p:spPr bwMode="auto">
          <a:xfrm>
            <a:off x="9906001" y="6484939"/>
            <a:ext cx="574675"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fld id="{6F2894B1-B906-43B8-B902-FE974A11576C}" type="slidenum">
              <a:rPr lang="de-DE" sz="2400">
                <a:solidFill>
                  <a:srgbClr val="000000"/>
                </a:solidFill>
              </a:rPr>
              <a:pPr eaLnBrk="1" hangingPunct="1">
                <a:buClrTx/>
                <a:buFontTx/>
                <a:buNone/>
              </a:pPr>
              <a:t>41</a:t>
            </a:fld>
            <a:endParaRPr lang="de-DE" sz="2400">
              <a:solidFill>
                <a:srgbClr val="000000"/>
              </a:solidFill>
            </a:endParaRPr>
          </a:p>
        </p:txBody>
      </p:sp>
      <p:sp>
        <p:nvSpPr>
          <p:cNvPr id="16384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Saysches Theorem</a:t>
            </a:r>
          </a:p>
        </p:txBody>
      </p:sp>
      <p:sp>
        <p:nvSpPr>
          <p:cNvPr id="163844" name="Text Box 4"/>
          <p:cNvSpPr txBox="1">
            <a:spLocks noChangeArrowheads="1"/>
          </p:cNvSpPr>
          <p:nvPr/>
        </p:nvSpPr>
        <p:spPr bwMode="auto">
          <a:xfrm>
            <a:off x="152400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de-DE"/>
          </a:p>
        </p:txBody>
      </p:sp>
      <p:pic>
        <p:nvPicPr>
          <p:cNvPr id="16384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5913" y="1057276"/>
            <a:ext cx="6342062" cy="51085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mc:AlternateContent xmlns:mc="http://schemas.openxmlformats.org/markup-compatibility/2006" xmlns:p14="http://schemas.microsoft.com/office/powerpoint/2010/main">
        <mc:Choice Requires="p14">
          <p:contentPart p14:bwMode="auto" r:id="rId4">
            <p14:nvContentPartPr>
              <p14:cNvPr id="34" name="Freihand 33">
                <a:extLst>
                  <a:ext uri="{FF2B5EF4-FFF2-40B4-BE49-F238E27FC236}">
                    <a16:creationId xmlns:a16="http://schemas.microsoft.com/office/drawing/2014/main" id="{A33CF363-8707-4E93-89A7-6CE404482FE4}"/>
                  </a:ext>
                </a:extLst>
              </p14:cNvPr>
              <p14:cNvContentPartPr/>
              <p14:nvPr/>
            </p14:nvContentPartPr>
            <p14:xfrm>
              <a:off x="9932693" y="1130307"/>
              <a:ext cx="210600" cy="246960"/>
            </p14:xfrm>
          </p:contentPart>
        </mc:Choice>
        <mc:Fallback xmlns="">
          <p:pic>
            <p:nvPicPr>
              <p:cNvPr id="34" name="Freihand 33">
                <a:extLst>
                  <a:ext uri="{FF2B5EF4-FFF2-40B4-BE49-F238E27FC236}">
                    <a16:creationId xmlns:a16="http://schemas.microsoft.com/office/drawing/2014/main" id="{A33CF363-8707-4E93-89A7-6CE404482FE4}"/>
                  </a:ext>
                </a:extLst>
              </p:cNvPr>
              <p:cNvPicPr/>
              <p:nvPr/>
            </p:nvPicPr>
            <p:blipFill>
              <a:blip r:embed="rId5"/>
              <a:stretch>
                <a:fillRect/>
              </a:stretch>
            </p:blipFill>
            <p:spPr>
              <a:xfrm>
                <a:off x="9928373" y="1125987"/>
                <a:ext cx="21924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5" name="Freihand 34">
                <a:extLst>
                  <a:ext uri="{FF2B5EF4-FFF2-40B4-BE49-F238E27FC236}">
                    <a16:creationId xmlns:a16="http://schemas.microsoft.com/office/drawing/2014/main" id="{FC15CAD3-75BA-480B-B337-E55755D7E32B}"/>
                  </a:ext>
                </a:extLst>
              </p14:cNvPr>
              <p14:cNvContentPartPr/>
              <p14:nvPr/>
            </p14:nvContentPartPr>
            <p14:xfrm>
              <a:off x="10034933" y="1279707"/>
              <a:ext cx="150840" cy="65160"/>
            </p14:xfrm>
          </p:contentPart>
        </mc:Choice>
        <mc:Fallback xmlns="">
          <p:pic>
            <p:nvPicPr>
              <p:cNvPr id="35" name="Freihand 34">
                <a:extLst>
                  <a:ext uri="{FF2B5EF4-FFF2-40B4-BE49-F238E27FC236}">
                    <a16:creationId xmlns:a16="http://schemas.microsoft.com/office/drawing/2014/main" id="{FC15CAD3-75BA-480B-B337-E55755D7E32B}"/>
                  </a:ext>
                </a:extLst>
              </p:cNvPr>
              <p:cNvPicPr/>
              <p:nvPr/>
            </p:nvPicPr>
            <p:blipFill>
              <a:blip r:embed="rId7"/>
              <a:stretch>
                <a:fillRect/>
              </a:stretch>
            </p:blipFill>
            <p:spPr>
              <a:xfrm>
                <a:off x="10030613" y="1275387"/>
                <a:ext cx="1594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6" name="Freihand 35">
                <a:extLst>
                  <a:ext uri="{FF2B5EF4-FFF2-40B4-BE49-F238E27FC236}">
                    <a16:creationId xmlns:a16="http://schemas.microsoft.com/office/drawing/2014/main" id="{5BE9A1E0-25AF-4846-A485-1FDE2F2A926C}"/>
                  </a:ext>
                </a:extLst>
              </p14:cNvPr>
              <p14:cNvContentPartPr/>
              <p14:nvPr/>
            </p14:nvContentPartPr>
            <p14:xfrm>
              <a:off x="10241573" y="1172427"/>
              <a:ext cx="164880" cy="136440"/>
            </p14:xfrm>
          </p:contentPart>
        </mc:Choice>
        <mc:Fallback xmlns="">
          <p:pic>
            <p:nvPicPr>
              <p:cNvPr id="36" name="Freihand 35">
                <a:extLst>
                  <a:ext uri="{FF2B5EF4-FFF2-40B4-BE49-F238E27FC236}">
                    <a16:creationId xmlns:a16="http://schemas.microsoft.com/office/drawing/2014/main" id="{5BE9A1E0-25AF-4846-A485-1FDE2F2A926C}"/>
                  </a:ext>
                </a:extLst>
              </p:cNvPr>
              <p:cNvPicPr/>
              <p:nvPr/>
            </p:nvPicPr>
            <p:blipFill>
              <a:blip r:embed="rId9"/>
              <a:stretch>
                <a:fillRect/>
              </a:stretch>
            </p:blipFill>
            <p:spPr>
              <a:xfrm>
                <a:off x="10237253" y="1168107"/>
                <a:ext cx="17352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7" name="Freihand 36">
                <a:extLst>
                  <a:ext uri="{FF2B5EF4-FFF2-40B4-BE49-F238E27FC236}">
                    <a16:creationId xmlns:a16="http://schemas.microsoft.com/office/drawing/2014/main" id="{11A227FC-E9AD-4B4C-8CE9-7972FDC4836C}"/>
                  </a:ext>
                </a:extLst>
              </p14:cNvPr>
              <p14:cNvContentPartPr/>
              <p14:nvPr/>
            </p14:nvContentPartPr>
            <p14:xfrm>
              <a:off x="10424453" y="1151547"/>
              <a:ext cx="295200" cy="275760"/>
            </p14:xfrm>
          </p:contentPart>
        </mc:Choice>
        <mc:Fallback xmlns="">
          <p:pic>
            <p:nvPicPr>
              <p:cNvPr id="37" name="Freihand 36">
                <a:extLst>
                  <a:ext uri="{FF2B5EF4-FFF2-40B4-BE49-F238E27FC236}">
                    <a16:creationId xmlns:a16="http://schemas.microsoft.com/office/drawing/2014/main" id="{11A227FC-E9AD-4B4C-8CE9-7972FDC4836C}"/>
                  </a:ext>
                </a:extLst>
              </p:cNvPr>
              <p:cNvPicPr/>
              <p:nvPr/>
            </p:nvPicPr>
            <p:blipFill>
              <a:blip r:embed="rId11"/>
              <a:stretch>
                <a:fillRect/>
              </a:stretch>
            </p:blipFill>
            <p:spPr>
              <a:xfrm>
                <a:off x="10420133" y="1147227"/>
                <a:ext cx="30384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8" name="Freihand 37">
                <a:extLst>
                  <a:ext uri="{FF2B5EF4-FFF2-40B4-BE49-F238E27FC236}">
                    <a16:creationId xmlns:a16="http://schemas.microsoft.com/office/drawing/2014/main" id="{E06D5807-EFC8-4AE0-8022-360A7E237FDC}"/>
                  </a:ext>
                </a:extLst>
              </p14:cNvPr>
              <p14:cNvContentPartPr/>
              <p14:nvPr/>
            </p14:nvContentPartPr>
            <p14:xfrm>
              <a:off x="10756373" y="1096107"/>
              <a:ext cx="105480" cy="132120"/>
            </p14:xfrm>
          </p:contentPart>
        </mc:Choice>
        <mc:Fallback xmlns="">
          <p:pic>
            <p:nvPicPr>
              <p:cNvPr id="38" name="Freihand 37">
                <a:extLst>
                  <a:ext uri="{FF2B5EF4-FFF2-40B4-BE49-F238E27FC236}">
                    <a16:creationId xmlns:a16="http://schemas.microsoft.com/office/drawing/2014/main" id="{E06D5807-EFC8-4AE0-8022-360A7E237FDC}"/>
                  </a:ext>
                </a:extLst>
              </p:cNvPr>
              <p:cNvPicPr/>
              <p:nvPr/>
            </p:nvPicPr>
            <p:blipFill>
              <a:blip r:embed="rId13"/>
              <a:stretch>
                <a:fillRect/>
              </a:stretch>
            </p:blipFill>
            <p:spPr>
              <a:xfrm>
                <a:off x="10752053" y="1091787"/>
                <a:ext cx="11412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39" name="Freihand 38">
                <a:extLst>
                  <a:ext uri="{FF2B5EF4-FFF2-40B4-BE49-F238E27FC236}">
                    <a16:creationId xmlns:a16="http://schemas.microsoft.com/office/drawing/2014/main" id="{4F205580-40F9-4A67-9010-91F06B254F8A}"/>
                  </a:ext>
                </a:extLst>
              </p14:cNvPr>
              <p14:cNvContentPartPr/>
              <p14:nvPr/>
            </p14:nvContentPartPr>
            <p14:xfrm>
              <a:off x="10930253" y="1061907"/>
              <a:ext cx="207000" cy="149040"/>
            </p14:xfrm>
          </p:contentPart>
        </mc:Choice>
        <mc:Fallback xmlns="">
          <p:pic>
            <p:nvPicPr>
              <p:cNvPr id="39" name="Freihand 38">
                <a:extLst>
                  <a:ext uri="{FF2B5EF4-FFF2-40B4-BE49-F238E27FC236}">
                    <a16:creationId xmlns:a16="http://schemas.microsoft.com/office/drawing/2014/main" id="{4F205580-40F9-4A67-9010-91F06B254F8A}"/>
                  </a:ext>
                </a:extLst>
              </p:cNvPr>
              <p:cNvPicPr/>
              <p:nvPr/>
            </p:nvPicPr>
            <p:blipFill>
              <a:blip r:embed="rId15"/>
              <a:stretch>
                <a:fillRect/>
              </a:stretch>
            </p:blipFill>
            <p:spPr>
              <a:xfrm>
                <a:off x="10925933" y="1057587"/>
                <a:ext cx="21564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0" name="Freihand 39">
                <a:extLst>
                  <a:ext uri="{FF2B5EF4-FFF2-40B4-BE49-F238E27FC236}">
                    <a16:creationId xmlns:a16="http://schemas.microsoft.com/office/drawing/2014/main" id="{E86F209A-D1D7-42CD-8155-3D15EBF28AB2}"/>
                  </a:ext>
                </a:extLst>
              </p14:cNvPr>
              <p14:cNvContentPartPr/>
              <p14:nvPr/>
            </p14:nvContentPartPr>
            <p14:xfrm>
              <a:off x="10284053" y="1529547"/>
              <a:ext cx="194400" cy="308520"/>
            </p14:xfrm>
          </p:contentPart>
        </mc:Choice>
        <mc:Fallback xmlns="">
          <p:pic>
            <p:nvPicPr>
              <p:cNvPr id="40" name="Freihand 39">
                <a:extLst>
                  <a:ext uri="{FF2B5EF4-FFF2-40B4-BE49-F238E27FC236}">
                    <a16:creationId xmlns:a16="http://schemas.microsoft.com/office/drawing/2014/main" id="{E86F209A-D1D7-42CD-8155-3D15EBF28AB2}"/>
                  </a:ext>
                </a:extLst>
              </p:cNvPr>
              <p:cNvPicPr/>
              <p:nvPr/>
            </p:nvPicPr>
            <p:blipFill>
              <a:blip r:embed="rId17"/>
              <a:stretch>
                <a:fillRect/>
              </a:stretch>
            </p:blipFill>
            <p:spPr>
              <a:xfrm>
                <a:off x="10279733" y="1525227"/>
                <a:ext cx="20304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1" name="Freihand 40">
                <a:extLst>
                  <a:ext uri="{FF2B5EF4-FFF2-40B4-BE49-F238E27FC236}">
                    <a16:creationId xmlns:a16="http://schemas.microsoft.com/office/drawing/2014/main" id="{B24F6665-3F89-4C4E-BE13-94504D2924A3}"/>
                  </a:ext>
                </a:extLst>
              </p14:cNvPr>
              <p14:cNvContentPartPr/>
              <p14:nvPr/>
            </p14:nvContentPartPr>
            <p14:xfrm>
              <a:off x="10486733" y="1467987"/>
              <a:ext cx="444960" cy="323280"/>
            </p14:xfrm>
          </p:contentPart>
        </mc:Choice>
        <mc:Fallback xmlns="">
          <p:pic>
            <p:nvPicPr>
              <p:cNvPr id="41" name="Freihand 40">
                <a:extLst>
                  <a:ext uri="{FF2B5EF4-FFF2-40B4-BE49-F238E27FC236}">
                    <a16:creationId xmlns:a16="http://schemas.microsoft.com/office/drawing/2014/main" id="{B24F6665-3F89-4C4E-BE13-94504D2924A3}"/>
                  </a:ext>
                </a:extLst>
              </p:cNvPr>
              <p:cNvPicPr/>
              <p:nvPr/>
            </p:nvPicPr>
            <p:blipFill>
              <a:blip r:embed="rId19"/>
              <a:stretch>
                <a:fillRect/>
              </a:stretch>
            </p:blipFill>
            <p:spPr>
              <a:xfrm>
                <a:off x="10482413" y="1463667"/>
                <a:ext cx="453600" cy="3319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2" name="Freihand 41">
                <a:extLst>
                  <a:ext uri="{FF2B5EF4-FFF2-40B4-BE49-F238E27FC236}">
                    <a16:creationId xmlns:a16="http://schemas.microsoft.com/office/drawing/2014/main" id="{7E3BA380-82B7-4761-A6D8-899692E46583}"/>
                  </a:ext>
                </a:extLst>
              </p14:cNvPr>
              <p14:cNvContentPartPr/>
              <p14:nvPr/>
            </p14:nvContentPartPr>
            <p14:xfrm>
              <a:off x="10042853" y="1275747"/>
              <a:ext cx="1042560" cy="866880"/>
            </p14:xfrm>
          </p:contentPart>
        </mc:Choice>
        <mc:Fallback xmlns="">
          <p:pic>
            <p:nvPicPr>
              <p:cNvPr id="42" name="Freihand 41">
                <a:extLst>
                  <a:ext uri="{FF2B5EF4-FFF2-40B4-BE49-F238E27FC236}">
                    <a16:creationId xmlns:a16="http://schemas.microsoft.com/office/drawing/2014/main" id="{7E3BA380-82B7-4761-A6D8-899692E46583}"/>
                  </a:ext>
                </a:extLst>
              </p:cNvPr>
              <p:cNvPicPr/>
              <p:nvPr/>
            </p:nvPicPr>
            <p:blipFill>
              <a:blip r:embed="rId21"/>
              <a:stretch>
                <a:fillRect/>
              </a:stretch>
            </p:blipFill>
            <p:spPr>
              <a:xfrm>
                <a:off x="10038533" y="1271427"/>
                <a:ext cx="1051200" cy="875520"/>
              </a:xfrm>
              <a:prstGeom prst="rect">
                <a:avLst/>
              </a:prstGeom>
            </p:spPr>
          </p:pic>
        </mc:Fallback>
      </mc:AlternateContent>
      <p:grpSp>
        <p:nvGrpSpPr>
          <p:cNvPr id="56" name="Gruppieren 55">
            <a:extLst>
              <a:ext uri="{FF2B5EF4-FFF2-40B4-BE49-F238E27FC236}">
                <a16:creationId xmlns:a16="http://schemas.microsoft.com/office/drawing/2014/main" id="{B2A2A4E8-B15E-4D97-B40E-748633415286}"/>
              </a:ext>
            </a:extLst>
          </p:cNvPr>
          <p:cNvGrpSpPr/>
          <p:nvPr/>
        </p:nvGrpSpPr>
        <p:grpSpPr>
          <a:xfrm>
            <a:off x="532013" y="866787"/>
            <a:ext cx="8995320" cy="5359680"/>
            <a:chOff x="532013" y="866787"/>
            <a:chExt cx="8995320" cy="5359680"/>
          </a:xfrm>
        </p:grpSpPr>
        <mc:AlternateContent xmlns:mc="http://schemas.openxmlformats.org/markup-compatibility/2006" xmlns:p14="http://schemas.microsoft.com/office/powerpoint/2010/main">
          <mc:Choice Requires="p14">
            <p:contentPart p14:bwMode="auto" r:id="rId22">
              <p14:nvContentPartPr>
                <p14:cNvPr id="45" name="Freihand 44">
                  <a:extLst>
                    <a:ext uri="{FF2B5EF4-FFF2-40B4-BE49-F238E27FC236}">
                      <a16:creationId xmlns:a16="http://schemas.microsoft.com/office/drawing/2014/main" id="{72EDEB89-5C84-4DE5-8A7C-650789F4E6C1}"/>
                    </a:ext>
                  </a:extLst>
                </p14:cNvPr>
                <p14:cNvContentPartPr/>
                <p14:nvPr/>
              </p14:nvContentPartPr>
              <p14:xfrm>
                <a:off x="998213" y="2943627"/>
                <a:ext cx="243000" cy="288000"/>
              </p14:xfrm>
            </p:contentPart>
          </mc:Choice>
          <mc:Fallback xmlns="">
            <p:pic>
              <p:nvPicPr>
                <p:cNvPr id="45" name="Freihand 44">
                  <a:extLst>
                    <a:ext uri="{FF2B5EF4-FFF2-40B4-BE49-F238E27FC236}">
                      <a16:creationId xmlns:a16="http://schemas.microsoft.com/office/drawing/2014/main" id="{72EDEB89-5C84-4DE5-8A7C-650789F4E6C1}"/>
                    </a:ext>
                  </a:extLst>
                </p:cNvPr>
                <p:cNvPicPr/>
                <p:nvPr/>
              </p:nvPicPr>
              <p:blipFill>
                <a:blip r:embed="rId23"/>
                <a:stretch>
                  <a:fillRect/>
                </a:stretch>
              </p:blipFill>
              <p:spPr>
                <a:xfrm>
                  <a:off x="993893" y="2939307"/>
                  <a:ext cx="251640" cy="2966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 name="Freihand 1">
                  <a:extLst>
                    <a:ext uri="{FF2B5EF4-FFF2-40B4-BE49-F238E27FC236}">
                      <a16:creationId xmlns:a16="http://schemas.microsoft.com/office/drawing/2014/main" id="{AE6FD739-42D8-40F2-BE5C-C626E6A3EFF8}"/>
                    </a:ext>
                  </a:extLst>
                </p14:cNvPr>
                <p14:cNvContentPartPr/>
                <p14:nvPr/>
              </p14:nvContentPartPr>
              <p14:xfrm>
                <a:off x="3120053" y="2140467"/>
                <a:ext cx="2193840" cy="1320480"/>
              </p14:xfrm>
            </p:contentPart>
          </mc:Choice>
          <mc:Fallback xmlns="">
            <p:pic>
              <p:nvPicPr>
                <p:cNvPr id="2" name="Freihand 1">
                  <a:extLst>
                    <a:ext uri="{FF2B5EF4-FFF2-40B4-BE49-F238E27FC236}">
                      <a16:creationId xmlns:a16="http://schemas.microsoft.com/office/drawing/2014/main" id="{AE6FD739-42D8-40F2-BE5C-C626E6A3EFF8}"/>
                    </a:ext>
                  </a:extLst>
                </p:cNvPr>
                <p:cNvPicPr/>
                <p:nvPr/>
              </p:nvPicPr>
              <p:blipFill>
                <a:blip r:embed="rId25"/>
                <a:stretch>
                  <a:fillRect/>
                </a:stretch>
              </p:blipFill>
              <p:spPr>
                <a:xfrm>
                  <a:off x="3115733" y="2136147"/>
                  <a:ext cx="2202480" cy="13291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 name="Freihand 2">
                  <a:extLst>
                    <a:ext uri="{FF2B5EF4-FFF2-40B4-BE49-F238E27FC236}">
                      <a16:creationId xmlns:a16="http://schemas.microsoft.com/office/drawing/2014/main" id="{3355AFFA-3147-4229-85B0-F9B08C33A7BD}"/>
                    </a:ext>
                  </a:extLst>
                </p14:cNvPr>
                <p14:cNvContentPartPr/>
                <p14:nvPr/>
              </p14:nvContentPartPr>
              <p14:xfrm>
                <a:off x="2197733" y="2613147"/>
                <a:ext cx="697680" cy="158400"/>
              </p14:xfrm>
            </p:contentPart>
          </mc:Choice>
          <mc:Fallback xmlns="">
            <p:pic>
              <p:nvPicPr>
                <p:cNvPr id="3" name="Freihand 2">
                  <a:extLst>
                    <a:ext uri="{FF2B5EF4-FFF2-40B4-BE49-F238E27FC236}">
                      <a16:creationId xmlns:a16="http://schemas.microsoft.com/office/drawing/2014/main" id="{3355AFFA-3147-4229-85B0-F9B08C33A7BD}"/>
                    </a:ext>
                  </a:extLst>
                </p:cNvPr>
                <p:cNvPicPr/>
                <p:nvPr/>
              </p:nvPicPr>
              <p:blipFill>
                <a:blip r:embed="rId27"/>
                <a:stretch>
                  <a:fillRect/>
                </a:stretch>
              </p:blipFill>
              <p:spPr>
                <a:xfrm>
                  <a:off x="2193413" y="2608827"/>
                  <a:ext cx="7063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 name="Freihand 3">
                  <a:extLst>
                    <a:ext uri="{FF2B5EF4-FFF2-40B4-BE49-F238E27FC236}">
                      <a16:creationId xmlns:a16="http://schemas.microsoft.com/office/drawing/2014/main" id="{E3F272C9-C250-4678-8C8F-F032B8E5C6C9}"/>
                    </a:ext>
                  </a:extLst>
                </p14:cNvPr>
                <p14:cNvContentPartPr/>
                <p14:nvPr/>
              </p14:nvContentPartPr>
              <p14:xfrm>
                <a:off x="2537213" y="2587227"/>
                <a:ext cx="389880" cy="483120"/>
              </p14:xfrm>
            </p:contentPart>
          </mc:Choice>
          <mc:Fallback xmlns="">
            <p:pic>
              <p:nvPicPr>
                <p:cNvPr id="4" name="Freihand 3">
                  <a:extLst>
                    <a:ext uri="{FF2B5EF4-FFF2-40B4-BE49-F238E27FC236}">
                      <a16:creationId xmlns:a16="http://schemas.microsoft.com/office/drawing/2014/main" id="{E3F272C9-C250-4678-8C8F-F032B8E5C6C9}"/>
                    </a:ext>
                  </a:extLst>
                </p:cNvPr>
                <p:cNvPicPr/>
                <p:nvPr/>
              </p:nvPicPr>
              <p:blipFill>
                <a:blip r:embed="rId29"/>
                <a:stretch>
                  <a:fillRect/>
                </a:stretch>
              </p:blipFill>
              <p:spPr>
                <a:xfrm>
                  <a:off x="2532893" y="2582907"/>
                  <a:ext cx="398520" cy="4917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5" name="Freihand 4">
                  <a:extLst>
                    <a:ext uri="{FF2B5EF4-FFF2-40B4-BE49-F238E27FC236}">
                      <a16:creationId xmlns:a16="http://schemas.microsoft.com/office/drawing/2014/main" id="{48D30554-6081-4D2A-91C4-AD0A9AB401AB}"/>
                    </a:ext>
                  </a:extLst>
                </p14:cNvPr>
                <p14:cNvContentPartPr/>
                <p14:nvPr/>
              </p14:nvContentPartPr>
              <p14:xfrm>
                <a:off x="1103333" y="2400387"/>
                <a:ext cx="183600" cy="404280"/>
              </p14:xfrm>
            </p:contentPart>
          </mc:Choice>
          <mc:Fallback xmlns="">
            <p:pic>
              <p:nvPicPr>
                <p:cNvPr id="5" name="Freihand 4">
                  <a:extLst>
                    <a:ext uri="{FF2B5EF4-FFF2-40B4-BE49-F238E27FC236}">
                      <a16:creationId xmlns:a16="http://schemas.microsoft.com/office/drawing/2014/main" id="{48D30554-6081-4D2A-91C4-AD0A9AB401AB}"/>
                    </a:ext>
                  </a:extLst>
                </p:cNvPr>
                <p:cNvPicPr/>
                <p:nvPr/>
              </p:nvPicPr>
              <p:blipFill>
                <a:blip r:embed="rId31"/>
                <a:stretch>
                  <a:fillRect/>
                </a:stretch>
              </p:blipFill>
              <p:spPr>
                <a:xfrm>
                  <a:off x="1099013" y="2396067"/>
                  <a:ext cx="192240" cy="412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6" name="Freihand 5">
                  <a:extLst>
                    <a:ext uri="{FF2B5EF4-FFF2-40B4-BE49-F238E27FC236}">
                      <a16:creationId xmlns:a16="http://schemas.microsoft.com/office/drawing/2014/main" id="{F4654BCA-9263-4759-8CD4-75179DB0D2D3}"/>
                    </a:ext>
                  </a:extLst>
                </p14:cNvPr>
                <p14:cNvContentPartPr/>
                <p14:nvPr/>
              </p14:nvContentPartPr>
              <p14:xfrm>
                <a:off x="1305653" y="2369787"/>
                <a:ext cx="124200" cy="332280"/>
              </p14:xfrm>
            </p:contentPart>
          </mc:Choice>
          <mc:Fallback xmlns="">
            <p:pic>
              <p:nvPicPr>
                <p:cNvPr id="6" name="Freihand 5">
                  <a:extLst>
                    <a:ext uri="{FF2B5EF4-FFF2-40B4-BE49-F238E27FC236}">
                      <a16:creationId xmlns:a16="http://schemas.microsoft.com/office/drawing/2014/main" id="{F4654BCA-9263-4759-8CD4-75179DB0D2D3}"/>
                    </a:ext>
                  </a:extLst>
                </p:cNvPr>
                <p:cNvPicPr/>
                <p:nvPr/>
              </p:nvPicPr>
              <p:blipFill>
                <a:blip r:embed="rId33"/>
                <a:stretch>
                  <a:fillRect/>
                </a:stretch>
              </p:blipFill>
              <p:spPr>
                <a:xfrm>
                  <a:off x="1301333" y="2365467"/>
                  <a:ext cx="132840" cy="340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7" name="Freihand 6">
                  <a:extLst>
                    <a:ext uri="{FF2B5EF4-FFF2-40B4-BE49-F238E27FC236}">
                      <a16:creationId xmlns:a16="http://schemas.microsoft.com/office/drawing/2014/main" id="{06171780-B1B5-4862-865B-C064BE3BD328}"/>
                    </a:ext>
                  </a:extLst>
                </p14:cNvPr>
                <p14:cNvContentPartPr/>
                <p14:nvPr/>
              </p14:nvContentPartPr>
              <p14:xfrm>
                <a:off x="1442813" y="2268627"/>
                <a:ext cx="517320" cy="308880"/>
              </p14:xfrm>
            </p:contentPart>
          </mc:Choice>
          <mc:Fallback xmlns="">
            <p:pic>
              <p:nvPicPr>
                <p:cNvPr id="7" name="Freihand 6">
                  <a:extLst>
                    <a:ext uri="{FF2B5EF4-FFF2-40B4-BE49-F238E27FC236}">
                      <a16:creationId xmlns:a16="http://schemas.microsoft.com/office/drawing/2014/main" id="{06171780-B1B5-4862-865B-C064BE3BD328}"/>
                    </a:ext>
                  </a:extLst>
                </p:cNvPr>
                <p:cNvPicPr/>
                <p:nvPr/>
              </p:nvPicPr>
              <p:blipFill>
                <a:blip r:embed="rId35"/>
                <a:stretch>
                  <a:fillRect/>
                </a:stretch>
              </p:blipFill>
              <p:spPr>
                <a:xfrm>
                  <a:off x="1438493" y="2264307"/>
                  <a:ext cx="525960" cy="3175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9" name="Freihand 8">
                  <a:extLst>
                    <a:ext uri="{FF2B5EF4-FFF2-40B4-BE49-F238E27FC236}">
                      <a16:creationId xmlns:a16="http://schemas.microsoft.com/office/drawing/2014/main" id="{5C7E4FFF-39D3-4DCB-AC5F-A8C0A845C46B}"/>
                    </a:ext>
                  </a:extLst>
                </p14:cNvPr>
                <p14:cNvContentPartPr/>
                <p14:nvPr/>
              </p14:nvContentPartPr>
              <p14:xfrm>
                <a:off x="4568693" y="866787"/>
                <a:ext cx="2616840" cy="966600"/>
              </p14:xfrm>
            </p:contentPart>
          </mc:Choice>
          <mc:Fallback xmlns="">
            <p:pic>
              <p:nvPicPr>
                <p:cNvPr id="9" name="Freihand 8">
                  <a:extLst>
                    <a:ext uri="{FF2B5EF4-FFF2-40B4-BE49-F238E27FC236}">
                      <a16:creationId xmlns:a16="http://schemas.microsoft.com/office/drawing/2014/main" id="{5C7E4FFF-39D3-4DCB-AC5F-A8C0A845C46B}"/>
                    </a:ext>
                  </a:extLst>
                </p:cNvPr>
                <p:cNvPicPr/>
                <p:nvPr/>
              </p:nvPicPr>
              <p:blipFill>
                <a:blip r:embed="rId37"/>
                <a:stretch>
                  <a:fillRect/>
                </a:stretch>
              </p:blipFill>
              <p:spPr>
                <a:xfrm>
                  <a:off x="4564373" y="862467"/>
                  <a:ext cx="2625480" cy="9752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0" name="Freihand 9">
                  <a:extLst>
                    <a:ext uri="{FF2B5EF4-FFF2-40B4-BE49-F238E27FC236}">
                      <a16:creationId xmlns:a16="http://schemas.microsoft.com/office/drawing/2014/main" id="{26957AEA-0F24-48DE-9A7F-EBE59F36A09F}"/>
                    </a:ext>
                  </a:extLst>
                </p14:cNvPr>
                <p14:cNvContentPartPr/>
                <p14:nvPr/>
              </p14:nvContentPartPr>
              <p14:xfrm>
                <a:off x="6694133" y="2077467"/>
                <a:ext cx="2644920" cy="1202760"/>
              </p14:xfrm>
            </p:contentPart>
          </mc:Choice>
          <mc:Fallback xmlns="">
            <p:pic>
              <p:nvPicPr>
                <p:cNvPr id="10" name="Freihand 9">
                  <a:extLst>
                    <a:ext uri="{FF2B5EF4-FFF2-40B4-BE49-F238E27FC236}">
                      <a16:creationId xmlns:a16="http://schemas.microsoft.com/office/drawing/2014/main" id="{26957AEA-0F24-48DE-9A7F-EBE59F36A09F}"/>
                    </a:ext>
                  </a:extLst>
                </p:cNvPr>
                <p:cNvPicPr/>
                <p:nvPr/>
              </p:nvPicPr>
              <p:blipFill>
                <a:blip r:embed="rId39"/>
                <a:stretch>
                  <a:fillRect/>
                </a:stretch>
              </p:blipFill>
              <p:spPr>
                <a:xfrm>
                  <a:off x="6689813" y="2073147"/>
                  <a:ext cx="2653560" cy="121140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2" name="Freihand 11">
                  <a:extLst>
                    <a:ext uri="{FF2B5EF4-FFF2-40B4-BE49-F238E27FC236}">
                      <a16:creationId xmlns:a16="http://schemas.microsoft.com/office/drawing/2014/main" id="{82DDB080-1515-4F2E-932C-BE1B8E419F0F}"/>
                    </a:ext>
                  </a:extLst>
                </p14:cNvPr>
                <p14:cNvContentPartPr/>
                <p14:nvPr/>
              </p14:nvContentPartPr>
              <p14:xfrm>
                <a:off x="7509173" y="3112467"/>
                <a:ext cx="361080" cy="358920"/>
              </p14:xfrm>
            </p:contentPart>
          </mc:Choice>
          <mc:Fallback xmlns="">
            <p:pic>
              <p:nvPicPr>
                <p:cNvPr id="12" name="Freihand 11">
                  <a:extLst>
                    <a:ext uri="{FF2B5EF4-FFF2-40B4-BE49-F238E27FC236}">
                      <a16:creationId xmlns:a16="http://schemas.microsoft.com/office/drawing/2014/main" id="{82DDB080-1515-4F2E-932C-BE1B8E419F0F}"/>
                    </a:ext>
                  </a:extLst>
                </p:cNvPr>
                <p:cNvPicPr/>
                <p:nvPr/>
              </p:nvPicPr>
              <p:blipFill>
                <a:blip r:embed="rId41"/>
                <a:stretch>
                  <a:fillRect/>
                </a:stretch>
              </p:blipFill>
              <p:spPr>
                <a:xfrm>
                  <a:off x="7504853" y="3108147"/>
                  <a:ext cx="369720" cy="3675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3" name="Freihand 12">
                  <a:extLst>
                    <a:ext uri="{FF2B5EF4-FFF2-40B4-BE49-F238E27FC236}">
                      <a16:creationId xmlns:a16="http://schemas.microsoft.com/office/drawing/2014/main" id="{3C4F48A6-BDF5-49BE-BD49-C4FEE6DFB4B7}"/>
                    </a:ext>
                  </a:extLst>
                </p14:cNvPr>
                <p14:cNvContentPartPr/>
                <p14:nvPr/>
              </p14:nvContentPartPr>
              <p14:xfrm>
                <a:off x="7905893" y="3055947"/>
                <a:ext cx="44280" cy="495000"/>
              </p14:xfrm>
            </p:contentPart>
          </mc:Choice>
          <mc:Fallback xmlns="">
            <p:pic>
              <p:nvPicPr>
                <p:cNvPr id="13" name="Freihand 12">
                  <a:extLst>
                    <a:ext uri="{FF2B5EF4-FFF2-40B4-BE49-F238E27FC236}">
                      <a16:creationId xmlns:a16="http://schemas.microsoft.com/office/drawing/2014/main" id="{3C4F48A6-BDF5-49BE-BD49-C4FEE6DFB4B7}"/>
                    </a:ext>
                  </a:extLst>
                </p:cNvPr>
                <p:cNvPicPr/>
                <p:nvPr/>
              </p:nvPicPr>
              <p:blipFill>
                <a:blip r:embed="rId43"/>
                <a:stretch>
                  <a:fillRect/>
                </a:stretch>
              </p:blipFill>
              <p:spPr>
                <a:xfrm>
                  <a:off x="7901573" y="3051627"/>
                  <a:ext cx="52920" cy="5036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4" name="Freihand 13">
                  <a:extLst>
                    <a:ext uri="{FF2B5EF4-FFF2-40B4-BE49-F238E27FC236}">
                      <a16:creationId xmlns:a16="http://schemas.microsoft.com/office/drawing/2014/main" id="{5887EBDD-BAE6-476C-A42E-A0607CCD6FD0}"/>
                    </a:ext>
                  </a:extLst>
                </p14:cNvPr>
                <p14:cNvContentPartPr/>
                <p14:nvPr/>
              </p14:nvContentPartPr>
              <p14:xfrm>
                <a:off x="7805453" y="3306867"/>
                <a:ext cx="348840" cy="327960"/>
              </p14:xfrm>
            </p:contentPart>
          </mc:Choice>
          <mc:Fallback xmlns="">
            <p:pic>
              <p:nvPicPr>
                <p:cNvPr id="14" name="Freihand 13">
                  <a:extLst>
                    <a:ext uri="{FF2B5EF4-FFF2-40B4-BE49-F238E27FC236}">
                      <a16:creationId xmlns:a16="http://schemas.microsoft.com/office/drawing/2014/main" id="{5887EBDD-BAE6-476C-A42E-A0607CCD6FD0}"/>
                    </a:ext>
                  </a:extLst>
                </p:cNvPr>
                <p:cNvPicPr/>
                <p:nvPr/>
              </p:nvPicPr>
              <p:blipFill>
                <a:blip r:embed="rId45"/>
                <a:stretch>
                  <a:fillRect/>
                </a:stretch>
              </p:blipFill>
              <p:spPr>
                <a:xfrm>
                  <a:off x="7801133" y="3302547"/>
                  <a:ext cx="357480" cy="3366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6" name="Freihand 15">
                  <a:extLst>
                    <a:ext uri="{FF2B5EF4-FFF2-40B4-BE49-F238E27FC236}">
                      <a16:creationId xmlns:a16="http://schemas.microsoft.com/office/drawing/2014/main" id="{970DCF7F-710D-48CC-9EB2-D1D7D325D764}"/>
                    </a:ext>
                  </a:extLst>
                </p14:cNvPr>
                <p14:cNvContentPartPr/>
                <p14:nvPr/>
              </p14:nvContentPartPr>
              <p14:xfrm>
                <a:off x="6662093" y="3674787"/>
                <a:ext cx="1251720" cy="1793880"/>
              </p14:xfrm>
            </p:contentPart>
          </mc:Choice>
          <mc:Fallback xmlns="">
            <p:pic>
              <p:nvPicPr>
                <p:cNvPr id="16" name="Freihand 15">
                  <a:extLst>
                    <a:ext uri="{FF2B5EF4-FFF2-40B4-BE49-F238E27FC236}">
                      <a16:creationId xmlns:a16="http://schemas.microsoft.com/office/drawing/2014/main" id="{970DCF7F-710D-48CC-9EB2-D1D7D325D764}"/>
                    </a:ext>
                  </a:extLst>
                </p:cNvPr>
                <p:cNvPicPr/>
                <p:nvPr/>
              </p:nvPicPr>
              <p:blipFill>
                <a:blip r:embed="rId47"/>
                <a:stretch>
                  <a:fillRect/>
                </a:stretch>
              </p:blipFill>
              <p:spPr>
                <a:xfrm>
                  <a:off x="6657773" y="3670467"/>
                  <a:ext cx="1260360" cy="18025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7" name="Freihand 16">
                  <a:extLst>
                    <a:ext uri="{FF2B5EF4-FFF2-40B4-BE49-F238E27FC236}">
                      <a16:creationId xmlns:a16="http://schemas.microsoft.com/office/drawing/2014/main" id="{DC19F942-BB52-430B-9360-2BB7BBA37817}"/>
                    </a:ext>
                  </a:extLst>
                </p14:cNvPr>
                <p14:cNvContentPartPr/>
                <p14:nvPr/>
              </p14:nvContentPartPr>
              <p14:xfrm>
                <a:off x="4930133" y="4855587"/>
                <a:ext cx="2429640" cy="1370880"/>
              </p14:xfrm>
            </p:contentPart>
          </mc:Choice>
          <mc:Fallback xmlns="">
            <p:pic>
              <p:nvPicPr>
                <p:cNvPr id="17" name="Freihand 16">
                  <a:extLst>
                    <a:ext uri="{FF2B5EF4-FFF2-40B4-BE49-F238E27FC236}">
                      <a16:creationId xmlns:a16="http://schemas.microsoft.com/office/drawing/2014/main" id="{DC19F942-BB52-430B-9360-2BB7BBA37817}"/>
                    </a:ext>
                  </a:extLst>
                </p:cNvPr>
                <p:cNvPicPr/>
                <p:nvPr/>
              </p:nvPicPr>
              <p:blipFill>
                <a:blip r:embed="rId49"/>
                <a:stretch>
                  <a:fillRect/>
                </a:stretch>
              </p:blipFill>
              <p:spPr>
                <a:xfrm>
                  <a:off x="4925813" y="4851267"/>
                  <a:ext cx="2438280" cy="13795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9" name="Freihand 18">
                  <a:extLst>
                    <a:ext uri="{FF2B5EF4-FFF2-40B4-BE49-F238E27FC236}">
                      <a16:creationId xmlns:a16="http://schemas.microsoft.com/office/drawing/2014/main" id="{E6133F8B-D25D-42EE-BE00-2C036D615587}"/>
                    </a:ext>
                  </a:extLst>
                </p14:cNvPr>
                <p14:cNvContentPartPr/>
                <p14:nvPr/>
              </p14:nvContentPartPr>
              <p14:xfrm>
                <a:off x="2230133" y="4469307"/>
                <a:ext cx="2560320" cy="1639800"/>
              </p14:xfrm>
            </p:contentPart>
          </mc:Choice>
          <mc:Fallback xmlns="">
            <p:pic>
              <p:nvPicPr>
                <p:cNvPr id="19" name="Freihand 18">
                  <a:extLst>
                    <a:ext uri="{FF2B5EF4-FFF2-40B4-BE49-F238E27FC236}">
                      <a16:creationId xmlns:a16="http://schemas.microsoft.com/office/drawing/2014/main" id="{E6133F8B-D25D-42EE-BE00-2C036D615587}"/>
                    </a:ext>
                  </a:extLst>
                </p:cNvPr>
                <p:cNvPicPr/>
                <p:nvPr/>
              </p:nvPicPr>
              <p:blipFill>
                <a:blip r:embed="rId51"/>
                <a:stretch>
                  <a:fillRect/>
                </a:stretch>
              </p:blipFill>
              <p:spPr>
                <a:xfrm>
                  <a:off x="2225813" y="4464987"/>
                  <a:ext cx="2568960" cy="16484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1" name="Freihand 20">
                  <a:extLst>
                    <a:ext uri="{FF2B5EF4-FFF2-40B4-BE49-F238E27FC236}">
                      <a16:creationId xmlns:a16="http://schemas.microsoft.com/office/drawing/2014/main" id="{5F0B95B6-8010-4916-98E3-B06E4C6E5D3C}"/>
                    </a:ext>
                  </a:extLst>
                </p14:cNvPr>
                <p14:cNvContentPartPr/>
                <p14:nvPr/>
              </p14:nvContentPartPr>
              <p14:xfrm>
                <a:off x="4039853" y="3086187"/>
                <a:ext cx="1109880" cy="2037240"/>
              </p14:xfrm>
            </p:contentPart>
          </mc:Choice>
          <mc:Fallback xmlns="">
            <p:pic>
              <p:nvPicPr>
                <p:cNvPr id="21" name="Freihand 20">
                  <a:extLst>
                    <a:ext uri="{FF2B5EF4-FFF2-40B4-BE49-F238E27FC236}">
                      <a16:creationId xmlns:a16="http://schemas.microsoft.com/office/drawing/2014/main" id="{5F0B95B6-8010-4916-98E3-B06E4C6E5D3C}"/>
                    </a:ext>
                  </a:extLst>
                </p:cNvPr>
                <p:cNvPicPr/>
                <p:nvPr/>
              </p:nvPicPr>
              <p:blipFill>
                <a:blip r:embed="rId53"/>
                <a:stretch>
                  <a:fillRect/>
                </a:stretch>
              </p:blipFill>
              <p:spPr>
                <a:xfrm>
                  <a:off x="4035533" y="3081867"/>
                  <a:ext cx="1118520" cy="20458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2" name="Freihand 21">
                  <a:extLst>
                    <a:ext uri="{FF2B5EF4-FFF2-40B4-BE49-F238E27FC236}">
                      <a16:creationId xmlns:a16="http://schemas.microsoft.com/office/drawing/2014/main" id="{09112BEF-B424-415B-8A85-3914597691F4}"/>
                    </a:ext>
                  </a:extLst>
                </p14:cNvPr>
                <p14:cNvContentPartPr/>
                <p14:nvPr/>
              </p14:nvContentPartPr>
              <p14:xfrm>
                <a:off x="3944453" y="2840667"/>
                <a:ext cx="414720" cy="500400"/>
              </p14:xfrm>
            </p:contentPart>
          </mc:Choice>
          <mc:Fallback xmlns="">
            <p:pic>
              <p:nvPicPr>
                <p:cNvPr id="22" name="Freihand 21">
                  <a:extLst>
                    <a:ext uri="{FF2B5EF4-FFF2-40B4-BE49-F238E27FC236}">
                      <a16:creationId xmlns:a16="http://schemas.microsoft.com/office/drawing/2014/main" id="{09112BEF-B424-415B-8A85-3914597691F4}"/>
                    </a:ext>
                  </a:extLst>
                </p:cNvPr>
                <p:cNvPicPr/>
                <p:nvPr/>
              </p:nvPicPr>
              <p:blipFill>
                <a:blip r:embed="rId55"/>
                <a:stretch>
                  <a:fillRect/>
                </a:stretch>
              </p:blipFill>
              <p:spPr>
                <a:xfrm>
                  <a:off x="3940133" y="2836347"/>
                  <a:ext cx="423360" cy="5090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4" name="Freihand 23">
                  <a:extLst>
                    <a:ext uri="{FF2B5EF4-FFF2-40B4-BE49-F238E27FC236}">
                      <a16:creationId xmlns:a16="http://schemas.microsoft.com/office/drawing/2014/main" id="{E0FB7916-EB9F-47C2-A023-97155B3994DA}"/>
                    </a:ext>
                  </a:extLst>
                </p14:cNvPr>
                <p14:cNvContentPartPr/>
                <p14:nvPr/>
              </p14:nvContentPartPr>
              <p14:xfrm>
                <a:off x="4194293" y="3082947"/>
                <a:ext cx="1686600" cy="780840"/>
              </p14:xfrm>
            </p:contentPart>
          </mc:Choice>
          <mc:Fallback xmlns="">
            <p:pic>
              <p:nvPicPr>
                <p:cNvPr id="24" name="Freihand 23">
                  <a:extLst>
                    <a:ext uri="{FF2B5EF4-FFF2-40B4-BE49-F238E27FC236}">
                      <a16:creationId xmlns:a16="http://schemas.microsoft.com/office/drawing/2014/main" id="{E0FB7916-EB9F-47C2-A023-97155B3994DA}"/>
                    </a:ext>
                  </a:extLst>
                </p:cNvPr>
                <p:cNvPicPr/>
                <p:nvPr/>
              </p:nvPicPr>
              <p:blipFill>
                <a:blip r:embed="rId57"/>
                <a:stretch>
                  <a:fillRect/>
                </a:stretch>
              </p:blipFill>
              <p:spPr>
                <a:xfrm>
                  <a:off x="4189973" y="3078627"/>
                  <a:ext cx="1695240" cy="7894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5" name="Freihand 24">
                  <a:extLst>
                    <a:ext uri="{FF2B5EF4-FFF2-40B4-BE49-F238E27FC236}">
                      <a16:creationId xmlns:a16="http://schemas.microsoft.com/office/drawing/2014/main" id="{E990408F-3523-4411-871C-B32C4487F431}"/>
                    </a:ext>
                  </a:extLst>
                </p14:cNvPr>
                <p14:cNvContentPartPr/>
                <p14:nvPr/>
              </p14:nvContentPartPr>
              <p14:xfrm>
                <a:off x="4081973" y="2992227"/>
                <a:ext cx="407880" cy="441720"/>
              </p14:xfrm>
            </p:contentPart>
          </mc:Choice>
          <mc:Fallback xmlns="">
            <p:pic>
              <p:nvPicPr>
                <p:cNvPr id="25" name="Freihand 24">
                  <a:extLst>
                    <a:ext uri="{FF2B5EF4-FFF2-40B4-BE49-F238E27FC236}">
                      <a16:creationId xmlns:a16="http://schemas.microsoft.com/office/drawing/2014/main" id="{E990408F-3523-4411-871C-B32C4487F431}"/>
                    </a:ext>
                  </a:extLst>
                </p:cNvPr>
                <p:cNvPicPr/>
                <p:nvPr/>
              </p:nvPicPr>
              <p:blipFill>
                <a:blip r:embed="rId59"/>
                <a:stretch>
                  <a:fillRect/>
                </a:stretch>
              </p:blipFill>
              <p:spPr>
                <a:xfrm>
                  <a:off x="4077653" y="2987907"/>
                  <a:ext cx="416520" cy="4503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7" name="Freihand 26">
                  <a:extLst>
                    <a:ext uri="{FF2B5EF4-FFF2-40B4-BE49-F238E27FC236}">
                      <a16:creationId xmlns:a16="http://schemas.microsoft.com/office/drawing/2014/main" id="{272602BE-636C-4BBD-8503-06C05754F81F}"/>
                    </a:ext>
                  </a:extLst>
                </p14:cNvPr>
                <p14:cNvContentPartPr/>
                <p14:nvPr/>
              </p14:nvContentPartPr>
              <p14:xfrm>
                <a:off x="3761213" y="1149747"/>
                <a:ext cx="4403160" cy="4263120"/>
              </p14:xfrm>
            </p:contentPart>
          </mc:Choice>
          <mc:Fallback xmlns="">
            <p:pic>
              <p:nvPicPr>
                <p:cNvPr id="27" name="Freihand 26">
                  <a:extLst>
                    <a:ext uri="{FF2B5EF4-FFF2-40B4-BE49-F238E27FC236}">
                      <a16:creationId xmlns:a16="http://schemas.microsoft.com/office/drawing/2014/main" id="{272602BE-636C-4BBD-8503-06C05754F81F}"/>
                    </a:ext>
                  </a:extLst>
                </p:cNvPr>
                <p:cNvPicPr/>
                <p:nvPr/>
              </p:nvPicPr>
              <p:blipFill>
                <a:blip r:embed="rId61"/>
                <a:stretch>
                  <a:fillRect/>
                </a:stretch>
              </p:blipFill>
              <p:spPr>
                <a:xfrm>
                  <a:off x="3756893" y="1145427"/>
                  <a:ext cx="4411800" cy="42717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28" name="Freihand 27">
                  <a:extLst>
                    <a:ext uri="{FF2B5EF4-FFF2-40B4-BE49-F238E27FC236}">
                      <a16:creationId xmlns:a16="http://schemas.microsoft.com/office/drawing/2014/main" id="{023B7D3D-FDA1-47FE-8026-432B23981A21}"/>
                    </a:ext>
                  </a:extLst>
                </p14:cNvPr>
                <p14:cNvContentPartPr/>
                <p14:nvPr/>
              </p14:nvContentPartPr>
              <p14:xfrm>
                <a:off x="3842573" y="1612707"/>
                <a:ext cx="1043640" cy="653400"/>
              </p14:xfrm>
            </p:contentPart>
          </mc:Choice>
          <mc:Fallback xmlns="">
            <p:pic>
              <p:nvPicPr>
                <p:cNvPr id="28" name="Freihand 27">
                  <a:extLst>
                    <a:ext uri="{FF2B5EF4-FFF2-40B4-BE49-F238E27FC236}">
                      <a16:creationId xmlns:a16="http://schemas.microsoft.com/office/drawing/2014/main" id="{023B7D3D-FDA1-47FE-8026-432B23981A21}"/>
                    </a:ext>
                  </a:extLst>
                </p:cNvPr>
                <p:cNvPicPr/>
                <p:nvPr/>
              </p:nvPicPr>
              <p:blipFill>
                <a:blip r:embed="rId63"/>
                <a:stretch>
                  <a:fillRect/>
                </a:stretch>
              </p:blipFill>
              <p:spPr>
                <a:xfrm>
                  <a:off x="3838253" y="1608387"/>
                  <a:ext cx="1052280" cy="6620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0" name="Freihand 29">
                  <a:extLst>
                    <a:ext uri="{FF2B5EF4-FFF2-40B4-BE49-F238E27FC236}">
                      <a16:creationId xmlns:a16="http://schemas.microsoft.com/office/drawing/2014/main" id="{D2829B50-6995-4AAB-BC94-5C247BF86D0E}"/>
                    </a:ext>
                  </a:extLst>
                </p14:cNvPr>
                <p14:cNvContentPartPr/>
                <p14:nvPr/>
              </p14:nvContentPartPr>
              <p14:xfrm>
                <a:off x="532013" y="1532067"/>
                <a:ext cx="1884960" cy="1978200"/>
              </p14:xfrm>
            </p:contentPart>
          </mc:Choice>
          <mc:Fallback xmlns="">
            <p:pic>
              <p:nvPicPr>
                <p:cNvPr id="30" name="Freihand 29">
                  <a:extLst>
                    <a:ext uri="{FF2B5EF4-FFF2-40B4-BE49-F238E27FC236}">
                      <a16:creationId xmlns:a16="http://schemas.microsoft.com/office/drawing/2014/main" id="{D2829B50-6995-4AAB-BC94-5C247BF86D0E}"/>
                    </a:ext>
                  </a:extLst>
                </p:cNvPr>
                <p:cNvPicPr/>
                <p:nvPr/>
              </p:nvPicPr>
              <p:blipFill>
                <a:blip r:embed="rId65"/>
                <a:stretch>
                  <a:fillRect/>
                </a:stretch>
              </p:blipFill>
              <p:spPr>
                <a:xfrm>
                  <a:off x="527693" y="1527747"/>
                  <a:ext cx="1893600" cy="19868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2" name="Freihand 31">
                  <a:extLst>
                    <a:ext uri="{FF2B5EF4-FFF2-40B4-BE49-F238E27FC236}">
                      <a16:creationId xmlns:a16="http://schemas.microsoft.com/office/drawing/2014/main" id="{5C232D36-D053-4F1A-B588-47D6C23FDCC9}"/>
                    </a:ext>
                  </a:extLst>
                </p14:cNvPr>
                <p14:cNvContentPartPr/>
                <p14:nvPr/>
              </p14:nvContentPartPr>
              <p14:xfrm>
                <a:off x="9004253" y="1658427"/>
                <a:ext cx="523080" cy="523080"/>
              </p14:xfrm>
            </p:contentPart>
          </mc:Choice>
          <mc:Fallback xmlns="">
            <p:pic>
              <p:nvPicPr>
                <p:cNvPr id="32" name="Freihand 31">
                  <a:extLst>
                    <a:ext uri="{FF2B5EF4-FFF2-40B4-BE49-F238E27FC236}">
                      <a16:creationId xmlns:a16="http://schemas.microsoft.com/office/drawing/2014/main" id="{5C232D36-D053-4F1A-B588-47D6C23FDCC9}"/>
                    </a:ext>
                  </a:extLst>
                </p:cNvPr>
                <p:cNvPicPr/>
                <p:nvPr/>
              </p:nvPicPr>
              <p:blipFill>
                <a:blip r:embed="rId67"/>
                <a:stretch>
                  <a:fillRect/>
                </a:stretch>
              </p:blipFill>
              <p:spPr>
                <a:xfrm>
                  <a:off x="8999933" y="1654107"/>
                  <a:ext cx="531720" cy="5317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3" name="Freihand 32">
                  <a:extLst>
                    <a:ext uri="{FF2B5EF4-FFF2-40B4-BE49-F238E27FC236}">
                      <a16:creationId xmlns:a16="http://schemas.microsoft.com/office/drawing/2014/main" id="{5EF455B0-0911-41C4-A3F5-D2C620EA01A1}"/>
                    </a:ext>
                  </a:extLst>
                </p14:cNvPr>
                <p14:cNvContentPartPr/>
                <p14:nvPr/>
              </p14:nvContentPartPr>
              <p14:xfrm>
                <a:off x="8860253" y="1827987"/>
                <a:ext cx="582840" cy="518400"/>
              </p14:xfrm>
            </p:contentPart>
          </mc:Choice>
          <mc:Fallback xmlns="">
            <p:pic>
              <p:nvPicPr>
                <p:cNvPr id="33" name="Freihand 32">
                  <a:extLst>
                    <a:ext uri="{FF2B5EF4-FFF2-40B4-BE49-F238E27FC236}">
                      <a16:creationId xmlns:a16="http://schemas.microsoft.com/office/drawing/2014/main" id="{5EF455B0-0911-41C4-A3F5-D2C620EA01A1}"/>
                    </a:ext>
                  </a:extLst>
                </p:cNvPr>
                <p:cNvPicPr/>
                <p:nvPr/>
              </p:nvPicPr>
              <p:blipFill>
                <a:blip r:embed="rId69"/>
                <a:stretch>
                  <a:fillRect/>
                </a:stretch>
              </p:blipFill>
              <p:spPr>
                <a:xfrm>
                  <a:off x="8855933" y="1823667"/>
                  <a:ext cx="591480" cy="527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6" name="Freihand 45">
                  <a:extLst>
                    <a:ext uri="{FF2B5EF4-FFF2-40B4-BE49-F238E27FC236}">
                      <a16:creationId xmlns:a16="http://schemas.microsoft.com/office/drawing/2014/main" id="{F9A4A734-0B7E-44E0-86A3-A20196BB2920}"/>
                    </a:ext>
                  </a:extLst>
                </p14:cNvPr>
                <p14:cNvContentPartPr/>
                <p14:nvPr/>
              </p14:nvContentPartPr>
              <p14:xfrm>
                <a:off x="1325453" y="2851107"/>
                <a:ext cx="141120" cy="221760"/>
              </p14:xfrm>
            </p:contentPart>
          </mc:Choice>
          <mc:Fallback xmlns="">
            <p:pic>
              <p:nvPicPr>
                <p:cNvPr id="46" name="Freihand 45">
                  <a:extLst>
                    <a:ext uri="{FF2B5EF4-FFF2-40B4-BE49-F238E27FC236}">
                      <a16:creationId xmlns:a16="http://schemas.microsoft.com/office/drawing/2014/main" id="{F9A4A734-0B7E-44E0-86A3-A20196BB2920}"/>
                    </a:ext>
                  </a:extLst>
                </p:cNvPr>
                <p:cNvPicPr/>
                <p:nvPr/>
              </p:nvPicPr>
              <p:blipFill>
                <a:blip r:embed="rId71"/>
                <a:stretch>
                  <a:fillRect/>
                </a:stretch>
              </p:blipFill>
              <p:spPr>
                <a:xfrm>
                  <a:off x="1321133" y="2846787"/>
                  <a:ext cx="14976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7" name="Freihand 46">
                  <a:extLst>
                    <a:ext uri="{FF2B5EF4-FFF2-40B4-BE49-F238E27FC236}">
                      <a16:creationId xmlns:a16="http://schemas.microsoft.com/office/drawing/2014/main" id="{6A8FE1F0-C20D-4526-A866-8ACCA6EA5F17}"/>
                    </a:ext>
                  </a:extLst>
                </p14:cNvPr>
                <p14:cNvContentPartPr/>
                <p14:nvPr/>
              </p14:nvContentPartPr>
              <p14:xfrm>
                <a:off x="1491053" y="2812587"/>
                <a:ext cx="77400" cy="155520"/>
              </p14:xfrm>
            </p:contentPart>
          </mc:Choice>
          <mc:Fallback xmlns="">
            <p:pic>
              <p:nvPicPr>
                <p:cNvPr id="47" name="Freihand 46">
                  <a:extLst>
                    <a:ext uri="{FF2B5EF4-FFF2-40B4-BE49-F238E27FC236}">
                      <a16:creationId xmlns:a16="http://schemas.microsoft.com/office/drawing/2014/main" id="{6A8FE1F0-C20D-4526-A866-8ACCA6EA5F17}"/>
                    </a:ext>
                  </a:extLst>
                </p:cNvPr>
                <p:cNvPicPr/>
                <p:nvPr/>
              </p:nvPicPr>
              <p:blipFill>
                <a:blip r:embed="rId73"/>
                <a:stretch>
                  <a:fillRect/>
                </a:stretch>
              </p:blipFill>
              <p:spPr>
                <a:xfrm>
                  <a:off x="1486733" y="2808267"/>
                  <a:ext cx="860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8" name="Freihand 47">
                  <a:extLst>
                    <a:ext uri="{FF2B5EF4-FFF2-40B4-BE49-F238E27FC236}">
                      <a16:creationId xmlns:a16="http://schemas.microsoft.com/office/drawing/2014/main" id="{33404EA0-B4CF-4946-9AFE-C1CBD36C2834}"/>
                    </a:ext>
                  </a:extLst>
                </p14:cNvPr>
                <p14:cNvContentPartPr/>
                <p14:nvPr/>
              </p14:nvContentPartPr>
              <p14:xfrm>
                <a:off x="1555133" y="2635827"/>
                <a:ext cx="133200" cy="226800"/>
              </p14:xfrm>
            </p:contentPart>
          </mc:Choice>
          <mc:Fallback xmlns="">
            <p:pic>
              <p:nvPicPr>
                <p:cNvPr id="48" name="Freihand 47">
                  <a:extLst>
                    <a:ext uri="{FF2B5EF4-FFF2-40B4-BE49-F238E27FC236}">
                      <a16:creationId xmlns:a16="http://schemas.microsoft.com/office/drawing/2014/main" id="{33404EA0-B4CF-4946-9AFE-C1CBD36C2834}"/>
                    </a:ext>
                  </a:extLst>
                </p:cNvPr>
                <p:cNvPicPr/>
                <p:nvPr/>
              </p:nvPicPr>
              <p:blipFill>
                <a:blip r:embed="rId75"/>
                <a:stretch>
                  <a:fillRect/>
                </a:stretch>
              </p:blipFill>
              <p:spPr>
                <a:xfrm>
                  <a:off x="1550813" y="2631507"/>
                  <a:ext cx="14184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9" name="Freihand 48">
                  <a:extLst>
                    <a:ext uri="{FF2B5EF4-FFF2-40B4-BE49-F238E27FC236}">
                      <a16:creationId xmlns:a16="http://schemas.microsoft.com/office/drawing/2014/main" id="{49DF0521-8F8E-47D7-9738-8B2CB21C2AF6}"/>
                    </a:ext>
                  </a:extLst>
                </p14:cNvPr>
                <p14:cNvContentPartPr/>
                <p14:nvPr/>
              </p14:nvContentPartPr>
              <p14:xfrm>
                <a:off x="1658453" y="2575347"/>
                <a:ext cx="131040" cy="263520"/>
              </p14:xfrm>
            </p:contentPart>
          </mc:Choice>
          <mc:Fallback xmlns="">
            <p:pic>
              <p:nvPicPr>
                <p:cNvPr id="49" name="Freihand 48">
                  <a:extLst>
                    <a:ext uri="{FF2B5EF4-FFF2-40B4-BE49-F238E27FC236}">
                      <a16:creationId xmlns:a16="http://schemas.microsoft.com/office/drawing/2014/main" id="{49DF0521-8F8E-47D7-9738-8B2CB21C2AF6}"/>
                    </a:ext>
                  </a:extLst>
                </p:cNvPr>
                <p:cNvPicPr/>
                <p:nvPr/>
              </p:nvPicPr>
              <p:blipFill>
                <a:blip r:embed="rId77"/>
                <a:stretch>
                  <a:fillRect/>
                </a:stretch>
              </p:blipFill>
              <p:spPr>
                <a:xfrm>
                  <a:off x="1654133" y="2571027"/>
                  <a:ext cx="13968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50" name="Freihand 49">
                  <a:extLst>
                    <a:ext uri="{FF2B5EF4-FFF2-40B4-BE49-F238E27FC236}">
                      <a16:creationId xmlns:a16="http://schemas.microsoft.com/office/drawing/2014/main" id="{D279DDEB-C988-40DC-A5AB-C9DFB0533E6E}"/>
                    </a:ext>
                  </a:extLst>
                </p14:cNvPr>
                <p14:cNvContentPartPr/>
                <p14:nvPr/>
              </p14:nvContentPartPr>
              <p14:xfrm>
                <a:off x="1786613" y="2620347"/>
                <a:ext cx="60480" cy="140760"/>
              </p14:xfrm>
            </p:contentPart>
          </mc:Choice>
          <mc:Fallback xmlns="">
            <p:pic>
              <p:nvPicPr>
                <p:cNvPr id="50" name="Freihand 49">
                  <a:extLst>
                    <a:ext uri="{FF2B5EF4-FFF2-40B4-BE49-F238E27FC236}">
                      <a16:creationId xmlns:a16="http://schemas.microsoft.com/office/drawing/2014/main" id="{D279DDEB-C988-40DC-A5AB-C9DFB0533E6E}"/>
                    </a:ext>
                  </a:extLst>
                </p:cNvPr>
                <p:cNvPicPr/>
                <p:nvPr/>
              </p:nvPicPr>
              <p:blipFill>
                <a:blip r:embed="rId79"/>
                <a:stretch>
                  <a:fillRect/>
                </a:stretch>
              </p:blipFill>
              <p:spPr>
                <a:xfrm>
                  <a:off x="1782293" y="2616027"/>
                  <a:ext cx="6912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CEFB2DA-9491-4EB4-8A9B-C9ED583C2227}"/>
                    </a:ext>
                  </a:extLst>
                </p14:cNvPr>
                <p14:cNvContentPartPr/>
                <p14:nvPr/>
              </p14:nvContentPartPr>
              <p14:xfrm>
                <a:off x="1834853" y="2546187"/>
                <a:ext cx="104760" cy="147600"/>
              </p14:xfrm>
            </p:contentPart>
          </mc:Choice>
          <mc:Fallback xmlns="">
            <p:pic>
              <p:nvPicPr>
                <p:cNvPr id="51" name="Freihand 50">
                  <a:extLst>
                    <a:ext uri="{FF2B5EF4-FFF2-40B4-BE49-F238E27FC236}">
                      <a16:creationId xmlns:a16="http://schemas.microsoft.com/office/drawing/2014/main" id="{ACEFB2DA-9491-4EB4-8A9B-C9ED583C2227}"/>
                    </a:ext>
                  </a:extLst>
                </p:cNvPr>
                <p:cNvPicPr/>
                <p:nvPr/>
              </p:nvPicPr>
              <p:blipFill>
                <a:blip r:embed="rId81"/>
                <a:stretch>
                  <a:fillRect/>
                </a:stretch>
              </p:blipFill>
              <p:spPr>
                <a:xfrm>
                  <a:off x="1830533" y="2541867"/>
                  <a:ext cx="11340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38DD340E-4745-4A33-BF14-95DB1AFF54C0}"/>
                    </a:ext>
                  </a:extLst>
                </p14:cNvPr>
                <p14:cNvContentPartPr/>
                <p14:nvPr/>
              </p14:nvContentPartPr>
              <p14:xfrm>
                <a:off x="1911173" y="2453667"/>
                <a:ext cx="101880" cy="167400"/>
              </p14:xfrm>
            </p:contentPart>
          </mc:Choice>
          <mc:Fallback xmlns="">
            <p:pic>
              <p:nvPicPr>
                <p:cNvPr id="52" name="Freihand 51">
                  <a:extLst>
                    <a:ext uri="{FF2B5EF4-FFF2-40B4-BE49-F238E27FC236}">
                      <a16:creationId xmlns:a16="http://schemas.microsoft.com/office/drawing/2014/main" id="{38DD340E-4745-4A33-BF14-95DB1AFF54C0}"/>
                    </a:ext>
                  </a:extLst>
                </p:cNvPr>
                <p:cNvPicPr/>
                <p:nvPr/>
              </p:nvPicPr>
              <p:blipFill>
                <a:blip r:embed="rId83"/>
                <a:stretch>
                  <a:fillRect/>
                </a:stretch>
              </p:blipFill>
              <p:spPr>
                <a:xfrm>
                  <a:off x="1906853" y="2449347"/>
                  <a:ext cx="1105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4213366A-E9B8-47BB-A768-4400AD491257}"/>
                    </a:ext>
                  </a:extLst>
                </p14:cNvPr>
                <p14:cNvContentPartPr/>
                <p14:nvPr/>
              </p14:nvContentPartPr>
              <p14:xfrm>
                <a:off x="2014493" y="2400747"/>
                <a:ext cx="25560" cy="111960"/>
              </p14:xfrm>
            </p:contentPart>
          </mc:Choice>
          <mc:Fallback xmlns="">
            <p:pic>
              <p:nvPicPr>
                <p:cNvPr id="53" name="Freihand 52">
                  <a:extLst>
                    <a:ext uri="{FF2B5EF4-FFF2-40B4-BE49-F238E27FC236}">
                      <a16:creationId xmlns:a16="http://schemas.microsoft.com/office/drawing/2014/main" id="{4213366A-E9B8-47BB-A768-4400AD491257}"/>
                    </a:ext>
                  </a:extLst>
                </p:cNvPr>
                <p:cNvPicPr/>
                <p:nvPr/>
              </p:nvPicPr>
              <p:blipFill>
                <a:blip r:embed="rId85"/>
                <a:stretch>
                  <a:fillRect/>
                </a:stretch>
              </p:blipFill>
              <p:spPr>
                <a:xfrm>
                  <a:off x="2010173" y="2396427"/>
                  <a:ext cx="342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87539F23-2664-470F-82F3-64E63A72CFDF}"/>
                    </a:ext>
                  </a:extLst>
                </p14:cNvPr>
                <p14:cNvContentPartPr/>
                <p14:nvPr/>
              </p14:nvContentPartPr>
              <p14:xfrm>
                <a:off x="2032493" y="2261067"/>
                <a:ext cx="165960" cy="246240"/>
              </p14:xfrm>
            </p:contentPart>
          </mc:Choice>
          <mc:Fallback xmlns="">
            <p:pic>
              <p:nvPicPr>
                <p:cNvPr id="54" name="Freihand 53">
                  <a:extLst>
                    <a:ext uri="{FF2B5EF4-FFF2-40B4-BE49-F238E27FC236}">
                      <a16:creationId xmlns:a16="http://schemas.microsoft.com/office/drawing/2014/main" id="{87539F23-2664-470F-82F3-64E63A72CFDF}"/>
                    </a:ext>
                  </a:extLst>
                </p:cNvPr>
                <p:cNvPicPr/>
                <p:nvPr/>
              </p:nvPicPr>
              <p:blipFill>
                <a:blip r:embed="rId87"/>
                <a:stretch>
                  <a:fillRect/>
                </a:stretch>
              </p:blipFill>
              <p:spPr>
                <a:xfrm>
                  <a:off x="2028173" y="2256747"/>
                  <a:ext cx="174600" cy="254880"/>
                </a:xfrm>
                <a:prstGeom prst="rect">
                  <a:avLst/>
                </a:prstGeom>
              </p:spPr>
            </p:pic>
          </mc:Fallback>
        </mc:AlternateContent>
      </p:grpSp>
    </p:spTree>
    <p:extLst>
      <p:ext uri="{BB962C8B-B14F-4D97-AF65-F5344CB8AC3E}">
        <p14:creationId xmlns:p14="http://schemas.microsoft.com/office/powerpoint/2010/main" val="130263365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ieren 1">
            <a:extLst>
              <a:ext uri="{FF2B5EF4-FFF2-40B4-BE49-F238E27FC236}">
                <a16:creationId xmlns:a16="http://schemas.microsoft.com/office/drawing/2014/main" id="{0DFBC97E-FE41-4013-EAA4-67573D485C77}"/>
              </a:ext>
            </a:extLst>
          </p:cNvPr>
          <p:cNvGrpSpPr/>
          <p:nvPr/>
        </p:nvGrpSpPr>
        <p:grpSpPr>
          <a:xfrm>
            <a:off x="177448" y="991942"/>
            <a:ext cx="7828631" cy="5073578"/>
            <a:chOff x="-15591" y="1154502"/>
            <a:chExt cx="5693076" cy="3671901"/>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5"/>
                  <a:stretch>
                    <a:fillRect/>
                  </a:stretch>
                </a:blipFill>
              </p:spPr>
              <p:txBody>
                <a:bodyPr/>
                <a:lstStyle/>
                <a:p>
                  <a:r>
                    <a:rPr lang="de-DE">
                      <a:noFill/>
                    </a:rPr>
                    <a:t> </a:t>
                  </a:r>
                </a:p>
              </p:txBody>
            </p:sp>
          </mc:Fallback>
        </mc:AlternateContent>
      </p:grpSp>
      <p:sp>
        <p:nvSpPr>
          <p:cNvPr id="60" name="Rechteck 59"/>
          <p:cNvSpPr/>
          <p:nvPr/>
        </p:nvSpPr>
        <p:spPr>
          <a:xfrm>
            <a:off x="5424315" y="3128900"/>
            <a:ext cx="149782" cy="299458"/>
          </a:xfrm>
          <a:prstGeom prst="rect">
            <a:avLst/>
          </a:prstGeom>
        </p:spPr>
        <p:txBody>
          <a:bodyPr wrap="none">
            <a:spAutoFit/>
          </a:bodyPr>
          <a:lstStyle/>
          <a:p>
            <a:endParaRPr lang="de-DE" dirty="0"/>
          </a:p>
        </p:txBody>
      </p:sp>
      <p:sp>
        <p:nvSpPr>
          <p:cNvPr id="72" name="Textfeld 71"/>
          <p:cNvSpPr txBox="1"/>
          <p:nvPr/>
        </p:nvSpPr>
        <p:spPr>
          <a:xfrm>
            <a:off x="1043513" y="-47321"/>
            <a:ext cx="426710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a:t>Neoklassische Synthese</a:t>
            </a:r>
            <a:endParaRPr lang="de-DE" sz="3266" dirty="0">
              <a:latin typeface="Arial" pitchFamily="18"/>
              <a:ea typeface="Droid Sans Fallback" pitchFamily="2"/>
              <a:cs typeface="Lohit Hindi" pitchFamily="2"/>
            </a:endParaRPr>
          </a:p>
        </p:txBody>
      </p: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A12DA695-B399-49F8-BCEC-43AC1D92789C}"/>
                  </a:ext>
                </a:extLst>
              </p14:cNvPr>
              <p14:cNvContentPartPr/>
              <p14:nvPr/>
            </p14:nvContentPartPr>
            <p14:xfrm>
              <a:off x="3915653" y="5499347"/>
              <a:ext cx="291600" cy="461160"/>
            </p14:xfrm>
          </p:contentPart>
        </mc:Choice>
        <mc:Fallback xmlns="">
          <p:pic>
            <p:nvPicPr>
              <p:cNvPr id="3" name="Freihand 2">
                <a:extLst>
                  <a:ext uri="{FF2B5EF4-FFF2-40B4-BE49-F238E27FC236}">
                    <a16:creationId xmlns:a16="http://schemas.microsoft.com/office/drawing/2014/main" id="{A12DA695-B399-49F8-BCEC-43AC1D92789C}"/>
                  </a:ext>
                </a:extLst>
              </p:cNvPr>
              <p:cNvPicPr/>
              <p:nvPr/>
            </p:nvPicPr>
            <p:blipFill>
              <a:blip r:embed="rId7"/>
              <a:stretch>
                <a:fillRect/>
              </a:stretch>
            </p:blipFill>
            <p:spPr>
              <a:xfrm>
                <a:off x="3911333" y="5495027"/>
                <a:ext cx="300240" cy="4698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9B8EE770-B334-45FB-9ABF-6434143F2780}"/>
                  </a:ext>
                </a:extLst>
              </p14:cNvPr>
              <p14:cNvContentPartPr/>
              <p14:nvPr/>
            </p14:nvContentPartPr>
            <p14:xfrm>
              <a:off x="331133" y="3572627"/>
              <a:ext cx="806040" cy="646920"/>
            </p14:xfrm>
          </p:contentPart>
        </mc:Choice>
        <mc:Fallback xmlns="">
          <p:pic>
            <p:nvPicPr>
              <p:cNvPr id="4" name="Freihand 3">
                <a:extLst>
                  <a:ext uri="{FF2B5EF4-FFF2-40B4-BE49-F238E27FC236}">
                    <a16:creationId xmlns:a16="http://schemas.microsoft.com/office/drawing/2014/main" id="{9B8EE770-B334-45FB-9ABF-6434143F2780}"/>
                  </a:ext>
                </a:extLst>
              </p:cNvPr>
              <p:cNvPicPr/>
              <p:nvPr/>
            </p:nvPicPr>
            <p:blipFill>
              <a:blip r:embed="rId9"/>
              <a:stretch>
                <a:fillRect/>
              </a:stretch>
            </p:blipFill>
            <p:spPr>
              <a:xfrm>
                <a:off x="326813" y="3568307"/>
                <a:ext cx="814680" cy="6555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8" name="Freihand 37">
                <a:extLst>
                  <a:ext uri="{FF2B5EF4-FFF2-40B4-BE49-F238E27FC236}">
                    <a16:creationId xmlns:a16="http://schemas.microsoft.com/office/drawing/2014/main" id="{41233BC9-CCF4-46EA-AF39-B89BBA132207}"/>
                  </a:ext>
                </a:extLst>
              </p14:cNvPr>
              <p14:cNvContentPartPr/>
              <p14:nvPr/>
            </p14:nvContentPartPr>
            <p14:xfrm>
              <a:off x="4321733" y="3571440"/>
              <a:ext cx="2234160" cy="1806840"/>
            </p14:xfrm>
          </p:contentPart>
        </mc:Choice>
        <mc:Fallback xmlns="">
          <p:pic>
            <p:nvPicPr>
              <p:cNvPr id="38" name="Freihand 37">
                <a:extLst>
                  <a:ext uri="{FF2B5EF4-FFF2-40B4-BE49-F238E27FC236}">
                    <a16:creationId xmlns:a16="http://schemas.microsoft.com/office/drawing/2014/main" id="{41233BC9-CCF4-46EA-AF39-B89BBA132207}"/>
                  </a:ext>
                </a:extLst>
              </p:cNvPr>
              <p:cNvPicPr/>
              <p:nvPr/>
            </p:nvPicPr>
            <p:blipFill>
              <a:blip r:embed="rId11"/>
              <a:stretch>
                <a:fillRect/>
              </a:stretch>
            </p:blipFill>
            <p:spPr>
              <a:xfrm>
                <a:off x="4317413" y="3567120"/>
                <a:ext cx="2242800" cy="18154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52" name="Freihand 51">
                <a:extLst>
                  <a:ext uri="{FF2B5EF4-FFF2-40B4-BE49-F238E27FC236}">
                    <a16:creationId xmlns:a16="http://schemas.microsoft.com/office/drawing/2014/main" id="{47E62786-4FBE-470A-9230-4F3DB10D2463}"/>
                  </a:ext>
                </a:extLst>
              </p14:cNvPr>
              <p14:cNvContentPartPr/>
              <p14:nvPr/>
            </p14:nvContentPartPr>
            <p14:xfrm>
              <a:off x="2619653" y="4279560"/>
              <a:ext cx="224640" cy="224640"/>
            </p14:xfrm>
          </p:contentPart>
        </mc:Choice>
        <mc:Fallback xmlns="">
          <p:pic>
            <p:nvPicPr>
              <p:cNvPr id="52" name="Freihand 51">
                <a:extLst>
                  <a:ext uri="{FF2B5EF4-FFF2-40B4-BE49-F238E27FC236}">
                    <a16:creationId xmlns:a16="http://schemas.microsoft.com/office/drawing/2014/main" id="{47E62786-4FBE-470A-9230-4F3DB10D2463}"/>
                  </a:ext>
                </a:extLst>
              </p:cNvPr>
              <p:cNvPicPr/>
              <p:nvPr/>
            </p:nvPicPr>
            <p:blipFill>
              <a:blip r:embed="rId13"/>
              <a:stretch>
                <a:fillRect/>
              </a:stretch>
            </p:blipFill>
            <p:spPr>
              <a:xfrm>
                <a:off x="2615333" y="4275240"/>
                <a:ext cx="23328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8" name="Freihand 107">
                <a:extLst>
                  <a:ext uri="{FF2B5EF4-FFF2-40B4-BE49-F238E27FC236}">
                    <a16:creationId xmlns:a16="http://schemas.microsoft.com/office/drawing/2014/main" id="{C911E3F5-1057-4A83-BA0C-2CAD07608977}"/>
                  </a:ext>
                </a:extLst>
              </p14:cNvPr>
              <p14:cNvContentPartPr/>
              <p14:nvPr/>
            </p14:nvContentPartPr>
            <p14:xfrm>
              <a:off x="839813" y="3614280"/>
              <a:ext cx="210240" cy="177480"/>
            </p14:xfrm>
          </p:contentPart>
        </mc:Choice>
        <mc:Fallback xmlns="">
          <p:pic>
            <p:nvPicPr>
              <p:cNvPr id="108" name="Freihand 107">
                <a:extLst>
                  <a:ext uri="{FF2B5EF4-FFF2-40B4-BE49-F238E27FC236}">
                    <a16:creationId xmlns:a16="http://schemas.microsoft.com/office/drawing/2014/main" id="{C911E3F5-1057-4A83-BA0C-2CAD07608977}"/>
                  </a:ext>
                </a:extLst>
              </p:cNvPr>
              <p:cNvPicPr/>
              <p:nvPr/>
            </p:nvPicPr>
            <p:blipFill>
              <a:blip r:embed="rId15"/>
              <a:stretch>
                <a:fillRect/>
              </a:stretch>
            </p:blipFill>
            <p:spPr>
              <a:xfrm>
                <a:off x="835493" y="3609960"/>
                <a:ext cx="2188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2" name="Freihand 131">
                <a:extLst>
                  <a:ext uri="{FF2B5EF4-FFF2-40B4-BE49-F238E27FC236}">
                    <a16:creationId xmlns:a16="http://schemas.microsoft.com/office/drawing/2014/main" id="{A0612A3D-9A98-4FA8-8504-6E81BB3E29D8}"/>
                  </a:ext>
                </a:extLst>
              </p14:cNvPr>
              <p14:cNvContentPartPr/>
              <p14:nvPr/>
            </p14:nvContentPartPr>
            <p14:xfrm>
              <a:off x="2332013" y="375720"/>
              <a:ext cx="316080" cy="313200"/>
            </p14:xfrm>
          </p:contentPart>
        </mc:Choice>
        <mc:Fallback xmlns="">
          <p:pic>
            <p:nvPicPr>
              <p:cNvPr id="132" name="Freihand 131">
                <a:extLst>
                  <a:ext uri="{FF2B5EF4-FFF2-40B4-BE49-F238E27FC236}">
                    <a16:creationId xmlns:a16="http://schemas.microsoft.com/office/drawing/2014/main" id="{A0612A3D-9A98-4FA8-8504-6E81BB3E29D8}"/>
                  </a:ext>
                </a:extLst>
              </p:cNvPr>
              <p:cNvPicPr/>
              <p:nvPr/>
            </p:nvPicPr>
            <p:blipFill>
              <a:blip r:embed="rId17"/>
              <a:stretch>
                <a:fillRect/>
              </a:stretch>
            </p:blipFill>
            <p:spPr>
              <a:xfrm>
                <a:off x="2327693" y="371400"/>
                <a:ext cx="32472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6" name="Freihand 135">
                <a:extLst>
                  <a:ext uri="{FF2B5EF4-FFF2-40B4-BE49-F238E27FC236}">
                    <a16:creationId xmlns:a16="http://schemas.microsoft.com/office/drawing/2014/main" id="{58355C58-C285-44AC-B826-4049E0120175}"/>
                  </a:ext>
                </a:extLst>
              </p14:cNvPr>
              <p14:cNvContentPartPr/>
              <p14:nvPr/>
            </p14:nvContentPartPr>
            <p14:xfrm>
              <a:off x="834413" y="3586560"/>
              <a:ext cx="275040" cy="245520"/>
            </p14:xfrm>
          </p:contentPart>
        </mc:Choice>
        <mc:Fallback xmlns="">
          <p:pic>
            <p:nvPicPr>
              <p:cNvPr id="136" name="Freihand 135">
                <a:extLst>
                  <a:ext uri="{FF2B5EF4-FFF2-40B4-BE49-F238E27FC236}">
                    <a16:creationId xmlns:a16="http://schemas.microsoft.com/office/drawing/2014/main" id="{58355C58-C285-44AC-B826-4049E0120175}"/>
                  </a:ext>
                </a:extLst>
              </p:cNvPr>
              <p:cNvPicPr/>
              <p:nvPr/>
            </p:nvPicPr>
            <p:blipFill>
              <a:blip r:embed="rId19"/>
              <a:stretch>
                <a:fillRect/>
              </a:stretch>
            </p:blipFill>
            <p:spPr>
              <a:xfrm>
                <a:off x="830093" y="3582240"/>
                <a:ext cx="283680" cy="254160"/>
              </a:xfrm>
              <a:prstGeom prst="rect">
                <a:avLst/>
              </a:prstGeom>
            </p:spPr>
          </p:pic>
        </mc:Fallback>
      </mc:AlternateContent>
      <p:grpSp>
        <p:nvGrpSpPr>
          <p:cNvPr id="208" name="Gruppieren 207">
            <a:extLst>
              <a:ext uri="{FF2B5EF4-FFF2-40B4-BE49-F238E27FC236}">
                <a16:creationId xmlns:a16="http://schemas.microsoft.com/office/drawing/2014/main" id="{2F9683A7-9ED7-489F-9579-CBC90E1A1399}"/>
              </a:ext>
            </a:extLst>
          </p:cNvPr>
          <p:cNvGrpSpPr/>
          <p:nvPr/>
        </p:nvGrpSpPr>
        <p:grpSpPr>
          <a:xfrm>
            <a:off x="8139893" y="666960"/>
            <a:ext cx="527400" cy="232920"/>
            <a:chOff x="8139893" y="666960"/>
            <a:chExt cx="527400" cy="232920"/>
          </a:xfrm>
        </p:grpSpPr>
        <mc:AlternateContent xmlns:mc="http://schemas.openxmlformats.org/markup-compatibility/2006" xmlns:p14="http://schemas.microsoft.com/office/powerpoint/2010/main">
          <mc:Choice Requires="p14">
            <p:contentPart p14:bwMode="auto" r:id="rId20">
              <p14:nvContentPartPr>
                <p14:cNvPr id="181" name="Freihand 180">
                  <a:extLst>
                    <a:ext uri="{FF2B5EF4-FFF2-40B4-BE49-F238E27FC236}">
                      <a16:creationId xmlns:a16="http://schemas.microsoft.com/office/drawing/2014/main" id="{83D926D6-9394-4191-94B1-EA2811173C13}"/>
                    </a:ext>
                  </a:extLst>
                </p14:cNvPr>
                <p14:cNvContentPartPr/>
                <p14:nvPr/>
              </p14:nvContentPartPr>
              <p14:xfrm>
                <a:off x="8320613" y="672000"/>
                <a:ext cx="346680" cy="138600"/>
              </p14:xfrm>
            </p:contentPart>
          </mc:Choice>
          <mc:Fallback xmlns="">
            <p:pic>
              <p:nvPicPr>
                <p:cNvPr id="181" name="Freihand 180">
                  <a:extLst>
                    <a:ext uri="{FF2B5EF4-FFF2-40B4-BE49-F238E27FC236}">
                      <a16:creationId xmlns:a16="http://schemas.microsoft.com/office/drawing/2014/main" id="{83D926D6-9394-4191-94B1-EA2811173C13}"/>
                    </a:ext>
                  </a:extLst>
                </p:cNvPr>
                <p:cNvPicPr/>
                <p:nvPr/>
              </p:nvPicPr>
              <p:blipFill>
                <a:blip r:embed="rId21"/>
                <a:stretch>
                  <a:fillRect/>
                </a:stretch>
              </p:blipFill>
              <p:spPr>
                <a:xfrm>
                  <a:off x="8316293" y="667680"/>
                  <a:ext cx="3553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82" name="Freihand 181">
                  <a:extLst>
                    <a:ext uri="{FF2B5EF4-FFF2-40B4-BE49-F238E27FC236}">
                      <a16:creationId xmlns:a16="http://schemas.microsoft.com/office/drawing/2014/main" id="{3E986F23-CC0D-4CCA-A0C5-E131F601DDC2}"/>
                    </a:ext>
                  </a:extLst>
                </p14:cNvPr>
                <p14:cNvContentPartPr/>
                <p14:nvPr/>
              </p14:nvContentPartPr>
              <p14:xfrm>
                <a:off x="8139893" y="666960"/>
                <a:ext cx="303120" cy="232920"/>
              </p14:xfrm>
            </p:contentPart>
          </mc:Choice>
          <mc:Fallback xmlns="">
            <p:pic>
              <p:nvPicPr>
                <p:cNvPr id="182" name="Freihand 181">
                  <a:extLst>
                    <a:ext uri="{FF2B5EF4-FFF2-40B4-BE49-F238E27FC236}">
                      <a16:creationId xmlns:a16="http://schemas.microsoft.com/office/drawing/2014/main" id="{3E986F23-CC0D-4CCA-A0C5-E131F601DDC2}"/>
                    </a:ext>
                  </a:extLst>
                </p:cNvPr>
                <p:cNvPicPr/>
                <p:nvPr/>
              </p:nvPicPr>
              <p:blipFill>
                <a:blip r:embed="rId23"/>
                <a:stretch>
                  <a:fillRect/>
                </a:stretch>
              </p:blipFill>
              <p:spPr>
                <a:xfrm>
                  <a:off x="8135573" y="662640"/>
                  <a:ext cx="311760" cy="241560"/>
                </a:xfrm>
                <a:prstGeom prst="rect">
                  <a:avLst/>
                </a:prstGeom>
              </p:spPr>
            </p:pic>
          </mc:Fallback>
        </mc:AlternateContent>
      </p:grpSp>
      <p:grpSp>
        <p:nvGrpSpPr>
          <p:cNvPr id="207" name="Gruppieren 206">
            <a:extLst>
              <a:ext uri="{FF2B5EF4-FFF2-40B4-BE49-F238E27FC236}">
                <a16:creationId xmlns:a16="http://schemas.microsoft.com/office/drawing/2014/main" id="{B3C006DB-DB59-4190-9553-1578D7627E1A}"/>
              </a:ext>
            </a:extLst>
          </p:cNvPr>
          <p:cNvGrpSpPr/>
          <p:nvPr/>
        </p:nvGrpSpPr>
        <p:grpSpPr>
          <a:xfrm>
            <a:off x="9282893" y="169080"/>
            <a:ext cx="2412720" cy="790920"/>
            <a:chOff x="9282893" y="169080"/>
            <a:chExt cx="2412720" cy="790920"/>
          </a:xfrm>
        </p:grpSpPr>
        <mc:AlternateContent xmlns:mc="http://schemas.openxmlformats.org/markup-compatibility/2006" xmlns:p14="http://schemas.microsoft.com/office/powerpoint/2010/main">
          <mc:Choice Requires="p14">
            <p:contentPart p14:bwMode="auto" r:id="rId24">
              <p14:nvContentPartPr>
                <p14:cNvPr id="185" name="Freihand 184">
                  <a:extLst>
                    <a:ext uri="{FF2B5EF4-FFF2-40B4-BE49-F238E27FC236}">
                      <a16:creationId xmlns:a16="http://schemas.microsoft.com/office/drawing/2014/main" id="{8418E3A3-346D-45EF-B70C-4E7F3011B907}"/>
                    </a:ext>
                  </a:extLst>
                </p14:cNvPr>
                <p14:cNvContentPartPr/>
                <p14:nvPr/>
              </p14:nvContentPartPr>
              <p14:xfrm>
                <a:off x="9282893" y="423600"/>
                <a:ext cx="92160" cy="120240"/>
              </p14:xfrm>
            </p:contentPart>
          </mc:Choice>
          <mc:Fallback xmlns="">
            <p:pic>
              <p:nvPicPr>
                <p:cNvPr id="185" name="Freihand 184">
                  <a:extLst>
                    <a:ext uri="{FF2B5EF4-FFF2-40B4-BE49-F238E27FC236}">
                      <a16:creationId xmlns:a16="http://schemas.microsoft.com/office/drawing/2014/main" id="{8418E3A3-346D-45EF-B70C-4E7F3011B907}"/>
                    </a:ext>
                  </a:extLst>
                </p:cNvPr>
                <p:cNvPicPr/>
                <p:nvPr/>
              </p:nvPicPr>
              <p:blipFill>
                <a:blip r:embed="rId25"/>
                <a:stretch>
                  <a:fillRect/>
                </a:stretch>
              </p:blipFill>
              <p:spPr>
                <a:xfrm>
                  <a:off x="9278573" y="419280"/>
                  <a:ext cx="1008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86" name="Freihand 185">
                  <a:extLst>
                    <a:ext uri="{FF2B5EF4-FFF2-40B4-BE49-F238E27FC236}">
                      <a16:creationId xmlns:a16="http://schemas.microsoft.com/office/drawing/2014/main" id="{F5E646D7-21CF-40A2-85EF-157037063BEA}"/>
                    </a:ext>
                  </a:extLst>
                </p14:cNvPr>
                <p14:cNvContentPartPr/>
                <p14:nvPr/>
              </p14:nvContentPartPr>
              <p14:xfrm>
                <a:off x="9409613" y="317760"/>
                <a:ext cx="390600" cy="176040"/>
              </p14:xfrm>
            </p:contentPart>
          </mc:Choice>
          <mc:Fallback xmlns="">
            <p:pic>
              <p:nvPicPr>
                <p:cNvPr id="186" name="Freihand 185">
                  <a:extLst>
                    <a:ext uri="{FF2B5EF4-FFF2-40B4-BE49-F238E27FC236}">
                      <a16:creationId xmlns:a16="http://schemas.microsoft.com/office/drawing/2014/main" id="{F5E646D7-21CF-40A2-85EF-157037063BEA}"/>
                    </a:ext>
                  </a:extLst>
                </p:cNvPr>
                <p:cNvPicPr/>
                <p:nvPr/>
              </p:nvPicPr>
              <p:blipFill>
                <a:blip r:embed="rId27"/>
                <a:stretch>
                  <a:fillRect/>
                </a:stretch>
              </p:blipFill>
              <p:spPr>
                <a:xfrm>
                  <a:off x="9405293" y="313440"/>
                  <a:ext cx="3992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7" name="Freihand 186">
                  <a:extLst>
                    <a:ext uri="{FF2B5EF4-FFF2-40B4-BE49-F238E27FC236}">
                      <a16:creationId xmlns:a16="http://schemas.microsoft.com/office/drawing/2014/main" id="{462D6B63-AEAC-405E-B65F-92BFF574C73B}"/>
                    </a:ext>
                  </a:extLst>
                </p14:cNvPr>
                <p14:cNvContentPartPr/>
                <p14:nvPr/>
              </p14:nvContentPartPr>
              <p14:xfrm>
                <a:off x="9801653" y="357360"/>
                <a:ext cx="368640" cy="118800"/>
              </p14:xfrm>
            </p:contentPart>
          </mc:Choice>
          <mc:Fallback xmlns="">
            <p:pic>
              <p:nvPicPr>
                <p:cNvPr id="187" name="Freihand 186">
                  <a:extLst>
                    <a:ext uri="{FF2B5EF4-FFF2-40B4-BE49-F238E27FC236}">
                      <a16:creationId xmlns:a16="http://schemas.microsoft.com/office/drawing/2014/main" id="{462D6B63-AEAC-405E-B65F-92BFF574C73B}"/>
                    </a:ext>
                  </a:extLst>
                </p:cNvPr>
                <p:cNvPicPr/>
                <p:nvPr/>
              </p:nvPicPr>
              <p:blipFill>
                <a:blip r:embed="rId29"/>
                <a:stretch>
                  <a:fillRect/>
                </a:stretch>
              </p:blipFill>
              <p:spPr>
                <a:xfrm>
                  <a:off x="9797333" y="353040"/>
                  <a:ext cx="3772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88" name="Freihand 187">
                  <a:extLst>
                    <a:ext uri="{FF2B5EF4-FFF2-40B4-BE49-F238E27FC236}">
                      <a16:creationId xmlns:a16="http://schemas.microsoft.com/office/drawing/2014/main" id="{67B3EC9C-61A0-4C4A-A793-4FC12B076036}"/>
                    </a:ext>
                  </a:extLst>
                </p14:cNvPr>
                <p14:cNvContentPartPr/>
                <p14:nvPr/>
              </p14:nvContentPartPr>
              <p14:xfrm>
                <a:off x="10153733" y="277800"/>
                <a:ext cx="81000" cy="172800"/>
              </p14:xfrm>
            </p:contentPart>
          </mc:Choice>
          <mc:Fallback xmlns="">
            <p:pic>
              <p:nvPicPr>
                <p:cNvPr id="188" name="Freihand 187">
                  <a:extLst>
                    <a:ext uri="{FF2B5EF4-FFF2-40B4-BE49-F238E27FC236}">
                      <a16:creationId xmlns:a16="http://schemas.microsoft.com/office/drawing/2014/main" id="{67B3EC9C-61A0-4C4A-A793-4FC12B076036}"/>
                    </a:ext>
                  </a:extLst>
                </p:cNvPr>
                <p:cNvPicPr/>
                <p:nvPr/>
              </p:nvPicPr>
              <p:blipFill>
                <a:blip r:embed="rId31"/>
                <a:stretch>
                  <a:fillRect/>
                </a:stretch>
              </p:blipFill>
              <p:spPr>
                <a:xfrm>
                  <a:off x="10149413" y="273480"/>
                  <a:ext cx="896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89" name="Freihand 188">
                  <a:extLst>
                    <a:ext uri="{FF2B5EF4-FFF2-40B4-BE49-F238E27FC236}">
                      <a16:creationId xmlns:a16="http://schemas.microsoft.com/office/drawing/2014/main" id="{5FD60957-F9C5-46A5-A5EF-5DFB8935B704}"/>
                    </a:ext>
                  </a:extLst>
                </p14:cNvPr>
                <p14:cNvContentPartPr/>
                <p14:nvPr/>
              </p14:nvContentPartPr>
              <p14:xfrm>
                <a:off x="10123853" y="282480"/>
                <a:ext cx="27000" cy="13680"/>
              </p14:xfrm>
            </p:contentPart>
          </mc:Choice>
          <mc:Fallback xmlns="">
            <p:pic>
              <p:nvPicPr>
                <p:cNvPr id="189" name="Freihand 188">
                  <a:extLst>
                    <a:ext uri="{FF2B5EF4-FFF2-40B4-BE49-F238E27FC236}">
                      <a16:creationId xmlns:a16="http://schemas.microsoft.com/office/drawing/2014/main" id="{5FD60957-F9C5-46A5-A5EF-5DFB8935B704}"/>
                    </a:ext>
                  </a:extLst>
                </p:cNvPr>
                <p:cNvPicPr/>
                <p:nvPr/>
              </p:nvPicPr>
              <p:blipFill>
                <a:blip r:embed="rId33"/>
                <a:stretch>
                  <a:fillRect/>
                </a:stretch>
              </p:blipFill>
              <p:spPr>
                <a:xfrm>
                  <a:off x="10119533" y="278160"/>
                  <a:ext cx="356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90" name="Freihand 189">
                  <a:extLst>
                    <a:ext uri="{FF2B5EF4-FFF2-40B4-BE49-F238E27FC236}">
                      <a16:creationId xmlns:a16="http://schemas.microsoft.com/office/drawing/2014/main" id="{FE3DFDC4-402D-4606-AC71-7915AF9474EE}"/>
                    </a:ext>
                  </a:extLst>
                </p14:cNvPr>
                <p14:cNvContentPartPr/>
                <p14:nvPr/>
              </p14:nvContentPartPr>
              <p14:xfrm>
                <a:off x="10255253" y="345840"/>
                <a:ext cx="75600" cy="77760"/>
              </p14:xfrm>
            </p:contentPart>
          </mc:Choice>
          <mc:Fallback xmlns="">
            <p:pic>
              <p:nvPicPr>
                <p:cNvPr id="190" name="Freihand 189">
                  <a:extLst>
                    <a:ext uri="{FF2B5EF4-FFF2-40B4-BE49-F238E27FC236}">
                      <a16:creationId xmlns:a16="http://schemas.microsoft.com/office/drawing/2014/main" id="{FE3DFDC4-402D-4606-AC71-7915AF9474EE}"/>
                    </a:ext>
                  </a:extLst>
                </p:cNvPr>
                <p:cNvPicPr/>
                <p:nvPr/>
              </p:nvPicPr>
              <p:blipFill>
                <a:blip r:embed="rId35"/>
                <a:stretch>
                  <a:fillRect/>
                </a:stretch>
              </p:blipFill>
              <p:spPr>
                <a:xfrm>
                  <a:off x="10250933" y="341520"/>
                  <a:ext cx="842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91" name="Freihand 190">
                  <a:extLst>
                    <a:ext uri="{FF2B5EF4-FFF2-40B4-BE49-F238E27FC236}">
                      <a16:creationId xmlns:a16="http://schemas.microsoft.com/office/drawing/2014/main" id="{46198CDD-045E-4E0D-85A4-FBA866647EFD}"/>
                    </a:ext>
                  </a:extLst>
                </p14:cNvPr>
                <p14:cNvContentPartPr/>
                <p14:nvPr/>
              </p14:nvContentPartPr>
              <p14:xfrm>
                <a:off x="10368293" y="234600"/>
                <a:ext cx="118080" cy="170280"/>
              </p14:xfrm>
            </p:contentPart>
          </mc:Choice>
          <mc:Fallback xmlns="">
            <p:pic>
              <p:nvPicPr>
                <p:cNvPr id="191" name="Freihand 190">
                  <a:extLst>
                    <a:ext uri="{FF2B5EF4-FFF2-40B4-BE49-F238E27FC236}">
                      <a16:creationId xmlns:a16="http://schemas.microsoft.com/office/drawing/2014/main" id="{46198CDD-045E-4E0D-85A4-FBA866647EFD}"/>
                    </a:ext>
                  </a:extLst>
                </p:cNvPr>
                <p:cNvPicPr/>
                <p:nvPr/>
              </p:nvPicPr>
              <p:blipFill>
                <a:blip r:embed="rId37"/>
                <a:stretch>
                  <a:fillRect/>
                </a:stretch>
              </p:blipFill>
              <p:spPr>
                <a:xfrm>
                  <a:off x="10363973" y="230280"/>
                  <a:ext cx="12672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92" name="Freihand 191">
                  <a:extLst>
                    <a:ext uri="{FF2B5EF4-FFF2-40B4-BE49-F238E27FC236}">
                      <a16:creationId xmlns:a16="http://schemas.microsoft.com/office/drawing/2014/main" id="{92602081-8B8B-4FBF-A81E-0A8490C1E0EC}"/>
                    </a:ext>
                  </a:extLst>
                </p14:cNvPr>
                <p14:cNvContentPartPr/>
                <p14:nvPr/>
              </p14:nvContentPartPr>
              <p14:xfrm>
                <a:off x="10513733" y="239280"/>
                <a:ext cx="258480" cy="180720"/>
              </p14:xfrm>
            </p:contentPart>
          </mc:Choice>
          <mc:Fallback xmlns="">
            <p:pic>
              <p:nvPicPr>
                <p:cNvPr id="192" name="Freihand 191">
                  <a:extLst>
                    <a:ext uri="{FF2B5EF4-FFF2-40B4-BE49-F238E27FC236}">
                      <a16:creationId xmlns:a16="http://schemas.microsoft.com/office/drawing/2014/main" id="{92602081-8B8B-4FBF-A81E-0A8490C1E0EC}"/>
                    </a:ext>
                  </a:extLst>
                </p:cNvPr>
                <p:cNvPicPr/>
                <p:nvPr/>
              </p:nvPicPr>
              <p:blipFill>
                <a:blip r:embed="rId39"/>
                <a:stretch>
                  <a:fillRect/>
                </a:stretch>
              </p:blipFill>
              <p:spPr>
                <a:xfrm>
                  <a:off x="10509413" y="234960"/>
                  <a:ext cx="2671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93" name="Freihand 192">
                  <a:extLst>
                    <a:ext uri="{FF2B5EF4-FFF2-40B4-BE49-F238E27FC236}">
                      <a16:creationId xmlns:a16="http://schemas.microsoft.com/office/drawing/2014/main" id="{6ACBDE87-F4FE-4B0D-88FF-72F2B673BEF2}"/>
                    </a:ext>
                  </a:extLst>
                </p14:cNvPr>
                <p14:cNvContentPartPr/>
                <p14:nvPr/>
              </p14:nvContentPartPr>
              <p14:xfrm>
                <a:off x="10776173" y="209400"/>
                <a:ext cx="191520" cy="161280"/>
              </p14:xfrm>
            </p:contentPart>
          </mc:Choice>
          <mc:Fallback xmlns="">
            <p:pic>
              <p:nvPicPr>
                <p:cNvPr id="193" name="Freihand 192">
                  <a:extLst>
                    <a:ext uri="{FF2B5EF4-FFF2-40B4-BE49-F238E27FC236}">
                      <a16:creationId xmlns:a16="http://schemas.microsoft.com/office/drawing/2014/main" id="{6ACBDE87-F4FE-4B0D-88FF-72F2B673BEF2}"/>
                    </a:ext>
                  </a:extLst>
                </p:cNvPr>
                <p:cNvPicPr/>
                <p:nvPr/>
              </p:nvPicPr>
              <p:blipFill>
                <a:blip r:embed="rId41"/>
                <a:stretch>
                  <a:fillRect/>
                </a:stretch>
              </p:blipFill>
              <p:spPr>
                <a:xfrm>
                  <a:off x="10771853" y="205080"/>
                  <a:ext cx="2001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94" name="Freihand 193">
                  <a:extLst>
                    <a:ext uri="{FF2B5EF4-FFF2-40B4-BE49-F238E27FC236}">
                      <a16:creationId xmlns:a16="http://schemas.microsoft.com/office/drawing/2014/main" id="{8DF3F39C-ED4D-4B7B-B53D-E9F03B7896DC}"/>
                    </a:ext>
                  </a:extLst>
                </p14:cNvPr>
                <p14:cNvContentPartPr/>
                <p14:nvPr/>
              </p14:nvContentPartPr>
              <p14:xfrm>
                <a:off x="10895333" y="228840"/>
                <a:ext cx="63720" cy="36000"/>
              </p14:xfrm>
            </p:contentPart>
          </mc:Choice>
          <mc:Fallback xmlns="">
            <p:pic>
              <p:nvPicPr>
                <p:cNvPr id="194" name="Freihand 193">
                  <a:extLst>
                    <a:ext uri="{FF2B5EF4-FFF2-40B4-BE49-F238E27FC236}">
                      <a16:creationId xmlns:a16="http://schemas.microsoft.com/office/drawing/2014/main" id="{8DF3F39C-ED4D-4B7B-B53D-E9F03B7896DC}"/>
                    </a:ext>
                  </a:extLst>
                </p:cNvPr>
                <p:cNvPicPr/>
                <p:nvPr/>
              </p:nvPicPr>
              <p:blipFill>
                <a:blip r:embed="rId43"/>
                <a:stretch>
                  <a:fillRect/>
                </a:stretch>
              </p:blipFill>
              <p:spPr>
                <a:xfrm>
                  <a:off x="10891013" y="224520"/>
                  <a:ext cx="723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95" name="Freihand 194">
                  <a:extLst>
                    <a:ext uri="{FF2B5EF4-FFF2-40B4-BE49-F238E27FC236}">
                      <a16:creationId xmlns:a16="http://schemas.microsoft.com/office/drawing/2014/main" id="{77F820FB-C57F-4CA2-97EB-5569DF3B8133}"/>
                    </a:ext>
                  </a:extLst>
                </p14:cNvPr>
                <p14:cNvContentPartPr/>
                <p14:nvPr/>
              </p14:nvContentPartPr>
              <p14:xfrm>
                <a:off x="11030693" y="169080"/>
                <a:ext cx="136440" cy="207000"/>
              </p14:xfrm>
            </p:contentPart>
          </mc:Choice>
          <mc:Fallback xmlns="">
            <p:pic>
              <p:nvPicPr>
                <p:cNvPr id="195" name="Freihand 194">
                  <a:extLst>
                    <a:ext uri="{FF2B5EF4-FFF2-40B4-BE49-F238E27FC236}">
                      <a16:creationId xmlns:a16="http://schemas.microsoft.com/office/drawing/2014/main" id="{77F820FB-C57F-4CA2-97EB-5569DF3B8133}"/>
                    </a:ext>
                  </a:extLst>
                </p:cNvPr>
                <p:cNvPicPr/>
                <p:nvPr/>
              </p:nvPicPr>
              <p:blipFill>
                <a:blip r:embed="rId45"/>
                <a:stretch>
                  <a:fillRect/>
                </a:stretch>
              </p:blipFill>
              <p:spPr>
                <a:xfrm>
                  <a:off x="11026373" y="164760"/>
                  <a:ext cx="14508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96" name="Freihand 195">
                  <a:extLst>
                    <a:ext uri="{FF2B5EF4-FFF2-40B4-BE49-F238E27FC236}">
                      <a16:creationId xmlns:a16="http://schemas.microsoft.com/office/drawing/2014/main" id="{7B636649-CAEA-4D68-AAC6-C62E81555B7D}"/>
                    </a:ext>
                  </a:extLst>
                </p14:cNvPr>
                <p14:cNvContentPartPr/>
                <p14:nvPr/>
              </p14:nvContentPartPr>
              <p14:xfrm>
                <a:off x="11198813" y="251880"/>
                <a:ext cx="110880" cy="86400"/>
              </p14:xfrm>
            </p:contentPart>
          </mc:Choice>
          <mc:Fallback xmlns="">
            <p:pic>
              <p:nvPicPr>
                <p:cNvPr id="196" name="Freihand 195">
                  <a:extLst>
                    <a:ext uri="{FF2B5EF4-FFF2-40B4-BE49-F238E27FC236}">
                      <a16:creationId xmlns:a16="http://schemas.microsoft.com/office/drawing/2014/main" id="{7B636649-CAEA-4D68-AAC6-C62E81555B7D}"/>
                    </a:ext>
                  </a:extLst>
                </p:cNvPr>
                <p:cNvPicPr/>
                <p:nvPr/>
              </p:nvPicPr>
              <p:blipFill>
                <a:blip r:embed="rId47"/>
                <a:stretch>
                  <a:fillRect/>
                </a:stretch>
              </p:blipFill>
              <p:spPr>
                <a:xfrm>
                  <a:off x="11194493" y="247560"/>
                  <a:ext cx="11952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97" name="Freihand 196">
                  <a:extLst>
                    <a:ext uri="{FF2B5EF4-FFF2-40B4-BE49-F238E27FC236}">
                      <a16:creationId xmlns:a16="http://schemas.microsoft.com/office/drawing/2014/main" id="{27EB5F87-427A-4FB4-9B9F-E6D38864C8CB}"/>
                    </a:ext>
                  </a:extLst>
                </p14:cNvPr>
                <p14:cNvContentPartPr/>
                <p14:nvPr/>
              </p14:nvContentPartPr>
              <p14:xfrm>
                <a:off x="11302133" y="242880"/>
                <a:ext cx="84240" cy="129600"/>
              </p14:xfrm>
            </p:contentPart>
          </mc:Choice>
          <mc:Fallback xmlns="">
            <p:pic>
              <p:nvPicPr>
                <p:cNvPr id="197" name="Freihand 196">
                  <a:extLst>
                    <a:ext uri="{FF2B5EF4-FFF2-40B4-BE49-F238E27FC236}">
                      <a16:creationId xmlns:a16="http://schemas.microsoft.com/office/drawing/2014/main" id="{27EB5F87-427A-4FB4-9B9F-E6D38864C8CB}"/>
                    </a:ext>
                  </a:extLst>
                </p:cNvPr>
                <p:cNvPicPr/>
                <p:nvPr/>
              </p:nvPicPr>
              <p:blipFill>
                <a:blip r:embed="rId49"/>
                <a:stretch>
                  <a:fillRect/>
                </a:stretch>
              </p:blipFill>
              <p:spPr>
                <a:xfrm>
                  <a:off x="11297813" y="238560"/>
                  <a:ext cx="928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98" name="Freihand 197">
                  <a:extLst>
                    <a:ext uri="{FF2B5EF4-FFF2-40B4-BE49-F238E27FC236}">
                      <a16:creationId xmlns:a16="http://schemas.microsoft.com/office/drawing/2014/main" id="{9A80AC25-D6F5-44BB-AADB-1AE57D173E70}"/>
                    </a:ext>
                  </a:extLst>
                </p14:cNvPr>
                <p14:cNvContentPartPr/>
                <p14:nvPr/>
              </p14:nvContentPartPr>
              <p14:xfrm>
                <a:off x="10226813" y="661560"/>
                <a:ext cx="219960" cy="241920"/>
              </p14:xfrm>
            </p:contentPart>
          </mc:Choice>
          <mc:Fallback xmlns="">
            <p:pic>
              <p:nvPicPr>
                <p:cNvPr id="198" name="Freihand 197">
                  <a:extLst>
                    <a:ext uri="{FF2B5EF4-FFF2-40B4-BE49-F238E27FC236}">
                      <a16:creationId xmlns:a16="http://schemas.microsoft.com/office/drawing/2014/main" id="{9A80AC25-D6F5-44BB-AADB-1AE57D173E70}"/>
                    </a:ext>
                  </a:extLst>
                </p:cNvPr>
                <p:cNvPicPr/>
                <p:nvPr/>
              </p:nvPicPr>
              <p:blipFill>
                <a:blip r:embed="rId51"/>
                <a:stretch>
                  <a:fillRect/>
                </a:stretch>
              </p:blipFill>
              <p:spPr>
                <a:xfrm>
                  <a:off x="10222493" y="657240"/>
                  <a:ext cx="22860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99" name="Freihand 198">
                  <a:extLst>
                    <a:ext uri="{FF2B5EF4-FFF2-40B4-BE49-F238E27FC236}">
                      <a16:creationId xmlns:a16="http://schemas.microsoft.com/office/drawing/2014/main" id="{35742E8D-4D24-42B8-BA9B-BC1A10670D90}"/>
                    </a:ext>
                  </a:extLst>
                </p14:cNvPr>
                <p14:cNvContentPartPr/>
                <p14:nvPr/>
              </p14:nvContentPartPr>
              <p14:xfrm>
                <a:off x="10502213" y="615840"/>
                <a:ext cx="36360" cy="219600"/>
              </p14:xfrm>
            </p:contentPart>
          </mc:Choice>
          <mc:Fallback xmlns="">
            <p:pic>
              <p:nvPicPr>
                <p:cNvPr id="199" name="Freihand 198">
                  <a:extLst>
                    <a:ext uri="{FF2B5EF4-FFF2-40B4-BE49-F238E27FC236}">
                      <a16:creationId xmlns:a16="http://schemas.microsoft.com/office/drawing/2014/main" id="{35742E8D-4D24-42B8-BA9B-BC1A10670D90}"/>
                    </a:ext>
                  </a:extLst>
                </p:cNvPr>
                <p:cNvPicPr/>
                <p:nvPr/>
              </p:nvPicPr>
              <p:blipFill>
                <a:blip r:embed="rId53"/>
                <a:stretch>
                  <a:fillRect/>
                </a:stretch>
              </p:blipFill>
              <p:spPr>
                <a:xfrm>
                  <a:off x="10497893" y="611520"/>
                  <a:ext cx="4500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00" name="Freihand 199">
                  <a:extLst>
                    <a:ext uri="{FF2B5EF4-FFF2-40B4-BE49-F238E27FC236}">
                      <a16:creationId xmlns:a16="http://schemas.microsoft.com/office/drawing/2014/main" id="{8935BEC7-0D50-4074-9B6B-81A91044626D}"/>
                    </a:ext>
                  </a:extLst>
                </p14:cNvPr>
                <p14:cNvContentPartPr/>
                <p14:nvPr/>
              </p14:nvContentPartPr>
              <p14:xfrm>
                <a:off x="10567373" y="721680"/>
                <a:ext cx="186120" cy="91800"/>
              </p14:xfrm>
            </p:contentPart>
          </mc:Choice>
          <mc:Fallback xmlns="">
            <p:pic>
              <p:nvPicPr>
                <p:cNvPr id="200" name="Freihand 199">
                  <a:extLst>
                    <a:ext uri="{FF2B5EF4-FFF2-40B4-BE49-F238E27FC236}">
                      <a16:creationId xmlns:a16="http://schemas.microsoft.com/office/drawing/2014/main" id="{8935BEC7-0D50-4074-9B6B-81A91044626D}"/>
                    </a:ext>
                  </a:extLst>
                </p:cNvPr>
                <p:cNvPicPr/>
                <p:nvPr/>
              </p:nvPicPr>
              <p:blipFill>
                <a:blip r:embed="rId55"/>
                <a:stretch>
                  <a:fillRect/>
                </a:stretch>
              </p:blipFill>
              <p:spPr>
                <a:xfrm>
                  <a:off x="10563053" y="717360"/>
                  <a:ext cx="19476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01" name="Freihand 200">
                  <a:extLst>
                    <a:ext uri="{FF2B5EF4-FFF2-40B4-BE49-F238E27FC236}">
                      <a16:creationId xmlns:a16="http://schemas.microsoft.com/office/drawing/2014/main" id="{11D0F3F3-94C0-4CB4-971E-06D11FA0FCBB}"/>
                    </a:ext>
                  </a:extLst>
                </p14:cNvPr>
                <p14:cNvContentPartPr/>
                <p14:nvPr/>
              </p14:nvContentPartPr>
              <p14:xfrm>
                <a:off x="10725773" y="643920"/>
                <a:ext cx="24120" cy="50760"/>
              </p14:xfrm>
            </p:contentPart>
          </mc:Choice>
          <mc:Fallback xmlns="">
            <p:pic>
              <p:nvPicPr>
                <p:cNvPr id="201" name="Freihand 200">
                  <a:extLst>
                    <a:ext uri="{FF2B5EF4-FFF2-40B4-BE49-F238E27FC236}">
                      <a16:creationId xmlns:a16="http://schemas.microsoft.com/office/drawing/2014/main" id="{11D0F3F3-94C0-4CB4-971E-06D11FA0FCBB}"/>
                    </a:ext>
                  </a:extLst>
                </p:cNvPr>
                <p:cNvPicPr/>
                <p:nvPr/>
              </p:nvPicPr>
              <p:blipFill>
                <a:blip r:embed="rId57"/>
                <a:stretch>
                  <a:fillRect/>
                </a:stretch>
              </p:blipFill>
              <p:spPr>
                <a:xfrm>
                  <a:off x="10721453" y="639600"/>
                  <a:ext cx="327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02" name="Freihand 201">
                  <a:extLst>
                    <a:ext uri="{FF2B5EF4-FFF2-40B4-BE49-F238E27FC236}">
                      <a16:creationId xmlns:a16="http://schemas.microsoft.com/office/drawing/2014/main" id="{D8EB0224-2952-42F4-B7B5-06F38C3061BE}"/>
                    </a:ext>
                  </a:extLst>
                </p14:cNvPr>
                <p14:cNvContentPartPr/>
                <p14:nvPr/>
              </p14:nvContentPartPr>
              <p14:xfrm>
                <a:off x="10807853" y="567960"/>
                <a:ext cx="122760" cy="218520"/>
              </p14:xfrm>
            </p:contentPart>
          </mc:Choice>
          <mc:Fallback xmlns="">
            <p:pic>
              <p:nvPicPr>
                <p:cNvPr id="202" name="Freihand 201">
                  <a:extLst>
                    <a:ext uri="{FF2B5EF4-FFF2-40B4-BE49-F238E27FC236}">
                      <a16:creationId xmlns:a16="http://schemas.microsoft.com/office/drawing/2014/main" id="{D8EB0224-2952-42F4-B7B5-06F38C3061BE}"/>
                    </a:ext>
                  </a:extLst>
                </p:cNvPr>
                <p:cNvPicPr/>
                <p:nvPr/>
              </p:nvPicPr>
              <p:blipFill>
                <a:blip r:embed="rId59"/>
                <a:stretch>
                  <a:fillRect/>
                </a:stretch>
              </p:blipFill>
              <p:spPr>
                <a:xfrm>
                  <a:off x="10803533" y="563640"/>
                  <a:ext cx="13140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03" name="Freihand 202">
                  <a:extLst>
                    <a:ext uri="{FF2B5EF4-FFF2-40B4-BE49-F238E27FC236}">
                      <a16:creationId xmlns:a16="http://schemas.microsoft.com/office/drawing/2014/main" id="{87357E02-A6B0-4EA1-BCD1-2B073E9ED82E}"/>
                    </a:ext>
                  </a:extLst>
                </p14:cNvPr>
                <p14:cNvContentPartPr/>
                <p14:nvPr/>
              </p14:nvContentPartPr>
              <p14:xfrm>
                <a:off x="10969133" y="661920"/>
                <a:ext cx="366480" cy="298080"/>
              </p14:xfrm>
            </p:contentPart>
          </mc:Choice>
          <mc:Fallback xmlns="">
            <p:pic>
              <p:nvPicPr>
                <p:cNvPr id="203" name="Freihand 202">
                  <a:extLst>
                    <a:ext uri="{FF2B5EF4-FFF2-40B4-BE49-F238E27FC236}">
                      <a16:creationId xmlns:a16="http://schemas.microsoft.com/office/drawing/2014/main" id="{87357E02-A6B0-4EA1-BCD1-2B073E9ED82E}"/>
                    </a:ext>
                  </a:extLst>
                </p:cNvPr>
                <p:cNvPicPr/>
                <p:nvPr/>
              </p:nvPicPr>
              <p:blipFill>
                <a:blip r:embed="rId61"/>
                <a:stretch>
                  <a:fillRect/>
                </a:stretch>
              </p:blipFill>
              <p:spPr>
                <a:xfrm>
                  <a:off x="10964813" y="657600"/>
                  <a:ext cx="37512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204" name="Freihand 203">
                  <a:extLst>
                    <a:ext uri="{FF2B5EF4-FFF2-40B4-BE49-F238E27FC236}">
                      <a16:creationId xmlns:a16="http://schemas.microsoft.com/office/drawing/2014/main" id="{5C3FACC2-16BD-4AD9-98E5-4B1D49E23786}"/>
                    </a:ext>
                  </a:extLst>
                </p14:cNvPr>
                <p14:cNvContentPartPr/>
                <p14:nvPr/>
              </p14:nvContentPartPr>
              <p14:xfrm>
                <a:off x="11301413" y="587760"/>
                <a:ext cx="35280" cy="47160"/>
              </p14:xfrm>
            </p:contentPart>
          </mc:Choice>
          <mc:Fallback xmlns="">
            <p:pic>
              <p:nvPicPr>
                <p:cNvPr id="204" name="Freihand 203">
                  <a:extLst>
                    <a:ext uri="{FF2B5EF4-FFF2-40B4-BE49-F238E27FC236}">
                      <a16:creationId xmlns:a16="http://schemas.microsoft.com/office/drawing/2014/main" id="{5C3FACC2-16BD-4AD9-98E5-4B1D49E23786}"/>
                    </a:ext>
                  </a:extLst>
                </p:cNvPr>
                <p:cNvPicPr/>
                <p:nvPr/>
              </p:nvPicPr>
              <p:blipFill>
                <a:blip r:embed="rId63"/>
                <a:stretch>
                  <a:fillRect/>
                </a:stretch>
              </p:blipFill>
              <p:spPr>
                <a:xfrm>
                  <a:off x="11297093" y="583440"/>
                  <a:ext cx="439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205" name="Freihand 204">
                  <a:extLst>
                    <a:ext uri="{FF2B5EF4-FFF2-40B4-BE49-F238E27FC236}">
                      <a16:creationId xmlns:a16="http://schemas.microsoft.com/office/drawing/2014/main" id="{313D76F1-4BEC-4092-90C1-98EA43377AE3}"/>
                    </a:ext>
                  </a:extLst>
                </p14:cNvPr>
                <p14:cNvContentPartPr/>
                <p14:nvPr/>
              </p14:nvContentPartPr>
              <p14:xfrm>
                <a:off x="11362253" y="512880"/>
                <a:ext cx="248760" cy="203400"/>
              </p14:xfrm>
            </p:contentPart>
          </mc:Choice>
          <mc:Fallback xmlns="">
            <p:pic>
              <p:nvPicPr>
                <p:cNvPr id="205" name="Freihand 204">
                  <a:extLst>
                    <a:ext uri="{FF2B5EF4-FFF2-40B4-BE49-F238E27FC236}">
                      <a16:creationId xmlns:a16="http://schemas.microsoft.com/office/drawing/2014/main" id="{313D76F1-4BEC-4092-90C1-98EA43377AE3}"/>
                    </a:ext>
                  </a:extLst>
                </p:cNvPr>
                <p:cNvPicPr/>
                <p:nvPr/>
              </p:nvPicPr>
              <p:blipFill>
                <a:blip r:embed="rId65"/>
                <a:stretch>
                  <a:fillRect/>
                </a:stretch>
              </p:blipFill>
              <p:spPr>
                <a:xfrm>
                  <a:off x="11357933" y="508560"/>
                  <a:ext cx="25740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206" name="Freihand 205">
                  <a:extLst>
                    <a:ext uri="{FF2B5EF4-FFF2-40B4-BE49-F238E27FC236}">
                      <a16:creationId xmlns:a16="http://schemas.microsoft.com/office/drawing/2014/main" id="{A2C74882-8E4B-40E5-AF91-675525B846AE}"/>
                    </a:ext>
                  </a:extLst>
                </p14:cNvPr>
                <p14:cNvContentPartPr/>
                <p14:nvPr/>
              </p14:nvContentPartPr>
              <p14:xfrm>
                <a:off x="11647013" y="379680"/>
                <a:ext cx="48600" cy="334800"/>
              </p14:xfrm>
            </p:contentPart>
          </mc:Choice>
          <mc:Fallback xmlns="">
            <p:pic>
              <p:nvPicPr>
                <p:cNvPr id="206" name="Freihand 205">
                  <a:extLst>
                    <a:ext uri="{FF2B5EF4-FFF2-40B4-BE49-F238E27FC236}">
                      <a16:creationId xmlns:a16="http://schemas.microsoft.com/office/drawing/2014/main" id="{A2C74882-8E4B-40E5-AF91-675525B846AE}"/>
                    </a:ext>
                  </a:extLst>
                </p:cNvPr>
                <p:cNvPicPr/>
                <p:nvPr/>
              </p:nvPicPr>
              <p:blipFill>
                <a:blip r:embed="rId67"/>
                <a:stretch>
                  <a:fillRect/>
                </a:stretch>
              </p:blipFill>
              <p:spPr>
                <a:xfrm>
                  <a:off x="11642693" y="375360"/>
                  <a:ext cx="57240" cy="343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8">
            <p14:nvContentPartPr>
              <p14:cNvPr id="36" name="Freihand 35">
                <a:extLst>
                  <a:ext uri="{FF2B5EF4-FFF2-40B4-BE49-F238E27FC236}">
                    <a16:creationId xmlns:a16="http://schemas.microsoft.com/office/drawing/2014/main" id="{4C2545D6-905D-4B96-AC97-65F39CE40F43}"/>
                  </a:ext>
                </a:extLst>
              </p14:cNvPr>
              <p14:cNvContentPartPr/>
              <p14:nvPr/>
            </p14:nvContentPartPr>
            <p14:xfrm>
              <a:off x="3943373" y="5479800"/>
              <a:ext cx="209520" cy="537480"/>
            </p14:xfrm>
          </p:contentPart>
        </mc:Choice>
        <mc:Fallback xmlns="">
          <p:pic>
            <p:nvPicPr>
              <p:cNvPr id="36" name="Freihand 35">
                <a:extLst>
                  <a:ext uri="{FF2B5EF4-FFF2-40B4-BE49-F238E27FC236}">
                    <a16:creationId xmlns:a16="http://schemas.microsoft.com/office/drawing/2014/main" id="{4C2545D6-905D-4B96-AC97-65F39CE40F43}"/>
                  </a:ext>
                </a:extLst>
              </p:cNvPr>
              <p:cNvPicPr/>
              <p:nvPr/>
            </p:nvPicPr>
            <p:blipFill>
              <a:blip r:embed="rId69"/>
              <a:stretch>
                <a:fillRect/>
              </a:stretch>
            </p:blipFill>
            <p:spPr>
              <a:xfrm>
                <a:off x="3939053" y="5475480"/>
                <a:ext cx="218160" cy="5461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7" name="Freihand 36">
                <a:extLst>
                  <a:ext uri="{FF2B5EF4-FFF2-40B4-BE49-F238E27FC236}">
                    <a16:creationId xmlns:a16="http://schemas.microsoft.com/office/drawing/2014/main" id="{119CAFF5-5A62-4AEE-A568-0704B9304B1A}"/>
                  </a:ext>
                </a:extLst>
              </p14:cNvPr>
              <p14:cNvContentPartPr/>
              <p14:nvPr/>
            </p14:nvContentPartPr>
            <p14:xfrm>
              <a:off x="7522853" y="3586920"/>
              <a:ext cx="360360" cy="325800"/>
            </p14:xfrm>
          </p:contentPart>
        </mc:Choice>
        <mc:Fallback xmlns="">
          <p:pic>
            <p:nvPicPr>
              <p:cNvPr id="37" name="Freihand 36">
                <a:extLst>
                  <a:ext uri="{FF2B5EF4-FFF2-40B4-BE49-F238E27FC236}">
                    <a16:creationId xmlns:a16="http://schemas.microsoft.com/office/drawing/2014/main" id="{119CAFF5-5A62-4AEE-A568-0704B9304B1A}"/>
                  </a:ext>
                </a:extLst>
              </p:cNvPr>
              <p:cNvPicPr/>
              <p:nvPr/>
            </p:nvPicPr>
            <p:blipFill>
              <a:blip r:embed="rId71"/>
              <a:stretch>
                <a:fillRect/>
              </a:stretch>
            </p:blipFill>
            <p:spPr>
              <a:xfrm>
                <a:off x="7518533" y="3582600"/>
                <a:ext cx="369000" cy="3344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82" name="Freihand 81">
                <a:extLst>
                  <a:ext uri="{FF2B5EF4-FFF2-40B4-BE49-F238E27FC236}">
                    <a16:creationId xmlns:a16="http://schemas.microsoft.com/office/drawing/2014/main" id="{3D154AEE-33F8-4562-800A-0E3A17321B88}"/>
                  </a:ext>
                </a:extLst>
              </p14:cNvPr>
              <p14:cNvContentPartPr/>
              <p14:nvPr/>
            </p14:nvContentPartPr>
            <p14:xfrm>
              <a:off x="4012133" y="1378680"/>
              <a:ext cx="154080" cy="45360"/>
            </p14:xfrm>
          </p:contentPart>
        </mc:Choice>
        <mc:Fallback xmlns="">
          <p:pic>
            <p:nvPicPr>
              <p:cNvPr id="82" name="Freihand 81">
                <a:extLst>
                  <a:ext uri="{FF2B5EF4-FFF2-40B4-BE49-F238E27FC236}">
                    <a16:creationId xmlns:a16="http://schemas.microsoft.com/office/drawing/2014/main" id="{3D154AEE-33F8-4562-800A-0E3A17321B88}"/>
                  </a:ext>
                </a:extLst>
              </p:cNvPr>
              <p:cNvPicPr/>
              <p:nvPr/>
            </p:nvPicPr>
            <p:blipFill>
              <a:blip r:embed="rId73"/>
              <a:stretch>
                <a:fillRect/>
              </a:stretch>
            </p:blipFill>
            <p:spPr>
              <a:xfrm>
                <a:off x="4007813" y="1374360"/>
                <a:ext cx="1627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57" name="Freihand 56">
                <a:extLst>
                  <a:ext uri="{FF2B5EF4-FFF2-40B4-BE49-F238E27FC236}">
                    <a16:creationId xmlns:a16="http://schemas.microsoft.com/office/drawing/2014/main" id="{9899A1D2-4D85-4967-B229-AA95F1D40E0C}"/>
                  </a:ext>
                </a:extLst>
              </p14:cNvPr>
              <p14:cNvContentPartPr/>
              <p14:nvPr/>
            </p14:nvContentPartPr>
            <p14:xfrm>
              <a:off x="5862893" y="641040"/>
              <a:ext cx="156240" cy="2866680"/>
            </p14:xfrm>
          </p:contentPart>
        </mc:Choice>
        <mc:Fallback xmlns="">
          <p:pic>
            <p:nvPicPr>
              <p:cNvPr id="57" name="Freihand 56">
                <a:extLst>
                  <a:ext uri="{FF2B5EF4-FFF2-40B4-BE49-F238E27FC236}">
                    <a16:creationId xmlns:a16="http://schemas.microsoft.com/office/drawing/2014/main" id="{9899A1D2-4D85-4967-B229-AA95F1D40E0C}"/>
                  </a:ext>
                </a:extLst>
              </p:cNvPr>
              <p:cNvPicPr/>
              <p:nvPr/>
            </p:nvPicPr>
            <p:blipFill>
              <a:blip r:embed="rId75"/>
              <a:stretch>
                <a:fillRect/>
              </a:stretch>
            </p:blipFill>
            <p:spPr>
              <a:xfrm>
                <a:off x="5858573" y="636720"/>
                <a:ext cx="164880" cy="2875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61" name="Freihand 60">
                <a:extLst>
                  <a:ext uri="{FF2B5EF4-FFF2-40B4-BE49-F238E27FC236}">
                    <a16:creationId xmlns:a16="http://schemas.microsoft.com/office/drawing/2014/main" id="{210DCE80-6E79-4BBE-9199-46DE272AD588}"/>
                  </a:ext>
                </a:extLst>
              </p14:cNvPr>
              <p14:cNvContentPartPr/>
              <p14:nvPr/>
            </p14:nvContentPartPr>
            <p14:xfrm>
              <a:off x="6062333" y="472200"/>
              <a:ext cx="113760" cy="73440"/>
            </p14:xfrm>
          </p:contentPart>
        </mc:Choice>
        <mc:Fallback xmlns="">
          <p:pic>
            <p:nvPicPr>
              <p:cNvPr id="61" name="Freihand 60">
                <a:extLst>
                  <a:ext uri="{FF2B5EF4-FFF2-40B4-BE49-F238E27FC236}">
                    <a16:creationId xmlns:a16="http://schemas.microsoft.com/office/drawing/2014/main" id="{210DCE80-6E79-4BBE-9199-46DE272AD588}"/>
                  </a:ext>
                </a:extLst>
              </p:cNvPr>
              <p:cNvPicPr/>
              <p:nvPr/>
            </p:nvPicPr>
            <p:blipFill>
              <a:blip r:embed="rId77"/>
              <a:stretch>
                <a:fillRect/>
              </a:stretch>
            </p:blipFill>
            <p:spPr>
              <a:xfrm>
                <a:off x="6058013" y="467880"/>
                <a:ext cx="1224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62" name="Freihand 61">
                <a:extLst>
                  <a:ext uri="{FF2B5EF4-FFF2-40B4-BE49-F238E27FC236}">
                    <a16:creationId xmlns:a16="http://schemas.microsoft.com/office/drawing/2014/main" id="{12DEFE8B-F840-476C-A8EE-8A7081C59F3F}"/>
                  </a:ext>
                </a:extLst>
              </p14:cNvPr>
              <p14:cNvContentPartPr/>
              <p14:nvPr/>
            </p14:nvContentPartPr>
            <p14:xfrm>
              <a:off x="6115613" y="441600"/>
              <a:ext cx="111240" cy="205560"/>
            </p14:xfrm>
          </p:contentPart>
        </mc:Choice>
        <mc:Fallback xmlns="">
          <p:pic>
            <p:nvPicPr>
              <p:cNvPr id="62" name="Freihand 61">
                <a:extLst>
                  <a:ext uri="{FF2B5EF4-FFF2-40B4-BE49-F238E27FC236}">
                    <a16:creationId xmlns:a16="http://schemas.microsoft.com/office/drawing/2014/main" id="{12DEFE8B-F840-476C-A8EE-8A7081C59F3F}"/>
                  </a:ext>
                </a:extLst>
              </p:cNvPr>
              <p:cNvPicPr/>
              <p:nvPr/>
            </p:nvPicPr>
            <p:blipFill>
              <a:blip r:embed="rId79"/>
              <a:stretch>
                <a:fillRect/>
              </a:stretch>
            </p:blipFill>
            <p:spPr>
              <a:xfrm>
                <a:off x="6111293" y="437280"/>
                <a:ext cx="11988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63" name="Freihand 62">
                <a:extLst>
                  <a:ext uri="{FF2B5EF4-FFF2-40B4-BE49-F238E27FC236}">
                    <a16:creationId xmlns:a16="http://schemas.microsoft.com/office/drawing/2014/main" id="{713B018A-846E-4E97-BDDB-4CA39F977129}"/>
                  </a:ext>
                </a:extLst>
              </p14:cNvPr>
              <p14:cNvContentPartPr/>
              <p14:nvPr/>
            </p14:nvContentPartPr>
            <p14:xfrm>
              <a:off x="6256373" y="357000"/>
              <a:ext cx="114840" cy="139320"/>
            </p14:xfrm>
          </p:contentPart>
        </mc:Choice>
        <mc:Fallback xmlns="">
          <p:pic>
            <p:nvPicPr>
              <p:cNvPr id="63" name="Freihand 62">
                <a:extLst>
                  <a:ext uri="{FF2B5EF4-FFF2-40B4-BE49-F238E27FC236}">
                    <a16:creationId xmlns:a16="http://schemas.microsoft.com/office/drawing/2014/main" id="{713B018A-846E-4E97-BDDB-4CA39F977129}"/>
                  </a:ext>
                </a:extLst>
              </p:cNvPr>
              <p:cNvPicPr/>
              <p:nvPr/>
            </p:nvPicPr>
            <p:blipFill>
              <a:blip r:embed="rId81"/>
              <a:stretch>
                <a:fillRect/>
              </a:stretch>
            </p:blipFill>
            <p:spPr>
              <a:xfrm>
                <a:off x="6252053" y="352680"/>
                <a:ext cx="1234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5" name="Freihand 64">
                <a:extLst>
                  <a:ext uri="{FF2B5EF4-FFF2-40B4-BE49-F238E27FC236}">
                    <a16:creationId xmlns:a16="http://schemas.microsoft.com/office/drawing/2014/main" id="{49B61D12-ED10-471E-9574-6FCB4AA2DBC5}"/>
                  </a:ext>
                </a:extLst>
              </p14:cNvPr>
              <p14:cNvContentPartPr/>
              <p14:nvPr/>
            </p14:nvContentPartPr>
            <p14:xfrm>
              <a:off x="6537533" y="214440"/>
              <a:ext cx="171720" cy="81360"/>
            </p14:xfrm>
          </p:contentPart>
        </mc:Choice>
        <mc:Fallback xmlns="">
          <p:pic>
            <p:nvPicPr>
              <p:cNvPr id="65" name="Freihand 64">
                <a:extLst>
                  <a:ext uri="{FF2B5EF4-FFF2-40B4-BE49-F238E27FC236}">
                    <a16:creationId xmlns:a16="http://schemas.microsoft.com/office/drawing/2014/main" id="{49B61D12-ED10-471E-9574-6FCB4AA2DBC5}"/>
                  </a:ext>
                </a:extLst>
              </p:cNvPr>
              <p:cNvPicPr/>
              <p:nvPr/>
            </p:nvPicPr>
            <p:blipFill>
              <a:blip r:embed="rId83"/>
              <a:stretch>
                <a:fillRect/>
              </a:stretch>
            </p:blipFill>
            <p:spPr>
              <a:xfrm>
                <a:off x="6533213" y="210120"/>
                <a:ext cx="1803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66" name="Freihand 65">
                <a:extLst>
                  <a:ext uri="{FF2B5EF4-FFF2-40B4-BE49-F238E27FC236}">
                    <a16:creationId xmlns:a16="http://schemas.microsoft.com/office/drawing/2014/main" id="{45F89887-9BA7-4579-B622-C9F9695E5AEA}"/>
                  </a:ext>
                </a:extLst>
              </p14:cNvPr>
              <p14:cNvContentPartPr/>
              <p14:nvPr/>
            </p14:nvContentPartPr>
            <p14:xfrm>
              <a:off x="6437453" y="213000"/>
              <a:ext cx="249120" cy="127440"/>
            </p14:xfrm>
          </p:contentPart>
        </mc:Choice>
        <mc:Fallback xmlns="">
          <p:pic>
            <p:nvPicPr>
              <p:cNvPr id="66" name="Freihand 65">
                <a:extLst>
                  <a:ext uri="{FF2B5EF4-FFF2-40B4-BE49-F238E27FC236}">
                    <a16:creationId xmlns:a16="http://schemas.microsoft.com/office/drawing/2014/main" id="{45F89887-9BA7-4579-B622-C9F9695E5AEA}"/>
                  </a:ext>
                </a:extLst>
              </p:cNvPr>
              <p:cNvPicPr/>
              <p:nvPr/>
            </p:nvPicPr>
            <p:blipFill>
              <a:blip r:embed="rId85"/>
              <a:stretch>
                <a:fillRect/>
              </a:stretch>
            </p:blipFill>
            <p:spPr>
              <a:xfrm>
                <a:off x="6433133" y="208680"/>
                <a:ext cx="25776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67" name="Freihand 66">
                <a:extLst>
                  <a:ext uri="{FF2B5EF4-FFF2-40B4-BE49-F238E27FC236}">
                    <a16:creationId xmlns:a16="http://schemas.microsoft.com/office/drawing/2014/main" id="{3A0EB5CA-ED8A-49F9-850D-AC8508054D9A}"/>
                  </a:ext>
                </a:extLst>
              </p14:cNvPr>
              <p14:cNvContentPartPr/>
              <p14:nvPr/>
            </p14:nvContentPartPr>
            <p14:xfrm>
              <a:off x="6904733" y="49920"/>
              <a:ext cx="85680" cy="150120"/>
            </p14:xfrm>
          </p:contentPart>
        </mc:Choice>
        <mc:Fallback xmlns="">
          <p:pic>
            <p:nvPicPr>
              <p:cNvPr id="67" name="Freihand 66">
                <a:extLst>
                  <a:ext uri="{FF2B5EF4-FFF2-40B4-BE49-F238E27FC236}">
                    <a16:creationId xmlns:a16="http://schemas.microsoft.com/office/drawing/2014/main" id="{3A0EB5CA-ED8A-49F9-850D-AC8508054D9A}"/>
                  </a:ext>
                </a:extLst>
              </p:cNvPr>
              <p:cNvPicPr/>
              <p:nvPr/>
            </p:nvPicPr>
            <p:blipFill>
              <a:blip r:embed="rId87"/>
              <a:stretch>
                <a:fillRect/>
              </a:stretch>
            </p:blipFill>
            <p:spPr>
              <a:xfrm>
                <a:off x="6900413" y="45600"/>
                <a:ext cx="943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68" name="Freihand 67">
                <a:extLst>
                  <a:ext uri="{FF2B5EF4-FFF2-40B4-BE49-F238E27FC236}">
                    <a16:creationId xmlns:a16="http://schemas.microsoft.com/office/drawing/2014/main" id="{8E6AAEFE-504A-4CC4-8588-CCA9E8B611D6}"/>
                  </a:ext>
                </a:extLst>
              </p14:cNvPr>
              <p14:cNvContentPartPr/>
              <p14:nvPr/>
            </p14:nvContentPartPr>
            <p14:xfrm>
              <a:off x="6925613" y="102120"/>
              <a:ext cx="110880" cy="32760"/>
            </p14:xfrm>
          </p:contentPart>
        </mc:Choice>
        <mc:Fallback xmlns="">
          <p:pic>
            <p:nvPicPr>
              <p:cNvPr id="68" name="Freihand 67">
                <a:extLst>
                  <a:ext uri="{FF2B5EF4-FFF2-40B4-BE49-F238E27FC236}">
                    <a16:creationId xmlns:a16="http://schemas.microsoft.com/office/drawing/2014/main" id="{8E6AAEFE-504A-4CC4-8588-CCA9E8B611D6}"/>
                  </a:ext>
                </a:extLst>
              </p:cNvPr>
              <p:cNvPicPr/>
              <p:nvPr/>
            </p:nvPicPr>
            <p:blipFill>
              <a:blip r:embed="rId89"/>
              <a:stretch>
                <a:fillRect/>
              </a:stretch>
            </p:blipFill>
            <p:spPr>
              <a:xfrm>
                <a:off x="6921293" y="97800"/>
                <a:ext cx="119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69" name="Freihand 68">
                <a:extLst>
                  <a:ext uri="{FF2B5EF4-FFF2-40B4-BE49-F238E27FC236}">
                    <a16:creationId xmlns:a16="http://schemas.microsoft.com/office/drawing/2014/main" id="{5164893E-54CB-49D1-9567-CCD4D3DF71D1}"/>
                  </a:ext>
                </a:extLst>
              </p14:cNvPr>
              <p14:cNvContentPartPr/>
              <p14:nvPr/>
            </p14:nvContentPartPr>
            <p14:xfrm>
              <a:off x="6964493" y="58200"/>
              <a:ext cx="144720" cy="130680"/>
            </p14:xfrm>
          </p:contentPart>
        </mc:Choice>
        <mc:Fallback xmlns="">
          <p:pic>
            <p:nvPicPr>
              <p:cNvPr id="69" name="Freihand 68">
                <a:extLst>
                  <a:ext uri="{FF2B5EF4-FFF2-40B4-BE49-F238E27FC236}">
                    <a16:creationId xmlns:a16="http://schemas.microsoft.com/office/drawing/2014/main" id="{5164893E-54CB-49D1-9567-CCD4D3DF71D1}"/>
                  </a:ext>
                </a:extLst>
              </p:cNvPr>
              <p:cNvPicPr/>
              <p:nvPr/>
            </p:nvPicPr>
            <p:blipFill>
              <a:blip r:embed="rId91"/>
              <a:stretch>
                <a:fillRect/>
              </a:stretch>
            </p:blipFill>
            <p:spPr>
              <a:xfrm>
                <a:off x="6960173" y="53880"/>
                <a:ext cx="1533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70" name="Freihand 69">
                <a:extLst>
                  <a:ext uri="{FF2B5EF4-FFF2-40B4-BE49-F238E27FC236}">
                    <a16:creationId xmlns:a16="http://schemas.microsoft.com/office/drawing/2014/main" id="{3D3BC554-7F88-4336-A643-143E723D87CF}"/>
                  </a:ext>
                </a:extLst>
              </p14:cNvPr>
              <p14:cNvContentPartPr/>
              <p14:nvPr/>
            </p14:nvContentPartPr>
            <p14:xfrm>
              <a:off x="6534653" y="76200"/>
              <a:ext cx="135000" cy="100440"/>
            </p14:xfrm>
          </p:contentPart>
        </mc:Choice>
        <mc:Fallback xmlns="">
          <p:pic>
            <p:nvPicPr>
              <p:cNvPr id="70" name="Freihand 69">
                <a:extLst>
                  <a:ext uri="{FF2B5EF4-FFF2-40B4-BE49-F238E27FC236}">
                    <a16:creationId xmlns:a16="http://schemas.microsoft.com/office/drawing/2014/main" id="{3D3BC554-7F88-4336-A643-143E723D87CF}"/>
                  </a:ext>
                </a:extLst>
              </p:cNvPr>
              <p:cNvPicPr/>
              <p:nvPr/>
            </p:nvPicPr>
            <p:blipFill>
              <a:blip r:embed="rId93"/>
              <a:stretch>
                <a:fillRect/>
              </a:stretch>
            </p:blipFill>
            <p:spPr>
              <a:xfrm>
                <a:off x="6530333" y="71880"/>
                <a:ext cx="1436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71" name="Freihand 70">
                <a:extLst>
                  <a:ext uri="{FF2B5EF4-FFF2-40B4-BE49-F238E27FC236}">
                    <a16:creationId xmlns:a16="http://schemas.microsoft.com/office/drawing/2014/main" id="{5A958C84-8883-4F76-B76A-359F0A8E5F22}"/>
                  </a:ext>
                </a:extLst>
              </p14:cNvPr>
              <p14:cNvContentPartPr/>
              <p14:nvPr/>
            </p14:nvContentPartPr>
            <p14:xfrm>
              <a:off x="6667853" y="38040"/>
              <a:ext cx="104400" cy="187560"/>
            </p14:xfrm>
          </p:contentPart>
        </mc:Choice>
        <mc:Fallback xmlns="">
          <p:pic>
            <p:nvPicPr>
              <p:cNvPr id="71" name="Freihand 70">
                <a:extLst>
                  <a:ext uri="{FF2B5EF4-FFF2-40B4-BE49-F238E27FC236}">
                    <a16:creationId xmlns:a16="http://schemas.microsoft.com/office/drawing/2014/main" id="{5A958C84-8883-4F76-B76A-359F0A8E5F22}"/>
                  </a:ext>
                </a:extLst>
              </p:cNvPr>
              <p:cNvPicPr/>
              <p:nvPr/>
            </p:nvPicPr>
            <p:blipFill>
              <a:blip r:embed="rId95"/>
              <a:stretch>
                <a:fillRect/>
              </a:stretch>
            </p:blipFill>
            <p:spPr>
              <a:xfrm>
                <a:off x="6663533" y="33720"/>
                <a:ext cx="1130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3" name="Freihand 72">
                <a:extLst>
                  <a:ext uri="{FF2B5EF4-FFF2-40B4-BE49-F238E27FC236}">
                    <a16:creationId xmlns:a16="http://schemas.microsoft.com/office/drawing/2014/main" id="{3394D361-9CBA-42AE-B3D7-B048E131C092}"/>
                  </a:ext>
                </a:extLst>
              </p14:cNvPr>
              <p14:cNvContentPartPr/>
              <p14:nvPr/>
            </p14:nvContentPartPr>
            <p14:xfrm>
              <a:off x="6804653" y="135240"/>
              <a:ext cx="360" cy="360"/>
            </p14:xfrm>
          </p:contentPart>
        </mc:Choice>
        <mc:Fallback xmlns="">
          <p:pic>
            <p:nvPicPr>
              <p:cNvPr id="73" name="Freihand 72">
                <a:extLst>
                  <a:ext uri="{FF2B5EF4-FFF2-40B4-BE49-F238E27FC236}">
                    <a16:creationId xmlns:a16="http://schemas.microsoft.com/office/drawing/2014/main" id="{3394D361-9CBA-42AE-B3D7-B048E131C092}"/>
                  </a:ext>
                </a:extLst>
              </p:cNvPr>
              <p:cNvPicPr/>
              <p:nvPr/>
            </p:nvPicPr>
            <p:blipFill>
              <a:blip r:embed="rId97"/>
              <a:stretch>
                <a:fillRect/>
              </a:stretch>
            </p:blipFill>
            <p:spPr>
              <a:xfrm>
                <a:off x="6800333" y="1309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4" name="Freihand 73">
                <a:extLst>
                  <a:ext uri="{FF2B5EF4-FFF2-40B4-BE49-F238E27FC236}">
                    <a16:creationId xmlns:a16="http://schemas.microsoft.com/office/drawing/2014/main" id="{23489AFA-0A7F-4304-8712-BDD5359CCACA}"/>
                  </a:ext>
                </a:extLst>
              </p14:cNvPr>
              <p14:cNvContentPartPr/>
              <p14:nvPr/>
            </p14:nvContentPartPr>
            <p14:xfrm>
              <a:off x="7184093" y="166560"/>
              <a:ext cx="16560" cy="96120"/>
            </p14:xfrm>
          </p:contentPart>
        </mc:Choice>
        <mc:Fallback xmlns="">
          <p:pic>
            <p:nvPicPr>
              <p:cNvPr id="74" name="Freihand 73">
                <a:extLst>
                  <a:ext uri="{FF2B5EF4-FFF2-40B4-BE49-F238E27FC236}">
                    <a16:creationId xmlns:a16="http://schemas.microsoft.com/office/drawing/2014/main" id="{23489AFA-0A7F-4304-8712-BDD5359CCACA}"/>
                  </a:ext>
                </a:extLst>
              </p:cNvPr>
              <p:cNvPicPr/>
              <p:nvPr/>
            </p:nvPicPr>
            <p:blipFill>
              <a:blip r:embed="rId99"/>
              <a:stretch>
                <a:fillRect/>
              </a:stretch>
            </p:blipFill>
            <p:spPr>
              <a:xfrm>
                <a:off x="7179773" y="162240"/>
                <a:ext cx="252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75" name="Freihand 74">
                <a:extLst>
                  <a:ext uri="{FF2B5EF4-FFF2-40B4-BE49-F238E27FC236}">
                    <a16:creationId xmlns:a16="http://schemas.microsoft.com/office/drawing/2014/main" id="{7AE0381D-5BBF-4E00-8887-5D721FFEB1C9}"/>
                  </a:ext>
                </a:extLst>
              </p14:cNvPr>
              <p14:cNvContentPartPr/>
              <p14:nvPr/>
            </p14:nvContentPartPr>
            <p14:xfrm>
              <a:off x="7288493" y="51720"/>
              <a:ext cx="65880" cy="116280"/>
            </p14:xfrm>
          </p:contentPart>
        </mc:Choice>
        <mc:Fallback xmlns="">
          <p:pic>
            <p:nvPicPr>
              <p:cNvPr id="75" name="Freihand 74">
                <a:extLst>
                  <a:ext uri="{FF2B5EF4-FFF2-40B4-BE49-F238E27FC236}">
                    <a16:creationId xmlns:a16="http://schemas.microsoft.com/office/drawing/2014/main" id="{7AE0381D-5BBF-4E00-8887-5D721FFEB1C9}"/>
                  </a:ext>
                </a:extLst>
              </p:cNvPr>
              <p:cNvPicPr/>
              <p:nvPr/>
            </p:nvPicPr>
            <p:blipFill>
              <a:blip r:embed="rId101"/>
              <a:stretch>
                <a:fillRect/>
              </a:stretch>
            </p:blipFill>
            <p:spPr>
              <a:xfrm>
                <a:off x="7284173" y="47400"/>
                <a:ext cx="74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76" name="Freihand 75">
                <a:extLst>
                  <a:ext uri="{FF2B5EF4-FFF2-40B4-BE49-F238E27FC236}">
                    <a16:creationId xmlns:a16="http://schemas.microsoft.com/office/drawing/2014/main" id="{0EAD48A8-BA4C-4D49-AAA0-7A699B0FA7DB}"/>
                  </a:ext>
                </a:extLst>
              </p14:cNvPr>
              <p14:cNvContentPartPr/>
              <p14:nvPr/>
            </p14:nvContentPartPr>
            <p14:xfrm>
              <a:off x="7306133" y="72960"/>
              <a:ext cx="69480" cy="120240"/>
            </p14:xfrm>
          </p:contentPart>
        </mc:Choice>
        <mc:Fallback xmlns="">
          <p:pic>
            <p:nvPicPr>
              <p:cNvPr id="76" name="Freihand 75">
                <a:extLst>
                  <a:ext uri="{FF2B5EF4-FFF2-40B4-BE49-F238E27FC236}">
                    <a16:creationId xmlns:a16="http://schemas.microsoft.com/office/drawing/2014/main" id="{0EAD48A8-BA4C-4D49-AAA0-7A699B0FA7DB}"/>
                  </a:ext>
                </a:extLst>
              </p:cNvPr>
              <p:cNvPicPr/>
              <p:nvPr/>
            </p:nvPicPr>
            <p:blipFill>
              <a:blip r:embed="rId103"/>
              <a:stretch>
                <a:fillRect/>
              </a:stretch>
            </p:blipFill>
            <p:spPr>
              <a:xfrm>
                <a:off x="7301813" y="68640"/>
                <a:ext cx="781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77" name="Freihand 76">
                <a:extLst>
                  <a:ext uri="{FF2B5EF4-FFF2-40B4-BE49-F238E27FC236}">
                    <a16:creationId xmlns:a16="http://schemas.microsoft.com/office/drawing/2014/main" id="{EB1BFB64-9ABA-4E60-A8BC-7A56A7FC3152}"/>
                  </a:ext>
                </a:extLst>
              </p14:cNvPr>
              <p14:cNvContentPartPr/>
              <p14:nvPr/>
            </p14:nvContentPartPr>
            <p14:xfrm>
              <a:off x="7472813" y="65040"/>
              <a:ext cx="6840" cy="111600"/>
            </p14:xfrm>
          </p:contentPart>
        </mc:Choice>
        <mc:Fallback xmlns="">
          <p:pic>
            <p:nvPicPr>
              <p:cNvPr id="77" name="Freihand 76">
                <a:extLst>
                  <a:ext uri="{FF2B5EF4-FFF2-40B4-BE49-F238E27FC236}">
                    <a16:creationId xmlns:a16="http://schemas.microsoft.com/office/drawing/2014/main" id="{EB1BFB64-9ABA-4E60-A8BC-7A56A7FC3152}"/>
                  </a:ext>
                </a:extLst>
              </p:cNvPr>
              <p:cNvPicPr/>
              <p:nvPr/>
            </p:nvPicPr>
            <p:blipFill>
              <a:blip r:embed="rId105"/>
              <a:stretch>
                <a:fillRect/>
              </a:stretch>
            </p:blipFill>
            <p:spPr>
              <a:xfrm>
                <a:off x="7468493" y="60720"/>
                <a:ext cx="154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78" name="Freihand 77">
                <a:extLst>
                  <a:ext uri="{FF2B5EF4-FFF2-40B4-BE49-F238E27FC236}">
                    <a16:creationId xmlns:a16="http://schemas.microsoft.com/office/drawing/2014/main" id="{AE66245D-5D06-4340-AC88-B3B8539E03D4}"/>
                  </a:ext>
                </a:extLst>
              </p14:cNvPr>
              <p14:cNvContentPartPr/>
              <p14:nvPr/>
            </p14:nvContentPartPr>
            <p14:xfrm>
              <a:off x="7388213" y="66480"/>
              <a:ext cx="153360" cy="116640"/>
            </p14:xfrm>
          </p:contentPart>
        </mc:Choice>
        <mc:Fallback xmlns="">
          <p:pic>
            <p:nvPicPr>
              <p:cNvPr id="78" name="Freihand 77">
                <a:extLst>
                  <a:ext uri="{FF2B5EF4-FFF2-40B4-BE49-F238E27FC236}">
                    <a16:creationId xmlns:a16="http://schemas.microsoft.com/office/drawing/2014/main" id="{AE66245D-5D06-4340-AC88-B3B8539E03D4}"/>
                  </a:ext>
                </a:extLst>
              </p:cNvPr>
              <p:cNvPicPr/>
              <p:nvPr/>
            </p:nvPicPr>
            <p:blipFill>
              <a:blip r:embed="rId107"/>
              <a:stretch>
                <a:fillRect/>
              </a:stretch>
            </p:blipFill>
            <p:spPr>
              <a:xfrm>
                <a:off x="7383893" y="62160"/>
                <a:ext cx="1620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80" name="Freihand 79">
                <a:extLst>
                  <a:ext uri="{FF2B5EF4-FFF2-40B4-BE49-F238E27FC236}">
                    <a16:creationId xmlns:a16="http://schemas.microsoft.com/office/drawing/2014/main" id="{45AA2974-B4C0-4843-A16E-87C7A0D4F445}"/>
                  </a:ext>
                </a:extLst>
              </p14:cNvPr>
              <p14:cNvContentPartPr/>
              <p14:nvPr/>
            </p14:nvContentPartPr>
            <p14:xfrm>
              <a:off x="7312973" y="243600"/>
              <a:ext cx="289080" cy="29160"/>
            </p14:xfrm>
          </p:contentPart>
        </mc:Choice>
        <mc:Fallback xmlns="">
          <p:pic>
            <p:nvPicPr>
              <p:cNvPr id="80" name="Freihand 79">
                <a:extLst>
                  <a:ext uri="{FF2B5EF4-FFF2-40B4-BE49-F238E27FC236}">
                    <a16:creationId xmlns:a16="http://schemas.microsoft.com/office/drawing/2014/main" id="{45AA2974-B4C0-4843-A16E-87C7A0D4F445}"/>
                  </a:ext>
                </a:extLst>
              </p:cNvPr>
              <p:cNvPicPr/>
              <p:nvPr/>
            </p:nvPicPr>
            <p:blipFill>
              <a:blip r:embed="rId109"/>
              <a:stretch>
                <a:fillRect/>
              </a:stretch>
            </p:blipFill>
            <p:spPr>
              <a:xfrm>
                <a:off x="7308653" y="239280"/>
                <a:ext cx="2977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83" name="Freihand 82">
                <a:extLst>
                  <a:ext uri="{FF2B5EF4-FFF2-40B4-BE49-F238E27FC236}">
                    <a16:creationId xmlns:a16="http://schemas.microsoft.com/office/drawing/2014/main" id="{7661C8F4-81F9-4B92-9D6B-0F5F0E998DDF}"/>
                  </a:ext>
                </a:extLst>
              </p14:cNvPr>
              <p14:cNvContentPartPr/>
              <p14:nvPr/>
            </p14:nvContentPartPr>
            <p14:xfrm>
              <a:off x="7650653" y="3896160"/>
              <a:ext cx="165600" cy="84960"/>
            </p14:xfrm>
          </p:contentPart>
        </mc:Choice>
        <mc:Fallback xmlns="">
          <p:pic>
            <p:nvPicPr>
              <p:cNvPr id="83" name="Freihand 82">
                <a:extLst>
                  <a:ext uri="{FF2B5EF4-FFF2-40B4-BE49-F238E27FC236}">
                    <a16:creationId xmlns:a16="http://schemas.microsoft.com/office/drawing/2014/main" id="{7661C8F4-81F9-4B92-9D6B-0F5F0E998DDF}"/>
                  </a:ext>
                </a:extLst>
              </p:cNvPr>
              <p:cNvPicPr/>
              <p:nvPr/>
            </p:nvPicPr>
            <p:blipFill>
              <a:blip r:embed="rId111"/>
              <a:stretch>
                <a:fillRect/>
              </a:stretch>
            </p:blipFill>
            <p:spPr>
              <a:xfrm>
                <a:off x="7646333" y="3891840"/>
                <a:ext cx="1742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89" name="Freihand 88">
                <a:extLst>
                  <a:ext uri="{FF2B5EF4-FFF2-40B4-BE49-F238E27FC236}">
                    <a16:creationId xmlns:a16="http://schemas.microsoft.com/office/drawing/2014/main" id="{94957384-2A92-4248-971D-272B9CA8A5CD}"/>
                  </a:ext>
                </a:extLst>
              </p14:cNvPr>
              <p14:cNvContentPartPr/>
              <p14:nvPr/>
            </p14:nvContentPartPr>
            <p14:xfrm>
              <a:off x="6549413" y="470760"/>
              <a:ext cx="154440" cy="28800"/>
            </p14:xfrm>
          </p:contentPart>
        </mc:Choice>
        <mc:Fallback xmlns="">
          <p:pic>
            <p:nvPicPr>
              <p:cNvPr id="89" name="Freihand 88">
                <a:extLst>
                  <a:ext uri="{FF2B5EF4-FFF2-40B4-BE49-F238E27FC236}">
                    <a16:creationId xmlns:a16="http://schemas.microsoft.com/office/drawing/2014/main" id="{94957384-2A92-4248-971D-272B9CA8A5CD}"/>
                  </a:ext>
                </a:extLst>
              </p:cNvPr>
              <p:cNvPicPr/>
              <p:nvPr/>
            </p:nvPicPr>
            <p:blipFill>
              <a:blip r:embed="rId113"/>
              <a:stretch>
                <a:fillRect/>
              </a:stretch>
            </p:blipFill>
            <p:spPr>
              <a:xfrm>
                <a:off x="6545093" y="466440"/>
                <a:ext cx="1630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0" name="Freihand 89">
                <a:extLst>
                  <a:ext uri="{FF2B5EF4-FFF2-40B4-BE49-F238E27FC236}">
                    <a16:creationId xmlns:a16="http://schemas.microsoft.com/office/drawing/2014/main" id="{07225D11-2B6A-428D-B8E8-3A9E089D55E2}"/>
                  </a:ext>
                </a:extLst>
              </p14:cNvPr>
              <p14:cNvContentPartPr/>
              <p14:nvPr/>
            </p14:nvContentPartPr>
            <p14:xfrm>
              <a:off x="6515933" y="527640"/>
              <a:ext cx="232560" cy="29880"/>
            </p14:xfrm>
          </p:contentPart>
        </mc:Choice>
        <mc:Fallback xmlns="">
          <p:pic>
            <p:nvPicPr>
              <p:cNvPr id="90" name="Freihand 89">
                <a:extLst>
                  <a:ext uri="{FF2B5EF4-FFF2-40B4-BE49-F238E27FC236}">
                    <a16:creationId xmlns:a16="http://schemas.microsoft.com/office/drawing/2014/main" id="{07225D11-2B6A-428D-B8E8-3A9E089D55E2}"/>
                  </a:ext>
                </a:extLst>
              </p:cNvPr>
              <p:cNvPicPr/>
              <p:nvPr/>
            </p:nvPicPr>
            <p:blipFill>
              <a:blip r:embed="rId115"/>
              <a:stretch>
                <a:fillRect/>
              </a:stretch>
            </p:blipFill>
            <p:spPr>
              <a:xfrm>
                <a:off x="6511613" y="523320"/>
                <a:ext cx="24120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91" name="Freihand 90">
                <a:extLst>
                  <a:ext uri="{FF2B5EF4-FFF2-40B4-BE49-F238E27FC236}">
                    <a16:creationId xmlns:a16="http://schemas.microsoft.com/office/drawing/2014/main" id="{3AC00F2F-72CE-426D-B699-FB3F6407A7C7}"/>
                  </a:ext>
                </a:extLst>
              </p14:cNvPr>
              <p14:cNvContentPartPr/>
              <p14:nvPr/>
            </p14:nvContentPartPr>
            <p14:xfrm>
              <a:off x="6434933" y="458520"/>
              <a:ext cx="2160" cy="19440"/>
            </p14:xfrm>
          </p:contentPart>
        </mc:Choice>
        <mc:Fallback xmlns="">
          <p:pic>
            <p:nvPicPr>
              <p:cNvPr id="91" name="Freihand 90">
                <a:extLst>
                  <a:ext uri="{FF2B5EF4-FFF2-40B4-BE49-F238E27FC236}">
                    <a16:creationId xmlns:a16="http://schemas.microsoft.com/office/drawing/2014/main" id="{3AC00F2F-72CE-426D-B699-FB3F6407A7C7}"/>
                  </a:ext>
                </a:extLst>
              </p:cNvPr>
              <p:cNvPicPr/>
              <p:nvPr/>
            </p:nvPicPr>
            <p:blipFill>
              <a:blip r:embed="rId117"/>
              <a:stretch>
                <a:fillRect/>
              </a:stretch>
            </p:blipFill>
            <p:spPr>
              <a:xfrm>
                <a:off x="6430613" y="454200"/>
                <a:ext cx="108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92" name="Freihand 91">
                <a:extLst>
                  <a:ext uri="{FF2B5EF4-FFF2-40B4-BE49-F238E27FC236}">
                    <a16:creationId xmlns:a16="http://schemas.microsoft.com/office/drawing/2014/main" id="{2942398B-C73E-4C5D-9EF3-160CE015224A}"/>
                  </a:ext>
                </a:extLst>
              </p14:cNvPr>
              <p14:cNvContentPartPr/>
              <p14:nvPr/>
            </p14:nvContentPartPr>
            <p14:xfrm>
              <a:off x="6415853" y="553560"/>
              <a:ext cx="9360" cy="11160"/>
            </p14:xfrm>
          </p:contentPart>
        </mc:Choice>
        <mc:Fallback xmlns="">
          <p:pic>
            <p:nvPicPr>
              <p:cNvPr id="92" name="Freihand 91">
                <a:extLst>
                  <a:ext uri="{FF2B5EF4-FFF2-40B4-BE49-F238E27FC236}">
                    <a16:creationId xmlns:a16="http://schemas.microsoft.com/office/drawing/2014/main" id="{2942398B-C73E-4C5D-9EF3-160CE015224A}"/>
                  </a:ext>
                </a:extLst>
              </p:cNvPr>
              <p:cNvPicPr/>
              <p:nvPr/>
            </p:nvPicPr>
            <p:blipFill>
              <a:blip r:embed="rId119"/>
              <a:stretch>
                <a:fillRect/>
              </a:stretch>
            </p:blipFill>
            <p:spPr>
              <a:xfrm>
                <a:off x="6411533" y="549240"/>
                <a:ext cx="180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93" name="Freihand 92">
                <a:extLst>
                  <a:ext uri="{FF2B5EF4-FFF2-40B4-BE49-F238E27FC236}">
                    <a16:creationId xmlns:a16="http://schemas.microsoft.com/office/drawing/2014/main" id="{88CB2F14-48B5-4C18-B812-B6440CA92A55}"/>
                  </a:ext>
                </a:extLst>
              </p14:cNvPr>
              <p14:cNvContentPartPr/>
              <p14:nvPr/>
            </p14:nvContentPartPr>
            <p14:xfrm>
              <a:off x="6547613" y="319920"/>
              <a:ext cx="171000" cy="107280"/>
            </p14:xfrm>
          </p:contentPart>
        </mc:Choice>
        <mc:Fallback xmlns="">
          <p:pic>
            <p:nvPicPr>
              <p:cNvPr id="93" name="Freihand 92">
                <a:extLst>
                  <a:ext uri="{FF2B5EF4-FFF2-40B4-BE49-F238E27FC236}">
                    <a16:creationId xmlns:a16="http://schemas.microsoft.com/office/drawing/2014/main" id="{88CB2F14-48B5-4C18-B812-B6440CA92A55}"/>
                  </a:ext>
                </a:extLst>
              </p:cNvPr>
              <p:cNvPicPr/>
              <p:nvPr/>
            </p:nvPicPr>
            <p:blipFill>
              <a:blip r:embed="rId121"/>
              <a:stretch>
                <a:fillRect/>
              </a:stretch>
            </p:blipFill>
            <p:spPr>
              <a:xfrm>
                <a:off x="6543293" y="315600"/>
                <a:ext cx="1796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95" name="Freihand 94">
                <a:extLst>
                  <a:ext uri="{FF2B5EF4-FFF2-40B4-BE49-F238E27FC236}">
                    <a16:creationId xmlns:a16="http://schemas.microsoft.com/office/drawing/2014/main" id="{D52AB54C-EC1A-4593-93D1-415019050A74}"/>
                  </a:ext>
                </a:extLst>
              </p14:cNvPr>
              <p14:cNvContentPartPr/>
              <p14:nvPr/>
            </p14:nvContentPartPr>
            <p14:xfrm>
              <a:off x="6897533" y="379680"/>
              <a:ext cx="105480" cy="138600"/>
            </p14:xfrm>
          </p:contentPart>
        </mc:Choice>
        <mc:Fallback xmlns="">
          <p:pic>
            <p:nvPicPr>
              <p:cNvPr id="95" name="Freihand 94">
                <a:extLst>
                  <a:ext uri="{FF2B5EF4-FFF2-40B4-BE49-F238E27FC236}">
                    <a16:creationId xmlns:a16="http://schemas.microsoft.com/office/drawing/2014/main" id="{D52AB54C-EC1A-4593-93D1-415019050A74}"/>
                  </a:ext>
                </a:extLst>
              </p:cNvPr>
              <p:cNvPicPr/>
              <p:nvPr/>
            </p:nvPicPr>
            <p:blipFill>
              <a:blip r:embed="rId123"/>
              <a:stretch>
                <a:fillRect/>
              </a:stretch>
            </p:blipFill>
            <p:spPr>
              <a:xfrm>
                <a:off x="6893213" y="375360"/>
                <a:ext cx="1141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96" name="Freihand 95">
                <a:extLst>
                  <a:ext uri="{FF2B5EF4-FFF2-40B4-BE49-F238E27FC236}">
                    <a16:creationId xmlns:a16="http://schemas.microsoft.com/office/drawing/2014/main" id="{407C5FB3-5CDC-43D4-8B53-EEFF2FCCF586}"/>
                  </a:ext>
                </a:extLst>
              </p14:cNvPr>
              <p14:cNvContentPartPr/>
              <p14:nvPr/>
            </p14:nvContentPartPr>
            <p14:xfrm>
              <a:off x="6940733" y="383280"/>
              <a:ext cx="133200" cy="124920"/>
            </p14:xfrm>
          </p:contentPart>
        </mc:Choice>
        <mc:Fallback xmlns="">
          <p:pic>
            <p:nvPicPr>
              <p:cNvPr id="96" name="Freihand 95">
                <a:extLst>
                  <a:ext uri="{FF2B5EF4-FFF2-40B4-BE49-F238E27FC236}">
                    <a16:creationId xmlns:a16="http://schemas.microsoft.com/office/drawing/2014/main" id="{407C5FB3-5CDC-43D4-8B53-EEFF2FCCF586}"/>
                  </a:ext>
                </a:extLst>
              </p:cNvPr>
              <p:cNvPicPr/>
              <p:nvPr/>
            </p:nvPicPr>
            <p:blipFill>
              <a:blip r:embed="rId125"/>
              <a:stretch>
                <a:fillRect/>
              </a:stretch>
            </p:blipFill>
            <p:spPr>
              <a:xfrm>
                <a:off x="6936413" y="378960"/>
                <a:ext cx="1418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97" name="Freihand 96">
                <a:extLst>
                  <a:ext uri="{FF2B5EF4-FFF2-40B4-BE49-F238E27FC236}">
                    <a16:creationId xmlns:a16="http://schemas.microsoft.com/office/drawing/2014/main" id="{B79E371D-950E-4F5D-B797-B3D7F007DF73}"/>
                  </a:ext>
                </a:extLst>
              </p14:cNvPr>
              <p14:cNvContentPartPr/>
              <p14:nvPr/>
            </p14:nvContentPartPr>
            <p14:xfrm>
              <a:off x="7087973" y="381480"/>
              <a:ext cx="132480" cy="121320"/>
            </p14:xfrm>
          </p:contentPart>
        </mc:Choice>
        <mc:Fallback xmlns="">
          <p:pic>
            <p:nvPicPr>
              <p:cNvPr id="97" name="Freihand 96">
                <a:extLst>
                  <a:ext uri="{FF2B5EF4-FFF2-40B4-BE49-F238E27FC236}">
                    <a16:creationId xmlns:a16="http://schemas.microsoft.com/office/drawing/2014/main" id="{B79E371D-950E-4F5D-B797-B3D7F007DF73}"/>
                  </a:ext>
                </a:extLst>
              </p:cNvPr>
              <p:cNvPicPr/>
              <p:nvPr/>
            </p:nvPicPr>
            <p:blipFill>
              <a:blip r:embed="rId127"/>
              <a:stretch>
                <a:fillRect/>
              </a:stretch>
            </p:blipFill>
            <p:spPr>
              <a:xfrm>
                <a:off x="7083653" y="377160"/>
                <a:ext cx="1411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06" name="Freihand 105">
                <a:extLst>
                  <a:ext uri="{FF2B5EF4-FFF2-40B4-BE49-F238E27FC236}">
                    <a16:creationId xmlns:a16="http://schemas.microsoft.com/office/drawing/2014/main" id="{94FE1C44-DCA0-4729-9A4F-6A4C1E4A3CA2}"/>
                  </a:ext>
                </a:extLst>
              </p14:cNvPr>
              <p14:cNvContentPartPr/>
              <p14:nvPr/>
            </p14:nvContentPartPr>
            <p14:xfrm>
              <a:off x="4001333" y="1329000"/>
              <a:ext cx="182520" cy="130680"/>
            </p14:xfrm>
          </p:contentPart>
        </mc:Choice>
        <mc:Fallback xmlns="">
          <p:pic>
            <p:nvPicPr>
              <p:cNvPr id="106" name="Freihand 105">
                <a:extLst>
                  <a:ext uri="{FF2B5EF4-FFF2-40B4-BE49-F238E27FC236}">
                    <a16:creationId xmlns:a16="http://schemas.microsoft.com/office/drawing/2014/main" id="{94FE1C44-DCA0-4729-9A4F-6A4C1E4A3CA2}"/>
                  </a:ext>
                </a:extLst>
              </p:cNvPr>
              <p:cNvPicPr/>
              <p:nvPr/>
            </p:nvPicPr>
            <p:blipFill>
              <a:blip r:embed="rId129"/>
              <a:stretch>
                <a:fillRect/>
              </a:stretch>
            </p:blipFill>
            <p:spPr>
              <a:xfrm>
                <a:off x="3997013" y="1324680"/>
                <a:ext cx="1911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07" name="Freihand 106">
                <a:extLst>
                  <a:ext uri="{FF2B5EF4-FFF2-40B4-BE49-F238E27FC236}">
                    <a16:creationId xmlns:a16="http://schemas.microsoft.com/office/drawing/2014/main" id="{C672436E-7198-4CDD-88CF-C24A6AF965E7}"/>
                  </a:ext>
                </a:extLst>
              </p14:cNvPr>
              <p14:cNvContentPartPr/>
              <p14:nvPr/>
            </p14:nvContentPartPr>
            <p14:xfrm>
              <a:off x="419693" y="4172280"/>
              <a:ext cx="596160" cy="108720"/>
            </p14:xfrm>
          </p:contentPart>
        </mc:Choice>
        <mc:Fallback xmlns="">
          <p:pic>
            <p:nvPicPr>
              <p:cNvPr id="107" name="Freihand 106">
                <a:extLst>
                  <a:ext uri="{FF2B5EF4-FFF2-40B4-BE49-F238E27FC236}">
                    <a16:creationId xmlns:a16="http://schemas.microsoft.com/office/drawing/2014/main" id="{C672436E-7198-4CDD-88CF-C24A6AF965E7}"/>
                  </a:ext>
                </a:extLst>
              </p:cNvPr>
              <p:cNvPicPr/>
              <p:nvPr/>
            </p:nvPicPr>
            <p:blipFill>
              <a:blip r:embed="rId131"/>
              <a:stretch>
                <a:fillRect/>
              </a:stretch>
            </p:blipFill>
            <p:spPr>
              <a:xfrm>
                <a:off x="415373" y="4167960"/>
                <a:ext cx="6048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34" name="Freihand 133">
                <a:extLst>
                  <a:ext uri="{FF2B5EF4-FFF2-40B4-BE49-F238E27FC236}">
                    <a16:creationId xmlns:a16="http://schemas.microsoft.com/office/drawing/2014/main" id="{EF033ECD-9373-4C22-8BC9-302910CEC930}"/>
                  </a:ext>
                </a:extLst>
              </p14:cNvPr>
              <p14:cNvContentPartPr/>
              <p14:nvPr/>
            </p14:nvContentPartPr>
            <p14:xfrm>
              <a:off x="3968573" y="1094640"/>
              <a:ext cx="330120" cy="429120"/>
            </p14:xfrm>
          </p:contentPart>
        </mc:Choice>
        <mc:Fallback xmlns="">
          <p:pic>
            <p:nvPicPr>
              <p:cNvPr id="134" name="Freihand 133">
                <a:extLst>
                  <a:ext uri="{FF2B5EF4-FFF2-40B4-BE49-F238E27FC236}">
                    <a16:creationId xmlns:a16="http://schemas.microsoft.com/office/drawing/2014/main" id="{EF033ECD-9373-4C22-8BC9-302910CEC930}"/>
                  </a:ext>
                </a:extLst>
              </p:cNvPr>
              <p:cNvPicPr/>
              <p:nvPr/>
            </p:nvPicPr>
            <p:blipFill>
              <a:blip r:embed="rId133"/>
              <a:stretch>
                <a:fillRect/>
              </a:stretch>
            </p:blipFill>
            <p:spPr>
              <a:xfrm>
                <a:off x="3964253" y="1090320"/>
                <a:ext cx="338760" cy="4377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35" name="Freihand 134">
                <a:extLst>
                  <a:ext uri="{FF2B5EF4-FFF2-40B4-BE49-F238E27FC236}">
                    <a16:creationId xmlns:a16="http://schemas.microsoft.com/office/drawing/2014/main" id="{60E7506E-A1A9-4C1D-B25D-83770FC94B11}"/>
                  </a:ext>
                </a:extLst>
              </p14:cNvPr>
              <p14:cNvContentPartPr/>
              <p14:nvPr/>
            </p14:nvContentPartPr>
            <p14:xfrm>
              <a:off x="311333" y="3563520"/>
              <a:ext cx="916560" cy="718200"/>
            </p14:xfrm>
          </p:contentPart>
        </mc:Choice>
        <mc:Fallback xmlns="">
          <p:pic>
            <p:nvPicPr>
              <p:cNvPr id="135" name="Freihand 134">
                <a:extLst>
                  <a:ext uri="{FF2B5EF4-FFF2-40B4-BE49-F238E27FC236}">
                    <a16:creationId xmlns:a16="http://schemas.microsoft.com/office/drawing/2014/main" id="{60E7506E-A1A9-4C1D-B25D-83770FC94B11}"/>
                  </a:ext>
                </a:extLst>
              </p:cNvPr>
              <p:cNvPicPr/>
              <p:nvPr/>
            </p:nvPicPr>
            <p:blipFill>
              <a:blip r:embed="rId135"/>
              <a:stretch>
                <a:fillRect/>
              </a:stretch>
            </p:blipFill>
            <p:spPr>
              <a:xfrm>
                <a:off x="307013" y="3559200"/>
                <a:ext cx="925200" cy="7268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40" name="Freihand 39">
                <a:extLst>
                  <a:ext uri="{FF2B5EF4-FFF2-40B4-BE49-F238E27FC236}">
                    <a16:creationId xmlns:a16="http://schemas.microsoft.com/office/drawing/2014/main" id="{3E173EEA-8C8F-42D2-83BD-36E2813E2203}"/>
                  </a:ext>
                </a:extLst>
              </p14:cNvPr>
              <p14:cNvContentPartPr/>
              <p14:nvPr/>
            </p14:nvContentPartPr>
            <p14:xfrm>
              <a:off x="4338293" y="4508160"/>
              <a:ext cx="126000" cy="7920"/>
            </p14:xfrm>
          </p:contentPart>
        </mc:Choice>
        <mc:Fallback xmlns="">
          <p:pic>
            <p:nvPicPr>
              <p:cNvPr id="40" name="Freihand 39">
                <a:extLst>
                  <a:ext uri="{FF2B5EF4-FFF2-40B4-BE49-F238E27FC236}">
                    <a16:creationId xmlns:a16="http://schemas.microsoft.com/office/drawing/2014/main" id="{3E173EEA-8C8F-42D2-83BD-36E2813E2203}"/>
                  </a:ext>
                </a:extLst>
              </p:cNvPr>
              <p:cNvPicPr/>
              <p:nvPr/>
            </p:nvPicPr>
            <p:blipFill>
              <a:blip r:embed="rId137"/>
              <a:stretch>
                <a:fillRect/>
              </a:stretch>
            </p:blipFill>
            <p:spPr>
              <a:xfrm>
                <a:off x="4333973" y="4503840"/>
                <a:ext cx="134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41" name="Freihand 40">
                <a:extLst>
                  <a:ext uri="{FF2B5EF4-FFF2-40B4-BE49-F238E27FC236}">
                    <a16:creationId xmlns:a16="http://schemas.microsoft.com/office/drawing/2014/main" id="{49052C68-9B0F-40A1-A63C-CDB4AF0283DA}"/>
                  </a:ext>
                </a:extLst>
              </p14:cNvPr>
              <p14:cNvContentPartPr/>
              <p14:nvPr/>
            </p14:nvContentPartPr>
            <p14:xfrm>
              <a:off x="4690013" y="4466040"/>
              <a:ext cx="491760" cy="6840"/>
            </p14:xfrm>
          </p:contentPart>
        </mc:Choice>
        <mc:Fallback xmlns="">
          <p:pic>
            <p:nvPicPr>
              <p:cNvPr id="41" name="Freihand 40">
                <a:extLst>
                  <a:ext uri="{FF2B5EF4-FFF2-40B4-BE49-F238E27FC236}">
                    <a16:creationId xmlns:a16="http://schemas.microsoft.com/office/drawing/2014/main" id="{49052C68-9B0F-40A1-A63C-CDB4AF0283DA}"/>
                  </a:ext>
                </a:extLst>
              </p:cNvPr>
              <p:cNvPicPr/>
              <p:nvPr/>
            </p:nvPicPr>
            <p:blipFill>
              <a:blip r:embed="rId139"/>
              <a:stretch>
                <a:fillRect/>
              </a:stretch>
            </p:blipFill>
            <p:spPr>
              <a:xfrm>
                <a:off x="4685693" y="4461720"/>
                <a:ext cx="5004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42" name="Freihand 41">
                <a:extLst>
                  <a:ext uri="{FF2B5EF4-FFF2-40B4-BE49-F238E27FC236}">
                    <a16:creationId xmlns:a16="http://schemas.microsoft.com/office/drawing/2014/main" id="{71677540-261D-405D-BF40-AF7370D32B1C}"/>
                  </a:ext>
                </a:extLst>
              </p14:cNvPr>
              <p14:cNvContentPartPr/>
              <p14:nvPr/>
            </p14:nvContentPartPr>
            <p14:xfrm>
              <a:off x="5370053" y="4445880"/>
              <a:ext cx="467280" cy="24480"/>
            </p14:xfrm>
          </p:contentPart>
        </mc:Choice>
        <mc:Fallback xmlns="">
          <p:pic>
            <p:nvPicPr>
              <p:cNvPr id="42" name="Freihand 41">
                <a:extLst>
                  <a:ext uri="{FF2B5EF4-FFF2-40B4-BE49-F238E27FC236}">
                    <a16:creationId xmlns:a16="http://schemas.microsoft.com/office/drawing/2014/main" id="{71677540-261D-405D-BF40-AF7370D32B1C}"/>
                  </a:ext>
                </a:extLst>
              </p:cNvPr>
              <p:cNvPicPr/>
              <p:nvPr/>
            </p:nvPicPr>
            <p:blipFill>
              <a:blip r:embed="rId141"/>
              <a:stretch>
                <a:fillRect/>
              </a:stretch>
            </p:blipFill>
            <p:spPr>
              <a:xfrm>
                <a:off x="5365733" y="4441560"/>
                <a:ext cx="4759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44" name="Freihand 43">
                <a:extLst>
                  <a:ext uri="{FF2B5EF4-FFF2-40B4-BE49-F238E27FC236}">
                    <a16:creationId xmlns:a16="http://schemas.microsoft.com/office/drawing/2014/main" id="{5935ECF8-F7D8-461C-AB97-5C557B4BF255}"/>
                  </a:ext>
                </a:extLst>
              </p14:cNvPr>
              <p14:cNvContentPartPr/>
              <p14:nvPr/>
            </p14:nvContentPartPr>
            <p14:xfrm>
              <a:off x="5874053" y="3536160"/>
              <a:ext cx="11160" cy="160920"/>
            </p14:xfrm>
          </p:contentPart>
        </mc:Choice>
        <mc:Fallback xmlns="">
          <p:pic>
            <p:nvPicPr>
              <p:cNvPr id="44" name="Freihand 43">
                <a:extLst>
                  <a:ext uri="{FF2B5EF4-FFF2-40B4-BE49-F238E27FC236}">
                    <a16:creationId xmlns:a16="http://schemas.microsoft.com/office/drawing/2014/main" id="{5935ECF8-F7D8-461C-AB97-5C557B4BF255}"/>
                  </a:ext>
                </a:extLst>
              </p:cNvPr>
              <p:cNvPicPr/>
              <p:nvPr/>
            </p:nvPicPr>
            <p:blipFill>
              <a:blip r:embed="rId143"/>
              <a:stretch>
                <a:fillRect/>
              </a:stretch>
            </p:blipFill>
            <p:spPr>
              <a:xfrm>
                <a:off x="5869733" y="3531840"/>
                <a:ext cx="198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45" name="Freihand 44">
                <a:extLst>
                  <a:ext uri="{FF2B5EF4-FFF2-40B4-BE49-F238E27FC236}">
                    <a16:creationId xmlns:a16="http://schemas.microsoft.com/office/drawing/2014/main" id="{190E8013-8D6A-4C57-931E-BC818BFCD190}"/>
                  </a:ext>
                </a:extLst>
              </p14:cNvPr>
              <p14:cNvContentPartPr/>
              <p14:nvPr/>
            </p14:nvContentPartPr>
            <p14:xfrm>
              <a:off x="5843813" y="3803640"/>
              <a:ext cx="30600" cy="608400"/>
            </p14:xfrm>
          </p:contentPart>
        </mc:Choice>
        <mc:Fallback xmlns="">
          <p:pic>
            <p:nvPicPr>
              <p:cNvPr id="45" name="Freihand 44">
                <a:extLst>
                  <a:ext uri="{FF2B5EF4-FFF2-40B4-BE49-F238E27FC236}">
                    <a16:creationId xmlns:a16="http://schemas.microsoft.com/office/drawing/2014/main" id="{190E8013-8D6A-4C57-931E-BC818BFCD190}"/>
                  </a:ext>
                </a:extLst>
              </p:cNvPr>
              <p:cNvPicPr/>
              <p:nvPr/>
            </p:nvPicPr>
            <p:blipFill>
              <a:blip r:embed="rId145"/>
              <a:stretch>
                <a:fillRect/>
              </a:stretch>
            </p:blipFill>
            <p:spPr>
              <a:xfrm>
                <a:off x="5839493" y="3799320"/>
                <a:ext cx="39240" cy="6170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47" name="Freihand 46">
                <a:extLst>
                  <a:ext uri="{FF2B5EF4-FFF2-40B4-BE49-F238E27FC236}">
                    <a16:creationId xmlns:a16="http://schemas.microsoft.com/office/drawing/2014/main" id="{ED5FE6B4-8BFD-41EE-977E-9E60CE773965}"/>
                  </a:ext>
                </a:extLst>
              </p14:cNvPr>
              <p14:cNvContentPartPr/>
              <p14:nvPr/>
            </p14:nvContentPartPr>
            <p14:xfrm>
              <a:off x="5971613" y="3639480"/>
              <a:ext cx="103680" cy="95400"/>
            </p14:xfrm>
          </p:contentPart>
        </mc:Choice>
        <mc:Fallback xmlns="">
          <p:pic>
            <p:nvPicPr>
              <p:cNvPr id="47" name="Freihand 46">
                <a:extLst>
                  <a:ext uri="{FF2B5EF4-FFF2-40B4-BE49-F238E27FC236}">
                    <a16:creationId xmlns:a16="http://schemas.microsoft.com/office/drawing/2014/main" id="{ED5FE6B4-8BFD-41EE-977E-9E60CE773965}"/>
                  </a:ext>
                </a:extLst>
              </p:cNvPr>
              <p:cNvPicPr/>
              <p:nvPr/>
            </p:nvPicPr>
            <p:blipFill>
              <a:blip r:embed="rId147"/>
              <a:stretch>
                <a:fillRect/>
              </a:stretch>
            </p:blipFill>
            <p:spPr>
              <a:xfrm>
                <a:off x="5967293" y="3635160"/>
                <a:ext cx="1123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48" name="Freihand 47">
                <a:extLst>
                  <a:ext uri="{FF2B5EF4-FFF2-40B4-BE49-F238E27FC236}">
                    <a16:creationId xmlns:a16="http://schemas.microsoft.com/office/drawing/2014/main" id="{05F0EA1E-440F-4DC5-8C80-88B287DB3E92}"/>
                  </a:ext>
                </a:extLst>
              </p14:cNvPr>
              <p14:cNvContentPartPr/>
              <p14:nvPr/>
            </p14:nvContentPartPr>
            <p14:xfrm>
              <a:off x="6008693" y="3658920"/>
              <a:ext cx="72000" cy="223200"/>
            </p14:xfrm>
          </p:contentPart>
        </mc:Choice>
        <mc:Fallback xmlns="">
          <p:pic>
            <p:nvPicPr>
              <p:cNvPr id="48" name="Freihand 47">
                <a:extLst>
                  <a:ext uri="{FF2B5EF4-FFF2-40B4-BE49-F238E27FC236}">
                    <a16:creationId xmlns:a16="http://schemas.microsoft.com/office/drawing/2014/main" id="{05F0EA1E-440F-4DC5-8C80-88B287DB3E92}"/>
                  </a:ext>
                </a:extLst>
              </p:cNvPr>
              <p:cNvPicPr/>
              <p:nvPr/>
            </p:nvPicPr>
            <p:blipFill>
              <a:blip r:embed="rId149"/>
              <a:stretch>
                <a:fillRect/>
              </a:stretch>
            </p:blipFill>
            <p:spPr>
              <a:xfrm>
                <a:off x="6004373" y="3654600"/>
                <a:ext cx="806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50" name="Freihand 49">
                <a:extLst>
                  <a:ext uri="{FF2B5EF4-FFF2-40B4-BE49-F238E27FC236}">
                    <a16:creationId xmlns:a16="http://schemas.microsoft.com/office/drawing/2014/main" id="{223B523E-950E-4FF3-806E-802B038E183C}"/>
                  </a:ext>
                </a:extLst>
              </p14:cNvPr>
              <p14:cNvContentPartPr/>
              <p14:nvPr/>
            </p14:nvContentPartPr>
            <p14:xfrm>
              <a:off x="6145133" y="3573960"/>
              <a:ext cx="65160" cy="113040"/>
            </p14:xfrm>
          </p:contentPart>
        </mc:Choice>
        <mc:Fallback xmlns="">
          <p:pic>
            <p:nvPicPr>
              <p:cNvPr id="50" name="Freihand 49">
                <a:extLst>
                  <a:ext uri="{FF2B5EF4-FFF2-40B4-BE49-F238E27FC236}">
                    <a16:creationId xmlns:a16="http://schemas.microsoft.com/office/drawing/2014/main" id="{223B523E-950E-4FF3-806E-802B038E183C}"/>
                  </a:ext>
                </a:extLst>
              </p:cNvPr>
              <p:cNvPicPr/>
              <p:nvPr/>
            </p:nvPicPr>
            <p:blipFill>
              <a:blip r:embed="rId151"/>
              <a:stretch>
                <a:fillRect/>
              </a:stretch>
            </p:blipFill>
            <p:spPr>
              <a:xfrm>
                <a:off x="6140813" y="3569640"/>
                <a:ext cx="738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37" name="Freihand 136">
                <a:extLst>
                  <a:ext uri="{FF2B5EF4-FFF2-40B4-BE49-F238E27FC236}">
                    <a16:creationId xmlns:a16="http://schemas.microsoft.com/office/drawing/2014/main" id="{92B187A1-B735-470C-852A-6729647548F1}"/>
                  </a:ext>
                </a:extLst>
              </p14:cNvPr>
              <p14:cNvContentPartPr/>
              <p14:nvPr/>
            </p14:nvContentPartPr>
            <p14:xfrm>
              <a:off x="4242173" y="1913640"/>
              <a:ext cx="200880" cy="68760"/>
            </p14:xfrm>
          </p:contentPart>
        </mc:Choice>
        <mc:Fallback xmlns="">
          <p:pic>
            <p:nvPicPr>
              <p:cNvPr id="137" name="Freihand 136">
                <a:extLst>
                  <a:ext uri="{FF2B5EF4-FFF2-40B4-BE49-F238E27FC236}">
                    <a16:creationId xmlns:a16="http://schemas.microsoft.com/office/drawing/2014/main" id="{92B187A1-B735-470C-852A-6729647548F1}"/>
                  </a:ext>
                </a:extLst>
              </p:cNvPr>
              <p:cNvPicPr/>
              <p:nvPr/>
            </p:nvPicPr>
            <p:blipFill>
              <a:blip r:embed="rId153"/>
              <a:stretch>
                <a:fillRect/>
              </a:stretch>
            </p:blipFill>
            <p:spPr>
              <a:xfrm>
                <a:off x="4237853" y="1909320"/>
                <a:ext cx="2095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39" name="Freihand 138">
                <a:extLst>
                  <a:ext uri="{FF2B5EF4-FFF2-40B4-BE49-F238E27FC236}">
                    <a16:creationId xmlns:a16="http://schemas.microsoft.com/office/drawing/2014/main" id="{36D03AFB-D9DE-4C63-BEAA-93F5AF38E2CE}"/>
                  </a:ext>
                </a:extLst>
              </p14:cNvPr>
              <p14:cNvContentPartPr/>
              <p14:nvPr/>
            </p14:nvContentPartPr>
            <p14:xfrm>
              <a:off x="2757533" y="3567840"/>
              <a:ext cx="71640" cy="827640"/>
            </p14:xfrm>
          </p:contentPart>
        </mc:Choice>
        <mc:Fallback xmlns="">
          <p:pic>
            <p:nvPicPr>
              <p:cNvPr id="139" name="Freihand 138">
                <a:extLst>
                  <a:ext uri="{FF2B5EF4-FFF2-40B4-BE49-F238E27FC236}">
                    <a16:creationId xmlns:a16="http://schemas.microsoft.com/office/drawing/2014/main" id="{36D03AFB-D9DE-4C63-BEAA-93F5AF38E2CE}"/>
                  </a:ext>
                </a:extLst>
              </p:cNvPr>
              <p:cNvPicPr/>
              <p:nvPr/>
            </p:nvPicPr>
            <p:blipFill>
              <a:blip r:embed="rId155"/>
              <a:stretch>
                <a:fillRect/>
              </a:stretch>
            </p:blipFill>
            <p:spPr>
              <a:xfrm>
                <a:off x="2753213" y="3563520"/>
                <a:ext cx="80280" cy="8362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6" name="Freihand 5">
                <a:extLst>
                  <a:ext uri="{FF2B5EF4-FFF2-40B4-BE49-F238E27FC236}">
                    <a16:creationId xmlns:a16="http://schemas.microsoft.com/office/drawing/2014/main" id="{D342D6A0-02F0-48BA-9BF4-6354ED8CB68B}"/>
                  </a:ext>
                </a:extLst>
              </p14:cNvPr>
              <p14:cNvContentPartPr/>
              <p14:nvPr/>
            </p14:nvContentPartPr>
            <p14:xfrm>
              <a:off x="2038613" y="3937560"/>
              <a:ext cx="1712160" cy="1465920"/>
            </p14:xfrm>
          </p:contentPart>
        </mc:Choice>
        <mc:Fallback xmlns="">
          <p:pic>
            <p:nvPicPr>
              <p:cNvPr id="6" name="Freihand 5">
                <a:extLst>
                  <a:ext uri="{FF2B5EF4-FFF2-40B4-BE49-F238E27FC236}">
                    <a16:creationId xmlns:a16="http://schemas.microsoft.com/office/drawing/2014/main" id="{D342D6A0-02F0-48BA-9BF4-6354ED8CB68B}"/>
                  </a:ext>
                </a:extLst>
              </p:cNvPr>
              <p:cNvPicPr/>
              <p:nvPr/>
            </p:nvPicPr>
            <p:blipFill>
              <a:blip r:embed="rId157"/>
              <a:stretch>
                <a:fillRect/>
              </a:stretch>
            </p:blipFill>
            <p:spPr>
              <a:xfrm>
                <a:off x="2034293" y="3933240"/>
                <a:ext cx="1720800" cy="147456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7" name="Freihand 6">
                <a:extLst>
                  <a:ext uri="{FF2B5EF4-FFF2-40B4-BE49-F238E27FC236}">
                    <a16:creationId xmlns:a16="http://schemas.microsoft.com/office/drawing/2014/main" id="{FA6600AA-F530-435B-9DE0-5A6B039A205D}"/>
                  </a:ext>
                </a:extLst>
              </p14:cNvPr>
              <p14:cNvContentPartPr/>
              <p14:nvPr/>
            </p14:nvContentPartPr>
            <p14:xfrm>
              <a:off x="1607693" y="5589240"/>
              <a:ext cx="132480" cy="215640"/>
            </p14:xfrm>
          </p:contentPart>
        </mc:Choice>
        <mc:Fallback xmlns="">
          <p:pic>
            <p:nvPicPr>
              <p:cNvPr id="7" name="Freihand 6">
                <a:extLst>
                  <a:ext uri="{FF2B5EF4-FFF2-40B4-BE49-F238E27FC236}">
                    <a16:creationId xmlns:a16="http://schemas.microsoft.com/office/drawing/2014/main" id="{FA6600AA-F530-435B-9DE0-5A6B039A205D}"/>
                  </a:ext>
                </a:extLst>
              </p:cNvPr>
              <p:cNvPicPr/>
              <p:nvPr/>
            </p:nvPicPr>
            <p:blipFill>
              <a:blip r:embed="rId159"/>
              <a:stretch>
                <a:fillRect/>
              </a:stretch>
            </p:blipFill>
            <p:spPr>
              <a:xfrm>
                <a:off x="1603373" y="5584920"/>
                <a:ext cx="14112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 name="Freihand 8">
                <a:extLst>
                  <a:ext uri="{FF2B5EF4-FFF2-40B4-BE49-F238E27FC236}">
                    <a16:creationId xmlns:a16="http://schemas.microsoft.com/office/drawing/2014/main" id="{5ECEBC1B-1688-4F16-8BB4-153D75A37046}"/>
                  </a:ext>
                </a:extLst>
              </p14:cNvPr>
              <p14:cNvContentPartPr/>
              <p14:nvPr/>
            </p14:nvContentPartPr>
            <p14:xfrm>
              <a:off x="1780853" y="5511120"/>
              <a:ext cx="112320" cy="154800"/>
            </p14:xfrm>
          </p:contentPart>
        </mc:Choice>
        <mc:Fallback xmlns="">
          <p:pic>
            <p:nvPicPr>
              <p:cNvPr id="9" name="Freihand 8">
                <a:extLst>
                  <a:ext uri="{FF2B5EF4-FFF2-40B4-BE49-F238E27FC236}">
                    <a16:creationId xmlns:a16="http://schemas.microsoft.com/office/drawing/2014/main" id="{5ECEBC1B-1688-4F16-8BB4-153D75A37046}"/>
                  </a:ext>
                </a:extLst>
              </p:cNvPr>
              <p:cNvPicPr/>
              <p:nvPr/>
            </p:nvPicPr>
            <p:blipFill>
              <a:blip r:embed="rId161"/>
              <a:stretch>
                <a:fillRect/>
              </a:stretch>
            </p:blipFill>
            <p:spPr>
              <a:xfrm>
                <a:off x="1776533" y="5506800"/>
                <a:ext cx="1209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3" name="Freihand 12">
                <a:extLst>
                  <a:ext uri="{FF2B5EF4-FFF2-40B4-BE49-F238E27FC236}">
                    <a16:creationId xmlns:a16="http://schemas.microsoft.com/office/drawing/2014/main" id="{0142BEE9-2025-4936-A236-3B1B0A27C3CA}"/>
                  </a:ext>
                </a:extLst>
              </p14:cNvPr>
              <p14:cNvContentPartPr/>
              <p14:nvPr/>
            </p14:nvContentPartPr>
            <p14:xfrm>
              <a:off x="2195573" y="3869880"/>
              <a:ext cx="1257120" cy="1562040"/>
            </p14:xfrm>
          </p:contentPart>
        </mc:Choice>
        <mc:Fallback xmlns="">
          <p:pic>
            <p:nvPicPr>
              <p:cNvPr id="13" name="Freihand 12">
                <a:extLst>
                  <a:ext uri="{FF2B5EF4-FFF2-40B4-BE49-F238E27FC236}">
                    <a16:creationId xmlns:a16="http://schemas.microsoft.com/office/drawing/2014/main" id="{0142BEE9-2025-4936-A236-3B1B0A27C3CA}"/>
                  </a:ext>
                </a:extLst>
              </p:cNvPr>
              <p:cNvPicPr/>
              <p:nvPr/>
            </p:nvPicPr>
            <p:blipFill>
              <a:blip r:embed="rId163"/>
              <a:stretch>
                <a:fillRect/>
              </a:stretch>
            </p:blipFill>
            <p:spPr>
              <a:xfrm>
                <a:off x="2191253" y="3865560"/>
                <a:ext cx="1265760" cy="157068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5" name="Freihand 14">
                <a:extLst>
                  <a:ext uri="{FF2B5EF4-FFF2-40B4-BE49-F238E27FC236}">
                    <a16:creationId xmlns:a16="http://schemas.microsoft.com/office/drawing/2014/main" id="{D74A5F05-BC9F-449D-B464-8157FF7096E8}"/>
                  </a:ext>
                </a:extLst>
              </p14:cNvPr>
              <p14:cNvContentPartPr/>
              <p14:nvPr/>
            </p14:nvContentPartPr>
            <p14:xfrm>
              <a:off x="3280613" y="5707680"/>
              <a:ext cx="159120" cy="275760"/>
            </p14:xfrm>
          </p:contentPart>
        </mc:Choice>
        <mc:Fallback xmlns="">
          <p:pic>
            <p:nvPicPr>
              <p:cNvPr id="15" name="Freihand 14">
                <a:extLst>
                  <a:ext uri="{FF2B5EF4-FFF2-40B4-BE49-F238E27FC236}">
                    <a16:creationId xmlns:a16="http://schemas.microsoft.com/office/drawing/2014/main" id="{D74A5F05-BC9F-449D-B464-8157FF7096E8}"/>
                  </a:ext>
                </a:extLst>
              </p:cNvPr>
              <p:cNvPicPr/>
              <p:nvPr/>
            </p:nvPicPr>
            <p:blipFill>
              <a:blip r:embed="rId165"/>
              <a:stretch>
                <a:fillRect/>
              </a:stretch>
            </p:blipFill>
            <p:spPr>
              <a:xfrm>
                <a:off x="3276293" y="5703360"/>
                <a:ext cx="16776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6" name="Freihand 15">
                <a:extLst>
                  <a:ext uri="{FF2B5EF4-FFF2-40B4-BE49-F238E27FC236}">
                    <a16:creationId xmlns:a16="http://schemas.microsoft.com/office/drawing/2014/main" id="{43471184-04F4-4C77-8D80-73ED5EF95D83}"/>
                  </a:ext>
                </a:extLst>
              </p14:cNvPr>
              <p14:cNvContentPartPr/>
              <p14:nvPr/>
            </p14:nvContentPartPr>
            <p14:xfrm>
              <a:off x="3445853" y="5640000"/>
              <a:ext cx="29880" cy="162000"/>
            </p14:xfrm>
          </p:contentPart>
        </mc:Choice>
        <mc:Fallback xmlns="">
          <p:pic>
            <p:nvPicPr>
              <p:cNvPr id="16" name="Freihand 15">
                <a:extLst>
                  <a:ext uri="{FF2B5EF4-FFF2-40B4-BE49-F238E27FC236}">
                    <a16:creationId xmlns:a16="http://schemas.microsoft.com/office/drawing/2014/main" id="{43471184-04F4-4C77-8D80-73ED5EF95D83}"/>
                  </a:ext>
                </a:extLst>
              </p:cNvPr>
              <p:cNvPicPr/>
              <p:nvPr/>
            </p:nvPicPr>
            <p:blipFill>
              <a:blip r:embed="rId167"/>
              <a:stretch>
                <a:fillRect/>
              </a:stretch>
            </p:blipFill>
            <p:spPr>
              <a:xfrm>
                <a:off x="3441533" y="5635680"/>
                <a:ext cx="3852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7" name="Freihand 16">
                <a:extLst>
                  <a:ext uri="{FF2B5EF4-FFF2-40B4-BE49-F238E27FC236}">
                    <a16:creationId xmlns:a16="http://schemas.microsoft.com/office/drawing/2014/main" id="{D36D3A8D-83E5-4B76-9368-7F3257A4640B}"/>
                  </a:ext>
                </a:extLst>
              </p14:cNvPr>
              <p14:cNvContentPartPr/>
              <p14:nvPr/>
            </p14:nvContentPartPr>
            <p14:xfrm>
              <a:off x="3458093" y="5625600"/>
              <a:ext cx="110160" cy="137160"/>
            </p14:xfrm>
          </p:contentPart>
        </mc:Choice>
        <mc:Fallback xmlns="">
          <p:pic>
            <p:nvPicPr>
              <p:cNvPr id="17" name="Freihand 16">
                <a:extLst>
                  <a:ext uri="{FF2B5EF4-FFF2-40B4-BE49-F238E27FC236}">
                    <a16:creationId xmlns:a16="http://schemas.microsoft.com/office/drawing/2014/main" id="{D36D3A8D-83E5-4B76-9368-7F3257A4640B}"/>
                  </a:ext>
                </a:extLst>
              </p:cNvPr>
              <p:cNvPicPr/>
              <p:nvPr/>
            </p:nvPicPr>
            <p:blipFill>
              <a:blip r:embed="rId169"/>
              <a:stretch>
                <a:fillRect/>
              </a:stretch>
            </p:blipFill>
            <p:spPr>
              <a:xfrm>
                <a:off x="3453773" y="5621280"/>
                <a:ext cx="1188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9" name="Freihand 18">
                <a:extLst>
                  <a:ext uri="{FF2B5EF4-FFF2-40B4-BE49-F238E27FC236}">
                    <a16:creationId xmlns:a16="http://schemas.microsoft.com/office/drawing/2014/main" id="{9E616C48-994F-4528-BD57-B9A9C07DB3F3}"/>
                  </a:ext>
                </a:extLst>
              </p14:cNvPr>
              <p14:cNvContentPartPr/>
              <p14:nvPr/>
            </p14:nvContentPartPr>
            <p14:xfrm>
              <a:off x="2751773" y="4430040"/>
              <a:ext cx="135000" cy="8280"/>
            </p14:xfrm>
          </p:contentPart>
        </mc:Choice>
        <mc:Fallback xmlns="">
          <p:pic>
            <p:nvPicPr>
              <p:cNvPr id="19" name="Freihand 18">
                <a:extLst>
                  <a:ext uri="{FF2B5EF4-FFF2-40B4-BE49-F238E27FC236}">
                    <a16:creationId xmlns:a16="http://schemas.microsoft.com/office/drawing/2014/main" id="{9E616C48-994F-4528-BD57-B9A9C07DB3F3}"/>
                  </a:ext>
                </a:extLst>
              </p:cNvPr>
              <p:cNvPicPr/>
              <p:nvPr/>
            </p:nvPicPr>
            <p:blipFill>
              <a:blip r:embed="rId171"/>
              <a:stretch>
                <a:fillRect/>
              </a:stretch>
            </p:blipFill>
            <p:spPr>
              <a:xfrm>
                <a:off x="2747453" y="4425720"/>
                <a:ext cx="1436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20" name="Freihand 19">
                <a:extLst>
                  <a:ext uri="{FF2B5EF4-FFF2-40B4-BE49-F238E27FC236}">
                    <a16:creationId xmlns:a16="http://schemas.microsoft.com/office/drawing/2014/main" id="{49D71190-5789-4521-B67E-7E05B7A45030}"/>
                  </a:ext>
                </a:extLst>
              </p14:cNvPr>
              <p14:cNvContentPartPr/>
              <p14:nvPr/>
            </p14:nvContentPartPr>
            <p14:xfrm>
              <a:off x="3075773" y="4416720"/>
              <a:ext cx="528120" cy="24480"/>
            </p14:xfrm>
          </p:contentPart>
        </mc:Choice>
        <mc:Fallback xmlns="">
          <p:pic>
            <p:nvPicPr>
              <p:cNvPr id="20" name="Freihand 19">
                <a:extLst>
                  <a:ext uri="{FF2B5EF4-FFF2-40B4-BE49-F238E27FC236}">
                    <a16:creationId xmlns:a16="http://schemas.microsoft.com/office/drawing/2014/main" id="{49D71190-5789-4521-B67E-7E05B7A45030}"/>
                  </a:ext>
                </a:extLst>
              </p:cNvPr>
              <p:cNvPicPr/>
              <p:nvPr/>
            </p:nvPicPr>
            <p:blipFill>
              <a:blip r:embed="rId173"/>
              <a:stretch>
                <a:fillRect/>
              </a:stretch>
            </p:blipFill>
            <p:spPr>
              <a:xfrm>
                <a:off x="3071453" y="4412400"/>
                <a:ext cx="5367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21" name="Freihand 20">
                <a:extLst>
                  <a:ext uri="{FF2B5EF4-FFF2-40B4-BE49-F238E27FC236}">
                    <a16:creationId xmlns:a16="http://schemas.microsoft.com/office/drawing/2014/main" id="{948442A7-554A-4B31-88A6-3779321CF832}"/>
                  </a:ext>
                </a:extLst>
              </p14:cNvPr>
              <p14:cNvContentPartPr/>
              <p14:nvPr/>
            </p14:nvContentPartPr>
            <p14:xfrm>
              <a:off x="3801533" y="4480800"/>
              <a:ext cx="525240" cy="6120"/>
            </p14:xfrm>
          </p:contentPart>
        </mc:Choice>
        <mc:Fallback xmlns="">
          <p:pic>
            <p:nvPicPr>
              <p:cNvPr id="21" name="Freihand 20">
                <a:extLst>
                  <a:ext uri="{FF2B5EF4-FFF2-40B4-BE49-F238E27FC236}">
                    <a16:creationId xmlns:a16="http://schemas.microsoft.com/office/drawing/2014/main" id="{948442A7-554A-4B31-88A6-3779321CF832}"/>
                  </a:ext>
                </a:extLst>
              </p:cNvPr>
              <p:cNvPicPr/>
              <p:nvPr/>
            </p:nvPicPr>
            <p:blipFill>
              <a:blip r:embed="rId175"/>
              <a:stretch>
                <a:fillRect/>
              </a:stretch>
            </p:blipFill>
            <p:spPr>
              <a:xfrm>
                <a:off x="3797213" y="4476480"/>
                <a:ext cx="53388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23" name="Freihand 22">
                <a:extLst>
                  <a:ext uri="{FF2B5EF4-FFF2-40B4-BE49-F238E27FC236}">
                    <a16:creationId xmlns:a16="http://schemas.microsoft.com/office/drawing/2014/main" id="{D02497B7-9938-4A17-804F-E0F786A73E7A}"/>
                  </a:ext>
                </a:extLst>
              </p14:cNvPr>
              <p14:cNvContentPartPr/>
              <p14:nvPr/>
            </p14:nvContentPartPr>
            <p14:xfrm>
              <a:off x="2738453" y="3594480"/>
              <a:ext cx="9720" cy="130320"/>
            </p14:xfrm>
          </p:contentPart>
        </mc:Choice>
        <mc:Fallback xmlns="">
          <p:pic>
            <p:nvPicPr>
              <p:cNvPr id="23" name="Freihand 22">
                <a:extLst>
                  <a:ext uri="{FF2B5EF4-FFF2-40B4-BE49-F238E27FC236}">
                    <a16:creationId xmlns:a16="http://schemas.microsoft.com/office/drawing/2014/main" id="{D02497B7-9938-4A17-804F-E0F786A73E7A}"/>
                  </a:ext>
                </a:extLst>
              </p:cNvPr>
              <p:cNvPicPr/>
              <p:nvPr/>
            </p:nvPicPr>
            <p:blipFill>
              <a:blip r:embed="rId177"/>
              <a:stretch>
                <a:fillRect/>
              </a:stretch>
            </p:blipFill>
            <p:spPr>
              <a:xfrm>
                <a:off x="2734133" y="3590160"/>
                <a:ext cx="183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24" name="Freihand 23">
                <a:extLst>
                  <a:ext uri="{FF2B5EF4-FFF2-40B4-BE49-F238E27FC236}">
                    <a16:creationId xmlns:a16="http://schemas.microsoft.com/office/drawing/2014/main" id="{AC38E131-6748-41D4-AB56-8885AB11F6A1}"/>
                  </a:ext>
                </a:extLst>
              </p14:cNvPr>
              <p14:cNvContentPartPr/>
              <p14:nvPr/>
            </p14:nvContentPartPr>
            <p14:xfrm>
              <a:off x="2762933" y="3786360"/>
              <a:ext cx="12240" cy="256680"/>
            </p14:xfrm>
          </p:contentPart>
        </mc:Choice>
        <mc:Fallback xmlns="">
          <p:pic>
            <p:nvPicPr>
              <p:cNvPr id="24" name="Freihand 23">
                <a:extLst>
                  <a:ext uri="{FF2B5EF4-FFF2-40B4-BE49-F238E27FC236}">
                    <a16:creationId xmlns:a16="http://schemas.microsoft.com/office/drawing/2014/main" id="{AC38E131-6748-41D4-AB56-8885AB11F6A1}"/>
                  </a:ext>
                </a:extLst>
              </p:cNvPr>
              <p:cNvPicPr/>
              <p:nvPr/>
            </p:nvPicPr>
            <p:blipFill>
              <a:blip r:embed="rId179"/>
              <a:stretch>
                <a:fillRect/>
              </a:stretch>
            </p:blipFill>
            <p:spPr>
              <a:xfrm>
                <a:off x="2758613" y="3782040"/>
                <a:ext cx="2088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25" name="Freihand 24">
                <a:extLst>
                  <a:ext uri="{FF2B5EF4-FFF2-40B4-BE49-F238E27FC236}">
                    <a16:creationId xmlns:a16="http://schemas.microsoft.com/office/drawing/2014/main" id="{8F6B0095-187C-489F-B056-1D5FF32A85BB}"/>
                  </a:ext>
                </a:extLst>
              </p14:cNvPr>
              <p14:cNvContentPartPr/>
              <p14:nvPr/>
            </p14:nvContentPartPr>
            <p14:xfrm>
              <a:off x="2789933" y="4323480"/>
              <a:ext cx="10440" cy="87480"/>
            </p14:xfrm>
          </p:contentPart>
        </mc:Choice>
        <mc:Fallback xmlns="">
          <p:pic>
            <p:nvPicPr>
              <p:cNvPr id="25" name="Freihand 24">
                <a:extLst>
                  <a:ext uri="{FF2B5EF4-FFF2-40B4-BE49-F238E27FC236}">
                    <a16:creationId xmlns:a16="http://schemas.microsoft.com/office/drawing/2014/main" id="{8F6B0095-187C-489F-B056-1D5FF32A85BB}"/>
                  </a:ext>
                </a:extLst>
              </p:cNvPr>
              <p:cNvPicPr/>
              <p:nvPr/>
            </p:nvPicPr>
            <p:blipFill>
              <a:blip r:embed="rId181"/>
              <a:stretch>
                <a:fillRect/>
              </a:stretch>
            </p:blipFill>
            <p:spPr>
              <a:xfrm>
                <a:off x="2785613" y="4319160"/>
                <a:ext cx="1908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26" name="Freihand 25">
                <a:extLst>
                  <a:ext uri="{FF2B5EF4-FFF2-40B4-BE49-F238E27FC236}">
                    <a16:creationId xmlns:a16="http://schemas.microsoft.com/office/drawing/2014/main" id="{41A6319B-D58B-4D42-976D-783CE03814EA}"/>
                  </a:ext>
                </a:extLst>
              </p14:cNvPr>
              <p14:cNvContentPartPr/>
              <p14:nvPr/>
            </p14:nvContentPartPr>
            <p14:xfrm>
              <a:off x="2858693" y="3625800"/>
              <a:ext cx="134280" cy="83880"/>
            </p14:xfrm>
          </p:contentPart>
        </mc:Choice>
        <mc:Fallback xmlns="">
          <p:pic>
            <p:nvPicPr>
              <p:cNvPr id="26" name="Freihand 25">
                <a:extLst>
                  <a:ext uri="{FF2B5EF4-FFF2-40B4-BE49-F238E27FC236}">
                    <a16:creationId xmlns:a16="http://schemas.microsoft.com/office/drawing/2014/main" id="{41A6319B-D58B-4D42-976D-783CE03814EA}"/>
                  </a:ext>
                </a:extLst>
              </p:cNvPr>
              <p:cNvPicPr/>
              <p:nvPr/>
            </p:nvPicPr>
            <p:blipFill>
              <a:blip r:embed="rId183"/>
              <a:stretch>
                <a:fillRect/>
              </a:stretch>
            </p:blipFill>
            <p:spPr>
              <a:xfrm>
                <a:off x="2854373" y="3621480"/>
                <a:ext cx="1429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27" name="Freihand 26">
                <a:extLst>
                  <a:ext uri="{FF2B5EF4-FFF2-40B4-BE49-F238E27FC236}">
                    <a16:creationId xmlns:a16="http://schemas.microsoft.com/office/drawing/2014/main" id="{E014CDDE-A28B-4BC1-947B-55934A8C4886}"/>
                  </a:ext>
                </a:extLst>
              </p14:cNvPr>
              <p14:cNvContentPartPr/>
              <p14:nvPr/>
            </p14:nvContentPartPr>
            <p14:xfrm>
              <a:off x="2850053" y="3674400"/>
              <a:ext cx="197280" cy="97920"/>
            </p14:xfrm>
          </p:contentPart>
        </mc:Choice>
        <mc:Fallback xmlns="">
          <p:pic>
            <p:nvPicPr>
              <p:cNvPr id="27" name="Freihand 26">
                <a:extLst>
                  <a:ext uri="{FF2B5EF4-FFF2-40B4-BE49-F238E27FC236}">
                    <a16:creationId xmlns:a16="http://schemas.microsoft.com/office/drawing/2014/main" id="{E014CDDE-A28B-4BC1-947B-55934A8C4886}"/>
                  </a:ext>
                </a:extLst>
              </p:cNvPr>
              <p:cNvPicPr/>
              <p:nvPr/>
            </p:nvPicPr>
            <p:blipFill>
              <a:blip r:embed="rId185"/>
              <a:stretch>
                <a:fillRect/>
              </a:stretch>
            </p:blipFill>
            <p:spPr>
              <a:xfrm>
                <a:off x="2845733" y="3670080"/>
                <a:ext cx="2059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28" name="Freihand 27">
                <a:extLst>
                  <a:ext uri="{FF2B5EF4-FFF2-40B4-BE49-F238E27FC236}">
                    <a16:creationId xmlns:a16="http://schemas.microsoft.com/office/drawing/2014/main" id="{C477B80A-8DD8-4992-9C0A-5D894BD083A7}"/>
                  </a:ext>
                </a:extLst>
              </p14:cNvPr>
              <p14:cNvContentPartPr/>
              <p14:nvPr/>
            </p14:nvContentPartPr>
            <p14:xfrm>
              <a:off x="2962373" y="3765480"/>
              <a:ext cx="74160" cy="164880"/>
            </p14:xfrm>
          </p:contentPart>
        </mc:Choice>
        <mc:Fallback xmlns="">
          <p:pic>
            <p:nvPicPr>
              <p:cNvPr id="28" name="Freihand 27">
                <a:extLst>
                  <a:ext uri="{FF2B5EF4-FFF2-40B4-BE49-F238E27FC236}">
                    <a16:creationId xmlns:a16="http://schemas.microsoft.com/office/drawing/2014/main" id="{C477B80A-8DD8-4992-9C0A-5D894BD083A7}"/>
                  </a:ext>
                </a:extLst>
              </p:cNvPr>
              <p:cNvPicPr/>
              <p:nvPr/>
            </p:nvPicPr>
            <p:blipFill>
              <a:blip r:embed="rId187"/>
              <a:stretch>
                <a:fillRect/>
              </a:stretch>
            </p:blipFill>
            <p:spPr>
              <a:xfrm>
                <a:off x="2958053" y="3761160"/>
                <a:ext cx="828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29" name="Freihand 28">
                <a:extLst>
                  <a:ext uri="{FF2B5EF4-FFF2-40B4-BE49-F238E27FC236}">
                    <a16:creationId xmlns:a16="http://schemas.microsoft.com/office/drawing/2014/main" id="{9F0EDAF2-0787-4066-A496-C58D1DFCEC93}"/>
                  </a:ext>
                </a:extLst>
              </p14:cNvPr>
              <p14:cNvContentPartPr/>
              <p14:nvPr/>
            </p14:nvContentPartPr>
            <p14:xfrm>
              <a:off x="2975693" y="3606000"/>
              <a:ext cx="127440" cy="292320"/>
            </p14:xfrm>
          </p:contentPart>
        </mc:Choice>
        <mc:Fallback xmlns="">
          <p:pic>
            <p:nvPicPr>
              <p:cNvPr id="29" name="Freihand 28">
                <a:extLst>
                  <a:ext uri="{FF2B5EF4-FFF2-40B4-BE49-F238E27FC236}">
                    <a16:creationId xmlns:a16="http://schemas.microsoft.com/office/drawing/2014/main" id="{9F0EDAF2-0787-4066-A496-C58D1DFCEC93}"/>
                  </a:ext>
                </a:extLst>
              </p:cNvPr>
              <p:cNvPicPr/>
              <p:nvPr/>
            </p:nvPicPr>
            <p:blipFill>
              <a:blip r:embed="rId189"/>
              <a:stretch>
                <a:fillRect/>
              </a:stretch>
            </p:blipFill>
            <p:spPr>
              <a:xfrm>
                <a:off x="2971373" y="3601680"/>
                <a:ext cx="13608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30" name="Freihand 29">
                <a:extLst>
                  <a:ext uri="{FF2B5EF4-FFF2-40B4-BE49-F238E27FC236}">
                    <a16:creationId xmlns:a16="http://schemas.microsoft.com/office/drawing/2014/main" id="{C6D647B6-440E-4712-A731-A0921892F3B6}"/>
                  </a:ext>
                </a:extLst>
              </p14:cNvPr>
              <p14:cNvContentPartPr/>
              <p14:nvPr/>
            </p14:nvContentPartPr>
            <p14:xfrm>
              <a:off x="2737013" y="3696000"/>
              <a:ext cx="239040" cy="169200"/>
            </p14:xfrm>
          </p:contentPart>
        </mc:Choice>
        <mc:Fallback xmlns="">
          <p:pic>
            <p:nvPicPr>
              <p:cNvPr id="30" name="Freihand 29">
                <a:extLst>
                  <a:ext uri="{FF2B5EF4-FFF2-40B4-BE49-F238E27FC236}">
                    <a16:creationId xmlns:a16="http://schemas.microsoft.com/office/drawing/2014/main" id="{C6D647B6-440E-4712-A731-A0921892F3B6}"/>
                  </a:ext>
                </a:extLst>
              </p:cNvPr>
              <p:cNvPicPr/>
              <p:nvPr/>
            </p:nvPicPr>
            <p:blipFill>
              <a:blip r:embed="rId191"/>
              <a:stretch>
                <a:fillRect/>
              </a:stretch>
            </p:blipFill>
            <p:spPr>
              <a:xfrm>
                <a:off x="2732693" y="3691680"/>
                <a:ext cx="2476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31" name="Freihand 30">
                <a:extLst>
                  <a:ext uri="{FF2B5EF4-FFF2-40B4-BE49-F238E27FC236}">
                    <a16:creationId xmlns:a16="http://schemas.microsoft.com/office/drawing/2014/main" id="{283B5A4A-D9D4-4B57-BADA-21ECBB8914A6}"/>
                  </a:ext>
                </a:extLst>
              </p14:cNvPr>
              <p14:cNvContentPartPr/>
              <p14:nvPr/>
            </p14:nvContentPartPr>
            <p14:xfrm>
              <a:off x="3136613" y="3567120"/>
              <a:ext cx="132120" cy="130320"/>
            </p14:xfrm>
          </p:contentPart>
        </mc:Choice>
        <mc:Fallback xmlns="">
          <p:pic>
            <p:nvPicPr>
              <p:cNvPr id="31" name="Freihand 30">
                <a:extLst>
                  <a:ext uri="{FF2B5EF4-FFF2-40B4-BE49-F238E27FC236}">
                    <a16:creationId xmlns:a16="http://schemas.microsoft.com/office/drawing/2014/main" id="{283B5A4A-D9D4-4B57-BADA-21ECBB8914A6}"/>
                  </a:ext>
                </a:extLst>
              </p:cNvPr>
              <p:cNvPicPr/>
              <p:nvPr/>
            </p:nvPicPr>
            <p:blipFill>
              <a:blip r:embed="rId193"/>
              <a:stretch>
                <a:fillRect/>
              </a:stretch>
            </p:blipFill>
            <p:spPr>
              <a:xfrm>
                <a:off x="3132293" y="3562800"/>
                <a:ext cx="1407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33" name="Freihand 32">
                <a:extLst>
                  <a:ext uri="{FF2B5EF4-FFF2-40B4-BE49-F238E27FC236}">
                    <a16:creationId xmlns:a16="http://schemas.microsoft.com/office/drawing/2014/main" id="{8D631976-9494-4945-879E-DF99326D67D8}"/>
                  </a:ext>
                </a:extLst>
              </p14:cNvPr>
              <p14:cNvContentPartPr/>
              <p14:nvPr/>
            </p14:nvContentPartPr>
            <p14:xfrm>
              <a:off x="4010693" y="4607520"/>
              <a:ext cx="92880" cy="157680"/>
            </p14:xfrm>
          </p:contentPart>
        </mc:Choice>
        <mc:Fallback xmlns="">
          <p:pic>
            <p:nvPicPr>
              <p:cNvPr id="33" name="Freihand 32">
                <a:extLst>
                  <a:ext uri="{FF2B5EF4-FFF2-40B4-BE49-F238E27FC236}">
                    <a16:creationId xmlns:a16="http://schemas.microsoft.com/office/drawing/2014/main" id="{8D631976-9494-4945-879E-DF99326D67D8}"/>
                  </a:ext>
                </a:extLst>
              </p:cNvPr>
              <p:cNvPicPr/>
              <p:nvPr/>
            </p:nvPicPr>
            <p:blipFill>
              <a:blip r:embed="rId195"/>
              <a:stretch>
                <a:fillRect/>
              </a:stretch>
            </p:blipFill>
            <p:spPr>
              <a:xfrm>
                <a:off x="4006373" y="4603200"/>
                <a:ext cx="10152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34" name="Freihand 33">
                <a:extLst>
                  <a:ext uri="{FF2B5EF4-FFF2-40B4-BE49-F238E27FC236}">
                    <a16:creationId xmlns:a16="http://schemas.microsoft.com/office/drawing/2014/main" id="{31D00E07-9872-4A3D-9EFD-19D4D6BDAA8B}"/>
                  </a:ext>
                </a:extLst>
              </p14:cNvPr>
              <p14:cNvContentPartPr/>
              <p14:nvPr/>
            </p14:nvContentPartPr>
            <p14:xfrm>
              <a:off x="4081973" y="4566840"/>
              <a:ext cx="135720" cy="120600"/>
            </p14:xfrm>
          </p:contentPart>
        </mc:Choice>
        <mc:Fallback xmlns="">
          <p:pic>
            <p:nvPicPr>
              <p:cNvPr id="34" name="Freihand 33">
                <a:extLst>
                  <a:ext uri="{FF2B5EF4-FFF2-40B4-BE49-F238E27FC236}">
                    <a16:creationId xmlns:a16="http://schemas.microsoft.com/office/drawing/2014/main" id="{31D00E07-9872-4A3D-9EFD-19D4D6BDAA8B}"/>
                  </a:ext>
                </a:extLst>
              </p:cNvPr>
              <p:cNvPicPr/>
              <p:nvPr/>
            </p:nvPicPr>
            <p:blipFill>
              <a:blip r:embed="rId197"/>
              <a:stretch>
                <a:fillRect/>
              </a:stretch>
            </p:blipFill>
            <p:spPr>
              <a:xfrm>
                <a:off x="4077653" y="4562520"/>
                <a:ext cx="1443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2" name="Freihand 141">
                <a:extLst>
                  <a:ext uri="{FF2B5EF4-FFF2-40B4-BE49-F238E27FC236}">
                    <a16:creationId xmlns:a16="http://schemas.microsoft.com/office/drawing/2014/main" id="{8F39E2F3-25C5-4CC6-8794-26CD8901F5CA}"/>
                  </a:ext>
                </a:extLst>
              </p14:cNvPr>
              <p14:cNvContentPartPr/>
              <p14:nvPr/>
            </p14:nvContentPartPr>
            <p14:xfrm>
              <a:off x="2901173" y="3765480"/>
              <a:ext cx="117360" cy="185040"/>
            </p14:xfrm>
          </p:contentPart>
        </mc:Choice>
        <mc:Fallback xmlns="">
          <p:pic>
            <p:nvPicPr>
              <p:cNvPr id="142" name="Freihand 141">
                <a:extLst>
                  <a:ext uri="{FF2B5EF4-FFF2-40B4-BE49-F238E27FC236}">
                    <a16:creationId xmlns:a16="http://schemas.microsoft.com/office/drawing/2014/main" id="{8F39E2F3-25C5-4CC6-8794-26CD8901F5CA}"/>
                  </a:ext>
                </a:extLst>
              </p:cNvPr>
              <p:cNvPicPr/>
              <p:nvPr/>
            </p:nvPicPr>
            <p:blipFill>
              <a:blip r:embed="rId199"/>
              <a:stretch>
                <a:fillRect/>
              </a:stretch>
            </p:blipFill>
            <p:spPr>
              <a:xfrm>
                <a:off x="2896853" y="3761160"/>
                <a:ext cx="1260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6" name="Freihand 145">
                <a:extLst>
                  <a:ext uri="{FF2B5EF4-FFF2-40B4-BE49-F238E27FC236}">
                    <a16:creationId xmlns:a16="http://schemas.microsoft.com/office/drawing/2014/main" id="{3F1D1058-33DA-4725-B9A2-C04A8B723D56}"/>
                  </a:ext>
                </a:extLst>
              </p14:cNvPr>
              <p14:cNvContentPartPr/>
              <p14:nvPr/>
            </p14:nvContentPartPr>
            <p14:xfrm>
              <a:off x="2825573" y="3390360"/>
              <a:ext cx="32400" cy="174960"/>
            </p14:xfrm>
          </p:contentPart>
        </mc:Choice>
        <mc:Fallback xmlns="">
          <p:pic>
            <p:nvPicPr>
              <p:cNvPr id="146" name="Freihand 145">
                <a:extLst>
                  <a:ext uri="{FF2B5EF4-FFF2-40B4-BE49-F238E27FC236}">
                    <a16:creationId xmlns:a16="http://schemas.microsoft.com/office/drawing/2014/main" id="{3F1D1058-33DA-4725-B9A2-C04A8B723D56}"/>
                  </a:ext>
                </a:extLst>
              </p:cNvPr>
              <p:cNvPicPr/>
              <p:nvPr/>
            </p:nvPicPr>
            <p:blipFill>
              <a:blip r:embed="rId201"/>
              <a:stretch>
                <a:fillRect/>
              </a:stretch>
            </p:blipFill>
            <p:spPr>
              <a:xfrm>
                <a:off x="2821253" y="3386040"/>
                <a:ext cx="410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09" name="Freihand 108">
                <a:extLst>
                  <a:ext uri="{FF2B5EF4-FFF2-40B4-BE49-F238E27FC236}">
                    <a16:creationId xmlns:a16="http://schemas.microsoft.com/office/drawing/2014/main" id="{7704F909-5B8D-40EC-8D62-87A9A017B9B4}"/>
                  </a:ext>
                </a:extLst>
              </p14:cNvPr>
              <p14:cNvContentPartPr/>
              <p14:nvPr/>
            </p14:nvContentPartPr>
            <p14:xfrm>
              <a:off x="950333" y="612960"/>
              <a:ext cx="226440" cy="43920"/>
            </p14:xfrm>
          </p:contentPart>
        </mc:Choice>
        <mc:Fallback xmlns="">
          <p:pic>
            <p:nvPicPr>
              <p:cNvPr id="109" name="Freihand 108">
                <a:extLst>
                  <a:ext uri="{FF2B5EF4-FFF2-40B4-BE49-F238E27FC236}">
                    <a16:creationId xmlns:a16="http://schemas.microsoft.com/office/drawing/2014/main" id="{7704F909-5B8D-40EC-8D62-87A9A017B9B4}"/>
                  </a:ext>
                </a:extLst>
              </p:cNvPr>
              <p:cNvPicPr/>
              <p:nvPr/>
            </p:nvPicPr>
            <p:blipFill>
              <a:blip r:embed="rId203"/>
              <a:stretch>
                <a:fillRect/>
              </a:stretch>
            </p:blipFill>
            <p:spPr>
              <a:xfrm>
                <a:off x="946013" y="608640"/>
                <a:ext cx="2350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10" name="Freihand 109">
                <a:extLst>
                  <a:ext uri="{FF2B5EF4-FFF2-40B4-BE49-F238E27FC236}">
                    <a16:creationId xmlns:a16="http://schemas.microsoft.com/office/drawing/2014/main" id="{B304595F-33A6-4AB4-B018-07DD0618EFD1}"/>
                  </a:ext>
                </a:extLst>
              </p14:cNvPr>
              <p14:cNvContentPartPr/>
              <p14:nvPr/>
            </p14:nvContentPartPr>
            <p14:xfrm>
              <a:off x="1185773" y="533040"/>
              <a:ext cx="80280" cy="173160"/>
            </p14:xfrm>
          </p:contentPart>
        </mc:Choice>
        <mc:Fallback xmlns="">
          <p:pic>
            <p:nvPicPr>
              <p:cNvPr id="110" name="Freihand 109">
                <a:extLst>
                  <a:ext uri="{FF2B5EF4-FFF2-40B4-BE49-F238E27FC236}">
                    <a16:creationId xmlns:a16="http://schemas.microsoft.com/office/drawing/2014/main" id="{B304595F-33A6-4AB4-B018-07DD0618EFD1}"/>
                  </a:ext>
                </a:extLst>
              </p:cNvPr>
              <p:cNvPicPr/>
              <p:nvPr/>
            </p:nvPicPr>
            <p:blipFill>
              <a:blip r:embed="rId205"/>
              <a:stretch>
                <a:fillRect/>
              </a:stretch>
            </p:blipFill>
            <p:spPr>
              <a:xfrm>
                <a:off x="1181453" y="528720"/>
                <a:ext cx="889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11" name="Freihand 110">
                <a:extLst>
                  <a:ext uri="{FF2B5EF4-FFF2-40B4-BE49-F238E27FC236}">
                    <a16:creationId xmlns:a16="http://schemas.microsoft.com/office/drawing/2014/main" id="{1320F869-53D4-48E6-AACA-64C084063B60}"/>
                  </a:ext>
                </a:extLst>
              </p14:cNvPr>
              <p14:cNvContentPartPr/>
              <p14:nvPr/>
            </p14:nvContentPartPr>
            <p14:xfrm>
              <a:off x="1465853" y="450600"/>
              <a:ext cx="289440" cy="274680"/>
            </p14:xfrm>
          </p:contentPart>
        </mc:Choice>
        <mc:Fallback xmlns="">
          <p:pic>
            <p:nvPicPr>
              <p:cNvPr id="111" name="Freihand 110">
                <a:extLst>
                  <a:ext uri="{FF2B5EF4-FFF2-40B4-BE49-F238E27FC236}">
                    <a16:creationId xmlns:a16="http://schemas.microsoft.com/office/drawing/2014/main" id="{1320F869-53D4-48E6-AACA-64C084063B60}"/>
                  </a:ext>
                </a:extLst>
              </p:cNvPr>
              <p:cNvPicPr/>
              <p:nvPr/>
            </p:nvPicPr>
            <p:blipFill>
              <a:blip r:embed="rId207"/>
              <a:stretch>
                <a:fillRect/>
              </a:stretch>
            </p:blipFill>
            <p:spPr>
              <a:xfrm>
                <a:off x="1461533" y="446280"/>
                <a:ext cx="298080" cy="2833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12" name="Freihand 111">
                <a:extLst>
                  <a:ext uri="{FF2B5EF4-FFF2-40B4-BE49-F238E27FC236}">
                    <a16:creationId xmlns:a16="http://schemas.microsoft.com/office/drawing/2014/main" id="{800037DF-06EC-429D-9BAA-1FFB1B39A30B}"/>
                  </a:ext>
                </a:extLst>
              </p14:cNvPr>
              <p14:cNvContentPartPr/>
              <p14:nvPr/>
            </p14:nvContentPartPr>
            <p14:xfrm>
              <a:off x="1813613" y="548520"/>
              <a:ext cx="18720" cy="26280"/>
            </p14:xfrm>
          </p:contentPart>
        </mc:Choice>
        <mc:Fallback xmlns="">
          <p:pic>
            <p:nvPicPr>
              <p:cNvPr id="112" name="Freihand 111">
                <a:extLst>
                  <a:ext uri="{FF2B5EF4-FFF2-40B4-BE49-F238E27FC236}">
                    <a16:creationId xmlns:a16="http://schemas.microsoft.com/office/drawing/2014/main" id="{800037DF-06EC-429D-9BAA-1FFB1B39A30B}"/>
                  </a:ext>
                </a:extLst>
              </p:cNvPr>
              <p:cNvPicPr/>
              <p:nvPr/>
            </p:nvPicPr>
            <p:blipFill>
              <a:blip r:embed="rId209"/>
              <a:stretch>
                <a:fillRect/>
              </a:stretch>
            </p:blipFill>
            <p:spPr>
              <a:xfrm>
                <a:off x="1809293" y="544200"/>
                <a:ext cx="273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13" name="Freihand 112">
                <a:extLst>
                  <a:ext uri="{FF2B5EF4-FFF2-40B4-BE49-F238E27FC236}">
                    <a16:creationId xmlns:a16="http://schemas.microsoft.com/office/drawing/2014/main" id="{CD333B58-B7DB-423B-9557-91AD7785CFE4}"/>
                  </a:ext>
                </a:extLst>
              </p14:cNvPr>
              <p14:cNvContentPartPr/>
              <p14:nvPr/>
            </p14:nvContentPartPr>
            <p14:xfrm>
              <a:off x="2227613" y="483720"/>
              <a:ext cx="15480" cy="329760"/>
            </p14:xfrm>
          </p:contentPart>
        </mc:Choice>
        <mc:Fallback xmlns="">
          <p:pic>
            <p:nvPicPr>
              <p:cNvPr id="113" name="Freihand 112">
                <a:extLst>
                  <a:ext uri="{FF2B5EF4-FFF2-40B4-BE49-F238E27FC236}">
                    <a16:creationId xmlns:a16="http://schemas.microsoft.com/office/drawing/2014/main" id="{CD333B58-B7DB-423B-9557-91AD7785CFE4}"/>
                  </a:ext>
                </a:extLst>
              </p:cNvPr>
              <p:cNvPicPr/>
              <p:nvPr/>
            </p:nvPicPr>
            <p:blipFill>
              <a:blip r:embed="rId211"/>
              <a:stretch>
                <a:fillRect/>
              </a:stretch>
            </p:blipFill>
            <p:spPr>
              <a:xfrm>
                <a:off x="2223293" y="479400"/>
                <a:ext cx="2412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14" name="Freihand 113">
                <a:extLst>
                  <a:ext uri="{FF2B5EF4-FFF2-40B4-BE49-F238E27FC236}">
                    <a16:creationId xmlns:a16="http://schemas.microsoft.com/office/drawing/2014/main" id="{1C3CAC22-D1D5-4CE9-97C9-2A4CA5400C3E}"/>
                  </a:ext>
                </a:extLst>
              </p14:cNvPr>
              <p14:cNvContentPartPr/>
              <p14:nvPr/>
            </p14:nvContentPartPr>
            <p14:xfrm>
              <a:off x="2097653" y="819240"/>
              <a:ext cx="611280" cy="45360"/>
            </p14:xfrm>
          </p:contentPart>
        </mc:Choice>
        <mc:Fallback xmlns="">
          <p:pic>
            <p:nvPicPr>
              <p:cNvPr id="114" name="Freihand 113">
                <a:extLst>
                  <a:ext uri="{FF2B5EF4-FFF2-40B4-BE49-F238E27FC236}">
                    <a16:creationId xmlns:a16="http://schemas.microsoft.com/office/drawing/2014/main" id="{1C3CAC22-D1D5-4CE9-97C9-2A4CA5400C3E}"/>
                  </a:ext>
                </a:extLst>
              </p:cNvPr>
              <p:cNvPicPr/>
              <p:nvPr/>
            </p:nvPicPr>
            <p:blipFill>
              <a:blip r:embed="rId213"/>
              <a:stretch>
                <a:fillRect/>
              </a:stretch>
            </p:blipFill>
            <p:spPr>
              <a:xfrm>
                <a:off x="2093333" y="814920"/>
                <a:ext cx="6199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15" name="Freihand 114">
                <a:extLst>
                  <a:ext uri="{FF2B5EF4-FFF2-40B4-BE49-F238E27FC236}">
                    <a16:creationId xmlns:a16="http://schemas.microsoft.com/office/drawing/2014/main" id="{6BD6EA84-8AC8-477B-9372-5DDAF062D236}"/>
                  </a:ext>
                </a:extLst>
              </p14:cNvPr>
              <p14:cNvContentPartPr/>
              <p14:nvPr/>
            </p14:nvContentPartPr>
            <p14:xfrm>
              <a:off x="2659253" y="776400"/>
              <a:ext cx="141480" cy="122040"/>
            </p14:xfrm>
          </p:contentPart>
        </mc:Choice>
        <mc:Fallback xmlns="">
          <p:pic>
            <p:nvPicPr>
              <p:cNvPr id="115" name="Freihand 114">
                <a:extLst>
                  <a:ext uri="{FF2B5EF4-FFF2-40B4-BE49-F238E27FC236}">
                    <a16:creationId xmlns:a16="http://schemas.microsoft.com/office/drawing/2014/main" id="{6BD6EA84-8AC8-477B-9372-5DDAF062D236}"/>
                  </a:ext>
                </a:extLst>
              </p:cNvPr>
              <p:cNvPicPr/>
              <p:nvPr/>
            </p:nvPicPr>
            <p:blipFill>
              <a:blip r:embed="rId215"/>
              <a:stretch>
                <a:fillRect/>
              </a:stretch>
            </p:blipFill>
            <p:spPr>
              <a:xfrm>
                <a:off x="2654933" y="772080"/>
                <a:ext cx="1501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16" name="Freihand 115">
                <a:extLst>
                  <a:ext uri="{FF2B5EF4-FFF2-40B4-BE49-F238E27FC236}">
                    <a16:creationId xmlns:a16="http://schemas.microsoft.com/office/drawing/2014/main" id="{14C3C552-58EF-4050-81BD-70A5E491DB21}"/>
                  </a:ext>
                </a:extLst>
              </p14:cNvPr>
              <p14:cNvContentPartPr/>
              <p14:nvPr/>
            </p14:nvContentPartPr>
            <p14:xfrm>
              <a:off x="2121413" y="405960"/>
              <a:ext cx="177480" cy="99360"/>
            </p14:xfrm>
          </p:contentPart>
        </mc:Choice>
        <mc:Fallback xmlns="">
          <p:pic>
            <p:nvPicPr>
              <p:cNvPr id="116" name="Freihand 115">
                <a:extLst>
                  <a:ext uri="{FF2B5EF4-FFF2-40B4-BE49-F238E27FC236}">
                    <a16:creationId xmlns:a16="http://schemas.microsoft.com/office/drawing/2014/main" id="{14C3C552-58EF-4050-81BD-70A5E491DB21}"/>
                  </a:ext>
                </a:extLst>
              </p:cNvPr>
              <p:cNvPicPr/>
              <p:nvPr/>
            </p:nvPicPr>
            <p:blipFill>
              <a:blip r:embed="rId217"/>
              <a:stretch>
                <a:fillRect/>
              </a:stretch>
            </p:blipFill>
            <p:spPr>
              <a:xfrm>
                <a:off x="2117093" y="401640"/>
                <a:ext cx="1861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17" name="Freihand 116">
                <a:extLst>
                  <a:ext uri="{FF2B5EF4-FFF2-40B4-BE49-F238E27FC236}">
                    <a16:creationId xmlns:a16="http://schemas.microsoft.com/office/drawing/2014/main" id="{57DCBD36-B7A4-46CC-B5D0-C3F090EB21B0}"/>
                  </a:ext>
                </a:extLst>
              </p14:cNvPr>
              <p14:cNvContentPartPr/>
              <p14:nvPr/>
            </p14:nvContentPartPr>
            <p14:xfrm>
              <a:off x="1962653" y="401640"/>
              <a:ext cx="77040" cy="163800"/>
            </p14:xfrm>
          </p:contentPart>
        </mc:Choice>
        <mc:Fallback xmlns="">
          <p:pic>
            <p:nvPicPr>
              <p:cNvPr id="117" name="Freihand 116">
                <a:extLst>
                  <a:ext uri="{FF2B5EF4-FFF2-40B4-BE49-F238E27FC236}">
                    <a16:creationId xmlns:a16="http://schemas.microsoft.com/office/drawing/2014/main" id="{57DCBD36-B7A4-46CC-B5D0-C3F090EB21B0}"/>
                  </a:ext>
                </a:extLst>
              </p:cNvPr>
              <p:cNvPicPr/>
              <p:nvPr/>
            </p:nvPicPr>
            <p:blipFill>
              <a:blip r:embed="rId219"/>
              <a:stretch>
                <a:fillRect/>
              </a:stretch>
            </p:blipFill>
            <p:spPr>
              <a:xfrm>
                <a:off x="1958333" y="397320"/>
                <a:ext cx="85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18" name="Freihand 117">
                <a:extLst>
                  <a:ext uri="{FF2B5EF4-FFF2-40B4-BE49-F238E27FC236}">
                    <a16:creationId xmlns:a16="http://schemas.microsoft.com/office/drawing/2014/main" id="{59A0F52F-77F5-42DE-A189-FBC198D1CDCB}"/>
                  </a:ext>
                </a:extLst>
              </p14:cNvPr>
              <p14:cNvContentPartPr/>
              <p14:nvPr/>
            </p14:nvContentPartPr>
            <p14:xfrm>
              <a:off x="2037893" y="387960"/>
              <a:ext cx="37800" cy="107280"/>
            </p14:xfrm>
          </p:contentPart>
        </mc:Choice>
        <mc:Fallback xmlns="">
          <p:pic>
            <p:nvPicPr>
              <p:cNvPr id="118" name="Freihand 117">
                <a:extLst>
                  <a:ext uri="{FF2B5EF4-FFF2-40B4-BE49-F238E27FC236}">
                    <a16:creationId xmlns:a16="http://schemas.microsoft.com/office/drawing/2014/main" id="{59A0F52F-77F5-42DE-A189-FBC198D1CDCB}"/>
                  </a:ext>
                </a:extLst>
              </p:cNvPr>
              <p:cNvPicPr/>
              <p:nvPr/>
            </p:nvPicPr>
            <p:blipFill>
              <a:blip r:embed="rId221"/>
              <a:stretch>
                <a:fillRect/>
              </a:stretch>
            </p:blipFill>
            <p:spPr>
              <a:xfrm>
                <a:off x="2033573" y="383640"/>
                <a:ext cx="464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19" name="Freihand 118">
                <a:extLst>
                  <a:ext uri="{FF2B5EF4-FFF2-40B4-BE49-F238E27FC236}">
                    <a16:creationId xmlns:a16="http://schemas.microsoft.com/office/drawing/2014/main" id="{FE3050CE-F1E9-4764-95FC-EC71D63689EC}"/>
                  </a:ext>
                </a:extLst>
              </p14:cNvPr>
              <p14:cNvContentPartPr/>
              <p14:nvPr/>
            </p14:nvContentPartPr>
            <p14:xfrm>
              <a:off x="2053013" y="428280"/>
              <a:ext cx="136440" cy="83160"/>
            </p14:xfrm>
          </p:contentPart>
        </mc:Choice>
        <mc:Fallback xmlns="">
          <p:pic>
            <p:nvPicPr>
              <p:cNvPr id="119" name="Freihand 118">
                <a:extLst>
                  <a:ext uri="{FF2B5EF4-FFF2-40B4-BE49-F238E27FC236}">
                    <a16:creationId xmlns:a16="http://schemas.microsoft.com/office/drawing/2014/main" id="{FE3050CE-F1E9-4764-95FC-EC71D63689EC}"/>
                  </a:ext>
                </a:extLst>
              </p:cNvPr>
              <p:cNvPicPr/>
              <p:nvPr/>
            </p:nvPicPr>
            <p:blipFill>
              <a:blip r:embed="rId223"/>
              <a:stretch>
                <a:fillRect/>
              </a:stretch>
            </p:blipFill>
            <p:spPr>
              <a:xfrm>
                <a:off x="2048693" y="423960"/>
                <a:ext cx="1450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20" name="Freihand 119">
                <a:extLst>
                  <a:ext uri="{FF2B5EF4-FFF2-40B4-BE49-F238E27FC236}">
                    <a16:creationId xmlns:a16="http://schemas.microsoft.com/office/drawing/2014/main" id="{01B72D06-A737-4B37-90CA-332B4A2CA376}"/>
                  </a:ext>
                </a:extLst>
              </p14:cNvPr>
              <p14:cNvContentPartPr/>
              <p14:nvPr/>
            </p14:nvContentPartPr>
            <p14:xfrm>
              <a:off x="2118893" y="407400"/>
              <a:ext cx="44640" cy="145800"/>
            </p14:xfrm>
          </p:contentPart>
        </mc:Choice>
        <mc:Fallback xmlns="">
          <p:pic>
            <p:nvPicPr>
              <p:cNvPr id="120" name="Freihand 119">
                <a:extLst>
                  <a:ext uri="{FF2B5EF4-FFF2-40B4-BE49-F238E27FC236}">
                    <a16:creationId xmlns:a16="http://schemas.microsoft.com/office/drawing/2014/main" id="{01B72D06-A737-4B37-90CA-332B4A2CA376}"/>
                  </a:ext>
                </a:extLst>
              </p:cNvPr>
              <p:cNvPicPr/>
              <p:nvPr/>
            </p:nvPicPr>
            <p:blipFill>
              <a:blip r:embed="rId225"/>
              <a:stretch>
                <a:fillRect/>
              </a:stretch>
            </p:blipFill>
            <p:spPr>
              <a:xfrm>
                <a:off x="2114573" y="403080"/>
                <a:ext cx="532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23" name="Freihand 122">
                <a:extLst>
                  <a:ext uri="{FF2B5EF4-FFF2-40B4-BE49-F238E27FC236}">
                    <a16:creationId xmlns:a16="http://schemas.microsoft.com/office/drawing/2014/main" id="{2B1A0E61-2824-4210-A79B-9CB4736CA455}"/>
                  </a:ext>
                </a:extLst>
              </p14:cNvPr>
              <p14:cNvContentPartPr/>
              <p14:nvPr/>
            </p14:nvContentPartPr>
            <p14:xfrm>
              <a:off x="1871933" y="452400"/>
              <a:ext cx="104400" cy="11880"/>
            </p14:xfrm>
          </p:contentPart>
        </mc:Choice>
        <mc:Fallback xmlns="">
          <p:pic>
            <p:nvPicPr>
              <p:cNvPr id="123" name="Freihand 122">
                <a:extLst>
                  <a:ext uri="{FF2B5EF4-FFF2-40B4-BE49-F238E27FC236}">
                    <a16:creationId xmlns:a16="http://schemas.microsoft.com/office/drawing/2014/main" id="{2B1A0E61-2824-4210-A79B-9CB4736CA455}"/>
                  </a:ext>
                </a:extLst>
              </p:cNvPr>
              <p:cNvPicPr/>
              <p:nvPr/>
            </p:nvPicPr>
            <p:blipFill>
              <a:blip r:embed="rId227"/>
              <a:stretch>
                <a:fillRect/>
              </a:stretch>
            </p:blipFill>
            <p:spPr>
              <a:xfrm>
                <a:off x="1867613" y="448080"/>
                <a:ext cx="1130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24" name="Freihand 123">
                <a:extLst>
                  <a:ext uri="{FF2B5EF4-FFF2-40B4-BE49-F238E27FC236}">
                    <a16:creationId xmlns:a16="http://schemas.microsoft.com/office/drawing/2014/main" id="{BA14B815-526F-495F-9FC9-ABB16D47DF3C}"/>
                  </a:ext>
                </a:extLst>
              </p14:cNvPr>
              <p14:cNvContentPartPr/>
              <p14:nvPr/>
            </p14:nvContentPartPr>
            <p14:xfrm>
              <a:off x="1856453" y="491640"/>
              <a:ext cx="97200" cy="16560"/>
            </p14:xfrm>
          </p:contentPart>
        </mc:Choice>
        <mc:Fallback xmlns="">
          <p:pic>
            <p:nvPicPr>
              <p:cNvPr id="124" name="Freihand 123">
                <a:extLst>
                  <a:ext uri="{FF2B5EF4-FFF2-40B4-BE49-F238E27FC236}">
                    <a16:creationId xmlns:a16="http://schemas.microsoft.com/office/drawing/2014/main" id="{BA14B815-526F-495F-9FC9-ABB16D47DF3C}"/>
                  </a:ext>
                </a:extLst>
              </p:cNvPr>
              <p:cNvPicPr/>
              <p:nvPr/>
            </p:nvPicPr>
            <p:blipFill>
              <a:blip r:embed="rId229"/>
              <a:stretch>
                <a:fillRect/>
              </a:stretch>
            </p:blipFill>
            <p:spPr>
              <a:xfrm>
                <a:off x="1852133" y="487320"/>
                <a:ext cx="1058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25" name="Freihand 124">
                <a:extLst>
                  <a:ext uri="{FF2B5EF4-FFF2-40B4-BE49-F238E27FC236}">
                    <a16:creationId xmlns:a16="http://schemas.microsoft.com/office/drawing/2014/main" id="{4CFBE0EF-5E44-448B-AFB0-690B1402F722}"/>
                  </a:ext>
                </a:extLst>
              </p14:cNvPr>
              <p14:cNvContentPartPr/>
              <p14:nvPr/>
            </p14:nvContentPartPr>
            <p14:xfrm>
              <a:off x="1741973" y="369960"/>
              <a:ext cx="85680" cy="92880"/>
            </p14:xfrm>
          </p:contentPart>
        </mc:Choice>
        <mc:Fallback xmlns="">
          <p:pic>
            <p:nvPicPr>
              <p:cNvPr id="125" name="Freihand 124">
                <a:extLst>
                  <a:ext uri="{FF2B5EF4-FFF2-40B4-BE49-F238E27FC236}">
                    <a16:creationId xmlns:a16="http://schemas.microsoft.com/office/drawing/2014/main" id="{4CFBE0EF-5E44-448B-AFB0-690B1402F722}"/>
                  </a:ext>
                </a:extLst>
              </p:cNvPr>
              <p:cNvPicPr/>
              <p:nvPr/>
            </p:nvPicPr>
            <p:blipFill>
              <a:blip r:embed="rId231"/>
              <a:stretch>
                <a:fillRect/>
              </a:stretch>
            </p:blipFill>
            <p:spPr>
              <a:xfrm>
                <a:off x="1737653" y="365640"/>
                <a:ext cx="943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26" name="Freihand 125">
                <a:extLst>
                  <a:ext uri="{FF2B5EF4-FFF2-40B4-BE49-F238E27FC236}">
                    <a16:creationId xmlns:a16="http://schemas.microsoft.com/office/drawing/2014/main" id="{2536A574-BC2A-430F-ADBE-4950E2A02D6F}"/>
                  </a:ext>
                </a:extLst>
              </p14:cNvPr>
              <p14:cNvContentPartPr/>
              <p14:nvPr/>
            </p14:nvContentPartPr>
            <p14:xfrm>
              <a:off x="1748453" y="471840"/>
              <a:ext cx="91440" cy="5400"/>
            </p14:xfrm>
          </p:contentPart>
        </mc:Choice>
        <mc:Fallback xmlns="">
          <p:pic>
            <p:nvPicPr>
              <p:cNvPr id="126" name="Freihand 125">
                <a:extLst>
                  <a:ext uri="{FF2B5EF4-FFF2-40B4-BE49-F238E27FC236}">
                    <a16:creationId xmlns:a16="http://schemas.microsoft.com/office/drawing/2014/main" id="{2536A574-BC2A-430F-ADBE-4950E2A02D6F}"/>
                  </a:ext>
                </a:extLst>
              </p:cNvPr>
              <p:cNvPicPr/>
              <p:nvPr/>
            </p:nvPicPr>
            <p:blipFill>
              <a:blip r:embed="rId233"/>
              <a:stretch>
                <a:fillRect/>
              </a:stretch>
            </p:blipFill>
            <p:spPr>
              <a:xfrm>
                <a:off x="1744133" y="467520"/>
                <a:ext cx="1000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27" name="Freihand 126">
                <a:extLst>
                  <a:ext uri="{FF2B5EF4-FFF2-40B4-BE49-F238E27FC236}">
                    <a16:creationId xmlns:a16="http://schemas.microsoft.com/office/drawing/2014/main" id="{1FF61343-5BEB-4F37-BF5D-DC62AA23B42E}"/>
                  </a:ext>
                </a:extLst>
              </p14:cNvPr>
              <p14:cNvContentPartPr/>
              <p14:nvPr/>
            </p14:nvContentPartPr>
            <p14:xfrm>
              <a:off x="1749893" y="499560"/>
              <a:ext cx="148320" cy="83160"/>
            </p14:xfrm>
          </p:contentPart>
        </mc:Choice>
        <mc:Fallback xmlns="">
          <p:pic>
            <p:nvPicPr>
              <p:cNvPr id="127" name="Freihand 126">
                <a:extLst>
                  <a:ext uri="{FF2B5EF4-FFF2-40B4-BE49-F238E27FC236}">
                    <a16:creationId xmlns:a16="http://schemas.microsoft.com/office/drawing/2014/main" id="{1FF61343-5BEB-4F37-BF5D-DC62AA23B42E}"/>
                  </a:ext>
                </a:extLst>
              </p:cNvPr>
              <p:cNvPicPr/>
              <p:nvPr/>
            </p:nvPicPr>
            <p:blipFill>
              <a:blip r:embed="rId235"/>
              <a:stretch>
                <a:fillRect/>
              </a:stretch>
            </p:blipFill>
            <p:spPr>
              <a:xfrm>
                <a:off x="1745573" y="495240"/>
                <a:ext cx="1569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29" name="Freihand 128">
                <a:extLst>
                  <a:ext uri="{FF2B5EF4-FFF2-40B4-BE49-F238E27FC236}">
                    <a16:creationId xmlns:a16="http://schemas.microsoft.com/office/drawing/2014/main" id="{0D7027F9-9F5F-46D5-A663-1B7DA1498194}"/>
                  </a:ext>
                </a:extLst>
              </p14:cNvPr>
              <p14:cNvContentPartPr/>
              <p14:nvPr/>
            </p14:nvContentPartPr>
            <p14:xfrm>
              <a:off x="2665013" y="900960"/>
              <a:ext cx="101160" cy="126720"/>
            </p14:xfrm>
          </p:contentPart>
        </mc:Choice>
        <mc:Fallback xmlns="">
          <p:pic>
            <p:nvPicPr>
              <p:cNvPr id="129" name="Freihand 128">
                <a:extLst>
                  <a:ext uri="{FF2B5EF4-FFF2-40B4-BE49-F238E27FC236}">
                    <a16:creationId xmlns:a16="http://schemas.microsoft.com/office/drawing/2014/main" id="{0D7027F9-9F5F-46D5-A663-1B7DA1498194}"/>
                  </a:ext>
                </a:extLst>
              </p:cNvPr>
              <p:cNvPicPr/>
              <p:nvPr/>
            </p:nvPicPr>
            <p:blipFill>
              <a:blip r:embed="rId237"/>
              <a:stretch>
                <a:fillRect/>
              </a:stretch>
            </p:blipFill>
            <p:spPr>
              <a:xfrm>
                <a:off x="2660693" y="896640"/>
                <a:ext cx="1098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0" name="Freihand 129">
                <a:extLst>
                  <a:ext uri="{FF2B5EF4-FFF2-40B4-BE49-F238E27FC236}">
                    <a16:creationId xmlns:a16="http://schemas.microsoft.com/office/drawing/2014/main" id="{D8279061-29ED-4E17-A779-3737139B3234}"/>
                  </a:ext>
                </a:extLst>
              </p14:cNvPr>
              <p14:cNvContentPartPr/>
              <p14:nvPr/>
            </p14:nvContentPartPr>
            <p14:xfrm>
              <a:off x="2665373" y="935880"/>
              <a:ext cx="122040" cy="52920"/>
            </p14:xfrm>
          </p:contentPart>
        </mc:Choice>
        <mc:Fallback xmlns="">
          <p:pic>
            <p:nvPicPr>
              <p:cNvPr id="130" name="Freihand 129">
                <a:extLst>
                  <a:ext uri="{FF2B5EF4-FFF2-40B4-BE49-F238E27FC236}">
                    <a16:creationId xmlns:a16="http://schemas.microsoft.com/office/drawing/2014/main" id="{D8279061-29ED-4E17-A779-3737139B3234}"/>
                  </a:ext>
                </a:extLst>
              </p:cNvPr>
              <p:cNvPicPr/>
              <p:nvPr/>
            </p:nvPicPr>
            <p:blipFill>
              <a:blip r:embed="rId239"/>
              <a:stretch>
                <a:fillRect/>
              </a:stretch>
            </p:blipFill>
            <p:spPr>
              <a:xfrm>
                <a:off x="2661053" y="931560"/>
                <a:ext cx="1306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7" name="Freihand 146">
                <a:extLst>
                  <a:ext uri="{FF2B5EF4-FFF2-40B4-BE49-F238E27FC236}">
                    <a16:creationId xmlns:a16="http://schemas.microsoft.com/office/drawing/2014/main" id="{637DA09E-4A58-4460-B30E-B7BE160460A0}"/>
                  </a:ext>
                </a:extLst>
              </p14:cNvPr>
              <p14:cNvContentPartPr/>
              <p14:nvPr/>
            </p14:nvContentPartPr>
            <p14:xfrm>
              <a:off x="2866253" y="2700240"/>
              <a:ext cx="60480" cy="570240"/>
            </p14:xfrm>
          </p:contentPart>
        </mc:Choice>
        <mc:Fallback xmlns="">
          <p:pic>
            <p:nvPicPr>
              <p:cNvPr id="147" name="Freihand 146">
                <a:extLst>
                  <a:ext uri="{FF2B5EF4-FFF2-40B4-BE49-F238E27FC236}">
                    <a16:creationId xmlns:a16="http://schemas.microsoft.com/office/drawing/2014/main" id="{637DA09E-4A58-4460-B30E-B7BE160460A0}"/>
                  </a:ext>
                </a:extLst>
              </p:cNvPr>
              <p:cNvPicPr/>
              <p:nvPr/>
            </p:nvPicPr>
            <p:blipFill>
              <a:blip r:embed="rId241"/>
              <a:stretch>
                <a:fillRect/>
              </a:stretch>
            </p:blipFill>
            <p:spPr>
              <a:xfrm>
                <a:off x="2861933" y="2695920"/>
                <a:ext cx="69120" cy="5788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8" name="Freihand 147">
                <a:extLst>
                  <a:ext uri="{FF2B5EF4-FFF2-40B4-BE49-F238E27FC236}">
                    <a16:creationId xmlns:a16="http://schemas.microsoft.com/office/drawing/2014/main" id="{EA7D0FD3-3080-4EF3-A171-17004EAC2653}"/>
                  </a:ext>
                </a:extLst>
              </p14:cNvPr>
              <p14:cNvContentPartPr/>
              <p14:nvPr/>
            </p14:nvContentPartPr>
            <p14:xfrm>
              <a:off x="2919533" y="2417280"/>
              <a:ext cx="18360" cy="173520"/>
            </p14:xfrm>
          </p:contentPart>
        </mc:Choice>
        <mc:Fallback xmlns="">
          <p:pic>
            <p:nvPicPr>
              <p:cNvPr id="148" name="Freihand 147">
                <a:extLst>
                  <a:ext uri="{FF2B5EF4-FFF2-40B4-BE49-F238E27FC236}">
                    <a16:creationId xmlns:a16="http://schemas.microsoft.com/office/drawing/2014/main" id="{EA7D0FD3-3080-4EF3-A171-17004EAC2653}"/>
                  </a:ext>
                </a:extLst>
              </p:cNvPr>
              <p:cNvPicPr/>
              <p:nvPr/>
            </p:nvPicPr>
            <p:blipFill>
              <a:blip r:embed="rId243"/>
              <a:stretch>
                <a:fillRect/>
              </a:stretch>
            </p:blipFill>
            <p:spPr>
              <a:xfrm>
                <a:off x="2915213" y="2412960"/>
                <a:ext cx="2700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9" name="Freihand 148">
                <a:extLst>
                  <a:ext uri="{FF2B5EF4-FFF2-40B4-BE49-F238E27FC236}">
                    <a16:creationId xmlns:a16="http://schemas.microsoft.com/office/drawing/2014/main" id="{75EF6BFE-6588-4B2C-970A-B66067BD193D}"/>
                  </a:ext>
                </a:extLst>
              </p14:cNvPr>
              <p14:cNvContentPartPr/>
              <p14:nvPr/>
            </p14:nvContentPartPr>
            <p14:xfrm>
              <a:off x="2977853" y="2079600"/>
              <a:ext cx="66240" cy="286200"/>
            </p14:xfrm>
          </p:contentPart>
        </mc:Choice>
        <mc:Fallback xmlns="">
          <p:pic>
            <p:nvPicPr>
              <p:cNvPr id="149" name="Freihand 148">
                <a:extLst>
                  <a:ext uri="{FF2B5EF4-FFF2-40B4-BE49-F238E27FC236}">
                    <a16:creationId xmlns:a16="http://schemas.microsoft.com/office/drawing/2014/main" id="{75EF6BFE-6588-4B2C-970A-B66067BD193D}"/>
                  </a:ext>
                </a:extLst>
              </p:cNvPr>
              <p:cNvPicPr/>
              <p:nvPr/>
            </p:nvPicPr>
            <p:blipFill>
              <a:blip r:embed="rId245"/>
              <a:stretch>
                <a:fillRect/>
              </a:stretch>
            </p:blipFill>
            <p:spPr>
              <a:xfrm>
                <a:off x="2973533" y="2075280"/>
                <a:ext cx="74880" cy="29484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50" name="Freihand 149">
                <a:extLst>
                  <a:ext uri="{FF2B5EF4-FFF2-40B4-BE49-F238E27FC236}">
                    <a16:creationId xmlns:a16="http://schemas.microsoft.com/office/drawing/2014/main" id="{6D331108-AFF3-4F6A-A058-0678127D5E2A}"/>
                  </a:ext>
                </a:extLst>
              </p14:cNvPr>
              <p14:cNvContentPartPr/>
              <p14:nvPr/>
            </p14:nvContentPartPr>
            <p14:xfrm>
              <a:off x="3027893" y="2043600"/>
              <a:ext cx="20880" cy="13320"/>
            </p14:xfrm>
          </p:contentPart>
        </mc:Choice>
        <mc:Fallback xmlns="">
          <p:pic>
            <p:nvPicPr>
              <p:cNvPr id="150" name="Freihand 149">
                <a:extLst>
                  <a:ext uri="{FF2B5EF4-FFF2-40B4-BE49-F238E27FC236}">
                    <a16:creationId xmlns:a16="http://schemas.microsoft.com/office/drawing/2014/main" id="{6D331108-AFF3-4F6A-A058-0678127D5E2A}"/>
                  </a:ext>
                </a:extLst>
              </p:cNvPr>
              <p:cNvPicPr/>
              <p:nvPr/>
            </p:nvPicPr>
            <p:blipFill>
              <a:blip r:embed="rId247"/>
              <a:stretch>
                <a:fillRect/>
              </a:stretch>
            </p:blipFill>
            <p:spPr>
              <a:xfrm>
                <a:off x="3023573" y="2039280"/>
                <a:ext cx="29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1" name="Freihand 150">
                <a:extLst>
                  <a:ext uri="{FF2B5EF4-FFF2-40B4-BE49-F238E27FC236}">
                    <a16:creationId xmlns:a16="http://schemas.microsoft.com/office/drawing/2014/main" id="{0D3DA57C-4C73-418B-8935-047D689E3379}"/>
                  </a:ext>
                </a:extLst>
              </p14:cNvPr>
              <p14:cNvContentPartPr/>
              <p14:nvPr/>
            </p14:nvContentPartPr>
            <p14:xfrm>
              <a:off x="3257573" y="1897800"/>
              <a:ext cx="1122480" cy="88920"/>
            </p14:xfrm>
          </p:contentPart>
        </mc:Choice>
        <mc:Fallback xmlns="">
          <p:pic>
            <p:nvPicPr>
              <p:cNvPr id="151" name="Freihand 150">
                <a:extLst>
                  <a:ext uri="{FF2B5EF4-FFF2-40B4-BE49-F238E27FC236}">
                    <a16:creationId xmlns:a16="http://schemas.microsoft.com/office/drawing/2014/main" id="{0D3DA57C-4C73-418B-8935-047D689E3379}"/>
                  </a:ext>
                </a:extLst>
              </p:cNvPr>
              <p:cNvPicPr/>
              <p:nvPr/>
            </p:nvPicPr>
            <p:blipFill>
              <a:blip r:embed="rId249"/>
              <a:stretch>
                <a:fillRect/>
              </a:stretch>
            </p:blipFill>
            <p:spPr>
              <a:xfrm>
                <a:off x="3253253" y="1893480"/>
                <a:ext cx="11311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3" name="Freihand 152">
                <a:extLst>
                  <a:ext uri="{FF2B5EF4-FFF2-40B4-BE49-F238E27FC236}">
                    <a16:creationId xmlns:a16="http://schemas.microsoft.com/office/drawing/2014/main" id="{EE14C7D4-A102-4CA3-8F0F-CD6D24A68F38}"/>
                  </a:ext>
                </a:extLst>
              </p14:cNvPr>
              <p14:cNvContentPartPr/>
              <p14:nvPr/>
            </p14:nvContentPartPr>
            <p14:xfrm>
              <a:off x="2989373" y="1993200"/>
              <a:ext cx="109800" cy="109080"/>
            </p14:xfrm>
          </p:contentPart>
        </mc:Choice>
        <mc:Fallback xmlns="">
          <p:pic>
            <p:nvPicPr>
              <p:cNvPr id="153" name="Freihand 152">
                <a:extLst>
                  <a:ext uri="{FF2B5EF4-FFF2-40B4-BE49-F238E27FC236}">
                    <a16:creationId xmlns:a16="http://schemas.microsoft.com/office/drawing/2014/main" id="{EE14C7D4-A102-4CA3-8F0F-CD6D24A68F38}"/>
                  </a:ext>
                </a:extLst>
              </p:cNvPr>
              <p:cNvPicPr/>
              <p:nvPr/>
            </p:nvPicPr>
            <p:blipFill>
              <a:blip r:embed="rId251"/>
              <a:stretch>
                <a:fillRect/>
              </a:stretch>
            </p:blipFill>
            <p:spPr>
              <a:xfrm>
                <a:off x="2985053" y="1988880"/>
                <a:ext cx="1184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5" name="Freihand 154">
                <a:extLst>
                  <a:ext uri="{FF2B5EF4-FFF2-40B4-BE49-F238E27FC236}">
                    <a16:creationId xmlns:a16="http://schemas.microsoft.com/office/drawing/2014/main" id="{0ECFB4FD-D337-4614-B712-29B38CB7D5C4}"/>
                  </a:ext>
                </a:extLst>
              </p14:cNvPr>
              <p14:cNvContentPartPr/>
              <p14:nvPr/>
            </p14:nvContentPartPr>
            <p14:xfrm>
              <a:off x="991733" y="720600"/>
              <a:ext cx="2995920" cy="2199240"/>
            </p14:xfrm>
          </p:contentPart>
        </mc:Choice>
        <mc:Fallback xmlns="">
          <p:pic>
            <p:nvPicPr>
              <p:cNvPr id="155" name="Freihand 154">
                <a:extLst>
                  <a:ext uri="{FF2B5EF4-FFF2-40B4-BE49-F238E27FC236}">
                    <a16:creationId xmlns:a16="http://schemas.microsoft.com/office/drawing/2014/main" id="{0ECFB4FD-D337-4614-B712-29B38CB7D5C4}"/>
                  </a:ext>
                </a:extLst>
              </p:cNvPr>
              <p:cNvPicPr/>
              <p:nvPr/>
            </p:nvPicPr>
            <p:blipFill>
              <a:blip r:embed="rId253"/>
              <a:stretch>
                <a:fillRect/>
              </a:stretch>
            </p:blipFill>
            <p:spPr>
              <a:xfrm>
                <a:off x="987413" y="716280"/>
                <a:ext cx="3004560" cy="220788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7" name="Freihand 156">
                <a:extLst>
                  <a:ext uri="{FF2B5EF4-FFF2-40B4-BE49-F238E27FC236}">
                    <a16:creationId xmlns:a16="http://schemas.microsoft.com/office/drawing/2014/main" id="{349FB455-0A0F-4842-AC1A-A58AAA192AAE}"/>
                  </a:ext>
                </a:extLst>
              </p14:cNvPr>
              <p14:cNvContentPartPr/>
              <p14:nvPr/>
            </p14:nvContentPartPr>
            <p14:xfrm>
              <a:off x="4049213" y="569400"/>
              <a:ext cx="170280" cy="107280"/>
            </p14:xfrm>
          </p:contentPart>
        </mc:Choice>
        <mc:Fallback xmlns="">
          <p:pic>
            <p:nvPicPr>
              <p:cNvPr id="157" name="Freihand 156">
                <a:extLst>
                  <a:ext uri="{FF2B5EF4-FFF2-40B4-BE49-F238E27FC236}">
                    <a16:creationId xmlns:a16="http://schemas.microsoft.com/office/drawing/2014/main" id="{349FB455-0A0F-4842-AC1A-A58AAA192AAE}"/>
                  </a:ext>
                </a:extLst>
              </p:cNvPr>
              <p:cNvPicPr/>
              <p:nvPr/>
            </p:nvPicPr>
            <p:blipFill>
              <a:blip r:embed="rId255"/>
              <a:stretch>
                <a:fillRect/>
              </a:stretch>
            </p:blipFill>
            <p:spPr>
              <a:xfrm>
                <a:off x="4044893" y="565080"/>
                <a:ext cx="1789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8" name="Freihand 157">
                <a:extLst>
                  <a:ext uri="{FF2B5EF4-FFF2-40B4-BE49-F238E27FC236}">
                    <a16:creationId xmlns:a16="http://schemas.microsoft.com/office/drawing/2014/main" id="{7F692B8D-E9D7-41B2-824C-94D5D5931601}"/>
                  </a:ext>
                </a:extLst>
              </p14:cNvPr>
              <p14:cNvContentPartPr/>
              <p14:nvPr/>
            </p14:nvContentPartPr>
            <p14:xfrm>
              <a:off x="4243613" y="436920"/>
              <a:ext cx="154080" cy="140040"/>
            </p14:xfrm>
          </p:contentPart>
        </mc:Choice>
        <mc:Fallback xmlns="">
          <p:pic>
            <p:nvPicPr>
              <p:cNvPr id="158" name="Freihand 157">
                <a:extLst>
                  <a:ext uri="{FF2B5EF4-FFF2-40B4-BE49-F238E27FC236}">
                    <a16:creationId xmlns:a16="http://schemas.microsoft.com/office/drawing/2014/main" id="{7F692B8D-E9D7-41B2-824C-94D5D5931601}"/>
                  </a:ext>
                </a:extLst>
              </p:cNvPr>
              <p:cNvPicPr/>
              <p:nvPr/>
            </p:nvPicPr>
            <p:blipFill>
              <a:blip r:embed="rId257"/>
              <a:stretch>
                <a:fillRect/>
              </a:stretch>
            </p:blipFill>
            <p:spPr>
              <a:xfrm>
                <a:off x="4239293" y="432600"/>
                <a:ext cx="1627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60" name="Freihand 159">
                <a:extLst>
                  <a:ext uri="{FF2B5EF4-FFF2-40B4-BE49-F238E27FC236}">
                    <a16:creationId xmlns:a16="http://schemas.microsoft.com/office/drawing/2014/main" id="{2FEF3831-5556-4AFE-A89B-2022A5254819}"/>
                  </a:ext>
                </a:extLst>
              </p14:cNvPr>
              <p14:cNvContentPartPr/>
              <p14:nvPr/>
            </p14:nvContentPartPr>
            <p14:xfrm>
              <a:off x="4462853" y="553200"/>
              <a:ext cx="145080" cy="16560"/>
            </p14:xfrm>
          </p:contentPart>
        </mc:Choice>
        <mc:Fallback xmlns="">
          <p:pic>
            <p:nvPicPr>
              <p:cNvPr id="160" name="Freihand 159">
                <a:extLst>
                  <a:ext uri="{FF2B5EF4-FFF2-40B4-BE49-F238E27FC236}">
                    <a16:creationId xmlns:a16="http://schemas.microsoft.com/office/drawing/2014/main" id="{2FEF3831-5556-4AFE-A89B-2022A5254819}"/>
                  </a:ext>
                </a:extLst>
              </p:cNvPr>
              <p:cNvPicPr/>
              <p:nvPr/>
            </p:nvPicPr>
            <p:blipFill>
              <a:blip r:embed="rId259"/>
              <a:stretch>
                <a:fillRect/>
              </a:stretch>
            </p:blipFill>
            <p:spPr>
              <a:xfrm>
                <a:off x="4458533" y="548880"/>
                <a:ext cx="1537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61" name="Freihand 160">
                <a:extLst>
                  <a:ext uri="{FF2B5EF4-FFF2-40B4-BE49-F238E27FC236}">
                    <a16:creationId xmlns:a16="http://schemas.microsoft.com/office/drawing/2014/main" id="{04D3984C-DCFC-4C16-A206-C4CFEB7C1EC6}"/>
                  </a:ext>
                </a:extLst>
              </p14:cNvPr>
              <p14:cNvContentPartPr/>
              <p14:nvPr/>
            </p14:nvContentPartPr>
            <p14:xfrm>
              <a:off x="4672733" y="511440"/>
              <a:ext cx="119880" cy="164160"/>
            </p14:xfrm>
          </p:contentPart>
        </mc:Choice>
        <mc:Fallback xmlns="">
          <p:pic>
            <p:nvPicPr>
              <p:cNvPr id="161" name="Freihand 160">
                <a:extLst>
                  <a:ext uri="{FF2B5EF4-FFF2-40B4-BE49-F238E27FC236}">
                    <a16:creationId xmlns:a16="http://schemas.microsoft.com/office/drawing/2014/main" id="{04D3984C-DCFC-4C16-A206-C4CFEB7C1EC6}"/>
                  </a:ext>
                </a:extLst>
              </p:cNvPr>
              <p:cNvPicPr/>
              <p:nvPr/>
            </p:nvPicPr>
            <p:blipFill>
              <a:blip r:embed="rId261"/>
              <a:stretch>
                <a:fillRect/>
              </a:stretch>
            </p:blipFill>
            <p:spPr>
              <a:xfrm>
                <a:off x="4668413" y="507120"/>
                <a:ext cx="12852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62" name="Freihand 161">
                <a:extLst>
                  <a:ext uri="{FF2B5EF4-FFF2-40B4-BE49-F238E27FC236}">
                    <a16:creationId xmlns:a16="http://schemas.microsoft.com/office/drawing/2014/main" id="{7F8B517E-C345-40FC-B3D2-4569E5D16C0F}"/>
                  </a:ext>
                </a:extLst>
              </p14:cNvPr>
              <p14:cNvContentPartPr/>
              <p14:nvPr/>
            </p14:nvContentPartPr>
            <p14:xfrm>
              <a:off x="4807013" y="454200"/>
              <a:ext cx="37800" cy="128880"/>
            </p14:xfrm>
          </p:contentPart>
        </mc:Choice>
        <mc:Fallback xmlns="">
          <p:pic>
            <p:nvPicPr>
              <p:cNvPr id="162" name="Freihand 161">
                <a:extLst>
                  <a:ext uri="{FF2B5EF4-FFF2-40B4-BE49-F238E27FC236}">
                    <a16:creationId xmlns:a16="http://schemas.microsoft.com/office/drawing/2014/main" id="{7F8B517E-C345-40FC-B3D2-4569E5D16C0F}"/>
                  </a:ext>
                </a:extLst>
              </p:cNvPr>
              <p:cNvPicPr/>
              <p:nvPr/>
            </p:nvPicPr>
            <p:blipFill>
              <a:blip r:embed="rId263"/>
              <a:stretch>
                <a:fillRect/>
              </a:stretch>
            </p:blipFill>
            <p:spPr>
              <a:xfrm>
                <a:off x="4802693" y="449880"/>
                <a:ext cx="464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3" name="Freihand 162">
                <a:extLst>
                  <a:ext uri="{FF2B5EF4-FFF2-40B4-BE49-F238E27FC236}">
                    <a16:creationId xmlns:a16="http://schemas.microsoft.com/office/drawing/2014/main" id="{5D6BA02B-6E37-436C-AE78-AF488A7FC251}"/>
                  </a:ext>
                </a:extLst>
              </p14:cNvPr>
              <p14:cNvContentPartPr/>
              <p14:nvPr/>
            </p14:nvContentPartPr>
            <p14:xfrm>
              <a:off x="4840493" y="496320"/>
              <a:ext cx="136800" cy="57960"/>
            </p14:xfrm>
          </p:contentPart>
        </mc:Choice>
        <mc:Fallback xmlns="">
          <p:pic>
            <p:nvPicPr>
              <p:cNvPr id="163" name="Freihand 162">
                <a:extLst>
                  <a:ext uri="{FF2B5EF4-FFF2-40B4-BE49-F238E27FC236}">
                    <a16:creationId xmlns:a16="http://schemas.microsoft.com/office/drawing/2014/main" id="{5D6BA02B-6E37-436C-AE78-AF488A7FC251}"/>
                  </a:ext>
                </a:extLst>
              </p:cNvPr>
              <p:cNvPicPr/>
              <p:nvPr/>
            </p:nvPicPr>
            <p:blipFill>
              <a:blip r:embed="rId265"/>
              <a:stretch>
                <a:fillRect/>
              </a:stretch>
            </p:blipFill>
            <p:spPr>
              <a:xfrm>
                <a:off x="4836173" y="492000"/>
                <a:ext cx="1454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4" name="Freihand 163">
                <a:extLst>
                  <a:ext uri="{FF2B5EF4-FFF2-40B4-BE49-F238E27FC236}">
                    <a16:creationId xmlns:a16="http://schemas.microsoft.com/office/drawing/2014/main" id="{ABBCC5F5-58AD-4D1B-B8B4-8DC7D2E7A168}"/>
                  </a:ext>
                </a:extLst>
              </p14:cNvPr>
              <p14:cNvContentPartPr/>
              <p14:nvPr/>
            </p14:nvContentPartPr>
            <p14:xfrm>
              <a:off x="4958213" y="442320"/>
              <a:ext cx="31320" cy="51120"/>
            </p14:xfrm>
          </p:contentPart>
        </mc:Choice>
        <mc:Fallback xmlns="">
          <p:pic>
            <p:nvPicPr>
              <p:cNvPr id="164" name="Freihand 163">
                <a:extLst>
                  <a:ext uri="{FF2B5EF4-FFF2-40B4-BE49-F238E27FC236}">
                    <a16:creationId xmlns:a16="http://schemas.microsoft.com/office/drawing/2014/main" id="{ABBCC5F5-58AD-4D1B-B8B4-8DC7D2E7A168}"/>
                  </a:ext>
                </a:extLst>
              </p:cNvPr>
              <p:cNvPicPr/>
              <p:nvPr/>
            </p:nvPicPr>
            <p:blipFill>
              <a:blip r:embed="rId267"/>
              <a:stretch>
                <a:fillRect/>
              </a:stretch>
            </p:blipFill>
            <p:spPr>
              <a:xfrm>
                <a:off x="4953893" y="438000"/>
                <a:ext cx="399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5" name="Freihand 164">
                <a:extLst>
                  <a:ext uri="{FF2B5EF4-FFF2-40B4-BE49-F238E27FC236}">
                    <a16:creationId xmlns:a16="http://schemas.microsoft.com/office/drawing/2014/main" id="{FBCD8233-127F-4290-9E89-FB91690FE8D6}"/>
                  </a:ext>
                </a:extLst>
              </p14:cNvPr>
              <p14:cNvContentPartPr/>
              <p14:nvPr/>
            </p14:nvContentPartPr>
            <p14:xfrm>
              <a:off x="5019413" y="408480"/>
              <a:ext cx="81720" cy="148320"/>
            </p14:xfrm>
          </p:contentPart>
        </mc:Choice>
        <mc:Fallback xmlns="">
          <p:pic>
            <p:nvPicPr>
              <p:cNvPr id="165" name="Freihand 164">
                <a:extLst>
                  <a:ext uri="{FF2B5EF4-FFF2-40B4-BE49-F238E27FC236}">
                    <a16:creationId xmlns:a16="http://schemas.microsoft.com/office/drawing/2014/main" id="{FBCD8233-127F-4290-9E89-FB91690FE8D6}"/>
                  </a:ext>
                </a:extLst>
              </p:cNvPr>
              <p:cNvPicPr/>
              <p:nvPr/>
            </p:nvPicPr>
            <p:blipFill>
              <a:blip r:embed="rId269"/>
              <a:stretch>
                <a:fillRect/>
              </a:stretch>
            </p:blipFill>
            <p:spPr>
              <a:xfrm>
                <a:off x="5015093" y="404160"/>
                <a:ext cx="903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7" name="Freihand 166">
                <a:extLst>
                  <a:ext uri="{FF2B5EF4-FFF2-40B4-BE49-F238E27FC236}">
                    <a16:creationId xmlns:a16="http://schemas.microsoft.com/office/drawing/2014/main" id="{5DD04C39-CE68-4F25-9797-BA3AAA152B38}"/>
                  </a:ext>
                </a:extLst>
              </p14:cNvPr>
              <p14:cNvContentPartPr/>
              <p14:nvPr/>
            </p14:nvContentPartPr>
            <p14:xfrm>
              <a:off x="5121293" y="425040"/>
              <a:ext cx="226080" cy="229680"/>
            </p14:xfrm>
          </p:contentPart>
        </mc:Choice>
        <mc:Fallback xmlns="">
          <p:pic>
            <p:nvPicPr>
              <p:cNvPr id="167" name="Freihand 166">
                <a:extLst>
                  <a:ext uri="{FF2B5EF4-FFF2-40B4-BE49-F238E27FC236}">
                    <a16:creationId xmlns:a16="http://schemas.microsoft.com/office/drawing/2014/main" id="{5DD04C39-CE68-4F25-9797-BA3AAA152B38}"/>
                  </a:ext>
                </a:extLst>
              </p:cNvPr>
              <p:cNvPicPr/>
              <p:nvPr/>
            </p:nvPicPr>
            <p:blipFill>
              <a:blip r:embed="rId271"/>
              <a:stretch>
                <a:fillRect/>
              </a:stretch>
            </p:blipFill>
            <p:spPr>
              <a:xfrm>
                <a:off x="5116973" y="420720"/>
                <a:ext cx="23472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68" name="Freihand 167">
                <a:extLst>
                  <a:ext uri="{FF2B5EF4-FFF2-40B4-BE49-F238E27FC236}">
                    <a16:creationId xmlns:a16="http://schemas.microsoft.com/office/drawing/2014/main" id="{9A9E773E-FF8A-4A7D-8554-1C75859CE75E}"/>
                  </a:ext>
                </a:extLst>
              </p14:cNvPr>
              <p14:cNvContentPartPr/>
              <p14:nvPr/>
            </p14:nvContentPartPr>
            <p14:xfrm>
              <a:off x="5332253" y="387240"/>
              <a:ext cx="3960" cy="18360"/>
            </p14:xfrm>
          </p:contentPart>
        </mc:Choice>
        <mc:Fallback xmlns="">
          <p:pic>
            <p:nvPicPr>
              <p:cNvPr id="168" name="Freihand 167">
                <a:extLst>
                  <a:ext uri="{FF2B5EF4-FFF2-40B4-BE49-F238E27FC236}">
                    <a16:creationId xmlns:a16="http://schemas.microsoft.com/office/drawing/2014/main" id="{9A9E773E-FF8A-4A7D-8554-1C75859CE75E}"/>
                  </a:ext>
                </a:extLst>
              </p:cNvPr>
              <p:cNvPicPr/>
              <p:nvPr/>
            </p:nvPicPr>
            <p:blipFill>
              <a:blip r:embed="rId273"/>
              <a:stretch>
                <a:fillRect/>
              </a:stretch>
            </p:blipFill>
            <p:spPr>
              <a:xfrm>
                <a:off x="5327933" y="382920"/>
                <a:ext cx="126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9" name="Freihand 168">
                <a:extLst>
                  <a:ext uri="{FF2B5EF4-FFF2-40B4-BE49-F238E27FC236}">
                    <a16:creationId xmlns:a16="http://schemas.microsoft.com/office/drawing/2014/main" id="{F8E6C0AC-F2DE-4FBF-A903-13B6552ABA16}"/>
                  </a:ext>
                </a:extLst>
              </p14:cNvPr>
              <p14:cNvContentPartPr/>
              <p14:nvPr/>
            </p14:nvContentPartPr>
            <p14:xfrm>
              <a:off x="5391653" y="324600"/>
              <a:ext cx="131040" cy="153360"/>
            </p14:xfrm>
          </p:contentPart>
        </mc:Choice>
        <mc:Fallback xmlns="">
          <p:pic>
            <p:nvPicPr>
              <p:cNvPr id="169" name="Freihand 168">
                <a:extLst>
                  <a:ext uri="{FF2B5EF4-FFF2-40B4-BE49-F238E27FC236}">
                    <a16:creationId xmlns:a16="http://schemas.microsoft.com/office/drawing/2014/main" id="{F8E6C0AC-F2DE-4FBF-A903-13B6552ABA16}"/>
                  </a:ext>
                </a:extLst>
              </p:cNvPr>
              <p:cNvPicPr/>
              <p:nvPr/>
            </p:nvPicPr>
            <p:blipFill>
              <a:blip r:embed="rId275"/>
              <a:stretch>
                <a:fillRect/>
              </a:stretch>
            </p:blipFill>
            <p:spPr>
              <a:xfrm>
                <a:off x="5387333" y="320280"/>
                <a:ext cx="1396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70" name="Freihand 169">
                <a:extLst>
                  <a:ext uri="{FF2B5EF4-FFF2-40B4-BE49-F238E27FC236}">
                    <a16:creationId xmlns:a16="http://schemas.microsoft.com/office/drawing/2014/main" id="{5DBBC090-59E4-4FB0-B920-A49017D9B663}"/>
                  </a:ext>
                </a:extLst>
              </p14:cNvPr>
              <p14:cNvContentPartPr/>
              <p14:nvPr/>
            </p14:nvContentPartPr>
            <p14:xfrm>
              <a:off x="5532413" y="367800"/>
              <a:ext cx="16920" cy="67320"/>
            </p14:xfrm>
          </p:contentPart>
        </mc:Choice>
        <mc:Fallback xmlns="">
          <p:pic>
            <p:nvPicPr>
              <p:cNvPr id="170" name="Freihand 169">
                <a:extLst>
                  <a:ext uri="{FF2B5EF4-FFF2-40B4-BE49-F238E27FC236}">
                    <a16:creationId xmlns:a16="http://schemas.microsoft.com/office/drawing/2014/main" id="{5DBBC090-59E4-4FB0-B920-A49017D9B663}"/>
                  </a:ext>
                </a:extLst>
              </p:cNvPr>
              <p:cNvPicPr/>
              <p:nvPr/>
            </p:nvPicPr>
            <p:blipFill>
              <a:blip r:embed="rId277"/>
              <a:stretch>
                <a:fillRect/>
              </a:stretch>
            </p:blipFill>
            <p:spPr>
              <a:xfrm>
                <a:off x="5528093" y="363480"/>
                <a:ext cx="255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71" name="Freihand 170">
                <a:extLst>
                  <a:ext uri="{FF2B5EF4-FFF2-40B4-BE49-F238E27FC236}">
                    <a16:creationId xmlns:a16="http://schemas.microsoft.com/office/drawing/2014/main" id="{8642706F-D3A0-4F76-A7DE-44254B1C6C29}"/>
                  </a:ext>
                </a:extLst>
              </p14:cNvPr>
              <p14:cNvContentPartPr/>
              <p14:nvPr/>
            </p14:nvContentPartPr>
            <p14:xfrm>
              <a:off x="5527013" y="328920"/>
              <a:ext cx="18720" cy="39240"/>
            </p14:xfrm>
          </p:contentPart>
        </mc:Choice>
        <mc:Fallback xmlns="">
          <p:pic>
            <p:nvPicPr>
              <p:cNvPr id="171" name="Freihand 170">
                <a:extLst>
                  <a:ext uri="{FF2B5EF4-FFF2-40B4-BE49-F238E27FC236}">
                    <a16:creationId xmlns:a16="http://schemas.microsoft.com/office/drawing/2014/main" id="{8642706F-D3A0-4F76-A7DE-44254B1C6C29}"/>
                  </a:ext>
                </a:extLst>
              </p:cNvPr>
              <p:cNvPicPr/>
              <p:nvPr/>
            </p:nvPicPr>
            <p:blipFill>
              <a:blip r:embed="rId279"/>
              <a:stretch>
                <a:fillRect/>
              </a:stretch>
            </p:blipFill>
            <p:spPr>
              <a:xfrm>
                <a:off x="5522693" y="324600"/>
                <a:ext cx="273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2" name="Freihand 171">
                <a:extLst>
                  <a:ext uri="{FF2B5EF4-FFF2-40B4-BE49-F238E27FC236}">
                    <a16:creationId xmlns:a16="http://schemas.microsoft.com/office/drawing/2014/main" id="{D0E5A4D1-7999-4F97-AAA2-BF1247E4DB89}"/>
                  </a:ext>
                </a:extLst>
              </p14:cNvPr>
              <p14:cNvContentPartPr/>
              <p14:nvPr/>
            </p14:nvContentPartPr>
            <p14:xfrm>
              <a:off x="5572013" y="311640"/>
              <a:ext cx="101160" cy="199440"/>
            </p14:xfrm>
          </p:contentPart>
        </mc:Choice>
        <mc:Fallback xmlns="">
          <p:pic>
            <p:nvPicPr>
              <p:cNvPr id="172" name="Freihand 171">
                <a:extLst>
                  <a:ext uri="{FF2B5EF4-FFF2-40B4-BE49-F238E27FC236}">
                    <a16:creationId xmlns:a16="http://schemas.microsoft.com/office/drawing/2014/main" id="{D0E5A4D1-7999-4F97-AAA2-BF1247E4DB89}"/>
                  </a:ext>
                </a:extLst>
              </p:cNvPr>
              <p:cNvPicPr/>
              <p:nvPr/>
            </p:nvPicPr>
            <p:blipFill>
              <a:blip r:embed="rId281"/>
              <a:stretch>
                <a:fillRect/>
              </a:stretch>
            </p:blipFill>
            <p:spPr>
              <a:xfrm>
                <a:off x="5567693" y="307320"/>
                <a:ext cx="1098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3" name="Freihand 172">
                <a:extLst>
                  <a:ext uri="{FF2B5EF4-FFF2-40B4-BE49-F238E27FC236}">
                    <a16:creationId xmlns:a16="http://schemas.microsoft.com/office/drawing/2014/main" id="{6AAA2F04-3CD2-4994-8FB6-0C9C39B278FD}"/>
                  </a:ext>
                </a:extLst>
              </p14:cNvPr>
              <p14:cNvContentPartPr/>
              <p14:nvPr/>
            </p14:nvContentPartPr>
            <p14:xfrm>
              <a:off x="4982693" y="654360"/>
              <a:ext cx="112320" cy="128160"/>
            </p14:xfrm>
          </p:contentPart>
        </mc:Choice>
        <mc:Fallback xmlns="">
          <p:pic>
            <p:nvPicPr>
              <p:cNvPr id="173" name="Freihand 172">
                <a:extLst>
                  <a:ext uri="{FF2B5EF4-FFF2-40B4-BE49-F238E27FC236}">
                    <a16:creationId xmlns:a16="http://schemas.microsoft.com/office/drawing/2014/main" id="{6AAA2F04-3CD2-4994-8FB6-0C9C39B278FD}"/>
                  </a:ext>
                </a:extLst>
              </p:cNvPr>
              <p:cNvPicPr/>
              <p:nvPr/>
            </p:nvPicPr>
            <p:blipFill>
              <a:blip r:embed="rId283"/>
              <a:stretch>
                <a:fillRect/>
              </a:stretch>
            </p:blipFill>
            <p:spPr>
              <a:xfrm>
                <a:off x="4978373" y="650040"/>
                <a:ext cx="1209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4" name="Freihand 173">
                <a:extLst>
                  <a:ext uri="{FF2B5EF4-FFF2-40B4-BE49-F238E27FC236}">
                    <a16:creationId xmlns:a16="http://schemas.microsoft.com/office/drawing/2014/main" id="{B78919AB-E899-42DB-9522-AC2BC35D011B}"/>
                  </a:ext>
                </a:extLst>
              </p14:cNvPr>
              <p14:cNvContentPartPr/>
              <p14:nvPr/>
            </p14:nvContentPartPr>
            <p14:xfrm>
              <a:off x="5124533" y="620160"/>
              <a:ext cx="249120" cy="119520"/>
            </p14:xfrm>
          </p:contentPart>
        </mc:Choice>
        <mc:Fallback xmlns="">
          <p:pic>
            <p:nvPicPr>
              <p:cNvPr id="174" name="Freihand 173">
                <a:extLst>
                  <a:ext uri="{FF2B5EF4-FFF2-40B4-BE49-F238E27FC236}">
                    <a16:creationId xmlns:a16="http://schemas.microsoft.com/office/drawing/2014/main" id="{B78919AB-E899-42DB-9522-AC2BC35D011B}"/>
                  </a:ext>
                </a:extLst>
              </p:cNvPr>
              <p:cNvPicPr/>
              <p:nvPr/>
            </p:nvPicPr>
            <p:blipFill>
              <a:blip r:embed="rId285"/>
              <a:stretch>
                <a:fillRect/>
              </a:stretch>
            </p:blipFill>
            <p:spPr>
              <a:xfrm>
                <a:off x="5120213" y="615840"/>
                <a:ext cx="2577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5" name="Freihand 174">
                <a:extLst>
                  <a:ext uri="{FF2B5EF4-FFF2-40B4-BE49-F238E27FC236}">
                    <a16:creationId xmlns:a16="http://schemas.microsoft.com/office/drawing/2014/main" id="{0F5CE9FC-CF94-4906-9A5B-5E366F0FCD8A}"/>
                  </a:ext>
                </a:extLst>
              </p14:cNvPr>
              <p14:cNvContentPartPr/>
              <p14:nvPr/>
            </p14:nvContentPartPr>
            <p14:xfrm>
              <a:off x="5374373" y="603960"/>
              <a:ext cx="360" cy="360"/>
            </p14:xfrm>
          </p:contentPart>
        </mc:Choice>
        <mc:Fallback xmlns="">
          <p:pic>
            <p:nvPicPr>
              <p:cNvPr id="175" name="Freihand 174">
                <a:extLst>
                  <a:ext uri="{FF2B5EF4-FFF2-40B4-BE49-F238E27FC236}">
                    <a16:creationId xmlns:a16="http://schemas.microsoft.com/office/drawing/2014/main" id="{0F5CE9FC-CF94-4906-9A5B-5E366F0FCD8A}"/>
                  </a:ext>
                </a:extLst>
              </p:cNvPr>
              <p:cNvPicPr/>
              <p:nvPr/>
            </p:nvPicPr>
            <p:blipFill>
              <a:blip r:embed="rId97"/>
              <a:stretch>
                <a:fillRect/>
              </a:stretch>
            </p:blipFill>
            <p:spPr>
              <a:xfrm>
                <a:off x="5370053" y="5996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76" name="Freihand 175">
                <a:extLst>
                  <a:ext uri="{FF2B5EF4-FFF2-40B4-BE49-F238E27FC236}">
                    <a16:creationId xmlns:a16="http://schemas.microsoft.com/office/drawing/2014/main" id="{13730330-077C-4AE3-8ACF-0F0B5C91BCA3}"/>
                  </a:ext>
                </a:extLst>
              </p14:cNvPr>
              <p14:cNvContentPartPr/>
              <p14:nvPr/>
            </p14:nvContentPartPr>
            <p14:xfrm>
              <a:off x="5421533" y="525840"/>
              <a:ext cx="122040" cy="108360"/>
            </p14:xfrm>
          </p:contentPart>
        </mc:Choice>
        <mc:Fallback xmlns="">
          <p:pic>
            <p:nvPicPr>
              <p:cNvPr id="176" name="Freihand 175">
                <a:extLst>
                  <a:ext uri="{FF2B5EF4-FFF2-40B4-BE49-F238E27FC236}">
                    <a16:creationId xmlns:a16="http://schemas.microsoft.com/office/drawing/2014/main" id="{13730330-077C-4AE3-8ACF-0F0B5C91BCA3}"/>
                  </a:ext>
                </a:extLst>
              </p:cNvPr>
              <p:cNvPicPr/>
              <p:nvPr/>
            </p:nvPicPr>
            <p:blipFill>
              <a:blip r:embed="rId288"/>
              <a:stretch>
                <a:fillRect/>
              </a:stretch>
            </p:blipFill>
            <p:spPr>
              <a:xfrm>
                <a:off x="5417213" y="521520"/>
                <a:ext cx="130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77" name="Freihand 176">
                <a:extLst>
                  <a:ext uri="{FF2B5EF4-FFF2-40B4-BE49-F238E27FC236}">
                    <a16:creationId xmlns:a16="http://schemas.microsoft.com/office/drawing/2014/main" id="{B0283FC4-EF83-4FFA-B9F6-DF5444B8518E}"/>
                  </a:ext>
                </a:extLst>
              </p14:cNvPr>
              <p14:cNvContentPartPr/>
              <p14:nvPr/>
            </p14:nvContentPartPr>
            <p14:xfrm>
              <a:off x="5538893" y="492000"/>
              <a:ext cx="58680" cy="109080"/>
            </p14:xfrm>
          </p:contentPart>
        </mc:Choice>
        <mc:Fallback xmlns="">
          <p:pic>
            <p:nvPicPr>
              <p:cNvPr id="177" name="Freihand 176">
                <a:extLst>
                  <a:ext uri="{FF2B5EF4-FFF2-40B4-BE49-F238E27FC236}">
                    <a16:creationId xmlns:a16="http://schemas.microsoft.com/office/drawing/2014/main" id="{B0283FC4-EF83-4FFA-B9F6-DF5444B8518E}"/>
                  </a:ext>
                </a:extLst>
              </p:cNvPr>
              <p:cNvPicPr/>
              <p:nvPr/>
            </p:nvPicPr>
            <p:blipFill>
              <a:blip r:embed="rId290"/>
              <a:stretch>
                <a:fillRect/>
              </a:stretch>
            </p:blipFill>
            <p:spPr>
              <a:xfrm>
                <a:off x="5534573" y="487680"/>
                <a:ext cx="673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78" name="Freihand 177">
                <a:extLst>
                  <a:ext uri="{FF2B5EF4-FFF2-40B4-BE49-F238E27FC236}">
                    <a16:creationId xmlns:a16="http://schemas.microsoft.com/office/drawing/2014/main" id="{75BEB91B-5F40-4406-B12E-AF64284B3B35}"/>
                  </a:ext>
                </a:extLst>
              </p14:cNvPr>
              <p14:cNvContentPartPr/>
              <p14:nvPr/>
            </p14:nvContentPartPr>
            <p14:xfrm>
              <a:off x="5582093" y="535560"/>
              <a:ext cx="41760" cy="58680"/>
            </p14:xfrm>
          </p:contentPart>
        </mc:Choice>
        <mc:Fallback xmlns="">
          <p:pic>
            <p:nvPicPr>
              <p:cNvPr id="178" name="Freihand 177">
                <a:extLst>
                  <a:ext uri="{FF2B5EF4-FFF2-40B4-BE49-F238E27FC236}">
                    <a16:creationId xmlns:a16="http://schemas.microsoft.com/office/drawing/2014/main" id="{75BEB91B-5F40-4406-B12E-AF64284B3B35}"/>
                  </a:ext>
                </a:extLst>
              </p:cNvPr>
              <p:cNvPicPr/>
              <p:nvPr/>
            </p:nvPicPr>
            <p:blipFill>
              <a:blip r:embed="rId292"/>
              <a:stretch>
                <a:fillRect/>
              </a:stretch>
            </p:blipFill>
            <p:spPr>
              <a:xfrm>
                <a:off x="5577773" y="531240"/>
                <a:ext cx="504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9" name="Freihand 178">
                <a:extLst>
                  <a:ext uri="{FF2B5EF4-FFF2-40B4-BE49-F238E27FC236}">
                    <a16:creationId xmlns:a16="http://schemas.microsoft.com/office/drawing/2014/main" id="{F97E279B-060A-4256-A01F-85DA17E84C95}"/>
                  </a:ext>
                </a:extLst>
              </p14:cNvPr>
              <p14:cNvContentPartPr/>
              <p14:nvPr/>
            </p14:nvContentPartPr>
            <p14:xfrm>
              <a:off x="5612693" y="474000"/>
              <a:ext cx="128880" cy="82080"/>
            </p14:xfrm>
          </p:contentPart>
        </mc:Choice>
        <mc:Fallback xmlns="">
          <p:pic>
            <p:nvPicPr>
              <p:cNvPr id="179" name="Freihand 178">
                <a:extLst>
                  <a:ext uri="{FF2B5EF4-FFF2-40B4-BE49-F238E27FC236}">
                    <a16:creationId xmlns:a16="http://schemas.microsoft.com/office/drawing/2014/main" id="{F97E279B-060A-4256-A01F-85DA17E84C95}"/>
                  </a:ext>
                </a:extLst>
              </p:cNvPr>
              <p:cNvPicPr/>
              <p:nvPr/>
            </p:nvPicPr>
            <p:blipFill>
              <a:blip r:embed="rId294"/>
              <a:stretch>
                <a:fillRect/>
              </a:stretch>
            </p:blipFill>
            <p:spPr>
              <a:xfrm>
                <a:off x="5608373" y="469680"/>
                <a:ext cx="1375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09" name="Freihand 208">
                <a:extLst>
                  <a:ext uri="{FF2B5EF4-FFF2-40B4-BE49-F238E27FC236}">
                    <a16:creationId xmlns:a16="http://schemas.microsoft.com/office/drawing/2014/main" id="{5C94DCC6-9C7A-46CE-83BB-979CE3EE2966}"/>
                  </a:ext>
                </a:extLst>
              </p14:cNvPr>
              <p14:cNvContentPartPr/>
              <p14:nvPr/>
            </p14:nvContentPartPr>
            <p14:xfrm>
              <a:off x="3436853" y="426480"/>
              <a:ext cx="1822320" cy="272880"/>
            </p14:xfrm>
          </p:contentPart>
        </mc:Choice>
        <mc:Fallback xmlns="">
          <p:pic>
            <p:nvPicPr>
              <p:cNvPr id="209" name="Freihand 208">
                <a:extLst>
                  <a:ext uri="{FF2B5EF4-FFF2-40B4-BE49-F238E27FC236}">
                    <a16:creationId xmlns:a16="http://schemas.microsoft.com/office/drawing/2014/main" id="{5C94DCC6-9C7A-46CE-83BB-979CE3EE2966}"/>
                  </a:ext>
                </a:extLst>
              </p:cNvPr>
              <p:cNvPicPr/>
              <p:nvPr/>
            </p:nvPicPr>
            <p:blipFill>
              <a:blip r:embed="rId296"/>
              <a:stretch>
                <a:fillRect/>
              </a:stretch>
            </p:blipFill>
            <p:spPr>
              <a:xfrm>
                <a:off x="3432533" y="422160"/>
                <a:ext cx="183096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11" name="Freihand 210">
                <a:extLst>
                  <a:ext uri="{FF2B5EF4-FFF2-40B4-BE49-F238E27FC236}">
                    <a16:creationId xmlns:a16="http://schemas.microsoft.com/office/drawing/2014/main" id="{7F34E39D-6583-4FFE-B612-916FD934E49E}"/>
                  </a:ext>
                </a:extLst>
              </p14:cNvPr>
              <p14:cNvContentPartPr/>
              <p14:nvPr/>
            </p14:nvContentPartPr>
            <p14:xfrm>
              <a:off x="7028933" y="2375520"/>
              <a:ext cx="1261440" cy="763560"/>
            </p14:xfrm>
          </p:contentPart>
        </mc:Choice>
        <mc:Fallback xmlns="">
          <p:pic>
            <p:nvPicPr>
              <p:cNvPr id="211" name="Freihand 210">
                <a:extLst>
                  <a:ext uri="{FF2B5EF4-FFF2-40B4-BE49-F238E27FC236}">
                    <a16:creationId xmlns:a16="http://schemas.microsoft.com/office/drawing/2014/main" id="{7F34E39D-6583-4FFE-B612-916FD934E49E}"/>
                  </a:ext>
                </a:extLst>
              </p:cNvPr>
              <p:cNvPicPr/>
              <p:nvPr/>
            </p:nvPicPr>
            <p:blipFill>
              <a:blip r:embed="rId298"/>
              <a:stretch>
                <a:fillRect/>
              </a:stretch>
            </p:blipFill>
            <p:spPr>
              <a:xfrm>
                <a:off x="7024613" y="2371200"/>
                <a:ext cx="1270080" cy="772200"/>
              </a:xfrm>
              <a:prstGeom prst="rect">
                <a:avLst/>
              </a:prstGeom>
            </p:spPr>
          </p:pic>
        </mc:Fallback>
      </mc:AlternateContent>
      <p:grpSp>
        <p:nvGrpSpPr>
          <p:cNvPr id="215" name="Gruppieren 214">
            <a:extLst>
              <a:ext uri="{FF2B5EF4-FFF2-40B4-BE49-F238E27FC236}">
                <a16:creationId xmlns:a16="http://schemas.microsoft.com/office/drawing/2014/main" id="{BF64D0C0-7E85-4784-BF2C-16ABB71F8E0A}"/>
              </a:ext>
            </a:extLst>
          </p:cNvPr>
          <p:cNvGrpSpPr/>
          <p:nvPr/>
        </p:nvGrpSpPr>
        <p:grpSpPr>
          <a:xfrm>
            <a:off x="6431333" y="5472960"/>
            <a:ext cx="332640" cy="359280"/>
            <a:chOff x="6431333" y="5472960"/>
            <a:chExt cx="332640" cy="359280"/>
          </a:xfrm>
        </p:grpSpPr>
        <mc:AlternateContent xmlns:mc="http://schemas.openxmlformats.org/markup-compatibility/2006" xmlns:p14="http://schemas.microsoft.com/office/powerpoint/2010/main">
          <mc:Choice Requires="p14">
            <p:contentPart p14:bwMode="auto" r:id="rId299">
              <p14:nvContentPartPr>
                <p14:cNvPr id="213" name="Freihand 212">
                  <a:extLst>
                    <a:ext uri="{FF2B5EF4-FFF2-40B4-BE49-F238E27FC236}">
                      <a16:creationId xmlns:a16="http://schemas.microsoft.com/office/drawing/2014/main" id="{B89D6905-8383-4B14-8F18-11EDB913E869}"/>
                    </a:ext>
                  </a:extLst>
                </p14:cNvPr>
                <p14:cNvContentPartPr/>
                <p14:nvPr/>
              </p14:nvContentPartPr>
              <p14:xfrm>
                <a:off x="6657773" y="5591040"/>
                <a:ext cx="75600" cy="241200"/>
              </p14:xfrm>
            </p:contentPart>
          </mc:Choice>
          <mc:Fallback xmlns="">
            <p:pic>
              <p:nvPicPr>
                <p:cNvPr id="213" name="Freihand 212">
                  <a:extLst>
                    <a:ext uri="{FF2B5EF4-FFF2-40B4-BE49-F238E27FC236}">
                      <a16:creationId xmlns:a16="http://schemas.microsoft.com/office/drawing/2014/main" id="{B89D6905-8383-4B14-8F18-11EDB913E869}"/>
                    </a:ext>
                  </a:extLst>
                </p:cNvPr>
                <p:cNvPicPr/>
                <p:nvPr/>
              </p:nvPicPr>
              <p:blipFill>
                <a:blip r:embed="rId300"/>
                <a:stretch>
                  <a:fillRect/>
                </a:stretch>
              </p:blipFill>
              <p:spPr>
                <a:xfrm>
                  <a:off x="6653453" y="5586720"/>
                  <a:ext cx="8424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14" name="Freihand 213">
                  <a:extLst>
                    <a:ext uri="{FF2B5EF4-FFF2-40B4-BE49-F238E27FC236}">
                      <a16:creationId xmlns:a16="http://schemas.microsoft.com/office/drawing/2014/main" id="{B4F82F58-CEB7-4CEF-B1C8-175E19E56BF3}"/>
                    </a:ext>
                  </a:extLst>
                </p14:cNvPr>
                <p14:cNvContentPartPr/>
                <p14:nvPr/>
              </p14:nvContentPartPr>
              <p14:xfrm>
                <a:off x="6431333" y="5472960"/>
                <a:ext cx="332640" cy="150840"/>
              </p14:xfrm>
            </p:contentPart>
          </mc:Choice>
          <mc:Fallback xmlns="">
            <p:pic>
              <p:nvPicPr>
                <p:cNvPr id="214" name="Freihand 213">
                  <a:extLst>
                    <a:ext uri="{FF2B5EF4-FFF2-40B4-BE49-F238E27FC236}">
                      <a16:creationId xmlns:a16="http://schemas.microsoft.com/office/drawing/2014/main" id="{B4F82F58-CEB7-4CEF-B1C8-175E19E56BF3}"/>
                    </a:ext>
                  </a:extLst>
                </p:cNvPr>
                <p:cNvPicPr/>
                <p:nvPr/>
              </p:nvPicPr>
              <p:blipFill>
                <a:blip r:embed="rId302"/>
                <a:stretch>
                  <a:fillRect/>
                </a:stretch>
              </p:blipFill>
              <p:spPr>
                <a:xfrm>
                  <a:off x="6427013" y="5468640"/>
                  <a:ext cx="341280" cy="159480"/>
                </a:xfrm>
                <a:prstGeom prst="rect">
                  <a:avLst/>
                </a:prstGeom>
              </p:spPr>
            </p:pic>
          </mc:Fallback>
        </mc:AlternateContent>
      </p:grpSp>
      <p:grpSp>
        <p:nvGrpSpPr>
          <p:cNvPr id="218" name="Gruppieren 217">
            <a:extLst>
              <a:ext uri="{FF2B5EF4-FFF2-40B4-BE49-F238E27FC236}">
                <a16:creationId xmlns:a16="http://schemas.microsoft.com/office/drawing/2014/main" id="{F010E076-42E8-48E1-9751-B0CF333E21C7}"/>
              </a:ext>
            </a:extLst>
          </p:cNvPr>
          <p:cNvGrpSpPr/>
          <p:nvPr/>
        </p:nvGrpSpPr>
        <p:grpSpPr>
          <a:xfrm>
            <a:off x="2277653" y="5757720"/>
            <a:ext cx="399600" cy="493200"/>
            <a:chOff x="2277653" y="5757720"/>
            <a:chExt cx="399600" cy="493200"/>
          </a:xfrm>
        </p:grpSpPr>
        <mc:AlternateContent xmlns:mc="http://schemas.openxmlformats.org/markup-compatibility/2006" xmlns:p14="http://schemas.microsoft.com/office/powerpoint/2010/main">
          <mc:Choice Requires="p14">
            <p:contentPart p14:bwMode="auto" r:id="rId303">
              <p14:nvContentPartPr>
                <p14:cNvPr id="216" name="Freihand 215">
                  <a:extLst>
                    <a:ext uri="{FF2B5EF4-FFF2-40B4-BE49-F238E27FC236}">
                      <a16:creationId xmlns:a16="http://schemas.microsoft.com/office/drawing/2014/main" id="{A0159E46-7112-4FA9-BC97-DAE7236842D7}"/>
                    </a:ext>
                  </a:extLst>
                </p14:cNvPr>
                <p14:cNvContentPartPr/>
                <p14:nvPr/>
              </p14:nvContentPartPr>
              <p14:xfrm>
                <a:off x="2451893" y="5904600"/>
                <a:ext cx="94680" cy="346320"/>
              </p14:xfrm>
            </p:contentPart>
          </mc:Choice>
          <mc:Fallback xmlns="">
            <p:pic>
              <p:nvPicPr>
                <p:cNvPr id="216" name="Freihand 215">
                  <a:extLst>
                    <a:ext uri="{FF2B5EF4-FFF2-40B4-BE49-F238E27FC236}">
                      <a16:creationId xmlns:a16="http://schemas.microsoft.com/office/drawing/2014/main" id="{A0159E46-7112-4FA9-BC97-DAE7236842D7}"/>
                    </a:ext>
                  </a:extLst>
                </p:cNvPr>
                <p:cNvPicPr/>
                <p:nvPr/>
              </p:nvPicPr>
              <p:blipFill>
                <a:blip r:embed="rId304"/>
                <a:stretch>
                  <a:fillRect/>
                </a:stretch>
              </p:blipFill>
              <p:spPr>
                <a:xfrm>
                  <a:off x="2447573" y="5900280"/>
                  <a:ext cx="103320" cy="354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7" name="Freihand 216">
                  <a:extLst>
                    <a:ext uri="{FF2B5EF4-FFF2-40B4-BE49-F238E27FC236}">
                      <a16:creationId xmlns:a16="http://schemas.microsoft.com/office/drawing/2014/main" id="{AE0126DC-7FC9-4DBA-BBFD-88408485DC5B}"/>
                    </a:ext>
                  </a:extLst>
                </p14:cNvPr>
                <p14:cNvContentPartPr/>
                <p14:nvPr/>
              </p14:nvContentPartPr>
              <p14:xfrm>
                <a:off x="2277653" y="5757720"/>
                <a:ext cx="399600" cy="213120"/>
              </p14:xfrm>
            </p:contentPart>
          </mc:Choice>
          <mc:Fallback xmlns="">
            <p:pic>
              <p:nvPicPr>
                <p:cNvPr id="217" name="Freihand 216">
                  <a:extLst>
                    <a:ext uri="{FF2B5EF4-FFF2-40B4-BE49-F238E27FC236}">
                      <a16:creationId xmlns:a16="http://schemas.microsoft.com/office/drawing/2014/main" id="{AE0126DC-7FC9-4DBA-BBFD-88408485DC5B}"/>
                    </a:ext>
                  </a:extLst>
                </p:cNvPr>
                <p:cNvPicPr/>
                <p:nvPr/>
              </p:nvPicPr>
              <p:blipFill>
                <a:blip r:embed="rId306"/>
                <a:stretch>
                  <a:fillRect/>
                </a:stretch>
              </p:blipFill>
              <p:spPr>
                <a:xfrm>
                  <a:off x="2273333" y="5753400"/>
                  <a:ext cx="408240" cy="221760"/>
                </a:xfrm>
                <a:prstGeom prst="rect">
                  <a:avLst/>
                </a:prstGeom>
              </p:spPr>
            </p:pic>
          </mc:Fallback>
        </mc:AlternateContent>
      </p:grpSp>
      <p:grpSp>
        <p:nvGrpSpPr>
          <p:cNvPr id="220" name="Gruppieren 219">
            <a:extLst>
              <a:ext uri="{FF2B5EF4-FFF2-40B4-BE49-F238E27FC236}">
                <a16:creationId xmlns:a16="http://schemas.microsoft.com/office/drawing/2014/main" id="{F153F559-2D23-462F-B075-03E573C1441D}"/>
              </a:ext>
            </a:extLst>
          </p:cNvPr>
          <p:cNvGrpSpPr/>
          <p:nvPr/>
        </p:nvGrpSpPr>
        <p:grpSpPr>
          <a:xfrm>
            <a:off x="4048493" y="983400"/>
            <a:ext cx="4188960" cy="2235960"/>
            <a:chOff x="4048493" y="983400"/>
            <a:chExt cx="4188960" cy="2235960"/>
          </a:xfrm>
        </p:grpSpPr>
        <mc:AlternateContent xmlns:mc="http://schemas.openxmlformats.org/markup-compatibility/2006" xmlns:p14="http://schemas.microsoft.com/office/powerpoint/2010/main">
          <mc:Choice Requires="p14">
            <p:contentPart p14:bwMode="auto" r:id="rId307">
              <p14:nvContentPartPr>
                <p14:cNvPr id="84" name="Freihand 83">
                  <a:extLst>
                    <a:ext uri="{FF2B5EF4-FFF2-40B4-BE49-F238E27FC236}">
                      <a16:creationId xmlns:a16="http://schemas.microsoft.com/office/drawing/2014/main" id="{E6A5B70A-B1F7-4F52-8970-359A66431256}"/>
                    </a:ext>
                  </a:extLst>
                </p14:cNvPr>
                <p14:cNvContentPartPr/>
                <p14:nvPr/>
              </p14:nvContentPartPr>
              <p14:xfrm>
                <a:off x="4875413" y="983400"/>
                <a:ext cx="2207880" cy="1825200"/>
              </p14:xfrm>
            </p:contentPart>
          </mc:Choice>
          <mc:Fallback xmlns="">
            <p:pic>
              <p:nvPicPr>
                <p:cNvPr id="84" name="Freihand 83">
                  <a:extLst>
                    <a:ext uri="{FF2B5EF4-FFF2-40B4-BE49-F238E27FC236}">
                      <a16:creationId xmlns:a16="http://schemas.microsoft.com/office/drawing/2014/main" id="{E6A5B70A-B1F7-4F52-8970-359A66431256}"/>
                    </a:ext>
                  </a:extLst>
                </p:cNvPr>
                <p:cNvPicPr/>
                <p:nvPr/>
              </p:nvPicPr>
              <p:blipFill>
                <a:blip r:embed="rId308"/>
                <a:stretch>
                  <a:fillRect/>
                </a:stretch>
              </p:blipFill>
              <p:spPr>
                <a:xfrm>
                  <a:off x="4871093" y="979080"/>
                  <a:ext cx="2216520" cy="18338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85" name="Freihand 84">
                  <a:extLst>
                    <a:ext uri="{FF2B5EF4-FFF2-40B4-BE49-F238E27FC236}">
                      <a16:creationId xmlns:a16="http://schemas.microsoft.com/office/drawing/2014/main" id="{3B1C2594-2390-4B72-9B2D-15712316292D}"/>
                    </a:ext>
                  </a:extLst>
                </p14:cNvPr>
                <p14:cNvContentPartPr/>
                <p14:nvPr/>
              </p14:nvContentPartPr>
              <p14:xfrm>
                <a:off x="7373453" y="2704200"/>
                <a:ext cx="108360" cy="181440"/>
              </p14:xfrm>
            </p:contentPart>
          </mc:Choice>
          <mc:Fallback xmlns="">
            <p:pic>
              <p:nvPicPr>
                <p:cNvPr id="85" name="Freihand 84">
                  <a:extLst>
                    <a:ext uri="{FF2B5EF4-FFF2-40B4-BE49-F238E27FC236}">
                      <a16:creationId xmlns:a16="http://schemas.microsoft.com/office/drawing/2014/main" id="{3B1C2594-2390-4B72-9B2D-15712316292D}"/>
                    </a:ext>
                  </a:extLst>
                </p:cNvPr>
                <p:cNvPicPr/>
                <p:nvPr/>
              </p:nvPicPr>
              <p:blipFill>
                <a:blip r:embed="rId310"/>
                <a:stretch>
                  <a:fillRect/>
                </a:stretch>
              </p:blipFill>
              <p:spPr>
                <a:xfrm>
                  <a:off x="7369133" y="2699880"/>
                  <a:ext cx="1170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86" name="Freihand 85">
                  <a:extLst>
                    <a:ext uri="{FF2B5EF4-FFF2-40B4-BE49-F238E27FC236}">
                      <a16:creationId xmlns:a16="http://schemas.microsoft.com/office/drawing/2014/main" id="{CFFF8F6C-2C4C-4B3F-8044-95E38FAF0518}"/>
                    </a:ext>
                  </a:extLst>
                </p14:cNvPr>
                <p14:cNvContentPartPr/>
                <p14:nvPr/>
              </p14:nvContentPartPr>
              <p14:xfrm>
                <a:off x="7397573" y="2708880"/>
                <a:ext cx="135000" cy="164160"/>
              </p14:xfrm>
            </p:contentPart>
          </mc:Choice>
          <mc:Fallback xmlns="">
            <p:pic>
              <p:nvPicPr>
                <p:cNvPr id="86" name="Freihand 85">
                  <a:extLst>
                    <a:ext uri="{FF2B5EF4-FFF2-40B4-BE49-F238E27FC236}">
                      <a16:creationId xmlns:a16="http://schemas.microsoft.com/office/drawing/2014/main" id="{CFFF8F6C-2C4C-4B3F-8044-95E38FAF0518}"/>
                    </a:ext>
                  </a:extLst>
                </p:cNvPr>
                <p:cNvPicPr/>
                <p:nvPr/>
              </p:nvPicPr>
              <p:blipFill>
                <a:blip r:embed="rId312"/>
                <a:stretch>
                  <a:fillRect/>
                </a:stretch>
              </p:blipFill>
              <p:spPr>
                <a:xfrm>
                  <a:off x="7393253" y="2704560"/>
                  <a:ext cx="1436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87" name="Freihand 86">
                  <a:extLst>
                    <a:ext uri="{FF2B5EF4-FFF2-40B4-BE49-F238E27FC236}">
                      <a16:creationId xmlns:a16="http://schemas.microsoft.com/office/drawing/2014/main" id="{793D9FFB-C21E-4CF6-B3F8-940694AC00B7}"/>
                    </a:ext>
                  </a:extLst>
                </p14:cNvPr>
                <p14:cNvContentPartPr/>
                <p14:nvPr/>
              </p14:nvContentPartPr>
              <p14:xfrm>
                <a:off x="7633733" y="2685120"/>
                <a:ext cx="37080" cy="170640"/>
              </p14:xfrm>
            </p:contentPart>
          </mc:Choice>
          <mc:Fallback xmlns="">
            <p:pic>
              <p:nvPicPr>
                <p:cNvPr id="87" name="Freihand 86">
                  <a:extLst>
                    <a:ext uri="{FF2B5EF4-FFF2-40B4-BE49-F238E27FC236}">
                      <a16:creationId xmlns:a16="http://schemas.microsoft.com/office/drawing/2014/main" id="{793D9FFB-C21E-4CF6-B3F8-940694AC00B7}"/>
                    </a:ext>
                  </a:extLst>
                </p:cNvPr>
                <p:cNvPicPr/>
                <p:nvPr/>
              </p:nvPicPr>
              <p:blipFill>
                <a:blip r:embed="rId314"/>
                <a:stretch>
                  <a:fillRect/>
                </a:stretch>
              </p:blipFill>
              <p:spPr>
                <a:xfrm>
                  <a:off x="7629413" y="2680800"/>
                  <a:ext cx="457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88" name="Freihand 87">
                  <a:extLst>
                    <a:ext uri="{FF2B5EF4-FFF2-40B4-BE49-F238E27FC236}">
                      <a16:creationId xmlns:a16="http://schemas.microsoft.com/office/drawing/2014/main" id="{BA5C5593-FA07-4713-BD19-9815B6C12842}"/>
                    </a:ext>
                  </a:extLst>
                </p14:cNvPr>
                <p14:cNvContentPartPr/>
                <p14:nvPr/>
              </p14:nvContentPartPr>
              <p14:xfrm>
                <a:off x="7548773" y="2690880"/>
                <a:ext cx="239400" cy="182520"/>
              </p14:xfrm>
            </p:contentPart>
          </mc:Choice>
          <mc:Fallback xmlns="">
            <p:pic>
              <p:nvPicPr>
                <p:cNvPr id="88" name="Freihand 87">
                  <a:extLst>
                    <a:ext uri="{FF2B5EF4-FFF2-40B4-BE49-F238E27FC236}">
                      <a16:creationId xmlns:a16="http://schemas.microsoft.com/office/drawing/2014/main" id="{BA5C5593-FA07-4713-BD19-9815B6C12842}"/>
                    </a:ext>
                  </a:extLst>
                </p:cNvPr>
                <p:cNvPicPr/>
                <p:nvPr/>
              </p:nvPicPr>
              <p:blipFill>
                <a:blip r:embed="rId316"/>
                <a:stretch>
                  <a:fillRect/>
                </a:stretch>
              </p:blipFill>
              <p:spPr>
                <a:xfrm>
                  <a:off x="7544453" y="2686560"/>
                  <a:ext cx="2480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99" name="Freihand 98">
                  <a:extLst>
                    <a:ext uri="{FF2B5EF4-FFF2-40B4-BE49-F238E27FC236}">
                      <a16:creationId xmlns:a16="http://schemas.microsoft.com/office/drawing/2014/main" id="{FB397CF3-1948-4EEE-80B3-E8E752E0F98F}"/>
                    </a:ext>
                  </a:extLst>
                </p14:cNvPr>
                <p14:cNvContentPartPr/>
                <p14:nvPr/>
              </p14:nvContentPartPr>
              <p14:xfrm>
                <a:off x="4414253" y="1896360"/>
                <a:ext cx="191520" cy="34560"/>
              </p14:xfrm>
            </p:contentPart>
          </mc:Choice>
          <mc:Fallback xmlns="">
            <p:pic>
              <p:nvPicPr>
                <p:cNvPr id="99" name="Freihand 98">
                  <a:extLst>
                    <a:ext uri="{FF2B5EF4-FFF2-40B4-BE49-F238E27FC236}">
                      <a16:creationId xmlns:a16="http://schemas.microsoft.com/office/drawing/2014/main" id="{FB397CF3-1948-4EEE-80B3-E8E752E0F98F}"/>
                    </a:ext>
                  </a:extLst>
                </p:cNvPr>
                <p:cNvPicPr/>
                <p:nvPr/>
              </p:nvPicPr>
              <p:blipFill>
                <a:blip r:embed="rId318"/>
                <a:stretch>
                  <a:fillRect/>
                </a:stretch>
              </p:blipFill>
              <p:spPr>
                <a:xfrm>
                  <a:off x="4409933" y="1892040"/>
                  <a:ext cx="2001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00" name="Freihand 99">
                  <a:extLst>
                    <a:ext uri="{FF2B5EF4-FFF2-40B4-BE49-F238E27FC236}">
                      <a16:creationId xmlns:a16="http://schemas.microsoft.com/office/drawing/2014/main" id="{2160888F-F21C-45C9-85F0-B807B866BCEE}"/>
                    </a:ext>
                  </a:extLst>
                </p14:cNvPr>
                <p14:cNvContentPartPr/>
                <p14:nvPr/>
              </p14:nvContentPartPr>
              <p14:xfrm>
                <a:off x="4810973" y="1927320"/>
                <a:ext cx="258480" cy="11520"/>
              </p14:xfrm>
            </p:contentPart>
          </mc:Choice>
          <mc:Fallback xmlns="">
            <p:pic>
              <p:nvPicPr>
                <p:cNvPr id="100" name="Freihand 99">
                  <a:extLst>
                    <a:ext uri="{FF2B5EF4-FFF2-40B4-BE49-F238E27FC236}">
                      <a16:creationId xmlns:a16="http://schemas.microsoft.com/office/drawing/2014/main" id="{2160888F-F21C-45C9-85F0-B807B866BCEE}"/>
                    </a:ext>
                  </a:extLst>
                </p:cNvPr>
                <p:cNvPicPr/>
                <p:nvPr/>
              </p:nvPicPr>
              <p:blipFill>
                <a:blip r:embed="rId320"/>
                <a:stretch>
                  <a:fillRect/>
                </a:stretch>
              </p:blipFill>
              <p:spPr>
                <a:xfrm>
                  <a:off x="4806653" y="1923000"/>
                  <a:ext cx="2671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01" name="Freihand 100">
                  <a:extLst>
                    <a:ext uri="{FF2B5EF4-FFF2-40B4-BE49-F238E27FC236}">
                      <a16:creationId xmlns:a16="http://schemas.microsoft.com/office/drawing/2014/main" id="{01AC6F1E-E508-43DA-B578-EC692110452E}"/>
                    </a:ext>
                  </a:extLst>
                </p14:cNvPr>
                <p14:cNvContentPartPr/>
                <p14:nvPr/>
              </p14:nvContentPartPr>
              <p14:xfrm>
                <a:off x="5179973" y="1888440"/>
                <a:ext cx="809280" cy="41040"/>
              </p14:xfrm>
            </p:contentPart>
          </mc:Choice>
          <mc:Fallback xmlns="">
            <p:pic>
              <p:nvPicPr>
                <p:cNvPr id="101" name="Freihand 100">
                  <a:extLst>
                    <a:ext uri="{FF2B5EF4-FFF2-40B4-BE49-F238E27FC236}">
                      <a16:creationId xmlns:a16="http://schemas.microsoft.com/office/drawing/2014/main" id="{01AC6F1E-E508-43DA-B578-EC692110452E}"/>
                    </a:ext>
                  </a:extLst>
                </p:cNvPr>
                <p:cNvPicPr/>
                <p:nvPr/>
              </p:nvPicPr>
              <p:blipFill>
                <a:blip r:embed="rId322"/>
                <a:stretch>
                  <a:fillRect/>
                </a:stretch>
              </p:blipFill>
              <p:spPr>
                <a:xfrm>
                  <a:off x="5175653" y="1884120"/>
                  <a:ext cx="8179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03" name="Freihand 102">
                  <a:extLst>
                    <a:ext uri="{FF2B5EF4-FFF2-40B4-BE49-F238E27FC236}">
                      <a16:creationId xmlns:a16="http://schemas.microsoft.com/office/drawing/2014/main" id="{899F9936-816F-4D9F-A278-4FB3AD8F2659}"/>
                    </a:ext>
                  </a:extLst>
                </p14:cNvPr>
                <p14:cNvContentPartPr/>
                <p14:nvPr/>
              </p14:nvContentPartPr>
              <p14:xfrm>
                <a:off x="4048493" y="1951800"/>
                <a:ext cx="116280" cy="199440"/>
              </p14:xfrm>
            </p:contentPart>
          </mc:Choice>
          <mc:Fallback xmlns="">
            <p:pic>
              <p:nvPicPr>
                <p:cNvPr id="103" name="Freihand 102">
                  <a:extLst>
                    <a:ext uri="{FF2B5EF4-FFF2-40B4-BE49-F238E27FC236}">
                      <a16:creationId xmlns:a16="http://schemas.microsoft.com/office/drawing/2014/main" id="{899F9936-816F-4D9F-A278-4FB3AD8F2659}"/>
                    </a:ext>
                  </a:extLst>
                </p:cNvPr>
                <p:cNvPicPr/>
                <p:nvPr/>
              </p:nvPicPr>
              <p:blipFill>
                <a:blip r:embed="rId324"/>
                <a:stretch>
                  <a:fillRect/>
                </a:stretch>
              </p:blipFill>
              <p:spPr>
                <a:xfrm>
                  <a:off x="4044173" y="1947480"/>
                  <a:ext cx="1249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04" name="Freihand 103">
                  <a:extLst>
                    <a:ext uri="{FF2B5EF4-FFF2-40B4-BE49-F238E27FC236}">
                      <a16:creationId xmlns:a16="http://schemas.microsoft.com/office/drawing/2014/main" id="{1F2A9640-9545-4F2B-9B12-88BD08344E23}"/>
                    </a:ext>
                  </a:extLst>
                </p14:cNvPr>
                <p14:cNvContentPartPr/>
                <p14:nvPr/>
              </p14:nvContentPartPr>
              <p14:xfrm>
                <a:off x="4125173" y="1866840"/>
                <a:ext cx="145800" cy="128880"/>
              </p14:xfrm>
            </p:contentPart>
          </mc:Choice>
          <mc:Fallback xmlns="">
            <p:pic>
              <p:nvPicPr>
                <p:cNvPr id="104" name="Freihand 103">
                  <a:extLst>
                    <a:ext uri="{FF2B5EF4-FFF2-40B4-BE49-F238E27FC236}">
                      <a16:creationId xmlns:a16="http://schemas.microsoft.com/office/drawing/2014/main" id="{1F2A9640-9545-4F2B-9B12-88BD08344E23}"/>
                    </a:ext>
                  </a:extLst>
                </p:cNvPr>
                <p:cNvPicPr/>
                <p:nvPr/>
              </p:nvPicPr>
              <p:blipFill>
                <a:blip r:embed="rId326"/>
                <a:stretch>
                  <a:fillRect/>
                </a:stretch>
              </p:blipFill>
              <p:spPr>
                <a:xfrm>
                  <a:off x="4120853" y="1862520"/>
                  <a:ext cx="1544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41" name="Freihand 140">
                  <a:extLst>
                    <a:ext uri="{FF2B5EF4-FFF2-40B4-BE49-F238E27FC236}">
                      <a16:creationId xmlns:a16="http://schemas.microsoft.com/office/drawing/2014/main" id="{63BC4682-4277-4E6D-90B1-4B58475A5D89}"/>
                    </a:ext>
                  </a:extLst>
                </p14:cNvPr>
                <p14:cNvContentPartPr/>
                <p14:nvPr/>
              </p14:nvContentPartPr>
              <p14:xfrm>
                <a:off x="4195373" y="1914000"/>
                <a:ext cx="197640" cy="92520"/>
              </p14:xfrm>
            </p:contentPart>
          </mc:Choice>
          <mc:Fallback xmlns="">
            <p:pic>
              <p:nvPicPr>
                <p:cNvPr id="141" name="Freihand 140">
                  <a:extLst>
                    <a:ext uri="{FF2B5EF4-FFF2-40B4-BE49-F238E27FC236}">
                      <a16:creationId xmlns:a16="http://schemas.microsoft.com/office/drawing/2014/main" id="{63BC4682-4277-4E6D-90B1-4B58475A5D89}"/>
                    </a:ext>
                  </a:extLst>
                </p:cNvPr>
                <p:cNvPicPr/>
                <p:nvPr/>
              </p:nvPicPr>
              <p:blipFill>
                <a:blip r:embed="rId328"/>
                <a:stretch>
                  <a:fillRect/>
                </a:stretch>
              </p:blipFill>
              <p:spPr>
                <a:xfrm>
                  <a:off x="4191053" y="1909680"/>
                  <a:ext cx="20628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43" name="Freihand 142">
                  <a:extLst>
                    <a:ext uri="{FF2B5EF4-FFF2-40B4-BE49-F238E27FC236}">
                      <a16:creationId xmlns:a16="http://schemas.microsoft.com/office/drawing/2014/main" id="{187E036C-3050-494D-ADD3-91059C24E1CA}"/>
                    </a:ext>
                  </a:extLst>
                </p14:cNvPr>
                <p14:cNvContentPartPr/>
                <p14:nvPr/>
              </p14:nvContentPartPr>
              <p14:xfrm>
                <a:off x="4223453" y="1912200"/>
                <a:ext cx="177840" cy="62640"/>
              </p14:xfrm>
            </p:contentPart>
          </mc:Choice>
          <mc:Fallback xmlns="">
            <p:pic>
              <p:nvPicPr>
                <p:cNvPr id="143" name="Freihand 142">
                  <a:extLst>
                    <a:ext uri="{FF2B5EF4-FFF2-40B4-BE49-F238E27FC236}">
                      <a16:creationId xmlns:a16="http://schemas.microsoft.com/office/drawing/2014/main" id="{187E036C-3050-494D-ADD3-91059C24E1CA}"/>
                    </a:ext>
                  </a:extLst>
                </p:cNvPr>
                <p:cNvPicPr/>
                <p:nvPr/>
              </p:nvPicPr>
              <p:blipFill>
                <a:blip r:embed="rId330"/>
                <a:stretch>
                  <a:fillRect/>
                </a:stretch>
              </p:blipFill>
              <p:spPr>
                <a:xfrm>
                  <a:off x="4219133" y="1907880"/>
                  <a:ext cx="18648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19" name="Freihand 218">
                  <a:extLst>
                    <a:ext uri="{FF2B5EF4-FFF2-40B4-BE49-F238E27FC236}">
                      <a16:creationId xmlns:a16="http://schemas.microsoft.com/office/drawing/2014/main" id="{CE6A2597-CEDA-46B1-AAE7-CC71FAE3B221}"/>
                    </a:ext>
                  </a:extLst>
                </p14:cNvPr>
                <p14:cNvContentPartPr/>
                <p14:nvPr/>
              </p14:nvContentPartPr>
              <p14:xfrm>
                <a:off x="6909773" y="2371920"/>
                <a:ext cx="1327680" cy="847440"/>
              </p14:xfrm>
            </p:contentPart>
          </mc:Choice>
          <mc:Fallback xmlns="">
            <p:pic>
              <p:nvPicPr>
                <p:cNvPr id="219" name="Freihand 218">
                  <a:extLst>
                    <a:ext uri="{FF2B5EF4-FFF2-40B4-BE49-F238E27FC236}">
                      <a16:creationId xmlns:a16="http://schemas.microsoft.com/office/drawing/2014/main" id="{CE6A2597-CEDA-46B1-AAE7-CC71FAE3B221}"/>
                    </a:ext>
                  </a:extLst>
                </p:cNvPr>
                <p:cNvPicPr/>
                <p:nvPr/>
              </p:nvPicPr>
              <p:blipFill>
                <a:blip r:embed="rId332"/>
                <a:stretch>
                  <a:fillRect/>
                </a:stretch>
              </p:blipFill>
              <p:spPr>
                <a:xfrm>
                  <a:off x="6905453" y="2367600"/>
                  <a:ext cx="1336320" cy="856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3">
            <p14:nvContentPartPr>
              <p14:cNvPr id="232" name="Freihand 231">
                <a:extLst>
                  <a:ext uri="{FF2B5EF4-FFF2-40B4-BE49-F238E27FC236}">
                    <a16:creationId xmlns:a16="http://schemas.microsoft.com/office/drawing/2014/main" id="{40A78C54-FEE8-4799-BF38-3787DE017440}"/>
                  </a:ext>
                </a:extLst>
              </p14:cNvPr>
              <p14:cNvContentPartPr/>
              <p14:nvPr/>
            </p14:nvContentPartPr>
            <p14:xfrm>
              <a:off x="1311773" y="5348040"/>
              <a:ext cx="590040" cy="803160"/>
            </p14:xfrm>
          </p:contentPart>
        </mc:Choice>
        <mc:Fallback xmlns="">
          <p:pic>
            <p:nvPicPr>
              <p:cNvPr id="232" name="Freihand 231">
                <a:extLst>
                  <a:ext uri="{FF2B5EF4-FFF2-40B4-BE49-F238E27FC236}">
                    <a16:creationId xmlns:a16="http://schemas.microsoft.com/office/drawing/2014/main" id="{40A78C54-FEE8-4799-BF38-3787DE017440}"/>
                  </a:ext>
                </a:extLst>
              </p:cNvPr>
              <p:cNvPicPr/>
              <p:nvPr/>
            </p:nvPicPr>
            <p:blipFill>
              <a:blip r:embed="rId334"/>
              <a:stretch>
                <a:fillRect/>
              </a:stretch>
            </p:blipFill>
            <p:spPr>
              <a:xfrm>
                <a:off x="1307453" y="5343720"/>
                <a:ext cx="598680" cy="81180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33" name="Freihand 232">
                <a:extLst>
                  <a:ext uri="{FF2B5EF4-FFF2-40B4-BE49-F238E27FC236}">
                    <a16:creationId xmlns:a16="http://schemas.microsoft.com/office/drawing/2014/main" id="{EB7DB22D-3C58-4E01-9A9C-CFC0D010C0CD}"/>
                  </a:ext>
                </a:extLst>
              </p14:cNvPr>
              <p14:cNvContentPartPr/>
              <p14:nvPr/>
            </p14:nvContentPartPr>
            <p14:xfrm>
              <a:off x="3021413" y="5457840"/>
              <a:ext cx="690120" cy="817560"/>
            </p14:xfrm>
          </p:contentPart>
        </mc:Choice>
        <mc:Fallback xmlns="">
          <p:pic>
            <p:nvPicPr>
              <p:cNvPr id="233" name="Freihand 232">
                <a:extLst>
                  <a:ext uri="{FF2B5EF4-FFF2-40B4-BE49-F238E27FC236}">
                    <a16:creationId xmlns:a16="http://schemas.microsoft.com/office/drawing/2014/main" id="{EB7DB22D-3C58-4E01-9A9C-CFC0D010C0CD}"/>
                  </a:ext>
                </a:extLst>
              </p:cNvPr>
              <p:cNvPicPr/>
              <p:nvPr/>
            </p:nvPicPr>
            <p:blipFill>
              <a:blip r:embed="rId336"/>
              <a:stretch>
                <a:fillRect/>
              </a:stretch>
            </p:blipFill>
            <p:spPr>
              <a:xfrm>
                <a:off x="3017093" y="5453520"/>
                <a:ext cx="698760" cy="826200"/>
              </a:xfrm>
              <a:prstGeom prst="rect">
                <a:avLst/>
              </a:prstGeom>
            </p:spPr>
          </p:pic>
        </mc:Fallback>
      </mc:AlternateContent>
      <p:grpSp>
        <p:nvGrpSpPr>
          <p:cNvPr id="240" name="Gruppieren 239">
            <a:extLst>
              <a:ext uri="{FF2B5EF4-FFF2-40B4-BE49-F238E27FC236}">
                <a16:creationId xmlns:a16="http://schemas.microsoft.com/office/drawing/2014/main" id="{9A469AAD-4C0D-43A7-BDD6-0DA5FFB83536}"/>
              </a:ext>
            </a:extLst>
          </p:cNvPr>
          <p:cNvGrpSpPr/>
          <p:nvPr/>
        </p:nvGrpSpPr>
        <p:grpSpPr>
          <a:xfrm>
            <a:off x="6706373" y="5128440"/>
            <a:ext cx="708120" cy="370080"/>
            <a:chOff x="6706373" y="5128440"/>
            <a:chExt cx="708120" cy="370080"/>
          </a:xfrm>
        </p:grpSpPr>
        <mc:AlternateContent xmlns:mc="http://schemas.openxmlformats.org/markup-compatibility/2006" xmlns:p14="http://schemas.microsoft.com/office/powerpoint/2010/main">
          <mc:Choice Requires="p14">
            <p:contentPart p14:bwMode="auto" r:id="rId337">
              <p14:nvContentPartPr>
                <p14:cNvPr id="234" name="Freihand 233">
                  <a:extLst>
                    <a:ext uri="{FF2B5EF4-FFF2-40B4-BE49-F238E27FC236}">
                      <a16:creationId xmlns:a16="http://schemas.microsoft.com/office/drawing/2014/main" id="{C2467B21-0E5E-4187-BC42-5F13F29BCADA}"/>
                    </a:ext>
                  </a:extLst>
                </p14:cNvPr>
                <p14:cNvContentPartPr/>
                <p14:nvPr/>
              </p14:nvContentPartPr>
              <p14:xfrm>
                <a:off x="6734453" y="5208000"/>
                <a:ext cx="178920" cy="290520"/>
              </p14:xfrm>
            </p:contentPart>
          </mc:Choice>
          <mc:Fallback xmlns="">
            <p:pic>
              <p:nvPicPr>
                <p:cNvPr id="234" name="Freihand 233">
                  <a:extLst>
                    <a:ext uri="{FF2B5EF4-FFF2-40B4-BE49-F238E27FC236}">
                      <a16:creationId xmlns:a16="http://schemas.microsoft.com/office/drawing/2014/main" id="{C2467B21-0E5E-4187-BC42-5F13F29BCADA}"/>
                    </a:ext>
                  </a:extLst>
                </p:cNvPr>
                <p:cNvPicPr/>
                <p:nvPr/>
              </p:nvPicPr>
              <p:blipFill>
                <a:blip r:embed="rId338"/>
                <a:stretch>
                  <a:fillRect/>
                </a:stretch>
              </p:blipFill>
              <p:spPr>
                <a:xfrm>
                  <a:off x="6730133" y="5203680"/>
                  <a:ext cx="18756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35" name="Freihand 234">
                  <a:extLst>
                    <a:ext uri="{FF2B5EF4-FFF2-40B4-BE49-F238E27FC236}">
                      <a16:creationId xmlns:a16="http://schemas.microsoft.com/office/drawing/2014/main" id="{EF51CCCD-1CDF-46F2-9D00-10CA52FD4957}"/>
                    </a:ext>
                  </a:extLst>
                </p14:cNvPr>
                <p14:cNvContentPartPr/>
                <p14:nvPr/>
              </p14:nvContentPartPr>
              <p14:xfrm>
                <a:off x="6972053" y="5148600"/>
                <a:ext cx="81360" cy="267120"/>
              </p14:xfrm>
            </p:contentPart>
          </mc:Choice>
          <mc:Fallback xmlns="">
            <p:pic>
              <p:nvPicPr>
                <p:cNvPr id="235" name="Freihand 234">
                  <a:extLst>
                    <a:ext uri="{FF2B5EF4-FFF2-40B4-BE49-F238E27FC236}">
                      <a16:creationId xmlns:a16="http://schemas.microsoft.com/office/drawing/2014/main" id="{EF51CCCD-1CDF-46F2-9D00-10CA52FD4957}"/>
                    </a:ext>
                  </a:extLst>
                </p:cNvPr>
                <p:cNvPicPr/>
                <p:nvPr/>
              </p:nvPicPr>
              <p:blipFill>
                <a:blip r:embed="rId340"/>
                <a:stretch>
                  <a:fillRect/>
                </a:stretch>
              </p:blipFill>
              <p:spPr>
                <a:xfrm>
                  <a:off x="6967733" y="5144280"/>
                  <a:ext cx="9000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36" name="Freihand 235">
                  <a:extLst>
                    <a:ext uri="{FF2B5EF4-FFF2-40B4-BE49-F238E27FC236}">
                      <a16:creationId xmlns:a16="http://schemas.microsoft.com/office/drawing/2014/main" id="{21F8995F-C425-464F-B538-AFA15839B145}"/>
                    </a:ext>
                  </a:extLst>
                </p14:cNvPr>
                <p14:cNvContentPartPr/>
                <p14:nvPr/>
              </p14:nvContentPartPr>
              <p14:xfrm>
                <a:off x="7144493" y="5187120"/>
                <a:ext cx="143280" cy="162360"/>
              </p14:xfrm>
            </p:contentPart>
          </mc:Choice>
          <mc:Fallback xmlns="">
            <p:pic>
              <p:nvPicPr>
                <p:cNvPr id="236" name="Freihand 235">
                  <a:extLst>
                    <a:ext uri="{FF2B5EF4-FFF2-40B4-BE49-F238E27FC236}">
                      <a16:creationId xmlns:a16="http://schemas.microsoft.com/office/drawing/2014/main" id="{21F8995F-C425-464F-B538-AFA15839B145}"/>
                    </a:ext>
                  </a:extLst>
                </p:cNvPr>
                <p:cNvPicPr/>
                <p:nvPr/>
              </p:nvPicPr>
              <p:blipFill>
                <a:blip r:embed="rId342"/>
                <a:stretch>
                  <a:fillRect/>
                </a:stretch>
              </p:blipFill>
              <p:spPr>
                <a:xfrm>
                  <a:off x="7140173" y="5182800"/>
                  <a:ext cx="1519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37" name="Freihand 236">
                  <a:extLst>
                    <a:ext uri="{FF2B5EF4-FFF2-40B4-BE49-F238E27FC236}">
                      <a16:creationId xmlns:a16="http://schemas.microsoft.com/office/drawing/2014/main" id="{B162F265-117A-42CC-9D06-97CDE9FADF1D}"/>
                    </a:ext>
                  </a:extLst>
                </p14:cNvPr>
                <p14:cNvContentPartPr/>
                <p14:nvPr/>
              </p14:nvContentPartPr>
              <p14:xfrm>
                <a:off x="6706373" y="5145000"/>
                <a:ext cx="322200" cy="27720"/>
              </p14:xfrm>
            </p:contentPart>
          </mc:Choice>
          <mc:Fallback xmlns="">
            <p:pic>
              <p:nvPicPr>
                <p:cNvPr id="237" name="Freihand 236">
                  <a:extLst>
                    <a:ext uri="{FF2B5EF4-FFF2-40B4-BE49-F238E27FC236}">
                      <a16:creationId xmlns:a16="http://schemas.microsoft.com/office/drawing/2014/main" id="{B162F265-117A-42CC-9D06-97CDE9FADF1D}"/>
                    </a:ext>
                  </a:extLst>
                </p:cNvPr>
                <p:cNvPicPr/>
                <p:nvPr/>
              </p:nvPicPr>
              <p:blipFill>
                <a:blip r:embed="rId344"/>
                <a:stretch>
                  <a:fillRect/>
                </a:stretch>
              </p:blipFill>
              <p:spPr>
                <a:xfrm>
                  <a:off x="6702053" y="5140680"/>
                  <a:ext cx="3308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38" name="Freihand 237">
                  <a:extLst>
                    <a:ext uri="{FF2B5EF4-FFF2-40B4-BE49-F238E27FC236}">
                      <a16:creationId xmlns:a16="http://schemas.microsoft.com/office/drawing/2014/main" id="{CB68B41B-A2C1-4F83-B168-7513DD4E58BC}"/>
                    </a:ext>
                  </a:extLst>
                </p14:cNvPr>
                <p14:cNvContentPartPr/>
                <p14:nvPr/>
              </p14:nvContentPartPr>
              <p14:xfrm>
                <a:off x="7244213" y="5128440"/>
                <a:ext cx="170280" cy="325080"/>
              </p14:xfrm>
            </p:contentPart>
          </mc:Choice>
          <mc:Fallback xmlns="">
            <p:pic>
              <p:nvPicPr>
                <p:cNvPr id="238" name="Freihand 237">
                  <a:extLst>
                    <a:ext uri="{FF2B5EF4-FFF2-40B4-BE49-F238E27FC236}">
                      <a16:creationId xmlns:a16="http://schemas.microsoft.com/office/drawing/2014/main" id="{CB68B41B-A2C1-4F83-B168-7513DD4E58BC}"/>
                    </a:ext>
                  </a:extLst>
                </p:cNvPr>
                <p:cNvPicPr/>
                <p:nvPr/>
              </p:nvPicPr>
              <p:blipFill>
                <a:blip r:embed="rId346"/>
                <a:stretch>
                  <a:fillRect/>
                </a:stretch>
              </p:blipFill>
              <p:spPr>
                <a:xfrm>
                  <a:off x="7239893" y="5124120"/>
                  <a:ext cx="17892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39" name="Freihand 238">
                  <a:extLst>
                    <a:ext uri="{FF2B5EF4-FFF2-40B4-BE49-F238E27FC236}">
                      <a16:creationId xmlns:a16="http://schemas.microsoft.com/office/drawing/2014/main" id="{7D1E3366-E17A-4E37-BC69-71EB54076B43}"/>
                    </a:ext>
                  </a:extLst>
                </p14:cNvPr>
                <p14:cNvContentPartPr/>
                <p14:nvPr/>
              </p14:nvContentPartPr>
              <p14:xfrm>
                <a:off x="6830933" y="5210520"/>
                <a:ext cx="116640" cy="25560"/>
              </p14:xfrm>
            </p:contentPart>
          </mc:Choice>
          <mc:Fallback xmlns="">
            <p:pic>
              <p:nvPicPr>
                <p:cNvPr id="239" name="Freihand 238">
                  <a:extLst>
                    <a:ext uri="{FF2B5EF4-FFF2-40B4-BE49-F238E27FC236}">
                      <a16:creationId xmlns:a16="http://schemas.microsoft.com/office/drawing/2014/main" id="{7D1E3366-E17A-4E37-BC69-71EB54076B43}"/>
                    </a:ext>
                  </a:extLst>
                </p:cNvPr>
                <p:cNvPicPr/>
                <p:nvPr/>
              </p:nvPicPr>
              <p:blipFill>
                <a:blip r:embed="rId348"/>
                <a:stretch>
                  <a:fillRect/>
                </a:stretch>
              </p:blipFill>
              <p:spPr>
                <a:xfrm>
                  <a:off x="6826613" y="5206200"/>
                  <a:ext cx="125280" cy="34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49">
            <p14:nvContentPartPr>
              <p14:cNvPr id="241" name="Freihand 240">
                <a:extLst>
                  <a:ext uri="{FF2B5EF4-FFF2-40B4-BE49-F238E27FC236}">
                    <a16:creationId xmlns:a16="http://schemas.microsoft.com/office/drawing/2014/main" id="{4A7014D5-DFE4-4E94-8345-427C4ED0D296}"/>
                  </a:ext>
                </a:extLst>
              </p14:cNvPr>
              <p14:cNvContentPartPr/>
              <p14:nvPr/>
            </p14:nvContentPartPr>
            <p14:xfrm>
              <a:off x="5685053" y="3374160"/>
              <a:ext cx="719280" cy="656280"/>
            </p14:xfrm>
          </p:contentPart>
        </mc:Choice>
        <mc:Fallback xmlns="">
          <p:pic>
            <p:nvPicPr>
              <p:cNvPr id="241" name="Freihand 240">
                <a:extLst>
                  <a:ext uri="{FF2B5EF4-FFF2-40B4-BE49-F238E27FC236}">
                    <a16:creationId xmlns:a16="http://schemas.microsoft.com/office/drawing/2014/main" id="{4A7014D5-DFE4-4E94-8345-427C4ED0D296}"/>
                  </a:ext>
                </a:extLst>
              </p:cNvPr>
              <p:cNvPicPr/>
              <p:nvPr/>
            </p:nvPicPr>
            <p:blipFill>
              <a:blip r:embed="rId350"/>
              <a:stretch>
                <a:fillRect/>
              </a:stretch>
            </p:blipFill>
            <p:spPr>
              <a:xfrm>
                <a:off x="5680733" y="3369840"/>
                <a:ext cx="727920" cy="664920"/>
              </a:xfrm>
              <a:prstGeom prst="rect">
                <a:avLst/>
              </a:prstGeom>
            </p:spPr>
          </p:pic>
        </mc:Fallback>
      </mc:AlternateContent>
      <p:grpSp>
        <p:nvGrpSpPr>
          <p:cNvPr id="364" name="Gruppieren 363">
            <a:extLst>
              <a:ext uri="{FF2B5EF4-FFF2-40B4-BE49-F238E27FC236}">
                <a16:creationId xmlns:a16="http://schemas.microsoft.com/office/drawing/2014/main" id="{93F3D32A-046F-4A2C-BA94-9C853EAAA20B}"/>
              </a:ext>
            </a:extLst>
          </p:cNvPr>
          <p:cNvGrpSpPr/>
          <p:nvPr/>
        </p:nvGrpSpPr>
        <p:grpSpPr>
          <a:xfrm>
            <a:off x="1196933" y="573000"/>
            <a:ext cx="10658880" cy="3628080"/>
            <a:chOff x="1196933" y="573000"/>
            <a:chExt cx="10658880" cy="3628080"/>
          </a:xfrm>
        </p:grpSpPr>
        <mc:AlternateContent xmlns:mc="http://schemas.openxmlformats.org/markup-compatibility/2006" xmlns:p14="http://schemas.microsoft.com/office/powerpoint/2010/main">
          <mc:Choice Requires="p14">
            <p:contentPart p14:bwMode="auto" r:id="rId351">
              <p14:nvContentPartPr>
                <p14:cNvPr id="221" name="Freihand 220">
                  <a:extLst>
                    <a:ext uri="{FF2B5EF4-FFF2-40B4-BE49-F238E27FC236}">
                      <a16:creationId xmlns:a16="http://schemas.microsoft.com/office/drawing/2014/main" id="{BB7A1710-F75B-4EEA-BA54-E86E4C0E2625}"/>
                    </a:ext>
                  </a:extLst>
                </p14:cNvPr>
                <p14:cNvContentPartPr/>
                <p14:nvPr/>
              </p14:nvContentPartPr>
              <p14:xfrm>
                <a:off x="5419013" y="722760"/>
                <a:ext cx="1828080" cy="1458000"/>
              </p14:xfrm>
            </p:contentPart>
          </mc:Choice>
          <mc:Fallback xmlns="">
            <p:pic>
              <p:nvPicPr>
                <p:cNvPr id="221" name="Freihand 220">
                  <a:extLst>
                    <a:ext uri="{FF2B5EF4-FFF2-40B4-BE49-F238E27FC236}">
                      <a16:creationId xmlns:a16="http://schemas.microsoft.com/office/drawing/2014/main" id="{BB7A1710-F75B-4EEA-BA54-E86E4C0E2625}"/>
                    </a:ext>
                  </a:extLst>
                </p:cNvPr>
                <p:cNvPicPr/>
                <p:nvPr/>
              </p:nvPicPr>
              <p:blipFill>
                <a:blip r:embed="rId352"/>
                <a:stretch>
                  <a:fillRect/>
                </a:stretch>
              </p:blipFill>
              <p:spPr>
                <a:xfrm>
                  <a:off x="5414693" y="718440"/>
                  <a:ext cx="1836720" cy="146664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22" name="Freihand 221">
                  <a:extLst>
                    <a:ext uri="{FF2B5EF4-FFF2-40B4-BE49-F238E27FC236}">
                      <a16:creationId xmlns:a16="http://schemas.microsoft.com/office/drawing/2014/main" id="{B2147371-7C8C-4A32-83F7-3F19CD90C848}"/>
                    </a:ext>
                  </a:extLst>
                </p14:cNvPr>
                <p14:cNvContentPartPr/>
                <p14:nvPr/>
              </p14:nvContentPartPr>
              <p14:xfrm>
                <a:off x="7496213" y="1996800"/>
                <a:ext cx="111960" cy="192240"/>
              </p14:xfrm>
            </p:contentPart>
          </mc:Choice>
          <mc:Fallback xmlns="">
            <p:pic>
              <p:nvPicPr>
                <p:cNvPr id="222" name="Freihand 221">
                  <a:extLst>
                    <a:ext uri="{FF2B5EF4-FFF2-40B4-BE49-F238E27FC236}">
                      <a16:creationId xmlns:a16="http://schemas.microsoft.com/office/drawing/2014/main" id="{B2147371-7C8C-4A32-83F7-3F19CD90C848}"/>
                    </a:ext>
                  </a:extLst>
                </p:cNvPr>
                <p:cNvPicPr/>
                <p:nvPr/>
              </p:nvPicPr>
              <p:blipFill>
                <a:blip r:embed="rId354"/>
                <a:stretch>
                  <a:fillRect/>
                </a:stretch>
              </p:blipFill>
              <p:spPr>
                <a:xfrm>
                  <a:off x="7491893" y="1992480"/>
                  <a:ext cx="1206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23" name="Freihand 222">
                  <a:extLst>
                    <a:ext uri="{FF2B5EF4-FFF2-40B4-BE49-F238E27FC236}">
                      <a16:creationId xmlns:a16="http://schemas.microsoft.com/office/drawing/2014/main" id="{F91AEA94-74F8-46FA-9721-BFF656AFCEE9}"/>
                    </a:ext>
                  </a:extLst>
                </p14:cNvPr>
                <p14:cNvContentPartPr/>
                <p14:nvPr/>
              </p14:nvContentPartPr>
              <p14:xfrm>
                <a:off x="7521413" y="2013360"/>
                <a:ext cx="145800" cy="176400"/>
              </p14:xfrm>
            </p:contentPart>
          </mc:Choice>
          <mc:Fallback xmlns="">
            <p:pic>
              <p:nvPicPr>
                <p:cNvPr id="223" name="Freihand 222">
                  <a:extLst>
                    <a:ext uri="{FF2B5EF4-FFF2-40B4-BE49-F238E27FC236}">
                      <a16:creationId xmlns:a16="http://schemas.microsoft.com/office/drawing/2014/main" id="{F91AEA94-74F8-46FA-9721-BFF656AFCEE9}"/>
                    </a:ext>
                  </a:extLst>
                </p:cNvPr>
                <p:cNvPicPr/>
                <p:nvPr/>
              </p:nvPicPr>
              <p:blipFill>
                <a:blip r:embed="rId356"/>
                <a:stretch>
                  <a:fillRect/>
                </a:stretch>
              </p:blipFill>
              <p:spPr>
                <a:xfrm>
                  <a:off x="7517093" y="2009040"/>
                  <a:ext cx="1544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24" name="Freihand 223">
                  <a:extLst>
                    <a:ext uri="{FF2B5EF4-FFF2-40B4-BE49-F238E27FC236}">
                      <a16:creationId xmlns:a16="http://schemas.microsoft.com/office/drawing/2014/main" id="{E9F7CDA4-DBCE-499B-BEE7-382386754DD1}"/>
                    </a:ext>
                  </a:extLst>
                </p14:cNvPr>
                <p14:cNvContentPartPr/>
                <p14:nvPr/>
              </p14:nvContentPartPr>
              <p14:xfrm>
                <a:off x="7782413" y="1975200"/>
                <a:ext cx="13680" cy="166320"/>
              </p14:xfrm>
            </p:contentPart>
          </mc:Choice>
          <mc:Fallback xmlns="">
            <p:pic>
              <p:nvPicPr>
                <p:cNvPr id="224" name="Freihand 223">
                  <a:extLst>
                    <a:ext uri="{FF2B5EF4-FFF2-40B4-BE49-F238E27FC236}">
                      <a16:creationId xmlns:a16="http://schemas.microsoft.com/office/drawing/2014/main" id="{E9F7CDA4-DBCE-499B-BEE7-382386754DD1}"/>
                    </a:ext>
                  </a:extLst>
                </p:cNvPr>
                <p:cNvPicPr/>
                <p:nvPr/>
              </p:nvPicPr>
              <p:blipFill>
                <a:blip r:embed="rId358"/>
                <a:stretch>
                  <a:fillRect/>
                </a:stretch>
              </p:blipFill>
              <p:spPr>
                <a:xfrm>
                  <a:off x="7778093" y="1970880"/>
                  <a:ext cx="2232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25" name="Freihand 224">
                  <a:extLst>
                    <a:ext uri="{FF2B5EF4-FFF2-40B4-BE49-F238E27FC236}">
                      <a16:creationId xmlns:a16="http://schemas.microsoft.com/office/drawing/2014/main" id="{712B14FE-254C-4C74-868E-410263AB9E0F}"/>
                    </a:ext>
                  </a:extLst>
                </p14:cNvPr>
                <p14:cNvContentPartPr/>
                <p14:nvPr/>
              </p14:nvContentPartPr>
              <p14:xfrm>
                <a:off x="7646693" y="1981320"/>
                <a:ext cx="216720" cy="194760"/>
              </p14:xfrm>
            </p:contentPart>
          </mc:Choice>
          <mc:Fallback xmlns="">
            <p:pic>
              <p:nvPicPr>
                <p:cNvPr id="225" name="Freihand 224">
                  <a:extLst>
                    <a:ext uri="{FF2B5EF4-FFF2-40B4-BE49-F238E27FC236}">
                      <a16:creationId xmlns:a16="http://schemas.microsoft.com/office/drawing/2014/main" id="{712B14FE-254C-4C74-868E-410263AB9E0F}"/>
                    </a:ext>
                  </a:extLst>
                </p:cNvPr>
                <p:cNvPicPr/>
                <p:nvPr/>
              </p:nvPicPr>
              <p:blipFill>
                <a:blip r:embed="rId360"/>
                <a:stretch>
                  <a:fillRect/>
                </a:stretch>
              </p:blipFill>
              <p:spPr>
                <a:xfrm>
                  <a:off x="7642373" y="1977000"/>
                  <a:ext cx="22536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26" name="Freihand 225">
                  <a:extLst>
                    <a:ext uri="{FF2B5EF4-FFF2-40B4-BE49-F238E27FC236}">
                      <a16:creationId xmlns:a16="http://schemas.microsoft.com/office/drawing/2014/main" id="{5B1ABDE2-E7D4-42D1-8771-95A29B50D7BB}"/>
                    </a:ext>
                  </a:extLst>
                </p14:cNvPr>
                <p14:cNvContentPartPr/>
                <p14:nvPr/>
              </p14:nvContentPartPr>
              <p14:xfrm>
                <a:off x="7896533" y="1857120"/>
                <a:ext cx="132480" cy="288720"/>
              </p14:xfrm>
            </p:contentPart>
          </mc:Choice>
          <mc:Fallback xmlns="">
            <p:pic>
              <p:nvPicPr>
                <p:cNvPr id="226" name="Freihand 225">
                  <a:extLst>
                    <a:ext uri="{FF2B5EF4-FFF2-40B4-BE49-F238E27FC236}">
                      <a16:creationId xmlns:a16="http://schemas.microsoft.com/office/drawing/2014/main" id="{5B1ABDE2-E7D4-42D1-8771-95A29B50D7BB}"/>
                    </a:ext>
                  </a:extLst>
                </p:cNvPr>
                <p:cNvPicPr/>
                <p:nvPr/>
              </p:nvPicPr>
              <p:blipFill>
                <a:blip r:embed="rId362"/>
                <a:stretch>
                  <a:fillRect/>
                </a:stretch>
              </p:blipFill>
              <p:spPr>
                <a:xfrm>
                  <a:off x="7892213" y="1852800"/>
                  <a:ext cx="14112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27" name="Freihand 226">
                  <a:extLst>
                    <a:ext uri="{FF2B5EF4-FFF2-40B4-BE49-F238E27FC236}">
                      <a16:creationId xmlns:a16="http://schemas.microsoft.com/office/drawing/2014/main" id="{9BAF4B1B-BA47-476D-BB4E-A4B4EC39ABFE}"/>
                    </a:ext>
                  </a:extLst>
                </p14:cNvPr>
                <p14:cNvContentPartPr/>
                <p14:nvPr/>
              </p14:nvContentPartPr>
              <p14:xfrm>
                <a:off x="8098493" y="1859280"/>
                <a:ext cx="81360" cy="147960"/>
              </p14:xfrm>
            </p:contentPart>
          </mc:Choice>
          <mc:Fallback xmlns="">
            <p:pic>
              <p:nvPicPr>
                <p:cNvPr id="227" name="Freihand 226">
                  <a:extLst>
                    <a:ext uri="{FF2B5EF4-FFF2-40B4-BE49-F238E27FC236}">
                      <a16:creationId xmlns:a16="http://schemas.microsoft.com/office/drawing/2014/main" id="{9BAF4B1B-BA47-476D-BB4E-A4B4EC39ABFE}"/>
                    </a:ext>
                  </a:extLst>
                </p:cNvPr>
                <p:cNvPicPr/>
                <p:nvPr/>
              </p:nvPicPr>
              <p:blipFill>
                <a:blip r:embed="rId364"/>
                <a:stretch>
                  <a:fillRect/>
                </a:stretch>
              </p:blipFill>
              <p:spPr>
                <a:xfrm>
                  <a:off x="8094173" y="1854960"/>
                  <a:ext cx="900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28" name="Freihand 227">
                  <a:extLst>
                    <a:ext uri="{FF2B5EF4-FFF2-40B4-BE49-F238E27FC236}">
                      <a16:creationId xmlns:a16="http://schemas.microsoft.com/office/drawing/2014/main" id="{FE33BD70-3913-4AA5-BB25-DA0437CF7FBC}"/>
                    </a:ext>
                  </a:extLst>
                </p14:cNvPr>
                <p14:cNvContentPartPr/>
                <p14:nvPr/>
              </p14:nvContentPartPr>
              <p14:xfrm>
                <a:off x="8072213" y="1877280"/>
                <a:ext cx="168120" cy="148680"/>
              </p14:xfrm>
            </p:contentPart>
          </mc:Choice>
          <mc:Fallback xmlns="">
            <p:pic>
              <p:nvPicPr>
                <p:cNvPr id="228" name="Freihand 227">
                  <a:extLst>
                    <a:ext uri="{FF2B5EF4-FFF2-40B4-BE49-F238E27FC236}">
                      <a16:creationId xmlns:a16="http://schemas.microsoft.com/office/drawing/2014/main" id="{FE33BD70-3913-4AA5-BB25-DA0437CF7FBC}"/>
                    </a:ext>
                  </a:extLst>
                </p:cNvPr>
                <p:cNvPicPr/>
                <p:nvPr/>
              </p:nvPicPr>
              <p:blipFill>
                <a:blip r:embed="rId366"/>
                <a:stretch>
                  <a:fillRect/>
                </a:stretch>
              </p:blipFill>
              <p:spPr>
                <a:xfrm>
                  <a:off x="8067893" y="1872960"/>
                  <a:ext cx="1767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29" name="Freihand 228">
                  <a:extLst>
                    <a:ext uri="{FF2B5EF4-FFF2-40B4-BE49-F238E27FC236}">
                      <a16:creationId xmlns:a16="http://schemas.microsoft.com/office/drawing/2014/main" id="{97283CCC-C31B-4379-A3E5-7335E6EE0061}"/>
                    </a:ext>
                  </a:extLst>
                </p14:cNvPr>
                <p14:cNvContentPartPr/>
                <p14:nvPr/>
              </p14:nvContentPartPr>
              <p14:xfrm>
                <a:off x="8236733" y="1862520"/>
                <a:ext cx="151200" cy="165240"/>
              </p14:xfrm>
            </p:contentPart>
          </mc:Choice>
          <mc:Fallback xmlns="">
            <p:pic>
              <p:nvPicPr>
                <p:cNvPr id="229" name="Freihand 228">
                  <a:extLst>
                    <a:ext uri="{FF2B5EF4-FFF2-40B4-BE49-F238E27FC236}">
                      <a16:creationId xmlns:a16="http://schemas.microsoft.com/office/drawing/2014/main" id="{97283CCC-C31B-4379-A3E5-7335E6EE0061}"/>
                    </a:ext>
                  </a:extLst>
                </p:cNvPr>
                <p:cNvPicPr/>
                <p:nvPr/>
              </p:nvPicPr>
              <p:blipFill>
                <a:blip r:embed="rId368"/>
                <a:stretch>
                  <a:fillRect/>
                </a:stretch>
              </p:blipFill>
              <p:spPr>
                <a:xfrm>
                  <a:off x="8232413" y="1858200"/>
                  <a:ext cx="1598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30" name="Freihand 229">
                  <a:extLst>
                    <a:ext uri="{FF2B5EF4-FFF2-40B4-BE49-F238E27FC236}">
                      <a16:creationId xmlns:a16="http://schemas.microsoft.com/office/drawing/2014/main" id="{4F843AF7-573B-4194-A753-877D8B40EA36}"/>
                    </a:ext>
                  </a:extLst>
                </p14:cNvPr>
                <p14:cNvContentPartPr/>
                <p14:nvPr/>
              </p14:nvContentPartPr>
              <p14:xfrm>
                <a:off x="8398013" y="1749840"/>
                <a:ext cx="69840" cy="360720"/>
              </p14:xfrm>
            </p:contentPart>
          </mc:Choice>
          <mc:Fallback xmlns="">
            <p:pic>
              <p:nvPicPr>
                <p:cNvPr id="230" name="Freihand 229">
                  <a:extLst>
                    <a:ext uri="{FF2B5EF4-FFF2-40B4-BE49-F238E27FC236}">
                      <a16:creationId xmlns:a16="http://schemas.microsoft.com/office/drawing/2014/main" id="{4F843AF7-573B-4194-A753-877D8B40EA36}"/>
                    </a:ext>
                  </a:extLst>
                </p:cNvPr>
                <p:cNvPicPr/>
                <p:nvPr/>
              </p:nvPicPr>
              <p:blipFill>
                <a:blip r:embed="rId370"/>
                <a:stretch>
                  <a:fillRect/>
                </a:stretch>
              </p:blipFill>
              <p:spPr>
                <a:xfrm>
                  <a:off x="8393693" y="1745520"/>
                  <a:ext cx="78480" cy="36936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42" name="Freihand 241">
                  <a:extLst>
                    <a:ext uri="{FF2B5EF4-FFF2-40B4-BE49-F238E27FC236}">
                      <a16:creationId xmlns:a16="http://schemas.microsoft.com/office/drawing/2014/main" id="{5E13C8FA-80B2-4F13-916C-D2582F56E3AB}"/>
                    </a:ext>
                  </a:extLst>
                </p14:cNvPr>
                <p14:cNvContentPartPr/>
                <p14:nvPr/>
              </p14:nvContentPartPr>
              <p14:xfrm>
                <a:off x="5615933" y="1229280"/>
                <a:ext cx="285480" cy="13320"/>
              </p14:xfrm>
            </p:contentPart>
          </mc:Choice>
          <mc:Fallback xmlns="">
            <p:pic>
              <p:nvPicPr>
                <p:cNvPr id="242" name="Freihand 241">
                  <a:extLst>
                    <a:ext uri="{FF2B5EF4-FFF2-40B4-BE49-F238E27FC236}">
                      <a16:creationId xmlns:a16="http://schemas.microsoft.com/office/drawing/2014/main" id="{5E13C8FA-80B2-4F13-916C-D2582F56E3AB}"/>
                    </a:ext>
                  </a:extLst>
                </p:cNvPr>
                <p:cNvPicPr/>
                <p:nvPr/>
              </p:nvPicPr>
              <p:blipFill>
                <a:blip r:embed="rId372"/>
                <a:stretch>
                  <a:fillRect/>
                </a:stretch>
              </p:blipFill>
              <p:spPr>
                <a:xfrm>
                  <a:off x="5611613" y="1224960"/>
                  <a:ext cx="294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43" name="Freihand 242">
                  <a:extLst>
                    <a:ext uri="{FF2B5EF4-FFF2-40B4-BE49-F238E27FC236}">
                      <a16:creationId xmlns:a16="http://schemas.microsoft.com/office/drawing/2014/main" id="{EE26B816-E614-4C95-9D75-52E336D2791A}"/>
                    </a:ext>
                  </a:extLst>
                </p14:cNvPr>
                <p14:cNvContentPartPr/>
                <p14:nvPr/>
              </p14:nvContentPartPr>
              <p14:xfrm>
                <a:off x="5259533" y="1267080"/>
                <a:ext cx="225360" cy="6120"/>
              </p14:xfrm>
            </p:contentPart>
          </mc:Choice>
          <mc:Fallback xmlns="">
            <p:pic>
              <p:nvPicPr>
                <p:cNvPr id="243" name="Freihand 242">
                  <a:extLst>
                    <a:ext uri="{FF2B5EF4-FFF2-40B4-BE49-F238E27FC236}">
                      <a16:creationId xmlns:a16="http://schemas.microsoft.com/office/drawing/2014/main" id="{EE26B816-E614-4C95-9D75-52E336D2791A}"/>
                    </a:ext>
                  </a:extLst>
                </p:cNvPr>
                <p:cNvPicPr/>
                <p:nvPr/>
              </p:nvPicPr>
              <p:blipFill>
                <a:blip r:embed="rId374"/>
                <a:stretch>
                  <a:fillRect/>
                </a:stretch>
              </p:blipFill>
              <p:spPr>
                <a:xfrm>
                  <a:off x="5255213" y="1262760"/>
                  <a:ext cx="2340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44" name="Freihand 243">
                  <a:extLst>
                    <a:ext uri="{FF2B5EF4-FFF2-40B4-BE49-F238E27FC236}">
                      <a16:creationId xmlns:a16="http://schemas.microsoft.com/office/drawing/2014/main" id="{0FAEC892-C65C-40CF-AC5F-901F65F11925}"/>
                    </a:ext>
                  </a:extLst>
                </p14:cNvPr>
                <p14:cNvContentPartPr/>
                <p14:nvPr/>
              </p14:nvContentPartPr>
              <p14:xfrm>
                <a:off x="4305893" y="1246200"/>
                <a:ext cx="539280" cy="51840"/>
              </p14:xfrm>
            </p:contentPart>
          </mc:Choice>
          <mc:Fallback xmlns="">
            <p:pic>
              <p:nvPicPr>
                <p:cNvPr id="244" name="Freihand 243">
                  <a:extLst>
                    <a:ext uri="{FF2B5EF4-FFF2-40B4-BE49-F238E27FC236}">
                      <a16:creationId xmlns:a16="http://schemas.microsoft.com/office/drawing/2014/main" id="{0FAEC892-C65C-40CF-AC5F-901F65F11925}"/>
                    </a:ext>
                  </a:extLst>
                </p:cNvPr>
                <p:cNvPicPr/>
                <p:nvPr/>
              </p:nvPicPr>
              <p:blipFill>
                <a:blip r:embed="rId376"/>
                <a:stretch>
                  <a:fillRect/>
                </a:stretch>
              </p:blipFill>
              <p:spPr>
                <a:xfrm>
                  <a:off x="4301573" y="1241880"/>
                  <a:ext cx="5479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45" name="Freihand 244">
                  <a:extLst>
                    <a:ext uri="{FF2B5EF4-FFF2-40B4-BE49-F238E27FC236}">
                      <a16:creationId xmlns:a16="http://schemas.microsoft.com/office/drawing/2014/main" id="{39A1E00D-03D5-4436-AB1B-9BC2812D6DFA}"/>
                    </a:ext>
                  </a:extLst>
                </p14:cNvPr>
                <p14:cNvContentPartPr/>
                <p14:nvPr/>
              </p14:nvContentPartPr>
              <p14:xfrm>
                <a:off x="4398773" y="1417920"/>
                <a:ext cx="73800" cy="213120"/>
              </p14:xfrm>
            </p:contentPart>
          </mc:Choice>
          <mc:Fallback xmlns="">
            <p:pic>
              <p:nvPicPr>
                <p:cNvPr id="245" name="Freihand 244">
                  <a:extLst>
                    <a:ext uri="{FF2B5EF4-FFF2-40B4-BE49-F238E27FC236}">
                      <a16:creationId xmlns:a16="http://schemas.microsoft.com/office/drawing/2014/main" id="{39A1E00D-03D5-4436-AB1B-9BC2812D6DFA}"/>
                    </a:ext>
                  </a:extLst>
                </p:cNvPr>
                <p:cNvPicPr/>
                <p:nvPr/>
              </p:nvPicPr>
              <p:blipFill>
                <a:blip r:embed="rId378"/>
                <a:stretch>
                  <a:fillRect/>
                </a:stretch>
              </p:blipFill>
              <p:spPr>
                <a:xfrm>
                  <a:off x="4394453" y="1413600"/>
                  <a:ext cx="824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46" name="Freihand 245">
                  <a:extLst>
                    <a:ext uri="{FF2B5EF4-FFF2-40B4-BE49-F238E27FC236}">
                      <a16:creationId xmlns:a16="http://schemas.microsoft.com/office/drawing/2014/main" id="{76B447F2-D4B9-46B5-BEA0-6482F6DB9F75}"/>
                    </a:ext>
                  </a:extLst>
                </p14:cNvPr>
                <p14:cNvContentPartPr/>
                <p14:nvPr/>
              </p14:nvContentPartPr>
              <p14:xfrm>
                <a:off x="4503173" y="1367520"/>
                <a:ext cx="140760" cy="113400"/>
              </p14:xfrm>
            </p:contentPart>
          </mc:Choice>
          <mc:Fallback xmlns="">
            <p:pic>
              <p:nvPicPr>
                <p:cNvPr id="246" name="Freihand 245">
                  <a:extLst>
                    <a:ext uri="{FF2B5EF4-FFF2-40B4-BE49-F238E27FC236}">
                      <a16:creationId xmlns:a16="http://schemas.microsoft.com/office/drawing/2014/main" id="{76B447F2-D4B9-46B5-BEA0-6482F6DB9F75}"/>
                    </a:ext>
                  </a:extLst>
                </p:cNvPr>
                <p:cNvPicPr/>
                <p:nvPr/>
              </p:nvPicPr>
              <p:blipFill>
                <a:blip r:embed="rId380"/>
                <a:stretch>
                  <a:fillRect/>
                </a:stretch>
              </p:blipFill>
              <p:spPr>
                <a:xfrm>
                  <a:off x="4498853" y="1363200"/>
                  <a:ext cx="149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49" name="Freihand 248">
                  <a:extLst>
                    <a:ext uri="{FF2B5EF4-FFF2-40B4-BE49-F238E27FC236}">
                      <a16:creationId xmlns:a16="http://schemas.microsoft.com/office/drawing/2014/main" id="{60F2048A-6F39-4A53-BD50-1A65B033989C}"/>
                    </a:ext>
                  </a:extLst>
                </p14:cNvPr>
                <p14:cNvContentPartPr/>
                <p14:nvPr/>
              </p14:nvContentPartPr>
              <p14:xfrm>
                <a:off x="4605773" y="1268520"/>
                <a:ext cx="95040" cy="240480"/>
              </p14:xfrm>
            </p:contentPart>
          </mc:Choice>
          <mc:Fallback xmlns="">
            <p:pic>
              <p:nvPicPr>
                <p:cNvPr id="249" name="Freihand 248">
                  <a:extLst>
                    <a:ext uri="{FF2B5EF4-FFF2-40B4-BE49-F238E27FC236}">
                      <a16:creationId xmlns:a16="http://schemas.microsoft.com/office/drawing/2014/main" id="{60F2048A-6F39-4A53-BD50-1A65B033989C}"/>
                    </a:ext>
                  </a:extLst>
                </p:cNvPr>
                <p:cNvPicPr/>
                <p:nvPr/>
              </p:nvPicPr>
              <p:blipFill>
                <a:blip r:embed="rId382"/>
                <a:stretch>
                  <a:fillRect/>
                </a:stretch>
              </p:blipFill>
              <p:spPr>
                <a:xfrm>
                  <a:off x="4601453" y="1264200"/>
                  <a:ext cx="10368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50" name="Freihand 249">
                  <a:extLst>
                    <a:ext uri="{FF2B5EF4-FFF2-40B4-BE49-F238E27FC236}">
                      <a16:creationId xmlns:a16="http://schemas.microsoft.com/office/drawing/2014/main" id="{80918088-A557-4A56-B746-01925CE9E0D0}"/>
                    </a:ext>
                  </a:extLst>
                </p14:cNvPr>
                <p14:cNvContentPartPr/>
                <p14:nvPr/>
              </p14:nvContentPartPr>
              <p14:xfrm>
                <a:off x="4785053" y="1325040"/>
                <a:ext cx="360" cy="360"/>
              </p14:xfrm>
            </p:contentPart>
          </mc:Choice>
          <mc:Fallback xmlns="">
            <p:pic>
              <p:nvPicPr>
                <p:cNvPr id="250" name="Freihand 249">
                  <a:extLst>
                    <a:ext uri="{FF2B5EF4-FFF2-40B4-BE49-F238E27FC236}">
                      <a16:creationId xmlns:a16="http://schemas.microsoft.com/office/drawing/2014/main" id="{80918088-A557-4A56-B746-01925CE9E0D0}"/>
                    </a:ext>
                  </a:extLst>
                </p:cNvPr>
                <p:cNvPicPr/>
                <p:nvPr/>
              </p:nvPicPr>
              <p:blipFill>
                <a:blip r:embed="rId384"/>
                <a:stretch>
                  <a:fillRect/>
                </a:stretch>
              </p:blipFill>
              <p:spPr>
                <a:xfrm>
                  <a:off x="4780733" y="13207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51" name="Freihand 250">
                  <a:extLst>
                    <a:ext uri="{FF2B5EF4-FFF2-40B4-BE49-F238E27FC236}">
                      <a16:creationId xmlns:a16="http://schemas.microsoft.com/office/drawing/2014/main" id="{F0F36F33-6898-47AD-9359-8409F9C72E9A}"/>
                    </a:ext>
                  </a:extLst>
                </p14:cNvPr>
                <p14:cNvContentPartPr/>
                <p14:nvPr/>
              </p14:nvContentPartPr>
              <p14:xfrm>
                <a:off x="4718813" y="1312800"/>
                <a:ext cx="112680" cy="145800"/>
              </p14:xfrm>
            </p:contentPart>
          </mc:Choice>
          <mc:Fallback xmlns="">
            <p:pic>
              <p:nvPicPr>
                <p:cNvPr id="251" name="Freihand 250">
                  <a:extLst>
                    <a:ext uri="{FF2B5EF4-FFF2-40B4-BE49-F238E27FC236}">
                      <a16:creationId xmlns:a16="http://schemas.microsoft.com/office/drawing/2014/main" id="{F0F36F33-6898-47AD-9359-8409F9C72E9A}"/>
                    </a:ext>
                  </a:extLst>
                </p:cNvPr>
                <p:cNvPicPr/>
                <p:nvPr/>
              </p:nvPicPr>
              <p:blipFill>
                <a:blip r:embed="rId386"/>
                <a:stretch>
                  <a:fillRect/>
                </a:stretch>
              </p:blipFill>
              <p:spPr>
                <a:xfrm>
                  <a:off x="4714493" y="1308480"/>
                  <a:ext cx="1213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52" name="Freihand 251">
                  <a:extLst>
                    <a:ext uri="{FF2B5EF4-FFF2-40B4-BE49-F238E27FC236}">
                      <a16:creationId xmlns:a16="http://schemas.microsoft.com/office/drawing/2014/main" id="{9656CEF2-C7A5-433A-B410-1951242A38D1}"/>
                    </a:ext>
                  </a:extLst>
                </p14:cNvPr>
                <p14:cNvContentPartPr/>
                <p14:nvPr/>
              </p14:nvContentPartPr>
              <p14:xfrm>
                <a:off x="4749053" y="1381920"/>
                <a:ext cx="129240" cy="83520"/>
              </p14:xfrm>
            </p:contentPart>
          </mc:Choice>
          <mc:Fallback xmlns="">
            <p:pic>
              <p:nvPicPr>
                <p:cNvPr id="252" name="Freihand 251">
                  <a:extLst>
                    <a:ext uri="{FF2B5EF4-FFF2-40B4-BE49-F238E27FC236}">
                      <a16:creationId xmlns:a16="http://schemas.microsoft.com/office/drawing/2014/main" id="{9656CEF2-C7A5-433A-B410-1951242A38D1}"/>
                    </a:ext>
                  </a:extLst>
                </p:cNvPr>
                <p:cNvPicPr/>
                <p:nvPr/>
              </p:nvPicPr>
              <p:blipFill>
                <a:blip r:embed="rId388"/>
                <a:stretch>
                  <a:fillRect/>
                </a:stretch>
              </p:blipFill>
              <p:spPr>
                <a:xfrm>
                  <a:off x="4744733" y="1377600"/>
                  <a:ext cx="1378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53" name="Freihand 252">
                  <a:extLst>
                    <a:ext uri="{FF2B5EF4-FFF2-40B4-BE49-F238E27FC236}">
                      <a16:creationId xmlns:a16="http://schemas.microsoft.com/office/drawing/2014/main" id="{7A49FF47-DCBE-4199-A58A-1BE60C307F70}"/>
                    </a:ext>
                  </a:extLst>
                </p14:cNvPr>
                <p14:cNvContentPartPr/>
                <p14:nvPr/>
              </p14:nvContentPartPr>
              <p14:xfrm>
                <a:off x="4851653" y="1329720"/>
                <a:ext cx="131400" cy="158400"/>
              </p14:xfrm>
            </p:contentPart>
          </mc:Choice>
          <mc:Fallback xmlns="">
            <p:pic>
              <p:nvPicPr>
                <p:cNvPr id="253" name="Freihand 252">
                  <a:extLst>
                    <a:ext uri="{FF2B5EF4-FFF2-40B4-BE49-F238E27FC236}">
                      <a16:creationId xmlns:a16="http://schemas.microsoft.com/office/drawing/2014/main" id="{7A49FF47-DCBE-4199-A58A-1BE60C307F70}"/>
                    </a:ext>
                  </a:extLst>
                </p:cNvPr>
                <p:cNvPicPr/>
                <p:nvPr/>
              </p:nvPicPr>
              <p:blipFill>
                <a:blip r:embed="rId390"/>
                <a:stretch>
                  <a:fillRect/>
                </a:stretch>
              </p:blipFill>
              <p:spPr>
                <a:xfrm>
                  <a:off x="4847333" y="1325400"/>
                  <a:ext cx="14004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54" name="Freihand 253">
                  <a:extLst>
                    <a:ext uri="{FF2B5EF4-FFF2-40B4-BE49-F238E27FC236}">
                      <a16:creationId xmlns:a16="http://schemas.microsoft.com/office/drawing/2014/main" id="{F7E30D2F-254D-4B58-924B-5086E0342FA7}"/>
                    </a:ext>
                  </a:extLst>
                </p14:cNvPr>
                <p14:cNvContentPartPr/>
                <p14:nvPr/>
              </p14:nvContentPartPr>
              <p14:xfrm>
                <a:off x="4978373" y="1280400"/>
                <a:ext cx="66240" cy="330480"/>
              </p14:xfrm>
            </p:contentPart>
          </mc:Choice>
          <mc:Fallback xmlns="">
            <p:pic>
              <p:nvPicPr>
                <p:cNvPr id="254" name="Freihand 253">
                  <a:extLst>
                    <a:ext uri="{FF2B5EF4-FFF2-40B4-BE49-F238E27FC236}">
                      <a16:creationId xmlns:a16="http://schemas.microsoft.com/office/drawing/2014/main" id="{F7E30D2F-254D-4B58-924B-5086E0342FA7}"/>
                    </a:ext>
                  </a:extLst>
                </p:cNvPr>
                <p:cNvPicPr/>
                <p:nvPr/>
              </p:nvPicPr>
              <p:blipFill>
                <a:blip r:embed="rId392"/>
                <a:stretch>
                  <a:fillRect/>
                </a:stretch>
              </p:blipFill>
              <p:spPr>
                <a:xfrm>
                  <a:off x="4974053" y="1276080"/>
                  <a:ext cx="74880" cy="33912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56" name="Freihand 255">
                  <a:extLst>
                    <a:ext uri="{FF2B5EF4-FFF2-40B4-BE49-F238E27FC236}">
                      <a16:creationId xmlns:a16="http://schemas.microsoft.com/office/drawing/2014/main" id="{6C4F9F0B-B2A3-40F2-AB58-CE290BE7325F}"/>
                    </a:ext>
                  </a:extLst>
                </p14:cNvPr>
                <p14:cNvContentPartPr/>
                <p14:nvPr/>
              </p14:nvContentPartPr>
              <p14:xfrm>
                <a:off x="3044453" y="1776480"/>
                <a:ext cx="38520" cy="135000"/>
              </p14:xfrm>
            </p:contentPart>
          </mc:Choice>
          <mc:Fallback xmlns="">
            <p:pic>
              <p:nvPicPr>
                <p:cNvPr id="256" name="Freihand 255">
                  <a:extLst>
                    <a:ext uri="{FF2B5EF4-FFF2-40B4-BE49-F238E27FC236}">
                      <a16:creationId xmlns:a16="http://schemas.microsoft.com/office/drawing/2014/main" id="{6C4F9F0B-B2A3-40F2-AB58-CE290BE7325F}"/>
                    </a:ext>
                  </a:extLst>
                </p:cNvPr>
                <p:cNvPicPr/>
                <p:nvPr/>
              </p:nvPicPr>
              <p:blipFill>
                <a:blip r:embed="rId394"/>
                <a:stretch>
                  <a:fillRect/>
                </a:stretch>
              </p:blipFill>
              <p:spPr>
                <a:xfrm>
                  <a:off x="3040133" y="1772160"/>
                  <a:ext cx="471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57" name="Freihand 256">
                  <a:extLst>
                    <a:ext uri="{FF2B5EF4-FFF2-40B4-BE49-F238E27FC236}">
                      <a16:creationId xmlns:a16="http://schemas.microsoft.com/office/drawing/2014/main" id="{29545E81-7CF1-4B10-A46C-40461E5366AF}"/>
                    </a:ext>
                  </a:extLst>
                </p14:cNvPr>
                <p14:cNvContentPartPr/>
                <p14:nvPr/>
              </p14:nvContentPartPr>
              <p14:xfrm>
                <a:off x="3098813" y="1373640"/>
                <a:ext cx="28440" cy="171000"/>
              </p14:xfrm>
            </p:contentPart>
          </mc:Choice>
          <mc:Fallback xmlns="">
            <p:pic>
              <p:nvPicPr>
                <p:cNvPr id="257" name="Freihand 256">
                  <a:extLst>
                    <a:ext uri="{FF2B5EF4-FFF2-40B4-BE49-F238E27FC236}">
                      <a16:creationId xmlns:a16="http://schemas.microsoft.com/office/drawing/2014/main" id="{29545E81-7CF1-4B10-A46C-40461E5366AF}"/>
                    </a:ext>
                  </a:extLst>
                </p:cNvPr>
                <p:cNvPicPr/>
                <p:nvPr/>
              </p:nvPicPr>
              <p:blipFill>
                <a:blip r:embed="rId396"/>
                <a:stretch>
                  <a:fillRect/>
                </a:stretch>
              </p:blipFill>
              <p:spPr>
                <a:xfrm>
                  <a:off x="3094493" y="1369320"/>
                  <a:ext cx="370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58" name="Freihand 257">
                  <a:extLst>
                    <a:ext uri="{FF2B5EF4-FFF2-40B4-BE49-F238E27FC236}">
                      <a16:creationId xmlns:a16="http://schemas.microsoft.com/office/drawing/2014/main" id="{8B7FD74C-BA29-4D00-A8BD-574917402E7E}"/>
                    </a:ext>
                  </a:extLst>
                </p14:cNvPr>
                <p14:cNvContentPartPr/>
                <p14:nvPr/>
              </p14:nvContentPartPr>
              <p14:xfrm>
                <a:off x="1196933" y="573000"/>
                <a:ext cx="2481840" cy="1751760"/>
              </p14:xfrm>
            </p:contentPart>
          </mc:Choice>
          <mc:Fallback xmlns="">
            <p:pic>
              <p:nvPicPr>
                <p:cNvPr id="258" name="Freihand 257">
                  <a:extLst>
                    <a:ext uri="{FF2B5EF4-FFF2-40B4-BE49-F238E27FC236}">
                      <a16:creationId xmlns:a16="http://schemas.microsoft.com/office/drawing/2014/main" id="{8B7FD74C-BA29-4D00-A8BD-574917402E7E}"/>
                    </a:ext>
                  </a:extLst>
                </p:cNvPr>
                <p:cNvPicPr/>
                <p:nvPr/>
              </p:nvPicPr>
              <p:blipFill>
                <a:blip r:embed="rId398"/>
                <a:stretch>
                  <a:fillRect/>
                </a:stretch>
              </p:blipFill>
              <p:spPr>
                <a:xfrm>
                  <a:off x="1192613" y="568680"/>
                  <a:ext cx="2490480" cy="17604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59" name="Freihand 258">
                  <a:extLst>
                    <a:ext uri="{FF2B5EF4-FFF2-40B4-BE49-F238E27FC236}">
                      <a16:creationId xmlns:a16="http://schemas.microsoft.com/office/drawing/2014/main" id="{2DC6EA18-6F08-4E1F-9AB9-391D9D4925A6}"/>
                    </a:ext>
                  </a:extLst>
                </p14:cNvPr>
                <p14:cNvContentPartPr/>
                <p14:nvPr/>
              </p14:nvContentPartPr>
              <p14:xfrm>
                <a:off x="2945813" y="1305960"/>
                <a:ext cx="118080" cy="113760"/>
              </p14:xfrm>
            </p:contentPart>
          </mc:Choice>
          <mc:Fallback xmlns="">
            <p:pic>
              <p:nvPicPr>
                <p:cNvPr id="259" name="Freihand 258">
                  <a:extLst>
                    <a:ext uri="{FF2B5EF4-FFF2-40B4-BE49-F238E27FC236}">
                      <a16:creationId xmlns:a16="http://schemas.microsoft.com/office/drawing/2014/main" id="{2DC6EA18-6F08-4E1F-9AB9-391D9D4925A6}"/>
                    </a:ext>
                  </a:extLst>
                </p:cNvPr>
                <p:cNvPicPr/>
                <p:nvPr/>
              </p:nvPicPr>
              <p:blipFill>
                <a:blip r:embed="rId400"/>
                <a:stretch>
                  <a:fillRect/>
                </a:stretch>
              </p:blipFill>
              <p:spPr>
                <a:xfrm>
                  <a:off x="2941493" y="1301640"/>
                  <a:ext cx="1267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61" name="Freihand 260">
                  <a:extLst>
                    <a:ext uri="{FF2B5EF4-FFF2-40B4-BE49-F238E27FC236}">
                      <a16:creationId xmlns:a16="http://schemas.microsoft.com/office/drawing/2014/main" id="{F9E68D96-B14F-4AF8-9230-D84B73BA0AB9}"/>
                    </a:ext>
                  </a:extLst>
                </p14:cNvPr>
                <p14:cNvContentPartPr/>
                <p14:nvPr/>
              </p14:nvContentPartPr>
              <p14:xfrm>
                <a:off x="3088373" y="1236120"/>
                <a:ext cx="203760" cy="28440"/>
              </p14:xfrm>
            </p:contentPart>
          </mc:Choice>
          <mc:Fallback xmlns="">
            <p:pic>
              <p:nvPicPr>
                <p:cNvPr id="261" name="Freihand 260">
                  <a:extLst>
                    <a:ext uri="{FF2B5EF4-FFF2-40B4-BE49-F238E27FC236}">
                      <a16:creationId xmlns:a16="http://schemas.microsoft.com/office/drawing/2014/main" id="{F9E68D96-B14F-4AF8-9230-D84B73BA0AB9}"/>
                    </a:ext>
                  </a:extLst>
                </p:cNvPr>
                <p:cNvPicPr/>
                <p:nvPr/>
              </p:nvPicPr>
              <p:blipFill>
                <a:blip r:embed="rId402"/>
                <a:stretch>
                  <a:fillRect/>
                </a:stretch>
              </p:blipFill>
              <p:spPr>
                <a:xfrm>
                  <a:off x="3084053" y="1231800"/>
                  <a:ext cx="21240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62" name="Freihand 261">
                  <a:extLst>
                    <a:ext uri="{FF2B5EF4-FFF2-40B4-BE49-F238E27FC236}">
                      <a16:creationId xmlns:a16="http://schemas.microsoft.com/office/drawing/2014/main" id="{0CD73E9C-03AE-4E97-936D-55FD17AF2F0D}"/>
                    </a:ext>
                  </a:extLst>
                </p14:cNvPr>
                <p14:cNvContentPartPr/>
                <p14:nvPr/>
              </p14:nvContentPartPr>
              <p14:xfrm>
                <a:off x="3600293" y="1191120"/>
                <a:ext cx="715320" cy="34560"/>
              </p14:xfrm>
            </p:contentPart>
          </mc:Choice>
          <mc:Fallback xmlns="">
            <p:pic>
              <p:nvPicPr>
                <p:cNvPr id="262" name="Freihand 261">
                  <a:extLst>
                    <a:ext uri="{FF2B5EF4-FFF2-40B4-BE49-F238E27FC236}">
                      <a16:creationId xmlns:a16="http://schemas.microsoft.com/office/drawing/2014/main" id="{0CD73E9C-03AE-4E97-936D-55FD17AF2F0D}"/>
                    </a:ext>
                  </a:extLst>
                </p:cNvPr>
                <p:cNvPicPr/>
                <p:nvPr/>
              </p:nvPicPr>
              <p:blipFill>
                <a:blip r:embed="rId404"/>
                <a:stretch>
                  <a:fillRect/>
                </a:stretch>
              </p:blipFill>
              <p:spPr>
                <a:xfrm>
                  <a:off x="3595973" y="1186800"/>
                  <a:ext cx="7239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63" name="Freihand 262">
                  <a:extLst>
                    <a:ext uri="{FF2B5EF4-FFF2-40B4-BE49-F238E27FC236}">
                      <a16:creationId xmlns:a16="http://schemas.microsoft.com/office/drawing/2014/main" id="{773E87A7-589B-427E-B45B-180E3F1192B7}"/>
                    </a:ext>
                  </a:extLst>
                </p14:cNvPr>
                <p14:cNvContentPartPr/>
                <p14:nvPr/>
              </p14:nvContentPartPr>
              <p14:xfrm>
                <a:off x="1373333" y="1784400"/>
                <a:ext cx="232920" cy="152640"/>
              </p14:xfrm>
            </p:contentPart>
          </mc:Choice>
          <mc:Fallback xmlns="">
            <p:pic>
              <p:nvPicPr>
                <p:cNvPr id="263" name="Freihand 262">
                  <a:extLst>
                    <a:ext uri="{FF2B5EF4-FFF2-40B4-BE49-F238E27FC236}">
                      <a16:creationId xmlns:a16="http://schemas.microsoft.com/office/drawing/2014/main" id="{773E87A7-589B-427E-B45B-180E3F1192B7}"/>
                    </a:ext>
                  </a:extLst>
                </p:cNvPr>
                <p:cNvPicPr/>
                <p:nvPr/>
              </p:nvPicPr>
              <p:blipFill>
                <a:blip r:embed="rId406"/>
                <a:stretch>
                  <a:fillRect/>
                </a:stretch>
              </p:blipFill>
              <p:spPr>
                <a:xfrm>
                  <a:off x="1369013" y="1780080"/>
                  <a:ext cx="2415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64" name="Freihand 263">
                  <a:extLst>
                    <a:ext uri="{FF2B5EF4-FFF2-40B4-BE49-F238E27FC236}">
                      <a16:creationId xmlns:a16="http://schemas.microsoft.com/office/drawing/2014/main" id="{F2E4455B-596F-47C2-A210-FB9B3CEC65F3}"/>
                    </a:ext>
                  </a:extLst>
                </p14:cNvPr>
                <p14:cNvContentPartPr/>
                <p14:nvPr/>
              </p14:nvContentPartPr>
              <p14:xfrm>
                <a:off x="1647293" y="1603680"/>
                <a:ext cx="146160" cy="163080"/>
              </p14:xfrm>
            </p:contentPart>
          </mc:Choice>
          <mc:Fallback xmlns="">
            <p:pic>
              <p:nvPicPr>
                <p:cNvPr id="264" name="Freihand 263">
                  <a:extLst>
                    <a:ext uri="{FF2B5EF4-FFF2-40B4-BE49-F238E27FC236}">
                      <a16:creationId xmlns:a16="http://schemas.microsoft.com/office/drawing/2014/main" id="{F2E4455B-596F-47C2-A210-FB9B3CEC65F3}"/>
                    </a:ext>
                  </a:extLst>
                </p:cNvPr>
                <p:cNvPicPr/>
                <p:nvPr/>
              </p:nvPicPr>
              <p:blipFill>
                <a:blip r:embed="rId408"/>
                <a:stretch>
                  <a:fillRect/>
                </a:stretch>
              </p:blipFill>
              <p:spPr>
                <a:xfrm>
                  <a:off x="1642973" y="1599360"/>
                  <a:ext cx="1548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65" name="Freihand 264">
                  <a:extLst>
                    <a:ext uri="{FF2B5EF4-FFF2-40B4-BE49-F238E27FC236}">
                      <a16:creationId xmlns:a16="http://schemas.microsoft.com/office/drawing/2014/main" id="{1C4D40A2-3646-4F52-B072-278CD82517E9}"/>
                    </a:ext>
                  </a:extLst>
                </p14:cNvPr>
                <p14:cNvContentPartPr/>
                <p14:nvPr/>
              </p14:nvContentPartPr>
              <p14:xfrm>
                <a:off x="1836293" y="1560840"/>
                <a:ext cx="120600" cy="211320"/>
              </p14:xfrm>
            </p:contentPart>
          </mc:Choice>
          <mc:Fallback xmlns="">
            <p:pic>
              <p:nvPicPr>
                <p:cNvPr id="265" name="Freihand 264">
                  <a:extLst>
                    <a:ext uri="{FF2B5EF4-FFF2-40B4-BE49-F238E27FC236}">
                      <a16:creationId xmlns:a16="http://schemas.microsoft.com/office/drawing/2014/main" id="{1C4D40A2-3646-4F52-B072-278CD82517E9}"/>
                    </a:ext>
                  </a:extLst>
                </p:cNvPr>
                <p:cNvPicPr/>
                <p:nvPr/>
              </p:nvPicPr>
              <p:blipFill>
                <a:blip r:embed="rId410"/>
                <a:stretch>
                  <a:fillRect/>
                </a:stretch>
              </p:blipFill>
              <p:spPr>
                <a:xfrm>
                  <a:off x="1831973" y="1556520"/>
                  <a:ext cx="1292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66" name="Freihand 265">
                  <a:extLst>
                    <a:ext uri="{FF2B5EF4-FFF2-40B4-BE49-F238E27FC236}">
                      <a16:creationId xmlns:a16="http://schemas.microsoft.com/office/drawing/2014/main" id="{B0E8675D-3841-4A02-9BD8-673B066BE83F}"/>
                    </a:ext>
                  </a:extLst>
                </p14:cNvPr>
                <p14:cNvContentPartPr/>
                <p14:nvPr/>
              </p14:nvContentPartPr>
              <p14:xfrm>
                <a:off x="1997933" y="1552560"/>
                <a:ext cx="66600" cy="159840"/>
              </p14:xfrm>
            </p:contentPart>
          </mc:Choice>
          <mc:Fallback xmlns="">
            <p:pic>
              <p:nvPicPr>
                <p:cNvPr id="266" name="Freihand 265">
                  <a:extLst>
                    <a:ext uri="{FF2B5EF4-FFF2-40B4-BE49-F238E27FC236}">
                      <a16:creationId xmlns:a16="http://schemas.microsoft.com/office/drawing/2014/main" id="{B0E8675D-3841-4A02-9BD8-673B066BE83F}"/>
                    </a:ext>
                  </a:extLst>
                </p:cNvPr>
                <p:cNvPicPr/>
                <p:nvPr/>
              </p:nvPicPr>
              <p:blipFill>
                <a:blip r:embed="rId412"/>
                <a:stretch>
                  <a:fillRect/>
                </a:stretch>
              </p:blipFill>
              <p:spPr>
                <a:xfrm>
                  <a:off x="1993613" y="1548240"/>
                  <a:ext cx="7524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67" name="Freihand 266">
                  <a:extLst>
                    <a:ext uri="{FF2B5EF4-FFF2-40B4-BE49-F238E27FC236}">
                      <a16:creationId xmlns:a16="http://schemas.microsoft.com/office/drawing/2014/main" id="{2E212E39-D1EB-4B40-A11D-D4BC5F77D185}"/>
                    </a:ext>
                  </a:extLst>
                </p14:cNvPr>
                <p14:cNvContentPartPr/>
                <p14:nvPr/>
              </p14:nvContentPartPr>
              <p14:xfrm>
                <a:off x="2022773" y="1541400"/>
                <a:ext cx="137880" cy="168120"/>
              </p14:xfrm>
            </p:contentPart>
          </mc:Choice>
          <mc:Fallback xmlns="">
            <p:pic>
              <p:nvPicPr>
                <p:cNvPr id="267" name="Freihand 266">
                  <a:extLst>
                    <a:ext uri="{FF2B5EF4-FFF2-40B4-BE49-F238E27FC236}">
                      <a16:creationId xmlns:a16="http://schemas.microsoft.com/office/drawing/2014/main" id="{2E212E39-D1EB-4B40-A11D-D4BC5F77D185}"/>
                    </a:ext>
                  </a:extLst>
                </p:cNvPr>
                <p:cNvPicPr/>
                <p:nvPr/>
              </p:nvPicPr>
              <p:blipFill>
                <a:blip r:embed="rId414"/>
                <a:stretch>
                  <a:fillRect/>
                </a:stretch>
              </p:blipFill>
              <p:spPr>
                <a:xfrm>
                  <a:off x="2018453" y="1537080"/>
                  <a:ext cx="1465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68" name="Freihand 267">
                  <a:extLst>
                    <a:ext uri="{FF2B5EF4-FFF2-40B4-BE49-F238E27FC236}">
                      <a16:creationId xmlns:a16="http://schemas.microsoft.com/office/drawing/2014/main" id="{2D135FD3-FAB7-49A9-8E7E-D601D11E80A4}"/>
                    </a:ext>
                  </a:extLst>
                </p14:cNvPr>
                <p14:cNvContentPartPr/>
                <p14:nvPr/>
              </p14:nvContentPartPr>
              <p14:xfrm>
                <a:off x="2138693" y="1515120"/>
                <a:ext cx="149400" cy="172080"/>
              </p14:xfrm>
            </p:contentPart>
          </mc:Choice>
          <mc:Fallback xmlns="">
            <p:pic>
              <p:nvPicPr>
                <p:cNvPr id="268" name="Freihand 267">
                  <a:extLst>
                    <a:ext uri="{FF2B5EF4-FFF2-40B4-BE49-F238E27FC236}">
                      <a16:creationId xmlns:a16="http://schemas.microsoft.com/office/drawing/2014/main" id="{2D135FD3-FAB7-49A9-8E7E-D601D11E80A4}"/>
                    </a:ext>
                  </a:extLst>
                </p:cNvPr>
                <p:cNvPicPr/>
                <p:nvPr/>
              </p:nvPicPr>
              <p:blipFill>
                <a:blip r:embed="rId416"/>
                <a:stretch>
                  <a:fillRect/>
                </a:stretch>
              </p:blipFill>
              <p:spPr>
                <a:xfrm>
                  <a:off x="2134373" y="1510800"/>
                  <a:ext cx="1580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69" name="Freihand 268">
                  <a:extLst>
                    <a:ext uri="{FF2B5EF4-FFF2-40B4-BE49-F238E27FC236}">
                      <a16:creationId xmlns:a16="http://schemas.microsoft.com/office/drawing/2014/main" id="{CD684845-AEE4-4772-9200-3ABC181E9FBB}"/>
                    </a:ext>
                  </a:extLst>
                </p14:cNvPr>
                <p14:cNvContentPartPr/>
                <p14:nvPr/>
              </p14:nvContentPartPr>
              <p14:xfrm>
                <a:off x="2250653" y="1424400"/>
                <a:ext cx="103680" cy="325800"/>
              </p14:xfrm>
            </p:contentPart>
          </mc:Choice>
          <mc:Fallback xmlns="">
            <p:pic>
              <p:nvPicPr>
                <p:cNvPr id="269" name="Freihand 268">
                  <a:extLst>
                    <a:ext uri="{FF2B5EF4-FFF2-40B4-BE49-F238E27FC236}">
                      <a16:creationId xmlns:a16="http://schemas.microsoft.com/office/drawing/2014/main" id="{CD684845-AEE4-4772-9200-3ABC181E9FBB}"/>
                    </a:ext>
                  </a:extLst>
                </p:cNvPr>
                <p:cNvPicPr/>
                <p:nvPr/>
              </p:nvPicPr>
              <p:blipFill>
                <a:blip r:embed="rId418"/>
                <a:stretch>
                  <a:fillRect/>
                </a:stretch>
              </p:blipFill>
              <p:spPr>
                <a:xfrm>
                  <a:off x="2246333" y="1420080"/>
                  <a:ext cx="112320" cy="33444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71" name="Freihand 270">
                  <a:extLst>
                    <a:ext uri="{FF2B5EF4-FFF2-40B4-BE49-F238E27FC236}">
                      <a16:creationId xmlns:a16="http://schemas.microsoft.com/office/drawing/2014/main" id="{5F8CCB05-84CA-4A4B-A4C2-16C8C20851F1}"/>
                    </a:ext>
                  </a:extLst>
                </p14:cNvPr>
                <p14:cNvContentPartPr/>
                <p14:nvPr/>
              </p14:nvContentPartPr>
              <p14:xfrm>
                <a:off x="8903093" y="1364640"/>
                <a:ext cx="252000" cy="2880"/>
              </p14:xfrm>
            </p:contentPart>
          </mc:Choice>
          <mc:Fallback xmlns="">
            <p:pic>
              <p:nvPicPr>
                <p:cNvPr id="271" name="Freihand 270">
                  <a:extLst>
                    <a:ext uri="{FF2B5EF4-FFF2-40B4-BE49-F238E27FC236}">
                      <a16:creationId xmlns:a16="http://schemas.microsoft.com/office/drawing/2014/main" id="{5F8CCB05-84CA-4A4B-A4C2-16C8C20851F1}"/>
                    </a:ext>
                  </a:extLst>
                </p:cNvPr>
                <p:cNvPicPr/>
                <p:nvPr/>
              </p:nvPicPr>
              <p:blipFill>
                <a:blip r:embed="rId420"/>
                <a:stretch>
                  <a:fillRect/>
                </a:stretch>
              </p:blipFill>
              <p:spPr>
                <a:xfrm>
                  <a:off x="8898773" y="1360320"/>
                  <a:ext cx="2606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72" name="Freihand 271">
                  <a:extLst>
                    <a:ext uri="{FF2B5EF4-FFF2-40B4-BE49-F238E27FC236}">
                      <a16:creationId xmlns:a16="http://schemas.microsoft.com/office/drawing/2014/main" id="{639F7A20-4481-4498-9C62-64C377A6001F}"/>
                    </a:ext>
                  </a:extLst>
                </p14:cNvPr>
                <p14:cNvContentPartPr/>
                <p14:nvPr/>
              </p14:nvContentPartPr>
              <p14:xfrm>
                <a:off x="8935133" y="1417920"/>
                <a:ext cx="191520" cy="28080"/>
              </p14:xfrm>
            </p:contentPart>
          </mc:Choice>
          <mc:Fallback xmlns="">
            <p:pic>
              <p:nvPicPr>
                <p:cNvPr id="272" name="Freihand 271">
                  <a:extLst>
                    <a:ext uri="{FF2B5EF4-FFF2-40B4-BE49-F238E27FC236}">
                      <a16:creationId xmlns:a16="http://schemas.microsoft.com/office/drawing/2014/main" id="{639F7A20-4481-4498-9C62-64C377A6001F}"/>
                    </a:ext>
                  </a:extLst>
                </p:cNvPr>
                <p:cNvPicPr/>
                <p:nvPr/>
              </p:nvPicPr>
              <p:blipFill>
                <a:blip r:embed="rId422"/>
                <a:stretch>
                  <a:fillRect/>
                </a:stretch>
              </p:blipFill>
              <p:spPr>
                <a:xfrm>
                  <a:off x="8930813" y="1413600"/>
                  <a:ext cx="2001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73" name="Freihand 272">
                  <a:extLst>
                    <a:ext uri="{FF2B5EF4-FFF2-40B4-BE49-F238E27FC236}">
                      <a16:creationId xmlns:a16="http://schemas.microsoft.com/office/drawing/2014/main" id="{994C1368-1BA2-46CD-BA1C-E2628820E78D}"/>
                    </a:ext>
                  </a:extLst>
                </p14:cNvPr>
                <p14:cNvContentPartPr/>
                <p14:nvPr/>
              </p14:nvContentPartPr>
              <p14:xfrm>
                <a:off x="9113333" y="1302000"/>
                <a:ext cx="138600" cy="241560"/>
              </p14:xfrm>
            </p:contentPart>
          </mc:Choice>
          <mc:Fallback xmlns="">
            <p:pic>
              <p:nvPicPr>
                <p:cNvPr id="273" name="Freihand 272">
                  <a:extLst>
                    <a:ext uri="{FF2B5EF4-FFF2-40B4-BE49-F238E27FC236}">
                      <a16:creationId xmlns:a16="http://schemas.microsoft.com/office/drawing/2014/main" id="{994C1368-1BA2-46CD-BA1C-E2628820E78D}"/>
                    </a:ext>
                  </a:extLst>
                </p:cNvPr>
                <p:cNvPicPr/>
                <p:nvPr/>
              </p:nvPicPr>
              <p:blipFill>
                <a:blip r:embed="rId424"/>
                <a:stretch>
                  <a:fillRect/>
                </a:stretch>
              </p:blipFill>
              <p:spPr>
                <a:xfrm>
                  <a:off x="9109013" y="1297680"/>
                  <a:ext cx="14724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74" name="Freihand 273">
                  <a:extLst>
                    <a:ext uri="{FF2B5EF4-FFF2-40B4-BE49-F238E27FC236}">
                      <a16:creationId xmlns:a16="http://schemas.microsoft.com/office/drawing/2014/main" id="{DAA284B4-B67A-4748-93B8-BAAE87FE95DB}"/>
                    </a:ext>
                  </a:extLst>
                </p14:cNvPr>
                <p14:cNvContentPartPr/>
                <p14:nvPr/>
              </p14:nvContentPartPr>
              <p14:xfrm>
                <a:off x="9449213" y="1263840"/>
                <a:ext cx="371160" cy="180360"/>
              </p14:xfrm>
            </p:contentPart>
          </mc:Choice>
          <mc:Fallback xmlns="">
            <p:pic>
              <p:nvPicPr>
                <p:cNvPr id="274" name="Freihand 273">
                  <a:extLst>
                    <a:ext uri="{FF2B5EF4-FFF2-40B4-BE49-F238E27FC236}">
                      <a16:creationId xmlns:a16="http://schemas.microsoft.com/office/drawing/2014/main" id="{DAA284B4-B67A-4748-93B8-BAAE87FE95DB}"/>
                    </a:ext>
                  </a:extLst>
                </p:cNvPr>
                <p:cNvPicPr/>
                <p:nvPr/>
              </p:nvPicPr>
              <p:blipFill>
                <a:blip r:embed="rId426"/>
                <a:stretch>
                  <a:fillRect/>
                </a:stretch>
              </p:blipFill>
              <p:spPr>
                <a:xfrm>
                  <a:off x="9444893" y="1259520"/>
                  <a:ext cx="37980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75" name="Freihand 274">
                  <a:extLst>
                    <a:ext uri="{FF2B5EF4-FFF2-40B4-BE49-F238E27FC236}">
                      <a16:creationId xmlns:a16="http://schemas.microsoft.com/office/drawing/2014/main" id="{36920D6B-527F-4D51-A3F6-411A9A022338}"/>
                    </a:ext>
                  </a:extLst>
                </p14:cNvPr>
                <p14:cNvContentPartPr/>
                <p14:nvPr/>
              </p14:nvContentPartPr>
              <p14:xfrm>
                <a:off x="10045013" y="1287600"/>
                <a:ext cx="347400" cy="135360"/>
              </p14:xfrm>
            </p:contentPart>
          </mc:Choice>
          <mc:Fallback xmlns="">
            <p:pic>
              <p:nvPicPr>
                <p:cNvPr id="275" name="Freihand 274">
                  <a:extLst>
                    <a:ext uri="{FF2B5EF4-FFF2-40B4-BE49-F238E27FC236}">
                      <a16:creationId xmlns:a16="http://schemas.microsoft.com/office/drawing/2014/main" id="{36920D6B-527F-4D51-A3F6-411A9A022338}"/>
                    </a:ext>
                  </a:extLst>
                </p:cNvPr>
                <p:cNvPicPr/>
                <p:nvPr/>
              </p:nvPicPr>
              <p:blipFill>
                <a:blip r:embed="rId428"/>
                <a:stretch>
                  <a:fillRect/>
                </a:stretch>
              </p:blipFill>
              <p:spPr>
                <a:xfrm>
                  <a:off x="10040693" y="1283280"/>
                  <a:ext cx="3560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76" name="Freihand 275">
                  <a:extLst>
                    <a:ext uri="{FF2B5EF4-FFF2-40B4-BE49-F238E27FC236}">
                      <a16:creationId xmlns:a16="http://schemas.microsoft.com/office/drawing/2014/main" id="{61A907BE-C346-4667-8814-423E5311C077}"/>
                    </a:ext>
                  </a:extLst>
                </p14:cNvPr>
                <p14:cNvContentPartPr/>
                <p14:nvPr/>
              </p14:nvContentPartPr>
              <p14:xfrm>
                <a:off x="10378373" y="1275360"/>
                <a:ext cx="195120" cy="154800"/>
              </p14:xfrm>
            </p:contentPart>
          </mc:Choice>
          <mc:Fallback xmlns="">
            <p:pic>
              <p:nvPicPr>
                <p:cNvPr id="276" name="Freihand 275">
                  <a:extLst>
                    <a:ext uri="{FF2B5EF4-FFF2-40B4-BE49-F238E27FC236}">
                      <a16:creationId xmlns:a16="http://schemas.microsoft.com/office/drawing/2014/main" id="{61A907BE-C346-4667-8814-423E5311C077}"/>
                    </a:ext>
                  </a:extLst>
                </p:cNvPr>
                <p:cNvPicPr/>
                <p:nvPr/>
              </p:nvPicPr>
              <p:blipFill>
                <a:blip r:embed="rId430"/>
                <a:stretch>
                  <a:fillRect/>
                </a:stretch>
              </p:blipFill>
              <p:spPr>
                <a:xfrm>
                  <a:off x="10374053" y="1271040"/>
                  <a:ext cx="2037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77" name="Freihand 276">
                  <a:extLst>
                    <a:ext uri="{FF2B5EF4-FFF2-40B4-BE49-F238E27FC236}">
                      <a16:creationId xmlns:a16="http://schemas.microsoft.com/office/drawing/2014/main" id="{5652AECF-9E37-47A6-836B-0605E6E9A888}"/>
                    </a:ext>
                  </a:extLst>
                </p14:cNvPr>
                <p14:cNvContentPartPr/>
                <p14:nvPr/>
              </p14:nvContentPartPr>
              <p14:xfrm>
                <a:off x="10463693" y="1329720"/>
                <a:ext cx="206640" cy="84600"/>
              </p14:xfrm>
            </p:contentPart>
          </mc:Choice>
          <mc:Fallback xmlns="">
            <p:pic>
              <p:nvPicPr>
                <p:cNvPr id="277" name="Freihand 276">
                  <a:extLst>
                    <a:ext uri="{FF2B5EF4-FFF2-40B4-BE49-F238E27FC236}">
                      <a16:creationId xmlns:a16="http://schemas.microsoft.com/office/drawing/2014/main" id="{5652AECF-9E37-47A6-836B-0605E6E9A888}"/>
                    </a:ext>
                  </a:extLst>
                </p:cNvPr>
                <p:cNvPicPr/>
                <p:nvPr/>
              </p:nvPicPr>
              <p:blipFill>
                <a:blip r:embed="rId432"/>
                <a:stretch>
                  <a:fillRect/>
                </a:stretch>
              </p:blipFill>
              <p:spPr>
                <a:xfrm>
                  <a:off x="10459373" y="1325400"/>
                  <a:ext cx="2152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78" name="Freihand 277">
                  <a:extLst>
                    <a:ext uri="{FF2B5EF4-FFF2-40B4-BE49-F238E27FC236}">
                      <a16:creationId xmlns:a16="http://schemas.microsoft.com/office/drawing/2014/main" id="{0805D4B6-0BC8-481A-B2CC-6149172A33FA}"/>
                    </a:ext>
                  </a:extLst>
                </p14:cNvPr>
                <p14:cNvContentPartPr/>
                <p14:nvPr/>
              </p14:nvContentPartPr>
              <p14:xfrm>
                <a:off x="10698773" y="1312800"/>
                <a:ext cx="247320" cy="270720"/>
              </p14:xfrm>
            </p:contentPart>
          </mc:Choice>
          <mc:Fallback xmlns="">
            <p:pic>
              <p:nvPicPr>
                <p:cNvPr id="278" name="Freihand 277">
                  <a:extLst>
                    <a:ext uri="{FF2B5EF4-FFF2-40B4-BE49-F238E27FC236}">
                      <a16:creationId xmlns:a16="http://schemas.microsoft.com/office/drawing/2014/main" id="{0805D4B6-0BC8-481A-B2CC-6149172A33FA}"/>
                    </a:ext>
                  </a:extLst>
                </p:cNvPr>
                <p:cNvPicPr/>
                <p:nvPr/>
              </p:nvPicPr>
              <p:blipFill>
                <a:blip r:embed="rId434"/>
                <a:stretch>
                  <a:fillRect/>
                </a:stretch>
              </p:blipFill>
              <p:spPr>
                <a:xfrm>
                  <a:off x="10694453" y="1308480"/>
                  <a:ext cx="25596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79" name="Freihand 278">
                  <a:extLst>
                    <a:ext uri="{FF2B5EF4-FFF2-40B4-BE49-F238E27FC236}">
                      <a16:creationId xmlns:a16="http://schemas.microsoft.com/office/drawing/2014/main" id="{576B3C5C-C7E2-4036-A047-B6A8B1F53C4D}"/>
                    </a:ext>
                  </a:extLst>
                </p14:cNvPr>
                <p14:cNvContentPartPr/>
                <p14:nvPr/>
              </p14:nvContentPartPr>
              <p14:xfrm>
                <a:off x="11161013" y="1241880"/>
                <a:ext cx="22320" cy="174960"/>
              </p14:xfrm>
            </p:contentPart>
          </mc:Choice>
          <mc:Fallback xmlns="">
            <p:pic>
              <p:nvPicPr>
                <p:cNvPr id="279" name="Freihand 278">
                  <a:extLst>
                    <a:ext uri="{FF2B5EF4-FFF2-40B4-BE49-F238E27FC236}">
                      <a16:creationId xmlns:a16="http://schemas.microsoft.com/office/drawing/2014/main" id="{576B3C5C-C7E2-4036-A047-B6A8B1F53C4D}"/>
                    </a:ext>
                  </a:extLst>
                </p:cNvPr>
                <p:cNvPicPr/>
                <p:nvPr/>
              </p:nvPicPr>
              <p:blipFill>
                <a:blip r:embed="rId436"/>
                <a:stretch>
                  <a:fillRect/>
                </a:stretch>
              </p:blipFill>
              <p:spPr>
                <a:xfrm>
                  <a:off x="11156693" y="1237560"/>
                  <a:ext cx="3096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80" name="Freihand 279">
                  <a:extLst>
                    <a:ext uri="{FF2B5EF4-FFF2-40B4-BE49-F238E27FC236}">
                      <a16:creationId xmlns:a16="http://schemas.microsoft.com/office/drawing/2014/main" id="{ABDAD744-E9E4-4C3C-A272-8D6655795B5D}"/>
                    </a:ext>
                  </a:extLst>
                </p14:cNvPr>
                <p14:cNvContentPartPr/>
                <p14:nvPr/>
              </p14:nvContentPartPr>
              <p14:xfrm>
                <a:off x="11167493" y="1231440"/>
                <a:ext cx="176040" cy="114480"/>
              </p14:xfrm>
            </p:contentPart>
          </mc:Choice>
          <mc:Fallback xmlns="">
            <p:pic>
              <p:nvPicPr>
                <p:cNvPr id="280" name="Freihand 279">
                  <a:extLst>
                    <a:ext uri="{FF2B5EF4-FFF2-40B4-BE49-F238E27FC236}">
                      <a16:creationId xmlns:a16="http://schemas.microsoft.com/office/drawing/2014/main" id="{ABDAD744-E9E4-4C3C-A272-8D6655795B5D}"/>
                    </a:ext>
                  </a:extLst>
                </p:cNvPr>
                <p:cNvPicPr/>
                <p:nvPr/>
              </p:nvPicPr>
              <p:blipFill>
                <a:blip r:embed="rId438"/>
                <a:stretch>
                  <a:fillRect/>
                </a:stretch>
              </p:blipFill>
              <p:spPr>
                <a:xfrm>
                  <a:off x="11163173" y="1227120"/>
                  <a:ext cx="1846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81" name="Freihand 280">
                  <a:extLst>
                    <a:ext uri="{FF2B5EF4-FFF2-40B4-BE49-F238E27FC236}">
                      <a16:creationId xmlns:a16="http://schemas.microsoft.com/office/drawing/2014/main" id="{F11656DF-51D9-42E5-94E3-0EC8D1C18D40}"/>
                    </a:ext>
                  </a:extLst>
                </p14:cNvPr>
                <p14:cNvContentPartPr/>
                <p14:nvPr/>
              </p14:nvContentPartPr>
              <p14:xfrm>
                <a:off x="11167133" y="1396320"/>
                <a:ext cx="160200" cy="35640"/>
              </p14:xfrm>
            </p:contentPart>
          </mc:Choice>
          <mc:Fallback xmlns="">
            <p:pic>
              <p:nvPicPr>
                <p:cNvPr id="281" name="Freihand 280">
                  <a:extLst>
                    <a:ext uri="{FF2B5EF4-FFF2-40B4-BE49-F238E27FC236}">
                      <a16:creationId xmlns:a16="http://schemas.microsoft.com/office/drawing/2014/main" id="{F11656DF-51D9-42E5-94E3-0EC8D1C18D40}"/>
                    </a:ext>
                  </a:extLst>
                </p:cNvPr>
                <p:cNvPicPr/>
                <p:nvPr/>
              </p:nvPicPr>
              <p:blipFill>
                <a:blip r:embed="rId440"/>
                <a:stretch>
                  <a:fillRect/>
                </a:stretch>
              </p:blipFill>
              <p:spPr>
                <a:xfrm>
                  <a:off x="11162813" y="1392000"/>
                  <a:ext cx="1688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82" name="Freihand 281">
                  <a:extLst>
                    <a:ext uri="{FF2B5EF4-FFF2-40B4-BE49-F238E27FC236}">
                      <a16:creationId xmlns:a16="http://schemas.microsoft.com/office/drawing/2014/main" id="{FA3C6440-7BA6-42ED-84FD-2B687E003AB3}"/>
                    </a:ext>
                  </a:extLst>
                </p14:cNvPr>
                <p14:cNvContentPartPr/>
                <p14:nvPr/>
              </p14:nvContentPartPr>
              <p14:xfrm>
                <a:off x="11361173" y="1211640"/>
                <a:ext cx="463680" cy="285840"/>
              </p14:xfrm>
            </p:contentPart>
          </mc:Choice>
          <mc:Fallback xmlns="">
            <p:pic>
              <p:nvPicPr>
                <p:cNvPr id="282" name="Freihand 281">
                  <a:extLst>
                    <a:ext uri="{FF2B5EF4-FFF2-40B4-BE49-F238E27FC236}">
                      <a16:creationId xmlns:a16="http://schemas.microsoft.com/office/drawing/2014/main" id="{FA3C6440-7BA6-42ED-84FD-2B687E003AB3}"/>
                    </a:ext>
                  </a:extLst>
                </p:cNvPr>
                <p:cNvPicPr/>
                <p:nvPr/>
              </p:nvPicPr>
              <p:blipFill>
                <a:blip r:embed="rId442"/>
                <a:stretch>
                  <a:fillRect/>
                </a:stretch>
              </p:blipFill>
              <p:spPr>
                <a:xfrm>
                  <a:off x="11356853" y="1207320"/>
                  <a:ext cx="47232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83" name="Freihand 282">
                  <a:extLst>
                    <a:ext uri="{FF2B5EF4-FFF2-40B4-BE49-F238E27FC236}">
                      <a16:creationId xmlns:a16="http://schemas.microsoft.com/office/drawing/2014/main" id="{871AD23D-8C62-41DE-90DB-9FEB3B7C58AB}"/>
                    </a:ext>
                  </a:extLst>
                </p14:cNvPr>
                <p14:cNvContentPartPr/>
                <p14:nvPr/>
              </p14:nvContentPartPr>
              <p14:xfrm>
                <a:off x="9636413" y="1722480"/>
                <a:ext cx="27000" cy="172080"/>
              </p14:xfrm>
            </p:contentPart>
          </mc:Choice>
          <mc:Fallback xmlns="">
            <p:pic>
              <p:nvPicPr>
                <p:cNvPr id="283" name="Freihand 282">
                  <a:extLst>
                    <a:ext uri="{FF2B5EF4-FFF2-40B4-BE49-F238E27FC236}">
                      <a16:creationId xmlns:a16="http://schemas.microsoft.com/office/drawing/2014/main" id="{871AD23D-8C62-41DE-90DB-9FEB3B7C58AB}"/>
                    </a:ext>
                  </a:extLst>
                </p:cNvPr>
                <p:cNvPicPr/>
                <p:nvPr/>
              </p:nvPicPr>
              <p:blipFill>
                <a:blip r:embed="rId444"/>
                <a:stretch>
                  <a:fillRect/>
                </a:stretch>
              </p:blipFill>
              <p:spPr>
                <a:xfrm>
                  <a:off x="9632093" y="1718160"/>
                  <a:ext cx="356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84" name="Freihand 283">
                  <a:extLst>
                    <a:ext uri="{FF2B5EF4-FFF2-40B4-BE49-F238E27FC236}">
                      <a16:creationId xmlns:a16="http://schemas.microsoft.com/office/drawing/2014/main" id="{A0362282-23FD-4BE8-95FD-91331CDB89A2}"/>
                    </a:ext>
                  </a:extLst>
                </p14:cNvPr>
                <p14:cNvContentPartPr/>
                <p14:nvPr/>
              </p14:nvContentPartPr>
              <p14:xfrm>
                <a:off x="9627053" y="1671360"/>
                <a:ext cx="106560" cy="23760"/>
              </p14:xfrm>
            </p:contentPart>
          </mc:Choice>
          <mc:Fallback xmlns="">
            <p:pic>
              <p:nvPicPr>
                <p:cNvPr id="284" name="Freihand 283">
                  <a:extLst>
                    <a:ext uri="{FF2B5EF4-FFF2-40B4-BE49-F238E27FC236}">
                      <a16:creationId xmlns:a16="http://schemas.microsoft.com/office/drawing/2014/main" id="{A0362282-23FD-4BE8-95FD-91331CDB89A2}"/>
                    </a:ext>
                  </a:extLst>
                </p:cNvPr>
                <p:cNvPicPr/>
                <p:nvPr/>
              </p:nvPicPr>
              <p:blipFill>
                <a:blip r:embed="rId446"/>
                <a:stretch>
                  <a:fillRect/>
                </a:stretch>
              </p:blipFill>
              <p:spPr>
                <a:xfrm>
                  <a:off x="9622733" y="1667040"/>
                  <a:ext cx="11520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85" name="Freihand 284">
                  <a:extLst>
                    <a:ext uri="{FF2B5EF4-FFF2-40B4-BE49-F238E27FC236}">
                      <a16:creationId xmlns:a16="http://schemas.microsoft.com/office/drawing/2014/main" id="{9C56DF36-B7B7-472A-9F1E-D26A6E9052A1}"/>
                    </a:ext>
                  </a:extLst>
                </p14:cNvPr>
                <p14:cNvContentPartPr/>
                <p14:nvPr/>
              </p14:nvContentPartPr>
              <p14:xfrm>
                <a:off x="9696533" y="1635000"/>
                <a:ext cx="173520" cy="242280"/>
              </p14:xfrm>
            </p:contentPart>
          </mc:Choice>
          <mc:Fallback xmlns="">
            <p:pic>
              <p:nvPicPr>
                <p:cNvPr id="285" name="Freihand 284">
                  <a:extLst>
                    <a:ext uri="{FF2B5EF4-FFF2-40B4-BE49-F238E27FC236}">
                      <a16:creationId xmlns:a16="http://schemas.microsoft.com/office/drawing/2014/main" id="{9C56DF36-B7B7-472A-9F1E-D26A6E9052A1}"/>
                    </a:ext>
                  </a:extLst>
                </p:cNvPr>
                <p:cNvPicPr/>
                <p:nvPr/>
              </p:nvPicPr>
              <p:blipFill>
                <a:blip r:embed="rId448"/>
                <a:stretch>
                  <a:fillRect/>
                </a:stretch>
              </p:blipFill>
              <p:spPr>
                <a:xfrm>
                  <a:off x="9692213" y="1630680"/>
                  <a:ext cx="18216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86" name="Freihand 285">
                  <a:extLst>
                    <a:ext uri="{FF2B5EF4-FFF2-40B4-BE49-F238E27FC236}">
                      <a16:creationId xmlns:a16="http://schemas.microsoft.com/office/drawing/2014/main" id="{684BFF07-DC9A-4DF7-BB88-7355BDAA70B1}"/>
                    </a:ext>
                  </a:extLst>
                </p14:cNvPr>
                <p14:cNvContentPartPr/>
                <p14:nvPr/>
              </p14:nvContentPartPr>
              <p14:xfrm>
                <a:off x="9787973" y="1725360"/>
                <a:ext cx="116280" cy="52920"/>
              </p14:xfrm>
            </p:contentPart>
          </mc:Choice>
          <mc:Fallback xmlns="">
            <p:pic>
              <p:nvPicPr>
                <p:cNvPr id="286" name="Freihand 285">
                  <a:extLst>
                    <a:ext uri="{FF2B5EF4-FFF2-40B4-BE49-F238E27FC236}">
                      <a16:creationId xmlns:a16="http://schemas.microsoft.com/office/drawing/2014/main" id="{684BFF07-DC9A-4DF7-BB88-7355BDAA70B1}"/>
                    </a:ext>
                  </a:extLst>
                </p:cNvPr>
                <p:cNvPicPr/>
                <p:nvPr/>
              </p:nvPicPr>
              <p:blipFill>
                <a:blip r:embed="rId450"/>
                <a:stretch>
                  <a:fillRect/>
                </a:stretch>
              </p:blipFill>
              <p:spPr>
                <a:xfrm>
                  <a:off x="9783653" y="1721040"/>
                  <a:ext cx="12492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87" name="Freihand 286">
                  <a:extLst>
                    <a:ext uri="{FF2B5EF4-FFF2-40B4-BE49-F238E27FC236}">
                      <a16:creationId xmlns:a16="http://schemas.microsoft.com/office/drawing/2014/main" id="{EDE67ED9-FA19-4C6A-BDF6-BE1DEA76429D}"/>
                    </a:ext>
                  </a:extLst>
                </p14:cNvPr>
                <p14:cNvContentPartPr/>
                <p14:nvPr/>
              </p14:nvContentPartPr>
              <p14:xfrm>
                <a:off x="10058333" y="1823280"/>
                <a:ext cx="32760" cy="130320"/>
              </p14:xfrm>
            </p:contentPart>
          </mc:Choice>
          <mc:Fallback xmlns="">
            <p:pic>
              <p:nvPicPr>
                <p:cNvPr id="287" name="Freihand 286">
                  <a:extLst>
                    <a:ext uri="{FF2B5EF4-FFF2-40B4-BE49-F238E27FC236}">
                      <a16:creationId xmlns:a16="http://schemas.microsoft.com/office/drawing/2014/main" id="{EDE67ED9-FA19-4C6A-BDF6-BE1DEA76429D}"/>
                    </a:ext>
                  </a:extLst>
                </p:cNvPr>
                <p:cNvPicPr/>
                <p:nvPr/>
              </p:nvPicPr>
              <p:blipFill>
                <a:blip r:embed="rId452"/>
                <a:stretch>
                  <a:fillRect/>
                </a:stretch>
              </p:blipFill>
              <p:spPr>
                <a:xfrm>
                  <a:off x="10054013" y="1818960"/>
                  <a:ext cx="414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88" name="Freihand 287">
                  <a:extLst>
                    <a:ext uri="{FF2B5EF4-FFF2-40B4-BE49-F238E27FC236}">
                      <a16:creationId xmlns:a16="http://schemas.microsoft.com/office/drawing/2014/main" id="{C414A85F-A889-4FD6-99BF-042084162CF0}"/>
                    </a:ext>
                  </a:extLst>
                </p14:cNvPr>
                <p14:cNvContentPartPr/>
                <p14:nvPr/>
              </p14:nvContentPartPr>
              <p14:xfrm>
                <a:off x="10194413" y="1690800"/>
                <a:ext cx="198000" cy="162720"/>
              </p14:xfrm>
            </p:contentPart>
          </mc:Choice>
          <mc:Fallback xmlns="">
            <p:pic>
              <p:nvPicPr>
                <p:cNvPr id="288" name="Freihand 287">
                  <a:extLst>
                    <a:ext uri="{FF2B5EF4-FFF2-40B4-BE49-F238E27FC236}">
                      <a16:creationId xmlns:a16="http://schemas.microsoft.com/office/drawing/2014/main" id="{C414A85F-A889-4FD6-99BF-042084162CF0}"/>
                    </a:ext>
                  </a:extLst>
                </p:cNvPr>
                <p:cNvPicPr/>
                <p:nvPr/>
              </p:nvPicPr>
              <p:blipFill>
                <a:blip r:embed="rId454"/>
                <a:stretch>
                  <a:fillRect/>
                </a:stretch>
              </p:blipFill>
              <p:spPr>
                <a:xfrm>
                  <a:off x="10190093" y="1686480"/>
                  <a:ext cx="20664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89" name="Freihand 288">
                  <a:extLst>
                    <a:ext uri="{FF2B5EF4-FFF2-40B4-BE49-F238E27FC236}">
                      <a16:creationId xmlns:a16="http://schemas.microsoft.com/office/drawing/2014/main" id="{35703336-9474-487A-B528-EA299B6C7767}"/>
                    </a:ext>
                  </a:extLst>
                </p14:cNvPr>
                <p14:cNvContentPartPr/>
                <p14:nvPr/>
              </p14:nvContentPartPr>
              <p14:xfrm>
                <a:off x="10363253" y="1674960"/>
                <a:ext cx="373320" cy="315720"/>
              </p14:xfrm>
            </p:contentPart>
          </mc:Choice>
          <mc:Fallback xmlns="">
            <p:pic>
              <p:nvPicPr>
                <p:cNvPr id="289" name="Freihand 288">
                  <a:extLst>
                    <a:ext uri="{FF2B5EF4-FFF2-40B4-BE49-F238E27FC236}">
                      <a16:creationId xmlns:a16="http://schemas.microsoft.com/office/drawing/2014/main" id="{35703336-9474-487A-B528-EA299B6C7767}"/>
                    </a:ext>
                  </a:extLst>
                </p:cNvPr>
                <p:cNvPicPr/>
                <p:nvPr/>
              </p:nvPicPr>
              <p:blipFill>
                <a:blip r:embed="rId456"/>
                <a:stretch>
                  <a:fillRect/>
                </a:stretch>
              </p:blipFill>
              <p:spPr>
                <a:xfrm>
                  <a:off x="10358933" y="1670640"/>
                  <a:ext cx="381960" cy="3243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90" name="Freihand 289">
                  <a:extLst>
                    <a:ext uri="{FF2B5EF4-FFF2-40B4-BE49-F238E27FC236}">
                      <a16:creationId xmlns:a16="http://schemas.microsoft.com/office/drawing/2014/main" id="{19B03771-3EEA-4725-85E1-4955C80398A9}"/>
                    </a:ext>
                  </a:extLst>
                </p14:cNvPr>
                <p14:cNvContentPartPr/>
                <p14:nvPr/>
              </p14:nvContentPartPr>
              <p14:xfrm>
                <a:off x="10936373" y="1682160"/>
                <a:ext cx="393480" cy="161280"/>
              </p14:xfrm>
            </p:contentPart>
          </mc:Choice>
          <mc:Fallback xmlns="">
            <p:pic>
              <p:nvPicPr>
                <p:cNvPr id="290" name="Freihand 289">
                  <a:extLst>
                    <a:ext uri="{FF2B5EF4-FFF2-40B4-BE49-F238E27FC236}">
                      <a16:creationId xmlns:a16="http://schemas.microsoft.com/office/drawing/2014/main" id="{19B03771-3EEA-4725-85E1-4955C80398A9}"/>
                    </a:ext>
                  </a:extLst>
                </p:cNvPr>
                <p:cNvPicPr/>
                <p:nvPr/>
              </p:nvPicPr>
              <p:blipFill>
                <a:blip r:embed="rId458"/>
                <a:stretch>
                  <a:fillRect/>
                </a:stretch>
              </p:blipFill>
              <p:spPr>
                <a:xfrm>
                  <a:off x="10932053" y="1677840"/>
                  <a:ext cx="4021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91" name="Freihand 290">
                  <a:extLst>
                    <a:ext uri="{FF2B5EF4-FFF2-40B4-BE49-F238E27FC236}">
                      <a16:creationId xmlns:a16="http://schemas.microsoft.com/office/drawing/2014/main" id="{7CAD60A4-6B04-427A-9B80-A282C40433CD}"/>
                    </a:ext>
                  </a:extLst>
                </p14:cNvPr>
                <p14:cNvContentPartPr/>
                <p14:nvPr/>
              </p14:nvContentPartPr>
              <p14:xfrm>
                <a:off x="11290973" y="1610160"/>
                <a:ext cx="18360" cy="17280"/>
              </p14:xfrm>
            </p:contentPart>
          </mc:Choice>
          <mc:Fallback xmlns="">
            <p:pic>
              <p:nvPicPr>
                <p:cNvPr id="291" name="Freihand 290">
                  <a:extLst>
                    <a:ext uri="{FF2B5EF4-FFF2-40B4-BE49-F238E27FC236}">
                      <a16:creationId xmlns:a16="http://schemas.microsoft.com/office/drawing/2014/main" id="{7CAD60A4-6B04-427A-9B80-A282C40433CD}"/>
                    </a:ext>
                  </a:extLst>
                </p:cNvPr>
                <p:cNvPicPr/>
                <p:nvPr/>
              </p:nvPicPr>
              <p:blipFill>
                <a:blip r:embed="rId460"/>
                <a:stretch>
                  <a:fillRect/>
                </a:stretch>
              </p:blipFill>
              <p:spPr>
                <a:xfrm>
                  <a:off x="11286653" y="1605840"/>
                  <a:ext cx="27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292" name="Freihand 291">
                  <a:extLst>
                    <a:ext uri="{FF2B5EF4-FFF2-40B4-BE49-F238E27FC236}">
                      <a16:creationId xmlns:a16="http://schemas.microsoft.com/office/drawing/2014/main" id="{B86D7E19-4162-4425-AE5A-8FFBEC1EEB6F}"/>
                    </a:ext>
                  </a:extLst>
                </p14:cNvPr>
                <p14:cNvContentPartPr/>
                <p14:nvPr/>
              </p14:nvContentPartPr>
              <p14:xfrm>
                <a:off x="9763493" y="2145480"/>
                <a:ext cx="11520" cy="225720"/>
              </p14:xfrm>
            </p:contentPart>
          </mc:Choice>
          <mc:Fallback xmlns="">
            <p:pic>
              <p:nvPicPr>
                <p:cNvPr id="292" name="Freihand 291">
                  <a:extLst>
                    <a:ext uri="{FF2B5EF4-FFF2-40B4-BE49-F238E27FC236}">
                      <a16:creationId xmlns:a16="http://schemas.microsoft.com/office/drawing/2014/main" id="{B86D7E19-4162-4425-AE5A-8FFBEC1EEB6F}"/>
                    </a:ext>
                  </a:extLst>
                </p:cNvPr>
                <p:cNvPicPr/>
                <p:nvPr/>
              </p:nvPicPr>
              <p:blipFill>
                <a:blip r:embed="rId462"/>
                <a:stretch>
                  <a:fillRect/>
                </a:stretch>
              </p:blipFill>
              <p:spPr>
                <a:xfrm>
                  <a:off x="9759173" y="2141160"/>
                  <a:ext cx="2016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93" name="Freihand 292">
                  <a:extLst>
                    <a:ext uri="{FF2B5EF4-FFF2-40B4-BE49-F238E27FC236}">
                      <a16:creationId xmlns:a16="http://schemas.microsoft.com/office/drawing/2014/main" id="{C89DF6A2-CDD7-4CC7-A566-9DECB475608C}"/>
                    </a:ext>
                  </a:extLst>
                </p14:cNvPr>
                <p14:cNvContentPartPr/>
                <p14:nvPr/>
              </p14:nvContentPartPr>
              <p14:xfrm>
                <a:off x="9694013" y="2052960"/>
                <a:ext cx="168120" cy="225720"/>
              </p14:xfrm>
            </p:contentPart>
          </mc:Choice>
          <mc:Fallback xmlns="">
            <p:pic>
              <p:nvPicPr>
                <p:cNvPr id="293" name="Freihand 292">
                  <a:extLst>
                    <a:ext uri="{FF2B5EF4-FFF2-40B4-BE49-F238E27FC236}">
                      <a16:creationId xmlns:a16="http://schemas.microsoft.com/office/drawing/2014/main" id="{C89DF6A2-CDD7-4CC7-A566-9DECB475608C}"/>
                    </a:ext>
                  </a:extLst>
                </p:cNvPr>
                <p:cNvPicPr/>
                <p:nvPr/>
              </p:nvPicPr>
              <p:blipFill>
                <a:blip r:embed="rId464"/>
                <a:stretch>
                  <a:fillRect/>
                </a:stretch>
              </p:blipFill>
              <p:spPr>
                <a:xfrm>
                  <a:off x="9689693" y="2048640"/>
                  <a:ext cx="17676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94" name="Freihand 293">
                  <a:extLst>
                    <a:ext uri="{FF2B5EF4-FFF2-40B4-BE49-F238E27FC236}">
                      <a16:creationId xmlns:a16="http://schemas.microsoft.com/office/drawing/2014/main" id="{0B6E2612-BB6C-4DDE-AFAE-FD12537E6E7A}"/>
                    </a:ext>
                  </a:extLst>
                </p14:cNvPr>
                <p14:cNvContentPartPr/>
                <p14:nvPr/>
              </p14:nvContentPartPr>
              <p14:xfrm>
                <a:off x="9894533" y="2194080"/>
                <a:ext cx="187920" cy="128520"/>
              </p14:xfrm>
            </p:contentPart>
          </mc:Choice>
          <mc:Fallback xmlns="">
            <p:pic>
              <p:nvPicPr>
                <p:cNvPr id="294" name="Freihand 293">
                  <a:extLst>
                    <a:ext uri="{FF2B5EF4-FFF2-40B4-BE49-F238E27FC236}">
                      <a16:creationId xmlns:a16="http://schemas.microsoft.com/office/drawing/2014/main" id="{0B6E2612-BB6C-4DDE-AFAE-FD12537E6E7A}"/>
                    </a:ext>
                  </a:extLst>
                </p:cNvPr>
                <p:cNvPicPr/>
                <p:nvPr/>
              </p:nvPicPr>
              <p:blipFill>
                <a:blip r:embed="rId466"/>
                <a:stretch>
                  <a:fillRect/>
                </a:stretch>
              </p:blipFill>
              <p:spPr>
                <a:xfrm>
                  <a:off x="9890213" y="2189760"/>
                  <a:ext cx="1965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95" name="Freihand 294">
                  <a:extLst>
                    <a:ext uri="{FF2B5EF4-FFF2-40B4-BE49-F238E27FC236}">
                      <a16:creationId xmlns:a16="http://schemas.microsoft.com/office/drawing/2014/main" id="{BAD872A5-7461-404C-A2CA-FA8A04DEDA07}"/>
                    </a:ext>
                  </a:extLst>
                </p14:cNvPr>
                <p14:cNvContentPartPr/>
                <p14:nvPr/>
              </p14:nvContentPartPr>
              <p14:xfrm>
                <a:off x="10101533" y="2119920"/>
                <a:ext cx="30240" cy="53640"/>
              </p14:xfrm>
            </p:contentPart>
          </mc:Choice>
          <mc:Fallback xmlns="">
            <p:pic>
              <p:nvPicPr>
                <p:cNvPr id="295" name="Freihand 294">
                  <a:extLst>
                    <a:ext uri="{FF2B5EF4-FFF2-40B4-BE49-F238E27FC236}">
                      <a16:creationId xmlns:a16="http://schemas.microsoft.com/office/drawing/2014/main" id="{BAD872A5-7461-404C-A2CA-FA8A04DEDA07}"/>
                    </a:ext>
                  </a:extLst>
                </p:cNvPr>
                <p:cNvPicPr/>
                <p:nvPr/>
              </p:nvPicPr>
              <p:blipFill>
                <a:blip r:embed="rId468"/>
                <a:stretch>
                  <a:fillRect/>
                </a:stretch>
              </p:blipFill>
              <p:spPr>
                <a:xfrm>
                  <a:off x="10097213" y="2115600"/>
                  <a:ext cx="38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96" name="Freihand 295">
                  <a:extLst>
                    <a:ext uri="{FF2B5EF4-FFF2-40B4-BE49-F238E27FC236}">
                      <a16:creationId xmlns:a16="http://schemas.microsoft.com/office/drawing/2014/main" id="{ABB4FB5B-5E19-4E1D-900C-FE4C0252E798}"/>
                    </a:ext>
                  </a:extLst>
                </p14:cNvPr>
                <p14:cNvContentPartPr/>
                <p14:nvPr/>
              </p14:nvContentPartPr>
              <p14:xfrm>
                <a:off x="10126733" y="2178240"/>
                <a:ext cx="138960" cy="133560"/>
              </p14:xfrm>
            </p:contentPart>
          </mc:Choice>
          <mc:Fallback xmlns="">
            <p:pic>
              <p:nvPicPr>
                <p:cNvPr id="296" name="Freihand 295">
                  <a:extLst>
                    <a:ext uri="{FF2B5EF4-FFF2-40B4-BE49-F238E27FC236}">
                      <a16:creationId xmlns:a16="http://schemas.microsoft.com/office/drawing/2014/main" id="{ABB4FB5B-5E19-4E1D-900C-FE4C0252E798}"/>
                    </a:ext>
                  </a:extLst>
                </p:cNvPr>
                <p:cNvPicPr/>
                <p:nvPr/>
              </p:nvPicPr>
              <p:blipFill>
                <a:blip r:embed="rId470"/>
                <a:stretch>
                  <a:fillRect/>
                </a:stretch>
              </p:blipFill>
              <p:spPr>
                <a:xfrm>
                  <a:off x="10122413" y="2173920"/>
                  <a:ext cx="1476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97" name="Freihand 296">
                  <a:extLst>
                    <a:ext uri="{FF2B5EF4-FFF2-40B4-BE49-F238E27FC236}">
                      <a16:creationId xmlns:a16="http://schemas.microsoft.com/office/drawing/2014/main" id="{BFA76ABE-D016-40CC-963F-E8B343D39F76}"/>
                    </a:ext>
                  </a:extLst>
                </p14:cNvPr>
                <p14:cNvContentPartPr/>
                <p14:nvPr/>
              </p14:nvContentPartPr>
              <p14:xfrm>
                <a:off x="10304933" y="2197320"/>
                <a:ext cx="147600" cy="112680"/>
              </p14:xfrm>
            </p:contentPart>
          </mc:Choice>
          <mc:Fallback xmlns="">
            <p:pic>
              <p:nvPicPr>
                <p:cNvPr id="297" name="Freihand 296">
                  <a:extLst>
                    <a:ext uri="{FF2B5EF4-FFF2-40B4-BE49-F238E27FC236}">
                      <a16:creationId xmlns:a16="http://schemas.microsoft.com/office/drawing/2014/main" id="{BFA76ABE-D016-40CC-963F-E8B343D39F76}"/>
                    </a:ext>
                  </a:extLst>
                </p:cNvPr>
                <p:cNvPicPr/>
                <p:nvPr/>
              </p:nvPicPr>
              <p:blipFill>
                <a:blip r:embed="rId472"/>
                <a:stretch>
                  <a:fillRect/>
                </a:stretch>
              </p:blipFill>
              <p:spPr>
                <a:xfrm>
                  <a:off x="10300613" y="2193000"/>
                  <a:ext cx="1562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98" name="Freihand 297">
                  <a:extLst>
                    <a:ext uri="{FF2B5EF4-FFF2-40B4-BE49-F238E27FC236}">
                      <a16:creationId xmlns:a16="http://schemas.microsoft.com/office/drawing/2014/main" id="{9F10303A-4916-45B9-B9CE-1370B2094413}"/>
                    </a:ext>
                  </a:extLst>
                </p14:cNvPr>
                <p14:cNvContentPartPr/>
                <p14:nvPr/>
              </p14:nvContentPartPr>
              <p14:xfrm>
                <a:off x="10645133" y="2148720"/>
                <a:ext cx="189000" cy="163800"/>
              </p14:xfrm>
            </p:contentPart>
          </mc:Choice>
          <mc:Fallback xmlns="">
            <p:pic>
              <p:nvPicPr>
                <p:cNvPr id="298" name="Freihand 297">
                  <a:extLst>
                    <a:ext uri="{FF2B5EF4-FFF2-40B4-BE49-F238E27FC236}">
                      <a16:creationId xmlns:a16="http://schemas.microsoft.com/office/drawing/2014/main" id="{9F10303A-4916-45B9-B9CE-1370B2094413}"/>
                    </a:ext>
                  </a:extLst>
                </p:cNvPr>
                <p:cNvPicPr/>
                <p:nvPr/>
              </p:nvPicPr>
              <p:blipFill>
                <a:blip r:embed="rId474"/>
                <a:stretch>
                  <a:fillRect/>
                </a:stretch>
              </p:blipFill>
              <p:spPr>
                <a:xfrm>
                  <a:off x="10640813" y="2144400"/>
                  <a:ext cx="1976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299" name="Freihand 298">
                  <a:extLst>
                    <a:ext uri="{FF2B5EF4-FFF2-40B4-BE49-F238E27FC236}">
                      <a16:creationId xmlns:a16="http://schemas.microsoft.com/office/drawing/2014/main" id="{E7F6F10A-95D0-4C15-B22B-E0037D4D7418}"/>
                    </a:ext>
                  </a:extLst>
                </p14:cNvPr>
                <p14:cNvContentPartPr/>
                <p14:nvPr/>
              </p14:nvContentPartPr>
              <p14:xfrm>
                <a:off x="10829093" y="2068080"/>
                <a:ext cx="245520" cy="230400"/>
              </p14:xfrm>
            </p:contentPart>
          </mc:Choice>
          <mc:Fallback xmlns="">
            <p:pic>
              <p:nvPicPr>
                <p:cNvPr id="299" name="Freihand 298">
                  <a:extLst>
                    <a:ext uri="{FF2B5EF4-FFF2-40B4-BE49-F238E27FC236}">
                      <a16:creationId xmlns:a16="http://schemas.microsoft.com/office/drawing/2014/main" id="{E7F6F10A-95D0-4C15-B22B-E0037D4D7418}"/>
                    </a:ext>
                  </a:extLst>
                </p:cNvPr>
                <p:cNvPicPr/>
                <p:nvPr/>
              </p:nvPicPr>
              <p:blipFill>
                <a:blip r:embed="rId476"/>
                <a:stretch>
                  <a:fillRect/>
                </a:stretch>
              </p:blipFill>
              <p:spPr>
                <a:xfrm>
                  <a:off x="10824773" y="2063760"/>
                  <a:ext cx="25416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300" name="Freihand 299">
                  <a:extLst>
                    <a:ext uri="{FF2B5EF4-FFF2-40B4-BE49-F238E27FC236}">
                      <a16:creationId xmlns:a16="http://schemas.microsoft.com/office/drawing/2014/main" id="{91CBEDEB-94AA-4342-BCEE-09CC70690A09}"/>
                    </a:ext>
                  </a:extLst>
                </p14:cNvPr>
                <p14:cNvContentPartPr/>
                <p14:nvPr/>
              </p14:nvContentPartPr>
              <p14:xfrm>
                <a:off x="11082533" y="2078520"/>
                <a:ext cx="360" cy="360"/>
              </p14:xfrm>
            </p:contentPart>
          </mc:Choice>
          <mc:Fallback xmlns="">
            <p:pic>
              <p:nvPicPr>
                <p:cNvPr id="300" name="Freihand 299">
                  <a:extLst>
                    <a:ext uri="{FF2B5EF4-FFF2-40B4-BE49-F238E27FC236}">
                      <a16:creationId xmlns:a16="http://schemas.microsoft.com/office/drawing/2014/main" id="{91CBEDEB-94AA-4342-BCEE-09CC70690A09}"/>
                    </a:ext>
                  </a:extLst>
                </p:cNvPr>
                <p:cNvPicPr/>
                <p:nvPr/>
              </p:nvPicPr>
              <p:blipFill>
                <a:blip r:embed="rId384"/>
                <a:stretch>
                  <a:fillRect/>
                </a:stretch>
              </p:blipFill>
              <p:spPr>
                <a:xfrm>
                  <a:off x="11078213" y="20742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01" name="Freihand 300">
                  <a:extLst>
                    <a:ext uri="{FF2B5EF4-FFF2-40B4-BE49-F238E27FC236}">
                      <a16:creationId xmlns:a16="http://schemas.microsoft.com/office/drawing/2014/main" id="{453EA037-BE65-4739-9348-55E0E64C2379}"/>
                    </a:ext>
                  </a:extLst>
                </p14:cNvPr>
                <p14:cNvContentPartPr/>
                <p14:nvPr/>
              </p14:nvContentPartPr>
              <p14:xfrm>
                <a:off x="11141933" y="2171760"/>
                <a:ext cx="383400" cy="273240"/>
              </p14:xfrm>
            </p:contentPart>
          </mc:Choice>
          <mc:Fallback xmlns="">
            <p:pic>
              <p:nvPicPr>
                <p:cNvPr id="301" name="Freihand 300">
                  <a:extLst>
                    <a:ext uri="{FF2B5EF4-FFF2-40B4-BE49-F238E27FC236}">
                      <a16:creationId xmlns:a16="http://schemas.microsoft.com/office/drawing/2014/main" id="{453EA037-BE65-4739-9348-55E0E64C2379}"/>
                    </a:ext>
                  </a:extLst>
                </p:cNvPr>
                <p:cNvPicPr/>
                <p:nvPr/>
              </p:nvPicPr>
              <p:blipFill>
                <a:blip r:embed="rId479"/>
                <a:stretch>
                  <a:fillRect/>
                </a:stretch>
              </p:blipFill>
              <p:spPr>
                <a:xfrm>
                  <a:off x="11137613" y="2167440"/>
                  <a:ext cx="39204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02" name="Freihand 301">
                  <a:extLst>
                    <a:ext uri="{FF2B5EF4-FFF2-40B4-BE49-F238E27FC236}">
                      <a16:creationId xmlns:a16="http://schemas.microsoft.com/office/drawing/2014/main" id="{5C3A74EB-5991-4A60-85FA-FCC9B48C9EE7}"/>
                    </a:ext>
                  </a:extLst>
                </p14:cNvPr>
                <p14:cNvContentPartPr/>
                <p14:nvPr/>
              </p14:nvContentPartPr>
              <p14:xfrm>
                <a:off x="9631373" y="2705640"/>
                <a:ext cx="147240" cy="254160"/>
              </p14:xfrm>
            </p:contentPart>
          </mc:Choice>
          <mc:Fallback xmlns="">
            <p:pic>
              <p:nvPicPr>
                <p:cNvPr id="302" name="Freihand 301">
                  <a:extLst>
                    <a:ext uri="{FF2B5EF4-FFF2-40B4-BE49-F238E27FC236}">
                      <a16:creationId xmlns:a16="http://schemas.microsoft.com/office/drawing/2014/main" id="{5C3A74EB-5991-4A60-85FA-FCC9B48C9EE7}"/>
                    </a:ext>
                  </a:extLst>
                </p:cNvPr>
                <p:cNvPicPr/>
                <p:nvPr/>
              </p:nvPicPr>
              <p:blipFill>
                <a:blip r:embed="rId481"/>
                <a:stretch>
                  <a:fillRect/>
                </a:stretch>
              </p:blipFill>
              <p:spPr>
                <a:xfrm>
                  <a:off x="9627053" y="2701320"/>
                  <a:ext cx="15588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03" name="Freihand 302">
                  <a:extLst>
                    <a:ext uri="{FF2B5EF4-FFF2-40B4-BE49-F238E27FC236}">
                      <a16:creationId xmlns:a16="http://schemas.microsoft.com/office/drawing/2014/main" id="{E4128F0B-BF0C-4DB4-97E4-75DE4E6ABB46}"/>
                    </a:ext>
                  </a:extLst>
                </p14:cNvPr>
                <p14:cNvContentPartPr/>
                <p14:nvPr/>
              </p14:nvContentPartPr>
              <p14:xfrm>
                <a:off x="9802013" y="2612760"/>
                <a:ext cx="131040" cy="163800"/>
              </p14:xfrm>
            </p:contentPart>
          </mc:Choice>
          <mc:Fallback xmlns="">
            <p:pic>
              <p:nvPicPr>
                <p:cNvPr id="303" name="Freihand 302">
                  <a:extLst>
                    <a:ext uri="{FF2B5EF4-FFF2-40B4-BE49-F238E27FC236}">
                      <a16:creationId xmlns:a16="http://schemas.microsoft.com/office/drawing/2014/main" id="{E4128F0B-BF0C-4DB4-97E4-75DE4E6ABB46}"/>
                    </a:ext>
                  </a:extLst>
                </p:cNvPr>
                <p:cNvPicPr/>
                <p:nvPr/>
              </p:nvPicPr>
              <p:blipFill>
                <a:blip r:embed="rId483"/>
                <a:stretch>
                  <a:fillRect/>
                </a:stretch>
              </p:blipFill>
              <p:spPr>
                <a:xfrm>
                  <a:off x="9797693" y="2608440"/>
                  <a:ext cx="139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04" name="Freihand 303">
                  <a:extLst>
                    <a:ext uri="{FF2B5EF4-FFF2-40B4-BE49-F238E27FC236}">
                      <a16:creationId xmlns:a16="http://schemas.microsoft.com/office/drawing/2014/main" id="{5F25B047-3B30-46B4-B6A9-F91D16E53DBA}"/>
                    </a:ext>
                  </a:extLst>
                </p14:cNvPr>
                <p14:cNvContentPartPr/>
                <p14:nvPr/>
              </p14:nvContentPartPr>
              <p14:xfrm>
                <a:off x="10102613" y="2744880"/>
                <a:ext cx="173880" cy="22320"/>
              </p14:xfrm>
            </p:contentPart>
          </mc:Choice>
          <mc:Fallback xmlns="">
            <p:pic>
              <p:nvPicPr>
                <p:cNvPr id="304" name="Freihand 303">
                  <a:extLst>
                    <a:ext uri="{FF2B5EF4-FFF2-40B4-BE49-F238E27FC236}">
                      <a16:creationId xmlns:a16="http://schemas.microsoft.com/office/drawing/2014/main" id="{5F25B047-3B30-46B4-B6A9-F91D16E53DBA}"/>
                    </a:ext>
                  </a:extLst>
                </p:cNvPr>
                <p:cNvPicPr/>
                <p:nvPr/>
              </p:nvPicPr>
              <p:blipFill>
                <a:blip r:embed="rId485"/>
                <a:stretch>
                  <a:fillRect/>
                </a:stretch>
              </p:blipFill>
              <p:spPr>
                <a:xfrm>
                  <a:off x="10098293" y="2740560"/>
                  <a:ext cx="18252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05" name="Freihand 304">
                  <a:extLst>
                    <a:ext uri="{FF2B5EF4-FFF2-40B4-BE49-F238E27FC236}">
                      <a16:creationId xmlns:a16="http://schemas.microsoft.com/office/drawing/2014/main" id="{4A13DB6C-8E04-40FB-B9E0-90571CC26355}"/>
                    </a:ext>
                  </a:extLst>
                </p14:cNvPr>
                <p14:cNvContentPartPr/>
                <p14:nvPr/>
              </p14:nvContentPartPr>
              <p14:xfrm>
                <a:off x="10327613" y="2673960"/>
                <a:ext cx="181440" cy="174960"/>
              </p14:xfrm>
            </p:contentPart>
          </mc:Choice>
          <mc:Fallback xmlns="">
            <p:pic>
              <p:nvPicPr>
                <p:cNvPr id="305" name="Freihand 304">
                  <a:extLst>
                    <a:ext uri="{FF2B5EF4-FFF2-40B4-BE49-F238E27FC236}">
                      <a16:creationId xmlns:a16="http://schemas.microsoft.com/office/drawing/2014/main" id="{4A13DB6C-8E04-40FB-B9E0-90571CC26355}"/>
                    </a:ext>
                  </a:extLst>
                </p:cNvPr>
                <p:cNvPicPr/>
                <p:nvPr/>
              </p:nvPicPr>
              <p:blipFill>
                <a:blip r:embed="rId487"/>
                <a:stretch>
                  <a:fillRect/>
                </a:stretch>
              </p:blipFill>
              <p:spPr>
                <a:xfrm>
                  <a:off x="10323293" y="2669640"/>
                  <a:ext cx="19008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06" name="Freihand 305">
                  <a:extLst>
                    <a:ext uri="{FF2B5EF4-FFF2-40B4-BE49-F238E27FC236}">
                      <a16:creationId xmlns:a16="http://schemas.microsoft.com/office/drawing/2014/main" id="{75899AE2-C0D0-4745-B1A6-81BF5D25BBCB}"/>
                    </a:ext>
                  </a:extLst>
                </p14:cNvPr>
                <p14:cNvContentPartPr/>
                <p14:nvPr/>
              </p14:nvContentPartPr>
              <p14:xfrm>
                <a:off x="10673933" y="2624640"/>
                <a:ext cx="135360" cy="296640"/>
              </p14:xfrm>
            </p:contentPart>
          </mc:Choice>
          <mc:Fallback xmlns="">
            <p:pic>
              <p:nvPicPr>
                <p:cNvPr id="306" name="Freihand 305">
                  <a:extLst>
                    <a:ext uri="{FF2B5EF4-FFF2-40B4-BE49-F238E27FC236}">
                      <a16:creationId xmlns:a16="http://schemas.microsoft.com/office/drawing/2014/main" id="{75899AE2-C0D0-4745-B1A6-81BF5D25BBCB}"/>
                    </a:ext>
                  </a:extLst>
                </p:cNvPr>
                <p:cNvPicPr/>
                <p:nvPr/>
              </p:nvPicPr>
              <p:blipFill>
                <a:blip r:embed="rId489"/>
                <a:stretch>
                  <a:fillRect/>
                </a:stretch>
              </p:blipFill>
              <p:spPr>
                <a:xfrm>
                  <a:off x="10669613" y="2620320"/>
                  <a:ext cx="14400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07" name="Freihand 306">
                  <a:extLst>
                    <a:ext uri="{FF2B5EF4-FFF2-40B4-BE49-F238E27FC236}">
                      <a16:creationId xmlns:a16="http://schemas.microsoft.com/office/drawing/2014/main" id="{F41B4377-18F1-458B-8C4C-36F9FD28C0E2}"/>
                    </a:ext>
                  </a:extLst>
                </p14:cNvPr>
                <p14:cNvContentPartPr/>
                <p14:nvPr/>
              </p14:nvContentPartPr>
              <p14:xfrm>
                <a:off x="10834493" y="2529600"/>
                <a:ext cx="150480" cy="181440"/>
              </p14:xfrm>
            </p:contentPart>
          </mc:Choice>
          <mc:Fallback xmlns="">
            <p:pic>
              <p:nvPicPr>
                <p:cNvPr id="307" name="Freihand 306">
                  <a:extLst>
                    <a:ext uri="{FF2B5EF4-FFF2-40B4-BE49-F238E27FC236}">
                      <a16:creationId xmlns:a16="http://schemas.microsoft.com/office/drawing/2014/main" id="{F41B4377-18F1-458B-8C4C-36F9FD28C0E2}"/>
                    </a:ext>
                  </a:extLst>
                </p:cNvPr>
                <p:cNvPicPr/>
                <p:nvPr/>
              </p:nvPicPr>
              <p:blipFill>
                <a:blip r:embed="rId491"/>
                <a:stretch>
                  <a:fillRect/>
                </a:stretch>
              </p:blipFill>
              <p:spPr>
                <a:xfrm>
                  <a:off x="10830173" y="2525280"/>
                  <a:ext cx="15912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10" name="Freihand 309">
                  <a:extLst>
                    <a:ext uri="{FF2B5EF4-FFF2-40B4-BE49-F238E27FC236}">
                      <a16:creationId xmlns:a16="http://schemas.microsoft.com/office/drawing/2014/main" id="{10D78786-75A7-49FC-B53D-18C62305F31A}"/>
                    </a:ext>
                  </a:extLst>
                </p14:cNvPr>
                <p14:cNvContentPartPr/>
                <p14:nvPr/>
              </p14:nvContentPartPr>
              <p14:xfrm>
                <a:off x="10991813" y="2563440"/>
                <a:ext cx="162000" cy="297000"/>
              </p14:xfrm>
            </p:contentPart>
          </mc:Choice>
          <mc:Fallback xmlns="">
            <p:pic>
              <p:nvPicPr>
                <p:cNvPr id="310" name="Freihand 309">
                  <a:extLst>
                    <a:ext uri="{FF2B5EF4-FFF2-40B4-BE49-F238E27FC236}">
                      <a16:creationId xmlns:a16="http://schemas.microsoft.com/office/drawing/2014/main" id="{10D78786-75A7-49FC-B53D-18C62305F31A}"/>
                    </a:ext>
                  </a:extLst>
                </p:cNvPr>
                <p:cNvPicPr/>
                <p:nvPr/>
              </p:nvPicPr>
              <p:blipFill>
                <a:blip r:embed="rId493"/>
                <a:stretch>
                  <a:fillRect/>
                </a:stretch>
              </p:blipFill>
              <p:spPr>
                <a:xfrm>
                  <a:off x="10987493" y="2559120"/>
                  <a:ext cx="17064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11" name="Freihand 310">
                  <a:extLst>
                    <a:ext uri="{FF2B5EF4-FFF2-40B4-BE49-F238E27FC236}">
                      <a16:creationId xmlns:a16="http://schemas.microsoft.com/office/drawing/2014/main" id="{ECC53B62-0EA6-47D5-ABAE-B049DFBCA953}"/>
                    </a:ext>
                  </a:extLst>
                </p14:cNvPr>
                <p14:cNvContentPartPr/>
                <p14:nvPr/>
              </p14:nvContentPartPr>
              <p14:xfrm>
                <a:off x="11152013" y="2596920"/>
                <a:ext cx="113760" cy="173880"/>
              </p14:xfrm>
            </p:contentPart>
          </mc:Choice>
          <mc:Fallback xmlns="">
            <p:pic>
              <p:nvPicPr>
                <p:cNvPr id="311" name="Freihand 310">
                  <a:extLst>
                    <a:ext uri="{FF2B5EF4-FFF2-40B4-BE49-F238E27FC236}">
                      <a16:creationId xmlns:a16="http://schemas.microsoft.com/office/drawing/2014/main" id="{ECC53B62-0EA6-47D5-ABAE-B049DFBCA953}"/>
                    </a:ext>
                  </a:extLst>
                </p:cNvPr>
                <p:cNvPicPr/>
                <p:nvPr/>
              </p:nvPicPr>
              <p:blipFill>
                <a:blip r:embed="rId495"/>
                <a:stretch>
                  <a:fillRect/>
                </a:stretch>
              </p:blipFill>
              <p:spPr>
                <a:xfrm>
                  <a:off x="11147693" y="2592600"/>
                  <a:ext cx="1224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12" name="Freihand 311">
                  <a:extLst>
                    <a:ext uri="{FF2B5EF4-FFF2-40B4-BE49-F238E27FC236}">
                      <a16:creationId xmlns:a16="http://schemas.microsoft.com/office/drawing/2014/main" id="{C07B5A98-4BD4-4886-BA6D-38DCAB7D6AD5}"/>
                    </a:ext>
                  </a:extLst>
                </p14:cNvPr>
                <p14:cNvContentPartPr/>
                <p14:nvPr/>
              </p14:nvContentPartPr>
              <p14:xfrm>
                <a:off x="11121773" y="2595120"/>
                <a:ext cx="142560" cy="185400"/>
              </p14:xfrm>
            </p:contentPart>
          </mc:Choice>
          <mc:Fallback xmlns="">
            <p:pic>
              <p:nvPicPr>
                <p:cNvPr id="312" name="Freihand 311">
                  <a:extLst>
                    <a:ext uri="{FF2B5EF4-FFF2-40B4-BE49-F238E27FC236}">
                      <a16:creationId xmlns:a16="http://schemas.microsoft.com/office/drawing/2014/main" id="{C07B5A98-4BD4-4886-BA6D-38DCAB7D6AD5}"/>
                    </a:ext>
                  </a:extLst>
                </p:cNvPr>
                <p:cNvPicPr/>
                <p:nvPr/>
              </p:nvPicPr>
              <p:blipFill>
                <a:blip r:embed="rId497"/>
                <a:stretch>
                  <a:fillRect/>
                </a:stretch>
              </p:blipFill>
              <p:spPr>
                <a:xfrm>
                  <a:off x="11117453" y="2590800"/>
                  <a:ext cx="15120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13" name="Freihand 312">
                  <a:extLst>
                    <a:ext uri="{FF2B5EF4-FFF2-40B4-BE49-F238E27FC236}">
                      <a16:creationId xmlns:a16="http://schemas.microsoft.com/office/drawing/2014/main" id="{4B9F3FF1-94CB-413B-B6AF-20A3ECA39AFA}"/>
                    </a:ext>
                  </a:extLst>
                </p14:cNvPr>
                <p14:cNvContentPartPr/>
                <p14:nvPr/>
              </p14:nvContentPartPr>
              <p14:xfrm>
                <a:off x="11164613" y="2721480"/>
                <a:ext cx="132480" cy="17640"/>
              </p14:xfrm>
            </p:contentPart>
          </mc:Choice>
          <mc:Fallback xmlns="">
            <p:pic>
              <p:nvPicPr>
                <p:cNvPr id="313" name="Freihand 312">
                  <a:extLst>
                    <a:ext uri="{FF2B5EF4-FFF2-40B4-BE49-F238E27FC236}">
                      <a16:creationId xmlns:a16="http://schemas.microsoft.com/office/drawing/2014/main" id="{4B9F3FF1-94CB-413B-B6AF-20A3ECA39AFA}"/>
                    </a:ext>
                  </a:extLst>
                </p:cNvPr>
                <p:cNvPicPr/>
                <p:nvPr/>
              </p:nvPicPr>
              <p:blipFill>
                <a:blip r:embed="rId499"/>
                <a:stretch>
                  <a:fillRect/>
                </a:stretch>
              </p:blipFill>
              <p:spPr>
                <a:xfrm>
                  <a:off x="11160293" y="2717160"/>
                  <a:ext cx="1411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14" name="Freihand 313">
                  <a:extLst>
                    <a:ext uri="{FF2B5EF4-FFF2-40B4-BE49-F238E27FC236}">
                      <a16:creationId xmlns:a16="http://schemas.microsoft.com/office/drawing/2014/main" id="{25833361-5BAA-4F56-9CB1-CB98998095FF}"/>
                    </a:ext>
                  </a:extLst>
                </p14:cNvPr>
                <p14:cNvContentPartPr/>
                <p14:nvPr/>
              </p14:nvContentPartPr>
              <p14:xfrm>
                <a:off x="11299253" y="2619240"/>
                <a:ext cx="117360" cy="164880"/>
              </p14:xfrm>
            </p:contentPart>
          </mc:Choice>
          <mc:Fallback xmlns="">
            <p:pic>
              <p:nvPicPr>
                <p:cNvPr id="314" name="Freihand 313">
                  <a:extLst>
                    <a:ext uri="{FF2B5EF4-FFF2-40B4-BE49-F238E27FC236}">
                      <a16:creationId xmlns:a16="http://schemas.microsoft.com/office/drawing/2014/main" id="{25833361-5BAA-4F56-9CB1-CB98998095FF}"/>
                    </a:ext>
                  </a:extLst>
                </p:cNvPr>
                <p:cNvPicPr/>
                <p:nvPr/>
              </p:nvPicPr>
              <p:blipFill>
                <a:blip r:embed="rId501"/>
                <a:stretch>
                  <a:fillRect/>
                </a:stretch>
              </p:blipFill>
              <p:spPr>
                <a:xfrm>
                  <a:off x="11294933" y="2614920"/>
                  <a:ext cx="1260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15" name="Freihand 314">
                  <a:extLst>
                    <a:ext uri="{FF2B5EF4-FFF2-40B4-BE49-F238E27FC236}">
                      <a16:creationId xmlns:a16="http://schemas.microsoft.com/office/drawing/2014/main" id="{1A2C6DA9-C4FB-47F7-9625-C2B01254860D}"/>
                    </a:ext>
                  </a:extLst>
                </p14:cNvPr>
                <p14:cNvContentPartPr/>
                <p14:nvPr/>
              </p14:nvContentPartPr>
              <p14:xfrm>
                <a:off x="11428493" y="2537160"/>
                <a:ext cx="82440" cy="293760"/>
              </p14:xfrm>
            </p:contentPart>
          </mc:Choice>
          <mc:Fallback xmlns="">
            <p:pic>
              <p:nvPicPr>
                <p:cNvPr id="315" name="Freihand 314">
                  <a:extLst>
                    <a:ext uri="{FF2B5EF4-FFF2-40B4-BE49-F238E27FC236}">
                      <a16:creationId xmlns:a16="http://schemas.microsoft.com/office/drawing/2014/main" id="{1A2C6DA9-C4FB-47F7-9625-C2B01254860D}"/>
                    </a:ext>
                  </a:extLst>
                </p:cNvPr>
                <p:cNvPicPr/>
                <p:nvPr/>
              </p:nvPicPr>
              <p:blipFill>
                <a:blip r:embed="rId503"/>
                <a:stretch>
                  <a:fillRect/>
                </a:stretch>
              </p:blipFill>
              <p:spPr>
                <a:xfrm>
                  <a:off x="11424173" y="2532840"/>
                  <a:ext cx="9108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16" name="Freihand 315">
                  <a:extLst>
                    <a:ext uri="{FF2B5EF4-FFF2-40B4-BE49-F238E27FC236}">
                      <a16:creationId xmlns:a16="http://schemas.microsoft.com/office/drawing/2014/main" id="{713F0E65-D43F-401F-A7BC-6DBBAD96AD8F}"/>
                    </a:ext>
                  </a:extLst>
                </p14:cNvPr>
                <p14:cNvContentPartPr/>
                <p14:nvPr/>
              </p14:nvContentPartPr>
              <p14:xfrm>
                <a:off x="9594653" y="3087960"/>
                <a:ext cx="218520" cy="127800"/>
              </p14:xfrm>
            </p:contentPart>
          </mc:Choice>
          <mc:Fallback xmlns="">
            <p:pic>
              <p:nvPicPr>
                <p:cNvPr id="316" name="Freihand 315">
                  <a:extLst>
                    <a:ext uri="{FF2B5EF4-FFF2-40B4-BE49-F238E27FC236}">
                      <a16:creationId xmlns:a16="http://schemas.microsoft.com/office/drawing/2014/main" id="{713F0E65-D43F-401F-A7BC-6DBBAD96AD8F}"/>
                    </a:ext>
                  </a:extLst>
                </p:cNvPr>
                <p:cNvPicPr/>
                <p:nvPr/>
              </p:nvPicPr>
              <p:blipFill>
                <a:blip r:embed="rId505"/>
                <a:stretch>
                  <a:fillRect/>
                </a:stretch>
              </p:blipFill>
              <p:spPr>
                <a:xfrm>
                  <a:off x="9590333" y="3083640"/>
                  <a:ext cx="2271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17" name="Freihand 316">
                  <a:extLst>
                    <a:ext uri="{FF2B5EF4-FFF2-40B4-BE49-F238E27FC236}">
                      <a16:creationId xmlns:a16="http://schemas.microsoft.com/office/drawing/2014/main" id="{18275C9C-CBC5-4FDB-BC1A-C0A912935C13}"/>
                    </a:ext>
                  </a:extLst>
                </p14:cNvPr>
                <p14:cNvContentPartPr/>
                <p14:nvPr/>
              </p14:nvContentPartPr>
              <p14:xfrm>
                <a:off x="9841973" y="3023880"/>
                <a:ext cx="114120" cy="121680"/>
              </p14:xfrm>
            </p:contentPart>
          </mc:Choice>
          <mc:Fallback xmlns="">
            <p:pic>
              <p:nvPicPr>
                <p:cNvPr id="317" name="Freihand 316">
                  <a:extLst>
                    <a:ext uri="{FF2B5EF4-FFF2-40B4-BE49-F238E27FC236}">
                      <a16:creationId xmlns:a16="http://schemas.microsoft.com/office/drawing/2014/main" id="{18275C9C-CBC5-4FDB-BC1A-C0A912935C13}"/>
                    </a:ext>
                  </a:extLst>
                </p:cNvPr>
                <p:cNvPicPr/>
                <p:nvPr/>
              </p:nvPicPr>
              <p:blipFill>
                <a:blip r:embed="rId507"/>
                <a:stretch>
                  <a:fillRect/>
                </a:stretch>
              </p:blipFill>
              <p:spPr>
                <a:xfrm>
                  <a:off x="9837653" y="3019560"/>
                  <a:ext cx="1227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18" name="Freihand 317">
                  <a:extLst>
                    <a:ext uri="{FF2B5EF4-FFF2-40B4-BE49-F238E27FC236}">
                      <a16:creationId xmlns:a16="http://schemas.microsoft.com/office/drawing/2014/main" id="{A12C1E8D-C2E0-4F8B-8374-34F9FF145AAE}"/>
                    </a:ext>
                  </a:extLst>
                </p14:cNvPr>
                <p14:cNvContentPartPr/>
                <p14:nvPr/>
              </p14:nvContentPartPr>
              <p14:xfrm>
                <a:off x="10262093" y="3117480"/>
                <a:ext cx="141480" cy="29880"/>
              </p14:xfrm>
            </p:contentPart>
          </mc:Choice>
          <mc:Fallback xmlns="">
            <p:pic>
              <p:nvPicPr>
                <p:cNvPr id="318" name="Freihand 317">
                  <a:extLst>
                    <a:ext uri="{FF2B5EF4-FFF2-40B4-BE49-F238E27FC236}">
                      <a16:creationId xmlns:a16="http://schemas.microsoft.com/office/drawing/2014/main" id="{A12C1E8D-C2E0-4F8B-8374-34F9FF145AAE}"/>
                    </a:ext>
                  </a:extLst>
                </p:cNvPr>
                <p:cNvPicPr/>
                <p:nvPr/>
              </p:nvPicPr>
              <p:blipFill>
                <a:blip r:embed="rId509"/>
                <a:stretch>
                  <a:fillRect/>
                </a:stretch>
              </p:blipFill>
              <p:spPr>
                <a:xfrm>
                  <a:off x="10257773" y="3113160"/>
                  <a:ext cx="15012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19" name="Freihand 318">
                  <a:extLst>
                    <a:ext uri="{FF2B5EF4-FFF2-40B4-BE49-F238E27FC236}">
                      <a16:creationId xmlns:a16="http://schemas.microsoft.com/office/drawing/2014/main" id="{61D1CFD4-BA84-4D37-A944-FC095B5FDE38}"/>
                    </a:ext>
                  </a:extLst>
                </p14:cNvPr>
                <p14:cNvContentPartPr/>
                <p14:nvPr/>
              </p14:nvContentPartPr>
              <p14:xfrm>
                <a:off x="10387373" y="3063840"/>
                <a:ext cx="88920" cy="128520"/>
              </p14:xfrm>
            </p:contentPart>
          </mc:Choice>
          <mc:Fallback xmlns="">
            <p:pic>
              <p:nvPicPr>
                <p:cNvPr id="319" name="Freihand 318">
                  <a:extLst>
                    <a:ext uri="{FF2B5EF4-FFF2-40B4-BE49-F238E27FC236}">
                      <a16:creationId xmlns:a16="http://schemas.microsoft.com/office/drawing/2014/main" id="{61D1CFD4-BA84-4D37-A944-FC095B5FDE38}"/>
                    </a:ext>
                  </a:extLst>
                </p:cNvPr>
                <p:cNvPicPr/>
                <p:nvPr/>
              </p:nvPicPr>
              <p:blipFill>
                <a:blip r:embed="rId511"/>
                <a:stretch>
                  <a:fillRect/>
                </a:stretch>
              </p:blipFill>
              <p:spPr>
                <a:xfrm>
                  <a:off x="10383053" y="3059520"/>
                  <a:ext cx="975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23" name="Freihand 322">
                  <a:extLst>
                    <a:ext uri="{FF2B5EF4-FFF2-40B4-BE49-F238E27FC236}">
                      <a16:creationId xmlns:a16="http://schemas.microsoft.com/office/drawing/2014/main" id="{B0CC5CFB-2E9B-4095-B2F2-C92B75278651}"/>
                    </a:ext>
                  </a:extLst>
                </p14:cNvPr>
                <p14:cNvContentPartPr/>
                <p14:nvPr/>
              </p14:nvContentPartPr>
              <p14:xfrm>
                <a:off x="10609853" y="3011640"/>
                <a:ext cx="181440" cy="89640"/>
              </p14:xfrm>
            </p:contentPart>
          </mc:Choice>
          <mc:Fallback xmlns="">
            <p:pic>
              <p:nvPicPr>
                <p:cNvPr id="323" name="Freihand 322">
                  <a:extLst>
                    <a:ext uri="{FF2B5EF4-FFF2-40B4-BE49-F238E27FC236}">
                      <a16:creationId xmlns:a16="http://schemas.microsoft.com/office/drawing/2014/main" id="{B0CC5CFB-2E9B-4095-B2F2-C92B75278651}"/>
                    </a:ext>
                  </a:extLst>
                </p:cNvPr>
                <p:cNvPicPr/>
                <p:nvPr/>
              </p:nvPicPr>
              <p:blipFill>
                <a:blip r:embed="rId513"/>
                <a:stretch>
                  <a:fillRect/>
                </a:stretch>
              </p:blipFill>
              <p:spPr>
                <a:xfrm>
                  <a:off x="10605533" y="3007320"/>
                  <a:ext cx="1900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25" name="Freihand 324">
                  <a:extLst>
                    <a:ext uri="{FF2B5EF4-FFF2-40B4-BE49-F238E27FC236}">
                      <a16:creationId xmlns:a16="http://schemas.microsoft.com/office/drawing/2014/main" id="{B0B4C33F-E9C2-409D-B189-0894889603A4}"/>
                    </a:ext>
                  </a:extLst>
                </p14:cNvPr>
                <p14:cNvContentPartPr/>
                <p14:nvPr/>
              </p14:nvContentPartPr>
              <p14:xfrm>
                <a:off x="10825133" y="2932440"/>
                <a:ext cx="116640" cy="109080"/>
              </p14:xfrm>
            </p:contentPart>
          </mc:Choice>
          <mc:Fallback xmlns="">
            <p:pic>
              <p:nvPicPr>
                <p:cNvPr id="325" name="Freihand 324">
                  <a:extLst>
                    <a:ext uri="{FF2B5EF4-FFF2-40B4-BE49-F238E27FC236}">
                      <a16:creationId xmlns:a16="http://schemas.microsoft.com/office/drawing/2014/main" id="{B0B4C33F-E9C2-409D-B189-0894889603A4}"/>
                    </a:ext>
                  </a:extLst>
                </p:cNvPr>
                <p:cNvPicPr/>
                <p:nvPr/>
              </p:nvPicPr>
              <p:blipFill>
                <a:blip r:embed="rId515"/>
                <a:stretch>
                  <a:fillRect/>
                </a:stretch>
              </p:blipFill>
              <p:spPr>
                <a:xfrm>
                  <a:off x="10820813" y="2928120"/>
                  <a:ext cx="1252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26" name="Freihand 325">
                  <a:extLst>
                    <a:ext uri="{FF2B5EF4-FFF2-40B4-BE49-F238E27FC236}">
                      <a16:creationId xmlns:a16="http://schemas.microsoft.com/office/drawing/2014/main" id="{29001B46-35DF-4D1B-9489-95B5AE1C1D88}"/>
                    </a:ext>
                  </a:extLst>
                </p14:cNvPr>
                <p14:cNvContentPartPr/>
                <p14:nvPr/>
              </p14:nvContentPartPr>
              <p14:xfrm>
                <a:off x="11035733" y="2953680"/>
                <a:ext cx="99000" cy="160200"/>
              </p14:xfrm>
            </p:contentPart>
          </mc:Choice>
          <mc:Fallback xmlns="">
            <p:pic>
              <p:nvPicPr>
                <p:cNvPr id="326" name="Freihand 325">
                  <a:extLst>
                    <a:ext uri="{FF2B5EF4-FFF2-40B4-BE49-F238E27FC236}">
                      <a16:creationId xmlns:a16="http://schemas.microsoft.com/office/drawing/2014/main" id="{29001B46-35DF-4D1B-9489-95B5AE1C1D88}"/>
                    </a:ext>
                  </a:extLst>
                </p:cNvPr>
                <p:cNvPicPr/>
                <p:nvPr/>
              </p:nvPicPr>
              <p:blipFill>
                <a:blip r:embed="rId517"/>
                <a:stretch>
                  <a:fillRect/>
                </a:stretch>
              </p:blipFill>
              <p:spPr>
                <a:xfrm>
                  <a:off x="11031413" y="2949360"/>
                  <a:ext cx="1076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27" name="Freihand 326">
                  <a:extLst>
                    <a:ext uri="{FF2B5EF4-FFF2-40B4-BE49-F238E27FC236}">
                      <a16:creationId xmlns:a16="http://schemas.microsoft.com/office/drawing/2014/main" id="{37CD9E3A-FCF1-432D-B104-31B70C1CC11C}"/>
                    </a:ext>
                  </a:extLst>
                </p14:cNvPr>
                <p14:cNvContentPartPr/>
                <p14:nvPr/>
              </p14:nvContentPartPr>
              <p14:xfrm>
                <a:off x="11186933" y="2935680"/>
                <a:ext cx="97200" cy="136440"/>
              </p14:xfrm>
            </p:contentPart>
          </mc:Choice>
          <mc:Fallback xmlns="">
            <p:pic>
              <p:nvPicPr>
                <p:cNvPr id="327" name="Freihand 326">
                  <a:extLst>
                    <a:ext uri="{FF2B5EF4-FFF2-40B4-BE49-F238E27FC236}">
                      <a16:creationId xmlns:a16="http://schemas.microsoft.com/office/drawing/2014/main" id="{37CD9E3A-FCF1-432D-B104-31B70C1CC11C}"/>
                    </a:ext>
                  </a:extLst>
                </p:cNvPr>
                <p:cNvPicPr/>
                <p:nvPr/>
              </p:nvPicPr>
              <p:blipFill>
                <a:blip r:embed="rId519"/>
                <a:stretch>
                  <a:fillRect/>
                </a:stretch>
              </p:blipFill>
              <p:spPr>
                <a:xfrm>
                  <a:off x="11182613" y="2931360"/>
                  <a:ext cx="1058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28" name="Freihand 327">
                  <a:extLst>
                    <a:ext uri="{FF2B5EF4-FFF2-40B4-BE49-F238E27FC236}">
                      <a16:creationId xmlns:a16="http://schemas.microsoft.com/office/drawing/2014/main" id="{2797CC24-48A9-4DD2-8657-27E89C823C92}"/>
                    </a:ext>
                  </a:extLst>
                </p14:cNvPr>
                <p14:cNvContentPartPr/>
                <p14:nvPr/>
              </p14:nvContentPartPr>
              <p14:xfrm>
                <a:off x="11186933" y="3037560"/>
                <a:ext cx="152640" cy="33480"/>
              </p14:xfrm>
            </p:contentPart>
          </mc:Choice>
          <mc:Fallback xmlns="">
            <p:pic>
              <p:nvPicPr>
                <p:cNvPr id="328" name="Freihand 327">
                  <a:extLst>
                    <a:ext uri="{FF2B5EF4-FFF2-40B4-BE49-F238E27FC236}">
                      <a16:creationId xmlns:a16="http://schemas.microsoft.com/office/drawing/2014/main" id="{2797CC24-48A9-4DD2-8657-27E89C823C92}"/>
                    </a:ext>
                  </a:extLst>
                </p:cNvPr>
                <p:cNvPicPr/>
                <p:nvPr/>
              </p:nvPicPr>
              <p:blipFill>
                <a:blip r:embed="rId521"/>
                <a:stretch>
                  <a:fillRect/>
                </a:stretch>
              </p:blipFill>
              <p:spPr>
                <a:xfrm>
                  <a:off x="11182613" y="3033240"/>
                  <a:ext cx="1612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29" name="Freihand 328">
                  <a:extLst>
                    <a:ext uri="{FF2B5EF4-FFF2-40B4-BE49-F238E27FC236}">
                      <a16:creationId xmlns:a16="http://schemas.microsoft.com/office/drawing/2014/main" id="{AE07B7BD-195B-424E-8C63-B99468AEC6A4}"/>
                    </a:ext>
                  </a:extLst>
                </p14:cNvPr>
                <p14:cNvContentPartPr/>
                <p14:nvPr/>
              </p14:nvContentPartPr>
              <p14:xfrm>
                <a:off x="11345333" y="2945760"/>
                <a:ext cx="133200" cy="165960"/>
              </p14:xfrm>
            </p:contentPart>
          </mc:Choice>
          <mc:Fallback xmlns="">
            <p:pic>
              <p:nvPicPr>
                <p:cNvPr id="329" name="Freihand 328">
                  <a:extLst>
                    <a:ext uri="{FF2B5EF4-FFF2-40B4-BE49-F238E27FC236}">
                      <a16:creationId xmlns:a16="http://schemas.microsoft.com/office/drawing/2014/main" id="{AE07B7BD-195B-424E-8C63-B99468AEC6A4}"/>
                    </a:ext>
                  </a:extLst>
                </p:cNvPr>
                <p:cNvPicPr/>
                <p:nvPr/>
              </p:nvPicPr>
              <p:blipFill>
                <a:blip r:embed="rId523"/>
                <a:stretch>
                  <a:fillRect/>
                </a:stretch>
              </p:blipFill>
              <p:spPr>
                <a:xfrm>
                  <a:off x="11341013" y="2941440"/>
                  <a:ext cx="1418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30" name="Freihand 329">
                  <a:extLst>
                    <a:ext uri="{FF2B5EF4-FFF2-40B4-BE49-F238E27FC236}">
                      <a16:creationId xmlns:a16="http://schemas.microsoft.com/office/drawing/2014/main" id="{AF5EBC1E-46E5-4DA7-908E-75455683ECAB}"/>
                    </a:ext>
                  </a:extLst>
                </p14:cNvPr>
                <p14:cNvContentPartPr/>
                <p14:nvPr/>
              </p14:nvContentPartPr>
              <p14:xfrm>
                <a:off x="11466653" y="2892480"/>
                <a:ext cx="126000" cy="242280"/>
              </p14:xfrm>
            </p:contentPart>
          </mc:Choice>
          <mc:Fallback xmlns="">
            <p:pic>
              <p:nvPicPr>
                <p:cNvPr id="330" name="Freihand 329">
                  <a:extLst>
                    <a:ext uri="{FF2B5EF4-FFF2-40B4-BE49-F238E27FC236}">
                      <a16:creationId xmlns:a16="http://schemas.microsoft.com/office/drawing/2014/main" id="{AF5EBC1E-46E5-4DA7-908E-75455683ECAB}"/>
                    </a:ext>
                  </a:extLst>
                </p:cNvPr>
                <p:cNvPicPr/>
                <p:nvPr/>
              </p:nvPicPr>
              <p:blipFill>
                <a:blip r:embed="rId525"/>
                <a:stretch>
                  <a:fillRect/>
                </a:stretch>
              </p:blipFill>
              <p:spPr>
                <a:xfrm>
                  <a:off x="11462333" y="2888160"/>
                  <a:ext cx="13464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331" name="Freihand 330">
                  <a:extLst>
                    <a:ext uri="{FF2B5EF4-FFF2-40B4-BE49-F238E27FC236}">
                      <a16:creationId xmlns:a16="http://schemas.microsoft.com/office/drawing/2014/main" id="{7CA0E310-809F-4730-B9FF-D1BBBB256F4B}"/>
                    </a:ext>
                  </a:extLst>
                </p14:cNvPr>
                <p14:cNvContentPartPr/>
                <p14:nvPr/>
              </p14:nvContentPartPr>
              <p14:xfrm>
                <a:off x="9087773" y="3411240"/>
                <a:ext cx="439920" cy="165960"/>
              </p14:xfrm>
            </p:contentPart>
          </mc:Choice>
          <mc:Fallback xmlns="">
            <p:pic>
              <p:nvPicPr>
                <p:cNvPr id="331" name="Freihand 330">
                  <a:extLst>
                    <a:ext uri="{FF2B5EF4-FFF2-40B4-BE49-F238E27FC236}">
                      <a16:creationId xmlns:a16="http://schemas.microsoft.com/office/drawing/2014/main" id="{7CA0E310-809F-4730-B9FF-D1BBBB256F4B}"/>
                    </a:ext>
                  </a:extLst>
                </p:cNvPr>
                <p:cNvPicPr/>
                <p:nvPr/>
              </p:nvPicPr>
              <p:blipFill>
                <a:blip r:embed="rId527"/>
                <a:stretch>
                  <a:fillRect/>
                </a:stretch>
              </p:blipFill>
              <p:spPr>
                <a:xfrm>
                  <a:off x="9083453" y="3406920"/>
                  <a:ext cx="4485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32" name="Freihand 331">
                  <a:extLst>
                    <a:ext uri="{FF2B5EF4-FFF2-40B4-BE49-F238E27FC236}">
                      <a16:creationId xmlns:a16="http://schemas.microsoft.com/office/drawing/2014/main" id="{83F25CD8-DDCC-42EB-AB18-2311ABE4654C}"/>
                    </a:ext>
                  </a:extLst>
                </p14:cNvPr>
                <p14:cNvContentPartPr/>
                <p14:nvPr/>
              </p14:nvContentPartPr>
              <p14:xfrm>
                <a:off x="9792293" y="3418080"/>
                <a:ext cx="513000" cy="129960"/>
              </p14:xfrm>
            </p:contentPart>
          </mc:Choice>
          <mc:Fallback xmlns="">
            <p:pic>
              <p:nvPicPr>
                <p:cNvPr id="332" name="Freihand 331">
                  <a:extLst>
                    <a:ext uri="{FF2B5EF4-FFF2-40B4-BE49-F238E27FC236}">
                      <a16:creationId xmlns:a16="http://schemas.microsoft.com/office/drawing/2014/main" id="{83F25CD8-DDCC-42EB-AB18-2311ABE4654C}"/>
                    </a:ext>
                  </a:extLst>
                </p:cNvPr>
                <p:cNvPicPr/>
                <p:nvPr/>
              </p:nvPicPr>
              <p:blipFill>
                <a:blip r:embed="rId529"/>
                <a:stretch>
                  <a:fillRect/>
                </a:stretch>
              </p:blipFill>
              <p:spPr>
                <a:xfrm>
                  <a:off x="9787973" y="3413760"/>
                  <a:ext cx="5216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34" name="Freihand 333">
                  <a:extLst>
                    <a:ext uri="{FF2B5EF4-FFF2-40B4-BE49-F238E27FC236}">
                      <a16:creationId xmlns:a16="http://schemas.microsoft.com/office/drawing/2014/main" id="{46724A4B-565F-450B-8192-A327A56D2777}"/>
                    </a:ext>
                  </a:extLst>
                </p14:cNvPr>
                <p14:cNvContentPartPr/>
                <p14:nvPr/>
              </p14:nvContentPartPr>
              <p14:xfrm>
                <a:off x="10457933" y="3377040"/>
                <a:ext cx="160200" cy="132480"/>
              </p14:xfrm>
            </p:contentPart>
          </mc:Choice>
          <mc:Fallback xmlns="">
            <p:pic>
              <p:nvPicPr>
                <p:cNvPr id="334" name="Freihand 333">
                  <a:extLst>
                    <a:ext uri="{FF2B5EF4-FFF2-40B4-BE49-F238E27FC236}">
                      <a16:creationId xmlns:a16="http://schemas.microsoft.com/office/drawing/2014/main" id="{46724A4B-565F-450B-8192-A327A56D2777}"/>
                    </a:ext>
                  </a:extLst>
                </p:cNvPr>
                <p:cNvPicPr/>
                <p:nvPr/>
              </p:nvPicPr>
              <p:blipFill>
                <a:blip r:embed="rId531"/>
                <a:stretch>
                  <a:fillRect/>
                </a:stretch>
              </p:blipFill>
              <p:spPr>
                <a:xfrm>
                  <a:off x="10453613" y="3372720"/>
                  <a:ext cx="1688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35" name="Freihand 334">
                  <a:extLst>
                    <a:ext uri="{FF2B5EF4-FFF2-40B4-BE49-F238E27FC236}">
                      <a16:creationId xmlns:a16="http://schemas.microsoft.com/office/drawing/2014/main" id="{8B9870B2-CADB-4646-BA9D-6EA94C40A05B}"/>
                    </a:ext>
                  </a:extLst>
                </p14:cNvPr>
                <p14:cNvContentPartPr/>
                <p14:nvPr/>
              </p14:nvContentPartPr>
              <p14:xfrm>
                <a:off x="10648733" y="3386400"/>
                <a:ext cx="67320" cy="100440"/>
              </p14:xfrm>
            </p:contentPart>
          </mc:Choice>
          <mc:Fallback xmlns="">
            <p:pic>
              <p:nvPicPr>
                <p:cNvPr id="335" name="Freihand 334">
                  <a:extLst>
                    <a:ext uri="{FF2B5EF4-FFF2-40B4-BE49-F238E27FC236}">
                      <a16:creationId xmlns:a16="http://schemas.microsoft.com/office/drawing/2014/main" id="{8B9870B2-CADB-4646-BA9D-6EA94C40A05B}"/>
                    </a:ext>
                  </a:extLst>
                </p:cNvPr>
                <p:cNvPicPr/>
                <p:nvPr/>
              </p:nvPicPr>
              <p:blipFill>
                <a:blip r:embed="rId533"/>
                <a:stretch>
                  <a:fillRect/>
                </a:stretch>
              </p:blipFill>
              <p:spPr>
                <a:xfrm>
                  <a:off x="10644413" y="3382080"/>
                  <a:ext cx="759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36" name="Freihand 335">
                  <a:extLst>
                    <a:ext uri="{FF2B5EF4-FFF2-40B4-BE49-F238E27FC236}">
                      <a16:creationId xmlns:a16="http://schemas.microsoft.com/office/drawing/2014/main" id="{E827B6DE-EB18-4490-8EC2-584E1B48EE4C}"/>
                    </a:ext>
                  </a:extLst>
                </p14:cNvPr>
                <p14:cNvContentPartPr/>
                <p14:nvPr/>
              </p14:nvContentPartPr>
              <p14:xfrm>
                <a:off x="10858253" y="3469920"/>
                <a:ext cx="12240" cy="117000"/>
              </p14:xfrm>
            </p:contentPart>
          </mc:Choice>
          <mc:Fallback xmlns="">
            <p:pic>
              <p:nvPicPr>
                <p:cNvPr id="336" name="Freihand 335">
                  <a:extLst>
                    <a:ext uri="{FF2B5EF4-FFF2-40B4-BE49-F238E27FC236}">
                      <a16:creationId xmlns:a16="http://schemas.microsoft.com/office/drawing/2014/main" id="{E827B6DE-EB18-4490-8EC2-584E1B48EE4C}"/>
                    </a:ext>
                  </a:extLst>
                </p:cNvPr>
                <p:cNvPicPr/>
                <p:nvPr/>
              </p:nvPicPr>
              <p:blipFill>
                <a:blip r:embed="rId535"/>
                <a:stretch>
                  <a:fillRect/>
                </a:stretch>
              </p:blipFill>
              <p:spPr>
                <a:xfrm>
                  <a:off x="10853933" y="3465600"/>
                  <a:ext cx="208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37" name="Freihand 336">
                  <a:extLst>
                    <a:ext uri="{FF2B5EF4-FFF2-40B4-BE49-F238E27FC236}">
                      <a16:creationId xmlns:a16="http://schemas.microsoft.com/office/drawing/2014/main" id="{2F218EA4-C99E-4FB1-8105-8F1DC4CF340D}"/>
                    </a:ext>
                  </a:extLst>
                </p14:cNvPr>
                <p14:cNvContentPartPr/>
                <p14:nvPr/>
              </p14:nvContentPartPr>
              <p14:xfrm>
                <a:off x="10976693" y="3307200"/>
                <a:ext cx="167760" cy="157320"/>
              </p14:xfrm>
            </p:contentPart>
          </mc:Choice>
          <mc:Fallback xmlns="">
            <p:pic>
              <p:nvPicPr>
                <p:cNvPr id="337" name="Freihand 336">
                  <a:extLst>
                    <a:ext uri="{FF2B5EF4-FFF2-40B4-BE49-F238E27FC236}">
                      <a16:creationId xmlns:a16="http://schemas.microsoft.com/office/drawing/2014/main" id="{2F218EA4-C99E-4FB1-8105-8F1DC4CF340D}"/>
                    </a:ext>
                  </a:extLst>
                </p:cNvPr>
                <p:cNvPicPr/>
                <p:nvPr/>
              </p:nvPicPr>
              <p:blipFill>
                <a:blip r:embed="rId537"/>
                <a:stretch>
                  <a:fillRect/>
                </a:stretch>
              </p:blipFill>
              <p:spPr>
                <a:xfrm>
                  <a:off x="10972373" y="3302880"/>
                  <a:ext cx="1764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38" name="Freihand 337">
                  <a:extLst>
                    <a:ext uri="{FF2B5EF4-FFF2-40B4-BE49-F238E27FC236}">
                      <a16:creationId xmlns:a16="http://schemas.microsoft.com/office/drawing/2014/main" id="{FF36D02C-BA70-463B-8169-F825C2A7CFD7}"/>
                    </a:ext>
                  </a:extLst>
                </p14:cNvPr>
                <p14:cNvContentPartPr/>
                <p14:nvPr/>
              </p14:nvContentPartPr>
              <p14:xfrm>
                <a:off x="11185853" y="3344640"/>
                <a:ext cx="93600" cy="90720"/>
              </p14:xfrm>
            </p:contentPart>
          </mc:Choice>
          <mc:Fallback xmlns="">
            <p:pic>
              <p:nvPicPr>
                <p:cNvPr id="338" name="Freihand 337">
                  <a:extLst>
                    <a:ext uri="{FF2B5EF4-FFF2-40B4-BE49-F238E27FC236}">
                      <a16:creationId xmlns:a16="http://schemas.microsoft.com/office/drawing/2014/main" id="{FF36D02C-BA70-463B-8169-F825C2A7CFD7}"/>
                    </a:ext>
                  </a:extLst>
                </p:cNvPr>
                <p:cNvPicPr/>
                <p:nvPr/>
              </p:nvPicPr>
              <p:blipFill>
                <a:blip r:embed="rId539"/>
                <a:stretch>
                  <a:fillRect/>
                </a:stretch>
              </p:blipFill>
              <p:spPr>
                <a:xfrm>
                  <a:off x="11181533" y="3340320"/>
                  <a:ext cx="1022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39" name="Freihand 338">
                  <a:extLst>
                    <a:ext uri="{FF2B5EF4-FFF2-40B4-BE49-F238E27FC236}">
                      <a16:creationId xmlns:a16="http://schemas.microsoft.com/office/drawing/2014/main" id="{4DE3F48A-0EC9-465A-9213-8E480E8577DA}"/>
                    </a:ext>
                  </a:extLst>
                </p14:cNvPr>
                <p14:cNvContentPartPr/>
                <p14:nvPr/>
              </p14:nvContentPartPr>
              <p14:xfrm>
                <a:off x="11247413" y="3273000"/>
                <a:ext cx="266040" cy="292320"/>
              </p14:xfrm>
            </p:contentPart>
          </mc:Choice>
          <mc:Fallback xmlns="">
            <p:pic>
              <p:nvPicPr>
                <p:cNvPr id="339" name="Freihand 338">
                  <a:extLst>
                    <a:ext uri="{FF2B5EF4-FFF2-40B4-BE49-F238E27FC236}">
                      <a16:creationId xmlns:a16="http://schemas.microsoft.com/office/drawing/2014/main" id="{4DE3F48A-0EC9-465A-9213-8E480E8577DA}"/>
                    </a:ext>
                  </a:extLst>
                </p:cNvPr>
                <p:cNvPicPr/>
                <p:nvPr/>
              </p:nvPicPr>
              <p:blipFill>
                <a:blip r:embed="rId541"/>
                <a:stretch>
                  <a:fillRect/>
                </a:stretch>
              </p:blipFill>
              <p:spPr>
                <a:xfrm>
                  <a:off x="11243093" y="3268680"/>
                  <a:ext cx="27468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41" name="Freihand 340">
                  <a:extLst>
                    <a:ext uri="{FF2B5EF4-FFF2-40B4-BE49-F238E27FC236}">
                      <a16:creationId xmlns:a16="http://schemas.microsoft.com/office/drawing/2014/main" id="{3F908D31-E4F4-407A-8D4F-829C038B4F6E}"/>
                    </a:ext>
                  </a:extLst>
                </p14:cNvPr>
                <p14:cNvContentPartPr/>
                <p14:nvPr/>
              </p14:nvContentPartPr>
              <p14:xfrm>
                <a:off x="9430853" y="3755400"/>
                <a:ext cx="218160" cy="102240"/>
              </p14:xfrm>
            </p:contentPart>
          </mc:Choice>
          <mc:Fallback xmlns="">
            <p:pic>
              <p:nvPicPr>
                <p:cNvPr id="341" name="Freihand 340">
                  <a:extLst>
                    <a:ext uri="{FF2B5EF4-FFF2-40B4-BE49-F238E27FC236}">
                      <a16:creationId xmlns:a16="http://schemas.microsoft.com/office/drawing/2014/main" id="{3F908D31-E4F4-407A-8D4F-829C038B4F6E}"/>
                    </a:ext>
                  </a:extLst>
                </p:cNvPr>
                <p:cNvPicPr/>
                <p:nvPr/>
              </p:nvPicPr>
              <p:blipFill>
                <a:blip r:embed="rId543"/>
                <a:stretch>
                  <a:fillRect/>
                </a:stretch>
              </p:blipFill>
              <p:spPr>
                <a:xfrm>
                  <a:off x="9426533" y="3751080"/>
                  <a:ext cx="2268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42" name="Freihand 341">
                  <a:extLst>
                    <a:ext uri="{FF2B5EF4-FFF2-40B4-BE49-F238E27FC236}">
                      <a16:creationId xmlns:a16="http://schemas.microsoft.com/office/drawing/2014/main" id="{89847BE6-8BDD-4237-BF0F-30278085BB70}"/>
                    </a:ext>
                  </a:extLst>
                </p14:cNvPr>
                <p14:cNvContentPartPr/>
                <p14:nvPr/>
              </p14:nvContentPartPr>
              <p14:xfrm>
                <a:off x="9397373" y="3870600"/>
                <a:ext cx="199440" cy="10800"/>
              </p14:xfrm>
            </p:contentPart>
          </mc:Choice>
          <mc:Fallback xmlns="">
            <p:pic>
              <p:nvPicPr>
                <p:cNvPr id="342" name="Freihand 341">
                  <a:extLst>
                    <a:ext uri="{FF2B5EF4-FFF2-40B4-BE49-F238E27FC236}">
                      <a16:creationId xmlns:a16="http://schemas.microsoft.com/office/drawing/2014/main" id="{89847BE6-8BDD-4237-BF0F-30278085BB70}"/>
                    </a:ext>
                  </a:extLst>
                </p:cNvPr>
                <p:cNvPicPr/>
                <p:nvPr/>
              </p:nvPicPr>
              <p:blipFill>
                <a:blip r:embed="rId545"/>
                <a:stretch>
                  <a:fillRect/>
                </a:stretch>
              </p:blipFill>
              <p:spPr>
                <a:xfrm>
                  <a:off x="9393053" y="3866280"/>
                  <a:ext cx="2080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43" name="Freihand 342">
                  <a:extLst>
                    <a:ext uri="{FF2B5EF4-FFF2-40B4-BE49-F238E27FC236}">
                      <a16:creationId xmlns:a16="http://schemas.microsoft.com/office/drawing/2014/main" id="{2DC9078D-FCE7-47FE-B769-6408A5714A7B}"/>
                    </a:ext>
                  </a:extLst>
                </p14:cNvPr>
                <p14:cNvContentPartPr/>
                <p14:nvPr/>
              </p14:nvContentPartPr>
              <p14:xfrm>
                <a:off x="9453533" y="3920280"/>
                <a:ext cx="123480" cy="153360"/>
              </p14:xfrm>
            </p:contentPart>
          </mc:Choice>
          <mc:Fallback xmlns="">
            <p:pic>
              <p:nvPicPr>
                <p:cNvPr id="343" name="Freihand 342">
                  <a:extLst>
                    <a:ext uri="{FF2B5EF4-FFF2-40B4-BE49-F238E27FC236}">
                      <a16:creationId xmlns:a16="http://schemas.microsoft.com/office/drawing/2014/main" id="{2DC9078D-FCE7-47FE-B769-6408A5714A7B}"/>
                    </a:ext>
                  </a:extLst>
                </p:cNvPr>
                <p:cNvPicPr/>
                <p:nvPr/>
              </p:nvPicPr>
              <p:blipFill>
                <a:blip r:embed="rId547"/>
                <a:stretch>
                  <a:fillRect/>
                </a:stretch>
              </p:blipFill>
              <p:spPr>
                <a:xfrm>
                  <a:off x="9449213" y="3915960"/>
                  <a:ext cx="13212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44" name="Freihand 343">
                  <a:extLst>
                    <a:ext uri="{FF2B5EF4-FFF2-40B4-BE49-F238E27FC236}">
                      <a16:creationId xmlns:a16="http://schemas.microsoft.com/office/drawing/2014/main" id="{EBBA217C-5AF8-473E-8330-7162AF16F0AE}"/>
                    </a:ext>
                  </a:extLst>
                </p14:cNvPr>
                <p14:cNvContentPartPr/>
                <p14:nvPr/>
              </p14:nvContentPartPr>
              <p14:xfrm>
                <a:off x="9586013" y="3735240"/>
                <a:ext cx="119880" cy="287640"/>
              </p14:xfrm>
            </p:contentPart>
          </mc:Choice>
          <mc:Fallback xmlns="">
            <p:pic>
              <p:nvPicPr>
                <p:cNvPr id="344" name="Freihand 343">
                  <a:extLst>
                    <a:ext uri="{FF2B5EF4-FFF2-40B4-BE49-F238E27FC236}">
                      <a16:creationId xmlns:a16="http://schemas.microsoft.com/office/drawing/2014/main" id="{EBBA217C-5AF8-473E-8330-7162AF16F0AE}"/>
                    </a:ext>
                  </a:extLst>
                </p:cNvPr>
                <p:cNvPicPr/>
                <p:nvPr/>
              </p:nvPicPr>
              <p:blipFill>
                <a:blip r:embed="rId549"/>
                <a:stretch>
                  <a:fillRect/>
                </a:stretch>
              </p:blipFill>
              <p:spPr>
                <a:xfrm>
                  <a:off x="9581693" y="3730920"/>
                  <a:ext cx="12852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45" name="Freihand 344">
                  <a:extLst>
                    <a:ext uri="{FF2B5EF4-FFF2-40B4-BE49-F238E27FC236}">
                      <a16:creationId xmlns:a16="http://schemas.microsoft.com/office/drawing/2014/main" id="{8C049E7D-0469-45D9-B257-8B71DD08DDD5}"/>
                    </a:ext>
                  </a:extLst>
                </p14:cNvPr>
                <p14:cNvContentPartPr/>
                <p14:nvPr/>
              </p14:nvContentPartPr>
              <p14:xfrm>
                <a:off x="9209453" y="3734520"/>
                <a:ext cx="168120" cy="277200"/>
              </p14:xfrm>
            </p:contentPart>
          </mc:Choice>
          <mc:Fallback xmlns="">
            <p:pic>
              <p:nvPicPr>
                <p:cNvPr id="345" name="Freihand 344">
                  <a:extLst>
                    <a:ext uri="{FF2B5EF4-FFF2-40B4-BE49-F238E27FC236}">
                      <a16:creationId xmlns:a16="http://schemas.microsoft.com/office/drawing/2014/main" id="{8C049E7D-0469-45D9-B257-8B71DD08DDD5}"/>
                    </a:ext>
                  </a:extLst>
                </p:cNvPr>
                <p:cNvPicPr/>
                <p:nvPr/>
              </p:nvPicPr>
              <p:blipFill>
                <a:blip r:embed="rId551"/>
                <a:stretch>
                  <a:fillRect/>
                </a:stretch>
              </p:blipFill>
              <p:spPr>
                <a:xfrm>
                  <a:off x="9205133" y="3730200"/>
                  <a:ext cx="17676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46" name="Freihand 345">
                  <a:extLst>
                    <a:ext uri="{FF2B5EF4-FFF2-40B4-BE49-F238E27FC236}">
                      <a16:creationId xmlns:a16="http://schemas.microsoft.com/office/drawing/2014/main" id="{D406CC95-6DEF-4E03-808C-06A36350F4AA}"/>
                    </a:ext>
                  </a:extLst>
                </p14:cNvPr>
                <p14:cNvContentPartPr/>
                <p14:nvPr/>
              </p14:nvContentPartPr>
              <p14:xfrm>
                <a:off x="9732533" y="3641280"/>
                <a:ext cx="159480" cy="160560"/>
              </p14:xfrm>
            </p:contentPart>
          </mc:Choice>
          <mc:Fallback xmlns="">
            <p:pic>
              <p:nvPicPr>
                <p:cNvPr id="346" name="Freihand 345">
                  <a:extLst>
                    <a:ext uri="{FF2B5EF4-FFF2-40B4-BE49-F238E27FC236}">
                      <a16:creationId xmlns:a16="http://schemas.microsoft.com/office/drawing/2014/main" id="{D406CC95-6DEF-4E03-808C-06A36350F4AA}"/>
                    </a:ext>
                  </a:extLst>
                </p:cNvPr>
                <p:cNvPicPr/>
                <p:nvPr/>
              </p:nvPicPr>
              <p:blipFill>
                <a:blip r:embed="rId553"/>
                <a:stretch>
                  <a:fillRect/>
                </a:stretch>
              </p:blipFill>
              <p:spPr>
                <a:xfrm>
                  <a:off x="9728213" y="3636960"/>
                  <a:ext cx="1681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48" name="Freihand 347">
                  <a:extLst>
                    <a:ext uri="{FF2B5EF4-FFF2-40B4-BE49-F238E27FC236}">
                      <a16:creationId xmlns:a16="http://schemas.microsoft.com/office/drawing/2014/main" id="{2CFB0ED6-677B-4CEA-80BD-41CAB8EF1381}"/>
                    </a:ext>
                  </a:extLst>
                </p14:cNvPr>
                <p14:cNvContentPartPr/>
                <p14:nvPr/>
              </p14:nvContentPartPr>
              <p14:xfrm>
                <a:off x="9919013" y="3862680"/>
                <a:ext cx="206280" cy="3600"/>
              </p14:xfrm>
            </p:contentPart>
          </mc:Choice>
          <mc:Fallback xmlns="">
            <p:pic>
              <p:nvPicPr>
                <p:cNvPr id="348" name="Freihand 347">
                  <a:extLst>
                    <a:ext uri="{FF2B5EF4-FFF2-40B4-BE49-F238E27FC236}">
                      <a16:creationId xmlns:a16="http://schemas.microsoft.com/office/drawing/2014/main" id="{2CFB0ED6-677B-4CEA-80BD-41CAB8EF1381}"/>
                    </a:ext>
                  </a:extLst>
                </p:cNvPr>
                <p:cNvPicPr/>
                <p:nvPr/>
              </p:nvPicPr>
              <p:blipFill>
                <a:blip r:embed="rId555"/>
                <a:stretch>
                  <a:fillRect/>
                </a:stretch>
              </p:blipFill>
              <p:spPr>
                <a:xfrm>
                  <a:off x="9914693" y="3858360"/>
                  <a:ext cx="21492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49" name="Freihand 348">
                  <a:extLst>
                    <a:ext uri="{FF2B5EF4-FFF2-40B4-BE49-F238E27FC236}">
                      <a16:creationId xmlns:a16="http://schemas.microsoft.com/office/drawing/2014/main" id="{16809FD4-86EC-4E63-902A-A6604278251A}"/>
                    </a:ext>
                  </a:extLst>
                </p14:cNvPr>
                <p14:cNvContentPartPr/>
                <p14:nvPr/>
              </p14:nvContentPartPr>
              <p14:xfrm>
                <a:off x="10119173" y="3806880"/>
                <a:ext cx="142560" cy="156600"/>
              </p14:xfrm>
            </p:contentPart>
          </mc:Choice>
          <mc:Fallback xmlns="">
            <p:pic>
              <p:nvPicPr>
                <p:cNvPr id="349" name="Freihand 348">
                  <a:extLst>
                    <a:ext uri="{FF2B5EF4-FFF2-40B4-BE49-F238E27FC236}">
                      <a16:creationId xmlns:a16="http://schemas.microsoft.com/office/drawing/2014/main" id="{16809FD4-86EC-4E63-902A-A6604278251A}"/>
                    </a:ext>
                  </a:extLst>
                </p:cNvPr>
                <p:cNvPicPr/>
                <p:nvPr/>
              </p:nvPicPr>
              <p:blipFill>
                <a:blip r:embed="rId557"/>
                <a:stretch>
                  <a:fillRect/>
                </a:stretch>
              </p:blipFill>
              <p:spPr>
                <a:xfrm>
                  <a:off x="10114853" y="3802560"/>
                  <a:ext cx="15120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50" name="Freihand 349">
                  <a:extLst>
                    <a:ext uri="{FF2B5EF4-FFF2-40B4-BE49-F238E27FC236}">
                      <a16:creationId xmlns:a16="http://schemas.microsoft.com/office/drawing/2014/main" id="{770A8552-A022-4861-898F-59B30AA5FFC1}"/>
                    </a:ext>
                  </a:extLst>
                </p14:cNvPr>
                <p14:cNvContentPartPr/>
                <p14:nvPr/>
              </p14:nvContentPartPr>
              <p14:xfrm>
                <a:off x="10424453" y="3726600"/>
                <a:ext cx="140400" cy="163440"/>
              </p14:xfrm>
            </p:contentPart>
          </mc:Choice>
          <mc:Fallback xmlns="">
            <p:pic>
              <p:nvPicPr>
                <p:cNvPr id="350" name="Freihand 349">
                  <a:extLst>
                    <a:ext uri="{FF2B5EF4-FFF2-40B4-BE49-F238E27FC236}">
                      <a16:creationId xmlns:a16="http://schemas.microsoft.com/office/drawing/2014/main" id="{770A8552-A022-4861-898F-59B30AA5FFC1}"/>
                    </a:ext>
                  </a:extLst>
                </p:cNvPr>
                <p:cNvPicPr/>
                <p:nvPr/>
              </p:nvPicPr>
              <p:blipFill>
                <a:blip r:embed="rId559"/>
                <a:stretch>
                  <a:fillRect/>
                </a:stretch>
              </p:blipFill>
              <p:spPr>
                <a:xfrm>
                  <a:off x="10420133" y="3722280"/>
                  <a:ext cx="1490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51" name="Freihand 350">
                  <a:extLst>
                    <a:ext uri="{FF2B5EF4-FFF2-40B4-BE49-F238E27FC236}">
                      <a16:creationId xmlns:a16="http://schemas.microsoft.com/office/drawing/2014/main" id="{BB8945EE-1F53-49EB-8C01-F19338491080}"/>
                    </a:ext>
                  </a:extLst>
                </p14:cNvPr>
                <p14:cNvContentPartPr/>
                <p14:nvPr/>
              </p14:nvContentPartPr>
              <p14:xfrm>
                <a:off x="10492493" y="3839640"/>
                <a:ext cx="104760" cy="41040"/>
              </p14:xfrm>
            </p:contentPart>
          </mc:Choice>
          <mc:Fallback xmlns="">
            <p:pic>
              <p:nvPicPr>
                <p:cNvPr id="351" name="Freihand 350">
                  <a:extLst>
                    <a:ext uri="{FF2B5EF4-FFF2-40B4-BE49-F238E27FC236}">
                      <a16:creationId xmlns:a16="http://schemas.microsoft.com/office/drawing/2014/main" id="{BB8945EE-1F53-49EB-8C01-F19338491080}"/>
                    </a:ext>
                  </a:extLst>
                </p:cNvPr>
                <p:cNvPicPr/>
                <p:nvPr/>
              </p:nvPicPr>
              <p:blipFill>
                <a:blip r:embed="rId561"/>
                <a:stretch>
                  <a:fillRect/>
                </a:stretch>
              </p:blipFill>
              <p:spPr>
                <a:xfrm>
                  <a:off x="10488173" y="3835320"/>
                  <a:ext cx="113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52" name="Freihand 351">
                  <a:extLst>
                    <a:ext uri="{FF2B5EF4-FFF2-40B4-BE49-F238E27FC236}">
                      <a16:creationId xmlns:a16="http://schemas.microsoft.com/office/drawing/2014/main" id="{35590CE0-BC9A-4275-BDD0-B0A612E11B37}"/>
                    </a:ext>
                  </a:extLst>
                </p14:cNvPr>
                <p14:cNvContentPartPr/>
                <p14:nvPr/>
              </p14:nvContentPartPr>
              <p14:xfrm>
                <a:off x="10582133" y="3841440"/>
                <a:ext cx="154800" cy="44640"/>
              </p14:xfrm>
            </p:contentPart>
          </mc:Choice>
          <mc:Fallback xmlns="">
            <p:pic>
              <p:nvPicPr>
                <p:cNvPr id="352" name="Freihand 351">
                  <a:extLst>
                    <a:ext uri="{FF2B5EF4-FFF2-40B4-BE49-F238E27FC236}">
                      <a16:creationId xmlns:a16="http://schemas.microsoft.com/office/drawing/2014/main" id="{35590CE0-BC9A-4275-BDD0-B0A612E11B37}"/>
                    </a:ext>
                  </a:extLst>
                </p:cNvPr>
                <p:cNvPicPr/>
                <p:nvPr/>
              </p:nvPicPr>
              <p:blipFill>
                <a:blip r:embed="rId563"/>
                <a:stretch>
                  <a:fillRect/>
                </a:stretch>
              </p:blipFill>
              <p:spPr>
                <a:xfrm>
                  <a:off x="10577813" y="3837120"/>
                  <a:ext cx="1634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53" name="Freihand 352">
                  <a:extLst>
                    <a:ext uri="{FF2B5EF4-FFF2-40B4-BE49-F238E27FC236}">
                      <a16:creationId xmlns:a16="http://schemas.microsoft.com/office/drawing/2014/main" id="{A8095540-9E2C-4ECA-995E-C95B9ABDD66C}"/>
                    </a:ext>
                  </a:extLst>
                </p14:cNvPr>
                <p14:cNvContentPartPr/>
                <p14:nvPr/>
              </p14:nvContentPartPr>
              <p14:xfrm>
                <a:off x="10761053" y="3811920"/>
                <a:ext cx="94320" cy="89280"/>
              </p14:xfrm>
            </p:contentPart>
          </mc:Choice>
          <mc:Fallback xmlns="">
            <p:pic>
              <p:nvPicPr>
                <p:cNvPr id="353" name="Freihand 352">
                  <a:extLst>
                    <a:ext uri="{FF2B5EF4-FFF2-40B4-BE49-F238E27FC236}">
                      <a16:creationId xmlns:a16="http://schemas.microsoft.com/office/drawing/2014/main" id="{A8095540-9E2C-4ECA-995E-C95B9ABDD66C}"/>
                    </a:ext>
                  </a:extLst>
                </p:cNvPr>
                <p:cNvPicPr/>
                <p:nvPr/>
              </p:nvPicPr>
              <p:blipFill>
                <a:blip r:embed="rId565"/>
                <a:stretch>
                  <a:fillRect/>
                </a:stretch>
              </p:blipFill>
              <p:spPr>
                <a:xfrm>
                  <a:off x="10756733" y="3807600"/>
                  <a:ext cx="1029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54" name="Freihand 353">
                  <a:extLst>
                    <a:ext uri="{FF2B5EF4-FFF2-40B4-BE49-F238E27FC236}">
                      <a16:creationId xmlns:a16="http://schemas.microsoft.com/office/drawing/2014/main" id="{8573112A-C46B-4577-B817-FBAE6C424B4A}"/>
                    </a:ext>
                  </a:extLst>
                </p14:cNvPr>
                <p14:cNvContentPartPr/>
                <p14:nvPr/>
              </p14:nvContentPartPr>
              <p14:xfrm>
                <a:off x="10862933" y="3719040"/>
                <a:ext cx="364320" cy="167400"/>
              </p14:xfrm>
            </p:contentPart>
          </mc:Choice>
          <mc:Fallback xmlns="">
            <p:pic>
              <p:nvPicPr>
                <p:cNvPr id="354" name="Freihand 353">
                  <a:extLst>
                    <a:ext uri="{FF2B5EF4-FFF2-40B4-BE49-F238E27FC236}">
                      <a16:creationId xmlns:a16="http://schemas.microsoft.com/office/drawing/2014/main" id="{8573112A-C46B-4577-B817-FBAE6C424B4A}"/>
                    </a:ext>
                  </a:extLst>
                </p:cNvPr>
                <p:cNvPicPr/>
                <p:nvPr/>
              </p:nvPicPr>
              <p:blipFill>
                <a:blip r:embed="rId567"/>
                <a:stretch>
                  <a:fillRect/>
                </a:stretch>
              </p:blipFill>
              <p:spPr>
                <a:xfrm>
                  <a:off x="10858613" y="3714720"/>
                  <a:ext cx="3729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55" name="Freihand 354">
                  <a:extLst>
                    <a:ext uri="{FF2B5EF4-FFF2-40B4-BE49-F238E27FC236}">
                      <a16:creationId xmlns:a16="http://schemas.microsoft.com/office/drawing/2014/main" id="{BAB624B9-2E20-4174-8A15-40FC10BCB994}"/>
                    </a:ext>
                  </a:extLst>
                </p14:cNvPr>
                <p14:cNvContentPartPr/>
                <p14:nvPr/>
              </p14:nvContentPartPr>
              <p14:xfrm>
                <a:off x="11315093" y="3693480"/>
                <a:ext cx="125280" cy="185040"/>
              </p14:xfrm>
            </p:contentPart>
          </mc:Choice>
          <mc:Fallback xmlns="">
            <p:pic>
              <p:nvPicPr>
                <p:cNvPr id="355" name="Freihand 354">
                  <a:extLst>
                    <a:ext uri="{FF2B5EF4-FFF2-40B4-BE49-F238E27FC236}">
                      <a16:creationId xmlns:a16="http://schemas.microsoft.com/office/drawing/2014/main" id="{BAB624B9-2E20-4174-8A15-40FC10BCB994}"/>
                    </a:ext>
                  </a:extLst>
                </p:cNvPr>
                <p:cNvPicPr/>
                <p:nvPr/>
              </p:nvPicPr>
              <p:blipFill>
                <a:blip r:embed="rId569"/>
                <a:stretch>
                  <a:fillRect/>
                </a:stretch>
              </p:blipFill>
              <p:spPr>
                <a:xfrm>
                  <a:off x="11310773" y="3689160"/>
                  <a:ext cx="1339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56" name="Freihand 355">
                  <a:extLst>
                    <a:ext uri="{FF2B5EF4-FFF2-40B4-BE49-F238E27FC236}">
                      <a16:creationId xmlns:a16="http://schemas.microsoft.com/office/drawing/2014/main" id="{B62AE54A-3C71-4B83-9F7F-9934D60B632F}"/>
                    </a:ext>
                  </a:extLst>
                </p14:cNvPr>
                <p14:cNvContentPartPr/>
                <p14:nvPr/>
              </p14:nvContentPartPr>
              <p14:xfrm>
                <a:off x="11464133" y="3721560"/>
                <a:ext cx="33120" cy="151560"/>
              </p14:xfrm>
            </p:contentPart>
          </mc:Choice>
          <mc:Fallback xmlns="">
            <p:pic>
              <p:nvPicPr>
                <p:cNvPr id="356" name="Freihand 355">
                  <a:extLst>
                    <a:ext uri="{FF2B5EF4-FFF2-40B4-BE49-F238E27FC236}">
                      <a16:creationId xmlns:a16="http://schemas.microsoft.com/office/drawing/2014/main" id="{B62AE54A-3C71-4B83-9F7F-9934D60B632F}"/>
                    </a:ext>
                  </a:extLst>
                </p:cNvPr>
                <p:cNvPicPr/>
                <p:nvPr/>
              </p:nvPicPr>
              <p:blipFill>
                <a:blip r:embed="rId571"/>
                <a:stretch>
                  <a:fillRect/>
                </a:stretch>
              </p:blipFill>
              <p:spPr>
                <a:xfrm>
                  <a:off x="11459813" y="3717240"/>
                  <a:ext cx="417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57" name="Freihand 356">
                  <a:extLst>
                    <a:ext uri="{FF2B5EF4-FFF2-40B4-BE49-F238E27FC236}">
                      <a16:creationId xmlns:a16="http://schemas.microsoft.com/office/drawing/2014/main" id="{C91BA87A-0AA7-4906-B200-9C615B93CDCB}"/>
                    </a:ext>
                  </a:extLst>
                </p14:cNvPr>
                <p14:cNvContentPartPr/>
                <p14:nvPr/>
              </p14:nvContentPartPr>
              <p14:xfrm>
                <a:off x="11501573" y="3770160"/>
                <a:ext cx="138600" cy="80640"/>
              </p14:xfrm>
            </p:contentPart>
          </mc:Choice>
          <mc:Fallback xmlns="">
            <p:pic>
              <p:nvPicPr>
                <p:cNvPr id="357" name="Freihand 356">
                  <a:extLst>
                    <a:ext uri="{FF2B5EF4-FFF2-40B4-BE49-F238E27FC236}">
                      <a16:creationId xmlns:a16="http://schemas.microsoft.com/office/drawing/2014/main" id="{C91BA87A-0AA7-4906-B200-9C615B93CDCB}"/>
                    </a:ext>
                  </a:extLst>
                </p:cNvPr>
                <p:cNvPicPr/>
                <p:nvPr/>
              </p:nvPicPr>
              <p:blipFill>
                <a:blip r:embed="rId573"/>
                <a:stretch>
                  <a:fillRect/>
                </a:stretch>
              </p:blipFill>
              <p:spPr>
                <a:xfrm>
                  <a:off x="11497253" y="3765840"/>
                  <a:ext cx="1472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58" name="Freihand 357">
                  <a:extLst>
                    <a:ext uri="{FF2B5EF4-FFF2-40B4-BE49-F238E27FC236}">
                      <a16:creationId xmlns:a16="http://schemas.microsoft.com/office/drawing/2014/main" id="{E4B649A5-6F10-4949-940E-DAE0C34D7980}"/>
                    </a:ext>
                  </a:extLst>
                </p14:cNvPr>
                <p14:cNvContentPartPr/>
                <p14:nvPr/>
              </p14:nvContentPartPr>
              <p14:xfrm>
                <a:off x="11655653" y="3648120"/>
                <a:ext cx="16200" cy="67320"/>
              </p14:xfrm>
            </p:contentPart>
          </mc:Choice>
          <mc:Fallback xmlns="">
            <p:pic>
              <p:nvPicPr>
                <p:cNvPr id="358" name="Freihand 357">
                  <a:extLst>
                    <a:ext uri="{FF2B5EF4-FFF2-40B4-BE49-F238E27FC236}">
                      <a16:creationId xmlns:a16="http://schemas.microsoft.com/office/drawing/2014/main" id="{E4B649A5-6F10-4949-940E-DAE0C34D7980}"/>
                    </a:ext>
                  </a:extLst>
                </p:cNvPr>
                <p:cNvPicPr/>
                <p:nvPr/>
              </p:nvPicPr>
              <p:blipFill>
                <a:blip r:embed="rId575"/>
                <a:stretch>
                  <a:fillRect/>
                </a:stretch>
              </p:blipFill>
              <p:spPr>
                <a:xfrm>
                  <a:off x="11651333" y="3643800"/>
                  <a:ext cx="2484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59" name="Freihand 358">
                  <a:extLst>
                    <a:ext uri="{FF2B5EF4-FFF2-40B4-BE49-F238E27FC236}">
                      <a16:creationId xmlns:a16="http://schemas.microsoft.com/office/drawing/2014/main" id="{62FB6CD6-B2D7-42EF-AC95-16DE94CBB630}"/>
                    </a:ext>
                  </a:extLst>
                </p14:cNvPr>
                <p14:cNvContentPartPr/>
                <p14:nvPr/>
              </p14:nvContentPartPr>
              <p14:xfrm>
                <a:off x="11668973" y="3696720"/>
                <a:ext cx="72360" cy="160920"/>
              </p14:xfrm>
            </p:contentPart>
          </mc:Choice>
          <mc:Fallback xmlns="">
            <p:pic>
              <p:nvPicPr>
                <p:cNvPr id="359" name="Freihand 358">
                  <a:extLst>
                    <a:ext uri="{FF2B5EF4-FFF2-40B4-BE49-F238E27FC236}">
                      <a16:creationId xmlns:a16="http://schemas.microsoft.com/office/drawing/2014/main" id="{62FB6CD6-B2D7-42EF-AC95-16DE94CBB630}"/>
                    </a:ext>
                  </a:extLst>
                </p:cNvPr>
                <p:cNvPicPr/>
                <p:nvPr/>
              </p:nvPicPr>
              <p:blipFill>
                <a:blip r:embed="rId577"/>
                <a:stretch>
                  <a:fillRect/>
                </a:stretch>
              </p:blipFill>
              <p:spPr>
                <a:xfrm>
                  <a:off x="11664653" y="3692400"/>
                  <a:ext cx="810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60" name="Freihand 359">
                  <a:extLst>
                    <a:ext uri="{FF2B5EF4-FFF2-40B4-BE49-F238E27FC236}">
                      <a16:creationId xmlns:a16="http://schemas.microsoft.com/office/drawing/2014/main" id="{23E8D1FF-C124-428E-9F5E-52A905D48208}"/>
                    </a:ext>
                  </a:extLst>
                </p14:cNvPr>
                <p14:cNvContentPartPr/>
                <p14:nvPr/>
              </p14:nvContentPartPr>
              <p14:xfrm>
                <a:off x="11742773" y="3667560"/>
                <a:ext cx="113040" cy="212400"/>
              </p14:xfrm>
            </p:contentPart>
          </mc:Choice>
          <mc:Fallback xmlns="">
            <p:pic>
              <p:nvPicPr>
                <p:cNvPr id="360" name="Freihand 359">
                  <a:extLst>
                    <a:ext uri="{FF2B5EF4-FFF2-40B4-BE49-F238E27FC236}">
                      <a16:creationId xmlns:a16="http://schemas.microsoft.com/office/drawing/2014/main" id="{23E8D1FF-C124-428E-9F5E-52A905D48208}"/>
                    </a:ext>
                  </a:extLst>
                </p:cNvPr>
                <p:cNvPicPr/>
                <p:nvPr/>
              </p:nvPicPr>
              <p:blipFill>
                <a:blip r:embed="rId579"/>
                <a:stretch>
                  <a:fillRect/>
                </a:stretch>
              </p:blipFill>
              <p:spPr>
                <a:xfrm>
                  <a:off x="11738453" y="3663240"/>
                  <a:ext cx="1216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62" name="Freihand 361">
                  <a:extLst>
                    <a:ext uri="{FF2B5EF4-FFF2-40B4-BE49-F238E27FC236}">
                      <a16:creationId xmlns:a16="http://schemas.microsoft.com/office/drawing/2014/main" id="{C3E90CE3-A6DB-42AC-8DC1-7D5B754A5151}"/>
                    </a:ext>
                  </a:extLst>
                </p14:cNvPr>
                <p14:cNvContentPartPr/>
                <p14:nvPr/>
              </p14:nvContentPartPr>
              <p14:xfrm>
                <a:off x="3048773" y="3197760"/>
                <a:ext cx="6108840" cy="1003320"/>
              </p14:xfrm>
            </p:contentPart>
          </mc:Choice>
          <mc:Fallback xmlns="">
            <p:pic>
              <p:nvPicPr>
                <p:cNvPr id="362" name="Freihand 361">
                  <a:extLst>
                    <a:ext uri="{FF2B5EF4-FFF2-40B4-BE49-F238E27FC236}">
                      <a16:creationId xmlns:a16="http://schemas.microsoft.com/office/drawing/2014/main" id="{C3E90CE3-A6DB-42AC-8DC1-7D5B754A5151}"/>
                    </a:ext>
                  </a:extLst>
                </p:cNvPr>
                <p:cNvPicPr/>
                <p:nvPr/>
              </p:nvPicPr>
              <p:blipFill>
                <a:blip r:embed="rId581"/>
                <a:stretch>
                  <a:fillRect/>
                </a:stretch>
              </p:blipFill>
              <p:spPr>
                <a:xfrm>
                  <a:off x="3044453" y="3193440"/>
                  <a:ext cx="6117480" cy="101196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63" name="Freihand 362">
                  <a:extLst>
                    <a:ext uri="{FF2B5EF4-FFF2-40B4-BE49-F238E27FC236}">
                      <a16:creationId xmlns:a16="http://schemas.microsoft.com/office/drawing/2014/main" id="{739816CD-875F-4806-89CB-0E6DDBFE50AA}"/>
                    </a:ext>
                  </a:extLst>
                </p14:cNvPr>
                <p14:cNvContentPartPr/>
                <p14:nvPr/>
              </p14:nvContentPartPr>
              <p14:xfrm>
                <a:off x="2851133" y="3197400"/>
                <a:ext cx="312120" cy="369000"/>
              </p14:xfrm>
            </p:contentPart>
          </mc:Choice>
          <mc:Fallback xmlns="">
            <p:pic>
              <p:nvPicPr>
                <p:cNvPr id="363" name="Freihand 362">
                  <a:extLst>
                    <a:ext uri="{FF2B5EF4-FFF2-40B4-BE49-F238E27FC236}">
                      <a16:creationId xmlns:a16="http://schemas.microsoft.com/office/drawing/2014/main" id="{739816CD-875F-4806-89CB-0E6DDBFE50AA}"/>
                    </a:ext>
                  </a:extLst>
                </p:cNvPr>
                <p:cNvPicPr/>
                <p:nvPr/>
              </p:nvPicPr>
              <p:blipFill>
                <a:blip r:embed="rId583"/>
                <a:stretch>
                  <a:fillRect/>
                </a:stretch>
              </p:blipFill>
              <p:spPr>
                <a:xfrm>
                  <a:off x="2846813" y="3193080"/>
                  <a:ext cx="320760" cy="377640"/>
                </a:xfrm>
                <a:prstGeom prst="rect">
                  <a:avLst/>
                </a:prstGeom>
              </p:spPr>
            </p:pic>
          </mc:Fallback>
        </mc:AlternateContent>
      </p:grpSp>
      <p:grpSp>
        <p:nvGrpSpPr>
          <p:cNvPr id="370" name="Gruppieren 369">
            <a:extLst>
              <a:ext uri="{FF2B5EF4-FFF2-40B4-BE49-F238E27FC236}">
                <a16:creationId xmlns:a16="http://schemas.microsoft.com/office/drawing/2014/main" id="{EE6B86F7-7363-4E52-B15A-3C7F2926044D}"/>
              </a:ext>
            </a:extLst>
          </p:cNvPr>
          <p:cNvGrpSpPr/>
          <p:nvPr/>
        </p:nvGrpSpPr>
        <p:grpSpPr>
          <a:xfrm>
            <a:off x="8304413" y="90240"/>
            <a:ext cx="661680" cy="273960"/>
            <a:chOff x="8304413" y="90240"/>
            <a:chExt cx="661680" cy="273960"/>
          </a:xfrm>
        </p:grpSpPr>
        <mc:AlternateContent xmlns:mc="http://schemas.openxmlformats.org/markup-compatibility/2006" xmlns:p14="http://schemas.microsoft.com/office/powerpoint/2010/main">
          <mc:Choice Requires="p14">
            <p:contentPart p14:bwMode="auto" r:id="rId584">
              <p14:nvContentPartPr>
                <p14:cNvPr id="365" name="Freihand 364">
                  <a:extLst>
                    <a:ext uri="{FF2B5EF4-FFF2-40B4-BE49-F238E27FC236}">
                      <a16:creationId xmlns:a16="http://schemas.microsoft.com/office/drawing/2014/main" id="{1E8A447C-89F7-4A4C-B12C-418B93276092}"/>
                    </a:ext>
                  </a:extLst>
                </p14:cNvPr>
                <p14:cNvContentPartPr/>
                <p14:nvPr/>
              </p14:nvContentPartPr>
              <p14:xfrm>
                <a:off x="8367413" y="141360"/>
                <a:ext cx="14400" cy="214560"/>
              </p14:xfrm>
            </p:contentPart>
          </mc:Choice>
          <mc:Fallback xmlns="">
            <p:pic>
              <p:nvPicPr>
                <p:cNvPr id="365" name="Freihand 364">
                  <a:extLst>
                    <a:ext uri="{FF2B5EF4-FFF2-40B4-BE49-F238E27FC236}">
                      <a16:creationId xmlns:a16="http://schemas.microsoft.com/office/drawing/2014/main" id="{1E8A447C-89F7-4A4C-B12C-418B93276092}"/>
                    </a:ext>
                  </a:extLst>
                </p:cNvPr>
                <p:cNvPicPr/>
                <p:nvPr/>
              </p:nvPicPr>
              <p:blipFill>
                <a:blip r:embed="rId585"/>
                <a:stretch>
                  <a:fillRect/>
                </a:stretch>
              </p:blipFill>
              <p:spPr>
                <a:xfrm>
                  <a:off x="8363093" y="137040"/>
                  <a:ext cx="2304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366" name="Freihand 365">
                  <a:extLst>
                    <a:ext uri="{FF2B5EF4-FFF2-40B4-BE49-F238E27FC236}">
                      <a16:creationId xmlns:a16="http://schemas.microsoft.com/office/drawing/2014/main" id="{49E4BA40-FF06-4321-BCC9-CB60237F7B23}"/>
                    </a:ext>
                  </a:extLst>
                </p14:cNvPr>
                <p14:cNvContentPartPr/>
                <p14:nvPr/>
              </p14:nvContentPartPr>
              <p14:xfrm>
                <a:off x="8304413" y="219480"/>
                <a:ext cx="181440" cy="25920"/>
              </p14:xfrm>
            </p:contentPart>
          </mc:Choice>
          <mc:Fallback xmlns="">
            <p:pic>
              <p:nvPicPr>
                <p:cNvPr id="366" name="Freihand 365">
                  <a:extLst>
                    <a:ext uri="{FF2B5EF4-FFF2-40B4-BE49-F238E27FC236}">
                      <a16:creationId xmlns:a16="http://schemas.microsoft.com/office/drawing/2014/main" id="{49E4BA40-FF06-4321-BCC9-CB60237F7B23}"/>
                    </a:ext>
                  </a:extLst>
                </p:cNvPr>
                <p:cNvPicPr/>
                <p:nvPr/>
              </p:nvPicPr>
              <p:blipFill>
                <a:blip r:embed="rId587"/>
                <a:stretch>
                  <a:fillRect/>
                </a:stretch>
              </p:blipFill>
              <p:spPr>
                <a:xfrm>
                  <a:off x="8300093" y="215160"/>
                  <a:ext cx="19008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367" name="Freihand 366">
                  <a:extLst>
                    <a:ext uri="{FF2B5EF4-FFF2-40B4-BE49-F238E27FC236}">
                      <a16:creationId xmlns:a16="http://schemas.microsoft.com/office/drawing/2014/main" id="{C9468B19-1F47-4F87-962A-0638C17482D7}"/>
                    </a:ext>
                  </a:extLst>
                </p14:cNvPr>
                <p14:cNvContentPartPr/>
                <p14:nvPr/>
              </p14:nvContentPartPr>
              <p14:xfrm>
                <a:off x="8541293" y="96000"/>
                <a:ext cx="145800" cy="221040"/>
              </p14:xfrm>
            </p:contentPart>
          </mc:Choice>
          <mc:Fallback xmlns="">
            <p:pic>
              <p:nvPicPr>
                <p:cNvPr id="367" name="Freihand 366">
                  <a:extLst>
                    <a:ext uri="{FF2B5EF4-FFF2-40B4-BE49-F238E27FC236}">
                      <a16:creationId xmlns:a16="http://schemas.microsoft.com/office/drawing/2014/main" id="{C9468B19-1F47-4F87-962A-0638C17482D7}"/>
                    </a:ext>
                  </a:extLst>
                </p:cNvPr>
                <p:cNvPicPr/>
                <p:nvPr/>
              </p:nvPicPr>
              <p:blipFill>
                <a:blip r:embed="rId589"/>
                <a:stretch>
                  <a:fillRect/>
                </a:stretch>
              </p:blipFill>
              <p:spPr>
                <a:xfrm>
                  <a:off x="8536973" y="91680"/>
                  <a:ext cx="15444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368" name="Freihand 367">
                  <a:extLst>
                    <a:ext uri="{FF2B5EF4-FFF2-40B4-BE49-F238E27FC236}">
                      <a16:creationId xmlns:a16="http://schemas.microsoft.com/office/drawing/2014/main" id="{59DA65D9-2E54-441A-8BA8-DDBA1C4656CA}"/>
                    </a:ext>
                  </a:extLst>
                </p14:cNvPr>
                <p14:cNvContentPartPr/>
                <p14:nvPr/>
              </p14:nvContentPartPr>
              <p14:xfrm>
                <a:off x="8563613" y="228120"/>
                <a:ext cx="178920" cy="74160"/>
              </p14:xfrm>
            </p:contentPart>
          </mc:Choice>
          <mc:Fallback xmlns="">
            <p:pic>
              <p:nvPicPr>
                <p:cNvPr id="368" name="Freihand 367">
                  <a:extLst>
                    <a:ext uri="{FF2B5EF4-FFF2-40B4-BE49-F238E27FC236}">
                      <a16:creationId xmlns:a16="http://schemas.microsoft.com/office/drawing/2014/main" id="{59DA65D9-2E54-441A-8BA8-DDBA1C4656CA}"/>
                    </a:ext>
                  </a:extLst>
                </p:cNvPr>
                <p:cNvPicPr/>
                <p:nvPr/>
              </p:nvPicPr>
              <p:blipFill>
                <a:blip r:embed="rId591"/>
                <a:stretch>
                  <a:fillRect/>
                </a:stretch>
              </p:blipFill>
              <p:spPr>
                <a:xfrm>
                  <a:off x="8559293" y="223800"/>
                  <a:ext cx="187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369" name="Freihand 368">
                  <a:extLst>
                    <a:ext uri="{FF2B5EF4-FFF2-40B4-BE49-F238E27FC236}">
                      <a16:creationId xmlns:a16="http://schemas.microsoft.com/office/drawing/2014/main" id="{E1063761-92D3-4E12-AC4F-96C0B4EAF912}"/>
                    </a:ext>
                  </a:extLst>
                </p14:cNvPr>
                <p14:cNvContentPartPr/>
                <p14:nvPr/>
              </p14:nvContentPartPr>
              <p14:xfrm>
                <a:off x="8783573" y="90240"/>
                <a:ext cx="182520" cy="273960"/>
              </p14:xfrm>
            </p:contentPart>
          </mc:Choice>
          <mc:Fallback xmlns="">
            <p:pic>
              <p:nvPicPr>
                <p:cNvPr id="369" name="Freihand 368">
                  <a:extLst>
                    <a:ext uri="{FF2B5EF4-FFF2-40B4-BE49-F238E27FC236}">
                      <a16:creationId xmlns:a16="http://schemas.microsoft.com/office/drawing/2014/main" id="{E1063761-92D3-4E12-AC4F-96C0B4EAF912}"/>
                    </a:ext>
                  </a:extLst>
                </p:cNvPr>
                <p:cNvPicPr/>
                <p:nvPr/>
              </p:nvPicPr>
              <p:blipFill>
                <a:blip r:embed="rId593"/>
                <a:stretch>
                  <a:fillRect/>
                </a:stretch>
              </p:blipFill>
              <p:spPr>
                <a:xfrm>
                  <a:off x="8779253" y="85920"/>
                  <a:ext cx="191160" cy="282600"/>
                </a:xfrm>
                <a:prstGeom prst="rect">
                  <a:avLst/>
                </a:prstGeom>
              </p:spPr>
            </p:pic>
          </mc:Fallback>
        </mc:AlternateContent>
      </p:grpSp>
    </p:spTree>
    <p:extLst>
      <p:ext uri="{BB962C8B-B14F-4D97-AF65-F5344CB8AC3E}">
        <p14:creationId xmlns:p14="http://schemas.microsoft.com/office/powerpoint/2010/main" val="5103645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ieren 1">
            <a:extLst>
              <a:ext uri="{FF2B5EF4-FFF2-40B4-BE49-F238E27FC236}">
                <a16:creationId xmlns:a16="http://schemas.microsoft.com/office/drawing/2014/main" id="{0DFBC97E-FE41-4013-EAA4-67573D485C77}"/>
              </a:ext>
            </a:extLst>
          </p:cNvPr>
          <p:cNvGrpSpPr/>
          <p:nvPr/>
        </p:nvGrpSpPr>
        <p:grpSpPr>
          <a:xfrm>
            <a:off x="177448" y="991942"/>
            <a:ext cx="7828631" cy="5073578"/>
            <a:chOff x="-15591" y="1154502"/>
            <a:chExt cx="5693076" cy="3671901"/>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5"/>
                  <a:stretch>
                    <a:fillRect/>
                  </a:stretch>
                </a:blipFill>
              </p:spPr>
              <p:txBody>
                <a:bodyPr/>
                <a:lstStyle/>
                <a:p>
                  <a:r>
                    <a:rPr lang="de-DE">
                      <a:noFill/>
                    </a:rPr>
                    <a:t> </a:t>
                  </a:r>
                </a:p>
              </p:txBody>
            </p:sp>
          </mc:Fallback>
        </mc:AlternateContent>
      </p:grpSp>
      <p:sp>
        <p:nvSpPr>
          <p:cNvPr id="60" name="Rechteck 59"/>
          <p:cNvSpPr/>
          <p:nvPr/>
        </p:nvSpPr>
        <p:spPr>
          <a:xfrm>
            <a:off x="5424315" y="3128900"/>
            <a:ext cx="149782" cy="299458"/>
          </a:xfrm>
          <a:prstGeom prst="rect">
            <a:avLst/>
          </a:prstGeom>
        </p:spPr>
        <p:txBody>
          <a:bodyPr wrap="none">
            <a:spAutoFit/>
          </a:bodyPr>
          <a:lstStyle/>
          <a:p>
            <a:endParaRPr lang="de-DE" dirty="0"/>
          </a:p>
        </p:txBody>
      </p:sp>
      <p:sp>
        <p:nvSpPr>
          <p:cNvPr id="72" name="Textfeld 71"/>
          <p:cNvSpPr txBox="1"/>
          <p:nvPr/>
        </p:nvSpPr>
        <p:spPr>
          <a:xfrm>
            <a:off x="1043513" y="-47321"/>
            <a:ext cx="426710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a:t>Neoklassische Synthese</a:t>
            </a:r>
            <a:endParaRPr lang="de-DE" sz="3266" dirty="0">
              <a:latin typeface="Arial" pitchFamily="18"/>
              <a:ea typeface="Droid Sans Fallback" pitchFamily="2"/>
              <a:cs typeface="Lohit Hindi" pitchFamily="2"/>
            </a:endParaRPr>
          </a:p>
        </p:txBody>
      </p: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A12DA695-B399-49F8-BCEC-43AC1D92789C}"/>
                  </a:ext>
                </a:extLst>
              </p14:cNvPr>
              <p14:cNvContentPartPr/>
              <p14:nvPr/>
            </p14:nvContentPartPr>
            <p14:xfrm>
              <a:off x="3915653" y="5499347"/>
              <a:ext cx="291600" cy="461160"/>
            </p14:xfrm>
          </p:contentPart>
        </mc:Choice>
        <mc:Fallback xmlns="">
          <p:pic>
            <p:nvPicPr>
              <p:cNvPr id="3" name="Freihand 2">
                <a:extLst>
                  <a:ext uri="{FF2B5EF4-FFF2-40B4-BE49-F238E27FC236}">
                    <a16:creationId xmlns:a16="http://schemas.microsoft.com/office/drawing/2014/main" id="{A12DA695-B399-49F8-BCEC-43AC1D92789C}"/>
                  </a:ext>
                </a:extLst>
              </p:cNvPr>
              <p:cNvPicPr/>
              <p:nvPr/>
            </p:nvPicPr>
            <p:blipFill>
              <a:blip r:embed="rId7"/>
              <a:stretch>
                <a:fillRect/>
              </a:stretch>
            </p:blipFill>
            <p:spPr>
              <a:xfrm>
                <a:off x="3911333" y="5495027"/>
                <a:ext cx="300240" cy="4698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9B8EE770-B334-45FB-9ABF-6434143F2780}"/>
                  </a:ext>
                </a:extLst>
              </p14:cNvPr>
              <p14:cNvContentPartPr/>
              <p14:nvPr/>
            </p14:nvContentPartPr>
            <p14:xfrm>
              <a:off x="331133" y="3572627"/>
              <a:ext cx="806040" cy="646920"/>
            </p14:xfrm>
          </p:contentPart>
        </mc:Choice>
        <mc:Fallback xmlns="">
          <p:pic>
            <p:nvPicPr>
              <p:cNvPr id="4" name="Freihand 3">
                <a:extLst>
                  <a:ext uri="{FF2B5EF4-FFF2-40B4-BE49-F238E27FC236}">
                    <a16:creationId xmlns:a16="http://schemas.microsoft.com/office/drawing/2014/main" id="{9B8EE770-B334-45FB-9ABF-6434143F2780}"/>
                  </a:ext>
                </a:extLst>
              </p:cNvPr>
              <p:cNvPicPr/>
              <p:nvPr/>
            </p:nvPicPr>
            <p:blipFill>
              <a:blip r:embed="rId9"/>
              <a:stretch>
                <a:fillRect/>
              </a:stretch>
            </p:blipFill>
            <p:spPr>
              <a:xfrm>
                <a:off x="326813" y="3568307"/>
                <a:ext cx="814680" cy="6555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8" name="Freihand 37">
                <a:extLst>
                  <a:ext uri="{FF2B5EF4-FFF2-40B4-BE49-F238E27FC236}">
                    <a16:creationId xmlns:a16="http://schemas.microsoft.com/office/drawing/2014/main" id="{41233BC9-CCF4-46EA-AF39-B89BBA132207}"/>
                  </a:ext>
                </a:extLst>
              </p14:cNvPr>
              <p14:cNvContentPartPr/>
              <p14:nvPr/>
            </p14:nvContentPartPr>
            <p14:xfrm>
              <a:off x="4321733" y="3571440"/>
              <a:ext cx="2234160" cy="1806840"/>
            </p14:xfrm>
          </p:contentPart>
        </mc:Choice>
        <mc:Fallback xmlns="">
          <p:pic>
            <p:nvPicPr>
              <p:cNvPr id="38" name="Freihand 37">
                <a:extLst>
                  <a:ext uri="{FF2B5EF4-FFF2-40B4-BE49-F238E27FC236}">
                    <a16:creationId xmlns:a16="http://schemas.microsoft.com/office/drawing/2014/main" id="{41233BC9-CCF4-46EA-AF39-B89BBA132207}"/>
                  </a:ext>
                </a:extLst>
              </p:cNvPr>
              <p:cNvPicPr/>
              <p:nvPr/>
            </p:nvPicPr>
            <p:blipFill>
              <a:blip r:embed="rId11"/>
              <a:stretch>
                <a:fillRect/>
              </a:stretch>
            </p:blipFill>
            <p:spPr>
              <a:xfrm>
                <a:off x="4317413" y="3567120"/>
                <a:ext cx="2242800" cy="18154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52" name="Freihand 51">
                <a:extLst>
                  <a:ext uri="{FF2B5EF4-FFF2-40B4-BE49-F238E27FC236}">
                    <a16:creationId xmlns:a16="http://schemas.microsoft.com/office/drawing/2014/main" id="{47E62786-4FBE-470A-9230-4F3DB10D2463}"/>
                  </a:ext>
                </a:extLst>
              </p14:cNvPr>
              <p14:cNvContentPartPr/>
              <p14:nvPr/>
            </p14:nvContentPartPr>
            <p14:xfrm>
              <a:off x="2619653" y="4279560"/>
              <a:ext cx="224640" cy="224640"/>
            </p14:xfrm>
          </p:contentPart>
        </mc:Choice>
        <mc:Fallback xmlns="">
          <p:pic>
            <p:nvPicPr>
              <p:cNvPr id="52" name="Freihand 51">
                <a:extLst>
                  <a:ext uri="{FF2B5EF4-FFF2-40B4-BE49-F238E27FC236}">
                    <a16:creationId xmlns:a16="http://schemas.microsoft.com/office/drawing/2014/main" id="{47E62786-4FBE-470A-9230-4F3DB10D2463}"/>
                  </a:ext>
                </a:extLst>
              </p:cNvPr>
              <p:cNvPicPr/>
              <p:nvPr/>
            </p:nvPicPr>
            <p:blipFill>
              <a:blip r:embed="rId13"/>
              <a:stretch>
                <a:fillRect/>
              </a:stretch>
            </p:blipFill>
            <p:spPr>
              <a:xfrm>
                <a:off x="2615333" y="4275240"/>
                <a:ext cx="23328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8" name="Freihand 107">
                <a:extLst>
                  <a:ext uri="{FF2B5EF4-FFF2-40B4-BE49-F238E27FC236}">
                    <a16:creationId xmlns:a16="http://schemas.microsoft.com/office/drawing/2014/main" id="{C911E3F5-1057-4A83-BA0C-2CAD07608977}"/>
                  </a:ext>
                </a:extLst>
              </p14:cNvPr>
              <p14:cNvContentPartPr/>
              <p14:nvPr/>
            </p14:nvContentPartPr>
            <p14:xfrm>
              <a:off x="839813" y="3614280"/>
              <a:ext cx="210240" cy="177480"/>
            </p14:xfrm>
          </p:contentPart>
        </mc:Choice>
        <mc:Fallback xmlns="">
          <p:pic>
            <p:nvPicPr>
              <p:cNvPr id="108" name="Freihand 107">
                <a:extLst>
                  <a:ext uri="{FF2B5EF4-FFF2-40B4-BE49-F238E27FC236}">
                    <a16:creationId xmlns:a16="http://schemas.microsoft.com/office/drawing/2014/main" id="{C911E3F5-1057-4A83-BA0C-2CAD07608977}"/>
                  </a:ext>
                </a:extLst>
              </p:cNvPr>
              <p:cNvPicPr/>
              <p:nvPr/>
            </p:nvPicPr>
            <p:blipFill>
              <a:blip r:embed="rId15"/>
              <a:stretch>
                <a:fillRect/>
              </a:stretch>
            </p:blipFill>
            <p:spPr>
              <a:xfrm>
                <a:off x="835493" y="3609960"/>
                <a:ext cx="2188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2" name="Freihand 131">
                <a:extLst>
                  <a:ext uri="{FF2B5EF4-FFF2-40B4-BE49-F238E27FC236}">
                    <a16:creationId xmlns:a16="http://schemas.microsoft.com/office/drawing/2014/main" id="{A0612A3D-9A98-4FA8-8504-6E81BB3E29D8}"/>
                  </a:ext>
                </a:extLst>
              </p14:cNvPr>
              <p14:cNvContentPartPr/>
              <p14:nvPr/>
            </p14:nvContentPartPr>
            <p14:xfrm>
              <a:off x="2332013" y="375720"/>
              <a:ext cx="316080" cy="313200"/>
            </p14:xfrm>
          </p:contentPart>
        </mc:Choice>
        <mc:Fallback xmlns="">
          <p:pic>
            <p:nvPicPr>
              <p:cNvPr id="132" name="Freihand 131">
                <a:extLst>
                  <a:ext uri="{FF2B5EF4-FFF2-40B4-BE49-F238E27FC236}">
                    <a16:creationId xmlns:a16="http://schemas.microsoft.com/office/drawing/2014/main" id="{A0612A3D-9A98-4FA8-8504-6E81BB3E29D8}"/>
                  </a:ext>
                </a:extLst>
              </p:cNvPr>
              <p:cNvPicPr/>
              <p:nvPr/>
            </p:nvPicPr>
            <p:blipFill>
              <a:blip r:embed="rId17"/>
              <a:stretch>
                <a:fillRect/>
              </a:stretch>
            </p:blipFill>
            <p:spPr>
              <a:xfrm>
                <a:off x="2327693" y="371400"/>
                <a:ext cx="32472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6" name="Freihand 135">
                <a:extLst>
                  <a:ext uri="{FF2B5EF4-FFF2-40B4-BE49-F238E27FC236}">
                    <a16:creationId xmlns:a16="http://schemas.microsoft.com/office/drawing/2014/main" id="{58355C58-C285-44AC-B826-4049E0120175}"/>
                  </a:ext>
                </a:extLst>
              </p14:cNvPr>
              <p14:cNvContentPartPr/>
              <p14:nvPr/>
            </p14:nvContentPartPr>
            <p14:xfrm>
              <a:off x="834413" y="3586560"/>
              <a:ext cx="275040" cy="245520"/>
            </p14:xfrm>
          </p:contentPart>
        </mc:Choice>
        <mc:Fallback xmlns="">
          <p:pic>
            <p:nvPicPr>
              <p:cNvPr id="136" name="Freihand 135">
                <a:extLst>
                  <a:ext uri="{FF2B5EF4-FFF2-40B4-BE49-F238E27FC236}">
                    <a16:creationId xmlns:a16="http://schemas.microsoft.com/office/drawing/2014/main" id="{58355C58-C285-44AC-B826-4049E0120175}"/>
                  </a:ext>
                </a:extLst>
              </p:cNvPr>
              <p:cNvPicPr/>
              <p:nvPr/>
            </p:nvPicPr>
            <p:blipFill>
              <a:blip r:embed="rId19"/>
              <a:stretch>
                <a:fillRect/>
              </a:stretch>
            </p:blipFill>
            <p:spPr>
              <a:xfrm>
                <a:off x="830093" y="3582240"/>
                <a:ext cx="283680" cy="254160"/>
              </a:xfrm>
              <a:prstGeom prst="rect">
                <a:avLst/>
              </a:prstGeom>
            </p:spPr>
          </p:pic>
        </mc:Fallback>
      </mc:AlternateContent>
      <p:grpSp>
        <p:nvGrpSpPr>
          <p:cNvPr id="208" name="Gruppieren 207">
            <a:extLst>
              <a:ext uri="{FF2B5EF4-FFF2-40B4-BE49-F238E27FC236}">
                <a16:creationId xmlns:a16="http://schemas.microsoft.com/office/drawing/2014/main" id="{2F9683A7-9ED7-489F-9579-CBC90E1A1399}"/>
              </a:ext>
            </a:extLst>
          </p:cNvPr>
          <p:cNvGrpSpPr/>
          <p:nvPr/>
        </p:nvGrpSpPr>
        <p:grpSpPr>
          <a:xfrm>
            <a:off x="8139893" y="666960"/>
            <a:ext cx="527400" cy="232920"/>
            <a:chOff x="8139893" y="666960"/>
            <a:chExt cx="527400" cy="232920"/>
          </a:xfrm>
        </p:grpSpPr>
        <mc:AlternateContent xmlns:mc="http://schemas.openxmlformats.org/markup-compatibility/2006" xmlns:p14="http://schemas.microsoft.com/office/powerpoint/2010/main">
          <mc:Choice Requires="p14">
            <p:contentPart p14:bwMode="auto" r:id="rId20">
              <p14:nvContentPartPr>
                <p14:cNvPr id="181" name="Freihand 180">
                  <a:extLst>
                    <a:ext uri="{FF2B5EF4-FFF2-40B4-BE49-F238E27FC236}">
                      <a16:creationId xmlns:a16="http://schemas.microsoft.com/office/drawing/2014/main" id="{83D926D6-9394-4191-94B1-EA2811173C13}"/>
                    </a:ext>
                  </a:extLst>
                </p14:cNvPr>
                <p14:cNvContentPartPr/>
                <p14:nvPr/>
              </p14:nvContentPartPr>
              <p14:xfrm>
                <a:off x="8320613" y="672000"/>
                <a:ext cx="346680" cy="138600"/>
              </p14:xfrm>
            </p:contentPart>
          </mc:Choice>
          <mc:Fallback xmlns="">
            <p:pic>
              <p:nvPicPr>
                <p:cNvPr id="181" name="Freihand 180">
                  <a:extLst>
                    <a:ext uri="{FF2B5EF4-FFF2-40B4-BE49-F238E27FC236}">
                      <a16:creationId xmlns:a16="http://schemas.microsoft.com/office/drawing/2014/main" id="{83D926D6-9394-4191-94B1-EA2811173C13}"/>
                    </a:ext>
                  </a:extLst>
                </p:cNvPr>
                <p:cNvPicPr/>
                <p:nvPr/>
              </p:nvPicPr>
              <p:blipFill>
                <a:blip r:embed="rId21"/>
                <a:stretch>
                  <a:fillRect/>
                </a:stretch>
              </p:blipFill>
              <p:spPr>
                <a:xfrm>
                  <a:off x="8316293" y="667680"/>
                  <a:ext cx="3553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82" name="Freihand 181">
                  <a:extLst>
                    <a:ext uri="{FF2B5EF4-FFF2-40B4-BE49-F238E27FC236}">
                      <a16:creationId xmlns:a16="http://schemas.microsoft.com/office/drawing/2014/main" id="{3E986F23-CC0D-4CCA-A0C5-E131F601DDC2}"/>
                    </a:ext>
                  </a:extLst>
                </p14:cNvPr>
                <p14:cNvContentPartPr/>
                <p14:nvPr/>
              </p14:nvContentPartPr>
              <p14:xfrm>
                <a:off x="8139893" y="666960"/>
                <a:ext cx="303120" cy="232920"/>
              </p14:xfrm>
            </p:contentPart>
          </mc:Choice>
          <mc:Fallback xmlns="">
            <p:pic>
              <p:nvPicPr>
                <p:cNvPr id="182" name="Freihand 181">
                  <a:extLst>
                    <a:ext uri="{FF2B5EF4-FFF2-40B4-BE49-F238E27FC236}">
                      <a16:creationId xmlns:a16="http://schemas.microsoft.com/office/drawing/2014/main" id="{3E986F23-CC0D-4CCA-A0C5-E131F601DDC2}"/>
                    </a:ext>
                  </a:extLst>
                </p:cNvPr>
                <p:cNvPicPr/>
                <p:nvPr/>
              </p:nvPicPr>
              <p:blipFill>
                <a:blip r:embed="rId23"/>
                <a:stretch>
                  <a:fillRect/>
                </a:stretch>
              </p:blipFill>
              <p:spPr>
                <a:xfrm>
                  <a:off x="8135573" y="662640"/>
                  <a:ext cx="311760" cy="241560"/>
                </a:xfrm>
                <a:prstGeom prst="rect">
                  <a:avLst/>
                </a:prstGeom>
              </p:spPr>
            </p:pic>
          </mc:Fallback>
        </mc:AlternateContent>
      </p:grpSp>
      <p:grpSp>
        <p:nvGrpSpPr>
          <p:cNvPr id="207" name="Gruppieren 206">
            <a:extLst>
              <a:ext uri="{FF2B5EF4-FFF2-40B4-BE49-F238E27FC236}">
                <a16:creationId xmlns:a16="http://schemas.microsoft.com/office/drawing/2014/main" id="{B3C006DB-DB59-4190-9553-1578D7627E1A}"/>
              </a:ext>
            </a:extLst>
          </p:cNvPr>
          <p:cNvGrpSpPr/>
          <p:nvPr/>
        </p:nvGrpSpPr>
        <p:grpSpPr>
          <a:xfrm>
            <a:off x="8906693" y="169080"/>
            <a:ext cx="2788920" cy="790920"/>
            <a:chOff x="8906693" y="169080"/>
            <a:chExt cx="2788920" cy="790920"/>
          </a:xfrm>
        </p:grpSpPr>
        <mc:AlternateContent xmlns:mc="http://schemas.openxmlformats.org/markup-compatibility/2006" xmlns:p14="http://schemas.microsoft.com/office/powerpoint/2010/main">
          <mc:Choice Requires="p14">
            <p:contentPart p14:bwMode="auto" r:id="rId24">
              <p14:nvContentPartPr>
                <p14:cNvPr id="183" name="Freihand 182">
                  <a:extLst>
                    <a:ext uri="{FF2B5EF4-FFF2-40B4-BE49-F238E27FC236}">
                      <a16:creationId xmlns:a16="http://schemas.microsoft.com/office/drawing/2014/main" id="{58610EAF-8524-4270-90A8-BEE373359A65}"/>
                    </a:ext>
                  </a:extLst>
                </p14:cNvPr>
                <p14:cNvContentPartPr/>
                <p14:nvPr/>
              </p14:nvContentPartPr>
              <p14:xfrm>
                <a:off x="8906693" y="384000"/>
                <a:ext cx="236520" cy="279360"/>
              </p14:xfrm>
            </p:contentPart>
          </mc:Choice>
          <mc:Fallback xmlns="">
            <p:pic>
              <p:nvPicPr>
                <p:cNvPr id="183" name="Freihand 182">
                  <a:extLst>
                    <a:ext uri="{FF2B5EF4-FFF2-40B4-BE49-F238E27FC236}">
                      <a16:creationId xmlns:a16="http://schemas.microsoft.com/office/drawing/2014/main" id="{58610EAF-8524-4270-90A8-BEE373359A65}"/>
                    </a:ext>
                  </a:extLst>
                </p:cNvPr>
                <p:cNvPicPr/>
                <p:nvPr/>
              </p:nvPicPr>
              <p:blipFill>
                <a:blip r:embed="rId25"/>
                <a:stretch>
                  <a:fillRect/>
                </a:stretch>
              </p:blipFill>
              <p:spPr>
                <a:xfrm>
                  <a:off x="8902373" y="379680"/>
                  <a:ext cx="24516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84" name="Freihand 183">
                  <a:extLst>
                    <a:ext uri="{FF2B5EF4-FFF2-40B4-BE49-F238E27FC236}">
                      <a16:creationId xmlns:a16="http://schemas.microsoft.com/office/drawing/2014/main" id="{4463810F-59EA-44BE-BCD9-6DAC42193BFD}"/>
                    </a:ext>
                  </a:extLst>
                </p14:cNvPr>
                <p14:cNvContentPartPr/>
                <p14:nvPr/>
              </p14:nvContentPartPr>
              <p14:xfrm>
                <a:off x="9156893" y="439440"/>
                <a:ext cx="97560" cy="145800"/>
              </p14:xfrm>
            </p:contentPart>
          </mc:Choice>
          <mc:Fallback xmlns="">
            <p:pic>
              <p:nvPicPr>
                <p:cNvPr id="184" name="Freihand 183">
                  <a:extLst>
                    <a:ext uri="{FF2B5EF4-FFF2-40B4-BE49-F238E27FC236}">
                      <a16:creationId xmlns:a16="http://schemas.microsoft.com/office/drawing/2014/main" id="{4463810F-59EA-44BE-BCD9-6DAC42193BFD}"/>
                    </a:ext>
                  </a:extLst>
                </p:cNvPr>
                <p:cNvPicPr/>
                <p:nvPr/>
              </p:nvPicPr>
              <p:blipFill>
                <a:blip r:embed="rId27"/>
                <a:stretch>
                  <a:fillRect/>
                </a:stretch>
              </p:blipFill>
              <p:spPr>
                <a:xfrm>
                  <a:off x="9152573" y="435120"/>
                  <a:ext cx="1062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5" name="Freihand 184">
                  <a:extLst>
                    <a:ext uri="{FF2B5EF4-FFF2-40B4-BE49-F238E27FC236}">
                      <a16:creationId xmlns:a16="http://schemas.microsoft.com/office/drawing/2014/main" id="{8418E3A3-346D-45EF-B70C-4E7F3011B907}"/>
                    </a:ext>
                  </a:extLst>
                </p14:cNvPr>
                <p14:cNvContentPartPr/>
                <p14:nvPr/>
              </p14:nvContentPartPr>
              <p14:xfrm>
                <a:off x="9282893" y="423600"/>
                <a:ext cx="92160" cy="120240"/>
              </p14:xfrm>
            </p:contentPart>
          </mc:Choice>
          <mc:Fallback xmlns="">
            <p:pic>
              <p:nvPicPr>
                <p:cNvPr id="185" name="Freihand 184">
                  <a:extLst>
                    <a:ext uri="{FF2B5EF4-FFF2-40B4-BE49-F238E27FC236}">
                      <a16:creationId xmlns:a16="http://schemas.microsoft.com/office/drawing/2014/main" id="{8418E3A3-346D-45EF-B70C-4E7F3011B907}"/>
                    </a:ext>
                  </a:extLst>
                </p:cNvPr>
                <p:cNvPicPr/>
                <p:nvPr/>
              </p:nvPicPr>
              <p:blipFill>
                <a:blip r:embed="rId29"/>
                <a:stretch>
                  <a:fillRect/>
                </a:stretch>
              </p:blipFill>
              <p:spPr>
                <a:xfrm>
                  <a:off x="9278573" y="419280"/>
                  <a:ext cx="1008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86" name="Freihand 185">
                  <a:extLst>
                    <a:ext uri="{FF2B5EF4-FFF2-40B4-BE49-F238E27FC236}">
                      <a16:creationId xmlns:a16="http://schemas.microsoft.com/office/drawing/2014/main" id="{F5E646D7-21CF-40A2-85EF-157037063BEA}"/>
                    </a:ext>
                  </a:extLst>
                </p14:cNvPr>
                <p14:cNvContentPartPr/>
                <p14:nvPr/>
              </p14:nvContentPartPr>
              <p14:xfrm>
                <a:off x="9409613" y="317760"/>
                <a:ext cx="390600" cy="176040"/>
              </p14:xfrm>
            </p:contentPart>
          </mc:Choice>
          <mc:Fallback xmlns="">
            <p:pic>
              <p:nvPicPr>
                <p:cNvPr id="186" name="Freihand 185">
                  <a:extLst>
                    <a:ext uri="{FF2B5EF4-FFF2-40B4-BE49-F238E27FC236}">
                      <a16:creationId xmlns:a16="http://schemas.microsoft.com/office/drawing/2014/main" id="{F5E646D7-21CF-40A2-85EF-157037063BEA}"/>
                    </a:ext>
                  </a:extLst>
                </p:cNvPr>
                <p:cNvPicPr/>
                <p:nvPr/>
              </p:nvPicPr>
              <p:blipFill>
                <a:blip r:embed="rId31"/>
                <a:stretch>
                  <a:fillRect/>
                </a:stretch>
              </p:blipFill>
              <p:spPr>
                <a:xfrm>
                  <a:off x="9405293" y="313440"/>
                  <a:ext cx="3992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87" name="Freihand 186">
                  <a:extLst>
                    <a:ext uri="{FF2B5EF4-FFF2-40B4-BE49-F238E27FC236}">
                      <a16:creationId xmlns:a16="http://schemas.microsoft.com/office/drawing/2014/main" id="{462D6B63-AEAC-405E-B65F-92BFF574C73B}"/>
                    </a:ext>
                  </a:extLst>
                </p14:cNvPr>
                <p14:cNvContentPartPr/>
                <p14:nvPr/>
              </p14:nvContentPartPr>
              <p14:xfrm>
                <a:off x="9801653" y="357360"/>
                <a:ext cx="368640" cy="118800"/>
              </p14:xfrm>
            </p:contentPart>
          </mc:Choice>
          <mc:Fallback xmlns="">
            <p:pic>
              <p:nvPicPr>
                <p:cNvPr id="187" name="Freihand 186">
                  <a:extLst>
                    <a:ext uri="{FF2B5EF4-FFF2-40B4-BE49-F238E27FC236}">
                      <a16:creationId xmlns:a16="http://schemas.microsoft.com/office/drawing/2014/main" id="{462D6B63-AEAC-405E-B65F-92BFF574C73B}"/>
                    </a:ext>
                  </a:extLst>
                </p:cNvPr>
                <p:cNvPicPr/>
                <p:nvPr/>
              </p:nvPicPr>
              <p:blipFill>
                <a:blip r:embed="rId33"/>
                <a:stretch>
                  <a:fillRect/>
                </a:stretch>
              </p:blipFill>
              <p:spPr>
                <a:xfrm>
                  <a:off x="9797333" y="353040"/>
                  <a:ext cx="3772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88" name="Freihand 187">
                  <a:extLst>
                    <a:ext uri="{FF2B5EF4-FFF2-40B4-BE49-F238E27FC236}">
                      <a16:creationId xmlns:a16="http://schemas.microsoft.com/office/drawing/2014/main" id="{67B3EC9C-61A0-4C4A-A793-4FC12B076036}"/>
                    </a:ext>
                  </a:extLst>
                </p14:cNvPr>
                <p14:cNvContentPartPr/>
                <p14:nvPr/>
              </p14:nvContentPartPr>
              <p14:xfrm>
                <a:off x="10153733" y="277800"/>
                <a:ext cx="81000" cy="172800"/>
              </p14:xfrm>
            </p:contentPart>
          </mc:Choice>
          <mc:Fallback xmlns="">
            <p:pic>
              <p:nvPicPr>
                <p:cNvPr id="188" name="Freihand 187">
                  <a:extLst>
                    <a:ext uri="{FF2B5EF4-FFF2-40B4-BE49-F238E27FC236}">
                      <a16:creationId xmlns:a16="http://schemas.microsoft.com/office/drawing/2014/main" id="{67B3EC9C-61A0-4C4A-A793-4FC12B076036}"/>
                    </a:ext>
                  </a:extLst>
                </p:cNvPr>
                <p:cNvPicPr/>
                <p:nvPr/>
              </p:nvPicPr>
              <p:blipFill>
                <a:blip r:embed="rId35"/>
                <a:stretch>
                  <a:fillRect/>
                </a:stretch>
              </p:blipFill>
              <p:spPr>
                <a:xfrm>
                  <a:off x="10149413" y="273480"/>
                  <a:ext cx="896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89" name="Freihand 188">
                  <a:extLst>
                    <a:ext uri="{FF2B5EF4-FFF2-40B4-BE49-F238E27FC236}">
                      <a16:creationId xmlns:a16="http://schemas.microsoft.com/office/drawing/2014/main" id="{5FD60957-F9C5-46A5-A5EF-5DFB8935B704}"/>
                    </a:ext>
                  </a:extLst>
                </p14:cNvPr>
                <p14:cNvContentPartPr/>
                <p14:nvPr/>
              </p14:nvContentPartPr>
              <p14:xfrm>
                <a:off x="10123853" y="282480"/>
                <a:ext cx="27000" cy="13680"/>
              </p14:xfrm>
            </p:contentPart>
          </mc:Choice>
          <mc:Fallback xmlns="">
            <p:pic>
              <p:nvPicPr>
                <p:cNvPr id="189" name="Freihand 188">
                  <a:extLst>
                    <a:ext uri="{FF2B5EF4-FFF2-40B4-BE49-F238E27FC236}">
                      <a16:creationId xmlns:a16="http://schemas.microsoft.com/office/drawing/2014/main" id="{5FD60957-F9C5-46A5-A5EF-5DFB8935B704}"/>
                    </a:ext>
                  </a:extLst>
                </p:cNvPr>
                <p:cNvPicPr/>
                <p:nvPr/>
              </p:nvPicPr>
              <p:blipFill>
                <a:blip r:embed="rId37"/>
                <a:stretch>
                  <a:fillRect/>
                </a:stretch>
              </p:blipFill>
              <p:spPr>
                <a:xfrm>
                  <a:off x="10119533" y="278160"/>
                  <a:ext cx="356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90" name="Freihand 189">
                  <a:extLst>
                    <a:ext uri="{FF2B5EF4-FFF2-40B4-BE49-F238E27FC236}">
                      <a16:creationId xmlns:a16="http://schemas.microsoft.com/office/drawing/2014/main" id="{FE3DFDC4-402D-4606-AC71-7915AF9474EE}"/>
                    </a:ext>
                  </a:extLst>
                </p14:cNvPr>
                <p14:cNvContentPartPr/>
                <p14:nvPr/>
              </p14:nvContentPartPr>
              <p14:xfrm>
                <a:off x="10255253" y="345840"/>
                <a:ext cx="75600" cy="77760"/>
              </p14:xfrm>
            </p:contentPart>
          </mc:Choice>
          <mc:Fallback xmlns="">
            <p:pic>
              <p:nvPicPr>
                <p:cNvPr id="190" name="Freihand 189">
                  <a:extLst>
                    <a:ext uri="{FF2B5EF4-FFF2-40B4-BE49-F238E27FC236}">
                      <a16:creationId xmlns:a16="http://schemas.microsoft.com/office/drawing/2014/main" id="{FE3DFDC4-402D-4606-AC71-7915AF9474EE}"/>
                    </a:ext>
                  </a:extLst>
                </p:cNvPr>
                <p:cNvPicPr/>
                <p:nvPr/>
              </p:nvPicPr>
              <p:blipFill>
                <a:blip r:embed="rId39"/>
                <a:stretch>
                  <a:fillRect/>
                </a:stretch>
              </p:blipFill>
              <p:spPr>
                <a:xfrm>
                  <a:off x="10250933" y="341520"/>
                  <a:ext cx="842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91" name="Freihand 190">
                  <a:extLst>
                    <a:ext uri="{FF2B5EF4-FFF2-40B4-BE49-F238E27FC236}">
                      <a16:creationId xmlns:a16="http://schemas.microsoft.com/office/drawing/2014/main" id="{46198CDD-045E-4E0D-85A4-FBA866647EFD}"/>
                    </a:ext>
                  </a:extLst>
                </p14:cNvPr>
                <p14:cNvContentPartPr/>
                <p14:nvPr/>
              </p14:nvContentPartPr>
              <p14:xfrm>
                <a:off x="10368293" y="234600"/>
                <a:ext cx="118080" cy="170280"/>
              </p14:xfrm>
            </p:contentPart>
          </mc:Choice>
          <mc:Fallback xmlns="">
            <p:pic>
              <p:nvPicPr>
                <p:cNvPr id="191" name="Freihand 190">
                  <a:extLst>
                    <a:ext uri="{FF2B5EF4-FFF2-40B4-BE49-F238E27FC236}">
                      <a16:creationId xmlns:a16="http://schemas.microsoft.com/office/drawing/2014/main" id="{46198CDD-045E-4E0D-85A4-FBA866647EFD}"/>
                    </a:ext>
                  </a:extLst>
                </p:cNvPr>
                <p:cNvPicPr/>
                <p:nvPr/>
              </p:nvPicPr>
              <p:blipFill>
                <a:blip r:embed="rId41"/>
                <a:stretch>
                  <a:fillRect/>
                </a:stretch>
              </p:blipFill>
              <p:spPr>
                <a:xfrm>
                  <a:off x="10363973" y="230280"/>
                  <a:ext cx="12672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92" name="Freihand 191">
                  <a:extLst>
                    <a:ext uri="{FF2B5EF4-FFF2-40B4-BE49-F238E27FC236}">
                      <a16:creationId xmlns:a16="http://schemas.microsoft.com/office/drawing/2014/main" id="{92602081-8B8B-4FBF-A81E-0A8490C1E0EC}"/>
                    </a:ext>
                  </a:extLst>
                </p14:cNvPr>
                <p14:cNvContentPartPr/>
                <p14:nvPr/>
              </p14:nvContentPartPr>
              <p14:xfrm>
                <a:off x="10513733" y="239280"/>
                <a:ext cx="258480" cy="180720"/>
              </p14:xfrm>
            </p:contentPart>
          </mc:Choice>
          <mc:Fallback xmlns="">
            <p:pic>
              <p:nvPicPr>
                <p:cNvPr id="192" name="Freihand 191">
                  <a:extLst>
                    <a:ext uri="{FF2B5EF4-FFF2-40B4-BE49-F238E27FC236}">
                      <a16:creationId xmlns:a16="http://schemas.microsoft.com/office/drawing/2014/main" id="{92602081-8B8B-4FBF-A81E-0A8490C1E0EC}"/>
                    </a:ext>
                  </a:extLst>
                </p:cNvPr>
                <p:cNvPicPr/>
                <p:nvPr/>
              </p:nvPicPr>
              <p:blipFill>
                <a:blip r:embed="rId43"/>
                <a:stretch>
                  <a:fillRect/>
                </a:stretch>
              </p:blipFill>
              <p:spPr>
                <a:xfrm>
                  <a:off x="10509413" y="234960"/>
                  <a:ext cx="2671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93" name="Freihand 192">
                  <a:extLst>
                    <a:ext uri="{FF2B5EF4-FFF2-40B4-BE49-F238E27FC236}">
                      <a16:creationId xmlns:a16="http://schemas.microsoft.com/office/drawing/2014/main" id="{6ACBDE87-F4FE-4B0D-88FF-72F2B673BEF2}"/>
                    </a:ext>
                  </a:extLst>
                </p14:cNvPr>
                <p14:cNvContentPartPr/>
                <p14:nvPr/>
              </p14:nvContentPartPr>
              <p14:xfrm>
                <a:off x="10776173" y="209400"/>
                <a:ext cx="191520" cy="161280"/>
              </p14:xfrm>
            </p:contentPart>
          </mc:Choice>
          <mc:Fallback xmlns="">
            <p:pic>
              <p:nvPicPr>
                <p:cNvPr id="193" name="Freihand 192">
                  <a:extLst>
                    <a:ext uri="{FF2B5EF4-FFF2-40B4-BE49-F238E27FC236}">
                      <a16:creationId xmlns:a16="http://schemas.microsoft.com/office/drawing/2014/main" id="{6ACBDE87-F4FE-4B0D-88FF-72F2B673BEF2}"/>
                    </a:ext>
                  </a:extLst>
                </p:cNvPr>
                <p:cNvPicPr/>
                <p:nvPr/>
              </p:nvPicPr>
              <p:blipFill>
                <a:blip r:embed="rId45"/>
                <a:stretch>
                  <a:fillRect/>
                </a:stretch>
              </p:blipFill>
              <p:spPr>
                <a:xfrm>
                  <a:off x="10771853" y="205080"/>
                  <a:ext cx="2001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94" name="Freihand 193">
                  <a:extLst>
                    <a:ext uri="{FF2B5EF4-FFF2-40B4-BE49-F238E27FC236}">
                      <a16:creationId xmlns:a16="http://schemas.microsoft.com/office/drawing/2014/main" id="{8DF3F39C-ED4D-4B7B-B53D-E9F03B7896DC}"/>
                    </a:ext>
                  </a:extLst>
                </p14:cNvPr>
                <p14:cNvContentPartPr/>
                <p14:nvPr/>
              </p14:nvContentPartPr>
              <p14:xfrm>
                <a:off x="10895333" y="228840"/>
                <a:ext cx="63720" cy="36000"/>
              </p14:xfrm>
            </p:contentPart>
          </mc:Choice>
          <mc:Fallback xmlns="">
            <p:pic>
              <p:nvPicPr>
                <p:cNvPr id="194" name="Freihand 193">
                  <a:extLst>
                    <a:ext uri="{FF2B5EF4-FFF2-40B4-BE49-F238E27FC236}">
                      <a16:creationId xmlns:a16="http://schemas.microsoft.com/office/drawing/2014/main" id="{8DF3F39C-ED4D-4B7B-B53D-E9F03B7896DC}"/>
                    </a:ext>
                  </a:extLst>
                </p:cNvPr>
                <p:cNvPicPr/>
                <p:nvPr/>
              </p:nvPicPr>
              <p:blipFill>
                <a:blip r:embed="rId47"/>
                <a:stretch>
                  <a:fillRect/>
                </a:stretch>
              </p:blipFill>
              <p:spPr>
                <a:xfrm>
                  <a:off x="10891013" y="224520"/>
                  <a:ext cx="723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95" name="Freihand 194">
                  <a:extLst>
                    <a:ext uri="{FF2B5EF4-FFF2-40B4-BE49-F238E27FC236}">
                      <a16:creationId xmlns:a16="http://schemas.microsoft.com/office/drawing/2014/main" id="{77F820FB-C57F-4CA2-97EB-5569DF3B8133}"/>
                    </a:ext>
                  </a:extLst>
                </p14:cNvPr>
                <p14:cNvContentPartPr/>
                <p14:nvPr/>
              </p14:nvContentPartPr>
              <p14:xfrm>
                <a:off x="11030693" y="169080"/>
                <a:ext cx="136440" cy="207000"/>
              </p14:xfrm>
            </p:contentPart>
          </mc:Choice>
          <mc:Fallback xmlns="">
            <p:pic>
              <p:nvPicPr>
                <p:cNvPr id="195" name="Freihand 194">
                  <a:extLst>
                    <a:ext uri="{FF2B5EF4-FFF2-40B4-BE49-F238E27FC236}">
                      <a16:creationId xmlns:a16="http://schemas.microsoft.com/office/drawing/2014/main" id="{77F820FB-C57F-4CA2-97EB-5569DF3B8133}"/>
                    </a:ext>
                  </a:extLst>
                </p:cNvPr>
                <p:cNvPicPr/>
                <p:nvPr/>
              </p:nvPicPr>
              <p:blipFill>
                <a:blip r:embed="rId49"/>
                <a:stretch>
                  <a:fillRect/>
                </a:stretch>
              </p:blipFill>
              <p:spPr>
                <a:xfrm>
                  <a:off x="11026373" y="164760"/>
                  <a:ext cx="14508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96" name="Freihand 195">
                  <a:extLst>
                    <a:ext uri="{FF2B5EF4-FFF2-40B4-BE49-F238E27FC236}">
                      <a16:creationId xmlns:a16="http://schemas.microsoft.com/office/drawing/2014/main" id="{7B636649-CAEA-4D68-AAC6-C62E81555B7D}"/>
                    </a:ext>
                  </a:extLst>
                </p14:cNvPr>
                <p14:cNvContentPartPr/>
                <p14:nvPr/>
              </p14:nvContentPartPr>
              <p14:xfrm>
                <a:off x="11198813" y="251880"/>
                <a:ext cx="110880" cy="86400"/>
              </p14:xfrm>
            </p:contentPart>
          </mc:Choice>
          <mc:Fallback xmlns="">
            <p:pic>
              <p:nvPicPr>
                <p:cNvPr id="196" name="Freihand 195">
                  <a:extLst>
                    <a:ext uri="{FF2B5EF4-FFF2-40B4-BE49-F238E27FC236}">
                      <a16:creationId xmlns:a16="http://schemas.microsoft.com/office/drawing/2014/main" id="{7B636649-CAEA-4D68-AAC6-C62E81555B7D}"/>
                    </a:ext>
                  </a:extLst>
                </p:cNvPr>
                <p:cNvPicPr/>
                <p:nvPr/>
              </p:nvPicPr>
              <p:blipFill>
                <a:blip r:embed="rId51"/>
                <a:stretch>
                  <a:fillRect/>
                </a:stretch>
              </p:blipFill>
              <p:spPr>
                <a:xfrm>
                  <a:off x="11194493" y="247560"/>
                  <a:ext cx="11952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97" name="Freihand 196">
                  <a:extLst>
                    <a:ext uri="{FF2B5EF4-FFF2-40B4-BE49-F238E27FC236}">
                      <a16:creationId xmlns:a16="http://schemas.microsoft.com/office/drawing/2014/main" id="{27EB5F87-427A-4FB4-9B9F-E6D38864C8CB}"/>
                    </a:ext>
                  </a:extLst>
                </p14:cNvPr>
                <p14:cNvContentPartPr/>
                <p14:nvPr/>
              </p14:nvContentPartPr>
              <p14:xfrm>
                <a:off x="11302133" y="242880"/>
                <a:ext cx="84240" cy="129600"/>
              </p14:xfrm>
            </p:contentPart>
          </mc:Choice>
          <mc:Fallback xmlns="">
            <p:pic>
              <p:nvPicPr>
                <p:cNvPr id="197" name="Freihand 196">
                  <a:extLst>
                    <a:ext uri="{FF2B5EF4-FFF2-40B4-BE49-F238E27FC236}">
                      <a16:creationId xmlns:a16="http://schemas.microsoft.com/office/drawing/2014/main" id="{27EB5F87-427A-4FB4-9B9F-E6D38864C8CB}"/>
                    </a:ext>
                  </a:extLst>
                </p:cNvPr>
                <p:cNvPicPr/>
                <p:nvPr/>
              </p:nvPicPr>
              <p:blipFill>
                <a:blip r:embed="rId53"/>
                <a:stretch>
                  <a:fillRect/>
                </a:stretch>
              </p:blipFill>
              <p:spPr>
                <a:xfrm>
                  <a:off x="11297813" y="238560"/>
                  <a:ext cx="928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98" name="Freihand 197">
                  <a:extLst>
                    <a:ext uri="{FF2B5EF4-FFF2-40B4-BE49-F238E27FC236}">
                      <a16:creationId xmlns:a16="http://schemas.microsoft.com/office/drawing/2014/main" id="{9A80AC25-D6F5-44BB-AADB-1AE57D173E70}"/>
                    </a:ext>
                  </a:extLst>
                </p14:cNvPr>
                <p14:cNvContentPartPr/>
                <p14:nvPr/>
              </p14:nvContentPartPr>
              <p14:xfrm>
                <a:off x="10226813" y="661560"/>
                <a:ext cx="219960" cy="241920"/>
              </p14:xfrm>
            </p:contentPart>
          </mc:Choice>
          <mc:Fallback xmlns="">
            <p:pic>
              <p:nvPicPr>
                <p:cNvPr id="198" name="Freihand 197">
                  <a:extLst>
                    <a:ext uri="{FF2B5EF4-FFF2-40B4-BE49-F238E27FC236}">
                      <a16:creationId xmlns:a16="http://schemas.microsoft.com/office/drawing/2014/main" id="{9A80AC25-D6F5-44BB-AADB-1AE57D173E70}"/>
                    </a:ext>
                  </a:extLst>
                </p:cNvPr>
                <p:cNvPicPr/>
                <p:nvPr/>
              </p:nvPicPr>
              <p:blipFill>
                <a:blip r:embed="rId55"/>
                <a:stretch>
                  <a:fillRect/>
                </a:stretch>
              </p:blipFill>
              <p:spPr>
                <a:xfrm>
                  <a:off x="10222493" y="657240"/>
                  <a:ext cx="22860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99" name="Freihand 198">
                  <a:extLst>
                    <a:ext uri="{FF2B5EF4-FFF2-40B4-BE49-F238E27FC236}">
                      <a16:creationId xmlns:a16="http://schemas.microsoft.com/office/drawing/2014/main" id="{35742E8D-4D24-42B8-BA9B-BC1A10670D90}"/>
                    </a:ext>
                  </a:extLst>
                </p14:cNvPr>
                <p14:cNvContentPartPr/>
                <p14:nvPr/>
              </p14:nvContentPartPr>
              <p14:xfrm>
                <a:off x="10502213" y="615840"/>
                <a:ext cx="36360" cy="219600"/>
              </p14:xfrm>
            </p:contentPart>
          </mc:Choice>
          <mc:Fallback xmlns="">
            <p:pic>
              <p:nvPicPr>
                <p:cNvPr id="199" name="Freihand 198">
                  <a:extLst>
                    <a:ext uri="{FF2B5EF4-FFF2-40B4-BE49-F238E27FC236}">
                      <a16:creationId xmlns:a16="http://schemas.microsoft.com/office/drawing/2014/main" id="{35742E8D-4D24-42B8-BA9B-BC1A10670D90}"/>
                    </a:ext>
                  </a:extLst>
                </p:cNvPr>
                <p:cNvPicPr/>
                <p:nvPr/>
              </p:nvPicPr>
              <p:blipFill>
                <a:blip r:embed="rId57"/>
                <a:stretch>
                  <a:fillRect/>
                </a:stretch>
              </p:blipFill>
              <p:spPr>
                <a:xfrm>
                  <a:off x="10497893" y="611520"/>
                  <a:ext cx="4500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00" name="Freihand 199">
                  <a:extLst>
                    <a:ext uri="{FF2B5EF4-FFF2-40B4-BE49-F238E27FC236}">
                      <a16:creationId xmlns:a16="http://schemas.microsoft.com/office/drawing/2014/main" id="{8935BEC7-0D50-4074-9B6B-81A91044626D}"/>
                    </a:ext>
                  </a:extLst>
                </p14:cNvPr>
                <p14:cNvContentPartPr/>
                <p14:nvPr/>
              </p14:nvContentPartPr>
              <p14:xfrm>
                <a:off x="10567373" y="721680"/>
                <a:ext cx="186120" cy="91800"/>
              </p14:xfrm>
            </p:contentPart>
          </mc:Choice>
          <mc:Fallback xmlns="">
            <p:pic>
              <p:nvPicPr>
                <p:cNvPr id="200" name="Freihand 199">
                  <a:extLst>
                    <a:ext uri="{FF2B5EF4-FFF2-40B4-BE49-F238E27FC236}">
                      <a16:creationId xmlns:a16="http://schemas.microsoft.com/office/drawing/2014/main" id="{8935BEC7-0D50-4074-9B6B-81A91044626D}"/>
                    </a:ext>
                  </a:extLst>
                </p:cNvPr>
                <p:cNvPicPr/>
                <p:nvPr/>
              </p:nvPicPr>
              <p:blipFill>
                <a:blip r:embed="rId59"/>
                <a:stretch>
                  <a:fillRect/>
                </a:stretch>
              </p:blipFill>
              <p:spPr>
                <a:xfrm>
                  <a:off x="10563053" y="717360"/>
                  <a:ext cx="19476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01" name="Freihand 200">
                  <a:extLst>
                    <a:ext uri="{FF2B5EF4-FFF2-40B4-BE49-F238E27FC236}">
                      <a16:creationId xmlns:a16="http://schemas.microsoft.com/office/drawing/2014/main" id="{11D0F3F3-94C0-4CB4-971E-06D11FA0FCBB}"/>
                    </a:ext>
                  </a:extLst>
                </p14:cNvPr>
                <p14:cNvContentPartPr/>
                <p14:nvPr/>
              </p14:nvContentPartPr>
              <p14:xfrm>
                <a:off x="10725773" y="643920"/>
                <a:ext cx="24120" cy="50760"/>
              </p14:xfrm>
            </p:contentPart>
          </mc:Choice>
          <mc:Fallback xmlns="">
            <p:pic>
              <p:nvPicPr>
                <p:cNvPr id="201" name="Freihand 200">
                  <a:extLst>
                    <a:ext uri="{FF2B5EF4-FFF2-40B4-BE49-F238E27FC236}">
                      <a16:creationId xmlns:a16="http://schemas.microsoft.com/office/drawing/2014/main" id="{11D0F3F3-94C0-4CB4-971E-06D11FA0FCBB}"/>
                    </a:ext>
                  </a:extLst>
                </p:cNvPr>
                <p:cNvPicPr/>
                <p:nvPr/>
              </p:nvPicPr>
              <p:blipFill>
                <a:blip r:embed="rId61"/>
                <a:stretch>
                  <a:fillRect/>
                </a:stretch>
              </p:blipFill>
              <p:spPr>
                <a:xfrm>
                  <a:off x="10721453" y="639600"/>
                  <a:ext cx="327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202" name="Freihand 201">
                  <a:extLst>
                    <a:ext uri="{FF2B5EF4-FFF2-40B4-BE49-F238E27FC236}">
                      <a16:creationId xmlns:a16="http://schemas.microsoft.com/office/drawing/2014/main" id="{D8EB0224-2952-42F4-B7B5-06F38C3061BE}"/>
                    </a:ext>
                  </a:extLst>
                </p14:cNvPr>
                <p14:cNvContentPartPr/>
                <p14:nvPr/>
              </p14:nvContentPartPr>
              <p14:xfrm>
                <a:off x="10807853" y="567960"/>
                <a:ext cx="122760" cy="218520"/>
              </p14:xfrm>
            </p:contentPart>
          </mc:Choice>
          <mc:Fallback xmlns="">
            <p:pic>
              <p:nvPicPr>
                <p:cNvPr id="202" name="Freihand 201">
                  <a:extLst>
                    <a:ext uri="{FF2B5EF4-FFF2-40B4-BE49-F238E27FC236}">
                      <a16:creationId xmlns:a16="http://schemas.microsoft.com/office/drawing/2014/main" id="{D8EB0224-2952-42F4-B7B5-06F38C3061BE}"/>
                    </a:ext>
                  </a:extLst>
                </p:cNvPr>
                <p:cNvPicPr/>
                <p:nvPr/>
              </p:nvPicPr>
              <p:blipFill>
                <a:blip r:embed="rId63"/>
                <a:stretch>
                  <a:fillRect/>
                </a:stretch>
              </p:blipFill>
              <p:spPr>
                <a:xfrm>
                  <a:off x="10803533" y="563640"/>
                  <a:ext cx="13140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203" name="Freihand 202">
                  <a:extLst>
                    <a:ext uri="{FF2B5EF4-FFF2-40B4-BE49-F238E27FC236}">
                      <a16:creationId xmlns:a16="http://schemas.microsoft.com/office/drawing/2014/main" id="{87357E02-A6B0-4EA1-BCD1-2B073E9ED82E}"/>
                    </a:ext>
                  </a:extLst>
                </p14:cNvPr>
                <p14:cNvContentPartPr/>
                <p14:nvPr/>
              </p14:nvContentPartPr>
              <p14:xfrm>
                <a:off x="10969133" y="661920"/>
                <a:ext cx="366480" cy="298080"/>
              </p14:xfrm>
            </p:contentPart>
          </mc:Choice>
          <mc:Fallback xmlns="">
            <p:pic>
              <p:nvPicPr>
                <p:cNvPr id="203" name="Freihand 202">
                  <a:extLst>
                    <a:ext uri="{FF2B5EF4-FFF2-40B4-BE49-F238E27FC236}">
                      <a16:creationId xmlns:a16="http://schemas.microsoft.com/office/drawing/2014/main" id="{87357E02-A6B0-4EA1-BCD1-2B073E9ED82E}"/>
                    </a:ext>
                  </a:extLst>
                </p:cNvPr>
                <p:cNvPicPr/>
                <p:nvPr/>
              </p:nvPicPr>
              <p:blipFill>
                <a:blip r:embed="rId65"/>
                <a:stretch>
                  <a:fillRect/>
                </a:stretch>
              </p:blipFill>
              <p:spPr>
                <a:xfrm>
                  <a:off x="10964813" y="657600"/>
                  <a:ext cx="37512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204" name="Freihand 203">
                  <a:extLst>
                    <a:ext uri="{FF2B5EF4-FFF2-40B4-BE49-F238E27FC236}">
                      <a16:creationId xmlns:a16="http://schemas.microsoft.com/office/drawing/2014/main" id="{5C3FACC2-16BD-4AD9-98E5-4B1D49E23786}"/>
                    </a:ext>
                  </a:extLst>
                </p14:cNvPr>
                <p14:cNvContentPartPr/>
                <p14:nvPr/>
              </p14:nvContentPartPr>
              <p14:xfrm>
                <a:off x="11301413" y="587760"/>
                <a:ext cx="35280" cy="47160"/>
              </p14:xfrm>
            </p:contentPart>
          </mc:Choice>
          <mc:Fallback xmlns="">
            <p:pic>
              <p:nvPicPr>
                <p:cNvPr id="204" name="Freihand 203">
                  <a:extLst>
                    <a:ext uri="{FF2B5EF4-FFF2-40B4-BE49-F238E27FC236}">
                      <a16:creationId xmlns:a16="http://schemas.microsoft.com/office/drawing/2014/main" id="{5C3FACC2-16BD-4AD9-98E5-4B1D49E23786}"/>
                    </a:ext>
                  </a:extLst>
                </p:cNvPr>
                <p:cNvPicPr/>
                <p:nvPr/>
              </p:nvPicPr>
              <p:blipFill>
                <a:blip r:embed="rId67"/>
                <a:stretch>
                  <a:fillRect/>
                </a:stretch>
              </p:blipFill>
              <p:spPr>
                <a:xfrm>
                  <a:off x="11297093" y="583440"/>
                  <a:ext cx="439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205" name="Freihand 204">
                  <a:extLst>
                    <a:ext uri="{FF2B5EF4-FFF2-40B4-BE49-F238E27FC236}">
                      <a16:creationId xmlns:a16="http://schemas.microsoft.com/office/drawing/2014/main" id="{313D76F1-4BEC-4092-90C1-98EA43377AE3}"/>
                    </a:ext>
                  </a:extLst>
                </p14:cNvPr>
                <p14:cNvContentPartPr/>
                <p14:nvPr/>
              </p14:nvContentPartPr>
              <p14:xfrm>
                <a:off x="11362253" y="512880"/>
                <a:ext cx="248760" cy="203400"/>
              </p14:xfrm>
            </p:contentPart>
          </mc:Choice>
          <mc:Fallback xmlns="">
            <p:pic>
              <p:nvPicPr>
                <p:cNvPr id="205" name="Freihand 204">
                  <a:extLst>
                    <a:ext uri="{FF2B5EF4-FFF2-40B4-BE49-F238E27FC236}">
                      <a16:creationId xmlns:a16="http://schemas.microsoft.com/office/drawing/2014/main" id="{313D76F1-4BEC-4092-90C1-98EA43377AE3}"/>
                    </a:ext>
                  </a:extLst>
                </p:cNvPr>
                <p:cNvPicPr/>
                <p:nvPr/>
              </p:nvPicPr>
              <p:blipFill>
                <a:blip r:embed="rId69"/>
                <a:stretch>
                  <a:fillRect/>
                </a:stretch>
              </p:blipFill>
              <p:spPr>
                <a:xfrm>
                  <a:off x="11357933" y="508560"/>
                  <a:ext cx="25740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206" name="Freihand 205">
                  <a:extLst>
                    <a:ext uri="{FF2B5EF4-FFF2-40B4-BE49-F238E27FC236}">
                      <a16:creationId xmlns:a16="http://schemas.microsoft.com/office/drawing/2014/main" id="{A2C74882-8E4B-40E5-AF91-675525B846AE}"/>
                    </a:ext>
                  </a:extLst>
                </p14:cNvPr>
                <p14:cNvContentPartPr/>
                <p14:nvPr/>
              </p14:nvContentPartPr>
              <p14:xfrm>
                <a:off x="11647013" y="379680"/>
                <a:ext cx="48600" cy="334800"/>
              </p14:xfrm>
            </p:contentPart>
          </mc:Choice>
          <mc:Fallback xmlns="">
            <p:pic>
              <p:nvPicPr>
                <p:cNvPr id="206" name="Freihand 205">
                  <a:extLst>
                    <a:ext uri="{FF2B5EF4-FFF2-40B4-BE49-F238E27FC236}">
                      <a16:creationId xmlns:a16="http://schemas.microsoft.com/office/drawing/2014/main" id="{A2C74882-8E4B-40E5-AF91-675525B846AE}"/>
                    </a:ext>
                  </a:extLst>
                </p:cNvPr>
                <p:cNvPicPr/>
                <p:nvPr/>
              </p:nvPicPr>
              <p:blipFill>
                <a:blip r:embed="rId71"/>
                <a:stretch>
                  <a:fillRect/>
                </a:stretch>
              </p:blipFill>
              <p:spPr>
                <a:xfrm>
                  <a:off x="11642693" y="375360"/>
                  <a:ext cx="57240" cy="343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2">
            <p14:nvContentPartPr>
              <p14:cNvPr id="36" name="Freihand 35">
                <a:extLst>
                  <a:ext uri="{FF2B5EF4-FFF2-40B4-BE49-F238E27FC236}">
                    <a16:creationId xmlns:a16="http://schemas.microsoft.com/office/drawing/2014/main" id="{4C2545D6-905D-4B96-AC97-65F39CE40F43}"/>
                  </a:ext>
                </a:extLst>
              </p14:cNvPr>
              <p14:cNvContentPartPr/>
              <p14:nvPr/>
            </p14:nvContentPartPr>
            <p14:xfrm>
              <a:off x="3943373" y="5479800"/>
              <a:ext cx="209520" cy="537480"/>
            </p14:xfrm>
          </p:contentPart>
        </mc:Choice>
        <mc:Fallback xmlns="">
          <p:pic>
            <p:nvPicPr>
              <p:cNvPr id="36" name="Freihand 35">
                <a:extLst>
                  <a:ext uri="{FF2B5EF4-FFF2-40B4-BE49-F238E27FC236}">
                    <a16:creationId xmlns:a16="http://schemas.microsoft.com/office/drawing/2014/main" id="{4C2545D6-905D-4B96-AC97-65F39CE40F43}"/>
                  </a:ext>
                </a:extLst>
              </p:cNvPr>
              <p:cNvPicPr/>
              <p:nvPr/>
            </p:nvPicPr>
            <p:blipFill>
              <a:blip r:embed="rId73"/>
              <a:stretch>
                <a:fillRect/>
              </a:stretch>
            </p:blipFill>
            <p:spPr>
              <a:xfrm>
                <a:off x="3939053" y="5475480"/>
                <a:ext cx="218160" cy="5461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7" name="Freihand 36">
                <a:extLst>
                  <a:ext uri="{FF2B5EF4-FFF2-40B4-BE49-F238E27FC236}">
                    <a16:creationId xmlns:a16="http://schemas.microsoft.com/office/drawing/2014/main" id="{119CAFF5-5A62-4AEE-A568-0704B9304B1A}"/>
                  </a:ext>
                </a:extLst>
              </p14:cNvPr>
              <p14:cNvContentPartPr/>
              <p14:nvPr/>
            </p14:nvContentPartPr>
            <p14:xfrm>
              <a:off x="7522853" y="3586920"/>
              <a:ext cx="360360" cy="325800"/>
            </p14:xfrm>
          </p:contentPart>
        </mc:Choice>
        <mc:Fallback xmlns="">
          <p:pic>
            <p:nvPicPr>
              <p:cNvPr id="37" name="Freihand 36">
                <a:extLst>
                  <a:ext uri="{FF2B5EF4-FFF2-40B4-BE49-F238E27FC236}">
                    <a16:creationId xmlns:a16="http://schemas.microsoft.com/office/drawing/2014/main" id="{119CAFF5-5A62-4AEE-A568-0704B9304B1A}"/>
                  </a:ext>
                </a:extLst>
              </p:cNvPr>
              <p:cNvPicPr/>
              <p:nvPr/>
            </p:nvPicPr>
            <p:blipFill>
              <a:blip r:embed="rId75"/>
              <a:stretch>
                <a:fillRect/>
              </a:stretch>
            </p:blipFill>
            <p:spPr>
              <a:xfrm>
                <a:off x="7518533" y="3582600"/>
                <a:ext cx="369000" cy="3344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2" name="Freihand 81">
                <a:extLst>
                  <a:ext uri="{FF2B5EF4-FFF2-40B4-BE49-F238E27FC236}">
                    <a16:creationId xmlns:a16="http://schemas.microsoft.com/office/drawing/2014/main" id="{3D154AEE-33F8-4562-800A-0E3A17321B88}"/>
                  </a:ext>
                </a:extLst>
              </p14:cNvPr>
              <p14:cNvContentPartPr/>
              <p14:nvPr/>
            </p14:nvContentPartPr>
            <p14:xfrm>
              <a:off x="4012133" y="1378680"/>
              <a:ext cx="154080" cy="45360"/>
            </p14:xfrm>
          </p:contentPart>
        </mc:Choice>
        <mc:Fallback xmlns="">
          <p:pic>
            <p:nvPicPr>
              <p:cNvPr id="82" name="Freihand 81">
                <a:extLst>
                  <a:ext uri="{FF2B5EF4-FFF2-40B4-BE49-F238E27FC236}">
                    <a16:creationId xmlns:a16="http://schemas.microsoft.com/office/drawing/2014/main" id="{3D154AEE-33F8-4562-800A-0E3A17321B88}"/>
                  </a:ext>
                </a:extLst>
              </p:cNvPr>
              <p:cNvPicPr/>
              <p:nvPr/>
            </p:nvPicPr>
            <p:blipFill>
              <a:blip r:embed="rId77"/>
              <a:stretch>
                <a:fillRect/>
              </a:stretch>
            </p:blipFill>
            <p:spPr>
              <a:xfrm>
                <a:off x="4007813" y="1374360"/>
                <a:ext cx="1627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57" name="Freihand 56">
                <a:extLst>
                  <a:ext uri="{FF2B5EF4-FFF2-40B4-BE49-F238E27FC236}">
                    <a16:creationId xmlns:a16="http://schemas.microsoft.com/office/drawing/2014/main" id="{9899A1D2-4D85-4967-B229-AA95F1D40E0C}"/>
                  </a:ext>
                </a:extLst>
              </p14:cNvPr>
              <p14:cNvContentPartPr/>
              <p14:nvPr/>
            </p14:nvContentPartPr>
            <p14:xfrm>
              <a:off x="5862893" y="641040"/>
              <a:ext cx="156240" cy="2866680"/>
            </p14:xfrm>
          </p:contentPart>
        </mc:Choice>
        <mc:Fallback xmlns="">
          <p:pic>
            <p:nvPicPr>
              <p:cNvPr id="57" name="Freihand 56">
                <a:extLst>
                  <a:ext uri="{FF2B5EF4-FFF2-40B4-BE49-F238E27FC236}">
                    <a16:creationId xmlns:a16="http://schemas.microsoft.com/office/drawing/2014/main" id="{9899A1D2-4D85-4967-B229-AA95F1D40E0C}"/>
                  </a:ext>
                </a:extLst>
              </p:cNvPr>
              <p:cNvPicPr/>
              <p:nvPr/>
            </p:nvPicPr>
            <p:blipFill>
              <a:blip r:embed="rId79"/>
              <a:stretch>
                <a:fillRect/>
              </a:stretch>
            </p:blipFill>
            <p:spPr>
              <a:xfrm>
                <a:off x="5858573" y="636720"/>
                <a:ext cx="164880" cy="2875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61" name="Freihand 60">
                <a:extLst>
                  <a:ext uri="{FF2B5EF4-FFF2-40B4-BE49-F238E27FC236}">
                    <a16:creationId xmlns:a16="http://schemas.microsoft.com/office/drawing/2014/main" id="{210DCE80-6E79-4BBE-9199-46DE272AD588}"/>
                  </a:ext>
                </a:extLst>
              </p14:cNvPr>
              <p14:cNvContentPartPr/>
              <p14:nvPr/>
            </p14:nvContentPartPr>
            <p14:xfrm>
              <a:off x="6062333" y="472200"/>
              <a:ext cx="113760" cy="73440"/>
            </p14:xfrm>
          </p:contentPart>
        </mc:Choice>
        <mc:Fallback xmlns="">
          <p:pic>
            <p:nvPicPr>
              <p:cNvPr id="61" name="Freihand 60">
                <a:extLst>
                  <a:ext uri="{FF2B5EF4-FFF2-40B4-BE49-F238E27FC236}">
                    <a16:creationId xmlns:a16="http://schemas.microsoft.com/office/drawing/2014/main" id="{210DCE80-6E79-4BBE-9199-46DE272AD588}"/>
                  </a:ext>
                </a:extLst>
              </p:cNvPr>
              <p:cNvPicPr/>
              <p:nvPr/>
            </p:nvPicPr>
            <p:blipFill>
              <a:blip r:embed="rId81"/>
              <a:stretch>
                <a:fillRect/>
              </a:stretch>
            </p:blipFill>
            <p:spPr>
              <a:xfrm>
                <a:off x="6058013" y="467880"/>
                <a:ext cx="1224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2" name="Freihand 61">
                <a:extLst>
                  <a:ext uri="{FF2B5EF4-FFF2-40B4-BE49-F238E27FC236}">
                    <a16:creationId xmlns:a16="http://schemas.microsoft.com/office/drawing/2014/main" id="{12DEFE8B-F840-476C-A8EE-8A7081C59F3F}"/>
                  </a:ext>
                </a:extLst>
              </p14:cNvPr>
              <p14:cNvContentPartPr/>
              <p14:nvPr/>
            </p14:nvContentPartPr>
            <p14:xfrm>
              <a:off x="6115613" y="441600"/>
              <a:ext cx="111240" cy="205560"/>
            </p14:xfrm>
          </p:contentPart>
        </mc:Choice>
        <mc:Fallback xmlns="">
          <p:pic>
            <p:nvPicPr>
              <p:cNvPr id="62" name="Freihand 61">
                <a:extLst>
                  <a:ext uri="{FF2B5EF4-FFF2-40B4-BE49-F238E27FC236}">
                    <a16:creationId xmlns:a16="http://schemas.microsoft.com/office/drawing/2014/main" id="{12DEFE8B-F840-476C-A8EE-8A7081C59F3F}"/>
                  </a:ext>
                </a:extLst>
              </p:cNvPr>
              <p:cNvPicPr/>
              <p:nvPr/>
            </p:nvPicPr>
            <p:blipFill>
              <a:blip r:embed="rId83"/>
              <a:stretch>
                <a:fillRect/>
              </a:stretch>
            </p:blipFill>
            <p:spPr>
              <a:xfrm>
                <a:off x="6111293" y="437280"/>
                <a:ext cx="11988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63" name="Freihand 62">
                <a:extLst>
                  <a:ext uri="{FF2B5EF4-FFF2-40B4-BE49-F238E27FC236}">
                    <a16:creationId xmlns:a16="http://schemas.microsoft.com/office/drawing/2014/main" id="{713B018A-846E-4E97-BDDB-4CA39F977129}"/>
                  </a:ext>
                </a:extLst>
              </p14:cNvPr>
              <p14:cNvContentPartPr/>
              <p14:nvPr/>
            </p14:nvContentPartPr>
            <p14:xfrm>
              <a:off x="6256373" y="357000"/>
              <a:ext cx="114840" cy="139320"/>
            </p14:xfrm>
          </p:contentPart>
        </mc:Choice>
        <mc:Fallback xmlns="">
          <p:pic>
            <p:nvPicPr>
              <p:cNvPr id="63" name="Freihand 62">
                <a:extLst>
                  <a:ext uri="{FF2B5EF4-FFF2-40B4-BE49-F238E27FC236}">
                    <a16:creationId xmlns:a16="http://schemas.microsoft.com/office/drawing/2014/main" id="{713B018A-846E-4E97-BDDB-4CA39F977129}"/>
                  </a:ext>
                </a:extLst>
              </p:cNvPr>
              <p:cNvPicPr/>
              <p:nvPr/>
            </p:nvPicPr>
            <p:blipFill>
              <a:blip r:embed="rId85"/>
              <a:stretch>
                <a:fillRect/>
              </a:stretch>
            </p:blipFill>
            <p:spPr>
              <a:xfrm>
                <a:off x="6252053" y="352680"/>
                <a:ext cx="1234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65" name="Freihand 64">
                <a:extLst>
                  <a:ext uri="{FF2B5EF4-FFF2-40B4-BE49-F238E27FC236}">
                    <a16:creationId xmlns:a16="http://schemas.microsoft.com/office/drawing/2014/main" id="{49B61D12-ED10-471E-9574-6FCB4AA2DBC5}"/>
                  </a:ext>
                </a:extLst>
              </p14:cNvPr>
              <p14:cNvContentPartPr/>
              <p14:nvPr/>
            </p14:nvContentPartPr>
            <p14:xfrm>
              <a:off x="6537533" y="214440"/>
              <a:ext cx="171720" cy="81360"/>
            </p14:xfrm>
          </p:contentPart>
        </mc:Choice>
        <mc:Fallback xmlns="">
          <p:pic>
            <p:nvPicPr>
              <p:cNvPr id="65" name="Freihand 64">
                <a:extLst>
                  <a:ext uri="{FF2B5EF4-FFF2-40B4-BE49-F238E27FC236}">
                    <a16:creationId xmlns:a16="http://schemas.microsoft.com/office/drawing/2014/main" id="{49B61D12-ED10-471E-9574-6FCB4AA2DBC5}"/>
                  </a:ext>
                </a:extLst>
              </p:cNvPr>
              <p:cNvPicPr/>
              <p:nvPr/>
            </p:nvPicPr>
            <p:blipFill>
              <a:blip r:embed="rId87"/>
              <a:stretch>
                <a:fillRect/>
              </a:stretch>
            </p:blipFill>
            <p:spPr>
              <a:xfrm>
                <a:off x="6533213" y="210120"/>
                <a:ext cx="1803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66" name="Freihand 65">
                <a:extLst>
                  <a:ext uri="{FF2B5EF4-FFF2-40B4-BE49-F238E27FC236}">
                    <a16:creationId xmlns:a16="http://schemas.microsoft.com/office/drawing/2014/main" id="{45F89887-9BA7-4579-B622-C9F9695E5AEA}"/>
                  </a:ext>
                </a:extLst>
              </p14:cNvPr>
              <p14:cNvContentPartPr/>
              <p14:nvPr/>
            </p14:nvContentPartPr>
            <p14:xfrm>
              <a:off x="6437453" y="213000"/>
              <a:ext cx="249120" cy="127440"/>
            </p14:xfrm>
          </p:contentPart>
        </mc:Choice>
        <mc:Fallback xmlns="">
          <p:pic>
            <p:nvPicPr>
              <p:cNvPr id="66" name="Freihand 65">
                <a:extLst>
                  <a:ext uri="{FF2B5EF4-FFF2-40B4-BE49-F238E27FC236}">
                    <a16:creationId xmlns:a16="http://schemas.microsoft.com/office/drawing/2014/main" id="{45F89887-9BA7-4579-B622-C9F9695E5AEA}"/>
                  </a:ext>
                </a:extLst>
              </p:cNvPr>
              <p:cNvPicPr/>
              <p:nvPr/>
            </p:nvPicPr>
            <p:blipFill>
              <a:blip r:embed="rId89"/>
              <a:stretch>
                <a:fillRect/>
              </a:stretch>
            </p:blipFill>
            <p:spPr>
              <a:xfrm>
                <a:off x="6433133" y="208680"/>
                <a:ext cx="25776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67" name="Freihand 66">
                <a:extLst>
                  <a:ext uri="{FF2B5EF4-FFF2-40B4-BE49-F238E27FC236}">
                    <a16:creationId xmlns:a16="http://schemas.microsoft.com/office/drawing/2014/main" id="{3A0EB5CA-ED8A-49F9-850D-AC8508054D9A}"/>
                  </a:ext>
                </a:extLst>
              </p14:cNvPr>
              <p14:cNvContentPartPr/>
              <p14:nvPr/>
            </p14:nvContentPartPr>
            <p14:xfrm>
              <a:off x="6904733" y="49920"/>
              <a:ext cx="85680" cy="150120"/>
            </p14:xfrm>
          </p:contentPart>
        </mc:Choice>
        <mc:Fallback xmlns="">
          <p:pic>
            <p:nvPicPr>
              <p:cNvPr id="67" name="Freihand 66">
                <a:extLst>
                  <a:ext uri="{FF2B5EF4-FFF2-40B4-BE49-F238E27FC236}">
                    <a16:creationId xmlns:a16="http://schemas.microsoft.com/office/drawing/2014/main" id="{3A0EB5CA-ED8A-49F9-850D-AC8508054D9A}"/>
                  </a:ext>
                </a:extLst>
              </p:cNvPr>
              <p:cNvPicPr/>
              <p:nvPr/>
            </p:nvPicPr>
            <p:blipFill>
              <a:blip r:embed="rId91"/>
              <a:stretch>
                <a:fillRect/>
              </a:stretch>
            </p:blipFill>
            <p:spPr>
              <a:xfrm>
                <a:off x="6900413" y="45600"/>
                <a:ext cx="943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8" name="Freihand 67">
                <a:extLst>
                  <a:ext uri="{FF2B5EF4-FFF2-40B4-BE49-F238E27FC236}">
                    <a16:creationId xmlns:a16="http://schemas.microsoft.com/office/drawing/2014/main" id="{8E6AAEFE-504A-4CC4-8588-CCA9E8B611D6}"/>
                  </a:ext>
                </a:extLst>
              </p14:cNvPr>
              <p14:cNvContentPartPr/>
              <p14:nvPr/>
            </p14:nvContentPartPr>
            <p14:xfrm>
              <a:off x="6925613" y="102120"/>
              <a:ext cx="110880" cy="32760"/>
            </p14:xfrm>
          </p:contentPart>
        </mc:Choice>
        <mc:Fallback xmlns="">
          <p:pic>
            <p:nvPicPr>
              <p:cNvPr id="68" name="Freihand 67">
                <a:extLst>
                  <a:ext uri="{FF2B5EF4-FFF2-40B4-BE49-F238E27FC236}">
                    <a16:creationId xmlns:a16="http://schemas.microsoft.com/office/drawing/2014/main" id="{8E6AAEFE-504A-4CC4-8588-CCA9E8B611D6}"/>
                  </a:ext>
                </a:extLst>
              </p:cNvPr>
              <p:cNvPicPr/>
              <p:nvPr/>
            </p:nvPicPr>
            <p:blipFill>
              <a:blip r:embed="rId93"/>
              <a:stretch>
                <a:fillRect/>
              </a:stretch>
            </p:blipFill>
            <p:spPr>
              <a:xfrm>
                <a:off x="6921293" y="97800"/>
                <a:ext cx="119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9" name="Freihand 68">
                <a:extLst>
                  <a:ext uri="{FF2B5EF4-FFF2-40B4-BE49-F238E27FC236}">
                    <a16:creationId xmlns:a16="http://schemas.microsoft.com/office/drawing/2014/main" id="{5164893E-54CB-49D1-9567-CCD4D3DF71D1}"/>
                  </a:ext>
                </a:extLst>
              </p14:cNvPr>
              <p14:cNvContentPartPr/>
              <p14:nvPr/>
            </p14:nvContentPartPr>
            <p14:xfrm>
              <a:off x="6964493" y="58200"/>
              <a:ext cx="144720" cy="130680"/>
            </p14:xfrm>
          </p:contentPart>
        </mc:Choice>
        <mc:Fallback xmlns="">
          <p:pic>
            <p:nvPicPr>
              <p:cNvPr id="69" name="Freihand 68">
                <a:extLst>
                  <a:ext uri="{FF2B5EF4-FFF2-40B4-BE49-F238E27FC236}">
                    <a16:creationId xmlns:a16="http://schemas.microsoft.com/office/drawing/2014/main" id="{5164893E-54CB-49D1-9567-CCD4D3DF71D1}"/>
                  </a:ext>
                </a:extLst>
              </p:cNvPr>
              <p:cNvPicPr/>
              <p:nvPr/>
            </p:nvPicPr>
            <p:blipFill>
              <a:blip r:embed="rId95"/>
              <a:stretch>
                <a:fillRect/>
              </a:stretch>
            </p:blipFill>
            <p:spPr>
              <a:xfrm>
                <a:off x="6960173" y="53880"/>
                <a:ext cx="1533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0" name="Freihand 69">
                <a:extLst>
                  <a:ext uri="{FF2B5EF4-FFF2-40B4-BE49-F238E27FC236}">
                    <a16:creationId xmlns:a16="http://schemas.microsoft.com/office/drawing/2014/main" id="{3D3BC554-7F88-4336-A643-143E723D87CF}"/>
                  </a:ext>
                </a:extLst>
              </p14:cNvPr>
              <p14:cNvContentPartPr/>
              <p14:nvPr/>
            </p14:nvContentPartPr>
            <p14:xfrm>
              <a:off x="6534653" y="76200"/>
              <a:ext cx="135000" cy="100440"/>
            </p14:xfrm>
          </p:contentPart>
        </mc:Choice>
        <mc:Fallback xmlns="">
          <p:pic>
            <p:nvPicPr>
              <p:cNvPr id="70" name="Freihand 69">
                <a:extLst>
                  <a:ext uri="{FF2B5EF4-FFF2-40B4-BE49-F238E27FC236}">
                    <a16:creationId xmlns:a16="http://schemas.microsoft.com/office/drawing/2014/main" id="{3D3BC554-7F88-4336-A643-143E723D87CF}"/>
                  </a:ext>
                </a:extLst>
              </p:cNvPr>
              <p:cNvPicPr/>
              <p:nvPr/>
            </p:nvPicPr>
            <p:blipFill>
              <a:blip r:embed="rId97"/>
              <a:stretch>
                <a:fillRect/>
              </a:stretch>
            </p:blipFill>
            <p:spPr>
              <a:xfrm>
                <a:off x="6530333" y="71880"/>
                <a:ext cx="1436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1" name="Freihand 70">
                <a:extLst>
                  <a:ext uri="{FF2B5EF4-FFF2-40B4-BE49-F238E27FC236}">
                    <a16:creationId xmlns:a16="http://schemas.microsoft.com/office/drawing/2014/main" id="{5A958C84-8883-4F76-B76A-359F0A8E5F22}"/>
                  </a:ext>
                </a:extLst>
              </p14:cNvPr>
              <p14:cNvContentPartPr/>
              <p14:nvPr/>
            </p14:nvContentPartPr>
            <p14:xfrm>
              <a:off x="6667853" y="38040"/>
              <a:ext cx="104400" cy="187560"/>
            </p14:xfrm>
          </p:contentPart>
        </mc:Choice>
        <mc:Fallback xmlns="">
          <p:pic>
            <p:nvPicPr>
              <p:cNvPr id="71" name="Freihand 70">
                <a:extLst>
                  <a:ext uri="{FF2B5EF4-FFF2-40B4-BE49-F238E27FC236}">
                    <a16:creationId xmlns:a16="http://schemas.microsoft.com/office/drawing/2014/main" id="{5A958C84-8883-4F76-B76A-359F0A8E5F22}"/>
                  </a:ext>
                </a:extLst>
              </p:cNvPr>
              <p:cNvPicPr/>
              <p:nvPr/>
            </p:nvPicPr>
            <p:blipFill>
              <a:blip r:embed="rId99"/>
              <a:stretch>
                <a:fillRect/>
              </a:stretch>
            </p:blipFill>
            <p:spPr>
              <a:xfrm>
                <a:off x="6663533" y="33720"/>
                <a:ext cx="1130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73" name="Freihand 72">
                <a:extLst>
                  <a:ext uri="{FF2B5EF4-FFF2-40B4-BE49-F238E27FC236}">
                    <a16:creationId xmlns:a16="http://schemas.microsoft.com/office/drawing/2014/main" id="{3394D361-9CBA-42AE-B3D7-B048E131C092}"/>
                  </a:ext>
                </a:extLst>
              </p14:cNvPr>
              <p14:cNvContentPartPr/>
              <p14:nvPr/>
            </p14:nvContentPartPr>
            <p14:xfrm>
              <a:off x="6804653" y="135240"/>
              <a:ext cx="360" cy="360"/>
            </p14:xfrm>
          </p:contentPart>
        </mc:Choice>
        <mc:Fallback xmlns="">
          <p:pic>
            <p:nvPicPr>
              <p:cNvPr id="73" name="Freihand 72">
                <a:extLst>
                  <a:ext uri="{FF2B5EF4-FFF2-40B4-BE49-F238E27FC236}">
                    <a16:creationId xmlns:a16="http://schemas.microsoft.com/office/drawing/2014/main" id="{3394D361-9CBA-42AE-B3D7-B048E131C092}"/>
                  </a:ext>
                </a:extLst>
              </p:cNvPr>
              <p:cNvPicPr/>
              <p:nvPr/>
            </p:nvPicPr>
            <p:blipFill>
              <a:blip r:embed="rId101"/>
              <a:stretch>
                <a:fillRect/>
              </a:stretch>
            </p:blipFill>
            <p:spPr>
              <a:xfrm>
                <a:off x="6800333" y="1309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74" name="Freihand 73">
                <a:extLst>
                  <a:ext uri="{FF2B5EF4-FFF2-40B4-BE49-F238E27FC236}">
                    <a16:creationId xmlns:a16="http://schemas.microsoft.com/office/drawing/2014/main" id="{23489AFA-0A7F-4304-8712-BDD5359CCACA}"/>
                  </a:ext>
                </a:extLst>
              </p14:cNvPr>
              <p14:cNvContentPartPr/>
              <p14:nvPr/>
            </p14:nvContentPartPr>
            <p14:xfrm>
              <a:off x="7184093" y="166560"/>
              <a:ext cx="16560" cy="96120"/>
            </p14:xfrm>
          </p:contentPart>
        </mc:Choice>
        <mc:Fallback xmlns="">
          <p:pic>
            <p:nvPicPr>
              <p:cNvPr id="74" name="Freihand 73">
                <a:extLst>
                  <a:ext uri="{FF2B5EF4-FFF2-40B4-BE49-F238E27FC236}">
                    <a16:creationId xmlns:a16="http://schemas.microsoft.com/office/drawing/2014/main" id="{23489AFA-0A7F-4304-8712-BDD5359CCACA}"/>
                  </a:ext>
                </a:extLst>
              </p:cNvPr>
              <p:cNvPicPr/>
              <p:nvPr/>
            </p:nvPicPr>
            <p:blipFill>
              <a:blip r:embed="rId103"/>
              <a:stretch>
                <a:fillRect/>
              </a:stretch>
            </p:blipFill>
            <p:spPr>
              <a:xfrm>
                <a:off x="7179773" y="162240"/>
                <a:ext cx="252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75" name="Freihand 74">
                <a:extLst>
                  <a:ext uri="{FF2B5EF4-FFF2-40B4-BE49-F238E27FC236}">
                    <a16:creationId xmlns:a16="http://schemas.microsoft.com/office/drawing/2014/main" id="{7AE0381D-5BBF-4E00-8887-5D721FFEB1C9}"/>
                  </a:ext>
                </a:extLst>
              </p14:cNvPr>
              <p14:cNvContentPartPr/>
              <p14:nvPr/>
            </p14:nvContentPartPr>
            <p14:xfrm>
              <a:off x="7288493" y="51720"/>
              <a:ext cx="65880" cy="116280"/>
            </p14:xfrm>
          </p:contentPart>
        </mc:Choice>
        <mc:Fallback xmlns="">
          <p:pic>
            <p:nvPicPr>
              <p:cNvPr id="75" name="Freihand 74">
                <a:extLst>
                  <a:ext uri="{FF2B5EF4-FFF2-40B4-BE49-F238E27FC236}">
                    <a16:creationId xmlns:a16="http://schemas.microsoft.com/office/drawing/2014/main" id="{7AE0381D-5BBF-4E00-8887-5D721FFEB1C9}"/>
                  </a:ext>
                </a:extLst>
              </p:cNvPr>
              <p:cNvPicPr/>
              <p:nvPr/>
            </p:nvPicPr>
            <p:blipFill>
              <a:blip r:embed="rId105"/>
              <a:stretch>
                <a:fillRect/>
              </a:stretch>
            </p:blipFill>
            <p:spPr>
              <a:xfrm>
                <a:off x="7284173" y="47400"/>
                <a:ext cx="74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76" name="Freihand 75">
                <a:extLst>
                  <a:ext uri="{FF2B5EF4-FFF2-40B4-BE49-F238E27FC236}">
                    <a16:creationId xmlns:a16="http://schemas.microsoft.com/office/drawing/2014/main" id="{0EAD48A8-BA4C-4D49-AAA0-7A699B0FA7DB}"/>
                  </a:ext>
                </a:extLst>
              </p14:cNvPr>
              <p14:cNvContentPartPr/>
              <p14:nvPr/>
            </p14:nvContentPartPr>
            <p14:xfrm>
              <a:off x="7306133" y="72960"/>
              <a:ext cx="69480" cy="120240"/>
            </p14:xfrm>
          </p:contentPart>
        </mc:Choice>
        <mc:Fallback xmlns="">
          <p:pic>
            <p:nvPicPr>
              <p:cNvPr id="76" name="Freihand 75">
                <a:extLst>
                  <a:ext uri="{FF2B5EF4-FFF2-40B4-BE49-F238E27FC236}">
                    <a16:creationId xmlns:a16="http://schemas.microsoft.com/office/drawing/2014/main" id="{0EAD48A8-BA4C-4D49-AAA0-7A699B0FA7DB}"/>
                  </a:ext>
                </a:extLst>
              </p:cNvPr>
              <p:cNvPicPr/>
              <p:nvPr/>
            </p:nvPicPr>
            <p:blipFill>
              <a:blip r:embed="rId107"/>
              <a:stretch>
                <a:fillRect/>
              </a:stretch>
            </p:blipFill>
            <p:spPr>
              <a:xfrm>
                <a:off x="7301813" y="68640"/>
                <a:ext cx="781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77" name="Freihand 76">
                <a:extLst>
                  <a:ext uri="{FF2B5EF4-FFF2-40B4-BE49-F238E27FC236}">
                    <a16:creationId xmlns:a16="http://schemas.microsoft.com/office/drawing/2014/main" id="{EB1BFB64-9ABA-4E60-A8BC-7A56A7FC3152}"/>
                  </a:ext>
                </a:extLst>
              </p14:cNvPr>
              <p14:cNvContentPartPr/>
              <p14:nvPr/>
            </p14:nvContentPartPr>
            <p14:xfrm>
              <a:off x="7472813" y="65040"/>
              <a:ext cx="6840" cy="111600"/>
            </p14:xfrm>
          </p:contentPart>
        </mc:Choice>
        <mc:Fallback xmlns="">
          <p:pic>
            <p:nvPicPr>
              <p:cNvPr id="77" name="Freihand 76">
                <a:extLst>
                  <a:ext uri="{FF2B5EF4-FFF2-40B4-BE49-F238E27FC236}">
                    <a16:creationId xmlns:a16="http://schemas.microsoft.com/office/drawing/2014/main" id="{EB1BFB64-9ABA-4E60-A8BC-7A56A7FC3152}"/>
                  </a:ext>
                </a:extLst>
              </p:cNvPr>
              <p:cNvPicPr/>
              <p:nvPr/>
            </p:nvPicPr>
            <p:blipFill>
              <a:blip r:embed="rId109"/>
              <a:stretch>
                <a:fillRect/>
              </a:stretch>
            </p:blipFill>
            <p:spPr>
              <a:xfrm>
                <a:off x="7468493" y="60720"/>
                <a:ext cx="154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78" name="Freihand 77">
                <a:extLst>
                  <a:ext uri="{FF2B5EF4-FFF2-40B4-BE49-F238E27FC236}">
                    <a16:creationId xmlns:a16="http://schemas.microsoft.com/office/drawing/2014/main" id="{AE66245D-5D06-4340-AC88-B3B8539E03D4}"/>
                  </a:ext>
                </a:extLst>
              </p14:cNvPr>
              <p14:cNvContentPartPr/>
              <p14:nvPr/>
            </p14:nvContentPartPr>
            <p14:xfrm>
              <a:off x="7388213" y="66480"/>
              <a:ext cx="153360" cy="116640"/>
            </p14:xfrm>
          </p:contentPart>
        </mc:Choice>
        <mc:Fallback xmlns="">
          <p:pic>
            <p:nvPicPr>
              <p:cNvPr id="78" name="Freihand 77">
                <a:extLst>
                  <a:ext uri="{FF2B5EF4-FFF2-40B4-BE49-F238E27FC236}">
                    <a16:creationId xmlns:a16="http://schemas.microsoft.com/office/drawing/2014/main" id="{AE66245D-5D06-4340-AC88-B3B8539E03D4}"/>
                  </a:ext>
                </a:extLst>
              </p:cNvPr>
              <p:cNvPicPr/>
              <p:nvPr/>
            </p:nvPicPr>
            <p:blipFill>
              <a:blip r:embed="rId111"/>
              <a:stretch>
                <a:fillRect/>
              </a:stretch>
            </p:blipFill>
            <p:spPr>
              <a:xfrm>
                <a:off x="7383893" y="62160"/>
                <a:ext cx="1620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80" name="Freihand 79">
                <a:extLst>
                  <a:ext uri="{FF2B5EF4-FFF2-40B4-BE49-F238E27FC236}">
                    <a16:creationId xmlns:a16="http://schemas.microsoft.com/office/drawing/2014/main" id="{45AA2974-B4C0-4843-A16E-87C7A0D4F445}"/>
                  </a:ext>
                </a:extLst>
              </p14:cNvPr>
              <p14:cNvContentPartPr/>
              <p14:nvPr/>
            </p14:nvContentPartPr>
            <p14:xfrm>
              <a:off x="7312973" y="243600"/>
              <a:ext cx="289080" cy="29160"/>
            </p14:xfrm>
          </p:contentPart>
        </mc:Choice>
        <mc:Fallback xmlns="">
          <p:pic>
            <p:nvPicPr>
              <p:cNvPr id="80" name="Freihand 79">
                <a:extLst>
                  <a:ext uri="{FF2B5EF4-FFF2-40B4-BE49-F238E27FC236}">
                    <a16:creationId xmlns:a16="http://schemas.microsoft.com/office/drawing/2014/main" id="{45AA2974-B4C0-4843-A16E-87C7A0D4F445}"/>
                  </a:ext>
                </a:extLst>
              </p:cNvPr>
              <p:cNvPicPr/>
              <p:nvPr/>
            </p:nvPicPr>
            <p:blipFill>
              <a:blip r:embed="rId113"/>
              <a:stretch>
                <a:fillRect/>
              </a:stretch>
            </p:blipFill>
            <p:spPr>
              <a:xfrm>
                <a:off x="7308653" y="239280"/>
                <a:ext cx="2977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83" name="Freihand 82">
                <a:extLst>
                  <a:ext uri="{FF2B5EF4-FFF2-40B4-BE49-F238E27FC236}">
                    <a16:creationId xmlns:a16="http://schemas.microsoft.com/office/drawing/2014/main" id="{7661C8F4-81F9-4B92-9D6B-0F5F0E998DDF}"/>
                  </a:ext>
                </a:extLst>
              </p14:cNvPr>
              <p14:cNvContentPartPr/>
              <p14:nvPr/>
            </p14:nvContentPartPr>
            <p14:xfrm>
              <a:off x="7650653" y="3896160"/>
              <a:ext cx="165600" cy="84960"/>
            </p14:xfrm>
          </p:contentPart>
        </mc:Choice>
        <mc:Fallback xmlns="">
          <p:pic>
            <p:nvPicPr>
              <p:cNvPr id="83" name="Freihand 82">
                <a:extLst>
                  <a:ext uri="{FF2B5EF4-FFF2-40B4-BE49-F238E27FC236}">
                    <a16:creationId xmlns:a16="http://schemas.microsoft.com/office/drawing/2014/main" id="{7661C8F4-81F9-4B92-9D6B-0F5F0E998DDF}"/>
                  </a:ext>
                </a:extLst>
              </p:cNvPr>
              <p:cNvPicPr/>
              <p:nvPr/>
            </p:nvPicPr>
            <p:blipFill>
              <a:blip r:embed="rId115"/>
              <a:stretch>
                <a:fillRect/>
              </a:stretch>
            </p:blipFill>
            <p:spPr>
              <a:xfrm>
                <a:off x="7646333" y="3891840"/>
                <a:ext cx="1742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89" name="Freihand 88">
                <a:extLst>
                  <a:ext uri="{FF2B5EF4-FFF2-40B4-BE49-F238E27FC236}">
                    <a16:creationId xmlns:a16="http://schemas.microsoft.com/office/drawing/2014/main" id="{94957384-2A92-4248-971D-272B9CA8A5CD}"/>
                  </a:ext>
                </a:extLst>
              </p14:cNvPr>
              <p14:cNvContentPartPr/>
              <p14:nvPr/>
            </p14:nvContentPartPr>
            <p14:xfrm>
              <a:off x="6549413" y="470760"/>
              <a:ext cx="154440" cy="28800"/>
            </p14:xfrm>
          </p:contentPart>
        </mc:Choice>
        <mc:Fallback xmlns="">
          <p:pic>
            <p:nvPicPr>
              <p:cNvPr id="89" name="Freihand 88">
                <a:extLst>
                  <a:ext uri="{FF2B5EF4-FFF2-40B4-BE49-F238E27FC236}">
                    <a16:creationId xmlns:a16="http://schemas.microsoft.com/office/drawing/2014/main" id="{94957384-2A92-4248-971D-272B9CA8A5CD}"/>
                  </a:ext>
                </a:extLst>
              </p:cNvPr>
              <p:cNvPicPr/>
              <p:nvPr/>
            </p:nvPicPr>
            <p:blipFill>
              <a:blip r:embed="rId117"/>
              <a:stretch>
                <a:fillRect/>
              </a:stretch>
            </p:blipFill>
            <p:spPr>
              <a:xfrm>
                <a:off x="6545093" y="466440"/>
                <a:ext cx="1630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90" name="Freihand 89">
                <a:extLst>
                  <a:ext uri="{FF2B5EF4-FFF2-40B4-BE49-F238E27FC236}">
                    <a16:creationId xmlns:a16="http://schemas.microsoft.com/office/drawing/2014/main" id="{07225D11-2B6A-428D-B8E8-3A9E089D55E2}"/>
                  </a:ext>
                </a:extLst>
              </p14:cNvPr>
              <p14:cNvContentPartPr/>
              <p14:nvPr/>
            </p14:nvContentPartPr>
            <p14:xfrm>
              <a:off x="6515933" y="527640"/>
              <a:ext cx="232560" cy="29880"/>
            </p14:xfrm>
          </p:contentPart>
        </mc:Choice>
        <mc:Fallback xmlns="">
          <p:pic>
            <p:nvPicPr>
              <p:cNvPr id="90" name="Freihand 89">
                <a:extLst>
                  <a:ext uri="{FF2B5EF4-FFF2-40B4-BE49-F238E27FC236}">
                    <a16:creationId xmlns:a16="http://schemas.microsoft.com/office/drawing/2014/main" id="{07225D11-2B6A-428D-B8E8-3A9E089D55E2}"/>
                  </a:ext>
                </a:extLst>
              </p:cNvPr>
              <p:cNvPicPr/>
              <p:nvPr/>
            </p:nvPicPr>
            <p:blipFill>
              <a:blip r:embed="rId119"/>
              <a:stretch>
                <a:fillRect/>
              </a:stretch>
            </p:blipFill>
            <p:spPr>
              <a:xfrm>
                <a:off x="6511613" y="523320"/>
                <a:ext cx="24120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91" name="Freihand 90">
                <a:extLst>
                  <a:ext uri="{FF2B5EF4-FFF2-40B4-BE49-F238E27FC236}">
                    <a16:creationId xmlns:a16="http://schemas.microsoft.com/office/drawing/2014/main" id="{3AC00F2F-72CE-426D-B699-FB3F6407A7C7}"/>
                  </a:ext>
                </a:extLst>
              </p14:cNvPr>
              <p14:cNvContentPartPr/>
              <p14:nvPr/>
            </p14:nvContentPartPr>
            <p14:xfrm>
              <a:off x="6434933" y="458520"/>
              <a:ext cx="2160" cy="19440"/>
            </p14:xfrm>
          </p:contentPart>
        </mc:Choice>
        <mc:Fallback xmlns="">
          <p:pic>
            <p:nvPicPr>
              <p:cNvPr id="91" name="Freihand 90">
                <a:extLst>
                  <a:ext uri="{FF2B5EF4-FFF2-40B4-BE49-F238E27FC236}">
                    <a16:creationId xmlns:a16="http://schemas.microsoft.com/office/drawing/2014/main" id="{3AC00F2F-72CE-426D-B699-FB3F6407A7C7}"/>
                  </a:ext>
                </a:extLst>
              </p:cNvPr>
              <p:cNvPicPr/>
              <p:nvPr/>
            </p:nvPicPr>
            <p:blipFill>
              <a:blip r:embed="rId121"/>
              <a:stretch>
                <a:fillRect/>
              </a:stretch>
            </p:blipFill>
            <p:spPr>
              <a:xfrm>
                <a:off x="6430613" y="454200"/>
                <a:ext cx="108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92" name="Freihand 91">
                <a:extLst>
                  <a:ext uri="{FF2B5EF4-FFF2-40B4-BE49-F238E27FC236}">
                    <a16:creationId xmlns:a16="http://schemas.microsoft.com/office/drawing/2014/main" id="{2942398B-C73E-4C5D-9EF3-160CE015224A}"/>
                  </a:ext>
                </a:extLst>
              </p14:cNvPr>
              <p14:cNvContentPartPr/>
              <p14:nvPr/>
            </p14:nvContentPartPr>
            <p14:xfrm>
              <a:off x="6415853" y="553560"/>
              <a:ext cx="9360" cy="11160"/>
            </p14:xfrm>
          </p:contentPart>
        </mc:Choice>
        <mc:Fallback xmlns="">
          <p:pic>
            <p:nvPicPr>
              <p:cNvPr id="92" name="Freihand 91">
                <a:extLst>
                  <a:ext uri="{FF2B5EF4-FFF2-40B4-BE49-F238E27FC236}">
                    <a16:creationId xmlns:a16="http://schemas.microsoft.com/office/drawing/2014/main" id="{2942398B-C73E-4C5D-9EF3-160CE015224A}"/>
                  </a:ext>
                </a:extLst>
              </p:cNvPr>
              <p:cNvPicPr/>
              <p:nvPr/>
            </p:nvPicPr>
            <p:blipFill>
              <a:blip r:embed="rId123"/>
              <a:stretch>
                <a:fillRect/>
              </a:stretch>
            </p:blipFill>
            <p:spPr>
              <a:xfrm>
                <a:off x="6411533" y="549240"/>
                <a:ext cx="180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93" name="Freihand 92">
                <a:extLst>
                  <a:ext uri="{FF2B5EF4-FFF2-40B4-BE49-F238E27FC236}">
                    <a16:creationId xmlns:a16="http://schemas.microsoft.com/office/drawing/2014/main" id="{88CB2F14-48B5-4C18-B812-B6440CA92A55}"/>
                  </a:ext>
                </a:extLst>
              </p14:cNvPr>
              <p14:cNvContentPartPr/>
              <p14:nvPr/>
            </p14:nvContentPartPr>
            <p14:xfrm>
              <a:off x="6547613" y="319920"/>
              <a:ext cx="171000" cy="107280"/>
            </p14:xfrm>
          </p:contentPart>
        </mc:Choice>
        <mc:Fallback xmlns="">
          <p:pic>
            <p:nvPicPr>
              <p:cNvPr id="93" name="Freihand 92">
                <a:extLst>
                  <a:ext uri="{FF2B5EF4-FFF2-40B4-BE49-F238E27FC236}">
                    <a16:creationId xmlns:a16="http://schemas.microsoft.com/office/drawing/2014/main" id="{88CB2F14-48B5-4C18-B812-B6440CA92A55}"/>
                  </a:ext>
                </a:extLst>
              </p:cNvPr>
              <p:cNvPicPr/>
              <p:nvPr/>
            </p:nvPicPr>
            <p:blipFill>
              <a:blip r:embed="rId125"/>
              <a:stretch>
                <a:fillRect/>
              </a:stretch>
            </p:blipFill>
            <p:spPr>
              <a:xfrm>
                <a:off x="6543293" y="315600"/>
                <a:ext cx="1796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95" name="Freihand 94">
                <a:extLst>
                  <a:ext uri="{FF2B5EF4-FFF2-40B4-BE49-F238E27FC236}">
                    <a16:creationId xmlns:a16="http://schemas.microsoft.com/office/drawing/2014/main" id="{D52AB54C-EC1A-4593-93D1-415019050A74}"/>
                  </a:ext>
                </a:extLst>
              </p14:cNvPr>
              <p14:cNvContentPartPr/>
              <p14:nvPr/>
            </p14:nvContentPartPr>
            <p14:xfrm>
              <a:off x="6897533" y="379680"/>
              <a:ext cx="105480" cy="138600"/>
            </p14:xfrm>
          </p:contentPart>
        </mc:Choice>
        <mc:Fallback xmlns="">
          <p:pic>
            <p:nvPicPr>
              <p:cNvPr id="95" name="Freihand 94">
                <a:extLst>
                  <a:ext uri="{FF2B5EF4-FFF2-40B4-BE49-F238E27FC236}">
                    <a16:creationId xmlns:a16="http://schemas.microsoft.com/office/drawing/2014/main" id="{D52AB54C-EC1A-4593-93D1-415019050A74}"/>
                  </a:ext>
                </a:extLst>
              </p:cNvPr>
              <p:cNvPicPr/>
              <p:nvPr/>
            </p:nvPicPr>
            <p:blipFill>
              <a:blip r:embed="rId127"/>
              <a:stretch>
                <a:fillRect/>
              </a:stretch>
            </p:blipFill>
            <p:spPr>
              <a:xfrm>
                <a:off x="6893213" y="375360"/>
                <a:ext cx="1141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96" name="Freihand 95">
                <a:extLst>
                  <a:ext uri="{FF2B5EF4-FFF2-40B4-BE49-F238E27FC236}">
                    <a16:creationId xmlns:a16="http://schemas.microsoft.com/office/drawing/2014/main" id="{407C5FB3-5CDC-43D4-8B53-EEFF2FCCF586}"/>
                  </a:ext>
                </a:extLst>
              </p14:cNvPr>
              <p14:cNvContentPartPr/>
              <p14:nvPr/>
            </p14:nvContentPartPr>
            <p14:xfrm>
              <a:off x="6940733" y="383280"/>
              <a:ext cx="133200" cy="124920"/>
            </p14:xfrm>
          </p:contentPart>
        </mc:Choice>
        <mc:Fallback xmlns="">
          <p:pic>
            <p:nvPicPr>
              <p:cNvPr id="96" name="Freihand 95">
                <a:extLst>
                  <a:ext uri="{FF2B5EF4-FFF2-40B4-BE49-F238E27FC236}">
                    <a16:creationId xmlns:a16="http://schemas.microsoft.com/office/drawing/2014/main" id="{407C5FB3-5CDC-43D4-8B53-EEFF2FCCF586}"/>
                  </a:ext>
                </a:extLst>
              </p:cNvPr>
              <p:cNvPicPr/>
              <p:nvPr/>
            </p:nvPicPr>
            <p:blipFill>
              <a:blip r:embed="rId129"/>
              <a:stretch>
                <a:fillRect/>
              </a:stretch>
            </p:blipFill>
            <p:spPr>
              <a:xfrm>
                <a:off x="6936413" y="378960"/>
                <a:ext cx="1418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97" name="Freihand 96">
                <a:extLst>
                  <a:ext uri="{FF2B5EF4-FFF2-40B4-BE49-F238E27FC236}">
                    <a16:creationId xmlns:a16="http://schemas.microsoft.com/office/drawing/2014/main" id="{B79E371D-950E-4F5D-B797-B3D7F007DF73}"/>
                  </a:ext>
                </a:extLst>
              </p14:cNvPr>
              <p14:cNvContentPartPr/>
              <p14:nvPr/>
            </p14:nvContentPartPr>
            <p14:xfrm>
              <a:off x="7087973" y="381480"/>
              <a:ext cx="132480" cy="121320"/>
            </p14:xfrm>
          </p:contentPart>
        </mc:Choice>
        <mc:Fallback xmlns="">
          <p:pic>
            <p:nvPicPr>
              <p:cNvPr id="97" name="Freihand 96">
                <a:extLst>
                  <a:ext uri="{FF2B5EF4-FFF2-40B4-BE49-F238E27FC236}">
                    <a16:creationId xmlns:a16="http://schemas.microsoft.com/office/drawing/2014/main" id="{B79E371D-950E-4F5D-B797-B3D7F007DF73}"/>
                  </a:ext>
                </a:extLst>
              </p:cNvPr>
              <p:cNvPicPr/>
              <p:nvPr/>
            </p:nvPicPr>
            <p:blipFill>
              <a:blip r:embed="rId131"/>
              <a:stretch>
                <a:fillRect/>
              </a:stretch>
            </p:blipFill>
            <p:spPr>
              <a:xfrm>
                <a:off x="7083653" y="377160"/>
                <a:ext cx="1411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06" name="Freihand 105">
                <a:extLst>
                  <a:ext uri="{FF2B5EF4-FFF2-40B4-BE49-F238E27FC236}">
                    <a16:creationId xmlns:a16="http://schemas.microsoft.com/office/drawing/2014/main" id="{94FE1C44-DCA0-4729-9A4F-6A4C1E4A3CA2}"/>
                  </a:ext>
                </a:extLst>
              </p14:cNvPr>
              <p14:cNvContentPartPr/>
              <p14:nvPr/>
            </p14:nvContentPartPr>
            <p14:xfrm>
              <a:off x="4001333" y="1329000"/>
              <a:ext cx="182520" cy="130680"/>
            </p14:xfrm>
          </p:contentPart>
        </mc:Choice>
        <mc:Fallback xmlns="">
          <p:pic>
            <p:nvPicPr>
              <p:cNvPr id="106" name="Freihand 105">
                <a:extLst>
                  <a:ext uri="{FF2B5EF4-FFF2-40B4-BE49-F238E27FC236}">
                    <a16:creationId xmlns:a16="http://schemas.microsoft.com/office/drawing/2014/main" id="{94FE1C44-DCA0-4729-9A4F-6A4C1E4A3CA2}"/>
                  </a:ext>
                </a:extLst>
              </p:cNvPr>
              <p:cNvPicPr/>
              <p:nvPr/>
            </p:nvPicPr>
            <p:blipFill>
              <a:blip r:embed="rId133"/>
              <a:stretch>
                <a:fillRect/>
              </a:stretch>
            </p:blipFill>
            <p:spPr>
              <a:xfrm>
                <a:off x="3997013" y="1324680"/>
                <a:ext cx="1911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07" name="Freihand 106">
                <a:extLst>
                  <a:ext uri="{FF2B5EF4-FFF2-40B4-BE49-F238E27FC236}">
                    <a16:creationId xmlns:a16="http://schemas.microsoft.com/office/drawing/2014/main" id="{C672436E-7198-4CDD-88CF-C24A6AF965E7}"/>
                  </a:ext>
                </a:extLst>
              </p14:cNvPr>
              <p14:cNvContentPartPr/>
              <p14:nvPr/>
            </p14:nvContentPartPr>
            <p14:xfrm>
              <a:off x="419693" y="4172280"/>
              <a:ext cx="596160" cy="108720"/>
            </p14:xfrm>
          </p:contentPart>
        </mc:Choice>
        <mc:Fallback xmlns="">
          <p:pic>
            <p:nvPicPr>
              <p:cNvPr id="107" name="Freihand 106">
                <a:extLst>
                  <a:ext uri="{FF2B5EF4-FFF2-40B4-BE49-F238E27FC236}">
                    <a16:creationId xmlns:a16="http://schemas.microsoft.com/office/drawing/2014/main" id="{C672436E-7198-4CDD-88CF-C24A6AF965E7}"/>
                  </a:ext>
                </a:extLst>
              </p:cNvPr>
              <p:cNvPicPr/>
              <p:nvPr/>
            </p:nvPicPr>
            <p:blipFill>
              <a:blip r:embed="rId135"/>
              <a:stretch>
                <a:fillRect/>
              </a:stretch>
            </p:blipFill>
            <p:spPr>
              <a:xfrm>
                <a:off x="415373" y="4167960"/>
                <a:ext cx="6048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34" name="Freihand 133">
                <a:extLst>
                  <a:ext uri="{FF2B5EF4-FFF2-40B4-BE49-F238E27FC236}">
                    <a16:creationId xmlns:a16="http://schemas.microsoft.com/office/drawing/2014/main" id="{EF033ECD-9373-4C22-8BC9-302910CEC930}"/>
                  </a:ext>
                </a:extLst>
              </p14:cNvPr>
              <p14:cNvContentPartPr/>
              <p14:nvPr/>
            </p14:nvContentPartPr>
            <p14:xfrm>
              <a:off x="3968573" y="1094640"/>
              <a:ext cx="330120" cy="429120"/>
            </p14:xfrm>
          </p:contentPart>
        </mc:Choice>
        <mc:Fallback xmlns="">
          <p:pic>
            <p:nvPicPr>
              <p:cNvPr id="134" name="Freihand 133">
                <a:extLst>
                  <a:ext uri="{FF2B5EF4-FFF2-40B4-BE49-F238E27FC236}">
                    <a16:creationId xmlns:a16="http://schemas.microsoft.com/office/drawing/2014/main" id="{EF033ECD-9373-4C22-8BC9-302910CEC930}"/>
                  </a:ext>
                </a:extLst>
              </p:cNvPr>
              <p:cNvPicPr/>
              <p:nvPr/>
            </p:nvPicPr>
            <p:blipFill>
              <a:blip r:embed="rId137"/>
              <a:stretch>
                <a:fillRect/>
              </a:stretch>
            </p:blipFill>
            <p:spPr>
              <a:xfrm>
                <a:off x="3964253" y="1090320"/>
                <a:ext cx="338760" cy="4377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35" name="Freihand 134">
                <a:extLst>
                  <a:ext uri="{FF2B5EF4-FFF2-40B4-BE49-F238E27FC236}">
                    <a16:creationId xmlns:a16="http://schemas.microsoft.com/office/drawing/2014/main" id="{60E7506E-A1A9-4C1D-B25D-83770FC94B11}"/>
                  </a:ext>
                </a:extLst>
              </p14:cNvPr>
              <p14:cNvContentPartPr/>
              <p14:nvPr/>
            </p14:nvContentPartPr>
            <p14:xfrm>
              <a:off x="311333" y="3563520"/>
              <a:ext cx="916560" cy="718200"/>
            </p14:xfrm>
          </p:contentPart>
        </mc:Choice>
        <mc:Fallback xmlns="">
          <p:pic>
            <p:nvPicPr>
              <p:cNvPr id="135" name="Freihand 134">
                <a:extLst>
                  <a:ext uri="{FF2B5EF4-FFF2-40B4-BE49-F238E27FC236}">
                    <a16:creationId xmlns:a16="http://schemas.microsoft.com/office/drawing/2014/main" id="{60E7506E-A1A9-4C1D-B25D-83770FC94B11}"/>
                  </a:ext>
                </a:extLst>
              </p:cNvPr>
              <p:cNvPicPr/>
              <p:nvPr/>
            </p:nvPicPr>
            <p:blipFill>
              <a:blip r:embed="rId139"/>
              <a:stretch>
                <a:fillRect/>
              </a:stretch>
            </p:blipFill>
            <p:spPr>
              <a:xfrm>
                <a:off x="307013" y="3559200"/>
                <a:ext cx="925200" cy="7268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40" name="Freihand 39">
                <a:extLst>
                  <a:ext uri="{FF2B5EF4-FFF2-40B4-BE49-F238E27FC236}">
                    <a16:creationId xmlns:a16="http://schemas.microsoft.com/office/drawing/2014/main" id="{3E173EEA-8C8F-42D2-83BD-36E2813E2203}"/>
                  </a:ext>
                </a:extLst>
              </p14:cNvPr>
              <p14:cNvContentPartPr/>
              <p14:nvPr/>
            </p14:nvContentPartPr>
            <p14:xfrm>
              <a:off x="4338293" y="4508160"/>
              <a:ext cx="126000" cy="7920"/>
            </p14:xfrm>
          </p:contentPart>
        </mc:Choice>
        <mc:Fallback xmlns="">
          <p:pic>
            <p:nvPicPr>
              <p:cNvPr id="40" name="Freihand 39">
                <a:extLst>
                  <a:ext uri="{FF2B5EF4-FFF2-40B4-BE49-F238E27FC236}">
                    <a16:creationId xmlns:a16="http://schemas.microsoft.com/office/drawing/2014/main" id="{3E173EEA-8C8F-42D2-83BD-36E2813E2203}"/>
                  </a:ext>
                </a:extLst>
              </p:cNvPr>
              <p:cNvPicPr/>
              <p:nvPr/>
            </p:nvPicPr>
            <p:blipFill>
              <a:blip r:embed="rId141"/>
              <a:stretch>
                <a:fillRect/>
              </a:stretch>
            </p:blipFill>
            <p:spPr>
              <a:xfrm>
                <a:off x="4333973" y="4503840"/>
                <a:ext cx="134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41" name="Freihand 40">
                <a:extLst>
                  <a:ext uri="{FF2B5EF4-FFF2-40B4-BE49-F238E27FC236}">
                    <a16:creationId xmlns:a16="http://schemas.microsoft.com/office/drawing/2014/main" id="{49052C68-9B0F-40A1-A63C-CDB4AF0283DA}"/>
                  </a:ext>
                </a:extLst>
              </p14:cNvPr>
              <p14:cNvContentPartPr/>
              <p14:nvPr/>
            </p14:nvContentPartPr>
            <p14:xfrm>
              <a:off x="4690013" y="4466040"/>
              <a:ext cx="491760" cy="6840"/>
            </p14:xfrm>
          </p:contentPart>
        </mc:Choice>
        <mc:Fallback xmlns="">
          <p:pic>
            <p:nvPicPr>
              <p:cNvPr id="41" name="Freihand 40">
                <a:extLst>
                  <a:ext uri="{FF2B5EF4-FFF2-40B4-BE49-F238E27FC236}">
                    <a16:creationId xmlns:a16="http://schemas.microsoft.com/office/drawing/2014/main" id="{49052C68-9B0F-40A1-A63C-CDB4AF0283DA}"/>
                  </a:ext>
                </a:extLst>
              </p:cNvPr>
              <p:cNvPicPr/>
              <p:nvPr/>
            </p:nvPicPr>
            <p:blipFill>
              <a:blip r:embed="rId143"/>
              <a:stretch>
                <a:fillRect/>
              </a:stretch>
            </p:blipFill>
            <p:spPr>
              <a:xfrm>
                <a:off x="4685693" y="4461720"/>
                <a:ext cx="5004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42" name="Freihand 41">
                <a:extLst>
                  <a:ext uri="{FF2B5EF4-FFF2-40B4-BE49-F238E27FC236}">
                    <a16:creationId xmlns:a16="http://schemas.microsoft.com/office/drawing/2014/main" id="{71677540-261D-405D-BF40-AF7370D32B1C}"/>
                  </a:ext>
                </a:extLst>
              </p14:cNvPr>
              <p14:cNvContentPartPr/>
              <p14:nvPr/>
            </p14:nvContentPartPr>
            <p14:xfrm>
              <a:off x="5370053" y="4445880"/>
              <a:ext cx="467280" cy="24480"/>
            </p14:xfrm>
          </p:contentPart>
        </mc:Choice>
        <mc:Fallback xmlns="">
          <p:pic>
            <p:nvPicPr>
              <p:cNvPr id="42" name="Freihand 41">
                <a:extLst>
                  <a:ext uri="{FF2B5EF4-FFF2-40B4-BE49-F238E27FC236}">
                    <a16:creationId xmlns:a16="http://schemas.microsoft.com/office/drawing/2014/main" id="{71677540-261D-405D-BF40-AF7370D32B1C}"/>
                  </a:ext>
                </a:extLst>
              </p:cNvPr>
              <p:cNvPicPr/>
              <p:nvPr/>
            </p:nvPicPr>
            <p:blipFill>
              <a:blip r:embed="rId145"/>
              <a:stretch>
                <a:fillRect/>
              </a:stretch>
            </p:blipFill>
            <p:spPr>
              <a:xfrm>
                <a:off x="5365733" y="4441560"/>
                <a:ext cx="4759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44" name="Freihand 43">
                <a:extLst>
                  <a:ext uri="{FF2B5EF4-FFF2-40B4-BE49-F238E27FC236}">
                    <a16:creationId xmlns:a16="http://schemas.microsoft.com/office/drawing/2014/main" id="{5935ECF8-F7D8-461C-AB97-5C557B4BF255}"/>
                  </a:ext>
                </a:extLst>
              </p14:cNvPr>
              <p14:cNvContentPartPr/>
              <p14:nvPr/>
            </p14:nvContentPartPr>
            <p14:xfrm>
              <a:off x="5874053" y="3536160"/>
              <a:ext cx="11160" cy="160920"/>
            </p14:xfrm>
          </p:contentPart>
        </mc:Choice>
        <mc:Fallback xmlns="">
          <p:pic>
            <p:nvPicPr>
              <p:cNvPr id="44" name="Freihand 43">
                <a:extLst>
                  <a:ext uri="{FF2B5EF4-FFF2-40B4-BE49-F238E27FC236}">
                    <a16:creationId xmlns:a16="http://schemas.microsoft.com/office/drawing/2014/main" id="{5935ECF8-F7D8-461C-AB97-5C557B4BF255}"/>
                  </a:ext>
                </a:extLst>
              </p:cNvPr>
              <p:cNvPicPr/>
              <p:nvPr/>
            </p:nvPicPr>
            <p:blipFill>
              <a:blip r:embed="rId147"/>
              <a:stretch>
                <a:fillRect/>
              </a:stretch>
            </p:blipFill>
            <p:spPr>
              <a:xfrm>
                <a:off x="5869733" y="3531840"/>
                <a:ext cx="198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45" name="Freihand 44">
                <a:extLst>
                  <a:ext uri="{FF2B5EF4-FFF2-40B4-BE49-F238E27FC236}">
                    <a16:creationId xmlns:a16="http://schemas.microsoft.com/office/drawing/2014/main" id="{190E8013-8D6A-4C57-931E-BC818BFCD190}"/>
                  </a:ext>
                </a:extLst>
              </p14:cNvPr>
              <p14:cNvContentPartPr/>
              <p14:nvPr/>
            </p14:nvContentPartPr>
            <p14:xfrm>
              <a:off x="5843813" y="3803640"/>
              <a:ext cx="30600" cy="608400"/>
            </p14:xfrm>
          </p:contentPart>
        </mc:Choice>
        <mc:Fallback xmlns="">
          <p:pic>
            <p:nvPicPr>
              <p:cNvPr id="45" name="Freihand 44">
                <a:extLst>
                  <a:ext uri="{FF2B5EF4-FFF2-40B4-BE49-F238E27FC236}">
                    <a16:creationId xmlns:a16="http://schemas.microsoft.com/office/drawing/2014/main" id="{190E8013-8D6A-4C57-931E-BC818BFCD190}"/>
                  </a:ext>
                </a:extLst>
              </p:cNvPr>
              <p:cNvPicPr/>
              <p:nvPr/>
            </p:nvPicPr>
            <p:blipFill>
              <a:blip r:embed="rId149"/>
              <a:stretch>
                <a:fillRect/>
              </a:stretch>
            </p:blipFill>
            <p:spPr>
              <a:xfrm>
                <a:off x="5839493" y="3799320"/>
                <a:ext cx="39240" cy="6170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47" name="Freihand 46">
                <a:extLst>
                  <a:ext uri="{FF2B5EF4-FFF2-40B4-BE49-F238E27FC236}">
                    <a16:creationId xmlns:a16="http://schemas.microsoft.com/office/drawing/2014/main" id="{ED5FE6B4-8BFD-41EE-977E-9E60CE773965}"/>
                  </a:ext>
                </a:extLst>
              </p14:cNvPr>
              <p14:cNvContentPartPr/>
              <p14:nvPr/>
            </p14:nvContentPartPr>
            <p14:xfrm>
              <a:off x="5971613" y="3639480"/>
              <a:ext cx="103680" cy="95400"/>
            </p14:xfrm>
          </p:contentPart>
        </mc:Choice>
        <mc:Fallback xmlns="">
          <p:pic>
            <p:nvPicPr>
              <p:cNvPr id="47" name="Freihand 46">
                <a:extLst>
                  <a:ext uri="{FF2B5EF4-FFF2-40B4-BE49-F238E27FC236}">
                    <a16:creationId xmlns:a16="http://schemas.microsoft.com/office/drawing/2014/main" id="{ED5FE6B4-8BFD-41EE-977E-9E60CE773965}"/>
                  </a:ext>
                </a:extLst>
              </p:cNvPr>
              <p:cNvPicPr/>
              <p:nvPr/>
            </p:nvPicPr>
            <p:blipFill>
              <a:blip r:embed="rId151"/>
              <a:stretch>
                <a:fillRect/>
              </a:stretch>
            </p:blipFill>
            <p:spPr>
              <a:xfrm>
                <a:off x="5967293" y="3635160"/>
                <a:ext cx="1123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48" name="Freihand 47">
                <a:extLst>
                  <a:ext uri="{FF2B5EF4-FFF2-40B4-BE49-F238E27FC236}">
                    <a16:creationId xmlns:a16="http://schemas.microsoft.com/office/drawing/2014/main" id="{05F0EA1E-440F-4DC5-8C80-88B287DB3E92}"/>
                  </a:ext>
                </a:extLst>
              </p14:cNvPr>
              <p14:cNvContentPartPr/>
              <p14:nvPr/>
            </p14:nvContentPartPr>
            <p14:xfrm>
              <a:off x="6008693" y="3658920"/>
              <a:ext cx="72000" cy="223200"/>
            </p14:xfrm>
          </p:contentPart>
        </mc:Choice>
        <mc:Fallback xmlns="">
          <p:pic>
            <p:nvPicPr>
              <p:cNvPr id="48" name="Freihand 47">
                <a:extLst>
                  <a:ext uri="{FF2B5EF4-FFF2-40B4-BE49-F238E27FC236}">
                    <a16:creationId xmlns:a16="http://schemas.microsoft.com/office/drawing/2014/main" id="{05F0EA1E-440F-4DC5-8C80-88B287DB3E92}"/>
                  </a:ext>
                </a:extLst>
              </p:cNvPr>
              <p:cNvPicPr/>
              <p:nvPr/>
            </p:nvPicPr>
            <p:blipFill>
              <a:blip r:embed="rId153"/>
              <a:stretch>
                <a:fillRect/>
              </a:stretch>
            </p:blipFill>
            <p:spPr>
              <a:xfrm>
                <a:off x="6004373" y="3654600"/>
                <a:ext cx="806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50" name="Freihand 49">
                <a:extLst>
                  <a:ext uri="{FF2B5EF4-FFF2-40B4-BE49-F238E27FC236}">
                    <a16:creationId xmlns:a16="http://schemas.microsoft.com/office/drawing/2014/main" id="{223B523E-950E-4FF3-806E-802B038E183C}"/>
                  </a:ext>
                </a:extLst>
              </p14:cNvPr>
              <p14:cNvContentPartPr/>
              <p14:nvPr/>
            </p14:nvContentPartPr>
            <p14:xfrm>
              <a:off x="6145133" y="3573960"/>
              <a:ext cx="65160" cy="113040"/>
            </p14:xfrm>
          </p:contentPart>
        </mc:Choice>
        <mc:Fallback xmlns="">
          <p:pic>
            <p:nvPicPr>
              <p:cNvPr id="50" name="Freihand 49">
                <a:extLst>
                  <a:ext uri="{FF2B5EF4-FFF2-40B4-BE49-F238E27FC236}">
                    <a16:creationId xmlns:a16="http://schemas.microsoft.com/office/drawing/2014/main" id="{223B523E-950E-4FF3-806E-802B038E183C}"/>
                  </a:ext>
                </a:extLst>
              </p:cNvPr>
              <p:cNvPicPr/>
              <p:nvPr/>
            </p:nvPicPr>
            <p:blipFill>
              <a:blip r:embed="rId155"/>
              <a:stretch>
                <a:fillRect/>
              </a:stretch>
            </p:blipFill>
            <p:spPr>
              <a:xfrm>
                <a:off x="6140813" y="3569640"/>
                <a:ext cx="738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37" name="Freihand 136">
                <a:extLst>
                  <a:ext uri="{FF2B5EF4-FFF2-40B4-BE49-F238E27FC236}">
                    <a16:creationId xmlns:a16="http://schemas.microsoft.com/office/drawing/2014/main" id="{92B187A1-B735-470C-852A-6729647548F1}"/>
                  </a:ext>
                </a:extLst>
              </p14:cNvPr>
              <p14:cNvContentPartPr/>
              <p14:nvPr/>
            </p14:nvContentPartPr>
            <p14:xfrm>
              <a:off x="4242173" y="1913640"/>
              <a:ext cx="200880" cy="68760"/>
            </p14:xfrm>
          </p:contentPart>
        </mc:Choice>
        <mc:Fallback xmlns="">
          <p:pic>
            <p:nvPicPr>
              <p:cNvPr id="137" name="Freihand 136">
                <a:extLst>
                  <a:ext uri="{FF2B5EF4-FFF2-40B4-BE49-F238E27FC236}">
                    <a16:creationId xmlns:a16="http://schemas.microsoft.com/office/drawing/2014/main" id="{92B187A1-B735-470C-852A-6729647548F1}"/>
                  </a:ext>
                </a:extLst>
              </p:cNvPr>
              <p:cNvPicPr/>
              <p:nvPr/>
            </p:nvPicPr>
            <p:blipFill>
              <a:blip r:embed="rId157"/>
              <a:stretch>
                <a:fillRect/>
              </a:stretch>
            </p:blipFill>
            <p:spPr>
              <a:xfrm>
                <a:off x="4237853" y="1909320"/>
                <a:ext cx="2095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39" name="Freihand 138">
                <a:extLst>
                  <a:ext uri="{FF2B5EF4-FFF2-40B4-BE49-F238E27FC236}">
                    <a16:creationId xmlns:a16="http://schemas.microsoft.com/office/drawing/2014/main" id="{36D03AFB-D9DE-4C63-BEAA-93F5AF38E2CE}"/>
                  </a:ext>
                </a:extLst>
              </p14:cNvPr>
              <p14:cNvContentPartPr/>
              <p14:nvPr/>
            </p14:nvContentPartPr>
            <p14:xfrm>
              <a:off x="2757533" y="3567840"/>
              <a:ext cx="71640" cy="827640"/>
            </p14:xfrm>
          </p:contentPart>
        </mc:Choice>
        <mc:Fallback xmlns="">
          <p:pic>
            <p:nvPicPr>
              <p:cNvPr id="139" name="Freihand 138">
                <a:extLst>
                  <a:ext uri="{FF2B5EF4-FFF2-40B4-BE49-F238E27FC236}">
                    <a16:creationId xmlns:a16="http://schemas.microsoft.com/office/drawing/2014/main" id="{36D03AFB-D9DE-4C63-BEAA-93F5AF38E2CE}"/>
                  </a:ext>
                </a:extLst>
              </p:cNvPr>
              <p:cNvPicPr/>
              <p:nvPr/>
            </p:nvPicPr>
            <p:blipFill>
              <a:blip r:embed="rId159"/>
              <a:stretch>
                <a:fillRect/>
              </a:stretch>
            </p:blipFill>
            <p:spPr>
              <a:xfrm>
                <a:off x="2753213" y="3563520"/>
                <a:ext cx="80280" cy="836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6" name="Freihand 5">
                <a:extLst>
                  <a:ext uri="{FF2B5EF4-FFF2-40B4-BE49-F238E27FC236}">
                    <a16:creationId xmlns:a16="http://schemas.microsoft.com/office/drawing/2014/main" id="{D342D6A0-02F0-48BA-9BF4-6354ED8CB68B}"/>
                  </a:ext>
                </a:extLst>
              </p14:cNvPr>
              <p14:cNvContentPartPr/>
              <p14:nvPr/>
            </p14:nvContentPartPr>
            <p14:xfrm>
              <a:off x="2038613" y="3937560"/>
              <a:ext cx="1712160" cy="1465920"/>
            </p14:xfrm>
          </p:contentPart>
        </mc:Choice>
        <mc:Fallback xmlns="">
          <p:pic>
            <p:nvPicPr>
              <p:cNvPr id="6" name="Freihand 5">
                <a:extLst>
                  <a:ext uri="{FF2B5EF4-FFF2-40B4-BE49-F238E27FC236}">
                    <a16:creationId xmlns:a16="http://schemas.microsoft.com/office/drawing/2014/main" id="{D342D6A0-02F0-48BA-9BF4-6354ED8CB68B}"/>
                  </a:ext>
                </a:extLst>
              </p:cNvPr>
              <p:cNvPicPr/>
              <p:nvPr/>
            </p:nvPicPr>
            <p:blipFill>
              <a:blip r:embed="rId161"/>
              <a:stretch>
                <a:fillRect/>
              </a:stretch>
            </p:blipFill>
            <p:spPr>
              <a:xfrm>
                <a:off x="2034293" y="3933240"/>
                <a:ext cx="1720800" cy="14745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7" name="Freihand 6">
                <a:extLst>
                  <a:ext uri="{FF2B5EF4-FFF2-40B4-BE49-F238E27FC236}">
                    <a16:creationId xmlns:a16="http://schemas.microsoft.com/office/drawing/2014/main" id="{FA6600AA-F530-435B-9DE0-5A6B039A205D}"/>
                  </a:ext>
                </a:extLst>
              </p14:cNvPr>
              <p14:cNvContentPartPr/>
              <p14:nvPr/>
            </p14:nvContentPartPr>
            <p14:xfrm>
              <a:off x="1607693" y="5589240"/>
              <a:ext cx="132480" cy="215640"/>
            </p14:xfrm>
          </p:contentPart>
        </mc:Choice>
        <mc:Fallback xmlns="">
          <p:pic>
            <p:nvPicPr>
              <p:cNvPr id="7" name="Freihand 6">
                <a:extLst>
                  <a:ext uri="{FF2B5EF4-FFF2-40B4-BE49-F238E27FC236}">
                    <a16:creationId xmlns:a16="http://schemas.microsoft.com/office/drawing/2014/main" id="{FA6600AA-F530-435B-9DE0-5A6B039A205D}"/>
                  </a:ext>
                </a:extLst>
              </p:cNvPr>
              <p:cNvPicPr/>
              <p:nvPr/>
            </p:nvPicPr>
            <p:blipFill>
              <a:blip r:embed="rId163"/>
              <a:stretch>
                <a:fillRect/>
              </a:stretch>
            </p:blipFill>
            <p:spPr>
              <a:xfrm>
                <a:off x="1603373" y="5584920"/>
                <a:ext cx="14112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9" name="Freihand 8">
                <a:extLst>
                  <a:ext uri="{FF2B5EF4-FFF2-40B4-BE49-F238E27FC236}">
                    <a16:creationId xmlns:a16="http://schemas.microsoft.com/office/drawing/2014/main" id="{5ECEBC1B-1688-4F16-8BB4-153D75A37046}"/>
                  </a:ext>
                </a:extLst>
              </p14:cNvPr>
              <p14:cNvContentPartPr/>
              <p14:nvPr/>
            </p14:nvContentPartPr>
            <p14:xfrm>
              <a:off x="1780853" y="5511120"/>
              <a:ext cx="112320" cy="154800"/>
            </p14:xfrm>
          </p:contentPart>
        </mc:Choice>
        <mc:Fallback xmlns="">
          <p:pic>
            <p:nvPicPr>
              <p:cNvPr id="9" name="Freihand 8">
                <a:extLst>
                  <a:ext uri="{FF2B5EF4-FFF2-40B4-BE49-F238E27FC236}">
                    <a16:creationId xmlns:a16="http://schemas.microsoft.com/office/drawing/2014/main" id="{5ECEBC1B-1688-4F16-8BB4-153D75A37046}"/>
                  </a:ext>
                </a:extLst>
              </p:cNvPr>
              <p:cNvPicPr/>
              <p:nvPr/>
            </p:nvPicPr>
            <p:blipFill>
              <a:blip r:embed="rId165"/>
              <a:stretch>
                <a:fillRect/>
              </a:stretch>
            </p:blipFill>
            <p:spPr>
              <a:xfrm>
                <a:off x="1776533" y="5506800"/>
                <a:ext cx="1209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3" name="Freihand 12">
                <a:extLst>
                  <a:ext uri="{FF2B5EF4-FFF2-40B4-BE49-F238E27FC236}">
                    <a16:creationId xmlns:a16="http://schemas.microsoft.com/office/drawing/2014/main" id="{0142BEE9-2025-4936-A236-3B1B0A27C3CA}"/>
                  </a:ext>
                </a:extLst>
              </p14:cNvPr>
              <p14:cNvContentPartPr/>
              <p14:nvPr/>
            </p14:nvContentPartPr>
            <p14:xfrm>
              <a:off x="2195573" y="3869880"/>
              <a:ext cx="1257120" cy="1562040"/>
            </p14:xfrm>
          </p:contentPart>
        </mc:Choice>
        <mc:Fallback xmlns="">
          <p:pic>
            <p:nvPicPr>
              <p:cNvPr id="13" name="Freihand 12">
                <a:extLst>
                  <a:ext uri="{FF2B5EF4-FFF2-40B4-BE49-F238E27FC236}">
                    <a16:creationId xmlns:a16="http://schemas.microsoft.com/office/drawing/2014/main" id="{0142BEE9-2025-4936-A236-3B1B0A27C3CA}"/>
                  </a:ext>
                </a:extLst>
              </p:cNvPr>
              <p:cNvPicPr/>
              <p:nvPr/>
            </p:nvPicPr>
            <p:blipFill>
              <a:blip r:embed="rId167"/>
              <a:stretch>
                <a:fillRect/>
              </a:stretch>
            </p:blipFill>
            <p:spPr>
              <a:xfrm>
                <a:off x="2191253" y="3865560"/>
                <a:ext cx="1265760" cy="15706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5" name="Freihand 14">
                <a:extLst>
                  <a:ext uri="{FF2B5EF4-FFF2-40B4-BE49-F238E27FC236}">
                    <a16:creationId xmlns:a16="http://schemas.microsoft.com/office/drawing/2014/main" id="{D74A5F05-BC9F-449D-B464-8157FF7096E8}"/>
                  </a:ext>
                </a:extLst>
              </p14:cNvPr>
              <p14:cNvContentPartPr/>
              <p14:nvPr/>
            </p14:nvContentPartPr>
            <p14:xfrm>
              <a:off x="3280613" y="5707680"/>
              <a:ext cx="159120" cy="275760"/>
            </p14:xfrm>
          </p:contentPart>
        </mc:Choice>
        <mc:Fallback xmlns="">
          <p:pic>
            <p:nvPicPr>
              <p:cNvPr id="15" name="Freihand 14">
                <a:extLst>
                  <a:ext uri="{FF2B5EF4-FFF2-40B4-BE49-F238E27FC236}">
                    <a16:creationId xmlns:a16="http://schemas.microsoft.com/office/drawing/2014/main" id="{D74A5F05-BC9F-449D-B464-8157FF7096E8}"/>
                  </a:ext>
                </a:extLst>
              </p:cNvPr>
              <p:cNvPicPr/>
              <p:nvPr/>
            </p:nvPicPr>
            <p:blipFill>
              <a:blip r:embed="rId169"/>
              <a:stretch>
                <a:fillRect/>
              </a:stretch>
            </p:blipFill>
            <p:spPr>
              <a:xfrm>
                <a:off x="3276293" y="5703360"/>
                <a:ext cx="16776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6" name="Freihand 15">
                <a:extLst>
                  <a:ext uri="{FF2B5EF4-FFF2-40B4-BE49-F238E27FC236}">
                    <a16:creationId xmlns:a16="http://schemas.microsoft.com/office/drawing/2014/main" id="{43471184-04F4-4C77-8D80-73ED5EF95D83}"/>
                  </a:ext>
                </a:extLst>
              </p14:cNvPr>
              <p14:cNvContentPartPr/>
              <p14:nvPr/>
            </p14:nvContentPartPr>
            <p14:xfrm>
              <a:off x="3445853" y="5640000"/>
              <a:ext cx="29880" cy="162000"/>
            </p14:xfrm>
          </p:contentPart>
        </mc:Choice>
        <mc:Fallback xmlns="">
          <p:pic>
            <p:nvPicPr>
              <p:cNvPr id="16" name="Freihand 15">
                <a:extLst>
                  <a:ext uri="{FF2B5EF4-FFF2-40B4-BE49-F238E27FC236}">
                    <a16:creationId xmlns:a16="http://schemas.microsoft.com/office/drawing/2014/main" id="{43471184-04F4-4C77-8D80-73ED5EF95D83}"/>
                  </a:ext>
                </a:extLst>
              </p:cNvPr>
              <p:cNvPicPr/>
              <p:nvPr/>
            </p:nvPicPr>
            <p:blipFill>
              <a:blip r:embed="rId171"/>
              <a:stretch>
                <a:fillRect/>
              </a:stretch>
            </p:blipFill>
            <p:spPr>
              <a:xfrm>
                <a:off x="3441533" y="5635680"/>
                <a:ext cx="3852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7" name="Freihand 16">
                <a:extLst>
                  <a:ext uri="{FF2B5EF4-FFF2-40B4-BE49-F238E27FC236}">
                    <a16:creationId xmlns:a16="http://schemas.microsoft.com/office/drawing/2014/main" id="{D36D3A8D-83E5-4B76-9368-7F3257A4640B}"/>
                  </a:ext>
                </a:extLst>
              </p14:cNvPr>
              <p14:cNvContentPartPr/>
              <p14:nvPr/>
            </p14:nvContentPartPr>
            <p14:xfrm>
              <a:off x="3458093" y="5625600"/>
              <a:ext cx="110160" cy="137160"/>
            </p14:xfrm>
          </p:contentPart>
        </mc:Choice>
        <mc:Fallback xmlns="">
          <p:pic>
            <p:nvPicPr>
              <p:cNvPr id="17" name="Freihand 16">
                <a:extLst>
                  <a:ext uri="{FF2B5EF4-FFF2-40B4-BE49-F238E27FC236}">
                    <a16:creationId xmlns:a16="http://schemas.microsoft.com/office/drawing/2014/main" id="{D36D3A8D-83E5-4B76-9368-7F3257A4640B}"/>
                  </a:ext>
                </a:extLst>
              </p:cNvPr>
              <p:cNvPicPr/>
              <p:nvPr/>
            </p:nvPicPr>
            <p:blipFill>
              <a:blip r:embed="rId173"/>
              <a:stretch>
                <a:fillRect/>
              </a:stretch>
            </p:blipFill>
            <p:spPr>
              <a:xfrm>
                <a:off x="3453773" y="5621280"/>
                <a:ext cx="1188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9" name="Freihand 18">
                <a:extLst>
                  <a:ext uri="{FF2B5EF4-FFF2-40B4-BE49-F238E27FC236}">
                    <a16:creationId xmlns:a16="http://schemas.microsoft.com/office/drawing/2014/main" id="{9E616C48-994F-4528-BD57-B9A9C07DB3F3}"/>
                  </a:ext>
                </a:extLst>
              </p14:cNvPr>
              <p14:cNvContentPartPr/>
              <p14:nvPr/>
            </p14:nvContentPartPr>
            <p14:xfrm>
              <a:off x="2751773" y="4430040"/>
              <a:ext cx="135000" cy="8280"/>
            </p14:xfrm>
          </p:contentPart>
        </mc:Choice>
        <mc:Fallback xmlns="">
          <p:pic>
            <p:nvPicPr>
              <p:cNvPr id="19" name="Freihand 18">
                <a:extLst>
                  <a:ext uri="{FF2B5EF4-FFF2-40B4-BE49-F238E27FC236}">
                    <a16:creationId xmlns:a16="http://schemas.microsoft.com/office/drawing/2014/main" id="{9E616C48-994F-4528-BD57-B9A9C07DB3F3}"/>
                  </a:ext>
                </a:extLst>
              </p:cNvPr>
              <p:cNvPicPr/>
              <p:nvPr/>
            </p:nvPicPr>
            <p:blipFill>
              <a:blip r:embed="rId175"/>
              <a:stretch>
                <a:fillRect/>
              </a:stretch>
            </p:blipFill>
            <p:spPr>
              <a:xfrm>
                <a:off x="2747453" y="4425720"/>
                <a:ext cx="1436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20" name="Freihand 19">
                <a:extLst>
                  <a:ext uri="{FF2B5EF4-FFF2-40B4-BE49-F238E27FC236}">
                    <a16:creationId xmlns:a16="http://schemas.microsoft.com/office/drawing/2014/main" id="{49D71190-5789-4521-B67E-7E05B7A45030}"/>
                  </a:ext>
                </a:extLst>
              </p14:cNvPr>
              <p14:cNvContentPartPr/>
              <p14:nvPr/>
            </p14:nvContentPartPr>
            <p14:xfrm>
              <a:off x="3075773" y="4416720"/>
              <a:ext cx="528120" cy="24480"/>
            </p14:xfrm>
          </p:contentPart>
        </mc:Choice>
        <mc:Fallback xmlns="">
          <p:pic>
            <p:nvPicPr>
              <p:cNvPr id="20" name="Freihand 19">
                <a:extLst>
                  <a:ext uri="{FF2B5EF4-FFF2-40B4-BE49-F238E27FC236}">
                    <a16:creationId xmlns:a16="http://schemas.microsoft.com/office/drawing/2014/main" id="{49D71190-5789-4521-B67E-7E05B7A45030}"/>
                  </a:ext>
                </a:extLst>
              </p:cNvPr>
              <p:cNvPicPr/>
              <p:nvPr/>
            </p:nvPicPr>
            <p:blipFill>
              <a:blip r:embed="rId177"/>
              <a:stretch>
                <a:fillRect/>
              </a:stretch>
            </p:blipFill>
            <p:spPr>
              <a:xfrm>
                <a:off x="3071453" y="4412400"/>
                <a:ext cx="5367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21" name="Freihand 20">
                <a:extLst>
                  <a:ext uri="{FF2B5EF4-FFF2-40B4-BE49-F238E27FC236}">
                    <a16:creationId xmlns:a16="http://schemas.microsoft.com/office/drawing/2014/main" id="{948442A7-554A-4B31-88A6-3779321CF832}"/>
                  </a:ext>
                </a:extLst>
              </p14:cNvPr>
              <p14:cNvContentPartPr/>
              <p14:nvPr/>
            </p14:nvContentPartPr>
            <p14:xfrm>
              <a:off x="3801533" y="4480800"/>
              <a:ext cx="525240" cy="6120"/>
            </p14:xfrm>
          </p:contentPart>
        </mc:Choice>
        <mc:Fallback xmlns="">
          <p:pic>
            <p:nvPicPr>
              <p:cNvPr id="21" name="Freihand 20">
                <a:extLst>
                  <a:ext uri="{FF2B5EF4-FFF2-40B4-BE49-F238E27FC236}">
                    <a16:creationId xmlns:a16="http://schemas.microsoft.com/office/drawing/2014/main" id="{948442A7-554A-4B31-88A6-3779321CF832}"/>
                  </a:ext>
                </a:extLst>
              </p:cNvPr>
              <p:cNvPicPr/>
              <p:nvPr/>
            </p:nvPicPr>
            <p:blipFill>
              <a:blip r:embed="rId179"/>
              <a:stretch>
                <a:fillRect/>
              </a:stretch>
            </p:blipFill>
            <p:spPr>
              <a:xfrm>
                <a:off x="3797213" y="4476480"/>
                <a:ext cx="53388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23" name="Freihand 22">
                <a:extLst>
                  <a:ext uri="{FF2B5EF4-FFF2-40B4-BE49-F238E27FC236}">
                    <a16:creationId xmlns:a16="http://schemas.microsoft.com/office/drawing/2014/main" id="{D02497B7-9938-4A17-804F-E0F786A73E7A}"/>
                  </a:ext>
                </a:extLst>
              </p14:cNvPr>
              <p14:cNvContentPartPr/>
              <p14:nvPr/>
            </p14:nvContentPartPr>
            <p14:xfrm>
              <a:off x="2738453" y="3594480"/>
              <a:ext cx="9720" cy="130320"/>
            </p14:xfrm>
          </p:contentPart>
        </mc:Choice>
        <mc:Fallback xmlns="">
          <p:pic>
            <p:nvPicPr>
              <p:cNvPr id="23" name="Freihand 22">
                <a:extLst>
                  <a:ext uri="{FF2B5EF4-FFF2-40B4-BE49-F238E27FC236}">
                    <a16:creationId xmlns:a16="http://schemas.microsoft.com/office/drawing/2014/main" id="{D02497B7-9938-4A17-804F-E0F786A73E7A}"/>
                  </a:ext>
                </a:extLst>
              </p:cNvPr>
              <p:cNvPicPr/>
              <p:nvPr/>
            </p:nvPicPr>
            <p:blipFill>
              <a:blip r:embed="rId181"/>
              <a:stretch>
                <a:fillRect/>
              </a:stretch>
            </p:blipFill>
            <p:spPr>
              <a:xfrm>
                <a:off x="2734133" y="3590160"/>
                <a:ext cx="183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24" name="Freihand 23">
                <a:extLst>
                  <a:ext uri="{FF2B5EF4-FFF2-40B4-BE49-F238E27FC236}">
                    <a16:creationId xmlns:a16="http://schemas.microsoft.com/office/drawing/2014/main" id="{AC38E131-6748-41D4-AB56-8885AB11F6A1}"/>
                  </a:ext>
                </a:extLst>
              </p14:cNvPr>
              <p14:cNvContentPartPr/>
              <p14:nvPr/>
            </p14:nvContentPartPr>
            <p14:xfrm>
              <a:off x="2762933" y="3786360"/>
              <a:ext cx="12240" cy="256680"/>
            </p14:xfrm>
          </p:contentPart>
        </mc:Choice>
        <mc:Fallback xmlns="">
          <p:pic>
            <p:nvPicPr>
              <p:cNvPr id="24" name="Freihand 23">
                <a:extLst>
                  <a:ext uri="{FF2B5EF4-FFF2-40B4-BE49-F238E27FC236}">
                    <a16:creationId xmlns:a16="http://schemas.microsoft.com/office/drawing/2014/main" id="{AC38E131-6748-41D4-AB56-8885AB11F6A1}"/>
                  </a:ext>
                </a:extLst>
              </p:cNvPr>
              <p:cNvPicPr/>
              <p:nvPr/>
            </p:nvPicPr>
            <p:blipFill>
              <a:blip r:embed="rId183"/>
              <a:stretch>
                <a:fillRect/>
              </a:stretch>
            </p:blipFill>
            <p:spPr>
              <a:xfrm>
                <a:off x="2758613" y="3782040"/>
                <a:ext cx="2088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25" name="Freihand 24">
                <a:extLst>
                  <a:ext uri="{FF2B5EF4-FFF2-40B4-BE49-F238E27FC236}">
                    <a16:creationId xmlns:a16="http://schemas.microsoft.com/office/drawing/2014/main" id="{8F6B0095-187C-489F-B056-1D5FF32A85BB}"/>
                  </a:ext>
                </a:extLst>
              </p14:cNvPr>
              <p14:cNvContentPartPr/>
              <p14:nvPr/>
            </p14:nvContentPartPr>
            <p14:xfrm>
              <a:off x="2789933" y="4323480"/>
              <a:ext cx="10440" cy="87480"/>
            </p14:xfrm>
          </p:contentPart>
        </mc:Choice>
        <mc:Fallback xmlns="">
          <p:pic>
            <p:nvPicPr>
              <p:cNvPr id="25" name="Freihand 24">
                <a:extLst>
                  <a:ext uri="{FF2B5EF4-FFF2-40B4-BE49-F238E27FC236}">
                    <a16:creationId xmlns:a16="http://schemas.microsoft.com/office/drawing/2014/main" id="{8F6B0095-187C-489F-B056-1D5FF32A85BB}"/>
                  </a:ext>
                </a:extLst>
              </p:cNvPr>
              <p:cNvPicPr/>
              <p:nvPr/>
            </p:nvPicPr>
            <p:blipFill>
              <a:blip r:embed="rId185"/>
              <a:stretch>
                <a:fillRect/>
              </a:stretch>
            </p:blipFill>
            <p:spPr>
              <a:xfrm>
                <a:off x="2785613" y="4319160"/>
                <a:ext cx="1908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26" name="Freihand 25">
                <a:extLst>
                  <a:ext uri="{FF2B5EF4-FFF2-40B4-BE49-F238E27FC236}">
                    <a16:creationId xmlns:a16="http://schemas.microsoft.com/office/drawing/2014/main" id="{41A6319B-D58B-4D42-976D-783CE03814EA}"/>
                  </a:ext>
                </a:extLst>
              </p14:cNvPr>
              <p14:cNvContentPartPr/>
              <p14:nvPr/>
            </p14:nvContentPartPr>
            <p14:xfrm>
              <a:off x="2858693" y="3625800"/>
              <a:ext cx="134280" cy="83880"/>
            </p14:xfrm>
          </p:contentPart>
        </mc:Choice>
        <mc:Fallback xmlns="">
          <p:pic>
            <p:nvPicPr>
              <p:cNvPr id="26" name="Freihand 25">
                <a:extLst>
                  <a:ext uri="{FF2B5EF4-FFF2-40B4-BE49-F238E27FC236}">
                    <a16:creationId xmlns:a16="http://schemas.microsoft.com/office/drawing/2014/main" id="{41A6319B-D58B-4D42-976D-783CE03814EA}"/>
                  </a:ext>
                </a:extLst>
              </p:cNvPr>
              <p:cNvPicPr/>
              <p:nvPr/>
            </p:nvPicPr>
            <p:blipFill>
              <a:blip r:embed="rId187"/>
              <a:stretch>
                <a:fillRect/>
              </a:stretch>
            </p:blipFill>
            <p:spPr>
              <a:xfrm>
                <a:off x="2854373" y="3621480"/>
                <a:ext cx="1429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27" name="Freihand 26">
                <a:extLst>
                  <a:ext uri="{FF2B5EF4-FFF2-40B4-BE49-F238E27FC236}">
                    <a16:creationId xmlns:a16="http://schemas.microsoft.com/office/drawing/2014/main" id="{E014CDDE-A28B-4BC1-947B-55934A8C4886}"/>
                  </a:ext>
                </a:extLst>
              </p14:cNvPr>
              <p14:cNvContentPartPr/>
              <p14:nvPr/>
            </p14:nvContentPartPr>
            <p14:xfrm>
              <a:off x="2850053" y="3674400"/>
              <a:ext cx="197280" cy="97920"/>
            </p14:xfrm>
          </p:contentPart>
        </mc:Choice>
        <mc:Fallback xmlns="">
          <p:pic>
            <p:nvPicPr>
              <p:cNvPr id="27" name="Freihand 26">
                <a:extLst>
                  <a:ext uri="{FF2B5EF4-FFF2-40B4-BE49-F238E27FC236}">
                    <a16:creationId xmlns:a16="http://schemas.microsoft.com/office/drawing/2014/main" id="{E014CDDE-A28B-4BC1-947B-55934A8C4886}"/>
                  </a:ext>
                </a:extLst>
              </p:cNvPr>
              <p:cNvPicPr/>
              <p:nvPr/>
            </p:nvPicPr>
            <p:blipFill>
              <a:blip r:embed="rId189"/>
              <a:stretch>
                <a:fillRect/>
              </a:stretch>
            </p:blipFill>
            <p:spPr>
              <a:xfrm>
                <a:off x="2845733" y="3670080"/>
                <a:ext cx="2059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28" name="Freihand 27">
                <a:extLst>
                  <a:ext uri="{FF2B5EF4-FFF2-40B4-BE49-F238E27FC236}">
                    <a16:creationId xmlns:a16="http://schemas.microsoft.com/office/drawing/2014/main" id="{C477B80A-8DD8-4992-9C0A-5D894BD083A7}"/>
                  </a:ext>
                </a:extLst>
              </p14:cNvPr>
              <p14:cNvContentPartPr/>
              <p14:nvPr/>
            </p14:nvContentPartPr>
            <p14:xfrm>
              <a:off x="2962373" y="3765480"/>
              <a:ext cx="74160" cy="164880"/>
            </p14:xfrm>
          </p:contentPart>
        </mc:Choice>
        <mc:Fallback xmlns="">
          <p:pic>
            <p:nvPicPr>
              <p:cNvPr id="28" name="Freihand 27">
                <a:extLst>
                  <a:ext uri="{FF2B5EF4-FFF2-40B4-BE49-F238E27FC236}">
                    <a16:creationId xmlns:a16="http://schemas.microsoft.com/office/drawing/2014/main" id="{C477B80A-8DD8-4992-9C0A-5D894BD083A7}"/>
                  </a:ext>
                </a:extLst>
              </p:cNvPr>
              <p:cNvPicPr/>
              <p:nvPr/>
            </p:nvPicPr>
            <p:blipFill>
              <a:blip r:embed="rId191"/>
              <a:stretch>
                <a:fillRect/>
              </a:stretch>
            </p:blipFill>
            <p:spPr>
              <a:xfrm>
                <a:off x="2958053" y="3761160"/>
                <a:ext cx="828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29" name="Freihand 28">
                <a:extLst>
                  <a:ext uri="{FF2B5EF4-FFF2-40B4-BE49-F238E27FC236}">
                    <a16:creationId xmlns:a16="http://schemas.microsoft.com/office/drawing/2014/main" id="{9F0EDAF2-0787-4066-A496-C58D1DFCEC93}"/>
                  </a:ext>
                </a:extLst>
              </p14:cNvPr>
              <p14:cNvContentPartPr/>
              <p14:nvPr/>
            </p14:nvContentPartPr>
            <p14:xfrm>
              <a:off x="2975693" y="3606000"/>
              <a:ext cx="127440" cy="292320"/>
            </p14:xfrm>
          </p:contentPart>
        </mc:Choice>
        <mc:Fallback xmlns="">
          <p:pic>
            <p:nvPicPr>
              <p:cNvPr id="29" name="Freihand 28">
                <a:extLst>
                  <a:ext uri="{FF2B5EF4-FFF2-40B4-BE49-F238E27FC236}">
                    <a16:creationId xmlns:a16="http://schemas.microsoft.com/office/drawing/2014/main" id="{9F0EDAF2-0787-4066-A496-C58D1DFCEC93}"/>
                  </a:ext>
                </a:extLst>
              </p:cNvPr>
              <p:cNvPicPr/>
              <p:nvPr/>
            </p:nvPicPr>
            <p:blipFill>
              <a:blip r:embed="rId193"/>
              <a:stretch>
                <a:fillRect/>
              </a:stretch>
            </p:blipFill>
            <p:spPr>
              <a:xfrm>
                <a:off x="2971373" y="3601680"/>
                <a:ext cx="13608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30" name="Freihand 29">
                <a:extLst>
                  <a:ext uri="{FF2B5EF4-FFF2-40B4-BE49-F238E27FC236}">
                    <a16:creationId xmlns:a16="http://schemas.microsoft.com/office/drawing/2014/main" id="{C6D647B6-440E-4712-A731-A0921892F3B6}"/>
                  </a:ext>
                </a:extLst>
              </p14:cNvPr>
              <p14:cNvContentPartPr/>
              <p14:nvPr/>
            </p14:nvContentPartPr>
            <p14:xfrm>
              <a:off x="2737013" y="3696000"/>
              <a:ext cx="239040" cy="169200"/>
            </p14:xfrm>
          </p:contentPart>
        </mc:Choice>
        <mc:Fallback xmlns="">
          <p:pic>
            <p:nvPicPr>
              <p:cNvPr id="30" name="Freihand 29">
                <a:extLst>
                  <a:ext uri="{FF2B5EF4-FFF2-40B4-BE49-F238E27FC236}">
                    <a16:creationId xmlns:a16="http://schemas.microsoft.com/office/drawing/2014/main" id="{C6D647B6-440E-4712-A731-A0921892F3B6}"/>
                  </a:ext>
                </a:extLst>
              </p:cNvPr>
              <p:cNvPicPr/>
              <p:nvPr/>
            </p:nvPicPr>
            <p:blipFill>
              <a:blip r:embed="rId195"/>
              <a:stretch>
                <a:fillRect/>
              </a:stretch>
            </p:blipFill>
            <p:spPr>
              <a:xfrm>
                <a:off x="2732693" y="3691680"/>
                <a:ext cx="2476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31" name="Freihand 30">
                <a:extLst>
                  <a:ext uri="{FF2B5EF4-FFF2-40B4-BE49-F238E27FC236}">
                    <a16:creationId xmlns:a16="http://schemas.microsoft.com/office/drawing/2014/main" id="{283B5A4A-D9D4-4B57-BADA-21ECBB8914A6}"/>
                  </a:ext>
                </a:extLst>
              </p14:cNvPr>
              <p14:cNvContentPartPr/>
              <p14:nvPr/>
            </p14:nvContentPartPr>
            <p14:xfrm>
              <a:off x="3136613" y="3567120"/>
              <a:ext cx="132120" cy="130320"/>
            </p14:xfrm>
          </p:contentPart>
        </mc:Choice>
        <mc:Fallback xmlns="">
          <p:pic>
            <p:nvPicPr>
              <p:cNvPr id="31" name="Freihand 30">
                <a:extLst>
                  <a:ext uri="{FF2B5EF4-FFF2-40B4-BE49-F238E27FC236}">
                    <a16:creationId xmlns:a16="http://schemas.microsoft.com/office/drawing/2014/main" id="{283B5A4A-D9D4-4B57-BADA-21ECBB8914A6}"/>
                  </a:ext>
                </a:extLst>
              </p:cNvPr>
              <p:cNvPicPr/>
              <p:nvPr/>
            </p:nvPicPr>
            <p:blipFill>
              <a:blip r:embed="rId197"/>
              <a:stretch>
                <a:fillRect/>
              </a:stretch>
            </p:blipFill>
            <p:spPr>
              <a:xfrm>
                <a:off x="3132293" y="3562800"/>
                <a:ext cx="1407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33" name="Freihand 32">
                <a:extLst>
                  <a:ext uri="{FF2B5EF4-FFF2-40B4-BE49-F238E27FC236}">
                    <a16:creationId xmlns:a16="http://schemas.microsoft.com/office/drawing/2014/main" id="{8D631976-9494-4945-879E-DF99326D67D8}"/>
                  </a:ext>
                </a:extLst>
              </p14:cNvPr>
              <p14:cNvContentPartPr/>
              <p14:nvPr/>
            </p14:nvContentPartPr>
            <p14:xfrm>
              <a:off x="4010693" y="4607520"/>
              <a:ext cx="92880" cy="157680"/>
            </p14:xfrm>
          </p:contentPart>
        </mc:Choice>
        <mc:Fallback xmlns="">
          <p:pic>
            <p:nvPicPr>
              <p:cNvPr id="33" name="Freihand 32">
                <a:extLst>
                  <a:ext uri="{FF2B5EF4-FFF2-40B4-BE49-F238E27FC236}">
                    <a16:creationId xmlns:a16="http://schemas.microsoft.com/office/drawing/2014/main" id="{8D631976-9494-4945-879E-DF99326D67D8}"/>
                  </a:ext>
                </a:extLst>
              </p:cNvPr>
              <p:cNvPicPr/>
              <p:nvPr/>
            </p:nvPicPr>
            <p:blipFill>
              <a:blip r:embed="rId199"/>
              <a:stretch>
                <a:fillRect/>
              </a:stretch>
            </p:blipFill>
            <p:spPr>
              <a:xfrm>
                <a:off x="4006373" y="4603200"/>
                <a:ext cx="10152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34" name="Freihand 33">
                <a:extLst>
                  <a:ext uri="{FF2B5EF4-FFF2-40B4-BE49-F238E27FC236}">
                    <a16:creationId xmlns:a16="http://schemas.microsoft.com/office/drawing/2014/main" id="{31D00E07-9872-4A3D-9EFD-19D4D6BDAA8B}"/>
                  </a:ext>
                </a:extLst>
              </p14:cNvPr>
              <p14:cNvContentPartPr/>
              <p14:nvPr/>
            </p14:nvContentPartPr>
            <p14:xfrm>
              <a:off x="4081973" y="4566840"/>
              <a:ext cx="135720" cy="120600"/>
            </p14:xfrm>
          </p:contentPart>
        </mc:Choice>
        <mc:Fallback xmlns="">
          <p:pic>
            <p:nvPicPr>
              <p:cNvPr id="34" name="Freihand 33">
                <a:extLst>
                  <a:ext uri="{FF2B5EF4-FFF2-40B4-BE49-F238E27FC236}">
                    <a16:creationId xmlns:a16="http://schemas.microsoft.com/office/drawing/2014/main" id="{31D00E07-9872-4A3D-9EFD-19D4D6BDAA8B}"/>
                  </a:ext>
                </a:extLst>
              </p:cNvPr>
              <p:cNvPicPr/>
              <p:nvPr/>
            </p:nvPicPr>
            <p:blipFill>
              <a:blip r:embed="rId201"/>
              <a:stretch>
                <a:fillRect/>
              </a:stretch>
            </p:blipFill>
            <p:spPr>
              <a:xfrm>
                <a:off x="4077653" y="4562520"/>
                <a:ext cx="1443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42" name="Freihand 141">
                <a:extLst>
                  <a:ext uri="{FF2B5EF4-FFF2-40B4-BE49-F238E27FC236}">
                    <a16:creationId xmlns:a16="http://schemas.microsoft.com/office/drawing/2014/main" id="{8F39E2F3-25C5-4CC6-8794-26CD8901F5CA}"/>
                  </a:ext>
                </a:extLst>
              </p14:cNvPr>
              <p14:cNvContentPartPr/>
              <p14:nvPr/>
            </p14:nvContentPartPr>
            <p14:xfrm>
              <a:off x="2901173" y="3765480"/>
              <a:ext cx="117360" cy="185040"/>
            </p14:xfrm>
          </p:contentPart>
        </mc:Choice>
        <mc:Fallback xmlns="">
          <p:pic>
            <p:nvPicPr>
              <p:cNvPr id="142" name="Freihand 141">
                <a:extLst>
                  <a:ext uri="{FF2B5EF4-FFF2-40B4-BE49-F238E27FC236}">
                    <a16:creationId xmlns:a16="http://schemas.microsoft.com/office/drawing/2014/main" id="{8F39E2F3-25C5-4CC6-8794-26CD8901F5CA}"/>
                  </a:ext>
                </a:extLst>
              </p:cNvPr>
              <p:cNvPicPr/>
              <p:nvPr/>
            </p:nvPicPr>
            <p:blipFill>
              <a:blip r:embed="rId203"/>
              <a:stretch>
                <a:fillRect/>
              </a:stretch>
            </p:blipFill>
            <p:spPr>
              <a:xfrm>
                <a:off x="2896853" y="3761160"/>
                <a:ext cx="1260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46" name="Freihand 145">
                <a:extLst>
                  <a:ext uri="{FF2B5EF4-FFF2-40B4-BE49-F238E27FC236}">
                    <a16:creationId xmlns:a16="http://schemas.microsoft.com/office/drawing/2014/main" id="{3F1D1058-33DA-4725-B9A2-C04A8B723D56}"/>
                  </a:ext>
                </a:extLst>
              </p14:cNvPr>
              <p14:cNvContentPartPr/>
              <p14:nvPr/>
            </p14:nvContentPartPr>
            <p14:xfrm>
              <a:off x="2825573" y="3390360"/>
              <a:ext cx="32400" cy="174960"/>
            </p14:xfrm>
          </p:contentPart>
        </mc:Choice>
        <mc:Fallback xmlns="">
          <p:pic>
            <p:nvPicPr>
              <p:cNvPr id="146" name="Freihand 145">
                <a:extLst>
                  <a:ext uri="{FF2B5EF4-FFF2-40B4-BE49-F238E27FC236}">
                    <a16:creationId xmlns:a16="http://schemas.microsoft.com/office/drawing/2014/main" id="{3F1D1058-33DA-4725-B9A2-C04A8B723D56}"/>
                  </a:ext>
                </a:extLst>
              </p:cNvPr>
              <p:cNvPicPr/>
              <p:nvPr/>
            </p:nvPicPr>
            <p:blipFill>
              <a:blip r:embed="rId205"/>
              <a:stretch>
                <a:fillRect/>
              </a:stretch>
            </p:blipFill>
            <p:spPr>
              <a:xfrm>
                <a:off x="2821253" y="3386040"/>
                <a:ext cx="410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09" name="Freihand 108">
                <a:extLst>
                  <a:ext uri="{FF2B5EF4-FFF2-40B4-BE49-F238E27FC236}">
                    <a16:creationId xmlns:a16="http://schemas.microsoft.com/office/drawing/2014/main" id="{7704F909-5B8D-40EC-8D62-87A9A017B9B4}"/>
                  </a:ext>
                </a:extLst>
              </p14:cNvPr>
              <p14:cNvContentPartPr/>
              <p14:nvPr/>
            </p14:nvContentPartPr>
            <p14:xfrm>
              <a:off x="950333" y="612960"/>
              <a:ext cx="226440" cy="43920"/>
            </p14:xfrm>
          </p:contentPart>
        </mc:Choice>
        <mc:Fallback xmlns="">
          <p:pic>
            <p:nvPicPr>
              <p:cNvPr id="109" name="Freihand 108">
                <a:extLst>
                  <a:ext uri="{FF2B5EF4-FFF2-40B4-BE49-F238E27FC236}">
                    <a16:creationId xmlns:a16="http://schemas.microsoft.com/office/drawing/2014/main" id="{7704F909-5B8D-40EC-8D62-87A9A017B9B4}"/>
                  </a:ext>
                </a:extLst>
              </p:cNvPr>
              <p:cNvPicPr/>
              <p:nvPr/>
            </p:nvPicPr>
            <p:blipFill>
              <a:blip r:embed="rId207"/>
              <a:stretch>
                <a:fillRect/>
              </a:stretch>
            </p:blipFill>
            <p:spPr>
              <a:xfrm>
                <a:off x="946013" y="608640"/>
                <a:ext cx="2350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10" name="Freihand 109">
                <a:extLst>
                  <a:ext uri="{FF2B5EF4-FFF2-40B4-BE49-F238E27FC236}">
                    <a16:creationId xmlns:a16="http://schemas.microsoft.com/office/drawing/2014/main" id="{B304595F-33A6-4AB4-B018-07DD0618EFD1}"/>
                  </a:ext>
                </a:extLst>
              </p14:cNvPr>
              <p14:cNvContentPartPr/>
              <p14:nvPr/>
            </p14:nvContentPartPr>
            <p14:xfrm>
              <a:off x="1185773" y="533040"/>
              <a:ext cx="80280" cy="173160"/>
            </p14:xfrm>
          </p:contentPart>
        </mc:Choice>
        <mc:Fallback xmlns="">
          <p:pic>
            <p:nvPicPr>
              <p:cNvPr id="110" name="Freihand 109">
                <a:extLst>
                  <a:ext uri="{FF2B5EF4-FFF2-40B4-BE49-F238E27FC236}">
                    <a16:creationId xmlns:a16="http://schemas.microsoft.com/office/drawing/2014/main" id="{B304595F-33A6-4AB4-B018-07DD0618EFD1}"/>
                  </a:ext>
                </a:extLst>
              </p:cNvPr>
              <p:cNvPicPr/>
              <p:nvPr/>
            </p:nvPicPr>
            <p:blipFill>
              <a:blip r:embed="rId209"/>
              <a:stretch>
                <a:fillRect/>
              </a:stretch>
            </p:blipFill>
            <p:spPr>
              <a:xfrm>
                <a:off x="1181453" y="528720"/>
                <a:ext cx="889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11" name="Freihand 110">
                <a:extLst>
                  <a:ext uri="{FF2B5EF4-FFF2-40B4-BE49-F238E27FC236}">
                    <a16:creationId xmlns:a16="http://schemas.microsoft.com/office/drawing/2014/main" id="{1320F869-53D4-48E6-AACA-64C084063B60}"/>
                  </a:ext>
                </a:extLst>
              </p14:cNvPr>
              <p14:cNvContentPartPr/>
              <p14:nvPr/>
            </p14:nvContentPartPr>
            <p14:xfrm>
              <a:off x="1465853" y="450600"/>
              <a:ext cx="289440" cy="274680"/>
            </p14:xfrm>
          </p:contentPart>
        </mc:Choice>
        <mc:Fallback xmlns="">
          <p:pic>
            <p:nvPicPr>
              <p:cNvPr id="111" name="Freihand 110">
                <a:extLst>
                  <a:ext uri="{FF2B5EF4-FFF2-40B4-BE49-F238E27FC236}">
                    <a16:creationId xmlns:a16="http://schemas.microsoft.com/office/drawing/2014/main" id="{1320F869-53D4-48E6-AACA-64C084063B60}"/>
                  </a:ext>
                </a:extLst>
              </p:cNvPr>
              <p:cNvPicPr/>
              <p:nvPr/>
            </p:nvPicPr>
            <p:blipFill>
              <a:blip r:embed="rId211"/>
              <a:stretch>
                <a:fillRect/>
              </a:stretch>
            </p:blipFill>
            <p:spPr>
              <a:xfrm>
                <a:off x="1461533" y="446280"/>
                <a:ext cx="298080" cy="2833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12" name="Freihand 111">
                <a:extLst>
                  <a:ext uri="{FF2B5EF4-FFF2-40B4-BE49-F238E27FC236}">
                    <a16:creationId xmlns:a16="http://schemas.microsoft.com/office/drawing/2014/main" id="{800037DF-06EC-429D-9BAA-1FFB1B39A30B}"/>
                  </a:ext>
                </a:extLst>
              </p14:cNvPr>
              <p14:cNvContentPartPr/>
              <p14:nvPr/>
            </p14:nvContentPartPr>
            <p14:xfrm>
              <a:off x="1813613" y="548520"/>
              <a:ext cx="18720" cy="26280"/>
            </p14:xfrm>
          </p:contentPart>
        </mc:Choice>
        <mc:Fallback xmlns="">
          <p:pic>
            <p:nvPicPr>
              <p:cNvPr id="112" name="Freihand 111">
                <a:extLst>
                  <a:ext uri="{FF2B5EF4-FFF2-40B4-BE49-F238E27FC236}">
                    <a16:creationId xmlns:a16="http://schemas.microsoft.com/office/drawing/2014/main" id="{800037DF-06EC-429D-9BAA-1FFB1B39A30B}"/>
                  </a:ext>
                </a:extLst>
              </p:cNvPr>
              <p:cNvPicPr/>
              <p:nvPr/>
            </p:nvPicPr>
            <p:blipFill>
              <a:blip r:embed="rId213"/>
              <a:stretch>
                <a:fillRect/>
              </a:stretch>
            </p:blipFill>
            <p:spPr>
              <a:xfrm>
                <a:off x="1809293" y="544200"/>
                <a:ext cx="273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13" name="Freihand 112">
                <a:extLst>
                  <a:ext uri="{FF2B5EF4-FFF2-40B4-BE49-F238E27FC236}">
                    <a16:creationId xmlns:a16="http://schemas.microsoft.com/office/drawing/2014/main" id="{CD333B58-B7DB-423B-9557-91AD7785CFE4}"/>
                  </a:ext>
                </a:extLst>
              </p14:cNvPr>
              <p14:cNvContentPartPr/>
              <p14:nvPr/>
            </p14:nvContentPartPr>
            <p14:xfrm>
              <a:off x="2227613" y="483720"/>
              <a:ext cx="15480" cy="329760"/>
            </p14:xfrm>
          </p:contentPart>
        </mc:Choice>
        <mc:Fallback xmlns="">
          <p:pic>
            <p:nvPicPr>
              <p:cNvPr id="113" name="Freihand 112">
                <a:extLst>
                  <a:ext uri="{FF2B5EF4-FFF2-40B4-BE49-F238E27FC236}">
                    <a16:creationId xmlns:a16="http://schemas.microsoft.com/office/drawing/2014/main" id="{CD333B58-B7DB-423B-9557-91AD7785CFE4}"/>
                  </a:ext>
                </a:extLst>
              </p:cNvPr>
              <p:cNvPicPr/>
              <p:nvPr/>
            </p:nvPicPr>
            <p:blipFill>
              <a:blip r:embed="rId215"/>
              <a:stretch>
                <a:fillRect/>
              </a:stretch>
            </p:blipFill>
            <p:spPr>
              <a:xfrm>
                <a:off x="2223293" y="479400"/>
                <a:ext cx="2412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14" name="Freihand 113">
                <a:extLst>
                  <a:ext uri="{FF2B5EF4-FFF2-40B4-BE49-F238E27FC236}">
                    <a16:creationId xmlns:a16="http://schemas.microsoft.com/office/drawing/2014/main" id="{1C3CAC22-D1D5-4CE9-97C9-2A4CA5400C3E}"/>
                  </a:ext>
                </a:extLst>
              </p14:cNvPr>
              <p14:cNvContentPartPr/>
              <p14:nvPr/>
            </p14:nvContentPartPr>
            <p14:xfrm>
              <a:off x="2097653" y="819240"/>
              <a:ext cx="611280" cy="45360"/>
            </p14:xfrm>
          </p:contentPart>
        </mc:Choice>
        <mc:Fallback xmlns="">
          <p:pic>
            <p:nvPicPr>
              <p:cNvPr id="114" name="Freihand 113">
                <a:extLst>
                  <a:ext uri="{FF2B5EF4-FFF2-40B4-BE49-F238E27FC236}">
                    <a16:creationId xmlns:a16="http://schemas.microsoft.com/office/drawing/2014/main" id="{1C3CAC22-D1D5-4CE9-97C9-2A4CA5400C3E}"/>
                  </a:ext>
                </a:extLst>
              </p:cNvPr>
              <p:cNvPicPr/>
              <p:nvPr/>
            </p:nvPicPr>
            <p:blipFill>
              <a:blip r:embed="rId217"/>
              <a:stretch>
                <a:fillRect/>
              </a:stretch>
            </p:blipFill>
            <p:spPr>
              <a:xfrm>
                <a:off x="2093333" y="814920"/>
                <a:ext cx="6199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15" name="Freihand 114">
                <a:extLst>
                  <a:ext uri="{FF2B5EF4-FFF2-40B4-BE49-F238E27FC236}">
                    <a16:creationId xmlns:a16="http://schemas.microsoft.com/office/drawing/2014/main" id="{6BD6EA84-8AC8-477B-9372-5DDAF062D236}"/>
                  </a:ext>
                </a:extLst>
              </p14:cNvPr>
              <p14:cNvContentPartPr/>
              <p14:nvPr/>
            </p14:nvContentPartPr>
            <p14:xfrm>
              <a:off x="2659253" y="776400"/>
              <a:ext cx="141480" cy="122040"/>
            </p14:xfrm>
          </p:contentPart>
        </mc:Choice>
        <mc:Fallback xmlns="">
          <p:pic>
            <p:nvPicPr>
              <p:cNvPr id="115" name="Freihand 114">
                <a:extLst>
                  <a:ext uri="{FF2B5EF4-FFF2-40B4-BE49-F238E27FC236}">
                    <a16:creationId xmlns:a16="http://schemas.microsoft.com/office/drawing/2014/main" id="{6BD6EA84-8AC8-477B-9372-5DDAF062D236}"/>
                  </a:ext>
                </a:extLst>
              </p:cNvPr>
              <p:cNvPicPr/>
              <p:nvPr/>
            </p:nvPicPr>
            <p:blipFill>
              <a:blip r:embed="rId219"/>
              <a:stretch>
                <a:fillRect/>
              </a:stretch>
            </p:blipFill>
            <p:spPr>
              <a:xfrm>
                <a:off x="2654933" y="772080"/>
                <a:ext cx="1501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16" name="Freihand 115">
                <a:extLst>
                  <a:ext uri="{FF2B5EF4-FFF2-40B4-BE49-F238E27FC236}">
                    <a16:creationId xmlns:a16="http://schemas.microsoft.com/office/drawing/2014/main" id="{14C3C552-58EF-4050-81BD-70A5E491DB21}"/>
                  </a:ext>
                </a:extLst>
              </p14:cNvPr>
              <p14:cNvContentPartPr/>
              <p14:nvPr/>
            </p14:nvContentPartPr>
            <p14:xfrm>
              <a:off x="2121413" y="405960"/>
              <a:ext cx="177480" cy="99360"/>
            </p14:xfrm>
          </p:contentPart>
        </mc:Choice>
        <mc:Fallback xmlns="">
          <p:pic>
            <p:nvPicPr>
              <p:cNvPr id="116" name="Freihand 115">
                <a:extLst>
                  <a:ext uri="{FF2B5EF4-FFF2-40B4-BE49-F238E27FC236}">
                    <a16:creationId xmlns:a16="http://schemas.microsoft.com/office/drawing/2014/main" id="{14C3C552-58EF-4050-81BD-70A5E491DB21}"/>
                  </a:ext>
                </a:extLst>
              </p:cNvPr>
              <p:cNvPicPr/>
              <p:nvPr/>
            </p:nvPicPr>
            <p:blipFill>
              <a:blip r:embed="rId221"/>
              <a:stretch>
                <a:fillRect/>
              </a:stretch>
            </p:blipFill>
            <p:spPr>
              <a:xfrm>
                <a:off x="2117093" y="401640"/>
                <a:ext cx="1861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17" name="Freihand 116">
                <a:extLst>
                  <a:ext uri="{FF2B5EF4-FFF2-40B4-BE49-F238E27FC236}">
                    <a16:creationId xmlns:a16="http://schemas.microsoft.com/office/drawing/2014/main" id="{57DCBD36-B7A4-46CC-B5D0-C3F090EB21B0}"/>
                  </a:ext>
                </a:extLst>
              </p14:cNvPr>
              <p14:cNvContentPartPr/>
              <p14:nvPr/>
            </p14:nvContentPartPr>
            <p14:xfrm>
              <a:off x="1962653" y="401640"/>
              <a:ext cx="77040" cy="163800"/>
            </p14:xfrm>
          </p:contentPart>
        </mc:Choice>
        <mc:Fallback xmlns="">
          <p:pic>
            <p:nvPicPr>
              <p:cNvPr id="117" name="Freihand 116">
                <a:extLst>
                  <a:ext uri="{FF2B5EF4-FFF2-40B4-BE49-F238E27FC236}">
                    <a16:creationId xmlns:a16="http://schemas.microsoft.com/office/drawing/2014/main" id="{57DCBD36-B7A4-46CC-B5D0-C3F090EB21B0}"/>
                  </a:ext>
                </a:extLst>
              </p:cNvPr>
              <p:cNvPicPr/>
              <p:nvPr/>
            </p:nvPicPr>
            <p:blipFill>
              <a:blip r:embed="rId223"/>
              <a:stretch>
                <a:fillRect/>
              </a:stretch>
            </p:blipFill>
            <p:spPr>
              <a:xfrm>
                <a:off x="1958333" y="397320"/>
                <a:ext cx="85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18" name="Freihand 117">
                <a:extLst>
                  <a:ext uri="{FF2B5EF4-FFF2-40B4-BE49-F238E27FC236}">
                    <a16:creationId xmlns:a16="http://schemas.microsoft.com/office/drawing/2014/main" id="{59A0F52F-77F5-42DE-A189-FBC198D1CDCB}"/>
                  </a:ext>
                </a:extLst>
              </p14:cNvPr>
              <p14:cNvContentPartPr/>
              <p14:nvPr/>
            </p14:nvContentPartPr>
            <p14:xfrm>
              <a:off x="2037893" y="387960"/>
              <a:ext cx="37800" cy="107280"/>
            </p14:xfrm>
          </p:contentPart>
        </mc:Choice>
        <mc:Fallback xmlns="">
          <p:pic>
            <p:nvPicPr>
              <p:cNvPr id="118" name="Freihand 117">
                <a:extLst>
                  <a:ext uri="{FF2B5EF4-FFF2-40B4-BE49-F238E27FC236}">
                    <a16:creationId xmlns:a16="http://schemas.microsoft.com/office/drawing/2014/main" id="{59A0F52F-77F5-42DE-A189-FBC198D1CDCB}"/>
                  </a:ext>
                </a:extLst>
              </p:cNvPr>
              <p:cNvPicPr/>
              <p:nvPr/>
            </p:nvPicPr>
            <p:blipFill>
              <a:blip r:embed="rId225"/>
              <a:stretch>
                <a:fillRect/>
              </a:stretch>
            </p:blipFill>
            <p:spPr>
              <a:xfrm>
                <a:off x="2033573" y="383640"/>
                <a:ext cx="464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19" name="Freihand 118">
                <a:extLst>
                  <a:ext uri="{FF2B5EF4-FFF2-40B4-BE49-F238E27FC236}">
                    <a16:creationId xmlns:a16="http://schemas.microsoft.com/office/drawing/2014/main" id="{FE3050CE-F1E9-4764-95FC-EC71D63689EC}"/>
                  </a:ext>
                </a:extLst>
              </p14:cNvPr>
              <p14:cNvContentPartPr/>
              <p14:nvPr/>
            </p14:nvContentPartPr>
            <p14:xfrm>
              <a:off x="2053013" y="428280"/>
              <a:ext cx="136440" cy="83160"/>
            </p14:xfrm>
          </p:contentPart>
        </mc:Choice>
        <mc:Fallback xmlns="">
          <p:pic>
            <p:nvPicPr>
              <p:cNvPr id="119" name="Freihand 118">
                <a:extLst>
                  <a:ext uri="{FF2B5EF4-FFF2-40B4-BE49-F238E27FC236}">
                    <a16:creationId xmlns:a16="http://schemas.microsoft.com/office/drawing/2014/main" id="{FE3050CE-F1E9-4764-95FC-EC71D63689EC}"/>
                  </a:ext>
                </a:extLst>
              </p:cNvPr>
              <p:cNvPicPr/>
              <p:nvPr/>
            </p:nvPicPr>
            <p:blipFill>
              <a:blip r:embed="rId227"/>
              <a:stretch>
                <a:fillRect/>
              </a:stretch>
            </p:blipFill>
            <p:spPr>
              <a:xfrm>
                <a:off x="2048693" y="423960"/>
                <a:ext cx="1450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20" name="Freihand 119">
                <a:extLst>
                  <a:ext uri="{FF2B5EF4-FFF2-40B4-BE49-F238E27FC236}">
                    <a16:creationId xmlns:a16="http://schemas.microsoft.com/office/drawing/2014/main" id="{01B72D06-A737-4B37-90CA-332B4A2CA376}"/>
                  </a:ext>
                </a:extLst>
              </p14:cNvPr>
              <p14:cNvContentPartPr/>
              <p14:nvPr/>
            </p14:nvContentPartPr>
            <p14:xfrm>
              <a:off x="2118893" y="407400"/>
              <a:ext cx="44640" cy="145800"/>
            </p14:xfrm>
          </p:contentPart>
        </mc:Choice>
        <mc:Fallback xmlns="">
          <p:pic>
            <p:nvPicPr>
              <p:cNvPr id="120" name="Freihand 119">
                <a:extLst>
                  <a:ext uri="{FF2B5EF4-FFF2-40B4-BE49-F238E27FC236}">
                    <a16:creationId xmlns:a16="http://schemas.microsoft.com/office/drawing/2014/main" id="{01B72D06-A737-4B37-90CA-332B4A2CA376}"/>
                  </a:ext>
                </a:extLst>
              </p:cNvPr>
              <p:cNvPicPr/>
              <p:nvPr/>
            </p:nvPicPr>
            <p:blipFill>
              <a:blip r:embed="rId229"/>
              <a:stretch>
                <a:fillRect/>
              </a:stretch>
            </p:blipFill>
            <p:spPr>
              <a:xfrm>
                <a:off x="2114573" y="403080"/>
                <a:ext cx="532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23" name="Freihand 122">
                <a:extLst>
                  <a:ext uri="{FF2B5EF4-FFF2-40B4-BE49-F238E27FC236}">
                    <a16:creationId xmlns:a16="http://schemas.microsoft.com/office/drawing/2014/main" id="{2B1A0E61-2824-4210-A79B-9CB4736CA455}"/>
                  </a:ext>
                </a:extLst>
              </p14:cNvPr>
              <p14:cNvContentPartPr/>
              <p14:nvPr/>
            </p14:nvContentPartPr>
            <p14:xfrm>
              <a:off x="1871933" y="452400"/>
              <a:ext cx="104400" cy="11880"/>
            </p14:xfrm>
          </p:contentPart>
        </mc:Choice>
        <mc:Fallback xmlns="">
          <p:pic>
            <p:nvPicPr>
              <p:cNvPr id="123" name="Freihand 122">
                <a:extLst>
                  <a:ext uri="{FF2B5EF4-FFF2-40B4-BE49-F238E27FC236}">
                    <a16:creationId xmlns:a16="http://schemas.microsoft.com/office/drawing/2014/main" id="{2B1A0E61-2824-4210-A79B-9CB4736CA455}"/>
                  </a:ext>
                </a:extLst>
              </p:cNvPr>
              <p:cNvPicPr/>
              <p:nvPr/>
            </p:nvPicPr>
            <p:blipFill>
              <a:blip r:embed="rId231"/>
              <a:stretch>
                <a:fillRect/>
              </a:stretch>
            </p:blipFill>
            <p:spPr>
              <a:xfrm>
                <a:off x="1867613" y="448080"/>
                <a:ext cx="1130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24" name="Freihand 123">
                <a:extLst>
                  <a:ext uri="{FF2B5EF4-FFF2-40B4-BE49-F238E27FC236}">
                    <a16:creationId xmlns:a16="http://schemas.microsoft.com/office/drawing/2014/main" id="{BA14B815-526F-495F-9FC9-ABB16D47DF3C}"/>
                  </a:ext>
                </a:extLst>
              </p14:cNvPr>
              <p14:cNvContentPartPr/>
              <p14:nvPr/>
            </p14:nvContentPartPr>
            <p14:xfrm>
              <a:off x="1856453" y="491640"/>
              <a:ext cx="97200" cy="16560"/>
            </p14:xfrm>
          </p:contentPart>
        </mc:Choice>
        <mc:Fallback xmlns="">
          <p:pic>
            <p:nvPicPr>
              <p:cNvPr id="124" name="Freihand 123">
                <a:extLst>
                  <a:ext uri="{FF2B5EF4-FFF2-40B4-BE49-F238E27FC236}">
                    <a16:creationId xmlns:a16="http://schemas.microsoft.com/office/drawing/2014/main" id="{BA14B815-526F-495F-9FC9-ABB16D47DF3C}"/>
                  </a:ext>
                </a:extLst>
              </p:cNvPr>
              <p:cNvPicPr/>
              <p:nvPr/>
            </p:nvPicPr>
            <p:blipFill>
              <a:blip r:embed="rId233"/>
              <a:stretch>
                <a:fillRect/>
              </a:stretch>
            </p:blipFill>
            <p:spPr>
              <a:xfrm>
                <a:off x="1852133" y="487320"/>
                <a:ext cx="1058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25" name="Freihand 124">
                <a:extLst>
                  <a:ext uri="{FF2B5EF4-FFF2-40B4-BE49-F238E27FC236}">
                    <a16:creationId xmlns:a16="http://schemas.microsoft.com/office/drawing/2014/main" id="{4CFBE0EF-5E44-448B-AFB0-690B1402F722}"/>
                  </a:ext>
                </a:extLst>
              </p14:cNvPr>
              <p14:cNvContentPartPr/>
              <p14:nvPr/>
            </p14:nvContentPartPr>
            <p14:xfrm>
              <a:off x="1741973" y="369960"/>
              <a:ext cx="85680" cy="92880"/>
            </p14:xfrm>
          </p:contentPart>
        </mc:Choice>
        <mc:Fallback xmlns="">
          <p:pic>
            <p:nvPicPr>
              <p:cNvPr id="125" name="Freihand 124">
                <a:extLst>
                  <a:ext uri="{FF2B5EF4-FFF2-40B4-BE49-F238E27FC236}">
                    <a16:creationId xmlns:a16="http://schemas.microsoft.com/office/drawing/2014/main" id="{4CFBE0EF-5E44-448B-AFB0-690B1402F722}"/>
                  </a:ext>
                </a:extLst>
              </p:cNvPr>
              <p:cNvPicPr/>
              <p:nvPr/>
            </p:nvPicPr>
            <p:blipFill>
              <a:blip r:embed="rId235"/>
              <a:stretch>
                <a:fillRect/>
              </a:stretch>
            </p:blipFill>
            <p:spPr>
              <a:xfrm>
                <a:off x="1737653" y="365640"/>
                <a:ext cx="943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26" name="Freihand 125">
                <a:extLst>
                  <a:ext uri="{FF2B5EF4-FFF2-40B4-BE49-F238E27FC236}">
                    <a16:creationId xmlns:a16="http://schemas.microsoft.com/office/drawing/2014/main" id="{2536A574-BC2A-430F-ADBE-4950E2A02D6F}"/>
                  </a:ext>
                </a:extLst>
              </p14:cNvPr>
              <p14:cNvContentPartPr/>
              <p14:nvPr/>
            </p14:nvContentPartPr>
            <p14:xfrm>
              <a:off x="1748453" y="471840"/>
              <a:ext cx="91440" cy="5400"/>
            </p14:xfrm>
          </p:contentPart>
        </mc:Choice>
        <mc:Fallback xmlns="">
          <p:pic>
            <p:nvPicPr>
              <p:cNvPr id="126" name="Freihand 125">
                <a:extLst>
                  <a:ext uri="{FF2B5EF4-FFF2-40B4-BE49-F238E27FC236}">
                    <a16:creationId xmlns:a16="http://schemas.microsoft.com/office/drawing/2014/main" id="{2536A574-BC2A-430F-ADBE-4950E2A02D6F}"/>
                  </a:ext>
                </a:extLst>
              </p:cNvPr>
              <p:cNvPicPr/>
              <p:nvPr/>
            </p:nvPicPr>
            <p:blipFill>
              <a:blip r:embed="rId237"/>
              <a:stretch>
                <a:fillRect/>
              </a:stretch>
            </p:blipFill>
            <p:spPr>
              <a:xfrm>
                <a:off x="1744133" y="467520"/>
                <a:ext cx="1000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27" name="Freihand 126">
                <a:extLst>
                  <a:ext uri="{FF2B5EF4-FFF2-40B4-BE49-F238E27FC236}">
                    <a16:creationId xmlns:a16="http://schemas.microsoft.com/office/drawing/2014/main" id="{1FF61343-5BEB-4F37-BF5D-DC62AA23B42E}"/>
                  </a:ext>
                </a:extLst>
              </p14:cNvPr>
              <p14:cNvContentPartPr/>
              <p14:nvPr/>
            </p14:nvContentPartPr>
            <p14:xfrm>
              <a:off x="1749893" y="499560"/>
              <a:ext cx="148320" cy="83160"/>
            </p14:xfrm>
          </p:contentPart>
        </mc:Choice>
        <mc:Fallback xmlns="">
          <p:pic>
            <p:nvPicPr>
              <p:cNvPr id="127" name="Freihand 126">
                <a:extLst>
                  <a:ext uri="{FF2B5EF4-FFF2-40B4-BE49-F238E27FC236}">
                    <a16:creationId xmlns:a16="http://schemas.microsoft.com/office/drawing/2014/main" id="{1FF61343-5BEB-4F37-BF5D-DC62AA23B42E}"/>
                  </a:ext>
                </a:extLst>
              </p:cNvPr>
              <p:cNvPicPr/>
              <p:nvPr/>
            </p:nvPicPr>
            <p:blipFill>
              <a:blip r:embed="rId239"/>
              <a:stretch>
                <a:fillRect/>
              </a:stretch>
            </p:blipFill>
            <p:spPr>
              <a:xfrm>
                <a:off x="1745573" y="495240"/>
                <a:ext cx="1569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29" name="Freihand 128">
                <a:extLst>
                  <a:ext uri="{FF2B5EF4-FFF2-40B4-BE49-F238E27FC236}">
                    <a16:creationId xmlns:a16="http://schemas.microsoft.com/office/drawing/2014/main" id="{0D7027F9-9F5F-46D5-A663-1B7DA1498194}"/>
                  </a:ext>
                </a:extLst>
              </p14:cNvPr>
              <p14:cNvContentPartPr/>
              <p14:nvPr/>
            </p14:nvContentPartPr>
            <p14:xfrm>
              <a:off x="2665013" y="900960"/>
              <a:ext cx="101160" cy="126720"/>
            </p14:xfrm>
          </p:contentPart>
        </mc:Choice>
        <mc:Fallback xmlns="">
          <p:pic>
            <p:nvPicPr>
              <p:cNvPr id="129" name="Freihand 128">
                <a:extLst>
                  <a:ext uri="{FF2B5EF4-FFF2-40B4-BE49-F238E27FC236}">
                    <a16:creationId xmlns:a16="http://schemas.microsoft.com/office/drawing/2014/main" id="{0D7027F9-9F5F-46D5-A663-1B7DA1498194}"/>
                  </a:ext>
                </a:extLst>
              </p:cNvPr>
              <p:cNvPicPr/>
              <p:nvPr/>
            </p:nvPicPr>
            <p:blipFill>
              <a:blip r:embed="rId241"/>
              <a:stretch>
                <a:fillRect/>
              </a:stretch>
            </p:blipFill>
            <p:spPr>
              <a:xfrm>
                <a:off x="2660693" y="896640"/>
                <a:ext cx="1098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0" name="Freihand 129">
                <a:extLst>
                  <a:ext uri="{FF2B5EF4-FFF2-40B4-BE49-F238E27FC236}">
                    <a16:creationId xmlns:a16="http://schemas.microsoft.com/office/drawing/2014/main" id="{D8279061-29ED-4E17-A779-3737139B3234}"/>
                  </a:ext>
                </a:extLst>
              </p14:cNvPr>
              <p14:cNvContentPartPr/>
              <p14:nvPr/>
            </p14:nvContentPartPr>
            <p14:xfrm>
              <a:off x="2665373" y="935880"/>
              <a:ext cx="122040" cy="52920"/>
            </p14:xfrm>
          </p:contentPart>
        </mc:Choice>
        <mc:Fallback xmlns="">
          <p:pic>
            <p:nvPicPr>
              <p:cNvPr id="130" name="Freihand 129">
                <a:extLst>
                  <a:ext uri="{FF2B5EF4-FFF2-40B4-BE49-F238E27FC236}">
                    <a16:creationId xmlns:a16="http://schemas.microsoft.com/office/drawing/2014/main" id="{D8279061-29ED-4E17-A779-3737139B3234}"/>
                  </a:ext>
                </a:extLst>
              </p:cNvPr>
              <p:cNvPicPr/>
              <p:nvPr/>
            </p:nvPicPr>
            <p:blipFill>
              <a:blip r:embed="rId243"/>
              <a:stretch>
                <a:fillRect/>
              </a:stretch>
            </p:blipFill>
            <p:spPr>
              <a:xfrm>
                <a:off x="2661053" y="931560"/>
                <a:ext cx="1306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7" name="Freihand 146">
                <a:extLst>
                  <a:ext uri="{FF2B5EF4-FFF2-40B4-BE49-F238E27FC236}">
                    <a16:creationId xmlns:a16="http://schemas.microsoft.com/office/drawing/2014/main" id="{637DA09E-4A58-4460-B30E-B7BE160460A0}"/>
                  </a:ext>
                </a:extLst>
              </p14:cNvPr>
              <p14:cNvContentPartPr/>
              <p14:nvPr/>
            </p14:nvContentPartPr>
            <p14:xfrm>
              <a:off x="2866253" y="2700240"/>
              <a:ext cx="60480" cy="570240"/>
            </p14:xfrm>
          </p:contentPart>
        </mc:Choice>
        <mc:Fallback xmlns="">
          <p:pic>
            <p:nvPicPr>
              <p:cNvPr id="147" name="Freihand 146">
                <a:extLst>
                  <a:ext uri="{FF2B5EF4-FFF2-40B4-BE49-F238E27FC236}">
                    <a16:creationId xmlns:a16="http://schemas.microsoft.com/office/drawing/2014/main" id="{637DA09E-4A58-4460-B30E-B7BE160460A0}"/>
                  </a:ext>
                </a:extLst>
              </p:cNvPr>
              <p:cNvPicPr/>
              <p:nvPr/>
            </p:nvPicPr>
            <p:blipFill>
              <a:blip r:embed="rId245"/>
              <a:stretch>
                <a:fillRect/>
              </a:stretch>
            </p:blipFill>
            <p:spPr>
              <a:xfrm>
                <a:off x="2861933" y="2695920"/>
                <a:ext cx="69120" cy="57888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8" name="Freihand 147">
                <a:extLst>
                  <a:ext uri="{FF2B5EF4-FFF2-40B4-BE49-F238E27FC236}">
                    <a16:creationId xmlns:a16="http://schemas.microsoft.com/office/drawing/2014/main" id="{EA7D0FD3-3080-4EF3-A171-17004EAC2653}"/>
                  </a:ext>
                </a:extLst>
              </p14:cNvPr>
              <p14:cNvContentPartPr/>
              <p14:nvPr/>
            </p14:nvContentPartPr>
            <p14:xfrm>
              <a:off x="2919533" y="2417280"/>
              <a:ext cx="18360" cy="173520"/>
            </p14:xfrm>
          </p:contentPart>
        </mc:Choice>
        <mc:Fallback xmlns="">
          <p:pic>
            <p:nvPicPr>
              <p:cNvPr id="148" name="Freihand 147">
                <a:extLst>
                  <a:ext uri="{FF2B5EF4-FFF2-40B4-BE49-F238E27FC236}">
                    <a16:creationId xmlns:a16="http://schemas.microsoft.com/office/drawing/2014/main" id="{EA7D0FD3-3080-4EF3-A171-17004EAC2653}"/>
                  </a:ext>
                </a:extLst>
              </p:cNvPr>
              <p:cNvPicPr/>
              <p:nvPr/>
            </p:nvPicPr>
            <p:blipFill>
              <a:blip r:embed="rId247"/>
              <a:stretch>
                <a:fillRect/>
              </a:stretch>
            </p:blipFill>
            <p:spPr>
              <a:xfrm>
                <a:off x="2915213" y="2412960"/>
                <a:ext cx="2700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49" name="Freihand 148">
                <a:extLst>
                  <a:ext uri="{FF2B5EF4-FFF2-40B4-BE49-F238E27FC236}">
                    <a16:creationId xmlns:a16="http://schemas.microsoft.com/office/drawing/2014/main" id="{75EF6BFE-6588-4B2C-970A-B66067BD193D}"/>
                  </a:ext>
                </a:extLst>
              </p14:cNvPr>
              <p14:cNvContentPartPr/>
              <p14:nvPr/>
            </p14:nvContentPartPr>
            <p14:xfrm>
              <a:off x="2977853" y="2079600"/>
              <a:ext cx="66240" cy="286200"/>
            </p14:xfrm>
          </p:contentPart>
        </mc:Choice>
        <mc:Fallback xmlns="">
          <p:pic>
            <p:nvPicPr>
              <p:cNvPr id="149" name="Freihand 148">
                <a:extLst>
                  <a:ext uri="{FF2B5EF4-FFF2-40B4-BE49-F238E27FC236}">
                    <a16:creationId xmlns:a16="http://schemas.microsoft.com/office/drawing/2014/main" id="{75EF6BFE-6588-4B2C-970A-B66067BD193D}"/>
                  </a:ext>
                </a:extLst>
              </p:cNvPr>
              <p:cNvPicPr/>
              <p:nvPr/>
            </p:nvPicPr>
            <p:blipFill>
              <a:blip r:embed="rId249"/>
              <a:stretch>
                <a:fillRect/>
              </a:stretch>
            </p:blipFill>
            <p:spPr>
              <a:xfrm>
                <a:off x="2973533" y="2075280"/>
                <a:ext cx="74880" cy="2948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0" name="Freihand 149">
                <a:extLst>
                  <a:ext uri="{FF2B5EF4-FFF2-40B4-BE49-F238E27FC236}">
                    <a16:creationId xmlns:a16="http://schemas.microsoft.com/office/drawing/2014/main" id="{6D331108-AFF3-4F6A-A058-0678127D5E2A}"/>
                  </a:ext>
                </a:extLst>
              </p14:cNvPr>
              <p14:cNvContentPartPr/>
              <p14:nvPr/>
            </p14:nvContentPartPr>
            <p14:xfrm>
              <a:off x="3027893" y="2043600"/>
              <a:ext cx="20880" cy="13320"/>
            </p14:xfrm>
          </p:contentPart>
        </mc:Choice>
        <mc:Fallback xmlns="">
          <p:pic>
            <p:nvPicPr>
              <p:cNvPr id="150" name="Freihand 149">
                <a:extLst>
                  <a:ext uri="{FF2B5EF4-FFF2-40B4-BE49-F238E27FC236}">
                    <a16:creationId xmlns:a16="http://schemas.microsoft.com/office/drawing/2014/main" id="{6D331108-AFF3-4F6A-A058-0678127D5E2A}"/>
                  </a:ext>
                </a:extLst>
              </p:cNvPr>
              <p:cNvPicPr/>
              <p:nvPr/>
            </p:nvPicPr>
            <p:blipFill>
              <a:blip r:embed="rId251"/>
              <a:stretch>
                <a:fillRect/>
              </a:stretch>
            </p:blipFill>
            <p:spPr>
              <a:xfrm>
                <a:off x="3023573" y="2039280"/>
                <a:ext cx="29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1" name="Freihand 150">
                <a:extLst>
                  <a:ext uri="{FF2B5EF4-FFF2-40B4-BE49-F238E27FC236}">
                    <a16:creationId xmlns:a16="http://schemas.microsoft.com/office/drawing/2014/main" id="{0D3DA57C-4C73-418B-8935-047D689E3379}"/>
                  </a:ext>
                </a:extLst>
              </p14:cNvPr>
              <p14:cNvContentPartPr/>
              <p14:nvPr/>
            </p14:nvContentPartPr>
            <p14:xfrm>
              <a:off x="3257573" y="1897800"/>
              <a:ext cx="1122480" cy="88920"/>
            </p14:xfrm>
          </p:contentPart>
        </mc:Choice>
        <mc:Fallback xmlns="">
          <p:pic>
            <p:nvPicPr>
              <p:cNvPr id="151" name="Freihand 150">
                <a:extLst>
                  <a:ext uri="{FF2B5EF4-FFF2-40B4-BE49-F238E27FC236}">
                    <a16:creationId xmlns:a16="http://schemas.microsoft.com/office/drawing/2014/main" id="{0D3DA57C-4C73-418B-8935-047D689E3379}"/>
                  </a:ext>
                </a:extLst>
              </p:cNvPr>
              <p:cNvPicPr/>
              <p:nvPr/>
            </p:nvPicPr>
            <p:blipFill>
              <a:blip r:embed="rId253"/>
              <a:stretch>
                <a:fillRect/>
              </a:stretch>
            </p:blipFill>
            <p:spPr>
              <a:xfrm>
                <a:off x="3253253" y="1893480"/>
                <a:ext cx="11311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3" name="Freihand 152">
                <a:extLst>
                  <a:ext uri="{FF2B5EF4-FFF2-40B4-BE49-F238E27FC236}">
                    <a16:creationId xmlns:a16="http://schemas.microsoft.com/office/drawing/2014/main" id="{EE14C7D4-A102-4CA3-8F0F-CD6D24A68F38}"/>
                  </a:ext>
                </a:extLst>
              </p14:cNvPr>
              <p14:cNvContentPartPr/>
              <p14:nvPr/>
            </p14:nvContentPartPr>
            <p14:xfrm>
              <a:off x="2989373" y="1993200"/>
              <a:ext cx="109800" cy="109080"/>
            </p14:xfrm>
          </p:contentPart>
        </mc:Choice>
        <mc:Fallback xmlns="">
          <p:pic>
            <p:nvPicPr>
              <p:cNvPr id="153" name="Freihand 152">
                <a:extLst>
                  <a:ext uri="{FF2B5EF4-FFF2-40B4-BE49-F238E27FC236}">
                    <a16:creationId xmlns:a16="http://schemas.microsoft.com/office/drawing/2014/main" id="{EE14C7D4-A102-4CA3-8F0F-CD6D24A68F38}"/>
                  </a:ext>
                </a:extLst>
              </p:cNvPr>
              <p:cNvPicPr/>
              <p:nvPr/>
            </p:nvPicPr>
            <p:blipFill>
              <a:blip r:embed="rId255"/>
              <a:stretch>
                <a:fillRect/>
              </a:stretch>
            </p:blipFill>
            <p:spPr>
              <a:xfrm>
                <a:off x="2985053" y="1988880"/>
                <a:ext cx="1184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0ECFB4FD-D337-4614-B712-29B38CB7D5C4}"/>
                  </a:ext>
                </a:extLst>
              </p14:cNvPr>
              <p14:cNvContentPartPr/>
              <p14:nvPr/>
            </p14:nvContentPartPr>
            <p14:xfrm>
              <a:off x="991733" y="720600"/>
              <a:ext cx="2995920" cy="2199240"/>
            </p14:xfrm>
          </p:contentPart>
        </mc:Choice>
        <mc:Fallback xmlns="">
          <p:pic>
            <p:nvPicPr>
              <p:cNvPr id="155" name="Freihand 154">
                <a:extLst>
                  <a:ext uri="{FF2B5EF4-FFF2-40B4-BE49-F238E27FC236}">
                    <a16:creationId xmlns:a16="http://schemas.microsoft.com/office/drawing/2014/main" id="{0ECFB4FD-D337-4614-B712-29B38CB7D5C4}"/>
                  </a:ext>
                </a:extLst>
              </p:cNvPr>
              <p:cNvPicPr/>
              <p:nvPr/>
            </p:nvPicPr>
            <p:blipFill>
              <a:blip r:embed="rId257"/>
              <a:stretch>
                <a:fillRect/>
              </a:stretch>
            </p:blipFill>
            <p:spPr>
              <a:xfrm>
                <a:off x="987413" y="716280"/>
                <a:ext cx="3004560" cy="2207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7" name="Freihand 156">
                <a:extLst>
                  <a:ext uri="{FF2B5EF4-FFF2-40B4-BE49-F238E27FC236}">
                    <a16:creationId xmlns:a16="http://schemas.microsoft.com/office/drawing/2014/main" id="{349FB455-0A0F-4842-AC1A-A58AAA192AAE}"/>
                  </a:ext>
                </a:extLst>
              </p14:cNvPr>
              <p14:cNvContentPartPr/>
              <p14:nvPr/>
            </p14:nvContentPartPr>
            <p14:xfrm>
              <a:off x="4049213" y="569400"/>
              <a:ext cx="170280" cy="107280"/>
            </p14:xfrm>
          </p:contentPart>
        </mc:Choice>
        <mc:Fallback xmlns="">
          <p:pic>
            <p:nvPicPr>
              <p:cNvPr id="157" name="Freihand 156">
                <a:extLst>
                  <a:ext uri="{FF2B5EF4-FFF2-40B4-BE49-F238E27FC236}">
                    <a16:creationId xmlns:a16="http://schemas.microsoft.com/office/drawing/2014/main" id="{349FB455-0A0F-4842-AC1A-A58AAA192AAE}"/>
                  </a:ext>
                </a:extLst>
              </p:cNvPr>
              <p:cNvPicPr/>
              <p:nvPr/>
            </p:nvPicPr>
            <p:blipFill>
              <a:blip r:embed="rId259"/>
              <a:stretch>
                <a:fillRect/>
              </a:stretch>
            </p:blipFill>
            <p:spPr>
              <a:xfrm>
                <a:off x="4044893" y="565080"/>
                <a:ext cx="1789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8" name="Freihand 157">
                <a:extLst>
                  <a:ext uri="{FF2B5EF4-FFF2-40B4-BE49-F238E27FC236}">
                    <a16:creationId xmlns:a16="http://schemas.microsoft.com/office/drawing/2014/main" id="{7F692B8D-E9D7-41B2-824C-94D5D5931601}"/>
                  </a:ext>
                </a:extLst>
              </p14:cNvPr>
              <p14:cNvContentPartPr/>
              <p14:nvPr/>
            </p14:nvContentPartPr>
            <p14:xfrm>
              <a:off x="4243613" y="436920"/>
              <a:ext cx="154080" cy="140040"/>
            </p14:xfrm>
          </p:contentPart>
        </mc:Choice>
        <mc:Fallback xmlns="">
          <p:pic>
            <p:nvPicPr>
              <p:cNvPr id="158" name="Freihand 157">
                <a:extLst>
                  <a:ext uri="{FF2B5EF4-FFF2-40B4-BE49-F238E27FC236}">
                    <a16:creationId xmlns:a16="http://schemas.microsoft.com/office/drawing/2014/main" id="{7F692B8D-E9D7-41B2-824C-94D5D5931601}"/>
                  </a:ext>
                </a:extLst>
              </p:cNvPr>
              <p:cNvPicPr/>
              <p:nvPr/>
            </p:nvPicPr>
            <p:blipFill>
              <a:blip r:embed="rId261"/>
              <a:stretch>
                <a:fillRect/>
              </a:stretch>
            </p:blipFill>
            <p:spPr>
              <a:xfrm>
                <a:off x="4239293" y="432600"/>
                <a:ext cx="1627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60" name="Freihand 159">
                <a:extLst>
                  <a:ext uri="{FF2B5EF4-FFF2-40B4-BE49-F238E27FC236}">
                    <a16:creationId xmlns:a16="http://schemas.microsoft.com/office/drawing/2014/main" id="{2FEF3831-5556-4AFE-A89B-2022A5254819}"/>
                  </a:ext>
                </a:extLst>
              </p14:cNvPr>
              <p14:cNvContentPartPr/>
              <p14:nvPr/>
            </p14:nvContentPartPr>
            <p14:xfrm>
              <a:off x="4462853" y="553200"/>
              <a:ext cx="145080" cy="16560"/>
            </p14:xfrm>
          </p:contentPart>
        </mc:Choice>
        <mc:Fallback xmlns="">
          <p:pic>
            <p:nvPicPr>
              <p:cNvPr id="160" name="Freihand 159">
                <a:extLst>
                  <a:ext uri="{FF2B5EF4-FFF2-40B4-BE49-F238E27FC236}">
                    <a16:creationId xmlns:a16="http://schemas.microsoft.com/office/drawing/2014/main" id="{2FEF3831-5556-4AFE-A89B-2022A5254819}"/>
                  </a:ext>
                </a:extLst>
              </p:cNvPr>
              <p:cNvPicPr/>
              <p:nvPr/>
            </p:nvPicPr>
            <p:blipFill>
              <a:blip r:embed="rId263"/>
              <a:stretch>
                <a:fillRect/>
              </a:stretch>
            </p:blipFill>
            <p:spPr>
              <a:xfrm>
                <a:off x="4458533" y="548880"/>
                <a:ext cx="1537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1" name="Freihand 160">
                <a:extLst>
                  <a:ext uri="{FF2B5EF4-FFF2-40B4-BE49-F238E27FC236}">
                    <a16:creationId xmlns:a16="http://schemas.microsoft.com/office/drawing/2014/main" id="{04D3984C-DCFC-4C16-A206-C4CFEB7C1EC6}"/>
                  </a:ext>
                </a:extLst>
              </p14:cNvPr>
              <p14:cNvContentPartPr/>
              <p14:nvPr/>
            </p14:nvContentPartPr>
            <p14:xfrm>
              <a:off x="4672733" y="511440"/>
              <a:ext cx="119880" cy="164160"/>
            </p14:xfrm>
          </p:contentPart>
        </mc:Choice>
        <mc:Fallback xmlns="">
          <p:pic>
            <p:nvPicPr>
              <p:cNvPr id="161" name="Freihand 160">
                <a:extLst>
                  <a:ext uri="{FF2B5EF4-FFF2-40B4-BE49-F238E27FC236}">
                    <a16:creationId xmlns:a16="http://schemas.microsoft.com/office/drawing/2014/main" id="{04D3984C-DCFC-4C16-A206-C4CFEB7C1EC6}"/>
                  </a:ext>
                </a:extLst>
              </p:cNvPr>
              <p:cNvPicPr/>
              <p:nvPr/>
            </p:nvPicPr>
            <p:blipFill>
              <a:blip r:embed="rId265"/>
              <a:stretch>
                <a:fillRect/>
              </a:stretch>
            </p:blipFill>
            <p:spPr>
              <a:xfrm>
                <a:off x="4668413" y="507120"/>
                <a:ext cx="12852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2" name="Freihand 161">
                <a:extLst>
                  <a:ext uri="{FF2B5EF4-FFF2-40B4-BE49-F238E27FC236}">
                    <a16:creationId xmlns:a16="http://schemas.microsoft.com/office/drawing/2014/main" id="{7F8B517E-C345-40FC-B3D2-4569E5D16C0F}"/>
                  </a:ext>
                </a:extLst>
              </p14:cNvPr>
              <p14:cNvContentPartPr/>
              <p14:nvPr/>
            </p14:nvContentPartPr>
            <p14:xfrm>
              <a:off x="4807013" y="454200"/>
              <a:ext cx="37800" cy="128880"/>
            </p14:xfrm>
          </p:contentPart>
        </mc:Choice>
        <mc:Fallback xmlns="">
          <p:pic>
            <p:nvPicPr>
              <p:cNvPr id="162" name="Freihand 161">
                <a:extLst>
                  <a:ext uri="{FF2B5EF4-FFF2-40B4-BE49-F238E27FC236}">
                    <a16:creationId xmlns:a16="http://schemas.microsoft.com/office/drawing/2014/main" id="{7F8B517E-C345-40FC-B3D2-4569E5D16C0F}"/>
                  </a:ext>
                </a:extLst>
              </p:cNvPr>
              <p:cNvPicPr/>
              <p:nvPr/>
            </p:nvPicPr>
            <p:blipFill>
              <a:blip r:embed="rId267"/>
              <a:stretch>
                <a:fillRect/>
              </a:stretch>
            </p:blipFill>
            <p:spPr>
              <a:xfrm>
                <a:off x="4802693" y="449880"/>
                <a:ext cx="464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3" name="Freihand 162">
                <a:extLst>
                  <a:ext uri="{FF2B5EF4-FFF2-40B4-BE49-F238E27FC236}">
                    <a16:creationId xmlns:a16="http://schemas.microsoft.com/office/drawing/2014/main" id="{5D6BA02B-6E37-436C-AE78-AF488A7FC251}"/>
                  </a:ext>
                </a:extLst>
              </p14:cNvPr>
              <p14:cNvContentPartPr/>
              <p14:nvPr/>
            </p14:nvContentPartPr>
            <p14:xfrm>
              <a:off x="4840493" y="496320"/>
              <a:ext cx="136800" cy="57960"/>
            </p14:xfrm>
          </p:contentPart>
        </mc:Choice>
        <mc:Fallback xmlns="">
          <p:pic>
            <p:nvPicPr>
              <p:cNvPr id="163" name="Freihand 162">
                <a:extLst>
                  <a:ext uri="{FF2B5EF4-FFF2-40B4-BE49-F238E27FC236}">
                    <a16:creationId xmlns:a16="http://schemas.microsoft.com/office/drawing/2014/main" id="{5D6BA02B-6E37-436C-AE78-AF488A7FC251}"/>
                  </a:ext>
                </a:extLst>
              </p:cNvPr>
              <p:cNvPicPr/>
              <p:nvPr/>
            </p:nvPicPr>
            <p:blipFill>
              <a:blip r:embed="rId269"/>
              <a:stretch>
                <a:fillRect/>
              </a:stretch>
            </p:blipFill>
            <p:spPr>
              <a:xfrm>
                <a:off x="4836173" y="492000"/>
                <a:ext cx="1454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4" name="Freihand 163">
                <a:extLst>
                  <a:ext uri="{FF2B5EF4-FFF2-40B4-BE49-F238E27FC236}">
                    <a16:creationId xmlns:a16="http://schemas.microsoft.com/office/drawing/2014/main" id="{ABBCC5F5-58AD-4D1B-B8B4-8DC7D2E7A168}"/>
                  </a:ext>
                </a:extLst>
              </p14:cNvPr>
              <p14:cNvContentPartPr/>
              <p14:nvPr/>
            </p14:nvContentPartPr>
            <p14:xfrm>
              <a:off x="4958213" y="442320"/>
              <a:ext cx="31320" cy="51120"/>
            </p14:xfrm>
          </p:contentPart>
        </mc:Choice>
        <mc:Fallback xmlns="">
          <p:pic>
            <p:nvPicPr>
              <p:cNvPr id="164" name="Freihand 163">
                <a:extLst>
                  <a:ext uri="{FF2B5EF4-FFF2-40B4-BE49-F238E27FC236}">
                    <a16:creationId xmlns:a16="http://schemas.microsoft.com/office/drawing/2014/main" id="{ABBCC5F5-58AD-4D1B-B8B4-8DC7D2E7A168}"/>
                  </a:ext>
                </a:extLst>
              </p:cNvPr>
              <p:cNvPicPr/>
              <p:nvPr/>
            </p:nvPicPr>
            <p:blipFill>
              <a:blip r:embed="rId271"/>
              <a:stretch>
                <a:fillRect/>
              </a:stretch>
            </p:blipFill>
            <p:spPr>
              <a:xfrm>
                <a:off x="4953893" y="438000"/>
                <a:ext cx="399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FBCD8233-127F-4290-9E89-FB91690FE8D6}"/>
                  </a:ext>
                </a:extLst>
              </p14:cNvPr>
              <p14:cNvContentPartPr/>
              <p14:nvPr/>
            </p14:nvContentPartPr>
            <p14:xfrm>
              <a:off x="5019413" y="408480"/>
              <a:ext cx="81720" cy="148320"/>
            </p14:xfrm>
          </p:contentPart>
        </mc:Choice>
        <mc:Fallback xmlns="">
          <p:pic>
            <p:nvPicPr>
              <p:cNvPr id="165" name="Freihand 164">
                <a:extLst>
                  <a:ext uri="{FF2B5EF4-FFF2-40B4-BE49-F238E27FC236}">
                    <a16:creationId xmlns:a16="http://schemas.microsoft.com/office/drawing/2014/main" id="{FBCD8233-127F-4290-9E89-FB91690FE8D6}"/>
                  </a:ext>
                </a:extLst>
              </p:cNvPr>
              <p:cNvPicPr/>
              <p:nvPr/>
            </p:nvPicPr>
            <p:blipFill>
              <a:blip r:embed="rId273"/>
              <a:stretch>
                <a:fillRect/>
              </a:stretch>
            </p:blipFill>
            <p:spPr>
              <a:xfrm>
                <a:off x="5015093" y="404160"/>
                <a:ext cx="903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7" name="Freihand 166">
                <a:extLst>
                  <a:ext uri="{FF2B5EF4-FFF2-40B4-BE49-F238E27FC236}">
                    <a16:creationId xmlns:a16="http://schemas.microsoft.com/office/drawing/2014/main" id="{5DD04C39-CE68-4F25-9797-BA3AAA152B38}"/>
                  </a:ext>
                </a:extLst>
              </p14:cNvPr>
              <p14:cNvContentPartPr/>
              <p14:nvPr/>
            </p14:nvContentPartPr>
            <p14:xfrm>
              <a:off x="5121293" y="425040"/>
              <a:ext cx="226080" cy="229680"/>
            </p14:xfrm>
          </p:contentPart>
        </mc:Choice>
        <mc:Fallback xmlns="">
          <p:pic>
            <p:nvPicPr>
              <p:cNvPr id="167" name="Freihand 166">
                <a:extLst>
                  <a:ext uri="{FF2B5EF4-FFF2-40B4-BE49-F238E27FC236}">
                    <a16:creationId xmlns:a16="http://schemas.microsoft.com/office/drawing/2014/main" id="{5DD04C39-CE68-4F25-9797-BA3AAA152B38}"/>
                  </a:ext>
                </a:extLst>
              </p:cNvPr>
              <p:cNvPicPr/>
              <p:nvPr/>
            </p:nvPicPr>
            <p:blipFill>
              <a:blip r:embed="rId275"/>
              <a:stretch>
                <a:fillRect/>
              </a:stretch>
            </p:blipFill>
            <p:spPr>
              <a:xfrm>
                <a:off x="5116973" y="420720"/>
                <a:ext cx="23472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8" name="Freihand 167">
                <a:extLst>
                  <a:ext uri="{FF2B5EF4-FFF2-40B4-BE49-F238E27FC236}">
                    <a16:creationId xmlns:a16="http://schemas.microsoft.com/office/drawing/2014/main" id="{9A9E773E-FF8A-4A7D-8554-1C75859CE75E}"/>
                  </a:ext>
                </a:extLst>
              </p14:cNvPr>
              <p14:cNvContentPartPr/>
              <p14:nvPr/>
            </p14:nvContentPartPr>
            <p14:xfrm>
              <a:off x="5332253" y="387240"/>
              <a:ext cx="3960" cy="18360"/>
            </p14:xfrm>
          </p:contentPart>
        </mc:Choice>
        <mc:Fallback xmlns="">
          <p:pic>
            <p:nvPicPr>
              <p:cNvPr id="168" name="Freihand 167">
                <a:extLst>
                  <a:ext uri="{FF2B5EF4-FFF2-40B4-BE49-F238E27FC236}">
                    <a16:creationId xmlns:a16="http://schemas.microsoft.com/office/drawing/2014/main" id="{9A9E773E-FF8A-4A7D-8554-1C75859CE75E}"/>
                  </a:ext>
                </a:extLst>
              </p:cNvPr>
              <p:cNvPicPr/>
              <p:nvPr/>
            </p:nvPicPr>
            <p:blipFill>
              <a:blip r:embed="rId277"/>
              <a:stretch>
                <a:fillRect/>
              </a:stretch>
            </p:blipFill>
            <p:spPr>
              <a:xfrm>
                <a:off x="5327933" y="382920"/>
                <a:ext cx="126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9" name="Freihand 168">
                <a:extLst>
                  <a:ext uri="{FF2B5EF4-FFF2-40B4-BE49-F238E27FC236}">
                    <a16:creationId xmlns:a16="http://schemas.microsoft.com/office/drawing/2014/main" id="{F8E6C0AC-F2DE-4FBF-A903-13B6552ABA16}"/>
                  </a:ext>
                </a:extLst>
              </p14:cNvPr>
              <p14:cNvContentPartPr/>
              <p14:nvPr/>
            </p14:nvContentPartPr>
            <p14:xfrm>
              <a:off x="5391653" y="324600"/>
              <a:ext cx="131040" cy="153360"/>
            </p14:xfrm>
          </p:contentPart>
        </mc:Choice>
        <mc:Fallback xmlns="">
          <p:pic>
            <p:nvPicPr>
              <p:cNvPr id="169" name="Freihand 168">
                <a:extLst>
                  <a:ext uri="{FF2B5EF4-FFF2-40B4-BE49-F238E27FC236}">
                    <a16:creationId xmlns:a16="http://schemas.microsoft.com/office/drawing/2014/main" id="{F8E6C0AC-F2DE-4FBF-A903-13B6552ABA16}"/>
                  </a:ext>
                </a:extLst>
              </p:cNvPr>
              <p:cNvPicPr/>
              <p:nvPr/>
            </p:nvPicPr>
            <p:blipFill>
              <a:blip r:embed="rId279"/>
              <a:stretch>
                <a:fillRect/>
              </a:stretch>
            </p:blipFill>
            <p:spPr>
              <a:xfrm>
                <a:off x="5387333" y="320280"/>
                <a:ext cx="1396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0" name="Freihand 169">
                <a:extLst>
                  <a:ext uri="{FF2B5EF4-FFF2-40B4-BE49-F238E27FC236}">
                    <a16:creationId xmlns:a16="http://schemas.microsoft.com/office/drawing/2014/main" id="{5DBBC090-59E4-4FB0-B920-A49017D9B663}"/>
                  </a:ext>
                </a:extLst>
              </p14:cNvPr>
              <p14:cNvContentPartPr/>
              <p14:nvPr/>
            </p14:nvContentPartPr>
            <p14:xfrm>
              <a:off x="5532413" y="367800"/>
              <a:ext cx="16920" cy="67320"/>
            </p14:xfrm>
          </p:contentPart>
        </mc:Choice>
        <mc:Fallback xmlns="">
          <p:pic>
            <p:nvPicPr>
              <p:cNvPr id="170" name="Freihand 169">
                <a:extLst>
                  <a:ext uri="{FF2B5EF4-FFF2-40B4-BE49-F238E27FC236}">
                    <a16:creationId xmlns:a16="http://schemas.microsoft.com/office/drawing/2014/main" id="{5DBBC090-59E4-4FB0-B920-A49017D9B663}"/>
                  </a:ext>
                </a:extLst>
              </p:cNvPr>
              <p:cNvPicPr/>
              <p:nvPr/>
            </p:nvPicPr>
            <p:blipFill>
              <a:blip r:embed="rId281"/>
              <a:stretch>
                <a:fillRect/>
              </a:stretch>
            </p:blipFill>
            <p:spPr>
              <a:xfrm>
                <a:off x="5528093" y="363480"/>
                <a:ext cx="255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1" name="Freihand 170">
                <a:extLst>
                  <a:ext uri="{FF2B5EF4-FFF2-40B4-BE49-F238E27FC236}">
                    <a16:creationId xmlns:a16="http://schemas.microsoft.com/office/drawing/2014/main" id="{8642706F-D3A0-4F76-A7DE-44254B1C6C29}"/>
                  </a:ext>
                </a:extLst>
              </p14:cNvPr>
              <p14:cNvContentPartPr/>
              <p14:nvPr/>
            </p14:nvContentPartPr>
            <p14:xfrm>
              <a:off x="5527013" y="328920"/>
              <a:ext cx="18720" cy="39240"/>
            </p14:xfrm>
          </p:contentPart>
        </mc:Choice>
        <mc:Fallback xmlns="">
          <p:pic>
            <p:nvPicPr>
              <p:cNvPr id="171" name="Freihand 170">
                <a:extLst>
                  <a:ext uri="{FF2B5EF4-FFF2-40B4-BE49-F238E27FC236}">
                    <a16:creationId xmlns:a16="http://schemas.microsoft.com/office/drawing/2014/main" id="{8642706F-D3A0-4F76-A7DE-44254B1C6C29}"/>
                  </a:ext>
                </a:extLst>
              </p:cNvPr>
              <p:cNvPicPr/>
              <p:nvPr/>
            </p:nvPicPr>
            <p:blipFill>
              <a:blip r:embed="rId283"/>
              <a:stretch>
                <a:fillRect/>
              </a:stretch>
            </p:blipFill>
            <p:spPr>
              <a:xfrm>
                <a:off x="5522693" y="324600"/>
                <a:ext cx="273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2" name="Freihand 171">
                <a:extLst>
                  <a:ext uri="{FF2B5EF4-FFF2-40B4-BE49-F238E27FC236}">
                    <a16:creationId xmlns:a16="http://schemas.microsoft.com/office/drawing/2014/main" id="{D0E5A4D1-7999-4F97-AAA2-BF1247E4DB89}"/>
                  </a:ext>
                </a:extLst>
              </p14:cNvPr>
              <p14:cNvContentPartPr/>
              <p14:nvPr/>
            </p14:nvContentPartPr>
            <p14:xfrm>
              <a:off x="5572013" y="311640"/>
              <a:ext cx="101160" cy="199440"/>
            </p14:xfrm>
          </p:contentPart>
        </mc:Choice>
        <mc:Fallback xmlns="">
          <p:pic>
            <p:nvPicPr>
              <p:cNvPr id="172" name="Freihand 171">
                <a:extLst>
                  <a:ext uri="{FF2B5EF4-FFF2-40B4-BE49-F238E27FC236}">
                    <a16:creationId xmlns:a16="http://schemas.microsoft.com/office/drawing/2014/main" id="{D0E5A4D1-7999-4F97-AAA2-BF1247E4DB89}"/>
                  </a:ext>
                </a:extLst>
              </p:cNvPr>
              <p:cNvPicPr/>
              <p:nvPr/>
            </p:nvPicPr>
            <p:blipFill>
              <a:blip r:embed="rId285"/>
              <a:stretch>
                <a:fillRect/>
              </a:stretch>
            </p:blipFill>
            <p:spPr>
              <a:xfrm>
                <a:off x="5567693" y="307320"/>
                <a:ext cx="1098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6AAA2F04-3CD2-4994-8FB6-0C9C39B278FD}"/>
                  </a:ext>
                </a:extLst>
              </p14:cNvPr>
              <p14:cNvContentPartPr/>
              <p14:nvPr/>
            </p14:nvContentPartPr>
            <p14:xfrm>
              <a:off x="4982693" y="654360"/>
              <a:ext cx="112320" cy="128160"/>
            </p14:xfrm>
          </p:contentPart>
        </mc:Choice>
        <mc:Fallback xmlns="">
          <p:pic>
            <p:nvPicPr>
              <p:cNvPr id="173" name="Freihand 172">
                <a:extLst>
                  <a:ext uri="{FF2B5EF4-FFF2-40B4-BE49-F238E27FC236}">
                    <a16:creationId xmlns:a16="http://schemas.microsoft.com/office/drawing/2014/main" id="{6AAA2F04-3CD2-4994-8FB6-0C9C39B278FD}"/>
                  </a:ext>
                </a:extLst>
              </p:cNvPr>
              <p:cNvPicPr/>
              <p:nvPr/>
            </p:nvPicPr>
            <p:blipFill>
              <a:blip r:embed="rId287"/>
              <a:stretch>
                <a:fillRect/>
              </a:stretch>
            </p:blipFill>
            <p:spPr>
              <a:xfrm>
                <a:off x="4978373" y="650040"/>
                <a:ext cx="1209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B78919AB-E899-42DB-9522-AC2BC35D011B}"/>
                  </a:ext>
                </a:extLst>
              </p14:cNvPr>
              <p14:cNvContentPartPr/>
              <p14:nvPr/>
            </p14:nvContentPartPr>
            <p14:xfrm>
              <a:off x="5124533" y="620160"/>
              <a:ext cx="249120" cy="119520"/>
            </p14:xfrm>
          </p:contentPart>
        </mc:Choice>
        <mc:Fallback xmlns="">
          <p:pic>
            <p:nvPicPr>
              <p:cNvPr id="174" name="Freihand 173">
                <a:extLst>
                  <a:ext uri="{FF2B5EF4-FFF2-40B4-BE49-F238E27FC236}">
                    <a16:creationId xmlns:a16="http://schemas.microsoft.com/office/drawing/2014/main" id="{B78919AB-E899-42DB-9522-AC2BC35D011B}"/>
                  </a:ext>
                </a:extLst>
              </p:cNvPr>
              <p:cNvPicPr/>
              <p:nvPr/>
            </p:nvPicPr>
            <p:blipFill>
              <a:blip r:embed="rId289"/>
              <a:stretch>
                <a:fillRect/>
              </a:stretch>
            </p:blipFill>
            <p:spPr>
              <a:xfrm>
                <a:off x="5120213" y="615840"/>
                <a:ext cx="2577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F5CE9FC-CF94-4906-9A5B-5E366F0FCD8A}"/>
                  </a:ext>
                </a:extLst>
              </p14:cNvPr>
              <p14:cNvContentPartPr/>
              <p14:nvPr/>
            </p14:nvContentPartPr>
            <p14:xfrm>
              <a:off x="5374373" y="603960"/>
              <a:ext cx="360" cy="360"/>
            </p14:xfrm>
          </p:contentPart>
        </mc:Choice>
        <mc:Fallback xmlns="">
          <p:pic>
            <p:nvPicPr>
              <p:cNvPr id="175" name="Freihand 174">
                <a:extLst>
                  <a:ext uri="{FF2B5EF4-FFF2-40B4-BE49-F238E27FC236}">
                    <a16:creationId xmlns:a16="http://schemas.microsoft.com/office/drawing/2014/main" id="{0F5CE9FC-CF94-4906-9A5B-5E366F0FCD8A}"/>
                  </a:ext>
                </a:extLst>
              </p:cNvPr>
              <p:cNvPicPr/>
              <p:nvPr/>
            </p:nvPicPr>
            <p:blipFill>
              <a:blip r:embed="rId101"/>
              <a:stretch>
                <a:fillRect/>
              </a:stretch>
            </p:blipFill>
            <p:spPr>
              <a:xfrm>
                <a:off x="5370053" y="5996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76" name="Freihand 175">
                <a:extLst>
                  <a:ext uri="{FF2B5EF4-FFF2-40B4-BE49-F238E27FC236}">
                    <a16:creationId xmlns:a16="http://schemas.microsoft.com/office/drawing/2014/main" id="{13730330-077C-4AE3-8ACF-0F0B5C91BCA3}"/>
                  </a:ext>
                </a:extLst>
              </p14:cNvPr>
              <p14:cNvContentPartPr/>
              <p14:nvPr/>
            </p14:nvContentPartPr>
            <p14:xfrm>
              <a:off x="5421533" y="525840"/>
              <a:ext cx="122040" cy="108360"/>
            </p14:xfrm>
          </p:contentPart>
        </mc:Choice>
        <mc:Fallback xmlns="">
          <p:pic>
            <p:nvPicPr>
              <p:cNvPr id="176" name="Freihand 175">
                <a:extLst>
                  <a:ext uri="{FF2B5EF4-FFF2-40B4-BE49-F238E27FC236}">
                    <a16:creationId xmlns:a16="http://schemas.microsoft.com/office/drawing/2014/main" id="{13730330-077C-4AE3-8ACF-0F0B5C91BCA3}"/>
                  </a:ext>
                </a:extLst>
              </p:cNvPr>
              <p:cNvPicPr/>
              <p:nvPr/>
            </p:nvPicPr>
            <p:blipFill>
              <a:blip r:embed="rId292"/>
              <a:stretch>
                <a:fillRect/>
              </a:stretch>
            </p:blipFill>
            <p:spPr>
              <a:xfrm>
                <a:off x="5417213" y="521520"/>
                <a:ext cx="130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7" name="Freihand 176">
                <a:extLst>
                  <a:ext uri="{FF2B5EF4-FFF2-40B4-BE49-F238E27FC236}">
                    <a16:creationId xmlns:a16="http://schemas.microsoft.com/office/drawing/2014/main" id="{B0283FC4-EF83-4FFA-B9F6-DF5444B8518E}"/>
                  </a:ext>
                </a:extLst>
              </p14:cNvPr>
              <p14:cNvContentPartPr/>
              <p14:nvPr/>
            </p14:nvContentPartPr>
            <p14:xfrm>
              <a:off x="5538893" y="492000"/>
              <a:ext cx="58680" cy="109080"/>
            </p14:xfrm>
          </p:contentPart>
        </mc:Choice>
        <mc:Fallback xmlns="">
          <p:pic>
            <p:nvPicPr>
              <p:cNvPr id="177" name="Freihand 176">
                <a:extLst>
                  <a:ext uri="{FF2B5EF4-FFF2-40B4-BE49-F238E27FC236}">
                    <a16:creationId xmlns:a16="http://schemas.microsoft.com/office/drawing/2014/main" id="{B0283FC4-EF83-4FFA-B9F6-DF5444B8518E}"/>
                  </a:ext>
                </a:extLst>
              </p:cNvPr>
              <p:cNvPicPr/>
              <p:nvPr/>
            </p:nvPicPr>
            <p:blipFill>
              <a:blip r:embed="rId294"/>
              <a:stretch>
                <a:fillRect/>
              </a:stretch>
            </p:blipFill>
            <p:spPr>
              <a:xfrm>
                <a:off x="5534573" y="487680"/>
                <a:ext cx="673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8" name="Freihand 177">
                <a:extLst>
                  <a:ext uri="{FF2B5EF4-FFF2-40B4-BE49-F238E27FC236}">
                    <a16:creationId xmlns:a16="http://schemas.microsoft.com/office/drawing/2014/main" id="{75BEB91B-5F40-4406-B12E-AF64284B3B35}"/>
                  </a:ext>
                </a:extLst>
              </p14:cNvPr>
              <p14:cNvContentPartPr/>
              <p14:nvPr/>
            </p14:nvContentPartPr>
            <p14:xfrm>
              <a:off x="5582093" y="535560"/>
              <a:ext cx="41760" cy="58680"/>
            </p14:xfrm>
          </p:contentPart>
        </mc:Choice>
        <mc:Fallback xmlns="">
          <p:pic>
            <p:nvPicPr>
              <p:cNvPr id="178" name="Freihand 177">
                <a:extLst>
                  <a:ext uri="{FF2B5EF4-FFF2-40B4-BE49-F238E27FC236}">
                    <a16:creationId xmlns:a16="http://schemas.microsoft.com/office/drawing/2014/main" id="{75BEB91B-5F40-4406-B12E-AF64284B3B35}"/>
                  </a:ext>
                </a:extLst>
              </p:cNvPr>
              <p:cNvPicPr/>
              <p:nvPr/>
            </p:nvPicPr>
            <p:blipFill>
              <a:blip r:embed="rId296"/>
              <a:stretch>
                <a:fillRect/>
              </a:stretch>
            </p:blipFill>
            <p:spPr>
              <a:xfrm>
                <a:off x="5577773" y="531240"/>
                <a:ext cx="504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9" name="Freihand 178">
                <a:extLst>
                  <a:ext uri="{FF2B5EF4-FFF2-40B4-BE49-F238E27FC236}">
                    <a16:creationId xmlns:a16="http://schemas.microsoft.com/office/drawing/2014/main" id="{F97E279B-060A-4256-A01F-85DA17E84C95}"/>
                  </a:ext>
                </a:extLst>
              </p14:cNvPr>
              <p14:cNvContentPartPr/>
              <p14:nvPr/>
            </p14:nvContentPartPr>
            <p14:xfrm>
              <a:off x="5612693" y="474000"/>
              <a:ext cx="128880" cy="82080"/>
            </p14:xfrm>
          </p:contentPart>
        </mc:Choice>
        <mc:Fallback xmlns="">
          <p:pic>
            <p:nvPicPr>
              <p:cNvPr id="179" name="Freihand 178">
                <a:extLst>
                  <a:ext uri="{FF2B5EF4-FFF2-40B4-BE49-F238E27FC236}">
                    <a16:creationId xmlns:a16="http://schemas.microsoft.com/office/drawing/2014/main" id="{F97E279B-060A-4256-A01F-85DA17E84C95}"/>
                  </a:ext>
                </a:extLst>
              </p:cNvPr>
              <p:cNvPicPr/>
              <p:nvPr/>
            </p:nvPicPr>
            <p:blipFill>
              <a:blip r:embed="rId298"/>
              <a:stretch>
                <a:fillRect/>
              </a:stretch>
            </p:blipFill>
            <p:spPr>
              <a:xfrm>
                <a:off x="5608373" y="469680"/>
                <a:ext cx="1375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09" name="Freihand 208">
                <a:extLst>
                  <a:ext uri="{FF2B5EF4-FFF2-40B4-BE49-F238E27FC236}">
                    <a16:creationId xmlns:a16="http://schemas.microsoft.com/office/drawing/2014/main" id="{5C94DCC6-9C7A-46CE-83BB-979CE3EE2966}"/>
                  </a:ext>
                </a:extLst>
              </p14:cNvPr>
              <p14:cNvContentPartPr/>
              <p14:nvPr/>
            </p14:nvContentPartPr>
            <p14:xfrm>
              <a:off x="3436853" y="426480"/>
              <a:ext cx="1822320" cy="272880"/>
            </p14:xfrm>
          </p:contentPart>
        </mc:Choice>
        <mc:Fallback xmlns="">
          <p:pic>
            <p:nvPicPr>
              <p:cNvPr id="209" name="Freihand 208">
                <a:extLst>
                  <a:ext uri="{FF2B5EF4-FFF2-40B4-BE49-F238E27FC236}">
                    <a16:creationId xmlns:a16="http://schemas.microsoft.com/office/drawing/2014/main" id="{5C94DCC6-9C7A-46CE-83BB-979CE3EE2966}"/>
                  </a:ext>
                </a:extLst>
              </p:cNvPr>
              <p:cNvPicPr/>
              <p:nvPr/>
            </p:nvPicPr>
            <p:blipFill>
              <a:blip r:embed="rId300"/>
              <a:stretch>
                <a:fillRect/>
              </a:stretch>
            </p:blipFill>
            <p:spPr>
              <a:xfrm>
                <a:off x="3432533" y="422160"/>
                <a:ext cx="183096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11" name="Freihand 210">
                <a:extLst>
                  <a:ext uri="{FF2B5EF4-FFF2-40B4-BE49-F238E27FC236}">
                    <a16:creationId xmlns:a16="http://schemas.microsoft.com/office/drawing/2014/main" id="{7F34E39D-6583-4FFE-B612-916FD934E49E}"/>
                  </a:ext>
                </a:extLst>
              </p14:cNvPr>
              <p14:cNvContentPartPr/>
              <p14:nvPr/>
            </p14:nvContentPartPr>
            <p14:xfrm>
              <a:off x="7028933" y="2375520"/>
              <a:ext cx="1261440" cy="763560"/>
            </p14:xfrm>
          </p:contentPart>
        </mc:Choice>
        <mc:Fallback xmlns="">
          <p:pic>
            <p:nvPicPr>
              <p:cNvPr id="211" name="Freihand 210">
                <a:extLst>
                  <a:ext uri="{FF2B5EF4-FFF2-40B4-BE49-F238E27FC236}">
                    <a16:creationId xmlns:a16="http://schemas.microsoft.com/office/drawing/2014/main" id="{7F34E39D-6583-4FFE-B612-916FD934E49E}"/>
                  </a:ext>
                </a:extLst>
              </p:cNvPr>
              <p:cNvPicPr/>
              <p:nvPr/>
            </p:nvPicPr>
            <p:blipFill>
              <a:blip r:embed="rId302"/>
              <a:stretch>
                <a:fillRect/>
              </a:stretch>
            </p:blipFill>
            <p:spPr>
              <a:xfrm>
                <a:off x="7024613" y="2371200"/>
                <a:ext cx="1270080" cy="772200"/>
              </a:xfrm>
              <a:prstGeom prst="rect">
                <a:avLst/>
              </a:prstGeom>
            </p:spPr>
          </p:pic>
        </mc:Fallback>
      </mc:AlternateContent>
      <p:grpSp>
        <p:nvGrpSpPr>
          <p:cNvPr id="215" name="Gruppieren 214">
            <a:extLst>
              <a:ext uri="{FF2B5EF4-FFF2-40B4-BE49-F238E27FC236}">
                <a16:creationId xmlns:a16="http://schemas.microsoft.com/office/drawing/2014/main" id="{BF64D0C0-7E85-4784-BF2C-16ABB71F8E0A}"/>
              </a:ext>
            </a:extLst>
          </p:cNvPr>
          <p:cNvGrpSpPr/>
          <p:nvPr/>
        </p:nvGrpSpPr>
        <p:grpSpPr>
          <a:xfrm>
            <a:off x="6431333" y="5472960"/>
            <a:ext cx="332640" cy="359280"/>
            <a:chOff x="6431333" y="5472960"/>
            <a:chExt cx="332640" cy="359280"/>
          </a:xfrm>
        </p:grpSpPr>
        <mc:AlternateContent xmlns:mc="http://schemas.openxmlformats.org/markup-compatibility/2006" xmlns:p14="http://schemas.microsoft.com/office/powerpoint/2010/main">
          <mc:Choice Requires="p14">
            <p:contentPart p14:bwMode="auto" r:id="rId303">
              <p14:nvContentPartPr>
                <p14:cNvPr id="213" name="Freihand 212">
                  <a:extLst>
                    <a:ext uri="{FF2B5EF4-FFF2-40B4-BE49-F238E27FC236}">
                      <a16:creationId xmlns:a16="http://schemas.microsoft.com/office/drawing/2014/main" id="{B89D6905-8383-4B14-8F18-11EDB913E869}"/>
                    </a:ext>
                  </a:extLst>
                </p14:cNvPr>
                <p14:cNvContentPartPr/>
                <p14:nvPr/>
              </p14:nvContentPartPr>
              <p14:xfrm>
                <a:off x="6657773" y="5591040"/>
                <a:ext cx="75600" cy="241200"/>
              </p14:xfrm>
            </p:contentPart>
          </mc:Choice>
          <mc:Fallback xmlns="">
            <p:pic>
              <p:nvPicPr>
                <p:cNvPr id="213" name="Freihand 212">
                  <a:extLst>
                    <a:ext uri="{FF2B5EF4-FFF2-40B4-BE49-F238E27FC236}">
                      <a16:creationId xmlns:a16="http://schemas.microsoft.com/office/drawing/2014/main" id="{B89D6905-8383-4B14-8F18-11EDB913E869}"/>
                    </a:ext>
                  </a:extLst>
                </p:cNvPr>
                <p:cNvPicPr/>
                <p:nvPr/>
              </p:nvPicPr>
              <p:blipFill>
                <a:blip r:embed="rId304"/>
                <a:stretch>
                  <a:fillRect/>
                </a:stretch>
              </p:blipFill>
              <p:spPr>
                <a:xfrm>
                  <a:off x="6653453" y="5586720"/>
                  <a:ext cx="8424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4" name="Freihand 213">
                  <a:extLst>
                    <a:ext uri="{FF2B5EF4-FFF2-40B4-BE49-F238E27FC236}">
                      <a16:creationId xmlns:a16="http://schemas.microsoft.com/office/drawing/2014/main" id="{B4F82F58-CEB7-4CEF-B1C8-175E19E56BF3}"/>
                    </a:ext>
                  </a:extLst>
                </p14:cNvPr>
                <p14:cNvContentPartPr/>
                <p14:nvPr/>
              </p14:nvContentPartPr>
              <p14:xfrm>
                <a:off x="6431333" y="5472960"/>
                <a:ext cx="332640" cy="150840"/>
              </p14:xfrm>
            </p:contentPart>
          </mc:Choice>
          <mc:Fallback xmlns="">
            <p:pic>
              <p:nvPicPr>
                <p:cNvPr id="214" name="Freihand 213">
                  <a:extLst>
                    <a:ext uri="{FF2B5EF4-FFF2-40B4-BE49-F238E27FC236}">
                      <a16:creationId xmlns:a16="http://schemas.microsoft.com/office/drawing/2014/main" id="{B4F82F58-CEB7-4CEF-B1C8-175E19E56BF3}"/>
                    </a:ext>
                  </a:extLst>
                </p:cNvPr>
                <p:cNvPicPr/>
                <p:nvPr/>
              </p:nvPicPr>
              <p:blipFill>
                <a:blip r:embed="rId306"/>
                <a:stretch>
                  <a:fillRect/>
                </a:stretch>
              </p:blipFill>
              <p:spPr>
                <a:xfrm>
                  <a:off x="6427013" y="5468640"/>
                  <a:ext cx="341280" cy="159480"/>
                </a:xfrm>
                <a:prstGeom prst="rect">
                  <a:avLst/>
                </a:prstGeom>
              </p:spPr>
            </p:pic>
          </mc:Fallback>
        </mc:AlternateContent>
      </p:grpSp>
      <p:grpSp>
        <p:nvGrpSpPr>
          <p:cNvPr id="218" name="Gruppieren 217">
            <a:extLst>
              <a:ext uri="{FF2B5EF4-FFF2-40B4-BE49-F238E27FC236}">
                <a16:creationId xmlns:a16="http://schemas.microsoft.com/office/drawing/2014/main" id="{F010E076-42E8-48E1-9751-B0CF333E21C7}"/>
              </a:ext>
            </a:extLst>
          </p:cNvPr>
          <p:cNvGrpSpPr/>
          <p:nvPr/>
        </p:nvGrpSpPr>
        <p:grpSpPr>
          <a:xfrm>
            <a:off x="2277653" y="5757720"/>
            <a:ext cx="399600" cy="493200"/>
            <a:chOff x="2277653" y="5757720"/>
            <a:chExt cx="399600" cy="493200"/>
          </a:xfrm>
        </p:grpSpPr>
        <mc:AlternateContent xmlns:mc="http://schemas.openxmlformats.org/markup-compatibility/2006" xmlns:p14="http://schemas.microsoft.com/office/powerpoint/2010/main">
          <mc:Choice Requires="p14">
            <p:contentPart p14:bwMode="auto" r:id="rId307">
              <p14:nvContentPartPr>
                <p14:cNvPr id="216" name="Freihand 215">
                  <a:extLst>
                    <a:ext uri="{FF2B5EF4-FFF2-40B4-BE49-F238E27FC236}">
                      <a16:creationId xmlns:a16="http://schemas.microsoft.com/office/drawing/2014/main" id="{A0159E46-7112-4FA9-BC97-DAE7236842D7}"/>
                    </a:ext>
                  </a:extLst>
                </p14:cNvPr>
                <p14:cNvContentPartPr/>
                <p14:nvPr/>
              </p14:nvContentPartPr>
              <p14:xfrm>
                <a:off x="2451893" y="5904600"/>
                <a:ext cx="94680" cy="346320"/>
              </p14:xfrm>
            </p:contentPart>
          </mc:Choice>
          <mc:Fallback xmlns="">
            <p:pic>
              <p:nvPicPr>
                <p:cNvPr id="216" name="Freihand 215">
                  <a:extLst>
                    <a:ext uri="{FF2B5EF4-FFF2-40B4-BE49-F238E27FC236}">
                      <a16:creationId xmlns:a16="http://schemas.microsoft.com/office/drawing/2014/main" id="{A0159E46-7112-4FA9-BC97-DAE7236842D7}"/>
                    </a:ext>
                  </a:extLst>
                </p:cNvPr>
                <p:cNvPicPr/>
                <p:nvPr/>
              </p:nvPicPr>
              <p:blipFill>
                <a:blip r:embed="rId308"/>
                <a:stretch>
                  <a:fillRect/>
                </a:stretch>
              </p:blipFill>
              <p:spPr>
                <a:xfrm>
                  <a:off x="2447573" y="5900280"/>
                  <a:ext cx="103320" cy="3549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17" name="Freihand 216">
                  <a:extLst>
                    <a:ext uri="{FF2B5EF4-FFF2-40B4-BE49-F238E27FC236}">
                      <a16:creationId xmlns:a16="http://schemas.microsoft.com/office/drawing/2014/main" id="{AE0126DC-7FC9-4DBA-BBFD-88408485DC5B}"/>
                    </a:ext>
                  </a:extLst>
                </p14:cNvPr>
                <p14:cNvContentPartPr/>
                <p14:nvPr/>
              </p14:nvContentPartPr>
              <p14:xfrm>
                <a:off x="2277653" y="5757720"/>
                <a:ext cx="399600" cy="213120"/>
              </p14:xfrm>
            </p:contentPart>
          </mc:Choice>
          <mc:Fallback xmlns="">
            <p:pic>
              <p:nvPicPr>
                <p:cNvPr id="217" name="Freihand 216">
                  <a:extLst>
                    <a:ext uri="{FF2B5EF4-FFF2-40B4-BE49-F238E27FC236}">
                      <a16:creationId xmlns:a16="http://schemas.microsoft.com/office/drawing/2014/main" id="{AE0126DC-7FC9-4DBA-BBFD-88408485DC5B}"/>
                    </a:ext>
                  </a:extLst>
                </p:cNvPr>
                <p:cNvPicPr/>
                <p:nvPr/>
              </p:nvPicPr>
              <p:blipFill>
                <a:blip r:embed="rId310"/>
                <a:stretch>
                  <a:fillRect/>
                </a:stretch>
              </p:blipFill>
              <p:spPr>
                <a:xfrm>
                  <a:off x="2273333" y="5753400"/>
                  <a:ext cx="408240" cy="221760"/>
                </a:xfrm>
                <a:prstGeom prst="rect">
                  <a:avLst/>
                </a:prstGeom>
              </p:spPr>
            </p:pic>
          </mc:Fallback>
        </mc:AlternateContent>
      </p:grpSp>
      <p:grpSp>
        <p:nvGrpSpPr>
          <p:cNvPr id="220" name="Gruppieren 219">
            <a:extLst>
              <a:ext uri="{FF2B5EF4-FFF2-40B4-BE49-F238E27FC236}">
                <a16:creationId xmlns:a16="http://schemas.microsoft.com/office/drawing/2014/main" id="{F153F559-2D23-462F-B075-03E573C1441D}"/>
              </a:ext>
            </a:extLst>
          </p:cNvPr>
          <p:cNvGrpSpPr/>
          <p:nvPr/>
        </p:nvGrpSpPr>
        <p:grpSpPr>
          <a:xfrm>
            <a:off x="4048493" y="983400"/>
            <a:ext cx="4188960" cy="2235960"/>
            <a:chOff x="4048493" y="983400"/>
            <a:chExt cx="4188960" cy="2235960"/>
          </a:xfrm>
        </p:grpSpPr>
        <mc:AlternateContent xmlns:mc="http://schemas.openxmlformats.org/markup-compatibility/2006" xmlns:p14="http://schemas.microsoft.com/office/powerpoint/2010/main">
          <mc:Choice Requires="p14">
            <p:contentPart p14:bwMode="auto" r:id="rId311">
              <p14:nvContentPartPr>
                <p14:cNvPr id="84" name="Freihand 83">
                  <a:extLst>
                    <a:ext uri="{FF2B5EF4-FFF2-40B4-BE49-F238E27FC236}">
                      <a16:creationId xmlns:a16="http://schemas.microsoft.com/office/drawing/2014/main" id="{E6A5B70A-B1F7-4F52-8970-359A66431256}"/>
                    </a:ext>
                  </a:extLst>
                </p14:cNvPr>
                <p14:cNvContentPartPr/>
                <p14:nvPr/>
              </p14:nvContentPartPr>
              <p14:xfrm>
                <a:off x="4875413" y="983400"/>
                <a:ext cx="2207880" cy="1825200"/>
              </p14:xfrm>
            </p:contentPart>
          </mc:Choice>
          <mc:Fallback xmlns="">
            <p:pic>
              <p:nvPicPr>
                <p:cNvPr id="84" name="Freihand 83">
                  <a:extLst>
                    <a:ext uri="{FF2B5EF4-FFF2-40B4-BE49-F238E27FC236}">
                      <a16:creationId xmlns:a16="http://schemas.microsoft.com/office/drawing/2014/main" id="{E6A5B70A-B1F7-4F52-8970-359A66431256}"/>
                    </a:ext>
                  </a:extLst>
                </p:cNvPr>
                <p:cNvPicPr/>
                <p:nvPr/>
              </p:nvPicPr>
              <p:blipFill>
                <a:blip r:embed="rId312"/>
                <a:stretch>
                  <a:fillRect/>
                </a:stretch>
              </p:blipFill>
              <p:spPr>
                <a:xfrm>
                  <a:off x="4871093" y="979080"/>
                  <a:ext cx="2216520" cy="183384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85" name="Freihand 84">
                  <a:extLst>
                    <a:ext uri="{FF2B5EF4-FFF2-40B4-BE49-F238E27FC236}">
                      <a16:creationId xmlns:a16="http://schemas.microsoft.com/office/drawing/2014/main" id="{3B1C2594-2390-4B72-9B2D-15712316292D}"/>
                    </a:ext>
                  </a:extLst>
                </p14:cNvPr>
                <p14:cNvContentPartPr/>
                <p14:nvPr/>
              </p14:nvContentPartPr>
              <p14:xfrm>
                <a:off x="7373453" y="2704200"/>
                <a:ext cx="108360" cy="181440"/>
              </p14:xfrm>
            </p:contentPart>
          </mc:Choice>
          <mc:Fallback xmlns="">
            <p:pic>
              <p:nvPicPr>
                <p:cNvPr id="85" name="Freihand 84">
                  <a:extLst>
                    <a:ext uri="{FF2B5EF4-FFF2-40B4-BE49-F238E27FC236}">
                      <a16:creationId xmlns:a16="http://schemas.microsoft.com/office/drawing/2014/main" id="{3B1C2594-2390-4B72-9B2D-15712316292D}"/>
                    </a:ext>
                  </a:extLst>
                </p:cNvPr>
                <p:cNvPicPr/>
                <p:nvPr/>
              </p:nvPicPr>
              <p:blipFill>
                <a:blip r:embed="rId314"/>
                <a:stretch>
                  <a:fillRect/>
                </a:stretch>
              </p:blipFill>
              <p:spPr>
                <a:xfrm>
                  <a:off x="7369133" y="2699880"/>
                  <a:ext cx="1170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86" name="Freihand 85">
                  <a:extLst>
                    <a:ext uri="{FF2B5EF4-FFF2-40B4-BE49-F238E27FC236}">
                      <a16:creationId xmlns:a16="http://schemas.microsoft.com/office/drawing/2014/main" id="{CFFF8F6C-2C4C-4B3F-8044-95E38FAF0518}"/>
                    </a:ext>
                  </a:extLst>
                </p14:cNvPr>
                <p14:cNvContentPartPr/>
                <p14:nvPr/>
              </p14:nvContentPartPr>
              <p14:xfrm>
                <a:off x="7397573" y="2708880"/>
                <a:ext cx="135000" cy="164160"/>
              </p14:xfrm>
            </p:contentPart>
          </mc:Choice>
          <mc:Fallback xmlns="">
            <p:pic>
              <p:nvPicPr>
                <p:cNvPr id="86" name="Freihand 85">
                  <a:extLst>
                    <a:ext uri="{FF2B5EF4-FFF2-40B4-BE49-F238E27FC236}">
                      <a16:creationId xmlns:a16="http://schemas.microsoft.com/office/drawing/2014/main" id="{CFFF8F6C-2C4C-4B3F-8044-95E38FAF0518}"/>
                    </a:ext>
                  </a:extLst>
                </p:cNvPr>
                <p:cNvPicPr/>
                <p:nvPr/>
              </p:nvPicPr>
              <p:blipFill>
                <a:blip r:embed="rId316"/>
                <a:stretch>
                  <a:fillRect/>
                </a:stretch>
              </p:blipFill>
              <p:spPr>
                <a:xfrm>
                  <a:off x="7393253" y="2704560"/>
                  <a:ext cx="1436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87" name="Freihand 86">
                  <a:extLst>
                    <a:ext uri="{FF2B5EF4-FFF2-40B4-BE49-F238E27FC236}">
                      <a16:creationId xmlns:a16="http://schemas.microsoft.com/office/drawing/2014/main" id="{793D9FFB-C21E-4CF6-B3F8-940694AC00B7}"/>
                    </a:ext>
                  </a:extLst>
                </p14:cNvPr>
                <p14:cNvContentPartPr/>
                <p14:nvPr/>
              </p14:nvContentPartPr>
              <p14:xfrm>
                <a:off x="7633733" y="2685120"/>
                <a:ext cx="37080" cy="170640"/>
              </p14:xfrm>
            </p:contentPart>
          </mc:Choice>
          <mc:Fallback xmlns="">
            <p:pic>
              <p:nvPicPr>
                <p:cNvPr id="87" name="Freihand 86">
                  <a:extLst>
                    <a:ext uri="{FF2B5EF4-FFF2-40B4-BE49-F238E27FC236}">
                      <a16:creationId xmlns:a16="http://schemas.microsoft.com/office/drawing/2014/main" id="{793D9FFB-C21E-4CF6-B3F8-940694AC00B7}"/>
                    </a:ext>
                  </a:extLst>
                </p:cNvPr>
                <p:cNvPicPr/>
                <p:nvPr/>
              </p:nvPicPr>
              <p:blipFill>
                <a:blip r:embed="rId318"/>
                <a:stretch>
                  <a:fillRect/>
                </a:stretch>
              </p:blipFill>
              <p:spPr>
                <a:xfrm>
                  <a:off x="7629413" y="2680800"/>
                  <a:ext cx="457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88" name="Freihand 87">
                  <a:extLst>
                    <a:ext uri="{FF2B5EF4-FFF2-40B4-BE49-F238E27FC236}">
                      <a16:creationId xmlns:a16="http://schemas.microsoft.com/office/drawing/2014/main" id="{BA5C5593-FA07-4713-BD19-9815B6C12842}"/>
                    </a:ext>
                  </a:extLst>
                </p14:cNvPr>
                <p14:cNvContentPartPr/>
                <p14:nvPr/>
              </p14:nvContentPartPr>
              <p14:xfrm>
                <a:off x="7548773" y="2690880"/>
                <a:ext cx="239400" cy="182520"/>
              </p14:xfrm>
            </p:contentPart>
          </mc:Choice>
          <mc:Fallback xmlns="">
            <p:pic>
              <p:nvPicPr>
                <p:cNvPr id="88" name="Freihand 87">
                  <a:extLst>
                    <a:ext uri="{FF2B5EF4-FFF2-40B4-BE49-F238E27FC236}">
                      <a16:creationId xmlns:a16="http://schemas.microsoft.com/office/drawing/2014/main" id="{BA5C5593-FA07-4713-BD19-9815B6C12842}"/>
                    </a:ext>
                  </a:extLst>
                </p:cNvPr>
                <p:cNvPicPr/>
                <p:nvPr/>
              </p:nvPicPr>
              <p:blipFill>
                <a:blip r:embed="rId320"/>
                <a:stretch>
                  <a:fillRect/>
                </a:stretch>
              </p:blipFill>
              <p:spPr>
                <a:xfrm>
                  <a:off x="7544453" y="2686560"/>
                  <a:ext cx="2480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99" name="Freihand 98">
                  <a:extLst>
                    <a:ext uri="{FF2B5EF4-FFF2-40B4-BE49-F238E27FC236}">
                      <a16:creationId xmlns:a16="http://schemas.microsoft.com/office/drawing/2014/main" id="{FB397CF3-1948-4EEE-80B3-E8E752E0F98F}"/>
                    </a:ext>
                  </a:extLst>
                </p14:cNvPr>
                <p14:cNvContentPartPr/>
                <p14:nvPr/>
              </p14:nvContentPartPr>
              <p14:xfrm>
                <a:off x="4414253" y="1896360"/>
                <a:ext cx="191520" cy="34560"/>
              </p14:xfrm>
            </p:contentPart>
          </mc:Choice>
          <mc:Fallback xmlns="">
            <p:pic>
              <p:nvPicPr>
                <p:cNvPr id="99" name="Freihand 98">
                  <a:extLst>
                    <a:ext uri="{FF2B5EF4-FFF2-40B4-BE49-F238E27FC236}">
                      <a16:creationId xmlns:a16="http://schemas.microsoft.com/office/drawing/2014/main" id="{FB397CF3-1948-4EEE-80B3-E8E752E0F98F}"/>
                    </a:ext>
                  </a:extLst>
                </p:cNvPr>
                <p:cNvPicPr/>
                <p:nvPr/>
              </p:nvPicPr>
              <p:blipFill>
                <a:blip r:embed="rId322"/>
                <a:stretch>
                  <a:fillRect/>
                </a:stretch>
              </p:blipFill>
              <p:spPr>
                <a:xfrm>
                  <a:off x="4409933" y="1892040"/>
                  <a:ext cx="2001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00" name="Freihand 99">
                  <a:extLst>
                    <a:ext uri="{FF2B5EF4-FFF2-40B4-BE49-F238E27FC236}">
                      <a16:creationId xmlns:a16="http://schemas.microsoft.com/office/drawing/2014/main" id="{2160888F-F21C-45C9-85F0-B807B866BCEE}"/>
                    </a:ext>
                  </a:extLst>
                </p14:cNvPr>
                <p14:cNvContentPartPr/>
                <p14:nvPr/>
              </p14:nvContentPartPr>
              <p14:xfrm>
                <a:off x="4810973" y="1927320"/>
                <a:ext cx="258480" cy="11520"/>
              </p14:xfrm>
            </p:contentPart>
          </mc:Choice>
          <mc:Fallback xmlns="">
            <p:pic>
              <p:nvPicPr>
                <p:cNvPr id="100" name="Freihand 99">
                  <a:extLst>
                    <a:ext uri="{FF2B5EF4-FFF2-40B4-BE49-F238E27FC236}">
                      <a16:creationId xmlns:a16="http://schemas.microsoft.com/office/drawing/2014/main" id="{2160888F-F21C-45C9-85F0-B807B866BCEE}"/>
                    </a:ext>
                  </a:extLst>
                </p:cNvPr>
                <p:cNvPicPr/>
                <p:nvPr/>
              </p:nvPicPr>
              <p:blipFill>
                <a:blip r:embed="rId324"/>
                <a:stretch>
                  <a:fillRect/>
                </a:stretch>
              </p:blipFill>
              <p:spPr>
                <a:xfrm>
                  <a:off x="4806653" y="1923000"/>
                  <a:ext cx="2671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01" name="Freihand 100">
                  <a:extLst>
                    <a:ext uri="{FF2B5EF4-FFF2-40B4-BE49-F238E27FC236}">
                      <a16:creationId xmlns:a16="http://schemas.microsoft.com/office/drawing/2014/main" id="{01AC6F1E-E508-43DA-B578-EC692110452E}"/>
                    </a:ext>
                  </a:extLst>
                </p14:cNvPr>
                <p14:cNvContentPartPr/>
                <p14:nvPr/>
              </p14:nvContentPartPr>
              <p14:xfrm>
                <a:off x="5179973" y="1888440"/>
                <a:ext cx="809280" cy="41040"/>
              </p14:xfrm>
            </p:contentPart>
          </mc:Choice>
          <mc:Fallback xmlns="">
            <p:pic>
              <p:nvPicPr>
                <p:cNvPr id="101" name="Freihand 100">
                  <a:extLst>
                    <a:ext uri="{FF2B5EF4-FFF2-40B4-BE49-F238E27FC236}">
                      <a16:creationId xmlns:a16="http://schemas.microsoft.com/office/drawing/2014/main" id="{01AC6F1E-E508-43DA-B578-EC692110452E}"/>
                    </a:ext>
                  </a:extLst>
                </p:cNvPr>
                <p:cNvPicPr/>
                <p:nvPr/>
              </p:nvPicPr>
              <p:blipFill>
                <a:blip r:embed="rId326"/>
                <a:stretch>
                  <a:fillRect/>
                </a:stretch>
              </p:blipFill>
              <p:spPr>
                <a:xfrm>
                  <a:off x="5175653" y="1884120"/>
                  <a:ext cx="8179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03" name="Freihand 102">
                  <a:extLst>
                    <a:ext uri="{FF2B5EF4-FFF2-40B4-BE49-F238E27FC236}">
                      <a16:creationId xmlns:a16="http://schemas.microsoft.com/office/drawing/2014/main" id="{899F9936-816F-4D9F-A278-4FB3AD8F2659}"/>
                    </a:ext>
                  </a:extLst>
                </p14:cNvPr>
                <p14:cNvContentPartPr/>
                <p14:nvPr/>
              </p14:nvContentPartPr>
              <p14:xfrm>
                <a:off x="4048493" y="1951800"/>
                <a:ext cx="116280" cy="199440"/>
              </p14:xfrm>
            </p:contentPart>
          </mc:Choice>
          <mc:Fallback xmlns="">
            <p:pic>
              <p:nvPicPr>
                <p:cNvPr id="103" name="Freihand 102">
                  <a:extLst>
                    <a:ext uri="{FF2B5EF4-FFF2-40B4-BE49-F238E27FC236}">
                      <a16:creationId xmlns:a16="http://schemas.microsoft.com/office/drawing/2014/main" id="{899F9936-816F-4D9F-A278-4FB3AD8F2659}"/>
                    </a:ext>
                  </a:extLst>
                </p:cNvPr>
                <p:cNvPicPr/>
                <p:nvPr/>
              </p:nvPicPr>
              <p:blipFill>
                <a:blip r:embed="rId328"/>
                <a:stretch>
                  <a:fillRect/>
                </a:stretch>
              </p:blipFill>
              <p:spPr>
                <a:xfrm>
                  <a:off x="4044173" y="1947480"/>
                  <a:ext cx="1249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04" name="Freihand 103">
                  <a:extLst>
                    <a:ext uri="{FF2B5EF4-FFF2-40B4-BE49-F238E27FC236}">
                      <a16:creationId xmlns:a16="http://schemas.microsoft.com/office/drawing/2014/main" id="{1F2A9640-9545-4F2B-9B12-88BD08344E23}"/>
                    </a:ext>
                  </a:extLst>
                </p14:cNvPr>
                <p14:cNvContentPartPr/>
                <p14:nvPr/>
              </p14:nvContentPartPr>
              <p14:xfrm>
                <a:off x="4125173" y="1866840"/>
                <a:ext cx="145800" cy="128880"/>
              </p14:xfrm>
            </p:contentPart>
          </mc:Choice>
          <mc:Fallback xmlns="">
            <p:pic>
              <p:nvPicPr>
                <p:cNvPr id="104" name="Freihand 103">
                  <a:extLst>
                    <a:ext uri="{FF2B5EF4-FFF2-40B4-BE49-F238E27FC236}">
                      <a16:creationId xmlns:a16="http://schemas.microsoft.com/office/drawing/2014/main" id="{1F2A9640-9545-4F2B-9B12-88BD08344E23}"/>
                    </a:ext>
                  </a:extLst>
                </p:cNvPr>
                <p:cNvPicPr/>
                <p:nvPr/>
              </p:nvPicPr>
              <p:blipFill>
                <a:blip r:embed="rId330"/>
                <a:stretch>
                  <a:fillRect/>
                </a:stretch>
              </p:blipFill>
              <p:spPr>
                <a:xfrm>
                  <a:off x="4120853" y="1862520"/>
                  <a:ext cx="1544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41" name="Freihand 140">
                  <a:extLst>
                    <a:ext uri="{FF2B5EF4-FFF2-40B4-BE49-F238E27FC236}">
                      <a16:creationId xmlns:a16="http://schemas.microsoft.com/office/drawing/2014/main" id="{63BC4682-4277-4E6D-90B1-4B58475A5D89}"/>
                    </a:ext>
                  </a:extLst>
                </p14:cNvPr>
                <p14:cNvContentPartPr/>
                <p14:nvPr/>
              </p14:nvContentPartPr>
              <p14:xfrm>
                <a:off x="4195373" y="1914000"/>
                <a:ext cx="197640" cy="92520"/>
              </p14:xfrm>
            </p:contentPart>
          </mc:Choice>
          <mc:Fallback xmlns="">
            <p:pic>
              <p:nvPicPr>
                <p:cNvPr id="141" name="Freihand 140">
                  <a:extLst>
                    <a:ext uri="{FF2B5EF4-FFF2-40B4-BE49-F238E27FC236}">
                      <a16:creationId xmlns:a16="http://schemas.microsoft.com/office/drawing/2014/main" id="{63BC4682-4277-4E6D-90B1-4B58475A5D89}"/>
                    </a:ext>
                  </a:extLst>
                </p:cNvPr>
                <p:cNvPicPr/>
                <p:nvPr/>
              </p:nvPicPr>
              <p:blipFill>
                <a:blip r:embed="rId332"/>
                <a:stretch>
                  <a:fillRect/>
                </a:stretch>
              </p:blipFill>
              <p:spPr>
                <a:xfrm>
                  <a:off x="4191053" y="1909680"/>
                  <a:ext cx="20628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43" name="Freihand 142">
                  <a:extLst>
                    <a:ext uri="{FF2B5EF4-FFF2-40B4-BE49-F238E27FC236}">
                      <a16:creationId xmlns:a16="http://schemas.microsoft.com/office/drawing/2014/main" id="{187E036C-3050-494D-ADD3-91059C24E1CA}"/>
                    </a:ext>
                  </a:extLst>
                </p14:cNvPr>
                <p14:cNvContentPartPr/>
                <p14:nvPr/>
              </p14:nvContentPartPr>
              <p14:xfrm>
                <a:off x="4223453" y="1912200"/>
                <a:ext cx="177840" cy="62640"/>
              </p14:xfrm>
            </p:contentPart>
          </mc:Choice>
          <mc:Fallback xmlns="">
            <p:pic>
              <p:nvPicPr>
                <p:cNvPr id="143" name="Freihand 142">
                  <a:extLst>
                    <a:ext uri="{FF2B5EF4-FFF2-40B4-BE49-F238E27FC236}">
                      <a16:creationId xmlns:a16="http://schemas.microsoft.com/office/drawing/2014/main" id="{187E036C-3050-494D-ADD3-91059C24E1CA}"/>
                    </a:ext>
                  </a:extLst>
                </p:cNvPr>
                <p:cNvPicPr/>
                <p:nvPr/>
              </p:nvPicPr>
              <p:blipFill>
                <a:blip r:embed="rId334"/>
                <a:stretch>
                  <a:fillRect/>
                </a:stretch>
              </p:blipFill>
              <p:spPr>
                <a:xfrm>
                  <a:off x="4219133" y="1907880"/>
                  <a:ext cx="18648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19" name="Freihand 218">
                  <a:extLst>
                    <a:ext uri="{FF2B5EF4-FFF2-40B4-BE49-F238E27FC236}">
                      <a16:creationId xmlns:a16="http://schemas.microsoft.com/office/drawing/2014/main" id="{CE6A2597-CEDA-46B1-AAE7-CC71FAE3B221}"/>
                    </a:ext>
                  </a:extLst>
                </p14:cNvPr>
                <p14:cNvContentPartPr/>
                <p14:nvPr/>
              </p14:nvContentPartPr>
              <p14:xfrm>
                <a:off x="6909773" y="2371920"/>
                <a:ext cx="1327680" cy="847440"/>
              </p14:xfrm>
            </p:contentPart>
          </mc:Choice>
          <mc:Fallback xmlns="">
            <p:pic>
              <p:nvPicPr>
                <p:cNvPr id="219" name="Freihand 218">
                  <a:extLst>
                    <a:ext uri="{FF2B5EF4-FFF2-40B4-BE49-F238E27FC236}">
                      <a16:creationId xmlns:a16="http://schemas.microsoft.com/office/drawing/2014/main" id="{CE6A2597-CEDA-46B1-AAE7-CC71FAE3B221}"/>
                    </a:ext>
                  </a:extLst>
                </p:cNvPr>
                <p:cNvPicPr/>
                <p:nvPr/>
              </p:nvPicPr>
              <p:blipFill>
                <a:blip r:embed="rId336"/>
                <a:stretch>
                  <a:fillRect/>
                </a:stretch>
              </p:blipFill>
              <p:spPr>
                <a:xfrm>
                  <a:off x="6905453" y="2367600"/>
                  <a:ext cx="1336320" cy="856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7">
            <p14:nvContentPartPr>
              <p14:cNvPr id="232" name="Freihand 231">
                <a:extLst>
                  <a:ext uri="{FF2B5EF4-FFF2-40B4-BE49-F238E27FC236}">
                    <a16:creationId xmlns:a16="http://schemas.microsoft.com/office/drawing/2014/main" id="{40A78C54-FEE8-4799-BF38-3787DE017440}"/>
                  </a:ext>
                </a:extLst>
              </p14:cNvPr>
              <p14:cNvContentPartPr/>
              <p14:nvPr/>
            </p14:nvContentPartPr>
            <p14:xfrm>
              <a:off x="1311773" y="5348040"/>
              <a:ext cx="590040" cy="803160"/>
            </p14:xfrm>
          </p:contentPart>
        </mc:Choice>
        <mc:Fallback xmlns="">
          <p:pic>
            <p:nvPicPr>
              <p:cNvPr id="232" name="Freihand 231">
                <a:extLst>
                  <a:ext uri="{FF2B5EF4-FFF2-40B4-BE49-F238E27FC236}">
                    <a16:creationId xmlns:a16="http://schemas.microsoft.com/office/drawing/2014/main" id="{40A78C54-FEE8-4799-BF38-3787DE017440}"/>
                  </a:ext>
                </a:extLst>
              </p:cNvPr>
              <p:cNvPicPr/>
              <p:nvPr/>
            </p:nvPicPr>
            <p:blipFill>
              <a:blip r:embed="rId338"/>
              <a:stretch>
                <a:fillRect/>
              </a:stretch>
            </p:blipFill>
            <p:spPr>
              <a:xfrm>
                <a:off x="1307453" y="5343720"/>
                <a:ext cx="598680" cy="81180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33" name="Freihand 232">
                <a:extLst>
                  <a:ext uri="{FF2B5EF4-FFF2-40B4-BE49-F238E27FC236}">
                    <a16:creationId xmlns:a16="http://schemas.microsoft.com/office/drawing/2014/main" id="{EB7DB22D-3C58-4E01-9A9C-CFC0D010C0CD}"/>
                  </a:ext>
                </a:extLst>
              </p14:cNvPr>
              <p14:cNvContentPartPr/>
              <p14:nvPr/>
            </p14:nvContentPartPr>
            <p14:xfrm>
              <a:off x="3021413" y="5457840"/>
              <a:ext cx="690120" cy="817560"/>
            </p14:xfrm>
          </p:contentPart>
        </mc:Choice>
        <mc:Fallback xmlns="">
          <p:pic>
            <p:nvPicPr>
              <p:cNvPr id="233" name="Freihand 232">
                <a:extLst>
                  <a:ext uri="{FF2B5EF4-FFF2-40B4-BE49-F238E27FC236}">
                    <a16:creationId xmlns:a16="http://schemas.microsoft.com/office/drawing/2014/main" id="{EB7DB22D-3C58-4E01-9A9C-CFC0D010C0CD}"/>
                  </a:ext>
                </a:extLst>
              </p:cNvPr>
              <p:cNvPicPr/>
              <p:nvPr/>
            </p:nvPicPr>
            <p:blipFill>
              <a:blip r:embed="rId340"/>
              <a:stretch>
                <a:fillRect/>
              </a:stretch>
            </p:blipFill>
            <p:spPr>
              <a:xfrm>
                <a:off x="3017093" y="5453520"/>
                <a:ext cx="698760" cy="826200"/>
              </a:xfrm>
              <a:prstGeom prst="rect">
                <a:avLst/>
              </a:prstGeom>
            </p:spPr>
          </p:pic>
        </mc:Fallback>
      </mc:AlternateContent>
      <p:grpSp>
        <p:nvGrpSpPr>
          <p:cNvPr id="240" name="Gruppieren 239">
            <a:extLst>
              <a:ext uri="{FF2B5EF4-FFF2-40B4-BE49-F238E27FC236}">
                <a16:creationId xmlns:a16="http://schemas.microsoft.com/office/drawing/2014/main" id="{9A469AAD-4C0D-43A7-BDD6-0DA5FFB83536}"/>
              </a:ext>
            </a:extLst>
          </p:cNvPr>
          <p:cNvGrpSpPr/>
          <p:nvPr/>
        </p:nvGrpSpPr>
        <p:grpSpPr>
          <a:xfrm>
            <a:off x="6706373" y="5128440"/>
            <a:ext cx="708120" cy="370080"/>
            <a:chOff x="6706373" y="5128440"/>
            <a:chExt cx="708120" cy="370080"/>
          </a:xfrm>
        </p:grpSpPr>
        <mc:AlternateContent xmlns:mc="http://schemas.openxmlformats.org/markup-compatibility/2006" xmlns:p14="http://schemas.microsoft.com/office/powerpoint/2010/main">
          <mc:Choice Requires="p14">
            <p:contentPart p14:bwMode="auto" r:id="rId341">
              <p14:nvContentPartPr>
                <p14:cNvPr id="234" name="Freihand 233">
                  <a:extLst>
                    <a:ext uri="{FF2B5EF4-FFF2-40B4-BE49-F238E27FC236}">
                      <a16:creationId xmlns:a16="http://schemas.microsoft.com/office/drawing/2014/main" id="{C2467B21-0E5E-4187-BC42-5F13F29BCADA}"/>
                    </a:ext>
                  </a:extLst>
                </p14:cNvPr>
                <p14:cNvContentPartPr/>
                <p14:nvPr/>
              </p14:nvContentPartPr>
              <p14:xfrm>
                <a:off x="6734453" y="5208000"/>
                <a:ext cx="178920" cy="290520"/>
              </p14:xfrm>
            </p:contentPart>
          </mc:Choice>
          <mc:Fallback xmlns="">
            <p:pic>
              <p:nvPicPr>
                <p:cNvPr id="234" name="Freihand 233">
                  <a:extLst>
                    <a:ext uri="{FF2B5EF4-FFF2-40B4-BE49-F238E27FC236}">
                      <a16:creationId xmlns:a16="http://schemas.microsoft.com/office/drawing/2014/main" id="{C2467B21-0E5E-4187-BC42-5F13F29BCADA}"/>
                    </a:ext>
                  </a:extLst>
                </p:cNvPr>
                <p:cNvPicPr/>
                <p:nvPr/>
              </p:nvPicPr>
              <p:blipFill>
                <a:blip r:embed="rId342"/>
                <a:stretch>
                  <a:fillRect/>
                </a:stretch>
              </p:blipFill>
              <p:spPr>
                <a:xfrm>
                  <a:off x="6730133" y="5203680"/>
                  <a:ext cx="18756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35" name="Freihand 234">
                  <a:extLst>
                    <a:ext uri="{FF2B5EF4-FFF2-40B4-BE49-F238E27FC236}">
                      <a16:creationId xmlns:a16="http://schemas.microsoft.com/office/drawing/2014/main" id="{EF51CCCD-1CDF-46F2-9D00-10CA52FD4957}"/>
                    </a:ext>
                  </a:extLst>
                </p14:cNvPr>
                <p14:cNvContentPartPr/>
                <p14:nvPr/>
              </p14:nvContentPartPr>
              <p14:xfrm>
                <a:off x="6972053" y="5148600"/>
                <a:ext cx="81360" cy="267120"/>
              </p14:xfrm>
            </p:contentPart>
          </mc:Choice>
          <mc:Fallback xmlns="">
            <p:pic>
              <p:nvPicPr>
                <p:cNvPr id="235" name="Freihand 234">
                  <a:extLst>
                    <a:ext uri="{FF2B5EF4-FFF2-40B4-BE49-F238E27FC236}">
                      <a16:creationId xmlns:a16="http://schemas.microsoft.com/office/drawing/2014/main" id="{EF51CCCD-1CDF-46F2-9D00-10CA52FD4957}"/>
                    </a:ext>
                  </a:extLst>
                </p:cNvPr>
                <p:cNvPicPr/>
                <p:nvPr/>
              </p:nvPicPr>
              <p:blipFill>
                <a:blip r:embed="rId344"/>
                <a:stretch>
                  <a:fillRect/>
                </a:stretch>
              </p:blipFill>
              <p:spPr>
                <a:xfrm>
                  <a:off x="6967733" y="5144280"/>
                  <a:ext cx="9000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36" name="Freihand 235">
                  <a:extLst>
                    <a:ext uri="{FF2B5EF4-FFF2-40B4-BE49-F238E27FC236}">
                      <a16:creationId xmlns:a16="http://schemas.microsoft.com/office/drawing/2014/main" id="{21F8995F-C425-464F-B538-AFA15839B145}"/>
                    </a:ext>
                  </a:extLst>
                </p14:cNvPr>
                <p14:cNvContentPartPr/>
                <p14:nvPr/>
              </p14:nvContentPartPr>
              <p14:xfrm>
                <a:off x="7144493" y="5187120"/>
                <a:ext cx="143280" cy="162360"/>
              </p14:xfrm>
            </p:contentPart>
          </mc:Choice>
          <mc:Fallback xmlns="">
            <p:pic>
              <p:nvPicPr>
                <p:cNvPr id="236" name="Freihand 235">
                  <a:extLst>
                    <a:ext uri="{FF2B5EF4-FFF2-40B4-BE49-F238E27FC236}">
                      <a16:creationId xmlns:a16="http://schemas.microsoft.com/office/drawing/2014/main" id="{21F8995F-C425-464F-B538-AFA15839B145}"/>
                    </a:ext>
                  </a:extLst>
                </p:cNvPr>
                <p:cNvPicPr/>
                <p:nvPr/>
              </p:nvPicPr>
              <p:blipFill>
                <a:blip r:embed="rId346"/>
                <a:stretch>
                  <a:fillRect/>
                </a:stretch>
              </p:blipFill>
              <p:spPr>
                <a:xfrm>
                  <a:off x="7140173" y="5182800"/>
                  <a:ext cx="1519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37" name="Freihand 236">
                  <a:extLst>
                    <a:ext uri="{FF2B5EF4-FFF2-40B4-BE49-F238E27FC236}">
                      <a16:creationId xmlns:a16="http://schemas.microsoft.com/office/drawing/2014/main" id="{B162F265-117A-42CC-9D06-97CDE9FADF1D}"/>
                    </a:ext>
                  </a:extLst>
                </p14:cNvPr>
                <p14:cNvContentPartPr/>
                <p14:nvPr/>
              </p14:nvContentPartPr>
              <p14:xfrm>
                <a:off x="6706373" y="5145000"/>
                <a:ext cx="322200" cy="27720"/>
              </p14:xfrm>
            </p:contentPart>
          </mc:Choice>
          <mc:Fallback xmlns="">
            <p:pic>
              <p:nvPicPr>
                <p:cNvPr id="237" name="Freihand 236">
                  <a:extLst>
                    <a:ext uri="{FF2B5EF4-FFF2-40B4-BE49-F238E27FC236}">
                      <a16:creationId xmlns:a16="http://schemas.microsoft.com/office/drawing/2014/main" id="{B162F265-117A-42CC-9D06-97CDE9FADF1D}"/>
                    </a:ext>
                  </a:extLst>
                </p:cNvPr>
                <p:cNvPicPr/>
                <p:nvPr/>
              </p:nvPicPr>
              <p:blipFill>
                <a:blip r:embed="rId348"/>
                <a:stretch>
                  <a:fillRect/>
                </a:stretch>
              </p:blipFill>
              <p:spPr>
                <a:xfrm>
                  <a:off x="6702053" y="5140680"/>
                  <a:ext cx="3308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38" name="Freihand 237">
                  <a:extLst>
                    <a:ext uri="{FF2B5EF4-FFF2-40B4-BE49-F238E27FC236}">
                      <a16:creationId xmlns:a16="http://schemas.microsoft.com/office/drawing/2014/main" id="{CB68B41B-A2C1-4F83-B168-7513DD4E58BC}"/>
                    </a:ext>
                  </a:extLst>
                </p14:cNvPr>
                <p14:cNvContentPartPr/>
                <p14:nvPr/>
              </p14:nvContentPartPr>
              <p14:xfrm>
                <a:off x="7244213" y="5128440"/>
                <a:ext cx="170280" cy="325080"/>
              </p14:xfrm>
            </p:contentPart>
          </mc:Choice>
          <mc:Fallback xmlns="">
            <p:pic>
              <p:nvPicPr>
                <p:cNvPr id="238" name="Freihand 237">
                  <a:extLst>
                    <a:ext uri="{FF2B5EF4-FFF2-40B4-BE49-F238E27FC236}">
                      <a16:creationId xmlns:a16="http://schemas.microsoft.com/office/drawing/2014/main" id="{CB68B41B-A2C1-4F83-B168-7513DD4E58BC}"/>
                    </a:ext>
                  </a:extLst>
                </p:cNvPr>
                <p:cNvPicPr/>
                <p:nvPr/>
              </p:nvPicPr>
              <p:blipFill>
                <a:blip r:embed="rId350"/>
                <a:stretch>
                  <a:fillRect/>
                </a:stretch>
              </p:blipFill>
              <p:spPr>
                <a:xfrm>
                  <a:off x="7239893" y="5124120"/>
                  <a:ext cx="17892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39" name="Freihand 238">
                  <a:extLst>
                    <a:ext uri="{FF2B5EF4-FFF2-40B4-BE49-F238E27FC236}">
                      <a16:creationId xmlns:a16="http://schemas.microsoft.com/office/drawing/2014/main" id="{7D1E3366-E17A-4E37-BC69-71EB54076B43}"/>
                    </a:ext>
                  </a:extLst>
                </p14:cNvPr>
                <p14:cNvContentPartPr/>
                <p14:nvPr/>
              </p14:nvContentPartPr>
              <p14:xfrm>
                <a:off x="6830933" y="5210520"/>
                <a:ext cx="116640" cy="25560"/>
              </p14:xfrm>
            </p:contentPart>
          </mc:Choice>
          <mc:Fallback xmlns="">
            <p:pic>
              <p:nvPicPr>
                <p:cNvPr id="239" name="Freihand 238">
                  <a:extLst>
                    <a:ext uri="{FF2B5EF4-FFF2-40B4-BE49-F238E27FC236}">
                      <a16:creationId xmlns:a16="http://schemas.microsoft.com/office/drawing/2014/main" id="{7D1E3366-E17A-4E37-BC69-71EB54076B43}"/>
                    </a:ext>
                  </a:extLst>
                </p:cNvPr>
                <p:cNvPicPr/>
                <p:nvPr/>
              </p:nvPicPr>
              <p:blipFill>
                <a:blip r:embed="rId352"/>
                <a:stretch>
                  <a:fillRect/>
                </a:stretch>
              </p:blipFill>
              <p:spPr>
                <a:xfrm>
                  <a:off x="6826613" y="5206200"/>
                  <a:ext cx="125280" cy="34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53">
            <p14:nvContentPartPr>
              <p14:cNvPr id="241" name="Freihand 240">
                <a:extLst>
                  <a:ext uri="{FF2B5EF4-FFF2-40B4-BE49-F238E27FC236}">
                    <a16:creationId xmlns:a16="http://schemas.microsoft.com/office/drawing/2014/main" id="{4A7014D5-DFE4-4E94-8345-427C4ED0D296}"/>
                  </a:ext>
                </a:extLst>
              </p14:cNvPr>
              <p14:cNvContentPartPr/>
              <p14:nvPr/>
            </p14:nvContentPartPr>
            <p14:xfrm>
              <a:off x="5685053" y="3374160"/>
              <a:ext cx="719280" cy="656280"/>
            </p14:xfrm>
          </p:contentPart>
        </mc:Choice>
        <mc:Fallback xmlns="">
          <p:pic>
            <p:nvPicPr>
              <p:cNvPr id="241" name="Freihand 240">
                <a:extLst>
                  <a:ext uri="{FF2B5EF4-FFF2-40B4-BE49-F238E27FC236}">
                    <a16:creationId xmlns:a16="http://schemas.microsoft.com/office/drawing/2014/main" id="{4A7014D5-DFE4-4E94-8345-427C4ED0D296}"/>
                  </a:ext>
                </a:extLst>
              </p:cNvPr>
              <p:cNvPicPr/>
              <p:nvPr/>
            </p:nvPicPr>
            <p:blipFill>
              <a:blip r:embed="rId354"/>
              <a:stretch>
                <a:fillRect/>
              </a:stretch>
            </p:blipFill>
            <p:spPr>
              <a:xfrm>
                <a:off x="5680733" y="3369840"/>
                <a:ext cx="727920" cy="664920"/>
              </a:xfrm>
              <a:prstGeom prst="rect">
                <a:avLst/>
              </a:prstGeom>
            </p:spPr>
          </p:pic>
        </mc:Fallback>
      </mc:AlternateContent>
      <p:grpSp>
        <p:nvGrpSpPr>
          <p:cNvPr id="364" name="Gruppieren 363">
            <a:extLst>
              <a:ext uri="{FF2B5EF4-FFF2-40B4-BE49-F238E27FC236}">
                <a16:creationId xmlns:a16="http://schemas.microsoft.com/office/drawing/2014/main" id="{93F3D32A-046F-4A2C-BA94-9C853EAAA20B}"/>
              </a:ext>
            </a:extLst>
          </p:cNvPr>
          <p:cNvGrpSpPr/>
          <p:nvPr/>
        </p:nvGrpSpPr>
        <p:grpSpPr>
          <a:xfrm>
            <a:off x="1196933" y="573000"/>
            <a:ext cx="10658880" cy="3628080"/>
            <a:chOff x="1196933" y="573000"/>
            <a:chExt cx="10658880" cy="3628080"/>
          </a:xfrm>
        </p:grpSpPr>
        <mc:AlternateContent xmlns:mc="http://schemas.openxmlformats.org/markup-compatibility/2006" xmlns:p14="http://schemas.microsoft.com/office/powerpoint/2010/main">
          <mc:Choice Requires="p14">
            <p:contentPart p14:bwMode="auto" r:id="rId355">
              <p14:nvContentPartPr>
                <p14:cNvPr id="221" name="Freihand 220">
                  <a:extLst>
                    <a:ext uri="{FF2B5EF4-FFF2-40B4-BE49-F238E27FC236}">
                      <a16:creationId xmlns:a16="http://schemas.microsoft.com/office/drawing/2014/main" id="{BB7A1710-F75B-4EEA-BA54-E86E4C0E2625}"/>
                    </a:ext>
                  </a:extLst>
                </p14:cNvPr>
                <p14:cNvContentPartPr/>
                <p14:nvPr/>
              </p14:nvContentPartPr>
              <p14:xfrm>
                <a:off x="5419013" y="722760"/>
                <a:ext cx="1828080" cy="1458000"/>
              </p14:xfrm>
            </p:contentPart>
          </mc:Choice>
          <mc:Fallback xmlns="">
            <p:pic>
              <p:nvPicPr>
                <p:cNvPr id="221" name="Freihand 220">
                  <a:extLst>
                    <a:ext uri="{FF2B5EF4-FFF2-40B4-BE49-F238E27FC236}">
                      <a16:creationId xmlns:a16="http://schemas.microsoft.com/office/drawing/2014/main" id="{BB7A1710-F75B-4EEA-BA54-E86E4C0E2625}"/>
                    </a:ext>
                  </a:extLst>
                </p:cNvPr>
                <p:cNvPicPr/>
                <p:nvPr/>
              </p:nvPicPr>
              <p:blipFill>
                <a:blip r:embed="rId356"/>
                <a:stretch>
                  <a:fillRect/>
                </a:stretch>
              </p:blipFill>
              <p:spPr>
                <a:xfrm>
                  <a:off x="5414693" y="718440"/>
                  <a:ext cx="1836720" cy="146664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22" name="Freihand 221">
                  <a:extLst>
                    <a:ext uri="{FF2B5EF4-FFF2-40B4-BE49-F238E27FC236}">
                      <a16:creationId xmlns:a16="http://schemas.microsoft.com/office/drawing/2014/main" id="{B2147371-7C8C-4A32-83F7-3F19CD90C848}"/>
                    </a:ext>
                  </a:extLst>
                </p14:cNvPr>
                <p14:cNvContentPartPr/>
                <p14:nvPr/>
              </p14:nvContentPartPr>
              <p14:xfrm>
                <a:off x="7496213" y="1996800"/>
                <a:ext cx="111960" cy="192240"/>
              </p14:xfrm>
            </p:contentPart>
          </mc:Choice>
          <mc:Fallback xmlns="">
            <p:pic>
              <p:nvPicPr>
                <p:cNvPr id="222" name="Freihand 221">
                  <a:extLst>
                    <a:ext uri="{FF2B5EF4-FFF2-40B4-BE49-F238E27FC236}">
                      <a16:creationId xmlns:a16="http://schemas.microsoft.com/office/drawing/2014/main" id="{B2147371-7C8C-4A32-83F7-3F19CD90C848}"/>
                    </a:ext>
                  </a:extLst>
                </p:cNvPr>
                <p:cNvPicPr/>
                <p:nvPr/>
              </p:nvPicPr>
              <p:blipFill>
                <a:blip r:embed="rId358"/>
                <a:stretch>
                  <a:fillRect/>
                </a:stretch>
              </p:blipFill>
              <p:spPr>
                <a:xfrm>
                  <a:off x="7491893" y="1992480"/>
                  <a:ext cx="1206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23" name="Freihand 222">
                  <a:extLst>
                    <a:ext uri="{FF2B5EF4-FFF2-40B4-BE49-F238E27FC236}">
                      <a16:creationId xmlns:a16="http://schemas.microsoft.com/office/drawing/2014/main" id="{F91AEA94-74F8-46FA-9721-BFF656AFCEE9}"/>
                    </a:ext>
                  </a:extLst>
                </p14:cNvPr>
                <p14:cNvContentPartPr/>
                <p14:nvPr/>
              </p14:nvContentPartPr>
              <p14:xfrm>
                <a:off x="7521413" y="2013360"/>
                <a:ext cx="145800" cy="176400"/>
              </p14:xfrm>
            </p:contentPart>
          </mc:Choice>
          <mc:Fallback xmlns="">
            <p:pic>
              <p:nvPicPr>
                <p:cNvPr id="223" name="Freihand 222">
                  <a:extLst>
                    <a:ext uri="{FF2B5EF4-FFF2-40B4-BE49-F238E27FC236}">
                      <a16:creationId xmlns:a16="http://schemas.microsoft.com/office/drawing/2014/main" id="{F91AEA94-74F8-46FA-9721-BFF656AFCEE9}"/>
                    </a:ext>
                  </a:extLst>
                </p:cNvPr>
                <p:cNvPicPr/>
                <p:nvPr/>
              </p:nvPicPr>
              <p:blipFill>
                <a:blip r:embed="rId360"/>
                <a:stretch>
                  <a:fillRect/>
                </a:stretch>
              </p:blipFill>
              <p:spPr>
                <a:xfrm>
                  <a:off x="7517093" y="2009040"/>
                  <a:ext cx="1544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24" name="Freihand 223">
                  <a:extLst>
                    <a:ext uri="{FF2B5EF4-FFF2-40B4-BE49-F238E27FC236}">
                      <a16:creationId xmlns:a16="http://schemas.microsoft.com/office/drawing/2014/main" id="{E9F7CDA4-DBCE-499B-BEE7-382386754DD1}"/>
                    </a:ext>
                  </a:extLst>
                </p14:cNvPr>
                <p14:cNvContentPartPr/>
                <p14:nvPr/>
              </p14:nvContentPartPr>
              <p14:xfrm>
                <a:off x="7782413" y="1975200"/>
                <a:ext cx="13680" cy="166320"/>
              </p14:xfrm>
            </p:contentPart>
          </mc:Choice>
          <mc:Fallback xmlns="">
            <p:pic>
              <p:nvPicPr>
                <p:cNvPr id="224" name="Freihand 223">
                  <a:extLst>
                    <a:ext uri="{FF2B5EF4-FFF2-40B4-BE49-F238E27FC236}">
                      <a16:creationId xmlns:a16="http://schemas.microsoft.com/office/drawing/2014/main" id="{E9F7CDA4-DBCE-499B-BEE7-382386754DD1}"/>
                    </a:ext>
                  </a:extLst>
                </p:cNvPr>
                <p:cNvPicPr/>
                <p:nvPr/>
              </p:nvPicPr>
              <p:blipFill>
                <a:blip r:embed="rId362"/>
                <a:stretch>
                  <a:fillRect/>
                </a:stretch>
              </p:blipFill>
              <p:spPr>
                <a:xfrm>
                  <a:off x="7778093" y="1970880"/>
                  <a:ext cx="2232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25" name="Freihand 224">
                  <a:extLst>
                    <a:ext uri="{FF2B5EF4-FFF2-40B4-BE49-F238E27FC236}">
                      <a16:creationId xmlns:a16="http://schemas.microsoft.com/office/drawing/2014/main" id="{712B14FE-254C-4C74-868E-410263AB9E0F}"/>
                    </a:ext>
                  </a:extLst>
                </p14:cNvPr>
                <p14:cNvContentPartPr/>
                <p14:nvPr/>
              </p14:nvContentPartPr>
              <p14:xfrm>
                <a:off x="7646693" y="1981320"/>
                <a:ext cx="216720" cy="194760"/>
              </p14:xfrm>
            </p:contentPart>
          </mc:Choice>
          <mc:Fallback xmlns="">
            <p:pic>
              <p:nvPicPr>
                <p:cNvPr id="225" name="Freihand 224">
                  <a:extLst>
                    <a:ext uri="{FF2B5EF4-FFF2-40B4-BE49-F238E27FC236}">
                      <a16:creationId xmlns:a16="http://schemas.microsoft.com/office/drawing/2014/main" id="{712B14FE-254C-4C74-868E-410263AB9E0F}"/>
                    </a:ext>
                  </a:extLst>
                </p:cNvPr>
                <p:cNvPicPr/>
                <p:nvPr/>
              </p:nvPicPr>
              <p:blipFill>
                <a:blip r:embed="rId364"/>
                <a:stretch>
                  <a:fillRect/>
                </a:stretch>
              </p:blipFill>
              <p:spPr>
                <a:xfrm>
                  <a:off x="7642373" y="1977000"/>
                  <a:ext cx="22536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26" name="Freihand 225">
                  <a:extLst>
                    <a:ext uri="{FF2B5EF4-FFF2-40B4-BE49-F238E27FC236}">
                      <a16:creationId xmlns:a16="http://schemas.microsoft.com/office/drawing/2014/main" id="{5B1ABDE2-E7D4-42D1-8771-95A29B50D7BB}"/>
                    </a:ext>
                  </a:extLst>
                </p14:cNvPr>
                <p14:cNvContentPartPr/>
                <p14:nvPr/>
              </p14:nvContentPartPr>
              <p14:xfrm>
                <a:off x="7896533" y="1857120"/>
                <a:ext cx="132480" cy="288720"/>
              </p14:xfrm>
            </p:contentPart>
          </mc:Choice>
          <mc:Fallback xmlns="">
            <p:pic>
              <p:nvPicPr>
                <p:cNvPr id="226" name="Freihand 225">
                  <a:extLst>
                    <a:ext uri="{FF2B5EF4-FFF2-40B4-BE49-F238E27FC236}">
                      <a16:creationId xmlns:a16="http://schemas.microsoft.com/office/drawing/2014/main" id="{5B1ABDE2-E7D4-42D1-8771-95A29B50D7BB}"/>
                    </a:ext>
                  </a:extLst>
                </p:cNvPr>
                <p:cNvPicPr/>
                <p:nvPr/>
              </p:nvPicPr>
              <p:blipFill>
                <a:blip r:embed="rId366"/>
                <a:stretch>
                  <a:fillRect/>
                </a:stretch>
              </p:blipFill>
              <p:spPr>
                <a:xfrm>
                  <a:off x="7892213" y="1852800"/>
                  <a:ext cx="14112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30" name="Freihand 229">
                  <a:extLst>
                    <a:ext uri="{FF2B5EF4-FFF2-40B4-BE49-F238E27FC236}">
                      <a16:creationId xmlns:a16="http://schemas.microsoft.com/office/drawing/2014/main" id="{4F843AF7-573B-4194-A753-877D8B40EA36}"/>
                    </a:ext>
                  </a:extLst>
                </p14:cNvPr>
                <p14:cNvContentPartPr/>
                <p14:nvPr/>
              </p14:nvContentPartPr>
              <p14:xfrm>
                <a:off x="8398013" y="1749840"/>
                <a:ext cx="69840" cy="360720"/>
              </p14:xfrm>
            </p:contentPart>
          </mc:Choice>
          <mc:Fallback xmlns="">
            <p:pic>
              <p:nvPicPr>
                <p:cNvPr id="230" name="Freihand 229">
                  <a:extLst>
                    <a:ext uri="{FF2B5EF4-FFF2-40B4-BE49-F238E27FC236}">
                      <a16:creationId xmlns:a16="http://schemas.microsoft.com/office/drawing/2014/main" id="{4F843AF7-573B-4194-A753-877D8B40EA36}"/>
                    </a:ext>
                  </a:extLst>
                </p:cNvPr>
                <p:cNvPicPr/>
                <p:nvPr/>
              </p:nvPicPr>
              <p:blipFill>
                <a:blip r:embed="rId368"/>
                <a:stretch>
                  <a:fillRect/>
                </a:stretch>
              </p:blipFill>
              <p:spPr>
                <a:xfrm>
                  <a:off x="8393693" y="1745520"/>
                  <a:ext cx="78480" cy="369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42" name="Freihand 241">
                  <a:extLst>
                    <a:ext uri="{FF2B5EF4-FFF2-40B4-BE49-F238E27FC236}">
                      <a16:creationId xmlns:a16="http://schemas.microsoft.com/office/drawing/2014/main" id="{5E13C8FA-80B2-4F13-916C-D2582F56E3AB}"/>
                    </a:ext>
                  </a:extLst>
                </p14:cNvPr>
                <p14:cNvContentPartPr/>
                <p14:nvPr/>
              </p14:nvContentPartPr>
              <p14:xfrm>
                <a:off x="5615933" y="1229280"/>
                <a:ext cx="285480" cy="13320"/>
              </p14:xfrm>
            </p:contentPart>
          </mc:Choice>
          <mc:Fallback xmlns="">
            <p:pic>
              <p:nvPicPr>
                <p:cNvPr id="242" name="Freihand 241">
                  <a:extLst>
                    <a:ext uri="{FF2B5EF4-FFF2-40B4-BE49-F238E27FC236}">
                      <a16:creationId xmlns:a16="http://schemas.microsoft.com/office/drawing/2014/main" id="{5E13C8FA-80B2-4F13-916C-D2582F56E3AB}"/>
                    </a:ext>
                  </a:extLst>
                </p:cNvPr>
                <p:cNvPicPr/>
                <p:nvPr/>
              </p:nvPicPr>
              <p:blipFill>
                <a:blip r:embed="rId370"/>
                <a:stretch>
                  <a:fillRect/>
                </a:stretch>
              </p:blipFill>
              <p:spPr>
                <a:xfrm>
                  <a:off x="5611613" y="1224960"/>
                  <a:ext cx="294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43" name="Freihand 242">
                  <a:extLst>
                    <a:ext uri="{FF2B5EF4-FFF2-40B4-BE49-F238E27FC236}">
                      <a16:creationId xmlns:a16="http://schemas.microsoft.com/office/drawing/2014/main" id="{EE26B816-E614-4C95-9D75-52E336D2791A}"/>
                    </a:ext>
                  </a:extLst>
                </p14:cNvPr>
                <p14:cNvContentPartPr/>
                <p14:nvPr/>
              </p14:nvContentPartPr>
              <p14:xfrm>
                <a:off x="5259533" y="1267080"/>
                <a:ext cx="225360" cy="6120"/>
              </p14:xfrm>
            </p:contentPart>
          </mc:Choice>
          <mc:Fallback xmlns="">
            <p:pic>
              <p:nvPicPr>
                <p:cNvPr id="243" name="Freihand 242">
                  <a:extLst>
                    <a:ext uri="{FF2B5EF4-FFF2-40B4-BE49-F238E27FC236}">
                      <a16:creationId xmlns:a16="http://schemas.microsoft.com/office/drawing/2014/main" id="{EE26B816-E614-4C95-9D75-52E336D2791A}"/>
                    </a:ext>
                  </a:extLst>
                </p:cNvPr>
                <p:cNvPicPr/>
                <p:nvPr/>
              </p:nvPicPr>
              <p:blipFill>
                <a:blip r:embed="rId372"/>
                <a:stretch>
                  <a:fillRect/>
                </a:stretch>
              </p:blipFill>
              <p:spPr>
                <a:xfrm>
                  <a:off x="5255213" y="1262760"/>
                  <a:ext cx="2340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44" name="Freihand 243">
                  <a:extLst>
                    <a:ext uri="{FF2B5EF4-FFF2-40B4-BE49-F238E27FC236}">
                      <a16:creationId xmlns:a16="http://schemas.microsoft.com/office/drawing/2014/main" id="{0FAEC892-C65C-40CF-AC5F-901F65F11925}"/>
                    </a:ext>
                  </a:extLst>
                </p14:cNvPr>
                <p14:cNvContentPartPr/>
                <p14:nvPr/>
              </p14:nvContentPartPr>
              <p14:xfrm>
                <a:off x="4305893" y="1246200"/>
                <a:ext cx="539280" cy="51840"/>
              </p14:xfrm>
            </p:contentPart>
          </mc:Choice>
          <mc:Fallback xmlns="">
            <p:pic>
              <p:nvPicPr>
                <p:cNvPr id="244" name="Freihand 243">
                  <a:extLst>
                    <a:ext uri="{FF2B5EF4-FFF2-40B4-BE49-F238E27FC236}">
                      <a16:creationId xmlns:a16="http://schemas.microsoft.com/office/drawing/2014/main" id="{0FAEC892-C65C-40CF-AC5F-901F65F11925}"/>
                    </a:ext>
                  </a:extLst>
                </p:cNvPr>
                <p:cNvPicPr/>
                <p:nvPr/>
              </p:nvPicPr>
              <p:blipFill>
                <a:blip r:embed="rId374"/>
                <a:stretch>
                  <a:fillRect/>
                </a:stretch>
              </p:blipFill>
              <p:spPr>
                <a:xfrm>
                  <a:off x="4301573" y="1241880"/>
                  <a:ext cx="5479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45" name="Freihand 244">
                  <a:extLst>
                    <a:ext uri="{FF2B5EF4-FFF2-40B4-BE49-F238E27FC236}">
                      <a16:creationId xmlns:a16="http://schemas.microsoft.com/office/drawing/2014/main" id="{39A1E00D-03D5-4436-AB1B-9BC2812D6DFA}"/>
                    </a:ext>
                  </a:extLst>
                </p14:cNvPr>
                <p14:cNvContentPartPr/>
                <p14:nvPr/>
              </p14:nvContentPartPr>
              <p14:xfrm>
                <a:off x="4398773" y="1417920"/>
                <a:ext cx="73800" cy="213120"/>
              </p14:xfrm>
            </p:contentPart>
          </mc:Choice>
          <mc:Fallback xmlns="">
            <p:pic>
              <p:nvPicPr>
                <p:cNvPr id="245" name="Freihand 244">
                  <a:extLst>
                    <a:ext uri="{FF2B5EF4-FFF2-40B4-BE49-F238E27FC236}">
                      <a16:creationId xmlns:a16="http://schemas.microsoft.com/office/drawing/2014/main" id="{39A1E00D-03D5-4436-AB1B-9BC2812D6DFA}"/>
                    </a:ext>
                  </a:extLst>
                </p:cNvPr>
                <p:cNvPicPr/>
                <p:nvPr/>
              </p:nvPicPr>
              <p:blipFill>
                <a:blip r:embed="rId376"/>
                <a:stretch>
                  <a:fillRect/>
                </a:stretch>
              </p:blipFill>
              <p:spPr>
                <a:xfrm>
                  <a:off x="4394453" y="1413600"/>
                  <a:ext cx="824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46" name="Freihand 245">
                  <a:extLst>
                    <a:ext uri="{FF2B5EF4-FFF2-40B4-BE49-F238E27FC236}">
                      <a16:creationId xmlns:a16="http://schemas.microsoft.com/office/drawing/2014/main" id="{76B447F2-D4B9-46B5-BEA0-6482F6DB9F75}"/>
                    </a:ext>
                  </a:extLst>
                </p14:cNvPr>
                <p14:cNvContentPartPr/>
                <p14:nvPr/>
              </p14:nvContentPartPr>
              <p14:xfrm>
                <a:off x="4503173" y="1367520"/>
                <a:ext cx="140760" cy="113400"/>
              </p14:xfrm>
            </p:contentPart>
          </mc:Choice>
          <mc:Fallback xmlns="">
            <p:pic>
              <p:nvPicPr>
                <p:cNvPr id="246" name="Freihand 245">
                  <a:extLst>
                    <a:ext uri="{FF2B5EF4-FFF2-40B4-BE49-F238E27FC236}">
                      <a16:creationId xmlns:a16="http://schemas.microsoft.com/office/drawing/2014/main" id="{76B447F2-D4B9-46B5-BEA0-6482F6DB9F75}"/>
                    </a:ext>
                  </a:extLst>
                </p:cNvPr>
                <p:cNvPicPr/>
                <p:nvPr/>
              </p:nvPicPr>
              <p:blipFill>
                <a:blip r:embed="rId378"/>
                <a:stretch>
                  <a:fillRect/>
                </a:stretch>
              </p:blipFill>
              <p:spPr>
                <a:xfrm>
                  <a:off x="4498853" y="1363200"/>
                  <a:ext cx="149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49" name="Freihand 248">
                  <a:extLst>
                    <a:ext uri="{FF2B5EF4-FFF2-40B4-BE49-F238E27FC236}">
                      <a16:creationId xmlns:a16="http://schemas.microsoft.com/office/drawing/2014/main" id="{60F2048A-6F39-4A53-BD50-1A65B033989C}"/>
                    </a:ext>
                  </a:extLst>
                </p14:cNvPr>
                <p14:cNvContentPartPr/>
                <p14:nvPr/>
              </p14:nvContentPartPr>
              <p14:xfrm>
                <a:off x="4605773" y="1268520"/>
                <a:ext cx="95040" cy="240480"/>
              </p14:xfrm>
            </p:contentPart>
          </mc:Choice>
          <mc:Fallback xmlns="">
            <p:pic>
              <p:nvPicPr>
                <p:cNvPr id="249" name="Freihand 248">
                  <a:extLst>
                    <a:ext uri="{FF2B5EF4-FFF2-40B4-BE49-F238E27FC236}">
                      <a16:creationId xmlns:a16="http://schemas.microsoft.com/office/drawing/2014/main" id="{60F2048A-6F39-4A53-BD50-1A65B033989C}"/>
                    </a:ext>
                  </a:extLst>
                </p:cNvPr>
                <p:cNvPicPr/>
                <p:nvPr/>
              </p:nvPicPr>
              <p:blipFill>
                <a:blip r:embed="rId380"/>
                <a:stretch>
                  <a:fillRect/>
                </a:stretch>
              </p:blipFill>
              <p:spPr>
                <a:xfrm>
                  <a:off x="4601453" y="1264200"/>
                  <a:ext cx="10368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54" name="Freihand 253">
                  <a:extLst>
                    <a:ext uri="{FF2B5EF4-FFF2-40B4-BE49-F238E27FC236}">
                      <a16:creationId xmlns:a16="http://schemas.microsoft.com/office/drawing/2014/main" id="{F7E30D2F-254D-4B58-924B-5086E0342FA7}"/>
                    </a:ext>
                  </a:extLst>
                </p14:cNvPr>
                <p14:cNvContentPartPr/>
                <p14:nvPr/>
              </p14:nvContentPartPr>
              <p14:xfrm>
                <a:off x="4978373" y="1280400"/>
                <a:ext cx="66240" cy="330480"/>
              </p14:xfrm>
            </p:contentPart>
          </mc:Choice>
          <mc:Fallback xmlns="">
            <p:pic>
              <p:nvPicPr>
                <p:cNvPr id="254" name="Freihand 253">
                  <a:extLst>
                    <a:ext uri="{FF2B5EF4-FFF2-40B4-BE49-F238E27FC236}">
                      <a16:creationId xmlns:a16="http://schemas.microsoft.com/office/drawing/2014/main" id="{F7E30D2F-254D-4B58-924B-5086E0342FA7}"/>
                    </a:ext>
                  </a:extLst>
                </p:cNvPr>
                <p:cNvPicPr/>
                <p:nvPr/>
              </p:nvPicPr>
              <p:blipFill>
                <a:blip r:embed="rId382"/>
                <a:stretch>
                  <a:fillRect/>
                </a:stretch>
              </p:blipFill>
              <p:spPr>
                <a:xfrm>
                  <a:off x="4974053" y="1276080"/>
                  <a:ext cx="74880" cy="33912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56" name="Freihand 255">
                  <a:extLst>
                    <a:ext uri="{FF2B5EF4-FFF2-40B4-BE49-F238E27FC236}">
                      <a16:creationId xmlns:a16="http://schemas.microsoft.com/office/drawing/2014/main" id="{6C4F9F0B-B2A3-40F2-AB58-CE290BE7325F}"/>
                    </a:ext>
                  </a:extLst>
                </p14:cNvPr>
                <p14:cNvContentPartPr/>
                <p14:nvPr/>
              </p14:nvContentPartPr>
              <p14:xfrm>
                <a:off x="3044453" y="1776480"/>
                <a:ext cx="38520" cy="135000"/>
              </p14:xfrm>
            </p:contentPart>
          </mc:Choice>
          <mc:Fallback xmlns="">
            <p:pic>
              <p:nvPicPr>
                <p:cNvPr id="256" name="Freihand 255">
                  <a:extLst>
                    <a:ext uri="{FF2B5EF4-FFF2-40B4-BE49-F238E27FC236}">
                      <a16:creationId xmlns:a16="http://schemas.microsoft.com/office/drawing/2014/main" id="{6C4F9F0B-B2A3-40F2-AB58-CE290BE7325F}"/>
                    </a:ext>
                  </a:extLst>
                </p:cNvPr>
                <p:cNvPicPr/>
                <p:nvPr/>
              </p:nvPicPr>
              <p:blipFill>
                <a:blip r:embed="rId384"/>
                <a:stretch>
                  <a:fillRect/>
                </a:stretch>
              </p:blipFill>
              <p:spPr>
                <a:xfrm>
                  <a:off x="3040133" y="1772160"/>
                  <a:ext cx="471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57" name="Freihand 256">
                  <a:extLst>
                    <a:ext uri="{FF2B5EF4-FFF2-40B4-BE49-F238E27FC236}">
                      <a16:creationId xmlns:a16="http://schemas.microsoft.com/office/drawing/2014/main" id="{29545E81-7CF1-4B10-A46C-40461E5366AF}"/>
                    </a:ext>
                  </a:extLst>
                </p14:cNvPr>
                <p14:cNvContentPartPr/>
                <p14:nvPr/>
              </p14:nvContentPartPr>
              <p14:xfrm>
                <a:off x="3098813" y="1373640"/>
                <a:ext cx="28440" cy="171000"/>
              </p14:xfrm>
            </p:contentPart>
          </mc:Choice>
          <mc:Fallback xmlns="">
            <p:pic>
              <p:nvPicPr>
                <p:cNvPr id="257" name="Freihand 256">
                  <a:extLst>
                    <a:ext uri="{FF2B5EF4-FFF2-40B4-BE49-F238E27FC236}">
                      <a16:creationId xmlns:a16="http://schemas.microsoft.com/office/drawing/2014/main" id="{29545E81-7CF1-4B10-A46C-40461E5366AF}"/>
                    </a:ext>
                  </a:extLst>
                </p:cNvPr>
                <p:cNvPicPr/>
                <p:nvPr/>
              </p:nvPicPr>
              <p:blipFill>
                <a:blip r:embed="rId386"/>
                <a:stretch>
                  <a:fillRect/>
                </a:stretch>
              </p:blipFill>
              <p:spPr>
                <a:xfrm>
                  <a:off x="3094493" y="1369320"/>
                  <a:ext cx="370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58" name="Freihand 257">
                  <a:extLst>
                    <a:ext uri="{FF2B5EF4-FFF2-40B4-BE49-F238E27FC236}">
                      <a16:creationId xmlns:a16="http://schemas.microsoft.com/office/drawing/2014/main" id="{8B7FD74C-BA29-4D00-A8BD-574917402E7E}"/>
                    </a:ext>
                  </a:extLst>
                </p14:cNvPr>
                <p14:cNvContentPartPr/>
                <p14:nvPr/>
              </p14:nvContentPartPr>
              <p14:xfrm>
                <a:off x="1196933" y="573000"/>
                <a:ext cx="2481840" cy="1751760"/>
              </p14:xfrm>
            </p:contentPart>
          </mc:Choice>
          <mc:Fallback xmlns="">
            <p:pic>
              <p:nvPicPr>
                <p:cNvPr id="258" name="Freihand 257">
                  <a:extLst>
                    <a:ext uri="{FF2B5EF4-FFF2-40B4-BE49-F238E27FC236}">
                      <a16:creationId xmlns:a16="http://schemas.microsoft.com/office/drawing/2014/main" id="{8B7FD74C-BA29-4D00-A8BD-574917402E7E}"/>
                    </a:ext>
                  </a:extLst>
                </p:cNvPr>
                <p:cNvPicPr/>
                <p:nvPr/>
              </p:nvPicPr>
              <p:blipFill>
                <a:blip r:embed="rId388"/>
                <a:stretch>
                  <a:fillRect/>
                </a:stretch>
              </p:blipFill>
              <p:spPr>
                <a:xfrm>
                  <a:off x="1192613" y="568680"/>
                  <a:ext cx="2490480" cy="17604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59" name="Freihand 258">
                  <a:extLst>
                    <a:ext uri="{FF2B5EF4-FFF2-40B4-BE49-F238E27FC236}">
                      <a16:creationId xmlns:a16="http://schemas.microsoft.com/office/drawing/2014/main" id="{2DC6EA18-6F08-4E1F-9AB9-391D9D4925A6}"/>
                    </a:ext>
                  </a:extLst>
                </p14:cNvPr>
                <p14:cNvContentPartPr/>
                <p14:nvPr/>
              </p14:nvContentPartPr>
              <p14:xfrm>
                <a:off x="2945813" y="1305960"/>
                <a:ext cx="118080" cy="113760"/>
              </p14:xfrm>
            </p:contentPart>
          </mc:Choice>
          <mc:Fallback xmlns="">
            <p:pic>
              <p:nvPicPr>
                <p:cNvPr id="259" name="Freihand 258">
                  <a:extLst>
                    <a:ext uri="{FF2B5EF4-FFF2-40B4-BE49-F238E27FC236}">
                      <a16:creationId xmlns:a16="http://schemas.microsoft.com/office/drawing/2014/main" id="{2DC6EA18-6F08-4E1F-9AB9-391D9D4925A6}"/>
                    </a:ext>
                  </a:extLst>
                </p:cNvPr>
                <p:cNvPicPr/>
                <p:nvPr/>
              </p:nvPicPr>
              <p:blipFill>
                <a:blip r:embed="rId390"/>
                <a:stretch>
                  <a:fillRect/>
                </a:stretch>
              </p:blipFill>
              <p:spPr>
                <a:xfrm>
                  <a:off x="2941493" y="1301640"/>
                  <a:ext cx="1267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61" name="Freihand 260">
                  <a:extLst>
                    <a:ext uri="{FF2B5EF4-FFF2-40B4-BE49-F238E27FC236}">
                      <a16:creationId xmlns:a16="http://schemas.microsoft.com/office/drawing/2014/main" id="{F9E68D96-B14F-4AF8-9230-D84B73BA0AB9}"/>
                    </a:ext>
                  </a:extLst>
                </p14:cNvPr>
                <p14:cNvContentPartPr/>
                <p14:nvPr/>
              </p14:nvContentPartPr>
              <p14:xfrm>
                <a:off x="3088373" y="1236120"/>
                <a:ext cx="203760" cy="28440"/>
              </p14:xfrm>
            </p:contentPart>
          </mc:Choice>
          <mc:Fallback xmlns="">
            <p:pic>
              <p:nvPicPr>
                <p:cNvPr id="261" name="Freihand 260">
                  <a:extLst>
                    <a:ext uri="{FF2B5EF4-FFF2-40B4-BE49-F238E27FC236}">
                      <a16:creationId xmlns:a16="http://schemas.microsoft.com/office/drawing/2014/main" id="{F9E68D96-B14F-4AF8-9230-D84B73BA0AB9}"/>
                    </a:ext>
                  </a:extLst>
                </p:cNvPr>
                <p:cNvPicPr/>
                <p:nvPr/>
              </p:nvPicPr>
              <p:blipFill>
                <a:blip r:embed="rId392"/>
                <a:stretch>
                  <a:fillRect/>
                </a:stretch>
              </p:blipFill>
              <p:spPr>
                <a:xfrm>
                  <a:off x="3084053" y="1231800"/>
                  <a:ext cx="21240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62" name="Freihand 261">
                  <a:extLst>
                    <a:ext uri="{FF2B5EF4-FFF2-40B4-BE49-F238E27FC236}">
                      <a16:creationId xmlns:a16="http://schemas.microsoft.com/office/drawing/2014/main" id="{0CD73E9C-03AE-4E97-936D-55FD17AF2F0D}"/>
                    </a:ext>
                  </a:extLst>
                </p14:cNvPr>
                <p14:cNvContentPartPr/>
                <p14:nvPr/>
              </p14:nvContentPartPr>
              <p14:xfrm>
                <a:off x="3600293" y="1191120"/>
                <a:ext cx="715320" cy="34560"/>
              </p14:xfrm>
            </p:contentPart>
          </mc:Choice>
          <mc:Fallback xmlns="">
            <p:pic>
              <p:nvPicPr>
                <p:cNvPr id="262" name="Freihand 261">
                  <a:extLst>
                    <a:ext uri="{FF2B5EF4-FFF2-40B4-BE49-F238E27FC236}">
                      <a16:creationId xmlns:a16="http://schemas.microsoft.com/office/drawing/2014/main" id="{0CD73E9C-03AE-4E97-936D-55FD17AF2F0D}"/>
                    </a:ext>
                  </a:extLst>
                </p:cNvPr>
                <p:cNvPicPr/>
                <p:nvPr/>
              </p:nvPicPr>
              <p:blipFill>
                <a:blip r:embed="rId394"/>
                <a:stretch>
                  <a:fillRect/>
                </a:stretch>
              </p:blipFill>
              <p:spPr>
                <a:xfrm>
                  <a:off x="3595973" y="1186800"/>
                  <a:ext cx="7239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63" name="Freihand 262">
                  <a:extLst>
                    <a:ext uri="{FF2B5EF4-FFF2-40B4-BE49-F238E27FC236}">
                      <a16:creationId xmlns:a16="http://schemas.microsoft.com/office/drawing/2014/main" id="{773E87A7-589B-427E-B45B-180E3F1192B7}"/>
                    </a:ext>
                  </a:extLst>
                </p14:cNvPr>
                <p14:cNvContentPartPr/>
                <p14:nvPr/>
              </p14:nvContentPartPr>
              <p14:xfrm>
                <a:off x="1373333" y="1784400"/>
                <a:ext cx="232920" cy="152640"/>
              </p14:xfrm>
            </p:contentPart>
          </mc:Choice>
          <mc:Fallback xmlns="">
            <p:pic>
              <p:nvPicPr>
                <p:cNvPr id="263" name="Freihand 262">
                  <a:extLst>
                    <a:ext uri="{FF2B5EF4-FFF2-40B4-BE49-F238E27FC236}">
                      <a16:creationId xmlns:a16="http://schemas.microsoft.com/office/drawing/2014/main" id="{773E87A7-589B-427E-B45B-180E3F1192B7}"/>
                    </a:ext>
                  </a:extLst>
                </p:cNvPr>
                <p:cNvPicPr/>
                <p:nvPr/>
              </p:nvPicPr>
              <p:blipFill>
                <a:blip r:embed="rId396"/>
                <a:stretch>
                  <a:fillRect/>
                </a:stretch>
              </p:blipFill>
              <p:spPr>
                <a:xfrm>
                  <a:off x="1369013" y="1780080"/>
                  <a:ext cx="2415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64" name="Freihand 263">
                  <a:extLst>
                    <a:ext uri="{FF2B5EF4-FFF2-40B4-BE49-F238E27FC236}">
                      <a16:creationId xmlns:a16="http://schemas.microsoft.com/office/drawing/2014/main" id="{F2E4455B-596F-47C2-A210-FB9B3CEC65F3}"/>
                    </a:ext>
                  </a:extLst>
                </p14:cNvPr>
                <p14:cNvContentPartPr/>
                <p14:nvPr/>
              </p14:nvContentPartPr>
              <p14:xfrm>
                <a:off x="1647293" y="1603680"/>
                <a:ext cx="146160" cy="163080"/>
              </p14:xfrm>
            </p:contentPart>
          </mc:Choice>
          <mc:Fallback xmlns="">
            <p:pic>
              <p:nvPicPr>
                <p:cNvPr id="264" name="Freihand 263">
                  <a:extLst>
                    <a:ext uri="{FF2B5EF4-FFF2-40B4-BE49-F238E27FC236}">
                      <a16:creationId xmlns:a16="http://schemas.microsoft.com/office/drawing/2014/main" id="{F2E4455B-596F-47C2-A210-FB9B3CEC65F3}"/>
                    </a:ext>
                  </a:extLst>
                </p:cNvPr>
                <p:cNvPicPr/>
                <p:nvPr/>
              </p:nvPicPr>
              <p:blipFill>
                <a:blip r:embed="rId398"/>
                <a:stretch>
                  <a:fillRect/>
                </a:stretch>
              </p:blipFill>
              <p:spPr>
                <a:xfrm>
                  <a:off x="1642973" y="1599360"/>
                  <a:ext cx="1548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65" name="Freihand 264">
                  <a:extLst>
                    <a:ext uri="{FF2B5EF4-FFF2-40B4-BE49-F238E27FC236}">
                      <a16:creationId xmlns:a16="http://schemas.microsoft.com/office/drawing/2014/main" id="{1C4D40A2-3646-4F52-B072-278CD82517E9}"/>
                    </a:ext>
                  </a:extLst>
                </p14:cNvPr>
                <p14:cNvContentPartPr/>
                <p14:nvPr/>
              </p14:nvContentPartPr>
              <p14:xfrm>
                <a:off x="1836293" y="1560840"/>
                <a:ext cx="120600" cy="211320"/>
              </p14:xfrm>
            </p:contentPart>
          </mc:Choice>
          <mc:Fallback xmlns="">
            <p:pic>
              <p:nvPicPr>
                <p:cNvPr id="265" name="Freihand 264">
                  <a:extLst>
                    <a:ext uri="{FF2B5EF4-FFF2-40B4-BE49-F238E27FC236}">
                      <a16:creationId xmlns:a16="http://schemas.microsoft.com/office/drawing/2014/main" id="{1C4D40A2-3646-4F52-B072-278CD82517E9}"/>
                    </a:ext>
                  </a:extLst>
                </p:cNvPr>
                <p:cNvPicPr/>
                <p:nvPr/>
              </p:nvPicPr>
              <p:blipFill>
                <a:blip r:embed="rId400"/>
                <a:stretch>
                  <a:fillRect/>
                </a:stretch>
              </p:blipFill>
              <p:spPr>
                <a:xfrm>
                  <a:off x="1831973" y="1556520"/>
                  <a:ext cx="1292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69" name="Freihand 268">
                  <a:extLst>
                    <a:ext uri="{FF2B5EF4-FFF2-40B4-BE49-F238E27FC236}">
                      <a16:creationId xmlns:a16="http://schemas.microsoft.com/office/drawing/2014/main" id="{CD684845-AEE4-4772-9200-3ABC181E9FBB}"/>
                    </a:ext>
                  </a:extLst>
                </p14:cNvPr>
                <p14:cNvContentPartPr/>
                <p14:nvPr/>
              </p14:nvContentPartPr>
              <p14:xfrm>
                <a:off x="2250653" y="1424400"/>
                <a:ext cx="103680" cy="325800"/>
              </p14:xfrm>
            </p:contentPart>
          </mc:Choice>
          <mc:Fallback xmlns="">
            <p:pic>
              <p:nvPicPr>
                <p:cNvPr id="269" name="Freihand 268">
                  <a:extLst>
                    <a:ext uri="{FF2B5EF4-FFF2-40B4-BE49-F238E27FC236}">
                      <a16:creationId xmlns:a16="http://schemas.microsoft.com/office/drawing/2014/main" id="{CD684845-AEE4-4772-9200-3ABC181E9FBB}"/>
                    </a:ext>
                  </a:extLst>
                </p:cNvPr>
                <p:cNvPicPr/>
                <p:nvPr/>
              </p:nvPicPr>
              <p:blipFill>
                <a:blip r:embed="rId402"/>
                <a:stretch>
                  <a:fillRect/>
                </a:stretch>
              </p:blipFill>
              <p:spPr>
                <a:xfrm>
                  <a:off x="2246333" y="1420080"/>
                  <a:ext cx="112320" cy="33444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71" name="Freihand 270">
                  <a:extLst>
                    <a:ext uri="{FF2B5EF4-FFF2-40B4-BE49-F238E27FC236}">
                      <a16:creationId xmlns:a16="http://schemas.microsoft.com/office/drawing/2014/main" id="{5F8CCB05-84CA-4A4B-A4C2-16C8C20851F1}"/>
                    </a:ext>
                  </a:extLst>
                </p14:cNvPr>
                <p14:cNvContentPartPr/>
                <p14:nvPr/>
              </p14:nvContentPartPr>
              <p14:xfrm>
                <a:off x="8903093" y="1364640"/>
                <a:ext cx="252000" cy="2880"/>
              </p14:xfrm>
            </p:contentPart>
          </mc:Choice>
          <mc:Fallback xmlns="">
            <p:pic>
              <p:nvPicPr>
                <p:cNvPr id="271" name="Freihand 270">
                  <a:extLst>
                    <a:ext uri="{FF2B5EF4-FFF2-40B4-BE49-F238E27FC236}">
                      <a16:creationId xmlns:a16="http://schemas.microsoft.com/office/drawing/2014/main" id="{5F8CCB05-84CA-4A4B-A4C2-16C8C20851F1}"/>
                    </a:ext>
                  </a:extLst>
                </p:cNvPr>
                <p:cNvPicPr/>
                <p:nvPr/>
              </p:nvPicPr>
              <p:blipFill>
                <a:blip r:embed="rId404"/>
                <a:stretch>
                  <a:fillRect/>
                </a:stretch>
              </p:blipFill>
              <p:spPr>
                <a:xfrm>
                  <a:off x="8898773" y="1360320"/>
                  <a:ext cx="2606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72" name="Freihand 271">
                  <a:extLst>
                    <a:ext uri="{FF2B5EF4-FFF2-40B4-BE49-F238E27FC236}">
                      <a16:creationId xmlns:a16="http://schemas.microsoft.com/office/drawing/2014/main" id="{639F7A20-4481-4498-9C62-64C377A6001F}"/>
                    </a:ext>
                  </a:extLst>
                </p14:cNvPr>
                <p14:cNvContentPartPr/>
                <p14:nvPr/>
              </p14:nvContentPartPr>
              <p14:xfrm>
                <a:off x="8935133" y="1417920"/>
                <a:ext cx="191520" cy="28080"/>
              </p14:xfrm>
            </p:contentPart>
          </mc:Choice>
          <mc:Fallback xmlns="">
            <p:pic>
              <p:nvPicPr>
                <p:cNvPr id="272" name="Freihand 271">
                  <a:extLst>
                    <a:ext uri="{FF2B5EF4-FFF2-40B4-BE49-F238E27FC236}">
                      <a16:creationId xmlns:a16="http://schemas.microsoft.com/office/drawing/2014/main" id="{639F7A20-4481-4498-9C62-64C377A6001F}"/>
                    </a:ext>
                  </a:extLst>
                </p:cNvPr>
                <p:cNvPicPr/>
                <p:nvPr/>
              </p:nvPicPr>
              <p:blipFill>
                <a:blip r:embed="rId406"/>
                <a:stretch>
                  <a:fillRect/>
                </a:stretch>
              </p:blipFill>
              <p:spPr>
                <a:xfrm>
                  <a:off x="8930813" y="1413600"/>
                  <a:ext cx="2001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73" name="Freihand 272">
                  <a:extLst>
                    <a:ext uri="{FF2B5EF4-FFF2-40B4-BE49-F238E27FC236}">
                      <a16:creationId xmlns:a16="http://schemas.microsoft.com/office/drawing/2014/main" id="{994C1368-1BA2-46CD-BA1C-E2628820E78D}"/>
                    </a:ext>
                  </a:extLst>
                </p14:cNvPr>
                <p14:cNvContentPartPr/>
                <p14:nvPr/>
              </p14:nvContentPartPr>
              <p14:xfrm>
                <a:off x="9113333" y="1302000"/>
                <a:ext cx="138600" cy="241560"/>
              </p14:xfrm>
            </p:contentPart>
          </mc:Choice>
          <mc:Fallback xmlns="">
            <p:pic>
              <p:nvPicPr>
                <p:cNvPr id="273" name="Freihand 272">
                  <a:extLst>
                    <a:ext uri="{FF2B5EF4-FFF2-40B4-BE49-F238E27FC236}">
                      <a16:creationId xmlns:a16="http://schemas.microsoft.com/office/drawing/2014/main" id="{994C1368-1BA2-46CD-BA1C-E2628820E78D}"/>
                    </a:ext>
                  </a:extLst>
                </p:cNvPr>
                <p:cNvPicPr/>
                <p:nvPr/>
              </p:nvPicPr>
              <p:blipFill>
                <a:blip r:embed="rId408"/>
                <a:stretch>
                  <a:fillRect/>
                </a:stretch>
              </p:blipFill>
              <p:spPr>
                <a:xfrm>
                  <a:off x="9109013" y="1297680"/>
                  <a:ext cx="14724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74" name="Freihand 273">
                  <a:extLst>
                    <a:ext uri="{FF2B5EF4-FFF2-40B4-BE49-F238E27FC236}">
                      <a16:creationId xmlns:a16="http://schemas.microsoft.com/office/drawing/2014/main" id="{DAA284B4-B67A-4748-93B8-BAAE87FE95DB}"/>
                    </a:ext>
                  </a:extLst>
                </p14:cNvPr>
                <p14:cNvContentPartPr/>
                <p14:nvPr/>
              </p14:nvContentPartPr>
              <p14:xfrm>
                <a:off x="9449213" y="1263840"/>
                <a:ext cx="371160" cy="180360"/>
              </p14:xfrm>
            </p:contentPart>
          </mc:Choice>
          <mc:Fallback xmlns="">
            <p:pic>
              <p:nvPicPr>
                <p:cNvPr id="274" name="Freihand 273">
                  <a:extLst>
                    <a:ext uri="{FF2B5EF4-FFF2-40B4-BE49-F238E27FC236}">
                      <a16:creationId xmlns:a16="http://schemas.microsoft.com/office/drawing/2014/main" id="{DAA284B4-B67A-4748-93B8-BAAE87FE95DB}"/>
                    </a:ext>
                  </a:extLst>
                </p:cNvPr>
                <p:cNvPicPr/>
                <p:nvPr/>
              </p:nvPicPr>
              <p:blipFill>
                <a:blip r:embed="rId410"/>
                <a:stretch>
                  <a:fillRect/>
                </a:stretch>
              </p:blipFill>
              <p:spPr>
                <a:xfrm>
                  <a:off x="9444893" y="1259520"/>
                  <a:ext cx="37980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75" name="Freihand 274">
                  <a:extLst>
                    <a:ext uri="{FF2B5EF4-FFF2-40B4-BE49-F238E27FC236}">
                      <a16:creationId xmlns:a16="http://schemas.microsoft.com/office/drawing/2014/main" id="{36920D6B-527F-4D51-A3F6-411A9A022338}"/>
                    </a:ext>
                  </a:extLst>
                </p14:cNvPr>
                <p14:cNvContentPartPr/>
                <p14:nvPr/>
              </p14:nvContentPartPr>
              <p14:xfrm>
                <a:off x="10045013" y="1287600"/>
                <a:ext cx="347400" cy="135360"/>
              </p14:xfrm>
            </p:contentPart>
          </mc:Choice>
          <mc:Fallback xmlns="">
            <p:pic>
              <p:nvPicPr>
                <p:cNvPr id="275" name="Freihand 274">
                  <a:extLst>
                    <a:ext uri="{FF2B5EF4-FFF2-40B4-BE49-F238E27FC236}">
                      <a16:creationId xmlns:a16="http://schemas.microsoft.com/office/drawing/2014/main" id="{36920D6B-527F-4D51-A3F6-411A9A022338}"/>
                    </a:ext>
                  </a:extLst>
                </p:cNvPr>
                <p:cNvPicPr/>
                <p:nvPr/>
              </p:nvPicPr>
              <p:blipFill>
                <a:blip r:embed="rId412"/>
                <a:stretch>
                  <a:fillRect/>
                </a:stretch>
              </p:blipFill>
              <p:spPr>
                <a:xfrm>
                  <a:off x="10040693" y="1283280"/>
                  <a:ext cx="3560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76" name="Freihand 275">
                  <a:extLst>
                    <a:ext uri="{FF2B5EF4-FFF2-40B4-BE49-F238E27FC236}">
                      <a16:creationId xmlns:a16="http://schemas.microsoft.com/office/drawing/2014/main" id="{61A907BE-C346-4667-8814-423E5311C077}"/>
                    </a:ext>
                  </a:extLst>
                </p14:cNvPr>
                <p14:cNvContentPartPr/>
                <p14:nvPr/>
              </p14:nvContentPartPr>
              <p14:xfrm>
                <a:off x="10378373" y="1275360"/>
                <a:ext cx="195120" cy="154800"/>
              </p14:xfrm>
            </p:contentPart>
          </mc:Choice>
          <mc:Fallback xmlns="">
            <p:pic>
              <p:nvPicPr>
                <p:cNvPr id="276" name="Freihand 275">
                  <a:extLst>
                    <a:ext uri="{FF2B5EF4-FFF2-40B4-BE49-F238E27FC236}">
                      <a16:creationId xmlns:a16="http://schemas.microsoft.com/office/drawing/2014/main" id="{61A907BE-C346-4667-8814-423E5311C077}"/>
                    </a:ext>
                  </a:extLst>
                </p:cNvPr>
                <p:cNvPicPr/>
                <p:nvPr/>
              </p:nvPicPr>
              <p:blipFill>
                <a:blip r:embed="rId414"/>
                <a:stretch>
                  <a:fillRect/>
                </a:stretch>
              </p:blipFill>
              <p:spPr>
                <a:xfrm>
                  <a:off x="10374053" y="1271040"/>
                  <a:ext cx="2037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77" name="Freihand 276">
                  <a:extLst>
                    <a:ext uri="{FF2B5EF4-FFF2-40B4-BE49-F238E27FC236}">
                      <a16:creationId xmlns:a16="http://schemas.microsoft.com/office/drawing/2014/main" id="{5652AECF-9E37-47A6-836B-0605E6E9A888}"/>
                    </a:ext>
                  </a:extLst>
                </p14:cNvPr>
                <p14:cNvContentPartPr/>
                <p14:nvPr/>
              </p14:nvContentPartPr>
              <p14:xfrm>
                <a:off x="10463693" y="1329720"/>
                <a:ext cx="206640" cy="84600"/>
              </p14:xfrm>
            </p:contentPart>
          </mc:Choice>
          <mc:Fallback xmlns="">
            <p:pic>
              <p:nvPicPr>
                <p:cNvPr id="277" name="Freihand 276">
                  <a:extLst>
                    <a:ext uri="{FF2B5EF4-FFF2-40B4-BE49-F238E27FC236}">
                      <a16:creationId xmlns:a16="http://schemas.microsoft.com/office/drawing/2014/main" id="{5652AECF-9E37-47A6-836B-0605E6E9A888}"/>
                    </a:ext>
                  </a:extLst>
                </p:cNvPr>
                <p:cNvPicPr/>
                <p:nvPr/>
              </p:nvPicPr>
              <p:blipFill>
                <a:blip r:embed="rId416"/>
                <a:stretch>
                  <a:fillRect/>
                </a:stretch>
              </p:blipFill>
              <p:spPr>
                <a:xfrm>
                  <a:off x="10459373" y="1325400"/>
                  <a:ext cx="2152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78" name="Freihand 277">
                  <a:extLst>
                    <a:ext uri="{FF2B5EF4-FFF2-40B4-BE49-F238E27FC236}">
                      <a16:creationId xmlns:a16="http://schemas.microsoft.com/office/drawing/2014/main" id="{0805D4B6-0BC8-481A-B2CC-6149172A33FA}"/>
                    </a:ext>
                  </a:extLst>
                </p14:cNvPr>
                <p14:cNvContentPartPr/>
                <p14:nvPr/>
              </p14:nvContentPartPr>
              <p14:xfrm>
                <a:off x="10698773" y="1312800"/>
                <a:ext cx="247320" cy="270720"/>
              </p14:xfrm>
            </p:contentPart>
          </mc:Choice>
          <mc:Fallback xmlns="">
            <p:pic>
              <p:nvPicPr>
                <p:cNvPr id="278" name="Freihand 277">
                  <a:extLst>
                    <a:ext uri="{FF2B5EF4-FFF2-40B4-BE49-F238E27FC236}">
                      <a16:creationId xmlns:a16="http://schemas.microsoft.com/office/drawing/2014/main" id="{0805D4B6-0BC8-481A-B2CC-6149172A33FA}"/>
                    </a:ext>
                  </a:extLst>
                </p:cNvPr>
                <p:cNvPicPr/>
                <p:nvPr/>
              </p:nvPicPr>
              <p:blipFill>
                <a:blip r:embed="rId418"/>
                <a:stretch>
                  <a:fillRect/>
                </a:stretch>
              </p:blipFill>
              <p:spPr>
                <a:xfrm>
                  <a:off x="10694453" y="1308480"/>
                  <a:ext cx="25596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79" name="Freihand 278">
                  <a:extLst>
                    <a:ext uri="{FF2B5EF4-FFF2-40B4-BE49-F238E27FC236}">
                      <a16:creationId xmlns:a16="http://schemas.microsoft.com/office/drawing/2014/main" id="{576B3C5C-C7E2-4036-A047-B6A8B1F53C4D}"/>
                    </a:ext>
                  </a:extLst>
                </p14:cNvPr>
                <p14:cNvContentPartPr/>
                <p14:nvPr/>
              </p14:nvContentPartPr>
              <p14:xfrm>
                <a:off x="11161013" y="1241880"/>
                <a:ext cx="22320" cy="174960"/>
              </p14:xfrm>
            </p:contentPart>
          </mc:Choice>
          <mc:Fallback xmlns="">
            <p:pic>
              <p:nvPicPr>
                <p:cNvPr id="279" name="Freihand 278">
                  <a:extLst>
                    <a:ext uri="{FF2B5EF4-FFF2-40B4-BE49-F238E27FC236}">
                      <a16:creationId xmlns:a16="http://schemas.microsoft.com/office/drawing/2014/main" id="{576B3C5C-C7E2-4036-A047-B6A8B1F53C4D}"/>
                    </a:ext>
                  </a:extLst>
                </p:cNvPr>
                <p:cNvPicPr/>
                <p:nvPr/>
              </p:nvPicPr>
              <p:blipFill>
                <a:blip r:embed="rId420"/>
                <a:stretch>
                  <a:fillRect/>
                </a:stretch>
              </p:blipFill>
              <p:spPr>
                <a:xfrm>
                  <a:off x="11156693" y="1237560"/>
                  <a:ext cx="3096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80" name="Freihand 279">
                  <a:extLst>
                    <a:ext uri="{FF2B5EF4-FFF2-40B4-BE49-F238E27FC236}">
                      <a16:creationId xmlns:a16="http://schemas.microsoft.com/office/drawing/2014/main" id="{ABDAD744-E9E4-4C3C-A272-8D6655795B5D}"/>
                    </a:ext>
                  </a:extLst>
                </p14:cNvPr>
                <p14:cNvContentPartPr/>
                <p14:nvPr/>
              </p14:nvContentPartPr>
              <p14:xfrm>
                <a:off x="11167493" y="1231440"/>
                <a:ext cx="176040" cy="114480"/>
              </p14:xfrm>
            </p:contentPart>
          </mc:Choice>
          <mc:Fallback xmlns="">
            <p:pic>
              <p:nvPicPr>
                <p:cNvPr id="280" name="Freihand 279">
                  <a:extLst>
                    <a:ext uri="{FF2B5EF4-FFF2-40B4-BE49-F238E27FC236}">
                      <a16:creationId xmlns:a16="http://schemas.microsoft.com/office/drawing/2014/main" id="{ABDAD744-E9E4-4C3C-A272-8D6655795B5D}"/>
                    </a:ext>
                  </a:extLst>
                </p:cNvPr>
                <p:cNvPicPr/>
                <p:nvPr/>
              </p:nvPicPr>
              <p:blipFill>
                <a:blip r:embed="rId422"/>
                <a:stretch>
                  <a:fillRect/>
                </a:stretch>
              </p:blipFill>
              <p:spPr>
                <a:xfrm>
                  <a:off x="11163173" y="1227120"/>
                  <a:ext cx="1846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81" name="Freihand 280">
                  <a:extLst>
                    <a:ext uri="{FF2B5EF4-FFF2-40B4-BE49-F238E27FC236}">
                      <a16:creationId xmlns:a16="http://schemas.microsoft.com/office/drawing/2014/main" id="{F11656DF-51D9-42E5-94E3-0EC8D1C18D40}"/>
                    </a:ext>
                  </a:extLst>
                </p14:cNvPr>
                <p14:cNvContentPartPr/>
                <p14:nvPr/>
              </p14:nvContentPartPr>
              <p14:xfrm>
                <a:off x="11167133" y="1396320"/>
                <a:ext cx="160200" cy="35640"/>
              </p14:xfrm>
            </p:contentPart>
          </mc:Choice>
          <mc:Fallback xmlns="">
            <p:pic>
              <p:nvPicPr>
                <p:cNvPr id="281" name="Freihand 280">
                  <a:extLst>
                    <a:ext uri="{FF2B5EF4-FFF2-40B4-BE49-F238E27FC236}">
                      <a16:creationId xmlns:a16="http://schemas.microsoft.com/office/drawing/2014/main" id="{F11656DF-51D9-42E5-94E3-0EC8D1C18D40}"/>
                    </a:ext>
                  </a:extLst>
                </p:cNvPr>
                <p:cNvPicPr/>
                <p:nvPr/>
              </p:nvPicPr>
              <p:blipFill>
                <a:blip r:embed="rId424"/>
                <a:stretch>
                  <a:fillRect/>
                </a:stretch>
              </p:blipFill>
              <p:spPr>
                <a:xfrm>
                  <a:off x="11162813" y="1392000"/>
                  <a:ext cx="1688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82" name="Freihand 281">
                  <a:extLst>
                    <a:ext uri="{FF2B5EF4-FFF2-40B4-BE49-F238E27FC236}">
                      <a16:creationId xmlns:a16="http://schemas.microsoft.com/office/drawing/2014/main" id="{FA3C6440-7BA6-42ED-84FD-2B687E003AB3}"/>
                    </a:ext>
                  </a:extLst>
                </p14:cNvPr>
                <p14:cNvContentPartPr/>
                <p14:nvPr/>
              </p14:nvContentPartPr>
              <p14:xfrm>
                <a:off x="11361173" y="1211640"/>
                <a:ext cx="463680" cy="285840"/>
              </p14:xfrm>
            </p:contentPart>
          </mc:Choice>
          <mc:Fallback xmlns="">
            <p:pic>
              <p:nvPicPr>
                <p:cNvPr id="282" name="Freihand 281">
                  <a:extLst>
                    <a:ext uri="{FF2B5EF4-FFF2-40B4-BE49-F238E27FC236}">
                      <a16:creationId xmlns:a16="http://schemas.microsoft.com/office/drawing/2014/main" id="{FA3C6440-7BA6-42ED-84FD-2B687E003AB3}"/>
                    </a:ext>
                  </a:extLst>
                </p:cNvPr>
                <p:cNvPicPr/>
                <p:nvPr/>
              </p:nvPicPr>
              <p:blipFill>
                <a:blip r:embed="rId426"/>
                <a:stretch>
                  <a:fillRect/>
                </a:stretch>
              </p:blipFill>
              <p:spPr>
                <a:xfrm>
                  <a:off x="11356853" y="1207320"/>
                  <a:ext cx="47232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83" name="Freihand 282">
                  <a:extLst>
                    <a:ext uri="{FF2B5EF4-FFF2-40B4-BE49-F238E27FC236}">
                      <a16:creationId xmlns:a16="http://schemas.microsoft.com/office/drawing/2014/main" id="{871AD23D-8C62-41DE-90DB-9FEB3B7C58AB}"/>
                    </a:ext>
                  </a:extLst>
                </p14:cNvPr>
                <p14:cNvContentPartPr/>
                <p14:nvPr/>
              </p14:nvContentPartPr>
              <p14:xfrm>
                <a:off x="9636413" y="1722480"/>
                <a:ext cx="27000" cy="172080"/>
              </p14:xfrm>
            </p:contentPart>
          </mc:Choice>
          <mc:Fallback xmlns="">
            <p:pic>
              <p:nvPicPr>
                <p:cNvPr id="283" name="Freihand 282">
                  <a:extLst>
                    <a:ext uri="{FF2B5EF4-FFF2-40B4-BE49-F238E27FC236}">
                      <a16:creationId xmlns:a16="http://schemas.microsoft.com/office/drawing/2014/main" id="{871AD23D-8C62-41DE-90DB-9FEB3B7C58AB}"/>
                    </a:ext>
                  </a:extLst>
                </p:cNvPr>
                <p:cNvPicPr/>
                <p:nvPr/>
              </p:nvPicPr>
              <p:blipFill>
                <a:blip r:embed="rId428"/>
                <a:stretch>
                  <a:fillRect/>
                </a:stretch>
              </p:blipFill>
              <p:spPr>
                <a:xfrm>
                  <a:off x="9632093" y="1718160"/>
                  <a:ext cx="356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84" name="Freihand 283">
                  <a:extLst>
                    <a:ext uri="{FF2B5EF4-FFF2-40B4-BE49-F238E27FC236}">
                      <a16:creationId xmlns:a16="http://schemas.microsoft.com/office/drawing/2014/main" id="{A0362282-23FD-4BE8-95FD-91331CDB89A2}"/>
                    </a:ext>
                  </a:extLst>
                </p14:cNvPr>
                <p14:cNvContentPartPr/>
                <p14:nvPr/>
              </p14:nvContentPartPr>
              <p14:xfrm>
                <a:off x="9627053" y="1671360"/>
                <a:ext cx="106560" cy="23760"/>
              </p14:xfrm>
            </p:contentPart>
          </mc:Choice>
          <mc:Fallback xmlns="">
            <p:pic>
              <p:nvPicPr>
                <p:cNvPr id="284" name="Freihand 283">
                  <a:extLst>
                    <a:ext uri="{FF2B5EF4-FFF2-40B4-BE49-F238E27FC236}">
                      <a16:creationId xmlns:a16="http://schemas.microsoft.com/office/drawing/2014/main" id="{A0362282-23FD-4BE8-95FD-91331CDB89A2}"/>
                    </a:ext>
                  </a:extLst>
                </p:cNvPr>
                <p:cNvPicPr/>
                <p:nvPr/>
              </p:nvPicPr>
              <p:blipFill>
                <a:blip r:embed="rId430"/>
                <a:stretch>
                  <a:fillRect/>
                </a:stretch>
              </p:blipFill>
              <p:spPr>
                <a:xfrm>
                  <a:off x="9622733" y="1667040"/>
                  <a:ext cx="11520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85" name="Freihand 284">
                  <a:extLst>
                    <a:ext uri="{FF2B5EF4-FFF2-40B4-BE49-F238E27FC236}">
                      <a16:creationId xmlns:a16="http://schemas.microsoft.com/office/drawing/2014/main" id="{9C56DF36-B7B7-472A-9F1E-D26A6E9052A1}"/>
                    </a:ext>
                  </a:extLst>
                </p14:cNvPr>
                <p14:cNvContentPartPr/>
                <p14:nvPr/>
              </p14:nvContentPartPr>
              <p14:xfrm>
                <a:off x="9696533" y="1635000"/>
                <a:ext cx="173520" cy="242280"/>
              </p14:xfrm>
            </p:contentPart>
          </mc:Choice>
          <mc:Fallback xmlns="">
            <p:pic>
              <p:nvPicPr>
                <p:cNvPr id="285" name="Freihand 284">
                  <a:extLst>
                    <a:ext uri="{FF2B5EF4-FFF2-40B4-BE49-F238E27FC236}">
                      <a16:creationId xmlns:a16="http://schemas.microsoft.com/office/drawing/2014/main" id="{9C56DF36-B7B7-472A-9F1E-D26A6E9052A1}"/>
                    </a:ext>
                  </a:extLst>
                </p:cNvPr>
                <p:cNvPicPr/>
                <p:nvPr/>
              </p:nvPicPr>
              <p:blipFill>
                <a:blip r:embed="rId432"/>
                <a:stretch>
                  <a:fillRect/>
                </a:stretch>
              </p:blipFill>
              <p:spPr>
                <a:xfrm>
                  <a:off x="9692213" y="1630680"/>
                  <a:ext cx="18216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86" name="Freihand 285">
                  <a:extLst>
                    <a:ext uri="{FF2B5EF4-FFF2-40B4-BE49-F238E27FC236}">
                      <a16:creationId xmlns:a16="http://schemas.microsoft.com/office/drawing/2014/main" id="{684BFF07-DC9A-4DF7-BB88-7355BDAA70B1}"/>
                    </a:ext>
                  </a:extLst>
                </p14:cNvPr>
                <p14:cNvContentPartPr/>
                <p14:nvPr/>
              </p14:nvContentPartPr>
              <p14:xfrm>
                <a:off x="9787973" y="1725360"/>
                <a:ext cx="116280" cy="52920"/>
              </p14:xfrm>
            </p:contentPart>
          </mc:Choice>
          <mc:Fallback xmlns="">
            <p:pic>
              <p:nvPicPr>
                <p:cNvPr id="286" name="Freihand 285">
                  <a:extLst>
                    <a:ext uri="{FF2B5EF4-FFF2-40B4-BE49-F238E27FC236}">
                      <a16:creationId xmlns:a16="http://schemas.microsoft.com/office/drawing/2014/main" id="{684BFF07-DC9A-4DF7-BB88-7355BDAA70B1}"/>
                    </a:ext>
                  </a:extLst>
                </p:cNvPr>
                <p:cNvPicPr/>
                <p:nvPr/>
              </p:nvPicPr>
              <p:blipFill>
                <a:blip r:embed="rId434"/>
                <a:stretch>
                  <a:fillRect/>
                </a:stretch>
              </p:blipFill>
              <p:spPr>
                <a:xfrm>
                  <a:off x="9783653" y="1721040"/>
                  <a:ext cx="12492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87" name="Freihand 286">
                  <a:extLst>
                    <a:ext uri="{FF2B5EF4-FFF2-40B4-BE49-F238E27FC236}">
                      <a16:creationId xmlns:a16="http://schemas.microsoft.com/office/drawing/2014/main" id="{EDE67ED9-FA19-4C6A-BDF6-BE1DEA76429D}"/>
                    </a:ext>
                  </a:extLst>
                </p14:cNvPr>
                <p14:cNvContentPartPr/>
                <p14:nvPr/>
              </p14:nvContentPartPr>
              <p14:xfrm>
                <a:off x="10058333" y="1823280"/>
                <a:ext cx="32760" cy="130320"/>
              </p14:xfrm>
            </p:contentPart>
          </mc:Choice>
          <mc:Fallback xmlns="">
            <p:pic>
              <p:nvPicPr>
                <p:cNvPr id="287" name="Freihand 286">
                  <a:extLst>
                    <a:ext uri="{FF2B5EF4-FFF2-40B4-BE49-F238E27FC236}">
                      <a16:creationId xmlns:a16="http://schemas.microsoft.com/office/drawing/2014/main" id="{EDE67ED9-FA19-4C6A-BDF6-BE1DEA76429D}"/>
                    </a:ext>
                  </a:extLst>
                </p:cNvPr>
                <p:cNvPicPr/>
                <p:nvPr/>
              </p:nvPicPr>
              <p:blipFill>
                <a:blip r:embed="rId436"/>
                <a:stretch>
                  <a:fillRect/>
                </a:stretch>
              </p:blipFill>
              <p:spPr>
                <a:xfrm>
                  <a:off x="10054013" y="1818960"/>
                  <a:ext cx="414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88" name="Freihand 287">
                  <a:extLst>
                    <a:ext uri="{FF2B5EF4-FFF2-40B4-BE49-F238E27FC236}">
                      <a16:creationId xmlns:a16="http://schemas.microsoft.com/office/drawing/2014/main" id="{C414A85F-A889-4FD6-99BF-042084162CF0}"/>
                    </a:ext>
                  </a:extLst>
                </p14:cNvPr>
                <p14:cNvContentPartPr/>
                <p14:nvPr/>
              </p14:nvContentPartPr>
              <p14:xfrm>
                <a:off x="10194413" y="1690800"/>
                <a:ext cx="198000" cy="162720"/>
              </p14:xfrm>
            </p:contentPart>
          </mc:Choice>
          <mc:Fallback xmlns="">
            <p:pic>
              <p:nvPicPr>
                <p:cNvPr id="288" name="Freihand 287">
                  <a:extLst>
                    <a:ext uri="{FF2B5EF4-FFF2-40B4-BE49-F238E27FC236}">
                      <a16:creationId xmlns:a16="http://schemas.microsoft.com/office/drawing/2014/main" id="{C414A85F-A889-4FD6-99BF-042084162CF0}"/>
                    </a:ext>
                  </a:extLst>
                </p:cNvPr>
                <p:cNvPicPr/>
                <p:nvPr/>
              </p:nvPicPr>
              <p:blipFill>
                <a:blip r:embed="rId438"/>
                <a:stretch>
                  <a:fillRect/>
                </a:stretch>
              </p:blipFill>
              <p:spPr>
                <a:xfrm>
                  <a:off x="10190093" y="1686480"/>
                  <a:ext cx="20664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89" name="Freihand 288">
                  <a:extLst>
                    <a:ext uri="{FF2B5EF4-FFF2-40B4-BE49-F238E27FC236}">
                      <a16:creationId xmlns:a16="http://schemas.microsoft.com/office/drawing/2014/main" id="{35703336-9474-487A-B528-EA299B6C7767}"/>
                    </a:ext>
                  </a:extLst>
                </p14:cNvPr>
                <p14:cNvContentPartPr/>
                <p14:nvPr/>
              </p14:nvContentPartPr>
              <p14:xfrm>
                <a:off x="10363253" y="1674960"/>
                <a:ext cx="373320" cy="315720"/>
              </p14:xfrm>
            </p:contentPart>
          </mc:Choice>
          <mc:Fallback xmlns="">
            <p:pic>
              <p:nvPicPr>
                <p:cNvPr id="289" name="Freihand 288">
                  <a:extLst>
                    <a:ext uri="{FF2B5EF4-FFF2-40B4-BE49-F238E27FC236}">
                      <a16:creationId xmlns:a16="http://schemas.microsoft.com/office/drawing/2014/main" id="{35703336-9474-487A-B528-EA299B6C7767}"/>
                    </a:ext>
                  </a:extLst>
                </p:cNvPr>
                <p:cNvPicPr/>
                <p:nvPr/>
              </p:nvPicPr>
              <p:blipFill>
                <a:blip r:embed="rId440"/>
                <a:stretch>
                  <a:fillRect/>
                </a:stretch>
              </p:blipFill>
              <p:spPr>
                <a:xfrm>
                  <a:off x="10358933" y="1670640"/>
                  <a:ext cx="381960" cy="32436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90" name="Freihand 289">
                  <a:extLst>
                    <a:ext uri="{FF2B5EF4-FFF2-40B4-BE49-F238E27FC236}">
                      <a16:creationId xmlns:a16="http://schemas.microsoft.com/office/drawing/2014/main" id="{19B03771-3EEA-4725-85E1-4955C80398A9}"/>
                    </a:ext>
                  </a:extLst>
                </p14:cNvPr>
                <p14:cNvContentPartPr/>
                <p14:nvPr/>
              </p14:nvContentPartPr>
              <p14:xfrm>
                <a:off x="10936373" y="1682160"/>
                <a:ext cx="393480" cy="161280"/>
              </p14:xfrm>
            </p:contentPart>
          </mc:Choice>
          <mc:Fallback xmlns="">
            <p:pic>
              <p:nvPicPr>
                <p:cNvPr id="290" name="Freihand 289">
                  <a:extLst>
                    <a:ext uri="{FF2B5EF4-FFF2-40B4-BE49-F238E27FC236}">
                      <a16:creationId xmlns:a16="http://schemas.microsoft.com/office/drawing/2014/main" id="{19B03771-3EEA-4725-85E1-4955C80398A9}"/>
                    </a:ext>
                  </a:extLst>
                </p:cNvPr>
                <p:cNvPicPr/>
                <p:nvPr/>
              </p:nvPicPr>
              <p:blipFill>
                <a:blip r:embed="rId442"/>
                <a:stretch>
                  <a:fillRect/>
                </a:stretch>
              </p:blipFill>
              <p:spPr>
                <a:xfrm>
                  <a:off x="10932053" y="1677840"/>
                  <a:ext cx="4021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91" name="Freihand 290">
                  <a:extLst>
                    <a:ext uri="{FF2B5EF4-FFF2-40B4-BE49-F238E27FC236}">
                      <a16:creationId xmlns:a16="http://schemas.microsoft.com/office/drawing/2014/main" id="{7CAD60A4-6B04-427A-9B80-A282C40433CD}"/>
                    </a:ext>
                  </a:extLst>
                </p14:cNvPr>
                <p14:cNvContentPartPr/>
                <p14:nvPr/>
              </p14:nvContentPartPr>
              <p14:xfrm>
                <a:off x="11290973" y="1610160"/>
                <a:ext cx="18360" cy="17280"/>
              </p14:xfrm>
            </p:contentPart>
          </mc:Choice>
          <mc:Fallback xmlns="">
            <p:pic>
              <p:nvPicPr>
                <p:cNvPr id="291" name="Freihand 290">
                  <a:extLst>
                    <a:ext uri="{FF2B5EF4-FFF2-40B4-BE49-F238E27FC236}">
                      <a16:creationId xmlns:a16="http://schemas.microsoft.com/office/drawing/2014/main" id="{7CAD60A4-6B04-427A-9B80-A282C40433CD}"/>
                    </a:ext>
                  </a:extLst>
                </p:cNvPr>
                <p:cNvPicPr/>
                <p:nvPr/>
              </p:nvPicPr>
              <p:blipFill>
                <a:blip r:embed="rId444"/>
                <a:stretch>
                  <a:fillRect/>
                </a:stretch>
              </p:blipFill>
              <p:spPr>
                <a:xfrm>
                  <a:off x="11286653" y="1605840"/>
                  <a:ext cx="27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92" name="Freihand 291">
                  <a:extLst>
                    <a:ext uri="{FF2B5EF4-FFF2-40B4-BE49-F238E27FC236}">
                      <a16:creationId xmlns:a16="http://schemas.microsoft.com/office/drawing/2014/main" id="{B86D7E19-4162-4425-AE5A-8FFBEC1EEB6F}"/>
                    </a:ext>
                  </a:extLst>
                </p14:cNvPr>
                <p14:cNvContentPartPr/>
                <p14:nvPr/>
              </p14:nvContentPartPr>
              <p14:xfrm>
                <a:off x="9763493" y="2145480"/>
                <a:ext cx="11520" cy="225720"/>
              </p14:xfrm>
            </p:contentPart>
          </mc:Choice>
          <mc:Fallback xmlns="">
            <p:pic>
              <p:nvPicPr>
                <p:cNvPr id="292" name="Freihand 291">
                  <a:extLst>
                    <a:ext uri="{FF2B5EF4-FFF2-40B4-BE49-F238E27FC236}">
                      <a16:creationId xmlns:a16="http://schemas.microsoft.com/office/drawing/2014/main" id="{B86D7E19-4162-4425-AE5A-8FFBEC1EEB6F}"/>
                    </a:ext>
                  </a:extLst>
                </p:cNvPr>
                <p:cNvPicPr/>
                <p:nvPr/>
              </p:nvPicPr>
              <p:blipFill>
                <a:blip r:embed="rId446"/>
                <a:stretch>
                  <a:fillRect/>
                </a:stretch>
              </p:blipFill>
              <p:spPr>
                <a:xfrm>
                  <a:off x="9759173" y="2141160"/>
                  <a:ext cx="2016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93" name="Freihand 292">
                  <a:extLst>
                    <a:ext uri="{FF2B5EF4-FFF2-40B4-BE49-F238E27FC236}">
                      <a16:creationId xmlns:a16="http://schemas.microsoft.com/office/drawing/2014/main" id="{C89DF6A2-CDD7-4CC7-A566-9DECB475608C}"/>
                    </a:ext>
                  </a:extLst>
                </p14:cNvPr>
                <p14:cNvContentPartPr/>
                <p14:nvPr/>
              </p14:nvContentPartPr>
              <p14:xfrm>
                <a:off x="9694013" y="2052960"/>
                <a:ext cx="168120" cy="225720"/>
              </p14:xfrm>
            </p:contentPart>
          </mc:Choice>
          <mc:Fallback xmlns="">
            <p:pic>
              <p:nvPicPr>
                <p:cNvPr id="293" name="Freihand 292">
                  <a:extLst>
                    <a:ext uri="{FF2B5EF4-FFF2-40B4-BE49-F238E27FC236}">
                      <a16:creationId xmlns:a16="http://schemas.microsoft.com/office/drawing/2014/main" id="{C89DF6A2-CDD7-4CC7-A566-9DECB475608C}"/>
                    </a:ext>
                  </a:extLst>
                </p:cNvPr>
                <p:cNvPicPr/>
                <p:nvPr/>
              </p:nvPicPr>
              <p:blipFill>
                <a:blip r:embed="rId448"/>
                <a:stretch>
                  <a:fillRect/>
                </a:stretch>
              </p:blipFill>
              <p:spPr>
                <a:xfrm>
                  <a:off x="9689693" y="2048640"/>
                  <a:ext cx="17676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94" name="Freihand 293">
                  <a:extLst>
                    <a:ext uri="{FF2B5EF4-FFF2-40B4-BE49-F238E27FC236}">
                      <a16:creationId xmlns:a16="http://schemas.microsoft.com/office/drawing/2014/main" id="{0B6E2612-BB6C-4DDE-AFAE-FD12537E6E7A}"/>
                    </a:ext>
                  </a:extLst>
                </p14:cNvPr>
                <p14:cNvContentPartPr/>
                <p14:nvPr/>
              </p14:nvContentPartPr>
              <p14:xfrm>
                <a:off x="9894533" y="2194080"/>
                <a:ext cx="187920" cy="128520"/>
              </p14:xfrm>
            </p:contentPart>
          </mc:Choice>
          <mc:Fallback xmlns="">
            <p:pic>
              <p:nvPicPr>
                <p:cNvPr id="294" name="Freihand 293">
                  <a:extLst>
                    <a:ext uri="{FF2B5EF4-FFF2-40B4-BE49-F238E27FC236}">
                      <a16:creationId xmlns:a16="http://schemas.microsoft.com/office/drawing/2014/main" id="{0B6E2612-BB6C-4DDE-AFAE-FD12537E6E7A}"/>
                    </a:ext>
                  </a:extLst>
                </p:cNvPr>
                <p:cNvPicPr/>
                <p:nvPr/>
              </p:nvPicPr>
              <p:blipFill>
                <a:blip r:embed="rId450"/>
                <a:stretch>
                  <a:fillRect/>
                </a:stretch>
              </p:blipFill>
              <p:spPr>
                <a:xfrm>
                  <a:off x="9890213" y="2189760"/>
                  <a:ext cx="1965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95" name="Freihand 294">
                  <a:extLst>
                    <a:ext uri="{FF2B5EF4-FFF2-40B4-BE49-F238E27FC236}">
                      <a16:creationId xmlns:a16="http://schemas.microsoft.com/office/drawing/2014/main" id="{BAD872A5-7461-404C-A2CA-FA8A04DEDA07}"/>
                    </a:ext>
                  </a:extLst>
                </p14:cNvPr>
                <p14:cNvContentPartPr/>
                <p14:nvPr/>
              </p14:nvContentPartPr>
              <p14:xfrm>
                <a:off x="10101533" y="2119920"/>
                <a:ext cx="30240" cy="53640"/>
              </p14:xfrm>
            </p:contentPart>
          </mc:Choice>
          <mc:Fallback xmlns="">
            <p:pic>
              <p:nvPicPr>
                <p:cNvPr id="295" name="Freihand 294">
                  <a:extLst>
                    <a:ext uri="{FF2B5EF4-FFF2-40B4-BE49-F238E27FC236}">
                      <a16:creationId xmlns:a16="http://schemas.microsoft.com/office/drawing/2014/main" id="{BAD872A5-7461-404C-A2CA-FA8A04DEDA07}"/>
                    </a:ext>
                  </a:extLst>
                </p:cNvPr>
                <p:cNvPicPr/>
                <p:nvPr/>
              </p:nvPicPr>
              <p:blipFill>
                <a:blip r:embed="rId452"/>
                <a:stretch>
                  <a:fillRect/>
                </a:stretch>
              </p:blipFill>
              <p:spPr>
                <a:xfrm>
                  <a:off x="10097213" y="2115600"/>
                  <a:ext cx="38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96" name="Freihand 295">
                  <a:extLst>
                    <a:ext uri="{FF2B5EF4-FFF2-40B4-BE49-F238E27FC236}">
                      <a16:creationId xmlns:a16="http://schemas.microsoft.com/office/drawing/2014/main" id="{ABB4FB5B-5E19-4E1D-900C-FE4C0252E798}"/>
                    </a:ext>
                  </a:extLst>
                </p14:cNvPr>
                <p14:cNvContentPartPr/>
                <p14:nvPr/>
              </p14:nvContentPartPr>
              <p14:xfrm>
                <a:off x="10126733" y="2178240"/>
                <a:ext cx="138960" cy="133560"/>
              </p14:xfrm>
            </p:contentPart>
          </mc:Choice>
          <mc:Fallback xmlns="">
            <p:pic>
              <p:nvPicPr>
                <p:cNvPr id="296" name="Freihand 295">
                  <a:extLst>
                    <a:ext uri="{FF2B5EF4-FFF2-40B4-BE49-F238E27FC236}">
                      <a16:creationId xmlns:a16="http://schemas.microsoft.com/office/drawing/2014/main" id="{ABB4FB5B-5E19-4E1D-900C-FE4C0252E798}"/>
                    </a:ext>
                  </a:extLst>
                </p:cNvPr>
                <p:cNvPicPr/>
                <p:nvPr/>
              </p:nvPicPr>
              <p:blipFill>
                <a:blip r:embed="rId454"/>
                <a:stretch>
                  <a:fillRect/>
                </a:stretch>
              </p:blipFill>
              <p:spPr>
                <a:xfrm>
                  <a:off x="10122413" y="2173920"/>
                  <a:ext cx="1476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97" name="Freihand 296">
                  <a:extLst>
                    <a:ext uri="{FF2B5EF4-FFF2-40B4-BE49-F238E27FC236}">
                      <a16:creationId xmlns:a16="http://schemas.microsoft.com/office/drawing/2014/main" id="{BFA76ABE-D016-40CC-963F-E8B343D39F76}"/>
                    </a:ext>
                  </a:extLst>
                </p14:cNvPr>
                <p14:cNvContentPartPr/>
                <p14:nvPr/>
              </p14:nvContentPartPr>
              <p14:xfrm>
                <a:off x="10304933" y="2197320"/>
                <a:ext cx="147600" cy="112680"/>
              </p14:xfrm>
            </p:contentPart>
          </mc:Choice>
          <mc:Fallback xmlns="">
            <p:pic>
              <p:nvPicPr>
                <p:cNvPr id="297" name="Freihand 296">
                  <a:extLst>
                    <a:ext uri="{FF2B5EF4-FFF2-40B4-BE49-F238E27FC236}">
                      <a16:creationId xmlns:a16="http://schemas.microsoft.com/office/drawing/2014/main" id="{BFA76ABE-D016-40CC-963F-E8B343D39F76}"/>
                    </a:ext>
                  </a:extLst>
                </p:cNvPr>
                <p:cNvPicPr/>
                <p:nvPr/>
              </p:nvPicPr>
              <p:blipFill>
                <a:blip r:embed="rId456"/>
                <a:stretch>
                  <a:fillRect/>
                </a:stretch>
              </p:blipFill>
              <p:spPr>
                <a:xfrm>
                  <a:off x="10300613" y="2193000"/>
                  <a:ext cx="1562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98" name="Freihand 297">
                  <a:extLst>
                    <a:ext uri="{FF2B5EF4-FFF2-40B4-BE49-F238E27FC236}">
                      <a16:creationId xmlns:a16="http://schemas.microsoft.com/office/drawing/2014/main" id="{9F10303A-4916-45B9-B9CE-1370B2094413}"/>
                    </a:ext>
                  </a:extLst>
                </p14:cNvPr>
                <p14:cNvContentPartPr/>
                <p14:nvPr/>
              </p14:nvContentPartPr>
              <p14:xfrm>
                <a:off x="10645133" y="2148720"/>
                <a:ext cx="189000" cy="163800"/>
              </p14:xfrm>
            </p:contentPart>
          </mc:Choice>
          <mc:Fallback xmlns="">
            <p:pic>
              <p:nvPicPr>
                <p:cNvPr id="298" name="Freihand 297">
                  <a:extLst>
                    <a:ext uri="{FF2B5EF4-FFF2-40B4-BE49-F238E27FC236}">
                      <a16:creationId xmlns:a16="http://schemas.microsoft.com/office/drawing/2014/main" id="{9F10303A-4916-45B9-B9CE-1370B2094413}"/>
                    </a:ext>
                  </a:extLst>
                </p:cNvPr>
                <p:cNvPicPr/>
                <p:nvPr/>
              </p:nvPicPr>
              <p:blipFill>
                <a:blip r:embed="rId458"/>
                <a:stretch>
                  <a:fillRect/>
                </a:stretch>
              </p:blipFill>
              <p:spPr>
                <a:xfrm>
                  <a:off x="10640813" y="2144400"/>
                  <a:ext cx="1976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99" name="Freihand 298">
                  <a:extLst>
                    <a:ext uri="{FF2B5EF4-FFF2-40B4-BE49-F238E27FC236}">
                      <a16:creationId xmlns:a16="http://schemas.microsoft.com/office/drawing/2014/main" id="{E7F6F10A-95D0-4C15-B22B-E0037D4D7418}"/>
                    </a:ext>
                  </a:extLst>
                </p14:cNvPr>
                <p14:cNvContentPartPr/>
                <p14:nvPr/>
              </p14:nvContentPartPr>
              <p14:xfrm>
                <a:off x="10829093" y="2068080"/>
                <a:ext cx="245520" cy="230400"/>
              </p14:xfrm>
            </p:contentPart>
          </mc:Choice>
          <mc:Fallback xmlns="">
            <p:pic>
              <p:nvPicPr>
                <p:cNvPr id="299" name="Freihand 298">
                  <a:extLst>
                    <a:ext uri="{FF2B5EF4-FFF2-40B4-BE49-F238E27FC236}">
                      <a16:creationId xmlns:a16="http://schemas.microsoft.com/office/drawing/2014/main" id="{E7F6F10A-95D0-4C15-B22B-E0037D4D7418}"/>
                    </a:ext>
                  </a:extLst>
                </p:cNvPr>
                <p:cNvPicPr/>
                <p:nvPr/>
              </p:nvPicPr>
              <p:blipFill>
                <a:blip r:embed="rId460"/>
                <a:stretch>
                  <a:fillRect/>
                </a:stretch>
              </p:blipFill>
              <p:spPr>
                <a:xfrm>
                  <a:off x="10824773" y="2063760"/>
                  <a:ext cx="25416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300" name="Freihand 299">
                  <a:extLst>
                    <a:ext uri="{FF2B5EF4-FFF2-40B4-BE49-F238E27FC236}">
                      <a16:creationId xmlns:a16="http://schemas.microsoft.com/office/drawing/2014/main" id="{91CBEDEB-94AA-4342-BCEE-09CC70690A09}"/>
                    </a:ext>
                  </a:extLst>
                </p14:cNvPr>
                <p14:cNvContentPartPr/>
                <p14:nvPr/>
              </p14:nvContentPartPr>
              <p14:xfrm>
                <a:off x="11082533" y="2078520"/>
                <a:ext cx="360" cy="360"/>
              </p14:xfrm>
            </p:contentPart>
          </mc:Choice>
          <mc:Fallback xmlns="">
            <p:pic>
              <p:nvPicPr>
                <p:cNvPr id="300" name="Freihand 299">
                  <a:extLst>
                    <a:ext uri="{FF2B5EF4-FFF2-40B4-BE49-F238E27FC236}">
                      <a16:creationId xmlns:a16="http://schemas.microsoft.com/office/drawing/2014/main" id="{91CBEDEB-94AA-4342-BCEE-09CC70690A09}"/>
                    </a:ext>
                  </a:extLst>
                </p:cNvPr>
                <p:cNvPicPr/>
                <p:nvPr/>
              </p:nvPicPr>
              <p:blipFill>
                <a:blip r:embed="rId462"/>
                <a:stretch>
                  <a:fillRect/>
                </a:stretch>
              </p:blipFill>
              <p:spPr>
                <a:xfrm>
                  <a:off x="11078213" y="20742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301" name="Freihand 300">
                  <a:extLst>
                    <a:ext uri="{FF2B5EF4-FFF2-40B4-BE49-F238E27FC236}">
                      <a16:creationId xmlns:a16="http://schemas.microsoft.com/office/drawing/2014/main" id="{453EA037-BE65-4739-9348-55E0E64C2379}"/>
                    </a:ext>
                  </a:extLst>
                </p14:cNvPr>
                <p14:cNvContentPartPr/>
                <p14:nvPr/>
              </p14:nvContentPartPr>
              <p14:xfrm>
                <a:off x="11141933" y="2171760"/>
                <a:ext cx="383400" cy="273240"/>
              </p14:xfrm>
            </p:contentPart>
          </mc:Choice>
          <mc:Fallback xmlns="">
            <p:pic>
              <p:nvPicPr>
                <p:cNvPr id="301" name="Freihand 300">
                  <a:extLst>
                    <a:ext uri="{FF2B5EF4-FFF2-40B4-BE49-F238E27FC236}">
                      <a16:creationId xmlns:a16="http://schemas.microsoft.com/office/drawing/2014/main" id="{453EA037-BE65-4739-9348-55E0E64C2379}"/>
                    </a:ext>
                  </a:extLst>
                </p:cNvPr>
                <p:cNvPicPr/>
                <p:nvPr/>
              </p:nvPicPr>
              <p:blipFill>
                <a:blip r:embed="rId464"/>
                <a:stretch>
                  <a:fillRect/>
                </a:stretch>
              </p:blipFill>
              <p:spPr>
                <a:xfrm>
                  <a:off x="11137613" y="2167440"/>
                  <a:ext cx="39204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302" name="Freihand 301">
                  <a:extLst>
                    <a:ext uri="{FF2B5EF4-FFF2-40B4-BE49-F238E27FC236}">
                      <a16:creationId xmlns:a16="http://schemas.microsoft.com/office/drawing/2014/main" id="{5C3A74EB-5991-4A60-85FA-FCC9B48C9EE7}"/>
                    </a:ext>
                  </a:extLst>
                </p14:cNvPr>
                <p14:cNvContentPartPr/>
                <p14:nvPr/>
              </p14:nvContentPartPr>
              <p14:xfrm>
                <a:off x="9631373" y="2705640"/>
                <a:ext cx="147240" cy="254160"/>
              </p14:xfrm>
            </p:contentPart>
          </mc:Choice>
          <mc:Fallback xmlns="">
            <p:pic>
              <p:nvPicPr>
                <p:cNvPr id="302" name="Freihand 301">
                  <a:extLst>
                    <a:ext uri="{FF2B5EF4-FFF2-40B4-BE49-F238E27FC236}">
                      <a16:creationId xmlns:a16="http://schemas.microsoft.com/office/drawing/2014/main" id="{5C3A74EB-5991-4A60-85FA-FCC9B48C9EE7}"/>
                    </a:ext>
                  </a:extLst>
                </p:cNvPr>
                <p:cNvPicPr/>
                <p:nvPr/>
              </p:nvPicPr>
              <p:blipFill>
                <a:blip r:embed="rId466"/>
                <a:stretch>
                  <a:fillRect/>
                </a:stretch>
              </p:blipFill>
              <p:spPr>
                <a:xfrm>
                  <a:off x="9627053" y="2701320"/>
                  <a:ext cx="15588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303" name="Freihand 302">
                  <a:extLst>
                    <a:ext uri="{FF2B5EF4-FFF2-40B4-BE49-F238E27FC236}">
                      <a16:creationId xmlns:a16="http://schemas.microsoft.com/office/drawing/2014/main" id="{E4128F0B-BF0C-4DB4-97E4-75DE4E6ABB46}"/>
                    </a:ext>
                  </a:extLst>
                </p14:cNvPr>
                <p14:cNvContentPartPr/>
                <p14:nvPr/>
              </p14:nvContentPartPr>
              <p14:xfrm>
                <a:off x="9802013" y="2612760"/>
                <a:ext cx="131040" cy="163800"/>
              </p14:xfrm>
            </p:contentPart>
          </mc:Choice>
          <mc:Fallback xmlns="">
            <p:pic>
              <p:nvPicPr>
                <p:cNvPr id="303" name="Freihand 302">
                  <a:extLst>
                    <a:ext uri="{FF2B5EF4-FFF2-40B4-BE49-F238E27FC236}">
                      <a16:creationId xmlns:a16="http://schemas.microsoft.com/office/drawing/2014/main" id="{E4128F0B-BF0C-4DB4-97E4-75DE4E6ABB46}"/>
                    </a:ext>
                  </a:extLst>
                </p:cNvPr>
                <p:cNvPicPr/>
                <p:nvPr/>
              </p:nvPicPr>
              <p:blipFill>
                <a:blip r:embed="rId468"/>
                <a:stretch>
                  <a:fillRect/>
                </a:stretch>
              </p:blipFill>
              <p:spPr>
                <a:xfrm>
                  <a:off x="9797693" y="2608440"/>
                  <a:ext cx="139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304" name="Freihand 303">
                  <a:extLst>
                    <a:ext uri="{FF2B5EF4-FFF2-40B4-BE49-F238E27FC236}">
                      <a16:creationId xmlns:a16="http://schemas.microsoft.com/office/drawing/2014/main" id="{5F25B047-3B30-46B4-B6A9-F91D16E53DBA}"/>
                    </a:ext>
                  </a:extLst>
                </p14:cNvPr>
                <p14:cNvContentPartPr/>
                <p14:nvPr/>
              </p14:nvContentPartPr>
              <p14:xfrm>
                <a:off x="10102613" y="2744880"/>
                <a:ext cx="173880" cy="22320"/>
              </p14:xfrm>
            </p:contentPart>
          </mc:Choice>
          <mc:Fallback xmlns="">
            <p:pic>
              <p:nvPicPr>
                <p:cNvPr id="304" name="Freihand 303">
                  <a:extLst>
                    <a:ext uri="{FF2B5EF4-FFF2-40B4-BE49-F238E27FC236}">
                      <a16:creationId xmlns:a16="http://schemas.microsoft.com/office/drawing/2014/main" id="{5F25B047-3B30-46B4-B6A9-F91D16E53DBA}"/>
                    </a:ext>
                  </a:extLst>
                </p:cNvPr>
                <p:cNvPicPr/>
                <p:nvPr/>
              </p:nvPicPr>
              <p:blipFill>
                <a:blip r:embed="rId470"/>
                <a:stretch>
                  <a:fillRect/>
                </a:stretch>
              </p:blipFill>
              <p:spPr>
                <a:xfrm>
                  <a:off x="10098293" y="2740560"/>
                  <a:ext cx="18252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305" name="Freihand 304">
                  <a:extLst>
                    <a:ext uri="{FF2B5EF4-FFF2-40B4-BE49-F238E27FC236}">
                      <a16:creationId xmlns:a16="http://schemas.microsoft.com/office/drawing/2014/main" id="{4A13DB6C-8E04-40FB-B9E0-90571CC26355}"/>
                    </a:ext>
                  </a:extLst>
                </p14:cNvPr>
                <p14:cNvContentPartPr/>
                <p14:nvPr/>
              </p14:nvContentPartPr>
              <p14:xfrm>
                <a:off x="10327613" y="2673960"/>
                <a:ext cx="181440" cy="174960"/>
              </p14:xfrm>
            </p:contentPart>
          </mc:Choice>
          <mc:Fallback xmlns="">
            <p:pic>
              <p:nvPicPr>
                <p:cNvPr id="305" name="Freihand 304">
                  <a:extLst>
                    <a:ext uri="{FF2B5EF4-FFF2-40B4-BE49-F238E27FC236}">
                      <a16:creationId xmlns:a16="http://schemas.microsoft.com/office/drawing/2014/main" id="{4A13DB6C-8E04-40FB-B9E0-90571CC26355}"/>
                    </a:ext>
                  </a:extLst>
                </p:cNvPr>
                <p:cNvPicPr/>
                <p:nvPr/>
              </p:nvPicPr>
              <p:blipFill>
                <a:blip r:embed="rId472"/>
                <a:stretch>
                  <a:fillRect/>
                </a:stretch>
              </p:blipFill>
              <p:spPr>
                <a:xfrm>
                  <a:off x="10323293" y="2669640"/>
                  <a:ext cx="19008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306" name="Freihand 305">
                  <a:extLst>
                    <a:ext uri="{FF2B5EF4-FFF2-40B4-BE49-F238E27FC236}">
                      <a16:creationId xmlns:a16="http://schemas.microsoft.com/office/drawing/2014/main" id="{75899AE2-C0D0-4745-B1A6-81BF5D25BBCB}"/>
                    </a:ext>
                  </a:extLst>
                </p14:cNvPr>
                <p14:cNvContentPartPr/>
                <p14:nvPr/>
              </p14:nvContentPartPr>
              <p14:xfrm>
                <a:off x="10673933" y="2624640"/>
                <a:ext cx="135360" cy="296640"/>
              </p14:xfrm>
            </p:contentPart>
          </mc:Choice>
          <mc:Fallback xmlns="">
            <p:pic>
              <p:nvPicPr>
                <p:cNvPr id="306" name="Freihand 305">
                  <a:extLst>
                    <a:ext uri="{FF2B5EF4-FFF2-40B4-BE49-F238E27FC236}">
                      <a16:creationId xmlns:a16="http://schemas.microsoft.com/office/drawing/2014/main" id="{75899AE2-C0D0-4745-B1A6-81BF5D25BBCB}"/>
                    </a:ext>
                  </a:extLst>
                </p:cNvPr>
                <p:cNvPicPr/>
                <p:nvPr/>
              </p:nvPicPr>
              <p:blipFill>
                <a:blip r:embed="rId474"/>
                <a:stretch>
                  <a:fillRect/>
                </a:stretch>
              </p:blipFill>
              <p:spPr>
                <a:xfrm>
                  <a:off x="10669613" y="2620320"/>
                  <a:ext cx="14400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307" name="Freihand 306">
                  <a:extLst>
                    <a:ext uri="{FF2B5EF4-FFF2-40B4-BE49-F238E27FC236}">
                      <a16:creationId xmlns:a16="http://schemas.microsoft.com/office/drawing/2014/main" id="{F41B4377-18F1-458B-8C4C-36F9FD28C0E2}"/>
                    </a:ext>
                  </a:extLst>
                </p14:cNvPr>
                <p14:cNvContentPartPr/>
                <p14:nvPr/>
              </p14:nvContentPartPr>
              <p14:xfrm>
                <a:off x="10834493" y="2529600"/>
                <a:ext cx="150480" cy="181440"/>
              </p14:xfrm>
            </p:contentPart>
          </mc:Choice>
          <mc:Fallback xmlns="">
            <p:pic>
              <p:nvPicPr>
                <p:cNvPr id="307" name="Freihand 306">
                  <a:extLst>
                    <a:ext uri="{FF2B5EF4-FFF2-40B4-BE49-F238E27FC236}">
                      <a16:creationId xmlns:a16="http://schemas.microsoft.com/office/drawing/2014/main" id="{F41B4377-18F1-458B-8C4C-36F9FD28C0E2}"/>
                    </a:ext>
                  </a:extLst>
                </p:cNvPr>
                <p:cNvPicPr/>
                <p:nvPr/>
              </p:nvPicPr>
              <p:blipFill>
                <a:blip r:embed="rId476"/>
                <a:stretch>
                  <a:fillRect/>
                </a:stretch>
              </p:blipFill>
              <p:spPr>
                <a:xfrm>
                  <a:off x="10830173" y="2525280"/>
                  <a:ext cx="15912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310" name="Freihand 309">
                  <a:extLst>
                    <a:ext uri="{FF2B5EF4-FFF2-40B4-BE49-F238E27FC236}">
                      <a16:creationId xmlns:a16="http://schemas.microsoft.com/office/drawing/2014/main" id="{10D78786-75A7-49FC-B53D-18C62305F31A}"/>
                    </a:ext>
                  </a:extLst>
                </p14:cNvPr>
                <p14:cNvContentPartPr/>
                <p14:nvPr/>
              </p14:nvContentPartPr>
              <p14:xfrm>
                <a:off x="10991813" y="2563440"/>
                <a:ext cx="162000" cy="297000"/>
              </p14:xfrm>
            </p:contentPart>
          </mc:Choice>
          <mc:Fallback xmlns="">
            <p:pic>
              <p:nvPicPr>
                <p:cNvPr id="310" name="Freihand 309">
                  <a:extLst>
                    <a:ext uri="{FF2B5EF4-FFF2-40B4-BE49-F238E27FC236}">
                      <a16:creationId xmlns:a16="http://schemas.microsoft.com/office/drawing/2014/main" id="{10D78786-75A7-49FC-B53D-18C62305F31A}"/>
                    </a:ext>
                  </a:extLst>
                </p:cNvPr>
                <p:cNvPicPr/>
                <p:nvPr/>
              </p:nvPicPr>
              <p:blipFill>
                <a:blip r:embed="rId478"/>
                <a:stretch>
                  <a:fillRect/>
                </a:stretch>
              </p:blipFill>
              <p:spPr>
                <a:xfrm>
                  <a:off x="10987493" y="2559120"/>
                  <a:ext cx="17064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315" name="Freihand 314">
                  <a:extLst>
                    <a:ext uri="{FF2B5EF4-FFF2-40B4-BE49-F238E27FC236}">
                      <a16:creationId xmlns:a16="http://schemas.microsoft.com/office/drawing/2014/main" id="{1A2C6DA9-C4FB-47F7-9625-C2B01254860D}"/>
                    </a:ext>
                  </a:extLst>
                </p14:cNvPr>
                <p14:cNvContentPartPr/>
                <p14:nvPr/>
              </p14:nvContentPartPr>
              <p14:xfrm>
                <a:off x="11428493" y="2537160"/>
                <a:ext cx="82440" cy="293760"/>
              </p14:xfrm>
            </p:contentPart>
          </mc:Choice>
          <mc:Fallback xmlns="">
            <p:pic>
              <p:nvPicPr>
                <p:cNvPr id="315" name="Freihand 314">
                  <a:extLst>
                    <a:ext uri="{FF2B5EF4-FFF2-40B4-BE49-F238E27FC236}">
                      <a16:creationId xmlns:a16="http://schemas.microsoft.com/office/drawing/2014/main" id="{1A2C6DA9-C4FB-47F7-9625-C2B01254860D}"/>
                    </a:ext>
                  </a:extLst>
                </p:cNvPr>
                <p:cNvPicPr/>
                <p:nvPr/>
              </p:nvPicPr>
              <p:blipFill>
                <a:blip r:embed="rId480"/>
                <a:stretch>
                  <a:fillRect/>
                </a:stretch>
              </p:blipFill>
              <p:spPr>
                <a:xfrm>
                  <a:off x="11424173" y="2532840"/>
                  <a:ext cx="9108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316" name="Freihand 315">
                  <a:extLst>
                    <a:ext uri="{FF2B5EF4-FFF2-40B4-BE49-F238E27FC236}">
                      <a16:creationId xmlns:a16="http://schemas.microsoft.com/office/drawing/2014/main" id="{713F0E65-D43F-401F-A7BC-6DBBAD96AD8F}"/>
                    </a:ext>
                  </a:extLst>
                </p14:cNvPr>
                <p14:cNvContentPartPr/>
                <p14:nvPr/>
              </p14:nvContentPartPr>
              <p14:xfrm>
                <a:off x="9594653" y="3087960"/>
                <a:ext cx="218520" cy="127800"/>
              </p14:xfrm>
            </p:contentPart>
          </mc:Choice>
          <mc:Fallback xmlns="">
            <p:pic>
              <p:nvPicPr>
                <p:cNvPr id="316" name="Freihand 315">
                  <a:extLst>
                    <a:ext uri="{FF2B5EF4-FFF2-40B4-BE49-F238E27FC236}">
                      <a16:creationId xmlns:a16="http://schemas.microsoft.com/office/drawing/2014/main" id="{713F0E65-D43F-401F-A7BC-6DBBAD96AD8F}"/>
                    </a:ext>
                  </a:extLst>
                </p:cNvPr>
                <p:cNvPicPr/>
                <p:nvPr/>
              </p:nvPicPr>
              <p:blipFill>
                <a:blip r:embed="rId482"/>
                <a:stretch>
                  <a:fillRect/>
                </a:stretch>
              </p:blipFill>
              <p:spPr>
                <a:xfrm>
                  <a:off x="9590333" y="3083640"/>
                  <a:ext cx="2271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317" name="Freihand 316">
                  <a:extLst>
                    <a:ext uri="{FF2B5EF4-FFF2-40B4-BE49-F238E27FC236}">
                      <a16:creationId xmlns:a16="http://schemas.microsoft.com/office/drawing/2014/main" id="{18275C9C-CBC5-4FDB-BC1A-C0A912935C13}"/>
                    </a:ext>
                  </a:extLst>
                </p14:cNvPr>
                <p14:cNvContentPartPr/>
                <p14:nvPr/>
              </p14:nvContentPartPr>
              <p14:xfrm>
                <a:off x="9841973" y="3023880"/>
                <a:ext cx="114120" cy="121680"/>
              </p14:xfrm>
            </p:contentPart>
          </mc:Choice>
          <mc:Fallback xmlns="">
            <p:pic>
              <p:nvPicPr>
                <p:cNvPr id="317" name="Freihand 316">
                  <a:extLst>
                    <a:ext uri="{FF2B5EF4-FFF2-40B4-BE49-F238E27FC236}">
                      <a16:creationId xmlns:a16="http://schemas.microsoft.com/office/drawing/2014/main" id="{18275C9C-CBC5-4FDB-BC1A-C0A912935C13}"/>
                    </a:ext>
                  </a:extLst>
                </p:cNvPr>
                <p:cNvPicPr/>
                <p:nvPr/>
              </p:nvPicPr>
              <p:blipFill>
                <a:blip r:embed="rId484"/>
                <a:stretch>
                  <a:fillRect/>
                </a:stretch>
              </p:blipFill>
              <p:spPr>
                <a:xfrm>
                  <a:off x="9837653" y="3019560"/>
                  <a:ext cx="1227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318" name="Freihand 317">
                  <a:extLst>
                    <a:ext uri="{FF2B5EF4-FFF2-40B4-BE49-F238E27FC236}">
                      <a16:creationId xmlns:a16="http://schemas.microsoft.com/office/drawing/2014/main" id="{A12C1E8D-C2E0-4F8B-8374-34F9FF145AAE}"/>
                    </a:ext>
                  </a:extLst>
                </p14:cNvPr>
                <p14:cNvContentPartPr/>
                <p14:nvPr/>
              </p14:nvContentPartPr>
              <p14:xfrm>
                <a:off x="10262093" y="3117480"/>
                <a:ext cx="141480" cy="29880"/>
              </p14:xfrm>
            </p:contentPart>
          </mc:Choice>
          <mc:Fallback xmlns="">
            <p:pic>
              <p:nvPicPr>
                <p:cNvPr id="318" name="Freihand 317">
                  <a:extLst>
                    <a:ext uri="{FF2B5EF4-FFF2-40B4-BE49-F238E27FC236}">
                      <a16:creationId xmlns:a16="http://schemas.microsoft.com/office/drawing/2014/main" id="{A12C1E8D-C2E0-4F8B-8374-34F9FF145AAE}"/>
                    </a:ext>
                  </a:extLst>
                </p:cNvPr>
                <p:cNvPicPr/>
                <p:nvPr/>
              </p:nvPicPr>
              <p:blipFill>
                <a:blip r:embed="rId486"/>
                <a:stretch>
                  <a:fillRect/>
                </a:stretch>
              </p:blipFill>
              <p:spPr>
                <a:xfrm>
                  <a:off x="10257773" y="3113160"/>
                  <a:ext cx="15012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319" name="Freihand 318">
                  <a:extLst>
                    <a:ext uri="{FF2B5EF4-FFF2-40B4-BE49-F238E27FC236}">
                      <a16:creationId xmlns:a16="http://schemas.microsoft.com/office/drawing/2014/main" id="{61D1CFD4-BA84-4D37-A944-FC095B5FDE38}"/>
                    </a:ext>
                  </a:extLst>
                </p14:cNvPr>
                <p14:cNvContentPartPr/>
                <p14:nvPr/>
              </p14:nvContentPartPr>
              <p14:xfrm>
                <a:off x="10387373" y="3063840"/>
                <a:ext cx="88920" cy="128520"/>
              </p14:xfrm>
            </p:contentPart>
          </mc:Choice>
          <mc:Fallback xmlns="">
            <p:pic>
              <p:nvPicPr>
                <p:cNvPr id="319" name="Freihand 318">
                  <a:extLst>
                    <a:ext uri="{FF2B5EF4-FFF2-40B4-BE49-F238E27FC236}">
                      <a16:creationId xmlns:a16="http://schemas.microsoft.com/office/drawing/2014/main" id="{61D1CFD4-BA84-4D37-A944-FC095B5FDE38}"/>
                    </a:ext>
                  </a:extLst>
                </p:cNvPr>
                <p:cNvPicPr/>
                <p:nvPr/>
              </p:nvPicPr>
              <p:blipFill>
                <a:blip r:embed="rId488"/>
                <a:stretch>
                  <a:fillRect/>
                </a:stretch>
              </p:blipFill>
              <p:spPr>
                <a:xfrm>
                  <a:off x="10383053" y="3059520"/>
                  <a:ext cx="975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323" name="Freihand 322">
                  <a:extLst>
                    <a:ext uri="{FF2B5EF4-FFF2-40B4-BE49-F238E27FC236}">
                      <a16:creationId xmlns:a16="http://schemas.microsoft.com/office/drawing/2014/main" id="{B0CC5CFB-2E9B-4095-B2F2-C92B75278651}"/>
                    </a:ext>
                  </a:extLst>
                </p14:cNvPr>
                <p14:cNvContentPartPr/>
                <p14:nvPr/>
              </p14:nvContentPartPr>
              <p14:xfrm>
                <a:off x="10609853" y="3011640"/>
                <a:ext cx="181440" cy="89640"/>
              </p14:xfrm>
            </p:contentPart>
          </mc:Choice>
          <mc:Fallback xmlns="">
            <p:pic>
              <p:nvPicPr>
                <p:cNvPr id="323" name="Freihand 322">
                  <a:extLst>
                    <a:ext uri="{FF2B5EF4-FFF2-40B4-BE49-F238E27FC236}">
                      <a16:creationId xmlns:a16="http://schemas.microsoft.com/office/drawing/2014/main" id="{B0CC5CFB-2E9B-4095-B2F2-C92B75278651}"/>
                    </a:ext>
                  </a:extLst>
                </p:cNvPr>
                <p:cNvPicPr/>
                <p:nvPr/>
              </p:nvPicPr>
              <p:blipFill>
                <a:blip r:embed="rId490"/>
                <a:stretch>
                  <a:fillRect/>
                </a:stretch>
              </p:blipFill>
              <p:spPr>
                <a:xfrm>
                  <a:off x="10605533" y="3007320"/>
                  <a:ext cx="1900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325" name="Freihand 324">
                  <a:extLst>
                    <a:ext uri="{FF2B5EF4-FFF2-40B4-BE49-F238E27FC236}">
                      <a16:creationId xmlns:a16="http://schemas.microsoft.com/office/drawing/2014/main" id="{B0B4C33F-E9C2-409D-B189-0894889603A4}"/>
                    </a:ext>
                  </a:extLst>
                </p14:cNvPr>
                <p14:cNvContentPartPr/>
                <p14:nvPr/>
              </p14:nvContentPartPr>
              <p14:xfrm>
                <a:off x="10825133" y="2932440"/>
                <a:ext cx="116640" cy="109080"/>
              </p14:xfrm>
            </p:contentPart>
          </mc:Choice>
          <mc:Fallback xmlns="">
            <p:pic>
              <p:nvPicPr>
                <p:cNvPr id="325" name="Freihand 324">
                  <a:extLst>
                    <a:ext uri="{FF2B5EF4-FFF2-40B4-BE49-F238E27FC236}">
                      <a16:creationId xmlns:a16="http://schemas.microsoft.com/office/drawing/2014/main" id="{B0B4C33F-E9C2-409D-B189-0894889603A4}"/>
                    </a:ext>
                  </a:extLst>
                </p:cNvPr>
                <p:cNvPicPr/>
                <p:nvPr/>
              </p:nvPicPr>
              <p:blipFill>
                <a:blip r:embed="rId492"/>
                <a:stretch>
                  <a:fillRect/>
                </a:stretch>
              </p:blipFill>
              <p:spPr>
                <a:xfrm>
                  <a:off x="10820813" y="2928120"/>
                  <a:ext cx="1252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326" name="Freihand 325">
                  <a:extLst>
                    <a:ext uri="{FF2B5EF4-FFF2-40B4-BE49-F238E27FC236}">
                      <a16:creationId xmlns:a16="http://schemas.microsoft.com/office/drawing/2014/main" id="{29001B46-35DF-4D1B-9489-95B5AE1C1D88}"/>
                    </a:ext>
                  </a:extLst>
                </p14:cNvPr>
                <p14:cNvContentPartPr/>
                <p14:nvPr/>
              </p14:nvContentPartPr>
              <p14:xfrm>
                <a:off x="11035733" y="2953680"/>
                <a:ext cx="99000" cy="160200"/>
              </p14:xfrm>
            </p:contentPart>
          </mc:Choice>
          <mc:Fallback xmlns="">
            <p:pic>
              <p:nvPicPr>
                <p:cNvPr id="326" name="Freihand 325">
                  <a:extLst>
                    <a:ext uri="{FF2B5EF4-FFF2-40B4-BE49-F238E27FC236}">
                      <a16:creationId xmlns:a16="http://schemas.microsoft.com/office/drawing/2014/main" id="{29001B46-35DF-4D1B-9489-95B5AE1C1D88}"/>
                    </a:ext>
                  </a:extLst>
                </p:cNvPr>
                <p:cNvPicPr/>
                <p:nvPr/>
              </p:nvPicPr>
              <p:blipFill>
                <a:blip r:embed="rId494"/>
                <a:stretch>
                  <a:fillRect/>
                </a:stretch>
              </p:blipFill>
              <p:spPr>
                <a:xfrm>
                  <a:off x="11031413" y="2949360"/>
                  <a:ext cx="1076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330" name="Freihand 329">
                  <a:extLst>
                    <a:ext uri="{FF2B5EF4-FFF2-40B4-BE49-F238E27FC236}">
                      <a16:creationId xmlns:a16="http://schemas.microsoft.com/office/drawing/2014/main" id="{AF5EBC1E-46E5-4DA7-908E-75455683ECAB}"/>
                    </a:ext>
                  </a:extLst>
                </p14:cNvPr>
                <p14:cNvContentPartPr/>
                <p14:nvPr/>
              </p14:nvContentPartPr>
              <p14:xfrm>
                <a:off x="11466653" y="2892480"/>
                <a:ext cx="126000" cy="242280"/>
              </p14:xfrm>
            </p:contentPart>
          </mc:Choice>
          <mc:Fallback xmlns="">
            <p:pic>
              <p:nvPicPr>
                <p:cNvPr id="330" name="Freihand 329">
                  <a:extLst>
                    <a:ext uri="{FF2B5EF4-FFF2-40B4-BE49-F238E27FC236}">
                      <a16:creationId xmlns:a16="http://schemas.microsoft.com/office/drawing/2014/main" id="{AF5EBC1E-46E5-4DA7-908E-75455683ECAB}"/>
                    </a:ext>
                  </a:extLst>
                </p:cNvPr>
                <p:cNvPicPr/>
                <p:nvPr/>
              </p:nvPicPr>
              <p:blipFill>
                <a:blip r:embed="rId496"/>
                <a:stretch>
                  <a:fillRect/>
                </a:stretch>
              </p:blipFill>
              <p:spPr>
                <a:xfrm>
                  <a:off x="11462333" y="2888160"/>
                  <a:ext cx="13464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331" name="Freihand 330">
                  <a:extLst>
                    <a:ext uri="{FF2B5EF4-FFF2-40B4-BE49-F238E27FC236}">
                      <a16:creationId xmlns:a16="http://schemas.microsoft.com/office/drawing/2014/main" id="{7CA0E310-809F-4730-B9FF-D1BBBB256F4B}"/>
                    </a:ext>
                  </a:extLst>
                </p14:cNvPr>
                <p14:cNvContentPartPr/>
                <p14:nvPr/>
              </p14:nvContentPartPr>
              <p14:xfrm>
                <a:off x="9087773" y="3411240"/>
                <a:ext cx="439920" cy="165960"/>
              </p14:xfrm>
            </p:contentPart>
          </mc:Choice>
          <mc:Fallback xmlns="">
            <p:pic>
              <p:nvPicPr>
                <p:cNvPr id="331" name="Freihand 330">
                  <a:extLst>
                    <a:ext uri="{FF2B5EF4-FFF2-40B4-BE49-F238E27FC236}">
                      <a16:creationId xmlns:a16="http://schemas.microsoft.com/office/drawing/2014/main" id="{7CA0E310-809F-4730-B9FF-D1BBBB256F4B}"/>
                    </a:ext>
                  </a:extLst>
                </p:cNvPr>
                <p:cNvPicPr/>
                <p:nvPr/>
              </p:nvPicPr>
              <p:blipFill>
                <a:blip r:embed="rId498"/>
                <a:stretch>
                  <a:fillRect/>
                </a:stretch>
              </p:blipFill>
              <p:spPr>
                <a:xfrm>
                  <a:off x="9083453" y="3406920"/>
                  <a:ext cx="4485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332" name="Freihand 331">
                  <a:extLst>
                    <a:ext uri="{FF2B5EF4-FFF2-40B4-BE49-F238E27FC236}">
                      <a16:creationId xmlns:a16="http://schemas.microsoft.com/office/drawing/2014/main" id="{83F25CD8-DDCC-42EB-AB18-2311ABE4654C}"/>
                    </a:ext>
                  </a:extLst>
                </p14:cNvPr>
                <p14:cNvContentPartPr/>
                <p14:nvPr/>
              </p14:nvContentPartPr>
              <p14:xfrm>
                <a:off x="9792293" y="3418080"/>
                <a:ext cx="513000" cy="129960"/>
              </p14:xfrm>
            </p:contentPart>
          </mc:Choice>
          <mc:Fallback xmlns="">
            <p:pic>
              <p:nvPicPr>
                <p:cNvPr id="332" name="Freihand 331">
                  <a:extLst>
                    <a:ext uri="{FF2B5EF4-FFF2-40B4-BE49-F238E27FC236}">
                      <a16:creationId xmlns:a16="http://schemas.microsoft.com/office/drawing/2014/main" id="{83F25CD8-DDCC-42EB-AB18-2311ABE4654C}"/>
                    </a:ext>
                  </a:extLst>
                </p:cNvPr>
                <p:cNvPicPr/>
                <p:nvPr/>
              </p:nvPicPr>
              <p:blipFill>
                <a:blip r:embed="rId500"/>
                <a:stretch>
                  <a:fillRect/>
                </a:stretch>
              </p:blipFill>
              <p:spPr>
                <a:xfrm>
                  <a:off x="9787973" y="3413760"/>
                  <a:ext cx="5216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334" name="Freihand 333">
                  <a:extLst>
                    <a:ext uri="{FF2B5EF4-FFF2-40B4-BE49-F238E27FC236}">
                      <a16:creationId xmlns:a16="http://schemas.microsoft.com/office/drawing/2014/main" id="{46724A4B-565F-450B-8192-A327A56D2777}"/>
                    </a:ext>
                  </a:extLst>
                </p14:cNvPr>
                <p14:cNvContentPartPr/>
                <p14:nvPr/>
              </p14:nvContentPartPr>
              <p14:xfrm>
                <a:off x="10457933" y="3377040"/>
                <a:ext cx="160200" cy="132480"/>
              </p14:xfrm>
            </p:contentPart>
          </mc:Choice>
          <mc:Fallback xmlns="">
            <p:pic>
              <p:nvPicPr>
                <p:cNvPr id="334" name="Freihand 333">
                  <a:extLst>
                    <a:ext uri="{FF2B5EF4-FFF2-40B4-BE49-F238E27FC236}">
                      <a16:creationId xmlns:a16="http://schemas.microsoft.com/office/drawing/2014/main" id="{46724A4B-565F-450B-8192-A327A56D2777}"/>
                    </a:ext>
                  </a:extLst>
                </p:cNvPr>
                <p:cNvPicPr/>
                <p:nvPr/>
              </p:nvPicPr>
              <p:blipFill>
                <a:blip r:embed="rId502"/>
                <a:stretch>
                  <a:fillRect/>
                </a:stretch>
              </p:blipFill>
              <p:spPr>
                <a:xfrm>
                  <a:off x="10453613" y="3372720"/>
                  <a:ext cx="1688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335" name="Freihand 334">
                  <a:extLst>
                    <a:ext uri="{FF2B5EF4-FFF2-40B4-BE49-F238E27FC236}">
                      <a16:creationId xmlns:a16="http://schemas.microsoft.com/office/drawing/2014/main" id="{8B9870B2-CADB-4646-BA9D-6EA94C40A05B}"/>
                    </a:ext>
                  </a:extLst>
                </p14:cNvPr>
                <p14:cNvContentPartPr/>
                <p14:nvPr/>
              </p14:nvContentPartPr>
              <p14:xfrm>
                <a:off x="10648733" y="3386400"/>
                <a:ext cx="67320" cy="100440"/>
              </p14:xfrm>
            </p:contentPart>
          </mc:Choice>
          <mc:Fallback xmlns="">
            <p:pic>
              <p:nvPicPr>
                <p:cNvPr id="335" name="Freihand 334">
                  <a:extLst>
                    <a:ext uri="{FF2B5EF4-FFF2-40B4-BE49-F238E27FC236}">
                      <a16:creationId xmlns:a16="http://schemas.microsoft.com/office/drawing/2014/main" id="{8B9870B2-CADB-4646-BA9D-6EA94C40A05B}"/>
                    </a:ext>
                  </a:extLst>
                </p:cNvPr>
                <p:cNvPicPr/>
                <p:nvPr/>
              </p:nvPicPr>
              <p:blipFill>
                <a:blip r:embed="rId504"/>
                <a:stretch>
                  <a:fillRect/>
                </a:stretch>
              </p:blipFill>
              <p:spPr>
                <a:xfrm>
                  <a:off x="10644413" y="3382080"/>
                  <a:ext cx="759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336" name="Freihand 335">
                  <a:extLst>
                    <a:ext uri="{FF2B5EF4-FFF2-40B4-BE49-F238E27FC236}">
                      <a16:creationId xmlns:a16="http://schemas.microsoft.com/office/drawing/2014/main" id="{E827B6DE-EB18-4490-8EC2-584E1B48EE4C}"/>
                    </a:ext>
                  </a:extLst>
                </p14:cNvPr>
                <p14:cNvContentPartPr/>
                <p14:nvPr/>
              </p14:nvContentPartPr>
              <p14:xfrm>
                <a:off x="10858253" y="3469920"/>
                <a:ext cx="12240" cy="117000"/>
              </p14:xfrm>
            </p:contentPart>
          </mc:Choice>
          <mc:Fallback xmlns="">
            <p:pic>
              <p:nvPicPr>
                <p:cNvPr id="336" name="Freihand 335">
                  <a:extLst>
                    <a:ext uri="{FF2B5EF4-FFF2-40B4-BE49-F238E27FC236}">
                      <a16:creationId xmlns:a16="http://schemas.microsoft.com/office/drawing/2014/main" id="{E827B6DE-EB18-4490-8EC2-584E1B48EE4C}"/>
                    </a:ext>
                  </a:extLst>
                </p:cNvPr>
                <p:cNvPicPr/>
                <p:nvPr/>
              </p:nvPicPr>
              <p:blipFill>
                <a:blip r:embed="rId506"/>
                <a:stretch>
                  <a:fillRect/>
                </a:stretch>
              </p:blipFill>
              <p:spPr>
                <a:xfrm>
                  <a:off x="10853933" y="3465600"/>
                  <a:ext cx="208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337" name="Freihand 336">
                  <a:extLst>
                    <a:ext uri="{FF2B5EF4-FFF2-40B4-BE49-F238E27FC236}">
                      <a16:creationId xmlns:a16="http://schemas.microsoft.com/office/drawing/2014/main" id="{2F218EA4-C99E-4FB1-8105-8F1DC4CF340D}"/>
                    </a:ext>
                  </a:extLst>
                </p14:cNvPr>
                <p14:cNvContentPartPr/>
                <p14:nvPr/>
              </p14:nvContentPartPr>
              <p14:xfrm>
                <a:off x="10976693" y="3307200"/>
                <a:ext cx="167760" cy="157320"/>
              </p14:xfrm>
            </p:contentPart>
          </mc:Choice>
          <mc:Fallback xmlns="">
            <p:pic>
              <p:nvPicPr>
                <p:cNvPr id="337" name="Freihand 336">
                  <a:extLst>
                    <a:ext uri="{FF2B5EF4-FFF2-40B4-BE49-F238E27FC236}">
                      <a16:creationId xmlns:a16="http://schemas.microsoft.com/office/drawing/2014/main" id="{2F218EA4-C99E-4FB1-8105-8F1DC4CF340D}"/>
                    </a:ext>
                  </a:extLst>
                </p:cNvPr>
                <p:cNvPicPr/>
                <p:nvPr/>
              </p:nvPicPr>
              <p:blipFill>
                <a:blip r:embed="rId508"/>
                <a:stretch>
                  <a:fillRect/>
                </a:stretch>
              </p:blipFill>
              <p:spPr>
                <a:xfrm>
                  <a:off x="10972373" y="3302880"/>
                  <a:ext cx="1764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338" name="Freihand 337">
                  <a:extLst>
                    <a:ext uri="{FF2B5EF4-FFF2-40B4-BE49-F238E27FC236}">
                      <a16:creationId xmlns:a16="http://schemas.microsoft.com/office/drawing/2014/main" id="{FF36D02C-BA70-463B-8169-F825C2A7CFD7}"/>
                    </a:ext>
                  </a:extLst>
                </p14:cNvPr>
                <p14:cNvContentPartPr/>
                <p14:nvPr/>
              </p14:nvContentPartPr>
              <p14:xfrm>
                <a:off x="11185853" y="3344640"/>
                <a:ext cx="93600" cy="90720"/>
              </p14:xfrm>
            </p:contentPart>
          </mc:Choice>
          <mc:Fallback xmlns="">
            <p:pic>
              <p:nvPicPr>
                <p:cNvPr id="338" name="Freihand 337">
                  <a:extLst>
                    <a:ext uri="{FF2B5EF4-FFF2-40B4-BE49-F238E27FC236}">
                      <a16:creationId xmlns:a16="http://schemas.microsoft.com/office/drawing/2014/main" id="{FF36D02C-BA70-463B-8169-F825C2A7CFD7}"/>
                    </a:ext>
                  </a:extLst>
                </p:cNvPr>
                <p:cNvPicPr/>
                <p:nvPr/>
              </p:nvPicPr>
              <p:blipFill>
                <a:blip r:embed="rId510"/>
                <a:stretch>
                  <a:fillRect/>
                </a:stretch>
              </p:blipFill>
              <p:spPr>
                <a:xfrm>
                  <a:off x="11181533" y="3340320"/>
                  <a:ext cx="1022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39" name="Freihand 338">
                  <a:extLst>
                    <a:ext uri="{FF2B5EF4-FFF2-40B4-BE49-F238E27FC236}">
                      <a16:creationId xmlns:a16="http://schemas.microsoft.com/office/drawing/2014/main" id="{4DE3F48A-0EC9-465A-9213-8E480E8577DA}"/>
                    </a:ext>
                  </a:extLst>
                </p14:cNvPr>
                <p14:cNvContentPartPr/>
                <p14:nvPr/>
              </p14:nvContentPartPr>
              <p14:xfrm>
                <a:off x="11247413" y="3273000"/>
                <a:ext cx="266040" cy="292320"/>
              </p14:xfrm>
            </p:contentPart>
          </mc:Choice>
          <mc:Fallback xmlns="">
            <p:pic>
              <p:nvPicPr>
                <p:cNvPr id="339" name="Freihand 338">
                  <a:extLst>
                    <a:ext uri="{FF2B5EF4-FFF2-40B4-BE49-F238E27FC236}">
                      <a16:creationId xmlns:a16="http://schemas.microsoft.com/office/drawing/2014/main" id="{4DE3F48A-0EC9-465A-9213-8E480E8577DA}"/>
                    </a:ext>
                  </a:extLst>
                </p:cNvPr>
                <p:cNvPicPr/>
                <p:nvPr/>
              </p:nvPicPr>
              <p:blipFill>
                <a:blip r:embed="rId512"/>
                <a:stretch>
                  <a:fillRect/>
                </a:stretch>
              </p:blipFill>
              <p:spPr>
                <a:xfrm>
                  <a:off x="11243093" y="3268680"/>
                  <a:ext cx="27468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341" name="Freihand 340">
                  <a:extLst>
                    <a:ext uri="{FF2B5EF4-FFF2-40B4-BE49-F238E27FC236}">
                      <a16:creationId xmlns:a16="http://schemas.microsoft.com/office/drawing/2014/main" id="{3F908D31-E4F4-407A-8D4F-829C038B4F6E}"/>
                    </a:ext>
                  </a:extLst>
                </p14:cNvPr>
                <p14:cNvContentPartPr/>
                <p14:nvPr/>
              </p14:nvContentPartPr>
              <p14:xfrm>
                <a:off x="9430853" y="3755400"/>
                <a:ext cx="218160" cy="102240"/>
              </p14:xfrm>
            </p:contentPart>
          </mc:Choice>
          <mc:Fallback xmlns="">
            <p:pic>
              <p:nvPicPr>
                <p:cNvPr id="341" name="Freihand 340">
                  <a:extLst>
                    <a:ext uri="{FF2B5EF4-FFF2-40B4-BE49-F238E27FC236}">
                      <a16:creationId xmlns:a16="http://schemas.microsoft.com/office/drawing/2014/main" id="{3F908D31-E4F4-407A-8D4F-829C038B4F6E}"/>
                    </a:ext>
                  </a:extLst>
                </p:cNvPr>
                <p:cNvPicPr/>
                <p:nvPr/>
              </p:nvPicPr>
              <p:blipFill>
                <a:blip r:embed="rId514"/>
                <a:stretch>
                  <a:fillRect/>
                </a:stretch>
              </p:blipFill>
              <p:spPr>
                <a:xfrm>
                  <a:off x="9426533" y="3751080"/>
                  <a:ext cx="2268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42" name="Freihand 341">
                  <a:extLst>
                    <a:ext uri="{FF2B5EF4-FFF2-40B4-BE49-F238E27FC236}">
                      <a16:creationId xmlns:a16="http://schemas.microsoft.com/office/drawing/2014/main" id="{89847BE6-8BDD-4237-BF0F-30278085BB70}"/>
                    </a:ext>
                  </a:extLst>
                </p14:cNvPr>
                <p14:cNvContentPartPr/>
                <p14:nvPr/>
              </p14:nvContentPartPr>
              <p14:xfrm>
                <a:off x="9397373" y="3870600"/>
                <a:ext cx="199440" cy="10800"/>
              </p14:xfrm>
            </p:contentPart>
          </mc:Choice>
          <mc:Fallback xmlns="">
            <p:pic>
              <p:nvPicPr>
                <p:cNvPr id="342" name="Freihand 341">
                  <a:extLst>
                    <a:ext uri="{FF2B5EF4-FFF2-40B4-BE49-F238E27FC236}">
                      <a16:creationId xmlns:a16="http://schemas.microsoft.com/office/drawing/2014/main" id="{89847BE6-8BDD-4237-BF0F-30278085BB70}"/>
                    </a:ext>
                  </a:extLst>
                </p:cNvPr>
                <p:cNvPicPr/>
                <p:nvPr/>
              </p:nvPicPr>
              <p:blipFill>
                <a:blip r:embed="rId516"/>
                <a:stretch>
                  <a:fillRect/>
                </a:stretch>
              </p:blipFill>
              <p:spPr>
                <a:xfrm>
                  <a:off x="9393053" y="3866280"/>
                  <a:ext cx="2080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43" name="Freihand 342">
                  <a:extLst>
                    <a:ext uri="{FF2B5EF4-FFF2-40B4-BE49-F238E27FC236}">
                      <a16:creationId xmlns:a16="http://schemas.microsoft.com/office/drawing/2014/main" id="{2DC9078D-FCE7-47FE-B769-6408A5714A7B}"/>
                    </a:ext>
                  </a:extLst>
                </p14:cNvPr>
                <p14:cNvContentPartPr/>
                <p14:nvPr/>
              </p14:nvContentPartPr>
              <p14:xfrm>
                <a:off x="9453533" y="3920280"/>
                <a:ext cx="123480" cy="153360"/>
              </p14:xfrm>
            </p:contentPart>
          </mc:Choice>
          <mc:Fallback xmlns="">
            <p:pic>
              <p:nvPicPr>
                <p:cNvPr id="343" name="Freihand 342">
                  <a:extLst>
                    <a:ext uri="{FF2B5EF4-FFF2-40B4-BE49-F238E27FC236}">
                      <a16:creationId xmlns:a16="http://schemas.microsoft.com/office/drawing/2014/main" id="{2DC9078D-FCE7-47FE-B769-6408A5714A7B}"/>
                    </a:ext>
                  </a:extLst>
                </p:cNvPr>
                <p:cNvPicPr/>
                <p:nvPr/>
              </p:nvPicPr>
              <p:blipFill>
                <a:blip r:embed="rId518"/>
                <a:stretch>
                  <a:fillRect/>
                </a:stretch>
              </p:blipFill>
              <p:spPr>
                <a:xfrm>
                  <a:off x="9449213" y="3915960"/>
                  <a:ext cx="13212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44" name="Freihand 343">
                  <a:extLst>
                    <a:ext uri="{FF2B5EF4-FFF2-40B4-BE49-F238E27FC236}">
                      <a16:creationId xmlns:a16="http://schemas.microsoft.com/office/drawing/2014/main" id="{EBBA217C-5AF8-473E-8330-7162AF16F0AE}"/>
                    </a:ext>
                  </a:extLst>
                </p14:cNvPr>
                <p14:cNvContentPartPr/>
                <p14:nvPr/>
              </p14:nvContentPartPr>
              <p14:xfrm>
                <a:off x="9586013" y="3735240"/>
                <a:ext cx="119880" cy="287640"/>
              </p14:xfrm>
            </p:contentPart>
          </mc:Choice>
          <mc:Fallback xmlns="">
            <p:pic>
              <p:nvPicPr>
                <p:cNvPr id="344" name="Freihand 343">
                  <a:extLst>
                    <a:ext uri="{FF2B5EF4-FFF2-40B4-BE49-F238E27FC236}">
                      <a16:creationId xmlns:a16="http://schemas.microsoft.com/office/drawing/2014/main" id="{EBBA217C-5AF8-473E-8330-7162AF16F0AE}"/>
                    </a:ext>
                  </a:extLst>
                </p:cNvPr>
                <p:cNvPicPr/>
                <p:nvPr/>
              </p:nvPicPr>
              <p:blipFill>
                <a:blip r:embed="rId520"/>
                <a:stretch>
                  <a:fillRect/>
                </a:stretch>
              </p:blipFill>
              <p:spPr>
                <a:xfrm>
                  <a:off x="9581693" y="3730920"/>
                  <a:ext cx="12852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45" name="Freihand 344">
                  <a:extLst>
                    <a:ext uri="{FF2B5EF4-FFF2-40B4-BE49-F238E27FC236}">
                      <a16:creationId xmlns:a16="http://schemas.microsoft.com/office/drawing/2014/main" id="{8C049E7D-0469-45D9-B257-8B71DD08DDD5}"/>
                    </a:ext>
                  </a:extLst>
                </p14:cNvPr>
                <p14:cNvContentPartPr/>
                <p14:nvPr/>
              </p14:nvContentPartPr>
              <p14:xfrm>
                <a:off x="9209453" y="3734520"/>
                <a:ext cx="168120" cy="277200"/>
              </p14:xfrm>
            </p:contentPart>
          </mc:Choice>
          <mc:Fallback xmlns="">
            <p:pic>
              <p:nvPicPr>
                <p:cNvPr id="345" name="Freihand 344">
                  <a:extLst>
                    <a:ext uri="{FF2B5EF4-FFF2-40B4-BE49-F238E27FC236}">
                      <a16:creationId xmlns:a16="http://schemas.microsoft.com/office/drawing/2014/main" id="{8C049E7D-0469-45D9-B257-8B71DD08DDD5}"/>
                    </a:ext>
                  </a:extLst>
                </p:cNvPr>
                <p:cNvPicPr/>
                <p:nvPr/>
              </p:nvPicPr>
              <p:blipFill>
                <a:blip r:embed="rId522"/>
                <a:stretch>
                  <a:fillRect/>
                </a:stretch>
              </p:blipFill>
              <p:spPr>
                <a:xfrm>
                  <a:off x="9205133" y="3730200"/>
                  <a:ext cx="17676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46" name="Freihand 345">
                  <a:extLst>
                    <a:ext uri="{FF2B5EF4-FFF2-40B4-BE49-F238E27FC236}">
                      <a16:creationId xmlns:a16="http://schemas.microsoft.com/office/drawing/2014/main" id="{D406CC95-6DEF-4E03-808C-06A36350F4AA}"/>
                    </a:ext>
                  </a:extLst>
                </p14:cNvPr>
                <p14:cNvContentPartPr/>
                <p14:nvPr/>
              </p14:nvContentPartPr>
              <p14:xfrm>
                <a:off x="9732533" y="3641280"/>
                <a:ext cx="159480" cy="160560"/>
              </p14:xfrm>
            </p:contentPart>
          </mc:Choice>
          <mc:Fallback xmlns="">
            <p:pic>
              <p:nvPicPr>
                <p:cNvPr id="346" name="Freihand 345">
                  <a:extLst>
                    <a:ext uri="{FF2B5EF4-FFF2-40B4-BE49-F238E27FC236}">
                      <a16:creationId xmlns:a16="http://schemas.microsoft.com/office/drawing/2014/main" id="{D406CC95-6DEF-4E03-808C-06A36350F4AA}"/>
                    </a:ext>
                  </a:extLst>
                </p:cNvPr>
                <p:cNvPicPr/>
                <p:nvPr/>
              </p:nvPicPr>
              <p:blipFill>
                <a:blip r:embed="rId524"/>
                <a:stretch>
                  <a:fillRect/>
                </a:stretch>
              </p:blipFill>
              <p:spPr>
                <a:xfrm>
                  <a:off x="9728213" y="3636960"/>
                  <a:ext cx="1681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48" name="Freihand 347">
                  <a:extLst>
                    <a:ext uri="{FF2B5EF4-FFF2-40B4-BE49-F238E27FC236}">
                      <a16:creationId xmlns:a16="http://schemas.microsoft.com/office/drawing/2014/main" id="{2CFB0ED6-677B-4CEA-80BD-41CAB8EF1381}"/>
                    </a:ext>
                  </a:extLst>
                </p14:cNvPr>
                <p14:cNvContentPartPr/>
                <p14:nvPr/>
              </p14:nvContentPartPr>
              <p14:xfrm>
                <a:off x="9919013" y="3862680"/>
                <a:ext cx="206280" cy="3600"/>
              </p14:xfrm>
            </p:contentPart>
          </mc:Choice>
          <mc:Fallback xmlns="">
            <p:pic>
              <p:nvPicPr>
                <p:cNvPr id="348" name="Freihand 347">
                  <a:extLst>
                    <a:ext uri="{FF2B5EF4-FFF2-40B4-BE49-F238E27FC236}">
                      <a16:creationId xmlns:a16="http://schemas.microsoft.com/office/drawing/2014/main" id="{2CFB0ED6-677B-4CEA-80BD-41CAB8EF1381}"/>
                    </a:ext>
                  </a:extLst>
                </p:cNvPr>
                <p:cNvPicPr/>
                <p:nvPr/>
              </p:nvPicPr>
              <p:blipFill>
                <a:blip r:embed="rId526"/>
                <a:stretch>
                  <a:fillRect/>
                </a:stretch>
              </p:blipFill>
              <p:spPr>
                <a:xfrm>
                  <a:off x="9914693" y="3858360"/>
                  <a:ext cx="21492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49" name="Freihand 348">
                  <a:extLst>
                    <a:ext uri="{FF2B5EF4-FFF2-40B4-BE49-F238E27FC236}">
                      <a16:creationId xmlns:a16="http://schemas.microsoft.com/office/drawing/2014/main" id="{16809FD4-86EC-4E63-902A-A6604278251A}"/>
                    </a:ext>
                  </a:extLst>
                </p14:cNvPr>
                <p14:cNvContentPartPr/>
                <p14:nvPr/>
              </p14:nvContentPartPr>
              <p14:xfrm>
                <a:off x="10119173" y="3806880"/>
                <a:ext cx="142560" cy="156600"/>
              </p14:xfrm>
            </p:contentPart>
          </mc:Choice>
          <mc:Fallback xmlns="">
            <p:pic>
              <p:nvPicPr>
                <p:cNvPr id="349" name="Freihand 348">
                  <a:extLst>
                    <a:ext uri="{FF2B5EF4-FFF2-40B4-BE49-F238E27FC236}">
                      <a16:creationId xmlns:a16="http://schemas.microsoft.com/office/drawing/2014/main" id="{16809FD4-86EC-4E63-902A-A6604278251A}"/>
                    </a:ext>
                  </a:extLst>
                </p:cNvPr>
                <p:cNvPicPr/>
                <p:nvPr/>
              </p:nvPicPr>
              <p:blipFill>
                <a:blip r:embed="rId528"/>
                <a:stretch>
                  <a:fillRect/>
                </a:stretch>
              </p:blipFill>
              <p:spPr>
                <a:xfrm>
                  <a:off x="10114853" y="3802560"/>
                  <a:ext cx="15120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50" name="Freihand 349">
                  <a:extLst>
                    <a:ext uri="{FF2B5EF4-FFF2-40B4-BE49-F238E27FC236}">
                      <a16:creationId xmlns:a16="http://schemas.microsoft.com/office/drawing/2014/main" id="{770A8552-A022-4861-898F-59B30AA5FFC1}"/>
                    </a:ext>
                  </a:extLst>
                </p14:cNvPr>
                <p14:cNvContentPartPr/>
                <p14:nvPr/>
              </p14:nvContentPartPr>
              <p14:xfrm>
                <a:off x="10424453" y="3726600"/>
                <a:ext cx="140400" cy="163440"/>
              </p14:xfrm>
            </p:contentPart>
          </mc:Choice>
          <mc:Fallback xmlns="">
            <p:pic>
              <p:nvPicPr>
                <p:cNvPr id="350" name="Freihand 349">
                  <a:extLst>
                    <a:ext uri="{FF2B5EF4-FFF2-40B4-BE49-F238E27FC236}">
                      <a16:creationId xmlns:a16="http://schemas.microsoft.com/office/drawing/2014/main" id="{770A8552-A022-4861-898F-59B30AA5FFC1}"/>
                    </a:ext>
                  </a:extLst>
                </p:cNvPr>
                <p:cNvPicPr/>
                <p:nvPr/>
              </p:nvPicPr>
              <p:blipFill>
                <a:blip r:embed="rId530"/>
                <a:stretch>
                  <a:fillRect/>
                </a:stretch>
              </p:blipFill>
              <p:spPr>
                <a:xfrm>
                  <a:off x="10420133" y="3722280"/>
                  <a:ext cx="1490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51" name="Freihand 350">
                  <a:extLst>
                    <a:ext uri="{FF2B5EF4-FFF2-40B4-BE49-F238E27FC236}">
                      <a16:creationId xmlns:a16="http://schemas.microsoft.com/office/drawing/2014/main" id="{BB8945EE-1F53-49EB-8C01-F19338491080}"/>
                    </a:ext>
                  </a:extLst>
                </p14:cNvPr>
                <p14:cNvContentPartPr/>
                <p14:nvPr/>
              </p14:nvContentPartPr>
              <p14:xfrm>
                <a:off x="10492493" y="3839640"/>
                <a:ext cx="104760" cy="41040"/>
              </p14:xfrm>
            </p:contentPart>
          </mc:Choice>
          <mc:Fallback xmlns="">
            <p:pic>
              <p:nvPicPr>
                <p:cNvPr id="351" name="Freihand 350">
                  <a:extLst>
                    <a:ext uri="{FF2B5EF4-FFF2-40B4-BE49-F238E27FC236}">
                      <a16:creationId xmlns:a16="http://schemas.microsoft.com/office/drawing/2014/main" id="{BB8945EE-1F53-49EB-8C01-F19338491080}"/>
                    </a:ext>
                  </a:extLst>
                </p:cNvPr>
                <p:cNvPicPr/>
                <p:nvPr/>
              </p:nvPicPr>
              <p:blipFill>
                <a:blip r:embed="rId532"/>
                <a:stretch>
                  <a:fillRect/>
                </a:stretch>
              </p:blipFill>
              <p:spPr>
                <a:xfrm>
                  <a:off x="10488173" y="3835320"/>
                  <a:ext cx="113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52" name="Freihand 351">
                  <a:extLst>
                    <a:ext uri="{FF2B5EF4-FFF2-40B4-BE49-F238E27FC236}">
                      <a16:creationId xmlns:a16="http://schemas.microsoft.com/office/drawing/2014/main" id="{35590CE0-BC9A-4275-BDD0-B0A612E11B37}"/>
                    </a:ext>
                  </a:extLst>
                </p14:cNvPr>
                <p14:cNvContentPartPr/>
                <p14:nvPr/>
              </p14:nvContentPartPr>
              <p14:xfrm>
                <a:off x="10582133" y="3841440"/>
                <a:ext cx="154800" cy="44640"/>
              </p14:xfrm>
            </p:contentPart>
          </mc:Choice>
          <mc:Fallback xmlns="">
            <p:pic>
              <p:nvPicPr>
                <p:cNvPr id="352" name="Freihand 351">
                  <a:extLst>
                    <a:ext uri="{FF2B5EF4-FFF2-40B4-BE49-F238E27FC236}">
                      <a16:creationId xmlns:a16="http://schemas.microsoft.com/office/drawing/2014/main" id="{35590CE0-BC9A-4275-BDD0-B0A612E11B37}"/>
                    </a:ext>
                  </a:extLst>
                </p:cNvPr>
                <p:cNvPicPr/>
                <p:nvPr/>
              </p:nvPicPr>
              <p:blipFill>
                <a:blip r:embed="rId534"/>
                <a:stretch>
                  <a:fillRect/>
                </a:stretch>
              </p:blipFill>
              <p:spPr>
                <a:xfrm>
                  <a:off x="10577813" y="3837120"/>
                  <a:ext cx="1634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53" name="Freihand 352">
                  <a:extLst>
                    <a:ext uri="{FF2B5EF4-FFF2-40B4-BE49-F238E27FC236}">
                      <a16:creationId xmlns:a16="http://schemas.microsoft.com/office/drawing/2014/main" id="{A8095540-9E2C-4ECA-995E-C95B9ABDD66C}"/>
                    </a:ext>
                  </a:extLst>
                </p14:cNvPr>
                <p14:cNvContentPartPr/>
                <p14:nvPr/>
              </p14:nvContentPartPr>
              <p14:xfrm>
                <a:off x="10761053" y="3811920"/>
                <a:ext cx="94320" cy="89280"/>
              </p14:xfrm>
            </p:contentPart>
          </mc:Choice>
          <mc:Fallback xmlns="">
            <p:pic>
              <p:nvPicPr>
                <p:cNvPr id="353" name="Freihand 352">
                  <a:extLst>
                    <a:ext uri="{FF2B5EF4-FFF2-40B4-BE49-F238E27FC236}">
                      <a16:creationId xmlns:a16="http://schemas.microsoft.com/office/drawing/2014/main" id="{A8095540-9E2C-4ECA-995E-C95B9ABDD66C}"/>
                    </a:ext>
                  </a:extLst>
                </p:cNvPr>
                <p:cNvPicPr/>
                <p:nvPr/>
              </p:nvPicPr>
              <p:blipFill>
                <a:blip r:embed="rId536"/>
                <a:stretch>
                  <a:fillRect/>
                </a:stretch>
              </p:blipFill>
              <p:spPr>
                <a:xfrm>
                  <a:off x="10756733" y="3807600"/>
                  <a:ext cx="1029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54" name="Freihand 353">
                  <a:extLst>
                    <a:ext uri="{FF2B5EF4-FFF2-40B4-BE49-F238E27FC236}">
                      <a16:creationId xmlns:a16="http://schemas.microsoft.com/office/drawing/2014/main" id="{8573112A-C46B-4577-B817-FBAE6C424B4A}"/>
                    </a:ext>
                  </a:extLst>
                </p14:cNvPr>
                <p14:cNvContentPartPr/>
                <p14:nvPr/>
              </p14:nvContentPartPr>
              <p14:xfrm>
                <a:off x="10862933" y="3719040"/>
                <a:ext cx="364320" cy="167400"/>
              </p14:xfrm>
            </p:contentPart>
          </mc:Choice>
          <mc:Fallback xmlns="">
            <p:pic>
              <p:nvPicPr>
                <p:cNvPr id="354" name="Freihand 353">
                  <a:extLst>
                    <a:ext uri="{FF2B5EF4-FFF2-40B4-BE49-F238E27FC236}">
                      <a16:creationId xmlns:a16="http://schemas.microsoft.com/office/drawing/2014/main" id="{8573112A-C46B-4577-B817-FBAE6C424B4A}"/>
                    </a:ext>
                  </a:extLst>
                </p:cNvPr>
                <p:cNvPicPr/>
                <p:nvPr/>
              </p:nvPicPr>
              <p:blipFill>
                <a:blip r:embed="rId538"/>
                <a:stretch>
                  <a:fillRect/>
                </a:stretch>
              </p:blipFill>
              <p:spPr>
                <a:xfrm>
                  <a:off x="10858613" y="3714720"/>
                  <a:ext cx="3729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55" name="Freihand 354">
                  <a:extLst>
                    <a:ext uri="{FF2B5EF4-FFF2-40B4-BE49-F238E27FC236}">
                      <a16:creationId xmlns:a16="http://schemas.microsoft.com/office/drawing/2014/main" id="{BAB624B9-2E20-4174-8A15-40FC10BCB994}"/>
                    </a:ext>
                  </a:extLst>
                </p14:cNvPr>
                <p14:cNvContentPartPr/>
                <p14:nvPr/>
              </p14:nvContentPartPr>
              <p14:xfrm>
                <a:off x="11315093" y="3693480"/>
                <a:ext cx="125280" cy="185040"/>
              </p14:xfrm>
            </p:contentPart>
          </mc:Choice>
          <mc:Fallback xmlns="">
            <p:pic>
              <p:nvPicPr>
                <p:cNvPr id="355" name="Freihand 354">
                  <a:extLst>
                    <a:ext uri="{FF2B5EF4-FFF2-40B4-BE49-F238E27FC236}">
                      <a16:creationId xmlns:a16="http://schemas.microsoft.com/office/drawing/2014/main" id="{BAB624B9-2E20-4174-8A15-40FC10BCB994}"/>
                    </a:ext>
                  </a:extLst>
                </p:cNvPr>
                <p:cNvPicPr/>
                <p:nvPr/>
              </p:nvPicPr>
              <p:blipFill>
                <a:blip r:embed="rId540"/>
                <a:stretch>
                  <a:fillRect/>
                </a:stretch>
              </p:blipFill>
              <p:spPr>
                <a:xfrm>
                  <a:off x="11310773" y="3689160"/>
                  <a:ext cx="1339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56" name="Freihand 355">
                  <a:extLst>
                    <a:ext uri="{FF2B5EF4-FFF2-40B4-BE49-F238E27FC236}">
                      <a16:creationId xmlns:a16="http://schemas.microsoft.com/office/drawing/2014/main" id="{B62AE54A-3C71-4B83-9F7F-9934D60B632F}"/>
                    </a:ext>
                  </a:extLst>
                </p14:cNvPr>
                <p14:cNvContentPartPr/>
                <p14:nvPr/>
              </p14:nvContentPartPr>
              <p14:xfrm>
                <a:off x="11464133" y="3721560"/>
                <a:ext cx="33120" cy="151560"/>
              </p14:xfrm>
            </p:contentPart>
          </mc:Choice>
          <mc:Fallback xmlns="">
            <p:pic>
              <p:nvPicPr>
                <p:cNvPr id="356" name="Freihand 355">
                  <a:extLst>
                    <a:ext uri="{FF2B5EF4-FFF2-40B4-BE49-F238E27FC236}">
                      <a16:creationId xmlns:a16="http://schemas.microsoft.com/office/drawing/2014/main" id="{B62AE54A-3C71-4B83-9F7F-9934D60B632F}"/>
                    </a:ext>
                  </a:extLst>
                </p:cNvPr>
                <p:cNvPicPr/>
                <p:nvPr/>
              </p:nvPicPr>
              <p:blipFill>
                <a:blip r:embed="rId542"/>
                <a:stretch>
                  <a:fillRect/>
                </a:stretch>
              </p:blipFill>
              <p:spPr>
                <a:xfrm>
                  <a:off x="11459813" y="3717240"/>
                  <a:ext cx="417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57" name="Freihand 356">
                  <a:extLst>
                    <a:ext uri="{FF2B5EF4-FFF2-40B4-BE49-F238E27FC236}">
                      <a16:creationId xmlns:a16="http://schemas.microsoft.com/office/drawing/2014/main" id="{C91BA87A-0AA7-4906-B200-9C615B93CDCB}"/>
                    </a:ext>
                  </a:extLst>
                </p14:cNvPr>
                <p14:cNvContentPartPr/>
                <p14:nvPr/>
              </p14:nvContentPartPr>
              <p14:xfrm>
                <a:off x="11501573" y="3770160"/>
                <a:ext cx="138600" cy="80640"/>
              </p14:xfrm>
            </p:contentPart>
          </mc:Choice>
          <mc:Fallback xmlns="">
            <p:pic>
              <p:nvPicPr>
                <p:cNvPr id="357" name="Freihand 356">
                  <a:extLst>
                    <a:ext uri="{FF2B5EF4-FFF2-40B4-BE49-F238E27FC236}">
                      <a16:creationId xmlns:a16="http://schemas.microsoft.com/office/drawing/2014/main" id="{C91BA87A-0AA7-4906-B200-9C615B93CDCB}"/>
                    </a:ext>
                  </a:extLst>
                </p:cNvPr>
                <p:cNvPicPr/>
                <p:nvPr/>
              </p:nvPicPr>
              <p:blipFill>
                <a:blip r:embed="rId544"/>
                <a:stretch>
                  <a:fillRect/>
                </a:stretch>
              </p:blipFill>
              <p:spPr>
                <a:xfrm>
                  <a:off x="11497253" y="3765840"/>
                  <a:ext cx="1472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58" name="Freihand 357">
                  <a:extLst>
                    <a:ext uri="{FF2B5EF4-FFF2-40B4-BE49-F238E27FC236}">
                      <a16:creationId xmlns:a16="http://schemas.microsoft.com/office/drawing/2014/main" id="{E4B649A5-6F10-4949-940E-DAE0C34D7980}"/>
                    </a:ext>
                  </a:extLst>
                </p14:cNvPr>
                <p14:cNvContentPartPr/>
                <p14:nvPr/>
              </p14:nvContentPartPr>
              <p14:xfrm>
                <a:off x="11655653" y="3648120"/>
                <a:ext cx="16200" cy="67320"/>
              </p14:xfrm>
            </p:contentPart>
          </mc:Choice>
          <mc:Fallback xmlns="">
            <p:pic>
              <p:nvPicPr>
                <p:cNvPr id="358" name="Freihand 357">
                  <a:extLst>
                    <a:ext uri="{FF2B5EF4-FFF2-40B4-BE49-F238E27FC236}">
                      <a16:creationId xmlns:a16="http://schemas.microsoft.com/office/drawing/2014/main" id="{E4B649A5-6F10-4949-940E-DAE0C34D7980}"/>
                    </a:ext>
                  </a:extLst>
                </p:cNvPr>
                <p:cNvPicPr/>
                <p:nvPr/>
              </p:nvPicPr>
              <p:blipFill>
                <a:blip r:embed="rId546"/>
                <a:stretch>
                  <a:fillRect/>
                </a:stretch>
              </p:blipFill>
              <p:spPr>
                <a:xfrm>
                  <a:off x="11651333" y="3643800"/>
                  <a:ext cx="2484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59" name="Freihand 358">
                  <a:extLst>
                    <a:ext uri="{FF2B5EF4-FFF2-40B4-BE49-F238E27FC236}">
                      <a16:creationId xmlns:a16="http://schemas.microsoft.com/office/drawing/2014/main" id="{62FB6CD6-B2D7-42EF-AC95-16DE94CBB630}"/>
                    </a:ext>
                  </a:extLst>
                </p14:cNvPr>
                <p14:cNvContentPartPr/>
                <p14:nvPr/>
              </p14:nvContentPartPr>
              <p14:xfrm>
                <a:off x="11668973" y="3696720"/>
                <a:ext cx="72360" cy="160920"/>
              </p14:xfrm>
            </p:contentPart>
          </mc:Choice>
          <mc:Fallback xmlns="">
            <p:pic>
              <p:nvPicPr>
                <p:cNvPr id="359" name="Freihand 358">
                  <a:extLst>
                    <a:ext uri="{FF2B5EF4-FFF2-40B4-BE49-F238E27FC236}">
                      <a16:creationId xmlns:a16="http://schemas.microsoft.com/office/drawing/2014/main" id="{62FB6CD6-B2D7-42EF-AC95-16DE94CBB630}"/>
                    </a:ext>
                  </a:extLst>
                </p:cNvPr>
                <p:cNvPicPr/>
                <p:nvPr/>
              </p:nvPicPr>
              <p:blipFill>
                <a:blip r:embed="rId548"/>
                <a:stretch>
                  <a:fillRect/>
                </a:stretch>
              </p:blipFill>
              <p:spPr>
                <a:xfrm>
                  <a:off x="11664653" y="3692400"/>
                  <a:ext cx="810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60" name="Freihand 359">
                  <a:extLst>
                    <a:ext uri="{FF2B5EF4-FFF2-40B4-BE49-F238E27FC236}">
                      <a16:creationId xmlns:a16="http://schemas.microsoft.com/office/drawing/2014/main" id="{23E8D1FF-C124-428E-9F5E-52A905D48208}"/>
                    </a:ext>
                  </a:extLst>
                </p14:cNvPr>
                <p14:cNvContentPartPr/>
                <p14:nvPr/>
              </p14:nvContentPartPr>
              <p14:xfrm>
                <a:off x="11742773" y="3667560"/>
                <a:ext cx="113040" cy="212400"/>
              </p14:xfrm>
            </p:contentPart>
          </mc:Choice>
          <mc:Fallback xmlns="">
            <p:pic>
              <p:nvPicPr>
                <p:cNvPr id="360" name="Freihand 359">
                  <a:extLst>
                    <a:ext uri="{FF2B5EF4-FFF2-40B4-BE49-F238E27FC236}">
                      <a16:creationId xmlns:a16="http://schemas.microsoft.com/office/drawing/2014/main" id="{23E8D1FF-C124-428E-9F5E-52A905D48208}"/>
                    </a:ext>
                  </a:extLst>
                </p:cNvPr>
                <p:cNvPicPr/>
                <p:nvPr/>
              </p:nvPicPr>
              <p:blipFill>
                <a:blip r:embed="rId550"/>
                <a:stretch>
                  <a:fillRect/>
                </a:stretch>
              </p:blipFill>
              <p:spPr>
                <a:xfrm>
                  <a:off x="11738453" y="3663240"/>
                  <a:ext cx="1216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62" name="Freihand 361">
                  <a:extLst>
                    <a:ext uri="{FF2B5EF4-FFF2-40B4-BE49-F238E27FC236}">
                      <a16:creationId xmlns:a16="http://schemas.microsoft.com/office/drawing/2014/main" id="{C3E90CE3-A6DB-42AC-8DC1-7D5B754A5151}"/>
                    </a:ext>
                  </a:extLst>
                </p14:cNvPr>
                <p14:cNvContentPartPr/>
                <p14:nvPr/>
              </p14:nvContentPartPr>
              <p14:xfrm>
                <a:off x="3048773" y="3197760"/>
                <a:ext cx="6108840" cy="1003320"/>
              </p14:xfrm>
            </p:contentPart>
          </mc:Choice>
          <mc:Fallback xmlns="">
            <p:pic>
              <p:nvPicPr>
                <p:cNvPr id="362" name="Freihand 361">
                  <a:extLst>
                    <a:ext uri="{FF2B5EF4-FFF2-40B4-BE49-F238E27FC236}">
                      <a16:creationId xmlns:a16="http://schemas.microsoft.com/office/drawing/2014/main" id="{C3E90CE3-A6DB-42AC-8DC1-7D5B754A5151}"/>
                    </a:ext>
                  </a:extLst>
                </p:cNvPr>
                <p:cNvPicPr/>
                <p:nvPr/>
              </p:nvPicPr>
              <p:blipFill>
                <a:blip r:embed="rId552"/>
                <a:stretch>
                  <a:fillRect/>
                </a:stretch>
              </p:blipFill>
              <p:spPr>
                <a:xfrm>
                  <a:off x="3044453" y="3193440"/>
                  <a:ext cx="6117480" cy="101196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63" name="Freihand 362">
                  <a:extLst>
                    <a:ext uri="{FF2B5EF4-FFF2-40B4-BE49-F238E27FC236}">
                      <a16:creationId xmlns:a16="http://schemas.microsoft.com/office/drawing/2014/main" id="{739816CD-875F-4806-89CB-0E6DDBFE50AA}"/>
                    </a:ext>
                  </a:extLst>
                </p14:cNvPr>
                <p14:cNvContentPartPr/>
                <p14:nvPr/>
              </p14:nvContentPartPr>
              <p14:xfrm>
                <a:off x="2851133" y="3197400"/>
                <a:ext cx="312120" cy="369000"/>
              </p14:xfrm>
            </p:contentPart>
          </mc:Choice>
          <mc:Fallback xmlns="">
            <p:pic>
              <p:nvPicPr>
                <p:cNvPr id="363" name="Freihand 362">
                  <a:extLst>
                    <a:ext uri="{FF2B5EF4-FFF2-40B4-BE49-F238E27FC236}">
                      <a16:creationId xmlns:a16="http://schemas.microsoft.com/office/drawing/2014/main" id="{739816CD-875F-4806-89CB-0E6DDBFE50AA}"/>
                    </a:ext>
                  </a:extLst>
                </p:cNvPr>
                <p:cNvPicPr/>
                <p:nvPr/>
              </p:nvPicPr>
              <p:blipFill>
                <a:blip r:embed="rId554"/>
                <a:stretch>
                  <a:fillRect/>
                </a:stretch>
              </p:blipFill>
              <p:spPr>
                <a:xfrm>
                  <a:off x="2846813" y="3193080"/>
                  <a:ext cx="320760" cy="377640"/>
                </a:xfrm>
                <a:prstGeom prst="rect">
                  <a:avLst/>
                </a:prstGeom>
              </p:spPr>
            </p:pic>
          </mc:Fallback>
        </mc:AlternateContent>
      </p:grpSp>
      <p:grpSp>
        <p:nvGrpSpPr>
          <p:cNvPr id="35" name="Gruppieren 34">
            <a:extLst>
              <a:ext uri="{FF2B5EF4-FFF2-40B4-BE49-F238E27FC236}">
                <a16:creationId xmlns:a16="http://schemas.microsoft.com/office/drawing/2014/main" id="{200C1CAA-C0CB-4C27-AE29-E4FE94191816}"/>
              </a:ext>
            </a:extLst>
          </p:cNvPr>
          <p:cNvGrpSpPr/>
          <p:nvPr/>
        </p:nvGrpSpPr>
        <p:grpSpPr>
          <a:xfrm>
            <a:off x="7996613" y="87720"/>
            <a:ext cx="655560" cy="235440"/>
            <a:chOff x="7996613" y="87720"/>
            <a:chExt cx="655560" cy="235440"/>
          </a:xfrm>
        </p:grpSpPr>
        <mc:AlternateContent xmlns:mc="http://schemas.openxmlformats.org/markup-compatibility/2006" xmlns:p14="http://schemas.microsoft.com/office/powerpoint/2010/main">
          <mc:Choice Requires="p14">
            <p:contentPart p14:bwMode="auto" r:id="rId555">
              <p14:nvContentPartPr>
                <p14:cNvPr id="11" name="Freihand 10">
                  <a:extLst>
                    <a:ext uri="{FF2B5EF4-FFF2-40B4-BE49-F238E27FC236}">
                      <a16:creationId xmlns:a16="http://schemas.microsoft.com/office/drawing/2014/main" id="{E80FB8BC-D18D-4EFB-8B0B-B10EA55BC3BD}"/>
                    </a:ext>
                  </a:extLst>
                </p14:cNvPr>
                <p14:cNvContentPartPr/>
                <p14:nvPr/>
              </p14:nvContentPartPr>
              <p14:xfrm>
                <a:off x="8061773" y="159000"/>
                <a:ext cx="10800" cy="164160"/>
              </p14:xfrm>
            </p:contentPart>
          </mc:Choice>
          <mc:Fallback xmlns="">
            <p:pic>
              <p:nvPicPr>
                <p:cNvPr id="11" name="Freihand 10">
                  <a:extLst>
                    <a:ext uri="{FF2B5EF4-FFF2-40B4-BE49-F238E27FC236}">
                      <a16:creationId xmlns:a16="http://schemas.microsoft.com/office/drawing/2014/main" id="{E80FB8BC-D18D-4EFB-8B0B-B10EA55BC3BD}"/>
                    </a:ext>
                  </a:extLst>
                </p:cNvPr>
                <p:cNvPicPr/>
                <p:nvPr/>
              </p:nvPicPr>
              <p:blipFill>
                <a:blip r:embed="rId556"/>
                <a:stretch>
                  <a:fillRect/>
                </a:stretch>
              </p:blipFill>
              <p:spPr>
                <a:xfrm>
                  <a:off x="8057453" y="154680"/>
                  <a:ext cx="194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4" name="Freihand 13">
                  <a:extLst>
                    <a:ext uri="{FF2B5EF4-FFF2-40B4-BE49-F238E27FC236}">
                      <a16:creationId xmlns:a16="http://schemas.microsoft.com/office/drawing/2014/main" id="{D77EA55E-F756-4982-BC7C-92C76499989A}"/>
                    </a:ext>
                  </a:extLst>
                </p14:cNvPr>
                <p14:cNvContentPartPr/>
                <p14:nvPr/>
              </p14:nvContentPartPr>
              <p14:xfrm>
                <a:off x="7996613" y="215160"/>
                <a:ext cx="193320" cy="33480"/>
              </p14:xfrm>
            </p:contentPart>
          </mc:Choice>
          <mc:Fallback xmlns="">
            <p:pic>
              <p:nvPicPr>
                <p:cNvPr id="14" name="Freihand 13">
                  <a:extLst>
                    <a:ext uri="{FF2B5EF4-FFF2-40B4-BE49-F238E27FC236}">
                      <a16:creationId xmlns:a16="http://schemas.microsoft.com/office/drawing/2014/main" id="{D77EA55E-F756-4982-BC7C-92C76499989A}"/>
                    </a:ext>
                  </a:extLst>
                </p:cNvPr>
                <p:cNvPicPr/>
                <p:nvPr/>
              </p:nvPicPr>
              <p:blipFill>
                <a:blip r:embed="rId558"/>
                <a:stretch>
                  <a:fillRect/>
                </a:stretch>
              </p:blipFill>
              <p:spPr>
                <a:xfrm>
                  <a:off x="7992293" y="210840"/>
                  <a:ext cx="2019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8" name="Freihand 17">
                  <a:extLst>
                    <a:ext uri="{FF2B5EF4-FFF2-40B4-BE49-F238E27FC236}">
                      <a16:creationId xmlns:a16="http://schemas.microsoft.com/office/drawing/2014/main" id="{78CD8BE2-4A69-4A5C-BDDF-1E882447C9F5}"/>
                    </a:ext>
                  </a:extLst>
                </p14:cNvPr>
                <p14:cNvContentPartPr/>
                <p14:nvPr/>
              </p14:nvContentPartPr>
              <p14:xfrm>
                <a:off x="8214053" y="103920"/>
                <a:ext cx="140760" cy="209160"/>
              </p14:xfrm>
            </p:contentPart>
          </mc:Choice>
          <mc:Fallback xmlns="">
            <p:pic>
              <p:nvPicPr>
                <p:cNvPr id="18" name="Freihand 17">
                  <a:extLst>
                    <a:ext uri="{FF2B5EF4-FFF2-40B4-BE49-F238E27FC236}">
                      <a16:creationId xmlns:a16="http://schemas.microsoft.com/office/drawing/2014/main" id="{78CD8BE2-4A69-4A5C-BDDF-1E882447C9F5}"/>
                    </a:ext>
                  </a:extLst>
                </p:cNvPr>
                <p:cNvPicPr/>
                <p:nvPr/>
              </p:nvPicPr>
              <p:blipFill>
                <a:blip r:embed="rId560"/>
                <a:stretch>
                  <a:fillRect/>
                </a:stretch>
              </p:blipFill>
              <p:spPr>
                <a:xfrm>
                  <a:off x="8209733" y="99600"/>
                  <a:ext cx="14940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2" name="Freihand 21">
                  <a:extLst>
                    <a:ext uri="{FF2B5EF4-FFF2-40B4-BE49-F238E27FC236}">
                      <a16:creationId xmlns:a16="http://schemas.microsoft.com/office/drawing/2014/main" id="{415A0DFF-CBA0-45A0-A1C4-ADDE8C85DC6C}"/>
                    </a:ext>
                  </a:extLst>
                </p14:cNvPr>
                <p14:cNvContentPartPr/>
                <p14:nvPr/>
              </p14:nvContentPartPr>
              <p14:xfrm>
                <a:off x="8230973" y="240360"/>
                <a:ext cx="164520" cy="55080"/>
              </p14:xfrm>
            </p:contentPart>
          </mc:Choice>
          <mc:Fallback xmlns="">
            <p:pic>
              <p:nvPicPr>
                <p:cNvPr id="22" name="Freihand 21">
                  <a:extLst>
                    <a:ext uri="{FF2B5EF4-FFF2-40B4-BE49-F238E27FC236}">
                      <a16:creationId xmlns:a16="http://schemas.microsoft.com/office/drawing/2014/main" id="{415A0DFF-CBA0-45A0-A1C4-ADDE8C85DC6C}"/>
                    </a:ext>
                  </a:extLst>
                </p:cNvPr>
                <p:cNvPicPr/>
                <p:nvPr/>
              </p:nvPicPr>
              <p:blipFill>
                <a:blip r:embed="rId562"/>
                <a:stretch>
                  <a:fillRect/>
                </a:stretch>
              </p:blipFill>
              <p:spPr>
                <a:xfrm>
                  <a:off x="8226653" y="236040"/>
                  <a:ext cx="1731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2" name="Freihand 31">
                  <a:extLst>
                    <a:ext uri="{FF2B5EF4-FFF2-40B4-BE49-F238E27FC236}">
                      <a16:creationId xmlns:a16="http://schemas.microsoft.com/office/drawing/2014/main" id="{0AB66B7D-EBAB-4CD8-A0F5-558B7933D4A6}"/>
                    </a:ext>
                  </a:extLst>
                </p14:cNvPr>
                <p14:cNvContentPartPr/>
                <p14:nvPr/>
              </p14:nvContentPartPr>
              <p14:xfrm>
                <a:off x="8468933" y="87720"/>
                <a:ext cx="183240" cy="196920"/>
              </p14:xfrm>
            </p:contentPart>
          </mc:Choice>
          <mc:Fallback xmlns="">
            <p:pic>
              <p:nvPicPr>
                <p:cNvPr id="32" name="Freihand 31">
                  <a:extLst>
                    <a:ext uri="{FF2B5EF4-FFF2-40B4-BE49-F238E27FC236}">
                      <a16:creationId xmlns:a16="http://schemas.microsoft.com/office/drawing/2014/main" id="{0AB66B7D-EBAB-4CD8-A0F5-558B7933D4A6}"/>
                    </a:ext>
                  </a:extLst>
                </p:cNvPr>
                <p:cNvPicPr/>
                <p:nvPr/>
              </p:nvPicPr>
              <p:blipFill>
                <a:blip r:embed="rId564"/>
                <a:stretch>
                  <a:fillRect/>
                </a:stretch>
              </p:blipFill>
              <p:spPr>
                <a:xfrm>
                  <a:off x="8464613" y="83400"/>
                  <a:ext cx="191880" cy="205560"/>
                </a:xfrm>
                <a:prstGeom prst="rect">
                  <a:avLst/>
                </a:prstGeom>
              </p:spPr>
            </p:pic>
          </mc:Fallback>
        </mc:AlternateContent>
      </p:grpSp>
      <p:grpSp>
        <p:nvGrpSpPr>
          <p:cNvPr id="79" name="Gruppieren 78">
            <a:extLst>
              <a:ext uri="{FF2B5EF4-FFF2-40B4-BE49-F238E27FC236}">
                <a16:creationId xmlns:a16="http://schemas.microsoft.com/office/drawing/2014/main" id="{13ED85B1-C4A8-4376-956F-C59B92F46382}"/>
              </a:ext>
            </a:extLst>
          </p:cNvPr>
          <p:cNvGrpSpPr/>
          <p:nvPr/>
        </p:nvGrpSpPr>
        <p:grpSpPr>
          <a:xfrm>
            <a:off x="11095133" y="2583960"/>
            <a:ext cx="235800" cy="157320"/>
            <a:chOff x="11095133" y="2583960"/>
            <a:chExt cx="235800" cy="157320"/>
          </a:xfrm>
        </p:grpSpPr>
        <mc:AlternateContent xmlns:mc="http://schemas.openxmlformats.org/markup-compatibility/2006" xmlns:p14="http://schemas.microsoft.com/office/powerpoint/2010/main">
          <mc:Choice Requires="p14">
            <p:contentPart p14:bwMode="auto" r:id="rId565">
              <p14:nvContentPartPr>
                <p14:cNvPr id="39" name="Freihand 38">
                  <a:extLst>
                    <a:ext uri="{FF2B5EF4-FFF2-40B4-BE49-F238E27FC236}">
                      <a16:creationId xmlns:a16="http://schemas.microsoft.com/office/drawing/2014/main" id="{2F7465FB-9839-461B-8834-C43DF4826F2B}"/>
                    </a:ext>
                  </a:extLst>
                </p14:cNvPr>
                <p14:cNvContentPartPr/>
                <p14:nvPr/>
              </p14:nvContentPartPr>
              <p14:xfrm>
                <a:off x="11095133" y="2583960"/>
                <a:ext cx="61560" cy="128160"/>
              </p14:xfrm>
            </p:contentPart>
          </mc:Choice>
          <mc:Fallback xmlns="">
            <p:pic>
              <p:nvPicPr>
                <p:cNvPr id="39" name="Freihand 38">
                  <a:extLst>
                    <a:ext uri="{FF2B5EF4-FFF2-40B4-BE49-F238E27FC236}">
                      <a16:creationId xmlns:a16="http://schemas.microsoft.com/office/drawing/2014/main" id="{2F7465FB-9839-461B-8834-C43DF4826F2B}"/>
                    </a:ext>
                  </a:extLst>
                </p:cNvPr>
                <p:cNvPicPr/>
                <p:nvPr/>
              </p:nvPicPr>
              <p:blipFill>
                <a:blip r:embed="rId566"/>
                <a:stretch>
                  <a:fillRect/>
                </a:stretch>
              </p:blipFill>
              <p:spPr>
                <a:xfrm>
                  <a:off x="11090813" y="2579640"/>
                  <a:ext cx="702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43" name="Freihand 42">
                  <a:extLst>
                    <a:ext uri="{FF2B5EF4-FFF2-40B4-BE49-F238E27FC236}">
                      <a16:creationId xmlns:a16="http://schemas.microsoft.com/office/drawing/2014/main" id="{8AAD429C-52D4-4DD1-8AEB-AFC9F065C24C}"/>
                    </a:ext>
                  </a:extLst>
                </p14:cNvPr>
                <p14:cNvContentPartPr/>
                <p14:nvPr/>
              </p14:nvContentPartPr>
              <p14:xfrm>
                <a:off x="11101253" y="2603760"/>
                <a:ext cx="68400" cy="137520"/>
              </p14:xfrm>
            </p:contentPart>
          </mc:Choice>
          <mc:Fallback xmlns="">
            <p:pic>
              <p:nvPicPr>
                <p:cNvPr id="43" name="Freihand 42">
                  <a:extLst>
                    <a:ext uri="{FF2B5EF4-FFF2-40B4-BE49-F238E27FC236}">
                      <a16:creationId xmlns:a16="http://schemas.microsoft.com/office/drawing/2014/main" id="{8AAD429C-52D4-4DD1-8AEB-AFC9F065C24C}"/>
                    </a:ext>
                  </a:extLst>
                </p:cNvPr>
                <p:cNvPicPr/>
                <p:nvPr/>
              </p:nvPicPr>
              <p:blipFill>
                <a:blip r:embed="rId568"/>
                <a:stretch>
                  <a:fillRect/>
                </a:stretch>
              </p:blipFill>
              <p:spPr>
                <a:xfrm>
                  <a:off x="11096933" y="2599440"/>
                  <a:ext cx="770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46" name="Freihand 45">
                  <a:extLst>
                    <a:ext uri="{FF2B5EF4-FFF2-40B4-BE49-F238E27FC236}">
                      <a16:creationId xmlns:a16="http://schemas.microsoft.com/office/drawing/2014/main" id="{ECEE88B4-0836-45E0-A822-C96C2F1E2228}"/>
                    </a:ext>
                  </a:extLst>
                </p14:cNvPr>
                <p14:cNvContentPartPr/>
                <p14:nvPr/>
              </p14:nvContentPartPr>
              <p14:xfrm>
                <a:off x="11224733" y="2586480"/>
                <a:ext cx="106200" cy="149040"/>
              </p14:xfrm>
            </p:contentPart>
          </mc:Choice>
          <mc:Fallback xmlns="">
            <p:pic>
              <p:nvPicPr>
                <p:cNvPr id="46" name="Freihand 45">
                  <a:extLst>
                    <a:ext uri="{FF2B5EF4-FFF2-40B4-BE49-F238E27FC236}">
                      <a16:creationId xmlns:a16="http://schemas.microsoft.com/office/drawing/2014/main" id="{ECEE88B4-0836-45E0-A822-C96C2F1E2228}"/>
                    </a:ext>
                  </a:extLst>
                </p:cNvPr>
                <p:cNvPicPr/>
                <p:nvPr/>
              </p:nvPicPr>
              <p:blipFill>
                <a:blip r:embed="rId570"/>
                <a:stretch>
                  <a:fillRect/>
                </a:stretch>
              </p:blipFill>
              <p:spPr>
                <a:xfrm>
                  <a:off x="11220413" y="2582160"/>
                  <a:ext cx="114840" cy="157680"/>
                </a:xfrm>
                <a:prstGeom prst="rect">
                  <a:avLst/>
                </a:prstGeom>
              </p:spPr>
            </p:pic>
          </mc:Fallback>
        </mc:AlternateContent>
      </p:grpSp>
      <p:grpSp>
        <p:nvGrpSpPr>
          <p:cNvPr id="64" name="Gruppieren 63">
            <a:extLst>
              <a:ext uri="{FF2B5EF4-FFF2-40B4-BE49-F238E27FC236}">
                <a16:creationId xmlns:a16="http://schemas.microsoft.com/office/drawing/2014/main" id="{C75F8F5C-7AFD-4CAB-815E-C2FF39FC0635}"/>
              </a:ext>
            </a:extLst>
          </p:cNvPr>
          <p:cNvGrpSpPr/>
          <p:nvPr/>
        </p:nvGrpSpPr>
        <p:grpSpPr>
          <a:xfrm>
            <a:off x="11157053" y="2934960"/>
            <a:ext cx="263520" cy="144360"/>
            <a:chOff x="11157053" y="2934960"/>
            <a:chExt cx="263520" cy="144360"/>
          </a:xfrm>
        </p:grpSpPr>
        <mc:AlternateContent xmlns:mc="http://schemas.openxmlformats.org/markup-compatibility/2006" xmlns:p14="http://schemas.microsoft.com/office/powerpoint/2010/main">
          <mc:Choice Requires="p14">
            <p:contentPart p14:bwMode="auto" r:id="rId571">
              <p14:nvContentPartPr>
                <p14:cNvPr id="51" name="Freihand 50">
                  <a:extLst>
                    <a:ext uri="{FF2B5EF4-FFF2-40B4-BE49-F238E27FC236}">
                      <a16:creationId xmlns:a16="http://schemas.microsoft.com/office/drawing/2014/main" id="{036CB381-786A-48CD-A9CC-2814CF4D19DB}"/>
                    </a:ext>
                  </a:extLst>
                </p14:cNvPr>
                <p14:cNvContentPartPr/>
                <p14:nvPr/>
              </p14:nvContentPartPr>
              <p14:xfrm>
                <a:off x="11176133" y="2950800"/>
                <a:ext cx="68400" cy="113400"/>
              </p14:xfrm>
            </p:contentPart>
          </mc:Choice>
          <mc:Fallback xmlns="">
            <p:pic>
              <p:nvPicPr>
                <p:cNvPr id="51" name="Freihand 50">
                  <a:extLst>
                    <a:ext uri="{FF2B5EF4-FFF2-40B4-BE49-F238E27FC236}">
                      <a16:creationId xmlns:a16="http://schemas.microsoft.com/office/drawing/2014/main" id="{036CB381-786A-48CD-A9CC-2814CF4D19DB}"/>
                    </a:ext>
                  </a:extLst>
                </p:cNvPr>
                <p:cNvPicPr/>
                <p:nvPr/>
              </p:nvPicPr>
              <p:blipFill>
                <a:blip r:embed="rId572"/>
                <a:stretch>
                  <a:fillRect/>
                </a:stretch>
              </p:blipFill>
              <p:spPr>
                <a:xfrm>
                  <a:off x="11171813" y="2946480"/>
                  <a:ext cx="770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56" name="Freihand 55">
                  <a:extLst>
                    <a:ext uri="{FF2B5EF4-FFF2-40B4-BE49-F238E27FC236}">
                      <a16:creationId xmlns:a16="http://schemas.microsoft.com/office/drawing/2014/main" id="{A71DC023-D7FB-4A95-BE1B-65D6914E9A17}"/>
                    </a:ext>
                  </a:extLst>
                </p14:cNvPr>
                <p14:cNvContentPartPr/>
                <p14:nvPr/>
              </p14:nvContentPartPr>
              <p14:xfrm>
                <a:off x="11157053" y="3069240"/>
                <a:ext cx="117000" cy="10080"/>
              </p14:xfrm>
            </p:contentPart>
          </mc:Choice>
          <mc:Fallback xmlns="">
            <p:pic>
              <p:nvPicPr>
                <p:cNvPr id="56" name="Freihand 55">
                  <a:extLst>
                    <a:ext uri="{FF2B5EF4-FFF2-40B4-BE49-F238E27FC236}">
                      <a16:creationId xmlns:a16="http://schemas.microsoft.com/office/drawing/2014/main" id="{A71DC023-D7FB-4A95-BE1B-65D6914E9A17}"/>
                    </a:ext>
                  </a:extLst>
                </p:cNvPr>
                <p:cNvPicPr/>
                <p:nvPr/>
              </p:nvPicPr>
              <p:blipFill>
                <a:blip r:embed="rId574"/>
                <a:stretch>
                  <a:fillRect/>
                </a:stretch>
              </p:blipFill>
              <p:spPr>
                <a:xfrm>
                  <a:off x="11152733" y="3064920"/>
                  <a:ext cx="1256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59" name="Freihand 58">
                  <a:extLst>
                    <a:ext uri="{FF2B5EF4-FFF2-40B4-BE49-F238E27FC236}">
                      <a16:creationId xmlns:a16="http://schemas.microsoft.com/office/drawing/2014/main" id="{A9251E8F-4EA3-4275-8287-62AE246EFC8A}"/>
                    </a:ext>
                  </a:extLst>
                </p14:cNvPr>
                <p14:cNvContentPartPr/>
                <p14:nvPr/>
              </p14:nvContentPartPr>
              <p14:xfrm>
                <a:off x="11315813" y="2934960"/>
                <a:ext cx="104760" cy="115200"/>
              </p14:xfrm>
            </p:contentPart>
          </mc:Choice>
          <mc:Fallback xmlns="">
            <p:pic>
              <p:nvPicPr>
                <p:cNvPr id="59" name="Freihand 58">
                  <a:extLst>
                    <a:ext uri="{FF2B5EF4-FFF2-40B4-BE49-F238E27FC236}">
                      <a16:creationId xmlns:a16="http://schemas.microsoft.com/office/drawing/2014/main" id="{A9251E8F-4EA3-4275-8287-62AE246EFC8A}"/>
                    </a:ext>
                  </a:extLst>
                </p:cNvPr>
                <p:cNvPicPr/>
                <p:nvPr/>
              </p:nvPicPr>
              <p:blipFill>
                <a:blip r:embed="rId576"/>
                <a:stretch>
                  <a:fillRect/>
                </a:stretch>
              </p:blipFill>
              <p:spPr>
                <a:xfrm>
                  <a:off x="11311493" y="2930640"/>
                  <a:ext cx="113400" cy="123840"/>
                </a:xfrm>
                <a:prstGeom prst="rect">
                  <a:avLst/>
                </a:prstGeom>
              </p:spPr>
            </p:pic>
          </mc:Fallback>
        </mc:AlternateContent>
      </p:grpSp>
      <p:grpSp>
        <p:nvGrpSpPr>
          <p:cNvPr id="102" name="Gruppieren 101">
            <a:extLst>
              <a:ext uri="{FF2B5EF4-FFF2-40B4-BE49-F238E27FC236}">
                <a16:creationId xmlns:a16="http://schemas.microsoft.com/office/drawing/2014/main" id="{5D976A88-14BF-415E-B721-31ED5B34E68E}"/>
              </a:ext>
            </a:extLst>
          </p:cNvPr>
          <p:cNvGrpSpPr/>
          <p:nvPr/>
        </p:nvGrpSpPr>
        <p:grpSpPr>
          <a:xfrm>
            <a:off x="8026493" y="1864680"/>
            <a:ext cx="262080" cy="187920"/>
            <a:chOff x="8026493" y="1864680"/>
            <a:chExt cx="262080" cy="187920"/>
          </a:xfrm>
        </p:grpSpPr>
        <mc:AlternateContent xmlns:mc="http://schemas.openxmlformats.org/markup-compatibility/2006" xmlns:p14="http://schemas.microsoft.com/office/powerpoint/2010/main">
          <mc:Choice Requires="p14">
            <p:contentPart p14:bwMode="auto" r:id="rId577">
              <p14:nvContentPartPr>
                <p14:cNvPr id="81" name="Freihand 80">
                  <a:extLst>
                    <a:ext uri="{FF2B5EF4-FFF2-40B4-BE49-F238E27FC236}">
                      <a16:creationId xmlns:a16="http://schemas.microsoft.com/office/drawing/2014/main" id="{33801D93-EDDD-495E-B748-BF6BBE935A99}"/>
                    </a:ext>
                  </a:extLst>
                </p14:cNvPr>
                <p14:cNvContentPartPr/>
                <p14:nvPr/>
              </p14:nvContentPartPr>
              <p14:xfrm>
                <a:off x="8026493" y="1889880"/>
                <a:ext cx="93240" cy="147600"/>
              </p14:xfrm>
            </p:contentPart>
          </mc:Choice>
          <mc:Fallback xmlns="">
            <p:pic>
              <p:nvPicPr>
                <p:cNvPr id="81" name="Freihand 80">
                  <a:extLst>
                    <a:ext uri="{FF2B5EF4-FFF2-40B4-BE49-F238E27FC236}">
                      <a16:creationId xmlns:a16="http://schemas.microsoft.com/office/drawing/2014/main" id="{33801D93-EDDD-495E-B748-BF6BBE935A99}"/>
                    </a:ext>
                  </a:extLst>
                </p:cNvPr>
                <p:cNvPicPr/>
                <p:nvPr/>
              </p:nvPicPr>
              <p:blipFill>
                <a:blip r:embed="rId578"/>
                <a:stretch>
                  <a:fillRect/>
                </a:stretch>
              </p:blipFill>
              <p:spPr>
                <a:xfrm>
                  <a:off x="8022173" y="1885560"/>
                  <a:ext cx="1018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94" name="Freihand 93">
                  <a:extLst>
                    <a:ext uri="{FF2B5EF4-FFF2-40B4-BE49-F238E27FC236}">
                      <a16:creationId xmlns:a16="http://schemas.microsoft.com/office/drawing/2014/main" id="{24997158-847A-442E-8DFB-1A9BC6E1552F}"/>
                    </a:ext>
                  </a:extLst>
                </p14:cNvPr>
                <p14:cNvContentPartPr/>
                <p14:nvPr/>
              </p14:nvContentPartPr>
              <p14:xfrm>
                <a:off x="8050253" y="1900680"/>
                <a:ext cx="97920" cy="151920"/>
              </p14:xfrm>
            </p:contentPart>
          </mc:Choice>
          <mc:Fallback xmlns="">
            <p:pic>
              <p:nvPicPr>
                <p:cNvPr id="94" name="Freihand 93">
                  <a:extLst>
                    <a:ext uri="{FF2B5EF4-FFF2-40B4-BE49-F238E27FC236}">
                      <a16:creationId xmlns:a16="http://schemas.microsoft.com/office/drawing/2014/main" id="{24997158-847A-442E-8DFB-1A9BC6E1552F}"/>
                    </a:ext>
                  </a:extLst>
                </p:cNvPr>
                <p:cNvPicPr/>
                <p:nvPr/>
              </p:nvPicPr>
              <p:blipFill>
                <a:blip r:embed="rId580"/>
                <a:stretch>
                  <a:fillRect/>
                </a:stretch>
              </p:blipFill>
              <p:spPr>
                <a:xfrm>
                  <a:off x="8045933" y="1896360"/>
                  <a:ext cx="1065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98" name="Freihand 97">
                  <a:extLst>
                    <a:ext uri="{FF2B5EF4-FFF2-40B4-BE49-F238E27FC236}">
                      <a16:creationId xmlns:a16="http://schemas.microsoft.com/office/drawing/2014/main" id="{F0A7FD21-32BE-4B4A-946E-993C715FD454}"/>
                    </a:ext>
                  </a:extLst>
                </p14:cNvPr>
                <p14:cNvContentPartPr/>
                <p14:nvPr/>
              </p14:nvContentPartPr>
              <p14:xfrm>
                <a:off x="8184893" y="1864680"/>
                <a:ext cx="103680" cy="153360"/>
              </p14:xfrm>
            </p:contentPart>
          </mc:Choice>
          <mc:Fallback xmlns="">
            <p:pic>
              <p:nvPicPr>
                <p:cNvPr id="98" name="Freihand 97">
                  <a:extLst>
                    <a:ext uri="{FF2B5EF4-FFF2-40B4-BE49-F238E27FC236}">
                      <a16:creationId xmlns:a16="http://schemas.microsoft.com/office/drawing/2014/main" id="{F0A7FD21-32BE-4B4A-946E-993C715FD454}"/>
                    </a:ext>
                  </a:extLst>
                </p:cNvPr>
                <p:cNvPicPr/>
                <p:nvPr/>
              </p:nvPicPr>
              <p:blipFill>
                <a:blip r:embed="rId582"/>
                <a:stretch>
                  <a:fillRect/>
                </a:stretch>
              </p:blipFill>
              <p:spPr>
                <a:xfrm>
                  <a:off x="8180573" y="1860360"/>
                  <a:ext cx="112320" cy="162000"/>
                </a:xfrm>
                <a:prstGeom prst="rect">
                  <a:avLst/>
                </a:prstGeom>
              </p:spPr>
            </p:pic>
          </mc:Fallback>
        </mc:AlternateContent>
      </p:grpSp>
      <p:grpSp>
        <p:nvGrpSpPr>
          <p:cNvPr id="131" name="Gruppieren 130">
            <a:extLst>
              <a:ext uri="{FF2B5EF4-FFF2-40B4-BE49-F238E27FC236}">
                <a16:creationId xmlns:a16="http://schemas.microsoft.com/office/drawing/2014/main" id="{2E2A05EC-4AA2-4B23-A220-525E708EB224}"/>
              </a:ext>
            </a:extLst>
          </p:cNvPr>
          <p:cNvGrpSpPr/>
          <p:nvPr/>
        </p:nvGrpSpPr>
        <p:grpSpPr>
          <a:xfrm>
            <a:off x="4675253" y="1320720"/>
            <a:ext cx="210240" cy="156960"/>
            <a:chOff x="4675253" y="1320720"/>
            <a:chExt cx="210240" cy="156960"/>
          </a:xfrm>
        </p:grpSpPr>
        <mc:AlternateContent xmlns:mc="http://schemas.openxmlformats.org/markup-compatibility/2006" xmlns:p14="http://schemas.microsoft.com/office/powerpoint/2010/main">
          <mc:Choice Requires="p14">
            <p:contentPart p14:bwMode="auto" r:id="rId583">
              <p14:nvContentPartPr>
                <p14:cNvPr id="105" name="Freihand 104">
                  <a:extLst>
                    <a:ext uri="{FF2B5EF4-FFF2-40B4-BE49-F238E27FC236}">
                      <a16:creationId xmlns:a16="http://schemas.microsoft.com/office/drawing/2014/main" id="{950C40E7-D95F-44E7-B85D-A5FA6D321437}"/>
                    </a:ext>
                  </a:extLst>
                </p14:cNvPr>
                <p14:cNvContentPartPr/>
                <p14:nvPr/>
              </p14:nvContentPartPr>
              <p14:xfrm>
                <a:off x="4737893" y="1343400"/>
                <a:ext cx="360" cy="360"/>
              </p14:xfrm>
            </p:contentPart>
          </mc:Choice>
          <mc:Fallback xmlns="">
            <p:pic>
              <p:nvPicPr>
                <p:cNvPr id="105" name="Freihand 104">
                  <a:extLst>
                    <a:ext uri="{FF2B5EF4-FFF2-40B4-BE49-F238E27FC236}">
                      <a16:creationId xmlns:a16="http://schemas.microsoft.com/office/drawing/2014/main" id="{950C40E7-D95F-44E7-B85D-A5FA6D321437}"/>
                    </a:ext>
                  </a:extLst>
                </p:cNvPr>
                <p:cNvPicPr/>
                <p:nvPr/>
              </p:nvPicPr>
              <p:blipFill>
                <a:blip r:embed="rId462"/>
                <a:stretch>
                  <a:fillRect/>
                </a:stretch>
              </p:blipFill>
              <p:spPr>
                <a:xfrm>
                  <a:off x="4733573" y="1339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121" name="Freihand 120">
                  <a:extLst>
                    <a:ext uri="{FF2B5EF4-FFF2-40B4-BE49-F238E27FC236}">
                      <a16:creationId xmlns:a16="http://schemas.microsoft.com/office/drawing/2014/main" id="{6F5E6318-4A6E-4571-968D-694CE9222CF1}"/>
                    </a:ext>
                  </a:extLst>
                </p14:cNvPr>
                <p14:cNvContentPartPr/>
                <p14:nvPr/>
              </p14:nvContentPartPr>
              <p14:xfrm>
                <a:off x="4675253" y="1330800"/>
                <a:ext cx="76320" cy="126000"/>
              </p14:xfrm>
            </p:contentPart>
          </mc:Choice>
          <mc:Fallback xmlns="">
            <p:pic>
              <p:nvPicPr>
                <p:cNvPr id="121" name="Freihand 120">
                  <a:extLst>
                    <a:ext uri="{FF2B5EF4-FFF2-40B4-BE49-F238E27FC236}">
                      <a16:creationId xmlns:a16="http://schemas.microsoft.com/office/drawing/2014/main" id="{6F5E6318-4A6E-4571-968D-694CE9222CF1}"/>
                    </a:ext>
                  </a:extLst>
                </p:cNvPr>
                <p:cNvPicPr/>
                <p:nvPr/>
              </p:nvPicPr>
              <p:blipFill>
                <a:blip r:embed="rId585"/>
                <a:stretch>
                  <a:fillRect/>
                </a:stretch>
              </p:blipFill>
              <p:spPr>
                <a:xfrm>
                  <a:off x="4670933" y="1326480"/>
                  <a:ext cx="849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122" name="Freihand 121">
                  <a:extLst>
                    <a:ext uri="{FF2B5EF4-FFF2-40B4-BE49-F238E27FC236}">
                      <a16:creationId xmlns:a16="http://schemas.microsoft.com/office/drawing/2014/main" id="{4CB5F7CA-785B-468D-AEF0-308F62BD0D2E}"/>
                    </a:ext>
                  </a:extLst>
                </p14:cNvPr>
                <p14:cNvContentPartPr/>
                <p14:nvPr/>
              </p14:nvContentPartPr>
              <p14:xfrm>
                <a:off x="4708013" y="1320720"/>
                <a:ext cx="68040" cy="136080"/>
              </p14:xfrm>
            </p:contentPart>
          </mc:Choice>
          <mc:Fallback xmlns="">
            <p:pic>
              <p:nvPicPr>
                <p:cNvPr id="122" name="Freihand 121">
                  <a:extLst>
                    <a:ext uri="{FF2B5EF4-FFF2-40B4-BE49-F238E27FC236}">
                      <a16:creationId xmlns:a16="http://schemas.microsoft.com/office/drawing/2014/main" id="{4CB5F7CA-785B-468D-AEF0-308F62BD0D2E}"/>
                    </a:ext>
                  </a:extLst>
                </p:cNvPr>
                <p:cNvPicPr/>
                <p:nvPr/>
              </p:nvPicPr>
              <p:blipFill>
                <a:blip r:embed="rId587"/>
                <a:stretch>
                  <a:fillRect/>
                </a:stretch>
              </p:blipFill>
              <p:spPr>
                <a:xfrm>
                  <a:off x="4703693" y="1316400"/>
                  <a:ext cx="766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128" name="Freihand 127">
                  <a:extLst>
                    <a:ext uri="{FF2B5EF4-FFF2-40B4-BE49-F238E27FC236}">
                      <a16:creationId xmlns:a16="http://schemas.microsoft.com/office/drawing/2014/main" id="{2985D392-6D87-4F4D-A499-224829FFF7F0}"/>
                    </a:ext>
                  </a:extLst>
                </p14:cNvPr>
                <p14:cNvContentPartPr/>
                <p14:nvPr/>
              </p14:nvContentPartPr>
              <p14:xfrm>
                <a:off x="4795853" y="1327200"/>
                <a:ext cx="89640" cy="150480"/>
              </p14:xfrm>
            </p:contentPart>
          </mc:Choice>
          <mc:Fallback xmlns="">
            <p:pic>
              <p:nvPicPr>
                <p:cNvPr id="128" name="Freihand 127">
                  <a:extLst>
                    <a:ext uri="{FF2B5EF4-FFF2-40B4-BE49-F238E27FC236}">
                      <a16:creationId xmlns:a16="http://schemas.microsoft.com/office/drawing/2014/main" id="{2985D392-6D87-4F4D-A499-224829FFF7F0}"/>
                    </a:ext>
                  </a:extLst>
                </p:cNvPr>
                <p:cNvPicPr/>
                <p:nvPr/>
              </p:nvPicPr>
              <p:blipFill>
                <a:blip r:embed="rId589"/>
                <a:stretch>
                  <a:fillRect/>
                </a:stretch>
              </p:blipFill>
              <p:spPr>
                <a:xfrm>
                  <a:off x="4791533" y="1322880"/>
                  <a:ext cx="98280" cy="159120"/>
                </a:xfrm>
                <a:prstGeom prst="rect">
                  <a:avLst/>
                </a:prstGeom>
              </p:spPr>
            </p:pic>
          </mc:Fallback>
        </mc:AlternateContent>
      </p:grpSp>
      <p:grpSp>
        <p:nvGrpSpPr>
          <p:cNvPr id="145" name="Gruppieren 144">
            <a:extLst>
              <a:ext uri="{FF2B5EF4-FFF2-40B4-BE49-F238E27FC236}">
                <a16:creationId xmlns:a16="http://schemas.microsoft.com/office/drawing/2014/main" id="{CAD8CF7A-1142-41FD-9AB8-3BBC8DF54AAB}"/>
              </a:ext>
            </a:extLst>
          </p:cNvPr>
          <p:cNvGrpSpPr/>
          <p:nvPr/>
        </p:nvGrpSpPr>
        <p:grpSpPr>
          <a:xfrm>
            <a:off x="1971653" y="1481640"/>
            <a:ext cx="227880" cy="206640"/>
            <a:chOff x="1971653" y="1481640"/>
            <a:chExt cx="227880" cy="206640"/>
          </a:xfrm>
        </p:grpSpPr>
        <mc:AlternateContent xmlns:mc="http://schemas.openxmlformats.org/markup-compatibility/2006" xmlns:p14="http://schemas.microsoft.com/office/powerpoint/2010/main">
          <mc:Choice Requires="p14">
            <p:contentPart p14:bwMode="auto" r:id="rId590">
              <p14:nvContentPartPr>
                <p14:cNvPr id="133" name="Freihand 132">
                  <a:extLst>
                    <a:ext uri="{FF2B5EF4-FFF2-40B4-BE49-F238E27FC236}">
                      <a16:creationId xmlns:a16="http://schemas.microsoft.com/office/drawing/2014/main" id="{02E4135B-246F-45B1-877C-7CB4274AD1FB}"/>
                    </a:ext>
                  </a:extLst>
                </p14:cNvPr>
                <p14:cNvContentPartPr/>
                <p14:nvPr/>
              </p14:nvContentPartPr>
              <p14:xfrm>
                <a:off x="1971653" y="1526280"/>
                <a:ext cx="52920" cy="162000"/>
              </p14:xfrm>
            </p:contentPart>
          </mc:Choice>
          <mc:Fallback xmlns="">
            <p:pic>
              <p:nvPicPr>
                <p:cNvPr id="133" name="Freihand 132">
                  <a:extLst>
                    <a:ext uri="{FF2B5EF4-FFF2-40B4-BE49-F238E27FC236}">
                      <a16:creationId xmlns:a16="http://schemas.microsoft.com/office/drawing/2014/main" id="{02E4135B-246F-45B1-877C-7CB4274AD1FB}"/>
                    </a:ext>
                  </a:extLst>
                </p:cNvPr>
                <p:cNvPicPr/>
                <p:nvPr/>
              </p:nvPicPr>
              <p:blipFill>
                <a:blip r:embed="rId591"/>
                <a:stretch>
                  <a:fillRect/>
                </a:stretch>
              </p:blipFill>
              <p:spPr>
                <a:xfrm>
                  <a:off x="1967333" y="1521960"/>
                  <a:ext cx="615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138" name="Freihand 137">
                  <a:extLst>
                    <a:ext uri="{FF2B5EF4-FFF2-40B4-BE49-F238E27FC236}">
                      <a16:creationId xmlns:a16="http://schemas.microsoft.com/office/drawing/2014/main" id="{8042B187-FDE9-4D5C-BF04-4124B0DDC2A4}"/>
                    </a:ext>
                  </a:extLst>
                </p14:cNvPr>
                <p14:cNvContentPartPr/>
                <p14:nvPr/>
              </p14:nvContentPartPr>
              <p14:xfrm>
                <a:off x="2016293" y="1537800"/>
                <a:ext cx="60840" cy="127800"/>
              </p14:xfrm>
            </p:contentPart>
          </mc:Choice>
          <mc:Fallback xmlns="">
            <p:pic>
              <p:nvPicPr>
                <p:cNvPr id="138" name="Freihand 137">
                  <a:extLst>
                    <a:ext uri="{FF2B5EF4-FFF2-40B4-BE49-F238E27FC236}">
                      <a16:creationId xmlns:a16="http://schemas.microsoft.com/office/drawing/2014/main" id="{8042B187-FDE9-4D5C-BF04-4124B0DDC2A4}"/>
                    </a:ext>
                  </a:extLst>
                </p:cNvPr>
                <p:cNvPicPr/>
                <p:nvPr/>
              </p:nvPicPr>
              <p:blipFill>
                <a:blip r:embed="rId593"/>
                <a:stretch>
                  <a:fillRect/>
                </a:stretch>
              </p:blipFill>
              <p:spPr>
                <a:xfrm>
                  <a:off x="2011973" y="1533480"/>
                  <a:ext cx="694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140" name="Freihand 139">
                  <a:extLst>
                    <a:ext uri="{FF2B5EF4-FFF2-40B4-BE49-F238E27FC236}">
                      <a16:creationId xmlns:a16="http://schemas.microsoft.com/office/drawing/2014/main" id="{D5DDD465-9872-486F-B0FD-9EC086D8D96C}"/>
                    </a:ext>
                  </a:extLst>
                </p14:cNvPr>
                <p14:cNvContentPartPr/>
                <p14:nvPr/>
              </p14:nvContentPartPr>
              <p14:xfrm>
                <a:off x="2019173" y="1620960"/>
                <a:ext cx="65880" cy="38520"/>
              </p14:xfrm>
            </p:contentPart>
          </mc:Choice>
          <mc:Fallback xmlns="">
            <p:pic>
              <p:nvPicPr>
                <p:cNvPr id="140" name="Freihand 139">
                  <a:extLst>
                    <a:ext uri="{FF2B5EF4-FFF2-40B4-BE49-F238E27FC236}">
                      <a16:creationId xmlns:a16="http://schemas.microsoft.com/office/drawing/2014/main" id="{D5DDD465-9872-486F-B0FD-9EC086D8D96C}"/>
                    </a:ext>
                  </a:extLst>
                </p:cNvPr>
                <p:cNvPicPr/>
                <p:nvPr/>
              </p:nvPicPr>
              <p:blipFill>
                <a:blip r:embed="rId595"/>
                <a:stretch>
                  <a:fillRect/>
                </a:stretch>
              </p:blipFill>
              <p:spPr>
                <a:xfrm>
                  <a:off x="2014853" y="1616640"/>
                  <a:ext cx="7452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144" name="Freihand 143">
                  <a:extLst>
                    <a:ext uri="{FF2B5EF4-FFF2-40B4-BE49-F238E27FC236}">
                      <a16:creationId xmlns:a16="http://schemas.microsoft.com/office/drawing/2014/main" id="{F4832748-2143-40E0-A508-A7C81CC766B8}"/>
                    </a:ext>
                  </a:extLst>
                </p14:cNvPr>
                <p14:cNvContentPartPr/>
                <p14:nvPr/>
              </p14:nvContentPartPr>
              <p14:xfrm>
                <a:off x="2100173" y="1481640"/>
                <a:ext cx="99360" cy="161280"/>
              </p14:xfrm>
            </p:contentPart>
          </mc:Choice>
          <mc:Fallback xmlns="">
            <p:pic>
              <p:nvPicPr>
                <p:cNvPr id="144" name="Freihand 143">
                  <a:extLst>
                    <a:ext uri="{FF2B5EF4-FFF2-40B4-BE49-F238E27FC236}">
                      <a16:creationId xmlns:a16="http://schemas.microsoft.com/office/drawing/2014/main" id="{F4832748-2143-40E0-A508-A7C81CC766B8}"/>
                    </a:ext>
                  </a:extLst>
                </p:cNvPr>
                <p:cNvPicPr/>
                <p:nvPr/>
              </p:nvPicPr>
              <p:blipFill>
                <a:blip r:embed="rId597"/>
                <a:stretch>
                  <a:fillRect/>
                </a:stretch>
              </p:blipFill>
              <p:spPr>
                <a:xfrm>
                  <a:off x="2095853" y="1477320"/>
                  <a:ext cx="108000" cy="169920"/>
                </a:xfrm>
                <a:prstGeom prst="rect">
                  <a:avLst/>
                </a:prstGeom>
              </p:spPr>
            </p:pic>
          </mc:Fallback>
        </mc:AlternateContent>
      </p:grpSp>
    </p:spTree>
    <p:extLst>
      <p:ext uri="{BB962C8B-B14F-4D97-AF65-F5344CB8AC3E}">
        <p14:creationId xmlns:p14="http://schemas.microsoft.com/office/powerpoint/2010/main" val="213301967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Freihandform 14"/>
          <p:cNvSpPr/>
          <p:nvPr/>
        </p:nvSpPr>
        <p:spPr>
          <a:xfrm>
            <a:off x="3321118" y="1262748"/>
            <a:ext cx="2065787" cy="1357556"/>
          </a:xfrm>
          <a:custGeom>
            <a:avLst/>
            <a:gdLst>
              <a:gd name="connsiteX0" fmla="*/ 0 w 2882900"/>
              <a:gd name="connsiteY0" fmla="*/ 0 h 2089150"/>
              <a:gd name="connsiteX1" fmla="*/ 1149350 w 2882900"/>
              <a:gd name="connsiteY1" fmla="*/ 1511300 h 2089150"/>
              <a:gd name="connsiteX2" fmla="*/ 2882900 w 2882900"/>
              <a:gd name="connsiteY2" fmla="*/ 2089150 h 2089150"/>
              <a:gd name="connsiteX3" fmla="*/ 2882900 w 2882900"/>
              <a:gd name="connsiteY3" fmla="*/ 2089150 h 2089150"/>
            </a:gdLst>
            <a:ahLst/>
            <a:cxnLst>
              <a:cxn ang="0">
                <a:pos x="connsiteX0" y="connsiteY0"/>
              </a:cxn>
              <a:cxn ang="0">
                <a:pos x="connsiteX1" y="connsiteY1"/>
              </a:cxn>
              <a:cxn ang="0">
                <a:pos x="connsiteX2" y="connsiteY2"/>
              </a:cxn>
              <a:cxn ang="0">
                <a:pos x="connsiteX3" y="connsiteY3"/>
              </a:cxn>
            </a:cxnLst>
            <a:rect l="l" t="t" r="r" b="b"/>
            <a:pathLst>
              <a:path w="2882900" h="2089150">
                <a:moveTo>
                  <a:pt x="0" y="0"/>
                </a:moveTo>
                <a:cubicBezTo>
                  <a:pt x="334433" y="581554"/>
                  <a:pt x="668867" y="1163108"/>
                  <a:pt x="1149350" y="1511300"/>
                </a:cubicBezTo>
                <a:cubicBezTo>
                  <a:pt x="1629833" y="1859492"/>
                  <a:pt x="2882900" y="2089150"/>
                  <a:pt x="2882900" y="2089150"/>
                </a:cubicBezTo>
                <a:lnTo>
                  <a:pt x="2882900" y="208915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Freihandform 15"/>
          <p:cNvSpPr/>
          <p:nvPr/>
        </p:nvSpPr>
        <p:spPr>
          <a:xfrm>
            <a:off x="2987828" y="3021843"/>
            <a:ext cx="1641075" cy="1499099"/>
          </a:xfrm>
          <a:custGeom>
            <a:avLst/>
            <a:gdLst>
              <a:gd name="connsiteX0" fmla="*/ 0 w 3238150"/>
              <a:gd name="connsiteY0" fmla="*/ 0 h 2306972"/>
              <a:gd name="connsiteX1" fmla="*/ 1853967 w 3238150"/>
              <a:gd name="connsiteY1" fmla="*/ 713064 h 2306972"/>
              <a:gd name="connsiteX2" fmla="*/ 3238150 w 3238150"/>
              <a:gd name="connsiteY2" fmla="*/ 2306972 h 2306972"/>
              <a:gd name="connsiteX3" fmla="*/ 3238150 w 3238150"/>
              <a:gd name="connsiteY3" fmla="*/ 2306972 h 2306972"/>
            </a:gdLst>
            <a:ahLst/>
            <a:cxnLst>
              <a:cxn ang="0">
                <a:pos x="connsiteX0" y="connsiteY0"/>
              </a:cxn>
              <a:cxn ang="0">
                <a:pos x="connsiteX1" y="connsiteY1"/>
              </a:cxn>
              <a:cxn ang="0">
                <a:pos x="connsiteX2" y="connsiteY2"/>
              </a:cxn>
              <a:cxn ang="0">
                <a:pos x="connsiteX3" y="connsiteY3"/>
              </a:cxn>
            </a:cxnLst>
            <a:rect l="l" t="t" r="r" b="b"/>
            <a:pathLst>
              <a:path w="3238150" h="2306972">
                <a:moveTo>
                  <a:pt x="0" y="0"/>
                </a:moveTo>
                <a:cubicBezTo>
                  <a:pt x="657137" y="164284"/>
                  <a:pt x="1314275" y="328569"/>
                  <a:pt x="1853967" y="713064"/>
                </a:cubicBezTo>
                <a:cubicBezTo>
                  <a:pt x="2393659" y="1097559"/>
                  <a:pt x="3238150" y="2306972"/>
                  <a:pt x="3238150" y="2306972"/>
                </a:cubicBezTo>
                <a:lnTo>
                  <a:pt x="3238150" y="230697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Freihandform 16"/>
          <p:cNvSpPr/>
          <p:nvPr/>
        </p:nvSpPr>
        <p:spPr>
          <a:xfrm>
            <a:off x="690735" y="3174478"/>
            <a:ext cx="1960460" cy="1089338"/>
          </a:xfrm>
          <a:custGeom>
            <a:avLst/>
            <a:gdLst>
              <a:gd name="connsiteX0" fmla="*/ 2735912 w 2735912"/>
              <a:gd name="connsiteY0" fmla="*/ 0 h 1676388"/>
              <a:gd name="connsiteX1" fmla="*/ 1704066 w 2735912"/>
              <a:gd name="connsiteY1" fmla="*/ 1023457 h 1676388"/>
              <a:gd name="connsiteX2" fmla="*/ 152102 w 2735912"/>
              <a:gd name="connsiteY2" fmla="*/ 1619075 h 1676388"/>
              <a:gd name="connsiteX3" fmla="*/ 143713 w 2735912"/>
              <a:gd name="connsiteY3" fmla="*/ 1619075 h 1676388"/>
            </a:gdLst>
            <a:ahLst/>
            <a:cxnLst>
              <a:cxn ang="0">
                <a:pos x="connsiteX0" y="connsiteY0"/>
              </a:cxn>
              <a:cxn ang="0">
                <a:pos x="connsiteX1" y="connsiteY1"/>
              </a:cxn>
              <a:cxn ang="0">
                <a:pos x="connsiteX2" y="connsiteY2"/>
              </a:cxn>
              <a:cxn ang="0">
                <a:pos x="connsiteX3" y="connsiteY3"/>
              </a:cxn>
            </a:cxnLst>
            <a:rect l="l" t="t" r="r" b="b"/>
            <a:pathLst>
              <a:path w="2735912" h="1676388">
                <a:moveTo>
                  <a:pt x="2735912" y="0"/>
                </a:moveTo>
                <a:cubicBezTo>
                  <a:pt x="2435306" y="376805"/>
                  <a:pt x="2134701" y="753611"/>
                  <a:pt x="1704066" y="1023457"/>
                </a:cubicBezTo>
                <a:cubicBezTo>
                  <a:pt x="1273431" y="1293303"/>
                  <a:pt x="152102" y="1619075"/>
                  <a:pt x="152102" y="1619075"/>
                </a:cubicBezTo>
                <a:cubicBezTo>
                  <a:pt x="-107957" y="1718345"/>
                  <a:pt x="17878" y="1668710"/>
                  <a:pt x="143713" y="16190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Freihandform 17"/>
          <p:cNvSpPr/>
          <p:nvPr/>
        </p:nvSpPr>
        <p:spPr>
          <a:xfrm>
            <a:off x="1112313" y="3327114"/>
            <a:ext cx="1382591" cy="1013937"/>
          </a:xfrm>
          <a:custGeom>
            <a:avLst/>
            <a:gdLst>
              <a:gd name="connsiteX0" fmla="*/ 0 w 1929468"/>
              <a:gd name="connsiteY0" fmla="*/ 0 h 1560353"/>
              <a:gd name="connsiteX1" fmla="*/ 1124125 w 1929468"/>
              <a:gd name="connsiteY1" fmla="*/ 402672 h 1560353"/>
              <a:gd name="connsiteX2" fmla="*/ 1929468 w 1929468"/>
              <a:gd name="connsiteY2" fmla="*/ 1560353 h 1560353"/>
            </a:gdLst>
            <a:ahLst/>
            <a:cxnLst>
              <a:cxn ang="0">
                <a:pos x="connsiteX0" y="connsiteY0"/>
              </a:cxn>
              <a:cxn ang="0">
                <a:pos x="connsiteX1" y="connsiteY1"/>
              </a:cxn>
              <a:cxn ang="0">
                <a:pos x="connsiteX2" y="connsiteY2"/>
              </a:cxn>
            </a:cxnLst>
            <a:rect l="l" t="t" r="r" b="b"/>
            <a:pathLst>
              <a:path w="1929468" h="1560353">
                <a:moveTo>
                  <a:pt x="0" y="0"/>
                </a:moveTo>
                <a:cubicBezTo>
                  <a:pt x="401273" y="71306"/>
                  <a:pt x="802547" y="142613"/>
                  <a:pt x="1124125" y="402672"/>
                </a:cubicBezTo>
                <a:cubicBezTo>
                  <a:pt x="1445703" y="662731"/>
                  <a:pt x="1687585" y="1111542"/>
                  <a:pt x="1929468" y="156035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 name="Freihandform 33"/>
          <p:cNvSpPr/>
          <p:nvPr/>
        </p:nvSpPr>
        <p:spPr>
          <a:xfrm>
            <a:off x="865852" y="1337401"/>
            <a:ext cx="1586973" cy="1406428"/>
          </a:xfrm>
          <a:custGeom>
            <a:avLst/>
            <a:gdLst>
              <a:gd name="connsiteX0" fmla="*/ 2214694 w 2214694"/>
              <a:gd name="connsiteY0" fmla="*/ 0 h 2164359"/>
              <a:gd name="connsiteX1" fmla="*/ 1669409 w 2214694"/>
              <a:gd name="connsiteY1" fmla="*/ 1409350 h 2164359"/>
              <a:gd name="connsiteX2" fmla="*/ 0 w 2214694"/>
              <a:gd name="connsiteY2" fmla="*/ 2164359 h 2164359"/>
            </a:gdLst>
            <a:ahLst/>
            <a:cxnLst>
              <a:cxn ang="0">
                <a:pos x="connsiteX0" y="connsiteY0"/>
              </a:cxn>
              <a:cxn ang="0">
                <a:pos x="connsiteX1" y="connsiteY1"/>
              </a:cxn>
              <a:cxn ang="0">
                <a:pos x="connsiteX2" y="connsiteY2"/>
              </a:cxn>
            </a:cxnLst>
            <a:rect l="l" t="t" r="r" b="b"/>
            <a:pathLst>
              <a:path w="2214694" h="2164359">
                <a:moveTo>
                  <a:pt x="2214694" y="0"/>
                </a:moveTo>
                <a:cubicBezTo>
                  <a:pt x="2126609" y="524312"/>
                  <a:pt x="2038525" y="1048624"/>
                  <a:pt x="1669409" y="1409350"/>
                </a:cubicBezTo>
                <a:cubicBezTo>
                  <a:pt x="1300293" y="1770077"/>
                  <a:pt x="650146" y="1967218"/>
                  <a:pt x="0" y="21643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6" name="Gerader Verbinder 35"/>
          <p:cNvCxnSpPr/>
          <p:nvPr/>
        </p:nvCxnSpPr>
        <p:spPr>
          <a:xfrm flipH="1" flipV="1">
            <a:off x="4156871" y="1337401"/>
            <a:ext cx="13025" cy="1665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1" name="Textfeld 50"/>
              <p:cNvSpPr txBox="1"/>
              <p:nvPr/>
            </p:nvSpPr>
            <p:spPr>
              <a:xfrm>
                <a:off x="4173013" y="1139943"/>
                <a:ext cx="368769"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51" name="Textfeld 50"/>
              <p:cNvSpPr txBox="1">
                <a:spLocks noRot="1" noChangeAspect="1" noMove="1" noResize="1" noEditPoints="1" noAdjustHandles="1" noChangeArrowheads="1" noChangeShapeType="1" noTextEdit="1"/>
              </p:cNvSpPr>
              <p:nvPr/>
            </p:nvSpPr>
            <p:spPr>
              <a:xfrm>
                <a:off x="4173013" y="1139943"/>
                <a:ext cx="368769" cy="338972"/>
              </a:xfrm>
              <a:prstGeom prst="rect">
                <a:avLst/>
              </a:prstGeom>
              <a:blipFill>
                <a:blip r:embed="rId2"/>
                <a:stretch>
                  <a:fillRect l="-25000" t="-3571" r="-11667"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4"/>
                <a:stretch>
                  <a:fillRect b="-44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5"/>
                <a:stretch>
                  <a:fillRect b="-2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6"/>
                <a:stretch>
                  <a:fillRect b="-2173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7"/>
                <a:stretch>
                  <a:fillRect b="-4348"/>
                </a:stretch>
              </a:blipFill>
            </p:spPr>
            <p:txBody>
              <a:bodyPr/>
              <a:lstStyle/>
              <a:p>
                <a:r>
                  <a:rPr lang="de-DE">
                    <a:noFill/>
                  </a:rPr>
                  <a:t> </a:t>
                </a:r>
              </a:p>
            </p:txBody>
          </p:sp>
        </mc:Fallback>
      </mc:AlternateContent>
      <p:sp>
        <p:nvSpPr>
          <p:cNvPr id="60" name="Rechteck 59"/>
          <p:cNvSpPr/>
          <p:nvPr/>
        </p:nvSpPr>
        <p:spPr>
          <a:xfrm>
            <a:off x="5424315" y="3128900"/>
            <a:ext cx="149782" cy="299458"/>
          </a:xfrm>
          <a:prstGeom prst="rect">
            <a:avLst/>
          </a:prstGeom>
        </p:spPr>
        <p:txBody>
          <a:bodyPr wrap="none">
            <a:spAutoFit/>
          </a:bodyPr>
          <a:lstStyle/>
          <a:p>
            <a:endParaRPr lang="de-DE" dirty="0"/>
          </a:p>
        </p:txBody>
      </p:sp>
      <mc:AlternateContent xmlns:mc="http://schemas.openxmlformats.org/markup-compatibility/2006" xmlns:a14="http://schemas.microsoft.com/office/drawing/2010/main">
        <mc:Choice Requires="a14">
          <p:sp>
            <p:nvSpPr>
              <p:cNvPr id="61" name="Textfeld 60"/>
              <p:cNvSpPr txBox="1"/>
              <p:nvPr/>
            </p:nvSpPr>
            <p:spPr>
              <a:xfrm>
                <a:off x="712050" y="4224925"/>
                <a:ext cx="331463"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61" name="Textfeld 60"/>
              <p:cNvSpPr txBox="1">
                <a:spLocks noRot="1" noChangeAspect="1" noMove="1" noResize="1" noEditPoints="1" noAdjustHandles="1" noChangeArrowheads="1" noChangeShapeType="1" noTextEdit="1"/>
              </p:cNvSpPr>
              <p:nvPr/>
            </p:nvSpPr>
            <p:spPr>
              <a:xfrm>
                <a:off x="712050" y="4224925"/>
                <a:ext cx="331463" cy="338972"/>
              </a:xfrm>
              <a:prstGeom prst="rect">
                <a:avLst/>
              </a:prstGeom>
              <a:blipFill>
                <a:blip r:embed="rId8"/>
                <a:stretch>
                  <a:fillRect l="-27778" t="-1786" r="-11111"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2" name="Textfeld 61"/>
              <p:cNvSpPr txBox="1"/>
              <p:nvPr/>
            </p:nvSpPr>
            <p:spPr>
              <a:xfrm>
                <a:off x="2101960" y="4235398"/>
                <a:ext cx="35967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𝐷</m:t>
                          </m:r>
                        </m:sup>
                      </m:sSup>
                    </m:oMath>
                  </m:oMathPara>
                </a14:m>
                <a:endParaRPr lang="de-DE" sz="2400" dirty="0"/>
              </a:p>
            </p:txBody>
          </p:sp>
        </mc:Choice>
        <mc:Fallback xmlns="">
          <p:sp>
            <p:nvSpPr>
              <p:cNvPr id="62" name="Textfeld 61"/>
              <p:cNvSpPr txBox="1">
                <a:spLocks noRot="1" noChangeAspect="1" noMove="1" noResize="1" noEditPoints="1" noAdjustHandles="1" noChangeArrowheads="1" noChangeShapeType="1" noTextEdit="1"/>
              </p:cNvSpPr>
              <p:nvPr/>
            </p:nvSpPr>
            <p:spPr>
              <a:xfrm>
                <a:off x="2101960" y="4235398"/>
                <a:ext cx="359676" cy="337857"/>
              </a:xfrm>
              <a:prstGeom prst="rect">
                <a:avLst/>
              </a:prstGeom>
              <a:blipFill>
                <a:blip r:embed="rId9"/>
                <a:stretch>
                  <a:fillRect l="-25424" r="-10169" b="-1636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5" name="Textfeld 64"/>
              <p:cNvSpPr txBox="1"/>
              <p:nvPr/>
            </p:nvSpPr>
            <p:spPr>
              <a:xfrm>
                <a:off x="1769574" y="1957701"/>
                <a:ext cx="399855"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𝑤</m:t>
                          </m:r>
                        </m:e>
                        <m:sup>
                          <m:r>
                            <a:rPr lang="de-DE" sz="2400" b="0" i="1" smtClean="0">
                              <a:latin typeface="Cambria Math" panose="02040503050406030204" pitchFamily="18" charset="0"/>
                            </a:rPr>
                            <m:t>∗</m:t>
                          </m:r>
                        </m:sup>
                      </m:sSup>
                    </m:oMath>
                  </m:oMathPara>
                </a14:m>
                <a:endParaRPr lang="de-DE" sz="2400" dirty="0"/>
              </a:p>
            </p:txBody>
          </p:sp>
        </mc:Choice>
        <mc:Fallback xmlns="">
          <p:sp>
            <p:nvSpPr>
              <p:cNvPr id="65" name="Textfeld 64"/>
              <p:cNvSpPr txBox="1">
                <a:spLocks noRot="1" noChangeAspect="1" noMove="1" noResize="1" noEditPoints="1" noAdjustHandles="1" noChangeArrowheads="1" noChangeShapeType="1" noTextEdit="1"/>
              </p:cNvSpPr>
              <p:nvPr/>
            </p:nvSpPr>
            <p:spPr>
              <a:xfrm>
                <a:off x="1769574" y="1957701"/>
                <a:ext cx="399855" cy="337857"/>
              </a:xfrm>
              <a:prstGeom prst="rect">
                <a:avLst/>
              </a:prstGeom>
              <a:blipFill>
                <a:blip r:embed="rId10"/>
                <a:stretch>
                  <a:fillRect l="-13636" r="-6061" b="-71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6" name="Textfeld 65"/>
              <p:cNvSpPr txBox="1"/>
              <p:nvPr/>
            </p:nvSpPr>
            <p:spPr>
              <a:xfrm>
                <a:off x="2619186" y="2251143"/>
                <a:ext cx="337562"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𝑝</m:t>
                          </m:r>
                        </m:e>
                        <m:sup>
                          <m:r>
                            <a:rPr lang="de-DE" sz="2400" b="0" i="1" smtClean="0">
                              <a:latin typeface="Cambria Math" panose="02040503050406030204" pitchFamily="18" charset="0"/>
                            </a:rPr>
                            <m:t>∗</m:t>
                          </m:r>
                        </m:sup>
                      </m:sSup>
                    </m:oMath>
                  </m:oMathPara>
                </a14:m>
                <a:endParaRPr lang="de-DE" sz="2400" dirty="0"/>
              </a:p>
            </p:txBody>
          </p:sp>
        </mc:Choice>
        <mc:Fallback xmlns="">
          <p:sp>
            <p:nvSpPr>
              <p:cNvPr id="66" name="Textfeld 65"/>
              <p:cNvSpPr txBox="1">
                <a:spLocks noRot="1" noChangeAspect="1" noMove="1" noResize="1" noEditPoints="1" noAdjustHandles="1" noChangeArrowheads="1" noChangeShapeType="1" noTextEdit="1"/>
              </p:cNvSpPr>
              <p:nvPr/>
            </p:nvSpPr>
            <p:spPr>
              <a:xfrm>
                <a:off x="2619186" y="2251143"/>
                <a:ext cx="337562" cy="337857"/>
              </a:xfrm>
              <a:prstGeom prst="rect">
                <a:avLst/>
              </a:prstGeom>
              <a:blipFill>
                <a:blip r:embed="rId11"/>
                <a:stretch>
                  <a:fillRect l="-27273" r="-7273"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8" name="Textfeld 67"/>
              <p:cNvSpPr txBox="1"/>
              <p:nvPr/>
            </p:nvSpPr>
            <p:spPr>
              <a:xfrm>
                <a:off x="2108821" y="2499379"/>
                <a:ext cx="415576" cy="4622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1400" b="0" i="1" dirty="0" smtClean="0">
                              <a:latin typeface="Cambria Math" panose="02040503050406030204" pitchFamily="18" charset="0"/>
                            </a:rPr>
                          </m:ctrlPr>
                        </m:sSupPr>
                        <m:e>
                          <m:d>
                            <m:dPr>
                              <m:ctrlPr>
                                <a:rPr lang="de-DE" sz="1400" b="0" i="1" dirty="0" smtClean="0">
                                  <a:latin typeface="Cambria Math" panose="02040503050406030204" pitchFamily="18" charset="0"/>
                                </a:rPr>
                              </m:ctrlPr>
                            </m:dPr>
                            <m:e>
                              <m:f>
                                <m:fPr>
                                  <m:ctrlPr>
                                    <a:rPr lang="de-DE" sz="1400" b="0" i="1" dirty="0" smtClean="0">
                                      <a:latin typeface="Cambria Math" panose="02040503050406030204" pitchFamily="18" charset="0"/>
                                    </a:rPr>
                                  </m:ctrlPr>
                                </m:fPr>
                                <m:num>
                                  <m:r>
                                    <a:rPr lang="de-DE" sz="1400" b="0" i="1" dirty="0" smtClean="0">
                                      <a:latin typeface="Cambria Math" panose="02040503050406030204" pitchFamily="18" charset="0"/>
                                    </a:rPr>
                                    <m:t>𝑤</m:t>
                                  </m:r>
                                </m:num>
                                <m:den>
                                  <m:r>
                                    <a:rPr lang="de-DE" sz="1400" b="0" i="1" dirty="0" smtClean="0">
                                      <a:latin typeface="Cambria Math" panose="02040503050406030204" pitchFamily="18" charset="0"/>
                                    </a:rPr>
                                    <m:t>𝑝</m:t>
                                  </m:r>
                                </m:den>
                              </m:f>
                            </m:e>
                          </m:d>
                        </m:e>
                        <m:sup>
                          <m:r>
                            <a:rPr lang="de-DE" sz="1400" b="0" i="1" dirty="0" smtClean="0">
                              <a:latin typeface="Cambria Math" panose="02040503050406030204" pitchFamily="18" charset="0"/>
                            </a:rPr>
                            <m:t>∗</m:t>
                          </m:r>
                        </m:sup>
                      </m:sSup>
                    </m:oMath>
                  </m:oMathPara>
                </a14:m>
                <a:endParaRPr lang="de-DE" sz="1400" dirty="0"/>
              </a:p>
            </p:txBody>
          </p:sp>
        </mc:Choice>
        <mc:Fallback xmlns="">
          <p:sp>
            <p:nvSpPr>
              <p:cNvPr id="68" name="Textfeld 67"/>
              <p:cNvSpPr txBox="1">
                <a:spLocks noRot="1" noChangeAspect="1" noMove="1" noResize="1" noEditPoints="1" noAdjustHandles="1" noChangeArrowheads="1" noChangeShapeType="1" noTextEdit="1"/>
              </p:cNvSpPr>
              <p:nvPr/>
            </p:nvSpPr>
            <p:spPr>
              <a:xfrm>
                <a:off x="2108821" y="2499379"/>
                <a:ext cx="415576" cy="462265"/>
              </a:xfrm>
              <a:prstGeom prst="rect">
                <a:avLst/>
              </a:prstGeom>
              <a:blipFill>
                <a:blip r:embed="rId12"/>
                <a:stretch>
                  <a:fillRect b="-789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9" name="Textfeld 68"/>
              <p:cNvSpPr txBox="1"/>
              <p:nvPr/>
            </p:nvSpPr>
            <p:spPr>
              <a:xfrm>
                <a:off x="2644131" y="3739882"/>
                <a:ext cx="30776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m:t>
                          </m:r>
                        </m:sup>
                      </m:sSup>
                    </m:oMath>
                  </m:oMathPara>
                </a14:m>
                <a:endParaRPr lang="de-DE" sz="2400" dirty="0"/>
              </a:p>
            </p:txBody>
          </p:sp>
        </mc:Choice>
        <mc:Fallback xmlns="">
          <p:sp>
            <p:nvSpPr>
              <p:cNvPr id="69" name="Textfeld 68"/>
              <p:cNvSpPr txBox="1">
                <a:spLocks noRot="1" noChangeAspect="1" noMove="1" noResize="1" noEditPoints="1" noAdjustHandles="1" noChangeArrowheads="1" noChangeShapeType="1" noTextEdit="1"/>
              </p:cNvSpPr>
              <p:nvPr/>
            </p:nvSpPr>
            <p:spPr>
              <a:xfrm>
                <a:off x="2644131" y="3739882"/>
                <a:ext cx="307766" cy="337857"/>
              </a:xfrm>
              <a:prstGeom prst="rect">
                <a:avLst/>
              </a:prstGeom>
              <a:blipFill>
                <a:blip r:embed="rId13"/>
                <a:stretch>
                  <a:fillRect l="-30000" r="-8000"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76" name="Textfeld 75"/>
              <p:cNvSpPr txBox="1"/>
              <p:nvPr/>
            </p:nvSpPr>
            <p:spPr>
              <a:xfrm>
                <a:off x="4251033" y="3036716"/>
                <a:ext cx="345071"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m:t>
                          </m:r>
                        </m:sup>
                      </m:sSup>
                    </m:oMath>
                  </m:oMathPara>
                </a14:m>
                <a:endParaRPr lang="de-DE" sz="2400" dirty="0"/>
              </a:p>
            </p:txBody>
          </p:sp>
        </mc:Choice>
        <mc:Fallback xmlns="">
          <p:sp>
            <p:nvSpPr>
              <p:cNvPr id="76" name="Textfeld 75"/>
              <p:cNvSpPr txBox="1">
                <a:spLocks noRot="1" noChangeAspect="1" noMove="1" noResize="1" noEditPoints="1" noAdjustHandles="1" noChangeArrowheads="1" noChangeShapeType="1" noTextEdit="1"/>
              </p:cNvSpPr>
              <p:nvPr/>
            </p:nvSpPr>
            <p:spPr>
              <a:xfrm>
                <a:off x="4251033" y="3036716"/>
                <a:ext cx="345071" cy="337857"/>
              </a:xfrm>
              <a:prstGeom prst="rect">
                <a:avLst/>
              </a:prstGeom>
              <a:blipFill>
                <a:blip r:embed="rId14"/>
                <a:stretch>
                  <a:fillRect l="-26316" r="-7018" b="-35714"/>
                </a:stretch>
              </a:blipFill>
            </p:spPr>
            <p:txBody>
              <a:bodyPr/>
              <a:lstStyle/>
              <a:p>
                <a:r>
                  <a:rPr lang="de-DE">
                    <a:noFill/>
                  </a:rPr>
                  <a:t> </a:t>
                </a:r>
              </a:p>
            </p:txBody>
          </p:sp>
        </mc:Fallback>
      </mc:AlternateContent>
      <p:sp>
        <p:nvSpPr>
          <p:cNvPr id="46" name="Textfeld 45"/>
          <p:cNvSpPr txBox="1"/>
          <p:nvPr/>
        </p:nvSpPr>
        <p:spPr>
          <a:xfrm>
            <a:off x="3974504" y="865366"/>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Produktionsniveau</a:t>
            </a:r>
            <a:endParaRPr lang="de-DE" sz="1400" dirty="0"/>
          </a:p>
        </p:txBody>
      </p:sp>
      <p:sp>
        <p:nvSpPr>
          <p:cNvPr id="50" name="Textfeld 49"/>
          <p:cNvSpPr txBox="1"/>
          <p:nvPr/>
        </p:nvSpPr>
        <p:spPr>
          <a:xfrm>
            <a:off x="3904629" y="4500189"/>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Produktionsfunktion</a:t>
            </a:r>
            <a:endParaRPr lang="de-DE" sz="1400" dirty="0"/>
          </a:p>
        </p:txBody>
      </p:sp>
      <p:sp>
        <p:nvSpPr>
          <p:cNvPr id="59" name="Textfeld 58"/>
          <p:cNvSpPr txBox="1"/>
          <p:nvPr/>
        </p:nvSpPr>
        <p:spPr>
          <a:xfrm>
            <a:off x="1217161" y="4665136"/>
            <a:ext cx="1173591" cy="301606"/>
          </a:xfrm>
          <a:prstGeom prst="rect">
            <a:avLst/>
          </a:prstGeom>
          <a:noFill/>
          <a:ln>
            <a:noFill/>
          </a:ln>
        </p:spPr>
        <p:txBody>
          <a:bodyPr vert="horz" wrap="square" lIns="81646" tIns="40823" rIns="81646" bIns="40823" anchorCtr="0" compatLnSpc="0">
            <a:spAutoFit/>
          </a:bodyPr>
          <a:lstStyle/>
          <a:p>
            <a:pPr>
              <a:defRPr/>
            </a:pPr>
            <a:r>
              <a:rPr lang="de-DE" altLang="en-US" sz="1400" dirty="0"/>
              <a:t>Arbeitsmarkt</a:t>
            </a:r>
            <a:endParaRPr lang="de-DE" sz="1400" dirty="0"/>
          </a:p>
        </p:txBody>
      </p:sp>
      <p:sp>
        <p:nvSpPr>
          <p:cNvPr id="67" name="Textfeld 66"/>
          <p:cNvSpPr txBox="1"/>
          <p:nvPr/>
        </p:nvSpPr>
        <p:spPr>
          <a:xfrm>
            <a:off x="586109" y="889130"/>
            <a:ext cx="2052198" cy="301606"/>
          </a:xfrm>
          <a:prstGeom prst="rect">
            <a:avLst/>
          </a:prstGeom>
          <a:noFill/>
          <a:ln>
            <a:noFill/>
          </a:ln>
        </p:spPr>
        <p:txBody>
          <a:bodyPr vert="horz" wrap="square" lIns="81646" tIns="40823" rIns="81646" bIns="40823" anchorCtr="0" compatLnSpc="0">
            <a:spAutoFit/>
          </a:bodyPr>
          <a:lstStyle/>
          <a:p>
            <a:pPr>
              <a:defRPr/>
            </a:pPr>
            <a:r>
              <a:rPr lang="de-DE" altLang="en-US" sz="1400" dirty="0"/>
              <a:t>Preis- und Reallohnniveau</a:t>
            </a:r>
            <a:endParaRPr lang="de-DE" sz="1400" dirty="0"/>
          </a:p>
        </p:txBody>
      </p:sp>
      <p:sp>
        <p:nvSpPr>
          <p:cNvPr id="72" name="Textfeld 71"/>
          <p:cNvSpPr txBox="1"/>
          <p:nvPr/>
        </p:nvSpPr>
        <p:spPr>
          <a:xfrm>
            <a:off x="1043513" y="-47321"/>
            <a:ext cx="9558099"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Neoklassische Modell des allgemeinen Gleichgewichts</a:t>
            </a:r>
            <a:endParaRPr lang="de-DE" sz="3266" dirty="0">
              <a:latin typeface="Arial" pitchFamily="18"/>
              <a:ea typeface="Droid Sans Fallback" pitchFamily="2"/>
              <a:cs typeface="Lohit Hindi" pitchFamily="2"/>
            </a:endParaRPr>
          </a:p>
        </p:txBody>
      </p:sp>
      <p:cxnSp>
        <p:nvCxnSpPr>
          <p:cNvPr id="87" name="Gerader Verbinder 86"/>
          <p:cNvCxnSpPr/>
          <p:nvPr/>
        </p:nvCxnSpPr>
        <p:spPr>
          <a:xfrm flipV="1">
            <a:off x="2111345" y="3726889"/>
            <a:ext cx="872913" cy="1225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8" name="Gerader Verbinder 87"/>
          <p:cNvCxnSpPr/>
          <p:nvPr/>
        </p:nvCxnSpPr>
        <p:spPr>
          <a:xfrm>
            <a:off x="2101960" y="3013477"/>
            <a:ext cx="0" cy="70496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9" name="Gerader Verbinder 88"/>
          <p:cNvCxnSpPr/>
          <p:nvPr/>
        </p:nvCxnSpPr>
        <p:spPr>
          <a:xfrm>
            <a:off x="3004932" y="3724903"/>
            <a:ext cx="1151939" cy="954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0" name="Gerader Verbinder 89"/>
          <p:cNvCxnSpPr/>
          <p:nvPr/>
        </p:nvCxnSpPr>
        <p:spPr>
          <a:xfrm>
            <a:off x="4156871" y="2990348"/>
            <a:ext cx="6512" cy="749534"/>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1" name="Gerader Verbinder 90"/>
          <p:cNvCxnSpPr/>
          <p:nvPr/>
        </p:nvCxnSpPr>
        <p:spPr>
          <a:xfrm>
            <a:off x="2981983" y="2260305"/>
            <a:ext cx="1187913" cy="266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Gerader Verbinder 91"/>
          <p:cNvCxnSpPr/>
          <p:nvPr/>
        </p:nvCxnSpPr>
        <p:spPr>
          <a:xfrm>
            <a:off x="2108821" y="2251143"/>
            <a:ext cx="0" cy="75150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3" name="Gerader Verbinder 92"/>
          <p:cNvCxnSpPr/>
          <p:nvPr/>
        </p:nvCxnSpPr>
        <p:spPr>
          <a:xfrm>
            <a:off x="2096730" y="2241183"/>
            <a:ext cx="860360" cy="5071"/>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9247BA54-9FBF-97D9-E8B8-2F563883DA0E}"/>
                  </a:ext>
                </a:extLst>
              </p:cNvPr>
              <p:cNvSpPr txBox="1"/>
              <p:nvPr/>
            </p:nvSpPr>
            <p:spPr>
              <a:xfrm>
                <a:off x="5480637" y="2316127"/>
                <a:ext cx="1577676"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𝐷</m:t>
                          </m:r>
                        </m:sup>
                      </m:sSup>
                      <m:r>
                        <a:rPr lang="de-DE" sz="2400" b="0" i="1" smtClean="0">
                          <a:latin typeface="Cambria Math" panose="02040503050406030204" pitchFamily="18" charset="0"/>
                        </a:rPr>
                        <m:t>(</m:t>
                      </m:r>
                      <m:r>
                        <a:rPr lang="de-DE" sz="2400" b="0" i="1" smtClean="0">
                          <a:latin typeface="Cambria Math" panose="02040503050406030204" pitchFamily="18" charset="0"/>
                        </a:rPr>
                        <m:t>𝑝</m:t>
                      </m:r>
                      <m:r>
                        <a:rPr lang="de-DE" sz="2400" b="0" i="1" smtClean="0">
                          <a:latin typeface="Cambria Math" panose="02040503050406030204" pitchFamily="18" charset="0"/>
                        </a:rPr>
                        <m:t>,</m:t>
                      </m:r>
                      <m:r>
                        <a:rPr lang="de-DE" sz="2400" b="0" i="1" smtClean="0">
                          <a:latin typeface="Cambria Math" panose="02040503050406030204" pitchFamily="18" charset="0"/>
                        </a:rPr>
                        <m:t>𝐺</m:t>
                      </m:r>
                      <m:r>
                        <a:rPr lang="de-DE" sz="2400" b="0" i="1" smtClean="0">
                          <a:latin typeface="Cambria Math" panose="02040503050406030204" pitchFamily="18" charset="0"/>
                        </a:rPr>
                        <m:t>,</m:t>
                      </m:r>
                      <m:r>
                        <a:rPr lang="de-DE" sz="2400" b="0" i="1" smtClean="0">
                          <a:latin typeface="Cambria Math" panose="02040503050406030204" pitchFamily="18" charset="0"/>
                        </a:rPr>
                        <m:t>𝑀</m:t>
                      </m:r>
                      <m:r>
                        <a:rPr lang="de-DE" sz="2400" b="0" i="1" smtClean="0">
                          <a:latin typeface="Cambria Math" panose="02040503050406030204" pitchFamily="18" charset="0"/>
                        </a:rPr>
                        <m:t>)</m:t>
                      </m:r>
                    </m:oMath>
                  </m:oMathPara>
                </a14:m>
                <a:endParaRPr lang="de-DE" sz="2400" dirty="0"/>
              </a:p>
            </p:txBody>
          </p:sp>
        </mc:Choice>
        <mc:Fallback xmlns="">
          <p:sp>
            <p:nvSpPr>
              <p:cNvPr id="2" name="Textfeld 1">
                <a:extLst>
                  <a:ext uri="{FF2B5EF4-FFF2-40B4-BE49-F238E27FC236}">
                    <a16:creationId xmlns:a16="http://schemas.microsoft.com/office/drawing/2014/main" id="{9247BA54-9FBF-97D9-E8B8-2F563883DA0E}"/>
                  </a:ext>
                </a:extLst>
              </p:cNvPr>
              <p:cNvSpPr txBox="1">
                <a:spLocks noRot="1" noChangeAspect="1" noMove="1" noResize="1" noEditPoints="1" noAdjustHandles="1" noChangeArrowheads="1" noChangeShapeType="1" noTextEdit="1"/>
              </p:cNvSpPr>
              <p:nvPr/>
            </p:nvSpPr>
            <p:spPr>
              <a:xfrm>
                <a:off x="5480637" y="2316127"/>
                <a:ext cx="1577676" cy="369332"/>
              </a:xfrm>
              <a:prstGeom prst="rect">
                <a:avLst/>
              </a:prstGeom>
              <a:blipFill>
                <a:blip r:embed="rId15"/>
                <a:stretch>
                  <a:fillRect l="-4247" r="-6178" b="-32787"/>
                </a:stretch>
              </a:blipFill>
            </p:spPr>
            <p:txBody>
              <a:bodyPr/>
              <a:lstStyle/>
              <a:p>
                <a:r>
                  <a:rPr lang="de-DE">
                    <a:noFill/>
                  </a:rPr>
                  <a:t> </a:t>
                </a:r>
              </a:p>
            </p:txBody>
          </p:sp>
        </mc:Fallback>
      </mc:AlternateContent>
    </p:spTree>
    <p:extLst>
      <p:ext uri="{BB962C8B-B14F-4D97-AF65-F5344CB8AC3E}">
        <p14:creationId xmlns:p14="http://schemas.microsoft.com/office/powerpoint/2010/main" val="3020966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8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5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89"/>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91"/>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93"/>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92"/>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65"/>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34" grpId="0" animBg="1"/>
      <p:bldP spid="51" grpId="0"/>
      <p:bldP spid="53" grpId="0"/>
      <p:bldP spid="54" grpId="0"/>
      <p:bldP spid="55" grpId="0"/>
      <p:bldP spid="58" grpId="0"/>
      <p:bldP spid="61" grpId="0"/>
      <p:bldP spid="62" grpId="0"/>
      <p:bldP spid="65" grpId="0"/>
      <p:bldP spid="66" grpId="0"/>
      <p:bldP spid="68" grpId="0"/>
      <p:bldP spid="69" grpId="0"/>
      <p:bldP spid="76" grpId="0"/>
      <p:bldP spid="46" grpId="0"/>
      <p:bldP spid="50" grpId="0"/>
      <p:bldP spid="59" grpId="0"/>
      <p:bldP spid="67" grpId="0"/>
      <p:bldP spid="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544068" y="74144"/>
            <a:ext cx="709127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Geld- und Fiskalpolitik in der Neoklassik</a:t>
            </a:r>
            <a:endParaRPr lang="de-DE" sz="3266" dirty="0">
              <a:latin typeface="Arial" pitchFamily="18"/>
              <a:ea typeface="Droid Sans Fallback" pitchFamily="2"/>
              <a:cs typeface="Lohit Hindi" pitchFamily="2"/>
            </a:endParaRPr>
          </a:p>
        </p:txBody>
      </p:sp>
      <mc:AlternateContent xmlns:mc="http://schemas.openxmlformats.org/markup-compatibility/2006" xmlns:a14="http://schemas.microsoft.com/office/drawing/2010/main">
        <mc:Choice Requires="a14">
          <p:sp>
            <p:nvSpPr>
              <p:cNvPr id="4" name="Textfeld 3"/>
              <p:cNvSpPr txBox="1"/>
              <p:nvPr/>
            </p:nvSpPr>
            <p:spPr>
              <a:xfrm>
                <a:off x="81643" y="673401"/>
                <a:ext cx="11968843" cy="1491483"/>
              </a:xfrm>
              <a:prstGeom prst="rect">
                <a:avLst/>
              </a:prstGeom>
              <a:noFill/>
              <a:ln>
                <a:noFill/>
              </a:ln>
            </p:spPr>
            <p:txBody>
              <a:bodyPr vert="horz" wrap="square" lIns="81646" tIns="40823" rIns="81646" bIns="40823" anchorCtr="0" compatLnSpc="0">
                <a:spAutoFit/>
              </a:bodyPr>
              <a:lstStyle/>
              <a:p>
                <a:r>
                  <a:rPr lang="de-DE" dirty="0"/>
                  <a:t>In der Neoklassik haben beide Politikmaßnahmen letztlich keinen Effekt auf die realen Größen der Volkswirtschaft, denn das Produktionsniveau </a:t>
                </a:r>
                <a:r>
                  <a:rPr lang="de-DE" dirty="0" err="1"/>
                  <a:t>y</a:t>
                </a:r>
                <a:r>
                  <a:rPr lang="de-DE" baseline="30000" dirty="0" err="1"/>
                  <a:t>S</a:t>
                </a:r>
                <a:r>
                  <a:rPr lang="de-DE" dirty="0"/>
                  <a:t> wird nur durch die Rahmenbedingungen in der Wirtschaft, also die Produktionsfunktion und die Präferenzen der Wirtschaftssubjekte bestimmt.</a:t>
                </a:r>
              </a:p>
              <a:p>
                <a:r>
                  <a:rPr lang="en-US" altLang="en-US" dirty="0"/>
                  <a:t>Solange </a:t>
                </a:r>
                <a:r>
                  <a:rPr lang="en-US" altLang="en-US" dirty="0" err="1"/>
                  <a:t>diese</a:t>
                </a:r>
                <a:r>
                  <a:rPr lang="en-US" altLang="en-US" dirty="0"/>
                  <a:t> </a:t>
                </a:r>
                <a:r>
                  <a:rPr lang="en-US" altLang="en-US" dirty="0" err="1"/>
                  <a:t>sich</a:t>
                </a:r>
                <a:r>
                  <a:rPr lang="en-US" altLang="en-US" dirty="0"/>
                  <a:t> </a:t>
                </a:r>
                <a:r>
                  <a:rPr lang="en-US" altLang="en-US" dirty="0" err="1"/>
                  <a:t>nicht</a:t>
                </a:r>
                <a:r>
                  <a:rPr lang="en-US" altLang="en-US" dirty="0"/>
                  <a:t> </a:t>
                </a:r>
                <a:r>
                  <a:rPr lang="en-US" altLang="en-US" dirty="0" err="1"/>
                  <a:t>ändern</a:t>
                </a:r>
                <a:r>
                  <a:rPr lang="en-US" altLang="en-US" dirty="0"/>
                  <a:t> </a:t>
                </a:r>
                <a:r>
                  <a:rPr lang="en-US" altLang="en-US" dirty="0" err="1"/>
                  <a:t>bleibt</a:t>
                </a:r>
                <a:r>
                  <a:rPr lang="en-US" altLang="en-US" dirty="0"/>
                  <a:t> </a:t>
                </a:r>
                <a:r>
                  <a:rPr lang="en-US" altLang="en-US" dirty="0" err="1"/>
                  <a:t>damit</a:t>
                </a:r>
                <a:r>
                  <a:rPr lang="en-US" altLang="en-US" dirty="0"/>
                  <a:t> das </a:t>
                </a:r>
                <a:r>
                  <a:rPr lang="en-US" altLang="en-US" dirty="0" err="1"/>
                  <a:t>gleichgewichtige</a:t>
                </a:r>
                <a:r>
                  <a:rPr lang="en-US" altLang="en-US" dirty="0"/>
                  <a:t> </a:t>
                </a:r>
                <a:r>
                  <a:rPr lang="en-US" altLang="en-US" dirty="0" err="1"/>
                  <a:t>Produktionsniveau</a:t>
                </a:r>
                <a:r>
                  <a:rPr lang="en-US" altLang="en-US" dirty="0"/>
                  <a:t> y* und der </a:t>
                </a:r>
                <a:r>
                  <a:rPr lang="en-US" altLang="en-US" dirty="0" err="1"/>
                  <a:t>gleichgewichtige</a:t>
                </a:r>
                <a:r>
                  <a:rPr lang="en-US" altLang="en-US" dirty="0"/>
                  <a:t> </a:t>
                </a:r>
                <a:r>
                  <a:rPr lang="en-US" altLang="en-US" dirty="0" err="1"/>
                  <a:t>Reallohn</a:t>
                </a:r>
                <a:r>
                  <a:rPr lang="en-US" altLang="en-US" dirty="0"/>
                  <a:t> </a:t>
                </a:r>
                <a14:m>
                  <m:oMath xmlns:m="http://schemas.openxmlformats.org/officeDocument/2006/math">
                    <m:r>
                      <m:rPr>
                        <m:sty m:val="p"/>
                      </m:rPr>
                      <a:rPr lang="el-GR" i="1">
                        <a:latin typeface="Cambria Math" panose="02040503050406030204" pitchFamily="18" charset="0"/>
                      </a:rPr>
                      <m:t>ω</m:t>
                    </m:r>
                  </m:oMath>
                </a14:m>
                <a:r>
                  <a:rPr lang="en-US" altLang="en-US" dirty="0"/>
                  <a:t>* </a:t>
                </a:r>
                <a:r>
                  <a:rPr lang="en-US" altLang="en-US" dirty="0" err="1"/>
                  <a:t>unverändert</a:t>
                </a:r>
                <a:r>
                  <a:rPr lang="en-US" altLang="en-US" dirty="0"/>
                  <a:t>.</a:t>
                </a:r>
                <a:endParaRPr lang="de-DE" altLang="en-US" dirty="0"/>
              </a:p>
            </p:txBody>
          </p:sp>
        </mc:Choice>
        <mc:Fallback xmlns="">
          <p:sp>
            <p:nvSpPr>
              <p:cNvPr id="4" name="Textfeld 3"/>
              <p:cNvSpPr txBox="1">
                <a:spLocks noRot="1" noChangeAspect="1" noMove="1" noResize="1" noEditPoints="1" noAdjustHandles="1" noChangeArrowheads="1" noChangeShapeType="1" noTextEdit="1"/>
              </p:cNvSpPr>
              <p:nvPr/>
            </p:nvSpPr>
            <p:spPr>
              <a:xfrm>
                <a:off x="81643" y="673401"/>
                <a:ext cx="11968843" cy="1491483"/>
              </a:xfrm>
              <a:prstGeom prst="rect">
                <a:avLst/>
              </a:prstGeom>
              <a:blipFill>
                <a:blip r:embed="rId3"/>
                <a:stretch>
                  <a:fillRect l="-509" t="-2041" b="-6122"/>
                </a:stretch>
              </a:blipFill>
              <a:ln>
                <a:noFill/>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 name="Textfeld 5"/>
              <p:cNvSpPr txBox="1"/>
              <p:nvPr/>
            </p:nvSpPr>
            <p:spPr>
              <a:xfrm>
                <a:off x="0" y="2135695"/>
                <a:ext cx="12192000" cy="927868"/>
              </a:xfrm>
              <a:prstGeom prst="rect">
                <a:avLst/>
              </a:prstGeom>
              <a:noFill/>
              <a:ln>
                <a:noFill/>
              </a:ln>
            </p:spPr>
            <p:txBody>
              <a:bodyPr vert="horz" wrap="square" lIns="81646" tIns="40823" rIns="81646" bIns="40823" anchorCtr="0" compatLnSpc="0">
                <a:spAutoFit/>
              </a:bodyPr>
              <a:lstStyle/>
              <a:p>
                <a:r>
                  <a:rPr lang="de-DE" b="1" dirty="0"/>
                  <a:t>Geldpolitik: </a:t>
                </a:r>
                <a:r>
                  <a:rPr lang="de-DE" dirty="0"/>
                  <a:t>Die erhöhte Geldmenge verschiebt nur die Kurve der Quantitätsgleichung nach außen und erhöht damit 1:1 das 	     	    Preisniveau in der Wirtschaft, so dass die aus der höheren Geldmenge resultierenden gestiegenen Nominallöhne 	         	  zu 100% durch das gestiegene Preisniveau absorbiert werden und Reallohn </a:t>
                </a:r>
                <a14:m>
                  <m:oMath xmlns:m="http://schemas.openxmlformats.org/officeDocument/2006/math">
                    <m:r>
                      <m:rPr>
                        <m:sty m:val="p"/>
                      </m:rPr>
                      <a:rPr lang="el-GR" i="1">
                        <a:latin typeface="Cambria Math" panose="02040503050406030204" pitchFamily="18" charset="0"/>
                      </a:rPr>
                      <m:t>ω</m:t>
                    </m:r>
                  </m:oMath>
                </a14:m>
                <a:r>
                  <a:rPr lang="en-US" altLang="en-US" dirty="0"/>
                  <a:t>* und </a:t>
                </a:r>
                <a:r>
                  <a:rPr lang="en-US" altLang="en-US" dirty="0" err="1"/>
                  <a:t>Produktion</a:t>
                </a:r>
                <a:r>
                  <a:rPr lang="en-US" altLang="en-US" dirty="0"/>
                  <a:t> y* </a:t>
                </a:r>
                <a:r>
                  <a:rPr lang="de-DE" dirty="0"/>
                  <a:t>unverändert bleiben</a:t>
                </a:r>
              </a:p>
            </p:txBody>
          </p:sp>
        </mc:Choice>
        <mc:Fallback xmlns="">
          <p:sp>
            <p:nvSpPr>
              <p:cNvPr id="6" name="Textfeld 5"/>
              <p:cNvSpPr txBox="1">
                <a:spLocks noRot="1" noChangeAspect="1" noMove="1" noResize="1" noEditPoints="1" noAdjustHandles="1" noChangeArrowheads="1" noChangeShapeType="1" noTextEdit="1"/>
              </p:cNvSpPr>
              <p:nvPr/>
            </p:nvSpPr>
            <p:spPr>
              <a:xfrm>
                <a:off x="0" y="2135695"/>
                <a:ext cx="12192000" cy="927868"/>
              </a:xfrm>
              <a:prstGeom prst="rect">
                <a:avLst/>
              </a:prstGeom>
              <a:blipFill>
                <a:blip r:embed="rId4"/>
                <a:stretch>
                  <a:fillRect l="-500" t="-3268" r="-400" b="-9804"/>
                </a:stretch>
              </a:blipFill>
              <a:ln>
                <a:noFill/>
              </a:ln>
            </p:spPr>
            <p:txBody>
              <a:bodyPr/>
              <a:lstStyle/>
              <a:p>
                <a:r>
                  <a:rPr lang="de-DE">
                    <a:noFill/>
                  </a:rPr>
                  <a:t> </a:t>
                </a:r>
              </a:p>
            </p:txBody>
          </p:sp>
        </mc:Fallback>
      </mc:AlternateContent>
      <p:sp>
        <p:nvSpPr>
          <p:cNvPr id="7" name="Textfeld 6"/>
          <p:cNvSpPr txBox="1"/>
          <p:nvPr/>
        </p:nvSpPr>
        <p:spPr>
          <a:xfrm>
            <a:off x="23827" y="3063563"/>
            <a:ext cx="11968843" cy="1491483"/>
          </a:xfrm>
          <a:prstGeom prst="rect">
            <a:avLst/>
          </a:prstGeom>
          <a:noFill/>
          <a:ln>
            <a:noFill/>
          </a:ln>
        </p:spPr>
        <p:txBody>
          <a:bodyPr vert="horz" wrap="square" lIns="81646" tIns="40823" rIns="81646" bIns="40823" anchorCtr="0" compatLnSpc="0">
            <a:spAutoFit/>
          </a:bodyPr>
          <a:lstStyle/>
          <a:p>
            <a:r>
              <a:rPr lang="de-DE" b="1" dirty="0"/>
              <a:t>Fiskalpolitik: </a:t>
            </a:r>
            <a:r>
              <a:rPr lang="de-DE" dirty="0"/>
              <a:t>Die künstlich von staatlicher Seite erzeugte zusätzliche Nachfrage wird zwar auf dem Gütermarkt wirksam. Die 	      Unternehmen können prinzipiell durch Preis und/oder Mengenanpassungen auf die gestiegene Nachfrage 	      reagieren. Diesmal gehen wir aber im Gegensatz zu Keynes davon aus, dass die vollkommene Preisflexibilität dafür 	      genutzt wird, dass die zusätzliche Nachfrage wiederum zu 100% durch Preiserhöhungen absorbiert wird, so dass 	      sich ebenfalls nichts an der Produktion und dem Reallohn ändert</a:t>
            </a:r>
          </a:p>
        </p:txBody>
      </p:sp>
      <p:sp>
        <p:nvSpPr>
          <p:cNvPr id="9" name="Rechteck 8">
            <a:extLst>
              <a:ext uri="{FF2B5EF4-FFF2-40B4-BE49-F238E27FC236}">
                <a16:creationId xmlns:a16="http://schemas.microsoft.com/office/drawing/2014/main" id="{5A4DE060-DAA8-4E93-A083-A9D978C081A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476040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2652823" y="893"/>
            <a:ext cx="737541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Vereinigung von Neoklassik und Keynesianismus </a:t>
            </a:r>
          </a:p>
        </p:txBody>
      </p:sp>
      <p:sp>
        <p:nvSpPr>
          <p:cNvPr id="6" name="Textfeld 5"/>
          <p:cNvSpPr txBox="1"/>
          <p:nvPr/>
        </p:nvSpPr>
        <p:spPr>
          <a:xfrm>
            <a:off x="130392" y="410614"/>
            <a:ext cx="11968843" cy="4246788"/>
          </a:xfrm>
          <a:prstGeom prst="rect">
            <a:avLst/>
          </a:prstGeom>
          <a:noFill/>
          <a:ln>
            <a:noFill/>
          </a:ln>
        </p:spPr>
        <p:txBody>
          <a:bodyPr vert="horz" wrap="square" lIns="81646" tIns="40823" rIns="81646" bIns="40823" anchorCtr="0" compatLnSpc="0">
            <a:spAutoFit/>
          </a:bodyPr>
          <a:lstStyle/>
          <a:p>
            <a:r>
              <a:rPr lang="de-DE" sz="1900" dirty="0">
                <a:solidFill>
                  <a:srgbClr val="000000"/>
                </a:solidFill>
              </a:rPr>
              <a:t>Kurzfristig lässt sich mit einem externen Impuls über die Nachfrage (</a:t>
            </a:r>
            <a:r>
              <a:rPr lang="de-DE" sz="1900" dirty="0" err="1">
                <a:solidFill>
                  <a:srgbClr val="000000"/>
                </a:solidFill>
              </a:rPr>
              <a:t>Fisklapolitik</a:t>
            </a:r>
            <a:r>
              <a:rPr lang="de-DE" sz="1900" dirty="0">
                <a:solidFill>
                  <a:srgbClr val="000000"/>
                </a:solidFill>
              </a:rPr>
              <a:t>) die Produktion erhöhen, da die Preise nicht sofort reagieren. Langfristig werden sich aber bei rein künstlicher Nachfrageerhöhung die Preise nach oben anpassen und der Effekt der Produktionsausweitung verschwindet wieder.</a:t>
            </a:r>
          </a:p>
          <a:p>
            <a:endParaRPr lang="de-DE" sz="1900" dirty="0">
              <a:solidFill>
                <a:srgbClr val="000000"/>
              </a:solidFill>
            </a:endParaRPr>
          </a:p>
          <a:p>
            <a:r>
              <a:rPr lang="de-DE" sz="1900" dirty="0">
                <a:solidFill>
                  <a:srgbClr val="000000"/>
                </a:solidFill>
              </a:rPr>
              <a:t>Ähnliches gilt über den Kanal der induzierten Zinssenkung über eine externe Ausweitung der Geldmenge. Bei festen Preisen führt auch dies über die folgende Investitionssteigerung zu einer Produktionsausweitung. Bei vollkommen flexiblen Preisen kann aber langfristig die erhöhte Nachfrage wieder durch reine Preissteigerungen absorbiert werden.</a:t>
            </a:r>
          </a:p>
          <a:p>
            <a:endParaRPr lang="de-DE" sz="1900" dirty="0">
              <a:solidFill>
                <a:srgbClr val="000000"/>
              </a:solidFill>
            </a:endParaRPr>
          </a:p>
          <a:p>
            <a:r>
              <a:rPr lang="de-DE" sz="1900" dirty="0">
                <a:solidFill>
                  <a:srgbClr val="000000"/>
                </a:solidFill>
              </a:rPr>
              <a:t>Grundsätzlich lässt sich damit folgender zeitlicher Rahmen für die Anwendbarkeit von Keynes und Neoklassik ableiten:  </a:t>
            </a:r>
          </a:p>
          <a:p>
            <a:endParaRPr lang="de-DE" sz="1900" dirty="0">
              <a:solidFill>
                <a:srgbClr val="000000"/>
              </a:solidFill>
            </a:endParaRPr>
          </a:p>
          <a:p>
            <a:r>
              <a:rPr lang="de-DE" sz="1900" dirty="0">
                <a:solidFill>
                  <a:srgbClr val="000000"/>
                </a:solidFill>
              </a:rPr>
              <a:t>→ Keynes: Kurze Frist</a:t>
            </a:r>
          </a:p>
          <a:p>
            <a:endParaRPr lang="de-DE" sz="1900" dirty="0">
              <a:solidFill>
                <a:srgbClr val="000000"/>
              </a:solidFill>
            </a:endParaRPr>
          </a:p>
          <a:p>
            <a:r>
              <a:rPr lang="de-DE" sz="1900" dirty="0">
                <a:solidFill>
                  <a:srgbClr val="000000"/>
                </a:solidFill>
              </a:rPr>
              <a:t>→ Neoklassik: Lange Frist</a:t>
            </a:r>
          </a:p>
          <a:p>
            <a:endParaRPr lang="de-DE" sz="1900" dirty="0">
              <a:solidFill>
                <a:srgbClr val="000000"/>
              </a:solidFill>
            </a:endParaRPr>
          </a:p>
        </p:txBody>
      </p:sp>
      <p:sp>
        <p:nvSpPr>
          <p:cNvPr id="4" name="Rechteck 3">
            <a:extLst>
              <a:ext uri="{FF2B5EF4-FFF2-40B4-BE49-F238E27FC236}">
                <a16:creationId xmlns:a16="http://schemas.microsoft.com/office/drawing/2014/main" id="{91587F6B-BA64-40B3-A972-004A3B3F743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 name="Textfeld 6">
            <a:extLst>
              <a:ext uri="{FF2B5EF4-FFF2-40B4-BE49-F238E27FC236}">
                <a16:creationId xmlns:a16="http://schemas.microsoft.com/office/drawing/2014/main" id="{15A40215-D33D-792E-7264-AC5DB3C31097}"/>
              </a:ext>
            </a:extLst>
          </p:cNvPr>
          <p:cNvSpPr txBox="1"/>
          <p:nvPr/>
        </p:nvSpPr>
        <p:spPr>
          <a:xfrm>
            <a:off x="92764" y="4255760"/>
            <a:ext cx="8504075" cy="2585323"/>
          </a:xfrm>
          <a:prstGeom prst="rect">
            <a:avLst/>
          </a:prstGeom>
          <a:noFill/>
        </p:spPr>
        <p:txBody>
          <a:bodyPr wrap="square">
            <a:spAutoFit/>
          </a:bodyPr>
          <a:lstStyle/>
          <a:p>
            <a:r>
              <a:rPr lang="de-DE" sz="1800" dirty="0">
                <a:solidFill>
                  <a:srgbClr val="000000"/>
                </a:solidFill>
              </a:rPr>
              <a:t>Wichtig ist dabei zu erkennen, dass beide Theorien in sich schlüssig sind und absolut ihre Daseinsberechtigung haben. Das Problem ist aber wie immer in den Sozialwissenschaften zu erkennen, wann es sinnvoll ist die Theorien anzuwenden, denn leider sind in unserem Fach die Rahmenbedingungen bei weitem nicht so stabil, wie in den Naturwissenschaften! Skeptisch sollte man immer sein, wenn Leute erzählen, sie </a:t>
            </a:r>
            <a:r>
              <a:rPr lang="de-DE" sz="1800" dirty="0" err="1">
                <a:solidFill>
                  <a:srgbClr val="000000"/>
                </a:solidFill>
              </a:rPr>
              <a:t>wüßten</a:t>
            </a:r>
            <a:r>
              <a:rPr lang="de-DE" sz="1800" dirty="0">
                <a:solidFill>
                  <a:srgbClr val="000000"/>
                </a:solidFill>
              </a:rPr>
              <a:t> ganz genau, wie die „Wirtschaft“ funktioniert und das Folgen zwangsläufig sind! Betrachten wir allerdings die aktuellen Entwicklungen bei der Inflationsrate, so lässt sich das sehr gut mit dem Übergang von der Gültigkeit der keynesianischen Theorie zur </a:t>
            </a:r>
            <a:r>
              <a:rPr lang="de-DE" sz="1800" dirty="0" err="1">
                <a:solidFill>
                  <a:srgbClr val="000000"/>
                </a:solidFill>
              </a:rPr>
              <a:t>neoklassichen</a:t>
            </a:r>
            <a:r>
              <a:rPr lang="de-DE" sz="1800" dirty="0">
                <a:solidFill>
                  <a:srgbClr val="000000"/>
                </a:solidFill>
              </a:rPr>
              <a:t> Theorie erklären</a:t>
            </a:r>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391F1246-2081-4A57-A2D1-7090D4373612}"/>
                  </a:ext>
                </a:extLst>
              </p14:cNvPr>
              <p14:cNvContentPartPr/>
              <p14:nvPr/>
            </p14:nvContentPartPr>
            <p14:xfrm>
              <a:off x="113333" y="3129907"/>
              <a:ext cx="2909160" cy="1460520"/>
            </p14:xfrm>
          </p:contentPart>
        </mc:Choice>
        <mc:Fallback xmlns="">
          <p:pic>
            <p:nvPicPr>
              <p:cNvPr id="2" name="Freihand 1">
                <a:extLst>
                  <a:ext uri="{FF2B5EF4-FFF2-40B4-BE49-F238E27FC236}">
                    <a16:creationId xmlns:a16="http://schemas.microsoft.com/office/drawing/2014/main" id="{391F1246-2081-4A57-A2D1-7090D4373612}"/>
                  </a:ext>
                </a:extLst>
              </p:cNvPr>
              <p:cNvPicPr/>
              <p:nvPr/>
            </p:nvPicPr>
            <p:blipFill>
              <a:blip r:embed="rId4"/>
              <a:stretch>
                <a:fillRect/>
              </a:stretch>
            </p:blipFill>
            <p:spPr>
              <a:xfrm>
                <a:off x="109013" y="3125587"/>
                <a:ext cx="2917800" cy="14691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256B94D5-0798-4EEC-BDE8-DB5D17CAB6FD}"/>
                  </a:ext>
                </a:extLst>
              </p14:cNvPr>
              <p14:cNvContentPartPr/>
              <p14:nvPr/>
            </p14:nvContentPartPr>
            <p14:xfrm>
              <a:off x="235373" y="3669907"/>
              <a:ext cx="3421440" cy="936360"/>
            </p14:xfrm>
          </p:contentPart>
        </mc:Choice>
        <mc:Fallback xmlns="">
          <p:pic>
            <p:nvPicPr>
              <p:cNvPr id="3" name="Freihand 2">
                <a:extLst>
                  <a:ext uri="{FF2B5EF4-FFF2-40B4-BE49-F238E27FC236}">
                    <a16:creationId xmlns:a16="http://schemas.microsoft.com/office/drawing/2014/main" id="{256B94D5-0798-4EEC-BDE8-DB5D17CAB6FD}"/>
                  </a:ext>
                </a:extLst>
              </p:cNvPr>
              <p:cNvPicPr/>
              <p:nvPr/>
            </p:nvPicPr>
            <p:blipFill>
              <a:blip r:embed="rId6"/>
              <a:stretch>
                <a:fillRect/>
              </a:stretch>
            </p:blipFill>
            <p:spPr>
              <a:xfrm>
                <a:off x="231053" y="3665587"/>
                <a:ext cx="3430080" cy="945000"/>
              </a:xfrm>
              <a:prstGeom prst="rect">
                <a:avLst/>
              </a:prstGeom>
            </p:spPr>
          </p:pic>
        </mc:Fallback>
      </mc:AlternateContent>
    </p:spTree>
    <p:extLst>
      <p:ext uri="{BB962C8B-B14F-4D97-AF65-F5344CB8AC3E}">
        <p14:creationId xmlns:p14="http://schemas.microsoft.com/office/powerpoint/2010/main" val="247011592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hteck 3"/>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9" name="Picture 2" descr="File:Salmo trutta fario-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095" y="483597"/>
            <a:ext cx="4633156" cy="1800538"/>
          </a:xfrm>
          <a:prstGeom prst="rect">
            <a:avLst/>
          </a:prstGeom>
          <a:noFill/>
          <a:extLst>
            <a:ext uri="{909E8E84-426E-40DD-AFC4-6F175D3DCCD1}">
              <a14:hiddenFill xmlns:a14="http://schemas.microsoft.com/office/drawing/2010/main">
                <a:solidFill>
                  <a:srgbClr val="FFFFFF"/>
                </a:solidFill>
              </a14:hiddenFill>
            </a:ext>
          </a:extLst>
        </p:spPr>
      </p:pic>
      <p:sp>
        <p:nvSpPr>
          <p:cNvPr id="10" name="Rechteck 9"/>
          <p:cNvSpPr/>
          <p:nvPr/>
        </p:nvSpPr>
        <p:spPr>
          <a:xfrm>
            <a:off x="163504" y="2307190"/>
            <a:ext cx="2834430" cy="246221"/>
          </a:xfrm>
          <a:prstGeom prst="rect">
            <a:avLst/>
          </a:prstGeom>
        </p:spPr>
        <p:txBody>
          <a:bodyPr wrap="none">
            <a:spAutoFit/>
          </a:bodyPr>
          <a:lstStyle/>
          <a:p>
            <a:r>
              <a:rPr lang="it-IT" sz="1000" u="sng" dirty="0">
                <a:solidFill>
                  <a:srgbClr val="0000CC"/>
                </a:solidFill>
                <a:latin typeface="Helvetica Neue"/>
                <a:hlinkClick r:id="rId4"/>
              </a:rPr>
              <a:t>Apple2000</a:t>
            </a:r>
            <a:r>
              <a:rPr lang="it-IT" sz="1000" dirty="0">
                <a:solidFill>
                  <a:srgbClr val="333333"/>
                </a:solidFill>
                <a:latin typeface="Helvetica Neue"/>
              </a:rPr>
              <a:t>, </a:t>
            </a:r>
            <a:r>
              <a:rPr lang="it-IT" sz="1000" u="sng" dirty="0">
                <a:solidFill>
                  <a:srgbClr val="0000CC"/>
                </a:solidFill>
                <a:latin typeface="Helvetica Neue"/>
                <a:hlinkClick r:id="rId5"/>
              </a:rPr>
              <a:t>Salmo </a:t>
            </a:r>
            <a:r>
              <a:rPr lang="it-IT" sz="1000" u="sng" dirty="0" err="1">
                <a:solidFill>
                  <a:srgbClr val="0000CC"/>
                </a:solidFill>
                <a:latin typeface="Helvetica Neue"/>
                <a:hlinkClick r:id="rId5"/>
              </a:rPr>
              <a:t>trutta</a:t>
            </a:r>
            <a:r>
              <a:rPr lang="it-IT" sz="1000" u="sng" dirty="0">
                <a:solidFill>
                  <a:srgbClr val="0000CC"/>
                </a:solidFill>
                <a:latin typeface="Helvetica Neue"/>
                <a:hlinkClick r:id="rId5"/>
              </a:rPr>
              <a:t> fario-1</a:t>
            </a:r>
            <a:r>
              <a:rPr lang="it-IT" sz="1000" dirty="0">
                <a:solidFill>
                  <a:srgbClr val="333333"/>
                </a:solidFill>
                <a:latin typeface="Helvetica Neue"/>
              </a:rPr>
              <a:t>, </a:t>
            </a:r>
            <a:r>
              <a:rPr lang="it-IT" sz="1000" u="sng" dirty="0">
                <a:solidFill>
                  <a:srgbClr val="0000CC"/>
                </a:solidFill>
                <a:latin typeface="Helvetica Neue"/>
                <a:hlinkClick r:id="rId6"/>
              </a:rPr>
              <a:t>CC BY-SA 3.0</a:t>
            </a:r>
            <a:endParaRPr lang="de-DE" sz="1000" dirty="0"/>
          </a:p>
        </p:txBody>
      </p:sp>
      <p:sp>
        <p:nvSpPr>
          <p:cNvPr id="11" name="Rechteck 10"/>
          <p:cNvSpPr/>
          <p:nvPr/>
        </p:nvSpPr>
        <p:spPr>
          <a:xfrm>
            <a:off x="7986747" y="2651851"/>
            <a:ext cx="3968991" cy="246221"/>
          </a:xfrm>
          <a:prstGeom prst="rect">
            <a:avLst/>
          </a:prstGeom>
        </p:spPr>
        <p:txBody>
          <a:bodyPr wrap="square">
            <a:spAutoFit/>
          </a:bodyPr>
          <a:lstStyle/>
          <a:p>
            <a:r>
              <a:rPr lang="de-DE" sz="1000">
                <a:solidFill>
                  <a:srgbClr val="333333"/>
                </a:solidFill>
                <a:latin typeface="Helvetica Neue"/>
                <a:hlinkClick r:id="rId7"/>
              </a:rPr>
              <a:t>Encyclopedia britannica</a:t>
            </a:r>
            <a:endParaRPr lang="de-DE" sz="1000" dirty="0"/>
          </a:p>
        </p:txBody>
      </p:sp>
      <p:sp>
        <p:nvSpPr>
          <p:cNvPr id="13" name="Rechteck 12"/>
          <p:cNvSpPr/>
          <p:nvPr/>
        </p:nvSpPr>
        <p:spPr>
          <a:xfrm>
            <a:off x="2459673" y="6604020"/>
            <a:ext cx="3831337" cy="246221"/>
          </a:xfrm>
          <a:prstGeom prst="rect">
            <a:avLst/>
          </a:prstGeom>
        </p:spPr>
        <p:txBody>
          <a:bodyPr wrap="square">
            <a:spAutoFit/>
          </a:bodyPr>
          <a:lstStyle/>
          <a:p>
            <a:r>
              <a:rPr lang="de-DE" sz="1000" dirty="0">
                <a:solidFill>
                  <a:srgbClr val="333333"/>
                </a:solidFill>
                <a:latin typeface="Helvetica Neue"/>
              </a:rPr>
              <a:t>© Hans </a:t>
            </a:r>
            <a:r>
              <a:rPr lang="de-DE" sz="1000" dirty="0" err="1">
                <a:solidFill>
                  <a:srgbClr val="333333"/>
                </a:solidFill>
                <a:latin typeface="Helvetica Neue"/>
              </a:rPr>
              <a:t>Hillewaert</a:t>
            </a:r>
            <a:r>
              <a:rPr lang="de-DE" sz="1000" dirty="0">
                <a:solidFill>
                  <a:srgbClr val="333333"/>
                </a:solidFill>
                <a:latin typeface="Helvetica Neue"/>
              </a:rPr>
              <a:t>, </a:t>
            </a:r>
            <a:r>
              <a:rPr lang="de-DE" sz="1000" u="sng" dirty="0" err="1">
                <a:solidFill>
                  <a:srgbClr val="0000CC"/>
                </a:solidFill>
                <a:latin typeface="Helvetica Neue"/>
                <a:hlinkClick r:id="rId8"/>
              </a:rPr>
              <a:t>Platichthys</a:t>
            </a:r>
            <a:r>
              <a:rPr lang="de-DE" sz="1000" u="sng" dirty="0">
                <a:solidFill>
                  <a:srgbClr val="0000CC"/>
                </a:solidFill>
                <a:latin typeface="Helvetica Neue"/>
                <a:hlinkClick r:id="rId8"/>
              </a:rPr>
              <a:t> </a:t>
            </a:r>
            <a:r>
              <a:rPr lang="de-DE" sz="1000" u="sng" dirty="0" err="1">
                <a:solidFill>
                  <a:srgbClr val="0000CC"/>
                </a:solidFill>
                <a:latin typeface="Helvetica Neue"/>
                <a:hlinkClick r:id="rId8"/>
              </a:rPr>
              <a:t>flesus</a:t>
            </a:r>
            <a:r>
              <a:rPr lang="de-DE" sz="1000" u="sng" dirty="0">
                <a:solidFill>
                  <a:srgbClr val="0000CC"/>
                </a:solidFill>
                <a:latin typeface="Helvetica Neue"/>
                <a:hlinkClick r:id="rId8"/>
              </a:rPr>
              <a:t> 1</a:t>
            </a:r>
            <a:r>
              <a:rPr lang="de-DE" sz="1000" dirty="0">
                <a:solidFill>
                  <a:srgbClr val="333333"/>
                </a:solidFill>
                <a:latin typeface="Helvetica Neue"/>
              </a:rPr>
              <a:t>, </a:t>
            </a:r>
            <a:r>
              <a:rPr lang="de-DE" sz="1000" u="sng" dirty="0">
                <a:solidFill>
                  <a:srgbClr val="0000CC"/>
                </a:solidFill>
                <a:latin typeface="Helvetica Neue"/>
                <a:hlinkClick r:id="rId9"/>
              </a:rPr>
              <a:t>CC BY-SA 4.0</a:t>
            </a:r>
            <a:endParaRPr lang="de-DE" sz="1000" dirty="0"/>
          </a:p>
        </p:txBody>
      </p:sp>
      <p:pic>
        <p:nvPicPr>
          <p:cNvPr id="14" name="Picture 6" descr="https://upload.wikimedia.org/wikipedia/commons/2/22/Platichthys_flesus_1.jpg"/>
          <p:cNvPicPr>
            <a:picLocks noChangeAspect="1" noChangeArrowheads="1"/>
          </p:cNvPicPr>
          <p:nvPr/>
        </p:nvPicPr>
        <p:blipFill>
          <a:blip r:embed="rId10" cstate="hqprint">
            <a:extLst>
              <a:ext uri="{28A0092B-C50C-407E-A947-70E740481C1C}">
                <a14:useLocalDpi xmlns:a14="http://schemas.microsoft.com/office/drawing/2010/main" val="0"/>
              </a:ext>
            </a:extLst>
          </a:blip>
          <a:srcRect/>
          <a:stretch>
            <a:fillRect/>
          </a:stretch>
        </p:blipFill>
        <p:spPr bwMode="auto">
          <a:xfrm>
            <a:off x="2679144" y="4491552"/>
            <a:ext cx="2775146" cy="2081359"/>
          </a:xfrm>
          <a:prstGeom prst="rect">
            <a:avLst/>
          </a:prstGeom>
          <a:noFill/>
          <a:extLst>
            <a:ext uri="{909E8E84-426E-40DD-AFC4-6F175D3DCCD1}">
              <a14:hiddenFill xmlns:a14="http://schemas.microsoft.com/office/drawing/2010/main">
                <a:solidFill>
                  <a:srgbClr val="FFFFFF"/>
                </a:solidFill>
              </a14:hiddenFill>
            </a:ext>
          </a:extLst>
        </p:spPr>
      </p:pic>
      <p:pic>
        <p:nvPicPr>
          <p:cNvPr id="5" name="Grafik 4">
            <a:extLst>
              <a:ext uri="{FF2B5EF4-FFF2-40B4-BE49-F238E27FC236}">
                <a16:creationId xmlns:a16="http://schemas.microsoft.com/office/drawing/2014/main" id="{D9B0E9F7-AD00-9454-02D6-DD28D971E23C}"/>
              </a:ext>
            </a:extLst>
          </p:cNvPr>
          <p:cNvPicPr>
            <a:picLocks noChangeAspect="1"/>
          </p:cNvPicPr>
          <p:nvPr/>
        </p:nvPicPr>
        <p:blipFill>
          <a:blip r:embed="rId11"/>
          <a:stretch>
            <a:fillRect/>
          </a:stretch>
        </p:blipFill>
        <p:spPr>
          <a:xfrm>
            <a:off x="8118704" y="282170"/>
            <a:ext cx="3536034" cy="2203391"/>
          </a:xfrm>
          <a:prstGeom prst="rect">
            <a:avLst/>
          </a:prstGeom>
        </p:spPr>
      </p:pic>
      <p:grpSp>
        <p:nvGrpSpPr>
          <p:cNvPr id="12" name="Gruppieren 11">
            <a:extLst>
              <a:ext uri="{FF2B5EF4-FFF2-40B4-BE49-F238E27FC236}">
                <a16:creationId xmlns:a16="http://schemas.microsoft.com/office/drawing/2014/main" id="{D06DB929-AECB-45B7-A5E4-A5E494FC48D5}"/>
              </a:ext>
            </a:extLst>
          </p:cNvPr>
          <p:cNvGrpSpPr/>
          <p:nvPr/>
        </p:nvGrpSpPr>
        <p:grpSpPr>
          <a:xfrm>
            <a:off x="10449653" y="2631667"/>
            <a:ext cx="317520" cy="172080"/>
            <a:chOff x="10449653" y="2631667"/>
            <a:chExt cx="317520" cy="172080"/>
          </a:xfrm>
        </p:grpSpPr>
        <mc:AlternateContent xmlns:mc="http://schemas.openxmlformats.org/markup-compatibility/2006">
          <mc:Choice xmlns:p14="http://schemas.microsoft.com/office/powerpoint/2010/main" Requires="p14">
            <p:contentPart p14:bwMode="auto" r:id="rId12">
              <p14:nvContentPartPr>
                <p14:cNvPr id="2" name="Freihand 1">
                  <a:extLst>
                    <a:ext uri="{FF2B5EF4-FFF2-40B4-BE49-F238E27FC236}">
                      <a16:creationId xmlns:a16="http://schemas.microsoft.com/office/drawing/2014/main" id="{280562D3-EA77-4B1F-AD1D-C3A2B6125536}"/>
                    </a:ext>
                  </a:extLst>
                </p14:cNvPr>
                <p14:cNvContentPartPr/>
                <p14:nvPr/>
              </p14:nvContentPartPr>
              <p14:xfrm>
                <a:off x="10449653" y="2647147"/>
                <a:ext cx="39960" cy="128160"/>
              </p14:xfrm>
            </p:contentPart>
          </mc:Choice>
          <mc:Fallback>
            <p:pic>
              <p:nvPicPr>
                <p:cNvPr id="2" name="Freihand 1">
                  <a:extLst>
                    <a:ext uri="{FF2B5EF4-FFF2-40B4-BE49-F238E27FC236}">
                      <a16:creationId xmlns:a16="http://schemas.microsoft.com/office/drawing/2014/main" id="{280562D3-EA77-4B1F-AD1D-C3A2B6125536}"/>
                    </a:ext>
                  </a:extLst>
                </p:cNvPr>
                <p:cNvPicPr/>
                <p:nvPr/>
              </p:nvPicPr>
              <p:blipFill>
                <a:blip r:embed="rId13"/>
                <a:stretch>
                  <a:fillRect/>
                </a:stretch>
              </p:blipFill>
              <p:spPr>
                <a:xfrm>
                  <a:off x="10445333" y="2642827"/>
                  <a:ext cx="4860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3" name="Freihand 2">
                  <a:extLst>
                    <a:ext uri="{FF2B5EF4-FFF2-40B4-BE49-F238E27FC236}">
                      <a16:creationId xmlns:a16="http://schemas.microsoft.com/office/drawing/2014/main" id="{0CF2CEB0-6B4C-4369-A2E9-F03B88C03CC2}"/>
                    </a:ext>
                  </a:extLst>
                </p14:cNvPr>
                <p14:cNvContentPartPr/>
                <p14:nvPr/>
              </p14:nvContentPartPr>
              <p14:xfrm>
                <a:off x="10505813" y="2639227"/>
                <a:ext cx="25200" cy="164520"/>
              </p14:xfrm>
            </p:contentPart>
          </mc:Choice>
          <mc:Fallback>
            <p:pic>
              <p:nvPicPr>
                <p:cNvPr id="3" name="Freihand 2">
                  <a:extLst>
                    <a:ext uri="{FF2B5EF4-FFF2-40B4-BE49-F238E27FC236}">
                      <a16:creationId xmlns:a16="http://schemas.microsoft.com/office/drawing/2014/main" id="{0CF2CEB0-6B4C-4369-A2E9-F03B88C03CC2}"/>
                    </a:ext>
                  </a:extLst>
                </p:cNvPr>
                <p:cNvPicPr/>
                <p:nvPr/>
              </p:nvPicPr>
              <p:blipFill>
                <a:blip r:embed="rId15"/>
                <a:stretch>
                  <a:fillRect/>
                </a:stretch>
              </p:blipFill>
              <p:spPr>
                <a:xfrm>
                  <a:off x="10501493" y="2634907"/>
                  <a:ext cx="3384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6" name="Freihand 5">
                  <a:extLst>
                    <a:ext uri="{FF2B5EF4-FFF2-40B4-BE49-F238E27FC236}">
                      <a16:creationId xmlns:a16="http://schemas.microsoft.com/office/drawing/2014/main" id="{C3D59FA7-2EB6-4831-83C8-7C901D383641}"/>
                    </a:ext>
                  </a:extLst>
                </p14:cNvPr>
                <p14:cNvContentPartPr/>
                <p14:nvPr/>
              </p14:nvContentPartPr>
              <p14:xfrm>
                <a:off x="10449653" y="2724187"/>
                <a:ext cx="128520" cy="18720"/>
              </p14:xfrm>
            </p:contentPart>
          </mc:Choice>
          <mc:Fallback>
            <p:pic>
              <p:nvPicPr>
                <p:cNvPr id="6" name="Freihand 5">
                  <a:extLst>
                    <a:ext uri="{FF2B5EF4-FFF2-40B4-BE49-F238E27FC236}">
                      <a16:creationId xmlns:a16="http://schemas.microsoft.com/office/drawing/2014/main" id="{C3D59FA7-2EB6-4831-83C8-7C901D383641}"/>
                    </a:ext>
                  </a:extLst>
                </p:cNvPr>
                <p:cNvPicPr/>
                <p:nvPr/>
              </p:nvPicPr>
              <p:blipFill>
                <a:blip r:embed="rId17"/>
                <a:stretch>
                  <a:fillRect/>
                </a:stretch>
              </p:blipFill>
              <p:spPr>
                <a:xfrm>
                  <a:off x="10445333" y="2719867"/>
                  <a:ext cx="13716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7" name="Freihand 6">
                  <a:extLst>
                    <a:ext uri="{FF2B5EF4-FFF2-40B4-BE49-F238E27FC236}">
                      <a16:creationId xmlns:a16="http://schemas.microsoft.com/office/drawing/2014/main" id="{141DD3C5-B689-4171-A7CA-F06A36404900}"/>
                    </a:ext>
                  </a:extLst>
                </p14:cNvPr>
                <p14:cNvContentPartPr/>
                <p14:nvPr/>
              </p14:nvContentPartPr>
              <p14:xfrm>
                <a:off x="10603733" y="2706187"/>
                <a:ext cx="163440" cy="79920"/>
              </p14:xfrm>
            </p:contentPart>
          </mc:Choice>
          <mc:Fallback>
            <p:pic>
              <p:nvPicPr>
                <p:cNvPr id="7" name="Freihand 6">
                  <a:extLst>
                    <a:ext uri="{FF2B5EF4-FFF2-40B4-BE49-F238E27FC236}">
                      <a16:creationId xmlns:a16="http://schemas.microsoft.com/office/drawing/2014/main" id="{141DD3C5-B689-4171-A7CA-F06A36404900}"/>
                    </a:ext>
                  </a:extLst>
                </p:cNvPr>
                <p:cNvPicPr/>
                <p:nvPr/>
              </p:nvPicPr>
              <p:blipFill>
                <a:blip r:embed="rId19"/>
                <a:stretch>
                  <a:fillRect/>
                </a:stretch>
              </p:blipFill>
              <p:spPr>
                <a:xfrm>
                  <a:off x="10599413" y="2701867"/>
                  <a:ext cx="17208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8" name="Freihand 7">
                  <a:extLst>
                    <a:ext uri="{FF2B5EF4-FFF2-40B4-BE49-F238E27FC236}">
                      <a16:creationId xmlns:a16="http://schemas.microsoft.com/office/drawing/2014/main" id="{7EA106DA-360D-4881-9629-9555A30093D6}"/>
                    </a:ext>
                  </a:extLst>
                </p14:cNvPr>
                <p14:cNvContentPartPr/>
                <p14:nvPr/>
              </p14:nvContentPartPr>
              <p14:xfrm>
                <a:off x="10723613" y="2631667"/>
                <a:ext cx="360" cy="360"/>
              </p14:xfrm>
            </p:contentPart>
          </mc:Choice>
          <mc:Fallback>
            <p:pic>
              <p:nvPicPr>
                <p:cNvPr id="8" name="Freihand 7">
                  <a:extLst>
                    <a:ext uri="{FF2B5EF4-FFF2-40B4-BE49-F238E27FC236}">
                      <a16:creationId xmlns:a16="http://schemas.microsoft.com/office/drawing/2014/main" id="{7EA106DA-360D-4881-9629-9555A30093D6}"/>
                    </a:ext>
                  </a:extLst>
                </p:cNvPr>
                <p:cNvPicPr/>
                <p:nvPr/>
              </p:nvPicPr>
              <p:blipFill>
                <a:blip r:embed="rId21"/>
                <a:stretch>
                  <a:fillRect/>
                </a:stretch>
              </p:blipFill>
              <p:spPr>
                <a:xfrm>
                  <a:off x="10719293" y="2627347"/>
                  <a:ext cx="9000" cy="9000"/>
                </a:xfrm>
                <a:prstGeom prst="rect">
                  <a:avLst/>
                </a:prstGeom>
              </p:spPr>
            </p:pic>
          </mc:Fallback>
        </mc:AlternateContent>
      </p:grpSp>
      <p:grpSp>
        <p:nvGrpSpPr>
          <p:cNvPr id="25" name="Gruppieren 24">
            <a:extLst>
              <a:ext uri="{FF2B5EF4-FFF2-40B4-BE49-F238E27FC236}">
                <a16:creationId xmlns:a16="http://schemas.microsoft.com/office/drawing/2014/main" id="{40F24C4F-DFC8-4A37-B203-1B3AD26E5999}"/>
              </a:ext>
            </a:extLst>
          </p:cNvPr>
          <p:cNvGrpSpPr/>
          <p:nvPr/>
        </p:nvGrpSpPr>
        <p:grpSpPr>
          <a:xfrm>
            <a:off x="10266413" y="2932627"/>
            <a:ext cx="1596240" cy="223560"/>
            <a:chOff x="10266413" y="2932627"/>
            <a:chExt cx="1596240" cy="223560"/>
          </a:xfrm>
        </p:grpSpPr>
        <mc:AlternateContent xmlns:mc="http://schemas.openxmlformats.org/markup-compatibility/2006">
          <mc:Choice xmlns:p14="http://schemas.microsoft.com/office/powerpoint/2010/main" Requires="p14">
            <p:contentPart p14:bwMode="auto" r:id="rId22">
              <p14:nvContentPartPr>
                <p14:cNvPr id="15" name="Freihand 14">
                  <a:extLst>
                    <a:ext uri="{FF2B5EF4-FFF2-40B4-BE49-F238E27FC236}">
                      <a16:creationId xmlns:a16="http://schemas.microsoft.com/office/drawing/2014/main" id="{4A0613C5-88D1-47F8-B191-CBFADF74276F}"/>
                    </a:ext>
                  </a:extLst>
                </p14:cNvPr>
                <p14:cNvContentPartPr/>
                <p14:nvPr/>
              </p14:nvContentPartPr>
              <p14:xfrm>
                <a:off x="10266413" y="2956027"/>
                <a:ext cx="171360" cy="161640"/>
              </p14:xfrm>
            </p:contentPart>
          </mc:Choice>
          <mc:Fallback>
            <p:pic>
              <p:nvPicPr>
                <p:cNvPr id="15" name="Freihand 14">
                  <a:extLst>
                    <a:ext uri="{FF2B5EF4-FFF2-40B4-BE49-F238E27FC236}">
                      <a16:creationId xmlns:a16="http://schemas.microsoft.com/office/drawing/2014/main" id="{4A0613C5-88D1-47F8-B191-CBFADF74276F}"/>
                    </a:ext>
                  </a:extLst>
                </p:cNvPr>
                <p:cNvPicPr/>
                <p:nvPr/>
              </p:nvPicPr>
              <p:blipFill>
                <a:blip r:embed="rId23"/>
                <a:stretch>
                  <a:fillRect/>
                </a:stretch>
              </p:blipFill>
              <p:spPr>
                <a:xfrm>
                  <a:off x="10262093" y="2951707"/>
                  <a:ext cx="18000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6" name="Freihand 15">
                  <a:extLst>
                    <a:ext uri="{FF2B5EF4-FFF2-40B4-BE49-F238E27FC236}">
                      <a16:creationId xmlns:a16="http://schemas.microsoft.com/office/drawing/2014/main" id="{4008BFEE-8DC7-48FA-B58E-A892517B888A}"/>
                    </a:ext>
                  </a:extLst>
                </p14:cNvPr>
                <p14:cNvContentPartPr/>
                <p14:nvPr/>
              </p14:nvContentPartPr>
              <p14:xfrm>
                <a:off x="10465133" y="3035587"/>
                <a:ext cx="129600" cy="87840"/>
              </p14:xfrm>
            </p:contentPart>
          </mc:Choice>
          <mc:Fallback>
            <p:pic>
              <p:nvPicPr>
                <p:cNvPr id="16" name="Freihand 15">
                  <a:extLst>
                    <a:ext uri="{FF2B5EF4-FFF2-40B4-BE49-F238E27FC236}">
                      <a16:creationId xmlns:a16="http://schemas.microsoft.com/office/drawing/2014/main" id="{4008BFEE-8DC7-48FA-B58E-A892517B888A}"/>
                    </a:ext>
                  </a:extLst>
                </p:cNvPr>
                <p:cNvPicPr/>
                <p:nvPr/>
              </p:nvPicPr>
              <p:blipFill>
                <a:blip r:embed="rId25"/>
                <a:stretch>
                  <a:fillRect/>
                </a:stretch>
              </p:blipFill>
              <p:spPr>
                <a:xfrm>
                  <a:off x="10460813" y="3031267"/>
                  <a:ext cx="13824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7" name="Freihand 16">
                  <a:extLst>
                    <a:ext uri="{FF2B5EF4-FFF2-40B4-BE49-F238E27FC236}">
                      <a16:creationId xmlns:a16="http://schemas.microsoft.com/office/drawing/2014/main" id="{9019F23D-FE8D-498D-B7C8-E672CE573176}"/>
                    </a:ext>
                  </a:extLst>
                </p14:cNvPr>
                <p14:cNvContentPartPr/>
                <p14:nvPr/>
              </p14:nvContentPartPr>
              <p14:xfrm>
                <a:off x="10668173" y="2932627"/>
                <a:ext cx="35640" cy="223560"/>
              </p14:xfrm>
            </p:contentPart>
          </mc:Choice>
          <mc:Fallback>
            <p:pic>
              <p:nvPicPr>
                <p:cNvPr id="17" name="Freihand 16">
                  <a:extLst>
                    <a:ext uri="{FF2B5EF4-FFF2-40B4-BE49-F238E27FC236}">
                      <a16:creationId xmlns:a16="http://schemas.microsoft.com/office/drawing/2014/main" id="{9019F23D-FE8D-498D-B7C8-E672CE573176}"/>
                    </a:ext>
                  </a:extLst>
                </p:cNvPr>
                <p:cNvPicPr/>
                <p:nvPr/>
              </p:nvPicPr>
              <p:blipFill>
                <a:blip r:embed="rId27"/>
                <a:stretch>
                  <a:fillRect/>
                </a:stretch>
              </p:blipFill>
              <p:spPr>
                <a:xfrm>
                  <a:off x="10663853" y="2928307"/>
                  <a:ext cx="44280" cy="23220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8" name="Freihand 17">
                  <a:extLst>
                    <a:ext uri="{FF2B5EF4-FFF2-40B4-BE49-F238E27FC236}">
                      <a16:creationId xmlns:a16="http://schemas.microsoft.com/office/drawing/2014/main" id="{DB43AFDB-0AA5-47AA-AC38-0417EA89A2F1}"/>
                    </a:ext>
                  </a:extLst>
                </p14:cNvPr>
                <p14:cNvContentPartPr/>
                <p14:nvPr/>
              </p14:nvContentPartPr>
              <p14:xfrm>
                <a:off x="10741253" y="3017587"/>
                <a:ext cx="131040" cy="109440"/>
              </p14:xfrm>
            </p:contentPart>
          </mc:Choice>
          <mc:Fallback>
            <p:pic>
              <p:nvPicPr>
                <p:cNvPr id="18" name="Freihand 17">
                  <a:extLst>
                    <a:ext uri="{FF2B5EF4-FFF2-40B4-BE49-F238E27FC236}">
                      <a16:creationId xmlns:a16="http://schemas.microsoft.com/office/drawing/2014/main" id="{DB43AFDB-0AA5-47AA-AC38-0417EA89A2F1}"/>
                    </a:ext>
                  </a:extLst>
                </p:cNvPr>
                <p:cNvPicPr/>
                <p:nvPr/>
              </p:nvPicPr>
              <p:blipFill>
                <a:blip r:embed="rId29"/>
                <a:stretch>
                  <a:fillRect/>
                </a:stretch>
              </p:blipFill>
              <p:spPr>
                <a:xfrm>
                  <a:off x="10736933" y="3013267"/>
                  <a:ext cx="13968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9" name="Freihand 18">
                  <a:extLst>
                    <a:ext uri="{FF2B5EF4-FFF2-40B4-BE49-F238E27FC236}">
                      <a16:creationId xmlns:a16="http://schemas.microsoft.com/office/drawing/2014/main" id="{C00655E3-E4E9-4971-B405-715DA4A54529}"/>
                    </a:ext>
                  </a:extLst>
                </p14:cNvPr>
                <p14:cNvContentPartPr/>
                <p14:nvPr/>
              </p14:nvContentPartPr>
              <p14:xfrm>
                <a:off x="10760693" y="3069067"/>
                <a:ext cx="108360" cy="20160"/>
              </p14:xfrm>
            </p:contentPart>
          </mc:Choice>
          <mc:Fallback>
            <p:pic>
              <p:nvPicPr>
                <p:cNvPr id="19" name="Freihand 18">
                  <a:extLst>
                    <a:ext uri="{FF2B5EF4-FFF2-40B4-BE49-F238E27FC236}">
                      <a16:creationId xmlns:a16="http://schemas.microsoft.com/office/drawing/2014/main" id="{C00655E3-E4E9-4971-B405-715DA4A54529}"/>
                    </a:ext>
                  </a:extLst>
                </p:cNvPr>
                <p:cNvPicPr/>
                <p:nvPr/>
              </p:nvPicPr>
              <p:blipFill>
                <a:blip r:embed="rId31"/>
                <a:stretch>
                  <a:fillRect/>
                </a:stretch>
              </p:blipFill>
              <p:spPr>
                <a:xfrm>
                  <a:off x="10756373" y="3064747"/>
                  <a:ext cx="11700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0" name="Freihand 19">
                  <a:extLst>
                    <a:ext uri="{FF2B5EF4-FFF2-40B4-BE49-F238E27FC236}">
                      <a16:creationId xmlns:a16="http://schemas.microsoft.com/office/drawing/2014/main" id="{9A3E5EB9-0B07-412D-B594-BA6478BFC379}"/>
                    </a:ext>
                  </a:extLst>
                </p14:cNvPr>
                <p14:cNvContentPartPr/>
                <p14:nvPr/>
              </p14:nvContentPartPr>
              <p14:xfrm>
                <a:off x="10930613" y="3022627"/>
                <a:ext cx="194400" cy="94680"/>
              </p14:xfrm>
            </p:contentPart>
          </mc:Choice>
          <mc:Fallback>
            <p:pic>
              <p:nvPicPr>
                <p:cNvPr id="20" name="Freihand 19">
                  <a:extLst>
                    <a:ext uri="{FF2B5EF4-FFF2-40B4-BE49-F238E27FC236}">
                      <a16:creationId xmlns:a16="http://schemas.microsoft.com/office/drawing/2014/main" id="{9A3E5EB9-0B07-412D-B594-BA6478BFC379}"/>
                    </a:ext>
                  </a:extLst>
                </p:cNvPr>
                <p:cNvPicPr/>
                <p:nvPr/>
              </p:nvPicPr>
              <p:blipFill>
                <a:blip r:embed="rId33"/>
                <a:stretch>
                  <a:fillRect/>
                </a:stretch>
              </p:blipFill>
              <p:spPr>
                <a:xfrm>
                  <a:off x="10926293" y="3018307"/>
                  <a:ext cx="20304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1" name="Freihand 20">
                  <a:extLst>
                    <a:ext uri="{FF2B5EF4-FFF2-40B4-BE49-F238E27FC236}">
                      <a16:creationId xmlns:a16="http://schemas.microsoft.com/office/drawing/2014/main" id="{9CB07118-F1D3-4020-A01B-E9C070FBD94E}"/>
                    </a:ext>
                  </a:extLst>
                </p14:cNvPr>
                <p14:cNvContentPartPr/>
                <p14:nvPr/>
              </p14:nvContentPartPr>
              <p14:xfrm>
                <a:off x="11190533" y="3025507"/>
                <a:ext cx="111960" cy="82800"/>
              </p14:xfrm>
            </p:contentPart>
          </mc:Choice>
          <mc:Fallback>
            <p:pic>
              <p:nvPicPr>
                <p:cNvPr id="21" name="Freihand 20">
                  <a:extLst>
                    <a:ext uri="{FF2B5EF4-FFF2-40B4-BE49-F238E27FC236}">
                      <a16:creationId xmlns:a16="http://schemas.microsoft.com/office/drawing/2014/main" id="{9CB07118-F1D3-4020-A01B-E9C070FBD94E}"/>
                    </a:ext>
                  </a:extLst>
                </p:cNvPr>
                <p:cNvPicPr/>
                <p:nvPr/>
              </p:nvPicPr>
              <p:blipFill>
                <a:blip r:embed="rId35"/>
                <a:stretch>
                  <a:fillRect/>
                </a:stretch>
              </p:blipFill>
              <p:spPr>
                <a:xfrm>
                  <a:off x="11186213" y="3021187"/>
                  <a:ext cx="12060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2" name="Freihand 21">
                  <a:extLst>
                    <a:ext uri="{FF2B5EF4-FFF2-40B4-BE49-F238E27FC236}">
                      <a16:creationId xmlns:a16="http://schemas.microsoft.com/office/drawing/2014/main" id="{AB31D35F-5FB5-47CA-88CE-FAB496007DF0}"/>
                    </a:ext>
                  </a:extLst>
                </p14:cNvPr>
                <p14:cNvContentPartPr/>
                <p14:nvPr/>
              </p14:nvContentPartPr>
              <p14:xfrm>
                <a:off x="11355053" y="3002827"/>
                <a:ext cx="102960" cy="92520"/>
              </p14:xfrm>
            </p:contentPart>
          </mc:Choice>
          <mc:Fallback>
            <p:pic>
              <p:nvPicPr>
                <p:cNvPr id="22" name="Freihand 21">
                  <a:extLst>
                    <a:ext uri="{FF2B5EF4-FFF2-40B4-BE49-F238E27FC236}">
                      <a16:creationId xmlns:a16="http://schemas.microsoft.com/office/drawing/2014/main" id="{AB31D35F-5FB5-47CA-88CE-FAB496007DF0}"/>
                    </a:ext>
                  </a:extLst>
                </p:cNvPr>
                <p:cNvPicPr/>
                <p:nvPr/>
              </p:nvPicPr>
              <p:blipFill>
                <a:blip r:embed="rId37"/>
                <a:stretch>
                  <a:fillRect/>
                </a:stretch>
              </p:blipFill>
              <p:spPr>
                <a:xfrm>
                  <a:off x="11350733" y="2998507"/>
                  <a:ext cx="11160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3" name="Freihand 22">
                  <a:extLst>
                    <a:ext uri="{FF2B5EF4-FFF2-40B4-BE49-F238E27FC236}">
                      <a16:creationId xmlns:a16="http://schemas.microsoft.com/office/drawing/2014/main" id="{85C3CA25-D257-467F-AC7A-97E3C20C1C3B}"/>
                    </a:ext>
                  </a:extLst>
                </p14:cNvPr>
                <p14:cNvContentPartPr/>
                <p14:nvPr/>
              </p14:nvContentPartPr>
              <p14:xfrm>
                <a:off x="11463413" y="2974747"/>
                <a:ext cx="109800" cy="123840"/>
              </p14:xfrm>
            </p:contentPart>
          </mc:Choice>
          <mc:Fallback>
            <p:pic>
              <p:nvPicPr>
                <p:cNvPr id="23" name="Freihand 22">
                  <a:extLst>
                    <a:ext uri="{FF2B5EF4-FFF2-40B4-BE49-F238E27FC236}">
                      <a16:creationId xmlns:a16="http://schemas.microsoft.com/office/drawing/2014/main" id="{85C3CA25-D257-467F-AC7A-97E3C20C1C3B}"/>
                    </a:ext>
                  </a:extLst>
                </p:cNvPr>
                <p:cNvPicPr/>
                <p:nvPr/>
              </p:nvPicPr>
              <p:blipFill>
                <a:blip r:embed="rId39"/>
                <a:stretch>
                  <a:fillRect/>
                </a:stretch>
              </p:blipFill>
              <p:spPr>
                <a:xfrm>
                  <a:off x="11459093" y="2970427"/>
                  <a:ext cx="11844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4" name="Freihand 23">
                  <a:extLst>
                    <a:ext uri="{FF2B5EF4-FFF2-40B4-BE49-F238E27FC236}">
                      <a16:creationId xmlns:a16="http://schemas.microsoft.com/office/drawing/2014/main" id="{7EE0CEEC-BB92-4066-A3DA-5CDBB49DCFC9}"/>
                    </a:ext>
                  </a:extLst>
                </p14:cNvPr>
                <p14:cNvContentPartPr/>
                <p14:nvPr/>
              </p14:nvContentPartPr>
              <p14:xfrm>
                <a:off x="11588333" y="2943787"/>
                <a:ext cx="274320" cy="129600"/>
              </p14:xfrm>
            </p:contentPart>
          </mc:Choice>
          <mc:Fallback>
            <p:pic>
              <p:nvPicPr>
                <p:cNvPr id="24" name="Freihand 23">
                  <a:extLst>
                    <a:ext uri="{FF2B5EF4-FFF2-40B4-BE49-F238E27FC236}">
                      <a16:creationId xmlns:a16="http://schemas.microsoft.com/office/drawing/2014/main" id="{7EE0CEEC-BB92-4066-A3DA-5CDBB49DCFC9}"/>
                    </a:ext>
                  </a:extLst>
                </p:cNvPr>
                <p:cNvPicPr/>
                <p:nvPr/>
              </p:nvPicPr>
              <p:blipFill>
                <a:blip r:embed="rId41"/>
                <a:stretch>
                  <a:fillRect/>
                </a:stretch>
              </p:blipFill>
              <p:spPr>
                <a:xfrm>
                  <a:off x="11584013" y="2939467"/>
                  <a:ext cx="282960" cy="138240"/>
                </a:xfrm>
                <a:prstGeom prst="rect">
                  <a:avLst/>
                </a:prstGeom>
              </p:spPr>
            </p:pic>
          </mc:Fallback>
        </mc:AlternateContent>
      </p:grpSp>
      <p:grpSp>
        <p:nvGrpSpPr>
          <p:cNvPr id="33" name="Gruppieren 32">
            <a:extLst>
              <a:ext uri="{FF2B5EF4-FFF2-40B4-BE49-F238E27FC236}">
                <a16:creationId xmlns:a16="http://schemas.microsoft.com/office/drawing/2014/main" id="{E601801B-C585-4042-BBAD-BE562300403F}"/>
              </a:ext>
            </a:extLst>
          </p:cNvPr>
          <p:cNvGrpSpPr/>
          <p:nvPr/>
        </p:nvGrpSpPr>
        <p:grpSpPr>
          <a:xfrm>
            <a:off x="1030973" y="2632387"/>
            <a:ext cx="753840" cy="241920"/>
            <a:chOff x="1030973" y="2632387"/>
            <a:chExt cx="753840" cy="241920"/>
          </a:xfrm>
        </p:grpSpPr>
        <mc:AlternateContent xmlns:mc="http://schemas.openxmlformats.org/markup-compatibility/2006">
          <mc:Choice xmlns:p14="http://schemas.microsoft.com/office/powerpoint/2010/main" Requires="p14">
            <p:contentPart p14:bwMode="auto" r:id="rId42">
              <p14:nvContentPartPr>
                <p14:cNvPr id="26" name="Freihand 25">
                  <a:extLst>
                    <a:ext uri="{FF2B5EF4-FFF2-40B4-BE49-F238E27FC236}">
                      <a16:creationId xmlns:a16="http://schemas.microsoft.com/office/drawing/2014/main" id="{04059604-CB59-42E3-B0B9-56E813A20EC1}"/>
                    </a:ext>
                  </a:extLst>
                </p14:cNvPr>
                <p14:cNvContentPartPr/>
                <p14:nvPr/>
              </p14:nvContentPartPr>
              <p14:xfrm>
                <a:off x="1111973" y="2686387"/>
                <a:ext cx="31320" cy="187920"/>
              </p14:xfrm>
            </p:contentPart>
          </mc:Choice>
          <mc:Fallback>
            <p:pic>
              <p:nvPicPr>
                <p:cNvPr id="26" name="Freihand 25">
                  <a:extLst>
                    <a:ext uri="{FF2B5EF4-FFF2-40B4-BE49-F238E27FC236}">
                      <a16:creationId xmlns:a16="http://schemas.microsoft.com/office/drawing/2014/main" id="{04059604-CB59-42E3-B0B9-56E813A20EC1}"/>
                    </a:ext>
                  </a:extLst>
                </p:cNvPr>
                <p:cNvPicPr/>
                <p:nvPr/>
              </p:nvPicPr>
              <p:blipFill>
                <a:blip r:embed="rId43"/>
                <a:stretch>
                  <a:fillRect/>
                </a:stretch>
              </p:blipFill>
              <p:spPr>
                <a:xfrm>
                  <a:off x="1107653" y="2682067"/>
                  <a:ext cx="39960" cy="19656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7" name="Freihand 26">
                  <a:extLst>
                    <a:ext uri="{FF2B5EF4-FFF2-40B4-BE49-F238E27FC236}">
                      <a16:creationId xmlns:a16="http://schemas.microsoft.com/office/drawing/2014/main" id="{522A475E-85F4-471A-8F52-CEFA72312754}"/>
                    </a:ext>
                  </a:extLst>
                </p14:cNvPr>
                <p14:cNvContentPartPr/>
                <p14:nvPr/>
              </p14:nvContentPartPr>
              <p14:xfrm>
                <a:off x="1030973" y="2683867"/>
                <a:ext cx="179640" cy="32760"/>
              </p14:xfrm>
            </p:contentPart>
          </mc:Choice>
          <mc:Fallback>
            <p:pic>
              <p:nvPicPr>
                <p:cNvPr id="27" name="Freihand 26">
                  <a:extLst>
                    <a:ext uri="{FF2B5EF4-FFF2-40B4-BE49-F238E27FC236}">
                      <a16:creationId xmlns:a16="http://schemas.microsoft.com/office/drawing/2014/main" id="{522A475E-85F4-471A-8F52-CEFA72312754}"/>
                    </a:ext>
                  </a:extLst>
                </p:cNvPr>
                <p:cNvPicPr/>
                <p:nvPr/>
              </p:nvPicPr>
              <p:blipFill>
                <a:blip r:embed="rId45"/>
                <a:stretch>
                  <a:fillRect/>
                </a:stretch>
              </p:blipFill>
              <p:spPr>
                <a:xfrm>
                  <a:off x="1026653" y="2679547"/>
                  <a:ext cx="18828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28" name="Freihand 27">
                  <a:extLst>
                    <a:ext uri="{FF2B5EF4-FFF2-40B4-BE49-F238E27FC236}">
                      <a16:creationId xmlns:a16="http://schemas.microsoft.com/office/drawing/2014/main" id="{0B3D632A-A2D1-42F3-A055-763430EDED13}"/>
                    </a:ext>
                  </a:extLst>
                </p14:cNvPr>
                <p14:cNvContentPartPr/>
                <p14:nvPr/>
              </p14:nvContentPartPr>
              <p14:xfrm>
                <a:off x="1043933" y="2765587"/>
                <a:ext cx="150120" cy="33480"/>
              </p14:xfrm>
            </p:contentPart>
          </mc:Choice>
          <mc:Fallback>
            <p:pic>
              <p:nvPicPr>
                <p:cNvPr id="28" name="Freihand 27">
                  <a:extLst>
                    <a:ext uri="{FF2B5EF4-FFF2-40B4-BE49-F238E27FC236}">
                      <a16:creationId xmlns:a16="http://schemas.microsoft.com/office/drawing/2014/main" id="{0B3D632A-A2D1-42F3-A055-763430EDED13}"/>
                    </a:ext>
                  </a:extLst>
                </p:cNvPr>
                <p:cNvPicPr/>
                <p:nvPr/>
              </p:nvPicPr>
              <p:blipFill>
                <a:blip r:embed="rId47"/>
                <a:stretch>
                  <a:fillRect/>
                </a:stretch>
              </p:blipFill>
              <p:spPr>
                <a:xfrm>
                  <a:off x="1039613" y="2761267"/>
                  <a:ext cx="15876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29" name="Freihand 28">
                  <a:extLst>
                    <a:ext uri="{FF2B5EF4-FFF2-40B4-BE49-F238E27FC236}">
                      <a16:creationId xmlns:a16="http://schemas.microsoft.com/office/drawing/2014/main" id="{123B4D88-AD8A-4A2D-8B4D-560B5E395834}"/>
                    </a:ext>
                  </a:extLst>
                </p14:cNvPr>
                <p14:cNvContentPartPr/>
                <p14:nvPr/>
              </p14:nvContentPartPr>
              <p14:xfrm>
                <a:off x="1217093" y="2743987"/>
                <a:ext cx="291240" cy="119160"/>
              </p14:xfrm>
            </p:contentPart>
          </mc:Choice>
          <mc:Fallback>
            <p:pic>
              <p:nvPicPr>
                <p:cNvPr id="29" name="Freihand 28">
                  <a:extLst>
                    <a:ext uri="{FF2B5EF4-FFF2-40B4-BE49-F238E27FC236}">
                      <a16:creationId xmlns:a16="http://schemas.microsoft.com/office/drawing/2014/main" id="{123B4D88-AD8A-4A2D-8B4D-560B5E395834}"/>
                    </a:ext>
                  </a:extLst>
                </p:cNvPr>
                <p:cNvPicPr/>
                <p:nvPr/>
              </p:nvPicPr>
              <p:blipFill>
                <a:blip r:embed="rId49"/>
                <a:stretch>
                  <a:fillRect/>
                </a:stretch>
              </p:blipFill>
              <p:spPr>
                <a:xfrm>
                  <a:off x="1212773" y="2739667"/>
                  <a:ext cx="29988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0" name="Freihand 29">
                  <a:extLst>
                    <a:ext uri="{FF2B5EF4-FFF2-40B4-BE49-F238E27FC236}">
                      <a16:creationId xmlns:a16="http://schemas.microsoft.com/office/drawing/2014/main" id="{2F11E2F6-E8FE-47FB-9553-69A7F98C9054}"/>
                    </a:ext>
                  </a:extLst>
                </p14:cNvPr>
                <p14:cNvContentPartPr/>
                <p14:nvPr/>
              </p14:nvContentPartPr>
              <p14:xfrm>
                <a:off x="1523453" y="2632387"/>
                <a:ext cx="57960" cy="193680"/>
              </p14:xfrm>
            </p:contentPart>
          </mc:Choice>
          <mc:Fallback>
            <p:pic>
              <p:nvPicPr>
                <p:cNvPr id="30" name="Freihand 29">
                  <a:extLst>
                    <a:ext uri="{FF2B5EF4-FFF2-40B4-BE49-F238E27FC236}">
                      <a16:creationId xmlns:a16="http://schemas.microsoft.com/office/drawing/2014/main" id="{2F11E2F6-E8FE-47FB-9553-69A7F98C9054}"/>
                    </a:ext>
                  </a:extLst>
                </p:cNvPr>
                <p:cNvPicPr/>
                <p:nvPr/>
              </p:nvPicPr>
              <p:blipFill>
                <a:blip r:embed="rId51"/>
                <a:stretch>
                  <a:fillRect/>
                </a:stretch>
              </p:blipFill>
              <p:spPr>
                <a:xfrm>
                  <a:off x="1519133" y="2628067"/>
                  <a:ext cx="66600" cy="20232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1" name="Freihand 30">
                  <a:extLst>
                    <a:ext uri="{FF2B5EF4-FFF2-40B4-BE49-F238E27FC236}">
                      <a16:creationId xmlns:a16="http://schemas.microsoft.com/office/drawing/2014/main" id="{22AC9544-7DDF-4A04-ADF0-AA202A55F1D7}"/>
                    </a:ext>
                  </a:extLst>
                </p14:cNvPr>
                <p14:cNvContentPartPr/>
                <p14:nvPr/>
              </p14:nvContentPartPr>
              <p14:xfrm>
                <a:off x="1594733" y="2634187"/>
                <a:ext cx="34560" cy="182880"/>
              </p14:xfrm>
            </p:contentPart>
          </mc:Choice>
          <mc:Fallback>
            <p:pic>
              <p:nvPicPr>
                <p:cNvPr id="31" name="Freihand 30">
                  <a:extLst>
                    <a:ext uri="{FF2B5EF4-FFF2-40B4-BE49-F238E27FC236}">
                      <a16:creationId xmlns:a16="http://schemas.microsoft.com/office/drawing/2014/main" id="{22AC9544-7DDF-4A04-ADF0-AA202A55F1D7}"/>
                    </a:ext>
                  </a:extLst>
                </p:cNvPr>
                <p:cNvPicPr/>
                <p:nvPr/>
              </p:nvPicPr>
              <p:blipFill>
                <a:blip r:embed="rId53"/>
                <a:stretch>
                  <a:fillRect/>
                </a:stretch>
              </p:blipFill>
              <p:spPr>
                <a:xfrm>
                  <a:off x="1590413" y="2629867"/>
                  <a:ext cx="43200" cy="19152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2" name="Freihand 31">
                  <a:extLst>
                    <a:ext uri="{FF2B5EF4-FFF2-40B4-BE49-F238E27FC236}">
                      <a16:creationId xmlns:a16="http://schemas.microsoft.com/office/drawing/2014/main" id="{D7544CB2-CFA1-4FE2-88BE-78859E3C0165}"/>
                    </a:ext>
                  </a:extLst>
                </p14:cNvPr>
                <p14:cNvContentPartPr/>
                <p14:nvPr/>
              </p14:nvContentPartPr>
              <p14:xfrm>
                <a:off x="1658093" y="2687467"/>
                <a:ext cx="126720" cy="123480"/>
              </p14:xfrm>
            </p:contentPart>
          </mc:Choice>
          <mc:Fallback>
            <p:pic>
              <p:nvPicPr>
                <p:cNvPr id="32" name="Freihand 31">
                  <a:extLst>
                    <a:ext uri="{FF2B5EF4-FFF2-40B4-BE49-F238E27FC236}">
                      <a16:creationId xmlns:a16="http://schemas.microsoft.com/office/drawing/2014/main" id="{D7544CB2-CFA1-4FE2-88BE-78859E3C0165}"/>
                    </a:ext>
                  </a:extLst>
                </p:cNvPr>
                <p:cNvPicPr/>
                <p:nvPr/>
              </p:nvPicPr>
              <p:blipFill>
                <a:blip r:embed="rId55"/>
                <a:stretch>
                  <a:fillRect/>
                </a:stretch>
              </p:blipFill>
              <p:spPr>
                <a:xfrm>
                  <a:off x="1653773" y="2683147"/>
                  <a:ext cx="135360" cy="132120"/>
                </a:xfrm>
                <a:prstGeom prst="rect">
                  <a:avLst/>
                </a:prstGeom>
              </p:spPr>
            </p:pic>
          </mc:Fallback>
        </mc:AlternateContent>
      </p:grpSp>
      <p:grpSp>
        <p:nvGrpSpPr>
          <p:cNvPr id="43" name="Gruppieren 42">
            <a:extLst>
              <a:ext uri="{FF2B5EF4-FFF2-40B4-BE49-F238E27FC236}">
                <a16:creationId xmlns:a16="http://schemas.microsoft.com/office/drawing/2014/main" id="{1E86DC2E-321B-477F-A688-12A28BB999EE}"/>
              </a:ext>
            </a:extLst>
          </p:cNvPr>
          <p:cNvGrpSpPr/>
          <p:nvPr/>
        </p:nvGrpSpPr>
        <p:grpSpPr>
          <a:xfrm>
            <a:off x="1952573" y="2569747"/>
            <a:ext cx="1140120" cy="315720"/>
            <a:chOff x="1952573" y="2569747"/>
            <a:chExt cx="1140120" cy="315720"/>
          </a:xfrm>
        </p:grpSpPr>
        <mc:AlternateContent xmlns:mc="http://schemas.openxmlformats.org/markup-compatibility/2006">
          <mc:Choice xmlns:p14="http://schemas.microsoft.com/office/powerpoint/2010/main" Requires="p14">
            <p:contentPart p14:bwMode="auto" r:id="rId56">
              <p14:nvContentPartPr>
                <p14:cNvPr id="34" name="Freihand 33">
                  <a:extLst>
                    <a:ext uri="{FF2B5EF4-FFF2-40B4-BE49-F238E27FC236}">
                      <a16:creationId xmlns:a16="http://schemas.microsoft.com/office/drawing/2014/main" id="{102E7EAD-2EAE-4903-830D-071B2FF71FFF}"/>
                    </a:ext>
                  </a:extLst>
                </p14:cNvPr>
                <p14:cNvContentPartPr/>
                <p14:nvPr/>
              </p14:nvContentPartPr>
              <p14:xfrm>
                <a:off x="1952573" y="2593147"/>
                <a:ext cx="101520" cy="186120"/>
              </p14:xfrm>
            </p:contentPart>
          </mc:Choice>
          <mc:Fallback>
            <p:pic>
              <p:nvPicPr>
                <p:cNvPr id="34" name="Freihand 33">
                  <a:extLst>
                    <a:ext uri="{FF2B5EF4-FFF2-40B4-BE49-F238E27FC236}">
                      <a16:creationId xmlns:a16="http://schemas.microsoft.com/office/drawing/2014/main" id="{102E7EAD-2EAE-4903-830D-071B2FF71FFF}"/>
                    </a:ext>
                  </a:extLst>
                </p:cNvPr>
                <p:cNvPicPr/>
                <p:nvPr/>
              </p:nvPicPr>
              <p:blipFill>
                <a:blip r:embed="rId57"/>
                <a:stretch>
                  <a:fillRect/>
                </a:stretch>
              </p:blipFill>
              <p:spPr>
                <a:xfrm>
                  <a:off x="1948253" y="2588827"/>
                  <a:ext cx="110160" cy="19476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5" name="Freihand 34">
                  <a:extLst>
                    <a:ext uri="{FF2B5EF4-FFF2-40B4-BE49-F238E27FC236}">
                      <a16:creationId xmlns:a16="http://schemas.microsoft.com/office/drawing/2014/main" id="{2EB20737-AA1C-4CB9-AD01-CA5173135D31}"/>
                    </a:ext>
                  </a:extLst>
                </p14:cNvPr>
                <p14:cNvContentPartPr/>
                <p14:nvPr/>
              </p14:nvContentPartPr>
              <p14:xfrm>
                <a:off x="2103413" y="2686387"/>
                <a:ext cx="103320" cy="84240"/>
              </p14:xfrm>
            </p:contentPart>
          </mc:Choice>
          <mc:Fallback>
            <p:pic>
              <p:nvPicPr>
                <p:cNvPr id="35" name="Freihand 34">
                  <a:extLst>
                    <a:ext uri="{FF2B5EF4-FFF2-40B4-BE49-F238E27FC236}">
                      <a16:creationId xmlns:a16="http://schemas.microsoft.com/office/drawing/2014/main" id="{2EB20737-AA1C-4CB9-AD01-CA5173135D31}"/>
                    </a:ext>
                  </a:extLst>
                </p:cNvPr>
                <p:cNvPicPr/>
                <p:nvPr/>
              </p:nvPicPr>
              <p:blipFill>
                <a:blip r:embed="rId59"/>
                <a:stretch>
                  <a:fillRect/>
                </a:stretch>
              </p:blipFill>
              <p:spPr>
                <a:xfrm>
                  <a:off x="2099093" y="2682067"/>
                  <a:ext cx="11196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36" name="Freihand 35">
                  <a:extLst>
                    <a:ext uri="{FF2B5EF4-FFF2-40B4-BE49-F238E27FC236}">
                      <a16:creationId xmlns:a16="http://schemas.microsoft.com/office/drawing/2014/main" id="{DBB0F894-47A4-433A-A415-2FC9D339743A}"/>
                    </a:ext>
                  </a:extLst>
                </p14:cNvPr>
                <p14:cNvContentPartPr/>
                <p14:nvPr/>
              </p14:nvContentPartPr>
              <p14:xfrm>
                <a:off x="2193413" y="2627347"/>
                <a:ext cx="118080" cy="258120"/>
              </p14:xfrm>
            </p:contentPart>
          </mc:Choice>
          <mc:Fallback>
            <p:pic>
              <p:nvPicPr>
                <p:cNvPr id="36" name="Freihand 35">
                  <a:extLst>
                    <a:ext uri="{FF2B5EF4-FFF2-40B4-BE49-F238E27FC236}">
                      <a16:creationId xmlns:a16="http://schemas.microsoft.com/office/drawing/2014/main" id="{DBB0F894-47A4-433A-A415-2FC9D339743A}"/>
                    </a:ext>
                  </a:extLst>
                </p:cNvPr>
                <p:cNvPicPr/>
                <p:nvPr/>
              </p:nvPicPr>
              <p:blipFill>
                <a:blip r:embed="rId61"/>
                <a:stretch>
                  <a:fillRect/>
                </a:stretch>
              </p:blipFill>
              <p:spPr>
                <a:xfrm>
                  <a:off x="2189093" y="2623027"/>
                  <a:ext cx="126720" cy="26676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7" name="Freihand 36">
                  <a:extLst>
                    <a:ext uri="{FF2B5EF4-FFF2-40B4-BE49-F238E27FC236}">
                      <a16:creationId xmlns:a16="http://schemas.microsoft.com/office/drawing/2014/main" id="{7370DE0D-2FBA-4FB9-9FA0-AE816FB865DC}"/>
                    </a:ext>
                  </a:extLst>
                </p14:cNvPr>
                <p14:cNvContentPartPr/>
                <p14:nvPr/>
              </p14:nvContentPartPr>
              <p14:xfrm>
                <a:off x="2128973" y="2617267"/>
                <a:ext cx="63720" cy="1800"/>
              </p14:xfrm>
            </p:contentPart>
          </mc:Choice>
          <mc:Fallback>
            <p:pic>
              <p:nvPicPr>
                <p:cNvPr id="37" name="Freihand 36">
                  <a:extLst>
                    <a:ext uri="{FF2B5EF4-FFF2-40B4-BE49-F238E27FC236}">
                      <a16:creationId xmlns:a16="http://schemas.microsoft.com/office/drawing/2014/main" id="{7370DE0D-2FBA-4FB9-9FA0-AE816FB865DC}"/>
                    </a:ext>
                  </a:extLst>
                </p:cNvPr>
                <p:cNvPicPr/>
                <p:nvPr/>
              </p:nvPicPr>
              <p:blipFill>
                <a:blip r:embed="rId63"/>
                <a:stretch>
                  <a:fillRect/>
                </a:stretch>
              </p:blipFill>
              <p:spPr>
                <a:xfrm>
                  <a:off x="2124653" y="2612947"/>
                  <a:ext cx="72360" cy="1044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8" name="Freihand 37">
                  <a:extLst>
                    <a:ext uri="{FF2B5EF4-FFF2-40B4-BE49-F238E27FC236}">
                      <a16:creationId xmlns:a16="http://schemas.microsoft.com/office/drawing/2014/main" id="{CD690895-501C-4405-92AB-15D45FD89501}"/>
                    </a:ext>
                  </a:extLst>
                </p14:cNvPr>
                <p14:cNvContentPartPr/>
                <p14:nvPr/>
              </p14:nvContentPartPr>
              <p14:xfrm>
                <a:off x="2348933" y="2679187"/>
                <a:ext cx="144720" cy="94680"/>
              </p14:xfrm>
            </p:contentPart>
          </mc:Choice>
          <mc:Fallback>
            <p:pic>
              <p:nvPicPr>
                <p:cNvPr id="38" name="Freihand 37">
                  <a:extLst>
                    <a:ext uri="{FF2B5EF4-FFF2-40B4-BE49-F238E27FC236}">
                      <a16:creationId xmlns:a16="http://schemas.microsoft.com/office/drawing/2014/main" id="{CD690895-501C-4405-92AB-15D45FD89501}"/>
                    </a:ext>
                  </a:extLst>
                </p:cNvPr>
                <p:cNvPicPr/>
                <p:nvPr/>
              </p:nvPicPr>
              <p:blipFill>
                <a:blip r:embed="rId65"/>
                <a:stretch>
                  <a:fillRect/>
                </a:stretch>
              </p:blipFill>
              <p:spPr>
                <a:xfrm>
                  <a:off x="2344613" y="2674867"/>
                  <a:ext cx="15336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39" name="Freihand 38">
                  <a:extLst>
                    <a:ext uri="{FF2B5EF4-FFF2-40B4-BE49-F238E27FC236}">
                      <a16:creationId xmlns:a16="http://schemas.microsoft.com/office/drawing/2014/main" id="{67E4975F-781C-4C47-BE09-5591E3A02FF5}"/>
                    </a:ext>
                  </a:extLst>
                </p14:cNvPr>
                <p14:cNvContentPartPr/>
                <p14:nvPr/>
              </p14:nvContentPartPr>
              <p14:xfrm>
                <a:off x="2522813" y="2670547"/>
                <a:ext cx="91800" cy="81000"/>
              </p14:xfrm>
            </p:contentPart>
          </mc:Choice>
          <mc:Fallback>
            <p:pic>
              <p:nvPicPr>
                <p:cNvPr id="39" name="Freihand 38">
                  <a:extLst>
                    <a:ext uri="{FF2B5EF4-FFF2-40B4-BE49-F238E27FC236}">
                      <a16:creationId xmlns:a16="http://schemas.microsoft.com/office/drawing/2014/main" id="{67E4975F-781C-4C47-BE09-5591E3A02FF5}"/>
                    </a:ext>
                  </a:extLst>
                </p:cNvPr>
                <p:cNvPicPr/>
                <p:nvPr/>
              </p:nvPicPr>
              <p:blipFill>
                <a:blip r:embed="rId67"/>
                <a:stretch>
                  <a:fillRect/>
                </a:stretch>
              </p:blipFill>
              <p:spPr>
                <a:xfrm>
                  <a:off x="2518493" y="2666227"/>
                  <a:ext cx="10044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40" name="Freihand 39">
                  <a:extLst>
                    <a:ext uri="{FF2B5EF4-FFF2-40B4-BE49-F238E27FC236}">
                      <a16:creationId xmlns:a16="http://schemas.microsoft.com/office/drawing/2014/main" id="{1B18F89C-F7AD-4720-AAE6-79DF87DC8215}"/>
                    </a:ext>
                  </a:extLst>
                </p14:cNvPr>
                <p14:cNvContentPartPr/>
                <p14:nvPr/>
              </p14:nvContentPartPr>
              <p14:xfrm>
                <a:off x="2630093" y="2642467"/>
                <a:ext cx="71640" cy="107280"/>
              </p14:xfrm>
            </p:contentPart>
          </mc:Choice>
          <mc:Fallback>
            <p:pic>
              <p:nvPicPr>
                <p:cNvPr id="40" name="Freihand 39">
                  <a:extLst>
                    <a:ext uri="{FF2B5EF4-FFF2-40B4-BE49-F238E27FC236}">
                      <a16:creationId xmlns:a16="http://schemas.microsoft.com/office/drawing/2014/main" id="{1B18F89C-F7AD-4720-AAE6-79DF87DC8215}"/>
                    </a:ext>
                  </a:extLst>
                </p:cNvPr>
                <p:cNvPicPr/>
                <p:nvPr/>
              </p:nvPicPr>
              <p:blipFill>
                <a:blip r:embed="rId69"/>
                <a:stretch>
                  <a:fillRect/>
                </a:stretch>
              </p:blipFill>
              <p:spPr>
                <a:xfrm>
                  <a:off x="2625773" y="2638147"/>
                  <a:ext cx="8028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1" name="Freihand 40">
                  <a:extLst>
                    <a:ext uri="{FF2B5EF4-FFF2-40B4-BE49-F238E27FC236}">
                      <a16:creationId xmlns:a16="http://schemas.microsoft.com/office/drawing/2014/main" id="{E0920494-3974-47A6-9AE6-08966972BA90}"/>
                    </a:ext>
                  </a:extLst>
                </p14:cNvPr>
                <p14:cNvContentPartPr/>
                <p14:nvPr/>
              </p14:nvContentPartPr>
              <p14:xfrm>
                <a:off x="2711813" y="2629507"/>
                <a:ext cx="73440" cy="123840"/>
              </p14:xfrm>
            </p:contentPart>
          </mc:Choice>
          <mc:Fallback>
            <p:pic>
              <p:nvPicPr>
                <p:cNvPr id="41" name="Freihand 40">
                  <a:extLst>
                    <a:ext uri="{FF2B5EF4-FFF2-40B4-BE49-F238E27FC236}">
                      <a16:creationId xmlns:a16="http://schemas.microsoft.com/office/drawing/2014/main" id="{E0920494-3974-47A6-9AE6-08966972BA90}"/>
                    </a:ext>
                  </a:extLst>
                </p:cNvPr>
                <p:cNvPicPr/>
                <p:nvPr/>
              </p:nvPicPr>
              <p:blipFill>
                <a:blip r:embed="rId71"/>
                <a:stretch>
                  <a:fillRect/>
                </a:stretch>
              </p:blipFill>
              <p:spPr>
                <a:xfrm>
                  <a:off x="2707493" y="2625187"/>
                  <a:ext cx="8208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2" name="Freihand 41">
                  <a:extLst>
                    <a:ext uri="{FF2B5EF4-FFF2-40B4-BE49-F238E27FC236}">
                      <a16:creationId xmlns:a16="http://schemas.microsoft.com/office/drawing/2014/main" id="{151C580F-4766-41C1-A933-136F4238FE3D}"/>
                    </a:ext>
                  </a:extLst>
                </p14:cNvPr>
                <p14:cNvContentPartPr/>
                <p14:nvPr/>
              </p14:nvContentPartPr>
              <p14:xfrm>
                <a:off x="2809013" y="2569747"/>
                <a:ext cx="283680" cy="147240"/>
              </p14:xfrm>
            </p:contentPart>
          </mc:Choice>
          <mc:Fallback>
            <p:pic>
              <p:nvPicPr>
                <p:cNvPr id="42" name="Freihand 41">
                  <a:extLst>
                    <a:ext uri="{FF2B5EF4-FFF2-40B4-BE49-F238E27FC236}">
                      <a16:creationId xmlns:a16="http://schemas.microsoft.com/office/drawing/2014/main" id="{151C580F-4766-41C1-A933-136F4238FE3D}"/>
                    </a:ext>
                  </a:extLst>
                </p:cNvPr>
                <p:cNvPicPr/>
                <p:nvPr/>
              </p:nvPicPr>
              <p:blipFill>
                <a:blip r:embed="rId73"/>
                <a:stretch>
                  <a:fillRect/>
                </a:stretch>
              </p:blipFill>
              <p:spPr>
                <a:xfrm>
                  <a:off x="2804693" y="2565427"/>
                  <a:ext cx="292320" cy="1558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4">
            <p14:nvContentPartPr>
              <p14:cNvPr id="82" name="Freihand 81">
                <a:extLst>
                  <a:ext uri="{FF2B5EF4-FFF2-40B4-BE49-F238E27FC236}">
                    <a16:creationId xmlns:a16="http://schemas.microsoft.com/office/drawing/2014/main" id="{A5586A2D-B52F-4EDE-A4CD-68A5D12D404A}"/>
                  </a:ext>
                </a:extLst>
              </p14:cNvPr>
              <p14:cNvContentPartPr/>
              <p14:nvPr/>
            </p14:nvContentPartPr>
            <p14:xfrm>
              <a:off x="7176893" y="792787"/>
              <a:ext cx="27360" cy="49680"/>
            </p14:xfrm>
          </p:contentPart>
        </mc:Choice>
        <mc:Fallback>
          <p:pic>
            <p:nvPicPr>
              <p:cNvPr id="82" name="Freihand 81">
                <a:extLst>
                  <a:ext uri="{FF2B5EF4-FFF2-40B4-BE49-F238E27FC236}">
                    <a16:creationId xmlns:a16="http://schemas.microsoft.com/office/drawing/2014/main" id="{A5586A2D-B52F-4EDE-A4CD-68A5D12D404A}"/>
                  </a:ext>
                </a:extLst>
              </p:cNvPr>
              <p:cNvPicPr/>
              <p:nvPr/>
            </p:nvPicPr>
            <p:blipFill>
              <a:blip r:embed="rId75"/>
              <a:stretch>
                <a:fillRect/>
              </a:stretch>
            </p:blipFill>
            <p:spPr>
              <a:xfrm>
                <a:off x="7172573" y="788467"/>
                <a:ext cx="36000" cy="5832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104" name="Freihand 103">
                <a:extLst>
                  <a:ext uri="{FF2B5EF4-FFF2-40B4-BE49-F238E27FC236}">
                    <a16:creationId xmlns:a16="http://schemas.microsoft.com/office/drawing/2014/main" id="{7A7CD2F5-B50F-4A27-A7F3-91D4DCF31CE9}"/>
                  </a:ext>
                </a:extLst>
              </p14:cNvPr>
              <p14:cNvContentPartPr/>
              <p14:nvPr/>
            </p14:nvContentPartPr>
            <p14:xfrm>
              <a:off x="7276253" y="406867"/>
              <a:ext cx="631800" cy="902880"/>
            </p14:xfrm>
          </p:contentPart>
        </mc:Choice>
        <mc:Fallback>
          <p:pic>
            <p:nvPicPr>
              <p:cNvPr id="104" name="Freihand 103">
                <a:extLst>
                  <a:ext uri="{FF2B5EF4-FFF2-40B4-BE49-F238E27FC236}">
                    <a16:creationId xmlns:a16="http://schemas.microsoft.com/office/drawing/2014/main" id="{7A7CD2F5-B50F-4A27-A7F3-91D4DCF31CE9}"/>
                  </a:ext>
                </a:extLst>
              </p:cNvPr>
              <p:cNvPicPr/>
              <p:nvPr/>
            </p:nvPicPr>
            <p:blipFill>
              <a:blip r:embed="rId77"/>
              <a:stretch>
                <a:fillRect/>
              </a:stretch>
            </p:blipFill>
            <p:spPr>
              <a:xfrm>
                <a:off x="7271933" y="402547"/>
                <a:ext cx="640440" cy="91152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133" name="Freihand 132">
                <a:extLst>
                  <a:ext uri="{FF2B5EF4-FFF2-40B4-BE49-F238E27FC236}">
                    <a16:creationId xmlns:a16="http://schemas.microsoft.com/office/drawing/2014/main" id="{D1AB0075-4614-4BC1-A59F-EBD70DE07F43}"/>
                  </a:ext>
                </a:extLst>
              </p14:cNvPr>
              <p14:cNvContentPartPr/>
              <p14:nvPr/>
            </p14:nvContentPartPr>
            <p14:xfrm>
              <a:off x="6271493" y="360787"/>
              <a:ext cx="589320" cy="686520"/>
            </p14:xfrm>
          </p:contentPart>
        </mc:Choice>
        <mc:Fallback>
          <p:pic>
            <p:nvPicPr>
              <p:cNvPr id="133" name="Freihand 132">
                <a:extLst>
                  <a:ext uri="{FF2B5EF4-FFF2-40B4-BE49-F238E27FC236}">
                    <a16:creationId xmlns:a16="http://schemas.microsoft.com/office/drawing/2014/main" id="{D1AB0075-4614-4BC1-A59F-EBD70DE07F43}"/>
                  </a:ext>
                </a:extLst>
              </p:cNvPr>
              <p:cNvPicPr/>
              <p:nvPr/>
            </p:nvPicPr>
            <p:blipFill>
              <a:blip r:embed="rId79"/>
              <a:stretch>
                <a:fillRect/>
              </a:stretch>
            </p:blipFill>
            <p:spPr>
              <a:xfrm>
                <a:off x="6267173" y="356467"/>
                <a:ext cx="597960" cy="69516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210" name="Freihand 209">
                <a:extLst>
                  <a:ext uri="{FF2B5EF4-FFF2-40B4-BE49-F238E27FC236}">
                    <a16:creationId xmlns:a16="http://schemas.microsoft.com/office/drawing/2014/main" id="{76498EB2-8C95-49BC-BB07-4D22A382E927}"/>
                  </a:ext>
                </a:extLst>
              </p14:cNvPr>
              <p14:cNvContentPartPr/>
              <p14:nvPr/>
            </p14:nvContentPartPr>
            <p14:xfrm>
              <a:off x="5509733" y="4982107"/>
              <a:ext cx="2550960" cy="1499760"/>
            </p14:xfrm>
          </p:contentPart>
        </mc:Choice>
        <mc:Fallback>
          <p:pic>
            <p:nvPicPr>
              <p:cNvPr id="210" name="Freihand 209">
                <a:extLst>
                  <a:ext uri="{FF2B5EF4-FFF2-40B4-BE49-F238E27FC236}">
                    <a16:creationId xmlns:a16="http://schemas.microsoft.com/office/drawing/2014/main" id="{76498EB2-8C95-49BC-BB07-4D22A382E927}"/>
                  </a:ext>
                </a:extLst>
              </p:cNvPr>
              <p:cNvPicPr/>
              <p:nvPr/>
            </p:nvPicPr>
            <p:blipFill>
              <a:blip r:embed="rId81"/>
              <a:stretch>
                <a:fillRect/>
              </a:stretch>
            </p:blipFill>
            <p:spPr>
              <a:xfrm>
                <a:off x="5505413" y="4977787"/>
                <a:ext cx="2559600" cy="1508400"/>
              </a:xfrm>
              <a:prstGeom prst="rect">
                <a:avLst/>
              </a:prstGeom>
            </p:spPr>
          </p:pic>
        </mc:Fallback>
      </mc:AlternateContent>
      <p:grpSp>
        <p:nvGrpSpPr>
          <p:cNvPr id="217" name="Gruppieren 216">
            <a:extLst>
              <a:ext uri="{FF2B5EF4-FFF2-40B4-BE49-F238E27FC236}">
                <a16:creationId xmlns:a16="http://schemas.microsoft.com/office/drawing/2014/main" id="{78944D57-B053-4A77-984C-9BAD6805343C}"/>
              </a:ext>
            </a:extLst>
          </p:cNvPr>
          <p:cNvGrpSpPr/>
          <p:nvPr/>
        </p:nvGrpSpPr>
        <p:grpSpPr>
          <a:xfrm>
            <a:off x="4825373" y="35347"/>
            <a:ext cx="3466800" cy="4877640"/>
            <a:chOff x="4825373" y="35347"/>
            <a:chExt cx="3466800" cy="4877640"/>
          </a:xfrm>
        </p:grpSpPr>
        <mc:AlternateContent xmlns:mc="http://schemas.openxmlformats.org/markup-compatibility/2006">
          <mc:Choice xmlns:p14="http://schemas.microsoft.com/office/powerpoint/2010/main" Requires="p14">
            <p:contentPart p14:bwMode="auto" r:id="rId82">
              <p14:nvContentPartPr>
                <p14:cNvPr id="64" name="Freihand 63">
                  <a:extLst>
                    <a:ext uri="{FF2B5EF4-FFF2-40B4-BE49-F238E27FC236}">
                      <a16:creationId xmlns:a16="http://schemas.microsoft.com/office/drawing/2014/main" id="{DB4DFD9C-4D37-4D7F-ACBF-314E22AA6682}"/>
                    </a:ext>
                  </a:extLst>
                </p14:cNvPr>
                <p14:cNvContentPartPr/>
                <p14:nvPr/>
              </p14:nvContentPartPr>
              <p14:xfrm>
                <a:off x="5117333" y="220747"/>
                <a:ext cx="631080" cy="1995120"/>
              </p14:xfrm>
            </p:contentPart>
          </mc:Choice>
          <mc:Fallback>
            <p:pic>
              <p:nvPicPr>
                <p:cNvPr id="64" name="Freihand 63">
                  <a:extLst>
                    <a:ext uri="{FF2B5EF4-FFF2-40B4-BE49-F238E27FC236}">
                      <a16:creationId xmlns:a16="http://schemas.microsoft.com/office/drawing/2014/main" id="{DB4DFD9C-4D37-4D7F-ACBF-314E22AA6682}"/>
                    </a:ext>
                  </a:extLst>
                </p:cNvPr>
                <p:cNvPicPr/>
                <p:nvPr/>
              </p:nvPicPr>
              <p:blipFill>
                <a:blip r:embed="rId83"/>
                <a:stretch>
                  <a:fillRect/>
                </a:stretch>
              </p:blipFill>
              <p:spPr>
                <a:xfrm>
                  <a:off x="5113013" y="216427"/>
                  <a:ext cx="639720" cy="200376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65" name="Freihand 64">
                  <a:extLst>
                    <a:ext uri="{FF2B5EF4-FFF2-40B4-BE49-F238E27FC236}">
                      <a16:creationId xmlns:a16="http://schemas.microsoft.com/office/drawing/2014/main" id="{D6F2FDF2-F59E-444A-9187-F4CE7F652B21}"/>
                    </a:ext>
                  </a:extLst>
                </p14:cNvPr>
                <p14:cNvContentPartPr/>
                <p14:nvPr/>
              </p14:nvContentPartPr>
              <p14:xfrm>
                <a:off x="5741933" y="2160787"/>
                <a:ext cx="14040" cy="3960"/>
              </p14:xfrm>
            </p:contentPart>
          </mc:Choice>
          <mc:Fallback>
            <p:pic>
              <p:nvPicPr>
                <p:cNvPr id="65" name="Freihand 64">
                  <a:extLst>
                    <a:ext uri="{FF2B5EF4-FFF2-40B4-BE49-F238E27FC236}">
                      <a16:creationId xmlns:a16="http://schemas.microsoft.com/office/drawing/2014/main" id="{D6F2FDF2-F59E-444A-9187-F4CE7F652B21}"/>
                    </a:ext>
                  </a:extLst>
                </p:cNvPr>
                <p:cNvPicPr/>
                <p:nvPr/>
              </p:nvPicPr>
              <p:blipFill>
                <a:blip r:embed="rId85"/>
                <a:stretch>
                  <a:fillRect/>
                </a:stretch>
              </p:blipFill>
              <p:spPr>
                <a:xfrm>
                  <a:off x="5737613" y="2156467"/>
                  <a:ext cx="2268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66" name="Freihand 65">
                  <a:extLst>
                    <a:ext uri="{FF2B5EF4-FFF2-40B4-BE49-F238E27FC236}">
                      <a16:creationId xmlns:a16="http://schemas.microsoft.com/office/drawing/2014/main" id="{DE4C3C9E-FBA4-4254-964F-8DACFACA27FD}"/>
                    </a:ext>
                  </a:extLst>
                </p14:cNvPr>
                <p14:cNvContentPartPr/>
                <p14:nvPr/>
              </p14:nvContentPartPr>
              <p14:xfrm>
                <a:off x="5558333" y="531787"/>
                <a:ext cx="1698120" cy="1644840"/>
              </p14:xfrm>
            </p:contentPart>
          </mc:Choice>
          <mc:Fallback>
            <p:pic>
              <p:nvPicPr>
                <p:cNvPr id="66" name="Freihand 65">
                  <a:extLst>
                    <a:ext uri="{FF2B5EF4-FFF2-40B4-BE49-F238E27FC236}">
                      <a16:creationId xmlns:a16="http://schemas.microsoft.com/office/drawing/2014/main" id="{DE4C3C9E-FBA4-4254-964F-8DACFACA27FD}"/>
                    </a:ext>
                  </a:extLst>
                </p:cNvPr>
                <p:cNvPicPr/>
                <p:nvPr/>
              </p:nvPicPr>
              <p:blipFill>
                <a:blip r:embed="rId87"/>
                <a:stretch>
                  <a:fillRect/>
                </a:stretch>
              </p:blipFill>
              <p:spPr>
                <a:xfrm>
                  <a:off x="5554013" y="527467"/>
                  <a:ext cx="1706760" cy="165348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68" name="Freihand 67">
                  <a:extLst>
                    <a:ext uri="{FF2B5EF4-FFF2-40B4-BE49-F238E27FC236}">
                      <a16:creationId xmlns:a16="http://schemas.microsoft.com/office/drawing/2014/main" id="{75A3B524-6E5B-4004-A9F8-877CA2ABC19D}"/>
                    </a:ext>
                  </a:extLst>
                </p14:cNvPr>
                <p14:cNvContentPartPr/>
                <p14:nvPr/>
              </p14:nvContentPartPr>
              <p14:xfrm>
                <a:off x="6633293" y="742747"/>
                <a:ext cx="148320" cy="122760"/>
              </p14:xfrm>
            </p:contentPart>
          </mc:Choice>
          <mc:Fallback>
            <p:pic>
              <p:nvPicPr>
                <p:cNvPr id="68" name="Freihand 67">
                  <a:extLst>
                    <a:ext uri="{FF2B5EF4-FFF2-40B4-BE49-F238E27FC236}">
                      <a16:creationId xmlns:a16="http://schemas.microsoft.com/office/drawing/2014/main" id="{75A3B524-6E5B-4004-A9F8-877CA2ABC19D}"/>
                    </a:ext>
                  </a:extLst>
                </p:cNvPr>
                <p:cNvPicPr/>
                <p:nvPr/>
              </p:nvPicPr>
              <p:blipFill>
                <a:blip r:embed="rId89"/>
                <a:stretch>
                  <a:fillRect/>
                </a:stretch>
              </p:blipFill>
              <p:spPr>
                <a:xfrm>
                  <a:off x="6628973" y="738427"/>
                  <a:ext cx="15696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69" name="Freihand 68">
                  <a:extLst>
                    <a:ext uri="{FF2B5EF4-FFF2-40B4-BE49-F238E27FC236}">
                      <a16:creationId xmlns:a16="http://schemas.microsoft.com/office/drawing/2014/main" id="{D4624435-1ADB-4A7B-90D6-42690C4EE927}"/>
                    </a:ext>
                  </a:extLst>
                </p14:cNvPr>
                <p14:cNvContentPartPr/>
                <p14:nvPr/>
              </p14:nvContentPartPr>
              <p14:xfrm>
                <a:off x="6392453" y="623947"/>
                <a:ext cx="169920" cy="120960"/>
              </p14:xfrm>
            </p:contentPart>
          </mc:Choice>
          <mc:Fallback>
            <p:pic>
              <p:nvPicPr>
                <p:cNvPr id="69" name="Freihand 68">
                  <a:extLst>
                    <a:ext uri="{FF2B5EF4-FFF2-40B4-BE49-F238E27FC236}">
                      <a16:creationId xmlns:a16="http://schemas.microsoft.com/office/drawing/2014/main" id="{D4624435-1ADB-4A7B-90D6-42690C4EE927}"/>
                    </a:ext>
                  </a:extLst>
                </p:cNvPr>
                <p:cNvPicPr/>
                <p:nvPr/>
              </p:nvPicPr>
              <p:blipFill>
                <a:blip r:embed="rId91"/>
                <a:stretch>
                  <a:fillRect/>
                </a:stretch>
              </p:blipFill>
              <p:spPr>
                <a:xfrm>
                  <a:off x="6388133" y="619627"/>
                  <a:ext cx="17856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70" name="Freihand 69">
                  <a:extLst>
                    <a:ext uri="{FF2B5EF4-FFF2-40B4-BE49-F238E27FC236}">
                      <a16:creationId xmlns:a16="http://schemas.microsoft.com/office/drawing/2014/main" id="{4556D6BA-B67F-4C23-A1D7-D8F1C66E1194}"/>
                    </a:ext>
                  </a:extLst>
                </p14:cNvPr>
                <p14:cNvContentPartPr/>
                <p14:nvPr/>
              </p14:nvContentPartPr>
              <p14:xfrm>
                <a:off x="6333413" y="513067"/>
                <a:ext cx="178560" cy="129960"/>
              </p14:xfrm>
            </p:contentPart>
          </mc:Choice>
          <mc:Fallback>
            <p:pic>
              <p:nvPicPr>
                <p:cNvPr id="70" name="Freihand 69">
                  <a:extLst>
                    <a:ext uri="{FF2B5EF4-FFF2-40B4-BE49-F238E27FC236}">
                      <a16:creationId xmlns:a16="http://schemas.microsoft.com/office/drawing/2014/main" id="{4556D6BA-B67F-4C23-A1D7-D8F1C66E1194}"/>
                    </a:ext>
                  </a:extLst>
                </p:cNvPr>
                <p:cNvPicPr/>
                <p:nvPr/>
              </p:nvPicPr>
              <p:blipFill>
                <a:blip r:embed="rId93"/>
                <a:stretch>
                  <a:fillRect/>
                </a:stretch>
              </p:blipFill>
              <p:spPr>
                <a:xfrm>
                  <a:off x="6329093" y="508747"/>
                  <a:ext cx="1872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71" name="Freihand 70">
                  <a:extLst>
                    <a:ext uri="{FF2B5EF4-FFF2-40B4-BE49-F238E27FC236}">
                      <a16:creationId xmlns:a16="http://schemas.microsoft.com/office/drawing/2014/main" id="{2B11868D-C07E-4E28-B147-2E5220D18E80}"/>
                    </a:ext>
                  </a:extLst>
                </p14:cNvPr>
                <p14:cNvContentPartPr/>
                <p14:nvPr/>
              </p14:nvContentPartPr>
              <p14:xfrm>
                <a:off x="6519893" y="720067"/>
                <a:ext cx="84240" cy="136440"/>
              </p14:xfrm>
            </p:contentPart>
          </mc:Choice>
          <mc:Fallback>
            <p:pic>
              <p:nvPicPr>
                <p:cNvPr id="71" name="Freihand 70">
                  <a:extLst>
                    <a:ext uri="{FF2B5EF4-FFF2-40B4-BE49-F238E27FC236}">
                      <a16:creationId xmlns:a16="http://schemas.microsoft.com/office/drawing/2014/main" id="{2B11868D-C07E-4E28-B147-2E5220D18E80}"/>
                    </a:ext>
                  </a:extLst>
                </p:cNvPr>
                <p:cNvPicPr/>
                <p:nvPr/>
              </p:nvPicPr>
              <p:blipFill>
                <a:blip r:embed="rId95"/>
                <a:stretch>
                  <a:fillRect/>
                </a:stretch>
              </p:blipFill>
              <p:spPr>
                <a:xfrm>
                  <a:off x="6515573" y="715747"/>
                  <a:ext cx="9288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73" name="Freihand 72">
                  <a:extLst>
                    <a:ext uri="{FF2B5EF4-FFF2-40B4-BE49-F238E27FC236}">
                      <a16:creationId xmlns:a16="http://schemas.microsoft.com/office/drawing/2014/main" id="{6D572A86-DE98-4926-97CC-0F7F440B5BFC}"/>
                    </a:ext>
                  </a:extLst>
                </p14:cNvPr>
                <p14:cNvContentPartPr/>
                <p14:nvPr/>
              </p14:nvContentPartPr>
              <p14:xfrm>
                <a:off x="6687653" y="98707"/>
                <a:ext cx="479520" cy="631440"/>
              </p14:xfrm>
            </p:contentPart>
          </mc:Choice>
          <mc:Fallback>
            <p:pic>
              <p:nvPicPr>
                <p:cNvPr id="73" name="Freihand 72">
                  <a:extLst>
                    <a:ext uri="{FF2B5EF4-FFF2-40B4-BE49-F238E27FC236}">
                      <a16:creationId xmlns:a16="http://schemas.microsoft.com/office/drawing/2014/main" id="{6D572A86-DE98-4926-97CC-0F7F440B5BFC}"/>
                    </a:ext>
                  </a:extLst>
                </p:cNvPr>
                <p:cNvPicPr/>
                <p:nvPr/>
              </p:nvPicPr>
              <p:blipFill>
                <a:blip r:embed="rId97"/>
                <a:stretch>
                  <a:fillRect/>
                </a:stretch>
              </p:blipFill>
              <p:spPr>
                <a:xfrm>
                  <a:off x="6683333" y="94387"/>
                  <a:ext cx="488160" cy="64008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75" name="Freihand 74">
                  <a:extLst>
                    <a:ext uri="{FF2B5EF4-FFF2-40B4-BE49-F238E27FC236}">
                      <a16:creationId xmlns:a16="http://schemas.microsoft.com/office/drawing/2014/main" id="{E63CA75E-0F7F-4C3B-9F3C-9CC96D6E8E31}"/>
                    </a:ext>
                  </a:extLst>
                </p14:cNvPr>
                <p14:cNvContentPartPr/>
                <p14:nvPr/>
              </p14:nvContentPartPr>
              <p14:xfrm>
                <a:off x="5754173" y="809707"/>
                <a:ext cx="847080" cy="68400"/>
              </p14:xfrm>
            </p:contentPart>
          </mc:Choice>
          <mc:Fallback>
            <p:pic>
              <p:nvPicPr>
                <p:cNvPr id="75" name="Freihand 74">
                  <a:extLst>
                    <a:ext uri="{FF2B5EF4-FFF2-40B4-BE49-F238E27FC236}">
                      <a16:creationId xmlns:a16="http://schemas.microsoft.com/office/drawing/2014/main" id="{E63CA75E-0F7F-4C3B-9F3C-9CC96D6E8E31}"/>
                    </a:ext>
                  </a:extLst>
                </p:cNvPr>
                <p:cNvPicPr/>
                <p:nvPr/>
              </p:nvPicPr>
              <p:blipFill>
                <a:blip r:embed="rId99"/>
                <a:stretch>
                  <a:fillRect/>
                </a:stretch>
              </p:blipFill>
              <p:spPr>
                <a:xfrm>
                  <a:off x="5749853" y="805387"/>
                  <a:ext cx="85572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77" name="Freihand 76">
                  <a:extLst>
                    <a:ext uri="{FF2B5EF4-FFF2-40B4-BE49-F238E27FC236}">
                      <a16:creationId xmlns:a16="http://schemas.microsoft.com/office/drawing/2014/main" id="{AF397076-C862-42B4-979A-BEEA69EE1E3A}"/>
                    </a:ext>
                  </a:extLst>
                </p14:cNvPr>
                <p14:cNvContentPartPr/>
                <p14:nvPr/>
              </p14:nvContentPartPr>
              <p14:xfrm>
                <a:off x="5639333" y="1652107"/>
                <a:ext cx="508680" cy="14040"/>
              </p14:xfrm>
            </p:contentPart>
          </mc:Choice>
          <mc:Fallback>
            <p:pic>
              <p:nvPicPr>
                <p:cNvPr id="77" name="Freihand 76">
                  <a:extLst>
                    <a:ext uri="{FF2B5EF4-FFF2-40B4-BE49-F238E27FC236}">
                      <a16:creationId xmlns:a16="http://schemas.microsoft.com/office/drawing/2014/main" id="{AF397076-C862-42B4-979A-BEEA69EE1E3A}"/>
                    </a:ext>
                  </a:extLst>
                </p:cNvPr>
                <p:cNvPicPr/>
                <p:nvPr/>
              </p:nvPicPr>
              <p:blipFill>
                <a:blip r:embed="rId101"/>
                <a:stretch>
                  <a:fillRect/>
                </a:stretch>
              </p:blipFill>
              <p:spPr>
                <a:xfrm>
                  <a:off x="5635013" y="1647787"/>
                  <a:ext cx="51732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78" name="Freihand 77">
                  <a:extLst>
                    <a:ext uri="{FF2B5EF4-FFF2-40B4-BE49-F238E27FC236}">
                      <a16:creationId xmlns:a16="http://schemas.microsoft.com/office/drawing/2014/main" id="{01DBC371-7CF2-45C5-8574-ADF5914E46EE}"/>
                    </a:ext>
                  </a:extLst>
                </p14:cNvPr>
                <p14:cNvContentPartPr/>
                <p14:nvPr/>
              </p14:nvContentPartPr>
              <p14:xfrm>
                <a:off x="6009773" y="1156747"/>
                <a:ext cx="129960" cy="97200"/>
              </p14:xfrm>
            </p:contentPart>
          </mc:Choice>
          <mc:Fallback>
            <p:pic>
              <p:nvPicPr>
                <p:cNvPr id="78" name="Freihand 77">
                  <a:extLst>
                    <a:ext uri="{FF2B5EF4-FFF2-40B4-BE49-F238E27FC236}">
                      <a16:creationId xmlns:a16="http://schemas.microsoft.com/office/drawing/2014/main" id="{01DBC371-7CF2-45C5-8574-ADF5914E46EE}"/>
                    </a:ext>
                  </a:extLst>
                </p:cNvPr>
                <p:cNvPicPr/>
                <p:nvPr/>
              </p:nvPicPr>
              <p:blipFill>
                <a:blip r:embed="rId103"/>
                <a:stretch>
                  <a:fillRect/>
                </a:stretch>
              </p:blipFill>
              <p:spPr>
                <a:xfrm>
                  <a:off x="6005453" y="1152427"/>
                  <a:ext cx="13860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79" name="Freihand 78">
                  <a:extLst>
                    <a:ext uri="{FF2B5EF4-FFF2-40B4-BE49-F238E27FC236}">
                      <a16:creationId xmlns:a16="http://schemas.microsoft.com/office/drawing/2014/main" id="{33B7887A-0910-42E9-9F9D-21DD3BDA2908}"/>
                    </a:ext>
                  </a:extLst>
                </p14:cNvPr>
                <p14:cNvContentPartPr/>
                <p14:nvPr/>
              </p14:nvContentPartPr>
              <p14:xfrm>
                <a:off x="6141893" y="1150987"/>
                <a:ext cx="93240" cy="116640"/>
              </p14:xfrm>
            </p:contentPart>
          </mc:Choice>
          <mc:Fallback>
            <p:pic>
              <p:nvPicPr>
                <p:cNvPr id="79" name="Freihand 78">
                  <a:extLst>
                    <a:ext uri="{FF2B5EF4-FFF2-40B4-BE49-F238E27FC236}">
                      <a16:creationId xmlns:a16="http://schemas.microsoft.com/office/drawing/2014/main" id="{33B7887A-0910-42E9-9F9D-21DD3BDA2908}"/>
                    </a:ext>
                  </a:extLst>
                </p:cNvPr>
                <p:cNvPicPr/>
                <p:nvPr/>
              </p:nvPicPr>
              <p:blipFill>
                <a:blip r:embed="rId105"/>
                <a:stretch>
                  <a:fillRect/>
                </a:stretch>
              </p:blipFill>
              <p:spPr>
                <a:xfrm>
                  <a:off x="6137573" y="1146667"/>
                  <a:ext cx="10188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80" name="Freihand 79">
                  <a:extLst>
                    <a:ext uri="{FF2B5EF4-FFF2-40B4-BE49-F238E27FC236}">
                      <a16:creationId xmlns:a16="http://schemas.microsoft.com/office/drawing/2014/main" id="{2C052DA5-2302-4544-AC58-0F79B3DC62A9}"/>
                    </a:ext>
                  </a:extLst>
                </p14:cNvPr>
                <p14:cNvContentPartPr/>
                <p14:nvPr/>
              </p14:nvContentPartPr>
              <p14:xfrm>
                <a:off x="6272933" y="1119307"/>
                <a:ext cx="152280" cy="136440"/>
              </p14:xfrm>
            </p:contentPart>
          </mc:Choice>
          <mc:Fallback>
            <p:pic>
              <p:nvPicPr>
                <p:cNvPr id="80" name="Freihand 79">
                  <a:extLst>
                    <a:ext uri="{FF2B5EF4-FFF2-40B4-BE49-F238E27FC236}">
                      <a16:creationId xmlns:a16="http://schemas.microsoft.com/office/drawing/2014/main" id="{2C052DA5-2302-4544-AC58-0F79B3DC62A9}"/>
                    </a:ext>
                  </a:extLst>
                </p:cNvPr>
                <p:cNvPicPr/>
                <p:nvPr/>
              </p:nvPicPr>
              <p:blipFill>
                <a:blip r:embed="rId107"/>
                <a:stretch>
                  <a:fillRect/>
                </a:stretch>
              </p:blipFill>
              <p:spPr>
                <a:xfrm>
                  <a:off x="6268613" y="1114987"/>
                  <a:ext cx="16092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83" name="Freihand 82">
                  <a:extLst>
                    <a:ext uri="{FF2B5EF4-FFF2-40B4-BE49-F238E27FC236}">
                      <a16:creationId xmlns:a16="http://schemas.microsoft.com/office/drawing/2014/main" id="{3B2819A3-8DC9-4557-ACF8-0DDD79E72305}"/>
                    </a:ext>
                  </a:extLst>
                </p14:cNvPr>
                <p14:cNvContentPartPr/>
                <p14:nvPr/>
              </p14:nvContentPartPr>
              <p14:xfrm>
                <a:off x="7263653" y="666787"/>
                <a:ext cx="104400" cy="92880"/>
              </p14:xfrm>
            </p:contentPart>
          </mc:Choice>
          <mc:Fallback>
            <p:pic>
              <p:nvPicPr>
                <p:cNvPr id="83" name="Freihand 82">
                  <a:extLst>
                    <a:ext uri="{FF2B5EF4-FFF2-40B4-BE49-F238E27FC236}">
                      <a16:creationId xmlns:a16="http://schemas.microsoft.com/office/drawing/2014/main" id="{3B2819A3-8DC9-4557-ACF8-0DDD79E72305}"/>
                    </a:ext>
                  </a:extLst>
                </p:cNvPr>
                <p:cNvPicPr/>
                <p:nvPr/>
              </p:nvPicPr>
              <p:blipFill>
                <a:blip r:embed="rId109"/>
                <a:stretch>
                  <a:fillRect/>
                </a:stretch>
              </p:blipFill>
              <p:spPr>
                <a:xfrm>
                  <a:off x="7259333" y="662467"/>
                  <a:ext cx="11304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84" name="Freihand 83">
                  <a:extLst>
                    <a:ext uri="{FF2B5EF4-FFF2-40B4-BE49-F238E27FC236}">
                      <a16:creationId xmlns:a16="http://schemas.microsoft.com/office/drawing/2014/main" id="{FDDE0C1A-73C1-4C74-B997-535C517714F1}"/>
                    </a:ext>
                  </a:extLst>
                </p14:cNvPr>
                <p14:cNvContentPartPr/>
                <p14:nvPr/>
              </p14:nvContentPartPr>
              <p14:xfrm>
                <a:off x="7379933" y="626467"/>
                <a:ext cx="187920" cy="97200"/>
              </p14:xfrm>
            </p:contentPart>
          </mc:Choice>
          <mc:Fallback>
            <p:pic>
              <p:nvPicPr>
                <p:cNvPr id="84" name="Freihand 83">
                  <a:extLst>
                    <a:ext uri="{FF2B5EF4-FFF2-40B4-BE49-F238E27FC236}">
                      <a16:creationId xmlns:a16="http://schemas.microsoft.com/office/drawing/2014/main" id="{FDDE0C1A-73C1-4C74-B997-535C517714F1}"/>
                    </a:ext>
                  </a:extLst>
                </p:cNvPr>
                <p:cNvPicPr/>
                <p:nvPr/>
              </p:nvPicPr>
              <p:blipFill>
                <a:blip r:embed="rId111"/>
                <a:stretch>
                  <a:fillRect/>
                </a:stretch>
              </p:blipFill>
              <p:spPr>
                <a:xfrm>
                  <a:off x="7375613" y="622147"/>
                  <a:ext cx="19656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85" name="Freihand 84">
                  <a:extLst>
                    <a:ext uri="{FF2B5EF4-FFF2-40B4-BE49-F238E27FC236}">
                      <a16:creationId xmlns:a16="http://schemas.microsoft.com/office/drawing/2014/main" id="{AF70F968-D5C6-4459-8084-A57024C6180D}"/>
                    </a:ext>
                  </a:extLst>
                </p14:cNvPr>
                <p14:cNvContentPartPr/>
                <p14:nvPr/>
              </p14:nvContentPartPr>
              <p14:xfrm>
                <a:off x="7567493" y="593707"/>
                <a:ext cx="64800" cy="31320"/>
              </p14:xfrm>
            </p:contentPart>
          </mc:Choice>
          <mc:Fallback>
            <p:pic>
              <p:nvPicPr>
                <p:cNvPr id="85" name="Freihand 84">
                  <a:extLst>
                    <a:ext uri="{FF2B5EF4-FFF2-40B4-BE49-F238E27FC236}">
                      <a16:creationId xmlns:a16="http://schemas.microsoft.com/office/drawing/2014/main" id="{AF70F968-D5C6-4459-8084-A57024C6180D}"/>
                    </a:ext>
                  </a:extLst>
                </p:cNvPr>
                <p:cNvPicPr/>
                <p:nvPr/>
              </p:nvPicPr>
              <p:blipFill>
                <a:blip r:embed="rId113"/>
                <a:stretch>
                  <a:fillRect/>
                </a:stretch>
              </p:blipFill>
              <p:spPr>
                <a:xfrm>
                  <a:off x="7563173" y="589387"/>
                  <a:ext cx="73440" cy="3996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86" name="Freihand 85">
                  <a:extLst>
                    <a:ext uri="{FF2B5EF4-FFF2-40B4-BE49-F238E27FC236}">
                      <a16:creationId xmlns:a16="http://schemas.microsoft.com/office/drawing/2014/main" id="{53F1AECB-6D3A-455C-8855-E37E1D70C40E}"/>
                    </a:ext>
                  </a:extLst>
                </p14:cNvPr>
                <p14:cNvContentPartPr/>
                <p14:nvPr/>
              </p14:nvContentPartPr>
              <p14:xfrm>
                <a:off x="7612493" y="519547"/>
                <a:ext cx="116640" cy="106200"/>
              </p14:xfrm>
            </p:contentPart>
          </mc:Choice>
          <mc:Fallback>
            <p:pic>
              <p:nvPicPr>
                <p:cNvPr id="86" name="Freihand 85">
                  <a:extLst>
                    <a:ext uri="{FF2B5EF4-FFF2-40B4-BE49-F238E27FC236}">
                      <a16:creationId xmlns:a16="http://schemas.microsoft.com/office/drawing/2014/main" id="{53F1AECB-6D3A-455C-8855-E37E1D70C40E}"/>
                    </a:ext>
                  </a:extLst>
                </p:cNvPr>
                <p:cNvPicPr/>
                <p:nvPr/>
              </p:nvPicPr>
              <p:blipFill>
                <a:blip r:embed="rId115"/>
                <a:stretch>
                  <a:fillRect/>
                </a:stretch>
              </p:blipFill>
              <p:spPr>
                <a:xfrm>
                  <a:off x="7608173" y="515227"/>
                  <a:ext cx="12528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87" name="Freihand 86">
                  <a:extLst>
                    <a:ext uri="{FF2B5EF4-FFF2-40B4-BE49-F238E27FC236}">
                      <a16:creationId xmlns:a16="http://schemas.microsoft.com/office/drawing/2014/main" id="{A65CAA4F-8679-4A82-AAE1-C92139E3F716}"/>
                    </a:ext>
                  </a:extLst>
                </p14:cNvPr>
                <p14:cNvContentPartPr/>
                <p14:nvPr/>
              </p14:nvContentPartPr>
              <p14:xfrm>
                <a:off x="7453373" y="736267"/>
                <a:ext cx="90360" cy="95760"/>
              </p14:xfrm>
            </p:contentPart>
          </mc:Choice>
          <mc:Fallback>
            <p:pic>
              <p:nvPicPr>
                <p:cNvPr id="87" name="Freihand 86">
                  <a:extLst>
                    <a:ext uri="{FF2B5EF4-FFF2-40B4-BE49-F238E27FC236}">
                      <a16:creationId xmlns:a16="http://schemas.microsoft.com/office/drawing/2014/main" id="{A65CAA4F-8679-4A82-AAE1-C92139E3F716}"/>
                    </a:ext>
                  </a:extLst>
                </p:cNvPr>
                <p:cNvPicPr/>
                <p:nvPr/>
              </p:nvPicPr>
              <p:blipFill>
                <a:blip r:embed="rId117"/>
                <a:stretch>
                  <a:fillRect/>
                </a:stretch>
              </p:blipFill>
              <p:spPr>
                <a:xfrm>
                  <a:off x="7449053" y="731947"/>
                  <a:ext cx="9900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88" name="Freihand 87">
                  <a:extLst>
                    <a:ext uri="{FF2B5EF4-FFF2-40B4-BE49-F238E27FC236}">
                      <a16:creationId xmlns:a16="http://schemas.microsoft.com/office/drawing/2014/main" id="{9E1AFF31-8693-4E74-9616-9C240D2E7498}"/>
                    </a:ext>
                  </a:extLst>
                </p14:cNvPr>
                <p14:cNvContentPartPr/>
                <p14:nvPr/>
              </p14:nvContentPartPr>
              <p14:xfrm>
                <a:off x="7551293" y="727267"/>
                <a:ext cx="30600" cy="47520"/>
              </p14:xfrm>
            </p:contentPart>
          </mc:Choice>
          <mc:Fallback>
            <p:pic>
              <p:nvPicPr>
                <p:cNvPr id="88" name="Freihand 87">
                  <a:extLst>
                    <a:ext uri="{FF2B5EF4-FFF2-40B4-BE49-F238E27FC236}">
                      <a16:creationId xmlns:a16="http://schemas.microsoft.com/office/drawing/2014/main" id="{9E1AFF31-8693-4E74-9616-9C240D2E7498}"/>
                    </a:ext>
                  </a:extLst>
                </p:cNvPr>
                <p:cNvPicPr/>
                <p:nvPr/>
              </p:nvPicPr>
              <p:blipFill>
                <a:blip r:embed="rId119"/>
                <a:stretch>
                  <a:fillRect/>
                </a:stretch>
              </p:blipFill>
              <p:spPr>
                <a:xfrm>
                  <a:off x="7546973" y="722947"/>
                  <a:ext cx="3924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89" name="Freihand 88">
                  <a:extLst>
                    <a:ext uri="{FF2B5EF4-FFF2-40B4-BE49-F238E27FC236}">
                      <a16:creationId xmlns:a16="http://schemas.microsoft.com/office/drawing/2014/main" id="{671AE7F0-1270-47F0-903D-2C858E75A404}"/>
                    </a:ext>
                  </a:extLst>
                </p14:cNvPr>
                <p14:cNvContentPartPr/>
                <p14:nvPr/>
              </p14:nvContentPartPr>
              <p14:xfrm>
                <a:off x="7581173" y="675787"/>
                <a:ext cx="74160" cy="80640"/>
              </p14:xfrm>
            </p:contentPart>
          </mc:Choice>
          <mc:Fallback>
            <p:pic>
              <p:nvPicPr>
                <p:cNvPr id="89" name="Freihand 88">
                  <a:extLst>
                    <a:ext uri="{FF2B5EF4-FFF2-40B4-BE49-F238E27FC236}">
                      <a16:creationId xmlns:a16="http://schemas.microsoft.com/office/drawing/2014/main" id="{671AE7F0-1270-47F0-903D-2C858E75A404}"/>
                    </a:ext>
                  </a:extLst>
                </p:cNvPr>
                <p:cNvPicPr/>
                <p:nvPr/>
              </p:nvPicPr>
              <p:blipFill>
                <a:blip r:embed="rId121"/>
                <a:stretch>
                  <a:fillRect/>
                </a:stretch>
              </p:blipFill>
              <p:spPr>
                <a:xfrm>
                  <a:off x="7576853" y="671467"/>
                  <a:ext cx="8280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91" name="Freihand 90">
                  <a:extLst>
                    <a:ext uri="{FF2B5EF4-FFF2-40B4-BE49-F238E27FC236}">
                      <a16:creationId xmlns:a16="http://schemas.microsoft.com/office/drawing/2014/main" id="{85F401D1-728E-41E0-9705-DBB341ACFD30}"/>
                    </a:ext>
                  </a:extLst>
                </p14:cNvPr>
                <p14:cNvContentPartPr/>
                <p14:nvPr/>
              </p14:nvContentPartPr>
              <p14:xfrm>
                <a:off x="7237013" y="970987"/>
                <a:ext cx="36360" cy="35640"/>
              </p14:xfrm>
            </p:contentPart>
          </mc:Choice>
          <mc:Fallback>
            <p:pic>
              <p:nvPicPr>
                <p:cNvPr id="91" name="Freihand 90">
                  <a:extLst>
                    <a:ext uri="{FF2B5EF4-FFF2-40B4-BE49-F238E27FC236}">
                      <a16:creationId xmlns:a16="http://schemas.microsoft.com/office/drawing/2014/main" id="{85F401D1-728E-41E0-9705-DBB341ACFD30}"/>
                    </a:ext>
                  </a:extLst>
                </p:cNvPr>
                <p:cNvPicPr/>
                <p:nvPr/>
              </p:nvPicPr>
              <p:blipFill>
                <a:blip r:embed="rId123"/>
                <a:stretch>
                  <a:fillRect/>
                </a:stretch>
              </p:blipFill>
              <p:spPr>
                <a:xfrm>
                  <a:off x="7232693" y="966667"/>
                  <a:ext cx="4500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92" name="Freihand 91">
                  <a:extLst>
                    <a:ext uri="{FF2B5EF4-FFF2-40B4-BE49-F238E27FC236}">
                      <a16:creationId xmlns:a16="http://schemas.microsoft.com/office/drawing/2014/main" id="{699A9A2B-2486-4563-AE28-90C807C39825}"/>
                    </a:ext>
                  </a:extLst>
                </p14:cNvPr>
                <p14:cNvContentPartPr/>
                <p14:nvPr/>
              </p14:nvContentPartPr>
              <p14:xfrm>
                <a:off x="7378133" y="947947"/>
                <a:ext cx="2520" cy="80640"/>
              </p14:xfrm>
            </p:contentPart>
          </mc:Choice>
          <mc:Fallback>
            <p:pic>
              <p:nvPicPr>
                <p:cNvPr id="92" name="Freihand 91">
                  <a:extLst>
                    <a:ext uri="{FF2B5EF4-FFF2-40B4-BE49-F238E27FC236}">
                      <a16:creationId xmlns:a16="http://schemas.microsoft.com/office/drawing/2014/main" id="{699A9A2B-2486-4563-AE28-90C807C39825}"/>
                    </a:ext>
                  </a:extLst>
                </p:cNvPr>
                <p:cNvPicPr/>
                <p:nvPr/>
              </p:nvPicPr>
              <p:blipFill>
                <a:blip r:embed="rId125"/>
                <a:stretch>
                  <a:fillRect/>
                </a:stretch>
              </p:blipFill>
              <p:spPr>
                <a:xfrm>
                  <a:off x="7373813" y="943627"/>
                  <a:ext cx="1116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93" name="Freihand 92">
                  <a:extLst>
                    <a:ext uri="{FF2B5EF4-FFF2-40B4-BE49-F238E27FC236}">
                      <a16:creationId xmlns:a16="http://schemas.microsoft.com/office/drawing/2014/main" id="{2461116F-D254-4188-909B-7E397BA2DCD6}"/>
                    </a:ext>
                  </a:extLst>
                </p14:cNvPr>
                <p14:cNvContentPartPr/>
                <p14:nvPr/>
              </p14:nvContentPartPr>
              <p14:xfrm>
                <a:off x="7329173" y="914827"/>
                <a:ext cx="72360" cy="66240"/>
              </p14:xfrm>
            </p:contentPart>
          </mc:Choice>
          <mc:Fallback>
            <p:pic>
              <p:nvPicPr>
                <p:cNvPr id="93" name="Freihand 92">
                  <a:extLst>
                    <a:ext uri="{FF2B5EF4-FFF2-40B4-BE49-F238E27FC236}">
                      <a16:creationId xmlns:a16="http://schemas.microsoft.com/office/drawing/2014/main" id="{2461116F-D254-4188-909B-7E397BA2DCD6}"/>
                    </a:ext>
                  </a:extLst>
                </p:cNvPr>
                <p:cNvPicPr/>
                <p:nvPr/>
              </p:nvPicPr>
              <p:blipFill>
                <a:blip r:embed="rId127"/>
                <a:stretch>
                  <a:fillRect/>
                </a:stretch>
              </p:blipFill>
              <p:spPr>
                <a:xfrm>
                  <a:off x="7324853" y="910507"/>
                  <a:ext cx="8100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94" name="Freihand 93">
                  <a:extLst>
                    <a:ext uri="{FF2B5EF4-FFF2-40B4-BE49-F238E27FC236}">
                      <a16:creationId xmlns:a16="http://schemas.microsoft.com/office/drawing/2014/main" id="{206D8841-412E-4D49-AC5C-ECC23C82A849}"/>
                    </a:ext>
                  </a:extLst>
                </p14:cNvPr>
                <p14:cNvContentPartPr/>
                <p14:nvPr/>
              </p14:nvContentPartPr>
              <p14:xfrm>
                <a:off x="7407653" y="940027"/>
                <a:ext cx="83520" cy="73800"/>
              </p14:xfrm>
            </p:contentPart>
          </mc:Choice>
          <mc:Fallback>
            <p:pic>
              <p:nvPicPr>
                <p:cNvPr id="94" name="Freihand 93">
                  <a:extLst>
                    <a:ext uri="{FF2B5EF4-FFF2-40B4-BE49-F238E27FC236}">
                      <a16:creationId xmlns:a16="http://schemas.microsoft.com/office/drawing/2014/main" id="{206D8841-412E-4D49-AC5C-ECC23C82A849}"/>
                    </a:ext>
                  </a:extLst>
                </p:cNvPr>
                <p:cNvPicPr/>
                <p:nvPr/>
              </p:nvPicPr>
              <p:blipFill>
                <a:blip r:embed="rId129"/>
                <a:stretch>
                  <a:fillRect/>
                </a:stretch>
              </p:blipFill>
              <p:spPr>
                <a:xfrm>
                  <a:off x="7403333" y="935707"/>
                  <a:ext cx="9216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95" name="Freihand 94">
                  <a:extLst>
                    <a:ext uri="{FF2B5EF4-FFF2-40B4-BE49-F238E27FC236}">
                      <a16:creationId xmlns:a16="http://schemas.microsoft.com/office/drawing/2014/main" id="{89745497-5414-4FC4-A963-CF366503C399}"/>
                    </a:ext>
                  </a:extLst>
                </p14:cNvPr>
                <p14:cNvContentPartPr/>
                <p14:nvPr/>
              </p14:nvContentPartPr>
              <p14:xfrm>
                <a:off x="7470653" y="912307"/>
                <a:ext cx="15120" cy="1800"/>
              </p14:xfrm>
            </p:contentPart>
          </mc:Choice>
          <mc:Fallback>
            <p:pic>
              <p:nvPicPr>
                <p:cNvPr id="95" name="Freihand 94">
                  <a:extLst>
                    <a:ext uri="{FF2B5EF4-FFF2-40B4-BE49-F238E27FC236}">
                      <a16:creationId xmlns:a16="http://schemas.microsoft.com/office/drawing/2014/main" id="{89745497-5414-4FC4-A963-CF366503C399}"/>
                    </a:ext>
                  </a:extLst>
                </p:cNvPr>
                <p:cNvPicPr/>
                <p:nvPr/>
              </p:nvPicPr>
              <p:blipFill>
                <a:blip r:embed="rId131"/>
                <a:stretch>
                  <a:fillRect/>
                </a:stretch>
              </p:blipFill>
              <p:spPr>
                <a:xfrm>
                  <a:off x="7466333" y="907987"/>
                  <a:ext cx="23760" cy="1044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97" name="Freihand 96">
                  <a:extLst>
                    <a:ext uri="{FF2B5EF4-FFF2-40B4-BE49-F238E27FC236}">
                      <a16:creationId xmlns:a16="http://schemas.microsoft.com/office/drawing/2014/main" id="{65CE49B2-3494-423E-8629-12D0239D07B2}"/>
                    </a:ext>
                  </a:extLst>
                </p14:cNvPr>
                <p14:cNvContentPartPr/>
                <p14:nvPr/>
              </p14:nvContentPartPr>
              <p14:xfrm>
                <a:off x="7503053" y="918787"/>
                <a:ext cx="104040" cy="43560"/>
              </p14:xfrm>
            </p:contentPart>
          </mc:Choice>
          <mc:Fallback>
            <p:pic>
              <p:nvPicPr>
                <p:cNvPr id="97" name="Freihand 96">
                  <a:extLst>
                    <a:ext uri="{FF2B5EF4-FFF2-40B4-BE49-F238E27FC236}">
                      <a16:creationId xmlns:a16="http://schemas.microsoft.com/office/drawing/2014/main" id="{65CE49B2-3494-423E-8629-12D0239D07B2}"/>
                    </a:ext>
                  </a:extLst>
                </p:cNvPr>
                <p:cNvPicPr/>
                <p:nvPr/>
              </p:nvPicPr>
              <p:blipFill>
                <a:blip r:embed="rId133"/>
                <a:stretch>
                  <a:fillRect/>
                </a:stretch>
              </p:blipFill>
              <p:spPr>
                <a:xfrm>
                  <a:off x="7498733" y="914467"/>
                  <a:ext cx="11268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98" name="Freihand 97">
                  <a:extLst>
                    <a:ext uri="{FF2B5EF4-FFF2-40B4-BE49-F238E27FC236}">
                      <a16:creationId xmlns:a16="http://schemas.microsoft.com/office/drawing/2014/main" id="{A1DE2A3D-0191-47DD-A29E-6EC61A89744C}"/>
                    </a:ext>
                  </a:extLst>
                </p14:cNvPr>
                <p14:cNvContentPartPr/>
                <p14:nvPr/>
              </p14:nvContentPartPr>
              <p14:xfrm>
                <a:off x="7630133" y="829867"/>
                <a:ext cx="188640" cy="89640"/>
              </p14:xfrm>
            </p:contentPart>
          </mc:Choice>
          <mc:Fallback>
            <p:pic>
              <p:nvPicPr>
                <p:cNvPr id="98" name="Freihand 97">
                  <a:extLst>
                    <a:ext uri="{FF2B5EF4-FFF2-40B4-BE49-F238E27FC236}">
                      <a16:creationId xmlns:a16="http://schemas.microsoft.com/office/drawing/2014/main" id="{A1DE2A3D-0191-47DD-A29E-6EC61A89744C}"/>
                    </a:ext>
                  </a:extLst>
                </p:cNvPr>
                <p:cNvPicPr/>
                <p:nvPr/>
              </p:nvPicPr>
              <p:blipFill>
                <a:blip r:embed="rId135"/>
                <a:stretch>
                  <a:fillRect/>
                </a:stretch>
              </p:blipFill>
              <p:spPr>
                <a:xfrm>
                  <a:off x="7625813" y="825547"/>
                  <a:ext cx="19728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99" name="Freihand 98">
                  <a:extLst>
                    <a:ext uri="{FF2B5EF4-FFF2-40B4-BE49-F238E27FC236}">
                      <a16:creationId xmlns:a16="http://schemas.microsoft.com/office/drawing/2014/main" id="{4BCC1E7A-53D3-432B-81A7-C35C2AB0FE36}"/>
                    </a:ext>
                  </a:extLst>
                </p14:cNvPr>
                <p14:cNvContentPartPr/>
                <p14:nvPr/>
              </p14:nvContentPartPr>
              <p14:xfrm>
                <a:off x="7409813" y="1051627"/>
                <a:ext cx="82080" cy="111240"/>
              </p14:xfrm>
            </p:contentPart>
          </mc:Choice>
          <mc:Fallback>
            <p:pic>
              <p:nvPicPr>
                <p:cNvPr id="99" name="Freihand 98">
                  <a:extLst>
                    <a:ext uri="{FF2B5EF4-FFF2-40B4-BE49-F238E27FC236}">
                      <a16:creationId xmlns:a16="http://schemas.microsoft.com/office/drawing/2014/main" id="{4BCC1E7A-53D3-432B-81A7-C35C2AB0FE36}"/>
                    </a:ext>
                  </a:extLst>
                </p:cNvPr>
                <p:cNvPicPr/>
                <p:nvPr/>
              </p:nvPicPr>
              <p:blipFill>
                <a:blip r:embed="rId137"/>
                <a:stretch>
                  <a:fillRect/>
                </a:stretch>
              </p:blipFill>
              <p:spPr>
                <a:xfrm>
                  <a:off x="7405493" y="1047307"/>
                  <a:ext cx="9072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100" name="Freihand 99">
                  <a:extLst>
                    <a:ext uri="{FF2B5EF4-FFF2-40B4-BE49-F238E27FC236}">
                      <a16:creationId xmlns:a16="http://schemas.microsoft.com/office/drawing/2014/main" id="{DF071843-03BE-43E9-9B15-C6157349DE2E}"/>
                    </a:ext>
                  </a:extLst>
                </p14:cNvPr>
                <p14:cNvContentPartPr/>
                <p14:nvPr/>
              </p14:nvContentPartPr>
              <p14:xfrm>
                <a:off x="7495493" y="1063147"/>
                <a:ext cx="69480" cy="57600"/>
              </p14:xfrm>
            </p:contentPart>
          </mc:Choice>
          <mc:Fallback>
            <p:pic>
              <p:nvPicPr>
                <p:cNvPr id="100" name="Freihand 99">
                  <a:extLst>
                    <a:ext uri="{FF2B5EF4-FFF2-40B4-BE49-F238E27FC236}">
                      <a16:creationId xmlns:a16="http://schemas.microsoft.com/office/drawing/2014/main" id="{DF071843-03BE-43E9-9B15-C6157349DE2E}"/>
                    </a:ext>
                  </a:extLst>
                </p:cNvPr>
                <p:cNvPicPr/>
                <p:nvPr/>
              </p:nvPicPr>
              <p:blipFill>
                <a:blip r:embed="rId139"/>
                <a:stretch>
                  <a:fillRect/>
                </a:stretch>
              </p:blipFill>
              <p:spPr>
                <a:xfrm>
                  <a:off x="7491173" y="1058827"/>
                  <a:ext cx="7812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101" name="Freihand 100">
                  <a:extLst>
                    <a:ext uri="{FF2B5EF4-FFF2-40B4-BE49-F238E27FC236}">
                      <a16:creationId xmlns:a16="http://schemas.microsoft.com/office/drawing/2014/main" id="{39D4A3E7-7A0E-4177-98F4-6FD0F4733CBB}"/>
                    </a:ext>
                  </a:extLst>
                </p14:cNvPr>
                <p14:cNvContentPartPr/>
                <p14:nvPr/>
              </p14:nvContentPartPr>
              <p14:xfrm>
                <a:off x="7582973" y="996547"/>
                <a:ext cx="16920" cy="81000"/>
              </p14:xfrm>
            </p:contentPart>
          </mc:Choice>
          <mc:Fallback>
            <p:pic>
              <p:nvPicPr>
                <p:cNvPr id="101" name="Freihand 100">
                  <a:extLst>
                    <a:ext uri="{FF2B5EF4-FFF2-40B4-BE49-F238E27FC236}">
                      <a16:creationId xmlns:a16="http://schemas.microsoft.com/office/drawing/2014/main" id="{39D4A3E7-7A0E-4177-98F4-6FD0F4733CBB}"/>
                    </a:ext>
                  </a:extLst>
                </p:cNvPr>
                <p:cNvPicPr/>
                <p:nvPr/>
              </p:nvPicPr>
              <p:blipFill>
                <a:blip r:embed="rId141"/>
                <a:stretch>
                  <a:fillRect/>
                </a:stretch>
              </p:blipFill>
              <p:spPr>
                <a:xfrm>
                  <a:off x="7578653" y="992227"/>
                  <a:ext cx="2556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102" name="Freihand 101">
                  <a:extLst>
                    <a:ext uri="{FF2B5EF4-FFF2-40B4-BE49-F238E27FC236}">
                      <a16:creationId xmlns:a16="http://schemas.microsoft.com/office/drawing/2014/main" id="{3BD3402D-5FFB-4DEB-A0D7-2A09555F0C8F}"/>
                    </a:ext>
                  </a:extLst>
                </p14:cNvPr>
                <p14:cNvContentPartPr/>
                <p14:nvPr/>
              </p14:nvContentPartPr>
              <p14:xfrm>
                <a:off x="7637693" y="1013107"/>
                <a:ext cx="106200" cy="73800"/>
              </p14:xfrm>
            </p:contentPart>
          </mc:Choice>
          <mc:Fallback>
            <p:pic>
              <p:nvPicPr>
                <p:cNvPr id="102" name="Freihand 101">
                  <a:extLst>
                    <a:ext uri="{FF2B5EF4-FFF2-40B4-BE49-F238E27FC236}">
                      <a16:creationId xmlns:a16="http://schemas.microsoft.com/office/drawing/2014/main" id="{3BD3402D-5FFB-4DEB-A0D7-2A09555F0C8F}"/>
                    </a:ext>
                  </a:extLst>
                </p:cNvPr>
                <p:cNvPicPr/>
                <p:nvPr/>
              </p:nvPicPr>
              <p:blipFill>
                <a:blip r:embed="rId143"/>
                <a:stretch>
                  <a:fillRect/>
                </a:stretch>
              </p:blipFill>
              <p:spPr>
                <a:xfrm>
                  <a:off x="7633373" y="1008787"/>
                  <a:ext cx="11484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135" name="Freihand 134">
                  <a:extLst>
                    <a:ext uri="{FF2B5EF4-FFF2-40B4-BE49-F238E27FC236}">
                      <a16:creationId xmlns:a16="http://schemas.microsoft.com/office/drawing/2014/main" id="{8C3FC281-384C-438B-B9E5-702BB883CF16}"/>
                    </a:ext>
                  </a:extLst>
                </p14:cNvPr>
                <p14:cNvContentPartPr/>
                <p14:nvPr/>
              </p14:nvContentPartPr>
              <p14:xfrm>
                <a:off x="6585053" y="789547"/>
                <a:ext cx="46800" cy="61920"/>
              </p14:xfrm>
            </p:contentPart>
          </mc:Choice>
          <mc:Fallback>
            <p:pic>
              <p:nvPicPr>
                <p:cNvPr id="135" name="Freihand 134">
                  <a:extLst>
                    <a:ext uri="{FF2B5EF4-FFF2-40B4-BE49-F238E27FC236}">
                      <a16:creationId xmlns:a16="http://schemas.microsoft.com/office/drawing/2014/main" id="{8C3FC281-384C-438B-B9E5-702BB883CF16}"/>
                    </a:ext>
                  </a:extLst>
                </p:cNvPr>
                <p:cNvPicPr/>
                <p:nvPr/>
              </p:nvPicPr>
              <p:blipFill>
                <a:blip r:embed="rId145"/>
                <a:stretch>
                  <a:fillRect/>
                </a:stretch>
              </p:blipFill>
              <p:spPr>
                <a:xfrm>
                  <a:off x="6580733" y="785227"/>
                  <a:ext cx="5544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136" name="Freihand 135">
                  <a:extLst>
                    <a:ext uri="{FF2B5EF4-FFF2-40B4-BE49-F238E27FC236}">
                      <a16:creationId xmlns:a16="http://schemas.microsoft.com/office/drawing/2014/main" id="{5A8F9F30-DE73-483C-A2B3-3DC0C5B1153C}"/>
                    </a:ext>
                  </a:extLst>
                </p14:cNvPr>
                <p14:cNvContentPartPr/>
                <p14:nvPr/>
              </p14:nvContentPartPr>
              <p14:xfrm>
                <a:off x="5996453" y="574267"/>
                <a:ext cx="613080" cy="326520"/>
              </p14:xfrm>
            </p:contentPart>
          </mc:Choice>
          <mc:Fallback>
            <p:pic>
              <p:nvPicPr>
                <p:cNvPr id="136" name="Freihand 135">
                  <a:extLst>
                    <a:ext uri="{FF2B5EF4-FFF2-40B4-BE49-F238E27FC236}">
                      <a16:creationId xmlns:a16="http://schemas.microsoft.com/office/drawing/2014/main" id="{5A8F9F30-DE73-483C-A2B3-3DC0C5B1153C}"/>
                    </a:ext>
                  </a:extLst>
                </p:cNvPr>
                <p:cNvPicPr/>
                <p:nvPr/>
              </p:nvPicPr>
              <p:blipFill>
                <a:blip r:embed="rId147"/>
                <a:stretch>
                  <a:fillRect/>
                </a:stretch>
              </p:blipFill>
              <p:spPr>
                <a:xfrm>
                  <a:off x="5992133" y="569947"/>
                  <a:ext cx="621720" cy="33516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138" name="Freihand 137">
                  <a:extLst>
                    <a:ext uri="{FF2B5EF4-FFF2-40B4-BE49-F238E27FC236}">
                      <a16:creationId xmlns:a16="http://schemas.microsoft.com/office/drawing/2014/main" id="{A5E92992-6E7C-4C9C-A95B-1339B76643FF}"/>
                    </a:ext>
                  </a:extLst>
                </p14:cNvPr>
                <p14:cNvContentPartPr/>
                <p14:nvPr/>
              </p14:nvContentPartPr>
              <p14:xfrm>
                <a:off x="5786213" y="340987"/>
                <a:ext cx="109440" cy="189360"/>
              </p14:xfrm>
            </p:contentPart>
          </mc:Choice>
          <mc:Fallback>
            <p:pic>
              <p:nvPicPr>
                <p:cNvPr id="138" name="Freihand 137">
                  <a:extLst>
                    <a:ext uri="{FF2B5EF4-FFF2-40B4-BE49-F238E27FC236}">
                      <a16:creationId xmlns:a16="http://schemas.microsoft.com/office/drawing/2014/main" id="{A5E92992-6E7C-4C9C-A95B-1339B76643FF}"/>
                    </a:ext>
                  </a:extLst>
                </p:cNvPr>
                <p:cNvPicPr/>
                <p:nvPr/>
              </p:nvPicPr>
              <p:blipFill>
                <a:blip r:embed="rId149"/>
                <a:stretch>
                  <a:fillRect/>
                </a:stretch>
              </p:blipFill>
              <p:spPr>
                <a:xfrm>
                  <a:off x="5781893" y="336667"/>
                  <a:ext cx="118080" cy="19800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139" name="Freihand 138">
                  <a:extLst>
                    <a:ext uri="{FF2B5EF4-FFF2-40B4-BE49-F238E27FC236}">
                      <a16:creationId xmlns:a16="http://schemas.microsoft.com/office/drawing/2014/main" id="{8CEA9871-038B-4CFB-A2C5-EEE345FCF517}"/>
                    </a:ext>
                  </a:extLst>
                </p14:cNvPr>
                <p14:cNvContentPartPr/>
                <p14:nvPr/>
              </p14:nvContentPartPr>
              <p14:xfrm>
                <a:off x="5909333" y="347467"/>
                <a:ext cx="150120" cy="121320"/>
              </p14:xfrm>
            </p:contentPart>
          </mc:Choice>
          <mc:Fallback>
            <p:pic>
              <p:nvPicPr>
                <p:cNvPr id="139" name="Freihand 138">
                  <a:extLst>
                    <a:ext uri="{FF2B5EF4-FFF2-40B4-BE49-F238E27FC236}">
                      <a16:creationId xmlns:a16="http://schemas.microsoft.com/office/drawing/2014/main" id="{8CEA9871-038B-4CFB-A2C5-EEE345FCF517}"/>
                    </a:ext>
                  </a:extLst>
                </p:cNvPr>
                <p:cNvPicPr/>
                <p:nvPr/>
              </p:nvPicPr>
              <p:blipFill>
                <a:blip r:embed="rId151"/>
                <a:stretch>
                  <a:fillRect/>
                </a:stretch>
              </p:blipFill>
              <p:spPr>
                <a:xfrm>
                  <a:off x="5905013" y="343147"/>
                  <a:ext cx="15876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40" name="Freihand 139">
                  <a:extLst>
                    <a:ext uri="{FF2B5EF4-FFF2-40B4-BE49-F238E27FC236}">
                      <a16:creationId xmlns:a16="http://schemas.microsoft.com/office/drawing/2014/main" id="{61439110-5A3E-4A5D-898E-9FE114B56B20}"/>
                    </a:ext>
                  </a:extLst>
                </p14:cNvPr>
                <p14:cNvContentPartPr/>
                <p14:nvPr/>
              </p14:nvContentPartPr>
              <p14:xfrm>
                <a:off x="6034613" y="340987"/>
                <a:ext cx="21600" cy="16200"/>
              </p14:xfrm>
            </p:contentPart>
          </mc:Choice>
          <mc:Fallback>
            <p:pic>
              <p:nvPicPr>
                <p:cNvPr id="140" name="Freihand 139">
                  <a:extLst>
                    <a:ext uri="{FF2B5EF4-FFF2-40B4-BE49-F238E27FC236}">
                      <a16:creationId xmlns:a16="http://schemas.microsoft.com/office/drawing/2014/main" id="{61439110-5A3E-4A5D-898E-9FE114B56B20}"/>
                    </a:ext>
                  </a:extLst>
                </p:cNvPr>
                <p:cNvPicPr/>
                <p:nvPr/>
              </p:nvPicPr>
              <p:blipFill>
                <a:blip r:embed="rId153"/>
                <a:stretch>
                  <a:fillRect/>
                </a:stretch>
              </p:blipFill>
              <p:spPr>
                <a:xfrm>
                  <a:off x="6030293" y="336667"/>
                  <a:ext cx="3024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41" name="Freihand 140">
                  <a:extLst>
                    <a:ext uri="{FF2B5EF4-FFF2-40B4-BE49-F238E27FC236}">
                      <a16:creationId xmlns:a16="http://schemas.microsoft.com/office/drawing/2014/main" id="{0F9E0382-DDE5-49B3-8CD9-4F6D68B83D48}"/>
                    </a:ext>
                  </a:extLst>
                </p14:cNvPr>
                <p14:cNvContentPartPr/>
                <p14:nvPr/>
              </p14:nvContentPartPr>
              <p14:xfrm>
                <a:off x="6119573" y="369787"/>
                <a:ext cx="31680" cy="49320"/>
              </p14:xfrm>
            </p:contentPart>
          </mc:Choice>
          <mc:Fallback>
            <p:pic>
              <p:nvPicPr>
                <p:cNvPr id="141" name="Freihand 140">
                  <a:extLst>
                    <a:ext uri="{FF2B5EF4-FFF2-40B4-BE49-F238E27FC236}">
                      <a16:creationId xmlns:a16="http://schemas.microsoft.com/office/drawing/2014/main" id="{0F9E0382-DDE5-49B3-8CD9-4F6D68B83D48}"/>
                    </a:ext>
                  </a:extLst>
                </p:cNvPr>
                <p:cNvPicPr/>
                <p:nvPr/>
              </p:nvPicPr>
              <p:blipFill>
                <a:blip r:embed="rId155"/>
                <a:stretch>
                  <a:fillRect/>
                </a:stretch>
              </p:blipFill>
              <p:spPr>
                <a:xfrm>
                  <a:off x="6115253" y="365467"/>
                  <a:ext cx="4032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142" name="Freihand 141">
                  <a:extLst>
                    <a:ext uri="{FF2B5EF4-FFF2-40B4-BE49-F238E27FC236}">
                      <a16:creationId xmlns:a16="http://schemas.microsoft.com/office/drawing/2014/main" id="{CD19DB70-F45A-433B-8E51-ACE9D5B80838}"/>
                    </a:ext>
                  </a:extLst>
                </p14:cNvPr>
                <p14:cNvContentPartPr/>
                <p14:nvPr/>
              </p14:nvContentPartPr>
              <p14:xfrm>
                <a:off x="6087173" y="274027"/>
                <a:ext cx="111240" cy="155520"/>
              </p14:xfrm>
            </p:contentPart>
          </mc:Choice>
          <mc:Fallback>
            <p:pic>
              <p:nvPicPr>
                <p:cNvPr id="142" name="Freihand 141">
                  <a:extLst>
                    <a:ext uri="{FF2B5EF4-FFF2-40B4-BE49-F238E27FC236}">
                      <a16:creationId xmlns:a16="http://schemas.microsoft.com/office/drawing/2014/main" id="{CD19DB70-F45A-433B-8E51-ACE9D5B80838}"/>
                    </a:ext>
                  </a:extLst>
                </p:cNvPr>
                <p:cNvPicPr/>
                <p:nvPr/>
              </p:nvPicPr>
              <p:blipFill>
                <a:blip r:embed="rId157"/>
                <a:stretch>
                  <a:fillRect/>
                </a:stretch>
              </p:blipFill>
              <p:spPr>
                <a:xfrm>
                  <a:off x="6082853" y="269707"/>
                  <a:ext cx="119880" cy="16416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143" name="Freihand 142">
                  <a:extLst>
                    <a:ext uri="{FF2B5EF4-FFF2-40B4-BE49-F238E27FC236}">
                      <a16:creationId xmlns:a16="http://schemas.microsoft.com/office/drawing/2014/main" id="{C0440AF4-1AA7-4143-B815-300D5E6D5F5E}"/>
                    </a:ext>
                  </a:extLst>
                </p14:cNvPr>
                <p14:cNvContentPartPr/>
                <p14:nvPr/>
              </p14:nvContentPartPr>
              <p14:xfrm>
                <a:off x="6232253" y="300667"/>
                <a:ext cx="68760" cy="79560"/>
              </p14:xfrm>
            </p:contentPart>
          </mc:Choice>
          <mc:Fallback>
            <p:pic>
              <p:nvPicPr>
                <p:cNvPr id="143" name="Freihand 142">
                  <a:extLst>
                    <a:ext uri="{FF2B5EF4-FFF2-40B4-BE49-F238E27FC236}">
                      <a16:creationId xmlns:a16="http://schemas.microsoft.com/office/drawing/2014/main" id="{C0440AF4-1AA7-4143-B815-300D5E6D5F5E}"/>
                    </a:ext>
                  </a:extLst>
                </p:cNvPr>
                <p:cNvPicPr/>
                <p:nvPr/>
              </p:nvPicPr>
              <p:blipFill>
                <a:blip r:embed="rId159"/>
                <a:stretch>
                  <a:fillRect/>
                </a:stretch>
              </p:blipFill>
              <p:spPr>
                <a:xfrm>
                  <a:off x="6227933" y="296347"/>
                  <a:ext cx="7740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144" name="Freihand 143">
                  <a:extLst>
                    <a:ext uri="{FF2B5EF4-FFF2-40B4-BE49-F238E27FC236}">
                      <a16:creationId xmlns:a16="http://schemas.microsoft.com/office/drawing/2014/main" id="{7110D621-E0EE-46A9-9E75-AF86DC3544A2}"/>
                    </a:ext>
                  </a:extLst>
                </p14:cNvPr>
                <p14:cNvContentPartPr/>
                <p14:nvPr/>
              </p14:nvContentPartPr>
              <p14:xfrm>
                <a:off x="6303533" y="214267"/>
                <a:ext cx="160200" cy="190440"/>
              </p14:xfrm>
            </p:contentPart>
          </mc:Choice>
          <mc:Fallback>
            <p:pic>
              <p:nvPicPr>
                <p:cNvPr id="144" name="Freihand 143">
                  <a:extLst>
                    <a:ext uri="{FF2B5EF4-FFF2-40B4-BE49-F238E27FC236}">
                      <a16:creationId xmlns:a16="http://schemas.microsoft.com/office/drawing/2014/main" id="{7110D621-E0EE-46A9-9E75-AF86DC3544A2}"/>
                    </a:ext>
                  </a:extLst>
                </p:cNvPr>
                <p:cNvPicPr/>
                <p:nvPr/>
              </p:nvPicPr>
              <p:blipFill>
                <a:blip r:embed="rId161"/>
                <a:stretch>
                  <a:fillRect/>
                </a:stretch>
              </p:blipFill>
              <p:spPr>
                <a:xfrm>
                  <a:off x="6299213" y="209947"/>
                  <a:ext cx="16884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146" name="Freihand 145">
                  <a:extLst>
                    <a:ext uri="{FF2B5EF4-FFF2-40B4-BE49-F238E27FC236}">
                      <a16:creationId xmlns:a16="http://schemas.microsoft.com/office/drawing/2014/main" id="{101AEF4E-7C58-456A-AC3D-22B483F48D5E}"/>
                    </a:ext>
                  </a:extLst>
                </p14:cNvPr>
                <p14:cNvContentPartPr/>
                <p14:nvPr/>
              </p14:nvContentPartPr>
              <p14:xfrm>
                <a:off x="5610173" y="120307"/>
                <a:ext cx="41400" cy="112320"/>
              </p14:xfrm>
            </p:contentPart>
          </mc:Choice>
          <mc:Fallback>
            <p:pic>
              <p:nvPicPr>
                <p:cNvPr id="146" name="Freihand 145">
                  <a:extLst>
                    <a:ext uri="{FF2B5EF4-FFF2-40B4-BE49-F238E27FC236}">
                      <a16:creationId xmlns:a16="http://schemas.microsoft.com/office/drawing/2014/main" id="{101AEF4E-7C58-456A-AC3D-22B483F48D5E}"/>
                    </a:ext>
                  </a:extLst>
                </p:cNvPr>
                <p:cNvPicPr/>
                <p:nvPr/>
              </p:nvPicPr>
              <p:blipFill>
                <a:blip r:embed="rId163"/>
                <a:stretch>
                  <a:fillRect/>
                </a:stretch>
              </p:blipFill>
              <p:spPr>
                <a:xfrm>
                  <a:off x="5605853" y="115987"/>
                  <a:ext cx="5004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47" name="Freihand 146">
                  <a:extLst>
                    <a:ext uri="{FF2B5EF4-FFF2-40B4-BE49-F238E27FC236}">
                      <a16:creationId xmlns:a16="http://schemas.microsoft.com/office/drawing/2014/main" id="{6B261106-B799-47EA-BC57-4F4D6818C4B4}"/>
                    </a:ext>
                  </a:extLst>
                </p14:cNvPr>
                <p14:cNvContentPartPr/>
                <p14:nvPr/>
              </p14:nvContentPartPr>
              <p14:xfrm>
                <a:off x="5625653" y="101227"/>
                <a:ext cx="85320" cy="124200"/>
              </p14:xfrm>
            </p:contentPart>
          </mc:Choice>
          <mc:Fallback>
            <p:pic>
              <p:nvPicPr>
                <p:cNvPr id="147" name="Freihand 146">
                  <a:extLst>
                    <a:ext uri="{FF2B5EF4-FFF2-40B4-BE49-F238E27FC236}">
                      <a16:creationId xmlns:a16="http://schemas.microsoft.com/office/drawing/2014/main" id="{6B261106-B799-47EA-BC57-4F4D6818C4B4}"/>
                    </a:ext>
                  </a:extLst>
                </p:cNvPr>
                <p:cNvPicPr/>
                <p:nvPr/>
              </p:nvPicPr>
              <p:blipFill>
                <a:blip r:embed="rId165"/>
                <a:stretch>
                  <a:fillRect/>
                </a:stretch>
              </p:blipFill>
              <p:spPr>
                <a:xfrm>
                  <a:off x="5621333" y="96907"/>
                  <a:ext cx="9396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48" name="Freihand 147">
                  <a:extLst>
                    <a:ext uri="{FF2B5EF4-FFF2-40B4-BE49-F238E27FC236}">
                      <a16:creationId xmlns:a16="http://schemas.microsoft.com/office/drawing/2014/main" id="{F70E9917-2DCB-48F9-AD7B-68FD1B04E64F}"/>
                    </a:ext>
                  </a:extLst>
                </p14:cNvPr>
                <p14:cNvContentPartPr/>
                <p14:nvPr/>
              </p14:nvContentPartPr>
              <p14:xfrm>
                <a:off x="5703773" y="127867"/>
                <a:ext cx="69120" cy="61920"/>
              </p14:xfrm>
            </p:contentPart>
          </mc:Choice>
          <mc:Fallback>
            <p:pic>
              <p:nvPicPr>
                <p:cNvPr id="148" name="Freihand 147">
                  <a:extLst>
                    <a:ext uri="{FF2B5EF4-FFF2-40B4-BE49-F238E27FC236}">
                      <a16:creationId xmlns:a16="http://schemas.microsoft.com/office/drawing/2014/main" id="{F70E9917-2DCB-48F9-AD7B-68FD1B04E64F}"/>
                    </a:ext>
                  </a:extLst>
                </p:cNvPr>
                <p:cNvPicPr/>
                <p:nvPr/>
              </p:nvPicPr>
              <p:blipFill>
                <a:blip r:embed="rId167"/>
                <a:stretch>
                  <a:fillRect/>
                </a:stretch>
              </p:blipFill>
              <p:spPr>
                <a:xfrm>
                  <a:off x="5699453" y="123547"/>
                  <a:ext cx="7776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49" name="Freihand 148">
                  <a:extLst>
                    <a:ext uri="{FF2B5EF4-FFF2-40B4-BE49-F238E27FC236}">
                      <a16:creationId xmlns:a16="http://schemas.microsoft.com/office/drawing/2014/main" id="{85EA8F1E-7590-4DD1-A9B8-F95593FE001E}"/>
                    </a:ext>
                  </a:extLst>
                </p14:cNvPr>
                <p14:cNvContentPartPr/>
                <p14:nvPr/>
              </p14:nvContentPartPr>
              <p14:xfrm>
                <a:off x="5780093" y="110587"/>
                <a:ext cx="54720" cy="152280"/>
              </p14:xfrm>
            </p:contentPart>
          </mc:Choice>
          <mc:Fallback>
            <p:pic>
              <p:nvPicPr>
                <p:cNvPr id="149" name="Freihand 148">
                  <a:extLst>
                    <a:ext uri="{FF2B5EF4-FFF2-40B4-BE49-F238E27FC236}">
                      <a16:creationId xmlns:a16="http://schemas.microsoft.com/office/drawing/2014/main" id="{85EA8F1E-7590-4DD1-A9B8-F95593FE001E}"/>
                    </a:ext>
                  </a:extLst>
                </p:cNvPr>
                <p:cNvPicPr/>
                <p:nvPr/>
              </p:nvPicPr>
              <p:blipFill>
                <a:blip r:embed="rId169"/>
                <a:stretch>
                  <a:fillRect/>
                </a:stretch>
              </p:blipFill>
              <p:spPr>
                <a:xfrm>
                  <a:off x="5775773" y="106267"/>
                  <a:ext cx="6336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50" name="Freihand 149">
                  <a:extLst>
                    <a:ext uri="{FF2B5EF4-FFF2-40B4-BE49-F238E27FC236}">
                      <a16:creationId xmlns:a16="http://schemas.microsoft.com/office/drawing/2014/main" id="{0E6E13DA-8D54-47A3-8CD4-113BED0F7A4C}"/>
                    </a:ext>
                  </a:extLst>
                </p14:cNvPr>
                <p14:cNvContentPartPr/>
                <p14:nvPr/>
              </p14:nvContentPartPr>
              <p14:xfrm>
                <a:off x="5825813" y="105187"/>
                <a:ext cx="57600" cy="60840"/>
              </p14:xfrm>
            </p:contentPart>
          </mc:Choice>
          <mc:Fallback>
            <p:pic>
              <p:nvPicPr>
                <p:cNvPr id="150" name="Freihand 149">
                  <a:extLst>
                    <a:ext uri="{FF2B5EF4-FFF2-40B4-BE49-F238E27FC236}">
                      <a16:creationId xmlns:a16="http://schemas.microsoft.com/office/drawing/2014/main" id="{0E6E13DA-8D54-47A3-8CD4-113BED0F7A4C}"/>
                    </a:ext>
                  </a:extLst>
                </p:cNvPr>
                <p:cNvPicPr/>
                <p:nvPr/>
              </p:nvPicPr>
              <p:blipFill>
                <a:blip r:embed="rId171"/>
                <a:stretch>
                  <a:fillRect/>
                </a:stretch>
              </p:blipFill>
              <p:spPr>
                <a:xfrm>
                  <a:off x="5821493" y="100867"/>
                  <a:ext cx="6624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51" name="Freihand 150">
                  <a:extLst>
                    <a:ext uri="{FF2B5EF4-FFF2-40B4-BE49-F238E27FC236}">
                      <a16:creationId xmlns:a16="http://schemas.microsoft.com/office/drawing/2014/main" id="{1BF7459A-85AB-402B-B910-AB79F4E7FF72}"/>
                    </a:ext>
                  </a:extLst>
                </p14:cNvPr>
                <p14:cNvContentPartPr/>
                <p14:nvPr/>
              </p14:nvContentPartPr>
              <p14:xfrm>
                <a:off x="5893493" y="61627"/>
                <a:ext cx="77040" cy="90360"/>
              </p14:xfrm>
            </p:contentPart>
          </mc:Choice>
          <mc:Fallback>
            <p:pic>
              <p:nvPicPr>
                <p:cNvPr id="151" name="Freihand 150">
                  <a:extLst>
                    <a:ext uri="{FF2B5EF4-FFF2-40B4-BE49-F238E27FC236}">
                      <a16:creationId xmlns:a16="http://schemas.microsoft.com/office/drawing/2014/main" id="{1BF7459A-85AB-402B-B910-AB79F4E7FF72}"/>
                    </a:ext>
                  </a:extLst>
                </p:cNvPr>
                <p:cNvPicPr/>
                <p:nvPr/>
              </p:nvPicPr>
              <p:blipFill>
                <a:blip r:embed="rId173"/>
                <a:stretch>
                  <a:fillRect/>
                </a:stretch>
              </p:blipFill>
              <p:spPr>
                <a:xfrm>
                  <a:off x="5889173" y="57307"/>
                  <a:ext cx="8568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52" name="Freihand 151">
                  <a:extLst>
                    <a:ext uri="{FF2B5EF4-FFF2-40B4-BE49-F238E27FC236}">
                      <a16:creationId xmlns:a16="http://schemas.microsoft.com/office/drawing/2014/main" id="{D0733411-3D3E-4887-90E9-FAE6DDA48765}"/>
                    </a:ext>
                  </a:extLst>
                </p14:cNvPr>
                <p14:cNvContentPartPr/>
                <p14:nvPr/>
              </p14:nvContentPartPr>
              <p14:xfrm>
                <a:off x="6059453" y="45067"/>
                <a:ext cx="59400" cy="108720"/>
              </p14:xfrm>
            </p:contentPart>
          </mc:Choice>
          <mc:Fallback>
            <p:pic>
              <p:nvPicPr>
                <p:cNvPr id="152" name="Freihand 151">
                  <a:extLst>
                    <a:ext uri="{FF2B5EF4-FFF2-40B4-BE49-F238E27FC236}">
                      <a16:creationId xmlns:a16="http://schemas.microsoft.com/office/drawing/2014/main" id="{D0733411-3D3E-4887-90E9-FAE6DDA48765}"/>
                    </a:ext>
                  </a:extLst>
                </p:cNvPr>
                <p:cNvPicPr/>
                <p:nvPr/>
              </p:nvPicPr>
              <p:blipFill>
                <a:blip r:embed="rId175"/>
                <a:stretch>
                  <a:fillRect/>
                </a:stretch>
              </p:blipFill>
              <p:spPr>
                <a:xfrm>
                  <a:off x="6055133" y="40747"/>
                  <a:ext cx="6804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53" name="Freihand 152">
                  <a:extLst>
                    <a:ext uri="{FF2B5EF4-FFF2-40B4-BE49-F238E27FC236}">
                      <a16:creationId xmlns:a16="http://schemas.microsoft.com/office/drawing/2014/main" id="{424A4B7A-896B-483E-B47A-E474178A1798}"/>
                    </a:ext>
                  </a:extLst>
                </p14:cNvPr>
                <p14:cNvContentPartPr/>
                <p14:nvPr/>
              </p14:nvContentPartPr>
              <p14:xfrm>
                <a:off x="6143333" y="35347"/>
                <a:ext cx="138240" cy="126360"/>
              </p14:xfrm>
            </p:contentPart>
          </mc:Choice>
          <mc:Fallback>
            <p:pic>
              <p:nvPicPr>
                <p:cNvPr id="153" name="Freihand 152">
                  <a:extLst>
                    <a:ext uri="{FF2B5EF4-FFF2-40B4-BE49-F238E27FC236}">
                      <a16:creationId xmlns:a16="http://schemas.microsoft.com/office/drawing/2014/main" id="{424A4B7A-896B-483E-B47A-E474178A1798}"/>
                    </a:ext>
                  </a:extLst>
                </p:cNvPr>
                <p:cNvPicPr/>
                <p:nvPr/>
              </p:nvPicPr>
              <p:blipFill>
                <a:blip r:embed="rId177"/>
                <a:stretch>
                  <a:fillRect/>
                </a:stretch>
              </p:blipFill>
              <p:spPr>
                <a:xfrm>
                  <a:off x="6139013" y="31027"/>
                  <a:ext cx="14688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54" name="Freihand 153">
                  <a:extLst>
                    <a:ext uri="{FF2B5EF4-FFF2-40B4-BE49-F238E27FC236}">
                      <a16:creationId xmlns:a16="http://schemas.microsoft.com/office/drawing/2014/main" id="{638CA4DD-3857-4A9D-B6C9-C29331DC9FEA}"/>
                    </a:ext>
                  </a:extLst>
                </p14:cNvPr>
                <p14:cNvContentPartPr/>
                <p14:nvPr/>
              </p14:nvContentPartPr>
              <p14:xfrm>
                <a:off x="6307853" y="106987"/>
                <a:ext cx="185760" cy="34920"/>
              </p14:xfrm>
            </p:contentPart>
          </mc:Choice>
          <mc:Fallback>
            <p:pic>
              <p:nvPicPr>
                <p:cNvPr id="154" name="Freihand 153">
                  <a:extLst>
                    <a:ext uri="{FF2B5EF4-FFF2-40B4-BE49-F238E27FC236}">
                      <a16:creationId xmlns:a16="http://schemas.microsoft.com/office/drawing/2014/main" id="{638CA4DD-3857-4A9D-B6C9-C29331DC9FEA}"/>
                    </a:ext>
                  </a:extLst>
                </p:cNvPr>
                <p:cNvPicPr/>
                <p:nvPr/>
              </p:nvPicPr>
              <p:blipFill>
                <a:blip r:embed="rId179"/>
                <a:stretch>
                  <a:fillRect/>
                </a:stretch>
              </p:blipFill>
              <p:spPr>
                <a:xfrm>
                  <a:off x="6303533" y="102667"/>
                  <a:ext cx="194400" cy="4356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55" name="Freihand 154">
                  <a:extLst>
                    <a:ext uri="{FF2B5EF4-FFF2-40B4-BE49-F238E27FC236}">
                      <a16:creationId xmlns:a16="http://schemas.microsoft.com/office/drawing/2014/main" id="{F2363B00-94E5-4983-B12F-94A751A85D9F}"/>
                    </a:ext>
                  </a:extLst>
                </p14:cNvPr>
                <p14:cNvContentPartPr/>
                <p14:nvPr/>
              </p14:nvContentPartPr>
              <p14:xfrm>
                <a:off x="6527453" y="92587"/>
                <a:ext cx="66960" cy="126000"/>
              </p14:xfrm>
            </p:contentPart>
          </mc:Choice>
          <mc:Fallback>
            <p:pic>
              <p:nvPicPr>
                <p:cNvPr id="155" name="Freihand 154">
                  <a:extLst>
                    <a:ext uri="{FF2B5EF4-FFF2-40B4-BE49-F238E27FC236}">
                      <a16:creationId xmlns:a16="http://schemas.microsoft.com/office/drawing/2014/main" id="{F2363B00-94E5-4983-B12F-94A751A85D9F}"/>
                    </a:ext>
                  </a:extLst>
                </p:cNvPr>
                <p:cNvPicPr/>
                <p:nvPr/>
              </p:nvPicPr>
              <p:blipFill>
                <a:blip r:embed="rId181"/>
                <a:stretch>
                  <a:fillRect/>
                </a:stretch>
              </p:blipFill>
              <p:spPr>
                <a:xfrm>
                  <a:off x="6523133" y="88267"/>
                  <a:ext cx="7560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56" name="Freihand 155">
                  <a:extLst>
                    <a:ext uri="{FF2B5EF4-FFF2-40B4-BE49-F238E27FC236}">
                      <a16:creationId xmlns:a16="http://schemas.microsoft.com/office/drawing/2014/main" id="{9D52909A-B752-41CB-B4AB-C2C3B1873C8F}"/>
                    </a:ext>
                  </a:extLst>
                </p14:cNvPr>
                <p14:cNvContentPartPr/>
                <p14:nvPr/>
              </p14:nvContentPartPr>
              <p14:xfrm>
                <a:off x="6626453" y="57667"/>
                <a:ext cx="261360" cy="79200"/>
              </p14:xfrm>
            </p:contentPart>
          </mc:Choice>
          <mc:Fallback>
            <p:pic>
              <p:nvPicPr>
                <p:cNvPr id="156" name="Freihand 155">
                  <a:extLst>
                    <a:ext uri="{FF2B5EF4-FFF2-40B4-BE49-F238E27FC236}">
                      <a16:creationId xmlns:a16="http://schemas.microsoft.com/office/drawing/2014/main" id="{9D52909A-B752-41CB-B4AB-C2C3B1873C8F}"/>
                    </a:ext>
                  </a:extLst>
                </p:cNvPr>
                <p:cNvPicPr/>
                <p:nvPr/>
              </p:nvPicPr>
              <p:blipFill>
                <a:blip r:embed="rId183"/>
                <a:stretch>
                  <a:fillRect/>
                </a:stretch>
              </p:blipFill>
              <p:spPr>
                <a:xfrm>
                  <a:off x="6622133" y="53347"/>
                  <a:ext cx="27000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57" name="Freihand 156">
                  <a:extLst>
                    <a:ext uri="{FF2B5EF4-FFF2-40B4-BE49-F238E27FC236}">
                      <a16:creationId xmlns:a16="http://schemas.microsoft.com/office/drawing/2014/main" id="{40E12042-561E-4C73-B2B5-617029C7A99F}"/>
                    </a:ext>
                  </a:extLst>
                </p14:cNvPr>
                <p14:cNvContentPartPr/>
                <p14:nvPr/>
              </p14:nvContentPartPr>
              <p14:xfrm>
                <a:off x="5958293" y="37507"/>
                <a:ext cx="24120" cy="181080"/>
              </p14:xfrm>
            </p:contentPart>
          </mc:Choice>
          <mc:Fallback>
            <p:pic>
              <p:nvPicPr>
                <p:cNvPr id="157" name="Freihand 156">
                  <a:extLst>
                    <a:ext uri="{FF2B5EF4-FFF2-40B4-BE49-F238E27FC236}">
                      <a16:creationId xmlns:a16="http://schemas.microsoft.com/office/drawing/2014/main" id="{40E12042-561E-4C73-B2B5-617029C7A99F}"/>
                    </a:ext>
                  </a:extLst>
                </p:cNvPr>
                <p:cNvPicPr/>
                <p:nvPr/>
              </p:nvPicPr>
              <p:blipFill>
                <a:blip r:embed="rId185"/>
                <a:stretch>
                  <a:fillRect/>
                </a:stretch>
              </p:blipFill>
              <p:spPr>
                <a:xfrm>
                  <a:off x="5953973" y="33187"/>
                  <a:ext cx="3276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59" name="Freihand 158">
                  <a:extLst>
                    <a:ext uri="{FF2B5EF4-FFF2-40B4-BE49-F238E27FC236}">
                      <a16:creationId xmlns:a16="http://schemas.microsoft.com/office/drawing/2014/main" id="{B01ABCEF-A25A-4B83-9BE0-D60B63BA3C6E}"/>
                    </a:ext>
                  </a:extLst>
                </p14:cNvPr>
                <p14:cNvContentPartPr/>
                <p14:nvPr/>
              </p14:nvContentPartPr>
              <p14:xfrm>
                <a:off x="5387333" y="281587"/>
                <a:ext cx="341640" cy="514080"/>
              </p14:xfrm>
            </p:contentPart>
          </mc:Choice>
          <mc:Fallback>
            <p:pic>
              <p:nvPicPr>
                <p:cNvPr id="159" name="Freihand 158">
                  <a:extLst>
                    <a:ext uri="{FF2B5EF4-FFF2-40B4-BE49-F238E27FC236}">
                      <a16:creationId xmlns:a16="http://schemas.microsoft.com/office/drawing/2014/main" id="{B01ABCEF-A25A-4B83-9BE0-D60B63BA3C6E}"/>
                    </a:ext>
                  </a:extLst>
                </p:cNvPr>
                <p:cNvPicPr/>
                <p:nvPr/>
              </p:nvPicPr>
              <p:blipFill>
                <a:blip r:embed="rId187"/>
                <a:stretch>
                  <a:fillRect/>
                </a:stretch>
              </p:blipFill>
              <p:spPr>
                <a:xfrm>
                  <a:off x="5383013" y="277267"/>
                  <a:ext cx="350280" cy="52272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61" name="Freihand 160">
                  <a:extLst>
                    <a:ext uri="{FF2B5EF4-FFF2-40B4-BE49-F238E27FC236}">
                      <a16:creationId xmlns:a16="http://schemas.microsoft.com/office/drawing/2014/main" id="{66933BD6-6718-401A-8C1E-D7BF90D75C04}"/>
                    </a:ext>
                  </a:extLst>
                </p14:cNvPr>
                <p14:cNvContentPartPr/>
                <p14:nvPr/>
              </p14:nvContentPartPr>
              <p14:xfrm>
                <a:off x="5045333" y="934987"/>
                <a:ext cx="6480" cy="144000"/>
              </p14:xfrm>
            </p:contentPart>
          </mc:Choice>
          <mc:Fallback>
            <p:pic>
              <p:nvPicPr>
                <p:cNvPr id="161" name="Freihand 160">
                  <a:extLst>
                    <a:ext uri="{FF2B5EF4-FFF2-40B4-BE49-F238E27FC236}">
                      <a16:creationId xmlns:a16="http://schemas.microsoft.com/office/drawing/2014/main" id="{66933BD6-6718-401A-8C1E-D7BF90D75C04}"/>
                    </a:ext>
                  </a:extLst>
                </p:cNvPr>
                <p:cNvPicPr/>
                <p:nvPr/>
              </p:nvPicPr>
              <p:blipFill>
                <a:blip r:embed="rId189"/>
                <a:stretch>
                  <a:fillRect/>
                </a:stretch>
              </p:blipFill>
              <p:spPr>
                <a:xfrm>
                  <a:off x="5041013" y="930667"/>
                  <a:ext cx="1512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62" name="Freihand 161">
                  <a:extLst>
                    <a:ext uri="{FF2B5EF4-FFF2-40B4-BE49-F238E27FC236}">
                      <a16:creationId xmlns:a16="http://schemas.microsoft.com/office/drawing/2014/main" id="{00685AC1-45F8-4B9F-A725-94A70B3F7F21}"/>
                    </a:ext>
                  </a:extLst>
                </p14:cNvPr>
                <p14:cNvContentPartPr/>
                <p14:nvPr/>
              </p14:nvContentPartPr>
              <p14:xfrm>
                <a:off x="4959293" y="867307"/>
                <a:ext cx="156240" cy="56160"/>
              </p14:xfrm>
            </p:contentPart>
          </mc:Choice>
          <mc:Fallback>
            <p:pic>
              <p:nvPicPr>
                <p:cNvPr id="162" name="Freihand 161">
                  <a:extLst>
                    <a:ext uri="{FF2B5EF4-FFF2-40B4-BE49-F238E27FC236}">
                      <a16:creationId xmlns:a16="http://schemas.microsoft.com/office/drawing/2014/main" id="{00685AC1-45F8-4B9F-A725-94A70B3F7F21}"/>
                    </a:ext>
                  </a:extLst>
                </p:cNvPr>
                <p:cNvPicPr/>
                <p:nvPr/>
              </p:nvPicPr>
              <p:blipFill>
                <a:blip r:embed="rId191"/>
                <a:stretch>
                  <a:fillRect/>
                </a:stretch>
              </p:blipFill>
              <p:spPr>
                <a:xfrm>
                  <a:off x="4954973" y="862987"/>
                  <a:ext cx="16488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63" name="Freihand 162">
                  <a:extLst>
                    <a:ext uri="{FF2B5EF4-FFF2-40B4-BE49-F238E27FC236}">
                      <a16:creationId xmlns:a16="http://schemas.microsoft.com/office/drawing/2014/main" id="{EFB1F000-C903-4AEF-9C78-1DCEC034E786}"/>
                    </a:ext>
                  </a:extLst>
                </p14:cNvPr>
                <p14:cNvContentPartPr/>
                <p14:nvPr/>
              </p14:nvContentPartPr>
              <p14:xfrm>
                <a:off x="4968653" y="947947"/>
                <a:ext cx="118440" cy="51840"/>
              </p14:xfrm>
            </p:contentPart>
          </mc:Choice>
          <mc:Fallback>
            <p:pic>
              <p:nvPicPr>
                <p:cNvPr id="163" name="Freihand 162">
                  <a:extLst>
                    <a:ext uri="{FF2B5EF4-FFF2-40B4-BE49-F238E27FC236}">
                      <a16:creationId xmlns:a16="http://schemas.microsoft.com/office/drawing/2014/main" id="{EFB1F000-C903-4AEF-9C78-1DCEC034E786}"/>
                    </a:ext>
                  </a:extLst>
                </p:cNvPr>
                <p:cNvPicPr/>
                <p:nvPr/>
              </p:nvPicPr>
              <p:blipFill>
                <a:blip r:embed="rId193"/>
                <a:stretch>
                  <a:fillRect/>
                </a:stretch>
              </p:blipFill>
              <p:spPr>
                <a:xfrm>
                  <a:off x="4964333" y="943627"/>
                  <a:ext cx="12708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64" name="Freihand 163">
                  <a:extLst>
                    <a:ext uri="{FF2B5EF4-FFF2-40B4-BE49-F238E27FC236}">
                      <a16:creationId xmlns:a16="http://schemas.microsoft.com/office/drawing/2014/main" id="{7BAA9FA7-23B5-4E11-ADFF-D2D7D21D4B8E}"/>
                    </a:ext>
                  </a:extLst>
                </p14:cNvPr>
                <p14:cNvContentPartPr/>
                <p14:nvPr/>
              </p14:nvContentPartPr>
              <p14:xfrm>
                <a:off x="5101853" y="927067"/>
                <a:ext cx="167760" cy="119160"/>
              </p14:xfrm>
            </p:contentPart>
          </mc:Choice>
          <mc:Fallback>
            <p:pic>
              <p:nvPicPr>
                <p:cNvPr id="164" name="Freihand 163">
                  <a:extLst>
                    <a:ext uri="{FF2B5EF4-FFF2-40B4-BE49-F238E27FC236}">
                      <a16:creationId xmlns:a16="http://schemas.microsoft.com/office/drawing/2014/main" id="{7BAA9FA7-23B5-4E11-ADFF-D2D7D21D4B8E}"/>
                    </a:ext>
                  </a:extLst>
                </p:cNvPr>
                <p:cNvPicPr/>
                <p:nvPr/>
              </p:nvPicPr>
              <p:blipFill>
                <a:blip r:embed="rId195"/>
                <a:stretch>
                  <a:fillRect/>
                </a:stretch>
              </p:blipFill>
              <p:spPr>
                <a:xfrm>
                  <a:off x="5097533" y="922747"/>
                  <a:ext cx="17640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65" name="Freihand 164">
                  <a:extLst>
                    <a:ext uri="{FF2B5EF4-FFF2-40B4-BE49-F238E27FC236}">
                      <a16:creationId xmlns:a16="http://schemas.microsoft.com/office/drawing/2014/main" id="{68FFCD1F-5602-4EF4-B7D2-B03AAE838050}"/>
                    </a:ext>
                  </a:extLst>
                </p14:cNvPr>
                <p14:cNvContentPartPr/>
                <p14:nvPr/>
              </p14:nvContentPartPr>
              <p14:xfrm>
                <a:off x="5190773" y="888907"/>
                <a:ext cx="360" cy="360"/>
              </p14:xfrm>
            </p:contentPart>
          </mc:Choice>
          <mc:Fallback>
            <p:pic>
              <p:nvPicPr>
                <p:cNvPr id="165" name="Freihand 164">
                  <a:extLst>
                    <a:ext uri="{FF2B5EF4-FFF2-40B4-BE49-F238E27FC236}">
                      <a16:creationId xmlns:a16="http://schemas.microsoft.com/office/drawing/2014/main" id="{68FFCD1F-5602-4EF4-B7D2-B03AAE838050}"/>
                    </a:ext>
                  </a:extLst>
                </p:cNvPr>
                <p:cNvPicPr/>
                <p:nvPr/>
              </p:nvPicPr>
              <p:blipFill>
                <a:blip r:embed="rId21"/>
                <a:stretch>
                  <a:fillRect/>
                </a:stretch>
              </p:blipFill>
              <p:spPr>
                <a:xfrm>
                  <a:off x="5186453" y="8845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166" name="Freihand 165">
                  <a:extLst>
                    <a:ext uri="{FF2B5EF4-FFF2-40B4-BE49-F238E27FC236}">
                      <a16:creationId xmlns:a16="http://schemas.microsoft.com/office/drawing/2014/main" id="{F11E528B-C61C-4E27-A983-5366325A907A}"/>
                    </a:ext>
                  </a:extLst>
                </p14:cNvPr>
                <p14:cNvContentPartPr/>
                <p14:nvPr/>
              </p14:nvContentPartPr>
              <p14:xfrm>
                <a:off x="5263853" y="843907"/>
                <a:ext cx="249120" cy="118800"/>
              </p14:xfrm>
            </p:contentPart>
          </mc:Choice>
          <mc:Fallback>
            <p:pic>
              <p:nvPicPr>
                <p:cNvPr id="166" name="Freihand 165">
                  <a:extLst>
                    <a:ext uri="{FF2B5EF4-FFF2-40B4-BE49-F238E27FC236}">
                      <a16:creationId xmlns:a16="http://schemas.microsoft.com/office/drawing/2014/main" id="{F11E528B-C61C-4E27-A983-5366325A907A}"/>
                    </a:ext>
                  </a:extLst>
                </p:cNvPr>
                <p:cNvPicPr/>
                <p:nvPr/>
              </p:nvPicPr>
              <p:blipFill>
                <a:blip r:embed="rId198"/>
                <a:stretch>
                  <a:fillRect/>
                </a:stretch>
              </p:blipFill>
              <p:spPr>
                <a:xfrm>
                  <a:off x="5259533" y="839587"/>
                  <a:ext cx="25776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168" name="Freihand 167">
                  <a:extLst>
                    <a:ext uri="{FF2B5EF4-FFF2-40B4-BE49-F238E27FC236}">
                      <a16:creationId xmlns:a16="http://schemas.microsoft.com/office/drawing/2014/main" id="{E0C8A681-223B-4190-B5C6-7E27B3E6A9FA}"/>
                    </a:ext>
                  </a:extLst>
                </p14:cNvPr>
                <p14:cNvContentPartPr/>
                <p14:nvPr/>
              </p14:nvContentPartPr>
              <p14:xfrm>
                <a:off x="5545373" y="838867"/>
                <a:ext cx="205200" cy="70560"/>
              </p14:xfrm>
            </p:contentPart>
          </mc:Choice>
          <mc:Fallback>
            <p:pic>
              <p:nvPicPr>
                <p:cNvPr id="168" name="Freihand 167">
                  <a:extLst>
                    <a:ext uri="{FF2B5EF4-FFF2-40B4-BE49-F238E27FC236}">
                      <a16:creationId xmlns:a16="http://schemas.microsoft.com/office/drawing/2014/main" id="{E0C8A681-223B-4190-B5C6-7E27B3E6A9FA}"/>
                    </a:ext>
                  </a:extLst>
                </p:cNvPr>
                <p:cNvPicPr/>
                <p:nvPr/>
              </p:nvPicPr>
              <p:blipFill>
                <a:blip r:embed="rId200"/>
                <a:stretch>
                  <a:fillRect/>
                </a:stretch>
              </p:blipFill>
              <p:spPr>
                <a:xfrm>
                  <a:off x="5541053" y="834547"/>
                  <a:ext cx="21384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170" name="Freihand 169">
                  <a:extLst>
                    <a:ext uri="{FF2B5EF4-FFF2-40B4-BE49-F238E27FC236}">
                      <a16:creationId xmlns:a16="http://schemas.microsoft.com/office/drawing/2014/main" id="{CCDF367D-BD70-4999-AF29-F74AB80CB217}"/>
                    </a:ext>
                  </a:extLst>
                </p14:cNvPr>
                <p14:cNvContentPartPr/>
                <p14:nvPr/>
              </p14:nvContentPartPr>
              <p14:xfrm>
                <a:off x="5080613" y="1147027"/>
                <a:ext cx="80640" cy="135000"/>
              </p14:xfrm>
            </p:contentPart>
          </mc:Choice>
          <mc:Fallback>
            <p:pic>
              <p:nvPicPr>
                <p:cNvPr id="170" name="Freihand 169">
                  <a:extLst>
                    <a:ext uri="{FF2B5EF4-FFF2-40B4-BE49-F238E27FC236}">
                      <a16:creationId xmlns:a16="http://schemas.microsoft.com/office/drawing/2014/main" id="{CCDF367D-BD70-4999-AF29-F74AB80CB217}"/>
                    </a:ext>
                  </a:extLst>
                </p:cNvPr>
                <p:cNvPicPr/>
                <p:nvPr/>
              </p:nvPicPr>
              <p:blipFill>
                <a:blip r:embed="rId202"/>
                <a:stretch>
                  <a:fillRect/>
                </a:stretch>
              </p:blipFill>
              <p:spPr>
                <a:xfrm>
                  <a:off x="5076293" y="1142707"/>
                  <a:ext cx="8928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171" name="Freihand 170">
                  <a:extLst>
                    <a:ext uri="{FF2B5EF4-FFF2-40B4-BE49-F238E27FC236}">
                      <a16:creationId xmlns:a16="http://schemas.microsoft.com/office/drawing/2014/main" id="{631BF532-1E86-4DBD-9123-234881BD79F0}"/>
                    </a:ext>
                  </a:extLst>
                </p14:cNvPr>
                <p14:cNvContentPartPr/>
                <p14:nvPr/>
              </p14:nvContentPartPr>
              <p14:xfrm>
                <a:off x="5163053" y="1188427"/>
                <a:ext cx="111240" cy="57600"/>
              </p14:xfrm>
            </p:contentPart>
          </mc:Choice>
          <mc:Fallback>
            <p:pic>
              <p:nvPicPr>
                <p:cNvPr id="171" name="Freihand 170">
                  <a:extLst>
                    <a:ext uri="{FF2B5EF4-FFF2-40B4-BE49-F238E27FC236}">
                      <a16:creationId xmlns:a16="http://schemas.microsoft.com/office/drawing/2014/main" id="{631BF532-1E86-4DBD-9123-234881BD79F0}"/>
                    </a:ext>
                  </a:extLst>
                </p:cNvPr>
                <p:cNvPicPr/>
                <p:nvPr/>
              </p:nvPicPr>
              <p:blipFill>
                <a:blip r:embed="rId204"/>
                <a:stretch>
                  <a:fillRect/>
                </a:stretch>
              </p:blipFill>
              <p:spPr>
                <a:xfrm>
                  <a:off x="5158733" y="1184107"/>
                  <a:ext cx="11988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172" name="Freihand 171">
                  <a:extLst>
                    <a:ext uri="{FF2B5EF4-FFF2-40B4-BE49-F238E27FC236}">
                      <a16:creationId xmlns:a16="http://schemas.microsoft.com/office/drawing/2014/main" id="{C3DE8C5F-7860-466D-AB59-6913A8592ACF}"/>
                    </a:ext>
                  </a:extLst>
                </p14:cNvPr>
                <p14:cNvContentPartPr/>
                <p14:nvPr/>
              </p14:nvContentPartPr>
              <p14:xfrm>
                <a:off x="5262413" y="1178347"/>
                <a:ext cx="74880" cy="77040"/>
              </p14:xfrm>
            </p:contentPart>
          </mc:Choice>
          <mc:Fallback>
            <p:pic>
              <p:nvPicPr>
                <p:cNvPr id="172" name="Freihand 171">
                  <a:extLst>
                    <a:ext uri="{FF2B5EF4-FFF2-40B4-BE49-F238E27FC236}">
                      <a16:creationId xmlns:a16="http://schemas.microsoft.com/office/drawing/2014/main" id="{C3DE8C5F-7860-466D-AB59-6913A8592ACF}"/>
                    </a:ext>
                  </a:extLst>
                </p:cNvPr>
                <p:cNvPicPr/>
                <p:nvPr/>
              </p:nvPicPr>
              <p:blipFill>
                <a:blip r:embed="rId206"/>
                <a:stretch>
                  <a:fillRect/>
                </a:stretch>
              </p:blipFill>
              <p:spPr>
                <a:xfrm>
                  <a:off x="5258093" y="1174027"/>
                  <a:ext cx="8352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73" name="Freihand 172">
                  <a:extLst>
                    <a:ext uri="{FF2B5EF4-FFF2-40B4-BE49-F238E27FC236}">
                      <a16:creationId xmlns:a16="http://schemas.microsoft.com/office/drawing/2014/main" id="{F4E0DBCE-9DA6-423D-8B38-CADE6CD9C4AF}"/>
                    </a:ext>
                  </a:extLst>
                </p14:cNvPr>
                <p14:cNvContentPartPr/>
                <p14:nvPr/>
              </p14:nvContentPartPr>
              <p14:xfrm>
                <a:off x="5329373" y="1157107"/>
                <a:ext cx="114840" cy="83880"/>
              </p14:xfrm>
            </p:contentPart>
          </mc:Choice>
          <mc:Fallback>
            <p:pic>
              <p:nvPicPr>
                <p:cNvPr id="173" name="Freihand 172">
                  <a:extLst>
                    <a:ext uri="{FF2B5EF4-FFF2-40B4-BE49-F238E27FC236}">
                      <a16:creationId xmlns:a16="http://schemas.microsoft.com/office/drawing/2014/main" id="{F4E0DBCE-9DA6-423D-8B38-CADE6CD9C4AF}"/>
                    </a:ext>
                  </a:extLst>
                </p:cNvPr>
                <p:cNvPicPr/>
                <p:nvPr/>
              </p:nvPicPr>
              <p:blipFill>
                <a:blip r:embed="rId208"/>
                <a:stretch>
                  <a:fillRect/>
                </a:stretch>
              </p:blipFill>
              <p:spPr>
                <a:xfrm>
                  <a:off x="5325053" y="1152787"/>
                  <a:ext cx="1234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174" name="Freihand 173">
                  <a:extLst>
                    <a:ext uri="{FF2B5EF4-FFF2-40B4-BE49-F238E27FC236}">
                      <a16:creationId xmlns:a16="http://schemas.microsoft.com/office/drawing/2014/main" id="{3389BD49-72F1-4683-935C-B06F0181796B}"/>
                    </a:ext>
                  </a:extLst>
                </p14:cNvPr>
                <p14:cNvContentPartPr/>
                <p14:nvPr/>
              </p14:nvContentPartPr>
              <p14:xfrm>
                <a:off x="5432693" y="1120027"/>
                <a:ext cx="72000" cy="107640"/>
              </p14:xfrm>
            </p:contentPart>
          </mc:Choice>
          <mc:Fallback>
            <p:pic>
              <p:nvPicPr>
                <p:cNvPr id="174" name="Freihand 173">
                  <a:extLst>
                    <a:ext uri="{FF2B5EF4-FFF2-40B4-BE49-F238E27FC236}">
                      <a16:creationId xmlns:a16="http://schemas.microsoft.com/office/drawing/2014/main" id="{3389BD49-72F1-4683-935C-B06F0181796B}"/>
                    </a:ext>
                  </a:extLst>
                </p:cNvPr>
                <p:cNvPicPr/>
                <p:nvPr/>
              </p:nvPicPr>
              <p:blipFill>
                <a:blip r:embed="rId210"/>
                <a:stretch>
                  <a:fillRect/>
                </a:stretch>
              </p:blipFill>
              <p:spPr>
                <a:xfrm>
                  <a:off x="5428373" y="1115707"/>
                  <a:ext cx="8064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76" name="Freihand 175">
                  <a:extLst>
                    <a:ext uri="{FF2B5EF4-FFF2-40B4-BE49-F238E27FC236}">
                      <a16:creationId xmlns:a16="http://schemas.microsoft.com/office/drawing/2014/main" id="{7957B0A4-64E3-4CE0-9046-EE718818ACC0}"/>
                    </a:ext>
                  </a:extLst>
                </p14:cNvPr>
                <p14:cNvContentPartPr/>
                <p14:nvPr/>
              </p14:nvContentPartPr>
              <p14:xfrm>
                <a:off x="4953533" y="41827"/>
                <a:ext cx="1784520" cy="1417320"/>
              </p14:xfrm>
            </p:contentPart>
          </mc:Choice>
          <mc:Fallback>
            <p:pic>
              <p:nvPicPr>
                <p:cNvPr id="176" name="Freihand 175">
                  <a:extLst>
                    <a:ext uri="{FF2B5EF4-FFF2-40B4-BE49-F238E27FC236}">
                      <a16:creationId xmlns:a16="http://schemas.microsoft.com/office/drawing/2014/main" id="{7957B0A4-64E3-4CE0-9046-EE718818ACC0}"/>
                    </a:ext>
                  </a:extLst>
                </p:cNvPr>
                <p:cNvPicPr/>
                <p:nvPr/>
              </p:nvPicPr>
              <p:blipFill>
                <a:blip r:embed="rId212"/>
                <a:stretch>
                  <a:fillRect/>
                </a:stretch>
              </p:blipFill>
              <p:spPr>
                <a:xfrm>
                  <a:off x="4949213" y="37507"/>
                  <a:ext cx="1793160" cy="142596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77" name="Freihand 176">
                  <a:extLst>
                    <a:ext uri="{FF2B5EF4-FFF2-40B4-BE49-F238E27FC236}">
                      <a16:creationId xmlns:a16="http://schemas.microsoft.com/office/drawing/2014/main" id="{3123ADC3-A827-4993-9D80-7940059D1EC7}"/>
                    </a:ext>
                  </a:extLst>
                </p14:cNvPr>
                <p14:cNvContentPartPr/>
                <p14:nvPr/>
              </p14:nvContentPartPr>
              <p14:xfrm>
                <a:off x="6215333" y="963067"/>
                <a:ext cx="360" cy="360"/>
              </p14:xfrm>
            </p:contentPart>
          </mc:Choice>
          <mc:Fallback>
            <p:pic>
              <p:nvPicPr>
                <p:cNvPr id="177" name="Freihand 176">
                  <a:extLst>
                    <a:ext uri="{FF2B5EF4-FFF2-40B4-BE49-F238E27FC236}">
                      <a16:creationId xmlns:a16="http://schemas.microsoft.com/office/drawing/2014/main" id="{3123ADC3-A827-4993-9D80-7940059D1EC7}"/>
                    </a:ext>
                  </a:extLst>
                </p:cNvPr>
                <p:cNvPicPr/>
                <p:nvPr/>
              </p:nvPicPr>
              <p:blipFill>
                <a:blip r:embed="rId21"/>
                <a:stretch>
                  <a:fillRect/>
                </a:stretch>
              </p:blipFill>
              <p:spPr>
                <a:xfrm>
                  <a:off x="6211013" y="9587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178" name="Freihand 177">
                  <a:extLst>
                    <a:ext uri="{FF2B5EF4-FFF2-40B4-BE49-F238E27FC236}">
                      <a16:creationId xmlns:a16="http://schemas.microsoft.com/office/drawing/2014/main" id="{64BAEECC-36A0-4D09-9EC9-9F3B8F647802}"/>
                    </a:ext>
                  </a:extLst>
                </p14:cNvPr>
                <p14:cNvContentPartPr/>
                <p14:nvPr/>
              </p14:nvContentPartPr>
              <p14:xfrm>
                <a:off x="5071613" y="1496947"/>
                <a:ext cx="166320" cy="711720"/>
              </p14:xfrm>
            </p:contentPart>
          </mc:Choice>
          <mc:Fallback>
            <p:pic>
              <p:nvPicPr>
                <p:cNvPr id="178" name="Freihand 177">
                  <a:extLst>
                    <a:ext uri="{FF2B5EF4-FFF2-40B4-BE49-F238E27FC236}">
                      <a16:creationId xmlns:a16="http://schemas.microsoft.com/office/drawing/2014/main" id="{64BAEECC-36A0-4D09-9EC9-9F3B8F647802}"/>
                    </a:ext>
                  </a:extLst>
                </p:cNvPr>
                <p:cNvPicPr/>
                <p:nvPr/>
              </p:nvPicPr>
              <p:blipFill>
                <a:blip r:embed="rId215"/>
                <a:stretch>
                  <a:fillRect/>
                </a:stretch>
              </p:blipFill>
              <p:spPr>
                <a:xfrm>
                  <a:off x="5067293" y="1492627"/>
                  <a:ext cx="174960" cy="72036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79" name="Freihand 178">
                  <a:extLst>
                    <a:ext uri="{FF2B5EF4-FFF2-40B4-BE49-F238E27FC236}">
                      <a16:creationId xmlns:a16="http://schemas.microsoft.com/office/drawing/2014/main" id="{FC9D6B2C-889E-4F96-A858-5FD3CBA0954A}"/>
                    </a:ext>
                  </a:extLst>
                </p14:cNvPr>
                <p14:cNvContentPartPr/>
                <p14:nvPr/>
              </p14:nvContentPartPr>
              <p14:xfrm>
                <a:off x="4825373" y="2333947"/>
                <a:ext cx="158760" cy="267840"/>
              </p14:xfrm>
            </p:contentPart>
          </mc:Choice>
          <mc:Fallback>
            <p:pic>
              <p:nvPicPr>
                <p:cNvPr id="179" name="Freihand 178">
                  <a:extLst>
                    <a:ext uri="{FF2B5EF4-FFF2-40B4-BE49-F238E27FC236}">
                      <a16:creationId xmlns:a16="http://schemas.microsoft.com/office/drawing/2014/main" id="{FC9D6B2C-889E-4F96-A858-5FD3CBA0954A}"/>
                    </a:ext>
                  </a:extLst>
                </p:cNvPr>
                <p:cNvPicPr/>
                <p:nvPr/>
              </p:nvPicPr>
              <p:blipFill>
                <a:blip r:embed="rId217"/>
                <a:stretch>
                  <a:fillRect/>
                </a:stretch>
              </p:blipFill>
              <p:spPr>
                <a:xfrm>
                  <a:off x="4821053" y="2329627"/>
                  <a:ext cx="167400" cy="27648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180" name="Freihand 179">
                  <a:extLst>
                    <a:ext uri="{FF2B5EF4-FFF2-40B4-BE49-F238E27FC236}">
                      <a16:creationId xmlns:a16="http://schemas.microsoft.com/office/drawing/2014/main" id="{861D4A11-D3E9-4F1E-B1FE-915FC590A5E1}"/>
                    </a:ext>
                  </a:extLst>
                </p14:cNvPr>
                <p14:cNvContentPartPr/>
                <p14:nvPr/>
              </p14:nvContentPartPr>
              <p14:xfrm>
                <a:off x="4951013" y="2446627"/>
                <a:ext cx="127800" cy="86400"/>
              </p14:xfrm>
            </p:contentPart>
          </mc:Choice>
          <mc:Fallback>
            <p:pic>
              <p:nvPicPr>
                <p:cNvPr id="180" name="Freihand 179">
                  <a:extLst>
                    <a:ext uri="{FF2B5EF4-FFF2-40B4-BE49-F238E27FC236}">
                      <a16:creationId xmlns:a16="http://schemas.microsoft.com/office/drawing/2014/main" id="{861D4A11-D3E9-4F1E-B1FE-915FC590A5E1}"/>
                    </a:ext>
                  </a:extLst>
                </p:cNvPr>
                <p:cNvPicPr/>
                <p:nvPr/>
              </p:nvPicPr>
              <p:blipFill>
                <a:blip r:embed="rId219"/>
                <a:stretch>
                  <a:fillRect/>
                </a:stretch>
              </p:blipFill>
              <p:spPr>
                <a:xfrm>
                  <a:off x="4946693" y="2442307"/>
                  <a:ext cx="13644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181" name="Freihand 180">
                  <a:extLst>
                    <a:ext uri="{FF2B5EF4-FFF2-40B4-BE49-F238E27FC236}">
                      <a16:creationId xmlns:a16="http://schemas.microsoft.com/office/drawing/2014/main" id="{BA886923-63F8-47DB-B8EF-DF3323D9FAC1}"/>
                    </a:ext>
                  </a:extLst>
                </p14:cNvPr>
                <p14:cNvContentPartPr/>
                <p14:nvPr/>
              </p14:nvContentPartPr>
              <p14:xfrm>
                <a:off x="5112653" y="2349787"/>
                <a:ext cx="133200" cy="259560"/>
              </p14:xfrm>
            </p:contentPart>
          </mc:Choice>
          <mc:Fallback>
            <p:pic>
              <p:nvPicPr>
                <p:cNvPr id="181" name="Freihand 180">
                  <a:extLst>
                    <a:ext uri="{FF2B5EF4-FFF2-40B4-BE49-F238E27FC236}">
                      <a16:creationId xmlns:a16="http://schemas.microsoft.com/office/drawing/2014/main" id="{BA886923-63F8-47DB-B8EF-DF3323D9FAC1}"/>
                    </a:ext>
                  </a:extLst>
                </p:cNvPr>
                <p:cNvPicPr/>
                <p:nvPr/>
              </p:nvPicPr>
              <p:blipFill>
                <a:blip r:embed="rId221"/>
                <a:stretch>
                  <a:fillRect/>
                </a:stretch>
              </p:blipFill>
              <p:spPr>
                <a:xfrm>
                  <a:off x="5108333" y="2345467"/>
                  <a:ext cx="141840" cy="26820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82" name="Freihand 181">
                  <a:extLst>
                    <a:ext uri="{FF2B5EF4-FFF2-40B4-BE49-F238E27FC236}">
                      <a16:creationId xmlns:a16="http://schemas.microsoft.com/office/drawing/2014/main" id="{2CF66CE7-ABB1-46FC-B294-E045D26F74D3}"/>
                    </a:ext>
                  </a:extLst>
                </p14:cNvPr>
                <p14:cNvContentPartPr/>
                <p14:nvPr/>
              </p14:nvContentPartPr>
              <p14:xfrm>
                <a:off x="5003573" y="2282827"/>
                <a:ext cx="68040" cy="19440"/>
              </p14:xfrm>
            </p:contentPart>
          </mc:Choice>
          <mc:Fallback>
            <p:pic>
              <p:nvPicPr>
                <p:cNvPr id="182" name="Freihand 181">
                  <a:extLst>
                    <a:ext uri="{FF2B5EF4-FFF2-40B4-BE49-F238E27FC236}">
                      <a16:creationId xmlns:a16="http://schemas.microsoft.com/office/drawing/2014/main" id="{2CF66CE7-ABB1-46FC-B294-E045D26F74D3}"/>
                    </a:ext>
                  </a:extLst>
                </p:cNvPr>
                <p:cNvPicPr/>
                <p:nvPr/>
              </p:nvPicPr>
              <p:blipFill>
                <a:blip r:embed="rId223"/>
                <a:stretch>
                  <a:fillRect/>
                </a:stretch>
              </p:blipFill>
              <p:spPr>
                <a:xfrm>
                  <a:off x="4999253" y="2278507"/>
                  <a:ext cx="7668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184" name="Freihand 183">
                  <a:extLst>
                    <a:ext uri="{FF2B5EF4-FFF2-40B4-BE49-F238E27FC236}">
                      <a16:creationId xmlns:a16="http://schemas.microsoft.com/office/drawing/2014/main" id="{E77903D0-DC11-4F90-B091-E34BA1A74DE7}"/>
                    </a:ext>
                  </a:extLst>
                </p14:cNvPr>
                <p14:cNvContentPartPr/>
                <p14:nvPr/>
              </p14:nvContentPartPr>
              <p14:xfrm>
                <a:off x="5300933" y="2435467"/>
                <a:ext cx="132480" cy="84240"/>
              </p14:xfrm>
            </p:contentPart>
          </mc:Choice>
          <mc:Fallback>
            <p:pic>
              <p:nvPicPr>
                <p:cNvPr id="184" name="Freihand 183">
                  <a:extLst>
                    <a:ext uri="{FF2B5EF4-FFF2-40B4-BE49-F238E27FC236}">
                      <a16:creationId xmlns:a16="http://schemas.microsoft.com/office/drawing/2014/main" id="{E77903D0-DC11-4F90-B091-E34BA1A74DE7}"/>
                    </a:ext>
                  </a:extLst>
                </p:cNvPr>
                <p:cNvPicPr/>
                <p:nvPr/>
              </p:nvPicPr>
              <p:blipFill>
                <a:blip r:embed="rId225"/>
                <a:stretch>
                  <a:fillRect/>
                </a:stretch>
              </p:blipFill>
              <p:spPr>
                <a:xfrm>
                  <a:off x="5296613" y="2431147"/>
                  <a:ext cx="14112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85" name="Freihand 184">
                  <a:extLst>
                    <a:ext uri="{FF2B5EF4-FFF2-40B4-BE49-F238E27FC236}">
                      <a16:creationId xmlns:a16="http://schemas.microsoft.com/office/drawing/2014/main" id="{519D9F6D-278D-41CD-9DBD-DE9AB08D30F3}"/>
                    </a:ext>
                  </a:extLst>
                </p14:cNvPr>
                <p14:cNvContentPartPr/>
                <p14:nvPr/>
              </p14:nvContentPartPr>
              <p14:xfrm>
                <a:off x="5454293" y="2443747"/>
                <a:ext cx="104040" cy="50040"/>
              </p14:xfrm>
            </p:contentPart>
          </mc:Choice>
          <mc:Fallback>
            <p:pic>
              <p:nvPicPr>
                <p:cNvPr id="185" name="Freihand 184">
                  <a:extLst>
                    <a:ext uri="{FF2B5EF4-FFF2-40B4-BE49-F238E27FC236}">
                      <a16:creationId xmlns:a16="http://schemas.microsoft.com/office/drawing/2014/main" id="{519D9F6D-278D-41CD-9DBD-DE9AB08D30F3}"/>
                    </a:ext>
                  </a:extLst>
                </p:cNvPr>
                <p:cNvPicPr/>
                <p:nvPr/>
              </p:nvPicPr>
              <p:blipFill>
                <a:blip r:embed="rId227"/>
                <a:stretch>
                  <a:fillRect/>
                </a:stretch>
              </p:blipFill>
              <p:spPr>
                <a:xfrm>
                  <a:off x="5449973" y="2439427"/>
                  <a:ext cx="112680" cy="5868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86" name="Freihand 185">
                  <a:extLst>
                    <a:ext uri="{FF2B5EF4-FFF2-40B4-BE49-F238E27FC236}">
                      <a16:creationId xmlns:a16="http://schemas.microsoft.com/office/drawing/2014/main" id="{CC82FA9D-3281-4387-9997-1C8009D523C3}"/>
                    </a:ext>
                  </a:extLst>
                </p14:cNvPr>
                <p14:cNvContentPartPr/>
                <p14:nvPr/>
              </p14:nvContentPartPr>
              <p14:xfrm>
                <a:off x="5571653" y="2396227"/>
                <a:ext cx="64440" cy="99000"/>
              </p14:xfrm>
            </p:contentPart>
          </mc:Choice>
          <mc:Fallback>
            <p:pic>
              <p:nvPicPr>
                <p:cNvPr id="186" name="Freihand 185">
                  <a:extLst>
                    <a:ext uri="{FF2B5EF4-FFF2-40B4-BE49-F238E27FC236}">
                      <a16:creationId xmlns:a16="http://schemas.microsoft.com/office/drawing/2014/main" id="{CC82FA9D-3281-4387-9997-1C8009D523C3}"/>
                    </a:ext>
                  </a:extLst>
                </p:cNvPr>
                <p:cNvPicPr/>
                <p:nvPr/>
              </p:nvPicPr>
              <p:blipFill>
                <a:blip r:embed="rId229"/>
                <a:stretch>
                  <a:fillRect/>
                </a:stretch>
              </p:blipFill>
              <p:spPr>
                <a:xfrm>
                  <a:off x="5567333" y="2391907"/>
                  <a:ext cx="7308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87" name="Freihand 186">
                  <a:extLst>
                    <a:ext uri="{FF2B5EF4-FFF2-40B4-BE49-F238E27FC236}">
                      <a16:creationId xmlns:a16="http://schemas.microsoft.com/office/drawing/2014/main" id="{534B4B9E-8D43-41E2-A4CF-56B938D69F44}"/>
                    </a:ext>
                  </a:extLst>
                </p14:cNvPr>
                <p14:cNvContentPartPr/>
                <p14:nvPr/>
              </p14:nvContentPartPr>
              <p14:xfrm>
                <a:off x="5618453" y="2380387"/>
                <a:ext cx="71280" cy="113760"/>
              </p14:xfrm>
            </p:contentPart>
          </mc:Choice>
          <mc:Fallback>
            <p:pic>
              <p:nvPicPr>
                <p:cNvPr id="187" name="Freihand 186">
                  <a:extLst>
                    <a:ext uri="{FF2B5EF4-FFF2-40B4-BE49-F238E27FC236}">
                      <a16:creationId xmlns:a16="http://schemas.microsoft.com/office/drawing/2014/main" id="{534B4B9E-8D43-41E2-A4CF-56B938D69F44}"/>
                    </a:ext>
                  </a:extLst>
                </p:cNvPr>
                <p:cNvPicPr/>
                <p:nvPr/>
              </p:nvPicPr>
              <p:blipFill>
                <a:blip r:embed="rId231"/>
                <a:stretch>
                  <a:fillRect/>
                </a:stretch>
              </p:blipFill>
              <p:spPr>
                <a:xfrm>
                  <a:off x="5614133" y="2376067"/>
                  <a:ext cx="7992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88" name="Freihand 187">
                  <a:extLst>
                    <a:ext uri="{FF2B5EF4-FFF2-40B4-BE49-F238E27FC236}">
                      <a16:creationId xmlns:a16="http://schemas.microsoft.com/office/drawing/2014/main" id="{8C21D107-D21F-48EA-B311-63F4ADA07A00}"/>
                    </a:ext>
                  </a:extLst>
                </p14:cNvPr>
                <p14:cNvContentPartPr/>
                <p14:nvPr/>
              </p14:nvContentPartPr>
              <p14:xfrm>
                <a:off x="5695853" y="2361667"/>
                <a:ext cx="190440" cy="97200"/>
              </p14:xfrm>
            </p:contentPart>
          </mc:Choice>
          <mc:Fallback>
            <p:pic>
              <p:nvPicPr>
                <p:cNvPr id="188" name="Freihand 187">
                  <a:extLst>
                    <a:ext uri="{FF2B5EF4-FFF2-40B4-BE49-F238E27FC236}">
                      <a16:creationId xmlns:a16="http://schemas.microsoft.com/office/drawing/2014/main" id="{8C21D107-D21F-48EA-B311-63F4ADA07A00}"/>
                    </a:ext>
                  </a:extLst>
                </p:cNvPr>
                <p:cNvPicPr/>
                <p:nvPr/>
              </p:nvPicPr>
              <p:blipFill>
                <a:blip r:embed="rId233"/>
                <a:stretch>
                  <a:fillRect/>
                </a:stretch>
              </p:blipFill>
              <p:spPr>
                <a:xfrm>
                  <a:off x="5691533" y="2357347"/>
                  <a:ext cx="19908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89" name="Freihand 188">
                  <a:extLst>
                    <a:ext uri="{FF2B5EF4-FFF2-40B4-BE49-F238E27FC236}">
                      <a16:creationId xmlns:a16="http://schemas.microsoft.com/office/drawing/2014/main" id="{41F8FC0C-C37B-41C6-8C9A-C62B22299566}"/>
                    </a:ext>
                  </a:extLst>
                </p14:cNvPr>
                <p14:cNvContentPartPr/>
                <p14:nvPr/>
              </p14:nvContentPartPr>
              <p14:xfrm>
                <a:off x="5914373" y="2340427"/>
                <a:ext cx="67680" cy="65880"/>
              </p14:xfrm>
            </p:contentPart>
          </mc:Choice>
          <mc:Fallback>
            <p:pic>
              <p:nvPicPr>
                <p:cNvPr id="189" name="Freihand 188">
                  <a:extLst>
                    <a:ext uri="{FF2B5EF4-FFF2-40B4-BE49-F238E27FC236}">
                      <a16:creationId xmlns:a16="http://schemas.microsoft.com/office/drawing/2014/main" id="{41F8FC0C-C37B-41C6-8C9A-C62B22299566}"/>
                    </a:ext>
                  </a:extLst>
                </p:cNvPr>
                <p:cNvPicPr/>
                <p:nvPr/>
              </p:nvPicPr>
              <p:blipFill>
                <a:blip r:embed="rId235"/>
                <a:stretch>
                  <a:fillRect/>
                </a:stretch>
              </p:blipFill>
              <p:spPr>
                <a:xfrm>
                  <a:off x="5910053" y="2336107"/>
                  <a:ext cx="7632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90" name="Freihand 189">
                  <a:extLst>
                    <a:ext uri="{FF2B5EF4-FFF2-40B4-BE49-F238E27FC236}">
                      <a16:creationId xmlns:a16="http://schemas.microsoft.com/office/drawing/2014/main" id="{C75E382A-09C3-457C-8F52-5AE705364294}"/>
                    </a:ext>
                  </a:extLst>
                </p14:cNvPr>
                <p14:cNvContentPartPr/>
                <p14:nvPr/>
              </p14:nvContentPartPr>
              <p14:xfrm>
                <a:off x="6012293" y="2251507"/>
                <a:ext cx="112680" cy="136440"/>
              </p14:xfrm>
            </p:contentPart>
          </mc:Choice>
          <mc:Fallback>
            <p:pic>
              <p:nvPicPr>
                <p:cNvPr id="190" name="Freihand 189">
                  <a:extLst>
                    <a:ext uri="{FF2B5EF4-FFF2-40B4-BE49-F238E27FC236}">
                      <a16:creationId xmlns:a16="http://schemas.microsoft.com/office/drawing/2014/main" id="{C75E382A-09C3-457C-8F52-5AE705364294}"/>
                    </a:ext>
                  </a:extLst>
                </p:cNvPr>
                <p:cNvPicPr/>
                <p:nvPr/>
              </p:nvPicPr>
              <p:blipFill>
                <a:blip r:embed="rId237"/>
                <a:stretch>
                  <a:fillRect/>
                </a:stretch>
              </p:blipFill>
              <p:spPr>
                <a:xfrm>
                  <a:off x="6007973" y="2247187"/>
                  <a:ext cx="12132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91" name="Freihand 190">
                  <a:extLst>
                    <a:ext uri="{FF2B5EF4-FFF2-40B4-BE49-F238E27FC236}">
                      <a16:creationId xmlns:a16="http://schemas.microsoft.com/office/drawing/2014/main" id="{2B460031-44CF-474C-9CEA-23BC56E09D92}"/>
                    </a:ext>
                  </a:extLst>
                </p14:cNvPr>
                <p14:cNvContentPartPr/>
                <p14:nvPr/>
              </p14:nvContentPartPr>
              <p14:xfrm>
                <a:off x="6069893" y="2360947"/>
                <a:ext cx="101160" cy="14760"/>
              </p14:xfrm>
            </p:contentPart>
          </mc:Choice>
          <mc:Fallback>
            <p:pic>
              <p:nvPicPr>
                <p:cNvPr id="191" name="Freihand 190">
                  <a:extLst>
                    <a:ext uri="{FF2B5EF4-FFF2-40B4-BE49-F238E27FC236}">
                      <a16:creationId xmlns:a16="http://schemas.microsoft.com/office/drawing/2014/main" id="{2B460031-44CF-474C-9CEA-23BC56E09D92}"/>
                    </a:ext>
                  </a:extLst>
                </p:cNvPr>
                <p:cNvPicPr/>
                <p:nvPr/>
              </p:nvPicPr>
              <p:blipFill>
                <a:blip r:embed="rId239"/>
                <a:stretch>
                  <a:fillRect/>
                </a:stretch>
              </p:blipFill>
              <p:spPr>
                <a:xfrm>
                  <a:off x="6065573" y="2356627"/>
                  <a:ext cx="10980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92" name="Freihand 191">
                  <a:extLst>
                    <a:ext uri="{FF2B5EF4-FFF2-40B4-BE49-F238E27FC236}">
                      <a16:creationId xmlns:a16="http://schemas.microsoft.com/office/drawing/2014/main" id="{1F4C2311-37B9-4902-B948-5C82DF799D06}"/>
                    </a:ext>
                  </a:extLst>
                </p14:cNvPr>
                <p14:cNvContentPartPr/>
                <p14:nvPr/>
              </p14:nvContentPartPr>
              <p14:xfrm>
                <a:off x="6167453" y="2277067"/>
                <a:ext cx="400320" cy="73080"/>
              </p14:xfrm>
            </p:contentPart>
          </mc:Choice>
          <mc:Fallback>
            <p:pic>
              <p:nvPicPr>
                <p:cNvPr id="192" name="Freihand 191">
                  <a:extLst>
                    <a:ext uri="{FF2B5EF4-FFF2-40B4-BE49-F238E27FC236}">
                      <a16:creationId xmlns:a16="http://schemas.microsoft.com/office/drawing/2014/main" id="{1F4C2311-37B9-4902-B948-5C82DF799D06}"/>
                    </a:ext>
                  </a:extLst>
                </p:cNvPr>
                <p:cNvPicPr/>
                <p:nvPr/>
              </p:nvPicPr>
              <p:blipFill>
                <a:blip r:embed="rId241"/>
                <a:stretch>
                  <a:fillRect/>
                </a:stretch>
              </p:blipFill>
              <p:spPr>
                <a:xfrm>
                  <a:off x="6163133" y="2272747"/>
                  <a:ext cx="40896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93" name="Freihand 192">
                  <a:extLst>
                    <a:ext uri="{FF2B5EF4-FFF2-40B4-BE49-F238E27FC236}">
                      <a16:creationId xmlns:a16="http://schemas.microsoft.com/office/drawing/2014/main" id="{D46D1BA5-0A9E-41E9-9C72-CE42986D9F55}"/>
                    </a:ext>
                  </a:extLst>
                </p14:cNvPr>
                <p14:cNvContentPartPr/>
                <p14:nvPr/>
              </p14:nvContentPartPr>
              <p14:xfrm>
                <a:off x="6502973" y="2177347"/>
                <a:ext cx="360" cy="360"/>
              </p14:xfrm>
            </p:contentPart>
          </mc:Choice>
          <mc:Fallback>
            <p:pic>
              <p:nvPicPr>
                <p:cNvPr id="193" name="Freihand 192">
                  <a:extLst>
                    <a:ext uri="{FF2B5EF4-FFF2-40B4-BE49-F238E27FC236}">
                      <a16:creationId xmlns:a16="http://schemas.microsoft.com/office/drawing/2014/main" id="{D46D1BA5-0A9E-41E9-9C72-CE42986D9F55}"/>
                    </a:ext>
                  </a:extLst>
                </p:cNvPr>
                <p:cNvPicPr/>
                <p:nvPr/>
              </p:nvPicPr>
              <p:blipFill>
                <a:blip r:embed="rId21"/>
                <a:stretch>
                  <a:fillRect/>
                </a:stretch>
              </p:blipFill>
              <p:spPr>
                <a:xfrm>
                  <a:off x="6498653" y="21730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95" name="Freihand 194">
                  <a:extLst>
                    <a:ext uri="{FF2B5EF4-FFF2-40B4-BE49-F238E27FC236}">
                      <a16:creationId xmlns:a16="http://schemas.microsoft.com/office/drawing/2014/main" id="{C9766169-E56E-4888-BD3A-2A45C0FC96A3}"/>
                    </a:ext>
                  </a:extLst>
                </p14:cNvPr>
                <p14:cNvContentPartPr/>
                <p14:nvPr/>
              </p14:nvContentPartPr>
              <p14:xfrm>
                <a:off x="5091773" y="2710867"/>
                <a:ext cx="24480" cy="169920"/>
              </p14:xfrm>
            </p:contentPart>
          </mc:Choice>
          <mc:Fallback>
            <p:pic>
              <p:nvPicPr>
                <p:cNvPr id="195" name="Freihand 194">
                  <a:extLst>
                    <a:ext uri="{FF2B5EF4-FFF2-40B4-BE49-F238E27FC236}">
                      <a16:creationId xmlns:a16="http://schemas.microsoft.com/office/drawing/2014/main" id="{C9766169-E56E-4888-BD3A-2A45C0FC96A3}"/>
                    </a:ext>
                  </a:extLst>
                </p:cNvPr>
                <p:cNvPicPr/>
                <p:nvPr/>
              </p:nvPicPr>
              <p:blipFill>
                <a:blip r:embed="rId244"/>
                <a:stretch>
                  <a:fillRect/>
                </a:stretch>
              </p:blipFill>
              <p:spPr>
                <a:xfrm>
                  <a:off x="5087453" y="2706547"/>
                  <a:ext cx="33120" cy="17856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196" name="Freihand 195">
                  <a:extLst>
                    <a:ext uri="{FF2B5EF4-FFF2-40B4-BE49-F238E27FC236}">
                      <a16:creationId xmlns:a16="http://schemas.microsoft.com/office/drawing/2014/main" id="{C2C4990A-E1FB-47D9-9390-17FD83F7F04F}"/>
                    </a:ext>
                  </a:extLst>
                </p14:cNvPr>
                <p14:cNvContentPartPr/>
                <p14:nvPr/>
              </p14:nvContentPartPr>
              <p14:xfrm>
                <a:off x="5097533" y="2658667"/>
                <a:ext cx="149400" cy="138960"/>
              </p14:xfrm>
            </p:contentPart>
          </mc:Choice>
          <mc:Fallback>
            <p:pic>
              <p:nvPicPr>
                <p:cNvPr id="196" name="Freihand 195">
                  <a:extLst>
                    <a:ext uri="{FF2B5EF4-FFF2-40B4-BE49-F238E27FC236}">
                      <a16:creationId xmlns:a16="http://schemas.microsoft.com/office/drawing/2014/main" id="{C2C4990A-E1FB-47D9-9390-17FD83F7F04F}"/>
                    </a:ext>
                  </a:extLst>
                </p:cNvPr>
                <p:cNvPicPr/>
                <p:nvPr/>
              </p:nvPicPr>
              <p:blipFill>
                <a:blip r:embed="rId246"/>
                <a:stretch>
                  <a:fillRect/>
                </a:stretch>
              </p:blipFill>
              <p:spPr>
                <a:xfrm>
                  <a:off x="5093213" y="2654347"/>
                  <a:ext cx="15804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197" name="Freihand 196">
                  <a:extLst>
                    <a:ext uri="{FF2B5EF4-FFF2-40B4-BE49-F238E27FC236}">
                      <a16:creationId xmlns:a16="http://schemas.microsoft.com/office/drawing/2014/main" id="{F17718E4-9086-450D-A2DD-6215A6A9FA1C}"/>
                    </a:ext>
                  </a:extLst>
                </p14:cNvPr>
                <p14:cNvContentPartPr/>
                <p14:nvPr/>
              </p14:nvContentPartPr>
              <p14:xfrm>
                <a:off x="5277533" y="2726707"/>
                <a:ext cx="99360" cy="90720"/>
              </p14:xfrm>
            </p:contentPart>
          </mc:Choice>
          <mc:Fallback>
            <p:pic>
              <p:nvPicPr>
                <p:cNvPr id="197" name="Freihand 196">
                  <a:extLst>
                    <a:ext uri="{FF2B5EF4-FFF2-40B4-BE49-F238E27FC236}">
                      <a16:creationId xmlns:a16="http://schemas.microsoft.com/office/drawing/2014/main" id="{F17718E4-9086-450D-A2DD-6215A6A9FA1C}"/>
                    </a:ext>
                  </a:extLst>
                </p:cNvPr>
                <p:cNvPicPr/>
                <p:nvPr/>
              </p:nvPicPr>
              <p:blipFill>
                <a:blip r:embed="rId248"/>
                <a:stretch>
                  <a:fillRect/>
                </a:stretch>
              </p:blipFill>
              <p:spPr>
                <a:xfrm>
                  <a:off x="5273213" y="2722387"/>
                  <a:ext cx="10800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198" name="Freihand 197">
                  <a:extLst>
                    <a:ext uri="{FF2B5EF4-FFF2-40B4-BE49-F238E27FC236}">
                      <a16:creationId xmlns:a16="http://schemas.microsoft.com/office/drawing/2014/main" id="{485A2A1F-6C67-4F9B-8467-C634ECB5E17D}"/>
                    </a:ext>
                  </a:extLst>
                </p14:cNvPr>
                <p14:cNvContentPartPr/>
                <p14:nvPr/>
              </p14:nvContentPartPr>
              <p14:xfrm>
                <a:off x="5359973" y="2720947"/>
                <a:ext cx="78120" cy="92880"/>
              </p14:xfrm>
            </p:contentPart>
          </mc:Choice>
          <mc:Fallback>
            <p:pic>
              <p:nvPicPr>
                <p:cNvPr id="198" name="Freihand 197">
                  <a:extLst>
                    <a:ext uri="{FF2B5EF4-FFF2-40B4-BE49-F238E27FC236}">
                      <a16:creationId xmlns:a16="http://schemas.microsoft.com/office/drawing/2014/main" id="{485A2A1F-6C67-4F9B-8467-C634ECB5E17D}"/>
                    </a:ext>
                  </a:extLst>
                </p:cNvPr>
                <p:cNvPicPr/>
                <p:nvPr/>
              </p:nvPicPr>
              <p:blipFill>
                <a:blip r:embed="rId250"/>
                <a:stretch>
                  <a:fillRect/>
                </a:stretch>
              </p:blipFill>
              <p:spPr>
                <a:xfrm>
                  <a:off x="5355653" y="2716627"/>
                  <a:ext cx="8676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99" name="Freihand 198">
                  <a:extLst>
                    <a:ext uri="{FF2B5EF4-FFF2-40B4-BE49-F238E27FC236}">
                      <a16:creationId xmlns:a16="http://schemas.microsoft.com/office/drawing/2014/main" id="{057914D2-F3FA-4C89-8EA9-AD4CF3DB9073}"/>
                    </a:ext>
                  </a:extLst>
                </p14:cNvPr>
                <p14:cNvContentPartPr/>
                <p14:nvPr/>
              </p14:nvContentPartPr>
              <p14:xfrm>
                <a:off x="5498573" y="2633467"/>
                <a:ext cx="122760" cy="141480"/>
              </p14:xfrm>
            </p:contentPart>
          </mc:Choice>
          <mc:Fallback>
            <p:pic>
              <p:nvPicPr>
                <p:cNvPr id="199" name="Freihand 198">
                  <a:extLst>
                    <a:ext uri="{FF2B5EF4-FFF2-40B4-BE49-F238E27FC236}">
                      <a16:creationId xmlns:a16="http://schemas.microsoft.com/office/drawing/2014/main" id="{057914D2-F3FA-4C89-8EA9-AD4CF3DB9073}"/>
                    </a:ext>
                  </a:extLst>
                </p:cNvPr>
                <p:cNvPicPr/>
                <p:nvPr/>
              </p:nvPicPr>
              <p:blipFill>
                <a:blip r:embed="rId252"/>
                <a:stretch>
                  <a:fillRect/>
                </a:stretch>
              </p:blipFill>
              <p:spPr>
                <a:xfrm>
                  <a:off x="5494253" y="2629147"/>
                  <a:ext cx="13140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200" name="Freihand 199">
                  <a:extLst>
                    <a:ext uri="{FF2B5EF4-FFF2-40B4-BE49-F238E27FC236}">
                      <a16:creationId xmlns:a16="http://schemas.microsoft.com/office/drawing/2014/main" id="{F60EAA3E-C12A-4535-B95D-44462BE41C9E}"/>
                    </a:ext>
                  </a:extLst>
                </p14:cNvPr>
                <p14:cNvContentPartPr/>
                <p14:nvPr/>
              </p14:nvContentPartPr>
              <p14:xfrm>
                <a:off x="5555453" y="2610427"/>
                <a:ext cx="160200" cy="167400"/>
              </p14:xfrm>
            </p:contentPart>
          </mc:Choice>
          <mc:Fallback>
            <p:pic>
              <p:nvPicPr>
                <p:cNvPr id="200" name="Freihand 199">
                  <a:extLst>
                    <a:ext uri="{FF2B5EF4-FFF2-40B4-BE49-F238E27FC236}">
                      <a16:creationId xmlns:a16="http://schemas.microsoft.com/office/drawing/2014/main" id="{F60EAA3E-C12A-4535-B95D-44462BE41C9E}"/>
                    </a:ext>
                  </a:extLst>
                </p:cNvPr>
                <p:cNvPicPr/>
                <p:nvPr/>
              </p:nvPicPr>
              <p:blipFill>
                <a:blip r:embed="rId254"/>
                <a:stretch>
                  <a:fillRect/>
                </a:stretch>
              </p:blipFill>
              <p:spPr>
                <a:xfrm>
                  <a:off x="5551133" y="2606107"/>
                  <a:ext cx="16884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201" name="Freihand 200">
                  <a:extLst>
                    <a:ext uri="{FF2B5EF4-FFF2-40B4-BE49-F238E27FC236}">
                      <a16:creationId xmlns:a16="http://schemas.microsoft.com/office/drawing/2014/main" id="{E6A22904-A691-43C2-A874-B707CED20C1E}"/>
                    </a:ext>
                  </a:extLst>
                </p14:cNvPr>
                <p14:cNvContentPartPr/>
                <p14:nvPr/>
              </p14:nvContentPartPr>
              <p14:xfrm>
                <a:off x="5705213" y="2670547"/>
                <a:ext cx="114120" cy="74160"/>
              </p14:xfrm>
            </p:contentPart>
          </mc:Choice>
          <mc:Fallback>
            <p:pic>
              <p:nvPicPr>
                <p:cNvPr id="201" name="Freihand 200">
                  <a:extLst>
                    <a:ext uri="{FF2B5EF4-FFF2-40B4-BE49-F238E27FC236}">
                      <a16:creationId xmlns:a16="http://schemas.microsoft.com/office/drawing/2014/main" id="{E6A22904-A691-43C2-A874-B707CED20C1E}"/>
                    </a:ext>
                  </a:extLst>
                </p:cNvPr>
                <p:cNvPicPr/>
                <p:nvPr/>
              </p:nvPicPr>
              <p:blipFill>
                <a:blip r:embed="rId256"/>
                <a:stretch>
                  <a:fillRect/>
                </a:stretch>
              </p:blipFill>
              <p:spPr>
                <a:xfrm>
                  <a:off x="5700893" y="2666227"/>
                  <a:ext cx="12276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202" name="Freihand 201">
                  <a:extLst>
                    <a:ext uri="{FF2B5EF4-FFF2-40B4-BE49-F238E27FC236}">
                      <a16:creationId xmlns:a16="http://schemas.microsoft.com/office/drawing/2014/main" id="{60E9C710-9E1E-4773-A1D5-A3E639E37F2C}"/>
                    </a:ext>
                  </a:extLst>
                </p14:cNvPr>
                <p14:cNvContentPartPr/>
                <p14:nvPr/>
              </p14:nvContentPartPr>
              <p14:xfrm>
                <a:off x="5810693" y="2621947"/>
                <a:ext cx="86760" cy="106920"/>
              </p14:xfrm>
            </p:contentPart>
          </mc:Choice>
          <mc:Fallback>
            <p:pic>
              <p:nvPicPr>
                <p:cNvPr id="202" name="Freihand 201">
                  <a:extLst>
                    <a:ext uri="{FF2B5EF4-FFF2-40B4-BE49-F238E27FC236}">
                      <a16:creationId xmlns:a16="http://schemas.microsoft.com/office/drawing/2014/main" id="{60E9C710-9E1E-4773-A1D5-A3E639E37F2C}"/>
                    </a:ext>
                  </a:extLst>
                </p:cNvPr>
                <p:cNvPicPr/>
                <p:nvPr/>
              </p:nvPicPr>
              <p:blipFill>
                <a:blip r:embed="rId258"/>
                <a:stretch>
                  <a:fillRect/>
                </a:stretch>
              </p:blipFill>
              <p:spPr>
                <a:xfrm>
                  <a:off x="5806373" y="2617627"/>
                  <a:ext cx="9540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203" name="Freihand 202">
                  <a:extLst>
                    <a:ext uri="{FF2B5EF4-FFF2-40B4-BE49-F238E27FC236}">
                      <a16:creationId xmlns:a16="http://schemas.microsoft.com/office/drawing/2014/main" id="{50CC1FD1-D22B-4CEF-8CE6-E0977F7B963D}"/>
                    </a:ext>
                  </a:extLst>
                </p14:cNvPr>
                <p14:cNvContentPartPr/>
                <p14:nvPr/>
              </p14:nvContentPartPr>
              <p14:xfrm>
                <a:off x="5899253" y="2623387"/>
                <a:ext cx="74520" cy="113760"/>
              </p14:xfrm>
            </p:contentPart>
          </mc:Choice>
          <mc:Fallback>
            <p:pic>
              <p:nvPicPr>
                <p:cNvPr id="203" name="Freihand 202">
                  <a:extLst>
                    <a:ext uri="{FF2B5EF4-FFF2-40B4-BE49-F238E27FC236}">
                      <a16:creationId xmlns:a16="http://schemas.microsoft.com/office/drawing/2014/main" id="{50CC1FD1-D22B-4CEF-8CE6-E0977F7B963D}"/>
                    </a:ext>
                  </a:extLst>
                </p:cNvPr>
                <p:cNvPicPr/>
                <p:nvPr/>
              </p:nvPicPr>
              <p:blipFill>
                <a:blip r:embed="rId260"/>
                <a:stretch>
                  <a:fillRect/>
                </a:stretch>
              </p:blipFill>
              <p:spPr>
                <a:xfrm>
                  <a:off x="5894933" y="2619067"/>
                  <a:ext cx="8316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204" name="Freihand 203">
                  <a:extLst>
                    <a:ext uri="{FF2B5EF4-FFF2-40B4-BE49-F238E27FC236}">
                      <a16:creationId xmlns:a16="http://schemas.microsoft.com/office/drawing/2014/main" id="{EA6D00A3-F5CA-433B-B30D-590B8EF2B694}"/>
                    </a:ext>
                  </a:extLst>
                </p14:cNvPr>
                <p14:cNvContentPartPr/>
                <p14:nvPr/>
              </p14:nvContentPartPr>
              <p14:xfrm>
                <a:off x="5998613" y="2626267"/>
                <a:ext cx="16920" cy="56160"/>
              </p14:xfrm>
            </p:contentPart>
          </mc:Choice>
          <mc:Fallback>
            <p:pic>
              <p:nvPicPr>
                <p:cNvPr id="204" name="Freihand 203">
                  <a:extLst>
                    <a:ext uri="{FF2B5EF4-FFF2-40B4-BE49-F238E27FC236}">
                      <a16:creationId xmlns:a16="http://schemas.microsoft.com/office/drawing/2014/main" id="{EA6D00A3-F5CA-433B-B30D-590B8EF2B694}"/>
                    </a:ext>
                  </a:extLst>
                </p:cNvPr>
                <p:cNvPicPr/>
                <p:nvPr/>
              </p:nvPicPr>
              <p:blipFill>
                <a:blip r:embed="rId262"/>
                <a:stretch>
                  <a:fillRect/>
                </a:stretch>
              </p:blipFill>
              <p:spPr>
                <a:xfrm>
                  <a:off x="5994293" y="2621947"/>
                  <a:ext cx="2556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205" name="Freihand 204">
                  <a:extLst>
                    <a:ext uri="{FF2B5EF4-FFF2-40B4-BE49-F238E27FC236}">
                      <a16:creationId xmlns:a16="http://schemas.microsoft.com/office/drawing/2014/main" id="{06EF8B37-17E1-411D-A862-CAE662AC0A1B}"/>
                    </a:ext>
                  </a:extLst>
                </p14:cNvPr>
                <p14:cNvContentPartPr/>
                <p14:nvPr/>
              </p14:nvContentPartPr>
              <p14:xfrm>
                <a:off x="6059093" y="2557147"/>
                <a:ext cx="99720" cy="137880"/>
              </p14:xfrm>
            </p:contentPart>
          </mc:Choice>
          <mc:Fallback>
            <p:pic>
              <p:nvPicPr>
                <p:cNvPr id="205" name="Freihand 204">
                  <a:extLst>
                    <a:ext uri="{FF2B5EF4-FFF2-40B4-BE49-F238E27FC236}">
                      <a16:creationId xmlns:a16="http://schemas.microsoft.com/office/drawing/2014/main" id="{06EF8B37-17E1-411D-A862-CAE662AC0A1B}"/>
                    </a:ext>
                  </a:extLst>
                </p:cNvPr>
                <p:cNvPicPr/>
                <p:nvPr/>
              </p:nvPicPr>
              <p:blipFill>
                <a:blip r:embed="rId264"/>
                <a:stretch>
                  <a:fillRect/>
                </a:stretch>
              </p:blipFill>
              <p:spPr>
                <a:xfrm>
                  <a:off x="6054773" y="2552827"/>
                  <a:ext cx="10836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206" name="Freihand 205">
                  <a:extLst>
                    <a:ext uri="{FF2B5EF4-FFF2-40B4-BE49-F238E27FC236}">
                      <a16:creationId xmlns:a16="http://schemas.microsoft.com/office/drawing/2014/main" id="{98AF3CA0-9A80-4E0D-B185-1769B8D0B8E7}"/>
                    </a:ext>
                  </a:extLst>
                </p14:cNvPr>
                <p14:cNvContentPartPr/>
                <p14:nvPr/>
              </p14:nvContentPartPr>
              <p14:xfrm>
                <a:off x="6162413" y="2499547"/>
                <a:ext cx="182520" cy="160200"/>
              </p14:xfrm>
            </p:contentPart>
          </mc:Choice>
          <mc:Fallback>
            <p:pic>
              <p:nvPicPr>
                <p:cNvPr id="206" name="Freihand 205">
                  <a:extLst>
                    <a:ext uri="{FF2B5EF4-FFF2-40B4-BE49-F238E27FC236}">
                      <a16:creationId xmlns:a16="http://schemas.microsoft.com/office/drawing/2014/main" id="{98AF3CA0-9A80-4E0D-B185-1769B8D0B8E7}"/>
                    </a:ext>
                  </a:extLst>
                </p:cNvPr>
                <p:cNvPicPr/>
                <p:nvPr/>
              </p:nvPicPr>
              <p:blipFill>
                <a:blip r:embed="rId266"/>
                <a:stretch>
                  <a:fillRect/>
                </a:stretch>
              </p:blipFill>
              <p:spPr>
                <a:xfrm>
                  <a:off x="6158093" y="2495227"/>
                  <a:ext cx="19116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207" name="Freihand 206">
                  <a:extLst>
                    <a:ext uri="{FF2B5EF4-FFF2-40B4-BE49-F238E27FC236}">
                      <a16:creationId xmlns:a16="http://schemas.microsoft.com/office/drawing/2014/main" id="{DEAEE491-362E-41BC-8F2D-D70CA58E70D8}"/>
                    </a:ext>
                  </a:extLst>
                </p14:cNvPr>
                <p14:cNvContentPartPr/>
                <p14:nvPr/>
              </p14:nvContentPartPr>
              <p14:xfrm>
                <a:off x="5968013" y="2487307"/>
                <a:ext cx="360" cy="360"/>
              </p14:xfrm>
            </p:contentPart>
          </mc:Choice>
          <mc:Fallback>
            <p:pic>
              <p:nvPicPr>
                <p:cNvPr id="207" name="Freihand 206">
                  <a:extLst>
                    <a:ext uri="{FF2B5EF4-FFF2-40B4-BE49-F238E27FC236}">
                      <a16:creationId xmlns:a16="http://schemas.microsoft.com/office/drawing/2014/main" id="{DEAEE491-362E-41BC-8F2D-D70CA58E70D8}"/>
                    </a:ext>
                  </a:extLst>
                </p:cNvPr>
                <p:cNvPicPr/>
                <p:nvPr/>
              </p:nvPicPr>
              <p:blipFill>
                <a:blip r:embed="rId21"/>
                <a:stretch>
                  <a:fillRect/>
                </a:stretch>
              </p:blipFill>
              <p:spPr>
                <a:xfrm>
                  <a:off x="5963693" y="24829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208" name="Freihand 207">
                  <a:extLst>
                    <a:ext uri="{FF2B5EF4-FFF2-40B4-BE49-F238E27FC236}">
                      <a16:creationId xmlns:a16="http://schemas.microsoft.com/office/drawing/2014/main" id="{67F6E6EE-D3BF-4E00-80FE-7AB693B40867}"/>
                    </a:ext>
                  </a:extLst>
                </p14:cNvPr>
                <p14:cNvContentPartPr/>
                <p14:nvPr/>
              </p14:nvContentPartPr>
              <p14:xfrm>
                <a:off x="5026613" y="2689627"/>
                <a:ext cx="1548360" cy="274320"/>
              </p14:xfrm>
            </p:contentPart>
          </mc:Choice>
          <mc:Fallback>
            <p:pic>
              <p:nvPicPr>
                <p:cNvPr id="208" name="Freihand 207">
                  <a:extLst>
                    <a:ext uri="{FF2B5EF4-FFF2-40B4-BE49-F238E27FC236}">
                      <a16:creationId xmlns:a16="http://schemas.microsoft.com/office/drawing/2014/main" id="{67F6E6EE-D3BF-4E00-80FE-7AB693B40867}"/>
                    </a:ext>
                  </a:extLst>
                </p:cNvPr>
                <p:cNvPicPr/>
                <p:nvPr/>
              </p:nvPicPr>
              <p:blipFill>
                <a:blip r:embed="rId269"/>
                <a:stretch>
                  <a:fillRect/>
                </a:stretch>
              </p:blipFill>
              <p:spPr>
                <a:xfrm>
                  <a:off x="5022293" y="2685307"/>
                  <a:ext cx="1557000" cy="28296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212" name="Freihand 211">
                  <a:extLst>
                    <a:ext uri="{FF2B5EF4-FFF2-40B4-BE49-F238E27FC236}">
                      <a16:creationId xmlns:a16="http://schemas.microsoft.com/office/drawing/2014/main" id="{2B78B5A7-300C-498B-B6B0-810B035614DB}"/>
                    </a:ext>
                  </a:extLst>
                </p14:cNvPr>
                <p14:cNvContentPartPr/>
                <p14:nvPr/>
              </p14:nvContentPartPr>
              <p14:xfrm>
                <a:off x="5792693" y="3097867"/>
                <a:ext cx="332640" cy="1758960"/>
              </p14:xfrm>
            </p:contentPart>
          </mc:Choice>
          <mc:Fallback>
            <p:pic>
              <p:nvPicPr>
                <p:cNvPr id="212" name="Freihand 211">
                  <a:extLst>
                    <a:ext uri="{FF2B5EF4-FFF2-40B4-BE49-F238E27FC236}">
                      <a16:creationId xmlns:a16="http://schemas.microsoft.com/office/drawing/2014/main" id="{2B78B5A7-300C-498B-B6B0-810B035614DB}"/>
                    </a:ext>
                  </a:extLst>
                </p:cNvPr>
                <p:cNvPicPr/>
                <p:nvPr/>
              </p:nvPicPr>
              <p:blipFill>
                <a:blip r:embed="rId271"/>
                <a:stretch>
                  <a:fillRect/>
                </a:stretch>
              </p:blipFill>
              <p:spPr>
                <a:xfrm>
                  <a:off x="5788373" y="3093547"/>
                  <a:ext cx="341280" cy="176760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213" name="Freihand 212">
                  <a:extLst>
                    <a:ext uri="{FF2B5EF4-FFF2-40B4-BE49-F238E27FC236}">
                      <a16:creationId xmlns:a16="http://schemas.microsoft.com/office/drawing/2014/main" id="{555DE81C-4EAB-4437-ACAC-2F0071E6071A}"/>
                    </a:ext>
                  </a:extLst>
                </p14:cNvPr>
                <p14:cNvContentPartPr/>
                <p14:nvPr/>
              </p14:nvContentPartPr>
              <p14:xfrm>
                <a:off x="5610893" y="2765227"/>
                <a:ext cx="382680" cy="492120"/>
              </p14:xfrm>
            </p:contentPart>
          </mc:Choice>
          <mc:Fallback>
            <p:pic>
              <p:nvPicPr>
                <p:cNvPr id="213" name="Freihand 212">
                  <a:extLst>
                    <a:ext uri="{FF2B5EF4-FFF2-40B4-BE49-F238E27FC236}">
                      <a16:creationId xmlns:a16="http://schemas.microsoft.com/office/drawing/2014/main" id="{555DE81C-4EAB-4437-ACAC-2F0071E6071A}"/>
                    </a:ext>
                  </a:extLst>
                </p:cNvPr>
                <p:cNvPicPr/>
                <p:nvPr/>
              </p:nvPicPr>
              <p:blipFill>
                <a:blip r:embed="rId273"/>
                <a:stretch>
                  <a:fillRect/>
                </a:stretch>
              </p:blipFill>
              <p:spPr>
                <a:xfrm>
                  <a:off x="5606573" y="2760907"/>
                  <a:ext cx="391320" cy="50076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106" name="Freihand 105">
                  <a:extLst>
                    <a:ext uri="{FF2B5EF4-FFF2-40B4-BE49-F238E27FC236}">
                      <a16:creationId xmlns:a16="http://schemas.microsoft.com/office/drawing/2014/main" id="{5FF6AA92-463C-460D-A06B-968DCFFB8820}"/>
                    </a:ext>
                  </a:extLst>
                </p14:cNvPr>
                <p14:cNvContentPartPr/>
                <p14:nvPr/>
              </p14:nvContentPartPr>
              <p14:xfrm>
                <a:off x="7606013" y="1375987"/>
                <a:ext cx="25200" cy="199800"/>
              </p14:xfrm>
            </p:contentPart>
          </mc:Choice>
          <mc:Fallback>
            <p:pic>
              <p:nvPicPr>
                <p:cNvPr id="106" name="Freihand 105">
                  <a:extLst>
                    <a:ext uri="{FF2B5EF4-FFF2-40B4-BE49-F238E27FC236}">
                      <a16:creationId xmlns:a16="http://schemas.microsoft.com/office/drawing/2014/main" id="{5FF6AA92-463C-460D-A06B-968DCFFB8820}"/>
                    </a:ext>
                  </a:extLst>
                </p:cNvPr>
                <p:cNvPicPr/>
                <p:nvPr/>
              </p:nvPicPr>
              <p:blipFill>
                <a:blip r:embed="rId275"/>
                <a:stretch>
                  <a:fillRect/>
                </a:stretch>
              </p:blipFill>
              <p:spPr>
                <a:xfrm>
                  <a:off x="7601693" y="1371667"/>
                  <a:ext cx="33840" cy="20844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107" name="Freihand 106">
                  <a:extLst>
                    <a:ext uri="{FF2B5EF4-FFF2-40B4-BE49-F238E27FC236}">
                      <a16:creationId xmlns:a16="http://schemas.microsoft.com/office/drawing/2014/main" id="{918CB0DE-B19E-4DA7-9D84-71E879688096}"/>
                    </a:ext>
                  </a:extLst>
                </p14:cNvPr>
                <p14:cNvContentPartPr/>
                <p14:nvPr/>
              </p14:nvContentPartPr>
              <p14:xfrm>
                <a:off x="7533293" y="1277347"/>
                <a:ext cx="121320" cy="160920"/>
              </p14:xfrm>
            </p:contentPart>
          </mc:Choice>
          <mc:Fallback>
            <p:pic>
              <p:nvPicPr>
                <p:cNvPr id="107" name="Freihand 106">
                  <a:extLst>
                    <a:ext uri="{FF2B5EF4-FFF2-40B4-BE49-F238E27FC236}">
                      <a16:creationId xmlns:a16="http://schemas.microsoft.com/office/drawing/2014/main" id="{918CB0DE-B19E-4DA7-9D84-71E879688096}"/>
                    </a:ext>
                  </a:extLst>
                </p:cNvPr>
                <p:cNvPicPr/>
                <p:nvPr/>
              </p:nvPicPr>
              <p:blipFill>
                <a:blip r:embed="rId277"/>
                <a:stretch>
                  <a:fillRect/>
                </a:stretch>
              </p:blipFill>
              <p:spPr>
                <a:xfrm>
                  <a:off x="7528973" y="1273027"/>
                  <a:ext cx="12996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108" name="Freihand 107">
                  <a:extLst>
                    <a:ext uri="{FF2B5EF4-FFF2-40B4-BE49-F238E27FC236}">
                      <a16:creationId xmlns:a16="http://schemas.microsoft.com/office/drawing/2014/main" id="{5AF1571D-6E85-498E-94DD-983A7A5EFDE9}"/>
                    </a:ext>
                  </a:extLst>
                </p14:cNvPr>
                <p14:cNvContentPartPr/>
                <p14:nvPr/>
              </p14:nvContentPartPr>
              <p14:xfrm>
                <a:off x="7383893" y="1708627"/>
                <a:ext cx="76320" cy="168120"/>
              </p14:xfrm>
            </p:contentPart>
          </mc:Choice>
          <mc:Fallback>
            <p:pic>
              <p:nvPicPr>
                <p:cNvPr id="108" name="Freihand 107">
                  <a:extLst>
                    <a:ext uri="{FF2B5EF4-FFF2-40B4-BE49-F238E27FC236}">
                      <a16:creationId xmlns:a16="http://schemas.microsoft.com/office/drawing/2014/main" id="{5AF1571D-6E85-498E-94DD-983A7A5EFDE9}"/>
                    </a:ext>
                  </a:extLst>
                </p:cNvPr>
                <p:cNvPicPr/>
                <p:nvPr/>
              </p:nvPicPr>
              <p:blipFill>
                <a:blip r:embed="rId279"/>
                <a:stretch>
                  <a:fillRect/>
                </a:stretch>
              </p:blipFill>
              <p:spPr>
                <a:xfrm>
                  <a:off x="7379573" y="1704307"/>
                  <a:ext cx="8496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109" name="Freihand 108">
                  <a:extLst>
                    <a:ext uri="{FF2B5EF4-FFF2-40B4-BE49-F238E27FC236}">
                      <a16:creationId xmlns:a16="http://schemas.microsoft.com/office/drawing/2014/main" id="{3D6268E5-EAF5-418A-90D1-C7A42AEE0C39}"/>
                    </a:ext>
                  </a:extLst>
                </p14:cNvPr>
                <p14:cNvContentPartPr/>
                <p14:nvPr/>
              </p14:nvContentPartPr>
              <p14:xfrm>
                <a:off x="7497293" y="1712947"/>
                <a:ext cx="105480" cy="100800"/>
              </p14:xfrm>
            </p:contentPart>
          </mc:Choice>
          <mc:Fallback>
            <p:pic>
              <p:nvPicPr>
                <p:cNvPr id="109" name="Freihand 108">
                  <a:extLst>
                    <a:ext uri="{FF2B5EF4-FFF2-40B4-BE49-F238E27FC236}">
                      <a16:creationId xmlns:a16="http://schemas.microsoft.com/office/drawing/2014/main" id="{3D6268E5-EAF5-418A-90D1-C7A42AEE0C39}"/>
                    </a:ext>
                  </a:extLst>
                </p:cNvPr>
                <p:cNvPicPr/>
                <p:nvPr/>
              </p:nvPicPr>
              <p:blipFill>
                <a:blip r:embed="rId281"/>
                <a:stretch>
                  <a:fillRect/>
                </a:stretch>
              </p:blipFill>
              <p:spPr>
                <a:xfrm>
                  <a:off x="7492973" y="1708627"/>
                  <a:ext cx="11412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110" name="Freihand 109">
                  <a:extLst>
                    <a:ext uri="{FF2B5EF4-FFF2-40B4-BE49-F238E27FC236}">
                      <a16:creationId xmlns:a16="http://schemas.microsoft.com/office/drawing/2014/main" id="{0502A086-AB8F-4375-A0B5-92A26F930AEB}"/>
                    </a:ext>
                  </a:extLst>
                </p14:cNvPr>
                <p14:cNvContentPartPr/>
                <p14:nvPr/>
              </p14:nvContentPartPr>
              <p14:xfrm>
                <a:off x="7600973" y="1597747"/>
                <a:ext cx="174960" cy="137880"/>
              </p14:xfrm>
            </p:contentPart>
          </mc:Choice>
          <mc:Fallback>
            <p:pic>
              <p:nvPicPr>
                <p:cNvPr id="110" name="Freihand 109">
                  <a:extLst>
                    <a:ext uri="{FF2B5EF4-FFF2-40B4-BE49-F238E27FC236}">
                      <a16:creationId xmlns:a16="http://schemas.microsoft.com/office/drawing/2014/main" id="{0502A086-AB8F-4375-A0B5-92A26F930AEB}"/>
                    </a:ext>
                  </a:extLst>
                </p:cNvPr>
                <p:cNvPicPr/>
                <p:nvPr/>
              </p:nvPicPr>
              <p:blipFill>
                <a:blip r:embed="rId283"/>
                <a:stretch>
                  <a:fillRect/>
                </a:stretch>
              </p:blipFill>
              <p:spPr>
                <a:xfrm>
                  <a:off x="7596653" y="1593427"/>
                  <a:ext cx="18360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111" name="Freihand 110">
                  <a:extLst>
                    <a:ext uri="{FF2B5EF4-FFF2-40B4-BE49-F238E27FC236}">
                      <a16:creationId xmlns:a16="http://schemas.microsoft.com/office/drawing/2014/main" id="{6A9E58FD-0F20-49F4-B34C-AB312A9B513F}"/>
                    </a:ext>
                  </a:extLst>
                </p14:cNvPr>
                <p14:cNvContentPartPr/>
                <p14:nvPr/>
              </p14:nvContentPartPr>
              <p14:xfrm>
                <a:off x="7692773" y="1590547"/>
                <a:ext cx="84240" cy="71640"/>
              </p14:xfrm>
            </p:contentPart>
          </mc:Choice>
          <mc:Fallback>
            <p:pic>
              <p:nvPicPr>
                <p:cNvPr id="111" name="Freihand 110">
                  <a:extLst>
                    <a:ext uri="{FF2B5EF4-FFF2-40B4-BE49-F238E27FC236}">
                      <a16:creationId xmlns:a16="http://schemas.microsoft.com/office/drawing/2014/main" id="{6A9E58FD-0F20-49F4-B34C-AB312A9B513F}"/>
                    </a:ext>
                  </a:extLst>
                </p:cNvPr>
                <p:cNvPicPr/>
                <p:nvPr/>
              </p:nvPicPr>
              <p:blipFill>
                <a:blip r:embed="rId285"/>
                <a:stretch>
                  <a:fillRect/>
                </a:stretch>
              </p:blipFill>
              <p:spPr>
                <a:xfrm>
                  <a:off x="7688453" y="1586227"/>
                  <a:ext cx="9288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112" name="Freihand 111">
                  <a:extLst>
                    <a:ext uri="{FF2B5EF4-FFF2-40B4-BE49-F238E27FC236}">
                      <a16:creationId xmlns:a16="http://schemas.microsoft.com/office/drawing/2014/main" id="{5764DC30-8A29-4E00-805C-8F99DF65FD0D}"/>
                    </a:ext>
                  </a:extLst>
                </p14:cNvPr>
                <p14:cNvContentPartPr/>
                <p14:nvPr/>
              </p14:nvContentPartPr>
              <p14:xfrm>
                <a:off x="7786373" y="1496227"/>
                <a:ext cx="125640" cy="135720"/>
              </p14:xfrm>
            </p:contentPart>
          </mc:Choice>
          <mc:Fallback>
            <p:pic>
              <p:nvPicPr>
                <p:cNvPr id="112" name="Freihand 111">
                  <a:extLst>
                    <a:ext uri="{FF2B5EF4-FFF2-40B4-BE49-F238E27FC236}">
                      <a16:creationId xmlns:a16="http://schemas.microsoft.com/office/drawing/2014/main" id="{5764DC30-8A29-4E00-805C-8F99DF65FD0D}"/>
                    </a:ext>
                  </a:extLst>
                </p:cNvPr>
                <p:cNvPicPr/>
                <p:nvPr/>
              </p:nvPicPr>
              <p:blipFill>
                <a:blip r:embed="rId287"/>
                <a:stretch>
                  <a:fillRect/>
                </a:stretch>
              </p:blipFill>
              <p:spPr>
                <a:xfrm>
                  <a:off x="7782053" y="1491907"/>
                  <a:ext cx="13428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113" name="Freihand 112">
                  <a:extLst>
                    <a:ext uri="{FF2B5EF4-FFF2-40B4-BE49-F238E27FC236}">
                      <a16:creationId xmlns:a16="http://schemas.microsoft.com/office/drawing/2014/main" id="{7A7A1674-7EC2-4244-BF60-81579CB318B5}"/>
                    </a:ext>
                  </a:extLst>
                </p14:cNvPr>
                <p14:cNvContentPartPr/>
                <p14:nvPr/>
              </p14:nvContentPartPr>
              <p14:xfrm>
                <a:off x="7914893" y="1437187"/>
                <a:ext cx="75240" cy="83880"/>
              </p14:xfrm>
            </p:contentPart>
          </mc:Choice>
          <mc:Fallback>
            <p:pic>
              <p:nvPicPr>
                <p:cNvPr id="113" name="Freihand 112">
                  <a:extLst>
                    <a:ext uri="{FF2B5EF4-FFF2-40B4-BE49-F238E27FC236}">
                      <a16:creationId xmlns:a16="http://schemas.microsoft.com/office/drawing/2014/main" id="{7A7A1674-7EC2-4244-BF60-81579CB318B5}"/>
                    </a:ext>
                  </a:extLst>
                </p:cNvPr>
                <p:cNvPicPr/>
                <p:nvPr/>
              </p:nvPicPr>
              <p:blipFill>
                <a:blip r:embed="rId289"/>
                <a:stretch>
                  <a:fillRect/>
                </a:stretch>
              </p:blipFill>
              <p:spPr>
                <a:xfrm>
                  <a:off x="7910573" y="1432867"/>
                  <a:ext cx="838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114" name="Freihand 113">
                  <a:extLst>
                    <a:ext uri="{FF2B5EF4-FFF2-40B4-BE49-F238E27FC236}">
                      <a16:creationId xmlns:a16="http://schemas.microsoft.com/office/drawing/2014/main" id="{09013313-6F88-4790-9C3D-12D21D871661}"/>
                    </a:ext>
                  </a:extLst>
                </p14:cNvPr>
                <p14:cNvContentPartPr/>
                <p14:nvPr/>
              </p14:nvContentPartPr>
              <p14:xfrm>
                <a:off x="7980053" y="1381747"/>
                <a:ext cx="49320" cy="93960"/>
              </p14:xfrm>
            </p:contentPart>
          </mc:Choice>
          <mc:Fallback>
            <p:pic>
              <p:nvPicPr>
                <p:cNvPr id="114" name="Freihand 113">
                  <a:extLst>
                    <a:ext uri="{FF2B5EF4-FFF2-40B4-BE49-F238E27FC236}">
                      <a16:creationId xmlns:a16="http://schemas.microsoft.com/office/drawing/2014/main" id="{09013313-6F88-4790-9C3D-12D21D871661}"/>
                    </a:ext>
                  </a:extLst>
                </p:cNvPr>
                <p:cNvPicPr/>
                <p:nvPr/>
              </p:nvPicPr>
              <p:blipFill>
                <a:blip r:embed="rId291"/>
                <a:stretch>
                  <a:fillRect/>
                </a:stretch>
              </p:blipFill>
              <p:spPr>
                <a:xfrm>
                  <a:off x="7975733" y="1377427"/>
                  <a:ext cx="5796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115" name="Freihand 114">
                  <a:extLst>
                    <a:ext uri="{FF2B5EF4-FFF2-40B4-BE49-F238E27FC236}">
                      <a16:creationId xmlns:a16="http://schemas.microsoft.com/office/drawing/2014/main" id="{20F50ECC-5C3D-4BF2-B814-4E14642CB212}"/>
                    </a:ext>
                  </a:extLst>
                </p14:cNvPr>
                <p14:cNvContentPartPr/>
                <p14:nvPr/>
              </p14:nvContentPartPr>
              <p14:xfrm>
                <a:off x="8008493" y="1286707"/>
                <a:ext cx="80640" cy="128520"/>
              </p14:xfrm>
            </p:contentPart>
          </mc:Choice>
          <mc:Fallback>
            <p:pic>
              <p:nvPicPr>
                <p:cNvPr id="115" name="Freihand 114">
                  <a:extLst>
                    <a:ext uri="{FF2B5EF4-FFF2-40B4-BE49-F238E27FC236}">
                      <a16:creationId xmlns:a16="http://schemas.microsoft.com/office/drawing/2014/main" id="{20F50ECC-5C3D-4BF2-B814-4E14642CB212}"/>
                    </a:ext>
                  </a:extLst>
                </p:cNvPr>
                <p:cNvPicPr/>
                <p:nvPr/>
              </p:nvPicPr>
              <p:blipFill>
                <a:blip r:embed="rId293"/>
                <a:stretch>
                  <a:fillRect/>
                </a:stretch>
              </p:blipFill>
              <p:spPr>
                <a:xfrm>
                  <a:off x="8004173" y="1282387"/>
                  <a:ext cx="8928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116" name="Freihand 115">
                  <a:extLst>
                    <a:ext uri="{FF2B5EF4-FFF2-40B4-BE49-F238E27FC236}">
                      <a16:creationId xmlns:a16="http://schemas.microsoft.com/office/drawing/2014/main" id="{E579852D-598A-48F3-ADA3-3CAA1F064DA5}"/>
                    </a:ext>
                  </a:extLst>
                </p14:cNvPr>
                <p14:cNvContentPartPr/>
                <p14:nvPr/>
              </p14:nvContentPartPr>
              <p14:xfrm>
                <a:off x="8086253" y="1284907"/>
                <a:ext cx="42840" cy="36360"/>
              </p14:xfrm>
            </p:contentPart>
          </mc:Choice>
          <mc:Fallback>
            <p:pic>
              <p:nvPicPr>
                <p:cNvPr id="116" name="Freihand 115">
                  <a:extLst>
                    <a:ext uri="{FF2B5EF4-FFF2-40B4-BE49-F238E27FC236}">
                      <a16:creationId xmlns:a16="http://schemas.microsoft.com/office/drawing/2014/main" id="{E579852D-598A-48F3-ADA3-3CAA1F064DA5}"/>
                    </a:ext>
                  </a:extLst>
                </p:cNvPr>
                <p:cNvPicPr/>
                <p:nvPr/>
              </p:nvPicPr>
              <p:blipFill>
                <a:blip r:embed="rId295"/>
                <a:stretch>
                  <a:fillRect/>
                </a:stretch>
              </p:blipFill>
              <p:spPr>
                <a:xfrm>
                  <a:off x="8081933" y="1280587"/>
                  <a:ext cx="51480" cy="4500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117" name="Freihand 116">
                  <a:extLst>
                    <a:ext uri="{FF2B5EF4-FFF2-40B4-BE49-F238E27FC236}">
                      <a16:creationId xmlns:a16="http://schemas.microsoft.com/office/drawing/2014/main" id="{76E5C461-A3C3-4FAF-BC86-3DE2FC5F6CAF}"/>
                    </a:ext>
                  </a:extLst>
                </p14:cNvPr>
                <p14:cNvContentPartPr/>
                <p14:nvPr/>
              </p14:nvContentPartPr>
              <p14:xfrm>
                <a:off x="7538333" y="1921747"/>
                <a:ext cx="69840" cy="118440"/>
              </p14:xfrm>
            </p:contentPart>
          </mc:Choice>
          <mc:Fallback>
            <p:pic>
              <p:nvPicPr>
                <p:cNvPr id="117" name="Freihand 116">
                  <a:extLst>
                    <a:ext uri="{FF2B5EF4-FFF2-40B4-BE49-F238E27FC236}">
                      <a16:creationId xmlns:a16="http://schemas.microsoft.com/office/drawing/2014/main" id="{76E5C461-A3C3-4FAF-BC86-3DE2FC5F6CAF}"/>
                    </a:ext>
                  </a:extLst>
                </p:cNvPr>
                <p:cNvPicPr/>
                <p:nvPr/>
              </p:nvPicPr>
              <p:blipFill>
                <a:blip r:embed="rId297"/>
                <a:stretch>
                  <a:fillRect/>
                </a:stretch>
              </p:blipFill>
              <p:spPr>
                <a:xfrm>
                  <a:off x="7534013" y="1917427"/>
                  <a:ext cx="7848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118" name="Freihand 117">
                  <a:extLst>
                    <a:ext uri="{FF2B5EF4-FFF2-40B4-BE49-F238E27FC236}">
                      <a16:creationId xmlns:a16="http://schemas.microsoft.com/office/drawing/2014/main" id="{07153FA6-F295-4257-89E2-0F0646F9F6ED}"/>
                    </a:ext>
                  </a:extLst>
                </p14:cNvPr>
                <p14:cNvContentPartPr/>
                <p14:nvPr/>
              </p14:nvContentPartPr>
              <p14:xfrm>
                <a:off x="7622573" y="1814827"/>
                <a:ext cx="64080" cy="156960"/>
              </p14:xfrm>
            </p:contentPart>
          </mc:Choice>
          <mc:Fallback>
            <p:pic>
              <p:nvPicPr>
                <p:cNvPr id="118" name="Freihand 117">
                  <a:extLst>
                    <a:ext uri="{FF2B5EF4-FFF2-40B4-BE49-F238E27FC236}">
                      <a16:creationId xmlns:a16="http://schemas.microsoft.com/office/drawing/2014/main" id="{07153FA6-F295-4257-89E2-0F0646F9F6ED}"/>
                    </a:ext>
                  </a:extLst>
                </p:cNvPr>
                <p:cNvPicPr/>
                <p:nvPr/>
              </p:nvPicPr>
              <p:blipFill>
                <a:blip r:embed="rId299"/>
                <a:stretch>
                  <a:fillRect/>
                </a:stretch>
              </p:blipFill>
              <p:spPr>
                <a:xfrm>
                  <a:off x="7618253" y="1810507"/>
                  <a:ext cx="7272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119" name="Freihand 118">
                  <a:extLst>
                    <a:ext uri="{FF2B5EF4-FFF2-40B4-BE49-F238E27FC236}">
                      <a16:creationId xmlns:a16="http://schemas.microsoft.com/office/drawing/2014/main" id="{5C452F6E-AE8A-44ED-8073-78167E9FDAFE}"/>
                    </a:ext>
                  </a:extLst>
                </p14:cNvPr>
                <p14:cNvContentPartPr/>
                <p14:nvPr/>
              </p14:nvContentPartPr>
              <p14:xfrm>
                <a:off x="7690973" y="1683427"/>
                <a:ext cx="356040" cy="231480"/>
              </p14:xfrm>
            </p:contentPart>
          </mc:Choice>
          <mc:Fallback>
            <p:pic>
              <p:nvPicPr>
                <p:cNvPr id="119" name="Freihand 118">
                  <a:extLst>
                    <a:ext uri="{FF2B5EF4-FFF2-40B4-BE49-F238E27FC236}">
                      <a16:creationId xmlns:a16="http://schemas.microsoft.com/office/drawing/2014/main" id="{5C452F6E-AE8A-44ED-8073-78167E9FDAFE}"/>
                    </a:ext>
                  </a:extLst>
                </p:cNvPr>
                <p:cNvPicPr/>
                <p:nvPr/>
              </p:nvPicPr>
              <p:blipFill>
                <a:blip r:embed="rId301"/>
                <a:stretch>
                  <a:fillRect/>
                </a:stretch>
              </p:blipFill>
              <p:spPr>
                <a:xfrm>
                  <a:off x="7686653" y="1679107"/>
                  <a:ext cx="364680" cy="24012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120" name="Freihand 119">
                  <a:extLst>
                    <a:ext uri="{FF2B5EF4-FFF2-40B4-BE49-F238E27FC236}">
                      <a16:creationId xmlns:a16="http://schemas.microsoft.com/office/drawing/2014/main" id="{7C187F9A-45F8-453B-919E-0020F601FD0A}"/>
                    </a:ext>
                  </a:extLst>
                </p14:cNvPr>
                <p14:cNvContentPartPr/>
                <p14:nvPr/>
              </p14:nvContentPartPr>
              <p14:xfrm>
                <a:off x="7963133" y="1622587"/>
                <a:ext cx="18720" cy="8280"/>
              </p14:xfrm>
            </p:contentPart>
          </mc:Choice>
          <mc:Fallback>
            <p:pic>
              <p:nvPicPr>
                <p:cNvPr id="120" name="Freihand 119">
                  <a:extLst>
                    <a:ext uri="{FF2B5EF4-FFF2-40B4-BE49-F238E27FC236}">
                      <a16:creationId xmlns:a16="http://schemas.microsoft.com/office/drawing/2014/main" id="{7C187F9A-45F8-453B-919E-0020F601FD0A}"/>
                    </a:ext>
                  </a:extLst>
                </p:cNvPr>
                <p:cNvPicPr/>
                <p:nvPr/>
              </p:nvPicPr>
              <p:blipFill>
                <a:blip r:embed="rId303"/>
                <a:stretch>
                  <a:fillRect/>
                </a:stretch>
              </p:blipFill>
              <p:spPr>
                <a:xfrm>
                  <a:off x="7958813" y="1618267"/>
                  <a:ext cx="2736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122" name="Freihand 121">
                  <a:extLst>
                    <a:ext uri="{FF2B5EF4-FFF2-40B4-BE49-F238E27FC236}">
                      <a16:creationId xmlns:a16="http://schemas.microsoft.com/office/drawing/2014/main" id="{AD2D073B-BFDB-4C0F-B907-47B1FAF4DA95}"/>
                    </a:ext>
                  </a:extLst>
                </p14:cNvPr>
                <p14:cNvContentPartPr/>
                <p14:nvPr/>
              </p14:nvContentPartPr>
              <p14:xfrm>
                <a:off x="7425293" y="2205787"/>
                <a:ext cx="85320" cy="137880"/>
              </p14:xfrm>
            </p:contentPart>
          </mc:Choice>
          <mc:Fallback>
            <p:pic>
              <p:nvPicPr>
                <p:cNvPr id="122" name="Freihand 121">
                  <a:extLst>
                    <a:ext uri="{FF2B5EF4-FFF2-40B4-BE49-F238E27FC236}">
                      <a16:creationId xmlns:a16="http://schemas.microsoft.com/office/drawing/2014/main" id="{AD2D073B-BFDB-4C0F-B907-47B1FAF4DA95}"/>
                    </a:ext>
                  </a:extLst>
                </p:cNvPr>
                <p:cNvPicPr/>
                <p:nvPr/>
              </p:nvPicPr>
              <p:blipFill>
                <a:blip r:embed="rId305"/>
                <a:stretch>
                  <a:fillRect/>
                </a:stretch>
              </p:blipFill>
              <p:spPr>
                <a:xfrm>
                  <a:off x="7420973" y="2201467"/>
                  <a:ext cx="9396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123" name="Freihand 122">
                  <a:extLst>
                    <a:ext uri="{FF2B5EF4-FFF2-40B4-BE49-F238E27FC236}">
                      <a16:creationId xmlns:a16="http://schemas.microsoft.com/office/drawing/2014/main" id="{655717CE-8B51-4B48-A89B-12FE39872D47}"/>
                    </a:ext>
                  </a:extLst>
                </p14:cNvPr>
                <p14:cNvContentPartPr/>
                <p14:nvPr/>
              </p14:nvContentPartPr>
              <p14:xfrm>
                <a:off x="7521053" y="2089147"/>
                <a:ext cx="236520" cy="168480"/>
              </p14:xfrm>
            </p:contentPart>
          </mc:Choice>
          <mc:Fallback>
            <p:pic>
              <p:nvPicPr>
                <p:cNvPr id="123" name="Freihand 122">
                  <a:extLst>
                    <a:ext uri="{FF2B5EF4-FFF2-40B4-BE49-F238E27FC236}">
                      <a16:creationId xmlns:a16="http://schemas.microsoft.com/office/drawing/2014/main" id="{655717CE-8B51-4B48-A89B-12FE39872D47}"/>
                    </a:ext>
                  </a:extLst>
                </p:cNvPr>
                <p:cNvPicPr/>
                <p:nvPr/>
              </p:nvPicPr>
              <p:blipFill>
                <a:blip r:embed="rId307"/>
                <a:stretch>
                  <a:fillRect/>
                </a:stretch>
              </p:blipFill>
              <p:spPr>
                <a:xfrm>
                  <a:off x="7516733" y="2084827"/>
                  <a:ext cx="24516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124" name="Freihand 123">
                  <a:extLst>
                    <a:ext uri="{FF2B5EF4-FFF2-40B4-BE49-F238E27FC236}">
                      <a16:creationId xmlns:a16="http://schemas.microsoft.com/office/drawing/2014/main" id="{7261E936-3C7A-4222-B618-BBFDF5849AF9}"/>
                    </a:ext>
                  </a:extLst>
                </p14:cNvPr>
                <p14:cNvContentPartPr/>
                <p14:nvPr/>
              </p14:nvContentPartPr>
              <p14:xfrm>
                <a:off x="7476773" y="2322067"/>
                <a:ext cx="122760" cy="195840"/>
              </p14:xfrm>
            </p:contentPart>
          </mc:Choice>
          <mc:Fallback>
            <p:pic>
              <p:nvPicPr>
                <p:cNvPr id="124" name="Freihand 123">
                  <a:extLst>
                    <a:ext uri="{FF2B5EF4-FFF2-40B4-BE49-F238E27FC236}">
                      <a16:creationId xmlns:a16="http://schemas.microsoft.com/office/drawing/2014/main" id="{7261E936-3C7A-4222-B618-BBFDF5849AF9}"/>
                    </a:ext>
                  </a:extLst>
                </p:cNvPr>
                <p:cNvPicPr/>
                <p:nvPr/>
              </p:nvPicPr>
              <p:blipFill>
                <a:blip r:embed="rId309"/>
                <a:stretch>
                  <a:fillRect/>
                </a:stretch>
              </p:blipFill>
              <p:spPr>
                <a:xfrm>
                  <a:off x="7472453" y="2317747"/>
                  <a:ext cx="13140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125" name="Freihand 124">
                  <a:extLst>
                    <a:ext uri="{FF2B5EF4-FFF2-40B4-BE49-F238E27FC236}">
                      <a16:creationId xmlns:a16="http://schemas.microsoft.com/office/drawing/2014/main" id="{2181C206-2D61-44F0-8875-73FDD637C840}"/>
                    </a:ext>
                  </a:extLst>
                </p14:cNvPr>
                <p14:cNvContentPartPr/>
                <p14:nvPr/>
              </p14:nvContentPartPr>
              <p14:xfrm>
                <a:off x="7579373" y="2419267"/>
                <a:ext cx="75240" cy="46440"/>
              </p14:xfrm>
            </p:contentPart>
          </mc:Choice>
          <mc:Fallback>
            <p:pic>
              <p:nvPicPr>
                <p:cNvPr id="125" name="Freihand 124">
                  <a:extLst>
                    <a:ext uri="{FF2B5EF4-FFF2-40B4-BE49-F238E27FC236}">
                      <a16:creationId xmlns:a16="http://schemas.microsoft.com/office/drawing/2014/main" id="{2181C206-2D61-44F0-8875-73FDD637C840}"/>
                    </a:ext>
                  </a:extLst>
                </p:cNvPr>
                <p:cNvPicPr/>
                <p:nvPr/>
              </p:nvPicPr>
              <p:blipFill>
                <a:blip r:embed="rId311"/>
                <a:stretch>
                  <a:fillRect/>
                </a:stretch>
              </p:blipFill>
              <p:spPr>
                <a:xfrm>
                  <a:off x="7575053" y="2414947"/>
                  <a:ext cx="8388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126" name="Freihand 125">
                  <a:extLst>
                    <a:ext uri="{FF2B5EF4-FFF2-40B4-BE49-F238E27FC236}">
                      <a16:creationId xmlns:a16="http://schemas.microsoft.com/office/drawing/2014/main" id="{E5D7042A-82D9-4CDB-B88E-5FC07FA76101}"/>
                    </a:ext>
                  </a:extLst>
                </p14:cNvPr>
                <p14:cNvContentPartPr/>
                <p14:nvPr/>
              </p14:nvContentPartPr>
              <p14:xfrm>
                <a:off x="7648493" y="2209387"/>
                <a:ext cx="251640" cy="246600"/>
              </p14:xfrm>
            </p:contentPart>
          </mc:Choice>
          <mc:Fallback>
            <p:pic>
              <p:nvPicPr>
                <p:cNvPr id="126" name="Freihand 125">
                  <a:extLst>
                    <a:ext uri="{FF2B5EF4-FFF2-40B4-BE49-F238E27FC236}">
                      <a16:creationId xmlns:a16="http://schemas.microsoft.com/office/drawing/2014/main" id="{E5D7042A-82D9-4CDB-B88E-5FC07FA76101}"/>
                    </a:ext>
                  </a:extLst>
                </p:cNvPr>
                <p:cNvPicPr/>
                <p:nvPr/>
              </p:nvPicPr>
              <p:blipFill>
                <a:blip r:embed="rId313"/>
                <a:stretch>
                  <a:fillRect/>
                </a:stretch>
              </p:blipFill>
              <p:spPr>
                <a:xfrm>
                  <a:off x="7644173" y="2205067"/>
                  <a:ext cx="260280" cy="25524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127" name="Freihand 126">
                  <a:extLst>
                    <a:ext uri="{FF2B5EF4-FFF2-40B4-BE49-F238E27FC236}">
                      <a16:creationId xmlns:a16="http://schemas.microsoft.com/office/drawing/2014/main" id="{09768830-C654-4583-AF9B-639099E9B85E}"/>
                    </a:ext>
                  </a:extLst>
                </p14:cNvPr>
                <p14:cNvContentPartPr/>
                <p14:nvPr/>
              </p14:nvContentPartPr>
              <p14:xfrm>
                <a:off x="7890053" y="2151067"/>
                <a:ext cx="51120" cy="97560"/>
              </p14:xfrm>
            </p:contentPart>
          </mc:Choice>
          <mc:Fallback>
            <p:pic>
              <p:nvPicPr>
                <p:cNvPr id="127" name="Freihand 126">
                  <a:extLst>
                    <a:ext uri="{FF2B5EF4-FFF2-40B4-BE49-F238E27FC236}">
                      <a16:creationId xmlns:a16="http://schemas.microsoft.com/office/drawing/2014/main" id="{09768830-C654-4583-AF9B-639099E9B85E}"/>
                    </a:ext>
                  </a:extLst>
                </p:cNvPr>
                <p:cNvPicPr/>
                <p:nvPr/>
              </p:nvPicPr>
              <p:blipFill>
                <a:blip r:embed="rId315"/>
                <a:stretch>
                  <a:fillRect/>
                </a:stretch>
              </p:blipFill>
              <p:spPr>
                <a:xfrm>
                  <a:off x="7885733" y="2146747"/>
                  <a:ext cx="5976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128" name="Freihand 127">
                  <a:extLst>
                    <a:ext uri="{FF2B5EF4-FFF2-40B4-BE49-F238E27FC236}">
                      <a16:creationId xmlns:a16="http://schemas.microsoft.com/office/drawing/2014/main" id="{5852BE1B-FE08-40DB-9EA1-3E8AD040D3A3}"/>
                    </a:ext>
                  </a:extLst>
                </p14:cNvPr>
                <p14:cNvContentPartPr/>
                <p14:nvPr/>
              </p14:nvContentPartPr>
              <p14:xfrm>
                <a:off x="7932173" y="2061067"/>
                <a:ext cx="53640" cy="128160"/>
              </p14:xfrm>
            </p:contentPart>
          </mc:Choice>
          <mc:Fallback>
            <p:pic>
              <p:nvPicPr>
                <p:cNvPr id="128" name="Freihand 127">
                  <a:extLst>
                    <a:ext uri="{FF2B5EF4-FFF2-40B4-BE49-F238E27FC236}">
                      <a16:creationId xmlns:a16="http://schemas.microsoft.com/office/drawing/2014/main" id="{5852BE1B-FE08-40DB-9EA1-3E8AD040D3A3}"/>
                    </a:ext>
                  </a:extLst>
                </p:cNvPr>
                <p:cNvPicPr/>
                <p:nvPr/>
              </p:nvPicPr>
              <p:blipFill>
                <a:blip r:embed="rId317"/>
                <a:stretch>
                  <a:fillRect/>
                </a:stretch>
              </p:blipFill>
              <p:spPr>
                <a:xfrm>
                  <a:off x="7927853" y="2056747"/>
                  <a:ext cx="6228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129" name="Freihand 128">
                  <a:extLst>
                    <a:ext uri="{FF2B5EF4-FFF2-40B4-BE49-F238E27FC236}">
                      <a16:creationId xmlns:a16="http://schemas.microsoft.com/office/drawing/2014/main" id="{5B89A8D5-C462-47B8-9636-9DEF03CC456B}"/>
                    </a:ext>
                  </a:extLst>
                </p14:cNvPr>
                <p14:cNvContentPartPr/>
                <p14:nvPr/>
              </p14:nvContentPartPr>
              <p14:xfrm>
                <a:off x="7982573" y="2007067"/>
                <a:ext cx="132840" cy="135360"/>
              </p14:xfrm>
            </p:contentPart>
          </mc:Choice>
          <mc:Fallback>
            <p:pic>
              <p:nvPicPr>
                <p:cNvPr id="129" name="Freihand 128">
                  <a:extLst>
                    <a:ext uri="{FF2B5EF4-FFF2-40B4-BE49-F238E27FC236}">
                      <a16:creationId xmlns:a16="http://schemas.microsoft.com/office/drawing/2014/main" id="{5B89A8D5-C462-47B8-9636-9DEF03CC456B}"/>
                    </a:ext>
                  </a:extLst>
                </p:cNvPr>
                <p:cNvPicPr/>
                <p:nvPr/>
              </p:nvPicPr>
              <p:blipFill>
                <a:blip r:embed="rId319"/>
                <a:stretch>
                  <a:fillRect/>
                </a:stretch>
              </p:blipFill>
              <p:spPr>
                <a:xfrm>
                  <a:off x="7978253" y="2002747"/>
                  <a:ext cx="14148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130" name="Freihand 129">
                  <a:extLst>
                    <a:ext uri="{FF2B5EF4-FFF2-40B4-BE49-F238E27FC236}">
                      <a16:creationId xmlns:a16="http://schemas.microsoft.com/office/drawing/2014/main" id="{3D4322E4-FC12-4763-AB3F-999796CE1D16}"/>
                    </a:ext>
                  </a:extLst>
                </p14:cNvPr>
                <p14:cNvContentPartPr/>
                <p14:nvPr/>
              </p14:nvContentPartPr>
              <p14:xfrm>
                <a:off x="8072213" y="1934707"/>
                <a:ext cx="30600" cy="45360"/>
              </p14:xfrm>
            </p:contentPart>
          </mc:Choice>
          <mc:Fallback>
            <p:pic>
              <p:nvPicPr>
                <p:cNvPr id="130" name="Freihand 129">
                  <a:extLst>
                    <a:ext uri="{FF2B5EF4-FFF2-40B4-BE49-F238E27FC236}">
                      <a16:creationId xmlns:a16="http://schemas.microsoft.com/office/drawing/2014/main" id="{3D4322E4-FC12-4763-AB3F-999796CE1D16}"/>
                    </a:ext>
                  </a:extLst>
                </p:cNvPr>
                <p:cNvPicPr/>
                <p:nvPr/>
              </p:nvPicPr>
              <p:blipFill>
                <a:blip r:embed="rId321"/>
                <a:stretch>
                  <a:fillRect/>
                </a:stretch>
              </p:blipFill>
              <p:spPr>
                <a:xfrm>
                  <a:off x="8067893" y="1930387"/>
                  <a:ext cx="3924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131" name="Freihand 130">
                  <a:extLst>
                    <a:ext uri="{FF2B5EF4-FFF2-40B4-BE49-F238E27FC236}">
                      <a16:creationId xmlns:a16="http://schemas.microsoft.com/office/drawing/2014/main" id="{13D24659-5E60-4F72-92BD-193287E2DBA1}"/>
                    </a:ext>
                  </a:extLst>
                </p14:cNvPr>
                <p14:cNvContentPartPr/>
                <p14:nvPr/>
              </p14:nvContentPartPr>
              <p14:xfrm>
                <a:off x="8084093" y="1768747"/>
                <a:ext cx="208080" cy="261000"/>
              </p14:xfrm>
            </p:contentPart>
          </mc:Choice>
          <mc:Fallback>
            <p:pic>
              <p:nvPicPr>
                <p:cNvPr id="131" name="Freihand 130">
                  <a:extLst>
                    <a:ext uri="{FF2B5EF4-FFF2-40B4-BE49-F238E27FC236}">
                      <a16:creationId xmlns:a16="http://schemas.microsoft.com/office/drawing/2014/main" id="{13D24659-5E60-4F72-92BD-193287E2DBA1}"/>
                    </a:ext>
                  </a:extLst>
                </p:cNvPr>
                <p:cNvPicPr/>
                <p:nvPr/>
              </p:nvPicPr>
              <p:blipFill>
                <a:blip r:embed="rId323"/>
                <a:stretch>
                  <a:fillRect/>
                </a:stretch>
              </p:blipFill>
              <p:spPr>
                <a:xfrm>
                  <a:off x="8079773" y="1764427"/>
                  <a:ext cx="216720" cy="26964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214" name="Freihand 213">
                  <a:extLst>
                    <a:ext uri="{FF2B5EF4-FFF2-40B4-BE49-F238E27FC236}">
                      <a16:creationId xmlns:a16="http://schemas.microsoft.com/office/drawing/2014/main" id="{9A400F3D-F3F3-4EAE-BCD8-BB95CD2AC7B9}"/>
                    </a:ext>
                  </a:extLst>
                </p14:cNvPr>
                <p14:cNvContentPartPr/>
                <p14:nvPr/>
              </p14:nvContentPartPr>
              <p14:xfrm>
                <a:off x="6772613" y="2576587"/>
                <a:ext cx="873360" cy="2336400"/>
              </p14:xfrm>
            </p:contentPart>
          </mc:Choice>
          <mc:Fallback>
            <p:pic>
              <p:nvPicPr>
                <p:cNvPr id="214" name="Freihand 213">
                  <a:extLst>
                    <a:ext uri="{FF2B5EF4-FFF2-40B4-BE49-F238E27FC236}">
                      <a16:creationId xmlns:a16="http://schemas.microsoft.com/office/drawing/2014/main" id="{9A400F3D-F3F3-4EAE-BCD8-BB95CD2AC7B9}"/>
                    </a:ext>
                  </a:extLst>
                </p:cNvPr>
                <p:cNvPicPr/>
                <p:nvPr/>
              </p:nvPicPr>
              <p:blipFill>
                <a:blip r:embed="rId325"/>
                <a:stretch>
                  <a:fillRect/>
                </a:stretch>
              </p:blipFill>
              <p:spPr>
                <a:xfrm>
                  <a:off x="6768293" y="2572267"/>
                  <a:ext cx="882000" cy="234504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215" name="Freihand 214">
                  <a:extLst>
                    <a:ext uri="{FF2B5EF4-FFF2-40B4-BE49-F238E27FC236}">
                      <a16:creationId xmlns:a16="http://schemas.microsoft.com/office/drawing/2014/main" id="{857F2C92-12F5-4CB6-A23A-1C047691A5F7}"/>
                    </a:ext>
                  </a:extLst>
                </p14:cNvPr>
                <p14:cNvContentPartPr/>
                <p14:nvPr/>
              </p14:nvContentPartPr>
              <p14:xfrm>
                <a:off x="7447253" y="2340427"/>
                <a:ext cx="272880" cy="504720"/>
              </p14:xfrm>
            </p:contentPart>
          </mc:Choice>
          <mc:Fallback>
            <p:pic>
              <p:nvPicPr>
                <p:cNvPr id="215" name="Freihand 214">
                  <a:extLst>
                    <a:ext uri="{FF2B5EF4-FFF2-40B4-BE49-F238E27FC236}">
                      <a16:creationId xmlns:a16="http://schemas.microsoft.com/office/drawing/2014/main" id="{857F2C92-12F5-4CB6-A23A-1C047691A5F7}"/>
                    </a:ext>
                  </a:extLst>
                </p:cNvPr>
                <p:cNvPicPr/>
                <p:nvPr/>
              </p:nvPicPr>
              <p:blipFill>
                <a:blip r:embed="rId327"/>
                <a:stretch>
                  <a:fillRect/>
                </a:stretch>
              </p:blipFill>
              <p:spPr>
                <a:xfrm>
                  <a:off x="7442933" y="2336107"/>
                  <a:ext cx="281520" cy="513360"/>
                </a:xfrm>
                <a:prstGeom prst="rect">
                  <a:avLst/>
                </a:prstGeom>
              </p:spPr>
            </p:pic>
          </mc:Fallback>
        </mc:AlternateContent>
      </p:grpSp>
      <p:grpSp>
        <p:nvGrpSpPr>
          <p:cNvPr id="219" name="Gruppieren 218">
            <a:extLst>
              <a:ext uri="{FF2B5EF4-FFF2-40B4-BE49-F238E27FC236}">
                <a16:creationId xmlns:a16="http://schemas.microsoft.com/office/drawing/2014/main" id="{9F2690DE-DA3C-4C87-9DF9-4CF81E7CE5AE}"/>
              </a:ext>
            </a:extLst>
          </p:cNvPr>
          <p:cNvGrpSpPr/>
          <p:nvPr/>
        </p:nvGrpSpPr>
        <p:grpSpPr>
          <a:xfrm>
            <a:off x="5578853" y="5010547"/>
            <a:ext cx="2457720" cy="1390320"/>
            <a:chOff x="5578853" y="5010547"/>
            <a:chExt cx="2457720" cy="1390320"/>
          </a:xfrm>
        </p:grpSpPr>
        <mc:AlternateContent xmlns:mc="http://schemas.openxmlformats.org/markup-compatibility/2006">
          <mc:Choice xmlns:p14="http://schemas.microsoft.com/office/powerpoint/2010/main" Requires="p14">
            <p:contentPart p14:bwMode="auto" r:id="rId328">
              <p14:nvContentPartPr>
                <p14:cNvPr id="44" name="Freihand 43">
                  <a:extLst>
                    <a:ext uri="{FF2B5EF4-FFF2-40B4-BE49-F238E27FC236}">
                      <a16:creationId xmlns:a16="http://schemas.microsoft.com/office/drawing/2014/main" id="{1C076AA9-5FB2-4F1B-92D8-037E1345B2E4}"/>
                    </a:ext>
                  </a:extLst>
                </p14:cNvPr>
                <p14:cNvContentPartPr/>
                <p14:nvPr/>
              </p14:nvContentPartPr>
              <p14:xfrm>
                <a:off x="5870093" y="5395747"/>
                <a:ext cx="29160" cy="223560"/>
              </p14:xfrm>
            </p:contentPart>
          </mc:Choice>
          <mc:Fallback>
            <p:pic>
              <p:nvPicPr>
                <p:cNvPr id="44" name="Freihand 43">
                  <a:extLst>
                    <a:ext uri="{FF2B5EF4-FFF2-40B4-BE49-F238E27FC236}">
                      <a16:creationId xmlns:a16="http://schemas.microsoft.com/office/drawing/2014/main" id="{1C076AA9-5FB2-4F1B-92D8-037E1345B2E4}"/>
                    </a:ext>
                  </a:extLst>
                </p:cNvPr>
                <p:cNvPicPr/>
                <p:nvPr/>
              </p:nvPicPr>
              <p:blipFill>
                <a:blip r:embed="rId329"/>
                <a:stretch>
                  <a:fillRect/>
                </a:stretch>
              </p:blipFill>
              <p:spPr>
                <a:xfrm>
                  <a:off x="5865773" y="5391427"/>
                  <a:ext cx="37800" cy="23220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45" name="Freihand 44">
                  <a:extLst>
                    <a:ext uri="{FF2B5EF4-FFF2-40B4-BE49-F238E27FC236}">
                      <a16:creationId xmlns:a16="http://schemas.microsoft.com/office/drawing/2014/main" id="{809DD6D9-480C-4DDA-8B4B-7E0E3278A024}"/>
                    </a:ext>
                  </a:extLst>
                </p14:cNvPr>
                <p14:cNvContentPartPr/>
                <p14:nvPr/>
              </p14:nvContentPartPr>
              <p14:xfrm>
                <a:off x="5777573" y="5402227"/>
                <a:ext cx="214920" cy="360"/>
              </p14:xfrm>
            </p:contentPart>
          </mc:Choice>
          <mc:Fallback>
            <p:pic>
              <p:nvPicPr>
                <p:cNvPr id="45" name="Freihand 44">
                  <a:extLst>
                    <a:ext uri="{FF2B5EF4-FFF2-40B4-BE49-F238E27FC236}">
                      <a16:creationId xmlns:a16="http://schemas.microsoft.com/office/drawing/2014/main" id="{809DD6D9-480C-4DDA-8B4B-7E0E3278A024}"/>
                    </a:ext>
                  </a:extLst>
                </p:cNvPr>
                <p:cNvPicPr/>
                <p:nvPr/>
              </p:nvPicPr>
              <p:blipFill>
                <a:blip r:embed="rId331"/>
                <a:stretch>
                  <a:fillRect/>
                </a:stretch>
              </p:blipFill>
              <p:spPr>
                <a:xfrm>
                  <a:off x="5773253" y="5397907"/>
                  <a:ext cx="22356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46" name="Freihand 45">
                  <a:extLst>
                    <a:ext uri="{FF2B5EF4-FFF2-40B4-BE49-F238E27FC236}">
                      <a16:creationId xmlns:a16="http://schemas.microsoft.com/office/drawing/2014/main" id="{91FD9AAA-3EF7-4EB4-BD84-877F5BC0A53C}"/>
                    </a:ext>
                  </a:extLst>
                </p14:cNvPr>
                <p14:cNvContentPartPr/>
                <p14:nvPr/>
              </p14:nvContentPartPr>
              <p14:xfrm>
                <a:off x="5815013" y="5463787"/>
                <a:ext cx="171000" cy="40320"/>
              </p14:xfrm>
            </p:contentPart>
          </mc:Choice>
          <mc:Fallback>
            <p:pic>
              <p:nvPicPr>
                <p:cNvPr id="46" name="Freihand 45">
                  <a:extLst>
                    <a:ext uri="{FF2B5EF4-FFF2-40B4-BE49-F238E27FC236}">
                      <a16:creationId xmlns:a16="http://schemas.microsoft.com/office/drawing/2014/main" id="{91FD9AAA-3EF7-4EB4-BD84-877F5BC0A53C}"/>
                    </a:ext>
                  </a:extLst>
                </p:cNvPr>
                <p:cNvPicPr/>
                <p:nvPr/>
              </p:nvPicPr>
              <p:blipFill>
                <a:blip r:embed="rId333"/>
                <a:stretch>
                  <a:fillRect/>
                </a:stretch>
              </p:blipFill>
              <p:spPr>
                <a:xfrm>
                  <a:off x="5810693" y="5459467"/>
                  <a:ext cx="179640" cy="4896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47" name="Freihand 46">
                  <a:extLst>
                    <a:ext uri="{FF2B5EF4-FFF2-40B4-BE49-F238E27FC236}">
                      <a16:creationId xmlns:a16="http://schemas.microsoft.com/office/drawing/2014/main" id="{BE42B2DA-788C-4FFA-9245-34D3003DC702}"/>
                    </a:ext>
                  </a:extLst>
                </p14:cNvPr>
                <p14:cNvContentPartPr/>
                <p14:nvPr/>
              </p14:nvContentPartPr>
              <p14:xfrm>
                <a:off x="6013733" y="5369827"/>
                <a:ext cx="239040" cy="221400"/>
              </p14:xfrm>
            </p:contentPart>
          </mc:Choice>
          <mc:Fallback>
            <p:pic>
              <p:nvPicPr>
                <p:cNvPr id="47" name="Freihand 46">
                  <a:extLst>
                    <a:ext uri="{FF2B5EF4-FFF2-40B4-BE49-F238E27FC236}">
                      <a16:creationId xmlns:a16="http://schemas.microsoft.com/office/drawing/2014/main" id="{BE42B2DA-788C-4FFA-9245-34D3003DC702}"/>
                    </a:ext>
                  </a:extLst>
                </p:cNvPr>
                <p:cNvPicPr/>
                <p:nvPr/>
              </p:nvPicPr>
              <p:blipFill>
                <a:blip r:embed="rId335"/>
                <a:stretch>
                  <a:fillRect/>
                </a:stretch>
              </p:blipFill>
              <p:spPr>
                <a:xfrm>
                  <a:off x="6009413" y="5365507"/>
                  <a:ext cx="247680" cy="23004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48" name="Freihand 47">
                  <a:extLst>
                    <a:ext uri="{FF2B5EF4-FFF2-40B4-BE49-F238E27FC236}">
                      <a16:creationId xmlns:a16="http://schemas.microsoft.com/office/drawing/2014/main" id="{088EBD2B-70EF-463F-9A86-2449D31DF6AF}"/>
                    </a:ext>
                  </a:extLst>
                </p14:cNvPr>
                <p14:cNvContentPartPr/>
                <p14:nvPr/>
              </p14:nvContentPartPr>
              <p14:xfrm>
                <a:off x="6256013" y="5512027"/>
                <a:ext cx="71640" cy="75240"/>
              </p14:xfrm>
            </p:contentPart>
          </mc:Choice>
          <mc:Fallback>
            <p:pic>
              <p:nvPicPr>
                <p:cNvPr id="48" name="Freihand 47">
                  <a:extLst>
                    <a:ext uri="{FF2B5EF4-FFF2-40B4-BE49-F238E27FC236}">
                      <a16:creationId xmlns:a16="http://schemas.microsoft.com/office/drawing/2014/main" id="{088EBD2B-70EF-463F-9A86-2449D31DF6AF}"/>
                    </a:ext>
                  </a:extLst>
                </p:cNvPr>
                <p:cNvPicPr/>
                <p:nvPr/>
              </p:nvPicPr>
              <p:blipFill>
                <a:blip r:embed="rId337"/>
                <a:stretch>
                  <a:fillRect/>
                </a:stretch>
              </p:blipFill>
              <p:spPr>
                <a:xfrm>
                  <a:off x="6251693" y="5507707"/>
                  <a:ext cx="80280" cy="8388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49" name="Freihand 48">
                  <a:extLst>
                    <a:ext uri="{FF2B5EF4-FFF2-40B4-BE49-F238E27FC236}">
                      <a16:creationId xmlns:a16="http://schemas.microsoft.com/office/drawing/2014/main" id="{DB8BA31F-A06C-456A-BA5B-636945A9AB23}"/>
                    </a:ext>
                  </a:extLst>
                </p14:cNvPr>
                <p14:cNvContentPartPr/>
                <p14:nvPr/>
              </p14:nvContentPartPr>
              <p14:xfrm>
                <a:off x="6362933" y="5432467"/>
                <a:ext cx="125280" cy="133560"/>
              </p14:xfrm>
            </p:contentPart>
          </mc:Choice>
          <mc:Fallback>
            <p:pic>
              <p:nvPicPr>
                <p:cNvPr id="49" name="Freihand 48">
                  <a:extLst>
                    <a:ext uri="{FF2B5EF4-FFF2-40B4-BE49-F238E27FC236}">
                      <a16:creationId xmlns:a16="http://schemas.microsoft.com/office/drawing/2014/main" id="{DB8BA31F-A06C-456A-BA5B-636945A9AB23}"/>
                    </a:ext>
                  </a:extLst>
                </p:cNvPr>
                <p:cNvPicPr/>
                <p:nvPr/>
              </p:nvPicPr>
              <p:blipFill>
                <a:blip r:embed="rId339"/>
                <a:stretch>
                  <a:fillRect/>
                </a:stretch>
              </p:blipFill>
              <p:spPr>
                <a:xfrm>
                  <a:off x="6358613" y="5428147"/>
                  <a:ext cx="13392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50" name="Freihand 49">
                  <a:extLst>
                    <a:ext uri="{FF2B5EF4-FFF2-40B4-BE49-F238E27FC236}">
                      <a16:creationId xmlns:a16="http://schemas.microsoft.com/office/drawing/2014/main" id="{ED450ECF-5C5E-4BCB-BD61-8B685A281546}"/>
                    </a:ext>
                  </a:extLst>
                </p14:cNvPr>
                <p14:cNvContentPartPr/>
                <p14:nvPr/>
              </p14:nvContentPartPr>
              <p14:xfrm>
                <a:off x="6493613" y="5456227"/>
                <a:ext cx="279000" cy="109440"/>
              </p14:xfrm>
            </p:contentPart>
          </mc:Choice>
          <mc:Fallback>
            <p:pic>
              <p:nvPicPr>
                <p:cNvPr id="50" name="Freihand 49">
                  <a:extLst>
                    <a:ext uri="{FF2B5EF4-FFF2-40B4-BE49-F238E27FC236}">
                      <a16:creationId xmlns:a16="http://schemas.microsoft.com/office/drawing/2014/main" id="{ED450ECF-5C5E-4BCB-BD61-8B685A281546}"/>
                    </a:ext>
                  </a:extLst>
                </p:cNvPr>
                <p:cNvPicPr/>
                <p:nvPr/>
              </p:nvPicPr>
              <p:blipFill>
                <a:blip r:embed="rId341"/>
                <a:stretch>
                  <a:fillRect/>
                </a:stretch>
              </p:blipFill>
              <p:spPr>
                <a:xfrm>
                  <a:off x="6489293" y="5451907"/>
                  <a:ext cx="28764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52" name="Freihand 51">
                  <a:extLst>
                    <a:ext uri="{FF2B5EF4-FFF2-40B4-BE49-F238E27FC236}">
                      <a16:creationId xmlns:a16="http://schemas.microsoft.com/office/drawing/2014/main" id="{571E838A-EC7F-4B03-BB4C-EF33604BA85D}"/>
                    </a:ext>
                  </a:extLst>
                </p14:cNvPr>
                <p14:cNvContentPartPr/>
                <p14:nvPr/>
              </p14:nvContentPartPr>
              <p14:xfrm>
                <a:off x="6050093" y="5885707"/>
                <a:ext cx="27000" cy="155880"/>
              </p14:xfrm>
            </p:contentPart>
          </mc:Choice>
          <mc:Fallback>
            <p:pic>
              <p:nvPicPr>
                <p:cNvPr id="52" name="Freihand 51">
                  <a:extLst>
                    <a:ext uri="{FF2B5EF4-FFF2-40B4-BE49-F238E27FC236}">
                      <a16:creationId xmlns:a16="http://schemas.microsoft.com/office/drawing/2014/main" id="{571E838A-EC7F-4B03-BB4C-EF33604BA85D}"/>
                    </a:ext>
                  </a:extLst>
                </p:cNvPr>
                <p:cNvPicPr/>
                <p:nvPr/>
              </p:nvPicPr>
              <p:blipFill>
                <a:blip r:embed="rId343"/>
                <a:stretch>
                  <a:fillRect/>
                </a:stretch>
              </p:blipFill>
              <p:spPr>
                <a:xfrm>
                  <a:off x="6045773" y="5881387"/>
                  <a:ext cx="3564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53" name="Freihand 52">
                  <a:extLst>
                    <a:ext uri="{FF2B5EF4-FFF2-40B4-BE49-F238E27FC236}">
                      <a16:creationId xmlns:a16="http://schemas.microsoft.com/office/drawing/2014/main" id="{A88A9B66-2D20-465A-8B2D-B8ACDC0BA52E}"/>
                    </a:ext>
                  </a:extLst>
                </p14:cNvPr>
                <p14:cNvContentPartPr/>
                <p14:nvPr/>
              </p14:nvContentPartPr>
              <p14:xfrm>
                <a:off x="5957213" y="5875627"/>
                <a:ext cx="219240" cy="195120"/>
              </p14:xfrm>
            </p:contentPart>
          </mc:Choice>
          <mc:Fallback>
            <p:pic>
              <p:nvPicPr>
                <p:cNvPr id="53" name="Freihand 52">
                  <a:extLst>
                    <a:ext uri="{FF2B5EF4-FFF2-40B4-BE49-F238E27FC236}">
                      <a16:creationId xmlns:a16="http://schemas.microsoft.com/office/drawing/2014/main" id="{A88A9B66-2D20-465A-8B2D-B8ACDC0BA52E}"/>
                    </a:ext>
                  </a:extLst>
                </p:cNvPr>
                <p:cNvPicPr/>
                <p:nvPr/>
              </p:nvPicPr>
              <p:blipFill>
                <a:blip r:embed="rId345"/>
                <a:stretch>
                  <a:fillRect/>
                </a:stretch>
              </p:blipFill>
              <p:spPr>
                <a:xfrm>
                  <a:off x="5952893" y="5871307"/>
                  <a:ext cx="227880" cy="20376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54" name="Freihand 53">
                  <a:extLst>
                    <a:ext uri="{FF2B5EF4-FFF2-40B4-BE49-F238E27FC236}">
                      <a16:creationId xmlns:a16="http://schemas.microsoft.com/office/drawing/2014/main" id="{F115EC26-2360-405E-88D2-BA7F1E0C23D9}"/>
                    </a:ext>
                  </a:extLst>
                </p14:cNvPr>
                <p14:cNvContentPartPr/>
                <p14:nvPr/>
              </p14:nvContentPartPr>
              <p14:xfrm>
                <a:off x="6171053" y="5953387"/>
                <a:ext cx="117000" cy="106200"/>
              </p14:xfrm>
            </p:contentPart>
          </mc:Choice>
          <mc:Fallback>
            <p:pic>
              <p:nvPicPr>
                <p:cNvPr id="54" name="Freihand 53">
                  <a:extLst>
                    <a:ext uri="{FF2B5EF4-FFF2-40B4-BE49-F238E27FC236}">
                      <a16:creationId xmlns:a16="http://schemas.microsoft.com/office/drawing/2014/main" id="{F115EC26-2360-405E-88D2-BA7F1E0C23D9}"/>
                    </a:ext>
                  </a:extLst>
                </p:cNvPr>
                <p:cNvPicPr/>
                <p:nvPr/>
              </p:nvPicPr>
              <p:blipFill>
                <a:blip r:embed="rId347"/>
                <a:stretch>
                  <a:fillRect/>
                </a:stretch>
              </p:blipFill>
              <p:spPr>
                <a:xfrm>
                  <a:off x="6166733" y="5949067"/>
                  <a:ext cx="12564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55" name="Freihand 54">
                  <a:extLst>
                    <a:ext uri="{FF2B5EF4-FFF2-40B4-BE49-F238E27FC236}">
                      <a16:creationId xmlns:a16="http://schemas.microsoft.com/office/drawing/2014/main" id="{0A7C2684-7558-4744-8A23-4A9CB1103248}"/>
                    </a:ext>
                  </a:extLst>
                </p14:cNvPr>
                <p14:cNvContentPartPr/>
                <p14:nvPr/>
              </p14:nvContentPartPr>
              <p14:xfrm>
                <a:off x="6294893" y="5968507"/>
                <a:ext cx="169200" cy="57600"/>
              </p14:xfrm>
            </p:contentPart>
          </mc:Choice>
          <mc:Fallback>
            <p:pic>
              <p:nvPicPr>
                <p:cNvPr id="55" name="Freihand 54">
                  <a:extLst>
                    <a:ext uri="{FF2B5EF4-FFF2-40B4-BE49-F238E27FC236}">
                      <a16:creationId xmlns:a16="http://schemas.microsoft.com/office/drawing/2014/main" id="{0A7C2684-7558-4744-8A23-4A9CB1103248}"/>
                    </a:ext>
                  </a:extLst>
                </p:cNvPr>
                <p:cNvPicPr/>
                <p:nvPr/>
              </p:nvPicPr>
              <p:blipFill>
                <a:blip r:embed="rId349"/>
                <a:stretch>
                  <a:fillRect/>
                </a:stretch>
              </p:blipFill>
              <p:spPr>
                <a:xfrm>
                  <a:off x="6290573" y="5964187"/>
                  <a:ext cx="17784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56" name="Freihand 55">
                  <a:extLst>
                    <a:ext uri="{FF2B5EF4-FFF2-40B4-BE49-F238E27FC236}">
                      <a16:creationId xmlns:a16="http://schemas.microsoft.com/office/drawing/2014/main" id="{C1FC1F0C-0BA9-4BA7-AB04-E431B13064B6}"/>
                    </a:ext>
                  </a:extLst>
                </p14:cNvPr>
                <p14:cNvContentPartPr/>
                <p14:nvPr/>
              </p14:nvContentPartPr>
              <p14:xfrm>
                <a:off x="6496853" y="5958427"/>
                <a:ext cx="68040" cy="69480"/>
              </p14:xfrm>
            </p:contentPart>
          </mc:Choice>
          <mc:Fallback>
            <p:pic>
              <p:nvPicPr>
                <p:cNvPr id="56" name="Freihand 55">
                  <a:extLst>
                    <a:ext uri="{FF2B5EF4-FFF2-40B4-BE49-F238E27FC236}">
                      <a16:creationId xmlns:a16="http://schemas.microsoft.com/office/drawing/2014/main" id="{C1FC1F0C-0BA9-4BA7-AB04-E431B13064B6}"/>
                    </a:ext>
                  </a:extLst>
                </p:cNvPr>
                <p:cNvPicPr/>
                <p:nvPr/>
              </p:nvPicPr>
              <p:blipFill>
                <a:blip r:embed="rId351"/>
                <a:stretch>
                  <a:fillRect/>
                </a:stretch>
              </p:blipFill>
              <p:spPr>
                <a:xfrm>
                  <a:off x="6492533" y="5954107"/>
                  <a:ext cx="7668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57" name="Freihand 56">
                  <a:extLst>
                    <a:ext uri="{FF2B5EF4-FFF2-40B4-BE49-F238E27FC236}">
                      <a16:creationId xmlns:a16="http://schemas.microsoft.com/office/drawing/2014/main" id="{C62EFCB6-1565-4318-A620-5D895B83560B}"/>
                    </a:ext>
                  </a:extLst>
                </p14:cNvPr>
                <p14:cNvContentPartPr/>
                <p14:nvPr/>
              </p14:nvContentPartPr>
              <p14:xfrm>
                <a:off x="6574973" y="5863027"/>
                <a:ext cx="169560" cy="151200"/>
              </p14:xfrm>
            </p:contentPart>
          </mc:Choice>
          <mc:Fallback>
            <p:pic>
              <p:nvPicPr>
                <p:cNvPr id="57" name="Freihand 56">
                  <a:extLst>
                    <a:ext uri="{FF2B5EF4-FFF2-40B4-BE49-F238E27FC236}">
                      <a16:creationId xmlns:a16="http://schemas.microsoft.com/office/drawing/2014/main" id="{C62EFCB6-1565-4318-A620-5D895B83560B}"/>
                    </a:ext>
                  </a:extLst>
                </p:cNvPr>
                <p:cNvPicPr/>
                <p:nvPr/>
              </p:nvPicPr>
              <p:blipFill>
                <a:blip r:embed="rId353"/>
                <a:stretch>
                  <a:fillRect/>
                </a:stretch>
              </p:blipFill>
              <p:spPr>
                <a:xfrm>
                  <a:off x="6570653" y="5858707"/>
                  <a:ext cx="17820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58" name="Freihand 57">
                  <a:extLst>
                    <a:ext uri="{FF2B5EF4-FFF2-40B4-BE49-F238E27FC236}">
                      <a16:creationId xmlns:a16="http://schemas.microsoft.com/office/drawing/2014/main" id="{2745E0A7-10AE-4991-AD5C-5C795CD8CE62}"/>
                    </a:ext>
                  </a:extLst>
                </p14:cNvPr>
                <p14:cNvContentPartPr/>
                <p14:nvPr/>
              </p14:nvContentPartPr>
              <p14:xfrm>
                <a:off x="6788093" y="5935387"/>
                <a:ext cx="216360" cy="90000"/>
              </p14:xfrm>
            </p:contentPart>
          </mc:Choice>
          <mc:Fallback>
            <p:pic>
              <p:nvPicPr>
                <p:cNvPr id="58" name="Freihand 57">
                  <a:extLst>
                    <a:ext uri="{FF2B5EF4-FFF2-40B4-BE49-F238E27FC236}">
                      <a16:creationId xmlns:a16="http://schemas.microsoft.com/office/drawing/2014/main" id="{2745E0A7-10AE-4991-AD5C-5C795CD8CE62}"/>
                    </a:ext>
                  </a:extLst>
                </p:cNvPr>
                <p:cNvPicPr/>
                <p:nvPr/>
              </p:nvPicPr>
              <p:blipFill>
                <a:blip r:embed="rId355"/>
                <a:stretch>
                  <a:fillRect/>
                </a:stretch>
              </p:blipFill>
              <p:spPr>
                <a:xfrm>
                  <a:off x="6783773" y="5931067"/>
                  <a:ext cx="22500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59" name="Freihand 58">
                  <a:extLst>
                    <a:ext uri="{FF2B5EF4-FFF2-40B4-BE49-F238E27FC236}">
                      <a16:creationId xmlns:a16="http://schemas.microsoft.com/office/drawing/2014/main" id="{F0417E5A-CCD7-48C9-A605-EF8FBC46DF0A}"/>
                    </a:ext>
                  </a:extLst>
                </p14:cNvPr>
                <p14:cNvContentPartPr/>
                <p14:nvPr/>
              </p14:nvContentPartPr>
              <p14:xfrm>
                <a:off x="7050173" y="5959867"/>
                <a:ext cx="117720" cy="56160"/>
              </p14:xfrm>
            </p:contentPart>
          </mc:Choice>
          <mc:Fallback>
            <p:pic>
              <p:nvPicPr>
                <p:cNvPr id="59" name="Freihand 58">
                  <a:extLst>
                    <a:ext uri="{FF2B5EF4-FFF2-40B4-BE49-F238E27FC236}">
                      <a16:creationId xmlns:a16="http://schemas.microsoft.com/office/drawing/2014/main" id="{F0417E5A-CCD7-48C9-A605-EF8FBC46DF0A}"/>
                    </a:ext>
                  </a:extLst>
                </p:cNvPr>
                <p:cNvPicPr/>
                <p:nvPr/>
              </p:nvPicPr>
              <p:blipFill>
                <a:blip r:embed="rId357"/>
                <a:stretch>
                  <a:fillRect/>
                </a:stretch>
              </p:blipFill>
              <p:spPr>
                <a:xfrm>
                  <a:off x="7045853" y="5955547"/>
                  <a:ext cx="12636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60" name="Freihand 59">
                  <a:extLst>
                    <a:ext uri="{FF2B5EF4-FFF2-40B4-BE49-F238E27FC236}">
                      <a16:creationId xmlns:a16="http://schemas.microsoft.com/office/drawing/2014/main" id="{7C0E5C8B-8641-4869-9EAE-BD9C46BBFC98}"/>
                    </a:ext>
                  </a:extLst>
                </p14:cNvPr>
                <p14:cNvContentPartPr/>
                <p14:nvPr/>
              </p14:nvContentPartPr>
              <p14:xfrm>
                <a:off x="7217933" y="5933587"/>
                <a:ext cx="77760" cy="59040"/>
              </p14:xfrm>
            </p:contentPart>
          </mc:Choice>
          <mc:Fallback>
            <p:pic>
              <p:nvPicPr>
                <p:cNvPr id="60" name="Freihand 59">
                  <a:extLst>
                    <a:ext uri="{FF2B5EF4-FFF2-40B4-BE49-F238E27FC236}">
                      <a16:creationId xmlns:a16="http://schemas.microsoft.com/office/drawing/2014/main" id="{7C0E5C8B-8641-4869-9EAE-BD9C46BBFC98}"/>
                    </a:ext>
                  </a:extLst>
                </p:cNvPr>
                <p:cNvPicPr/>
                <p:nvPr/>
              </p:nvPicPr>
              <p:blipFill>
                <a:blip r:embed="rId359"/>
                <a:stretch>
                  <a:fillRect/>
                </a:stretch>
              </p:blipFill>
              <p:spPr>
                <a:xfrm>
                  <a:off x="7213613" y="5929267"/>
                  <a:ext cx="8640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61" name="Freihand 60">
                  <a:extLst>
                    <a:ext uri="{FF2B5EF4-FFF2-40B4-BE49-F238E27FC236}">
                      <a16:creationId xmlns:a16="http://schemas.microsoft.com/office/drawing/2014/main" id="{1D353BA9-6AB9-4BF3-B868-E7F1B3D5C494}"/>
                    </a:ext>
                  </a:extLst>
                </p14:cNvPr>
                <p14:cNvContentPartPr/>
                <p14:nvPr/>
              </p14:nvContentPartPr>
              <p14:xfrm>
                <a:off x="7316573" y="5903707"/>
                <a:ext cx="88560" cy="77760"/>
              </p14:xfrm>
            </p:contentPart>
          </mc:Choice>
          <mc:Fallback>
            <p:pic>
              <p:nvPicPr>
                <p:cNvPr id="61" name="Freihand 60">
                  <a:extLst>
                    <a:ext uri="{FF2B5EF4-FFF2-40B4-BE49-F238E27FC236}">
                      <a16:creationId xmlns:a16="http://schemas.microsoft.com/office/drawing/2014/main" id="{1D353BA9-6AB9-4BF3-B868-E7F1B3D5C494}"/>
                    </a:ext>
                  </a:extLst>
                </p:cNvPr>
                <p:cNvPicPr/>
                <p:nvPr/>
              </p:nvPicPr>
              <p:blipFill>
                <a:blip r:embed="rId361"/>
                <a:stretch>
                  <a:fillRect/>
                </a:stretch>
              </p:blipFill>
              <p:spPr>
                <a:xfrm>
                  <a:off x="7312253" y="5899387"/>
                  <a:ext cx="9720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62" name="Freihand 61">
                  <a:extLst>
                    <a:ext uri="{FF2B5EF4-FFF2-40B4-BE49-F238E27FC236}">
                      <a16:creationId xmlns:a16="http://schemas.microsoft.com/office/drawing/2014/main" id="{4FE63251-1993-4AC7-BCE5-DDC098C88B80}"/>
                    </a:ext>
                  </a:extLst>
                </p14:cNvPr>
                <p14:cNvContentPartPr/>
                <p14:nvPr/>
              </p14:nvContentPartPr>
              <p14:xfrm>
                <a:off x="7387133" y="5881027"/>
                <a:ext cx="284760" cy="91080"/>
              </p14:xfrm>
            </p:contentPart>
          </mc:Choice>
          <mc:Fallback>
            <p:pic>
              <p:nvPicPr>
                <p:cNvPr id="62" name="Freihand 61">
                  <a:extLst>
                    <a:ext uri="{FF2B5EF4-FFF2-40B4-BE49-F238E27FC236}">
                      <a16:creationId xmlns:a16="http://schemas.microsoft.com/office/drawing/2014/main" id="{4FE63251-1993-4AC7-BCE5-DDC098C88B80}"/>
                    </a:ext>
                  </a:extLst>
                </p:cNvPr>
                <p:cNvPicPr/>
                <p:nvPr/>
              </p:nvPicPr>
              <p:blipFill>
                <a:blip r:embed="rId363"/>
                <a:stretch>
                  <a:fillRect/>
                </a:stretch>
              </p:blipFill>
              <p:spPr>
                <a:xfrm>
                  <a:off x="7382813" y="5876707"/>
                  <a:ext cx="29340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18" name="Freihand 217">
                  <a:extLst>
                    <a:ext uri="{FF2B5EF4-FFF2-40B4-BE49-F238E27FC236}">
                      <a16:creationId xmlns:a16="http://schemas.microsoft.com/office/drawing/2014/main" id="{8677EC69-390B-4E4D-9018-A751BFD7827E}"/>
                    </a:ext>
                  </a:extLst>
                </p14:cNvPr>
                <p14:cNvContentPartPr/>
                <p14:nvPr/>
              </p14:nvContentPartPr>
              <p14:xfrm>
                <a:off x="5578853" y="5010547"/>
                <a:ext cx="2457720" cy="1390320"/>
              </p14:xfrm>
            </p:contentPart>
          </mc:Choice>
          <mc:Fallback>
            <p:pic>
              <p:nvPicPr>
                <p:cNvPr id="218" name="Freihand 217">
                  <a:extLst>
                    <a:ext uri="{FF2B5EF4-FFF2-40B4-BE49-F238E27FC236}">
                      <a16:creationId xmlns:a16="http://schemas.microsoft.com/office/drawing/2014/main" id="{8677EC69-390B-4E4D-9018-A751BFD7827E}"/>
                    </a:ext>
                  </a:extLst>
                </p:cNvPr>
                <p:cNvPicPr/>
                <p:nvPr/>
              </p:nvPicPr>
              <p:blipFill>
                <a:blip r:embed="rId365"/>
                <a:stretch>
                  <a:fillRect/>
                </a:stretch>
              </p:blipFill>
              <p:spPr>
                <a:xfrm>
                  <a:off x="5574533" y="5006227"/>
                  <a:ext cx="2466360" cy="1398960"/>
                </a:xfrm>
                <a:prstGeom prst="rect">
                  <a:avLst/>
                </a:prstGeom>
              </p:spPr>
            </p:pic>
          </mc:Fallback>
        </mc:AlternateContent>
      </p:grpSp>
    </p:spTree>
    <p:extLst>
      <p:ext uri="{BB962C8B-B14F-4D97-AF65-F5344CB8AC3E}">
        <p14:creationId xmlns:p14="http://schemas.microsoft.com/office/powerpoint/2010/main" val="2910961749"/>
      </p:ext>
    </p:extLst>
  </p:cSld>
  <p:clrMapOvr>
    <a:masterClrMapping/>
  </p:clrMapOvr>
  <p:transition spd="med"/>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hteck 3"/>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1A75967B-66B0-4EC8-92D7-CBBE8608B8B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8361" y="118533"/>
            <a:ext cx="4278815" cy="2675467"/>
          </a:xfrm>
          <a:prstGeom prst="rect">
            <a:avLst/>
          </a:prstGeom>
        </p:spPr>
      </p:pic>
      <mc:AlternateContent xmlns:mc="http://schemas.openxmlformats.org/markup-compatibility/2006">
        <mc:Choice xmlns:p14="http://schemas.microsoft.com/office/powerpoint/2010/main" Requires="p14">
          <p:contentPart p14:bwMode="auto" r:id="rId4">
            <p14:nvContentPartPr>
              <p14:cNvPr id="5" name="Freihand 4">
                <a:extLst>
                  <a:ext uri="{FF2B5EF4-FFF2-40B4-BE49-F238E27FC236}">
                    <a16:creationId xmlns:a16="http://schemas.microsoft.com/office/drawing/2014/main" id="{310A0314-5D9C-4F5A-A69B-F41FB3C825F0}"/>
                  </a:ext>
                </a:extLst>
              </p14:cNvPr>
              <p14:cNvContentPartPr/>
              <p14:nvPr/>
            </p14:nvContentPartPr>
            <p14:xfrm>
              <a:off x="5025893" y="318120"/>
              <a:ext cx="9720" cy="23400"/>
            </p14:xfrm>
          </p:contentPart>
        </mc:Choice>
        <mc:Fallback>
          <p:pic>
            <p:nvPicPr>
              <p:cNvPr id="5" name="Freihand 4">
                <a:extLst>
                  <a:ext uri="{FF2B5EF4-FFF2-40B4-BE49-F238E27FC236}">
                    <a16:creationId xmlns:a16="http://schemas.microsoft.com/office/drawing/2014/main" id="{310A0314-5D9C-4F5A-A69B-F41FB3C825F0}"/>
                  </a:ext>
                </a:extLst>
              </p:cNvPr>
              <p:cNvPicPr/>
              <p:nvPr/>
            </p:nvPicPr>
            <p:blipFill>
              <a:blip r:embed="rId5"/>
              <a:stretch>
                <a:fillRect/>
              </a:stretch>
            </p:blipFill>
            <p:spPr>
              <a:xfrm>
                <a:off x="5021573" y="313800"/>
                <a:ext cx="1836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6" name="Freihand 5">
                <a:extLst>
                  <a:ext uri="{FF2B5EF4-FFF2-40B4-BE49-F238E27FC236}">
                    <a16:creationId xmlns:a16="http://schemas.microsoft.com/office/drawing/2014/main" id="{7A799444-A915-436B-A94C-7658E9659BC0}"/>
                  </a:ext>
                </a:extLst>
              </p14:cNvPr>
              <p14:cNvContentPartPr/>
              <p14:nvPr/>
            </p14:nvContentPartPr>
            <p14:xfrm>
              <a:off x="911453" y="661027"/>
              <a:ext cx="125280" cy="231840"/>
            </p14:xfrm>
          </p:contentPart>
        </mc:Choice>
        <mc:Fallback>
          <p:pic>
            <p:nvPicPr>
              <p:cNvPr id="6" name="Freihand 5">
                <a:extLst>
                  <a:ext uri="{FF2B5EF4-FFF2-40B4-BE49-F238E27FC236}">
                    <a16:creationId xmlns:a16="http://schemas.microsoft.com/office/drawing/2014/main" id="{7A799444-A915-436B-A94C-7658E9659BC0}"/>
                  </a:ext>
                </a:extLst>
              </p:cNvPr>
              <p:cNvPicPr/>
              <p:nvPr/>
            </p:nvPicPr>
            <p:blipFill>
              <a:blip r:embed="rId7"/>
              <a:stretch>
                <a:fillRect/>
              </a:stretch>
            </p:blipFill>
            <p:spPr>
              <a:xfrm>
                <a:off x="907133" y="656707"/>
                <a:ext cx="133920" cy="240480"/>
              </a:xfrm>
              <a:prstGeom prst="rect">
                <a:avLst/>
              </a:prstGeom>
            </p:spPr>
          </p:pic>
        </mc:Fallback>
      </mc:AlternateContent>
      <p:grpSp>
        <p:nvGrpSpPr>
          <p:cNvPr id="12" name="Gruppieren 11">
            <a:extLst>
              <a:ext uri="{FF2B5EF4-FFF2-40B4-BE49-F238E27FC236}">
                <a16:creationId xmlns:a16="http://schemas.microsoft.com/office/drawing/2014/main" id="{7EA12B19-7655-485D-B67B-8DC1614FADF2}"/>
              </a:ext>
            </a:extLst>
          </p:cNvPr>
          <p:cNvGrpSpPr/>
          <p:nvPr/>
        </p:nvGrpSpPr>
        <p:grpSpPr>
          <a:xfrm>
            <a:off x="4492373" y="128947"/>
            <a:ext cx="204120" cy="165960"/>
            <a:chOff x="4492373" y="128947"/>
            <a:chExt cx="204120" cy="165960"/>
          </a:xfrm>
        </p:grpSpPr>
        <mc:AlternateContent xmlns:mc="http://schemas.openxmlformats.org/markup-compatibility/2006">
          <mc:Choice xmlns:p14="http://schemas.microsoft.com/office/powerpoint/2010/main" Requires="p14">
            <p:contentPart p14:bwMode="auto" r:id="rId8">
              <p14:nvContentPartPr>
                <p14:cNvPr id="7" name="Freihand 6">
                  <a:extLst>
                    <a:ext uri="{FF2B5EF4-FFF2-40B4-BE49-F238E27FC236}">
                      <a16:creationId xmlns:a16="http://schemas.microsoft.com/office/drawing/2014/main" id="{13EEF0DB-D1D4-41E9-A62D-E10DADDBAD65}"/>
                    </a:ext>
                  </a:extLst>
                </p14:cNvPr>
                <p14:cNvContentPartPr/>
                <p14:nvPr/>
              </p14:nvContentPartPr>
              <p14:xfrm>
                <a:off x="4492373" y="184027"/>
                <a:ext cx="149040" cy="71280"/>
              </p14:xfrm>
            </p:contentPart>
          </mc:Choice>
          <mc:Fallback>
            <p:pic>
              <p:nvPicPr>
                <p:cNvPr id="7" name="Freihand 6">
                  <a:extLst>
                    <a:ext uri="{FF2B5EF4-FFF2-40B4-BE49-F238E27FC236}">
                      <a16:creationId xmlns:a16="http://schemas.microsoft.com/office/drawing/2014/main" id="{13EEF0DB-D1D4-41E9-A62D-E10DADDBAD65}"/>
                    </a:ext>
                  </a:extLst>
                </p:cNvPr>
                <p:cNvPicPr/>
                <p:nvPr/>
              </p:nvPicPr>
              <p:blipFill>
                <a:blip r:embed="rId9"/>
                <a:stretch>
                  <a:fillRect/>
                </a:stretch>
              </p:blipFill>
              <p:spPr>
                <a:xfrm>
                  <a:off x="4488053" y="179707"/>
                  <a:ext cx="15768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8" name="Freihand 7">
                  <a:extLst>
                    <a:ext uri="{FF2B5EF4-FFF2-40B4-BE49-F238E27FC236}">
                      <a16:creationId xmlns:a16="http://schemas.microsoft.com/office/drawing/2014/main" id="{C3B1A021-DA24-45A6-AB48-D4E1219A4AC0}"/>
                    </a:ext>
                  </a:extLst>
                </p14:cNvPr>
                <p14:cNvContentPartPr/>
                <p14:nvPr/>
              </p14:nvContentPartPr>
              <p14:xfrm>
                <a:off x="4639253" y="128947"/>
                <a:ext cx="57240" cy="165960"/>
              </p14:xfrm>
            </p:contentPart>
          </mc:Choice>
          <mc:Fallback>
            <p:pic>
              <p:nvPicPr>
                <p:cNvPr id="8" name="Freihand 7">
                  <a:extLst>
                    <a:ext uri="{FF2B5EF4-FFF2-40B4-BE49-F238E27FC236}">
                      <a16:creationId xmlns:a16="http://schemas.microsoft.com/office/drawing/2014/main" id="{C3B1A021-DA24-45A6-AB48-D4E1219A4AC0}"/>
                    </a:ext>
                  </a:extLst>
                </p:cNvPr>
                <p:cNvPicPr/>
                <p:nvPr/>
              </p:nvPicPr>
              <p:blipFill>
                <a:blip r:embed="rId11"/>
                <a:stretch>
                  <a:fillRect/>
                </a:stretch>
              </p:blipFill>
              <p:spPr>
                <a:xfrm>
                  <a:off x="4634933" y="124627"/>
                  <a:ext cx="65880" cy="1746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2">
            <p14:nvContentPartPr>
              <p14:cNvPr id="9" name="Freihand 8">
                <a:extLst>
                  <a:ext uri="{FF2B5EF4-FFF2-40B4-BE49-F238E27FC236}">
                    <a16:creationId xmlns:a16="http://schemas.microsoft.com/office/drawing/2014/main" id="{8ED38CE0-32DC-4C4D-A918-B6C3DA6E06C5}"/>
                  </a:ext>
                </a:extLst>
              </p14:cNvPr>
              <p14:cNvContentPartPr/>
              <p14:nvPr/>
            </p14:nvContentPartPr>
            <p14:xfrm>
              <a:off x="5080253" y="133987"/>
              <a:ext cx="88920" cy="72000"/>
            </p14:xfrm>
          </p:contentPart>
        </mc:Choice>
        <mc:Fallback>
          <p:pic>
            <p:nvPicPr>
              <p:cNvPr id="9" name="Freihand 8">
                <a:extLst>
                  <a:ext uri="{FF2B5EF4-FFF2-40B4-BE49-F238E27FC236}">
                    <a16:creationId xmlns:a16="http://schemas.microsoft.com/office/drawing/2014/main" id="{8ED38CE0-32DC-4C4D-A918-B6C3DA6E06C5}"/>
                  </a:ext>
                </a:extLst>
              </p:cNvPr>
              <p:cNvPicPr/>
              <p:nvPr/>
            </p:nvPicPr>
            <p:blipFill>
              <a:blip r:embed="rId13"/>
              <a:stretch>
                <a:fillRect/>
              </a:stretch>
            </p:blipFill>
            <p:spPr>
              <a:xfrm>
                <a:off x="5075933" y="129667"/>
                <a:ext cx="9756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0" name="Freihand 9">
                <a:extLst>
                  <a:ext uri="{FF2B5EF4-FFF2-40B4-BE49-F238E27FC236}">
                    <a16:creationId xmlns:a16="http://schemas.microsoft.com/office/drawing/2014/main" id="{4BA069C2-01F2-476A-B9E6-0EBC5868C2EF}"/>
                  </a:ext>
                </a:extLst>
              </p14:cNvPr>
              <p14:cNvContentPartPr/>
              <p14:nvPr/>
            </p14:nvContentPartPr>
            <p14:xfrm>
              <a:off x="5048933" y="240907"/>
              <a:ext cx="118440" cy="9360"/>
            </p14:xfrm>
          </p:contentPart>
        </mc:Choice>
        <mc:Fallback>
          <p:pic>
            <p:nvPicPr>
              <p:cNvPr id="10" name="Freihand 9">
                <a:extLst>
                  <a:ext uri="{FF2B5EF4-FFF2-40B4-BE49-F238E27FC236}">
                    <a16:creationId xmlns:a16="http://schemas.microsoft.com/office/drawing/2014/main" id="{4BA069C2-01F2-476A-B9E6-0EBC5868C2EF}"/>
                  </a:ext>
                </a:extLst>
              </p:cNvPr>
              <p:cNvPicPr/>
              <p:nvPr/>
            </p:nvPicPr>
            <p:blipFill>
              <a:blip r:embed="rId15"/>
              <a:stretch>
                <a:fillRect/>
              </a:stretch>
            </p:blipFill>
            <p:spPr>
              <a:xfrm>
                <a:off x="5044613" y="236587"/>
                <a:ext cx="12708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3" name="Freihand 12">
                <a:extLst>
                  <a:ext uri="{FF2B5EF4-FFF2-40B4-BE49-F238E27FC236}">
                    <a16:creationId xmlns:a16="http://schemas.microsoft.com/office/drawing/2014/main" id="{7E9597F9-29DE-445F-898C-FDB7E5357F40}"/>
                  </a:ext>
                </a:extLst>
              </p14:cNvPr>
              <p14:cNvContentPartPr/>
              <p14:nvPr/>
            </p14:nvContentPartPr>
            <p14:xfrm>
              <a:off x="5051813" y="311107"/>
              <a:ext cx="70920" cy="59400"/>
            </p14:xfrm>
          </p:contentPart>
        </mc:Choice>
        <mc:Fallback>
          <p:pic>
            <p:nvPicPr>
              <p:cNvPr id="13" name="Freihand 12">
                <a:extLst>
                  <a:ext uri="{FF2B5EF4-FFF2-40B4-BE49-F238E27FC236}">
                    <a16:creationId xmlns:a16="http://schemas.microsoft.com/office/drawing/2014/main" id="{7E9597F9-29DE-445F-898C-FDB7E5357F40}"/>
                  </a:ext>
                </a:extLst>
              </p:cNvPr>
              <p:cNvPicPr/>
              <p:nvPr/>
            </p:nvPicPr>
            <p:blipFill>
              <a:blip r:embed="rId17"/>
              <a:stretch>
                <a:fillRect/>
              </a:stretch>
            </p:blipFill>
            <p:spPr>
              <a:xfrm>
                <a:off x="5047493" y="306787"/>
                <a:ext cx="7956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4" name="Freihand 13">
                <a:extLst>
                  <a:ext uri="{FF2B5EF4-FFF2-40B4-BE49-F238E27FC236}">
                    <a16:creationId xmlns:a16="http://schemas.microsoft.com/office/drawing/2014/main" id="{E05908E8-00D5-46A9-AF44-50FADD47D946}"/>
                  </a:ext>
                </a:extLst>
              </p14:cNvPr>
              <p14:cNvContentPartPr/>
              <p14:nvPr/>
            </p14:nvContentPartPr>
            <p14:xfrm>
              <a:off x="5029853" y="302107"/>
              <a:ext cx="44640" cy="123840"/>
            </p14:xfrm>
          </p:contentPart>
        </mc:Choice>
        <mc:Fallback>
          <p:pic>
            <p:nvPicPr>
              <p:cNvPr id="14" name="Freihand 13">
                <a:extLst>
                  <a:ext uri="{FF2B5EF4-FFF2-40B4-BE49-F238E27FC236}">
                    <a16:creationId xmlns:a16="http://schemas.microsoft.com/office/drawing/2014/main" id="{E05908E8-00D5-46A9-AF44-50FADD47D946}"/>
                  </a:ext>
                </a:extLst>
              </p:cNvPr>
              <p:cNvPicPr/>
              <p:nvPr/>
            </p:nvPicPr>
            <p:blipFill>
              <a:blip r:embed="rId19"/>
              <a:stretch>
                <a:fillRect/>
              </a:stretch>
            </p:blipFill>
            <p:spPr>
              <a:xfrm>
                <a:off x="5025533" y="297787"/>
                <a:ext cx="5328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5" name="Freihand 14">
                <a:extLst>
                  <a:ext uri="{FF2B5EF4-FFF2-40B4-BE49-F238E27FC236}">
                    <a16:creationId xmlns:a16="http://schemas.microsoft.com/office/drawing/2014/main" id="{9104EFE6-2A06-4DB2-A9D5-D21CCFF73F9D}"/>
                  </a:ext>
                </a:extLst>
              </p14:cNvPr>
              <p14:cNvContentPartPr/>
              <p14:nvPr/>
            </p14:nvContentPartPr>
            <p14:xfrm>
              <a:off x="5275013" y="267547"/>
              <a:ext cx="97920" cy="20520"/>
            </p14:xfrm>
          </p:contentPart>
        </mc:Choice>
        <mc:Fallback>
          <p:pic>
            <p:nvPicPr>
              <p:cNvPr id="15" name="Freihand 14">
                <a:extLst>
                  <a:ext uri="{FF2B5EF4-FFF2-40B4-BE49-F238E27FC236}">
                    <a16:creationId xmlns:a16="http://schemas.microsoft.com/office/drawing/2014/main" id="{9104EFE6-2A06-4DB2-A9D5-D21CCFF73F9D}"/>
                  </a:ext>
                </a:extLst>
              </p:cNvPr>
              <p:cNvPicPr/>
              <p:nvPr/>
            </p:nvPicPr>
            <p:blipFill>
              <a:blip r:embed="rId21"/>
              <a:stretch>
                <a:fillRect/>
              </a:stretch>
            </p:blipFill>
            <p:spPr>
              <a:xfrm>
                <a:off x="5270693" y="263227"/>
                <a:ext cx="10656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6" name="Freihand 15">
                <a:extLst>
                  <a:ext uri="{FF2B5EF4-FFF2-40B4-BE49-F238E27FC236}">
                    <a16:creationId xmlns:a16="http://schemas.microsoft.com/office/drawing/2014/main" id="{8F3656D0-1BD6-406F-969C-56F80C75AE60}"/>
                  </a:ext>
                </a:extLst>
              </p14:cNvPr>
              <p14:cNvContentPartPr/>
              <p14:nvPr/>
            </p14:nvContentPartPr>
            <p14:xfrm>
              <a:off x="5269613" y="310387"/>
              <a:ext cx="126720" cy="8280"/>
            </p14:xfrm>
          </p:contentPart>
        </mc:Choice>
        <mc:Fallback>
          <p:pic>
            <p:nvPicPr>
              <p:cNvPr id="16" name="Freihand 15">
                <a:extLst>
                  <a:ext uri="{FF2B5EF4-FFF2-40B4-BE49-F238E27FC236}">
                    <a16:creationId xmlns:a16="http://schemas.microsoft.com/office/drawing/2014/main" id="{8F3656D0-1BD6-406F-969C-56F80C75AE60}"/>
                  </a:ext>
                </a:extLst>
              </p:cNvPr>
              <p:cNvPicPr/>
              <p:nvPr/>
            </p:nvPicPr>
            <p:blipFill>
              <a:blip r:embed="rId23"/>
              <a:stretch>
                <a:fillRect/>
              </a:stretch>
            </p:blipFill>
            <p:spPr>
              <a:xfrm>
                <a:off x="5265293" y="306067"/>
                <a:ext cx="135360" cy="16920"/>
              </a:xfrm>
              <a:prstGeom prst="rect">
                <a:avLst/>
              </a:prstGeom>
            </p:spPr>
          </p:pic>
        </mc:Fallback>
      </mc:AlternateContent>
      <p:grpSp>
        <p:nvGrpSpPr>
          <p:cNvPr id="37" name="Gruppieren 36">
            <a:extLst>
              <a:ext uri="{FF2B5EF4-FFF2-40B4-BE49-F238E27FC236}">
                <a16:creationId xmlns:a16="http://schemas.microsoft.com/office/drawing/2014/main" id="{D730F0FA-1D75-4AAA-B49F-8D923198612E}"/>
              </a:ext>
            </a:extLst>
          </p:cNvPr>
          <p:cNvGrpSpPr/>
          <p:nvPr/>
        </p:nvGrpSpPr>
        <p:grpSpPr>
          <a:xfrm>
            <a:off x="5515853" y="134347"/>
            <a:ext cx="902880" cy="379080"/>
            <a:chOff x="5515853" y="134347"/>
            <a:chExt cx="902880" cy="379080"/>
          </a:xfrm>
        </p:grpSpPr>
        <mc:AlternateContent xmlns:mc="http://schemas.openxmlformats.org/markup-compatibility/2006">
          <mc:Choice xmlns:p14="http://schemas.microsoft.com/office/powerpoint/2010/main" Requires="p14">
            <p:contentPart p14:bwMode="auto" r:id="rId24">
              <p14:nvContentPartPr>
                <p14:cNvPr id="18" name="Freihand 17">
                  <a:extLst>
                    <a:ext uri="{FF2B5EF4-FFF2-40B4-BE49-F238E27FC236}">
                      <a16:creationId xmlns:a16="http://schemas.microsoft.com/office/drawing/2014/main" id="{EF0A8F91-5533-46F9-8F28-57C03846D92D}"/>
                    </a:ext>
                  </a:extLst>
                </p14:cNvPr>
                <p14:cNvContentPartPr/>
                <p14:nvPr/>
              </p14:nvContentPartPr>
              <p14:xfrm>
                <a:off x="5559413" y="169987"/>
                <a:ext cx="53280" cy="90720"/>
              </p14:xfrm>
            </p:contentPart>
          </mc:Choice>
          <mc:Fallback>
            <p:pic>
              <p:nvPicPr>
                <p:cNvPr id="18" name="Freihand 17">
                  <a:extLst>
                    <a:ext uri="{FF2B5EF4-FFF2-40B4-BE49-F238E27FC236}">
                      <a16:creationId xmlns:a16="http://schemas.microsoft.com/office/drawing/2014/main" id="{EF0A8F91-5533-46F9-8F28-57C03846D92D}"/>
                    </a:ext>
                  </a:extLst>
                </p:cNvPr>
                <p:cNvPicPr/>
                <p:nvPr/>
              </p:nvPicPr>
              <p:blipFill>
                <a:blip r:embed="rId25"/>
                <a:stretch>
                  <a:fillRect/>
                </a:stretch>
              </p:blipFill>
              <p:spPr>
                <a:xfrm>
                  <a:off x="5555093" y="165667"/>
                  <a:ext cx="6192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9" name="Freihand 18">
                  <a:extLst>
                    <a:ext uri="{FF2B5EF4-FFF2-40B4-BE49-F238E27FC236}">
                      <a16:creationId xmlns:a16="http://schemas.microsoft.com/office/drawing/2014/main" id="{5001C889-99F9-4491-9B81-BDF1914327E7}"/>
                    </a:ext>
                  </a:extLst>
                </p14:cNvPr>
                <p14:cNvContentPartPr/>
                <p14:nvPr/>
              </p14:nvContentPartPr>
              <p14:xfrm>
                <a:off x="5554733" y="134347"/>
                <a:ext cx="79560" cy="8280"/>
              </p14:xfrm>
            </p:contentPart>
          </mc:Choice>
          <mc:Fallback>
            <p:pic>
              <p:nvPicPr>
                <p:cNvPr id="19" name="Freihand 18">
                  <a:extLst>
                    <a:ext uri="{FF2B5EF4-FFF2-40B4-BE49-F238E27FC236}">
                      <a16:creationId xmlns:a16="http://schemas.microsoft.com/office/drawing/2014/main" id="{5001C889-99F9-4491-9B81-BDF1914327E7}"/>
                    </a:ext>
                  </a:extLst>
                </p:cNvPr>
                <p:cNvPicPr/>
                <p:nvPr/>
              </p:nvPicPr>
              <p:blipFill>
                <a:blip r:embed="rId27"/>
                <a:stretch>
                  <a:fillRect/>
                </a:stretch>
              </p:blipFill>
              <p:spPr>
                <a:xfrm>
                  <a:off x="5550413" y="130027"/>
                  <a:ext cx="8820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20" name="Freihand 19">
                  <a:extLst>
                    <a:ext uri="{FF2B5EF4-FFF2-40B4-BE49-F238E27FC236}">
                      <a16:creationId xmlns:a16="http://schemas.microsoft.com/office/drawing/2014/main" id="{4EA78A11-B1F7-4E47-B2D0-0D5A720C999F}"/>
                    </a:ext>
                  </a:extLst>
                </p14:cNvPr>
                <p14:cNvContentPartPr/>
                <p14:nvPr/>
              </p14:nvContentPartPr>
              <p14:xfrm>
                <a:off x="5515853" y="292027"/>
                <a:ext cx="117360" cy="20160"/>
              </p14:xfrm>
            </p:contentPart>
          </mc:Choice>
          <mc:Fallback>
            <p:pic>
              <p:nvPicPr>
                <p:cNvPr id="20" name="Freihand 19">
                  <a:extLst>
                    <a:ext uri="{FF2B5EF4-FFF2-40B4-BE49-F238E27FC236}">
                      <a16:creationId xmlns:a16="http://schemas.microsoft.com/office/drawing/2014/main" id="{4EA78A11-B1F7-4E47-B2D0-0D5A720C999F}"/>
                    </a:ext>
                  </a:extLst>
                </p:cNvPr>
                <p:cNvPicPr/>
                <p:nvPr/>
              </p:nvPicPr>
              <p:blipFill>
                <a:blip r:embed="rId29"/>
                <a:stretch>
                  <a:fillRect/>
                </a:stretch>
              </p:blipFill>
              <p:spPr>
                <a:xfrm>
                  <a:off x="5511533" y="287707"/>
                  <a:ext cx="12600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21" name="Freihand 20">
                  <a:extLst>
                    <a:ext uri="{FF2B5EF4-FFF2-40B4-BE49-F238E27FC236}">
                      <a16:creationId xmlns:a16="http://schemas.microsoft.com/office/drawing/2014/main" id="{536B9F58-FD77-4600-B048-BADDFD9CFE83}"/>
                    </a:ext>
                  </a:extLst>
                </p14:cNvPr>
                <p14:cNvContentPartPr/>
                <p14:nvPr/>
              </p14:nvContentPartPr>
              <p14:xfrm>
                <a:off x="5524133" y="367987"/>
                <a:ext cx="81360" cy="130320"/>
              </p14:xfrm>
            </p:contentPart>
          </mc:Choice>
          <mc:Fallback>
            <p:pic>
              <p:nvPicPr>
                <p:cNvPr id="21" name="Freihand 20">
                  <a:extLst>
                    <a:ext uri="{FF2B5EF4-FFF2-40B4-BE49-F238E27FC236}">
                      <a16:creationId xmlns:a16="http://schemas.microsoft.com/office/drawing/2014/main" id="{536B9F58-FD77-4600-B048-BADDFD9CFE83}"/>
                    </a:ext>
                  </a:extLst>
                </p:cNvPr>
                <p:cNvPicPr/>
                <p:nvPr/>
              </p:nvPicPr>
              <p:blipFill>
                <a:blip r:embed="rId31"/>
                <a:stretch>
                  <a:fillRect/>
                </a:stretch>
              </p:blipFill>
              <p:spPr>
                <a:xfrm>
                  <a:off x="5519813" y="363667"/>
                  <a:ext cx="9000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3" name="Freihand 22">
                  <a:extLst>
                    <a:ext uri="{FF2B5EF4-FFF2-40B4-BE49-F238E27FC236}">
                      <a16:creationId xmlns:a16="http://schemas.microsoft.com/office/drawing/2014/main" id="{C4A8087E-EA17-4420-8AB0-C37F60400456}"/>
                    </a:ext>
                  </a:extLst>
                </p14:cNvPr>
                <p14:cNvContentPartPr/>
                <p14:nvPr/>
              </p14:nvContentPartPr>
              <p14:xfrm>
                <a:off x="5771093" y="257107"/>
                <a:ext cx="19080" cy="105120"/>
              </p14:xfrm>
            </p:contentPart>
          </mc:Choice>
          <mc:Fallback>
            <p:pic>
              <p:nvPicPr>
                <p:cNvPr id="23" name="Freihand 22">
                  <a:extLst>
                    <a:ext uri="{FF2B5EF4-FFF2-40B4-BE49-F238E27FC236}">
                      <a16:creationId xmlns:a16="http://schemas.microsoft.com/office/drawing/2014/main" id="{C4A8087E-EA17-4420-8AB0-C37F60400456}"/>
                    </a:ext>
                  </a:extLst>
                </p:cNvPr>
                <p:cNvPicPr/>
                <p:nvPr/>
              </p:nvPicPr>
              <p:blipFill>
                <a:blip r:embed="rId33"/>
                <a:stretch>
                  <a:fillRect/>
                </a:stretch>
              </p:blipFill>
              <p:spPr>
                <a:xfrm>
                  <a:off x="5766773" y="252787"/>
                  <a:ext cx="2772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4" name="Freihand 23">
                  <a:extLst>
                    <a:ext uri="{FF2B5EF4-FFF2-40B4-BE49-F238E27FC236}">
                      <a16:creationId xmlns:a16="http://schemas.microsoft.com/office/drawing/2014/main" id="{9D45F490-860C-41B5-BAA9-728926A2A922}"/>
                    </a:ext>
                  </a:extLst>
                </p14:cNvPr>
                <p14:cNvContentPartPr/>
                <p14:nvPr/>
              </p14:nvContentPartPr>
              <p14:xfrm>
                <a:off x="5756693" y="297067"/>
                <a:ext cx="82440" cy="13680"/>
              </p14:xfrm>
            </p:contentPart>
          </mc:Choice>
          <mc:Fallback>
            <p:pic>
              <p:nvPicPr>
                <p:cNvPr id="24" name="Freihand 23">
                  <a:extLst>
                    <a:ext uri="{FF2B5EF4-FFF2-40B4-BE49-F238E27FC236}">
                      <a16:creationId xmlns:a16="http://schemas.microsoft.com/office/drawing/2014/main" id="{9D45F490-860C-41B5-BAA9-728926A2A922}"/>
                    </a:ext>
                  </a:extLst>
                </p:cNvPr>
                <p:cNvPicPr/>
                <p:nvPr/>
              </p:nvPicPr>
              <p:blipFill>
                <a:blip r:embed="rId35"/>
                <a:stretch>
                  <a:fillRect/>
                </a:stretch>
              </p:blipFill>
              <p:spPr>
                <a:xfrm>
                  <a:off x="5752373" y="292747"/>
                  <a:ext cx="9108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5" name="Freihand 24">
                  <a:extLst>
                    <a:ext uri="{FF2B5EF4-FFF2-40B4-BE49-F238E27FC236}">
                      <a16:creationId xmlns:a16="http://schemas.microsoft.com/office/drawing/2014/main" id="{4034B44E-8A10-466E-8E58-0F7E5251C0BB}"/>
                    </a:ext>
                  </a:extLst>
                </p14:cNvPr>
                <p14:cNvContentPartPr/>
                <p14:nvPr/>
              </p14:nvContentPartPr>
              <p14:xfrm>
                <a:off x="5930573" y="242707"/>
                <a:ext cx="50040" cy="68400"/>
              </p14:xfrm>
            </p:contentPart>
          </mc:Choice>
          <mc:Fallback>
            <p:pic>
              <p:nvPicPr>
                <p:cNvPr id="25" name="Freihand 24">
                  <a:extLst>
                    <a:ext uri="{FF2B5EF4-FFF2-40B4-BE49-F238E27FC236}">
                      <a16:creationId xmlns:a16="http://schemas.microsoft.com/office/drawing/2014/main" id="{4034B44E-8A10-466E-8E58-0F7E5251C0BB}"/>
                    </a:ext>
                  </a:extLst>
                </p:cNvPr>
                <p:cNvPicPr/>
                <p:nvPr/>
              </p:nvPicPr>
              <p:blipFill>
                <a:blip r:embed="rId37"/>
                <a:stretch>
                  <a:fillRect/>
                </a:stretch>
              </p:blipFill>
              <p:spPr>
                <a:xfrm>
                  <a:off x="5926253" y="238387"/>
                  <a:ext cx="5868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6" name="Freihand 25">
                  <a:extLst>
                    <a:ext uri="{FF2B5EF4-FFF2-40B4-BE49-F238E27FC236}">
                      <a16:creationId xmlns:a16="http://schemas.microsoft.com/office/drawing/2014/main" id="{9272B801-F9E7-4D60-B07E-BF13060472FD}"/>
                    </a:ext>
                  </a:extLst>
                </p14:cNvPr>
                <p14:cNvContentPartPr/>
                <p14:nvPr/>
              </p14:nvContentPartPr>
              <p14:xfrm>
                <a:off x="5988173" y="304627"/>
                <a:ext cx="4680" cy="65880"/>
              </p14:xfrm>
            </p:contentPart>
          </mc:Choice>
          <mc:Fallback>
            <p:pic>
              <p:nvPicPr>
                <p:cNvPr id="26" name="Freihand 25">
                  <a:extLst>
                    <a:ext uri="{FF2B5EF4-FFF2-40B4-BE49-F238E27FC236}">
                      <a16:creationId xmlns:a16="http://schemas.microsoft.com/office/drawing/2014/main" id="{9272B801-F9E7-4D60-B07E-BF13060472FD}"/>
                    </a:ext>
                  </a:extLst>
                </p:cNvPr>
                <p:cNvPicPr/>
                <p:nvPr/>
              </p:nvPicPr>
              <p:blipFill>
                <a:blip r:embed="rId39"/>
                <a:stretch>
                  <a:fillRect/>
                </a:stretch>
              </p:blipFill>
              <p:spPr>
                <a:xfrm>
                  <a:off x="5983853" y="300307"/>
                  <a:ext cx="1332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7" name="Freihand 26">
                  <a:extLst>
                    <a:ext uri="{FF2B5EF4-FFF2-40B4-BE49-F238E27FC236}">
                      <a16:creationId xmlns:a16="http://schemas.microsoft.com/office/drawing/2014/main" id="{00AC7D76-E18A-4F05-941A-C5F34CBD363A}"/>
                    </a:ext>
                  </a:extLst>
                </p14:cNvPr>
                <p14:cNvContentPartPr/>
                <p14:nvPr/>
              </p14:nvContentPartPr>
              <p14:xfrm>
                <a:off x="6034613" y="235507"/>
                <a:ext cx="58320" cy="91080"/>
              </p14:xfrm>
            </p:contentPart>
          </mc:Choice>
          <mc:Fallback>
            <p:pic>
              <p:nvPicPr>
                <p:cNvPr id="27" name="Freihand 26">
                  <a:extLst>
                    <a:ext uri="{FF2B5EF4-FFF2-40B4-BE49-F238E27FC236}">
                      <a16:creationId xmlns:a16="http://schemas.microsoft.com/office/drawing/2014/main" id="{00AC7D76-E18A-4F05-941A-C5F34CBD363A}"/>
                    </a:ext>
                  </a:extLst>
                </p:cNvPr>
                <p:cNvPicPr/>
                <p:nvPr/>
              </p:nvPicPr>
              <p:blipFill>
                <a:blip r:embed="rId41"/>
                <a:stretch>
                  <a:fillRect/>
                </a:stretch>
              </p:blipFill>
              <p:spPr>
                <a:xfrm>
                  <a:off x="6030293" y="231187"/>
                  <a:ext cx="6696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8" name="Freihand 27">
                  <a:extLst>
                    <a:ext uri="{FF2B5EF4-FFF2-40B4-BE49-F238E27FC236}">
                      <a16:creationId xmlns:a16="http://schemas.microsoft.com/office/drawing/2014/main" id="{CD868019-EDD7-4EC8-AF9F-ED1D018EB016}"/>
                    </a:ext>
                  </a:extLst>
                </p14:cNvPr>
                <p14:cNvContentPartPr/>
                <p14:nvPr/>
              </p14:nvContentPartPr>
              <p14:xfrm>
                <a:off x="6099773" y="227947"/>
                <a:ext cx="54720" cy="97560"/>
              </p14:xfrm>
            </p:contentPart>
          </mc:Choice>
          <mc:Fallback>
            <p:pic>
              <p:nvPicPr>
                <p:cNvPr id="28" name="Freihand 27">
                  <a:extLst>
                    <a:ext uri="{FF2B5EF4-FFF2-40B4-BE49-F238E27FC236}">
                      <a16:creationId xmlns:a16="http://schemas.microsoft.com/office/drawing/2014/main" id="{CD868019-EDD7-4EC8-AF9F-ED1D018EB016}"/>
                    </a:ext>
                  </a:extLst>
                </p:cNvPr>
                <p:cNvPicPr/>
                <p:nvPr/>
              </p:nvPicPr>
              <p:blipFill>
                <a:blip r:embed="rId43"/>
                <a:stretch>
                  <a:fillRect/>
                </a:stretch>
              </p:blipFill>
              <p:spPr>
                <a:xfrm>
                  <a:off x="6095453" y="223627"/>
                  <a:ext cx="6336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9" name="Freihand 28">
                  <a:extLst>
                    <a:ext uri="{FF2B5EF4-FFF2-40B4-BE49-F238E27FC236}">
                      <a16:creationId xmlns:a16="http://schemas.microsoft.com/office/drawing/2014/main" id="{B49F71A6-E8E5-4DB7-9F5D-3122AA46264B}"/>
                    </a:ext>
                  </a:extLst>
                </p14:cNvPr>
                <p14:cNvContentPartPr/>
                <p14:nvPr/>
              </p14:nvContentPartPr>
              <p14:xfrm>
                <a:off x="6091853" y="226147"/>
                <a:ext cx="138240" cy="41040"/>
              </p14:xfrm>
            </p:contentPart>
          </mc:Choice>
          <mc:Fallback>
            <p:pic>
              <p:nvPicPr>
                <p:cNvPr id="29" name="Freihand 28">
                  <a:extLst>
                    <a:ext uri="{FF2B5EF4-FFF2-40B4-BE49-F238E27FC236}">
                      <a16:creationId xmlns:a16="http://schemas.microsoft.com/office/drawing/2014/main" id="{B49F71A6-E8E5-4DB7-9F5D-3122AA46264B}"/>
                    </a:ext>
                  </a:extLst>
                </p:cNvPr>
                <p:cNvPicPr/>
                <p:nvPr/>
              </p:nvPicPr>
              <p:blipFill>
                <a:blip r:embed="rId45"/>
                <a:stretch>
                  <a:fillRect/>
                </a:stretch>
              </p:blipFill>
              <p:spPr>
                <a:xfrm>
                  <a:off x="6087533" y="221827"/>
                  <a:ext cx="14688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30" name="Freihand 29">
                  <a:extLst>
                    <a:ext uri="{FF2B5EF4-FFF2-40B4-BE49-F238E27FC236}">
                      <a16:creationId xmlns:a16="http://schemas.microsoft.com/office/drawing/2014/main" id="{C438BD82-9DF6-4955-AA6A-0CB72B950AA4}"/>
                    </a:ext>
                  </a:extLst>
                </p14:cNvPr>
                <p14:cNvContentPartPr/>
                <p14:nvPr/>
              </p14:nvContentPartPr>
              <p14:xfrm>
                <a:off x="6323333" y="183307"/>
                <a:ext cx="24120" cy="36360"/>
              </p14:xfrm>
            </p:contentPart>
          </mc:Choice>
          <mc:Fallback>
            <p:pic>
              <p:nvPicPr>
                <p:cNvPr id="30" name="Freihand 29">
                  <a:extLst>
                    <a:ext uri="{FF2B5EF4-FFF2-40B4-BE49-F238E27FC236}">
                      <a16:creationId xmlns:a16="http://schemas.microsoft.com/office/drawing/2014/main" id="{C438BD82-9DF6-4955-AA6A-0CB72B950AA4}"/>
                    </a:ext>
                  </a:extLst>
                </p:cNvPr>
                <p:cNvPicPr/>
                <p:nvPr/>
              </p:nvPicPr>
              <p:blipFill>
                <a:blip r:embed="rId47"/>
                <a:stretch>
                  <a:fillRect/>
                </a:stretch>
              </p:blipFill>
              <p:spPr>
                <a:xfrm>
                  <a:off x="6319013" y="178987"/>
                  <a:ext cx="32760" cy="4500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1" name="Freihand 30">
                  <a:extLst>
                    <a:ext uri="{FF2B5EF4-FFF2-40B4-BE49-F238E27FC236}">
                      <a16:creationId xmlns:a16="http://schemas.microsoft.com/office/drawing/2014/main" id="{5DB3E81B-2FDE-4624-92C1-621845830938}"/>
                    </a:ext>
                  </a:extLst>
                </p14:cNvPr>
                <p14:cNvContentPartPr/>
                <p14:nvPr/>
              </p14:nvContentPartPr>
              <p14:xfrm>
                <a:off x="6373013" y="171067"/>
                <a:ext cx="45720" cy="97200"/>
              </p14:xfrm>
            </p:contentPart>
          </mc:Choice>
          <mc:Fallback>
            <p:pic>
              <p:nvPicPr>
                <p:cNvPr id="31" name="Freihand 30">
                  <a:extLst>
                    <a:ext uri="{FF2B5EF4-FFF2-40B4-BE49-F238E27FC236}">
                      <a16:creationId xmlns:a16="http://schemas.microsoft.com/office/drawing/2014/main" id="{5DB3E81B-2FDE-4624-92C1-621845830938}"/>
                    </a:ext>
                  </a:extLst>
                </p:cNvPr>
                <p:cNvPicPr/>
                <p:nvPr/>
              </p:nvPicPr>
              <p:blipFill>
                <a:blip r:embed="rId49"/>
                <a:stretch>
                  <a:fillRect/>
                </a:stretch>
              </p:blipFill>
              <p:spPr>
                <a:xfrm>
                  <a:off x="6368693" y="166747"/>
                  <a:ext cx="5436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2" name="Freihand 31">
                  <a:extLst>
                    <a:ext uri="{FF2B5EF4-FFF2-40B4-BE49-F238E27FC236}">
                      <a16:creationId xmlns:a16="http://schemas.microsoft.com/office/drawing/2014/main" id="{3E084A24-05CC-448A-A6A8-A1B3D79E8EA0}"/>
                    </a:ext>
                  </a:extLst>
                </p14:cNvPr>
                <p14:cNvContentPartPr/>
                <p14:nvPr/>
              </p14:nvContentPartPr>
              <p14:xfrm>
                <a:off x="6280853" y="280867"/>
                <a:ext cx="137160" cy="24480"/>
              </p14:xfrm>
            </p:contentPart>
          </mc:Choice>
          <mc:Fallback>
            <p:pic>
              <p:nvPicPr>
                <p:cNvPr id="32" name="Freihand 31">
                  <a:extLst>
                    <a:ext uri="{FF2B5EF4-FFF2-40B4-BE49-F238E27FC236}">
                      <a16:creationId xmlns:a16="http://schemas.microsoft.com/office/drawing/2014/main" id="{3E084A24-05CC-448A-A6A8-A1B3D79E8EA0}"/>
                    </a:ext>
                  </a:extLst>
                </p:cNvPr>
                <p:cNvPicPr/>
                <p:nvPr/>
              </p:nvPicPr>
              <p:blipFill>
                <a:blip r:embed="rId51"/>
                <a:stretch>
                  <a:fillRect/>
                </a:stretch>
              </p:blipFill>
              <p:spPr>
                <a:xfrm>
                  <a:off x="6276533" y="276547"/>
                  <a:ext cx="14580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3" name="Freihand 32">
                  <a:extLst>
                    <a:ext uri="{FF2B5EF4-FFF2-40B4-BE49-F238E27FC236}">
                      <a16:creationId xmlns:a16="http://schemas.microsoft.com/office/drawing/2014/main" id="{F20C8385-4F09-4F38-A7DF-0BE171454A4A}"/>
                    </a:ext>
                  </a:extLst>
                </p14:cNvPr>
                <p14:cNvContentPartPr/>
                <p14:nvPr/>
              </p14:nvContentPartPr>
              <p14:xfrm>
                <a:off x="6283733" y="349267"/>
                <a:ext cx="80280" cy="119160"/>
              </p14:xfrm>
            </p:contentPart>
          </mc:Choice>
          <mc:Fallback>
            <p:pic>
              <p:nvPicPr>
                <p:cNvPr id="33" name="Freihand 32">
                  <a:extLst>
                    <a:ext uri="{FF2B5EF4-FFF2-40B4-BE49-F238E27FC236}">
                      <a16:creationId xmlns:a16="http://schemas.microsoft.com/office/drawing/2014/main" id="{F20C8385-4F09-4F38-A7DF-0BE171454A4A}"/>
                    </a:ext>
                  </a:extLst>
                </p:cNvPr>
                <p:cNvPicPr/>
                <p:nvPr/>
              </p:nvPicPr>
              <p:blipFill>
                <a:blip r:embed="rId53"/>
                <a:stretch>
                  <a:fillRect/>
                </a:stretch>
              </p:blipFill>
              <p:spPr>
                <a:xfrm>
                  <a:off x="6279413" y="344947"/>
                  <a:ext cx="8892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5" name="Freihand 34">
                  <a:extLst>
                    <a:ext uri="{FF2B5EF4-FFF2-40B4-BE49-F238E27FC236}">
                      <a16:creationId xmlns:a16="http://schemas.microsoft.com/office/drawing/2014/main" id="{530969D2-2657-4A27-9923-B262EA5C3EB7}"/>
                    </a:ext>
                  </a:extLst>
                </p14:cNvPr>
                <p14:cNvContentPartPr/>
                <p14:nvPr/>
              </p14:nvContentPartPr>
              <p14:xfrm>
                <a:off x="6264293" y="344227"/>
                <a:ext cx="96480" cy="169200"/>
              </p14:xfrm>
            </p:contentPart>
          </mc:Choice>
          <mc:Fallback>
            <p:pic>
              <p:nvPicPr>
                <p:cNvPr id="35" name="Freihand 34">
                  <a:extLst>
                    <a:ext uri="{FF2B5EF4-FFF2-40B4-BE49-F238E27FC236}">
                      <a16:creationId xmlns:a16="http://schemas.microsoft.com/office/drawing/2014/main" id="{530969D2-2657-4A27-9923-B262EA5C3EB7}"/>
                    </a:ext>
                  </a:extLst>
                </p:cNvPr>
                <p:cNvPicPr/>
                <p:nvPr/>
              </p:nvPicPr>
              <p:blipFill>
                <a:blip r:embed="rId55"/>
                <a:stretch>
                  <a:fillRect/>
                </a:stretch>
              </p:blipFill>
              <p:spPr>
                <a:xfrm>
                  <a:off x="6259973" y="339907"/>
                  <a:ext cx="10512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6" name="Freihand 35">
                  <a:extLst>
                    <a:ext uri="{FF2B5EF4-FFF2-40B4-BE49-F238E27FC236}">
                      <a16:creationId xmlns:a16="http://schemas.microsoft.com/office/drawing/2014/main" id="{DA02B456-61D6-409F-A3CA-CDEE3AB32D6B}"/>
                    </a:ext>
                  </a:extLst>
                </p14:cNvPr>
                <p14:cNvContentPartPr/>
                <p14:nvPr/>
              </p14:nvContentPartPr>
              <p14:xfrm>
                <a:off x="6316133" y="157387"/>
                <a:ext cx="66240" cy="145440"/>
              </p14:xfrm>
            </p:contentPart>
          </mc:Choice>
          <mc:Fallback>
            <p:pic>
              <p:nvPicPr>
                <p:cNvPr id="36" name="Freihand 35">
                  <a:extLst>
                    <a:ext uri="{FF2B5EF4-FFF2-40B4-BE49-F238E27FC236}">
                      <a16:creationId xmlns:a16="http://schemas.microsoft.com/office/drawing/2014/main" id="{DA02B456-61D6-409F-A3CA-CDEE3AB32D6B}"/>
                    </a:ext>
                  </a:extLst>
                </p:cNvPr>
                <p:cNvPicPr/>
                <p:nvPr/>
              </p:nvPicPr>
              <p:blipFill>
                <a:blip r:embed="rId57"/>
                <a:stretch>
                  <a:fillRect/>
                </a:stretch>
              </p:blipFill>
              <p:spPr>
                <a:xfrm>
                  <a:off x="6311813" y="153067"/>
                  <a:ext cx="74880" cy="154080"/>
                </a:xfrm>
                <a:prstGeom prst="rect">
                  <a:avLst/>
                </a:prstGeom>
              </p:spPr>
            </p:pic>
          </mc:Fallback>
        </mc:AlternateContent>
      </p:grpSp>
      <p:grpSp>
        <p:nvGrpSpPr>
          <p:cNvPr id="46" name="Gruppieren 45">
            <a:extLst>
              <a:ext uri="{FF2B5EF4-FFF2-40B4-BE49-F238E27FC236}">
                <a16:creationId xmlns:a16="http://schemas.microsoft.com/office/drawing/2014/main" id="{F34F3827-19CB-4BD2-AC28-1125B835E4A2}"/>
              </a:ext>
            </a:extLst>
          </p:cNvPr>
          <p:cNvGrpSpPr/>
          <p:nvPr/>
        </p:nvGrpSpPr>
        <p:grpSpPr>
          <a:xfrm>
            <a:off x="6862613" y="119947"/>
            <a:ext cx="637560" cy="282600"/>
            <a:chOff x="6862613" y="119947"/>
            <a:chExt cx="637560" cy="282600"/>
          </a:xfrm>
        </p:grpSpPr>
        <mc:AlternateContent xmlns:mc="http://schemas.openxmlformats.org/markup-compatibility/2006">
          <mc:Choice xmlns:p14="http://schemas.microsoft.com/office/powerpoint/2010/main" Requires="p14">
            <p:contentPart p14:bwMode="auto" r:id="rId58">
              <p14:nvContentPartPr>
                <p14:cNvPr id="38" name="Freihand 37">
                  <a:extLst>
                    <a:ext uri="{FF2B5EF4-FFF2-40B4-BE49-F238E27FC236}">
                      <a16:creationId xmlns:a16="http://schemas.microsoft.com/office/drawing/2014/main" id="{65F9CD50-3DF4-477F-85AE-BC9AC3733CAC}"/>
                    </a:ext>
                  </a:extLst>
                </p14:cNvPr>
                <p14:cNvContentPartPr/>
                <p14:nvPr/>
              </p14:nvContentPartPr>
              <p14:xfrm>
                <a:off x="6929573" y="235507"/>
                <a:ext cx="10800" cy="118440"/>
              </p14:xfrm>
            </p:contentPart>
          </mc:Choice>
          <mc:Fallback>
            <p:pic>
              <p:nvPicPr>
                <p:cNvPr id="38" name="Freihand 37">
                  <a:extLst>
                    <a:ext uri="{FF2B5EF4-FFF2-40B4-BE49-F238E27FC236}">
                      <a16:creationId xmlns:a16="http://schemas.microsoft.com/office/drawing/2014/main" id="{65F9CD50-3DF4-477F-85AE-BC9AC3733CAC}"/>
                    </a:ext>
                  </a:extLst>
                </p:cNvPr>
                <p:cNvPicPr/>
                <p:nvPr/>
              </p:nvPicPr>
              <p:blipFill>
                <a:blip r:embed="rId59"/>
                <a:stretch>
                  <a:fillRect/>
                </a:stretch>
              </p:blipFill>
              <p:spPr>
                <a:xfrm>
                  <a:off x="6925253" y="231187"/>
                  <a:ext cx="1944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39" name="Freihand 38">
                  <a:extLst>
                    <a:ext uri="{FF2B5EF4-FFF2-40B4-BE49-F238E27FC236}">
                      <a16:creationId xmlns:a16="http://schemas.microsoft.com/office/drawing/2014/main" id="{2A585EDF-FAF1-49EE-A53E-26E99AB1A6E5}"/>
                    </a:ext>
                  </a:extLst>
                </p14:cNvPr>
                <p14:cNvContentPartPr/>
                <p14:nvPr/>
              </p14:nvContentPartPr>
              <p14:xfrm>
                <a:off x="6862613" y="216067"/>
                <a:ext cx="119160" cy="133560"/>
              </p14:xfrm>
            </p:contentPart>
          </mc:Choice>
          <mc:Fallback>
            <p:pic>
              <p:nvPicPr>
                <p:cNvPr id="39" name="Freihand 38">
                  <a:extLst>
                    <a:ext uri="{FF2B5EF4-FFF2-40B4-BE49-F238E27FC236}">
                      <a16:creationId xmlns:a16="http://schemas.microsoft.com/office/drawing/2014/main" id="{2A585EDF-FAF1-49EE-A53E-26E99AB1A6E5}"/>
                    </a:ext>
                  </a:extLst>
                </p:cNvPr>
                <p:cNvPicPr/>
                <p:nvPr/>
              </p:nvPicPr>
              <p:blipFill>
                <a:blip r:embed="rId61"/>
                <a:stretch>
                  <a:fillRect/>
                </a:stretch>
              </p:blipFill>
              <p:spPr>
                <a:xfrm>
                  <a:off x="6858293" y="211747"/>
                  <a:ext cx="12780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40" name="Freihand 39">
                  <a:extLst>
                    <a:ext uri="{FF2B5EF4-FFF2-40B4-BE49-F238E27FC236}">
                      <a16:creationId xmlns:a16="http://schemas.microsoft.com/office/drawing/2014/main" id="{58E531B3-DD64-4943-8D32-74A10012C282}"/>
                    </a:ext>
                  </a:extLst>
                </p14:cNvPr>
                <p14:cNvContentPartPr/>
                <p14:nvPr/>
              </p14:nvContentPartPr>
              <p14:xfrm>
                <a:off x="7022093" y="226867"/>
                <a:ext cx="99360" cy="111600"/>
              </p14:xfrm>
            </p:contentPart>
          </mc:Choice>
          <mc:Fallback>
            <p:pic>
              <p:nvPicPr>
                <p:cNvPr id="40" name="Freihand 39">
                  <a:extLst>
                    <a:ext uri="{FF2B5EF4-FFF2-40B4-BE49-F238E27FC236}">
                      <a16:creationId xmlns:a16="http://schemas.microsoft.com/office/drawing/2014/main" id="{58E531B3-DD64-4943-8D32-74A10012C282}"/>
                    </a:ext>
                  </a:extLst>
                </p:cNvPr>
                <p:cNvPicPr/>
                <p:nvPr/>
              </p:nvPicPr>
              <p:blipFill>
                <a:blip r:embed="rId63"/>
                <a:stretch>
                  <a:fillRect/>
                </a:stretch>
              </p:blipFill>
              <p:spPr>
                <a:xfrm>
                  <a:off x="7017773" y="222547"/>
                  <a:ext cx="10800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41" name="Freihand 40">
                  <a:extLst>
                    <a:ext uri="{FF2B5EF4-FFF2-40B4-BE49-F238E27FC236}">
                      <a16:creationId xmlns:a16="http://schemas.microsoft.com/office/drawing/2014/main" id="{2DE1C03C-15D1-4D7A-85CB-4AB7B934C370}"/>
                    </a:ext>
                  </a:extLst>
                </p14:cNvPr>
                <p14:cNvContentPartPr/>
                <p14:nvPr/>
              </p14:nvContentPartPr>
              <p14:xfrm>
                <a:off x="7168973" y="232987"/>
                <a:ext cx="128160" cy="8280"/>
              </p14:xfrm>
            </p:contentPart>
          </mc:Choice>
          <mc:Fallback>
            <p:pic>
              <p:nvPicPr>
                <p:cNvPr id="41" name="Freihand 40">
                  <a:extLst>
                    <a:ext uri="{FF2B5EF4-FFF2-40B4-BE49-F238E27FC236}">
                      <a16:creationId xmlns:a16="http://schemas.microsoft.com/office/drawing/2014/main" id="{2DE1C03C-15D1-4D7A-85CB-4AB7B934C370}"/>
                    </a:ext>
                  </a:extLst>
                </p:cNvPr>
                <p:cNvPicPr/>
                <p:nvPr/>
              </p:nvPicPr>
              <p:blipFill>
                <a:blip r:embed="rId23"/>
                <a:stretch>
                  <a:fillRect/>
                </a:stretch>
              </p:blipFill>
              <p:spPr>
                <a:xfrm>
                  <a:off x="7164653" y="228667"/>
                  <a:ext cx="13680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42" name="Freihand 41">
                  <a:extLst>
                    <a:ext uri="{FF2B5EF4-FFF2-40B4-BE49-F238E27FC236}">
                      <a16:creationId xmlns:a16="http://schemas.microsoft.com/office/drawing/2014/main" id="{877B1895-B56E-42C0-930B-98E5A06B9C54}"/>
                    </a:ext>
                  </a:extLst>
                </p14:cNvPr>
                <p14:cNvContentPartPr/>
                <p14:nvPr/>
              </p14:nvContentPartPr>
              <p14:xfrm>
                <a:off x="7224053" y="252067"/>
                <a:ext cx="96840" cy="6840"/>
              </p14:xfrm>
            </p:contentPart>
          </mc:Choice>
          <mc:Fallback>
            <p:pic>
              <p:nvPicPr>
                <p:cNvPr id="42" name="Freihand 41">
                  <a:extLst>
                    <a:ext uri="{FF2B5EF4-FFF2-40B4-BE49-F238E27FC236}">
                      <a16:creationId xmlns:a16="http://schemas.microsoft.com/office/drawing/2014/main" id="{877B1895-B56E-42C0-930B-98E5A06B9C54}"/>
                    </a:ext>
                  </a:extLst>
                </p:cNvPr>
                <p:cNvPicPr/>
                <p:nvPr/>
              </p:nvPicPr>
              <p:blipFill>
                <a:blip r:embed="rId66"/>
                <a:stretch>
                  <a:fillRect/>
                </a:stretch>
              </p:blipFill>
              <p:spPr>
                <a:xfrm>
                  <a:off x="7219733" y="247747"/>
                  <a:ext cx="10548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43" name="Freihand 42">
                  <a:extLst>
                    <a:ext uri="{FF2B5EF4-FFF2-40B4-BE49-F238E27FC236}">
                      <a16:creationId xmlns:a16="http://schemas.microsoft.com/office/drawing/2014/main" id="{72762A34-4862-4330-AE3F-D7653441F775}"/>
                    </a:ext>
                  </a:extLst>
                </p14:cNvPr>
                <p14:cNvContentPartPr/>
                <p14:nvPr/>
              </p14:nvContentPartPr>
              <p14:xfrm>
                <a:off x="7389293" y="119947"/>
                <a:ext cx="105480" cy="82440"/>
              </p14:xfrm>
            </p:contentPart>
          </mc:Choice>
          <mc:Fallback>
            <p:pic>
              <p:nvPicPr>
                <p:cNvPr id="43" name="Freihand 42">
                  <a:extLst>
                    <a:ext uri="{FF2B5EF4-FFF2-40B4-BE49-F238E27FC236}">
                      <a16:creationId xmlns:a16="http://schemas.microsoft.com/office/drawing/2014/main" id="{72762A34-4862-4330-AE3F-D7653441F775}"/>
                    </a:ext>
                  </a:extLst>
                </p:cNvPr>
                <p:cNvPicPr/>
                <p:nvPr/>
              </p:nvPicPr>
              <p:blipFill>
                <a:blip r:embed="rId68"/>
                <a:stretch>
                  <a:fillRect/>
                </a:stretch>
              </p:blipFill>
              <p:spPr>
                <a:xfrm>
                  <a:off x="7384973" y="115627"/>
                  <a:ext cx="11412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44" name="Freihand 43">
                  <a:extLst>
                    <a:ext uri="{FF2B5EF4-FFF2-40B4-BE49-F238E27FC236}">
                      <a16:creationId xmlns:a16="http://schemas.microsoft.com/office/drawing/2014/main" id="{4913A758-8B92-4F99-A7E1-2765E150022E}"/>
                    </a:ext>
                  </a:extLst>
                </p14:cNvPr>
                <p14:cNvContentPartPr/>
                <p14:nvPr/>
              </p14:nvContentPartPr>
              <p14:xfrm>
                <a:off x="7371653" y="237307"/>
                <a:ext cx="128520" cy="16200"/>
              </p14:xfrm>
            </p:contentPart>
          </mc:Choice>
          <mc:Fallback>
            <p:pic>
              <p:nvPicPr>
                <p:cNvPr id="44" name="Freihand 43">
                  <a:extLst>
                    <a:ext uri="{FF2B5EF4-FFF2-40B4-BE49-F238E27FC236}">
                      <a16:creationId xmlns:a16="http://schemas.microsoft.com/office/drawing/2014/main" id="{4913A758-8B92-4F99-A7E1-2765E150022E}"/>
                    </a:ext>
                  </a:extLst>
                </p:cNvPr>
                <p:cNvPicPr/>
                <p:nvPr/>
              </p:nvPicPr>
              <p:blipFill>
                <a:blip r:embed="rId70"/>
                <a:stretch>
                  <a:fillRect/>
                </a:stretch>
              </p:blipFill>
              <p:spPr>
                <a:xfrm>
                  <a:off x="7367333" y="232987"/>
                  <a:ext cx="13716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45" name="Freihand 44">
                  <a:extLst>
                    <a:ext uri="{FF2B5EF4-FFF2-40B4-BE49-F238E27FC236}">
                      <a16:creationId xmlns:a16="http://schemas.microsoft.com/office/drawing/2014/main" id="{FFE239C6-947E-4F0B-8645-91EC9BBC39BE}"/>
                    </a:ext>
                  </a:extLst>
                </p14:cNvPr>
                <p14:cNvContentPartPr/>
                <p14:nvPr/>
              </p14:nvContentPartPr>
              <p14:xfrm>
                <a:off x="7390373" y="300307"/>
                <a:ext cx="101160" cy="102240"/>
              </p14:xfrm>
            </p:contentPart>
          </mc:Choice>
          <mc:Fallback>
            <p:pic>
              <p:nvPicPr>
                <p:cNvPr id="45" name="Freihand 44">
                  <a:extLst>
                    <a:ext uri="{FF2B5EF4-FFF2-40B4-BE49-F238E27FC236}">
                      <a16:creationId xmlns:a16="http://schemas.microsoft.com/office/drawing/2014/main" id="{FFE239C6-947E-4F0B-8645-91EC9BBC39BE}"/>
                    </a:ext>
                  </a:extLst>
                </p:cNvPr>
                <p:cNvPicPr/>
                <p:nvPr/>
              </p:nvPicPr>
              <p:blipFill>
                <a:blip r:embed="rId72"/>
                <a:stretch>
                  <a:fillRect/>
                </a:stretch>
              </p:blipFill>
              <p:spPr>
                <a:xfrm>
                  <a:off x="7386053" y="295987"/>
                  <a:ext cx="109800" cy="1108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3">
            <p14:nvContentPartPr>
              <p14:cNvPr id="252" name="Freihand 251">
                <a:extLst>
                  <a:ext uri="{FF2B5EF4-FFF2-40B4-BE49-F238E27FC236}">
                    <a16:creationId xmlns:a16="http://schemas.microsoft.com/office/drawing/2014/main" id="{3414BD04-1498-4A89-895B-8FB80C79DE1F}"/>
                  </a:ext>
                </a:extLst>
              </p14:cNvPr>
              <p14:cNvContentPartPr/>
              <p14:nvPr/>
            </p14:nvContentPartPr>
            <p14:xfrm>
              <a:off x="10162013" y="3138187"/>
              <a:ext cx="1798200" cy="576360"/>
            </p14:xfrm>
          </p:contentPart>
        </mc:Choice>
        <mc:Fallback>
          <p:pic>
            <p:nvPicPr>
              <p:cNvPr id="252" name="Freihand 251">
                <a:extLst>
                  <a:ext uri="{FF2B5EF4-FFF2-40B4-BE49-F238E27FC236}">
                    <a16:creationId xmlns:a16="http://schemas.microsoft.com/office/drawing/2014/main" id="{3414BD04-1498-4A89-895B-8FB80C79DE1F}"/>
                  </a:ext>
                </a:extLst>
              </p:cNvPr>
              <p:cNvPicPr/>
              <p:nvPr/>
            </p:nvPicPr>
            <p:blipFill>
              <a:blip r:embed="rId74"/>
              <a:stretch>
                <a:fillRect/>
              </a:stretch>
            </p:blipFill>
            <p:spPr>
              <a:xfrm>
                <a:off x="10157693" y="3133867"/>
                <a:ext cx="1806840" cy="58500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303" name="Freihand 302">
                <a:extLst>
                  <a:ext uri="{FF2B5EF4-FFF2-40B4-BE49-F238E27FC236}">
                    <a16:creationId xmlns:a16="http://schemas.microsoft.com/office/drawing/2014/main" id="{04CAE044-CD27-4FD8-AE6D-40533152B4AF}"/>
                  </a:ext>
                </a:extLst>
              </p14:cNvPr>
              <p14:cNvContentPartPr/>
              <p14:nvPr/>
            </p14:nvContentPartPr>
            <p14:xfrm>
              <a:off x="11265413" y="2355547"/>
              <a:ext cx="111960" cy="221040"/>
            </p14:xfrm>
          </p:contentPart>
        </mc:Choice>
        <mc:Fallback>
          <p:pic>
            <p:nvPicPr>
              <p:cNvPr id="303" name="Freihand 302">
                <a:extLst>
                  <a:ext uri="{FF2B5EF4-FFF2-40B4-BE49-F238E27FC236}">
                    <a16:creationId xmlns:a16="http://schemas.microsoft.com/office/drawing/2014/main" id="{04CAE044-CD27-4FD8-AE6D-40533152B4AF}"/>
                  </a:ext>
                </a:extLst>
              </p:cNvPr>
              <p:cNvPicPr/>
              <p:nvPr/>
            </p:nvPicPr>
            <p:blipFill>
              <a:blip r:embed="rId76"/>
              <a:stretch>
                <a:fillRect/>
              </a:stretch>
            </p:blipFill>
            <p:spPr>
              <a:xfrm>
                <a:off x="11261093" y="2351227"/>
                <a:ext cx="120600" cy="22968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322" name="Freihand 321">
                <a:extLst>
                  <a:ext uri="{FF2B5EF4-FFF2-40B4-BE49-F238E27FC236}">
                    <a16:creationId xmlns:a16="http://schemas.microsoft.com/office/drawing/2014/main" id="{48E2A1AF-A485-4FCC-89DB-1066F5F0C8F0}"/>
                  </a:ext>
                </a:extLst>
              </p14:cNvPr>
              <p14:cNvContentPartPr/>
              <p14:nvPr/>
            </p14:nvContentPartPr>
            <p14:xfrm>
              <a:off x="10914053" y="1472107"/>
              <a:ext cx="682920" cy="72360"/>
            </p14:xfrm>
          </p:contentPart>
        </mc:Choice>
        <mc:Fallback>
          <p:pic>
            <p:nvPicPr>
              <p:cNvPr id="322" name="Freihand 321">
                <a:extLst>
                  <a:ext uri="{FF2B5EF4-FFF2-40B4-BE49-F238E27FC236}">
                    <a16:creationId xmlns:a16="http://schemas.microsoft.com/office/drawing/2014/main" id="{48E2A1AF-A485-4FCC-89DB-1066F5F0C8F0}"/>
                  </a:ext>
                </a:extLst>
              </p:cNvPr>
              <p:cNvPicPr/>
              <p:nvPr/>
            </p:nvPicPr>
            <p:blipFill>
              <a:blip r:embed="rId78"/>
              <a:stretch>
                <a:fillRect/>
              </a:stretch>
            </p:blipFill>
            <p:spPr>
              <a:xfrm>
                <a:off x="10909733" y="1467787"/>
                <a:ext cx="69156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324" name="Freihand 323">
                <a:extLst>
                  <a:ext uri="{FF2B5EF4-FFF2-40B4-BE49-F238E27FC236}">
                    <a16:creationId xmlns:a16="http://schemas.microsoft.com/office/drawing/2014/main" id="{761BE111-F7E9-491D-A234-EA390755EFFF}"/>
                  </a:ext>
                </a:extLst>
              </p14:cNvPr>
              <p14:cNvContentPartPr/>
              <p14:nvPr/>
            </p14:nvContentPartPr>
            <p14:xfrm>
              <a:off x="9641813" y="1114987"/>
              <a:ext cx="262800" cy="430920"/>
            </p14:xfrm>
          </p:contentPart>
        </mc:Choice>
        <mc:Fallback>
          <p:pic>
            <p:nvPicPr>
              <p:cNvPr id="324" name="Freihand 323">
                <a:extLst>
                  <a:ext uri="{FF2B5EF4-FFF2-40B4-BE49-F238E27FC236}">
                    <a16:creationId xmlns:a16="http://schemas.microsoft.com/office/drawing/2014/main" id="{761BE111-F7E9-491D-A234-EA390755EFFF}"/>
                  </a:ext>
                </a:extLst>
              </p:cNvPr>
              <p:cNvPicPr/>
              <p:nvPr/>
            </p:nvPicPr>
            <p:blipFill>
              <a:blip r:embed="rId80"/>
              <a:stretch>
                <a:fillRect/>
              </a:stretch>
            </p:blipFill>
            <p:spPr>
              <a:xfrm>
                <a:off x="9637493" y="1110667"/>
                <a:ext cx="271440" cy="43956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334" name="Freihand 333">
                <a:extLst>
                  <a:ext uri="{FF2B5EF4-FFF2-40B4-BE49-F238E27FC236}">
                    <a16:creationId xmlns:a16="http://schemas.microsoft.com/office/drawing/2014/main" id="{42FE4303-3206-4BCE-B7E4-7670F8D11D24}"/>
                  </a:ext>
                </a:extLst>
              </p14:cNvPr>
              <p14:cNvContentPartPr/>
              <p14:nvPr/>
            </p14:nvContentPartPr>
            <p14:xfrm>
              <a:off x="11134373" y="1124707"/>
              <a:ext cx="1032120" cy="45360"/>
            </p14:xfrm>
          </p:contentPart>
        </mc:Choice>
        <mc:Fallback>
          <p:pic>
            <p:nvPicPr>
              <p:cNvPr id="334" name="Freihand 333">
                <a:extLst>
                  <a:ext uri="{FF2B5EF4-FFF2-40B4-BE49-F238E27FC236}">
                    <a16:creationId xmlns:a16="http://schemas.microsoft.com/office/drawing/2014/main" id="{42FE4303-3206-4BCE-B7E4-7670F8D11D24}"/>
                  </a:ext>
                </a:extLst>
              </p:cNvPr>
              <p:cNvPicPr/>
              <p:nvPr/>
            </p:nvPicPr>
            <p:blipFill>
              <a:blip r:embed="rId82"/>
              <a:stretch>
                <a:fillRect/>
              </a:stretch>
            </p:blipFill>
            <p:spPr>
              <a:xfrm>
                <a:off x="11130053" y="1120387"/>
                <a:ext cx="1040760" cy="54000"/>
              </a:xfrm>
              <a:prstGeom prst="rect">
                <a:avLst/>
              </a:prstGeom>
            </p:spPr>
          </p:pic>
        </mc:Fallback>
      </mc:AlternateContent>
      <p:grpSp>
        <p:nvGrpSpPr>
          <p:cNvPr id="350" name="Gruppieren 349">
            <a:extLst>
              <a:ext uri="{FF2B5EF4-FFF2-40B4-BE49-F238E27FC236}">
                <a16:creationId xmlns:a16="http://schemas.microsoft.com/office/drawing/2014/main" id="{CA223656-6398-4C68-BAB8-3DBB3DCD8398}"/>
              </a:ext>
            </a:extLst>
          </p:cNvPr>
          <p:cNvGrpSpPr/>
          <p:nvPr/>
        </p:nvGrpSpPr>
        <p:grpSpPr>
          <a:xfrm>
            <a:off x="7701053" y="106627"/>
            <a:ext cx="4529880" cy="3790440"/>
            <a:chOff x="7701053" y="106627"/>
            <a:chExt cx="4529880" cy="3790440"/>
          </a:xfrm>
        </p:grpSpPr>
        <mc:AlternateContent xmlns:mc="http://schemas.openxmlformats.org/markup-compatibility/2006">
          <mc:Choice xmlns:p14="http://schemas.microsoft.com/office/powerpoint/2010/main" Requires="p14">
            <p:contentPart p14:bwMode="auto" r:id="rId83">
              <p14:nvContentPartPr>
                <p14:cNvPr id="47" name="Freihand 46">
                  <a:extLst>
                    <a:ext uri="{FF2B5EF4-FFF2-40B4-BE49-F238E27FC236}">
                      <a16:creationId xmlns:a16="http://schemas.microsoft.com/office/drawing/2014/main" id="{D9F4312F-F1A9-44E2-A9BF-1F92A049FEC4}"/>
                    </a:ext>
                  </a:extLst>
                </p14:cNvPr>
                <p14:cNvContentPartPr/>
                <p14:nvPr/>
              </p14:nvContentPartPr>
              <p14:xfrm>
                <a:off x="7701053" y="223627"/>
                <a:ext cx="103680" cy="16920"/>
              </p14:xfrm>
            </p:contentPart>
          </mc:Choice>
          <mc:Fallback>
            <p:pic>
              <p:nvPicPr>
                <p:cNvPr id="47" name="Freihand 46">
                  <a:extLst>
                    <a:ext uri="{FF2B5EF4-FFF2-40B4-BE49-F238E27FC236}">
                      <a16:creationId xmlns:a16="http://schemas.microsoft.com/office/drawing/2014/main" id="{D9F4312F-F1A9-44E2-A9BF-1F92A049FEC4}"/>
                    </a:ext>
                  </a:extLst>
                </p:cNvPr>
                <p:cNvPicPr/>
                <p:nvPr/>
              </p:nvPicPr>
              <p:blipFill>
                <a:blip r:embed="rId84"/>
                <a:stretch>
                  <a:fillRect/>
                </a:stretch>
              </p:blipFill>
              <p:spPr>
                <a:xfrm>
                  <a:off x="7696733" y="219307"/>
                  <a:ext cx="11232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48" name="Freihand 47">
                  <a:extLst>
                    <a:ext uri="{FF2B5EF4-FFF2-40B4-BE49-F238E27FC236}">
                      <a16:creationId xmlns:a16="http://schemas.microsoft.com/office/drawing/2014/main" id="{5CF5F455-5875-40A6-BC78-B8C235B5A8C5}"/>
                    </a:ext>
                  </a:extLst>
                </p14:cNvPr>
                <p14:cNvContentPartPr/>
                <p14:nvPr/>
              </p14:nvContentPartPr>
              <p14:xfrm>
                <a:off x="7716533" y="258547"/>
                <a:ext cx="101160" cy="15120"/>
              </p14:xfrm>
            </p:contentPart>
          </mc:Choice>
          <mc:Fallback>
            <p:pic>
              <p:nvPicPr>
                <p:cNvPr id="48" name="Freihand 47">
                  <a:extLst>
                    <a:ext uri="{FF2B5EF4-FFF2-40B4-BE49-F238E27FC236}">
                      <a16:creationId xmlns:a16="http://schemas.microsoft.com/office/drawing/2014/main" id="{5CF5F455-5875-40A6-BC78-B8C235B5A8C5}"/>
                    </a:ext>
                  </a:extLst>
                </p:cNvPr>
                <p:cNvPicPr/>
                <p:nvPr/>
              </p:nvPicPr>
              <p:blipFill>
                <a:blip r:embed="rId86"/>
                <a:stretch>
                  <a:fillRect/>
                </a:stretch>
              </p:blipFill>
              <p:spPr>
                <a:xfrm>
                  <a:off x="7712213" y="254227"/>
                  <a:ext cx="10980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49" name="Freihand 48">
                  <a:extLst>
                    <a:ext uri="{FF2B5EF4-FFF2-40B4-BE49-F238E27FC236}">
                      <a16:creationId xmlns:a16="http://schemas.microsoft.com/office/drawing/2014/main" id="{62E4D4D9-12E7-4D32-8305-95445199A5C5}"/>
                    </a:ext>
                  </a:extLst>
                </p14:cNvPr>
                <p14:cNvContentPartPr/>
                <p14:nvPr/>
              </p14:nvContentPartPr>
              <p14:xfrm>
                <a:off x="7907333" y="211387"/>
                <a:ext cx="15480" cy="86400"/>
              </p14:xfrm>
            </p:contentPart>
          </mc:Choice>
          <mc:Fallback>
            <p:pic>
              <p:nvPicPr>
                <p:cNvPr id="49" name="Freihand 48">
                  <a:extLst>
                    <a:ext uri="{FF2B5EF4-FFF2-40B4-BE49-F238E27FC236}">
                      <a16:creationId xmlns:a16="http://schemas.microsoft.com/office/drawing/2014/main" id="{62E4D4D9-12E7-4D32-8305-95445199A5C5}"/>
                    </a:ext>
                  </a:extLst>
                </p:cNvPr>
                <p:cNvPicPr/>
                <p:nvPr/>
              </p:nvPicPr>
              <p:blipFill>
                <a:blip r:embed="rId88"/>
                <a:stretch>
                  <a:fillRect/>
                </a:stretch>
              </p:blipFill>
              <p:spPr>
                <a:xfrm>
                  <a:off x="7903013" y="207067"/>
                  <a:ext cx="2412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50" name="Freihand 49">
                  <a:extLst>
                    <a:ext uri="{FF2B5EF4-FFF2-40B4-BE49-F238E27FC236}">
                      <a16:creationId xmlns:a16="http://schemas.microsoft.com/office/drawing/2014/main" id="{B24A65B7-72EB-42FB-9DA4-EC47476E01EC}"/>
                    </a:ext>
                  </a:extLst>
                </p14:cNvPr>
                <p14:cNvContentPartPr/>
                <p14:nvPr/>
              </p14:nvContentPartPr>
              <p14:xfrm>
                <a:off x="7849373" y="176467"/>
                <a:ext cx="105480" cy="127800"/>
              </p14:xfrm>
            </p:contentPart>
          </mc:Choice>
          <mc:Fallback>
            <p:pic>
              <p:nvPicPr>
                <p:cNvPr id="50" name="Freihand 49">
                  <a:extLst>
                    <a:ext uri="{FF2B5EF4-FFF2-40B4-BE49-F238E27FC236}">
                      <a16:creationId xmlns:a16="http://schemas.microsoft.com/office/drawing/2014/main" id="{B24A65B7-72EB-42FB-9DA4-EC47476E01EC}"/>
                    </a:ext>
                  </a:extLst>
                </p:cNvPr>
                <p:cNvPicPr/>
                <p:nvPr/>
              </p:nvPicPr>
              <p:blipFill>
                <a:blip r:embed="rId90"/>
                <a:stretch>
                  <a:fillRect/>
                </a:stretch>
              </p:blipFill>
              <p:spPr>
                <a:xfrm>
                  <a:off x="7845053" y="172147"/>
                  <a:ext cx="11412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51" name="Freihand 50">
                  <a:extLst>
                    <a:ext uri="{FF2B5EF4-FFF2-40B4-BE49-F238E27FC236}">
                      <a16:creationId xmlns:a16="http://schemas.microsoft.com/office/drawing/2014/main" id="{C06C0072-9B15-4F25-B828-ADC791FB8B48}"/>
                    </a:ext>
                  </a:extLst>
                </p14:cNvPr>
                <p14:cNvContentPartPr/>
                <p14:nvPr/>
              </p14:nvContentPartPr>
              <p14:xfrm>
                <a:off x="7973933" y="221467"/>
                <a:ext cx="78480" cy="59760"/>
              </p14:xfrm>
            </p:contentPart>
          </mc:Choice>
          <mc:Fallback>
            <p:pic>
              <p:nvPicPr>
                <p:cNvPr id="51" name="Freihand 50">
                  <a:extLst>
                    <a:ext uri="{FF2B5EF4-FFF2-40B4-BE49-F238E27FC236}">
                      <a16:creationId xmlns:a16="http://schemas.microsoft.com/office/drawing/2014/main" id="{C06C0072-9B15-4F25-B828-ADC791FB8B48}"/>
                    </a:ext>
                  </a:extLst>
                </p:cNvPr>
                <p:cNvPicPr/>
                <p:nvPr/>
              </p:nvPicPr>
              <p:blipFill>
                <a:blip r:embed="rId92"/>
                <a:stretch>
                  <a:fillRect/>
                </a:stretch>
              </p:blipFill>
              <p:spPr>
                <a:xfrm>
                  <a:off x="7969613" y="217147"/>
                  <a:ext cx="87120" cy="6840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52" name="Freihand 51">
                  <a:extLst>
                    <a:ext uri="{FF2B5EF4-FFF2-40B4-BE49-F238E27FC236}">
                      <a16:creationId xmlns:a16="http://schemas.microsoft.com/office/drawing/2014/main" id="{CDDEA7B3-480D-4582-8803-0DBA5D84B1E0}"/>
                    </a:ext>
                  </a:extLst>
                </p14:cNvPr>
                <p14:cNvContentPartPr/>
                <p14:nvPr/>
              </p14:nvContentPartPr>
              <p14:xfrm>
                <a:off x="8079773" y="183667"/>
                <a:ext cx="57960" cy="105120"/>
              </p14:xfrm>
            </p:contentPart>
          </mc:Choice>
          <mc:Fallback>
            <p:pic>
              <p:nvPicPr>
                <p:cNvPr id="52" name="Freihand 51">
                  <a:extLst>
                    <a:ext uri="{FF2B5EF4-FFF2-40B4-BE49-F238E27FC236}">
                      <a16:creationId xmlns:a16="http://schemas.microsoft.com/office/drawing/2014/main" id="{CDDEA7B3-480D-4582-8803-0DBA5D84B1E0}"/>
                    </a:ext>
                  </a:extLst>
                </p:cNvPr>
                <p:cNvPicPr/>
                <p:nvPr/>
              </p:nvPicPr>
              <p:blipFill>
                <a:blip r:embed="rId94"/>
                <a:stretch>
                  <a:fillRect/>
                </a:stretch>
              </p:blipFill>
              <p:spPr>
                <a:xfrm>
                  <a:off x="8075453" y="179347"/>
                  <a:ext cx="6660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53" name="Freihand 52">
                  <a:extLst>
                    <a:ext uri="{FF2B5EF4-FFF2-40B4-BE49-F238E27FC236}">
                      <a16:creationId xmlns:a16="http://schemas.microsoft.com/office/drawing/2014/main" id="{3DE02EA8-A0A1-4D95-A6CB-EE8FD347173A}"/>
                    </a:ext>
                  </a:extLst>
                </p14:cNvPr>
                <p14:cNvContentPartPr/>
                <p14:nvPr/>
              </p14:nvContentPartPr>
              <p14:xfrm>
                <a:off x="8177333" y="209587"/>
                <a:ext cx="63360" cy="94680"/>
              </p14:xfrm>
            </p:contentPart>
          </mc:Choice>
          <mc:Fallback>
            <p:pic>
              <p:nvPicPr>
                <p:cNvPr id="53" name="Freihand 52">
                  <a:extLst>
                    <a:ext uri="{FF2B5EF4-FFF2-40B4-BE49-F238E27FC236}">
                      <a16:creationId xmlns:a16="http://schemas.microsoft.com/office/drawing/2014/main" id="{3DE02EA8-A0A1-4D95-A6CB-EE8FD347173A}"/>
                    </a:ext>
                  </a:extLst>
                </p:cNvPr>
                <p:cNvPicPr/>
                <p:nvPr/>
              </p:nvPicPr>
              <p:blipFill>
                <a:blip r:embed="rId96"/>
                <a:stretch>
                  <a:fillRect/>
                </a:stretch>
              </p:blipFill>
              <p:spPr>
                <a:xfrm>
                  <a:off x="8173013" y="205267"/>
                  <a:ext cx="7200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54" name="Freihand 53">
                  <a:extLst>
                    <a:ext uri="{FF2B5EF4-FFF2-40B4-BE49-F238E27FC236}">
                      <a16:creationId xmlns:a16="http://schemas.microsoft.com/office/drawing/2014/main" id="{9D4A9DAF-5257-46B9-B232-C474CB8AF35E}"/>
                    </a:ext>
                  </a:extLst>
                </p14:cNvPr>
                <p14:cNvContentPartPr/>
                <p14:nvPr/>
              </p14:nvContentPartPr>
              <p14:xfrm>
                <a:off x="8251133" y="159547"/>
                <a:ext cx="50760" cy="170640"/>
              </p14:xfrm>
            </p:contentPart>
          </mc:Choice>
          <mc:Fallback>
            <p:pic>
              <p:nvPicPr>
                <p:cNvPr id="54" name="Freihand 53">
                  <a:extLst>
                    <a:ext uri="{FF2B5EF4-FFF2-40B4-BE49-F238E27FC236}">
                      <a16:creationId xmlns:a16="http://schemas.microsoft.com/office/drawing/2014/main" id="{9D4A9DAF-5257-46B9-B232-C474CB8AF35E}"/>
                    </a:ext>
                  </a:extLst>
                </p:cNvPr>
                <p:cNvPicPr/>
                <p:nvPr/>
              </p:nvPicPr>
              <p:blipFill>
                <a:blip r:embed="rId98"/>
                <a:stretch>
                  <a:fillRect/>
                </a:stretch>
              </p:blipFill>
              <p:spPr>
                <a:xfrm>
                  <a:off x="8246813" y="155227"/>
                  <a:ext cx="5940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55" name="Freihand 54">
                  <a:extLst>
                    <a:ext uri="{FF2B5EF4-FFF2-40B4-BE49-F238E27FC236}">
                      <a16:creationId xmlns:a16="http://schemas.microsoft.com/office/drawing/2014/main" id="{24E184B5-2F01-42FD-9305-A8A3CF05B768}"/>
                    </a:ext>
                  </a:extLst>
                </p14:cNvPr>
                <p14:cNvContentPartPr/>
                <p14:nvPr/>
              </p14:nvContentPartPr>
              <p14:xfrm>
                <a:off x="8733173" y="191947"/>
                <a:ext cx="1080" cy="104760"/>
              </p14:xfrm>
            </p:contentPart>
          </mc:Choice>
          <mc:Fallback>
            <p:pic>
              <p:nvPicPr>
                <p:cNvPr id="55" name="Freihand 54">
                  <a:extLst>
                    <a:ext uri="{FF2B5EF4-FFF2-40B4-BE49-F238E27FC236}">
                      <a16:creationId xmlns:a16="http://schemas.microsoft.com/office/drawing/2014/main" id="{24E184B5-2F01-42FD-9305-A8A3CF05B768}"/>
                    </a:ext>
                  </a:extLst>
                </p:cNvPr>
                <p:cNvPicPr/>
                <p:nvPr/>
              </p:nvPicPr>
              <p:blipFill>
                <a:blip r:embed="rId100"/>
                <a:stretch>
                  <a:fillRect/>
                </a:stretch>
              </p:blipFill>
              <p:spPr>
                <a:xfrm>
                  <a:off x="8728853" y="187627"/>
                  <a:ext cx="972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56" name="Freihand 55">
                  <a:extLst>
                    <a:ext uri="{FF2B5EF4-FFF2-40B4-BE49-F238E27FC236}">
                      <a16:creationId xmlns:a16="http://schemas.microsoft.com/office/drawing/2014/main" id="{615CF386-FCE3-408D-815A-02415E1F6DFF}"/>
                    </a:ext>
                  </a:extLst>
                </p14:cNvPr>
                <p14:cNvContentPartPr/>
                <p14:nvPr/>
              </p14:nvContentPartPr>
              <p14:xfrm>
                <a:off x="8659373" y="180067"/>
                <a:ext cx="135720" cy="114120"/>
              </p14:xfrm>
            </p:contentPart>
          </mc:Choice>
          <mc:Fallback>
            <p:pic>
              <p:nvPicPr>
                <p:cNvPr id="56" name="Freihand 55">
                  <a:extLst>
                    <a:ext uri="{FF2B5EF4-FFF2-40B4-BE49-F238E27FC236}">
                      <a16:creationId xmlns:a16="http://schemas.microsoft.com/office/drawing/2014/main" id="{615CF386-FCE3-408D-815A-02415E1F6DFF}"/>
                    </a:ext>
                  </a:extLst>
                </p:cNvPr>
                <p:cNvPicPr/>
                <p:nvPr/>
              </p:nvPicPr>
              <p:blipFill>
                <a:blip r:embed="rId102"/>
                <a:stretch>
                  <a:fillRect/>
                </a:stretch>
              </p:blipFill>
              <p:spPr>
                <a:xfrm>
                  <a:off x="8655053" y="175747"/>
                  <a:ext cx="14436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59" name="Freihand 58">
                  <a:extLst>
                    <a:ext uri="{FF2B5EF4-FFF2-40B4-BE49-F238E27FC236}">
                      <a16:creationId xmlns:a16="http://schemas.microsoft.com/office/drawing/2014/main" id="{52F56D58-4233-4B03-AAE9-64EACA0601EF}"/>
                    </a:ext>
                  </a:extLst>
                </p14:cNvPr>
                <p14:cNvContentPartPr/>
                <p14:nvPr/>
              </p14:nvContentPartPr>
              <p14:xfrm>
                <a:off x="8804813" y="200947"/>
                <a:ext cx="114120" cy="75960"/>
              </p14:xfrm>
            </p:contentPart>
          </mc:Choice>
          <mc:Fallback>
            <p:pic>
              <p:nvPicPr>
                <p:cNvPr id="59" name="Freihand 58">
                  <a:extLst>
                    <a:ext uri="{FF2B5EF4-FFF2-40B4-BE49-F238E27FC236}">
                      <a16:creationId xmlns:a16="http://schemas.microsoft.com/office/drawing/2014/main" id="{52F56D58-4233-4B03-AAE9-64EACA0601EF}"/>
                    </a:ext>
                  </a:extLst>
                </p:cNvPr>
                <p:cNvPicPr/>
                <p:nvPr/>
              </p:nvPicPr>
              <p:blipFill>
                <a:blip r:embed="rId104"/>
                <a:stretch>
                  <a:fillRect/>
                </a:stretch>
              </p:blipFill>
              <p:spPr>
                <a:xfrm>
                  <a:off x="8800493" y="196627"/>
                  <a:ext cx="12276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60" name="Freihand 59">
                  <a:extLst>
                    <a:ext uri="{FF2B5EF4-FFF2-40B4-BE49-F238E27FC236}">
                      <a16:creationId xmlns:a16="http://schemas.microsoft.com/office/drawing/2014/main" id="{29E617F6-8385-4E7D-BE2A-425EC9DC3095}"/>
                    </a:ext>
                  </a:extLst>
                </p14:cNvPr>
                <p14:cNvContentPartPr/>
                <p14:nvPr/>
              </p14:nvContentPartPr>
              <p14:xfrm>
                <a:off x="8927573" y="118507"/>
                <a:ext cx="9000" cy="84600"/>
              </p14:xfrm>
            </p:contentPart>
          </mc:Choice>
          <mc:Fallback>
            <p:pic>
              <p:nvPicPr>
                <p:cNvPr id="60" name="Freihand 59">
                  <a:extLst>
                    <a:ext uri="{FF2B5EF4-FFF2-40B4-BE49-F238E27FC236}">
                      <a16:creationId xmlns:a16="http://schemas.microsoft.com/office/drawing/2014/main" id="{29E617F6-8385-4E7D-BE2A-425EC9DC3095}"/>
                    </a:ext>
                  </a:extLst>
                </p:cNvPr>
                <p:cNvPicPr/>
                <p:nvPr/>
              </p:nvPicPr>
              <p:blipFill>
                <a:blip r:embed="rId106"/>
                <a:stretch>
                  <a:fillRect/>
                </a:stretch>
              </p:blipFill>
              <p:spPr>
                <a:xfrm>
                  <a:off x="8923253" y="114187"/>
                  <a:ext cx="1764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62" name="Freihand 61">
                  <a:extLst>
                    <a:ext uri="{FF2B5EF4-FFF2-40B4-BE49-F238E27FC236}">
                      <a16:creationId xmlns:a16="http://schemas.microsoft.com/office/drawing/2014/main" id="{7D4BB470-4832-4D09-81E8-FBEFB3DFD0C5}"/>
                    </a:ext>
                  </a:extLst>
                </p14:cNvPr>
                <p14:cNvContentPartPr/>
                <p14:nvPr/>
              </p14:nvContentPartPr>
              <p14:xfrm>
                <a:off x="8976533" y="203107"/>
                <a:ext cx="63360" cy="43560"/>
              </p14:xfrm>
            </p:contentPart>
          </mc:Choice>
          <mc:Fallback>
            <p:pic>
              <p:nvPicPr>
                <p:cNvPr id="62" name="Freihand 61">
                  <a:extLst>
                    <a:ext uri="{FF2B5EF4-FFF2-40B4-BE49-F238E27FC236}">
                      <a16:creationId xmlns:a16="http://schemas.microsoft.com/office/drawing/2014/main" id="{7D4BB470-4832-4D09-81E8-FBEFB3DFD0C5}"/>
                    </a:ext>
                  </a:extLst>
                </p:cNvPr>
                <p:cNvPicPr/>
                <p:nvPr/>
              </p:nvPicPr>
              <p:blipFill>
                <a:blip r:embed="rId108"/>
                <a:stretch>
                  <a:fillRect/>
                </a:stretch>
              </p:blipFill>
              <p:spPr>
                <a:xfrm>
                  <a:off x="8972213" y="198787"/>
                  <a:ext cx="7200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63" name="Freihand 62">
                  <a:extLst>
                    <a:ext uri="{FF2B5EF4-FFF2-40B4-BE49-F238E27FC236}">
                      <a16:creationId xmlns:a16="http://schemas.microsoft.com/office/drawing/2014/main" id="{739C5617-5DF4-4E04-8C53-A630687A9320}"/>
                    </a:ext>
                  </a:extLst>
                </p14:cNvPr>
                <p14:cNvContentPartPr/>
                <p14:nvPr/>
              </p14:nvContentPartPr>
              <p14:xfrm>
                <a:off x="9010733" y="199507"/>
                <a:ext cx="50400" cy="105480"/>
              </p14:xfrm>
            </p:contentPart>
          </mc:Choice>
          <mc:Fallback>
            <p:pic>
              <p:nvPicPr>
                <p:cNvPr id="63" name="Freihand 62">
                  <a:extLst>
                    <a:ext uri="{FF2B5EF4-FFF2-40B4-BE49-F238E27FC236}">
                      <a16:creationId xmlns:a16="http://schemas.microsoft.com/office/drawing/2014/main" id="{739C5617-5DF4-4E04-8C53-A630687A9320}"/>
                    </a:ext>
                  </a:extLst>
                </p:cNvPr>
                <p:cNvPicPr/>
                <p:nvPr/>
              </p:nvPicPr>
              <p:blipFill>
                <a:blip r:embed="rId110"/>
                <a:stretch>
                  <a:fillRect/>
                </a:stretch>
              </p:blipFill>
              <p:spPr>
                <a:xfrm>
                  <a:off x="9006413" y="195187"/>
                  <a:ext cx="5904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64" name="Freihand 63">
                  <a:extLst>
                    <a:ext uri="{FF2B5EF4-FFF2-40B4-BE49-F238E27FC236}">
                      <a16:creationId xmlns:a16="http://schemas.microsoft.com/office/drawing/2014/main" id="{22BECC8A-9924-4F78-AEFF-5F36AD795D4A}"/>
                    </a:ext>
                  </a:extLst>
                </p14:cNvPr>
                <p14:cNvContentPartPr/>
                <p14:nvPr/>
              </p14:nvContentPartPr>
              <p14:xfrm>
                <a:off x="8898053" y="158827"/>
                <a:ext cx="70560" cy="146880"/>
              </p14:xfrm>
            </p:contentPart>
          </mc:Choice>
          <mc:Fallback>
            <p:pic>
              <p:nvPicPr>
                <p:cNvPr id="64" name="Freihand 63">
                  <a:extLst>
                    <a:ext uri="{FF2B5EF4-FFF2-40B4-BE49-F238E27FC236}">
                      <a16:creationId xmlns:a16="http://schemas.microsoft.com/office/drawing/2014/main" id="{22BECC8A-9924-4F78-AEFF-5F36AD795D4A}"/>
                    </a:ext>
                  </a:extLst>
                </p:cNvPr>
                <p:cNvPicPr/>
                <p:nvPr/>
              </p:nvPicPr>
              <p:blipFill>
                <a:blip r:embed="rId112"/>
                <a:stretch>
                  <a:fillRect/>
                </a:stretch>
              </p:blipFill>
              <p:spPr>
                <a:xfrm>
                  <a:off x="8893733" y="154507"/>
                  <a:ext cx="7920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65" name="Freihand 64">
                  <a:extLst>
                    <a:ext uri="{FF2B5EF4-FFF2-40B4-BE49-F238E27FC236}">
                      <a16:creationId xmlns:a16="http://schemas.microsoft.com/office/drawing/2014/main" id="{EDDBE8A0-41BB-48E5-BA4D-4053B46CB775}"/>
                    </a:ext>
                  </a:extLst>
                </p14:cNvPr>
                <p14:cNvContentPartPr/>
                <p14:nvPr/>
              </p14:nvContentPartPr>
              <p14:xfrm>
                <a:off x="9038813" y="157027"/>
                <a:ext cx="70920" cy="166680"/>
              </p14:xfrm>
            </p:contentPart>
          </mc:Choice>
          <mc:Fallback>
            <p:pic>
              <p:nvPicPr>
                <p:cNvPr id="65" name="Freihand 64">
                  <a:extLst>
                    <a:ext uri="{FF2B5EF4-FFF2-40B4-BE49-F238E27FC236}">
                      <a16:creationId xmlns:a16="http://schemas.microsoft.com/office/drawing/2014/main" id="{EDDBE8A0-41BB-48E5-BA4D-4053B46CB775}"/>
                    </a:ext>
                  </a:extLst>
                </p:cNvPr>
                <p:cNvPicPr/>
                <p:nvPr/>
              </p:nvPicPr>
              <p:blipFill>
                <a:blip r:embed="rId114"/>
                <a:stretch>
                  <a:fillRect/>
                </a:stretch>
              </p:blipFill>
              <p:spPr>
                <a:xfrm>
                  <a:off x="9034493" y="152707"/>
                  <a:ext cx="7956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66" name="Freihand 65">
                  <a:extLst>
                    <a:ext uri="{FF2B5EF4-FFF2-40B4-BE49-F238E27FC236}">
                      <a16:creationId xmlns:a16="http://schemas.microsoft.com/office/drawing/2014/main" id="{8B3C77A7-4F3A-49CE-9291-0A9FAEBB8F25}"/>
                    </a:ext>
                  </a:extLst>
                </p14:cNvPr>
                <p14:cNvContentPartPr/>
                <p14:nvPr/>
              </p14:nvContentPartPr>
              <p14:xfrm>
                <a:off x="9179933" y="212467"/>
                <a:ext cx="181440" cy="11880"/>
              </p14:xfrm>
            </p:contentPart>
          </mc:Choice>
          <mc:Fallback>
            <p:pic>
              <p:nvPicPr>
                <p:cNvPr id="66" name="Freihand 65">
                  <a:extLst>
                    <a:ext uri="{FF2B5EF4-FFF2-40B4-BE49-F238E27FC236}">
                      <a16:creationId xmlns:a16="http://schemas.microsoft.com/office/drawing/2014/main" id="{8B3C77A7-4F3A-49CE-9291-0A9FAEBB8F25}"/>
                    </a:ext>
                  </a:extLst>
                </p:cNvPr>
                <p:cNvPicPr/>
                <p:nvPr/>
              </p:nvPicPr>
              <p:blipFill>
                <a:blip r:embed="rId116"/>
                <a:stretch>
                  <a:fillRect/>
                </a:stretch>
              </p:blipFill>
              <p:spPr>
                <a:xfrm>
                  <a:off x="9175613" y="208147"/>
                  <a:ext cx="19008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67" name="Freihand 66">
                  <a:extLst>
                    <a:ext uri="{FF2B5EF4-FFF2-40B4-BE49-F238E27FC236}">
                      <a16:creationId xmlns:a16="http://schemas.microsoft.com/office/drawing/2014/main" id="{A0C109DF-28FE-40CC-84EB-D2C6DA0213EC}"/>
                    </a:ext>
                  </a:extLst>
                </p14:cNvPr>
                <p14:cNvContentPartPr/>
                <p14:nvPr/>
              </p14:nvContentPartPr>
              <p14:xfrm>
                <a:off x="9232493" y="251347"/>
                <a:ext cx="126720" cy="10800"/>
              </p14:xfrm>
            </p:contentPart>
          </mc:Choice>
          <mc:Fallback>
            <p:pic>
              <p:nvPicPr>
                <p:cNvPr id="67" name="Freihand 66">
                  <a:extLst>
                    <a:ext uri="{FF2B5EF4-FFF2-40B4-BE49-F238E27FC236}">
                      <a16:creationId xmlns:a16="http://schemas.microsoft.com/office/drawing/2014/main" id="{A0C109DF-28FE-40CC-84EB-D2C6DA0213EC}"/>
                    </a:ext>
                  </a:extLst>
                </p:cNvPr>
                <p:cNvPicPr/>
                <p:nvPr/>
              </p:nvPicPr>
              <p:blipFill>
                <a:blip r:embed="rId118"/>
                <a:stretch>
                  <a:fillRect/>
                </a:stretch>
              </p:blipFill>
              <p:spPr>
                <a:xfrm>
                  <a:off x="9228173" y="247027"/>
                  <a:ext cx="13536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155" name="Freihand 154">
                  <a:extLst>
                    <a:ext uri="{FF2B5EF4-FFF2-40B4-BE49-F238E27FC236}">
                      <a16:creationId xmlns:a16="http://schemas.microsoft.com/office/drawing/2014/main" id="{BAA05EE5-9C07-42F2-BFD0-5FBB58C75531}"/>
                    </a:ext>
                  </a:extLst>
                </p14:cNvPr>
                <p14:cNvContentPartPr/>
                <p14:nvPr/>
              </p14:nvContentPartPr>
              <p14:xfrm>
                <a:off x="8882573" y="2555347"/>
                <a:ext cx="57240" cy="187920"/>
              </p14:xfrm>
            </p:contentPart>
          </mc:Choice>
          <mc:Fallback>
            <p:pic>
              <p:nvPicPr>
                <p:cNvPr id="155" name="Freihand 154">
                  <a:extLst>
                    <a:ext uri="{FF2B5EF4-FFF2-40B4-BE49-F238E27FC236}">
                      <a16:creationId xmlns:a16="http://schemas.microsoft.com/office/drawing/2014/main" id="{BAA05EE5-9C07-42F2-BFD0-5FBB58C75531}"/>
                    </a:ext>
                  </a:extLst>
                </p:cNvPr>
                <p:cNvPicPr/>
                <p:nvPr/>
              </p:nvPicPr>
              <p:blipFill>
                <a:blip r:embed="rId120"/>
                <a:stretch>
                  <a:fillRect/>
                </a:stretch>
              </p:blipFill>
              <p:spPr>
                <a:xfrm>
                  <a:off x="8878253" y="2551027"/>
                  <a:ext cx="65880" cy="19656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156" name="Freihand 155">
                  <a:extLst>
                    <a:ext uri="{FF2B5EF4-FFF2-40B4-BE49-F238E27FC236}">
                      <a16:creationId xmlns:a16="http://schemas.microsoft.com/office/drawing/2014/main" id="{8030093B-A0C0-45AC-8479-C70DE073660E}"/>
                    </a:ext>
                  </a:extLst>
                </p14:cNvPr>
                <p14:cNvContentPartPr/>
                <p14:nvPr/>
              </p14:nvContentPartPr>
              <p14:xfrm>
                <a:off x="8851973" y="2504947"/>
                <a:ext cx="169920" cy="156240"/>
              </p14:xfrm>
            </p:contentPart>
          </mc:Choice>
          <mc:Fallback>
            <p:pic>
              <p:nvPicPr>
                <p:cNvPr id="156" name="Freihand 155">
                  <a:extLst>
                    <a:ext uri="{FF2B5EF4-FFF2-40B4-BE49-F238E27FC236}">
                      <a16:creationId xmlns:a16="http://schemas.microsoft.com/office/drawing/2014/main" id="{8030093B-A0C0-45AC-8479-C70DE073660E}"/>
                    </a:ext>
                  </a:extLst>
                </p:cNvPr>
                <p:cNvPicPr/>
                <p:nvPr/>
              </p:nvPicPr>
              <p:blipFill>
                <a:blip r:embed="rId122"/>
                <a:stretch>
                  <a:fillRect/>
                </a:stretch>
              </p:blipFill>
              <p:spPr>
                <a:xfrm>
                  <a:off x="8847653" y="2500627"/>
                  <a:ext cx="17856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157" name="Freihand 156">
                  <a:extLst>
                    <a:ext uri="{FF2B5EF4-FFF2-40B4-BE49-F238E27FC236}">
                      <a16:creationId xmlns:a16="http://schemas.microsoft.com/office/drawing/2014/main" id="{55E6A3F2-FC29-4B55-A208-92B435DB6F09}"/>
                    </a:ext>
                  </a:extLst>
                </p14:cNvPr>
                <p14:cNvContentPartPr/>
                <p14:nvPr/>
              </p14:nvContentPartPr>
              <p14:xfrm>
                <a:off x="9074093" y="2556427"/>
                <a:ext cx="106200" cy="169200"/>
              </p14:xfrm>
            </p:contentPart>
          </mc:Choice>
          <mc:Fallback>
            <p:pic>
              <p:nvPicPr>
                <p:cNvPr id="157" name="Freihand 156">
                  <a:extLst>
                    <a:ext uri="{FF2B5EF4-FFF2-40B4-BE49-F238E27FC236}">
                      <a16:creationId xmlns:a16="http://schemas.microsoft.com/office/drawing/2014/main" id="{55E6A3F2-FC29-4B55-A208-92B435DB6F09}"/>
                    </a:ext>
                  </a:extLst>
                </p:cNvPr>
                <p:cNvPicPr/>
                <p:nvPr/>
              </p:nvPicPr>
              <p:blipFill>
                <a:blip r:embed="rId124"/>
                <a:stretch>
                  <a:fillRect/>
                </a:stretch>
              </p:blipFill>
              <p:spPr>
                <a:xfrm>
                  <a:off x="9069773" y="2552107"/>
                  <a:ext cx="11484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158" name="Freihand 157">
                  <a:extLst>
                    <a:ext uri="{FF2B5EF4-FFF2-40B4-BE49-F238E27FC236}">
                      <a16:creationId xmlns:a16="http://schemas.microsoft.com/office/drawing/2014/main" id="{358B77EE-5804-400B-B5C3-1568A87838CF}"/>
                    </a:ext>
                  </a:extLst>
                </p14:cNvPr>
                <p14:cNvContentPartPr/>
                <p14:nvPr/>
              </p14:nvContentPartPr>
              <p14:xfrm>
                <a:off x="9207653" y="2610427"/>
                <a:ext cx="61560" cy="96120"/>
              </p14:xfrm>
            </p:contentPart>
          </mc:Choice>
          <mc:Fallback>
            <p:pic>
              <p:nvPicPr>
                <p:cNvPr id="158" name="Freihand 157">
                  <a:extLst>
                    <a:ext uri="{FF2B5EF4-FFF2-40B4-BE49-F238E27FC236}">
                      <a16:creationId xmlns:a16="http://schemas.microsoft.com/office/drawing/2014/main" id="{358B77EE-5804-400B-B5C3-1568A87838CF}"/>
                    </a:ext>
                  </a:extLst>
                </p:cNvPr>
                <p:cNvPicPr/>
                <p:nvPr/>
              </p:nvPicPr>
              <p:blipFill>
                <a:blip r:embed="rId126"/>
                <a:stretch>
                  <a:fillRect/>
                </a:stretch>
              </p:blipFill>
              <p:spPr>
                <a:xfrm>
                  <a:off x="9203333" y="2606107"/>
                  <a:ext cx="7020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159" name="Freihand 158">
                  <a:extLst>
                    <a:ext uri="{FF2B5EF4-FFF2-40B4-BE49-F238E27FC236}">
                      <a16:creationId xmlns:a16="http://schemas.microsoft.com/office/drawing/2014/main" id="{794E6C8B-2BED-4303-8D95-5916DDDA93B3}"/>
                    </a:ext>
                  </a:extLst>
                </p14:cNvPr>
                <p14:cNvContentPartPr/>
                <p14:nvPr/>
              </p14:nvContentPartPr>
              <p14:xfrm>
                <a:off x="9203333" y="2565067"/>
                <a:ext cx="242640" cy="178920"/>
              </p14:xfrm>
            </p:contentPart>
          </mc:Choice>
          <mc:Fallback>
            <p:pic>
              <p:nvPicPr>
                <p:cNvPr id="159" name="Freihand 158">
                  <a:extLst>
                    <a:ext uri="{FF2B5EF4-FFF2-40B4-BE49-F238E27FC236}">
                      <a16:creationId xmlns:a16="http://schemas.microsoft.com/office/drawing/2014/main" id="{794E6C8B-2BED-4303-8D95-5916DDDA93B3}"/>
                    </a:ext>
                  </a:extLst>
                </p:cNvPr>
                <p:cNvPicPr/>
                <p:nvPr/>
              </p:nvPicPr>
              <p:blipFill>
                <a:blip r:embed="rId128"/>
                <a:stretch>
                  <a:fillRect/>
                </a:stretch>
              </p:blipFill>
              <p:spPr>
                <a:xfrm>
                  <a:off x="9199013" y="2560747"/>
                  <a:ext cx="25128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191" name="Freihand 190">
                  <a:extLst>
                    <a:ext uri="{FF2B5EF4-FFF2-40B4-BE49-F238E27FC236}">
                      <a16:creationId xmlns:a16="http://schemas.microsoft.com/office/drawing/2014/main" id="{385684FD-873B-4337-991B-E9E4D7423BD7}"/>
                    </a:ext>
                  </a:extLst>
                </p14:cNvPr>
                <p14:cNvContentPartPr/>
                <p14:nvPr/>
              </p14:nvContentPartPr>
              <p14:xfrm>
                <a:off x="9507893" y="211387"/>
                <a:ext cx="83880" cy="9360"/>
              </p14:xfrm>
            </p:contentPart>
          </mc:Choice>
          <mc:Fallback>
            <p:pic>
              <p:nvPicPr>
                <p:cNvPr id="191" name="Freihand 190">
                  <a:extLst>
                    <a:ext uri="{FF2B5EF4-FFF2-40B4-BE49-F238E27FC236}">
                      <a16:creationId xmlns:a16="http://schemas.microsoft.com/office/drawing/2014/main" id="{385684FD-873B-4337-991B-E9E4D7423BD7}"/>
                    </a:ext>
                  </a:extLst>
                </p:cNvPr>
                <p:cNvPicPr/>
                <p:nvPr/>
              </p:nvPicPr>
              <p:blipFill>
                <a:blip r:embed="rId130"/>
                <a:stretch>
                  <a:fillRect/>
                </a:stretch>
              </p:blipFill>
              <p:spPr>
                <a:xfrm>
                  <a:off x="9503573" y="207067"/>
                  <a:ext cx="9252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192" name="Freihand 191">
                  <a:extLst>
                    <a:ext uri="{FF2B5EF4-FFF2-40B4-BE49-F238E27FC236}">
                      <a16:creationId xmlns:a16="http://schemas.microsoft.com/office/drawing/2014/main" id="{3A311BC5-6AC5-4F3D-BBEF-C0B1C6A2DBEF}"/>
                    </a:ext>
                  </a:extLst>
                </p14:cNvPr>
                <p14:cNvContentPartPr/>
                <p14:nvPr/>
              </p14:nvContentPartPr>
              <p14:xfrm>
                <a:off x="9696533" y="128587"/>
                <a:ext cx="75600" cy="98280"/>
              </p14:xfrm>
            </p:contentPart>
          </mc:Choice>
          <mc:Fallback>
            <p:pic>
              <p:nvPicPr>
                <p:cNvPr id="192" name="Freihand 191">
                  <a:extLst>
                    <a:ext uri="{FF2B5EF4-FFF2-40B4-BE49-F238E27FC236}">
                      <a16:creationId xmlns:a16="http://schemas.microsoft.com/office/drawing/2014/main" id="{3A311BC5-6AC5-4F3D-BBEF-C0B1C6A2DBEF}"/>
                    </a:ext>
                  </a:extLst>
                </p:cNvPr>
                <p:cNvPicPr/>
                <p:nvPr/>
              </p:nvPicPr>
              <p:blipFill>
                <a:blip r:embed="rId132"/>
                <a:stretch>
                  <a:fillRect/>
                </a:stretch>
              </p:blipFill>
              <p:spPr>
                <a:xfrm>
                  <a:off x="9692213" y="124267"/>
                  <a:ext cx="8424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193" name="Freihand 192">
                  <a:extLst>
                    <a:ext uri="{FF2B5EF4-FFF2-40B4-BE49-F238E27FC236}">
                      <a16:creationId xmlns:a16="http://schemas.microsoft.com/office/drawing/2014/main" id="{4D1BAE4E-B054-42FB-BAE2-EB06CABC9819}"/>
                    </a:ext>
                  </a:extLst>
                </p14:cNvPr>
                <p14:cNvContentPartPr/>
                <p14:nvPr/>
              </p14:nvContentPartPr>
              <p14:xfrm>
                <a:off x="9693293" y="106627"/>
                <a:ext cx="122400" cy="17640"/>
              </p14:xfrm>
            </p:contentPart>
          </mc:Choice>
          <mc:Fallback>
            <p:pic>
              <p:nvPicPr>
                <p:cNvPr id="193" name="Freihand 192">
                  <a:extLst>
                    <a:ext uri="{FF2B5EF4-FFF2-40B4-BE49-F238E27FC236}">
                      <a16:creationId xmlns:a16="http://schemas.microsoft.com/office/drawing/2014/main" id="{4D1BAE4E-B054-42FB-BAE2-EB06CABC9819}"/>
                    </a:ext>
                  </a:extLst>
                </p:cNvPr>
                <p:cNvPicPr/>
                <p:nvPr/>
              </p:nvPicPr>
              <p:blipFill>
                <a:blip r:embed="rId134"/>
                <a:stretch>
                  <a:fillRect/>
                </a:stretch>
              </p:blipFill>
              <p:spPr>
                <a:xfrm>
                  <a:off x="9688973" y="102307"/>
                  <a:ext cx="13104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194" name="Freihand 193">
                  <a:extLst>
                    <a:ext uri="{FF2B5EF4-FFF2-40B4-BE49-F238E27FC236}">
                      <a16:creationId xmlns:a16="http://schemas.microsoft.com/office/drawing/2014/main" id="{3B8B90F7-17EB-4E78-A007-9F440EE6890B}"/>
                    </a:ext>
                  </a:extLst>
                </p14:cNvPr>
                <p14:cNvContentPartPr/>
                <p14:nvPr/>
              </p14:nvContentPartPr>
              <p14:xfrm>
                <a:off x="9635693" y="279787"/>
                <a:ext cx="164520" cy="18360"/>
              </p14:xfrm>
            </p:contentPart>
          </mc:Choice>
          <mc:Fallback>
            <p:pic>
              <p:nvPicPr>
                <p:cNvPr id="194" name="Freihand 193">
                  <a:extLst>
                    <a:ext uri="{FF2B5EF4-FFF2-40B4-BE49-F238E27FC236}">
                      <a16:creationId xmlns:a16="http://schemas.microsoft.com/office/drawing/2014/main" id="{3B8B90F7-17EB-4E78-A007-9F440EE6890B}"/>
                    </a:ext>
                  </a:extLst>
                </p:cNvPr>
                <p:cNvPicPr/>
                <p:nvPr/>
              </p:nvPicPr>
              <p:blipFill>
                <a:blip r:embed="rId136"/>
                <a:stretch>
                  <a:fillRect/>
                </a:stretch>
              </p:blipFill>
              <p:spPr>
                <a:xfrm>
                  <a:off x="9631373" y="275467"/>
                  <a:ext cx="17316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195" name="Freihand 194">
                  <a:extLst>
                    <a:ext uri="{FF2B5EF4-FFF2-40B4-BE49-F238E27FC236}">
                      <a16:creationId xmlns:a16="http://schemas.microsoft.com/office/drawing/2014/main" id="{570BC047-8CFA-4F95-8250-0A85CE36222E}"/>
                    </a:ext>
                  </a:extLst>
                </p14:cNvPr>
                <p14:cNvContentPartPr/>
                <p14:nvPr/>
              </p14:nvContentPartPr>
              <p14:xfrm>
                <a:off x="9702293" y="315067"/>
                <a:ext cx="80640" cy="63720"/>
              </p14:xfrm>
            </p:contentPart>
          </mc:Choice>
          <mc:Fallback>
            <p:pic>
              <p:nvPicPr>
                <p:cNvPr id="195" name="Freihand 194">
                  <a:extLst>
                    <a:ext uri="{FF2B5EF4-FFF2-40B4-BE49-F238E27FC236}">
                      <a16:creationId xmlns:a16="http://schemas.microsoft.com/office/drawing/2014/main" id="{570BC047-8CFA-4F95-8250-0A85CE36222E}"/>
                    </a:ext>
                  </a:extLst>
                </p:cNvPr>
                <p:cNvPicPr/>
                <p:nvPr/>
              </p:nvPicPr>
              <p:blipFill>
                <a:blip r:embed="rId138"/>
                <a:stretch>
                  <a:fillRect/>
                </a:stretch>
              </p:blipFill>
              <p:spPr>
                <a:xfrm>
                  <a:off x="9697973" y="310747"/>
                  <a:ext cx="8928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196" name="Freihand 195">
                  <a:extLst>
                    <a:ext uri="{FF2B5EF4-FFF2-40B4-BE49-F238E27FC236}">
                      <a16:creationId xmlns:a16="http://schemas.microsoft.com/office/drawing/2014/main" id="{71628362-7BC2-4A44-981B-BF3D63DA3632}"/>
                    </a:ext>
                  </a:extLst>
                </p14:cNvPr>
                <p14:cNvContentPartPr/>
                <p14:nvPr/>
              </p14:nvContentPartPr>
              <p14:xfrm>
                <a:off x="9723173" y="308947"/>
                <a:ext cx="73800" cy="185400"/>
              </p14:xfrm>
            </p:contentPart>
          </mc:Choice>
          <mc:Fallback>
            <p:pic>
              <p:nvPicPr>
                <p:cNvPr id="196" name="Freihand 195">
                  <a:extLst>
                    <a:ext uri="{FF2B5EF4-FFF2-40B4-BE49-F238E27FC236}">
                      <a16:creationId xmlns:a16="http://schemas.microsoft.com/office/drawing/2014/main" id="{71628362-7BC2-4A44-981B-BF3D63DA3632}"/>
                    </a:ext>
                  </a:extLst>
                </p:cNvPr>
                <p:cNvPicPr/>
                <p:nvPr/>
              </p:nvPicPr>
              <p:blipFill>
                <a:blip r:embed="rId140"/>
                <a:stretch>
                  <a:fillRect/>
                </a:stretch>
              </p:blipFill>
              <p:spPr>
                <a:xfrm>
                  <a:off x="9718853" y="304627"/>
                  <a:ext cx="8244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197" name="Freihand 196">
                  <a:extLst>
                    <a:ext uri="{FF2B5EF4-FFF2-40B4-BE49-F238E27FC236}">
                      <a16:creationId xmlns:a16="http://schemas.microsoft.com/office/drawing/2014/main" id="{B21C73DE-44A3-4810-BCA6-3BBEF735E21F}"/>
                    </a:ext>
                  </a:extLst>
                </p14:cNvPr>
                <p14:cNvContentPartPr/>
                <p14:nvPr/>
              </p14:nvContentPartPr>
              <p14:xfrm>
                <a:off x="9815693" y="287707"/>
                <a:ext cx="81000" cy="104760"/>
              </p14:xfrm>
            </p:contentPart>
          </mc:Choice>
          <mc:Fallback>
            <p:pic>
              <p:nvPicPr>
                <p:cNvPr id="197" name="Freihand 196">
                  <a:extLst>
                    <a:ext uri="{FF2B5EF4-FFF2-40B4-BE49-F238E27FC236}">
                      <a16:creationId xmlns:a16="http://schemas.microsoft.com/office/drawing/2014/main" id="{B21C73DE-44A3-4810-BCA6-3BBEF735E21F}"/>
                    </a:ext>
                  </a:extLst>
                </p:cNvPr>
                <p:cNvPicPr/>
                <p:nvPr/>
              </p:nvPicPr>
              <p:blipFill>
                <a:blip r:embed="rId142"/>
                <a:stretch>
                  <a:fillRect/>
                </a:stretch>
              </p:blipFill>
              <p:spPr>
                <a:xfrm>
                  <a:off x="9811373" y="283387"/>
                  <a:ext cx="8964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199" name="Freihand 198">
                  <a:extLst>
                    <a:ext uri="{FF2B5EF4-FFF2-40B4-BE49-F238E27FC236}">
                      <a16:creationId xmlns:a16="http://schemas.microsoft.com/office/drawing/2014/main" id="{D2637743-0F5C-4C7C-9F6C-EC7E2660AFE6}"/>
                    </a:ext>
                  </a:extLst>
                </p14:cNvPr>
                <p14:cNvContentPartPr/>
                <p14:nvPr/>
              </p14:nvContentPartPr>
              <p14:xfrm>
                <a:off x="9964013" y="186907"/>
                <a:ext cx="197640" cy="149400"/>
              </p14:xfrm>
            </p:contentPart>
          </mc:Choice>
          <mc:Fallback>
            <p:pic>
              <p:nvPicPr>
                <p:cNvPr id="199" name="Freihand 198">
                  <a:extLst>
                    <a:ext uri="{FF2B5EF4-FFF2-40B4-BE49-F238E27FC236}">
                      <a16:creationId xmlns:a16="http://schemas.microsoft.com/office/drawing/2014/main" id="{D2637743-0F5C-4C7C-9F6C-EC7E2660AFE6}"/>
                    </a:ext>
                  </a:extLst>
                </p:cNvPr>
                <p:cNvPicPr/>
                <p:nvPr/>
              </p:nvPicPr>
              <p:blipFill>
                <a:blip r:embed="rId144"/>
                <a:stretch>
                  <a:fillRect/>
                </a:stretch>
              </p:blipFill>
              <p:spPr>
                <a:xfrm>
                  <a:off x="9959693" y="182587"/>
                  <a:ext cx="20628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200" name="Freihand 199">
                  <a:extLst>
                    <a:ext uri="{FF2B5EF4-FFF2-40B4-BE49-F238E27FC236}">
                      <a16:creationId xmlns:a16="http://schemas.microsoft.com/office/drawing/2014/main" id="{1C7132A2-C3FD-427F-A9D4-33554C60A0BC}"/>
                    </a:ext>
                  </a:extLst>
                </p14:cNvPr>
                <p14:cNvContentPartPr/>
                <p14:nvPr/>
              </p14:nvContentPartPr>
              <p14:xfrm>
                <a:off x="10251293" y="179347"/>
                <a:ext cx="179280" cy="168480"/>
              </p14:xfrm>
            </p:contentPart>
          </mc:Choice>
          <mc:Fallback>
            <p:pic>
              <p:nvPicPr>
                <p:cNvPr id="200" name="Freihand 199">
                  <a:extLst>
                    <a:ext uri="{FF2B5EF4-FFF2-40B4-BE49-F238E27FC236}">
                      <a16:creationId xmlns:a16="http://schemas.microsoft.com/office/drawing/2014/main" id="{1C7132A2-C3FD-427F-A9D4-33554C60A0BC}"/>
                    </a:ext>
                  </a:extLst>
                </p:cNvPr>
                <p:cNvPicPr/>
                <p:nvPr/>
              </p:nvPicPr>
              <p:blipFill>
                <a:blip r:embed="rId146"/>
                <a:stretch>
                  <a:fillRect/>
                </a:stretch>
              </p:blipFill>
              <p:spPr>
                <a:xfrm>
                  <a:off x="10246973" y="175027"/>
                  <a:ext cx="18792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202" name="Freihand 201">
                  <a:extLst>
                    <a:ext uri="{FF2B5EF4-FFF2-40B4-BE49-F238E27FC236}">
                      <a16:creationId xmlns:a16="http://schemas.microsoft.com/office/drawing/2014/main" id="{67B1288A-4768-48FB-A474-D94196C54F72}"/>
                    </a:ext>
                  </a:extLst>
                </p14:cNvPr>
                <p14:cNvContentPartPr/>
                <p14:nvPr/>
              </p14:nvContentPartPr>
              <p14:xfrm>
                <a:off x="10646213" y="222907"/>
                <a:ext cx="119160" cy="77040"/>
              </p14:xfrm>
            </p:contentPart>
          </mc:Choice>
          <mc:Fallback>
            <p:pic>
              <p:nvPicPr>
                <p:cNvPr id="202" name="Freihand 201">
                  <a:extLst>
                    <a:ext uri="{FF2B5EF4-FFF2-40B4-BE49-F238E27FC236}">
                      <a16:creationId xmlns:a16="http://schemas.microsoft.com/office/drawing/2014/main" id="{67B1288A-4768-48FB-A474-D94196C54F72}"/>
                    </a:ext>
                  </a:extLst>
                </p:cNvPr>
                <p:cNvPicPr/>
                <p:nvPr/>
              </p:nvPicPr>
              <p:blipFill>
                <a:blip r:embed="rId148"/>
                <a:stretch>
                  <a:fillRect/>
                </a:stretch>
              </p:blipFill>
              <p:spPr>
                <a:xfrm>
                  <a:off x="10641893" y="218587"/>
                  <a:ext cx="12780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203" name="Freihand 202">
                  <a:extLst>
                    <a:ext uri="{FF2B5EF4-FFF2-40B4-BE49-F238E27FC236}">
                      <a16:creationId xmlns:a16="http://schemas.microsoft.com/office/drawing/2014/main" id="{A463182B-9732-4BB4-BABC-6567EFFC2FA3}"/>
                    </a:ext>
                  </a:extLst>
                </p14:cNvPr>
                <p14:cNvContentPartPr/>
                <p14:nvPr/>
              </p14:nvContentPartPr>
              <p14:xfrm>
                <a:off x="10802813" y="244147"/>
                <a:ext cx="145080" cy="35640"/>
              </p14:xfrm>
            </p:contentPart>
          </mc:Choice>
          <mc:Fallback>
            <p:pic>
              <p:nvPicPr>
                <p:cNvPr id="203" name="Freihand 202">
                  <a:extLst>
                    <a:ext uri="{FF2B5EF4-FFF2-40B4-BE49-F238E27FC236}">
                      <a16:creationId xmlns:a16="http://schemas.microsoft.com/office/drawing/2014/main" id="{A463182B-9732-4BB4-BABC-6567EFFC2FA3}"/>
                    </a:ext>
                  </a:extLst>
                </p:cNvPr>
                <p:cNvPicPr/>
                <p:nvPr/>
              </p:nvPicPr>
              <p:blipFill>
                <a:blip r:embed="rId150"/>
                <a:stretch>
                  <a:fillRect/>
                </a:stretch>
              </p:blipFill>
              <p:spPr>
                <a:xfrm>
                  <a:off x="10798493" y="239827"/>
                  <a:ext cx="15372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204" name="Freihand 203">
                  <a:extLst>
                    <a:ext uri="{FF2B5EF4-FFF2-40B4-BE49-F238E27FC236}">
                      <a16:creationId xmlns:a16="http://schemas.microsoft.com/office/drawing/2014/main" id="{0E90DFA5-B48A-4C52-8E92-819C33D1A872}"/>
                    </a:ext>
                  </a:extLst>
                </p14:cNvPr>
                <p14:cNvContentPartPr/>
                <p14:nvPr/>
              </p14:nvContentPartPr>
              <p14:xfrm>
                <a:off x="10948613" y="153067"/>
                <a:ext cx="300240" cy="148320"/>
              </p14:xfrm>
            </p:contentPart>
          </mc:Choice>
          <mc:Fallback>
            <p:pic>
              <p:nvPicPr>
                <p:cNvPr id="204" name="Freihand 203">
                  <a:extLst>
                    <a:ext uri="{FF2B5EF4-FFF2-40B4-BE49-F238E27FC236}">
                      <a16:creationId xmlns:a16="http://schemas.microsoft.com/office/drawing/2014/main" id="{0E90DFA5-B48A-4C52-8E92-819C33D1A872}"/>
                    </a:ext>
                  </a:extLst>
                </p:cNvPr>
                <p:cNvPicPr/>
                <p:nvPr/>
              </p:nvPicPr>
              <p:blipFill>
                <a:blip r:embed="rId152"/>
                <a:stretch>
                  <a:fillRect/>
                </a:stretch>
              </p:blipFill>
              <p:spPr>
                <a:xfrm>
                  <a:off x="10944293" y="148747"/>
                  <a:ext cx="30888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205" name="Freihand 204">
                  <a:extLst>
                    <a:ext uri="{FF2B5EF4-FFF2-40B4-BE49-F238E27FC236}">
                      <a16:creationId xmlns:a16="http://schemas.microsoft.com/office/drawing/2014/main" id="{8A52FC3F-1113-4EA8-A80D-FBBE346DE916}"/>
                    </a:ext>
                  </a:extLst>
                </p14:cNvPr>
                <p14:cNvContentPartPr/>
                <p14:nvPr/>
              </p14:nvContentPartPr>
              <p14:xfrm>
                <a:off x="11434613" y="154867"/>
                <a:ext cx="84240" cy="183960"/>
              </p14:xfrm>
            </p:contentPart>
          </mc:Choice>
          <mc:Fallback>
            <p:pic>
              <p:nvPicPr>
                <p:cNvPr id="205" name="Freihand 204">
                  <a:extLst>
                    <a:ext uri="{FF2B5EF4-FFF2-40B4-BE49-F238E27FC236}">
                      <a16:creationId xmlns:a16="http://schemas.microsoft.com/office/drawing/2014/main" id="{8A52FC3F-1113-4EA8-A80D-FBBE346DE916}"/>
                    </a:ext>
                  </a:extLst>
                </p:cNvPr>
                <p:cNvPicPr/>
                <p:nvPr/>
              </p:nvPicPr>
              <p:blipFill>
                <a:blip r:embed="rId154"/>
                <a:stretch>
                  <a:fillRect/>
                </a:stretch>
              </p:blipFill>
              <p:spPr>
                <a:xfrm>
                  <a:off x="11430293" y="150547"/>
                  <a:ext cx="9288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206" name="Freihand 205">
                  <a:extLst>
                    <a:ext uri="{FF2B5EF4-FFF2-40B4-BE49-F238E27FC236}">
                      <a16:creationId xmlns:a16="http://schemas.microsoft.com/office/drawing/2014/main" id="{A6AC6F4A-2C5D-4388-B90A-85CB166F7AA0}"/>
                    </a:ext>
                  </a:extLst>
                </p14:cNvPr>
                <p14:cNvContentPartPr/>
                <p14:nvPr/>
              </p14:nvContentPartPr>
              <p14:xfrm>
                <a:off x="11514173" y="216067"/>
                <a:ext cx="86040" cy="78120"/>
              </p14:xfrm>
            </p:contentPart>
          </mc:Choice>
          <mc:Fallback>
            <p:pic>
              <p:nvPicPr>
                <p:cNvPr id="206" name="Freihand 205">
                  <a:extLst>
                    <a:ext uri="{FF2B5EF4-FFF2-40B4-BE49-F238E27FC236}">
                      <a16:creationId xmlns:a16="http://schemas.microsoft.com/office/drawing/2014/main" id="{A6AC6F4A-2C5D-4388-B90A-85CB166F7AA0}"/>
                    </a:ext>
                  </a:extLst>
                </p:cNvPr>
                <p:cNvPicPr/>
                <p:nvPr/>
              </p:nvPicPr>
              <p:blipFill>
                <a:blip r:embed="rId156"/>
                <a:stretch>
                  <a:fillRect/>
                </a:stretch>
              </p:blipFill>
              <p:spPr>
                <a:xfrm>
                  <a:off x="11509853" y="211747"/>
                  <a:ext cx="9468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207" name="Freihand 206">
                  <a:extLst>
                    <a:ext uri="{FF2B5EF4-FFF2-40B4-BE49-F238E27FC236}">
                      <a16:creationId xmlns:a16="http://schemas.microsoft.com/office/drawing/2014/main" id="{AF776F57-594D-4839-9646-ED7F5AAC29D8}"/>
                    </a:ext>
                  </a:extLst>
                </p14:cNvPr>
                <p14:cNvContentPartPr/>
                <p14:nvPr/>
              </p14:nvContentPartPr>
              <p14:xfrm>
                <a:off x="11616773" y="170347"/>
                <a:ext cx="106200" cy="127440"/>
              </p14:xfrm>
            </p:contentPart>
          </mc:Choice>
          <mc:Fallback>
            <p:pic>
              <p:nvPicPr>
                <p:cNvPr id="207" name="Freihand 206">
                  <a:extLst>
                    <a:ext uri="{FF2B5EF4-FFF2-40B4-BE49-F238E27FC236}">
                      <a16:creationId xmlns:a16="http://schemas.microsoft.com/office/drawing/2014/main" id="{AF776F57-594D-4839-9646-ED7F5AAC29D8}"/>
                    </a:ext>
                  </a:extLst>
                </p:cNvPr>
                <p:cNvPicPr/>
                <p:nvPr/>
              </p:nvPicPr>
              <p:blipFill>
                <a:blip r:embed="rId158"/>
                <a:stretch>
                  <a:fillRect/>
                </a:stretch>
              </p:blipFill>
              <p:spPr>
                <a:xfrm>
                  <a:off x="11612453" y="166027"/>
                  <a:ext cx="11484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208" name="Freihand 207">
                  <a:extLst>
                    <a:ext uri="{FF2B5EF4-FFF2-40B4-BE49-F238E27FC236}">
                      <a16:creationId xmlns:a16="http://schemas.microsoft.com/office/drawing/2014/main" id="{9DDCE933-1FF9-4C11-9159-984AD28098DF}"/>
                    </a:ext>
                  </a:extLst>
                </p14:cNvPr>
                <p14:cNvContentPartPr/>
                <p14:nvPr/>
              </p14:nvContentPartPr>
              <p14:xfrm>
                <a:off x="11729813" y="225427"/>
                <a:ext cx="147240" cy="71640"/>
              </p14:xfrm>
            </p:contentPart>
          </mc:Choice>
          <mc:Fallback>
            <p:pic>
              <p:nvPicPr>
                <p:cNvPr id="208" name="Freihand 207">
                  <a:extLst>
                    <a:ext uri="{FF2B5EF4-FFF2-40B4-BE49-F238E27FC236}">
                      <a16:creationId xmlns:a16="http://schemas.microsoft.com/office/drawing/2014/main" id="{9DDCE933-1FF9-4C11-9159-984AD28098DF}"/>
                    </a:ext>
                  </a:extLst>
                </p:cNvPr>
                <p:cNvPicPr/>
                <p:nvPr/>
              </p:nvPicPr>
              <p:blipFill>
                <a:blip r:embed="rId160"/>
                <a:stretch>
                  <a:fillRect/>
                </a:stretch>
              </p:blipFill>
              <p:spPr>
                <a:xfrm>
                  <a:off x="11725493" y="221107"/>
                  <a:ext cx="15588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209" name="Freihand 208">
                  <a:extLst>
                    <a:ext uri="{FF2B5EF4-FFF2-40B4-BE49-F238E27FC236}">
                      <a16:creationId xmlns:a16="http://schemas.microsoft.com/office/drawing/2014/main" id="{3B3A4F1E-80FF-48BC-8C8B-0E3DA7A544BB}"/>
                    </a:ext>
                  </a:extLst>
                </p14:cNvPr>
                <p14:cNvContentPartPr/>
                <p14:nvPr/>
              </p14:nvContentPartPr>
              <p14:xfrm>
                <a:off x="11884973" y="158107"/>
                <a:ext cx="150120" cy="142200"/>
              </p14:xfrm>
            </p:contentPart>
          </mc:Choice>
          <mc:Fallback>
            <p:pic>
              <p:nvPicPr>
                <p:cNvPr id="209" name="Freihand 208">
                  <a:extLst>
                    <a:ext uri="{FF2B5EF4-FFF2-40B4-BE49-F238E27FC236}">
                      <a16:creationId xmlns:a16="http://schemas.microsoft.com/office/drawing/2014/main" id="{3B3A4F1E-80FF-48BC-8C8B-0E3DA7A544BB}"/>
                    </a:ext>
                  </a:extLst>
                </p:cNvPr>
                <p:cNvPicPr/>
                <p:nvPr/>
              </p:nvPicPr>
              <p:blipFill>
                <a:blip r:embed="rId162"/>
                <a:stretch>
                  <a:fillRect/>
                </a:stretch>
              </p:blipFill>
              <p:spPr>
                <a:xfrm>
                  <a:off x="11880653" y="153787"/>
                  <a:ext cx="15876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18" name="Freihand 117">
                  <a:extLst>
                    <a:ext uri="{FF2B5EF4-FFF2-40B4-BE49-F238E27FC236}">
                      <a16:creationId xmlns:a16="http://schemas.microsoft.com/office/drawing/2014/main" id="{515DB42D-9036-4149-8D8C-73D673100B97}"/>
                    </a:ext>
                  </a:extLst>
                </p14:cNvPr>
                <p14:cNvContentPartPr/>
                <p14:nvPr/>
              </p14:nvContentPartPr>
              <p14:xfrm>
                <a:off x="11004053" y="3012547"/>
                <a:ext cx="107280" cy="12960"/>
              </p14:xfrm>
            </p:contentPart>
          </mc:Choice>
          <mc:Fallback>
            <p:pic>
              <p:nvPicPr>
                <p:cNvPr id="118" name="Freihand 117">
                  <a:extLst>
                    <a:ext uri="{FF2B5EF4-FFF2-40B4-BE49-F238E27FC236}">
                      <a16:creationId xmlns:a16="http://schemas.microsoft.com/office/drawing/2014/main" id="{515DB42D-9036-4149-8D8C-73D673100B97}"/>
                    </a:ext>
                  </a:extLst>
                </p:cNvPr>
                <p:cNvPicPr/>
                <p:nvPr/>
              </p:nvPicPr>
              <p:blipFill>
                <a:blip r:embed="rId164"/>
                <a:stretch>
                  <a:fillRect/>
                </a:stretch>
              </p:blipFill>
              <p:spPr>
                <a:xfrm>
                  <a:off x="10999733" y="3008227"/>
                  <a:ext cx="11592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19" name="Freihand 118">
                  <a:extLst>
                    <a:ext uri="{FF2B5EF4-FFF2-40B4-BE49-F238E27FC236}">
                      <a16:creationId xmlns:a16="http://schemas.microsoft.com/office/drawing/2014/main" id="{1CFBD0EA-A5CC-4B10-9690-296A90AA77CB}"/>
                    </a:ext>
                  </a:extLst>
                </p14:cNvPr>
                <p14:cNvContentPartPr/>
                <p14:nvPr/>
              </p14:nvContentPartPr>
              <p14:xfrm>
                <a:off x="10997573" y="3054307"/>
                <a:ext cx="122040" cy="23760"/>
              </p14:xfrm>
            </p:contentPart>
          </mc:Choice>
          <mc:Fallback>
            <p:pic>
              <p:nvPicPr>
                <p:cNvPr id="119" name="Freihand 118">
                  <a:extLst>
                    <a:ext uri="{FF2B5EF4-FFF2-40B4-BE49-F238E27FC236}">
                      <a16:creationId xmlns:a16="http://schemas.microsoft.com/office/drawing/2014/main" id="{1CFBD0EA-A5CC-4B10-9690-296A90AA77CB}"/>
                    </a:ext>
                  </a:extLst>
                </p:cNvPr>
                <p:cNvPicPr/>
                <p:nvPr/>
              </p:nvPicPr>
              <p:blipFill>
                <a:blip r:embed="rId166"/>
                <a:stretch>
                  <a:fillRect/>
                </a:stretch>
              </p:blipFill>
              <p:spPr>
                <a:xfrm>
                  <a:off x="10993253" y="3049987"/>
                  <a:ext cx="130680" cy="3240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20" name="Freihand 119">
                  <a:extLst>
                    <a:ext uri="{FF2B5EF4-FFF2-40B4-BE49-F238E27FC236}">
                      <a16:creationId xmlns:a16="http://schemas.microsoft.com/office/drawing/2014/main" id="{9A91864E-7A1C-4300-8D24-03815FA29F51}"/>
                    </a:ext>
                  </a:extLst>
                </p14:cNvPr>
                <p14:cNvContentPartPr/>
                <p14:nvPr/>
              </p14:nvContentPartPr>
              <p14:xfrm>
                <a:off x="11213933" y="2909947"/>
                <a:ext cx="210240" cy="163440"/>
              </p14:xfrm>
            </p:contentPart>
          </mc:Choice>
          <mc:Fallback>
            <p:pic>
              <p:nvPicPr>
                <p:cNvPr id="120" name="Freihand 119">
                  <a:extLst>
                    <a:ext uri="{FF2B5EF4-FFF2-40B4-BE49-F238E27FC236}">
                      <a16:creationId xmlns:a16="http://schemas.microsoft.com/office/drawing/2014/main" id="{9A91864E-7A1C-4300-8D24-03815FA29F51}"/>
                    </a:ext>
                  </a:extLst>
                </p:cNvPr>
                <p:cNvPicPr/>
                <p:nvPr/>
              </p:nvPicPr>
              <p:blipFill>
                <a:blip r:embed="rId168"/>
                <a:stretch>
                  <a:fillRect/>
                </a:stretch>
              </p:blipFill>
              <p:spPr>
                <a:xfrm>
                  <a:off x="11209613" y="2905627"/>
                  <a:ext cx="21888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21" name="Freihand 120">
                  <a:extLst>
                    <a:ext uri="{FF2B5EF4-FFF2-40B4-BE49-F238E27FC236}">
                      <a16:creationId xmlns:a16="http://schemas.microsoft.com/office/drawing/2014/main" id="{BE372DDB-8B1B-480E-BE98-567AD1963D4D}"/>
                    </a:ext>
                  </a:extLst>
                </p14:cNvPr>
                <p14:cNvContentPartPr/>
                <p14:nvPr/>
              </p14:nvContentPartPr>
              <p14:xfrm>
                <a:off x="11520293" y="2972227"/>
                <a:ext cx="77760" cy="106200"/>
              </p14:xfrm>
            </p:contentPart>
          </mc:Choice>
          <mc:Fallback>
            <p:pic>
              <p:nvPicPr>
                <p:cNvPr id="121" name="Freihand 120">
                  <a:extLst>
                    <a:ext uri="{FF2B5EF4-FFF2-40B4-BE49-F238E27FC236}">
                      <a16:creationId xmlns:a16="http://schemas.microsoft.com/office/drawing/2014/main" id="{BE372DDB-8B1B-480E-BE98-567AD1963D4D}"/>
                    </a:ext>
                  </a:extLst>
                </p:cNvPr>
                <p:cNvPicPr/>
                <p:nvPr/>
              </p:nvPicPr>
              <p:blipFill>
                <a:blip r:embed="rId170"/>
                <a:stretch>
                  <a:fillRect/>
                </a:stretch>
              </p:blipFill>
              <p:spPr>
                <a:xfrm>
                  <a:off x="11515973" y="2967907"/>
                  <a:ext cx="864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22" name="Freihand 121">
                  <a:extLst>
                    <a:ext uri="{FF2B5EF4-FFF2-40B4-BE49-F238E27FC236}">
                      <a16:creationId xmlns:a16="http://schemas.microsoft.com/office/drawing/2014/main" id="{DB2F9917-4092-4A31-8CD3-E9312666EED4}"/>
                    </a:ext>
                  </a:extLst>
                </p14:cNvPr>
                <p14:cNvContentPartPr/>
                <p14:nvPr/>
              </p14:nvContentPartPr>
              <p14:xfrm>
                <a:off x="11528213" y="2958547"/>
                <a:ext cx="113760" cy="93600"/>
              </p14:xfrm>
            </p:contentPart>
          </mc:Choice>
          <mc:Fallback>
            <p:pic>
              <p:nvPicPr>
                <p:cNvPr id="122" name="Freihand 121">
                  <a:extLst>
                    <a:ext uri="{FF2B5EF4-FFF2-40B4-BE49-F238E27FC236}">
                      <a16:creationId xmlns:a16="http://schemas.microsoft.com/office/drawing/2014/main" id="{DB2F9917-4092-4A31-8CD3-E9312666EED4}"/>
                    </a:ext>
                  </a:extLst>
                </p:cNvPr>
                <p:cNvPicPr/>
                <p:nvPr/>
              </p:nvPicPr>
              <p:blipFill>
                <a:blip r:embed="rId172"/>
                <a:stretch>
                  <a:fillRect/>
                </a:stretch>
              </p:blipFill>
              <p:spPr>
                <a:xfrm>
                  <a:off x="11523893" y="2954227"/>
                  <a:ext cx="12240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30" name="Freihand 129">
                  <a:extLst>
                    <a:ext uri="{FF2B5EF4-FFF2-40B4-BE49-F238E27FC236}">
                      <a16:creationId xmlns:a16="http://schemas.microsoft.com/office/drawing/2014/main" id="{0FB99402-9604-458E-9EC5-6F18EC90F77C}"/>
                    </a:ext>
                  </a:extLst>
                </p14:cNvPr>
                <p14:cNvContentPartPr/>
                <p14:nvPr/>
              </p14:nvContentPartPr>
              <p14:xfrm>
                <a:off x="10975253" y="3426187"/>
                <a:ext cx="150840" cy="66960"/>
              </p14:xfrm>
            </p:contentPart>
          </mc:Choice>
          <mc:Fallback>
            <p:pic>
              <p:nvPicPr>
                <p:cNvPr id="130" name="Freihand 129">
                  <a:extLst>
                    <a:ext uri="{FF2B5EF4-FFF2-40B4-BE49-F238E27FC236}">
                      <a16:creationId xmlns:a16="http://schemas.microsoft.com/office/drawing/2014/main" id="{0FB99402-9604-458E-9EC5-6F18EC90F77C}"/>
                    </a:ext>
                  </a:extLst>
                </p:cNvPr>
                <p:cNvPicPr/>
                <p:nvPr/>
              </p:nvPicPr>
              <p:blipFill>
                <a:blip r:embed="rId174"/>
                <a:stretch>
                  <a:fillRect/>
                </a:stretch>
              </p:blipFill>
              <p:spPr>
                <a:xfrm>
                  <a:off x="10970933" y="3421867"/>
                  <a:ext cx="15948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31" name="Freihand 130">
                  <a:extLst>
                    <a:ext uri="{FF2B5EF4-FFF2-40B4-BE49-F238E27FC236}">
                      <a16:creationId xmlns:a16="http://schemas.microsoft.com/office/drawing/2014/main" id="{A344038E-713D-4141-957E-66B1F97F6269}"/>
                    </a:ext>
                  </a:extLst>
                </p14:cNvPr>
                <p14:cNvContentPartPr/>
                <p14:nvPr/>
              </p14:nvContentPartPr>
              <p14:xfrm>
                <a:off x="11261813" y="3380467"/>
                <a:ext cx="120960" cy="145080"/>
              </p14:xfrm>
            </p:contentPart>
          </mc:Choice>
          <mc:Fallback>
            <p:pic>
              <p:nvPicPr>
                <p:cNvPr id="131" name="Freihand 130">
                  <a:extLst>
                    <a:ext uri="{FF2B5EF4-FFF2-40B4-BE49-F238E27FC236}">
                      <a16:creationId xmlns:a16="http://schemas.microsoft.com/office/drawing/2014/main" id="{A344038E-713D-4141-957E-66B1F97F6269}"/>
                    </a:ext>
                  </a:extLst>
                </p:cNvPr>
                <p:cNvPicPr/>
                <p:nvPr/>
              </p:nvPicPr>
              <p:blipFill>
                <a:blip r:embed="rId176"/>
                <a:stretch>
                  <a:fillRect/>
                </a:stretch>
              </p:blipFill>
              <p:spPr>
                <a:xfrm>
                  <a:off x="11257493" y="3376147"/>
                  <a:ext cx="12960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32" name="Freihand 131">
                  <a:extLst>
                    <a:ext uri="{FF2B5EF4-FFF2-40B4-BE49-F238E27FC236}">
                      <a16:creationId xmlns:a16="http://schemas.microsoft.com/office/drawing/2014/main" id="{3C55512D-41A6-4F09-8FA8-AFA5167800F7}"/>
                    </a:ext>
                  </a:extLst>
                </p14:cNvPr>
                <p14:cNvContentPartPr/>
                <p14:nvPr/>
              </p14:nvContentPartPr>
              <p14:xfrm>
                <a:off x="11282333" y="3398827"/>
                <a:ext cx="126360" cy="104040"/>
              </p14:xfrm>
            </p:contentPart>
          </mc:Choice>
          <mc:Fallback>
            <p:pic>
              <p:nvPicPr>
                <p:cNvPr id="132" name="Freihand 131">
                  <a:extLst>
                    <a:ext uri="{FF2B5EF4-FFF2-40B4-BE49-F238E27FC236}">
                      <a16:creationId xmlns:a16="http://schemas.microsoft.com/office/drawing/2014/main" id="{3C55512D-41A6-4F09-8FA8-AFA5167800F7}"/>
                    </a:ext>
                  </a:extLst>
                </p:cNvPr>
                <p:cNvPicPr/>
                <p:nvPr/>
              </p:nvPicPr>
              <p:blipFill>
                <a:blip r:embed="rId178"/>
                <a:stretch>
                  <a:fillRect/>
                </a:stretch>
              </p:blipFill>
              <p:spPr>
                <a:xfrm>
                  <a:off x="11278013" y="3394507"/>
                  <a:ext cx="13500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33" name="Freihand 132">
                  <a:extLst>
                    <a:ext uri="{FF2B5EF4-FFF2-40B4-BE49-F238E27FC236}">
                      <a16:creationId xmlns:a16="http://schemas.microsoft.com/office/drawing/2014/main" id="{5A2D3C93-76E2-441D-8BA4-EE92C59CA265}"/>
                    </a:ext>
                  </a:extLst>
                </p14:cNvPr>
                <p14:cNvContentPartPr/>
                <p14:nvPr/>
              </p14:nvContentPartPr>
              <p14:xfrm>
                <a:off x="11444693" y="3255907"/>
                <a:ext cx="114840" cy="101880"/>
              </p14:xfrm>
            </p:contentPart>
          </mc:Choice>
          <mc:Fallback>
            <p:pic>
              <p:nvPicPr>
                <p:cNvPr id="133" name="Freihand 132">
                  <a:extLst>
                    <a:ext uri="{FF2B5EF4-FFF2-40B4-BE49-F238E27FC236}">
                      <a16:creationId xmlns:a16="http://schemas.microsoft.com/office/drawing/2014/main" id="{5A2D3C93-76E2-441D-8BA4-EE92C59CA265}"/>
                    </a:ext>
                  </a:extLst>
                </p:cNvPr>
                <p:cNvPicPr/>
                <p:nvPr/>
              </p:nvPicPr>
              <p:blipFill>
                <a:blip r:embed="rId180"/>
                <a:stretch>
                  <a:fillRect/>
                </a:stretch>
              </p:blipFill>
              <p:spPr>
                <a:xfrm>
                  <a:off x="11440373" y="3251587"/>
                  <a:ext cx="12348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49" name="Freihand 148">
                  <a:extLst>
                    <a:ext uri="{FF2B5EF4-FFF2-40B4-BE49-F238E27FC236}">
                      <a16:creationId xmlns:a16="http://schemas.microsoft.com/office/drawing/2014/main" id="{0179FD3A-B5D4-4FBE-9E91-50593C7579EA}"/>
                    </a:ext>
                  </a:extLst>
                </p14:cNvPr>
                <p14:cNvContentPartPr/>
                <p14:nvPr/>
              </p14:nvContentPartPr>
              <p14:xfrm>
                <a:off x="8908853" y="2062147"/>
                <a:ext cx="61560" cy="211320"/>
              </p14:xfrm>
            </p:contentPart>
          </mc:Choice>
          <mc:Fallback>
            <p:pic>
              <p:nvPicPr>
                <p:cNvPr id="149" name="Freihand 148">
                  <a:extLst>
                    <a:ext uri="{FF2B5EF4-FFF2-40B4-BE49-F238E27FC236}">
                      <a16:creationId xmlns:a16="http://schemas.microsoft.com/office/drawing/2014/main" id="{0179FD3A-B5D4-4FBE-9E91-50593C7579EA}"/>
                    </a:ext>
                  </a:extLst>
                </p:cNvPr>
                <p:cNvPicPr/>
                <p:nvPr/>
              </p:nvPicPr>
              <p:blipFill>
                <a:blip r:embed="rId182"/>
                <a:stretch>
                  <a:fillRect/>
                </a:stretch>
              </p:blipFill>
              <p:spPr>
                <a:xfrm>
                  <a:off x="8904533" y="2057827"/>
                  <a:ext cx="7020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50" name="Freihand 149">
                  <a:extLst>
                    <a:ext uri="{FF2B5EF4-FFF2-40B4-BE49-F238E27FC236}">
                      <a16:creationId xmlns:a16="http://schemas.microsoft.com/office/drawing/2014/main" id="{8DC2A297-A56A-4B5D-AC68-E40BAA4FD703}"/>
                    </a:ext>
                  </a:extLst>
                </p14:cNvPr>
                <p14:cNvContentPartPr/>
                <p14:nvPr/>
              </p14:nvContentPartPr>
              <p14:xfrm>
                <a:off x="8874293" y="2152507"/>
                <a:ext cx="130680" cy="11880"/>
              </p14:xfrm>
            </p:contentPart>
          </mc:Choice>
          <mc:Fallback>
            <p:pic>
              <p:nvPicPr>
                <p:cNvPr id="150" name="Freihand 149">
                  <a:extLst>
                    <a:ext uri="{FF2B5EF4-FFF2-40B4-BE49-F238E27FC236}">
                      <a16:creationId xmlns:a16="http://schemas.microsoft.com/office/drawing/2014/main" id="{8DC2A297-A56A-4B5D-AC68-E40BAA4FD703}"/>
                    </a:ext>
                  </a:extLst>
                </p:cNvPr>
                <p:cNvPicPr/>
                <p:nvPr/>
              </p:nvPicPr>
              <p:blipFill>
                <a:blip r:embed="rId184"/>
                <a:stretch>
                  <a:fillRect/>
                </a:stretch>
              </p:blipFill>
              <p:spPr>
                <a:xfrm>
                  <a:off x="8869973" y="2148187"/>
                  <a:ext cx="13932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51" name="Freihand 150">
                  <a:extLst>
                    <a:ext uri="{FF2B5EF4-FFF2-40B4-BE49-F238E27FC236}">
                      <a16:creationId xmlns:a16="http://schemas.microsoft.com/office/drawing/2014/main" id="{E6A080A9-3D3F-4510-8083-CF417EDE9B87}"/>
                    </a:ext>
                  </a:extLst>
                </p14:cNvPr>
                <p14:cNvContentPartPr/>
                <p14:nvPr/>
              </p14:nvContentPartPr>
              <p14:xfrm>
                <a:off x="9017933" y="1976827"/>
                <a:ext cx="43920" cy="82080"/>
              </p14:xfrm>
            </p:contentPart>
          </mc:Choice>
          <mc:Fallback>
            <p:pic>
              <p:nvPicPr>
                <p:cNvPr id="151" name="Freihand 150">
                  <a:extLst>
                    <a:ext uri="{FF2B5EF4-FFF2-40B4-BE49-F238E27FC236}">
                      <a16:creationId xmlns:a16="http://schemas.microsoft.com/office/drawing/2014/main" id="{E6A080A9-3D3F-4510-8083-CF417EDE9B87}"/>
                    </a:ext>
                  </a:extLst>
                </p:cNvPr>
                <p:cNvPicPr/>
                <p:nvPr/>
              </p:nvPicPr>
              <p:blipFill>
                <a:blip r:embed="rId186"/>
                <a:stretch>
                  <a:fillRect/>
                </a:stretch>
              </p:blipFill>
              <p:spPr>
                <a:xfrm>
                  <a:off x="9013613" y="1972507"/>
                  <a:ext cx="5256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52" name="Freihand 151">
                  <a:extLst>
                    <a:ext uri="{FF2B5EF4-FFF2-40B4-BE49-F238E27FC236}">
                      <a16:creationId xmlns:a16="http://schemas.microsoft.com/office/drawing/2014/main" id="{AF3AD04F-C9ED-43E4-A5A6-93655C34DA32}"/>
                    </a:ext>
                  </a:extLst>
                </p14:cNvPr>
                <p14:cNvContentPartPr/>
                <p14:nvPr/>
              </p14:nvContentPartPr>
              <p14:xfrm>
                <a:off x="9100733" y="2065747"/>
                <a:ext cx="224280" cy="156600"/>
              </p14:xfrm>
            </p:contentPart>
          </mc:Choice>
          <mc:Fallback>
            <p:pic>
              <p:nvPicPr>
                <p:cNvPr id="152" name="Freihand 151">
                  <a:extLst>
                    <a:ext uri="{FF2B5EF4-FFF2-40B4-BE49-F238E27FC236}">
                      <a16:creationId xmlns:a16="http://schemas.microsoft.com/office/drawing/2014/main" id="{AF3AD04F-C9ED-43E4-A5A6-93655C34DA32}"/>
                    </a:ext>
                  </a:extLst>
                </p:cNvPr>
                <p:cNvPicPr/>
                <p:nvPr/>
              </p:nvPicPr>
              <p:blipFill>
                <a:blip r:embed="rId188"/>
                <a:stretch>
                  <a:fillRect/>
                </a:stretch>
              </p:blipFill>
              <p:spPr>
                <a:xfrm>
                  <a:off x="9096413" y="2061427"/>
                  <a:ext cx="23292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153" name="Freihand 152">
                  <a:extLst>
                    <a:ext uri="{FF2B5EF4-FFF2-40B4-BE49-F238E27FC236}">
                      <a16:creationId xmlns:a16="http://schemas.microsoft.com/office/drawing/2014/main" id="{BFC09AD7-AB8A-4601-B5F9-A971AF205203}"/>
                    </a:ext>
                  </a:extLst>
                </p14:cNvPr>
                <p14:cNvContentPartPr/>
                <p14:nvPr/>
              </p14:nvContentPartPr>
              <p14:xfrm>
                <a:off x="9224933" y="2090587"/>
                <a:ext cx="175680" cy="161640"/>
              </p14:xfrm>
            </p:contentPart>
          </mc:Choice>
          <mc:Fallback>
            <p:pic>
              <p:nvPicPr>
                <p:cNvPr id="153" name="Freihand 152">
                  <a:extLst>
                    <a:ext uri="{FF2B5EF4-FFF2-40B4-BE49-F238E27FC236}">
                      <a16:creationId xmlns:a16="http://schemas.microsoft.com/office/drawing/2014/main" id="{BFC09AD7-AB8A-4601-B5F9-A971AF205203}"/>
                    </a:ext>
                  </a:extLst>
                </p:cNvPr>
                <p:cNvPicPr/>
                <p:nvPr/>
              </p:nvPicPr>
              <p:blipFill>
                <a:blip r:embed="rId190"/>
                <a:stretch>
                  <a:fillRect/>
                </a:stretch>
              </p:blipFill>
              <p:spPr>
                <a:xfrm>
                  <a:off x="9220613" y="2086267"/>
                  <a:ext cx="18432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76" name="Freihand 175">
                  <a:extLst>
                    <a:ext uri="{FF2B5EF4-FFF2-40B4-BE49-F238E27FC236}">
                      <a16:creationId xmlns:a16="http://schemas.microsoft.com/office/drawing/2014/main" id="{BEFA7287-DFE5-469B-8F7C-5047E47A838E}"/>
                    </a:ext>
                  </a:extLst>
                </p14:cNvPr>
                <p14:cNvContentPartPr/>
                <p14:nvPr/>
              </p14:nvContentPartPr>
              <p14:xfrm>
                <a:off x="9449213" y="2156107"/>
                <a:ext cx="118080" cy="7200"/>
              </p14:xfrm>
            </p:contentPart>
          </mc:Choice>
          <mc:Fallback>
            <p:pic>
              <p:nvPicPr>
                <p:cNvPr id="176" name="Freihand 175">
                  <a:extLst>
                    <a:ext uri="{FF2B5EF4-FFF2-40B4-BE49-F238E27FC236}">
                      <a16:creationId xmlns:a16="http://schemas.microsoft.com/office/drawing/2014/main" id="{BEFA7287-DFE5-469B-8F7C-5047E47A838E}"/>
                    </a:ext>
                  </a:extLst>
                </p:cNvPr>
                <p:cNvPicPr/>
                <p:nvPr/>
              </p:nvPicPr>
              <p:blipFill>
                <a:blip r:embed="rId192"/>
                <a:stretch>
                  <a:fillRect/>
                </a:stretch>
              </p:blipFill>
              <p:spPr>
                <a:xfrm>
                  <a:off x="9444893" y="2151787"/>
                  <a:ext cx="12672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77" name="Freihand 176">
                  <a:extLst>
                    <a:ext uri="{FF2B5EF4-FFF2-40B4-BE49-F238E27FC236}">
                      <a16:creationId xmlns:a16="http://schemas.microsoft.com/office/drawing/2014/main" id="{67DFFAB3-65BA-4E37-8837-2F576F665995}"/>
                    </a:ext>
                  </a:extLst>
                </p14:cNvPr>
                <p14:cNvContentPartPr/>
                <p14:nvPr/>
              </p14:nvContentPartPr>
              <p14:xfrm>
                <a:off x="9461093" y="2204707"/>
                <a:ext cx="121320" cy="10080"/>
              </p14:xfrm>
            </p:contentPart>
          </mc:Choice>
          <mc:Fallback>
            <p:pic>
              <p:nvPicPr>
                <p:cNvPr id="177" name="Freihand 176">
                  <a:extLst>
                    <a:ext uri="{FF2B5EF4-FFF2-40B4-BE49-F238E27FC236}">
                      <a16:creationId xmlns:a16="http://schemas.microsoft.com/office/drawing/2014/main" id="{67DFFAB3-65BA-4E37-8837-2F576F665995}"/>
                    </a:ext>
                  </a:extLst>
                </p:cNvPr>
                <p:cNvPicPr/>
                <p:nvPr/>
              </p:nvPicPr>
              <p:blipFill>
                <a:blip r:embed="rId194"/>
                <a:stretch>
                  <a:fillRect/>
                </a:stretch>
              </p:blipFill>
              <p:spPr>
                <a:xfrm>
                  <a:off x="9456773" y="2200387"/>
                  <a:ext cx="12996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231" name="Freihand 230">
                  <a:extLst>
                    <a:ext uri="{FF2B5EF4-FFF2-40B4-BE49-F238E27FC236}">
                      <a16:creationId xmlns:a16="http://schemas.microsoft.com/office/drawing/2014/main" id="{A818C01C-7685-420E-97F9-B4A5A94F6783}"/>
                    </a:ext>
                  </a:extLst>
                </p14:cNvPr>
                <p14:cNvContentPartPr/>
                <p14:nvPr/>
              </p14:nvContentPartPr>
              <p14:xfrm>
                <a:off x="8736773" y="2100667"/>
                <a:ext cx="105120" cy="6840"/>
              </p14:xfrm>
            </p:contentPart>
          </mc:Choice>
          <mc:Fallback>
            <p:pic>
              <p:nvPicPr>
                <p:cNvPr id="231" name="Freihand 230">
                  <a:extLst>
                    <a:ext uri="{FF2B5EF4-FFF2-40B4-BE49-F238E27FC236}">
                      <a16:creationId xmlns:a16="http://schemas.microsoft.com/office/drawing/2014/main" id="{A818C01C-7685-420E-97F9-B4A5A94F6783}"/>
                    </a:ext>
                  </a:extLst>
                </p:cNvPr>
                <p:cNvPicPr/>
                <p:nvPr/>
              </p:nvPicPr>
              <p:blipFill>
                <a:blip r:embed="rId196"/>
                <a:stretch>
                  <a:fillRect/>
                </a:stretch>
              </p:blipFill>
              <p:spPr>
                <a:xfrm>
                  <a:off x="8732453" y="2096347"/>
                  <a:ext cx="11376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232" name="Freihand 231">
                  <a:extLst>
                    <a:ext uri="{FF2B5EF4-FFF2-40B4-BE49-F238E27FC236}">
                      <a16:creationId xmlns:a16="http://schemas.microsoft.com/office/drawing/2014/main" id="{17E6602F-4656-4111-B50C-088EF563F408}"/>
                    </a:ext>
                  </a:extLst>
                </p14:cNvPr>
                <p14:cNvContentPartPr/>
                <p14:nvPr/>
              </p14:nvContentPartPr>
              <p14:xfrm>
                <a:off x="8681693" y="2168707"/>
                <a:ext cx="130320" cy="5400"/>
              </p14:xfrm>
            </p:contentPart>
          </mc:Choice>
          <mc:Fallback>
            <p:pic>
              <p:nvPicPr>
                <p:cNvPr id="232" name="Freihand 231">
                  <a:extLst>
                    <a:ext uri="{FF2B5EF4-FFF2-40B4-BE49-F238E27FC236}">
                      <a16:creationId xmlns:a16="http://schemas.microsoft.com/office/drawing/2014/main" id="{17E6602F-4656-4111-B50C-088EF563F408}"/>
                    </a:ext>
                  </a:extLst>
                </p:cNvPr>
                <p:cNvPicPr/>
                <p:nvPr/>
              </p:nvPicPr>
              <p:blipFill>
                <a:blip r:embed="rId198"/>
                <a:stretch>
                  <a:fillRect/>
                </a:stretch>
              </p:blipFill>
              <p:spPr>
                <a:xfrm>
                  <a:off x="8677373" y="2164387"/>
                  <a:ext cx="13896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234" name="Freihand 233">
                  <a:extLst>
                    <a:ext uri="{FF2B5EF4-FFF2-40B4-BE49-F238E27FC236}">
                      <a16:creationId xmlns:a16="http://schemas.microsoft.com/office/drawing/2014/main" id="{BEBE7D80-E7CC-4578-A370-F10778C2103E}"/>
                    </a:ext>
                  </a:extLst>
                </p14:cNvPr>
                <p14:cNvContentPartPr/>
                <p14:nvPr/>
              </p14:nvContentPartPr>
              <p14:xfrm>
                <a:off x="8072573" y="2107507"/>
                <a:ext cx="81720" cy="86760"/>
              </p14:xfrm>
            </p:contentPart>
          </mc:Choice>
          <mc:Fallback>
            <p:pic>
              <p:nvPicPr>
                <p:cNvPr id="234" name="Freihand 233">
                  <a:extLst>
                    <a:ext uri="{FF2B5EF4-FFF2-40B4-BE49-F238E27FC236}">
                      <a16:creationId xmlns:a16="http://schemas.microsoft.com/office/drawing/2014/main" id="{BEBE7D80-E7CC-4578-A370-F10778C2103E}"/>
                    </a:ext>
                  </a:extLst>
                </p:cNvPr>
                <p:cNvPicPr/>
                <p:nvPr/>
              </p:nvPicPr>
              <p:blipFill>
                <a:blip r:embed="rId200"/>
                <a:stretch>
                  <a:fillRect/>
                </a:stretch>
              </p:blipFill>
              <p:spPr>
                <a:xfrm>
                  <a:off x="8068253" y="2103187"/>
                  <a:ext cx="9036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235" name="Freihand 234">
                  <a:extLst>
                    <a:ext uri="{FF2B5EF4-FFF2-40B4-BE49-F238E27FC236}">
                      <a16:creationId xmlns:a16="http://schemas.microsoft.com/office/drawing/2014/main" id="{0E9E15EF-0A2D-4073-8F8B-E4528B671351}"/>
                    </a:ext>
                  </a:extLst>
                </p14:cNvPr>
                <p14:cNvContentPartPr/>
                <p14:nvPr/>
              </p14:nvContentPartPr>
              <p14:xfrm>
                <a:off x="8131253" y="2203267"/>
                <a:ext cx="23400" cy="64080"/>
              </p14:xfrm>
            </p:contentPart>
          </mc:Choice>
          <mc:Fallback>
            <p:pic>
              <p:nvPicPr>
                <p:cNvPr id="235" name="Freihand 234">
                  <a:extLst>
                    <a:ext uri="{FF2B5EF4-FFF2-40B4-BE49-F238E27FC236}">
                      <a16:creationId xmlns:a16="http://schemas.microsoft.com/office/drawing/2014/main" id="{0E9E15EF-0A2D-4073-8F8B-E4528B671351}"/>
                    </a:ext>
                  </a:extLst>
                </p:cNvPr>
                <p:cNvPicPr/>
                <p:nvPr/>
              </p:nvPicPr>
              <p:blipFill>
                <a:blip r:embed="rId202"/>
                <a:stretch>
                  <a:fillRect/>
                </a:stretch>
              </p:blipFill>
              <p:spPr>
                <a:xfrm>
                  <a:off x="8126933" y="2198947"/>
                  <a:ext cx="3204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240" name="Freihand 239">
                  <a:extLst>
                    <a:ext uri="{FF2B5EF4-FFF2-40B4-BE49-F238E27FC236}">
                      <a16:creationId xmlns:a16="http://schemas.microsoft.com/office/drawing/2014/main" id="{5A17365E-2B11-4D72-A144-A667A0E6FB80}"/>
                    </a:ext>
                  </a:extLst>
                </p14:cNvPr>
                <p14:cNvContentPartPr/>
                <p14:nvPr/>
              </p14:nvContentPartPr>
              <p14:xfrm>
                <a:off x="8207933" y="2113987"/>
                <a:ext cx="360" cy="360"/>
              </p14:xfrm>
            </p:contentPart>
          </mc:Choice>
          <mc:Fallback>
            <p:pic>
              <p:nvPicPr>
                <p:cNvPr id="240" name="Freihand 239">
                  <a:extLst>
                    <a:ext uri="{FF2B5EF4-FFF2-40B4-BE49-F238E27FC236}">
                      <a16:creationId xmlns:a16="http://schemas.microsoft.com/office/drawing/2014/main" id="{5A17365E-2B11-4D72-A144-A667A0E6FB80}"/>
                    </a:ext>
                  </a:extLst>
                </p:cNvPr>
                <p:cNvPicPr/>
                <p:nvPr/>
              </p:nvPicPr>
              <p:blipFill>
                <a:blip r:embed="rId204"/>
                <a:stretch>
                  <a:fillRect/>
                </a:stretch>
              </p:blipFill>
              <p:spPr>
                <a:xfrm>
                  <a:off x="8203613" y="21096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242" name="Freihand 241">
                  <a:extLst>
                    <a:ext uri="{FF2B5EF4-FFF2-40B4-BE49-F238E27FC236}">
                      <a16:creationId xmlns:a16="http://schemas.microsoft.com/office/drawing/2014/main" id="{9FA21685-F2C3-46E2-8B8C-4FAE3A5B667F}"/>
                    </a:ext>
                  </a:extLst>
                </p14:cNvPr>
                <p14:cNvContentPartPr/>
                <p14:nvPr/>
              </p14:nvContentPartPr>
              <p14:xfrm>
                <a:off x="8196773" y="2094547"/>
                <a:ext cx="74520" cy="116280"/>
              </p14:xfrm>
            </p:contentPart>
          </mc:Choice>
          <mc:Fallback>
            <p:pic>
              <p:nvPicPr>
                <p:cNvPr id="242" name="Freihand 241">
                  <a:extLst>
                    <a:ext uri="{FF2B5EF4-FFF2-40B4-BE49-F238E27FC236}">
                      <a16:creationId xmlns:a16="http://schemas.microsoft.com/office/drawing/2014/main" id="{9FA21685-F2C3-46E2-8B8C-4FAE3A5B667F}"/>
                    </a:ext>
                  </a:extLst>
                </p:cNvPr>
                <p:cNvPicPr/>
                <p:nvPr/>
              </p:nvPicPr>
              <p:blipFill>
                <a:blip r:embed="rId206"/>
                <a:stretch>
                  <a:fillRect/>
                </a:stretch>
              </p:blipFill>
              <p:spPr>
                <a:xfrm>
                  <a:off x="8192453" y="2090227"/>
                  <a:ext cx="8316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243" name="Freihand 242">
                  <a:extLst>
                    <a:ext uri="{FF2B5EF4-FFF2-40B4-BE49-F238E27FC236}">
                      <a16:creationId xmlns:a16="http://schemas.microsoft.com/office/drawing/2014/main" id="{D8893DA9-C13B-4C49-938B-FA1B70CD8652}"/>
                    </a:ext>
                  </a:extLst>
                </p14:cNvPr>
                <p14:cNvContentPartPr/>
                <p14:nvPr/>
              </p14:nvContentPartPr>
              <p14:xfrm>
                <a:off x="8196053" y="2078347"/>
                <a:ext cx="82440" cy="15120"/>
              </p14:xfrm>
            </p:contentPart>
          </mc:Choice>
          <mc:Fallback>
            <p:pic>
              <p:nvPicPr>
                <p:cNvPr id="243" name="Freihand 242">
                  <a:extLst>
                    <a:ext uri="{FF2B5EF4-FFF2-40B4-BE49-F238E27FC236}">
                      <a16:creationId xmlns:a16="http://schemas.microsoft.com/office/drawing/2014/main" id="{D8893DA9-C13B-4C49-938B-FA1B70CD8652}"/>
                    </a:ext>
                  </a:extLst>
                </p:cNvPr>
                <p:cNvPicPr/>
                <p:nvPr/>
              </p:nvPicPr>
              <p:blipFill>
                <a:blip r:embed="rId208"/>
                <a:stretch>
                  <a:fillRect/>
                </a:stretch>
              </p:blipFill>
              <p:spPr>
                <a:xfrm>
                  <a:off x="8191733" y="2074027"/>
                  <a:ext cx="9108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244" name="Freihand 243">
                  <a:extLst>
                    <a:ext uri="{FF2B5EF4-FFF2-40B4-BE49-F238E27FC236}">
                      <a16:creationId xmlns:a16="http://schemas.microsoft.com/office/drawing/2014/main" id="{250B783B-1A62-4A2B-8D06-E356FBA8BC30}"/>
                    </a:ext>
                  </a:extLst>
                </p14:cNvPr>
                <p14:cNvContentPartPr/>
                <p14:nvPr/>
              </p14:nvContentPartPr>
              <p14:xfrm>
                <a:off x="8324933" y="2098507"/>
                <a:ext cx="78480" cy="108720"/>
              </p14:xfrm>
            </p:contentPart>
          </mc:Choice>
          <mc:Fallback>
            <p:pic>
              <p:nvPicPr>
                <p:cNvPr id="244" name="Freihand 243">
                  <a:extLst>
                    <a:ext uri="{FF2B5EF4-FFF2-40B4-BE49-F238E27FC236}">
                      <a16:creationId xmlns:a16="http://schemas.microsoft.com/office/drawing/2014/main" id="{250B783B-1A62-4A2B-8D06-E356FBA8BC30}"/>
                    </a:ext>
                  </a:extLst>
                </p:cNvPr>
                <p:cNvPicPr/>
                <p:nvPr/>
              </p:nvPicPr>
              <p:blipFill>
                <a:blip r:embed="rId210"/>
                <a:stretch>
                  <a:fillRect/>
                </a:stretch>
              </p:blipFill>
              <p:spPr>
                <a:xfrm>
                  <a:off x="8320613" y="2094187"/>
                  <a:ext cx="8712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245" name="Freihand 244">
                  <a:extLst>
                    <a:ext uri="{FF2B5EF4-FFF2-40B4-BE49-F238E27FC236}">
                      <a16:creationId xmlns:a16="http://schemas.microsoft.com/office/drawing/2014/main" id="{05522162-B6C3-4533-8404-C4F1867CD8C7}"/>
                    </a:ext>
                  </a:extLst>
                </p14:cNvPr>
                <p14:cNvContentPartPr/>
                <p14:nvPr/>
              </p14:nvContentPartPr>
              <p14:xfrm>
                <a:off x="8315933" y="2126947"/>
                <a:ext cx="91440" cy="44280"/>
              </p14:xfrm>
            </p:contentPart>
          </mc:Choice>
          <mc:Fallback>
            <p:pic>
              <p:nvPicPr>
                <p:cNvPr id="245" name="Freihand 244">
                  <a:extLst>
                    <a:ext uri="{FF2B5EF4-FFF2-40B4-BE49-F238E27FC236}">
                      <a16:creationId xmlns:a16="http://schemas.microsoft.com/office/drawing/2014/main" id="{05522162-B6C3-4533-8404-C4F1867CD8C7}"/>
                    </a:ext>
                  </a:extLst>
                </p:cNvPr>
                <p:cNvPicPr/>
                <p:nvPr/>
              </p:nvPicPr>
              <p:blipFill>
                <a:blip r:embed="rId212"/>
                <a:stretch>
                  <a:fillRect/>
                </a:stretch>
              </p:blipFill>
              <p:spPr>
                <a:xfrm>
                  <a:off x="8311613" y="2122627"/>
                  <a:ext cx="10008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246" name="Freihand 245">
                  <a:extLst>
                    <a:ext uri="{FF2B5EF4-FFF2-40B4-BE49-F238E27FC236}">
                      <a16:creationId xmlns:a16="http://schemas.microsoft.com/office/drawing/2014/main" id="{85C95F9B-FF9D-4B8E-B158-EF37C575565A}"/>
                    </a:ext>
                  </a:extLst>
                </p14:cNvPr>
                <p14:cNvContentPartPr/>
                <p14:nvPr/>
              </p14:nvContentPartPr>
              <p14:xfrm>
                <a:off x="8402693" y="2025787"/>
                <a:ext cx="55800" cy="7200"/>
              </p14:xfrm>
            </p:contentPart>
          </mc:Choice>
          <mc:Fallback>
            <p:pic>
              <p:nvPicPr>
                <p:cNvPr id="246" name="Freihand 245">
                  <a:extLst>
                    <a:ext uri="{FF2B5EF4-FFF2-40B4-BE49-F238E27FC236}">
                      <a16:creationId xmlns:a16="http://schemas.microsoft.com/office/drawing/2014/main" id="{85C95F9B-FF9D-4B8E-B158-EF37C575565A}"/>
                    </a:ext>
                  </a:extLst>
                </p:cNvPr>
                <p:cNvPicPr/>
                <p:nvPr/>
              </p:nvPicPr>
              <p:blipFill>
                <a:blip r:embed="rId214"/>
                <a:stretch>
                  <a:fillRect/>
                </a:stretch>
              </p:blipFill>
              <p:spPr>
                <a:xfrm>
                  <a:off x="8398373" y="2021467"/>
                  <a:ext cx="6444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247" name="Freihand 246">
                  <a:extLst>
                    <a:ext uri="{FF2B5EF4-FFF2-40B4-BE49-F238E27FC236}">
                      <a16:creationId xmlns:a16="http://schemas.microsoft.com/office/drawing/2014/main" id="{1499C99B-B06C-49E7-8B9A-17CCBA6DCFAB}"/>
                    </a:ext>
                  </a:extLst>
                </p14:cNvPr>
                <p14:cNvContentPartPr/>
                <p14:nvPr/>
              </p14:nvContentPartPr>
              <p14:xfrm>
                <a:off x="8475413" y="1964947"/>
                <a:ext cx="44640" cy="56880"/>
              </p14:xfrm>
            </p:contentPart>
          </mc:Choice>
          <mc:Fallback>
            <p:pic>
              <p:nvPicPr>
                <p:cNvPr id="247" name="Freihand 246">
                  <a:extLst>
                    <a:ext uri="{FF2B5EF4-FFF2-40B4-BE49-F238E27FC236}">
                      <a16:creationId xmlns:a16="http://schemas.microsoft.com/office/drawing/2014/main" id="{1499C99B-B06C-49E7-8B9A-17CCBA6DCFAB}"/>
                    </a:ext>
                  </a:extLst>
                </p:cNvPr>
                <p:cNvPicPr/>
                <p:nvPr/>
              </p:nvPicPr>
              <p:blipFill>
                <a:blip r:embed="rId216"/>
                <a:stretch>
                  <a:fillRect/>
                </a:stretch>
              </p:blipFill>
              <p:spPr>
                <a:xfrm>
                  <a:off x="8471093" y="1960627"/>
                  <a:ext cx="53280" cy="6552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248" name="Freihand 247">
                  <a:extLst>
                    <a:ext uri="{FF2B5EF4-FFF2-40B4-BE49-F238E27FC236}">
                      <a16:creationId xmlns:a16="http://schemas.microsoft.com/office/drawing/2014/main" id="{BAF622C7-4E51-4B16-92A7-E3B02D1ECC02}"/>
                    </a:ext>
                  </a:extLst>
                </p14:cNvPr>
                <p14:cNvContentPartPr/>
                <p14:nvPr/>
              </p14:nvContentPartPr>
              <p14:xfrm>
                <a:off x="8526533" y="2003107"/>
                <a:ext cx="6840" cy="49680"/>
              </p14:xfrm>
            </p:contentPart>
          </mc:Choice>
          <mc:Fallback>
            <p:pic>
              <p:nvPicPr>
                <p:cNvPr id="248" name="Freihand 247">
                  <a:extLst>
                    <a:ext uri="{FF2B5EF4-FFF2-40B4-BE49-F238E27FC236}">
                      <a16:creationId xmlns:a16="http://schemas.microsoft.com/office/drawing/2014/main" id="{BAF622C7-4E51-4B16-92A7-E3B02D1ECC02}"/>
                    </a:ext>
                  </a:extLst>
                </p:cNvPr>
                <p:cNvPicPr/>
                <p:nvPr/>
              </p:nvPicPr>
              <p:blipFill>
                <a:blip r:embed="rId218"/>
                <a:stretch>
                  <a:fillRect/>
                </a:stretch>
              </p:blipFill>
              <p:spPr>
                <a:xfrm>
                  <a:off x="8522213" y="1998787"/>
                  <a:ext cx="15480" cy="5832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249" name="Freihand 248">
                  <a:extLst>
                    <a:ext uri="{FF2B5EF4-FFF2-40B4-BE49-F238E27FC236}">
                      <a16:creationId xmlns:a16="http://schemas.microsoft.com/office/drawing/2014/main" id="{223DFE3B-97AA-463B-9FE0-7188E3F79EC2}"/>
                    </a:ext>
                  </a:extLst>
                </p14:cNvPr>
                <p14:cNvContentPartPr/>
                <p14:nvPr/>
              </p14:nvContentPartPr>
              <p14:xfrm>
                <a:off x="8547773" y="1934347"/>
                <a:ext cx="73800" cy="88560"/>
              </p14:xfrm>
            </p:contentPart>
          </mc:Choice>
          <mc:Fallback>
            <p:pic>
              <p:nvPicPr>
                <p:cNvPr id="249" name="Freihand 248">
                  <a:extLst>
                    <a:ext uri="{FF2B5EF4-FFF2-40B4-BE49-F238E27FC236}">
                      <a16:creationId xmlns:a16="http://schemas.microsoft.com/office/drawing/2014/main" id="{223DFE3B-97AA-463B-9FE0-7188E3F79EC2}"/>
                    </a:ext>
                  </a:extLst>
                </p:cNvPr>
                <p:cNvPicPr/>
                <p:nvPr/>
              </p:nvPicPr>
              <p:blipFill>
                <a:blip r:embed="rId220"/>
                <a:stretch>
                  <a:fillRect/>
                </a:stretch>
              </p:blipFill>
              <p:spPr>
                <a:xfrm>
                  <a:off x="8543453" y="1930027"/>
                  <a:ext cx="8244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250" name="Freihand 249">
                  <a:extLst>
                    <a:ext uri="{FF2B5EF4-FFF2-40B4-BE49-F238E27FC236}">
                      <a16:creationId xmlns:a16="http://schemas.microsoft.com/office/drawing/2014/main" id="{959C11D4-BED0-40F4-BBE6-E09983595A3D}"/>
                    </a:ext>
                  </a:extLst>
                </p14:cNvPr>
                <p14:cNvContentPartPr/>
                <p14:nvPr/>
              </p14:nvContentPartPr>
              <p14:xfrm>
                <a:off x="8558573" y="1880707"/>
                <a:ext cx="101160" cy="36000"/>
              </p14:xfrm>
            </p:contentPart>
          </mc:Choice>
          <mc:Fallback>
            <p:pic>
              <p:nvPicPr>
                <p:cNvPr id="250" name="Freihand 249">
                  <a:extLst>
                    <a:ext uri="{FF2B5EF4-FFF2-40B4-BE49-F238E27FC236}">
                      <a16:creationId xmlns:a16="http://schemas.microsoft.com/office/drawing/2014/main" id="{959C11D4-BED0-40F4-BBE6-E09983595A3D}"/>
                    </a:ext>
                  </a:extLst>
                </p:cNvPr>
                <p:cNvPicPr/>
                <p:nvPr/>
              </p:nvPicPr>
              <p:blipFill>
                <a:blip r:embed="rId222"/>
                <a:stretch>
                  <a:fillRect/>
                </a:stretch>
              </p:blipFill>
              <p:spPr>
                <a:xfrm>
                  <a:off x="8554253" y="1876387"/>
                  <a:ext cx="10980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274" name="Freihand 273">
                  <a:extLst>
                    <a:ext uri="{FF2B5EF4-FFF2-40B4-BE49-F238E27FC236}">
                      <a16:creationId xmlns:a16="http://schemas.microsoft.com/office/drawing/2014/main" id="{2BBB2C62-6253-493C-96F3-418094A72FF2}"/>
                    </a:ext>
                  </a:extLst>
                </p14:cNvPr>
                <p14:cNvContentPartPr/>
                <p14:nvPr/>
              </p14:nvContentPartPr>
              <p14:xfrm>
                <a:off x="9761333" y="1959907"/>
                <a:ext cx="104400" cy="109440"/>
              </p14:xfrm>
            </p:contentPart>
          </mc:Choice>
          <mc:Fallback>
            <p:pic>
              <p:nvPicPr>
                <p:cNvPr id="274" name="Freihand 273">
                  <a:extLst>
                    <a:ext uri="{FF2B5EF4-FFF2-40B4-BE49-F238E27FC236}">
                      <a16:creationId xmlns:a16="http://schemas.microsoft.com/office/drawing/2014/main" id="{2BBB2C62-6253-493C-96F3-418094A72FF2}"/>
                    </a:ext>
                  </a:extLst>
                </p:cNvPr>
                <p:cNvPicPr/>
                <p:nvPr/>
              </p:nvPicPr>
              <p:blipFill>
                <a:blip r:embed="rId224"/>
                <a:stretch>
                  <a:fillRect/>
                </a:stretch>
              </p:blipFill>
              <p:spPr>
                <a:xfrm>
                  <a:off x="9757013" y="1955587"/>
                  <a:ext cx="11304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275" name="Freihand 274">
                  <a:extLst>
                    <a:ext uri="{FF2B5EF4-FFF2-40B4-BE49-F238E27FC236}">
                      <a16:creationId xmlns:a16="http://schemas.microsoft.com/office/drawing/2014/main" id="{AEFD44BB-B602-4123-9E9D-B896A9982C7B}"/>
                    </a:ext>
                  </a:extLst>
                </p14:cNvPr>
                <p14:cNvContentPartPr/>
                <p14:nvPr/>
              </p14:nvContentPartPr>
              <p14:xfrm>
                <a:off x="9685733" y="2086627"/>
                <a:ext cx="214200" cy="26640"/>
              </p14:xfrm>
            </p:contentPart>
          </mc:Choice>
          <mc:Fallback>
            <p:pic>
              <p:nvPicPr>
                <p:cNvPr id="275" name="Freihand 274">
                  <a:extLst>
                    <a:ext uri="{FF2B5EF4-FFF2-40B4-BE49-F238E27FC236}">
                      <a16:creationId xmlns:a16="http://schemas.microsoft.com/office/drawing/2014/main" id="{AEFD44BB-B602-4123-9E9D-B896A9982C7B}"/>
                    </a:ext>
                  </a:extLst>
                </p:cNvPr>
                <p:cNvPicPr/>
                <p:nvPr/>
              </p:nvPicPr>
              <p:blipFill>
                <a:blip r:embed="rId226"/>
                <a:stretch>
                  <a:fillRect/>
                </a:stretch>
              </p:blipFill>
              <p:spPr>
                <a:xfrm>
                  <a:off x="9681413" y="2082307"/>
                  <a:ext cx="22284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277" name="Freihand 276">
                  <a:extLst>
                    <a:ext uri="{FF2B5EF4-FFF2-40B4-BE49-F238E27FC236}">
                      <a16:creationId xmlns:a16="http://schemas.microsoft.com/office/drawing/2014/main" id="{6447BD04-5A91-41AB-B3A7-642ADEB36973}"/>
                    </a:ext>
                  </a:extLst>
                </p14:cNvPr>
                <p14:cNvContentPartPr/>
                <p14:nvPr/>
              </p14:nvContentPartPr>
              <p14:xfrm>
                <a:off x="9600053" y="2179147"/>
                <a:ext cx="106920" cy="138240"/>
              </p14:xfrm>
            </p:contentPart>
          </mc:Choice>
          <mc:Fallback>
            <p:pic>
              <p:nvPicPr>
                <p:cNvPr id="277" name="Freihand 276">
                  <a:extLst>
                    <a:ext uri="{FF2B5EF4-FFF2-40B4-BE49-F238E27FC236}">
                      <a16:creationId xmlns:a16="http://schemas.microsoft.com/office/drawing/2014/main" id="{6447BD04-5A91-41AB-B3A7-642ADEB36973}"/>
                    </a:ext>
                  </a:extLst>
                </p:cNvPr>
                <p:cNvPicPr/>
                <p:nvPr/>
              </p:nvPicPr>
              <p:blipFill>
                <a:blip r:embed="rId228"/>
                <a:stretch>
                  <a:fillRect/>
                </a:stretch>
              </p:blipFill>
              <p:spPr>
                <a:xfrm>
                  <a:off x="9595733" y="2174827"/>
                  <a:ext cx="11556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278" name="Freihand 277">
                  <a:extLst>
                    <a:ext uri="{FF2B5EF4-FFF2-40B4-BE49-F238E27FC236}">
                      <a16:creationId xmlns:a16="http://schemas.microsoft.com/office/drawing/2014/main" id="{ACA41A36-6741-4755-A3AB-A70397AE0ADD}"/>
                    </a:ext>
                  </a:extLst>
                </p14:cNvPr>
                <p14:cNvContentPartPr/>
                <p14:nvPr/>
              </p14:nvContentPartPr>
              <p14:xfrm>
                <a:off x="9754493" y="2157547"/>
                <a:ext cx="196560" cy="156600"/>
              </p14:xfrm>
            </p:contentPart>
          </mc:Choice>
          <mc:Fallback>
            <p:pic>
              <p:nvPicPr>
                <p:cNvPr id="278" name="Freihand 277">
                  <a:extLst>
                    <a:ext uri="{FF2B5EF4-FFF2-40B4-BE49-F238E27FC236}">
                      <a16:creationId xmlns:a16="http://schemas.microsoft.com/office/drawing/2014/main" id="{ACA41A36-6741-4755-A3AB-A70397AE0ADD}"/>
                    </a:ext>
                  </a:extLst>
                </p:cNvPr>
                <p:cNvPicPr/>
                <p:nvPr/>
              </p:nvPicPr>
              <p:blipFill>
                <a:blip r:embed="rId230"/>
                <a:stretch>
                  <a:fillRect/>
                </a:stretch>
              </p:blipFill>
              <p:spPr>
                <a:xfrm>
                  <a:off x="9750173" y="2153227"/>
                  <a:ext cx="20520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279" name="Freihand 278">
                  <a:extLst>
                    <a:ext uri="{FF2B5EF4-FFF2-40B4-BE49-F238E27FC236}">
                      <a16:creationId xmlns:a16="http://schemas.microsoft.com/office/drawing/2014/main" id="{3237A52D-4517-4C8C-A466-1DB23FD67CE2}"/>
                    </a:ext>
                  </a:extLst>
                </p14:cNvPr>
                <p14:cNvContentPartPr/>
                <p14:nvPr/>
              </p14:nvContentPartPr>
              <p14:xfrm>
                <a:off x="9821813" y="2232427"/>
                <a:ext cx="78120" cy="114120"/>
              </p14:xfrm>
            </p:contentPart>
          </mc:Choice>
          <mc:Fallback>
            <p:pic>
              <p:nvPicPr>
                <p:cNvPr id="279" name="Freihand 278">
                  <a:extLst>
                    <a:ext uri="{FF2B5EF4-FFF2-40B4-BE49-F238E27FC236}">
                      <a16:creationId xmlns:a16="http://schemas.microsoft.com/office/drawing/2014/main" id="{3237A52D-4517-4C8C-A466-1DB23FD67CE2}"/>
                    </a:ext>
                  </a:extLst>
                </p:cNvPr>
                <p:cNvPicPr/>
                <p:nvPr/>
              </p:nvPicPr>
              <p:blipFill>
                <a:blip r:embed="rId232"/>
                <a:stretch>
                  <a:fillRect/>
                </a:stretch>
              </p:blipFill>
              <p:spPr>
                <a:xfrm>
                  <a:off x="9817493" y="2228107"/>
                  <a:ext cx="8676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280" name="Freihand 279">
                  <a:extLst>
                    <a:ext uri="{FF2B5EF4-FFF2-40B4-BE49-F238E27FC236}">
                      <a16:creationId xmlns:a16="http://schemas.microsoft.com/office/drawing/2014/main" id="{4D9ED1B9-1100-4FCB-B453-6C030B32F8D0}"/>
                    </a:ext>
                  </a:extLst>
                </p14:cNvPr>
                <p14:cNvContentPartPr/>
                <p14:nvPr/>
              </p14:nvContentPartPr>
              <p14:xfrm>
                <a:off x="9811733" y="2260507"/>
                <a:ext cx="102960" cy="53640"/>
              </p14:xfrm>
            </p:contentPart>
          </mc:Choice>
          <mc:Fallback>
            <p:pic>
              <p:nvPicPr>
                <p:cNvPr id="280" name="Freihand 279">
                  <a:extLst>
                    <a:ext uri="{FF2B5EF4-FFF2-40B4-BE49-F238E27FC236}">
                      <a16:creationId xmlns:a16="http://schemas.microsoft.com/office/drawing/2014/main" id="{4D9ED1B9-1100-4FCB-B453-6C030B32F8D0}"/>
                    </a:ext>
                  </a:extLst>
                </p:cNvPr>
                <p:cNvPicPr/>
                <p:nvPr/>
              </p:nvPicPr>
              <p:blipFill>
                <a:blip r:embed="rId234"/>
                <a:stretch>
                  <a:fillRect/>
                </a:stretch>
              </p:blipFill>
              <p:spPr>
                <a:xfrm>
                  <a:off x="9807413" y="2256187"/>
                  <a:ext cx="111600" cy="6228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305" name="Freihand 304">
                  <a:extLst>
                    <a:ext uri="{FF2B5EF4-FFF2-40B4-BE49-F238E27FC236}">
                      <a16:creationId xmlns:a16="http://schemas.microsoft.com/office/drawing/2014/main" id="{3C9F5B3C-B0E2-4BAE-9030-BE14CAEFC138}"/>
                    </a:ext>
                  </a:extLst>
                </p14:cNvPr>
                <p14:cNvContentPartPr/>
                <p14:nvPr/>
              </p14:nvContentPartPr>
              <p14:xfrm>
                <a:off x="11630813" y="717187"/>
                <a:ext cx="501480" cy="551880"/>
              </p14:xfrm>
            </p:contentPart>
          </mc:Choice>
          <mc:Fallback>
            <p:pic>
              <p:nvPicPr>
                <p:cNvPr id="305" name="Freihand 304">
                  <a:extLst>
                    <a:ext uri="{FF2B5EF4-FFF2-40B4-BE49-F238E27FC236}">
                      <a16:creationId xmlns:a16="http://schemas.microsoft.com/office/drawing/2014/main" id="{3C9F5B3C-B0E2-4BAE-9030-BE14CAEFC138}"/>
                    </a:ext>
                  </a:extLst>
                </p:cNvPr>
                <p:cNvPicPr/>
                <p:nvPr/>
              </p:nvPicPr>
              <p:blipFill>
                <a:blip r:embed="rId236"/>
                <a:stretch>
                  <a:fillRect/>
                </a:stretch>
              </p:blipFill>
              <p:spPr>
                <a:xfrm>
                  <a:off x="11626493" y="712867"/>
                  <a:ext cx="510120" cy="56052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307" name="Freihand 306">
                  <a:extLst>
                    <a:ext uri="{FF2B5EF4-FFF2-40B4-BE49-F238E27FC236}">
                      <a16:creationId xmlns:a16="http://schemas.microsoft.com/office/drawing/2014/main" id="{E7130260-38F3-4FFD-AA2C-773991878726}"/>
                    </a:ext>
                  </a:extLst>
                </p14:cNvPr>
                <p14:cNvContentPartPr/>
                <p14:nvPr/>
              </p14:nvContentPartPr>
              <p14:xfrm>
                <a:off x="11113493" y="2342587"/>
                <a:ext cx="492480" cy="492480"/>
              </p14:xfrm>
            </p:contentPart>
          </mc:Choice>
          <mc:Fallback>
            <p:pic>
              <p:nvPicPr>
                <p:cNvPr id="307" name="Freihand 306">
                  <a:extLst>
                    <a:ext uri="{FF2B5EF4-FFF2-40B4-BE49-F238E27FC236}">
                      <a16:creationId xmlns:a16="http://schemas.microsoft.com/office/drawing/2014/main" id="{E7130260-38F3-4FFD-AA2C-773991878726}"/>
                    </a:ext>
                  </a:extLst>
                </p:cNvPr>
                <p:cNvPicPr/>
                <p:nvPr/>
              </p:nvPicPr>
              <p:blipFill>
                <a:blip r:embed="rId238"/>
                <a:stretch>
                  <a:fillRect/>
                </a:stretch>
              </p:blipFill>
              <p:spPr>
                <a:xfrm>
                  <a:off x="11109173" y="2338267"/>
                  <a:ext cx="501120" cy="50112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80" name="Freihand 79">
                  <a:extLst>
                    <a:ext uri="{FF2B5EF4-FFF2-40B4-BE49-F238E27FC236}">
                      <a16:creationId xmlns:a16="http://schemas.microsoft.com/office/drawing/2014/main" id="{D58A365E-76FB-41DE-BD23-6489C7BD8AE6}"/>
                    </a:ext>
                  </a:extLst>
                </p14:cNvPr>
                <p14:cNvContentPartPr/>
                <p14:nvPr/>
              </p14:nvContentPartPr>
              <p14:xfrm>
                <a:off x="10301693" y="1644907"/>
                <a:ext cx="161640" cy="231480"/>
              </p14:xfrm>
            </p:contentPart>
          </mc:Choice>
          <mc:Fallback>
            <p:pic>
              <p:nvPicPr>
                <p:cNvPr id="80" name="Freihand 79">
                  <a:extLst>
                    <a:ext uri="{FF2B5EF4-FFF2-40B4-BE49-F238E27FC236}">
                      <a16:creationId xmlns:a16="http://schemas.microsoft.com/office/drawing/2014/main" id="{D58A365E-76FB-41DE-BD23-6489C7BD8AE6}"/>
                    </a:ext>
                  </a:extLst>
                </p:cNvPr>
                <p:cNvPicPr/>
                <p:nvPr/>
              </p:nvPicPr>
              <p:blipFill>
                <a:blip r:embed="rId240"/>
                <a:stretch>
                  <a:fillRect/>
                </a:stretch>
              </p:blipFill>
              <p:spPr>
                <a:xfrm>
                  <a:off x="10297373" y="1640587"/>
                  <a:ext cx="170280" cy="24012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81" name="Freihand 80">
                  <a:extLst>
                    <a:ext uri="{FF2B5EF4-FFF2-40B4-BE49-F238E27FC236}">
                      <a16:creationId xmlns:a16="http://schemas.microsoft.com/office/drawing/2014/main" id="{14609AAB-264E-4DC8-B4BF-D682BB26BBC5}"/>
                    </a:ext>
                  </a:extLst>
                </p14:cNvPr>
                <p14:cNvContentPartPr/>
                <p14:nvPr/>
              </p14:nvContentPartPr>
              <p14:xfrm>
                <a:off x="10473773" y="1649227"/>
                <a:ext cx="88560" cy="157320"/>
              </p14:xfrm>
            </p:contentPart>
          </mc:Choice>
          <mc:Fallback>
            <p:pic>
              <p:nvPicPr>
                <p:cNvPr id="81" name="Freihand 80">
                  <a:extLst>
                    <a:ext uri="{FF2B5EF4-FFF2-40B4-BE49-F238E27FC236}">
                      <a16:creationId xmlns:a16="http://schemas.microsoft.com/office/drawing/2014/main" id="{14609AAB-264E-4DC8-B4BF-D682BB26BBC5}"/>
                    </a:ext>
                  </a:extLst>
                </p:cNvPr>
                <p:cNvPicPr/>
                <p:nvPr/>
              </p:nvPicPr>
              <p:blipFill>
                <a:blip r:embed="rId242"/>
                <a:stretch>
                  <a:fillRect/>
                </a:stretch>
              </p:blipFill>
              <p:spPr>
                <a:xfrm>
                  <a:off x="10469453" y="1644907"/>
                  <a:ext cx="9720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82" name="Freihand 81">
                  <a:extLst>
                    <a:ext uri="{FF2B5EF4-FFF2-40B4-BE49-F238E27FC236}">
                      <a16:creationId xmlns:a16="http://schemas.microsoft.com/office/drawing/2014/main" id="{CC237667-F8DA-44B9-93FF-103C325D881E}"/>
                    </a:ext>
                  </a:extLst>
                </p14:cNvPr>
                <p14:cNvContentPartPr/>
                <p14:nvPr/>
              </p14:nvContentPartPr>
              <p14:xfrm>
                <a:off x="10546133" y="1710067"/>
                <a:ext cx="70560" cy="125640"/>
              </p14:xfrm>
            </p:contentPart>
          </mc:Choice>
          <mc:Fallback>
            <p:pic>
              <p:nvPicPr>
                <p:cNvPr id="82" name="Freihand 81">
                  <a:extLst>
                    <a:ext uri="{FF2B5EF4-FFF2-40B4-BE49-F238E27FC236}">
                      <a16:creationId xmlns:a16="http://schemas.microsoft.com/office/drawing/2014/main" id="{CC237667-F8DA-44B9-93FF-103C325D881E}"/>
                    </a:ext>
                  </a:extLst>
                </p:cNvPr>
                <p:cNvPicPr/>
                <p:nvPr/>
              </p:nvPicPr>
              <p:blipFill>
                <a:blip r:embed="rId244"/>
                <a:stretch>
                  <a:fillRect/>
                </a:stretch>
              </p:blipFill>
              <p:spPr>
                <a:xfrm>
                  <a:off x="10541813" y="1705747"/>
                  <a:ext cx="7920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83" name="Freihand 82">
                  <a:extLst>
                    <a:ext uri="{FF2B5EF4-FFF2-40B4-BE49-F238E27FC236}">
                      <a16:creationId xmlns:a16="http://schemas.microsoft.com/office/drawing/2014/main" id="{05B8C242-685E-42D5-8E4F-7D4108209783}"/>
                    </a:ext>
                  </a:extLst>
                </p14:cNvPr>
                <p14:cNvContentPartPr/>
                <p14:nvPr/>
              </p14:nvContentPartPr>
              <p14:xfrm>
                <a:off x="10549373" y="1675867"/>
                <a:ext cx="151920" cy="199440"/>
              </p14:xfrm>
            </p:contentPart>
          </mc:Choice>
          <mc:Fallback>
            <p:pic>
              <p:nvPicPr>
                <p:cNvPr id="83" name="Freihand 82">
                  <a:extLst>
                    <a:ext uri="{FF2B5EF4-FFF2-40B4-BE49-F238E27FC236}">
                      <a16:creationId xmlns:a16="http://schemas.microsoft.com/office/drawing/2014/main" id="{05B8C242-685E-42D5-8E4F-7D4108209783}"/>
                    </a:ext>
                  </a:extLst>
                </p:cNvPr>
                <p:cNvPicPr/>
                <p:nvPr/>
              </p:nvPicPr>
              <p:blipFill>
                <a:blip r:embed="rId246"/>
                <a:stretch>
                  <a:fillRect/>
                </a:stretch>
              </p:blipFill>
              <p:spPr>
                <a:xfrm>
                  <a:off x="10545053" y="1671547"/>
                  <a:ext cx="16056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84" name="Freihand 83">
                  <a:extLst>
                    <a:ext uri="{FF2B5EF4-FFF2-40B4-BE49-F238E27FC236}">
                      <a16:creationId xmlns:a16="http://schemas.microsoft.com/office/drawing/2014/main" id="{04012663-B7E7-4B69-9FC1-7C465F0C1BAE}"/>
                    </a:ext>
                  </a:extLst>
                </p14:cNvPr>
                <p14:cNvContentPartPr/>
                <p14:nvPr/>
              </p14:nvContentPartPr>
              <p14:xfrm>
                <a:off x="10825853" y="1723027"/>
                <a:ext cx="120240" cy="10080"/>
              </p14:xfrm>
            </p:contentPart>
          </mc:Choice>
          <mc:Fallback>
            <p:pic>
              <p:nvPicPr>
                <p:cNvPr id="84" name="Freihand 83">
                  <a:extLst>
                    <a:ext uri="{FF2B5EF4-FFF2-40B4-BE49-F238E27FC236}">
                      <a16:creationId xmlns:a16="http://schemas.microsoft.com/office/drawing/2014/main" id="{04012663-B7E7-4B69-9FC1-7C465F0C1BAE}"/>
                    </a:ext>
                  </a:extLst>
                </p:cNvPr>
                <p:cNvPicPr/>
                <p:nvPr/>
              </p:nvPicPr>
              <p:blipFill>
                <a:blip r:embed="rId248"/>
                <a:stretch>
                  <a:fillRect/>
                </a:stretch>
              </p:blipFill>
              <p:spPr>
                <a:xfrm>
                  <a:off x="10821533" y="1718707"/>
                  <a:ext cx="12888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85" name="Freihand 84">
                  <a:extLst>
                    <a:ext uri="{FF2B5EF4-FFF2-40B4-BE49-F238E27FC236}">
                      <a16:creationId xmlns:a16="http://schemas.microsoft.com/office/drawing/2014/main" id="{CF36159E-17B9-4BFF-8A23-616A7A553793}"/>
                    </a:ext>
                  </a:extLst>
                </p14:cNvPr>
                <p14:cNvContentPartPr/>
                <p14:nvPr/>
              </p14:nvContentPartPr>
              <p14:xfrm>
                <a:off x="10829813" y="1758307"/>
                <a:ext cx="137880" cy="27000"/>
              </p14:xfrm>
            </p:contentPart>
          </mc:Choice>
          <mc:Fallback>
            <p:pic>
              <p:nvPicPr>
                <p:cNvPr id="85" name="Freihand 84">
                  <a:extLst>
                    <a:ext uri="{FF2B5EF4-FFF2-40B4-BE49-F238E27FC236}">
                      <a16:creationId xmlns:a16="http://schemas.microsoft.com/office/drawing/2014/main" id="{CF36159E-17B9-4BFF-8A23-616A7A553793}"/>
                    </a:ext>
                  </a:extLst>
                </p:cNvPr>
                <p:cNvPicPr/>
                <p:nvPr/>
              </p:nvPicPr>
              <p:blipFill>
                <a:blip r:embed="rId250"/>
                <a:stretch>
                  <a:fillRect/>
                </a:stretch>
              </p:blipFill>
              <p:spPr>
                <a:xfrm>
                  <a:off x="10825493" y="1753987"/>
                  <a:ext cx="14652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86" name="Freihand 85">
                  <a:extLst>
                    <a:ext uri="{FF2B5EF4-FFF2-40B4-BE49-F238E27FC236}">
                      <a16:creationId xmlns:a16="http://schemas.microsoft.com/office/drawing/2014/main" id="{A99434FA-D1F9-4EAE-A8A6-85F1AD8A4950}"/>
                    </a:ext>
                  </a:extLst>
                </p14:cNvPr>
                <p14:cNvContentPartPr/>
                <p14:nvPr/>
              </p14:nvContentPartPr>
              <p14:xfrm>
                <a:off x="11037533" y="1633747"/>
                <a:ext cx="123120" cy="108720"/>
              </p14:xfrm>
            </p:contentPart>
          </mc:Choice>
          <mc:Fallback>
            <p:pic>
              <p:nvPicPr>
                <p:cNvPr id="86" name="Freihand 85">
                  <a:extLst>
                    <a:ext uri="{FF2B5EF4-FFF2-40B4-BE49-F238E27FC236}">
                      <a16:creationId xmlns:a16="http://schemas.microsoft.com/office/drawing/2014/main" id="{A99434FA-D1F9-4EAE-A8A6-85F1AD8A4950}"/>
                    </a:ext>
                  </a:extLst>
                </p:cNvPr>
                <p:cNvPicPr/>
                <p:nvPr/>
              </p:nvPicPr>
              <p:blipFill>
                <a:blip r:embed="rId252"/>
                <a:stretch>
                  <a:fillRect/>
                </a:stretch>
              </p:blipFill>
              <p:spPr>
                <a:xfrm>
                  <a:off x="11033213" y="1629427"/>
                  <a:ext cx="13176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87" name="Freihand 86">
                  <a:extLst>
                    <a:ext uri="{FF2B5EF4-FFF2-40B4-BE49-F238E27FC236}">
                      <a16:creationId xmlns:a16="http://schemas.microsoft.com/office/drawing/2014/main" id="{AF1DE4A2-CBE0-4B70-9840-A0B3F11E5DE4}"/>
                    </a:ext>
                  </a:extLst>
                </p14:cNvPr>
                <p14:cNvContentPartPr/>
                <p14:nvPr/>
              </p14:nvContentPartPr>
              <p14:xfrm>
                <a:off x="11024573" y="1828867"/>
                <a:ext cx="88560" cy="89640"/>
              </p14:xfrm>
            </p:contentPart>
          </mc:Choice>
          <mc:Fallback>
            <p:pic>
              <p:nvPicPr>
                <p:cNvPr id="87" name="Freihand 86">
                  <a:extLst>
                    <a:ext uri="{FF2B5EF4-FFF2-40B4-BE49-F238E27FC236}">
                      <a16:creationId xmlns:a16="http://schemas.microsoft.com/office/drawing/2014/main" id="{AF1DE4A2-CBE0-4B70-9840-A0B3F11E5DE4}"/>
                    </a:ext>
                  </a:extLst>
                </p:cNvPr>
                <p:cNvPicPr/>
                <p:nvPr/>
              </p:nvPicPr>
              <p:blipFill>
                <a:blip r:embed="rId254"/>
                <a:stretch>
                  <a:fillRect/>
                </a:stretch>
              </p:blipFill>
              <p:spPr>
                <a:xfrm>
                  <a:off x="11020253" y="1824547"/>
                  <a:ext cx="9720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88" name="Freihand 87">
                  <a:extLst>
                    <a:ext uri="{FF2B5EF4-FFF2-40B4-BE49-F238E27FC236}">
                      <a16:creationId xmlns:a16="http://schemas.microsoft.com/office/drawing/2014/main" id="{FAAAC7B8-D444-414F-9CC4-3EF0A30FA4E5}"/>
                    </a:ext>
                  </a:extLst>
                </p14:cNvPr>
                <p14:cNvContentPartPr/>
                <p14:nvPr/>
              </p14:nvContentPartPr>
              <p14:xfrm>
                <a:off x="11048333" y="1818067"/>
                <a:ext cx="100440" cy="92880"/>
              </p14:xfrm>
            </p:contentPart>
          </mc:Choice>
          <mc:Fallback>
            <p:pic>
              <p:nvPicPr>
                <p:cNvPr id="88" name="Freihand 87">
                  <a:extLst>
                    <a:ext uri="{FF2B5EF4-FFF2-40B4-BE49-F238E27FC236}">
                      <a16:creationId xmlns:a16="http://schemas.microsoft.com/office/drawing/2014/main" id="{FAAAC7B8-D444-414F-9CC4-3EF0A30FA4E5}"/>
                    </a:ext>
                  </a:extLst>
                </p:cNvPr>
                <p:cNvPicPr/>
                <p:nvPr/>
              </p:nvPicPr>
              <p:blipFill>
                <a:blip r:embed="rId256"/>
                <a:stretch>
                  <a:fillRect/>
                </a:stretch>
              </p:blipFill>
              <p:spPr>
                <a:xfrm>
                  <a:off x="11044013" y="1813747"/>
                  <a:ext cx="10908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89" name="Freihand 88">
                  <a:extLst>
                    <a:ext uri="{FF2B5EF4-FFF2-40B4-BE49-F238E27FC236}">
                      <a16:creationId xmlns:a16="http://schemas.microsoft.com/office/drawing/2014/main" id="{E31DF669-2225-4A0E-B1B1-C62F9737883D}"/>
                    </a:ext>
                  </a:extLst>
                </p14:cNvPr>
                <p14:cNvContentPartPr/>
                <p14:nvPr/>
              </p14:nvContentPartPr>
              <p14:xfrm>
                <a:off x="10312493" y="2136667"/>
                <a:ext cx="125280" cy="225360"/>
              </p14:xfrm>
            </p:contentPart>
          </mc:Choice>
          <mc:Fallback>
            <p:pic>
              <p:nvPicPr>
                <p:cNvPr id="89" name="Freihand 88">
                  <a:extLst>
                    <a:ext uri="{FF2B5EF4-FFF2-40B4-BE49-F238E27FC236}">
                      <a16:creationId xmlns:a16="http://schemas.microsoft.com/office/drawing/2014/main" id="{E31DF669-2225-4A0E-B1B1-C62F9737883D}"/>
                    </a:ext>
                  </a:extLst>
                </p:cNvPr>
                <p:cNvPicPr/>
                <p:nvPr/>
              </p:nvPicPr>
              <p:blipFill>
                <a:blip r:embed="rId258"/>
                <a:stretch>
                  <a:fillRect/>
                </a:stretch>
              </p:blipFill>
              <p:spPr>
                <a:xfrm>
                  <a:off x="10308173" y="2132347"/>
                  <a:ext cx="13392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90" name="Freihand 89">
                  <a:extLst>
                    <a:ext uri="{FF2B5EF4-FFF2-40B4-BE49-F238E27FC236}">
                      <a16:creationId xmlns:a16="http://schemas.microsoft.com/office/drawing/2014/main" id="{336E428C-F5CA-4019-848C-844F7CB5F708}"/>
                    </a:ext>
                  </a:extLst>
                </p14:cNvPr>
                <p14:cNvContentPartPr/>
                <p14:nvPr/>
              </p14:nvContentPartPr>
              <p14:xfrm>
                <a:off x="10482053" y="2121907"/>
                <a:ext cx="94320" cy="165600"/>
              </p14:xfrm>
            </p:contentPart>
          </mc:Choice>
          <mc:Fallback>
            <p:pic>
              <p:nvPicPr>
                <p:cNvPr id="90" name="Freihand 89">
                  <a:extLst>
                    <a:ext uri="{FF2B5EF4-FFF2-40B4-BE49-F238E27FC236}">
                      <a16:creationId xmlns:a16="http://schemas.microsoft.com/office/drawing/2014/main" id="{336E428C-F5CA-4019-848C-844F7CB5F708}"/>
                    </a:ext>
                  </a:extLst>
                </p:cNvPr>
                <p:cNvPicPr/>
                <p:nvPr/>
              </p:nvPicPr>
              <p:blipFill>
                <a:blip r:embed="rId260"/>
                <a:stretch>
                  <a:fillRect/>
                </a:stretch>
              </p:blipFill>
              <p:spPr>
                <a:xfrm>
                  <a:off x="10477733" y="2117587"/>
                  <a:ext cx="10296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91" name="Freihand 90">
                  <a:extLst>
                    <a:ext uri="{FF2B5EF4-FFF2-40B4-BE49-F238E27FC236}">
                      <a16:creationId xmlns:a16="http://schemas.microsoft.com/office/drawing/2014/main" id="{940F5B29-C970-4570-9583-B35106E2FF72}"/>
                    </a:ext>
                  </a:extLst>
                </p14:cNvPr>
                <p14:cNvContentPartPr/>
                <p14:nvPr/>
              </p14:nvContentPartPr>
              <p14:xfrm>
                <a:off x="10575653" y="2169427"/>
                <a:ext cx="106560" cy="123120"/>
              </p14:xfrm>
            </p:contentPart>
          </mc:Choice>
          <mc:Fallback>
            <p:pic>
              <p:nvPicPr>
                <p:cNvPr id="91" name="Freihand 90">
                  <a:extLst>
                    <a:ext uri="{FF2B5EF4-FFF2-40B4-BE49-F238E27FC236}">
                      <a16:creationId xmlns:a16="http://schemas.microsoft.com/office/drawing/2014/main" id="{940F5B29-C970-4570-9583-B35106E2FF72}"/>
                    </a:ext>
                  </a:extLst>
                </p:cNvPr>
                <p:cNvPicPr/>
                <p:nvPr/>
              </p:nvPicPr>
              <p:blipFill>
                <a:blip r:embed="rId262"/>
                <a:stretch>
                  <a:fillRect/>
                </a:stretch>
              </p:blipFill>
              <p:spPr>
                <a:xfrm>
                  <a:off x="10571333" y="2165107"/>
                  <a:ext cx="11520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92" name="Freihand 91">
                  <a:extLst>
                    <a:ext uri="{FF2B5EF4-FFF2-40B4-BE49-F238E27FC236}">
                      <a16:creationId xmlns:a16="http://schemas.microsoft.com/office/drawing/2014/main" id="{05947DDB-39ED-4225-8543-1FC97EB72672}"/>
                    </a:ext>
                  </a:extLst>
                </p14:cNvPr>
                <p14:cNvContentPartPr/>
                <p14:nvPr/>
              </p14:nvContentPartPr>
              <p14:xfrm>
                <a:off x="10717133" y="2116507"/>
                <a:ext cx="31680" cy="185760"/>
              </p14:xfrm>
            </p:contentPart>
          </mc:Choice>
          <mc:Fallback>
            <p:pic>
              <p:nvPicPr>
                <p:cNvPr id="92" name="Freihand 91">
                  <a:extLst>
                    <a:ext uri="{FF2B5EF4-FFF2-40B4-BE49-F238E27FC236}">
                      <a16:creationId xmlns:a16="http://schemas.microsoft.com/office/drawing/2014/main" id="{05947DDB-39ED-4225-8543-1FC97EB72672}"/>
                    </a:ext>
                  </a:extLst>
                </p:cNvPr>
                <p:cNvPicPr/>
                <p:nvPr/>
              </p:nvPicPr>
              <p:blipFill>
                <a:blip r:embed="rId264"/>
                <a:stretch>
                  <a:fillRect/>
                </a:stretch>
              </p:blipFill>
              <p:spPr>
                <a:xfrm>
                  <a:off x="10712813" y="2112187"/>
                  <a:ext cx="4032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93" name="Freihand 92">
                  <a:extLst>
                    <a:ext uri="{FF2B5EF4-FFF2-40B4-BE49-F238E27FC236}">
                      <a16:creationId xmlns:a16="http://schemas.microsoft.com/office/drawing/2014/main" id="{F6DE28B8-F212-464F-867F-4F6FAF82E3B5}"/>
                    </a:ext>
                  </a:extLst>
                </p14:cNvPr>
                <p14:cNvContentPartPr/>
                <p14:nvPr/>
              </p14:nvContentPartPr>
              <p14:xfrm>
                <a:off x="10931693" y="2171947"/>
                <a:ext cx="114480" cy="47880"/>
              </p14:xfrm>
            </p:contentPart>
          </mc:Choice>
          <mc:Fallback>
            <p:pic>
              <p:nvPicPr>
                <p:cNvPr id="93" name="Freihand 92">
                  <a:extLst>
                    <a:ext uri="{FF2B5EF4-FFF2-40B4-BE49-F238E27FC236}">
                      <a16:creationId xmlns:a16="http://schemas.microsoft.com/office/drawing/2014/main" id="{F6DE28B8-F212-464F-867F-4F6FAF82E3B5}"/>
                    </a:ext>
                  </a:extLst>
                </p:cNvPr>
                <p:cNvPicPr/>
                <p:nvPr/>
              </p:nvPicPr>
              <p:blipFill>
                <a:blip r:embed="rId266"/>
                <a:stretch>
                  <a:fillRect/>
                </a:stretch>
              </p:blipFill>
              <p:spPr>
                <a:xfrm>
                  <a:off x="10927373" y="2167627"/>
                  <a:ext cx="123120" cy="5652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96" name="Freihand 95">
                  <a:extLst>
                    <a:ext uri="{FF2B5EF4-FFF2-40B4-BE49-F238E27FC236}">
                      <a16:creationId xmlns:a16="http://schemas.microsoft.com/office/drawing/2014/main" id="{A9C3FE7D-2462-4A45-B02F-8017FE4D62A8}"/>
                    </a:ext>
                  </a:extLst>
                </p14:cNvPr>
                <p14:cNvContentPartPr/>
                <p14:nvPr/>
              </p14:nvContentPartPr>
              <p14:xfrm>
                <a:off x="11111693" y="1980067"/>
                <a:ext cx="244080" cy="267480"/>
              </p14:xfrm>
            </p:contentPart>
          </mc:Choice>
          <mc:Fallback>
            <p:pic>
              <p:nvPicPr>
                <p:cNvPr id="96" name="Freihand 95">
                  <a:extLst>
                    <a:ext uri="{FF2B5EF4-FFF2-40B4-BE49-F238E27FC236}">
                      <a16:creationId xmlns:a16="http://schemas.microsoft.com/office/drawing/2014/main" id="{A9C3FE7D-2462-4A45-B02F-8017FE4D62A8}"/>
                    </a:ext>
                  </a:extLst>
                </p:cNvPr>
                <p:cNvPicPr/>
                <p:nvPr/>
              </p:nvPicPr>
              <p:blipFill>
                <a:blip r:embed="rId268"/>
                <a:stretch>
                  <a:fillRect/>
                </a:stretch>
              </p:blipFill>
              <p:spPr>
                <a:xfrm>
                  <a:off x="11107373" y="1975747"/>
                  <a:ext cx="252720" cy="27612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97" name="Freihand 96">
                  <a:extLst>
                    <a:ext uri="{FF2B5EF4-FFF2-40B4-BE49-F238E27FC236}">
                      <a16:creationId xmlns:a16="http://schemas.microsoft.com/office/drawing/2014/main" id="{72BE19FF-5B3D-4FC6-85C5-2660E7695D9B}"/>
                    </a:ext>
                  </a:extLst>
                </p14:cNvPr>
                <p14:cNvContentPartPr/>
                <p14:nvPr/>
              </p14:nvContentPartPr>
              <p14:xfrm>
                <a:off x="11208173" y="2147467"/>
                <a:ext cx="51840" cy="78840"/>
              </p14:xfrm>
            </p:contentPart>
          </mc:Choice>
          <mc:Fallback>
            <p:pic>
              <p:nvPicPr>
                <p:cNvPr id="97" name="Freihand 96">
                  <a:extLst>
                    <a:ext uri="{FF2B5EF4-FFF2-40B4-BE49-F238E27FC236}">
                      <a16:creationId xmlns:a16="http://schemas.microsoft.com/office/drawing/2014/main" id="{72BE19FF-5B3D-4FC6-85C5-2660E7695D9B}"/>
                    </a:ext>
                  </a:extLst>
                </p:cNvPr>
                <p:cNvPicPr/>
                <p:nvPr/>
              </p:nvPicPr>
              <p:blipFill>
                <a:blip r:embed="rId270"/>
                <a:stretch>
                  <a:fillRect/>
                </a:stretch>
              </p:blipFill>
              <p:spPr>
                <a:xfrm>
                  <a:off x="11203493" y="2143147"/>
                  <a:ext cx="6048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98" name="Freihand 97">
                  <a:extLst>
                    <a:ext uri="{FF2B5EF4-FFF2-40B4-BE49-F238E27FC236}">
                      <a16:creationId xmlns:a16="http://schemas.microsoft.com/office/drawing/2014/main" id="{721757B1-C7E1-4C7A-A925-F80F02F1C9CC}"/>
                    </a:ext>
                  </a:extLst>
                </p14:cNvPr>
                <p14:cNvContentPartPr/>
                <p14:nvPr/>
              </p14:nvContentPartPr>
              <p14:xfrm>
                <a:off x="11214293" y="2141707"/>
                <a:ext cx="79560" cy="86040"/>
              </p14:xfrm>
            </p:contentPart>
          </mc:Choice>
          <mc:Fallback>
            <p:pic>
              <p:nvPicPr>
                <p:cNvPr id="98" name="Freihand 97">
                  <a:extLst>
                    <a:ext uri="{FF2B5EF4-FFF2-40B4-BE49-F238E27FC236}">
                      <a16:creationId xmlns:a16="http://schemas.microsoft.com/office/drawing/2014/main" id="{721757B1-C7E1-4C7A-A925-F80F02F1C9CC}"/>
                    </a:ext>
                  </a:extLst>
                </p:cNvPr>
                <p:cNvPicPr/>
                <p:nvPr/>
              </p:nvPicPr>
              <p:blipFill>
                <a:blip r:embed="rId272"/>
                <a:stretch>
                  <a:fillRect/>
                </a:stretch>
              </p:blipFill>
              <p:spPr>
                <a:xfrm>
                  <a:off x="11209973" y="2137387"/>
                  <a:ext cx="88200" cy="9468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99" name="Freihand 98">
                  <a:extLst>
                    <a:ext uri="{FF2B5EF4-FFF2-40B4-BE49-F238E27FC236}">
                      <a16:creationId xmlns:a16="http://schemas.microsoft.com/office/drawing/2014/main" id="{C4065219-8CBA-44B6-AA26-BF687E59F56C}"/>
                    </a:ext>
                  </a:extLst>
                </p14:cNvPr>
                <p14:cNvContentPartPr/>
                <p14:nvPr/>
              </p14:nvContentPartPr>
              <p14:xfrm>
                <a:off x="10341653" y="2546707"/>
                <a:ext cx="93600" cy="213120"/>
              </p14:xfrm>
            </p:contentPart>
          </mc:Choice>
          <mc:Fallback>
            <p:pic>
              <p:nvPicPr>
                <p:cNvPr id="99" name="Freihand 98">
                  <a:extLst>
                    <a:ext uri="{FF2B5EF4-FFF2-40B4-BE49-F238E27FC236}">
                      <a16:creationId xmlns:a16="http://schemas.microsoft.com/office/drawing/2014/main" id="{C4065219-8CBA-44B6-AA26-BF687E59F56C}"/>
                    </a:ext>
                  </a:extLst>
                </p:cNvPr>
                <p:cNvPicPr/>
                <p:nvPr/>
              </p:nvPicPr>
              <p:blipFill>
                <a:blip r:embed="rId274"/>
                <a:stretch>
                  <a:fillRect/>
                </a:stretch>
              </p:blipFill>
              <p:spPr>
                <a:xfrm>
                  <a:off x="10337333" y="2542387"/>
                  <a:ext cx="102240" cy="22176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00" name="Freihand 99">
                  <a:extLst>
                    <a:ext uri="{FF2B5EF4-FFF2-40B4-BE49-F238E27FC236}">
                      <a16:creationId xmlns:a16="http://schemas.microsoft.com/office/drawing/2014/main" id="{CD857FED-2FA2-44C9-ABC0-ACD5547FE57A}"/>
                    </a:ext>
                  </a:extLst>
                </p14:cNvPr>
                <p14:cNvContentPartPr/>
                <p14:nvPr/>
              </p14:nvContentPartPr>
              <p14:xfrm>
                <a:off x="10291613" y="2674507"/>
                <a:ext cx="127440" cy="29160"/>
              </p14:xfrm>
            </p:contentPart>
          </mc:Choice>
          <mc:Fallback>
            <p:pic>
              <p:nvPicPr>
                <p:cNvPr id="100" name="Freihand 99">
                  <a:extLst>
                    <a:ext uri="{FF2B5EF4-FFF2-40B4-BE49-F238E27FC236}">
                      <a16:creationId xmlns:a16="http://schemas.microsoft.com/office/drawing/2014/main" id="{CD857FED-2FA2-44C9-ABC0-ACD5547FE57A}"/>
                    </a:ext>
                  </a:extLst>
                </p:cNvPr>
                <p:cNvPicPr/>
                <p:nvPr/>
              </p:nvPicPr>
              <p:blipFill>
                <a:blip r:embed="rId276"/>
                <a:stretch>
                  <a:fillRect/>
                </a:stretch>
              </p:blipFill>
              <p:spPr>
                <a:xfrm>
                  <a:off x="10287293" y="2670187"/>
                  <a:ext cx="13608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01" name="Freihand 100">
                  <a:extLst>
                    <a:ext uri="{FF2B5EF4-FFF2-40B4-BE49-F238E27FC236}">
                      <a16:creationId xmlns:a16="http://schemas.microsoft.com/office/drawing/2014/main" id="{5DE09327-235B-4CDF-9FC1-10AE30FE9D59}"/>
                    </a:ext>
                  </a:extLst>
                </p14:cNvPr>
                <p14:cNvContentPartPr/>
                <p14:nvPr/>
              </p14:nvContentPartPr>
              <p14:xfrm>
                <a:off x="10519133" y="2531587"/>
                <a:ext cx="57960" cy="168120"/>
              </p14:xfrm>
            </p:contentPart>
          </mc:Choice>
          <mc:Fallback>
            <p:pic>
              <p:nvPicPr>
                <p:cNvPr id="101" name="Freihand 100">
                  <a:extLst>
                    <a:ext uri="{FF2B5EF4-FFF2-40B4-BE49-F238E27FC236}">
                      <a16:creationId xmlns:a16="http://schemas.microsoft.com/office/drawing/2014/main" id="{5DE09327-235B-4CDF-9FC1-10AE30FE9D59}"/>
                    </a:ext>
                  </a:extLst>
                </p:cNvPr>
                <p:cNvPicPr/>
                <p:nvPr/>
              </p:nvPicPr>
              <p:blipFill>
                <a:blip r:embed="rId278"/>
                <a:stretch>
                  <a:fillRect/>
                </a:stretch>
              </p:blipFill>
              <p:spPr>
                <a:xfrm>
                  <a:off x="10514813" y="2527267"/>
                  <a:ext cx="6660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02" name="Freihand 101">
                  <a:extLst>
                    <a:ext uri="{FF2B5EF4-FFF2-40B4-BE49-F238E27FC236}">
                      <a16:creationId xmlns:a16="http://schemas.microsoft.com/office/drawing/2014/main" id="{4B5DA7E5-B4BD-4CEF-95AF-70CC68BAFA6A}"/>
                    </a:ext>
                  </a:extLst>
                </p14:cNvPr>
                <p14:cNvContentPartPr/>
                <p14:nvPr/>
              </p14:nvContentPartPr>
              <p14:xfrm>
                <a:off x="10602653" y="2583787"/>
                <a:ext cx="98280" cy="121320"/>
              </p14:xfrm>
            </p:contentPart>
          </mc:Choice>
          <mc:Fallback>
            <p:pic>
              <p:nvPicPr>
                <p:cNvPr id="102" name="Freihand 101">
                  <a:extLst>
                    <a:ext uri="{FF2B5EF4-FFF2-40B4-BE49-F238E27FC236}">
                      <a16:creationId xmlns:a16="http://schemas.microsoft.com/office/drawing/2014/main" id="{4B5DA7E5-B4BD-4CEF-95AF-70CC68BAFA6A}"/>
                    </a:ext>
                  </a:extLst>
                </p:cNvPr>
                <p:cNvPicPr/>
                <p:nvPr/>
              </p:nvPicPr>
              <p:blipFill>
                <a:blip r:embed="rId280"/>
                <a:stretch>
                  <a:fillRect/>
                </a:stretch>
              </p:blipFill>
              <p:spPr>
                <a:xfrm>
                  <a:off x="10598333" y="2579467"/>
                  <a:ext cx="10692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103" name="Freihand 102">
                  <a:extLst>
                    <a:ext uri="{FF2B5EF4-FFF2-40B4-BE49-F238E27FC236}">
                      <a16:creationId xmlns:a16="http://schemas.microsoft.com/office/drawing/2014/main" id="{16A9F408-AB7B-4DD4-9AEB-06DB21B8901B}"/>
                    </a:ext>
                  </a:extLst>
                </p14:cNvPr>
                <p14:cNvContentPartPr/>
                <p14:nvPr/>
              </p14:nvContentPartPr>
              <p14:xfrm>
                <a:off x="10744493" y="2538787"/>
                <a:ext cx="44280" cy="170640"/>
              </p14:xfrm>
            </p:contentPart>
          </mc:Choice>
          <mc:Fallback>
            <p:pic>
              <p:nvPicPr>
                <p:cNvPr id="103" name="Freihand 102">
                  <a:extLst>
                    <a:ext uri="{FF2B5EF4-FFF2-40B4-BE49-F238E27FC236}">
                      <a16:creationId xmlns:a16="http://schemas.microsoft.com/office/drawing/2014/main" id="{16A9F408-AB7B-4DD4-9AEB-06DB21B8901B}"/>
                    </a:ext>
                  </a:extLst>
                </p:cNvPr>
                <p:cNvPicPr/>
                <p:nvPr/>
              </p:nvPicPr>
              <p:blipFill>
                <a:blip r:embed="rId282"/>
                <a:stretch>
                  <a:fillRect/>
                </a:stretch>
              </p:blipFill>
              <p:spPr>
                <a:xfrm>
                  <a:off x="10740173" y="2534467"/>
                  <a:ext cx="5292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220" name="Freihand 219">
                  <a:extLst>
                    <a:ext uri="{FF2B5EF4-FFF2-40B4-BE49-F238E27FC236}">
                      <a16:creationId xmlns:a16="http://schemas.microsoft.com/office/drawing/2014/main" id="{545B7972-F3FB-4C6A-9256-04F91264148A}"/>
                    </a:ext>
                  </a:extLst>
                </p14:cNvPr>
                <p14:cNvContentPartPr/>
                <p14:nvPr/>
              </p14:nvContentPartPr>
              <p14:xfrm>
                <a:off x="11417333" y="2180947"/>
                <a:ext cx="85320" cy="14400"/>
              </p14:xfrm>
            </p:contentPart>
          </mc:Choice>
          <mc:Fallback>
            <p:pic>
              <p:nvPicPr>
                <p:cNvPr id="220" name="Freihand 219">
                  <a:extLst>
                    <a:ext uri="{FF2B5EF4-FFF2-40B4-BE49-F238E27FC236}">
                      <a16:creationId xmlns:a16="http://schemas.microsoft.com/office/drawing/2014/main" id="{545B7972-F3FB-4C6A-9256-04F91264148A}"/>
                    </a:ext>
                  </a:extLst>
                </p:cNvPr>
                <p:cNvPicPr/>
                <p:nvPr/>
              </p:nvPicPr>
              <p:blipFill>
                <a:blip r:embed="rId284"/>
                <a:stretch>
                  <a:fillRect/>
                </a:stretch>
              </p:blipFill>
              <p:spPr>
                <a:xfrm>
                  <a:off x="11413013" y="2176627"/>
                  <a:ext cx="9396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221" name="Freihand 220">
                  <a:extLst>
                    <a:ext uri="{FF2B5EF4-FFF2-40B4-BE49-F238E27FC236}">
                      <a16:creationId xmlns:a16="http://schemas.microsoft.com/office/drawing/2014/main" id="{26570341-5AE5-4322-9FC2-A02DF6A551A9}"/>
                    </a:ext>
                  </a:extLst>
                </p14:cNvPr>
                <p14:cNvContentPartPr/>
                <p14:nvPr/>
              </p14:nvContentPartPr>
              <p14:xfrm>
                <a:off x="11410133" y="2225587"/>
                <a:ext cx="90360" cy="7560"/>
              </p14:xfrm>
            </p:contentPart>
          </mc:Choice>
          <mc:Fallback>
            <p:pic>
              <p:nvPicPr>
                <p:cNvPr id="221" name="Freihand 220">
                  <a:extLst>
                    <a:ext uri="{FF2B5EF4-FFF2-40B4-BE49-F238E27FC236}">
                      <a16:creationId xmlns:a16="http://schemas.microsoft.com/office/drawing/2014/main" id="{26570341-5AE5-4322-9FC2-A02DF6A551A9}"/>
                    </a:ext>
                  </a:extLst>
                </p:cNvPr>
                <p:cNvPicPr/>
                <p:nvPr/>
              </p:nvPicPr>
              <p:blipFill>
                <a:blip r:embed="rId286"/>
                <a:stretch>
                  <a:fillRect/>
                </a:stretch>
              </p:blipFill>
              <p:spPr>
                <a:xfrm>
                  <a:off x="11405813" y="2221267"/>
                  <a:ext cx="99000" cy="1620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222" name="Freihand 221">
                  <a:extLst>
                    <a:ext uri="{FF2B5EF4-FFF2-40B4-BE49-F238E27FC236}">
                      <a16:creationId xmlns:a16="http://schemas.microsoft.com/office/drawing/2014/main" id="{9DAE4031-50D2-4471-93F9-18E4CDC4CE44}"/>
                    </a:ext>
                  </a:extLst>
                </p14:cNvPr>
                <p14:cNvContentPartPr/>
                <p14:nvPr/>
              </p14:nvContentPartPr>
              <p14:xfrm>
                <a:off x="11549813" y="2152867"/>
                <a:ext cx="99720" cy="78840"/>
              </p14:xfrm>
            </p:contentPart>
          </mc:Choice>
          <mc:Fallback>
            <p:pic>
              <p:nvPicPr>
                <p:cNvPr id="222" name="Freihand 221">
                  <a:extLst>
                    <a:ext uri="{FF2B5EF4-FFF2-40B4-BE49-F238E27FC236}">
                      <a16:creationId xmlns:a16="http://schemas.microsoft.com/office/drawing/2014/main" id="{9DAE4031-50D2-4471-93F9-18E4CDC4CE44}"/>
                    </a:ext>
                  </a:extLst>
                </p:cNvPr>
                <p:cNvPicPr/>
                <p:nvPr/>
              </p:nvPicPr>
              <p:blipFill>
                <a:blip r:embed="rId288"/>
                <a:stretch>
                  <a:fillRect/>
                </a:stretch>
              </p:blipFill>
              <p:spPr>
                <a:xfrm>
                  <a:off x="11545493" y="2148547"/>
                  <a:ext cx="10836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223" name="Freihand 222">
                  <a:extLst>
                    <a:ext uri="{FF2B5EF4-FFF2-40B4-BE49-F238E27FC236}">
                      <a16:creationId xmlns:a16="http://schemas.microsoft.com/office/drawing/2014/main" id="{D277355C-B474-4D72-87F6-FB8A7CCBE068}"/>
                    </a:ext>
                  </a:extLst>
                </p14:cNvPr>
                <p14:cNvContentPartPr/>
                <p14:nvPr/>
              </p14:nvContentPartPr>
              <p14:xfrm>
                <a:off x="11540093" y="2147467"/>
                <a:ext cx="128880" cy="96480"/>
              </p14:xfrm>
            </p:contentPart>
          </mc:Choice>
          <mc:Fallback>
            <p:pic>
              <p:nvPicPr>
                <p:cNvPr id="223" name="Freihand 222">
                  <a:extLst>
                    <a:ext uri="{FF2B5EF4-FFF2-40B4-BE49-F238E27FC236}">
                      <a16:creationId xmlns:a16="http://schemas.microsoft.com/office/drawing/2014/main" id="{D277355C-B474-4D72-87F6-FB8A7CCBE068}"/>
                    </a:ext>
                  </a:extLst>
                </p:cNvPr>
                <p:cNvPicPr/>
                <p:nvPr/>
              </p:nvPicPr>
              <p:blipFill>
                <a:blip r:embed="rId290"/>
                <a:stretch>
                  <a:fillRect/>
                </a:stretch>
              </p:blipFill>
              <p:spPr>
                <a:xfrm>
                  <a:off x="11535773" y="2143147"/>
                  <a:ext cx="13752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224" name="Freihand 223">
                  <a:extLst>
                    <a:ext uri="{FF2B5EF4-FFF2-40B4-BE49-F238E27FC236}">
                      <a16:creationId xmlns:a16="http://schemas.microsoft.com/office/drawing/2014/main" id="{E047C6FA-4484-4F3D-ABAE-82A0181B8BFB}"/>
                    </a:ext>
                  </a:extLst>
                </p14:cNvPr>
                <p14:cNvContentPartPr/>
                <p14:nvPr/>
              </p14:nvContentPartPr>
              <p14:xfrm>
                <a:off x="11650613" y="2042347"/>
                <a:ext cx="69120" cy="62640"/>
              </p14:xfrm>
            </p:contentPart>
          </mc:Choice>
          <mc:Fallback>
            <p:pic>
              <p:nvPicPr>
                <p:cNvPr id="224" name="Freihand 223">
                  <a:extLst>
                    <a:ext uri="{FF2B5EF4-FFF2-40B4-BE49-F238E27FC236}">
                      <a16:creationId xmlns:a16="http://schemas.microsoft.com/office/drawing/2014/main" id="{E047C6FA-4484-4F3D-ABAE-82A0181B8BFB}"/>
                    </a:ext>
                  </a:extLst>
                </p:cNvPr>
                <p:cNvPicPr/>
                <p:nvPr/>
              </p:nvPicPr>
              <p:blipFill>
                <a:blip r:embed="rId292"/>
                <a:stretch>
                  <a:fillRect/>
                </a:stretch>
              </p:blipFill>
              <p:spPr>
                <a:xfrm>
                  <a:off x="11646293" y="2038027"/>
                  <a:ext cx="7776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225" name="Freihand 224">
                  <a:extLst>
                    <a:ext uri="{FF2B5EF4-FFF2-40B4-BE49-F238E27FC236}">
                      <a16:creationId xmlns:a16="http://schemas.microsoft.com/office/drawing/2014/main" id="{C56A2D71-9821-4D65-B626-EFAEE03C1B25}"/>
                    </a:ext>
                  </a:extLst>
                </p14:cNvPr>
                <p14:cNvContentPartPr/>
                <p14:nvPr/>
              </p14:nvContentPartPr>
              <p14:xfrm>
                <a:off x="11736293" y="2086267"/>
                <a:ext cx="13320" cy="55800"/>
              </p14:xfrm>
            </p:contentPart>
          </mc:Choice>
          <mc:Fallback>
            <p:pic>
              <p:nvPicPr>
                <p:cNvPr id="225" name="Freihand 224">
                  <a:extLst>
                    <a:ext uri="{FF2B5EF4-FFF2-40B4-BE49-F238E27FC236}">
                      <a16:creationId xmlns:a16="http://schemas.microsoft.com/office/drawing/2014/main" id="{C56A2D71-9821-4D65-B626-EFAEE03C1B25}"/>
                    </a:ext>
                  </a:extLst>
                </p:cNvPr>
                <p:cNvPicPr/>
                <p:nvPr/>
              </p:nvPicPr>
              <p:blipFill>
                <a:blip r:embed="rId294"/>
                <a:stretch>
                  <a:fillRect/>
                </a:stretch>
              </p:blipFill>
              <p:spPr>
                <a:xfrm>
                  <a:off x="11731973" y="2081947"/>
                  <a:ext cx="2196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226" name="Freihand 225">
                  <a:extLst>
                    <a:ext uri="{FF2B5EF4-FFF2-40B4-BE49-F238E27FC236}">
                      <a16:creationId xmlns:a16="http://schemas.microsoft.com/office/drawing/2014/main" id="{5DFE7928-761D-4A8D-A990-9F61CE1C2EF4}"/>
                    </a:ext>
                  </a:extLst>
                </p14:cNvPr>
                <p14:cNvContentPartPr/>
                <p14:nvPr/>
              </p14:nvContentPartPr>
              <p14:xfrm>
                <a:off x="11760053" y="1997347"/>
                <a:ext cx="132480" cy="117720"/>
              </p14:xfrm>
            </p:contentPart>
          </mc:Choice>
          <mc:Fallback>
            <p:pic>
              <p:nvPicPr>
                <p:cNvPr id="226" name="Freihand 225">
                  <a:extLst>
                    <a:ext uri="{FF2B5EF4-FFF2-40B4-BE49-F238E27FC236}">
                      <a16:creationId xmlns:a16="http://schemas.microsoft.com/office/drawing/2014/main" id="{5DFE7928-761D-4A8D-A990-9F61CE1C2EF4}"/>
                    </a:ext>
                  </a:extLst>
                </p:cNvPr>
                <p:cNvPicPr/>
                <p:nvPr/>
              </p:nvPicPr>
              <p:blipFill>
                <a:blip r:embed="rId296"/>
                <a:stretch>
                  <a:fillRect/>
                </a:stretch>
              </p:blipFill>
              <p:spPr>
                <a:xfrm>
                  <a:off x="11755733" y="1993027"/>
                  <a:ext cx="14112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227" name="Freihand 226">
                  <a:extLst>
                    <a:ext uri="{FF2B5EF4-FFF2-40B4-BE49-F238E27FC236}">
                      <a16:creationId xmlns:a16="http://schemas.microsoft.com/office/drawing/2014/main" id="{40BFE1B8-C5C7-40B4-9747-D64D074CB831}"/>
                    </a:ext>
                  </a:extLst>
                </p14:cNvPr>
                <p14:cNvContentPartPr/>
                <p14:nvPr/>
              </p14:nvContentPartPr>
              <p14:xfrm>
                <a:off x="11524613" y="2172667"/>
                <a:ext cx="101520" cy="104760"/>
              </p14:xfrm>
            </p:contentPart>
          </mc:Choice>
          <mc:Fallback>
            <p:pic>
              <p:nvPicPr>
                <p:cNvPr id="227" name="Freihand 226">
                  <a:extLst>
                    <a:ext uri="{FF2B5EF4-FFF2-40B4-BE49-F238E27FC236}">
                      <a16:creationId xmlns:a16="http://schemas.microsoft.com/office/drawing/2014/main" id="{40BFE1B8-C5C7-40B4-9747-D64D074CB831}"/>
                    </a:ext>
                  </a:extLst>
                </p:cNvPr>
                <p:cNvPicPr/>
                <p:nvPr/>
              </p:nvPicPr>
              <p:blipFill>
                <a:blip r:embed="rId298"/>
                <a:stretch>
                  <a:fillRect/>
                </a:stretch>
              </p:blipFill>
              <p:spPr>
                <a:xfrm>
                  <a:off x="11520293" y="2168347"/>
                  <a:ext cx="11016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299">
              <p14:nvContentPartPr>
                <p14:cNvPr id="228" name="Freihand 227">
                  <a:extLst>
                    <a:ext uri="{FF2B5EF4-FFF2-40B4-BE49-F238E27FC236}">
                      <a16:creationId xmlns:a16="http://schemas.microsoft.com/office/drawing/2014/main" id="{C0FEEF8D-9E32-4233-B432-105544DB969B}"/>
                    </a:ext>
                  </a:extLst>
                </p14:cNvPr>
                <p14:cNvContentPartPr/>
                <p14:nvPr/>
              </p14:nvContentPartPr>
              <p14:xfrm>
                <a:off x="11514893" y="2188867"/>
                <a:ext cx="111240" cy="64440"/>
              </p14:xfrm>
            </p:contentPart>
          </mc:Choice>
          <mc:Fallback>
            <p:pic>
              <p:nvPicPr>
                <p:cNvPr id="228" name="Freihand 227">
                  <a:extLst>
                    <a:ext uri="{FF2B5EF4-FFF2-40B4-BE49-F238E27FC236}">
                      <a16:creationId xmlns:a16="http://schemas.microsoft.com/office/drawing/2014/main" id="{C0FEEF8D-9E32-4233-B432-105544DB969B}"/>
                    </a:ext>
                  </a:extLst>
                </p:cNvPr>
                <p:cNvPicPr/>
                <p:nvPr/>
              </p:nvPicPr>
              <p:blipFill>
                <a:blip r:embed="rId300"/>
                <a:stretch>
                  <a:fillRect/>
                </a:stretch>
              </p:blipFill>
              <p:spPr>
                <a:xfrm>
                  <a:off x="11510573" y="2184547"/>
                  <a:ext cx="11988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229" name="Freihand 228">
                  <a:extLst>
                    <a:ext uri="{FF2B5EF4-FFF2-40B4-BE49-F238E27FC236}">
                      <a16:creationId xmlns:a16="http://schemas.microsoft.com/office/drawing/2014/main" id="{B7A1D241-D722-4371-B13A-17941ACDEE2C}"/>
                    </a:ext>
                  </a:extLst>
                </p14:cNvPr>
                <p14:cNvContentPartPr/>
                <p14:nvPr/>
              </p14:nvContentPartPr>
              <p14:xfrm>
                <a:off x="11515973" y="2185627"/>
                <a:ext cx="101160" cy="96480"/>
              </p14:xfrm>
            </p:contentPart>
          </mc:Choice>
          <mc:Fallback>
            <p:pic>
              <p:nvPicPr>
                <p:cNvPr id="229" name="Freihand 228">
                  <a:extLst>
                    <a:ext uri="{FF2B5EF4-FFF2-40B4-BE49-F238E27FC236}">
                      <a16:creationId xmlns:a16="http://schemas.microsoft.com/office/drawing/2014/main" id="{B7A1D241-D722-4371-B13A-17941ACDEE2C}"/>
                    </a:ext>
                  </a:extLst>
                </p:cNvPr>
                <p:cNvPicPr/>
                <p:nvPr/>
              </p:nvPicPr>
              <p:blipFill>
                <a:blip r:embed="rId302"/>
                <a:stretch>
                  <a:fillRect/>
                </a:stretch>
              </p:blipFill>
              <p:spPr>
                <a:xfrm>
                  <a:off x="11511653" y="2181307"/>
                  <a:ext cx="10980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303">
              <p14:nvContentPartPr>
                <p14:cNvPr id="104" name="Freihand 103">
                  <a:extLst>
                    <a:ext uri="{FF2B5EF4-FFF2-40B4-BE49-F238E27FC236}">
                      <a16:creationId xmlns:a16="http://schemas.microsoft.com/office/drawing/2014/main" id="{5324A09C-91BD-4EE4-9F88-CC8899FEC0B0}"/>
                    </a:ext>
                  </a:extLst>
                </p14:cNvPr>
                <p14:cNvContentPartPr/>
                <p14:nvPr/>
              </p14:nvContentPartPr>
              <p14:xfrm>
                <a:off x="10953293" y="2583787"/>
                <a:ext cx="103320" cy="62640"/>
              </p14:xfrm>
            </p:contentPart>
          </mc:Choice>
          <mc:Fallback>
            <p:pic>
              <p:nvPicPr>
                <p:cNvPr id="104" name="Freihand 103">
                  <a:extLst>
                    <a:ext uri="{FF2B5EF4-FFF2-40B4-BE49-F238E27FC236}">
                      <a16:creationId xmlns:a16="http://schemas.microsoft.com/office/drawing/2014/main" id="{5324A09C-91BD-4EE4-9F88-CC8899FEC0B0}"/>
                    </a:ext>
                  </a:extLst>
                </p:cNvPr>
                <p:cNvPicPr/>
                <p:nvPr/>
              </p:nvPicPr>
              <p:blipFill>
                <a:blip r:embed="rId304"/>
                <a:stretch>
                  <a:fillRect/>
                </a:stretch>
              </p:blipFill>
              <p:spPr>
                <a:xfrm>
                  <a:off x="10948973" y="2579467"/>
                  <a:ext cx="11196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305">
              <p14:nvContentPartPr>
                <p14:cNvPr id="105" name="Freihand 104">
                  <a:extLst>
                    <a:ext uri="{FF2B5EF4-FFF2-40B4-BE49-F238E27FC236}">
                      <a16:creationId xmlns:a16="http://schemas.microsoft.com/office/drawing/2014/main" id="{2C14D944-F42D-40F3-836C-9994FE2B3735}"/>
                    </a:ext>
                  </a:extLst>
                </p14:cNvPr>
                <p14:cNvContentPartPr/>
                <p14:nvPr/>
              </p14:nvContentPartPr>
              <p14:xfrm>
                <a:off x="11128613" y="2530147"/>
                <a:ext cx="180720" cy="152640"/>
              </p14:xfrm>
            </p:contentPart>
          </mc:Choice>
          <mc:Fallback>
            <p:pic>
              <p:nvPicPr>
                <p:cNvPr id="105" name="Freihand 104">
                  <a:extLst>
                    <a:ext uri="{FF2B5EF4-FFF2-40B4-BE49-F238E27FC236}">
                      <a16:creationId xmlns:a16="http://schemas.microsoft.com/office/drawing/2014/main" id="{2C14D944-F42D-40F3-836C-9994FE2B3735}"/>
                    </a:ext>
                  </a:extLst>
                </p:cNvPr>
                <p:cNvPicPr/>
                <p:nvPr/>
              </p:nvPicPr>
              <p:blipFill>
                <a:blip r:embed="rId306"/>
                <a:stretch>
                  <a:fillRect/>
                </a:stretch>
              </p:blipFill>
              <p:spPr>
                <a:xfrm>
                  <a:off x="11124293" y="2525827"/>
                  <a:ext cx="18936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307">
              <p14:nvContentPartPr>
                <p14:cNvPr id="109" name="Freihand 108">
                  <a:extLst>
                    <a:ext uri="{FF2B5EF4-FFF2-40B4-BE49-F238E27FC236}">
                      <a16:creationId xmlns:a16="http://schemas.microsoft.com/office/drawing/2014/main" id="{3517C0FD-9286-4018-8722-0B3C7D84A117}"/>
                    </a:ext>
                  </a:extLst>
                </p14:cNvPr>
                <p14:cNvContentPartPr/>
                <p14:nvPr/>
              </p14:nvContentPartPr>
              <p14:xfrm>
                <a:off x="11286293" y="2417827"/>
                <a:ext cx="91080" cy="103320"/>
              </p14:xfrm>
            </p:contentPart>
          </mc:Choice>
          <mc:Fallback>
            <p:pic>
              <p:nvPicPr>
                <p:cNvPr id="109" name="Freihand 108">
                  <a:extLst>
                    <a:ext uri="{FF2B5EF4-FFF2-40B4-BE49-F238E27FC236}">
                      <a16:creationId xmlns:a16="http://schemas.microsoft.com/office/drawing/2014/main" id="{3517C0FD-9286-4018-8722-0B3C7D84A117}"/>
                    </a:ext>
                  </a:extLst>
                </p:cNvPr>
                <p:cNvPicPr/>
                <p:nvPr/>
              </p:nvPicPr>
              <p:blipFill>
                <a:blip r:embed="rId308"/>
                <a:stretch>
                  <a:fillRect/>
                </a:stretch>
              </p:blipFill>
              <p:spPr>
                <a:xfrm>
                  <a:off x="11281973" y="2413507"/>
                  <a:ext cx="9972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309">
              <p14:nvContentPartPr>
                <p14:cNvPr id="110" name="Freihand 109">
                  <a:extLst>
                    <a:ext uri="{FF2B5EF4-FFF2-40B4-BE49-F238E27FC236}">
                      <a16:creationId xmlns:a16="http://schemas.microsoft.com/office/drawing/2014/main" id="{FC02AA21-8B0A-43DB-8774-EFEFB60DAD98}"/>
                    </a:ext>
                  </a:extLst>
                </p14:cNvPr>
                <p14:cNvContentPartPr/>
                <p14:nvPr/>
              </p14:nvContentPartPr>
              <p14:xfrm>
                <a:off x="11341013" y="2387587"/>
                <a:ext cx="57600" cy="88560"/>
              </p14:xfrm>
            </p:contentPart>
          </mc:Choice>
          <mc:Fallback>
            <p:pic>
              <p:nvPicPr>
                <p:cNvPr id="110" name="Freihand 109">
                  <a:extLst>
                    <a:ext uri="{FF2B5EF4-FFF2-40B4-BE49-F238E27FC236}">
                      <a16:creationId xmlns:a16="http://schemas.microsoft.com/office/drawing/2014/main" id="{FC02AA21-8B0A-43DB-8774-EFEFB60DAD98}"/>
                    </a:ext>
                  </a:extLst>
                </p:cNvPr>
                <p:cNvPicPr/>
                <p:nvPr/>
              </p:nvPicPr>
              <p:blipFill>
                <a:blip r:embed="rId310"/>
                <a:stretch>
                  <a:fillRect/>
                </a:stretch>
              </p:blipFill>
              <p:spPr>
                <a:xfrm>
                  <a:off x="11336693" y="2383267"/>
                  <a:ext cx="6624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311">
              <p14:nvContentPartPr>
                <p14:cNvPr id="111" name="Freihand 110">
                  <a:extLst>
                    <a:ext uri="{FF2B5EF4-FFF2-40B4-BE49-F238E27FC236}">
                      <a16:creationId xmlns:a16="http://schemas.microsoft.com/office/drawing/2014/main" id="{A12814F2-F3EC-4844-B1F0-FCE49FDD1EA8}"/>
                    </a:ext>
                  </a:extLst>
                </p14:cNvPr>
                <p14:cNvContentPartPr/>
                <p14:nvPr/>
              </p14:nvContentPartPr>
              <p14:xfrm>
                <a:off x="11429213" y="2409187"/>
                <a:ext cx="42120" cy="77040"/>
              </p14:xfrm>
            </p:contentPart>
          </mc:Choice>
          <mc:Fallback>
            <p:pic>
              <p:nvPicPr>
                <p:cNvPr id="111" name="Freihand 110">
                  <a:extLst>
                    <a:ext uri="{FF2B5EF4-FFF2-40B4-BE49-F238E27FC236}">
                      <a16:creationId xmlns:a16="http://schemas.microsoft.com/office/drawing/2014/main" id="{A12814F2-F3EC-4844-B1F0-FCE49FDD1EA8}"/>
                    </a:ext>
                  </a:extLst>
                </p:cNvPr>
                <p:cNvPicPr/>
                <p:nvPr/>
              </p:nvPicPr>
              <p:blipFill>
                <a:blip r:embed="rId312"/>
                <a:stretch>
                  <a:fillRect/>
                </a:stretch>
              </p:blipFill>
              <p:spPr>
                <a:xfrm>
                  <a:off x="11424893" y="2404867"/>
                  <a:ext cx="5076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313">
              <p14:nvContentPartPr>
                <p14:cNvPr id="112" name="Freihand 111">
                  <a:extLst>
                    <a:ext uri="{FF2B5EF4-FFF2-40B4-BE49-F238E27FC236}">
                      <a16:creationId xmlns:a16="http://schemas.microsoft.com/office/drawing/2014/main" id="{8D7FD182-A594-4D77-889C-C67E8EF97E89}"/>
                    </a:ext>
                  </a:extLst>
                </p14:cNvPr>
                <p14:cNvContentPartPr/>
                <p14:nvPr/>
              </p14:nvContentPartPr>
              <p14:xfrm>
                <a:off x="11419493" y="2416747"/>
                <a:ext cx="70200" cy="75960"/>
              </p14:xfrm>
            </p:contentPart>
          </mc:Choice>
          <mc:Fallback>
            <p:pic>
              <p:nvPicPr>
                <p:cNvPr id="112" name="Freihand 111">
                  <a:extLst>
                    <a:ext uri="{FF2B5EF4-FFF2-40B4-BE49-F238E27FC236}">
                      <a16:creationId xmlns:a16="http://schemas.microsoft.com/office/drawing/2014/main" id="{8D7FD182-A594-4D77-889C-C67E8EF97E89}"/>
                    </a:ext>
                  </a:extLst>
                </p:cNvPr>
                <p:cNvPicPr/>
                <p:nvPr/>
              </p:nvPicPr>
              <p:blipFill>
                <a:blip r:embed="rId314"/>
                <a:stretch>
                  <a:fillRect/>
                </a:stretch>
              </p:blipFill>
              <p:spPr>
                <a:xfrm>
                  <a:off x="11415173" y="2412427"/>
                  <a:ext cx="7884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315">
              <p14:nvContentPartPr>
                <p14:cNvPr id="309" name="Freihand 308">
                  <a:extLst>
                    <a:ext uri="{FF2B5EF4-FFF2-40B4-BE49-F238E27FC236}">
                      <a16:creationId xmlns:a16="http://schemas.microsoft.com/office/drawing/2014/main" id="{625BCA77-5524-4019-89D7-9A649E78545F}"/>
                    </a:ext>
                  </a:extLst>
                </p14:cNvPr>
                <p14:cNvContentPartPr/>
                <p14:nvPr/>
              </p14:nvContentPartPr>
              <p14:xfrm>
                <a:off x="11280533" y="2304067"/>
                <a:ext cx="217080" cy="250560"/>
              </p14:xfrm>
            </p:contentPart>
          </mc:Choice>
          <mc:Fallback>
            <p:pic>
              <p:nvPicPr>
                <p:cNvPr id="309" name="Freihand 308">
                  <a:extLst>
                    <a:ext uri="{FF2B5EF4-FFF2-40B4-BE49-F238E27FC236}">
                      <a16:creationId xmlns:a16="http://schemas.microsoft.com/office/drawing/2014/main" id="{625BCA77-5524-4019-89D7-9A649E78545F}"/>
                    </a:ext>
                  </a:extLst>
                </p:cNvPr>
                <p:cNvPicPr/>
                <p:nvPr/>
              </p:nvPicPr>
              <p:blipFill>
                <a:blip r:embed="rId316"/>
                <a:stretch>
                  <a:fillRect/>
                </a:stretch>
              </p:blipFill>
              <p:spPr>
                <a:xfrm>
                  <a:off x="11276213" y="2299747"/>
                  <a:ext cx="225720" cy="25920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311" name="Freihand 310">
                  <a:extLst>
                    <a:ext uri="{FF2B5EF4-FFF2-40B4-BE49-F238E27FC236}">
                      <a16:creationId xmlns:a16="http://schemas.microsoft.com/office/drawing/2014/main" id="{3D7C8269-85CA-43BB-9139-0578E209C32F}"/>
                    </a:ext>
                  </a:extLst>
                </p14:cNvPr>
                <p14:cNvContentPartPr/>
                <p14:nvPr/>
              </p14:nvContentPartPr>
              <p14:xfrm>
                <a:off x="11683733" y="2552467"/>
                <a:ext cx="44280" cy="108000"/>
              </p14:xfrm>
            </p:contentPart>
          </mc:Choice>
          <mc:Fallback>
            <p:pic>
              <p:nvPicPr>
                <p:cNvPr id="311" name="Freihand 310">
                  <a:extLst>
                    <a:ext uri="{FF2B5EF4-FFF2-40B4-BE49-F238E27FC236}">
                      <a16:creationId xmlns:a16="http://schemas.microsoft.com/office/drawing/2014/main" id="{3D7C8269-85CA-43BB-9139-0578E209C32F}"/>
                    </a:ext>
                  </a:extLst>
                </p:cNvPr>
                <p:cNvPicPr/>
                <p:nvPr/>
              </p:nvPicPr>
              <p:blipFill>
                <a:blip r:embed="rId318"/>
                <a:stretch>
                  <a:fillRect/>
                </a:stretch>
              </p:blipFill>
              <p:spPr>
                <a:xfrm>
                  <a:off x="11679413" y="2548147"/>
                  <a:ext cx="5292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312" name="Freihand 311">
                  <a:extLst>
                    <a:ext uri="{FF2B5EF4-FFF2-40B4-BE49-F238E27FC236}">
                      <a16:creationId xmlns:a16="http://schemas.microsoft.com/office/drawing/2014/main" id="{A9803C1C-0E2F-4925-A1FE-5D86E9842EA9}"/>
                    </a:ext>
                  </a:extLst>
                </p14:cNvPr>
                <p14:cNvContentPartPr/>
                <p14:nvPr/>
              </p14:nvContentPartPr>
              <p14:xfrm>
                <a:off x="11711813" y="2493067"/>
                <a:ext cx="64800" cy="129240"/>
              </p14:xfrm>
            </p:contentPart>
          </mc:Choice>
          <mc:Fallback>
            <p:pic>
              <p:nvPicPr>
                <p:cNvPr id="312" name="Freihand 311">
                  <a:extLst>
                    <a:ext uri="{FF2B5EF4-FFF2-40B4-BE49-F238E27FC236}">
                      <a16:creationId xmlns:a16="http://schemas.microsoft.com/office/drawing/2014/main" id="{A9803C1C-0E2F-4925-A1FE-5D86E9842EA9}"/>
                    </a:ext>
                  </a:extLst>
                </p:cNvPr>
                <p:cNvPicPr/>
                <p:nvPr/>
              </p:nvPicPr>
              <p:blipFill>
                <a:blip r:embed="rId320"/>
                <a:stretch>
                  <a:fillRect/>
                </a:stretch>
              </p:blipFill>
              <p:spPr>
                <a:xfrm>
                  <a:off x="11707493" y="2488747"/>
                  <a:ext cx="7344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321">
              <p14:nvContentPartPr>
                <p14:cNvPr id="313" name="Freihand 312">
                  <a:extLst>
                    <a:ext uri="{FF2B5EF4-FFF2-40B4-BE49-F238E27FC236}">
                      <a16:creationId xmlns:a16="http://schemas.microsoft.com/office/drawing/2014/main" id="{581D1278-ABE0-4227-BEFB-C3AE18F4E622}"/>
                    </a:ext>
                  </a:extLst>
                </p14:cNvPr>
                <p14:cNvContentPartPr/>
                <p14:nvPr/>
              </p14:nvContentPartPr>
              <p14:xfrm>
                <a:off x="11776973" y="2563267"/>
                <a:ext cx="52920" cy="26640"/>
              </p14:xfrm>
            </p:contentPart>
          </mc:Choice>
          <mc:Fallback>
            <p:pic>
              <p:nvPicPr>
                <p:cNvPr id="313" name="Freihand 312">
                  <a:extLst>
                    <a:ext uri="{FF2B5EF4-FFF2-40B4-BE49-F238E27FC236}">
                      <a16:creationId xmlns:a16="http://schemas.microsoft.com/office/drawing/2014/main" id="{581D1278-ABE0-4227-BEFB-C3AE18F4E622}"/>
                    </a:ext>
                  </a:extLst>
                </p:cNvPr>
                <p:cNvPicPr/>
                <p:nvPr/>
              </p:nvPicPr>
              <p:blipFill>
                <a:blip r:embed="rId322"/>
                <a:stretch>
                  <a:fillRect/>
                </a:stretch>
              </p:blipFill>
              <p:spPr>
                <a:xfrm>
                  <a:off x="11772653" y="2558947"/>
                  <a:ext cx="6156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323">
              <p14:nvContentPartPr>
                <p14:cNvPr id="314" name="Freihand 313">
                  <a:extLst>
                    <a:ext uri="{FF2B5EF4-FFF2-40B4-BE49-F238E27FC236}">
                      <a16:creationId xmlns:a16="http://schemas.microsoft.com/office/drawing/2014/main" id="{B5B2E321-BDBE-414D-9A59-0640150D7FB7}"/>
                    </a:ext>
                  </a:extLst>
                </p14:cNvPr>
                <p14:cNvContentPartPr/>
                <p14:nvPr/>
              </p14:nvContentPartPr>
              <p14:xfrm>
                <a:off x="11829533" y="2552827"/>
                <a:ext cx="32760" cy="112320"/>
              </p14:xfrm>
            </p:contentPart>
          </mc:Choice>
          <mc:Fallback>
            <p:pic>
              <p:nvPicPr>
                <p:cNvPr id="314" name="Freihand 313">
                  <a:extLst>
                    <a:ext uri="{FF2B5EF4-FFF2-40B4-BE49-F238E27FC236}">
                      <a16:creationId xmlns:a16="http://schemas.microsoft.com/office/drawing/2014/main" id="{B5B2E321-BDBE-414D-9A59-0640150D7FB7}"/>
                    </a:ext>
                  </a:extLst>
                </p:cNvPr>
                <p:cNvPicPr/>
                <p:nvPr/>
              </p:nvPicPr>
              <p:blipFill>
                <a:blip r:embed="rId324"/>
                <a:stretch>
                  <a:fillRect/>
                </a:stretch>
              </p:blipFill>
              <p:spPr>
                <a:xfrm>
                  <a:off x="11825213" y="2548507"/>
                  <a:ext cx="4140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325">
              <p14:nvContentPartPr>
                <p14:cNvPr id="316" name="Freihand 315">
                  <a:extLst>
                    <a:ext uri="{FF2B5EF4-FFF2-40B4-BE49-F238E27FC236}">
                      <a16:creationId xmlns:a16="http://schemas.microsoft.com/office/drawing/2014/main" id="{D9A615DB-3B58-4B7B-A9B2-ED6A72C2CA72}"/>
                    </a:ext>
                  </a:extLst>
                </p14:cNvPr>
                <p14:cNvContentPartPr/>
                <p14:nvPr/>
              </p14:nvContentPartPr>
              <p14:xfrm>
                <a:off x="11785253" y="2590987"/>
                <a:ext cx="87480" cy="20520"/>
              </p14:xfrm>
            </p:contentPart>
          </mc:Choice>
          <mc:Fallback>
            <p:pic>
              <p:nvPicPr>
                <p:cNvPr id="316" name="Freihand 315">
                  <a:extLst>
                    <a:ext uri="{FF2B5EF4-FFF2-40B4-BE49-F238E27FC236}">
                      <a16:creationId xmlns:a16="http://schemas.microsoft.com/office/drawing/2014/main" id="{D9A615DB-3B58-4B7B-A9B2-ED6A72C2CA72}"/>
                    </a:ext>
                  </a:extLst>
                </p:cNvPr>
                <p:cNvPicPr/>
                <p:nvPr/>
              </p:nvPicPr>
              <p:blipFill>
                <a:blip r:embed="rId326"/>
                <a:stretch>
                  <a:fillRect/>
                </a:stretch>
              </p:blipFill>
              <p:spPr>
                <a:xfrm>
                  <a:off x="11780933" y="2586667"/>
                  <a:ext cx="9612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327">
              <p14:nvContentPartPr>
                <p14:cNvPr id="317" name="Freihand 316">
                  <a:extLst>
                    <a:ext uri="{FF2B5EF4-FFF2-40B4-BE49-F238E27FC236}">
                      <a16:creationId xmlns:a16="http://schemas.microsoft.com/office/drawing/2014/main" id="{DE1E47B3-B806-4A09-8617-AA94B17C46E8}"/>
                    </a:ext>
                  </a:extLst>
                </p14:cNvPr>
                <p14:cNvContentPartPr/>
                <p14:nvPr/>
              </p14:nvContentPartPr>
              <p14:xfrm>
                <a:off x="11890733" y="2490187"/>
                <a:ext cx="52920" cy="39240"/>
              </p14:xfrm>
            </p:contentPart>
          </mc:Choice>
          <mc:Fallback>
            <p:pic>
              <p:nvPicPr>
                <p:cNvPr id="317" name="Freihand 316">
                  <a:extLst>
                    <a:ext uri="{FF2B5EF4-FFF2-40B4-BE49-F238E27FC236}">
                      <a16:creationId xmlns:a16="http://schemas.microsoft.com/office/drawing/2014/main" id="{DE1E47B3-B806-4A09-8617-AA94B17C46E8}"/>
                    </a:ext>
                  </a:extLst>
                </p:cNvPr>
                <p:cNvPicPr/>
                <p:nvPr/>
              </p:nvPicPr>
              <p:blipFill>
                <a:blip r:embed="rId328"/>
                <a:stretch>
                  <a:fillRect/>
                </a:stretch>
              </p:blipFill>
              <p:spPr>
                <a:xfrm>
                  <a:off x="11886413" y="2485867"/>
                  <a:ext cx="6156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329">
              <p14:nvContentPartPr>
                <p14:cNvPr id="318" name="Freihand 317">
                  <a:extLst>
                    <a:ext uri="{FF2B5EF4-FFF2-40B4-BE49-F238E27FC236}">
                      <a16:creationId xmlns:a16="http://schemas.microsoft.com/office/drawing/2014/main" id="{4683A1DC-293A-4C49-9647-0A36BDD2A493}"/>
                    </a:ext>
                  </a:extLst>
                </p14:cNvPr>
                <p14:cNvContentPartPr/>
                <p14:nvPr/>
              </p14:nvContentPartPr>
              <p14:xfrm>
                <a:off x="11883533" y="2522947"/>
                <a:ext cx="78120" cy="34920"/>
              </p14:xfrm>
            </p:contentPart>
          </mc:Choice>
          <mc:Fallback>
            <p:pic>
              <p:nvPicPr>
                <p:cNvPr id="318" name="Freihand 317">
                  <a:extLst>
                    <a:ext uri="{FF2B5EF4-FFF2-40B4-BE49-F238E27FC236}">
                      <a16:creationId xmlns:a16="http://schemas.microsoft.com/office/drawing/2014/main" id="{4683A1DC-293A-4C49-9647-0A36BDD2A493}"/>
                    </a:ext>
                  </a:extLst>
                </p:cNvPr>
                <p:cNvPicPr/>
                <p:nvPr/>
              </p:nvPicPr>
              <p:blipFill>
                <a:blip r:embed="rId330"/>
                <a:stretch>
                  <a:fillRect/>
                </a:stretch>
              </p:blipFill>
              <p:spPr>
                <a:xfrm>
                  <a:off x="11879213" y="2518627"/>
                  <a:ext cx="86760" cy="43560"/>
                </a:xfrm>
                <a:prstGeom prst="rect">
                  <a:avLst/>
                </a:prstGeom>
              </p:spPr>
            </p:pic>
          </mc:Fallback>
        </mc:AlternateContent>
        <mc:AlternateContent xmlns:mc="http://schemas.openxmlformats.org/markup-compatibility/2006">
          <mc:Choice xmlns:p14="http://schemas.microsoft.com/office/powerpoint/2010/main" Requires="p14">
            <p:contentPart p14:bwMode="auto" r:id="rId331">
              <p14:nvContentPartPr>
                <p14:cNvPr id="319" name="Freihand 318">
                  <a:extLst>
                    <a:ext uri="{FF2B5EF4-FFF2-40B4-BE49-F238E27FC236}">
                      <a16:creationId xmlns:a16="http://schemas.microsoft.com/office/drawing/2014/main" id="{0C4F657F-4C40-4F04-9566-502FB0B64D0D}"/>
                    </a:ext>
                  </a:extLst>
                </p14:cNvPr>
                <p14:cNvContentPartPr/>
                <p14:nvPr/>
              </p14:nvContentPartPr>
              <p14:xfrm>
                <a:off x="11983253" y="2418907"/>
                <a:ext cx="62280" cy="36360"/>
              </p14:xfrm>
            </p:contentPart>
          </mc:Choice>
          <mc:Fallback>
            <p:pic>
              <p:nvPicPr>
                <p:cNvPr id="319" name="Freihand 318">
                  <a:extLst>
                    <a:ext uri="{FF2B5EF4-FFF2-40B4-BE49-F238E27FC236}">
                      <a16:creationId xmlns:a16="http://schemas.microsoft.com/office/drawing/2014/main" id="{0C4F657F-4C40-4F04-9566-502FB0B64D0D}"/>
                    </a:ext>
                  </a:extLst>
                </p:cNvPr>
                <p:cNvPicPr/>
                <p:nvPr/>
              </p:nvPicPr>
              <p:blipFill>
                <a:blip r:embed="rId332"/>
                <a:stretch>
                  <a:fillRect/>
                </a:stretch>
              </p:blipFill>
              <p:spPr>
                <a:xfrm>
                  <a:off x="11978933" y="2414587"/>
                  <a:ext cx="70920" cy="45000"/>
                </a:xfrm>
                <a:prstGeom prst="rect">
                  <a:avLst/>
                </a:prstGeom>
              </p:spPr>
            </p:pic>
          </mc:Fallback>
        </mc:AlternateContent>
        <mc:AlternateContent xmlns:mc="http://schemas.openxmlformats.org/markup-compatibility/2006">
          <mc:Choice xmlns:p14="http://schemas.microsoft.com/office/powerpoint/2010/main" Requires="p14">
            <p:contentPart p14:bwMode="auto" r:id="rId333">
              <p14:nvContentPartPr>
                <p14:cNvPr id="320" name="Freihand 319">
                  <a:extLst>
                    <a:ext uri="{FF2B5EF4-FFF2-40B4-BE49-F238E27FC236}">
                      <a16:creationId xmlns:a16="http://schemas.microsoft.com/office/drawing/2014/main" id="{14A07C87-29E0-4F40-8F0B-9B6EF53EF401}"/>
                    </a:ext>
                  </a:extLst>
                </p14:cNvPr>
                <p14:cNvContentPartPr/>
                <p14:nvPr/>
              </p14:nvContentPartPr>
              <p14:xfrm>
                <a:off x="12028253" y="2391187"/>
                <a:ext cx="20880" cy="176040"/>
              </p14:xfrm>
            </p:contentPart>
          </mc:Choice>
          <mc:Fallback>
            <p:pic>
              <p:nvPicPr>
                <p:cNvPr id="320" name="Freihand 319">
                  <a:extLst>
                    <a:ext uri="{FF2B5EF4-FFF2-40B4-BE49-F238E27FC236}">
                      <a16:creationId xmlns:a16="http://schemas.microsoft.com/office/drawing/2014/main" id="{14A07C87-29E0-4F40-8F0B-9B6EF53EF401}"/>
                    </a:ext>
                  </a:extLst>
                </p:cNvPr>
                <p:cNvPicPr/>
                <p:nvPr/>
              </p:nvPicPr>
              <p:blipFill>
                <a:blip r:embed="rId334"/>
                <a:stretch>
                  <a:fillRect/>
                </a:stretch>
              </p:blipFill>
              <p:spPr>
                <a:xfrm>
                  <a:off x="12023933" y="2386867"/>
                  <a:ext cx="2952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335">
              <p14:nvContentPartPr>
                <p14:cNvPr id="69" name="Freihand 68">
                  <a:extLst>
                    <a:ext uri="{FF2B5EF4-FFF2-40B4-BE49-F238E27FC236}">
                      <a16:creationId xmlns:a16="http://schemas.microsoft.com/office/drawing/2014/main" id="{08440D2C-6B69-488D-A659-7357FDB55D59}"/>
                    </a:ext>
                  </a:extLst>
                </p14:cNvPr>
                <p14:cNvContentPartPr/>
                <p14:nvPr/>
              </p14:nvContentPartPr>
              <p14:xfrm>
                <a:off x="10391693" y="1251427"/>
                <a:ext cx="70560" cy="243000"/>
              </p14:xfrm>
            </p:contentPart>
          </mc:Choice>
          <mc:Fallback>
            <p:pic>
              <p:nvPicPr>
                <p:cNvPr id="69" name="Freihand 68">
                  <a:extLst>
                    <a:ext uri="{FF2B5EF4-FFF2-40B4-BE49-F238E27FC236}">
                      <a16:creationId xmlns:a16="http://schemas.microsoft.com/office/drawing/2014/main" id="{08440D2C-6B69-488D-A659-7357FDB55D59}"/>
                    </a:ext>
                  </a:extLst>
                </p:cNvPr>
                <p:cNvPicPr/>
                <p:nvPr/>
              </p:nvPicPr>
              <p:blipFill>
                <a:blip r:embed="rId336"/>
                <a:stretch>
                  <a:fillRect/>
                </a:stretch>
              </p:blipFill>
              <p:spPr>
                <a:xfrm>
                  <a:off x="10387373" y="1247107"/>
                  <a:ext cx="79200" cy="251640"/>
                </a:xfrm>
                <a:prstGeom prst="rect">
                  <a:avLst/>
                </a:prstGeom>
              </p:spPr>
            </p:pic>
          </mc:Fallback>
        </mc:AlternateContent>
        <mc:AlternateContent xmlns:mc="http://schemas.openxmlformats.org/markup-compatibility/2006">
          <mc:Choice xmlns:p14="http://schemas.microsoft.com/office/powerpoint/2010/main" Requires="p14">
            <p:contentPart p14:bwMode="auto" r:id="rId337">
              <p14:nvContentPartPr>
                <p14:cNvPr id="70" name="Freihand 69">
                  <a:extLst>
                    <a:ext uri="{FF2B5EF4-FFF2-40B4-BE49-F238E27FC236}">
                      <a16:creationId xmlns:a16="http://schemas.microsoft.com/office/drawing/2014/main" id="{1CCC2B80-4FEC-4123-8ED4-1D0BA0489D97}"/>
                    </a:ext>
                  </a:extLst>
                </p14:cNvPr>
                <p14:cNvContentPartPr/>
                <p14:nvPr/>
              </p14:nvContentPartPr>
              <p14:xfrm>
                <a:off x="10344893" y="1378147"/>
                <a:ext cx="104760" cy="41400"/>
              </p14:xfrm>
            </p:contentPart>
          </mc:Choice>
          <mc:Fallback>
            <p:pic>
              <p:nvPicPr>
                <p:cNvPr id="70" name="Freihand 69">
                  <a:extLst>
                    <a:ext uri="{FF2B5EF4-FFF2-40B4-BE49-F238E27FC236}">
                      <a16:creationId xmlns:a16="http://schemas.microsoft.com/office/drawing/2014/main" id="{1CCC2B80-4FEC-4123-8ED4-1D0BA0489D97}"/>
                    </a:ext>
                  </a:extLst>
                </p:cNvPr>
                <p:cNvPicPr/>
                <p:nvPr/>
              </p:nvPicPr>
              <p:blipFill>
                <a:blip r:embed="rId338"/>
                <a:stretch>
                  <a:fillRect/>
                </a:stretch>
              </p:blipFill>
              <p:spPr>
                <a:xfrm>
                  <a:off x="10340573" y="1373827"/>
                  <a:ext cx="113400" cy="50040"/>
                </a:xfrm>
                <a:prstGeom prst="rect">
                  <a:avLst/>
                </a:prstGeom>
              </p:spPr>
            </p:pic>
          </mc:Fallback>
        </mc:AlternateContent>
        <mc:AlternateContent xmlns:mc="http://schemas.openxmlformats.org/markup-compatibility/2006">
          <mc:Choice xmlns:p14="http://schemas.microsoft.com/office/powerpoint/2010/main" Requires="p14">
            <p:contentPart p14:bwMode="auto" r:id="rId339">
              <p14:nvContentPartPr>
                <p14:cNvPr id="71" name="Freihand 70">
                  <a:extLst>
                    <a:ext uri="{FF2B5EF4-FFF2-40B4-BE49-F238E27FC236}">
                      <a16:creationId xmlns:a16="http://schemas.microsoft.com/office/drawing/2014/main" id="{943EED32-94E3-4EA6-80A3-7ACAA6E7E12F}"/>
                    </a:ext>
                  </a:extLst>
                </p14:cNvPr>
                <p14:cNvContentPartPr/>
                <p14:nvPr/>
              </p14:nvContentPartPr>
              <p14:xfrm>
                <a:off x="10492493" y="1256107"/>
                <a:ext cx="150120" cy="173520"/>
              </p14:xfrm>
            </p:contentPart>
          </mc:Choice>
          <mc:Fallback>
            <p:pic>
              <p:nvPicPr>
                <p:cNvPr id="71" name="Freihand 70">
                  <a:extLst>
                    <a:ext uri="{FF2B5EF4-FFF2-40B4-BE49-F238E27FC236}">
                      <a16:creationId xmlns:a16="http://schemas.microsoft.com/office/drawing/2014/main" id="{943EED32-94E3-4EA6-80A3-7ACAA6E7E12F}"/>
                    </a:ext>
                  </a:extLst>
                </p:cNvPr>
                <p:cNvPicPr/>
                <p:nvPr/>
              </p:nvPicPr>
              <p:blipFill>
                <a:blip r:embed="rId340"/>
                <a:stretch>
                  <a:fillRect/>
                </a:stretch>
              </p:blipFill>
              <p:spPr>
                <a:xfrm>
                  <a:off x="10488173" y="1251787"/>
                  <a:ext cx="15876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341">
              <p14:nvContentPartPr>
                <p14:cNvPr id="72" name="Freihand 71">
                  <a:extLst>
                    <a:ext uri="{FF2B5EF4-FFF2-40B4-BE49-F238E27FC236}">
                      <a16:creationId xmlns:a16="http://schemas.microsoft.com/office/drawing/2014/main" id="{7244A28D-829B-45D2-B945-1580E1AD990F}"/>
                    </a:ext>
                  </a:extLst>
                </p14:cNvPr>
                <p14:cNvContentPartPr/>
                <p14:nvPr/>
              </p14:nvContentPartPr>
              <p14:xfrm>
                <a:off x="10571333" y="1299307"/>
                <a:ext cx="124200" cy="133200"/>
              </p14:xfrm>
            </p:contentPart>
          </mc:Choice>
          <mc:Fallback>
            <p:pic>
              <p:nvPicPr>
                <p:cNvPr id="72" name="Freihand 71">
                  <a:extLst>
                    <a:ext uri="{FF2B5EF4-FFF2-40B4-BE49-F238E27FC236}">
                      <a16:creationId xmlns:a16="http://schemas.microsoft.com/office/drawing/2014/main" id="{7244A28D-829B-45D2-B945-1580E1AD990F}"/>
                    </a:ext>
                  </a:extLst>
                </p:cNvPr>
                <p:cNvPicPr/>
                <p:nvPr/>
              </p:nvPicPr>
              <p:blipFill>
                <a:blip r:embed="rId342"/>
                <a:stretch>
                  <a:fillRect/>
                </a:stretch>
              </p:blipFill>
              <p:spPr>
                <a:xfrm>
                  <a:off x="10567013" y="1294987"/>
                  <a:ext cx="13284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343">
              <p14:nvContentPartPr>
                <p14:cNvPr id="73" name="Freihand 72">
                  <a:extLst>
                    <a:ext uri="{FF2B5EF4-FFF2-40B4-BE49-F238E27FC236}">
                      <a16:creationId xmlns:a16="http://schemas.microsoft.com/office/drawing/2014/main" id="{797F68B5-1ED2-4F6B-93BF-2F24610A8501}"/>
                    </a:ext>
                  </a:extLst>
                </p14:cNvPr>
                <p14:cNvContentPartPr/>
                <p14:nvPr/>
              </p14:nvContentPartPr>
              <p14:xfrm>
                <a:off x="10786253" y="1335307"/>
                <a:ext cx="96480" cy="47880"/>
              </p14:xfrm>
            </p:contentPart>
          </mc:Choice>
          <mc:Fallback>
            <p:pic>
              <p:nvPicPr>
                <p:cNvPr id="73" name="Freihand 72">
                  <a:extLst>
                    <a:ext uri="{FF2B5EF4-FFF2-40B4-BE49-F238E27FC236}">
                      <a16:creationId xmlns:a16="http://schemas.microsoft.com/office/drawing/2014/main" id="{797F68B5-1ED2-4F6B-93BF-2F24610A8501}"/>
                    </a:ext>
                  </a:extLst>
                </p:cNvPr>
                <p:cNvPicPr/>
                <p:nvPr/>
              </p:nvPicPr>
              <p:blipFill>
                <a:blip r:embed="rId344"/>
                <a:stretch>
                  <a:fillRect/>
                </a:stretch>
              </p:blipFill>
              <p:spPr>
                <a:xfrm>
                  <a:off x="10781933" y="1330987"/>
                  <a:ext cx="105120" cy="56520"/>
                </a:xfrm>
                <a:prstGeom prst="rect">
                  <a:avLst/>
                </a:prstGeom>
              </p:spPr>
            </p:pic>
          </mc:Fallback>
        </mc:AlternateContent>
        <mc:AlternateContent xmlns:mc="http://schemas.openxmlformats.org/markup-compatibility/2006">
          <mc:Choice xmlns:p14="http://schemas.microsoft.com/office/powerpoint/2010/main" Requires="p14">
            <p:contentPart p14:bwMode="auto" r:id="rId345">
              <p14:nvContentPartPr>
                <p14:cNvPr id="74" name="Freihand 73">
                  <a:extLst>
                    <a:ext uri="{FF2B5EF4-FFF2-40B4-BE49-F238E27FC236}">
                      <a16:creationId xmlns:a16="http://schemas.microsoft.com/office/drawing/2014/main" id="{84E46207-F99D-4FD8-A356-873276AFE7D4}"/>
                    </a:ext>
                  </a:extLst>
                </p14:cNvPr>
                <p14:cNvContentPartPr/>
                <p14:nvPr/>
              </p14:nvContentPartPr>
              <p14:xfrm>
                <a:off x="10965893" y="1327747"/>
                <a:ext cx="96840" cy="78840"/>
              </p14:xfrm>
            </p:contentPart>
          </mc:Choice>
          <mc:Fallback>
            <p:pic>
              <p:nvPicPr>
                <p:cNvPr id="74" name="Freihand 73">
                  <a:extLst>
                    <a:ext uri="{FF2B5EF4-FFF2-40B4-BE49-F238E27FC236}">
                      <a16:creationId xmlns:a16="http://schemas.microsoft.com/office/drawing/2014/main" id="{84E46207-F99D-4FD8-A356-873276AFE7D4}"/>
                    </a:ext>
                  </a:extLst>
                </p:cNvPr>
                <p:cNvPicPr/>
                <p:nvPr/>
              </p:nvPicPr>
              <p:blipFill>
                <a:blip r:embed="rId346"/>
                <a:stretch>
                  <a:fillRect/>
                </a:stretch>
              </p:blipFill>
              <p:spPr>
                <a:xfrm>
                  <a:off x="10961573" y="1323427"/>
                  <a:ext cx="10548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347">
              <p14:nvContentPartPr>
                <p14:cNvPr id="75" name="Freihand 74">
                  <a:extLst>
                    <a:ext uri="{FF2B5EF4-FFF2-40B4-BE49-F238E27FC236}">
                      <a16:creationId xmlns:a16="http://schemas.microsoft.com/office/drawing/2014/main" id="{0DD56461-12C4-4C72-B108-D3577D5B6FD6}"/>
                    </a:ext>
                  </a:extLst>
                </p14:cNvPr>
                <p14:cNvContentPartPr/>
                <p14:nvPr/>
              </p14:nvContentPartPr>
              <p14:xfrm>
                <a:off x="11107733" y="1343587"/>
                <a:ext cx="95400" cy="93960"/>
              </p14:xfrm>
            </p:contentPart>
          </mc:Choice>
          <mc:Fallback>
            <p:pic>
              <p:nvPicPr>
                <p:cNvPr id="75" name="Freihand 74">
                  <a:extLst>
                    <a:ext uri="{FF2B5EF4-FFF2-40B4-BE49-F238E27FC236}">
                      <a16:creationId xmlns:a16="http://schemas.microsoft.com/office/drawing/2014/main" id="{0DD56461-12C4-4C72-B108-D3577D5B6FD6}"/>
                    </a:ext>
                  </a:extLst>
                </p:cNvPr>
                <p:cNvPicPr/>
                <p:nvPr/>
              </p:nvPicPr>
              <p:blipFill>
                <a:blip r:embed="rId348"/>
                <a:stretch>
                  <a:fillRect/>
                </a:stretch>
              </p:blipFill>
              <p:spPr>
                <a:xfrm>
                  <a:off x="11103413" y="1339267"/>
                  <a:ext cx="10404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349">
              <p14:nvContentPartPr>
                <p14:cNvPr id="76" name="Freihand 75">
                  <a:extLst>
                    <a:ext uri="{FF2B5EF4-FFF2-40B4-BE49-F238E27FC236}">
                      <a16:creationId xmlns:a16="http://schemas.microsoft.com/office/drawing/2014/main" id="{92CD8F9E-9F36-410E-A103-4423128D3586}"/>
                    </a:ext>
                  </a:extLst>
                </p14:cNvPr>
                <p14:cNvContentPartPr/>
                <p14:nvPr/>
              </p14:nvContentPartPr>
              <p14:xfrm>
                <a:off x="11124653" y="1359787"/>
                <a:ext cx="92880" cy="60120"/>
              </p14:xfrm>
            </p:contentPart>
          </mc:Choice>
          <mc:Fallback>
            <p:pic>
              <p:nvPicPr>
                <p:cNvPr id="76" name="Freihand 75">
                  <a:extLst>
                    <a:ext uri="{FF2B5EF4-FFF2-40B4-BE49-F238E27FC236}">
                      <a16:creationId xmlns:a16="http://schemas.microsoft.com/office/drawing/2014/main" id="{92CD8F9E-9F36-410E-A103-4423128D3586}"/>
                    </a:ext>
                  </a:extLst>
                </p:cNvPr>
                <p:cNvPicPr/>
                <p:nvPr/>
              </p:nvPicPr>
              <p:blipFill>
                <a:blip r:embed="rId350"/>
                <a:stretch>
                  <a:fillRect/>
                </a:stretch>
              </p:blipFill>
              <p:spPr>
                <a:xfrm>
                  <a:off x="11120333" y="1355467"/>
                  <a:ext cx="10152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351">
              <p14:nvContentPartPr>
                <p14:cNvPr id="77" name="Freihand 76">
                  <a:extLst>
                    <a:ext uri="{FF2B5EF4-FFF2-40B4-BE49-F238E27FC236}">
                      <a16:creationId xmlns:a16="http://schemas.microsoft.com/office/drawing/2014/main" id="{7C7D4562-1C60-4621-95B2-4774F9B1B4E4}"/>
                    </a:ext>
                  </a:extLst>
                </p14:cNvPr>
                <p14:cNvContentPartPr/>
                <p14:nvPr/>
              </p14:nvContentPartPr>
              <p14:xfrm>
                <a:off x="11329853" y="1337827"/>
                <a:ext cx="91440" cy="105840"/>
              </p14:xfrm>
            </p:contentPart>
          </mc:Choice>
          <mc:Fallback>
            <p:pic>
              <p:nvPicPr>
                <p:cNvPr id="77" name="Freihand 76">
                  <a:extLst>
                    <a:ext uri="{FF2B5EF4-FFF2-40B4-BE49-F238E27FC236}">
                      <a16:creationId xmlns:a16="http://schemas.microsoft.com/office/drawing/2014/main" id="{7C7D4562-1C60-4621-95B2-4774F9B1B4E4}"/>
                    </a:ext>
                  </a:extLst>
                </p:cNvPr>
                <p:cNvPicPr/>
                <p:nvPr/>
              </p:nvPicPr>
              <p:blipFill>
                <a:blip r:embed="rId352"/>
                <a:stretch>
                  <a:fillRect/>
                </a:stretch>
              </p:blipFill>
              <p:spPr>
                <a:xfrm>
                  <a:off x="11325533" y="1333507"/>
                  <a:ext cx="10008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353">
              <p14:nvContentPartPr>
                <p14:cNvPr id="78" name="Freihand 77">
                  <a:extLst>
                    <a:ext uri="{FF2B5EF4-FFF2-40B4-BE49-F238E27FC236}">
                      <a16:creationId xmlns:a16="http://schemas.microsoft.com/office/drawing/2014/main" id="{7ECAC189-3A0F-47A9-9986-CF4398476E6B}"/>
                    </a:ext>
                  </a:extLst>
                </p14:cNvPr>
                <p14:cNvContentPartPr/>
                <p14:nvPr/>
              </p14:nvContentPartPr>
              <p14:xfrm>
                <a:off x="11443253" y="1284907"/>
                <a:ext cx="71640" cy="135720"/>
              </p14:xfrm>
            </p:contentPart>
          </mc:Choice>
          <mc:Fallback>
            <p:pic>
              <p:nvPicPr>
                <p:cNvPr id="78" name="Freihand 77">
                  <a:extLst>
                    <a:ext uri="{FF2B5EF4-FFF2-40B4-BE49-F238E27FC236}">
                      <a16:creationId xmlns:a16="http://schemas.microsoft.com/office/drawing/2014/main" id="{7ECAC189-3A0F-47A9-9986-CF4398476E6B}"/>
                    </a:ext>
                  </a:extLst>
                </p:cNvPr>
                <p:cNvPicPr/>
                <p:nvPr/>
              </p:nvPicPr>
              <p:blipFill>
                <a:blip r:embed="rId354"/>
                <a:stretch>
                  <a:fillRect/>
                </a:stretch>
              </p:blipFill>
              <p:spPr>
                <a:xfrm>
                  <a:off x="11438933" y="1280587"/>
                  <a:ext cx="8028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355">
              <p14:nvContentPartPr>
                <p14:cNvPr id="136" name="Freihand 135">
                  <a:extLst>
                    <a:ext uri="{FF2B5EF4-FFF2-40B4-BE49-F238E27FC236}">
                      <a16:creationId xmlns:a16="http://schemas.microsoft.com/office/drawing/2014/main" id="{B1D391D0-1AA7-411B-99FB-46BC35AD2A1D}"/>
                    </a:ext>
                  </a:extLst>
                </p14:cNvPr>
                <p14:cNvContentPartPr/>
                <p14:nvPr/>
              </p14:nvContentPartPr>
              <p14:xfrm>
                <a:off x="8979773" y="1251427"/>
                <a:ext cx="69840" cy="241560"/>
              </p14:xfrm>
            </p:contentPart>
          </mc:Choice>
          <mc:Fallback>
            <p:pic>
              <p:nvPicPr>
                <p:cNvPr id="136" name="Freihand 135">
                  <a:extLst>
                    <a:ext uri="{FF2B5EF4-FFF2-40B4-BE49-F238E27FC236}">
                      <a16:creationId xmlns:a16="http://schemas.microsoft.com/office/drawing/2014/main" id="{B1D391D0-1AA7-411B-99FB-46BC35AD2A1D}"/>
                    </a:ext>
                  </a:extLst>
                </p:cNvPr>
                <p:cNvPicPr/>
                <p:nvPr/>
              </p:nvPicPr>
              <p:blipFill>
                <a:blip r:embed="rId356"/>
                <a:stretch>
                  <a:fillRect/>
                </a:stretch>
              </p:blipFill>
              <p:spPr>
                <a:xfrm>
                  <a:off x="8975453" y="1247107"/>
                  <a:ext cx="78480" cy="250200"/>
                </a:xfrm>
                <a:prstGeom prst="rect">
                  <a:avLst/>
                </a:prstGeom>
              </p:spPr>
            </p:pic>
          </mc:Fallback>
        </mc:AlternateContent>
        <mc:AlternateContent xmlns:mc="http://schemas.openxmlformats.org/markup-compatibility/2006">
          <mc:Choice xmlns:p14="http://schemas.microsoft.com/office/powerpoint/2010/main" Requires="p14">
            <p:contentPart p14:bwMode="auto" r:id="rId357">
              <p14:nvContentPartPr>
                <p14:cNvPr id="137" name="Freihand 136">
                  <a:extLst>
                    <a:ext uri="{FF2B5EF4-FFF2-40B4-BE49-F238E27FC236}">
                      <a16:creationId xmlns:a16="http://schemas.microsoft.com/office/drawing/2014/main" id="{E97EC206-502A-4C74-AA41-7470D4086101}"/>
                    </a:ext>
                  </a:extLst>
                </p14:cNvPr>
                <p14:cNvContentPartPr/>
                <p14:nvPr/>
              </p14:nvContentPartPr>
              <p14:xfrm>
                <a:off x="8941613" y="1369147"/>
                <a:ext cx="106560" cy="12600"/>
              </p14:xfrm>
            </p:contentPart>
          </mc:Choice>
          <mc:Fallback>
            <p:pic>
              <p:nvPicPr>
                <p:cNvPr id="137" name="Freihand 136">
                  <a:extLst>
                    <a:ext uri="{FF2B5EF4-FFF2-40B4-BE49-F238E27FC236}">
                      <a16:creationId xmlns:a16="http://schemas.microsoft.com/office/drawing/2014/main" id="{E97EC206-502A-4C74-AA41-7470D4086101}"/>
                    </a:ext>
                  </a:extLst>
                </p:cNvPr>
                <p:cNvPicPr/>
                <p:nvPr/>
              </p:nvPicPr>
              <p:blipFill>
                <a:blip r:embed="rId358"/>
                <a:stretch>
                  <a:fillRect/>
                </a:stretch>
              </p:blipFill>
              <p:spPr>
                <a:xfrm>
                  <a:off x="8937293" y="1364827"/>
                  <a:ext cx="11520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359">
              <p14:nvContentPartPr>
                <p14:cNvPr id="138" name="Freihand 137">
                  <a:extLst>
                    <a:ext uri="{FF2B5EF4-FFF2-40B4-BE49-F238E27FC236}">
                      <a16:creationId xmlns:a16="http://schemas.microsoft.com/office/drawing/2014/main" id="{745C978F-B3EC-42C8-945D-8F5E928B30C7}"/>
                    </a:ext>
                  </a:extLst>
                </p14:cNvPr>
                <p14:cNvContentPartPr/>
                <p14:nvPr/>
              </p14:nvContentPartPr>
              <p14:xfrm>
                <a:off x="9066173" y="1141267"/>
                <a:ext cx="28080" cy="123120"/>
              </p14:xfrm>
            </p:contentPart>
          </mc:Choice>
          <mc:Fallback>
            <p:pic>
              <p:nvPicPr>
                <p:cNvPr id="138" name="Freihand 137">
                  <a:extLst>
                    <a:ext uri="{FF2B5EF4-FFF2-40B4-BE49-F238E27FC236}">
                      <a16:creationId xmlns:a16="http://schemas.microsoft.com/office/drawing/2014/main" id="{745C978F-B3EC-42C8-945D-8F5E928B30C7}"/>
                    </a:ext>
                  </a:extLst>
                </p:cNvPr>
                <p:cNvPicPr/>
                <p:nvPr/>
              </p:nvPicPr>
              <p:blipFill>
                <a:blip r:embed="rId360"/>
                <a:stretch>
                  <a:fillRect/>
                </a:stretch>
              </p:blipFill>
              <p:spPr>
                <a:xfrm>
                  <a:off x="9061853" y="1136947"/>
                  <a:ext cx="3672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361">
              <p14:nvContentPartPr>
                <p14:cNvPr id="139" name="Freihand 138">
                  <a:extLst>
                    <a:ext uri="{FF2B5EF4-FFF2-40B4-BE49-F238E27FC236}">
                      <a16:creationId xmlns:a16="http://schemas.microsoft.com/office/drawing/2014/main" id="{852D5910-1953-4B9B-8F61-DBE08D13D678}"/>
                    </a:ext>
                  </a:extLst>
                </p14:cNvPr>
                <p14:cNvContentPartPr/>
                <p14:nvPr/>
              </p14:nvContentPartPr>
              <p14:xfrm>
                <a:off x="9097133" y="1213987"/>
                <a:ext cx="65880" cy="178200"/>
              </p14:xfrm>
            </p:contentPart>
          </mc:Choice>
          <mc:Fallback>
            <p:pic>
              <p:nvPicPr>
                <p:cNvPr id="139" name="Freihand 138">
                  <a:extLst>
                    <a:ext uri="{FF2B5EF4-FFF2-40B4-BE49-F238E27FC236}">
                      <a16:creationId xmlns:a16="http://schemas.microsoft.com/office/drawing/2014/main" id="{852D5910-1953-4B9B-8F61-DBE08D13D678}"/>
                    </a:ext>
                  </a:extLst>
                </p:cNvPr>
                <p:cNvPicPr/>
                <p:nvPr/>
              </p:nvPicPr>
              <p:blipFill>
                <a:blip r:embed="rId362"/>
                <a:stretch>
                  <a:fillRect/>
                </a:stretch>
              </p:blipFill>
              <p:spPr>
                <a:xfrm>
                  <a:off x="9092813" y="1209667"/>
                  <a:ext cx="7452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363">
              <p14:nvContentPartPr>
                <p14:cNvPr id="140" name="Freihand 139">
                  <a:extLst>
                    <a:ext uri="{FF2B5EF4-FFF2-40B4-BE49-F238E27FC236}">
                      <a16:creationId xmlns:a16="http://schemas.microsoft.com/office/drawing/2014/main" id="{424654A6-DC3D-460A-87D4-A42A73B10825}"/>
                    </a:ext>
                  </a:extLst>
                </p14:cNvPr>
                <p14:cNvContentPartPr/>
                <p14:nvPr/>
              </p14:nvContentPartPr>
              <p14:xfrm>
                <a:off x="9170933" y="1288507"/>
                <a:ext cx="121680" cy="126360"/>
              </p14:xfrm>
            </p:contentPart>
          </mc:Choice>
          <mc:Fallback>
            <p:pic>
              <p:nvPicPr>
                <p:cNvPr id="140" name="Freihand 139">
                  <a:extLst>
                    <a:ext uri="{FF2B5EF4-FFF2-40B4-BE49-F238E27FC236}">
                      <a16:creationId xmlns:a16="http://schemas.microsoft.com/office/drawing/2014/main" id="{424654A6-DC3D-460A-87D4-A42A73B10825}"/>
                    </a:ext>
                  </a:extLst>
                </p:cNvPr>
                <p:cNvPicPr/>
                <p:nvPr/>
              </p:nvPicPr>
              <p:blipFill>
                <a:blip r:embed="rId364"/>
                <a:stretch>
                  <a:fillRect/>
                </a:stretch>
              </p:blipFill>
              <p:spPr>
                <a:xfrm>
                  <a:off x="9166613" y="1284187"/>
                  <a:ext cx="13032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365">
              <p14:nvContentPartPr>
                <p14:cNvPr id="141" name="Freihand 140">
                  <a:extLst>
                    <a:ext uri="{FF2B5EF4-FFF2-40B4-BE49-F238E27FC236}">
                      <a16:creationId xmlns:a16="http://schemas.microsoft.com/office/drawing/2014/main" id="{A7277F0D-868B-4E9F-A875-D96D89C5B681}"/>
                    </a:ext>
                  </a:extLst>
                </p14:cNvPr>
                <p14:cNvContentPartPr/>
                <p14:nvPr/>
              </p14:nvContentPartPr>
              <p14:xfrm>
                <a:off x="9292253" y="1259347"/>
                <a:ext cx="71280" cy="168840"/>
              </p14:xfrm>
            </p:contentPart>
          </mc:Choice>
          <mc:Fallback>
            <p:pic>
              <p:nvPicPr>
                <p:cNvPr id="141" name="Freihand 140">
                  <a:extLst>
                    <a:ext uri="{FF2B5EF4-FFF2-40B4-BE49-F238E27FC236}">
                      <a16:creationId xmlns:a16="http://schemas.microsoft.com/office/drawing/2014/main" id="{A7277F0D-868B-4E9F-A875-D96D89C5B681}"/>
                    </a:ext>
                  </a:extLst>
                </p:cNvPr>
                <p:cNvPicPr/>
                <p:nvPr/>
              </p:nvPicPr>
              <p:blipFill>
                <a:blip r:embed="rId366"/>
                <a:stretch>
                  <a:fillRect/>
                </a:stretch>
              </p:blipFill>
              <p:spPr>
                <a:xfrm>
                  <a:off x="9287933" y="1255027"/>
                  <a:ext cx="7992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367">
              <p14:nvContentPartPr>
                <p14:cNvPr id="172" name="Freihand 171">
                  <a:extLst>
                    <a:ext uri="{FF2B5EF4-FFF2-40B4-BE49-F238E27FC236}">
                      <a16:creationId xmlns:a16="http://schemas.microsoft.com/office/drawing/2014/main" id="{2ACCF482-2329-4B9E-B72E-F8C252B2258E}"/>
                    </a:ext>
                  </a:extLst>
                </p14:cNvPr>
                <p14:cNvContentPartPr/>
                <p14:nvPr/>
              </p14:nvContentPartPr>
              <p14:xfrm>
                <a:off x="9428333" y="1307227"/>
                <a:ext cx="134640" cy="11880"/>
              </p14:xfrm>
            </p:contentPart>
          </mc:Choice>
          <mc:Fallback>
            <p:pic>
              <p:nvPicPr>
                <p:cNvPr id="172" name="Freihand 171">
                  <a:extLst>
                    <a:ext uri="{FF2B5EF4-FFF2-40B4-BE49-F238E27FC236}">
                      <a16:creationId xmlns:a16="http://schemas.microsoft.com/office/drawing/2014/main" id="{2ACCF482-2329-4B9E-B72E-F8C252B2258E}"/>
                    </a:ext>
                  </a:extLst>
                </p:cNvPr>
                <p:cNvPicPr/>
                <p:nvPr/>
              </p:nvPicPr>
              <p:blipFill>
                <a:blip r:embed="rId368"/>
                <a:stretch>
                  <a:fillRect/>
                </a:stretch>
              </p:blipFill>
              <p:spPr>
                <a:xfrm>
                  <a:off x="9424013" y="1302907"/>
                  <a:ext cx="14328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369">
              <p14:nvContentPartPr>
                <p14:cNvPr id="173" name="Freihand 172">
                  <a:extLst>
                    <a:ext uri="{FF2B5EF4-FFF2-40B4-BE49-F238E27FC236}">
                      <a16:creationId xmlns:a16="http://schemas.microsoft.com/office/drawing/2014/main" id="{22E2C85C-4CA9-44CB-B08B-538FC6B9CF98}"/>
                    </a:ext>
                  </a:extLst>
                </p14:cNvPr>
                <p14:cNvContentPartPr/>
                <p14:nvPr/>
              </p14:nvContentPartPr>
              <p14:xfrm>
                <a:off x="9474053" y="1332427"/>
                <a:ext cx="114840" cy="9000"/>
              </p14:xfrm>
            </p:contentPart>
          </mc:Choice>
          <mc:Fallback>
            <p:pic>
              <p:nvPicPr>
                <p:cNvPr id="173" name="Freihand 172">
                  <a:extLst>
                    <a:ext uri="{FF2B5EF4-FFF2-40B4-BE49-F238E27FC236}">
                      <a16:creationId xmlns:a16="http://schemas.microsoft.com/office/drawing/2014/main" id="{22E2C85C-4CA9-44CB-B08B-538FC6B9CF98}"/>
                    </a:ext>
                  </a:extLst>
                </p:cNvPr>
                <p:cNvPicPr/>
                <p:nvPr/>
              </p:nvPicPr>
              <p:blipFill>
                <a:blip r:embed="rId370"/>
                <a:stretch>
                  <a:fillRect/>
                </a:stretch>
              </p:blipFill>
              <p:spPr>
                <a:xfrm>
                  <a:off x="9469373" y="1328107"/>
                  <a:ext cx="12348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371">
              <p14:nvContentPartPr>
                <p14:cNvPr id="212" name="Freihand 211">
                  <a:extLst>
                    <a:ext uri="{FF2B5EF4-FFF2-40B4-BE49-F238E27FC236}">
                      <a16:creationId xmlns:a16="http://schemas.microsoft.com/office/drawing/2014/main" id="{107D22C6-FEF2-406D-80A5-34A15A072B2E}"/>
                    </a:ext>
                  </a:extLst>
                </p14:cNvPr>
                <p14:cNvContentPartPr/>
                <p14:nvPr/>
              </p14:nvContentPartPr>
              <p14:xfrm>
                <a:off x="9703733" y="1272307"/>
                <a:ext cx="157680" cy="90720"/>
              </p14:xfrm>
            </p:contentPart>
          </mc:Choice>
          <mc:Fallback>
            <p:pic>
              <p:nvPicPr>
                <p:cNvPr id="212" name="Freihand 211">
                  <a:extLst>
                    <a:ext uri="{FF2B5EF4-FFF2-40B4-BE49-F238E27FC236}">
                      <a16:creationId xmlns:a16="http://schemas.microsoft.com/office/drawing/2014/main" id="{107D22C6-FEF2-406D-80A5-34A15A072B2E}"/>
                    </a:ext>
                  </a:extLst>
                </p:cNvPr>
                <p:cNvPicPr/>
                <p:nvPr/>
              </p:nvPicPr>
              <p:blipFill>
                <a:blip r:embed="rId372"/>
                <a:stretch>
                  <a:fillRect/>
                </a:stretch>
              </p:blipFill>
              <p:spPr>
                <a:xfrm>
                  <a:off x="9699413" y="1267987"/>
                  <a:ext cx="16632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373">
              <p14:nvContentPartPr>
                <p14:cNvPr id="214" name="Freihand 213">
                  <a:extLst>
                    <a:ext uri="{FF2B5EF4-FFF2-40B4-BE49-F238E27FC236}">
                      <a16:creationId xmlns:a16="http://schemas.microsoft.com/office/drawing/2014/main" id="{7247860C-EED9-4FB2-8494-AA8E9DAA7092}"/>
                    </a:ext>
                  </a:extLst>
                </p14:cNvPr>
                <p14:cNvContentPartPr/>
                <p14:nvPr/>
              </p14:nvContentPartPr>
              <p14:xfrm>
                <a:off x="9648653" y="1747507"/>
                <a:ext cx="89280" cy="20160"/>
              </p14:xfrm>
            </p:contentPart>
          </mc:Choice>
          <mc:Fallback>
            <p:pic>
              <p:nvPicPr>
                <p:cNvPr id="214" name="Freihand 213">
                  <a:extLst>
                    <a:ext uri="{FF2B5EF4-FFF2-40B4-BE49-F238E27FC236}">
                      <a16:creationId xmlns:a16="http://schemas.microsoft.com/office/drawing/2014/main" id="{7247860C-EED9-4FB2-8494-AA8E9DAA7092}"/>
                    </a:ext>
                  </a:extLst>
                </p:cNvPr>
                <p:cNvPicPr/>
                <p:nvPr/>
              </p:nvPicPr>
              <p:blipFill>
                <a:blip r:embed="rId374"/>
                <a:stretch>
                  <a:fillRect/>
                </a:stretch>
              </p:blipFill>
              <p:spPr>
                <a:xfrm>
                  <a:off x="9644333" y="1743187"/>
                  <a:ext cx="9792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375">
              <p14:nvContentPartPr>
                <p14:cNvPr id="215" name="Freihand 214">
                  <a:extLst>
                    <a:ext uri="{FF2B5EF4-FFF2-40B4-BE49-F238E27FC236}">
                      <a16:creationId xmlns:a16="http://schemas.microsoft.com/office/drawing/2014/main" id="{07260E4F-33B5-44C4-89A4-F2D0A5AA11B7}"/>
                    </a:ext>
                  </a:extLst>
                </p14:cNvPr>
                <p14:cNvContentPartPr/>
                <p14:nvPr/>
              </p14:nvContentPartPr>
              <p14:xfrm>
                <a:off x="9808853" y="1559947"/>
                <a:ext cx="110160" cy="130320"/>
              </p14:xfrm>
            </p:contentPart>
          </mc:Choice>
          <mc:Fallback>
            <p:pic>
              <p:nvPicPr>
                <p:cNvPr id="215" name="Freihand 214">
                  <a:extLst>
                    <a:ext uri="{FF2B5EF4-FFF2-40B4-BE49-F238E27FC236}">
                      <a16:creationId xmlns:a16="http://schemas.microsoft.com/office/drawing/2014/main" id="{07260E4F-33B5-44C4-89A4-F2D0A5AA11B7}"/>
                    </a:ext>
                  </a:extLst>
                </p:cNvPr>
                <p:cNvPicPr/>
                <p:nvPr/>
              </p:nvPicPr>
              <p:blipFill>
                <a:blip r:embed="rId376"/>
                <a:stretch>
                  <a:fillRect/>
                </a:stretch>
              </p:blipFill>
              <p:spPr>
                <a:xfrm>
                  <a:off x="9804533" y="1555627"/>
                  <a:ext cx="11880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377">
              <p14:nvContentPartPr>
                <p14:cNvPr id="216" name="Freihand 215">
                  <a:extLst>
                    <a:ext uri="{FF2B5EF4-FFF2-40B4-BE49-F238E27FC236}">
                      <a16:creationId xmlns:a16="http://schemas.microsoft.com/office/drawing/2014/main" id="{A4D130A5-BEAC-4BF4-AE5A-D88C43072495}"/>
                    </a:ext>
                  </a:extLst>
                </p14:cNvPr>
                <p14:cNvContentPartPr/>
                <p14:nvPr/>
              </p14:nvContentPartPr>
              <p14:xfrm>
                <a:off x="9821813" y="1700707"/>
                <a:ext cx="160920" cy="33840"/>
              </p14:xfrm>
            </p:contentPart>
          </mc:Choice>
          <mc:Fallback>
            <p:pic>
              <p:nvPicPr>
                <p:cNvPr id="216" name="Freihand 215">
                  <a:extLst>
                    <a:ext uri="{FF2B5EF4-FFF2-40B4-BE49-F238E27FC236}">
                      <a16:creationId xmlns:a16="http://schemas.microsoft.com/office/drawing/2014/main" id="{A4D130A5-BEAC-4BF4-AE5A-D88C43072495}"/>
                    </a:ext>
                  </a:extLst>
                </p:cNvPr>
                <p:cNvPicPr/>
                <p:nvPr/>
              </p:nvPicPr>
              <p:blipFill>
                <a:blip r:embed="rId378"/>
                <a:stretch>
                  <a:fillRect/>
                </a:stretch>
              </p:blipFill>
              <p:spPr>
                <a:xfrm>
                  <a:off x="9817493" y="1696387"/>
                  <a:ext cx="16956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379">
              <p14:nvContentPartPr>
                <p14:cNvPr id="217" name="Freihand 216">
                  <a:extLst>
                    <a:ext uri="{FF2B5EF4-FFF2-40B4-BE49-F238E27FC236}">
                      <a16:creationId xmlns:a16="http://schemas.microsoft.com/office/drawing/2014/main" id="{12BE4B1F-A539-4A8D-98E4-172A42E74C7E}"/>
                    </a:ext>
                  </a:extLst>
                </p14:cNvPr>
                <p14:cNvContentPartPr/>
                <p14:nvPr/>
              </p14:nvContentPartPr>
              <p14:xfrm>
                <a:off x="9839453" y="1781347"/>
                <a:ext cx="99720" cy="118800"/>
              </p14:xfrm>
            </p:contentPart>
          </mc:Choice>
          <mc:Fallback>
            <p:pic>
              <p:nvPicPr>
                <p:cNvPr id="217" name="Freihand 216">
                  <a:extLst>
                    <a:ext uri="{FF2B5EF4-FFF2-40B4-BE49-F238E27FC236}">
                      <a16:creationId xmlns:a16="http://schemas.microsoft.com/office/drawing/2014/main" id="{12BE4B1F-A539-4A8D-98E4-172A42E74C7E}"/>
                    </a:ext>
                  </a:extLst>
                </p:cNvPr>
                <p:cNvPicPr/>
                <p:nvPr/>
              </p:nvPicPr>
              <p:blipFill>
                <a:blip r:embed="rId380"/>
                <a:stretch>
                  <a:fillRect/>
                </a:stretch>
              </p:blipFill>
              <p:spPr>
                <a:xfrm>
                  <a:off x="9835133" y="1777027"/>
                  <a:ext cx="10836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381">
              <p14:nvContentPartPr>
                <p14:cNvPr id="218" name="Freihand 217">
                  <a:extLst>
                    <a:ext uri="{FF2B5EF4-FFF2-40B4-BE49-F238E27FC236}">
                      <a16:creationId xmlns:a16="http://schemas.microsoft.com/office/drawing/2014/main" id="{BBFAE91D-C0CC-4B4E-AFE2-DFBA0CDE3AB3}"/>
                    </a:ext>
                  </a:extLst>
                </p14:cNvPr>
                <p14:cNvContentPartPr/>
                <p14:nvPr/>
              </p14:nvContentPartPr>
              <p14:xfrm>
                <a:off x="9936293" y="1731307"/>
                <a:ext cx="97200" cy="87120"/>
              </p14:xfrm>
            </p:contentPart>
          </mc:Choice>
          <mc:Fallback>
            <p:pic>
              <p:nvPicPr>
                <p:cNvPr id="218" name="Freihand 217">
                  <a:extLst>
                    <a:ext uri="{FF2B5EF4-FFF2-40B4-BE49-F238E27FC236}">
                      <a16:creationId xmlns:a16="http://schemas.microsoft.com/office/drawing/2014/main" id="{BBFAE91D-C0CC-4B4E-AFE2-DFBA0CDE3AB3}"/>
                    </a:ext>
                  </a:extLst>
                </p:cNvPr>
                <p:cNvPicPr/>
                <p:nvPr/>
              </p:nvPicPr>
              <p:blipFill>
                <a:blip r:embed="rId382"/>
                <a:stretch>
                  <a:fillRect/>
                </a:stretch>
              </p:blipFill>
              <p:spPr>
                <a:xfrm>
                  <a:off x="9931973" y="1726987"/>
                  <a:ext cx="10584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383">
              <p14:nvContentPartPr>
                <p14:cNvPr id="143" name="Freihand 142">
                  <a:extLst>
                    <a:ext uri="{FF2B5EF4-FFF2-40B4-BE49-F238E27FC236}">
                      <a16:creationId xmlns:a16="http://schemas.microsoft.com/office/drawing/2014/main" id="{14BBAA99-C48F-44B0-B048-577F5156A239}"/>
                    </a:ext>
                  </a:extLst>
                </p14:cNvPr>
                <p14:cNvContentPartPr/>
                <p14:nvPr/>
              </p14:nvContentPartPr>
              <p14:xfrm>
                <a:off x="8949893" y="1664347"/>
                <a:ext cx="29880" cy="167400"/>
              </p14:xfrm>
            </p:contentPart>
          </mc:Choice>
          <mc:Fallback>
            <p:pic>
              <p:nvPicPr>
                <p:cNvPr id="143" name="Freihand 142">
                  <a:extLst>
                    <a:ext uri="{FF2B5EF4-FFF2-40B4-BE49-F238E27FC236}">
                      <a16:creationId xmlns:a16="http://schemas.microsoft.com/office/drawing/2014/main" id="{14BBAA99-C48F-44B0-B048-577F5156A239}"/>
                    </a:ext>
                  </a:extLst>
                </p:cNvPr>
                <p:cNvPicPr/>
                <p:nvPr/>
              </p:nvPicPr>
              <p:blipFill>
                <a:blip r:embed="rId384"/>
                <a:stretch>
                  <a:fillRect/>
                </a:stretch>
              </p:blipFill>
              <p:spPr>
                <a:xfrm>
                  <a:off x="8945573" y="1660027"/>
                  <a:ext cx="3852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385">
              <p14:nvContentPartPr>
                <p14:cNvPr id="144" name="Freihand 143">
                  <a:extLst>
                    <a:ext uri="{FF2B5EF4-FFF2-40B4-BE49-F238E27FC236}">
                      <a16:creationId xmlns:a16="http://schemas.microsoft.com/office/drawing/2014/main" id="{CF4A52DD-142A-4AE8-98AD-A0C55BEC22F9}"/>
                    </a:ext>
                  </a:extLst>
                </p14:cNvPr>
                <p14:cNvContentPartPr/>
                <p14:nvPr/>
              </p14:nvContentPartPr>
              <p14:xfrm>
                <a:off x="8902013" y="1602787"/>
                <a:ext cx="175320" cy="131400"/>
              </p14:xfrm>
            </p:contentPart>
          </mc:Choice>
          <mc:Fallback>
            <p:pic>
              <p:nvPicPr>
                <p:cNvPr id="144" name="Freihand 143">
                  <a:extLst>
                    <a:ext uri="{FF2B5EF4-FFF2-40B4-BE49-F238E27FC236}">
                      <a16:creationId xmlns:a16="http://schemas.microsoft.com/office/drawing/2014/main" id="{CF4A52DD-142A-4AE8-98AD-A0C55BEC22F9}"/>
                    </a:ext>
                  </a:extLst>
                </p:cNvPr>
                <p:cNvPicPr/>
                <p:nvPr/>
              </p:nvPicPr>
              <p:blipFill>
                <a:blip r:embed="rId386"/>
                <a:stretch>
                  <a:fillRect/>
                </a:stretch>
              </p:blipFill>
              <p:spPr>
                <a:xfrm>
                  <a:off x="8897693" y="1598467"/>
                  <a:ext cx="18396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387">
              <p14:nvContentPartPr>
                <p14:cNvPr id="145" name="Freihand 144">
                  <a:extLst>
                    <a:ext uri="{FF2B5EF4-FFF2-40B4-BE49-F238E27FC236}">
                      <a16:creationId xmlns:a16="http://schemas.microsoft.com/office/drawing/2014/main" id="{956B5197-F230-4E42-A3D7-4EC16845373F}"/>
                    </a:ext>
                  </a:extLst>
                </p14:cNvPr>
                <p14:cNvContentPartPr/>
                <p14:nvPr/>
              </p14:nvContentPartPr>
              <p14:xfrm>
                <a:off x="9138533" y="1641307"/>
                <a:ext cx="51120" cy="164160"/>
              </p14:xfrm>
            </p:contentPart>
          </mc:Choice>
          <mc:Fallback>
            <p:pic>
              <p:nvPicPr>
                <p:cNvPr id="145" name="Freihand 144">
                  <a:extLst>
                    <a:ext uri="{FF2B5EF4-FFF2-40B4-BE49-F238E27FC236}">
                      <a16:creationId xmlns:a16="http://schemas.microsoft.com/office/drawing/2014/main" id="{956B5197-F230-4E42-A3D7-4EC16845373F}"/>
                    </a:ext>
                  </a:extLst>
                </p:cNvPr>
                <p:cNvPicPr/>
                <p:nvPr/>
              </p:nvPicPr>
              <p:blipFill>
                <a:blip r:embed="rId388"/>
                <a:stretch>
                  <a:fillRect/>
                </a:stretch>
              </p:blipFill>
              <p:spPr>
                <a:xfrm>
                  <a:off x="9134213" y="1636987"/>
                  <a:ext cx="5976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389">
              <p14:nvContentPartPr>
                <p14:cNvPr id="146" name="Freihand 145">
                  <a:extLst>
                    <a:ext uri="{FF2B5EF4-FFF2-40B4-BE49-F238E27FC236}">
                      <a16:creationId xmlns:a16="http://schemas.microsoft.com/office/drawing/2014/main" id="{6103C3BD-2DBF-4921-A288-C4D564BF4203}"/>
                    </a:ext>
                  </a:extLst>
                </p14:cNvPr>
                <p14:cNvContentPartPr/>
                <p14:nvPr/>
              </p14:nvContentPartPr>
              <p14:xfrm>
                <a:off x="9237173" y="1701787"/>
                <a:ext cx="77760" cy="110520"/>
              </p14:xfrm>
            </p:contentPart>
          </mc:Choice>
          <mc:Fallback>
            <p:pic>
              <p:nvPicPr>
                <p:cNvPr id="146" name="Freihand 145">
                  <a:extLst>
                    <a:ext uri="{FF2B5EF4-FFF2-40B4-BE49-F238E27FC236}">
                      <a16:creationId xmlns:a16="http://schemas.microsoft.com/office/drawing/2014/main" id="{6103C3BD-2DBF-4921-A288-C4D564BF4203}"/>
                    </a:ext>
                  </a:extLst>
                </p:cNvPr>
                <p:cNvPicPr/>
                <p:nvPr/>
              </p:nvPicPr>
              <p:blipFill>
                <a:blip r:embed="rId390"/>
                <a:stretch>
                  <a:fillRect/>
                </a:stretch>
              </p:blipFill>
              <p:spPr>
                <a:xfrm>
                  <a:off x="9232853" y="1697467"/>
                  <a:ext cx="8640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391">
              <p14:nvContentPartPr>
                <p14:cNvPr id="147" name="Freihand 146">
                  <a:extLst>
                    <a:ext uri="{FF2B5EF4-FFF2-40B4-BE49-F238E27FC236}">
                      <a16:creationId xmlns:a16="http://schemas.microsoft.com/office/drawing/2014/main" id="{F4E02142-1474-4642-BEA0-3EF0417E0A3A}"/>
                    </a:ext>
                  </a:extLst>
                </p14:cNvPr>
                <p14:cNvContentPartPr/>
                <p14:nvPr/>
              </p14:nvContentPartPr>
              <p14:xfrm>
                <a:off x="9227453" y="1670827"/>
                <a:ext cx="174600" cy="187200"/>
              </p14:xfrm>
            </p:contentPart>
          </mc:Choice>
          <mc:Fallback>
            <p:pic>
              <p:nvPicPr>
                <p:cNvPr id="147" name="Freihand 146">
                  <a:extLst>
                    <a:ext uri="{FF2B5EF4-FFF2-40B4-BE49-F238E27FC236}">
                      <a16:creationId xmlns:a16="http://schemas.microsoft.com/office/drawing/2014/main" id="{F4E02142-1474-4642-BEA0-3EF0417E0A3A}"/>
                    </a:ext>
                  </a:extLst>
                </p:cNvPr>
                <p:cNvPicPr/>
                <p:nvPr/>
              </p:nvPicPr>
              <p:blipFill>
                <a:blip r:embed="rId392"/>
                <a:stretch>
                  <a:fillRect/>
                </a:stretch>
              </p:blipFill>
              <p:spPr>
                <a:xfrm>
                  <a:off x="9223133" y="1666507"/>
                  <a:ext cx="183240" cy="195840"/>
                </a:xfrm>
                <a:prstGeom prst="rect">
                  <a:avLst/>
                </a:prstGeom>
              </p:spPr>
            </p:pic>
          </mc:Fallback>
        </mc:AlternateContent>
        <mc:AlternateContent xmlns:mc="http://schemas.openxmlformats.org/markup-compatibility/2006">
          <mc:Choice xmlns:p14="http://schemas.microsoft.com/office/powerpoint/2010/main" Requires="p14">
            <p:contentPart p14:bwMode="auto" r:id="rId393">
              <p14:nvContentPartPr>
                <p14:cNvPr id="174" name="Freihand 173">
                  <a:extLst>
                    <a:ext uri="{FF2B5EF4-FFF2-40B4-BE49-F238E27FC236}">
                      <a16:creationId xmlns:a16="http://schemas.microsoft.com/office/drawing/2014/main" id="{60AFBD89-D132-4368-98A3-DB9FFEC80AF2}"/>
                    </a:ext>
                  </a:extLst>
                </p14:cNvPr>
                <p14:cNvContentPartPr/>
                <p14:nvPr/>
              </p14:nvContentPartPr>
              <p14:xfrm>
                <a:off x="9485213" y="1716547"/>
                <a:ext cx="117360" cy="720"/>
              </p14:xfrm>
            </p:contentPart>
          </mc:Choice>
          <mc:Fallback>
            <p:pic>
              <p:nvPicPr>
                <p:cNvPr id="174" name="Freihand 173">
                  <a:extLst>
                    <a:ext uri="{FF2B5EF4-FFF2-40B4-BE49-F238E27FC236}">
                      <a16:creationId xmlns:a16="http://schemas.microsoft.com/office/drawing/2014/main" id="{60AFBD89-D132-4368-98A3-DB9FFEC80AF2}"/>
                    </a:ext>
                  </a:extLst>
                </p:cNvPr>
                <p:cNvPicPr/>
                <p:nvPr/>
              </p:nvPicPr>
              <p:blipFill>
                <a:blip r:embed="rId394"/>
                <a:stretch>
                  <a:fillRect/>
                </a:stretch>
              </p:blipFill>
              <p:spPr>
                <a:xfrm>
                  <a:off x="9480893" y="1712227"/>
                  <a:ext cx="126000" cy="9360"/>
                </a:xfrm>
                <a:prstGeom prst="rect">
                  <a:avLst/>
                </a:prstGeom>
              </p:spPr>
            </p:pic>
          </mc:Fallback>
        </mc:AlternateContent>
        <mc:AlternateContent xmlns:mc="http://schemas.openxmlformats.org/markup-compatibility/2006">
          <mc:Choice xmlns:p14="http://schemas.microsoft.com/office/powerpoint/2010/main" Requires="p14">
            <p:contentPart p14:bwMode="auto" r:id="rId395">
              <p14:nvContentPartPr>
                <p14:cNvPr id="175" name="Freihand 174">
                  <a:extLst>
                    <a:ext uri="{FF2B5EF4-FFF2-40B4-BE49-F238E27FC236}">
                      <a16:creationId xmlns:a16="http://schemas.microsoft.com/office/drawing/2014/main" id="{9ED132DC-57D6-4FE4-9D10-4B8BA3424AD9}"/>
                    </a:ext>
                  </a:extLst>
                </p14:cNvPr>
                <p14:cNvContentPartPr/>
                <p14:nvPr/>
              </p14:nvContentPartPr>
              <p14:xfrm>
                <a:off x="9514733" y="1744987"/>
                <a:ext cx="96480" cy="15120"/>
              </p14:xfrm>
            </p:contentPart>
          </mc:Choice>
          <mc:Fallback>
            <p:pic>
              <p:nvPicPr>
                <p:cNvPr id="175" name="Freihand 174">
                  <a:extLst>
                    <a:ext uri="{FF2B5EF4-FFF2-40B4-BE49-F238E27FC236}">
                      <a16:creationId xmlns:a16="http://schemas.microsoft.com/office/drawing/2014/main" id="{9ED132DC-57D6-4FE4-9D10-4B8BA3424AD9}"/>
                    </a:ext>
                  </a:extLst>
                </p:cNvPr>
                <p:cNvPicPr/>
                <p:nvPr/>
              </p:nvPicPr>
              <p:blipFill>
                <a:blip r:embed="rId396"/>
                <a:stretch>
                  <a:fillRect/>
                </a:stretch>
              </p:blipFill>
              <p:spPr>
                <a:xfrm>
                  <a:off x="9510413" y="1740667"/>
                  <a:ext cx="10512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397">
              <p14:nvContentPartPr>
                <p14:cNvPr id="178" name="Freihand 177">
                  <a:extLst>
                    <a:ext uri="{FF2B5EF4-FFF2-40B4-BE49-F238E27FC236}">
                      <a16:creationId xmlns:a16="http://schemas.microsoft.com/office/drawing/2014/main" id="{5AAEB4F4-697F-4E1C-AE39-D3EF188F23CA}"/>
                    </a:ext>
                  </a:extLst>
                </p14:cNvPr>
                <p14:cNvContentPartPr/>
                <p14:nvPr/>
              </p14:nvContentPartPr>
              <p14:xfrm>
                <a:off x="9532373" y="2605387"/>
                <a:ext cx="98280" cy="4320"/>
              </p14:xfrm>
            </p:contentPart>
          </mc:Choice>
          <mc:Fallback>
            <p:pic>
              <p:nvPicPr>
                <p:cNvPr id="178" name="Freihand 177">
                  <a:extLst>
                    <a:ext uri="{FF2B5EF4-FFF2-40B4-BE49-F238E27FC236}">
                      <a16:creationId xmlns:a16="http://schemas.microsoft.com/office/drawing/2014/main" id="{5AAEB4F4-697F-4E1C-AE39-D3EF188F23CA}"/>
                    </a:ext>
                  </a:extLst>
                </p:cNvPr>
                <p:cNvPicPr/>
                <p:nvPr/>
              </p:nvPicPr>
              <p:blipFill>
                <a:blip r:embed="rId398"/>
                <a:stretch>
                  <a:fillRect/>
                </a:stretch>
              </p:blipFill>
              <p:spPr>
                <a:xfrm>
                  <a:off x="9528053" y="2601067"/>
                  <a:ext cx="106920" cy="12960"/>
                </a:xfrm>
                <a:prstGeom prst="rect">
                  <a:avLst/>
                </a:prstGeom>
              </p:spPr>
            </p:pic>
          </mc:Fallback>
        </mc:AlternateContent>
        <mc:AlternateContent xmlns:mc="http://schemas.openxmlformats.org/markup-compatibility/2006">
          <mc:Choice xmlns:p14="http://schemas.microsoft.com/office/powerpoint/2010/main" Requires="p14">
            <p:contentPart p14:bwMode="auto" r:id="rId399">
              <p14:nvContentPartPr>
                <p14:cNvPr id="179" name="Freihand 178">
                  <a:extLst>
                    <a:ext uri="{FF2B5EF4-FFF2-40B4-BE49-F238E27FC236}">
                      <a16:creationId xmlns:a16="http://schemas.microsoft.com/office/drawing/2014/main" id="{24BA5F4D-494E-426E-9D40-A6F6F04C2AB8}"/>
                    </a:ext>
                  </a:extLst>
                </p14:cNvPr>
                <p14:cNvContentPartPr/>
                <p14:nvPr/>
              </p14:nvContentPartPr>
              <p14:xfrm>
                <a:off x="9538493" y="2659387"/>
                <a:ext cx="87840" cy="9720"/>
              </p14:xfrm>
            </p:contentPart>
          </mc:Choice>
          <mc:Fallback>
            <p:pic>
              <p:nvPicPr>
                <p:cNvPr id="179" name="Freihand 178">
                  <a:extLst>
                    <a:ext uri="{FF2B5EF4-FFF2-40B4-BE49-F238E27FC236}">
                      <a16:creationId xmlns:a16="http://schemas.microsoft.com/office/drawing/2014/main" id="{24BA5F4D-494E-426E-9D40-A6F6F04C2AB8}"/>
                    </a:ext>
                  </a:extLst>
                </p:cNvPr>
                <p:cNvPicPr/>
                <p:nvPr/>
              </p:nvPicPr>
              <p:blipFill>
                <a:blip r:embed="rId400"/>
                <a:stretch>
                  <a:fillRect/>
                </a:stretch>
              </p:blipFill>
              <p:spPr>
                <a:xfrm>
                  <a:off x="9534173" y="2655067"/>
                  <a:ext cx="9648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401">
              <p14:nvContentPartPr>
                <p14:cNvPr id="326" name="Freihand 325">
                  <a:extLst>
                    <a:ext uri="{FF2B5EF4-FFF2-40B4-BE49-F238E27FC236}">
                      <a16:creationId xmlns:a16="http://schemas.microsoft.com/office/drawing/2014/main" id="{24A6E155-EAA3-4F29-B704-597B4F644108}"/>
                    </a:ext>
                  </a:extLst>
                </p14:cNvPr>
                <p14:cNvContentPartPr/>
                <p14:nvPr/>
              </p14:nvContentPartPr>
              <p14:xfrm>
                <a:off x="9677453" y="2587747"/>
                <a:ext cx="99720" cy="112320"/>
              </p14:xfrm>
            </p:contentPart>
          </mc:Choice>
          <mc:Fallback>
            <p:pic>
              <p:nvPicPr>
                <p:cNvPr id="326" name="Freihand 325">
                  <a:extLst>
                    <a:ext uri="{FF2B5EF4-FFF2-40B4-BE49-F238E27FC236}">
                      <a16:creationId xmlns:a16="http://schemas.microsoft.com/office/drawing/2014/main" id="{24A6E155-EAA3-4F29-B704-597B4F644108}"/>
                    </a:ext>
                  </a:extLst>
                </p:cNvPr>
                <p:cNvPicPr/>
                <p:nvPr/>
              </p:nvPicPr>
              <p:blipFill>
                <a:blip r:embed="rId402"/>
                <a:stretch>
                  <a:fillRect/>
                </a:stretch>
              </p:blipFill>
              <p:spPr>
                <a:xfrm>
                  <a:off x="9673133" y="2583427"/>
                  <a:ext cx="10836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403">
              <p14:nvContentPartPr>
                <p14:cNvPr id="327" name="Freihand 326">
                  <a:extLst>
                    <a:ext uri="{FF2B5EF4-FFF2-40B4-BE49-F238E27FC236}">
                      <a16:creationId xmlns:a16="http://schemas.microsoft.com/office/drawing/2014/main" id="{6853A752-D616-47EB-A9BF-74CAB2690846}"/>
                    </a:ext>
                  </a:extLst>
                </p14:cNvPr>
                <p14:cNvContentPartPr/>
                <p14:nvPr/>
              </p14:nvContentPartPr>
              <p14:xfrm>
                <a:off x="9723893" y="2512867"/>
                <a:ext cx="91080" cy="155160"/>
              </p14:xfrm>
            </p:contentPart>
          </mc:Choice>
          <mc:Fallback>
            <p:pic>
              <p:nvPicPr>
                <p:cNvPr id="327" name="Freihand 326">
                  <a:extLst>
                    <a:ext uri="{FF2B5EF4-FFF2-40B4-BE49-F238E27FC236}">
                      <a16:creationId xmlns:a16="http://schemas.microsoft.com/office/drawing/2014/main" id="{6853A752-D616-47EB-A9BF-74CAB2690846}"/>
                    </a:ext>
                  </a:extLst>
                </p:cNvPr>
                <p:cNvPicPr/>
                <p:nvPr/>
              </p:nvPicPr>
              <p:blipFill>
                <a:blip r:embed="rId404"/>
                <a:stretch>
                  <a:fillRect/>
                </a:stretch>
              </p:blipFill>
              <p:spPr>
                <a:xfrm>
                  <a:off x="9719573" y="2508547"/>
                  <a:ext cx="9972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405">
              <p14:nvContentPartPr>
                <p14:cNvPr id="328" name="Freihand 327">
                  <a:extLst>
                    <a:ext uri="{FF2B5EF4-FFF2-40B4-BE49-F238E27FC236}">
                      <a16:creationId xmlns:a16="http://schemas.microsoft.com/office/drawing/2014/main" id="{FD99BF43-5141-43CF-AB28-5B0D287E137A}"/>
                    </a:ext>
                  </a:extLst>
                </p14:cNvPr>
                <p14:cNvContentPartPr/>
                <p14:nvPr/>
              </p14:nvContentPartPr>
              <p14:xfrm>
                <a:off x="9821093" y="2553907"/>
                <a:ext cx="164520" cy="139680"/>
              </p14:xfrm>
            </p:contentPart>
          </mc:Choice>
          <mc:Fallback>
            <p:pic>
              <p:nvPicPr>
                <p:cNvPr id="328" name="Freihand 327">
                  <a:extLst>
                    <a:ext uri="{FF2B5EF4-FFF2-40B4-BE49-F238E27FC236}">
                      <a16:creationId xmlns:a16="http://schemas.microsoft.com/office/drawing/2014/main" id="{FD99BF43-5141-43CF-AB28-5B0D287E137A}"/>
                    </a:ext>
                  </a:extLst>
                </p:cNvPr>
                <p:cNvPicPr/>
                <p:nvPr/>
              </p:nvPicPr>
              <p:blipFill>
                <a:blip r:embed="rId406"/>
                <a:stretch>
                  <a:fillRect/>
                </a:stretch>
              </p:blipFill>
              <p:spPr>
                <a:xfrm>
                  <a:off x="9816773" y="2549587"/>
                  <a:ext cx="17316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407">
              <p14:nvContentPartPr>
                <p14:cNvPr id="329" name="Freihand 328">
                  <a:extLst>
                    <a:ext uri="{FF2B5EF4-FFF2-40B4-BE49-F238E27FC236}">
                      <a16:creationId xmlns:a16="http://schemas.microsoft.com/office/drawing/2014/main" id="{FEBE6672-EDA0-471C-88D5-567C5CBC79B8}"/>
                    </a:ext>
                  </a:extLst>
                </p14:cNvPr>
                <p14:cNvContentPartPr/>
                <p14:nvPr/>
              </p14:nvContentPartPr>
              <p14:xfrm>
                <a:off x="9928013" y="2471107"/>
                <a:ext cx="112320" cy="112320"/>
              </p14:xfrm>
            </p:contentPart>
          </mc:Choice>
          <mc:Fallback>
            <p:pic>
              <p:nvPicPr>
                <p:cNvPr id="329" name="Freihand 328">
                  <a:extLst>
                    <a:ext uri="{FF2B5EF4-FFF2-40B4-BE49-F238E27FC236}">
                      <a16:creationId xmlns:a16="http://schemas.microsoft.com/office/drawing/2014/main" id="{FEBE6672-EDA0-471C-88D5-567C5CBC79B8}"/>
                    </a:ext>
                  </a:extLst>
                </p:cNvPr>
                <p:cNvPicPr/>
                <p:nvPr/>
              </p:nvPicPr>
              <p:blipFill>
                <a:blip r:embed="rId408"/>
                <a:stretch>
                  <a:fillRect/>
                </a:stretch>
              </p:blipFill>
              <p:spPr>
                <a:xfrm>
                  <a:off x="9923693" y="2466787"/>
                  <a:ext cx="12096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409">
              <p14:nvContentPartPr>
                <p14:cNvPr id="330" name="Freihand 329">
                  <a:extLst>
                    <a:ext uri="{FF2B5EF4-FFF2-40B4-BE49-F238E27FC236}">
                      <a16:creationId xmlns:a16="http://schemas.microsoft.com/office/drawing/2014/main" id="{FC23FC03-8B13-4405-81F9-EE8F86981AA1}"/>
                    </a:ext>
                  </a:extLst>
                </p14:cNvPr>
                <p14:cNvContentPartPr/>
                <p14:nvPr/>
              </p14:nvContentPartPr>
              <p14:xfrm>
                <a:off x="9986693" y="2417827"/>
                <a:ext cx="67320" cy="134640"/>
              </p14:xfrm>
            </p:contentPart>
          </mc:Choice>
          <mc:Fallback>
            <p:pic>
              <p:nvPicPr>
                <p:cNvPr id="330" name="Freihand 329">
                  <a:extLst>
                    <a:ext uri="{FF2B5EF4-FFF2-40B4-BE49-F238E27FC236}">
                      <a16:creationId xmlns:a16="http://schemas.microsoft.com/office/drawing/2014/main" id="{FC23FC03-8B13-4405-81F9-EE8F86981AA1}"/>
                    </a:ext>
                  </a:extLst>
                </p:cNvPr>
                <p:cNvPicPr/>
                <p:nvPr/>
              </p:nvPicPr>
              <p:blipFill>
                <a:blip r:embed="rId410"/>
                <a:stretch>
                  <a:fillRect/>
                </a:stretch>
              </p:blipFill>
              <p:spPr>
                <a:xfrm>
                  <a:off x="9982373" y="2413507"/>
                  <a:ext cx="7596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411">
              <p14:nvContentPartPr>
                <p14:cNvPr id="331" name="Freihand 330">
                  <a:extLst>
                    <a:ext uri="{FF2B5EF4-FFF2-40B4-BE49-F238E27FC236}">
                      <a16:creationId xmlns:a16="http://schemas.microsoft.com/office/drawing/2014/main" id="{F4EC3B19-3D3A-4CBF-AEB1-5CB958A5A642}"/>
                    </a:ext>
                  </a:extLst>
                </p14:cNvPr>
                <p14:cNvContentPartPr/>
                <p14:nvPr/>
              </p14:nvContentPartPr>
              <p14:xfrm>
                <a:off x="10044653" y="2456707"/>
                <a:ext cx="95400" cy="105480"/>
              </p14:xfrm>
            </p:contentPart>
          </mc:Choice>
          <mc:Fallback>
            <p:pic>
              <p:nvPicPr>
                <p:cNvPr id="331" name="Freihand 330">
                  <a:extLst>
                    <a:ext uri="{FF2B5EF4-FFF2-40B4-BE49-F238E27FC236}">
                      <a16:creationId xmlns:a16="http://schemas.microsoft.com/office/drawing/2014/main" id="{F4EC3B19-3D3A-4CBF-AEB1-5CB958A5A642}"/>
                    </a:ext>
                  </a:extLst>
                </p:cNvPr>
                <p:cNvPicPr/>
                <p:nvPr/>
              </p:nvPicPr>
              <p:blipFill>
                <a:blip r:embed="rId412"/>
                <a:stretch>
                  <a:fillRect/>
                </a:stretch>
              </p:blipFill>
              <p:spPr>
                <a:xfrm>
                  <a:off x="10040333" y="2452387"/>
                  <a:ext cx="10404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413">
              <p14:nvContentPartPr>
                <p14:cNvPr id="332" name="Freihand 331">
                  <a:extLst>
                    <a:ext uri="{FF2B5EF4-FFF2-40B4-BE49-F238E27FC236}">
                      <a16:creationId xmlns:a16="http://schemas.microsoft.com/office/drawing/2014/main" id="{1AE99D3B-8D43-48F1-8911-4257730F2193}"/>
                    </a:ext>
                  </a:extLst>
                </p14:cNvPr>
                <p14:cNvContentPartPr/>
                <p14:nvPr/>
              </p14:nvContentPartPr>
              <p14:xfrm>
                <a:off x="10049693" y="2477587"/>
                <a:ext cx="126360" cy="60840"/>
              </p14:xfrm>
            </p:contentPart>
          </mc:Choice>
          <mc:Fallback>
            <p:pic>
              <p:nvPicPr>
                <p:cNvPr id="332" name="Freihand 331">
                  <a:extLst>
                    <a:ext uri="{FF2B5EF4-FFF2-40B4-BE49-F238E27FC236}">
                      <a16:creationId xmlns:a16="http://schemas.microsoft.com/office/drawing/2014/main" id="{1AE99D3B-8D43-48F1-8911-4257730F2193}"/>
                    </a:ext>
                  </a:extLst>
                </p:cNvPr>
                <p:cNvPicPr/>
                <p:nvPr/>
              </p:nvPicPr>
              <p:blipFill>
                <a:blip r:embed="rId414"/>
                <a:stretch>
                  <a:fillRect/>
                </a:stretch>
              </p:blipFill>
              <p:spPr>
                <a:xfrm>
                  <a:off x="10045373" y="2473267"/>
                  <a:ext cx="13500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415">
              <p14:nvContentPartPr>
                <p14:cNvPr id="254" name="Freihand 253">
                  <a:extLst>
                    <a:ext uri="{FF2B5EF4-FFF2-40B4-BE49-F238E27FC236}">
                      <a16:creationId xmlns:a16="http://schemas.microsoft.com/office/drawing/2014/main" id="{7A86FC62-C3C0-4CBD-8B55-FA75DC02A1EF}"/>
                    </a:ext>
                  </a:extLst>
                </p14:cNvPr>
                <p14:cNvContentPartPr/>
                <p14:nvPr/>
              </p14:nvContentPartPr>
              <p14:xfrm>
                <a:off x="10027373" y="606667"/>
                <a:ext cx="108720" cy="240480"/>
              </p14:xfrm>
            </p:contentPart>
          </mc:Choice>
          <mc:Fallback>
            <p:pic>
              <p:nvPicPr>
                <p:cNvPr id="254" name="Freihand 253">
                  <a:extLst>
                    <a:ext uri="{FF2B5EF4-FFF2-40B4-BE49-F238E27FC236}">
                      <a16:creationId xmlns:a16="http://schemas.microsoft.com/office/drawing/2014/main" id="{7A86FC62-C3C0-4CBD-8B55-FA75DC02A1EF}"/>
                    </a:ext>
                  </a:extLst>
                </p:cNvPr>
                <p:cNvPicPr/>
                <p:nvPr/>
              </p:nvPicPr>
              <p:blipFill>
                <a:blip r:embed="rId416"/>
                <a:stretch>
                  <a:fillRect/>
                </a:stretch>
              </p:blipFill>
              <p:spPr>
                <a:xfrm>
                  <a:off x="10023053" y="602347"/>
                  <a:ext cx="117360" cy="24912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255" name="Freihand 254">
                  <a:extLst>
                    <a:ext uri="{FF2B5EF4-FFF2-40B4-BE49-F238E27FC236}">
                      <a16:creationId xmlns:a16="http://schemas.microsoft.com/office/drawing/2014/main" id="{C43DCEF6-0CE7-4111-A924-BE0C6302F357}"/>
                    </a:ext>
                  </a:extLst>
                </p14:cNvPr>
                <p14:cNvContentPartPr/>
                <p14:nvPr/>
              </p14:nvContentPartPr>
              <p14:xfrm>
                <a:off x="10201973" y="574987"/>
                <a:ext cx="47160" cy="157680"/>
              </p14:xfrm>
            </p:contentPart>
          </mc:Choice>
          <mc:Fallback>
            <p:pic>
              <p:nvPicPr>
                <p:cNvPr id="255" name="Freihand 254">
                  <a:extLst>
                    <a:ext uri="{FF2B5EF4-FFF2-40B4-BE49-F238E27FC236}">
                      <a16:creationId xmlns:a16="http://schemas.microsoft.com/office/drawing/2014/main" id="{C43DCEF6-0CE7-4111-A924-BE0C6302F357}"/>
                    </a:ext>
                  </a:extLst>
                </p:cNvPr>
                <p:cNvPicPr/>
                <p:nvPr/>
              </p:nvPicPr>
              <p:blipFill>
                <a:blip r:embed="rId418"/>
                <a:stretch>
                  <a:fillRect/>
                </a:stretch>
              </p:blipFill>
              <p:spPr>
                <a:xfrm>
                  <a:off x="10197653" y="570667"/>
                  <a:ext cx="5580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256" name="Freihand 255">
                  <a:extLst>
                    <a:ext uri="{FF2B5EF4-FFF2-40B4-BE49-F238E27FC236}">
                      <a16:creationId xmlns:a16="http://schemas.microsoft.com/office/drawing/2014/main" id="{4F33BD1A-9DE2-492D-863A-61796474108A}"/>
                    </a:ext>
                  </a:extLst>
                </p14:cNvPr>
                <p14:cNvContentPartPr/>
                <p14:nvPr/>
              </p14:nvContentPartPr>
              <p14:xfrm>
                <a:off x="10289813" y="613867"/>
                <a:ext cx="116640" cy="121680"/>
              </p14:xfrm>
            </p:contentPart>
          </mc:Choice>
          <mc:Fallback>
            <p:pic>
              <p:nvPicPr>
                <p:cNvPr id="256" name="Freihand 255">
                  <a:extLst>
                    <a:ext uri="{FF2B5EF4-FFF2-40B4-BE49-F238E27FC236}">
                      <a16:creationId xmlns:a16="http://schemas.microsoft.com/office/drawing/2014/main" id="{4F33BD1A-9DE2-492D-863A-61796474108A}"/>
                    </a:ext>
                  </a:extLst>
                </p:cNvPr>
                <p:cNvPicPr/>
                <p:nvPr/>
              </p:nvPicPr>
              <p:blipFill>
                <a:blip r:embed="rId420"/>
                <a:stretch>
                  <a:fillRect/>
                </a:stretch>
              </p:blipFill>
              <p:spPr>
                <a:xfrm>
                  <a:off x="10285493" y="609547"/>
                  <a:ext cx="12528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257" name="Freihand 256">
                  <a:extLst>
                    <a:ext uri="{FF2B5EF4-FFF2-40B4-BE49-F238E27FC236}">
                      <a16:creationId xmlns:a16="http://schemas.microsoft.com/office/drawing/2014/main" id="{9EE07479-A450-411B-A9F9-3DC9A6F99089}"/>
                    </a:ext>
                  </a:extLst>
                </p14:cNvPr>
                <p14:cNvContentPartPr/>
                <p14:nvPr/>
              </p14:nvContentPartPr>
              <p14:xfrm>
                <a:off x="10398533" y="589387"/>
                <a:ext cx="30600" cy="147600"/>
              </p14:xfrm>
            </p:contentPart>
          </mc:Choice>
          <mc:Fallback>
            <p:pic>
              <p:nvPicPr>
                <p:cNvPr id="257" name="Freihand 256">
                  <a:extLst>
                    <a:ext uri="{FF2B5EF4-FFF2-40B4-BE49-F238E27FC236}">
                      <a16:creationId xmlns:a16="http://schemas.microsoft.com/office/drawing/2014/main" id="{9EE07479-A450-411B-A9F9-3DC9A6F99089}"/>
                    </a:ext>
                  </a:extLst>
                </p:cNvPr>
                <p:cNvPicPr/>
                <p:nvPr/>
              </p:nvPicPr>
              <p:blipFill>
                <a:blip r:embed="rId422"/>
                <a:stretch>
                  <a:fillRect/>
                </a:stretch>
              </p:blipFill>
              <p:spPr>
                <a:xfrm>
                  <a:off x="10394213" y="585067"/>
                  <a:ext cx="39240" cy="15624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258" name="Freihand 257">
                  <a:extLst>
                    <a:ext uri="{FF2B5EF4-FFF2-40B4-BE49-F238E27FC236}">
                      <a16:creationId xmlns:a16="http://schemas.microsoft.com/office/drawing/2014/main" id="{03A0A952-0E71-4E33-AD31-DE6A57B72EFF}"/>
                    </a:ext>
                  </a:extLst>
                </p14:cNvPr>
                <p14:cNvContentPartPr/>
                <p14:nvPr/>
              </p14:nvContentPartPr>
              <p14:xfrm>
                <a:off x="10565933" y="641227"/>
                <a:ext cx="109080" cy="5400"/>
              </p14:xfrm>
            </p:contentPart>
          </mc:Choice>
          <mc:Fallback>
            <p:pic>
              <p:nvPicPr>
                <p:cNvPr id="258" name="Freihand 257">
                  <a:extLst>
                    <a:ext uri="{FF2B5EF4-FFF2-40B4-BE49-F238E27FC236}">
                      <a16:creationId xmlns:a16="http://schemas.microsoft.com/office/drawing/2014/main" id="{03A0A952-0E71-4E33-AD31-DE6A57B72EFF}"/>
                    </a:ext>
                  </a:extLst>
                </p:cNvPr>
                <p:cNvPicPr/>
                <p:nvPr/>
              </p:nvPicPr>
              <p:blipFill>
                <a:blip r:embed="rId424"/>
                <a:stretch>
                  <a:fillRect/>
                </a:stretch>
              </p:blipFill>
              <p:spPr>
                <a:xfrm>
                  <a:off x="10561613" y="636907"/>
                  <a:ext cx="11772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259" name="Freihand 258">
                  <a:extLst>
                    <a:ext uri="{FF2B5EF4-FFF2-40B4-BE49-F238E27FC236}">
                      <a16:creationId xmlns:a16="http://schemas.microsoft.com/office/drawing/2014/main" id="{9D2D5E77-9322-47C3-B490-A0C39C4DD2A1}"/>
                    </a:ext>
                  </a:extLst>
                </p14:cNvPr>
                <p14:cNvContentPartPr/>
                <p14:nvPr/>
              </p14:nvContentPartPr>
              <p14:xfrm>
                <a:off x="10592573" y="685147"/>
                <a:ext cx="103320" cy="8280"/>
              </p14:xfrm>
            </p:contentPart>
          </mc:Choice>
          <mc:Fallback>
            <p:pic>
              <p:nvPicPr>
                <p:cNvPr id="259" name="Freihand 258">
                  <a:extLst>
                    <a:ext uri="{FF2B5EF4-FFF2-40B4-BE49-F238E27FC236}">
                      <a16:creationId xmlns:a16="http://schemas.microsoft.com/office/drawing/2014/main" id="{9D2D5E77-9322-47C3-B490-A0C39C4DD2A1}"/>
                    </a:ext>
                  </a:extLst>
                </p:cNvPr>
                <p:cNvPicPr/>
                <p:nvPr/>
              </p:nvPicPr>
              <p:blipFill>
                <a:blip r:embed="rId426"/>
                <a:stretch>
                  <a:fillRect/>
                </a:stretch>
              </p:blipFill>
              <p:spPr>
                <a:xfrm>
                  <a:off x="10588253" y="680827"/>
                  <a:ext cx="11196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260" name="Freihand 259">
                  <a:extLst>
                    <a:ext uri="{FF2B5EF4-FFF2-40B4-BE49-F238E27FC236}">
                      <a16:creationId xmlns:a16="http://schemas.microsoft.com/office/drawing/2014/main" id="{9AFC4E7F-FE93-4C6B-9B50-12154D17E97E}"/>
                    </a:ext>
                  </a:extLst>
                </p14:cNvPr>
                <p14:cNvContentPartPr/>
                <p14:nvPr/>
              </p14:nvContentPartPr>
              <p14:xfrm>
                <a:off x="10808213" y="625027"/>
                <a:ext cx="81720" cy="100440"/>
              </p14:xfrm>
            </p:contentPart>
          </mc:Choice>
          <mc:Fallback>
            <p:pic>
              <p:nvPicPr>
                <p:cNvPr id="260" name="Freihand 259">
                  <a:extLst>
                    <a:ext uri="{FF2B5EF4-FFF2-40B4-BE49-F238E27FC236}">
                      <a16:creationId xmlns:a16="http://schemas.microsoft.com/office/drawing/2014/main" id="{9AFC4E7F-FE93-4C6B-9B50-12154D17E97E}"/>
                    </a:ext>
                  </a:extLst>
                </p:cNvPr>
                <p:cNvPicPr/>
                <p:nvPr/>
              </p:nvPicPr>
              <p:blipFill>
                <a:blip r:embed="rId428"/>
                <a:stretch>
                  <a:fillRect/>
                </a:stretch>
              </p:blipFill>
              <p:spPr>
                <a:xfrm>
                  <a:off x="10803893" y="620707"/>
                  <a:ext cx="9036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261" name="Freihand 260">
                  <a:extLst>
                    <a:ext uri="{FF2B5EF4-FFF2-40B4-BE49-F238E27FC236}">
                      <a16:creationId xmlns:a16="http://schemas.microsoft.com/office/drawing/2014/main" id="{68D4745B-1244-4211-B0E1-782CB3952591}"/>
                    </a:ext>
                  </a:extLst>
                </p14:cNvPr>
                <p14:cNvContentPartPr/>
                <p14:nvPr/>
              </p14:nvContentPartPr>
              <p14:xfrm>
                <a:off x="10811453" y="653827"/>
                <a:ext cx="92520" cy="51120"/>
              </p14:xfrm>
            </p:contentPart>
          </mc:Choice>
          <mc:Fallback>
            <p:pic>
              <p:nvPicPr>
                <p:cNvPr id="261" name="Freihand 260">
                  <a:extLst>
                    <a:ext uri="{FF2B5EF4-FFF2-40B4-BE49-F238E27FC236}">
                      <a16:creationId xmlns:a16="http://schemas.microsoft.com/office/drawing/2014/main" id="{68D4745B-1244-4211-B0E1-782CB3952591}"/>
                    </a:ext>
                  </a:extLst>
                </p:cNvPr>
                <p:cNvPicPr/>
                <p:nvPr/>
              </p:nvPicPr>
              <p:blipFill>
                <a:blip r:embed="rId430"/>
                <a:stretch>
                  <a:fillRect/>
                </a:stretch>
              </p:blipFill>
              <p:spPr>
                <a:xfrm>
                  <a:off x="10807133" y="649507"/>
                  <a:ext cx="10116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262" name="Freihand 261">
                  <a:extLst>
                    <a:ext uri="{FF2B5EF4-FFF2-40B4-BE49-F238E27FC236}">
                      <a16:creationId xmlns:a16="http://schemas.microsoft.com/office/drawing/2014/main" id="{3DF9D3BF-67E6-4233-962C-DBBB265D8D30}"/>
                    </a:ext>
                  </a:extLst>
                </p14:cNvPr>
                <p14:cNvContentPartPr/>
                <p14:nvPr/>
              </p14:nvContentPartPr>
              <p14:xfrm>
                <a:off x="10913333" y="553747"/>
                <a:ext cx="97200" cy="16200"/>
              </p14:xfrm>
            </p:contentPart>
          </mc:Choice>
          <mc:Fallback>
            <p:pic>
              <p:nvPicPr>
                <p:cNvPr id="262" name="Freihand 261">
                  <a:extLst>
                    <a:ext uri="{FF2B5EF4-FFF2-40B4-BE49-F238E27FC236}">
                      <a16:creationId xmlns:a16="http://schemas.microsoft.com/office/drawing/2014/main" id="{3DF9D3BF-67E6-4233-962C-DBBB265D8D30}"/>
                    </a:ext>
                  </a:extLst>
                </p:cNvPr>
                <p:cNvPicPr/>
                <p:nvPr/>
              </p:nvPicPr>
              <p:blipFill>
                <a:blip r:embed="rId432"/>
                <a:stretch>
                  <a:fillRect/>
                </a:stretch>
              </p:blipFill>
              <p:spPr>
                <a:xfrm>
                  <a:off x="10909013" y="549427"/>
                  <a:ext cx="10584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263" name="Freihand 262">
                  <a:extLst>
                    <a:ext uri="{FF2B5EF4-FFF2-40B4-BE49-F238E27FC236}">
                      <a16:creationId xmlns:a16="http://schemas.microsoft.com/office/drawing/2014/main" id="{34E7B36E-F8ED-411B-B604-A8A8E1542EF7}"/>
                    </a:ext>
                  </a:extLst>
                </p14:cNvPr>
                <p14:cNvContentPartPr/>
                <p14:nvPr/>
              </p14:nvContentPartPr>
              <p14:xfrm>
                <a:off x="11037893" y="453667"/>
                <a:ext cx="122040" cy="123120"/>
              </p14:xfrm>
            </p:contentPart>
          </mc:Choice>
          <mc:Fallback>
            <p:pic>
              <p:nvPicPr>
                <p:cNvPr id="263" name="Freihand 262">
                  <a:extLst>
                    <a:ext uri="{FF2B5EF4-FFF2-40B4-BE49-F238E27FC236}">
                      <a16:creationId xmlns:a16="http://schemas.microsoft.com/office/drawing/2014/main" id="{34E7B36E-F8ED-411B-B604-A8A8E1542EF7}"/>
                    </a:ext>
                  </a:extLst>
                </p:cNvPr>
                <p:cNvPicPr/>
                <p:nvPr/>
              </p:nvPicPr>
              <p:blipFill>
                <a:blip r:embed="rId434"/>
                <a:stretch>
                  <a:fillRect/>
                </a:stretch>
              </p:blipFill>
              <p:spPr>
                <a:xfrm>
                  <a:off x="11033573" y="449347"/>
                  <a:ext cx="13068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264" name="Freihand 263">
                  <a:extLst>
                    <a:ext uri="{FF2B5EF4-FFF2-40B4-BE49-F238E27FC236}">
                      <a16:creationId xmlns:a16="http://schemas.microsoft.com/office/drawing/2014/main" id="{E4BC0867-D7FE-46DA-89F3-7C380675DCF6}"/>
                    </a:ext>
                  </a:extLst>
                </p14:cNvPr>
                <p14:cNvContentPartPr/>
                <p14:nvPr/>
              </p14:nvContentPartPr>
              <p14:xfrm>
                <a:off x="11247773" y="645547"/>
                <a:ext cx="145440" cy="5760"/>
              </p14:xfrm>
            </p:contentPart>
          </mc:Choice>
          <mc:Fallback>
            <p:pic>
              <p:nvPicPr>
                <p:cNvPr id="264" name="Freihand 263">
                  <a:extLst>
                    <a:ext uri="{FF2B5EF4-FFF2-40B4-BE49-F238E27FC236}">
                      <a16:creationId xmlns:a16="http://schemas.microsoft.com/office/drawing/2014/main" id="{E4BC0867-D7FE-46DA-89F3-7C380675DCF6}"/>
                    </a:ext>
                  </a:extLst>
                </p:cNvPr>
                <p:cNvPicPr/>
                <p:nvPr/>
              </p:nvPicPr>
              <p:blipFill>
                <a:blip r:embed="rId436"/>
                <a:stretch>
                  <a:fillRect/>
                </a:stretch>
              </p:blipFill>
              <p:spPr>
                <a:xfrm>
                  <a:off x="11243453" y="641227"/>
                  <a:ext cx="15408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265" name="Freihand 264">
                  <a:extLst>
                    <a:ext uri="{FF2B5EF4-FFF2-40B4-BE49-F238E27FC236}">
                      <a16:creationId xmlns:a16="http://schemas.microsoft.com/office/drawing/2014/main" id="{4857A493-01D7-45E4-8CEA-4D1983E6C5D0}"/>
                    </a:ext>
                  </a:extLst>
                </p14:cNvPr>
                <p14:cNvContentPartPr/>
                <p14:nvPr/>
              </p14:nvContentPartPr>
              <p14:xfrm>
                <a:off x="11256773" y="692707"/>
                <a:ext cx="149040" cy="12600"/>
              </p14:xfrm>
            </p:contentPart>
          </mc:Choice>
          <mc:Fallback>
            <p:pic>
              <p:nvPicPr>
                <p:cNvPr id="265" name="Freihand 264">
                  <a:extLst>
                    <a:ext uri="{FF2B5EF4-FFF2-40B4-BE49-F238E27FC236}">
                      <a16:creationId xmlns:a16="http://schemas.microsoft.com/office/drawing/2014/main" id="{4857A493-01D7-45E4-8CEA-4D1983E6C5D0}"/>
                    </a:ext>
                  </a:extLst>
                </p:cNvPr>
                <p:cNvPicPr/>
                <p:nvPr/>
              </p:nvPicPr>
              <p:blipFill>
                <a:blip r:embed="rId438"/>
                <a:stretch>
                  <a:fillRect/>
                </a:stretch>
              </p:blipFill>
              <p:spPr>
                <a:xfrm>
                  <a:off x="11252453" y="688387"/>
                  <a:ext cx="15768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267" name="Freihand 266">
                  <a:extLst>
                    <a:ext uri="{FF2B5EF4-FFF2-40B4-BE49-F238E27FC236}">
                      <a16:creationId xmlns:a16="http://schemas.microsoft.com/office/drawing/2014/main" id="{89C23355-7EAB-4D8F-84E1-A9A4B862B3B3}"/>
                    </a:ext>
                  </a:extLst>
                </p14:cNvPr>
                <p14:cNvContentPartPr/>
                <p14:nvPr/>
              </p14:nvContentPartPr>
              <p14:xfrm>
                <a:off x="11537573" y="439267"/>
                <a:ext cx="147600" cy="152280"/>
              </p14:xfrm>
            </p:contentPart>
          </mc:Choice>
          <mc:Fallback>
            <p:pic>
              <p:nvPicPr>
                <p:cNvPr id="267" name="Freihand 266">
                  <a:extLst>
                    <a:ext uri="{FF2B5EF4-FFF2-40B4-BE49-F238E27FC236}">
                      <a16:creationId xmlns:a16="http://schemas.microsoft.com/office/drawing/2014/main" id="{89C23355-7EAB-4D8F-84E1-A9A4B862B3B3}"/>
                    </a:ext>
                  </a:extLst>
                </p:cNvPr>
                <p:cNvPicPr/>
                <p:nvPr/>
              </p:nvPicPr>
              <p:blipFill>
                <a:blip r:embed="rId440"/>
                <a:stretch>
                  <a:fillRect/>
                </a:stretch>
              </p:blipFill>
              <p:spPr>
                <a:xfrm>
                  <a:off x="11533253" y="434947"/>
                  <a:ext cx="15624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441">
              <p14:nvContentPartPr>
                <p14:cNvPr id="268" name="Freihand 267">
                  <a:extLst>
                    <a:ext uri="{FF2B5EF4-FFF2-40B4-BE49-F238E27FC236}">
                      <a16:creationId xmlns:a16="http://schemas.microsoft.com/office/drawing/2014/main" id="{890D19C4-393A-492D-A1F3-5BE58CD778A5}"/>
                    </a:ext>
                  </a:extLst>
                </p14:cNvPr>
                <p14:cNvContentPartPr/>
                <p14:nvPr/>
              </p14:nvContentPartPr>
              <p14:xfrm>
                <a:off x="11527133" y="618187"/>
                <a:ext cx="179640" cy="13680"/>
              </p14:xfrm>
            </p:contentPart>
          </mc:Choice>
          <mc:Fallback>
            <p:pic>
              <p:nvPicPr>
                <p:cNvPr id="268" name="Freihand 267">
                  <a:extLst>
                    <a:ext uri="{FF2B5EF4-FFF2-40B4-BE49-F238E27FC236}">
                      <a16:creationId xmlns:a16="http://schemas.microsoft.com/office/drawing/2014/main" id="{890D19C4-393A-492D-A1F3-5BE58CD778A5}"/>
                    </a:ext>
                  </a:extLst>
                </p:cNvPr>
                <p:cNvPicPr/>
                <p:nvPr/>
              </p:nvPicPr>
              <p:blipFill>
                <a:blip r:embed="rId442"/>
                <a:stretch>
                  <a:fillRect/>
                </a:stretch>
              </p:blipFill>
              <p:spPr>
                <a:xfrm>
                  <a:off x="11522813" y="613867"/>
                  <a:ext cx="18828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443">
              <p14:nvContentPartPr>
                <p14:cNvPr id="270" name="Freihand 269">
                  <a:extLst>
                    <a:ext uri="{FF2B5EF4-FFF2-40B4-BE49-F238E27FC236}">
                      <a16:creationId xmlns:a16="http://schemas.microsoft.com/office/drawing/2014/main" id="{3901F226-BEB8-4059-8278-69B53B5F33C6}"/>
                    </a:ext>
                  </a:extLst>
                </p14:cNvPr>
                <p14:cNvContentPartPr/>
                <p14:nvPr/>
              </p14:nvContentPartPr>
              <p14:xfrm>
                <a:off x="11566733" y="763627"/>
                <a:ext cx="9000" cy="6120"/>
              </p14:xfrm>
            </p:contentPart>
          </mc:Choice>
          <mc:Fallback>
            <p:pic>
              <p:nvPicPr>
                <p:cNvPr id="270" name="Freihand 269">
                  <a:extLst>
                    <a:ext uri="{FF2B5EF4-FFF2-40B4-BE49-F238E27FC236}">
                      <a16:creationId xmlns:a16="http://schemas.microsoft.com/office/drawing/2014/main" id="{3901F226-BEB8-4059-8278-69B53B5F33C6}"/>
                    </a:ext>
                  </a:extLst>
                </p:cNvPr>
                <p:cNvPicPr/>
                <p:nvPr/>
              </p:nvPicPr>
              <p:blipFill>
                <a:blip r:embed="rId444"/>
                <a:stretch>
                  <a:fillRect/>
                </a:stretch>
              </p:blipFill>
              <p:spPr>
                <a:xfrm>
                  <a:off x="11562053" y="759307"/>
                  <a:ext cx="1764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445">
              <p14:nvContentPartPr>
                <p14:cNvPr id="271" name="Freihand 270">
                  <a:extLst>
                    <a:ext uri="{FF2B5EF4-FFF2-40B4-BE49-F238E27FC236}">
                      <a16:creationId xmlns:a16="http://schemas.microsoft.com/office/drawing/2014/main" id="{31FC420C-4D5F-4FEE-844E-BADEC711BC8D}"/>
                    </a:ext>
                  </a:extLst>
                </p14:cNvPr>
                <p14:cNvContentPartPr/>
                <p14:nvPr/>
              </p14:nvContentPartPr>
              <p14:xfrm>
                <a:off x="11538293" y="740947"/>
                <a:ext cx="87120" cy="100800"/>
              </p14:xfrm>
            </p:contentPart>
          </mc:Choice>
          <mc:Fallback>
            <p:pic>
              <p:nvPicPr>
                <p:cNvPr id="271" name="Freihand 270">
                  <a:extLst>
                    <a:ext uri="{FF2B5EF4-FFF2-40B4-BE49-F238E27FC236}">
                      <a16:creationId xmlns:a16="http://schemas.microsoft.com/office/drawing/2014/main" id="{31FC420C-4D5F-4FEE-844E-BADEC711BC8D}"/>
                    </a:ext>
                  </a:extLst>
                </p:cNvPr>
                <p:cNvPicPr/>
                <p:nvPr/>
              </p:nvPicPr>
              <p:blipFill>
                <a:blip r:embed="rId446"/>
                <a:stretch>
                  <a:fillRect/>
                </a:stretch>
              </p:blipFill>
              <p:spPr>
                <a:xfrm>
                  <a:off x="11533973" y="736627"/>
                  <a:ext cx="9576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447">
              <p14:nvContentPartPr>
                <p14:cNvPr id="272" name="Freihand 271">
                  <a:extLst>
                    <a:ext uri="{FF2B5EF4-FFF2-40B4-BE49-F238E27FC236}">
                      <a16:creationId xmlns:a16="http://schemas.microsoft.com/office/drawing/2014/main" id="{09A2EADC-D0A9-4943-9B47-7A6E202FCFA0}"/>
                    </a:ext>
                  </a:extLst>
                </p14:cNvPr>
                <p14:cNvContentPartPr/>
                <p14:nvPr/>
              </p14:nvContentPartPr>
              <p14:xfrm>
                <a:off x="11539733" y="754267"/>
                <a:ext cx="110520" cy="83520"/>
              </p14:xfrm>
            </p:contentPart>
          </mc:Choice>
          <mc:Fallback>
            <p:pic>
              <p:nvPicPr>
                <p:cNvPr id="272" name="Freihand 271">
                  <a:extLst>
                    <a:ext uri="{FF2B5EF4-FFF2-40B4-BE49-F238E27FC236}">
                      <a16:creationId xmlns:a16="http://schemas.microsoft.com/office/drawing/2014/main" id="{09A2EADC-D0A9-4943-9B47-7A6E202FCFA0}"/>
                    </a:ext>
                  </a:extLst>
                </p:cNvPr>
                <p:cNvPicPr/>
                <p:nvPr/>
              </p:nvPicPr>
              <p:blipFill>
                <a:blip r:embed="rId448"/>
                <a:stretch>
                  <a:fillRect/>
                </a:stretch>
              </p:blipFill>
              <p:spPr>
                <a:xfrm>
                  <a:off x="11535413" y="749947"/>
                  <a:ext cx="11916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449">
              <p14:nvContentPartPr>
                <p14:cNvPr id="282" name="Freihand 281">
                  <a:extLst>
                    <a:ext uri="{FF2B5EF4-FFF2-40B4-BE49-F238E27FC236}">
                      <a16:creationId xmlns:a16="http://schemas.microsoft.com/office/drawing/2014/main" id="{50CE2065-91B1-4A22-97B8-BD06F3FABD7A}"/>
                    </a:ext>
                  </a:extLst>
                </p14:cNvPr>
                <p14:cNvContentPartPr/>
                <p14:nvPr/>
              </p14:nvContentPartPr>
              <p14:xfrm>
                <a:off x="10109093" y="850747"/>
                <a:ext cx="95400" cy="194040"/>
              </p14:xfrm>
            </p:contentPart>
          </mc:Choice>
          <mc:Fallback>
            <p:pic>
              <p:nvPicPr>
                <p:cNvPr id="282" name="Freihand 281">
                  <a:extLst>
                    <a:ext uri="{FF2B5EF4-FFF2-40B4-BE49-F238E27FC236}">
                      <a16:creationId xmlns:a16="http://schemas.microsoft.com/office/drawing/2014/main" id="{50CE2065-91B1-4A22-97B8-BD06F3FABD7A}"/>
                    </a:ext>
                  </a:extLst>
                </p:cNvPr>
                <p:cNvPicPr/>
                <p:nvPr/>
              </p:nvPicPr>
              <p:blipFill>
                <a:blip r:embed="rId450"/>
                <a:stretch>
                  <a:fillRect/>
                </a:stretch>
              </p:blipFill>
              <p:spPr>
                <a:xfrm>
                  <a:off x="10104773" y="846427"/>
                  <a:ext cx="10404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451">
              <p14:nvContentPartPr>
                <p14:cNvPr id="283" name="Freihand 282">
                  <a:extLst>
                    <a:ext uri="{FF2B5EF4-FFF2-40B4-BE49-F238E27FC236}">
                      <a16:creationId xmlns:a16="http://schemas.microsoft.com/office/drawing/2014/main" id="{832BC03E-1539-4E31-A049-EF63584D1D68}"/>
                    </a:ext>
                  </a:extLst>
                </p14:cNvPr>
                <p14:cNvContentPartPr/>
                <p14:nvPr/>
              </p14:nvContentPartPr>
              <p14:xfrm>
                <a:off x="10240853" y="856867"/>
                <a:ext cx="32400" cy="114120"/>
              </p14:xfrm>
            </p:contentPart>
          </mc:Choice>
          <mc:Fallback>
            <p:pic>
              <p:nvPicPr>
                <p:cNvPr id="283" name="Freihand 282">
                  <a:extLst>
                    <a:ext uri="{FF2B5EF4-FFF2-40B4-BE49-F238E27FC236}">
                      <a16:creationId xmlns:a16="http://schemas.microsoft.com/office/drawing/2014/main" id="{832BC03E-1539-4E31-A049-EF63584D1D68}"/>
                    </a:ext>
                  </a:extLst>
                </p:cNvPr>
                <p:cNvPicPr/>
                <p:nvPr/>
              </p:nvPicPr>
              <p:blipFill>
                <a:blip r:embed="rId452"/>
                <a:stretch>
                  <a:fillRect/>
                </a:stretch>
              </p:blipFill>
              <p:spPr>
                <a:xfrm>
                  <a:off x="10236533" y="852547"/>
                  <a:ext cx="4104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453">
              <p14:nvContentPartPr>
                <p14:cNvPr id="284" name="Freihand 283">
                  <a:extLst>
                    <a:ext uri="{FF2B5EF4-FFF2-40B4-BE49-F238E27FC236}">
                      <a16:creationId xmlns:a16="http://schemas.microsoft.com/office/drawing/2014/main" id="{425C2F4C-713E-425D-AB24-699B302D48CE}"/>
                    </a:ext>
                  </a:extLst>
                </p14:cNvPr>
                <p14:cNvContentPartPr/>
                <p14:nvPr/>
              </p14:nvContentPartPr>
              <p14:xfrm>
                <a:off x="10299893" y="907267"/>
                <a:ext cx="87120" cy="83160"/>
              </p14:xfrm>
            </p:contentPart>
          </mc:Choice>
          <mc:Fallback>
            <p:pic>
              <p:nvPicPr>
                <p:cNvPr id="284" name="Freihand 283">
                  <a:extLst>
                    <a:ext uri="{FF2B5EF4-FFF2-40B4-BE49-F238E27FC236}">
                      <a16:creationId xmlns:a16="http://schemas.microsoft.com/office/drawing/2014/main" id="{425C2F4C-713E-425D-AB24-699B302D48CE}"/>
                    </a:ext>
                  </a:extLst>
                </p:cNvPr>
                <p:cNvPicPr/>
                <p:nvPr/>
              </p:nvPicPr>
              <p:blipFill>
                <a:blip r:embed="rId454"/>
                <a:stretch>
                  <a:fillRect/>
                </a:stretch>
              </p:blipFill>
              <p:spPr>
                <a:xfrm>
                  <a:off x="10295573" y="902947"/>
                  <a:ext cx="9576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455">
              <p14:nvContentPartPr>
                <p14:cNvPr id="285" name="Freihand 284">
                  <a:extLst>
                    <a:ext uri="{FF2B5EF4-FFF2-40B4-BE49-F238E27FC236}">
                      <a16:creationId xmlns:a16="http://schemas.microsoft.com/office/drawing/2014/main" id="{A34BB9D7-2C9A-41ED-B725-4F5C7287F3EB}"/>
                    </a:ext>
                  </a:extLst>
                </p14:cNvPr>
                <p14:cNvContentPartPr/>
                <p14:nvPr/>
              </p14:nvContentPartPr>
              <p14:xfrm>
                <a:off x="10417613" y="879547"/>
                <a:ext cx="19800" cy="122040"/>
              </p14:xfrm>
            </p:contentPart>
          </mc:Choice>
          <mc:Fallback>
            <p:pic>
              <p:nvPicPr>
                <p:cNvPr id="285" name="Freihand 284">
                  <a:extLst>
                    <a:ext uri="{FF2B5EF4-FFF2-40B4-BE49-F238E27FC236}">
                      <a16:creationId xmlns:a16="http://schemas.microsoft.com/office/drawing/2014/main" id="{A34BB9D7-2C9A-41ED-B725-4F5C7287F3EB}"/>
                    </a:ext>
                  </a:extLst>
                </p:cNvPr>
                <p:cNvPicPr/>
                <p:nvPr/>
              </p:nvPicPr>
              <p:blipFill>
                <a:blip r:embed="rId456"/>
                <a:stretch>
                  <a:fillRect/>
                </a:stretch>
              </p:blipFill>
              <p:spPr>
                <a:xfrm>
                  <a:off x="10413293" y="875227"/>
                  <a:ext cx="2844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457">
              <p14:nvContentPartPr>
                <p14:cNvPr id="286" name="Freihand 285">
                  <a:extLst>
                    <a:ext uri="{FF2B5EF4-FFF2-40B4-BE49-F238E27FC236}">
                      <a16:creationId xmlns:a16="http://schemas.microsoft.com/office/drawing/2014/main" id="{15FA36D5-1C9A-4F47-8D97-BDC227D9E9E3}"/>
                    </a:ext>
                  </a:extLst>
                </p14:cNvPr>
                <p14:cNvContentPartPr/>
                <p14:nvPr/>
              </p14:nvContentPartPr>
              <p14:xfrm>
                <a:off x="10586813" y="942907"/>
                <a:ext cx="108000" cy="36000"/>
              </p14:xfrm>
            </p:contentPart>
          </mc:Choice>
          <mc:Fallback>
            <p:pic>
              <p:nvPicPr>
                <p:cNvPr id="286" name="Freihand 285">
                  <a:extLst>
                    <a:ext uri="{FF2B5EF4-FFF2-40B4-BE49-F238E27FC236}">
                      <a16:creationId xmlns:a16="http://schemas.microsoft.com/office/drawing/2014/main" id="{15FA36D5-1C9A-4F47-8D97-BDC227D9E9E3}"/>
                    </a:ext>
                  </a:extLst>
                </p:cNvPr>
                <p:cNvPicPr/>
                <p:nvPr/>
              </p:nvPicPr>
              <p:blipFill>
                <a:blip r:embed="rId458"/>
                <a:stretch>
                  <a:fillRect/>
                </a:stretch>
              </p:blipFill>
              <p:spPr>
                <a:xfrm>
                  <a:off x="10582493" y="938587"/>
                  <a:ext cx="11664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459">
              <p14:nvContentPartPr>
                <p14:cNvPr id="287" name="Freihand 286">
                  <a:extLst>
                    <a:ext uri="{FF2B5EF4-FFF2-40B4-BE49-F238E27FC236}">
                      <a16:creationId xmlns:a16="http://schemas.microsoft.com/office/drawing/2014/main" id="{7F42019E-1C83-4F0D-8BFB-7A76FD939AD1}"/>
                    </a:ext>
                  </a:extLst>
                </p14:cNvPr>
                <p14:cNvContentPartPr/>
                <p14:nvPr/>
              </p14:nvContentPartPr>
              <p14:xfrm>
                <a:off x="10780493" y="923107"/>
                <a:ext cx="94680" cy="76320"/>
              </p14:xfrm>
            </p:contentPart>
          </mc:Choice>
          <mc:Fallback>
            <p:pic>
              <p:nvPicPr>
                <p:cNvPr id="287" name="Freihand 286">
                  <a:extLst>
                    <a:ext uri="{FF2B5EF4-FFF2-40B4-BE49-F238E27FC236}">
                      <a16:creationId xmlns:a16="http://schemas.microsoft.com/office/drawing/2014/main" id="{7F42019E-1C83-4F0D-8BFB-7A76FD939AD1}"/>
                    </a:ext>
                  </a:extLst>
                </p:cNvPr>
                <p:cNvPicPr/>
                <p:nvPr/>
              </p:nvPicPr>
              <p:blipFill>
                <a:blip r:embed="rId460"/>
                <a:stretch>
                  <a:fillRect/>
                </a:stretch>
              </p:blipFill>
              <p:spPr>
                <a:xfrm>
                  <a:off x="10776173" y="918787"/>
                  <a:ext cx="10332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461">
              <p14:nvContentPartPr>
                <p14:cNvPr id="288" name="Freihand 287">
                  <a:extLst>
                    <a:ext uri="{FF2B5EF4-FFF2-40B4-BE49-F238E27FC236}">
                      <a16:creationId xmlns:a16="http://schemas.microsoft.com/office/drawing/2014/main" id="{0B73965F-5132-4A41-A960-D0D03AD960D9}"/>
                    </a:ext>
                  </a:extLst>
                </p14:cNvPr>
                <p14:cNvContentPartPr/>
                <p14:nvPr/>
              </p14:nvContentPartPr>
              <p14:xfrm>
                <a:off x="10938533" y="861907"/>
                <a:ext cx="65880" cy="93600"/>
              </p14:xfrm>
            </p:contentPart>
          </mc:Choice>
          <mc:Fallback>
            <p:pic>
              <p:nvPicPr>
                <p:cNvPr id="288" name="Freihand 287">
                  <a:extLst>
                    <a:ext uri="{FF2B5EF4-FFF2-40B4-BE49-F238E27FC236}">
                      <a16:creationId xmlns:a16="http://schemas.microsoft.com/office/drawing/2014/main" id="{0B73965F-5132-4A41-A960-D0D03AD960D9}"/>
                    </a:ext>
                  </a:extLst>
                </p:cNvPr>
                <p:cNvPicPr/>
                <p:nvPr/>
              </p:nvPicPr>
              <p:blipFill>
                <a:blip r:embed="rId462"/>
                <a:stretch>
                  <a:fillRect/>
                </a:stretch>
              </p:blipFill>
              <p:spPr>
                <a:xfrm>
                  <a:off x="10934213" y="857587"/>
                  <a:ext cx="7452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463">
              <p14:nvContentPartPr>
                <p14:cNvPr id="289" name="Freihand 288">
                  <a:extLst>
                    <a:ext uri="{FF2B5EF4-FFF2-40B4-BE49-F238E27FC236}">
                      <a16:creationId xmlns:a16="http://schemas.microsoft.com/office/drawing/2014/main" id="{9689BA11-B471-4F2E-968E-3846327B2FF9}"/>
                    </a:ext>
                  </a:extLst>
                </p14:cNvPr>
                <p14:cNvContentPartPr/>
                <p14:nvPr/>
              </p14:nvContentPartPr>
              <p14:xfrm>
                <a:off x="10943213" y="875227"/>
                <a:ext cx="132480" cy="64800"/>
              </p14:xfrm>
            </p:contentPart>
          </mc:Choice>
          <mc:Fallback>
            <p:pic>
              <p:nvPicPr>
                <p:cNvPr id="289" name="Freihand 288">
                  <a:extLst>
                    <a:ext uri="{FF2B5EF4-FFF2-40B4-BE49-F238E27FC236}">
                      <a16:creationId xmlns:a16="http://schemas.microsoft.com/office/drawing/2014/main" id="{9689BA11-B471-4F2E-968E-3846327B2FF9}"/>
                    </a:ext>
                  </a:extLst>
                </p:cNvPr>
                <p:cNvPicPr/>
                <p:nvPr/>
              </p:nvPicPr>
              <p:blipFill>
                <a:blip r:embed="rId464"/>
                <a:stretch>
                  <a:fillRect/>
                </a:stretch>
              </p:blipFill>
              <p:spPr>
                <a:xfrm>
                  <a:off x="10938893" y="870907"/>
                  <a:ext cx="14112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465">
              <p14:nvContentPartPr>
                <p14:cNvPr id="290" name="Freihand 289">
                  <a:extLst>
                    <a:ext uri="{FF2B5EF4-FFF2-40B4-BE49-F238E27FC236}">
                      <a16:creationId xmlns:a16="http://schemas.microsoft.com/office/drawing/2014/main" id="{16D84B83-0486-4BC7-8C5E-A244036855FD}"/>
                    </a:ext>
                  </a:extLst>
                </p14:cNvPr>
                <p14:cNvContentPartPr/>
                <p14:nvPr/>
              </p14:nvContentPartPr>
              <p14:xfrm>
                <a:off x="11193773" y="931387"/>
                <a:ext cx="108000" cy="162360"/>
              </p14:xfrm>
            </p:contentPart>
          </mc:Choice>
          <mc:Fallback>
            <p:pic>
              <p:nvPicPr>
                <p:cNvPr id="290" name="Freihand 289">
                  <a:extLst>
                    <a:ext uri="{FF2B5EF4-FFF2-40B4-BE49-F238E27FC236}">
                      <a16:creationId xmlns:a16="http://schemas.microsoft.com/office/drawing/2014/main" id="{16D84B83-0486-4BC7-8C5E-A244036855FD}"/>
                    </a:ext>
                  </a:extLst>
                </p:cNvPr>
                <p:cNvPicPr/>
                <p:nvPr/>
              </p:nvPicPr>
              <p:blipFill>
                <a:blip r:embed="rId466"/>
                <a:stretch>
                  <a:fillRect/>
                </a:stretch>
              </p:blipFill>
              <p:spPr>
                <a:xfrm>
                  <a:off x="11189453" y="927067"/>
                  <a:ext cx="11664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467">
              <p14:nvContentPartPr>
                <p14:cNvPr id="292" name="Freihand 291">
                  <a:extLst>
                    <a:ext uri="{FF2B5EF4-FFF2-40B4-BE49-F238E27FC236}">
                      <a16:creationId xmlns:a16="http://schemas.microsoft.com/office/drawing/2014/main" id="{FBC58D61-2027-4CDF-961C-64D531E0CAB8}"/>
                    </a:ext>
                  </a:extLst>
                </p14:cNvPr>
                <p14:cNvContentPartPr/>
                <p14:nvPr/>
              </p14:nvContentPartPr>
              <p14:xfrm>
                <a:off x="11325893" y="856867"/>
                <a:ext cx="12600" cy="97920"/>
              </p14:xfrm>
            </p:contentPart>
          </mc:Choice>
          <mc:Fallback>
            <p:pic>
              <p:nvPicPr>
                <p:cNvPr id="292" name="Freihand 291">
                  <a:extLst>
                    <a:ext uri="{FF2B5EF4-FFF2-40B4-BE49-F238E27FC236}">
                      <a16:creationId xmlns:a16="http://schemas.microsoft.com/office/drawing/2014/main" id="{FBC58D61-2027-4CDF-961C-64D531E0CAB8}"/>
                    </a:ext>
                  </a:extLst>
                </p:cNvPr>
                <p:cNvPicPr/>
                <p:nvPr/>
              </p:nvPicPr>
              <p:blipFill>
                <a:blip r:embed="rId468"/>
                <a:stretch>
                  <a:fillRect/>
                </a:stretch>
              </p:blipFill>
              <p:spPr>
                <a:xfrm>
                  <a:off x="11321573" y="852547"/>
                  <a:ext cx="2124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469">
              <p14:nvContentPartPr>
                <p14:cNvPr id="293" name="Freihand 292">
                  <a:extLst>
                    <a:ext uri="{FF2B5EF4-FFF2-40B4-BE49-F238E27FC236}">
                      <a16:creationId xmlns:a16="http://schemas.microsoft.com/office/drawing/2014/main" id="{F3A581A7-2852-4E35-AC25-DFA053CCD7C9}"/>
                    </a:ext>
                  </a:extLst>
                </p14:cNvPr>
                <p14:cNvContentPartPr/>
                <p14:nvPr/>
              </p14:nvContentPartPr>
              <p14:xfrm>
                <a:off x="11343533" y="905827"/>
                <a:ext cx="72360" cy="141120"/>
              </p14:xfrm>
            </p:contentPart>
          </mc:Choice>
          <mc:Fallback>
            <p:pic>
              <p:nvPicPr>
                <p:cNvPr id="293" name="Freihand 292">
                  <a:extLst>
                    <a:ext uri="{FF2B5EF4-FFF2-40B4-BE49-F238E27FC236}">
                      <a16:creationId xmlns:a16="http://schemas.microsoft.com/office/drawing/2014/main" id="{F3A581A7-2852-4E35-AC25-DFA053CCD7C9}"/>
                    </a:ext>
                  </a:extLst>
                </p:cNvPr>
                <p:cNvPicPr/>
                <p:nvPr/>
              </p:nvPicPr>
              <p:blipFill>
                <a:blip r:embed="rId470"/>
                <a:stretch>
                  <a:fillRect/>
                </a:stretch>
              </p:blipFill>
              <p:spPr>
                <a:xfrm>
                  <a:off x="11339213" y="901507"/>
                  <a:ext cx="8100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471">
              <p14:nvContentPartPr>
                <p14:cNvPr id="294" name="Freihand 293">
                  <a:extLst>
                    <a:ext uri="{FF2B5EF4-FFF2-40B4-BE49-F238E27FC236}">
                      <a16:creationId xmlns:a16="http://schemas.microsoft.com/office/drawing/2014/main" id="{9DBF0D09-2AAD-45CA-9E79-51514F502CCA}"/>
                    </a:ext>
                  </a:extLst>
                </p14:cNvPr>
                <p14:cNvContentPartPr/>
                <p14:nvPr/>
              </p14:nvContentPartPr>
              <p14:xfrm>
                <a:off x="11397173" y="956227"/>
                <a:ext cx="80640" cy="104760"/>
              </p14:xfrm>
            </p:contentPart>
          </mc:Choice>
          <mc:Fallback>
            <p:pic>
              <p:nvPicPr>
                <p:cNvPr id="294" name="Freihand 293">
                  <a:extLst>
                    <a:ext uri="{FF2B5EF4-FFF2-40B4-BE49-F238E27FC236}">
                      <a16:creationId xmlns:a16="http://schemas.microsoft.com/office/drawing/2014/main" id="{9DBF0D09-2AAD-45CA-9E79-51514F502CCA}"/>
                    </a:ext>
                  </a:extLst>
                </p:cNvPr>
                <p:cNvPicPr/>
                <p:nvPr/>
              </p:nvPicPr>
              <p:blipFill>
                <a:blip r:embed="rId472"/>
                <a:stretch>
                  <a:fillRect/>
                </a:stretch>
              </p:blipFill>
              <p:spPr>
                <a:xfrm>
                  <a:off x="11392853" y="951907"/>
                  <a:ext cx="8928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473">
              <p14:nvContentPartPr>
                <p14:cNvPr id="295" name="Freihand 294">
                  <a:extLst>
                    <a:ext uri="{FF2B5EF4-FFF2-40B4-BE49-F238E27FC236}">
                      <a16:creationId xmlns:a16="http://schemas.microsoft.com/office/drawing/2014/main" id="{A1497E45-B05D-4DEC-BC66-B6D7826E60A8}"/>
                    </a:ext>
                  </a:extLst>
                </p14:cNvPr>
                <p14:cNvContentPartPr/>
                <p14:nvPr/>
              </p14:nvContentPartPr>
              <p14:xfrm>
                <a:off x="11390693" y="941467"/>
                <a:ext cx="143280" cy="137880"/>
              </p14:xfrm>
            </p:contentPart>
          </mc:Choice>
          <mc:Fallback>
            <p:pic>
              <p:nvPicPr>
                <p:cNvPr id="295" name="Freihand 294">
                  <a:extLst>
                    <a:ext uri="{FF2B5EF4-FFF2-40B4-BE49-F238E27FC236}">
                      <a16:creationId xmlns:a16="http://schemas.microsoft.com/office/drawing/2014/main" id="{A1497E45-B05D-4DEC-BC66-B6D7826E60A8}"/>
                    </a:ext>
                  </a:extLst>
                </p:cNvPr>
                <p:cNvPicPr/>
                <p:nvPr/>
              </p:nvPicPr>
              <p:blipFill>
                <a:blip r:embed="rId474"/>
                <a:stretch>
                  <a:fillRect/>
                </a:stretch>
              </p:blipFill>
              <p:spPr>
                <a:xfrm>
                  <a:off x="11386373" y="937147"/>
                  <a:ext cx="15192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475">
              <p14:nvContentPartPr>
                <p14:cNvPr id="296" name="Freihand 295">
                  <a:extLst>
                    <a:ext uri="{FF2B5EF4-FFF2-40B4-BE49-F238E27FC236}">
                      <a16:creationId xmlns:a16="http://schemas.microsoft.com/office/drawing/2014/main" id="{D33BF95B-D7C6-4889-9876-72C2BC2B5493}"/>
                    </a:ext>
                  </a:extLst>
                </p14:cNvPr>
                <p14:cNvContentPartPr/>
                <p14:nvPr/>
              </p14:nvContentPartPr>
              <p14:xfrm>
                <a:off x="11607773" y="981427"/>
                <a:ext cx="70560" cy="8280"/>
              </p14:xfrm>
            </p:contentPart>
          </mc:Choice>
          <mc:Fallback>
            <p:pic>
              <p:nvPicPr>
                <p:cNvPr id="296" name="Freihand 295">
                  <a:extLst>
                    <a:ext uri="{FF2B5EF4-FFF2-40B4-BE49-F238E27FC236}">
                      <a16:creationId xmlns:a16="http://schemas.microsoft.com/office/drawing/2014/main" id="{D33BF95B-D7C6-4889-9876-72C2BC2B5493}"/>
                    </a:ext>
                  </a:extLst>
                </p:cNvPr>
                <p:cNvPicPr/>
                <p:nvPr/>
              </p:nvPicPr>
              <p:blipFill>
                <a:blip r:embed="rId476"/>
                <a:stretch>
                  <a:fillRect/>
                </a:stretch>
              </p:blipFill>
              <p:spPr>
                <a:xfrm>
                  <a:off x="11603453" y="977107"/>
                  <a:ext cx="7920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477">
              <p14:nvContentPartPr>
                <p14:cNvPr id="297" name="Freihand 296">
                  <a:extLst>
                    <a:ext uri="{FF2B5EF4-FFF2-40B4-BE49-F238E27FC236}">
                      <a16:creationId xmlns:a16="http://schemas.microsoft.com/office/drawing/2014/main" id="{181E1D9A-0DC1-45C9-8BE1-A77AB598C886}"/>
                    </a:ext>
                  </a:extLst>
                </p14:cNvPr>
                <p14:cNvContentPartPr/>
                <p14:nvPr/>
              </p14:nvContentPartPr>
              <p14:xfrm>
                <a:off x="11591213" y="1021747"/>
                <a:ext cx="128160" cy="7200"/>
              </p14:xfrm>
            </p:contentPart>
          </mc:Choice>
          <mc:Fallback>
            <p:pic>
              <p:nvPicPr>
                <p:cNvPr id="297" name="Freihand 296">
                  <a:extLst>
                    <a:ext uri="{FF2B5EF4-FFF2-40B4-BE49-F238E27FC236}">
                      <a16:creationId xmlns:a16="http://schemas.microsoft.com/office/drawing/2014/main" id="{181E1D9A-0DC1-45C9-8BE1-A77AB598C886}"/>
                    </a:ext>
                  </a:extLst>
                </p:cNvPr>
                <p:cNvPicPr/>
                <p:nvPr/>
              </p:nvPicPr>
              <p:blipFill>
                <a:blip r:embed="rId478"/>
                <a:stretch>
                  <a:fillRect/>
                </a:stretch>
              </p:blipFill>
              <p:spPr>
                <a:xfrm>
                  <a:off x="11586893" y="1017427"/>
                  <a:ext cx="13680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479">
              <p14:nvContentPartPr>
                <p14:cNvPr id="299" name="Freihand 298">
                  <a:extLst>
                    <a:ext uri="{FF2B5EF4-FFF2-40B4-BE49-F238E27FC236}">
                      <a16:creationId xmlns:a16="http://schemas.microsoft.com/office/drawing/2014/main" id="{719B1E6D-4721-4093-9A64-6C78C1C6D905}"/>
                    </a:ext>
                  </a:extLst>
                </p14:cNvPr>
                <p14:cNvContentPartPr/>
                <p14:nvPr/>
              </p14:nvContentPartPr>
              <p14:xfrm>
                <a:off x="11778053" y="937507"/>
                <a:ext cx="132120" cy="135000"/>
              </p14:xfrm>
            </p:contentPart>
          </mc:Choice>
          <mc:Fallback>
            <p:pic>
              <p:nvPicPr>
                <p:cNvPr id="299" name="Freihand 298">
                  <a:extLst>
                    <a:ext uri="{FF2B5EF4-FFF2-40B4-BE49-F238E27FC236}">
                      <a16:creationId xmlns:a16="http://schemas.microsoft.com/office/drawing/2014/main" id="{719B1E6D-4721-4093-9A64-6C78C1C6D905}"/>
                    </a:ext>
                  </a:extLst>
                </p:cNvPr>
                <p:cNvPicPr/>
                <p:nvPr/>
              </p:nvPicPr>
              <p:blipFill>
                <a:blip r:embed="rId480"/>
                <a:stretch>
                  <a:fillRect/>
                </a:stretch>
              </p:blipFill>
              <p:spPr>
                <a:xfrm>
                  <a:off x="11773733" y="933187"/>
                  <a:ext cx="14076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481">
              <p14:nvContentPartPr>
                <p14:cNvPr id="300" name="Freihand 299">
                  <a:extLst>
                    <a:ext uri="{FF2B5EF4-FFF2-40B4-BE49-F238E27FC236}">
                      <a16:creationId xmlns:a16="http://schemas.microsoft.com/office/drawing/2014/main" id="{B2A4B7FA-7F8E-4E5D-80AC-1D54BA8984CA}"/>
                    </a:ext>
                  </a:extLst>
                </p14:cNvPr>
                <p14:cNvContentPartPr/>
                <p14:nvPr/>
              </p14:nvContentPartPr>
              <p14:xfrm>
                <a:off x="11950853" y="835267"/>
                <a:ext cx="84960" cy="150120"/>
              </p14:xfrm>
            </p:contentPart>
          </mc:Choice>
          <mc:Fallback>
            <p:pic>
              <p:nvPicPr>
                <p:cNvPr id="300" name="Freihand 299">
                  <a:extLst>
                    <a:ext uri="{FF2B5EF4-FFF2-40B4-BE49-F238E27FC236}">
                      <a16:creationId xmlns:a16="http://schemas.microsoft.com/office/drawing/2014/main" id="{B2A4B7FA-7F8E-4E5D-80AC-1D54BA8984CA}"/>
                    </a:ext>
                  </a:extLst>
                </p:cNvPr>
                <p:cNvPicPr/>
                <p:nvPr/>
              </p:nvPicPr>
              <p:blipFill>
                <a:blip r:embed="rId482"/>
                <a:stretch>
                  <a:fillRect/>
                </a:stretch>
              </p:blipFill>
              <p:spPr>
                <a:xfrm>
                  <a:off x="11946533" y="830947"/>
                  <a:ext cx="9360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483">
              <p14:nvContentPartPr>
                <p14:cNvPr id="301" name="Freihand 300">
                  <a:extLst>
                    <a:ext uri="{FF2B5EF4-FFF2-40B4-BE49-F238E27FC236}">
                      <a16:creationId xmlns:a16="http://schemas.microsoft.com/office/drawing/2014/main" id="{97C95E12-F57E-4C2F-9025-12136CA96326}"/>
                    </a:ext>
                  </a:extLst>
                </p14:cNvPr>
                <p14:cNvContentPartPr/>
                <p14:nvPr/>
              </p14:nvContentPartPr>
              <p14:xfrm>
                <a:off x="11940773" y="872707"/>
                <a:ext cx="129600" cy="54000"/>
              </p14:xfrm>
            </p:contentPart>
          </mc:Choice>
          <mc:Fallback>
            <p:pic>
              <p:nvPicPr>
                <p:cNvPr id="301" name="Freihand 300">
                  <a:extLst>
                    <a:ext uri="{FF2B5EF4-FFF2-40B4-BE49-F238E27FC236}">
                      <a16:creationId xmlns:a16="http://schemas.microsoft.com/office/drawing/2014/main" id="{97C95E12-F57E-4C2F-9025-12136CA96326}"/>
                    </a:ext>
                  </a:extLst>
                </p:cNvPr>
                <p:cNvPicPr/>
                <p:nvPr/>
              </p:nvPicPr>
              <p:blipFill>
                <a:blip r:embed="rId484"/>
                <a:stretch>
                  <a:fillRect/>
                </a:stretch>
              </p:blipFill>
              <p:spPr>
                <a:xfrm>
                  <a:off x="11936453" y="868387"/>
                  <a:ext cx="13824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485">
              <p14:nvContentPartPr>
                <p14:cNvPr id="161" name="Freihand 160">
                  <a:extLst>
                    <a:ext uri="{FF2B5EF4-FFF2-40B4-BE49-F238E27FC236}">
                      <a16:creationId xmlns:a16="http://schemas.microsoft.com/office/drawing/2014/main" id="{E988C4AD-9094-4B34-BCEC-E05F4EEB65FA}"/>
                    </a:ext>
                  </a:extLst>
                </p14:cNvPr>
                <p14:cNvContentPartPr/>
                <p14:nvPr/>
              </p14:nvContentPartPr>
              <p14:xfrm>
                <a:off x="8870693" y="2989867"/>
                <a:ext cx="46080" cy="182160"/>
              </p14:xfrm>
            </p:contentPart>
          </mc:Choice>
          <mc:Fallback>
            <p:pic>
              <p:nvPicPr>
                <p:cNvPr id="161" name="Freihand 160">
                  <a:extLst>
                    <a:ext uri="{FF2B5EF4-FFF2-40B4-BE49-F238E27FC236}">
                      <a16:creationId xmlns:a16="http://schemas.microsoft.com/office/drawing/2014/main" id="{E988C4AD-9094-4B34-BCEC-E05F4EEB65FA}"/>
                    </a:ext>
                  </a:extLst>
                </p:cNvPr>
                <p:cNvPicPr/>
                <p:nvPr/>
              </p:nvPicPr>
              <p:blipFill>
                <a:blip r:embed="rId486"/>
                <a:stretch>
                  <a:fillRect/>
                </a:stretch>
              </p:blipFill>
              <p:spPr>
                <a:xfrm>
                  <a:off x="8866373" y="2985547"/>
                  <a:ext cx="5472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487">
              <p14:nvContentPartPr>
                <p14:cNvPr id="162" name="Freihand 161">
                  <a:extLst>
                    <a:ext uri="{FF2B5EF4-FFF2-40B4-BE49-F238E27FC236}">
                      <a16:creationId xmlns:a16="http://schemas.microsoft.com/office/drawing/2014/main" id="{1F8B4B78-74A5-4832-8466-B5A80B578568}"/>
                    </a:ext>
                  </a:extLst>
                </p14:cNvPr>
                <p14:cNvContentPartPr/>
                <p14:nvPr/>
              </p14:nvContentPartPr>
              <p14:xfrm>
                <a:off x="8827853" y="2912107"/>
                <a:ext cx="166680" cy="175680"/>
              </p14:xfrm>
            </p:contentPart>
          </mc:Choice>
          <mc:Fallback>
            <p:pic>
              <p:nvPicPr>
                <p:cNvPr id="162" name="Freihand 161">
                  <a:extLst>
                    <a:ext uri="{FF2B5EF4-FFF2-40B4-BE49-F238E27FC236}">
                      <a16:creationId xmlns:a16="http://schemas.microsoft.com/office/drawing/2014/main" id="{1F8B4B78-74A5-4832-8466-B5A80B578568}"/>
                    </a:ext>
                  </a:extLst>
                </p:cNvPr>
                <p:cNvPicPr/>
                <p:nvPr/>
              </p:nvPicPr>
              <p:blipFill>
                <a:blip r:embed="rId488"/>
                <a:stretch>
                  <a:fillRect/>
                </a:stretch>
              </p:blipFill>
              <p:spPr>
                <a:xfrm>
                  <a:off x="8823533" y="2907787"/>
                  <a:ext cx="17532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489">
              <p14:nvContentPartPr>
                <p14:cNvPr id="163" name="Freihand 162">
                  <a:extLst>
                    <a:ext uri="{FF2B5EF4-FFF2-40B4-BE49-F238E27FC236}">
                      <a16:creationId xmlns:a16="http://schemas.microsoft.com/office/drawing/2014/main" id="{5B32EA1F-7700-4E82-8A2B-0807EAD12663}"/>
                    </a:ext>
                  </a:extLst>
                </p14:cNvPr>
                <p14:cNvContentPartPr/>
                <p14:nvPr/>
              </p14:nvContentPartPr>
              <p14:xfrm>
                <a:off x="9143573" y="2990587"/>
                <a:ext cx="103320" cy="122400"/>
              </p14:xfrm>
            </p:contentPart>
          </mc:Choice>
          <mc:Fallback>
            <p:pic>
              <p:nvPicPr>
                <p:cNvPr id="163" name="Freihand 162">
                  <a:extLst>
                    <a:ext uri="{FF2B5EF4-FFF2-40B4-BE49-F238E27FC236}">
                      <a16:creationId xmlns:a16="http://schemas.microsoft.com/office/drawing/2014/main" id="{5B32EA1F-7700-4E82-8A2B-0807EAD12663}"/>
                    </a:ext>
                  </a:extLst>
                </p:cNvPr>
                <p:cNvPicPr/>
                <p:nvPr/>
              </p:nvPicPr>
              <p:blipFill>
                <a:blip r:embed="rId490"/>
                <a:stretch>
                  <a:fillRect/>
                </a:stretch>
              </p:blipFill>
              <p:spPr>
                <a:xfrm>
                  <a:off x="9139253" y="2986267"/>
                  <a:ext cx="11196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491">
              <p14:nvContentPartPr>
                <p14:cNvPr id="164" name="Freihand 163">
                  <a:extLst>
                    <a:ext uri="{FF2B5EF4-FFF2-40B4-BE49-F238E27FC236}">
                      <a16:creationId xmlns:a16="http://schemas.microsoft.com/office/drawing/2014/main" id="{D7285233-279C-435E-8D47-163167A4CB21}"/>
                    </a:ext>
                  </a:extLst>
                </p14:cNvPr>
                <p14:cNvContentPartPr/>
                <p14:nvPr/>
              </p14:nvContentPartPr>
              <p14:xfrm>
                <a:off x="9258053" y="3004267"/>
                <a:ext cx="86040" cy="110520"/>
              </p14:xfrm>
            </p:contentPart>
          </mc:Choice>
          <mc:Fallback>
            <p:pic>
              <p:nvPicPr>
                <p:cNvPr id="164" name="Freihand 163">
                  <a:extLst>
                    <a:ext uri="{FF2B5EF4-FFF2-40B4-BE49-F238E27FC236}">
                      <a16:creationId xmlns:a16="http://schemas.microsoft.com/office/drawing/2014/main" id="{D7285233-279C-435E-8D47-163167A4CB21}"/>
                    </a:ext>
                  </a:extLst>
                </p:cNvPr>
                <p:cNvPicPr/>
                <p:nvPr/>
              </p:nvPicPr>
              <p:blipFill>
                <a:blip r:embed="rId492"/>
                <a:stretch>
                  <a:fillRect/>
                </a:stretch>
              </p:blipFill>
              <p:spPr>
                <a:xfrm>
                  <a:off x="9253733" y="2999947"/>
                  <a:ext cx="9468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493">
              <p14:nvContentPartPr>
                <p14:cNvPr id="165" name="Freihand 164">
                  <a:extLst>
                    <a:ext uri="{FF2B5EF4-FFF2-40B4-BE49-F238E27FC236}">
                      <a16:creationId xmlns:a16="http://schemas.microsoft.com/office/drawing/2014/main" id="{DAA5D292-C5C2-45DD-B978-C4BA11DA8766}"/>
                    </a:ext>
                  </a:extLst>
                </p14:cNvPr>
                <p14:cNvContentPartPr/>
                <p14:nvPr/>
              </p14:nvContentPartPr>
              <p14:xfrm>
                <a:off x="9267413" y="2972587"/>
                <a:ext cx="202680" cy="171720"/>
              </p14:xfrm>
            </p:contentPart>
          </mc:Choice>
          <mc:Fallback>
            <p:pic>
              <p:nvPicPr>
                <p:cNvPr id="165" name="Freihand 164">
                  <a:extLst>
                    <a:ext uri="{FF2B5EF4-FFF2-40B4-BE49-F238E27FC236}">
                      <a16:creationId xmlns:a16="http://schemas.microsoft.com/office/drawing/2014/main" id="{DAA5D292-C5C2-45DD-B978-C4BA11DA8766}"/>
                    </a:ext>
                  </a:extLst>
                </p:cNvPr>
                <p:cNvPicPr/>
                <p:nvPr/>
              </p:nvPicPr>
              <p:blipFill>
                <a:blip r:embed="rId494"/>
                <a:stretch>
                  <a:fillRect/>
                </a:stretch>
              </p:blipFill>
              <p:spPr>
                <a:xfrm>
                  <a:off x="9263093" y="2968267"/>
                  <a:ext cx="21132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495">
              <p14:nvContentPartPr>
                <p14:cNvPr id="180" name="Freihand 179">
                  <a:extLst>
                    <a:ext uri="{FF2B5EF4-FFF2-40B4-BE49-F238E27FC236}">
                      <a16:creationId xmlns:a16="http://schemas.microsoft.com/office/drawing/2014/main" id="{B33F4872-9FFD-4FA8-AA69-B37AB7DC0833}"/>
                    </a:ext>
                  </a:extLst>
                </p14:cNvPr>
                <p14:cNvContentPartPr/>
                <p14:nvPr/>
              </p14:nvContentPartPr>
              <p14:xfrm>
                <a:off x="9545693" y="3054307"/>
                <a:ext cx="83520" cy="3960"/>
              </p14:xfrm>
            </p:contentPart>
          </mc:Choice>
          <mc:Fallback>
            <p:pic>
              <p:nvPicPr>
                <p:cNvPr id="180" name="Freihand 179">
                  <a:extLst>
                    <a:ext uri="{FF2B5EF4-FFF2-40B4-BE49-F238E27FC236}">
                      <a16:creationId xmlns:a16="http://schemas.microsoft.com/office/drawing/2014/main" id="{B33F4872-9FFD-4FA8-AA69-B37AB7DC0833}"/>
                    </a:ext>
                  </a:extLst>
                </p:cNvPr>
                <p:cNvPicPr/>
                <p:nvPr/>
              </p:nvPicPr>
              <p:blipFill>
                <a:blip r:embed="rId496"/>
                <a:stretch>
                  <a:fillRect/>
                </a:stretch>
              </p:blipFill>
              <p:spPr>
                <a:xfrm>
                  <a:off x="9541373" y="3049987"/>
                  <a:ext cx="9216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497">
              <p14:nvContentPartPr>
                <p14:cNvPr id="181" name="Freihand 180">
                  <a:extLst>
                    <a:ext uri="{FF2B5EF4-FFF2-40B4-BE49-F238E27FC236}">
                      <a16:creationId xmlns:a16="http://schemas.microsoft.com/office/drawing/2014/main" id="{8E723BEF-623F-4D69-9548-93847BFDD9AC}"/>
                    </a:ext>
                  </a:extLst>
                </p14:cNvPr>
                <p14:cNvContentPartPr/>
                <p14:nvPr/>
              </p14:nvContentPartPr>
              <p14:xfrm>
                <a:off x="9544973" y="3079507"/>
                <a:ext cx="100800" cy="18720"/>
              </p14:xfrm>
            </p:contentPart>
          </mc:Choice>
          <mc:Fallback>
            <p:pic>
              <p:nvPicPr>
                <p:cNvPr id="181" name="Freihand 180">
                  <a:extLst>
                    <a:ext uri="{FF2B5EF4-FFF2-40B4-BE49-F238E27FC236}">
                      <a16:creationId xmlns:a16="http://schemas.microsoft.com/office/drawing/2014/main" id="{8E723BEF-623F-4D69-9548-93847BFDD9AC}"/>
                    </a:ext>
                  </a:extLst>
                </p:cNvPr>
                <p:cNvPicPr/>
                <p:nvPr/>
              </p:nvPicPr>
              <p:blipFill>
                <a:blip r:embed="rId498"/>
                <a:stretch>
                  <a:fillRect/>
                </a:stretch>
              </p:blipFill>
              <p:spPr>
                <a:xfrm>
                  <a:off x="9540653" y="3075187"/>
                  <a:ext cx="10944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499">
              <p14:nvContentPartPr>
                <p14:cNvPr id="166" name="Freihand 165">
                  <a:extLst>
                    <a:ext uri="{FF2B5EF4-FFF2-40B4-BE49-F238E27FC236}">
                      <a16:creationId xmlns:a16="http://schemas.microsoft.com/office/drawing/2014/main" id="{5ED22275-FD63-4BE7-BF9B-5465D487C935}"/>
                    </a:ext>
                  </a:extLst>
                </p14:cNvPr>
                <p14:cNvContentPartPr/>
                <p14:nvPr/>
              </p14:nvContentPartPr>
              <p14:xfrm>
                <a:off x="8852333" y="3399907"/>
                <a:ext cx="48960" cy="214200"/>
              </p14:xfrm>
            </p:contentPart>
          </mc:Choice>
          <mc:Fallback>
            <p:pic>
              <p:nvPicPr>
                <p:cNvPr id="166" name="Freihand 165">
                  <a:extLst>
                    <a:ext uri="{FF2B5EF4-FFF2-40B4-BE49-F238E27FC236}">
                      <a16:creationId xmlns:a16="http://schemas.microsoft.com/office/drawing/2014/main" id="{5ED22275-FD63-4BE7-BF9B-5465D487C935}"/>
                    </a:ext>
                  </a:extLst>
                </p:cNvPr>
                <p:cNvPicPr/>
                <p:nvPr/>
              </p:nvPicPr>
              <p:blipFill>
                <a:blip r:embed="rId500"/>
                <a:stretch>
                  <a:fillRect/>
                </a:stretch>
              </p:blipFill>
              <p:spPr>
                <a:xfrm>
                  <a:off x="8848013" y="3395587"/>
                  <a:ext cx="57600" cy="222840"/>
                </a:xfrm>
                <a:prstGeom prst="rect">
                  <a:avLst/>
                </a:prstGeom>
              </p:spPr>
            </p:pic>
          </mc:Fallback>
        </mc:AlternateContent>
        <mc:AlternateContent xmlns:mc="http://schemas.openxmlformats.org/markup-compatibility/2006">
          <mc:Choice xmlns:p14="http://schemas.microsoft.com/office/powerpoint/2010/main" Requires="p14">
            <p:contentPart p14:bwMode="auto" r:id="rId501">
              <p14:nvContentPartPr>
                <p14:cNvPr id="167" name="Freihand 166">
                  <a:extLst>
                    <a:ext uri="{FF2B5EF4-FFF2-40B4-BE49-F238E27FC236}">
                      <a16:creationId xmlns:a16="http://schemas.microsoft.com/office/drawing/2014/main" id="{DD96AC08-0765-4B3F-ABFE-580BFA055E37}"/>
                    </a:ext>
                  </a:extLst>
                </p14:cNvPr>
                <p14:cNvContentPartPr/>
                <p14:nvPr/>
              </p14:nvContentPartPr>
              <p14:xfrm>
                <a:off x="8819573" y="3492787"/>
                <a:ext cx="118800" cy="10080"/>
              </p14:xfrm>
            </p:contentPart>
          </mc:Choice>
          <mc:Fallback>
            <p:pic>
              <p:nvPicPr>
                <p:cNvPr id="167" name="Freihand 166">
                  <a:extLst>
                    <a:ext uri="{FF2B5EF4-FFF2-40B4-BE49-F238E27FC236}">
                      <a16:creationId xmlns:a16="http://schemas.microsoft.com/office/drawing/2014/main" id="{DD96AC08-0765-4B3F-ABFE-580BFA055E37}"/>
                    </a:ext>
                  </a:extLst>
                </p:cNvPr>
                <p:cNvPicPr/>
                <p:nvPr/>
              </p:nvPicPr>
              <p:blipFill>
                <a:blip r:embed="rId502"/>
                <a:stretch>
                  <a:fillRect/>
                </a:stretch>
              </p:blipFill>
              <p:spPr>
                <a:xfrm>
                  <a:off x="8815253" y="3488467"/>
                  <a:ext cx="12744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503">
              <p14:nvContentPartPr>
                <p14:cNvPr id="168" name="Freihand 167">
                  <a:extLst>
                    <a:ext uri="{FF2B5EF4-FFF2-40B4-BE49-F238E27FC236}">
                      <a16:creationId xmlns:a16="http://schemas.microsoft.com/office/drawing/2014/main" id="{18BFE5A7-FBE5-4FAA-A8FD-77C5E500D9BE}"/>
                    </a:ext>
                  </a:extLst>
                </p14:cNvPr>
                <p14:cNvContentPartPr/>
                <p14:nvPr/>
              </p14:nvContentPartPr>
              <p14:xfrm>
                <a:off x="9013253" y="3288667"/>
                <a:ext cx="23760" cy="108360"/>
              </p14:xfrm>
            </p:contentPart>
          </mc:Choice>
          <mc:Fallback>
            <p:pic>
              <p:nvPicPr>
                <p:cNvPr id="168" name="Freihand 167">
                  <a:extLst>
                    <a:ext uri="{FF2B5EF4-FFF2-40B4-BE49-F238E27FC236}">
                      <a16:creationId xmlns:a16="http://schemas.microsoft.com/office/drawing/2014/main" id="{18BFE5A7-FBE5-4FAA-A8FD-77C5E500D9BE}"/>
                    </a:ext>
                  </a:extLst>
                </p:cNvPr>
                <p:cNvPicPr/>
                <p:nvPr/>
              </p:nvPicPr>
              <p:blipFill>
                <a:blip r:embed="rId504"/>
                <a:stretch>
                  <a:fillRect/>
                </a:stretch>
              </p:blipFill>
              <p:spPr>
                <a:xfrm>
                  <a:off x="9008933" y="3284347"/>
                  <a:ext cx="3240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505">
              <p14:nvContentPartPr>
                <p14:cNvPr id="169" name="Freihand 168">
                  <a:extLst>
                    <a:ext uri="{FF2B5EF4-FFF2-40B4-BE49-F238E27FC236}">
                      <a16:creationId xmlns:a16="http://schemas.microsoft.com/office/drawing/2014/main" id="{E8302720-748F-473F-B11C-C45D718E414C}"/>
                    </a:ext>
                  </a:extLst>
                </p14:cNvPr>
                <p14:cNvContentPartPr/>
                <p14:nvPr/>
              </p14:nvContentPartPr>
              <p14:xfrm>
                <a:off x="9115133" y="3369667"/>
                <a:ext cx="86040" cy="152640"/>
              </p14:xfrm>
            </p:contentPart>
          </mc:Choice>
          <mc:Fallback>
            <p:pic>
              <p:nvPicPr>
                <p:cNvPr id="169" name="Freihand 168">
                  <a:extLst>
                    <a:ext uri="{FF2B5EF4-FFF2-40B4-BE49-F238E27FC236}">
                      <a16:creationId xmlns:a16="http://schemas.microsoft.com/office/drawing/2014/main" id="{E8302720-748F-473F-B11C-C45D718E414C}"/>
                    </a:ext>
                  </a:extLst>
                </p:cNvPr>
                <p:cNvPicPr/>
                <p:nvPr/>
              </p:nvPicPr>
              <p:blipFill>
                <a:blip r:embed="rId506"/>
                <a:stretch>
                  <a:fillRect/>
                </a:stretch>
              </p:blipFill>
              <p:spPr>
                <a:xfrm>
                  <a:off x="9110813" y="3365347"/>
                  <a:ext cx="9468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507">
              <p14:nvContentPartPr>
                <p14:cNvPr id="170" name="Freihand 169">
                  <a:extLst>
                    <a:ext uri="{FF2B5EF4-FFF2-40B4-BE49-F238E27FC236}">
                      <a16:creationId xmlns:a16="http://schemas.microsoft.com/office/drawing/2014/main" id="{D8007A18-AE4C-4F71-BEB9-94D99DD0923B}"/>
                    </a:ext>
                  </a:extLst>
                </p14:cNvPr>
                <p14:cNvContentPartPr/>
                <p14:nvPr/>
              </p14:nvContentPartPr>
              <p14:xfrm>
                <a:off x="9263453" y="3411787"/>
                <a:ext cx="74160" cy="115560"/>
              </p14:xfrm>
            </p:contentPart>
          </mc:Choice>
          <mc:Fallback>
            <p:pic>
              <p:nvPicPr>
                <p:cNvPr id="170" name="Freihand 169">
                  <a:extLst>
                    <a:ext uri="{FF2B5EF4-FFF2-40B4-BE49-F238E27FC236}">
                      <a16:creationId xmlns:a16="http://schemas.microsoft.com/office/drawing/2014/main" id="{D8007A18-AE4C-4F71-BEB9-94D99DD0923B}"/>
                    </a:ext>
                  </a:extLst>
                </p:cNvPr>
                <p:cNvPicPr/>
                <p:nvPr/>
              </p:nvPicPr>
              <p:blipFill>
                <a:blip r:embed="rId508"/>
                <a:stretch>
                  <a:fillRect/>
                </a:stretch>
              </p:blipFill>
              <p:spPr>
                <a:xfrm>
                  <a:off x="9259133" y="3407467"/>
                  <a:ext cx="8280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509">
              <p14:nvContentPartPr>
                <p14:cNvPr id="171" name="Freihand 170">
                  <a:extLst>
                    <a:ext uri="{FF2B5EF4-FFF2-40B4-BE49-F238E27FC236}">
                      <a16:creationId xmlns:a16="http://schemas.microsoft.com/office/drawing/2014/main" id="{68A63DD9-2099-45BE-B223-B54544CC8808}"/>
                    </a:ext>
                  </a:extLst>
                </p14:cNvPr>
                <p14:cNvContentPartPr/>
                <p14:nvPr/>
              </p14:nvContentPartPr>
              <p14:xfrm>
                <a:off x="9264533" y="3403507"/>
                <a:ext cx="208440" cy="157680"/>
              </p14:xfrm>
            </p:contentPart>
          </mc:Choice>
          <mc:Fallback>
            <p:pic>
              <p:nvPicPr>
                <p:cNvPr id="171" name="Freihand 170">
                  <a:extLst>
                    <a:ext uri="{FF2B5EF4-FFF2-40B4-BE49-F238E27FC236}">
                      <a16:creationId xmlns:a16="http://schemas.microsoft.com/office/drawing/2014/main" id="{68A63DD9-2099-45BE-B223-B54544CC8808}"/>
                    </a:ext>
                  </a:extLst>
                </p:cNvPr>
                <p:cNvPicPr/>
                <p:nvPr/>
              </p:nvPicPr>
              <p:blipFill>
                <a:blip r:embed="rId510"/>
                <a:stretch>
                  <a:fillRect/>
                </a:stretch>
              </p:blipFill>
              <p:spPr>
                <a:xfrm>
                  <a:off x="9260213" y="3399187"/>
                  <a:ext cx="21708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511">
              <p14:nvContentPartPr>
                <p14:cNvPr id="113" name="Freihand 112">
                  <a:extLst>
                    <a:ext uri="{FF2B5EF4-FFF2-40B4-BE49-F238E27FC236}">
                      <a16:creationId xmlns:a16="http://schemas.microsoft.com/office/drawing/2014/main" id="{8C67ED95-A643-44E8-AB58-196D105A5045}"/>
                    </a:ext>
                  </a:extLst>
                </p14:cNvPr>
                <p14:cNvContentPartPr/>
                <p14:nvPr/>
              </p14:nvContentPartPr>
              <p14:xfrm>
                <a:off x="10341653" y="2972947"/>
                <a:ext cx="51840" cy="225000"/>
              </p14:xfrm>
            </p:contentPart>
          </mc:Choice>
          <mc:Fallback>
            <p:pic>
              <p:nvPicPr>
                <p:cNvPr id="113" name="Freihand 112">
                  <a:extLst>
                    <a:ext uri="{FF2B5EF4-FFF2-40B4-BE49-F238E27FC236}">
                      <a16:creationId xmlns:a16="http://schemas.microsoft.com/office/drawing/2014/main" id="{8C67ED95-A643-44E8-AB58-196D105A5045}"/>
                    </a:ext>
                  </a:extLst>
                </p:cNvPr>
                <p:cNvPicPr/>
                <p:nvPr/>
              </p:nvPicPr>
              <p:blipFill>
                <a:blip r:embed="rId512"/>
                <a:stretch>
                  <a:fillRect/>
                </a:stretch>
              </p:blipFill>
              <p:spPr>
                <a:xfrm>
                  <a:off x="10337333" y="2968627"/>
                  <a:ext cx="60480" cy="233640"/>
                </a:xfrm>
                <a:prstGeom prst="rect">
                  <a:avLst/>
                </a:prstGeom>
              </p:spPr>
            </p:pic>
          </mc:Fallback>
        </mc:AlternateContent>
        <mc:AlternateContent xmlns:mc="http://schemas.openxmlformats.org/markup-compatibility/2006">
          <mc:Choice xmlns:p14="http://schemas.microsoft.com/office/powerpoint/2010/main" Requires="p14">
            <p:contentPart p14:bwMode="auto" r:id="rId513">
              <p14:nvContentPartPr>
                <p14:cNvPr id="114" name="Freihand 113">
                  <a:extLst>
                    <a:ext uri="{FF2B5EF4-FFF2-40B4-BE49-F238E27FC236}">
                      <a16:creationId xmlns:a16="http://schemas.microsoft.com/office/drawing/2014/main" id="{691A0A56-21D9-4E31-9D25-1C0B874EC2F2}"/>
                    </a:ext>
                  </a:extLst>
                </p14:cNvPr>
                <p14:cNvContentPartPr/>
                <p14:nvPr/>
              </p14:nvContentPartPr>
              <p14:xfrm>
                <a:off x="10320773" y="3080947"/>
                <a:ext cx="117720" cy="13320"/>
              </p14:xfrm>
            </p:contentPart>
          </mc:Choice>
          <mc:Fallback>
            <p:pic>
              <p:nvPicPr>
                <p:cNvPr id="114" name="Freihand 113">
                  <a:extLst>
                    <a:ext uri="{FF2B5EF4-FFF2-40B4-BE49-F238E27FC236}">
                      <a16:creationId xmlns:a16="http://schemas.microsoft.com/office/drawing/2014/main" id="{691A0A56-21D9-4E31-9D25-1C0B874EC2F2}"/>
                    </a:ext>
                  </a:extLst>
                </p:cNvPr>
                <p:cNvPicPr/>
                <p:nvPr/>
              </p:nvPicPr>
              <p:blipFill>
                <a:blip r:embed="rId514"/>
                <a:stretch>
                  <a:fillRect/>
                </a:stretch>
              </p:blipFill>
              <p:spPr>
                <a:xfrm>
                  <a:off x="10316453" y="3076627"/>
                  <a:ext cx="12636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515">
              <p14:nvContentPartPr>
                <p14:cNvPr id="115" name="Freihand 114">
                  <a:extLst>
                    <a:ext uri="{FF2B5EF4-FFF2-40B4-BE49-F238E27FC236}">
                      <a16:creationId xmlns:a16="http://schemas.microsoft.com/office/drawing/2014/main" id="{AC4CDF80-AB2A-48F4-A0C7-AA2ACBA556A7}"/>
                    </a:ext>
                  </a:extLst>
                </p14:cNvPr>
                <p14:cNvContentPartPr/>
                <p14:nvPr/>
              </p14:nvContentPartPr>
              <p14:xfrm>
                <a:off x="10489613" y="2962507"/>
                <a:ext cx="146880" cy="177120"/>
              </p14:xfrm>
            </p:contentPart>
          </mc:Choice>
          <mc:Fallback>
            <p:pic>
              <p:nvPicPr>
                <p:cNvPr id="115" name="Freihand 114">
                  <a:extLst>
                    <a:ext uri="{FF2B5EF4-FFF2-40B4-BE49-F238E27FC236}">
                      <a16:creationId xmlns:a16="http://schemas.microsoft.com/office/drawing/2014/main" id="{AC4CDF80-AB2A-48F4-A0C7-AA2ACBA556A7}"/>
                    </a:ext>
                  </a:extLst>
                </p:cNvPr>
                <p:cNvPicPr/>
                <p:nvPr/>
              </p:nvPicPr>
              <p:blipFill>
                <a:blip r:embed="rId516"/>
                <a:stretch>
                  <a:fillRect/>
                </a:stretch>
              </p:blipFill>
              <p:spPr>
                <a:xfrm>
                  <a:off x="10485293" y="2958187"/>
                  <a:ext cx="15552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517">
              <p14:nvContentPartPr>
                <p14:cNvPr id="116" name="Freihand 115">
                  <a:extLst>
                    <a:ext uri="{FF2B5EF4-FFF2-40B4-BE49-F238E27FC236}">
                      <a16:creationId xmlns:a16="http://schemas.microsoft.com/office/drawing/2014/main" id="{5D4317F7-538D-4659-9648-95A81BF0A7A1}"/>
                    </a:ext>
                  </a:extLst>
                </p14:cNvPr>
                <p14:cNvContentPartPr/>
                <p14:nvPr/>
              </p14:nvContentPartPr>
              <p14:xfrm>
                <a:off x="10576733" y="3046747"/>
                <a:ext cx="85320" cy="59040"/>
              </p14:xfrm>
            </p:contentPart>
          </mc:Choice>
          <mc:Fallback>
            <p:pic>
              <p:nvPicPr>
                <p:cNvPr id="116" name="Freihand 115">
                  <a:extLst>
                    <a:ext uri="{FF2B5EF4-FFF2-40B4-BE49-F238E27FC236}">
                      <a16:creationId xmlns:a16="http://schemas.microsoft.com/office/drawing/2014/main" id="{5D4317F7-538D-4659-9648-95A81BF0A7A1}"/>
                    </a:ext>
                  </a:extLst>
                </p:cNvPr>
                <p:cNvPicPr/>
                <p:nvPr/>
              </p:nvPicPr>
              <p:blipFill>
                <a:blip r:embed="rId518"/>
                <a:stretch>
                  <a:fillRect/>
                </a:stretch>
              </p:blipFill>
              <p:spPr>
                <a:xfrm>
                  <a:off x="10572413" y="3042427"/>
                  <a:ext cx="9396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519">
              <p14:nvContentPartPr>
                <p14:cNvPr id="117" name="Freihand 116">
                  <a:extLst>
                    <a:ext uri="{FF2B5EF4-FFF2-40B4-BE49-F238E27FC236}">
                      <a16:creationId xmlns:a16="http://schemas.microsoft.com/office/drawing/2014/main" id="{4FF153F8-F69A-460C-B0DD-B19E89513147}"/>
                    </a:ext>
                  </a:extLst>
                </p14:cNvPr>
                <p14:cNvContentPartPr/>
                <p14:nvPr/>
              </p14:nvContentPartPr>
              <p14:xfrm>
                <a:off x="10745573" y="2953867"/>
                <a:ext cx="65880" cy="200160"/>
              </p14:xfrm>
            </p:contentPart>
          </mc:Choice>
          <mc:Fallback>
            <p:pic>
              <p:nvPicPr>
                <p:cNvPr id="117" name="Freihand 116">
                  <a:extLst>
                    <a:ext uri="{FF2B5EF4-FFF2-40B4-BE49-F238E27FC236}">
                      <a16:creationId xmlns:a16="http://schemas.microsoft.com/office/drawing/2014/main" id="{4FF153F8-F69A-460C-B0DD-B19E89513147}"/>
                    </a:ext>
                  </a:extLst>
                </p:cNvPr>
                <p:cNvPicPr/>
                <p:nvPr/>
              </p:nvPicPr>
              <p:blipFill>
                <a:blip r:embed="rId520"/>
                <a:stretch>
                  <a:fillRect/>
                </a:stretch>
              </p:blipFill>
              <p:spPr>
                <a:xfrm>
                  <a:off x="10741253" y="2949547"/>
                  <a:ext cx="74520" cy="208800"/>
                </a:xfrm>
                <a:prstGeom prst="rect">
                  <a:avLst/>
                </a:prstGeom>
              </p:spPr>
            </p:pic>
          </mc:Fallback>
        </mc:AlternateContent>
        <mc:AlternateContent xmlns:mc="http://schemas.openxmlformats.org/markup-compatibility/2006">
          <mc:Choice xmlns:p14="http://schemas.microsoft.com/office/powerpoint/2010/main" Requires="p14">
            <p:contentPart p14:bwMode="auto" r:id="rId521">
              <p14:nvContentPartPr>
                <p14:cNvPr id="126" name="Freihand 125">
                  <a:extLst>
                    <a:ext uri="{FF2B5EF4-FFF2-40B4-BE49-F238E27FC236}">
                      <a16:creationId xmlns:a16="http://schemas.microsoft.com/office/drawing/2014/main" id="{30C5FF63-6522-4FF3-B483-C3F464B667B2}"/>
                    </a:ext>
                  </a:extLst>
                </p14:cNvPr>
                <p14:cNvContentPartPr/>
                <p14:nvPr/>
              </p14:nvContentPartPr>
              <p14:xfrm>
                <a:off x="10317173" y="3336547"/>
                <a:ext cx="106200" cy="259920"/>
              </p14:xfrm>
            </p:contentPart>
          </mc:Choice>
          <mc:Fallback>
            <p:pic>
              <p:nvPicPr>
                <p:cNvPr id="126" name="Freihand 125">
                  <a:extLst>
                    <a:ext uri="{FF2B5EF4-FFF2-40B4-BE49-F238E27FC236}">
                      <a16:creationId xmlns:a16="http://schemas.microsoft.com/office/drawing/2014/main" id="{30C5FF63-6522-4FF3-B483-C3F464B667B2}"/>
                    </a:ext>
                  </a:extLst>
                </p:cNvPr>
                <p:cNvPicPr/>
                <p:nvPr/>
              </p:nvPicPr>
              <p:blipFill>
                <a:blip r:embed="rId522"/>
                <a:stretch>
                  <a:fillRect/>
                </a:stretch>
              </p:blipFill>
              <p:spPr>
                <a:xfrm>
                  <a:off x="10312853" y="3332227"/>
                  <a:ext cx="114840" cy="268560"/>
                </a:xfrm>
                <a:prstGeom prst="rect">
                  <a:avLst/>
                </a:prstGeom>
              </p:spPr>
            </p:pic>
          </mc:Fallback>
        </mc:AlternateContent>
        <mc:AlternateContent xmlns:mc="http://schemas.openxmlformats.org/markup-compatibility/2006">
          <mc:Choice xmlns:p14="http://schemas.microsoft.com/office/powerpoint/2010/main" Requires="p14">
            <p:contentPart p14:bwMode="auto" r:id="rId523">
              <p14:nvContentPartPr>
                <p14:cNvPr id="127" name="Freihand 126">
                  <a:extLst>
                    <a:ext uri="{FF2B5EF4-FFF2-40B4-BE49-F238E27FC236}">
                      <a16:creationId xmlns:a16="http://schemas.microsoft.com/office/drawing/2014/main" id="{D7D704AB-EDA4-4461-9F3E-AB26486C0073}"/>
                    </a:ext>
                  </a:extLst>
                </p14:cNvPr>
                <p14:cNvContentPartPr/>
                <p14:nvPr/>
              </p14:nvContentPartPr>
              <p14:xfrm>
                <a:off x="10484573" y="3331867"/>
                <a:ext cx="65160" cy="185040"/>
              </p14:xfrm>
            </p:contentPart>
          </mc:Choice>
          <mc:Fallback>
            <p:pic>
              <p:nvPicPr>
                <p:cNvPr id="127" name="Freihand 126">
                  <a:extLst>
                    <a:ext uri="{FF2B5EF4-FFF2-40B4-BE49-F238E27FC236}">
                      <a16:creationId xmlns:a16="http://schemas.microsoft.com/office/drawing/2014/main" id="{D7D704AB-EDA4-4461-9F3E-AB26486C0073}"/>
                    </a:ext>
                  </a:extLst>
                </p:cNvPr>
                <p:cNvPicPr/>
                <p:nvPr/>
              </p:nvPicPr>
              <p:blipFill>
                <a:blip r:embed="rId524"/>
                <a:stretch>
                  <a:fillRect/>
                </a:stretch>
              </p:blipFill>
              <p:spPr>
                <a:xfrm>
                  <a:off x="10480253" y="3327547"/>
                  <a:ext cx="7380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525">
              <p14:nvContentPartPr>
                <p14:cNvPr id="128" name="Freihand 127">
                  <a:extLst>
                    <a:ext uri="{FF2B5EF4-FFF2-40B4-BE49-F238E27FC236}">
                      <a16:creationId xmlns:a16="http://schemas.microsoft.com/office/drawing/2014/main" id="{80817DE0-3101-4C96-9F08-C6CA0520898B}"/>
                    </a:ext>
                  </a:extLst>
                </p14:cNvPr>
                <p14:cNvContentPartPr/>
                <p14:nvPr/>
              </p14:nvContentPartPr>
              <p14:xfrm>
                <a:off x="10600853" y="3402067"/>
                <a:ext cx="87120" cy="110160"/>
              </p14:xfrm>
            </p:contentPart>
          </mc:Choice>
          <mc:Fallback>
            <p:pic>
              <p:nvPicPr>
                <p:cNvPr id="128" name="Freihand 127">
                  <a:extLst>
                    <a:ext uri="{FF2B5EF4-FFF2-40B4-BE49-F238E27FC236}">
                      <a16:creationId xmlns:a16="http://schemas.microsoft.com/office/drawing/2014/main" id="{80817DE0-3101-4C96-9F08-C6CA0520898B}"/>
                    </a:ext>
                  </a:extLst>
                </p:cNvPr>
                <p:cNvPicPr/>
                <p:nvPr/>
              </p:nvPicPr>
              <p:blipFill>
                <a:blip r:embed="rId526"/>
                <a:stretch>
                  <a:fillRect/>
                </a:stretch>
              </p:blipFill>
              <p:spPr>
                <a:xfrm>
                  <a:off x="10596533" y="3397747"/>
                  <a:ext cx="9576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527">
              <p14:nvContentPartPr>
                <p14:cNvPr id="129" name="Freihand 128">
                  <a:extLst>
                    <a:ext uri="{FF2B5EF4-FFF2-40B4-BE49-F238E27FC236}">
                      <a16:creationId xmlns:a16="http://schemas.microsoft.com/office/drawing/2014/main" id="{7A0E3377-442F-440C-A166-BE460DEA89B5}"/>
                    </a:ext>
                  </a:extLst>
                </p14:cNvPr>
                <p14:cNvContentPartPr/>
                <p14:nvPr/>
              </p14:nvContentPartPr>
              <p14:xfrm>
                <a:off x="10727933" y="3357787"/>
                <a:ext cx="56160" cy="191880"/>
              </p14:xfrm>
            </p:contentPart>
          </mc:Choice>
          <mc:Fallback>
            <p:pic>
              <p:nvPicPr>
                <p:cNvPr id="129" name="Freihand 128">
                  <a:extLst>
                    <a:ext uri="{FF2B5EF4-FFF2-40B4-BE49-F238E27FC236}">
                      <a16:creationId xmlns:a16="http://schemas.microsoft.com/office/drawing/2014/main" id="{7A0E3377-442F-440C-A166-BE460DEA89B5}"/>
                    </a:ext>
                  </a:extLst>
                </p:cNvPr>
                <p:cNvPicPr/>
                <p:nvPr/>
              </p:nvPicPr>
              <p:blipFill>
                <a:blip r:embed="rId528"/>
                <a:stretch>
                  <a:fillRect/>
                </a:stretch>
              </p:blipFill>
              <p:spPr>
                <a:xfrm>
                  <a:off x="10723613" y="3353467"/>
                  <a:ext cx="64800" cy="200520"/>
                </a:xfrm>
                <a:prstGeom prst="rect">
                  <a:avLst/>
                </a:prstGeom>
              </p:spPr>
            </p:pic>
          </mc:Fallback>
        </mc:AlternateContent>
        <mc:AlternateContent xmlns:mc="http://schemas.openxmlformats.org/markup-compatibility/2006">
          <mc:Choice xmlns:p14="http://schemas.microsoft.com/office/powerpoint/2010/main" Requires="p14">
            <p:contentPart p14:bwMode="auto" r:id="rId529">
              <p14:nvContentPartPr>
                <p14:cNvPr id="336" name="Freihand 335">
                  <a:extLst>
                    <a:ext uri="{FF2B5EF4-FFF2-40B4-BE49-F238E27FC236}">
                      <a16:creationId xmlns:a16="http://schemas.microsoft.com/office/drawing/2014/main" id="{6767406F-988C-47B7-968B-4E5675AF31B6}"/>
                    </a:ext>
                  </a:extLst>
                </p14:cNvPr>
                <p14:cNvContentPartPr/>
                <p14:nvPr/>
              </p14:nvContentPartPr>
              <p14:xfrm>
                <a:off x="9856733" y="2837587"/>
                <a:ext cx="146160" cy="146880"/>
              </p14:xfrm>
            </p:contentPart>
          </mc:Choice>
          <mc:Fallback>
            <p:pic>
              <p:nvPicPr>
                <p:cNvPr id="336" name="Freihand 335">
                  <a:extLst>
                    <a:ext uri="{FF2B5EF4-FFF2-40B4-BE49-F238E27FC236}">
                      <a16:creationId xmlns:a16="http://schemas.microsoft.com/office/drawing/2014/main" id="{6767406F-988C-47B7-968B-4E5675AF31B6}"/>
                    </a:ext>
                  </a:extLst>
                </p:cNvPr>
                <p:cNvPicPr/>
                <p:nvPr/>
              </p:nvPicPr>
              <p:blipFill>
                <a:blip r:embed="rId530"/>
                <a:stretch>
                  <a:fillRect/>
                </a:stretch>
              </p:blipFill>
              <p:spPr>
                <a:xfrm>
                  <a:off x="9852413" y="2833267"/>
                  <a:ext cx="15480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531">
              <p14:nvContentPartPr>
                <p14:cNvPr id="337" name="Freihand 336">
                  <a:extLst>
                    <a:ext uri="{FF2B5EF4-FFF2-40B4-BE49-F238E27FC236}">
                      <a16:creationId xmlns:a16="http://schemas.microsoft.com/office/drawing/2014/main" id="{33BA87C5-87BA-4476-BAE4-28450BBC1243}"/>
                    </a:ext>
                  </a:extLst>
                </p14:cNvPr>
                <p14:cNvContentPartPr/>
                <p14:nvPr/>
              </p14:nvContentPartPr>
              <p14:xfrm>
                <a:off x="9831173" y="3001387"/>
                <a:ext cx="235080" cy="48600"/>
              </p14:xfrm>
            </p:contentPart>
          </mc:Choice>
          <mc:Fallback>
            <p:pic>
              <p:nvPicPr>
                <p:cNvPr id="337" name="Freihand 336">
                  <a:extLst>
                    <a:ext uri="{FF2B5EF4-FFF2-40B4-BE49-F238E27FC236}">
                      <a16:creationId xmlns:a16="http://schemas.microsoft.com/office/drawing/2014/main" id="{33BA87C5-87BA-4476-BAE4-28450BBC1243}"/>
                    </a:ext>
                  </a:extLst>
                </p:cNvPr>
                <p:cNvPicPr/>
                <p:nvPr/>
              </p:nvPicPr>
              <p:blipFill>
                <a:blip r:embed="rId532"/>
                <a:stretch>
                  <a:fillRect/>
                </a:stretch>
              </p:blipFill>
              <p:spPr>
                <a:xfrm>
                  <a:off x="9826853" y="2997067"/>
                  <a:ext cx="243720" cy="57240"/>
                </a:xfrm>
                <a:prstGeom prst="rect">
                  <a:avLst/>
                </a:prstGeom>
              </p:spPr>
            </p:pic>
          </mc:Fallback>
        </mc:AlternateContent>
        <mc:AlternateContent xmlns:mc="http://schemas.openxmlformats.org/markup-compatibility/2006">
          <mc:Choice xmlns:p14="http://schemas.microsoft.com/office/powerpoint/2010/main" Requires="p14">
            <p:contentPart p14:bwMode="auto" r:id="rId533">
              <p14:nvContentPartPr>
                <p14:cNvPr id="338" name="Freihand 337">
                  <a:extLst>
                    <a:ext uri="{FF2B5EF4-FFF2-40B4-BE49-F238E27FC236}">
                      <a16:creationId xmlns:a16="http://schemas.microsoft.com/office/drawing/2014/main" id="{650C0918-DED2-4B81-8183-6049409ECA73}"/>
                    </a:ext>
                  </a:extLst>
                </p14:cNvPr>
                <p14:cNvContentPartPr/>
                <p14:nvPr/>
              </p14:nvContentPartPr>
              <p14:xfrm>
                <a:off x="9852413" y="3103267"/>
                <a:ext cx="110880" cy="136800"/>
              </p14:xfrm>
            </p:contentPart>
          </mc:Choice>
          <mc:Fallback>
            <p:pic>
              <p:nvPicPr>
                <p:cNvPr id="338" name="Freihand 337">
                  <a:extLst>
                    <a:ext uri="{FF2B5EF4-FFF2-40B4-BE49-F238E27FC236}">
                      <a16:creationId xmlns:a16="http://schemas.microsoft.com/office/drawing/2014/main" id="{650C0918-DED2-4B81-8183-6049409ECA73}"/>
                    </a:ext>
                  </a:extLst>
                </p:cNvPr>
                <p:cNvPicPr/>
                <p:nvPr/>
              </p:nvPicPr>
              <p:blipFill>
                <a:blip r:embed="rId534"/>
                <a:stretch>
                  <a:fillRect/>
                </a:stretch>
              </p:blipFill>
              <p:spPr>
                <a:xfrm>
                  <a:off x="9848093" y="3098947"/>
                  <a:ext cx="11952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535">
              <p14:nvContentPartPr>
                <p14:cNvPr id="339" name="Freihand 338">
                  <a:extLst>
                    <a:ext uri="{FF2B5EF4-FFF2-40B4-BE49-F238E27FC236}">
                      <a16:creationId xmlns:a16="http://schemas.microsoft.com/office/drawing/2014/main" id="{BF24C30D-75E0-4F3D-AF78-2EBE714DCBB7}"/>
                    </a:ext>
                  </a:extLst>
                </p14:cNvPr>
                <p14:cNvContentPartPr/>
                <p14:nvPr/>
              </p14:nvContentPartPr>
              <p14:xfrm>
                <a:off x="9876173" y="3108307"/>
                <a:ext cx="116640" cy="102240"/>
              </p14:xfrm>
            </p:contentPart>
          </mc:Choice>
          <mc:Fallback>
            <p:pic>
              <p:nvPicPr>
                <p:cNvPr id="339" name="Freihand 338">
                  <a:extLst>
                    <a:ext uri="{FF2B5EF4-FFF2-40B4-BE49-F238E27FC236}">
                      <a16:creationId xmlns:a16="http://schemas.microsoft.com/office/drawing/2014/main" id="{BF24C30D-75E0-4F3D-AF78-2EBE714DCBB7}"/>
                    </a:ext>
                  </a:extLst>
                </p:cNvPr>
                <p:cNvPicPr/>
                <p:nvPr/>
              </p:nvPicPr>
              <p:blipFill>
                <a:blip r:embed="rId536"/>
                <a:stretch>
                  <a:fillRect/>
                </a:stretch>
              </p:blipFill>
              <p:spPr>
                <a:xfrm>
                  <a:off x="9871853" y="3103987"/>
                  <a:ext cx="12528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537">
              <p14:nvContentPartPr>
                <p14:cNvPr id="182" name="Freihand 181">
                  <a:extLst>
                    <a:ext uri="{FF2B5EF4-FFF2-40B4-BE49-F238E27FC236}">
                      <a16:creationId xmlns:a16="http://schemas.microsoft.com/office/drawing/2014/main" id="{1DFCE356-086D-4320-B196-6AEABEF6741F}"/>
                    </a:ext>
                  </a:extLst>
                </p14:cNvPr>
                <p14:cNvContentPartPr/>
                <p14:nvPr/>
              </p14:nvContentPartPr>
              <p14:xfrm>
                <a:off x="9569813" y="3404587"/>
                <a:ext cx="159120" cy="19080"/>
              </p14:xfrm>
            </p:contentPart>
          </mc:Choice>
          <mc:Fallback>
            <p:pic>
              <p:nvPicPr>
                <p:cNvPr id="182" name="Freihand 181">
                  <a:extLst>
                    <a:ext uri="{FF2B5EF4-FFF2-40B4-BE49-F238E27FC236}">
                      <a16:creationId xmlns:a16="http://schemas.microsoft.com/office/drawing/2014/main" id="{1DFCE356-086D-4320-B196-6AEABEF6741F}"/>
                    </a:ext>
                  </a:extLst>
                </p:cNvPr>
                <p:cNvPicPr/>
                <p:nvPr/>
              </p:nvPicPr>
              <p:blipFill>
                <a:blip r:embed="rId538"/>
                <a:stretch>
                  <a:fillRect/>
                </a:stretch>
              </p:blipFill>
              <p:spPr>
                <a:xfrm>
                  <a:off x="9565493" y="3400267"/>
                  <a:ext cx="167760" cy="27720"/>
                </a:xfrm>
                <a:prstGeom prst="rect">
                  <a:avLst/>
                </a:prstGeom>
              </p:spPr>
            </p:pic>
          </mc:Fallback>
        </mc:AlternateContent>
        <mc:AlternateContent xmlns:mc="http://schemas.openxmlformats.org/markup-compatibility/2006">
          <mc:Choice xmlns:p14="http://schemas.microsoft.com/office/powerpoint/2010/main" Requires="p14">
            <p:contentPart p14:bwMode="auto" r:id="rId539">
              <p14:nvContentPartPr>
                <p14:cNvPr id="183" name="Freihand 182">
                  <a:extLst>
                    <a:ext uri="{FF2B5EF4-FFF2-40B4-BE49-F238E27FC236}">
                      <a16:creationId xmlns:a16="http://schemas.microsoft.com/office/drawing/2014/main" id="{158A4474-9251-403E-83DE-0016856B944F}"/>
                    </a:ext>
                  </a:extLst>
                </p14:cNvPr>
                <p14:cNvContentPartPr/>
                <p14:nvPr/>
              </p14:nvContentPartPr>
              <p14:xfrm>
                <a:off x="9598613" y="3454267"/>
                <a:ext cx="175320" cy="28800"/>
              </p14:xfrm>
            </p:contentPart>
          </mc:Choice>
          <mc:Fallback>
            <p:pic>
              <p:nvPicPr>
                <p:cNvPr id="183" name="Freihand 182">
                  <a:extLst>
                    <a:ext uri="{FF2B5EF4-FFF2-40B4-BE49-F238E27FC236}">
                      <a16:creationId xmlns:a16="http://schemas.microsoft.com/office/drawing/2014/main" id="{158A4474-9251-403E-83DE-0016856B944F}"/>
                    </a:ext>
                  </a:extLst>
                </p:cNvPr>
                <p:cNvPicPr/>
                <p:nvPr/>
              </p:nvPicPr>
              <p:blipFill>
                <a:blip r:embed="rId540"/>
                <a:stretch>
                  <a:fillRect/>
                </a:stretch>
              </p:blipFill>
              <p:spPr>
                <a:xfrm>
                  <a:off x="9594293" y="3449947"/>
                  <a:ext cx="18396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541">
              <p14:nvContentPartPr>
                <p14:cNvPr id="341" name="Freihand 340">
                  <a:extLst>
                    <a:ext uri="{FF2B5EF4-FFF2-40B4-BE49-F238E27FC236}">
                      <a16:creationId xmlns:a16="http://schemas.microsoft.com/office/drawing/2014/main" id="{3D60B84B-9EAE-4E62-865B-105E5235D6D2}"/>
                    </a:ext>
                  </a:extLst>
                </p14:cNvPr>
                <p14:cNvContentPartPr/>
                <p14:nvPr/>
              </p14:nvContentPartPr>
              <p14:xfrm>
                <a:off x="9804533" y="3435187"/>
                <a:ext cx="78480" cy="98640"/>
              </p14:xfrm>
            </p:contentPart>
          </mc:Choice>
          <mc:Fallback>
            <p:pic>
              <p:nvPicPr>
                <p:cNvPr id="341" name="Freihand 340">
                  <a:extLst>
                    <a:ext uri="{FF2B5EF4-FFF2-40B4-BE49-F238E27FC236}">
                      <a16:creationId xmlns:a16="http://schemas.microsoft.com/office/drawing/2014/main" id="{3D60B84B-9EAE-4E62-865B-105E5235D6D2}"/>
                    </a:ext>
                  </a:extLst>
                </p:cNvPr>
                <p:cNvPicPr/>
                <p:nvPr/>
              </p:nvPicPr>
              <p:blipFill>
                <a:blip r:embed="rId542"/>
                <a:stretch>
                  <a:fillRect/>
                </a:stretch>
              </p:blipFill>
              <p:spPr>
                <a:xfrm>
                  <a:off x="9800213" y="3430867"/>
                  <a:ext cx="8712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543">
              <p14:nvContentPartPr>
                <p14:cNvPr id="342" name="Freihand 341">
                  <a:extLst>
                    <a:ext uri="{FF2B5EF4-FFF2-40B4-BE49-F238E27FC236}">
                      <a16:creationId xmlns:a16="http://schemas.microsoft.com/office/drawing/2014/main" id="{A0336ED0-226A-4A53-AAE3-DF0DA0521858}"/>
                    </a:ext>
                  </a:extLst>
                </p14:cNvPr>
                <p14:cNvContentPartPr/>
                <p14:nvPr/>
              </p14:nvContentPartPr>
              <p14:xfrm>
                <a:off x="9955013" y="3445627"/>
                <a:ext cx="42840" cy="99000"/>
              </p14:xfrm>
            </p:contentPart>
          </mc:Choice>
          <mc:Fallback>
            <p:pic>
              <p:nvPicPr>
                <p:cNvPr id="342" name="Freihand 341">
                  <a:extLst>
                    <a:ext uri="{FF2B5EF4-FFF2-40B4-BE49-F238E27FC236}">
                      <a16:creationId xmlns:a16="http://schemas.microsoft.com/office/drawing/2014/main" id="{A0336ED0-226A-4A53-AAE3-DF0DA0521858}"/>
                    </a:ext>
                  </a:extLst>
                </p:cNvPr>
                <p:cNvPicPr/>
                <p:nvPr/>
              </p:nvPicPr>
              <p:blipFill>
                <a:blip r:embed="rId544"/>
                <a:stretch>
                  <a:fillRect/>
                </a:stretch>
              </p:blipFill>
              <p:spPr>
                <a:xfrm>
                  <a:off x="9950693" y="3441307"/>
                  <a:ext cx="5148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545">
              <p14:nvContentPartPr>
                <p14:cNvPr id="343" name="Freihand 342">
                  <a:extLst>
                    <a:ext uri="{FF2B5EF4-FFF2-40B4-BE49-F238E27FC236}">
                      <a16:creationId xmlns:a16="http://schemas.microsoft.com/office/drawing/2014/main" id="{780C605C-3704-45E1-A72E-D9AB6667D4DE}"/>
                    </a:ext>
                  </a:extLst>
                </p14:cNvPr>
                <p14:cNvContentPartPr/>
                <p14:nvPr/>
              </p14:nvContentPartPr>
              <p14:xfrm>
                <a:off x="9950693" y="3463987"/>
                <a:ext cx="99360" cy="65880"/>
              </p14:xfrm>
            </p:contentPart>
          </mc:Choice>
          <mc:Fallback>
            <p:pic>
              <p:nvPicPr>
                <p:cNvPr id="343" name="Freihand 342">
                  <a:extLst>
                    <a:ext uri="{FF2B5EF4-FFF2-40B4-BE49-F238E27FC236}">
                      <a16:creationId xmlns:a16="http://schemas.microsoft.com/office/drawing/2014/main" id="{780C605C-3704-45E1-A72E-D9AB6667D4DE}"/>
                    </a:ext>
                  </a:extLst>
                </p:cNvPr>
                <p:cNvPicPr/>
                <p:nvPr/>
              </p:nvPicPr>
              <p:blipFill>
                <a:blip r:embed="rId546"/>
                <a:stretch>
                  <a:fillRect/>
                </a:stretch>
              </p:blipFill>
              <p:spPr>
                <a:xfrm>
                  <a:off x="9946373" y="3459667"/>
                  <a:ext cx="10800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547">
              <p14:nvContentPartPr>
                <p14:cNvPr id="345" name="Freihand 344">
                  <a:extLst>
                    <a:ext uri="{FF2B5EF4-FFF2-40B4-BE49-F238E27FC236}">
                      <a16:creationId xmlns:a16="http://schemas.microsoft.com/office/drawing/2014/main" id="{BED608F2-E8B0-41DF-A37C-F1FF06289AB3}"/>
                    </a:ext>
                  </a:extLst>
                </p14:cNvPr>
                <p14:cNvContentPartPr/>
                <p14:nvPr/>
              </p14:nvContentPartPr>
              <p14:xfrm>
                <a:off x="10007573" y="3305227"/>
                <a:ext cx="73800" cy="72000"/>
              </p14:xfrm>
            </p:contentPart>
          </mc:Choice>
          <mc:Fallback>
            <p:pic>
              <p:nvPicPr>
                <p:cNvPr id="345" name="Freihand 344">
                  <a:extLst>
                    <a:ext uri="{FF2B5EF4-FFF2-40B4-BE49-F238E27FC236}">
                      <a16:creationId xmlns:a16="http://schemas.microsoft.com/office/drawing/2014/main" id="{BED608F2-E8B0-41DF-A37C-F1FF06289AB3}"/>
                    </a:ext>
                  </a:extLst>
                </p:cNvPr>
                <p:cNvPicPr/>
                <p:nvPr/>
              </p:nvPicPr>
              <p:blipFill>
                <a:blip r:embed="rId548"/>
                <a:stretch>
                  <a:fillRect/>
                </a:stretch>
              </p:blipFill>
              <p:spPr>
                <a:xfrm>
                  <a:off x="10003253" y="3300907"/>
                  <a:ext cx="8244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549">
              <p14:nvContentPartPr>
                <p14:cNvPr id="346" name="Freihand 345">
                  <a:extLst>
                    <a:ext uri="{FF2B5EF4-FFF2-40B4-BE49-F238E27FC236}">
                      <a16:creationId xmlns:a16="http://schemas.microsoft.com/office/drawing/2014/main" id="{D3CAC40C-7159-4BF9-B530-97F4777EC4D2}"/>
                    </a:ext>
                  </a:extLst>
                </p14:cNvPr>
                <p14:cNvContentPartPr/>
                <p14:nvPr/>
              </p14:nvContentPartPr>
              <p14:xfrm>
                <a:off x="10101173" y="3311347"/>
                <a:ext cx="44280" cy="13680"/>
              </p14:xfrm>
            </p:contentPart>
          </mc:Choice>
          <mc:Fallback>
            <p:pic>
              <p:nvPicPr>
                <p:cNvPr id="346" name="Freihand 345">
                  <a:extLst>
                    <a:ext uri="{FF2B5EF4-FFF2-40B4-BE49-F238E27FC236}">
                      <a16:creationId xmlns:a16="http://schemas.microsoft.com/office/drawing/2014/main" id="{D3CAC40C-7159-4BF9-B530-97F4777EC4D2}"/>
                    </a:ext>
                  </a:extLst>
                </p:cNvPr>
                <p:cNvPicPr/>
                <p:nvPr/>
              </p:nvPicPr>
              <p:blipFill>
                <a:blip r:embed="rId550"/>
                <a:stretch>
                  <a:fillRect/>
                </a:stretch>
              </p:blipFill>
              <p:spPr>
                <a:xfrm>
                  <a:off x="10096853" y="3307027"/>
                  <a:ext cx="5292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551">
              <p14:nvContentPartPr>
                <p14:cNvPr id="347" name="Freihand 346">
                  <a:extLst>
                    <a:ext uri="{FF2B5EF4-FFF2-40B4-BE49-F238E27FC236}">
                      <a16:creationId xmlns:a16="http://schemas.microsoft.com/office/drawing/2014/main" id="{7F31E39F-6FE4-4974-9640-07C45796999A}"/>
                    </a:ext>
                  </a:extLst>
                </p14:cNvPr>
                <p14:cNvContentPartPr/>
                <p14:nvPr/>
              </p14:nvContentPartPr>
              <p14:xfrm>
                <a:off x="10163453" y="3259507"/>
                <a:ext cx="76680" cy="137880"/>
              </p14:xfrm>
            </p:contentPart>
          </mc:Choice>
          <mc:Fallback>
            <p:pic>
              <p:nvPicPr>
                <p:cNvPr id="347" name="Freihand 346">
                  <a:extLst>
                    <a:ext uri="{FF2B5EF4-FFF2-40B4-BE49-F238E27FC236}">
                      <a16:creationId xmlns:a16="http://schemas.microsoft.com/office/drawing/2014/main" id="{7F31E39F-6FE4-4974-9640-07C45796999A}"/>
                    </a:ext>
                  </a:extLst>
                </p:cNvPr>
                <p:cNvPicPr/>
                <p:nvPr/>
              </p:nvPicPr>
              <p:blipFill>
                <a:blip r:embed="rId552"/>
                <a:stretch>
                  <a:fillRect/>
                </a:stretch>
              </p:blipFill>
              <p:spPr>
                <a:xfrm>
                  <a:off x="10159133" y="3255187"/>
                  <a:ext cx="8532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553">
              <p14:nvContentPartPr>
                <p14:cNvPr id="349" name="Freihand 348">
                  <a:extLst>
                    <a:ext uri="{FF2B5EF4-FFF2-40B4-BE49-F238E27FC236}">
                      <a16:creationId xmlns:a16="http://schemas.microsoft.com/office/drawing/2014/main" id="{2EE4C159-3B88-4905-8874-52CFE04B5029}"/>
                    </a:ext>
                  </a:extLst>
                </p14:cNvPr>
                <p14:cNvContentPartPr/>
                <p14:nvPr/>
              </p14:nvContentPartPr>
              <p14:xfrm>
                <a:off x="7867733" y="877747"/>
                <a:ext cx="4363200" cy="3019320"/>
              </p14:xfrm>
            </p:contentPart>
          </mc:Choice>
          <mc:Fallback>
            <p:pic>
              <p:nvPicPr>
                <p:cNvPr id="349" name="Freihand 348">
                  <a:extLst>
                    <a:ext uri="{FF2B5EF4-FFF2-40B4-BE49-F238E27FC236}">
                      <a16:creationId xmlns:a16="http://schemas.microsoft.com/office/drawing/2014/main" id="{2EE4C159-3B88-4905-8874-52CFE04B5029}"/>
                    </a:ext>
                  </a:extLst>
                </p:cNvPr>
                <p:cNvPicPr/>
                <p:nvPr/>
              </p:nvPicPr>
              <p:blipFill>
                <a:blip r:embed="rId554"/>
                <a:stretch>
                  <a:fillRect/>
                </a:stretch>
              </p:blipFill>
              <p:spPr>
                <a:xfrm>
                  <a:off x="7863413" y="873427"/>
                  <a:ext cx="4371840" cy="3027960"/>
                </a:xfrm>
                <a:prstGeom prst="rect">
                  <a:avLst/>
                </a:prstGeom>
              </p:spPr>
            </p:pic>
          </mc:Fallback>
        </mc:AlternateContent>
      </p:grpSp>
      <p:grpSp>
        <p:nvGrpSpPr>
          <p:cNvPr id="362" name="Gruppieren 361">
            <a:extLst>
              <a:ext uri="{FF2B5EF4-FFF2-40B4-BE49-F238E27FC236}">
                <a16:creationId xmlns:a16="http://schemas.microsoft.com/office/drawing/2014/main" id="{FE5D498D-7501-4666-9006-E2BF086AFA08}"/>
              </a:ext>
            </a:extLst>
          </p:cNvPr>
          <p:cNvGrpSpPr/>
          <p:nvPr/>
        </p:nvGrpSpPr>
        <p:grpSpPr>
          <a:xfrm>
            <a:off x="7681973" y="438187"/>
            <a:ext cx="1685880" cy="425520"/>
            <a:chOff x="7681973" y="438187"/>
            <a:chExt cx="1685880" cy="425520"/>
          </a:xfrm>
        </p:grpSpPr>
        <mc:AlternateContent xmlns:mc="http://schemas.openxmlformats.org/markup-compatibility/2006">
          <mc:Choice xmlns:p14="http://schemas.microsoft.com/office/powerpoint/2010/main" Requires="p14">
            <p:contentPart p14:bwMode="auto" r:id="rId555">
              <p14:nvContentPartPr>
                <p14:cNvPr id="351" name="Freihand 350">
                  <a:extLst>
                    <a:ext uri="{FF2B5EF4-FFF2-40B4-BE49-F238E27FC236}">
                      <a16:creationId xmlns:a16="http://schemas.microsoft.com/office/drawing/2014/main" id="{1C8D8803-EAB2-4B32-BD72-F0DB6089D4A6}"/>
                    </a:ext>
                  </a:extLst>
                </p14:cNvPr>
                <p14:cNvContentPartPr/>
                <p14:nvPr/>
              </p14:nvContentPartPr>
              <p14:xfrm>
                <a:off x="7874933" y="551947"/>
                <a:ext cx="107280" cy="126000"/>
              </p14:xfrm>
            </p:contentPart>
          </mc:Choice>
          <mc:Fallback>
            <p:pic>
              <p:nvPicPr>
                <p:cNvPr id="351" name="Freihand 350">
                  <a:extLst>
                    <a:ext uri="{FF2B5EF4-FFF2-40B4-BE49-F238E27FC236}">
                      <a16:creationId xmlns:a16="http://schemas.microsoft.com/office/drawing/2014/main" id="{1C8D8803-EAB2-4B32-BD72-F0DB6089D4A6}"/>
                    </a:ext>
                  </a:extLst>
                </p:cNvPr>
                <p:cNvPicPr/>
                <p:nvPr/>
              </p:nvPicPr>
              <p:blipFill>
                <a:blip r:embed="rId556"/>
                <a:stretch>
                  <a:fillRect/>
                </a:stretch>
              </p:blipFill>
              <p:spPr>
                <a:xfrm>
                  <a:off x="7870613" y="547627"/>
                  <a:ext cx="11592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557">
              <p14:nvContentPartPr>
                <p14:cNvPr id="352" name="Freihand 351">
                  <a:extLst>
                    <a:ext uri="{FF2B5EF4-FFF2-40B4-BE49-F238E27FC236}">
                      <a16:creationId xmlns:a16="http://schemas.microsoft.com/office/drawing/2014/main" id="{A0B7C866-59B0-428E-8B98-CCEAC0BB5F41}"/>
                    </a:ext>
                  </a:extLst>
                </p14:cNvPr>
                <p14:cNvContentPartPr/>
                <p14:nvPr/>
              </p14:nvContentPartPr>
              <p14:xfrm>
                <a:off x="7944053" y="438187"/>
                <a:ext cx="120960" cy="235440"/>
              </p14:xfrm>
            </p:contentPart>
          </mc:Choice>
          <mc:Fallback>
            <p:pic>
              <p:nvPicPr>
                <p:cNvPr id="352" name="Freihand 351">
                  <a:extLst>
                    <a:ext uri="{FF2B5EF4-FFF2-40B4-BE49-F238E27FC236}">
                      <a16:creationId xmlns:a16="http://schemas.microsoft.com/office/drawing/2014/main" id="{A0B7C866-59B0-428E-8B98-CCEAC0BB5F41}"/>
                    </a:ext>
                  </a:extLst>
                </p:cNvPr>
                <p:cNvPicPr/>
                <p:nvPr/>
              </p:nvPicPr>
              <p:blipFill>
                <a:blip r:embed="rId558"/>
                <a:stretch>
                  <a:fillRect/>
                </a:stretch>
              </p:blipFill>
              <p:spPr>
                <a:xfrm>
                  <a:off x="7939733" y="433867"/>
                  <a:ext cx="129600" cy="244080"/>
                </a:xfrm>
                <a:prstGeom prst="rect">
                  <a:avLst/>
                </a:prstGeom>
              </p:spPr>
            </p:pic>
          </mc:Fallback>
        </mc:AlternateContent>
        <mc:AlternateContent xmlns:mc="http://schemas.openxmlformats.org/markup-compatibility/2006">
          <mc:Choice xmlns:p14="http://schemas.microsoft.com/office/powerpoint/2010/main" Requires="p14">
            <p:contentPart p14:bwMode="auto" r:id="rId559">
              <p14:nvContentPartPr>
                <p14:cNvPr id="353" name="Freihand 352">
                  <a:extLst>
                    <a:ext uri="{FF2B5EF4-FFF2-40B4-BE49-F238E27FC236}">
                      <a16:creationId xmlns:a16="http://schemas.microsoft.com/office/drawing/2014/main" id="{91687EA0-9392-42CF-B787-E41E74C0C3AA}"/>
                    </a:ext>
                  </a:extLst>
                </p14:cNvPr>
                <p14:cNvContentPartPr/>
                <p14:nvPr/>
              </p14:nvContentPartPr>
              <p14:xfrm>
                <a:off x="8137733" y="545467"/>
                <a:ext cx="31680" cy="18360"/>
              </p14:xfrm>
            </p:contentPart>
          </mc:Choice>
          <mc:Fallback>
            <p:pic>
              <p:nvPicPr>
                <p:cNvPr id="353" name="Freihand 352">
                  <a:extLst>
                    <a:ext uri="{FF2B5EF4-FFF2-40B4-BE49-F238E27FC236}">
                      <a16:creationId xmlns:a16="http://schemas.microsoft.com/office/drawing/2014/main" id="{91687EA0-9392-42CF-B787-E41E74C0C3AA}"/>
                    </a:ext>
                  </a:extLst>
                </p:cNvPr>
                <p:cNvPicPr/>
                <p:nvPr/>
              </p:nvPicPr>
              <p:blipFill>
                <a:blip r:embed="rId560"/>
                <a:stretch>
                  <a:fillRect/>
                </a:stretch>
              </p:blipFill>
              <p:spPr>
                <a:xfrm>
                  <a:off x="8133413" y="541147"/>
                  <a:ext cx="4032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561">
              <p14:nvContentPartPr>
                <p14:cNvPr id="354" name="Freihand 353">
                  <a:extLst>
                    <a:ext uri="{FF2B5EF4-FFF2-40B4-BE49-F238E27FC236}">
                      <a16:creationId xmlns:a16="http://schemas.microsoft.com/office/drawing/2014/main" id="{1D81B57C-E2B9-4EF1-95DD-2203AE4C27A9}"/>
                    </a:ext>
                  </a:extLst>
                </p14:cNvPr>
                <p14:cNvContentPartPr/>
                <p14:nvPr/>
              </p14:nvContentPartPr>
              <p14:xfrm>
                <a:off x="8151413" y="621067"/>
                <a:ext cx="20160" cy="32760"/>
              </p14:xfrm>
            </p:contentPart>
          </mc:Choice>
          <mc:Fallback>
            <p:pic>
              <p:nvPicPr>
                <p:cNvPr id="354" name="Freihand 353">
                  <a:extLst>
                    <a:ext uri="{FF2B5EF4-FFF2-40B4-BE49-F238E27FC236}">
                      <a16:creationId xmlns:a16="http://schemas.microsoft.com/office/drawing/2014/main" id="{1D81B57C-E2B9-4EF1-95DD-2203AE4C27A9}"/>
                    </a:ext>
                  </a:extLst>
                </p:cNvPr>
                <p:cNvPicPr/>
                <p:nvPr/>
              </p:nvPicPr>
              <p:blipFill>
                <a:blip r:embed="rId562"/>
                <a:stretch>
                  <a:fillRect/>
                </a:stretch>
              </p:blipFill>
              <p:spPr>
                <a:xfrm>
                  <a:off x="8147093" y="616747"/>
                  <a:ext cx="2880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563">
              <p14:nvContentPartPr>
                <p14:cNvPr id="355" name="Freihand 354">
                  <a:extLst>
                    <a:ext uri="{FF2B5EF4-FFF2-40B4-BE49-F238E27FC236}">
                      <a16:creationId xmlns:a16="http://schemas.microsoft.com/office/drawing/2014/main" id="{9797056C-6429-4294-80AF-4DF38878CFB0}"/>
                    </a:ext>
                  </a:extLst>
                </p14:cNvPr>
                <p14:cNvContentPartPr/>
                <p14:nvPr/>
              </p14:nvContentPartPr>
              <p14:xfrm>
                <a:off x="8281733" y="463027"/>
                <a:ext cx="72360" cy="176400"/>
              </p14:xfrm>
            </p:contentPart>
          </mc:Choice>
          <mc:Fallback>
            <p:pic>
              <p:nvPicPr>
                <p:cNvPr id="355" name="Freihand 354">
                  <a:extLst>
                    <a:ext uri="{FF2B5EF4-FFF2-40B4-BE49-F238E27FC236}">
                      <a16:creationId xmlns:a16="http://schemas.microsoft.com/office/drawing/2014/main" id="{9797056C-6429-4294-80AF-4DF38878CFB0}"/>
                    </a:ext>
                  </a:extLst>
                </p:cNvPr>
                <p:cNvPicPr/>
                <p:nvPr/>
              </p:nvPicPr>
              <p:blipFill>
                <a:blip r:embed="rId564"/>
                <a:stretch>
                  <a:fillRect/>
                </a:stretch>
              </p:blipFill>
              <p:spPr>
                <a:xfrm>
                  <a:off x="8277413" y="458707"/>
                  <a:ext cx="8100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565">
              <p14:nvContentPartPr>
                <p14:cNvPr id="356" name="Freihand 355">
                  <a:extLst>
                    <a:ext uri="{FF2B5EF4-FFF2-40B4-BE49-F238E27FC236}">
                      <a16:creationId xmlns:a16="http://schemas.microsoft.com/office/drawing/2014/main" id="{5389C0C0-C2BF-4690-8120-55898D2AA813}"/>
                    </a:ext>
                  </a:extLst>
                </p14:cNvPr>
                <p14:cNvContentPartPr/>
                <p14:nvPr/>
              </p14:nvContentPartPr>
              <p14:xfrm>
                <a:off x="8377493" y="555907"/>
                <a:ext cx="260640" cy="72360"/>
              </p14:xfrm>
            </p:contentPart>
          </mc:Choice>
          <mc:Fallback>
            <p:pic>
              <p:nvPicPr>
                <p:cNvPr id="356" name="Freihand 355">
                  <a:extLst>
                    <a:ext uri="{FF2B5EF4-FFF2-40B4-BE49-F238E27FC236}">
                      <a16:creationId xmlns:a16="http://schemas.microsoft.com/office/drawing/2014/main" id="{5389C0C0-C2BF-4690-8120-55898D2AA813}"/>
                    </a:ext>
                  </a:extLst>
                </p:cNvPr>
                <p:cNvPicPr/>
                <p:nvPr/>
              </p:nvPicPr>
              <p:blipFill>
                <a:blip r:embed="rId566"/>
                <a:stretch>
                  <a:fillRect/>
                </a:stretch>
              </p:blipFill>
              <p:spPr>
                <a:xfrm>
                  <a:off x="8373173" y="551587"/>
                  <a:ext cx="26928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567">
              <p14:nvContentPartPr>
                <p14:cNvPr id="357" name="Freihand 356">
                  <a:extLst>
                    <a:ext uri="{FF2B5EF4-FFF2-40B4-BE49-F238E27FC236}">
                      <a16:creationId xmlns:a16="http://schemas.microsoft.com/office/drawing/2014/main" id="{47CC4263-356D-4607-A567-67F33CBB02BF}"/>
                    </a:ext>
                  </a:extLst>
                </p14:cNvPr>
                <p14:cNvContentPartPr/>
                <p14:nvPr/>
              </p14:nvContentPartPr>
              <p14:xfrm>
                <a:off x="8682053" y="455827"/>
                <a:ext cx="75600" cy="188280"/>
              </p14:xfrm>
            </p:contentPart>
          </mc:Choice>
          <mc:Fallback>
            <p:pic>
              <p:nvPicPr>
                <p:cNvPr id="357" name="Freihand 356">
                  <a:extLst>
                    <a:ext uri="{FF2B5EF4-FFF2-40B4-BE49-F238E27FC236}">
                      <a16:creationId xmlns:a16="http://schemas.microsoft.com/office/drawing/2014/main" id="{47CC4263-356D-4607-A567-67F33CBB02BF}"/>
                    </a:ext>
                  </a:extLst>
                </p:cNvPr>
                <p:cNvPicPr/>
                <p:nvPr/>
              </p:nvPicPr>
              <p:blipFill>
                <a:blip r:embed="rId568"/>
                <a:stretch>
                  <a:fillRect/>
                </a:stretch>
              </p:blipFill>
              <p:spPr>
                <a:xfrm>
                  <a:off x="8677733" y="451507"/>
                  <a:ext cx="8424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569">
              <p14:nvContentPartPr>
                <p14:cNvPr id="358" name="Freihand 357">
                  <a:extLst>
                    <a:ext uri="{FF2B5EF4-FFF2-40B4-BE49-F238E27FC236}">
                      <a16:creationId xmlns:a16="http://schemas.microsoft.com/office/drawing/2014/main" id="{7A8665B5-591D-423D-BACE-5A5C68D421C0}"/>
                    </a:ext>
                  </a:extLst>
                </p14:cNvPr>
                <p14:cNvContentPartPr/>
                <p14:nvPr/>
              </p14:nvContentPartPr>
              <p14:xfrm>
                <a:off x="8783213" y="473827"/>
                <a:ext cx="114840" cy="171360"/>
              </p14:xfrm>
            </p:contentPart>
          </mc:Choice>
          <mc:Fallback>
            <p:pic>
              <p:nvPicPr>
                <p:cNvPr id="358" name="Freihand 357">
                  <a:extLst>
                    <a:ext uri="{FF2B5EF4-FFF2-40B4-BE49-F238E27FC236}">
                      <a16:creationId xmlns:a16="http://schemas.microsoft.com/office/drawing/2014/main" id="{7A8665B5-591D-423D-BACE-5A5C68D421C0}"/>
                    </a:ext>
                  </a:extLst>
                </p:cNvPr>
                <p:cNvPicPr/>
                <p:nvPr/>
              </p:nvPicPr>
              <p:blipFill>
                <a:blip r:embed="rId570"/>
                <a:stretch>
                  <a:fillRect/>
                </a:stretch>
              </p:blipFill>
              <p:spPr>
                <a:xfrm>
                  <a:off x="8778893" y="469507"/>
                  <a:ext cx="12348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571">
              <p14:nvContentPartPr>
                <p14:cNvPr id="359" name="Freihand 358">
                  <a:extLst>
                    <a:ext uri="{FF2B5EF4-FFF2-40B4-BE49-F238E27FC236}">
                      <a16:creationId xmlns:a16="http://schemas.microsoft.com/office/drawing/2014/main" id="{E39B861D-E518-46C6-A264-E82D1665D86B}"/>
                    </a:ext>
                  </a:extLst>
                </p14:cNvPr>
                <p14:cNvContentPartPr/>
                <p14:nvPr/>
              </p14:nvContentPartPr>
              <p14:xfrm>
                <a:off x="8898773" y="560587"/>
                <a:ext cx="112320" cy="67320"/>
              </p14:xfrm>
            </p:contentPart>
          </mc:Choice>
          <mc:Fallback>
            <p:pic>
              <p:nvPicPr>
                <p:cNvPr id="359" name="Freihand 358">
                  <a:extLst>
                    <a:ext uri="{FF2B5EF4-FFF2-40B4-BE49-F238E27FC236}">
                      <a16:creationId xmlns:a16="http://schemas.microsoft.com/office/drawing/2014/main" id="{E39B861D-E518-46C6-A264-E82D1665D86B}"/>
                    </a:ext>
                  </a:extLst>
                </p:cNvPr>
                <p:cNvPicPr/>
                <p:nvPr/>
              </p:nvPicPr>
              <p:blipFill>
                <a:blip r:embed="rId572"/>
                <a:stretch>
                  <a:fillRect/>
                </a:stretch>
              </p:blipFill>
              <p:spPr>
                <a:xfrm>
                  <a:off x="8894453" y="556267"/>
                  <a:ext cx="120960" cy="75960"/>
                </a:xfrm>
                <a:prstGeom prst="rect">
                  <a:avLst/>
                </a:prstGeom>
              </p:spPr>
            </p:pic>
          </mc:Fallback>
        </mc:AlternateContent>
        <mc:AlternateContent xmlns:mc="http://schemas.openxmlformats.org/markup-compatibility/2006">
          <mc:Choice xmlns:p14="http://schemas.microsoft.com/office/powerpoint/2010/main" Requires="p14">
            <p:contentPart p14:bwMode="auto" r:id="rId573">
              <p14:nvContentPartPr>
                <p14:cNvPr id="360" name="Freihand 359">
                  <a:extLst>
                    <a:ext uri="{FF2B5EF4-FFF2-40B4-BE49-F238E27FC236}">
                      <a16:creationId xmlns:a16="http://schemas.microsoft.com/office/drawing/2014/main" id="{8021F0E5-7EA8-4618-AEF9-B2614FA71098}"/>
                    </a:ext>
                  </a:extLst>
                </p14:cNvPr>
                <p14:cNvContentPartPr/>
                <p14:nvPr/>
              </p14:nvContentPartPr>
              <p14:xfrm>
                <a:off x="7681973" y="863347"/>
                <a:ext cx="360" cy="360"/>
              </p14:xfrm>
            </p:contentPart>
          </mc:Choice>
          <mc:Fallback>
            <p:pic>
              <p:nvPicPr>
                <p:cNvPr id="360" name="Freihand 359">
                  <a:extLst>
                    <a:ext uri="{FF2B5EF4-FFF2-40B4-BE49-F238E27FC236}">
                      <a16:creationId xmlns:a16="http://schemas.microsoft.com/office/drawing/2014/main" id="{8021F0E5-7EA8-4618-AEF9-B2614FA71098}"/>
                    </a:ext>
                  </a:extLst>
                </p:cNvPr>
                <p:cNvPicPr/>
                <p:nvPr/>
              </p:nvPicPr>
              <p:blipFill>
                <a:blip r:embed="rId204"/>
                <a:stretch>
                  <a:fillRect/>
                </a:stretch>
              </p:blipFill>
              <p:spPr>
                <a:xfrm>
                  <a:off x="7677653" y="8590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74">
              <p14:nvContentPartPr>
                <p14:cNvPr id="361" name="Freihand 360">
                  <a:extLst>
                    <a:ext uri="{FF2B5EF4-FFF2-40B4-BE49-F238E27FC236}">
                      <a16:creationId xmlns:a16="http://schemas.microsoft.com/office/drawing/2014/main" id="{18ECC932-92FB-47BB-8310-00B9B92B5F11}"/>
                    </a:ext>
                  </a:extLst>
                </p14:cNvPr>
                <p14:cNvContentPartPr/>
                <p14:nvPr/>
              </p14:nvContentPartPr>
              <p14:xfrm>
                <a:off x="7750013" y="740587"/>
                <a:ext cx="1617840" cy="68400"/>
              </p14:xfrm>
            </p:contentPart>
          </mc:Choice>
          <mc:Fallback>
            <p:pic>
              <p:nvPicPr>
                <p:cNvPr id="361" name="Freihand 360">
                  <a:extLst>
                    <a:ext uri="{FF2B5EF4-FFF2-40B4-BE49-F238E27FC236}">
                      <a16:creationId xmlns:a16="http://schemas.microsoft.com/office/drawing/2014/main" id="{18ECC932-92FB-47BB-8310-00B9B92B5F11}"/>
                    </a:ext>
                  </a:extLst>
                </p:cNvPr>
                <p:cNvPicPr/>
                <p:nvPr/>
              </p:nvPicPr>
              <p:blipFill>
                <a:blip r:embed="rId575"/>
                <a:stretch>
                  <a:fillRect/>
                </a:stretch>
              </p:blipFill>
              <p:spPr>
                <a:xfrm>
                  <a:off x="7745693" y="736267"/>
                  <a:ext cx="1626480" cy="770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76">
            <p14:nvContentPartPr>
              <p14:cNvPr id="363" name="Freihand 362">
                <a:extLst>
                  <a:ext uri="{FF2B5EF4-FFF2-40B4-BE49-F238E27FC236}">
                    <a16:creationId xmlns:a16="http://schemas.microsoft.com/office/drawing/2014/main" id="{80D5E4B8-0982-420D-BE1A-9D6B70C4A1A0}"/>
                  </a:ext>
                </a:extLst>
              </p14:cNvPr>
              <p14:cNvContentPartPr/>
              <p14:nvPr/>
            </p14:nvContentPartPr>
            <p14:xfrm>
              <a:off x="871853" y="865147"/>
              <a:ext cx="3036600" cy="83160"/>
            </p14:xfrm>
          </p:contentPart>
        </mc:Choice>
        <mc:Fallback>
          <p:pic>
            <p:nvPicPr>
              <p:cNvPr id="363" name="Freihand 362">
                <a:extLst>
                  <a:ext uri="{FF2B5EF4-FFF2-40B4-BE49-F238E27FC236}">
                    <a16:creationId xmlns:a16="http://schemas.microsoft.com/office/drawing/2014/main" id="{80D5E4B8-0982-420D-BE1A-9D6B70C4A1A0}"/>
                  </a:ext>
                </a:extLst>
              </p:cNvPr>
              <p:cNvPicPr/>
              <p:nvPr/>
            </p:nvPicPr>
            <p:blipFill>
              <a:blip r:embed="rId577"/>
              <a:stretch>
                <a:fillRect/>
              </a:stretch>
            </p:blipFill>
            <p:spPr>
              <a:xfrm>
                <a:off x="867533" y="860827"/>
                <a:ext cx="3045240" cy="91800"/>
              </a:xfrm>
              <a:prstGeom prst="rect">
                <a:avLst/>
              </a:prstGeom>
            </p:spPr>
          </p:pic>
        </mc:Fallback>
      </mc:AlternateContent>
      <p:grpSp>
        <p:nvGrpSpPr>
          <p:cNvPr id="454" name="Gruppieren 453">
            <a:extLst>
              <a:ext uri="{FF2B5EF4-FFF2-40B4-BE49-F238E27FC236}">
                <a16:creationId xmlns:a16="http://schemas.microsoft.com/office/drawing/2014/main" id="{5950AA1E-01A8-43F3-AEFC-5B54CED295D0}"/>
              </a:ext>
            </a:extLst>
          </p:cNvPr>
          <p:cNvGrpSpPr/>
          <p:nvPr/>
        </p:nvGrpSpPr>
        <p:grpSpPr>
          <a:xfrm>
            <a:off x="282173" y="2719147"/>
            <a:ext cx="6907680" cy="472680"/>
            <a:chOff x="282173" y="2719147"/>
            <a:chExt cx="6907680" cy="472680"/>
          </a:xfrm>
        </p:grpSpPr>
        <mc:AlternateContent xmlns:mc="http://schemas.openxmlformats.org/markup-compatibility/2006">
          <mc:Choice xmlns:p14="http://schemas.microsoft.com/office/powerpoint/2010/main" Requires="p14">
            <p:contentPart p14:bwMode="auto" r:id="rId578">
              <p14:nvContentPartPr>
                <p14:cNvPr id="364" name="Freihand 363">
                  <a:extLst>
                    <a:ext uri="{FF2B5EF4-FFF2-40B4-BE49-F238E27FC236}">
                      <a16:creationId xmlns:a16="http://schemas.microsoft.com/office/drawing/2014/main" id="{0FAD97A5-FB30-463F-90E3-5A0098054015}"/>
                    </a:ext>
                  </a:extLst>
                </p14:cNvPr>
                <p14:cNvContentPartPr/>
                <p14:nvPr/>
              </p14:nvContentPartPr>
              <p14:xfrm>
                <a:off x="338693" y="2952427"/>
                <a:ext cx="11520" cy="125640"/>
              </p14:xfrm>
            </p:contentPart>
          </mc:Choice>
          <mc:Fallback>
            <p:pic>
              <p:nvPicPr>
                <p:cNvPr id="364" name="Freihand 363">
                  <a:extLst>
                    <a:ext uri="{FF2B5EF4-FFF2-40B4-BE49-F238E27FC236}">
                      <a16:creationId xmlns:a16="http://schemas.microsoft.com/office/drawing/2014/main" id="{0FAD97A5-FB30-463F-90E3-5A0098054015}"/>
                    </a:ext>
                  </a:extLst>
                </p:cNvPr>
                <p:cNvPicPr/>
                <p:nvPr/>
              </p:nvPicPr>
              <p:blipFill>
                <a:blip r:embed="rId579"/>
                <a:stretch>
                  <a:fillRect/>
                </a:stretch>
              </p:blipFill>
              <p:spPr>
                <a:xfrm>
                  <a:off x="334373" y="2948107"/>
                  <a:ext cx="2016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580">
              <p14:nvContentPartPr>
                <p14:cNvPr id="365" name="Freihand 364">
                  <a:extLst>
                    <a:ext uri="{FF2B5EF4-FFF2-40B4-BE49-F238E27FC236}">
                      <a16:creationId xmlns:a16="http://schemas.microsoft.com/office/drawing/2014/main" id="{E76316CF-68A5-49D0-AF87-6BB86E873436}"/>
                    </a:ext>
                  </a:extLst>
                </p14:cNvPr>
                <p14:cNvContentPartPr/>
                <p14:nvPr/>
              </p14:nvContentPartPr>
              <p14:xfrm>
                <a:off x="282173" y="3067987"/>
                <a:ext cx="108720" cy="19080"/>
              </p14:xfrm>
            </p:contentPart>
          </mc:Choice>
          <mc:Fallback>
            <p:pic>
              <p:nvPicPr>
                <p:cNvPr id="365" name="Freihand 364">
                  <a:extLst>
                    <a:ext uri="{FF2B5EF4-FFF2-40B4-BE49-F238E27FC236}">
                      <a16:creationId xmlns:a16="http://schemas.microsoft.com/office/drawing/2014/main" id="{E76316CF-68A5-49D0-AF87-6BB86E873436}"/>
                    </a:ext>
                  </a:extLst>
                </p:cNvPr>
                <p:cNvPicPr/>
                <p:nvPr/>
              </p:nvPicPr>
              <p:blipFill>
                <a:blip r:embed="rId581"/>
                <a:stretch>
                  <a:fillRect/>
                </a:stretch>
              </p:blipFill>
              <p:spPr>
                <a:xfrm>
                  <a:off x="277853" y="3063667"/>
                  <a:ext cx="117360" cy="27720"/>
                </a:xfrm>
                <a:prstGeom prst="rect">
                  <a:avLst/>
                </a:prstGeom>
              </p:spPr>
            </p:pic>
          </mc:Fallback>
        </mc:AlternateContent>
        <mc:AlternateContent xmlns:mc="http://schemas.openxmlformats.org/markup-compatibility/2006">
          <mc:Choice xmlns:p14="http://schemas.microsoft.com/office/powerpoint/2010/main" Requires="p14">
            <p:contentPart p14:bwMode="auto" r:id="rId582">
              <p14:nvContentPartPr>
                <p14:cNvPr id="366" name="Freihand 365">
                  <a:extLst>
                    <a:ext uri="{FF2B5EF4-FFF2-40B4-BE49-F238E27FC236}">
                      <a16:creationId xmlns:a16="http://schemas.microsoft.com/office/drawing/2014/main" id="{03B80C3D-582D-4EDB-ACDB-50BB119919A9}"/>
                    </a:ext>
                  </a:extLst>
                </p14:cNvPr>
                <p14:cNvContentPartPr/>
                <p14:nvPr/>
              </p14:nvContentPartPr>
              <p14:xfrm>
                <a:off x="289733" y="2941627"/>
                <a:ext cx="79560" cy="23040"/>
              </p14:xfrm>
            </p:contentPart>
          </mc:Choice>
          <mc:Fallback>
            <p:pic>
              <p:nvPicPr>
                <p:cNvPr id="366" name="Freihand 365">
                  <a:extLst>
                    <a:ext uri="{FF2B5EF4-FFF2-40B4-BE49-F238E27FC236}">
                      <a16:creationId xmlns:a16="http://schemas.microsoft.com/office/drawing/2014/main" id="{03B80C3D-582D-4EDB-ACDB-50BB119919A9}"/>
                    </a:ext>
                  </a:extLst>
                </p:cNvPr>
                <p:cNvPicPr/>
                <p:nvPr/>
              </p:nvPicPr>
              <p:blipFill>
                <a:blip r:embed="rId583"/>
                <a:stretch>
                  <a:fillRect/>
                </a:stretch>
              </p:blipFill>
              <p:spPr>
                <a:xfrm>
                  <a:off x="285413" y="2937307"/>
                  <a:ext cx="8820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584">
              <p14:nvContentPartPr>
                <p14:cNvPr id="367" name="Freihand 366">
                  <a:extLst>
                    <a:ext uri="{FF2B5EF4-FFF2-40B4-BE49-F238E27FC236}">
                      <a16:creationId xmlns:a16="http://schemas.microsoft.com/office/drawing/2014/main" id="{FE386E68-CE36-4AF7-8997-9E53D1840649}"/>
                    </a:ext>
                  </a:extLst>
                </p14:cNvPr>
                <p14:cNvContentPartPr/>
                <p14:nvPr/>
              </p14:nvContentPartPr>
              <p14:xfrm>
                <a:off x="402413" y="2910307"/>
                <a:ext cx="145800" cy="157680"/>
              </p14:xfrm>
            </p:contentPart>
          </mc:Choice>
          <mc:Fallback>
            <p:pic>
              <p:nvPicPr>
                <p:cNvPr id="367" name="Freihand 366">
                  <a:extLst>
                    <a:ext uri="{FF2B5EF4-FFF2-40B4-BE49-F238E27FC236}">
                      <a16:creationId xmlns:a16="http://schemas.microsoft.com/office/drawing/2014/main" id="{FE386E68-CE36-4AF7-8997-9E53D1840649}"/>
                    </a:ext>
                  </a:extLst>
                </p:cNvPr>
                <p:cNvPicPr/>
                <p:nvPr/>
              </p:nvPicPr>
              <p:blipFill>
                <a:blip r:embed="rId585"/>
                <a:stretch>
                  <a:fillRect/>
                </a:stretch>
              </p:blipFill>
              <p:spPr>
                <a:xfrm>
                  <a:off x="398093" y="2905987"/>
                  <a:ext cx="15444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586">
              <p14:nvContentPartPr>
                <p14:cNvPr id="368" name="Freihand 367">
                  <a:extLst>
                    <a:ext uri="{FF2B5EF4-FFF2-40B4-BE49-F238E27FC236}">
                      <a16:creationId xmlns:a16="http://schemas.microsoft.com/office/drawing/2014/main" id="{6A9C13CB-EA6A-4423-B501-4BBD97DF43E1}"/>
                    </a:ext>
                  </a:extLst>
                </p14:cNvPr>
                <p14:cNvContentPartPr/>
                <p14:nvPr/>
              </p14:nvContentPartPr>
              <p14:xfrm>
                <a:off x="547853" y="3018307"/>
                <a:ext cx="9000" cy="18720"/>
              </p14:xfrm>
            </p:contentPart>
          </mc:Choice>
          <mc:Fallback>
            <p:pic>
              <p:nvPicPr>
                <p:cNvPr id="368" name="Freihand 367">
                  <a:extLst>
                    <a:ext uri="{FF2B5EF4-FFF2-40B4-BE49-F238E27FC236}">
                      <a16:creationId xmlns:a16="http://schemas.microsoft.com/office/drawing/2014/main" id="{6A9C13CB-EA6A-4423-B501-4BBD97DF43E1}"/>
                    </a:ext>
                  </a:extLst>
                </p:cNvPr>
                <p:cNvPicPr/>
                <p:nvPr/>
              </p:nvPicPr>
              <p:blipFill>
                <a:blip r:embed="rId587"/>
                <a:stretch>
                  <a:fillRect/>
                </a:stretch>
              </p:blipFill>
              <p:spPr>
                <a:xfrm>
                  <a:off x="543533" y="3013987"/>
                  <a:ext cx="1764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588">
              <p14:nvContentPartPr>
                <p14:cNvPr id="370" name="Freihand 369">
                  <a:extLst>
                    <a:ext uri="{FF2B5EF4-FFF2-40B4-BE49-F238E27FC236}">
                      <a16:creationId xmlns:a16="http://schemas.microsoft.com/office/drawing/2014/main" id="{BDACA69F-4C46-4650-BD1D-679661D8A425}"/>
                    </a:ext>
                  </a:extLst>
                </p14:cNvPr>
                <p14:cNvContentPartPr/>
                <p14:nvPr/>
              </p14:nvContentPartPr>
              <p14:xfrm>
                <a:off x="691493" y="2959267"/>
                <a:ext cx="101520" cy="37440"/>
              </p14:xfrm>
            </p:contentPart>
          </mc:Choice>
          <mc:Fallback>
            <p:pic>
              <p:nvPicPr>
                <p:cNvPr id="370" name="Freihand 369">
                  <a:extLst>
                    <a:ext uri="{FF2B5EF4-FFF2-40B4-BE49-F238E27FC236}">
                      <a16:creationId xmlns:a16="http://schemas.microsoft.com/office/drawing/2014/main" id="{BDACA69F-4C46-4650-BD1D-679661D8A425}"/>
                    </a:ext>
                  </a:extLst>
                </p:cNvPr>
                <p:cNvPicPr/>
                <p:nvPr/>
              </p:nvPicPr>
              <p:blipFill>
                <a:blip r:embed="rId589"/>
                <a:stretch>
                  <a:fillRect/>
                </a:stretch>
              </p:blipFill>
              <p:spPr>
                <a:xfrm>
                  <a:off x="687173" y="2954947"/>
                  <a:ext cx="11016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590">
              <p14:nvContentPartPr>
                <p14:cNvPr id="371" name="Freihand 370">
                  <a:extLst>
                    <a:ext uri="{FF2B5EF4-FFF2-40B4-BE49-F238E27FC236}">
                      <a16:creationId xmlns:a16="http://schemas.microsoft.com/office/drawing/2014/main" id="{F378D27B-032C-4EC1-945C-E34C17FDAC47}"/>
                    </a:ext>
                  </a:extLst>
                </p14:cNvPr>
                <p14:cNvContentPartPr/>
                <p14:nvPr/>
              </p14:nvContentPartPr>
              <p14:xfrm>
                <a:off x="740093" y="2947387"/>
                <a:ext cx="67680" cy="168120"/>
              </p14:xfrm>
            </p:contentPart>
          </mc:Choice>
          <mc:Fallback>
            <p:pic>
              <p:nvPicPr>
                <p:cNvPr id="371" name="Freihand 370">
                  <a:extLst>
                    <a:ext uri="{FF2B5EF4-FFF2-40B4-BE49-F238E27FC236}">
                      <a16:creationId xmlns:a16="http://schemas.microsoft.com/office/drawing/2014/main" id="{F378D27B-032C-4EC1-945C-E34C17FDAC47}"/>
                    </a:ext>
                  </a:extLst>
                </p:cNvPr>
                <p:cNvPicPr/>
                <p:nvPr/>
              </p:nvPicPr>
              <p:blipFill>
                <a:blip r:embed="rId591"/>
                <a:stretch>
                  <a:fillRect/>
                </a:stretch>
              </p:blipFill>
              <p:spPr>
                <a:xfrm>
                  <a:off x="735773" y="2943067"/>
                  <a:ext cx="7632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372" name="Freihand 371">
                  <a:extLst>
                    <a:ext uri="{FF2B5EF4-FFF2-40B4-BE49-F238E27FC236}">
                      <a16:creationId xmlns:a16="http://schemas.microsoft.com/office/drawing/2014/main" id="{653EB75E-63E4-4330-A4D3-EE89EDB3A84D}"/>
                    </a:ext>
                  </a:extLst>
                </p14:cNvPr>
                <p14:cNvContentPartPr/>
                <p14:nvPr/>
              </p14:nvContentPartPr>
              <p14:xfrm>
                <a:off x="913613" y="2946307"/>
                <a:ext cx="85320" cy="58320"/>
              </p14:xfrm>
            </p:contentPart>
          </mc:Choice>
          <mc:Fallback>
            <p:pic>
              <p:nvPicPr>
                <p:cNvPr id="372" name="Freihand 371">
                  <a:extLst>
                    <a:ext uri="{FF2B5EF4-FFF2-40B4-BE49-F238E27FC236}">
                      <a16:creationId xmlns:a16="http://schemas.microsoft.com/office/drawing/2014/main" id="{653EB75E-63E4-4330-A4D3-EE89EDB3A84D}"/>
                    </a:ext>
                  </a:extLst>
                </p:cNvPr>
                <p:cNvPicPr/>
                <p:nvPr/>
              </p:nvPicPr>
              <p:blipFill>
                <a:blip r:embed="rId593"/>
                <a:stretch>
                  <a:fillRect/>
                </a:stretch>
              </p:blipFill>
              <p:spPr>
                <a:xfrm>
                  <a:off x="909293" y="2941987"/>
                  <a:ext cx="9396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594">
              <p14:nvContentPartPr>
                <p14:cNvPr id="373" name="Freihand 372">
                  <a:extLst>
                    <a:ext uri="{FF2B5EF4-FFF2-40B4-BE49-F238E27FC236}">
                      <a16:creationId xmlns:a16="http://schemas.microsoft.com/office/drawing/2014/main" id="{55425ED9-D473-4129-B1DB-C6DD7A7CD99C}"/>
                    </a:ext>
                  </a:extLst>
                </p14:cNvPr>
                <p14:cNvContentPartPr/>
                <p14:nvPr/>
              </p14:nvContentPartPr>
              <p14:xfrm>
                <a:off x="1052933" y="2933347"/>
                <a:ext cx="72360" cy="47520"/>
              </p14:xfrm>
            </p:contentPart>
          </mc:Choice>
          <mc:Fallback>
            <p:pic>
              <p:nvPicPr>
                <p:cNvPr id="373" name="Freihand 372">
                  <a:extLst>
                    <a:ext uri="{FF2B5EF4-FFF2-40B4-BE49-F238E27FC236}">
                      <a16:creationId xmlns:a16="http://schemas.microsoft.com/office/drawing/2014/main" id="{55425ED9-D473-4129-B1DB-C6DD7A7CD99C}"/>
                    </a:ext>
                  </a:extLst>
                </p:cNvPr>
                <p:cNvPicPr/>
                <p:nvPr/>
              </p:nvPicPr>
              <p:blipFill>
                <a:blip r:embed="rId595"/>
                <a:stretch>
                  <a:fillRect/>
                </a:stretch>
              </p:blipFill>
              <p:spPr>
                <a:xfrm>
                  <a:off x="1048613" y="2929027"/>
                  <a:ext cx="8100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596">
              <p14:nvContentPartPr>
                <p14:cNvPr id="374" name="Freihand 373">
                  <a:extLst>
                    <a:ext uri="{FF2B5EF4-FFF2-40B4-BE49-F238E27FC236}">
                      <a16:creationId xmlns:a16="http://schemas.microsoft.com/office/drawing/2014/main" id="{53A587F7-4D36-44EC-BFF6-46BD4FC3B070}"/>
                    </a:ext>
                  </a:extLst>
                </p14:cNvPr>
                <p14:cNvContentPartPr/>
                <p14:nvPr/>
              </p14:nvContentPartPr>
              <p14:xfrm>
                <a:off x="1102613" y="2944147"/>
                <a:ext cx="50760" cy="132120"/>
              </p14:xfrm>
            </p:contentPart>
          </mc:Choice>
          <mc:Fallback>
            <p:pic>
              <p:nvPicPr>
                <p:cNvPr id="374" name="Freihand 373">
                  <a:extLst>
                    <a:ext uri="{FF2B5EF4-FFF2-40B4-BE49-F238E27FC236}">
                      <a16:creationId xmlns:a16="http://schemas.microsoft.com/office/drawing/2014/main" id="{53A587F7-4D36-44EC-BFF6-46BD4FC3B070}"/>
                    </a:ext>
                  </a:extLst>
                </p:cNvPr>
                <p:cNvPicPr/>
                <p:nvPr/>
              </p:nvPicPr>
              <p:blipFill>
                <a:blip r:embed="rId597"/>
                <a:stretch>
                  <a:fillRect/>
                </a:stretch>
              </p:blipFill>
              <p:spPr>
                <a:xfrm>
                  <a:off x="1098293" y="2939827"/>
                  <a:ext cx="5940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598">
              <p14:nvContentPartPr>
                <p14:cNvPr id="375" name="Freihand 374">
                  <a:extLst>
                    <a:ext uri="{FF2B5EF4-FFF2-40B4-BE49-F238E27FC236}">
                      <a16:creationId xmlns:a16="http://schemas.microsoft.com/office/drawing/2014/main" id="{ECC6472F-B23E-41EE-99CD-20D7BF7C9956}"/>
                    </a:ext>
                  </a:extLst>
                </p14:cNvPr>
                <p14:cNvContentPartPr/>
                <p14:nvPr/>
              </p14:nvContentPartPr>
              <p14:xfrm>
                <a:off x="1201253" y="2872867"/>
                <a:ext cx="14400" cy="54360"/>
              </p14:xfrm>
            </p:contentPart>
          </mc:Choice>
          <mc:Fallback>
            <p:pic>
              <p:nvPicPr>
                <p:cNvPr id="375" name="Freihand 374">
                  <a:extLst>
                    <a:ext uri="{FF2B5EF4-FFF2-40B4-BE49-F238E27FC236}">
                      <a16:creationId xmlns:a16="http://schemas.microsoft.com/office/drawing/2014/main" id="{ECC6472F-B23E-41EE-99CD-20D7BF7C9956}"/>
                    </a:ext>
                  </a:extLst>
                </p:cNvPr>
                <p:cNvPicPr/>
                <p:nvPr/>
              </p:nvPicPr>
              <p:blipFill>
                <a:blip r:embed="rId599"/>
                <a:stretch>
                  <a:fillRect/>
                </a:stretch>
              </p:blipFill>
              <p:spPr>
                <a:xfrm>
                  <a:off x="1196933" y="2868547"/>
                  <a:ext cx="2304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600">
              <p14:nvContentPartPr>
                <p14:cNvPr id="376" name="Freihand 375">
                  <a:extLst>
                    <a:ext uri="{FF2B5EF4-FFF2-40B4-BE49-F238E27FC236}">
                      <a16:creationId xmlns:a16="http://schemas.microsoft.com/office/drawing/2014/main" id="{E9F740E3-1292-406F-B910-76E6FEBAC072}"/>
                    </a:ext>
                  </a:extLst>
                </p14:cNvPr>
                <p14:cNvContentPartPr/>
                <p14:nvPr/>
              </p14:nvContentPartPr>
              <p14:xfrm>
                <a:off x="1157333" y="2864947"/>
                <a:ext cx="90360" cy="77040"/>
              </p14:xfrm>
            </p:contentPart>
          </mc:Choice>
          <mc:Fallback>
            <p:pic>
              <p:nvPicPr>
                <p:cNvPr id="376" name="Freihand 375">
                  <a:extLst>
                    <a:ext uri="{FF2B5EF4-FFF2-40B4-BE49-F238E27FC236}">
                      <a16:creationId xmlns:a16="http://schemas.microsoft.com/office/drawing/2014/main" id="{E9F740E3-1292-406F-B910-76E6FEBAC072}"/>
                    </a:ext>
                  </a:extLst>
                </p:cNvPr>
                <p:cNvPicPr/>
                <p:nvPr/>
              </p:nvPicPr>
              <p:blipFill>
                <a:blip r:embed="rId601"/>
                <a:stretch>
                  <a:fillRect/>
                </a:stretch>
              </p:blipFill>
              <p:spPr>
                <a:xfrm>
                  <a:off x="1153013" y="2860627"/>
                  <a:ext cx="9900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602">
              <p14:nvContentPartPr>
                <p14:cNvPr id="377" name="Freihand 376">
                  <a:extLst>
                    <a:ext uri="{FF2B5EF4-FFF2-40B4-BE49-F238E27FC236}">
                      <a16:creationId xmlns:a16="http://schemas.microsoft.com/office/drawing/2014/main" id="{EDC08EC5-AD6D-43FD-B744-8D1C4E0F2570}"/>
                    </a:ext>
                  </a:extLst>
                </p14:cNvPr>
                <p14:cNvContentPartPr/>
                <p14:nvPr/>
              </p14:nvContentPartPr>
              <p14:xfrm>
                <a:off x="1318253" y="2943427"/>
                <a:ext cx="140040" cy="16560"/>
              </p14:xfrm>
            </p:contentPart>
          </mc:Choice>
          <mc:Fallback>
            <p:pic>
              <p:nvPicPr>
                <p:cNvPr id="377" name="Freihand 376">
                  <a:extLst>
                    <a:ext uri="{FF2B5EF4-FFF2-40B4-BE49-F238E27FC236}">
                      <a16:creationId xmlns:a16="http://schemas.microsoft.com/office/drawing/2014/main" id="{EDC08EC5-AD6D-43FD-B744-8D1C4E0F2570}"/>
                    </a:ext>
                  </a:extLst>
                </p:cNvPr>
                <p:cNvPicPr/>
                <p:nvPr/>
              </p:nvPicPr>
              <p:blipFill>
                <a:blip r:embed="rId603"/>
                <a:stretch>
                  <a:fillRect/>
                </a:stretch>
              </p:blipFill>
              <p:spPr>
                <a:xfrm>
                  <a:off x="1313933" y="2939107"/>
                  <a:ext cx="14868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604">
              <p14:nvContentPartPr>
                <p14:cNvPr id="378" name="Freihand 377">
                  <a:extLst>
                    <a:ext uri="{FF2B5EF4-FFF2-40B4-BE49-F238E27FC236}">
                      <a16:creationId xmlns:a16="http://schemas.microsoft.com/office/drawing/2014/main" id="{B2E4D837-5CF2-4869-9C1F-5003AA7600BF}"/>
                    </a:ext>
                  </a:extLst>
                </p14:cNvPr>
                <p14:cNvContentPartPr/>
                <p14:nvPr/>
              </p14:nvContentPartPr>
              <p14:xfrm>
                <a:off x="1351373" y="2988427"/>
                <a:ext cx="92160" cy="9360"/>
              </p14:xfrm>
            </p:contentPart>
          </mc:Choice>
          <mc:Fallback>
            <p:pic>
              <p:nvPicPr>
                <p:cNvPr id="378" name="Freihand 377">
                  <a:extLst>
                    <a:ext uri="{FF2B5EF4-FFF2-40B4-BE49-F238E27FC236}">
                      <a16:creationId xmlns:a16="http://schemas.microsoft.com/office/drawing/2014/main" id="{B2E4D837-5CF2-4869-9C1F-5003AA7600BF}"/>
                    </a:ext>
                  </a:extLst>
                </p:cNvPr>
                <p:cNvPicPr/>
                <p:nvPr/>
              </p:nvPicPr>
              <p:blipFill>
                <a:blip r:embed="rId605"/>
                <a:stretch>
                  <a:fillRect/>
                </a:stretch>
              </p:blipFill>
              <p:spPr>
                <a:xfrm>
                  <a:off x="1347053" y="2984107"/>
                  <a:ext cx="10080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606">
              <p14:nvContentPartPr>
                <p14:cNvPr id="379" name="Freihand 378">
                  <a:extLst>
                    <a:ext uri="{FF2B5EF4-FFF2-40B4-BE49-F238E27FC236}">
                      <a16:creationId xmlns:a16="http://schemas.microsoft.com/office/drawing/2014/main" id="{96394207-A1DC-4FEE-9491-3DBDD06BFA1D}"/>
                    </a:ext>
                  </a:extLst>
                </p14:cNvPr>
                <p14:cNvContentPartPr/>
                <p14:nvPr/>
              </p14:nvContentPartPr>
              <p14:xfrm>
                <a:off x="1563413" y="2943067"/>
                <a:ext cx="98640" cy="83880"/>
              </p14:xfrm>
            </p:contentPart>
          </mc:Choice>
          <mc:Fallback>
            <p:pic>
              <p:nvPicPr>
                <p:cNvPr id="379" name="Freihand 378">
                  <a:extLst>
                    <a:ext uri="{FF2B5EF4-FFF2-40B4-BE49-F238E27FC236}">
                      <a16:creationId xmlns:a16="http://schemas.microsoft.com/office/drawing/2014/main" id="{96394207-A1DC-4FEE-9491-3DBDD06BFA1D}"/>
                    </a:ext>
                  </a:extLst>
                </p:cNvPr>
                <p:cNvPicPr/>
                <p:nvPr/>
              </p:nvPicPr>
              <p:blipFill>
                <a:blip r:embed="rId607"/>
                <a:stretch>
                  <a:fillRect/>
                </a:stretch>
              </p:blipFill>
              <p:spPr>
                <a:xfrm>
                  <a:off x="1559093" y="2938747"/>
                  <a:ext cx="1072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608">
              <p14:nvContentPartPr>
                <p14:cNvPr id="380" name="Freihand 379">
                  <a:extLst>
                    <a:ext uri="{FF2B5EF4-FFF2-40B4-BE49-F238E27FC236}">
                      <a16:creationId xmlns:a16="http://schemas.microsoft.com/office/drawing/2014/main" id="{FE12E421-46DD-47DF-8203-A6A78B607FAE}"/>
                    </a:ext>
                  </a:extLst>
                </p14:cNvPr>
                <p14:cNvContentPartPr/>
                <p14:nvPr/>
              </p14:nvContentPartPr>
              <p14:xfrm>
                <a:off x="1689413" y="2953147"/>
                <a:ext cx="99360" cy="78840"/>
              </p14:xfrm>
            </p:contentPart>
          </mc:Choice>
          <mc:Fallback>
            <p:pic>
              <p:nvPicPr>
                <p:cNvPr id="380" name="Freihand 379">
                  <a:extLst>
                    <a:ext uri="{FF2B5EF4-FFF2-40B4-BE49-F238E27FC236}">
                      <a16:creationId xmlns:a16="http://schemas.microsoft.com/office/drawing/2014/main" id="{FE12E421-46DD-47DF-8203-A6A78B607FAE}"/>
                    </a:ext>
                  </a:extLst>
                </p:cNvPr>
                <p:cNvPicPr/>
                <p:nvPr/>
              </p:nvPicPr>
              <p:blipFill>
                <a:blip r:embed="rId609"/>
                <a:stretch>
                  <a:fillRect/>
                </a:stretch>
              </p:blipFill>
              <p:spPr>
                <a:xfrm>
                  <a:off x="1685093" y="2948827"/>
                  <a:ext cx="10800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610">
              <p14:nvContentPartPr>
                <p14:cNvPr id="381" name="Freihand 380">
                  <a:extLst>
                    <a:ext uri="{FF2B5EF4-FFF2-40B4-BE49-F238E27FC236}">
                      <a16:creationId xmlns:a16="http://schemas.microsoft.com/office/drawing/2014/main" id="{F764E669-38F1-43E8-9CEE-CDBC69AB71E1}"/>
                    </a:ext>
                  </a:extLst>
                </p14:cNvPr>
                <p14:cNvContentPartPr/>
                <p14:nvPr/>
              </p14:nvContentPartPr>
              <p14:xfrm>
                <a:off x="1896413" y="2935147"/>
                <a:ext cx="26280" cy="87120"/>
              </p14:xfrm>
            </p:contentPart>
          </mc:Choice>
          <mc:Fallback>
            <p:pic>
              <p:nvPicPr>
                <p:cNvPr id="381" name="Freihand 380">
                  <a:extLst>
                    <a:ext uri="{FF2B5EF4-FFF2-40B4-BE49-F238E27FC236}">
                      <a16:creationId xmlns:a16="http://schemas.microsoft.com/office/drawing/2014/main" id="{F764E669-38F1-43E8-9CEE-CDBC69AB71E1}"/>
                    </a:ext>
                  </a:extLst>
                </p:cNvPr>
                <p:cNvPicPr/>
                <p:nvPr/>
              </p:nvPicPr>
              <p:blipFill>
                <a:blip r:embed="rId611"/>
                <a:stretch>
                  <a:fillRect/>
                </a:stretch>
              </p:blipFill>
              <p:spPr>
                <a:xfrm>
                  <a:off x="1892093" y="2930827"/>
                  <a:ext cx="3492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612">
              <p14:nvContentPartPr>
                <p14:cNvPr id="382" name="Freihand 381">
                  <a:extLst>
                    <a:ext uri="{FF2B5EF4-FFF2-40B4-BE49-F238E27FC236}">
                      <a16:creationId xmlns:a16="http://schemas.microsoft.com/office/drawing/2014/main" id="{DC6B40DA-574F-46E0-BCBB-8640856C8A57}"/>
                    </a:ext>
                  </a:extLst>
                </p14:cNvPr>
                <p14:cNvContentPartPr/>
                <p14:nvPr/>
              </p14:nvContentPartPr>
              <p14:xfrm>
                <a:off x="1848173" y="2932627"/>
                <a:ext cx="111960" cy="89280"/>
              </p14:xfrm>
            </p:contentPart>
          </mc:Choice>
          <mc:Fallback>
            <p:pic>
              <p:nvPicPr>
                <p:cNvPr id="382" name="Freihand 381">
                  <a:extLst>
                    <a:ext uri="{FF2B5EF4-FFF2-40B4-BE49-F238E27FC236}">
                      <a16:creationId xmlns:a16="http://schemas.microsoft.com/office/drawing/2014/main" id="{DC6B40DA-574F-46E0-BCBB-8640856C8A57}"/>
                    </a:ext>
                  </a:extLst>
                </p:cNvPr>
                <p:cNvPicPr/>
                <p:nvPr/>
              </p:nvPicPr>
              <p:blipFill>
                <a:blip r:embed="rId613"/>
                <a:stretch>
                  <a:fillRect/>
                </a:stretch>
              </p:blipFill>
              <p:spPr>
                <a:xfrm>
                  <a:off x="1843853" y="2928307"/>
                  <a:ext cx="12060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614">
              <p14:nvContentPartPr>
                <p14:cNvPr id="383" name="Freihand 382">
                  <a:extLst>
                    <a:ext uri="{FF2B5EF4-FFF2-40B4-BE49-F238E27FC236}">
                      <a16:creationId xmlns:a16="http://schemas.microsoft.com/office/drawing/2014/main" id="{BFCE0DE0-B7CE-4C5A-9343-FB4107528659}"/>
                    </a:ext>
                  </a:extLst>
                </p14:cNvPr>
                <p14:cNvContentPartPr/>
                <p14:nvPr/>
              </p14:nvContentPartPr>
              <p14:xfrm>
                <a:off x="2035733" y="2937667"/>
                <a:ext cx="104760" cy="77040"/>
              </p14:xfrm>
            </p:contentPart>
          </mc:Choice>
          <mc:Fallback>
            <p:pic>
              <p:nvPicPr>
                <p:cNvPr id="383" name="Freihand 382">
                  <a:extLst>
                    <a:ext uri="{FF2B5EF4-FFF2-40B4-BE49-F238E27FC236}">
                      <a16:creationId xmlns:a16="http://schemas.microsoft.com/office/drawing/2014/main" id="{BFCE0DE0-B7CE-4C5A-9343-FB4107528659}"/>
                    </a:ext>
                  </a:extLst>
                </p:cNvPr>
                <p:cNvPicPr/>
                <p:nvPr/>
              </p:nvPicPr>
              <p:blipFill>
                <a:blip r:embed="rId615"/>
                <a:stretch>
                  <a:fillRect/>
                </a:stretch>
              </p:blipFill>
              <p:spPr>
                <a:xfrm>
                  <a:off x="2031413" y="2933347"/>
                  <a:ext cx="11340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616">
              <p14:nvContentPartPr>
                <p14:cNvPr id="384" name="Freihand 383">
                  <a:extLst>
                    <a:ext uri="{FF2B5EF4-FFF2-40B4-BE49-F238E27FC236}">
                      <a16:creationId xmlns:a16="http://schemas.microsoft.com/office/drawing/2014/main" id="{13B8D17E-7247-427F-85C9-0A2EA2208269}"/>
                    </a:ext>
                  </a:extLst>
                </p14:cNvPr>
                <p14:cNvContentPartPr/>
                <p14:nvPr/>
              </p14:nvContentPartPr>
              <p14:xfrm>
                <a:off x="2173973" y="2926507"/>
                <a:ext cx="120960" cy="132120"/>
              </p14:xfrm>
            </p:contentPart>
          </mc:Choice>
          <mc:Fallback>
            <p:pic>
              <p:nvPicPr>
                <p:cNvPr id="384" name="Freihand 383">
                  <a:extLst>
                    <a:ext uri="{FF2B5EF4-FFF2-40B4-BE49-F238E27FC236}">
                      <a16:creationId xmlns:a16="http://schemas.microsoft.com/office/drawing/2014/main" id="{13B8D17E-7247-427F-85C9-0A2EA2208269}"/>
                    </a:ext>
                  </a:extLst>
                </p:cNvPr>
                <p:cNvPicPr/>
                <p:nvPr/>
              </p:nvPicPr>
              <p:blipFill>
                <a:blip r:embed="rId617"/>
                <a:stretch>
                  <a:fillRect/>
                </a:stretch>
              </p:blipFill>
              <p:spPr>
                <a:xfrm>
                  <a:off x="2169653" y="2922187"/>
                  <a:ext cx="12960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618">
              <p14:nvContentPartPr>
                <p14:cNvPr id="385" name="Freihand 384">
                  <a:extLst>
                    <a:ext uri="{FF2B5EF4-FFF2-40B4-BE49-F238E27FC236}">
                      <a16:creationId xmlns:a16="http://schemas.microsoft.com/office/drawing/2014/main" id="{B50D5056-1A1C-4466-AA03-D39DB2A0A712}"/>
                    </a:ext>
                  </a:extLst>
                </p14:cNvPr>
                <p14:cNvContentPartPr/>
                <p14:nvPr/>
              </p14:nvContentPartPr>
              <p14:xfrm>
                <a:off x="2411573" y="2945587"/>
                <a:ext cx="73080" cy="50400"/>
              </p14:xfrm>
            </p:contentPart>
          </mc:Choice>
          <mc:Fallback>
            <p:pic>
              <p:nvPicPr>
                <p:cNvPr id="385" name="Freihand 384">
                  <a:extLst>
                    <a:ext uri="{FF2B5EF4-FFF2-40B4-BE49-F238E27FC236}">
                      <a16:creationId xmlns:a16="http://schemas.microsoft.com/office/drawing/2014/main" id="{B50D5056-1A1C-4466-AA03-D39DB2A0A712}"/>
                    </a:ext>
                  </a:extLst>
                </p:cNvPr>
                <p:cNvPicPr/>
                <p:nvPr/>
              </p:nvPicPr>
              <p:blipFill>
                <a:blip r:embed="rId619"/>
                <a:stretch>
                  <a:fillRect/>
                </a:stretch>
              </p:blipFill>
              <p:spPr>
                <a:xfrm>
                  <a:off x="2407253" y="2941267"/>
                  <a:ext cx="8172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620">
              <p14:nvContentPartPr>
                <p14:cNvPr id="387" name="Freihand 386">
                  <a:extLst>
                    <a:ext uri="{FF2B5EF4-FFF2-40B4-BE49-F238E27FC236}">
                      <a16:creationId xmlns:a16="http://schemas.microsoft.com/office/drawing/2014/main" id="{E48BC99D-A1C7-4E18-BAA4-AF5D5FCEB48A}"/>
                    </a:ext>
                  </a:extLst>
                </p14:cNvPr>
                <p14:cNvContentPartPr/>
                <p14:nvPr/>
              </p14:nvContentPartPr>
              <p14:xfrm>
                <a:off x="2650253" y="2913907"/>
                <a:ext cx="107280" cy="110880"/>
              </p14:xfrm>
            </p:contentPart>
          </mc:Choice>
          <mc:Fallback>
            <p:pic>
              <p:nvPicPr>
                <p:cNvPr id="387" name="Freihand 386">
                  <a:extLst>
                    <a:ext uri="{FF2B5EF4-FFF2-40B4-BE49-F238E27FC236}">
                      <a16:creationId xmlns:a16="http://schemas.microsoft.com/office/drawing/2014/main" id="{E48BC99D-A1C7-4E18-BAA4-AF5D5FCEB48A}"/>
                    </a:ext>
                  </a:extLst>
                </p:cNvPr>
                <p:cNvPicPr/>
                <p:nvPr/>
              </p:nvPicPr>
              <p:blipFill>
                <a:blip r:embed="rId621"/>
                <a:stretch>
                  <a:fillRect/>
                </a:stretch>
              </p:blipFill>
              <p:spPr>
                <a:xfrm>
                  <a:off x="2645933" y="2909587"/>
                  <a:ext cx="11592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622">
              <p14:nvContentPartPr>
                <p14:cNvPr id="388" name="Freihand 387">
                  <a:extLst>
                    <a:ext uri="{FF2B5EF4-FFF2-40B4-BE49-F238E27FC236}">
                      <a16:creationId xmlns:a16="http://schemas.microsoft.com/office/drawing/2014/main" id="{C6D20CE1-2870-47D8-BD1D-D64DD69CAE4A}"/>
                    </a:ext>
                  </a:extLst>
                </p14:cNvPr>
                <p14:cNvContentPartPr/>
                <p14:nvPr/>
              </p14:nvContentPartPr>
              <p14:xfrm>
                <a:off x="2705693" y="2877547"/>
                <a:ext cx="145080" cy="17640"/>
              </p14:xfrm>
            </p:contentPart>
          </mc:Choice>
          <mc:Fallback>
            <p:pic>
              <p:nvPicPr>
                <p:cNvPr id="388" name="Freihand 387">
                  <a:extLst>
                    <a:ext uri="{FF2B5EF4-FFF2-40B4-BE49-F238E27FC236}">
                      <a16:creationId xmlns:a16="http://schemas.microsoft.com/office/drawing/2014/main" id="{C6D20CE1-2870-47D8-BD1D-D64DD69CAE4A}"/>
                    </a:ext>
                  </a:extLst>
                </p:cNvPr>
                <p:cNvPicPr/>
                <p:nvPr/>
              </p:nvPicPr>
              <p:blipFill>
                <a:blip r:embed="rId623"/>
                <a:stretch>
                  <a:fillRect/>
                </a:stretch>
              </p:blipFill>
              <p:spPr>
                <a:xfrm>
                  <a:off x="2701373" y="2873227"/>
                  <a:ext cx="15372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624">
              <p14:nvContentPartPr>
                <p14:cNvPr id="389" name="Freihand 388">
                  <a:extLst>
                    <a:ext uri="{FF2B5EF4-FFF2-40B4-BE49-F238E27FC236}">
                      <a16:creationId xmlns:a16="http://schemas.microsoft.com/office/drawing/2014/main" id="{9DA6F303-3B07-4F11-9824-2ED4E734DCD9}"/>
                    </a:ext>
                  </a:extLst>
                </p14:cNvPr>
                <p14:cNvContentPartPr/>
                <p14:nvPr/>
              </p14:nvContentPartPr>
              <p14:xfrm>
                <a:off x="2900453" y="2903467"/>
                <a:ext cx="82080" cy="91800"/>
              </p14:xfrm>
            </p:contentPart>
          </mc:Choice>
          <mc:Fallback>
            <p:pic>
              <p:nvPicPr>
                <p:cNvPr id="389" name="Freihand 388">
                  <a:extLst>
                    <a:ext uri="{FF2B5EF4-FFF2-40B4-BE49-F238E27FC236}">
                      <a16:creationId xmlns:a16="http://schemas.microsoft.com/office/drawing/2014/main" id="{9DA6F303-3B07-4F11-9824-2ED4E734DCD9}"/>
                    </a:ext>
                  </a:extLst>
                </p:cNvPr>
                <p:cNvPicPr/>
                <p:nvPr/>
              </p:nvPicPr>
              <p:blipFill>
                <a:blip r:embed="rId625"/>
                <a:stretch>
                  <a:fillRect/>
                </a:stretch>
              </p:blipFill>
              <p:spPr>
                <a:xfrm>
                  <a:off x="2896133" y="2899147"/>
                  <a:ext cx="9072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626">
              <p14:nvContentPartPr>
                <p14:cNvPr id="390" name="Freihand 389">
                  <a:extLst>
                    <a:ext uri="{FF2B5EF4-FFF2-40B4-BE49-F238E27FC236}">
                      <a16:creationId xmlns:a16="http://schemas.microsoft.com/office/drawing/2014/main" id="{63F22E3B-4CE7-4DB5-9CA2-4338A3AEDBC7}"/>
                    </a:ext>
                  </a:extLst>
                </p14:cNvPr>
                <p14:cNvContentPartPr/>
                <p14:nvPr/>
              </p14:nvContentPartPr>
              <p14:xfrm>
                <a:off x="3082253" y="2911387"/>
                <a:ext cx="134280" cy="63720"/>
              </p14:xfrm>
            </p:contentPart>
          </mc:Choice>
          <mc:Fallback>
            <p:pic>
              <p:nvPicPr>
                <p:cNvPr id="390" name="Freihand 389">
                  <a:extLst>
                    <a:ext uri="{FF2B5EF4-FFF2-40B4-BE49-F238E27FC236}">
                      <a16:creationId xmlns:a16="http://schemas.microsoft.com/office/drawing/2014/main" id="{63F22E3B-4CE7-4DB5-9CA2-4338A3AEDBC7}"/>
                    </a:ext>
                  </a:extLst>
                </p:cNvPr>
                <p:cNvPicPr/>
                <p:nvPr/>
              </p:nvPicPr>
              <p:blipFill>
                <a:blip r:embed="rId627"/>
                <a:stretch>
                  <a:fillRect/>
                </a:stretch>
              </p:blipFill>
              <p:spPr>
                <a:xfrm>
                  <a:off x="3077933" y="2907067"/>
                  <a:ext cx="14292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628">
              <p14:nvContentPartPr>
                <p14:cNvPr id="391" name="Freihand 390">
                  <a:extLst>
                    <a:ext uri="{FF2B5EF4-FFF2-40B4-BE49-F238E27FC236}">
                      <a16:creationId xmlns:a16="http://schemas.microsoft.com/office/drawing/2014/main" id="{522469F2-F408-4C79-9A4C-B6661B9D8DEF}"/>
                    </a:ext>
                  </a:extLst>
                </p14:cNvPr>
                <p14:cNvContentPartPr/>
                <p14:nvPr/>
              </p14:nvContentPartPr>
              <p14:xfrm>
                <a:off x="3224813" y="2972227"/>
                <a:ext cx="15480" cy="73440"/>
              </p14:xfrm>
            </p:contentPart>
          </mc:Choice>
          <mc:Fallback>
            <p:pic>
              <p:nvPicPr>
                <p:cNvPr id="391" name="Freihand 390">
                  <a:extLst>
                    <a:ext uri="{FF2B5EF4-FFF2-40B4-BE49-F238E27FC236}">
                      <a16:creationId xmlns:a16="http://schemas.microsoft.com/office/drawing/2014/main" id="{522469F2-F408-4C79-9A4C-B6661B9D8DEF}"/>
                    </a:ext>
                  </a:extLst>
                </p:cNvPr>
                <p:cNvPicPr/>
                <p:nvPr/>
              </p:nvPicPr>
              <p:blipFill>
                <a:blip r:embed="rId629"/>
                <a:stretch>
                  <a:fillRect/>
                </a:stretch>
              </p:blipFill>
              <p:spPr>
                <a:xfrm>
                  <a:off x="3220493" y="2967907"/>
                  <a:ext cx="2412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630">
              <p14:nvContentPartPr>
                <p14:cNvPr id="392" name="Freihand 391">
                  <a:extLst>
                    <a:ext uri="{FF2B5EF4-FFF2-40B4-BE49-F238E27FC236}">
                      <a16:creationId xmlns:a16="http://schemas.microsoft.com/office/drawing/2014/main" id="{4B74D6B3-2463-4C8A-9D36-EC545E539472}"/>
                    </a:ext>
                  </a:extLst>
                </p14:cNvPr>
                <p14:cNvContentPartPr/>
                <p14:nvPr/>
              </p14:nvContentPartPr>
              <p14:xfrm>
                <a:off x="3322013" y="2874667"/>
                <a:ext cx="117720" cy="112680"/>
              </p14:xfrm>
            </p:contentPart>
          </mc:Choice>
          <mc:Fallback>
            <p:pic>
              <p:nvPicPr>
                <p:cNvPr id="392" name="Freihand 391">
                  <a:extLst>
                    <a:ext uri="{FF2B5EF4-FFF2-40B4-BE49-F238E27FC236}">
                      <a16:creationId xmlns:a16="http://schemas.microsoft.com/office/drawing/2014/main" id="{4B74D6B3-2463-4C8A-9D36-EC545E539472}"/>
                    </a:ext>
                  </a:extLst>
                </p:cNvPr>
                <p:cNvPicPr/>
                <p:nvPr/>
              </p:nvPicPr>
              <p:blipFill>
                <a:blip r:embed="rId631"/>
                <a:stretch>
                  <a:fillRect/>
                </a:stretch>
              </p:blipFill>
              <p:spPr>
                <a:xfrm>
                  <a:off x="3317693" y="2870347"/>
                  <a:ext cx="12636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632">
              <p14:nvContentPartPr>
                <p14:cNvPr id="393" name="Freihand 392">
                  <a:extLst>
                    <a:ext uri="{FF2B5EF4-FFF2-40B4-BE49-F238E27FC236}">
                      <a16:creationId xmlns:a16="http://schemas.microsoft.com/office/drawing/2014/main" id="{0656A804-17CA-490B-A240-946C9BC7FB8F}"/>
                    </a:ext>
                  </a:extLst>
                </p14:cNvPr>
                <p14:cNvContentPartPr/>
                <p14:nvPr/>
              </p14:nvContentPartPr>
              <p14:xfrm>
                <a:off x="3480773" y="2890507"/>
                <a:ext cx="65520" cy="95040"/>
              </p14:xfrm>
            </p:contentPart>
          </mc:Choice>
          <mc:Fallback>
            <p:pic>
              <p:nvPicPr>
                <p:cNvPr id="393" name="Freihand 392">
                  <a:extLst>
                    <a:ext uri="{FF2B5EF4-FFF2-40B4-BE49-F238E27FC236}">
                      <a16:creationId xmlns:a16="http://schemas.microsoft.com/office/drawing/2014/main" id="{0656A804-17CA-490B-A240-946C9BC7FB8F}"/>
                    </a:ext>
                  </a:extLst>
                </p:cNvPr>
                <p:cNvPicPr/>
                <p:nvPr/>
              </p:nvPicPr>
              <p:blipFill>
                <a:blip r:embed="rId633"/>
                <a:stretch>
                  <a:fillRect/>
                </a:stretch>
              </p:blipFill>
              <p:spPr>
                <a:xfrm>
                  <a:off x="3476453" y="2886187"/>
                  <a:ext cx="7416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634">
              <p14:nvContentPartPr>
                <p14:cNvPr id="394" name="Freihand 393">
                  <a:extLst>
                    <a:ext uri="{FF2B5EF4-FFF2-40B4-BE49-F238E27FC236}">
                      <a16:creationId xmlns:a16="http://schemas.microsoft.com/office/drawing/2014/main" id="{AD38DB90-A118-4F44-9036-4867A0454543}"/>
                    </a:ext>
                  </a:extLst>
                </p14:cNvPr>
                <p14:cNvContentPartPr/>
                <p14:nvPr/>
              </p14:nvContentPartPr>
              <p14:xfrm>
                <a:off x="3509573" y="2871787"/>
                <a:ext cx="98280" cy="10080"/>
              </p14:xfrm>
            </p:contentPart>
          </mc:Choice>
          <mc:Fallback>
            <p:pic>
              <p:nvPicPr>
                <p:cNvPr id="394" name="Freihand 393">
                  <a:extLst>
                    <a:ext uri="{FF2B5EF4-FFF2-40B4-BE49-F238E27FC236}">
                      <a16:creationId xmlns:a16="http://schemas.microsoft.com/office/drawing/2014/main" id="{AD38DB90-A118-4F44-9036-4867A0454543}"/>
                    </a:ext>
                  </a:extLst>
                </p:cNvPr>
                <p:cNvPicPr/>
                <p:nvPr/>
              </p:nvPicPr>
              <p:blipFill>
                <a:blip r:embed="rId635"/>
                <a:stretch>
                  <a:fillRect/>
                </a:stretch>
              </p:blipFill>
              <p:spPr>
                <a:xfrm>
                  <a:off x="3505253" y="2867467"/>
                  <a:ext cx="10692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636">
              <p14:nvContentPartPr>
                <p14:cNvPr id="396" name="Freihand 395">
                  <a:extLst>
                    <a:ext uri="{FF2B5EF4-FFF2-40B4-BE49-F238E27FC236}">
                      <a16:creationId xmlns:a16="http://schemas.microsoft.com/office/drawing/2014/main" id="{624E05B2-6A25-4F5C-A2D7-9CEA7736B4D2}"/>
                    </a:ext>
                  </a:extLst>
                </p14:cNvPr>
                <p14:cNvContentPartPr/>
                <p14:nvPr/>
              </p14:nvContentPartPr>
              <p14:xfrm>
                <a:off x="3722693" y="2902387"/>
                <a:ext cx="6480" cy="79920"/>
              </p14:xfrm>
            </p:contentPart>
          </mc:Choice>
          <mc:Fallback>
            <p:pic>
              <p:nvPicPr>
                <p:cNvPr id="396" name="Freihand 395">
                  <a:extLst>
                    <a:ext uri="{FF2B5EF4-FFF2-40B4-BE49-F238E27FC236}">
                      <a16:creationId xmlns:a16="http://schemas.microsoft.com/office/drawing/2014/main" id="{624E05B2-6A25-4F5C-A2D7-9CEA7736B4D2}"/>
                    </a:ext>
                  </a:extLst>
                </p:cNvPr>
                <p:cNvPicPr/>
                <p:nvPr/>
              </p:nvPicPr>
              <p:blipFill>
                <a:blip r:embed="rId637"/>
                <a:stretch>
                  <a:fillRect/>
                </a:stretch>
              </p:blipFill>
              <p:spPr>
                <a:xfrm>
                  <a:off x="3718373" y="2898067"/>
                  <a:ext cx="1512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638">
              <p14:nvContentPartPr>
                <p14:cNvPr id="397" name="Freihand 396">
                  <a:extLst>
                    <a:ext uri="{FF2B5EF4-FFF2-40B4-BE49-F238E27FC236}">
                      <a16:creationId xmlns:a16="http://schemas.microsoft.com/office/drawing/2014/main" id="{F9A8CD3F-D854-44CC-B144-3F0E55EA86D9}"/>
                    </a:ext>
                  </a:extLst>
                </p14:cNvPr>
                <p14:cNvContentPartPr/>
                <p14:nvPr/>
              </p14:nvContentPartPr>
              <p14:xfrm>
                <a:off x="3691373" y="2931907"/>
                <a:ext cx="92160" cy="3600"/>
              </p14:xfrm>
            </p:contentPart>
          </mc:Choice>
          <mc:Fallback>
            <p:pic>
              <p:nvPicPr>
                <p:cNvPr id="397" name="Freihand 396">
                  <a:extLst>
                    <a:ext uri="{FF2B5EF4-FFF2-40B4-BE49-F238E27FC236}">
                      <a16:creationId xmlns:a16="http://schemas.microsoft.com/office/drawing/2014/main" id="{F9A8CD3F-D854-44CC-B144-3F0E55EA86D9}"/>
                    </a:ext>
                  </a:extLst>
                </p:cNvPr>
                <p:cNvPicPr/>
                <p:nvPr/>
              </p:nvPicPr>
              <p:blipFill>
                <a:blip r:embed="rId639"/>
                <a:stretch>
                  <a:fillRect/>
                </a:stretch>
              </p:blipFill>
              <p:spPr>
                <a:xfrm>
                  <a:off x="3687053" y="2927587"/>
                  <a:ext cx="10080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640">
              <p14:nvContentPartPr>
                <p14:cNvPr id="398" name="Freihand 397">
                  <a:extLst>
                    <a:ext uri="{FF2B5EF4-FFF2-40B4-BE49-F238E27FC236}">
                      <a16:creationId xmlns:a16="http://schemas.microsoft.com/office/drawing/2014/main" id="{393A8196-9B61-4A55-90B7-66FDC47F3B70}"/>
                    </a:ext>
                  </a:extLst>
                </p14:cNvPr>
                <p14:cNvContentPartPr/>
                <p14:nvPr/>
              </p14:nvContentPartPr>
              <p14:xfrm>
                <a:off x="3904493" y="2868187"/>
                <a:ext cx="79560" cy="96840"/>
              </p14:xfrm>
            </p:contentPart>
          </mc:Choice>
          <mc:Fallback>
            <p:pic>
              <p:nvPicPr>
                <p:cNvPr id="398" name="Freihand 397">
                  <a:extLst>
                    <a:ext uri="{FF2B5EF4-FFF2-40B4-BE49-F238E27FC236}">
                      <a16:creationId xmlns:a16="http://schemas.microsoft.com/office/drawing/2014/main" id="{393A8196-9B61-4A55-90B7-66FDC47F3B70}"/>
                    </a:ext>
                  </a:extLst>
                </p:cNvPr>
                <p:cNvPicPr/>
                <p:nvPr/>
              </p:nvPicPr>
              <p:blipFill>
                <a:blip r:embed="rId641"/>
                <a:stretch>
                  <a:fillRect/>
                </a:stretch>
              </p:blipFill>
              <p:spPr>
                <a:xfrm>
                  <a:off x="3900173" y="2863867"/>
                  <a:ext cx="8820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642">
              <p14:nvContentPartPr>
                <p14:cNvPr id="399" name="Freihand 398">
                  <a:extLst>
                    <a:ext uri="{FF2B5EF4-FFF2-40B4-BE49-F238E27FC236}">
                      <a16:creationId xmlns:a16="http://schemas.microsoft.com/office/drawing/2014/main" id="{63ADE2D7-0DFA-4410-9DA2-3BCC5B2B25D6}"/>
                    </a:ext>
                  </a:extLst>
                </p14:cNvPr>
                <p14:cNvContentPartPr/>
                <p14:nvPr/>
              </p14:nvContentPartPr>
              <p14:xfrm>
                <a:off x="3928253" y="2842987"/>
                <a:ext cx="240480" cy="54360"/>
              </p14:xfrm>
            </p:contentPart>
          </mc:Choice>
          <mc:Fallback>
            <p:pic>
              <p:nvPicPr>
                <p:cNvPr id="399" name="Freihand 398">
                  <a:extLst>
                    <a:ext uri="{FF2B5EF4-FFF2-40B4-BE49-F238E27FC236}">
                      <a16:creationId xmlns:a16="http://schemas.microsoft.com/office/drawing/2014/main" id="{63ADE2D7-0DFA-4410-9DA2-3BCC5B2B25D6}"/>
                    </a:ext>
                  </a:extLst>
                </p:cNvPr>
                <p:cNvPicPr/>
                <p:nvPr/>
              </p:nvPicPr>
              <p:blipFill>
                <a:blip r:embed="rId643"/>
                <a:stretch>
                  <a:fillRect/>
                </a:stretch>
              </p:blipFill>
              <p:spPr>
                <a:xfrm>
                  <a:off x="3923933" y="2838667"/>
                  <a:ext cx="24912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644">
              <p14:nvContentPartPr>
                <p14:cNvPr id="401" name="Freihand 400">
                  <a:extLst>
                    <a:ext uri="{FF2B5EF4-FFF2-40B4-BE49-F238E27FC236}">
                      <a16:creationId xmlns:a16="http://schemas.microsoft.com/office/drawing/2014/main" id="{481A3D5A-A102-4F67-A8A7-7C3E1D7993F0}"/>
                    </a:ext>
                  </a:extLst>
                </p14:cNvPr>
                <p14:cNvContentPartPr/>
                <p14:nvPr/>
              </p14:nvContentPartPr>
              <p14:xfrm>
                <a:off x="4281053" y="2830747"/>
                <a:ext cx="111600" cy="95040"/>
              </p14:xfrm>
            </p:contentPart>
          </mc:Choice>
          <mc:Fallback>
            <p:pic>
              <p:nvPicPr>
                <p:cNvPr id="401" name="Freihand 400">
                  <a:extLst>
                    <a:ext uri="{FF2B5EF4-FFF2-40B4-BE49-F238E27FC236}">
                      <a16:creationId xmlns:a16="http://schemas.microsoft.com/office/drawing/2014/main" id="{481A3D5A-A102-4F67-A8A7-7C3E1D7993F0}"/>
                    </a:ext>
                  </a:extLst>
                </p:cNvPr>
                <p:cNvPicPr/>
                <p:nvPr/>
              </p:nvPicPr>
              <p:blipFill>
                <a:blip r:embed="rId645"/>
                <a:stretch>
                  <a:fillRect/>
                </a:stretch>
              </p:blipFill>
              <p:spPr>
                <a:xfrm>
                  <a:off x="4276733" y="2826427"/>
                  <a:ext cx="12024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646">
              <p14:nvContentPartPr>
                <p14:cNvPr id="402" name="Freihand 401">
                  <a:extLst>
                    <a:ext uri="{FF2B5EF4-FFF2-40B4-BE49-F238E27FC236}">
                      <a16:creationId xmlns:a16="http://schemas.microsoft.com/office/drawing/2014/main" id="{1CAEDBAD-7B3A-4E6E-805B-A8BAA5E8F032}"/>
                    </a:ext>
                  </a:extLst>
                </p14:cNvPr>
                <p14:cNvContentPartPr/>
                <p14:nvPr/>
              </p14:nvContentPartPr>
              <p14:xfrm>
                <a:off x="4406693" y="2832907"/>
                <a:ext cx="70200" cy="103680"/>
              </p14:xfrm>
            </p:contentPart>
          </mc:Choice>
          <mc:Fallback>
            <p:pic>
              <p:nvPicPr>
                <p:cNvPr id="402" name="Freihand 401">
                  <a:extLst>
                    <a:ext uri="{FF2B5EF4-FFF2-40B4-BE49-F238E27FC236}">
                      <a16:creationId xmlns:a16="http://schemas.microsoft.com/office/drawing/2014/main" id="{1CAEDBAD-7B3A-4E6E-805B-A8BAA5E8F032}"/>
                    </a:ext>
                  </a:extLst>
                </p:cNvPr>
                <p:cNvPicPr/>
                <p:nvPr/>
              </p:nvPicPr>
              <p:blipFill>
                <a:blip r:embed="rId647"/>
                <a:stretch>
                  <a:fillRect/>
                </a:stretch>
              </p:blipFill>
              <p:spPr>
                <a:xfrm>
                  <a:off x="4402373" y="2828587"/>
                  <a:ext cx="7884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648">
              <p14:nvContentPartPr>
                <p14:cNvPr id="403" name="Freihand 402">
                  <a:extLst>
                    <a:ext uri="{FF2B5EF4-FFF2-40B4-BE49-F238E27FC236}">
                      <a16:creationId xmlns:a16="http://schemas.microsoft.com/office/drawing/2014/main" id="{D8F345F7-9960-43F7-9C62-DF257C68F6E3}"/>
                    </a:ext>
                  </a:extLst>
                </p14:cNvPr>
                <p14:cNvContentPartPr/>
                <p14:nvPr/>
              </p14:nvContentPartPr>
              <p14:xfrm>
                <a:off x="4525493" y="2842267"/>
                <a:ext cx="75600" cy="64800"/>
              </p14:xfrm>
            </p:contentPart>
          </mc:Choice>
          <mc:Fallback>
            <p:pic>
              <p:nvPicPr>
                <p:cNvPr id="403" name="Freihand 402">
                  <a:extLst>
                    <a:ext uri="{FF2B5EF4-FFF2-40B4-BE49-F238E27FC236}">
                      <a16:creationId xmlns:a16="http://schemas.microsoft.com/office/drawing/2014/main" id="{D8F345F7-9960-43F7-9C62-DF257C68F6E3}"/>
                    </a:ext>
                  </a:extLst>
                </p:cNvPr>
                <p:cNvPicPr/>
                <p:nvPr/>
              </p:nvPicPr>
              <p:blipFill>
                <a:blip r:embed="rId649"/>
                <a:stretch>
                  <a:fillRect/>
                </a:stretch>
              </p:blipFill>
              <p:spPr>
                <a:xfrm>
                  <a:off x="4521173" y="2837947"/>
                  <a:ext cx="8424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650">
              <p14:nvContentPartPr>
                <p14:cNvPr id="404" name="Freihand 403">
                  <a:extLst>
                    <a:ext uri="{FF2B5EF4-FFF2-40B4-BE49-F238E27FC236}">
                      <a16:creationId xmlns:a16="http://schemas.microsoft.com/office/drawing/2014/main" id="{B2979038-D1F8-46AB-9546-E8C33B230A47}"/>
                    </a:ext>
                  </a:extLst>
                </p14:cNvPr>
                <p14:cNvContentPartPr/>
                <p14:nvPr/>
              </p14:nvContentPartPr>
              <p14:xfrm>
                <a:off x="4657613" y="2771347"/>
                <a:ext cx="54000" cy="158760"/>
              </p14:xfrm>
            </p:contentPart>
          </mc:Choice>
          <mc:Fallback>
            <p:pic>
              <p:nvPicPr>
                <p:cNvPr id="404" name="Freihand 403">
                  <a:extLst>
                    <a:ext uri="{FF2B5EF4-FFF2-40B4-BE49-F238E27FC236}">
                      <a16:creationId xmlns:a16="http://schemas.microsoft.com/office/drawing/2014/main" id="{B2979038-D1F8-46AB-9546-E8C33B230A47}"/>
                    </a:ext>
                  </a:extLst>
                </p:cNvPr>
                <p:cNvPicPr/>
                <p:nvPr/>
              </p:nvPicPr>
              <p:blipFill>
                <a:blip r:embed="rId651"/>
                <a:stretch>
                  <a:fillRect/>
                </a:stretch>
              </p:blipFill>
              <p:spPr>
                <a:xfrm>
                  <a:off x="4653293" y="2767027"/>
                  <a:ext cx="6264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652">
              <p14:nvContentPartPr>
                <p14:cNvPr id="406" name="Freihand 405">
                  <a:extLst>
                    <a:ext uri="{FF2B5EF4-FFF2-40B4-BE49-F238E27FC236}">
                      <a16:creationId xmlns:a16="http://schemas.microsoft.com/office/drawing/2014/main" id="{A303B761-2680-46EC-8AD4-5E0CEFF73578}"/>
                    </a:ext>
                  </a:extLst>
                </p14:cNvPr>
                <p14:cNvContentPartPr/>
                <p14:nvPr/>
              </p14:nvContentPartPr>
              <p14:xfrm>
                <a:off x="4849493" y="2880067"/>
                <a:ext cx="12600" cy="81360"/>
              </p14:xfrm>
            </p:contentPart>
          </mc:Choice>
          <mc:Fallback>
            <p:pic>
              <p:nvPicPr>
                <p:cNvPr id="406" name="Freihand 405">
                  <a:extLst>
                    <a:ext uri="{FF2B5EF4-FFF2-40B4-BE49-F238E27FC236}">
                      <a16:creationId xmlns:a16="http://schemas.microsoft.com/office/drawing/2014/main" id="{A303B761-2680-46EC-8AD4-5E0CEFF73578}"/>
                    </a:ext>
                  </a:extLst>
                </p:cNvPr>
                <p:cNvPicPr/>
                <p:nvPr/>
              </p:nvPicPr>
              <p:blipFill>
                <a:blip r:embed="rId653"/>
                <a:stretch>
                  <a:fillRect/>
                </a:stretch>
              </p:blipFill>
              <p:spPr>
                <a:xfrm>
                  <a:off x="4845173" y="2875747"/>
                  <a:ext cx="2124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654">
              <p14:nvContentPartPr>
                <p14:cNvPr id="407" name="Freihand 406">
                  <a:extLst>
                    <a:ext uri="{FF2B5EF4-FFF2-40B4-BE49-F238E27FC236}">
                      <a16:creationId xmlns:a16="http://schemas.microsoft.com/office/drawing/2014/main" id="{0EF24C5B-0EDC-48E8-B495-AC967A9D5536}"/>
                    </a:ext>
                  </a:extLst>
                </p14:cNvPr>
                <p14:cNvContentPartPr/>
                <p14:nvPr/>
              </p14:nvContentPartPr>
              <p14:xfrm>
                <a:off x="4817453" y="2904907"/>
                <a:ext cx="92520" cy="5760"/>
              </p14:xfrm>
            </p:contentPart>
          </mc:Choice>
          <mc:Fallback>
            <p:pic>
              <p:nvPicPr>
                <p:cNvPr id="407" name="Freihand 406">
                  <a:extLst>
                    <a:ext uri="{FF2B5EF4-FFF2-40B4-BE49-F238E27FC236}">
                      <a16:creationId xmlns:a16="http://schemas.microsoft.com/office/drawing/2014/main" id="{0EF24C5B-0EDC-48E8-B495-AC967A9D5536}"/>
                    </a:ext>
                  </a:extLst>
                </p:cNvPr>
                <p:cNvPicPr/>
                <p:nvPr/>
              </p:nvPicPr>
              <p:blipFill>
                <a:blip r:embed="rId655"/>
                <a:stretch>
                  <a:fillRect/>
                </a:stretch>
              </p:blipFill>
              <p:spPr>
                <a:xfrm>
                  <a:off x="4813133" y="2900587"/>
                  <a:ext cx="10116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656">
              <p14:nvContentPartPr>
                <p14:cNvPr id="408" name="Freihand 407">
                  <a:extLst>
                    <a:ext uri="{FF2B5EF4-FFF2-40B4-BE49-F238E27FC236}">
                      <a16:creationId xmlns:a16="http://schemas.microsoft.com/office/drawing/2014/main" id="{EF1FEB1E-8024-428D-A756-0BE5C9D99F17}"/>
                    </a:ext>
                  </a:extLst>
                </p14:cNvPr>
                <p14:cNvContentPartPr/>
                <p14:nvPr/>
              </p14:nvContentPartPr>
              <p14:xfrm>
                <a:off x="4949933" y="2829667"/>
                <a:ext cx="131040" cy="134640"/>
              </p14:xfrm>
            </p:contentPart>
          </mc:Choice>
          <mc:Fallback>
            <p:pic>
              <p:nvPicPr>
                <p:cNvPr id="408" name="Freihand 407">
                  <a:extLst>
                    <a:ext uri="{FF2B5EF4-FFF2-40B4-BE49-F238E27FC236}">
                      <a16:creationId xmlns:a16="http://schemas.microsoft.com/office/drawing/2014/main" id="{EF1FEB1E-8024-428D-A756-0BE5C9D99F17}"/>
                    </a:ext>
                  </a:extLst>
                </p:cNvPr>
                <p:cNvPicPr/>
                <p:nvPr/>
              </p:nvPicPr>
              <p:blipFill>
                <a:blip r:embed="rId657"/>
                <a:stretch>
                  <a:fillRect/>
                </a:stretch>
              </p:blipFill>
              <p:spPr>
                <a:xfrm>
                  <a:off x="4945613" y="2825347"/>
                  <a:ext cx="13968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658">
              <p14:nvContentPartPr>
                <p14:cNvPr id="410" name="Freihand 409">
                  <a:extLst>
                    <a:ext uri="{FF2B5EF4-FFF2-40B4-BE49-F238E27FC236}">
                      <a16:creationId xmlns:a16="http://schemas.microsoft.com/office/drawing/2014/main" id="{BE3C28DA-2BC4-4B85-A794-B1F38B3889AB}"/>
                    </a:ext>
                  </a:extLst>
                </p14:cNvPr>
                <p14:cNvContentPartPr/>
                <p14:nvPr/>
              </p14:nvContentPartPr>
              <p14:xfrm>
                <a:off x="2576453" y="3086707"/>
                <a:ext cx="181440" cy="14760"/>
              </p14:xfrm>
            </p:contentPart>
          </mc:Choice>
          <mc:Fallback>
            <p:pic>
              <p:nvPicPr>
                <p:cNvPr id="410" name="Freihand 409">
                  <a:extLst>
                    <a:ext uri="{FF2B5EF4-FFF2-40B4-BE49-F238E27FC236}">
                      <a16:creationId xmlns:a16="http://schemas.microsoft.com/office/drawing/2014/main" id="{BE3C28DA-2BC4-4B85-A794-B1F38B3889AB}"/>
                    </a:ext>
                  </a:extLst>
                </p:cNvPr>
                <p:cNvPicPr/>
                <p:nvPr/>
              </p:nvPicPr>
              <p:blipFill>
                <a:blip r:embed="rId659"/>
                <a:stretch>
                  <a:fillRect/>
                </a:stretch>
              </p:blipFill>
              <p:spPr>
                <a:xfrm>
                  <a:off x="2572133" y="3082387"/>
                  <a:ext cx="19008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660">
              <p14:nvContentPartPr>
                <p14:cNvPr id="411" name="Freihand 410">
                  <a:extLst>
                    <a:ext uri="{FF2B5EF4-FFF2-40B4-BE49-F238E27FC236}">
                      <a16:creationId xmlns:a16="http://schemas.microsoft.com/office/drawing/2014/main" id="{CCE46942-8002-4EBF-9ABA-D24633AB5C96}"/>
                    </a:ext>
                  </a:extLst>
                </p14:cNvPr>
                <p14:cNvContentPartPr/>
                <p14:nvPr/>
              </p14:nvContentPartPr>
              <p14:xfrm>
                <a:off x="3856613" y="3018667"/>
                <a:ext cx="200880" cy="27000"/>
              </p14:xfrm>
            </p:contentPart>
          </mc:Choice>
          <mc:Fallback>
            <p:pic>
              <p:nvPicPr>
                <p:cNvPr id="411" name="Freihand 410">
                  <a:extLst>
                    <a:ext uri="{FF2B5EF4-FFF2-40B4-BE49-F238E27FC236}">
                      <a16:creationId xmlns:a16="http://schemas.microsoft.com/office/drawing/2014/main" id="{CCE46942-8002-4EBF-9ABA-D24633AB5C96}"/>
                    </a:ext>
                  </a:extLst>
                </p:cNvPr>
                <p:cNvPicPr/>
                <p:nvPr/>
              </p:nvPicPr>
              <p:blipFill>
                <a:blip r:embed="rId661"/>
                <a:stretch>
                  <a:fillRect/>
                </a:stretch>
              </p:blipFill>
              <p:spPr>
                <a:xfrm>
                  <a:off x="3852293" y="3014347"/>
                  <a:ext cx="20952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662">
              <p14:nvContentPartPr>
                <p14:cNvPr id="412" name="Freihand 411">
                  <a:extLst>
                    <a:ext uri="{FF2B5EF4-FFF2-40B4-BE49-F238E27FC236}">
                      <a16:creationId xmlns:a16="http://schemas.microsoft.com/office/drawing/2014/main" id="{E8AED057-3EAA-47D5-9485-5E79CA613CF2}"/>
                    </a:ext>
                  </a:extLst>
                </p14:cNvPr>
                <p14:cNvContentPartPr/>
                <p14:nvPr/>
              </p14:nvContentPartPr>
              <p14:xfrm>
                <a:off x="4909973" y="3029107"/>
                <a:ext cx="155880" cy="25920"/>
              </p14:xfrm>
            </p:contentPart>
          </mc:Choice>
          <mc:Fallback>
            <p:pic>
              <p:nvPicPr>
                <p:cNvPr id="412" name="Freihand 411">
                  <a:extLst>
                    <a:ext uri="{FF2B5EF4-FFF2-40B4-BE49-F238E27FC236}">
                      <a16:creationId xmlns:a16="http://schemas.microsoft.com/office/drawing/2014/main" id="{E8AED057-3EAA-47D5-9485-5E79CA613CF2}"/>
                    </a:ext>
                  </a:extLst>
                </p:cNvPr>
                <p:cNvPicPr/>
                <p:nvPr/>
              </p:nvPicPr>
              <p:blipFill>
                <a:blip r:embed="rId663"/>
                <a:stretch>
                  <a:fillRect/>
                </a:stretch>
              </p:blipFill>
              <p:spPr>
                <a:xfrm>
                  <a:off x="4905653" y="3024787"/>
                  <a:ext cx="16452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664">
              <p14:nvContentPartPr>
                <p14:cNvPr id="414" name="Freihand 413">
                  <a:extLst>
                    <a:ext uri="{FF2B5EF4-FFF2-40B4-BE49-F238E27FC236}">
                      <a16:creationId xmlns:a16="http://schemas.microsoft.com/office/drawing/2014/main" id="{1EF29BCC-2C4B-43EC-87C3-F10959F17651}"/>
                    </a:ext>
                  </a:extLst>
                </p14:cNvPr>
                <p14:cNvContentPartPr/>
                <p14:nvPr/>
              </p14:nvContentPartPr>
              <p14:xfrm>
                <a:off x="3562133" y="2954227"/>
                <a:ext cx="47520" cy="19080"/>
              </p14:xfrm>
            </p:contentPart>
          </mc:Choice>
          <mc:Fallback>
            <p:pic>
              <p:nvPicPr>
                <p:cNvPr id="414" name="Freihand 413">
                  <a:extLst>
                    <a:ext uri="{FF2B5EF4-FFF2-40B4-BE49-F238E27FC236}">
                      <a16:creationId xmlns:a16="http://schemas.microsoft.com/office/drawing/2014/main" id="{1EF29BCC-2C4B-43EC-87C3-F10959F17651}"/>
                    </a:ext>
                  </a:extLst>
                </p:cNvPr>
                <p:cNvPicPr/>
                <p:nvPr/>
              </p:nvPicPr>
              <p:blipFill>
                <a:blip r:embed="rId665"/>
                <a:stretch>
                  <a:fillRect/>
                </a:stretch>
              </p:blipFill>
              <p:spPr>
                <a:xfrm>
                  <a:off x="3557813" y="2949907"/>
                  <a:ext cx="56160" cy="27720"/>
                </a:xfrm>
                <a:prstGeom prst="rect">
                  <a:avLst/>
                </a:prstGeom>
              </p:spPr>
            </p:pic>
          </mc:Fallback>
        </mc:AlternateContent>
        <mc:AlternateContent xmlns:mc="http://schemas.openxmlformats.org/markup-compatibility/2006">
          <mc:Choice xmlns:p14="http://schemas.microsoft.com/office/powerpoint/2010/main" Requires="p14">
            <p:contentPart p14:bwMode="auto" r:id="rId666">
              <p14:nvContentPartPr>
                <p14:cNvPr id="415" name="Freihand 414">
                  <a:extLst>
                    <a:ext uri="{FF2B5EF4-FFF2-40B4-BE49-F238E27FC236}">
                      <a16:creationId xmlns:a16="http://schemas.microsoft.com/office/drawing/2014/main" id="{D6086884-B830-465B-9A2F-5B4D60DA5946}"/>
                    </a:ext>
                  </a:extLst>
                </p14:cNvPr>
                <p14:cNvContentPartPr/>
                <p14:nvPr/>
              </p14:nvContentPartPr>
              <p14:xfrm>
                <a:off x="3581933" y="2938027"/>
                <a:ext cx="60120" cy="128520"/>
              </p14:xfrm>
            </p:contentPart>
          </mc:Choice>
          <mc:Fallback>
            <p:pic>
              <p:nvPicPr>
                <p:cNvPr id="415" name="Freihand 414">
                  <a:extLst>
                    <a:ext uri="{FF2B5EF4-FFF2-40B4-BE49-F238E27FC236}">
                      <a16:creationId xmlns:a16="http://schemas.microsoft.com/office/drawing/2014/main" id="{D6086884-B830-465B-9A2F-5B4D60DA5946}"/>
                    </a:ext>
                  </a:extLst>
                </p:cNvPr>
                <p:cNvPicPr/>
                <p:nvPr/>
              </p:nvPicPr>
              <p:blipFill>
                <a:blip r:embed="rId667"/>
                <a:stretch>
                  <a:fillRect/>
                </a:stretch>
              </p:blipFill>
              <p:spPr>
                <a:xfrm>
                  <a:off x="3577613" y="2933707"/>
                  <a:ext cx="6876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668">
              <p14:nvContentPartPr>
                <p14:cNvPr id="416" name="Freihand 415">
                  <a:extLst>
                    <a:ext uri="{FF2B5EF4-FFF2-40B4-BE49-F238E27FC236}">
                      <a16:creationId xmlns:a16="http://schemas.microsoft.com/office/drawing/2014/main" id="{314333B3-1668-46C5-AB82-25B856D1296C}"/>
                    </a:ext>
                  </a:extLst>
                </p14:cNvPr>
                <p14:cNvContentPartPr/>
                <p14:nvPr/>
              </p14:nvContentPartPr>
              <p14:xfrm>
                <a:off x="5178893" y="2860267"/>
                <a:ext cx="102960" cy="10080"/>
              </p14:xfrm>
            </p:contentPart>
          </mc:Choice>
          <mc:Fallback>
            <p:pic>
              <p:nvPicPr>
                <p:cNvPr id="416" name="Freihand 415">
                  <a:extLst>
                    <a:ext uri="{FF2B5EF4-FFF2-40B4-BE49-F238E27FC236}">
                      <a16:creationId xmlns:a16="http://schemas.microsoft.com/office/drawing/2014/main" id="{314333B3-1668-46C5-AB82-25B856D1296C}"/>
                    </a:ext>
                  </a:extLst>
                </p:cNvPr>
                <p:cNvPicPr/>
                <p:nvPr/>
              </p:nvPicPr>
              <p:blipFill>
                <a:blip r:embed="rId426"/>
                <a:stretch>
                  <a:fillRect/>
                </a:stretch>
              </p:blipFill>
              <p:spPr>
                <a:xfrm>
                  <a:off x="5174573" y="2855947"/>
                  <a:ext cx="11160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669">
              <p14:nvContentPartPr>
                <p14:cNvPr id="417" name="Freihand 416">
                  <a:extLst>
                    <a:ext uri="{FF2B5EF4-FFF2-40B4-BE49-F238E27FC236}">
                      <a16:creationId xmlns:a16="http://schemas.microsoft.com/office/drawing/2014/main" id="{3776D18E-5CBD-4121-90B7-77E697A49970}"/>
                    </a:ext>
                  </a:extLst>
                </p14:cNvPr>
                <p14:cNvContentPartPr/>
                <p14:nvPr/>
              </p14:nvContentPartPr>
              <p14:xfrm>
                <a:off x="5217053" y="2892307"/>
                <a:ext cx="91440" cy="13680"/>
              </p14:xfrm>
            </p:contentPart>
          </mc:Choice>
          <mc:Fallback>
            <p:pic>
              <p:nvPicPr>
                <p:cNvPr id="417" name="Freihand 416">
                  <a:extLst>
                    <a:ext uri="{FF2B5EF4-FFF2-40B4-BE49-F238E27FC236}">
                      <a16:creationId xmlns:a16="http://schemas.microsoft.com/office/drawing/2014/main" id="{3776D18E-5CBD-4121-90B7-77E697A49970}"/>
                    </a:ext>
                  </a:extLst>
                </p:cNvPr>
                <p:cNvPicPr/>
                <p:nvPr/>
              </p:nvPicPr>
              <p:blipFill>
                <a:blip r:embed="rId670"/>
                <a:stretch>
                  <a:fillRect/>
                </a:stretch>
              </p:blipFill>
              <p:spPr>
                <a:xfrm>
                  <a:off x="5212733" y="2887987"/>
                  <a:ext cx="10008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671">
              <p14:nvContentPartPr>
                <p14:cNvPr id="418" name="Freihand 417">
                  <a:extLst>
                    <a:ext uri="{FF2B5EF4-FFF2-40B4-BE49-F238E27FC236}">
                      <a16:creationId xmlns:a16="http://schemas.microsoft.com/office/drawing/2014/main" id="{40693641-64B0-4563-90AF-C96CA6003EAF}"/>
                    </a:ext>
                  </a:extLst>
                </p14:cNvPr>
                <p14:cNvContentPartPr/>
                <p14:nvPr/>
              </p14:nvContentPartPr>
              <p14:xfrm>
                <a:off x="5403173" y="2840107"/>
                <a:ext cx="19440" cy="88920"/>
              </p14:xfrm>
            </p:contentPart>
          </mc:Choice>
          <mc:Fallback>
            <p:pic>
              <p:nvPicPr>
                <p:cNvPr id="418" name="Freihand 417">
                  <a:extLst>
                    <a:ext uri="{FF2B5EF4-FFF2-40B4-BE49-F238E27FC236}">
                      <a16:creationId xmlns:a16="http://schemas.microsoft.com/office/drawing/2014/main" id="{40693641-64B0-4563-90AF-C96CA6003EAF}"/>
                    </a:ext>
                  </a:extLst>
                </p:cNvPr>
                <p:cNvPicPr/>
                <p:nvPr/>
              </p:nvPicPr>
              <p:blipFill>
                <a:blip r:embed="rId672"/>
                <a:stretch>
                  <a:fillRect/>
                </a:stretch>
              </p:blipFill>
              <p:spPr>
                <a:xfrm>
                  <a:off x="5398853" y="2835787"/>
                  <a:ext cx="2808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673">
              <p14:nvContentPartPr>
                <p14:cNvPr id="419" name="Freihand 418">
                  <a:extLst>
                    <a:ext uri="{FF2B5EF4-FFF2-40B4-BE49-F238E27FC236}">
                      <a16:creationId xmlns:a16="http://schemas.microsoft.com/office/drawing/2014/main" id="{4DF6EFF8-236A-4201-8DAB-022D3ADDEF9C}"/>
                    </a:ext>
                  </a:extLst>
                </p14:cNvPr>
                <p14:cNvContentPartPr/>
                <p14:nvPr/>
              </p14:nvContentPartPr>
              <p14:xfrm>
                <a:off x="5475893" y="2826427"/>
                <a:ext cx="87120" cy="107640"/>
              </p14:xfrm>
            </p:contentPart>
          </mc:Choice>
          <mc:Fallback>
            <p:pic>
              <p:nvPicPr>
                <p:cNvPr id="419" name="Freihand 418">
                  <a:extLst>
                    <a:ext uri="{FF2B5EF4-FFF2-40B4-BE49-F238E27FC236}">
                      <a16:creationId xmlns:a16="http://schemas.microsoft.com/office/drawing/2014/main" id="{4DF6EFF8-236A-4201-8DAB-022D3ADDEF9C}"/>
                    </a:ext>
                  </a:extLst>
                </p:cNvPr>
                <p:cNvPicPr/>
                <p:nvPr/>
              </p:nvPicPr>
              <p:blipFill>
                <a:blip r:embed="rId674"/>
                <a:stretch>
                  <a:fillRect/>
                </a:stretch>
              </p:blipFill>
              <p:spPr>
                <a:xfrm>
                  <a:off x="5471573" y="2822107"/>
                  <a:ext cx="9576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675">
              <p14:nvContentPartPr>
                <p14:cNvPr id="420" name="Freihand 419">
                  <a:extLst>
                    <a:ext uri="{FF2B5EF4-FFF2-40B4-BE49-F238E27FC236}">
                      <a16:creationId xmlns:a16="http://schemas.microsoft.com/office/drawing/2014/main" id="{457CA902-F201-4B5E-9911-4D42384E948E}"/>
                    </a:ext>
                  </a:extLst>
                </p14:cNvPr>
                <p14:cNvContentPartPr/>
                <p14:nvPr/>
              </p14:nvContentPartPr>
              <p14:xfrm>
                <a:off x="5505053" y="2809147"/>
                <a:ext cx="100440" cy="1440"/>
              </p14:xfrm>
            </p:contentPart>
          </mc:Choice>
          <mc:Fallback>
            <p:pic>
              <p:nvPicPr>
                <p:cNvPr id="420" name="Freihand 419">
                  <a:extLst>
                    <a:ext uri="{FF2B5EF4-FFF2-40B4-BE49-F238E27FC236}">
                      <a16:creationId xmlns:a16="http://schemas.microsoft.com/office/drawing/2014/main" id="{457CA902-F201-4B5E-9911-4D42384E948E}"/>
                    </a:ext>
                  </a:extLst>
                </p:cNvPr>
                <p:cNvPicPr/>
                <p:nvPr/>
              </p:nvPicPr>
              <p:blipFill>
                <a:blip r:embed="rId676"/>
                <a:stretch>
                  <a:fillRect/>
                </a:stretch>
              </p:blipFill>
              <p:spPr>
                <a:xfrm>
                  <a:off x="5500733" y="2804827"/>
                  <a:ext cx="109080" cy="10080"/>
                </a:xfrm>
                <a:prstGeom prst="rect">
                  <a:avLst/>
                </a:prstGeom>
              </p:spPr>
            </p:pic>
          </mc:Fallback>
        </mc:AlternateContent>
        <mc:AlternateContent xmlns:mc="http://schemas.openxmlformats.org/markup-compatibility/2006">
          <mc:Choice xmlns:p14="http://schemas.microsoft.com/office/powerpoint/2010/main" Requires="p14">
            <p:contentPart p14:bwMode="auto" r:id="rId677">
              <p14:nvContentPartPr>
                <p14:cNvPr id="423" name="Freihand 422">
                  <a:extLst>
                    <a:ext uri="{FF2B5EF4-FFF2-40B4-BE49-F238E27FC236}">
                      <a16:creationId xmlns:a16="http://schemas.microsoft.com/office/drawing/2014/main" id="{09584656-FF26-47B3-946A-38D3C8E0C55B}"/>
                    </a:ext>
                  </a:extLst>
                </p14:cNvPr>
                <p14:cNvContentPartPr/>
                <p14:nvPr/>
              </p14:nvContentPartPr>
              <p14:xfrm>
                <a:off x="5742653" y="2858107"/>
                <a:ext cx="6120" cy="63720"/>
              </p14:xfrm>
            </p:contentPart>
          </mc:Choice>
          <mc:Fallback>
            <p:pic>
              <p:nvPicPr>
                <p:cNvPr id="423" name="Freihand 422">
                  <a:extLst>
                    <a:ext uri="{FF2B5EF4-FFF2-40B4-BE49-F238E27FC236}">
                      <a16:creationId xmlns:a16="http://schemas.microsoft.com/office/drawing/2014/main" id="{09584656-FF26-47B3-946A-38D3C8E0C55B}"/>
                    </a:ext>
                  </a:extLst>
                </p:cNvPr>
                <p:cNvPicPr/>
                <p:nvPr/>
              </p:nvPicPr>
              <p:blipFill>
                <a:blip r:embed="rId678"/>
                <a:stretch>
                  <a:fillRect/>
                </a:stretch>
              </p:blipFill>
              <p:spPr>
                <a:xfrm>
                  <a:off x="5738333" y="2853787"/>
                  <a:ext cx="1476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679">
              <p14:nvContentPartPr>
                <p14:cNvPr id="424" name="Freihand 423">
                  <a:extLst>
                    <a:ext uri="{FF2B5EF4-FFF2-40B4-BE49-F238E27FC236}">
                      <a16:creationId xmlns:a16="http://schemas.microsoft.com/office/drawing/2014/main" id="{3F6FA059-F8D9-4950-87F0-B91EBDD049C3}"/>
                    </a:ext>
                  </a:extLst>
                </p14:cNvPr>
                <p14:cNvContentPartPr/>
                <p14:nvPr/>
              </p14:nvContentPartPr>
              <p14:xfrm>
                <a:off x="5720693" y="2880427"/>
                <a:ext cx="83520" cy="2880"/>
              </p14:xfrm>
            </p:contentPart>
          </mc:Choice>
          <mc:Fallback>
            <p:pic>
              <p:nvPicPr>
                <p:cNvPr id="424" name="Freihand 423">
                  <a:extLst>
                    <a:ext uri="{FF2B5EF4-FFF2-40B4-BE49-F238E27FC236}">
                      <a16:creationId xmlns:a16="http://schemas.microsoft.com/office/drawing/2014/main" id="{3F6FA059-F8D9-4950-87F0-B91EBDD049C3}"/>
                    </a:ext>
                  </a:extLst>
                </p:cNvPr>
                <p:cNvPicPr/>
                <p:nvPr/>
              </p:nvPicPr>
              <p:blipFill>
                <a:blip r:embed="rId680"/>
                <a:stretch>
                  <a:fillRect/>
                </a:stretch>
              </p:blipFill>
              <p:spPr>
                <a:xfrm>
                  <a:off x="5716373" y="2876107"/>
                  <a:ext cx="9216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681">
              <p14:nvContentPartPr>
                <p14:cNvPr id="425" name="Freihand 424">
                  <a:extLst>
                    <a:ext uri="{FF2B5EF4-FFF2-40B4-BE49-F238E27FC236}">
                      <a16:creationId xmlns:a16="http://schemas.microsoft.com/office/drawing/2014/main" id="{11794EC7-FCA3-46A5-9207-869CAE005AC7}"/>
                    </a:ext>
                  </a:extLst>
                </p14:cNvPr>
                <p14:cNvContentPartPr/>
                <p14:nvPr/>
              </p14:nvContentPartPr>
              <p14:xfrm>
                <a:off x="5852813" y="2818147"/>
                <a:ext cx="76680" cy="84960"/>
              </p14:xfrm>
            </p:contentPart>
          </mc:Choice>
          <mc:Fallback>
            <p:pic>
              <p:nvPicPr>
                <p:cNvPr id="425" name="Freihand 424">
                  <a:extLst>
                    <a:ext uri="{FF2B5EF4-FFF2-40B4-BE49-F238E27FC236}">
                      <a16:creationId xmlns:a16="http://schemas.microsoft.com/office/drawing/2014/main" id="{11794EC7-FCA3-46A5-9207-869CAE005AC7}"/>
                    </a:ext>
                  </a:extLst>
                </p:cNvPr>
                <p:cNvPicPr/>
                <p:nvPr/>
              </p:nvPicPr>
              <p:blipFill>
                <a:blip r:embed="rId682"/>
                <a:stretch>
                  <a:fillRect/>
                </a:stretch>
              </p:blipFill>
              <p:spPr>
                <a:xfrm>
                  <a:off x="5848493" y="2813827"/>
                  <a:ext cx="8532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683">
              <p14:nvContentPartPr>
                <p14:cNvPr id="426" name="Freihand 425">
                  <a:extLst>
                    <a:ext uri="{FF2B5EF4-FFF2-40B4-BE49-F238E27FC236}">
                      <a16:creationId xmlns:a16="http://schemas.microsoft.com/office/drawing/2014/main" id="{3ABAFDF2-46E9-4723-BCAE-4AEAA4308EB8}"/>
                    </a:ext>
                  </a:extLst>
                </p14:cNvPr>
                <p14:cNvContentPartPr/>
                <p14:nvPr/>
              </p14:nvContentPartPr>
              <p14:xfrm>
                <a:off x="5946773" y="2809507"/>
                <a:ext cx="169560" cy="150840"/>
              </p14:xfrm>
            </p:contentPart>
          </mc:Choice>
          <mc:Fallback>
            <p:pic>
              <p:nvPicPr>
                <p:cNvPr id="426" name="Freihand 425">
                  <a:extLst>
                    <a:ext uri="{FF2B5EF4-FFF2-40B4-BE49-F238E27FC236}">
                      <a16:creationId xmlns:a16="http://schemas.microsoft.com/office/drawing/2014/main" id="{3ABAFDF2-46E9-4723-BCAE-4AEAA4308EB8}"/>
                    </a:ext>
                  </a:extLst>
                </p:cNvPr>
                <p:cNvPicPr/>
                <p:nvPr/>
              </p:nvPicPr>
              <p:blipFill>
                <a:blip r:embed="rId684"/>
                <a:stretch>
                  <a:fillRect/>
                </a:stretch>
              </p:blipFill>
              <p:spPr>
                <a:xfrm>
                  <a:off x="5942453" y="2805187"/>
                  <a:ext cx="17820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685">
              <p14:nvContentPartPr>
                <p14:cNvPr id="427" name="Freihand 426">
                  <a:extLst>
                    <a:ext uri="{FF2B5EF4-FFF2-40B4-BE49-F238E27FC236}">
                      <a16:creationId xmlns:a16="http://schemas.microsoft.com/office/drawing/2014/main" id="{398A7E39-7720-4704-8DD4-53181D490B3D}"/>
                    </a:ext>
                  </a:extLst>
                </p14:cNvPr>
                <p14:cNvContentPartPr/>
                <p14:nvPr/>
              </p14:nvContentPartPr>
              <p14:xfrm>
                <a:off x="6041093" y="2868187"/>
                <a:ext cx="86040" cy="11160"/>
              </p14:xfrm>
            </p:contentPart>
          </mc:Choice>
          <mc:Fallback>
            <p:pic>
              <p:nvPicPr>
                <p:cNvPr id="427" name="Freihand 426">
                  <a:extLst>
                    <a:ext uri="{FF2B5EF4-FFF2-40B4-BE49-F238E27FC236}">
                      <a16:creationId xmlns:a16="http://schemas.microsoft.com/office/drawing/2014/main" id="{398A7E39-7720-4704-8DD4-53181D490B3D}"/>
                    </a:ext>
                  </a:extLst>
                </p:cNvPr>
                <p:cNvPicPr/>
                <p:nvPr/>
              </p:nvPicPr>
              <p:blipFill>
                <a:blip r:embed="rId686"/>
                <a:stretch>
                  <a:fillRect/>
                </a:stretch>
              </p:blipFill>
              <p:spPr>
                <a:xfrm>
                  <a:off x="6036773" y="2863867"/>
                  <a:ext cx="9468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687">
              <p14:nvContentPartPr>
                <p14:cNvPr id="428" name="Freihand 427">
                  <a:extLst>
                    <a:ext uri="{FF2B5EF4-FFF2-40B4-BE49-F238E27FC236}">
                      <a16:creationId xmlns:a16="http://schemas.microsoft.com/office/drawing/2014/main" id="{919B7196-49E5-4CE3-A1EC-BF42625C992F}"/>
                    </a:ext>
                  </a:extLst>
                </p14:cNvPr>
                <p14:cNvContentPartPr/>
                <p14:nvPr/>
              </p14:nvContentPartPr>
              <p14:xfrm>
                <a:off x="6153053" y="2801947"/>
                <a:ext cx="113400" cy="110520"/>
              </p14:xfrm>
            </p:contentPart>
          </mc:Choice>
          <mc:Fallback>
            <p:pic>
              <p:nvPicPr>
                <p:cNvPr id="428" name="Freihand 427">
                  <a:extLst>
                    <a:ext uri="{FF2B5EF4-FFF2-40B4-BE49-F238E27FC236}">
                      <a16:creationId xmlns:a16="http://schemas.microsoft.com/office/drawing/2014/main" id="{919B7196-49E5-4CE3-A1EC-BF42625C992F}"/>
                    </a:ext>
                  </a:extLst>
                </p:cNvPr>
                <p:cNvPicPr/>
                <p:nvPr/>
              </p:nvPicPr>
              <p:blipFill>
                <a:blip r:embed="rId688"/>
                <a:stretch>
                  <a:fillRect/>
                </a:stretch>
              </p:blipFill>
              <p:spPr>
                <a:xfrm>
                  <a:off x="6148733" y="2797627"/>
                  <a:ext cx="12204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689">
              <p14:nvContentPartPr>
                <p14:cNvPr id="429" name="Freihand 428">
                  <a:extLst>
                    <a:ext uri="{FF2B5EF4-FFF2-40B4-BE49-F238E27FC236}">
                      <a16:creationId xmlns:a16="http://schemas.microsoft.com/office/drawing/2014/main" id="{8C9C664F-2CCE-4EB2-8B6D-EE069FB62149}"/>
                    </a:ext>
                  </a:extLst>
                </p14:cNvPr>
                <p14:cNvContentPartPr/>
                <p14:nvPr/>
              </p14:nvContentPartPr>
              <p14:xfrm>
                <a:off x="6297413" y="2827147"/>
                <a:ext cx="100800" cy="123840"/>
              </p14:xfrm>
            </p:contentPart>
          </mc:Choice>
          <mc:Fallback>
            <p:pic>
              <p:nvPicPr>
                <p:cNvPr id="429" name="Freihand 428">
                  <a:extLst>
                    <a:ext uri="{FF2B5EF4-FFF2-40B4-BE49-F238E27FC236}">
                      <a16:creationId xmlns:a16="http://schemas.microsoft.com/office/drawing/2014/main" id="{8C9C664F-2CCE-4EB2-8B6D-EE069FB62149}"/>
                    </a:ext>
                  </a:extLst>
                </p:cNvPr>
                <p:cNvPicPr/>
                <p:nvPr/>
              </p:nvPicPr>
              <p:blipFill>
                <a:blip r:embed="rId690"/>
                <a:stretch>
                  <a:fillRect/>
                </a:stretch>
              </p:blipFill>
              <p:spPr>
                <a:xfrm>
                  <a:off x="6293093" y="2822827"/>
                  <a:ext cx="10944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691">
              <p14:nvContentPartPr>
                <p14:cNvPr id="431" name="Freihand 430">
                  <a:extLst>
                    <a:ext uri="{FF2B5EF4-FFF2-40B4-BE49-F238E27FC236}">
                      <a16:creationId xmlns:a16="http://schemas.microsoft.com/office/drawing/2014/main" id="{A9610694-6E51-4507-8270-B7316FDB65D4}"/>
                    </a:ext>
                  </a:extLst>
                </p14:cNvPr>
                <p14:cNvContentPartPr/>
                <p14:nvPr/>
              </p14:nvContentPartPr>
              <p14:xfrm>
                <a:off x="6497933" y="2869987"/>
                <a:ext cx="102960" cy="10080"/>
              </p14:xfrm>
            </p:contentPart>
          </mc:Choice>
          <mc:Fallback>
            <p:pic>
              <p:nvPicPr>
                <p:cNvPr id="431" name="Freihand 430">
                  <a:extLst>
                    <a:ext uri="{FF2B5EF4-FFF2-40B4-BE49-F238E27FC236}">
                      <a16:creationId xmlns:a16="http://schemas.microsoft.com/office/drawing/2014/main" id="{A9610694-6E51-4507-8270-B7316FDB65D4}"/>
                    </a:ext>
                  </a:extLst>
                </p:cNvPr>
                <p:cNvPicPr/>
                <p:nvPr/>
              </p:nvPicPr>
              <p:blipFill>
                <a:blip r:embed="rId692"/>
                <a:stretch>
                  <a:fillRect/>
                </a:stretch>
              </p:blipFill>
              <p:spPr>
                <a:xfrm>
                  <a:off x="6493613" y="2865667"/>
                  <a:ext cx="11160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693">
              <p14:nvContentPartPr>
                <p14:cNvPr id="432" name="Freihand 431">
                  <a:extLst>
                    <a:ext uri="{FF2B5EF4-FFF2-40B4-BE49-F238E27FC236}">
                      <a16:creationId xmlns:a16="http://schemas.microsoft.com/office/drawing/2014/main" id="{2B284A77-EC0B-437D-9253-506A73C7E543}"/>
                    </a:ext>
                  </a:extLst>
                </p14:cNvPr>
                <p14:cNvContentPartPr/>
                <p14:nvPr/>
              </p14:nvContentPartPr>
              <p14:xfrm>
                <a:off x="6700253" y="2797627"/>
                <a:ext cx="118080" cy="84600"/>
              </p14:xfrm>
            </p:contentPart>
          </mc:Choice>
          <mc:Fallback>
            <p:pic>
              <p:nvPicPr>
                <p:cNvPr id="432" name="Freihand 431">
                  <a:extLst>
                    <a:ext uri="{FF2B5EF4-FFF2-40B4-BE49-F238E27FC236}">
                      <a16:creationId xmlns:a16="http://schemas.microsoft.com/office/drawing/2014/main" id="{2B284A77-EC0B-437D-9253-506A73C7E543}"/>
                    </a:ext>
                  </a:extLst>
                </p:cNvPr>
                <p:cNvPicPr/>
                <p:nvPr/>
              </p:nvPicPr>
              <p:blipFill>
                <a:blip r:embed="rId694"/>
                <a:stretch>
                  <a:fillRect/>
                </a:stretch>
              </p:blipFill>
              <p:spPr>
                <a:xfrm>
                  <a:off x="6695933" y="2793307"/>
                  <a:ext cx="12672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695">
              <p14:nvContentPartPr>
                <p14:cNvPr id="433" name="Freihand 432">
                  <a:extLst>
                    <a:ext uri="{FF2B5EF4-FFF2-40B4-BE49-F238E27FC236}">
                      <a16:creationId xmlns:a16="http://schemas.microsoft.com/office/drawing/2014/main" id="{FA6373D7-CF67-4A01-8622-3256485A105E}"/>
                    </a:ext>
                  </a:extLst>
                </p14:cNvPr>
                <p14:cNvContentPartPr/>
                <p14:nvPr/>
              </p14:nvContentPartPr>
              <p14:xfrm>
                <a:off x="6829853" y="2812747"/>
                <a:ext cx="93960" cy="79920"/>
              </p14:xfrm>
            </p:contentPart>
          </mc:Choice>
          <mc:Fallback>
            <p:pic>
              <p:nvPicPr>
                <p:cNvPr id="433" name="Freihand 432">
                  <a:extLst>
                    <a:ext uri="{FF2B5EF4-FFF2-40B4-BE49-F238E27FC236}">
                      <a16:creationId xmlns:a16="http://schemas.microsoft.com/office/drawing/2014/main" id="{FA6373D7-CF67-4A01-8622-3256485A105E}"/>
                    </a:ext>
                  </a:extLst>
                </p:cNvPr>
                <p:cNvPicPr/>
                <p:nvPr/>
              </p:nvPicPr>
              <p:blipFill>
                <a:blip r:embed="rId696"/>
                <a:stretch>
                  <a:fillRect/>
                </a:stretch>
              </p:blipFill>
              <p:spPr>
                <a:xfrm>
                  <a:off x="6825533" y="2808427"/>
                  <a:ext cx="10260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697">
              <p14:nvContentPartPr>
                <p14:cNvPr id="434" name="Freihand 433">
                  <a:extLst>
                    <a:ext uri="{FF2B5EF4-FFF2-40B4-BE49-F238E27FC236}">
                      <a16:creationId xmlns:a16="http://schemas.microsoft.com/office/drawing/2014/main" id="{BB3395D5-5C0E-45CC-8DBC-6CB1EC958ECF}"/>
                    </a:ext>
                  </a:extLst>
                </p14:cNvPr>
                <p14:cNvContentPartPr/>
                <p14:nvPr/>
              </p14:nvContentPartPr>
              <p14:xfrm>
                <a:off x="6947213" y="2802667"/>
                <a:ext cx="110520" cy="82080"/>
              </p14:xfrm>
            </p:contentPart>
          </mc:Choice>
          <mc:Fallback>
            <p:pic>
              <p:nvPicPr>
                <p:cNvPr id="434" name="Freihand 433">
                  <a:extLst>
                    <a:ext uri="{FF2B5EF4-FFF2-40B4-BE49-F238E27FC236}">
                      <a16:creationId xmlns:a16="http://schemas.microsoft.com/office/drawing/2014/main" id="{BB3395D5-5C0E-45CC-8DBC-6CB1EC958ECF}"/>
                    </a:ext>
                  </a:extLst>
                </p:cNvPr>
                <p:cNvPicPr/>
                <p:nvPr/>
              </p:nvPicPr>
              <p:blipFill>
                <a:blip r:embed="rId698"/>
                <a:stretch>
                  <a:fillRect/>
                </a:stretch>
              </p:blipFill>
              <p:spPr>
                <a:xfrm>
                  <a:off x="6942893" y="2798347"/>
                  <a:ext cx="11916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699">
              <p14:nvContentPartPr>
                <p14:cNvPr id="435" name="Freihand 434">
                  <a:extLst>
                    <a:ext uri="{FF2B5EF4-FFF2-40B4-BE49-F238E27FC236}">
                      <a16:creationId xmlns:a16="http://schemas.microsoft.com/office/drawing/2014/main" id="{FE567E0E-BA1A-49BA-B8BF-3753390488CE}"/>
                    </a:ext>
                  </a:extLst>
                </p14:cNvPr>
                <p14:cNvContentPartPr/>
                <p14:nvPr/>
              </p14:nvContentPartPr>
              <p14:xfrm>
                <a:off x="7147013" y="2806987"/>
                <a:ext cx="42840" cy="66240"/>
              </p14:xfrm>
            </p:contentPart>
          </mc:Choice>
          <mc:Fallback>
            <p:pic>
              <p:nvPicPr>
                <p:cNvPr id="435" name="Freihand 434">
                  <a:extLst>
                    <a:ext uri="{FF2B5EF4-FFF2-40B4-BE49-F238E27FC236}">
                      <a16:creationId xmlns:a16="http://schemas.microsoft.com/office/drawing/2014/main" id="{FE567E0E-BA1A-49BA-B8BF-3753390488CE}"/>
                    </a:ext>
                  </a:extLst>
                </p:cNvPr>
                <p:cNvPicPr/>
                <p:nvPr/>
              </p:nvPicPr>
              <p:blipFill>
                <a:blip r:embed="rId700"/>
                <a:stretch>
                  <a:fillRect/>
                </a:stretch>
              </p:blipFill>
              <p:spPr>
                <a:xfrm>
                  <a:off x="7142693" y="2802667"/>
                  <a:ext cx="5148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701">
              <p14:nvContentPartPr>
                <p14:cNvPr id="436" name="Freihand 435">
                  <a:extLst>
                    <a:ext uri="{FF2B5EF4-FFF2-40B4-BE49-F238E27FC236}">
                      <a16:creationId xmlns:a16="http://schemas.microsoft.com/office/drawing/2014/main" id="{347B2EBC-DB94-4A66-9B96-0B133CFADCED}"/>
                    </a:ext>
                  </a:extLst>
                </p14:cNvPr>
                <p14:cNvContentPartPr/>
                <p14:nvPr/>
              </p14:nvContentPartPr>
              <p14:xfrm>
                <a:off x="7171133" y="2719147"/>
                <a:ext cx="12600" cy="2160"/>
              </p14:xfrm>
            </p:contentPart>
          </mc:Choice>
          <mc:Fallback>
            <p:pic>
              <p:nvPicPr>
                <p:cNvPr id="436" name="Freihand 435">
                  <a:extLst>
                    <a:ext uri="{FF2B5EF4-FFF2-40B4-BE49-F238E27FC236}">
                      <a16:creationId xmlns:a16="http://schemas.microsoft.com/office/drawing/2014/main" id="{347B2EBC-DB94-4A66-9B96-0B133CFADCED}"/>
                    </a:ext>
                  </a:extLst>
                </p:cNvPr>
                <p:cNvPicPr/>
                <p:nvPr/>
              </p:nvPicPr>
              <p:blipFill>
                <a:blip r:embed="rId702"/>
                <a:stretch>
                  <a:fillRect/>
                </a:stretch>
              </p:blipFill>
              <p:spPr>
                <a:xfrm>
                  <a:off x="7166813" y="2714827"/>
                  <a:ext cx="21240" cy="10800"/>
                </a:xfrm>
                <a:prstGeom prst="rect">
                  <a:avLst/>
                </a:prstGeom>
              </p:spPr>
            </p:pic>
          </mc:Fallback>
        </mc:AlternateContent>
        <mc:AlternateContent xmlns:mc="http://schemas.openxmlformats.org/markup-compatibility/2006">
          <mc:Choice xmlns:p14="http://schemas.microsoft.com/office/powerpoint/2010/main" Requires="p14">
            <p:contentPart p14:bwMode="auto" r:id="rId703">
              <p14:nvContentPartPr>
                <p14:cNvPr id="438" name="Freihand 437">
                  <a:extLst>
                    <a:ext uri="{FF2B5EF4-FFF2-40B4-BE49-F238E27FC236}">
                      <a16:creationId xmlns:a16="http://schemas.microsoft.com/office/drawing/2014/main" id="{4D1EE05D-E0A0-4237-9BD3-AB3CA57D67F5}"/>
                    </a:ext>
                  </a:extLst>
                </p14:cNvPr>
                <p14:cNvContentPartPr/>
                <p14:nvPr/>
              </p14:nvContentPartPr>
              <p14:xfrm>
                <a:off x="667373" y="3112627"/>
                <a:ext cx="243000" cy="79200"/>
              </p14:xfrm>
            </p:contentPart>
          </mc:Choice>
          <mc:Fallback>
            <p:pic>
              <p:nvPicPr>
                <p:cNvPr id="438" name="Freihand 437">
                  <a:extLst>
                    <a:ext uri="{FF2B5EF4-FFF2-40B4-BE49-F238E27FC236}">
                      <a16:creationId xmlns:a16="http://schemas.microsoft.com/office/drawing/2014/main" id="{4D1EE05D-E0A0-4237-9BD3-AB3CA57D67F5}"/>
                    </a:ext>
                  </a:extLst>
                </p:cNvPr>
                <p:cNvPicPr/>
                <p:nvPr/>
              </p:nvPicPr>
              <p:blipFill>
                <a:blip r:embed="rId704"/>
                <a:stretch>
                  <a:fillRect/>
                </a:stretch>
              </p:blipFill>
              <p:spPr>
                <a:xfrm>
                  <a:off x="663053" y="3108307"/>
                  <a:ext cx="25164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705">
              <p14:nvContentPartPr>
                <p14:cNvPr id="440" name="Freihand 439">
                  <a:extLst>
                    <a:ext uri="{FF2B5EF4-FFF2-40B4-BE49-F238E27FC236}">
                      <a16:creationId xmlns:a16="http://schemas.microsoft.com/office/drawing/2014/main" id="{0A37F4BF-72D7-400D-877E-E8573EA7D487}"/>
                    </a:ext>
                  </a:extLst>
                </p14:cNvPr>
                <p14:cNvContentPartPr/>
                <p14:nvPr/>
              </p14:nvContentPartPr>
              <p14:xfrm>
                <a:off x="5491373" y="3028387"/>
                <a:ext cx="1697040" cy="45000"/>
              </p14:xfrm>
            </p:contentPart>
          </mc:Choice>
          <mc:Fallback>
            <p:pic>
              <p:nvPicPr>
                <p:cNvPr id="440" name="Freihand 439">
                  <a:extLst>
                    <a:ext uri="{FF2B5EF4-FFF2-40B4-BE49-F238E27FC236}">
                      <a16:creationId xmlns:a16="http://schemas.microsoft.com/office/drawing/2014/main" id="{0A37F4BF-72D7-400D-877E-E8573EA7D487}"/>
                    </a:ext>
                  </a:extLst>
                </p:cNvPr>
                <p:cNvPicPr/>
                <p:nvPr/>
              </p:nvPicPr>
              <p:blipFill>
                <a:blip r:embed="rId706"/>
                <a:stretch>
                  <a:fillRect/>
                </a:stretch>
              </p:blipFill>
              <p:spPr>
                <a:xfrm>
                  <a:off x="5487053" y="3024067"/>
                  <a:ext cx="170568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707">
              <p14:nvContentPartPr>
                <p14:cNvPr id="441" name="Freihand 440">
                  <a:extLst>
                    <a:ext uri="{FF2B5EF4-FFF2-40B4-BE49-F238E27FC236}">
                      <a16:creationId xmlns:a16="http://schemas.microsoft.com/office/drawing/2014/main" id="{9572E1DD-9356-4175-B7E0-89F906A56DC0}"/>
                    </a:ext>
                  </a:extLst>
                </p14:cNvPr>
                <p14:cNvContentPartPr/>
                <p14:nvPr/>
              </p14:nvContentPartPr>
              <p14:xfrm>
                <a:off x="6213533" y="2762347"/>
                <a:ext cx="257400" cy="219240"/>
              </p14:xfrm>
            </p:contentPart>
          </mc:Choice>
          <mc:Fallback>
            <p:pic>
              <p:nvPicPr>
                <p:cNvPr id="441" name="Freihand 440">
                  <a:extLst>
                    <a:ext uri="{FF2B5EF4-FFF2-40B4-BE49-F238E27FC236}">
                      <a16:creationId xmlns:a16="http://schemas.microsoft.com/office/drawing/2014/main" id="{9572E1DD-9356-4175-B7E0-89F906A56DC0}"/>
                    </a:ext>
                  </a:extLst>
                </p:cNvPr>
                <p:cNvPicPr/>
                <p:nvPr/>
              </p:nvPicPr>
              <p:blipFill>
                <a:blip r:embed="rId708"/>
                <a:stretch>
                  <a:fillRect/>
                </a:stretch>
              </p:blipFill>
              <p:spPr>
                <a:xfrm>
                  <a:off x="6209213" y="2758027"/>
                  <a:ext cx="266040" cy="227880"/>
                </a:xfrm>
                <a:prstGeom prst="rect">
                  <a:avLst/>
                </a:prstGeom>
              </p:spPr>
            </p:pic>
          </mc:Fallback>
        </mc:AlternateContent>
        <mc:AlternateContent xmlns:mc="http://schemas.openxmlformats.org/markup-compatibility/2006">
          <mc:Choice xmlns:p14="http://schemas.microsoft.com/office/powerpoint/2010/main" Requires="p14">
            <p:contentPart p14:bwMode="auto" r:id="rId709">
              <p14:nvContentPartPr>
                <p14:cNvPr id="442" name="Freihand 441">
                  <a:extLst>
                    <a:ext uri="{FF2B5EF4-FFF2-40B4-BE49-F238E27FC236}">
                      <a16:creationId xmlns:a16="http://schemas.microsoft.com/office/drawing/2014/main" id="{16734DD0-D522-47EC-8815-0A8C7D7E7B74}"/>
                    </a:ext>
                  </a:extLst>
                </p14:cNvPr>
                <p14:cNvContentPartPr/>
                <p14:nvPr/>
              </p14:nvContentPartPr>
              <p14:xfrm>
                <a:off x="604733" y="2846227"/>
                <a:ext cx="287640" cy="311040"/>
              </p14:xfrm>
            </p:contentPart>
          </mc:Choice>
          <mc:Fallback>
            <p:pic>
              <p:nvPicPr>
                <p:cNvPr id="442" name="Freihand 441">
                  <a:extLst>
                    <a:ext uri="{FF2B5EF4-FFF2-40B4-BE49-F238E27FC236}">
                      <a16:creationId xmlns:a16="http://schemas.microsoft.com/office/drawing/2014/main" id="{16734DD0-D522-47EC-8815-0A8C7D7E7B74}"/>
                    </a:ext>
                  </a:extLst>
                </p:cNvPr>
                <p:cNvPicPr/>
                <p:nvPr/>
              </p:nvPicPr>
              <p:blipFill>
                <a:blip r:embed="rId710"/>
                <a:stretch>
                  <a:fillRect/>
                </a:stretch>
              </p:blipFill>
              <p:spPr>
                <a:xfrm>
                  <a:off x="600413" y="2841907"/>
                  <a:ext cx="296280" cy="319680"/>
                </a:xfrm>
                <a:prstGeom prst="rect">
                  <a:avLst/>
                </a:prstGeom>
              </p:spPr>
            </p:pic>
          </mc:Fallback>
        </mc:AlternateContent>
        <mc:AlternateContent xmlns:mc="http://schemas.openxmlformats.org/markup-compatibility/2006">
          <mc:Choice xmlns:p14="http://schemas.microsoft.com/office/powerpoint/2010/main" Requires="p14">
            <p:contentPart p14:bwMode="auto" r:id="rId711">
              <p14:nvContentPartPr>
                <p14:cNvPr id="453" name="Freihand 452">
                  <a:extLst>
                    <a:ext uri="{FF2B5EF4-FFF2-40B4-BE49-F238E27FC236}">
                      <a16:creationId xmlns:a16="http://schemas.microsoft.com/office/drawing/2014/main" id="{E48BF163-3599-4CA0-81DB-6EFE048A44CF}"/>
                    </a:ext>
                  </a:extLst>
                </p14:cNvPr>
                <p14:cNvContentPartPr/>
                <p14:nvPr/>
              </p14:nvContentPartPr>
              <p14:xfrm>
                <a:off x="5417573" y="2994187"/>
                <a:ext cx="260280" cy="6120"/>
              </p14:xfrm>
            </p:contentPart>
          </mc:Choice>
          <mc:Fallback>
            <p:pic>
              <p:nvPicPr>
                <p:cNvPr id="453" name="Freihand 452">
                  <a:extLst>
                    <a:ext uri="{FF2B5EF4-FFF2-40B4-BE49-F238E27FC236}">
                      <a16:creationId xmlns:a16="http://schemas.microsoft.com/office/drawing/2014/main" id="{E48BF163-3599-4CA0-81DB-6EFE048A44CF}"/>
                    </a:ext>
                  </a:extLst>
                </p:cNvPr>
                <p:cNvPicPr/>
                <p:nvPr/>
              </p:nvPicPr>
              <p:blipFill>
                <a:blip r:embed="rId712"/>
                <a:stretch>
                  <a:fillRect/>
                </a:stretch>
              </p:blipFill>
              <p:spPr>
                <a:xfrm>
                  <a:off x="5413253" y="2989867"/>
                  <a:ext cx="268920" cy="147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13">
            <p14:nvContentPartPr>
              <p14:cNvPr id="460" name="Freihand 459">
                <a:extLst>
                  <a:ext uri="{FF2B5EF4-FFF2-40B4-BE49-F238E27FC236}">
                    <a16:creationId xmlns:a16="http://schemas.microsoft.com/office/drawing/2014/main" id="{A3B52036-0B3A-46B1-89DA-099E755F8A80}"/>
                  </a:ext>
                </a:extLst>
              </p14:cNvPr>
              <p14:cNvContentPartPr/>
              <p14:nvPr/>
            </p14:nvContentPartPr>
            <p14:xfrm>
              <a:off x="6716453" y="2962867"/>
              <a:ext cx="345240" cy="29880"/>
            </p14:xfrm>
          </p:contentPart>
        </mc:Choice>
        <mc:Fallback>
          <p:pic>
            <p:nvPicPr>
              <p:cNvPr id="460" name="Freihand 459">
                <a:extLst>
                  <a:ext uri="{FF2B5EF4-FFF2-40B4-BE49-F238E27FC236}">
                    <a16:creationId xmlns:a16="http://schemas.microsoft.com/office/drawing/2014/main" id="{A3B52036-0B3A-46B1-89DA-099E755F8A80}"/>
                  </a:ext>
                </a:extLst>
              </p:cNvPr>
              <p:cNvPicPr/>
              <p:nvPr/>
            </p:nvPicPr>
            <p:blipFill>
              <a:blip r:embed="rId714"/>
              <a:stretch>
                <a:fillRect/>
              </a:stretch>
            </p:blipFill>
            <p:spPr>
              <a:xfrm>
                <a:off x="6712133" y="2958547"/>
                <a:ext cx="35388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715">
            <p14:nvContentPartPr>
              <p14:cNvPr id="444" name="Freihand 443">
                <a:extLst>
                  <a:ext uri="{FF2B5EF4-FFF2-40B4-BE49-F238E27FC236}">
                    <a16:creationId xmlns:a16="http://schemas.microsoft.com/office/drawing/2014/main" id="{92C7658C-657C-48DF-BF08-87AF949DDAD3}"/>
                  </a:ext>
                </a:extLst>
              </p14:cNvPr>
              <p14:cNvContentPartPr/>
              <p14:nvPr/>
            </p14:nvContentPartPr>
            <p14:xfrm>
              <a:off x="719933" y="3354187"/>
              <a:ext cx="107280" cy="15840"/>
            </p14:xfrm>
          </p:contentPart>
        </mc:Choice>
        <mc:Fallback>
          <p:pic>
            <p:nvPicPr>
              <p:cNvPr id="444" name="Freihand 443">
                <a:extLst>
                  <a:ext uri="{FF2B5EF4-FFF2-40B4-BE49-F238E27FC236}">
                    <a16:creationId xmlns:a16="http://schemas.microsoft.com/office/drawing/2014/main" id="{92C7658C-657C-48DF-BF08-87AF949DDAD3}"/>
                  </a:ext>
                </a:extLst>
              </p:cNvPr>
              <p:cNvPicPr/>
              <p:nvPr/>
            </p:nvPicPr>
            <p:blipFill>
              <a:blip r:embed="rId716"/>
              <a:stretch>
                <a:fillRect/>
              </a:stretch>
            </p:blipFill>
            <p:spPr>
              <a:xfrm>
                <a:off x="715613" y="3349867"/>
                <a:ext cx="11592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717">
            <p14:nvContentPartPr>
              <p14:cNvPr id="445" name="Freihand 444">
                <a:extLst>
                  <a:ext uri="{FF2B5EF4-FFF2-40B4-BE49-F238E27FC236}">
                    <a16:creationId xmlns:a16="http://schemas.microsoft.com/office/drawing/2014/main" id="{32FC1496-A41F-41DD-B243-C7D7869E871F}"/>
                  </a:ext>
                </a:extLst>
              </p14:cNvPr>
              <p14:cNvContentPartPr/>
              <p14:nvPr/>
            </p14:nvContentPartPr>
            <p14:xfrm>
              <a:off x="682853" y="3393067"/>
              <a:ext cx="150480" cy="22320"/>
            </p14:xfrm>
          </p:contentPart>
        </mc:Choice>
        <mc:Fallback>
          <p:pic>
            <p:nvPicPr>
              <p:cNvPr id="445" name="Freihand 444">
                <a:extLst>
                  <a:ext uri="{FF2B5EF4-FFF2-40B4-BE49-F238E27FC236}">
                    <a16:creationId xmlns:a16="http://schemas.microsoft.com/office/drawing/2014/main" id="{32FC1496-A41F-41DD-B243-C7D7869E871F}"/>
                  </a:ext>
                </a:extLst>
              </p:cNvPr>
              <p:cNvPicPr/>
              <p:nvPr/>
            </p:nvPicPr>
            <p:blipFill>
              <a:blip r:embed="rId718"/>
              <a:stretch>
                <a:fillRect/>
              </a:stretch>
            </p:blipFill>
            <p:spPr>
              <a:xfrm>
                <a:off x="678533" y="3388747"/>
                <a:ext cx="15912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719">
            <p14:nvContentPartPr>
              <p14:cNvPr id="446" name="Freihand 445">
                <a:extLst>
                  <a:ext uri="{FF2B5EF4-FFF2-40B4-BE49-F238E27FC236}">
                    <a16:creationId xmlns:a16="http://schemas.microsoft.com/office/drawing/2014/main" id="{865E9A3C-DF23-413A-B62A-CB87397E5066}"/>
                  </a:ext>
                </a:extLst>
              </p14:cNvPr>
              <p14:cNvContentPartPr/>
              <p14:nvPr/>
            </p14:nvContentPartPr>
            <p14:xfrm>
              <a:off x="847013" y="3322867"/>
              <a:ext cx="118440" cy="123480"/>
            </p14:xfrm>
          </p:contentPart>
        </mc:Choice>
        <mc:Fallback>
          <p:pic>
            <p:nvPicPr>
              <p:cNvPr id="446" name="Freihand 445">
                <a:extLst>
                  <a:ext uri="{FF2B5EF4-FFF2-40B4-BE49-F238E27FC236}">
                    <a16:creationId xmlns:a16="http://schemas.microsoft.com/office/drawing/2014/main" id="{865E9A3C-DF23-413A-B62A-CB87397E5066}"/>
                  </a:ext>
                </a:extLst>
              </p:cNvPr>
              <p:cNvPicPr/>
              <p:nvPr/>
            </p:nvPicPr>
            <p:blipFill>
              <a:blip r:embed="rId720"/>
              <a:stretch>
                <a:fillRect/>
              </a:stretch>
            </p:blipFill>
            <p:spPr>
              <a:xfrm>
                <a:off x="842693" y="3318547"/>
                <a:ext cx="12708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721">
            <p14:nvContentPartPr>
              <p14:cNvPr id="447" name="Freihand 446">
                <a:extLst>
                  <a:ext uri="{FF2B5EF4-FFF2-40B4-BE49-F238E27FC236}">
                    <a16:creationId xmlns:a16="http://schemas.microsoft.com/office/drawing/2014/main" id="{518C4896-70CA-4D65-968A-4278AFAEA290}"/>
                  </a:ext>
                </a:extLst>
              </p14:cNvPr>
              <p14:cNvContentPartPr/>
              <p14:nvPr/>
            </p14:nvContentPartPr>
            <p14:xfrm>
              <a:off x="1122053" y="3339067"/>
              <a:ext cx="113040" cy="64080"/>
            </p14:xfrm>
          </p:contentPart>
        </mc:Choice>
        <mc:Fallback>
          <p:pic>
            <p:nvPicPr>
              <p:cNvPr id="447" name="Freihand 446">
                <a:extLst>
                  <a:ext uri="{FF2B5EF4-FFF2-40B4-BE49-F238E27FC236}">
                    <a16:creationId xmlns:a16="http://schemas.microsoft.com/office/drawing/2014/main" id="{518C4896-70CA-4D65-968A-4278AFAEA290}"/>
                  </a:ext>
                </a:extLst>
              </p:cNvPr>
              <p:cNvPicPr/>
              <p:nvPr/>
            </p:nvPicPr>
            <p:blipFill>
              <a:blip r:embed="rId722"/>
              <a:stretch>
                <a:fillRect/>
              </a:stretch>
            </p:blipFill>
            <p:spPr>
              <a:xfrm>
                <a:off x="1117733" y="3334747"/>
                <a:ext cx="12168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723">
            <p14:nvContentPartPr>
              <p14:cNvPr id="448" name="Freihand 447">
                <a:extLst>
                  <a:ext uri="{FF2B5EF4-FFF2-40B4-BE49-F238E27FC236}">
                    <a16:creationId xmlns:a16="http://schemas.microsoft.com/office/drawing/2014/main" id="{9FBABEBC-D884-43FE-B4C1-C4D5A50762E4}"/>
                  </a:ext>
                </a:extLst>
              </p14:cNvPr>
              <p14:cNvContentPartPr/>
              <p14:nvPr/>
            </p14:nvContentPartPr>
            <p14:xfrm>
              <a:off x="1164533" y="3332587"/>
              <a:ext cx="99000" cy="157320"/>
            </p14:xfrm>
          </p:contentPart>
        </mc:Choice>
        <mc:Fallback>
          <p:pic>
            <p:nvPicPr>
              <p:cNvPr id="448" name="Freihand 447">
                <a:extLst>
                  <a:ext uri="{FF2B5EF4-FFF2-40B4-BE49-F238E27FC236}">
                    <a16:creationId xmlns:a16="http://schemas.microsoft.com/office/drawing/2014/main" id="{9FBABEBC-D884-43FE-B4C1-C4D5A50762E4}"/>
                  </a:ext>
                </a:extLst>
              </p:cNvPr>
              <p:cNvPicPr/>
              <p:nvPr/>
            </p:nvPicPr>
            <p:blipFill>
              <a:blip r:embed="rId724"/>
              <a:stretch>
                <a:fillRect/>
              </a:stretch>
            </p:blipFill>
            <p:spPr>
              <a:xfrm>
                <a:off x="1160213" y="3328267"/>
                <a:ext cx="10764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725">
            <p14:nvContentPartPr>
              <p14:cNvPr id="467" name="Freihand 466">
                <a:extLst>
                  <a:ext uri="{FF2B5EF4-FFF2-40B4-BE49-F238E27FC236}">
                    <a16:creationId xmlns:a16="http://schemas.microsoft.com/office/drawing/2014/main" id="{DF64C8F1-A610-44B6-8D75-94EEF8A6F3C2}"/>
                  </a:ext>
                </a:extLst>
              </p14:cNvPr>
              <p14:cNvContentPartPr/>
              <p14:nvPr/>
            </p14:nvContentPartPr>
            <p14:xfrm>
              <a:off x="1029533" y="3211627"/>
              <a:ext cx="95400" cy="260640"/>
            </p14:xfrm>
          </p:contentPart>
        </mc:Choice>
        <mc:Fallback>
          <p:pic>
            <p:nvPicPr>
              <p:cNvPr id="467" name="Freihand 466">
                <a:extLst>
                  <a:ext uri="{FF2B5EF4-FFF2-40B4-BE49-F238E27FC236}">
                    <a16:creationId xmlns:a16="http://schemas.microsoft.com/office/drawing/2014/main" id="{DF64C8F1-A610-44B6-8D75-94EEF8A6F3C2}"/>
                  </a:ext>
                </a:extLst>
              </p:cNvPr>
              <p:cNvPicPr/>
              <p:nvPr/>
            </p:nvPicPr>
            <p:blipFill>
              <a:blip r:embed="rId726"/>
              <a:stretch>
                <a:fillRect/>
              </a:stretch>
            </p:blipFill>
            <p:spPr>
              <a:xfrm>
                <a:off x="1025213" y="3207307"/>
                <a:ext cx="104040" cy="269280"/>
              </a:xfrm>
              <a:prstGeom prst="rect">
                <a:avLst/>
              </a:prstGeom>
            </p:spPr>
          </p:pic>
        </mc:Fallback>
      </mc:AlternateContent>
      <mc:AlternateContent xmlns:mc="http://schemas.openxmlformats.org/markup-compatibility/2006">
        <mc:Choice xmlns:p14="http://schemas.microsoft.com/office/powerpoint/2010/main" Requires="p14">
          <p:contentPart p14:bwMode="auto" r:id="rId727">
            <p14:nvContentPartPr>
              <p14:cNvPr id="468" name="Freihand 467">
                <a:extLst>
                  <a:ext uri="{FF2B5EF4-FFF2-40B4-BE49-F238E27FC236}">
                    <a16:creationId xmlns:a16="http://schemas.microsoft.com/office/drawing/2014/main" id="{4027F24F-3331-4BFE-B897-F704B20B502B}"/>
                  </a:ext>
                </a:extLst>
              </p14:cNvPr>
              <p14:cNvContentPartPr/>
              <p14:nvPr/>
            </p14:nvContentPartPr>
            <p14:xfrm>
              <a:off x="1010453" y="3161227"/>
              <a:ext cx="2089440" cy="457560"/>
            </p14:xfrm>
          </p:contentPart>
        </mc:Choice>
        <mc:Fallback>
          <p:pic>
            <p:nvPicPr>
              <p:cNvPr id="468" name="Freihand 467">
                <a:extLst>
                  <a:ext uri="{FF2B5EF4-FFF2-40B4-BE49-F238E27FC236}">
                    <a16:creationId xmlns:a16="http://schemas.microsoft.com/office/drawing/2014/main" id="{4027F24F-3331-4BFE-B897-F704B20B502B}"/>
                  </a:ext>
                </a:extLst>
              </p:cNvPr>
              <p:cNvPicPr/>
              <p:nvPr/>
            </p:nvPicPr>
            <p:blipFill>
              <a:blip r:embed="rId728"/>
              <a:stretch>
                <a:fillRect/>
              </a:stretch>
            </p:blipFill>
            <p:spPr>
              <a:xfrm>
                <a:off x="1006133" y="3156907"/>
                <a:ext cx="2098080" cy="466200"/>
              </a:xfrm>
              <a:prstGeom prst="rect">
                <a:avLst/>
              </a:prstGeom>
            </p:spPr>
          </p:pic>
        </mc:Fallback>
      </mc:AlternateContent>
      <p:grpSp>
        <p:nvGrpSpPr>
          <p:cNvPr id="471" name="Gruppieren 470">
            <a:extLst>
              <a:ext uri="{FF2B5EF4-FFF2-40B4-BE49-F238E27FC236}">
                <a16:creationId xmlns:a16="http://schemas.microsoft.com/office/drawing/2014/main" id="{AADBE068-7D28-41E9-8DE6-0C231DB341D9}"/>
              </a:ext>
            </a:extLst>
          </p:cNvPr>
          <p:cNvGrpSpPr/>
          <p:nvPr/>
        </p:nvGrpSpPr>
        <p:grpSpPr>
          <a:xfrm>
            <a:off x="3310133" y="3317827"/>
            <a:ext cx="204480" cy="167400"/>
            <a:chOff x="3310133" y="3317827"/>
            <a:chExt cx="204480" cy="167400"/>
          </a:xfrm>
        </p:grpSpPr>
        <mc:AlternateContent xmlns:mc="http://schemas.openxmlformats.org/markup-compatibility/2006">
          <mc:Choice xmlns:p14="http://schemas.microsoft.com/office/powerpoint/2010/main" Requires="p14">
            <p:contentPart p14:bwMode="auto" r:id="rId729">
              <p14:nvContentPartPr>
                <p14:cNvPr id="469" name="Freihand 468">
                  <a:extLst>
                    <a:ext uri="{FF2B5EF4-FFF2-40B4-BE49-F238E27FC236}">
                      <a16:creationId xmlns:a16="http://schemas.microsoft.com/office/drawing/2014/main" id="{959B1147-3B82-44A7-9142-4BC08DE8A467}"/>
                    </a:ext>
                  </a:extLst>
                </p14:cNvPr>
                <p14:cNvContentPartPr/>
                <p14:nvPr/>
              </p14:nvContentPartPr>
              <p14:xfrm>
                <a:off x="3310133" y="3317827"/>
                <a:ext cx="28440" cy="149040"/>
              </p14:xfrm>
            </p:contentPart>
          </mc:Choice>
          <mc:Fallback>
            <p:pic>
              <p:nvPicPr>
                <p:cNvPr id="469" name="Freihand 468">
                  <a:extLst>
                    <a:ext uri="{FF2B5EF4-FFF2-40B4-BE49-F238E27FC236}">
                      <a16:creationId xmlns:a16="http://schemas.microsoft.com/office/drawing/2014/main" id="{959B1147-3B82-44A7-9142-4BC08DE8A467}"/>
                    </a:ext>
                  </a:extLst>
                </p:cNvPr>
                <p:cNvPicPr/>
                <p:nvPr/>
              </p:nvPicPr>
              <p:blipFill>
                <a:blip r:embed="rId730"/>
                <a:stretch>
                  <a:fillRect/>
                </a:stretch>
              </p:blipFill>
              <p:spPr>
                <a:xfrm>
                  <a:off x="3305813" y="3313507"/>
                  <a:ext cx="3708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731">
              <p14:nvContentPartPr>
                <p14:cNvPr id="470" name="Freihand 469">
                  <a:extLst>
                    <a:ext uri="{FF2B5EF4-FFF2-40B4-BE49-F238E27FC236}">
                      <a16:creationId xmlns:a16="http://schemas.microsoft.com/office/drawing/2014/main" id="{53AAEF08-B9B7-4E93-95DA-52014127B470}"/>
                    </a:ext>
                  </a:extLst>
                </p14:cNvPr>
                <p14:cNvContentPartPr/>
                <p14:nvPr/>
              </p14:nvContentPartPr>
              <p14:xfrm>
                <a:off x="3402293" y="3324307"/>
                <a:ext cx="112320" cy="160920"/>
              </p14:xfrm>
            </p:contentPart>
          </mc:Choice>
          <mc:Fallback>
            <p:pic>
              <p:nvPicPr>
                <p:cNvPr id="470" name="Freihand 469">
                  <a:extLst>
                    <a:ext uri="{FF2B5EF4-FFF2-40B4-BE49-F238E27FC236}">
                      <a16:creationId xmlns:a16="http://schemas.microsoft.com/office/drawing/2014/main" id="{53AAEF08-B9B7-4E93-95DA-52014127B470}"/>
                    </a:ext>
                  </a:extLst>
                </p:cNvPr>
                <p:cNvPicPr/>
                <p:nvPr/>
              </p:nvPicPr>
              <p:blipFill>
                <a:blip r:embed="rId732"/>
                <a:stretch>
                  <a:fillRect/>
                </a:stretch>
              </p:blipFill>
              <p:spPr>
                <a:xfrm>
                  <a:off x="3397973" y="3319987"/>
                  <a:ext cx="120960" cy="169560"/>
                </a:xfrm>
                <a:prstGeom prst="rect">
                  <a:avLst/>
                </a:prstGeom>
              </p:spPr>
            </p:pic>
          </mc:Fallback>
        </mc:AlternateContent>
      </p:grpSp>
      <p:grpSp>
        <p:nvGrpSpPr>
          <p:cNvPr id="476" name="Gruppieren 475">
            <a:extLst>
              <a:ext uri="{FF2B5EF4-FFF2-40B4-BE49-F238E27FC236}">
                <a16:creationId xmlns:a16="http://schemas.microsoft.com/office/drawing/2014/main" id="{E8B3E9C1-C2E4-4947-82FB-8EFB91903701}"/>
              </a:ext>
            </a:extLst>
          </p:cNvPr>
          <p:cNvGrpSpPr/>
          <p:nvPr/>
        </p:nvGrpSpPr>
        <p:grpSpPr>
          <a:xfrm>
            <a:off x="266693" y="3751267"/>
            <a:ext cx="397440" cy="187200"/>
            <a:chOff x="266693" y="3751267"/>
            <a:chExt cx="397440" cy="187200"/>
          </a:xfrm>
        </p:grpSpPr>
        <mc:AlternateContent xmlns:mc="http://schemas.openxmlformats.org/markup-compatibility/2006">
          <mc:Choice xmlns:p14="http://schemas.microsoft.com/office/powerpoint/2010/main" Requires="p14">
            <p:contentPart p14:bwMode="auto" r:id="rId733">
              <p14:nvContentPartPr>
                <p14:cNvPr id="473" name="Freihand 472">
                  <a:extLst>
                    <a:ext uri="{FF2B5EF4-FFF2-40B4-BE49-F238E27FC236}">
                      <a16:creationId xmlns:a16="http://schemas.microsoft.com/office/drawing/2014/main" id="{1D050899-06D0-46E7-8B7D-17A99856E525}"/>
                    </a:ext>
                  </a:extLst>
                </p14:cNvPr>
                <p14:cNvContentPartPr/>
                <p14:nvPr/>
              </p14:nvContentPartPr>
              <p14:xfrm>
                <a:off x="266693" y="3751267"/>
                <a:ext cx="121320" cy="187200"/>
              </p14:xfrm>
            </p:contentPart>
          </mc:Choice>
          <mc:Fallback>
            <p:pic>
              <p:nvPicPr>
                <p:cNvPr id="473" name="Freihand 472">
                  <a:extLst>
                    <a:ext uri="{FF2B5EF4-FFF2-40B4-BE49-F238E27FC236}">
                      <a16:creationId xmlns:a16="http://schemas.microsoft.com/office/drawing/2014/main" id="{1D050899-06D0-46E7-8B7D-17A99856E525}"/>
                    </a:ext>
                  </a:extLst>
                </p:cNvPr>
                <p:cNvPicPr/>
                <p:nvPr/>
              </p:nvPicPr>
              <p:blipFill>
                <a:blip r:embed="rId734"/>
                <a:stretch>
                  <a:fillRect/>
                </a:stretch>
              </p:blipFill>
              <p:spPr>
                <a:xfrm>
                  <a:off x="262373" y="3746947"/>
                  <a:ext cx="129960" cy="195840"/>
                </a:xfrm>
                <a:prstGeom prst="rect">
                  <a:avLst/>
                </a:prstGeom>
              </p:spPr>
            </p:pic>
          </mc:Fallback>
        </mc:AlternateContent>
        <mc:AlternateContent xmlns:mc="http://schemas.openxmlformats.org/markup-compatibility/2006">
          <mc:Choice xmlns:p14="http://schemas.microsoft.com/office/powerpoint/2010/main" Requires="p14">
            <p:contentPart p14:bwMode="auto" r:id="rId735">
              <p14:nvContentPartPr>
                <p14:cNvPr id="474" name="Freihand 473">
                  <a:extLst>
                    <a:ext uri="{FF2B5EF4-FFF2-40B4-BE49-F238E27FC236}">
                      <a16:creationId xmlns:a16="http://schemas.microsoft.com/office/drawing/2014/main" id="{37C659D5-46CB-4EC5-B902-555B76EE3F82}"/>
                    </a:ext>
                  </a:extLst>
                </p14:cNvPr>
                <p14:cNvContentPartPr/>
                <p14:nvPr/>
              </p14:nvContentPartPr>
              <p14:xfrm>
                <a:off x="431213" y="3775747"/>
                <a:ext cx="136080" cy="126360"/>
              </p14:xfrm>
            </p:contentPart>
          </mc:Choice>
          <mc:Fallback>
            <p:pic>
              <p:nvPicPr>
                <p:cNvPr id="474" name="Freihand 473">
                  <a:extLst>
                    <a:ext uri="{FF2B5EF4-FFF2-40B4-BE49-F238E27FC236}">
                      <a16:creationId xmlns:a16="http://schemas.microsoft.com/office/drawing/2014/main" id="{37C659D5-46CB-4EC5-B902-555B76EE3F82}"/>
                    </a:ext>
                  </a:extLst>
                </p:cNvPr>
                <p:cNvPicPr/>
                <p:nvPr/>
              </p:nvPicPr>
              <p:blipFill>
                <a:blip r:embed="rId736"/>
                <a:stretch>
                  <a:fillRect/>
                </a:stretch>
              </p:blipFill>
              <p:spPr>
                <a:xfrm>
                  <a:off x="426893" y="3771427"/>
                  <a:ext cx="14472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737">
              <p14:nvContentPartPr>
                <p14:cNvPr id="475" name="Freihand 474">
                  <a:extLst>
                    <a:ext uri="{FF2B5EF4-FFF2-40B4-BE49-F238E27FC236}">
                      <a16:creationId xmlns:a16="http://schemas.microsoft.com/office/drawing/2014/main" id="{2988E0A2-95B8-47BB-A3F1-AC95CAC28883}"/>
                    </a:ext>
                  </a:extLst>
                </p14:cNvPr>
                <p14:cNvContentPartPr/>
                <p14:nvPr/>
              </p14:nvContentPartPr>
              <p14:xfrm>
                <a:off x="651533" y="3802387"/>
                <a:ext cx="12600" cy="71640"/>
              </p14:xfrm>
            </p:contentPart>
          </mc:Choice>
          <mc:Fallback>
            <p:pic>
              <p:nvPicPr>
                <p:cNvPr id="475" name="Freihand 474">
                  <a:extLst>
                    <a:ext uri="{FF2B5EF4-FFF2-40B4-BE49-F238E27FC236}">
                      <a16:creationId xmlns:a16="http://schemas.microsoft.com/office/drawing/2014/main" id="{2988E0A2-95B8-47BB-A3F1-AC95CAC28883}"/>
                    </a:ext>
                  </a:extLst>
                </p:cNvPr>
                <p:cNvPicPr/>
                <p:nvPr/>
              </p:nvPicPr>
              <p:blipFill>
                <a:blip r:embed="rId738"/>
                <a:stretch>
                  <a:fillRect/>
                </a:stretch>
              </p:blipFill>
              <p:spPr>
                <a:xfrm>
                  <a:off x="647213" y="3798067"/>
                  <a:ext cx="21240" cy="80280"/>
                </a:xfrm>
                <a:prstGeom prst="rect">
                  <a:avLst/>
                </a:prstGeom>
              </p:spPr>
            </p:pic>
          </mc:Fallback>
        </mc:AlternateContent>
      </p:grpSp>
      <p:grpSp>
        <p:nvGrpSpPr>
          <p:cNvPr id="491" name="Gruppieren 490">
            <a:extLst>
              <a:ext uri="{FF2B5EF4-FFF2-40B4-BE49-F238E27FC236}">
                <a16:creationId xmlns:a16="http://schemas.microsoft.com/office/drawing/2014/main" id="{D047E44C-B5A7-45D4-A9F6-FE05DA1A0C26}"/>
              </a:ext>
            </a:extLst>
          </p:cNvPr>
          <p:cNvGrpSpPr/>
          <p:nvPr/>
        </p:nvGrpSpPr>
        <p:grpSpPr>
          <a:xfrm>
            <a:off x="868613" y="3669187"/>
            <a:ext cx="1131120" cy="330120"/>
            <a:chOff x="868613" y="3669187"/>
            <a:chExt cx="1131120" cy="330120"/>
          </a:xfrm>
        </p:grpSpPr>
        <mc:AlternateContent xmlns:mc="http://schemas.openxmlformats.org/markup-compatibility/2006">
          <mc:Choice xmlns:p14="http://schemas.microsoft.com/office/powerpoint/2010/main" Requires="p14">
            <p:contentPart p14:bwMode="auto" r:id="rId739">
              <p14:nvContentPartPr>
                <p14:cNvPr id="477" name="Freihand 476">
                  <a:extLst>
                    <a:ext uri="{FF2B5EF4-FFF2-40B4-BE49-F238E27FC236}">
                      <a16:creationId xmlns:a16="http://schemas.microsoft.com/office/drawing/2014/main" id="{C6019F96-1142-447E-A098-42FE9423D35B}"/>
                    </a:ext>
                  </a:extLst>
                </p14:cNvPr>
                <p14:cNvContentPartPr/>
                <p14:nvPr/>
              </p14:nvContentPartPr>
              <p14:xfrm>
                <a:off x="888773" y="3683947"/>
                <a:ext cx="98640" cy="108360"/>
              </p14:xfrm>
            </p:contentPart>
          </mc:Choice>
          <mc:Fallback>
            <p:pic>
              <p:nvPicPr>
                <p:cNvPr id="477" name="Freihand 476">
                  <a:extLst>
                    <a:ext uri="{FF2B5EF4-FFF2-40B4-BE49-F238E27FC236}">
                      <a16:creationId xmlns:a16="http://schemas.microsoft.com/office/drawing/2014/main" id="{C6019F96-1142-447E-A098-42FE9423D35B}"/>
                    </a:ext>
                  </a:extLst>
                </p:cNvPr>
                <p:cNvPicPr/>
                <p:nvPr/>
              </p:nvPicPr>
              <p:blipFill>
                <a:blip r:embed="rId740"/>
                <a:stretch>
                  <a:fillRect/>
                </a:stretch>
              </p:blipFill>
              <p:spPr>
                <a:xfrm>
                  <a:off x="884453" y="3679627"/>
                  <a:ext cx="10728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741">
              <p14:nvContentPartPr>
                <p14:cNvPr id="478" name="Freihand 477">
                  <a:extLst>
                    <a:ext uri="{FF2B5EF4-FFF2-40B4-BE49-F238E27FC236}">
                      <a16:creationId xmlns:a16="http://schemas.microsoft.com/office/drawing/2014/main" id="{E3E4B8A7-91CD-45D8-91CD-E0EB6357FB0D}"/>
                    </a:ext>
                  </a:extLst>
                </p14:cNvPr>
                <p14:cNvContentPartPr/>
                <p14:nvPr/>
              </p14:nvContentPartPr>
              <p14:xfrm>
                <a:off x="868613" y="3817507"/>
                <a:ext cx="181800" cy="8280"/>
              </p14:xfrm>
            </p:contentPart>
          </mc:Choice>
          <mc:Fallback>
            <p:pic>
              <p:nvPicPr>
                <p:cNvPr id="478" name="Freihand 477">
                  <a:extLst>
                    <a:ext uri="{FF2B5EF4-FFF2-40B4-BE49-F238E27FC236}">
                      <a16:creationId xmlns:a16="http://schemas.microsoft.com/office/drawing/2014/main" id="{E3E4B8A7-91CD-45D8-91CD-E0EB6357FB0D}"/>
                    </a:ext>
                  </a:extLst>
                </p:cNvPr>
                <p:cNvPicPr/>
                <p:nvPr/>
              </p:nvPicPr>
              <p:blipFill>
                <a:blip r:embed="rId742"/>
                <a:stretch>
                  <a:fillRect/>
                </a:stretch>
              </p:blipFill>
              <p:spPr>
                <a:xfrm>
                  <a:off x="864293" y="3813187"/>
                  <a:ext cx="19044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743">
              <p14:nvContentPartPr>
                <p14:cNvPr id="479" name="Freihand 478">
                  <a:extLst>
                    <a:ext uri="{FF2B5EF4-FFF2-40B4-BE49-F238E27FC236}">
                      <a16:creationId xmlns:a16="http://schemas.microsoft.com/office/drawing/2014/main" id="{37C37FE5-B32D-461F-891A-8DC425F913FB}"/>
                    </a:ext>
                  </a:extLst>
                </p14:cNvPr>
                <p14:cNvContentPartPr/>
                <p14:nvPr/>
              </p14:nvContentPartPr>
              <p14:xfrm>
                <a:off x="965093" y="3669187"/>
                <a:ext cx="126720" cy="128880"/>
              </p14:xfrm>
            </p:contentPart>
          </mc:Choice>
          <mc:Fallback>
            <p:pic>
              <p:nvPicPr>
                <p:cNvPr id="479" name="Freihand 478">
                  <a:extLst>
                    <a:ext uri="{FF2B5EF4-FFF2-40B4-BE49-F238E27FC236}">
                      <a16:creationId xmlns:a16="http://schemas.microsoft.com/office/drawing/2014/main" id="{37C37FE5-B32D-461F-891A-8DC425F913FB}"/>
                    </a:ext>
                  </a:extLst>
                </p:cNvPr>
                <p:cNvPicPr/>
                <p:nvPr/>
              </p:nvPicPr>
              <p:blipFill>
                <a:blip r:embed="rId744"/>
                <a:stretch>
                  <a:fillRect/>
                </a:stretch>
              </p:blipFill>
              <p:spPr>
                <a:xfrm>
                  <a:off x="960773" y="3664867"/>
                  <a:ext cx="13536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745">
              <p14:nvContentPartPr>
                <p14:cNvPr id="480" name="Freihand 479">
                  <a:extLst>
                    <a:ext uri="{FF2B5EF4-FFF2-40B4-BE49-F238E27FC236}">
                      <a16:creationId xmlns:a16="http://schemas.microsoft.com/office/drawing/2014/main" id="{3F03009A-AE4D-4501-B1DF-63F3F380DF1E}"/>
                    </a:ext>
                  </a:extLst>
                </p14:cNvPr>
                <p14:cNvContentPartPr/>
                <p14:nvPr/>
              </p14:nvContentPartPr>
              <p14:xfrm>
                <a:off x="937373" y="3893827"/>
                <a:ext cx="20880" cy="105480"/>
              </p14:xfrm>
            </p:contentPart>
          </mc:Choice>
          <mc:Fallback>
            <p:pic>
              <p:nvPicPr>
                <p:cNvPr id="480" name="Freihand 479">
                  <a:extLst>
                    <a:ext uri="{FF2B5EF4-FFF2-40B4-BE49-F238E27FC236}">
                      <a16:creationId xmlns:a16="http://schemas.microsoft.com/office/drawing/2014/main" id="{3F03009A-AE4D-4501-B1DF-63F3F380DF1E}"/>
                    </a:ext>
                  </a:extLst>
                </p:cNvPr>
                <p:cNvPicPr/>
                <p:nvPr/>
              </p:nvPicPr>
              <p:blipFill>
                <a:blip r:embed="rId746"/>
                <a:stretch>
                  <a:fillRect/>
                </a:stretch>
              </p:blipFill>
              <p:spPr>
                <a:xfrm>
                  <a:off x="933053" y="3889507"/>
                  <a:ext cx="2952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747">
              <p14:nvContentPartPr>
                <p14:cNvPr id="481" name="Freihand 480">
                  <a:extLst>
                    <a:ext uri="{FF2B5EF4-FFF2-40B4-BE49-F238E27FC236}">
                      <a16:creationId xmlns:a16="http://schemas.microsoft.com/office/drawing/2014/main" id="{5B705115-E4C8-4D2C-B3DB-FB6EBAE05640}"/>
                    </a:ext>
                  </a:extLst>
                </p14:cNvPr>
                <p14:cNvContentPartPr/>
                <p14:nvPr/>
              </p14:nvContentPartPr>
              <p14:xfrm>
                <a:off x="919013" y="3878347"/>
                <a:ext cx="104040" cy="46080"/>
              </p14:xfrm>
            </p:contentPart>
          </mc:Choice>
          <mc:Fallback>
            <p:pic>
              <p:nvPicPr>
                <p:cNvPr id="481" name="Freihand 480">
                  <a:extLst>
                    <a:ext uri="{FF2B5EF4-FFF2-40B4-BE49-F238E27FC236}">
                      <a16:creationId xmlns:a16="http://schemas.microsoft.com/office/drawing/2014/main" id="{5B705115-E4C8-4D2C-B3DB-FB6EBAE05640}"/>
                    </a:ext>
                  </a:extLst>
                </p:cNvPr>
                <p:cNvPicPr/>
                <p:nvPr/>
              </p:nvPicPr>
              <p:blipFill>
                <a:blip r:embed="rId748"/>
                <a:stretch>
                  <a:fillRect/>
                </a:stretch>
              </p:blipFill>
              <p:spPr>
                <a:xfrm>
                  <a:off x="914693" y="3874027"/>
                  <a:ext cx="112680" cy="54720"/>
                </a:xfrm>
                <a:prstGeom prst="rect">
                  <a:avLst/>
                </a:prstGeom>
              </p:spPr>
            </p:pic>
          </mc:Fallback>
        </mc:AlternateContent>
        <mc:AlternateContent xmlns:mc="http://schemas.openxmlformats.org/markup-compatibility/2006">
          <mc:Choice xmlns:p14="http://schemas.microsoft.com/office/powerpoint/2010/main" Requires="p14">
            <p:contentPart p14:bwMode="auto" r:id="rId749">
              <p14:nvContentPartPr>
                <p14:cNvPr id="482" name="Freihand 481">
                  <a:extLst>
                    <a:ext uri="{FF2B5EF4-FFF2-40B4-BE49-F238E27FC236}">
                      <a16:creationId xmlns:a16="http://schemas.microsoft.com/office/drawing/2014/main" id="{DD59527A-1963-4D43-91B0-E31DCF992AF9}"/>
                    </a:ext>
                  </a:extLst>
                </p14:cNvPr>
                <p14:cNvContentPartPr/>
                <p14:nvPr/>
              </p14:nvContentPartPr>
              <p14:xfrm>
                <a:off x="1204133" y="3823627"/>
                <a:ext cx="115920" cy="5400"/>
              </p14:xfrm>
            </p:contentPart>
          </mc:Choice>
          <mc:Fallback>
            <p:pic>
              <p:nvPicPr>
                <p:cNvPr id="482" name="Freihand 481">
                  <a:extLst>
                    <a:ext uri="{FF2B5EF4-FFF2-40B4-BE49-F238E27FC236}">
                      <a16:creationId xmlns:a16="http://schemas.microsoft.com/office/drawing/2014/main" id="{DD59527A-1963-4D43-91B0-E31DCF992AF9}"/>
                    </a:ext>
                  </a:extLst>
                </p:cNvPr>
                <p:cNvPicPr/>
                <p:nvPr/>
              </p:nvPicPr>
              <p:blipFill>
                <a:blip r:embed="rId750"/>
                <a:stretch>
                  <a:fillRect/>
                </a:stretch>
              </p:blipFill>
              <p:spPr>
                <a:xfrm>
                  <a:off x="1199813" y="3819307"/>
                  <a:ext cx="12456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751">
              <p14:nvContentPartPr>
                <p14:cNvPr id="483" name="Freihand 482">
                  <a:extLst>
                    <a:ext uri="{FF2B5EF4-FFF2-40B4-BE49-F238E27FC236}">
                      <a16:creationId xmlns:a16="http://schemas.microsoft.com/office/drawing/2014/main" id="{B6B8BB6A-B4C6-48EC-AC12-3D424C344744}"/>
                    </a:ext>
                  </a:extLst>
                </p14:cNvPr>
                <p14:cNvContentPartPr/>
                <p14:nvPr/>
              </p14:nvContentPartPr>
              <p14:xfrm>
                <a:off x="1196933" y="3859627"/>
                <a:ext cx="128160" cy="20520"/>
              </p14:xfrm>
            </p:contentPart>
          </mc:Choice>
          <mc:Fallback>
            <p:pic>
              <p:nvPicPr>
                <p:cNvPr id="483" name="Freihand 482">
                  <a:extLst>
                    <a:ext uri="{FF2B5EF4-FFF2-40B4-BE49-F238E27FC236}">
                      <a16:creationId xmlns:a16="http://schemas.microsoft.com/office/drawing/2014/main" id="{B6B8BB6A-B4C6-48EC-AC12-3D424C344744}"/>
                    </a:ext>
                  </a:extLst>
                </p:cNvPr>
                <p:cNvPicPr/>
                <p:nvPr/>
              </p:nvPicPr>
              <p:blipFill>
                <a:blip r:embed="rId752"/>
                <a:stretch>
                  <a:fillRect/>
                </a:stretch>
              </p:blipFill>
              <p:spPr>
                <a:xfrm>
                  <a:off x="1192613" y="3855307"/>
                  <a:ext cx="13680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753">
              <p14:nvContentPartPr>
                <p14:cNvPr id="484" name="Freihand 483">
                  <a:extLst>
                    <a:ext uri="{FF2B5EF4-FFF2-40B4-BE49-F238E27FC236}">
                      <a16:creationId xmlns:a16="http://schemas.microsoft.com/office/drawing/2014/main" id="{839E63D4-5CD6-4E49-A549-C825A1DE5FC1}"/>
                    </a:ext>
                  </a:extLst>
                </p14:cNvPr>
                <p14:cNvContentPartPr/>
                <p14:nvPr/>
              </p14:nvContentPartPr>
              <p14:xfrm>
                <a:off x="1385213" y="3730027"/>
                <a:ext cx="114480" cy="176760"/>
              </p14:xfrm>
            </p:contentPart>
          </mc:Choice>
          <mc:Fallback>
            <p:pic>
              <p:nvPicPr>
                <p:cNvPr id="484" name="Freihand 483">
                  <a:extLst>
                    <a:ext uri="{FF2B5EF4-FFF2-40B4-BE49-F238E27FC236}">
                      <a16:creationId xmlns:a16="http://schemas.microsoft.com/office/drawing/2014/main" id="{839E63D4-5CD6-4E49-A549-C825A1DE5FC1}"/>
                    </a:ext>
                  </a:extLst>
                </p:cNvPr>
                <p:cNvPicPr/>
                <p:nvPr/>
              </p:nvPicPr>
              <p:blipFill>
                <a:blip r:embed="rId754"/>
                <a:stretch>
                  <a:fillRect/>
                </a:stretch>
              </p:blipFill>
              <p:spPr>
                <a:xfrm>
                  <a:off x="1380893" y="3725707"/>
                  <a:ext cx="12312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755">
              <p14:nvContentPartPr>
                <p14:cNvPr id="485" name="Freihand 484">
                  <a:extLst>
                    <a:ext uri="{FF2B5EF4-FFF2-40B4-BE49-F238E27FC236}">
                      <a16:creationId xmlns:a16="http://schemas.microsoft.com/office/drawing/2014/main" id="{02941BD5-4C01-47C4-8AB1-E79D768A36A7}"/>
                    </a:ext>
                  </a:extLst>
                </p14:cNvPr>
                <p14:cNvContentPartPr/>
                <p14:nvPr/>
              </p14:nvContentPartPr>
              <p14:xfrm>
                <a:off x="1525613" y="3739747"/>
                <a:ext cx="68400" cy="154080"/>
              </p14:xfrm>
            </p:contentPart>
          </mc:Choice>
          <mc:Fallback>
            <p:pic>
              <p:nvPicPr>
                <p:cNvPr id="485" name="Freihand 484">
                  <a:extLst>
                    <a:ext uri="{FF2B5EF4-FFF2-40B4-BE49-F238E27FC236}">
                      <a16:creationId xmlns:a16="http://schemas.microsoft.com/office/drawing/2014/main" id="{02941BD5-4C01-47C4-8AB1-E79D768A36A7}"/>
                    </a:ext>
                  </a:extLst>
                </p:cNvPr>
                <p:cNvPicPr/>
                <p:nvPr/>
              </p:nvPicPr>
              <p:blipFill>
                <a:blip r:embed="rId756"/>
                <a:stretch>
                  <a:fillRect/>
                </a:stretch>
              </p:blipFill>
              <p:spPr>
                <a:xfrm>
                  <a:off x="1521293" y="3735427"/>
                  <a:ext cx="77040" cy="162720"/>
                </a:xfrm>
                <a:prstGeom prst="rect">
                  <a:avLst/>
                </a:prstGeom>
              </p:spPr>
            </p:pic>
          </mc:Fallback>
        </mc:AlternateContent>
        <mc:AlternateContent xmlns:mc="http://schemas.openxmlformats.org/markup-compatibility/2006">
          <mc:Choice xmlns:p14="http://schemas.microsoft.com/office/powerpoint/2010/main" Requires="p14">
            <p:contentPart p14:bwMode="auto" r:id="rId757">
              <p14:nvContentPartPr>
                <p14:cNvPr id="486" name="Freihand 485">
                  <a:extLst>
                    <a:ext uri="{FF2B5EF4-FFF2-40B4-BE49-F238E27FC236}">
                      <a16:creationId xmlns:a16="http://schemas.microsoft.com/office/drawing/2014/main" id="{91B3963A-11F8-4FCC-B65E-3CD987011F83}"/>
                    </a:ext>
                  </a:extLst>
                </p14:cNvPr>
                <p14:cNvContentPartPr/>
                <p14:nvPr/>
              </p14:nvContentPartPr>
              <p14:xfrm>
                <a:off x="1654133" y="3810667"/>
                <a:ext cx="33120" cy="61920"/>
              </p14:xfrm>
            </p:contentPart>
          </mc:Choice>
          <mc:Fallback>
            <p:pic>
              <p:nvPicPr>
                <p:cNvPr id="486" name="Freihand 485">
                  <a:extLst>
                    <a:ext uri="{FF2B5EF4-FFF2-40B4-BE49-F238E27FC236}">
                      <a16:creationId xmlns:a16="http://schemas.microsoft.com/office/drawing/2014/main" id="{91B3963A-11F8-4FCC-B65E-3CD987011F83}"/>
                    </a:ext>
                  </a:extLst>
                </p:cNvPr>
                <p:cNvPicPr/>
                <p:nvPr/>
              </p:nvPicPr>
              <p:blipFill>
                <a:blip r:embed="rId758"/>
                <a:stretch>
                  <a:fillRect/>
                </a:stretch>
              </p:blipFill>
              <p:spPr>
                <a:xfrm>
                  <a:off x="1649813" y="3806347"/>
                  <a:ext cx="4176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759">
              <p14:nvContentPartPr>
                <p14:cNvPr id="487" name="Freihand 486">
                  <a:extLst>
                    <a:ext uri="{FF2B5EF4-FFF2-40B4-BE49-F238E27FC236}">
                      <a16:creationId xmlns:a16="http://schemas.microsoft.com/office/drawing/2014/main" id="{308A84CE-5C65-4B16-BC0A-19F6225D3F45}"/>
                    </a:ext>
                  </a:extLst>
                </p14:cNvPr>
                <p14:cNvContentPartPr/>
                <p14:nvPr/>
              </p14:nvContentPartPr>
              <p14:xfrm>
                <a:off x="1699853" y="3730027"/>
                <a:ext cx="60840" cy="199800"/>
              </p14:xfrm>
            </p:contentPart>
          </mc:Choice>
          <mc:Fallback>
            <p:pic>
              <p:nvPicPr>
                <p:cNvPr id="487" name="Freihand 486">
                  <a:extLst>
                    <a:ext uri="{FF2B5EF4-FFF2-40B4-BE49-F238E27FC236}">
                      <a16:creationId xmlns:a16="http://schemas.microsoft.com/office/drawing/2014/main" id="{308A84CE-5C65-4B16-BC0A-19F6225D3F45}"/>
                    </a:ext>
                  </a:extLst>
                </p:cNvPr>
                <p:cNvPicPr/>
                <p:nvPr/>
              </p:nvPicPr>
              <p:blipFill>
                <a:blip r:embed="rId760"/>
                <a:stretch>
                  <a:fillRect/>
                </a:stretch>
              </p:blipFill>
              <p:spPr>
                <a:xfrm>
                  <a:off x="1695533" y="3725707"/>
                  <a:ext cx="69480" cy="208440"/>
                </a:xfrm>
                <a:prstGeom prst="rect">
                  <a:avLst/>
                </a:prstGeom>
              </p:spPr>
            </p:pic>
          </mc:Fallback>
        </mc:AlternateContent>
        <mc:AlternateContent xmlns:mc="http://schemas.openxmlformats.org/markup-compatibility/2006">
          <mc:Choice xmlns:p14="http://schemas.microsoft.com/office/powerpoint/2010/main" Requires="p14">
            <p:contentPart p14:bwMode="auto" r:id="rId761">
              <p14:nvContentPartPr>
                <p14:cNvPr id="488" name="Freihand 487">
                  <a:extLst>
                    <a:ext uri="{FF2B5EF4-FFF2-40B4-BE49-F238E27FC236}">
                      <a16:creationId xmlns:a16="http://schemas.microsoft.com/office/drawing/2014/main" id="{7BBD6F89-F68E-47C1-B16A-18FFD86BAE4F}"/>
                    </a:ext>
                  </a:extLst>
                </p14:cNvPr>
                <p14:cNvContentPartPr/>
                <p14:nvPr/>
              </p14:nvContentPartPr>
              <p14:xfrm>
                <a:off x="1846733" y="3804547"/>
                <a:ext cx="56160" cy="42120"/>
              </p14:xfrm>
            </p:contentPart>
          </mc:Choice>
          <mc:Fallback>
            <p:pic>
              <p:nvPicPr>
                <p:cNvPr id="488" name="Freihand 487">
                  <a:extLst>
                    <a:ext uri="{FF2B5EF4-FFF2-40B4-BE49-F238E27FC236}">
                      <a16:creationId xmlns:a16="http://schemas.microsoft.com/office/drawing/2014/main" id="{7BBD6F89-F68E-47C1-B16A-18FFD86BAE4F}"/>
                    </a:ext>
                  </a:extLst>
                </p:cNvPr>
                <p:cNvPicPr/>
                <p:nvPr/>
              </p:nvPicPr>
              <p:blipFill>
                <a:blip r:embed="rId762"/>
                <a:stretch>
                  <a:fillRect/>
                </a:stretch>
              </p:blipFill>
              <p:spPr>
                <a:xfrm>
                  <a:off x="1842413" y="3800227"/>
                  <a:ext cx="6480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763">
              <p14:nvContentPartPr>
                <p14:cNvPr id="489" name="Freihand 488">
                  <a:extLst>
                    <a:ext uri="{FF2B5EF4-FFF2-40B4-BE49-F238E27FC236}">
                      <a16:creationId xmlns:a16="http://schemas.microsoft.com/office/drawing/2014/main" id="{1B959526-BB82-4B5D-96F3-70C51C20FB50}"/>
                    </a:ext>
                  </a:extLst>
                </p14:cNvPr>
                <p14:cNvContentPartPr/>
                <p14:nvPr/>
              </p14:nvContentPartPr>
              <p14:xfrm>
                <a:off x="1861133" y="3827947"/>
                <a:ext cx="52920" cy="114480"/>
              </p14:xfrm>
            </p:contentPart>
          </mc:Choice>
          <mc:Fallback>
            <p:pic>
              <p:nvPicPr>
                <p:cNvPr id="489" name="Freihand 488">
                  <a:extLst>
                    <a:ext uri="{FF2B5EF4-FFF2-40B4-BE49-F238E27FC236}">
                      <a16:creationId xmlns:a16="http://schemas.microsoft.com/office/drawing/2014/main" id="{1B959526-BB82-4B5D-96F3-70C51C20FB50}"/>
                    </a:ext>
                  </a:extLst>
                </p:cNvPr>
                <p:cNvPicPr/>
                <p:nvPr/>
              </p:nvPicPr>
              <p:blipFill>
                <a:blip r:embed="rId764"/>
                <a:stretch>
                  <a:fillRect/>
                </a:stretch>
              </p:blipFill>
              <p:spPr>
                <a:xfrm>
                  <a:off x="1856813" y="3823627"/>
                  <a:ext cx="6156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765">
              <p14:nvContentPartPr>
                <p14:cNvPr id="490" name="Freihand 489">
                  <a:extLst>
                    <a:ext uri="{FF2B5EF4-FFF2-40B4-BE49-F238E27FC236}">
                      <a16:creationId xmlns:a16="http://schemas.microsoft.com/office/drawing/2014/main" id="{38DC0A6C-EBCE-44EA-803B-138BD68CC43B}"/>
                    </a:ext>
                  </a:extLst>
                </p14:cNvPr>
                <p14:cNvContentPartPr/>
                <p14:nvPr/>
              </p14:nvContentPartPr>
              <p14:xfrm>
                <a:off x="1915493" y="3757027"/>
                <a:ext cx="84240" cy="200520"/>
              </p14:xfrm>
            </p:contentPart>
          </mc:Choice>
          <mc:Fallback>
            <p:pic>
              <p:nvPicPr>
                <p:cNvPr id="490" name="Freihand 489">
                  <a:extLst>
                    <a:ext uri="{FF2B5EF4-FFF2-40B4-BE49-F238E27FC236}">
                      <a16:creationId xmlns:a16="http://schemas.microsoft.com/office/drawing/2014/main" id="{38DC0A6C-EBCE-44EA-803B-138BD68CC43B}"/>
                    </a:ext>
                  </a:extLst>
                </p:cNvPr>
                <p:cNvPicPr/>
                <p:nvPr/>
              </p:nvPicPr>
              <p:blipFill>
                <a:blip r:embed="rId766"/>
                <a:stretch>
                  <a:fillRect/>
                </a:stretch>
              </p:blipFill>
              <p:spPr>
                <a:xfrm>
                  <a:off x="1911173" y="3752707"/>
                  <a:ext cx="92880" cy="209160"/>
                </a:xfrm>
                <a:prstGeom prst="rect">
                  <a:avLst/>
                </a:prstGeom>
              </p:spPr>
            </p:pic>
          </mc:Fallback>
        </mc:AlternateContent>
      </p:grpSp>
      <p:grpSp>
        <p:nvGrpSpPr>
          <p:cNvPr id="501" name="Gruppieren 500">
            <a:extLst>
              <a:ext uri="{FF2B5EF4-FFF2-40B4-BE49-F238E27FC236}">
                <a16:creationId xmlns:a16="http://schemas.microsoft.com/office/drawing/2014/main" id="{7823A466-8BC2-439F-BED4-F459C657A47B}"/>
              </a:ext>
            </a:extLst>
          </p:cNvPr>
          <p:cNvGrpSpPr/>
          <p:nvPr/>
        </p:nvGrpSpPr>
        <p:grpSpPr>
          <a:xfrm>
            <a:off x="2251373" y="3779707"/>
            <a:ext cx="238320" cy="132840"/>
            <a:chOff x="2251373" y="3779707"/>
            <a:chExt cx="238320" cy="132840"/>
          </a:xfrm>
        </p:grpSpPr>
        <mc:AlternateContent xmlns:mc="http://schemas.openxmlformats.org/markup-compatibility/2006">
          <mc:Choice xmlns:p14="http://schemas.microsoft.com/office/powerpoint/2010/main" Requires="p14">
            <p:contentPart p14:bwMode="auto" r:id="rId767">
              <p14:nvContentPartPr>
                <p14:cNvPr id="492" name="Freihand 491">
                  <a:extLst>
                    <a:ext uri="{FF2B5EF4-FFF2-40B4-BE49-F238E27FC236}">
                      <a16:creationId xmlns:a16="http://schemas.microsoft.com/office/drawing/2014/main" id="{AFDDE855-BD1F-4391-AAB8-30427EED93B6}"/>
                    </a:ext>
                  </a:extLst>
                </p14:cNvPr>
                <p14:cNvContentPartPr/>
                <p14:nvPr/>
              </p14:nvContentPartPr>
              <p14:xfrm>
                <a:off x="2340293" y="3830827"/>
                <a:ext cx="360" cy="360"/>
              </p14:xfrm>
            </p:contentPart>
          </mc:Choice>
          <mc:Fallback>
            <p:pic>
              <p:nvPicPr>
                <p:cNvPr id="492" name="Freihand 491">
                  <a:extLst>
                    <a:ext uri="{FF2B5EF4-FFF2-40B4-BE49-F238E27FC236}">
                      <a16:creationId xmlns:a16="http://schemas.microsoft.com/office/drawing/2014/main" id="{AFDDE855-BD1F-4391-AAB8-30427EED93B6}"/>
                    </a:ext>
                  </a:extLst>
                </p:cNvPr>
                <p:cNvPicPr/>
                <p:nvPr/>
              </p:nvPicPr>
              <p:blipFill>
                <a:blip r:embed="rId204"/>
                <a:stretch>
                  <a:fillRect/>
                </a:stretch>
              </p:blipFill>
              <p:spPr>
                <a:xfrm>
                  <a:off x="2335973" y="38265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768">
              <p14:nvContentPartPr>
                <p14:cNvPr id="493" name="Freihand 492">
                  <a:extLst>
                    <a:ext uri="{FF2B5EF4-FFF2-40B4-BE49-F238E27FC236}">
                      <a16:creationId xmlns:a16="http://schemas.microsoft.com/office/drawing/2014/main" id="{0BD639F8-71C0-4F8A-A587-1F283F885910}"/>
                    </a:ext>
                  </a:extLst>
                </p14:cNvPr>
                <p14:cNvContentPartPr/>
                <p14:nvPr/>
              </p14:nvContentPartPr>
              <p14:xfrm>
                <a:off x="2251373" y="3814267"/>
                <a:ext cx="135360" cy="6840"/>
              </p14:xfrm>
            </p:contentPart>
          </mc:Choice>
          <mc:Fallback>
            <p:pic>
              <p:nvPicPr>
                <p:cNvPr id="493" name="Freihand 492">
                  <a:extLst>
                    <a:ext uri="{FF2B5EF4-FFF2-40B4-BE49-F238E27FC236}">
                      <a16:creationId xmlns:a16="http://schemas.microsoft.com/office/drawing/2014/main" id="{0BD639F8-71C0-4F8A-A587-1F283F885910}"/>
                    </a:ext>
                  </a:extLst>
                </p:cNvPr>
                <p:cNvPicPr/>
                <p:nvPr/>
              </p:nvPicPr>
              <p:blipFill>
                <a:blip r:embed="rId769"/>
                <a:stretch>
                  <a:fillRect/>
                </a:stretch>
              </p:blipFill>
              <p:spPr>
                <a:xfrm>
                  <a:off x="2247053" y="3809947"/>
                  <a:ext cx="14400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770">
              <p14:nvContentPartPr>
                <p14:cNvPr id="494" name="Freihand 493">
                  <a:extLst>
                    <a:ext uri="{FF2B5EF4-FFF2-40B4-BE49-F238E27FC236}">
                      <a16:creationId xmlns:a16="http://schemas.microsoft.com/office/drawing/2014/main" id="{E97C0467-80A8-44C4-BC42-E098917FAC77}"/>
                    </a:ext>
                  </a:extLst>
                </p14:cNvPr>
                <p14:cNvContentPartPr/>
                <p14:nvPr/>
              </p14:nvContentPartPr>
              <p14:xfrm>
                <a:off x="2284853" y="3830827"/>
                <a:ext cx="116640" cy="24480"/>
              </p14:xfrm>
            </p:contentPart>
          </mc:Choice>
          <mc:Fallback>
            <p:pic>
              <p:nvPicPr>
                <p:cNvPr id="494" name="Freihand 493">
                  <a:extLst>
                    <a:ext uri="{FF2B5EF4-FFF2-40B4-BE49-F238E27FC236}">
                      <a16:creationId xmlns:a16="http://schemas.microsoft.com/office/drawing/2014/main" id="{E97C0467-80A8-44C4-BC42-E098917FAC77}"/>
                    </a:ext>
                  </a:extLst>
                </p:cNvPr>
                <p:cNvPicPr/>
                <p:nvPr/>
              </p:nvPicPr>
              <p:blipFill>
                <a:blip r:embed="rId771"/>
                <a:stretch>
                  <a:fillRect/>
                </a:stretch>
              </p:blipFill>
              <p:spPr>
                <a:xfrm>
                  <a:off x="2280533" y="3826507"/>
                  <a:ext cx="12528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772">
              <p14:nvContentPartPr>
                <p14:cNvPr id="495" name="Freihand 494">
                  <a:extLst>
                    <a:ext uri="{FF2B5EF4-FFF2-40B4-BE49-F238E27FC236}">
                      <a16:creationId xmlns:a16="http://schemas.microsoft.com/office/drawing/2014/main" id="{FB3CB5F4-8990-4FA7-A693-790FF10F2186}"/>
                    </a:ext>
                  </a:extLst>
                </p14:cNvPr>
                <p14:cNvContentPartPr/>
                <p14:nvPr/>
              </p14:nvContentPartPr>
              <p14:xfrm>
                <a:off x="2402573" y="3779707"/>
                <a:ext cx="87120" cy="132840"/>
              </p14:xfrm>
            </p:contentPart>
          </mc:Choice>
          <mc:Fallback>
            <p:pic>
              <p:nvPicPr>
                <p:cNvPr id="495" name="Freihand 494">
                  <a:extLst>
                    <a:ext uri="{FF2B5EF4-FFF2-40B4-BE49-F238E27FC236}">
                      <a16:creationId xmlns:a16="http://schemas.microsoft.com/office/drawing/2014/main" id="{FB3CB5F4-8990-4FA7-A693-790FF10F2186}"/>
                    </a:ext>
                  </a:extLst>
                </p:cNvPr>
                <p:cNvPicPr/>
                <p:nvPr/>
              </p:nvPicPr>
              <p:blipFill>
                <a:blip r:embed="rId773"/>
                <a:stretch>
                  <a:fillRect/>
                </a:stretch>
              </p:blipFill>
              <p:spPr>
                <a:xfrm>
                  <a:off x="2398253" y="3775387"/>
                  <a:ext cx="95760" cy="141480"/>
                </a:xfrm>
                <a:prstGeom prst="rect">
                  <a:avLst/>
                </a:prstGeom>
              </p:spPr>
            </p:pic>
          </mc:Fallback>
        </mc:AlternateContent>
      </p:grpSp>
      <p:grpSp>
        <p:nvGrpSpPr>
          <p:cNvPr id="511" name="Gruppieren 510">
            <a:extLst>
              <a:ext uri="{FF2B5EF4-FFF2-40B4-BE49-F238E27FC236}">
                <a16:creationId xmlns:a16="http://schemas.microsoft.com/office/drawing/2014/main" id="{BF1D18CB-5BA1-40E1-AE46-14C9A9636522}"/>
              </a:ext>
            </a:extLst>
          </p:cNvPr>
          <p:cNvGrpSpPr/>
          <p:nvPr/>
        </p:nvGrpSpPr>
        <p:grpSpPr>
          <a:xfrm>
            <a:off x="2749253" y="3685747"/>
            <a:ext cx="1803960" cy="176040"/>
            <a:chOff x="2749253" y="3685747"/>
            <a:chExt cx="1803960" cy="176040"/>
          </a:xfrm>
        </p:grpSpPr>
        <mc:AlternateContent xmlns:mc="http://schemas.openxmlformats.org/markup-compatibility/2006">
          <mc:Choice xmlns:p14="http://schemas.microsoft.com/office/powerpoint/2010/main" Requires="p14">
            <p:contentPart p14:bwMode="auto" r:id="rId774">
              <p14:nvContentPartPr>
                <p14:cNvPr id="496" name="Freihand 495">
                  <a:extLst>
                    <a:ext uri="{FF2B5EF4-FFF2-40B4-BE49-F238E27FC236}">
                      <a16:creationId xmlns:a16="http://schemas.microsoft.com/office/drawing/2014/main" id="{C11394EF-2F31-428E-AC4E-89B6A62157C4}"/>
                    </a:ext>
                  </a:extLst>
                </p14:cNvPr>
                <p14:cNvContentPartPr/>
                <p14:nvPr/>
              </p14:nvContentPartPr>
              <p14:xfrm>
                <a:off x="2749253" y="3755227"/>
                <a:ext cx="66600" cy="106560"/>
              </p14:xfrm>
            </p:contentPart>
          </mc:Choice>
          <mc:Fallback>
            <p:pic>
              <p:nvPicPr>
                <p:cNvPr id="496" name="Freihand 495">
                  <a:extLst>
                    <a:ext uri="{FF2B5EF4-FFF2-40B4-BE49-F238E27FC236}">
                      <a16:creationId xmlns:a16="http://schemas.microsoft.com/office/drawing/2014/main" id="{C11394EF-2F31-428E-AC4E-89B6A62157C4}"/>
                    </a:ext>
                  </a:extLst>
                </p:cNvPr>
                <p:cNvPicPr/>
                <p:nvPr/>
              </p:nvPicPr>
              <p:blipFill>
                <a:blip r:embed="rId775"/>
                <a:stretch>
                  <a:fillRect/>
                </a:stretch>
              </p:blipFill>
              <p:spPr>
                <a:xfrm>
                  <a:off x="2744933" y="3750907"/>
                  <a:ext cx="7524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776">
              <p14:nvContentPartPr>
                <p14:cNvPr id="497" name="Freihand 496">
                  <a:extLst>
                    <a:ext uri="{FF2B5EF4-FFF2-40B4-BE49-F238E27FC236}">
                      <a16:creationId xmlns:a16="http://schemas.microsoft.com/office/drawing/2014/main" id="{E54D0089-1B70-47DB-B58C-F5A0182FAF5D}"/>
                    </a:ext>
                  </a:extLst>
                </p14:cNvPr>
                <p14:cNvContentPartPr/>
                <p14:nvPr/>
              </p14:nvContentPartPr>
              <p14:xfrm>
                <a:off x="2783453" y="3742987"/>
                <a:ext cx="123840" cy="16200"/>
              </p14:xfrm>
            </p:contentPart>
          </mc:Choice>
          <mc:Fallback>
            <p:pic>
              <p:nvPicPr>
                <p:cNvPr id="497" name="Freihand 496">
                  <a:extLst>
                    <a:ext uri="{FF2B5EF4-FFF2-40B4-BE49-F238E27FC236}">
                      <a16:creationId xmlns:a16="http://schemas.microsoft.com/office/drawing/2014/main" id="{E54D0089-1B70-47DB-B58C-F5A0182FAF5D}"/>
                    </a:ext>
                  </a:extLst>
                </p:cNvPr>
                <p:cNvPicPr/>
                <p:nvPr/>
              </p:nvPicPr>
              <p:blipFill>
                <a:blip r:embed="rId777"/>
                <a:stretch>
                  <a:fillRect/>
                </a:stretch>
              </p:blipFill>
              <p:spPr>
                <a:xfrm>
                  <a:off x="2779133" y="3738667"/>
                  <a:ext cx="13248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778">
              <p14:nvContentPartPr>
                <p14:cNvPr id="498" name="Freihand 497">
                  <a:extLst>
                    <a:ext uri="{FF2B5EF4-FFF2-40B4-BE49-F238E27FC236}">
                      <a16:creationId xmlns:a16="http://schemas.microsoft.com/office/drawing/2014/main" id="{B4FD94AB-6499-4349-9C48-CC103A837D25}"/>
                    </a:ext>
                  </a:extLst>
                </p14:cNvPr>
                <p14:cNvContentPartPr/>
                <p14:nvPr/>
              </p14:nvContentPartPr>
              <p14:xfrm>
                <a:off x="2887133" y="3749467"/>
                <a:ext cx="119160" cy="104400"/>
              </p14:xfrm>
            </p:contentPart>
          </mc:Choice>
          <mc:Fallback>
            <p:pic>
              <p:nvPicPr>
                <p:cNvPr id="498" name="Freihand 497">
                  <a:extLst>
                    <a:ext uri="{FF2B5EF4-FFF2-40B4-BE49-F238E27FC236}">
                      <a16:creationId xmlns:a16="http://schemas.microsoft.com/office/drawing/2014/main" id="{B4FD94AB-6499-4349-9C48-CC103A837D25}"/>
                    </a:ext>
                  </a:extLst>
                </p:cNvPr>
                <p:cNvPicPr/>
                <p:nvPr/>
              </p:nvPicPr>
              <p:blipFill>
                <a:blip r:embed="rId779"/>
                <a:stretch>
                  <a:fillRect/>
                </a:stretch>
              </p:blipFill>
              <p:spPr>
                <a:xfrm>
                  <a:off x="2882813" y="3745147"/>
                  <a:ext cx="12780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780">
              <p14:nvContentPartPr>
                <p14:cNvPr id="499" name="Freihand 498">
                  <a:extLst>
                    <a:ext uri="{FF2B5EF4-FFF2-40B4-BE49-F238E27FC236}">
                      <a16:creationId xmlns:a16="http://schemas.microsoft.com/office/drawing/2014/main" id="{31DDD139-E683-44E8-BA7A-BD274ED878DC}"/>
                    </a:ext>
                  </a:extLst>
                </p14:cNvPr>
                <p14:cNvContentPartPr/>
                <p14:nvPr/>
              </p14:nvContentPartPr>
              <p14:xfrm>
                <a:off x="3120053" y="3782947"/>
                <a:ext cx="162000" cy="53640"/>
              </p14:xfrm>
            </p:contentPart>
          </mc:Choice>
          <mc:Fallback>
            <p:pic>
              <p:nvPicPr>
                <p:cNvPr id="499" name="Freihand 498">
                  <a:extLst>
                    <a:ext uri="{FF2B5EF4-FFF2-40B4-BE49-F238E27FC236}">
                      <a16:creationId xmlns:a16="http://schemas.microsoft.com/office/drawing/2014/main" id="{31DDD139-E683-44E8-BA7A-BD274ED878DC}"/>
                    </a:ext>
                  </a:extLst>
                </p:cNvPr>
                <p:cNvPicPr/>
                <p:nvPr/>
              </p:nvPicPr>
              <p:blipFill>
                <a:blip r:embed="rId781"/>
                <a:stretch>
                  <a:fillRect/>
                </a:stretch>
              </p:blipFill>
              <p:spPr>
                <a:xfrm>
                  <a:off x="3115733" y="3778627"/>
                  <a:ext cx="170640" cy="62280"/>
                </a:xfrm>
                <a:prstGeom prst="rect">
                  <a:avLst/>
                </a:prstGeom>
              </p:spPr>
            </p:pic>
          </mc:Fallback>
        </mc:AlternateContent>
        <mc:AlternateContent xmlns:mc="http://schemas.openxmlformats.org/markup-compatibility/2006">
          <mc:Choice xmlns:p14="http://schemas.microsoft.com/office/powerpoint/2010/main" Requires="p14">
            <p:contentPart p14:bwMode="auto" r:id="rId782">
              <p14:nvContentPartPr>
                <p14:cNvPr id="502" name="Freihand 501">
                  <a:extLst>
                    <a:ext uri="{FF2B5EF4-FFF2-40B4-BE49-F238E27FC236}">
                      <a16:creationId xmlns:a16="http://schemas.microsoft.com/office/drawing/2014/main" id="{F3B6CADC-069B-4A4D-BDA7-D4506E8693BB}"/>
                    </a:ext>
                  </a:extLst>
                </p14:cNvPr>
                <p14:cNvContentPartPr/>
                <p14:nvPr/>
              </p14:nvContentPartPr>
              <p14:xfrm>
                <a:off x="3423173" y="3718147"/>
                <a:ext cx="105120" cy="119160"/>
              </p14:xfrm>
            </p:contentPart>
          </mc:Choice>
          <mc:Fallback>
            <p:pic>
              <p:nvPicPr>
                <p:cNvPr id="502" name="Freihand 501">
                  <a:extLst>
                    <a:ext uri="{FF2B5EF4-FFF2-40B4-BE49-F238E27FC236}">
                      <a16:creationId xmlns:a16="http://schemas.microsoft.com/office/drawing/2014/main" id="{F3B6CADC-069B-4A4D-BDA7-D4506E8693BB}"/>
                    </a:ext>
                  </a:extLst>
                </p:cNvPr>
                <p:cNvPicPr/>
                <p:nvPr/>
              </p:nvPicPr>
              <p:blipFill>
                <a:blip r:embed="rId783"/>
                <a:stretch>
                  <a:fillRect/>
                </a:stretch>
              </p:blipFill>
              <p:spPr>
                <a:xfrm>
                  <a:off x="3418853" y="3713827"/>
                  <a:ext cx="11376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784">
              <p14:nvContentPartPr>
                <p14:cNvPr id="503" name="Freihand 502">
                  <a:extLst>
                    <a:ext uri="{FF2B5EF4-FFF2-40B4-BE49-F238E27FC236}">
                      <a16:creationId xmlns:a16="http://schemas.microsoft.com/office/drawing/2014/main" id="{EDFE796B-2670-4D70-9F7A-5BB43FE15544}"/>
                    </a:ext>
                  </a:extLst>
                </p14:cNvPr>
                <p14:cNvContentPartPr/>
                <p14:nvPr/>
              </p14:nvContentPartPr>
              <p14:xfrm>
                <a:off x="3610013" y="3734707"/>
                <a:ext cx="101160" cy="29520"/>
              </p14:xfrm>
            </p:contentPart>
          </mc:Choice>
          <mc:Fallback>
            <p:pic>
              <p:nvPicPr>
                <p:cNvPr id="503" name="Freihand 502">
                  <a:extLst>
                    <a:ext uri="{FF2B5EF4-FFF2-40B4-BE49-F238E27FC236}">
                      <a16:creationId xmlns:a16="http://schemas.microsoft.com/office/drawing/2014/main" id="{EDFE796B-2670-4D70-9F7A-5BB43FE15544}"/>
                    </a:ext>
                  </a:extLst>
                </p:cNvPr>
                <p:cNvPicPr/>
                <p:nvPr/>
              </p:nvPicPr>
              <p:blipFill>
                <a:blip r:embed="rId785"/>
                <a:stretch>
                  <a:fillRect/>
                </a:stretch>
              </p:blipFill>
              <p:spPr>
                <a:xfrm>
                  <a:off x="3605693" y="3730387"/>
                  <a:ext cx="10980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786">
              <p14:nvContentPartPr>
                <p14:cNvPr id="504" name="Freihand 503">
                  <a:extLst>
                    <a:ext uri="{FF2B5EF4-FFF2-40B4-BE49-F238E27FC236}">
                      <a16:creationId xmlns:a16="http://schemas.microsoft.com/office/drawing/2014/main" id="{463FAF99-1386-466E-9C82-CFC64FF3706C}"/>
                    </a:ext>
                  </a:extLst>
                </p14:cNvPr>
                <p14:cNvContentPartPr/>
                <p14:nvPr/>
              </p14:nvContentPartPr>
              <p14:xfrm>
                <a:off x="3642773" y="3728947"/>
                <a:ext cx="73080" cy="122040"/>
              </p14:xfrm>
            </p:contentPart>
          </mc:Choice>
          <mc:Fallback>
            <p:pic>
              <p:nvPicPr>
                <p:cNvPr id="504" name="Freihand 503">
                  <a:extLst>
                    <a:ext uri="{FF2B5EF4-FFF2-40B4-BE49-F238E27FC236}">
                      <a16:creationId xmlns:a16="http://schemas.microsoft.com/office/drawing/2014/main" id="{463FAF99-1386-466E-9C82-CFC64FF3706C}"/>
                    </a:ext>
                  </a:extLst>
                </p:cNvPr>
                <p:cNvPicPr/>
                <p:nvPr/>
              </p:nvPicPr>
              <p:blipFill>
                <a:blip r:embed="rId787"/>
                <a:stretch>
                  <a:fillRect/>
                </a:stretch>
              </p:blipFill>
              <p:spPr>
                <a:xfrm>
                  <a:off x="3638453" y="3724627"/>
                  <a:ext cx="8172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788">
              <p14:nvContentPartPr>
                <p14:cNvPr id="505" name="Freihand 504">
                  <a:extLst>
                    <a:ext uri="{FF2B5EF4-FFF2-40B4-BE49-F238E27FC236}">
                      <a16:creationId xmlns:a16="http://schemas.microsoft.com/office/drawing/2014/main" id="{B784C810-CE5D-45CD-97F5-7649D0CC0A49}"/>
                    </a:ext>
                  </a:extLst>
                </p14:cNvPr>
                <p14:cNvContentPartPr/>
                <p14:nvPr/>
              </p14:nvContentPartPr>
              <p14:xfrm>
                <a:off x="3851933" y="3739747"/>
                <a:ext cx="107640" cy="12600"/>
              </p14:xfrm>
            </p:contentPart>
          </mc:Choice>
          <mc:Fallback>
            <p:pic>
              <p:nvPicPr>
                <p:cNvPr id="505" name="Freihand 504">
                  <a:extLst>
                    <a:ext uri="{FF2B5EF4-FFF2-40B4-BE49-F238E27FC236}">
                      <a16:creationId xmlns:a16="http://schemas.microsoft.com/office/drawing/2014/main" id="{B784C810-CE5D-45CD-97F5-7649D0CC0A49}"/>
                    </a:ext>
                  </a:extLst>
                </p:cNvPr>
                <p:cNvPicPr/>
                <p:nvPr/>
              </p:nvPicPr>
              <p:blipFill>
                <a:blip r:embed="rId789"/>
                <a:stretch>
                  <a:fillRect/>
                </a:stretch>
              </p:blipFill>
              <p:spPr>
                <a:xfrm>
                  <a:off x="3847613" y="3735427"/>
                  <a:ext cx="11628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790">
              <p14:nvContentPartPr>
                <p14:cNvPr id="506" name="Freihand 505">
                  <a:extLst>
                    <a:ext uri="{FF2B5EF4-FFF2-40B4-BE49-F238E27FC236}">
                      <a16:creationId xmlns:a16="http://schemas.microsoft.com/office/drawing/2014/main" id="{DF0D6131-17A7-424F-8819-B56D402B3327}"/>
                    </a:ext>
                  </a:extLst>
                </p14:cNvPr>
                <p14:cNvContentPartPr/>
                <p14:nvPr/>
              </p14:nvContentPartPr>
              <p14:xfrm>
                <a:off x="4047773" y="3685747"/>
                <a:ext cx="82440" cy="109800"/>
              </p14:xfrm>
            </p:contentPart>
          </mc:Choice>
          <mc:Fallback>
            <p:pic>
              <p:nvPicPr>
                <p:cNvPr id="506" name="Freihand 505">
                  <a:extLst>
                    <a:ext uri="{FF2B5EF4-FFF2-40B4-BE49-F238E27FC236}">
                      <a16:creationId xmlns:a16="http://schemas.microsoft.com/office/drawing/2014/main" id="{DF0D6131-17A7-424F-8819-B56D402B3327}"/>
                    </a:ext>
                  </a:extLst>
                </p:cNvPr>
                <p:cNvPicPr/>
                <p:nvPr/>
              </p:nvPicPr>
              <p:blipFill>
                <a:blip r:embed="rId791"/>
                <a:stretch>
                  <a:fillRect/>
                </a:stretch>
              </p:blipFill>
              <p:spPr>
                <a:xfrm>
                  <a:off x="4043453" y="3681427"/>
                  <a:ext cx="91080" cy="118440"/>
                </a:xfrm>
                <a:prstGeom prst="rect">
                  <a:avLst/>
                </a:prstGeom>
              </p:spPr>
            </p:pic>
          </mc:Fallback>
        </mc:AlternateContent>
        <mc:AlternateContent xmlns:mc="http://schemas.openxmlformats.org/markup-compatibility/2006">
          <mc:Choice xmlns:p14="http://schemas.microsoft.com/office/powerpoint/2010/main" Requires="p14">
            <p:contentPart p14:bwMode="auto" r:id="rId792">
              <p14:nvContentPartPr>
                <p14:cNvPr id="507" name="Freihand 506">
                  <a:extLst>
                    <a:ext uri="{FF2B5EF4-FFF2-40B4-BE49-F238E27FC236}">
                      <a16:creationId xmlns:a16="http://schemas.microsoft.com/office/drawing/2014/main" id="{6BB7BB3B-799B-4607-9BF3-0C9B4F2539B0}"/>
                    </a:ext>
                  </a:extLst>
                </p14:cNvPr>
                <p14:cNvContentPartPr/>
                <p14:nvPr/>
              </p14:nvContentPartPr>
              <p14:xfrm>
                <a:off x="4156493" y="3695827"/>
                <a:ext cx="109800" cy="91440"/>
              </p14:xfrm>
            </p:contentPart>
          </mc:Choice>
          <mc:Fallback>
            <p:pic>
              <p:nvPicPr>
                <p:cNvPr id="507" name="Freihand 506">
                  <a:extLst>
                    <a:ext uri="{FF2B5EF4-FFF2-40B4-BE49-F238E27FC236}">
                      <a16:creationId xmlns:a16="http://schemas.microsoft.com/office/drawing/2014/main" id="{6BB7BB3B-799B-4607-9BF3-0C9B4F2539B0}"/>
                    </a:ext>
                  </a:extLst>
                </p:cNvPr>
                <p:cNvPicPr/>
                <p:nvPr/>
              </p:nvPicPr>
              <p:blipFill>
                <a:blip r:embed="rId793"/>
                <a:stretch>
                  <a:fillRect/>
                </a:stretch>
              </p:blipFill>
              <p:spPr>
                <a:xfrm>
                  <a:off x="4152173" y="3691507"/>
                  <a:ext cx="11844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794">
              <p14:nvContentPartPr>
                <p14:cNvPr id="508" name="Freihand 507">
                  <a:extLst>
                    <a:ext uri="{FF2B5EF4-FFF2-40B4-BE49-F238E27FC236}">
                      <a16:creationId xmlns:a16="http://schemas.microsoft.com/office/drawing/2014/main" id="{03A4EC5C-C8C6-4F97-AFF3-5DDEAE63BCC4}"/>
                    </a:ext>
                  </a:extLst>
                </p14:cNvPr>
                <p14:cNvContentPartPr/>
                <p14:nvPr/>
              </p14:nvContentPartPr>
              <p14:xfrm>
                <a:off x="4277453" y="3689347"/>
                <a:ext cx="129240" cy="95040"/>
              </p14:xfrm>
            </p:contentPart>
          </mc:Choice>
          <mc:Fallback>
            <p:pic>
              <p:nvPicPr>
                <p:cNvPr id="508" name="Freihand 507">
                  <a:extLst>
                    <a:ext uri="{FF2B5EF4-FFF2-40B4-BE49-F238E27FC236}">
                      <a16:creationId xmlns:a16="http://schemas.microsoft.com/office/drawing/2014/main" id="{03A4EC5C-C8C6-4F97-AFF3-5DDEAE63BCC4}"/>
                    </a:ext>
                  </a:extLst>
                </p:cNvPr>
                <p:cNvPicPr/>
                <p:nvPr/>
              </p:nvPicPr>
              <p:blipFill>
                <a:blip r:embed="rId795"/>
                <a:stretch>
                  <a:fillRect/>
                </a:stretch>
              </p:blipFill>
              <p:spPr>
                <a:xfrm>
                  <a:off x="4273133" y="3685027"/>
                  <a:ext cx="13788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796">
              <p14:nvContentPartPr>
                <p14:cNvPr id="509" name="Freihand 508">
                  <a:extLst>
                    <a:ext uri="{FF2B5EF4-FFF2-40B4-BE49-F238E27FC236}">
                      <a16:creationId xmlns:a16="http://schemas.microsoft.com/office/drawing/2014/main" id="{17FF8EE0-63F7-4B49-8BB1-DC7BFDABE1A0}"/>
                    </a:ext>
                  </a:extLst>
                </p14:cNvPr>
                <p14:cNvContentPartPr/>
                <p14:nvPr/>
              </p14:nvContentPartPr>
              <p14:xfrm>
                <a:off x="4475453" y="3698347"/>
                <a:ext cx="77760" cy="70200"/>
              </p14:xfrm>
            </p:contentPart>
          </mc:Choice>
          <mc:Fallback>
            <p:pic>
              <p:nvPicPr>
                <p:cNvPr id="509" name="Freihand 508">
                  <a:extLst>
                    <a:ext uri="{FF2B5EF4-FFF2-40B4-BE49-F238E27FC236}">
                      <a16:creationId xmlns:a16="http://schemas.microsoft.com/office/drawing/2014/main" id="{17FF8EE0-63F7-4B49-8BB1-DC7BFDABE1A0}"/>
                    </a:ext>
                  </a:extLst>
                </p:cNvPr>
                <p:cNvPicPr/>
                <p:nvPr/>
              </p:nvPicPr>
              <p:blipFill>
                <a:blip r:embed="rId797"/>
                <a:stretch>
                  <a:fillRect/>
                </a:stretch>
              </p:blipFill>
              <p:spPr>
                <a:xfrm>
                  <a:off x="4471133" y="3694027"/>
                  <a:ext cx="86400" cy="788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98">
            <p14:nvContentPartPr>
              <p14:cNvPr id="510" name="Freihand 509">
                <a:extLst>
                  <a:ext uri="{FF2B5EF4-FFF2-40B4-BE49-F238E27FC236}">
                    <a16:creationId xmlns:a16="http://schemas.microsoft.com/office/drawing/2014/main" id="{65366166-B616-494A-85A1-F4CC3E00D4F5}"/>
                  </a:ext>
                </a:extLst>
              </p14:cNvPr>
              <p14:cNvContentPartPr/>
              <p14:nvPr/>
            </p14:nvContentPartPr>
            <p14:xfrm>
              <a:off x="4511813" y="3606547"/>
              <a:ext cx="19800" cy="3600"/>
            </p14:xfrm>
          </p:contentPart>
        </mc:Choice>
        <mc:Fallback>
          <p:pic>
            <p:nvPicPr>
              <p:cNvPr id="510" name="Freihand 509">
                <a:extLst>
                  <a:ext uri="{FF2B5EF4-FFF2-40B4-BE49-F238E27FC236}">
                    <a16:creationId xmlns:a16="http://schemas.microsoft.com/office/drawing/2014/main" id="{65366166-B616-494A-85A1-F4CC3E00D4F5}"/>
                  </a:ext>
                </a:extLst>
              </p:cNvPr>
              <p:cNvPicPr/>
              <p:nvPr/>
            </p:nvPicPr>
            <p:blipFill>
              <a:blip r:embed="rId799"/>
              <a:stretch>
                <a:fillRect/>
              </a:stretch>
            </p:blipFill>
            <p:spPr>
              <a:xfrm>
                <a:off x="4507493" y="3602227"/>
                <a:ext cx="28440" cy="12240"/>
              </a:xfrm>
              <a:prstGeom prst="rect">
                <a:avLst/>
              </a:prstGeom>
            </p:spPr>
          </p:pic>
        </mc:Fallback>
      </mc:AlternateContent>
      <p:grpSp>
        <p:nvGrpSpPr>
          <p:cNvPr id="515" name="Gruppieren 514">
            <a:extLst>
              <a:ext uri="{FF2B5EF4-FFF2-40B4-BE49-F238E27FC236}">
                <a16:creationId xmlns:a16="http://schemas.microsoft.com/office/drawing/2014/main" id="{6C888D2C-745A-427F-90E6-F07A640FC2C9}"/>
              </a:ext>
            </a:extLst>
          </p:cNvPr>
          <p:cNvGrpSpPr/>
          <p:nvPr/>
        </p:nvGrpSpPr>
        <p:grpSpPr>
          <a:xfrm>
            <a:off x="4867853" y="3650467"/>
            <a:ext cx="235440" cy="109440"/>
            <a:chOff x="4867853" y="3650467"/>
            <a:chExt cx="235440" cy="109440"/>
          </a:xfrm>
        </p:grpSpPr>
        <mc:AlternateContent xmlns:mc="http://schemas.openxmlformats.org/markup-compatibility/2006">
          <mc:Choice xmlns:p14="http://schemas.microsoft.com/office/powerpoint/2010/main" Requires="p14">
            <p:contentPart p14:bwMode="auto" r:id="rId800">
              <p14:nvContentPartPr>
                <p14:cNvPr id="512" name="Freihand 511">
                  <a:extLst>
                    <a:ext uri="{FF2B5EF4-FFF2-40B4-BE49-F238E27FC236}">
                      <a16:creationId xmlns:a16="http://schemas.microsoft.com/office/drawing/2014/main" id="{4349AF44-4D32-4A3F-B96A-5E7BB59F95F7}"/>
                    </a:ext>
                  </a:extLst>
                </p14:cNvPr>
                <p14:cNvContentPartPr/>
                <p14:nvPr/>
              </p14:nvContentPartPr>
              <p14:xfrm>
                <a:off x="4867853" y="3693667"/>
                <a:ext cx="84600" cy="5040"/>
              </p14:xfrm>
            </p:contentPart>
          </mc:Choice>
          <mc:Fallback>
            <p:pic>
              <p:nvPicPr>
                <p:cNvPr id="512" name="Freihand 511">
                  <a:extLst>
                    <a:ext uri="{FF2B5EF4-FFF2-40B4-BE49-F238E27FC236}">
                      <a16:creationId xmlns:a16="http://schemas.microsoft.com/office/drawing/2014/main" id="{4349AF44-4D32-4A3F-B96A-5E7BB59F95F7}"/>
                    </a:ext>
                  </a:extLst>
                </p:cNvPr>
                <p:cNvPicPr/>
                <p:nvPr/>
              </p:nvPicPr>
              <p:blipFill>
                <a:blip r:embed="rId801"/>
                <a:stretch>
                  <a:fillRect/>
                </a:stretch>
              </p:blipFill>
              <p:spPr>
                <a:xfrm>
                  <a:off x="4863533" y="3689347"/>
                  <a:ext cx="9324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802">
              <p14:nvContentPartPr>
                <p14:cNvPr id="513" name="Freihand 512">
                  <a:extLst>
                    <a:ext uri="{FF2B5EF4-FFF2-40B4-BE49-F238E27FC236}">
                      <a16:creationId xmlns:a16="http://schemas.microsoft.com/office/drawing/2014/main" id="{F08F261C-63EF-480A-80D5-5E470617118A}"/>
                    </a:ext>
                  </a:extLst>
                </p14:cNvPr>
                <p14:cNvContentPartPr/>
                <p14:nvPr/>
              </p14:nvContentPartPr>
              <p14:xfrm>
                <a:off x="4871093" y="3718507"/>
                <a:ext cx="111960" cy="19800"/>
              </p14:xfrm>
            </p:contentPart>
          </mc:Choice>
          <mc:Fallback>
            <p:pic>
              <p:nvPicPr>
                <p:cNvPr id="513" name="Freihand 512">
                  <a:extLst>
                    <a:ext uri="{FF2B5EF4-FFF2-40B4-BE49-F238E27FC236}">
                      <a16:creationId xmlns:a16="http://schemas.microsoft.com/office/drawing/2014/main" id="{F08F261C-63EF-480A-80D5-5E470617118A}"/>
                    </a:ext>
                  </a:extLst>
                </p:cNvPr>
                <p:cNvPicPr/>
                <p:nvPr/>
              </p:nvPicPr>
              <p:blipFill>
                <a:blip r:embed="rId803"/>
                <a:stretch>
                  <a:fillRect/>
                </a:stretch>
              </p:blipFill>
              <p:spPr>
                <a:xfrm>
                  <a:off x="4866773" y="3714187"/>
                  <a:ext cx="12060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804">
              <p14:nvContentPartPr>
                <p14:cNvPr id="514" name="Freihand 513">
                  <a:extLst>
                    <a:ext uri="{FF2B5EF4-FFF2-40B4-BE49-F238E27FC236}">
                      <a16:creationId xmlns:a16="http://schemas.microsoft.com/office/drawing/2014/main" id="{B6C48AA4-FFBC-4BC9-98CC-BA721EBB3489}"/>
                    </a:ext>
                  </a:extLst>
                </p14:cNvPr>
                <p14:cNvContentPartPr/>
                <p14:nvPr/>
              </p14:nvContentPartPr>
              <p14:xfrm>
                <a:off x="5016893" y="3650467"/>
                <a:ext cx="86400" cy="109440"/>
              </p14:xfrm>
            </p:contentPart>
          </mc:Choice>
          <mc:Fallback>
            <p:pic>
              <p:nvPicPr>
                <p:cNvPr id="514" name="Freihand 513">
                  <a:extLst>
                    <a:ext uri="{FF2B5EF4-FFF2-40B4-BE49-F238E27FC236}">
                      <a16:creationId xmlns:a16="http://schemas.microsoft.com/office/drawing/2014/main" id="{B6C48AA4-FFBC-4BC9-98CC-BA721EBB3489}"/>
                    </a:ext>
                  </a:extLst>
                </p:cNvPr>
                <p:cNvPicPr/>
                <p:nvPr/>
              </p:nvPicPr>
              <p:blipFill>
                <a:blip r:embed="rId805"/>
                <a:stretch>
                  <a:fillRect/>
                </a:stretch>
              </p:blipFill>
              <p:spPr>
                <a:xfrm>
                  <a:off x="5012573" y="3646147"/>
                  <a:ext cx="95040" cy="1180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806">
            <p14:nvContentPartPr>
              <p14:cNvPr id="516" name="Freihand 515">
                <a:extLst>
                  <a:ext uri="{FF2B5EF4-FFF2-40B4-BE49-F238E27FC236}">
                    <a16:creationId xmlns:a16="http://schemas.microsoft.com/office/drawing/2014/main" id="{8C06B799-1AA9-4BDC-8DD5-4DB613F16C6F}"/>
                  </a:ext>
                </a:extLst>
              </p14:cNvPr>
              <p14:cNvContentPartPr/>
              <p14:nvPr/>
            </p14:nvContentPartPr>
            <p14:xfrm>
              <a:off x="5412173" y="3673147"/>
              <a:ext cx="54000" cy="42480"/>
            </p14:xfrm>
          </p:contentPart>
        </mc:Choice>
        <mc:Fallback>
          <p:pic>
            <p:nvPicPr>
              <p:cNvPr id="516" name="Freihand 515">
                <a:extLst>
                  <a:ext uri="{FF2B5EF4-FFF2-40B4-BE49-F238E27FC236}">
                    <a16:creationId xmlns:a16="http://schemas.microsoft.com/office/drawing/2014/main" id="{8C06B799-1AA9-4BDC-8DD5-4DB613F16C6F}"/>
                  </a:ext>
                </a:extLst>
              </p:cNvPr>
              <p:cNvPicPr/>
              <p:nvPr/>
            </p:nvPicPr>
            <p:blipFill>
              <a:blip r:embed="rId807"/>
              <a:stretch>
                <a:fillRect/>
              </a:stretch>
            </p:blipFill>
            <p:spPr>
              <a:xfrm>
                <a:off x="5407853" y="3668827"/>
                <a:ext cx="6264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808">
            <p14:nvContentPartPr>
              <p14:cNvPr id="517" name="Freihand 516">
                <a:extLst>
                  <a:ext uri="{FF2B5EF4-FFF2-40B4-BE49-F238E27FC236}">
                    <a16:creationId xmlns:a16="http://schemas.microsoft.com/office/drawing/2014/main" id="{5720588F-1AD1-4447-A088-D51CC16DFA68}"/>
                  </a:ext>
                </a:extLst>
              </p14:cNvPr>
              <p14:cNvContentPartPr/>
              <p14:nvPr/>
            </p14:nvContentPartPr>
            <p14:xfrm>
              <a:off x="5437373" y="3682867"/>
              <a:ext cx="55440" cy="115560"/>
            </p14:xfrm>
          </p:contentPart>
        </mc:Choice>
        <mc:Fallback>
          <p:pic>
            <p:nvPicPr>
              <p:cNvPr id="517" name="Freihand 516">
                <a:extLst>
                  <a:ext uri="{FF2B5EF4-FFF2-40B4-BE49-F238E27FC236}">
                    <a16:creationId xmlns:a16="http://schemas.microsoft.com/office/drawing/2014/main" id="{5720588F-1AD1-4447-A088-D51CC16DFA68}"/>
                  </a:ext>
                </a:extLst>
              </p:cNvPr>
              <p:cNvPicPr/>
              <p:nvPr/>
            </p:nvPicPr>
            <p:blipFill>
              <a:blip r:embed="rId809"/>
              <a:stretch>
                <a:fillRect/>
              </a:stretch>
            </p:blipFill>
            <p:spPr>
              <a:xfrm>
                <a:off x="5433053" y="3678547"/>
                <a:ext cx="6408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810">
            <p14:nvContentPartPr>
              <p14:cNvPr id="518" name="Freihand 517">
                <a:extLst>
                  <a:ext uri="{FF2B5EF4-FFF2-40B4-BE49-F238E27FC236}">
                    <a16:creationId xmlns:a16="http://schemas.microsoft.com/office/drawing/2014/main" id="{7C391B02-B0FF-4CF6-8A53-E9277B658B7D}"/>
                  </a:ext>
                </a:extLst>
              </p14:cNvPr>
              <p14:cNvContentPartPr/>
              <p14:nvPr/>
            </p14:nvContentPartPr>
            <p14:xfrm>
              <a:off x="5597933" y="3673867"/>
              <a:ext cx="85680" cy="61200"/>
            </p14:xfrm>
          </p:contentPart>
        </mc:Choice>
        <mc:Fallback>
          <p:pic>
            <p:nvPicPr>
              <p:cNvPr id="518" name="Freihand 517">
                <a:extLst>
                  <a:ext uri="{FF2B5EF4-FFF2-40B4-BE49-F238E27FC236}">
                    <a16:creationId xmlns:a16="http://schemas.microsoft.com/office/drawing/2014/main" id="{7C391B02-B0FF-4CF6-8A53-E9277B658B7D}"/>
                  </a:ext>
                </a:extLst>
              </p:cNvPr>
              <p:cNvPicPr/>
              <p:nvPr/>
            </p:nvPicPr>
            <p:blipFill>
              <a:blip r:embed="rId811"/>
              <a:stretch>
                <a:fillRect/>
              </a:stretch>
            </p:blipFill>
            <p:spPr>
              <a:xfrm>
                <a:off x="5593613" y="3669547"/>
                <a:ext cx="9432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812">
            <p14:nvContentPartPr>
              <p14:cNvPr id="519" name="Freihand 518">
                <a:extLst>
                  <a:ext uri="{FF2B5EF4-FFF2-40B4-BE49-F238E27FC236}">
                    <a16:creationId xmlns:a16="http://schemas.microsoft.com/office/drawing/2014/main" id="{F851E9C5-C502-4E34-96CE-B7799C7DCB07}"/>
                  </a:ext>
                </a:extLst>
              </p14:cNvPr>
              <p14:cNvContentPartPr/>
              <p14:nvPr/>
            </p14:nvContentPartPr>
            <p14:xfrm>
              <a:off x="5819333" y="3645787"/>
              <a:ext cx="104760" cy="96120"/>
            </p14:xfrm>
          </p:contentPart>
        </mc:Choice>
        <mc:Fallback>
          <p:pic>
            <p:nvPicPr>
              <p:cNvPr id="519" name="Freihand 518">
                <a:extLst>
                  <a:ext uri="{FF2B5EF4-FFF2-40B4-BE49-F238E27FC236}">
                    <a16:creationId xmlns:a16="http://schemas.microsoft.com/office/drawing/2014/main" id="{F851E9C5-C502-4E34-96CE-B7799C7DCB07}"/>
                  </a:ext>
                </a:extLst>
              </p:cNvPr>
              <p:cNvPicPr/>
              <p:nvPr/>
            </p:nvPicPr>
            <p:blipFill>
              <a:blip r:embed="rId813"/>
              <a:stretch>
                <a:fillRect/>
              </a:stretch>
            </p:blipFill>
            <p:spPr>
              <a:xfrm>
                <a:off x="5815013" y="3641467"/>
                <a:ext cx="11340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814">
            <p14:nvContentPartPr>
              <p14:cNvPr id="520" name="Freihand 519">
                <a:extLst>
                  <a:ext uri="{FF2B5EF4-FFF2-40B4-BE49-F238E27FC236}">
                    <a16:creationId xmlns:a16="http://schemas.microsoft.com/office/drawing/2014/main" id="{16A75739-AE66-48A9-B8FB-7B7F9DFF5C0D}"/>
                  </a:ext>
                </a:extLst>
              </p14:cNvPr>
              <p14:cNvContentPartPr/>
              <p14:nvPr/>
            </p14:nvContentPartPr>
            <p14:xfrm>
              <a:off x="5965133" y="3642187"/>
              <a:ext cx="83520" cy="108360"/>
            </p14:xfrm>
          </p:contentPart>
        </mc:Choice>
        <mc:Fallback>
          <p:pic>
            <p:nvPicPr>
              <p:cNvPr id="520" name="Freihand 519">
                <a:extLst>
                  <a:ext uri="{FF2B5EF4-FFF2-40B4-BE49-F238E27FC236}">
                    <a16:creationId xmlns:a16="http://schemas.microsoft.com/office/drawing/2014/main" id="{16A75739-AE66-48A9-B8FB-7B7F9DFF5C0D}"/>
                  </a:ext>
                </a:extLst>
              </p:cNvPr>
              <p:cNvPicPr/>
              <p:nvPr/>
            </p:nvPicPr>
            <p:blipFill>
              <a:blip r:embed="rId815"/>
              <a:stretch>
                <a:fillRect/>
              </a:stretch>
            </p:blipFill>
            <p:spPr>
              <a:xfrm>
                <a:off x="5960813" y="3637867"/>
                <a:ext cx="9216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816">
            <p14:nvContentPartPr>
              <p14:cNvPr id="521" name="Freihand 520">
                <a:extLst>
                  <a:ext uri="{FF2B5EF4-FFF2-40B4-BE49-F238E27FC236}">
                    <a16:creationId xmlns:a16="http://schemas.microsoft.com/office/drawing/2014/main" id="{CEC7510D-D12C-4C0F-89ED-3663BBB10FA9}"/>
                  </a:ext>
                </a:extLst>
              </p14:cNvPr>
              <p14:cNvContentPartPr/>
              <p14:nvPr/>
            </p14:nvContentPartPr>
            <p14:xfrm>
              <a:off x="5987453" y="3623107"/>
              <a:ext cx="108720" cy="11520"/>
            </p14:xfrm>
          </p:contentPart>
        </mc:Choice>
        <mc:Fallback>
          <p:pic>
            <p:nvPicPr>
              <p:cNvPr id="521" name="Freihand 520">
                <a:extLst>
                  <a:ext uri="{FF2B5EF4-FFF2-40B4-BE49-F238E27FC236}">
                    <a16:creationId xmlns:a16="http://schemas.microsoft.com/office/drawing/2014/main" id="{CEC7510D-D12C-4C0F-89ED-3663BBB10FA9}"/>
                  </a:ext>
                </a:extLst>
              </p:cNvPr>
              <p:cNvPicPr/>
              <p:nvPr/>
            </p:nvPicPr>
            <p:blipFill>
              <a:blip r:embed="rId817"/>
              <a:stretch>
                <a:fillRect/>
              </a:stretch>
            </p:blipFill>
            <p:spPr>
              <a:xfrm>
                <a:off x="5983133" y="3618787"/>
                <a:ext cx="11736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818">
            <p14:nvContentPartPr>
              <p14:cNvPr id="532" name="Freihand 531">
                <a:extLst>
                  <a:ext uri="{FF2B5EF4-FFF2-40B4-BE49-F238E27FC236}">
                    <a16:creationId xmlns:a16="http://schemas.microsoft.com/office/drawing/2014/main" id="{1710CB13-D8CA-4DD9-A38F-85747999A763}"/>
                  </a:ext>
                </a:extLst>
              </p14:cNvPr>
              <p14:cNvContentPartPr/>
              <p14:nvPr/>
            </p14:nvContentPartPr>
            <p14:xfrm>
              <a:off x="5290853" y="3458587"/>
              <a:ext cx="1708200" cy="419760"/>
            </p14:xfrm>
          </p:contentPart>
        </mc:Choice>
        <mc:Fallback>
          <p:pic>
            <p:nvPicPr>
              <p:cNvPr id="532" name="Freihand 531">
                <a:extLst>
                  <a:ext uri="{FF2B5EF4-FFF2-40B4-BE49-F238E27FC236}">
                    <a16:creationId xmlns:a16="http://schemas.microsoft.com/office/drawing/2014/main" id="{1710CB13-D8CA-4DD9-A38F-85747999A763}"/>
                  </a:ext>
                </a:extLst>
              </p:cNvPr>
              <p:cNvPicPr/>
              <p:nvPr/>
            </p:nvPicPr>
            <p:blipFill>
              <a:blip r:embed="rId819"/>
              <a:stretch>
                <a:fillRect/>
              </a:stretch>
            </p:blipFill>
            <p:spPr>
              <a:xfrm>
                <a:off x="5286533" y="3454267"/>
                <a:ext cx="1716840" cy="428400"/>
              </a:xfrm>
              <a:prstGeom prst="rect">
                <a:avLst/>
              </a:prstGeom>
            </p:spPr>
          </p:pic>
        </mc:Fallback>
      </mc:AlternateContent>
      <mc:AlternateContent xmlns:mc="http://schemas.openxmlformats.org/markup-compatibility/2006">
        <mc:Choice xmlns:p14="http://schemas.microsoft.com/office/powerpoint/2010/main" Requires="p14">
          <p:contentPart p14:bwMode="auto" r:id="rId820">
            <p14:nvContentPartPr>
              <p14:cNvPr id="533" name="Freihand 532">
                <a:extLst>
                  <a:ext uri="{FF2B5EF4-FFF2-40B4-BE49-F238E27FC236}">
                    <a16:creationId xmlns:a16="http://schemas.microsoft.com/office/drawing/2014/main" id="{7D1E073C-5D47-4D25-864A-CAA09F821294}"/>
                  </a:ext>
                </a:extLst>
              </p14:cNvPr>
              <p14:cNvContentPartPr/>
              <p14:nvPr/>
            </p14:nvContentPartPr>
            <p14:xfrm>
              <a:off x="7101653" y="3565507"/>
              <a:ext cx="147240" cy="153720"/>
            </p14:xfrm>
          </p:contentPart>
        </mc:Choice>
        <mc:Fallback>
          <p:pic>
            <p:nvPicPr>
              <p:cNvPr id="533" name="Freihand 532">
                <a:extLst>
                  <a:ext uri="{FF2B5EF4-FFF2-40B4-BE49-F238E27FC236}">
                    <a16:creationId xmlns:a16="http://schemas.microsoft.com/office/drawing/2014/main" id="{7D1E073C-5D47-4D25-864A-CAA09F821294}"/>
                  </a:ext>
                </a:extLst>
              </p:cNvPr>
              <p:cNvPicPr/>
              <p:nvPr/>
            </p:nvPicPr>
            <p:blipFill>
              <a:blip r:embed="rId821"/>
              <a:stretch>
                <a:fillRect/>
              </a:stretch>
            </p:blipFill>
            <p:spPr>
              <a:xfrm>
                <a:off x="7097333" y="3561187"/>
                <a:ext cx="15588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822">
            <p14:nvContentPartPr>
              <p14:cNvPr id="534" name="Freihand 533">
                <a:extLst>
                  <a:ext uri="{FF2B5EF4-FFF2-40B4-BE49-F238E27FC236}">
                    <a16:creationId xmlns:a16="http://schemas.microsoft.com/office/drawing/2014/main" id="{43FDD649-4CB8-49CC-876E-6AA983A1E54B}"/>
                  </a:ext>
                </a:extLst>
              </p14:cNvPr>
              <p14:cNvContentPartPr/>
              <p14:nvPr/>
            </p14:nvContentPartPr>
            <p14:xfrm>
              <a:off x="7297853" y="3564427"/>
              <a:ext cx="137520" cy="152640"/>
            </p14:xfrm>
          </p:contentPart>
        </mc:Choice>
        <mc:Fallback>
          <p:pic>
            <p:nvPicPr>
              <p:cNvPr id="534" name="Freihand 533">
                <a:extLst>
                  <a:ext uri="{FF2B5EF4-FFF2-40B4-BE49-F238E27FC236}">
                    <a16:creationId xmlns:a16="http://schemas.microsoft.com/office/drawing/2014/main" id="{43FDD649-4CB8-49CC-876E-6AA983A1E54B}"/>
                  </a:ext>
                </a:extLst>
              </p:cNvPr>
              <p:cNvPicPr/>
              <p:nvPr/>
            </p:nvPicPr>
            <p:blipFill>
              <a:blip r:embed="rId823"/>
              <a:stretch>
                <a:fillRect/>
              </a:stretch>
            </p:blipFill>
            <p:spPr>
              <a:xfrm>
                <a:off x="7293533" y="3560107"/>
                <a:ext cx="146160" cy="161280"/>
              </a:xfrm>
              <a:prstGeom prst="rect">
                <a:avLst/>
              </a:prstGeom>
            </p:spPr>
          </p:pic>
        </mc:Fallback>
      </mc:AlternateContent>
      <p:grpSp>
        <p:nvGrpSpPr>
          <p:cNvPr id="545" name="Gruppieren 544">
            <a:extLst>
              <a:ext uri="{FF2B5EF4-FFF2-40B4-BE49-F238E27FC236}">
                <a16:creationId xmlns:a16="http://schemas.microsoft.com/office/drawing/2014/main" id="{CDD068A0-AF41-48FA-82B9-65C3A13B0C49}"/>
              </a:ext>
            </a:extLst>
          </p:cNvPr>
          <p:cNvGrpSpPr/>
          <p:nvPr/>
        </p:nvGrpSpPr>
        <p:grpSpPr>
          <a:xfrm>
            <a:off x="232853" y="4062667"/>
            <a:ext cx="1107000" cy="272520"/>
            <a:chOff x="232853" y="4062667"/>
            <a:chExt cx="1107000" cy="272520"/>
          </a:xfrm>
        </p:grpSpPr>
        <mc:AlternateContent xmlns:mc="http://schemas.openxmlformats.org/markup-compatibility/2006">
          <mc:Choice xmlns:p14="http://schemas.microsoft.com/office/powerpoint/2010/main" Requires="p14">
            <p:contentPart p14:bwMode="auto" r:id="rId824">
              <p14:nvContentPartPr>
                <p14:cNvPr id="536" name="Freihand 535">
                  <a:extLst>
                    <a:ext uri="{FF2B5EF4-FFF2-40B4-BE49-F238E27FC236}">
                      <a16:creationId xmlns:a16="http://schemas.microsoft.com/office/drawing/2014/main" id="{BE06DE72-A84F-4281-8960-CD2A040FBC5D}"/>
                    </a:ext>
                  </a:extLst>
                </p14:cNvPr>
                <p14:cNvContentPartPr/>
                <p14:nvPr/>
              </p14:nvContentPartPr>
              <p14:xfrm>
                <a:off x="404933" y="4222867"/>
                <a:ext cx="14400" cy="110880"/>
              </p14:xfrm>
            </p:contentPart>
          </mc:Choice>
          <mc:Fallback>
            <p:pic>
              <p:nvPicPr>
                <p:cNvPr id="536" name="Freihand 535">
                  <a:extLst>
                    <a:ext uri="{FF2B5EF4-FFF2-40B4-BE49-F238E27FC236}">
                      <a16:creationId xmlns:a16="http://schemas.microsoft.com/office/drawing/2014/main" id="{BE06DE72-A84F-4281-8960-CD2A040FBC5D}"/>
                    </a:ext>
                  </a:extLst>
                </p:cNvPr>
                <p:cNvPicPr/>
                <p:nvPr/>
              </p:nvPicPr>
              <p:blipFill>
                <a:blip r:embed="rId825"/>
                <a:stretch>
                  <a:fillRect/>
                </a:stretch>
              </p:blipFill>
              <p:spPr>
                <a:xfrm>
                  <a:off x="400613" y="4218547"/>
                  <a:ext cx="2304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826">
              <p14:nvContentPartPr>
                <p14:cNvPr id="537" name="Freihand 536">
                  <a:extLst>
                    <a:ext uri="{FF2B5EF4-FFF2-40B4-BE49-F238E27FC236}">
                      <a16:creationId xmlns:a16="http://schemas.microsoft.com/office/drawing/2014/main" id="{3B916739-928A-462F-830C-B9ECBD0F4B72}"/>
                    </a:ext>
                  </a:extLst>
                </p14:cNvPr>
                <p14:cNvContentPartPr/>
                <p14:nvPr/>
              </p14:nvContentPartPr>
              <p14:xfrm>
                <a:off x="357773" y="4304227"/>
                <a:ext cx="113040" cy="30960"/>
              </p14:xfrm>
            </p:contentPart>
          </mc:Choice>
          <mc:Fallback>
            <p:pic>
              <p:nvPicPr>
                <p:cNvPr id="537" name="Freihand 536">
                  <a:extLst>
                    <a:ext uri="{FF2B5EF4-FFF2-40B4-BE49-F238E27FC236}">
                      <a16:creationId xmlns:a16="http://schemas.microsoft.com/office/drawing/2014/main" id="{3B916739-928A-462F-830C-B9ECBD0F4B72}"/>
                    </a:ext>
                  </a:extLst>
                </p:cNvPr>
                <p:cNvPicPr/>
                <p:nvPr/>
              </p:nvPicPr>
              <p:blipFill>
                <a:blip r:embed="rId827"/>
                <a:stretch>
                  <a:fillRect/>
                </a:stretch>
              </p:blipFill>
              <p:spPr>
                <a:xfrm>
                  <a:off x="353453" y="4299907"/>
                  <a:ext cx="12168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828">
              <p14:nvContentPartPr>
                <p14:cNvPr id="538" name="Freihand 537">
                  <a:extLst>
                    <a:ext uri="{FF2B5EF4-FFF2-40B4-BE49-F238E27FC236}">
                      <a16:creationId xmlns:a16="http://schemas.microsoft.com/office/drawing/2014/main" id="{BF8E29A6-778F-420A-89DA-E3C9A2ACFF57}"/>
                    </a:ext>
                  </a:extLst>
                </p14:cNvPr>
                <p14:cNvContentPartPr/>
                <p14:nvPr/>
              </p14:nvContentPartPr>
              <p14:xfrm>
                <a:off x="359933" y="4182187"/>
                <a:ext cx="146880" cy="21600"/>
              </p14:xfrm>
            </p:contentPart>
          </mc:Choice>
          <mc:Fallback>
            <p:pic>
              <p:nvPicPr>
                <p:cNvPr id="538" name="Freihand 537">
                  <a:extLst>
                    <a:ext uri="{FF2B5EF4-FFF2-40B4-BE49-F238E27FC236}">
                      <a16:creationId xmlns:a16="http://schemas.microsoft.com/office/drawing/2014/main" id="{BF8E29A6-778F-420A-89DA-E3C9A2ACFF57}"/>
                    </a:ext>
                  </a:extLst>
                </p:cNvPr>
                <p:cNvPicPr/>
                <p:nvPr/>
              </p:nvPicPr>
              <p:blipFill>
                <a:blip r:embed="rId829"/>
                <a:stretch>
                  <a:fillRect/>
                </a:stretch>
              </p:blipFill>
              <p:spPr>
                <a:xfrm>
                  <a:off x="355613" y="4177867"/>
                  <a:ext cx="15552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830">
              <p14:nvContentPartPr>
                <p14:cNvPr id="539" name="Freihand 538">
                  <a:extLst>
                    <a:ext uri="{FF2B5EF4-FFF2-40B4-BE49-F238E27FC236}">
                      <a16:creationId xmlns:a16="http://schemas.microsoft.com/office/drawing/2014/main" id="{8BE6DAF8-176E-45CD-AEA6-9AFBFD61E54E}"/>
                    </a:ext>
                  </a:extLst>
                </p14:cNvPr>
                <p14:cNvContentPartPr/>
                <p14:nvPr/>
              </p14:nvContentPartPr>
              <p14:xfrm>
                <a:off x="530213" y="4172467"/>
                <a:ext cx="266040" cy="146520"/>
              </p14:xfrm>
            </p:contentPart>
          </mc:Choice>
          <mc:Fallback>
            <p:pic>
              <p:nvPicPr>
                <p:cNvPr id="539" name="Freihand 538">
                  <a:extLst>
                    <a:ext uri="{FF2B5EF4-FFF2-40B4-BE49-F238E27FC236}">
                      <a16:creationId xmlns:a16="http://schemas.microsoft.com/office/drawing/2014/main" id="{8BE6DAF8-176E-45CD-AEA6-9AFBFD61E54E}"/>
                    </a:ext>
                  </a:extLst>
                </p:cNvPr>
                <p:cNvPicPr/>
                <p:nvPr/>
              </p:nvPicPr>
              <p:blipFill>
                <a:blip r:embed="rId831"/>
                <a:stretch>
                  <a:fillRect/>
                </a:stretch>
              </p:blipFill>
              <p:spPr>
                <a:xfrm>
                  <a:off x="525893" y="4168147"/>
                  <a:ext cx="27468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832">
              <p14:nvContentPartPr>
                <p14:cNvPr id="540" name="Freihand 539">
                  <a:extLst>
                    <a:ext uri="{FF2B5EF4-FFF2-40B4-BE49-F238E27FC236}">
                      <a16:creationId xmlns:a16="http://schemas.microsoft.com/office/drawing/2014/main" id="{3C473AAE-3093-4EB9-8C6C-70C1F2F03D92}"/>
                    </a:ext>
                  </a:extLst>
                </p14:cNvPr>
                <p14:cNvContentPartPr/>
                <p14:nvPr/>
              </p14:nvContentPartPr>
              <p14:xfrm>
                <a:off x="693653" y="4261387"/>
                <a:ext cx="111240" cy="22680"/>
              </p14:xfrm>
            </p:contentPart>
          </mc:Choice>
          <mc:Fallback>
            <p:pic>
              <p:nvPicPr>
                <p:cNvPr id="540" name="Freihand 539">
                  <a:extLst>
                    <a:ext uri="{FF2B5EF4-FFF2-40B4-BE49-F238E27FC236}">
                      <a16:creationId xmlns:a16="http://schemas.microsoft.com/office/drawing/2014/main" id="{3C473AAE-3093-4EB9-8C6C-70C1F2F03D92}"/>
                    </a:ext>
                  </a:extLst>
                </p:cNvPr>
                <p:cNvPicPr/>
                <p:nvPr/>
              </p:nvPicPr>
              <p:blipFill>
                <a:blip r:embed="rId833"/>
                <a:stretch>
                  <a:fillRect/>
                </a:stretch>
              </p:blipFill>
              <p:spPr>
                <a:xfrm>
                  <a:off x="689333" y="4257067"/>
                  <a:ext cx="11988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834">
              <p14:nvContentPartPr>
                <p14:cNvPr id="541" name="Freihand 540">
                  <a:extLst>
                    <a:ext uri="{FF2B5EF4-FFF2-40B4-BE49-F238E27FC236}">
                      <a16:creationId xmlns:a16="http://schemas.microsoft.com/office/drawing/2014/main" id="{203EAE35-96BB-437D-BC65-0A131BD437F3}"/>
                    </a:ext>
                  </a:extLst>
                </p14:cNvPr>
                <p14:cNvContentPartPr/>
                <p14:nvPr/>
              </p14:nvContentPartPr>
              <p14:xfrm>
                <a:off x="980213" y="4178947"/>
                <a:ext cx="100080" cy="105480"/>
              </p14:xfrm>
            </p:contentPart>
          </mc:Choice>
          <mc:Fallback>
            <p:pic>
              <p:nvPicPr>
                <p:cNvPr id="541" name="Freihand 540">
                  <a:extLst>
                    <a:ext uri="{FF2B5EF4-FFF2-40B4-BE49-F238E27FC236}">
                      <a16:creationId xmlns:a16="http://schemas.microsoft.com/office/drawing/2014/main" id="{203EAE35-96BB-437D-BC65-0A131BD437F3}"/>
                    </a:ext>
                  </a:extLst>
                </p:cNvPr>
                <p:cNvPicPr/>
                <p:nvPr/>
              </p:nvPicPr>
              <p:blipFill>
                <a:blip r:embed="rId835"/>
                <a:stretch>
                  <a:fillRect/>
                </a:stretch>
              </p:blipFill>
              <p:spPr>
                <a:xfrm>
                  <a:off x="975893" y="4174627"/>
                  <a:ext cx="10872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836">
              <p14:nvContentPartPr>
                <p14:cNvPr id="542" name="Freihand 541">
                  <a:extLst>
                    <a:ext uri="{FF2B5EF4-FFF2-40B4-BE49-F238E27FC236}">
                      <a16:creationId xmlns:a16="http://schemas.microsoft.com/office/drawing/2014/main" id="{5B5D559E-0C3C-40C3-83A3-525A19662938}"/>
                    </a:ext>
                  </a:extLst>
                </p14:cNvPr>
                <p14:cNvContentPartPr/>
                <p14:nvPr/>
              </p14:nvContentPartPr>
              <p14:xfrm>
                <a:off x="1100813" y="4151947"/>
                <a:ext cx="132480" cy="97200"/>
              </p14:xfrm>
            </p:contentPart>
          </mc:Choice>
          <mc:Fallback>
            <p:pic>
              <p:nvPicPr>
                <p:cNvPr id="542" name="Freihand 541">
                  <a:extLst>
                    <a:ext uri="{FF2B5EF4-FFF2-40B4-BE49-F238E27FC236}">
                      <a16:creationId xmlns:a16="http://schemas.microsoft.com/office/drawing/2014/main" id="{5B5D559E-0C3C-40C3-83A3-525A19662938}"/>
                    </a:ext>
                  </a:extLst>
                </p:cNvPr>
                <p:cNvPicPr/>
                <p:nvPr/>
              </p:nvPicPr>
              <p:blipFill>
                <a:blip r:embed="rId837"/>
                <a:stretch>
                  <a:fillRect/>
                </a:stretch>
              </p:blipFill>
              <p:spPr>
                <a:xfrm>
                  <a:off x="1096493" y="4147627"/>
                  <a:ext cx="14112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838">
              <p14:nvContentPartPr>
                <p14:cNvPr id="543" name="Freihand 542">
                  <a:extLst>
                    <a:ext uri="{FF2B5EF4-FFF2-40B4-BE49-F238E27FC236}">
                      <a16:creationId xmlns:a16="http://schemas.microsoft.com/office/drawing/2014/main" id="{2AF27F46-D31E-470A-870F-FF58D9756009}"/>
                    </a:ext>
                  </a:extLst>
                </p14:cNvPr>
                <p14:cNvContentPartPr/>
                <p14:nvPr/>
              </p14:nvContentPartPr>
              <p14:xfrm>
                <a:off x="1276853" y="4062667"/>
                <a:ext cx="63000" cy="70200"/>
              </p14:xfrm>
            </p:contentPart>
          </mc:Choice>
          <mc:Fallback>
            <p:pic>
              <p:nvPicPr>
                <p:cNvPr id="543" name="Freihand 542">
                  <a:extLst>
                    <a:ext uri="{FF2B5EF4-FFF2-40B4-BE49-F238E27FC236}">
                      <a16:creationId xmlns:a16="http://schemas.microsoft.com/office/drawing/2014/main" id="{2AF27F46-D31E-470A-870F-FF58D9756009}"/>
                    </a:ext>
                  </a:extLst>
                </p:cNvPr>
                <p:cNvPicPr/>
                <p:nvPr/>
              </p:nvPicPr>
              <p:blipFill>
                <a:blip r:embed="rId839"/>
                <a:stretch>
                  <a:fillRect/>
                </a:stretch>
              </p:blipFill>
              <p:spPr>
                <a:xfrm>
                  <a:off x="1272533" y="4058347"/>
                  <a:ext cx="7164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840">
              <p14:nvContentPartPr>
                <p14:cNvPr id="544" name="Freihand 543">
                  <a:extLst>
                    <a:ext uri="{FF2B5EF4-FFF2-40B4-BE49-F238E27FC236}">
                      <a16:creationId xmlns:a16="http://schemas.microsoft.com/office/drawing/2014/main" id="{2AC04C90-D0F9-4194-BBEA-A65D35712AC7}"/>
                    </a:ext>
                  </a:extLst>
                </p14:cNvPr>
                <p14:cNvContentPartPr/>
                <p14:nvPr/>
              </p14:nvContentPartPr>
              <p14:xfrm>
                <a:off x="232853" y="4090027"/>
                <a:ext cx="99720" cy="102600"/>
              </p14:xfrm>
            </p:contentPart>
          </mc:Choice>
          <mc:Fallback>
            <p:pic>
              <p:nvPicPr>
                <p:cNvPr id="544" name="Freihand 543">
                  <a:extLst>
                    <a:ext uri="{FF2B5EF4-FFF2-40B4-BE49-F238E27FC236}">
                      <a16:creationId xmlns:a16="http://schemas.microsoft.com/office/drawing/2014/main" id="{2AC04C90-D0F9-4194-BBEA-A65D35712AC7}"/>
                    </a:ext>
                  </a:extLst>
                </p:cNvPr>
                <p:cNvPicPr/>
                <p:nvPr/>
              </p:nvPicPr>
              <p:blipFill>
                <a:blip r:embed="rId841"/>
                <a:stretch>
                  <a:fillRect/>
                </a:stretch>
              </p:blipFill>
              <p:spPr>
                <a:xfrm>
                  <a:off x="228533" y="4085707"/>
                  <a:ext cx="108360" cy="111240"/>
                </a:xfrm>
                <a:prstGeom prst="rect">
                  <a:avLst/>
                </a:prstGeom>
              </p:spPr>
            </p:pic>
          </mc:Fallback>
        </mc:AlternateContent>
      </p:grpSp>
      <p:grpSp>
        <p:nvGrpSpPr>
          <p:cNvPr id="566" name="Gruppieren 565">
            <a:extLst>
              <a:ext uri="{FF2B5EF4-FFF2-40B4-BE49-F238E27FC236}">
                <a16:creationId xmlns:a16="http://schemas.microsoft.com/office/drawing/2014/main" id="{0E041E12-83DD-40E9-B0F2-437578489E32}"/>
              </a:ext>
            </a:extLst>
          </p:cNvPr>
          <p:cNvGrpSpPr/>
          <p:nvPr/>
        </p:nvGrpSpPr>
        <p:grpSpPr>
          <a:xfrm>
            <a:off x="1767893" y="4053307"/>
            <a:ext cx="2605680" cy="236160"/>
            <a:chOff x="1767893" y="4053307"/>
            <a:chExt cx="2605680" cy="236160"/>
          </a:xfrm>
        </p:grpSpPr>
        <mc:AlternateContent xmlns:mc="http://schemas.openxmlformats.org/markup-compatibility/2006">
          <mc:Choice xmlns:p14="http://schemas.microsoft.com/office/powerpoint/2010/main" Requires="p14">
            <p:contentPart p14:bwMode="auto" r:id="rId842">
              <p14:nvContentPartPr>
                <p14:cNvPr id="546" name="Freihand 545">
                  <a:extLst>
                    <a:ext uri="{FF2B5EF4-FFF2-40B4-BE49-F238E27FC236}">
                      <a16:creationId xmlns:a16="http://schemas.microsoft.com/office/drawing/2014/main" id="{E615CA62-1E75-46D0-AF1A-C82F760049B1}"/>
                    </a:ext>
                  </a:extLst>
                </p14:cNvPr>
                <p14:cNvContentPartPr/>
                <p14:nvPr/>
              </p14:nvContentPartPr>
              <p14:xfrm>
                <a:off x="1767893" y="4169227"/>
                <a:ext cx="103320" cy="113040"/>
              </p14:xfrm>
            </p:contentPart>
          </mc:Choice>
          <mc:Fallback>
            <p:pic>
              <p:nvPicPr>
                <p:cNvPr id="546" name="Freihand 545">
                  <a:extLst>
                    <a:ext uri="{FF2B5EF4-FFF2-40B4-BE49-F238E27FC236}">
                      <a16:creationId xmlns:a16="http://schemas.microsoft.com/office/drawing/2014/main" id="{E615CA62-1E75-46D0-AF1A-C82F760049B1}"/>
                    </a:ext>
                  </a:extLst>
                </p:cNvPr>
                <p:cNvPicPr/>
                <p:nvPr/>
              </p:nvPicPr>
              <p:blipFill>
                <a:blip r:embed="rId843"/>
                <a:stretch>
                  <a:fillRect/>
                </a:stretch>
              </p:blipFill>
              <p:spPr>
                <a:xfrm>
                  <a:off x="1763573" y="4164907"/>
                  <a:ext cx="11196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844">
              <p14:nvContentPartPr>
                <p14:cNvPr id="547" name="Freihand 546">
                  <a:extLst>
                    <a:ext uri="{FF2B5EF4-FFF2-40B4-BE49-F238E27FC236}">
                      <a16:creationId xmlns:a16="http://schemas.microsoft.com/office/drawing/2014/main" id="{8313C55C-2BA7-4B81-9FF5-46C6472CE80E}"/>
                    </a:ext>
                  </a:extLst>
                </p14:cNvPr>
                <p14:cNvContentPartPr/>
                <p14:nvPr/>
              </p14:nvContentPartPr>
              <p14:xfrm>
                <a:off x="1939253" y="4175347"/>
                <a:ext cx="78480" cy="114120"/>
              </p14:xfrm>
            </p:contentPart>
          </mc:Choice>
          <mc:Fallback>
            <p:pic>
              <p:nvPicPr>
                <p:cNvPr id="547" name="Freihand 546">
                  <a:extLst>
                    <a:ext uri="{FF2B5EF4-FFF2-40B4-BE49-F238E27FC236}">
                      <a16:creationId xmlns:a16="http://schemas.microsoft.com/office/drawing/2014/main" id="{8313C55C-2BA7-4B81-9FF5-46C6472CE80E}"/>
                    </a:ext>
                  </a:extLst>
                </p:cNvPr>
                <p:cNvPicPr/>
                <p:nvPr/>
              </p:nvPicPr>
              <p:blipFill>
                <a:blip r:embed="rId845"/>
                <a:stretch>
                  <a:fillRect/>
                </a:stretch>
              </p:blipFill>
              <p:spPr>
                <a:xfrm>
                  <a:off x="1934933" y="4171027"/>
                  <a:ext cx="8712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846">
              <p14:nvContentPartPr>
                <p14:cNvPr id="548" name="Freihand 547">
                  <a:extLst>
                    <a:ext uri="{FF2B5EF4-FFF2-40B4-BE49-F238E27FC236}">
                      <a16:creationId xmlns:a16="http://schemas.microsoft.com/office/drawing/2014/main" id="{89B0B322-5857-4191-BF5D-43847EDBB293}"/>
                    </a:ext>
                  </a:extLst>
                </p14:cNvPr>
                <p14:cNvContentPartPr/>
                <p14:nvPr/>
              </p14:nvContentPartPr>
              <p14:xfrm>
                <a:off x="1974893" y="4157707"/>
                <a:ext cx="88920" cy="10440"/>
              </p14:xfrm>
            </p:contentPart>
          </mc:Choice>
          <mc:Fallback>
            <p:pic>
              <p:nvPicPr>
                <p:cNvPr id="548" name="Freihand 547">
                  <a:extLst>
                    <a:ext uri="{FF2B5EF4-FFF2-40B4-BE49-F238E27FC236}">
                      <a16:creationId xmlns:a16="http://schemas.microsoft.com/office/drawing/2014/main" id="{89B0B322-5857-4191-BF5D-43847EDBB293}"/>
                    </a:ext>
                  </a:extLst>
                </p:cNvPr>
                <p:cNvPicPr/>
                <p:nvPr/>
              </p:nvPicPr>
              <p:blipFill>
                <a:blip r:embed="rId847"/>
                <a:stretch>
                  <a:fillRect/>
                </a:stretch>
              </p:blipFill>
              <p:spPr>
                <a:xfrm>
                  <a:off x="1970573" y="4153387"/>
                  <a:ext cx="9756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848">
              <p14:nvContentPartPr>
                <p14:cNvPr id="549" name="Freihand 548">
                  <a:extLst>
                    <a:ext uri="{FF2B5EF4-FFF2-40B4-BE49-F238E27FC236}">
                      <a16:creationId xmlns:a16="http://schemas.microsoft.com/office/drawing/2014/main" id="{4E1B8CBF-6CE6-4CC1-A671-FF6CFCBEB6EE}"/>
                    </a:ext>
                  </a:extLst>
                </p14:cNvPr>
                <p14:cNvContentPartPr/>
                <p14:nvPr/>
              </p14:nvContentPartPr>
              <p14:xfrm>
                <a:off x="2150213" y="4167787"/>
                <a:ext cx="86760" cy="107280"/>
              </p14:xfrm>
            </p:contentPart>
          </mc:Choice>
          <mc:Fallback>
            <p:pic>
              <p:nvPicPr>
                <p:cNvPr id="549" name="Freihand 548">
                  <a:extLst>
                    <a:ext uri="{FF2B5EF4-FFF2-40B4-BE49-F238E27FC236}">
                      <a16:creationId xmlns:a16="http://schemas.microsoft.com/office/drawing/2014/main" id="{4E1B8CBF-6CE6-4CC1-A671-FF6CFCBEB6EE}"/>
                    </a:ext>
                  </a:extLst>
                </p:cNvPr>
                <p:cNvPicPr/>
                <p:nvPr/>
              </p:nvPicPr>
              <p:blipFill>
                <a:blip r:embed="rId849"/>
                <a:stretch>
                  <a:fillRect/>
                </a:stretch>
              </p:blipFill>
              <p:spPr>
                <a:xfrm>
                  <a:off x="2145893" y="4163467"/>
                  <a:ext cx="9540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850">
              <p14:nvContentPartPr>
                <p14:cNvPr id="550" name="Freihand 549">
                  <a:extLst>
                    <a:ext uri="{FF2B5EF4-FFF2-40B4-BE49-F238E27FC236}">
                      <a16:creationId xmlns:a16="http://schemas.microsoft.com/office/drawing/2014/main" id="{74749B66-40F0-4E8E-B28D-423E56589FC5}"/>
                    </a:ext>
                  </a:extLst>
                </p14:cNvPr>
                <p14:cNvContentPartPr/>
                <p14:nvPr/>
              </p14:nvContentPartPr>
              <p14:xfrm>
                <a:off x="2343533" y="4163467"/>
                <a:ext cx="105840" cy="84240"/>
              </p14:xfrm>
            </p:contentPart>
          </mc:Choice>
          <mc:Fallback>
            <p:pic>
              <p:nvPicPr>
                <p:cNvPr id="550" name="Freihand 549">
                  <a:extLst>
                    <a:ext uri="{FF2B5EF4-FFF2-40B4-BE49-F238E27FC236}">
                      <a16:creationId xmlns:a16="http://schemas.microsoft.com/office/drawing/2014/main" id="{74749B66-40F0-4E8E-B28D-423E56589FC5}"/>
                    </a:ext>
                  </a:extLst>
                </p:cNvPr>
                <p:cNvPicPr/>
                <p:nvPr/>
              </p:nvPicPr>
              <p:blipFill>
                <a:blip r:embed="rId851"/>
                <a:stretch>
                  <a:fillRect/>
                </a:stretch>
              </p:blipFill>
              <p:spPr>
                <a:xfrm>
                  <a:off x="2339213" y="4159147"/>
                  <a:ext cx="11448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852">
              <p14:nvContentPartPr>
                <p14:cNvPr id="551" name="Freihand 550">
                  <a:extLst>
                    <a:ext uri="{FF2B5EF4-FFF2-40B4-BE49-F238E27FC236}">
                      <a16:creationId xmlns:a16="http://schemas.microsoft.com/office/drawing/2014/main" id="{A2FCBF1C-929E-47E0-8DDF-13BC42D7F0B4}"/>
                    </a:ext>
                  </a:extLst>
                </p14:cNvPr>
                <p14:cNvContentPartPr/>
                <p14:nvPr/>
              </p14:nvContentPartPr>
              <p14:xfrm>
                <a:off x="2492213" y="4174267"/>
                <a:ext cx="73800" cy="75600"/>
              </p14:xfrm>
            </p:contentPart>
          </mc:Choice>
          <mc:Fallback>
            <p:pic>
              <p:nvPicPr>
                <p:cNvPr id="551" name="Freihand 550">
                  <a:extLst>
                    <a:ext uri="{FF2B5EF4-FFF2-40B4-BE49-F238E27FC236}">
                      <a16:creationId xmlns:a16="http://schemas.microsoft.com/office/drawing/2014/main" id="{A2FCBF1C-929E-47E0-8DDF-13BC42D7F0B4}"/>
                    </a:ext>
                  </a:extLst>
                </p:cNvPr>
                <p:cNvPicPr/>
                <p:nvPr/>
              </p:nvPicPr>
              <p:blipFill>
                <a:blip r:embed="rId853"/>
                <a:stretch>
                  <a:fillRect/>
                </a:stretch>
              </p:blipFill>
              <p:spPr>
                <a:xfrm>
                  <a:off x="2487893" y="4169947"/>
                  <a:ext cx="8244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854">
              <p14:nvContentPartPr>
                <p14:cNvPr id="552" name="Freihand 551">
                  <a:extLst>
                    <a:ext uri="{FF2B5EF4-FFF2-40B4-BE49-F238E27FC236}">
                      <a16:creationId xmlns:a16="http://schemas.microsoft.com/office/drawing/2014/main" id="{9F9D20FD-E49D-4AFE-95D5-C06FAC56A294}"/>
                    </a:ext>
                  </a:extLst>
                </p14:cNvPr>
                <p14:cNvContentPartPr/>
                <p14:nvPr/>
              </p14:nvContentPartPr>
              <p14:xfrm>
                <a:off x="2624693" y="4180747"/>
                <a:ext cx="185760" cy="66600"/>
              </p14:xfrm>
            </p:contentPart>
          </mc:Choice>
          <mc:Fallback>
            <p:pic>
              <p:nvPicPr>
                <p:cNvPr id="552" name="Freihand 551">
                  <a:extLst>
                    <a:ext uri="{FF2B5EF4-FFF2-40B4-BE49-F238E27FC236}">
                      <a16:creationId xmlns:a16="http://schemas.microsoft.com/office/drawing/2014/main" id="{9F9D20FD-E49D-4AFE-95D5-C06FAC56A294}"/>
                    </a:ext>
                  </a:extLst>
                </p:cNvPr>
                <p:cNvPicPr/>
                <p:nvPr/>
              </p:nvPicPr>
              <p:blipFill>
                <a:blip r:embed="rId855"/>
                <a:stretch>
                  <a:fillRect/>
                </a:stretch>
              </p:blipFill>
              <p:spPr>
                <a:xfrm>
                  <a:off x="2620373" y="4176427"/>
                  <a:ext cx="19440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856">
              <p14:nvContentPartPr>
                <p14:cNvPr id="553" name="Freihand 552">
                  <a:extLst>
                    <a:ext uri="{FF2B5EF4-FFF2-40B4-BE49-F238E27FC236}">
                      <a16:creationId xmlns:a16="http://schemas.microsoft.com/office/drawing/2014/main" id="{37F2B8AF-D904-4D04-BAEF-0A1753E12826}"/>
                    </a:ext>
                  </a:extLst>
                </p14:cNvPr>
                <p14:cNvContentPartPr/>
                <p14:nvPr/>
              </p14:nvContentPartPr>
              <p14:xfrm>
                <a:off x="2803973" y="4141867"/>
                <a:ext cx="360" cy="360"/>
              </p14:xfrm>
            </p:contentPart>
          </mc:Choice>
          <mc:Fallback>
            <p:pic>
              <p:nvPicPr>
                <p:cNvPr id="553" name="Freihand 552">
                  <a:extLst>
                    <a:ext uri="{FF2B5EF4-FFF2-40B4-BE49-F238E27FC236}">
                      <a16:creationId xmlns:a16="http://schemas.microsoft.com/office/drawing/2014/main" id="{37F2B8AF-D904-4D04-BAEF-0A1753E12826}"/>
                    </a:ext>
                  </a:extLst>
                </p:cNvPr>
                <p:cNvPicPr/>
                <p:nvPr/>
              </p:nvPicPr>
              <p:blipFill>
                <a:blip r:embed="rId204"/>
                <a:stretch>
                  <a:fillRect/>
                </a:stretch>
              </p:blipFill>
              <p:spPr>
                <a:xfrm>
                  <a:off x="2799653" y="41375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57">
              <p14:nvContentPartPr>
                <p14:cNvPr id="554" name="Freihand 553">
                  <a:extLst>
                    <a:ext uri="{FF2B5EF4-FFF2-40B4-BE49-F238E27FC236}">
                      <a16:creationId xmlns:a16="http://schemas.microsoft.com/office/drawing/2014/main" id="{968A16E5-3045-4FC9-A0E6-3F38B760B61D}"/>
                    </a:ext>
                  </a:extLst>
                </p14:cNvPr>
                <p14:cNvContentPartPr/>
                <p14:nvPr/>
              </p14:nvContentPartPr>
              <p14:xfrm>
                <a:off x="3012413" y="4190467"/>
                <a:ext cx="137520" cy="6120"/>
              </p14:xfrm>
            </p:contentPart>
          </mc:Choice>
          <mc:Fallback>
            <p:pic>
              <p:nvPicPr>
                <p:cNvPr id="554" name="Freihand 553">
                  <a:extLst>
                    <a:ext uri="{FF2B5EF4-FFF2-40B4-BE49-F238E27FC236}">
                      <a16:creationId xmlns:a16="http://schemas.microsoft.com/office/drawing/2014/main" id="{968A16E5-3045-4FC9-A0E6-3F38B760B61D}"/>
                    </a:ext>
                  </a:extLst>
                </p:cNvPr>
                <p:cNvPicPr/>
                <p:nvPr/>
              </p:nvPicPr>
              <p:blipFill>
                <a:blip r:embed="rId858"/>
                <a:stretch>
                  <a:fillRect/>
                </a:stretch>
              </p:blipFill>
              <p:spPr>
                <a:xfrm>
                  <a:off x="3008093" y="4186147"/>
                  <a:ext cx="14616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859">
              <p14:nvContentPartPr>
                <p14:cNvPr id="555" name="Freihand 554">
                  <a:extLst>
                    <a:ext uri="{FF2B5EF4-FFF2-40B4-BE49-F238E27FC236}">
                      <a16:creationId xmlns:a16="http://schemas.microsoft.com/office/drawing/2014/main" id="{761CB58A-9F90-4043-835D-90C7578F98FF}"/>
                    </a:ext>
                  </a:extLst>
                </p14:cNvPr>
                <p14:cNvContentPartPr/>
                <p14:nvPr/>
              </p14:nvContentPartPr>
              <p14:xfrm>
                <a:off x="3021413" y="4234387"/>
                <a:ext cx="178560" cy="11520"/>
              </p14:xfrm>
            </p:contentPart>
          </mc:Choice>
          <mc:Fallback>
            <p:pic>
              <p:nvPicPr>
                <p:cNvPr id="555" name="Freihand 554">
                  <a:extLst>
                    <a:ext uri="{FF2B5EF4-FFF2-40B4-BE49-F238E27FC236}">
                      <a16:creationId xmlns:a16="http://schemas.microsoft.com/office/drawing/2014/main" id="{761CB58A-9F90-4043-835D-90C7578F98FF}"/>
                    </a:ext>
                  </a:extLst>
                </p:cNvPr>
                <p:cNvPicPr/>
                <p:nvPr/>
              </p:nvPicPr>
              <p:blipFill>
                <a:blip r:embed="rId860"/>
                <a:stretch>
                  <a:fillRect/>
                </a:stretch>
              </p:blipFill>
              <p:spPr>
                <a:xfrm>
                  <a:off x="3017093" y="4230067"/>
                  <a:ext cx="18720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861">
              <p14:nvContentPartPr>
                <p14:cNvPr id="558" name="Freihand 557">
                  <a:extLst>
                    <a:ext uri="{FF2B5EF4-FFF2-40B4-BE49-F238E27FC236}">
                      <a16:creationId xmlns:a16="http://schemas.microsoft.com/office/drawing/2014/main" id="{E76A3F87-8A7C-485B-B837-0519813DC3EC}"/>
                    </a:ext>
                  </a:extLst>
                </p14:cNvPr>
                <p14:cNvContentPartPr/>
                <p14:nvPr/>
              </p14:nvContentPartPr>
              <p14:xfrm>
                <a:off x="3377093" y="4153027"/>
                <a:ext cx="76320" cy="95040"/>
              </p14:xfrm>
            </p:contentPart>
          </mc:Choice>
          <mc:Fallback>
            <p:pic>
              <p:nvPicPr>
                <p:cNvPr id="558" name="Freihand 557">
                  <a:extLst>
                    <a:ext uri="{FF2B5EF4-FFF2-40B4-BE49-F238E27FC236}">
                      <a16:creationId xmlns:a16="http://schemas.microsoft.com/office/drawing/2014/main" id="{E76A3F87-8A7C-485B-B837-0519813DC3EC}"/>
                    </a:ext>
                  </a:extLst>
                </p:cNvPr>
                <p:cNvPicPr/>
                <p:nvPr/>
              </p:nvPicPr>
              <p:blipFill>
                <a:blip r:embed="rId862"/>
                <a:stretch>
                  <a:fillRect/>
                </a:stretch>
              </p:blipFill>
              <p:spPr>
                <a:xfrm>
                  <a:off x="3372773" y="4148707"/>
                  <a:ext cx="8496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863">
              <p14:nvContentPartPr>
                <p14:cNvPr id="559" name="Freihand 558">
                  <a:extLst>
                    <a:ext uri="{FF2B5EF4-FFF2-40B4-BE49-F238E27FC236}">
                      <a16:creationId xmlns:a16="http://schemas.microsoft.com/office/drawing/2014/main" id="{EA58F37A-7ECE-4CD2-B151-636976065E80}"/>
                    </a:ext>
                  </a:extLst>
                </p14:cNvPr>
                <p14:cNvContentPartPr/>
                <p14:nvPr/>
              </p14:nvContentPartPr>
              <p14:xfrm>
                <a:off x="3525053" y="4144747"/>
                <a:ext cx="90360" cy="82080"/>
              </p14:xfrm>
            </p:contentPart>
          </mc:Choice>
          <mc:Fallback>
            <p:pic>
              <p:nvPicPr>
                <p:cNvPr id="559" name="Freihand 558">
                  <a:extLst>
                    <a:ext uri="{FF2B5EF4-FFF2-40B4-BE49-F238E27FC236}">
                      <a16:creationId xmlns:a16="http://schemas.microsoft.com/office/drawing/2014/main" id="{EA58F37A-7ECE-4CD2-B151-636976065E80}"/>
                    </a:ext>
                  </a:extLst>
                </p:cNvPr>
                <p:cNvPicPr/>
                <p:nvPr/>
              </p:nvPicPr>
              <p:blipFill>
                <a:blip r:embed="rId864"/>
                <a:stretch>
                  <a:fillRect/>
                </a:stretch>
              </p:blipFill>
              <p:spPr>
                <a:xfrm>
                  <a:off x="3520733" y="4140427"/>
                  <a:ext cx="9900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865">
              <p14:nvContentPartPr>
                <p14:cNvPr id="560" name="Freihand 559">
                  <a:extLst>
                    <a:ext uri="{FF2B5EF4-FFF2-40B4-BE49-F238E27FC236}">
                      <a16:creationId xmlns:a16="http://schemas.microsoft.com/office/drawing/2014/main" id="{0B8E75B4-6F70-4625-9C5F-2C6EB390DEF8}"/>
                    </a:ext>
                  </a:extLst>
                </p14:cNvPr>
                <p14:cNvContentPartPr/>
                <p14:nvPr/>
              </p14:nvContentPartPr>
              <p14:xfrm>
                <a:off x="3747893" y="4174267"/>
                <a:ext cx="96120" cy="14760"/>
              </p14:xfrm>
            </p:contentPart>
          </mc:Choice>
          <mc:Fallback>
            <p:pic>
              <p:nvPicPr>
                <p:cNvPr id="560" name="Freihand 559">
                  <a:extLst>
                    <a:ext uri="{FF2B5EF4-FFF2-40B4-BE49-F238E27FC236}">
                      <a16:creationId xmlns:a16="http://schemas.microsoft.com/office/drawing/2014/main" id="{0B8E75B4-6F70-4625-9C5F-2C6EB390DEF8}"/>
                    </a:ext>
                  </a:extLst>
                </p:cNvPr>
                <p:cNvPicPr/>
                <p:nvPr/>
              </p:nvPicPr>
              <p:blipFill>
                <a:blip r:embed="rId866"/>
                <a:stretch>
                  <a:fillRect/>
                </a:stretch>
              </p:blipFill>
              <p:spPr>
                <a:xfrm>
                  <a:off x="3743573" y="4169947"/>
                  <a:ext cx="10476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867">
              <p14:nvContentPartPr>
                <p14:cNvPr id="561" name="Freihand 560">
                  <a:extLst>
                    <a:ext uri="{FF2B5EF4-FFF2-40B4-BE49-F238E27FC236}">
                      <a16:creationId xmlns:a16="http://schemas.microsoft.com/office/drawing/2014/main" id="{5364280A-F615-4C0B-BCAF-543DD06242E3}"/>
                    </a:ext>
                  </a:extLst>
                </p14:cNvPr>
                <p14:cNvContentPartPr/>
                <p14:nvPr/>
              </p14:nvContentPartPr>
              <p14:xfrm>
                <a:off x="3893693" y="4122067"/>
                <a:ext cx="59400" cy="73080"/>
              </p14:xfrm>
            </p:contentPart>
          </mc:Choice>
          <mc:Fallback>
            <p:pic>
              <p:nvPicPr>
                <p:cNvPr id="561" name="Freihand 560">
                  <a:extLst>
                    <a:ext uri="{FF2B5EF4-FFF2-40B4-BE49-F238E27FC236}">
                      <a16:creationId xmlns:a16="http://schemas.microsoft.com/office/drawing/2014/main" id="{5364280A-F615-4C0B-BCAF-543DD06242E3}"/>
                    </a:ext>
                  </a:extLst>
                </p:cNvPr>
                <p:cNvPicPr/>
                <p:nvPr/>
              </p:nvPicPr>
              <p:blipFill>
                <a:blip r:embed="rId868"/>
                <a:stretch>
                  <a:fillRect/>
                </a:stretch>
              </p:blipFill>
              <p:spPr>
                <a:xfrm>
                  <a:off x="3889373" y="4117747"/>
                  <a:ext cx="6804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869">
              <p14:nvContentPartPr>
                <p14:cNvPr id="562" name="Freihand 561">
                  <a:extLst>
                    <a:ext uri="{FF2B5EF4-FFF2-40B4-BE49-F238E27FC236}">
                      <a16:creationId xmlns:a16="http://schemas.microsoft.com/office/drawing/2014/main" id="{D71D8CF6-C285-4D68-AD78-284A5A013B6A}"/>
                    </a:ext>
                  </a:extLst>
                </p14:cNvPr>
                <p14:cNvContentPartPr/>
                <p14:nvPr/>
              </p14:nvContentPartPr>
              <p14:xfrm>
                <a:off x="3933293" y="4158787"/>
                <a:ext cx="32760" cy="72000"/>
              </p14:xfrm>
            </p:contentPart>
          </mc:Choice>
          <mc:Fallback>
            <p:pic>
              <p:nvPicPr>
                <p:cNvPr id="562" name="Freihand 561">
                  <a:extLst>
                    <a:ext uri="{FF2B5EF4-FFF2-40B4-BE49-F238E27FC236}">
                      <a16:creationId xmlns:a16="http://schemas.microsoft.com/office/drawing/2014/main" id="{D71D8CF6-C285-4D68-AD78-284A5A013B6A}"/>
                    </a:ext>
                  </a:extLst>
                </p:cNvPr>
                <p:cNvPicPr/>
                <p:nvPr/>
              </p:nvPicPr>
              <p:blipFill>
                <a:blip r:embed="rId870"/>
                <a:stretch>
                  <a:fillRect/>
                </a:stretch>
              </p:blipFill>
              <p:spPr>
                <a:xfrm>
                  <a:off x="3928973" y="4154467"/>
                  <a:ext cx="4140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871">
              <p14:nvContentPartPr>
                <p14:cNvPr id="563" name="Freihand 562">
                  <a:extLst>
                    <a:ext uri="{FF2B5EF4-FFF2-40B4-BE49-F238E27FC236}">
                      <a16:creationId xmlns:a16="http://schemas.microsoft.com/office/drawing/2014/main" id="{802257F6-D4F9-4321-B047-81D00F727E00}"/>
                    </a:ext>
                  </a:extLst>
                </p14:cNvPr>
                <p14:cNvContentPartPr/>
                <p14:nvPr/>
              </p14:nvContentPartPr>
              <p14:xfrm>
                <a:off x="4039493" y="4142227"/>
                <a:ext cx="86760" cy="75600"/>
              </p14:xfrm>
            </p:contentPart>
          </mc:Choice>
          <mc:Fallback>
            <p:pic>
              <p:nvPicPr>
                <p:cNvPr id="563" name="Freihand 562">
                  <a:extLst>
                    <a:ext uri="{FF2B5EF4-FFF2-40B4-BE49-F238E27FC236}">
                      <a16:creationId xmlns:a16="http://schemas.microsoft.com/office/drawing/2014/main" id="{802257F6-D4F9-4321-B047-81D00F727E00}"/>
                    </a:ext>
                  </a:extLst>
                </p:cNvPr>
                <p:cNvPicPr/>
                <p:nvPr/>
              </p:nvPicPr>
              <p:blipFill>
                <a:blip r:embed="rId872"/>
                <a:stretch>
                  <a:fillRect/>
                </a:stretch>
              </p:blipFill>
              <p:spPr>
                <a:xfrm>
                  <a:off x="4035173" y="4137907"/>
                  <a:ext cx="9540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873">
              <p14:nvContentPartPr>
                <p14:cNvPr id="564" name="Freihand 563">
                  <a:extLst>
                    <a:ext uri="{FF2B5EF4-FFF2-40B4-BE49-F238E27FC236}">
                      <a16:creationId xmlns:a16="http://schemas.microsoft.com/office/drawing/2014/main" id="{BEFB70CC-C384-44D8-9EF5-A375100ABC97}"/>
                    </a:ext>
                  </a:extLst>
                </p14:cNvPr>
                <p14:cNvContentPartPr/>
                <p14:nvPr/>
              </p14:nvContentPartPr>
              <p14:xfrm>
                <a:off x="4153253" y="4136467"/>
                <a:ext cx="201960" cy="67680"/>
              </p14:xfrm>
            </p:contentPart>
          </mc:Choice>
          <mc:Fallback>
            <p:pic>
              <p:nvPicPr>
                <p:cNvPr id="564" name="Freihand 563">
                  <a:extLst>
                    <a:ext uri="{FF2B5EF4-FFF2-40B4-BE49-F238E27FC236}">
                      <a16:creationId xmlns:a16="http://schemas.microsoft.com/office/drawing/2014/main" id="{BEFB70CC-C384-44D8-9EF5-A375100ABC97}"/>
                    </a:ext>
                  </a:extLst>
                </p:cNvPr>
                <p:cNvPicPr/>
                <p:nvPr/>
              </p:nvPicPr>
              <p:blipFill>
                <a:blip r:embed="rId874"/>
                <a:stretch>
                  <a:fillRect/>
                </a:stretch>
              </p:blipFill>
              <p:spPr>
                <a:xfrm>
                  <a:off x="4148933" y="4132147"/>
                  <a:ext cx="21060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875">
              <p14:nvContentPartPr>
                <p14:cNvPr id="565" name="Freihand 564">
                  <a:extLst>
                    <a:ext uri="{FF2B5EF4-FFF2-40B4-BE49-F238E27FC236}">
                      <a16:creationId xmlns:a16="http://schemas.microsoft.com/office/drawing/2014/main" id="{CC8113A1-6D67-41F6-86F4-DA10659EF18A}"/>
                    </a:ext>
                  </a:extLst>
                </p14:cNvPr>
                <p14:cNvContentPartPr/>
                <p14:nvPr/>
              </p14:nvContentPartPr>
              <p14:xfrm>
                <a:off x="4361333" y="4053307"/>
                <a:ext cx="12240" cy="21960"/>
              </p14:xfrm>
            </p:contentPart>
          </mc:Choice>
          <mc:Fallback>
            <p:pic>
              <p:nvPicPr>
                <p:cNvPr id="565" name="Freihand 564">
                  <a:extLst>
                    <a:ext uri="{FF2B5EF4-FFF2-40B4-BE49-F238E27FC236}">
                      <a16:creationId xmlns:a16="http://schemas.microsoft.com/office/drawing/2014/main" id="{CC8113A1-6D67-41F6-86F4-DA10659EF18A}"/>
                    </a:ext>
                  </a:extLst>
                </p:cNvPr>
                <p:cNvPicPr/>
                <p:nvPr/>
              </p:nvPicPr>
              <p:blipFill>
                <a:blip r:embed="rId876"/>
                <a:stretch>
                  <a:fillRect/>
                </a:stretch>
              </p:blipFill>
              <p:spPr>
                <a:xfrm>
                  <a:off x="4357013" y="4048987"/>
                  <a:ext cx="20880" cy="30600"/>
                </a:xfrm>
                <a:prstGeom prst="rect">
                  <a:avLst/>
                </a:prstGeom>
              </p:spPr>
            </p:pic>
          </mc:Fallback>
        </mc:AlternateContent>
      </p:grpSp>
      <p:grpSp>
        <p:nvGrpSpPr>
          <p:cNvPr id="579" name="Gruppieren 578">
            <a:extLst>
              <a:ext uri="{FF2B5EF4-FFF2-40B4-BE49-F238E27FC236}">
                <a16:creationId xmlns:a16="http://schemas.microsoft.com/office/drawing/2014/main" id="{0C696947-A463-4C8A-80F1-EFBB815C0A4D}"/>
              </a:ext>
            </a:extLst>
          </p:cNvPr>
          <p:cNvGrpSpPr/>
          <p:nvPr/>
        </p:nvGrpSpPr>
        <p:grpSpPr>
          <a:xfrm>
            <a:off x="4644653" y="4062667"/>
            <a:ext cx="768960" cy="164160"/>
            <a:chOff x="4644653" y="4062667"/>
            <a:chExt cx="768960" cy="164160"/>
          </a:xfrm>
        </p:grpSpPr>
        <mc:AlternateContent xmlns:mc="http://schemas.openxmlformats.org/markup-compatibility/2006">
          <mc:Choice xmlns:p14="http://schemas.microsoft.com/office/powerpoint/2010/main" Requires="p14">
            <p:contentPart p14:bwMode="auto" r:id="rId877">
              <p14:nvContentPartPr>
                <p14:cNvPr id="567" name="Freihand 566">
                  <a:extLst>
                    <a:ext uri="{FF2B5EF4-FFF2-40B4-BE49-F238E27FC236}">
                      <a16:creationId xmlns:a16="http://schemas.microsoft.com/office/drawing/2014/main" id="{31769A82-FD1B-47D4-9933-0E2FABD673F3}"/>
                    </a:ext>
                  </a:extLst>
                </p14:cNvPr>
                <p14:cNvContentPartPr/>
                <p14:nvPr/>
              </p14:nvContentPartPr>
              <p14:xfrm>
                <a:off x="4646453" y="4136107"/>
                <a:ext cx="87120" cy="14040"/>
              </p14:xfrm>
            </p:contentPart>
          </mc:Choice>
          <mc:Fallback>
            <p:pic>
              <p:nvPicPr>
                <p:cNvPr id="567" name="Freihand 566">
                  <a:extLst>
                    <a:ext uri="{FF2B5EF4-FFF2-40B4-BE49-F238E27FC236}">
                      <a16:creationId xmlns:a16="http://schemas.microsoft.com/office/drawing/2014/main" id="{31769A82-FD1B-47D4-9933-0E2FABD673F3}"/>
                    </a:ext>
                  </a:extLst>
                </p:cNvPr>
                <p:cNvPicPr/>
                <p:nvPr/>
              </p:nvPicPr>
              <p:blipFill>
                <a:blip r:embed="rId878"/>
                <a:stretch>
                  <a:fillRect/>
                </a:stretch>
              </p:blipFill>
              <p:spPr>
                <a:xfrm>
                  <a:off x="4642133" y="4131787"/>
                  <a:ext cx="9576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879">
              <p14:nvContentPartPr>
                <p14:cNvPr id="568" name="Freihand 567">
                  <a:extLst>
                    <a:ext uri="{FF2B5EF4-FFF2-40B4-BE49-F238E27FC236}">
                      <a16:creationId xmlns:a16="http://schemas.microsoft.com/office/drawing/2014/main" id="{0BBAB8F3-3A3D-4F84-AE88-2E1CEF8C5FE7}"/>
                    </a:ext>
                  </a:extLst>
                </p14:cNvPr>
                <p14:cNvContentPartPr/>
                <p14:nvPr/>
              </p14:nvContentPartPr>
              <p14:xfrm>
                <a:off x="4644653" y="4171027"/>
                <a:ext cx="94680" cy="19440"/>
              </p14:xfrm>
            </p:contentPart>
          </mc:Choice>
          <mc:Fallback>
            <p:pic>
              <p:nvPicPr>
                <p:cNvPr id="568" name="Freihand 567">
                  <a:extLst>
                    <a:ext uri="{FF2B5EF4-FFF2-40B4-BE49-F238E27FC236}">
                      <a16:creationId xmlns:a16="http://schemas.microsoft.com/office/drawing/2014/main" id="{0BBAB8F3-3A3D-4F84-AE88-2E1CEF8C5FE7}"/>
                    </a:ext>
                  </a:extLst>
                </p:cNvPr>
                <p:cNvPicPr/>
                <p:nvPr/>
              </p:nvPicPr>
              <p:blipFill>
                <a:blip r:embed="rId880"/>
                <a:stretch>
                  <a:fillRect/>
                </a:stretch>
              </p:blipFill>
              <p:spPr>
                <a:xfrm>
                  <a:off x="4640333" y="4166707"/>
                  <a:ext cx="10332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881">
              <p14:nvContentPartPr>
                <p14:cNvPr id="569" name="Freihand 568">
                  <a:extLst>
                    <a:ext uri="{FF2B5EF4-FFF2-40B4-BE49-F238E27FC236}">
                      <a16:creationId xmlns:a16="http://schemas.microsoft.com/office/drawing/2014/main" id="{2AF8587D-1088-4538-9607-F28AEC004181}"/>
                    </a:ext>
                  </a:extLst>
                </p14:cNvPr>
                <p14:cNvContentPartPr/>
                <p14:nvPr/>
              </p14:nvContentPartPr>
              <p14:xfrm>
                <a:off x="4781453" y="4124947"/>
                <a:ext cx="68400" cy="85680"/>
              </p14:xfrm>
            </p:contentPart>
          </mc:Choice>
          <mc:Fallback>
            <p:pic>
              <p:nvPicPr>
                <p:cNvPr id="569" name="Freihand 568">
                  <a:extLst>
                    <a:ext uri="{FF2B5EF4-FFF2-40B4-BE49-F238E27FC236}">
                      <a16:creationId xmlns:a16="http://schemas.microsoft.com/office/drawing/2014/main" id="{2AF8587D-1088-4538-9607-F28AEC004181}"/>
                    </a:ext>
                  </a:extLst>
                </p:cNvPr>
                <p:cNvPicPr/>
                <p:nvPr/>
              </p:nvPicPr>
              <p:blipFill>
                <a:blip r:embed="rId882"/>
                <a:stretch>
                  <a:fillRect/>
                </a:stretch>
              </p:blipFill>
              <p:spPr>
                <a:xfrm>
                  <a:off x="4777133" y="4120627"/>
                  <a:ext cx="7704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883">
              <p14:nvContentPartPr>
                <p14:cNvPr id="571" name="Freihand 570">
                  <a:extLst>
                    <a:ext uri="{FF2B5EF4-FFF2-40B4-BE49-F238E27FC236}">
                      <a16:creationId xmlns:a16="http://schemas.microsoft.com/office/drawing/2014/main" id="{12FFE389-6F94-4911-B76D-452FD1FB9F7D}"/>
                    </a:ext>
                  </a:extLst>
                </p14:cNvPr>
                <p14:cNvContentPartPr/>
                <p14:nvPr/>
              </p14:nvContentPartPr>
              <p14:xfrm>
                <a:off x="4971173" y="4113427"/>
                <a:ext cx="97560" cy="113400"/>
              </p14:xfrm>
            </p:contentPart>
          </mc:Choice>
          <mc:Fallback>
            <p:pic>
              <p:nvPicPr>
                <p:cNvPr id="571" name="Freihand 570">
                  <a:extLst>
                    <a:ext uri="{FF2B5EF4-FFF2-40B4-BE49-F238E27FC236}">
                      <a16:creationId xmlns:a16="http://schemas.microsoft.com/office/drawing/2014/main" id="{12FFE389-6F94-4911-B76D-452FD1FB9F7D}"/>
                    </a:ext>
                  </a:extLst>
                </p:cNvPr>
                <p:cNvPicPr/>
                <p:nvPr/>
              </p:nvPicPr>
              <p:blipFill>
                <a:blip r:embed="rId884"/>
                <a:stretch>
                  <a:fillRect/>
                </a:stretch>
              </p:blipFill>
              <p:spPr>
                <a:xfrm>
                  <a:off x="4966853" y="4109107"/>
                  <a:ext cx="10620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885">
              <p14:nvContentPartPr>
                <p14:cNvPr id="572" name="Freihand 571">
                  <a:extLst>
                    <a:ext uri="{FF2B5EF4-FFF2-40B4-BE49-F238E27FC236}">
                      <a16:creationId xmlns:a16="http://schemas.microsoft.com/office/drawing/2014/main" id="{AE6470B5-0958-4A79-A17E-B124B2C5DEB4}"/>
                    </a:ext>
                  </a:extLst>
                </p14:cNvPr>
                <p14:cNvContentPartPr/>
                <p14:nvPr/>
              </p14:nvContentPartPr>
              <p14:xfrm>
                <a:off x="5013653" y="4106227"/>
                <a:ext cx="110880" cy="12600"/>
              </p14:xfrm>
            </p:contentPart>
          </mc:Choice>
          <mc:Fallback>
            <p:pic>
              <p:nvPicPr>
                <p:cNvPr id="572" name="Freihand 571">
                  <a:extLst>
                    <a:ext uri="{FF2B5EF4-FFF2-40B4-BE49-F238E27FC236}">
                      <a16:creationId xmlns:a16="http://schemas.microsoft.com/office/drawing/2014/main" id="{AE6470B5-0958-4A79-A17E-B124B2C5DEB4}"/>
                    </a:ext>
                  </a:extLst>
                </p:cNvPr>
                <p:cNvPicPr/>
                <p:nvPr/>
              </p:nvPicPr>
              <p:blipFill>
                <a:blip r:embed="rId886"/>
                <a:stretch>
                  <a:fillRect/>
                </a:stretch>
              </p:blipFill>
              <p:spPr>
                <a:xfrm>
                  <a:off x="5009333" y="4101907"/>
                  <a:ext cx="11952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887">
              <p14:nvContentPartPr>
                <p14:cNvPr id="573" name="Freihand 572">
                  <a:extLst>
                    <a:ext uri="{FF2B5EF4-FFF2-40B4-BE49-F238E27FC236}">
                      <a16:creationId xmlns:a16="http://schemas.microsoft.com/office/drawing/2014/main" id="{C42CD947-231C-4684-9910-49FDE087CD1E}"/>
                    </a:ext>
                  </a:extLst>
                </p14:cNvPr>
                <p14:cNvContentPartPr/>
                <p14:nvPr/>
              </p14:nvContentPartPr>
              <p14:xfrm>
                <a:off x="5139653" y="4102987"/>
                <a:ext cx="73800" cy="92880"/>
              </p14:xfrm>
            </p:contentPart>
          </mc:Choice>
          <mc:Fallback>
            <p:pic>
              <p:nvPicPr>
                <p:cNvPr id="573" name="Freihand 572">
                  <a:extLst>
                    <a:ext uri="{FF2B5EF4-FFF2-40B4-BE49-F238E27FC236}">
                      <a16:creationId xmlns:a16="http://schemas.microsoft.com/office/drawing/2014/main" id="{C42CD947-231C-4684-9910-49FDE087CD1E}"/>
                    </a:ext>
                  </a:extLst>
                </p:cNvPr>
                <p:cNvPicPr/>
                <p:nvPr/>
              </p:nvPicPr>
              <p:blipFill>
                <a:blip r:embed="rId888"/>
                <a:stretch>
                  <a:fillRect/>
                </a:stretch>
              </p:blipFill>
              <p:spPr>
                <a:xfrm>
                  <a:off x="5135333" y="4098667"/>
                  <a:ext cx="8244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889">
              <p14:nvContentPartPr>
                <p14:cNvPr id="574" name="Freihand 573">
                  <a:extLst>
                    <a:ext uri="{FF2B5EF4-FFF2-40B4-BE49-F238E27FC236}">
                      <a16:creationId xmlns:a16="http://schemas.microsoft.com/office/drawing/2014/main" id="{BB11CD26-E1A6-49B8-A4E8-AF2CE0B9A5C5}"/>
                    </a:ext>
                  </a:extLst>
                </p14:cNvPr>
                <p14:cNvContentPartPr/>
                <p14:nvPr/>
              </p14:nvContentPartPr>
              <p14:xfrm>
                <a:off x="5242973" y="4126027"/>
                <a:ext cx="160560" cy="70560"/>
              </p14:xfrm>
            </p:contentPart>
          </mc:Choice>
          <mc:Fallback>
            <p:pic>
              <p:nvPicPr>
                <p:cNvPr id="574" name="Freihand 573">
                  <a:extLst>
                    <a:ext uri="{FF2B5EF4-FFF2-40B4-BE49-F238E27FC236}">
                      <a16:creationId xmlns:a16="http://schemas.microsoft.com/office/drawing/2014/main" id="{BB11CD26-E1A6-49B8-A4E8-AF2CE0B9A5C5}"/>
                    </a:ext>
                  </a:extLst>
                </p:cNvPr>
                <p:cNvPicPr/>
                <p:nvPr/>
              </p:nvPicPr>
              <p:blipFill>
                <a:blip r:embed="rId890"/>
                <a:stretch>
                  <a:fillRect/>
                </a:stretch>
              </p:blipFill>
              <p:spPr>
                <a:xfrm>
                  <a:off x="5238653" y="4121707"/>
                  <a:ext cx="16920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891">
              <p14:nvContentPartPr>
                <p14:cNvPr id="575" name="Freihand 574">
                  <a:extLst>
                    <a:ext uri="{FF2B5EF4-FFF2-40B4-BE49-F238E27FC236}">
                      <a16:creationId xmlns:a16="http://schemas.microsoft.com/office/drawing/2014/main" id="{B89F1FC8-B5AB-48E0-8A2D-AC3549B43C7A}"/>
                    </a:ext>
                  </a:extLst>
                </p14:cNvPr>
                <p14:cNvContentPartPr/>
                <p14:nvPr/>
              </p14:nvContentPartPr>
              <p14:xfrm>
                <a:off x="5400293" y="4062667"/>
                <a:ext cx="13320" cy="1440"/>
              </p14:xfrm>
            </p:contentPart>
          </mc:Choice>
          <mc:Fallback>
            <p:pic>
              <p:nvPicPr>
                <p:cNvPr id="575" name="Freihand 574">
                  <a:extLst>
                    <a:ext uri="{FF2B5EF4-FFF2-40B4-BE49-F238E27FC236}">
                      <a16:creationId xmlns:a16="http://schemas.microsoft.com/office/drawing/2014/main" id="{B89F1FC8-B5AB-48E0-8A2D-AC3549B43C7A}"/>
                    </a:ext>
                  </a:extLst>
                </p:cNvPr>
                <p:cNvPicPr/>
                <p:nvPr/>
              </p:nvPicPr>
              <p:blipFill>
                <a:blip r:embed="rId892"/>
                <a:stretch>
                  <a:fillRect/>
                </a:stretch>
              </p:blipFill>
              <p:spPr>
                <a:xfrm>
                  <a:off x="5395973" y="4058347"/>
                  <a:ext cx="21960" cy="10080"/>
                </a:xfrm>
                <a:prstGeom prst="rect">
                  <a:avLst/>
                </a:prstGeom>
              </p:spPr>
            </p:pic>
          </mc:Fallback>
        </mc:AlternateContent>
      </p:grpSp>
      <p:grpSp>
        <p:nvGrpSpPr>
          <p:cNvPr id="583" name="Gruppieren 582">
            <a:extLst>
              <a:ext uri="{FF2B5EF4-FFF2-40B4-BE49-F238E27FC236}">
                <a16:creationId xmlns:a16="http://schemas.microsoft.com/office/drawing/2014/main" id="{47F10313-B4AF-48C9-B016-372EFF4254AC}"/>
              </a:ext>
            </a:extLst>
          </p:cNvPr>
          <p:cNvGrpSpPr/>
          <p:nvPr/>
        </p:nvGrpSpPr>
        <p:grpSpPr>
          <a:xfrm>
            <a:off x="5599013" y="4074547"/>
            <a:ext cx="539280" cy="120600"/>
            <a:chOff x="5599013" y="4074547"/>
            <a:chExt cx="539280" cy="120600"/>
          </a:xfrm>
        </p:grpSpPr>
        <mc:AlternateContent xmlns:mc="http://schemas.openxmlformats.org/markup-compatibility/2006">
          <mc:Choice xmlns:p14="http://schemas.microsoft.com/office/powerpoint/2010/main" Requires="p14">
            <p:contentPart p14:bwMode="auto" r:id="rId893">
              <p14:nvContentPartPr>
                <p14:cNvPr id="576" name="Freihand 575">
                  <a:extLst>
                    <a:ext uri="{FF2B5EF4-FFF2-40B4-BE49-F238E27FC236}">
                      <a16:creationId xmlns:a16="http://schemas.microsoft.com/office/drawing/2014/main" id="{35897251-9935-490A-8258-7039C8242458}"/>
                    </a:ext>
                  </a:extLst>
                </p14:cNvPr>
                <p14:cNvContentPartPr/>
                <p14:nvPr/>
              </p14:nvContentPartPr>
              <p14:xfrm>
                <a:off x="5599013" y="4110907"/>
                <a:ext cx="112680" cy="13320"/>
              </p14:xfrm>
            </p:contentPart>
          </mc:Choice>
          <mc:Fallback>
            <p:pic>
              <p:nvPicPr>
                <p:cNvPr id="576" name="Freihand 575">
                  <a:extLst>
                    <a:ext uri="{FF2B5EF4-FFF2-40B4-BE49-F238E27FC236}">
                      <a16:creationId xmlns:a16="http://schemas.microsoft.com/office/drawing/2014/main" id="{35897251-9935-490A-8258-7039C8242458}"/>
                    </a:ext>
                  </a:extLst>
                </p:cNvPr>
                <p:cNvPicPr/>
                <p:nvPr/>
              </p:nvPicPr>
              <p:blipFill>
                <a:blip r:embed="rId894"/>
                <a:stretch>
                  <a:fillRect/>
                </a:stretch>
              </p:blipFill>
              <p:spPr>
                <a:xfrm>
                  <a:off x="5594693" y="4106587"/>
                  <a:ext cx="12132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895">
              <p14:nvContentPartPr>
                <p14:cNvPr id="577" name="Freihand 576">
                  <a:extLst>
                    <a:ext uri="{FF2B5EF4-FFF2-40B4-BE49-F238E27FC236}">
                      <a16:creationId xmlns:a16="http://schemas.microsoft.com/office/drawing/2014/main" id="{B0C2CA68-95FE-4517-A8BC-7F8C1FACAF9D}"/>
                    </a:ext>
                  </a:extLst>
                </p14:cNvPr>
                <p14:cNvContentPartPr/>
                <p14:nvPr/>
              </p14:nvContentPartPr>
              <p14:xfrm>
                <a:off x="5617013" y="4141507"/>
                <a:ext cx="109440" cy="21960"/>
              </p14:xfrm>
            </p:contentPart>
          </mc:Choice>
          <mc:Fallback>
            <p:pic>
              <p:nvPicPr>
                <p:cNvPr id="577" name="Freihand 576">
                  <a:extLst>
                    <a:ext uri="{FF2B5EF4-FFF2-40B4-BE49-F238E27FC236}">
                      <a16:creationId xmlns:a16="http://schemas.microsoft.com/office/drawing/2014/main" id="{B0C2CA68-95FE-4517-A8BC-7F8C1FACAF9D}"/>
                    </a:ext>
                  </a:extLst>
                </p:cNvPr>
                <p:cNvPicPr/>
                <p:nvPr/>
              </p:nvPicPr>
              <p:blipFill>
                <a:blip r:embed="rId896"/>
                <a:stretch>
                  <a:fillRect/>
                </a:stretch>
              </p:blipFill>
              <p:spPr>
                <a:xfrm>
                  <a:off x="5612693" y="4137187"/>
                  <a:ext cx="11808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897">
              <p14:nvContentPartPr>
                <p14:cNvPr id="580" name="Freihand 579">
                  <a:extLst>
                    <a:ext uri="{FF2B5EF4-FFF2-40B4-BE49-F238E27FC236}">
                      <a16:creationId xmlns:a16="http://schemas.microsoft.com/office/drawing/2014/main" id="{520374D6-BC07-4F20-AC6E-27B4E25C32D1}"/>
                    </a:ext>
                  </a:extLst>
                </p14:cNvPr>
                <p14:cNvContentPartPr/>
                <p14:nvPr/>
              </p14:nvContentPartPr>
              <p14:xfrm>
                <a:off x="5856413" y="4093987"/>
                <a:ext cx="78480" cy="101160"/>
              </p14:xfrm>
            </p:contentPart>
          </mc:Choice>
          <mc:Fallback>
            <p:pic>
              <p:nvPicPr>
                <p:cNvPr id="580" name="Freihand 579">
                  <a:extLst>
                    <a:ext uri="{FF2B5EF4-FFF2-40B4-BE49-F238E27FC236}">
                      <a16:creationId xmlns:a16="http://schemas.microsoft.com/office/drawing/2014/main" id="{520374D6-BC07-4F20-AC6E-27B4E25C32D1}"/>
                    </a:ext>
                  </a:extLst>
                </p:cNvPr>
                <p:cNvPicPr/>
                <p:nvPr/>
              </p:nvPicPr>
              <p:blipFill>
                <a:blip r:embed="rId898"/>
                <a:stretch>
                  <a:fillRect/>
                </a:stretch>
              </p:blipFill>
              <p:spPr>
                <a:xfrm>
                  <a:off x="5852093" y="4089667"/>
                  <a:ext cx="8712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899">
              <p14:nvContentPartPr>
                <p14:cNvPr id="581" name="Freihand 580">
                  <a:extLst>
                    <a:ext uri="{FF2B5EF4-FFF2-40B4-BE49-F238E27FC236}">
                      <a16:creationId xmlns:a16="http://schemas.microsoft.com/office/drawing/2014/main" id="{9C91A7C9-BDCA-4A41-B33B-745DB382EA72}"/>
                    </a:ext>
                  </a:extLst>
                </p14:cNvPr>
                <p14:cNvContentPartPr/>
                <p14:nvPr/>
              </p14:nvContentPartPr>
              <p14:xfrm>
                <a:off x="5995013" y="4092907"/>
                <a:ext cx="73800" cy="101160"/>
              </p14:xfrm>
            </p:contentPart>
          </mc:Choice>
          <mc:Fallback>
            <p:pic>
              <p:nvPicPr>
                <p:cNvPr id="581" name="Freihand 580">
                  <a:extLst>
                    <a:ext uri="{FF2B5EF4-FFF2-40B4-BE49-F238E27FC236}">
                      <a16:creationId xmlns:a16="http://schemas.microsoft.com/office/drawing/2014/main" id="{9C91A7C9-BDCA-4A41-B33B-745DB382EA72}"/>
                    </a:ext>
                  </a:extLst>
                </p:cNvPr>
                <p:cNvPicPr/>
                <p:nvPr/>
              </p:nvPicPr>
              <p:blipFill>
                <a:blip r:embed="rId900"/>
                <a:stretch>
                  <a:fillRect/>
                </a:stretch>
              </p:blipFill>
              <p:spPr>
                <a:xfrm>
                  <a:off x="5990693" y="4088587"/>
                  <a:ext cx="8244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901">
              <p14:nvContentPartPr>
                <p14:cNvPr id="582" name="Freihand 581">
                  <a:extLst>
                    <a:ext uri="{FF2B5EF4-FFF2-40B4-BE49-F238E27FC236}">
                      <a16:creationId xmlns:a16="http://schemas.microsoft.com/office/drawing/2014/main" id="{582026C0-ADE9-4A0C-8011-89CEF58D4C76}"/>
                    </a:ext>
                  </a:extLst>
                </p14:cNvPr>
                <p14:cNvContentPartPr/>
                <p14:nvPr/>
              </p14:nvContentPartPr>
              <p14:xfrm>
                <a:off x="6035333" y="4074547"/>
                <a:ext cx="102960" cy="2880"/>
              </p14:xfrm>
            </p:contentPart>
          </mc:Choice>
          <mc:Fallback>
            <p:pic>
              <p:nvPicPr>
                <p:cNvPr id="582" name="Freihand 581">
                  <a:extLst>
                    <a:ext uri="{FF2B5EF4-FFF2-40B4-BE49-F238E27FC236}">
                      <a16:creationId xmlns:a16="http://schemas.microsoft.com/office/drawing/2014/main" id="{582026C0-ADE9-4A0C-8011-89CEF58D4C76}"/>
                    </a:ext>
                  </a:extLst>
                </p:cNvPr>
                <p:cNvPicPr/>
                <p:nvPr/>
              </p:nvPicPr>
              <p:blipFill>
                <a:blip r:embed="rId676"/>
                <a:stretch>
                  <a:fillRect/>
                </a:stretch>
              </p:blipFill>
              <p:spPr>
                <a:xfrm>
                  <a:off x="6031013" y="4070227"/>
                  <a:ext cx="111600" cy="11520"/>
                </a:xfrm>
                <a:prstGeom prst="rect">
                  <a:avLst/>
                </a:prstGeom>
              </p:spPr>
            </p:pic>
          </mc:Fallback>
        </mc:AlternateContent>
      </p:grpSp>
      <p:grpSp>
        <p:nvGrpSpPr>
          <p:cNvPr id="605" name="Gruppieren 604">
            <a:extLst>
              <a:ext uri="{FF2B5EF4-FFF2-40B4-BE49-F238E27FC236}">
                <a16:creationId xmlns:a16="http://schemas.microsoft.com/office/drawing/2014/main" id="{1D9A99EC-51EC-4DE6-9702-1E7373366F4F}"/>
              </a:ext>
            </a:extLst>
          </p:cNvPr>
          <p:cNvGrpSpPr/>
          <p:nvPr/>
        </p:nvGrpSpPr>
        <p:grpSpPr>
          <a:xfrm>
            <a:off x="6430973" y="4002187"/>
            <a:ext cx="1491840" cy="272160"/>
            <a:chOff x="6430973" y="4002187"/>
            <a:chExt cx="1491840" cy="272160"/>
          </a:xfrm>
        </p:grpSpPr>
        <mc:AlternateContent xmlns:mc="http://schemas.openxmlformats.org/markup-compatibility/2006">
          <mc:Choice xmlns:p14="http://schemas.microsoft.com/office/powerpoint/2010/main" Requires="p14">
            <p:contentPart p14:bwMode="auto" r:id="rId902">
              <p14:nvContentPartPr>
                <p14:cNvPr id="584" name="Freihand 583">
                  <a:extLst>
                    <a:ext uri="{FF2B5EF4-FFF2-40B4-BE49-F238E27FC236}">
                      <a16:creationId xmlns:a16="http://schemas.microsoft.com/office/drawing/2014/main" id="{009FA108-5AA8-4F3C-9022-0D9966C1CD8A}"/>
                    </a:ext>
                  </a:extLst>
                </p14:cNvPr>
                <p14:cNvContentPartPr/>
                <p14:nvPr/>
              </p14:nvContentPartPr>
              <p14:xfrm>
                <a:off x="6430973" y="4113787"/>
                <a:ext cx="64440" cy="78840"/>
              </p14:xfrm>
            </p:contentPart>
          </mc:Choice>
          <mc:Fallback>
            <p:pic>
              <p:nvPicPr>
                <p:cNvPr id="584" name="Freihand 583">
                  <a:extLst>
                    <a:ext uri="{FF2B5EF4-FFF2-40B4-BE49-F238E27FC236}">
                      <a16:creationId xmlns:a16="http://schemas.microsoft.com/office/drawing/2014/main" id="{009FA108-5AA8-4F3C-9022-0D9966C1CD8A}"/>
                    </a:ext>
                  </a:extLst>
                </p:cNvPr>
                <p:cNvPicPr/>
                <p:nvPr/>
              </p:nvPicPr>
              <p:blipFill>
                <a:blip r:embed="rId903"/>
                <a:stretch>
                  <a:fillRect/>
                </a:stretch>
              </p:blipFill>
              <p:spPr>
                <a:xfrm>
                  <a:off x="6426653" y="4109467"/>
                  <a:ext cx="7308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904">
              <p14:nvContentPartPr>
                <p14:cNvPr id="585" name="Freihand 584">
                  <a:extLst>
                    <a:ext uri="{FF2B5EF4-FFF2-40B4-BE49-F238E27FC236}">
                      <a16:creationId xmlns:a16="http://schemas.microsoft.com/office/drawing/2014/main" id="{DBD858B3-18FA-45C7-8E59-0477930FDBFE}"/>
                    </a:ext>
                  </a:extLst>
                </p14:cNvPr>
                <p14:cNvContentPartPr/>
                <p14:nvPr/>
              </p14:nvContentPartPr>
              <p14:xfrm>
                <a:off x="6485693" y="4051867"/>
                <a:ext cx="16920" cy="6120"/>
              </p14:xfrm>
            </p:contentPart>
          </mc:Choice>
          <mc:Fallback>
            <p:pic>
              <p:nvPicPr>
                <p:cNvPr id="585" name="Freihand 584">
                  <a:extLst>
                    <a:ext uri="{FF2B5EF4-FFF2-40B4-BE49-F238E27FC236}">
                      <a16:creationId xmlns:a16="http://schemas.microsoft.com/office/drawing/2014/main" id="{DBD858B3-18FA-45C7-8E59-0477930FDBFE}"/>
                    </a:ext>
                  </a:extLst>
                </p:cNvPr>
                <p:cNvPicPr/>
                <p:nvPr/>
              </p:nvPicPr>
              <p:blipFill>
                <a:blip r:embed="rId905"/>
                <a:stretch>
                  <a:fillRect/>
                </a:stretch>
              </p:blipFill>
              <p:spPr>
                <a:xfrm>
                  <a:off x="6481373" y="4047547"/>
                  <a:ext cx="2556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906">
              <p14:nvContentPartPr>
                <p14:cNvPr id="587" name="Freihand 586">
                  <a:extLst>
                    <a:ext uri="{FF2B5EF4-FFF2-40B4-BE49-F238E27FC236}">
                      <a16:creationId xmlns:a16="http://schemas.microsoft.com/office/drawing/2014/main" id="{3B7515EB-E3B1-4DF7-BF1F-F3BC3CE04934}"/>
                    </a:ext>
                  </a:extLst>
                </p14:cNvPr>
                <p14:cNvContentPartPr/>
                <p14:nvPr/>
              </p14:nvContentPartPr>
              <p14:xfrm>
                <a:off x="6601973" y="4030267"/>
                <a:ext cx="104760" cy="98280"/>
              </p14:xfrm>
            </p:contentPart>
          </mc:Choice>
          <mc:Fallback>
            <p:pic>
              <p:nvPicPr>
                <p:cNvPr id="587" name="Freihand 586">
                  <a:extLst>
                    <a:ext uri="{FF2B5EF4-FFF2-40B4-BE49-F238E27FC236}">
                      <a16:creationId xmlns:a16="http://schemas.microsoft.com/office/drawing/2014/main" id="{3B7515EB-E3B1-4DF7-BF1F-F3BC3CE04934}"/>
                    </a:ext>
                  </a:extLst>
                </p:cNvPr>
                <p:cNvPicPr/>
                <p:nvPr/>
              </p:nvPicPr>
              <p:blipFill>
                <a:blip r:embed="rId907"/>
                <a:stretch>
                  <a:fillRect/>
                </a:stretch>
              </p:blipFill>
              <p:spPr>
                <a:xfrm>
                  <a:off x="6597653" y="4025947"/>
                  <a:ext cx="11340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908">
              <p14:nvContentPartPr>
                <p14:cNvPr id="588" name="Freihand 587">
                  <a:extLst>
                    <a:ext uri="{FF2B5EF4-FFF2-40B4-BE49-F238E27FC236}">
                      <a16:creationId xmlns:a16="http://schemas.microsoft.com/office/drawing/2014/main" id="{9448B737-1109-4DC3-9E47-6486581323A5}"/>
                    </a:ext>
                  </a:extLst>
                </p14:cNvPr>
                <p14:cNvContentPartPr/>
                <p14:nvPr/>
              </p14:nvContentPartPr>
              <p14:xfrm>
                <a:off x="6755333" y="4126027"/>
                <a:ext cx="90720" cy="8280"/>
              </p14:xfrm>
            </p:contentPart>
          </mc:Choice>
          <mc:Fallback>
            <p:pic>
              <p:nvPicPr>
                <p:cNvPr id="588" name="Freihand 587">
                  <a:extLst>
                    <a:ext uri="{FF2B5EF4-FFF2-40B4-BE49-F238E27FC236}">
                      <a16:creationId xmlns:a16="http://schemas.microsoft.com/office/drawing/2014/main" id="{9448B737-1109-4DC3-9E47-6486581323A5}"/>
                    </a:ext>
                  </a:extLst>
                </p:cNvPr>
                <p:cNvPicPr/>
                <p:nvPr/>
              </p:nvPicPr>
              <p:blipFill>
                <a:blip r:embed="rId909"/>
                <a:stretch>
                  <a:fillRect/>
                </a:stretch>
              </p:blipFill>
              <p:spPr>
                <a:xfrm>
                  <a:off x="6751013" y="4121707"/>
                  <a:ext cx="9936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910">
              <p14:nvContentPartPr>
                <p14:cNvPr id="589" name="Freihand 588">
                  <a:extLst>
                    <a:ext uri="{FF2B5EF4-FFF2-40B4-BE49-F238E27FC236}">
                      <a16:creationId xmlns:a16="http://schemas.microsoft.com/office/drawing/2014/main" id="{A61A3316-F114-4C0C-8333-226623795A05}"/>
                    </a:ext>
                  </a:extLst>
                </p14:cNvPr>
                <p14:cNvContentPartPr/>
                <p14:nvPr/>
              </p14:nvContentPartPr>
              <p14:xfrm>
                <a:off x="6759653" y="4149427"/>
                <a:ext cx="95400" cy="9000"/>
              </p14:xfrm>
            </p:contentPart>
          </mc:Choice>
          <mc:Fallback>
            <p:pic>
              <p:nvPicPr>
                <p:cNvPr id="589" name="Freihand 588">
                  <a:extLst>
                    <a:ext uri="{FF2B5EF4-FFF2-40B4-BE49-F238E27FC236}">
                      <a16:creationId xmlns:a16="http://schemas.microsoft.com/office/drawing/2014/main" id="{A61A3316-F114-4C0C-8333-226623795A05}"/>
                    </a:ext>
                  </a:extLst>
                </p:cNvPr>
                <p:cNvPicPr/>
                <p:nvPr/>
              </p:nvPicPr>
              <p:blipFill>
                <a:blip r:embed="rId911"/>
                <a:stretch>
                  <a:fillRect/>
                </a:stretch>
              </p:blipFill>
              <p:spPr>
                <a:xfrm>
                  <a:off x="6755333" y="4145107"/>
                  <a:ext cx="10404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912">
              <p14:nvContentPartPr>
                <p14:cNvPr id="591" name="Freihand 590">
                  <a:extLst>
                    <a:ext uri="{FF2B5EF4-FFF2-40B4-BE49-F238E27FC236}">
                      <a16:creationId xmlns:a16="http://schemas.microsoft.com/office/drawing/2014/main" id="{BD83995F-D3D5-4F95-873B-990E3018D033}"/>
                    </a:ext>
                  </a:extLst>
                </p14:cNvPr>
                <p14:cNvContentPartPr/>
                <p14:nvPr/>
              </p14:nvContentPartPr>
              <p14:xfrm>
                <a:off x="6991493" y="4002187"/>
                <a:ext cx="92160" cy="120240"/>
              </p14:xfrm>
            </p:contentPart>
          </mc:Choice>
          <mc:Fallback>
            <p:pic>
              <p:nvPicPr>
                <p:cNvPr id="591" name="Freihand 590">
                  <a:extLst>
                    <a:ext uri="{FF2B5EF4-FFF2-40B4-BE49-F238E27FC236}">
                      <a16:creationId xmlns:a16="http://schemas.microsoft.com/office/drawing/2014/main" id="{BD83995F-D3D5-4F95-873B-990E3018D033}"/>
                    </a:ext>
                  </a:extLst>
                </p:cNvPr>
                <p:cNvPicPr/>
                <p:nvPr/>
              </p:nvPicPr>
              <p:blipFill>
                <a:blip r:embed="rId913"/>
                <a:stretch>
                  <a:fillRect/>
                </a:stretch>
              </p:blipFill>
              <p:spPr>
                <a:xfrm>
                  <a:off x="6987173" y="3997867"/>
                  <a:ext cx="10080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914">
              <p14:nvContentPartPr>
                <p14:cNvPr id="592" name="Freihand 591">
                  <a:extLst>
                    <a:ext uri="{FF2B5EF4-FFF2-40B4-BE49-F238E27FC236}">
                      <a16:creationId xmlns:a16="http://schemas.microsoft.com/office/drawing/2014/main" id="{2672B3E7-AF8A-4847-91B2-1059C569BBE1}"/>
                    </a:ext>
                  </a:extLst>
                </p14:cNvPr>
                <p14:cNvContentPartPr/>
                <p14:nvPr/>
              </p14:nvContentPartPr>
              <p14:xfrm>
                <a:off x="7005893" y="4061587"/>
                <a:ext cx="111240" cy="8640"/>
              </p14:xfrm>
            </p:contentPart>
          </mc:Choice>
          <mc:Fallback>
            <p:pic>
              <p:nvPicPr>
                <p:cNvPr id="592" name="Freihand 591">
                  <a:extLst>
                    <a:ext uri="{FF2B5EF4-FFF2-40B4-BE49-F238E27FC236}">
                      <a16:creationId xmlns:a16="http://schemas.microsoft.com/office/drawing/2014/main" id="{2672B3E7-AF8A-4847-91B2-1059C569BBE1}"/>
                    </a:ext>
                  </a:extLst>
                </p:cNvPr>
                <p:cNvPicPr/>
                <p:nvPr/>
              </p:nvPicPr>
              <p:blipFill>
                <a:blip r:embed="rId915"/>
                <a:stretch>
                  <a:fillRect/>
                </a:stretch>
              </p:blipFill>
              <p:spPr>
                <a:xfrm>
                  <a:off x="7001573" y="4057267"/>
                  <a:ext cx="11988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916">
              <p14:nvContentPartPr>
                <p14:cNvPr id="593" name="Freihand 592">
                  <a:extLst>
                    <a:ext uri="{FF2B5EF4-FFF2-40B4-BE49-F238E27FC236}">
                      <a16:creationId xmlns:a16="http://schemas.microsoft.com/office/drawing/2014/main" id="{5C6A430F-30E6-457D-92AB-A7C3A914D5EF}"/>
                    </a:ext>
                  </a:extLst>
                </p14:cNvPr>
                <p14:cNvContentPartPr/>
                <p14:nvPr/>
              </p14:nvContentPartPr>
              <p14:xfrm>
                <a:off x="7127573" y="4022707"/>
                <a:ext cx="68760" cy="63000"/>
              </p14:xfrm>
            </p:contentPart>
          </mc:Choice>
          <mc:Fallback>
            <p:pic>
              <p:nvPicPr>
                <p:cNvPr id="593" name="Freihand 592">
                  <a:extLst>
                    <a:ext uri="{FF2B5EF4-FFF2-40B4-BE49-F238E27FC236}">
                      <a16:creationId xmlns:a16="http://schemas.microsoft.com/office/drawing/2014/main" id="{5C6A430F-30E6-457D-92AB-A7C3A914D5EF}"/>
                    </a:ext>
                  </a:extLst>
                </p:cNvPr>
                <p:cNvPicPr/>
                <p:nvPr/>
              </p:nvPicPr>
              <p:blipFill>
                <a:blip r:embed="rId917"/>
                <a:stretch>
                  <a:fillRect/>
                </a:stretch>
              </p:blipFill>
              <p:spPr>
                <a:xfrm>
                  <a:off x="7123253" y="4018387"/>
                  <a:ext cx="7740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918">
              <p14:nvContentPartPr>
                <p14:cNvPr id="594" name="Freihand 593">
                  <a:extLst>
                    <a:ext uri="{FF2B5EF4-FFF2-40B4-BE49-F238E27FC236}">
                      <a16:creationId xmlns:a16="http://schemas.microsoft.com/office/drawing/2014/main" id="{43BE76A6-6D0D-4C20-A789-0C2BCB9E86F3}"/>
                    </a:ext>
                  </a:extLst>
                </p14:cNvPr>
                <p14:cNvContentPartPr/>
                <p14:nvPr/>
              </p14:nvContentPartPr>
              <p14:xfrm>
                <a:off x="6959093" y="4136827"/>
                <a:ext cx="302400" cy="23400"/>
              </p14:xfrm>
            </p:contentPart>
          </mc:Choice>
          <mc:Fallback>
            <p:pic>
              <p:nvPicPr>
                <p:cNvPr id="594" name="Freihand 593">
                  <a:extLst>
                    <a:ext uri="{FF2B5EF4-FFF2-40B4-BE49-F238E27FC236}">
                      <a16:creationId xmlns:a16="http://schemas.microsoft.com/office/drawing/2014/main" id="{43BE76A6-6D0D-4C20-A789-0C2BCB9E86F3}"/>
                    </a:ext>
                  </a:extLst>
                </p:cNvPr>
                <p:cNvPicPr/>
                <p:nvPr/>
              </p:nvPicPr>
              <p:blipFill>
                <a:blip r:embed="rId919"/>
                <a:stretch>
                  <a:fillRect/>
                </a:stretch>
              </p:blipFill>
              <p:spPr>
                <a:xfrm>
                  <a:off x="6954773" y="4132507"/>
                  <a:ext cx="31104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920">
              <p14:nvContentPartPr>
                <p14:cNvPr id="595" name="Freihand 594">
                  <a:extLst>
                    <a:ext uri="{FF2B5EF4-FFF2-40B4-BE49-F238E27FC236}">
                      <a16:creationId xmlns:a16="http://schemas.microsoft.com/office/drawing/2014/main" id="{779E0927-BD74-4F92-AA35-481517ABEB90}"/>
                    </a:ext>
                  </a:extLst>
                </p14:cNvPr>
                <p14:cNvContentPartPr/>
                <p14:nvPr/>
              </p14:nvContentPartPr>
              <p14:xfrm>
                <a:off x="6974933" y="4195867"/>
                <a:ext cx="87120" cy="78480"/>
              </p14:xfrm>
            </p:contentPart>
          </mc:Choice>
          <mc:Fallback>
            <p:pic>
              <p:nvPicPr>
                <p:cNvPr id="595" name="Freihand 594">
                  <a:extLst>
                    <a:ext uri="{FF2B5EF4-FFF2-40B4-BE49-F238E27FC236}">
                      <a16:creationId xmlns:a16="http://schemas.microsoft.com/office/drawing/2014/main" id="{779E0927-BD74-4F92-AA35-481517ABEB90}"/>
                    </a:ext>
                  </a:extLst>
                </p:cNvPr>
                <p:cNvPicPr/>
                <p:nvPr/>
              </p:nvPicPr>
              <p:blipFill>
                <a:blip r:embed="rId921"/>
                <a:stretch>
                  <a:fillRect/>
                </a:stretch>
              </p:blipFill>
              <p:spPr>
                <a:xfrm>
                  <a:off x="6970613" y="4191547"/>
                  <a:ext cx="9576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922">
              <p14:nvContentPartPr>
                <p14:cNvPr id="596" name="Freihand 595">
                  <a:extLst>
                    <a:ext uri="{FF2B5EF4-FFF2-40B4-BE49-F238E27FC236}">
                      <a16:creationId xmlns:a16="http://schemas.microsoft.com/office/drawing/2014/main" id="{59D64DCB-8D54-40DF-9288-9103293895A7}"/>
                    </a:ext>
                  </a:extLst>
                </p14:cNvPr>
                <p14:cNvContentPartPr/>
                <p14:nvPr/>
              </p14:nvContentPartPr>
              <p14:xfrm>
                <a:off x="7080773" y="4201987"/>
                <a:ext cx="54360" cy="63720"/>
              </p14:xfrm>
            </p:contentPart>
          </mc:Choice>
          <mc:Fallback>
            <p:pic>
              <p:nvPicPr>
                <p:cNvPr id="596" name="Freihand 595">
                  <a:extLst>
                    <a:ext uri="{FF2B5EF4-FFF2-40B4-BE49-F238E27FC236}">
                      <a16:creationId xmlns:a16="http://schemas.microsoft.com/office/drawing/2014/main" id="{59D64DCB-8D54-40DF-9288-9103293895A7}"/>
                    </a:ext>
                  </a:extLst>
                </p:cNvPr>
                <p:cNvPicPr/>
                <p:nvPr/>
              </p:nvPicPr>
              <p:blipFill>
                <a:blip r:embed="rId923"/>
                <a:stretch>
                  <a:fillRect/>
                </a:stretch>
              </p:blipFill>
              <p:spPr>
                <a:xfrm>
                  <a:off x="7076453" y="4197667"/>
                  <a:ext cx="6300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924">
              <p14:nvContentPartPr>
                <p14:cNvPr id="597" name="Freihand 596">
                  <a:extLst>
                    <a:ext uri="{FF2B5EF4-FFF2-40B4-BE49-F238E27FC236}">
                      <a16:creationId xmlns:a16="http://schemas.microsoft.com/office/drawing/2014/main" id="{65D7FACB-D32F-435F-81DA-95F829460FA2}"/>
                    </a:ext>
                  </a:extLst>
                </p14:cNvPr>
                <p14:cNvContentPartPr/>
                <p14:nvPr/>
              </p14:nvContentPartPr>
              <p14:xfrm>
                <a:off x="7140533" y="4208467"/>
                <a:ext cx="62640" cy="45000"/>
              </p14:xfrm>
            </p:contentPart>
          </mc:Choice>
          <mc:Fallback>
            <p:pic>
              <p:nvPicPr>
                <p:cNvPr id="597" name="Freihand 596">
                  <a:extLst>
                    <a:ext uri="{FF2B5EF4-FFF2-40B4-BE49-F238E27FC236}">
                      <a16:creationId xmlns:a16="http://schemas.microsoft.com/office/drawing/2014/main" id="{65D7FACB-D32F-435F-81DA-95F829460FA2}"/>
                    </a:ext>
                  </a:extLst>
                </p:cNvPr>
                <p:cNvPicPr/>
                <p:nvPr/>
              </p:nvPicPr>
              <p:blipFill>
                <a:blip r:embed="rId925"/>
                <a:stretch>
                  <a:fillRect/>
                </a:stretch>
              </p:blipFill>
              <p:spPr>
                <a:xfrm>
                  <a:off x="7136213" y="4204147"/>
                  <a:ext cx="7128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926">
              <p14:nvContentPartPr>
                <p14:cNvPr id="598" name="Freihand 597">
                  <a:extLst>
                    <a:ext uri="{FF2B5EF4-FFF2-40B4-BE49-F238E27FC236}">
                      <a16:creationId xmlns:a16="http://schemas.microsoft.com/office/drawing/2014/main" id="{4AD97194-78EB-4405-A97B-C0CC0697B789}"/>
                    </a:ext>
                  </a:extLst>
                </p14:cNvPr>
                <p14:cNvContentPartPr/>
                <p14:nvPr/>
              </p14:nvContentPartPr>
              <p14:xfrm>
                <a:off x="7221173" y="4212787"/>
                <a:ext cx="65520" cy="46440"/>
              </p14:xfrm>
            </p:contentPart>
          </mc:Choice>
          <mc:Fallback>
            <p:pic>
              <p:nvPicPr>
                <p:cNvPr id="598" name="Freihand 597">
                  <a:extLst>
                    <a:ext uri="{FF2B5EF4-FFF2-40B4-BE49-F238E27FC236}">
                      <a16:creationId xmlns:a16="http://schemas.microsoft.com/office/drawing/2014/main" id="{4AD97194-78EB-4405-A97B-C0CC0697B789}"/>
                    </a:ext>
                  </a:extLst>
                </p:cNvPr>
                <p:cNvPicPr/>
                <p:nvPr/>
              </p:nvPicPr>
              <p:blipFill>
                <a:blip r:embed="rId927"/>
                <a:stretch>
                  <a:fillRect/>
                </a:stretch>
              </p:blipFill>
              <p:spPr>
                <a:xfrm>
                  <a:off x="7216853" y="4208467"/>
                  <a:ext cx="7416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928">
              <p14:nvContentPartPr>
                <p14:cNvPr id="599" name="Freihand 598">
                  <a:extLst>
                    <a:ext uri="{FF2B5EF4-FFF2-40B4-BE49-F238E27FC236}">
                      <a16:creationId xmlns:a16="http://schemas.microsoft.com/office/drawing/2014/main" id="{ACBB0072-E738-4A7F-AE76-FE34B4A21CF9}"/>
                    </a:ext>
                  </a:extLst>
                </p14:cNvPr>
                <p14:cNvContentPartPr/>
                <p14:nvPr/>
              </p14:nvContentPartPr>
              <p14:xfrm>
                <a:off x="7406213" y="4109467"/>
                <a:ext cx="109440" cy="8280"/>
              </p14:xfrm>
            </p:contentPart>
          </mc:Choice>
          <mc:Fallback>
            <p:pic>
              <p:nvPicPr>
                <p:cNvPr id="599" name="Freihand 598">
                  <a:extLst>
                    <a:ext uri="{FF2B5EF4-FFF2-40B4-BE49-F238E27FC236}">
                      <a16:creationId xmlns:a16="http://schemas.microsoft.com/office/drawing/2014/main" id="{ACBB0072-E738-4A7F-AE76-FE34B4A21CF9}"/>
                    </a:ext>
                  </a:extLst>
                </p:cNvPr>
                <p:cNvPicPr/>
                <p:nvPr/>
              </p:nvPicPr>
              <p:blipFill>
                <a:blip r:embed="rId370"/>
                <a:stretch>
                  <a:fillRect/>
                </a:stretch>
              </p:blipFill>
              <p:spPr>
                <a:xfrm>
                  <a:off x="7401893" y="4105147"/>
                  <a:ext cx="11808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929">
              <p14:nvContentPartPr>
                <p14:cNvPr id="600" name="Freihand 599">
                  <a:extLst>
                    <a:ext uri="{FF2B5EF4-FFF2-40B4-BE49-F238E27FC236}">
                      <a16:creationId xmlns:a16="http://schemas.microsoft.com/office/drawing/2014/main" id="{FFFB315F-B0E3-4196-BFB9-6F2664B04E26}"/>
                    </a:ext>
                  </a:extLst>
                </p14:cNvPr>
                <p14:cNvContentPartPr/>
                <p14:nvPr/>
              </p14:nvContentPartPr>
              <p14:xfrm>
                <a:off x="7412333" y="4142947"/>
                <a:ext cx="109080" cy="15120"/>
              </p14:xfrm>
            </p:contentPart>
          </mc:Choice>
          <mc:Fallback>
            <p:pic>
              <p:nvPicPr>
                <p:cNvPr id="600" name="Freihand 599">
                  <a:extLst>
                    <a:ext uri="{FF2B5EF4-FFF2-40B4-BE49-F238E27FC236}">
                      <a16:creationId xmlns:a16="http://schemas.microsoft.com/office/drawing/2014/main" id="{FFFB315F-B0E3-4196-BFB9-6F2664B04E26}"/>
                    </a:ext>
                  </a:extLst>
                </p:cNvPr>
                <p:cNvPicPr/>
                <p:nvPr/>
              </p:nvPicPr>
              <p:blipFill>
                <a:blip r:embed="rId930"/>
                <a:stretch>
                  <a:fillRect/>
                </a:stretch>
              </p:blipFill>
              <p:spPr>
                <a:xfrm>
                  <a:off x="7408013" y="4138627"/>
                  <a:ext cx="11772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931">
              <p14:nvContentPartPr>
                <p14:cNvPr id="601" name="Freihand 600">
                  <a:extLst>
                    <a:ext uri="{FF2B5EF4-FFF2-40B4-BE49-F238E27FC236}">
                      <a16:creationId xmlns:a16="http://schemas.microsoft.com/office/drawing/2014/main" id="{E344418A-89D9-41A2-B239-8883867D661A}"/>
                    </a:ext>
                  </a:extLst>
                </p14:cNvPr>
                <p14:cNvContentPartPr/>
                <p14:nvPr/>
              </p14:nvContentPartPr>
              <p14:xfrm>
                <a:off x="7644173" y="4043227"/>
                <a:ext cx="101520" cy="127440"/>
              </p14:xfrm>
            </p:contentPart>
          </mc:Choice>
          <mc:Fallback>
            <p:pic>
              <p:nvPicPr>
                <p:cNvPr id="601" name="Freihand 600">
                  <a:extLst>
                    <a:ext uri="{FF2B5EF4-FFF2-40B4-BE49-F238E27FC236}">
                      <a16:creationId xmlns:a16="http://schemas.microsoft.com/office/drawing/2014/main" id="{E344418A-89D9-41A2-B239-8883867D661A}"/>
                    </a:ext>
                  </a:extLst>
                </p:cNvPr>
                <p:cNvPicPr/>
                <p:nvPr/>
              </p:nvPicPr>
              <p:blipFill>
                <a:blip r:embed="rId932"/>
                <a:stretch>
                  <a:fillRect/>
                </a:stretch>
              </p:blipFill>
              <p:spPr>
                <a:xfrm>
                  <a:off x="7639853" y="4038907"/>
                  <a:ext cx="11016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933">
              <p14:nvContentPartPr>
                <p14:cNvPr id="602" name="Freihand 601">
                  <a:extLst>
                    <a:ext uri="{FF2B5EF4-FFF2-40B4-BE49-F238E27FC236}">
                      <a16:creationId xmlns:a16="http://schemas.microsoft.com/office/drawing/2014/main" id="{3E5C2022-8113-4E96-B8CE-FAC21D13F361}"/>
                    </a:ext>
                  </a:extLst>
                </p14:cNvPr>
                <p14:cNvContentPartPr/>
                <p14:nvPr/>
              </p14:nvContentPartPr>
              <p14:xfrm>
                <a:off x="7801133" y="4073107"/>
                <a:ext cx="92160" cy="93600"/>
              </p14:xfrm>
            </p:contentPart>
          </mc:Choice>
          <mc:Fallback>
            <p:pic>
              <p:nvPicPr>
                <p:cNvPr id="602" name="Freihand 601">
                  <a:extLst>
                    <a:ext uri="{FF2B5EF4-FFF2-40B4-BE49-F238E27FC236}">
                      <a16:creationId xmlns:a16="http://schemas.microsoft.com/office/drawing/2014/main" id="{3E5C2022-8113-4E96-B8CE-FAC21D13F361}"/>
                    </a:ext>
                  </a:extLst>
                </p:cNvPr>
                <p:cNvPicPr/>
                <p:nvPr/>
              </p:nvPicPr>
              <p:blipFill>
                <a:blip r:embed="rId934"/>
                <a:stretch>
                  <a:fillRect/>
                </a:stretch>
              </p:blipFill>
              <p:spPr>
                <a:xfrm>
                  <a:off x="7796813" y="4068787"/>
                  <a:ext cx="10080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935">
              <p14:nvContentPartPr>
                <p14:cNvPr id="603" name="Freihand 602">
                  <a:extLst>
                    <a:ext uri="{FF2B5EF4-FFF2-40B4-BE49-F238E27FC236}">
                      <a16:creationId xmlns:a16="http://schemas.microsoft.com/office/drawing/2014/main" id="{2294ED40-0B91-4678-92C9-C0A5D99A86C8}"/>
                    </a:ext>
                  </a:extLst>
                </p14:cNvPr>
                <p14:cNvContentPartPr/>
                <p14:nvPr/>
              </p14:nvContentPartPr>
              <p14:xfrm>
                <a:off x="7800413" y="4025947"/>
                <a:ext cx="60120" cy="48600"/>
              </p14:xfrm>
            </p:contentPart>
          </mc:Choice>
          <mc:Fallback>
            <p:pic>
              <p:nvPicPr>
                <p:cNvPr id="603" name="Freihand 602">
                  <a:extLst>
                    <a:ext uri="{FF2B5EF4-FFF2-40B4-BE49-F238E27FC236}">
                      <a16:creationId xmlns:a16="http://schemas.microsoft.com/office/drawing/2014/main" id="{2294ED40-0B91-4678-92C9-C0A5D99A86C8}"/>
                    </a:ext>
                  </a:extLst>
                </p:cNvPr>
                <p:cNvPicPr/>
                <p:nvPr/>
              </p:nvPicPr>
              <p:blipFill>
                <a:blip r:embed="rId936"/>
                <a:stretch>
                  <a:fillRect/>
                </a:stretch>
              </p:blipFill>
              <p:spPr>
                <a:xfrm>
                  <a:off x="7796093" y="4021627"/>
                  <a:ext cx="68760" cy="57240"/>
                </a:xfrm>
                <a:prstGeom prst="rect">
                  <a:avLst/>
                </a:prstGeom>
              </p:spPr>
            </p:pic>
          </mc:Fallback>
        </mc:AlternateContent>
        <mc:AlternateContent xmlns:mc="http://schemas.openxmlformats.org/markup-compatibility/2006">
          <mc:Choice xmlns:p14="http://schemas.microsoft.com/office/powerpoint/2010/main" Requires="p14">
            <p:contentPart p14:bwMode="auto" r:id="rId937">
              <p14:nvContentPartPr>
                <p14:cNvPr id="604" name="Freihand 603">
                  <a:extLst>
                    <a:ext uri="{FF2B5EF4-FFF2-40B4-BE49-F238E27FC236}">
                      <a16:creationId xmlns:a16="http://schemas.microsoft.com/office/drawing/2014/main" id="{A4E25077-E14B-4325-BBF8-485CDAC953BD}"/>
                    </a:ext>
                  </a:extLst>
                </p14:cNvPr>
                <p14:cNvContentPartPr/>
                <p14:nvPr/>
              </p14:nvContentPartPr>
              <p14:xfrm>
                <a:off x="7870613" y="4142947"/>
                <a:ext cx="52200" cy="36720"/>
              </p14:xfrm>
            </p:contentPart>
          </mc:Choice>
          <mc:Fallback>
            <p:pic>
              <p:nvPicPr>
                <p:cNvPr id="604" name="Freihand 603">
                  <a:extLst>
                    <a:ext uri="{FF2B5EF4-FFF2-40B4-BE49-F238E27FC236}">
                      <a16:creationId xmlns:a16="http://schemas.microsoft.com/office/drawing/2014/main" id="{A4E25077-E14B-4325-BBF8-485CDAC953BD}"/>
                    </a:ext>
                  </a:extLst>
                </p:cNvPr>
                <p:cNvPicPr/>
                <p:nvPr/>
              </p:nvPicPr>
              <p:blipFill>
                <a:blip r:embed="rId938"/>
                <a:stretch>
                  <a:fillRect/>
                </a:stretch>
              </p:blipFill>
              <p:spPr>
                <a:xfrm>
                  <a:off x="7866293" y="4138627"/>
                  <a:ext cx="60840" cy="45360"/>
                </a:xfrm>
                <a:prstGeom prst="rect">
                  <a:avLst/>
                </a:prstGeom>
              </p:spPr>
            </p:pic>
          </mc:Fallback>
        </mc:AlternateContent>
      </p:grpSp>
      <p:grpSp>
        <p:nvGrpSpPr>
          <p:cNvPr id="631" name="Gruppieren 630">
            <a:extLst>
              <a:ext uri="{FF2B5EF4-FFF2-40B4-BE49-F238E27FC236}">
                <a16:creationId xmlns:a16="http://schemas.microsoft.com/office/drawing/2014/main" id="{9F4CB3A0-4D73-427C-813B-4F55F24A2B9D}"/>
              </a:ext>
            </a:extLst>
          </p:cNvPr>
          <p:cNvGrpSpPr/>
          <p:nvPr/>
        </p:nvGrpSpPr>
        <p:grpSpPr>
          <a:xfrm>
            <a:off x="545333" y="4462987"/>
            <a:ext cx="2415240" cy="240480"/>
            <a:chOff x="545333" y="4462987"/>
            <a:chExt cx="2415240" cy="240480"/>
          </a:xfrm>
        </p:grpSpPr>
        <mc:AlternateContent xmlns:mc="http://schemas.openxmlformats.org/markup-compatibility/2006">
          <mc:Choice xmlns:p14="http://schemas.microsoft.com/office/powerpoint/2010/main" Requires="p14">
            <p:contentPart p14:bwMode="auto" r:id="rId939">
              <p14:nvContentPartPr>
                <p14:cNvPr id="606" name="Freihand 605">
                  <a:extLst>
                    <a:ext uri="{FF2B5EF4-FFF2-40B4-BE49-F238E27FC236}">
                      <a16:creationId xmlns:a16="http://schemas.microsoft.com/office/drawing/2014/main" id="{BAC9671E-39E5-46DB-8A27-EFA30D34DF97}"/>
                    </a:ext>
                  </a:extLst>
                </p14:cNvPr>
                <p14:cNvContentPartPr/>
                <p14:nvPr/>
              </p14:nvContentPartPr>
              <p14:xfrm>
                <a:off x="545333" y="4547227"/>
                <a:ext cx="67680" cy="50760"/>
              </p14:xfrm>
            </p:contentPart>
          </mc:Choice>
          <mc:Fallback>
            <p:pic>
              <p:nvPicPr>
                <p:cNvPr id="606" name="Freihand 605">
                  <a:extLst>
                    <a:ext uri="{FF2B5EF4-FFF2-40B4-BE49-F238E27FC236}">
                      <a16:creationId xmlns:a16="http://schemas.microsoft.com/office/drawing/2014/main" id="{BAC9671E-39E5-46DB-8A27-EFA30D34DF97}"/>
                    </a:ext>
                  </a:extLst>
                </p:cNvPr>
                <p:cNvPicPr/>
                <p:nvPr/>
              </p:nvPicPr>
              <p:blipFill>
                <a:blip r:embed="rId940"/>
                <a:stretch>
                  <a:fillRect/>
                </a:stretch>
              </p:blipFill>
              <p:spPr>
                <a:xfrm>
                  <a:off x="541013" y="4542907"/>
                  <a:ext cx="76320" cy="59400"/>
                </a:xfrm>
                <a:prstGeom prst="rect">
                  <a:avLst/>
                </a:prstGeom>
              </p:spPr>
            </p:pic>
          </mc:Fallback>
        </mc:AlternateContent>
        <mc:AlternateContent xmlns:mc="http://schemas.openxmlformats.org/markup-compatibility/2006">
          <mc:Choice xmlns:p14="http://schemas.microsoft.com/office/powerpoint/2010/main" Requires="p14">
            <p:contentPart p14:bwMode="auto" r:id="rId941">
              <p14:nvContentPartPr>
                <p14:cNvPr id="607" name="Freihand 606">
                  <a:extLst>
                    <a:ext uri="{FF2B5EF4-FFF2-40B4-BE49-F238E27FC236}">
                      <a16:creationId xmlns:a16="http://schemas.microsoft.com/office/drawing/2014/main" id="{F48CEEE6-2FB4-465D-A916-9F408EFF4982}"/>
                    </a:ext>
                  </a:extLst>
                </p14:cNvPr>
                <p14:cNvContentPartPr/>
                <p14:nvPr/>
              </p14:nvContentPartPr>
              <p14:xfrm>
                <a:off x="557213" y="4566667"/>
                <a:ext cx="79560" cy="136080"/>
              </p14:xfrm>
            </p:contentPart>
          </mc:Choice>
          <mc:Fallback>
            <p:pic>
              <p:nvPicPr>
                <p:cNvPr id="607" name="Freihand 606">
                  <a:extLst>
                    <a:ext uri="{FF2B5EF4-FFF2-40B4-BE49-F238E27FC236}">
                      <a16:creationId xmlns:a16="http://schemas.microsoft.com/office/drawing/2014/main" id="{F48CEEE6-2FB4-465D-A916-9F408EFF4982}"/>
                    </a:ext>
                  </a:extLst>
                </p:cNvPr>
                <p:cNvPicPr/>
                <p:nvPr/>
              </p:nvPicPr>
              <p:blipFill>
                <a:blip r:embed="rId942"/>
                <a:stretch>
                  <a:fillRect/>
                </a:stretch>
              </p:blipFill>
              <p:spPr>
                <a:xfrm>
                  <a:off x="552893" y="4562347"/>
                  <a:ext cx="8820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943">
              <p14:nvContentPartPr>
                <p14:cNvPr id="608" name="Freihand 607">
                  <a:extLst>
                    <a:ext uri="{FF2B5EF4-FFF2-40B4-BE49-F238E27FC236}">
                      <a16:creationId xmlns:a16="http://schemas.microsoft.com/office/drawing/2014/main" id="{7A281DF4-3A13-42BA-8B9D-D576E4A7994B}"/>
                    </a:ext>
                  </a:extLst>
                </p14:cNvPr>
                <p14:cNvContentPartPr/>
                <p14:nvPr/>
              </p14:nvContentPartPr>
              <p14:xfrm>
                <a:off x="688613" y="4479187"/>
                <a:ext cx="68760" cy="87120"/>
              </p14:xfrm>
            </p:contentPart>
          </mc:Choice>
          <mc:Fallback>
            <p:pic>
              <p:nvPicPr>
                <p:cNvPr id="608" name="Freihand 607">
                  <a:extLst>
                    <a:ext uri="{FF2B5EF4-FFF2-40B4-BE49-F238E27FC236}">
                      <a16:creationId xmlns:a16="http://schemas.microsoft.com/office/drawing/2014/main" id="{7A281DF4-3A13-42BA-8B9D-D576E4A7994B}"/>
                    </a:ext>
                  </a:extLst>
                </p:cNvPr>
                <p:cNvPicPr/>
                <p:nvPr/>
              </p:nvPicPr>
              <p:blipFill>
                <a:blip r:embed="rId944"/>
                <a:stretch>
                  <a:fillRect/>
                </a:stretch>
              </p:blipFill>
              <p:spPr>
                <a:xfrm>
                  <a:off x="684293" y="4474867"/>
                  <a:ext cx="7740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945">
              <p14:nvContentPartPr>
                <p14:cNvPr id="609" name="Freihand 608">
                  <a:extLst>
                    <a:ext uri="{FF2B5EF4-FFF2-40B4-BE49-F238E27FC236}">
                      <a16:creationId xmlns:a16="http://schemas.microsoft.com/office/drawing/2014/main" id="{48C83A48-E7E6-4499-8257-52F8D2DC05AC}"/>
                    </a:ext>
                  </a:extLst>
                </p14:cNvPr>
                <p14:cNvContentPartPr/>
                <p14:nvPr/>
              </p14:nvContentPartPr>
              <p14:xfrm>
                <a:off x="694013" y="4484947"/>
                <a:ext cx="73440" cy="79200"/>
              </p14:xfrm>
            </p:contentPart>
          </mc:Choice>
          <mc:Fallback>
            <p:pic>
              <p:nvPicPr>
                <p:cNvPr id="609" name="Freihand 608">
                  <a:extLst>
                    <a:ext uri="{FF2B5EF4-FFF2-40B4-BE49-F238E27FC236}">
                      <a16:creationId xmlns:a16="http://schemas.microsoft.com/office/drawing/2014/main" id="{48C83A48-E7E6-4499-8257-52F8D2DC05AC}"/>
                    </a:ext>
                  </a:extLst>
                </p:cNvPr>
                <p:cNvPicPr/>
                <p:nvPr/>
              </p:nvPicPr>
              <p:blipFill>
                <a:blip r:embed="rId946"/>
                <a:stretch>
                  <a:fillRect/>
                </a:stretch>
              </p:blipFill>
              <p:spPr>
                <a:xfrm>
                  <a:off x="689693" y="4480627"/>
                  <a:ext cx="8208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947">
              <p14:nvContentPartPr>
                <p14:cNvPr id="610" name="Freihand 609">
                  <a:extLst>
                    <a:ext uri="{FF2B5EF4-FFF2-40B4-BE49-F238E27FC236}">
                      <a16:creationId xmlns:a16="http://schemas.microsoft.com/office/drawing/2014/main" id="{B7561C6B-DB72-45F9-AF17-CDED9A1BE236}"/>
                    </a:ext>
                  </a:extLst>
                </p14:cNvPr>
                <p14:cNvContentPartPr/>
                <p14:nvPr/>
              </p14:nvContentPartPr>
              <p14:xfrm>
                <a:off x="886613" y="4555147"/>
                <a:ext cx="83160" cy="13680"/>
              </p14:xfrm>
            </p:contentPart>
          </mc:Choice>
          <mc:Fallback>
            <p:pic>
              <p:nvPicPr>
                <p:cNvPr id="610" name="Freihand 609">
                  <a:extLst>
                    <a:ext uri="{FF2B5EF4-FFF2-40B4-BE49-F238E27FC236}">
                      <a16:creationId xmlns:a16="http://schemas.microsoft.com/office/drawing/2014/main" id="{B7561C6B-DB72-45F9-AF17-CDED9A1BE236}"/>
                    </a:ext>
                  </a:extLst>
                </p:cNvPr>
                <p:cNvPicPr/>
                <p:nvPr/>
              </p:nvPicPr>
              <p:blipFill>
                <a:blip r:embed="rId948"/>
                <a:stretch>
                  <a:fillRect/>
                </a:stretch>
              </p:blipFill>
              <p:spPr>
                <a:xfrm>
                  <a:off x="882293" y="4550827"/>
                  <a:ext cx="9180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949">
              <p14:nvContentPartPr>
                <p14:cNvPr id="611" name="Freihand 610">
                  <a:extLst>
                    <a:ext uri="{FF2B5EF4-FFF2-40B4-BE49-F238E27FC236}">
                      <a16:creationId xmlns:a16="http://schemas.microsoft.com/office/drawing/2014/main" id="{47FAA7CC-279F-4FB7-A453-ADA5D8CA7632}"/>
                    </a:ext>
                  </a:extLst>
                </p14:cNvPr>
                <p14:cNvContentPartPr/>
                <p14:nvPr/>
              </p14:nvContentPartPr>
              <p14:xfrm>
                <a:off x="892013" y="4583227"/>
                <a:ext cx="71640" cy="18000"/>
              </p14:xfrm>
            </p:contentPart>
          </mc:Choice>
          <mc:Fallback>
            <p:pic>
              <p:nvPicPr>
                <p:cNvPr id="611" name="Freihand 610">
                  <a:extLst>
                    <a:ext uri="{FF2B5EF4-FFF2-40B4-BE49-F238E27FC236}">
                      <a16:creationId xmlns:a16="http://schemas.microsoft.com/office/drawing/2014/main" id="{47FAA7CC-279F-4FB7-A453-ADA5D8CA7632}"/>
                    </a:ext>
                  </a:extLst>
                </p:cNvPr>
                <p:cNvPicPr/>
                <p:nvPr/>
              </p:nvPicPr>
              <p:blipFill>
                <a:blip r:embed="rId950"/>
                <a:stretch>
                  <a:fillRect/>
                </a:stretch>
              </p:blipFill>
              <p:spPr>
                <a:xfrm>
                  <a:off x="887693" y="4578907"/>
                  <a:ext cx="8028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951">
              <p14:nvContentPartPr>
                <p14:cNvPr id="613" name="Freihand 612">
                  <a:extLst>
                    <a:ext uri="{FF2B5EF4-FFF2-40B4-BE49-F238E27FC236}">
                      <a16:creationId xmlns:a16="http://schemas.microsoft.com/office/drawing/2014/main" id="{6BCFA998-1E26-428E-9F90-F039196B0444}"/>
                    </a:ext>
                  </a:extLst>
                </p14:cNvPr>
                <p14:cNvContentPartPr/>
                <p14:nvPr/>
              </p14:nvContentPartPr>
              <p14:xfrm>
                <a:off x="1043933" y="4512667"/>
                <a:ext cx="103320" cy="106920"/>
              </p14:xfrm>
            </p:contentPart>
          </mc:Choice>
          <mc:Fallback>
            <p:pic>
              <p:nvPicPr>
                <p:cNvPr id="613" name="Freihand 612">
                  <a:extLst>
                    <a:ext uri="{FF2B5EF4-FFF2-40B4-BE49-F238E27FC236}">
                      <a16:creationId xmlns:a16="http://schemas.microsoft.com/office/drawing/2014/main" id="{6BCFA998-1E26-428E-9F90-F039196B0444}"/>
                    </a:ext>
                  </a:extLst>
                </p:cNvPr>
                <p:cNvPicPr/>
                <p:nvPr/>
              </p:nvPicPr>
              <p:blipFill>
                <a:blip r:embed="rId952"/>
                <a:stretch>
                  <a:fillRect/>
                </a:stretch>
              </p:blipFill>
              <p:spPr>
                <a:xfrm>
                  <a:off x="1039613" y="4508347"/>
                  <a:ext cx="11196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953">
              <p14:nvContentPartPr>
                <p14:cNvPr id="614" name="Freihand 613">
                  <a:extLst>
                    <a:ext uri="{FF2B5EF4-FFF2-40B4-BE49-F238E27FC236}">
                      <a16:creationId xmlns:a16="http://schemas.microsoft.com/office/drawing/2014/main" id="{EE137AB8-7A1F-46D3-BD2C-4F2F5DAE8326}"/>
                    </a:ext>
                  </a:extLst>
                </p14:cNvPr>
                <p14:cNvContentPartPr/>
                <p14:nvPr/>
              </p14:nvContentPartPr>
              <p14:xfrm>
                <a:off x="1208093" y="4520587"/>
                <a:ext cx="63720" cy="90360"/>
              </p14:xfrm>
            </p:contentPart>
          </mc:Choice>
          <mc:Fallback>
            <p:pic>
              <p:nvPicPr>
                <p:cNvPr id="614" name="Freihand 613">
                  <a:extLst>
                    <a:ext uri="{FF2B5EF4-FFF2-40B4-BE49-F238E27FC236}">
                      <a16:creationId xmlns:a16="http://schemas.microsoft.com/office/drawing/2014/main" id="{EE137AB8-7A1F-46D3-BD2C-4F2F5DAE8326}"/>
                    </a:ext>
                  </a:extLst>
                </p:cNvPr>
                <p:cNvPicPr/>
                <p:nvPr/>
              </p:nvPicPr>
              <p:blipFill>
                <a:blip r:embed="rId954"/>
                <a:stretch>
                  <a:fillRect/>
                </a:stretch>
              </p:blipFill>
              <p:spPr>
                <a:xfrm>
                  <a:off x="1203773" y="4516267"/>
                  <a:ext cx="7236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955">
              <p14:nvContentPartPr>
                <p14:cNvPr id="615" name="Freihand 614">
                  <a:extLst>
                    <a:ext uri="{FF2B5EF4-FFF2-40B4-BE49-F238E27FC236}">
                      <a16:creationId xmlns:a16="http://schemas.microsoft.com/office/drawing/2014/main" id="{784EA70A-1994-459D-BDFF-B3A90DF40AF2}"/>
                    </a:ext>
                  </a:extLst>
                </p14:cNvPr>
                <p14:cNvContentPartPr/>
                <p14:nvPr/>
              </p14:nvContentPartPr>
              <p14:xfrm>
                <a:off x="1213493" y="4512667"/>
                <a:ext cx="83520" cy="1080"/>
              </p14:xfrm>
            </p:contentPart>
          </mc:Choice>
          <mc:Fallback>
            <p:pic>
              <p:nvPicPr>
                <p:cNvPr id="615" name="Freihand 614">
                  <a:extLst>
                    <a:ext uri="{FF2B5EF4-FFF2-40B4-BE49-F238E27FC236}">
                      <a16:creationId xmlns:a16="http://schemas.microsoft.com/office/drawing/2014/main" id="{784EA70A-1994-459D-BDFF-B3A90DF40AF2}"/>
                    </a:ext>
                  </a:extLst>
                </p:cNvPr>
                <p:cNvPicPr/>
                <p:nvPr/>
              </p:nvPicPr>
              <p:blipFill>
                <a:blip r:embed="rId680"/>
                <a:stretch>
                  <a:fillRect/>
                </a:stretch>
              </p:blipFill>
              <p:spPr>
                <a:xfrm>
                  <a:off x="1209173" y="4508347"/>
                  <a:ext cx="92160" cy="9720"/>
                </a:xfrm>
                <a:prstGeom prst="rect">
                  <a:avLst/>
                </a:prstGeom>
              </p:spPr>
            </p:pic>
          </mc:Fallback>
        </mc:AlternateContent>
        <mc:AlternateContent xmlns:mc="http://schemas.openxmlformats.org/markup-compatibility/2006">
          <mc:Choice xmlns:p14="http://schemas.microsoft.com/office/powerpoint/2010/main" Requires="p14">
            <p:contentPart p14:bwMode="auto" r:id="rId956">
              <p14:nvContentPartPr>
                <p14:cNvPr id="616" name="Freihand 615">
                  <a:extLst>
                    <a:ext uri="{FF2B5EF4-FFF2-40B4-BE49-F238E27FC236}">
                      <a16:creationId xmlns:a16="http://schemas.microsoft.com/office/drawing/2014/main" id="{24D40727-E96A-4D5A-BCEE-FF039327031E}"/>
                    </a:ext>
                  </a:extLst>
                </p14:cNvPr>
                <p14:cNvContentPartPr/>
                <p14:nvPr/>
              </p14:nvContentPartPr>
              <p14:xfrm>
                <a:off x="1428773" y="4545787"/>
                <a:ext cx="12960" cy="84960"/>
              </p14:xfrm>
            </p:contentPart>
          </mc:Choice>
          <mc:Fallback>
            <p:pic>
              <p:nvPicPr>
                <p:cNvPr id="616" name="Freihand 615">
                  <a:extLst>
                    <a:ext uri="{FF2B5EF4-FFF2-40B4-BE49-F238E27FC236}">
                      <a16:creationId xmlns:a16="http://schemas.microsoft.com/office/drawing/2014/main" id="{24D40727-E96A-4D5A-BCEE-FF039327031E}"/>
                    </a:ext>
                  </a:extLst>
                </p:cNvPr>
                <p:cNvPicPr/>
                <p:nvPr/>
              </p:nvPicPr>
              <p:blipFill>
                <a:blip r:embed="rId957"/>
                <a:stretch>
                  <a:fillRect/>
                </a:stretch>
              </p:blipFill>
              <p:spPr>
                <a:xfrm>
                  <a:off x="1424453" y="4541467"/>
                  <a:ext cx="2160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958">
              <p14:nvContentPartPr>
                <p14:cNvPr id="617" name="Freihand 616">
                  <a:extLst>
                    <a:ext uri="{FF2B5EF4-FFF2-40B4-BE49-F238E27FC236}">
                      <a16:creationId xmlns:a16="http://schemas.microsoft.com/office/drawing/2014/main" id="{0724FC2D-86E5-49D7-BFEB-52B8F409D94E}"/>
                    </a:ext>
                  </a:extLst>
                </p14:cNvPr>
                <p14:cNvContentPartPr/>
                <p14:nvPr/>
              </p14:nvContentPartPr>
              <p14:xfrm>
                <a:off x="1407173" y="4570987"/>
                <a:ext cx="103320" cy="3600"/>
              </p14:xfrm>
            </p:contentPart>
          </mc:Choice>
          <mc:Fallback>
            <p:pic>
              <p:nvPicPr>
                <p:cNvPr id="617" name="Freihand 616">
                  <a:extLst>
                    <a:ext uri="{FF2B5EF4-FFF2-40B4-BE49-F238E27FC236}">
                      <a16:creationId xmlns:a16="http://schemas.microsoft.com/office/drawing/2014/main" id="{0724FC2D-86E5-49D7-BFEB-52B8F409D94E}"/>
                    </a:ext>
                  </a:extLst>
                </p:cNvPr>
                <p:cNvPicPr/>
                <p:nvPr/>
              </p:nvPicPr>
              <p:blipFill>
                <a:blip r:embed="rId959"/>
                <a:stretch>
                  <a:fillRect/>
                </a:stretch>
              </p:blipFill>
              <p:spPr>
                <a:xfrm>
                  <a:off x="1402853" y="4566667"/>
                  <a:ext cx="11196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960">
              <p14:nvContentPartPr>
                <p14:cNvPr id="618" name="Freihand 617">
                  <a:extLst>
                    <a:ext uri="{FF2B5EF4-FFF2-40B4-BE49-F238E27FC236}">
                      <a16:creationId xmlns:a16="http://schemas.microsoft.com/office/drawing/2014/main" id="{273812A8-8DE6-44EF-ADAB-4965E9BA5AE1}"/>
                    </a:ext>
                  </a:extLst>
                </p14:cNvPr>
                <p14:cNvContentPartPr/>
                <p14:nvPr/>
              </p14:nvContentPartPr>
              <p14:xfrm>
                <a:off x="1644413" y="4516267"/>
                <a:ext cx="138600" cy="78840"/>
              </p14:xfrm>
            </p:contentPart>
          </mc:Choice>
          <mc:Fallback>
            <p:pic>
              <p:nvPicPr>
                <p:cNvPr id="618" name="Freihand 617">
                  <a:extLst>
                    <a:ext uri="{FF2B5EF4-FFF2-40B4-BE49-F238E27FC236}">
                      <a16:creationId xmlns:a16="http://schemas.microsoft.com/office/drawing/2014/main" id="{273812A8-8DE6-44EF-ADAB-4965E9BA5AE1}"/>
                    </a:ext>
                  </a:extLst>
                </p:cNvPr>
                <p:cNvPicPr/>
                <p:nvPr/>
              </p:nvPicPr>
              <p:blipFill>
                <a:blip r:embed="rId961"/>
                <a:stretch>
                  <a:fillRect/>
                </a:stretch>
              </p:blipFill>
              <p:spPr>
                <a:xfrm>
                  <a:off x="1640093" y="4511947"/>
                  <a:ext cx="14724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962">
              <p14:nvContentPartPr>
                <p14:cNvPr id="619" name="Freihand 618">
                  <a:extLst>
                    <a:ext uri="{FF2B5EF4-FFF2-40B4-BE49-F238E27FC236}">
                      <a16:creationId xmlns:a16="http://schemas.microsoft.com/office/drawing/2014/main" id="{55AA3811-FD68-4B30-AAA0-9D9E8367E0A8}"/>
                    </a:ext>
                  </a:extLst>
                </p14:cNvPr>
                <p14:cNvContentPartPr/>
                <p14:nvPr/>
              </p14:nvContentPartPr>
              <p14:xfrm>
                <a:off x="1768253" y="4519507"/>
                <a:ext cx="79560" cy="74520"/>
              </p14:xfrm>
            </p:contentPart>
          </mc:Choice>
          <mc:Fallback>
            <p:pic>
              <p:nvPicPr>
                <p:cNvPr id="619" name="Freihand 618">
                  <a:extLst>
                    <a:ext uri="{FF2B5EF4-FFF2-40B4-BE49-F238E27FC236}">
                      <a16:creationId xmlns:a16="http://schemas.microsoft.com/office/drawing/2014/main" id="{55AA3811-FD68-4B30-AAA0-9D9E8367E0A8}"/>
                    </a:ext>
                  </a:extLst>
                </p:cNvPr>
                <p:cNvPicPr/>
                <p:nvPr/>
              </p:nvPicPr>
              <p:blipFill>
                <a:blip r:embed="rId963"/>
                <a:stretch>
                  <a:fillRect/>
                </a:stretch>
              </p:blipFill>
              <p:spPr>
                <a:xfrm>
                  <a:off x="1763933" y="4515187"/>
                  <a:ext cx="8820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964">
              <p14:nvContentPartPr>
                <p14:cNvPr id="620" name="Freihand 619">
                  <a:extLst>
                    <a:ext uri="{FF2B5EF4-FFF2-40B4-BE49-F238E27FC236}">
                      <a16:creationId xmlns:a16="http://schemas.microsoft.com/office/drawing/2014/main" id="{55D7E5CC-FF02-4F5B-9A7C-3718499AD4AB}"/>
                    </a:ext>
                  </a:extLst>
                </p14:cNvPr>
                <p14:cNvContentPartPr/>
                <p14:nvPr/>
              </p14:nvContentPartPr>
              <p14:xfrm>
                <a:off x="1864373" y="4525267"/>
                <a:ext cx="62280" cy="58320"/>
              </p14:xfrm>
            </p:contentPart>
          </mc:Choice>
          <mc:Fallback>
            <p:pic>
              <p:nvPicPr>
                <p:cNvPr id="620" name="Freihand 619">
                  <a:extLst>
                    <a:ext uri="{FF2B5EF4-FFF2-40B4-BE49-F238E27FC236}">
                      <a16:creationId xmlns:a16="http://schemas.microsoft.com/office/drawing/2014/main" id="{55D7E5CC-FF02-4F5B-9A7C-3718499AD4AB}"/>
                    </a:ext>
                  </a:extLst>
                </p:cNvPr>
                <p:cNvPicPr/>
                <p:nvPr/>
              </p:nvPicPr>
              <p:blipFill>
                <a:blip r:embed="rId965"/>
                <a:stretch>
                  <a:fillRect/>
                </a:stretch>
              </p:blipFill>
              <p:spPr>
                <a:xfrm>
                  <a:off x="1860053" y="4520947"/>
                  <a:ext cx="7092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966">
              <p14:nvContentPartPr>
                <p14:cNvPr id="621" name="Freihand 620">
                  <a:extLst>
                    <a:ext uri="{FF2B5EF4-FFF2-40B4-BE49-F238E27FC236}">
                      <a16:creationId xmlns:a16="http://schemas.microsoft.com/office/drawing/2014/main" id="{5F6A8CDA-3DBD-4C5C-B2DD-A02A39188555}"/>
                    </a:ext>
                  </a:extLst>
                </p14:cNvPr>
                <p14:cNvContentPartPr/>
                <p14:nvPr/>
              </p14:nvContentPartPr>
              <p14:xfrm>
                <a:off x="2016293" y="4549387"/>
                <a:ext cx="18720" cy="11160"/>
              </p14:xfrm>
            </p:contentPart>
          </mc:Choice>
          <mc:Fallback>
            <p:pic>
              <p:nvPicPr>
                <p:cNvPr id="621" name="Freihand 620">
                  <a:extLst>
                    <a:ext uri="{FF2B5EF4-FFF2-40B4-BE49-F238E27FC236}">
                      <a16:creationId xmlns:a16="http://schemas.microsoft.com/office/drawing/2014/main" id="{5F6A8CDA-3DBD-4C5C-B2DD-A02A39188555}"/>
                    </a:ext>
                  </a:extLst>
                </p:cNvPr>
                <p:cNvPicPr/>
                <p:nvPr/>
              </p:nvPicPr>
              <p:blipFill>
                <a:blip r:embed="rId967"/>
                <a:stretch>
                  <a:fillRect/>
                </a:stretch>
              </p:blipFill>
              <p:spPr>
                <a:xfrm>
                  <a:off x="2011973" y="4545067"/>
                  <a:ext cx="2736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968">
              <p14:nvContentPartPr>
                <p14:cNvPr id="622" name="Freihand 621">
                  <a:extLst>
                    <a:ext uri="{FF2B5EF4-FFF2-40B4-BE49-F238E27FC236}">
                      <a16:creationId xmlns:a16="http://schemas.microsoft.com/office/drawing/2014/main" id="{9E08552C-9DCD-4B72-974E-A84A0CC7DEF4}"/>
                    </a:ext>
                  </a:extLst>
                </p14:cNvPr>
                <p14:cNvContentPartPr/>
                <p14:nvPr/>
              </p14:nvContentPartPr>
              <p14:xfrm>
                <a:off x="2175053" y="4462987"/>
                <a:ext cx="69480" cy="105120"/>
              </p14:xfrm>
            </p:contentPart>
          </mc:Choice>
          <mc:Fallback>
            <p:pic>
              <p:nvPicPr>
                <p:cNvPr id="622" name="Freihand 621">
                  <a:extLst>
                    <a:ext uri="{FF2B5EF4-FFF2-40B4-BE49-F238E27FC236}">
                      <a16:creationId xmlns:a16="http://schemas.microsoft.com/office/drawing/2014/main" id="{9E08552C-9DCD-4B72-974E-A84A0CC7DEF4}"/>
                    </a:ext>
                  </a:extLst>
                </p:cNvPr>
                <p:cNvPicPr/>
                <p:nvPr/>
              </p:nvPicPr>
              <p:blipFill>
                <a:blip r:embed="rId969"/>
                <a:stretch>
                  <a:fillRect/>
                </a:stretch>
              </p:blipFill>
              <p:spPr>
                <a:xfrm>
                  <a:off x="2170733" y="4458667"/>
                  <a:ext cx="7812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970">
              <p14:nvContentPartPr>
                <p14:cNvPr id="623" name="Freihand 622">
                  <a:extLst>
                    <a:ext uri="{FF2B5EF4-FFF2-40B4-BE49-F238E27FC236}">
                      <a16:creationId xmlns:a16="http://schemas.microsoft.com/office/drawing/2014/main" id="{9C2F9209-0A96-4F84-AFC8-45E73D062683}"/>
                    </a:ext>
                  </a:extLst>
                </p14:cNvPr>
                <p14:cNvContentPartPr/>
                <p14:nvPr/>
              </p14:nvContentPartPr>
              <p14:xfrm>
                <a:off x="2168573" y="4516627"/>
                <a:ext cx="100080" cy="4320"/>
              </p14:xfrm>
            </p:contentPart>
          </mc:Choice>
          <mc:Fallback>
            <p:pic>
              <p:nvPicPr>
                <p:cNvPr id="623" name="Freihand 622">
                  <a:extLst>
                    <a:ext uri="{FF2B5EF4-FFF2-40B4-BE49-F238E27FC236}">
                      <a16:creationId xmlns:a16="http://schemas.microsoft.com/office/drawing/2014/main" id="{9C2F9209-0A96-4F84-AFC8-45E73D062683}"/>
                    </a:ext>
                  </a:extLst>
                </p:cNvPr>
                <p:cNvPicPr/>
                <p:nvPr/>
              </p:nvPicPr>
              <p:blipFill>
                <a:blip r:embed="rId971"/>
                <a:stretch>
                  <a:fillRect/>
                </a:stretch>
              </p:blipFill>
              <p:spPr>
                <a:xfrm>
                  <a:off x="2164253" y="4512307"/>
                  <a:ext cx="108720" cy="12960"/>
                </a:xfrm>
                <a:prstGeom prst="rect">
                  <a:avLst/>
                </a:prstGeom>
              </p:spPr>
            </p:pic>
          </mc:Fallback>
        </mc:AlternateContent>
        <mc:AlternateContent xmlns:mc="http://schemas.openxmlformats.org/markup-compatibility/2006">
          <mc:Choice xmlns:p14="http://schemas.microsoft.com/office/powerpoint/2010/main" Requires="p14">
            <p:contentPart p14:bwMode="auto" r:id="rId972">
              <p14:nvContentPartPr>
                <p14:cNvPr id="624" name="Freihand 623">
                  <a:extLst>
                    <a:ext uri="{FF2B5EF4-FFF2-40B4-BE49-F238E27FC236}">
                      <a16:creationId xmlns:a16="http://schemas.microsoft.com/office/drawing/2014/main" id="{4321DC42-67D7-43A5-9849-F54AC0883708}"/>
                    </a:ext>
                  </a:extLst>
                </p14:cNvPr>
                <p14:cNvContentPartPr/>
                <p14:nvPr/>
              </p14:nvContentPartPr>
              <p14:xfrm>
                <a:off x="2098373" y="4570627"/>
                <a:ext cx="218160" cy="20520"/>
              </p14:xfrm>
            </p:contentPart>
          </mc:Choice>
          <mc:Fallback>
            <p:pic>
              <p:nvPicPr>
                <p:cNvPr id="624" name="Freihand 623">
                  <a:extLst>
                    <a:ext uri="{FF2B5EF4-FFF2-40B4-BE49-F238E27FC236}">
                      <a16:creationId xmlns:a16="http://schemas.microsoft.com/office/drawing/2014/main" id="{4321DC42-67D7-43A5-9849-F54AC0883708}"/>
                    </a:ext>
                  </a:extLst>
                </p:cNvPr>
                <p:cNvPicPr/>
                <p:nvPr/>
              </p:nvPicPr>
              <p:blipFill>
                <a:blip r:embed="rId973"/>
                <a:stretch>
                  <a:fillRect/>
                </a:stretch>
              </p:blipFill>
              <p:spPr>
                <a:xfrm>
                  <a:off x="2094053" y="4566307"/>
                  <a:ext cx="22680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974">
              <p14:nvContentPartPr>
                <p14:cNvPr id="625" name="Freihand 624">
                  <a:extLst>
                    <a:ext uri="{FF2B5EF4-FFF2-40B4-BE49-F238E27FC236}">
                      <a16:creationId xmlns:a16="http://schemas.microsoft.com/office/drawing/2014/main" id="{F22BFAD4-07BD-4E1F-8DA9-4EF09F384FB8}"/>
                    </a:ext>
                  </a:extLst>
                </p14:cNvPr>
                <p14:cNvContentPartPr/>
                <p14:nvPr/>
              </p14:nvContentPartPr>
              <p14:xfrm>
                <a:off x="2078933" y="4641547"/>
                <a:ext cx="69840" cy="61920"/>
              </p14:xfrm>
            </p:contentPart>
          </mc:Choice>
          <mc:Fallback>
            <p:pic>
              <p:nvPicPr>
                <p:cNvPr id="625" name="Freihand 624">
                  <a:extLst>
                    <a:ext uri="{FF2B5EF4-FFF2-40B4-BE49-F238E27FC236}">
                      <a16:creationId xmlns:a16="http://schemas.microsoft.com/office/drawing/2014/main" id="{F22BFAD4-07BD-4E1F-8DA9-4EF09F384FB8}"/>
                    </a:ext>
                  </a:extLst>
                </p:cNvPr>
                <p:cNvPicPr/>
                <p:nvPr/>
              </p:nvPicPr>
              <p:blipFill>
                <a:blip r:embed="rId975"/>
                <a:stretch>
                  <a:fillRect/>
                </a:stretch>
              </p:blipFill>
              <p:spPr>
                <a:xfrm>
                  <a:off x="2074613" y="4637227"/>
                  <a:ext cx="7848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976">
              <p14:nvContentPartPr>
                <p14:cNvPr id="626" name="Freihand 625">
                  <a:extLst>
                    <a:ext uri="{FF2B5EF4-FFF2-40B4-BE49-F238E27FC236}">
                      <a16:creationId xmlns:a16="http://schemas.microsoft.com/office/drawing/2014/main" id="{D77C16C9-9126-487A-BBCD-18B2E9A4A07A}"/>
                    </a:ext>
                  </a:extLst>
                </p14:cNvPr>
                <p14:cNvContentPartPr/>
                <p14:nvPr/>
              </p14:nvContentPartPr>
              <p14:xfrm>
                <a:off x="2188733" y="4635787"/>
                <a:ext cx="58680" cy="59400"/>
              </p14:xfrm>
            </p:contentPart>
          </mc:Choice>
          <mc:Fallback>
            <p:pic>
              <p:nvPicPr>
                <p:cNvPr id="626" name="Freihand 625">
                  <a:extLst>
                    <a:ext uri="{FF2B5EF4-FFF2-40B4-BE49-F238E27FC236}">
                      <a16:creationId xmlns:a16="http://schemas.microsoft.com/office/drawing/2014/main" id="{D77C16C9-9126-487A-BBCD-18B2E9A4A07A}"/>
                    </a:ext>
                  </a:extLst>
                </p:cNvPr>
                <p:cNvPicPr/>
                <p:nvPr/>
              </p:nvPicPr>
              <p:blipFill>
                <a:blip r:embed="rId977"/>
                <a:stretch>
                  <a:fillRect/>
                </a:stretch>
              </p:blipFill>
              <p:spPr>
                <a:xfrm>
                  <a:off x="2184413" y="4631467"/>
                  <a:ext cx="6732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978">
              <p14:nvContentPartPr>
                <p14:cNvPr id="627" name="Freihand 626">
                  <a:extLst>
                    <a:ext uri="{FF2B5EF4-FFF2-40B4-BE49-F238E27FC236}">
                      <a16:creationId xmlns:a16="http://schemas.microsoft.com/office/drawing/2014/main" id="{531BDAC3-3B47-43B5-B6E2-5BE2EFCAD3C6}"/>
                    </a:ext>
                  </a:extLst>
                </p14:cNvPr>
                <p14:cNvContentPartPr/>
                <p14:nvPr/>
              </p14:nvContentPartPr>
              <p14:xfrm>
                <a:off x="2256773" y="4623547"/>
                <a:ext cx="60840" cy="69840"/>
              </p14:xfrm>
            </p:contentPart>
          </mc:Choice>
          <mc:Fallback>
            <p:pic>
              <p:nvPicPr>
                <p:cNvPr id="627" name="Freihand 626">
                  <a:extLst>
                    <a:ext uri="{FF2B5EF4-FFF2-40B4-BE49-F238E27FC236}">
                      <a16:creationId xmlns:a16="http://schemas.microsoft.com/office/drawing/2014/main" id="{531BDAC3-3B47-43B5-B6E2-5BE2EFCAD3C6}"/>
                    </a:ext>
                  </a:extLst>
                </p:cNvPr>
                <p:cNvPicPr/>
                <p:nvPr/>
              </p:nvPicPr>
              <p:blipFill>
                <a:blip r:embed="rId979"/>
                <a:stretch>
                  <a:fillRect/>
                </a:stretch>
              </p:blipFill>
              <p:spPr>
                <a:xfrm>
                  <a:off x="2252453" y="4619227"/>
                  <a:ext cx="6948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980">
              <p14:nvContentPartPr>
                <p14:cNvPr id="628" name="Freihand 627">
                  <a:extLst>
                    <a:ext uri="{FF2B5EF4-FFF2-40B4-BE49-F238E27FC236}">
                      <a16:creationId xmlns:a16="http://schemas.microsoft.com/office/drawing/2014/main" id="{5AA883C6-7937-4B24-878A-F03347D9A763}"/>
                    </a:ext>
                  </a:extLst>
                </p14:cNvPr>
                <p14:cNvContentPartPr/>
                <p14:nvPr/>
              </p14:nvContentPartPr>
              <p14:xfrm>
                <a:off x="2444333" y="4556587"/>
                <a:ext cx="104400" cy="41400"/>
              </p14:xfrm>
            </p:contentPart>
          </mc:Choice>
          <mc:Fallback>
            <p:pic>
              <p:nvPicPr>
                <p:cNvPr id="628" name="Freihand 627">
                  <a:extLst>
                    <a:ext uri="{FF2B5EF4-FFF2-40B4-BE49-F238E27FC236}">
                      <a16:creationId xmlns:a16="http://schemas.microsoft.com/office/drawing/2014/main" id="{5AA883C6-7937-4B24-878A-F03347D9A763}"/>
                    </a:ext>
                  </a:extLst>
                </p:cNvPr>
                <p:cNvPicPr/>
                <p:nvPr/>
              </p:nvPicPr>
              <p:blipFill>
                <a:blip r:embed="rId981"/>
                <a:stretch>
                  <a:fillRect/>
                </a:stretch>
              </p:blipFill>
              <p:spPr>
                <a:xfrm>
                  <a:off x="2440013" y="4552267"/>
                  <a:ext cx="113040" cy="50040"/>
                </a:xfrm>
                <a:prstGeom prst="rect">
                  <a:avLst/>
                </a:prstGeom>
              </p:spPr>
            </p:pic>
          </mc:Fallback>
        </mc:AlternateContent>
        <mc:AlternateContent xmlns:mc="http://schemas.openxmlformats.org/markup-compatibility/2006">
          <mc:Choice xmlns:p14="http://schemas.microsoft.com/office/powerpoint/2010/main" Requires="p14">
            <p:contentPart p14:bwMode="auto" r:id="rId982">
              <p14:nvContentPartPr>
                <p14:cNvPr id="629" name="Freihand 628">
                  <a:extLst>
                    <a:ext uri="{FF2B5EF4-FFF2-40B4-BE49-F238E27FC236}">
                      <a16:creationId xmlns:a16="http://schemas.microsoft.com/office/drawing/2014/main" id="{527395E7-7BF2-487B-8E60-048639E8423E}"/>
                    </a:ext>
                  </a:extLst>
                </p14:cNvPr>
                <p14:cNvContentPartPr/>
                <p14:nvPr/>
              </p14:nvContentPartPr>
              <p14:xfrm>
                <a:off x="2656013" y="4488187"/>
                <a:ext cx="124560" cy="118080"/>
              </p14:xfrm>
            </p:contentPart>
          </mc:Choice>
          <mc:Fallback>
            <p:pic>
              <p:nvPicPr>
                <p:cNvPr id="629" name="Freihand 628">
                  <a:extLst>
                    <a:ext uri="{FF2B5EF4-FFF2-40B4-BE49-F238E27FC236}">
                      <a16:creationId xmlns:a16="http://schemas.microsoft.com/office/drawing/2014/main" id="{527395E7-7BF2-487B-8E60-048639E8423E}"/>
                    </a:ext>
                  </a:extLst>
                </p:cNvPr>
                <p:cNvPicPr/>
                <p:nvPr/>
              </p:nvPicPr>
              <p:blipFill>
                <a:blip r:embed="rId983"/>
                <a:stretch>
                  <a:fillRect/>
                </a:stretch>
              </p:blipFill>
              <p:spPr>
                <a:xfrm>
                  <a:off x="2651693" y="4483867"/>
                  <a:ext cx="13320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984">
              <p14:nvContentPartPr>
                <p14:cNvPr id="630" name="Freihand 629">
                  <a:extLst>
                    <a:ext uri="{FF2B5EF4-FFF2-40B4-BE49-F238E27FC236}">
                      <a16:creationId xmlns:a16="http://schemas.microsoft.com/office/drawing/2014/main" id="{75112B8A-0D60-4E4D-B71B-61B87F5D7FCD}"/>
                    </a:ext>
                  </a:extLst>
                </p14:cNvPr>
                <p14:cNvContentPartPr/>
                <p14:nvPr/>
              </p14:nvContentPartPr>
              <p14:xfrm>
                <a:off x="2832053" y="4479187"/>
                <a:ext cx="128520" cy="101160"/>
              </p14:xfrm>
            </p:contentPart>
          </mc:Choice>
          <mc:Fallback>
            <p:pic>
              <p:nvPicPr>
                <p:cNvPr id="630" name="Freihand 629">
                  <a:extLst>
                    <a:ext uri="{FF2B5EF4-FFF2-40B4-BE49-F238E27FC236}">
                      <a16:creationId xmlns:a16="http://schemas.microsoft.com/office/drawing/2014/main" id="{75112B8A-0D60-4E4D-B71B-61B87F5D7FCD}"/>
                    </a:ext>
                  </a:extLst>
                </p:cNvPr>
                <p:cNvPicPr/>
                <p:nvPr/>
              </p:nvPicPr>
              <p:blipFill>
                <a:blip r:embed="rId985"/>
                <a:stretch>
                  <a:fillRect/>
                </a:stretch>
              </p:blipFill>
              <p:spPr>
                <a:xfrm>
                  <a:off x="2827733" y="4474867"/>
                  <a:ext cx="137160" cy="1098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986">
            <p14:nvContentPartPr>
              <p14:cNvPr id="632" name="Freihand 631">
                <a:extLst>
                  <a:ext uri="{FF2B5EF4-FFF2-40B4-BE49-F238E27FC236}">
                    <a16:creationId xmlns:a16="http://schemas.microsoft.com/office/drawing/2014/main" id="{D758022F-2F18-413E-8246-47A582A67968}"/>
                  </a:ext>
                </a:extLst>
              </p14:cNvPr>
              <p14:cNvContentPartPr/>
              <p14:nvPr/>
            </p14:nvContentPartPr>
            <p14:xfrm>
              <a:off x="4944173" y="2675947"/>
              <a:ext cx="211680" cy="372240"/>
            </p14:xfrm>
          </p:contentPart>
        </mc:Choice>
        <mc:Fallback>
          <p:pic>
            <p:nvPicPr>
              <p:cNvPr id="632" name="Freihand 631">
                <a:extLst>
                  <a:ext uri="{FF2B5EF4-FFF2-40B4-BE49-F238E27FC236}">
                    <a16:creationId xmlns:a16="http://schemas.microsoft.com/office/drawing/2014/main" id="{D758022F-2F18-413E-8246-47A582A67968}"/>
                  </a:ext>
                </a:extLst>
              </p:cNvPr>
              <p:cNvPicPr/>
              <p:nvPr/>
            </p:nvPicPr>
            <p:blipFill>
              <a:blip r:embed="rId987"/>
              <a:stretch>
                <a:fillRect/>
              </a:stretch>
            </p:blipFill>
            <p:spPr>
              <a:xfrm>
                <a:off x="4939853" y="2671627"/>
                <a:ext cx="220320" cy="380880"/>
              </a:xfrm>
              <a:prstGeom prst="rect">
                <a:avLst/>
              </a:prstGeom>
            </p:spPr>
          </p:pic>
        </mc:Fallback>
      </mc:AlternateContent>
      <mc:AlternateContent xmlns:mc="http://schemas.openxmlformats.org/markup-compatibility/2006">
        <mc:Choice xmlns:p14="http://schemas.microsoft.com/office/powerpoint/2010/main" Requires="p14">
          <p:contentPart p14:bwMode="auto" r:id="rId988">
            <p14:nvContentPartPr>
              <p14:cNvPr id="633" name="Freihand 632">
                <a:extLst>
                  <a:ext uri="{FF2B5EF4-FFF2-40B4-BE49-F238E27FC236}">
                    <a16:creationId xmlns:a16="http://schemas.microsoft.com/office/drawing/2014/main" id="{AED62B04-7572-4FFA-AF7F-9D164A0B51FA}"/>
                  </a:ext>
                </a:extLst>
              </p14:cNvPr>
              <p14:cNvContentPartPr/>
              <p14:nvPr/>
            </p14:nvContentPartPr>
            <p14:xfrm>
              <a:off x="5057933" y="2421787"/>
              <a:ext cx="72720" cy="146160"/>
            </p14:xfrm>
          </p:contentPart>
        </mc:Choice>
        <mc:Fallback>
          <p:pic>
            <p:nvPicPr>
              <p:cNvPr id="633" name="Freihand 632">
                <a:extLst>
                  <a:ext uri="{FF2B5EF4-FFF2-40B4-BE49-F238E27FC236}">
                    <a16:creationId xmlns:a16="http://schemas.microsoft.com/office/drawing/2014/main" id="{AED62B04-7572-4FFA-AF7F-9D164A0B51FA}"/>
                  </a:ext>
                </a:extLst>
              </p:cNvPr>
              <p:cNvPicPr/>
              <p:nvPr/>
            </p:nvPicPr>
            <p:blipFill>
              <a:blip r:embed="rId989"/>
              <a:stretch>
                <a:fillRect/>
              </a:stretch>
            </p:blipFill>
            <p:spPr>
              <a:xfrm>
                <a:off x="5053613" y="2417467"/>
                <a:ext cx="81360" cy="154800"/>
              </a:xfrm>
              <a:prstGeom prst="rect">
                <a:avLst/>
              </a:prstGeom>
            </p:spPr>
          </p:pic>
        </mc:Fallback>
      </mc:AlternateContent>
      <p:grpSp>
        <p:nvGrpSpPr>
          <p:cNvPr id="636" name="Gruppieren 635">
            <a:extLst>
              <a:ext uri="{FF2B5EF4-FFF2-40B4-BE49-F238E27FC236}">
                <a16:creationId xmlns:a16="http://schemas.microsoft.com/office/drawing/2014/main" id="{F921ACE1-BB2D-4962-9B0F-0145D160F800}"/>
              </a:ext>
            </a:extLst>
          </p:cNvPr>
          <p:cNvGrpSpPr/>
          <p:nvPr/>
        </p:nvGrpSpPr>
        <p:grpSpPr>
          <a:xfrm>
            <a:off x="5413253" y="2545267"/>
            <a:ext cx="196200" cy="177840"/>
            <a:chOff x="5413253" y="2545267"/>
            <a:chExt cx="196200" cy="177840"/>
          </a:xfrm>
        </p:grpSpPr>
        <mc:AlternateContent xmlns:mc="http://schemas.openxmlformats.org/markup-compatibility/2006">
          <mc:Choice xmlns:p14="http://schemas.microsoft.com/office/powerpoint/2010/main" Requires="p14">
            <p:contentPart p14:bwMode="auto" r:id="rId990">
              <p14:nvContentPartPr>
                <p14:cNvPr id="634" name="Freihand 633">
                  <a:extLst>
                    <a:ext uri="{FF2B5EF4-FFF2-40B4-BE49-F238E27FC236}">
                      <a16:creationId xmlns:a16="http://schemas.microsoft.com/office/drawing/2014/main" id="{FC68A214-5696-4C9E-9BDB-7386307709F3}"/>
                    </a:ext>
                  </a:extLst>
                </p14:cNvPr>
                <p14:cNvContentPartPr/>
                <p14:nvPr/>
              </p14:nvContentPartPr>
              <p14:xfrm>
                <a:off x="5413253" y="2581267"/>
                <a:ext cx="109080" cy="141840"/>
              </p14:xfrm>
            </p:contentPart>
          </mc:Choice>
          <mc:Fallback>
            <p:pic>
              <p:nvPicPr>
                <p:cNvPr id="634" name="Freihand 633">
                  <a:extLst>
                    <a:ext uri="{FF2B5EF4-FFF2-40B4-BE49-F238E27FC236}">
                      <a16:creationId xmlns:a16="http://schemas.microsoft.com/office/drawing/2014/main" id="{FC68A214-5696-4C9E-9BDB-7386307709F3}"/>
                    </a:ext>
                  </a:extLst>
                </p:cNvPr>
                <p:cNvPicPr/>
                <p:nvPr/>
              </p:nvPicPr>
              <p:blipFill>
                <a:blip r:embed="rId991"/>
                <a:stretch>
                  <a:fillRect/>
                </a:stretch>
              </p:blipFill>
              <p:spPr>
                <a:xfrm>
                  <a:off x="5408933" y="2576947"/>
                  <a:ext cx="11772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992">
              <p14:nvContentPartPr>
                <p14:cNvPr id="635" name="Freihand 634">
                  <a:extLst>
                    <a:ext uri="{FF2B5EF4-FFF2-40B4-BE49-F238E27FC236}">
                      <a16:creationId xmlns:a16="http://schemas.microsoft.com/office/drawing/2014/main" id="{066FBE98-1832-41E0-9110-692F5E48986B}"/>
                    </a:ext>
                  </a:extLst>
                </p14:cNvPr>
                <p14:cNvContentPartPr/>
                <p14:nvPr/>
              </p14:nvContentPartPr>
              <p14:xfrm>
                <a:off x="5534213" y="2545267"/>
                <a:ext cx="75240" cy="118080"/>
              </p14:xfrm>
            </p:contentPart>
          </mc:Choice>
          <mc:Fallback>
            <p:pic>
              <p:nvPicPr>
                <p:cNvPr id="635" name="Freihand 634">
                  <a:extLst>
                    <a:ext uri="{FF2B5EF4-FFF2-40B4-BE49-F238E27FC236}">
                      <a16:creationId xmlns:a16="http://schemas.microsoft.com/office/drawing/2014/main" id="{066FBE98-1832-41E0-9110-692F5E48986B}"/>
                    </a:ext>
                  </a:extLst>
                </p:cNvPr>
                <p:cNvPicPr/>
                <p:nvPr/>
              </p:nvPicPr>
              <p:blipFill>
                <a:blip r:embed="rId993"/>
                <a:stretch>
                  <a:fillRect/>
                </a:stretch>
              </p:blipFill>
              <p:spPr>
                <a:xfrm>
                  <a:off x="5529893" y="2540947"/>
                  <a:ext cx="83880" cy="126720"/>
                </a:xfrm>
                <a:prstGeom prst="rect">
                  <a:avLst/>
                </a:prstGeom>
              </p:spPr>
            </p:pic>
          </mc:Fallback>
        </mc:AlternateContent>
      </p:grpSp>
      <p:grpSp>
        <p:nvGrpSpPr>
          <p:cNvPr id="640" name="Gruppieren 639">
            <a:extLst>
              <a:ext uri="{FF2B5EF4-FFF2-40B4-BE49-F238E27FC236}">
                <a16:creationId xmlns:a16="http://schemas.microsoft.com/office/drawing/2014/main" id="{8BDF46B9-3B71-48E6-9B52-18143EBCF14F}"/>
              </a:ext>
            </a:extLst>
          </p:cNvPr>
          <p:cNvGrpSpPr/>
          <p:nvPr/>
        </p:nvGrpSpPr>
        <p:grpSpPr>
          <a:xfrm>
            <a:off x="1815413" y="3192907"/>
            <a:ext cx="168840" cy="123480"/>
            <a:chOff x="1815413" y="3192907"/>
            <a:chExt cx="168840" cy="123480"/>
          </a:xfrm>
        </p:grpSpPr>
        <mc:AlternateContent xmlns:mc="http://schemas.openxmlformats.org/markup-compatibility/2006">
          <mc:Choice xmlns:p14="http://schemas.microsoft.com/office/powerpoint/2010/main" Requires="p14">
            <p:contentPart p14:bwMode="auto" r:id="rId994">
              <p14:nvContentPartPr>
                <p14:cNvPr id="637" name="Freihand 636">
                  <a:extLst>
                    <a:ext uri="{FF2B5EF4-FFF2-40B4-BE49-F238E27FC236}">
                      <a16:creationId xmlns:a16="http://schemas.microsoft.com/office/drawing/2014/main" id="{41C25780-8ECC-4E78-9AB3-80B9EC1FB3F9}"/>
                    </a:ext>
                  </a:extLst>
                </p14:cNvPr>
                <p14:cNvContentPartPr/>
                <p14:nvPr/>
              </p14:nvContentPartPr>
              <p14:xfrm>
                <a:off x="1815413" y="3192907"/>
                <a:ext cx="65160" cy="117000"/>
              </p14:xfrm>
            </p:contentPart>
          </mc:Choice>
          <mc:Fallback>
            <p:pic>
              <p:nvPicPr>
                <p:cNvPr id="637" name="Freihand 636">
                  <a:extLst>
                    <a:ext uri="{FF2B5EF4-FFF2-40B4-BE49-F238E27FC236}">
                      <a16:creationId xmlns:a16="http://schemas.microsoft.com/office/drawing/2014/main" id="{41C25780-8ECC-4E78-9AB3-80B9EC1FB3F9}"/>
                    </a:ext>
                  </a:extLst>
                </p:cNvPr>
                <p:cNvPicPr/>
                <p:nvPr/>
              </p:nvPicPr>
              <p:blipFill>
                <a:blip r:embed="rId995"/>
                <a:stretch>
                  <a:fillRect/>
                </a:stretch>
              </p:blipFill>
              <p:spPr>
                <a:xfrm>
                  <a:off x="1811093" y="3188587"/>
                  <a:ext cx="7380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996">
              <p14:nvContentPartPr>
                <p14:cNvPr id="638" name="Freihand 637">
                  <a:extLst>
                    <a:ext uri="{FF2B5EF4-FFF2-40B4-BE49-F238E27FC236}">
                      <a16:creationId xmlns:a16="http://schemas.microsoft.com/office/drawing/2014/main" id="{52C82DF7-997A-4383-83D7-7B509AFCE9AE}"/>
                    </a:ext>
                  </a:extLst>
                </p14:cNvPr>
                <p14:cNvContentPartPr/>
                <p14:nvPr/>
              </p14:nvContentPartPr>
              <p14:xfrm>
                <a:off x="1923053" y="3196147"/>
                <a:ext cx="44280" cy="66240"/>
              </p14:xfrm>
            </p:contentPart>
          </mc:Choice>
          <mc:Fallback>
            <p:pic>
              <p:nvPicPr>
                <p:cNvPr id="638" name="Freihand 637">
                  <a:extLst>
                    <a:ext uri="{FF2B5EF4-FFF2-40B4-BE49-F238E27FC236}">
                      <a16:creationId xmlns:a16="http://schemas.microsoft.com/office/drawing/2014/main" id="{52C82DF7-997A-4383-83D7-7B509AFCE9AE}"/>
                    </a:ext>
                  </a:extLst>
                </p:cNvPr>
                <p:cNvPicPr/>
                <p:nvPr/>
              </p:nvPicPr>
              <p:blipFill>
                <a:blip r:embed="rId997"/>
                <a:stretch>
                  <a:fillRect/>
                </a:stretch>
              </p:blipFill>
              <p:spPr>
                <a:xfrm>
                  <a:off x="1918733" y="3191827"/>
                  <a:ext cx="5292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998">
              <p14:nvContentPartPr>
                <p14:cNvPr id="639" name="Freihand 638">
                  <a:extLst>
                    <a:ext uri="{FF2B5EF4-FFF2-40B4-BE49-F238E27FC236}">
                      <a16:creationId xmlns:a16="http://schemas.microsoft.com/office/drawing/2014/main" id="{A78B70BF-9936-449A-A047-6168E8B75A5D}"/>
                    </a:ext>
                  </a:extLst>
                </p14:cNvPr>
                <p14:cNvContentPartPr/>
                <p14:nvPr/>
              </p14:nvContentPartPr>
              <p14:xfrm>
                <a:off x="1944293" y="3217387"/>
                <a:ext cx="39960" cy="99000"/>
              </p14:xfrm>
            </p:contentPart>
          </mc:Choice>
          <mc:Fallback>
            <p:pic>
              <p:nvPicPr>
                <p:cNvPr id="639" name="Freihand 638">
                  <a:extLst>
                    <a:ext uri="{FF2B5EF4-FFF2-40B4-BE49-F238E27FC236}">
                      <a16:creationId xmlns:a16="http://schemas.microsoft.com/office/drawing/2014/main" id="{A78B70BF-9936-449A-A047-6168E8B75A5D}"/>
                    </a:ext>
                  </a:extLst>
                </p:cNvPr>
                <p:cNvPicPr/>
                <p:nvPr/>
              </p:nvPicPr>
              <p:blipFill>
                <a:blip r:embed="rId999"/>
                <a:stretch>
                  <a:fillRect/>
                </a:stretch>
              </p:blipFill>
              <p:spPr>
                <a:xfrm>
                  <a:off x="1939973" y="3213067"/>
                  <a:ext cx="48600" cy="107640"/>
                </a:xfrm>
                <a:prstGeom prst="rect">
                  <a:avLst/>
                </a:prstGeom>
              </p:spPr>
            </p:pic>
          </mc:Fallback>
        </mc:AlternateContent>
      </p:grpSp>
      <p:grpSp>
        <p:nvGrpSpPr>
          <p:cNvPr id="643" name="Gruppieren 642">
            <a:extLst>
              <a:ext uri="{FF2B5EF4-FFF2-40B4-BE49-F238E27FC236}">
                <a16:creationId xmlns:a16="http://schemas.microsoft.com/office/drawing/2014/main" id="{5FC3012B-3C6C-4CE6-94D7-983CE3FA709A}"/>
              </a:ext>
            </a:extLst>
          </p:cNvPr>
          <p:cNvGrpSpPr/>
          <p:nvPr/>
        </p:nvGrpSpPr>
        <p:grpSpPr>
          <a:xfrm>
            <a:off x="3420653" y="3973387"/>
            <a:ext cx="183600" cy="115200"/>
            <a:chOff x="3420653" y="3973387"/>
            <a:chExt cx="183600" cy="115200"/>
          </a:xfrm>
        </p:grpSpPr>
        <mc:AlternateContent xmlns:mc="http://schemas.openxmlformats.org/markup-compatibility/2006">
          <mc:Choice xmlns:p14="http://schemas.microsoft.com/office/powerpoint/2010/main" Requires="p14">
            <p:contentPart p14:bwMode="auto" r:id="rId1000">
              <p14:nvContentPartPr>
                <p14:cNvPr id="641" name="Freihand 640">
                  <a:extLst>
                    <a:ext uri="{FF2B5EF4-FFF2-40B4-BE49-F238E27FC236}">
                      <a16:creationId xmlns:a16="http://schemas.microsoft.com/office/drawing/2014/main" id="{B530D7A4-1801-4AFB-B458-4FC6E03BD732}"/>
                    </a:ext>
                  </a:extLst>
                </p14:cNvPr>
                <p14:cNvContentPartPr/>
                <p14:nvPr/>
              </p14:nvContentPartPr>
              <p14:xfrm>
                <a:off x="3420653" y="3977347"/>
                <a:ext cx="60480" cy="98280"/>
              </p14:xfrm>
            </p:contentPart>
          </mc:Choice>
          <mc:Fallback>
            <p:pic>
              <p:nvPicPr>
                <p:cNvPr id="641" name="Freihand 640">
                  <a:extLst>
                    <a:ext uri="{FF2B5EF4-FFF2-40B4-BE49-F238E27FC236}">
                      <a16:creationId xmlns:a16="http://schemas.microsoft.com/office/drawing/2014/main" id="{B530D7A4-1801-4AFB-B458-4FC6E03BD732}"/>
                    </a:ext>
                  </a:extLst>
                </p:cNvPr>
                <p:cNvPicPr/>
                <p:nvPr/>
              </p:nvPicPr>
              <p:blipFill>
                <a:blip r:embed="rId1001"/>
                <a:stretch>
                  <a:fillRect/>
                </a:stretch>
              </p:blipFill>
              <p:spPr>
                <a:xfrm>
                  <a:off x="3416333" y="3973027"/>
                  <a:ext cx="6912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1002">
              <p14:nvContentPartPr>
                <p14:cNvPr id="642" name="Freihand 641">
                  <a:extLst>
                    <a:ext uri="{FF2B5EF4-FFF2-40B4-BE49-F238E27FC236}">
                      <a16:creationId xmlns:a16="http://schemas.microsoft.com/office/drawing/2014/main" id="{E1B95581-3D4B-4EFB-814B-44420678199B}"/>
                    </a:ext>
                  </a:extLst>
                </p14:cNvPr>
                <p14:cNvContentPartPr/>
                <p14:nvPr/>
              </p14:nvContentPartPr>
              <p14:xfrm>
                <a:off x="3536573" y="3973387"/>
                <a:ext cx="67680" cy="115200"/>
              </p14:xfrm>
            </p:contentPart>
          </mc:Choice>
          <mc:Fallback>
            <p:pic>
              <p:nvPicPr>
                <p:cNvPr id="642" name="Freihand 641">
                  <a:extLst>
                    <a:ext uri="{FF2B5EF4-FFF2-40B4-BE49-F238E27FC236}">
                      <a16:creationId xmlns:a16="http://schemas.microsoft.com/office/drawing/2014/main" id="{E1B95581-3D4B-4EFB-814B-44420678199B}"/>
                    </a:ext>
                  </a:extLst>
                </p:cNvPr>
                <p:cNvPicPr/>
                <p:nvPr/>
              </p:nvPicPr>
              <p:blipFill>
                <a:blip r:embed="rId1003"/>
                <a:stretch>
                  <a:fillRect/>
                </a:stretch>
              </p:blipFill>
              <p:spPr>
                <a:xfrm>
                  <a:off x="3532253" y="3969067"/>
                  <a:ext cx="76320" cy="123840"/>
                </a:xfrm>
                <a:prstGeom prst="rect">
                  <a:avLst/>
                </a:prstGeom>
              </p:spPr>
            </p:pic>
          </mc:Fallback>
        </mc:AlternateContent>
      </p:grpSp>
      <p:grpSp>
        <p:nvGrpSpPr>
          <p:cNvPr id="646" name="Gruppieren 645">
            <a:extLst>
              <a:ext uri="{FF2B5EF4-FFF2-40B4-BE49-F238E27FC236}">
                <a16:creationId xmlns:a16="http://schemas.microsoft.com/office/drawing/2014/main" id="{831856D0-541C-4EF2-9287-51C377FCBFDA}"/>
              </a:ext>
            </a:extLst>
          </p:cNvPr>
          <p:cNvGrpSpPr/>
          <p:nvPr/>
        </p:nvGrpSpPr>
        <p:grpSpPr>
          <a:xfrm>
            <a:off x="5842013" y="3915067"/>
            <a:ext cx="223200" cy="116640"/>
            <a:chOff x="5842013" y="3915067"/>
            <a:chExt cx="223200" cy="116640"/>
          </a:xfrm>
        </p:grpSpPr>
        <mc:AlternateContent xmlns:mc="http://schemas.openxmlformats.org/markup-compatibility/2006">
          <mc:Choice xmlns:p14="http://schemas.microsoft.com/office/powerpoint/2010/main" Requires="p14">
            <p:contentPart p14:bwMode="auto" r:id="rId1004">
              <p14:nvContentPartPr>
                <p14:cNvPr id="644" name="Freihand 643">
                  <a:extLst>
                    <a:ext uri="{FF2B5EF4-FFF2-40B4-BE49-F238E27FC236}">
                      <a16:creationId xmlns:a16="http://schemas.microsoft.com/office/drawing/2014/main" id="{778EBD7E-CFF3-44BF-BED5-85E2AA56AEAA}"/>
                    </a:ext>
                  </a:extLst>
                </p14:cNvPr>
                <p14:cNvContentPartPr/>
                <p14:nvPr/>
              </p14:nvContentPartPr>
              <p14:xfrm>
                <a:off x="5842013" y="3917587"/>
                <a:ext cx="63720" cy="105480"/>
              </p14:xfrm>
            </p:contentPart>
          </mc:Choice>
          <mc:Fallback>
            <p:pic>
              <p:nvPicPr>
                <p:cNvPr id="644" name="Freihand 643">
                  <a:extLst>
                    <a:ext uri="{FF2B5EF4-FFF2-40B4-BE49-F238E27FC236}">
                      <a16:creationId xmlns:a16="http://schemas.microsoft.com/office/drawing/2014/main" id="{778EBD7E-CFF3-44BF-BED5-85E2AA56AEAA}"/>
                    </a:ext>
                  </a:extLst>
                </p:cNvPr>
                <p:cNvPicPr/>
                <p:nvPr/>
              </p:nvPicPr>
              <p:blipFill>
                <a:blip r:embed="rId1005"/>
                <a:stretch>
                  <a:fillRect/>
                </a:stretch>
              </p:blipFill>
              <p:spPr>
                <a:xfrm>
                  <a:off x="5837693" y="3913267"/>
                  <a:ext cx="7236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1006">
              <p14:nvContentPartPr>
                <p14:cNvPr id="645" name="Freihand 644">
                  <a:extLst>
                    <a:ext uri="{FF2B5EF4-FFF2-40B4-BE49-F238E27FC236}">
                      <a16:creationId xmlns:a16="http://schemas.microsoft.com/office/drawing/2014/main" id="{92E4608D-04E3-4878-914F-CEAB9AC4595F}"/>
                    </a:ext>
                  </a:extLst>
                </p14:cNvPr>
                <p14:cNvContentPartPr/>
                <p14:nvPr/>
              </p14:nvContentPartPr>
              <p14:xfrm>
                <a:off x="5988893" y="3915067"/>
                <a:ext cx="76320" cy="116640"/>
              </p14:xfrm>
            </p:contentPart>
          </mc:Choice>
          <mc:Fallback>
            <p:pic>
              <p:nvPicPr>
                <p:cNvPr id="645" name="Freihand 644">
                  <a:extLst>
                    <a:ext uri="{FF2B5EF4-FFF2-40B4-BE49-F238E27FC236}">
                      <a16:creationId xmlns:a16="http://schemas.microsoft.com/office/drawing/2014/main" id="{92E4608D-04E3-4878-914F-CEAB9AC4595F}"/>
                    </a:ext>
                  </a:extLst>
                </p:cNvPr>
                <p:cNvPicPr/>
                <p:nvPr/>
              </p:nvPicPr>
              <p:blipFill>
                <a:blip r:embed="rId1007"/>
                <a:stretch>
                  <a:fillRect/>
                </a:stretch>
              </p:blipFill>
              <p:spPr>
                <a:xfrm>
                  <a:off x="5984573" y="3910747"/>
                  <a:ext cx="84960" cy="125280"/>
                </a:xfrm>
                <a:prstGeom prst="rect">
                  <a:avLst/>
                </a:prstGeom>
              </p:spPr>
            </p:pic>
          </mc:Fallback>
        </mc:AlternateContent>
      </p:grpSp>
      <p:grpSp>
        <p:nvGrpSpPr>
          <p:cNvPr id="655" name="Gruppieren 654">
            <a:extLst>
              <a:ext uri="{FF2B5EF4-FFF2-40B4-BE49-F238E27FC236}">
                <a16:creationId xmlns:a16="http://schemas.microsoft.com/office/drawing/2014/main" id="{7501DC0E-5122-4402-B227-E214D648A4DD}"/>
              </a:ext>
            </a:extLst>
          </p:cNvPr>
          <p:cNvGrpSpPr/>
          <p:nvPr/>
        </p:nvGrpSpPr>
        <p:grpSpPr>
          <a:xfrm>
            <a:off x="7599173" y="3820747"/>
            <a:ext cx="443160" cy="180360"/>
            <a:chOff x="7599173" y="3820747"/>
            <a:chExt cx="443160" cy="180360"/>
          </a:xfrm>
        </p:grpSpPr>
        <mc:AlternateContent xmlns:mc="http://schemas.openxmlformats.org/markup-compatibility/2006">
          <mc:Choice xmlns:p14="http://schemas.microsoft.com/office/powerpoint/2010/main" Requires="p14">
            <p:contentPart p14:bwMode="auto" r:id="rId1008">
              <p14:nvContentPartPr>
                <p14:cNvPr id="647" name="Freihand 646">
                  <a:extLst>
                    <a:ext uri="{FF2B5EF4-FFF2-40B4-BE49-F238E27FC236}">
                      <a16:creationId xmlns:a16="http://schemas.microsoft.com/office/drawing/2014/main" id="{0542339C-1DB0-4ED1-9FFB-38BF5C679378}"/>
                    </a:ext>
                  </a:extLst>
                </p14:cNvPr>
                <p14:cNvContentPartPr/>
                <p14:nvPr/>
              </p14:nvContentPartPr>
              <p14:xfrm>
                <a:off x="7612133" y="3855667"/>
                <a:ext cx="98640" cy="118800"/>
              </p14:xfrm>
            </p:contentPart>
          </mc:Choice>
          <mc:Fallback>
            <p:pic>
              <p:nvPicPr>
                <p:cNvPr id="647" name="Freihand 646">
                  <a:extLst>
                    <a:ext uri="{FF2B5EF4-FFF2-40B4-BE49-F238E27FC236}">
                      <a16:creationId xmlns:a16="http://schemas.microsoft.com/office/drawing/2014/main" id="{0542339C-1DB0-4ED1-9FFB-38BF5C679378}"/>
                    </a:ext>
                  </a:extLst>
                </p:cNvPr>
                <p:cNvPicPr/>
                <p:nvPr/>
              </p:nvPicPr>
              <p:blipFill>
                <a:blip r:embed="rId1009"/>
                <a:stretch>
                  <a:fillRect/>
                </a:stretch>
              </p:blipFill>
              <p:spPr>
                <a:xfrm>
                  <a:off x="7607813" y="3851347"/>
                  <a:ext cx="10728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1010">
              <p14:nvContentPartPr>
                <p14:cNvPr id="648" name="Freihand 647">
                  <a:extLst>
                    <a:ext uri="{FF2B5EF4-FFF2-40B4-BE49-F238E27FC236}">
                      <a16:creationId xmlns:a16="http://schemas.microsoft.com/office/drawing/2014/main" id="{FA4C61AC-05AE-4D17-9EC8-89B088914778}"/>
                    </a:ext>
                  </a:extLst>
                </p14:cNvPr>
                <p14:cNvContentPartPr/>
                <p14:nvPr/>
              </p14:nvContentPartPr>
              <p14:xfrm>
                <a:off x="7599173" y="3924067"/>
                <a:ext cx="148680" cy="1080"/>
              </p14:xfrm>
            </p:contentPart>
          </mc:Choice>
          <mc:Fallback>
            <p:pic>
              <p:nvPicPr>
                <p:cNvPr id="648" name="Freihand 647">
                  <a:extLst>
                    <a:ext uri="{FF2B5EF4-FFF2-40B4-BE49-F238E27FC236}">
                      <a16:creationId xmlns:a16="http://schemas.microsoft.com/office/drawing/2014/main" id="{FA4C61AC-05AE-4D17-9EC8-89B088914778}"/>
                    </a:ext>
                  </a:extLst>
                </p:cNvPr>
                <p:cNvPicPr/>
                <p:nvPr/>
              </p:nvPicPr>
              <p:blipFill>
                <a:blip r:embed="rId1011"/>
                <a:stretch>
                  <a:fillRect/>
                </a:stretch>
              </p:blipFill>
              <p:spPr>
                <a:xfrm>
                  <a:off x="7594853" y="3919747"/>
                  <a:ext cx="157320" cy="9720"/>
                </a:xfrm>
                <a:prstGeom prst="rect">
                  <a:avLst/>
                </a:prstGeom>
              </p:spPr>
            </p:pic>
          </mc:Fallback>
        </mc:AlternateContent>
        <mc:AlternateContent xmlns:mc="http://schemas.openxmlformats.org/markup-compatibility/2006">
          <mc:Choice xmlns:p14="http://schemas.microsoft.com/office/powerpoint/2010/main" Requires="p14">
            <p:contentPart p14:bwMode="auto" r:id="rId1012">
              <p14:nvContentPartPr>
                <p14:cNvPr id="649" name="Freihand 648">
                  <a:extLst>
                    <a:ext uri="{FF2B5EF4-FFF2-40B4-BE49-F238E27FC236}">
                      <a16:creationId xmlns:a16="http://schemas.microsoft.com/office/drawing/2014/main" id="{E56D0419-7DAB-4F48-B45A-B09F629D6A54}"/>
                    </a:ext>
                  </a:extLst>
                </p14:cNvPr>
                <p14:cNvContentPartPr/>
                <p14:nvPr/>
              </p14:nvContentPartPr>
              <p14:xfrm>
                <a:off x="7707893" y="3922987"/>
                <a:ext cx="42480" cy="78120"/>
              </p14:xfrm>
            </p:contentPart>
          </mc:Choice>
          <mc:Fallback>
            <p:pic>
              <p:nvPicPr>
                <p:cNvPr id="649" name="Freihand 648">
                  <a:extLst>
                    <a:ext uri="{FF2B5EF4-FFF2-40B4-BE49-F238E27FC236}">
                      <a16:creationId xmlns:a16="http://schemas.microsoft.com/office/drawing/2014/main" id="{E56D0419-7DAB-4F48-B45A-B09F629D6A54}"/>
                    </a:ext>
                  </a:extLst>
                </p:cNvPr>
                <p:cNvPicPr/>
                <p:nvPr/>
              </p:nvPicPr>
              <p:blipFill>
                <a:blip r:embed="rId1013"/>
                <a:stretch>
                  <a:fillRect/>
                </a:stretch>
              </p:blipFill>
              <p:spPr>
                <a:xfrm>
                  <a:off x="7703573" y="3918667"/>
                  <a:ext cx="5112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1014">
              <p14:nvContentPartPr>
                <p14:cNvPr id="650" name="Freihand 649">
                  <a:extLst>
                    <a:ext uri="{FF2B5EF4-FFF2-40B4-BE49-F238E27FC236}">
                      <a16:creationId xmlns:a16="http://schemas.microsoft.com/office/drawing/2014/main" id="{349066CE-059C-463F-A79C-94B516FCEC0B}"/>
                    </a:ext>
                  </a:extLst>
                </p14:cNvPr>
                <p14:cNvContentPartPr/>
                <p14:nvPr/>
              </p14:nvContentPartPr>
              <p14:xfrm>
                <a:off x="7760453" y="3849547"/>
                <a:ext cx="103320" cy="105120"/>
              </p14:xfrm>
            </p:contentPart>
          </mc:Choice>
          <mc:Fallback>
            <p:pic>
              <p:nvPicPr>
                <p:cNvPr id="650" name="Freihand 649">
                  <a:extLst>
                    <a:ext uri="{FF2B5EF4-FFF2-40B4-BE49-F238E27FC236}">
                      <a16:creationId xmlns:a16="http://schemas.microsoft.com/office/drawing/2014/main" id="{349066CE-059C-463F-A79C-94B516FCEC0B}"/>
                    </a:ext>
                  </a:extLst>
                </p:cNvPr>
                <p:cNvPicPr/>
                <p:nvPr/>
              </p:nvPicPr>
              <p:blipFill>
                <a:blip r:embed="rId1015"/>
                <a:stretch>
                  <a:fillRect/>
                </a:stretch>
              </p:blipFill>
              <p:spPr>
                <a:xfrm>
                  <a:off x="7756133" y="3845227"/>
                  <a:ext cx="11196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1016">
              <p14:nvContentPartPr>
                <p14:cNvPr id="652" name="Freihand 651">
                  <a:extLst>
                    <a:ext uri="{FF2B5EF4-FFF2-40B4-BE49-F238E27FC236}">
                      <a16:creationId xmlns:a16="http://schemas.microsoft.com/office/drawing/2014/main" id="{A20EEB80-939F-4F0B-9DD3-26CE6191DEFA}"/>
                    </a:ext>
                  </a:extLst>
                </p14:cNvPr>
                <p14:cNvContentPartPr/>
                <p14:nvPr/>
              </p14:nvContentPartPr>
              <p14:xfrm>
                <a:off x="7929293" y="3881947"/>
                <a:ext cx="63720" cy="72720"/>
              </p14:xfrm>
            </p:contentPart>
          </mc:Choice>
          <mc:Fallback>
            <p:pic>
              <p:nvPicPr>
                <p:cNvPr id="652" name="Freihand 651">
                  <a:extLst>
                    <a:ext uri="{FF2B5EF4-FFF2-40B4-BE49-F238E27FC236}">
                      <a16:creationId xmlns:a16="http://schemas.microsoft.com/office/drawing/2014/main" id="{A20EEB80-939F-4F0B-9DD3-26CE6191DEFA}"/>
                    </a:ext>
                  </a:extLst>
                </p:cNvPr>
                <p:cNvPicPr/>
                <p:nvPr/>
              </p:nvPicPr>
              <p:blipFill>
                <a:blip r:embed="rId1017"/>
                <a:stretch>
                  <a:fillRect/>
                </a:stretch>
              </p:blipFill>
              <p:spPr>
                <a:xfrm>
                  <a:off x="7924973" y="3877627"/>
                  <a:ext cx="7236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1018">
              <p14:nvContentPartPr>
                <p14:cNvPr id="653" name="Freihand 652">
                  <a:extLst>
                    <a:ext uri="{FF2B5EF4-FFF2-40B4-BE49-F238E27FC236}">
                      <a16:creationId xmlns:a16="http://schemas.microsoft.com/office/drawing/2014/main" id="{803FD6B8-6C5D-444A-A511-DEBDF1E2E0C0}"/>
                    </a:ext>
                  </a:extLst>
                </p14:cNvPr>
                <p14:cNvContentPartPr/>
                <p14:nvPr/>
              </p14:nvContentPartPr>
              <p14:xfrm>
                <a:off x="7909853" y="3820747"/>
                <a:ext cx="39960" cy="40320"/>
              </p14:xfrm>
            </p:contentPart>
          </mc:Choice>
          <mc:Fallback>
            <p:pic>
              <p:nvPicPr>
                <p:cNvPr id="653" name="Freihand 652">
                  <a:extLst>
                    <a:ext uri="{FF2B5EF4-FFF2-40B4-BE49-F238E27FC236}">
                      <a16:creationId xmlns:a16="http://schemas.microsoft.com/office/drawing/2014/main" id="{803FD6B8-6C5D-444A-A511-DEBDF1E2E0C0}"/>
                    </a:ext>
                  </a:extLst>
                </p:cNvPr>
                <p:cNvPicPr/>
                <p:nvPr/>
              </p:nvPicPr>
              <p:blipFill>
                <a:blip r:embed="rId1019"/>
                <a:stretch>
                  <a:fillRect/>
                </a:stretch>
              </p:blipFill>
              <p:spPr>
                <a:xfrm>
                  <a:off x="7905533" y="3816427"/>
                  <a:ext cx="48600" cy="48960"/>
                </a:xfrm>
                <a:prstGeom prst="rect">
                  <a:avLst/>
                </a:prstGeom>
              </p:spPr>
            </p:pic>
          </mc:Fallback>
        </mc:AlternateContent>
        <mc:AlternateContent xmlns:mc="http://schemas.openxmlformats.org/markup-compatibility/2006">
          <mc:Choice xmlns:p14="http://schemas.microsoft.com/office/powerpoint/2010/main" Requires="p14">
            <p:contentPart p14:bwMode="auto" r:id="rId1020">
              <p14:nvContentPartPr>
                <p14:cNvPr id="654" name="Freihand 653">
                  <a:extLst>
                    <a:ext uri="{FF2B5EF4-FFF2-40B4-BE49-F238E27FC236}">
                      <a16:creationId xmlns:a16="http://schemas.microsoft.com/office/drawing/2014/main" id="{7D2095F3-F5FB-4BEA-85CA-55BE2CE22BCF}"/>
                    </a:ext>
                  </a:extLst>
                </p14:cNvPr>
                <p14:cNvContentPartPr/>
                <p14:nvPr/>
              </p14:nvContentPartPr>
              <p14:xfrm>
                <a:off x="7953413" y="3940267"/>
                <a:ext cx="88920" cy="47520"/>
              </p14:xfrm>
            </p:contentPart>
          </mc:Choice>
          <mc:Fallback>
            <p:pic>
              <p:nvPicPr>
                <p:cNvPr id="654" name="Freihand 653">
                  <a:extLst>
                    <a:ext uri="{FF2B5EF4-FFF2-40B4-BE49-F238E27FC236}">
                      <a16:creationId xmlns:a16="http://schemas.microsoft.com/office/drawing/2014/main" id="{7D2095F3-F5FB-4BEA-85CA-55BE2CE22BCF}"/>
                    </a:ext>
                  </a:extLst>
                </p:cNvPr>
                <p:cNvPicPr/>
                <p:nvPr/>
              </p:nvPicPr>
              <p:blipFill>
                <a:blip r:embed="rId1021"/>
                <a:stretch>
                  <a:fillRect/>
                </a:stretch>
              </p:blipFill>
              <p:spPr>
                <a:xfrm>
                  <a:off x="7949093" y="3935947"/>
                  <a:ext cx="97560" cy="56160"/>
                </a:xfrm>
                <a:prstGeom prst="rect">
                  <a:avLst/>
                </a:prstGeom>
              </p:spPr>
            </p:pic>
          </mc:Fallback>
        </mc:AlternateContent>
      </p:grpSp>
      <p:grpSp>
        <p:nvGrpSpPr>
          <p:cNvPr id="658" name="Gruppieren 657">
            <a:extLst>
              <a:ext uri="{FF2B5EF4-FFF2-40B4-BE49-F238E27FC236}">
                <a16:creationId xmlns:a16="http://schemas.microsoft.com/office/drawing/2014/main" id="{EAFE49F4-0C57-47B2-A668-2BD3C1AB8743}"/>
              </a:ext>
            </a:extLst>
          </p:cNvPr>
          <p:cNvGrpSpPr/>
          <p:nvPr/>
        </p:nvGrpSpPr>
        <p:grpSpPr>
          <a:xfrm>
            <a:off x="2233373" y="4438507"/>
            <a:ext cx="132480" cy="159480"/>
            <a:chOff x="2233373" y="4438507"/>
            <a:chExt cx="132480" cy="159480"/>
          </a:xfrm>
        </p:grpSpPr>
        <mc:AlternateContent xmlns:mc="http://schemas.openxmlformats.org/markup-compatibility/2006">
          <mc:Choice xmlns:p14="http://schemas.microsoft.com/office/powerpoint/2010/main" Requires="p14">
            <p:contentPart p14:bwMode="auto" r:id="rId1022">
              <p14:nvContentPartPr>
                <p14:cNvPr id="656" name="Freihand 655">
                  <a:extLst>
                    <a:ext uri="{FF2B5EF4-FFF2-40B4-BE49-F238E27FC236}">
                      <a16:creationId xmlns:a16="http://schemas.microsoft.com/office/drawing/2014/main" id="{BD3EBCAF-2764-454D-BFD5-738C813DE7B3}"/>
                    </a:ext>
                  </a:extLst>
                </p14:cNvPr>
                <p14:cNvContentPartPr/>
                <p14:nvPr/>
              </p14:nvContentPartPr>
              <p14:xfrm>
                <a:off x="2233373" y="4541827"/>
                <a:ext cx="22680" cy="56160"/>
              </p14:xfrm>
            </p:contentPart>
          </mc:Choice>
          <mc:Fallback>
            <p:pic>
              <p:nvPicPr>
                <p:cNvPr id="656" name="Freihand 655">
                  <a:extLst>
                    <a:ext uri="{FF2B5EF4-FFF2-40B4-BE49-F238E27FC236}">
                      <a16:creationId xmlns:a16="http://schemas.microsoft.com/office/drawing/2014/main" id="{BD3EBCAF-2764-454D-BFD5-738C813DE7B3}"/>
                    </a:ext>
                  </a:extLst>
                </p:cNvPr>
                <p:cNvPicPr/>
                <p:nvPr/>
              </p:nvPicPr>
              <p:blipFill>
                <a:blip r:embed="rId1023"/>
                <a:stretch>
                  <a:fillRect/>
                </a:stretch>
              </p:blipFill>
              <p:spPr>
                <a:xfrm>
                  <a:off x="2229053" y="4537507"/>
                  <a:ext cx="3132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1024">
              <p14:nvContentPartPr>
                <p14:cNvPr id="657" name="Freihand 656">
                  <a:extLst>
                    <a:ext uri="{FF2B5EF4-FFF2-40B4-BE49-F238E27FC236}">
                      <a16:creationId xmlns:a16="http://schemas.microsoft.com/office/drawing/2014/main" id="{23E3337F-9513-471A-A76E-510E64E06BAA}"/>
                    </a:ext>
                  </a:extLst>
                </p14:cNvPr>
                <p14:cNvContentPartPr/>
                <p14:nvPr/>
              </p14:nvContentPartPr>
              <p14:xfrm>
                <a:off x="2284853" y="4438507"/>
                <a:ext cx="81000" cy="98640"/>
              </p14:xfrm>
            </p:contentPart>
          </mc:Choice>
          <mc:Fallback>
            <p:pic>
              <p:nvPicPr>
                <p:cNvPr id="657" name="Freihand 656">
                  <a:extLst>
                    <a:ext uri="{FF2B5EF4-FFF2-40B4-BE49-F238E27FC236}">
                      <a16:creationId xmlns:a16="http://schemas.microsoft.com/office/drawing/2014/main" id="{23E3337F-9513-471A-A76E-510E64E06BAA}"/>
                    </a:ext>
                  </a:extLst>
                </p:cNvPr>
                <p:cNvPicPr/>
                <p:nvPr/>
              </p:nvPicPr>
              <p:blipFill>
                <a:blip r:embed="rId1025"/>
                <a:stretch>
                  <a:fillRect/>
                </a:stretch>
              </p:blipFill>
              <p:spPr>
                <a:xfrm>
                  <a:off x="2280533" y="4434187"/>
                  <a:ext cx="89640" cy="107280"/>
                </a:xfrm>
                <a:prstGeom prst="rect">
                  <a:avLst/>
                </a:prstGeom>
              </p:spPr>
            </p:pic>
          </mc:Fallback>
        </mc:AlternateContent>
      </p:grpSp>
      <p:grpSp>
        <p:nvGrpSpPr>
          <p:cNvPr id="661" name="Gruppieren 660">
            <a:extLst>
              <a:ext uri="{FF2B5EF4-FFF2-40B4-BE49-F238E27FC236}">
                <a16:creationId xmlns:a16="http://schemas.microsoft.com/office/drawing/2014/main" id="{E8DA0D88-A6EB-4B81-88E4-1ADCA622692E}"/>
              </a:ext>
            </a:extLst>
          </p:cNvPr>
          <p:cNvGrpSpPr/>
          <p:nvPr/>
        </p:nvGrpSpPr>
        <p:grpSpPr>
          <a:xfrm>
            <a:off x="2990453" y="4499707"/>
            <a:ext cx="156960" cy="167760"/>
            <a:chOff x="2990453" y="4499707"/>
            <a:chExt cx="156960" cy="167760"/>
          </a:xfrm>
        </p:grpSpPr>
        <mc:AlternateContent xmlns:mc="http://schemas.openxmlformats.org/markup-compatibility/2006">
          <mc:Choice xmlns:p14="http://schemas.microsoft.com/office/powerpoint/2010/main" Requires="p14">
            <p:contentPart p14:bwMode="auto" r:id="rId1026">
              <p14:nvContentPartPr>
                <p14:cNvPr id="659" name="Freihand 658">
                  <a:extLst>
                    <a:ext uri="{FF2B5EF4-FFF2-40B4-BE49-F238E27FC236}">
                      <a16:creationId xmlns:a16="http://schemas.microsoft.com/office/drawing/2014/main" id="{DBFAFF9E-22CD-424E-A16D-BFC3AFE9EDD0}"/>
                    </a:ext>
                  </a:extLst>
                </p14:cNvPr>
                <p14:cNvContentPartPr/>
                <p14:nvPr/>
              </p14:nvContentPartPr>
              <p14:xfrm>
                <a:off x="2990453" y="4567747"/>
                <a:ext cx="25560" cy="99720"/>
              </p14:xfrm>
            </p:contentPart>
          </mc:Choice>
          <mc:Fallback>
            <p:pic>
              <p:nvPicPr>
                <p:cNvPr id="659" name="Freihand 658">
                  <a:extLst>
                    <a:ext uri="{FF2B5EF4-FFF2-40B4-BE49-F238E27FC236}">
                      <a16:creationId xmlns:a16="http://schemas.microsoft.com/office/drawing/2014/main" id="{DBFAFF9E-22CD-424E-A16D-BFC3AFE9EDD0}"/>
                    </a:ext>
                  </a:extLst>
                </p:cNvPr>
                <p:cNvPicPr/>
                <p:nvPr/>
              </p:nvPicPr>
              <p:blipFill>
                <a:blip r:embed="rId1027"/>
                <a:stretch>
                  <a:fillRect/>
                </a:stretch>
              </p:blipFill>
              <p:spPr>
                <a:xfrm>
                  <a:off x="2986133" y="4563427"/>
                  <a:ext cx="3420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1028">
              <p14:nvContentPartPr>
                <p14:cNvPr id="660" name="Freihand 659">
                  <a:extLst>
                    <a:ext uri="{FF2B5EF4-FFF2-40B4-BE49-F238E27FC236}">
                      <a16:creationId xmlns:a16="http://schemas.microsoft.com/office/drawing/2014/main" id="{49E01469-91D1-4AB1-ACC3-1D20AB342A5E}"/>
                    </a:ext>
                  </a:extLst>
                </p14:cNvPr>
                <p14:cNvContentPartPr/>
                <p14:nvPr/>
              </p14:nvContentPartPr>
              <p14:xfrm>
                <a:off x="3054533" y="4499707"/>
                <a:ext cx="92880" cy="88560"/>
              </p14:xfrm>
            </p:contentPart>
          </mc:Choice>
          <mc:Fallback>
            <p:pic>
              <p:nvPicPr>
                <p:cNvPr id="660" name="Freihand 659">
                  <a:extLst>
                    <a:ext uri="{FF2B5EF4-FFF2-40B4-BE49-F238E27FC236}">
                      <a16:creationId xmlns:a16="http://schemas.microsoft.com/office/drawing/2014/main" id="{49E01469-91D1-4AB1-ACC3-1D20AB342A5E}"/>
                    </a:ext>
                  </a:extLst>
                </p:cNvPr>
                <p:cNvPicPr/>
                <p:nvPr/>
              </p:nvPicPr>
              <p:blipFill>
                <a:blip r:embed="rId1029"/>
                <a:stretch>
                  <a:fillRect/>
                </a:stretch>
              </p:blipFill>
              <p:spPr>
                <a:xfrm>
                  <a:off x="3050213" y="4495387"/>
                  <a:ext cx="101520" cy="972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030">
            <p14:nvContentPartPr>
              <p14:cNvPr id="662" name="Freihand 661">
                <a:extLst>
                  <a:ext uri="{FF2B5EF4-FFF2-40B4-BE49-F238E27FC236}">
                    <a16:creationId xmlns:a16="http://schemas.microsoft.com/office/drawing/2014/main" id="{7EE98124-EC1B-486D-8380-70653B488BE1}"/>
                  </a:ext>
                </a:extLst>
              </p14:cNvPr>
              <p14:cNvContentPartPr/>
              <p14:nvPr/>
            </p14:nvContentPartPr>
            <p14:xfrm>
              <a:off x="1326893" y="599107"/>
              <a:ext cx="235800" cy="25920"/>
            </p14:xfrm>
          </p:contentPart>
        </mc:Choice>
        <mc:Fallback>
          <p:pic>
            <p:nvPicPr>
              <p:cNvPr id="662" name="Freihand 661">
                <a:extLst>
                  <a:ext uri="{FF2B5EF4-FFF2-40B4-BE49-F238E27FC236}">
                    <a16:creationId xmlns:a16="http://schemas.microsoft.com/office/drawing/2014/main" id="{7EE98124-EC1B-486D-8380-70653B488BE1}"/>
                  </a:ext>
                </a:extLst>
              </p:cNvPr>
              <p:cNvPicPr/>
              <p:nvPr/>
            </p:nvPicPr>
            <p:blipFill>
              <a:blip r:embed="rId1031"/>
              <a:stretch>
                <a:fillRect/>
              </a:stretch>
            </p:blipFill>
            <p:spPr>
              <a:xfrm>
                <a:off x="1322573" y="594787"/>
                <a:ext cx="244440" cy="34560"/>
              </a:xfrm>
              <a:prstGeom prst="rect">
                <a:avLst/>
              </a:prstGeom>
            </p:spPr>
          </p:pic>
        </mc:Fallback>
      </mc:AlternateContent>
      <p:grpSp>
        <p:nvGrpSpPr>
          <p:cNvPr id="665" name="Gruppieren 664">
            <a:extLst>
              <a:ext uri="{FF2B5EF4-FFF2-40B4-BE49-F238E27FC236}">
                <a16:creationId xmlns:a16="http://schemas.microsoft.com/office/drawing/2014/main" id="{F22EC9C3-AF94-4F8A-A907-3898C3C3737C}"/>
              </a:ext>
            </a:extLst>
          </p:cNvPr>
          <p:cNvGrpSpPr/>
          <p:nvPr/>
        </p:nvGrpSpPr>
        <p:grpSpPr>
          <a:xfrm>
            <a:off x="3715133" y="581107"/>
            <a:ext cx="164160" cy="121680"/>
            <a:chOff x="3715133" y="581107"/>
            <a:chExt cx="164160" cy="121680"/>
          </a:xfrm>
        </p:grpSpPr>
        <mc:AlternateContent xmlns:mc="http://schemas.openxmlformats.org/markup-compatibility/2006">
          <mc:Choice xmlns:p14="http://schemas.microsoft.com/office/powerpoint/2010/main" Requires="p14">
            <p:contentPart p14:bwMode="auto" r:id="rId1032">
              <p14:nvContentPartPr>
                <p14:cNvPr id="663" name="Freihand 662">
                  <a:extLst>
                    <a:ext uri="{FF2B5EF4-FFF2-40B4-BE49-F238E27FC236}">
                      <a16:creationId xmlns:a16="http://schemas.microsoft.com/office/drawing/2014/main" id="{C37D221D-3F9C-4553-B505-7F8644A3CD6F}"/>
                    </a:ext>
                  </a:extLst>
                </p14:cNvPr>
                <p14:cNvContentPartPr/>
                <p14:nvPr/>
              </p14:nvContentPartPr>
              <p14:xfrm>
                <a:off x="3715133" y="581107"/>
                <a:ext cx="66600" cy="121680"/>
              </p14:xfrm>
            </p:contentPart>
          </mc:Choice>
          <mc:Fallback>
            <p:pic>
              <p:nvPicPr>
                <p:cNvPr id="663" name="Freihand 662">
                  <a:extLst>
                    <a:ext uri="{FF2B5EF4-FFF2-40B4-BE49-F238E27FC236}">
                      <a16:creationId xmlns:a16="http://schemas.microsoft.com/office/drawing/2014/main" id="{C37D221D-3F9C-4553-B505-7F8644A3CD6F}"/>
                    </a:ext>
                  </a:extLst>
                </p:cNvPr>
                <p:cNvPicPr/>
                <p:nvPr/>
              </p:nvPicPr>
              <p:blipFill>
                <a:blip r:embed="rId1033"/>
                <a:stretch>
                  <a:fillRect/>
                </a:stretch>
              </p:blipFill>
              <p:spPr>
                <a:xfrm>
                  <a:off x="3710813" y="576787"/>
                  <a:ext cx="7524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1034">
              <p14:nvContentPartPr>
                <p14:cNvPr id="664" name="Freihand 663">
                  <a:extLst>
                    <a:ext uri="{FF2B5EF4-FFF2-40B4-BE49-F238E27FC236}">
                      <a16:creationId xmlns:a16="http://schemas.microsoft.com/office/drawing/2014/main" id="{0F8DEB0E-EC8C-4CB0-90CC-976CDE2A3785}"/>
                    </a:ext>
                  </a:extLst>
                </p14:cNvPr>
                <p14:cNvContentPartPr/>
                <p14:nvPr/>
              </p14:nvContentPartPr>
              <p14:xfrm>
                <a:off x="3808373" y="592627"/>
                <a:ext cx="70920" cy="72000"/>
              </p14:xfrm>
            </p:contentPart>
          </mc:Choice>
          <mc:Fallback>
            <p:pic>
              <p:nvPicPr>
                <p:cNvPr id="664" name="Freihand 663">
                  <a:extLst>
                    <a:ext uri="{FF2B5EF4-FFF2-40B4-BE49-F238E27FC236}">
                      <a16:creationId xmlns:a16="http://schemas.microsoft.com/office/drawing/2014/main" id="{0F8DEB0E-EC8C-4CB0-90CC-976CDE2A3785}"/>
                    </a:ext>
                  </a:extLst>
                </p:cNvPr>
                <p:cNvPicPr/>
                <p:nvPr/>
              </p:nvPicPr>
              <p:blipFill>
                <a:blip r:embed="rId1035"/>
                <a:stretch>
                  <a:fillRect/>
                </a:stretch>
              </p:blipFill>
              <p:spPr>
                <a:xfrm>
                  <a:off x="3804053" y="588307"/>
                  <a:ext cx="79560" cy="80640"/>
                </a:xfrm>
                <a:prstGeom prst="rect">
                  <a:avLst/>
                </a:prstGeom>
              </p:spPr>
            </p:pic>
          </mc:Fallback>
        </mc:AlternateContent>
      </p:grpSp>
      <p:grpSp>
        <p:nvGrpSpPr>
          <p:cNvPr id="668" name="Gruppieren 667">
            <a:extLst>
              <a:ext uri="{FF2B5EF4-FFF2-40B4-BE49-F238E27FC236}">
                <a16:creationId xmlns:a16="http://schemas.microsoft.com/office/drawing/2014/main" id="{F484D042-E96B-432D-8B85-3C4EDD1AE201}"/>
              </a:ext>
            </a:extLst>
          </p:cNvPr>
          <p:cNvGrpSpPr/>
          <p:nvPr/>
        </p:nvGrpSpPr>
        <p:grpSpPr>
          <a:xfrm>
            <a:off x="2780573" y="3583507"/>
            <a:ext cx="227520" cy="103680"/>
            <a:chOff x="2780573" y="3583507"/>
            <a:chExt cx="227520" cy="103680"/>
          </a:xfrm>
        </p:grpSpPr>
        <mc:AlternateContent xmlns:mc="http://schemas.openxmlformats.org/markup-compatibility/2006">
          <mc:Choice xmlns:p14="http://schemas.microsoft.com/office/powerpoint/2010/main" Requires="p14">
            <p:contentPart p14:bwMode="auto" r:id="rId1036">
              <p14:nvContentPartPr>
                <p14:cNvPr id="666" name="Freihand 665">
                  <a:extLst>
                    <a:ext uri="{FF2B5EF4-FFF2-40B4-BE49-F238E27FC236}">
                      <a16:creationId xmlns:a16="http://schemas.microsoft.com/office/drawing/2014/main" id="{3C789E7B-B298-4A50-B961-03B49F7BD715}"/>
                    </a:ext>
                  </a:extLst>
                </p14:cNvPr>
                <p14:cNvContentPartPr/>
                <p14:nvPr/>
              </p14:nvContentPartPr>
              <p14:xfrm>
                <a:off x="2780573" y="3583507"/>
                <a:ext cx="80640" cy="103680"/>
              </p14:xfrm>
            </p:contentPart>
          </mc:Choice>
          <mc:Fallback>
            <p:pic>
              <p:nvPicPr>
                <p:cNvPr id="666" name="Freihand 665">
                  <a:extLst>
                    <a:ext uri="{FF2B5EF4-FFF2-40B4-BE49-F238E27FC236}">
                      <a16:creationId xmlns:a16="http://schemas.microsoft.com/office/drawing/2014/main" id="{3C789E7B-B298-4A50-B961-03B49F7BD715}"/>
                    </a:ext>
                  </a:extLst>
                </p:cNvPr>
                <p:cNvPicPr/>
                <p:nvPr/>
              </p:nvPicPr>
              <p:blipFill>
                <a:blip r:embed="rId1037"/>
                <a:stretch>
                  <a:fillRect/>
                </a:stretch>
              </p:blipFill>
              <p:spPr>
                <a:xfrm>
                  <a:off x="2776253" y="3579187"/>
                  <a:ext cx="8928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1038">
              <p14:nvContentPartPr>
                <p14:cNvPr id="667" name="Freihand 666">
                  <a:extLst>
                    <a:ext uri="{FF2B5EF4-FFF2-40B4-BE49-F238E27FC236}">
                      <a16:creationId xmlns:a16="http://schemas.microsoft.com/office/drawing/2014/main" id="{3B9D061C-B361-414A-A2B7-C860CACEA605}"/>
                    </a:ext>
                  </a:extLst>
                </p14:cNvPr>
                <p14:cNvContentPartPr/>
                <p14:nvPr/>
              </p14:nvContentPartPr>
              <p14:xfrm>
                <a:off x="2909093" y="3603667"/>
                <a:ext cx="99000" cy="72360"/>
              </p14:xfrm>
            </p:contentPart>
          </mc:Choice>
          <mc:Fallback>
            <p:pic>
              <p:nvPicPr>
                <p:cNvPr id="667" name="Freihand 666">
                  <a:extLst>
                    <a:ext uri="{FF2B5EF4-FFF2-40B4-BE49-F238E27FC236}">
                      <a16:creationId xmlns:a16="http://schemas.microsoft.com/office/drawing/2014/main" id="{3B9D061C-B361-414A-A2B7-C860CACEA605}"/>
                    </a:ext>
                  </a:extLst>
                </p:cNvPr>
                <p:cNvPicPr/>
                <p:nvPr/>
              </p:nvPicPr>
              <p:blipFill>
                <a:blip r:embed="rId1039"/>
                <a:stretch>
                  <a:fillRect/>
                </a:stretch>
              </p:blipFill>
              <p:spPr>
                <a:xfrm>
                  <a:off x="2904773" y="3599347"/>
                  <a:ext cx="107640" cy="81000"/>
                </a:xfrm>
                <a:prstGeom prst="rect">
                  <a:avLst/>
                </a:prstGeom>
              </p:spPr>
            </p:pic>
          </mc:Fallback>
        </mc:AlternateContent>
      </p:grpSp>
      <p:grpSp>
        <p:nvGrpSpPr>
          <p:cNvPr id="671" name="Gruppieren 670">
            <a:extLst>
              <a:ext uri="{FF2B5EF4-FFF2-40B4-BE49-F238E27FC236}">
                <a16:creationId xmlns:a16="http://schemas.microsoft.com/office/drawing/2014/main" id="{F7A578C4-2698-4FC6-A737-209639AD6E23}"/>
              </a:ext>
            </a:extLst>
          </p:cNvPr>
          <p:cNvGrpSpPr/>
          <p:nvPr/>
        </p:nvGrpSpPr>
        <p:grpSpPr>
          <a:xfrm>
            <a:off x="5828333" y="3479827"/>
            <a:ext cx="235440" cy="101520"/>
            <a:chOff x="5828333" y="3479827"/>
            <a:chExt cx="235440" cy="101520"/>
          </a:xfrm>
        </p:grpSpPr>
        <mc:AlternateContent xmlns:mc="http://schemas.openxmlformats.org/markup-compatibility/2006">
          <mc:Choice xmlns:p14="http://schemas.microsoft.com/office/powerpoint/2010/main" Requires="p14">
            <p:contentPart p14:bwMode="auto" r:id="rId1040">
              <p14:nvContentPartPr>
                <p14:cNvPr id="669" name="Freihand 668">
                  <a:extLst>
                    <a:ext uri="{FF2B5EF4-FFF2-40B4-BE49-F238E27FC236}">
                      <a16:creationId xmlns:a16="http://schemas.microsoft.com/office/drawing/2014/main" id="{826A174A-4548-4930-B063-DB3E939544EE}"/>
                    </a:ext>
                  </a:extLst>
                </p14:cNvPr>
                <p14:cNvContentPartPr/>
                <p14:nvPr/>
              </p14:nvContentPartPr>
              <p14:xfrm>
                <a:off x="5828333" y="3479827"/>
                <a:ext cx="72000" cy="101520"/>
              </p14:xfrm>
            </p:contentPart>
          </mc:Choice>
          <mc:Fallback>
            <p:pic>
              <p:nvPicPr>
                <p:cNvPr id="669" name="Freihand 668">
                  <a:extLst>
                    <a:ext uri="{FF2B5EF4-FFF2-40B4-BE49-F238E27FC236}">
                      <a16:creationId xmlns:a16="http://schemas.microsoft.com/office/drawing/2014/main" id="{826A174A-4548-4930-B063-DB3E939544EE}"/>
                    </a:ext>
                  </a:extLst>
                </p:cNvPr>
                <p:cNvPicPr/>
                <p:nvPr/>
              </p:nvPicPr>
              <p:blipFill>
                <a:blip r:embed="rId1041"/>
                <a:stretch>
                  <a:fillRect/>
                </a:stretch>
              </p:blipFill>
              <p:spPr>
                <a:xfrm>
                  <a:off x="5824013" y="3475507"/>
                  <a:ext cx="8064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1042">
              <p14:nvContentPartPr>
                <p14:cNvPr id="670" name="Freihand 669">
                  <a:extLst>
                    <a:ext uri="{FF2B5EF4-FFF2-40B4-BE49-F238E27FC236}">
                      <a16:creationId xmlns:a16="http://schemas.microsoft.com/office/drawing/2014/main" id="{25B980D5-4609-4545-9D8C-9D8641A40B2F}"/>
                    </a:ext>
                  </a:extLst>
                </p14:cNvPr>
                <p14:cNvContentPartPr/>
                <p14:nvPr/>
              </p14:nvContentPartPr>
              <p14:xfrm>
                <a:off x="5986013" y="3497107"/>
                <a:ext cx="77760" cy="70560"/>
              </p14:xfrm>
            </p:contentPart>
          </mc:Choice>
          <mc:Fallback>
            <p:pic>
              <p:nvPicPr>
                <p:cNvPr id="670" name="Freihand 669">
                  <a:extLst>
                    <a:ext uri="{FF2B5EF4-FFF2-40B4-BE49-F238E27FC236}">
                      <a16:creationId xmlns:a16="http://schemas.microsoft.com/office/drawing/2014/main" id="{25B980D5-4609-4545-9D8C-9D8641A40B2F}"/>
                    </a:ext>
                  </a:extLst>
                </p:cNvPr>
                <p:cNvPicPr/>
                <p:nvPr/>
              </p:nvPicPr>
              <p:blipFill>
                <a:blip r:embed="rId1043"/>
                <a:stretch>
                  <a:fillRect/>
                </a:stretch>
              </p:blipFill>
              <p:spPr>
                <a:xfrm>
                  <a:off x="5981693" y="3492787"/>
                  <a:ext cx="86400" cy="79200"/>
                </a:xfrm>
                <a:prstGeom prst="rect">
                  <a:avLst/>
                </a:prstGeom>
              </p:spPr>
            </p:pic>
          </mc:Fallback>
        </mc:AlternateContent>
      </p:grpSp>
      <p:grpSp>
        <p:nvGrpSpPr>
          <p:cNvPr id="674" name="Gruppieren 673">
            <a:extLst>
              <a:ext uri="{FF2B5EF4-FFF2-40B4-BE49-F238E27FC236}">
                <a16:creationId xmlns:a16="http://schemas.microsoft.com/office/drawing/2014/main" id="{5539E66E-1FDD-450F-826A-3F592ACFF6D0}"/>
              </a:ext>
            </a:extLst>
          </p:cNvPr>
          <p:cNvGrpSpPr/>
          <p:nvPr/>
        </p:nvGrpSpPr>
        <p:grpSpPr>
          <a:xfrm>
            <a:off x="1763573" y="3997867"/>
            <a:ext cx="246600" cy="109800"/>
            <a:chOff x="1763573" y="3997867"/>
            <a:chExt cx="246600" cy="109800"/>
          </a:xfrm>
        </p:grpSpPr>
        <mc:AlternateContent xmlns:mc="http://schemas.openxmlformats.org/markup-compatibility/2006">
          <mc:Choice xmlns:p14="http://schemas.microsoft.com/office/powerpoint/2010/main" Requires="p14">
            <p:contentPart p14:bwMode="auto" r:id="rId1044">
              <p14:nvContentPartPr>
                <p14:cNvPr id="672" name="Freihand 671">
                  <a:extLst>
                    <a:ext uri="{FF2B5EF4-FFF2-40B4-BE49-F238E27FC236}">
                      <a16:creationId xmlns:a16="http://schemas.microsoft.com/office/drawing/2014/main" id="{AED25FCF-39CA-4A0F-AFC6-433381ECAAD8}"/>
                    </a:ext>
                  </a:extLst>
                </p14:cNvPr>
                <p14:cNvContentPartPr/>
                <p14:nvPr/>
              </p14:nvContentPartPr>
              <p14:xfrm>
                <a:off x="1763573" y="3997867"/>
                <a:ext cx="85320" cy="109800"/>
              </p14:xfrm>
            </p:contentPart>
          </mc:Choice>
          <mc:Fallback>
            <p:pic>
              <p:nvPicPr>
                <p:cNvPr id="672" name="Freihand 671">
                  <a:extLst>
                    <a:ext uri="{FF2B5EF4-FFF2-40B4-BE49-F238E27FC236}">
                      <a16:creationId xmlns:a16="http://schemas.microsoft.com/office/drawing/2014/main" id="{AED25FCF-39CA-4A0F-AFC6-433381ECAAD8}"/>
                    </a:ext>
                  </a:extLst>
                </p:cNvPr>
                <p:cNvPicPr/>
                <p:nvPr/>
              </p:nvPicPr>
              <p:blipFill>
                <a:blip r:embed="rId1045"/>
                <a:stretch>
                  <a:fillRect/>
                </a:stretch>
              </p:blipFill>
              <p:spPr>
                <a:xfrm>
                  <a:off x="1759253" y="3993547"/>
                  <a:ext cx="93960" cy="118440"/>
                </a:xfrm>
                <a:prstGeom prst="rect">
                  <a:avLst/>
                </a:prstGeom>
              </p:spPr>
            </p:pic>
          </mc:Fallback>
        </mc:AlternateContent>
        <mc:AlternateContent xmlns:mc="http://schemas.openxmlformats.org/markup-compatibility/2006">
          <mc:Choice xmlns:p14="http://schemas.microsoft.com/office/powerpoint/2010/main" Requires="p14">
            <p:contentPart p14:bwMode="auto" r:id="rId1046">
              <p14:nvContentPartPr>
                <p14:cNvPr id="673" name="Freihand 672">
                  <a:extLst>
                    <a:ext uri="{FF2B5EF4-FFF2-40B4-BE49-F238E27FC236}">
                      <a16:creationId xmlns:a16="http://schemas.microsoft.com/office/drawing/2014/main" id="{B650E043-A276-4B6B-A661-94ED1920191F}"/>
                    </a:ext>
                  </a:extLst>
                </p14:cNvPr>
                <p14:cNvContentPartPr/>
                <p14:nvPr/>
              </p14:nvContentPartPr>
              <p14:xfrm>
                <a:off x="1915853" y="4000747"/>
                <a:ext cx="94320" cy="81720"/>
              </p14:xfrm>
            </p:contentPart>
          </mc:Choice>
          <mc:Fallback>
            <p:pic>
              <p:nvPicPr>
                <p:cNvPr id="673" name="Freihand 672">
                  <a:extLst>
                    <a:ext uri="{FF2B5EF4-FFF2-40B4-BE49-F238E27FC236}">
                      <a16:creationId xmlns:a16="http://schemas.microsoft.com/office/drawing/2014/main" id="{B650E043-A276-4B6B-A661-94ED1920191F}"/>
                    </a:ext>
                  </a:extLst>
                </p:cNvPr>
                <p:cNvPicPr/>
                <p:nvPr/>
              </p:nvPicPr>
              <p:blipFill>
                <a:blip r:embed="rId1047"/>
                <a:stretch>
                  <a:fillRect/>
                </a:stretch>
              </p:blipFill>
              <p:spPr>
                <a:xfrm>
                  <a:off x="1911533" y="3996427"/>
                  <a:ext cx="102960" cy="90360"/>
                </a:xfrm>
                <a:prstGeom prst="rect">
                  <a:avLst/>
                </a:prstGeom>
              </p:spPr>
            </p:pic>
          </mc:Fallback>
        </mc:AlternateContent>
      </p:grpSp>
      <p:grpSp>
        <p:nvGrpSpPr>
          <p:cNvPr id="677" name="Gruppieren 676">
            <a:extLst>
              <a:ext uri="{FF2B5EF4-FFF2-40B4-BE49-F238E27FC236}">
                <a16:creationId xmlns:a16="http://schemas.microsoft.com/office/drawing/2014/main" id="{C3D3D478-B1F5-46D2-8ECB-15775E9FFC75}"/>
              </a:ext>
            </a:extLst>
          </p:cNvPr>
          <p:cNvGrpSpPr/>
          <p:nvPr/>
        </p:nvGrpSpPr>
        <p:grpSpPr>
          <a:xfrm>
            <a:off x="5817533" y="4275787"/>
            <a:ext cx="257040" cy="105120"/>
            <a:chOff x="5817533" y="4275787"/>
            <a:chExt cx="257040" cy="105120"/>
          </a:xfrm>
        </p:grpSpPr>
        <mc:AlternateContent xmlns:mc="http://schemas.openxmlformats.org/markup-compatibility/2006">
          <mc:Choice xmlns:p14="http://schemas.microsoft.com/office/powerpoint/2010/main" Requires="p14">
            <p:contentPart p14:bwMode="auto" r:id="rId1048">
              <p14:nvContentPartPr>
                <p14:cNvPr id="675" name="Freihand 674">
                  <a:extLst>
                    <a:ext uri="{FF2B5EF4-FFF2-40B4-BE49-F238E27FC236}">
                      <a16:creationId xmlns:a16="http://schemas.microsoft.com/office/drawing/2014/main" id="{DB3DA7AE-A5CD-44AA-AAD0-FC4E5BD8EFC0}"/>
                    </a:ext>
                  </a:extLst>
                </p14:cNvPr>
                <p14:cNvContentPartPr/>
                <p14:nvPr/>
              </p14:nvContentPartPr>
              <p14:xfrm>
                <a:off x="5817533" y="4275787"/>
                <a:ext cx="98280" cy="105120"/>
              </p14:xfrm>
            </p:contentPart>
          </mc:Choice>
          <mc:Fallback>
            <p:pic>
              <p:nvPicPr>
                <p:cNvPr id="675" name="Freihand 674">
                  <a:extLst>
                    <a:ext uri="{FF2B5EF4-FFF2-40B4-BE49-F238E27FC236}">
                      <a16:creationId xmlns:a16="http://schemas.microsoft.com/office/drawing/2014/main" id="{DB3DA7AE-A5CD-44AA-AAD0-FC4E5BD8EFC0}"/>
                    </a:ext>
                  </a:extLst>
                </p:cNvPr>
                <p:cNvPicPr/>
                <p:nvPr/>
              </p:nvPicPr>
              <p:blipFill>
                <a:blip r:embed="rId1049"/>
                <a:stretch>
                  <a:fillRect/>
                </a:stretch>
              </p:blipFill>
              <p:spPr>
                <a:xfrm>
                  <a:off x="5813213" y="4271467"/>
                  <a:ext cx="10692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1050">
              <p14:nvContentPartPr>
                <p14:cNvPr id="676" name="Freihand 675">
                  <a:extLst>
                    <a:ext uri="{FF2B5EF4-FFF2-40B4-BE49-F238E27FC236}">
                      <a16:creationId xmlns:a16="http://schemas.microsoft.com/office/drawing/2014/main" id="{AF2E4521-0D9A-4F93-9FDF-4497E4E95BD8}"/>
                    </a:ext>
                  </a:extLst>
                </p14:cNvPr>
                <p14:cNvContentPartPr/>
                <p14:nvPr/>
              </p14:nvContentPartPr>
              <p14:xfrm>
                <a:off x="5980973" y="4276867"/>
                <a:ext cx="93600" cy="74520"/>
              </p14:xfrm>
            </p:contentPart>
          </mc:Choice>
          <mc:Fallback>
            <p:pic>
              <p:nvPicPr>
                <p:cNvPr id="676" name="Freihand 675">
                  <a:extLst>
                    <a:ext uri="{FF2B5EF4-FFF2-40B4-BE49-F238E27FC236}">
                      <a16:creationId xmlns:a16="http://schemas.microsoft.com/office/drawing/2014/main" id="{AF2E4521-0D9A-4F93-9FDF-4497E4E95BD8}"/>
                    </a:ext>
                  </a:extLst>
                </p:cNvPr>
                <p:cNvPicPr/>
                <p:nvPr/>
              </p:nvPicPr>
              <p:blipFill>
                <a:blip r:embed="rId1051"/>
                <a:stretch>
                  <a:fillRect/>
                </a:stretch>
              </p:blipFill>
              <p:spPr>
                <a:xfrm>
                  <a:off x="5976653" y="4272547"/>
                  <a:ext cx="102240" cy="83160"/>
                </a:xfrm>
                <a:prstGeom prst="rect">
                  <a:avLst/>
                </a:prstGeom>
              </p:spPr>
            </p:pic>
          </mc:Fallback>
        </mc:AlternateContent>
      </p:grpSp>
      <p:grpSp>
        <p:nvGrpSpPr>
          <p:cNvPr id="682" name="Gruppieren 681">
            <a:extLst>
              <a:ext uri="{FF2B5EF4-FFF2-40B4-BE49-F238E27FC236}">
                <a16:creationId xmlns:a16="http://schemas.microsoft.com/office/drawing/2014/main" id="{4BDA8A0D-43DC-4AAE-B236-D8BF13D28650}"/>
              </a:ext>
            </a:extLst>
          </p:cNvPr>
          <p:cNvGrpSpPr/>
          <p:nvPr/>
        </p:nvGrpSpPr>
        <p:grpSpPr>
          <a:xfrm>
            <a:off x="7625453" y="4243027"/>
            <a:ext cx="296640" cy="163080"/>
            <a:chOff x="7625453" y="4243027"/>
            <a:chExt cx="296640" cy="163080"/>
          </a:xfrm>
        </p:grpSpPr>
        <mc:AlternateContent xmlns:mc="http://schemas.openxmlformats.org/markup-compatibility/2006">
          <mc:Choice xmlns:p14="http://schemas.microsoft.com/office/powerpoint/2010/main" Requires="p14">
            <p:contentPart p14:bwMode="auto" r:id="rId1052">
              <p14:nvContentPartPr>
                <p14:cNvPr id="678" name="Freihand 677">
                  <a:extLst>
                    <a:ext uri="{FF2B5EF4-FFF2-40B4-BE49-F238E27FC236}">
                      <a16:creationId xmlns:a16="http://schemas.microsoft.com/office/drawing/2014/main" id="{34948D8E-76CE-44A5-9C31-990B93A66D92}"/>
                    </a:ext>
                  </a:extLst>
                </p14:cNvPr>
                <p14:cNvContentPartPr/>
                <p14:nvPr/>
              </p14:nvContentPartPr>
              <p14:xfrm>
                <a:off x="7625453" y="4256707"/>
                <a:ext cx="80280" cy="131760"/>
              </p14:xfrm>
            </p:contentPart>
          </mc:Choice>
          <mc:Fallback>
            <p:pic>
              <p:nvPicPr>
                <p:cNvPr id="678" name="Freihand 677">
                  <a:extLst>
                    <a:ext uri="{FF2B5EF4-FFF2-40B4-BE49-F238E27FC236}">
                      <a16:creationId xmlns:a16="http://schemas.microsoft.com/office/drawing/2014/main" id="{34948D8E-76CE-44A5-9C31-990B93A66D92}"/>
                    </a:ext>
                  </a:extLst>
                </p:cNvPr>
                <p:cNvPicPr/>
                <p:nvPr/>
              </p:nvPicPr>
              <p:blipFill>
                <a:blip r:embed="rId1053"/>
                <a:stretch>
                  <a:fillRect/>
                </a:stretch>
              </p:blipFill>
              <p:spPr>
                <a:xfrm>
                  <a:off x="7621133" y="4252387"/>
                  <a:ext cx="8892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1054">
              <p14:nvContentPartPr>
                <p14:cNvPr id="679" name="Freihand 678">
                  <a:extLst>
                    <a:ext uri="{FF2B5EF4-FFF2-40B4-BE49-F238E27FC236}">
                      <a16:creationId xmlns:a16="http://schemas.microsoft.com/office/drawing/2014/main" id="{057530EF-92C3-4DD3-98E7-C219E04967C3}"/>
                    </a:ext>
                  </a:extLst>
                </p14:cNvPr>
                <p14:cNvContentPartPr/>
                <p14:nvPr/>
              </p14:nvContentPartPr>
              <p14:xfrm>
                <a:off x="7796453" y="4295947"/>
                <a:ext cx="65880" cy="91800"/>
              </p14:xfrm>
            </p:contentPart>
          </mc:Choice>
          <mc:Fallback>
            <p:pic>
              <p:nvPicPr>
                <p:cNvPr id="679" name="Freihand 678">
                  <a:extLst>
                    <a:ext uri="{FF2B5EF4-FFF2-40B4-BE49-F238E27FC236}">
                      <a16:creationId xmlns:a16="http://schemas.microsoft.com/office/drawing/2014/main" id="{057530EF-92C3-4DD3-98E7-C219E04967C3}"/>
                    </a:ext>
                  </a:extLst>
                </p:cNvPr>
                <p:cNvPicPr/>
                <p:nvPr/>
              </p:nvPicPr>
              <p:blipFill>
                <a:blip r:embed="rId1055"/>
                <a:stretch>
                  <a:fillRect/>
                </a:stretch>
              </p:blipFill>
              <p:spPr>
                <a:xfrm>
                  <a:off x="7792133" y="4291627"/>
                  <a:ext cx="7452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1056">
              <p14:nvContentPartPr>
                <p14:cNvPr id="680" name="Freihand 679">
                  <a:extLst>
                    <a:ext uri="{FF2B5EF4-FFF2-40B4-BE49-F238E27FC236}">
                      <a16:creationId xmlns:a16="http://schemas.microsoft.com/office/drawing/2014/main" id="{9CFC2D93-E077-4ED0-9270-54D589B5C192}"/>
                    </a:ext>
                  </a:extLst>
                </p14:cNvPr>
                <p14:cNvContentPartPr/>
                <p14:nvPr/>
              </p14:nvContentPartPr>
              <p14:xfrm>
                <a:off x="7768373" y="4243027"/>
                <a:ext cx="65160" cy="68040"/>
              </p14:xfrm>
            </p:contentPart>
          </mc:Choice>
          <mc:Fallback>
            <p:pic>
              <p:nvPicPr>
                <p:cNvPr id="680" name="Freihand 679">
                  <a:extLst>
                    <a:ext uri="{FF2B5EF4-FFF2-40B4-BE49-F238E27FC236}">
                      <a16:creationId xmlns:a16="http://schemas.microsoft.com/office/drawing/2014/main" id="{9CFC2D93-E077-4ED0-9270-54D589B5C192}"/>
                    </a:ext>
                  </a:extLst>
                </p:cNvPr>
                <p:cNvPicPr/>
                <p:nvPr/>
              </p:nvPicPr>
              <p:blipFill>
                <a:blip r:embed="rId1057"/>
                <a:stretch>
                  <a:fillRect/>
                </a:stretch>
              </p:blipFill>
              <p:spPr>
                <a:xfrm>
                  <a:off x="7764053" y="4238707"/>
                  <a:ext cx="7380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1058">
              <p14:nvContentPartPr>
                <p14:cNvPr id="681" name="Freihand 680">
                  <a:extLst>
                    <a:ext uri="{FF2B5EF4-FFF2-40B4-BE49-F238E27FC236}">
                      <a16:creationId xmlns:a16="http://schemas.microsoft.com/office/drawing/2014/main" id="{A2D3D43D-045C-4805-AAC6-744F71A3E869}"/>
                    </a:ext>
                  </a:extLst>
                </p14:cNvPr>
                <p14:cNvContentPartPr/>
                <p14:nvPr/>
              </p14:nvContentPartPr>
              <p14:xfrm>
                <a:off x="7838573" y="4356067"/>
                <a:ext cx="83520" cy="50040"/>
              </p14:xfrm>
            </p:contentPart>
          </mc:Choice>
          <mc:Fallback>
            <p:pic>
              <p:nvPicPr>
                <p:cNvPr id="681" name="Freihand 680">
                  <a:extLst>
                    <a:ext uri="{FF2B5EF4-FFF2-40B4-BE49-F238E27FC236}">
                      <a16:creationId xmlns:a16="http://schemas.microsoft.com/office/drawing/2014/main" id="{A2D3D43D-045C-4805-AAC6-744F71A3E869}"/>
                    </a:ext>
                  </a:extLst>
                </p:cNvPr>
                <p:cNvPicPr/>
                <p:nvPr/>
              </p:nvPicPr>
              <p:blipFill>
                <a:blip r:embed="rId1059"/>
                <a:stretch>
                  <a:fillRect/>
                </a:stretch>
              </p:blipFill>
              <p:spPr>
                <a:xfrm>
                  <a:off x="7834253" y="4351747"/>
                  <a:ext cx="92160" cy="586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060">
            <p14:nvContentPartPr>
              <p14:cNvPr id="683" name="Freihand 682">
                <a:extLst>
                  <a:ext uri="{FF2B5EF4-FFF2-40B4-BE49-F238E27FC236}">
                    <a16:creationId xmlns:a16="http://schemas.microsoft.com/office/drawing/2014/main" id="{1E594498-CC1B-40DB-85F1-641B189BF32B}"/>
                  </a:ext>
                </a:extLst>
              </p14:cNvPr>
              <p14:cNvContentPartPr/>
              <p14:nvPr/>
            </p14:nvContentPartPr>
            <p14:xfrm>
              <a:off x="2813693" y="1856227"/>
              <a:ext cx="631800" cy="334080"/>
            </p14:xfrm>
          </p:contentPart>
        </mc:Choice>
        <mc:Fallback>
          <p:pic>
            <p:nvPicPr>
              <p:cNvPr id="683" name="Freihand 682">
                <a:extLst>
                  <a:ext uri="{FF2B5EF4-FFF2-40B4-BE49-F238E27FC236}">
                    <a16:creationId xmlns:a16="http://schemas.microsoft.com/office/drawing/2014/main" id="{1E594498-CC1B-40DB-85F1-641B189BF32B}"/>
                  </a:ext>
                </a:extLst>
              </p:cNvPr>
              <p:cNvPicPr/>
              <p:nvPr/>
            </p:nvPicPr>
            <p:blipFill>
              <a:blip r:embed="rId1061"/>
              <a:stretch>
                <a:fillRect/>
              </a:stretch>
            </p:blipFill>
            <p:spPr>
              <a:xfrm>
                <a:off x="2809373" y="1851907"/>
                <a:ext cx="640440" cy="342720"/>
              </a:xfrm>
              <a:prstGeom prst="rect">
                <a:avLst/>
              </a:prstGeom>
            </p:spPr>
          </p:pic>
        </mc:Fallback>
      </mc:AlternateContent>
      <mc:AlternateContent xmlns:mc="http://schemas.openxmlformats.org/markup-compatibility/2006">
        <mc:Choice xmlns:p14="http://schemas.microsoft.com/office/powerpoint/2010/main" Requires="p14">
          <p:contentPart p14:bwMode="auto" r:id="rId1062">
            <p14:nvContentPartPr>
              <p14:cNvPr id="684" name="Freihand 683">
                <a:extLst>
                  <a:ext uri="{FF2B5EF4-FFF2-40B4-BE49-F238E27FC236}">
                    <a16:creationId xmlns:a16="http://schemas.microsoft.com/office/drawing/2014/main" id="{8BE0D45E-0496-431B-9C2C-40F7F933C53F}"/>
                  </a:ext>
                </a:extLst>
              </p14:cNvPr>
              <p14:cNvContentPartPr/>
              <p14:nvPr/>
            </p14:nvContentPartPr>
            <p14:xfrm>
              <a:off x="2868053" y="1878187"/>
              <a:ext cx="540720" cy="322200"/>
            </p14:xfrm>
          </p:contentPart>
        </mc:Choice>
        <mc:Fallback>
          <p:pic>
            <p:nvPicPr>
              <p:cNvPr id="684" name="Freihand 683">
                <a:extLst>
                  <a:ext uri="{FF2B5EF4-FFF2-40B4-BE49-F238E27FC236}">
                    <a16:creationId xmlns:a16="http://schemas.microsoft.com/office/drawing/2014/main" id="{8BE0D45E-0496-431B-9C2C-40F7F933C53F}"/>
                  </a:ext>
                </a:extLst>
              </p:cNvPr>
              <p:cNvPicPr/>
              <p:nvPr/>
            </p:nvPicPr>
            <p:blipFill>
              <a:blip r:embed="rId1063"/>
              <a:stretch>
                <a:fillRect/>
              </a:stretch>
            </p:blipFill>
            <p:spPr>
              <a:xfrm>
                <a:off x="2863733" y="1873867"/>
                <a:ext cx="549360" cy="330840"/>
              </a:xfrm>
              <a:prstGeom prst="rect">
                <a:avLst/>
              </a:prstGeom>
            </p:spPr>
          </p:pic>
        </mc:Fallback>
      </mc:AlternateContent>
      <mc:AlternateContent xmlns:mc="http://schemas.openxmlformats.org/markup-compatibility/2006">
        <mc:Choice xmlns:p14="http://schemas.microsoft.com/office/powerpoint/2010/main" Requires="p14">
          <p:contentPart p14:bwMode="auto" r:id="rId1064">
            <p14:nvContentPartPr>
              <p14:cNvPr id="685" name="Freihand 684">
                <a:extLst>
                  <a:ext uri="{FF2B5EF4-FFF2-40B4-BE49-F238E27FC236}">
                    <a16:creationId xmlns:a16="http://schemas.microsoft.com/office/drawing/2014/main" id="{E2DA95A9-E056-42FB-A2EC-C37A0FC25E9F}"/>
                  </a:ext>
                </a:extLst>
              </p14:cNvPr>
              <p14:cNvContentPartPr/>
              <p14:nvPr/>
            </p14:nvContentPartPr>
            <p14:xfrm>
              <a:off x="3368453" y="574627"/>
              <a:ext cx="171720" cy="466200"/>
            </p14:xfrm>
          </p:contentPart>
        </mc:Choice>
        <mc:Fallback>
          <p:pic>
            <p:nvPicPr>
              <p:cNvPr id="685" name="Freihand 684">
                <a:extLst>
                  <a:ext uri="{FF2B5EF4-FFF2-40B4-BE49-F238E27FC236}">
                    <a16:creationId xmlns:a16="http://schemas.microsoft.com/office/drawing/2014/main" id="{E2DA95A9-E056-42FB-A2EC-C37A0FC25E9F}"/>
                  </a:ext>
                </a:extLst>
              </p:cNvPr>
              <p:cNvPicPr/>
              <p:nvPr/>
            </p:nvPicPr>
            <p:blipFill>
              <a:blip r:embed="rId1065"/>
              <a:stretch>
                <a:fillRect/>
              </a:stretch>
            </p:blipFill>
            <p:spPr>
              <a:xfrm>
                <a:off x="3364133" y="570307"/>
                <a:ext cx="180360" cy="474840"/>
              </a:xfrm>
              <a:prstGeom prst="rect">
                <a:avLst/>
              </a:prstGeom>
            </p:spPr>
          </p:pic>
        </mc:Fallback>
      </mc:AlternateContent>
      <mc:AlternateContent xmlns:mc="http://schemas.openxmlformats.org/markup-compatibility/2006">
        <mc:Choice xmlns:p14="http://schemas.microsoft.com/office/powerpoint/2010/main" Requires="p14">
          <p:contentPart p14:bwMode="auto" r:id="rId1066">
            <p14:nvContentPartPr>
              <p14:cNvPr id="686" name="Freihand 685">
                <a:extLst>
                  <a:ext uri="{FF2B5EF4-FFF2-40B4-BE49-F238E27FC236}">
                    <a16:creationId xmlns:a16="http://schemas.microsoft.com/office/drawing/2014/main" id="{0E6AFE03-49A3-4553-A0B7-3152C8CDF9FD}"/>
                  </a:ext>
                </a:extLst>
              </p14:cNvPr>
              <p14:cNvContentPartPr/>
              <p14:nvPr/>
            </p14:nvContentPartPr>
            <p14:xfrm>
              <a:off x="1187573" y="456547"/>
              <a:ext cx="455760" cy="237240"/>
            </p14:xfrm>
          </p:contentPart>
        </mc:Choice>
        <mc:Fallback>
          <p:pic>
            <p:nvPicPr>
              <p:cNvPr id="686" name="Freihand 685">
                <a:extLst>
                  <a:ext uri="{FF2B5EF4-FFF2-40B4-BE49-F238E27FC236}">
                    <a16:creationId xmlns:a16="http://schemas.microsoft.com/office/drawing/2014/main" id="{0E6AFE03-49A3-4553-A0B7-3152C8CDF9FD}"/>
                  </a:ext>
                </a:extLst>
              </p:cNvPr>
              <p:cNvPicPr/>
              <p:nvPr/>
            </p:nvPicPr>
            <p:blipFill>
              <a:blip r:embed="rId1067"/>
              <a:stretch>
                <a:fillRect/>
              </a:stretch>
            </p:blipFill>
            <p:spPr>
              <a:xfrm>
                <a:off x="1183253" y="452227"/>
                <a:ext cx="464400" cy="245880"/>
              </a:xfrm>
              <a:prstGeom prst="rect">
                <a:avLst/>
              </a:prstGeom>
            </p:spPr>
          </p:pic>
        </mc:Fallback>
      </mc:AlternateContent>
      <p:grpSp>
        <p:nvGrpSpPr>
          <p:cNvPr id="689" name="Gruppieren 688">
            <a:extLst>
              <a:ext uri="{FF2B5EF4-FFF2-40B4-BE49-F238E27FC236}">
                <a16:creationId xmlns:a16="http://schemas.microsoft.com/office/drawing/2014/main" id="{0C87D037-F706-4A20-99A4-9C064622EA53}"/>
              </a:ext>
            </a:extLst>
          </p:cNvPr>
          <p:cNvGrpSpPr/>
          <p:nvPr/>
        </p:nvGrpSpPr>
        <p:grpSpPr>
          <a:xfrm>
            <a:off x="1024493" y="4669987"/>
            <a:ext cx="257400" cy="136080"/>
            <a:chOff x="1024493" y="4669987"/>
            <a:chExt cx="257400" cy="136080"/>
          </a:xfrm>
        </p:grpSpPr>
        <mc:AlternateContent xmlns:mc="http://schemas.openxmlformats.org/markup-compatibility/2006">
          <mc:Choice xmlns:p14="http://schemas.microsoft.com/office/powerpoint/2010/main" Requires="p14">
            <p:contentPart p14:bwMode="auto" r:id="rId1068">
              <p14:nvContentPartPr>
                <p14:cNvPr id="687" name="Freihand 686">
                  <a:extLst>
                    <a:ext uri="{FF2B5EF4-FFF2-40B4-BE49-F238E27FC236}">
                      <a16:creationId xmlns:a16="http://schemas.microsoft.com/office/drawing/2014/main" id="{405369B2-84C2-420C-9D68-ED9E91807226}"/>
                    </a:ext>
                  </a:extLst>
                </p14:cNvPr>
                <p14:cNvContentPartPr/>
                <p14:nvPr/>
              </p14:nvContentPartPr>
              <p14:xfrm>
                <a:off x="1024493" y="4675387"/>
                <a:ext cx="81720" cy="130680"/>
              </p14:xfrm>
            </p:contentPart>
          </mc:Choice>
          <mc:Fallback>
            <p:pic>
              <p:nvPicPr>
                <p:cNvPr id="687" name="Freihand 686">
                  <a:extLst>
                    <a:ext uri="{FF2B5EF4-FFF2-40B4-BE49-F238E27FC236}">
                      <a16:creationId xmlns:a16="http://schemas.microsoft.com/office/drawing/2014/main" id="{405369B2-84C2-420C-9D68-ED9E91807226}"/>
                    </a:ext>
                  </a:extLst>
                </p:cNvPr>
                <p:cNvPicPr/>
                <p:nvPr/>
              </p:nvPicPr>
              <p:blipFill>
                <a:blip r:embed="rId1069"/>
                <a:stretch>
                  <a:fillRect/>
                </a:stretch>
              </p:blipFill>
              <p:spPr>
                <a:xfrm>
                  <a:off x="1020173" y="4671067"/>
                  <a:ext cx="9036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1070">
              <p14:nvContentPartPr>
                <p14:cNvPr id="688" name="Freihand 687">
                  <a:extLst>
                    <a:ext uri="{FF2B5EF4-FFF2-40B4-BE49-F238E27FC236}">
                      <a16:creationId xmlns:a16="http://schemas.microsoft.com/office/drawing/2014/main" id="{7AFCE896-0F11-4347-86F9-5CB584DF2567}"/>
                    </a:ext>
                  </a:extLst>
                </p14:cNvPr>
                <p14:cNvContentPartPr/>
                <p14:nvPr/>
              </p14:nvContentPartPr>
              <p14:xfrm>
                <a:off x="1180733" y="4669987"/>
                <a:ext cx="101160" cy="108360"/>
              </p14:xfrm>
            </p:contentPart>
          </mc:Choice>
          <mc:Fallback>
            <p:pic>
              <p:nvPicPr>
                <p:cNvPr id="688" name="Freihand 687">
                  <a:extLst>
                    <a:ext uri="{FF2B5EF4-FFF2-40B4-BE49-F238E27FC236}">
                      <a16:creationId xmlns:a16="http://schemas.microsoft.com/office/drawing/2014/main" id="{7AFCE896-0F11-4347-86F9-5CB584DF2567}"/>
                    </a:ext>
                  </a:extLst>
                </p:cNvPr>
                <p:cNvPicPr/>
                <p:nvPr/>
              </p:nvPicPr>
              <p:blipFill>
                <a:blip r:embed="rId1071"/>
                <a:stretch>
                  <a:fillRect/>
                </a:stretch>
              </p:blipFill>
              <p:spPr>
                <a:xfrm>
                  <a:off x="1176413" y="4665667"/>
                  <a:ext cx="109800" cy="117000"/>
                </a:xfrm>
                <a:prstGeom prst="rect">
                  <a:avLst/>
                </a:prstGeom>
              </p:spPr>
            </p:pic>
          </mc:Fallback>
        </mc:AlternateContent>
      </p:grpSp>
      <p:grpSp>
        <p:nvGrpSpPr>
          <p:cNvPr id="692" name="Gruppieren 691">
            <a:extLst>
              <a:ext uri="{FF2B5EF4-FFF2-40B4-BE49-F238E27FC236}">
                <a16:creationId xmlns:a16="http://schemas.microsoft.com/office/drawing/2014/main" id="{C502FA53-1187-46B0-8EC2-7F53A9482C64}"/>
              </a:ext>
            </a:extLst>
          </p:cNvPr>
          <p:cNvGrpSpPr/>
          <p:nvPr/>
        </p:nvGrpSpPr>
        <p:grpSpPr>
          <a:xfrm>
            <a:off x="2184413" y="4301347"/>
            <a:ext cx="64440" cy="100800"/>
            <a:chOff x="2184413" y="4301347"/>
            <a:chExt cx="64440" cy="100800"/>
          </a:xfrm>
        </p:grpSpPr>
        <mc:AlternateContent xmlns:mc="http://schemas.openxmlformats.org/markup-compatibility/2006">
          <mc:Choice xmlns:p14="http://schemas.microsoft.com/office/powerpoint/2010/main" Requires="p14">
            <p:contentPart p14:bwMode="auto" r:id="rId1072">
              <p14:nvContentPartPr>
                <p14:cNvPr id="690" name="Freihand 689">
                  <a:extLst>
                    <a:ext uri="{FF2B5EF4-FFF2-40B4-BE49-F238E27FC236}">
                      <a16:creationId xmlns:a16="http://schemas.microsoft.com/office/drawing/2014/main" id="{DD1E5E6F-ADEC-4E36-8429-E89F3D7D547E}"/>
                    </a:ext>
                  </a:extLst>
                </p14:cNvPr>
                <p14:cNvContentPartPr/>
                <p14:nvPr/>
              </p14:nvContentPartPr>
              <p14:xfrm>
                <a:off x="2188013" y="4357867"/>
                <a:ext cx="11160" cy="9360"/>
              </p14:xfrm>
            </p:contentPart>
          </mc:Choice>
          <mc:Fallback>
            <p:pic>
              <p:nvPicPr>
                <p:cNvPr id="690" name="Freihand 689">
                  <a:extLst>
                    <a:ext uri="{FF2B5EF4-FFF2-40B4-BE49-F238E27FC236}">
                      <a16:creationId xmlns:a16="http://schemas.microsoft.com/office/drawing/2014/main" id="{DD1E5E6F-ADEC-4E36-8429-E89F3D7D547E}"/>
                    </a:ext>
                  </a:extLst>
                </p:cNvPr>
                <p:cNvPicPr/>
                <p:nvPr/>
              </p:nvPicPr>
              <p:blipFill>
                <a:blip r:embed="rId1073"/>
                <a:stretch>
                  <a:fillRect/>
                </a:stretch>
              </p:blipFill>
              <p:spPr>
                <a:xfrm>
                  <a:off x="2183693" y="4353547"/>
                  <a:ext cx="1980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1074">
              <p14:nvContentPartPr>
                <p14:cNvPr id="691" name="Freihand 690">
                  <a:extLst>
                    <a:ext uri="{FF2B5EF4-FFF2-40B4-BE49-F238E27FC236}">
                      <a16:creationId xmlns:a16="http://schemas.microsoft.com/office/drawing/2014/main" id="{A3F89B09-12D4-4BBA-85D6-D41379FE8AC1}"/>
                    </a:ext>
                  </a:extLst>
                </p14:cNvPr>
                <p14:cNvContentPartPr/>
                <p14:nvPr/>
              </p14:nvContentPartPr>
              <p14:xfrm>
                <a:off x="2184413" y="4301347"/>
                <a:ext cx="64440" cy="100800"/>
              </p14:xfrm>
            </p:contentPart>
          </mc:Choice>
          <mc:Fallback>
            <p:pic>
              <p:nvPicPr>
                <p:cNvPr id="691" name="Freihand 690">
                  <a:extLst>
                    <a:ext uri="{FF2B5EF4-FFF2-40B4-BE49-F238E27FC236}">
                      <a16:creationId xmlns:a16="http://schemas.microsoft.com/office/drawing/2014/main" id="{A3F89B09-12D4-4BBA-85D6-D41379FE8AC1}"/>
                    </a:ext>
                  </a:extLst>
                </p:cNvPr>
                <p:cNvPicPr/>
                <p:nvPr/>
              </p:nvPicPr>
              <p:blipFill>
                <a:blip r:embed="rId1075"/>
                <a:stretch>
                  <a:fillRect/>
                </a:stretch>
              </p:blipFill>
              <p:spPr>
                <a:xfrm>
                  <a:off x="2180093" y="4297027"/>
                  <a:ext cx="73080" cy="109440"/>
                </a:xfrm>
                <a:prstGeom prst="rect">
                  <a:avLst/>
                </a:prstGeom>
              </p:spPr>
            </p:pic>
          </mc:Fallback>
        </mc:AlternateContent>
      </p:grpSp>
      <p:grpSp>
        <p:nvGrpSpPr>
          <p:cNvPr id="695" name="Gruppieren 694">
            <a:extLst>
              <a:ext uri="{FF2B5EF4-FFF2-40B4-BE49-F238E27FC236}">
                <a16:creationId xmlns:a16="http://schemas.microsoft.com/office/drawing/2014/main" id="{61053D67-4C09-4093-8909-8A9AE77E09AF}"/>
              </a:ext>
            </a:extLst>
          </p:cNvPr>
          <p:cNvGrpSpPr/>
          <p:nvPr/>
        </p:nvGrpSpPr>
        <p:grpSpPr>
          <a:xfrm>
            <a:off x="2778773" y="4694107"/>
            <a:ext cx="270360" cy="152640"/>
            <a:chOff x="2778773" y="4694107"/>
            <a:chExt cx="270360" cy="152640"/>
          </a:xfrm>
        </p:grpSpPr>
        <mc:AlternateContent xmlns:mc="http://schemas.openxmlformats.org/markup-compatibility/2006">
          <mc:Choice xmlns:p14="http://schemas.microsoft.com/office/powerpoint/2010/main" Requires="p14">
            <p:contentPart p14:bwMode="auto" r:id="rId1076">
              <p14:nvContentPartPr>
                <p14:cNvPr id="693" name="Freihand 692">
                  <a:extLst>
                    <a:ext uri="{FF2B5EF4-FFF2-40B4-BE49-F238E27FC236}">
                      <a16:creationId xmlns:a16="http://schemas.microsoft.com/office/drawing/2014/main" id="{6495D736-E08F-467F-B468-0EE524714AE0}"/>
                    </a:ext>
                  </a:extLst>
                </p14:cNvPr>
                <p14:cNvContentPartPr/>
                <p14:nvPr/>
              </p14:nvContentPartPr>
              <p14:xfrm>
                <a:off x="2778773" y="4694107"/>
                <a:ext cx="105120" cy="137160"/>
              </p14:xfrm>
            </p:contentPart>
          </mc:Choice>
          <mc:Fallback>
            <p:pic>
              <p:nvPicPr>
                <p:cNvPr id="693" name="Freihand 692">
                  <a:extLst>
                    <a:ext uri="{FF2B5EF4-FFF2-40B4-BE49-F238E27FC236}">
                      <a16:creationId xmlns:a16="http://schemas.microsoft.com/office/drawing/2014/main" id="{6495D736-E08F-467F-B468-0EE524714AE0}"/>
                    </a:ext>
                  </a:extLst>
                </p:cNvPr>
                <p:cNvPicPr/>
                <p:nvPr/>
              </p:nvPicPr>
              <p:blipFill>
                <a:blip r:embed="rId1077"/>
                <a:stretch>
                  <a:fillRect/>
                </a:stretch>
              </p:blipFill>
              <p:spPr>
                <a:xfrm>
                  <a:off x="2774453" y="4689787"/>
                  <a:ext cx="11376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1078">
              <p14:nvContentPartPr>
                <p14:cNvPr id="694" name="Freihand 693">
                  <a:extLst>
                    <a:ext uri="{FF2B5EF4-FFF2-40B4-BE49-F238E27FC236}">
                      <a16:creationId xmlns:a16="http://schemas.microsoft.com/office/drawing/2014/main" id="{CCCDCB5E-DAA7-4AB7-A954-DBA1EC10B4FA}"/>
                    </a:ext>
                  </a:extLst>
                </p14:cNvPr>
                <p14:cNvContentPartPr/>
                <p14:nvPr/>
              </p14:nvContentPartPr>
              <p14:xfrm>
                <a:off x="2952293" y="4701667"/>
                <a:ext cx="96840" cy="145080"/>
              </p14:xfrm>
            </p:contentPart>
          </mc:Choice>
          <mc:Fallback>
            <p:pic>
              <p:nvPicPr>
                <p:cNvPr id="694" name="Freihand 693">
                  <a:extLst>
                    <a:ext uri="{FF2B5EF4-FFF2-40B4-BE49-F238E27FC236}">
                      <a16:creationId xmlns:a16="http://schemas.microsoft.com/office/drawing/2014/main" id="{CCCDCB5E-DAA7-4AB7-A954-DBA1EC10B4FA}"/>
                    </a:ext>
                  </a:extLst>
                </p:cNvPr>
                <p:cNvPicPr/>
                <p:nvPr/>
              </p:nvPicPr>
              <p:blipFill>
                <a:blip r:embed="rId1079"/>
                <a:stretch>
                  <a:fillRect/>
                </a:stretch>
              </p:blipFill>
              <p:spPr>
                <a:xfrm>
                  <a:off x="2947973" y="4697347"/>
                  <a:ext cx="105480" cy="1537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080">
            <p14:nvContentPartPr>
              <p14:cNvPr id="705" name="Freihand 704">
                <a:extLst>
                  <a:ext uri="{FF2B5EF4-FFF2-40B4-BE49-F238E27FC236}">
                    <a16:creationId xmlns:a16="http://schemas.microsoft.com/office/drawing/2014/main" id="{632ADB1E-1B44-4D2E-B27E-4F67AB664938}"/>
                  </a:ext>
                </a:extLst>
              </p14:cNvPr>
              <p14:cNvContentPartPr/>
              <p14:nvPr/>
            </p14:nvContentPartPr>
            <p14:xfrm>
              <a:off x="4091693" y="4351747"/>
              <a:ext cx="6480" cy="2160"/>
            </p14:xfrm>
          </p:contentPart>
        </mc:Choice>
        <mc:Fallback>
          <p:pic>
            <p:nvPicPr>
              <p:cNvPr id="705" name="Freihand 704">
                <a:extLst>
                  <a:ext uri="{FF2B5EF4-FFF2-40B4-BE49-F238E27FC236}">
                    <a16:creationId xmlns:a16="http://schemas.microsoft.com/office/drawing/2014/main" id="{632ADB1E-1B44-4D2E-B27E-4F67AB664938}"/>
                  </a:ext>
                </a:extLst>
              </p:cNvPr>
              <p:cNvPicPr/>
              <p:nvPr/>
            </p:nvPicPr>
            <p:blipFill>
              <a:blip r:embed="rId1081"/>
              <a:stretch>
                <a:fillRect/>
              </a:stretch>
            </p:blipFill>
            <p:spPr>
              <a:xfrm>
                <a:off x="4087373" y="4347427"/>
                <a:ext cx="15120" cy="10800"/>
              </a:xfrm>
              <a:prstGeom prst="rect">
                <a:avLst/>
              </a:prstGeom>
            </p:spPr>
          </p:pic>
        </mc:Fallback>
      </mc:AlternateContent>
      <p:grpSp>
        <p:nvGrpSpPr>
          <p:cNvPr id="719" name="Gruppieren 718">
            <a:extLst>
              <a:ext uri="{FF2B5EF4-FFF2-40B4-BE49-F238E27FC236}">
                <a16:creationId xmlns:a16="http://schemas.microsoft.com/office/drawing/2014/main" id="{A4B4C6AC-7201-40BF-AA6B-90CC37FA17F7}"/>
              </a:ext>
            </a:extLst>
          </p:cNvPr>
          <p:cNvGrpSpPr/>
          <p:nvPr/>
        </p:nvGrpSpPr>
        <p:grpSpPr>
          <a:xfrm>
            <a:off x="330053" y="5113147"/>
            <a:ext cx="300960" cy="356760"/>
            <a:chOff x="330053" y="5113147"/>
            <a:chExt cx="300960" cy="356760"/>
          </a:xfrm>
        </p:grpSpPr>
        <mc:AlternateContent xmlns:mc="http://schemas.openxmlformats.org/markup-compatibility/2006">
          <mc:Choice xmlns:p14="http://schemas.microsoft.com/office/powerpoint/2010/main" Requires="p14">
            <p:contentPart p14:bwMode="auto" r:id="rId1082">
              <p14:nvContentPartPr>
                <p14:cNvPr id="713" name="Freihand 712">
                  <a:extLst>
                    <a:ext uri="{FF2B5EF4-FFF2-40B4-BE49-F238E27FC236}">
                      <a16:creationId xmlns:a16="http://schemas.microsoft.com/office/drawing/2014/main" id="{0A27BAAE-AF88-41CF-B07F-E7D19B19F09D}"/>
                    </a:ext>
                  </a:extLst>
                </p14:cNvPr>
                <p14:cNvContentPartPr/>
                <p14:nvPr/>
              </p14:nvContentPartPr>
              <p14:xfrm>
                <a:off x="379373" y="5113147"/>
                <a:ext cx="81720" cy="122760"/>
              </p14:xfrm>
            </p:contentPart>
          </mc:Choice>
          <mc:Fallback>
            <p:pic>
              <p:nvPicPr>
                <p:cNvPr id="713" name="Freihand 712">
                  <a:extLst>
                    <a:ext uri="{FF2B5EF4-FFF2-40B4-BE49-F238E27FC236}">
                      <a16:creationId xmlns:a16="http://schemas.microsoft.com/office/drawing/2014/main" id="{0A27BAAE-AF88-41CF-B07F-E7D19B19F09D}"/>
                    </a:ext>
                  </a:extLst>
                </p:cNvPr>
                <p:cNvPicPr/>
                <p:nvPr/>
              </p:nvPicPr>
              <p:blipFill>
                <a:blip r:embed="rId1083"/>
                <a:stretch>
                  <a:fillRect/>
                </a:stretch>
              </p:blipFill>
              <p:spPr>
                <a:xfrm>
                  <a:off x="375053" y="5108827"/>
                  <a:ext cx="9036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1084">
              <p14:nvContentPartPr>
                <p14:cNvPr id="714" name="Freihand 713">
                  <a:extLst>
                    <a:ext uri="{FF2B5EF4-FFF2-40B4-BE49-F238E27FC236}">
                      <a16:creationId xmlns:a16="http://schemas.microsoft.com/office/drawing/2014/main" id="{8E85B905-3B72-4DD9-9B34-F0BBB4202889}"/>
                    </a:ext>
                  </a:extLst>
                </p14:cNvPr>
                <p14:cNvContentPartPr/>
                <p14:nvPr/>
              </p14:nvContentPartPr>
              <p14:xfrm>
                <a:off x="514013" y="5131867"/>
                <a:ext cx="82800" cy="66240"/>
              </p14:xfrm>
            </p:contentPart>
          </mc:Choice>
          <mc:Fallback>
            <p:pic>
              <p:nvPicPr>
                <p:cNvPr id="714" name="Freihand 713">
                  <a:extLst>
                    <a:ext uri="{FF2B5EF4-FFF2-40B4-BE49-F238E27FC236}">
                      <a16:creationId xmlns:a16="http://schemas.microsoft.com/office/drawing/2014/main" id="{8E85B905-3B72-4DD9-9B34-F0BBB4202889}"/>
                    </a:ext>
                  </a:extLst>
                </p:cNvPr>
                <p:cNvPicPr/>
                <p:nvPr/>
              </p:nvPicPr>
              <p:blipFill>
                <a:blip r:embed="rId1085"/>
                <a:stretch>
                  <a:fillRect/>
                </a:stretch>
              </p:blipFill>
              <p:spPr>
                <a:xfrm>
                  <a:off x="509693" y="5127547"/>
                  <a:ext cx="9144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1086">
              <p14:nvContentPartPr>
                <p14:cNvPr id="715" name="Freihand 714">
                  <a:extLst>
                    <a:ext uri="{FF2B5EF4-FFF2-40B4-BE49-F238E27FC236}">
                      <a16:creationId xmlns:a16="http://schemas.microsoft.com/office/drawing/2014/main" id="{570CD157-5DA2-43DF-B74B-DF91E167DF07}"/>
                    </a:ext>
                  </a:extLst>
                </p14:cNvPr>
                <p14:cNvContentPartPr/>
                <p14:nvPr/>
              </p14:nvContentPartPr>
              <p14:xfrm>
                <a:off x="355973" y="5242387"/>
                <a:ext cx="262080" cy="38520"/>
              </p14:xfrm>
            </p:contentPart>
          </mc:Choice>
          <mc:Fallback>
            <p:pic>
              <p:nvPicPr>
                <p:cNvPr id="715" name="Freihand 714">
                  <a:extLst>
                    <a:ext uri="{FF2B5EF4-FFF2-40B4-BE49-F238E27FC236}">
                      <a16:creationId xmlns:a16="http://schemas.microsoft.com/office/drawing/2014/main" id="{570CD157-5DA2-43DF-B74B-DF91E167DF07}"/>
                    </a:ext>
                  </a:extLst>
                </p:cNvPr>
                <p:cNvPicPr/>
                <p:nvPr/>
              </p:nvPicPr>
              <p:blipFill>
                <a:blip r:embed="rId1087"/>
                <a:stretch>
                  <a:fillRect/>
                </a:stretch>
              </p:blipFill>
              <p:spPr>
                <a:xfrm>
                  <a:off x="351653" y="5238067"/>
                  <a:ext cx="27072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1088">
              <p14:nvContentPartPr>
                <p14:cNvPr id="716" name="Freihand 715">
                  <a:extLst>
                    <a:ext uri="{FF2B5EF4-FFF2-40B4-BE49-F238E27FC236}">
                      <a16:creationId xmlns:a16="http://schemas.microsoft.com/office/drawing/2014/main" id="{0E3F400F-C695-4FD3-A2C5-BA93568D74BE}"/>
                    </a:ext>
                  </a:extLst>
                </p14:cNvPr>
                <p14:cNvContentPartPr/>
                <p14:nvPr/>
              </p14:nvContentPartPr>
              <p14:xfrm>
                <a:off x="330053" y="5349307"/>
                <a:ext cx="89640" cy="120600"/>
              </p14:xfrm>
            </p:contentPart>
          </mc:Choice>
          <mc:Fallback>
            <p:pic>
              <p:nvPicPr>
                <p:cNvPr id="716" name="Freihand 715">
                  <a:extLst>
                    <a:ext uri="{FF2B5EF4-FFF2-40B4-BE49-F238E27FC236}">
                      <a16:creationId xmlns:a16="http://schemas.microsoft.com/office/drawing/2014/main" id="{0E3F400F-C695-4FD3-A2C5-BA93568D74BE}"/>
                    </a:ext>
                  </a:extLst>
                </p:cNvPr>
                <p:cNvPicPr/>
                <p:nvPr/>
              </p:nvPicPr>
              <p:blipFill>
                <a:blip r:embed="rId1089"/>
                <a:stretch>
                  <a:fillRect/>
                </a:stretch>
              </p:blipFill>
              <p:spPr>
                <a:xfrm>
                  <a:off x="325733" y="5344987"/>
                  <a:ext cx="9828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1090">
              <p14:nvContentPartPr>
                <p14:cNvPr id="717" name="Freihand 716">
                  <a:extLst>
                    <a:ext uri="{FF2B5EF4-FFF2-40B4-BE49-F238E27FC236}">
                      <a16:creationId xmlns:a16="http://schemas.microsoft.com/office/drawing/2014/main" id="{9961A6B8-1ECB-419B-BE5B-19D4E7D2D975}"/>
                    </a:ext>
                  </a:extLst>
                </p14:cNvPr>
                <p14:cNvContentPartPr/>
                <p14:nvPr/>
              </p14:nvContentPartPr>
              <p14:xfrm>
                <a:off x="440213" y="5373427"/>
                <a:ext cx="85320" cy="61920"/>
              </p14:xfrm>
            </p:contentPart>
          </mc:Choice>
          <mc:Fallback>
            <p:pic>
              <p:nvPicPr>
                <p:cNvPr id="717" name="Freihand 716">
                  <a:extLst>
                    <a:ext uri="{FF2B5EF4-FFF2-40B4-BE49-F238E27FC236}">
                      <a16:creationId xmlns:a16="http://schemas.microsoft.com/office/drawing/2014/main" id="{9961A6B8-1ECB-419B-BE5B-19D4E7D2D975}"/>
                    </a:ext>
                  </a:extLst>
                </p:cNvPr>
                <p:cNvPicPr/>
                <p:nvPr/>
              </p:nvPicPr>
              <p:blipFill>
                <a:blip r:embed="rId1091"/>
                <a:stretch>
                  <a:fillRect/>
                </a:stretch>
              </p:blipFill>
              <p:spPr>
                <a:xfrm>
                  <a:off x="435893" y="5369107"/>
                  <a:ext cx="9396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1092">
              <p14:nvContentPartPr>
                <p14:cNvPr id="718" name="Freihand 717">
                  <a:extLst>
                    <a:ext uri="{FF2B5EF4-FFF2-40B4-BE49-F238E27FC236}">
                      <a16:creationId xmlns:a16="http://schemas.microsoft.com/office/drawing/2014/main" id="{8B576C2E-983E-444D-B37D-F3D34DCAE507}"/>
                    </a:ext>
                  </a:extLst>
                </p14:cNvPr>
                <p14:cNvContentPartPr/>
                <p14:nvPr/>
              </p14:nvContentPartPr>
              <p14:xfrm>
                <a:off x="545333" y="5334187"/>
                <a:ext cx="85680" cy="86040"/>
              </p14:xfrm>
            </p:contentPart>
          </mc:Choice>
          <mc:Fallback>
            <p:pic>
              <p:nvPicPr>
                <p:cNvPr id="718" name="Freihand 717">
                  <a:extLst>
                    <a:ext uri="{FF2B5EF4-FFF2-40B4-BE49-F238E27FC236}">
                      <a16:creationId xmlns:a16="http://schemas.microsoft.com/office/drawing/2014/main" id="{8B576C2E-983E-444D-B37D-F3D34DCAE507}"/>
                    </a:ext>
                  </a:extLst>
                </p:cNvPr>
                <p:cNvPicPr/>
                <p:nvPr/>
              </p:nvPicPr>
              <p:blipFill>
                <a:blip r:embed="rId1093"/>
                <a:stretch>
                  <a:fillRect/>
                </a:stretch>
              </p:blipFill>
              <p:spPr>
                <a:xfrm>
                  <a:off x="541013" y="5329867"/>
                  <a:ext cx="94320" cy="94680"/>
                </a:xfrm>
                <a:prstGeom prst="rect">
                  <a:avLst/>
                </a:prstGeom>
              </p:spPr>
            </p:pic>
          </mc:Fallback>
        </mc:AlternateContent>
      </p:grpSp>
      <p:grpSp>
        <p:nvGrpSpPr>
          <p:cNvPr id="739" name="Gruppieren 738">
            <a:extLst>
              <a:ext uri="{FF2B5EF4-FFF2-40B4-BE49-F238E27FC236}">
                <a16:creationId xmlns:a16="http://schemas.microsoft.com/office/drawing/2014/main" id="{2CAE84D8-CC75-4627-BAB0-C67F1D994C0F}"/>
              </a:ext>
            </a:extLst>
          </p:cNvPr>
          <p:cNvGrpSpPr/>
          <p:nvPr/>
        </p:nvGrpSpPr>
        <p:grpSpPr>
          <a:xfrm>
            <a:off x="6224333" y="3552187"/>
            <a:ext cx="623520" cy="270360"/>
            <a:chOff x="6224333" y="3552187"/>
            <a:chExt cx="623520" cy="270360"/>
          </a:xfrm>
        </p:grpSpPr>
        <mc:AlternateContent xmlns:mc="http://schemas.openxmlformats.org/markup-compatibility/2006">
          <mc:Choice xmlns:p14="http://schemas.microsoft.com/office/powerpoint/2010/main" Requires="p14">
            <p:contentPart p14:bwMode="auto" r:id="rId1094">
              <p14:nvContentPartPr>
                <p14:cNvPr id="523" name="Freihand 522">
                  <a:extLst>
                    <a:ext uri="{FF2B5EF4-FFF2-40B4-BE49-F238E27FC236}">
                      <a16:creationId xmlns:a16="http://schemas.microsoft.com/office/drawing/2014/main" id="{148A3F06-91AA-4414-A63A-9BA4BBD1BD7B}"/>
                    </a:ext>
                  </a:extLst>
                </p14:cNvPr>
                <p14:cNvContentPartPr/>
                <p14:nvPr/>
              </p14:nvContentPartPr>
              <p14:xfrm>
                <a:off x="6242333" y="3664507"/>
                <a:ext cx="7920" cy="84600"/>
              </p14:xfrm>
            </p:contentPart>
          </mc:Choice>
          <mc:Fallback>
            <p:pic>
              <p:nvPicPr>
                <p:cNvPr id="523" name="Freihand 522">
                  <a:extLst>
                    <a:ext uri="{FF2B5EF4-FFF2-40B4-BE49-F238E27FC236}">
                      <a16:creationId xmlns:a16="http://schemas.microsoft.com/office/drawing/2014/main" id="{148A3F06-91AA-4414-A63A-9BA4BBD1BD7B}"/>
                    </a:ext>
                  </a:extLst>
                </p:cNvPr>
                <p:cNvPicPr/>
                <p:nvPr/>
              </p:nvPicPr>
              <p:blipFill>
                <a:blip r:embed="rId1095"/>
                <a:stretch>
                  <a:fillRect/>
                </a:stretch>
              </p:blipFill>
              <p:spPr>
                <a:xfrm>
                  <a:off x="6238013" y="3660187"/>
                  <a:ext cx="1656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1096">
              <p14:nvContentPartPr>
                <p14:cNvPr id="524" name="Freihand 523">
                  <a:extLst>
                    <a:ext uri="{FF2B5EF4-FFF2-40B4-BE49-F238E27FC236}">
                      <a16:creationId xmlns:a16="http://schemas.microsoft.com/office/drawing/2014/main" id="{F862D690-AEFE-48C3-B384-BAAC0161AFDE}"/>
                    </a:ext>
                  </a:extLst>
                </p14:cNvPr>
                <p14:cNvContentPartPr/>
                <p14:nvPr/>
              </p14:nvContentPartPr>
              <p14:xfrm>
                <a:off x="6224333" y="3706627"/>
                <a:ext cx="70920" cy="1080"/>
              </p14:xfrm>
            </p:contentPart>
          </mc:Choice>
          <mc:Fallback>
            <p:pic>
              <p:nvPicPr>
                <p:cNvPr id="524" name="Freihand 523">
                  <a:extLst>
                    <a:ext uri="{FF2B5EF4-FFF2-40B4-BE49-F238E27FC236}">
                      <a16:creationId xmlns:a16="http://schemas.microsoft.com/office/drawing/2014/main" id="{F862D690-AEFE-48C3-B384-BAAC0161AFDE}"/>
                    </a:ext>
                  </a:extLst>
                </p:cNvPr>
                <p:cNvPicPr/>
                <p:nvPr/>
              </p:nvPicPr>
              <p:blipFill>
                <a:blip r:embed="rId1097"/>
                <a:stretch>
                  <a:fillRect/>
                </a:stretch>
              </p:blipFill>
              <p:spPr>
                <a:xfrm>
                  <a:off x="6220013" y="3702307"/>
                  <a:ext cx="79560" cy="9720"/>
                </a:xfrm>
                <a:prstGeom prst="rect">
                  <a:avLst/>
                </a:prstGeom>
              </p:spPr>
            </p:pic>
          </mc:Fallback>
        </mc:AlternateContent>
        <mc:AlternateContent xmlns:mc="http://schemas.openxmlformats.org/markup-compatibility/2006">
          <mc:Choice xmlns:p14="http://schemas.microsoft.com/office/powerpoint/2010/main" Requires="p14">
            <p:contentPart p14:bwMode="auto" r:id="rId1098">
              <p14:nvContentPartPr>
                <p14:cNvPr id="526" name="Freihand 525">
                  <a:extLst>
                    <a:ext uri="{FF2B5EF4-FFF2-40B4-BE49-F238E27FC236}">
                      <a16:creationId xmlns:a16="http://schemas.microsoft.com/office/drawing/2014/main" id="{E39E5CC9-0CED-4D4B-B69B-0C47706B3895}"/>
                    </a:ext>
                  </a:extLst>
                </p14:cNvPr>
                <p14:cNvContentPartPr/>
                <p14:nvPr/>
              </p14:nvContentPartPr>
              <p14:xfrm>
                <a:off x="6376613" y="3635347"/>
                <a:ext cx="110520" cy="102960"/>
              </p14:xfrm>
            </p:contentPart>
          </mc:Choice>
          <mc:Fallback>
            <p:pic>
              <p:nvPicPr>
                <p:cNvPr id="526" name="Freihand 525">
                  <a:extLst>
                    <a:ext uri="{FF2B5EF4-FFF2-40B4-BE49-F238E27FC236}">
                      <a16:creationId xmlns:a16="http://schemas.microsoft.com/office/drawing/2014/main" id="{E39E5CC9-0CED-4D4B-B69B-0C47706B3895}"/>
                    </a:ext>
                  </a:extLst>
                </p:cNvPr>
                <p:cNvPicPr/>
                <p:nvPr/>
              </p:nvPicPr>
              <p:blipFill>
                <a:blip r:embed="rId1099"/>
                <a:stretch>
                  <a:fillRect/>
                </a:stretch>
              </p:blipFill>
              <p:spPr>
                <a:xfrm>
                  <a:off x="6372293" y="3631027"/>
                  <a:ext cx="11916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1100">
              <p14:nvContentPartPr>
                <p14:cNvPr id="527" name="Freihand 526">
                  <a:extLst>
                    <a:ext uri="{FF2B5EF4-FFF2-40B4-BE49-F238E27FC236}">
                      <a16:creationId xmlns:a16="http://schemas.microsoft.com/office/drawing/2014/main" id="{00421165-7670-463D-9454-EEBC6D8DAB68}"/>
                    </a:ext>
                  </a:extLst>
                </p14:cNvPr>
                <p14:cNvContentPartPr/>
                <p14:nvPr/>
              </p14:nvContentPartPr>
              <p14:xfrm>
                <a:off x="6544373" y="3648667"/>
                <a:ext cx="73080" cy="76320"/>
              </p14:xfrm>
            </p:contentPart>
          </mc:Choice>
          <mc:Fallback>
            <p:pic>
              <p:nvPicPr>
                <p:cNvPr id="527" name="Freihand 526">
                  <a:extLst>
                    <a:ext uri="{FF2B5EF4-FFF2-40B4-BE49-F238E27FC236}">
                      <a16:creationId xmlns:a16="http://schemas.microsoft.com/office/drawing/2014/main" id="{00421165-7670-463D-9454-EEBC6D8DAB68}"/>
                    </a:ext>
                  </a:extLst>
                </p:cNvPr>
                <p:cNvPicPr/>
                <p:nvPr/>
              </p:nvPicPr>
              <p:blipFill>
                <a:blip r:embed="rId1101"/>
                <a:stretch>
                  <a:fillRect/>
                </a:stretch>
              </p:blipFill>
              <p:spPr>
                <a:xfrm>
                  <a:off x="6540053" y="3644347"/>
                  <a:ext cx="8172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1102">
              <p14:nvContentPartPr>
                <p14:cNvPr id="528" name="Freihand 527">
                  <a:extLst>
                    <a:ext uri="{FF2B5EF4-FFF2-40B4-BE49-F238E27FC236}">
                      <a16:creationId xmlns:a16="http://schemas.microsoft.com/office/drawing/2014/main" id="{B9DEE9A2-092A-4F0D-B990-645CA6C144AC}"/>
                    </a:ext>
                  </a:extLst>
                </p14:cNvPr>
                <p14:cNvContentPartPr/>
                <p14:nvPr/>
              </p14:nvContentPartPr>
              <p14:xfrm>
                <a:off x="6646613" y="3638587"/>
                <a:ext cx="81720" cy="77760"/>
              </p14:xfrm>
            </p:contentPart>
          </mc:Choice>
          <mc:Fallback>
            <p:pic>
              <p:nvPicPr>
                <p:cNvPr id="528" name="Freihand 527">
                  <a:extLst>
                    <a:ext uri="{FF2B5EF4-FFF2-40B4-BE49-F238E27FC236}">
                      <a16:creationId xmlns:a16="http://schemas.microsoft.com/office/drawing/2014/main" id="{B9DEE9A2-092A-4F0D-B990-645CA6C144AC}"/>
                    </a:ext>
                  </a:extLst>
                </p:cNvPr>
                <p:cNvPicPr/>
                <p:nvPr/>
              </p:nvPicPr>
              <p:blipFill>
                <a:blip r:embed="rId1103"/>
                <a:stretch>
                  <a:fillRect/>
                </a:stretch>
              </p:blipFill>
              <p:spPr>
                <a:xfrm>
                  <a:off x="6642293" y="3634267"/>
                  <a:ext cx="9036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1104">
              <p14:nvContentPartPr>
                <p14:cNvPr id="529" name="Freihand 528">
                  <a:extLst>
                    <a:ext uri="{FF2B5EF4-FFF2-40B4-BE49-F238E27FC236}">
                      <a16:creationId xmlns:a16="http://schemas.microsoft.com/office/drawing/2014/main" id="{9A8F1080-4693-40AA-8D40-1D43EB7334D1}"/>
                    </a:ext>
                  </a:extLst>
                </p14:cNvPr>
                <p14:cNvContentPartPr/>
                <p14:nvPr/>
              </p14:nvContentPartPr>
              <p14:xfrm>
                <a:off x="6786653" y="3642907"/>
                <a:ext cx="61200" cy="69840"/>
              </p14:xfrm>
            </p:contentPart>
          </mc:Choice>
          <mc:Fallback>
            <p:pic>
              <p:nvPicPr>
                <p:cNvPr id="529" name="Freihand 528">
                  <a:extLst>
                    <a:ext uri="{FF2B5EF4-FFF2-40B4-BE49-F238E27FC236}">
                      <a16:creationId xmlns:a16="http://schemas.microsoft.com/office/drawing/2014/main" id="{9A8F1080-4693-40AA-8D40-1D43EB7334D1}"/>
                    </a:ext>
                  </a:extLst>
                </p:cNvPr>
                <p:cNvPicPr/>
                <p:nvPr/>
              </p:nvPicPr>
              <p:blipFill>
                <a:blip r:embed="rId1105"/>
                <a:stretch>
                  <a:fillRect/>
                </a:stretch>
              </p:blipFill>
              <p:spPr>
                <a:xfrm>
                  <a:off x="6782333" y="3638587"/>
                  <a:ext cx="6984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1106">
              <p14:nvContentPartPr>
                <p14:cNvPr id="530" name="Freihand 529">
                  <a:extLst>
                    <a:ext uri="{FF2B5EF4-FFF2-40B4-BE49-F238E27FC236}">
                      <a16:creationId xmlns:a16="http://schemas.microsoft.com/office/drawing/2014/main" id="{F22CAA71-E49F-4946-9086-80F918605472}"/>
                    </a:ext>
                  </a:extLst>
                </p14:cNvPr>
                <p14:cNvContentPartPr/>
                <p14:nvPr/>
              </p14:nvContentPartPr>
              <p14:xfrm>
                <a:off x="6821933" y="3559387"/>
                <a:ext cx="7920" cy="6120"/>
              </p14:xfrm>
            </p:contentPart>
          </mc:Choice>
          <mc:Fallback>
            <p:pic>
              <p:nvPicPr>
                <p:cNvPr id="530" name="Freihand 529">
                  <a:extLst>
                    <a:ext uri="{FF2B5EF4-FFF2-40B4-BE49-F238E27FC236}">
                      <a16:creationId xmlns:a16="http://schemas.microsoft.com/office/drawing/2014/main" id="{F22CAA71-E49F-4946-9086-80F918605472}"/>
                    </a:ext>
                  </a:extLst>
                </p:cNvPr>
                <p:cNvPicPr/>
                <p:nvPr/>
              </p:nvPicPr>
              <p:blipFill>
                <a:blip r:embed="rId1107"/>
                <a:stretch>
                  <a:fillRect/>
                </a:stretch>
              </p:blipFill>
              <p:spPr>
                <a:xfrm>
                  <a:off x="6817613" y="3555067"/>
                  <a:ext cx="1656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1108">
              <p14:nvContentPartPr>
                <p14:cNvPr id="738" name="Freihand 737">
                  <a:extLst>
                    <a:ext uri="{FF2B5EF4-FFF2-40B4-BE49-F238E27FC236}">
                      <a16:creationId xmlns:a16="http://schemas.microsoft.com/office/drawing/2014/main" id="{43DA2847-1B4C-4C6B-B4EA-3BEB4439B467}"/>
                    </a:ext>
                  </a:extLst>
                </p14:cNvPr>
                <p14:cNvContentPartPr/>
                <p14:nvPr/>
              </p14:nvContentPartPr>
              <p14:xfrm>
                <a:off x="6329093" y="3552187"/>
                <a:ext cx="386280" cy="270360"/>
              </p14:xfrm>
            </p:contentPart>
          </mc:Choice>
          <mc:Fallback>
            <p:pic>
              <p:nvPicPr>
                <p:cNvPr id="738" name="Freihand 737">
                  <a:extLst>
                    <a:ext uri="{FF2B5EF4-FFF2-40B4-BE49-F238E27FC236}">
                      <a16:creationId xmlns:a16="http://schemas.microsoft.com/office/drawing/2014/main" id="{43DA2847-1B4C-4C6B-B4EA-3BEB4439B467}"/>
                    </a:ext>
                  </a:extLst>
                </p:cNvPr>
                <p:cNvPicPr/>
                <p:nvPr/>
              </p:nvPicPr>
              <p:blipFill>
                <a:blip r:embed="rId1109"/>
                <a:stretch>
                  <a:fillRect/>
                </a:stretch>
              </p:blipFill>
              <p:spPr>
                <a:xfrm>
                  <a:off x="6324773" y="3547867"/>
                  <a:ext cx="394920" cy="279000"/>
                </a:xfrm>
                <a:prstGeom prst="rect">
                  <a:avLst/>
                </a:prstGeom>
              </p:spPr>
            </p:pic>
          </mc:Fallback>
        </mc:AlternateContent>
      </p:grpSp>
      <p:grpSp>
        <p:nvGrpSpPr>
          <p:cNvPr id="745" name="Gruppieren 744">
            <a:extLst>
              <a:ext uri="{FF2B5EF4-FFF2-40B4-BE49-F238E27FC236}">
                <a16:creationId xmlns:a16="http://schemas.microsoft.com/office/drawing/2014/main" id="{32F27F2F-AE70-435E-8C4B-17A9023E1E7E}"/>
              </a:ext>
            </a:extLst>
          </p:cNvPr>
          <p:cNvGrpSpPr/>
          <p:nvPr/>
        </p:nvGrpSpPr>
        <p:grpSpPr>
          <a:xfrm>
            <a:off x="1475573" y="3265267"/>
            <a:ext cx="1458720" cy="318600"/>
            <a:chOff x="1475573" y="3265267"/>
            <a:chExt cx="1458720" cy="318600"/>
          </a:xfrm>
        </p:grpSpPr>
        <mc:AlternateContent xmlns:mc="http://schemas.openxmlformats.org/markup-compatibility/2006">
          <mc:Choice xmlns:p14="http://schemas.microsoft.com/office/powerpoint/2010/main" Requires="p14">
            <p:contentPart p14:bwMode="auto" r:id="rId1110">
              <p14:nvContentPartPr>
                <p14:cNvPr id="449" name="Freihand 448">
                  <a:extLst>
                    <a:ext uri="{FF2B5EF4-FFF2-40B4-BE49-F238E27FC236}">
                      <a16:creationId xmlns:a16="http://schemas.microsoft.com/office/drawing/2014/main" id="{7FF458BC-4B48-49EB-A6F7-9E4CD0E0B8E5}"/>
                    </a:ext>
                  </a:extLst>
                </p14:cNvPr>
                <p14:cNvContentPartPr/>
                <p14:nvPr/>
              </p14:nvContentPartPr>
              <p14:xfrm>
                <a:off x="1475573" y="3408547"/>
                <a:ext cx="115920" cy="21600"/>
              </p14:xfrm>
            </p:contentPart>
          </mc:Choice>
          <mc:Fallback>
            <p:pic>
              <p:nvPicPr>
                <p:cNvPr id="449" name="Freihand 448">
                  <a:extLst>
                    <a:ext uri="{FF2B5EF4-FFF2-40B4-BE49-F238E27FC236}">
                      <a16:creationId xmlns:a16="http://schemas.microsoft.com/office/drawing/2014/main" id="{7FF458BC-4B48-49EB-A6F7-9E4CD0E0B8E5}"/>
                    </a:ext>
                  </a:extLst>
                </p:cNvPr>
                <p:cNvPicPr/>
                <p:nvPr/>
              </p:nvPicPr>
              <p:blipFill>
                <a:blip r:embed="rId1111"/>
                <a:stretch>
                  <a:fillRect/>
                </a:stretch>
              </p:blipFill>
              <p:spPr>
                <a:xfrm>
                  <a:off x="1471253" y="3404227"/>
                  <a:ext cx="12456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1112">
              <p14:nvContentPartPr>
                <p14:cNvPr id="450" name="Freihand 449">
                  <a:extLst>
                    <a:ext uri="{FF2B5EF4-FFF2-40B4-BE49-F238E27FC236}">
                      <a16:creationId xmlns:a16="http://schemas.microsoft.com/office/drawing/2014/main" id="{26019EE4-FFEA-489B-8AD0-21F2EBE052E7}"/>
                    </a:ext>
                  </a:extLst>
                </p14:cNvPr>
                <p14:cNvContentPartPr/>
                <p14:nvPr/>
              </p14:nvContentPartPr>
              <p14:xfrm>
                <a:off x="1485653" y="3442027"/>
                <a:ext cx="119520" cy="12600"/>
              </p14:xfrm>
            </p:contentPart>
          </mc:Choice>
          <mc:Fallback>
            <p:pic>
              <p:nvPicPr>
                <p:cNvPr id="450" name="Freihand 449">
                  <a:extLst>
                    <a:ext uri="{FF2B5EF4-FFF2-40B4-BE49-F238E27FC236}">
                      <a16:creationId xmlns:a16="http://schemas.microsoft.com/office/drawing/2014/main" id="{26019EE4-FFEA-489B-8AD0-21F2EBE052E7}"/>
                    </a:ext>
                  </a:extLst>
                </p:cNvPr>
                <p:cNvPicPr/>
                <p:nvPr/>
              </p:nvPicPr>
              <p:blipFill>
                <a:blip r:embed="rId1113"/>
                <a:stretch>
                  <a:fillRect/>
                </a:stretch>
              </p:blipFill>
              <p:spPr>
                <a:xfrm>
                  <a:off x="1481333" y="3437707"/>
                  <a:ext cx="12816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1114">
              <p14:nvContentPartPr>
                <p14:cNvPr id="455" name="Freihand 454">
                  <a:extLst>
                    <a:ext uri="{FF2B5EF4-FFF2-40B4-BE49-F238E27FC236}">
                      <a16:creationId xmlns:a16="http://schemas.microsoft.com/office/drawing/2014/main" id="{93F777E8-9B84-4B05-BB52-8694CD9ABBA1}"/>
                    </a:ext>
                  </a:extLst>
                </p14:cNvPr>
                <p14:cNvContentPartPr/>
                <p14:nvPr/>
              </p14:nvContentPartPr>
              <p14:xfrm>
                <a:off x="1750253" y="3357787"/>
                <a:ext cx="83880" cy="142920"/>
              </p14:xfrm>
            </p:contentPart>
          </mc:Choice>
          <mc:Fallback>
            <p:pic>
              <p:nvPicPr>
                <p:cNvPr id="455" name="Freihand 454">
                  <a:extLst>
                    <a:ext uri="{FF2B5EF4-FFF2-40B4-BE49-F238E27FC236}">
                      <a16:creationId xmlns:a16="http://schemas.microsoft.com/office/drawing/2014/main" id="{93F777E8-9B84-4B05-BB52-8694CD9ABBA1}"/>
                    </a:ext>
                  </a:extLst>
                </p:cNvPr>
                <p:cNvPicPr/>
                <p:nvPr/>
              </p:nvPicPr>
              <p:blipFill>
                <a:blip r:embed="rId1115"/>
                <a:stretch>
                  <a:fillRect/>
                </a:stretch>
              </p:blipFill>
              <p:spPr>
                <a:xfrm>
                  <a:off x="1745933" y="3353467"/>
                  <a:ext cx="9252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1116">
              <p14:nvContentPartPr>
                <p14:cNvPr id="456" name="Freihand 455">
                  <a:extLst>
                    <a:ext uri="{FF2B5EF4-FFF2-40B4-BE49-F238E27FC236}">
                      <a16:creationId xmlns:a16="http://schemas.microsoft.com/office/drawing/2014/main" id="{357290F4-B6EF-49B2-BE84-012BB1041EA5}"/>
                    </a:ext>
                  </a:extLst>
                </p14:cNvPr>
                <p14:cNvContentPartPr/>
                <p14:nvPr/>
              </p14:nvContentPartPr>
              <p14:xfrm>
                <a:off x="1892093" y="3395587"/>
                <a:ext cx="97920" cy="80280"/>
              </p14:xfrm>
            </p:contentPart>
          </mc:Choice>
          <mc:Fallback>
            <p:pic>
              <p:nvPicPr>
                <p:cNvPr id="456" name="Freihand 455">
                  <a:extLst>
                    <a:ext uri="{FF2B5EF4-FFF2-40B4-BE49-F238E27FC236}">
                      <a16:creationId xmlns:a16="http://schemas.microsoft.com/office/drawing/2014/main" id="{357290F4-B6EF-49B2-BE84-012BB1041EA5}"/>
                    </a:ext>
                  </a:extLst>
                </p:cNvPr>
                <p:cNvPicPr/>
                <p:nvPr/>
              </p:nvPicPr>
              <p:blipFill>
                <a:blip r:embed="rId1117"/>
                <a:stretch>
                  <a:fillRect/>
                </a:stretch>
              </p:blipFill>
              <p:spPr>
                <a:xfrm>
                  <a:off x="1887773" y="3391267"/>
                  <a:ext cx="10656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1118">
              <p14:nvContentPartPr>
                <p14:cNvPr id="458" name="Freihand 457">
                  <a:extLst>
                    <a:ext uri="{FF2B5EF4-FFF2-40B4-BE49-F238E27FC236}">
                      <a16:creationId xmlns:a16="http://schemas.microsoft.com/office/drawing/2014/main" id="{083D6477-FC59-496F-B93B-37E947D91138}"/>
                    </a:ext>
                  </a:extLst>
                </p14:cNvPr>
                <p14:cNvContentPartPr/>
                <p14:nvPr/>
              </p14:nvContentPartPr>
              <p14:xfrm>
                <a:off x="2130773" y="3444547"/>
                <a:ext cx="116640" cy="12600"/>
              </p14:xfrm>
            </p:contentPart>
          </mc:Choice>
          <mc:Fallback>
            <p:pic>
              <p:nvPicPr>
                <p:cNvPr id="458" name="Freihand 457">
                  <a:extLst>
                    <a:ext uri="{FF2B5EF4-FFF2-40B4-BE49-F238E27FC236}">
                      <a16:creationId xmlns:a16="http://schemas.microsoft.com/office/drawing/2014/main" id="{083D6477-FC59-496F-B93B-37E947D91138}"/>
                    </a:ext>
                  </a:extLst>
                </p:cNvPr>
                <p:cNvPicPr/>
                <p:nvPr/>
              </p:nvPicPr>
              <p:blipFill>
                <a:blip r:embed="rId1119"/>
                <a:stretch>
                  <a:fillRect/>
                </a:stretch>
              </p:blipFill>
              <p:spPr>
                <a:xfrm>
                  <a:off x="2126453" y="3440227"/>
                  <a:ext cx="12528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1120">
              <p14:nvContentPartPr>
                <p14:cNvPr id="461" name="Freihand 460">
                  <a:extLst>
                    <a:ext uri="{FF2B5EF4-FFF2-40B4-BE49-F238E27FC236}">
                      <a16:creationId xmlns:a16="http://schemas.microsoft.com/office/drawing/2014/main" id="{A6FC5CED-695D-4287-B621-8CE76F9EA64A}"/>
                    </a:ext>
                  </a:extLst>
                </p14:cNvPr>
                <p14:cNvContentPartPr/>
                <p14:nvPr/>
              </p14:nvContentPartPr>
              <p14:xfrm>
                <a:off x="2381333" y="3324667"/>
                <a:ext cx="92160" cy="130320"/>
              </p14:xfrm>
            </p:contentPart>
          </mc:Choice>
          <mc:Fallback>
            <p:pic>
              <p:nvPicPr>
                <p:cNvPr id="461" name="Freihand 460">
                  <a:extLst>
                    <a:ext uri="{FF2B5EF4-FFF2-40B4-BE49-F238E27FC236}">
                      <a16:creationId xmlns:a16="http://schemas.microsoft.com/office/drawing/2014/main" id="{A6FC5CED-695D-4287-B621-8CE76F9EA64A}"/>
                    </a:ext>
                  </a:extLst>
                </p:cNvPr>
                <p:cNvPicPr/>
                <p:nvPr/>
              </p:nvPicPr>
              <p:blipFill>
                <a:blip r:embed="rId1121"/>
                <a:stretch>
                  <a:fillRect/>
                </a:stretch>
              </p:blipFill>
              <p:spPr>
                <a:xfrm>
                  <a:off x="2377013" y="3320347"/>
                  <a:ext cx="10080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1122">
              <p14:nvContentPartPr>
                <p14:cNvPr id="462" name="Freihand 461">
                  <a:extLst>
                    <a:ext uri="{FF2B5EF4-FFF2-40B4-BE49-F238E27FC236}">
                      <a16:creationId xmlns:a16="http://schemas.microsoft.com/office/drawing/2014/main" id="{AF8276A1-FAC0-40EF-A371-7FF34430B86D}"/>
                    </a:ext>
                  </a:extLst>
                </p14:cNvPr>
                <p14:cNvContentPartPr/>
                <p14:nvPr/>
              </p14:nvContentPartPr>
              <p14:xfrm>
                <a:off x="2434613" y="3395227"/>
                <a:ext cx="64800" cy="97920"/>
              </p14:xfrm>
            </p:contentPart>
          </mc:Choice>
          <mc:Fallback>
            <p:pic>
              <p:nvPicPr>
                <p:cNvPr id="462" name="Freihand 461">
                  <a:extLst>
                    <a:ext uri="{FF2B5EF4-FFF2-40B4-BE49-F238E27FC236}">
                      <a16:creationId xmlns:a16="http://schemas.microsoft.com/office/drawing/2014/main" id="{AF8276A1-FAC0-40EF-A371-7FF34430B86D}"/>
                    </a:ext>
                  </a:extLst>
                </p:cNvPr>
                <p:cNvPicPr/>
                <p:nvPr/>
              </p:nvPicPr>
              <p:blipFill>
                <a:blip r:embed="rId1123"/>
                <a:stretch>
                  <a:fillRect/>
                </a:stretch>
              </p:blipFill>
              <p:spPr>
                <a:xfrm>
                  <a:off x="2430293" y="3390907"/>
                  <a:ext cx="7344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1124">
              <p14:nvContentPartPr>
                <p14:cNvPr id="463" name="Freihand 462">
                  <a:extLst>
                    <a:ext uri="{FF2B5EF4-FFF2-40B4-BE49-F238E27FC236}">
                      <a16:creationId xmlns:a16="http://schemas.microsoft.com/office/drawing/2014/main" id="{1DEB43DF-54DF-42F8-B199-0515313362FE}"/>
                    </a:ext>
                  </a:extLst>
                </p14:cNvPr>
                <p14:cNvContentPartPr/>
                <p14:nvPr/>
              </p14:nvContentPartPr>
              <p14:xfrm>
                <a:off x="2545853" y="3371827"/>
                <a:ext cx="96120" cy="86040"/>
              </p14:xfrm>
            </p:contentPart>
          </mc:Choice>
          <mc:Fallback>
            <p:pic>
              <p:nvPicPr>
                <p:cNvPr id="463" name="Freihand 462">
                  <a:extLst>
                    <a:ext uri="{FF2B5EF4-FFF2-40B4-BE49-F238E27FC236}">
                      <a16:creationId xmlns:a16="http://schemas.microsoft.com/office/drawing/2014/main" id="{1DEB43DF-54DF-42F8-B199-0515313362FE}"/>
                    </a:ext>
                  </a:extLst>
                </p:cNvPr>
                <p:cNvPicPr/>
                <p:nvPr/>
              </p:nvPicPr>
              <p:blipFill>
                <a:blip r:embed="rId1125"/>
                <a:stretch>
                  <a:fillRect/>
                </a:stretch>
              </p:blipFill>
              <p:spPr>
                <a:xfrm>
                  <a:off x="2541533" y="3367507"/>
                  <a:ext cx="104760" cy="94680"/>
                </a:xfrm>
                <a:prstGeom prst="rect">
                  <a:avLst/>
                </a:prstGeom>
              </p:spPr>
            </p:pic>
          </mc:Fallback>
        </mc:AlternateContent>
        <mc:AlternateContent xmlns:mc="http://schemas.openxmlformats.org/markup-compatibility/2006">
          <mc:Choice xmlns:p14="http://schemas.microsoft.com/office/powerpoint/2010/main" Requires="p14">
            <p:contentPart p14:bwMode="auto" r:id="rId1126">
              <p14:nvContentPartPr>
                <p14:cNvPr id="464" name="Freihand 463">
                  <a:extLst>
                    <a:ext uri="{FF2B5EF4-FFF2-40B4-BE49-F238E27FC236}">
                      <a16:creationId xmlns:a16="http://schemas.microsoft.com/office/drawing/2014/main" id="{FEC2FD81-0A63-4F6E-BA4A-74921F3CA528}"/>
                    </a:ext>
                  </a:extLst>
                </p14:cNvPr>
                <p14:cNvContentPartPr/>
                <p14:nvPr/>
              </p14:nvContentPartPr>
              <p14:xfrm>
                <a:off x="2666453" y="3368227"/>
                <a:ext cx="113760" cy="91080"/>
              </p14:xfrm>
            </p:contentPart>
          </mc:Choice>
          <mc:Fallback>
            <p:pic>
              <p:nvPicPr>
                <p:cNvPr id="464" name="Freihand 463">
                  <a:extLst>
                    <a:ext uri="{FF2B5EF4-FFF2-40B4-BE49-F238E27FC236}">
                      <a16:creationId xmlns:a16="http://schemas.microsoft.com/office/drawing/2014/main" id="{FEC2FD81-0A63-4F6E-BA4A-74921F3CA528}"/>
                    </a:ext>
                  </a:extLst>
                </p:cNvPr>
                <p:cNvPicPr/>
                <p:nvPr/>
              </p:nvPicPr>
              <p:blipFill>
                <a:blip r:embed="rId1127"/>
                <a:stretch>
                  <a:fillRect/>
                </a:stretch>
              </p:blipFill>
              <p:spPr>
                <a:xfrm>
                  <a:off x="2662133" y="3363907"/>
                  <a:ext cx="12240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1128">
              <p14:nvContentPartPr>
                <p14:cNvPr id="465" name="Freihand 464">
                  <a:extLst>
                    <a:ext uri="{FF2B5EF4-FFF2-40B4-BE49-F238E27FC236}">
                      <a16:creationId xmlns:a16="http://schemas.microsoft.com/office/drawing/2014/main" id="{13B95B9B-184B-47AD-B447-6A23A690A753}"/>
                    </a:ext>
                  </a:extLst>
                </p14:cNvPr>
                <p14:cNvContentPartPr/>
                <p14:nvPr/>
              </p14:nvContentPartPr>
              <p14:xfrm>
                <a:off x="2850773" y="3298027"/>
                <a:ext cx="83520" cy="165240"/>
              </p14:xfrm>
            </p:contentPart>
          </mc:Choice>
          <mc:Fallback>
            <p:pic>
              <p:nvPicPr>
                <p:cNvPr id="465" name="Freihand 464">
                  <a:extLst>
                    <a:ext uri="{FF2B5EF4-FFF2-40B4-BE49-F238E27FC236}">
                      <a16:creationId xmlns:a16="http://schemas.microsoft.com/office/drawing/2014/main" id="{13B95B9B-184B-47AD-B447-6A23A690A753}"/>
                    </a:ext>
                  </a:extLst>
                </p:cNvPr>
                <p:cNvPicPr/>
                <p:nvPr/>
              </p:nvPicPr>
              <p:blipFill>
                <a:blip r:embed="rId1129"/>
                <a:stretch>
                  <a:fillRect/>
                </a:stretch>
              </p:blipFill>
              <p:spPr>
                <a:xfrm>
                  <a:off x="2846453" y="3293707"/>
                  <a:ext cx="9216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1130">
              <p14:nvContentPartPr>
                <p14:cNvPr id="740" name="Freihand 739">
                  <a:extLst>
                    <a:ext uri="{FF2B5EF4-FFF2-40B4-BE49-F238E27FC236}">
                      <a16:creationId xmlns:a16="http://schemas.microsoft.com/office/drawing/2014/main" id="{2DA767EF-64BA-4EAD-9F0A-9CD668FD0DB8}"/>
                    </a:ext>
                  </a:extLst>
                </p14:cNvPr>
                <p14:cNvContentPartPr/>
                <p14:nvPr/>
              </p14:nvContentPartPr>
              <p14:xfrm>
                <a:off x="2437853" y="3325747"/>
                <a:ext cx="360" cy="360"/>
              </p14:xfrm>
            </p:contentPart>
          </mc:Choice>
          <mc:Fallback>
            <p:pic>
              <p:nvPicPr>
                <p:cNvPr id="740" name="Freihand 739">
                  <a:extLst>
                    <a:ext uri="{FF2B5EF4-FFF2-40B4-BE49-F238E27FC236}">
                      <a16:creationId xmlns:a16="http://schemas.microsoft.com/office/drawing/2014/main" id="{2DA767EF-64BA-4EAD-9F0A-9CD668FD0DB8}"/>
                    </a:ext>
                  </a:extLst>
                </p:cNvPr>
                <p:cNvPicPr/>
                <p:nvPr/>
              </p:nvPicPr>
              <p:blipFill>
                <a:blip r:embed="rId204"/>
                <a:stretch>
                  <a:fillRect/>
                </a:stretch>
              </p:blipFill>
              <p:spPr>
                <a:xfrm>
                  <a:off x="2433533" y="33214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131">
              <p14:nvContentPartPr>
                <p14:cNvPr id="741" name="Freihand 740">
                  <a:extLst>
                    <a:ext uri="{FF2B5EF4-FFF2-40B4-BE49-F238E27FC236}">
                      <a16:creationId xmlns:a16="http://schemas.microsoft.com/office/drawing/2014/main" id="{98B70A69-EF4B-42A3-9012-873C7D0C3D05}"/>
                    </a:ext>
                  </a:extLst>
                </p14:cNvPr>
                <p14:cNvContentPartPr/>
                <p14:nvPr/>
              </p14:nvContentPartPr>
              <p14:xfrm>
                <a:off x="2339933" y="3265267"/>
                <a:ext cx="525960" cy="304920"/>
              </p14:xfrm>
            </p:contentPart>
          </mc:Choice>
          <mc:Fallback>
            <p:pic>
              <p:nvPicPr>
                <p:cNvPr id="741" name="Freihand 740">
                  <a:extLst>
                    <a:ext uri="{FF2B5EF4-FFF2-40B4-BE49-F238E27FC236}">
                      <a16:creationId xmlns:a16="http://schemas.microsoft.com/office/drawing/2014/main" id="{98B70A69-EF4B-42A3-9012-873C7D0C3D05}"/>
                    </a:ext>
                  </a:extLst>
                </p:cNvPr>
                <p:cNvPicPr/>
                <p:nvPr/>
              </p:nvPicPr>
              <p:blipFill>
                <a:blip r:embed="rId1132"/>
                <a:stretch>
                  <a:fillRect/>
                </a:stretch>
              </p:blipFill>
              <p:spPr>
                <a:xfrm>
                  <a:off x="2335613" y="3260947"/>
                  <a:ext cx="534600" cy="313560"/>
                </a:xfrm>
                <a:prstGeom prst="rect">
                  <a:avLst/>
                </a:prstGeom>
              </p:spPr>
            </p:pic>
          </mc:Fallback>
        </mc:AlternateContent>
        <mc:AlternateContent xmlns:mc="http://schemas.openxmlformats.org/markup-compatibility/2006">
          <mc:Choice xmlns:p14="http://schemas.microsoft.com/office/powerpoint/2010/main" Requires="p14">
            <p:contentPart p14:bwMode="auto" r:id="rId1133">
              <p14:nvContentPartPr>
                <p14:cNvPr id="743" name="Freihand 742">
                  <a:extLst>
                    <a:ext uri="{FF2B5EF4-FFF2-40B4-BE49-F238E27FC236}">
                      <a16:creationId xmlns:a16="http://schemas.microsoft.com/office/drawing/2014/main" id="{42674F19-B7CD-488B-8272-A7C2436E891B}"/>
                    </a:ext>
                  </a:extLst>
                </p14:cNvPr>
                <p14:cNvContentPartPr/>
                <p14:nvPr/>
              </p14:nvContentPartPr>
              <p14:xfrm>
                <a:off x="2397173" y="3559387"/>
                <a:ext cx="28440" cy="24480"/>
              </p14:xfrm>
            </p:contentPart>
          </mc:Choice>
          <mc:Fallback>
            <p:pic>
              <p:nvPicPr>
                <p:cNvPr id="743" name="Freihand 742">
                  <a:extLst>
                    <a:ext uri="{FF2B5EF4-FFF2-40B4-BE49-F238E27FC236}">
                      <a16:creationId xmlns:a16="http://schemas.microsoft.com/office/drawing/2014/main" id="{42674F19-B7CD-488B-8272-A7C2436E891B}"/>
                    </a:ext>
                  </a:extLst>
                </p:cNvPr>
                <p:cNvPicPr/>
                <p:nvPr/>
              </p:nvPicPr>
              <p:blipFill>
                <a:blip r:embed="rId1134"/>
                <a:stretch>
                  <a:fillRect/>
                </a:stretch>
              </p:blipFill>
              <p:spPr>
                <a:xfrm>
                  <a:off x="2392853" y="3555067"/>
                  <a:ext cx="3708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1135">
              <p14:nvContentPartPr>
                <p14:cNvPr id="744" name="Freihand 743">
                  <a:extLst>
                    <a:ext uri="{FF2B5EF4-FFF2-40B4-BE49-F238E27FC236}">
                      <a16:creationId xmlns:a16="http://schemas.microsoft.com/office/drawing/2014/main" id="{AABCFDFA-2343-4773-A792-0E0228814323}"/>
                    </a:ext>
                  </a:extLst>
                </p14:cNvPr>
                <p14:cNvContentPartPr/>
                <p14:nvPr/>
              </p14:nvContentPartPr>
              <p14:xfrm>
                <a:off x="2388533" y="3530227"/>
                <a:ext cx="441720" cy="32040"/>
              </p14:xfrm>
            </p:contentPart>
          </mc:Choice>
          <mc:Fallback>
            <p:pic>
              <p:nvPicPr>
                <p:cNvPr id="744" name="Freihand 743">
                  <a:extLst>
                    <a:ext uri="{FF2B5EF4-FFF2-40B4-BE49-F238E27FC236}">
                      <a16:creationId xmlns:a16="http://schemas.microsoft.com/office/drawing/2014/main" id="{AABCFDFA-2343-4773-A792-0E0228814323}"/>
                    </a:ext>
                  </a:extLst>
                </p:cNvPr>
                <p:cNvPicPr/>
                <p:nvPr/>
              </p:nvPicPr>
              <p:blipFill>
                <a:blip r:embed="rId1136"/>
                <a:stretch>
                  <a:fillRect/>
                </a:stretch>
              </p:blipFill>
              <p:spPr>
                <a:xfrm>
                  <a:off x="2384213" y="3525907"/>
                  <a:ext cx="450360" cy="406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137">
            <p14:nvContentPartPr>
              <p14:cNvPr id="755" name="Freihand 754">
                <a:extLst>
                  <a:ext uri="{FF2B5EF4-FFF2-40B4-BE49-F238E27FC236}">
                    <a16:creationId xmlns:a16="http://schemas.microsoft.com/office/drawing/2014/main" id="{C1C186C1-7025-4109-8000-3795E2230566}"/>
                  </a:ext>
                </a:extLst>
              </p14:cNvPr>
              <p14:cNvContentPartPr/>
              <p14:nvPr/>
            </p14:nvContentPartPr>
            <p14:xfrm>
              <a:off x="6187973" y="4624627"/>
              <a:ext cx="18720" cy="21960"/>
            </p14:xfrm>
          </p:contentPart>
        </mc:Choice>
        <mc:Fallback>
          <p:pic>
            <p:nvPicPr>
              <p:cNvPr id="755" name="Freihand 754">
                <a:extLst>
                  <a:ext uri="{FF2B5EF4-FFF2-40B4-BE49-F238E27FC236}">
                    <a16:creationId xmlns:a16="http://schemas.microsoft.com/office/drawing/2014/main" id="{C1C186C1-7025-4109-8000-3795E2230566}"/>
                  </a:ext>
                </a:extLst>
              </p:cNvPr>
              <p:cNvPicPr/>
              <p:nvPr/>
            </p:nvPicPr>
            <p:blipFill>
              <a:blip r:embed="rId1138"/>
              <a:stretch>
                <a:fillRect/>
              </a:stretch>
            </p:blipFill>
            <p:spPr>
              <a:xfrm>
                <a:off x="6183653" y="4620307"/>
                <a:ext cx="27360" cy="30600"/>
              </a:xfrm>
              <a:prstGeom prst="rect">
                <a:avLst/>
              </a:prstGeom>
            </p:spPr>
          </p:pic>
        </mc:Fallback>
      </mc:AlternateContent>
      <p:grpSp>
        <p:nvGrpSpPr>
          <p:cNvPr id="763" name="Gruppieren 762">
            <a:extLst>
              <a:ext uri="{FF2B5EF4-FFF2-40B4-BE49-F238E27FC236}">
                <a16:creationId xmlns:a16="http://schemas.microsoft.com/office/drawing/2014/main" id="{1CD3BA69-6FFD-43F3-A861-5C7DA17AA305}"/>
              </a:ext>
            </a:extLst>
          </p:cNvPr>
          <p:cNvGrpSpPr/>
          <p:nvPr/>
        </p:nvGrpSpPr>
        <p:grpSpPr>
          <a:xfrm>
            <a:off x="4296173" y="4952587"/>
            <a:ext cx="1393200" cy="1144800"/>
            <a:chOff x="4296173" y="4952587"/>
            <a:chExt cx="1393200" cy="1144800"/>
          </a:xfrm>
        </p:grpSpPr>
        <mc:AlternateContent xmlns:mc="http://schemas.openxmlformats.org/markup-compatibility/2006">
          <mc:Choice xmlns:p14="http://schemas.microsoft.com/office/powerpoint/2010/main" Requires="p14">
            <p:contentPart p14:bwMode="auto" r:id="rId1139">
              <p14:nvContentPartPr>
                <p14:cNvPr id="756" name="Freihand 755">
                  <a:extLst>
                    <a:ext uri="{FF2B5EF4-FFF2-40B4-BE49-F238E27FC236}">
                      <a16:creationId xmlns:a16="http://schemas.microsoft.com/office/drawing/2014/main" id="{CF1C6EC0-87D7-4B29-BE5F-662962671727}"/>
                    </a:ext>
                  </a:extLst>
                </p14:cNvPr>
                <p14:cNvContentPartPr/>
                <p14:nvPr/>
              </p14:nvContentPartPr>
              <p14:xfrm>
                <a:off x="4302293" y="4952587"/>
                <a:ext cx="5760" cy="10440"/>
              </p14:xfrm>
            </p:contentPart>
          </mc:Choice>
          <mc:Fallback>
            <p:pic>
              <p:nvPicPr>
                <p:cNvPr id="756" name="Freihand 755">
                  <a:extLst>
                    <a:ext uri="{FF2B5EF4-FFF2-40B4-BE49-F238E27FC236}">
                      <a16:creationId xmlns:a16="http://schemas.microsoft.com/office/drawing/2014/main" id="{CF1C6EC0-87D7-4B29-BE5F-662962671727}"/>
                    </a:ext>
                  </a:extLst>
                </p:cNvPr>
                <p:cNvPicPr/>
                <p:nvPr/>
              </p:nvPicPr>
              <p:blipFill>
                <a:blip r:embed="rId1140"/>
                <a:stretch>
                  <a:fillRect/>
                </a:stretch>
              </p:blipFill>
              <p:spPr>
                <a:xfrm>
                  <a:off x="4297973" y="4948267"/>
                  <a:ext cx="1440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1141">
              <p14:nvContentPartPr>
                <p14:cNvPr id="757" name="Freihand 756">
                  <a:extLst>
                    <a:ext uri="{FF2B5EF4-FFF2-40B4-BE49-F238E27FC236}">
                      <a16:creationId xmlns:a16="http://schemas.microsoft.com/office/drawing/2014/main" id="{9B825E9F-9519-4CA0-AEC9-A73919FCEB4A}"/>
                    </a:ext>
                  </a:extLst>
                </p14:cNvPr>
                <p14:cNvContentPartPr/>
                <p14:nvPr/>
              </p14:nvContentPartPr>
              <p14:xfrm>
                <a:off x="4307693" y="4952587"/>
                <a:ext cx="360" cy="360"/>
              </p14:xfrm>
            </p:contentPart>
          </mc:Choice>
          <mc:Fallback>
            <p:pic>
              <p:nvPicPr>
                <p:cNvPr id="757" name="Freihand 756">
                  <a:extLst>
                    <a:ext uri="{FF2B5EF4-FFF2-40B4-BE49-F238E27FC236}">
                      <a16:creationId xmlns:a16="http://schemas.microsoft.com/office/drawing/2014/main" id="{9B825E9F-9519-4CA0-AEC9-A73919FCEB4A}"/>
                    </a:ext>
                  </a:extLst>
                </p:cNvPr>
                <p:cNvPicPr/>
                <p:nvPr/>
              </p:nvPicPr>
              <p:blipFill>
                <a:blip r:embed="rId1142"/>
                <a:stretch>
                  <a:fillRect/>
                </a:stretch>
              </p:blipFill>
              <p:spPr>
                <a:xfrm>
                  <a:off x="4303373" y="49482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143">
              <p14:nvContentPartPr>
                <p14:cNvPr id="758" name="Freihand 757">
                  <a:extLst>
                    <a:ext uri="{FF2B5EF4-FFF2-40B4-BE49-F238E27FC236}">
                      <a16:creationId xmlns:a16="http://schemas.microsoft.com/office/drawing/2014/main" id="{AD12921A-1AEE-4079-A1EE-4C15E2B1C339}"/>
                    </a:ext>
                  </a:extLst>
                </p14:cNvPr>
                <p14:cNvContentPartPr/>
                <p14:nvPr/>
              </p14:nvContentPartPr>
              <p14:xfrm>
                <a:off x="4296173" y="4952587"/>
                <a:ext cx="1393200" cy="1144800"/>
              </p14:xfrm>
            </p:contentPart>
          </mc:Choice>
          <mc:Fallback>
            <p:pic>
              <p:nvPicPr>
                <p:cNvPr id="758" name="Freihand 757">
                  <a:extLst>
                    <a:ext uri="{FF2B5EF4-FFF2-40B4-BE49-F238E27FC236}">
                      <a16:creationId xmlns:a16="http://schemas.microsoft.com/office/drawing/2014/main" id="{AD12921A-1AEE-4079-A1EE-4C15E2B1C339}"/>
                    </a:ext>
                  </a:extLst>
                </p:cNvPr>
                <p:cNvPicPr/>
                <p:nvPr/>
              </p:nvPicPr>
              <p:blipFill>
                <a:blip r:embed="rId1144"/>
                <a:stretch>
                  <a:fillRect/>
                </a:stretch>
              </p:blipFill>
              <p:spPr>
                <a:xfrm>
                  <a:off x="4291853" y="4948267"/>
                  <a:ext cx="1401840" cy="1153440"/>
                </a:xfrm>
                <a:prstGeom prst="rect">
                  <a:avLst/>
                </a:prstGeom>
              </p:spPr>
            </p:pic>
          </mc:Fallback>
        </mc:AlternateContent>
        <mc:AlternateContent xmlns:mc="http://schemas.openxmlformats.org/markup-compatibility/2006">
          <mc:Choice xmlns:p14="http://schemas.microsoft.com/office/powerpoint/2010/main" Requires="p14">
            <p:contentPart p14:bwMode="auto" r:id="rId1145">
              <p14:nvContentPartPr>
                <p14:cNvPr id="760" name="Freihand 759">
                  <a:extLst>
                    <a:ext uri="{FF2B5EF4-FFF2-40B4-BE49-F238E27FC236}">
                      <a16:creationId xmlns:a16="http://schemas.microsoft.com/office/drawing/2014/main" id="{5E374348-ED0E-48F4-856E-C11A8587A2A5}"/>
                    </a:ext>
                  </a:extLst>
                </p14:cNvPr>
                <p14:cNvContentPartPr/>
                <p14:nvPr/>
              </p14:nvContentPartPr>
              <p14:xfrm>
                <a:off x="5374733" y="5579707"/>
                <a:ext cx="35280" cy="89640"/>
              </p14:xfrm>
            </p:contentPart>
          </mc:Choice>
          <mc:Fallback>
            <p:pic>
              <p:nvPicPr>
                <p:cNvPr id="760" name="Freihand 759">
                  <a:extLst>
                    <a:ext uri="{FF2B5EF4-FFF2-40B4-BE49-F238E27FC236}">
                      <a16:creationId xmlns:a16="http://schemas.microsoft.com/office/drawing/2014/main" id="{5E374348-ED0E-48F4-856E-C11A8587A2A5}"/>
                    </a:ext>
                  </a:extLst>
                </p:cNvPr>
                <p:cNvPicPr/>
                <p:nvPr/>
              </p:nvPicPr>
              <p:blipFill>
                <a:blip r:embed="rId1146"/>
                <a:stretch>
                  <a:fillRect/>
                </a:stretch>
              </p:blipFill>
              <p:spPr>
                <a:xfrm>
                  <a:off x="5370413" y="5575387"/>
                  <a:ext cx="4392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1147">
              <p14:nvContentPartPr>
                <p14:cNvPr id="761" name="Freihand 760">
                  <a:extLst>
                    <a:ext uri="{FF2B5EF4-FFF2-40B4-BE49-F238E27FC236}">
                      <a16:creationId xmlns:a16="http://schemas.microsoft.com/office/drawing/2014/main" id="{2E2B1D85-E327-44FC-A82C-594A3D21BEBA}"/>
                    </a:ext>
                  </a:extLst>
                </p14:cNvPr>
                <p14:cNvContentPartPr/>
                <p14:nvPr/>
              </p14:nvContentPartPr>
              <p14:xfrm>
                <a:off x="5427293" y="5546227"/>
                <a:ext cx="73440" cy="117360"/>
              </p14:xfrm>
            </p:contentPart>
          </mc:Choice>
          <mc:Fallback>
            <p:pic>
              <p:nvPicPr>
                <p:cNvPr id="761" name="Freihand 760">
                  <a:extLst>
                    <a:ext uri="{FF2B5EF4-FFF2-40B4-BE49-F238E27FC236}">
                      <a16:creationId xmlns:a16="http://schemas.microsoft.com/office/drawing/2014/main" id="{2E2B1D85-E327-44FC-A82C-594A3D21BEBA}"/>
                    </a:ext>
                  </a:extLst>
                </p:cNvPr>
                <p:cNvPicPr/>
                <p:nvPr/>
              </p:nvPicPr>
              <p:blipFill>
                <a:blip r:embed="rId1148"/>
                <a:stretch>
                  <a:fillRect/>
                </a:stretch>
              </p:blipFill>
              <p:spPr>
                <a:xfrm>
                  <a:off x="5422973" y="5541907"/>
                  <a:ext cx="8208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149">
              <p14:nvContentPartPr>
                <p14:cNvPr id="762" name="Freihand 761">
                  <a:extLst>
                    <a:ext uri="{FF2B5EF4-FFF2-40B4-BE49-F238E27FC236}">
                      <a16:creationId xmlns:a16="http://schemas.microsoft.com/office/drawing/2014/main" id="{40ABA149-FA07-4DF4-8FE6-DE03B91D93F0}"/>
                    </a:ext>
                  </a:extLst>
                </p14:cNvPr>
                <p14:cNvContentPartPr/>
                <p14:nvPr/>
              </p14:nvContentPartPr>
              <p14:xfrm>
                <a:off x="5502893" y="5468467"/>
                <a:ext cx="16560" cy="76680"/>
              </p14:xfrm>
            </p:contentPart>
          </mc:Choice>
          <mc:Fallback>
            <p:pic>
              <p:nvPicPr>
                <p:cNvPr id="762" name="Freihand 761">
                  <a:extLst>
                    <a:ext uri="{FF2B5EF4-FFF2-40B4-BE49-F238E27FC236}">
                      <a16:creationId xmlns:a16="http://schemas.microsoft.com/office/drawing/2014/main" id="{40ABA149-FA07-4DF4-8FE6-DE03B91D93F0}"/>
                    </a:ext>
                  </a:extLst>
                </p:cNvPr>
                <p:cNvPicPr/>
                <p:nvPr/>
              </p:nvPicPr>
              <p:blipFill>
                <a:blip r:embed="rId1150"/>
                <a:stretch>
                  <a:fillRect/>
                </a:stretch>
              </p:blipFill>
              <p:spPr>
                <a:xfrm>
                  <a:off x="5498573" y="5464147"/>
                  <a:ext cx="25200" cy="85320"/>
                </a:xfrm>
                <a:prstGeom prst="rect">
                  <a:avLst/>
                </a:prstGeom>
              </p:spPr>
            </p:pic>
          </mc:Fallback>
        </mc:AlternateContent>
      </p:grpSp>
      <p:grpSp>
        <p:nvGrpSpPr>
          <p:cNvPr id="767" name="Gruppieren 766">
            <a:extLst>
              <a:ext uri="{FF2B5EF4-FFF2-40B4-BE49-F238E27FC236}">
                <a16:creationId xmlns:a16="http://schemas.microsoft.com/office/drawing/2014/main" id="{B7CA23A7-629A-47E6-A951-0695B4AEEE0B}"/>
              </a:ext>
            </a:extLst>
          </p:cNvPr>
          <p:cNvGrpSpPr/>
          <p:nvPr/>
        </p:nvGrpSpPr>
        <p:grpSpPr>
          <a:xfrm>
            <a:off x="4251533" y="5465587"/>
            <a:ext cx="739440" cy="28080"/>
            <a:chOff x="4251533" y="5465587"/>
            <a:chExt cx="739440" cy="28080"/>
          </a:xfrm>
        </p:grpSpPr>
        <mc:AlternateContent xmlns:mc="http://schemas.openxmlformats.org/markup-compatibility/2006">
          <mc:Choice xmlns:p14="http://schemas.microsoft.com/office/powerpoint/2010/main" Requires="p14">
            <p:contentPart p14:bwMode="auto" r:id="rId1151">
              <p14:nvContentPartPr>
                <p14:cNvPr id="764" name="Freihand 763">
                  <a:extLst>
                    <a:ext uri="{FF2B5EF4-FFF2-40B4-BE49-F238E27FC236}">
                      <a16:creationId xmlns:a16="http://schemas.microsoft.com/office/drawing/2014/main" id="{55D876CD-A8B8-41C5-A749-46DB6ABE4A25}"/>
                    </a:ext>
                  </a:extLst>
                </p14:cNvPr>
                <p14:cNvContentPartPr/>
                <p14:nvPr/>
              </p14:nvContentPartPr>
              <p14:xfrm>
                <a:off x="4251533" y="5470267"/>
                <a:ext cx="154440" cy="19080"/>
              </p14:xfrm>
            </p:contentPart>
          </mc:Choice>
          <mc:Fallback>
            <p:pic>
              <p:nvPicPr>
                <p:cNvPr id="764" name="Freihand 763">
                  <a:extLst>
                    <a:ext uri="{FF2B5EF4-FFF2-40B4-BE49-F238E27FC236}">
                      <a16:creationId xmlns:a16="http://schemas.microsoft.com/office/drawing/2014/main" id="{55D876CD-A8B8-41C5-A749-46DB6ABE4A25}"/>
                    </a:ext>
                  </a:extLst>
                </p:cNvPr>
                <p:cNvPicPr/>
                <p:nvPr/>
              </p:nvPicPr>
              <p:blipFill>
                <a:blip r:embed="rId1152"/>
                <a:stretch>
                  <a:fillRect/>
                </a:stretch>
              </p:blipFill>
              <p:spPr>
                <a:xfrm>
                  <a:off x="4247213" y="5465947"/>
                  <a:ext cx="163080" cy="27720"/>
                </a:xfrm>
                <a:prstGeom prst="rect">
                  <a:avLst/>
                </a:prstGeom>
              </p:spPr>
            </p:pic>
          </mc:Fallback>
        </mc:AlternateContent>
        <mc:AlternateContent xmlns:mc="http://schemas.openxmlformats.org/markup-compatibility/2006">
          <mc:Choice xmlns:p14="http://schemas.microsoft.com/office/powerpoint/2010/main" Requires="p14">
            <p:contentPart p14:bwMode="auto" r:id="rId1153">
              <p14:nvContentPartPr>
                <p14:cNvPr id="765" name="Freihand 764">
                  <a:extLst>
                    <a:ext uri="{FF2B5EF4-FFF2-40B4-BE49-F238E27FC236}">
                      <a16:creationId xmlns:a16="http://schemas.microsoft.com/office/drawing/2014/main" id="{4A5EEF93-69C3-46CF-B152-CED333FB77D7}"/>
                    </a:ext>
                  </a:extLst>
                </p14:cNvPr>
                <p14:cNvContentPartPr/>
                <p14:nvPr/>
              </p14:nvContentPartPr>
              <p14:xfrm>
                <a:off x="4463933" y="5469907"/>
                <a:ext cx="111960" cy="11160"/>
              </p14:xfrm>
            </p:contentPart>
          </mc:Choice>
          <mc:Fallback>
            <p:pic>
              <p:nvPicPr>
                <p:cNvPr id="765" name="Freihand 764">
                  <a:extLst>
                    <a:ext uri="{FF2B5EF4-FFF2-40B4-BE49-F238E27FC236}">
                      <a16:creationId xmlns:a16="http://schemas.microsoft.com/office/drawing/2014/main" id="{4A5EEF93-69C3-46CF-B152-CED333FB77D7}"/>
                    </a:ext>
                  </a:extLst>
                </p:cNvPr>
                <p:cNvPicPr/>
                <p:nvPr/>
              </p:nvPicPr>
              <p:blipFill>
                <a:blip r:embed="rId1154"/>
                <a:stretch>
                  <a:fillRect/>
                </a:stretch>
              </p:blipFill>
              <p:spPr>
                <a:xfrm>
                  <a:off x="4459613" y="5465587"/>
                  <a:ext cx="12060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1155">
              <p14:nvContentPartPr>
                <p14:cNvPr id="766" name="Freihand 765">
                  <a:extLst>
                    <a:ext uri="{FF2B5EF4-FFF2-40B4-BE49-F238E27FC236}">
                      <a16:creationId xmlns:a16="http://schemas.microsoft.com/office/drawing/2014/main" id="{3EAB0536-981B-47D1-BA79-2C89193AE1C4}"/>
                    </a:ext>
                  </a:extLst>
                </p14:cNvPr>
                <p14:cNvContentPartPr/>
                <p14:nvPr/>
              </p14:nvContentPartPr>
              <p14:xfrm>
                <a:off x="4705853" y="5465587"/>
                <a:ext cx="285120" cy="28080"/>
              </p14:xfrm>
            </p:contentPart>
          </mc:Choice>
          <mc:Fallback>
            <p:pic>
              <p:nvPicPr>
                <p:cNvPr id="766" name="Freihand 765">
                  <a:extLst>
                    <a:ext uri="{FF2B5EF4-FFF2-40B4-BE49-F238E27FC236}">
                      <a16:creationId xmlns:a16="http://schemas.microsoft.com/office/drawing/2014/main" id="{3EAB0536-981B-47D1-BA79-2C89193AE1C4}"/>
                    </a:ext>
                  </a:extLst>
                </p:cNvPr>
                <p:cNvPicPr/>
                <p:nvPr/>
              </p:nvPicPr>
              <p:blipFill>
                <a:blip r:embed="rId1156"/>
                <a:stretch>
                  <a:fillRect/>
                </a:stretch>
              </p:blipFill>
              <p:spPr>
                <a:xfrm>
                  <a:off x="4701533" y="5461267"/>
                  <a:ext cx="293760" cy="36720"/>
                </a:xfrm>
                <a:prstGeom prst="rect">
                  <a:avLst/>
                </a:prstGeom>
              </p:spPr>
            </p:pic>
          </mc:Fallback>
        </mc:AlternateContent>
      </p:grpSp>
      <p:grpSp>
        <p:nvGrpSpPr>
          <p:cNvPr id="775" name="Gruppieren 774">
            <a:extLst>
              <a:ext uri="{FF2B5EF4-FFF2-40B4-BE49-F238E27FC236}">
                <a16:creationId xmlns:a16="http://schemas.microsoft.com/office/drawing/2014/main" id="{CB27A51F-0D67-4B7B-A1A2-B6CD094EC485}"/>
              </a:ext>
            </a:extLst>
          </p:cNvPr>
          <p:cNvGrpSpPr/>
          <p:nvPr/>
        </p:nvGrpSpPr>
        <p:grpSpPr>
          <a:xfrm>
            <a:off x="3868493" y="5342827"/>
            <a:ext cx="297000" cy="135000"/>
            <a:chOff x="3868493" y="5342827"/>
            <a:chExt cx="297000" cy="135000"/>
          </a:xfrm>
        </p:grpSpPr>
        <mc:AlternateContent xmlns:mc="http://schemas.openxmlformats.org/markup-compatibility/2006">
          <mc:Choice xmlns:p14="http://schemas.microsoft.com/office/powerpoint/2010/main" Requires="p14">
            <p:contentPart p14:bwMode="auto" r:id="rId1157">
              <p14:nvContentPartPr>
                <p14:cNvPr id="768" name="Freihand 767">
                  <a:extLst>
                    <a:ext uri="{FF2B5EF4-FFF2-40B4-BE49-F238E27FC236}">
                      <a16:creationId xmlns:a16="http://schemas.microsoft.com/office/drawing/2014/main" id="{19CAC477-DE76-4944-8FD0-A0032063CE53}"/>
                    </a:ext>
                  </a:extLst>
                </p14:cNvPr>
                <p14:cNvContentPartPr/>
                <p14:nvPr/>
              </p14:nvContentPartPr>
              <p14:xfrm>
                <a:off x="3868493" y="5382787"/>
                <a:ext cx="75960" cy="63360"/>
              </p14:xfrm>
            </p:contentPart>
          </mc:Choice>
          <mc:Fallback>
            <p:pic>
              <p:nvPicPr>
                <p:cNvPr id="768" name="Freihand 767">
                  <a:extLst>
                    <a:ext uri="{FF2B5EF4-FFF2-40B4-BE49-F238E27FC236}">
                      <a16:creationId xmlns:a16="http://schemas.microsoft.com/office/drawing/2014/main" id="{19CAC477-DE76-4944-8FD0-A0032063CE53}"/>
                    </a:ext>
                  </a:extLst>
                </p:cNvPr>
                <p:cNvPicPr/>
                <p:nvPr/>
              </p:nvPicPr>
              <p:blipFill>
                <a:blip r:embed="rId1158"/>
                <a:stretch>
                  <a:fillRect/>
                </a:stretch>
              </p:blipFill>
              <p:spPr>
                <a:xfrm>
                  <a:off x="3864173" y="5378467"/>
                  <a:ext cx="8460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1159">
              <p14:nvContentPartPr>
                <p14:cNvPr id="769" name="Freihand 768">
                  <a:extLst>
                    <a:ext uri="{FF2B5EF4-FFF2-40B4-BE49-F238E27FC236}">
                      <a16:creationId xmlns:a16="http://schemas.microsoft.com/office/drawing/2014/main" id="{DA476B97-4518-432F-8867-9B2A0F1284E4}"/>
                    </a:ext>
                  </a:extLst>
                </p14:cNvPr>
                <p14:cNvContentPartPr/>
                <p14:nvPr/>
              </p14:nvContentPartPr>
              <p14:xfrm>
                <a:off x="3885413" y="5431387"/>
                <a:ext cx="98640" cy="46440"/>
              </p14:xfrm>
            </p:contentPart>
          </mc:Choice>
          <mc:Fallback>
            <p:pic>
              <p:nvPicPr>
                <p:cNvPr id="769" name="Freihand 768">
                  <a:extLst>
                    <a:ext uri="{FF2B5EF4-FFF2-40B4-BE49-F238E27FC236}">
                      <a16:creationId xmlns:a16="http://schemas.microsoft.com/office/drawing/2014/main" id="{DA476B97-4518-432F-8867-9B2A0F1284E4}"/>
                    </a:ext>
                  </a:extLst>
                </p:cNvPr>
                <p:cNvPicPr/>
                <p:nvPr/>
              </p:nvPicPr>
              <p:blipFill>
                <a:blip r:embed="rId1160"/>
                <a:stretch>
                  <a:fillRect/>
                </a:stretch>
              </p:blipFill>
              <p:spPr>
                <a:xfrm>
                  <a:off x="3881093" y="5427067"/>
                  <a:ext cx="10728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1161">
              <p14:nvContentPartPr>
                <p14:cNvPr id="770" name="Freihand 769">
                  <a:extLst>
                    <a:ext uri="{FF2B5EF4-FFF2-40B4-BE49-F238E27FC236}">
                      <a16:creationId xmlns:a16="http://schemas.microsoft.com/office/drawing/2014/main" id="{D6116343-61C1-4E42-9914-062E683BC994}"/>
                    </a:ext>
                  </a:extLst>
                </p14:cNvPr>
                <p14:cNvContentPartPr/>
                <p14:nvPr/>
              </p14:nvContentPartPr>
              <p14:xfrm>
                <a:off x="3999533" y="5377387"/>
                <a:ext cx="53280" cy="89280"/>
              </p14:xfrm>
            </p:contentPart>
          </mc:Choice>
          <mc:Fallback>
            <p:pic>
              <p:nvPicPr>
                <p:cNvPr id="770" name="Freihand 769">
                  <a:extLst>
                    <a:ext uri="{FF2B5EF4-FFF2-40B4-BE49-F238E27FC236}">
                      <a16:creationId xmlns:a16="http://schemas.microsoft.com/office/drawing/2014/main" id="{D6116343-61C1-4E42-9914-062E683BC994}"/>
                    </a:ext>
                  </a:extLst>
                </p:cNvPr>
                <p:cNvPicPr/>
                <p:nvPr/>
              </p:nvPicPr>
              <p:blipFill>
                <a:blip r:embed="rId1162"/>
                <a:stretch>
                  <a:fillRect/>
                </a:stretch>
              </p:blipFill>
              <p:spPr>
                <a:xfrm>
                  <a:off x="3995213" y="5373067"/>
                  <a:ext cx="6192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1163">
              <p14:nvContentPartPr>
                <p14:cNvPr id="772" name="Freihand 771">
                  <a:extLst>
                    <a:ext uri="{FF2B5EF4-FFF2-40B4-BE49-F238E27FC236}">
                      <a16:creationId xmlns:a16="http://schemas.microsoft.com/office/drawing/2014/main" id="{A97E4123-5FA8-4F67-AE04-9E4DD53EF02E}"/>
                    </a:ext>
                  </a:extLst>
                </p14:cNvPr>
                <p14:cNvContentPartPr/>
                <p14:nvPr/>
              </p14:nvContentPartPr>
              <p14:xfrm>
                <a:off x="4105013" y="5380627"/>
                <a:ext cx="34200" cy="49320"/>
              </p14:xfrm>
            </p:contentPart>
          </mc:Choice>
          <mc:Fallback>
            <p:pic>
              <p:nvPicPr>
                <p:cNvPr id="772" name="Freihand 771">
                  <a:extLst>
                    <a:ext uri="{FF2B5EF4-FFF2-40B4-BE49-F238E27FC236}">
                      <a16:creationId xmlns:a16="http://schemas.microsoft.com/office/drawing/2014/main" id="{A97E4123-5FA8-4F67-AE04-9E4DD53EF02E}"/>
                    </a:ext>
                  </a:extLst>
                </p:cNvPr>
                <p:cNvPicPr/>
                <p:nvPr/>
              </p:nvPicPr>
              <p:blipFill>
                <a:blip r:embed="rId1164"/>
                <a:stretch>
                  <a:fillRect/>
                </a:stretch>
              </p:blipFill>
              <p:spPr>
                <a:xfrm>
                  <a:off x="4100693" y="5376307"/>
                  <a:ext cx="4284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1165">
              <p14:nvContentPartPr>
                <p14:cNvPr id="773" name="Freihand 772">
                  <a:extLst>
                    <a:ext uri="{FF2B5EF4-FFF2-40B4-BE49-F238E27FC236}">
                      <a16:creationId xmlns:a16="http://schemas.microsoft.com/office/drawing/2014/main" id="{EB57BEC2-1746-424D-AFF9-01AE2FE33C3A}"/>
                    </a:ext>
                  </a:extLst>
                </p14:cNvPr>
                <p14:cNvContentPartPr/>
                <p14:nvPr/>
              </p14:nvContentPartPr>
              <p14:xfrm>
                <a:off x="4055693" y="5342827"/>
                <a:ext cx="45360" cy="57960"/>
              </p14:xfrm>
            </p:contentPart>
          </mc:Choice>
          <mc:Fallback>
            <p:pic>
              <p:nvPicPr>
                <p:cNvPr id="773" name="Freihand 772">
                  <a:extLst>
                    <a:ext uri="{FF2B5EF4-FFF2-40B4-BE49-F238E27FC236}">
                      <a16:creationId xmlns:a16="http://schemas.microsoft.com/office/drawing/2014/main" id="{EB57BEC2-1746-424D-AFF9-01AE2FE33C3A}"/>
                    </a:ext>
                  </a:extLst>
                </p:cNvPr>
                <p:cNvPicPr/>
                <p:nvPr/>
              </p:nvPicPr>
              <p:blipFill>
                <a:blip r:embed="rId1166"/>
                <a:stretch>
                  <a:fillRect/>
                </a:stretch>
              </p:blipFill>
              <p:spPr>
                <a:xfrm>
                  <a:off x="4051373" y="5338507"/>
                  <a:ext cx="5400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1167">
              <p14:nvContentPartPr>
                <p14:cNvPr id="774" name="Freihand 773">
                  <a:extLst>
                    <a:ext uri="{FF2B5EF4-FFF2-40B4-BE49-F238E27FC236}">
                      <a16:creationId xmlns:a16="http://schemas.microsoft.com/office/drawing/2014/main" id="{C4011F73-86CD-42A0-8B78-95253A0EA395}"/>
                    </a:ext>
                  </a:extLst>
                </p14:cNvPr>
                <p14:cNvContentPartPr/>
                <p14:nvPr/>
              </p14:nvContentPartPr>
              <p14:xfrm>
                <a:off x="4142813" y="5393947"/>
                <a:ext cx="22680" cy="45360"/>
              </p14:xfrm>
            </p:contentPart>
          </mc:Choice>
          <mc:Fallback>
            <p:pic>
              <p:nvPicPr>
                <p:cNvPr id="774" name="Freihand 773">
                  <a:extLst>
                    <a:ext uri="{FF2B5EF4-FFF2-40B4-BE49-F238E27FC236}">
                      <a16:creationId xmlns:a16="http://schemas.microsoft.com/office/drawing/2014/main" id="{C4011F73-86CD-42A0-8B78-95253A0EA395}"/>
                    </a:ext>
                  </a:extLst>
                </p:cNvPr>
                <p:cNvPicPr/>
                <p:nvPr/>
              </p:nvPicPr>
              <p:blipFill>
                <a:blip r:embed="rId1168"/>
                <a:stretch>
                  <a:fillRect/>
                </a:stretch>
              </p:blipFill>
              <p:spPr>
                <a:xfrm>
                  <a:off x="4138493" y="5389627"/>
                  <a:ext cx="31320" cy="54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169">
            <p14:nvContentPartPr>
              <p14:cNvPr id="776" name="Freihand 775">
                <a:extLst>
                  <a:ext uri="{FF2B5EF4-FFF2-40B4-BE49-F238E27FC236}">
                    <a16:creationId xmlns:a16="http://schemas.microsoft.com/office/drawing/2014/main" id="{C14CC162-850B-4072-B04E-713E410BCF19}"/>
                  </a:ext>
                </a:extLst>
              </p14:cNvPr>
              <p14:cNvContentPartPr/>
              <p14:nvPr/>
            </p14:nvContentPartPr>
            <p14:xfrm>
              <a:off x="4984853" y="5520307"/>
              <a:ext cx="6840" cy="119160"/>
            </p14:xfrm>
          </p:contentPart>
        </mc:Choice>
        <mc:Fallback>
          <p:pic>
            <p:nvPicPr>
              <p:cNvPr id="776" name="Freihand 775">
                <a:extLst>
                  <a:ext uri="{FF2B5EF4-FFF2-40B4-BE49-F238E27FC236}">
                    <a16:creationId xmlns:a16="http://schemas.microsoft.com/office/drawing/2014/main" id="{C14CC162-850B-4072-B04E-713E410BCF19}"/>
                  </a:ext>
                </a:extLst>
              </p:cNvPr>
              <p:cNvPicPr/>
              <p:nvPr/>
            </p:nvPicPr>
            <p:blipFill>
              <a:blip r:embed="rId1170"/>
              <a:stretch>
                <a:fillRect/>
              </a:stretch>
            </p:blipFill>
            <p:spPr>
              <a:xfrm>
                <a:off x="4980533" y="5515987"/>
                <a:ext cx="1548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1171">
            <p14:nvContentPartPr>
              <p14:cNvPr id="777" name="Freihand 776">
                <a:extLst>
                  <a:ext uri="{FF2B5EF4-FFF2-40B4-BE49-F238E27FC236}">
                    <a16:creationId xmlns:a16="http://schemas.microsoft.com/office/drawing/2014/main" id="{3DDFD5D1-9C96-4D08-8A09-6015D480EEBA}"/>
                  </a:ext>
                </a:extLst>
              </p14:cNvPr>
              <p14:cNvContentPartPr/>
              <p14:nvPr/>
            </p14:nvContentPartPr>
            <p14:xfrm>
              <a:off x="4998173" y="5769067"/>
              <a:ext cx="14040" cy="298440"/>
            </p14:xfrm>
          </p:contentPart>
        </mc:Choice>
        <mc:Fallback>
          <p:pic>
            <p:nvPicPr>
              <p:cNvPr id="777" name="Freihand 776">
                <a:extLst>
                  <a:ext uri="{FF2B5EF4-FFF2-40B4-BE49-F238E27FC236}">
                    <a16:creationId xmlns:a16="http://schemas.microsoft.com/office/drawing/2014/main" id="{3DDFD5D1-9C96-4D08-8A09-6015D480EEBA}"/>
                  </a:ext>
                </a:extLst>
              </p:cNvPr>
              <p:cNvPicPr/>
              <p:nvPr/>
            </p:nvPicPr>
            <p:blipFill>
              <a:blip r:embed="rId1172"/>
              <a:stretch>
                <a:fillRect/>
              </a:stretch>
            </p:blipFill>
            <p:spPr>
              <a:xfrm>
                <a:off x="4993853" y="5764747"/>
                <a:ext cx="22680" cy="307080"/>
              </a:xfrm>
              <a:prstGeom prst="rect">
                <a:avLst/>
              </a:prstGeom>
            </p:spPr>
          </p:pic>
        </mc:Fallback>
      </mc:AlternateContent>
      <p:grpSp>
        <p:nvGrpSpPr>
          <p:cNvPr id="782" name="Gruppieren 781">
            <a:extLst>
              <a:ext uri="{FF2B5EF4-FFF2-40B4-BE49-F238E27FC236}">
                <a16:creationId xmlns:a16="http://schemas.microsoft.com/office/drawing/2014/main" id="{0B34C292-C51A-48F9-8577-17891088404E}"/>
              </a:ext>
            </a:extLst>
          </p:cNvPr>
          <p:cNvGrpSpPr/>
          <p:nvPr/>
        </p:nvGrpSpPr>
        <p:grpSpPr>
          <a:xfrm>
            <a:off x="4953893" y="6212587"/>
            <a:ext cx="167760" cy="149040"/>
            <a:chOff x="4953893" y="6212587"/>
            <a:chExt cx="167760" cy="149040"/>
          </a:xfrm>
        </p:grpSpPr>
        <mc:AlternateContent xmlns:mc="http://schemas.openxmlformats.org/markup-compatibility/2006">
          <mc:Choice xmlns:p14="http://schemas.microsoft.com/office/powerpoint/2010/main" Requires="p14">
            <p:contentPart p14:bwMode="auto" r:id="rId1173">
              <p14:nvContentPartPr>
                <p14:cNvPr id="778" name="Freihand 777">
                  <a:extLst>
                    <a:ext uri="{FF2B5EF4-FFF2-40B4-BE49-F238E27FC236}">
                      <a16:creationId xmlns:a16="http://schemas.microsoft.com/office/drawing/2014/main" id="{B7908839-1AD0-45A8-955B-C3BDFDD25A31}"/>
                    </a:ext>
                  </a:extLst>
                </p14:cNvPr>
                <p14:cNvContentPartPr/>
                <p14:nvPr/>
              </p14:nvContentPartPr>
              <p14:xfrm>
                <a:off x="4953893" y="6224467"/>
                <a:ext cx="40680" cy="82440"/>
              </p14:xfrm>
            </p:contentPart>
          </mc:Choice>
          <mc:Fallback>
            <p:pic>
              <p:nvPicPr>
                <p:cNvPr id="778" name="Freihand 777">
                  <a:extLst>
                    <a:ext uri="{FF2B5EF4-FFF2-40B4-BE49-F238E27FC236}">
                      <a16:creationId xmlns:a16="http://schemas.microsoft.com/office/drawing/2014/main" id="{B7908839-1AD0-45A8-955B-C3BDFDD25A31}"/>
                    </a:ext>
                  </a:extLst>
                </p:cNvPr>
                <p:cNvPicPr/>
                <p:nvPr/>
              </p:nvPicPr>
              <p:blipFill>
                <a:blip r:embed="rId1174"/>
                <a:stretch>
                  <a:fillRect/>
                </a:stretch>
              </p:blipFill>
              <p:spPr>
                <a:xfrm>
                  <a:off x="4949573" y="6220147"/>
                  <a:ext cx="4932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1175">
              <p14:nvContentPartPr>
                <p14:cNvPr id="779" name="Freihand 778">
                  <a:extLst>
                    <a:ext uri="{FF2B5EF4-FFF2-40B4-BE49-F238E27FC236}">
                      <a16:creationId xmlns:a16="http://schemas.microsoft.com/office/drawing/2014/main" id="{2E0D3BEA-69C8-4083-ACE2-EF812AFEB860}"/>
                    </a:ext>
                  </a:extLst>
                </p14:cNvPr>
                <p14:cNvContentPartPr/>
                <p14:nvPr/>
              </p14:nvContentPartPr>
              <p14:xfrm>
                <a:off x="5000693" y="6215467"/>
                <a:ext cx="46440" cy="99000"/>
              </p14:xfrm>
            </p:contentPart>
          </mc:Choice>
          <mc:Fallback>
            <p:pic>
              <p:nvPicPr>
                <p:cNvPr id="779" name="Freihand 778">
                  <a:extLst>
                    <a:ext uri="{FF2B5EF4-FFF2-40B4-BE49-F238E27FC236}">
                      <a16:creationId xmlns:a16="http://schemas.microsoft.com/office/drawing/2014/main" id="{2E0D3BEA-69C8-4083-ACE2-EF812AFEB860}"/>
                    </a:ext>
                  </a:extLst>
                </p:cNvPr>
                <p:cNvPicPr/>
                <p:nvPr/>
              </p:nvPicPr>
              <p:blipFill>
                <a:blip r:embed="rId1176"/>
                <a:stretch>
                  <a:fillRect/>
                </a:stretch>
              </p:blipFill>
              <p:spPr>
                <a:xfrm>
                  <a:off x="4996373" y="6211147"/>
                  <a:ext cx="5508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1177">
              <p14:nvContentPartPr>
                <p14:cNvPr id="780" name="Freihand 779">
                  <a:extLst>
                    <a:ext uri="{FF2B5EF4-FFF2-40B4-BE49-F238E27FC236}">
                      <a16:creationId xmlns:a16="http://schemas.microsoft.com/office/drawing/2014/main" id="{D50C7329-648D-40F3-85E6-2F72488EBF79}"/>
                    </a:ext>
                  </a:extLst>
                </p14:cNvPr>
                <p14:cNvContentPartPr/>
                <p14:nvPr/>
              </p14:nvContentPartPr>
              <p14:xfrm>
                <a:off x="5066213" y="6306547"/>
                <a:ext cx="360" cy="55080"/>
              </p14:xfrm>
            </p:contentPart>
          </mc:Choice>
          <mc:Fallback>
            <p:pic>
              <p:nvPicPr>
                <p:cNvPr id="780" name="Freihand 779">
                  <a:extLst>
                    <a:ext uri="{FF2B5EF4-FFF2-40B4-BE49-F238E27FC236}">
                      <a16:creationId xmlns:a16="http://schemas.microsoft.com/office/drawing/2014/main" id="{D50C7329-648D-40F3-85E6-2F72488EBF79}"/>
                    </a:ext>
                  </a:extLst>
                </p:cNvPr>
                <p:cNvPicPr/>
                <p:nvPr/>
              </p:nvPicPr>
              <p:blipFill>
                <a:blip r:embed="rId1178"/>
                <a:stretch>
                  <a:fillRect/>
                </a:stretch>
              </p:blipFill>
              <p:spPr>
                <a:xfrm>
                  <a:off x="5061893" y="6302227"/>
                  <a:ext cx="900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1179">
              <p14:nvContentPartPr>
                <p14:cNvPr id="781" name="Freihand 780">
                  <a:extLst>
                    <a:ext uri="{FF2B5EF4-FFF2-40B4-BE49-F238E27FC236}">
                      <a16:creationId xmlns:a16="http://schemas.microsoft.com/office/drawing/2014/main" id="{8F5B0669-B39A-4CE5-BAE1-3E1B5E9A4137}"/>
                    </a:ext>
                  </a:extLst>
                </p14:cNvPr>
                <p14:cNvContentPartPr/>
                <p14:nvPr/>
              </p14:nvContentPartPr>
              <p14:xfrm>
                <a:off x="5080613" y="6212587"/>
                <a:ext cx="41040" cy="115920"/>
              </p14:xfrm>
            </p:contentPart>
          </mc:Choice>
          <mc:Fallback>
            <p:pic>
              <p:nvPicPr>
                <p:cNvPr id="781" name="Freihand 780">
                  <a:extLst>
                    <a:ext uri="{FF2B5EF4-FFF2-40B4-BE49-F238E27FC236}">
                      <a16:creationId xmlns:a16="http://schemas.microsoft.com/office/drawing/2014/main" id="{8F5B0669-B39A-4CE5-BAE1-3E1B5E9A4137}"/>
                    </a:ext>
                  </a:extLst>
                </p:cNvPr>
                <p:cNvPicPr/>
                <p:nvPr/>
              </p:nvPicPr>
              <p:blipFill>
                <a:blip r:embed="rId1180"/>
                <a:stretch>
                  <a:fillRect/>
                </a:stretch>
              </p:blipFill>
              <p:spPr>
                <a:xfrm>
                  <a:off x="5076293" y="6208267"/>
                  <a:ext cx="49680" cy="124560"/>
                </a:xfrm>
                <a:prstGeom prst="rect">
                  <a:avLst/>
                </a:prstGeom>
              </p:spPr>
            </p:pic>
          </mc:Fallback>
        </mc:AlternateContent>
      </p:grpSp>
      <p:grpSp>
        <p:nvGrpSpPr>
          <p:cNvPr id="788" name="Gruppieren 787">
            <a:extLst>
              <a:ext uri="{FF2B5EF4-FFF2-40B4-BE49-F238E27FC236}">
                <a16:creationId xmlns:a16="http://schemas.microsoft.com/office/drawing/2014/main" id="{CC6A9B08-2105-4387-9841-00D7B185E175}"/>
              </a:ext>
            </a:extLst>
          </p:cNvPr>
          <p:cNvGrpSpPr/>
          <p:nvPr/>
        </p:nvGrpSpPr>
        <p:grpSpPr>
          <a:xfrm>
            <a:off x="3871013" y="4448227"/>
            <a:ext cx="2668680" cy="1967760"/>
            <a:chOff x="3871013" y="4448227"/>
            <a:chExt cx="2668680" cy="1967760"/>
          </a:xfrm>
        </p:grpSpPr>
        <mc:AlternateContent xmlns:mc="http://schemas.openxmlformats.org/markup-compatibility/2006">
          <mc:Choice xmlns:p14="http://schemas.microsoft.com/office/powerpoint/2010/main" Requires="p14">
            <p:contentPart p14:bwMode="auto" r:id="rId1181">
              <p14:nvContentPartPr>
                <p14:cNvPr id="699" name="Freihand 698">
                  <a:extLst>
                    <a:ext uri="{FF2B5EF4-FFF2-40B4-BE49-F238E27FC236}">
                      <a16:creationId xmlns:a16="http://schemas.microsoft.com/office/drawing/2014/main" id="{14416C79-054F-4294-A941-01D2FC002413}"/>
                    </a:ext>
                  </a:extLst>
                </p14:cNvPr>
                <p14:cNvContentPartPr/>
                <p14:nvPr/>
              </p14:nvContentPartPr>
              <p14:xfrm>
                <a:off x="4153973" y="4648747"/>
                <a:ext cx="172800" cy="1499400"/>
              </p14:xfrm>
            </p:contentPart>
          </mc:Choice>
          <mc:Fallback>
            <p:pic>
              <p:nvPicPr>
                <p:cNvPr id="699" name="Freihand 698">
                  <a:extLst>
                    <a:ext uri="{FF2B5EF4-FFF2-40B4-BE49-F238E27FC236}">
                      <a16:creationId xmlns:a16="http://schemas.microsoft.com/office/drawing/2014/main" id="{14416C79-054F-4294-A941-01D2FC002413}"/>
                    </a:ext>
                  </a:extLst>
                </p:cNvPr>
                <p:cNvPicPr/>
                <p:nvPr/>
              </p:nvPicPr>
              <p:blipFill>
                <a:blip r:embed="rId1182"/>
                <a:stretch>
                  <a:fillRect/>
                </a:stretch>
              </p:blipFill>
              <p:spPr>
                <a:xfrm>
                  <a:off x="4149653" y="4644427"/>
                  <a:ext cx="181440" cy="1508040"/>
                </a:xfrm>
                <a:prstGeom prst="rect">
                  <a:avLst/>
                </a:prstGeom>
              </p:spPr>
            </p:pic>
          </mc:Fallback>
        </mc:AlternateContent>
        <mc:AlternateContent xmlns:mc="http://schemas.openxmlformats.org/markup-compatibility/2006">
          <mc:Choice xmlns:p14="http://schemas.microsoft.com/office/powerpoint/2010/main" Requires="p14">
            <p:contentPart p14:bwMode="auto" r:id="rId1183">
              <p14:nvContentPartPr>
                <p14:cNvPr id="700" name="Freihand 699">
                  <a:extLst>
                    <a:ext uri="{FF2B5EF4-FFF2-40B4-BE49-F238E27FC236}">
                      <a16:creationId xmlns:a16="http://schemas.microsoft.com/office/drawing/2014/main" id="{D63049A5-3BC9-47FD-B808-74B9AD7B9B22}"/>
                    </a:ext>
                  </a:extLst>
                </p14:cNvPr>
                <p14:cNvContentPartPr/>
                <p14:nvPr/>
              </p14:nvContentPartPr>
              <p14:xfrm>
                <a:off x="3971093" y="6084787"/>
                <a:ext cx="2454840" cy="50760"/>
              </p14:xfrm>
            </p:contentPart>
          </mc:Choice>
          <mc:Fallback>
            <p:pic>
              <p:nvPicPr>
                <p:cNvPr id="700" name="Freihand 699">
                  <a:extLst>
                    <a:ext uri="{FF2B5EF4-FFF2-40B4-BE49-F238E27FC236}">
                      <a16:creationId xmlns:a16="http://schemas.microsoft.com/office/drawing/2014/main" id="{D63049A5-3BC9-47FD-B808-74B9AD7B9B22}"/>
                    </a:ext>
                  </a:extLst>
                </p:cNvPr>
                <p:cNvPicPr/>
                <p:nvPr/>
              </p:nvPicPr>
              <p:blipFill>
                <a:blip r:embed="rId1184"/>
                <a:stretch>
                  <a:fillRect/>
                </a:stretch>
              </p:blipFill>
              <p:spPr>
                <a:xfrm>
                  <a:off x="3966773" y="6080467"/>
                  <a:ext cx="2463480" cy="59400"/>
                </a:xfrm>
                <a:prstGeom prst="rect">
                  <a:avLst/>
                </a:prstGeom>
              </p:spPr>
            </p:pic>
          </mc:Fallback>
        </mc:AlternateContent>
        <mc:AlternateContent xmlns:mc="http://schemas.openxmlformats.org/markup-compatibility/2006">
          <mc:Choice xmlns:p14="http://schemas.microsoft.com/office/powerpoint/2010/main" Requires="p14">
            <p:contentPart p14:bwMode="auto" r:id="rId1185">
              <p14:nvContentPartPr>
                <p14:cNvPr id="701" name="Freihand 700">
                  <a:extLst>
                    <a:ext uri="{FF2B5EF4-FFF2-40B4-BE49-F238E27FC236}">
                      <a16:creationId xmlns:a16="http://schemas.microsoft.com/office/drawing/2014/main" id="{42E69ACC-03DB-4019-987D-BE3D694DC27A}"/>
                    </a:ext>
                  </a:extLst>
                </p14:cNvPr>
                <p14:cNvContentPartPr/>
                <p14:nvPr/>
              </p14:nvContentPartPr>
              <p14:xfrm>
                <a:off x="6388133" y="6023587"/>
                <a:ext cx="151560" cy="173160"/>
              </p14:xfrm>
            </p:contentPart>
          </mc:Choice>
          <mc:Fallback>
            <p:pic>
              <p:nvPicPr>
                <p:cNvPr id="701" name="Freihand 700">
                  <a:extLst>
                    <a:ext uri="{FF2B5EF4-FFF2-40B4-BE49-F238E27FC236}">
                      <a16:creationId xmlns:a16="http://schemas.microsoft.com/office/drawing/2014/main" id="{42E69ACC-03DB-4019-987D-BE3D694DC27A}"/>
                    </a:ext>
                  </a:extLst>
                </p:cNvPr>
                <p:cNvPicPr/>
                <p:nvPr/>
              </p:nvPicPr>
              <p:blipFill>
                <a:blip r:embed="rId1186"/>
                <a:stretch>
                  <a:fillRect/>
                </a:stretch>
              </p:blipFill>
              <p:spPr>
                <a:xfrm>
                  <a:off x="6383813" y="6019267"/>
                  <a:ext cx="16020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1187">
              <p14:nvContentPartPr>
                <p14:cNvPr id="702" name="Freihand 701">
                  <a:extLst>
                    <a:ext uri="{FF2B5EF4-FFF2-40B4-BE49-F238E27FC236}">
                      <a16:creationId xmlns:a16="http://schemas.microsoft.com/office/drawing/2014/main" id="{990EAFBC-F5D5-4A30-AAF7-B2A4F3D655BA}"/>
                    </a:ext>
                  </a:extLst>
                </p14:cNvPr>
                <p14:cNvContentPartPr/>
                <p14:nvPr/>
              </p14:nvContentPartPr>
              <p14:xfrm>
                <a:off x="4228853" y="4466587"/>
                <a:ext cx="231840" cy="158400"/>
              </p14:xfrm>
            </p:contentPart>
          </mc:Choice>
          <mc:Fallback>
            <p:pic>
              <p:nvPicPr>
                <p:cNvPr id="702" name="Freihand 701">
                  <a:extLst>
                    <a:ext uri="{FF2B5EF4-FFF2-40B4-BE49-F238E27FC236}">
                      <a16:creationId xmlns:a16="http://schemas.microsoft.com/office/drawing/2014/main" id="{990EAFBC-F5D5-4A30-AAF7-B2A4F3D655BA}"/>
                    </a:ext>
                  </a:extLst>
                </p:cNvPr>
                <p:cNvPicPr/>
                <p:nvPr/>
              </p:nvPicPr>
              <p:blipFill>
                <a:blip r:embed="rId1188"/>
                <a:stretch>
                  <a:fillRect/>
                </a:stretch>
              </p:blipFill>
              <p:spPr>
                <a:xfrm>
                  <a:off x="4224533" y="4462267"/>
                  <a:ext cx="240480" cy="167040"/>
                </a:xfrm>
                <a:prstGeom prst="rect">
                  <a:avLst/>
                </a:prstGeom>
              </p:spPr>
            </p:pic>
          </mc:Fallback>
        </mc:AlternateContent>
        <mc:AlternateContent xmlns:mc="http://schemas.openxmlformats.org/markup-compatibility/2006">
          <mc:Choice xmlns:p14="http://schemas.microsoft.com/office/powerpoint/2010/main" Requires="p14">
            <p:contentPart p14:bwMode="auto" r:id="rId1189">
              <p14:nvContentPartPr>
                <p14:cNvPr id="704" name="Freihand 703">
                  <a:extLst>
                    <a:ext uri="{FF2B5EF4-FFF2-40B4-BE49-F238E27FC236}">
                      <a16:creationId xmlns:a16="http://schemas.microsoft.com/office/drawing/2014/main" id="{DCD54369-0A2C-4EB6-8DDD-A8800F98BAA9}"/>
                    </a:ext>
                  </a:extLst>
                </p14:cNvPr>
                <p14:cNvContentPartPr/>
                <p14:nvPr/>
              </p14:nvContentPartPr>
              <p14:xfrm>
                <a:off x="4070813" y="4448227"/>
                <a:ext cx="59760" cy="75240"/>
              </p14:xfrm>
            </p:contentPart>
          </mc:Choice>
          <mc:Fallback>
            <p:pic>
              <p:nvPicPr>
                <p:cNvPr id="704" name="Freihand 703">
                  <a:extLst>
                    <a:ext uri="{FF2B5EF4-FFF2-40B4-BE49-F238E27FC236}">
                      <a16:creationId xmlns:a16="http://schemas.microsoft.com/office/drawing/2014/main" id="{DCD54369-0A2C-4EB6-8DDD-A8800F98BAA9}"/>
                    </a:ext>
                  </a:extLst>
                </p:cNvPr>
                <p:cNvPicPr/>
                <p:nvPr/>
              </p:nvPicPr>
              <p:blipFill>
                <a:blip r:embed="rId1190"/>
                <a:stretch>
                  <a:fillRect/>
                </a:stretch>
              </p:blipFill>
              <p:spPr>
                <a:xfrm>
                  <a:off x="4066493" y="4443907"/>
                  <a:ext cx="68400" cy="83880"/>
                </a:xfrm>
                <a:prstGeom prst="rect">
                  <a:avLst/>
                </a:prstGeom>
              </p:spPr>
            </p:pic>
          </mc:Fallback>
        </mc:AlternateContent>
        <mc:AlternateContent xmlns:mc="http://schemas.openxmlformats.org/markup-compatibility/2006">
          <mc:Choice xmlns:p14="http://schemas.microsoft.com/office/powerpoint/2010/main" Requires="p14">
            <p:contentPart p14:bwMode="auto" r:id="rId1191">
              <p14:nvContentPartPr>
                <p14:cNvPr id="706" name="Freihand 705">
                  <a:extLst>
                    <a:ext uri="{FF2B5EF4-FFF2-40B4-BE49-F238E27FC236}">
                      <a16:creationId xmlns:a16="http://schemas.microsoft.com/office/drawing/2014/main" id="{00DE9C70-5328-4D08-91E0-C9CF6EC21749}"/>
                    </a:ext>
                  </a:extLst>
                </p14:cNvPr>
                <p14:cNvContentPartPr/>
                <p14:nvPr/>
              </p14:nvContentPartPr>
              <p14:xfrm>
                <a:off x="6378773" y="6169747"/>
                <a:ext cx="96480" cy="113040"/>
              </p14:xfrm>
            </p:contentPart>
          </mc:Choice>
          <mc:Fallback>
            <p:pic>
              <p:nvPicPr>
                <p:cNvPr id="706" name="Freihand 705">
                  <a:extLst>
                    <a:ext uri="{FF2B5EF4-FFF2-40B4-BE49-F238E27FC236}">
                      <a16:creationId xmlns:a16="http://schemas.microsoft.com/office/drawing/2014/main" id="{00DE9C70-5328-4D08-91E0-C9CF6EC21749}"/>
                    </a:ext>
                  </a:extLst>
                </p:cNvPr>
                <p:cNvPicPr/>
                <p:nvPr/>
              </p:nvPicPr>
              <p:blipFill>
                <a:blip r:embed="rId1192"/>
                <a:stretch>
                  <a:fillRect/>
                </a:stretch>
              </p:blipFill>
              <p:spPr>
                <a:xfrm>
                  <a:off x="6374453" y="6165427"/>
                  <a:ext cx="10512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1193">
              <p14:nvContentPartPr>
                <p14:cNvPr id="707" name="Freihand 706">
                  <a:extLst>
                    <a:ext uri="{FF2B5EF4-FFF2-40B4-BE49-F238E27FC236}">
                      <a16:creationId xmlns:a16="http://schemas.microsoft.com/office/drawing/2014/main" id="{A781634C-8249-43F2-BE93-C5C77BFC8A76}"/>
                    </a:ext>
                  </a:extLst>
                </p14:cNvPr>
                <p14:cNvContentPartPr/>
                <p14:nvPr/>
              </p14:nvContentPartPr>
              <p14:xfrm>
                <a:off x="6389213" y="6228067"/>
                <a:ext cx="120960" cy="187920"/>
              </p14:xfrm>
            </p:contentPart>
          </mc:Choice>
          <mc:Fallback>
            <p:pic>
              <p:nvPicPr>
                <p:cNvPr id="707" name="Freihand 706">
                  <a:extLst>
                    <a:ext uri="{FF2B5EF4-FFF2-40B4-BE49-F238E27FC236}">
                      <a16:creationId xmlns:a16="http://schemas.microsoft.com/office/drawing/2014/main" id="{A781634C-8249-43F2-BE93-C5C77BFC8A76}"/>
                    </a:ext>
                  </a:extLst>
                </p:cNvPr>
                <p:cNvPicPr/>
                <p:nvPr/>
              </p:nvPicPr>
              <p:blipFill>
                <a:blip r:embed="rId1194"/>
                <a:stretch>
                  <a:fillRect/>
                </a:stretch>
              </p:blipFill>
              <p:spPr>
                <a:xfrm>
                  <a:off x="6384893" y="6223747"/>
                  <a:ext cx="129600" cy="196560"/>
                </a:xfrm>
                <a:prstGeom prst="rect">
                  <a:avLst/>
                </a:prstGeom>
              </p:spPr>
            </p:pic>
          </mc:Fallback>
        </mc:AlternateContent>
        <mc:AlternateContent xmlns:mc="http://schemas.openxmlformats.org/markup-compatibility/2006">
          <mc:Choice xmlns:p14="http://schemas.microsoft.com/office/powerpoint/2010/main" Requires="p14">
            <p:contentPart p14:bwMode="auto" r:id="rId1195">
              <p14:nvContentPartPr>
                <p14:cNvPr id="709" name="Freihand 708">
                  <a:extLst>
                    <a:ext uri="{FF2B5EF4-FFF2-40B4-BE49-F238E27FC236}">
                      <a16:creationId xmlns:a16="http://schemas.microsoft.com/office/drawing/2014/main" id="{A212490D-39AE-48E8-AAF7-D5A45E1EF34F}"/>
                    </a:ext>
                  </a:extLst>
                </p14:cNvPr>
                <p14:cNvContentPartPr/>
                <p14:nvPr/>
              </p14:nvContentPartPr>
              <p14:xfrm>
                <a:off x="5587133" y="6054547"/>
                <a:ext cx="6120" cy="153720"/>
              </p14:xfrm>
            </p:contentPart>
          </mc:Choice>
          <mc:Fallback>
            <p:pic>
              <p:nvPicPr>
                <p:cNvPr id="709" name="Freihand 708">
                  <a:extLst>
                    <a:ext uri="{FF2B5EF4-FFF2-40B4-BE49-F238E27FC236}">
                      <a16:creationId xmlns:a16="http://schemas.microsoft.com/office/drawing/2014/main" id="{A212490D-39AE-48E8-AAF7-D5A45E1EF34F}"/>
                    </a:ext>
                  </a:extLst>
                </p:cNvPr>
                <p:cNvPicPr/>
                <p:nvPr/>
              </p:nvPicPr>
              <p:blipFill>
                <a:blip r:embed="rId1196"/>
                <a:stretch>
                  <a:fillRect/>
                </a:stretch>
              </p:blipFill>
              <p:spPr>
                <a:xfrm>
                  <a:off x="5582813" y="6050227"/>
                  <a:ext cx="1476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1197">
              <p14:nvContentPartPr>
                <p14:cNvPr id="710" name="Freihand 709">
                  <a:extLst>
                    <a:ext uri="{FF2B5EF4-FFF2-40B4-BE49-F238E27FC236}">
                      <a16:creationId xmlns:a16="http://schemas.microsoft.com/office/drawing/2014/main" id="{A67D9F2C-55F6-4CD3-9C05-28A5BB68518B}"/>
                    </a:ext>
                  </a:extLst>
                </p14:cNvPr>
                <p14:cNvContentPartPr/>
                <p14:nvPr/>
              </p14:nvContentPartPr>
              <p14:xfrm>
                <a:off x="5465813" y="6285307"/>
                <a:ext cx="67680" cy="102600"/>
              </p14:xfrm>
            </p:contentPart>
          </mc:Choice>
          <mc:Fallback>
            <p:pic>
              <p:nvPicPr>
                <p:cNvPr id="710" name="Freihand 709">
                  <a:extLst>
                    <a:ext uri="{FF2B5EF4-FFF2-40B4-BE49-F238E27FC236}">
                      <a16:creationId xmlns:a16="http://schemas.microsoft.com/office/drawing/2014/main" id="{A67D9F2C-55F6-4CD3-9C05-28A5BB68518B}"/>
                    </a:ext>
                  </a:extLst>
                </p:cNvPr>
                <p:cNvPicPr/>
                <p:nvPr/>
              </p:nvPicPr>
              <p:blipFill>
                <a:blip r:embed="rId1198"/>
                <a:stretch>
                  <a:fillRect/>
                </a:stretch>
              </p:blipFill>
              <p:spPr>
                <a:xfrm>
                  <a:off x="5461493" y="6280987"/>
                  <a:ext cx="7632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1199">
              <p14:nvContentPartPr>
                <p14:cNvPr id="711" name="Freihand 710">
                  <a:extLst>
                    <a:ext uri="{FF2B5EF4-FFF2-40B4-BE49-F238E27FC236}">
                      <a16:creationId xmlns:a16="http://schemas.microsoft.com/office/drawing/2014/main" id="{C490E7BC-C853-4DF5-AB01-00C82E367A9A}"/>
                    </a:ext>
                  </a:extLst>
                </p14:cNvPr>
                <p14:cNvContentPartPr/>
                <p14:nvPr/>
              </p14:nvContentPartPr>
              <p14:xfrm>
                <a:off x="5589653" y="6284947"/>
                <a:ext cx="73080" cy="88560"/>
              </p14:xfrm>
            </p:contentPart>
          </mc:Choice>
          <mc:Fallback>
            <p:pic>
              <p:nvPicPr>
                <p:cNvPr id="711" name="Freihand 710">
                  <a:extLst>
                    <a:ext uri="{FF2B5EF4-FFF2-40B4-BE49-F238E27FC236}">
                      <a16:creationId xmlns:a16="http://schemas.microsoft.com/office/drawing/2014/main" id="{C490E7BC-C853-4DF5-AB01-00C82E367A9A}"/>
                    </a:ext>
                  </a:extLst>
                </p:cNvPr>
                <p:cNvPicPr/>
                <p:nvPr/>
              </p:nvPicPr>
              <p:blipFill>
                <a:blip r:embed="rId1200"/>
                <a:stretch>
                  <a:fillRect/>
                </a:stretch>
              </p:blipFill>
              <p:spPr>
                <a:xfrm>
                  <a:off x="5585333" y="6280627"/>
                  <a:ext cx="8172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1201">
              <p14:nvContentPartPr>
                <p14:cNvPr id="720" name="Freihand 719">
                  <a:extLst>
                    <a:ext uri="{FF2B5EF4-FFF2-40B4-BE49-F238E27FC236}">
                      <a16:creationId xmlns:a16="http://schemas.microsoft.com/office/drawing/2014/main" id="{056F70DA-59C9-43A0-B234-25CE824F125E}"/>
                    </a:ext>
                  </a:extLst>
                </p14:cNvPr>
                <p14:cNvContentPartPr/>
                <p14:nvPr/>
              </p14:nvContentPartPr>
              <p14:xfrm>
                <a:off x="4227413" y="5058067"/>
                <a:ext cx="156240" cy="42480"/>
              </p14:xfrm>
            </p:contentPart>
          </mc:Choice>
          <mc:Fallback>
            <p:pic>
              <p:nvPicPr>
                <p:cNvPr id="720" name="Freihand 719">
                  <a:extLst>
                    <a:ext uri="{FF2B5EF4-FFF2-40B4-BE49-F238E27FC236}">
                      <a16:creationId xmlns:a16="http://schemas.microsoft.com/office/drawing/2014/main" id="{056F70DA-59C9-43A0-B234-25CE824F125E}"/>
                    </a:ext>
                  </a:extLst>
                </p:cNvPr>
                <p:cNvPicPr/>
                <p:nvPr/>
              </p:nvPicPr>
              <p:blipFill>
                <a:blip r:embed="rId1202"/>
                <a:stretch>
                  <a:fillRect/>
                </a:stretch>
              </p:blipFill>
              <p:spPr>
                <a:xfrm>
                  <a:off x="4223093" y="5053747"/>
                  <a:ext cx="16488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1203">
              <p14:nvContentPartPr>
                <p14:cNvPr id="721" name="Freihand 720">
                  <a:extLst>
                    <a:ext uri="{FF2B5EF4-FFF2-40B4-BE49-F238E27FC236}">
                      <a16:creationId xmlns:a16="http://schemas.microsoft.com/office/drawing/2014/main" id="{570F5042-410A-4C01-8EED-5973A60BF0F9}"/>
                    </a:ext>
                  </a:extLst>
                </p14:cNvPr>
                <p14:cNvContentPartPr/>
                <p14:nvPr/>
              </p14:nvContentPartPr>
              <p14:xfrm>
                <a:off x="3919253" y="5045827"/>
                <a:ext cx="78840" cy="137880"/>
              </p14:xfrm>
            </p:contentPart>
          </mc:Choice>
          <mc:Fallback>
            <p:pic>
              <p:nvPicPr>
                <p:cNvPr id="721" name="Freihand 720">
                  <a:extLst>
                    <a:ext uri="{FF2B5EF4-FFF2-40B4-BE49-F238E27FC236}">
                      <a16:creationId xmlns:a16="http://schemas.microsoft.com/office/drawing/2014/main" id="{570F5042-410A-4C01-8EED-5973A60BF0F9}"/>
                    </a:ext>
                  </a:extLst>
                </p:cNvPr>
                <p:cNvPicPr/>
                <p:nvPr/>
              </p:nvPicPr>
              <p:blipFill>
                <a:blip r:embed="rId1204"/>
                <a:stretch>
                  <a:fillRect/>
                </a:stretch>
              </p:blipFill>
              <p:spPr>
                <a:xfrm>
                  <a:off x="3914933" y="5041507"/>
                  <a:ext cx="8748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1205">
              <p14:nvContentPartPr>
                <p14:cNvPr id="722" name="Freihand 721">
                  <a:extLst>
                    <a:ext uri="{FF2B5EF4-FFF2-40B4-BE49-F238E27FC236}">
                      <a16:creationId xmlns:a16="http://schemas.microsoft.com/office/drawing/2014/main" id="{4CB4EBD9-EACB-432F-830E-A79D9A91E5A8}"/>
                    </a:ext>
                  </a:extLst>
                </p14:cNvPr>
                <p14:cNvContentPartPr/>
                <p14:nvPr/>
              </p14:nvContentPartPr>
              <p14:xfrm>
                <a:off x="4023653" y="5049427"/>
                <a:ext cx="57600" cy="92880"/>
              </p14:xfrm>
            </p:contentPart>
          </mc:Choice>
          <mc:Fallback>
            <p:pic>
              <p:nvPicPr>
                <p:cNvPr id="722" name="Freihand 721">
                  <a:extLst>
                    <a:ext uri="{FF2B5EF4-FFF2-40B4-BE49-F238E27FC236}">
                      <a16:creationId xmlns:a16="http://schemas.microsoft.com/office/drawing/2014/main" id="{4CB4EBD9-EACB-432F-830E-A79D9A91E5A8}"/>
                    </a:ext>
                  </a:extLst>
                </p:cNvPr>
                <p:cNvPicPr/>
                <p:nvPr/>
              </p:nvPicPr>
              <p:blipFill>
                <a:blip r:embed="rId1206"/>
                <a:stretch>
                  <a:fillRect/>
                </a:stretch>
              </p:blipFill>
              <p:spPr>
                <a:xfrm>
                  <a:off x="4019333" y="5045107"/>
                  <a:ext cx="6624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1207">
              <p14:nvContentPartPr>
                <p14:cNvPr id="723" name="Freihand 722">
                  <a:extLst>
                    <a:ext uri="{FF2B5EF4-FFF2-40B4-BE49-F238E27FC236}">
                      <a16:creationId xmlns:a16="http://schemas.microsoft.com/office/drawing/2014/main" id="{6546EE7D-C505-48F8-96FA-96971557E3B1}"/>
                    </a:ext>
                  </a:extLst>
                </p14:cNvPr>
                <p14:cNvContentPartPr/>
                <p14:nvPr/>
              </p14:nvContentPartPr>
              <p14:xfrm>
                <a:off x="4043813" y="5018827"/>
                <a:ext cx="60840" cy="15840"/>
              </p14:xfrm>
            </p:contentPart>
          </mc:Choice>
          <mc:Fallback>
            <p:pic>
              <p:nvPicPr>
                <p:cNvPr id="723" name="Freihand 722">
                  <a:extLst>
                    <a:ext uri="{FF2B5EF4-FFF2-40B4-BE49-F238E27FC236}">
                      <a16:creationId xmlns:a16="http://schemas.microsoft.com/office/drawing/2014/main" id="{6546EE7D-C505-48F8-96FA-96971557E3B1}"/>
                    </a:ext>
                  </a:extLst>
                </p:cNvPr>
                <p:cNvPicPr/>
                <p:nvPr/>
              </p:nvPicPr>
              <p:blipFill>
                <a:blip r:embed="rId1208"/>
                <a:stretch>
                  <a:fillRect/>
                </a:stretch>
              </p:blipFill>
              <p:spPr>
                <a:xfrm>
                  <a:off x="4039493" y="5014507"/>
                  <a:ext cx="6948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1209">
              <p14:nvContentPartPr>
                <p14:cNvPr id="724" name="Freihand 723">
                  <a:extLst>
                    <a:ext uri="{FF2B5EF4-FFF2-40B4-BE49-F238E27FC236}">
                      <a16:creationId xmlns:a16="http://schemas.microsoft.com/office/drawing/2014/main" id="{DF4979B1-32F1-453C-B964-00684ADE0057}"/>
                    </a:ext>
                  </a:extLst>
                </p14:cNvPr>
                <p14:cNvContentPartPr/>
                <p14:nvPr/>
              </p14:nvContentPartPr>
              <p14:xfrm>
                <a:off x="4118693" y="5007667"/>
                <a:ext cx="39960" cy="117360"/>
              </p14:xfrm>
            </p:contentPart>
          </mc:Choice>
          <mc:Fallback>
            <p:pic>
              <p:nvPicPr>
                <p:cNvPr id="724" name="Freihand 723">
                  <a:extLst>
                    <a:ext uri="{FF2B5EF4-FFF2-40B4-BE49-F238E27FC236}">
                      <a16:creationId xmlns:a16="http://schemas.microsoft.com/office/drawing/2014/main" id="{DF4979B1-32F1-453C-B964-00684ADE0057}"/>
                    </a:ext>
                  </a:extLst>
                </p:cNvPr>
                <p:cNvPicPr/>
                <p:nvPr/>
              </p:nvPicPr>
              <p:blipFill>
                <a:blip r:embed="rId1210"/>
                <a:stretch>
                  <a:fillRect/>
                </a:stretch>
              </p:blipFill>
              <p:spPr>
                <a:xfrm>
                  <a:off x="4114373" y="5003347"/>
                  <a:ext cx="486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211">
              <p14:nvContentPartPr>
                <p14:cNvPr id="725" name="Freihand 724">
                  <a:extLst>
                    <a:ext uri="{FF2B5EF4-FFF2-40B4-BE49-F238E27FC236}">
                      <a16:creationId xmlns:a16="http://schemas.microsoft.com/office/drawing/2014/main" id="{4647681C-43A2-41DF-B248-96E124CCF8CA}"/>
                    </a:ext>
                  </a:extLst>
                </p14:cNvPr>
                <p14:cNvContentPartPr/>
                <p14:nvPr/>
              </p14:nvContentPartPr>
              <p14:xfrm>
                <a:off x="4080893" y="4994347"/>
                <a:ext cx="45720" cy="90000"/>
              </p14:xfrm>
            </p:contentPart>
          </mc:Choice>
          <mc:Fallback>
            <p:pic>
              <p:nvPicPr>
                <p:cNvPr id="725" name="Freihand 724">
                  <a:extLst>
                    <a:ext uri="{FF2B5EF4-FFF2-40B4-BE49-F238E27FC236}">
                      <a16:creationId xmlns:a16="http://schemas.microsoft.com/office/drawing/2014/main" id="{4647681C-43A2-41DF-B248-96E124CCF8CA}"/>
                    </a:ext>
                  </a:extLst>
                </p:cNvPr>
                <p:cNvPicPr/>
                <p:nvPr/>
              </p:nvPicPr>
              <p:blipFill>
                <a:blip r:embed="rId1212"/>
                <a:stretch>
                  <a:fillRect/>
                </a:stretch>
              </p:blipFill>
              <p:spPr>
                <a:xfrm>
                  <a:off x="4076573" y="4990027"/>
                  <a:ext cx="5436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1213">
              <p14:nvContentPartPr>
                <p14:cNvPr id="726" name="Freihand 725">
                  <a:extLst>
                    <a:ext uri="{FF2B5EF4-FFF2-40B4-BE49-F238E27FC236}">
                      <a16:creationId xmlns:a16="http://schemas.microsoft.com/office/drawing/2014/main" id="{E1C99D5E-C80D-4E4A-A602-493EFAEE4510}"/>
                    </a:ext>
                  </a:extLst>
                </p14:cNvPr>
                <p14:cNvContentPartPr/>
                <p14:nvPr/>
              </p14:nvContentPartPr>
              <p14:xfrm>
                <a:off x="4138493" y="5053747"/>
                <a:ext cx="33120" cy="35640"/>
              </p14:xfrm>
            </p:contentPart>
          </mc:Choice>
          <mc:Fallback>
            <p:pic>
              <p:nvPicPr>
                <p:cNvPr id="726" name="Freihand 725">
                  <a:extLst>
                    <a:ext uri="{FF2B5EF4-FFF2-40B4-BE49-F238E27FC236}">
                      <a16:creationId xmlns:a16="http://schemas.microsoft.com/office/drawing/2014/main" id="{E1C99D5E-C80D-4E4A-A602-493EFAEE4510}"/>
                    </a:ext>
                  </a:extLst>
                </p:cNvPr>
                <p:cNvPicPr/>
                <p:nvPr/>
              </p:nvPicPr>
              <p:blipFill>
                <a:blip r:embed="rId1214"/>
                <a:stretch>
                  <a:fillRect/>
                </a:stretch>
              </p:blipFill>
              <p:spPr>
                <a:xfrm>
                  <a:off x="4134173" y="5049427"/>
                  <a:ext cx="4176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1215">
              <p14:nvContentPartPr>
                <p14:cNvPr id="728" name="Freihand 727">
                  <a:extLst>
                    <a:ext uri="{FF2B5EF4-FFF2-40B4-BE49-F238E27FC236}">
                      <a16:creationId xmlns:a16="http://schemas.microsoft.com/office/drawing/2014/main" id="{867864F1-BEBE-45E0-A659-3D22A8C89291}"/>
                    </a:ext>
                  </a:extLst>
                </p14:cNvPr>
                <p14:cNvContentPartPr/>
                <p14:nvPr/>
              </p14:nvContentPartPr>
              <p14:xfrm>
                <a:off x="4277453" y="5087947"/>
                <a:ext cx="1310760" cy="1014480"/>
              </p14:xfrm>
            </p:contentPart>
          </mc:Choice>
          <mc:Fallback>
            <p:pic>
              <p:nvPicPr>
                <p:cNvPr id="728" name="Freihand 727">
                  <a:extLst>
                    <a:ext uri="{FF2B5EF4-FFF2-40B4-BE49-F238E27FC236}">
                      <a16:creationId xmlns:a16="http://schemas.microsoft.com/office/drawing/2014/main" id="{867864F1-BEBE-45E0-A659-3D22A8C89291}"/>
                    </a:ext>
                  </a:extLst>
                </p:cNvPr>
                <p:cNvPicPr/>
                <p:nvPr/>
              </p:nvPicPr>
              <p:blipFill>
                <a:blip r:embed="rId1216"/>
                <a:stretch>
                  <a:fillRect/>
                </a:stretch>
              </p:blipFill>
              <p:spPr>
                <a:xfrm>
                  <a:off x="4273133" y="5083627"/>
                  <a:ext cx="1319400" cy="1023120"/>
                </a:xfrm>
                <a:prstGeom prst="rect">
                  <a:avLst/>
                </a:prstGeom>
              </p:spPr>
            </p:pic>
          </mc:Fallback>
        </mc:AlternateContent>
        <mc:AlternateContent xmlns:mc="http://schemas.openxmlformats.org/markup-compatibility/2006">
          <mc:Choice xmlns:p14="http://schemas.microsoft.com/office/powerpoint/2010/main" Requires="p14">
            <p:contentPart p14:bwMode="auto" r:id="rId1217">
              <p14:nvContentPartPr>
                <p14:cNvPr id="730" name="Freihand 729">
                  <a:extLst>
                    <a:ext uri="{FF2B5EF4-FFF2-40B4-BE49-F238E27FC236}">
                      <a16:creationId xmlns:a16="http://schemas.microsoft.com/office/drawing/2014/main" id="{06596231-F4CF-4826-A068-8A8F93DC1886}"/>
                    </a:ext>
                  </a:extLst>
                </p14:cNvPr>
                <p14:cNvContentPartPr/>
                <p14:nvPr/>
              </p14:nvContentPartPr>
              <p14:xfrm>
                <a:off x="5618093" y="5856547"/>
                <a:ext cx="15120" cy="79200"/>
              </p14:xfrm>
            </p:contentPart>
          </mc:Choice>
          <mc:Fallback>
            <p:pic>
              <p:nvPicPr>
                <p:cNvPr id="730" name="Freihand 729">
                  <a:extLst>
                    <a:ext uri="{FF2B5EF4-FFF2-40B4-BE49-F238E27FC236}">
                      <a16:creationId xmlns:a16="http://schemas.microsoft.com/office/drawing/2014/main" id="{06596231-F4CF-4826-A068-8A8F93DC1886}"/>
                    </a:ext>
                  </a:extLst>
                </p:cNvPr>
                <p:cNvPicPr/>
                <p:nvPr/>
              </p:nvPicPr>
              <p:blipFill>
                <a:blip r:embed="rId1218"/>
                <a:stretch>
                  <a:fillRect/>
                </a:stretch>
              </p:blipFill>
              <p:spPr>
                <a:xfrm>
                  <a:off x="5613773" y="5852227"/>
                  <a:ext cx="2376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1219">
              <p14:nvContentPartPr>
                <p14:cNvPr id="731" name="Freihand 730">
                  <a:extLst>
                    <a:ext uri="{FF2B5EF4-FFF2-40B4-BE49-F238E27FC236}">
                      <a16:creationId xmlns:a16="http://schemas.microsoft.com/office/drawing/2014/main" id="{B7CC4B4B-F24B-408E-B735-864D06AC5828}"/>
                    </a:ext>
                  </a:extLst>
                </p14:cNvPr>
                <p14:cNvContentPartPr/>
                <p14:nvPr/>
              </p14:nvContentPartPr>
              <p14:xfrm>
                <a:off x="5659853" y="5853307"/>
                <a:ext cx="84240" cy="105120"/>
              </p14:xfrm>
            </p:contentPart>
          </mc:Choice>
          <mc:Fallback>
            <p:pic>
              <p:nvPicPr>
                <p:cNvPr id="731" name="Freihand 730">
                  <a:extLst>
                    <a:ext uri="{FF2B5EF4-FFF2-40B4-BE49-F238E27FC236}">
                      <a16:creationId xmlns:a16="http://schemas.microsoft.com/office/drawing/2014/main" id="{B7CC4B4B-F24B-408E-B735-864D06AC5828}"/>
                    </a:ext>
                  </a:extLst>
                </p:cNvPr>
                <p:cNvPicPr/>
                <p:nvPr/>
              </p:nvPicPr>
              <p:blipFill>
                <a:blip r:embed="rId1220"/>
                <a:stretch>
                  <a:fillRect/>
                </a:stretch>
              </p:blipFill>
              <p:spPr>
                <a:xfrm>
                  <a:off x="5655533" y="5848987"/>
                  <a:ext cx="9288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1221">
              <p14:nvContentPartPr>
                <p14:cNvPr id="733" name="Freihand 732">
                  <a:extLst>
                    <a:ext uri="{FF2B5EF4-FFF2-40B4-BE49-F238E27FC236}">
                      <a16:creationId xmlns:a16="http://schemas.microsoft.com/office/drawing/2014/main" id="{0795A3F7-94BB-44B6-A89A-4CF0D87535E7}"/>
                    </a:ext>
                  </a:extLst>
                </p14:cNvPr>
                <p14:cNvContentPartPr/>
                <p14:nvPr/>
              </p14:nvContentPartPr>
              <p14:xfrm>
                <a:off x="4683173" y="6036907"/>
                <a:ext cx="7200" cy="126360"/>
              </p14:xfrm>
            </p:contentPart>
          </mc:Choice>
          <mc:Fallback>
            <p:pic>
              <p:nvPicPr>
                <p:cNvPr id="733" name="Freihand 732">
                  <a:extLst>
                    <a:ext uri="{FF2B5EF4-FFF2-40B4-BE49-F238E27FC236}">
                      <a16:creationId xmlns:a16="http://schemas.microsoft.com/office/drawing/2014/main" id="{0795A3F7-94BB-44B6-A89A-4CF0D87535E7}"/>
                    </a:ext>
                  </a:extLst>
                </p:cNvPr>
                <p:cNvPicPr/>
                <p:nvPr/>
              </p:nvPicPr>
              <p:blipFill>
                <a:blip r:embed="rId1222"/>
                <a:stretch>
                  <a:fillRect/>
                </a:stretch>
              </p:blipFill>
              <p:spPr>
                <a:xfrm>
                  <a:off x="4678853" y="6032587"/>
                  <a:ext cx="1584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223">
              <p14:nvContentPartPr>
                <p14:cNvPr id="734" name="Freihand 733">
                  <a:extLst>
                    <a:ext uri="{FF2B5EF4-FFF2-40B4-BE49-F238E27FC236}">
                      <a16:creationId xmlns:a16="http://schemas.microsoft.com/office/drawing/2014/main" id="{3224FB14-96EA-4C08-B335-8C1FA0E85B88}"/>
                    </a:ext>
                  </a:extLst>
                </p14:cNvPr>
                <p14:cNvContentPartPr/>
                <p14:nvPr/>
              </p14:nvContentPartPr>
              <p14:xfrm>
                <a:off x="4548893" y="6254707"/>
                <a:ext cx="93600" cy="97920"/>
              </p14:xfrm>
            </p:contentPart>
          </mc:Choice>
          <mc:Fallback>
            <p:pic>
              <p:nvPicPr>
                <p:cNvPr id="734" name="Freihand 733">
                  <a:extLst>
                    <a:ext uri="{FF2B5EF4-FFF2-40B4-BE49-F238E27FC236}">
                      <a16:creationId xmlns:a16="http://schemas.microsoft.com/office/drawing/2014/main" id="{3224FB14-96EA-4C08-B335-8C1FA0E85B88}"/>
                    </a:ext>
                  </a:extLst>
                </p:cNvPr>
                <p:cNvPicPr/>
                <p:nvPr/>
              </p:nvPicPr>
              <p:blipFill>
                <a:blip r:embed="rId1224"/>
                <a:stretch>
                  <a:fillRect/>
                </a:stretch>
              </p:blipFill>
              <p:spPr>
                <a:xfrm>
                  <a:off x="4544573" y="6250387"/>
                  <a:ext cx="10224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1225">
              <p14:nvContentPartPr>
                <p14:cNvPr id="735" name="Freihand 734">
                  <a:extLst>
                    <a:ext uri="{FF2B5EF4-FFF2-40B4-BE49-F238E27FC236}">
                      <a16:creationId xmlns:a16="http://schemas.microsoft.com/office/drawing/2014/main" id="{FAD45A54-21C1-48B5-9B8A-3A5BE2BD9707}"/>
                    </a:ext>
                  </a:extLst>
                </p14:cNvPr>
                <p14:cNvContentPartPr/>
                <p14:nvPr/>
              </p14:nvContentPartPr>
              <p14:xfrm>
                <a:off x="4685333" y="6251827"/>
                <a:ext cx="51480" cy="98640"/>
              </p14:xfrm>
            </p:contentPart>
          </mc:Choice>
          <mc:Fallback>
            <p:pic>
              <p:nvPicPr>
                <p:cNvPr id="735" name="Freihand 734">
                  <a:extLst>
                    <a:ext uri="{FF2B5EF4-FFF2-40B4-BE49-F238E27FC236}">
                      <a16:creationId xmlns:a16="http://schemas.microsoft.com/office/drawing/2014/main" id="{FAD45A54-21C1-48B5-9B8A-3A5BE2BD9707}"/>
                    </a:ext>
                  </a:extLst>
                </p:cNvPr>
                <p:cNvPicPr/>
                <p:nvPr/>
              </p:nvPicPr>
              <p:blipFill>
                <a:blip r:embed="rId1226"/>
                <a:stretch>
                  <a:fillRect/>
                </a:stretch>
              </p:blipFill>
              <p:spPr>
                <a:xfrm>
                  <a:off x="4681013" y="6247507"/>
                  <a:ext cx="6012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1227">
              <p14:nvContentPartPr>
                <p14:cNvPr id="736" name="Freihand 735">
                  <a:extLst>
                    <a:ext uri="{FF2B5EF4-FFF2-40B4-BE49-F238E27FC236}">
                      <a16:creationId xmlns:a16="http://schemas.microsoft.com/office/drawing/2014/main" id="{45457529-F0F9-4EB5-A2D9-9D760A58C851}"/>
                    </a:ext>
                  </a:extLst>
                </p14:cNvPr>
                <p14:cNvContentPartPr/>
                <p14:nvPr/>
              </p14:nvContentPartPr>
              <p14:xfrm>
                <a:off x="4681733" y="6214027"/>
                <a:ext cx="96840" cy="28800"/>
              </p14:xfrm>
            </p:contentPart>
          </mc:Choice>
          <mc:Fallback>
            <p:pic>
              <p:nvPicPr>
                <p:cNvPr id="736" name="Freihand 735">
                  <a:extLst>
                    <a:ext uri="{FF2B5EF4-FFF2-40B4-BE49-F238E27FC236}">
                      <a16:creationId xmlns:a16="http://schemas.microsoft.com/office/drawing/2014/main" id="{45457529-F0F9-4EB5-A2D9-9D760A58C851}"/>
                    </a:ext>
                  </a:extLst>
                </p:cNvPr>
                <p:cNvPicPr/>
                <p:nvPr/>
              </p:nvPicPr>
              <p:blipFill>
                <a:blip r:embed="rId1228"/>
                <a:stretch>
                  <a:fillRect/>
                </a:stretch>
              </p:blipFill>
              <p:spPr>
                <a:xfrm>
                  <a:off x="4677413" y="6209707"/>
                  <a:ext cx="10548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1229">
              <p14:nvContentPartPr>
                <p14:cNvPr id="746" name="Freihand 745">
                  <a:extLst>
                    <a:ext uri="{FF2B5EF4-FFF2-40B4-BE49-F238E27FC236}">
                      <a16:creationId xmlns:a16="http://schemas.microsoft.com/office/drawing/2014/main" id="{3E0824EF-513F-46A6-8577-47EF4DCA35FD}"/>
                    </a:ext>
                  </a:extLst>
                </p14:cNvPr>
                <p14:cNvContentPartPr/>
                <p14:nvPr/>
              </p14:nvContentPartPr>
              <p14:xfrm>
                <a:off x="4701173" y="4786987"/>
                <a:ext cx="678600" cy="1326960"/>
              </p14:xfrm>
            </p:contentPart>
          </mc:Choice>
          <mc:Fallback>
            <p:pic>
              <p:nvPicPr>
                <p:cNvPr id="746" name="Freihand 745">
                  <a:extLst>
                    <a:ext uri="{FF2B5EF4-FFF2-40B4-BE49-F238E27FC236}">
                      <a16:creationId xmlns:a16="http://schemas.microsoft.com/office/drawing/2014/main" id="{3E0824EF-513F-46A6-8577-47EF4DCA35FD}"/>
                    </a:ext>
                  </a:extLst>
                </p:cNvPr>
                <p:cNvPicPr/>
                <p:nvPr/>
              </p:nvPicPr>
              <p:blipFill>
                <a:blip r:embed="rId1230"/>
                <a:stretch>
                  <a:fillRect/>
                </a:stretch>
              </p:blipFill>
              <p:spPr>
                <a:xfrm>
                  <a:off x="4696853" y="4782667"/>
                  <a:ext cx="687240" cy="1335600"/>
                </a:xfrm>
                <a:prstGeom prst="rect">
                  <a:avLst/>
                </a:prstGeom>
              </p:spPr>
            </p:pic>
          </mc:Fallback>
        </mc:AlternateContent>
        <mc:AlternateContent xmlns:mc="http://schemas.openxmlformats.org/markup-compatibility/2006">
          <mc:Choice xmlns:p14="http://schemas.microsoft.com/office/powerpoint/2010/main" Requires="p14">
            <p:contentPart p14:bwMode="auto" r:id="rId1231">
              <p14:nvContentPartPr>
                <p14:cNvPr id="747" name="Freihand 746">
                  <a:extLst>
                    <a:ext uri="{FF2B5EF4-FFF2-40B4-BE49-F238E27FC236}">
                      <a16:creationId xmlns:a16="http://schemas.microsoft.com/office/drawing/2014/main" id="{A7368368-627C-4C63-ACAF-5297A13C3134}"/>
                    </a:ext>
                  </a:extLst>
                </p14:cNvPr>
                <p14:cNvContentPartPr/>
                <p14:nvPr/>
              </p14:nvContentPartPr>
              <p14:xfrm>
                <a:off x="4232813" y="5593747"/>
                <a:ext cx="97920" cy="6840"/>
              </p14:xfrm>
            </p:contentPart>
          </mc:Choice>
          <mc:Fallback>
            <p:pic>
              <p:nvPicPr>
                <p:cNvPr id="747" name="Freihand 746">
                  <a:extLst>
                    <a:ext uri="{FF2B5EF4-FFF2-40B4-BE49-F238E27FC236}">
                      <a16:creationId xmlns:a16="http://schemas.microsoft.com/office/drawing/2014/main" id="{A7368368-627C-4C63-ACAF-5297A13C3134}"/>
                    </a:ext>
                  </a:extLst>
                </p:cNvPr>
                <p:cNvPicPr/>
                <p:nvPr/>
              </p:nvPicPr>
              <p:blipFill>
                <a:blip r:embed="rId1232"/>
                <a:stretch>
                  <a:fillRect/>
                </a:stretch>
              </p:blipFill>
              <p:spPr>
                <a:xfrm>
                  <a:off x="4228493" y="5589427"/>
                  <a:ext cx="10656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1233">
              <p14:nvContentPartPr>
                <p14:cNvPr id="748" name="Freihand 747">
                  <a:extLst>
                    <a:ext uri="{FF2B5EF4-FFF2-40B4-BE49-F238E27FC236}">
                      <a16:creationId xmlns:a16="http://schemas.microsoft.com/office/drawing/2014/main" id="{30DE29BD-D6DF-4431-AC3B-F6C76893F808}"/>
                    </a:ext>
                  </a:extLst>
                </p14:cNvPr>
                <p14:cNvContentPartPr/>
                <p14:nvPr/>
              </p14:nvContentPartPr>
              <p14:xfrm>
                <a:off x="4385093" y="5597707"/>
                <a:ext cx="86400" cy="3960"/>
              </p14:xfrm>
            </p:contentPart>
          </mc:Choice>
          <mc:Fallback>
            <p:pic>
              <p:nvPicPr>
                <p:cNvPr id="748" name="Freihand 747">
                  <a:extLst>
                    <a:ext uri="{FF2B5EF4-FFF2-40B4-BE49-F238E27FC236}">
                      <a16:creationId xmlns:a16="http://schemas.microsoft.com/office/drawing/2014/main" id="{30DE29BD-D6DF-4431-AC3B-F6C76893F808}"/>
                    </a:ext>
                  </a:extLst>
                </p:cNvPr>
                <p:cNvPicPr/>
                <p:nvPr/>
              </p:nvPicPr>
              <p:blipFill>
                <a:blip r:embed="rId1234"/>
                <a:stretch>
                  <a:fillRect/>
                </a:stretch>
              </p:blipFill>
              <p:spPr>
                <a:xfrm>
                  <a:off x="4380773" y="5593387"/>
                  <a:ext cx="9504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1235">
              <p14:nvContentPartPr>
                <p14:cNvPr id="749" name="Freihand 748">
                  <a:extLst>
                    <a:ext uri="{FF2B5EF4-FFF2-40B4-BE49-F238E27FC236}">
                      <a16:creationId xmlns:a16="http://schemas.microsoft.com/office/drawing/2014/main" id="{0136B27E-EC8E-4535-AF0A-2618C7D22419}"/>
                    </a:ext>
                  </a:extLst>
                </p14:cNvPr>
                <p14:cNvContentPartPr/>
                <p14:nvPr/>
              </p14:nvContentPartPr>
              <p14:xfrm>
                <a:off x="4591013" y="5581867"/>
                <a:ext cx="329040" cy="12240"/>
              </p14:xfrm>
            </p:contentPart>
          </mc:Choice>
          <mc:Fallback>
            <p:pic>
              <p:nvPicPr>
                <p:cNvPr id="749" name="Freihand 748">
                  <a:extLst>
                    <a:ext uri="{FF2B5EF4-FFF2-40B4-BE49-F238E27FC236}">
                      <a16:creationId xmlns:a16="http://schemas.microsoft.com/office/drawing/2014/main" id="{0136B27E-EC8E-4535-AF0A-2618C7D22419}"/>
                    </a:ext>
                  </a:extLst>
                </p:cNvPr>
                <p:cNvPicPr/>
                <p:nvPr/>
              </p:nvPicPr>
              <p:blipFill>
                <a:blip r:embed="rId1236"/>
                <a:stretch>
                  <a:fillRect/>
                </a:stretch>
              </p:blipFill>
              <p:spPr>
                <a:xfrm>
                  <a:off x="4586693" y="5577547"/>
                  <a:ext cx="337680" cy="20880"/>
                </a:xfrm>
                <a:prstGeom prst="rect">
                  <a:avLst/>
                </a:prstGeom>
              </p:spPr>
            </p:pic>
          </mc:Fallback>
        </mc:AlternateContent>
        <mc:AlternateContent xmlns:mc="http://schemas.openxmlformats.org/markup-compatibility/2006">
          <mc:Choice xmlns:p14="http://schemas.microsoft.com/office/powerpoint/2010/main" Requires="p14">
            <p:contentPart p14:bwMode="auto" r:id="rId1237">
              <p14:nvContentPartPr>
                <p14:cNvPr id="750" name="Freihand 749">
                  <a:extLst>
                    <a:ext uri="{FF2B5EF4-FFF2-40B4-BE49-F238E27FC236}">
                      <a16:creationId xmlns:a16="http://schemas.microsoft.com/office/drawing/2014/main" id="{D223883D-6181-4F24-9CA7-1219707C0959}"/>
                    </a:ext>
                  </a:extLst>
                </p14:cNvPr>
                <p14:cNvContentPartPr/>
                <p14:nvPr/>
              </p14:nvContentPartPr>
              <p14:xfrm>
                <a:off x="3871013" y="5528947"/>
                <a:ext cx="109440" cy="100440"/>
              </p14:xfrm>
            </p:contentPart>
          </mc:Choice>
          <mc:Fallback>
            <p:pic>
              <p:nvPicPr>
                <p:cNvPr id="750" name="Freihand 749">
                  <a:extLst>
                    <a:ext uri="{FF2B5EF4-FFF2-40B4-BE49-F238E27FC236}">
                      <a16:creationId xmlns:a16="http://schemas.microsoft.com/office/drawing/2014/main" id="{D223883D-6181-4F24-9CA7-1219707C0959}"/>
                    </a:ext>
                  </a:extLst>
                </p:cNvPr>
                <p:cNvPicPr/>
                <p:nvPr/>
              </p:nvPicPr>
              <p:blipFill>
                <a:blip r:embed="rId1238"/>
                <a:stretch>
                  <a:fillRect/>
                </a:stretch>
              </p:blipFill>
              <p:spPr>
                <a:xfrm>
                  <a:off x="3866693" y="5524627"/>
                  <a:ext cx="11808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1239">
              <p14:nvContentPartPr>
                <p14:cNvPr id="751" name="Freihand 750">
                  <a:extLst>
                    <a:ext uri="{FF2B5EF4-FFF2-40B4-BE49-F238E27FC236}">
                      <a16:creationId xmlns:a16="http://schemas.microsoft.com/office/drawing/2014/main" id="{27A6768C-E0AB-4B83-8888-781E9F20651A}"/>
                    </a:ext>
                  </a:extLst>
                </p14:cNvPr>
                <p14:cNvContentPartPr/>
                <p14:nvPr/>
              </p14:nvContentPartPr>
              <p14:xfrm>
                <a:off x="3913133" y="5558107"/>
                <a:ext cx="184320" cy="61560"/>
              </p14:xfrm>
            </p:contentPart>
          </mc:Choice>
          <mc:Fallback>
            <p:pic>
              <p:nvPicPr>
                <p:cNvPr id="751" name="Freihand 750">
                  <a:extLst>
                    <a:ext uri="{FF2B5EF4-FFF2-40B4-BE49-F238E27FC236}">
                      <a16:creationId xmlns:a16="http://schemas.microsoft.com/office/drawing/2014/main" id="{27A6768C-E0AB-4B83-8888-781E9F20651A}"/>
                    </a:ext>
                  </a:extLst>
                </p:cNvPr>
                <p:cNvPicPr/>
                <p:nvPr/>
              </p:nvPicPr>
              <p:blipFill>
                <a:blip r:embed="rId1240"/>
                <a:stretch>
                  <a:fillRect/>
                </a:stretch>
              </p:blipFill>
              <p:spPr>
                <a:xfrm>
                  <a:off x="3908813" y="5553787"/>
                  <a:ext cx="19296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1241">
              <p14:nvContentPartPr>
                <p14:cNvPr id="752" name="Freihand 751">
                  <a:extLst>
                    <a:ext uri="{FF2B5EF4-FFF2-40B4-BE49-F238E27FC236}">
                      <a16:creationId xmlns:a16="http://schemas.microsoft.com/office/drawing/2014/main" id="{9E78C75B-82B3-4BA3-9036-3C711BA9F96B}"/>
                    </a:ext>
                  </a:extLst>
                </p14:cNvPr>
                <p14:cNvContentPartPr/>
                <p14:nvPr/>
              </p14:nvContentPartPr>
              <p14:xfrm>
                <a:off x="4032293" y="5494027"/>
                <a:ext cx="42480" cy="76680"/>
              </p14:xfrm>
            </p:contentPart>
          </mc:Choice>
          <mc:Fallback>
            <p:pic>
              <p:nvPicPr>
                <p:cNvPr id="752" name="Freihand 751">
                  <a:extLst>
                    <a:ext uri="{FF2B5EF4-FFF2-40B4-BE49-F238E27FC236}">
                      <a16:creationId xmlns:a16="http://schemas.microsoft.com/office/drawing/2014/main" id="{9E78C75B-82B3-4BA3-9036-3C711BA9F96B}"/>
                    </a:ext>
                  </a:extLst>
                </p:cNvPr>
                <p:cNvPicPr/>
                <p:nvPr/>
              </p:nvPicPr>
              <p:blipFill>
                <a:blip r:embed="rId1242"/>
                <a:stretch>
                  <a:fillRect/>
                </a:stretch>
              </p:blipFill>
              <p:spPr>
                <a:xfrm>
                  <a:off x="4027973" y="5489707"/>
                  <a:ext cx="5112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1243">
              <p14:nvContentPartPr>
                <p14:cNvPr id="753" name="Freihand 752">
                  <a:extLst>
                    <a:ext uri="{FF2B5EF4-FFF2-40B4-BE49-F238E27FC236}">
                      <a16:creationId xmlns:a16="http://schemas.microsoft.com/office/drawing/2014/main" id="{5B62CDFE-BA2C-4B38-AD57-EB33266431DD}"/>
                    </a:ext>
                  </a:extLst>
                </p14:cNvPr>
                <p14:cNvContentPartPr/>
                <p14:nvPr/>
              </p14:nvContentPartPr>
              <p14:xfrm>
                <a:off x="4079453" y="5598427"/>
                <a:ext cx="73800" cy="47880"/>
              </p14:xfrm>
            </p:contentPart>
          </mc:Choice>
          <mc:Fallback>
            <p:pic>
              <p:nvPicPr>
                <p:cNvPr id="753" name="Freihand 752">
                  <a:extLst>
                    <a:ext uri="{FF2B5EF4-FFF2-40B4-BE49-F238E27FC236}">
                      <a16:creationId xmlns:a16="http://schemas.microsoft.com/office/drawing/2014/main" id="{5B62CDFE-BA2C-4B38-AD57-EB33266431DD}"/>
                    </a:ext>
                  </a:extLst>
                </p:cNvPr>
                <p:cNvPicPr/>
                <p:nvPr/>
              </p:nvPicPr>
              <p:blipFill>
                <a:blip r:embed="rId1244"/>
                <a:stretch>
                  <a:fillRect/>
                </a:stretch>
              </p:blipFill>
              <p:spPr>
                <a:xfrm>
                  <a:off x="4075133" y="5594107"/>
                  <a:ext cx="82440" cy="56520"/>
                </a:xfrm>
                <a:prstGeom prst="rect">
                  <a:avLst/>
                </a:prstGeom>
              </p:spPr>
            </p:pic>
          </mc:Fallback>
        </mc:AlternateContent>
        <mc:AlternateContent xmlns:mc="http://schemas.openxmlformats.org/markup-compatibility/2006">
          <mc:Choice xmlns:p14="http://schemas.microsoft.com/office/powerpoint/2010/main" Requires="p14">
            <p:contentPart p14:bwMode="auto" r:id="rId1245">
              <p14:nvContentPartPr>
                <p14:cNvPr id="783" name="Freihand 782">
                  <a:extLst>
                    <a:ext uri="{FF2B5EF4-FFF2-40B4-BE49-F238E27FC236}">
                      <a16:creationId xmlns:a16="http://schemas.microsoft.com/office/drawing/2014/main" id="{394893F1-5B5C-44DC-BAD7-CBA52EEBB3B8}"/>
                    </a:ext>
                  </a:extLst>
                </p14:cNvPr>
                <p14:cNvContentPartPr/>
                <p14:nvPr/>
              </p14:nvContentPartPr>
              <p14:xfrm>
                <a:off x="4970453" y="5519947"/>
                <a:ext cx="3240" cy="36000"/>
              </p14:xfrm>
            </p:contentPart>
          </mc:Choice>
          <mc:Fallback>
            <p:pic>
              <p:nvPicPr>
                <p:cNvPr id="783" name="Freihand 782">
                  <a:extLst>
                    <a:ext uri="{FF2B5EF4-FFF2-40B4-BE49-F238E27FC236}">
                      <a16:creationId xmlns:a16="http://schemas.microsoft.com/office/drawing/2014/main" id="{394893F1-5B5C-44DC-BAD7-CBA52EEBB3B8}"/>
                    </a:ext>
                  </a:extLst>
                </p:cNvPr>
                <p:cNvPicPr/>
                <p:nvPr/>
              </p:nvPicPr>
              <p:blipFill>
                <a:blip r:embed="rId1246"/>
                <a:stretch>
                  <a:fillRect/>
                </a:stretch>
              </p:blipFill>
              <p:spPr>
                <a:xfrm>
                  <a:off x="4966133" y="5515627"/>
                  <a:ext cx="1188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1247">
              <p14:nvContentPartPr>
                <p14:cNvPr id="784" name="Freihand 783">
                  <a:extLst>
                    <a:ext uri="{FF2B5EF4-FFF2-40B4-BE49-F238E27FC236}">
                      <a16:creationId xmlns:a16="http://schemas.microsoft.com/office/drawing/2014/main" id="{EFBF0AC7-A34F-4602-B9D2-07FD3AAB4FD3}"/>
                    </a:ext>
                  </a:extLst>
                </p14:cNvPr>
                <p14:cNvContentPartPr/>
                <p14:nvPr/>
              </p14:nvContentPartPr>
              <p14:xfrm>
                <a:off x="4951013" y="5497627"/>
                <a:ext cx="30240" cy="568080"/>
              </p14:xfrm>
            </p:contentPart>
          </mc:Choice>
          <mc:Fallback>
            <p:pic>
              <p:nvPicPr>
                <p:cNvPr id="784" name="Freihand 783">
                  <a:extLst>
                    <a:ext uri="{FF2B5EF4-FFF2-40B4-BE49-F238E27FC236}">
                      <a16:creationId xmlns:a16="http://schemas.microsoft.com/office/drawing/2014/main" id="{EFBF0AC7-A34F-4602-B9D2-07FD3AAB4FD3}"/>
                    </a:ext>
                  </a:extLst>
                </p:cNvPr>
                <p:cNvPicPr/>
                <p:nvPr/>
              </p:nvPicPr>
              <p:blipFill>
                <a:blip r:embed="rId1248"/>
                <a:stretch>
                  <a:fillRect/>
                </a:stretch>
              </p:blipFill>
              <p:spPr>
                <a:xfrm>
                  <a:off x="4946693" y="5493307"/>
                  <a:ext cx="38880" cy="576720"/>
                </a:xfrm>
                <a:prstGeom prst="rect">
                  <a:avLst/>
                </a:prstGeom>
              </p:spPr>
            </p:pic>
          </mc:Fallback>
        </mc:AlternateContent>
        <mc:AlternateContent xmlns:mc="http://schemas.openxmlformats.org/markup-compatibility/2006">
          <mc:Choice xmlns:p14="http://schemas.microsoft.com/office/powerpoint/2010/main" Requires="p14">
            <p:contentPart p14:bwMode="auto" r:id="rId1249">
              <p14:nvContentPartPr>
                <p14:cNvPr id="785" name="Freihand 784">
                  <a:extLst>
                    <a:ext uri="{FF2B5EF4-FFF2-40B4-BE49-F238E27FC236}">
                      <a16:creationId xmlns:a16="http://schemas.microsoft.com/office/drawing/2014/main" id="{E36475AA-EBAB-4887-BB14-AB8B4DE9D839}"/>
                    </a:ext>
                  </a:extLst>
                </p14:cNvPr>
                <p14:cNvContentPartPr/>
                <p14:nvPr/>
              </p14:nvContentPartPr>
              <p14:xfrm>
                <a:off x="4940933" y="6085147"/>
                <a:ext cx="7920" cy="34560"/>
              </p14:xfrm>
            </p:contentPart>
          </mc:Choice>
          <mc:Fallback>
            <p:pic>
              <p:nvPicPr>
                <p:cNvPr id="785" name="Freihand 784">
                  <a:extLst>
                    <a:ext uri="{FF2B5EF4-FFF2-40B4-BE49-F238E27FC236}">
                      <a16:creationId xmlns:a16="http://schemas.microsoft.com/office/drawing/2014/main" id="{E36475AA-EBAB-4887-BB14-AB8B4DE9D839}"/>
                    </a:ext>
                  </a:extLst>
                </p:cNvPr>
                <p:cNvPicPr/>
                <p:nvPr/>
              </p:nvPicPr>
              <p:blipFill>
                <a:blip r:embed="rId1250"/>
                <a:stretch>
                  <a:fillRect/>
                </a:stretch>
              </p:blipFill>
              <p:spPr>
                <a:xfrm>
                  <a:off x="4936613" y="6080827"/>
                  <a:ext cx="1656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1251">
              <p14:nvContentPartPr>
                <p14:cNvPr id="786" name="Freihand 785">
                  <a:extLst>
                    <a:ext uri="{FF2B5EF4-FFF2-40B4-BE49-F238E27FC236}">
                      <a16:creationId xmlns:a16="http://schemas.microsoft.com/office/drawing/2014/main" id="{5B5E1068-9C4C-4044-B861-A01757117DCF}"/>
                    </a:ext>
                  </a:extLst>
                </p14:cNvPr>
                <p14:cNvContentPartPr/>
                <p14:nvPr/>
              </p14:nvContentPartPr>
              <p14:xfrm>
                <a:off x="4835093" y="6143827"/>
                <a:ext cx="47160" cy="127080"/>
              </p14:xfrm>
            </p:contentPart>
          </mc:Choice>
          <mc:Fallback>
            <p:pic>
              <p:nvPicPr>
                <p:cNvPr id="786" name="Freihand 785">
                  <a:extLst>
                    <a:ext uri="{FF2B5EF4-FFF2-40B4-BE49-F238E27FC236}">
                      <a16:creationId xmlns:a16="http://schemas.microsoft.com/office/drawing/2014/main" id="{5B5E1068-9C4C-4044-B861-A01757117DCF}"/>
                    </a:ext>
                  </a:extLst>
                </p:cNvPr>
                <p:cNvPicPr/>
                <p:nvPr/>
              </p:nvPicPr>
              <p:blipFill>
                <a:blip r:embed="rId1252"/>
                <a:stretch>
                  <a:fillRect/>
                </a:stretch>
              </p:blipFill>
              <p:spPr>
                <a:xfrm>
                  <a:off x="4830773" y="6139507"/>
                  <a:ext cx="5580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1253">
              <p14:nvContentPartPr>
                <p14:cNvPr id="787" name="Freihand 786">
                  <a:extLst>
                    <a:ext uri="{FF2B5EF4-FFF2-40B4-BE49-F238E27FC236}">
                      <a16:creationId xmlns:a16="http://schemas.microsoft.com/office/drawing/2014/main" id="{9F64EF46-8B53-45D9-B788-DB6AD3AA5C54}"/>
                    </a:ext>
                  </a:extLst>
                </p14:cNvPr>
                <p14:cNvContentPartPr/>
                <p14:nvPr/>
              </p14:nvContentPartPr>
              <p14:xfrm>
                <a:off x="4893413" y="6150667"/>
                <a:ext cx="57240" cy="101520"/>
              </p14:xfrm>
            </p:contentPart>
          </mc:Choice>
          <mc:Fallback>
            <p:pic>
              <p:nvPicPr>
                <p:cNvPr id="787" name="Freihand 786">
                  <a:extLst>
                    <a:ext uri="{FF2B5EF4-FFF2-40B4-BE49-F238E27FC236}">
                      <a16:creationId xmlns:a16="http://schemas.microsoft.com/office/drawing/2014/main" id="{9F64EF46-8B53-45D9-B788-DB6AD3AA5C54}"/>
                    </a:ext>
                  </a:extLst>
                </p:cNvPr>
                <p:cNvPicPr/>
                <p:nvPr/>
              </p:nvPicPr>
              <p:blipFill>
                <a:blip r:embed="rId1254"/>
                <a:stretch>
                  <a:fillRect/>
                </a:stretch>
              </p:blipFill>
              <p:spPr>
                <a:xfrm>
                  <a:off x="4889093" y="6146347"/>
                  <a:ext cx="65880" cy="110160"/>
                </a:xfrm>
                <a:prstGeom prst="rect">
                  <a:avLst/>
                </a:prstGeom>
              </p:spPr>
            </p:pic>
          </mc:Fallback>
        </mc:AlternateContent>
      </p:grpSp>
      <p:grpSp>
        <p:nvGrpSpPr>
          <p:cNvPr id="802" name="Gruppieren 801">
            <a:extLst>
              <a:ext uri="{FF2B5EF4-FFF2-40B4-BE49-F238E27FC236}">
                <a16:creationId xmlns:a16="http://schemas.microsoft.com/office/drawing/2014/main" id="{4E7D2A97-7BC4-4FE1-A4F8-06953A6B93B5}"/>
              </a:ext>
            </a:extLst>
          </p:cNvPr>
          <p:cNvGrpSpPr/>
          <p:nvPr/>
        </p:nvGrpSpPr>
        <p:grpSpPr>
          <a:xfrm>
            <a:off x="3921773" y="4838467"/>
            <a:ext cx="1607400" cy="1354320"/>
            <a:chOff x="3921773" y="4838467"/>
            <a:chExt cx="1607400" cy="1354320"/>
          </a:xfrm>
        </p:grpSpPr>
        <mc:AlternateContent xmlns:mc="http://schemas.openxmlformats.org/markup-compatibility/2006">
          <mc:Choice xmlns:p14="http://schemas.microsoft.com/office/powerpoint/2010/main" Requires="p14">
            <p:contentPart p14:bwMode="auto" r:id="rId1255">
              <p14:nvContentPartPr>
                <p14:cNvPr id="789" name="Freihand 788">
                  <a:extLst>
                    <a:ext uri="{FF2B5EF4-FFF2-40B4-BE49-F238E27FC236}">
                      <a16:creationId xmlns:a16="http://schemas.microsoft.com/office/drawing/2014/main" id="{8014230A-EED5-4B0A-AC7B-8D4BA09462A2}"/>
                    </a:ext>
                  </a:extLst>
                </p14:cNvPr>
                <p14:cNvContentPartPr/>
                <p14:nvPr/>
              </p14:nvContentPartPr>
              <p14:xfrm>
                <a:off x="4863893" y="4838467"/>
                <a:ext cx="665280" cy="1264320"/>
              </p14:xfrm>
            </p:contentPart>
          </mc:Choice>
          <mc:Fallback>
            <p:pic>
              <p:nvPicPr>
                <p:cNvPr id="789" name="Freihand 788">
                  <a:extLst>
                    <a:ext uri="{FF2B5EF4-FFF2-40B4-BE49-F238E27FC236}">
                      <a16:creationId xmlns:a16="http://schemas.microsoft.com/office/drawing/2014/main" id="{8014230A-EED5-4B0A-AC7B-8D4BA09462A2}"/>
                    </a:ext>
                  </a:extLst>
                </p:cNvPr>
                <p:cNvPicPr/>
                <p:nvPr/>
              </p:nvPicPr>
              <p:blipFill>
                <a:blip r:embed="rId1256"/>
                <a:stretch>
                  <a:fillRect/>
                </a:stretch>
              </p:blipFill>
              <p:spPr>
                <a:xfrm>
                  <a:off x="4859573" y="4834147"/>
                  <a:ext cx="673920" cy="1272960"/>
                </a:xfrm>
                <a:prstGeom prst="rect">
                  <a:avLst/>
                </a:prstGeom>
              </p:spPr>
            </p:pic>
          </mc:Fallback>
        </mc:AlternateContent>
        <mc:AlternateContent xmlns:mc="http://schemas.openxmlformats.org/markup-compatibility/2006">
          <mc:Choice xmlns:p14="http://schemas.microsoft.com/office/powerpoint/2010/main" Requires="p14">
            <p:contentPart p14:bwMode="auto" r:id="rId1257">
              <p14:nvContentPartPr>
                <p14:cNvPr id="790" name="Freihand 789">
                  <a:extLst>
                    <a:ext uri="{FF2B5EF4-FFF2-40B4-BE49-F238E27FC236}">
                      <a16:creationId xmlns:a16="http://schemas.microsoft.com/office/drawing/2014/main" id="{CFCCF670-0EA8-42F1-B7B4-982A184F327F}"/>
                    </a:ext>
                  </a:extLst>
                </p14:cNvPr>
                <p14:cNvContentPartPr/>
                <p14:nvPr/>
              </p14:nvContentPartPr>
              <p14:xfrm>
                <a:off x="4743293" y="6131587"/>
                <a:ext cx="20520" cy="61200"/>
              </p14:xfrm>
            </p:contentPart>
          </mc:Choice>
          <mc:Fallback>
            <p:pic>
              <p:nvPicPr>
                <p:cNvPr id="790" name="Freihand 789">
                  <a:extLst>
                    <a:ext uri="{FF2B5EF4-FFF2-40B4-BE49-F238E27FC236}">
                      <a16:creationId xmlns:a16="http://schemas.microsoft.com/office/drawing/2014/main" id="{CFCCF670-0EA8-42F1-B7B4-982A184F327F}"/>
                    </a:ext>
                  </a:extLst>
                </p:cNvPr>
                <p:cNvPicPr/>
                <p:nvPr/>
              </p:nvPicPr>
              <p:blipFill>
                <a:blip r:embed="rId1258"/>
                <a:stretch>
                  <a:fillRect/>
                </a:stretch>
              </p:blipFill>
              <p:spPr>
                <a:xfrm>
                  <a:off x="4738973" y="6127267"/>
                  <a:ext cx="2916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1259">
              <p14:nvContentPartPr>
                <p14:cNvPr id="791" name="Freihand 790">
                  <a:extLst>
                    <a:ext uri="{FF2B5EF4-FFF2-40B4-BE49-F238E27FC236}">
                      <a16:creationId xmlns:a16="http://schemas.microsoft.com/office/drawing/2014/main" id="{1E9DC55D-CBC4-49F5-BBAC-8DC1982892A4}"/>
                    </a:ext>
                  </a:extLst>
                </p14:cNvPr>
                <p14:cNvContentPartPr/>
                <p14:nvPr/>
              </p14:nvContentPartPr>
              <p14:xfrm>
                <a:off x="4782173" y="6126187"/>
                <a:ext cx="45720" cy="54000"/>
              </p14:xfrm>
            </p:contentPart>
          </mc:Choice>
          <mc:Fallback>
            <p:pic>
              <p:nvPicPr>
                <p:cNvPr id="791" name="Freihand 790">
                  <a:extLst>
                    <a:ext uri="{FF2B5EF4-FFF2-40B4-BE49-F238E27FC236}">
                      <a16:creationId xmlns:a16="http://schemas.microsoft.com/office/drawing/2014/main" id="{1E9DC55D-CBC4-49F5-BBAC-8DC1982892A4}"/>
                    </a:ext>
                  </a:extLst>
                </p:cNvPr>
                <p:cNvPicPr/>
                <p:nvPr/>
              </p:nvPicPr>
              <p:blipFill>
                <a:blip r:embed="rId1260"/>
                <a:stretch>
                  <a:fillRect/>
                </a:stretch>
              </p:blipFill>
              <p:spPr>
                <a:xfrm>
                  <a:off x="4777853" y="6121867"/>
                  <a:ext cx="5436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1261">
              <p14:nvContentPartPr>
                <p14:cNvPr id="793" name="Freihand 792">
                  <a:extLst>
                    <a:ext uri="{FF2B5EF4-FFF2-40B4-BE49-F238E27FC236}">
                      <a16:creationId xmlns:a16="http://schemas.microsoft.com/office/drawing/2014/main" id="{897AF84B-5073-4F5F-BA5D-1A5D56FEE1D6}"/>
                    </a:ext>
                  </a:extLst>
                </p14:cNvPr>
                <p14:cNvContentPartPr/>
                <p14:nvPr/>
              </p14:nvContentPartPr>
              <p14:xfrm>
                <a:off x="4218773" y="5695267"/>
                <a:ext cx="173160" cy="8280"/>
              </p14:xfrm>
            </p:contentPart>
          </mc:Choice>
          <mc:Fallback>
            <p:pic>
              <p:nvPicPr>
                <p:cNvPr id="793" name="Freihand 792">
                  <a:extLst>
                    <a:ext uri="{FF2B5EF4-FFF2-40B4-BE49-F238E27FC236}">
                      <a16:creationId xmlns:a16="http://schemas.microsoft.com/office/drawing/2014/main" id="{897AF84B-5073-4F5F-BA5D-1A5D56FEE1D6}"/>
                    </a:ext>
                  </a:extLst>
                </p:cNvPr>
                <p:cNvPicPr/>
                <p:nvPr/>
              </p:nvPicPr>
              <p:blipFill>
                <a:blip r:embed="rId1262"/>
                <a:stretch>
                  <a:fillRect/>
                </a:stretch>
              </p:blipFill>
              <p:spPr>
                <a:xfrm>
                  <a:off x="4214453" y="5690947"/>
                  <a:ext cx="18180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263">
              <p14:nvContentPartPr>
                <p14:cNvPr id="794" name="Freihand 793">
                  <a:extLst>
                    <a:ext uri="{FF2B5EF4-FFF2-40B4-BE49-F238E27FC236}">
                      <a16:creationId xmlns:a16="http://schemas.microsoft.com/office/drawing/2014/main" id="{37E2D12D-FC8E-4DC4-8F9D-CC873636E3AC}"/>
                    </a:ext>
                  </a:extLst>
                </p14:cNvPr>
                <p14:cNvContentPartPr/>
                <p14:nvPr/>
              </p14:nvContentPartPr>
              <p14:xfrm>
                <a:off x="4542053" y="5659987"/>
                <a:ext cx="564480" cy="40680"/>
              </p14:xfrm>
            </p:contentPart>
          </mc:Choice>
          <mc:Fallback>
            <p:pic>
              <p:nvPicPr>
                <p:cNvPr id="794" name="Freihand 793">
                  <a:extLst>
                    <a:ext uri="{FF2B5EF4-FFF2-40B4-BE49-F238E27FC236}">
                      <a16:creationId xmlns:a16="http://schemas.microsoft.com/office/drawing/2014/main" id="{37E2D12D-FC8E-4DC4-8F9D-CC873636E3AC}"/>
                    </a:ext>
                  </a:extLst>
                </p:cNvPr>
                <p:cNvPicPr/>
                <p:nvPr/>
              </p:nvPicPr>
              <p:blipFill>
                <a:blip r:embed="rId1264"/>
                <a:stretch>
                  <a:fillRect/>
                </a:stretch>
              </p:blipFill>
              <p:spPr>
                <a:xfrm>
                  <a:off x="4537733" y="5655667"/>
                  <a:ext cx="573120" cy="49320"/>
                </a:xfrm>
                <a:prstGeom prst="rect">
                  <a:avLst/>
                </a:prstGeom>
              </p:spPr>
            </p:pic>
          </mc:Fallback>
        </mc:AlternateContent>
        <mc:AlternateContent xmlns:mc="http://schemas.openxmlformats.org/markup-compatibility/2006">
          <mc:Choice xmlns:p14="http://schemas.microsoft.com/office/powerpoint/2010/main" Requires="p14">
            <p:contentPart p14:bwMode="auto" r:id="rId1265">
              <p14:nvContentPartPr>
                <p14:cNvPr id="795" name="Freihand 794">
                  <a:extLst>
                    <a:ext uri="{FF2B5EF4-FFF2-40B4-BE49-F238E27FC236}">
                      <a16:creationId xmlns:a16="http://schemas.microsoft.com/office/drawing/2014/main" id="{D0E01175-ABCF-447C-8298-DE14FB15FEE4}"/>
                    </a:ext>
                  </a:extLst>
                </p14:cNvPr>
                <p14:cNvContentPartPr/>
                <p14:nvPr/>
              </p14:nvContentPartPr>
              <p14:xfrm>
                <a:off x="5134973" y="5637307"/>
                <a:ext cx="31680" cy="6120"/>
              </p14:xfrm>
            </p:contentPart>
          </mc:Choice>
          <mc:Fallback>
            <p:pic>
              <p:nvPicPr>
                <p:cNvPr id="795" name="Freihand 794">
                  <a:extLst>
                    <a:ext uri="{FF2B5EF4-FFF2-40B4-BE49-F238E27FC236}">
                      <a16:creationId xmlns:a16="http://schemas.microsoft.com/office/drawing/2014/main" id="{D0E01175-ABCF-447C-8298-DE14FB15FEE4}"/>
                    </a:ext>
                  </a:extLst>
                </p:cNvPr>
                <p:cNvPicPr/>
                <p:nvPr/>
              </p:nvPicPr>
              <p:blipFill>
                <a:blip r:embed="rId1266"/>
                <a:stretch>
                  <a:fillRect/>
                </a:stretch>
              </p:blipFill>
              <p:spPr>
                <a:xfrm>
                  <a:off x="5130653" y="5632987"/>
                  <a:ext cx="4032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1267">
              <p14:nvContentPartPr>
                <p14:cNvPr id="796" name="Freihand 795">
                  <a:extLst>
                    <a:ext uri="{FF2B5EF4-FFF2-40B4-BE49-F238E27FC236}">
                      <a16:creationId xmlns:a16="http://schemas.microsoft.com/office/drawing/2014/main" id="{7432F4B9-1C10-45CF-B699-C47822EA5E8F}"/>
                    </a:ext>
                  </a:extLst>
                </p14:cNvPr>
                <p14:cNvContentPartPr/>
                <p14:nvPr/>
              </p14:nvContentPartPr>
              <p14:xfrm>
                <a:off x="3921773" y="5677627"/>
                <a:ext cx="63360" cy="76680"/>
              </p14:xfrm>
            </p:contentPart>
          </mc:Choice>
          <mc:Fallback>
            <p:pic>
              <p:nvPicPr>
                <p:cNvPr id="796" name="Freihand 795">
                  <a:extLst>
                    <a:ext uri="{FF2B5EF4-FFF2-40B4-BE49-F238E27FC236}">
                      <a16:creationId xmlns:a16="http://schemas.microsoft.com/office/drawing/2014/main" id="{7432F4B9-1C10-45CF-B699-C47822EA5E8F}"/>
                    </a:ext>
                  </a:extLst>
                </p:cNvPr>
                <p:cNvPicPr/>
                <p:nvPr/>
              </p:nvPicPr>
              <p:blipFill>
                <a:blip r:embed="rId1268"/>
                <a:stretch>
                  <a:fillRect/>
                </a:stretch>
              </p:blipFill>
              <p:spPr>
                <a:xfrm>
                  <a:off x="3917453" y="5673307"/>
                  <a:ext cx="7200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1269">
              <p14:nvContentPartPr>
                <p14:cNvPr id="797" name="Freihand 796">
                  <a:extLst>
                    <a:ext uri="{FF2B5EF4-FFF2-40B4-BE49-F238E27FC236}">
                      <a16:creationId xmlns:a16="http://schemas.microsoft.com/office/drawing/2014/main" id="{9271C1F6-F5AD-4F32-AE74-79FFA7CDA3BF}"/>
                    </a:ext>
                  </a:extLst>
                </p14:cNvPr>
                <p14:cNvContentPartPr/>
                <p14:nvPr/>
              </p14:nvContentPartPr>
              <p14:xfrm>
                <a:off x="4030493" y="5674387"/>
                <a:ext cx="73800" cy="84240"/>
              </p14:xfrm>
            </p:contentPart>
          </mc:Choice>
          <mc:Fallback>
            <p:pic>
              <p:nvPicPr>
                <p:cNvPr id="797" name="Freihand 796">
                  <a:extLst>
                    <a:ext uri="{FF2B5EF4-FFF2-40B4-BE49-F238E27FC236}">
                      <a16:creationId xmlns:a16="http://schemas.microsoft.com/office/drawing/2014/main" id="{9271C1F6-F5AD-4F32-AE74-79FFA7CDA3BF}"/>
                    </a:ext>
                  </a:extLst>
                </p:cNvPr>
                <p:cNvPicPr/>
                <p:nvPr/>
              </p:nvPicPr>
              <p:blipFill>
                <a:blip r:embed="rId1270"/>
                <a:stretch>
                  <a:fillRect/>
                </a:stretch>
              </p:blipFill>
              <p:spPr>
                <a:xfrm>
                  <a:off x="4026173" y="5670067"/>
                  <a:ext cx="8244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1271">
              <p14:nvContentPartPr>
                <p14:cNvPr id="798" name="Freihand 797">
                  <a:extLst>
                    <a:ext uri="{FF2B5EF4-FFF2-40B4-BE49-F238E27FC236}">
                      <a16:creationId xmlns:a16="http://schemas.microsoft.com/office/drawing/2014/main" id="{2B6D00BE-D304-4F61-91BC-23BA39F3EF6A}"/>
                    </a:ext>
                  </a:extLst>
                </p14:cNvPr>
                <p14:cNvContentPartPr/>
                <p14:nvPr/>
              </p14:nvContentPartPr>
              <p14:xfrm>
                <a:off x="4009613" y="5657107"/>
                <a:ext cx="53280" cy="63720"/>
              </p14:xfrm>
            </p:contentPart>
          </mc:Choice>
          <mc:Fallback>
            <p:pic>
              <p:nvPicPr>
                <p:cNvPr id="798" name="Freihand 797">
                  <a:extLst>
                    <a:ext uri="{FF2B5EF4-FFF2-40B4-BE49-F238E27FC236}">
                      <a16:creationId xmlns:a16="http://schemas.microsoft.com/office/drawing/2014/main" id="{2B6D00BE-D304-4F61-91BC-23BA39F3EF6A}"/>
                    </a:ext>
                  </a:extLst>
                </p:cNvPr>
                <p:cNvPicPr/>
                <p:nvPr/>
              </p:nvPicPr>
              <p:blipFill>
                <a:blip r:embed="rId1272"/>
                <a:stretch>
                  <a:fillRect/>
                </a:stretch>
              </p:blipFill>
              <p:spPr>
                <a:xfrm>
                  <a:off x="4005293" y="5652787"/>
                  <a:ext cx="6192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1273">
              <p14:nvContentPartPr>
                <p14:cNvPr id="799" name="Freihand 798">
                  <a:extLst>
                    <a:ext uri="{FF2B5EF4-FFF2-40B4-BE49-F238E27FC236}">
                      <a16:creationId xmlns:a16="http://schemas.microsoft.com/office/drawing/2014/main" id="{73EFEF02-E887-4ADF-9FE6-0411835E4658}"/>
                    </a:ext>
                  </a:extLst>
                </p14:cNvPr>
                <p14:cNvContentPartPr/>
                <p14:nvPr/>
              </p14:nvContentPartPr>
              <p14:xfrm>
                <a:off x="4093853" y="5715787"/>
                <a:ext cx="52560" cy="19800"/>
              </p14:xfrm>
            </p:contentPart>
          </mc:Choice>
          <mc:Fallback>
            <p:pic>
              <p:nvPicPr>
                <p:cNvPr id="799" name="Freihand 798">
                  <a:extLst>
                    <a:ext uri="{FF2B5EF4-FFF2-40B4-BE49-F238E27FC236}">
                      <a16:creationId xmlns:a16="http://schemas.microsoft.com/office/drawing/2014/main" id="{73EFEF02-E887-4ADF-9FE6-0411835E4658}"/>
                    </a:ext>
                  </a:extLst>
                </p:cNvPr>
                <p:cNvPicPr/>
                <p:nvPr/>
              </p:nvPicPr>
              <p:blipFill>
                <a:blip r:embed="rId1274"/>
                <a:stretch>
                  <a:fillRect/>
                </a:stretch>
              </p:blipFill>
              <p:spPr>
                <a:xfrm>
                  <a:off x="4089533" y="5711467"/>
                  <a:ext cx="6120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1275">
              <p14:nvContentPartPr>
                <p14:cNvPr id="800" name="Freihand 799">
                  <a:extLst>
                    <a:ext uri="{FF2B5EF4-FFF2-40B4-BE49-F238E27FC236}">
                      <a16:creationId xmlns:a16="http://schemas.microsoft.com/office/drawing/2014/main" id="{381F6B11-3056-4EC5-9EDF-AC6E92482BA4}"/>
                    </a:ext>
                  </a:extLst>
                </p14:cNvPr>
                <p14:cNvContentPartPr/>
                <p14:nvPr/>
              </p14:nvContentPartPr>
              <p14:xfrm>
                <a:off x="5123453" y="5638027"/>
                <a:ext cx="15120" cy="143280"/>
              </p14:xfrm>
            </p:contentPart>
          </mc:Choice>
          <mc:Fallback>
            <p:pic>
              <p:nvPicPr>
                <p:cNvPr id="800" name="Freihand 799">
                  <a:extLst>
                    <a:ext uri="{FF2B5EF4-FFF2-40B4-BE49-F238E27FC236}">
                      <a16:creationId xmlns:a16="http://schemas.microsoft.com/office/drawing/2014/main" id="{381F6B11-3056-4EC5-9EDF-AC6E92482BA4}"/>
                    </a:ext>
                  </a:extLst>
                </p:cNvPr>
                <p:cNvPicPr/>
                <p:nvPr/>
              </p:nvPicPr>
              <p:blipFill>
                <a:blip r:embed="rId1276"/>
                <a:stretch>
                  <a:fillRect/>
                </a:stretch>
              </p:blipFill>
              <p:spPr>
                <a:xfrm>
                  <a:off x="5119133" y="5633707"/>
                  <a:ext cx="2376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1277">
              <p14:nvContentPartPr>
                <p14:cNvPr id="801" name="Freihand 800">
                  <a:extLst>
                    <a:ext uri="{FF2B5EF4-FFF2-40B4-BE49-F238E27FC236}">
                      <a16:creationId xmlns:a16="http://schemas.microsoft.com/office/drawing/2014/main" id="{40B64959-1C96-4F0D-BB8B-C92B75FCEE23}"/>
                    </a:ext>
                  </a:extLst>
                </p14:cNvPr>
                <p14:cNvContentPartPr/>
                <p14:nvPr/>
              </p14:nvContentPartPr>
              <p14:xfrm>
                <a:off x="5128493" y="5825587"/>
                <a:ext cx="16920" cy="305280"/>
              </p14:xfrm>
            </p:contentPart>
          </mc:Choice>
          <mc:Fallback>
            <p:pic>
              <p:nvPicPr>
                <p:cNvPr id="801" name="Freihand 800">
                  <a:extLst>
                    <a:ext uri="{FF2B5EF4-FFF2-40B4-BE49-F238E27FC236}">
                      <a16:creationId xmlns:a16="http://schemas.microsoft.com/office/drawing/2014/main" id="{40B64959-1C96-4F0D-BB8B-C92B75FCEE23}"/>
                    </a:ext>
                  </a:extLst>
                </p:cNvPr>
                <p:cNvPicPr/>
                <p:nvPr/>
              </p:nvPicPr>
              <p:blipFill>
                <a:blip r:embed="rId1278"/>
                <a:stretch>
                  <a:fillRect/>
                </a:stretch>
              </p:blipFill>
              <p:spPr>
                <a:xfrm>
                  <a:off x="5124173" y="5821267"/>
                  <a:ext cx="25560" cy="313920"/>
                </a:xfrm>
                <a:prstGeom prst="rect">
                  <a:avLst/>
                </a:prstGeom>
              </p:spPr>
            </p:pic>
          </mc:Fallback>
        </mc:AlternateContent>
      </p:grpSp>
      <p:grpSp>
        <p:nvGrpSpPr>
          <p:cNvPr id="805" name="Gruppieren 804">
            <a:extLst>
              <a:ext uri="{FF2B5EF4-FFF2-40B4-BE49-F238E27FC236}">
                <a16:creationId xmlns:a16="http://schemas.microsoft.com/office/drawing/2014/main" id="{916C86A5-6418-4ED8-938C-8534A344B70F}"/>
              </a:ext>
            </a:extLst>
          </p:cNvPr>
          <p:cNvGrpSpPr/>
          <p:nvPr/>
        </p:nvGrpSpPr>
        <p:grpSpPr>
          <a:xfrm>
            <a:off x="5172773" y="6151027"/>
            <a:ext cx="168840" cy="130680"/>
            <a:chOff x="5172773" y="6151027"/>
            <a:chExt cx="168840" cy="130680"/>
          </a:xfrm>
        </p:grpSpPr>
        <mc:AlternateContent xmlns:mc="http://schemas.openxmlformats.org/markup-compatibility/2006">
          <mc:Choice xmlns:p14="http://schemas.microsoft.com/office/powerpoint/2010/main" Requires="p14">
            <p:contentPart p14:bwMode="auto" r:id="rId1279">
              <p14:nvContentPartPr>
                <p14:cNvPr id="803" name="Freihand 802">
                  <a:extLst>
                    <a:ext uri="{FF2B5EF4-FFF2-40B4-BE49-F238E27FC236}">
                      <a16:creationId xmlns:a16="http://schemas.microsoft.com/office/drawing/2014/main" id="{2E124E48-DF1C-4424-8DF3-9F12A7640BF9}"/>
                    </a:ext>
                  </a:extLst>
                </p14:cNvPr>
                <p14:cNvContentPartPr/>
                <p14:nvPr/>
              </p14:nvContentPartPr>
              <p14:xfrm>
                <a:off x="5172773" y="6151027"/>
                <a:ext cx="70920" cy="130680"/>
              </p14:xfrm>
            </p:contentPart>
          </mc:Choice>
          <mc:Fallback>
            <p:pic>
              <p:nvPicPr>
                <p:cNvPr id="803" name="Freihand 802">
                  <a:extLst>
                    <a:ext uri="{FF2B5EF4-FFF2-40B4-BE49-F238E27FC236}">
                      <a16:creationId xmlns:a16="http://schemas.microsoft.com/office/drawing/2014/main" id="{2E124E48-DF1C-4424-8DF3-9F12A7640BF9}"/>
                    </a:ext>
                  </a:extLst>
                </p:cNvPr>
                <p:cNvPicPr/>
                <p:nvPr/>
              </p:nvPicPr>
              <p:blipFill>
                <a:blip r:embed="rId1280"/>
                <a:stretch>
                  <a:fillRect/>
                </a:stretch>
              </p:blipFill>
              <p:spPr>
                <a:xfrm>
                  <a:off x="5168453" y="6146707"/>
                  <a:ext cx="7956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1281">
              <p14:nvContentPartPr>
                <p14:cNvPr id="804" name="Freihand 803">
                  <a:extLst>
                    <a:ext uri="{FF2B5EF4-FFF2-40B4-BE49-F238E27FC236}">
                      <a16:creationId xmlns:a16="http://schemas.microsoft.com/office/drawing/2014/main" id="{C25161E9-E553-4FCE-9CAC-F4399174C61D}"/>
                    </a:ext>
                  </a:extLst>
                </p14:cNvPr>
                <p14:cNvContentPartPr/>
                <p14:nvPr/>
              </p14:nvContentPartPr>
              <p14:xfrm>
                <a:off x="5272133" y="6177667"/>
                <a:ext cx="69480" cy="82440"/>
              </p14:xfrm>
            </p:contentPart>
          </mc:Choice>
          <mc:Fallback>
            <p:pic>
              <p:nvPicPr>
                <p:cNvPr id="804" name="Freihand 803">
                  <a:extLst>
                    <a:ext uri="{FF2B5EF4-FFF2-40B4-BE49-F238E27FC236}">
                      <a16:creationId xmlns:a16="http://schemas.microsoft.com/office/drawing/2014/main" id="{C25161E9-E553-4FCE-9CAC-F4399174C61D}"/>
                    </a:ext>
                  </a:extLst>
                </p:cNvPr>
                <p:cNvPicPr/>
                <p:nvPr/>
              </p:nvPicPr>
              <p:blipFill>
                <a:blip r:embed="rId1282"/>
                <a:stretch>
                  <a:fillRect/>
                </a:stretch>
              </p:blipFill>
              <p:spPr>
                <a:xfrm>
                  <a:off x="5267813" y="6173347"/>
                  <a:ext cx="78120" cy="91080"/>
                </a:xfrm>
                <a:prstGeom prst="rect">
                  <a:avLst/>
                </a:prstGeom>
              </p:spPr>
            </p:pic>
          </mc:Fallback>
        </mc:AlternateContent>
      </p:grpSp>
    </p:spTree>
    <p:extLst>
      <p:ext uri="{BB962C8B-B14F-4D97-AF65-F5344CB8AC3E}">
        <p14:creationId xmlns:p14="http://schemas.microsoft.com/office/powerpoint/2010/main" val="221495637"/>
      </p:ext>
    </p:extLst>
  </p:cSld>
  <p:clrMapOvr>
    <a:masterClrMapping/>
  </p:clrMapOvr>
  <p:transition spd="med"/>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hteck 3"/>
          <p:cNvSpPr/>
          <p:nvPr/>
        </p:nvSpPr>
        <p:spPr>
          <a:xfrm>
            <a:off x="8653043" y="4199467"/>
            <a:ext cx="3538957" cy="2658120"/>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612" name="Grafik 611">
            <a:extLst>
              <a:ext uri="{FF2B5EF4-FFF2-40B4-BE49-F238E27FC236}">
                <a16:creationId xmlns:a16="http://schemas.microsoft.com/office/drawing/2014/main" id="{8741117F-9414-4AEC-9A3B-79BADEE85E4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4292" y="313266"/>
            <a:ext cx="3203761" cy="4944533"/>
          </a:xfrm>
          <a:prstGeom prst="rect">
            <a:avLst/>
          </a:prstGeom>
        </p:spPr>
      </p:pic>
      <p:pic>
        <p:nvPicPr>
          <p:cNvPr id="11" name="Grafik 10">
            <a:extLst>
              <a:ext uri="{FF2B5EF4-FFF2-40B4-BE49-F238E27FC236}">
                <a16:creationId xmlns:a16="http://schemas.microsoft.com/office/drawing/2014/main" id="{A4847E95-EDCB-46BA-A886-43FB58B96CD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41906" y="313266"/>
            <a:ext cx="3156416" cy="4758267"/>
          </a:xfrm>
          <a:prstGeom prst="rect">
            <a:avLst/>
          </a:prstGeom>
        </p:spPr>
      </p:pic>
      <mc:AlternateContent xmlns:mc="http://schemas.openxmlformats.org/markup-compatibility/2006">
        <mc:Choice xmlns:p14="http://schemas.microsoft.com/office/powerpoint/2010/main" Requires="p14">
          <p:contentPart p14:bwMode="auto" r:id="rId5">
            <p14:nvContentPartPr>
              <p14:cNvPr id="17" name="Freihand 16">
                <a:extLst>
                  <a:ext uri="{FF2B5EF4-FFF2-40B4-BE49-F238E27FC236}">
                    <a16:creationId xmlns:a16="http://schemas.microsoft.com/office/drawing/2014/main" id="{97FB4046-C539-4AC2-BEE5-A3C4E1B5AEB3}"/>
                  </a:ext>
                </a:extLst>
              </p14:cNvPr>
              <p14:cNvContentPartPr/>
              <p14:nvPr/>
            </p14:nvContentPartPr>
            <p14:xfrm>
              <a:off x="8644613" y="846427"/>
              <a:ext cx="17640" cy="41040"/>
            </p14:xfrm>
          </p:contentPart>
        </mc:Choice>
        <mc:Fallback>
          <p:pic>
            <p:nvPicPr>
              <p:cNvPr id="17" name="Freihand 16">
                <a:extLst>
                  <a:ext uri="{FF2B5EF4-FFF2-40B4-BE49-F238E27FC236}">
                    <a16:creationId xmlns:a16="http://schemas.microsoft.com/office/drawing/2014/main" id="{97FB4046-C539-4AC2-BEE5-A3C4E1B5AEB3}"/>
                  </a:ext>
                </a:extLst>
              </p:cNvPr>
              <p:cNvPicPr/>
              <p:nvPr/>
            </p:nvPicPr>
            <p:blipFill>
              <a:blip r:embed="rId6"/>
              <a:stretch>
                <a:fillRect/>
              </a:stretch>
            </p:blipFill>
            <p:spPr>
              <a:xfrm>
                <a:off x="8640293" y="842107"/>
                <a:ext cx="2628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22" name="Freihand 21">
                <a:extLst>
                  <a:ext uri="{FF2B5EF4-FFF2-40B4-BE49-F238E27FC236}">
                    <a16:creationId xmlns:a16="http://schemas.microsoft.com/office/drawing/2014/main" id="{C6058BA1-87BE-4E3C-B2B4-190C7C35FC7B}"/>
                  </a:ext>
                </a:extLst>
              </p14:cNvPr>
              <p14:cNvContentPartPr/>
              <p14:nvPr/>
            </p14:nvContentPartPr>
            <p14:xfrm>
              <a:off x="459293" y="780907"/>
              <a:ext cx="213480" cy="331200"/>
            </p14:xfrm>
          </p:contentPart>
        </mc:Choice>
        <mc:Fallback>
          <p:pic>
            <p:nvPicPr>
              <p:cNvPr id="22" name="Freihand 21">
                <a:extLst>
                  <a:ext uri="{FF2B5EF4-FFF2-40B4-BE49-F238E27FC236}">
                    <a16:creationId xmlns:a16="http://schemas.microsoft.com/office/drawing/2014/main" id="{C6058BA1-87BE-4E3C-B2B4-190C7C35FC7B}"/>
                  </a:ext>
                </a:extLst>
              </p:cNvPr>
              <p:cNvPicPr/>
              <p:nvPr/>
            </p:nvPicPr>
            <p:blipFill>
              <a:blip r:embed="rId8"/>
              <a:stretch>
                <a:fillRect/>
              </a:stretch>
            </p:blipFill>
            <p:spPr>
              <a:xfrm>
                <a:off x="454973" y="776587"/>
                <a:ext cx="222120" cy="33984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34" name="Freihand 33">
                <a:extLst>
                  <a:ext uri="{FF2B5EF4-FFF2-40B4-BE49-F238E27FC236}">
                    <a16:creationId xmlns:a16="http://schemas.microsoft.com/office/drawing/2014/main" id="{1177BC4C-5F87-4584-A94F-110DC7E84372}"/>
                  </a:ext>
                </a:extLst>
              </p14:cNvPr>
              <p14:cNvContentPartPr/>
              <p14:nvPr/>
            </p14:nvContentPartPr>
            <p14:xfrm>
              <a:off x="458213" y="779107"/>
              <a:ext cx="260280" cy="309240"/>
            </p14:xfrm>
          </p:contentPart>
        </mc:Choice>
        <mc:Fallback>
          <p:pic>
            <p:nvPicPr>
              <p:cNvPr id="34" name="Freihand 33">
                <a:extLst>
                  <a:ext uri="{FF2B5EF4-FFF2-40B4-BE49-F238E27FC236}">
                    <a16:creationId xmlns:a16="http://schemas.microsoft.com/office/drawing/2014/main" id="{1177BC4C-5F87-4584-A94F-110DC7E84372}"/>
                  </a:ext>
                </a:extLst>
              </p:cNvPr>
              <p:cNvPicPr/>
              <p:nvPr/>
            </p:nvPicPr>
            <p:blipFill>
              <a:blip r:embed="rId10"/>
              <a:stretch>
                <a:fillRect/>
              </a:stretch>
            </p:blipFill>
            <p:spPr>
              <a:xfrm>
                <a:off x="453893" y="774787"/>
                <a:ext cx="268920" cy="31788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57" name="Freihand 56">
                <a:extLst>
                  <a:ext uri="{FF2B5EF4-FFF2-40B4-BE49-F238E27FC236}">
                    <a16:creationId xmlns:a16="http://schemas.microsoft.com/office/drawing/2014/main" id="{950DA56D-32CF-4273-BFAB-5930C7B405EA}"/>
                  </a:ext>
                </a:extLst>
              </p14:cNvPr>
              <p14:cNvContentPartPr/>
              <p14:nvPr/>
            </p14:nvContentPartPr>
            <p14:xfrm>
              <a:off x="3342173" y="2894467"/>
              <a:ext cx="172440" cy="257760"/>
            </p14:xfrm>
          </p:contentPart>
        </mc:Choice>
        <mc:Fallback>
          <p:pic>
            <p:nvPicPr>
              <p:cNvPr id="57" name="Freihand 56">
                <a:extLst>
                  <a:ext uri="{FF2B5EF4-FFF2-40B4-BE49-F238E27FC236}">
                    <a16:creationId xmlns:a16="http://schemas.microsoft.com/office/drawing/2014/main" id="{950DA56D-32CF-4273-BFAB-5930C7B405EA}"/>
                  </a:ext>
                </a:extLst>
              </p:cNvPr>
              <p:cNvPicPr/>
              <p:nvPr/>
            </p:nvPicPr>
            <p:blipFill>
              <a:blip r:embed="rId12"/>
              <a:stretch>
                <a:fillRect/>
              </a:stretch>
            </p:blipFill>
            <p:spPr>
              <a:xfrm>
                <a:off x="3337853" y="2890147"/>
                <a:ext cx="181080" cy="26640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58" name="Freihand 57">
                <a:extLst>
                  <a:ext uri="{FF2B5EF4-FFF2-40B4-BE49-F238E27FC236}">
                    <a16:creationId xmlns:a16="http://schemas.microsoft.com/office/drawing/2014/main" id="{21D818DD-FC46-4A63-99C0-80C4937AAFC9}"/>
                  </a:ext>
                </a:extLst>
              </p14:cNvPr>
              <p14:cNvContentPartPr/>
              <p14:nvPr/>
            </p14:nvContentPartPr>
            <p14:xfrm>
              <a:off x="4726733" y="767947"/>
              <a:ext cx="213120" cy="345960"/>
            </p14:xfrm>
          </p:contentPart>
        </mc:Choice>
        <mc:Fallback>
          <p:pic>
            <p:nvPicPr>
              <p:cNvPr id="58" name="Freihand 57">
                <a:extLst>
                  <a:ext uri="{FF2B5EF4-FFF2-40B4-BE49-F238E27FC236}">
                    <a16:creationId xmlns:a16="http://schemas.microsoft.com/office/drawing/2014/main" id="{21D818DD-FC46-4A63-99C0-80C4937AAFC9}"/>
                  </a:ext>
                </a:extLst>
              </p:cNvPr>
              <p:cNvPicPr/>
              <p:nvPr/>
            </p:nvPicPr>
            <p:blipFill>
              <a:blip r:embed="rId14"/>
              <a:stretch>
                <a:fillRect/>
              </a:stretch>
            </p:blipFill>
            <p:spPr>
              <a:xfrm>
                <a:off x="4722413" y="763627"/>
                <a:ext cx="221760" cy="35460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61" name="Freihand 60">
                <a:extLst>
                  <a:ext uri="{FF2B5EF4-FFF2-40B4-BE49-F238E27FC236}">
                    <a16:creationId xmlns:a16="http://schemas.microsoft.com/office/drawing/2014/main" id="{3F78BDFF-3C9D-4A25-8368-0635A6BE5437}"/>
                  </a:ext>
                </a:extLst>
              </p14:cNvPr>
              <p14:cNvContentPartPr/>
              <p14:nvPr/>
            </p14:nvContentPartPr>
            <p14:xfrm>
              <a:off x="7495133" y="2807707"/>
              <a:ext cx="218160" cy="141480"/>
            </p14:xfrm>
          </p:contentPart>
        </mc:Choice>
        <mc:Fallback>
          <p:pic>
            <p:nvPicPr>
              <p:cNvPr id="61" name="Freihand 60">
                <a:extLst>
                  <a:ext uri="{FF2B5EF4-FFF2-40B4-BE49-F238E27FC236}">
                    <a16:creationId xmlns:a16="http://schemas.microsoft.com/office/drawing/2014/main" id="{3F78BDFF-3C9D-4A25-8368-0635A6BE5437}"/>
                  </a:ext>
                </a:extLst>
              </p:cNvPr>
              <p:cNvPicPr/>
              <p:nvPr/>
            </p:nvPicPr>
            <p:blipFill>
              <a:blip r:embed="rId16"/>
              <a:stretch>
                <a:fillRect/>
              </a:stretch>
            </p:blipFill>
            <p:spPr>
              <a:xfrm>
                <a:off x="7490813" y="2803387"/>
                <a:ext cx="22680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451" name="Freihand 450">
                <a:extLst>
                  <a:ext uri="{FF2B5EF4-FFF2-40B4-BE49-F238E27FC236}">
                    <a16:creationId xmlns:a16="http://schemas.microsoft.com/office/drawing/2014/main" id="{4A1DF447-37A4-4956-BD84-A30C36BB7D69}"/>
                  </a:ext>
                </a:extLst>
              </p14:cNvPr>
              <p14:cNvContentPartPr/>
              <p14:nvPr/>
            </p14:nvContentPartPr>
            <p14:xfrm>
              <a:off x="4720613" y="2818147"/>
              <a:ext cx="256680" cy="226440"/>
            </p14:xfrm>
          </p:contentPart>
        </mc:Choice>
        <mc:Fallback>
          <p:pic>
            <p:nvPicPr>
              <p:cNvPr id="451" name="Freihand 450">
                <a:extLst>
                  <a:ext uri="{FF2B5EF4-FFF2-40B4-BE49-F238E27FC236}">
                    <a16:creationId xmlns:a16="http://schemas.microsoft.com/office/drawing/2014/main" id="{4A1DF447-37A4-4956-BD84-A30C36BB7D69}"/>
                  </a:ext>
                </a:extLst>
              </p:cNvPr>
              <p:cNvPicPr/>
              <p:nvPr/>
            </p:nvPicPr>
            <p:blipFill>
              <a:blip r:embed="rId18"/>
              <a:stretch>
                <a:fillRect/>
              </a:stretch>
            </p:blipFill>
            <p:spPr>
              <a:xfrm>
                <a:off x="4716293" y="2813827"/>
                <a:ext cx="265320" cy="235080"/>
              </a:xfrm>
              <a:prstGeom prst="rect">
                <a:avLst/>
              </a:prstGeom>
            </p:spPr>
          </p:pic>
        </mc:Fallback>
      </mc:AlternateContent>
      <p:grpSp>
        <p:nvGrpSpPr>
          <p:cNvPr id="124" name="Gruppieren 123">
            <a:extLst>
              <a:ext uri="{FF2B5EF4-FFF2-40B4-BE49-F238E27FC236}">
                <a16:creationId xmlns:a16="http://schemas.microsoft.com/office/drawing/2014/main" id="{8E1E9497-0B25-4D18-B7B3-0B6400E135DA}"/>
              </a:ext>
            </a:extLst>
          </p:cNvPr>
          <p:cNvGrpSpPr/>
          <p:nvPr/>
        </p:nvGrpSpPr>
        <p:grpSpPr>
          <a:xfrm>
            <a:off x="145373" y="1463827"/>
            <a:ext cx="373680" cy="277920"/>
            <a:chOff x="145373" y="1463827"/>
            <a:chExt cx="373680" cy="277920"/>
          </a:xfrm>
        </p:grpSpPr>
        <mc:AlternateContent xmlns:mc="http://schemas.openxmlformats.org/markup-compatibility/2006">
          <mc:Choice xmlns:p14="http://schemas.microsoft.com/office/powerpoint/2010/main" Requires="p14">
            <p:contentPart p14:bwMode="auto" r:id="rId19">
              <p14:nvContentPartPr>
                <p14:cNvPr id="452" name="Freihand 451">
                  <a:extLst>
                    <a:ext uri="{FF2B5EF4-FFF2-40B4-BE49-F238E27FC236}">
                      <a16:creationId xmlns:a16="http://schemas.microsoft.com/office/drawing/2014/main" id="{F7CE52BC-EFEB-42E5-9294-F7E168F0E021}"/>
                    </a:ext>
                  </a:extLst>
                </p14:cNvPr>
                <p14:cNvContentPartPr/>
                <p14:nvPr/>
              </p14:nvContentPartPr>
              <p14:xfrm>
                <a:off x="145373" y="1562107"/>
                <a:ext cx="4320" cy="150480"/>
              </p14:xfrm>
            </p:contentPart>
          </mc:Choice>
          <mc:Fallback>
            <p:pic>
              <p:nvPicPr>
                <p:cNvPr id="452" name="Freihand 451">
                  <a:extLst>
                    <a:ext uri="{FF2B5EF4-FFF2-40B4-BE49-F238E27FC236}">
                      <a16:creationId xmlns:a16="http://schemas.microsoft.com/office/drawing/2014/main" id="{F7CE52BC-EFEB-42E5-9294-F7E168F0E021}"/>
                    </a:ext>
                  </a:extLst>
                </p:cNvPr>
                <p:cNvPicPr/>
                <p:nvPr/>
              </p:nvPicPr>
              <p:blipFill>
                <a:blip r:embed="rId20"/>
                <a:stretch>
                  <a:fillRect/>
                </a:stretch>
              </p:blipFill>
              <p:spPr>
                <a:xfrm>
                  <a:off x="141053" y="1557787"/>
                  <a:ext cx="1296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457" name="Freihand 456">
                  <a:extLst>
                    <a:ext uri="{FF2B5EF4-FFF2-40B4-BE49-F238E27FC236}">
                      <a16:creationId xmlns:a16="http://schemas.microsoft.com/office/drawing/2014/main" id="{482986AF-D5E5-4F64-A7DF-501B09B66C5B}"/>
                    </a:ext>
                  </a:extLst>
                </p14:cNvPr>
                <p14:cNvContentPartPr/>
                <p14:nvPr/>
              </p14:nvContentPartPr>
              <p14:xfrm>
                <a:off x="164453" y="1543387"/>
                <a:ext cx="85320" cy="198360"/>
              </p14:xfrm>
            </p:contentPart>
          </mc:Choice>
          <mc:Fallback>
            <p:pic>
              <p:nvPicPr>
                <p:cNvPr id="457" name="Freihand 456">
                  <a:extLst>
                    <a:ext uri="{FF2B5EF4-FFF2-40B4-BE49-F238E27FC236}">
                      <a16:creationId xmlns:a16="http://schemas.microsoft.com/office/drawing/2014/main" id="{482986AF-D5E5-4F64-A7DF-501B09B66C5B}"/>
                    </a:ext>
                  </a:extLst>
                </p:cNvPr>
                <p:cNvPicPr/>
                <p:nvPr/>
              </p:nvPicPr>
              <p:blipFill>
                <a:blip r:embed="rId22"/>
                <a:stretch>
                  <a:fillRect/>
                </a:stretch>
              </p:blipFill>
              <p:spPr>
                <a:xfrm>
                  <a:off x="160133" y="1539067"/>
                  <a:ext cx="9396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459" name="Freihand 458">
                  <a:extLst>
                    <a:ext uri="{FF2B5EF4-FFF2-40B4-BE49-F238E27FC236}">
                      <a16:creationId xmlns:a16="http://schemas.microsoft.com/office/drawing/2014/main" id="{4E1961D2-1B16-4739-A268-3F5B531472DC}"/>
                    </a:ext>
                  </a:extLst>
                </p14:cNvPr>
                <p14:cNvContentPartPr/>
                <p14:nvPr/>
              </p14:nvContentPartPr>
              <p14:xfrm>
                <a:off x="259133" y="1463827"/>
                <a:ext cx="43920" cy="254880"/>
              </p14:xfrm>
            </p:contentPart>
          </mc:Choice>
          <mc:Fallback>
            <p:pic>
              <p:nvPicPr>
                <p:cNvPr id="459" name="Freihand 458">
                  <a:extLst>
                    <a:ext uri="{FF2B5EF4-FFF2-40B4-BE49-F238E27FC236}">
                      <a16:creationId xmlns:a16="http://schemas.microsoft.com/office/drawing/2014/main" id="{4E1961D2-1B16-4739-A268-3F5B531472DC}"/>
                    </a:ext>
                  </a:extLst>
                </p:cNvPr>
                <p:cNvPicPr/>
                <p:nvPr/>
              </p:nvPicPr>
              <p:blipFill>
                <a:blip r:embed="rId24"/>
                <a:stretch>
                  <a:fillRect/>
                </a:stretch>
              </p:blipFill>
              <p:spPr>
                <a:xfrm>
                  <a:off x="254813" y="1459507"/>
                  <a:ext cx="52560" cy="26352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466" name="Freihand 465">
                  <a:extLst>
                    <a:ext uri="{FF2B5EF4-FFF2-40B4-BE49-F238E27FC236}">
                      <a16:creationId xmlns:a16="http://schemas.microsoft.com/office/drawing/2014/main" id="{8D1A8B30-909D-4CD7-9C4F-CA86FECB6673}"/>
                    </a:ext>
                  </a:extLst>
                </p14:cNvPr>
                <p14:cNvContentPartPr/>
                <p14:nvPr/>
              </p14:nvContentPartPr>
              <p14:xfrm>
                <a:off x="298373" y="1495867"/>
                <a:ext cx="124920" cy="194040"/>
              </p14:xfrm>
            </p:contentPart>
          </mc:Choice>
          <mc:Fallback>
            <p:pic>
              <p:nvPicPr>
                <p:cNvPr id="466" name="Freihand 465">
                  <a:extLst>
                    <a:ext uri="{FF2B5EF4-FFF2-40B4-BE49-F238E27FC236}">
                      <a16:creationId xmlns:a16="http://schemas.microsoft.com/office/drawing/2014/main" id="{8D1A8B30-909D-4CD7-9C4F-CA86FECB6673}"/>
                    </a:ext>
                  </a:extLst>
                </p:cNvPr>
                <p:cNvPicPr/>
                <p:nvPr/>
              </p:nvPicPr>
              <p:blipFill>
                <a:blip r:embed="rId26"/>
                <a:stretch>
                  <a:fillRect/>
                </a:stretch>
              </p:blipFill>
              <p:spPr>
                <a:xfrm>
                  <a:off x="294053" y="1491547"/>
                  <a:ext cx="13356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500" name="Freihand 499">
                  <a:extLst>
                    <a:ext uri="{FF2B5EF4-FFF2-40B4-BE49-F238E27FC236}">
                      <a16:creationId xmlns:a16="http://schemas.microsoft.com/office/drawing/2014/main" id="{81C86DBC-4FE0-4FF9-9AF1-8CE99995CB93}"/>
                    </a:ext>
                  </a:extLst>
                </p14:cNvPr>
                <p14:cNvContentPartPr/>
                <p14:nvPr/>
              </p14:nvContentPartPr>
              <p14:xfrm>
                <a:off x="439133" y="1468147"/>
                <a:ext cx="79920" cy="176400"/>
              </p14:xfrm>
            </p:contentPart>
          </mc:Choice>
          <mc:Fallback>
            <p:pic>
              <p:nvPicPr>
                <p:cNvPr id="500" name="Freihand 499">
                  <a:extLst>
                    <a:ext uri="{FF2B5EF4-FFF2-40B4-BE49-F238E27FC236}">
                      <a16:creationId xmlns:a16="http://schemas.microsoft.com/office/drawing/2014/main" id="{81C86DBC-4FE0-4FF9-9AF1-8CE99995CB93}"/>
                    </a:ext>
                  </a:extLst>
                </p:cNvPr>
                <p:cNvPicPr/>
                <p:nvPr/>
              </p:nvPicPr>
              <p:blipFill>
                <a:blip r:embed="rId28"/>
                <a:stretch>
                  <a:fillRect/>
                </a:stretch>
              </p:blipFill>
              <p:spPr>
                <a:xfrm>
                  <a:off x="434813" y="1463827"/>
                  <a:ext cx="88560" cy="185040"/>
                </a:xfrm>
                <a:prstGeom prst="rect">
                  <a:avLst/>
                </a:prstGeom>
              </p:spPr>
            </p:pic>
          </mc:Fallback>
        </mc:AlternateContent>
      </p:grpSp>
      <p:grpSp>
        <p:nvGrpSpPr>
          <p:cNvPr id="123" name="Gruppieren 122">
            <a:extLst>
              <a:ext uri="{FF2B5EF4-FFF2-40B4-BE49-F238E27FC236}">
                <a16:creationId xmlns:a16="http://schemas.microsoft.com/office/drawing/2014/main" id="{AA9CE87E-D8C4-45C8-ABCB-2D9C465C1941}"/>
              </a:ext>
            </a:extLst>
          </p:cNvPr>
          <p:cNvGrpSpPr/>
          <p:nvPr/>
        </p:nvGrpSpPr>
        <p:grpSpPr>
          <a:xfrm>
            <a:off x="121253" y="3550027"/>
            <a:ext cx="429840" cy="343080"/>
            <a:chOff x="121253" y="3550027"/>
            <a:chExt cx="429840" cy="343080"/>
          </a:xfrm>
        </p:grpSpPr>
        <mc:AlternateContent xmlns:mc="http://schemas.openxmlformats.org/markup-compatibility/2006">
          <mc:Choice xmlns:p14="http://schemas.microsoft.com/office/powerpoint/2010/main" Requires="p14">
            <p:contentPart p14:bwMode="auto" r:id="rId29">
              <p14:nvContentPartPr>
                <p14:cNvPr id="68" name="Freihand 67">
                  <a:extLst>
                    <a:ext uri="{FF2B5EF4-FFF2-40B4-BE49-F238E27FC236}">
                      <a16:creationId xmlns:a16="http://schemas.microsoft.com/office/drawing/2014/main" id="{84A78F2A-3BD5-4BD6-8A3C-E65377B692BF}"/>
                    </a:ext>
                  </a:extLst>
                </p14:cNvPr>
                <p14:cNvContentPartPr/>
                <p14:nvPr/>
              </p14:nvContentPartPr>
              <p14:xfrm>
                <a:off x="121253" y="3647587"/>
                <a:ext cx="118440" cy="216720"/>
              </p14:xfrm>
            </p:contentPart>
          </mc:Choice>
          <mc:Fallback>
            <p:pic>
              <p:nvPicPr>
                <p:cNvPr id="68" name="Freihand 67">
                  <a:extLst>
                    <a:ext uri="{FF2B5EF4-FFF2-40B4-BE49-F238E27FC236}">
                      <a16:creationId xmlns:a16="http://schemas.microsoft.com/office/drawing/2014/main" id="{84A78F2A-3BD5-4BD6-8A3C-E65377B692BF}"/>
                    </a:ext>
                  </a:extLst>
                </p:cNvPr>
                <p:cNvPicPr/>
                <p:nvPr/>
              </p:nvPicPr>
              <p:blipFill>
                <a:blip r:embed="rId30"/>
                <a:stretch>
                  <a:fillRect/>
                </a:stretch>
              </p:blipFill>
              <p:spPr>
                <a:xfrm>
                  <a:off x="116933" y="3643267"/>
                  <a:ext cx="127080" cy="22536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79" name="Freihand 78">
                  <a:extLst>
                    <a:ext uri="{FF2B5EF4-FFF2-40B4-BE49-F238E27FC236}">
                      <a16:creationId xmlns:a16="http://schemas.microsoft.com/office/drawing/2014/main" id="{8C10E201-19B6-41C0-8794-82C615EA4CE9}"/>
                    </a:ext>
                  </a:extLst>
                </p14:cNvPr>
                <p14:cNvContentPartPr/>
                <p14:nvPr/>
              </p14:nvContentPartPr>
              <p14:xfrm>
                <a:off x="171293" y="3716707"/>
                <a:ext cx="88200" cy="65160"/>
              </p14:xfrm>
            </p:contentPart>
          </mc:Choice>
          <mc:Fallback>
            <p:pic>
              <p:nvPicPr>
                <p:cNvPr id="79" name="Freihand 78">
                  <a:extLst>
                    <a:ext uri="{FF2B5EF4-FFF2-40B4-BE49-F238E27FC236}">
                      <a16:creationId xmlns:a16="http://schemas.microsoft.com/office/drawing/2014/main" id="{8C10E201-19B6-41C0-8794-82C615EA4CE9}"/>
                    </a:ext>
                  </a:extLst>
                </p:cNvPr>
                <p:cNvPicPr/>
                <p:nvPr/>
              </p:nvPicPr>
              <p:blipFill>
                <a:blip r:embed="rId32"/>
                <a:stretch>
                  <a:fillRect/>
                </a:stretch>
              </p:blipFill>
              <p:spPr>
                <a:xfrm>
                  <a:off x="166973" y="3712387"/>
                  <a:ext cx="9684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94" name="Freihand 93">
                  <a:extLst>
                    <a:ext uri="{FF2B5EF4-FFF2-40B4-BE49-F238E27FC236}">
                      <a16:creationId xmlns:a16="http://schemas.microsoft.com/office/drawing/2014/main" id="{214F44D6-86CD-4439-BC9B-B6108E852EEE}"/>
                    </a:ext>
                  </a:extLst>
                </p14:cNvPr>
                <p14:cNvContentPartPr/>
                <p14:nvPr/>
              </p14:nvContentPartPr>
              <p14:xfrm>
                <a:off x="229253" y="3641467"/>
                <a:ext cx="96840" cy="192960"/>
              </p14:xfrm>
            </p:contentPart>
          </mc:Choice>
          <mc:Fallback>
            <p:pic>
              <p:nvPicPr>
                <p:cNvPr id="94" name="Freihand 93">
                  <a:extLst>
                    <a:ext uri="{FF2B5EF4-FFF2-40B4-BE49-F238E27FC236}">
                      <a16:creationId xmlns:a16="http://schemas.microsoft.com/office/drawing/2014/main" id="{214F44D6-86CD-4439-BC9B-B6108E852EEE}"/>
                    </a:ext>
                  </a:extLst>
                </p:cNvPr>
                <p:cNvPicPr/>
                <p:nvPr/>
              </p:nvPicPr>
              <p:blipFill>
                <a:blip r:embed="rId34"/>
                <a:stretch>
                  <a:fillRect/>
                </a:stretch>
              </p:blipFill>
              <p:spPr>
                <a:xfrm>
                  <a:off x="224933" y="3637147"/>
                  <a:ext cx="105480" cy="20160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95" name="Freihand 94">
                  <a:extLst>
                    <a:ext uri="{FF2B5EF4-FFF2-40B4-BE49-F238E27FC236}">
                      <a16:creationId xmlns:a16="http://schemas.microsoft.com/office/drawing/2014/main" id="{2354EC78-D2CF-42FA-AF56-1F5B31FEB1A7}"/>
                    </a:ext>
                  </a:extLst>
                </p14:cNvPr>
                <p14:cNvContentPartPr/>
                <p14:nvPr/>
              </p14:nvContentPartPr>
              <p14:xfrm>
                <a:off x="307373" y="3550027"/>
                <a:ext cx="70200" cy="343080"/>
              </p14:xfrm>
            </p:contentPart>
          </mc:Choice>
          <mc:Fallback>
            <p:pic>
              <p:nvPicPr>
                <p:cNvPr id="95" name="Freihand 94">
                  <a:extLst>
                    <a:ext uri="{FF2B5EF4-FFF2-40B4-BE49-F238E27FC236}">
                      <a16:creationId xmlns:a16="http://schemas.microsoft.com/office/drawing/2014/main" id="{2354EC78-D2CF-42FA-AF56-1F5B31FEB1A7}"/>
                    </a:ext>
                  </a:extLst>
                </p:cNvPr>
                <p:cNvPicPr/>
                <p:nvPr/>
              </p:nvPicPr>
              <p:blipFill>
                <a:blip r:embed="rId36"/>
                <a:stretch>
                  <a:fillRect/>
                </a:stretch>
              </p:blipFill>
              <p:spPr>
                <a:xfrm>
                  <a:off x="303053" y="3545707"/>
                  <a:ext cx="78840" cy="35172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106" name="Freihand 105">
                  <a:extLst>
                    <a:ext uri="{FF2B5EF4-FFF2-40B4-BE49-F238E27FC236}">
                      <a16:creationId xmlns:a16="http://schemas.microsoft.com/office/drawing/2014/main" id="{ECBC1A72-411E-4FEE-A6B2-B5E38233C52C}"/>
                    </a:ext>
                  </a:extLst>
                </p14:cNvPr>
                <p14:cNvContentPartPr/>
                <p14:nvPr/>
              </p14:nvContentPartPr>
              <p14:xfrm>
                <a:off x="385853" y="3609787"/>
                <a:ext cx="48960" cy="158040"/>
              </p14:xfrm>
            </p:contentPart>
          </mc:Choice>
          <mc:Fallback>
            <p:pic>
              <p:nvPicPr>
                <p:cNvPr id="106" name="Freihand 105">
                  <a:extLst>
                    <a:ext uri="{FF2B5EF4-FFF2-40B4-BE49-F238E27FC236}">
                      <a16:creationId xmlns:a16="http://schemas.microsoft.com/office/drawing/2014/main" id="{ECBC1A72-411E-4FEE-A6B2-B5E38233C52C}"/>
                    </a:ext>
                  </a:extLst>
                </p:cNvPr>
                <p:cNvPicPr/>
                <p:nvPr/>
              </p:nvPicPr>
              <p:blipFill>
                <a:blip r:embed="rId38"/>
                <a:stretch>
                  <a:fillRect/>
                </a:stretch>
              </p:blipFill>
              <p:spPr>
                <a:xfrm>
                  <a:off x="381533" y="3605467"/>
                  <a:ext cx="5760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107" name="Freihand 106">
                  <a:extLst>
                    <a:ext uri="{FF2B5EF4-FFF2-40B4-BE49-F238E27FC236}">
                      <a16:creationId xmlns:a16="http://schemas.microsoft.com/office/drawing/2014/main" id="{05388FF0-E74A-4B8C-88BC-5BA394192C08}"/>
                    </a:ext>
                  </a:extLst>
                </p14:cNvPr>
                <p14:cNvContentPartPr/>
                <p14:nvPr/>
              </p14:nvContentPartPr>
              <p14:xfrm>
                <a:off x="404933" y="3601147"/>
                <a:ext cx="87120" cy="159840"/>
              </p14:xfrm>
            </p:contentPart>
          </mc:Choice>
          <mc:Fallback>
            <p:pic>
              <p:nvPicPr>
                <p:cNvPr id="107" name="Freihand 106">
                  <a:extLst>
                    <a:ext uri="{FF2B5EF4-FFF2-40B4-BE49-F238E27FC236}">
                      <a16:creationId xmlns:a16="http://schemas.microsoft.com/office/drawing/2014/main" id="{05388FF0-E74A-4B8C-88BC-5BA394192C08}"/>
                    </a:ext>
                  </a:extLst>
                </p:cNvPr>
                <p:cNvPicPr/>
                <p:nvPr/>
              </p:nvPicPr>
              <p:blipFill>
                <a:blip r:embed="rId40"/>
                <a:stretch>
                  <a:fillRect/>
                </a:stretch>
              </p:blipFill>
              <p:spPr>
                <a:xfrm>
                  <a:off x="400613" y="3596827"/>
                  <a:ext cx="9576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108" name="Freihand 107">
                  <a:extLst>
                    <a:ext uri="{FF2B5EF4-FFF2-40B4-BE49-F238E27FC236}">
                      <a16:creationId xmlns:a16="http://schemas.microsoft.com/office/drawing/2014/main" id="{988C9BAA-873D-4335-91FB-38247B6FF715}"/>
                    </a:ext>
                  </a:extLst>
                </p14:cNvPr>
                <p14:cNvContentPartPr/>
                <p14:nvPr/>
              </p14:nvContentPartPr>
              <p14:xfrm>
                <a:off x="443093" y="3567307"/>
                <a:ext cx="108000" cy="191880"/>
              </p14:xfrm>
            </p:contentPart>
          </mc:Choice>
          <mc:Fallback>
            <p:pic>
              <p:nvPicPr>
                <p:cNvPr id="108" name="Freihand 107">
                  <a:extLst>
                    <a:ext uri="{FF2B5EF4-FFF2-40B4-BE49-F238E27FC236}">
                      <a16:creationId xmlns:a16="http://schemas.microsoft.com/office/drawing/2014/main" id="{988C9BAA-873D-4335-91FB-38247B6FF715}"/>
                    </a:ext>
                  </a:extLst>
                </p:cNvPr>
                <p:cNvPicPr/>
                <p:nvPr/>
              </p:nvPicPr>
              <p:blipFill>
                <a:blip r:embed="rId42"/>
                <a:stretch>
                  <a:fillRect/>
                </a:stretch>
              </p:blipFill>
              <p:spPr>
                <a:xfrm>
                  <a:off x="438773" y="3562987"/>
                  <a:ext cx="116640" cy="200520"/>
                </a:xfrm>
                <a:prstGeom prst="rect">
                  <a:avLst/>
                </a:prstGeom>
              </p:spPr>
            </p:pic>
          </mc:Fallback>
        </mc:AlternateContent>
      </p:grpSp>
      <p:grpSp>
        <p:nvGrpSpPr>
          <p:cNvPr id="310" name="Gruppieren 309">
            <a:extLst>
              <a:ext uri="{FF2B5EF4-FFF2-40B4-BE49-F238E27FC236}">
                <a16:creationId xmlns:a16="http://schemas.microsoft.com/office/drawing/2014/main" id="{F510FA4F-CF53-4070-8B5A-8011A7F7DDF8}"/>
              </a:ext>
            </a:extLst>
          </p:cNvPr>
          <p:cNvGrpSpPr/>
          <p:nvPr/>
        </p:nvGrpSpPr>
        <p:grpSpPr>
          <a:xfrm>
            <a:off x="1820813" y="1308307"/>
            <a:ext cx="1986480" cy="3804120"/>
            <a:chOff x="1820813" y="1308307"/>
            <a:chExt cx="1986480" cy="3804120"/>
          </a:xfrm>
        </p:grpSpPr>
        <mc:AlternateContent xmlns:mc="http://schemas.openxmlformats.org/markup-compatibility/2006">
          <mc:Choice xmlns:p14="http://schemas.microsoft.com/office/powerpoint/2010/main" Requires="p14">
            <p:contentPart p14:bwMode="auto" r:id="rId43">
              <p14:nvContentPartPr>
                <p14:cNvPr id="219" name="Freihand 218">
                  <a:extLst>
                    <a:ext uri="{FF2B5EF4-FFF2-40B4-BE49-F238E27FC236}">
                      <a16:creationId xmlns:a16="http://schemas.microsoft.com/office/drawing/2014/main" id="{16EA4E00-174C-4666-A0B0-4D6716AC3306}"/>
                    </a:ext>
                  </a:extLst>
                </p14:cNvPr>
                <p14:cNvContentPartPr/>
                <p14:nvPr/>
              </p14:nvContentPartPr>
              <p14:xfrm>
                <a:off x="3058853" y="3225667"/>
                <a:ext cx="296280" cy="278640"/>
              </p14:xfrm>
            </p:contentPart>
          </mc:Choice>
          <mc:Fallback>
            <p:pic>
              <p:nvPicPr>
                <p:cNvPr id="219" name="Freihand 218">
                  <a:extLst>
                    <a:ext uri="{FF2B5EF4-FFF2-40B4-BE49-F238E27FC236}">
                      <a16:creationId xmlns:a16="http://schemas.microsoft.com/office/drawing/2014/main" id="{16EA4E00-174C-4666-A0B0-4D6716AC3306}"/>
                    </a:ext>
                  </a:extLst>
                </p:cNvPr>
                <p:cNvPicPr/>
                <p:nvPr/>
              </p:nvPicPr>
              <p:blipFill>
                <a:blip r:embed="rId44"/>
                <a:stretch>
                  <a:fillRect/>
                </a:stretch>
              </p:blipFill>
              <p:spPr>
                <a:xfrm>
                  <a:off x="3054533" y="3221347"/>
                  <a:ext cx="304920" cy="28728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201" name="Freihand 200">
                  <a:extLst>
                    <a:ext uri="{FF2B5EF4-FFF2-40B4-BE49-F238E27FC236}">
                      <a16:creationId xmlns:a16="http://schemas.microsoft.com/office/drawing/2014/main" id="{ADDB3AE4-3C77-4F50-B426-7287D8513352}"/>
                    </a:ext>
                  </a:extLst>
                </p14:cNvPr>
                <p14:cNvContentPartPr/>
                <p14:nvPr/>
              </p14:nvContentPartPr>
              <p14:xfrm>
                <a:off x="2770133" y="4265707"/>
                <a:ext cx="78120" cy="106200"/>
              </p14:xfrm>
            </p:contentPart>
          </mc:Choice>
          <mc:Fallback>
            <p:pic>
              <p:nvPicPr>
                <p:cNvPr id="201" name="Freihand 200">
                  <a:extLst>
                    <a:ext uri="{FF2B5EF4-FFF2-40B4-BE49-F238E27FC236}">
                      <a16:creationId xmlns:a16="http://schemas.microsoft.com/office/drawing/2014/main" id="{ADDB3AE4-3C77-4F50-B426-7287D8513352}"/>
                    </a:ext>
                  </a:extLst>
                </p:cNvPr>
                <p:cNvPicPr/>
                <p:nvPr/>
              </p:nvPicPr>
              <p:blipFill>
                <a:blip r:embed="rId46"/>
                <a:stretch>
                  <a:fillRect/>
                </a:stretch>
              </p:blipFill>
              <p:spPr>
                <a:xfrm>
                  <a:off x="2765813" y="4261387"/>
                  <a:ext cx="8676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210" name="Freihand 209">
                  <a:extLst>
                    <a:ext uri="{FF2B5EF4-FFF2-40B4-BE49-F238E27FC236}">
                      <a16:creationId xmlns:a16="http://schemas.microsoft.com/office/drawing/2014/main" id="{AA5DB8D9-3304-4111-A7C4-D6BF275C47EF}"/>
                    </a:ext>
                  </a:extLst>
                </p14:cNvPr>
                <p14:cNvContentPartPr/>
                <p14:nvPr/>
              </p14:nvContentPartPr>
              <p14:xfrm>
                <a:off x="2803613" y="4207027"/>
                <a:ext cx="109080" cy="138960"/>
              </p14:xfrm>
            </p:contentPart>
          </mc:Choice>
          <mc:Fallback>
            <p:pic>
              <p:nvPicPr>
                <p:cNvPr id="210" name="Freihand 209">
                  <a:extLst>
                    <a:ext uri="{FF2B5EF4-FFF2-40B4-BE49-F238E27FC236}">
                      <a16:creationId xmlns:a16="http://schemas.microsoft.com/office/drawing/2014/main" id="{AA5DB8D9-3304-4111-A7C4-D6BF275C47EF}"/>
                    </a:ext>
                  </a:extLst>
                </p:cNvPr>
                <p:cNvPicPr/>
                <p:nvPr/>
              </p:nvPicPr>
              <p:blipFill>
                <a:blip r:embed="rId48"/>
                <a:stretch>
                  <a:fillRect/>
                </a:stretch>
              </p:blipFill>
              <p:spPr>
                <a:xfrm>
                  <a:off x="2799293" y="4202707"/>
                  <a:ext cx="11772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213" name="Freihand 212">
                  <a:extLst>
                    <a:ext uri="{FF2B5EF4-FFF2-40B4-BE49-F238E27FC236}">
                      <a16:creationId xmlns:a16="http://schemas.microsoft.com/office/drawing/2014/main" id="{932752E6-6653-45D4-8C4B-7E7830935737}"/>
                    </a:ext>
                  </a:extLst>
                </p14:cNvPr>
                <p14:cNvContentPartPr/>
                <p14:nvPr/>
              </p14:nvContentPartPr>
              <p14:xfrm>
                <a:off x="2070653" y="3791587"/>
                <a:ext cx="30600" cy="1277640"/>
              </p14:xfrm>
            </p:contentPart>
          </mc:Choice>
          <mc:Fallback>
            <p:pic>
              <p:nvPicPr>
                <p:cNvPr id="213" name="Freihand 212">
                  <a:extLst>
                    <a:ext uri="{FF2B5EF4-FFF2-40B4-BE49-F238E27FC236}">
                      <a16:creationId xmlns:a16="http://schemas.microsoft.com/office/drawing/2014/main" id="{932752E6-6653-45D4-8C4B-7E7830935737}"/>
                    </a:ext>
                  </a:extLst>
                </p:cNvPr>
                <p:cNvPicPr/>
                <p:nvPr/>
              </p:nvPicPr>
              <p:blipFill>
                <a:blip r:embed="rId50"/>
                <a:stretch>
                  <a:fillRect/>
                </a:stretch>
              </p:blipFill>
              <p:spPr>
                <a:xfrm>
                  <a:off x="2066333" y="3787267"/>
                  <a:ext cx="39240" cy="128628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230" name="Freihand 229">
                  <a:extLst>
                    <a:ext uri="{FF2B5EF4-FFF2-40B4-BE49-F238E27FC236}">
                      <a16:creationId xmlns:a16="http://schemas.microsoft.com/office/drawing/2014/main" id="{171B507D-97B2-411A-BF70-BDF084265D3A}"/>
                    </a:ext>
                  </a:extLst>
                </p14:cNvPr>
                <p14:cNvContentPartPr/>
                <p14:nvPr/>
              </p14:nvContentPartPr>
              <p14:xfrm>
                <a:off x="1846373" y="4894267"/>
                <a:ext cx="225360" cy="82440"/>
              </p14:xfrm>
            </p:contentPart>
          </mc:Choice>
          <mc:Fallback>
            <p:pic>
              <p:nvPicPr>
                <p:cNvPr id="230" name="Freihand 229">
                  <a:extLst>
                    <a:ext uri="{FF2B5EF4-FFF2-40B4-BE49-F238E27FC236}">
                      <a16:creationId xmlns:a16="http://schemas.microsoft.com/office/drawing/2014/main" id="{171B507D-97B2-411A-BF70-BDF084265D3A}"/>
                    </a:ext>
                  </a:extLst>
                </p:cNvPr>
                <p:cNvPicPr/>
                <p:nvPr/>
              </p:nvPicPr>
              <p:blipFill>
                <a:blip r:embed="rId52"/>
                <a:stretch>
                  <a:fillRect/>
                </a:stretch>
              </p:blipFill>
              <p:spPr>
                <a:xfrm>
                  <a:off x="1842053" y="4889947"/>
                  <a:ext cx="23400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233" name="Freihand 232">
                  <a:extLst>
                    <a:ext uri="{FF2B5EF4-FFF2-40B4-BE49-F238E27FC236}">
                      <a16:creationId xmlns:a16="http://schemas.microsoft.com/office/drawing/2014/main" id="{56133CD0-5D5B-4F6D-89B9-1928D6D7CD01}"/>
                    </a:ext>
                  </a:extLst>
                </p14:cNvPr>
                <p14:cNvContentPartPr/>
                <p14:nvPr/>
              </p14:nvContentPartPr>
              <p14:xfrm>
                <a:off x="1990013" y="4769707"/>
                <a:ext cx="437400" cy="120240"/>
              </p14:xfrm>
            </p:contentPart>
          </mc:Choice>
          <mc:Fallback>
            <p:pic>
              <p:nvPicPr>
                <p:cNvPr id="233" name="Freihand 232">
                  <a:extLst>
                    <a:ext uri="{FF2B5EF4-FFF2-40B4-BE49-F238E27FC236}">
                      <a16:creationId xmlns:a16="http://schemas.microsoft.com/office/drawing/2014/main" id="{56133CD0-5D5B-4F6D-89B9-1928D6D7CD01}"/>
                    </a:ext>
                  </a:extLst>
                </p:cNvPr>
                <p:cNvPicPr/>
                <p:nvPr/>
              </p:nvPicPr>
              <p:blipFill>
                <a:blip r:embed="rId54"/>
                <a:stretch>
                  <a:fillRect/>
                </a:stretch>
              </p:blipFill>
              <p:spPr>
                <a:xfrm>
                  <a:off x="1985693" y="4765387"/>
                  <a:ext cx="44604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237" name="Freihand 236">
                  <a:extLst>
                    <a:ext uri="{FF2B5EF4-FFF2-40B4-BE49-F238E27FC236}">
                      <a16:creationId xmlns:a16="http://schemas.microsoft.com/office/drawing/2014/main" id="{FD960231-3A26-42FD-8127-FDF1F47BADBB}"/>
                    </a:ext>
                  </a:extLst>
                </p14:cNvPr>
                <p14:cNvContentPartPr/>
                <p14:nvPr/>
              </p14:nvContentPartPr>
              <p14:xfrm>
                <a:off x="2485733" y="4717147"/>
                <a:ext cx="81720" cy="138600"/>
              </p14:xfrm>
            </p:contentPart>
          </mc:Choice>
          <mc:Fallback>
            <p:pic>
              <p:nvPicPr>
                <p:cNvPr id="237" name="Freihand 236">
                  <a:extLst>
                    <a:ext uri="{FF2B5EF4-FFF2-40B4-BE49-F238E27FC236}">
                      <a16:creationId xmlns:a16="http://schemas.microsoft.com/office/drawing/2014/main" id="{FD960231-3A26-42FD-8127-FDF1F47BADBB}"/>
                    </a:ext>
                  </a:extLst>
                </p:cNvPr>
                <p:cNvPicPr/>
                <p:nvPr/>
              </p:nvPicPr>
              <p:blipFill>
                <a:blip r:embed="rId56"/>
                <a:stretch>
                  <a:fillRect/>
                </a:stretch>
              </p:blipFill>
              <p:spPr>
                <a:xfrm>
                  <a:off x="2481413" y="4712827"/>
                  <a:ext cx="9036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238" name="Freihand 237">
                  <a:extLst>
                    <a:ext uri="{FF2B5EF4-FFF2-40B4-BE49-F238E27FC236}">
                      <a16:creationId xmlns:a16="http://schemas.microsoft.com/office/drawing/2014/main" id="{4D37EBF6-E396-4FCC-84FB-E343E6CE5063}"/>
                    </a:ext>
                  </a:extLst>
                </p14:cNvPr>
                <p14:cNvContentPartPr/>
                <p14:nvPr/>
              </p14:nvContentPartPr>
              <p14:xfrm>
                <a:off x="2543333" y="4734067"/>
                <a:ext cx="19080" cy="138240"/>
              </p14:xfrm>
            </p:contentPart>
          </mc:Choice>
          <mc:Fallback>
            <p:pic>
              <p:nvPicPr>
                <p:cNvPr id="238" name="Freihand 237">
                  <a:extLst>
                    <a:ext uri="{FF2B5EF4-FFF2-40B4-BE49-F238E27FC236}">
                      <a16:creationId xmlns:a16="http://schemas.microsoft.com/office/drawing/2014/main" id="{4D37EBF6-E396-4FCC-84FB-E343E6CE5063}"/>
                    </a:ext>
                  </a:extLst>
                </p:cNvPr>
                <p:cNvPicPr/>
                <p:nvPr/>
              </p:nvPicPr>
              <p:blipFill>
                <a:blip r:embed="rId58"/>
                <a:stretch>
                  <a:fillRect/>
                </a:stretch>
              </p:blipFill>
              <p:spPr>
                <a:xfrm>
                  <a:off x="2539013" y="4729747"/>
                  <a:ext cx="2772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239" name="Freihand 238">
                  <a:extLst>
                    <a:ext uri="{FF2B5EF4-FFF2-40B4-BE49-F238E27FC236}">
                      <a16:creationId xmlns:a16="http://schemas.microsoft.com/office/drawing/2014/main" id="{2AACF7E5-E1E8-4ED5-A4AF-589DE2C17258}"/>
                    </a:ext>
                  </a:extLst>
                </p14:cNvPr>
                <p14:cNvContentPartPr/>
                <p14:nvPr/>
              </p14:nvContentPartPr>
              <p14:xfrm>
                <a:off x="2487533" y="4833787"/>
                <a:ext cx="128880" cy="29160"/>
              </p14:xfrm>
            </p:contentPart>
          </mc:Choice>
          <mc:Fallback>
            <p:pic>
              <p:nvPicPr>
                <p:cNvPr id="239" name="Freihand 238">
                  <a:extLst>
                    <a:ext uri="{FF2B5EF4-FFF2-40B4-BE49-F238E27FC236}">
                      <a16:creationId xmlns:a16="http://schemas.microsoft.com/office/drawing/2014/main" id="{2AACF7E5-E1E8-4ED5-A4AF-589DE2C17258}"/>
                    </a:ext>
                  </a:extLst>
                </p:cNvPr>
                <p:cNvPicPr/>
                <p:nvPr/>
              </p:nvPicPr>
              <p:blipFill>
                <a:blip r:embed="rId60"/>
                <a:stretch>
                  <a:fillRect/>
                </a:stretch>
              </p:blipFill>
              <p:spPr>
                <a:xfrm>
                  <a:off x="2483213" y="4829467"/>
                  <a:ext cx="13752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241" name="Freihand 240">
                  <a:extLst>
                    <a:ext uri="{FF2B5EF4-FFF2-40B4-BE49-F238E27FC236}">
                      <a16:creationId xmlns:a16="http://schemas.microsoft.com/office/drawing/2014/main" id="{B34D935A-96EB-49CD-B0D8-0080F8FD28DB}"/>
                    </a:ext>
                  </a:extLst>
                </p14:cNvPr>
                <p14:cNvContentPartPr/>
                <p14:nvPr/>
              </p14:nvContentPartPr>
              <p14:xfrm>
                <a:off x="2631893" y="4730467"/>
                <a:ext cx="95400" cy="164160"/>
              </p14:xfrm>
            </p:contentPart>
          </mc:Choice>
          <mc:Fallback>
            <p:pic>
              <p:nvPicPr>
                <p:cNvPr id="241" name="Freihand 240">
                  <a:extLst>
                    <a:ext uri="{FF2B5EF4-FFF2-40B4-BE49-F238E27FC236}">
                      <a16:creationId xmlns:a16="http://schemas.microsoft.com/office/drawing/2014/main" id="{B34D935A-96EB-49CD-B0D8-0080F8FD28DB}"/>
                    </a:ext>
                  </a:extLst>
                </p:cNvPr>
                <p:cNvPicPr/>
                <p:nvPr/>
              </p:nvPicPr>
              <p:blipFill>
                <a:blip r:embed="rId62"/>
                <a:stretch>
                  <a:fillRect/>
                </a:stretch>
              </p:blipFill>
              <p:spPr>
                <a:xfrm>
                  <a:off x="2627573" y="4726147"/>
                  <a:ext cx="10404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251" name="Freihand 250">
                  <a:extLst>
                    <a:ext uri="{FF2B5EF4-FFF2-40B4-BE49-F238E27FC236}">
                      <a16:creationId xmlns:a16="http://schemas.microsoft.com/office/drawing/2014/main" id="{7C51A9F8-17B5-429E-83ED-502734D65B5E}"/>
                    </a:ext>
                  </a:extLst>
                </p14:cNvPr>
                <p14:cNvContentPartPr/>
                <p14:nvPr/>
              </p14:nvContentPartPr>
              <p14:xfrm>
                <a:off x="2740973" y="4706707"/>
                <a:ext cx="43920" cy="135360"/>
              </p14:xfrm>
            </p:contentPart>
          </mc:Choice>
          <mc:Fallback>
            <p:pic>
              <p:nvPicPr>
                <p:cNvPr id="251" name="Freihand 250">
                  <a:extLst>
                    <a:ext uri="{FF2B5EF4-FFF2-40B4-BE49-F238E27FC236}">
                      <a16:creationId xmlns:a16="http://schemas.microsoft.com/office/drawing/2014/main" id="{7C51A9F8-17B5-429E-83ED-502734D65B5E}"/>
                    </a:ext>
                  </a:extLst>
                </p:cNvPr>
                <p:cNvPicPr/>
                <p:nvPr/>
              </p:nvPicPr>
              <p:blipFill>
                <a:blip r:embed="rId64"/>
                <a:stretch>
                  <a:fillRect/>
                </a:stretch>
              </p:blipFill>
              <p:spPr>
                <a:xfrm>
                  <a:off x="2736653" y="4702387"/>
                  <a:ext cx="5256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253" name="Freihand 252">
                  <a:extLst>
                    <a:ext uri="{FF2B5EF4-FFF2-40B4-BE49-F238E27FC236}">
                      <a16:creationId xmlns:a16="http://schemas.microsoft.com/office/drawing/2014/main" id="{5BE0B426-38A6-442B-9583-B696F8ECB02A}"/>
                    </a:ext>
                  </a:extLst>
                </p14:cNvPr>
                <p14:cNvContentPartPr/>
                <p14:nvPr/>
              </p14:nvContentPartPr>
              <p14:xfrm>
                <a:off x="2841413" y="4716067"/>
                <a:ext cx="45360" cy="107280"/>
              </p14:xfrm>
            </p:contentPart>
          </mc:Choice>
          <mc:Fallback>
            <p:pic>
              <p:nvPicPr>
                <p:cNvPr id="253" name="Freihand 252">
                  <a:extLst>
                    <a:ext uri="{FF2B5EF4-FFF2-40B4-BE49-F238E27FC236}">
                      <a16:creationId xmlns:a16="http://schemas.microsoft.com/office/drawing/2014/main" id="{5BE0B426-38A6-442B-9583-B696F8ECB02A}"/>
                    </a:ext>
                  </a:extLst>
                </p:cNvPr>
                <p:cNvPicPr/>
                <p:nvPr/>
              </p:nvPicPr>
              <p:blipFill>
                <a:blip r:embed="rId66"/>
                <a:stretch>
                  <a:fillRect/>
                </a:stretch>
              </p:blipFill>
              <p:spPr>
                <a:xfrm>
                  <a:off x="2837093" y="4711747"/>
                  <a:ext cx="5400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651" name="Freihand 650">
                  <a:extLst>
                    <a:ext uri="{FF2B5EF4-FFF2-40B4-BE49-F238E27FC236}">
                      <a16:creationId xmlns:a16="http://schemas.microsoft.com/office/drawing/2014/main" id="{B16A63A0-9EF8-4C14-A211-E331FA9B6870}"/>
                    </a:ext>
                  </a:extLst>
                </p14:cNvPr>
                <p14:cNvContentPartPr/>
                <p14:nvPr/>
              </p14:nvContentPartPr>
              <p14:xfrm>
                <a:off x="2859773" y="4695187"/>
                <a:ext cx="60840" cy="110520"/>
              </p14:xfrm>
            </p:contentPart>
          </mc:Choice>
          <mc:Fallback>
            <p:pic>
              <p:nvPicPr>
                <p:cNvPr id="651" name="Freihand 650">
                  <a:extLst>
                    <a:ext uri="{FF2B5EF4-FFF2-40B4-BE49-F238E27FC236}">
                      <a16:creationId xmlns:a16="http://schemas.microsoft.com/office/drawing/2014/main" id="{B16A63A0-9EF8-4C14-A211-E331FA9B6870}"/>
                    </a:ext>
                  </a:extLst>
                </p:cNvPr>
                <p:cNvPicPr/>
                <p:nvPr/>
              </p:nvPicPr>
              <p:blipFill>
                <a:blip r:embed="rId68"/>
                <a:stretch>
                  <a:fillRect/>
                </a:stretch>
              </p:blipFill>
              <p:spPr>
                <a:xfrm>
                  <a:off x="2855453" y="4690867"/>
                  <a:ext cx="6948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696" name="Freihand 695">
                  <a:extLst>
                    <a:ext uri="{FF2B5EF4-FFF2-40B4-BE49-F238E27FC236}">
                      <a16:creationId xmlns:a16="http://schemas.microsoft.com/office/drawing/2014/main" id="{73517315-52EE-4D31-828E-D8C4EA27DBC2}"/>
                    </a:ext>
                  </a:extLst>
                </p14:cNvPr>
                <p14:cNvContentPartPr/>
                <p14:nvPr/>
              </p14:nvContentPartPr>
              <p14:xfrm>
                <a:off x="2931413" y="4699867"/>
                <a:ext cx="69840" cy="109080"/>
              </p14:xfrm>
            </p:contentPart>
          </mc:Choice>
          <mc:Fallback>
            <p:pic>
              <p:nvPicPr>
                <p:cNvPr id="696" name="Freihand 695">
                  <a:extLst>
                    <a:ext uri="{FF2B5EF4-FFF2-40B4-BE49-F238E27FC236}">
                      <a16:creationId xmlns:a16="http://schemas.microsoft.com/office/drawing/2014/main" id="{73517315-52EE-4D31-828E-D8C4EA27DBC2}"/>
                    </a:ext>
                  </a:extLst>
                </p:cNvPr>
                <p:cNvPicPr/>
                <p:nvPr/>
              </p:nvPicPr>
              <p:blipFill>
                <a:blip r:embed="rId70"/>
                <a:stretch>
                  <a:fillRect/>
                </a:stretch>
              </p:blipFill>
              <p:spPr>
                <a:xfrm>
                  <a:off x="2927093" y="4695547"/>
                  <a:ext cx="7848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698" name="Freihand 697">
                  <a:extLst>
                    <a:ext uri="{FF2B5EF4-FFF2-40B4-BE49-F238E27FC236}">
                      <a16:creationId xmlns:a16="http://schemas.microsoft.com/office/drawing/2014/main" id="{897756D5-E69B-4B1A-891F-B259C046FD31}"/>
                    </a:ext>
                  </a:extLst>
                </p14:cNvPr>
                <p14:cNvContentPartPr/>
                <p14:nvPr/>
              </p14:nvContentPartPr>
              <p14:xfrm>
                <a:off x="3022133" y="4655587"/>
                <a:ext cx="20160" cy="177480"/>
              </p14:xfrm>
            </p:contentPart>
          </mc:Choice>
          <mc:Fallback>
            <p:pic>
              <p:nvPicPr>
                <p:cNvPr id="698" name="Freihand 697">
                  <a:extLst>
                    <a:ext uri="{FF2B5EF4-FFF2-40B4-BE49-F238E27FC236}">
                      <a16:creationId xmlns:a16="http://schemas.microsoft.com/office/drawing/2014/main" id="{897756D5-E69B-4B1A-891F-B259C046FD31}"/>
                    </a:ext>
                  </a:extLst>
                </p:cNvPr>
                <p:cNvPicPr/>
                <p:nvPr/>
              </p:nvPicPr>
              <p:blipFill>
                <a:blip r:embed="rId72"/>
                <a:stretch>
                  <a:fillRect/>
                </a:stretch>
              </p:blipFill>
              <p:spPr>
                <a:xfrm>
                  <a:off x="3017813" y="4651267"/>
                  <a:ext cx="2880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700" name="Freihand 699">
                  <a:extLst>
                    <a:ext uri="{FF2B5EF4-FFF2-40B4-BE49-F238E27FC236}">
                      <a16:creationId xmlns:a16="http://schemas.microsoft.com/office/drawing/2014/main" id="{4C99AE20-872F-4931-822B-42923871A1D2}"/>
                    </a:ext>
                  </a:extLst>
                </p14:cNvPr>
                <p14:cNvContentPartPr/>
                <p14:nvPr/>
              </p14:nvContentPartPr>
              <p14:xfrm>
                <a:off x="3088733" y="4689787"/>
                <a:ext cx="52560" cy="95760"/>
              </p14:xfrm>
            </p:contentPart>
          </mc:Choice>
          <mc:Fallback>
            <p:pic>
              <p:nvPicPr>
                <p:cNvPr id="700" name="Freihand 699">
                  <a:extLst>
                    <a:ext uri="{FF2B5EF4-FFF2-40B4-BE49-F238E27FC236}">
                      <a16:creationId xmlns:a16="http://schemas.microsoft.com/office/drawing/2014/main" id="{4C99AE20-872F-4931-822B-42923871A1D2}"/>
                    </a:ext>
                  </a:extLst>
                </p:cNvPr>
                <p:cNvPicPr/>
                <p:nvPr/>
              </p:nvPicPr>
              <p:blipFill>
                <a:blip r:embed="rId74"/>
                <a:stretch>
                  <a:fillRect/>
                </a:stretch>
              </p:blipFill>
              <p:spPr>
                <a:xfrm>
                  <a:off x="3084413" y="4685467"/>
                  <a:ext cx="6120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701" name="Freihand 700">
                  <a:extLst>
                    <a:ext uri="{FF2B5EF4-FFF2-40B4-BE49-F238E27FC236}">
                      <a16:creationId xmlns:a16="http://schemas.microsoft.com/office/drawing/2014/main" id="{B01BBB7A-FF52-4BC8-AEA3-59518B29A2ED}"/>
                    </a:ext>
                  </a:extLst>
                </p14:cNvPr>
                <p14:cNvContentPartPr/>
                <p14:nvPr/>
              </p14:nvContentPartPr>
              <p14:xfrm>
                <a:off x="3135893" y="4697707"/>
                <a:ext cx="6480" cy="78480"/>
              </p14:xfrm>
            </p:contentPart>
          </mc:Choice>
          <mc:Fallback>
            <p:pic>
              <p:nvPicPr>
                <p:cNvPr id="701" name="Freihand 700">
                  <a:extLst>
                    <a:ext uri="{FF2B5EF4-FFF2-40B4-BE49-F238E27FC236}">
                      <a16:creationId xmlns:a16="http://schemas.microsoft.com/office/drawing/2014/main" id="{B01BBB7A-FF52-4BC8-AEA3-59518B29A2ED}"/>
                    </a:ext>
                  </a:extLst>
                </p:cNvPr>
                <p:cNvPicPr/>
                <p:nvPr/>
              </p:nvPicPr>
              <p:blipFill>
                <a:blip r:embed="rId76"/>
                <a:stretch>
                  <a:fillRect/>
                </a:stretch>
              </p:blipFill>
              <p:spPr>
                <a:xfrm>
                  <a:off x="3131573" y="4693387"/>
                  <a:ext cx="1512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702" name="Freihand 701">
                  <a:extLst>
                    <a:ext uri="{FF2B5EF4-FFF2-40B4-BE49-F238E27FC236}">
                      <a16:creationId xmlns:a16="http://schemas.microsoft.com/office/drawing/2014/main" id="{F0E6603A-E36C-4530-8920-EF58490D9565}"/>
                    </a:ext>
                  </a:extLst>
                </p14:cNvPr>
                <p14:cNvContentPartPr/>
                <p14:nvPr/>
              </p14:nvContentPartPr>
              <p14:xfrm>
                <a:off x="3099173" y="4729027"/>
                <a:ext cx="68040" cy="18000"/>
              </p14:xfrm>
            </p:contentPart>
          </mc:Choice>
          <mc:Fallback>
            <p:pic>
              <p:nvPicPr>
                <p:cNvPr id="702" name="Freihand 701">
                  <a:extLst>
                    <a:ext uri="{FF2B5EF4-FFF2-40B4-BE49-F238E27FC236}">
                      <a16:creationId xmlns:a16="http://schemas.microsoft.com/office/drawing/2014/main" id="{F0E6603A-E36C-4530-8920-EF58490D9565}"/>
                    </a:ext>
                  </a:extLst>
                </p:cNvPr>
                <p:cNvPicPr/>
                <p:nvPr/>
              </p:nvPicPr>
              <p:blipFill>
                <a:blip r:embed="rId78"/>
                <a:stretch>
                  <a:fillRect/>
                </a:stretch>
              </p:blipFill>
              <p:spPr>
                <a:xfrm>
                  <a:off x="3094853" y="4724707"/>
                  <a:ext cx="7668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703" name="Freihand 702">
                  <a:extLst>
                    <a:ext uri="{FF2B5EF4-FFF2-40B4-BE49-F238E27FC236}">
                      <a16:creationId xmlns:a16="http://schemas.microsoft.com/office/drawing/2014/main" id="{0848A9E2-8721-4B62-BFCF-43D92C1F8FAC}"/>
                    </a:ext>
                  </a:extLst>
                </p14:cNvPr>
                <p14:cNvContentPartPr/>
                <p14:nvPr/>
              </p14:nvContentPartPr>
              <p14:xfrm>
                <a:off x="3171893" y="4681147"/>
                <a:ext cx="119160" cy="104400"/>
              </p14:xfrm>
            </p:contentPart>
          </mc:Choice>
          <mc:Fallback>
            <p:pic>
              <p:nvPicPr>
                <p:cNvPr id="703" name="Freihand 702">
                  <a:extLst>
                    <a:ext uri="{FF2B5EF4-FFF2-40B4-BE49-F238E27FC236}">
                      <a16:creationId xmlns:a16="http://schemas.microsoft.com/office/drawing/2014/main" id="{0848A9E2-8721-4B62-BFCF-43D92C1F8FAC}"/>
                    </a:ext>
                  </a:extLst>
                </p:cNvPr>
                <p:cNvPicPr/>
                <p:nvPr/>
              </p:nvPicPr>
              <p:blipFill>
                <a:blip r:embed="rId80"/>
                <a:stretch>
                  <a:fillRect/>
                </a:stretch>
              </p:blipFill>
              <p:spPr>
                <a:xfrm>
                  <a:off x="3167573" y="4676827"/>
                  <a:ext cx="12780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125" name="Freihand 124">
                  <a:extLst>
                    <a:ext uri="{FF2B5EF4-FFF2-40B4-BE49-F238E27FC236}">
                      <a16:creationId xmlns:a16="http://schemas.microsoft.com/office/drawing/2014/main" id="{4749A06A-8BD5-494F-8645-68765A34B4D0}"/>
                    </a:ext>
                  </a:extLst>
                </p14:cNvPr>
                <p14:cNvContentPartPr/>
                <p14:nvPr/>
              </p14:nvContentPartPr>
              <p14:xfrm>
                <a:off x="3371693" y="2012827"/>
                <a:ext cx="201600" cy="211680"/>
              </p14:xfrm>
            </p:contentPart>
          </mc:Choice>
          <mc:Fallback>
            <p:pic>
              <p:nvPicPr>
                <p:cNvPr id="125" name="Freihand 124">
                  <a:extLst>
                    <a:ext uri="{FF2B5EF4-FFF2-40B4-BE49-F238E27FC236}">
                      <a16:creationId xmlns:a16="http://schemas.microsoft.com/office/drawing/2014/main" id="{4749A06A-8BD5-494F-8645-68765A34B4D0}"/>
                    </a:ext>
                  </a:extLst>
                </p:cNvPr>
                <p:cNvPicPr/>
                <p:nvPr/>
              </p:nvPicPr>
              <p:blipFill>
                <a:blip r:embed="rId82"/>
                <a:stretch>
                  <a:fillRect/>
                </a:stretch>
              </p:blipFill>
              <p:spPr>
                <a:xfrm>
                  <a:off x="3367373" y="2008507"/>
                  <a:ext cx="210240" cy="22032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522" name="Freihand 521">
                  <a:extLst>
                    <a:ext uri="{FF2B5EF4-FFF2-40B4-BE49-F238E27FC236}">
                      <a16:creationId xmlns:a16="http://schemas.microsoft.com/office/drawing/2014/main" id="{7A553FAF-6617-4F03-A781-CB895210E7F3}"/>
                    </a:ext>
                  </a:extLst>
                </p14:cNvPr>
                <p14:cNvContentPartPr/>
                <p14:nvPr/>
              </p14:nvContentPartPr>
              <p14:xfrm>
                <a:off x="3539093" y="1877827"/>
                <a:ext cx="118080" cy="172800"/>
              </p14:xfrm>
            </p:contentPart>
          </mc:Choice>
          <mc:Fallback>
            <p:pic>
              <p:nvPicPr>
                <p:cNvPr id="522" name="Freihand 521">
                  <a:extLst>
                    <a:ext uri="{FF2B5EF4-FFF2-40B4-BE49-F238E27FC236}">
                      <a16:creationId xmlns:a16="http://schemas.microsoft.com/office/drawing/2014/main" id="{7A553FAF-6617-4F03-A781-CB895210E7F3}"/>
                    </a:ext>
                  </a:extLst>
                </p:cNvPr>
                <p:cNvPicPr/>
                <p:nvPr/>
              </p:nvPicPr>
              <p:blipFill>
                <a:blip r:embed="rId84"/>
                <a:stretch>
                  <a:fillRect/>
                </a:stretch>
              </p:blipFill>
              <p:spPr>
                <a:xfrm>
                  <a:off x="3534773" y="1873507"/>
                  <a:ext cx="12672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531" name="Freihand 530">
                  <a:extLst>
                    <a:ext uri="{FF2B5EF4-FFF2-40B4-BE49-F238E27FC236}">
                      <a16:creationId xmlns:a16="http://schemas.microsoft.com/office/drawing/2014/main" id="{E968B23E-8B67-4835-8E14-F50E42002BA9}"/>
                    </a:ext>
                  </a:extLst>
                </p14:cNvPr>
                <p14:cNvContentPartPr/>
                <p14:nvPr/>
              </p14:nvContentPartPr>
              <p14:xfrm>
                <a:off x="3399053" y="2004547"/>
                <a:ext cx="163080" cy="200880"/>
              </p14:xfrm>
            </p:contentPart>
          </mc:Choice>
          <mc:Fallback>
            <p:pic>
              <p:nvPicPr>
                <p:cNvPr id="531" name="Freihand 530">
                  <a:extLst>
                    <a:ext uri="{FF2B5EF4-FFF2-40B4-BE49-F238E27FC236}">
                      <a16:creationId xmlns:a16="http://schemas.microsoft.com/office/drawing/2014/main" id="{E968B23E-8B67-4835-8E14-F50E42002BA9}"/>
                    </a:ext>
                  </a:extLst>
                </p:cNvPr>
                <p:cNvPicPr/>
                <p:nvPr/>
              </p:nvPicPr>
              <p:blipFill>
                <a:blip r:embed="rId86"/>
                <a:stretch>
                  <a:fillRect/>
                </a:stretch>
              </p:blipFill>
              <p:spPr>
                <a:xfrm>
                  <a:off x="3394733" y="2000227"/>
                  <a:ext cx="171720" cy="20952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556" name="Freihand 555">
                  <a:extLst>
                    <a:ext uri="{FF2B5EF4-FFF2-40B4-BE49-F238E27FC236}">
                      <a16:creationId xmlns:a16="http://schemas.microsoft.com/office/drawing/2014/main" id="{9B8D5669-3B49-4166-9ECD-E31B17110921}"/>
                    </a:ext>
                  </a:extLst>
                </p14:cNvPr>
                <p14:cNvContentPartPr/>
                <p14:nvPr/>
              </p14:nvContentPartPr>
              <p14:xfrm>
                <a:off x="3518213" y="1883227"/>
                <a:ext cx="134640" cy="184680"/>
              </p14:xfrm>
            </p:contentPart>
          </mc:Choice>
          <mc:Fallback>
            <p:pic>
              <p:nvPicPr>
                <p:cNvPr id="556" name="Freihand 555">
                  <a:extLst>
                    <a:ext uri="{FF2B5EF4-FFF2-40B4-BE49-F238E27FC236}">
                      <a16:creationId xmlns:a16="http://schemas.microsoft.com/office/drawing/2014/main" id="{9B8D5669-3B49-4166-9ECD-E31B17110921}"/>
                    </a:ext>
                  </a:extLst>
                </p:cNvPr>
                <p:cNvPicPr/>
                <p:nvPr/>
              </p:nvPicPr>
              <p:blipFill>
                <a:blip r:embed="rId88"/>
                <a:stretch>
                  <a:fillRect/>
                </a:stretch>
              </p:blipFill>
              <p:spPr>
                <a:xfrm>
                  <a:off x="3513893" y="1878907"/>
                  <a:ext cx="14328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570" name="Freihand 569">
                  <a:extLst>
                    <a:ext uri="{FF2B5EF4-FFF2-40B4-BE49-F238E27FC236}">
                      <a16:creationId xmlns:a16="http://schemas.microsoft.com/office/drawing/2014/main" id="{19FB1BC0-7AD0-4C38-94CC-AAD3FCE325D2}"/>
                    </a:ext>
                  </a:extLst>
                </p14:cNvPr>
                <p14:cNvContentPartPr/>
                <p14:nvPr/>
              </p14:nvContentPartPr>
              <p14:xfrm>
                <a:off x="2307533" y="1308307"/>
                <a:ext cx="31320" cy="1576080"/>
              </p14:xfrm>
            </p:contentPart>
          </mc:Choice>
          <mc:Fallback>
            <p:pic>
              <p:nvPicPr>
                <p:cNvPr id="570" name="Freihand 569">
                  <a:extLst>
                    <a:ext uri="{FF2B5EF4-FFF2-40B4-BE49-F238E27FC236}">
                      <a16:creationId xmlns:a16="http://schemas.microsoft.com/office/drawing/2014/main" id="{19FB1BC0-7AD0-4C38-94CC-AAD3FCE325D2}"/>
                    </a:ext>
                  </a:extLst>
                </p:cNvPr>
                <p:cNvPicPr/>
                <p:nvPr/>
              </p:nvPicPr>
              <p:blipFill>
                <a:blip r:embed="rId90"/>
                <a:stretch>
                  <a:fillRect/>
                </a:stretch>
              </p:blipFill>
              <p:spPr>
                <a:xfrm>
                  <a:off x="2303213" y="1303987"/>
                  <a:ext cx="39960" cy="158472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134" name="Freihand 133">
                  <a:extLst>
                    <a:ext uri="{FF2B5EF4-FFF2-40B4-BE49-F238E27FC236}">
                      <a16:creationId xmlns:a16="http://schemas.microsoft.com/office/drawing/2014/main" id="{47691F5A-2E9C-4FCE-A40D-194FB9EB9BCF}"/>
                    </a:ext>
                  </a:extLst>
                </p14:cNvPr>
                <p14:cNvContentPartPr/>
                <p14:nvPr/>
              </p14:nvContentPartPr>
              <p14:xfrm>
                <a:off x="1892813" y="2803027"/>
                <a:ext cx="360" cy="360"/>
              </p14:xfrm>
            </p:contentPart>
          </mc:Choice>
          <mc:Fallback>
            <p:pic>
              <p:nvPicPr>
                <p:cNvPr id="134" name="Freihand 133">
                  <a:extLst>
                    <a:ext uri="{FF2B5EF4-FFF2-40B4-BE49-F238E27FC236}">
                      <a16:creationId xmlns:a16="http://schemas.microsoft.com/office/drawing/2014/main" id="{47691F5A-2E9C-4FCE-A40D-194FB9EB9BCF}"/>
                    </a:ext>
                  </a:extLst>
                </p:cNvPr>
                <p:cNvPicPr/>
                <p:nvPr/>
              </p:nvPicPr>
              <p:blipFill>
                <a:blip r:embed="rId92"/>
                <a:stretch>
                  <a:fillRect/>
                </a:stretch>
              </p:blipFill>
              <p:spPr>
                <a:xfrm>
                  <a:off x="1888493" y="27987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135" name="Freihand 134">
                  <a:extLst>
                    <a:ext uri="{FF2B5EF4-FFF2-40B4-BE49-F238E27FC236}">
                      <a16:creationId xmlns:a16="http://schemas.microsoft.com/office/drawing/2014/main" id="{2D27BD21-B52E-490E-86F5-07D080B13771}"/>
                    </a:ext>
                  </a:extLst>
                </p14:cNvPr>
                <p14:cNvContentPartPr/>
                <p14:nvPr/>
              </p14:nvContentPartPr>
              <p14:xfrm>
                <a:off x="1855733" y="2738947"/>
                <a:ext cx="196920" cy="90360"/>
              </p14:xfrm>
            </p:contentPart>
          </mc:Choice>
          <mc:Fallback>
            <p:pic>
              <p:nvPicPr>
                <p:cNvPr id="135" name="Freihand 134">
                  <a:extLst>
                    <a:ext uri="{FF2B5EF4-FFF2-40B4-BE49-F238E27FC236}">
                      <a16:creationId xmlns:a16="http://schemas.microsoft.com/office/drawing/2014/main" id="{2D27BD21-B52E-490E-86F5-07D080B13771}"/>
                    </a:ext>
                  </a:extLst>
                </p:cNvPr>
                <p:cNvPicPr/>
                <p:nvPr/>
              </p:nvPicPr>
              <p:blipFill>
                <a:blip r:embed="rId94"/>
                <a:stretch>
                  <a:fillRect/>
                </a:stretch>
              </p:blipFill>
              <p:spPr>
                <a:xfrm>
                  <a:off x="1851413" y="2734627"/>
                  <a:ext cx="20556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142" name="Freihand 141">
                  <a:extLst>
                    <a:ext uri="{FF2B5EF4-FFF2-40B4-BE49-F238E27FC236}">
                      <a16:creationId xmlns:a16="http://schemas.microsoft.com/office/drawing/2014/main" id="{AB4CFA74-3E65-4295-B5D5-75DF584BF62F}"/>
                    </a:ext>
                  </a:extLst>
                </p14:cNvPr>
                <p14:cNvContentPartPr/>
                <p14:nvPr/>
              </p14:nvContentPartPr>
              <p14:xfrm>
                <a:off x="2050853" y="2752627"/>
                <a:ext cx="170640" cy="67680"/>
              </p14:xfrm>
            </p:contentPart>
          </mc:Choice>
          <mc:Fallback>
            <p:pic>
              <p:nvPicPr>
                <p:cNvPr id="142" name="Freihand 141">
                  <a:extLst>
                    <a:ext uri="{FF2B5EF4-FFF2-40B4-BE49-F238E27FC236}">
                      <a16:creationId xmlns:a16="http://schemas.microsoft.com/office/drawing/2014/main" id="{AB4CFA74-3E65-4295-B5D5-75DF584BF62F}"/>
                    </a:ext>
                  </a:extLst>
                </p:cNvPr>
                <p:cNvPicPr/>
                <p:nvPr/>
              </p:nvPicPr>
              <p:blipFill>
                <a:blip r:embed="rId96"/>
                <a:stretch>
                  <a:fillRect/>
                </a:stretch>
              </p:blipFill>
              <p:spPr>
                <a:xfrm>
                  <a:off x="2046533" y="2748307"/>
                  <a:ext cx="17928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148" name="Freihand 147">
                  <a:extLst>
                    <a:ext uri="{FF2B5EF4-FFF2-40B4-BE49-F238E27FC236}">
                      <a16:creationId xmlns:a16="http://schemas.microsoft.com/office/drawing/2014/main" id="{9B33C607-85FE-4147-B5B0-363F8B12022A}"/>
                    </a:ext>
                  </a:extLst>
                </p14:cNvPr>
                <p14:cNvContentPartPr/>
                <p14:nvPr/>
              </p14:nvContentPartPr>
              <p14:xfrm>
                <a:off x="2087573" y="2569027"/>
                <a:ext cx="448200" cy="146160"/>
              </p14:xfrm>
            </p:contentPart>
          </mc:Choice>
          <mc:Fallback>
            <p:pic>
              <p:nvPicPr>
                <p:cNvPr id="148" name="Freihand 147">
                  <a:extLst>
                    <a:ext uri="{FF2B5EF4-FFF2-40B4-BE49-F238E27FC236}">
                      <a16:creationId xmlns:a16="http://schemas.microsoft.com/office/drawing/2014/main" id="{9B33C607-85FE-4147-B5B0-363F8B12022A}"/>
                    </a:ext>
                  </a:extLst>
                </p:cNvPr>
                <p:cNvPicPr/>
                <p:nvPr/>
              </p:nvPicPr>
              <p:blipFill>
                <a:blip r:embed="rId98"/>
                <a:stretch>
                  <a:fillRect/>
                </a:stretch>
              </p:blipFill>
              <p:spPr>
                <a:xfrm>
                  <a:off x="2083253" y="2564707"/>
                  <a:ext cx="45684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160" name="Freihand 159">
                  <a:extLst>
                    <a:ext uri="{FF2B5EF4-FFF2-40B4-BE49-F238E27FC236}">
                      <a16:creationId xmlns:a16="http://schemas.microsoft.com/office/drawing/2014/main" id="{BEC9603A-6470-48BB-B69F-FF84954D8A16}"/>
                    </a:ext>
                  </a:extLst>
                </p14:cNvPr>
                <p14:cNvContentPartPr/>
                <p14:nvPr/>
              </p14:nvContentPartPr>
              <p14:xfrm>
                <a:off x="2631893" y="2478667"/>
                <a:ext cx="173160" cy="162360"/>
              </p14:xfrm>
            </p:contentPart>
          </mc:Choice>
          <mc:Fallback>
            <p:pic>
              <p:nvPicPr>
                <p:cNvPr id="160" name="Freihand 159">
                  <a:extLst>
                    <a:ext uri="{FF2B5EF4-FFF2-40B4-BE49-F238E27FC236}">
                      <a16:creationId xmlns:a16="http://schemas.microsoft.com/office/drawing/2014/main" id="{BEC9603A-6470-48BB-B69F-FF84954D8A16}"/>
                    </a:ext>
                  </a:extLst>
                </p:cNvPr>
                <p:cNvPicPr/>
                <p:nvPr/>
              </p:nvPicPr>
              <p:blipFill>
                <a:blip r:embed="rId100"/>
                <a:stretch>
                  <a:fillRect/>
                </a:stretch>
              </p:blipFill>
              <p:spPr>
                <a:xfrm>
                  <a:off x="2627573" y="2474347"/>
                  <a:ext cx="18180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184" name="Freihand 183">
                  <a:extLst>
                    <a:ext uri="{FF2B5EF4-FFF2-40B4-BE49-F238E27FC236}">
                      <a16:creationId xmlns:a16="http://schemas.microsoft.com/office/drawing/2014/main" id="{5DA9FE99-0202-4B8D-A957-426B46304CD0}"/>
                    </a:ext>
                  </a:extLst>
                </p14:cNvPr>
                <p14:cNvContentPartPr/>
                <p14:nvPr/>
              </p14:nvContentPartPr>
              <p14:xfrm>
                <a:off x="2686253" y="2638867"/>
                <a:ext cx="133200" cy="28800"/>
              </p14:xfrm>
            </p:contentPart>
          </mc:Choice>
          <mc:Fallback>
            <p:pic>
              <p:nvPicPr>
                <p:cNvPr id="184" name="Freihand 183">
                  <a:extLst>
                    <a:ext uri="{FF2B5EF4-FFF2-40B4-BE49-F238E27FC236}">
                      <a16:creationId xmlns:a16="http://schemas.microsoft.com/office/drawing/2014/main" id="{5DA9FE99-0202-4B8D-A957-426B46304CD0}"/>
                    </a:ext>
                  </a:extLst>
                </p:cNvPr>
                <p:cNvPicPr/>
                <p:nvPr/>
              </p:nvPicPr>
              <p:blipFill>
                <a:blip r:embed="rId102"/>
                <a:stretch>
                  <a:fillRect/>
                </a:stretch>
              </p:blipFill>
              <p:spPr>
                <a:xfrm>
                  <a:off x="2681933" y="2634547"/>
                  <a:ext cx="14184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185" name="Freihand 184">
                  <a:extLst>
                    <a:ext uri="{FF2B5EF4-FFF2-40B4-BE49-F238E27FC236}">
                      <a16:creationId xmlns:a16="http://schemas.microsoft.com/office/drawing/2014/main" id="{DF712D5B-357C-456F-A859-02D40D298B3A}"/>
                    </a:ext>
                  </a:extLst>
                </p14:cNvPr>
                <p14:cNvContentPartPr/>
                <p14:nvPr/>
              </p14:nvContentPartPr>
              <p14:xfrm>
                <a:off x="2850413" y="2521147"/>
                <a:ext cx="114120" cy="140040"/>
              </p14:xfrm>
            </p:contentPart>
          </mc:Choice>
          <mc:Fallback>
            <p:pic>
              <p:nvPicPr>
                <p:cNvPr id="185" name="Freihand 184">
                  <a:extLst>
                    <a:ext uri="{FF2B5EF4-FFF2-40B4-BE49-F238E27FC236}">
                      <a16:creationId xmlns:a16="http://schemas.microsoft.com/office/drawing/2014/main" id="{DF712D5B-357C-456F-A859-02D40D298B3A}"/>
                    </a:ext>
                  </a:extLst>
                </p:cNvPr>
                <p:cNvPicPr/>
                <p:nvPr/>
              </p:nvPicPr>
              <p:blipFill>
                <a:blip r:embed="rId104"/>
                <a:stretch>
                  <a:fillRect/>
                </a:stretch>
              </p:blipFill>
              <p:spPr>
                <a:xfrm>
                  <a:off x="2846093" y="2516827"/>
                  <a:ext cx="12276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186" name="Freihand 185">
                  <a:extLst>
                    <a:ext uri="{FF2B5EF4-FFF2-40B4-BE49-F238E27FC236}">
                      <a16:creationId xmlns:a16="http://schemas.microsoft.com/office/drawing/2014/main" id="{B894F7D8-40C9-4F5A-A456-E9CD1614A786}"/>
                    </a:ext>
                  </a:extLst>
                </p14:cNvPr>
                <p14:cNvContentPartPr/>
                <p14:nvPr/>
              </p14:nvContentPartPr>
              <p14:xfrm>
                <a:off x="3091253" y="2423227"/>
                <a:ext cx="68760" cy="176400"/>
              </p14:xfrm>
            </p:contentPart>
          </mc:Choice>
          <mc:Fallback>
            <p:pic>
              <p:nvPicPr>
                <p:cNvPr id="186" name="Freihand 185">
                  <a:extLst>
                    <a:ext uri="{FF2B5EF4-FFF2-40B4-BE49-F238E27FC236}">
                      <a16:creationId xmlns:a16="http://schemas.microsoft.com/office/drawing/2014/main" id="{B894F7D8-40C9-4F5A-A456-E9CD1614A786}"/>
                    </a:ext>
                  </a:extLst>
                </p:cNvPr>
                <p:cNvPicPr/>
                <p:nvPr/>
              </p:nvPicPr>
              <p:blipFill>
                <a:blip r:embed="rId106"/>
                <a:stretch>
                  <a:fillRect/>
                </a:stretch>
              </p:blipFill>
              <p:spPr>
                <a:xfrm>
                  <a:off x="3086933" y="2418907"/>
                  <a:ext cx="7740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187" name="Freihand 186">
                  <a:extLst>
                    <a:ext uri="{FF2B5EF4-FFF2-40B4-BE49-F238E27FC236}">
                      <a16:creationId xmlns:a16="http://schemas.microsoft.com/office/drawing/2014/main" id="{FBF0FD5D-3633-4D37-A9F1-C819EE2A5F13}"/>
                    </a:ext>
                  </a:extLst>
                </p14:cNvPr>
                <p14:cNvContentPartPr/>
                <p14:nvPr/>
              </p14:nvContentPartPr>
              <p14:xfrm>
                <a:off x="3249293" y="2448427"/>
                <a:ext cx="16920" cy="123480"/>
              </p14:xfrm>
            </p:contentPart>
          </mc:Choice>
          <mc:Fallback>
            <p:pic>
              <p:nvPicPr>
                <p:cNvPr id="187" name="Freihand 186">
                  <a:extLst>
                    <a:ext uri="{FF2B5EF4-FFF2-40B4-BE49-F238E27FC236}">
                      <a16:creationId xmlns:a16="http://schemas.microsoft.com/office/drawing/2014/main" id="{FBF0FD5D-3633-4D37-A9F1-C819EE2A5F13}"/>
                    </a:ext>
                  </a:extLst>
                </p:cNvPr>
                <p:cNvPicPr/>
                <p:nvPr/>
              </p:nvPicPr>
              <p:blipFill>
                <a:blip r:embed="rId108"/>
                <a:stretch>
                  <a:fillRect/>
                </a:stretch>
              </p:blipFill>
              <p:spPr>
                <a:xfrm>
                  <a:off x="3244973" y="2444107"/>
                  <a:ext cx="2556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188" name="Freihand 187">
                  <a:extLst>
                    <a:ext uri="{FF2B5EF4-FFF2-40B4-BE49-F238E27FC236}">
                      <a16:creationId xmlns:a16="http://schemas.microsoft.com/office/drawing/2014/main" id="{3AA17912-AFF0-4306-ADD0-F387B26792EA}"/>
                    </a:ext>
                  </a:extLst>
                </p14:cNvPr>
                <p14:cNvContentPartPr/>
                <p14:nvPr/>
              </p14:nvContentPartPr>
              <p14:xfrm>
                <a:off x="3184853" y="2430787"/>
                <a:ext cx="145080" cy="141480"/>
              </p14:xfrm>
            </p:contentPart>
          </mc:Choice>
          <mc:Fallback>
            <p:pic>
              <p:nvPicPr>
                <p:cNvPr id="188" name="Freihand 187">
                  <a:extLst>
                    <a:ext uri="{FF2B5EF4-FFF2-40B4-BE49-F238E27FC236}">
                      <a16:creationId xmlns:a16="http://schemas.microsoft.com/office/drawing/2014/main" id="{3AA17912-AFF0-4306-ADD0-F387B26792EA}"/>
                    </a:ext>
                  </a:extLst>
                </p:cNvPr>
                <p:cNvPicPr/>
                <p:nvPr/>
              </p:nvPicPr>
              <p:blipFill>
                <a:blip r:embed="rId110"/>
                <a:stretch>
                  <a:fillRect/>
                </a:stretch>
              </p:blipFill>
              <p:spPr>
                <a:xfrm>
                  <a:off x="3180533" y="2426467"/>
                  <a:ext cx="15372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189" name="Freihand 188">
                  <a:extLst>
                    <a:ext uri="{FF2B5EF4-FFF2-40B4-BE49-F238E27FC236}">
                      <a16:creationId xmlns:a16="http://schemas.microsoft.com/office/drawing/2014/main" id="{277F4924-BE63-4B96-AEA3-C0972EBF44DC}"/>
                    </a:ext>
                  </a:extLst>
                </p14:cNvPr>
                <p14:cNvContentPartPr/>
                <p14:nvPr/>
              </p14:nvContentPartPr>
              <p14:xfrm>
                <a:off x="3314813" y="2389747"/>
                <a:ext cx="83880" cy="131400"/>
              </p14:xfrm>
            </p:contentPart>
          </mc:Choice>
          <mc:Fallback>
            <p:pic>
              <p:nvPicPr>
                <p:cNvPr id="189" name="Freihand 188">
                  <a:extLst>
                    <a:ext uri="{FF2B5EF4-FFF2-40B4-BE49-F238E27FC236}">
                      <a16:creationId xmlns:a16="http://schemas.microsoft.com/office/drawing/2014/main" id="{277F4924-BE63-4B96-AEA3-C0972EBF44DC}"/>
                    </a:ext>
                  </a:extLst>
                </p:cNvPr>
                <p:cNvPicPr/>
                <p:nvPr/>
              </p:nvPicPr>
              <p:blipFill>
                <a:blip r:embed="rId112"/>
                <a:stretch>
                  <a:fillRect/>
                </a:stretch>
              </p:blipFill>
              <p:spPr>
                <a:xfrm>
                  <a:off x="3310493" y="2385427"/>
                  <a:ext cx="9252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190" name="Freihand 189">
                  <a:extLst>
                    <a:ext uri="{FF2B5EF4-FFF2-40B4-BE49-F238E27FC236}">
                      <a16:creationId xmlns:a16="http://schemas.microsoft.com/office/drawing/2014/main" id="{37896C8B-AD44-4FD0-94A2-26D13C097872}"/>
                    </a:ext>
                  </a:extLst>
                </p14:cNvPr>
                <p14:cNvContentPartPr/>
                <p14:nvPr/>
              </p14:nvContentPartPr>
              <p14:xfrm>
                <a:off x="3421733" y="2350507"/>
                <a:ext cx="15480" cy="157680"/>
              </p14:xfrm>
            </p:contentPart>
          </mc:Choice>
          <mc:Fallback>
            <p:pic>
              <p:nvPicPr>
                <p:cNvPr id="190" name="Freihand 189">
                  <a:extLst>
                    <a:ext uri="{FF2B5EF4-FFF2-40B4-BE49-F238E27FC236}">
                      <a16:creationId xmlns:a16="http://schemas.microsoft.com/office/drawing/2014/main" id="{37896C8B-AD44-4FD0-94A2-26D13C097872}"/>
                    </a:ext>
                  </a:extLst>
                </p:cNvPr>
                <p:cNvPicPr/>
                <p:nvPr/>
              </p:nvPicPr>
              <p:blipFill>
                <a:blip r:embed="rId114"/>
                <a:stretch>
                  <a:fillRect/>
                </a:stretch>
              </p:blipFill>
              <p:spPr>
                <a:xfrm>
                  <a:off x="3417413" y="2346187"/>
                  <a:ext cx="2412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578" name="Freihand 577">
                  <a:extLst>
                    <a:ext uri="{FF2B5EF4-FFF2-40B4-BE49-F238E27FC236}">
                      <a16:creationId xmlns:a16="http://schemas.microsoft.com/office/drawing/2014/main" id="{84570351-27E9-4B74-90AE-B8FE34DF5045}"/>
                    </a:ext>
                  </a:extLst>
                </p14:cNvPr>
                <p14:cNvContentPartPr/>
                <p14:nvPr/>
              </p14:nvContentPartPr>
              <p14:xfrm>
                <a:off x="3491933" y="2386507"/>
                <a:ext cx="86040" cy="77760"/>
              </p14:xfrm>
            </p:contentPart>
          </mc:Choice>
          <mc:Fallback>
            <p:pic>
              <p:nvPicPr>
                <p:cNvPr id="578" name="Freihand 577">
                  <a:extLst>
                    <a:ext uri="{FF2B5EF4-FFF2-40B4-BE49-F238E27FC236}">
                      <a16:creationId xmlns:a16="http://schemas.microsoft.com/office/drawing/2014/main" id="{84570351-27E9-4B74-90AE-B8FE34DF5045}"/>
                    </a:ext>
                  </a:extLst>
                </p:cNvPr>
                <p:cNvPicPr/>
                <p:nvPr/>
              </p:nvPicPr>
              <p:blipFill>
                <a:blip r:embed="rId116"/>
                <a:stretch>
                  <a:fillRect/>
                </a:stretch>
              </p:blipFill>
              <p:spPr>
                <a:xfrm>
                  <a:off x="3487613" y="2382187"/>
                  <a:ext cx="9468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586" name="Freihand 585">
                  <a:extLst>
                    <a:ext uri="{FF2B5EF4-FFF2-40B4-BE49-F238E27FC236}">
                      <a16:creationId xmlns:a16="http://schemas.microsoft.com/office/drawing/2014/main" id="{4D906868-4A1B-465E-B1F0-67FF8600A306}"/>
                    </a:ext>
                  </a:extLst>
                </p14:cNvPr>
                <p14:cNvContentPartPr/>
                <p14:nvPr/>
              </p14:nvContentPartPr>
              <p14:xfrm>
                <a:off x="3599213" y="2317027"/>
                <a:ext cx="145800" cy="131760"/>
              </p14:xfrm>
            </p:contentPart>
          </mc:Choice>
          <mc:Fallback>
            <p:pic>
              <p:nvPicPr>
                <p:cNvPr id="586" name="Freihand 585">
                  <a:extLst>
                    <a:ext uri="{FF2B5EF4-FFF2-40B4-BE49-F238E27FC236}">
                      <a16:creationId xmlns:a16="http://schemas.microsoft.com/office/drawing/2014/main" id="{4D906868-4A1B-465E-B1F0-67FF8600A306}"/>
                    </a:ext>
                  </a:extLst>
                </p:cNvPr>
                <p:cNvPicPr/>
                <p:nvPr/>
              </p:nvPicPr>
              <p:blipFill>
                <a:blip r:embed="rId118"/>
                <a:stretch>
                  <a:fillRect/>
                </a:stretch>
              </p:blipFill>
              <p:spPr>
                <a:xfrm>
                  <a:off x="3594893" y="2312707"/>
                  <a:ext cx="15444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590" name="Freihand 589">
                  <a:extLst>
                    <a:ext uri="{FF2B5EF4-FFF2-40B4-BE49-F238E27FC236}">
                      <a16:creationId xmlns:a16="http://schemas.microsoft.com/office/drawing/2014/main" id="{4835573A-E897-43DF-BE06-2B32936AD6EF}"/>
                    </a:ext>
                  </a:extLst>
                </p14:cNvPr>
                <p14:cNvContentPartPr/>
                <p14:nvPr/>
              </p14:nvContentPartPr>
              <p14:xfrm>
                <a:off x="3761573" y="2229187"/>
                <a:ext cx="45720" cy="293760"/>
              </p14:xfrm>
            </p:contentPart>
          </mc:Choice>
          <mc:Fallback>
            <p:pic>
              <p:nvPicPr>
                <p:cNvPr id="590" name="Freihand 589">
                  <a:extLst>
                    <a:ext uri="{FF2B5EF4-FFF2-40B4-BE49-F238E27FC236}">
                      <a16:creationId xmlns:a16="http://schemas.microsoft.com/office/drawing/2014/main" id="{4835573A-E897-43DF-BE06-2B32936AD6EF}"/>
                    </a:ext>
                  </a:extLst>
                </p:cNvPr>
                <p:cNvPicPr/>
                <p:nvPr/>
              </p:nvPicPr>
              <p:blipFill>
                <a:blip r:embed="rId120"/>
                <a:stretch>
                  <a:fillRect/>
                </a:stretch>
              </p:blipFill>
              <p:spPr>
                <a:xfrm>
                  <a:off x="3757253" y="2224867"/>
                  <a:ext cx="54360" cy="30240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266" name="Freihand 265">
                  <a:extLst>
                    <a:ext uri="{FF2B5EF4-FFF2-40B4-BE49-F238E27FC236}">
                      <a16:creationId xmlns:a16="http://schemas.microsoft.com/office/drawing/2014/main" id="{A3EED804-B59F-458B-91FD-3E02D2F5450A}"/>
                    </a:ext>
                  </a:extLst>
                </p14:cNvPr>
                <p14:cNvContentPartPr/>
                <p14:nvPr/>
              </p14:nvContentPartPr>
              <p14:xfrm>
                <a:off x="1951853" y="2796547"/>
                <a:ext cx="5040" cy="38160"/>
              </p14:xfrm>
            </p:contentPart>
          </mc:Choice>
          <mc:Fallback>
            <p:pic>
              <p:nvPicPr>
                <p:cNvPr id="266" name="Freihand 265">
                  <a:extLst>
                    <a:ext uri="{FF2B5EF4-FFF2-40B4-BE49-F238E27FC236}">
                      <a16:creationId xmlns:a16="http://schemas.microsoft.com/office/drawing/2014/main" id="{A3EED804-B59F-458B-91FD-3E02D2F5450A}"/>
                    </a:ext>
                  </a:extLst>
                </p:cNvPr>
                <p:cNvPicPr/>
                <p:nvPr/>
              </p:nvPicPr>
              <p:blipFill>
                <a:blip r:embed="rId122"/>
                <a:stretch>
                  <a:fillRect/>
                </a:stretch>
              </p:blipFill>
              <p:spPr>
                <a:xfrm>
                  <a:off x="1947533" y="2792227"/>
                  <a:ext cx="1368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269" name="Freihand 268">
                  <a:extLst>
                    <a:ext uri="{FF2B5EF4-FFF2-40B4-BE49-F238E27FC236}">
                      <a16:creationId xmlns:a16="http://schemas.microsoft.com/office/drawing/2014/main" id="{24CCD081-B05F-4D84-A480-27D1D80AF469}"/>
                    </a:ext>
                  </a:extLst>
                </p14:cNvPr>
                <p14:cNvContentPartPr/>
                <p14:nvPr/>
              </p14:nvContentPartPr>
              <p14:xfrm>
                <a:off x="2068133" y="2865307"/>
                <a:ext cx="360" cy="360"/>
              </p14:xfrm>
            </p:contentPart>
          </mc:Choice>
          <mc:Fallback>
            <p:pic>
              <p:nvPicPr>
                <p:cNvPr id="269" name="Freihand 268">
                  <a:extLst>
                    <a:ext uri="{FF2B5EF4-FFF2-40B4-BE49-F238E27FC236}">
                      <a16:creationId xmlns:a16="http://schemas.microsoft.com/office/drawing/2014/main" id="{24CCD081-B05F-4D84-A480-27D1D80AF469}"/>
                    </a:ext>
                  </a:extLst>
                </p:cNvPr>
                <p:cNvPicPr/>
                <p:nvPr/>
              </p:nvPicPr>
              <p:blipFill>
                <a:blip r:embed="rId92"/>
                <a:stretch>
                  <a:fillRect/>
                </a:stretch>
              </p:blipFill>
              <p:spPr>
                <a:xfrm>
                  <a:off x="2063813" y="28609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273" name="Freihand 272">
                  <a:extLst>
                    <a:ext uri="{FF2B5EF4-FFF2-40B4-BE49-F238E27FC236}">
                      <a16:creationId xmlns:a16="http://schemas.microsoft.com/office/drawing/2014/main" id="{86EF5A08-9ABD-4A90-B0F4-936C84281902}"/>
                    </a:ext>
                  </a:extLst>
                </p14:cNvPr>
                <p14:cNvContentPartPr/>
                <p14:nvPr/>
              </p14:nvContentPartPr>
              <p14:xfrm>
                <a:off x="2066333" y="2782507"/>
                <a:ext cx="41400" cy="206280"/>
              </p14:xfrm>
            </p:contentPart>
          </mc:Choice>
          <mc:Fallback>
            <p:pic>
              <p:nvPicPr>
                <p:cNvPr id="273" name="Freihand 272">
                  <a:extLst>
                    <a:ext uri="{FF2B5EF4-FFF2-40B4-BE49-F238E27FC236}">
                      <a16:creationId xmlns:a16="http://schemas.microsoft.com/office/drawing/2014/main" id="{86EF5A08-9ABD-4A90-B0F4-936C84281902}"/>
                    </a:ext>
                  </a:extLst>
                </p:cNvPr>
                <p:cNvPicPr/>
                <p:nvPr/>
              </p:nvPicPr>
              <p:blipFill>
                <a:blip r:embed="rId125"/>
                <a:stretch>
                  <a:fillRect/>
                </a:stretch>
              </p:blipFill>
              <p:spPr>
                <a:xfrm>
                  <a:off x="2062013" y="2778187"/>
                  <a:ext cx="50040" cy="21492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276" name="Freihand 275">
                  <a:extLst>
                    <a:ext uri="{FF2B5EF4-FFF2-40B4-BE49-F238E27FC236}">
                      <a16:creationId xmlns:a16="http://schemas.microsoft.com/office/drawing/2014/main" id="{FC21431F-7767-4726-8226-AEA3E7F1D3BC}"/>
                    </a:ext>
                  </a:extLst>
                </p14:cNvPr>
                <p14:cNvContentPartPr/>
                <p14:nvPr/>
              </p14:nvContentPartPr>
              <p14:xfrm>
                <a:off x="1820813" y="2816707"/>
                <a:ext cx="52560" cy="203400"/>
              </p14:xfrm>
            </p:contentPart>
          </mc:Choice>
          <mc:Fallback>
            <p:pic>
              <p:nvPicPr>
                <p:cNvPr id="276" name="Freihand 275">
                  <a:extLst>
                    <a:ext uri="{FF2B5EF4-FFF2-40B4-BE49-F238E27FC236}">
                      <a16:creationId xmlns:a16="http://schemas.microsoft.com/office/drawing/2014/main" id="{FC21431F-7767-4726-8226-AEA3E7F1D3BC}"/>
                    </a:ext>
                  </a:extLst>
                </p:cNvPr>
                <p:cNvPicPr/>
                <p:nvPr/>
              </p:nvPicPr>
              <p:blipFill>
                <a:blip r:embed="rId127"/>
                <a:stretch>
                  <a:fillRect/>
                </a:stretch>
              </p:blipFill>
              <p:spPr>
                <a:xfrm>
                  <a:off x="1816493" y="2812387"/>
                  <a:ext cx="6120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298" name="Freihand 297">
                  <a:extLst>
                    <a:ext uri="{FF2B5EF4-FFF2-40B4-BE49-F238E27FC236}">
                      <a16:creationId xmlns:a16="http://schemas.microsoft.com/office/drawing/2014/main" id="{7B7B8D81-553C-431C-8CA0-419CE99DAF42}"/>
                    </a:ext>
                  </a:extLst>
                </p14:cNvPr>
                <p14:cNvContentPartPr/>
                <p14:nvPr/>
              </p14:nvContentPartPr>
              <p14:xfrm>
                <a:off x="2090093" y="4970227"/>
                <a:ext cx="23760" cy="127080"/>
              </p14:xfrm>
            </p:contentPart>
          </mc:Choice>
          <mc:Fallback>
            <p:pic>
              <p:nvPicPr>
                <p:cNvPr id="298" name="Freihand 297">
                  <a:extLst>
                    <a:ext uri="{FF2B5EF4-FFF2-40B4-BE49-F238E27FC236}">
                      <a16:creationId xmlns:a16="http://schemas.microsoft.com/office/drawing/2014/main" id="{7B7B8D81-553C-431C-8CA0-419CE99DAF42}"/>
                    </a:ext>
                  </a:extLst>
                </p:cNvPr>
                <p:cNvPicPr/>
                <p:nvPr/>
              </p:nvPicPr>
              <p:blipFill>
                <a:blip r:embed="rId129"/>
                <a:stretch>
                  <a:fillRect/>
                </a:stretch>
              </p:blipFill>
              <p:spPr>
                <a:xfrm>
                  <a:off x="2085773" y="4965907"/>
                  <a:ext cx="3240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302" name="Freihand 301">
                  <a:extLst>
                    <a:ext uri="{FF2B5EF4-FFF2-40B4-BE49-F238E27FC236}">
                      <a16:creationId xmlns:a16="http://schemas.microsoft.com/office/drawing/2014/main" id="{CA2F7D5E-9965-435F-8847-490408928559}"/>
                    </a:ext>
                  </a:extLst>
                </p14:cNvPr>
                <p14:cNvContentPartPr/>
                <p14:nvPr/>
              </p14:nvContentPartPr>
              <p14:xfrm>
                <a:off x="1828013" y="4988227"/>
                <a:ext cx="11880" cy="124200"/>
              </p14:xfrm>
            </p:contentPart>
          </mc:Choice>
          <mc:Fallback>
            <p:pic>
              <p:nvPicPr>
                <p:cNvPr id="302" name="Freihand 301">
                  <a:extLst>
                    <a:ext uri="{FF2B5EF4-FFF2-40B4-BE49-F238E27FC236}">
                      <a16:creationId xmlns:a16="http://schemas.microsoft.com/office/drawing/2014/main" id="{CA2F7D5E-9965-435F-8847-490408928559}"/>
                    </a:ext>
                  </a:extLst>
                </p:cNvPr>
                <p:cNvPicPr/>
                <p:nvPr/>
              </p:nvPicPr>
              <p:blipFill>
                <a:blip r:embed="rId131"/>
                <a:stretch>
                  <a:fillRect/>
                </a:stretch>
              </p:blipFill>
              <p:spPr>
                <a:xfrm>
                  <a:off x="1823693" y="4983907"/>
                  <a:ext cx="2052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304" name="Freihand 303">
                  <a:extLst>
                    <a:ext uri="{FF2B5EF4-FFF2-40B4-BE49-F238E27FC236}">
                      <a16:creationId xmlns:a16="http://schemas.microsoft.com/office/drawing/2014/main" id="{207D723A-FF7E-4CEC-9F8C-D422FACB02B4}"/>
                    </a:ext>
                  </a:extLst>
                </p14:cNvPr>
                <p14:cNvContentPartPr/>
                <p14:nvPr/>
              </p14:nvContentPartPr>
              <p14:xfrm>
                <a:off x="2019173" y="3059707"/>
                <a:ext cx="849240" cy="1581840"/>
              </p14:xfrm>
            </p:contentPart>
          </mc:Choice>
          <mc:Fallback>
            <p:pic>
              <p:nvPicPr>
                <p:cNvPr id="304" name="Freihand 303">
                  <a:extLst>
                    <a:ext uri="{FF2B5EF4-FFF2-40B4-BE49-F238E27FC236}">
                      <a16:creationId xmlns:a16="http://schemas.microsoft.com/office/drawing/2014/main" id="{207D723A-FF7E-4CEC-9F8C-D422FACB02B4}"/>
                    </a:ext>
                  </a:extLst>
                </p:cNvPr>
                <p:cNvPicPr/>
                <p:nvPr/>
              </p:nvPicPr>
              <p:blipFill>
                <a:blip r:embed="rId133"/>
                <a:stretch>
                  <a:fillRect/>
                </a:stretch>
              </p:blipFill>
              <p:spPr>
                <a:xfrm>
                  <a:off x="2014853" y="3055387"/>
                  <a:ext cx="857880" cy="159048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306" name="Freihand 305">
                  <a:extLst>
                    <a:ext uri="{FF2B5EF4-FFF2-40B4-BE49-F238E27FC236}">
                      <a16:creationId xmlns:a16="http://schemas.microsoft.com/office/drawing/2014/main" id="{2C32B132-6520-4D70-94B2-B21BD3F5358D}"/>
                    </a:ext>
                  </a:extLst>
                </p14:cNvPr>
                <p14:cNvContentPartPr/>
                <p14:nvPr/>
              </p14:nvContentPartPr>
              <p14:xfrm>
                <a:off x="1960133" y="2913187"/>
                <a:ext cx="146160" cy="222480"/>
              </p14:xfrm>
            </p:contentPart>
          </mc:Choice>
          <mc:Fallback>
            <p:pic>
              <p:nvPicPr>
                <p:cNvPr id="306" name="Freihand 305">
                  <a:extLst>
                    <a:ext uri="{FF2B5EF4-FFF2-40B4-BE49-F238E27FC236}">
                      <a16:creationId xmlns:a16="http://schemas.microsoft.com/office/drawing/2014/main" id="{2C32B132-6520-4D70-94B2-B21BD3F5358D}"/>
                    </a:ext>
                  </a:extLst>
                </p:cNvPr>
                <p:cNvPicPr/>
                <p:nvPr/>
              </p:nvPicPr>
              <p:blipFill>
                <a:blip r:embed="rId135"/>
                <a:stretch>
                  <a:fillRect/>
                </a:stretch>
              </p:blipFill>
              <p:spPr>
                <a:xfrm>
                  <a:off x="1955813" y="2908867"/>
                  <a:ext cx="154800" cy="23112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308" name="Freihand 307">
                  <a:extLst>
                    <a:ext uri="{FF2B5EF4-FFF2-40B4-BE49-F238E27FC236}">
                      <a16:creationId xmlns:a16="http://schemas.microsoft.com/office/drawing/2014/main" id="{EB376C6C-482F-4DB1-8F11-0FDF3F343681}"/>
                    </a:ext>
                  </a:extLst>
                </p14:cNvPr>
                <p14:cNvContentPartPr/>
                <p14:nvPr/>
              </p14:nvContentPartPr>
              <p14:xfrm>
                <a:off x="2044733" y="2713747"/>
                <a:ext cx="346320" cy="309240"/>
              </p14:xfrm>
            </p:contentPart>
          </mc:Choice>
          <mc:Fallback>
            <p:pic>
              <p:nvPicPr>
                <p:cNvPr id="308" name="Freihand 307">
                  <a:extLst>
                    <a:ext uri="{FF2B5EF4-FFF2-40B4-BE49-F238E27FC236}">
                      <a16:creationId xmlns:a16="http://schemas.microsoft.com/office/drawing/2014/main" id="{EB376C6C-482F-4DB1-8F11-0FDF3F343681}"/>
                    </a:ext>
                  </a:extLst>
                </p:cNvPr>
                <p:cNvPicPr/>
                <p:nvPr/>
              </p:nvPicPr>
              <p:blipFill>
                <a:blip r:embed="rId137"/>
                <a:stretch>
                  <a:fillRect/>
                </a:stretch>
              </p:blipFill>
              <p:spPr>
                <a:xfrm>
                  <a:off x="2040413" y="2709427"/>
                  <a:ext cx="354960" cy="3178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38">
            <p14:nvContentPartPr>
              <p14:cNvPr id="340" name="Freihand 339">
                <a:extLst>
                  <a:ext uri="{FF2B5EF4-FFF2-40B4-BE49-F238E27FC236}">
                    <a16:creationId xmlns:a16="http://schemas.microsoft.com/office/drawing/2014/main" id="{822A1820-BC79-4E81-800E-D56002AFFBF3}"/>
                  </a:ext>
                </a:extLst>
              </p14:cNvPr>
              <p14:cNvContentPartPr/>
              <p14:nvPr/>
            </p14:nvContentPartPr>
            <p14:xfrm>
              <a:off x="6670013" y="1877827"/>
              <a:ext cx="42120" cy="795600"/>
            </p14:xfrm>
          </p:contentPart>
        </mc:Choice>
        <mc:Fallback>
          <p:pic>
            <p:nvPicPr>
              <p:cNvPr id="340" name="Freihand 339">
                <a:extLst>
                  <a:ext uri="{FF2B5EF4-FFF2-40B4-BE49-F238E27FC236}">
                    <a16:creationId xmlns:a16="http://schemas.microsoft.com/office/drawing/2014/main" id="{822A1820-BC79-4E81-800E-D56002AFFBF3}"/>
                  </a:ext>
                </a:extLst>
              </p:cNvPr>
              <p:cNvPicPr/>
              <p:nvPr/>
            </p:nvPicPr>
            <p:blipFill>
              <a:blip r:embed="rId139"/>
              <a:stretch>
                <a:fillRect/>
              </a:stretch>
            </p:blipFill>
            <p:spPr>
              <a:xfrm>
                <a:off x="6665693" y="1873507"/>
                <a:ext cx="50760" cy="804240"/>
              </a:xfrm>
              <a:prstGeom prst="rect">
                <a:avLst/>
              </a:prstGeom>
            </p:spPr>
          </p:pic>
        </mc:Fallback>
      </mc:AlternateContent>
      <p:grpSp>
        <p:nvGrpSpPr>
          <p:cNvPr id="400" name="Gruppieren 399">
            <a:extLst>
              <a:ext uri="{FF2B5EF4-FFF2-40B4-BE49-F238E27FC236}">
                <a16:creationId xmlns:a16="http://schemas.microsoft.com/office/drawing/2014/main" id="{AA9EE8AE-017C-4EA8-AFBD-78CC0FF1AE8E}"/>
              </a:ext>
            </a:extLst>
          </p:cNvPr>
          <p:cNvGrpSpPr/>
          <p:nvPr/>
        </p:nvGrpSpPr>
        <p:grpSpPr>
          <a:xfrm>
            <a:off x="7351493" y="193747"/>
            <a:ext cx="568800" cy="216720"/>
            <a:chOff x="7351493" y="193747"/>
            <a:chExt cx="568800" cy="216720"/>
          </a:xfrm>
        </p:grpSpPr>
        <mc:AlternateContent xmlns:mc="http://schemas.openxmlformats.org/markup-compatibility/2006">
          <mc:Choice xmlns:p14="http://schemas.microsoft.com/office/powerpoint/2010/main" Requires="p14">
            <p:contentPart p14:bwMode="auto" r:id="rId140">
              <p14:nvContentPartPr>
                <p14:cNvPr id="344" name="Freihand 343">
                  <a:extLst>
                    <a:ext uri="{FF2B5EF4-FFF2-40B4-BE49-F238E27FC236}">
                      <a16:creationId xmlns:a16="http://schemas.microsoft.com/office/drawing/2014/main" id="{CC6E00AB-798A-4798-8CC2-81C748DF0749}"/>
                    </a:ext>
                  </a:extLst>
                </p14:cNvPr>
                <p14:cNvContentPartPr/>
                <p14:nvPr/>
              </p14:nvContentPartPr>
              <p14:xfrm>
                <a:off x="7417733" y="263227"/>
                <a:ext cx="3600" cy="145800"/>
              </p14:xfrm>
            </p:contentPart>
          </mc:Choice>
          <mc:Fallback>
            <p:pic>
              <p:nvPicPr>
                <p:cNvPr id="344" name="Freihand 343">
                  <a:extLst>
                    <a:ext uri="{FF2B5EF4-FFF2-40B4-BE49-F238E27FC236}">
                      <a16:creationId xmlns:a16="http://schemas.microsoft.com/office/drawing/2014/main" id="{CC6E00AB-798A-4798-8CC2-81C748DF0749}"/>
                    </a:ext>
                  </a:extLst>
                </p:cNvPr>
                <p:cNvPicPr/>
                <p:nvPr/>
              </p:nvPicPr>
              <p:blipFill>
                <a:blip r:embed="rId141"/>
                <a:stretch>
                  <a:fillRect/>
                </a:stretch>
              </p:blipFill>
              <p:spPr>
                <a:xfrm>
                  <a:off x="7413413" y="258907"/>
                  <a:ext cx="1224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348" name="Freihand 347">
                  <a:extLst>
                    <a:ext uri="{FF2B5EF4-FFF2-40B4-BE49-F238E27FC236}">
                      <a16:creationId xmlns:a16="http://schemas.microsoft.com/office/drawing/2014/main" id="{59BE54A8-C575-456B-A738-93154C209502}"/>
                    </a:ext>
                  </a:extLst>
                </p14:cNvPr>
                <p14:cNvContentPartPr/>
                <p14:nvPr/>
              </p14:nvContentPartPr>
              <p14:xfrm>
                <a:off x="7351493" y="324787"/>
                <a:ext cx="114120" cy="24840"/>
              </p14:xfrm>
            </p:contentPart>
          </mc:Choice>
          <mc:Fallback>
            <p:pic>
              <p:nvPicPr>
                <p:cNvPr id="348" name="Freihand 347">
                  <a:extLst>
                    <a:ext uri="{FF2B5EF4-FFF2-40B4-BE49-F238E27FC236}">
                      <a16:creationId xmlns:a16="http://schemas.microsoft.com/office/drawing/2014/main" id="{59BE54A8-C575-456B-A738-93154C209502}"/>
                    </a:ext>
                  </a:extLst>
                </p:cNvPr>
                <p:cNvPicPr/>
                <p:nvPr/>
              </p:nvPicPr>
              <p:blipFill>
                <a:blip r:embed="rId143"/>
                <a:stretch>
                  <a:fillRect/>
                </a:stretch>
              </p:blipFill>
              <p:spPr>
                <a:xfrm>
                  <a:off x="7347173" y="320467"/>
                  <a:ext cx="12276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369" name="Freihand 368">
                  <a:extLst>
                    <a:ext uri="{FF2B5EF4-FFF2-40B4-BE49-F238E27FC236}">
                      <a16:creationId xmlns:a16="http://schemas.microsoft.com/office/drawing/2014/main" id="{5384E4BB-E1A9-433E-89CA-BDEFE64A5992}"/>
                    </a:ext>
                  </a:extLst>
                </p14:cNvPr>
                <p14:cNvContentPartPr/>
                <p14:nvPr/>
              </p14:nvContentPartPr>
              <p14:xfrm>
                <a:off x="7534013" y="211027"/>
                <a:ext cx="167400" cy="199440"/>
              </p14:xfrm>
            </p:contentPart>
          </mc:Choice>
          <mc:Fallback>
            <p:pic>
              <p:nvPicPr>
                <p:cNvPr id="369" name="Freihand 368">
                  <a:extLst>
                    <a:ext uri="{FF2B5EF4-FFF2-40B4-BE49-F238E27FC236}">
                      <a16:creationId xmlns:a16="http://schemas.microsoft.com/office/drawing/2014/main" id="{5384E4BB-E1A9-433E-89CA-BDEFE64A5992}"/>
                    </a:ext>
                  </a:extLst>
                </p:cNvPr>
                <p:cNvPicPr/>
                <p:nvPr/>
              </p:nvPicPr>
              <p:blipFill>
                <a:blip r:embed="rId145"/>
                <a:stretch>
                  <a:fillRect/>
                </a:stretch>
              </p:blipFill>
              <p:spPr>
                <a:xfrm>
                  <a:off x="7529693" y="206707"/>
                  <a:ext cx="17604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386" name="Freihand 385">
                  <a:extLst>
                    <a:ext uri="{FF2B5EF4-FFF2-40B4-BE49-F238E27FC236}">
                      <a16:creationId xmlns:a16="http://schemas.microsoft.com/office/drawing/2014/main" id="{BAE9A88E-D1C5-4564-9B13-9345B75C027A}"/>
                    </a:ext>
                  </a:extLst>
                </p14:cNvPr>
                <p14:cNvContentPartPr/>
                <p14:nvPr/>
              </p14:nvContentPartPr>
              <p14:xfrm>
                <a:off x="7577573" y="363667"/>
                <a:ext cx="108360" cy="27720"/>
              </p14:xfrm>
            </p:contentPart>
          </mc:Choice>
          <mc:Fallback>
            <p:pic>
              <p:nvPicPr>
                <p:cNvPr id="386" name="Freihand 385">
                  <a:extLst>
                    <a:ext uri="{FF2B5EF4-FFF2-40B4-BE49-F238E27FC236}">
                      <a16:creationId xmlns:a16="http://schemas.microsoft.com/office/drawing/2014/main" id="{BAE9A88E-D1C5-4564-9B13-9345B75C027A}"/>
                    </a:ext>
                  </a:extLst>
                </p:cNvPr>
                <p:cNvPicPr/>
                <p:nvPr/>
              </p:nvPicPr>
              <p:blipFill>
                <a:blip r:embed="rId147"/>
                <a:stretch>
                  <a:fillRect/>
                </a:stretch>
              </p:blipFill>
              <p:spPr>
                <a:xfrm>
                  <a:off x="7573253" y="359347"/>
                  <a:ext cx="11700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395" name="Freihand 394">
                  <a:extLst>
                    <a:ext uri="{FF2B5EF4-FFF2-40B4-BE49-F238E27FC236}">
                      <a16:creationId xmlns:a16="http://schemas.microsoft.com/office/drawing/2014/main" id="{68F2152C-5EDC-4DD9-ADCA-6B0F571CCBC1}"/>
                    </a:ext>
                  </a:extLst>
                </p14:cNvPr>
                <p14:cNvContentPartPr/>
                <p14:nvPr/>
              </p14:nvContentPartPr>
              <p14:xfrm>
                <a:off x="7790333" y="193747"/>
                <a:ext cx="129960" cy="188640"/>
              </p14:xfrm>
            </p:contentPart>
          </mc:Choice>
          <mc:Fallback>
            <p:pic>
              <p:nvPicPr>
                <p:cNvPr id="395" name="Freihand 394">
                  <a:extLst>
                    <a:ext uri="{FF2B5EF4-FFF2-40B4-BE49-F238E27FC236}">
                      <a16:creationId xmlns:a16="http://schemas.microsoft.com/office/drawing/2014/main" id="{68F2152C-5EDC-4DD9-ADCA-6B0F571CCBC1}"/>
                    </a:ext>
                  </a:extLst>
                </p:cNvPr>
                <p:cNvPicPr/>
                <p:nvPr/>
              </p:nvPicPr>
              <p:blipFill>
                <a:blip r:embed="rId149"/>
                <a:stretch>
                  <a:fillRect/>
                </a:stretch>
              </p:blipFill>
              <p:spPr>
                <a:xfrm>
                  <a:off x="7786013" y="189427"/>
                  <a:ext cx="138600" cy="197280"/>
                </a:xfrm>
                <a:prstGeom prst="rect">
                  <a:avLst/>
                </a:prstGeom>
              </p:spPr>
            </p:pic>
          </mc:Fallback>
        </mc:AlternateContent>
      </p:grpSp>
      <p:grpSp>
        <p:nvGrpSpPr>
          <p:cNvPr id="717" name="Gruppieren 716">
            <a:extLst>
              <a:ext uri="{FF2B5EF4-FFF2-40B4-BE49-F238E27FC236}">
                <a16:creationId xmlns:a16="http://schemas.microsoft.com/office/drawing/2014/main" id="{3D0E647A-D6AE-4711-93BA-C4A6050A1897}"/>
              </a:ext>
            </a:extLst>
          </p:cNvPr>
          <p:cNvGrpSpPr/>
          <p:nvPr/>
        </p:nvGrpSpPr>
        <p:grpSpPr>
          <a:xfrm>
            <a:off x="6976733" y="1020667"/>
            <a:ext cx="496440" cy="329400"/>
            <a:chOff x="6976733" y="1020667"/>
            <a:chExt cx="496440" cy="329400"/>
          </a:xfrm>
        </p:grpSpPr>
        <mc:AlternateContent xmlns:mc="http://schemas.openxmlformats.org/markup-compatibility/2006">
          <mc:Choice xmlns:p14="http://schemas.microsoft.com/office/powerpoint/2010/main" Requires="p14">
            <p:contentPart p14:bwMode="auto" r:id="rId150">
              <p14:nvContentPartPr>
                <p14:cNvPr id="315" name="Freihand 314">
                  <a:extLst>
                    <a:ext uri="{FF2B5EF4-FFF2-40B4-BE49-F238E27FC236}">
                      <a16:creationId xmlns:a16="http://schemas.microsoft.com/office/drawing/2014/main" id="{89478658-DD58-427A-B4E1-EEA4A5D72578}"/>
                    </a:ext>
                  </a:extLst>
                </p14:cNvPr>
                <p14:cNvContentPartPr/>
                <p14:nvPr/>
              </p14:nvContentPartPr>
              <p14:xfrm>
                <a:off x="6976733" y="1020667"/>
                <a:ext cx="275040" cy="265320"/>
              </p14:xfrm>
            </p:contentPart>
          </mc:Choice>
          <mc:Fallback>
            <p:pic>
              <p:nvPicPr>
                <p:cNvPr id="315" name="Freihand 314">
                  <a:extLst>
                    <a:ext uri="{FF2B5EF4-FFF2-40B4-BE49-F238E27FC236}">
                      <a16:creationId xmlns:a16="http://schemas.microsoft.com/office/drawing/2014/main" id="{89478658-DD58-427A-B4E1-EEA4A5D72578}"/>
                    </a:ext>
                  </a:extLst>
                </p:cNvPr>
                <p:cNvPicPr/>
                <p:nvPr/>
              </p:nvPicPr>
              <p:blipFill>
                <a:blip r:embed="rId151"/>
                <a:stretch>
                  <a:fillRect/>
                </a:stretch>
              </p:blipFill>
              <p:spPr>
                <a:xfrm>
                  <a:off x="6972413" y="1016347"/>
                  <a:ext cx="283680" cy="27396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321" name="Freihand 320">
                  <a:extLst>
                    <a:ext uri="{FF2B5EF4-FFF2-40B4-BE49-F238E27FC236}">
                      <a16:creationId xmlns:a16="http://schemas.microsoft.com/office/drawing/2014/main" id="{79292D79-D806-4D70-AC54-0ABE130B7E15}"/>
                    </a:ext>
                  </a:extLst>
                </p14:cNvPr>
                <p14:cNvContentPartPr/>
                <p14:nvPr/>
              </p14:nvContentPartPr>
              <p14:xfrm>
                <a:off x="7156733" y="1166107"/>
                <a:ext cx="122400" cy="183960"/>
              </p14:xfrm>
            </p:contentPart>
          </mc:Choice>
          <mc:Fallback>
            <p:pic>
              <p:nvPicPr>
                <p:cNvPr id="321" name="Freihand 320">
                  <a:extLst>
                    <a:ext uri="{FF2B5EF4-FFF2-40B4-BE49-F238E27FC236}">
                      <a16:creationId xmlns:a16="http://schemas.microsoft.com/office/drawing/2014/main" id="{79292D79-D806-4D70-AC54-0ABE130B7E15}"/>
                    </a:ext>
                  </a:extLst>
                </p:cNvPr>
                <p:cNvPicPr/>
                <p:nvPr/>
              </p:nvPicPr>
              <p:blipFill>
                <a:blip r:embed="rId153"/>
                <a:stretch>
                  <a:fillRect/>
                </a:stretch>
              </p:blipFill>
              <p:spPr>
                <a:xfrm>
                  <a:off x="7152413" y="1161787"/>
                  <a:ext cx="13104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325" name="Freihand 324">
                  <a:extLst>
                    <a:ext uri="{FF2B5EF4-FFF2-40B4-BE49-F238E27FC236}">
                      <a16:creationId xmlns:a16="http://schemas.microsoft.com/office/drawing/2014/main" id="{EF05A207-43FB-467E-A208-2F0302AB05DB}"/>
                    </a:ext>
                  </a:extLst>
                </p14:cNvPr>
                <p14:cNvContentPartPr/>
                <p14:nvPr/>
              </p14:nvContentPartPr>
              <p14:xfrm>
                <a:off x="7420613" y="1090507"/>
                <a:ext cx="52560" cy="57240"/>
              </p14:xfrm>
            </p:contentPart>
          </mc:Choice>
          <mc:Fallback>
            <p:pic>
              <p:nvPicPr>
                <p:cNvPr id="325" name="Freihand 324">
                  <a:extLst>
                    <a:ext uri="{FF2B5EF4-FFF2-40B4-BE49-F238E27FC236}">
                      <a16:creationId xmlns:a16="http://schemas.microsoft.com/office/drawing/2014/main" id="{EF05A207-43FB-467E-A208-2F0302AB05DB}"/>
                    </a:ext>
                  </a:extLst>
                </p:cNvPr>
                <p:cNvPicPr/>
                <p:nvPr/>
              </p:nvPicPr>
              <p:blipFill>
                <a:blip r:embed="rId155"/>
                <a:stretch>
                  <a:fillRect/>
                </a:stretch>
              </p:blipFill>
              <p:spPr>
                <a:xfrm>
                  <a:off x="7416293" y="1086187"/>
                  <a:ext cx="61200" cy="6588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333" name="Freihand 332">
                  <a:extLst>
                    <a:ext uri="{FF2B5EF4-FFF2-40B4-BE49-F238E27FC236}">
                      <a16:creationId xmlns:a16="http://schemas.microsoft.com/office/drawing/2014/main" id="{37EC4E3C-0C81-4293-A429-D1C9CAC78D55}"/>
                    </a:ext>
                  </a:extLst>
                </p14:cNvPr>
                <p14:cNvContentPartPr/>
                <p14:nvPr/>
              </p14:nvContentPartPr>
              <p14:xfrm>
                <a:off x="7387853" y="1054867"/>
                <a:ext cx="64800" cy="60480"/>
              </p14:xfrm>
            </p:contentPart>
          </mc:Choice>
          <mc:Fallback>
            <p:pic>
              <p:nvPicPr>
                <p:cNvPr id="333" name="Freihand 332">
                  <a:extLst>
                    <a:ext uri="{FF2B5EF4-FFF2-40B4-BE49-F238E27FC236}">
                      <a16:creationId xmlns:a16="http://schemas.microsoft.com/office/drawing/2014/main" id="{37EC4E3C-0C81-4293-A429-D1C9CAC78D55}"/>
                    </a:ext>
                  </a:extLst>
                </p:cNvPr>
                <p:cNvPicPr/>
                <p:nvPr/>
              </p:nvPicPr>
              <p:blipFill>
                <a:blip r:embed="rId157"/>
                <a:stretch>
                  <a:fillRect/>
                </a:stretch>
              </p:blipFill>
              <p:spPr>
                <a:xfrm>
                  <a:off x="7383533" y="1050547"/>
                  <a:ext cx="7344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715" name="Freihand 714">
                  <a:extLst>
                    <a:ext uri="{FF2B5EF4-FFF2-40B4-BE49-F238E27FC236}">
                      <a16:creationId xmlns:a16="http://schemas.microsoft.com/office/drawing/2014/main" id="{AD595944-2E55-45D9-84EA-02C06737088D}"/>
                    </a:ext>
                  </a:extLst>
                </p14:cNvPr>
                <p14:cNvContentPartPr/>
                <p14:nvPr/>
              </p14:nvContentPartPr>
              <p14:xfrm>
                <a:off x="7335653" y="1098787"/>
                <a:ext cx="129960" cy="106560"/>
              </p14:xfrm>
            </p:contentPart>
          </mc:Choice>
          <mc:Fallback>
            <p:pic>
              <p:nvPicPr>
                <p:cNvPr id="715" name="Freihand 714">
                  <a:extLst>
                    <a:ext uri="{FF2B5EF4-FFF2-40B4-BE49-F238E27FC236}">
                      <a16:creationId xmlns:a16="http://schemas.microsoft.com/office/drawing/2014/main" id="{AD595944-2E55-45D9-84EA-02C06737088D}"/>
                    </a:ext>
                  </a:extLst>
                </p:cNvPr>
                <p:cNvPicPr/>
                <p:nvPr/>
              </p:nvPicPr>
              <p:blipFill>
                <a:blip r:embed="rId159"/>
                <a:stretch>
                  <a:fillRect/>
                </a:stretch>
              </p:blipFill>
              <p:spPr>
                <a:xfrm>
                  <a:off x="7331333" y="1094467"/>
                  <a:ext cx="13860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716" name="Freihand 715">
                  <a:extLst>
                    <a:ext uri="{FF2B5EF4-FFF2-40B4-BE49-F238E27FC236}">
                      <a16:creationId xmlns:a16="http://schemas.microsoft.com/office/drawing/2014/main" id="{520A7938-654D-4605-BB05-69309C4FF26F}"/>
                    </a:ext>
                  </a:extLst>
                </p14:cNvPr>
                <p14:cNvContentPartPr/>
                <p14:nvPr/>
              </p14:nvContentPartPr>
              <p14:xfrm>
                <a:off x="7352573" y="1036867"/>
                <a:ext cx="97920" cy="108720"/>
              </p14:xfrm>
            </p:contentPart>
          </mc:Choice>
          <mc:Fallback>
            <p:pic>
              <p:nvPicPr>
                <p:cNvPr id="716" name="Freihand 715">
                  <a:extLst>
                    <a:ext uri="{FF2B5EF4-FFF2-40B4-BE49-F238E27FC236}">
                      <a16:creationId xmlns:a16="http://schemas.microsoft.com/office/drawing/2014/main" id="{520A7938-654D-4605-BB05-69309C4FF26F}"/>
                    </a:ext>
                  </a:extLst>
                </p:cNvPr>
                <p:cNvPicPr/>
                <p:nvPr/>
              </p:nvPicPr>
              <p:blipFill>
                <a:blip r:embed="rId161"/>
                <a:stretch>
                  <a:fillRect/>
                </a:stretch>
              </p:blipFill>
              <p:spPr>
                <a:xfrm>
                  <a:off x="7348253" y="1032547"/>
                  <a:ext cx="106560" cy="117360"/>
                </a:xfrm>
                <a:prstGeom prst="rect">
                  <a:avLst/>
                </a:prstGeom>
              </p:spPr>
            </p:pic>
          </mc:Fallback>
        </mc:AlternateContent>
      </p:grpSp>
      <p:grpSp>
        <p:nvGrpSpPr>
          <p:cNvPr id="744" name="Gruppieren 743">
            <a:extLst>
              <a:ext uri="{FF2B5EF4-FFF2-40B4-BE49-F238E27FC236}">
                <a16:creationId xmlns:a16="http://schemas.microsoft.com/office/drawing/2014/main" id="{A3A52C68-8D4F-4FB2-B12A-1D3A17E49CEA}"/>
              </a:ext>
            </a:extLst>
          </p:cNvPr>
          <p:cNvGrpSpPr/>
          <p:nvPr/>
        </p:nvGrpSpPr>
        <p:grpSpPr>
          <a:xfrm>
            <a:off x="6016973" y="1719067"/>
            <a:ext cx="3291480" cy="3249360"/>
            <a:chOff x="6016973" y="1719067"/>
            <a:chExt cx="3291480" cy="3249360"/>
          </a:xfrm>
        </p:grpSpPr>
        <mc:AlternateContent xmlns:mc="http://schemas.openxmlformats.org/markup-compatibility/2006">
          <mc:Choice xmlns:p14="http://schemas.microsoft.com/office/powerpoint/2010/main" Requires="p14">
            <p:contentPart p14:bwMode="auto" r:id="rId162">
              <p14:nvContentPartPr>
                <p14:cNvPr id="405" name="Freihand 404">
                  <a:extLst>
                    <a:ext uri="{FF2B5EF4-FFF2-40B4-BE49-F238E27FC236}">
                      <a16:creationId xmlns:a16="http://schemas.microsoft.com/office/drawing/2014/main" id="{384303CA-3598-401C-9395-730AA34EB163}"/>
                    </a:ext>
                  </a:extLst>
                </p14:cNvPr>
                <p14:cNvContentPartPr/>
                <p14:nvPr/>
              </p14:nvContentPartPr>
              <p14:xfrm>
                <a:off x="6685853" y="2611507"/>
                <a:ext cx="14760" cy="155880"/>
              </p14:xfrm>
            </p:contentPart>
          </mc:Choice>
          <mc:Fallback>
            <p:pic>
              <p:nvPicPr>
                <p:cNvPr id="405" name="Freihand 404">
                  <a:extLst>
                    <a:ext uri="{FF2B5EF4-FFF2-40B4-BE49-F238E27FC236}">
                      <a16:creationId xmlns:a16="http://schemas.microsoft.com/office/drawing/2014/main" id="{384303CA-3598-401C-9395-730AA34EB163}"/>
                    </a:ext>
                  </a:extLst>
                </p:cNvPr>
                <p:cNvPicPr/>
                <p:nvPr/>
              </p:nvPicPr>
              <p:blipFill>
                <a:blip r:embed="rId163"/>
                <a:stretch>
                  <a:fillRect/>
                </a:stretch>
              </p:blipFill>
              <p:spPr>
                <a:xfrm>
                  <a:off x="6681533" y="2607187"/>
                  <a:ext cx="2340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409" name="Freihand 408">
                  <a:extLst>
                    <a:ext uri="{FF2B5EF4-FFF2-40B4-BE49-F238E27FC236}">
                      <a16:creationId xmlns:a16="http://schemas.microsoft.com/office/drawing/2014/main" id="{6B348176-88EF-4B59-B4EA-8925EE774DDC}"/>
                    </a:ext>
                  </a:extLst>
                </p14:cNvPr>
                <p14:cNvContentPartPr/>
                <p14:nvPr/>
              </p14:nvContentPartPr>
              <p14:xfrm>
                <a:off x="6132173" y="2544187"/>
                <a:ext cx="408600" cy="182160"/>
              </p14:xfrm>
            </p:contentPart>
          </mc:Choice>
          <mc:Fallback>
            <p:pic>
              <p:nvPicPr>
                <p:cNvPr id="409" name="Freihand 408">
                  <a:extLst>
                    <a:ext uri="{FF2B5EF4-FFF2-40B4-BE49-F238E27FC236}">
                      <a16:creationId xmlns:a16="http://schemas.microsoft.com/office/drawing/2014/main" id="{6B348176-88EF-4B59-B4EA-8925EE774DDC}"/>
                    </a:ext>
                  </a:extLst>
                </p:cNvPr>
                <p:cNvPicPr/>
                <p:nvPr/>
              </p:nvPicPr>
              <p:blipFill>
                <a:blip r:embed="rId165"/>
                <a:stretch>
                  <a:fillRect/>
                </a:stretch>
              </p:blipFill>
              <p:spPr>
                <a:xfrm>
                  <a:off x="6127853" y="2539867"/>
                  <a:ext cx="41724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413" name="Freihand 412">
                  <a:extLst>
                    <a:ext uri="{FF2B5EF4-FFF2-40B4-BE49-F238E27FC236}">
                      <a16:creationId xmlns:a16="http://schemas.microsoft.com/office/drawing/2014/main" id="{1A77CFA7-F6A1-42AF-88CD-B2C644A56D99}"/>
                    </a:ext>
                  </a:extLst>
                </p14:cNvPr>
                <p14:cNvContentPartPr/>
                <p14:nvPr/>
              </p14:nvContentPartPr>
              <p14:xfrm>
                <a:off x="6525653" y="2562187"/>
                <a:ext cx="120600" cy="125280"/>
              </p14:xfrm>
            </p:contentPart>
          </mc:Choice>
          <mc:Fallback>
            <p:pic>
              <p:nvPicPr>
                <p:cNvPr id="413" name="Freihand 412">
                  <a:extLst>
                    <a:ext uri="{FF2B5EF4-FFF2-40B4-BE49-F238E27FC236}">
                      <a16:creationId xmlns:a16="http://schemas.microsoft.com/office/drawing/2014/main" id="{1A77CFA7-F6A1-42AF-88CD-B2C644A56D99}"/>
                    </a:ext>
                  </a:extLst>
                </p:cNvPr>
                <p:cNvPicPr/>
                <p:nvPr/>
              </p:nvPicPr>
              <p:blipFill>
                <a:blip r:embed="rId167"/>
                <a:stretch>
                  <a:fillRect/>
                </a:stretch>
              </p:blipFill>
              <p:spPr>
                <a:xfrm>
                  <a:off x="6521333" y="2557867"/>
                  <a:ext cx="12924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421" name="Freihand 420">
                  <a:extLst>
                    <a:ext uri="{FF2B5EF4-FFF2-40B4-BE49-F238E27FC236}">
                      <a16:creationId xmlns:a16="http://schemas.microsoft.com/office/drawing/2014/main" id="{907765D0-E92D-4F1B-A928-B2505A38FB4D}"/>
                    </a:ext>
                  </a:extLst>
                </p14:cNvPr>
                <p14:cNvContentPartPr/>
                <p14:nvPr/>
              </p14:nvContentPartPr>
              <p14:xfrm>
                <a:off x="6417293" y="2057107"/>
                <a:ext cx="1261080" cy="529200"/>
              </p14:xfrm>
            </p:contentPart>
          </mc:Choice>
          <mc:Fallback>
            <p:pic>
              <p:nvPicPr>
                <p:cNvPr id="421" name="Freihand 420">
                  <a:extLst>
                    <a:ext uri="{FF2B5EF4-FFF2-40B4-BE49-F238E27FC236}">
                      <a16:creationId xmlns:a16="http://schemas.microsoft.com/office/drawing/2014/main" id="{907765D0-E92D-4F1B-A928-B2505A38FB4D}"/>
                    </a:ext>
                  </a:extLst>
                </p:cNvPr>
                <p:cNvPicPr/>
                <p:nvPr/>
              </p:nvPicPr>
              <p:blipFill>
                <a:blip r:embed="rId169"/>
                <a:stretch>
                  <a:fillRect/>
                </a:stretch>
              </p:blipFill>
              <p:spPr>
                <a:xfrm>
                  <a:off x="6412973" y="2052787"/>
                  <a:ext cx="1269720" cy="53784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430" name="Freihand 429">
                  <a:extLst>
                    <a:ext uri="{FF2B5EF4-FFF2-40B4-BE49-F238E27FC236}">
                      <a16:creationId xmlns:a16="http://schemas.microsoft.com/office/drawing/2014/main" id="{3DB6882B-4273-4823-AB0B-8C78891A9CBB}"/>
                    </a:ext>
                  </a:extLst>
                </p14:cNvPr>
                <p14:cNvContentPartPr/>
                <p14:nvPr/>
              </p14:nvContentPartPr>
              <p14:xfrm>
                <a:off x="7843613" y="1943347"/>
                <a:ext cx="82080" cy="122400"/>
              </p14:xfrm>
            </p:contentPart>
          </mc:Choice>
          <mc:Fallback>
            <p:pic>
              <p:nvPicPr>
                <p:cNvPr id="430" name="Freihand 429">
                  <a:extLst>
                    <a:ext uri="{FF2B5EF4-FFF2-40B4-BE49-F238E27FC236}">
                      <a16:creationId xmlns:a16="http://schemas.microsoft.com/office/drawing/2014/main" id="{3DB6882B-4273-4823-AB0B-8C78891A9CBB}"/>
                    </a:ext>
                  </a:extLst>
                </p:cNvPr>
                <p:cNvPicPr/>
                <p:nvPr/>
              </p:nvPicPr>
              <p:blipFill>
                <a:blip r:embed="rId171"/>
                <a:stretch>
                  <a:fillRect/>
                </a:stretch>
              </p:blipFill>
              <p:spPr>
                <a:xfrm>
                  <a:off x="7839293" y="1939027"/>
                  <a:ext cx="9072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437" name="Freihand 436">
                  <a:extLst>
                    <a:ext uri="{FF2B5EF4-FFF2-40B4-BE49-F238E27FC236}">
                      <a16:creationId xmlns:a16="http://schemas.microsoft.com/office/drawing/2014/main" id="{90341C44-BF82-4313-B13E-284103C816F8}"/>
                    </a:ext>
                  </a:extLst>
                </p14:cNvPr>
                <p14:cNvContentPartPr/>
                <p14:nvPr/>
              </p14:nvContentPartPr>
              <p14:xfrm>
                <a:off x="7848653" y="1946947"/>
                <a:ext cx="126720" cy="138600"/>
              </p14:xfrm>
            </p:contentPart>
          </mc:Choice>
          <mc:Fallback>
            <p:pic>
              <p:nvPicPr>
                <p:cNvPr id="437" name="Freihand 436">
                  <a:extLst>
                    <a:ext uri="{FF2B5EF4-FFF2-40B4-BE49-F238E27FC236}">
                      <a16:creationId xmlns:a16="http://schemas.microsoft.com/office/drawing/2014/main" id="{90341C44-BF82-4313-B13E-284103C816F8}"/>
                    </a:ext>
                  </a:extLst>
                </p:cNvPr>
                <p:cNvPicPr/>
                <p:nvPr/>
              </p:nvPicPr>
              <p:blipFill>
                <a:blip r:embed="rId173"/>
                <a:stretch>
                  <a:fillRect/>
                </a:stretch>
              </p:blipFill>
              <p:spPr>
                <a:xfrm>
                  <a:off x="7844333" y="1942627"/>
                  <a:ext cx="13536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439" name="Freihand 438">
                  <a:extLst>
                    <a:ext uri="{FF2B5EF4-FFF2-40B4-BE49-F238E27FC236}">
                      <a16:creationId xmlns:a16="http://schemas.microsoft.com/office/drawing/2014/main" id="{27677A6D-F3B2-49FA-8FD6-F164C81072E7}"/>
                    </a:ext>
                  </a:extLst>
                </p14:cNvPr>
                <p14:cNvContentPartPr/>
                <p14:nvPr/>
              </p14:nvContentPartPr>
              <p14:xfrm>
                <a:off x="7990133" y="1966027"/>
                <a:ext cx="86760" cy="142560"/>
              </p14:xfrm>
            </p:contentPart>
          </mc:Choice>
          <mc:Fallback>
            <p:pic>
              <p:nvPicPr>
                <p:cNvPr id="439" name="Freihand 438">
                  <a:extLst>
                    <a:ext uri="{FF2B5EF4-FFF2-40B4-BE49-F238E27FC236}">
                      <a16:creationId xmlns:a16="http://schemas.microsoft.com/office/drawing/2014/main" id="{27677A6D-F3B2-49FA-8FD6-F164C81072E7}"/>
                    </a:ext>
                  </a:extLst>
                </p:cNvPr>
                <p:cNvPicPr/>
                <p:nvPr/>
              </p:nvPicPr>
              <p:blipFill>
                <a:blip r:embed="rId175"/>
                <a:stretch>
                  <a:fillRect/>
                </a:stretch>
              </p:blipFill>
              <p:spPr>
                <a:xfrm>
                  <a:off x="7985813" y="1961707"/>
                  <a:ext cx="9540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443" name="Freihand 442">
                  <a:extLst>
                    <a:ext uri="{FF2B5EF4-FFF2-40B4-BE49-F238E27FC236}">
                      <a16:creationId xmlns:a16="http://schemas.microsoft.com/office/drawing/2014/main" id="{90E9774C-3D8F-43B1-8EA4-8126BB0EB423}"/>
                    </a:ext>
                  </a:extLst>
                </p14:cNvPr>
                <p14:cNvContentPartPr/>
                <p14:nvPr/>
              </p14:nvContentPartPr>
              <p14:xfrm>
                <a:off x="8100653" y="1888987"/>
                <a:ext cx="78120" cy="156960"/>
              </p14:xfrm>
            </p:contentPart>
          </mc:Choice>
          <mc:Fallback>
            <p:pic>
              <p:nvPicPr>
                <p:cNvPr id="443" name="Freihand 442">
                  <a:extLst>
                    <a:ext uri="{FF2B5EF4-FFF2-40B4-BE49-F238E27FC236}">
                      <a16:creationId xmlns:a16="http://schemas.microsoft.com/office/drawing/2014/main" id="{90E9774C-3D8F-43B1-8EA4-8126BB0EB423}"/>
                    </a:ext>
                  </a:extLst>
                </p:cNvPr>
                <p:cNvPicPr/>
                <p:nvPr/>
              </p:nvPicPr>
              <p:blipFill>
                <a:blip r:embed="rId177"/>
                <a:stretch>
                  <a:fillRect/>
                </a:stretch>
              </p:blipFill>
              <p:spPr>
                <a:xfrm>
                  <a:off x="8096333" y="1884667"/>
                  <a:ext cx="8676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704" name="Freihand 703">
                  <a:extLst>
                    <a:ext uri="{FF2B5EF4-FFF2-40B4-BE49-F238E27FC236}">
                      <a16:creationId xmlns:a16="http://schemas.microsoft.com/office/drawing/2014/main" id="{D9D11A63-374A-41F3-9316-B73656B40324}"/>
                    </a:ext>
                  </a:extLst>
                </p14:cNvPr>
                <p14:cNvContentPartPr/>
                <p14:nvPr/>
              </p14:nvContentPartPr>
              <p14:xfrm>
                <a:off x="8315213" y="1892947"/>
                <a:ext cx="4680" cy="123840"/>
              </p14:xfrm>
            </p:contentPart>
          </mc:Choice>
          <mc:Fallback>
            <p:pic>
              <p:nvPicPr>
                <p:cNvPr id="704" name="Freihand 703">
                  <a:extLst>
                    <a:ext uri="{FF2B5EF4-FFF2-40B4-BE49-F238E27FC236}">
                      <a16:creationId xmlns:a16="http://schemas.microsoft.com/office/drawing/2014/main" id="{D9D11A63-374A-41F3-9316-B73656B40324}"/>
                    </a:ext>
                  </a:extLst>
                </p:cNvPr>
                <p:cNvPicPr/>
                <p:nvPr/>
              </p:nvPicPr>
              <p:blipFill>
                <a:blip r:embed="rId179"/>
                <a:stretch>
                  <a:fillRect/>
                </a:stretch>
              </p:blipFill>
              <p:spPr>
                <a:xfrm>
                  <a:off x="8310893" y="1888627"/>
                  <a:ext cx="1332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705" name="Freihand 704">
                  <a:extLst>
                    <a:ext uri="{FF2B5EF4-FFF2-40B4-BE49-F238E27FC236}">
                      <a16:creationId xmlns:a16="http://schemas.microsoft.com/office/drawing/2014/main" id="{BC37ACFB-3AD6-473B-8DFB-BA3F2BEF21E4}"/>
                    </a:ext>
                  </a:extLst>
                </p14:cNvPr>
                <p14:cNvContentPartPr/>
                <p14:nvPr/>
              </p14:nvContentPartPr>
              <p14:xfrm>
                <a:off x="8254013" y="1880347"/>
                <a:ext cx="135360" cy="120240"/>
              </p14:xfrm>
            </p:contentPart>
          </mc:Choice>
          <mc:Fallback>
            <p:pic>
              <p:nvPicPr>
                <p:cNvPr id="705" name="Freihand 704">
                  <a:extLst>
                    <a:ext uri="{FF2B5EF4-FFF2-40B4-BE49-F238E27FC236}">
                      <a16:creationId xmlns:a16="http://schemas.microsoft.com/office/drawing/2014/main" id="{BC37ACFB-3AD6-473B-8DFB-BA3F2BEF21E4}"/>
                    </a:ext>
                  </a:extLst>
                </p:cNvPr>
                <p:cNvPicPr/>
                <p:nvPr/>
              </p:nvPicPr>
              <p:blipFill>
                <a:blip r:embed="rId181"/>
                <a:stretch>
                  <a:fillRect/>
                </a:stretch>
              </p:blipFill>
              <p:spPr>
                <a:xfrm>
                  <a:off x="8249693" y="1876027"/>
                  <a:ext cx="14400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706" name="Freihand 705">
                  <a:extLst>
                    <a:ext uri="{FF2B5EF4-FFF2-40B4-BE49-F238E27FC236}">
                      <a16:creationId xmlns:a16="http://schemas.microsoft.com/office/drawing/2014/main" id="{428C7830-CB07-4D9A-ABB4-8020C282F73D}"/>
                    </a:ext>
                  </a:extLst>
                </p14:cNvPr>
                <p14:cNvContentPartPr/>
                <p14:nvPr/>
              </p14:nvContentPartPr>
              <p14:xfrm>
                <a:off x="8396213" y="1847587"/>
                <a:ext cx="77040" cy="137160"/>
              </p14:xfrm>
            </p:contentPart>
          </mc:Choice>
          <mc:Fallback>
            <p:pic>
              <p:nvPicPr>
                <p:cNvPr id="706" name="Freihand 705">
                  <a:extLst>
                    <a:ext uri="{FF2B5EF4-FFF2-40B4-BE49-F238E27FC236}">
                      <a16:creationId xmlns:a16="http://schemas.microsoft.com/office/drawing/2014/main" id="{428C7830-CB07-4D9A-ABB4-8020C282F73D}"/>
                    </a:ext>
                  </a:extLst>
                </p:cNvPr>
                <p:cNvPicPr/>
                <p:nvPr/>
              </p:nvPicPr>
              <p:blipFill>
                <a:blip r:embed="rId183"/>
                <a:stretch>
                  <a:fillRect/>
                </a:stretch>
              </p:blipFill>
              <p:spPr>
                <a:xfrm>
                  <a:off x="8391893" y="1843267"/>
                  <a:ext cx="8568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707" name="Freihand 706">
                  <a:extLst>
                    <a:ext uri="{FF2B5EF4-FFF2-40B4-BE49-F238E27FC236}">
                      <a16:creationId xmlns:a16="http://schemas.microsoft.com/office/drawing/2014/main" id="{8D52F1A4-B6EF-44FD-83FB-38D2CC221C78}"/>
                    </a:ext>
                  </a:extLst>
                </p14:cNvPr>
                <p14:cNvContentPartPr/>
                <p14:nvPr/>
              </p14:nvContentPartPr>
              <p14:xfrm>
                <a:off x="8489453" y="1801147"/>
                <a:ext cx="36720" cy="191880"/>
              </p14:xfrm>
            </p:contentPart>
          </mc:Choice>
          <mc:Fallback>
            <p:pic>
              <p:nvPicPr>
                <p:cNvPr id="707" name="Freihand 706">
                  <a:extLst>
                    <a:ext uri="{FF2B5EF4-FFF2-40B4-BE49-F238E27FC236}">
                      <a16:creationId xmlns:a16="http://schemas.microsoft.com/office/drawing/2014/main" id="{8D52F1A4-B6EF-44FD-83FB-38D2CC221C78}"/>
                    </a:ext>
                  </a:extLst>
                </p:cNvPr>
                <p:cNvPicPr/>
                <p:nvPr/>
              </p:nvPicPr>
              <p:blipFill>
                <a:blip r:embed="rId185"/>
                <a:stretch>
                  <a:fillRect/>
                </a:stretch>
              </p:blipFill>
              <p:spPr>
                <a:xfrm>
                  <a:off x="8485133" y="1796827"/>
                  <a:ext cx="45360" cy="20052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708" name="Freihand 707">
                  <a:extLst>
                    <a:ext uri="{FF2B5EF4-FFF2-40B4-BE49-F238E27FC236}">
                      <a16:creationId xmlns:a16="http://schemas.microsoft.com/office/drawing/2014/main" id="{18B03609-CE77-4437-BA76-A1EBBDF8DA9B}"/>
                    </a:ext>
                  </a:extLst>
                </p14:cNvPr>
                <p14:cNvContentPartPr/>
                <p14:nvPr/>
              </p14:nvContentPartPr>
              <p14:xfrm>
                <a:off x="8565773" y="1820587"/>
                <a:ext cx="115200" cy="117000"/>
              </p14:xfrm>
            </p:contentPart>
          </mc:Choice>
          <mc:Fallback>
            <p:pic>
              <p:nvPicPr>
                <p:cNvPr id="708" name="Freihand 707">
                  <a:extLst>
                    <a:ext uri="{FF2B5EF4-FFF2-40B4-BE49-F238E27FC236}">
                      <a16:creationId xmlns:a16="http://schemas.microsoft.com/office/drawing/2014/main" id="{18B03609-CE77-4437-BA76-A1EBBDF8DA9B}"/>
                    </a:ext>
                  </a:extLst>
                </p:cNvPr>
                <p:cNvPicPr/>
                <p:nvPr/>
              </p:nvPicPr>
              <p:blipFill>
                <a:blip r:embed="rId187"/>
                <a:stretch>
                  <a:fillRect/>
                </a:stretch>
              </p:blipFill>
              <p:spPr>
                <a:xfrm>
                  <a:off x="8561453" y="1816267"/>
                  <a:ext cx="12384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709" name="Freihand 708">
                  <a:extLst>
                    <a:ext uri="{FF2B5EF4-FFF2-40B4-BE49-F238E27FC236}">
                      <a16:creationId xmlns:a16="http://schemas.microsoft.com/office/drawing/2014/main" id="{0E22761C-E76F-44A5-B472-6931C88B1F3D}"/>
                    </a:ext>
                  </a:extLst>
                </p14:cNvPr>
                <p14:cNvContentPartPr/>
                <p14:nvPr/>
              </p14:nvContentPartPr>
              <p14:xfrm>
                <a:off x="8685293" y="1780987"/>
                <a:ext cx="156960" cy="146520"/>
              </p14:xfrm>
            </p:contentPart>
          </mc:Choice>
          <mc:Fallback>
            <p:pic>
              <p:nvPicPr>
                <p:cNvPr id="709" name="Freihand 708">
                  <a:extLst>
                    <a:ext uri="{FF2B5EF4-FFF2-40B4-BE49-F238E27FC236}">
                      <a16:creationId xmlns:a16="http://schemas.microsoft.com/office/drawing/2014/main" id="{0E22761C-E76F-44A5-B472-6931C88B1F3D}"/>
                    </a:ext>
                  </a:extLst>
                </p:cNvPr>
                <p:cNvPicPr/>
                <p:nvPr/>
              </p:nvPicPr>
              <p:blipFill>
                <a:blip r:embed="rId189"/>
                <a:stretch>
                  <a:fillRect/>
                </a:stretch>
              </p:blipFill>
              <p:spPr>
                <a:xfrm>
                  <a:off x="8680973" y="1776667"/>
                  <a:ext cx="16560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710" name="Freihand 709">
                  <a:extLst>
                    <a:ext uri="{FF2B5EF4-FFF2-40B4-BE49-F238E27FC236}">
                      <a16:creationId xmlns:a16="http://schemas.microsoft.com/office/drawing/2014/main" id="{37275620-3C04-4956-8A8C-005879CED6AD}"/>
                    </a:ext>
                  </a:extLst>
                </p14:cNvPr>
                <p14:cNvContentPartPr/>
                <p14:nvPr/>
              </p14:nvContentPartPr>
              <p14:xfrm>
                <a:off x="8776373" y="1719067"/>
                <a:ext cx="135000" cy="330480"/>
              </p14:xfrm>
            </p:contentPart>
          </mc:Choice>
          <mc:Fallback>
            <p:pic>
              <p:nvPicPr>
                <p:cNvPr id="710" name="Freihand 709">
                  <a:extLst>
                    <a:ext uri="{FF2B5EF4-FFF2-40B4-BE49-F238E27FC236}">
                      <a16:creationId xmlns:a16="http://schemas.microsoft.com/office/drawing/2014/main" id="{37275620-3C04-4956-8A8C-005879CED6AD}"/>
                    </a:ext>
                  </a:extLst>
                </p:cNvPr>
                <p:cNvPicPr/>
                <p:nvPr/>
              </p:nvPicPr>
              <p:blipFill>
                <a:blip r:embed="rId191"/>
                <a:stretch>
                  <a:fillRect/>
                </a:stretch>
              </p:blipFill>
              <p:spPr>
                <a:xfrm>
                  <a:off x="8772053" y="1714747"/>
                  <a:ext cx="143640" cy="33912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712" name="Freihand 711">
                  <a:extLst>
                    <a:ext uri="{FF2B5EF4-FFF2-40B4-BE49-F238E27FC236}">
                      <a16:creationId xmlns:a16="http://schemas.microsoft.com/office/drawing/2014/main" id="{10317254-6E5E-4453-8751-B25AB0A4B7E4}"/>
                    </a:ext>
                  </a:extLst>
                </p14:cNvPr>
                <p14:cNvContentPartPr/>
                <p14:nvPr/>
              </p14:nvContentPartPr>
              <p14:xfrm>
                <a:off x="6845693" y="3946747"/>
                <a:ext cx="124920" cy="175680"/>
              </p14:xfrm>
            </p:contentPart>
          </mc:Choice>
          <mc:Fallback>
            <p:pic>
              <p:nvPicPr>
                <p:cNvPr id="712" name="Freihand 711">
                  <a:extLst>
                    <a:ext uri="{FF2B5EF4-FFF2-40B4-BE49-F238E27FC236}">
                      <a16:creationId xmlns:a16="http://schemas.microsoft.com/office/drawing/2014/main" id="{10317254-6E5E-4453-8751-B25AB0A4B7E4}"/>
                    </a:ext>
                  </a:extLst>
                </p:cNvPr>
                <p:cNvPicPr/>
                <p:nvPr/>
              </p:nvPicPr>
              <p:blipFill>
                <a:blip r:embed="rId193"/>
                <a:stretch>
                  <a:fillRect/>
                </a:stretch>
              </p:blipFill>
              <p:spPr>
                <a:xfrm>
                  <a:off x="6841373" y="3942427"/>
                  <a:ext cx="13356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713" name="Freihand 712">
                  <a:extLst>
                    <a:ext uri="{FF2B5EF4-FFF2-40B4-BE49-F238E27FC236}">
                      <a16:creationId xmlns:a16="http://schemas.microsoft.com/office/drawing/2014/main" id="{90628DAD-A5CC-4CA5-ADDF-14B799CAD24E}"/>
                    </a:ext>
                  </a:extLst>
                </p14:cNvPr>
                <p14:cNvContentPartPr/>
                <p14:nvPr/>
              </p14:nvContentPartPr>
              <p14:xfrm>
                <a:off x="6907253" y="3883027"/>
                <a:ext cx="128160" cy="123480"/>
              </p14:xfrm>
            </p:contentPart>
          </mc:Choice>
          <mc:Fallback>
            <p:pic>
              <p:nvPicPr>
                <p:cNvPr id="713" name="Freihand 712">
                  <a:extLst>
                    <a:ext uri="{FF2B5EF4-FFF2-40B4-BE49-F238E27FC236}">
                      <a16:creationId xmlns:a16="http://schemas.microsoft.com/office/drawing/2014/main" id="{90628DAD-A5CC-4CA5-ADDF-14B799CAD24E}"/>
                    </a:ext>
                  </a:extLst>
                </p:cNvPr>
                <p:cNvPicPr/>
                <p:nvPr/>
              </p:nvPicPr>
              <p:blipFill>
                <a:blip r:embed="rId195"/>
                <a:stretch>
                  <a:fillRect/>
                </a:stretch>
              </p:blipFill>
              <p:spPr>
                <a:xfrm>
                  <a:off x="6902933" y="3878707"/>
                  <a:ext cx="13680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718" name="Freihand 717">
                  <a:extLst>
                    <a:ext uri="{FF2B5EF4-FFF2-40B4-BE49-F238E27FC236}">
                      <a16:creationId xmlns:a16="http://schemas.microsoft.com/office/drawing/2014/main" id="{CD60EF45-0B29-4DFA-BD12-3BA0CFBB59B5}"/>
                    </a:ext>
                  </a:extLst>
                </p14:cNvPr>
                <p14:cNvContentPartPr/>
                <p14:nvPr/>
              </p14:nvContentPartPr>
              <p14:xfrm>
                <a:off x="6358973" y="4725067"/>
                <a:ext cx="36720" cy="243360"/>
              </p14:xfrm>
            </p:contentPart>
          </mc:Choice>
          <mc:Fallback>
            <p:pic>
              <p:nvPicPr>
                <p:cNvPr id="718" name="Freihand 717">
                  <a:extLst>
                    <a:ext uri="{FF2B5EF4-FFF2-40B4-BE49-F238E27FC236}">
                      <a16:creationId xmlns:a16="http://schemas.microsoft.com/office/drawing/2014/main" id="{CD60EF45-0B29-4DFA-BD12-3BA0CFBB59B5}"/>
                    </a:ext>
                  </a:extLst>
                </p:cNvPr>
                <p:cNvPicPr/>
                <p:nvPr/>
              </p:nvPicPr>
              <p:blipFill>
                <a:blip r:embed="rId197"/>
                <a:stretch>
                  <a:fillRect/>
                </a:stretch>
              </p:blipFill>
              <p:spPr>
                <a:xfrm>
                  <a:off x="6354653" y="4720747"/>
                  <a:ext cx="45360" cy="25200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719" name="Freihand 718">
                  <a:extLst>
                    <a:ext uri="{FF2B5EF4-FFF2-40B4-BE49-F238E27FC236}">
                      <a16:creationId xmlns:a16="http://schemas.microsoft.com/office/drawing/2014/main" id="{6D52E70C-2DA3-4B45-911D-9565FB154AD5}"/>
                    </a:ext>
                  </a:extLst>
                </p14:cNvPr>
                <p14:cNvContentPartPr/>
                <p14:nvPr/>
              </p14:nvContentPartPr>
              <p14:xfrm>
                <a:off x="6022733" y="4689787"/>
                <a:ext cx="65880" cy="231120"/>
              </p14:xfrm>
            </p:contentPart>
          </mc:Choice>
          <mc:Fallback>
            <p:pic>
              <p:nvPicPr>
                <p:cNvPr id="719" name="Freihand 718">
                  <a:extLst>
                    <a:ext uri="{FF2B5EF4-FFF2-40B4-BE49-F238E27FC236}">
                      <a16:creationId xmlns:a16="http://schemas.microsoft.com/office/drawing/2014/main" id="{6D52E70C-2DA3-4B45-911D-9565FB154AD5}"/>
                    </a:ext>
                  </a:extLst>
                </p:cNvPr>
                <p:cNvPicPr/>
                <p:nvPr/>
              </p:nvPicPr>
              <p:blipFill>
                <a:blip r:embed="rId199"/>
                <a:stretch>
                  <a:fillRect/>
                </a:stretch>
              </p:blipFill>
              <p:spPr>
                <a:xfrm>
                  <a:off x="6018413" y="4685467"/>
                  <a:ext cx="74520" cy="23976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720" name="Freihand 719">
                  <a:extLst>
                    <a:ext uri="{FF2B5EF4-FFF2-40B4-BE49-F238E27FC236}">
                      <a16:creationId xmlns:a16="http://schemas.microsoft.com/office/drawing/2014/main" id="{137F2182-AE3F-4151-BE18-8D4B4F0B186B}"/>
                    </a:ext>
                  </a:extLst>
                </p14:cNvPr>
                <p14:cNvContentPartPr/>
                <p14:nvPr/>
              </p14:nvContentPartPr>
              <p14:xfrm>
                <a:off x="6016973" y="4678987"/>
                <a:ext cx="343080" cy="54000"/>
              </p14:xfrm>
            </p:contentPart>
          </mc:Choice>
          <mc:Fallback>
            <p:pic>
              <p:nvPicPr>
                <p:cNvPr id="720" name="Freihand 719">
                  <a:extLst>
                    <a:ext uri="{FF2B5EF4-FFF2-40B4-BE49-F238E27FC236}">
                      <a16:creationId xmlns:a16="http://schemas.microsoft.com/office/drawing/2014/main" id="{137F2182-AE3F-4151-BE18-8D4B4F0B186B}"/>
                    </a:ext>
                  </a:extLst>
                </p:cNvPr>
                <p:cNvPicPr/>
                <p:nvPr/>
              </p:nvPicPr>
              <p:blipFill>
                <a:blip r:embed="rId201"/>
                <a:stretch>
                  <a:fillRect/>
                </a:stretch>
              </p:blipFill>
              <p:spPr>
                <a:xfrm>
                  <a:off x="6012653" y="4674667"/>
                  <a:ext cx="35172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721" name="Freihand 720">
                  <a:extLst>
                    <a:ext uri="{FF2B5EF4-FFF2-40B4-BE49-F238E27FC236}">
                      <a16:creationId xmlns:a16="http://schemas.microsoft.com/office/drawing/2014/main" id="{6058C34F-AC38-48FD-B1B4-0D70353C5CD8}"/>
                    </a:ext>
                  </a:extLst>
                </p14:cNvPr>
                <p14:cNvContentPartPr/>
                <p14:nvPr/>
              </p14:nvContentPartPr>
              <p14:xfrm>
                <a:off x="6293093" y="4168867"/>
                <a:ext cx="1905120" cy="464040"/>
              </p14:xfrm>
            </p:contentPart>
          </mc:Choice>
          <mc:Fallback>
            <p:pic>
              <p:nvPicPr>
                <p:cNvPr id="721" name="Freihand 720">
                  <a:extLst>
                    <a:ext uri="{FF2B5EF4-FFF2-40B4-BE49-F238E27FC236}">
                      <a16:creationId xmlns:a16="http://schemas.microsoft.com/office/drawing/2014/main" id="{6058C34F-AC38-48FD-B1B4-0D70353C5CD8}"/>
                    </a:ext>
                  </a:extLst>
                </p:cNvPr>
                <p:cNvPicPr/>
                <p:nvPr/>
              </p:nvPicPr>
              <p:blipFill>
                <a:blip r:embed="rId203"/>
                <a:stretch>
                  <a:fillRect/>
                </a:stretch>
              </p:blipFill>
              <p:spPr>
                <a:xfrm>
                  <a:off x="6288773" y="4164547"/>
                  <a:ext cx="1913760" cy="47268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723" name="Freihand 722">
                  <a:extLst>
                    <a:ext uri="{FF2B5EF4-FFF2-40B4-BE49-F238E27FC236}">
                      <a16:creationId xmlns:a16="http://schemas.microsoft.com/office/drawing/2014/main" id="{36EFA9FB-6FD1-4245-9364-08923347338F}"/>
                    </a:ext>
                  </a:extLst>
                </p14:cNvPr>
                <p14:cNvContentPartPr/>
                <p14:nvPr/>
              </p14:nvContentPartPr>
              <p14:xfrm>
                <a:off x="8310173" y="3885547"/>
                <a:ext cx="65160" cy="247320"/>
              </p14:xfrm>
            </p:contentPart>
          </mc:Choice>
          <mc:Fallback>
            <p:pic>
              <p:nvPicPr>
                <p:cNvPr id="723" name="Freihand 722">
                  <a:extLst>
                    <a:ext uri="{FF2B5EF4-FFF2-40B4-BE49-F238E27FC236}">
                      <a16:creationId xmlns:a16="http://schemas.microsoft.com/office/drawing/2014/main" id="{36EFA9FB-6FD1-4245-9364-08923347338F}"/>
                    </a:ext>
                  </a:extLst>
                </p:cNvPr>
                <p:cNvPicPr/>
                <p:nvPr/>
              </p:nvPicPr>
              <p:blipFill>
                <a:blip r:embed="rId205"/>
                <a:stretch>
                  <a:fillRect/>
                </a:stretch>
              </p:blipFill>
              <p:spPr>
                <a:xfrm>
                  <a:off x="8305853" y="3881227"/>
                  <a:ext cx="73800" cy="25596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724" name="Freihand 723">
                  <a:extLst>
                    <a:ext uri="{FF2B5EF4-FFF2-40B4-BE49-F238E27FC236}">
                      <a16:creationId xmlns:a16="http://schemas.microsoft.com/office/drawing/2014/main" id="{D392CB5E-C242-403C-BDC8-7B82DEB31519}"/>
                    </a:ext>
                  </a:extLst>
                </p14:cNvPr>
                <p14:cNvContentPartPr/>
                <p14:nvPr/>
              </p14:nvContentPartPr>
              <p14:xfrm>
                <a:off x="8369213" y="3873307"/>
                <a:ext cx="86760" cy="218160"/>
              </p14:xfrm>
            </p:contentPart>
          </mc:Choice>
          <mc:Fallback>
            <p:pic>
              <p:nvPicPr>
                <p:cNvPr id="724" name="Freihand 723">
                  <a:extLst>
                    <a:ext uri="{FF2B5EF4-FFF2-40B4-BE49-F238E27FC236}">
                      <a16:creationId xmlns:a16="http://schemas.microsoft.com/office/drawing/2014/main" id="{D392CB5E-C242-403C-BDC8-7B82DEB31519}"/>
                    </a:ext>
                  </a:extLst>
                </p:cNvPr>
                <p:cNvPicPr/>
                <p:nvPr/>
              </p:nvPicPr>
              <p:blipFill>
                <a:blip r:embed="rId207"/>
                <a:stretch>
                  <a:fillRect/>
                </a:stretch>
              </p:blipFill>
              <p:spPr>
                <a:xfrm>
                  <a:off x="8364893" y="3868987"/>
                  <a:ext cx="95400" cy="22680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725" name="Freihand 724">
                  <a:extLst>
                    <a:ext uri="{FF2B5EF4-FFF2-40B4-BE49-F238E27FC236}">
                      <a16:creationId xmlns:a16="http://schemas.microsoft.com/office/drawing/2014/main" id="{D02E8BE0-0251-475E-8090-E916DD1A83DE}"/>
                    </a:ext>
                  </a:extLst>
                </p14:cNvPr>
                <p14:cNvContentPartPr/>
                <p14:nvPr/>
              </p14:nvContentPartPr>
              <p14:xfrm>
                <a:off x="8344373" y="3940267"/>
                <a:ext cx="153720" cy="150120"/>
              </p14:xfrm>
            </p:contentPart>
          </mc:Choice>
          <mc:Fallback>
            <p:pic>
              <p:nvPicPr>
                <p:cNvPr id="725" name="Freihand 724">
                  <a:extLst>
                    <a:ext uri="{FF2B5EF4-FFF2-40B4-BE49-F238E27FC236}">
                      <a16:creationId xmlns:a16="http://schemas.microsoft.com/office/drawing/2014/main" id="{D02E8BE0-0251-475E-8090-E916DD1A83DE}"/>
                    </a:ext>
                  </a:extLst>
                </p:cNvPr>
                <p:cNvPicPr/>
                <p:nvPr/>
              </p:nvPicPr>
              <p:blipFill>
                <a:blip r:embed="rId209"/>
                <a:stretch>
                  <a:fillRect/>
                </a:stretch>
              </p:blipFill>
              <p:spPr>
                <a:xfrm>
                  <a:off x="8340053" y="3935947"/>
                  <a:ext cx="16236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726" name="Freihand 725">
                  <a:extLst>
                    <a:ext uri="{FF2B5EF4-FFF2-40B4-BE49-F238E27FC236}">
                      <a16:creationId xmlns:a16="http://schemas.microsoft.com/office/drawing/2014/main" id="{B92E9349-9EC9-42C5-80F2-F8D13C7A3847}"/>
                    </a:ext>
                  </a:extLst>
                </p14:cNvPr>
                <p14:cNvContentPartPr/>
                <p14:nvPr/>
              </p14:nvContentPartPr>
              <p14:xfrm>
                <a:off x="8491253" y="3731467"/>
                <a:ext cx="231120" cy="300240"/>
              </p14:xfrm>
            </p:contentPart>
          </mc:Choice>
          <mc:Fallback>
            <p:pic>
              <p:nvPicPr>
                <p:cNvPr id="726" name="Freihand 725">
                  <a:extLst>
                    <a:ext uri="{FF2B5EF4-FFF2-40B4-BE49-F238E27FC236}">
                      <a16:creationId xmlns:a16="http://schemas.microsoft.com/office/drawing/2014/main" id="{B92E9349-9EC9-42C5-80F2-F8D13C7A3847}"/>
                    </a:ext>
                  </a:extLst>
                </p:cNvPr>
                <p:cNvPicPr/>
                <p:nvPr/>
              </p:nvPicPr>
              <p:blipFill>
                <a:blip r:embed="rId211"/>
                <a:stretch>
                  <a:fillRect/>
                </a:stretch>
              </p:blipFill>
              <p:spPr>
                <a:xfrm>
                  <a:off x="8486933" y="3727147"/>
                  <a:ext cx="239760" cy="30888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727" name="Freihand 726">
                  <a:extLst>
                    <a:ext uri="{FF2B5EF4-FFF2-40B4-BE49-F238E27FC236}">
                      <a16:creationId xmlns:a16="http://schemas.microsoft.com/office/drawing/2014/main" id="{A264A9D1-1BE8-48D9-867B-B4226E1E1661}"/>
                    </a:ext>
                  </a:extLst>
                </p14:cNvPr>
                <p14:cNvContentPartPr/>
                <p14:nvPr/>
              </p14:nvContentPartPr>
              <p14:xfrm>
                <a:off x="8765573" y="3704107"/>
                <a:ext cx="83160" cy="144360"/>
              </p14:xfrm>
            </p:contentPart>
          </mc:Choice>
          <mc:Fallback>
            <p:pic>
              <p:nvPicPr>
                <p:cNvPr id="727" name="Freihand 726">
                  <a:extLst>
                    <a:ext uri="{FF2B5EF4-FFF2-40B4-BE49-F238E27FC236}">
                      <a16:creationId xmlns:a16="http://schemas.microsoft.com/office/drawing/2014/main" id="{A264A9D1-1BE8-48D9-867B-B4226E1E1661}"/>
                    </a:ext>
                  </a:extLst>
                </p:cNvPr>
                <p:cNvPicPr/>
                <p:nvPr/>
              </p:nvPicPr>
              <p:blipFill>
                <a:blip r:embed="rId213"/>
                <a:stretch>
                  <a:fillRect/>
                </a:stretch>
              </p:blipFill>
              <p:spPr>
                <a:xfrm>
                  <a:off x="8761253" y="3699787"/>
                  <a:ext cx="9180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728" name="Freihand 727">
                  <a:extLst>
                    <a:ext uri="{FF2B5EF4-FFF2-40B4-BE49-F238E27FC236}">
                      <a16:creationId xmlns:a16="http://schemas.microsoft.com/office/drawing/2014/main" id="{41E2E8BC-D412-4B0F-AC65-0029E89D0F4C}"/>
                    </a:ext>
                  </a:extLst>
                </p14:cNvPr>
                <p14:cNvContentPartPr/>
                <p14:nvPr/>
              </p14:nvContentPartPr>
              <p14:xfrm>
                <a:off x="8760173" y="3819307"/>
                <a:ext cx="76320" cy="27360"/>
              </p14:xfrm>
            </p:contentPart>
          </mc:Choice>
          <mc:Fallback>
            <p:pic>
              <p:nvPicPr>
                <p:cNvPr id="728" name="Freihand 727">
                  <a:extLst>
                    <a:ext uri="{FF2B5EF4-FFF2-40B4-BE49-F238E27FC236}">
                      <a16:creationId xmlns:a16="http://schemas.microsoft.com/office/drawing/2014/main" id="{41E2E8BC-D412-4B0F-AC65-0029E89D0F4C}"/>
                    </a:ext>
                  </a:extLst>
                </p:cNvPr>
                <p:cNvPicPr/>
                <p:nvPr/>
              </p:nvPicPr>
              <p:blipFill>
                <a:blip r:embed="rId215"/>
                <a:stretch>
                  <a:fillRect/>
                </a:stretch>
              </p:blipFill>
              <p:spPr>
                <a:xfrm>
                  <a:off x="8755853" y="3814987"/>
                  <a:ext cx="8496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729" name="Freihand 728">
                  <a:extLst>
                    <a:ext uri="{FF2B5EF4-FFF2-40B4-BE49-F238E27FC236}">
                      <a16:creationId xmlns:a16="http://schemas.microsoft.com/office/drawing/2014/main" id="{41CC4B33-3378-4388-A9AD-059421FDFCC1}"/>
                    </a:ext>
                  </a:extLst>
                </p14:cNvPr>
                <p14:cNvContentPartPr/>
                <p14:nvPr/>
              </p14:nvContentPartPr>
              <p14:xfrm>
                <a:off x="8814893" y="3815707"/>
                <a:ext cx="43560" cy="63000"/>
              </p14:xfrm>
            </p:contentPart>
          </mc:Choice>
          <mc:Fallback>
            <p:pic>
              <p:nvPicPr>
                <p:cNvPr id="729" name="Freihand 728">
                  <a:extLst>
                    <a:ext uri="{FF2B5EF4-FFF2-40B4-BE49-F238E27FC236}">
                      <a16:creationId xmlns:a16="http://schemas.microsoft.com/office/drawing/2014/main" id="{41CC4B33-3378-4388-A9AD-059421FDFCC1}"/>
                    </a:ext>
                  </a:extLst>
                </p:cNvPr>
                <p:cNvPicPr/>
                <p:nvPr/>
              </p:nvPicPr>
              <p:blipFill>
                <a:blip r:embed="rId217"/>
                <a:stretch>
                  <a:fillRect/>
                </a:stretch>
              </p:blipFill>
              <p:spPr>
                <a:xfrm>
                  <a:off x="8810573" y="3811387"/>
                  <a:ext cx="5220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730" name="Freihand 729">
                  <a:extLst>
                    <a:ext uri="{FF2B5EF4-FFF2-40B4-BE49-F238E27FC236}">
                      <a16:creationId xmlns:a16="http://schemas.microsoft.com/office/drawing/2014/main" id="{28D8F75E-AB41-492F-8F3A-EADCF00FFE47}"/>
                    </a:ext>
                  </a:extLst>
                </p14:cNvPr>
                <p14:cNvContentPartPr/>
                <p14:nvPr/>
              </p14:nvContentPartPr>
              <p14:xfrm>
                <a:off x="8744333" y="3830467"/>
                <a:ext cx="8280" cy="99720"/>
              </p14:xfrm>
            </p:contentPart>
          </mc:Choice>
          <mc:Fallback>
            <p:pic>
              <p:nvPicPr>
                <p:cNvPr id="730" name="Freihand 729">
                  <a:extLst>
                    <a:ext uri="{FF2B5EF4-FFF2-40B4-BE49-F238E27FC236}">
                      <a16:creationId xmlns:a16="http://schemas.microsoft.com/office/drawing/2014/main" id="{28D8F75E-AB41-492F-8F3A-EADCF00FFE47}"/>
                    </a:ext>
                  </a:extLst>
                </p:cNvPr>
                <p:cNvPicPr/>
                <p:nvPr/>
              </p:nvPicPr>
              <p:blipFill>
                <a:blip r:embed="rId219"/>
                <a:stretch>
                  <a:fillRect/>
                </a:stretch>
              </p:blipFill>
              <p:spPr>
                <a:xfrm>
                  <a:off x="8740013" y="3826147"/>
                  <a:ext cx="1692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731" name="Freihand 730">
                  <a:extLst>
                    <a:ext uri="{FF2B5EF4-FFF2-40B4-BE49-F238E27FC236}">
                      <a16:creationId xmlns:a16="http://schemas.microsoft.com/office/drawing/2014/main" id="{680FF4E0-7E27-4573-839E-306F1CBFF846}"/>
                    </a:ext>
                  </a:extLst>
                </p14:cNvPr>
                <p14:cNvContentPartPr/>
                <p14:nvPr/>
              </p14:nvContentPartPr>
              <p14:xfrm>
                <a:off x="8837213" y="3683947"/>
                <a:ext cx="97920" cy="141480"/>
              </p14:xfrm>
            </p:contentPart>
          </mc:Choice>
          <mc:Fallback>
            <p:pic>
              <p:nvPicPr>
                <p:cNvPr id="731" name="Freihand 730">
                  <a:extLst>
                    <a:ext uri="{FF2B5EF4-FFF2-40B4-BE49-F238E27FC236}">
                      <a16:creationId xmlns:a16="http://schemas.microsoft.com/office/drawing/2014/main" id="{680FF4E0-7E27-4573-839E-306F1CBFF846}"/>
                    </a:ext>
                  </a:extLst>
                </p:cNvPr>
                <p:cNvPicPr/>
                <p:nvPr/>
              </p:nvPicPr>
              <p:blipFill>
                <a:blip r:embed="rId221"/>
                <a:stretch>
                  <a:fillRect/>
                </a:stretch>
              </p:blipFill>
              <p:spPr>
                <a:xfrm>
                  <a:off x="8832893" y="3679627"/>
                  <a:ext cx="10656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732" name="Freihand 731">
                  <a:extLst>
                    <a:ext uri="{FF2B5EF4-FFF2-40B4-BE49-F238E27FC236}">
                      <a16:creationId xmlns:a16="http://schemas.microsoft.com/office/drawing/2014/main" id="{93FEDFCB-ABE9-4B4D-A76D-DF16346A9B53}"/>
                    </a:ext>
                  </a:extLst>
                </p14:cNvPr>
                <p14:cNvContentPartPr/>
                <p14:nvPr/>
              </p14:nvContentPartPr>
              <p14:xfrm>
                <a:off x="8936213" y="3547507"/>
                <a:ext cx="47160" cy="228600"/>
              </p14:xfrm>
            </p:contentPart>
          </mc:Choice>
          <mc:Fallback>
            <p:pic>
              <p:nvPicPr>
                <p:cNvPr id="732" name="Freihand 731">
                  <a:extLst>
                    <a:ext uri="{FF2B5EF4-FFF2-40B4-BE49-F238E27FC236}">
                      <a16:creationId xmlns:a16="http://schemas.microsoft.com/office/drawing/2014/main" id="{93FEDFCB-ABE9-4B4D-A76D-DF16346A9B53}"/>
                    </a:ext>
                  </a:extLst>
                </p:cNvPr>
                <p:cNvPicPr/>
                <p:nvPr/>
              </p:nvPicPr>
              <p:blipFill>
                <a:blip r:embed="rId223"/>
                <a:stretch>
                  <a:fillRect/>
                </a:stretch>
              </p:blipFill>
              <p:spPr>
                <a:xfrm>
                  <a:off x="8931893" y="3543187"/>
                  <a:ext cx="55800" cy="23724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733" name="Freihand 732">
                  <a:extLst>
                    <a:ext uri="{FF2B5EF4-FFF2-40B4-BE49-F238E27FC236}">
                      <a16:creationId xmlns:a16="http://schemas.microsoft.com/office/drawing/2014/main" id="{CE683F71-6F07-402A-9B34-C29579FCD385}"/>
                    </a:ext>
                  </a:extLst>
                </p14:cNvPr>
                <p14:cNvContentPartPr/>
                <p14:nvPr/>
              </p14:nvContentPartPr>
              <p14:xfrm>
                <a:off x="9026213" y="3546067"/>
                <a:ext cx="24840" cy="154440"/>
              </p14:xfrm>
            </p:contentPart>
          </mc:Choice>
          <mc:Fallback>
            <p:pic>
              <p:nvPicPr>
                <p:cNvPr id="733" name="Freihand 732">
                  <a:extLst>
                    <a:ext uri="{FF2B5EF4-FFF2-40B4-BE49-F238E27FC236}">
                      <a16:creationId xmlns:a16="http://schemas.microsoft.com/office/drawing/2014/main" id="{CE683F71-6F07-402A-9B34-C29579FCD385}"/>
                    </a:ext>
                  </a:extLst>
                </p:cNvPr>
                <p:cNvPicPr/>
                <p:nvPr/>
              </p:nvPicPr>
              <p:blipFill>
                <a:blip r:embed="rId225"/>
                <a:stretch>
                  <a:fillRect/>
                </a:stretch>
              </p:blipFill>
              <p:spPr>
                <a:xfrm>
                  <a:off x="9021893" y="3541747"/>
                  <a:ext cx="3348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734" name="Freihand 733">
                  <a:extLst>
                    <a:ext uri="{FF2B5EF4-FFF2-40B4-BE49-F238E27FC236}">
                      <a16:creationId xmlns:a16="http://schemas.microsoft.com/office/drawing/2014/main" id="{B6D97418-DE49-4B7C-968E-D1294666C972}"/>
                    </a:ext>
                  </a:extLst>
                </p14:cNvPr>
                <p14:cNvContentPartPr/>
                <p14:nvPr/>
              </p14:nvContentPartPr>
              <p14:xfrm>
                <a:off x="9040253" y="3571627"/>
                <a:ext cx="87120" cy="67680"/>
              </p14:xfrm>
            </p:contentPart>
          </mc:Choice>
          <mc:Fallback>
            <p:pic>
              <p:nvPicPr>
                <p:cNvPr id="734" name="Freihand 733">
                  <a:extLst>
                    <a:ext uri="{FF2B5EF4-FFF2-40B4-BE49-F238E27FC236}">
                      <a16:creationId xmlns:a16="http://schemas.microsoft.com/office/drawing/2014/main" id="{B6D97418-DE49-4B7C-968E-D1294666C972}"/>
                    </a:ext>
                  </a:extLst>
                </p:cNvPr>
                <p:cNvPicPr/>
                <p:nvPr/>
              </p:nvPicPr>
              <p:blipFill>
                <a:blip r:embed="rId227"/>
                <a:stretch>
                  <a:fillRect/>
                </a:stretch>
              </p:blipFill>
              <p:spPr>
                <a:xfrm>
                  <a:off x="9035933" y="3567307"/>
                  <a:ext cx="9576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735" name="Freihand 734">
                  <a:extLst>
                    <a:ext uri="{FF2B5EF4-FFF2-40B4-BE49-F238E27FC236}">
                      <a16:creationId xmlns:a16="http://schemas.microsoft.com/office/drawing/2014/main" id="{5BE92CB7-A587-476B-8FD1-FC99F4FFA6D2}"/>
                    </a:ext>
                  </a:extLst>
                </p14:cNvPr>
                <p14:cNvContentPartPr/>
                <p14:nvPr/>
              </p14:nvContentPartPr>
              <p14:xfrm>
                <a:off x="9036653" y="3491347"/>
                <a:ext cx="132480" cy="142560"/>
              </p14:xfrm>
            </p:contentPart>
          </mc:Choice>
          <mc:Fallback>
            <p:pic>
              <p:nvPicPr>
                <p:cNvPr id="735" name="Freihand 734">
                  <a:extLst>
                    <a:ext uri="{FF2B5EF4-FFF2-40B4-BE49-F238E27FC236}">
                      <a16:creationId xmlns:a16="http://schemas.microsoft.com/office/drawing/2014/main" id="{5BE92CB7-A587-476B-8FD1-FC99F4FFA6D2}"/>
                    </a:ext>
                  </a:extLst>
                </p:cNvPr>
                <p:cNvPicPr/>
                <p:nvPr/>
              </p:nvPicPr>
              <p:blipFill>
                <a:blip r:embed="rId229"/>
                <a:stretch>
                  <a:fillRect/>
                </a:stretch>
              </p:blipFill>
              <p:spPr>
                <a:xfrm>
                  <a:off x="9032333" y="3487027"/>
                  <a:ext cx="14112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736" name="Freihand 735">
                  <a:extLst>
                    <a:ext uri="{FF2B5EF4-FFF2-40B4-BE49-F238E27FC236}">
                      <a16:creationId xmlns:a16="http://schemas.microsoft.com/office/drawing/2014/main" id="{DA521895-B6C5-4C8E-AE7F-030FEFB71A52}"/>
                    </a:ext>
                  </a:extLst>
                </p14:cNvPr>
                <p14:cNvContentPartPr/>
                <p14:nvPr/>
              </p14:nvContentPartPr>
              <p14:xfrm>
                <a:off x="9073013" y="3467947"/>
                <a:ext cx="144360" cy="153360"/>
              </p14:xfrm>
            </p:contentPart>
          </mc:Choice>
          <mc:Fallback>
            <p:pic>
              <p:nvPicPr>
                <p:cNvPr id="736" name="Freihand 735">
                  <a:extLst>
                    <a:ext uri="{FF2B5EF4-FFF2-40B4-BE49-F238E27FC236}">
                      <a16:creationId xmlns:a16="http://schemas.microsoft.com/office/drawing/2014/main" id="{DA521895-B6C5-4C8E-AE7F-030FEFB71A52}"/>
                    </a:ext>
                  </a:extLst>
                </p:cNvPr>
                <p:cNvPicPr/>
                <p:nvPr/>
              </p:nvPicPr>
              <p:blipFill>
                <a:blip r:embed="rId231"/>
                <a:stretch>
                  <a:fillRect/>
                </a:stretch>
              </p:blipFill>
              <p:spPr>
                <a:xfrm>
                  <a:off x="9068693" y="3463627"/>
                  <a:ext cx="15300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737" name="Freihand 736">
                  <a:extLst>
                    <a:ext uri="{FF2B5EF4-FFF2-40B4-BE49-F238E27FC236}">
                      <a16:creationId xmlns:a16="http://schemas.microsoft.com/office/drawing/2014/main" id="{B0DD49C3-AAAE-4ADE-83AE-7E8C4FA5DE38}"/>
                    </a:ext>
                  </a:extLst>
                </p14:cNvPr>
                <p14:cNvContentPartPr/>
                <p14:nvPr/>
              </p14:nvContentPartPr>
              <p14:xfrm>
                <a:off x="9219533" y="3329707"/>
                <a:ext cx="88920" cy="354960"/>
              </p14:xfrm>
            </p:contentPart>
          </mc:Choice>
          <mc:Fallback>
            <p:pic>
              <p:nvPicPr>
                <p:cNvPr id="737" name="Freihand 736">
                  <a:extLst>
                    <a:ext uri="{FF2B5EF4-FFF2-40B4-BE49-F238E27FC236}">
                      <a16:creationId xmlns:a16="http://schemas.microsoft.com/office/drawing/2014/main" id="{B0DD49C3-AAAE-4ADE-83AE-7E8C4FA5DE38}"/>
                    </a:ext>
                  </a:extLst>
                </p:cNvPr>
                <p:cNvPicPr/>
                <p:nvPr/>
              </p:nvPicPr>
              <p:blipFill>
                <a:blip r:embed="rId233"/>
                <a:stretch>
                  <a:fillRect/>
                </a:stretch>
              </p:blipFill>
              <p:spPr>
                <a:xfrm>
                  <a:off x="9215213" y="3325387"/>
                  <a:ext cx="97560" cy="36360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739" name="Freihand 738">
                  <a:extLst>
                    <a:ext uri="{FF2B5EF4-FFF2-40B4-BE49-F238E27FC236}">
                      <a16:creationId xmlns:a16="http://schemas.microsoft.com/office/drawing/2014/main" id="{F4A2CDA8-63CF-4FED-8E7B-5E75F142DF76}"/>
                    </a:ext>
                  </a:extLst>
                </p14:cNvPr>
                <p14:cNvContentPartPr/>
                <p14:nvPr/>
              </p14:nvContentPartPr>
              <p14:xfrm>
                <a:off x="6233333" y="2621587"/>
                <a:ext cx="2490120" cy="1054800"/>
              </p14:xfrm>
            </p:contentPart>
          </mc:Choice>
          <mc:Fallback>
            <p:pic>
              <p:nvPicPr>
                <p:cNvPr id="739" name="Freihand 738">
                  <a:extLst>
                    <a:ext uri="{FF2B5EF4-FFF2-40B4-BE49-F238E27FC236}">
                      <a16:creationId xmlns:a16="http://schemas.microsoft.com/office/drawing/2014/main" id="{F4A2CDA8-63CF-4FED-8E7B-5E75F142DF76}"/>
                    </a:ext>
                  </a:extLst>
                </p:cNvPr>
                <p:cNvPicPr/>
                <p:nvPr/>
              </p:nvPicPr>
              <p:blipFill>
                <a:blip r:embed="rId235"/>
                <a:stretch>
                  <a:fillRect/>
                </a:stretch>
              </p:blipFill>
              <p:spPr>
                <a:xfrm>
                  <a:off x="6229013" y="2617267"/>
                  <a:ext cx="2498760" cy="106344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740" name="Freihand 739">
                  <a:extLst>
                    <a:ext uri="{FF2B5EF4-FFF2-40B4-BE49-F238E27FC236}">
                      <a16:creationId xmlns:a16="http://schemas.microsoft.com/office/drawing/2014/main" id="{D08840CB-95D5-44BC-8CF3-0DDF256D606C}"/>
                    </a:ext>
                  </a:extLst>
                </p14:cNvPr>
                <p14:cNvContentPartPr/>
                <p14:nvPr/>
              </p14:nvContentPartPr>
              <p14:xfrm>
                <a:off x="6199493" y="2763067"/>
                <a:ext cx="96840" cy="143640"/>
              </p14:xfrm>
            </p:contentPart>
          </mc:Choice>
          <mc:Fallback>
            <p:pic>
              <p:nvPicPr>
                <p:cNvPr id="740" name="Freihand 739">
                  <a:extLst>
                    <a:ext uri="{FF2B5EF4-FFF2-40B4-BE49-F238E27FC236}">
                      <a16:creationId xmlns:a16="http://schemas.microsoft.com/office/drawing/2014/main" id="{D08840CB-95D5-44BC-8CF3-0DDF256D606C}"/>
                    </a:ext>
                  </a:extLst>
                </p:cNvPr>
                <p:cNvPicPr/>
                <p:nvPr/>
              </p:nvPicPr>
              <p:blipFill>
                <a:blip r:embed="rId237"/>
                <a:stretch>
                  <a:fillRect/>
                </a:stretch>
              </p:blipFill>
              <p:spPr>
                <a:xfrm>
                  <a:off x="6195173" y="2758747"/>
                  <a:ext cx="10548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741" name="Freihand 740">
                  <a:extLst>
                    <a:ext uri="{FF2B5EF4-FFF2-40B4-BE49-F238E27FC236}">
                      <a16:creationId xmlns:a16="http://schemas.microsoft.com/office/drawing/2014/main" id="{6B37679D-564D-4396-A7E6-B86D36B44A1E}"/>
                    </a:ext>
                  </a:extLst>
                </p14:cNvPr>
                <p14:cNvContentPartPr/>
                <p14:nvPr/>
              </p14:nvContentPartPr>
              <p14:xfrm>
                <a:off x="6124973" y="2759107"/>
                <a:ext cx="360" cy="360"/>
              </p14:xfrm>
            </p:contentPart>
          </mc:Choice>
          <mc:Fallback>
            <p:pic>
              <p:nvPicPr>
                <p:cNvPr id="741" name="Freihand 740">
                  <a:extLst>
                    <a:ext uri="{FF2B5EF4-FFF2-40B4-BE49-F238E27FC236}">
                      <a16:creationId xmlns:a16="http://schemas.microsoft.com/office/drawing/2014/main" id="{6B37679D-564D-4396-A7E6-B86D36B44A1E}"/>
                    </a:ext>
                  </a:extLst>
                </p:cNvPr>
                <p:cNvPicPr/>
                <p:nvPr/>
              </p:nvPicPr>
              <p:blipFill>
                <a:blip r:embed="rId92"/>
                <a:stretch>
                  <a:fillRect/>
                </a:stretch>
              </p:blipFill>
              <p:spPr>
                <a:xfrm>
                  <a:off x="6120653" y="27547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742" name="Freihand 741">
                  <a:extLst>
                    <a:ext uri="{FF2B5EF4-FFF2-40B4-BE49-F238E27FC236}">
                      <a16:creationId xmlns:a16="http://schemas.microsoft.com/office/drawing/2014/main" id="{E81011EB-9223-4015-8699-028EA7F479F6}"/>
                    </a:ext>
                  </a:extLst>
                </p14:cNvPr>
                <p14:cNvContentPartPr/>
                <p14:nvPr/>
              </p14:nvContentPartPr>
              <p14:xfrm>
                <a:off x="6124973" y="2759107"/>
                <a:ext cx="360" cy="360"/>
              </p14:xfrm>
            </p:contentPart>
          </mc:Choice>
          <mc:Fallback>
            <p:pic>
              <p:nvPicPr>
                <p:cNvPr id="742" name="Freihand 741">
                  <a:extLst>
                    <a:ext uri="{FF2B5EF4-FFF2-40B4-BE49-F238E27FC236}">
                      <a16:creationId xmlns:a16="http://schemas.microsoft.com/office/drawing/2014/main" id="{E81011EB-9223-4015-8699-028EA7F479F6}"/>
                    </a:ext>
                  </a:extLst>
                </p:cNvPr>
                <p:cNvPicPr/>
                <p:nvPr/>
              </p:nvPicPr>
              <p:blipFill>
                <a:blip r:embed="rId92"/>
                <a:stretch>
                  <a:fillRect/>
                </a:stretch>
              </p:blipFill>
              <p:spPr>
                <a:xfrm>
                  <a:off x="6120653" y="27547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743" name="Freihand 742">
                  <a:extLst>
                    <a:ext uri="{FF2B5EF4-FFF2-40B4-BE49-F238E27FC236}">
                      <a16:creationId xmlns:a16="http://schemas.microsoft.com/office/drawing/2014/main" id="{1C8DFC77-6C86-49E3-9A7E-33546005E092}"/>
                    </a:ext>
                  </a:extLst>
                </p14:cNvPr>
                <p14:cNvContentPartPr/>
                <p14:nvPr/>
              </p14:nvContentPartPr>
              <p14:xfrm>
                <a:off x="6097253" y="2722027"/>
                <a:ext cx="318240" cy="105480"/>
              </p14:xfrm>
            </p:contentPart>
          </mc:Choice>
          <mc:Fallback>
            <p:pic>
              <p:nvPicPr>
                <p:cNvPr id="743" name="Freihand 742">
                  <a:extLst>
                    <a:ext uri="{FF2B5EF4-FFF2-40B4-BE49-F238E27FC236}">
                      <a16:creationId xmlns:a16="http://schemas.microsoft.com/office/drawing/2014/main" id="{1C8DFC77-6C86-49E3-9A7E-33546005E092}"/>
                    </a:ext>
                  </a:extLst>
                </p:cNvPr>
                <p:cNvPicPr/>
                <p:nvPr/>
              </p:nvPicPr>
              <p:blipFill>
                <a:blip r:embed="rId241"/>
                <a:stretch>
                  <a:fillRect/>
                </a:stretch>
              </p:blipFill>
              <p:spPr>
                <a:xfrm>
                  <a:off x="6092933" y="2717707"/>
                  <a:ext cx="326880" cy="114120"/>
                </a:xfrm>
                <a:prstGeom prst="rect">
                  <a:avLst/>
                </a:prstGeom>
              </p:spPr>
            </p:pic>
          </mc:Fallback>
        </mc:AlternateContent>
      </p:grpSp>
    </p:spTree>
    <p:extLst>
      <p:ext uri="{BB962C8B-B14F-4D97-AF65-F5344CB8AC3E}">
        <p14:creationId xmlns:p14="http://schemas.microsoft.com/office/powerpoint/2010/main" val="453380828"/>
      </p:ext>
    </p:extLst>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Gerade Verbindung mit Pfeil 17"/>
          <p:cNvCxnSpPr/>
          <p:nvPr/>
        </p:nvCxnSpPr>
        <p:spPr>
          <a:xfrm flipV="1">
            <a:off x="1270218"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Shape 2"/>
          <p:cNvSpPr txBox="1"/>
          <p:nvPr/>
        </p:nvSpPr>
        <p:spPr>
          <a:xfrm>
            <a:off x="363085" y="-991"/>
            <a:ext cx="4577608" cy="53258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25" name="Gerade Verbindung mit Pfeil 24"/>
          <p:cNvCxnSpPr/>
          <p:nvPr/>
        </p:nvCxnSpPr>
        <p:spPr>
          <a:xfrm>
            <a:off x="1270218"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Gerade Verbindung mit Pfeil 26"/>
          <p:cNvCxnSpPr/>
          <p:nvPr/>
        </p:nvCxnSpPr>
        <p:spPr>
          <a:xfrm flipV="1">
            <a:off x="1270218"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Gerade Verbindung mit Pfeil 27"/>
          <p:cNvCxnSpPr/>
          <p:nvPr/>
        </p:nvCxnSpPr>
        <p:spPr>
          <a:xfrm>
            <a:off x="1270218"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flipV="1">
            <a:off x="1270218" y="1011999"/>
            <a:ext cx="2417001" cy="2286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p:nvCxnSpPr>
        <p:spPr>
          <a:xfrm flipV="1">
            <a:off x="1270218" y="2018904"/>
            <a:ext cx="3222735" cy="82217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Gerade Verbindung 38"/>
          <p:cNvCxnSpPr/>
          <p:nvPr/>
        </p:nvCxnSpPr>
        <p:spPr>
          <a:xfrm>
            <a:off x="1923461" y="2710432"/>
            <a:ext cx="0" cy="356580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35" name="Textfeld 34"/>
          <p:cNvSpPr txBox="1"/>
          <p:nvPr/>
        </p:nvSpPr>
        <p:spPr>
          <a:xfrm>
            <a:off x="4529711" y="1861215"/>
            <a:ext cx="67839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(G)</a:t>
            </a:r>
          </a:p>
        </p:txBody>
      </p:sp>
      <p:sp>
        <p:nvSpPr>
          <p:cNvPr id="36" name="Textfeld 35"/>
          <p:cNvSpPr txBox="1"/>
          <p:nvPr/>
        </p:nvSpPr>
        <p:spPr>
          <a:xfrm>
            <a:off x="939935"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38" name="Textfeld 37"/>
          <p:cNvSpPr txBox="1"/>
          <p:nvPr/>
        </p:nvSpPr>
        <p:spPr>
          <a:xfrm>
            <a:off x="4732409" y="3363676"/>
            <a:ext cx="287258" cy="343620"/>
          </a:xfrm>
          <a:prstGeom prst="rect">
            <a:avLst/>
          </a:prstGeom>
          <a:noFill/>
        </p:spPr>
        <p:txBody>
          <a:bodyPr wrap="none" rtlCol="0">
            <a:spAutoFit/>
          </a:bodyPr>
          <a:lstStyle/>
          <a:p>
            <a:r>
              <a:rPr lang="de-DE" sz="1633" dirty="0"/>
              <a:t>Y</a:t>
            </a:r>
          </a:p>
        </p:txBody>
      </p:sp>
      <p:sp>
        <p:nvSpPr>
          <p:cNvPr id="40" name="Textfeld 39"/>
          <p:cNvSpPr txBox="1"/>
          <p:nvPr/>
        </p:nvSpPr>
        <p:spPr>
          <a:xfrm>
            <a:off x="1008921" y="3755622"/>
            <a:ext cx="232756" cy="343620"/>
          </a:xfrm>
          <a:prstGeom prst="rect">
            <a:avLst/>
          </a:prstGeom>
          <a:noFill/>
        </p:spPr>
        <p:txBody>
          <a:bodyPr wrap="none" rtlCol="0">
            <a:spAutoFit/>
          </a:bodyPr>
          <a:lstStyle/>
          <a:p>
            <a:r>
              <a:rPr lang="de-DE" sz="1633" dirty="0"/>
              <a:t>i</a:t>
            </a:r>
          </a:p>
        </p:txBody>
      </p:sp>
      <p:sp>
        <p:nvSpPr>
          <p:cNvPr id="48" name="Textfeld 47"/>
          <p:cNvSpPr txBox="1"/>
          <p:nvPr/>
        </p:nvSpPr>
        <p:spPr>
          <a:xfrm>
            <a:off x="4732409" y="6360166"/>
            <a:ext cx="287258" cy="343620"/>
          </a:xfrm>
          <a:prstGeom prst="rect">
            <a:avLst/>
          </a:prstGeom>
          <a:noFill/>
        </p:spPr>
        <p:txBody>
          <a:bodyPr wrap="none" rtlCol="0">
            <a:spAutoFit/>
          </a:bodyPr>
          <a:lstStyle/>
          <a:p>
            <a:r>
              <a:rPr lang="de-DE" sz="1633" dirty="0"/>
              <a:t>Y</a:t>
            </a:r>
          </a:p>
        </p:txBody>
      </p:sp>
      <p:sp>
        <p:nvSpPr>
          <p:cNvPr id="51" name="Textfeld 50"/>
          <p:cNvSpPr txBox="1"/>
          <p:nvPr/>
        </p:nvSpPr>
        <p:spPr>
          <a:xfrm>
            <a:off x="943596" y="4147568"/>
            <a:ext cx="303288" cy="343620"/>
          </a:xfrm>
          <a:prstGeom prst="rect">
            <a:avLst/>
          </a:prstGeom>
          <a:noFill/>
        </p:spPr>
        <p:txBody>
          <a:bodyPr wrap="none" rtlCol="0">
            <a:spAutoFit/>
          </a:bodyPr>
          <a:lstStyle/>
          <a:p>
            <a:r>
              <a:rPr lang="de-DE" sz="1633" dirty="0"/>
              <a:t>i</a:t>
            </a:r>
            <a:r>
              <a:rPr lang="de-DE" sz="1633" baseline="-25000" dirty="0"/>
              <a:t>1</a:t>
            </a:r>
            <a:endParaRPr lang="de-DE" sz="1633" dirty="0"/>
          </a:p>
        </p:txBody>
      </p:sp>
      <p:cxnSp>
        <p:nvCxnSpPr>
          <p:cNvPr id="50" name="Gerade Verbindung 49"/>
          <p:cNvCxnSpPr/>
          <p:nvPr/>
        </p:nvCxnSpPr>
        <p:spPr>
          <a:xfrm>
            <a:off x="1596840" y="4103967"/>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53" name="Textfeld 52"/>
          <p:cNvSpPr txBox="1"/>
          <p:nvPr/>
        </p:nvSpPr>
        <p:spPr>
          <a:xfrm>
            <a:off x="3702471" y="5890256"/>
            <a:ext cx="740908" cy="427361"/>
          </a:xfrm>
          <a:prstGeom prst="rect">
            <a:avLst/>
          </a:prstGeom>
          <a:noFill/>
        </p:spPr>
        <p:txBody>
          <a:bodyPr wrap="none" rtlCol="0">
            <a:spAutoFit/>
          </a:bodyPr>
          <a:lstStyle/>
          <a:p>
            <a:r>
              <a:rPr lang="de-DE" sz="2177" b="1" dirty="0"/>
              <a:t>IS(G)</a:t>
            </a:r>
          </a:p>
        </p:txBody>
      </p:sp>
      <p:sp>
        <p:nvSpPr>
          <p:cNvPr id="58" name="Textfeld 57"/>
          <p:cNvSpPr txBox="1"/>
          <p:nvPr/>
        </p:nvSpPr>
        <p:spPr>
          <a:xfrm>
            <a:off x="3948517" y="2702003"/>
            <a:ext cx="779381" cy="369332"/>
          </a:xfrm>
          <a:prstGeom prst="rect">
            <a:avLst/>
          </a:prstGeom>
          <a:noFill/>
        </p:spPr>
        <p:txBody>
          <a:bodyPr wrap="none" rtlCol="0">
            <a:spAutoFit/>
          </a:bodyPr>
          <a:lstStyle/>
          <a:p>
            <a:r>
              <a:rPr lang="de-DE" dirty="0">
                <a:solidFill>
                  <a:prstClr val="black"/>
                </a:solidFill>
                <a:latin typeface="Arial" panose="020B0604020202020204" pitchFamily="34" charset="0"/>
                <a:cs typeface="Arial" panose="020B0604020202020204" pitchFamily="34" charset="0"/>
              </a:rPr>
              <a:t>∆G </a:t>
            </a:r>
            <a:r>
              <a:rPr lang="de-DE" sz="1633" dirty="0"/>
              <a:t>&gt;0</a:t>
            </a:r>
          </a:p>
        </p:txBody>
      </p:sp>
      <p:cxnSp>
        <p:nvCxnSpPr>
          <p:cNvPr id="66" name="Gerade Verbindung 65"/>
          <p:cNvCxnSpPr>
            <a:cxnSpLocks/>
          </p:cNvCxnSpPr>
          <p:nvPr/>
        </p:nvCxnSpPr>
        <p:spPr>
          <a:xfrm flipH="1">
            <a:off x="1270218" y="4343541"/>
            <a:ext cx="1677708" cy="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69" name="Textfeld 68"/>
          <p:cNvSpPr txBox="1"/>
          <p:nvPr/>
        </p:nvSpPr>
        <p:spPr>
          <a:xfrm>
            <a:off x="7634924" y="2028741"/>
            <a:ext cx="184731" cy="343620"/>
          </a:xfrm>
          <a:prstGeom prst="rect">
            <a:avLst/>
          </a:prstGeom>
          <a:noFill/>
        </p:spPr>
        <p:txBody>
          <a:bodyPr wrap="none" rtlCol="0">
            <a:spAutoFit/>
          </a:bodyPr>
          <a:lstStyle/>
          <a:p>
            <a:endParaRPr lang="de-DE" sz="1633" dirty="0"/>
          </a:p>
        </p:txBody>
      </p:sp>
      <p:sp>
        <p:nvSpPr>
          <p:cNvPr id="70" name="Textfeld 69"/>
          <p:cNvSpPr txBox="1"/>
          <p:nvPr/>
        </p:nvSpPr>
        <p:spPr>
          <a:xfrm>
            <a:off x="3477059" y="75070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41" name="Textfeld 40"/>
          <p:cNvSpPr txBox="1"/>
          <p:nvPr/>
        </p:nvSpPr>
        <p:spPr>
          <a:xfrm>
            <a:off x="98155" y="2637525"/>
            <a:ext cx="952545" cy="388001"/>
          </a:xfrm>
          <a:prstGeom prst="rect">
            <a:avLst/>
          </a:prstGeom>
          <a:noFill/>
        </p:spPr>
        <p:txBody>
          <a:bodyPr wrap="square" rtlCol="0">
            <a:noAutofit/>
          </a:bodyPr>
          <a:lstStyle/>
          <a:p>
            <a:pPr lvl="0">
              <a:lnSpc>
                <a:spcPct val="140000"/>
              </a:lnSpc>
              <a:spcBef>
                <a:spcPct val="20000"/>
              </a:spcBef>
            </a:pPr>
            <a:r>
              <a:rPr lang="de-DE" sz="1200" dirty="0">
                <a:solidFill>
                  <a:prstClr val="black"/>
                </a:solidFill>
                <a:latin typeface="Arial" panose="020B0604020202020204" pitchFamily="34" charset="0"/>
                <a:cs typeface="Arial" panose="020B0604020202020204" pitchFamily="34" charset="0"/>
              </a:rPr>
              <a:t>C</a:t>
            </a:r>
            <a:r>
              <a:rPr lang="de-DE" sz="1200" baseline="-25000" dirty="0">
                <a:solidFill>
                  <a:prstClr val="black"/>
                </a:solidFill>
                <a:latin typeface="Arial" panose="020B0604020202020204" pitchFamily="34" charset="0"/>
                <a:cs typeface="Arial" panose="020B0604020202020204" pitchFamily="34" charset="0"/>
              </a:rPr>
              <a:t>0</a:t>
            </a:r>
            <a:r>
              <a:rPr lang="de-DE" sz="1200" dirty="0">
                <a:solidFill>
                  <a:prstClr val="black"/>
                </a:solidFill>
                <a:latin typeface="Arial" panose="020B0604020202020204" pitchFamily="34" charset="0"/>
                <a:cs typeface="Arial" panose="020B0604020202020204" pitchFamily="34" charset="0"/>
              </a:rPr>
              <a:t>+I(i</a:t>
            </a:r>
            <a:r>
              <a:rPr lang="de-DE" sz="1200" baseline="-25000" dirty="0">
                <a:solidFill>
                  <a:prstClr val="black"/>
                </a:solidFill>
                <a:latin typeface="Arial" panose="020B0604020202020204" pitchFamily="34" charset="0"/>
                <a:cs typeface="Arial" panose="020B0604020202020204" pitchFamily="34" charset="0"/>
              </a:rPr>
              <a:t>1</a:t>
            </a:r>
            <a:r>
              <a:rPr lang="de-DE" sz="1200" dirty="0">
                <a:solidFill>
                  <a:prstClr val="black"/>
                </a:solidFill>
                <a:latin typeface="Arial" panose="020B0604020202020204" pitchFamily="34" charset="0"/>
                <a:cs typeface="Arial" panose="020B0604020202020204" pitchFamily="34" charset="0"/>
              </a:rPr>
              <a:t>)+G</a:t>
            </a:r>
            <a:endParaRPr lang="en-US" sz="1996" dirty="0">
              <a:solidFill>
                <a:prstClr val="black"/>
              </a:solidFill>
              <a:latin typeface="Arial" panose="020B0604020202020204" pitchFamily="34" charset="0"/>
              <a:cs typeface="Arial" panose="020B0604020202020204" pitchFamily="34" charset="0"/>
            </a:endParaRPr>
          </a:p>
          <a:p>
            <a:endParaRPr lang="de-DE" sz="2540" dirty="0"/>
          </a:p>
          <a:p>
            <a:endParaRPr lang="de-DE" sz="2540" dirty="0"/>
          </a:p>
        </p:txBody>
      </p:sp>
      <p:sp>
        <p:nvSpPr>
          <p:cNvPr id="55" name="Textfeld 54"/>
          <p:cNvSpPr txBox="1"/>
          <p:nvPr/>
        </p:nvSpPr>
        <p:spPr>
          <a:xfrm>
            <a:off x="1575186" y="6324416"/>
            <a:ext cx="73930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a:t>
            </a:r>
            <a:r>
              <a:rPr lang="de-DE" dirty="0">
                <a:solidFill>
                  <a:srgbClr val="000000"/>
                </a:solidFill>
              </a:rPr>
              <a:t>)</a:t>
            </a:r>
            <a:endParaRPr lang="de-DE" dirty="0"/>
          </a:p>
        </p:txBody>
      </p:sp>
      <p:sp>
        <p:nvSpPr>
          <p:cNvPr id="65" name="TextShape 2"/>
          <p:cNvSpPr txBox="1"/>
          <p:nvPr/>
        </p:nvSpPr>
        <p:spPr>
          <a:xfrm>
            <a:off x="5026969" y="-9962"/>
            <a:ext cx="4964210" cy="532585"/>
          </a:xfrm>
          <a:prstGeom prst="rect">
            <a:avLst/>
          </a:prstGeom>
          <a:noFill/>
          <a:ln>
            <a:noFill/>
          </a:ln>
        </p:spPr>
        <p:txBody>
          <a:bodyPr lIns="81646" tIns="40823" rIns="81646" bIns="40823" anchor="ctr" anchorCtr="1"/>
          <a:lstStyle/>
          <a:p>
            <a:r>
              <a:rPr lang="de-DE" sz="2400" b="1" dirty="0"/>
              <a:t>+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endParaRPr lang="de-DE" sz="2400" b="1" dirty="0"/>
          </a:p>
        </p:txBody>
      </p:sp>
      <p:sp>
        <p:nvSpPr>
          <p:cNvPr id="68" name="Textfeld 67"/>
          <p:cNvSpPr txBox="1"/>
          <p:nvPr/>
        </p:nvSpPr>
        <p:spPr>
          <a:xfrm>
            <a:off x="2453421" y="6312529"/>
            <a:ext cx="122822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 +</a:t>
            </a:r>
            <a:r>
              <a:rPr lang="de-DE" dirty="0">
                <a:solidFill>
                  <a:prstClr val="black"/>
                </a:solidFill>
                <a:latin typeface="Arial" panose="020B0604020202020204" pitchFamily="34" charset="0"/>
                <a:cs typeface="Arial" panose="020B0604020202020204" pitchFamily="34" charset="0"/>
              </a:rPr>
              <a:t>∆G</a:t>
            </a:r>
            <a:r>
              <a:rPr lang="de-DE" dirty="0">
                <a:solidFill>
                  <a:srgbClr val="000000"/>
                </a:solidFill>
              </a:rPr>
              <a:t>)</a:t>
            </a:r>
            <a:endParaRPr lang="de-DE" dirty="0"/>
          </a:p>
        </p:txBody>
      </p:sp>
      <p:sp>
        <p:nvSpPr>
          <p:cNvPr id="75" name="Textfeld 74"/>
          <p:cNvSpPr txBox="1"/>
          <p:nvPr/>
        </p:nvSpPr>
        <p:spPr>
          <a:xfrm>
            <a:off x="1238155" y="3284281"/>
            <a:ext cx="73930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a:t>
            </a:r>
            <a:r>
              <a:rPr lang="de-DE" dirty="0">
                <a:solidFill>
                  <a:srgbClr val="000000"/>
                </a:solidFill>
              </a:rPr>
              <a:t>)</a:t>
            </a:r>
            <a:endParaRPr lang="de-DE" dirty="0"/>
          </a:p>
        </p:txBody>
      </p:sp>
      <p:sp>
        <p:nvSpPr>
          <p:cNvPr id="47" name="Rechteck 46">
            <a:extLst>
              <a:ext uri="{FF2B5EF4-FFF2-40B4-BE49-F238E27FC236}">
                <a16:creationId xmlns:a16="http://schemas.microsoft.com/office/drawing/2014/main" id="{70AC08F9-2ADD-43D1-AF9D-7859030AAE7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E20338E-E787-45DF-98AB-4C18881F708F}"/>
                  </a:ext>
                </a:extLst>
              </p14:cNvPr>
              <p14:cNvContentPartPr/>
              <p14:nvPr/>
            </p14:nvContentPartPr>
            <p14:xfrm>
              <a:off x="7115333" y="397320"/>
              <a:ext cx="882720" cy="88200"/>
            </p14:xfrm>
          </p:contentPart>
        </mc:Choice>
        <mc:Fallback xmlns="">
          <p:pic>
            <p:nvPicPr>
              <p:cNvPr id="2" name="Freihand 1">
                <a:extLst>
                  <a:ext uri="{FF2B5EF4-FFF2-40B4-BE49-F238E27FC236}">
                    <a16:creationId xmlns:a16="http://schemas.microsoft.com/office/drawing/2014/main" id="{2E20338E-E787-45DF-98AB-4C18881F708F}"/>
                  </a:ext>
                </a:extLst>
              </p:cNvPr>
              <p:cNvPicPr/>
              <p:nvPr/>
            </p:nvPicPr>
            <p:blipFill>
              <a:blip r:embed="rId4"/>
              <a:stretch>
                <a:fillRect/>
              </a:stretch>
            </p:blipFill>
            <p:spPr>
              <a:xfrm>
                <a:off x="7111013" y="393000"/>
                <a:ext cx="891360" cy="96840"/>
              </a:xfrm>
              <a:prstGeom prst="rect">
                <a:avLst/>
              </a:prstGeom>
            </p:spPr>
          </p:pic>
        </mc:Fallback>
      </mc:AlternateContent>
      <p:cxnSp>
        <p:nvCxnSpPr>
          <p:cNvPr id="29" name="Gerade Verbindung 25">
            <a:extLst>
              <a:ext uri="{FF2B5EF4-FFF2-40B4-BE49-F238E27FC236}">
                <a16:creationId xmlns:a16="http://schemas.microsoft.com/office/drawing/2014/main" id="{9006A887-5543-40AD-8C01-4A6E08FE33DF}"/>
              </a:ext>
            </a:extLst>
          </p:cNvPr>
          <p:cNvCxnSpPr/>
          <p:nvPr/>
        </p:nvCxnSpPr>
        <p:spPr>
          <a:xfrm flipV="1">
            <a:off x="1270217" y="1316170"/>
            <a:ext cx="3222735" cy="822177"/>
          </a:xfrm>
          <a:prstGeom prst="line">
            <a:avLst/>
          </a:prstGeom>
        </p:spPr>
        <p:style>
          <a:lnRef idx="1">
            <a:schemeClr val="accent1"/>
          </a:lnRef>
          <a:fillRef idx="0">
            <a:schemeClr val="accent1"/>
          </a:fillRef>
          <a:effectRef idx="0">
            <a:schemeClr val="accent1"/>
          </a:effectRef>
          <a:fontRef idx="minor">
            <a:schemeClr val="tx1"/>
          </a:fontRef>
        </p:style>
      </p:cxnSp>
      <p:sp>
        <p:nvSpPr>
          <p:cNvPr id="30" name="Textfeld 29">
            <a:extLst>
              <a:ext uri="{FF2B5EF4-FFF2-40B4-BE49-F238E27FC236}">
                <a16:creationId xmlns:a16="http://schemas.microsoft.com/office/drawing/2014/main" id="{068CE97E-EFCD-49C6-9E35-4F3DBB9F2196}"/>
              </a:ext>
            </a:extLst>
          </p:cNvPr>
          <p:cNvSpPr txBox="1"/>
          <p:nvPr/>
        </p:nvSpPr>
        <p:spPr>
          <a:xfrm>
            <a:off x="4525015" y="1177033"/>
            <a:ext cx="1777957" cy="369332"/>
          </a:xfrm>
          <a:prstGeom prst="rect">
            <a:avLst/>
          </a:prstGeom>
          <a:noFill/>
        </p:spPr>
        <p:txBody>
          <a:bodyPr wrap="square" rtlCol="0">
            <a:spAutoFit/>
          </a:bodyPr>
          <a:lstStyle/>
          <a:p>
            <a:r>
              <a:rPr lang="de-DE" dirty="0">
                <a:solidFill>
                  <a:srgbClr val="000000"/>
                </a:solidFill>
              </a:rPr>
              <a:t>Y</a:t>
            </a:r>
            <a:r>
              <a:rPr lang="de-DE" baseline="30000" dirty="0">
                <a:solidFill>
                  <a:srgbClr val="000000"/>
                </a:solidFill>
              </a:rPr>
              <a:t>D</a:t>
            </a:r>
            <a:r>
              <a:rPr lang="de-DE" dirty="0"/>
              <a:t>(G</a:t>
            </a:r>
            <a:r>
              <a:rPr lang="de-DE" sz="1800" b="1" dirty="0"/>
              <a:t>+ </a:t>
            </a:r>
            <a:r>
              <a:rPr lang="el-GR" sz="1800" b="1" dirty="0">
                <a:latin typeface="Arial" panose="020B0604020202020204" pitchFamily="34" charset="0"/>
                <a:cs typeface="Arial" panose="020B0604020202020204" pitchFamily="34" charset="0"/>
              </a:rPr>
              <a:t>Δ</a:t>
            </a:r>
            <a:r>
              <a:rPr lang="de-DE" sz="1800" b="1" dirty="0">
                <a:latin typeface="Arial" panose="020B0604020202020204" pitchFamily="34" charset="0"/>
                <a:cs typeface="Arial" panose="020B0604020202020204" pitchFamily="34" charset="0"/>
              </a:rPr>
              <a:t>G</a:t>
            </a:r>
            <a:r>
              <a:rPr lang="de-DE" dirty="0"/>
              <a:t>)</a:t>
            </a:r>
          </a:p>
        </p:txBody>
      </p:sp>
      <p:sp>
        <p:nvSpPr>
          <p:cNvPr id="31" name="Textfeld 30">
            <a:extLst>
              <a:ext uri="{FF2B5EF4-FFF2-40B4-BE49-F238E27FC236}">
                <a16:creationId xmlns:a16="http://schemas.microsoft.com/office/drawing/2014/main" id="{7EDAA775-3B33-4801-BB19-F90B87902E94}"/>
              </a:ext>
            </a:extLst>
          </p:cNvPr>
          <p:cNvSpPr txBox="1"/>
          <p:nvPr/>
        </p:nvSpPr>
        <p:spPr>
          <a:xfrm>
            <a:off x="0" y="1928496"/>
            <a:ext cx="1270216" cy="388001"/>
          </a:xfrm>
          <a:prstGeom prst="rect">
            <a:avLst/>
          </a:prstGeom>
          <a:noFill/>
        </p:spPr>
        <p:txBody>
          <a:bodyPr wrap="square" rtlCol="0">
            <a:noAutofit/>
          </a:bodyPr>
          <a:lstStyle/>
          <a:p>
            <a:pPr lvl="0">
              <a:lnSpc>
                <a:spcPct val="140000"/>
              </a:lnSpc>
              <a:spcBef>
                <a:spcPct val="20000"/>
              </a:spcBef>
            </a:pPr>
            <a:r>
              <a:rPr lang="de-DE" sz="1200" dirty="0">
                <a:solidFill>
                  <a:prstClr val="black"/>
                </a:solidFill>
                <a:latin typeface="Arial" panose="020B0604020202020204" pitchFamily="34" charset="0"/>
                <a:cs typeface="Arial" panose="020B0604020202020204" pitchFamily="34" charset="0"/>
              </a:rPr>
              <a:t>C</a:t>
            </a:r>
            <a:r>
              <a:rPr lang="de-DE" sz="1200" baseline="-25000" dirty="0">
                <a:solidFill>
                  <a:prstClr val="black"/>
                </a:solidFill>
                <a:latin typeface="Arial" panose="020B0604020202020204" pitchFamily="34" charset="0"/>
                <a:cs typeface="Arial" panose="020B0604020202020204" pitchFamily="34" charset="0"/>
              </a:rPr>
              <a:t>0</a:t>
            </a:r>
            <a:r>
              <a:rPr lang="de-DE" sz="1200" dirty="0">
                <a:solidFill>
                  <a:prstClr val="black"/>
                </a:solidFill>
                <a:latin typeface="Arial" panose="020B0604020202020204" pitchFamily="34" charset="0"/>
                <a:cs typeface="Arial" panose="020B0604020202020204" pitchFamily="34" charset="0"/>
              </a:rPr>
              <a:t>+I(i</a:t>
            </a:r>
            <a:r>
              <a:rPr lang="de-DE" sz="1200" baseline="-25000" dirty="0">
                <a:solidFill>
                  <a:prstClr val="black"/>
                </a:solidFill>
                <a:latin typeface="Arial" panose="020B0604020202020204" pitchFamily="34" charset="0"/>
                <a:cs typeface="Arial" panose="020B0604020202020204" pitchFamily="34" charset="0"/>
              </a:rPr>
              <a:t>1</a:t>
            </a:r>
            <a:r>
              <a:rPr lang="de-DE" sz="1200" dirty="0">
                <a:solidFill>
                  <a:prstClr val="black"/>
                </a:solidFill>
                <a:latin typeface="Arial" panose="020B0604020202020204" pitchFamily="34" charset="0"/>
                <a:cs typeface="Arial" panose="020B0604020202020204" pitchFamily="34" charset="0"/>
              </a:rPr>
              <a:t>)+G</a:t>
            </a:r>
            <a:r>
              <a:rPr lang="de-DE" sz="1200" b="1" dirty="0"/>
              <a:t> + </a:t>
            </a:r>
            <a:r>
              <a:rPr lang="el-GR" sz="1200" b="1" dirty="0">
                <a:latin typeface="Arial" panose="020B0604020202020204" pitchFamily="34" charset="0"/>
                <a:cs typeface="Arial" panose="020B0604020202020204" pitchFamily="34" charset="0"/>
              </a:rPr>
              <a:t>Δ</a:t>
            </a:r>
            <a:r>
              <a:rPr lang="de-DE" sz="1200" b="1" dirty="0">
                <a:latin typeface="Arial" panose="020B0604020202020204" pitchFamily="34" charset="0"/>
                <a:cs typeface="Arial" panose="020B0604020202020204" pitchFamily="34" charset="0"/>
              </a:rPr>
              <a:t>G</a:t>
            </a:r>
            <a:endParaRPr lang="en-US" sz="1200" dirty="0">
              <a:solidFill>
                <a:prstClr val="black"/>
              </a:solidFill>
              <a:latin typeface="Arial" panose="020B0604020202020204" pitchFamily="34" charset="0"/>
              <a:cs typeface="Arial" panose="020B0604020202020204" pitchFamily="34" charset="0"/>
            </a:endParaRPr>
          </a:p>
          <a:p>
            <a:endParaRPr lang="de-DE" sz="2540" dirty="0"/>
          </a:p>
          <a:p>
            <a:endParaRPr lang="de-DE" sz="2540" dirty="0"/>
          </a:p>
        </p:txBody>
      </p:sp>
      <p:cxnSp>
        <p:nvCxnSpPr>
          <p:cNvPr id="32" name="Gerade Verbindung 38">
            <a:extLst>
              <a:ext uri="{FF2B5EF4-FFF2-40B4-BE49-F238E27FC236}">
                <a16:creationId xmlns:a16="http://schemas.microsoft.com/office/drawing/2014/main" id="{80BCB44D-3196-4F86-9DFC-7F79D1B34533}"/>
              </a:ext>
            </a:extLst>
          </p:cNvPr>
          <p:cNvCxnSpPr>
            <a:cxnSpLocks/>
          </p:cNvCxnSpPr>
          <p:nvPr/>
        </p:nvCxnSpPr>
        <p:spPr>
          <a:xfrm>
            <a:off x="2947926" y="1711362"/>
            <a:ext cx="0" cy="456487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34" name="Textfeld 33">
            <a:extLst>
              <a:ext uri="{FF2B5EF4-FFF2-40B4-BE49-F238E27FC236}">
                <a16:creationId xmlns:a16="http://schemas.microsoft.com/office/drawing/2014/main" id="{CF4203E0-0CB7-4BB7-88F4-6FFA7720B48E}"/>
              </a:ext>
            </a:extLst>
          </p:cNvPr>
          <p:cNvSpPr txBox="1"/>
          <p:nvPr/>
        </p:nvSpPr>
        <p:spPr>
          <a:xfrm>
            <a:off x="2928189" y="3307608"/>
            <a:ext cx="122822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 +</a:t>
            </a:r>
            <a:r>
              <a:rPr lang="de-DE" dirty="0">
                <a:solidFill>
                  <a:prstClr val="black"/>
                </a:solidFill>
                <a:latin typeface="Arial" panose="020B0604020202020204" pitchFamily="34" charset="0"/>
                <a:cs typeface="Arial" panose="020B0604020202020204" pitchFamily="34" charset="0"/>
              </a:rPr>
              <a:t>∆G</a:t>
            </a:r>
            <a:r>
              <a:rPr lang="de-DE" dirty="0">
                <a:solidFill>
                  <a:srgbClr val="000000"/>
                </a:solidFill>
              </a:rPr>
              <a:t>)</a:t>
            </a:r>
            <a:endParaRPr lang="de-DE" dirty="0"/>
          </a:p>
        </p:txBody>
      </p:sp>
      <p:cxnSp>
        <p:nvCxnSpPr>
          <p:cNvPr id="37" name="Gerade Verbindung 49">
            <a:extLst>
              <a:ext uri="{FF2B5EF4-FFF2-40B4-BE49-F238E27FC236}">
                <a16:creationId xmlns:a16="http://schemas.microsoft.com/office/drawing/2014/main" id="{10634462-8E91-4685-9683-C43605617D33}"/>
              </a:ext>
            </a:extLst>
          </p:cNvPr>
          <p:cNvCxnSpPr/>
          <p:nvPr/>
        </p:nvCxnSpPr>
        <p:spPr>
          <a:xfrm>
            <a:off x="2184831" y="3757700"/>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42" name="Textfeld 41">
            <a:extLst>
              <a:ext uri="{FF2B5EF4-FFF2-40B4-BE49-F238E27FC236}">
                <a16:creationId xmlns:a16="http://schemas.microsoft.com/office/drawing/2014/main" id="{D8C5A848-23C8-410A-9778-E17A1D9042D5}"/>
              </a:ext>
            </a:extLst>
          </p:cNvPr>
          <p:cNvSpPr txBox="1"/>
          <p:nvPr/>
        </p:nvSpPr>
        <p:spPr>
          <a:xfrm>
            <a:off x="4290462" y="5543989"/>
            <a:ext cx="1492716" cy="461665"/>
          </a:xfrm>
          <a:prstGeom prst="rect">
            <a:avLst/>
          </a:prstGeom>
          <a:noFill/>
        </p:spPr>
        <p:txBody>
          <a:bodyPr wrap="none" rtlCol="0">
            <a:spAutoFit/>
          </a:bodyPr>
          <a:lstStyle/>
          <a:p>
            <a:r>
              <a:rPr lang="de-DE" sz="2177" b="1" dirty="0"/>
              <a:t>IS(G</a:t>
            </a:r>
            <a:r>
              <a:rPr lang="de-DE" sz="2400" b="1" dirty="0"/>
              <a:t> +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r>
              <a:rPr lang="de-DE" sz="2177" b="1" dirty="0"/>
              <a:t>)</a:t>
            </a:r>
          </a:p>
        </p:txBody>
      </p:sp>
      <p:grpSp>
        <p:nvGrpSpPr>
          <p:cNvPr id="7" name="Gruppieren 6">
            <a:extLst>
              <a:ext uri="{FF2B5EF4-FFF2-40B4-BE49-F238E27FC236}">
                <a16:creationId xmlns:a16="http://schemas.microsoft.com/office/drawing/2014/main" id="{0DBBD18E-F0A8-4CAA-A4EC-1D29F6049709}"/>
              </a:ext>
            </a:extLst>
          </p:cNvPr>
          <p:cNvGrpSpPr/>
          <p:nvPr/>
        </p:nvGrpSpPr>
        <p:grpSpPr>
          <a:xfrm>
            <a:off x="4723133" y="4213680"/>
            <a:ext cx="494640" cy="247320"/>
            <a:chOff x="4723133" y="4213680"/>
            <a:chExt cx="494640" cy="247320"/>
          </a:xfrm>
        </p:grpSpPr>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31521A5D-70A0-4A34-94F2-EADE1B8DAE1D}"/>
                    </a:ext>
                  </a:extLst>
                </p14:cNvPr>
                <p14:cNvContentPartPr/>
                <p14:nvPr/>
              </p14:nvContentPartPr>
              <p14:xfrm>
                <a:off x="4723133" y="4337520"/>
                <a:ext cx="372600" cy="114840"/>
              </p14:xfrm>
            </p:contentPart>
          </mc:Choice>
          <mc:Fallback xmlns="">
            <p:pic>
              <p:nvPicPr>
                <p:cNvPr id="5" name="Freihand 4">
                  <a:extLst>
                    <a:ext uri="{FF2B5EF4-FFF2-40B4-BE49-F238E27FC236}">
                      <a16:creationId xmlns:a16="http://schemas.microsoft.com/office/drawing/2014/main" id="{31521A5D-70A0-4A34-94F2-EADE1B8DAE1D}"/>
                    </a:ext>
                  </a:extLst>
                </p:cNvPr>
                <p:cNvPicPr/>
                <p:nvPr/>
              </p:nvPicPr>
              <p:blipFill>
                <a:blip r:embed="rId6"/>
                <a:stretch>
                  <a:fillRect/>
                </a:stretch>
              </p:blipFill>
              <p:spPr>
                <a:xfrm>
                  <a:off x="4718813" y="4333200"/>
                  <a:ext cx="3812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6" name="Freihand 5">
                  <a:extLst>
                    <a:ext uri="{FF2B5EF4-FFF2-40B4-BE49-F238E27FC236}">
                      <a16:creationId xmlns:a16="http://schemas.microsoft.com/office/drawing/2014/main" id="{EAE7183F-A644-41AB-907E-C500879D4B2F}"/>
                    </a:ext>
                  </a:extLst>
                </p14:cNvPr>
                <p14:cNvContentPartPr/>
                <p14:nvPr/>
              </p14:nvContentPartPr>
              <p14:xfrm>
                <a:off x="5068373" y="4213680"/>
                <a:ext cx="149400" cy="247320"/>
              </p14:xfrm>
            </p:contentPart>
          </mc:Choice>
          <mc:Fallback xmlns="">
            <p:pic>
              <p:nvPicPr>
                <p:cNvPr id="6" name="Freihand 5">
                  <a:extLst>
                    <a:ext uri="{FF2B5EF4-FFF2-40B4-BE49-F238E27FC236}">
                      <a16:creationId xmlns:a16="http://schemas.microsoft.com/office/drawing/2014/main" id="{EAE7183F-A644-41AB-907E-C500879D4B2F}"/>
                    </a:ext>
                  </a:extLst>
                </p:cNvPr>
                <p:cNvPicPr/>
                <p:nvPr/>
              </p:nvPicPr>
              <p:blipFill>
                <a:blip r:embed="rId8"/>
                <a:stretch>
                  <a:fillRect/>
                </a:stretch>
              </p:blipFill>
              <p:spPr>
                <a:xfrm>
                  <a:off x="5064053" y="4209360"/>
                  <a:ext cx="158040" cy="255960"/>
                </a:xfrm>
                <a:prstGeom prst="rect">
                  <a:avLst/>
                </a:prstGeom>
              </p:spPr>
            </p:pic>
          </mc:Fallback>
        </mc:AlternateContent>
      </p:grpSp>
      <p:grpSp>
        <p:nvGrpSpPr>
          <p:cNvPr id="62" name="Gruppieren 61">
            <a:extLst>
              <a:ext uri="{FF2B5EF4-FFF2-40B4-BE49-F238E27FC236}">
                <a16:creationId xmlns:a16="http://schemas.microsoft.com/office/drawing/2014/main" id="{4748DE75-33FB-411F-AD6F-EEE6D549D991}"/>
              </a:ext>
            </a:extLst>
          </p:cNvPr>
          <p:cNvGrpSpPr/>
          <p:nvPr/>
        </p:nvGrpSpPr>
        <p:grpSpPr>
          <a:xfrm>
            <a:off x="7345013" y="499560"/>
            <a:ext cx="2890080" cy="492120"/>
            <a:chOff x="7345013" y="499560"/>
            <a:chExt cx="2890080" cy="492120"/>
          </a:xfrm>
        </p:grpSpPr>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68372A43-FF6E-41C3-A046-45F79CA4D710}"/>
                    </a:ext>
                  </a:extLst>
                </p14:cNvPr>
                <p14:cNvContentPartPr/>
                <p14:nvPr/>
              </p14:nvContentPartPr>
              <p14:xfrm>
                <a:off x="7345013" y="848760"/>
                <a:ext cx="280800" cy="12240"/>
              </p14:xfrm>
            </p:contentPart>
          </mc:Choice>
          <mc:Fallback xmlns="">
            <p:pic>
              <p:nvPicPr>
                <p:cNvPr id="8" name="Freihand 7">
                  <a:extLst>
                    <a:ext uri="{FF2B5EF4-FFF2-40B4-BE49-F238E27FC236}">
                      <a16:creationId xmlns:a16="http://schemas.microsoft.com/office/drawing/2014/main" id="{68372A43-FF6E-41C3-A046-45F79CA4D710}"/>
                    </a:ext>
                  </a:extLst>
                </p:cNvPr>
                <p:cNvPicPr/>
                <p:nvPr/>
              </p:nvPicPr>
              <p:blipFill>
                <a:blip r:embed="rId10"/>
                <a:stretch>
                  <a:fillRect/>
                </a:stretch>
              </p:blipFill>
              <p:spPr>
                <a:xfrm>
                  <a:off x="7340693" y="844440"/>
                  <a:ext cx="2894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B7DD0297-723E-4F7F-B2FD-91AF2C645FA4}"/>
                    </a:ext>
                  </a:extLst>
                </p14:cNvPr>
                <p14:cNvContentPartPr/>
                <p14:nvPr/>
              </p14:nvContentPartPr>
              <p14:xfrm>
                <a:off x="7617893" y="762720"/>
                <a:ext cx="85680" cy="218520"/>
              </p14:xfrm>
            </p:contentPart>
          </mc:Choice>
          <mc:Fallback xmlns="">
            <p:pic>
              <p:nvPicPr>
                <p:cNvPr id="9" name="Freihand 8">
                  <a:extLst>
                    <a:ext uri="{FF2B5EF4-FFF2-40B4-BE49-F238E27FC236}">
                      <a16:creationId xmlns:a16="http://schemas.microsoft.com/office/drawing/2014/main" id="{B7DD0297-723E-4F7F-B2FD-91AF2C645FA4}"/>
                    </a:ext>
                  </a:extLst>
                </p:cNvPr>
                <p:cNvPicPr/>
                <p:nvPr/>
              </p:nvPicPr>
              <p:blipFill>
                <a:blip r:embed="rId12"/>
                <a:stretch>
                  <a:fillRect/>
                </a:stretch>
              </p:blipFill>
              <p:spPr>
                <a:xfrm>
                  <a:off x="7613573" y="758400"/>
                  <a:ext cx="9432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782903A2-DBEA-4ABF-9ED4-62F2BC672DDE}"/>
                    </a:ext>
                  </a:extLst>
                </p14:cNvPr>
                <p14:cNvContentPartPr/>
                <p14:nvPr/>
              </p14:nvContentPartPr>
              <p14:xfrm>
                <a:off x="7980773" y="762720"/>
                <a:ext cx="247680" cy="159120"/>
              </p14:xfrm>
            </p:contentPart>
          </mc:Choice>
          <mc:Fallback xmlns="">
            <p:pic>
              <p:nvPicPr>
                <p:cNvPr id="10" name="Freihand 9">
                  <a:extLst>
                    <a:ext uri="{FF2B5EF4-FFF2-40B4-BE49-F238E27FC236}">
                      <a16:creationId xmlns:a16="http://schemas.microsoft.com/office/drawing/2014/main" id="{782903A2-DBEA-4ABF-9ED4-62F2BC672DDE}"/>
                    </a:ext>
                  </a:extLst>
                </p:cNvPr>
                <p:cNvPicPr/>
                <p:nvPr/>
              </p:nvPicPr>
              <p:blipFill>
                <a:blip r:embed="rId14"/>
                <a:stretch>
                  <a:fillRect/>
                </a:stretch>
              </p:blipFill>
              <p:spPr>
                <a:xfrm>
                  <a:off x="7976453" y="758400"/>
                  <a:ext cx="2563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4CB4D9A6-B024-4BC8-94EE-510505DE02D1}"/>
                    </a:ext>
                  </a:extLst>
                </p14:cNvPr>
                <p14:cNvContentPartPr/>
                <p14:nvPr/>
              </p14:nvContentPartPr>
              <p14:xfrm>
                <a:off x="8256893" y="614760"/>
                <a:ext cx="206640" cy="248040"/>
              </p14:xfrm>
            </p:contentPart>
          </mc:Choice>
          <mc:Fallback xmlns="">
            <p:pic>
              <p:nvPicPr>
                <p:cNvPr id="11" name="Freihand 10">
                  <a:extLst>
                    <a:ext uri="{FF2B5EF4-FFF2-40B4-BE49-F238E27FC236}">
                      <a16:creationId xmlns:a16="http://schemas.microsoft.com/office/drawing/2014/main" id="{4CB4D9A6-B024-4BC8-94EE-510505DE02D1}"/>
                    </a:ext>
                  </a:extLst>
                </p:cNvPr>
                <p:cNvPicPr/>
                <p:nvPr/>
              </p:nvPicPr>
              <p:blipFill>
                <a:blip r:embed="rId16"/>
                <a:stretch>
                  <a:fillRect/>
                </a:stretch>
              </p:blipFill>
              <p:spPr>
                <a:xfrm>
                  <a:off x="8252573" y="610440"/>
                  <a:ext cx="21528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7047878E-D49E-4405-A93A-6E5C9412BD63}"/>
                    </a:ext>
                  </a:extLst>
                </p14:cNvPr>
                <p14:cNvContentPartPr/>
                <p14:nvPr/>
              </p14:nvContentPartPr>
              <p14:xfrm>
                <a:off x="8462093" y="615480"/>
                <a:ext cx="184680" cy="230760"/>
              </p14:xfrm>
            </p:contentPart>
          </mc:Choice>
          <mc:Fallback xmlns="">
            <p:pic>
              <p:nvPicPr>
                <p:cNvPr id="12" name="Freihand 11">
                  <a:extLst>
                    <a:ext uri="{FF2B5EF4-FFF2-40B4-BE49-F238E27FC236}">
                      <a16:creationId xmlns:a16="http://schemas.microsoft.com/office/drawing/2014/main" id="{7047878E-D49E-4405-A93A-6E5C9412BD63}"/>
                    </a:ext>
                  </a:extLst>
                </p:cNvPr>
                <p:cNvPicPr/>
                <p:nvPr/>
              </p:nvPicPr>
              <p:blipFill>
                <a:blip r:embed="rId18"/>
                <a:stretch>
                  <a:fillRect/>
                </a:stretch>
              </p:blipFill>
              <p:spPr>
                <a:xfrm>
                  <a:off x="8457773" y="611160"/>
                  <a:ext cx="19332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B7EE597B-5B08-48B4-BAB7-AFB2422EF72E}"/>
                    </a:ext>
                  </a:extLst>
                </p14:cNvPr>
                <p14:cNvContentPartPr/>
                <p14:nvPr/>
              </p14:nvContentPartPr>
              <p14:xfrm>
                <a:off x="8615453" y="724200"/>
                <a:ext cx="127080" cy="136800"/>
              </p14:xfrm>
            </p:contentPart>
          </mc:Choice>
          <mc:Fallback xmlns="">
            <p:pic>
              <p:nvPicPr>
                <p:cNvPr id="13" name="Freihand 12">
                  <a:extLst>
                    <a:ext uri="{FF2B5EF4-FFF2-40B4-BE49-F238E27FC236}">
                      <a16:creationId xmlns:a16="http://schemas.microsoft.com/office/drawing/2014/main" id="{B7EE597B-5B08-48B4-BAB7-AFB2422EF72E}"/>
                    </a:ext>
                  </a:extLst>
                </p:cNvPr>
                <p:cNvPicPr/>
                <p:nvPr/>
              </p:nvPicPr>
              <p:blipFill>
                <a:blip r:embed="rId20"/>
                <a:stretch>
                  <a:fillRect/>
                </a:stretch>
              </p:blipFill>
              <p:spPr>
                <a:xfrm>
                  <a:off x="8611133" y="719880"/>
                  <a:ext cx="135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5" name="Freihand 14">
                  <a:extLst>
                    <a:ext uri="{FF2B5EF4-FFF2-40B4-BE49-F238E27FC236}">
                      <a16:creationId xmlns:a16="http://schemas.microsoft.com/office/drawing/2014/main" id="{2299C60F-4F90-46FF-A033-64588560E87E}"/>
                    </a:ext>
                  </a:extLst>
                </p14:cNvPr>
                <p14:cNvContentPartPr/>
                <p14:nvPr/>
              </p14:nvContentPartPr>
              <p14:xfrm>
                <a:off x="7937213" y="647160"/>
                <a:ext cx="42120" cy="344520"/>
              </p14:xfrm>
            </p:contentPart>
          </mc:Choice>
          <mc:Fallback xmlns="">
            <p:pic>
              <p:nvPicPr>
                <p:cNvPr id="15" name="Freihand 14">
                  <a:extLst>
                    <a:ext uri="{FF2B5EF4-FFF2-40B4-BE49-F238E27FC236}">
                      <a16:creationId xmlns:a16="http://schemas.microsoft.com/office/drawing/2014/main" id="{2299C60F-4F90-46FF-A033-64588560E87E}"/>
                    </a:ext>
                  </a:extLst>
                </p:cNvPr>
                <p:cNvPicPr/>
                <p:nvPr/>
              </p:nvPicPr>
              <p:blipFill>
                <a:blip r:embed="rId22"/>
                <a:stretch>
                  <a:fillRect/>
                </a:stretch>
              </p:blipFill>
              <p:spPr>
                <a:xfrm>
                  <a:off x="7932893" y="642840"/>
                  <a:ext cx="50760" cy="3531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B6B3C32D-CAC6-4C10-ACD8-1590460AE4DF}"/>
                    </a:ext>
                  </a:extLst>
                </p14:cNvPr>
                <p14:cNvContentPartPr/>
                <p14:nvPr/>
              </p14:nvContentPartPr>
              <p14:xfrm>
                <a:off x="7922453" y="619080"/>
                <a:ext cx="210240" cy="280440"/>
              </p14:xfrm>
            </p:contentPart>
          </mc:Choice>
          <mc:Fallback xmlns="">
            <p:pic>
              <p:nvPicPr>
                <p:cNvPr id="16" name="Freihand 15">
                  <a:extLst>
                    <a:ext uri="{FF2B5EF4-FFF2-40B4-BE49-F238E27FC236}">
                      <a16:creationId xmlns:a16="http://schemas.microsoft.com/office/drawing/2014/main" id="{B6B3C32D-CAC6-4C10-ACD8-1590460AE4DF}"/>
                    </a:ext>
                  </a:extLst>
                </p:cNvPr>
                <p:cNvPicPr/>
                <p:nvPr/>
              </p:nvPicPr>
              <p:blipFill>
                <a:blip r:embed="rId24"/>
                <a:stretch>
                  <a:fillRect/>
                </a:stretch>
              </p:blipFill>
              <p:spPr>
                <a:xfrm>
                  <a:off x="7918133" y="614760"/>
                  <a:ext cx="21888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7" name="Freihand 16">
                  <a:extLst>
                    <a:ext uri="{FF2B5EF4-FFF2-40B4-BE49-F238E27FC236}">
                      <a16:creationId xmlns:a16="http://schemas.microsoft.com/office/drawing/2014/main" id="{7C3F22B6-467A-494E-9222-C33C28C1529A}"/>
                    </a:ext>
                  </a:extLst>
                </p14:cNvPr>
                <p14:cNvContentPartPr/>
                <p14:nvPr/>
              </p14:nvContentPartPr>
              <p14:xfrm>
                <a:off x="8837933" y="721320"/>
                <a:ext cx="340200" cy="107280"/>
              </p14:xfrm>
            </p:contentPart>
          </mc:Choice>
          <mc:Fallback xmlns="">
            <p:pic>
              <p:nvPicPr>
                <p:cNvPr id="17" name="Freihand 16">
                  <a:extLst>
                    <a:ext uri="{FF2B5EF4-FFF2-40B4-BE49-F238E27FC236}">
                      <a16:creationId xmlns:a16="http://schemas.microsoft.com/office/drawing/2014/main" id="{7C3F22B6-467A-494E-9222-C33C28C1529A}"/>
                    </a:ext>
                  </a:extLst>
                </p:cNvPr>
                <p:cNvPicPr/>
                <p:nvPr/>
              </p:nvPicPr>
              <p:blipFill>
                <a:blip r:embed="rId26"/>
                <a:stretch>
                  <a:fillRect/>
                </a:stretch>
              </p:blipFill>
              <p:spPr>
                <a:xfrm>
                  <a:off x="8833613" y="717000"/>
                  <a:ext cx="348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E7B8621D-F55B-44C6-B0DE-8C50F816905C}"/>
                    </a:ext>
                  </a:extLst>
                </p14:cNvPr>
                <p14:cNvContentPartPr/>
                <p14:nvPr/>
              </p14:nvContentPartPr>
              <p14:xfrm>
                <a:off x="9209453" y="705480"/>
                <a:ext cx="118080" cy="102960"/>
              </p14:xfrm>
            </p:contentPart>
          </mc:Choice>
          <mc:Fallback xmlns="">
            <p:pic>
              <p:nvPicPr>
                <p:cNvPr id="19" name="Freihand 18">
                  <a:extLst>
                    <a:ext uri="{FF2B5EF4-FFF2-40B4-BE49-F238E27FC236}">
                      <a16:creationId xmlns:a16="http://schemas.microsoft.com/office/drawing/2014/main" id="{E7B8621D-F55B-44C6-B0DE-8C50F816905C}"/>
                    </a:ext>
                  </a:extLst>
                </p:cNvPr>
                <p:cNvPicPr/>
                <p:nvPr/>
              </p:nvPicPr>
              <p:blipFill>
                <a:blip r:embed="rId28"/>
                <a:stretch>
                  <a:fillRect/>
                </a:stretch>
              </p:blipFill>
              <p:spPr>
                <a:xfrm>
                  <a:off x="9205133" y="701160"/>
                  <a:ext cx="126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0" name="Freihand 19">
                  <a:extLst>
                    <a:ext uri="{FF2B5EF4-FFF2-40B4-BE49-F238E27FC236}">
                      <a16:creationId xmlns:a16="http://schemas.microsoft.com/office/drawing/2014/main" id="{9CAF8AD4-863F-4452-BAAD-34EAF1EB90BA}"/>
                    </a:ext>
                  </a:extLst>
                </p14:cNvPr>
                <p14:cNvContentPartPr/>
                <p14:nvPr/>
              </p14:nvContentPartPr>
              <p14:xfrm>
                <a:off x="9354173" y="569760"/>
                <a:ext cx="206640" cy="216000"/>
              </p14:xfrm>
            </p:contentPart>
          </mc:Choice>
          <mc:Fallback xmlns="">
            <p:pic>
              <p:nvPicPr>
                <p:cNvPr id="20" name="Freihand 19">
                  <a:extLst>
                    <a:ext uri="{FF2B5EF4-FFF2-40B4-BE49-F238E27FC236}">
                      <a16:creationId xmlns:a16="http://schemas.microsoft.com/office/drawing/2014/main" id="{9CAF8AD4-863F-4452-BAAD-34EAF1EB90BA}"/>
                    </a:ext>
                  </a:extLst>
                </p:cNvPr>
                <p:cNvPicPr/>
                <p:nvPr/>
              </p:nvPicPr>
              <p:blipFill>
                <a:blip r:embed="rId30"/>
                <a:stretch>
                  <a:fillRect/>
                </a:stretch>
              </p:blipFill>
              <p:spPr>
                <a:xfrm>
                  <a:off x="9349853" y="565440"/>
                  <a:ext cx="2152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1" name="Freihand 20">
                  <a:extLst>
                    <a:ext uri="{FF2B5EF4-FFF2-40B4-BE49-F238E27FC236}">
                      <a16:creationId xmlns:a16="http://schemas.microsoft.com/office/drawing/2014/main" id="{901CEE75-9AA6-4220-8E23-EA1306B0E9E6}"/>
                    </a:ext>
                  </a:extLst>
                </p14:cNvPr>
                <p14:cNvContentPartPr/>
                <p14:nvPr/>
              </p14:nvContentPartPr>
              <p14:xfrm>
                <a:off x="9616253" y="673440"/>
                <a:ext cx="43200" cy="94320"/>
              </p14:xfrm>
            </p:contentPart>
          </mc:Choice>
          <mc:Fallback xmlns="">
            <p:pic>
              <p:nvPicPr>
                <p:cNvPr id="21" name="Freihand 20">
                  <a:extLst>
                    <a:ext uri="{FF2B5EF4-FFF2-40B4-BE49-F238E27FC236}">
                      <a16:creationId xmlns:a16="http://schemas.microsoft.com/office/drawing/2014/main" id="{901CEE75-9AA6-4220-8E23-EA1306B0E9E6}"/>
                    </a:ext>
                  </a:extLst>
                </p:cNvPr>
                <p:cNvPicPr/>
                <p:nvPr/>
              </p:nvPicPr>
              <p:blipFill>
                <a:blip r:embed="rId32"/>
                <a:stretch>
                  <a:fillRect/>
                </a:stretch>
              </p:blipFill>
              <p:spPr>
                <a:xfrm>
                  <a:off x="9611933" y="669120"/>
                  <a:ext cx="51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4" name="Freihand 23">
                  <a:extLst>
                    <a:ext uri="{FF2B5EF4-FFF2-40B4-BE49-F238E27FC236}">
                      <a16:creationId xmlns:a16="http://schemas.microsoft.com/office/drawing/2014/main" id="{73725CE4-A7A7-4910-BD11-DD1C4A8BB78E}"/>
                    </a:ext>
                  </a:extLst>
                </p14:cNvPr>
                <p14:cNvContentPartPr/>
                <p14:nvPr/>
              </p14:nvContentPartPr>
              <p14:xfrm>
                <a:off x="9681773" y="646800"/>
                <a:ext cx="107640" cy="97200"/>
              </p14:xfrm>
            </p:contentPart>
          </mc:Choice>
          <mc:Fallback xmlns="">
            <p:pic>
              <p:nvPicPr>
                <p:cNvPr id="24" name="Freihand 23">
                  <a:extLst>
                    <a:ext uri="{FF2B5EF4-FFF2-40B4-BE49-F238E27FC236}">
                      <a16:creationId xmlns:a16="http://schemas.microsoft.com/office/drawing/2014/main" id="{73725CE4-A7A7-4910-BD11-DD1C4A8BB78E}"/>
                    </a:ext>
                  </a:extLst>
                </p:cNvPr>
                <p:cNvPicPr/>
                <p:nvPr/>
              </p:nvPicPr>
              <p:blipFill>
                <a:blip r:embed="rId34"/>
                <a:stretch>
                  <a:fillRect/>
                </a:stretch>
              </p:blipFill>
              <p:spPr>
                <a:xfrm>
                  <a:off x="9677453" y="642480"/>
                  <a:ext cx="1162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3" name="Freihand 32">
                  <a:extLst>
                    <a:ext uri="{FF2B5EF4-FFF2-40B4-BE49-F238E27FC236}">
                      <a16:creationId xmlns:a16="http://schemas.microsoft.com/office/drawing/2014/main" id="{879D00D4-2276-42AD-A48E-590F0BDD2086}"/>
                    </a:ext>
                  </a:extLst>
                </p14:cNvPr>
                <p14:cNvContentPartPr/>
                <p14:nvPr/>
              </p14:nvContentPartPr>
              <p14:xfrm>
                <a:off x="9775733" y="499560"/>
                <a:ext cx="26640" cy="23400"/>
              </p14:xfrm>
            </p:contentPart>
          </mc:Choice>
          <mc:Fallback xmlns="">
            <p:pic>
              <p:nvPicPr>
                <p:cNvPr id="33" name="Freihand 32">
                  <a:extLst>
                    <a:ext uri="{FF2B5EF4-FFF2-40B4-BE49-F238E27FC236}">
                      <a16:creationId xmlns:a16="http://schemas.microsoft.com/office/drawing/2014/main" id="{879D00D4-2276-42AD-A48E-590F0BDD2086}"/>
                    </a:ext>
                  </a:extLst>
                </p:cNvPr>
                <p:cNvPicPr/>
                <p:nvPr/>
              </p:nvPicPr>
              <p:blipFill>
                <a:blip r:embed="rId36"/>
                <a:stretch>
                  <a:fillRect/>
                </a:stretch>
              </p:blipFill>
              <p:spPr>
                <a:xfrm>
                  <a:off x="9771413" y="495240"/>
                  <a:ext cx="35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4" name="Freihand 43">
                  <a:extLst>
                    <a:ext uri="{FF2B5EF4-FFF2-40B4-BE49-F238E27FC236}">
                      <a16:creationId xmlns:a16="http://schemas.microsoft.com/office/drawing/2014/main" id="{FD6F1634-032B-4839-8DA4-450B3065097E}"/>
                    </a:ext>
                  </a:extLst>
                </p14:cNvPr>
                <p14:cNvContentPartPr/>
                <p14:nvPr/>
              </p14:nvContentPartPr>
              <p14:xfrm>
                <a:off x="9880133" y="513600"/>
                <a:ext cx="96840" cy="212400"/>
              </p14:xfrm>
            </p:contentPart>
          </mc:Choice>
          <mc:Fallback xmlns="">
            <p:pic>
              <p:nvPicPr>
                <p:cNvPr id="44" name="Freihand 43">
                  <a:extLst>
                    <a:ext uri="{FF2B5EF4-FFF2-40B4-BE49-F238E27FC236}">
                      <a16:creationId xmlns:a16="http://schemas.microsoft.com/office/drawing/2014/main" id="{FD6F1634-032B-4839-8DA4-450B3065097E}"/>
                    </a:ext>
                  </a:extLst>
                </p:cNvPr>
                <p:cNvPicPr/>
                <p:nvPr/>
              </p:nvPicPr>
              <p:blipFill>
                <a:blip r:embed="rId38"/>
                <a:stretch>
                  <a:fillRect/>
                </a:stretch>
              </p:blipFill>
              <p:spPr>
                <a:xfrm>
                  <a:off x="9875813" y="509280"/>
                  <a:ext cx="1054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5" name="Freihand 44">
                  <a:extLst>
                    <a:ext uri="{FF2B5EF4-FFF2-40B4-BE49-F238E27FC236}">
                      <a16:creationId xmlns:a16="http://schemas.microsoft.com/office/drawing/2014/main" id="{3205620F-BB3F-42BB-869C-29C0C8ED8BF5}"/>
                    </a:ext>
                  </a:extLst>
                </p14:cNvPr>
                <p14:cNvContentPartPr/>
                <p14:nvPr/>
              </p14:nvContentPartPr>
              <p14:xfrm>
                <a:off x="10041413" y="645720"/>
                <a:ext cx="193680" cy="205560"/>
              </p14:xfrm>
            </p:contentPart>
          </mc:Choice>
          <mc:Fallback xmlns="">
            <p:pic>
              <p:nvPicPr>
                <p:cNvPr id="45" name="Freihand 44">
                  <a:extLst>
                    <a:ext uri="{FF2B5EF4-FFF2-40B4-BE49-F238E27FC236}">
                      <a16:creationId xmlns:a16="http://schemas.microsoft.com/office/drawing/2014/main" id="{3205620F-BB3F-42BB-869C-29C0C8ED8BF5}"/>
                    </a:ext>
                  </a:extLst>
                </p:cNvPr>
                <p:cNvPicPr/>
                <p:nvPr/>
              </p:nvPicPr>
              <p:blipFill>
                <a:blip r:embed="rId40"/>
                <a:stretch>
                  <a:fillRect/>
                </a:stretch>
              </p:blipFill>
              <p:spPr>
                <a:xfrm>
                  <a:off x="10037093" y="641400"/>
                  <a:ext cx="202320" cy="214200"/>
                </a:xfrm>
                <a:prstGeom prst="rect">
                  <a:avLst/>
                </a:prstGeom>
              </p:spPr>
            </p:pic>
          </mc:Fallback>
        </mc:AlternateContent>
      </p:grpSp>
      <p:grpSp>
        <p:nvGrpSpPr>
          <p:cNvPr id="61" name="Gruppieren 60">
            <a:extLst>
              <a:ext uri="{FF2B5EF4-FFF2-40B4-BE49-F238E27FC236}">
                <a16:creationId xmlns:a16="http://schemas.microsoft.com/office/drawing/2014/main" id="{FA744392-C861-473D-8B07-4DA13D06E15E}"/>
              </a:ext>
            </a:extLst>
          </p:cNvPr>
          <p:cNvGrpSpPr/>
          <p:nvPr/>
        </p:nvGrpSpPr>
        <p:grpSpPr>
          <a:xfrm>
            <a:off x="10592573" y="398760"/>
            <a:ext cx="1403640" cy="275760"/>
            <a:chOff x="10592573" y="398760"/>
            <a:chExt cx="1403640" cy="275760"/>
          </a:xfrm>
        </p:grpSpPr>
        <mc:AlternateContent xmlns:mc="http://schemas.openxmlformats.org/markup-compatibility/2006" xmlns:p14="http://schemas.microsoft.com/office/powerpoint/2010/main">
          <mc:Choice Requires="p14">
            <p:contentPart p14:bwMode="auto" r:id="rId41">
              <p14:nvContentPartPr>
                <p14:cNvPr id="46" name="Freihand 45">
                  <a:extLst>
                    <a:ext uri="{FF2B5EF4-FFF2-40B4-BE49-F238E27FC236}">
                      <a16:creationId xmlns:a16="http://schemas.microsoft.com/office/drawing/2014/main" id="{8D2D9213-536A-4ED4-8BD2-787A3EC7AFCE}"/>
                    </a:ext>
                  </a:extLst>
                </p14:cNvPr>
                <p14:cNvContentPartPr/>
                <p14:nvPr/>
              </p14:nvContentPartPr>
              <p14:xfrm>
                <a:off x="10592573" y="489840"/>
                <a:ext cx="403560" cy="184680"/>
              </p14:xfrm>
            </p:contentPart>
          </mc:Choice>
          <mc:Fallback xmlns="">
            <p:pic>
              <p:nvPicPr>
                <p:cNvPr id="46" name="Freihand 45">
                  <a:extLst>
                    <a:ext uri="{FF2B5EF4-FFF2-40B4-BE49-F238E27FC236}">
                      <a16:creationId xmlns:a16="http://schemas.microsoft.com/office/drawing/2014/main" id="{8D2D9213-536A-4ED4-8BD2-787A3EC7AFCE}"/>
                    </a:ext>
                  </a:extLst>
                </p:cNvPr>
                <p:cNvPicPr/>
                <p:nvPr/>
              </p:nvPicPr>
              <p:blipFill>
                <a:blip r:embed="rId42"/>
                <a:stretch>
                  <a:fillRect/>
                </a:stretch>
              </p:blipFill>
              <p:spPr>
                <a:xfrm>
                  <a:off x="10588253" y="485520"/>
                  <a:ext cx="4122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9" name="Freihand 48">
                  <a:extLst>
                    <a:ext uri="{FF2B5EF4-FFF2-40B4-BE49-F238E27FC236}">
                      <a16:creationId xmlns:a16="http://schemas.microsoft.com/office/drawing/2014/main" id="{E45AC687-3DD2-4659-9AAC-8680AF393E0A}"/>
                    </a:ext>
                  </a:extLst>
                </p14:cNvPr>
                <p14:cNvContentPartPr/>
                <p14:nvPr/>
              </p14:nvContentPartPr>
              <p14:xfrm>
                <a:off x="11173973" y="481200"/>
                <a:ext cx="18720" cy="185400"/>
              </p14:xfrm>
            </p:contentPart>
          </mc:Choice>
          <mc:Fallback xmlns="">
            <p:pic>
              <p:nvPicPr>
                <p:cNvPr id="49" name="Freihand 48">
                  <a:extLst>
                    <a:ext uri="{FF2B5EF4-FFF2-40B4-BE49-F238E27FC236}">
                      <a16:creationId xmlns:a16="http://schemas.microsoft.com/office/drawing/2014/main" id="{E45AC687-3DD2-4659-9AAC-8680AF393E0A}"/>
                    </a:ext>
                  </a:extLst>
                </p:cNvPr>
                <p:cNvPicPr/>
                <p:nvPr/>
              </p:nvPicPr>
              <p:blipFill>
                <a:blip r:embed="rId44"/>
                <a:stretch>
                  <a:fillRect/>
                </a:stretch>
              </p:blipFill>
              <p:spPr>
                <a:xfrm>
                  <a:off x="11169653" y="476880"/>
                  <a:ext cx="273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2" name="Freihand 51">
                  <a:extLst>
                    <a:ext uri="{FF2B5EF4-FFF2-40B4-BE49-F238E27FC236}">
                      <a16:creationId xmlns:a16="http://schemas.microsoft.com/office/drawing/2014/main" id="{E97A871F-2D93-40B7-B1C0-12AD3323710E}"/>
                    </a:ext>
                  </a:extLst>
                </p14:cNvPr>
                <p14:cNvContentPartPr/>
                <p14:nvPr/>
              </p14:nvContentPartPr>
              <p14:xfrm>
                <a:off x="11045093" y="457440"/>
                <a:ext cx="227880" cy="210960"/>
              </p14:xfrm>
            </p:contentPart>
          </mc:Choice>
          <mc:Fallback xmlns="">
            <p:pic>
              <p:nvPicPr>
                <p:cNvPr id="52" name="Freihand 51">
                  <a:extLst>
                    <a:ext uri="{FF2B5EF4-FFF2-40B4-BE49-F238E27FC236}">
                      <a16:creationId xmlns:a16="http://schemas.microsoft.com/office/drawing/2014/main" id="{E97A871F-2D93-40B7-B1C0-12AD3323710E}"/>
                    </a:ext>
                  </a:extLst>
                </p:cNvPr>
                <p:cNvPicPr/>
                <p:nvPr/>
              </p:nvPicPr>
              <p:blipFill>
                <a:blip r:embed="rId46"/>
                <a:stretch>
                  <a:fillRect/>
                </a:stretch>
              </p:blipFill>
              <p:spPr>
                <a:xfrm>
                  <a:off x="11040773" y="453120"/>
                  <a:ext cx="23652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4" name="Freihand 53">
                  <a:extLst>
                    <a:ext uri="{FF2B5EF4-FFF2-40B4-BE49-F238E27FC236}">
                      <a16:creationId xmlns:a16="http://schemas.microsoft.com/office/drawing/2014/main" id="{EDDCC153-B5B9-4003-A0C8-BCEB08DE8775}"/>
                    </a:ext>
                  </a:extLst>
                </p14:cNvPr>
                <p14:cNvContentPartPr/>
                <p14:nvPr/>
              </p14:nvContentPartPr>
              <p14:xfrm>
                <a:off x="11274773" y="449160"/>
                <a:ext cx="115920" cy="163440"/>
              </p14:xfrm>
            </p:contentPart>
          </mc:Choice>
          <mc:Fallback xmlns="">
            <p:pic>
              <p:nvPicPr>
                <p:cNvPr id="54" name="Freihand 53">
                  <a:extLst>
                    <a:ext uri="{FF2B5EF4-FFF2-40B4-BE49-F238E27FC236}">
                      <a16:creationId xmlns:a16="http://schemas.microsoft.com/office/drawing/2014/main" id="{EDDCC153-B5B9-4003-A0C8-BCEB08DE8775}"/>
                    </a:ext>
                  </a:extLst>
                </p:cNvPr>
                <p:cNvPicPr/>
                <p:nvPr/>
              </p:nvPicPr>
              <p:blipFill>
                <a:blip r:embed="rId48"/>
                <a:stretch>
                  <a:fillRect/>
                </a:stretch>
              </p:blipFill>
              <p:spPr>
                <a:xfrm>
                  <a:off x="11270453" y="444840"/>
                  <a:ext cx="12456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6" name="Freihand 55">
                  <a:extLst>
                    <a:ext uri="{FF2B5EF4-FFF2-40B4-BE49-F238E27FC236}">
                      <a16:creationId xmlns:a16="http://schemas.microsoft.com/office/drawing/2014/main" id="{4CD1A560-BB1E-4CAB-838A-8495F9077303}"/>
                    </a:ext>
                  </a:extLst>
                </p14:cNvPr>
                <p14:cNvContentPartPr/>
                <p14:nvPr/>
              </p14:nvContentPartPr>
              <p14:xfrm>
                <a:off x="11464493" y="537000"/>
                <a:ext cx="58320" cy="2160"/>
              </p14:xfrm>
            </p:contentPart>
          </mc:Choice>
          <mc:Fallback xmlns="">
            <p:pic>
              <p:nvPicPr>
                <p:cNvPr id="56" name="Freihand 55">
                  <a:extLst>
                    <a:ext uri="{FF2B5EF4-FFF2-40B4-BE49-F238E27FC236}">
                      <a16:creationId xmlns:a16="http://schemas.microsoft.com/office/drawing/2014/main" id="{4CD1A560-BB1E-4CAB-838A-8495F9077303}"/>
                    </a:ext>
                  </a:extLst>
                </p:cNvPr>
                <p:cNvPicPr/>
                <p:nvPr/>
              </p:nvPicPr>
              <p:blipFill>
                <a:blip r:embed="rId50"/>
                <a:stretch>
                  <a:fillRect/>
                </a:stretch>
              </p:blipFill>
              <p:spPr>
                <a:xfrm>
                  <a:off x="11460173" y="532680"/>
                  <a:ext cx="669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57" name="Freihand 56">
                  <a:extLst>
                    <a:ext uri="{FF2B5EF4-FFF2-40B4-BE49-F238E27FC236}">
                      <a16:creationId xmlns:a16="http://schemas.microsoft.com/office/drawing/2014/main" id="{854B0D97-7FDE-4E88-931E-C263070C8926}"/>
                    </a:ext>
                  </a:extLst>
                </p14:cNvPr>
                <p14:cNvContentPartPr/>
                <p14:nvPr/>
              </p14:nvContentPartPr>
              <p14:xfrm>
                <a:off x="11601293" y="398760"/>
                <a:ext cx="145800" cy="177840"/>
              </p14:xfrm>
            </p:contentPart>
          </mc:Choice>
          <mc:Fallback xmlns="">
            <p:pic>
              <p:nvPicPr>
                <p:cNvPr id="57" name="Freihand 56">
                  <a:extLst>
                    <a:ext uri="{FF2B5EF4-FFF2-40B4-BE49-F238E27FC236}">
                      <a16:creationId xmlns:a16="http://schemas.microsoft.com/office/drawing/2014/main" id="{854B0D97-7FDE-4E88-931E-C263070C8926}"/>
                    </a:ext>
                  </a:extLst>
                </p:cNvPr>
                <p:cNvPicPr/>
                <p:nvPr/>
              </p:nvPicPr>
              <p:blipFill>
                <a:blip r:embed="rId52"/>
                <a:stretch>
                  <a:fillRect/>
                </a:stretch>
              </p:blipFill>
              <p:spPr>
                <a:xfrm>
                  <a:off x="11596973" y="394440"/>
                  <a:ext cx="1544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59" name="Freihand 58">
                  <a:extLst>
                    <a:ext uri="{FF2B5EF4-FFF2-40B4-BE49-F238E27FC236}">
                      <a16:creationId xmlns:a16="http://schemas.microsoft.com/office/drawing/2014/main" id="{07AAEFE3-A3D7-4368-960A-4F49667F43EC}"/>
                    </a:ext>
                  </a:extLst>
                </p14:cNvPr>
                <p14:cNvContentPartPr/>
                <p14:nvPr/>
              </p14:nvContentPartPr>
              <p14:xfrm>
                <a:off x="11645933" y="512520"/>
                <a:ext cx="212040" cy="75960"/>
              </p14:xfrm>
            </p:contentPart>
          </mc:Choice>
          <mc:Fallback xmlns="">
            <p:pic>
              <p:nvPicPr>
                <p:cNvPr id="59" name="Freihand 58">
                  <a:extLst>
                    <a:ext uri="{FF2B5EF4-FFF2-40B4-BE49-F238E27FC236}">
                      <a16:creationId xmlns:a16="http://schemas.microsoft.com/office/drawing/2014/main" id="{07AAEFE3-A3D7-4368-960A-4F49667F43EC}"/>
                    </a:ext>
                  </a:extLst>
                </p:cNvPr>
                <p:cNvPicPr/>
                <p:nvPr/>
              </p:nvPicPr>
              <p:blipFill>
                <a:blip r:embed="rId54"/>
                <a:stretch>
                  <a:fillRect/>
                </a:stretch>
              </p:blipFill>
              <p:spPr>
                <a:xfrm>
                  <a:off x="11641613" y="508200"/>
                  <a:ext cx="2206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0" name="Freihand 59">
                  <a:extLst>
                    <a:ext uri="{FF2B5EF4-FFF2-40B4-BE49-F238E27FC236}">
                      <a16:creationId xmlns:a16="http://schemas.microsoft.com/office/drawing/2014/main" id="{62CEDE31-2C5A-40AB-A05D-9D921AC69100}"/>
                    </a:ext>
                  </a:extLst>
                </p14:cNvPr>
                <p14:cNvContentPartPr/>
                <p14:nvPr/>
              </p14:nvContentPartPr>
              <p14:xfrm>
                <a:off x="11911253" y="508200"/>
                <a:ext cx="84960" cy="69480"/>
              </p14:xfrm>
            </p:contentPart>
          </mc:Choice>
          <mc:Fallback xmlns="">
            <p:pic>
              <p:nvPicPr>
                <p:cNvPr id="60" name="Freihand 59">
                  <a:extLst>
                    <a:ext uri="{FF2B5EF4-FFF2-40B4-BE49-F238E27FC236}">
                      <a16:creationId xmlns:a16="http://schemas.microsoft.com/office/drawing/2014/main" id="{62CEDE31-2C5A-40AB-A05D-9D921AC69100}"/>
                    </a:ext>
                  </a:extLst>
                </p:cNvPr>
                <p:cNvPicPr/>
                <p:nvPr/>
              </p:nvPicPr>
              <p:blipFill>
                <a:blip r:embed="rId56"/>
                <a:stretch>
                  <a:fillRect/>
                </a:stretch>
              </p:blipFill>
              <p:spPr>
                <a:xfrm>
                  <a:off x="11906933" y="503880"/>
                  <a:ext cx="93600" cy="78120"/>
                </a:xfrm>
                <a:prstGeom prst="rect">
                  <a:avLst/>
                </a:prstGeom>
              </p:spPr>
            </p:pic>
          </mc:Fallback>
        </mc:AlternateContent>
      </p:grpSp>
    </p:spTree>
    <p:extLst>
      <p:ext uri="{BB962C8B-B14F-4D97-AF65-F5344CB8AC3E}">
        <p14:creationId xmlns:p14="http://schemas.microsoft.com/office/powerpoint/2010/main" val="3028917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3" grpId="0"/>
      <p:bldP spid="55" grpId="0"/>
      <p:bldP spid="68" grpId="0"/>
      <p:bldP spid="75" grpId="0"/>
      <p:bldP spid="34" grpId="0"/>
      <p:bldP spid="4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hteck 3"/>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7EB602B9-4E55-4C0E-AD6C-201C29DC90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6999" y="92093"/>
            <a:ext cx="4135465" cy="2462526"/>
          </a:xfrm>
          <a:prstGeom prst="rect">
            <a:avLst/>
          </a:prstGeom>
        </p:spPr>
      </p:pic>
      <mc:AlternateContent xmlns:mc="http://schemas.openxmlformats.org/markup-compatibility/2006">
        <mc:Choice xmlns:p14="http://schemas.microsoft.com/office/powerpoint/2010/main" Requires="p14">
          <p:contentPart p14:bwMode="auto" r:id="rId4">
            <p14:nvContentPartPr>
              <p14:cNvPr id="27" name="Freihand 26">
                <a:extLst>
                  <a:ext uri="{FF2B5EF4-FFF2-40B4-BE49-F238E27FC236}">
                    <a16:creationId xmlns:a16="http://schemas.microsoft.com/office/drawing/2014/main" id="{87841C61-9AC2-4B62-82C5-099FFE2EABC2}"/>
                  </a:ext>
                </a:extLst>
              </p14:cNvPr>
              <p14:cNvContentPartPr/>
              <p14:nvPr/>
            </p14:nvContentPartPr>
            <p14:xfrm>
              <a:off x="2721533" y="1168987"/>
              <a:ext cx="738360" cy="13320"/>
            </p14:xfrm>
          </p:contentPart>
        </mc:Choice>
        <mc:Fallback>
          <p:pic>
            <p:nvPicPr>
              <p:cNvPr id="27" name="Freihand 26">
                <a:extLst>
                  <a:ext uri="{FF2B5EF4-FFF2-40B4-BE49-F238E27FC236}">
                    <a16:creationId xmlns:a16="http://schemas.microsoft.com/office/drawing/2014/main" id="{87841C61-9AC2-4B62-82C5-099FFE2EABC2}"/>
                  </a:ext>
                </a:extLst>
              </p:cNvPr>
              <p:cNvPicPr/>
              <p:nvPr/>
            </p:nvPicPr>
            <p:blipFill>
              <a:blip r:embed="rId5"/>
              <a:stretch>
                <a:fillRect/>
              </a:stretch>
            </p:blipFill>
            <p:spPr>
              <a:xfrm>
                <a:off x="2717213" y="1164667"/>
                <a:ext cx="74700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64" name="Freihand 63">
                <a:extLst>
                  <a:ext uri="{FF2B5EF4-FFF2-40B4-BE49-F238E27FC236}">
                    <a16:creationId xmlns:a16="http://schemas.microsoft.com/office/drawing/2014/main" id="{72E02ECD-5609-403C-96D3-2CB56961FF42}"/>
                  </a:ext>
                </a:extLst>
              </p14:cNvPr>
              <p14:cNvContentPartPr/>
              <p14:nvPr/>
            </p14:nvContentPartPr>
            <p14:xfrm>
              <a:off x="3665813" y="405067"/>
              <a:ext cx="351000" cy="13680"/>
            </p14:xfrm>
          </p:contentPart>
        </mc:Choice>
        <mc:Fallback>
          <p:pic>
            <p:nvPicPr>
              <p:cNvPr id="64" name="Freihand 63">
                <a:extLst>
                  <a:ext uri="{FF2B5EF4-FFF2-40B4-BE49-F238E27FC236}">
                    <a16:creationId xmlns:a16="http://schemas.microsoft.com/office/drawing/2014/main" id="{72E02ECD-5609-403C-96D3-2CB56961FF42}"/>
                  </a:ext>
                </a:extLst>
              </p:cNvPr>
              <p:cNvPicPr/>
              <p:nvPr/>
            </p:nvPicPr>
            <p:blipFill>
              <a:blip r:embed="rId7"/>
              <a:stretch>
                <a:fillRect/>
              </a:stretch>
            </p:blipFill>
            <p:spPr>
              <a:xfrm>
                <a:off x="3661493" y="400747"/>
                <a:ext cx="35964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167" name="Freihand 166">
                <a:extLst>
                  <a:ext uri="{FF2B5EF4-FFF2-40B4-BE49-F238E27FC236}">
                    <a16:creationId xmlns:a16="http://schemas.microsoft.com/office/drawing/2014/main" id="{516B56CC-A123-4E2F-B4EF-27149E836A0D}"/>
                  </a:ext>
                </a:extLst>
              </p14:cNvPr>
              <p14:cNvContentPartPr/>
              <p14:nvPr/>
            </p14:nvContentPartPr>
            <p14:xfrm>
              <a:off x="10449653" y="2086627"/>
              <a:ext cx="161640" cy="82800"/>
            </p14:xfrm>
          </p:contentPart>
        </mc:Choice>
        <mc:Fallback>
          <p:pic>
            <p:nvPicPr>
              <p:cNvPr id="167" name="Freihand 166">
                <a:extLst>
                  <a:ext uri="{FF2B5EF4-FFF2-40B4-BE49-F238E27FC236}">
                    <a16:creationId xmlns:a16="http://schemas.microsoft.com/office/drawing/2014/main" id="{516B56CC-A123-4E2F-B4EF-27149E836A0D}"/>
                  </a:ext>
                </a:extLst>
              </p:cNvPr>
              <p:cNvPicPr/>
              <p:nvPr/>
            </p:nvPicPr>
            <p:blipFill>
              <a:blip r:embed="rId9"/>
              <a:stretch>
                <a:fillRect/>
              </a:stretch>
            </p:blipFill>
            <p:spPr>
              <a:xfrm>
                <a:off x="10445333" y="2082307"/>
                <a:ext cx="17028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168" name="Freihand 167">
                <a:extLst>
                  <a:ext uri="{FF2B5EF4-FFF2-40B4-BE49-F238E27FC236}">
                    <a16:creationId xmlns:a16="http://schemas.microsoft.com/office/drawing/2014/main" id="{2B23F619-1D86-41EB-A29C-692B27DD3800}"/>
                  </a:ext>
                </a:extLst>
              </p14:cNvPr>
              <p14:cNvContentPartPr/>
              <p14:nvPr/>
            </p14:nvContentPartPr>
            <p14:xfrm>
              <a:off x="10443893" y="2067187"/>
              <a:ext cx="144720" cy="126000"/>
            </p14:xfrm>
          </p:contentPart>
        </mc:Choice>
        <mc:Fallback>
          <p:pic>
            <p:nvPicPr>
              <p:cNvPr id="168" name="Freihand 167">
                <a:extLst>
                  <a:ext uri="{FF2B5EF4-FFF2-40B4-BE49-F238E27FC236}">
                    <a16:creationId xmlns:a16="http://schemas.microsoft.com/office/drawing/2014/main" id="{2B23F619-1D86-41EB-A29C-692B27DD3800}"/>
                  </a:ext>
                </a:extLst>
              </p:cNvPr>
              <p:cNvPicPr/>
              <p:nvPr/>
            </p:nvPicPr>
            <p:blipFill>
              <a:blip r:embed="rId11"/>
              <a:stretch>
                <a:fillRect/>
              </a:stretch>
            </p:blipFill>
            <p:spPr>
              <a:xfrm>
                <a:off x="10439573" y="2062867"/>
                <a:ext cx="153360" cy="134640"/>
              </a:xfrm>
              <a:prstGeom prst="rect">
                <a:avLst/>
              </a:prstGeom>
            </p:spPr>
          </p:pic>
        </mc:Fallback>
      </mc:AlternateContent>
      <p:grpSp>
        <p:nvGrpSpPr>
          <p:cNvPr id="188" name="Gruppieren 187">
            <a:extLst>
              <a:ext uri="{FF2B5EF4-FFF2-40B4-BE49-F238E27FC236}">
                <a16:creationId xmlns:a16="http://schemas.microsoft.com/office/drawing/2014/main" id="{DB2F91D0-2C55-451A-9B0C-6DBCC867DF42}"/>
              </a:ext>
            </a:extLst>
          </p:cNvPr>
          <p:cNvGrpSpPr/>
          <p:nvPr/>
        </p:nvGrpSpPr>
        <p:grpSpPr>
          <a:xfrm>
            <a:off x="10702373" y="1776667"/>
            <a:ext cx="1184040" cy="438480"/>
            <a:chOff x="10702373" y="1776667"/>
            <a:chExt cx="1184040" cy="438480"/>
          </a:xfrm>
        </p:grpSpPr>
        <mc:AlternateContent xmlns:mc="http://schemas.openxmlformats.org/markup-compatibility/2006">
          <mc:Choice xmlns:p14="http://schemas.microsoft.com/office/powerpoint/2010/main" Requires="p14">
            <p:contentPart p14:bwMode="auto" r:id="rId12">
              <p14:nvContentPartPr>
                <p14:cNvPr id="169" name="Freihand 168">
                  <a:extLst>
                    <a:ext uri="{FF2B5EF4-FFF2-40B4-BE49-F238E27FC236}">
                      <a16:creationId xmlns:a16="http://schemas.microsoft.com/office/drawing/2014/main" id="{CB7C9C3D-549B-4608-825F-F58CE4C16368}"/>
                    </a:ext>
                  </a:extLst>
                </p14:cNvPr>
                <p14:cNvContentPartPr/>
                <p14:nvPr/>
              </p14:nvContentPartPr>
              <p14:xfrm>
                <a:off x="10702373" y="2084827"/>
                <a:ext cx="99720" cy="15120"/>
              </p14:xfrm>
            </p:contentPart>
          </mc:Choice>
          <mc:Fallback>
            <p:pic>
              <p:nvPicPr>
                <p:cNvPr id="169" name="Freihand 168">
                  <a:extLst>
                    <a:ext uri="{FF2B5EF4-FFF2-40B4-BE49-F238E27FC236}">
                      <a16:creationId xmlns:a16="http://schemas.microsoft.com/office/drawing/2014/main" id="{CB7C9C3D-549B-4608-825F-F58CE4C16368}"/>
                    </a:ext>
                  </a:extLst>
                </p:cNvPr>
                <p:cNvPicPr/>
                <p:nvPr/>
              </p:nvPicPr>
              <p:blipFill>
                <a:blip r:embed="rId13"/>
                <a:stretch>
                  <a:fillRect/>
                </a:stretch>
              </p:blipFill>
              <p:spPr>
                <a:xfrm>
                  <a:off x="10698053" y="2080507"/>
                  <a:ext cx="10836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70" name="Freihand 169">
                  <a:extLst>
                    <a:ext uri="{FF2B5EF4-FFF2-40B4-BE49-F238E27FC236}">
                      <a16:creationId xmlns:a16="http://schemas.microsoft.com/office/drawing/2014/main" id="{06C1D575-ECD4-4573-88C7-124702E0AF1A}"/>
                    </a:ext>
                  </a:extLst>
                </p14:cNvPr>
                <p14:cNvContentPartPr/>
                <p14:nvPr/>
              </p14:nvContentPartPr>
              <p14:xfrm>
                <a:off x="10712813" y="2128027"/>
                <a:ext cx="96120" cy="8640"/>
              </p14:xfrm>
            </p:contentPart>
          </mc:Choice>
          <mc:Fallback>
            <p:pic>
              <p:nvPicPr>
                <p:cNvPr id="170" name="Freihand 169">
                  <a:extLst>
                    <a:ext uri="{FF2B5EF4-FFF2-40B4-BE49-F238E27FC236}">
                      <a16:creationId xmlns:a16="http://schemas.microsoft.com/office/drawing/2014/main" id="{06C1D575-ECD4-4573-88C7-124702E0AF1A}"/>
                    </a:ext>
                  </a:extLst>
                </p:cNvPr>
                <p:cNvPicPr/>
                <p:nvPr/>
              </p:nvPicPr>
              <p:blipFill>
                <a:blip r:embed="rId15"/>
                <a:stretch>
                  <a:fillRect/>
                </a:stretch>
              </p:blipFill>
              <p:spPr>
                <a:xfrm>
                  <a:off x="10708493" y="2123707"/>
                  <a:ext cx="10476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71" name="Freihand 170">
                  <a:extLst>
                    <a:ext uri="{FF2B5EF4-FFF2-40B4-BE49-F238E27FC236}">
                      <a16:creationId xmlns:a16="http://schemas.microsoft.com/office/drawing/2014/main" id="{101EE589-A7C3-4DF9-AA2C-A698B0B9EE4F}"/>
                    </a:ext>
                  </a:extLst>
                </p14:cNvPr>
                <p14:cNvContentPartPr/>
                <p14:nvPr/>
              </p14:nvContentPartPr>
              <p14:xfrm>
                <a:off x="10861493" y="2057467"/>
                <a:ext cx="88200" cy="157680"/>
              </p14:xfrm>
            </p:contentPart>
          </mc:Choice>
          <mc:Fallback>
            <p:pic>
              <p:nvPicPr>
                <p:cNvPr id="171" name="Freihand 170">
                  <a:extLst>
                    <a:ext uri="{FF2B5EF4-FFF2-40B4-BE49-F238E27FC236}">
                      <a16:creationId xmlns:a16="http://schemas.microsoft.com/office/drawing/2014/main" id="{101EE589-A7C3-4DF9-AA2C-A698B0B9EE4F}"/>
                    </a:ext>
                  </a:extLst>
                </p:cNvPr>
                <p:cNvPicPr/>
                <p:nvPr/>
              </p:nvPicPr>
              <p:blipFill>
                <a:blip r:embed="rId17"/>
                <a:stretch>
                  <a:fillRect/>
                </a:stretch>
              </p:blipFill>
              <p:spPr>
                <a:xfrm>
                  <a:off x="10857173" y="2053147"/>
                  <a:ext cx="9684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72" name="Freihand 171">
                  <a:extLst>
                    <a:ext uri="{FF2B5EF4-FFF2-40B4-BE49-F238E27FC236}">
                      <a16:creationId xmlns:a16="http://schemas.microsoft.com/office/drawing/2014/main" id="{164342E7-0C55-4B97-93A4-F142FD05E531}"/>
                    </a:ext>
                  </a:extLst>
                </p14:cNvPr>
                <p14:cNvContentPartPr/>
                <p14:nvPr/>
              </p14:nvContentPartPr>
              <p14:xfrm>
                <a:off x="10943573" y="2110387"/>
                <a:ext cx="52920" cy="82800"/>
              </p14:xfrm>
            </p:contentPart>
          </mc:Choice>
          <mc:Fallback>
            <p:pic>
              <p:nvPicPr>
                <p:cNvPr id="172" name="Freihand 171">
                  <a:extLst>
                    <a:ext uri="{FF2B5EF4-FFF2-40B4-BE49-F238E27FC236}">
                      <a16:creationId xmlns:a16="http://schemas.microsoft.com/office/drawing/2014/main" id="{164342E7-0C55-4B97-93A4-F142FD05E531}"/>
                    </a:ext>
                  </a:extLst>
                </p:cNvPr>
                <p:cNvPicPr/>
                <p:nvPr/>
              </p:nvPicPr>
              <p:blipFill>
                <a:blip r:embed="rId19"/>
                <a:stretch>
                  <a:fillRect/>
                </a:stretch>
              </p:blipFill>
              <p:spPr>
                <a:xfrm>
                  <a:off x="10939253" y="2106067"/>
                  <a:ext cx="6156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73" name="Freihand 172">
                  <a:extLst>
                    <a:ext uri="{FF2B5EF4-FFF2-40B4-BE49-F238E27FC236}">
                      <a16:creationId xmlns:a16="http://schemas.microsoft.com/office/drawing/2014/main" id="{AE388D41-2A69-4848-8499-DDA2F9C44927}"/>
                    </a:ext>
                  </a:extLst>
                </p14:cNvPr>
                <p14:cNvContentPartPr/>
                <p14:nvPr/>
              </p14:nvContentPartPr>
              <p14:xfrm>
                <a:off x="11038613" y="2050627"/>
                <a:ext cx="51480" cy="101520"/>
              </p14:xfrm>
            </p:contentPart>
          </mc:Choice>
          <mc:Fallback>
            <p:pic>
              <p:nvPicPr>
                <p:cNvPr id="173" name="Freihand 172">
                  <a:extLst>
                    <a:ext uri="{FF2B5EF4-FFF2-40B4-BE49-F238E27FC236}">
                      <a16:creationId xmlns:a16="http://schemas.microsoft.com/office/drawing/2014/main" id="{AE388D41-2A69-4848-8499-DDA2F9C44927}"/>
                    </a:ext>
                  </a:extLst>
                </p:cNvPr>
                <p:cNvPicPr/>
                <p:nvPr/>
              </p:nvPicPr>
              <p:blipFill>
                <a:blip r:embed="rId21"/>
                <a:stretch>
                  <a:fillRect/>
                </a:stretch>
              </p:blipFill>
              <p:spPr>
                <a:xfrm>
                  <a:off x="11034293" y="2046307"/>
                  <a:ext cx="6012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74" name="Freihand 173">
                  <a:extLst>
                    <a:ext uri="{FF2B5EF4-FFF2-40B4-BE49-F238E27FC236}">
                      <a16:creationId xmlns:a16="http://schemas.microsoft.com/office/drawing/2014/main" id="{CC2B4F8C-5414-4F8A-9F08-2BBF86045CDB}"/>
                    </a:ext>
                  </a:extLst>
                </p14:cNvPr>
                <p14:cNvContentPartPr/>
                <p14:nvPr/>
              </p14:nvContentPartPr>
              <p14:xfrm>
                <a:off x="11040773" y="2073667"/>
                <a:ext cx="158040" cy="84240"/>
              </p14:xfrm>
            </p:contentPart>
          </mc:Choice>
          <mc:Fallback>
            <p:pic>
              <p:nvPicPr>
                <p:cNvPr id="174" name="Freihand 173">
                  <a:extLst>
                    <a:ext uri="{FF2B5EF4-FFF2-40B4-BE49-F238E27FC236}">
                      <a16:creationId xmlns:a16="http://schemas.microsoft.com/office/drawing/2014/main" id="{CC2B4F8C-5414-4F8A-9F08-2BBF86045CDB}"/>
                    </a:ext>
                  </a:extLst>
                </p:cNvPr>
                <p:cNvPicPr/>
                <p:nvPr/>
              </p:nvPicPr>
              <p:blipFill>
                <a:blip r:embed="rId23"/>
                <a:stretch>
                  <a:fillRect/>
                </a:stretch>
              </p:blipFill>
              <p:spPr>
                <a:xfrm>
                  <a:off x="11036453" y="2069347"/>
                  <a:ext cx="16668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75" name="Freihand 174">
                  <a:extLst>
                    <a:ext uri="{FF2B5EF4-FFF2-40B4-BE49-F238E27FC236}">
                      <a16:creationId xmlns:a16="http://schemas.microsoft.com/office/drawing/2014/main" id="{8E609F4F-AFBE-41AA-A2FE-6101EF679EA9}"/>
                    </a:ext>
                  </a:extLst>
                </p14:cNvPr>
                <p14:cNvContentPartPr/>
                <p14:nvPr/>
              </p14:nvContentPartPr>
              <p14:xfrm>
                <a:off x="11319053" y="2006707"/>
                <a:ext cx="17640" cy="99720"/>
              </p14:xfrm>
            </p:contentPart>
          </mc:Choice>
          <mc:Fallback>
            <p:pic>
              <p:nvPicPr>
                <p:cNvPr id="175" name="Freihand 174">
                  <a:extLst>
                    <a:ext uri="{FF2B5EF4-FFF2-40B4-BE49-F238E27FC236}">
                      <a16:creationId xmlns:a16="http://schemas.microsoft.com/office/drawing/2014/main" id="{8E609F4F-AFBE-41AA-A2FE-6101EF679EA9}"/>
                    </a:ext>
                  </a:extLst>
                </p:cNvPr>
                <p:cNvPicPr/>
                <p:nvPr/>
              </p:nvPicPr>
              <p:blipFill>
                <a:blip r:embed="rId25"/>
                <a:stretch>
                  <a:fillRect/>
                </a:stretch>
              </p:blipFill>
              <p:spPr>
                <a:xfrm>
                  <a:off x="11314733" y="2002387"/>
                  <a:ext cx="2628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76" name="Freihand 175">
                  <a:extLst>
                    <a:ext uri="{FF2B5EF4-FFF2-40B4-BE49-F238E27FC236}">
                      <a16:creationId xmlns:a16="http://schemas.microsoft.com/office/drawing/2014/main" id="{F00B7F47-C19B-4307-A2D9-AAC33E169161}"/>
                    </a:ext>
                  </a:extLst>
                </p14:cNvPr>
                <p14:cNvContentPartPr/>
                <p14:nvPr/>
              </p14:nvContentPartPr>
              <p14:xfrm>
                <a:off x="11286653" y="2049187"/>
                <a:ext cx="117000" cy="5400"/>
              </p14:xfrm>
            </p:contentPart>
          </mc:Choice>
          <mc:Fallback>
            <p:pic>
              <p:nvPicPr>
                <p:cNvPr id="176" name="Freihand 175">
                  <a:extLst>
                    <a:ext uri="{FF2B5EF4-FFF2-40B4-BE49-F238E27FC236}">
                      <a16:creationId xmlns:a16="http://schemas.microsoft.com/office/drawing/2014/main" id="{F00B7F47-C19B-4307-A2D9-AAC33E169161}"/>
                    </a:ext>
                  </a:extLst>
                </p:cNvPr>
                <p:cNvPicPr/>
                <p:nvPr/>
              </p:nvPicPr>
              <p:blipFill>
                <a:blip r:embed="rId27"/>
                <a:stretch>
                  <a:fillRect/>
                </a:stretch>
              </p:blipFill>
              <p:spPr>
                <a:xfrm>
                  <a:off x="11282333" y="2044867"/>
                  <a:ext cx="12564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77" name="Freihand 176">
                  <a:extLst>
                    <a:ext uri="{FF2B5EF4-FFF2-40B4-BE49-F238E27FC236}">
                      <a16:creationId xmlns:a16="http://schemas.microsoft.com/office/drawing/2014/main" id="{C9A3A2F1-1DC2-4ADF-8AE8-27476069453D}"/>
                    </a:ext>
                  </a:extLst>
                </p14:cNvPr>
                <p14:cNvContentPartPr/>
                <p14:nvPr/>
              </p14:nvContentPartPr>
              <p14:xfrm>
                <a:off x="11495093" y="2008507"/>
                <a:ext cx="78480" cy="181080"/>
              </p14:xfrm>
            </p:contentPart>
          </mc:Choice>
          <mc:Fallback>
            <p:pic>
              <p:nvPicPr>
                <p:cNvPr id="177" name="Freihand 176">
                  <a:extLst>
                    <a:ext uri="{FF2B5EF4-FFF2-40B4-BE49-F238E27FC236}">
                      <a16:creationId xmlns:a16="http://schemas.microsoft.com/office/drawing/2014/main" id="{C9A3A2F1-1DC2-4ADF-8AE8-27476069453D}"/>
                    </a:ext>
                  </a:extLst>
                </p:cNvPr>
                <p:cNvPicPr/>
                <p:nvPr/>
              </p:nvPicPr>
              <p:blipFill>
                <a:blip r:embed="rId29"/>
                <a:stretch>
                  <a:fillRect/>
                </a:stretch>
              </p:blipFill>
              <p:spPr>
                <a:xfrm>
                  <a:off x="11490773" y="2004187"/>
                  <a:ext cx="8712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78" name="Freihand 177">
                  <a:extLst>
                    <a:ext uri="{FF2B5EF4-FFF2-40B4-BE49-F238E27FC236}">
                      <a16:creationId xmlns:a16="http://schemas.microsoft.com/office/drawing/2014/main" id="{1D23731E-F812-474D-AE60-3DB6DC4EFFDF}"/>
                    </a:ext>
                  </a:extLst>
                </p14:cNvPr>
                <p14:cNvContentPartPr/>
                <p14:nvPr/>
              </p14:nvContentPartPr>
              <p14:xfrm>
                <a:off x="11604173" y="2057467"/>
                <a:ext cx="77760" cy="70560"/>
              </p14:xfrm>
            </p:contentPart>
          </mc:Choice>
          <mc:Fallback>
            <p:pic>
              <p:nvPicPr>
                <p:cNvPr id="178" name="Freihand 177">
                  <a:extLst>
                    <a:ext uri="{FF2B5EF4-FFF2-40B4-BE49-F238E27FC236}">
                      <a16:creationId xmlns:a16="http://schemas.microsoft.com/office/drawing/2014/main" id="{1D23731E-F812-474D-AE60-3DB6DC4EFFDF}"/>
                    </a:ext>
                  </a:extLst>
                </p:cNvPr>
                <p:cNvPicPr/>
                <p:nvPr/>
              </p:nvPicPr>
              <p:blipFill>
                <a:blip r:embed="rId31"/>
                <a:stretch>
                  <a:fillRect/>
                </a:stretch>
              </p:blipFill>
              <p:spPr>
                <a:xfrm>
                  <a:off x="11599853" y="2053147"/>
                  <a:ext cx="8640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79" name="Freihand 178">
                  <a:extLst>
                    <a:ext uri="{FF2B5EF4-FFF2-40B4-BE49-F238E27FC236}">
                      <a16:creationId xmlns:a16="http://schemas.microsoft.com/office/drawing/2014/main" id="{645EF0DB-6694-482B-B7FF-D087FE6C504C}"/>
                    </a:ext>
                  </a:extLst>
                </p14:cNvPr>
                <p14:cNvContentPartPr/>
                <p14:nvPr/>
              </p14:nvContentPartPr>
              <p14:xfrm>
                <a:off x="11711453" y="2003827"/>
                <a:ext cx="72000" cy="73800"/>
              </p14:xfrm>
            </p:contentPart>
          </mc:Choice>
          <mc:Fallback>
            <p:pic>
              <p:nvPicPr>
                <p:cNvPr id="179" name="Freihand 178">
                  <a:extLst>
                    <a:ext uri="{FF2B5EF4-FFF2-40B4-BE49-F238E27FC236}">
                      <a16:creationId xmlns:a16="http://schemas.microsoft.com/office/drawing/2014/main" id="{645EF0DB-6694-482B-B7FF-D087FE6C504C}"/>
                    </a:ext>
                  </a:extLst>
                </p:cNvPr>
                <p:cNvPicPr/>
                <p:nvPr/>
              </p:nvPicPr>
              <p:blipFill>
                <a:blip r:embed="rId33"/>
                <a:stretch>
                  <a:fillRect/>
                </a:stretch>
              </p:blipFill>
              <p:spPr>
                <a:xfrm>
                  <a:off x="11707133" y="1999507"/>
                  <a:ext cx="8064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180" name="Freihand 179">
                  <a:extLst>
                    <a:ext uri="{FF2B5EF4-FFF2-40B4-BE49-F238E27FC236}">
                      <a16:creationId xmlns:a16="http://schemas.microsoft.com/office/drawing/2014/main" id="{21B07D8C-7F5C-42AE-9619-8AE020490617}"/>
                    </a:ext>
                  </a:extLst>
                </p14:cNvPr>
                <p14:cNvContentPartPr/>
                <p14:nvPr/>
              </p14:nvContentPartPr>
              <p14:xfrm>
                <a:off x="11711093" y="2020747"/>
                <a:ext cx="88560" cy="52560"/>
              </p14:xfrm>
            </p:contentPart>
          </mc:Choice>
          <mc:Fallback>
            <p:pic>
              <p:nvPicPr>
                <p:cNvPr id="180" name="Freihand 179">
                  <a:extLst>
                    <a:ext uri="{FF2B5EF4-FFF2-40B4-BE49-F238E27FC236}">
                      <a16:creationId xmlns:a16="http://schemas.microsoft.com/office/drawing/2014/main" id="{21B07D8C-7F5C-42AE-9619-8AE020490617}"/>
                    </a:ext>
                  </a:extLst>
                </p:cNvPr>
                <p:cNvPicPr/>
                <p:nvPr/>
              </p:nvPicPr>
              <p:blipFill>
                <a:blip r:embed="rId35"/>
                <a:stretch>
                  <a:fillRect/>
                </a:stretch>
              </p:blipFill>
              <p:spPr>
                <a:xfrm>
                  <a:off x="11706773" y="2016427"/>
                  <a:ext cx="9720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181" name="Freihand 180">
                  <a:extLst>
                    <a:ext uri="{FF2B5EF4-FFF2-40B4-BE49-F238E27FC236}">
                      <a16:creationId xmlns:a16="http://schemas.microsoft.com/office/drawing/2014/main" id="{726A7803-184A-4DE9-A325-8A989E14E619}"/>
                    </a:ext>
                  </a:extLst>
                </p14:cNvPr>
                <p14:cNvContentPartPr/>
                <p14:nvPr/>
              </p14:nvContentPartPr>
              <p14:xfrm>
                <a:off x="11801093" y="2050267"/>
                <a:ext cx="85320" cy="96120"/>
              </p14:xfrm>
            </p:contentPart>
          </mc:Choice>
          <mc:Fallback>
            <p:pic>
              <p:nvPicPr>
                <p:cNvPr id="181" name="Freihand 180">
                  <a:extLst>
                    <a:ext uri="{FF2B5EF4-FFF2-40B4-BE49-F238E27FC236}">
                      <a16:creationId xmlns:a16="http://schemas.microsoft.com/office/drawing/2014/main" id="{726A7803-184A-4DE9-A325-8A989E14E619}"/>
                    </a:ext>
                  </a:extLst>
                </p:cNvPr>
                <p:cNvPicPr/>
                <p:nvPr/>
              </p:nvPicPr>
              <p:blipFill>
                <a:blip r:embed="rId37"/>
                <a:stretch>
                  <a:fillRect/>
                </a:stretch>
              </p:blipFill>
              <p:spPr>
                <a:xfrm>
                  <a:off x="11796773" y="2045947"/>
                  <a:ext cx="9396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183" name="Freihand 182">
                  <a:extLst>
                    <a:ext uri="{FF2B5EF4-FFF2-40B4-BE49-F238E27FC236}">
                      <a16:creationId xmlns:a16="http://schemas.microsoft.com/office/drawing/2014/main" id="{9ED66516-56E2-47B5-B2E4-C11012CE1E33}"/>
                    </a:ext>
                  </a:extLst>
                </p14:cNvPr>
                <p14:cNvContentPartPr/>
                <p14:nvPr/>
              </p14:nvContentPartPr>
              <p14:xfrm>
                <a:off x="10918373" y="1897627"/>
                <a:ext cx="3960" cy="77040"/>
              </p14:xfrm>
            </p:contentPart>
          </mc:Choice>
          <mc:Fallback>
            <p:pic>
              <p:nvPicPr>
                <p:cNvPr id="183" name="Freihand 182">
                  <a:extLst>
                    <a:ext uri="{FF2B5EF4-FFF2-40B4-BE49-F238E27FC236}">
                      <a16:creationId xmlns:a16="http://schemas.microsoft.com/office/drawing/2014/main" id="{9ED66516-56E2-47B5-B2E4-C11012CE1E33}"/>
                    </a:ext>
                  </a:extLst>
                </p:cNvPr>
                <p:cNvPicPr/>
                <p:nvPr/>
              </p:nvPicPr>
              <p:blipFill>
                <a:blip r:embed="rId39"/>
                <a:stretch>
                  <a:fillRect/>
                </a:stretch>
              </p:blipFill>
              <p:spPr>
                <a:xfrm>
                  <a:off x="10914053" y="1893307"/>
                  <a:ext cx="1260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184" name="Freihand 183">
                  <a:extLst>
                    <a:ext uri="{FF2B5EF4-FFF2-40B4-BE49-F238E27FC236}">
                      <a16:creationId xmlns:a16="http://schemas.microsoft.com/office/drawing/2014/main" id="{C3B0E3D3-682C-4332-B55A-6D30EB22F586}"/>
                    </a:ext>
                  </a:extLst>
                </p14:cNvPr>
                <p14:cNvContentPartPr/>
                <p14:nvPr/>
              </p14:nvContentPartPr>
              <p14:xfrm>
                <a:off x="10934933" y="1794667"/>
                <a:ext cx="360" cy="360"/>
              </p14:xfrm>
            </p:contentPart>
          </mc:Choice>
          <mc:Fallback>
            <p:pic>
              <p:nvPicPr>
                <p:cNvPr id="184" name="Freihand 183">
                  <a:extLst>
                    <a:ext uri="{FF2B5EF4-FFF2-40B4-BE49-F238E27FC236}">
                      <a16:creationId xmlns:a16="http://schemas.microsoft.com/office/drawing/2014/main" id="{C3B0E3D3-682C-4332-B55A-6D30EB22F586}"/>
                    </a:ext>
                  </a:extLst>
                </p:cNvPr>
                <p:cNvPicPr/>
                <p:nvPr/>
              </p:nvPicPr>
              <p:blipFill>
                <a:blip r:embed="rId41"/>
                <a:stretch>
                  <a:fillRect/>
                </a:stretch>
              </p:blipFill>
              <p:spPr>
                <a:xfrm>
                  <a:off x="10930613" y="17903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185" name="Freihand 184">
                  <a:extLst>
                    <a:ext uri="{FF2B5EF4-FFF2-40B4-BE49-F238E27FC236}">
                      <a16:creationId xmlns:a16="http://schemas.microsoft.com/office/drawing/2014/main" id="{D5252963-F042-4997-A36C-C06CF4167787}"/>
                    </a:ext>
                  </a:extLst>
                </p14:cNvPr>
                <p14:cNvContentPartPr/>
                <p14:nvPr/>
              </p14:nvContentPartPr>
              <p14:xfrm>
                <a:off x="10846373" y="1776667"/>
                <a:ext cx="121680" cy="149760"/>
              </p14:xfrm>
            </p:contentPart>
          </mc:Choice>
          <mc:Fallback>
            <p:pic>
              <p:nvPicPr>
                <p:cNvPr id="185" name="Freihand 184">
                  <a:extLst>
                    <a:ext uri="{FF2B5EF4-FFF2-40B4-BE49-F238E27FC236}">
                      <a16:creationId xmlns:a16="http://schemas.microsoft.com/office/drawing/2014/main" id="{D5252963-F042-4997-A36C-C06CF4167787}"/>
                    </a:ext>
                  </a:extLst>
                </p:cNvPr>
                <p:cNvPicPr/>
                <p:nvPr/>
              </p:nvPicPr>
              <p:blipFill>
                <a:blip r:embed="rId43"/>
                <a:stretch>
                  <a:fillRect/>
                </a:stretch>
              </p:blipFill>
              <p:spPr>
                <a:xfrm>
                  <a:off x="10842053" y="1772347"/>
                  <a:ext cx="13032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186" name="Freihand 185">
                  <a:extLst>
                    <a:ext uri="{FF2B5EF4-FFF2-40B4-BE49-F238E27FC236}">
                      <a16:creationId xmlns:a16="http://schemas.microsoft.com/office/drawing/2014/main" id="{FF6E5B1D-308F-42A3-BE7A-41A3BE05270A}"/>
                    </a:ext>
                  </a:extLst>
                </p14:cNvPr>
                <p14:cNvContentPartPr/>
                <p14:nvPr/>
              </p14:nvContentPartPr>
              <p14:xfrm>
                <a:off x="11558093" y="1882147"/>
                <a:ext cx="5400" cy="84960"/>
              </p14:xfrm>
            </p:contentPart>
          </mc:Choice>
          <mc:Fallback>
            <p:pic>
              <p:nvPicPr>
                <p:cNvPr id="186" name="Freihand 185">
                  <a:extLst>
                    <a:ext uri="{FF2B5EF4-FFF2-40B4-BE49-F238E27FC236}">
                      <a16:creationId xmlns:a16="http://schemas.microsoft.com/office/drawing/2014/main" id="{FF6E5B1D-308F-42A3-BE7A-41A3BE05270A}"/>
                    </a:ext>
                  </a:extLst>
                </p:cNvPr>
                <p:cNvPicPr/>
                <p:nvPr/>
              </p:nvPicPr>
              <p:blipFill>
                <a:blip r:embed="rId45"/>
                <a:stretch>
                  <a:fillRect/>
                </a:stretch>
              </p:blipFill>
              <p:spPr>
                <a:xfrm>
                  <a:off x="11553773" y="1877827"/>
                  <a:ext cx="1404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187" name="Freihand 186">
                  <a:extLst>
                    <a:ext uri="{FF2B5EF4-FFF2-40B4-BE49-F238E27FC236}">
                      <a16:creationId xmlns:a16="http://schemas.microsoft.com/office/drawing/2014/main" id="{190483DB-9E98-4107-A331-3FF0499145C7}"/>
                    </a:ext>
                  </a:extLst>
                </p14:cNvPr>
                <p14:cNvContentPartPr/>
                <p14:nvPr/>
              </p14:nvContentPartPr>
              <p14:xfrm>
                <a:off x="11494013" y="1815907"/>
                <a:ext cx="104040" cy="83160"/>
              </p14:xfrm>
            </p:contentPart>
          </mc:Choice>
          <mc:Fallback>
            <p:pic>
              <p:nvPicPr>
                <p:cNvPr id="187" name="Freihand 186">
                  <a:extLst>
                    <a:ext uri="{FF2B5EF4-FFF2-40B4-BE49-F238E27FC236}">
                      <a16:creationId xmlns:a16="http://schemas.microsoft.com/office/drawing/2014/main" id="{190483DB-9E98-4107-A331-3FF0499145C7}"/>
                    </a:ext>
                  </a:extLst>
                </p:cNvPr>
                <p:cNvPicPr/>
                <p:nvPr/>
              </p:nvPicPr>
              <p:blipFill>
                <a:blip r:embed="rId47"/>
                <a:stretch>
                  <a:fillRect/>
                </a:stretch>
              </p:blipFill>
              <p:spPr>
                <a:xfrm>
                  <a:off x="11489693" y="1811587"/>
                  <a:ext cx="112680" cy="91800"/>
                </a:xfrm>
                <a:prstGeom prst="rect">
                  <a:avLst/>
                </a:prstGeom>
              </p:spPr>
            </p:pic>
          </mc:Fallback>
        </mc:AlternateContent>
      </p:grpSp>
      <p:grpSp>
        <p:nvGrpSpPr>
          <p:cNvPr id="316" name="Gruppieren 315">
            <a:extLst>
              <a:ext uri="{FF2B5EF4-FFF2-40B4-BE49-F238E27FC236}">
                <a16:creationId xmlns:a16="http://schemas.microsoft.com/office/drawing/2014/main" id="{1216AF20-40FB-43B0-9347-AAB089154A47}"/>
              </a:ext>
            </a:extLst>
          </p:cNvPr>
          <p:cNvGrpSpPr/>
          <p:nvPr/>
        </p:nvGrpSpPr>
        <p:grpSpPr>
          <a:xfrm>
            <a:off x="4720253" y="60547"/>
            <a:ext cx="7162560" cy="2015640"/>
            <a:chOff x="4720253" y="60547"/>
            <a:chExt cx="7162560" cy="2015640"/>
          </a:xfrm>
        </p:grpSpPr>
        <mc:AlternateContent xmlns:mc="http://schemas.openxmlformats.org/markup-compatibility/2006">
          <mc:Choice xmlns:p14="http://schemas.microsoft.com/office/powerpoint/2010/main" Requires="p14">
            <p:contentPart p14:bwMode="auto" r:id="rId48">
              <p14:nvContentPartPr>
                <p14:cNvPr id="5" name="Freihand 4">
                  <a:extLst>
                    <a:ext uri="{FF2B5EF4-FFF2-40B4-BE49-F238E27FC236}">
                      <a16:creationId xmlns:a16="http://schemas.microsoft.com/office/drawing/2014/main" id="{4A183CDE-A502-4281-A376-F54EF392B673}"/>
                    </a:ext>
                  </a:extLst>
                </p14:cNvPr>
                <p14:cNvContentPartPr/>
                <p14:nvPr/>
              </p14:nvContentPartPr>
              <p14:xfrm>
                <a:off x="4817453" y="204907"/>
                <a:ext cx="160560" cy="88920"/>
              </p14:xfrm>
            </p:contentPart>
          </mc:Choice>
          <mc:Fallback>
            <p:pic>
              <p:nvPicPr>
                <p:cNvPr id="5" name="Freihand 4">
                  <a:extLst>
                    <a:ext uri="{FF2B5EF4-FFF2-40B4-BE49-F238E27FC236}">
                      <a16:creationId xmlns:a16="http://schemas.microsoft.com/office/drawing/2014/main" id="{4A183CDE-A502-4281-A376-F54EF392B673}"/>
                    </a:ext>
                  </a:extLst>
                </p:cNvPr>
                <p:cNvPicPr/>
                <p:nvPr/>
              </p:nvPicPr>
              <p:blipFill>
                <a:blip r:embed="rId49"/>
                <a:stretch>
                  <a:fillRect/>
                </a:stretch>
              </p:blipFill>
              <p:spPr>
                <a:xfrm>
                  <a:off x="4813133" y="200587"/>
                  <a:ext cx="16920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6" name="Freihand 5">
                  <a:extLst>
                    <a:ext uri="{FF2B5EF4-FFF2-40B4-BE49-F238E27FC236}">
                      <a16:creationId xmlns:a16="http://schemas.microsoft.com/office/drawing/2014/main" id="{DCEC140E-E4B7-4501-A8AC-ED0E879CD406}"/>
                    </a:ext>
                  </a:extLst>
                </p14:cNvPr>
                <p14:cNvContentPartPr/>
                <p14:nvPr/>
              </p14:nvContentPartPr>
              <p14:xfrm>
                <a:off x="5008973" y="232267"/>
                <a:ext cx="86400" cy="51480"/>
              </p14:xfrm>
            </p:contentPart>
          </mc:Choice>
          <mc:Fallback>
            <p:pic>
              <p:nvPicPr>
                <p:cNvPr id="6" name="Freihand 5">
                  <a:extLst>
                    <a:ext uri="{FF2B5EF4-FFF2-40B4-BE49-F238E27FC236}">
                      <a16:creationId xmlns:a16="http://schemas.microsoft.com/office/drawing/2014/main" id="{DCEC140E-E4B7-4501-A8AC-ED0E879CD406}"/>
                    </a:ext>
                  </a:extLst>
                </p:cNvPr>
                <p:cNvPicPr/>
                <p:nvPr/>
              </p:nvPicPr>
              <p:blipFill>
                <a:blip r:embed="rId51"/>
                <a:stretch>
                  <a:fillRect/>
                </a:stretch>
              </p:blipFill>
              <p:spPr>
                <a:xfrm>
                  <a:off x="5004653" y="227947"/>
                  <a:ext cx="95040" cy="6012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7" name="Freihand 6">
                  <a:extLst>
                    <a:ext uri="{FF2B5EF4-FFF2-40B4-BE49-F238E27FC236}">
                      <a16:creationId xmlns:a16="http://schemas.microsoft.com/office/drawing/2014/main" id="{EF690BA4-C1BD-4564-86F1-EFF6ECAF284D}"/>
                    </a:ext>
                  </a:extLst>
                </p14:cNvPr>
                <p14:cNvContentPartPr/>
                <p14:nvPr/>
              </p14:nvContentPartPr>
              <p14:xfrm>
                <a:off x="5115173" y="227947"/>
                <a:ext cx="79920" cy="77400"/>
              </p14:xfrm>
            </p:contentPart>
          </mc:Choice>
          <mc:Fallback>
            <p:pic>
              <p:nvPicPr>
                <p:cNvPr id="7" name="Freihand 6">
                  <a:extLst>
                    <a:ext uri="{FF2B5EF4-FFF2-40B4-BE49-F238E27FC236}">
                      <a16:creationId xmlns:a16="http://schemas.microsoft.com/office/drawing/2014/main" id="{EF690BA4-C1BD-4564-86F1-EFF6ECAF284D}"/>
                    </a:ext>
                  </a:extLst>
                </p:cNvPr>
                <p:cNvPicPr/>
                <p:nvPr/>
              </p:nvPicPr>
              <p:blipFill>
                <a:blip r:embed="rId53"/>
                <a:stretch>
                  <a:fillRect/>
                </a:stretch>
              </p:blipFill>
              <p:spPr>
                <a:xfrm>
                  <a:off x="5110853" y="223627"/>
                  <a:ext cx="8856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9" name="Freihand 8">
                  <a:extLst>
                    <a:ext uri="{FF2B5EF4-FFF2-40B4-BE49-F238E27FC236}">
                      <a16:creationId xmlns:a16="http://schemas.microsoft.com/office/drawing/2014/main" id="{D53291DD-2FF0-4B67-B667-86DBAB7A2C80}"/>
                    </a:ext>
                  </a:extLst>
                </p14:cNvPr>
                <p14:cNvContentPartPr/>
                <p14:nvPr/>
              </p14:nvContentPartPr>
              <p14:xfrm>
                <a:off x="5303453" y="213907"/>
                <a:ext cx="142200" cy="60120"/>
              </p14:xfrm>
            </p:contentPart>
          </mc:Choice>
          <mc:Fallback>
            <p:pic>
              <p:nvPicPr>
                <p:cNvPr id="9" name="Freihand 8">
                  <a:extLst>
                    <a:ext uri="{FF2B5EF4-FFF2-40B4-BE49-F238E27FC236}">
                      <a16:creationId xmlns:a16="http://schemas.microsoft.com/office/drawing/2014/main" id="{D53291DD-2FF0-4B67-B667-86DBAB7A2C80}"/>
                    </a:ext>
                  </a:extLst>
                </p:cNvPr>
                <p:cNvPicPr/>
                <p:nvPr/>
              </p:nvPicPr>
              <p:blipFill>
                <a:blip r:embed="rId55"/>
                <a:stretch>
                  <a:fillRect/>
                </a:stretch>
              </p:blipFill>
              <p:spPr>
                <a:xfrm>
                  <a:off x="5299133" y="209587"/>
                  <a:ext cx="15084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10" name="Freihand 9">
                  <a:extLst>
                    <a:ext uri="{FF2B5EF4-FFF2-40B4-BE49-F238E27FC236}">
                      <a16:creationId xmlns:a16="http://schemas.microsoft.com/office/drawing/2014/main" id="{8CEBD43C-B997-4A08-AA0A-E2266091A406}"/>
                    </a:ext>
                  </a:extLst>
                </p14:cNvPr>
                <p14:cNvContentPartPr/>
                <p14:nvPr/>
              </p14:nvContentPartPr>
              <p14:xfrm>
                <a:off x="5526653" y="230827"/>
                <a:ext cx="80640" cy="12960"/>
              </p14:xfrm>
            </p:contentPart>
          </mc:Choice>
          <mc:Fallback>
            <p:pic>
              <p:nvPicPr>
                <p:cNvPr id="10" name="Freihand 9">
                  <a:extLst>
                    <a:ext uri="{FF2B5EF4-FFF2-40B4-BE49-F238E27FC236}">
                      <a16:creationId xmlns:a16="http://schemas.microsoft.com/office/drawing/2014/main" id="{8CEBD43C-B997-4A08-AA0A-E2266091A406}"/>
                    </a:ext>
                  </a:extLst>
                </p:cNvPr>
                <p:cNvPicPr/>
                <p:nvPr/>
              </p:nvPicPr>
              <p:blipFill>
                <a:blip r:embed="rId57"/>
                <a:stretch>
                  <a:fillRect/>
                </a:stretch>
              </p:blipFill>
              <p:spPr>
                <a:xfrm>
                  <a:off x="5522333" y="226507"/>
                  <a:ext cx="8928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11" name="Freihand 10">
                  <a:extLst>
                    <a:ext uri="{FF2B5EF4-FFF2-40B4-BE49-F238E27FC236}">
                      <a16:creationId xmlns:a16="http://schemas.microsoft.com/office/drawing/2014/main" id="{C2368DFF-F5DB-42BC-B1C0-5D430010D3C5}"/>
                    </a:ext>
                  </a:extLst>
                </p14:cNvPr>
                <p14:cNvContentPartPr/>
                <p14:nvPr/>
              </p14:nvContentPartPr>
              <p14:xfrm>
                <a:off x="5547893" y="258907"/>
                <a:ext cx="85680" cy="8280"/>
              </p14:xfrm>
            </p:contentPart>
          </mc:Choice>
          <mc:Fallback>
            <p:pic>
              <p:nvPicPr>
                <p:cNvPr id="11" name="Freihand 10">
                  <a:extLst>
                    <a:ext uri="{FF2B5EF4-FFF2-40B4-BE49-F238E27FC236}">
                      <a16:creationId xmlns:a16="http://schemas.microsoft.com/office/drawing/2014/main" id="{C2368DFF-F5DB-42BC-B1C0-5D430010D3C5}"/>
                    </a:ext>
                  </a:extLst>
                </p:cNvPr>
                <p:cNvPicPr/>
                <p:nvPr/>
              </p:nvPicPr>
              <p:blipFill>
                <a:blip r:embed="rId59"/>
                <a:stretch>
                  <a:fillRect/>
                </a:stretch>
              </p:blipFill>
              <p:spPr>
                <a:xfrm>
                  <a:off x="5543573" y="254587"/>
                  <a:ext cx="9432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12" name="Freihand 11">
                  <a:extLst>
                    <a:ext uri="{FF2B5EF4-FFF2-40B4-BE49-F238E27FC236}">
                      <a16:creationId xmlns:a16="http://schemas.microsoft.com/office/drawing/2014/main" id="{E23DFDA1-A35A-4EFF-852A-D9BFDFC48B84}"/>
                    </a:ext>
                  </a:extLst>
                </p14:cNvPr>
                <p14:cNvContentPartPr/>
                <p14:nvPr/>
              </p14:nvContentPartPr>
              <p14:xfrm>
                <a:off x="5718173" y="222187"/>
                <a:ext cx="116640" cy="62280"/>
              </p14:xfrm>
            </p:contentPart>
          </mc:Choice>
          <mc:Fallback>
            <p:pic>
              <p:nvPicPr>
                <p:cNvPr id="12" name="Freihand 11">
                  <a:extLst>
                    <a:ext uri="{FF2B5EF4-FFF2-40B4-BE49-F238E27FC236}">
                      <a16:creationId xmlns:a16="http://schemas.microsoft.com/office/drawing/2014/main" id="{E23DFDA1-A35A-4EFF-852A-D9BFDFC48B84}"/>
                    </a:ext>
                  </a:extLst>
                </p:cNvPr>
                <p:cNvPicPr/>
                <p:nvPr/>
              </p:nvPicPr>
              <p:blipFill>
                <a:blip r:embed="rId61"/>
                <a:stretch>
                  <a:fillRect/>
                </a:stretch>
              </p:blipFill>
              <p:spPr>
                <a:xfrm>
                  <a:off x="5713853" y="217867"/>
                  <a:ext cx="12528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13" name="Freihand 12">
                  <a:extLst>
                    <a:ext uri="{FF2B5EF4-FFF2-40B4-BE49-F238E27FC236}">
                      <a16:creationId xmlns:a16="http://schemas.microsoft.com/office/drawing/2014/main" id="{60AEC565-1BCC-4E86-8E54-0CFF30F98F24}"/>
                    </a:ext>
                  </a:extLst>
                </p14:cNvPr>
                <p14:cNvContentPartPr/>
                <p14:nvPr/>
              </p14:nvContentPartPr>
              <p14:xfrm>
                <a:off x="5881253" y="212467"/>
                <a:ext cx="20880" cy="53640"/>
              </p14:xfrm>
            </p:contentPart>
          </mc:Choice>
          <mc:Fallback>
            <p:pic>
              <p:nvPicPr>
                <p:cNvPr id="13" name="Freihand 12">
                  <a:extLst>
                    <a:ext uri="{FF2B5EF4-FFF2-40B4-BE49-F238E27FC236}">
                      <a16:creationId xmlns:a16="http://schemas.microsoft.com/office/drawing/2014/main" id="{60AEC565-1BCC-4E86-8E54-0CFF30F98F24}"/>
                    </a:ext>
                  </a:extLst>
                </p:cNvPr>
                <p:cNvPicPr/>
                <p:nvPr/>
              </p:nvPicPr>
              <p:blipFill>
                <a:blip r:embed="rId63"/>
                <a:stretch>
                  <a:fillRect/>
                </a:stretch>
              </p:blipFill>
              <p:spPr>
                <a:xfrm>
                  <a:off x="5876933" y="208147"/>
                  <a:ext cx="29520" cy="6228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14" name="Freihand 13">
                  <a:extLst>
                    <a:ext uri="{FF2B5EF4-FFF2-40B4-BE49-F238E27FC236}">
                      <a16:creationId xmlns:a16="http://schemas.microsoft.com/office/drawing/2014/main" id="{76DC7D5C-7090-4552-9C5E-A6F300DD1F69}"/>
                    </a:ext>
                  </a:extLst>
                </p14:cNvPr>
                <p14:cNvContentPartPr/>
                <p14:nvPr/>
              </p14:nvContentPartPr>
              <p14:xfrm>
                <a:off x="5852813" y="230827"/>
                <a:ext cx="101160" cy="8280"/>
              </p14:xfrm>
            </p:contentPart>
          </mc:Choice>
          <mc:Fallback>
            <p:pic>
              <p:nvPicPr>
                <p:cNvPr id="14" name="Freihand 13">
                  <a:extLst>
                    <a:ext uri="{FF2B5EF4-FFF2-40B4-BE49-F238E27FC236}">
                      <a16:creationId xmlns:a16="http://schemas.microsoft.com/office/drawing/2014/main" id="{76DC7D5C-7090-4552-9C5E-A6F300DD1F69}"/>
                    </a:ext>
                  </a:extLst>
                </p:cNvPr>
                <p:cNvPicPr/>
                <p:nvPr/>
              </p:nvPicPr>
              <p:blipFill>
                <a:blip r:embed="rId65"/>
                <a:stretch>
                  <a:fillRect/>
                </a:stretch>
              </p:blipFill>
              <p:spPr>
                <a:xfrm>
                  <a:off x="5848493" y="226507"/>
                  <a:ext cx="10980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15" name="Freihand 14">
                  <a:extLst>
                    <a:ext uri="{FF2B5EF4-FFF2-40B4-BE49-F238E27FC236}">
                      <a16:creationId xmlns:a16="http://schemas.microsoft.com/office/drawing/2014/main" id="{982C9C95-675B-4D24-85D9-2FE795DAF42A}"/>
                    </a:ext>
                  </a:extLst>
                </p14:cNvPr>
                <p14:cNvContentPartPr/>
                <p14:nvPr/>
              </p14:nvContentPartPr>
              <p14:xfrm>
                <a:off x="6008693" y="182947"/>
                <a:ext cx="73440" cy="74160"/>
              </p14:xfrm>
            </p:contentPart>
          </mc:Choice>
          <mc:Fallback>
            <p:pic>
              <p:nvPicPr>
                <p:cNvPr id="15" name="Freihand 14">
                  <a:extLst>
                    <a:ext uri="{FF2B5EF4-FFF2-40B4-BE49-F238E27FC236}">
                      <a16:creationId xmlns:a16="http://schemas.microsoft.com/office/drawing/2014/main" id="{982C9C95-675B-4D24-85D9-2FE795DAF42A}"/>
                    </a:ext>
                  </a:extLst>
                </p:cNvPr>
                <p:cNvPicPr/>
                <p:nvPr/>
              </p:nvPicPr>
              <p:blipFill>
                <a:blip r:embed="rId67"/>
                <a:stretch>
                  <a:fillRect/>
                </a:stretch>
              </p:blipFill>
              <p:spPr>
                <a:xfrm>
                  <a:off x="6004373" y="178627"/>
                  <a:ext cx="8208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16" name="Freihand 15">
                  <a:extLst>
                    <a:ext uri="{FF2B5EF4-FFF2-40B4-BE49-F238E27FC236}">
                      <a16:creationId xmlns:a16="http://schemas.microsoft.com/office/drawing/2014/main" id="{265D2D09-AC55-453A-8FA3-95DB306FB1AE}"/>
                    </a:ext>
                  </a:extLst>
                </p14:cNvPr>
                <p14:cNvContentPartPr/>
                <p14:nvPr/>
              </p14:nvContentPartPr>
              <p14:xfrm>
                <a:off x="6120293" y="108427"/>
                <a:ext cx="198360" cy="151560"/>
              </p14:xfrm>
            </p:contentPart>
          </mc:Choice>
          <mc:Fallback>
            <p:pic>
              <p:nvPicPr>
                <p:cNvPr id="16" name="Freihand 15">
                  <a:extLst>
                    <a:ext uri="{FF2B5EF4-FFF2-40B4-BE49-F238E27FC236}">
                      <a16:creationId xmlns:a16="http://schemas.microsoft.com/office/drawing/2014/main" id="{265D2D09-AC55-453A-8FA3-95DB306FB1AE}"/>
                    </a:ext>
                  </a:extLst>
                </p:cNvPr>
                <p:cNvPicPr/>
                <p:nvPr/>
              </p:nvPicPr>
              <p:blipFill>
                <a:blip r:embed="rId69"/>
                <a:stretch>
                  <a:fillRect/>
                </a:stretch>
              </p:blipFill>
              <p:spPr>
                <a:xfrm>
                  <a:off x="6115973" y="104107"/>
                  <a:ext cx="20700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18" name="Freihand 17">
                  <a:extLst>
                    <a:ext uri="{FF2B5EF4-FFF2-40B4-BE49-F238E27FC236}">
                      <a16:creationId xmlns:a16="http://schemas.microsoft.com/office/drawing/2014/main" id="{73DAAFB2-CE89-40CE-94AC-526CAC8D2394}"/>
                    </a:ext>
                  </a:extLst>
                </p14:cNvPr>
                <p14:cNvContentPartPr/>
                <p14:nvPr/>
              </p14:nvContentPartPr>
              <p14:xfrm>
                <a:off x="6202013" y="196627"/>
                <a:ext cx="32040" cy="90720"/>
              </p14:xfrm>
            </p:contentPart>
          </mc:Choice>
          <mc:Fallback>
            <p:pic>
              <p:nvPicPr>
                <p:cNvPr id="18" name="Freihand 17">
                  <a:extLst>
                    <a:ext uri="{FF2B5EF4-FFF2-40B4-BE49-F238E27FC236}">
                      <a16:creationId xmlns:a16="http://schemas.microsoft.com/office/drawing/2014/main" id="{73DAAFB2-CE89-40CE-94AC-526CAC8D2394}"/>
                    </a:ext>
                  </a:extLst>
                </p:cNvPr>
                <p:cNvPicPr/>
                <p:nvPr/>
              </p:nvPicPr>
              <p:blipFill>
                <a:blip r:embed="rId71"/>
                <a:stretch>
                  <a:fillRect/>
                </a:stretch>
              </p:blipFill>
              <p:spPr>
                <a:xfrm>
                  <a:off x="6197693" y="192307"/>
                  <a:ext cx="4068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19" name="Freihand 18">
                  <a:extLst>
                    <a:ext uri="{FF2B5EF4-FFF2-40B4-BE49-F238E27FC236}">
                      <a16:creationId xmlns:a16="http://schemas.microsoft.com/office/drawing/2014/main" id="{D07D45CE-B3F6-48A5-BCCB-0F6E9290341E}"/>
                    </a:ext>
                  </a:extLst>
                </p14:cNvPr>
                <p14:cNvContentPartPr/>
                <p14:nvPr/>
              </p14:nvContentPartPr>
              <p14:xfrm>
                <a:off x="6184373" y="239107"/>
                <a:ext cx="84960" cy="15480"/>
              </p14:xfrm>
            </p:contentPart>
          </mc:Choice>
          <mc:Fallback>
            <p:pic>
              <p:nvPicPr>
                <p:cNvPr id="19" name="Freihand 18">
                  <a:extLst>
                    <a:ext uri="{FF2B5EF4-FFF2-40B4-BE49-F238E27FC236}">
                      <a16:creationId xmlns:a16="http://schemas.microsoft.com/office/drawing/2014/main" id="{D07D45CE-B3F6-48A5-BCCB-0F6E9290341E}"/>
                    </a:ext>
                  </a:extLst>
                </p:cNvPr>
                <p:cNvPicPr/>
                <p:nvPr/>
              </p:nvPicPr>
              <p:blipFill>
                <a:blip r:embed="rId73"/>
                <a:stretch>
                  <a:fillRect/>
                </a:stretch>
              </p:blipFill>
              <p:spPr>
                <a:xfrm>
                  <a:off x="6180053" y="234787"/>
                  <a:ext cx="9360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21" name="Freihand 20">
                  <a:extLst>
                    <a:ext uri="{FF2B5EF4-FFF2-40B4-BE49-F238E27FC236}">
                      <a16:creationId xmlns:a16="http://schemas.microsoft.com/office/drawing/2014/main" id="{8C9D929F-6EDF-486E-BCEF-095705539146}"/>
                    </a:ext>
                  </a:extLst>
                </p14:cNvPr>
                <p14:cNvContentPartPr/>
                <p14:nvPr/>
              </p14:nvContentPartPr>
              <p14:xfrm>
                <a:off x="7442933" y="163867"/>
                <a:ext cx="16200" cy="81720"/>
              </p14:xfrm>
            </p:contentPart>
          </mc:Choice>
          <mc:Fallback>
            <p:pic>
              <p:nvPicPr>
                <p:cNvPr id="21" name="Freihand 20">
                  <a:extLst>
                    <a:ext uri="{FF2B5EF4-FFF2-40B4-BE49-F238E27FC236}">
                      <a16:creationId xmlns:a16="http://schemas.microsoft.com/office/drawing/2014/main" id="{8C9D929F-6EDF-486E-BCEF-095705539146}"/>
                    </a:ext>
                  </a:extLst>
                </p:cNvPr>
                <p:cNvPicPr/>
                <p:nvPr/>
              </p:nvPicPr>
              <p:blipFill>
                <a:blip r:embed="rId75"/>
                <a:stretch>
                  <a:fillRect/>
                </a:stretch>
              </p:blipFill>
              <p:spPr>
                <a:xfrm>
                  <a:off x="7438613" y="159547"/>
                  <a:ext cx="2484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22" name="Freihand 21">
                  <a:extLst>
                    <a:ext uri="{FF2B5EF4-FFF2-40B4-BE49-F238E27FC236}">
                      <a16:creationId xmlns:a16="http://schemas.microsoft.com/office/drawing/2014/main" id="{5C5B2DDC-8C8B-4164-BB87-B6AF5D669A15}"/>
                    </a:ext>
                  </a:extLst>
                </p14:cNvPr>
                <p14:cNvContentPartPr/>
                <p14:nvPr/>
              </p14:nvContentPartPr>
              <p14:xfrm>
                <a:off x="7455893" y="170707"/>
                <a:ext cx="80280" cy="64080"/>
              </p14:xfrm>
            </p:contentPart>
          </mc:Choice>
          <mc:Fallback>
            <p:pic>
              <p:nvPicPr>
                <p:cNvPr id="22" name="Freihand 21">
                  <a:extLst>
                    <a:ext uri="{FF2B5EF4-FFF2-40B4-BE49-F238E27FC236}">
                      <a16:creationId xmlns:a16="http://schemas.microsoft.com/office/drawing/2014/main" id="{5C5B2DDC-8C8B-4164-BB87-B6AF5D669A15}"/>
                    </a:ext>
                  </a:extLst>
                </p:cNvPr>
                <p:cNvPicPr/>
                <p:nvPr/>
              </p:nvPicPr>
              <p:blipFill>
                <a:blip r:embed="rId77"/>
                <a:stretch>
                  <a:fillRect/>
                </a:stretch>
              </p:blipFill>
              <p:spPr>
                <a:xfrm>
                  <a:off x="7451573" y="166387"/>
                  <a:ext cx="8892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23" name="Freihand 22">
                  <a:extLst>
                    <a:ext uri="{FF2B5EF4-FFF2-40B4-BE49-F238E27FC236}">
                      <a16:creationId xmlns:a16="http://schemas.microsoft.com/office/drawing/2014/main" id="{E46A06A6-540E-44FF-9B83-004D20662C18}"/>
                    </a:ext>
                  </a:extLst>
                </p14:cNvPr>
                <p14:cNvContentPartPr/>
                <p14:nvPr/>
              </p14:nvContentPartPr>
              <p14:xfrm>
                <a:off x="7627253" y="169267"/>
                <a:ext cx="6120" cy="70200"/>
              </p14:xfrm>
            </p:contentPart>
          </mc:Choice>
          <mc:Fallback>
            <p:pic>
              <p:nvPicPr>
                <p:cNvPr id="23" name="Freihand 22">
                  <a:extLst>
                    <a:ext uri="{FF2B5EF4-FFF2-40B4-BE49-F238E27FC236}">
                      <a16:creationId xmlns:a16="http://schemas.microsoft.com/office/drawing/2014/main" id="{E46A06A6-540E-44FF-9B83-004D20662C18}"/>
                    </a:ext>
                  </a:extLst>
                </p:cNvPr>
                <p:cNvPicPr/>
                <p:nvPr/>
              </p:nvPicPr>
              <p:blipFill>
                <a:blip r:embed="rId79"/>
                <a:stretch>
                  <a:fillRect/>
                </a:stretch>
              </p:blipFill>
              <p:spPr>
                <a:xfrm>
                  <a:off x="7622933" y="164947"/>
                  <a:ext cx="1476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24" name="Freihand 23">
                  <a:extLst>
                    <a:ext uri="{FF2B5EF4-FFF2-40B4-BE49-F238E27FC236}">
                      <a16:creationId xmlns:a16="http://schemas.microsoft.com/office/drawing/2014/main" id="{9193EC21-D880-486E-9D95-2F8999C7AE03}"/>
                    </a:ext>
                  </a:extLst>
                </p14:cNvPr>
                <p14:cNvContentPartPr/>
                <p14:nvPr/>
              </p14:nvContentPartPr>
              <p14:xfrm>
                <a:off x="7587653" y="140827"/>
                <a:ext cx="105120" cy="124560"/>
              </p14:xfrm>
            </p:contentPart>
          </mc:Choice>
          <mc:Fallback>
            <p:pic>
              <p:nvPicPr>
                <p:cNvPr id="24" name="Freihand 23">
                  <a:extLst>
                    <a:ext uri="{FF2B5EF4-FFF2-40B4-BE49-F238E27FC236}">
                      <a16:creationId xmlns:a16="http://schemas.microsoft.com/office/drawing/2014/main" id="{9193EC21-D880-486E-9D95-2F8999C7AE03}"/>
                    </a:ext>
                  </a:extLst>
                </p:cNvPr>
                <p:cNvPicPr/>
                <p:nvPr/>
              </p:nvPicPr>
              <p:blipFill>
                <a:blip r:embed="rId81"/>
                <a:stretch>
                  <a:fillRect/>
                </a:stretch>
              </p:blipFill>
              <p:spPr>
                <a:xfrm>
                  <a:off x="7583333" y="136507"/>
                  <a:ext cx="11376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25" name="Freihand 24">
                  <a:extLst>
                    <a:ext uri="{FF2B5EF4-FFF2-40B4-BE49-F238E27FC236}">
                      <a16:creationId xmlns:a16="http://schemas.microsoft.com/office/drawing/2014/main" id="{9A335013-39A8-421D-AE9C-DFA808583A1C}"/>
                    </a:ext>
                  </a:extLst>
                </p14:cNvPr>
                <p14:cNvContentPartPr/>
                <p14:nvPr/>
              </p14:nvContentPartPr>
              <p14:xfrm>
                <a:off x="7728053" y="139027"/>
                <a:ext cx="77400" cy="112680"/>
              </p14:xfrm>
            </p:contentPart>
          </mc:Choice>
          <mc:Fallback>
            <p:pic>
              <p:nvPicPr>
                <p:cNvPr id="25" name="Freihand 24">
                  <a:extLst>
                    <a:ext uri="{FF2B5EF4-FFF2-40B4-BE49-F238E27FC236}">
                      <a16:creationId xmlns:a16="http://schemas.microsoft.com/office/drawing/2014/main" id="{9A335013-39A8-421D-AE9C-DFA808583A1C}"/>
                    </a:ext>
                  </a:extLst>
                </p:cNvPr>
                <p:cNvPicPr/>
                <p:nvPr/>
              </p:nvPicPr>
              <p:blipFill>
                <a:blip r:embed="rId83"/>
                <a:stretch>
                  <a:fillRect/>
                </a:stretch>
              </p:blipFill>
              <p:spPr>
                <a:xfrm>
                  <a:off x="7723733" y="134707"/>
                  <a:ext cx="8604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28" name="Freihand 27">
                  <a:extLst>
                    <a:ext uri="{FF2B5EF4-FFF2-40B4-BE49-F238E27FC236}">
                      <a16:creationId xmlns:a16="http://schemas.microsoft.com/office/drawing/2014/main" id="{EC30092F-DF18-4570-8845-BAF3C774C160}"/>
                    </a:ext>
                  </a:extLst>
                </p14:cNvPr>
                <p14:cNvContentPartPr/>
                <p14:nvPr/>
              </p14:nvContentPartPr>
              <p14:xfrm>
                <a:off x="8034053" y="169267"/>
                <a:ext cx="126720" cy="68400"/>
              </p14:xfrm>
            </p:contentPart>
          </mc:Choice>
          <mc:Fallback>
            <p:pic>
              <p:nvPicPr>
                <p:cNvPr id="28" name="Freihand 27">
                  <a:extLst>
                    <a:ext uri="{FF2B5EF4-FFF2-40B4-BE49-F238E27FC236}">
                      <a16:creationId xmlns:a16="http://schemas.microsoft.com/office/drawing/2014/main" id="{EC30092F-DF18-4570-8845-BAF3C774C160}"/>
                    </a:ext>
                  </a:extLst>
                </p:cNvPr>
                <p:cNvPicPr/>
                <p:nvPr/>
              </p:nvPicPr>
              <p:blipFill>
                <a:blip r:embed="rId85"/>
                <a:stretch>
                  <a:fillRect/>
                </a:stretch>
              </p:blipFill>
              <p:spPr>
                <a:xfrm>
                  <a:off x="8029733" y="164947"/>
                  <a:ext cx="13536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29" name="Freihand 28">
                  <a:extLst>
                    <a:ext uri="{FF2B5EF4-FFF2-40B4-BE49-F238E27FC236}">
                      <a16:creationId xmlns:a16="http://schemas.microsoft.com/office/drawing/2014/main" id="{FE879275-58F1-4F26-8C19-C1576FF71C05}"/>
                    </a:ext>
                  </a:extLst>
                </p14:cNvPr>
                <p14:cNvContentPartPr/>
                <p14:nvPr/>
              </p14:nvContentPartPr>
              <p14:xfrm>
                <a:off x="8196413" y="127147"/>
                <a:ext cx="82440" cy="112680"/>
              </p14:xfrm>
            </p:contentPart>
          </mc:Choice>
          <mc:Fallback>
            <p:pic>
              <p:nvPicPr>
                <p:cNvPr id="29" name="Freihand 28">
                  <a:extLst>
                    <a:ext uri="{FF2B5EF4-FFF2-40B4-BE49-F238E27FC236}">
                      <a16:creationId xmlns:a16="http://schemas.microsoft.com/office/drawing/2014/main" id="{FE879275-58F1-4F26-8C19-C1576FF71C05}"/>
                    </a:ext>
                  </a:extLst>
                </p:cNvPr>
                <p:cNvPicPr/>
                <p:nvPr/>
              </p:nvPicPr>
              <p:blipFill>
                <a:blip r:embed="rId87"/>
                <a:stretch>
                  <a:fillRect/>
                </a:stretch>
              </p:blipFill>
              <p:spPr>
                <a:xfrm>
                  <a:off x="8192093" y="122827"/>
                  <a:ext cx="9108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31" name="Freihand 30">
                  <a:extLst>
                    <a:ext uri="{FF2B5EF4-FFF2-40B4-BE49-F238E27FC236}">
                      <a16:creationId xmlns:a16="http://schemas.microsoft.com/office/drawing/2014/main" id="{5754D921-8C9B-463F-B252-37E4B1690003}"/>
                    </a:ext>
                  </a:extLst>
                </p14:cNvPr>
                <p14:cNvContentPartPr/>
                <p14:nvPr/>
              </p14:nvContentPartPr>
              <p14:xfrm>
                <a:off x="8406293" y="184027"/>
                <a:ext cx="103320" cy="10080"/>
              </p14:xfrm>
            </p:contentPart>
          </mc:Choice>
          <mc:Fallback>
            <p:pic>
              <p:nvPicPr>
                <p:cNvPr id="31" name="Freihand 30">
                  <a:extLst>
                    <a:ext uri="{FF2B5EF4-FFF2-40B4-BE49-F238E27FC236}">
                      <a16:creationId xmlns:a16="http://schemas.microsoft.com/office/drawing/2014/main" id="{5754D921-8C9B-463F-B252-37E4B1690003}"/>
                    </a:ext>
                  </a:extLst>
                </p:cNvPr>
                <p:cNvPicPr/>
                <p:nvPr/>
              </p:nvPicPr>
              <p:blipFill>
                <a:blip r:embed="rId89"/>
                <a:stretch>
                  <a:fillRect/>
                </a:stretch>
              </p:blipFill>
              <p:spPr>
                <a:xfrm>
                  <a:off x="8401973" y="179707"/>
                  <a:ext cx="11196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32" name="Freihand 31">
                  <a:extLst>
                    <a:ext uri="{FF2B5EF4-FFF2-40B4-BE49-F238E27FC236}">
                      <a16:creationId xmlns:a16="http://schemas.microsoft.com/office/drawing/2014/main" id="{CDE06807-C890-4886-89BF-7CCF6DC02D38}"/>
                    </a:ext>
                  </a:extLst>
                </p14:cNvPr>
                <p14:cNvContentPartPr/>
                <p14:nvPr/>
              </p14:nvContentPartPr>
              <p14:xfrm>
                <a:off x="8414573" y="216787"/>
                <a:ext cx="103680" cy="8280"/>
              </p14:xfrm>
            </p:contentPart>
          </mc:Choice>
          <mc:Fallback>
            <p:pic>
              <p:nvPicPr>
                <p:cNvPr id="32" name="Freihand 31">
                  <a:extLst>
                    <a:ext uri="{FF2B5EF4-FFF2-40B4-BE49-F238E27FC236}">
                      <a16:creationId xmlns:a16="http://schemas.microsoft.com/office/drawing/2014/main" id="{CDE06807-C890-4886-89BF-7CCF6DC02D38}"/>
                    </a:ext>
                  </a:extLst>
                </p:cNvPr>
                <p:cNvPicPr/>
                <p:nvPr/>
              </p:nvPicPr>
              <p:blipFill>
                <a:blip r:embed="rId91"/>
                <a:stretch>
                  <a:fillRect/>
                </a:stretch>
              </p:blipFill>
              <p:spPr>
                <a:xfrm>
                  <a:off x="8410253" y="212467"/>
                  <a:ext cx="11232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34" name="Freihand 33">
                  <a:extLst>
                    <a:ext uri="{FF2B5EF4-FFF2-40B4-BE49-F238E27FC236}">
                      <a16:creationId xmlns:a16="http://schemas.microsoft.com/office/drawing/2014/main" id="{4A2B5702-ABE8-409F-8B17-6CDF223B2D59}"/>
                    </a:ext>
                  </a:extLst>
                </p14:cNvPr>
                <p14:cNvContentPartPr/>
                <p14:nvPr/>
              </p14:nvContentPartPr>
              <p14:xfrm>
                <a:off x="8590973" y="149467"/>
                <a:ext cx="114480" cy="149400"/>
              </p14:xfrm>
            </p:contentPart>
          </mc:Choice>
          <mc:Fallback>
            <p:pic>
              <p:nvPicPr>
                <p:cNvPr id="34" name="Freihand 33">
                  <a:extLst>
                    <a:ext uri="{FF2B5EF4-FFF2-40B4-BE49-F238E27FC236}">
                      <a16:creationId xmlns:a16="http://schemas.microsoft.com/office/drawing/2014/main" id="{4A2B5702-ABE8-409F-8B17-6CDF223B2D59}"/>
                    </a:ext>
                  </a:extLst>
                </p:cNvPr>
                <p:cNvPicPr/>
                <p:nvPr/>
              </p:nvPicPr>
              <p:blipFill>
                <a:blip r:embed="rId93"/>
                <a:stretch>
                  <a:fillRect/>
                </a:stretch>
              </p:blipFill>
              <p:spPr>
                <a:xfrm>
                  <a:off x="8586653" y="145147"/>
                  <a:ext cx="12312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35" name="Freihand 34">
                  <a:extLst>
                    <a:ext uri="{FF2B5EF4-FFF2-40B4-BE49-F238E27FC236}">
                      <a16:creationId xmlns:a16="http://schemas.microsoft.com/office/drawing/2014/main" id="{2FF22630-D09C-496D-B43E-FC5538123FAC}"/>
                    </a:ext>
                  </a:extLst>
                </p14:cNvPr>
                <p14:cNvContentPartPr/>
                <p14:nvPr/>
              </p14:nvContentPartPr>
              <p14:xfrm>
                <a:off x="8761613" y="193387"/>
                <a:ext cx="7560" cy="2160"/>
              </p14:xfrm>
            </p:contentPart>
          </mc:Choice>
          <mc:Fallback>
            <p:pic>
              <p:nvPicPr>
                <p:cNvPr id="35" name="Freihand 34">
                  <a:extLst>
                    <a:ext uri="{FF2B5EF4-FFF2-40B4-BE49-F238E27FC236}">
                      <a16:creationId xmlns:a16="http://schemas.microsoft.com/office/drawing/2014/main" id="{2FF22630-D09C-496D-B43E-FC5538123FAC}"/>
                    </a:ext>
                  </a:extLst>
                </p:cNvPr>
                <p:cNvPicPr/>
                <p:nvPr/>
              </p:nvPicPr>
              <p:blipFill>
                <a:blip r:embed="rId95"/>
                <a:stretch>
                  <a:fillRect/>
                </a:stretch>
              </p:blipFill>
              <p:spPr>
                <a:xfrm>
                  <a:off x="8757293" y="189067"/>
                  <a:ext cx="16200" cy="1080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36" name="Freihand 35">
                  <a:extLst>
                    <a:ext uri="{FF2B5EF4-FFF2-40B4-BE49-F238E27FC236}">
                      <a16:creationId xmlns:a16="http://schemas.microsoft.com/office/drawing/2014/main" id="{CAA1D663-FFA9-44B5-BB25-579849BD59A8}"/>
                    </a:ext>
                  </a:extLst>
                </p14:cNvPr>
                <p14:cNvContentPartPr/>
                <p14:nvPr/>
              </p14:nvContentPartPr>
              <p14:xfrm>
                <a:off x="8793293" y="155947"/>
                <a:ext cx="95040" cy="73440"/>
              </p14:xfrm>
            </p:contentPart>
          </mc:Choice>
          <mc:Fallback>
            <p:pic>
              <p:nvPicPr>
                <p:cNvPr id="36" name="Freihand 35">
                  <a:extLst>
                    <a:ext uri="{FF2B5EF4-FFF2-40B4-BE49-F238E27FC236}">
                      <a16:creationId xmlns:a16="http://schemas.microsoft.com/office/drawing/2014/main" id="{CAA1D663-FFA9-44B5-BB25-579849BD59A8}"/>
                    </a:ext>
                  </a:extLst>
                </p:cNvPr>
                <p:cNvPicPr/>
                <p:nvPr/>
              </p:nvPicPr>
              <p:blipFill>
                <a:blip r:embed="rId97"/>
                <a:stretch>
                  <a:fillRect/>
                </a:stretch>
              </p:blipFill>
              <p:spPr>
                <a:xfrm>
                  <a:off x="8788973" y="151627"/>
                  <a:ext cx="10368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38" name="Freihand 37">
                  <a:extLst>
                    <a:ext uri="{FF2B5EF4-FFF2-40B4-BE49-F238E27FC236}">
                      <a16:creationId xmlns:a16="http://schemas.microsoft.com/office/drawing/2014/main" id="{08BF31EE-14BE-4472-B1FC-D61685177639}"/>
                    </a:ext>
                  </a:extLst>
                </p14:cNvPr>
                <p14:cNvContentPartPr/>
                <p14:nvPr/>
              </p14:nvContentPartPr>
              <p14:xfrm>
                <a:off x="7913453" y="365107"/>
                <a:ext cx="58680" cy="108360"/>
              </p14:xfrm>
            </p:contentPart>
          </mc:Choice>
          <mc:Fallback>
            <p:pic>
              <p:nvPicPr>
                <p:cNvPr id="38" name="Freihand 37">
                  <a:extLst>
                    <a:ext uri="{FF2B5EF4-FFF2-40B4-BE49-F238E27FC236}">
                      <a16:creationId xmlns:a16="http://schemas.microsoft.com/office/drawing/2014/main" id="{08BF31EE-14BE-4472-B1FC-D61685177639}"/>
                    </a:ext>
                  </a:extLst>
                </p:cNvPr>
                <p:cNvPicPr/>
                <p:nvPr/>
              </p:nvPicPr>
              <p:blipFill>
                <a:blip r:embed="rId99"/>
                <a:stretch>
                  <a:fillRect/>
                </a:stretch>
              </p:blipFill>
              <p:spPr>
                <a:xfrm>
                  <a:off x="7909133" y="360787"/>
                  <a:ext cx="6732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39" name="Freihand 38">
                  <a:extLst>
                    <a:ext uri="{FF2B5EF4-FFF2-40B4-BE49-F238E27FC236}">
                      <a16:creationId xmlns:a16="http://schemas.microsoft.com/office/drawing/2014/main" id="{2E657E6B-DBFF-4A95-B522-6C8E0F984FE4}"/>
                    </a:ext>
                  </a:extLst>
                </p14:cNvPr>
                <p14:cNvContentPartPr/>
                <p14:nvPr/>
              </p14:nvContentPartPr>
              <p14:xfrm>
                <a:off x="7964213" y="381667"/>
                <a:ext cx="7920" cy="87840"/>
              </p14:xfrm>
            </p:contentPart>
          </mc:Choice>
          <mc:Fallback>
            <p:pic>
              <p:nvPicPr>
                <p:cNvPr id="39" name="Freihand 38">
                  <a:extLst>
                    <a:ext uri="{FF2B5EF4-FFF2-40B4-BE49-F238E27FC236}">
                      <a16:creationId xmlns:a16="http://schemas.microsoft.com/office/drawing/2014/main" id="{2E657E6B-DBFF-4A95-B522-6C8E0F984FE4}"/>
                    </a:ext>
                  </a:extLst>
                </p:cNvPr>
                <p:cNvPicPr/>
                <p:nvPr/>
              </p:nvPicPr>
              <p:blipFill>
                <a:blip r:embed="rId101"/>
                <a:stretch>
                  <a:fillRect/>
                </a:stretch>
              </p:blipFill>
              <p:spPr>
                <a:xfrm>
                  <a:off x="7959893" y="377347"/>
                  <a:ext cx="1656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40" name="Freihand 39">
                  <a:extLst>
                    <a:ext uri="{FF2B5EF4-FFF2-40B4-BE49-F238E27FC236}">
                      <a16:creationId xmlns:a16="http://schemas.microsoft.com/office/drawing/2014/main" id="{33D047C4-1D08-41CC-A181-1E2F5EF9D5E6}"/>
                    </a:ext>
                  </a:extLst>
                </p14:cNvPr>
                <p14:cNvContentPartPr/>
                <p14:nvPr/>
              </p14:nvContentPartPr>
              <p14:xfrm>
                <a:off x="7954493" y="396427"/>
                <a:ext cx="138600" cy="79560"/>
              </p14:xfrm>
            </p:contentPart>
          </mc:Choice>
          <mc:Fallback>
            <p:pic>
              <p:nvPicPr>
                <p:cNvPr id="40" name="Freihand 39">
                  <a:extLst>
                    <a:ext uri="{FF2B5EF4-FFF2-40B4-BE49-F238E27FC236}">
                      <a16:creationId xmlns:a16="http://schemas.microsoft.com/office/drawing/2014/main" id="{33D047C4-1D08-41CC-A181-1E2F5EF9D5E6}"/>
                    </a:ext>
                  </a:extLst>
                </p:cNvPr>
                <p:cNvPicPr/>
                <p:nvPr/>
              </p:nvPicPr>
              <p:blipFill>
                <a:blip r:embed="rId103"/>
                <a:stretch>
                  <a:fillRect/>
                </a:stretch>
              </p:blipFill>
              <p:spPr>
                <a:xfrm>
                  <a:off x="7950173" y="392107"/>
                  <a:ext cx="14724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41" name="Freihand 40">
                  <a:extLst>
                    <a:ext uri="{FF2B5EF4-FFF2-40B4-BE49-F238E27FC236}">
                      <a16:creationId xmlns:a16="http://schemas.microsoft.com/office/drawing/2014/main" id="{1F051891-0DA7-4E9B-99D1-29C90D533879}"/>
                    </a:ext>
                  </a:extLst>
                </p14:cNvPr>
                <p14:cNvContentPartPr/>
                <p14:nvPr/>
              </p14:nvContentPartPr>
              <p14:xfrm>
                <a:off x="8079413" y="358987"/>
                <a:ext cx="44280" cy="101160"/>
              </p14:xfrm>
            </p:contentPart>
          </mc:Choice>
          <mc:Fallback>
            <p:pic>
              <p:nvPicPr>
                <p:cNvPr id="41" name="Freihand 40">
                  <a:extLst>
                    <a:ext uri="{FF2B5EF4-FFF2-40B4-BE49-F238E27FC236}">
                      <a16:creationId xmlns:a16="http://schemas.microsoft.com/office/drawing/2014/main" id="{1F051891-0DA7-4E9B-99D1-29C90D533879}"/>
                    </a:ext>
                  </a:extLst>
                </p:cNvPr>
                <p:cNvPicPr/>
                <p:nvPr/>
              </p:nvPicPr>
              <p:blipFill>
                <a:blip r:embed="rId105"/>
                <a:stretch>
                  <a:fillRect/>
                </a:stretch>
              </p:blipFill>
              <p:spPr>
                <a:xfrm>
                  <a:off x="8075093" y="354667"/>
                  <a:ext cx="5292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42" name="Freihand 41">
                  <a:extLst>
                    <a:ext uri="{FF2B5EF4-FFF2-40B4-BE49-F238E27FC236}">
                      <a16:creationId xmlns:a16="http://schemas.microsoft.com/office/drawing/2014/main" id="{416492AA-7B44-4CB8-AC41-CFA8ECDF1CA1}"/>
                    </a:ext>
                  </a:extLst>
                </p14:cNvPr>
                <p14:cNvContentPartPr/>
                <p14:nvPr/>
              </p14:nvContentPartPr>
              <p14:xfrm>
                <a:off x="8146733" y="355747"/>
                <a:ext cx="105120" cy="107280"/>
              </p14:xfrm>
            </p:contentPart>
          </mc:Choice>
          <mc:Fallback>
            <p:pic>
              <p:nvPicPr>
                <p:cNvPr id="42" name="Freihand 41">
                  <a:extLst>
                    <a:ext uri="{FF2B5EF4-FFF2-40B4-BE49-F238E27FC236}">
                      <a16:creationId xmlns:a16="http://schemas.microsoft.com/office/drawing/2014/main" id="{416492AA-7B44-4CB8-AC41-CFA8ECDF1CA1}"/>
                    </a:ext>
                  </a:extLst>
                </p:cNvPr>
                <p:cNvPicPr/>
                <p:nvPr/>
              </p:nvPicPr>
              <p:blipFill>
                <a:blip r:embed="rId107"/>
                <a:stretch>
                  <a:fillRect/>
                </a:stretch>
              </p:blipFill>
              <p:spPr>
                <a:xfrm>
                  <a:off x="8142413" y="351427"/>
                  <a:ext cx="11376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43" name="Freihand 42">
                  <a:extLst>
                    <a:ext uri="{FF2B5EF4-FFF2-40B4-BE49-F238E27FC236}">
                      <a16:creationId xmlns:a16="http://schemas.microsoft.com/office/drawing/2014/main" id="{D456223C-C66C-43A3-9B04-E511F6AC2E3A}"/>
                    </a:ext>
                  </a:extLst>
                </p14:cNvPr>
                <p14:cNvContentPartPr/>
                <p14:nvPr/>
              </p14:nvContentPartPr>
              <p14:xfrm>
                <a:off x="8235293" y="405427"/>
                <a:ext cx="47880" cy="51120"/>
              </p14:xfrm>
            </p:contentPart>
          </mc:Choice>
          <mc:Fallback>
            <p:pic>
              <p:nvPicPr>
                <p:cNvPr id="43" name="Freihand 42">
                  <a:extLst>
                    <a:ext uri="{FF2B5EF4-FFF2-40B4-BE49-F238E27FC236}">
                      <a16:creationId xmlns:a16="http://schemas.microsoft.com/office/drawing/2014/main" id="{D456223C-C66C-43A3-9B04-E511F6AC2E3A}"/>
                    </a:ext>
                  </a:extLst>
                </p:cNvPr>
                <p:cNvPicPr/>
                <p:nvPr/>
              </p:nvPicPr>
              <p:blipFill>
                <a:blip r:embed="rId109"/>
                <a:stretch>
                  <a:fillRect/>
                </a:stretch>
              </p:blipFill>
              <p:spPr>
                <a:xfrm>
                  <a:off x="8230973" y="401107"/>
                  <a:ext cx="5652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44" name="Freihand 43">
                  <a:extLst>
                    <a:ext uri="{FF2B5EF4-FFF2-40B4-BE49-F238E27FC236}">
                      <a16:creationId xmlns:a16="http://schemas.microsoft.com/office/drawing/2014/main" id="{F290F552-2006-4D72-BFBF-F8CEB4AF6E2F}"/>
                    </a:ext>
                  </a:extLst>
                </p14:cNvPr>
                <p14:cNvContentPartPr/>
                <p14:nvPr/>
              </p14:nvContentPartPr>
              <p14:xfrm>
                <a:off x="8297933" y="414067"/>
                <a:ext cx="25920" cy="3240"/>
              </p14:xfrm>
            </p:contentPart>
          </mc:Choice>
          <mc:Fallback>
            <p:pic>
              <p:nvPicPr>
                <p:cNvPr id="44" name="Freihand 43">
                  <a:extLst>
                    <a:ext uri="{FF2B5EF4-FFF2-40B4-BE49-F238E27FC236}">
                      <a16:creationId xmlns:a16="http://schemas.microsoft.com/office/drawing/2014/main" id="{F290F552-2006-4D72-BFBF-F8CEB4AF6E2F}"/>
                    </a:ext>
                  </a:extLst>
                </p:cNvPr>
                <p:cNvPicPr/>
                <p:nvPr/>
              </p:nvPicPr>
              <p:blipFill>
                <a:blip r:embed="rId111"/>
                <a:stretch>
                  <a:fillRect/>
                </a:stretch>
              </p:blipFill>
              <p:spPr>
                <a:xfrm>
                  <a:off x="8293613" y="409747"/>
                  <a:ext cx="34560" cy="1188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45" name="Freihand 44">
                  <a:extLst>
                    <a:ext uri="{FF2B5EF4-FFF2-40B4-BE49-F238E27FC236}">
                      <a16:creationId xmlns:a16="http://schemas.microsoft.com/office/drawing/2014/main" id="{95198194-3855-4E05-A859-15F7D9502D5C}"/>
                    </a:ext>
                  </a:extLst>
                </p14:cNvPr>
                <p14:cNvContentPartPr/>
                <p14:nvPr/>
              </p14:nvContentPartPr>
              <p14:xfrm>
                <a:off x="7920653" y="572467"/>
                <a:ext cx="154440" cy="69840"/>
              </p14:xfrm>
            </p:contentPart>
          </mc:Choice>
          <mc:Fallback>
            <p:pic>
              <p:nvPicPr>
                <p:cNvPr id="45" name="Freihand 44">
                  <a:extLst>
                    <a:ext uri="{FF2B5EF4-FFF2-40B4-BE49-F238E27FC236}">
                      <a16:creationId xmlns:a16="http://schemas.microsoft.com/office/drawing/2014/main" id="{95198194-3855-4E05-A859-15F7D9502D5C}"/>
                    </a:ext>
                  </a:extLst>
                </p:cNvPr>
                <p:cNvPicPr/>
                <p:nvPr/>
              </p:nvPicPr>
              <p:blipFill>
                <a:blip r:embed="rId113"/>
                <a:stretch>
                  <a:fillRect/>
                </a:stretch>
              </p:blipFill>
              <p:spPr>
                <a:xfrm>
                  <a:off x="7916333" y="568147"/>
                  <a:ext cx="16308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46" name="Freihand 45">
                  <a:extLst>
                    <a:ext uri="{FF2B5EF4-FFF2-40B4-BE49-F238E27FC236}">
                      <a16:creationId xmlns:a16="http://schemas.microsoft.com/office/drawing/2014/main" id="{358FA82D-765F-49B0-9E31-0B2ADAAC3EBC}"/>
                    </a:ext>
                  </a:extLst>
                </p14:cNvPr>
                <p14:cNvContentPartPr/>
                <p14:nvPr/>
              </p14:nvContentPartPr>
              <p14:xfrm>
                <a:off x="8074733" y="545467"/>
                <a:ext cx="360" cy="360"/>
              </p14:xfrm>
            </p:contentPart>
          </mc:Choice>
          <mc:Fallback>
            <p:pic>
              <p:nvPicPr>
                <p:cNvPr id="46" name="Freihand 45">
                  <a:extLst>
                    <a:ext uri="{FF2B5EF4-FFF2-40B4-BE49-F238E27FC236}">
                      <a16:creationId xmlns:a16="http://schemas.microsoft.com/office/drawing/2014/main" id="{358FA82D-765F-49B0-9E31-0B2ADAAC3EBC}"/>
                    </a:ext>
                  </a:extLst>
                </p:cNvPr>
                <p:cNvPicPr/>
                <p:nvPr/>
              </p:nvPicPr>
              <p:blipFill>
                <a:blip r:embed="rId115"/>
                <a:stretch>
                  <a:fillRect/>
                </a:stretch>
              </p:blipFill>
              <p:spPr>
                <a:xfrm>
                  <a:off x="8070413" y="5411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47" name="Freihand 46">
                  <a:extLst>
                    <a:ext uri="{FF2B5EF4-FFF2-40B4-BE49-F238E27FC236}">
                      <a16:creationId xmlns:a16="http://schemas.microsoft.com/office/drawing/2014/main" id="{08166EE4-B0D5-4F13-9DD5-A9434C1273B8}"/>
                    </a:ext>
                  </a:extLst>
                </p14:cNvPr>
                <p14:cNvContentPartPr/>
                <p14:nvPr/>
              </p14:nvContentPartPr>
              <p14:xfrm>
                <a:off x="8115413" y="531067"/>
                <a:ext cx="91800" cy="114480"/>
              </p14:xfrm>
            </p:contentPart>
          </mc:Choice>
          <mc:Fallback>
            <p:pic>
              <p:nvPicPr>
                <p:cNvPr id="47" name="Freihand 46">
                  <a:extLst>
                    <a:ext uri="{FF2B5EF4-FFF2-40B4-BE49-F238E27FC236}">
                      <a16:creationId xmlns:a16="http://schemas.microsoft.com/office/drawing/2014/main" id="{08166EE4-B0D5-4F13-9DD5-A9434C1273B8}"/>
                    </a:ext>
                  </a:extLst>
                </p:cNvPr>
                <p:cNvPicPr/>
                <p:nvPr/>
              </p:nvPicPr>
              <p:blipFill>
                <a:blip r:embed="rId117"/>
                <a:stretch>
                  <a:fillRect/>
                </a:stretch>
              </p:blipFill>
              <p:spPr>
                <a:xfrm>
                  <a:off x="8111093" y="526747"/>
                  <a:ext cx="10044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48" name="Freihand 47">
                  <a:extLst>
                    <a:ext uri="{FF2B5EF4-FFF2-40B4-BE49-F238E27FC236}">
                      <a16:creationId xmlns:a16="http://schemas.microsoft.com/office/drawing/2014/main" id="{8A6660EB-5BF1-4067-90E9-84AF071F5F0F}"/>
                    </a:ext>
                  </a:extLst>
                </p14:cNvPr>
                <p14:cNvContentPartPr/>
                <p14:nvPr/>
              </p14:nvContentPartPr>
              <p14:xfrm>
                <a:off x="8591693" y="338467"/>
                <a:ext cx="272880" cy="28080"/>
              </p14:xfrm>
            </p:contentPart>
          </mc:Choice>
          <mc:Fallback>
            <p:pic>
              <p:nvPicPr>
                <p:cNvPr id="48" name="Freihand 47">
                  <a:extLst>
                    <a:ext uri="{FF2B5EF4-FFF2-40B4-BE49-F238E27FC236}">
                      <a16:creationId xmlns:a16="http://schemas.microsoft.com/office/drawing/2014/main" id="{8A6660EB-5BF1-4067-90E9-84AF071F5F0F}"/>
                    </a:ext>
                  </a:extLst>
                </p:cNvPr>
                <p:cNvPicPr/>
                <p:nvPr/>
              </p:nvPicPr>
              <p:blipFill>
                <a:blip r:embed="rId119"/>
                <a:stretch>
                  <a:fillRect/>
                </a:stretch>
              </p:blipFill>
              <p:spPr>
                <a:xfrm>
                  <a:off x="8587373" y="334147"/>
                  <a:ext cx="28152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49" name="Freihand 48">
                  <a:extLst>
                    <a:ext uri="{FF2B5EF4-FFF2-40B4-BE49-F238E27FC236}">
                      <a16:creationId xmlns:a16="http://schemas.microsoft.com/office/drawing/2014/main" id="{2ECBBC21-44F9-4495-82DF-03150543ADC3}"/>
                    </a:ext>
                  </a:extLst>
                </p14:cNvPr>
                <p14:cNvContentPartPr/>
                <p14:nvPr/>
              </p14:nvContentPartPr>
              <p14:xfrm>
                <a:off x="8607533" y="436387"/>
                <a:ext cx="65520" cy="127800"/>
              </p14:xfrm>
            </p:contentPart>
          </mc:Choice>
          <mc:Fallback>
            <p:pic>
              <p:nvPicPr>
                <p:cNvPr id="49" name="Freihand 48">
                  <a:extLst>
                    <a:ext uri="{FF2B5EF4-FFF2-40B4-BE49-F238E27FC236}">
                      <a16:creationId xmlns:a16="http://schemas.microsoft.com/office/drawing/2014/main" id="{2ECBBC21-44F9-4495-82DF-03150543ADC3}"/>
                    </a:ext>
                  </a:extLst>
                </p:cNvPr>
                <p:cNvPicPr/>
                <p:nvPr/>
              </p:nvPicPr>
              <p:blipFill>
                <a:blip r:embed="rId121"/>
                <a:stretch>
                  <a:fillRect/>
                </a:stretch>
              </p:blipFill>
              <p:spPr>
                <a:xfrm>
                  <a:off x="8603213" y="432067"/>
                  <a:ext cx="7416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50" name="Freihand 49">
                  <a:extLst>
                    <a:ext uri="{FF2B5EF4-FFF2-40B4-BE49-F238E27FC236}">
                      <a16:creationId xmlns:a16="http://schemas.microsoft.com/office/drawing/2014/main" id="{CA827A5C-1943-498C-96B9-B53CB4D678BE}"/>
                    </a:ext>
                  </a:extLst>
                </p14:cNvPr>
                <p14:cNvContentPartPr/>
                <p14:nvPr/>
              </p14:nvContentPartPr>
              <p14:xfrm>
                <a:off x="8647853" y="497587"/>
                <a:ext cx="35280" cy="64440"/>
              </p14:xfrm>
            </p:contentPart>
          </mc:Choice>
          <mc:Fallback>
            <p:pic>
              <p:nvPicPr>
                <p:cNvPr id="50" name="Freihand 49">
                  <a:extLst>
                    <a:ext uri="{FF2B5EF4-FFF2-40B4-BE49-F238E27FC236}">
                      <a16:creationId xmlns:a16="http://schemas.microsoft.com/office/drawing/2014/main" id="{CA827A5C-1943-498C-96B9-B53CB4D678BE}"/>
                    </a:ext>
                  </a:extLst>
                </p:cNvPr>
                <p:cNvPicPr/>
                <p:nvPr/>
              </p:nvPicPr>
              <p:blipFill>
                <a:blip r:embed="rId123"/>
                <a:stretch>
                  <a:fillRect/>
                </a:stretch>
              </p:blipFill>
              <p:spPr>
                <a:xfrm>
                  <a:off x="8643533" y="493267"/>
                  <a:ext cx="4392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51" name="Freihand 50">
                  <a:extLst>
                    <a:ext uri="{FF2B5EF4-FFF2-40B4-BE49-F238E27FC236}">
                      <a16:creationId xmlns:a16="http://schemas.microsoft.com/office/drawing/2014/main" id="{78F2B40C-D9A6-41BC-8E60-12DF6D8B43FF}"/>
                    </a:ext>
                  </a:extLst>
                </p14:cNvPr>
                <p14:cNvContentPartPr/>
                <p14:nvPr/>
              </p14:nvContentPartPr>
              <p14:xfrm>
                <a:off x="8693933" y="522067"/>
                <a:ext cx="86760" cy="33840"/>
              </p14:xfrm>
            </p:contentPart>
          </mc:Choice>
          <mc:Fallback>
            <p:pic>
              <p:nvPicPr>
                <p:cNvPr id="51" name="Freihand 50">
                  <a:extLst>
                    <a:ext uri="{FF2B5EF4-FFF2-40B4-BE49-F238E27FC236}">
                      <a16:creationId xmlns:a16="http://schemas.microsoft.com/office/drawing/2014/main" id="{78F2B40C-D9A6-41BC-8E60-12DF6D8B43FF}"/>
                    </a:ext>
                  </a:extLst>
                </p:cNvPr>
                <p:cNvPicPr/>
                <p:nvPr/>
              </p:nvPicPr>
              <p:blipFill>
                <a:blip r:embed="rId125"/>
                <a:stretch>
                  <a:fillRect/>
                </a:stretch>
              </p:blipFill>
              <p:spPr>
                <a:xfrm>
                  <a:off x="8689613" y="517747"/>
                  <a:ext cx="9540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52" name="Freihand 51">
                  <a:extLst>
                    <a:ext uri="{FF2B5EF4-FFF2-40B4-BE49-F238E27FC236}">
                      <a16:creationId xmlns:a16="http://schemas.microsoft.com/office/drawing/2014/main" id="{A7B3C197-FB9D-4EAD-B036-B24774C02677}"/>
                    </a:ext>
                  </a:extLst>
                </p14:cNvPr>
                <p14:cNvContentPartPr/>
                <p14:nvPr/>
              </p14:nvContentPartPr>
              <p14:xfrm>
                <a:off x="8774573" y="495427"/>
                <a:ext cx="51120" cy="68400"/>
              </p14:xfrm>
            </p:contentPart>
          </mc:Choice>
          <mc:Fallback>
            <p:pic>
              <p:nvPicPr>
                <p:cNvPr id="52" name="Freihand 51">
                  <a:extLst>
                    <a:ext uri="{FF2B5EF4-FFF2-40B4-BE49-F238E27FC236}">
                      <a16:creationId xmlns:a16="http://schemas.microsoft.com/office/drawing/2014/main" id="{A7B3C197-FB9D-4EAD-B036-B24774C02677}"/>
                    </a:ext>
                  </a:extLst>
                </p:cNvPr>
                <p:cNvPicPr/>
                <p:nvPr/>
              </p:nvPicPr>
              <p:blipFill>
                <a:blip r:embed="rId127"/>
                <a:stretch>
                  <a:fillRect/>
                </a:stretch>
              </p:blipFill>
              <p:spPr>
                <a:xfrm>
                  <a:off x="8770253" y="491107"/>
                  <a:ext cx="5976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53" name="Freihand 52">
                  <a:extLst>
                    <a:ext uri="{FF2B5EF4-FFF2-40B4-BE49-F238E27FC236}">
                      <a16:creationId xmlns:a16="http://schemas.microsoft.com/office/drawing/2014/main" id="{670A4C71-893D-4E3D-BE17-A62C95D64256}"/>
                    </a:ext>
                  </a:extLst>
                </p14:cNvPr>
                <p14:cNvContentPartPr/>
                <p14:nvPr/>
              </p14:nvContentPartPr>
              <p14:xfrm>
                <a:off x="8835413" y="491827"/>
                <a:ext cx="156600" cy="54360"/>
              </p14:xfrm>
            </p:contentPart>
          </mc:Choice>
          <mc:Fallback>
            <p:pic>
              <p:nvPicPr>
                <p:cNvPr id="53" name="Freihand 52">
                  <a:extLst>
                    <a:ext uri="{FF2B5EF4-FFF2-40B4-BE49-F238E27FC236}">
                      <a16:creationId xmlns:a16="http://schemas.microsoft.com/office/drawing/2014/main" id="{670A4C71-893D-4E3D-BE17-A62C95D64256}"/>
                    </a:ext>
                  </a:extLst>
                </p:cNvPr>
                <p:cNvPicPr/>
                <p:nvPr/>
              </p:nvPicPr>
              <p:blipFill>
                <a:blip r:embed="rId129"/>
                <a:stretch>
                  <a:fillRect/>
                </a:stretch>
              </p:blipFill>
              <p:spPr>
                <a:xfrm>
                  <a:off x="8831093" y="487507"/>
                  <a:ext cx="16524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54" name="Freihand 53">
                  <a:extLst>
                    <a:ext uri="{FF2B5EF4-FFF2-40B4-BE49-F238E27FC236}">
                      <a16:creationId xmlns:a16="http://schemas.microsoft.com/office/drawing/2014/main" id="{7A967109-E09B-4465-9145-F1CC313FB9F9}"/>
                    </a:ext>
                  </a:extLst>
                </p14:cNvPr>
                <p14:cNvContentPartPr/>
                <p14:nvPr/>
              </p14:nvContentPartPr>
              <p14:xfrm>
                <a:off x="9037013" y="520627"/>
                <a:ext cx="16200" cy="1800"/>
              </p14:xfrm>
            </p:contentPart>
          </mc:Choice>
          <mc:Fallback>
            <p:pic>
              <p:nvPicPr>
                <p:cNvPr id="54" name="Freihand 53">
                  <a:extLst>
                    <a:ext uri="{FF2B5EF4-FFF2-40B4-BE49-F238E27FC236}">
                      <a16:creationId xmlns:a16="http://schemas.microsoft.com/office/drawing/2014/main" id="{7A967109-E09B-4465-9145-F1CC313FB9F9}"/>
                    </a:ext>
                  </a:extLst>
                </p:cNvPr>
                <p:cNvPicPr/>
                <p:nvPr/>
              </p:nvPicPr>
              <p:blipFill>
                <a:blip r:embed="rId131"/>
                <a:stretch>
                  <a:fillRect/>
                </a:stretch>
              </p:blipFill>
              <p:spPr>
                <a:xfrm>
                  <a:off x="9032693" y="516307"/>
                  <a:ext cx="24840" cy="1044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55" name="Freihand 54">
                  <a:extLst>
                    <a:ext uri="{FF2B5EF4-FFF2-40B4-BE49-F238E27FC236}">
                      <a16:creationId xmlns:a16="http://schemas.microsoft.com/office/drawing/2014/main" id="{A5CCF9AA-B760-4A0D-A919-90DC307E77C7}"/>
                    </a:ext>
                  </a:extLst>
                </p14:cNvPr>
                <p14:cNvContentPartPr/>
                <p14:nvPr/>
              </p14:nvContentPartPr>
              <p14:xfrm>
                <a:off x="8654333" y="646267"/>
                <a:ext cx="147240" cy="89280"/>
              </p14:xfrm>
            </p:contentPart>
          </mc:Choice>
          <mc:Fallback>
            <p:pic>
              <p:nvPicPr>
                <p:cNvPr id="55" name="Freihand 54">
                  <a:extLst>
                    <a:ext uri="{FF2B5EF4-FFF2-40B4-BE49-F238E27FC236}">
                      <a16:creationId xmlns:a16="http://schemas.microsoft.com/office/drawing/2014/main" id="{A5CCF9AA-B760-4A0D-A919-90DC307E77C7}"/>
                    </a:ext>
                  </a:extLst>
                </p:cNvPr>
                <p:cNvPicPr/>
                <p:nvPr/>
              </p:nvPicPr>
              <p:blipFill>
                <a:blip r:embed="rId133"/>
                <a:stretch>
                  <a:fillRect/>
                </a:stretch>
              </p:blipFill>
              <p:spPr>
                <a:xfrm>
                  <a:off x="8650013" y="641947"/>
                  <a:ext cx="15588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56" name="Freihand 55">
                  <a:extLst>
                    <a:ext uri="{FF2B5EF4-FFF2-40B4-BE49-F238E27FC236}">
                      <a16:creationId xmlns:a16="http://schemas.microsoft.com/office/drawing/2014/main" id="{92C2835A-AFAC-4ACB-834D-30AAE291C985}"/>
                    </a:ext>
                  </a:extLst>
                </p14:cNvPr>
                <p14:cNvContentPartPr/>
                <p14:nvPr/>
              </p14:nvContentPartPr>
              <p14:xfrm>
                <a:off x="8807333" y="672187"/>
                <a:ext cx="26640" cy="56880"/>
              </p14:xfrm>
            </p:contentPart>
          </mc:Choice>
          <mc:Fallback>
            <p:pic>
              <p:nvPicPr>
                <p:cNvPr id="56" name="Freihand 55">
                  <a:extLst>
                    <a:ext uri="{FF2B5EF4-FFF2-40B4-BE49-F238E27FC236}">
                      <a16:creationId xmlns:a16="http://schemas.microsoft.com/office/drawing/2014/main" id="{92C2835A-AFAC-4ACB-834D-30AAE291C985}"/>
                    </a:ext>
                  </a:extLst>
                </p:cNvPr>
                <p:cNvPicPr/>
                <p:nvPr/>
              </p:nvPicPr>
              <p:blipFill>
                <a:blip r:embed="rId135"/>
                <a:stretch>
                  <a:fillRect/>
                </a:stretch>
              </p:blipFill>
              <p:spPr>
                <a:xfrm>
                  <a:off x="8803013" y="667867"/>
                  <a:ext cx="35280" cy="6552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57" name="Freihand 56">
                  <a:extLst>
                    <a:ext uri="{FF2B5EF4-FFF2-40B4-BE49-F238E27FC236}">
                      <a16:creationId xmlns:a16="http://schemas.microsoft.com/office/drawing/2014/main" id="{59B56346-9827-438B-A098-D5F9FB570B66}"/>
                    </a:ext>
                  </a:extLst>
                </p14:cNvPr>
                <p14:cNvContentPartPr/>
                <p14:nvPr/>
              </p14:nvContentPartPr>
              <p14:xfrm>
                <a:off x="8841893" y="671467"/>
                <a:ext cx="42840" cy="159480"/>
              </p14:xfrm>
            </p:contentPart>
          </mc:Choice>
          <mc:Fallback>
            <p:pic>
              <p:nvPicPr>
                <p:cNvPr id="57" name="Freihand 56">
                  <a:extLst>
                    <a:ext uri="{FF2B5EF4-FFF2-40B4-BE49-F238E27FC236}">
                      <a16:creationId xmlns:a16="http://schemas.microsoft.com/office/drawing/2014/main" id="{59B56346-9827-438B-A098-D5F9FB570B66}"/>
                    </a:ext>
                  </a:extLst>
                </p:cNvPr>
                <p:cNvPicPr/>
                <p:nvPr/>
              </p:nvPicPr>
              <p:blipFill>
                <a:blip r:embed="rId137"/>
                <a:stretch>
                  <a:fillRect/>
                </a:stretch>
              </p:blipFill>
              <p:spPr>
                <a:xfrm>
                  <a:off x="8837573" y="667147"/>
                  <a:ext cx="5148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58" name="Freihand 57">
                  <a:extLst>
                    <a:ext uri="{FF2B5EF4-FFF2-40B4-BE49-F238E27FC236}">
                      <a16:creationId xmlns:a16="http://schemas.microsoft.com/office/drawing/2014/main" id="{646A039D-2F7A-4527-B876-18AE13D4709E}"/>
                    </a:ext>
                  </a:extLst>
                </p14:cNvPr>
                <p14:cNvContentPartPr/>
                <p14:nvPr/>
              </p14:nvContentPartPr>
              <p14:xfrm>
                <a:off x="8884013" y="667867"/>
                <a:ext cx="61200" cy="61920"/>
              </p14:xfrm>
            </p:contentPart>
          </mc:Choice>
          <mc:Fallback>
            <p:pic>
              <p:nvPicPr>
                <p:cNvPr id="58" name="Freihand 57">
                  <a:extLst>
                    <a:ext uri="{FF2B5EF4-FFF2-40B4-BE49-F238E27FC236}">
                      <a16:creationId xmlns:a16="http://schemas.microsoft.com/office/drawing/2014/main" id="{646A039D-2F7A-4527-B876-18AE13D4709E}"/>
                    </a:ext>
                  </a:extLst>
                </p:cNvPr>
                <p:cNvPicPr/>
                <p:nvPr/>
              </p:nvPicPr>
              <p:blipFill>
                <a:blip r:embed="rId139"/>
                <a:stretch>
                  <a:fillRect/>
                </a:stretch>
              </p:blipFill>
              <p:spPr>
                <a:xfrm>
                  <a:off x="8879693" y="663547"/>
                  <a:ext cx="6984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59" name="Freihand 58">
                  <a:extLst>
                    <a:ext uri="{FF2B5EF4-FFF2-40B4-BE49-F238E27FC236}">
                      <a16:creationId xmlns:a16="http://schemas.microsoft.com/office/drawing/2014/main" id="{197358D6-ADBB-46F6-BCC9-89AC97A25CB2}"/>
                    </a:ext>
                  </a:extLst>
                </p14:cNvPr>
                <p14:cNvContentPartPr/>
                <p14:nvPr/>
              </p14:nvContentPartPr>
              <p14:xfrm>
                <a:off x="8962133" y="633307"/>
                <a:ext cx="36000" cy="99000"/>
              </p14:xfrm>
            </p:contentPart>
          </mc:Choice>
          <mc:Fallback>
            <p:pic>
              <p:nvPicPr>
                <p:cNvPr id="59" name="Freihand 58">
                  <a:extLst>
                    <a:ext uri="{FF2B5EF4-FFF2-40B4-BE49-F238E27FC236}">
                      <a16:creationId xmlns:a16="http://schemas.microsoft.com/office/drawing/2014/main" id="{197358D6-ADBB-46F6-BCC9-89AC97A25CB2}"/>
                    </a:ext>
                  </a:extLst>
                </p:cNvPr>
                <p:cNvPicPr/>
                <p:nvPr/>
              </p:nvPicPr>
              <p:blipFill>
                <a:blip r:embed="rId141"/>
                <a:stretch>
                  <a:fillRect/>
                </a:stretch>
              </p:blipFill>
              <p:spPr>
                <a:xfrm>
                  <a:off x="8957813" y="628987"/>
                  <a:ext cx="4464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60" name="Freihand 59">
                  <a:extLst>
                    <a:ext uri="{FF2B5EF4-FFF2-40B4-BE49-F238E27FC236}">
                      <a16:creationId xmlns:a16="http://schemas.microsoft.com/office/drawing/2014/main" id="{E3A1A1AB-B3AA-4313-AC8B-3EEB33B9B915}"/>
                    </a:ext>
                  </a:extLst>
                </p14:cNvPr>
                <p14:cNvContentPartPr/>
                <p14:nvPr/>
              </p14:nvContentPartPr>
              <p14:xfrm>
                <a:off x="9004613" y="667867"/>
                <a:ext cx="99360" cy="42480"/>
              </p14:xfrm>
            </p:contentPart>
          </mc:Choice>
          <mc:Fallback>
            <p:pic>
              <p:nvPicPr>
                <p:cNvPr id="60" name="Freihand 59">
                  <a:extLst>
                    <a:ext uri="{FF2B5EF4-FFF2-40B4-BE49-F238E27FC236}">
                      <a16:creationId xmlns:a16="http://schemas.microsoft.com/office/drawing/2014/main" id="{E3A1A1AB-B3AA-4313-AC8B-3EEB33B9B915}"/>
                    </a:ext>
                  </a:extLst>
                </p:cNvPr>
                <p:cNvPicPr/>
                <p:nvPr/>
              </p:nvPicPr>
              <p:blipFill>
                <a:blip r:embed="rId143"/>
                <a:stretch>
                  <a:fillRect/>
                </a:stretch>
              </p:blipFill>
              <p:spPr>
                <a:xfrm>
                  <a:off x="9000293" y="663547"/>
                  <a:ext cx="10800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65" name="Freihand 64">
                  <a:extLst>
                    <a:ext uri="{FF2B5EF4-FFF2-40B4-BE49-F238E27FC236}">
                      <a16:creationId xmlns:a16="http://schemas.microsoft.com/office/drawing/2014/main" id="{9C71C8B2-ACEC-46D0-B979-3985C2085167}"/>
                    </a:ext>
                  </a:extLst>
                </p14:cNvPr>
                <p14:cNvContentPartPr/>
                <p14:nvPr/>
              </p14:nvContentPartPr>
              <p14:xfrm>
                <a:off x="9696893" y="166747"/>
                <a:ext cx="8280" cy="89640"/>
              </p14:xfrm>
            </p:contentPart>
          </mc:Choice>
          <mc:Fallback>
            <p:pic>
              <p:nvPicPr>
                <p:cNvPr id="65" name="Freihand 64">
                  <a:extLst>
                    <a:ext uri="{FF2B5EF4-FFF2-40B4-BE49-F238E27FC236}">
                      <a16:creationId xmlns:a16="http://schemas.microsoft.com/office/drawing/2014/main" id="{9C71C8B2-ACEC-46D0-B979-3985C2085167}"/>
                    </a:ext>
                  </a:extLst>
                </p:cNvPr>
                <p:cNvPicPr/>
                <p:nvPr/>
              </p:nvPicPr>
              <p:blipFill>
                <a:blip r:embed="rId145"/>
                <a:stretch>
                  <a:fillRect/>
                </a:stretch>
              </p:blipFill>
              <p:spPr>
                <a:xfrm>
                  <a:off x="9692573" y="162427"/>
                  <a:ext cx="1692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66" name="Freihand 65">
                  <a:extLst>
                    <a:ext uri="{FF2B5EF4-FFF2-40B4-BE49-F238E27FC236}">
                      <a16:creationId xmlns:a16="http://schemas.microsoft.com/office/drawing/2014/main" id="{C02FDD52-664F-4579-A07D-269AD441B77A}"/>
                    </a:ext>
                  </a:extLst>
                </p14:cNvPr>
                <p14:cNvContentPartPr/>
                <p14:nvPr/>
              </p14:nvContentPartPr>
              <p14:xfrm>
                <a:off x="9701213" y="156667"/>
                <a:ext cx="99360" cy="89280"/>
              </p14:xfrm>
            </p:contentPart>
          </mc:Choice>
          <mc:Fallback>
            <p:pic>
              <p:nvPicPr>
                <p:cNvPr id="66" name="Freihand 65">
                  <a:extLst>
                    <a:ext uri="{FF2B5EF4-FFF2-40B4-BE49-F238E27FC236}">
                      <a16:creationId xmlns:a16="http://schemas.microsoft.com/office/drawing/2014/main" id="{C02FDD52-664F-4579-A07D-269AD441B77A}"/>
                    </a:ext>
                  </a:extLst>
                </p:cNvPr>
                <p:cNvPicPr/>
                <p:nvPr/>
              </p:nvPicPr>
              <p:blipFill>
                <a:blip r:embed="rId147"/>
                <a:stretch>
                  <a:fillRect/>
                </a:stretch>
              </p:blipFill>
              <p:spPr>
                <a:xfrm>
                  <a:off x="9696893" y="152347"/>
                  <a:ext cx="10800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67" name="Freihand 66">
                  <a:extLst>
                    <a:ext uri="{FF2B5EF4-FFF2-40B4-BE49-F238E27FC236}">
                      <a16:creationId xmlns:a16="http://schemas.microsoft.com/office/drawing/2014/main" id="{8A02111F-F52F-43A1-86A5-80A4AE71F85E}"/>
                    </a:ext>
                  </a:extLst>
                </p14:cNvPr>
                <p14:cNvContentPartPr/>
                <p14:nvPr/>
              </p14:nvContentPartPr>
              <p14:xfrm>
                <a:off x="9870413" y="143347"/>
                <a:ext cx="4680" cy="77400"/>
              </p14:xfrm>
            </p:contentPart>
          </mc:Choice>
          <mc:Fallback>
            <p:pic>
              <p:nvPicPr>
                <p:cNvPr id="67" name="Freihand 66">
                  <a:extLst>
                    <a:ext uri="{FF2B5EF4-FFF2-40B4-BE49-F238E27FC236}">
                      <a16:creationId xmlns:a16="http://schemas.microsoft.com/office/drawing/2014/main" id="{8A02111F-F52F-43A1-86A5-80A4AE71F85E}"/>
                    </a:ext>
                  </a:extLst>
                </p:cNvPr>
                <p:cNvPicPr/>
                <p:nvPr/>
              </p:nvPicPr>
              <p:blipFill>
                <a:blip r:embed="rId149"/>
                <a:stretch>
                  <a:fillRect/>
                </a:stretch>
              </p:blipFill>
              <p:spPr>
                <a:xfrm>
                  <a:off x="9866093" y="139027"/>
                  <a:ext cx="1332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68" name="Freihand 67">
                  <a:extLst>
                    <a:ext uri="{FF2B5EF4-FFF2-40B4-BE49-F238E27FC236}">
                      <a16:creationId xmlns:a16="http://schemas.microsoft.com/office/drawing/2014/main" id="{EEFFD1AF-4F84-4227-BB45-A92063912A73}"/>
                    </a:ext>
                  </a:extLst>
                </p14:cNvPr>
                <p14:cNvContentPartPr/>
                <p14:nvPr/>
              </p14:nvContentPartPr>
              <p14:xfrm>
                <a:off x="9821453" y="129307"/>
                <a:ext cx="94320" cy="111960"/>
              </p14:xfrm>
            </p:contentPart>
          </mc:Choice>
          <mc:Fallback>
            <p:pic>
              <p:nvPicPr>
                <p:cNvPr id="68" name="Freihand 67">
                  <a:extLst>
                    <a:ext uri="{FF2B5EF4-FFF2-40B4-BE49-F238E27FC236}">
                      <a16:creationId xmlns:a16="http://schemas.microsoft.com/office/drawing/2014/main" id="{EEFFD1AF-4F84-4227-BB45-A92063912A73}"/>
                    </a:ext>
                  </a:extLst>
                </p:cNvPr>
                <p:cNvPicPr/>
                <p:nvPr/>
              </p:nvPicPr>
              <p:blipFill>
                <a:blip r:embed="rId151"/>
                <a:stretch>
                  <a:fillRect/>
                </a:stretch>
              </p:blipFill>
              <p:spPr>
                <a:xfrm>
                  <a:off x="9817133" y="124987"/>
                  <a:ext cx="10296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69" name="Freihand 68">
                  <a:extLst>
                    <a:ext uri="{FF2B5EF4-FFF2-40B4-BE49-F238E27FC236}">
                      <a16:creationId xmlns:a16="http://schemas.microsoft.com/office/drawing/2014/main" id="{0D4F73AF-7F14-4ED0-B6AA-7EFFFE4BDDD1}"/>
                    </a:ext>
                  </a:extLst>
                </p14:cNvPr>
                <p14:cNvContentPartPr/>
                <p14:nvPr/>
              </p14:nvContentPartPr>
              <p14:xfrm>
                <a:off x="9940253" y="138307"/>
                <a:ext cx="92880" cy="97200"/>
              </p14:xfrm>
            </p:contentPart>
          </mc:Choice>
          <mc:Fallback>
            <p:pic>
              <p:nvPicPr>
                <p:cNvPr id="69" name="Freihand 68">
                  <a:extLst>
                    <a:ext uri="{FF2B5EF4-FFF2-40B4-BE49-F238E27FC236}">
                      <a16:creationId xmlns:a16="http://schemas.microsoft.com/office/drawing/2014/main" id="{0D4F73AF-7F14-4ED0-B6AA-7EFFFE4BDDD1}"/>
                    </a:ext>
                  </a:extLst>
                </p:cNvPr>
                <p:cNvPicPr/>
                <p:nvPr/>
              </p:nvPicPr>
              <p:blipFill>
                <a:blip r:embed="rId153"/>
                <a:stretch>
                  <a:fillRect/>
                </a:stretch>
              </p:blipFill>
              <p:spPr>
                <a:xfrm>
                  <a:off x="9935933" y="133987"/>
                  <a:ext cx="10152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82" name="Freihand 81">
                  <a:extLst>
                    <a:ext uri="{FF2B5EF4-FFF2-40B4-BE49-F238E27FC236}">
                      <a16:creationId xmlns:a16="http://schemas.microsoft.com/office/drawing/2014/main" id="{EC5A029D-F0A2-4521-98E6-C7DF3D1F234A}"/>
                    </a:ext>
                  </a:extLst>
                </p14:cNvPr>
                <p14:cNvContentPartPr/>
                <p14:nvPr/>
              </p14:nvContentPartPr>
              <p14:xfrm>
                <a:off x="9327173" y="391747"/>
                <a:ext cx="1487880" cy="165600"/>
              </p14:xfrm>
            </p:contentPart>
          </mc:Choice>
          <mc:Fallback>
            <p:pic>
              <p:nvPicPr>
                <p:cNvPr id="82" name="Freihand 81">
                  <a:extLst>
                    <a:ext uri="{FF2B5EF4-FFF2-40B4-BE49-F238E27FC236}">
                      <a16:creationId xmlns:a16="http://schemas.microsoft.com/office/drawing/2014/main" id="{EC5A029D-F0A2-4521-98E6-C7DF3D1F234A}"/>
                    </a:ext>
                  </a:extLst>
                </p:cNvPr>
                <p:cNvPicPr/>
                <p:nvPr/>
              </p:nvPicPr>
              <p:blipFill>
                <a:blip r:embed="rId155"/>
                <a:stretch>
                  <a:fillRect/>
                </a:stretch>
              </p:blipFill>
              <p:spPr>
                <a:xfrm>
                  <a:off x="9322853" y="387427"/>
                  <a:ext cx="149652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83" name="Freihand 82">
                  <a:extLst>
                    <a:ext uri="{FF2B5EF4-FFF2-40B4-BE49-F238E27FC236}">
                      <a16:creationId xmlns:a16="http://schemas.microsoft.com/office/drawing/2014/main" id="{D06A4893-DAA2-432E-9527-16A9EB5937C8}"/>
                    </a:ext>
                  </a:extLst>
                </p14:cNvPr>
                <p14:cNvContentPartPr/>
                <p14:nvPr/>
              </p14:nvContentPartPr>
              <p14:xfrm>
                <a:off x="9197933" y="330547"/>
                <a:ext cx="264240" cy="171720"/>
              </p14:xfrm>
            </p:contentPart>
          </mc:Choice>
          <mc:Fallback>
            <p:pic>
              <p:nvPicPr>
                <p:cNvPr id="83" name="Freihand 82">
                  <a:extLst>
                    <a:ext uri="{FF2B5EF4-FFF2-40B4-BE49-F238E27FC236}">
                      <a16:creationId xmlns:a16="http://schemas.microsoft.com/office/drawing/2014/main" id="{D06A4893-DAA2-432E-9527-16A9EB5937C8}"/>
                    </a:ext>
                  </a:extLst>
                </p:cNvPr>
                <p:cNvPicPr/>
                <p:nvPr/>
              </p:nvPicPr>
              <p:blipFill>
                <a:blip r:embed="rId157"/>
                <a:stretch>
                  <a:fillRect/>
                </a:stretch>
              </p:blipFill>
              <p:spPr>
                <a:xfrm>
                  <a:off x="9193613" y="326227"/>
                  <a:ext cx="27288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70" name="Freihand 69">
                  <a:extLst>
                    <a:ext uri="{FF2B5EF4-FFF2-40B4-BE49-F238E27FC236}">
                      <a16:creationId xmlns:a16="http://schemas.microsoft.com/office/drawing/2014/main" id="{C504BA56-C100-43F1-8C90-51178FC7A1D4}"/>
                    </a:ext>
                  </a:extLst>
                </p14:cNvPr>
                <p14:cNvContentPartPr/>
                <p14:nvPr/>
              </p14:nvContentPartPr>
              <p14:xfrm>
                <a:off x="10322573" y="139387"/>
                <a:ext cx="76320" cy="90720"/>
              </p14:xfrm>
            </p:contentPart>
          </mc:Choice>
          <mc:Fallback>
            <p:pic>
              <p:nvPicPr>
                <p:cNvPr id="70" name="Freihand 69">
                  <a:extLst>
                    <a:ext uri="{FF2B5EF4-FFF2-40B4-BE49-F238E27FC236}">
                      <a16:creationId xmlns:a16="http://schemas.microsoft.com/office/drawing/2014/main" id="{C504BA56-C100-43F1-8C90-51178FC7A1D4}"/>
                    </a:ext>
                  </a:extLst>
                </p:cNvPr>
                <p:cNvPicPr/>
                <p:nvPr/>
              </p:nvPicPr>
              <p:blipFill>
                <a:blip r:embed="rId159"/>
                <a:stretch>
                  <a:fillRect/>
                </a:stretch>
              </p:blipFill>
              <p:spPr>
                <a:xfrm>
                  <a:off x="10318253" y="135067"/>
                  <a:ext cx="8496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71" name="Freihand 70">
                  <a:extLst>
                    <a:ext uri="{FF2B5EF4-FFF2-40B4-BE49-F238E27FC236}">
                      <a16:creationId xmlns:a16="http://schemas.microsoft.com/office/drawing/2014/main" id="{E0DD8157-C3DF-48A4-9A23-862A747D71A7}"/>
                    </a:ext>
                  </a:extLst>
                </p14:cNvPr>
                <p14:cNvContentPartPr/>
                <p14:nvPr/>
              </p14:nvContentPartPr>
              <p14:xfrm>
                <a:off x="10264253" y="90787"/>
                <a:ext cx="146880" cy="25560"/>
              </p14:xfrm>
            </p:contentPart>
          </mc:Choice>
          <mc:Fallback>
            <p:pic>
              <p:nvPicPr>
                <p:cNvPr id="71" name="Freihand 70">
                  <a:extLst>
                    <a:ext uri="{FF2B5EF4-FFF2-40B4-BE49-F238E27FC236}">
                      <a16:creationId xmlns:a16="http://schemas.microsoft.com/office/drawing/2014/main" id="{E0DD8157-C3DF-48A4-9A23-862A747D71A7}"/>
                    </a:ext>
                  </a:extLst>
                </p:cNvPr>
                <p:cNvPicPr/>
                <p:nvPr/>
              </p:nvPicPr>
              <p:blipFill>
                <a:blip r:embed="rId161"/>
                <a:stretch>
                  <a:fillRect/>
                </a:stretch>
              </p:blipFill>
              <p:spPr>
                <a:xfrm>
                  <a:off x="10259933" y="86467"/>
                  <a:ext cx="15552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72" name="Freihand 71">
                  <a:extLst>
                    <a:ext uri="{FF2B5EF4-FFF2-40B4-BE49-F238E27FC236}">
                      <a16:creationId xmlns:a16="http://schemas.microsoft.com/office/drawing/2014/main" id="{6E1852D7-A951-4415-81DF-C5699DEE156D}"/>
                    </a:ext>
                  </a:extLst>
                </p14:cNvPr>
                <p14:cNvContentPartPr/>
                <p14:nvPr/>
              </p14:nvContentPartPr>
              <p14:xfrm>
                <a:off x="10546133" y="178987"/>
                <a:ext cx="113040" cy="11160"/>
              </p14:xfrm>
            </p:contentPart>
          </mc:Choice>
          <mc:Fallback>
            <p:pic>
              <p:nvPicPr>
                <p:cNvPr id="72" name="Freihand 71">
                  <a:extLst>
                    <a:ext uri="{FF2B5EF4-FFF2-40B4-BE49-F238E27FC236}">
                      <a16:creationId xmlns:a16="http://schemas.microsoft.com/office/drawing/2014/main" id="{6E1852D7-A951-4415-81DF-C5699DEE156D}"/>
                    </a:ext>
                  </a:extLst>
                </p:cNvPr>
                <p:cNvPicPr/>
                <p:nvPr/>
              </p:nvPicPr>
              <p:blipFill>
                <a:blip r:embed="rId163"/>
                <a:stretch>
                  <a:fillRect/>
                </a:stretch>
              </p:blipFill>
              <p:spPr>
                <a:xfrm>
                  <a:off x="10541813" y="174667"/>
                  <a:ext cx="12168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73" name="Freihand 72">
                  <a:extLst>
                    <a:ext uri="{FF2B5EF4-FFF2-40B4-BE49-F238E27FC236}">
                      <a16:creationId xmlns:a16="http://schemas.microsoft.com/office/drawing/2014/main" id="{38E266B7-A4F2-4C61-9F92-F94892E872E5}"/>
                    </a:ext>
                  </a:extLst>
                </p14:cNvPr>
                <p14:cNvContentPartPr/>
                <p14:nvPr/>
              </p14:nvContentPartPr>
              <p14:xfrm>
                <a:off x="10557293" y="221107"/>
                <a:ext cx="122400" cy="8280"/>
              </p14:xfrm>
            </p:contentPart>
          </mc:Choice>
          <mc:Fallback>
            <p:pic>
              <p:nvPicPr>
                <p:cNvPr id="73" name="Freihand 72">
                  <a:extLst>
                    <a:ext uri="{FF2B5EF4-FFF2-40B4-BE49-F238E27FC236}">
                      <a16:creationId xmlns:a16="http://schemas.microsoft.com/office/drawing/2014/main" id="{38E266B7-A4F2-4C61-9F92-F94892E872E5}"/>
                    </a:ext>
                  </a:extLst>
                </p:cNvPr>
                <p:cNvPicPr/>
                <p:nvPr/>
              </p:nvPicPr>
              <p:blipFill>
                <a:blip r:embed="rId165"/>
                <a:stretch>
                  <a:fillRect/>
                </a:stretch>
              </p:blipFill>
              <p:spPr>
                <a:xfrm>
                  <a:off x="10552973" y="216787"/>
                  <a:ext cx="13104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76" name="Freihand 75">
                  <a:extLst>
                    <a:ext uri="{FF2B5EF4-FFF2-40B4-BE49-F238E27FC236}">
                      <a16:creationId xmlns:a16="http://schemas.microsoft.com/office/drawing/2014/main" id="{697BF529-AC10-4F77-A74E-7BF515A7080C}"/>
                    </a:ext>
                  </a:extLst>
                </p14:cNvPr>
                <p14:cNvContentPartPr/>
                <p14:nvPr/>
              </p14:nvContentPartPr>
              <p14:xfrm>
                <a:off x="10807853" y="129667"/>
                <a:ext cx="98640" cy="86760"/>
              </p14:xfrm>
            </p:contentPart>
          </mc:Choice>
          <mc:Fallback>
            <p:pic>
              <p:nvPicPr>
                <p:cNvPr id="76" name="Freihand 75">
                  <a:extLst>
                    <a:ext uri="{FF2B5EF4-FFF2-40B4-BE49-F238E27FC236}">
                      <a16:creationId xmlns:a16="http://schemas.microsoft.com/office/drawing/2014/main" id="{697BF529-AC10-4F77-A74E-7BF515A7080C}"/>
                    </a:ext>
                  </a:extLst>
                </p:cNvPr>
                <p:cNvPicPr/>
                <p:nvPr/>
              </p:nvPicPr>
              <p:blipFill>
                <a:blip r:embed="rId167"/>
                <a:stretch>
                  <a:fillRect/>
                </a:stretch>
              </p:blipFill>
              <p:spPr>
                <a:xfrm>
                  <a:off x="10803533" y="125347"/>
                  <a:ext cx="10728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77" name="Freihand 76">
                  <a:extLst>
                    <a:ext uri="{FF2B5EF4-FFF2-40B4-BE49-F238E27FC236}">
                      <a16:creationId xmlns:a16="http://schemas.microsoft.com/office/drawing/2014/main" id="{1435E8A9-EA22-47DD-80C9-D3BF4A4A9B95}"/>
                    </a:ext>
                  </a:extLst>
                </p14:cNvPr>
                <p14:cNvContentPartPr/>
                <p14:nvPr/>
              </p14:nvContentPartPr>
              <p14:xfrm>
                <a:off x="11029613" y="159547"/>
                <a:ext cx="5400" cy="68760"/>
              </p14:xfrm>
            </p:contentPart>
          </mc:Choice>
          <mc:Fallback>
            <p:pic>
              <p:nvPicPr>
                <p:cNvPr id="77" name="Freihand 76">
                  <a:extLst>
                    <a:ext uri="{FF2B5EF4-FFF2-40B4-BE49-F238E27FC236}">
                      <a16:creationId xmlns:a16="http://schemas.microsoft.com/office/drawing/2014/main" id="{1435E8A9-EA22-47DD-80C9-D3BF4A4A9B95}"/>
                    </a:ext>
                  </a:extLst>
                </p:cNvPr>
                <p:cNvPicPr/>
                <p:nvPr/>
              </p:nvPicPr>
              <p:blipFill>
                <a:blip r:embed="rId169"/>
                <a:stretch>
                  <a:fillRect/>
                </a:stretch>
              </p:blipFill>
              <p:spPr>
                <a:xfrm>
                  <a:off x="11025293" y="155227"/>
                  <a:ext cx="1404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78" name="Freihand 77">
                  <a:extLst>
                    <a:ext uri="{FF2B5EF4-FFF2-40B4-BE49-F238E27FC236}">
                      <a16:creationId xmlns:a16="http://schemas.microsoft.com/office/drawing/2014/main" id="{181C5810-96BA-4D2F-912B-3257E8B25BDE}"/>
                    </a:ext>
                  </a:extLst>
                </p14:cNvPr>
                <p14:cNvContentPartPr/>
                <p14:nvPr/>
              </p14:nvContentPartPr>
              <p14:xfrm>
                <a:off x="10983173" y="196627"/>
                <a:ext cx="109800" cy="2520"/>
              </p14:xfrm>
            </p:contentPart>
          </mc:Choice>
          <mc:Fallback>
            <p:pic>
              <p:nvPicPr>
                <p:cNvPr id="78" name="Freihand 77">
                  <a:extLst>
                    <a:ext uri="{FF2B5EF4-FFF2-40B4-BE49-F238E27FC236}">
                      <a16:creationId xmlns:a16="http://schemas.microsoft.com/office/drawing/2014/main" id="{181C5810-96BA-4D2F-912B-3257E8B25BDE}"/>
                    </a:ext>
                  </a:extLst>
                </p:cNvPr>
                <p:cNvPicPr/>
                <p:nvPr/>
              </p:nvPicPr>
              <p:blipFill>
                <a:blip r:embed="rId171"/>
                <a:stretch>
                  <a:fillRect/>
                </a:stretch>
              </p:blipFill>
              <p:spPr>
                <a:xfrm>
                  <a:off x="10978853" y="192307"/>
                  <a:ext cx="118440" cy="1116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79" name="Freihand 78">
                  <a:extLst>
                    <a:ext uri="{FF2B5EF4-FFF2-40B4-BE49-F238E27FC236}">
                      <a16:creationId xmlns:a16="http://schemas.microsoft.com/office/drawing/2014/main" id="{A9C27AA8-12F9-4C6B-A1FB-EBFA86659135}"/>
                    </a:ext>
                  </a:extLst>
                </p14:cNvPr>
                <p14:cNvContentPartPr/>
                <p14:nvPr/>
              </p14:nvContentPartPr>
              <p14:xfrm>
                <a:off x="11193413" y="117427"/>
                <a:ext cx="73080" cy="147960"/>
              </p14:xfrm>
            </p:contentPart>
          </mc:Choice>
          <mc:Fallback>
            <p:pic>
              <p:nvPicPr>
                <p:cNvPr id="79" name="Freihand 78">
                  <a:extLst>
                    <a:ext uri="{FF2B5EF4-FFF2-40B4-BE49-F238E27FC236}">
                      <a16:creationId xmlns:a16="http://schemas.microsoft.com/office/drawing/2014/main" id="{A9C27AA8-12F9-4C6B-A1FB-EBFA86659135}"/>
                    </a:ext>
                  </a:extLst>
                </p:cNvPr>
                <p:cNvPicPr/>
                <p:nvPr/>
              </p:nvPicPr>
              <p:blipFill>
                <a:blip r:embed="rId173"/>
                <a:stretch>
                  <a:fillRect/>
                </a:stretch>
              </p:blipFill>
              <p:spPr>
                <a:xfrm>
                  <a:off x="11189093" y="113107"/>
                  <a:ext cx="8172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80" name="Freihand 79">
                  <a:extLst>
                    <a:ext uri="{FF2B5EF4-FFF2-40B4-BE49-F238E27FC236}">
                      <a16:creationId xmlns:a16="http://schemas.microsoft.com/office/drawing/2014/main" id="{B0714A9F-0170-49E3-AC1B-6AF50C5375BA}"/>
                    </a:ext>
                  </a:extLst>
                </p14:cNvPr>
                <p14:cNvContentPartPr/>
                <p14:nvPr/>
              </p14:nvContentPartPr>
              <p14:xfrm>
                <a:off x="11139773" y="211747"/>
                <a:ext cx="123120" cy="19440"/>
              </p14:xfrm>
            </p:contentPart>
          </mc:Choice>
          <mc:Fallback>
            <p:pic>
              <p:nvPicPr>
                <p:cNvPr id="80" name="Freihand 79">
                  <a:extLst>
                    <a:ext uri="{FF2B5EF4-FFF2-40B4-BE49-F238E27FC236}">
                      <a16:creationId xmlns:a16="http://schemas.microsoft.com/office/drawing/2014/main" id="{B0714A9F-0170-49E3-AC1B-6AF50C5375BA}"/>
                    </a:ext>
                  </a:extLst>
                </p:cNvPr>
                <p:cNvPicPr/>
                <p:nvPr/>
              </p:nvPicPr>
              <p:blipFill>
                <a:blip r:embed="rId175"/>
                <a:stretch>
                  <a:fillRect/>
                </a:stretch>
              </p:blipFill>
              <p:spPr>
                <a:xfrm>
                  <a:off x="11135453" y="207427"/>
                  <a:ext cx="13176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85" name="Freihand 84">
                  <a:extLst>
                    <a:ext uri="{FF2B5EF4-FFF2-40B4-BE49-F238E27FC236}">
                      <a16:creationId xmlns:a16="http://schemas.microsoft.com/office/drawing/2014/main" id="{5A52B425-AA93-4DA9-ACBC-91BAEE32E8CF}"/>
                    </a:ext>
                  </a:extLst>
                </p14:cNvPr>
                <p14:cNvContentPartPr/>
                <p14:nvPr/>
              </p14:nvContentPartPr>
              <p14:xfrm>
                <a:off x="11436773" y="166027"/>
                <a:ext cx="98280" cy="8280"/>
              </p14:xfrm>
            </p:contentPart>
          </mc:Choice>
          <mc:Fallback>
            <p:pic>
              <p:nvPicPr>
                <p:cNvPr id="85" name="Freihand 84">
                  <a:extLst>
                    <a:ext uri="{FF2B5EF4-FFF2-40B4-BE49-F238E27FC236}">
                      <a16:creationId xmlns:a16="http://schemas.microsoft.com/office/drawing/2014/main" id="{5A52B425-AA93-4DA9-ACBC-91BAEE32E8CF}"/>
                    </a:ext>
                  </a:extLst>
                </p:cNvPr>
                <p:cNvPicPr/>
                <p:nvPr/>
              </p:nvPicPr>
              <p:blipFill>
                <a:blip r:embed="rId177"/>
                <a:stretch>
                  <a:fillRect/>
                </a:stretch>
              </p:blipFill>
              <p:spPr>
                <a:xfrm>
                  <a:off x="11432453" y="161707"/>
                  <a:ext cx="10692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86" name="Freihand 85">
                  <a:extLst>
                    <a:ext uri="{FF2B5EF4-FFF2-40B4-BE49-F238E27FC236}">
                      <a16:creationId xmlns:a16="http://schemas.microsoft.com/office/drawing/2014/main" id="{3D272006-4A89-4298-83F4-776EBFF7140D}"/>
                    </a:ext>
                  </a:extLst>
                </p14:cNvPr>
                <p14:cNvContentPartPr/>
                <p14:nvPr/>
              </p14:nvContentPartPr>
              <p14:xfrm>
                <a:off x="11446133" y="207787"/>
                <a:ext cx="96120" cy="5040"/>
              </p14:xfrm>
            </p:contentPart>
          </mc:Choice>
          <mc:Fallback>
            <p:pic>
              <p:nvPicPr>
                <p:cNvPr id="86" name="Freihand 85">
                  <a:extLst>
                    <a:ext uri="{FF2B5EF4-FFF2-40B4-BE49-F238E27FC236}">
                      <a16:creationId xmlns:a16="http://schemas.microsoft.com/office/drawing/2014/main" id="{3D272006-4A89-4298-83F4-776EBFF7140D}"/>
                    </a:ext>
                  </a:extLst>
                </p:cNvPr>
                <p:cNvPicPr/>
                <p:nvPr/>
              </p:nvPicPr>
              <p:blipFill>
                <a:blip r:embed="rId179"/>
                <a:stretch>
                  <a:fillRect/>
                </a:stretch>
              </p:blipFill>
              <p:spPr>
                <a:xfrm>
                  <a:off x="11441813" y="203467"/>
                  <a:ext cx="10476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87" name="Freihand 86">
                  <a:extLst>
                    <a:ext uri="{FF2B5EF4-FFF2-40B4-BE49-F238E27FC236}">
                      <a16:creationId xmlns:a16="http://schemas.microsoft.com/office/drawing/2014/main" id="{7A3349A1-6241-4BF2-A4EA-CEF65EF1B2FD}"/>
                    </a:ext>
                  </a:extLst>
                </p14:cNvPr>
                <p14:cNvContentPartPr/>
                <p14:nvPr/>
              </p14:nvContentPartPr>
              <p14:xfrm>
                <a:off x="11605973" y="135067"/>
                <a:ext cx="120960" cy="83160"/>
              </p14:xfrm>
            </p:contentPart>
          </mc:Choice>
          <mc:Fallback>
            <p:pic>
              <p:nvPicPr>
                <p:cNvPr id="87" name="Freihand 86">
                  <a:extLst>
                    <a:ext uri="{FF2B5EF4-FFF2-40B4-BE49-F238E27FC236}">
                      <a16:creationId xmlns:a16="http://schemas.microsoft.com/office/drawing/2014/main" id="{7A3349A1-6241-4BF2-A4EA-CEF65EF1B2FD}"/>
                    </a:ext>
                  </a:extLst>
                </p:cNvPr>
                <p:cNvPicPr/>
                <p:nvPr/>
              </p:nvPicPr>
              <p:blipFill>
                <a:blip r:embed="rId181"/>
                <a:stretch>
                  <a:fillRect/>
                </a:stretch>
              </p:blipFill>
              <p:spPr>
                <a:xfrm>
                  <a:off x="11601653" y="130747"/>
                  <a:ext cx="12960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89" name="Freihand 88">
                  <a:extLst>
                    <a:ext uri="{FF2B5EF4-FFF2-40B4-BE49-F238E27FC236}">
                      <a16:creationId xmlns:a16="http://schemas.microsoft.com/office/drawing/2014/main" id="{C68166DD-34FF-4047-9BEF-884D08A86A11}"/>
                    </a:ext>
                  </a:extLst>
                </p14:cNvPr>
                <p14:cNvContentPartPr/>
                <p14:nvPr/>
              </p14:nvContentPartPr>
              <p14:xfrm>
                <a:off x="10586453" y="696307"/>
                <a:ext cx="117360" cy="82440"/>
              </p14:xfrm>
            </p:contentPart>
          </mc:Choice>
          <mc:Fallback>
            <p:pic>
              <p:nvPicPr>
                <p:cNvPr id="89" name="Freihand 88">
                  <a:extLst>
                    <a:ext uri="{FF2B5EF4-FFF2-40B4-BE49-F238E27FC236}">
                      <a16:creationId xmlns:a16="http://schemas.microsoft.com/office/drawing/2014/main" id="{C68166DD-34FF-4047-9BEF-884D08A86A11}"/>
                    </a:ext>
                  </a:extLst>
                </p:cNvPr>
                <p:cNvPicPr/>
                <p:nvPr/>
              </p:nvPicPr>
              <p:blipFill>
                <a:blip r:embed="rId183"/>
                <a:stretch>
                  <a:fillRect/>
                </a:stretch>
              </p:blipFill>
              <p:spPr>
                <a:xfrm>
                  <a:off x="10582133" y="691987"/>
                  <a:ext cx="12600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90" name="Freihand 89">
                  <a:extLst>
                    <a:ext uri="{FF2B5EF4-FFF2-40B4-BE49-F238E27FC236}">
                      <a16:creationId xmlns:a16="http://schemas.microsoft.com/office/drawing/2014/main" id="{F8356F85-FE75-4F28-AD40-A0D9D2FA8228}"/>
                    </a:ext>
                  </a:extLst>
                </p14:cNvPr>
                <p14:cNvContentPartPr/>
                <p14:nvPr/>
              </p14:nvContentPartPr>
              <p14:xfrm>
                <a:off x="10789133" y="693427"/>
                <a:ext cx="84240" cy="10800"/>
              </p14:xfrm>
            </p:contentPart>
          </mc:Choice>
          <mc:Fallback>
            <p:pic>
              <p:nvPicPr>
                <p:cNvPr id="90" name="Freihand 89">
                  <a:extLst>
                    <a:ext uri="{FF2B5EF4-FFF2-40B4-BE49-F238E27FC236}">
                      <a16:creationId xmlns:a16="http://schemas.microsoft.com/office/drawing/2014/main" id="{F8356F85-FE75-4F28-AD40-A0D9D2FA8228}"/>
                    </a:ext>
                  </a:extLst>
                </p:cNvPr>
                <p:cNvPicPr/>
                <p:nvPr/>
              </p:nvPicPr>
              <p:blipFill>
                <a:blip r:embed="rId185"/>
                <a:stretch>
                  <a:fillRect/>
                </a:stretch>
              </p:blipFill>
              <p:spPr>
                <a:xfrm>
                  <a:off x="10784813" y="689107"/>
                  <a:ext cx="9288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91" name="Freihand 90">
                  <a:extLst>
                    <a:ext uri="{FF2B5EF4-FFF2-40B4-BE49-F238E27FC236}">
                      <a16:creationId xmlns:a16="http://schemas.microsoft.com/office/drawing/2014/main" id="{E5DF41BC-2CB2-4508-B5E9-B89EC5A70BC0}"/>
                    </a:ext>
                  </a:extLst>
                </p14:cNvPr>
                <p14:cNvContentPartPr/>
                <p14:nvPr/>
              </p14:nvContentPartPr>
              <p14:xfrm>
                <a:off x="10790573" y="727267"/>
                <a:ext cx="85680" cy="2160"/>
              </p14:xfrm>
            </p:contentPart>
          </mc:Choice>
          <mc:Fallback>
            <p:pic>
              <p:nvPicPr>
                <p:cNvPr id="91" name="Freihand 90">
                  <a:extLst>
                    <a:ext uri="{FF2B5EF4-FFF2-40B4-BE49-F238E27FC236}">
                      <a16:creationId xmlns:a16="http://schemas.microsoft.com/office/drawing/2014/main" id="{E5DF41BC-2CB2-4508-B5E9-B89EC5A70BC0}"/>
                    </a:ext>
                  </a:extLst>
                </p:cNvPr>
                <p:cNvPicPr/>
                <p:nvPr/>
              </p:nvPicPr>
              <p:blipFill>
                <a:blip r:embed="rId187"/>
                <a:stretch>
                  <a:fillRect/>
                </a:stretch>
              </p:blipFill>
              <p:spPr>
                <a:xfrm>
                  <a:off x="10786253" y="722947"/>
                  <a:ext cx="94320" cy="1080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92" name="Freihand 91">
                  <a:extLst>
                    <a:ext uri="{FF2B5EF4-FFF2-40B4-BE49-F238E27FC236}">
                      <a16:creationId xmlns:a16="http://schemas.microsoft.com/office/drawing/2014/main" id="{E5342470-BDDA-4C30-87D8-38E7F3F7C019}"/>
                    </a:ext>
                  </a:extLst>
                </p14:cNvPr>
                <p14:cNvContentPartPr/>
                <p14:nvPr/>
              </p14:nvContentPartPr>
              <p14:xfrm>
                <a:off x="11035733" y="626827"/>
                <a:ext cx="109800" cy="118440"/>
              </p14:xfrm>
            </p:contentPart>
          </mc:Choice>
          <mc:Fallback>
            <p:pic>
              <p:nvPicPr>
                <p:cNvPr id="92" name="Freihand 91">
                  <a:extLst>
                    <a:ext uri="{FF2B5EF4-FFF2-40B4-BE49-F238E27FC236}">
                      <a16:creationId xmlns:a16="http://schemas.microsoft.com/office/drawing/2014/main" id="{E5342470-BDDA-4C30-87D8-38E7F3F7C019}"/>
                    </a:ext>
                  </a:extLst>
                </p:cNvPr>
                <p:cNvPicPr/>
                <p:nvPr/>
              </p:nvPicPr>
              <p:blipFill>
                <a:blip r:embed="rId189"/>
                <a:stretch>
                  <a:fillRect/>
                </a:stretch>
              </p:blipFill>
              <p:spPr>
                <a:xfrm>
                  <a:off x="11031413" y="622507"/>
                  <a:ext cx="11844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93" name="Freihand 92">
                  <a:extLst>
                    <a:ext uri="{FF2B5EF4-FFF2-40B4-BE49-F238E27FC236}">
                      <a16:creationId xmlns:a16="http://schemas.microsoft.com/office/drawing/2014/main" id="{9273BB00-BB87-4BC5-8CD7-EB0685745FE4}"/>
                    </a:ext>
                  </a:extLst>
                </p14:cNvPr>
                <p14:cNvContentPartPr/>
                <p14:nvPr/>
              </p14:nvContentPartPr>
              <p14:xfrm>
                <a:off x="11177573" y="685147"/>
                <a:ext cx="76320" cy="9720"/>
              </p14:xfrm>
            </p:contentPart>
          </mc:Choice>
          <mc:Fallback>
            <p:pic>
              <p:nvPicPr>
                <p:cNvPr id="93" name="Freihand 92">
                  <a:extLst>
                    <a:ext uri="{FF2B5EF4-FFF2-40B4-BE49-F238E27FC236}">
                      <a16:creationId xmlns:a16="http://schemas.microsoft.com/office/drawing/2014/main" id="{9273BB00-BB87-4BC5-8CD7-EB0685745FE4}"/>
                    </a:ext>
                  </a:extLst>
                </p:cNvPr>
                <p:cNvPicPr/>
                <p:nvPr/>
              </p:nvPicPr>
              <p:blipFill>
                <a:blip r:embed="rId191"/>
                <a:stretch>
                  <a:fillRect/>
                </a:stretch>
              </p:blipFill>
              <p:spPr>
                <a:xfrm>
                  <a:off x="11173253" y="680827"/>
                  <a:ext cx="8496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94" name="Freihand 93">
                  <a:extLst>
                    <a:ext uri="{FF2B5EF4-FFF2-40B4-BE49-F238E27FC236}">
                      <a16:creationId xmlns:a16="http://schemas.microsoft.com/office/drawing/2014/main" id="{D1059211-4B2F-4881-9D08-6782245CD8FD}"/>
                    </a:ext>
                  </a:extLst>
                </p14:cNvPr>
                <p14:cNvContentPartPr/>
                <p14:nvPr/>
              </p14:nvContentPartPr>
              <p14:xfrm>
                <a:off x="11328773" y="600547"/>
                <a:ext cx="64440" cy="183600"/>
              </p14:xfrm>
            </p:contentPart>
          </mc:Choice>
          <mc:Fallback>
            <p:pic>
              <p:nvPicPr>
                <p:cNvPr id="94" name="Freihand 93">
                  <a:extLst>
                    <a:ext uri="{FF2B5EF4-FFF2-40B4-BE49-F238E27FC236}">
                      <a16:creationId xmlns:a16="http://schemas.microsoft.com/office/drawing/2014/main" id="{D1059211-4B2F-4881-9D08-6782245CD8FD}"/>
                    </a:ext>
                  </a:extLst>
                </p:cNvPr>
                <p:cNvPicPr/>
                <p:nvPr/>
              </p:nvPicPr>
              <p:blipFill>
                <a:blip r:embed="rId193"/>
                <a:stretch>
                  <a:fillRect/>
                </a:stretch>
              </p:blipFill>
              <p:spPr>
                <a:xfrm>
                  <a:off x="11324453" y="596227"/>
                  <a:ext cx="7308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95" name="Freihand 94">
                  <a:extLst>
                    <a:ext uri="{FF2B5EF4-FFF2-40B4-BE49-F238E27FC236}">
                      <a16:creationId xmlns:a16="http://schemas.microsoft.com/office/drawing/2014/main" id="{12ACDA0A-60B0-4AD2-8D7D-C4B5350D8923}"/>
                    </a:ext>
                  </a:extLst>
                </p14:cNvPr>
                <p14:cNvContentPartPr/>
                <p14:nvPr/>
              </p14:nvContentPartPr>
              <p14:xfrm>
                <a:off x="11269733" y="729787"/>
                <a:ext cx="129960" cy="21600"/>
              </p14:xfrm>
            </p:contentPart>
          </mc:Choice>
          <mc:Fallback>
            <p:pic>
              <p:nvPicPr>
                <p:cNvPr id="95" name="Freihand 94">
                  <a:extLst>
                    <a:ext uri="{FF2B5EF4-FFF2-40B4-BE49-F238E27FC236}">
                      <a16:creationId xmlns:a16="http://schemas.microsoft.com/office/drawing/2014/main" id="{12ACDA0A-60B0-4AD2-8D7D-C4B5350D8923}"/>
                    </a:ext>
                  </a:extLst>
                </p:cNvPr>
                <p:cNvPicPr/>
                <p:nvPr/>
              </p:nvPicPr>
              <p:blipFill>
                <a:blip r:embed="rId195"/>
                <a:stretch>
                  <a:fillRect/>
                </a:stretch>
              </p:blipFill>
              <p:spPr>
                <a:xfrm>
                  <a:off x="11265413" y="725467"/>
                  <a:ext cx="13860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97" name="Freihand 96">
                  <a:extLst>
                    <a:ext uri="{FF2B5EF4-FFF2-40B4-BE49-F238E27FC236}">
                      <a16:creationId xmlns:a16="http://schemas.microsoft.com/office/drawing/2014/main" id="{7A27607C-E3F3-482A-BEE0-9BA4ED90BAD8}"/>
                    </a:ext>
                  </a:extLst>
                </p14:cNvPr>
                <p14:cNvContentPartPr/>
                <p14:nvPr/>
              </p14:nvContentPartPr>
              <p14:xfrm>
                <a:off x="8309093" y="60547"/>
                <a:ext cx="2106720" cy="706680"/>
              </p14:xfrm>
            </p:contentPart>
          </mc:Choice>
          <mc:Fallback>
            <p:pic>
              <p:nvPicPr>
                <p:cNvPr id="97" name="Freihand 96">
                  <a:extLst>
                    <a:ext uri="{FF2B5EF4-FFF2-40B4-BE49-F238E27FC236}">
                      <a16:creationId xmlns:a16="http://schemas.microsoft.com/office/drawing/2014/main" id="{7A27607C-E3F3-482A-BEE0-9BA4ED90BAD8}"/>
                    </a:ext>
                  </a:extLst>
                </p:cNvPr>
                <p:cNvPicPr/>
                <p:nvPr/>
              </p:nvPicPr>
              <p:blipFill>
                <a:blip r:embed="rId197"/>
                <a:stretch>
                  <a:fillRect/>
                </a:stretch>
              </p:blipFill>
              <p:spPr>
                <a:xfrm>
                  <a:off x="8304773" y="56227"/>
                  <a:ext cx="2115360" cy="71532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98" name="Freihand 97">
                  <a:extLst>
                    <a:ext uri="{FF2B5EF4-FFF2-40B4-BE49-F238E27FC236}">
                      <a16:creationId xmlns:a16="http://schemas.microsoft.com/office/drawing/2014/main" id="{AB85245A-A03A-46F6-A009-F64E2F319478}"/>
                    </a:ext>
                  </a:extLst>
                </p14:cNvPr>
                <p14:cNvContentPartPr/>
                <p14:nvPr/>
              </p14:nvContentPartPr>
              <p14:xfrm>
                <a:off x="8217293" y="94387"/>
                <a:ext cx="182160" cy="93960"/>
              </p14:xfrm>
            </p:contentPart>
          </mc:Choice>
          <mc:Fallback>
            <p:pic>
              <p:nvPicPr>
                <p:cNvPr id="98" name="Freihand 97">
                  <a:extLst>
                    <a:ext uri="{FF2B5EF4-FFF2-40B4-BE49-F238E27FC236}">
                      <a16:creationId xmlns:a16="http://schemas.microsoft.com/office/drawing/2014/main" id="{AB85245A-A03A-46F6-A009-F64E2F319478}"/>
                    </a:ext>
                  </a:extLst>
                </p:cNvPr>
                <p:cNvPicPr/>
                <p:nvPr/>
              </p:nvPicPr>
              <p:blipFill>
                <a:blip r:embed="rId199"/>
                <a:stretch>
                  <a:fillRect/>
                </a:stretch>
              </p:blipFill>
              <p:spPr>
                <a:xfrm>
                  <a:off x="8212973" y="90067"/>
                  <a:ext cx="19080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00" name="Freihand 99">
                  <a:extLst>
                    <a:ext uri="{FF2B5EF4-FFF2-40B4-BE49-F238E27FC236}">
                      <a16:creationId xmlns:a16="http://schemas.microsoft.com/office/drawing/2014/main" id="{7B67275F-E133-42E2-BEF8-1E8FA2433CDD}"/>
                    </a:ext>
                  </a:extLst>
                </p14:cNvPr>
                <p14:cNvContentPartPr/>
                <p14:nvPr/>
              </p14:nvContentPartPr>
              <p14:xfrm>
                <a:off x="10244453" y="996547"/>
                <a:ext cx="116640" cy="360"/>
              </p14:xfrm>
            </p:contentPart>
          </mc:Choice>
          <mc:Fallback>
            <p:pic>
              <p:nvPicPr>
                <p:cNvPr id="100" name="Freihand 99">
                  <a:extLst>
                    <a:ext uri="{FF2B5EF4-FFF2-40B4-BE49-F238E27FC236}">
                      <a16:creationId xmlns:a16="http://schemas.microsoft.com/office/drawing/2014/main" id="{7B67275F-E133-42E2-BEF8-1E8FA2433CDD}"/>
                    </a:ext>
                  </a:extLst>
                </p:cNvPr>
                <p:cNvPicPr/>
                <p:nvPr/>
              </p:nvPicPr>
              <p:blipFill>
                <a:blip r:embed="rId201"/>
                <a:stretch>
                  <a:fillRect/>
                </a:stretch>
              </p:blipFill>
              <p:spPr>
                <a:xfrm>
                  <a:off x="10240133" y="992227"/>
                  <a:ext cx="12528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01" name="Freihand 100">
                  <a:extLst>
                    <a:ext uri="{FF2B5EF4-FFF2-40B4-BE49-F238E27FC236}">
                      <a16:creationId xmlns:a16="http://schemas.microsoft.com/office/drawing/2014/main" id="{862C110E-D48E-4029-8A08-9B477E1F90A6}"/>
                    </a:ext>
                  </a:extLst>
                </p14:cNvPr>
                <p14:cNvContentPartPr/>
                <p14:nvPr/>
              </p14:nvContentPartPr>
              <p14:xfrm>
                <a:off x="10257413" y="1030387"/>
                <a:ext cx="136080" cy="10440"/>
              </p14:xfrm>
            </p:contentPart>
          </mc:Choice>
          <mc:Fallback>
            <p:pic>
              <p:nvPicPr>
                <p:cNvPr id="101" name="Freihand 100">
                  <a:extLst>
                    <a:ext uri="{FF2B5EF4-FFF2-40B4-BE49-F238E27FC236}">
                      <a16:creationId xmlns:a16="http://schemas.microsoft.com/office/drawing/2014/main" id="{862C110E-D48E-4029-8A08-9B477E1F90A6}"/>
                    </a:ext>
                  </a:extLst>
                </p:cNvPr>
                <p:cNvPicPr/>
                <p:nvPr/>
              </p:nvPicPr>
              <p:blipFill>
                <a:blip r:embed="rId203"/>
                <a:stretch>
                  <a:fillRect/>
                </a:stretch>
              </p:blipFill>
              <p:spPr>
                <a:xfrm>
                  <a:off x="10253093" y="1026067"/>
                  <a:ext cx="14472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02" name="Freihand 101">
                  <a:extLst>
                    <a:ext uri="{FF2B5EF4-FFF2-40B4-BE49-F238E27FC236}">
                      <a16:creationId xmlns:a16="http://schemas.microsoft.com/office/drawing/2014/main" id="{759D3BAC-466E-481F-B49D-58746B9CE005}"/>
                    </a:ext>
                  </a:extLst>
                </p14:cNvPr>
                <p14:cNvContentPartPr/>
                <p14:nvPr/>
              </p14:nvContentPartPr>
              <p14:xfrm>
                <a:off x="10380173" y="975307"/>
                <a:ext cx="89640" cy="99720"/>
              </p14:xfrm>
            </p:contentPart>
          </mc:Choice>
          <mc:Fallback>
            <p:pic>
              <p:nvPicPr>
                <p:cNvPr id="102" name="Freihand 101">
                  <a:extLst>
                    <a:ext uri="{FF2B5EF4-FFF2-40B4-BE49-F238E27FC236}">
                      <a16:creationId xmlns:a16="http://schemas.microsoft.com/office/drawing/2014/main" id="{759D3BAC-466E-481F-B49D-58746B9CE005}"/>
                    </a:ext>
                  </a:extLst>
                </p:cNvPr>
                <p:cNvPicPr/>
                <p:nvPr/>
              </p:nvPicPr>
              <p:blipFill>
                <a:blip r:embed="rId205"/>
                <a:stretch>
                  <a:fillRect/>
                </a:stretch>
              </p:blipFill>
              <p:spPr>
                <a:xfrm>
                  <a:off x="10375853" y="970987"/>
                  <a:ext cx="9828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04" name="Freihand 103">
                  <a:extLst>
                    <a:ext uri="{FF2B5EF4-FFF2-40B4-BE49-F238E27FC236}">
                      <a16:creationId xmlns:a16="http://schemas.microsoft.com/office/drawing/2014/main" id="{715346A2-1F8C-4186-9632-207C71EE7960}"/>
                    </a:ext>
                  </a:extLst>
                </p14:cNvPr>
                <p14:cNvContentPartPr/>
                <p14:nvPr/>
              </p14:nvContentPartPr>
              <p14:xfrm>
                <a:off x="10532453" y="957307"/>
                <a:ext cx="153360" cy="79200"/>
              </p14:xfrm>
            </p:contentPart>
          </mc:Choice>
          <mc:Fallback>
            <p:pic>
              <p:nvPicPr>
                <p:cNvPr id="104" name="Freihand 103">
                  <a:extLst>
                    <a:ext uri="{FF2B5EF4-FFF2-40B4-BE49-F238E27FC236}">
                      <a16:creationId xmlns:a16="http://schemas.microsoft.com/office/drawing/2014/main" id="{715346A2-1F8C-4186-9632-207C71EE7960}"/>
                    </a:ext>
                  </a:extLst>
                </p:cNvPr>
                <p:cNvPicPr/>
                <p:nvPr/>
              </p:nvPicPr>
              <p:blipFill>
                <a:blip r:embed="rId207"/>
                <a:stretch>
                  <a:fillRect/>
                </a:stretch>
              </p:blipFill>
              <p:spPr>
                <a:xfrm>
                  <a:off x="10528133" y="952987"/>
                  <a:ext cx="16200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05" name="Freihand 104">
                  <a:extLst>
                    <a:ext uri="{FF2B5EF4-FFF2-40B4-BE49-F238E27FC236}">
                      <a16:creationId xmlns:a16="http://schemas.microsoft.com/office/drawing/2014/main" id="{0549EC38-BC98-4051-B1AE-D4BFA84BDC15}"/>
                    </a:ext>
                  </a:extLst>
                </p14:cNvPr>
                <p14:cNvContentPartPr/>
                <p14:nvPr/>
              </p14:nvContentPartPr>
              <p14:xfrm>
                <a:off x="10708853" y="926707"/>
                <a:ext cx="56880" cy="119160"/>
              </p14:xfrm>
            </p:contentPart>
          </mc:Choice>
          <mc:Fallback>
            <p:pic>
              <p:nvPicPr>
                <p:cNvPr id="105" name="Freihand 104">
                  <a:extLst>
                    <a:ext uri="{FF2B5EF4-FFF2-40B4-BE49-F238E27FC236}">
                      <a16:creationId xmlns:a16="http://schemas.microsoft.com/office/drawing/2014/main" id="{0549EC38-BC98-4051-B1AE-D4BFA84BDC15}"/>
                    </a:ext>
                  </a:extLst>
                </p:cNvPr>
                <p:cNvPicPr/>
                <p:nvPr/>
              </p:nvPicPr>
              <p:blipFill>
                <a:blip r:embed="rId209"/>
                <a:stretch>
                  <a:fillRect/>
                </a:stretch>
              </p:blipFill>
              <p:spPr>
                <a:xfrm>
                  <a:off x="10704533" y="922387"/>
                  <a:ext cx="6552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08" name="Freihand 107">
                  <a:extLst>
                    <a:ext uri="{FF2B5EF4-FFF2-40B4-BE49-F238E27FC236}">
                      <a16:creationId xmlns:a16="http://schemas.microsoft.com/office/drawing/2014/main" id="{90419943-5F0A-48E1-A168-FE4DB095C396}"/>
                    </a:ext>
                  </a:extLst>
                </p14:cNvPr>
                <p14:cNvContentPartPr/>
                <p14:nvPr/>
              </p14:nvContentPartPr>
              <p14:xfrm>
                <a:off x="10924133" y="978907"/>
                <a:ext cx="360" cy="360"/>
              </p14:xfrm>
            </p:contentPart>
          </mc:Choice>
          <mc:Fallback>
            <p:pic>
              <p:nvPicPr>
                <p:cNvPr id="108" name="Freihand 107">
                  <a:extLst>
                    <a:ext uri="{FF2B5EF4-FFF2-40B4-BE49-F238E27FC236}">
                      <a16:creationId xmlns:a16="http://schemas.microsoft.com/office/drawing/2014/main" id="{90419943-5F0A-48E1-A168-FE4DB095C396}"/>
                    </a:ext>
                  </a:extLst>
                </p:cNvPr>
                <p:cNvPicPr/>
                <p:nvPr/>
              </p:nvPicPr>
              <p:blipFill>
                <a:blip r:embed="rId115"/>
                <a:stretch>
                  <a:fillRect/>
                </a:stretch>
              </p:blipFill>
              <p:spPr>
                <a:xfrm>
                  <a:off x="10919813" y="9745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09" name="Freihand 108">
                  <a:extLst>
                    <a:ext uri="{FF2B5EF4-FFF2-40B4-BE49-F238E27FC236}">
                      <a16:creationId xmlns:a16="http://schemas.microsoft.com/office/drawing/2014/main" id="{38595A3E-5591-4BF9-98C8-94830A9D2839}"/>
                    </a:ext>
                  </a:extLst>
                </p14:cNvPr>
                <p14:cNvContentPartPr/>
                <p14:nvPr/>
              </p14:nvContentPartPr>
              <p14:xfrm>
                <a:off x="10895333" y="985027"/>
                <a:ext cx="69120" cy="2880"/>
              </p14:xfrm>
            </p:contentPart>
          </mc:Choice>
          <mc:Fallback>
            <p:pic>
              <p:nvPicPr>
                <p:cNvPr id="109" name="Freihand 108">
                  <a:extLst>
                    <a:ext uri="{FF2B5EF4-FFF2-40B4-BE49-F238E27FC236}">
                      <a16:creationId xmlns:a16="http://schemas.microsoft.com/office/drawing/2014/main" id="{38595A3E-5591-4BF9-98C8-94830A9D2839}"/>
                    </a:ext>
                  </a:extLst>
                </p:cNvPr>
                <p:cNvPicPr/>
                <p:nvPr/>
              </p:nvPicPr>
              <p:blipFill>
                <a:blip r:embed="rId212"/>
                <a:stretch>
                  <a:fillRect/>
                </a:stretch>
              </p:blipFill>
              <p:spPr>
                <a:xfrm>
                  <a:off x="10891013" y="980707"/>
                  <a:ext cx="7776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11" name="Freihand 110">
                  <a:extLst>
                    <a:ext uri="{FF2B5EF4-FFF2-40B4-BE49-F238E27FC236}">
                      <a16:creationId xmlns:a16="http://schemas.microsoft.com/office/drawing/2014/main" id="{BCFD5C53-24E5-4040-9A83-4AB571813227}"/>
                    </a:ext>
                  </a:extLst>
                </p14:cNvPr>
                <p14:cNvContentPartPr/>
                <p14:nvPr/>
              </p14:nvContentPartPr>
              <p14:xfrm>
                <a:off x="11000453" y="919147"/>
                <a:ext cx="81720" cy="128880"/>
              </p14:xfrm>
            </p:contentPart>
          </mc:Choice>
          <mc:Fallback>
            <p:pic>
              <p:nvPicPr>
                <p:cNvPr id="111" name="Freihand 110">
                  <a:extLst>
                    <a:ext uri="{FF2B5EF4-FFF2-40B4-BE49-F238E27FC236}">
                      <a16:creationId xmlns:a16="http://schemas.microsoft.com/office/drawing/2014/main" id="{BCFD5C53-24E5-4040-9A83-4AB571813227}"/>
                    </a:ext>
                  </a:extLst>
                </p:cNvPr>
                <p:cNvPicPr/>
                <p:nvPr/>
              </p:nvPicPr>
              <p:blipFill>
                <a:blip r:embed="rId214"/>
                <a:stretch>
                  <a:fillRect/>
                </a:stretch>
              </p:blipFill>
              <p:spPr>
                <a:xfrm>
                  <a:off x="10996133" y="914827"/>
                  <a:ext cx="9036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12" name="Freihand 111">
                  <a:extLst>
                    <a:ext uri="{FF2B5EF4-FFF2-40B4-BE49-F238E27FC236}">
                      <a16:creationId xmlns:a16="http://schemas.microsoft.com/office/drawing/2014/main" id="{902410B2-3F46-4591-B93C-9559877FCF13}"/>
                    </a:ext>
                  </a:extLst>
                </p14:cNvPr>
                <p14:cNvContentPartPr/>
                <p14:nvPr/>
              </p14:nvContentPartPr>
              <p14:xfrm>
                <a:off x="11094413" y="898987"/>
                <a:ext cx="37080" cy="153360"/>
              </p14:xfrm>
            </p:contentPart>
          </mc:Choice>
          <mc:Fallback>
            <p:pic>
              <p:nvPicPr>
                <p:cNvPr id="112" name="Freihand 111">
                  <a:extLst>
                    <a:ext uri="{FF2B5EF4-FFF2-40B4-BE49-F238E27FC236}">
                      <a16:creationId xmlns:a16="http://schemas.microsoft.com/office/drawing/2014/main" id="{902410B2-3F46-4591-B93C-9559877FCF13}"/>
                    </a:ext>
                  </a:extLst>
                </p:cNvPr>
                <p:cNvPicPr/>
                <p:nvPr/>
              </p:nvPicPr>
              <p:blipFill>
                <a:blip r:embed="rId216"/>
                <a:stretch>
                  <a:fillRect/>
                </a:stretch>
              </p:blipFill>
              <p:spPr>
                <a:xfrm>
                  <a:off x="11090093" y="894667"/>
                  <a:ext cx="4572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14" name="Freihand 113">
                  <a:extLst>
                    <a:ext uri="{FF2B5EF4-FFF2-40B4-BE49-F238E27FC236}">
                      <a16:creationId xmlns:a16="http://schemas.microsoft.com/office/drawing/2014/main" id="{AEB773A7-DCBD-4810-BF94-D6DFEBB09330}"/>
                    </a:ext>
                  </a:extLst>
                </p14:cNvPr>
                <p14:cNvContentPartPr/>
                <p14:nvPr/>
              </p14:nvContentPartPr>
              <p14:xfrm>
                <a:off x="10787693" y="926707"/>
                <a:ext cx="63720" cy="79560"/>
              </p14:xfrm>
            </p:contentPart>
          </mc:Choice>
          <mc:Fallback>
            <p:pic>
              <p:nvPicPr>
                <p:cNvPr id="114" name="Freihand 113">
                  <a:extLst>
                    <a:ext uri="{FF2B5EF4-FFF2-40B4-BE49-F238E27FC236}">
                      <a16:creationId xmlns:a16="http://schemas.microsoft.com/office/drawing/2014/main" id="{AEB773A7-DCBD-4810-BF94-D6DFEBB09330}"/>
                    </a:ext>
                  </a:extLst>
                </p:cNvPr>
                <p:cNvPicPr/>
                <p:nvPr/>
              </p:nvPicPr>
              <p:blipFill>
                <a:blip r:embed="rId218"/>
                <a:stretch>
                  <a:fillRect/>
                </a:stretch>
              </p:blipFill>
              <p:spPr>
                <a:xfrm>
                  <a:off x="10783373" y="922387"/>
                  <a:ext cx="7236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16" name="Freihand 115">
                  <a:extLst>
                    <a:ext uri="{FF2B5EF4-FFF2-40B4-BE49-F238E27FC236}">
                      <a16:creationId xmlns:a16="http://schemas.microsoft.com/office/drawing/2014/main" id="{AC016BD5-EFF3-4F7A-8A5F-F67169106187}"/>
                    </a:ext>
                  </a:extLst>
                </p14:cNvPr>
                <p14:cNvContentPartPr/>
                <p14:nvPr/>
              </p14:nvContentPartPr>
              <p14:xfrm>
                <a:off x="11194493" y="951907"/>
                <a:ext cx="73800" cy="22320"/>
              </p14:xfrm>
            </p:contentPart>
          </mc:Choice>
          <mc:Fallback>
            <p:pic>
              <p:nvPicPr>
                <p:cNvPr id="116" name="Freihand 115">
                  <a:extLst>
                    <a:ext uri="{FF2B5EF4-FFF2-40B4-BE49-F238E27FC236}">
                      <a16:creationId xmlns:a16="http://schemas.microsoft.com/office/drawing/2014/main" id="{AC016BD5-EFF3-4F7A-8A5F-F67169106187}"/>
                    </a:ext>
                  </a:extLst>
                </p:cNvPr>
                <p:cNvPicPr/>
                <p:nvPr/>
              </p:nvPicPr>
              <p:blipFill>
                <a:blip r:embed="rId220"/>
                <a:stretch>
                  <a:fillRect/>
                </a:stretch>
              </p:blipFill>
              <p:spPr>
                <a:xfrm>
                  <a:off x="11190173" y="947587"/>
                  <a:ext cx="8244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117" name="Freihand 116">
                  <a:extLst>
                    <a:ext uri="{FF2B5EF4-FFF2-40B4-BE49-F238E27FC236}">
                      <a16:creationId xmlns:a16="http://schemas.microsoft.com/office/drawing/2014/main" id="{6BAB9363-B118-4E2B-945C-CC7BDA0F3CD7}"/>
                    </a:ext>
                  </a:extLst>
                </p14:cNvPr>
                <p14:cNvContentPartPr/>
                <p14:nvPr/>
              </p14:nvContentPartPr>
              <p14:xfrm>
                <a:off x="11190893" y="989707"/>
                <a:ext cx="99360" cy="7560"/>
              </p14:xfrm>
            </p:contentPart>
          </mc:Choice>
          <mc:Fallback>
            <p:pic>
              <p:nvPicPr>
                <p:cNvPr id="117" name="Freihand 116">
                  <a:extLst>
                    <a:ext uri="{FF2B5EF4-FFF2-40B4-BE49-F238E27FC236}">
                      <a16:creationId xmlns:a16="http://schemas.microsoft.com/office/drawing/2014/main" id="{6BAB9363-B118-4E2B-945C-CC7BDA0F3CD7}"/>
                    </a:ext>
                  </a:extLst>
                </p:cNvPr>
                <p:cNvPicPr/>
                <p:nvPr/>
              </p:nvPicPr>
              <p:blipFill>
                <a:blip r:embed="rId222"/>
                <a:stretch>
                  <a:fillRect/>
                </a:stretch>
              </p:blipFill>
              <p:spPr>
                <a:xfrm>
                  <a:off x="11186573" y="985387"/>
                  <a:ext cx="108000" cy="1620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19" name="Freihand 118">
                  <a:extLst>
                    <a:ext uri="{FF2B5EF4-FFF2-40B4-BE49-F238E27FC236}">
                      <a16:creationId xmlns:a16="http://schemas.microsoft.com/office/drawing/2014/main" id="{590BBBC0-8693-481D-987B-A537555A08DD}"/>
                    </a:ext>
                  </a:extLst>
                </p14:cNvPr>
                <p14:cNvContentPartPr/>
                <p14:nvPr/>
              </p14:nvContentPartPr>
              <p14:xfrm>
                <a:off x="11338133" y="925627"/>
                <a:ext cx="103320" cy="172800"/>
              </p14:xfrm>
            </p:contentPart>
          </mc:Choice>
          <mc:Fallback>
            <p:pic>
              <p:nvPicPr>
                <p:cNvPr id="119" name="Freihand 118">
                  <a:extLst>
                    <a:ext uri="{FF2B5EF4-FFF2-40B4-BE49-F238E27FC236}">
                      <a16:creationId xmlns:a16="http://schemas.microsoft.com/office/drawing/2014/main" id="{590BBBC0-8693-481D-987B-A537555A08DD}"/>
                    </a:ext>
                  </a:extLst>
                </p:cNvPr>
                <p:cNvPicPr/>
                <p:nvPr/>
              </p:nvPicPr>
              <p:blipFill>
                <a:blip r:embed="rId224"/>
                <a:stretch>
                  <a:fillRect/>
                </a:stretch>
              </p:blipFill>
              <p:spPr>
                <a:xfrm>
                  <a:off x="11333813" y="921307"/>
                  <a:ext cx="11196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20" name="Freihand 119">
                  <a:extLst>
                    <a:ext uri="{FF2B5EF4-FFF2-40B4-BE49-F238E27FC236}">
                      <a16:creationId xmlns:a16="http://schemas.microsoft.com/office/drawing/2014/main" id="{21E0021C-5226-4DA3-956F-7F86CD9E6ACE}"/>
                    </a:ext>
                  </a:extLst>
                </p14:cNvPr>
                <p14:cNvContentPartPr/>
                <p14:nvPr/>
              </p14:nvContentPartPr>
              <p14:xfrm>
                <a:off x="11477453" y="930667"/>
                <a:ext cx="123120" cy="70200"/>
              </p14:xfrm>
            </p:contentPart>
          </mc:Choice>
          <mc:Fallback>
            <p:pic>
              <p:nvPicPr>
                <p:cNvPr id="120" name="Freihand 119">
                  <a:extLst>
                    <a:ext uri="{FF2B5EF4-FFF2-40B4-BE49-F238E27FC236}">
                      <a16:creationId xmlns:a16="http://schemas.microsoft.com/office/drawing/2014/main" id="{21E0021C-5226-4DA3-956F-7F86CD9E6ACE}"/>
                    </a:ext>
                  </a:extLst>
                </p:cNvPr>
                <p:cNvPicPr/>
                <p:nvPr/>
              </p:nvPicPr>
              <p:blipFill>
                <a:blip r:embed="rId226"/>
                <a:stretch>
                  <a:fillRect/>
                </a:stretch>
              </p:blipFill>
              <p:spPr>
                <a:xfrm>
                  <a:off x="11473133" y="926347"/>
                  <a:ext cx="13176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28" name="Freihand 127">
                  <a:extLst>
                    <a:ext uri="{FF2B5EF4-FFF2-40B4-BE49-F238E27FC236}">
                      <a16:creationId xmlns:a16="http://schemas.microsoft.com/office/drawing/2014/main" id="{24DE22C6-3A95-4168-8107-76F57A37111D}"/>
                    </a:ext>
                  </a:extLst>
                </p14:cNvPr>
                <p14:cNvContentPartPr/>
                <p14:nvPr/>
              </p14:nvContentPartPr>
              <p14:xfrm>
                <a:off x="10406093" y="1229107"/>
                <a:ext cx="71280" cy="102960"/>
              </p14:xfrm>
            </p:contentPart>
          </mc:Choice>
          <mc:Fallback>
            <p:pic>
              <p:nvPicPr>
                <p:cNvPr id="128" name="Freihand 127">
                  <a:extLst>
                    <a:ext uri="{FF2B5EF4-FFF2-40B4-BE49-F238E27FC236}">
                      <a16:creationId xmlns:a16="http://schemas.microsoft.com/office/drawing/2014/main" id="{24DE22C6-3A95-4168-8107-76F57A37111D}"/>
                    </a:ext>
                  </a:extLst>
                </p:cNvPr>
                <p:cNvPicPr/>
                <p:nvPr/>
              </p:nvPicPr>
              <p:blipFill>
                <a:blip r:embed="rId228"/>
                <a:stretch>
                  <a:fillRect/>
                </a:stretch>
              </p:blipFill>
              <p:spPr>
                <a:xfrm>
                  <a:off x="10401773" y="1224787"/>
                  <a:ext cx="7992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29" name="Freihand 128">
                  <a:extLst>
                    <a:ext uri="{FF2B5EF4-FFF2-40B4-BE49-F238E27FC236}">
                      <a16:creationId xmlns:a16="http://schemas.microsoft.com/office/drawing/2014/main" id="{05D3CA28-A91A-49F8-97F6-7DF48FDD4DF7}"/>
                    </a:ext>
                  </a:extLst>
                </p14:cNvPr>
                <p14:cNvContentPartPr/>
                <p14:nvPr/>
              </p14:nvContentPartPr>
              <p14:xfrm>
                <a:off x="10525973" y="1284547"/>
                <a:ext cx="68760" cy="12600"/>
              </p14:xfrm>
            </p:contentPart>
          </mc:Choice>
          <mc:Fallback>
            <p:pic>
              <p:nvPicPr>
                <p:cNvPr id="129" name="Freihand 128">
                  <a:extLst>
                    <a:ext uri="{FF2B5EF4-FFF2-40B4-BE49-F238E27FC236}">
                      <a16:creationId xmlns:a16="http://schemas.microsoft.com/office/drawing/2014/main" id="{05D3CA28-A91A-49F8-97F6-7DF48FDD4DF7}"/>
                    </a:ext>
                  </a:extLst>
                </p:cNvPr>
                <p:cNvPicPr/>
                <p:nvPr/>
              </p:nvPicPr>
              <p:blipFill>
                <a:blip r:embed="rId230"/>
                <a:stretch>
                  <a:fillRect/>
                </a:stretch>
              </p:blipFill>
              <p:spPr>
                <a:xfrm>
                  <a:off x="10521653" y="1280227"/>
                  <a:ext cx="7740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30" name="Freihand 129">
                  <a:extLst>
                    <a:ext uri="{FF2B5EF4-FFF2-40B4-BE49-F238E27FC236}">
                      <a16:creationId xmlns:a16="http://schemas.microsoft.com/office/drawing/2014/main" id="{4F8A70E6-4432-4F92-B445-BFD0E9E64CEC}"/>
                    </a:ext>
                  </a:extLst>
                </p14:cNvPr>
                <p14:cNvContentPartPr/>
                <p14:nvPr/>
              </p14:nvContentPartPr>
              <p14:xfrm>
                <a:off x="10652693" y="1235947"/>
                <a:ext cx="46440" cy="140760"/>
              </p14:xfrm>
            </p:contentPart>
          </mc:Choice>
          <mc:Fallback>
            <p:pic>
              <p:nvPicPr>
                <p:cNvPr id="130" name="Freihand 129">
                  <a:extLst>
                    <a:ext uri="{FF2B5EF4-FFF2-40B4-BE49-F238E27FC236}">
                      <a16:creationId xmlns:a16="http://schemas.microsoft.com/office/drawing/2014/main" id="{4F8A70E6-4432-4F92-B445-BFD0E9E64CEC}"/>
                    </a:ext>
                  </a:extLst>
                </p:cNvPr>
                <p:cNvPicPr/>
                <p:nvPr/>
              </p:nvPicPr>
              <p:blipFill>
                <a:blip r:embed="rId232"/>
                <a:stretch>
                  <a:fillRect/>
                </a:stretch>
              </p:blipFill>
              <p:spPr>
                <a:xfrm>
                  <a:off x="10648373" y="1231627"/>
                  <a:ext cx="5508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131" name="Freihand 130">
                  <a:extLst>
                    <a:ext uri="{FF2B5EF4-FFF2-40B4-BE49-F238E27FC236}">
                      <a16:creationId xmlns:a16="http://schemas.microsoft.com/office/drawing/2014/main" id="{0BEE72BC-9335-4682-A3BB-62BB8F44A5A9}"/>
                    </a:ext>
                  </a:extLst>
                </p14:cNvPr>
                <p14:cNvContentPartPr/>
                <p14:nvPr/>
              </p14:nvContentPartPr>
              <p14:xfrm>
                <a:off x="10613813" y="1330627"/>
                <a:ext cx="83520" cy="16560"/>
              </p14:xfrm>
            </p:contentPart>
          </mc:Choice>
          <mc:Fallback>
            <p:pic>
              <p:nvPicPr>
                <p:cNvPr id="131" name="Freihand 130">
                  <a:extLst>
                    <a:ext uri="{FF2B5EF4-FFF2-40B4-BE49-F238E27FC236}">
                      <a16:creationId xmlns:a16="http://schemas.microsoft.com/office/drawing/2014/main" id="{0BEE72BC-9335-4682-A3BB-62BB8F44A5A9}"/>
                    </a:ext>
                  </a:extLst>
                </p:cNvPr>
                <p:cNvPicPr/>
                <p:nvPr/>
              </p:nvPicPr>
              <p:blipFill>
                <a:blip r:embed="rId234"/>
                <a:stretch>
                  <a:fillRect/>
                </a:stretch>
              </p:blipFill>
              <p:spPr>
                <a:xfrm>
                  <a:off x="10609493" y="1326307"/>
                  <a:ext cx="9216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132" name="Freihand 131">
                  <a:extLst>
                    <a:ext uri="{FF2B5EF4-FFF2-40B4-BE49-F238E27FC236}">
                      <a16:creationId xmlns:a16="http://schemas.microsoft.com/office/drawing/2014/main" id="{388EA778-1C1D-4023-925D-4536B2A58FAF}"/>
                    </a:ext>
                  </a:extLst>
                </p14:cNvPr>
                <p14:cNvContentPartPr/>
                <p14:nvPr/>
              </p14:nvContentPartPr>
              <p14:xfrm>
                <a:off x="10859333" y="1254307"/>
                <a:ext cx="108000" cy="16560"/>
              </p14:xfrm>
            </p:contentPart>
          </mc:Choice>
          <mc:Fallback>
            <p:pic>
              <p:nvPicPr>
                <p:cNvPr id="132" name="Freihand 131">
                  <a:extLst>
                    <a:ext uri="{FF2B5EF4-FFF2-40B4-BE49-F238E27FC236}">
                      <a16:creationId xmlns:a16="http://schemas.microsoft.com/office/drawing/2014/main" id="{388EA778-1C1D-4023-925D-4536B2A58FAF}"/>
                    </a:ext>
                  </a:extLst>
                </p:cNvPr>
                <p:cNvPicPr/>
                <p:nvPr/>
              </p:nvPicPr>
              <p:blipFill>
                <a:blip r:embed="rId236"/>
                <a:stretch>
                  <a:fillRect/>
                </a:stretch>
              </p:blipFill>
              <p:spPr>
                <a:xfrm>
                  <a:off x="10855013" y="1249987"/>
                  <a:ext cx="11664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133" name="Freihand 132">
                  <a:extLst>
                    <a:ext uri="{FF2B5EF4-FFF2-40B4-BE49-F238E27FC236}">
                      <a16:creationId xmlns:a16="http://schemas.microsoft.com/office/drawing/2014/main" id="{ECD3622B-DB78-4501-92BB-2D022B301ACA}"/>
                    </a:ext>
                  </a:extLst>
                </p14:cNvPr>
                <p14:cNvContentPartPr/>
                <p14:nvPr/>
              </p14:nvContentPartPr>
              <p14:xfrm>
                <a:off x="10866173" y="1298587"/>
                <a:ext cx="95040" cy="9720"/>
              </p14:xfrm>
            </p:contentPart>
          </mc:Choice>
          <mc:Fallback>
            <p:pic>
              <p:nvPicPr>
                <p:cNvPr id="133" name="Freihand 132">
                  <a:extLst>
                    <a:ext uri="{FF2B5EF4-FFF2-40B4-BE49-F238E27FC236}">
                      <a16:creationId xmlns:a16="http://schemas.microsoft.com/office/drawing/2014/main" id="{ECD3622B-DB78-4501-92BB-2D022B301ACA}"/>
                    </a:ext>
                  </a:extLst>
                </p:cNvPr>
                <p:cNvPicPr/>
                <p:nvPr/>
              </p:nvPicPr>
              <p:blipFill>
                <a:blip r:embed="rId238"/>
                <a:stretch>
                  <a:fillRect/>
                </a:stretch>
              </p:blipFill>
              <p:spPr>
                <a:xfrm>
                  <a:off x="10861853" y="1294267"/>
                  <a:ext cx="10368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135" name="Freihand 134">
                  <a:extLst>
                    <a:ext uri="{FF2B5EF4-FFF2-40B4-BE49-F238E27FC236}">
                      <a16:creationId xmlns:a16="http://schemas.microsoft.com/office/drawing/2014/main" id="{7817239B-DF90-4B0D-8D4F-E1E0F08A510A}"/>
                    </a:ext>
                  </a:extLst>
                </p14:cNvPr>
                <p14:cNvContentPartPr/>
                <p14:nvPr/>
              </p14:nvContentPartPr>
              <p14:xfrm>
                <a:off x="11034653" y="1189147"/>
                <a:ext cx="81360" cy="142560"/>
              </p14:xfrm>
            </p:contentPart>
          </mc:Choice>
          <mc:Fallback>
            <p:pic>
              <p:nvPicPr>
                <p:cNvPr id="135" name="Freihand 134">
                  <a:extLst>
                    <a:ext uri="{FF2B5EF4-FFF2-40B4-BE49-F238E27FC236}">
                      <a16:creationId xmlns:a16="http://schemas.microsoft.com/office/drawing/2014/main" id="{7817239B-DF90-4B0D-8D4F-E1E0F08A510A}"/>
                    </a:ext>
                  </a:extLst>
                </p:cNvPr>
                <p:cNvPicPr/>
                <p:nvPr/>
              </p:nvPicPr>
              <p:blipFill>
                <a:blip r:embed="rId240"/>
                <a:stretch>
                  <a:fillRect/>
                </a:stretch>
              </p:blipFill>
              <p:spPr>
                <a:xfrm>
                  <a:off x="11030333" y="1184827"/>
                  <a:ext cx="9000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136" name="Freihand 135">
                  <a:extLst>
                    <a:ext uri="{FF2B5EF4-FFF2-40B4-BE49-F238E27FC236}">
                      <a16:creationId xmlns:a16="http://schemas.microsoft.com/office/drawing/2014/main" id="{B00027CB-DE48-4F7C-9CD3-71FDE8E66B12}"/>
                    </a:ext>
                  </a:extLst>
                </p14:cNvPr>
                <p14:cNvContentPartPr/>
                <p14:nvPr/>
              </p14:nvContentPartPr>
              <p14:xfrm>
                <a:off x="10968773" y="1270507"/>
                <a:ext cx="168480" cy="21600"/>
              </p14:xfrm>
            </p:contentPart>
          </mc:Choice>
          <mc:Fallback>
            <p:pic>
              <p:nvPicPr>
                <p:cNvPr id="136" name="Freihand 135">
                  <a:extLst>
                    <a:ext uri="{FF2B5EF4-FFF2-40B4-BE49-F238E27FC236}">
                      <a16:creationId xmlns:a16="http://schemas.microsoft.com/office/drawing/2014/main" id="{B00027CB-DE48-4F7C-9CD3-71FDE8E66B12}"/>
                    </a:ext>
                  </a:extLst>
                </p:cNvPr>
                <p:cNvPicPr/>
                <p:nvPr/>
              </p:nvPicPr>
              <p:blipFill>
                <a:blip r:embed="rId242"/>
                <a:stretch>
                  <a:fillRect/>
                </a:stretch>
              </p:blipFill>
              <p:spPr>
                <a:xfrm>
                  <a:off x="10964453" y="1266187"/>
                  <a:ext cx="17712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37" name="Freihand 136">
                  <a:extLst>
                    <a:ext uri="{FF2B5EF4-FFF2-40B4-BE49-F238E27FC236}">
                      <a16:creationId xmlns:a16="http://schemas.microsoft.com/office/drawing/2014/main" id="{0CD99919-B870-4872-BBC3-4FA2DA121E6D}"/>
                    </a:ext>
                  </a:extLst>
                </p14:cNvPr>
                <p14:cNvContentPartPr/>
                <p14:nvPr/>
              </p14:nvContentPartPr>
              <p14:xfrm>
                <a:off x="10979933" y="1348627"/>
                <a:ext cx="124560" cy="73800"/>
              </p14:xfrm>
            </p:contentPart>
          </mc:Choice>
          <mc:Fallback>
            <p:pic>
              <p:nvPicPr>
                <p:cNvPr id="137" name="Freihand 136">
                  <a:extLst>
                    <a:ext uri="{FF2B5EF4-FFF2-40B4-BE49-F238E27FC236}">
                      <a16:creationId xmlns:a16="http://schemas.microsoft.com/office/drawing/2014/main" id="{0CD99919-B870-4872-BBC3-4FA2DA121E6D}"/>
                    </a:ext>
                  </a:extLst>
                </p:cNvPr>
                <p:cNvPicPr/>
                <p:nvPr/>
              </p:nvPicPr>
              <p:blipFill>
                <a:blip r:embed="rId244"/>
                <a:stretch>
                  <a:fillRect/>
                </a:stretch>
              </p:blipFill>
              <p:spPr>
                <a:xfrm>
                  <a:off x="10975613" y="1344307"/>
                  <a:ext cx="13320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138" name="Freihand 137">
                  <a:extLst>
                    <a:ext uri="{FF2B5EF4-FFF2-40B4-BE49-F238E27FC236}">
                      <a16:creationId xmlns:a16="http://schemas.microsoft.com/office/drawing/2014/main" id="{93607030-4D36-4AFF-BA1A-CCAC27243BB0}"/>
                    </a:ext>
                  </a:extLst>
                </p14:cNvPr>
                <p14:cNvContentPartPr/>
                <p14:nvPr/>
              </p14:nvContentPartPr>
              <p14:xfrm>
                <a:off x="11191973" y="1281307"/>
                <a:ext cx="9000" cy="2520"/>
              </p14:xfrm>
            </p:contentPart>
          </mc:Choice>
          <mc:Fallback>
            <p:pic>
              <p:nvPicPr>
                <p:cNvPr id="138" name="Freihand 137">
                  <a:extLst>
                    <a:ext uri="{FF2B5EF4-FFF2-40B4-BE49-F238E27FC236}">
                      <a16:creationId xmlns:a16="http://schemas.microsoft.com/office/drawing/2014/main" id="{93607030-4D36-4AFF-BA1A-CCAC27243BB0}"/>
                    </a:ext>
                  </a:extLst>
                </p:cNvPr>
                <p:cNvPicPr/>
                <p:nvPr/>
              </p:nvPicPr>
              <p:blipFill>
                <a:blip r:embed="rId246"/>
                <a:stretch>
                  <a:fillRect/>
                </a:stretch>
              </p:blipFill>
              <p:spPr>
                <a:xfrm>
                  <a:off x="11187653" y="1276987"/>
                  <a:ext cx="17640" cy="1116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139" name="Freihand 138">
                  <a:extLst>
                    <a:ext uri="{FF2B5EF4-FFF2-40B4-BE49-F238E27FC236}">
                      <a16:creationId xmlns:a16="http://schemas.microsoft.com/office/drawing/2014/main" id="{AE3F495E-F251-4F7D-A4B3-95CA7603DC4C}"/>
                    </a:ext>
                  </a:extLst>
                </p14:cNvPr>
                <p14:cNvContentPartPr/>
                <p14:nvPr/>
              </p14:nvContentPartPr>
              <p14:xfrm>
                <a:off x="11241653" y="1229827"/>
                <a:ext cx="122760" cy="82440"/>
              </p14:xfrm>
            </p:contentPart>
          </mc:Choice>
          <mc:Fallback>
            <p:pic>
              <p:nvPicPr>
                <p:cNvPr id="139" name="Freihand 138">
                  <a:extLst>
                    <a:ext uri="{FF2B5EF4-FFF2-40B4-BE49-F238E27FC236}">
                      <a16:creationId xmlns:a16="http://schemas.microsoft.com/office/drawing/2014/main" id="{AE3F495E-F251-4F7D-A4B3-95CA7603DC4C}"/>
                    </a:ext>
                  </a:extLst>
                </p:cNvPr>
                <p:cNvPicPr/>
                <p:nvPr/>
              </p:nvPicPr>
              <p:blipFill>
                <a:blip r:embed="rId248"/>
                <a:stretch>
                  <a:fillRect/>
                </a:stretch>
              </p:blipFill>
              <p:spPr>
                <a:xfrm>
                  <a:off x="11237333" y="1225507"/>
                  <a:ext cx="13140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141" name="Freihand 140">
                  <a:extLst>
                    <a:ext uri="{FF2B5EF4-FFF2-40B4-BE49-F238E27FC236}">
                      <a16:creationId xmlns:a16="http://schemas.microsoft.com/office/drawing/2014/main" id="{88993723-A3DB-4ED3-A667-0737AA108CDA}"/>
                    </a:ext>
                  </a:extLst>
                </p14:cNvPr>
                <p14:cNvContentPartPr/>
                <p14:nvPr/>
              </p14:nvContentPartPr>
              <p14:xfrm>
                <a:off x="10201253" y="1655347"/>
                <a:ext cx="119520" cy="3600"/>
              </p14:xfrm>
            </p:contentPart>
          </mc:Choice>
          <mc:Fallback>
            <p:pic>
              <p:nvPicPr>
                <p:cNvPr id="141" name="Freihand 140">
                  <a:extLst>
                    <a:ext uri="{FF2B5EF4-FFF2-40B4-BE49-F238E27FC236}">
                      <a16:creationId xmlns:a16="http://schemas.microsoft.com/office/drawing/2014/main" id="{88993723-A3DB-4ED3-A667-0737AA108CDA}"/>
                    </a:ext>
                  </a:extLst>
                </p:cNvPr>
                <p:cNvPicPr/>
                <p:nvPr/>
              </p:nvPicPr>
              <p:blipFill>
                <a:blip r:embed="rId250"/>
                <a:stretch>
                  <a:fillRect/>
                </a:stretch>
              </p:blipFill>
              <p:spPr>
                <a:xfrm>
                  <a:off x="10196933" y="1651027"/>
                  <a:ext cx="12816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42" name="Freihand 141">
                  <a:extLst>
                    <a:ext uri="{FF2B5EF4-FFF2-40B4-BE49-F238E27FC236}">
                      <a16:creationId xmlns:a16="http://schemas.microsoft.com/office/drawing/2014/main" id="{792A1853-9CD9-419C-B943-31E54BEAC64B}"/>
                    </a:ext>
                  </a:extLst>
                </p14:cNvPr>
                <p14:cNvContentPartPr/>
                <p14:nvPr/>
              </p14:nvContentPartPr>
              <p14:xfrm>
                <a:off x="10215653" y="1698907"/>
                <a:ext cx="108720" cy="11880"/>
              </p14:xfrm>
            </p:contentPart>
          </mc:Choice>
          <mc:Fallback>
            <p:pic>
              <p:nvPicPr>
                <p:cNvPr id="142" name="Freihand 141">
                  <a:extLst>
                    <a:ext uri="{FF2B5EF4-FFF2-40B4-BE49-F238E27FC236}">
                      <a16:creationId xmlns:a16="http://schemas.microsoft.com/office/drawing/2014/main" id="{792A1853-9CD9-419C-B943-31E54BEAC64B}"/>
                    </a:ext>
                  </a:extLst>
                </p:cNvPr>
                <p:cNvPicPr/>
                <p:nvPr/>
              </p:nvPicPr>
              <p:blipFill>
                <a:blip r:embed="rId252"/>
                <a:stretch>
                  <a:fillRect/>
                </a:stretch>
              </p:blipFill>
              <p:spPr>
                <a:xfrm>
                  <a:off x="10211333" y="1694587"/>
                  <a:ext cx="11736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143" name="Freihand 142">
                  <a:extLst>
                    <a:ext uri="{FF2B5EF4-FFF2-40B4-BE49-F238E27FC236}">
                      <a16:creationId xmlns:a16="http://schemas.microsoft.com/office/drawing/2014/main" id="{AB6643BC-2EF4-4AB6-B48B-72DEB30625BC}"/>
                    </a:ext>
                  </a:extLst>
                </p14:cNvPr>
                <p14:cNvContentPartPr/>
                <p14:nvPr/>
              </p14:nvContentPartPr>
              <p14:xfrm>
                <a:off x="10376573" y="1605667"/>
                <a:ext cx="78480" cy="116280"/>
              </p14:xfrm>
            </p:contentPart>
          </mc:Choice>
          <mc:Fallback>
            <p:pic>
              <p:nvPicPr>
                <p:cNvPr id="143" name="Freihand 142">
                  <a:extLst>
                    <a:ext uri="{FF2B5EF4-FFF2-40B4-BE49-F238E27FC236}">
                      <a16:creationId xmlns:a16="http://schemas.microsoft.com/office/drawing/2014/main" id="{AB6643BC-2EF4-4AB6-B48B-72DEB30625BC}"/>
                    </a:ext>
                  </a:extLst>
                </p:cNvPr>
                <p:cNvPicPr/>
                <p:nvPr/>
              </p:nvPicPr>
              <p:blipFill>
                <a:blip r:embed="rId254"/>
                <a:stretch>
                  <a:fillRect/>
                </a:stretch>
              </p:blipFill>
              <p:spPr>
                <a:xfrm>
                  <a:off x="10372253" y="1601347"/>
                  <a:ext cx="8712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145" name="Freihand 144">
                  <a:extLst>
                    <a:ext uri="{FF2B5EF4-FFF2-40B4-BE49-F238E27FC236}">
                      <a16:creationId xmlns:a16="http://schemas.microsoft.com/office/drawing/2014/main" id="{F9464435-9405-4D41-83AE-93D6E5BC5015}"/>
                    </a:ext>
                  </a:extLst>
                </p14:cNvPr>
                <p14:cNvContentPartPr/>
                <p14:nvPr/>
              </p14:nvContentPartPr>
              <p14:xfrm>
                <a:off x="10529213" y="1646347"/>
                <a:ext cx="112680" cy="117720"/>
              </p14:xfrm>
            </p:contentPart>
          </mc:Choice>
          <mc:Fallback>
            <p:pic>
              <p:nvPicPr>
                <p:cNvPr id="145" name="Freihand 144">
                  <a:extLst>
                    <a:ext uri="{FF2B5EF4-FFF2-40B4-BE49-F238E27FC236}">
                      <a16:creationId xmlns:a16="http://schemas.microsoft.com/office/drawing/2014/main" id="{F9464435-9405-4D41-83AE-93D6E5BC5015}"/>
                    </a:ext>
                  </a:extLst>
                </p:cNvPr>
                <p:cNvPicPr/>
                <p:nvPr/>
              </p:nvPicPr>
              <p:blipFill>
                <a:blip r:embed="rId256"/>
                <a:stretch>
                  <a:fillRect/>
                </a:stretch>
              </p:blipFill>
              <p:spPr>
                <a:xfrm>
                  <a:off x="10524893" y="1642027"/>
                  <a:ext cx="12132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146" name="Freihand 145">
                  <a:extLst>
                    <a:ext uri="{FF2B5EF4-FFF2-40B4-BE49-F238E27FC236}">
                      <a16:creationId xmlns:a16="http://schemas.microsoft.com/office/drawing/2014/main" id="{7731EBB7-B27B-4AA2-8712-7E2FA1C027C7}"/>
                    </a:ext>
                  </a:extLst>
                </p14:cNvPr>
                <p14:cNvContentPartPr/>
                <p14:nvPr/>
              </p14:nvContentPartPr>
              <p14:xfrm>
                <a:off x="10698413" y="1655347"/>
                <a:ext cx="82440" cy="9360"/>
              </p14:xfrm>
            </p:contentPart>
          </mc:Choice>
          <mc:Fallback>
            <p:pic>
              <p:nvPicPr>
                <p:cNvPr id="146" name="Freihand 145">
                  <a:extLst>
                    <a:ext uri="{FF2B5EF4-FFF2-40B4-BE49-F238E27FC236}">
                      <a16:creationId xmlns:a16="http://schemas.microsoft.com/office/drawing/2014/main" id="{7731EBB7-B27B-4AA2-8712-7E2FA1C027C7}"/>
                    </a:ext>
                  </a:extLst>
                </p:cNvPr>
                <p:cNvPicPr/>
                <p:nvPr/>
              </p:nvPicPr>
              <p:blipFill>
                <a:blip r:embed="rId258"/>
                <a:stretch>
                  <a:fillRect/>
                </a:stretch>
              </p:blipFill>
              <p:spPr>
                <a:xfrm>
                  <a:off x="10694093" y="1651027"/>
                  <a:ext cx="9108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147" name="Freihand 146">
                  <a:extLst>
                    <a:ext uri="{FF2B5EF4-FFF2-40B4-BE49-F238E27FC236}">
                      <a16:creationId xmlns:a16="http://schemas.microsoft.com/office/drawing/2014/main" id="{19E60B48-9AC6-4A6C-B943-179D009E1AFA}"/>
                    </a:ext>
                  </a:extLst>
                </p14:cNvPr>
                <p14:cNvContentPartPr/>
                <p14:nvPr/>
              </p14:nvContentPartPr>
              <p14:xfrm>
                <a:off x="10696613" y="1706827"/>
                <a:ext cx="86040" cy="5400"/>
              </p14:xfrm>
            </p:contentPart>
          </mc:Choice>
          <mc:Fallback>
            <p:pic>
              <p:nvPicPr>
                <p:cNvPr id="147" name="Freihand 146">
                  <a:extLst>
                    <a:ext uri="{FF2B5EF4-FFF2-40B4-BE49-F238E27FC236}">
                      <a16:creationId xmlns:a16="http://schemas.microsoft.com/office/drawing/2014/main" id="{19E60B48-9AC6-4A6C-B943-179D009E1AFA}"/>
                    </a:ext>
                  </a:extLst>
                </p:cNvPr>
                <p:cNvPicPr/>
                <p:nvPr/>
              </p:nvPicPr>
              <p:blipFill>
                <a:blip r:embed="rId260"/>
                <a:stretch>
                  <a:fillRect/>
                </a:stretch>
              </p:blipFill>
              <p:spPr>
                <a:xfrm>
                  <a:off x="10692293" y="1702507"/>
                  <a:ext cx="9468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148" name="Freihand 147">
                  <a:extLst>
                    <a:ext uri="{FF2B5EF4-FFF2-40B4-BE49-F238E27FC236}">
                      <a16:creationId xmlns:a16="http://schemas.microsoft.com/office/drawing/2014/main" id="{52E22CB8-2345-4DDF-B3D3-123BA206D470}"/>
                    </a:ext>
                  </a:extLst>
                </p14:cNvPr>
                <p14:cNvContentPartPr/>
                <p14:nvPr/>
              </p14:nvContentPartPr>
              <p14:xfrm>
                <a:off x="10889573" y="1613227"/>
                <a:ext cx="74880" cy="111960"/>
              </p14:xfrm>
            </p:contentPart>
          </mc:Choice>
          <mc:Fallback>
            <p:pic>
              <p:nvPicPr>
                <p:cNvPr id="148" name="Freihand 147">
                  <a:extLst>
                    <a:ext uri="{FF2B5EF4-FFF2-40B4-BE49-F238E27FC236}">
                      <a16:creationId xmlns:a16="http://schemas.microsoft.com/office/drawing/2014/main" id="{52E22CB8-2345-4DDF-B3D3-123BA206D470}"/>
                    </a:ext>
                  </a:extLst>
                </p:cNvPr>
                <p:cNvPicPr/>
                <p:nvPr/>
              </p:nvPicPr>
              <p:blipFill>
                <a:blip r:embed="rId262"/>
                <a:stretch>
                  <a:fillRect/>
                </a:stretch>
              </p:blipFill>
              <p:spPr>
                <a:xfrm>
                  <a:off x="10885253" y="1608907"/>
                  <a:ext cx="8352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149" name="Freihand 148">
                  <a:extLst>
                    <a:ext uri="{FF2B5EF4-FFF2-40B4-BE49-F238E27FC236}">
                      <a16:creationId xmlns:a16="http://schemas.microsoft.com/office/drawing/2014/main" id="{722DF713-6BCA-4B80-AE62-0F81AEBDBA43}"/>
                    </a:ext>
                  </a:extLst>
                </p14:cNvPr>
                <p14:cNvContentPartPr/>
                <p14:nvPr/>
              </p14:nvContentPartPr>
              <p14:xfrm>
                <a:off x="11014853" y="1679827"/>
                <a:ext cx="12600" cy="11520"/>
              </p14:xfrm>
            </p:contentPart>
          </mc:Choice>
          <mc:Fallback>
            <p:pic>
              <p:nvPicPr>
                <p:cNvPr id="149" name="Freihand 148">
                  <a:extLst>
                    <a:ext uri="{FF2B5EF4-FFF2-40B4-BE49-F238E27FC236}">
                      <a16:creationId xmlns:a16="http://schemas.microsoft.com/office/drawing/2014/main" id="{722DF713-6BCA-4B80-AE62-0F81AEBDBA43}"/>
                    </a:ext>
                  </a:extLst>
                </p:cNvPr>
                <p:cNvPicPr/>
                <p:nvPr/>
              </p:nvPicPr>
              <p:blipFill>
                <a:blip r:embed="rId264"/>
                <a:stretch>
                  <a:fillRect/>
                </a:stretch>
              </p:blipFill>
              <p:spPr>
                <a:xfrm>
                  <a:off x="11010533" y="1675507"/>
                  <a:ext cx="2124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150" name="Freihand 149">
                  <a:extLst>
                    <a:ext uri="{FF2B5EF4-FFF2-40B4-BE49-F238E27FC236}">
                      <a16:creationId xmlns:a16="http://schemas.microsoft.com/office/drawing/2014/main" id="{4ED991E2-0777-4396-A331-B8AFF08E22E5}"/>
                    </a:ext>
                  </a:extLst>
                </p14:cNvPr>
                <p14:cNvContentPartPr/>
                <p14:nvPr/>
              </p14:nvContentPartPr>
              <p14:xfrm>
                <a:off x="11110253" y="1568587"/>
                <a:ext cx="52920" cy="196920"/>
              </p14:xfrm>
            </p:contentPart>
          </mc:Choice>
          <mc:Fallback>
            <p:pic>
              <p:nvPicPr>
                <p:cNvPr id="150" name="Freihand 149">
                  <a:extLst>
                    <a:ext uri="{FF2B5EF4-FFF2-40B4-BE49-F238E27FC236}">
                      <a16:creationId xmlns:a16="http://schemas.microsoft.com/office/drawing/2014/main" id="{4ED991E2-0777-4396-A331-B8AFF08E22E5}"/>
                    </a:ext>
                  </a:extLst>
                </p:cNvPr>
                <p:cNvPicPr/>
                <p:nvPr/>
              </p:nvPicPr>
              <p:blipFill>
                <a:blip r:embed="rId266"/>
                <a:stretch>
                  <a:fillRect/>
                </a:stretch>
              </p:blipFill>
              <p:spPr>
                <a:xfrm>
                  <a:off x="11105933" y="1564267"/>
                  <a:ext cx="61560" cy="20556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151" name="Freihand 150">
                  <a:extLst>
                    <a:ext uri="{FF2B5EF4-FFF2-40B4-BE49-F238E27FC236}">
                      <a16:creationId xmlns:a16="http://schemas.microsoft.com/office/drawing/2014/main" id="{6516D225-9A93-481A-812A-95B10013E1D8}"/>
                    </a:ext>
                  </a:extLst>
                </p14:cNvPr>
                <p14:cNvContentPartPr/>
                <p14:nvPr/>
              </p14:nvContentPartPr>
              <p14:xfrm>
                <a:off x="11059493" y="1684507"/>
                <a:ext cx="85680" cy="24120"/>
              </p14:xfrm>
            </p:contentPart>
          </mc:Choice>
          <mc:Fallback>
            <p:pic>
              <p:nvPicPr>
                <p:cNvPr id="151" name="Freihand 150">
                  <a:extLst>
                    <a:ext uri="{FF2B5EF4-FFF2-40B4-BE49-F238E27FC236}">
                      <a16:creationId xmlns:a16="http://schemas.microsoft.com/office/drawing/2014/main" id="{6516D225-9A93-481A-812A-95B10013E1D8}"/>
                    </a:ext>
                  </a:extLst>
                </p:cNvPr>
                <p:cNvPicPr/>
                <p:nvPr/>
              </p:nvPicPr>
              <p:blipFill>
                <a:blip r:embed="rId268"/>
                <a:stretch>
                  <a:fillRect/>
                </a:stretch>
              </p:blipFill>
              <p:spPr>
                <a:xfrm>
                  <a:off x="11055173" y="1680187"/>
                  <a:ext cx="9432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153" name="Freihand 152">
                  <a:extLst>
                    <a:ext uri="{FF2B5EF4-FFF2-40B4-BE49-F238E27FC236}">
                      <a16:creationId xmlns:a16="http://schemas.microsoft.com/office/drawing/2014/main" id="{0782EDFD-A7E6-44E0-99BC-1392982E7651}"/>
                    </a:ext>
                  </a:extLst>
                </p14:cNvPr>
                <p14:cNvContentPartPr/>
                <p14:nvPr/>
              </p14:nvContentPartPr>
              <p14:xfrm>
                <a:off x="11338133" y="1612867"/>
                <a:ext cx="5040" cy="104040"/>
              </p14:xfrm>
            </p:contentPart>
          </mc:Choice>
          <mc:Fallback>
            <p:pic>
              <p:nvPicPr>
                <p:cNvPr id="153" name="Freihand 152">
                  <a:extLst>
                    <a:ext uri="{FF2B5EF4-FFF2-40B4-BE49-F238E27FC236}">
                      <a16:creationId xmlns:a16="http://schemas.microsoft.com/office/drawing/2014/main" id="{0782EDFD-A7E6-44E0-99BC-1392982E7651}"/>
                    </a:ext>
                  </a:extLst>
                </p:cNvPr>
                <p:cNvPicPr/>
                <p:nvPr/>
              </p:nvPicPr>
              <p:blipFill>
                <a:blip r:embed="rId270"/>
                <a:stretch>
                  <a:fillRect/>
                </a:stretch>
              </p:blipFill>
              <p:spPr>
                <a:xfrm>
                  <a:off x="11333813" y="1608547"/>
                  <a:ext cx="1368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154" name="Freihand 153">
                  <a:extLst>
                    <a:ext uri="{FF2B5EF4-FFF2-40B4-BE49-F238E27FC236}">
                      <a16:creationId xmlns:a16="http://schemas.microsoft.com/office/drawing/2014/main" id="{AD2ADBA2-E395-4159-A1B7-2691B1EC5505}"/>
                    </a:ext>
                  </a:extLst>
                </p14:cNvPr>
                <p14:cNvContentPartPr/>
                <p14:nvPr/>
              </p14:nvContentPartPr>
              <p14:xfrm>
                <a:off x="11290253" y="1657867"/>
                <a:ext cx="79560" cy="11520"/>
              </p14:xfrm>
            </p:contentPart>
          </mc:Choice>
          <mc:Fallback>
            <p:pic>
              <p:nvPicPr>
                <p:cNvPr id="154" name="Freihand 153">
                  <a:extLst>
                    <a:ext uri="{FF2B5EF4-FFF2-40B4-BE49-F238E27FC236}">
                      <a16:creationId xmlns:a16="http://schemas.microsoft.com/office/drawing/2014/main" id="{AD2ADBA2-E395-4159-A1B7-2691B1EC5505}"/>
                    </a:ext>
                  </a:extLst>
                </p:cNvPr>
                <p:cNvPicPr/>
                <p:nvPr/>
              </p:nvPicPr>
              <p:blipFill>
                <a:blip r:embed="rId272"/>
                <a:stretch>
                  <a:fillRect/>
                </a:stretch>
              </p:blipFill>
              <p:spPr>
                <a:xfrm>
                  <a:off x="11285933" y="1653547"/>
                  <a:ext cx="8820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155" name="Freihand 154">
                  <a:extLst>
                    <a:ext uri="{FF2B5EF4-FFF2-40B4-BE49-F238E27FC236}">
                      <a16:creationId xmlns:a16="http://schemas.microsoft.com/office/drawing/2014/main" id="{C2770229-1E89-4F5B-B693-05E77AD5A092}"/>
                    </a:ext>
                  </a:extLst>
                </p14:cNvPr>
                <p14:cNvContentPartPr/>
                <p14:nvPr/>
              </p14:nvContentPartPr>
              <p14:xfrm>
                <a:off x="11546933" y="1416667"/>
                <a:ext cx="103680" cy="99360"/>
              </p14:xfrm>
            </p:contentPart>
          </mc:Choice>
          <mc:Fallback>
            <p:pic>
              <p:nvPicPr>
                <p:cNvPr id="155" name="Freihand 154">
                  <a:extLst>
                    <a:ext uri="{FF2B5EF4-FFF2-40B4-BE49-F238E27FC236}">
                      <a16:creationId xmlns:a16="http://schemas.microsoft.com/office/drawing/2014/main" id="{C2770229-1E89-4F5B-B693-05E77AD5A092}"/>
                    </a:ext>
                  </a:extLst>
                </p:cNvPr>
                <p:cNvPicPr/>
                <p:nvPr/>
              </p:nvPicPr>
              <p:blipFill>
                <a:blip r:embed="rId274"/>
                <a:stretch>
                  <a:fillRect/>
                </a:stretch>
              </p:blipFill>
              <p:spPr>
                <a:xfrm>
                  <a:off x="11542613" y="1412347"/>
                  <a:ext cx="11232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56" name="Freihand 155">
                  <a:extLst>
                    <a:ext uri="{FF2B5EF4-FFF2-40B4-BE49-F238E27FC236}">
                      <a16:creationId xmlns:a16="http://schemas.microsoft.com/office/drawing/2014/main" id="{623CA715-68AB-4225-8238-19CBC9CFA3B9}"/>
                    </a:ext>
                  </a:extLst>
                </p14:cNvPr>
                <p14:cNvContentPartPr/>
                <p14:nvPr/>
              </p14:nvContentPartPr>
              <p14:xfrm>
                <a:off x="11482133" y="1546627"/>
                <a:ext cx="247680" cy="34560"/>
              </p14:xfrm>
            </p:contentPart>
          </mc:Choice>
          <mc:Fallback>
            <p:pic>
              <p:nvPicPr>
                <p:cNvPr id="156" name="Freihand 155">
                  <a:extLst>
                    <a:ext uri="{FF2B5EF4-FFF2-40B4-BE49-F238E27FC236}">
                      <a16:creationId xmlns:a16="http://schemas.microsoft.com/office/drawing/2014/main" id="{623CA715-68AB-4225-8238-19CBC9CFA3B9}"/>
                    </a:ext>
                  </a:extLst>
                </p:cNvPr>
                <p:cNvPicPr/>
                <p:nvPr/>
              </p:nvPicPr>
              <p:blipFill>
                <a:blip r:embed="rId276"/>
                <a:stretch>
                  <a:fillRect/>
                </a:stretch>
              </p:blipFill>
              <p:spPr>
                <a:xfrm>
                  <a:off x="11477813" y="1542307"/>
                  <a:ext cx="25632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58" name="Freihand 157">
                  <a:extLst>
                    <a:ext uri="{FF2B5EF4-FFF2-40B4-BE49-F238E27FC236}">
                      <a16:creationId xmlns:a16="http://schemas.microsoft.com/office/drawing/2014/main" id="{7DC235F8-DA8F-44BF-85A5-BAA90B5288B8}"/>
                    </a:ext>
                  </a:extLst>
                </p14:cNvPr>
                <p14:cNvContentPartPr/>
                <p14:nvPr/>
              </p14:nvContentPartPr>
              <p14:xfrm>
                <a:off x="11544053" y="1642387"/>
                <a:ext cx="84960" cy="29520"/>
              </p14:xfrm>
            </p:contentPart>
          </mc:Choice>
          <mc:Fallback>
            <p:pic>
              <p:nvPicPr>
                <p:cNvPr id="158" name="Freihand 157">
                  <a:extLst>
                    <a:ext uri="{FF2B5EF4-FFF2-40B4-BE49-F238E27FC236}">
                      <a16:creationId xmlns:a16="http://schemas.microsoft.com/office/drawing/2014/main" id="{7DC235F8-DA8F-44BF-85A5-BAA90B5288B8}"/>
                    </a:ext>
                  </a:extLst>
                </p:cNvPr>
                <p:cNvPicPr/>
                <p:nvPr/>
              </p:nvPicPr>
              <p:blipFill>
                <a:blip r:embed="rId278"/>
                <a:stretch>
                  <a:fillRect/>
                </a:stretch>
              </p:blipFill>
              <p:spPr>
                <a:xfrm>
                  <a:off x="11539733" y="1638067"/>
                  <a:ext cx="9360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59" name="Freihand 158">
                  <a:extLst>
                    <a:ext uri="{FF2B5EF4-FFF2-40B4-BE49-F238E27FC236}">
                      <a16:creationId xmlns:a16="http://schemas.microsoft.com/office/drawing/2014/main" id="{3464086B-8AC0-42B8-B6E4-4C8A145604D7}"/>
                    </a:ext>
                  </a:extLst>
                </p14:cNvPr>
                <p14:cNvContentPartPr/>
                <p14:nvPr/>
              </p14:nvContentPartPr>
              <p14:xfrm>
                <a:off x="11513453" y="1693867"/>
                <a:ext cx="129600" cy="23040"/>
              </p14:xfrm>
            </p:contentPart>
          </mc:Choice>
          <mc:Fallback>
            <p:pic>
              <p:nvPicPr>
                <p:cNvPr id="159" name="Freihand 158">
                  <a:extLst>
                    <a:ext uri="{FF2B5EF4-FFF2-40B4-BE49-F238E27FC236}">
                      <a16:creationId xmlns:a16="http://schemas.microsoft.com/office/drawing/2014/main" id="{3464086B-8AC0-42B8-B6E4-4C8A145604D7}"/>
                    </a:ext>
                  </a:extLst>
                </p:cNvPr>
                <p:cNvPicPr/>
                <p:nvPr/>
              </p:nvPicPr>
              <p:blipFill>
                <a:blip r:embed="rId280"/>
                <a:stretch>
                  <a:fillRect/>
                </a:stretch>
              </p:blipFill>
              <p:spPr>
                <a:xfrm>
                  <a:off x="11509133" y="1689547"/>
                  <a:ext cx="13824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161" name="Freihand 160">
                  <a:extLst>
                    <a:ext uri="{FF2B5EF4-FFF2-40B4-BE49-F238E27FC236}">
                      <a16:creationId xmlns:a16="http://schemas.microsoft.com/office/drawing/2014/main" id="{12850A6B-0253-4275-BCDF-FBFBE0F8C81D}"/>
                    </a:ext>
                  </a:extLst>
                </p14:cNvPr>
                <p14:cNvContentPartPr/>
                <p14:nvPr/>
              </p14:nvContentPartPr>
              <p14:xfrm>
                <a:off x="11531453" y="1742827"/>
                <a:ext cx="78480" cy="108000"/>
              </p14:xfrm>
            </p:contentPart>
          </mc:Choice>
          <mc:Fallback>
            <p:pic>
              <p:nvPicPr>
                <p:cNvPr id="161" name="Freihand 160">
                  <a:extLst>
                    <a:ext uri="{FF2B5EF4-FFF2-40B4-BE49-F238E27FC236}">
                      <a16:creationId xmlns:a16="http://schemas.microsoft.com/office/drawing/2014/main" id="{12850A6B-0253-4275-BCDF-FBFBE0F8C81D}"/>
                    </a:ext>
                  </a:extLst>
                </p:cNvPr>
                <p:cNvPicPr/>
                <p:nvPr/>
              </p:nvPicPr>
              <p:blipFill>
                <a:blip r:embed="rId282"/>
                <a:stretch>
                  <a:fillRect/>
                </a:stretch>
              </p:blipFill>
              <p:spPr>
                <a:xfrm>
                  <a:off x="11527133" y="1738507"/>
                  <a:ext cx="8712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162" name="Freihand 161">
                  <a:extLst>
                    <a:ext uri="{FF2B5EF4-FFF2-40B4-BE49-F238E27FC236}">
                      <a16:creationId xmlns:a16="http://schemas.microsoft.com/office/drawing/2014/main" id="{8FE18257-5F75-4970-9841-6736738C307D}"/>
                    </a:ext>
                  </a:extLst>
                </p14:cNvPr>
                <p14:cNvContentPartPr/>
                <p14:nvPr/>
              </p14:nvContentPartPr>
              <p14:xfrm>
                <a:off x="11594453" y="1654627"/>
                <a:ext cx="68040" cy="131760"/>
              </p14:xfrm>
            </p:contentPart>
          </mc:Choice>
          <mc:Fallback>
            <p:pic>
              <p:nvPicPr>
                <p:cNvPr id="162" name="Freihand 161">
                  <a:extLst>
                    <a:ext uri="{FF2B5EF4-FFF2-40B4-BE49-F238E27FC236}">
                      <a16:creationId xmlns:a16="http://schemas.microsoft.com/office/drawing/2014/main" id="{8FE18257-5F75-4970-9841-6736738C307D}"/>
                    </a:ext>
                  </a:extLst>
                </p:cNvPr>
                <p:cNvPicPr/>
                <p:nvPr/>
              </p:nvPicPr>
              <p:blipFill>
                <a:blip r:embed="rId284"/>
                <a:stretch>
                  <a:fillRect/>
                </a:stretch>
              </p:blipFill>
              <p:spPr>
                <a:xfrm>
                  <a:off x="11590133" y="1650307"/>
                  <a:ext cx="7668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163" name="Freihand 162">
                  <a:extLst>
                    <a:ext uri="{FF2B5EF4-FFF2-40B4-BE49-F238E27FC236}">
                      <a16:creationId xmlns:a16="http://schemas.microsoft.com/office/drawing/2014/main" id="{C70569E1-F6EB-4352-84B7-E26DA691F775}"/>
                    </a:ext>
                  </a:extLst>
                </p14:cNvPr>
                <p14:cNvContentPartPr/>
                <p14:nvPr/>
              </p14:nvContentPartPr>
              <p14:xfrm>
                <a:off x="11431013" y="1631947"/>
                <a:ext cx="60480" cy="167760"/>
              </p14:xfrm>
            </p:contentPart>
          </mc:Choice>
          <mc:Fallback>
            <p:pic>
              <p:nvPicPr>
                <p:cNvPr id="163" name="Freihand 162">
                  <a:extLst>
                    <a:ext uri="{FF2B5EF4-FFF2-40B4-BE49-F238E27FC236}">
                      <a16:creationId xmlns:a16="http://schemas.microsoft.com/office/drawing/2014/main" id="{C70569E1-F6EB-4352-84B7-E26DA691F775}"/>
                    </a:ext>
                  </a:extLst>
                </p:cNvPr>
                <p:cNvPicPr/>
                <p:nvPr/>
              </p:nvPicPr>
              <p:blipFill>
                <a:blip r:embed="rId286"/>
                <a:stretch>
                  <a:fillRect/>
                </a:stretch>
              </p:blipFill>
              <p:spPr>
                <a:xfrm>
                  <a:off x="11426693" y="1627627"/>
                  <a:ext cx="69120" cy="17640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165" name="Freihand 164">
                  <a:extLst>
                    <a:ext uri="{FF2B5EF4-FFF2-40B4-BE49-F238E27FC236}">
                      <a16:creationId xmlns:a16="http://schemas.microsoft.com/office/drawing/2014/main" id="{1CECA55C-AFFA-429C-A82C-8ACC06F1C033}"/>
                    </a:ext>
                  </a:extLst>
                </p14:cNvPr>
                <p14:cNvContentPartPr/>
                <p14:nvPr/>
              </p14:nvContentPartPr>
              <p14:xfrm>
                <a:off x="11776253" y="1585147"/>
                <a:ext cx="106560" cy="77040"/>
              </p14:xfrm>
            </p:contentPart>
          </mc:Choice>
          <mc:Fallback>
            <p:pic>
              <p:nvPicPr>
                <p:cNvPr id="165" name="Freihand 164">
                  <a:extLst>
                    <a:ext uri="{FF2B5EF4-FFF2-40B4-BE49-F238E27FC236}">
                      <a16:creationId xmlns:a16="http://schemas.microsoft.com/office/drawing/2014/main" id="{1CECA55C-AFFA-429C-A82C-8ACC06F1C033}"/>
                    </a:ext>
                  </a:extLst>
                </p:cNvPr>
                <p:cNvPicPr/>
                <p:nvPr/>
              </p:nvPicPr>
              <p:blipFill>
                <a:blip r:embed="rId288"/>
                <a:stretch>
                  <a:fillRect/>
                </a:stretch>
              </p:blipFill>
              <p:spPr>
                <a:xfrm>
                  <a:off x="11771933" y="1580827"/>
                  <a:ext cx="11520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122" name="Freihand 121">
                  <a:extLst>
                    <a:ext uri="{FF2B5EF4-FFF2-40B4-BE49-F238E27FC236}">
                      <a16:creationId xmlns:a16="http://schemas.microsoft.com/office/drawing/2014/main" id="{A81FFEF9-632D-47FD-B332-A46C3F13F5DB}"/>
                    </a:ext>
                  </a:extLst>
                </p14:cNvPr>
                <p14:cNvContentPartPr/>
                <p14:nvPr/>
              </p14:nvContentPartPr>
              <p14:xfrm>
                <a:off x="4989173" y="779467"/>
                <a:ext cx="97920" cy="136440"/>
              </p14:xfrm>
            </p:contentPart>
          </mc:Choice>
          <mc:Fallback>
            <p:pic>
              <p:nvPicPr>
                <p:cNvPr id="122" name="Freihand 121">
                  <a:extLst>
                    <a:ext uri="{FF2B5EF4-FFF2-40B4-BE49-F238E27FC236}">
                      <a16:creationId xmlns:a16="http://schemas.microsoft.com/office/drawing/2014/main" id="{A81FFEF9-632D-47FD-B332-A46C3F13F5DB}"/>
                    </a:ext>
                  </a:extLst>
                </p:cNvPr>
                <p:cNvPicPr/>
                <p:nvPr/>
              </p:nvPicPr>
              <p:blipFill>
                <a:blip r:embed="rId290"/>
                <a:stretch>
                  <a:fillRect/>
                </a:stretch>
              </p:blipFill>
              <p:spPr>
                <a:xfrm>
                  <a:off x="4984853" y="775147"/>
                  <a:ext cx="10656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123" name="Freihand 122">
                  <a:extLst>
                    <a:ext uri="{FF2B5EF4-FFF2-40B4-BE49-F238E27FC236}">
                      <a16:creationId xmlns:a16="http://schemas.microsoft.com/office/drawing/2014/main" id="{ED1EDE84-592B-476A-A345-DF288DAF3EB2}"/>
                    </a:ext>
                  </a:extLst>
                </p14:cNvPr>
                <p14:cNvContentPartPr/>
                <p14:nvPr/>
              </p14:nvContentPartPr>
              <p14:xfrm>
                <a:off x="4921133" y="756427"/>
                <a:ext cx="188280" cy="200520"/>
              </p14:xfrm>
            </p:contentPart>
          </mc:Choice>
          <mc:Fallback>
            <p:pic>
              <p:nvPicPr>
                <p:cNvPr id="123" name="Freihand 122">
                  <a:extLst>
                    <a:ext uri="{FF2B5EF4-FFF2-40B4-BE49-F238E27FC236}">
                      <a16:creationId xmlns:a16="http://schemas.microsoft.com/office/drawing/2014/main" id="{ED1EDE84-592B-476A-A345-DF288DAF3EB2}"/>
                    </a:ext>
                  </a:extLst>
                </p:cNvPr>
                <p:cNvPicPr/>
                <p:nvPr/>
              </p:nvPicPr>
              <p:blipFill>
                <a:blip r:embed="rId292"/>
                <a:stretch>
                  <a:fillRect/>
                </a:stretch>
              </p:blipFill>
              <p:spPr>
                <a:xfrm>
                  <a:off x="4916813" y="752107"/>
                  <a:ext cx="196920" cy="20916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125" name="Freihand 124">
                  <a:extLst>
                    <a:ext uri="{FF2B5EF4-FFF2-40B4-BE49-F238E27FC236}">
                      <a16:creationId xmlns:a16="http://schemas.microsoft.com/office/drawing/2014/main" id="{85B18D40-52BF-4C01-913E-F0524EBC59F2}"/>
                    </a:ext>
                  </a:extLst>
                </p14:cNvPr>
                <p14:cNvContentPartPr/>
                <p14:nvPr/>
              </p14:nvContentPartPr>
              <p14:xfrm>
                <a:off x="5241533" y="817987"/>
                <a:ext cx="112680" cy="20880"/>
              </p14:xfrm>
            </p:contentPart>
          </mc:Choice>
          <mc:Fallback>
            <p:pic>
              <p:nvPicPr>
                <p:cNvPr id="125" name="Freihand 124">
                  <a:extLst>
                    <a:ext uri="{FF2B5EF4-FFF2-40B4-BE49-F238E27FC236}">
                      <a16:creationId xmlns:a16="http://schemas.microsoft.com/office/drawing/2014/main" id="{85B18D40-52BF-4C01-913E-F0524EBC59F2}"/>
                    </a:ext>
                  </a:extLst>
                </p:cNvPr>
                <p:cNvPicPr/>
                <p:nvPr/>
              </p:nvPicPr>
              <p:blipFill>
                <a:blip r:embed="rId294"/>
                <a:stretch>
                  <a:fillRect/>
                </a:stretch>
              </p:blipFill>
              <p:spPr>
                <a:xfrm>
                  <a:off x="5237213" y="813667"/>
                  <a:ext cx="12132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126" name="Freihand 125">
                  <a:extLst>
                    <a:ext uri="{FF2B5EF4-FFF2-40B4-BE49-F238E27FC236}">
                      <a16:creationId xmlns:a16="http://schemas.microsoft.com/office/drawing/2014/main" id="{3B022074-F97A-4603-A986-CA348214B398}"/>
                    </a:ext>
                  </a:extLst>
                </p14:cNvPr>
                <p14:cNvContentPartPr/>
                <p14:nvPr/>
              </p14:nvContentPartPr>
              <p14:xfrm>
                <a:off x="5260253" y="856867"/>
                <a:ext cx="116280" cy="19800"/>
              </p14:xfrm>
            </p:contentPart>
          </mc:Choice>
          <mc:Fallback>
            <p:pic>
              <p:nvPicPr>
                <p:cNvPr id="126" name="Freihand 125">
                  <a:extLst>
                    <a:ext uri="{FF2B5EF4-FFF2-40B4-BE49-F238E27FC236}">
                      <a16:creationId xmlns:a16="http://schemas.microsoft.com/office/drawing/2014/main" id="{3B022074-F97A-4603-A986-CA348214B398}"/>
                    </a:ext>
                  </a:extLst>
                </p:cNvPr>
                <p:cNvPicPr/>
                <p:nvPr/>
              </p:nvPicPr>
              <p:blipFill>
                <a:blip r:embed="rId296"/>
                <a:stretch>
                  <a:fillRect/>
                </a:stretch>
              </p:blipFill>
              <p:spPr>
                <a:xfrm>
                  <a:off x="5255933" y="852547"/>
                  <a:ext cx="12492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189" name="Freihand 188">
                  <a:extLst>
                    <a:ext uri="{FF2B5EF4-FFF2-40B4-BE49-F238E27FC236}">
                      <a16:creationId xmlns:a16="http://schemas.microsoft.com/office/drawing/2014/main" id="{376F2FD7-83EA-4E2C-8A45-EB1F09C1A7B7}"/>
                    </a:ext>
                  </a:extLst>
                </p14:cNvPr>
                <p14:cNvContentPartPr/>
                <p14:nvPr/>
              </p14:nvContentPartPr>
              <p14:xfrm>
                <a:off x="5491733" y="820147"/>
                <a:ext cx="92160" cy="68400"/>
              </p14:xfrm>
            </p:contentPart>
          </mc:Choice>
          <mc:Fallback>
            <p:pic>
              <p:nvPicPr>
                <p:cNvPr id="189" name="Freihand 188">
                  <a:extLst>
                    <a:ext uri="{FF2B5EF4-FFF2-40B4-BE49-F238E27FC236}">
                      <a16:creationId xmlns:a16="http://schemas.microsoft.com/office/drawing/2014/main" id="{376F2FD7-83EA-4E2C-8A45-EB1F09C1A7B7}"/>
                    </a:ext>
                  </a:extLst>
                </p:cNvPr>
                <p:cNvPicPr/>
                <p:nvPr/>
              </p:nvPicPr>
              <p:blipFill>
                <a:blip r:embed="rId298"/>
                <a:stretch>
                  <a:fillRect/>
                </a:stretch>
              </p:blipFill>
              <p:spPr>
                <a:xfrm>
                  <a:off x="5487413" y="815827"/>
                  <a:ext cx="10080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299">
              <p14:nvContentPartPr>
                <p14:cNvPr id="190" name="Freihand 189">
                  <a:extLst>
                    <a:ext uri="{FF2B5EF4-FFF2-40B4-BE49-F238E27FC236}">
                      <a16:creationId xmlns:a16="http://schemas.microsoft.com/office/drawing/2014/main" id="{4656BAA8-DC83-4FBD-BE86-82E7B018EDC6}"/>
                    </a:ext>
                  </a:extLst>
                </p14:cNvPr>
                <p14:cNvContentPartPr/>
                <p14:nvPr/>
              </p14:nvContentPartPr>
              <p14:xfrm>
                <a:off x="5673173" y="827707"/>
                <a:ext cx="3240" cy="74160"/>
              </p14:xfrm>
            </p:contentPart>
          </mc:Choice>
          <mc:Fallback>
            <p:pic>
              <p:nvPicPr>
                <p:cNvPr id="190" name="Freihand 189">
                  <a:extLst>
                    <a:ext uri="{FF2B5EF4-FFF2-40B4-BE49-F238E27FC236}">
                      <a16:creationId xmlns:a16="http://schemas.microsoft.com/office/drawing/2014/main" id="{4656BAA8-DC83-4FBD-BE86-82E7B018EDC6}"/>
                    </a:ext>
                  </a:extLst>
                </p:cNvPr>
                <p:cNvPicPr/>
                <p:nvPr/>
              </p:nvPicPr>
              <p:blipFill>
                <a:blip r:embed="rId300"/>
                <a:stretch>
                  <a:fillRect/>
                </a:stretch>
              </p:blipFill>
              <p:spPr>
                <a:xfrm>
                  <a:off x="5668853" y="823387"/>
                  <a:ext cx="1188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191" name="Freihand 190">
                  <a:extLst>
                    <a:ext uri="{FF2B5EF4-FFF2-40B4-BE49-F238E27FC236}">
                      <a16:creationId xmlns:a16="http://schemas.microsoft.com/office/drawing/2014/main" id="{588BD642-6C6D-491D-9698-005FF33D81A7}"/>
                    </a:ext>
                  </a:extLst>
                </p14:cNvPr>
                <p14:cNvContentPartPr/>
                <p14:nvPr/>
              </p14:nvContentPartPr>
              <p14:xfrm>
                <a:off x="5635733" y="857227"/>
                <a:ext cx="88920" cy="17280"/>
              </p14:xfrm>
            </p:contentPart>
          </mc:Choice>
          <mc:Fallback>
            <p:pic>
              <p:nvPicPr>
                <p:cNvPr id="191" name="Freihand 190">
                  <a:extLst>
                    <a:ext uri="{FF2B5EF4-FFF2-40B4-BE49-F238E27FC236}">
                      <a16:creationId xmlns:a16="http://schemas.microsoft.com/office/drawing/2014/main" id="{588BD642-6C6D-491D-9698-005FF33D81A7}"/>
                    </a:ext>
                  </a:extLst>
                </p:cNvPr>
                <p:cNvPicPr/>
                <p:nvPr/>
              </p:nvPicPr>
              <p:blipFill>
                <a:blip r:embed="rId302"/>
                <a:stretch>
                  <a:fillRect/>
                </a:stretch>
              </p:blipFill>
              <p:spPr>
                <a:xfrm>
                  <a:off x="5631413" y="852907"/>
                  <a:ext cx="9756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303">
              <p14:nvContentPartPr>
                <p14:cNvPr id="192" name="Freihand 191">
                  <a:extLst>
                    <a:ext uri="{FF2B5EF4-FFF2-40B4-BE49-F238E27FC236}">
                      <a16:creationId xmlns:a16="http://schemas.microsoft.com/office/drawing/2014/main" id="{1876BE26-DEA0-46F4-B7E0-A9497BBA0FC2}"/>
                    </a:ext>
                  </a:extLst>
                </p14:cNvPr>
                <p14:cNvContentPartPr/>
                <p14:nvPr/>
              </p14:nvContentPartPr>
              <p14:xfrm>
                <a:off x="5802413" y="815827"/>
                <a:ext cx="109800" cy="83160"/>
              </p14:xfrm>
            </p:contentPart>
          </mc:Choice>
          <mc:Fallback>
            <p:pic>
              <p:nvPicPr>
                <p:cNvPr id="192" name="Freihand 191">
                  <a:extLst>
                    <a:ext uri="{FF2B5EF4-FFF2-40B4-BE49-F238E27FC236}">
                      <a16:creationId xmlns:a16="http://schemas.microsoft.com/office/drawing/2014/main" id="{1876BE26-DEA0-46F4-B7E0-A9497BBA0FC2}"/>
                    </a:ext>
                  </a:extLst>
                </p:cNvPr>
                <p:cNvPicPr/>
                <p:nvPr/>
              </p:nvPicPr>
              <p:blipFill>
                <a:blip r:embed="rId304"/>
                <a:stretch>
                  <a:fillRect/>
                </a:stretch>
              </p:blipFill>
              <p:spPr>
                <a:xfrm>
                  <a:off x="5798093" y="811507"/>
                  <a:ext cx="11844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305">
              <p14:nvContentPartPr>
                <p14:cNvPr id="193" name="Freihand 192">
                  <a:extLst>
                    <a:ext uri="{FF2B5EF4-FFF2-40B4-BE49-F238E27FC236}">
                      <a16:creationId xmlns:a16="http://schemas.microsoft.com/office/drawing/2014/main" id="{76566735-8964-49A2-85D6-B80CFA2446BF}"/>
                    </a:ext>
                  </a:extLst>
                </p14:cNvPr>
                <p14:cNvContentPartPr/>
                <p14:nvPr/>
              </p14:nvContentPartPr>
              <p14:xfrm>
                <a:off x="5933093" y="740587"/>
                <a:ext cx="187920" cy="182880"/>
              </p14:xfrm>
            </p:contentPart>
          </mc:Choice>
          <mc:Fallback>
            <p:pic>
              <p:nvPicPr>
                <p:cNvPr id="193" name="Freihand 192">
                  <a:extLst>
                    <a:ext uri="{FF2B5EF4-FFF2-40B4-BE49-F238E27FC236}">
                      <a16:creationId xmlns:a16="http://schemas.microsoft.com/office/drawing/2014/main" id="{76566735-8964-49A2-85D6-B80CFA2446BF}"/>
                    </a:ext>
                  </a:extLst>
                </p:cNvPr>
                <p:cNvPicPr/>
                <p:nvPr/>
              </p:nvPicPr>
              <p:blipFill>
                <a:blip r:embed="rId306"/>
                <a:stretch>
                  <a:fillRect/>
                </a:stretch>
              </p:blipFill>
              <p:spPr>
                <a:xfrm>
                  <a:off x="5928773" y="736267"/>
                  <a:ext cx="196560" cy="191520"/>
                </a:xfrm>
                <a:prstGeom prst="rect">
                  <a:avLst/>
                </a:prstGeom>
              </p:spPr>
            </p:pic>
          </mc:Fallback>
        </mc:AlternateContent>
        <mc:AlternateContent xmlns:mc="http://schemas.openxmlformats.org/markup-compatibility/2006">
          <mc:Choice xmlns:p14="http://schemas.microsoft.com/office/powerpoint/2010/main" Requires="p14">
            <p:contentPart p14:bwMode="auto" r:id="rId307">
              <p14:nvContentPartPr>
                <p14:cNvPr id="194" name="Freihand 193">
                  <a:extLst>
                    <a:ext uri="{FF2B5EF4-FFF2-40B4-BE49-F238E27FC236}">
                      <a16:creationId xmlns:a16="http://schemas.microsoft.com/office/drawing/2014/main" id="{9CFF9778-0B0E-44F8-A83E-E852A22D6E76}"/>
                    </a:ext>
                  </a:extLst>
                </p14:cNvPr>
                <p14:cNvContentPartPr/>
                <p14:nvPr/>
              </p14:nvContentPartPr>
              <p14:xfrm>
                <a:off x="6000053" y="811147"/>
                <a:ext cx="47520" cy="96840"/>
              </p14:xfrm>
            </p:contentPart>
          </mc:Choice>
          <mc:Fallback>
            <p:pic>
              <p:nvPicPr>
                <p:cNvPr id="194" name="Freihand 193">
                  <a:extLst>
                    <a:ext uri="{FF2B5EF4-FFF2-40B4-BE49-F238E27FC236}">
                      <a16:creationId xmlns:a16="http://schemas.microsoft.com/office/drawing/2014/main" id="{9CFF9778-0B0E-44F8-A83E-E852A22D6E76}"/>
                    </a:ext>
                  </a:extLst>
                </p:cNvPr>
                <p:cNvPicPr/>
                <p:nvPr/>
              </p:nvPicPr>
              <p:blipFill>
                <a:blip r:embed="rId308"/>
                <a:stretch>
                  <a:fillRect/>
                </a:stretch>
              </p:blipFill>
              <p:spPr>
                <a:xfrm>
                  <a:off x="5995733" y="806827"/>
                  <a:ext cx="5616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309">
              <p14:nvContentPartPr>
                <p14:cNvPr id="195" name="Freihand 194">
                  <a:extLst>
                    <a:ext uri="{FF2B5EF4-FFF2-40B4-BE49-F238E27FC236}">
                      <a16:creationId xmlns:a16="http://schemas.microsoft.com/office/drawing/2014/main" id="{D584A259-0BD2-4E15-937E-1DB9D90F9267}"/>
                    </a:ext>
                  </a:extLst>
                </p14:cNvPr>
                <p14:cNvContentPartPr/>
                <p14:nvPr/>
              </p14:nvContentPartPr>
              <p14:xfrm>
                <a:off x="5980613" y="861547"/>
                <a:ext cx="95040" cy="18720"/>
              </p14:xfrm>
            </p:contentPart>
          </mc:Choice>
          <mc:Fallback>
            <p:pic>
              <p:nvPicPr>
                <p:cNvPr id="195" name="Freihand 194">
                  <a:extLst>
                    <a:ext uri="{FF2B5EF4-FFF2-40B4-BE49-F238E27FC236}">
                      <a16:creationId xmlns:a16="http://schemas.microsoft.com/office/drawing/2014/main" id="{D584A259-0BD2-4E15-937E-1DB9D90F9267}"/>
                    </a:ext>
                  </a:extLst>
                </p:cNvPr>
                <p:cNvPicPr/>
                <p:nvPr/>
              </p:nvPicPr>
              <p:blipFill>
                <a:blip r:embed="rId310"/>
                <a:stretch>
                  <a:fillRect/>
                </a:stretch>
              </p:blipFill>
              <p:spPr>
                <a:xfrm>
                  <a:off x="5976293" y="857227"/>
                  <a:ext cx="10368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311">
              <p14:nvContentPartPr>
                <p14:cNvPr id="197" name="Freihand 196">
                  <a:extLst>
                    <a:ext uri="{FF2B5EF4-FFF2-40B4-BE49-F238E27FC236}">
                      <a16:creationId xmlns:a16="http://schemas.microsoft.com/office/drawing/2014/main" id="{E4B712EE-0E0E-466B-9C91-E1F7FD07C455}"/>
                    </a:ext>
                  </a:extLst>
                </p14:cNvPr>
                <p14:cNvContentPartPr/>
                <p14:nvPr/>
              </p14:nvContentPartPr>
              <p14:xfrm>
                <a:off x="6290213" y="819427"/>
                <a:ext cx="9360" cy="72360"/>
              </p14:xfrm>
            </p:contentPart>
          </mc:Choice>
          <mc:Fallback>
            <p:pic>
              <p:nvPicPr>
                <p:cNvPr id="197" name="Freihand 196">
                  <a:extLst>
                    <a:ext uri="{FF2B5EF4-FFF2-40B4-BE49-F238E27FC236}">
                      <a16:creationId xmlns:a16="http://schemas.microsoft.com/office/drawing/2014/main" id="{E4B712EE-0E0E-466B-9C91-E1F7FD07C455}"/>
                    </a:ext>
                  </a:extLst>
                </p:cNvPr>
                <p:cNvPicPr/>
                <p:nvPr/>
              </p:nvPicPr>
              <p:blipFill>
                <a:blip r:embed="rId312"/>
                <a:stretch>
                  <a:fillRect/>
                </a:stretch>
              </p:blipFill>
              <p:spPr>
                <a:xfrm>
                  <a:off x="6285893" y="815107"/>
                  <a:ext cx="1800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313">
              <p14:nvContentPartPr>
                <p14:cNvPr id="198" name="Freihand 197">
                  <a:extLst>
                    <a:ext uri="{FF2B5EF4-FFF2-40B4-BE49-F238E27FC236}">
                      <a16:creationId xmlns:a16="http://schemas.microsoft.com/office/drawing/2014/main" id="{7FC71A0A-87C2-46D1-9EDD-C5128F2F8B45}"/>
                    </a:ext>
                  </a:extLst>
                </p14:cNvPr>
                <p14:cNvContentPartPr/>
                <p14:nvPr/>
              </p14:nvContentPartPr>
              <p14:xfrm>
                <a:off x="6270053" y="837427"/>
                <a:ext cx="95400" cy="7920"/>
              </p14:xfrm>
            </p:contentPart>
          </mc:Choice>
          <mc:Fallback>
            <p:pic>
              <p:nvPicPr>
                <p:cNvPr id="198" name="Freihand 197">
                  <a:extLst>
                    <a:ext uri="{FF2B5EF4-FFF2-40B4-BE49-F238E27FC236}">
                      <a16:creationId xmlns:a16="http://schemas.microsoft.com/office/drawing/2014/main" id="{7FC71A0A-87C2-46D1-9EDD-C5128F2F8B45}"/>
                    </a:ext>
                  </a:extLst>
                </p:cNvPr>
                <p:cNvPicPr/>
                <p:nvPr/>
              </p:nvPicPr>
              <p:blipFill>
                <a:blip r:embed="rId314"/>
                <a:stretch>
                  <a:fillRect/>
                </a:stretch>
              </p:blipFill>
              <p:spPr>
                <a:xfrm>
                  <a:off x="6265733" y="833107"/>
                  <a:ext cx="10404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315">
              <p14:nvContentPartPr>
                <p14:cNvPr id="199" name="Freihand 198">
                  <a:extLst>
                    <a:ext uri="{FF2B5EF4-FFF2-40B4-BE49-F238E27FC236}">
                      <a16:creationId xmlns:a16="http://schemas.microsoft.com/office/drawing/2014/main" id="{242EEB9E-F9E1-4DD1-BE8F-61CEA3902495}"/>
                    </a:ext>
                  </a:extLst>
                </p14:cNvPr>
                <p14:cNvContentPartPr/>
                <p14:nvPr/>
              </p14:nvContentPartPr>
              <p14:xfrm>
                <a:off x="6423053" y="813667"/>
                <a:ext cx="72720" cy="72720"/>
              </p14:xfrm>
            </p:contentPart>
          </mc:Choice>
          <mc:Fallback>
            <p:pic>
              <p:nvPicPr>
                <p:cNvPr id="199" name="Freihand 198">
                  <a:extLst>
                    <a:ext uri="{FF2B5EF4-FFF2-40B4-BE49-F238E27FC236}">
                      <a16:creationId xmlns:a16="http://schemas.microsoft.com/office/drawing/2014/main" id="{242EEB9E-F9E1-4DD1-BE8F-61CEA3902495}"/>
                    </a:ext>
                  </a:extLst>
                </p:cNvPr>
                <p:cNvPicPr/>
                <p:nvPr/>
              </p:nvPicPr>
              <p:blipFill>
                <a:blip r:embed="rId316"/>
                <a:stretch>
                  <a:fillRect/>
                </a:stretch>
              </p:blipFill>
              <p:spPr>
                <a:xfrm>
                  <a:off x="6418733" y="809347"/>
                  <a:ext cx="8136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200" name="Freihand 199">
                  <a:extLst>
                    <a:ext uri="{FF2B5EF4-FFF2-40B4-BE49-F238E27FC236}">
                      <a16:creationId xmlns:a16="http://schemas.microsoft.com/office/drawing/2014/main" id="{D26F1351-B939-49BA-83BE-74F8BA078448}"/>
                    </a:ext>
                  </a:extLst>
                </p14:cNvPr>
                <p14:cNvContentPartPr/>
                <p14:nvPr/>
              </p14:nvContentPartPr>
              <p14:xfrm>
                <a:off x="6468413" y="753547"/>
                <a:ext cx="75960" cy="123120"/>
              </p14:xfrm>
            </p:contentPart>
          </mc:Choice>
          <mc:Fallback>
            <p:pic>
              <p:nvPicPr>
                <p:cNvPr id="200" name="Freihand 199">
                  <a:extLst>
                    <a:ext uri="{FF2B5EF4-FFF2-40B4-BE49-F238E27FC236}">
                      <a16:creationId xmlns:a16="http://schemas.microsoft.com/office/drawing/2014/main" id="{D26F1351-B939-49BA-83BE-74F8BA078448}"/>
                    </a:ext>
                  </a:extLst>
                </p:cNvPr>
                <p:cNvPicPr/>
                <p:nvPr/>
              </p:nvPicPr>
              <p:blipFill>
                <a:blip r:embed="rId318"/>
                <a:stretch>
                  <a:fillRect/>
                </a:stretch>
              </p:blipFill>
              <p:spPr>
                <a:xfrm>
                  <a:off x="6464093" y="749227"/>
                  <a:ext cx="8460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201" name="Freihand 200">
                  <a:extLst>
                    <a:ext uri="{FF2B5EF4-FFF2-40B4-BE49-F238E27FC236}">
                      <a16:creationId xmlns:a16="http://schemas.microsoft.com/office/drawing/2014/main" id="{E10471C3-3EF8-4D84-9CB4-3E1D7D373625}"/>
                    </a:ext>
                  </a:extLst>
                </p14:cNvPr>
                <p14:cNvContentPartPr/>
                <p14:nvPr/>
              </p14:nvContentPartPr>
              <p14:xfrm>
                <a:off x="6613133" y="687667"/>
                <a:ext cx="65880" cy="231480"/>
              </p14:xfrm>
            </p:contentPart>
          </mc:Choice>
          <mc:Fallback>
            <p:pic>
              <p:nvPicPr>
                <p:cNvPr id="201" name="Freihand 200">
                  <a:extLst>
                    <a:ext uri="{FF2B5EF4-FFF2-40B4-BE49-F238E27FC236}">
                      <a16:creationId xmlns:a16="http://schemas.microsoft.com/office/drawing/2014/main" id="{E10471C3-3EF8-4D84-9CB4-3E1D7D373625}"/>
                    </a:ext>
                  </a:extLst>
                </p:cNvPr>
                <p:cNvPicPr/>
                <p:nvPr/>
              </p:nvPicPr>
              <p:blipFill>
                <a:blip r:embed="rId320"/>
                <a:stretch>
                  <a:fillRect/>
                </a:stretch>
              </p:blipFill>
              <p:spPr>
                <a:xfrm>
                  <a:off x="6608813" y="683347"/>
                  <a:ext cx="74520" cy="240120"/>
                </a:xfrm>
                <a:prstGeom prst="rect">
                  <a:avLst/>
                </a:prstGeom>
              </p:spPr>
            </p:pic>
          </mc:Fallback>
        </mc:AlternateContent>
        <mc:AlternateContent xmlns:mc="http://schemas.openxmlformats.org/markup-compatibility/2006">
          <mc:Choice xmlns:p14="http://schemas.microsoft.com/office/powerpoint/2010/main" Requires="p14">
            <p:contentPart p14:bwMode="auto" r:id="rId321">
              <p14:nvContentPartPr>
                <p14:cNvPr id="203" name="Freihand 202">
                  <a:extLst>
                    <a:ext uri="{FF2B5EF4-FFF2-40B4-BE49-F238E27FC236}">
                      <a16:creationId xmlns:a16="http://schemas.microsoft.com/office/drawing/2014/main" id="{A609F7AF-3A46-4D87-A0D5-117F8EFB2134}"/>
                    </a:ext>
                  </a:extLst>
                </p14:cNvPr>
                <p14:cNvContentPartPr/>
                <p14:nvPr/>
              </p14:nvContentPartPr>
              <p14:xfrm>
                <a:off x="6751733" y="763267"/>
                <a:ext cx="83520" cy="83520"/>
              </p14:xfrm>
            </p:contentPart>
          </mc:Choice>
          <mc:Fallback>
            <p:pic>
              <p:nvPicPr>
                <p:cNvPr id="203" name="Freihand 202">
                  <a:extLst>
                    <a:ext uri="{FF2B5EF4-FFF2-40B4-BE49-F238E27FC236}">
                      <a16:creationId xmlns:a16="http://schemas.microsoft.com/office/drawing/2014/main" id="{A609F7AF-3A46-4D87-A0D5-117F8EFB2134}"/>
                    </a:ext>
                  </a:extLst>
                </p:cNvPr>
                <p:cNvPicPr/>
                <p:nvPr/>
              </p:nvPicPr>
              <p:blipFill>
                <a:blip r:embed="rId322"/>
                <a:stretch>
                  <a:fillRect/>
                </a:stretch>
              </p:blipFill>
              <p:spPr>
                <a:xfrm>
                  <a:off x="6747413" y="758947"/>
                  <a:ext cx="9216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323">
              <p14:nvContentPartPr>
                <p14:cNvPr id="204" name="Freihand 203">
                  <a:extLst>
                    <a:ext uri="{FF2B5EF4-FFF2-40B4-BE49-F238E27FC236}">
                      <a16:creationId xmlns:a16="http://schemas.microsoft.com/office/drawing/2014/main" id="{11C209BE-C654-4034-8874-247A17FC4274}"/>
                    </a:ext>
                  </a:extLst>
                </p14:cNvPr>
                <p14:cNvContentPartPr/>
                <p14:nvPr/>
              </p14:nvContentPartPr>
              <p14:xfrm>
                <a:off x="6905093" y="798547"/>
                <a:ext cx="59040" cy="7920"/>
              </p14:xfrm>
            </p:contentPart>
          </mc:Choice>
          <mc:Fallback>
            <p:pic>
              <p:nvPicPr>
                <p:cNvPr id="204" name="Freihand 203">
                  <a:extLst>
                    <a:ext uri="{FF2B5EF4-FFF2-40B4-BE49-F238E27FC236}">
                      <a16:creationId xmlns:a16="http://schemas.microsoft.com/office/drawing/2014/main" id="{11C209BE-C654-4034-8874-247A17FC4274}"/>
                    </a:ext>
                  </a:extLst>
                </p:cNvPr>
                <p:cNvPicPr/>
                <p:nvPr/>
              </p:nvPicPr>
              <p:blipFill>
                <a:blip r:embed="rId324"/>
                <a:stretch>
                  <a:fillRect/>
                </a:stretch>
              </p:blipFill>
              <p:spPr>
                <a:xfrm>
                  <a:off x="6900773" y="794227"/>
                  <a:ext cx="6768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325">
              <p14:nvContentPartPr>
                <p14:cNvPr id="206" name="Freihand 205">
                  <a:extLst>
                    <a:ext uri="{FF2B5EF4-FFF2-40B4-BE49-F238E27FC236}">
                      <a16:creationId xmlns:a16="http://schemas.microsoft.com/office/drawing/2014/main" id="{4B3E1896-5860-4973-9C7A-ED49B4868215}"/>
                    </a:ext>
                  </a:extLst>
                </p14:cNvPr>
                <p14:cNvContentPartPr/>
                <p14:nvPr/>
              </p14:nvContentPartPr>
              <p14:xfrm>
                <a:off x="7095893" y="723307"/>
                <a:ext cx="54720" cy="150480"/>
              </p14:xfrm>
            </p:contentPart>
          </mc:Choice>
          <mc:Fallback>
            <p:pic>
              <p:nvPicPr>
                <p:cNvPr id="206" name="Freihand 205">
                  <a:extLst>
                    <a:ext uri="{FF2B5EF4-FFF2-40B4-BE49-F238E27FC236}">
                      <a16:creationId xmlns:a16="http://schemas.microsoft.com/office/drawing/2014/main" id="{4B3E1896-5860-4973-9C7A-ED49B4868215}"/>
                    </a:ext>
                  </a:extLst>
                </p:cNvPr>
                <p:cNvPicPr/>
                <p:nvPr/>
              </p:nvPicPr>
              <p:blipFill>
                <a:blip r:embed="rId326"/>
                <a:stretch>
                  <a:fillRect/>
                </a:stretch>
              </p:blipFill>
              <p:spPr>
                <a:xfrm>
                  <a:off x="7091573" y="718987"/>
                  <a:ext cx="6336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327">
              <p14:nvContentPartPr>
                <p14:cNvPr id="207" name="Freihand 206">
                  <a:extLst>
                    <a:ext uri="{FF2B5EF4-FFF2-40B4-BE49-F238E27FC236}">
                      <a16:creationId xmlns:a16="http://schemas.microsoft.com/office/drawing/2014/main" id="{40AC6ECE-21D4-4FDB-A2A0-63884127D8D4}"/>
                    </a:ext>
                  </a:extLst>
                </p14:cNvPr>
                <p14:cNvContentPartPr/>
                <p14:nvPr/>
              </p14:nvContentPartPr>
              <p14:xfrm>
                <a:off x="7063853" y="811507"/>
                <a:ext cx="103320" cy="10080"/>
              </p14:xfrm>
            </p:contentPart>
          </mc:Choice>
          <mc:Fallback>
            <p:pic>
              <p:nvPicPr>
                <p:cNvPr id="207" name="Freihand 206">
                  <a:extLst>
                    <a:ext uri="{FF2B5EF4-FFF2-40B4-BE49-F238E27FC236}">
                      <a16:creationId xmlns:a16="http://schemas.microsoft.com/office/drawing/2014/main" id="{40AC6ECE-21D4-4FDB-A2A0-63884127D8D4}"/>
                    </a:ext>
                  </a:extLst>
                </p:cNvPr>
                <p:cNvPicPr/>
                <p:nvPr/>
              </p:nvPicPr>
              <p:blipFill>
                <a:blip r:embed="rId65"/>
                <a:stretch>
                  <a:fillRect/>
                </a:stretch>
              </p:blipFill>
              <p:spPr>
                <a:xfrm>
                  <a:off x="7059533" y="807187"/>
                  <a:ext cx="11196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208" name="Freihand 207">
                  <a:extLst>
                    <a:ext uri="{FF2B5EF4-FFF2-40B4-BE49-F238E27FC236}">
                      <a16:creationId xmlns:a16="http://schemas.microsoft.com/office/drawing/2014/main" id="{AC8E72C9-BE5A-4634-A427-13DD27BBFB12}"/>
                    </a:ext>
                  </a:extLst>
                </p14:cNvPr>
                <p14:cNvContentPartPr/>
                <p14:nvPr/>
              </p14:nvContentPartPr>
              <p14:xfrm>
                <a:off x="7215053" y="798547"/>
                <a:ext cx="59760" cy="6480"/>
              </p14:xfrm>
            </p:contentPart>
          </mc:Choice>
          <mc:Fallback>
            <p:pic>
              <p:nvPicPr>
                <p:cNvPr id="208" name="Freihand 207">
                  <a:extLst>
                    <a:ext uri="{FF2B5EF4-FFF2-40B4-BE49-F238E27FC236}">
                      <a16:creationId xmlns:a16="http://schemas.microsoft.com/office/drawing/2014/main" id="{AC8E72C9-BE5A-4634-A427-13DD27BBFB12}"/>
                    </a:ext>
                  </a:extLst>
                </p:cNvPr>
                <p:cNvPicPr/>
                <p:nvPr/>
              </p:nvPicPr>
              <p:blipFill>
                <a:blip r:embed="rId329"/>
                <a:stretch>
                  <a:fillRect/>
                </a:stretch>
              </p:blipFill>
              <p:spPr>
                <a:xfrm>
                  <a:off x="7210733" y="794227"/>
                  <a:ext cx="6840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209" name="Freihand 208">
                  <a:extLst>
                    <a:ext uri="{FF2B5EF4-FFF2-40B4-BE49-F238E27FC236}">
                      <a16:creationId xmlns:a16="http://schemas.microsoft.com/office/drawing/2014/main" id="{D5AE6655-86B0-4087-AF22-2E8DAD97A43C}"/>
                    </a:ext>
                  </a:extLst>
                </p14:cNvPr>
                <p14:cNvContentPartPr/>
                <p14:nvPr/>
              </p14:nvContentPartPr>
              <p14:xfrm>
                <a:off x="7445813" y="633307"/>
                <a:ext cx="84240" cy="95400"/>
              </p14:xfrm>
            </p:contentPart>
          </mc:Choice>
          <mc:Fallback>
            <p:pic>
              <p:nvPicPr>
                <p:cNvPr id="209" name="Freihand 208">
                  <a:extLst>
                    <a:ext uri="{FF2B5EF4-FFF2-40B4-BE49-F238E27FC236}">
                      <a16:creationId xmlns:a16="http://schemas.microsoft.com/office/drawing/2014/main" id="{D5AE6655-86B0-4087-AF22-2E8DAD97A43C}"/>
                    </a:ext>
                  </a:extLst>
                </p:cNvPr>
                <p:cNvPicPr/>
                <p:nvPr/>
              </p:nvPicPr>
              <p:blipFill>
                <a:blip r:embed="rId331"/>
                <a:stretch>
                  <a:fillRect/>
                </a:stretch>
              </p:blipFill>
              <p:spPr>
                <a:xfrm>
                  <a:off x="7441493" y="628987"/>
                  <a:ext cx="9288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210" name="Freihand 209">
                  <a:extLst>
                    <a:ext uri="{FF2B5EF4-FFF2-40B4-BE49-F238E27FC236}">
                      <a16:creationId xmlns:a16="http://schemas.microsoft.com/office/drawing/2014/main" id="{99EC1959-5EE3-409C-B5CD-B6FDF82D8EAB}"/>
                    </a:ext>
                  </a:extLst>
                </p14:cNvPr>
                <p14:cNvContentPartPr/>
                <p14:nvPr/>
              </p14:nvContentPartPr>
              <p14:xfrm>
                <a:off x="7412333" y="748507"/>
                <a:ext cx="201960" cy="12600"/>
              </p14:xfrm>
            </p:contentPart>
          </mc:Choice>
          <mc:Fallback>
            <p:pic>
              <p:nvPicPr>
                <p:cNvPr id="210" name="Freihand 209">
                  <a:extLst>
                    <a:ext uri="{FF2B5EF4-FFF2-40B4-BE49-F238E27FC236}">
                      <a16:creationId xmlns:a16="http://schemas.microsoft.com/office/drawing/2014/main" id="{99EC1959-5EE3-409C-B5CD-B6FDF82D8EAB}"/>
                    </a:ext>
                  </a:extLst>
                </p:cNvPr>
                <p:cNvPicPr/>
                <p:nvPr/>
              </p:nvPicPr>
              <p:blipFill>
                <a:blip r:embed="rId333"/>
                <a:stretch>
                  <a:fillRect/>
                </a:stretch>
              </p:blipFill>
              <p:spPr>
                <a:xfrm>
                  <a:off x="7408013" y="744187"/>
                  <a:ext cx="21060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211" name="Freihand 210">
                  <a:extLst>
                    <a:ext uri="{FF2B5EF4-FFF2-40B4-BE49-F238E27FC236}">
                      <a16:creationId xmlns:a16="http://schemas.microsoft.com/office/drawing/2014/main" id="{5847A9DC-2BA7-435C-B963-22BD90892D0C}"/>
                    </a:ext>
                  </a:extLst>
                </p14:cNvPr>
                <p14:cNvContentPartPr/>
                <p14:nvPr/>
              </p14:nvContentPartPr>
              <p14:xfrm>
                <a:off x="7447253" y="819067"/>
                <a:ext cx="88920" cy="30600"/>
              </p14:xfrm>
            </p:contentPart>
          </mc:Choice>
          <mc:Fallback>
            <p:pic>
              <p:nvPicPr>
                <p:cNvPr id="211" name="Freihand 210">
                  <a:extLst>
                    <a:ext uri="{FF2B5EF4-FFF2-40B4-BE49-F238E27FC236}">
                      <a16:creationId xmlns:a16="http://schemas.microsoft.com/office/drawing/2014/main" id="{5847A9DC-2BA7-435C-B963-22BD90892D0C}"/>
                    </a:ext>
                  </a:extLst>
                </p:cNvPr>
                <p:cNvPicPr/>
                <p:nvPr/>
              </p:nvPicPr>
              <p:blipFill>
                <a:blip r:embed="rId335"/>
                <a:stretch>
                  <a:fillRect/>
                </a:stretch>
              </p:blipFill>
              <p:spPr>
                <a:xfrm>
                  <a:off x="7442933" y="814747"/>
                  <a:ext cx="97560" cy="3924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212" name="Freihand 211">
                  <a:extLst>
                    <a:ext uri="{FF2B5EF4-FFF2-40B4-BE49-F238E27FC236}">
                      <a16:creationId xmlns:a16="http://schemas.microsoft.com/office/drawing/2014/main" id="{B06082B1-D1B8-4860-BE6E-D80F1E4B4C00}"/>
                    </a:ext>
                  </a:extLst>
                </p14:cNvPr>
                <p14:cNvContentPartPr/>
                <p14:nvPr/>
              </p14:nvContentPartPr>
              <p14:xfrm>
                <a:off x="7424573" y="869827"/>
                <a:ext cx="114480" cy="19800"/>
              </p14:xfrm>
            </p:contentPart>
          </mc:Choice>
          <mc:Fallback>
            <p:pic>
              <p:nvPicPr>
                <p:cNvPr id="212" name="Freihand 211">
                  <a:extLst>
                    <a:ext uri="{FF2B5EF4-FFF2-40B4-BE49-F238E27FC236}">
                      <a16:creationId xmlns:a16="http://schemas.microsoft.com/office/drawing/2014/main" id="{B06082B1-D1B8-4860-BE6E-D80F1E4B4C00}"/>
                    </a:ext>
                  </a:extLst>
                </p:cNvPr>
                <p:cNvPicPr/>
                <p:nvPr/>
              </p:nvPicPr>
              <p:blipFill>
                <a:blip r:embed="rId337"/>
                <a:stretch>
                  <a:fillRect/>
                </a:stretch>
              </p:blipFill>
              <p:spPr>
                <a:xfrm>
                  <a:off x="7420253" y="865507"/>
                  <a:ext cx="12312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213" name="Freihand 212">
                  <a:extLst>
                    <a:ext uri="{FF2B5EF4-FFF2-40B4-BE49-F238E27FC236}">
                      <a16:creationId xmlns:a16="http://schemas.microsoft.com/office/drawing/2014/main" id="{6039A00E-1970-40AB-9F81-4BC1650B4EBC}"/>
                    </a:ext>
                  </a:extLst>
                </p14:cNvPr>
                <p14:cNvContentPartPr/>
                <p14:nvPr/>
              </p14:nvContentPartPr>
              <p14:xfrm>
                <a:off x="7445453" y="911947"/>
                <a:ext cx="94680" cy="95400"/>
              </p14:xfrm>
            </p:contentPart>
          </mc:Choice>
          <mc:Fallback>
            <p:pic>
              <p:nvPicPr>
                <p:cNvPr id="213" name="Freihand 212">
                  <a:extLst>
                    <a:ext uri="{FF2B5EF4-FFF2-40B4-BE49-F238E27FC236}">
                      <a16:creationId xmlns:a16="http://schemas.microsoft.com/office/drawing/2014/main" id="{6039A00E-1970-40AB-9F81-4BC1650B4EBC}"/>
                    </a:ext>
                  </a:extLst>
                </p:cNvPr>
                <p:cNvPicPr/>
                <p:nvPr/>
              </p:nvPicPr>
              <p:blipFill>
                <a:blip r:embed="rId339"/>
                <a:stretch>
                  <a:fillRect/>
                </a:stretch>
              </p:blipFill>
              <p:spPr>
                <a:xfrm>
                  <a:off x="7441133" y="907627"/>
                  <a:ext cx="10332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214" name="Freihand 213">
                  <a:extLst>
                    <a:ext uri="{FF2B5EF4-FFF2-40B4-BE49-F238E27FC236}">
                      <a16:creationId xmlns:a16="http://schemas.microsoft.com/office/drawing/2014/main" id="{02B04FD8-5DE1-42F2-A4F4-06BDBAF7173C}"/>
                    </a:ext>
                  </a:extLst>
                </p14:cNvPr>
                <p14:cNvContentPartPr/>
                <p14:nvPr/>
              </p14:nvContentPartPr>
              <p14:xfrm>
                <a:off x="7678013" y="783787"/>
                <a:ext cx="27720" cy="16920"/>
              </p14:xfrm>
            </p:contentPart>
          </mc:Choice>
          <mc:Fallback>
            <p:pic>
              <p:nvPicPr>
                <p:cNvPr id="214" name="Freihand 213">
                  <a:extLst>
                    <a:ext uri="{FF2B5EF4-FFF2-40B4-BE49-F238E27FC236}">
                      <a16:creationId xmlns:a16="http://schemas.microsoft.com/office/drawing/2014/main" id="{02B04FD8-5DE1-42F2-A4F4-06BDBAF7173C}"/>
                    </a:ext>
                  </a:extLst>
                </p:cNvPr>
                <p:cNvPicPr/>
                <p:nvPr/>
              </p:nvPicPr>
              <p:blipFill>
                <a:blip r:embed="rId341"/>
                <a:stretch>
                  <a:fillRect/>
                </a:stretch>
              </p:blipFill>
              <p:spPr>
                <a:xfrm>
                  <a:off x="7673693" y="779467"/>
                  <a:ext cx="3636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215" name="Freihand 214">
                  <a:extLst>
                    <a:ext uri="{FF2B5EF4-FFF2-40B4-BE49-F238E27FC236}">
                      <a16:creationId xmlns:a16="http://schemas.microsoft.com/office/drawing/2014/main" id="{4D3D2670-E690-4F08-9697-C13BA2A056FE}"/>
                    </a:ext>
                  </a:extLst>
                </p14:cNvPr>
                <p14:cNvContentPartPr/>
                <p14:nvPr/>
              </p14:nvContentPartPr>
              <p14:xfrm>
                <a:off x="7756133" y="760387"/>
                <a:ext cx="99720" cy="57240"/>
              </p14:xfrm>
            </p:contentPart>
          </mc:Choice>
          <mc:Fallback>
            <p:pic>
              <p:nvPicPr>
                <p:cNvPr id="215" name="Freihand 214">
                  <a:extLst>
                    <a:ext uri="{FF2B5EF4-FFF2-40B4-BE49-F238E27FC236}">
                      <a16:creationId xmlns:a16="http://schemas.microsoft.com/office/drawing/2014/main" id="{4D3D2670-E690-4F08-9697-C13BA2A056FE}"/>
                    </a:ext>
                  </a:extLst>
                </p:cNvPr>
                <p:cNvPicPr/>
                <p:nvPr/>
              </p:nvPicPr>
              <p:blipFill>
                <a:blip r:embed="rId343"/>
                <a:stretch>
                  <a:fillRect/>
                </a:stretch>
              </p:blipFill>
              <p:spPr>
                <a:xfrm>
                  <a:off x="7751813" y="756067"/>
                  <a:ext cx="108360" cy="6588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216" name="Freihand 215">
                  <a:extLst>
                    <a:ext uri="{FF2B5EF4-FFF2-40B4-BE49-F238E27FC236}">
                      <a16:creationId xmlns:a16="http://schemas.microsoft.com/office/drawing/2014/main" id="{D6365F5D-8A0E-48B0-A4C0-C7AE56D45125}"/>
                    </a:ext>
                  </a:extLst>
                </p14:cNvPr>
                <p14:cNvContentPartPr/>
                <p14:nvPr/>
              </p14:nvContentPartPr>
              <p14:xfrm>
                <a:off x="7805453" y="725467"/>
                <a:ext cx="122760" cy="209160"/>
              </p14:xfrm>
            </p:contentPart>
          </mc:Choice>
          <mc:Fallback>
            <p:pic>
              <p:nvPicPr>
                <p:cNvPr id="216" name="Freihand 215">
                  <a:extLst>
                    <a:ext uri="{FF2B5EF4-FFF2-40B4-BE49-F238E27FC236}">
                      <a16:creationId xmlns:a16="http://schemas.microsoft.com/office/drawing/2014/main" id="{D6365F5D-8A0E-48B0-A4C0-C7AE56D45125}"/>
                    </a:ext>
                  </a:extLst>
                </p:cNvPr>
                <p:cNvPicPr/>
                <p:nvPr/>
              </p:nvPicPr>
              <p:blipFill>
                <a:blip r:embed="rId345"/>
                <a:stretch>
                  <a:fillRect/>
                </a:stretch>
              </p:blipFill>
              <p:spPr>
                <a:xfrm>
                  <a:off x="7801133" y="721147"/>
                  <a:ext cx="131400" cy="21780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218" name="Freihand 217">
                  <a:extLst>
                    <a:ext uri="{FF2B5EF4-FFF2-40B4-BE49-F238E27FC236}">
                      <a16:creationId xmlns:a16="http://schemas.microsoft.com/office/drawing/2014/main" id="{968648BD-B574-4B93-8004-036064566039}"/>
                    </a:ext>
                  </a:extLst>
                </p14:cNvPr>
                <p14:cNvContentPartPr/>
                <p14:nvPr/>
              </p14:nvContentPartPr>
              <p14:xfrm>
                <a:off x="4760933" y="1163227"/>
                <a:ext cx="115200" cy="136440"/>
              </p14:xfrm>
            </p:contentPart>
          </mc:Choice>
          <mc:Fallback>
            <p:pic>
              <p:nvPicPr>
                <p:cNvPr id="218" name="Freihand 217">
                  <a:extLst>
                    <a:ext uri="{FF2B5EF4-FFF2-40B4-BE49-F238E27FC236}">
                      <a16:creationId xmlns:a16="http://schemas.microsoft.com/office/drawing/2014/main" id="{968648BD-B574-4B93-8004-036064566039}"/>
                    </a:ext>
                  </a:extLst>
                </p:cNvPr>
                <p:cNvPicPr/>
                <p:nvPr/>
              </p:nvPicPr>
              <p:blipFill>
                <a:blip r:embed="rId347"/>
                <a:stretch>
                  <a:fillRect/>
                </a:stretch>
              </p:blipFill>
              <p:spPr>
                <a:xfrm>
                  <a:off x="4756613" y="1158907"/>
                  <a:ext cx="12384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219" name="Freihand 218">
                  <a:extLst>
                    <a:ext uri="{FF2B5EF4-FFF2-40B4-BE49-F238E27FC236}">
                      <a16:creationId xmlns:a16="http://schemas.microsoft.com/office/drawing/2014/main" id="{D6957C7B-D06B-4E1F-B10E-4BFD50202ECC}"/>
                    </a:ext>
                  </a:extLst>
                </p14:cNvPr>
                <p14:cNvContentPartPr/>
                <p14:nvPr/>
              </p14:nvContentPartPr>
              <p14:xfrm>
                <a:off x="4909973" y="1154227"/>
                <a:ext cx="131760" cy="168840"/>
              </p14:xfrm>
            </p:contentPart>
          </mc:Choice>
          <mc:Fallback>
            <p:pic>
              <p:nvPicPr>
                <p:cNvPr id="219" name="Freihand 218">
                  <a:extLst>
                    <a:ext uri="{FF2B5EF4-FFF2-40B4-BE49-F238E27FC236}">
                      <a16:creationId xmlns:a16="http://schemas.microsoft.com/office/drawing/2014/main" id="{D6957C7B-D06B-4E1F-B10E-4BFD50202ECC}"/>
                    </a:ext>
                  </a:extLst>
                </p:cNvPr>
                <p:cNvPicPr/>
                <p:nvPr/>
              </p:nvPicPr>
              <p:blipFill>
                <a:blip r:embed="rId349"/>
                <a:stretch>
                  <a:fillRect/>
                </a:stretch>
              </p:blipFill>
              <p:spPr>
                <a:xfrm>
                  <a:off x="4905653" y="1149907"/>
                  <a:ext cx="14040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220" name="Freihand 219">
                  <a:extLst>
                    <a:ext uri="{FF2B5EF4-FFF2-40B4-BE49-F238E27FC236}">
                      <a16:creationId xmlns:a16="http://schemas.microsoft.com/office/drawing/2014/main" id="{3E17F5D6-B39A-48C9-903E-3998BF946EA3}"/>
                    </a:ext>
                  </a:extLst>
                </p14:cNvPr>
                <p14:cNvContentPartPr/>
                <p14:nvPr/>
              </p14:nvContentPartPr>
              <p14:xfrm>
                <a:off x="4759853" y="1348627"/>
                <a:ext cx="255960" cy="23760"/>
              </p14:xfrm>
            </p:contentPart>
          </mc:Choice>
          <mc:Fallback>
            <p:pic>
              <p:nvPicPr>
                <p:cNvPr id="220" name="Freihand 219">
                  <a:extLst>
                    <a:ext uri="{FF2B5EF4-FFF2-40B4-BE49-F238E27FC236}">
                      <a16:creationId xmlns:a16="http://schemas.microsoft.com/office/drawing/2014/main" id="{3E17F5D6-B39A-48C9-903E-3998BF946EA3}"/>
                    </a:ext>
                  </a:extLst>
                </p:cNvPr>
                <p:cNvPicPr/>
                <p:nvPr/>
              </p:nvPicPr>
              <p:blipFill>
                <a:blip r:embed="rId351"/>
                <a:stretch>
                  <a:fillRect/>
                </a:stretch>
              </p:blipFill>
              <p:spPr>
                <a:xfrm>
                  <a:off x="4755533" y="1344307"/>
                  <a:ext cx="264600" cy="3240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222" name="Freihand 221">
                  <a:extLst>
                    <a:ext uri="{FF2B5EF4-FFF2-40B4-BE49-F238E27FC236}">
                      <a16:creationId xmlns:a16="http://schemas.microsoft.com/office/drawing/2014/main" id="{5C609905-D0AA-44F5-8731-74C8F65A5C7C}"/>
                    </a:ext>
                  </a:extLst>
                </p14:cNvPr>
                <p14:cNvContentPartPr/>
                <p14:nvPr/>
              </p14:nvContentPartPr>
              <p14:xfrm>
                <a:off x="4777133" y="1408747"/>
                <a:ext cx="88200" cy="120960"/>
              </p14:xfrm>
            </p:contentPart>
          </mc:Choice>
          <mc:Fallback>
            <p:pic>
              <p:nvPicPr>
                <p:cNvPr id="222" name="Freihand 221">
                  <a:extLst>
                    <a:ext uri="{FF2B5EF4-FFF2-40B4-BE49-F238E27FC236}">
                      <a16:creationId xmlns:a16="http://schemas.microsoft.com/office/drawing/2014/main" id="{5C609905-D0AA-44F5-8731-74C8F65A5C7C}"/>
                    </a:ext>
                  </a:extLst>
                </p:cNvPr>
                <p:cNvPicPr/>
                <p:nvPr/>
              </p:nvPicPr>
              <p:blipFill>
                <a:blip r:embed="rId353"/>
                <a:stretch>
                  <a:fillRect/>
                </a:stretch>
              </p:blipFill>
              <p:spPr>
                <a:xfrm>
                  <a:off x="4772813" y="1404427"/>
                  <a:ext cx="9684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223" name="Freihand 222">
                  <a:extLst>
                    <a:ext uri="{FF2B5EF4-FFF2-40B4-BE49-F238E27FC236}">
                      <a16:creationId xmlns:a16="http://schemas.microsoft.com/office/drawing/2014/main" id="{3831F290-FC18-447F-956F-83EC05DD885B}"/>
                    </a:ext>
                  </a:extLst>
                </p14:cNvPr>
                <p14:cNvContentPartPr/>
                <p14:nvPr/>
              </p14:nvContentPartPr>
              <p14:xfrm>
                <a:off x="4933733" y="1450867"/>
                <a:ext cx="97200" cy="72360"/>
              </p14:xfrm>
            </p:contentPart>
          </mc:Choice>
          <mc:Fallback>
            <p:pic>
              <p:nvPicPr>
                <p:cNvPr id="223" name="Freihand 222">
                  <a:extLst>
                    <a:ext uri="{FF2B5EF4-FFF2-40B4-BE49-F238E27FC236}">
                      <a16:creationId xmlns:a16="http://schemas.microsoft.com/office/drawing/2014/main" id="{3831F290-FC18-447F-956F-83EC05DD885B}"/>
                    </a:ext>
                  </a:extLst>
                </p:cNvPr>
                <p:cNvPicPr/>
                <p:nvPr/>
              </p:nvPicPr>
              <p:blipFill>
                <a:blip r:embed="rId355"/>
                <a:stretch>
                  <a:fillRect/>
                </a:stretch>
              </p:blipFill>
              <p:spPr>
                <a:xfrm>
                  <a:off x="4929413" y="1446547"/>
                  <a:ext cx="10584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228" name="Freihand 227">
                  <a:extLst>
                    <a:ext uri="{FF2B5EF4-FFF2-40B4-BE49-F238E27FC236}">
                      <a16:creationId xmlns:a16="http://schemas.microsoft.com/office/drawing/2014/main" id="{104EF854-2A3C-4A12-9E1F-62C4D4D21535}"/>
                    </a:ext>
                  </a:extLst>
                </p14:cNvPr>
                <p14:cNvContentPartPr/>
                <p14:nvPr/>
              </p14:nvContentPartPr>
              <p14:xfrm>
                <a:off x="5457173" y="980347"/>
                <a:ext cx="120600" cy="16560"/>
              </p14:xfrm>
            </p:contentPart>
          </mc:Choice>
          <mc:Fallback>
            <p:pic>
              <p:nvPicPr>
                <p:cNvPr id="228" name="Freihand 227">
                  <a:extLst>
                    <a:ext uri="{FF2B5EF4-FFF2-40B4-BE49-F238E27FC236}">
                      <a16:creationId xmlns:a16="http://schemas.microsoft.com/office/drawing/2014/main" id="{104EF854-2A3C-4A12-9E1F-62C4D4D21535}"/>
                    </a:ext>
                  </a:extLst>
                </p:cNvPr>
                <p:cNvPicPr/>
                <p:nvPr/>
              </p:nvPicPr>
              <p:blipFill>
                <a:blip r:embed="rId357"/>
                <a:stretch>
                  <a:fillRect/>
                </a:stretch>
              </p:blipFill>
              <p:spPr>
                <a:xfrm>
                  <a:off x="5452853" y="976027"/>
                  <a:ext cx="12924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224" name="Freihand 223">
                  <a:extLst>
                    <a:ext uri="{FF2B5EF4-FFF2-40B4-BE49-F238E27FC236}">
                      <a16:creationId xmlns:a16="http://schemas.microsoft.com/office/drawing/2014/main" id="{87F6FED7-F592-4ADE-81E3-F69CA4A79053}"/>
                    </a:ext>
                  </a:extLst>
                </p14:cNvPr>
                <p14:cNvContentPartPr/>
                <p14:nvPr/>
              </p14:nvContentPartPr>
              <p14:xfrm>
                <a:off x="5226413" y="1330987"/>
                <a:ext cx="93960" cy="6840"/>
              </p14:xfrm>
            </p:contentPart>
          </mc:Choice>
          <mc:Fallback>
            <p:pic>
              <p:nvPicPr>
                <p:cNvPr id="224" name="Freihand 223">
                  <a:extLst>
                    <a:ext uri="{FF2B5EF4-FFF2-40B4-BE49-F238E27FC236}">
                      <a16:creationId xmlns:a16="http://schemas.microsoft.com/office/drawing/2014/main" id="{87F6FED7-F592-4ADE-81E3-F69CA4A79053}"/>
                    </a:ext>
                  </a:extLst>
                </p:cNvPr>
                <p:cNvPicPr/>
                <p:nvPr/>
              </p:nvPicPr>
              <p:blipFill>
                <a:blip r:embed="rId359"/>
                <a:stretch>
                  <a:fillRect/>
                </a:stretch>
              </p:blipFill>
              <p:spPr>
                <a:xfrm>
                  <a:off x="5222093" y="1326667"/>
                  <a:ext cx="10260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225" name="Freihand 224">
                  <a:extLst>
                    <a:ext uri="{FF2B5EF4-FFF2-40B4-BE49-F238E27FC236}">
                      <a16:creationId xmlns:a16="http://schemas.microsoft.com/office/drawing/2014/main" id="{0A6D9AD1-66A6-4BF8-935D-CA3BFFDC9969}"/>
                    </a:ext>
                  </a:extLst>
                </p14:cNvPr>
                <p14:cNvContentPartPr/>
                <p14:nvPr/>
              </p14:nvContentPartPr>
              <p14:xfrm>
                <a:off x="5218853" y="1386067"/>
                <a:ext cx="89280" cy="6480"/>
              </p14:xfrm>
            </p:contentPart>
          </mc:Choice>
          <mc:Fallback>
            <p:pic>
              <p:nvPicPr>
                <p:cNvPr id="225" name="Freihand 224">
                  <a:extLst>
                    <a:ext uri="{FF2B5EF4-FFF2-40B4-BE49-F238E27FC236}">
                      <a16:creationId xmlns:a16="http://schemas.microsoft.com/office/drawing/2014/main" id="{0A6D9AD1-66A6-4BF8-935D-CA3BFFDC9969}"/>
                    </a:ext>
                  </a:extLst>
                </p:cNvPr>
                <p:cNvPicPr/>
                <p:nvPr/>
              </p:nvPicPr>
              <p:blipFill>
                <a:blip r:embed="rId361"/>
                <a:stretch>
                  <a:fillRect/>
                </a:stretch>
              </p:blipFill>
              <p:spPr>
                <a:xfrm>
                  <a:off x="5214533" y="1381747"/>
                  <a:ext cx="9792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229" name="Freihand 228">
                  <a:extLst>
                    <a:ext uri="{FF2B5EF4-FFF2-40B4-BE49-F238E27FC236}">
                      <a16:creationId xmlns:a16="http://schemas.microsoft.com/office/drawing/2014/main" id="{A01B384E-F69C-4AC3-94D3-99DFFD8E4C2F}"/>
                    </a:ext>
                  </a:extLst>
                </p14:cNvPr>
                <p14:cNvContentPartPr/>
                <p14:nvPr/>
              </p14:nvContentPartPr>
              <p14:xfrm>
                <a:off x="5410373" y="1245307"/>
                <a:ext cx="159120" cy="143280"/>
              </p14:xfrm>
            </p:contentPart>
          </mc:Choice>
          <mc:Fallback>
            <p:pic>
              <p:nvPicPr>
                <p:cNvPr id="229" name="Freihand 228">
                  <a:extLst>
                    <a:ext uri="{FF2B5EF4-FFF2-40B4-BE49-F238E27FC236}">
                      <a16:creationId xmlns:a16="http://schemas.microsoft.com/office/drawing/2014/main" id="{A01B384E-F69C-4AC3-94D3-99DFFD8E4C2F}"/>
                    </a:ext>
                  </a:extLst>
                </p:cNvPr>
                <p:cNvPicPr/>
                <p:nvPr/>
              </p:nvPicPr>
              <p:blipFill>
                <a:blip r:embed="rId363"/>
                <a:stretch>
                  <a:fillRect/>
                </a:stretch>
              </p:blipFill>
              <p:spPr>
                <a:xfrm>
                  <a:off x="5406053" y="1240987"/>
                  <a:ext cx="16776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31" name="Freihand 230">
                  <a:extLst>
                    <a:ext uri="{FF2B5EF4-FFF2-40B4-BE49-F238E27FC236}">
                      <a16:creationId xmlns:a16="http://schemas.microsoft.com/office/drawing/2014/main" id="{973EB376-2E88-45C1-8745-042FEBCD9510}"/>
                    </a:ext>
                  </a:extLst>
                </p14:cNvPr>
                <p14:cNvContentPartPr/>
                <p14:nvPr/>
              </p14:nvContentPartPr>
              <p14:xfrm>
                <a:off x="7731653" y="891067"/>
                <a:ext cx="91080" cy="7920"/>
              </p14:xfrm>
            </p:contentPart>
          </mc:Choice>
          <mc:Fallback>
            <p:pic>
              <p:nvPicPr>
                <p:cNvPr id="231" name="Freihand 230">
                  <a:extLst>
                    <a:ext uri="{FF2B5EF4-FFF2-40B4-BE49-F238E27FC236}">
                      <a16:creationId xmlns:a16="http://schemas.microsoft.com/office/drawing/2014/main" id="{973EB376-2E88-45C1-8745-042FEBCD9510}"/>
                    </a:ext>
                  </a:extLst>
                </p:cNvPr>
                <p:cNvPicPr/>
                <p:nvPr/>
              </p:nvPicPr>
              <p:blipFill>
                <a:blip r:embed="rId365"/>
                <a:stretch>
                  <a:fillRect/>
                </a:stretch>
              </p:blipFill>
              <p:spPr>
                <a:xfrm>
                  <a:off x="7727333" y="886747"/>
                  <a:ext cx="9972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232" name="Freihand 231">
                  <a:extLst>
                    <a:ext uri="{FF2B5EF4-FFF2-40B4-BE49-F238E27FC236}">
                      <a16:creationId xmlns:a16="http://schemas.microsoft.com/office/drawing/2014/main" id="{B217F8C0-925B-4027-AE6A-01A02350F2FC}"/>
                    </a:ext>
                  </a:extLst>
                </p14:cNvPr>
                <p14:cNvContentPartPr/>
                <p14:nvPr/>
              </p14:nvContentPartPr>
              <p14:xfrm>
                <a:off x="5698733" y="1333507"/>
                <a:ext cx="97560" cy="7200"/>
              </p14:xfrm>
            </p:contentPart>
          </mc:Choice>
          <mc:Fallback>
            <p:pic>
              <p:nvPicPr>
                <p:cNvPr id="232" name="Freihand 231">
                  <a:extLst>
                    <a:ext uri="{FF2B5EF4-FFF2-40B4-BE49-F238E27FC236}">
                      <a16:creationId xmlns:a16="http://schemas.microsoft.com/office/drawing/2014/main" id="{B217F8C0-925B-4027-AE6A-01A02350F2FC}"/>
                    </a:ext>
                  </a:extLst>
                </p:cNvPr>
                <p:cNvPicPr/>
                <p:nvPr/>
              </p:nvPicPr>
              <p:blipFill>
                <a:blip r:embed="rId367"/>
                <a:stretch>
                  <a:fillRect/>
                </a:stretch>
              </p:blipFill>
              <p:spPr>
                <a:xfrm>
                  <a:off x="5694413" y="1329187"/>
                  <a:ext cx="10620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233" name="Freihand 232">
                  <a:extLst>
                    <a:ext uri="{FF2B5EF4-FFF2-40B4-BE49-F238E27FC236}">
                      <a16:creationId xmlns:a16="http://schemas.microsoft.com/office/drawing/2014/main" id="{87DEEEE6-A751-4432-A0D6-87178C1513D1}"/>
                    </a:ext>
                  </a:extLst>
                </p14:cNvPr>
                <p14:cNvContentPartPr/>
                <p14:nvPr/>
              </p14:nvContentPartPr>
              <p14:xfrm>
                <a:off x="6015893" y="1131187"/>
                <a:ext cx="129960" cy="106200"/>
              </p14:xfrm>
            </p:contentPart>
          </mc:Choice>
          <mc:Fallback>
            <p:pic>
              <p:nvPicPr>
                <p:cNvPr id="233" name="Freihand 232">
                  <a:extLst>
                    <a:ext uri="{FF2B5EF4-FFF2-40B4-BE49-F238E27FC236}">
                      <a16:creationId xmlns:a16="http://schemas.microsoft.com/office/drawing/2014/main" id="{87DEEEE6-A751-4432-A0D6-87178C1513D1}"/>
                    </a:ext>
                  </a:extLst>
                </p:cNvPr>
                <p:cNvPicPr/>
                <p:nvPr/>
              </p:nvPicPr>
              <p:blipFill>
                <a:blip r:embed="rId369"/>
                <a:stretch>
                  <a:fillRect/>
                </a:stretch>
              </p:blipFill>
              <p:spPr>
                <a:xfrm>
                  <a:off x="6011573" y="1126867"/>
                  <a:ext cx="1386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234" name="Freihand 233">
                  <a:extLst>
                    <a:ext uri="{FF2B5EF4-FFF2-40B4-BE49-F238E27FC236}">
                      <a16:creationId xmlns:a16="http://schemas.microsoft.com/office/drawing/2014/main" id="{2838A83C-301A-4CF2-8E6A-7C332A64AA3F}"/>
                    </a:ext>
                  </a:extLst>
                </p14:cNvPr>
                <p14:cNvContentPartPr/>
                <p14:nvPr/>
              </p14:nvContentPartPr>
              <p14:xfrm>
                <a:off x="5974493" y="1282387"/>
                <a:ext cx="243360" cy="9720"/>
              </p14:xfrm>
            </p:contentPart>
          </mc:Choice>
          <mc:Fallback>
            <p:pic>
              <p:nvPicPr>
                <p:cNvPr id="234" name="Freihand 233">
                  <a:extLst>
                    <a:ext uri="{FF2B5EF4-FFF2-40B4-BE49-F238E27FC236}">
                      <a16:creationId xmlns:a16="http://schemas.microsoft.com/office/drawing/2014/main" id="{2838A83C-301A-4CF2-8E6A-7C332A64AA3F}"/>
                    </a:ext>
                  </a:extLst>
                </p:cNvPr>
                <p:cNvPicPr/>
                <p:nvPr/>
              </p:nvPicPr>
              <p:blipFill>
                <a:blip r:embed="rId371"/>
                <a:stretch>
                  <a:fillRect/>
                </a:stretch>
              </p:blipFill>
              <p:spPr>
                <a:xfrm>
                  <a:off x="5970173" y="1278067"/>
                  <a:ext cx="25200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236" name="Freihand 235">
                  <a:extLst>
                    <a:ext uri="{FF2B5EF4-FFF2-40B4-BE49-F238E27FC236}">
                      <a16:creationId xmlns:a16="http://schemas.microsoft.com/office/drawing/2014/main" id="{6E5C5DA3-8CAF-48AB-BC32-7E5AD9ABDB72}"/>
                    </a:ext>
                  </a:extLst>
                </p14:cNvPr>
                <p14:cNvContentPartPr/>
                <p14:nvPr/>
              </p14:nvContentPartPr>
              <p14:xfrm>
                <a:off x="6001853" y="1347547"/>
                <a:ext cx="126720" cy="47160"/>
              </p14:xfrm>
            </p:contentPart>
          </mc:Choice>
          <mc:Fallback>
            <p:pic>
              <p:nvPicPr>
                <p:cNvPr id="236" name="Freihand 235">
                  <a:extLst>
                    <a:ext uri="{FF2B5EF4-FFF2-40B4-BE49-F238E27FC236}">
                      <a16:creationId xmlns:a16="http://schemas.microsoft.com/office/drawing/2014/main" id="{6E5C5DA3-8CAF-48AB-BC32-7E5AD9ABDB72}"/>
                    </a:ext>
                  </a:extLst>
                </p:cNvPr>
                <p:cNvPicPr/>
                <p:nvPr/>
              </p:nvPicPr>
              <p:blipFill>
                <a:blip r:embed="rId373"/>
                <a:stretch>
                  <a:fillRect/>
                </a:stretch>
              </p:blipFill>
              <p:spPr>
                <a:xfrm>
                  <a:off x="5997533" y="1343227"/>
                  <a:ext cx="13536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237" name="Freihand 236">
                  <a:extLst>
                    <a:ext uri="{FF2B5EF4-FFF2-40B4-BE49-F238E27FC236}">
                      <a16:creationId xmlns:a16="http://schemas.microsoft.com/office/drawing/2014/main" id="{8AD8B059-FC38-481C-BBD7-733648BC8B53}"/>
                    </a:ext>
                  </a:extLst>
                </p14:cNvPr>
                <p14:cNvContentPartPr/>
                <p14:nvPr/>
              </p14:nvContentPartPr>
              <p14:xfrm>
                <a:off x="5998613" y="1423147"/>
                <a:ext cx="143280" cy="10440"/>
              </p14:xfrm>
            </p:contentPart>
          </mc:Choice>
          <mc:Fallback>
            <p:pic>
              <p:nvPicPr>
                <p:cNvPr id="237" name="Freihand 236">
                  <a:extLst>
                    <a:ext uri="{FF2B5EF4-FFF2-40B4-BE49-F238E27FC236}">
                      <a16:creationId xmlns:a16="http://schemas.microsoft.com/office/drawing/2014/main" id="{8AD8B059-FC38-481C-BBD7-733648BC8B53}"/>
                    </a:ext>
                  </a:extLst>
                </p:cNvPr>
                <p:cNvPicPr/>
                <p:nvPr/>
              </p:nvPicPr>
              <p:blipFill>
                <a:blip r:embed="rId375"/>
                <a:stretch>
                  <a:fillRect/>
                </a:stretch>
              </p:blipFill>
              <p:spPr>
                <a:xfrm>
                  <a:off x="5994293" y="1418827"/>
                  <a:ext cx="15192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238" name="Freihand 237">
                  <a:extLst>
                    <a:ext uri="{FF2B5EF4-FFF2-40B4-BE49-F238E27FC236}">
                      <a16:creationId xmlns:a16="http://schemas.microsoft.com/office/drawing/2014/main" id="{9A966AE8-32DA-4394-84C6-BE869F38925A}"/>
                    </a:ext>
                  </a:extLst>
                </p14:cNvPr>
                <p14:cNvContentPartPr/>
                <p14:nvPr/>
              </p14:nvContentPartPr>
              <p14:xfrm>
                <a:off x="6013013" y="1463467"/>
                <a:ext cx="110160" cy="122400"/>
              </p14:xfrm>
            </p:contentPart>
          </mc:Choice>
          <mc:Fallback>
            <p:pic>
              <p:nvPicPr>
                <p:cNvPr id="238" name="Freihand 237">
                  <a:extLst>
                    <a:ext uri="{FF2B5EF4-FFF2-40B4-BE49-F238E27FC236}">
                      <a16:creationId xmlns:a16="http://schemas.microsoft.com/office/drawing/2014/main" id="{9A966AE8-32DA-4394-84C6-BE869F38925A}"/>
                    </a:ext>
                  </a:extLst>
                </p:cNvPr>
                <p:cNvPicPr/>
                <p:nvPr/>
              </p:nvPicPr>
              <p:blipFill>
                <a:blip r:embed="rId377"/>
                <a:stretch>
                  <a:fillRect/>
                </a:stretch>
              </p:blipFill>
              <p:spPr>
                <a:xfrm>
                  <a:off x="6008693" y="1459147"/>
                  <a:ext cx="11880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239" name="Freihand 238">
                  <a:extLst>
                    <a:ext uri="{FF2B5EF4-FFF2-40B4-BE49-F238E27FC236}">
                      <a16:creationId xmlns:a16="http://schemas.microsoft.com/office/drawing/2014/main" id="{A749EC17-8B7E-4BAB-8C06-A73AD76DA9E9}"/>
                    </a:ext>
                  </a:extLst>
                </p14:cNvPr>
                <p14:cNvContentPartPr/>
                <p14:nvPr/>
              </p14:nvContentPartPr>
              <p14:xfrm>
                <a:off x="6326933" y="1314427"/>
                <a:ext cx="360" cy="360"/>
              </p14:xfrm>
            </p:contentPart>
          </mc:Choice>
          <mc:Fallback>
            <p:pic>
              <p:nvPicPr>
                <p:cNvPr id="239" name="Freihand 238">
                  <a:extLst>
                    <a:ext uri="{FF2B5EF4-FFF2-40B4-BE49-F238E27FC236}">
                      <a16:creationId xmlns:a16="http://schemas.microsoft.com/office/drawing/2014/main" id="{A749EC17-8B7E-4BAB-8C06-A73AD76DA9E9}"/>
                    </a:ext>
                  </a:extLst>
                </p:cNvPr>
                <p:cNvPicPr/>
                <p:nvPr/>
              </p:nvPicPr>
              <p:blipFill>
                <a:blip r:embed="rId115"/>
                <a:stretch>
                  <a:fillRect/>
                </a:stretch>
              </p:blipFill>
              <p:spPr>
                <a:xfrm>
                  <a:off x="6322613" y="13101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79">
              <p14:nvContentPartPr>
                <p14:cNvPr id="240" name="Freihand 239">
                  <a:extLst>
                    <a:ext uri="{FF2B5EF4-FFF2-40B4-BE49-F238E27FC236}">
                      <a16:creationId xmlns:a16="http://schemas.microsoft.com/office/drawing/2014/main" id="{BD4F0CAF-6083-4C1C-95AB-A0FA29CD07BA}"/>
                    </a:ext>
                  </a:extLst>
                </p14:cNvPr>
                <p14:cNvContentPartPr/>
                <p14:nvPr/>
              </p14:nvContentPartPr>
              <p14:xfrm>
                <a:off x="6427733" y="1271587"/>
                <a:ext cx="96840" cy="86040"/>
              </p14:xfrm>
            </p:contentPart>
          </mc:Choice>
          <mc:Fallback>
            <p:pic>
              <p:nvPicPr>
                <p:cNvPr id="240" name="Freihand 239">
                  <a:extLst>
                    <a:ext uri="{FF2B5EF4-FFF2-40B4-BE49-F238E27FC236}">
                      <a16:creationId xmlns:a16="http://schemas.microsoft.com/office/drawing/2014/main" id="{BD4F0CAF-6083-4C1C-95AB-A0FA29CD07BA}"/>
                    </a:ext>
                  </a:extLst>
                </p:cNvPr>
                <p:cNvPicPr/>
                <p:nvPr/>
              </p:nvPicPr>
              <p:blipFill>
                <a:blip r:embed="rId380"/>
                <a:stretch>
                  <a:fillRect/>
                </a:stretch>
              </p:blipFill>
              <p:spPr>
                <a:xfrm>
                  <a:off x="6423413" y="1267267"/>
                  <a:ext cx="105480" cy="94680"/>
                </a:xfrm>
                <a:prstGeom prst="rect">
                  <a:avLst/>
                </a:prstGeom>
              </p:spPr>
            </p:pic>
          </mc:Fallback>
        </mc:AlternateContent>
        <mc:AlternateContent xmlns:mc="http://schemas.openxmlformats.org/markup-compatibility/2006">
          <mc:Choice xmlns:p14="http://schemas.microsoft.com/office/powerpoint/2010/main" Requires="p14">
            <p:contentPart p14:bwMode="auto" r:id="rId381">
              <p14:nvContentPartPr>
                <p14:cNvPr id="241" name="Freihand 240">
                  <a:extLst>
                    <a:ext uri="{FF2B5EF4-FFF2-40B4-BE49-F238E27FC236}">
                      <a16:creationId xmlns:a16="http://schemas.microsoft.com/office/drawing/2014/main" id="{B180C3FE-2C54-44DE-8908-9537F20F2E87}"/>
                    </a:ext>
                  </a:extLst>
                </p14:cNvPr>
                <p14:cNvContentPartPr/>
                <p14:nvPr/>
              </p14:nvContentPartPr>
              <p14:xfrm>
                <a:off x="6515213" y="1174387"/>
                <a:ext cx="24840" cy="138960"/>
              </p14:xfrm>
            </p:contentPart>
          </mc:Choice>
          <mc:Fallback>
            <p:pic>
              <p:nvPicPr>
                <p:cNvPr id="241" name="Freihand 240">
                  <a:extLst>
                    <a:ext uri="{FF2B5EF4-FFF2-40B4-BE49-F238E27FC236}">
                      <a16:creationId xmlns:a16="http://schemas.microsoft.com/office/drawing/2014/main" id="{B180C3FE-2C54-44DE-8908-9537F20F2E87}"/>
                    </a:ext>
                  </a:extLst>
                </p:cNvPr>
                <p:cNvPicPr/>
                <p:nvPr/>
              </p:nvPicPr>
              <p:blipFill>
                <a:blip r:embed="rId382"/>
                <a:stretch>
                  <a:fillRect/>
                </a:stretch>
              </p:blipFill>
              <p:spPr>
                <a:xfrm>
                  <a:off x="6510893" y="1170067"/>
                  <a:ext cx="3348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383">
              <p14:nvContentPartPr>
                <p14:cNvPr id="242" name="Freihand 241">
                  <a:extLst>
                    <a:ext uri="{FF2B5EF4-FFF2-40B4-BE49-F238E27FC236}">
                      <a16:creationId xmlns:a16="http://schemas.microsoft.com/office/drawing/2014/main" id="{2F6274E3-3E14-4A62-9590-D5B1C57724F4}"/>
                    </a:ext>
                  </a:extLst>
                </p14:cNvPr>
                <p14:cNvContentPartPr/>
                <p14:nvPr/>
              </p14:nvContentPartPr>
              <p14:xfrm>
                <a:off x="6714653" y="1264387"/>
                <a:ext cx="136080" cy="15480"/>
              </p14:xfrm>
            </p:contentPart>
          </mc:Choice>
          <mc:Fallback>
            <p:pic>
              <p:nvPicPr>
                <p:cNvPr id="242" name="Freihand 241">
                  <a:extLst>
                    <a:ext uri="{FF2B5EF4-FFF2-40B4-BE49-F238E27FC236}">
                      <a16:creationId xmlns:a16="http://schemas.microsoft.com/office/drawing/2014/main" id="{2F6274E3-3E14-4A62-9590-D5B1C57724F4}"/>
                    </a:ext>
                  </a:extLst>
                </p:cNvPr>
                <p:cNvPicPr/>
                <p:nvPr/>
              </p:nvPicPr>
              <p:blipFill>
                <a:blip r:embed="rId384"/>
                <a:stretch>
                  <a:fillRect/>
                </a:stretch>
              </p:blipFill>
              <p:spPr>
                <a:xfrm>
                  <a:off x="6710333" y="1260067"/>
                  <a:ext cx="14472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385">
              <p14:nvContentPartPr>
                <p14:cNvPr id="243" name="Freihand 242">
                  <a:extLst>
                    <a:ext uri="{FF2B5EF4-FFF2-40B4-BE49-F238E27FC236}">
                      <a16:creationId xmlns:a16="http://schemas.microsoft.com/office/drawing/2014/main" id="{67407560-B546-4292-B82C-11D10B9E6C26}"/>
                    </a:ext>
                  </a:extLst>
                </p14:cNvPr>
                <p14:cNvContentPartPr/>
                <p14:nvPr/>
              </p14:nvContentPartPr>
              <p14:xfrm>
                <a:off x="6717533" y="1306147"/>
                <a:ext cx="140400" cy="2880"/>
              </p14:xfrm>
            </p:contentPart>
          </mc:Choice>
          <mc:Fallback>
            <p:pic>
              <p:nvPicPr>
                <p:cNvPr id="243" name="Freihand 242">
                  <a:extLst>
                    <a:ext uri="{FF2B5EF4-FFF2-40B4-BE49-F238E27FC236}">
                      <a16:creationId xmlns:a16="http://schemas.microsoft.com/office/drawing/2014/main" id="{67407560-B546-4292-B82C-11D10B9E6C26}"/>
                    </a:ext>
                  </a:extLst>
                </p:cNvPr>
                <p:cNvPicPr/>
                <p:nvPr/>
              </p:nvPicPr>
              <p:blipFill>
                <a:blip r:embed="rId386"/>
                <a:stretch>
                  <a:fillRect/>
                </a:stretch>
              </p:blipFill>
              <p:spPr>
                <a:xfrm>
                  <a:off x="6713213" y="1301827"/>
                  <a:ext cx="14904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387">
              <p14:nvContentPartPr>
                <p14:cNvPr id="244" name="Freihand 243">
                  <a:extLst>
                    <a:ext uri="{FF2B5EF4-FFF2-40B4-BE49-F238E27FC236}">
                      <a16:creationId xmlns:a16="http://schemas.microsoft.com/office/drawing/2014/main" id="{09BAF488-F45A-4712-B26A-BC0D210CFC0D}"/>
                    </a:ext>
                  </a:extLst>
                </p14:cNvPr>
                <p14:cNvContentPartPr/>
                <p14:nvPr/>
              </p14:nvContentPartPr>
              <p14:xfrm>
                <a:off x="6931733" y="1225867"/>
                <a:ext cx="168120" cy="105840"/>
              </p14:xfrm>
            </p:contentPart>
          </mc:Choice>
          <mc:Fallback>
            <p:pic>
              <p:nvPicPr>
                <p:cNvPr id="244" name="Freihand 243">
                  <a:extLst>
                    <a:ext uri="{FF2B5EF4-FFF2-40B4-BE49-F238E27FC236}">
                      <a16:creationId xmlns:a16="http://schemas.microsoft.com/office/drawing/2014/main" id="{09BAF488-F45A-4712-B26A-BC0D210CFC0D}"/>
                    </a:ext>
                  </a:extLst>
                </p:cNvPr>
                <p:cNvPicPr/>
                <p:nvPr/>
              </p:nvPicPr>
              <p:blipFill>
                <a:blip r:embed="rId388"/>
                <a:stretch>
                  <a:fillRect/>
                </a:stretch>
              </p:blipFill>
              <p:spPr>
                <a:xfrm>
                  <a:off x="6927413" y="1221547"/>
                  <a:ext cx="17676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389">
              <p14:nvContentPartPr>
                <p14:cNvPr id="247" name="Freihand 246">
                  <a:extLst>
                    <a:ext uri="{FF2B5EF4-FFF2-40B4-BE49-F238E27FC236}">
                      <a16:creationId xmlns:a16="http://schemas.microsoft.com/office/drawing/2014/main" id="{0DD240A6-2E53-40B4-A229-9B3A2C5FD619}"/>
                    </a:ext>
                  </a:extLst>
                </p14:cNvPr>
                <p14:cNvContentPartPr/>
                <p14:nvPr/>
              </p14:nvContentPartPr>
              <p14:xfrm>
                <a:off x="4735013" y="1662187"/>
                <a:ext cx="92160" cy="170280"/>
              </p14:xfrm>
            </p:contentPart>
          </mc:Choice>
          <mc:Fallback>
            <p:pic>
              <p:nvPicPr>
                <p:cNvPr id="247" name="Freihand 246">
                  <a:extLst>
                    <a:ext uri="{FF2B5EF4-FFF2-40B4-BE49-F238E27FC236}">
                      <a16:creationId xmlns:a16="http://schemas.microsoft.com/office/drawing/2014/main" id="{0DD240A6-2E53-40B4-A229-9B3A2C5FD619}"/>
                    </a:ext>
                  </a:extLst>
                </p:cNvPr>
                <p:cNvPicPr/>
                <p:nvPr/>
              </p:nvPicPr>
              <p:blipFill>
                <a:blip r:embed="rId390"/>
                <a:stretch>
                  <a:fillRect/>
                </a:stretch>
              </p:blipFill>
              <p:spPr>
                <a:xfrm>
                  <a:off x="4730693" y="1657867"/>
                  <a:ext cx="10080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391">
              <p14:nvContentPartPr>
                <p14:cNvPr id="248" name="Freihand 247">
                  <a:extLst>
                    <a:ext uri="{FF2B5EF4-FFF2-40B4-BE49-F238E27FC236}">
                      <a16:creationId xmlns:a16="http://schemas.microsoft.com/office/drawing/2014/main" id="{CFAD5636-BE0E-45E5-8581-3A3319C1F5E6}"/>
                    </a:ext>
                  </a:extLst>
                </p14:cNvPr>
                <p14:cNvContentPartPr/>
                <p14:nvPr/>
              </p14:nvContentPartPr>
              <p14:xfrm>
                <a:off x="4874693" y="1622947"/>
                <a:ext cx="115200" cy="177840"/>
              </p14:xfrm>
            </p:contentPart>
          </mc:Choice>
          <mc:Fallback>
            <p:pic>
              <p:nvPicPr>
                <p:cNvPr id="248" name="Freihand 247">
                  <a:extLst>
                    <a:ext uri="{FF2B5EF4-FFF2-40B4-BE49-F238E27FC236}">
                      <a16:creationId xmlns:a16="http://schemas.microsoft.com/office/drawing/2014/main" id="{CFAD5636-BE0E-45E5-8581-3A3319C1F5E6}"/>
                    </a:ext>
                  </a:extLst>
                </p:cNvPr>
                <p:cNvPicPr/>
                <p:nvPr/>
              </p:nvPicPr>
              <p:blipFill>
                <a:blip r:embed="rId392"/>
                <a:stretch>
                  <a:fillRect/>
                </a:stretch>
              </p:blipFill>
              <p:spPr>
                <a:xfrm>
                  <a:off x="4870373" y="1618627"/>
                  <a:ext cx="12384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393">
              <p14:nvContentPartPr>
                <p14:cNvPr id="249" name="Freihand 248">
                  <a:extLst>
                    <a:ext uri="{FF2B5EF4-FFF2-40B4-BE49-F238E27FC236}">
                      <a16:creationId xmlns:a16="http://schemas.microsoft.com/office/drawing/2014/main" id="{B8FF4E1A-1AC8-4503-B7D3-6CB75541D711}"/>
                    </a:ext>
                  </a:extLst>
                </p14:cNvPr>
                <p14:cNvContentPartPr/>
                <p14:nvPr/>
              </p14:nvContentPartPr>
              <p14:xfrm>
                <a:off x="4720253" y="1856227"/>
                <a:ext cx="286200" cy="21960"/>
              </p14:xfrm>
            </p:contentPart>
          </mc:Choice>
          <mc:Fallback>
            <p:pic>
              <p:nvPicPr>
                <p:cNvPr id="249" name="Freihand 248">
                  <a:extLst>
                    <a:ext uri="{FF2B5EF4-FFF2-40B4-BE49-F238E27FC236}">
                      <a16:creationId xmlns:a16="http://schemas.microsoft.com/office/drawing/2014/main" id="{B8FF4E1A-1AC8-4503-B7D3-6CB75541D711}"/>
                    </a:ext>
                  </a:extLst>
                </p:cNvPr>
                <p:cNvPicPr/>
                <p:nvPr/>
              </p:nvPicPr>
              <p:blipFill>
                <a:blip r:embed="rId394"/>
                <a:stretch>
                  <a:fillRect/>
                </a:stretch>
              </p:blipFill>
              <p:spPr>
                <a:xfrm>
                  <a:off x="4715933" y="1851907"/>
                  <a:ext cx="29484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395">
              <p14:nvContentPartPr>
                <p14:cNvPr id="251" name="Freihand 250">
                  <a:extLst>
                    <a:ext uri="{FF2B5EF4-FFF2-40B4-BE49-F238E27FC236}">
                      <a16:creationId xmlns:a16="http://schemas.microsoft.com/office/drawing/2014/main" id="{C2D71870-1219-4C45-8927-40E0210C797D}"/>
                    </a:ext>
                  </a:extLst>
                </p14:cNvPr>
                <p14:cNvContentPartPr/>
                <p14:nvPr/>
              </p14:nvContentPartPr>
              <p14:xfrm>
                <a:off x="4724213" y="1925707"/>
                <a:ext cx="101520" cy="124560"/>
              </p14:xfrm>
            </p:contentPart>
          </mc:Choice>
          <mc:Fallback>
            <p:pic>
              <p:nvPicPr>
                <p:cNvPr id="251" name="Freihand 250">
                  <a:extLst>
                    <a:ext uri="{FF2B5EF4-FFF2-40B4-BE49-F238E27FC236}">
                      <a16:creationId xmlns:a16="http://schemas.microsoft.com/office/drawing/2014/main" id="{C2D71870-1219-4C45-8927-40E0210C797D}"/>
                    </a:ext>
                  </a:extLst>
                </p:cNvPr>
                <p:cNvPicPr/>
                <p:nvPr/>
              </p:nvPicPr>
              <p:blipFill>
                <a:blip r:embed="rId396"/>
                <a:stretch>
                  <a:fillRect/>
                </a:stretch>
              </p:blipFill>
              <p:spPr>
                <a:xfrm>
                  <a:off x="4719893" y="1921387"/>
                  <a:ext cx="11016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397">
              <p14:nvContentPartPr>
                <p14:cNvPr id="252" name="Freihand 251">
                  <a:extLst>
                    <a:ext uri="{FF2B5EF4-FFF2-40B4-BE49-F238E27FC236}">
                      <a16:creationId xmlns:a16="http://schemas.microsoft.com/office/drawing/2014/main" id="{92A90A32-60FC-436A-8B20-3F20064F6B27}"/>
                    </a:ext>
                  </a:extLst>
                </p14:cNvPr>
                <p14:cNvContentPartPr/>
                <p14:nvPr/>
              </p14:nvContentPartPr>
              <p14:xfrm>
                <a:off x="4863173" y="1916347"/>
                <a:ext cx="110160" cy="157320"/>
              </p14:xfrm>
            </p:contentPart>
          </mc:Choice>
          <mc:Fallback>
            <p:pic>
              <p:nvPicPr>
                <p:cNvPr id="252" name="Freihand 251">
                  <a:extLst>
                    <a:ext uri="{FF2B5EF4-FFF2-40B4-BE49-F238E27FC236}">
                      <a16:creationId xmlns:a16="http://schemas.microsoft.com/office/drawing/2014/main" id="{92A90A32-60FC-436A-8B20-3F20064F6B27}"/>
                    </a:ext>
                  </a:extLst>
                </p:cNvPr>
                <p:cNvPicPr/>
                <p:nvPr/>
              </p:nvPicPr>
              <p:blipFill>
                <a:blip r:embed="rId398"/>
                <a:stretch>
                  <a:fillRect/>
                </a:stretch>
              </p:blipFill>
              <p:spPr>
                <a:xfrm>
                  <a:off x="4858853" y="1912027"/>
                  <a:ext cx="11880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399">
              <p14:nvContentPartPr>
                <p14:cNvPr id="253" name="Freihand 252">
                  <a:extLst>
                    <a:ext uri="{FF2B5EF4-FFF2-40B4-BE49-F238E27FC236}">
                      <a16:creationId xmlns:a16="http://schemas.microsoft.com/office/drawing/2014/main" id="{D4A1E3D1-44E5-4989-B4D7-F361B3FFB5F1}"/>
                    </a:ext>
                  </a:extLst>
                </p14:cNvPr>
                <p14:cNvContentPartPr/>
                <p14:nvPr/>
              </p14:nvContentPartPr>
              <p14:xfrm>
                <a:off x="5186453" y="1834987"/>
                <a:ext cx="94320" cy="3600"/>
              </p14:xfrm>
            </p:contentPart>
          </mc:Choice>
          <mc:Fallback>
            <p:pic>
              <p:nvPicPr>
                <p:cNvPr id="253" name="Freihand 252">
                  <a:extLst>
                    <a:ext uri="{FF2B5EF4-FFF2-40B4-BE49-F238E27FC236}">
                      <a16:creationId xmlns:a16="http://schemas.microsoft.com/office/drawing/2014/main" id="{D4A1E3D1-44E5-4989-B4D7-F361B3FFB5F1}"/>
                    </a:ext>
                  </a:extLst>
                </p:cNvPr>
                <p:cNvPicPr/>
                <p:nvPr/>
              </p:nvPicPr>
              <p:blipFill>
                <a:blip r:embed="rId400"/>
                <a:stretch>
                  <a:fillRect/>
                </a:stretch>
              </p:blipFill>
              <p:spPr>
                <a:xfrm>
                  <a:off x="5182133" y="1830667"/>
                  <a:ext cx="10296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401">
              <p14:nvContentPartPr>
                <p14:cNvPr id="254" name="Freihand 253">
                  <a:extLst>
                    <a:ext uri="{FF2B5EF4-FFF2-40B4-BE49-F238E27FC236}">
                      <a16:creationId xmlns:a16="http://schemas.microsoft.com/office/drawing/2014/main" id="{F98B2099-1FD5-448A-856C-F2F8385AA51D}"/>
                    </a:ext>
                  </a:extLst>
                </p14:cNvPr>
                <p14:cNvContentPartPr/>
                <p14:nvPr/>
              </p14:nvContentPartPr>
              <p14:xfrm>
                <a:off x="5155493" y="1876747"/>
                <a:ext cx="127080" cy="10080"/>
              </p14:xfrm>
            </p:contentPart>
          </mc:Choice>
          <mc:Fallback>
            <p:pic>
              <p:nvPicPr>
                <p:cNvPr id="254" name="Freihand 253">
                  <a:extLst>
                    <a:ext uri="{FF2B5EF4-FFF2-40B4-BE49-F238E27FC236}">
                      <a16:creationId xmlns:a16="http://schemas.microsoft.com/office/drawing/2014/main" id="{F98B2099-1FD5-448A-856C-F2F8385AA51D}"/>
                    </a:ext>
                  </a:extLst>
                </p:cNvPr>
                <p:cNvPicPr/>
                <p:nvPr/>
              </p:nvPicPr>
              <p:blipFill>
                <a:blip r:embed="rId402"/>
                <a:stretch>
                  <a:fillRect/>
                </a:stretch>
              </p:blipFill>
              <p:spPr>
                <a:xfrm>
                  <a:off x="5151173" y="1872427"/>
                  <a:ext cx="13572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403">
              <p14:nvContentPartPr>
                <p14:cNvPr id="256" name="Freihand 255">
                  <a:extLst>
                    <a:ext uri="{FF2B5EF4-FFF2-40B4-BE49-F238E27FC236}">
                      <a16:creationId xmlns:a16="http://schemas.microsoft.com/office/drawing/2014/main" id="{AF06AAF4-E4A5-4213-84F0-DC2755AC3316}"/>
                    </a:ext>
                  </a:extLst>
                </p14:cNvPr>
                <p14:cNvContentPartPr/>
                <p14:nvPr/>
              </p14:nvContentPartPr>
              <p14:xfrm>
                <a:off x="5495333" y="1694227"/>
                <a:ext cx="105120" cy="95760"/>
              </p14:xfrm>
            </p:contentPart>
          </mc:Choice>
          <mc:Fallback>
            <p:pic>
              <p:nvPicPr>
                <p:cNvPr id="256" name="Freihand 255">
                  <a:extLst>
                    <a:ext uri="{FF2B5EF4-FFF2-40B4-BE49-F238E27FC236}">
                      <a16:creationId xmlns:a16="http://schemas.microsoft.com/office/drawing/2014/main" id="{AF06AAF4-E4A5-4213-84F0-DC2755AC3316}"/>
                    </a:ext>
                  </a:extLst>
                </p:cNvPr>
                <p:cNvPicPr/>
                <p:nvPr/>
              </p:nvPicPr>
              <p:blipFill>
                <a:blip r:embed="rId404"/>
                <a:stretch>
                  <a:fillRect/>
                </a:stretch>
              </p:blipFill>
              <p:spPr>
                <a:xfrm>
                  <a:off x="5491013" y="1689907"/>
                  <a:ext cx="11376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405">
              <p14:nvContentPartPr>
                <p14:cNvPr id="257" name="Freihand 256">
                  <a:extLst>
                    <a:ext uri="{FF2B5EF4-FFF2-40B4-BE49-F238E27FC236}">
                      <a16:creationId xmlns:a16="http://schemas.microsoft.com/office/drawing/2014/main" id="{12DB6824-008B-43A3-9B35-8B4DFEED653A}"/>
                    </a:ext>
                  </a:extLst>
                </p14:cNvPr>
                <p14:cNvContentPartPr/>
                <p14:nvPr/>
              </p14:nvContentPartPr>
              <p14:xfrm>
                <a:off x="5465813" y="1838587"/>
                <a:ext cx="191520" cy="14760"/>
              </p14:xfrm>
            </p:contentPart>
          </mc:Choice>
          <mc:Fallback>
            <p:pic>
              <p:nvPicPr>
                <p:cNvPr id="257" name="Freihand 256">
                  <a:extLst>
                    <a:ext uri="{FF2B5EF4-FFF2-40B4-BE49-F238E27FC236}">
                      <a16:creationId xmlns:a16="http://schemas.microsoft.com/office/drawing/2014/main" id="{12DB6824-008B-43A3-9B35-8B4DFEED653A}"/>
                    </a:ext>
                  </a:extLst>
                </p:cNvPr>
                <p:cNvPicPr/>
                <p:nvPr/>
              </p:nvPicPr>
              <p:blipFill>
                <a:blip r:embed="rId406"/>
                <a:stretch>
                  <a:fillRect/>
                </a:stretch>
              </p:blipFill>
              <p:spPr>
                <a:xfrm>
                  <a:off x="5461493" y="1834267"/>
                  <a:ext cx="20016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407">
              <p14:nvContentPartPr>
                <p14:cNvPr id="258" name="Freihand 257">
                  <a:extLst>
                    <a:ext uri="{FF2B5EF4-FFF2-40B4-BE49-F238E27FC236}">
                      <a16:creationId xmlns:a16="http://schemas.microsoft.com/office/drawing/2014/main" id="{CD850834-7E6F-4DC0-992F-E9135840F05E}"/>
                    </a:ext>
                  </a:extLst>
                </p14:cNvPr>
                <p14:cNvContentPartPr/>
                <p14:nvPr/>
              </p14:nvContentPartPr>
              <p14:xfrm>
                <a:off x="5439893" y="1886827"/>
                <a:ext cx="209520" cy="166680"/>
              </p14:xfrm>
            </p:contentPart>
          </mc:Choice>
          <mc:Fallback>
            <p:pic>
              <p:nvPicPr>
                <p:cNvPr id="258" name="Freihand 257">
                  <a:extLst>
                    <a:ext uri="{FF2B5EF4-FFF2-40B4-BE49-F238E27FC236}">
                      <a16:creationId xmlns:a16="http://schemas.microsoft.com/office/drawing/2014/main" id="{CD850834-7E6F-4DC0-992F-E9135840F05E}"/>
                    </a:ext>
                  </a:extLst>
                </p:cNvPr>
                <p:cNvPicPr/>
                <p:nvPr/>
              </p:nvPicPr>
              <p:blipFill>
                <a:blip r:embed="rId408"/>
                <a:stretch>
                  <a:fillRect/>
                </a:stretch>
              </p:blipFill>
              <p:spPr>
                <a:xfrm>
                  <a:off x="5435573" y="1882507"/>
                  <a:ext cx="21816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409">
              <p14:nvContentPartPr>
                <p14:cNvPr id="259" name="Freihand 258">
                  <a:extLst>
                    <a:ext uri="{FF2B5EF4-FFF2-40B4-BE49-F238E27FC236}">
                      <a16:creationId xmlns:a16="http://schemas.microsoft.com/office/drawing/2014/main" id="{26DE594B-6456-4FCB-B84D-6BE7F4F94006}"/>
                    </a:ext>
                  </a:extLst>
                </p14:cNvPr>
                <p14:cNvContentPartPr/>
                <p14:nvPr/>
              </p14:nvContentPartPr>
              <p14:xfrm>
                <a:off x="5526293" y="1967467"/>
                <a:ext cx="61200" cy="97200"/>
              </p14:xfrm>
            </p:contentPart>
          </mc:Choice>
          <mc:Fallback>
            <p:pic>
              <p:nvPicPr>
                <p:cNvPr id="259" name="Freihand 258">
                  <a:extLst>
                    <a:ext uri="{FF2B5EF4-FFF2-40B4-BE49-F238E27FC236}">
                      <a16:creationId xmlns:a16="http://schemas.microsoft.com/office/drawing/2014/main" id="{26DE594B-6456-4FCB-B84D-6BE7F4F94006}"/>
                    </a:ext>
                  </a:extLst>
                </p:cNvPr>
                <p:cNvPicPr/>
                <p:nvPr/>
              </p:nvPicPr>
              <p:blipFill>
                <a:blip r:embed="rId410"/>
                <a:stretch>
                  <a:fillRect/>
                </a:stretch>
              </p:blipFill>
              <p:spPr>
                <a:xfrm>
                  <a:off x="5521973" y="1963147"/>
                  <a:ext cx="6984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411">
              <p14:nvContentPartPr>
                <p14:cNvPr id="260" name="Freihand 259">
                  <a:extLst>
                    <a:ext uri="{FF2B5EF4-FFF2-40B4-BE49-F238E27FC236}">
                      <a16:creationId xmlns:a16="http://schemas.microsoft.com/office/drawing/2014/main" id="{4DCF9310-646F-479F-8950-AB8567D7A482}"/>
                    </a:ext>
                  </a:extLst>
                </p14:cNvPr>
                <p14:cNvContentPartPr/>
                <p14:nvPr/>
              </p14:nvContentPartPr>
              <p14:xfrm>
                <a:off x="5504333" y="2026507"/>
                <a:ext cx="83160" cy="5400"/>
              </p14:xfrm>
            </p:contentPart>
          </mc:Choice>
          <mc:Fallback>
            <p:pic>
              <p:nvPicPr>
                <p:cNvPr id="260" name="Freihand 259">
                  <a:extLst>
                    <a:ext uri="{FF2B5EF4-FFF2-40B4-BE49-F238E27FC236}">
                      <a16:creationId xmlns:a16="http://schemas.microsoft.com/office/drawing/2014/main" id="{4DCF9310-646F-479F-8950-AB8567D7A482}"/>
                    </a:ext>
                  </a:extLst>
                </p:cNvPr>
                <p:cNvPicPr/>
                <p:nvPr/>
              </p:nvPicPr>
              <p:blipFill>
                <a:blip r:embed="rId412"/>
                <a:stretch>
                  <a:fillRect/>
                </a:stretch>
              </p:blipFill>
              <p:spPr>
                <a:xfrm>
                  <a:off x="5500013" y="2022187"/>
                  <a:ext cx="9180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413">
              <p14:nvContentPartPr>
                <p14:cNvPr id="261" name="Freihand 260">
                  <a:extLst>
                    <a:ext uri="{FF2B5EF4-FFF2-40B4-BE49-F238E27FC236}">
                      <a16:creationId xmlns:a16="http://schemas.microsoft.com/office/drawing/2014/main" id="{91601E9D-8621-4923-8321-B295A55D4A69}"/>
                    </a:ext>
                  </a:extLst>
                </p14:cNvPr>
                <p14:cNvContentPartPr/>
                <p14:nvPr/>
              </p14:nvContentPartPr>
              <p14:xfrm>
                <a:off x="5779733" y="1878547"/>
                <a:ext cx="110160" cy="8280"/>
              </p14:xfrm>
            </p:contentPart>
          </mc:Choice>
          <mc:Fallback>
            <p:pic>
              <p:nvPicPr>
                <p:cNvPr id="261" name="Freihand 260">
                  <a:extLst>
                    <a:ext uri="{FF2B5EF4-FFF2-40B4-BE49-F238E27FC236}">
                      <a16:creationId xmlns:a16="http://schemas.microsoft.com/office/drawing/2014/main" id="{91601E9D-8621-4923-8321-B295A55D4A69}"/>
                    </a:ext>
                  </a:extLst>
                </p:cNvPr>
                <p:cNvPicPr/>
                <p:nvPr/>
              </p:nvPicPr>
              <p:blipFill>
                <a:blip r:embed="rId414"/>
                <a:stretch>
                  <a:fillRect/>
                </a:stretch>
              </p:blipFill>
              <p:spPr>
                <a:xfrm>
                  <a:off x="5775413" y="1874227"/>
                  <a:ext cx="11880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415">
              <p14:nvContentPartPr>
                <p14:cNvPr id="263" name="Freihand 262">
                  <a:extLst>
                    <a:ext uri="{FF2B5EF4-FFF2-40B4-BE49-F238E27FC236}">
                      <a16:creationId xmlns:a16="http://schemas.microsoft.com/office/drawing/2014/main" id="{1DF441E0-7463-4E47-AA34-418E39EB3C69}"/>
                    </a:ext>
                  </a:extLst>
                </p14:cNvPr>
                <p14:cNvContentPartPr/>
                <p14:nvPr/>
              </p14:nvContentPartPr>
              <p14:xfrm>
                <a:off x="6064133" y="1836787"/>
                <a:ext cx="117360" cy="101880"/>
              </p14:xfrm>
            </p:contentPart>
          </mc:Choice>
          <mc:Fallback>
            <p:pic>
              <p:nvPicPr>
                <p:cNvPr id="263" name="Freihand 262">
                  <a:extLst>
                    <a:ext uri="{FF2B5EF4-FFF2-40B4-BE49-F238E27FC236}">
                      <a16:creationId xmlns:a16="http://schemas.microsoft.com/office/drawing/2014/main" id="{1DF441E0-7463-4E47-AA34-418E39EB3C69}"/>
                    </a:ext>
                  </a:extLst>
                </p:cNvPr>
                <p:cNvPicPr/>
                <p:nvPr/>
              </p:nvPicPr>
              <p:blipFill>
                <a:blip r:embed="rId416"/>
                <a:stretch>
                  <a:fillRect/>
                </a:stretch>
              </p:blipFill>
              <p:spPr>
                <a:xfrm>
                  <a:off x="6059813" y="1832467"/>
                  <a:ext cx="12600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264" name="Freihand 263">
                  <a:extLst>
                    <a:ext uri="{FF2B5EF4-FFF2-40B4-BE49-F238E27FC236}">
                      <a16:creationId xmlns:a16="http://schemas.microsoft.com/office/drawing/2014/main" id="{CD6E6640-83AA-410B-981C-83CB10B5CB8A}"/>
                    </a:ext>
                  </a:extLst>
                </p14:cNvPr>
                <p14:cNvContentPartPr/>
                <p14:nvPr/>
              </p14:nvContentPartPr>
              <p14:xfrm>
                <a:off x="6151973" y="1764067"/>
                <a:ext cx="33840" cy="173160"/>
              </p14:xfrm>
            </p:contentPart>
          </mc:Choice>
          <mc:Fallback>
            <p:pic>
              <p:nvPicPr>
                <p:cNvPr id="264" name="Freihand 263">
                  <a:extLst>
                    <a:ext uri="{FF2B5EF4-FFF2-40B4-BE49-F238E27FC236}">
                      <a16:creationId xmlns:a16="http://schemas.microsoft.com/office/drawing/2014/main" id="{CD6E6640-83AA-410B-981C-83CB10B5CB8A}"/>
                    </a:ext>
                  </a:extLst>
                </p:cNvPr>
                <p:cNvPicPr/>
                <p:nvPr/>
              </p:nvPicPr>
              <p:blipFill>
                <a:blip r:embed="rId418"/>
                <a:stretch>
                  <a:fillRect/>
                </a:stretch>
              </p:blipFill>
              <p:spPr>
                <a:xfrm>
                  <a:off x="6147653" y="1759747"/>
                  <a:ext cx="4248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265" name="Freihand 264">
                  <a:extLst>
                    <a:ext uri="{FF2B5EF4-FFF2-40B4-BE49-F238E27FC236}">
                      <a16:creationId xmlns:a16="http://schemas.microsoft.com/office/drawing/2014/main" id="{14291423-3A66-4B2B-A666-C7CBAF57F78E}"/>
                    </a:ext>
                  </a:extLst>
                </p14:cNvPr>
                <p14:cNvContentPartPr/>
                <p14:nvPr/>
              </p14:nvContentPartPr>
              <p14:xfrm>
                <a:off x="6434213" y="1829587"/>
                <a:ext cx="146160" cy="25200"/>
              </p14:xfrm>
            </p:contentPart>
          </mc:Choice>
          <mc:Fallback>
            <p:pic>
              <p:nvPicPr>
                <p:cNvPr id="265" name="Freihand 264">
                  <a:extLst>
                    <a:ext uri="{FF2B5EF4-FFF2-40B4-BE49-F238E27FC236}">
                      <a16:creationId xmlns:a16="http://schemas.microsoft.com/office/drawing/2014/main" id="{14291423-3A66-4B2B-A666-C7CBAF57F78E}"/>
                    </a:ext>
                  </a:extLst>
                </p:cNvPr>
                <p:cNvPicPr/>
                <p:nvPr/>
              </p:nvPicPr>
              <p:blipFill>
                <a:blip r:embed="rId420"/>
                <a:stretch>
                  <a:fillRect/>
                </a:stretch>
              </p:blipFill>
              <p:spPr>
                <a:xfrm>
                  <a:off x="6429893" y="1825267"/>
                  <a:ext cx="15480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266" name="Freihand 265">
                  <a:extLst>
                    <a:ext uri="{FF2B5EF4-FFF2-40B4-BE49-F238E27FC236}">
                      <a16:creationId xmlns:a16="http://schemas.microsoft.com/office/drawing/2014/main" id="{57323564-DEDB-4594-965B-B07E73888504}"/>
                    </a:ext>
                  </a:extLst>
                </p14:cNvPr>
                <p14:cNvContentPartPr/>
                <p14:nvPr/>
              </p14:nvContentPartPr>
              <p14:xfrm>
                <a:off x="6441413" y="1885747"/>
                <a:ext cx="134640" cy="11160"/>
              </p14:xfrm>
            </p:contentPart>
          </mc:Choice>
          <mc:Fallback>
            <p:pic>
              <p:nvPicPr>
                <p:cNvPr id="266" name="Freihand 265">
                  <a:extLst>
                    <a:ext uri="{FF2B5EF4-FFF2-40B4-BE49-F238E27FC236}">
                      <a16:creationId xmlns:a16="http://schemas.microsoft.com/office/drawing/2014/main" id="{57323564-DEDB-4594-965B-B07E73888504}"/>
                    </a:ext>
                  </a:extLst>
                </p:cNvPr>
                <p:cNvPicPr/>
                <p:nvPr/>
              </p:nvPicPr>
              <p:blipFill>
                <a:blip r:embed="rId422"/>
                <a:stretch>
                  <a:fillRect/>
                </a:stretch>
              </p:blipFill>
              <p:spPr>
                <a:xfrm>
                  <a:off x="6437093" y="1881427"/>
                  <a:ext cx="14328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267" name="Freihand 266">
                  <a:extLst>
                    <a:ext uri="{FF2B5EF4-FFF2-40B4-BE49-F238E27FC236}">
                      <a16:creationId xmlns:a16="http://schemas.microsoft.com/office/drawing/2014/main" id="{D3B0B994-7C71-4F13-B49D-FAA960CBF7E7}"/>
                    </a:ext>
                  </a:extLst>
                </p14:cNvPr>
                <p14:cNvContentPartPr/>
                <p14:nvPr/>
              </p14:nvContentPartPr>
              <p14:xfrm>
                <a:off x="6702413" y="1791427"/>
                <a:ext cx="134640" cy="128160"/>
              </p14:xfrm>
            </p:contentPart>
          </mc:Choice>
          <mc:Fallback>
            <p:pic>
              <p:nvPicPr>
                <p:cNvPr id="267" name="Freihand 266">
                  <a:extLst>
                    <a:ext uri="{FF2B5EF4-FFF2-40B4-BE49-F238E27FC236}">
                      <a16:creationId xmlns:a16="http://schemas.microsoft.com/office/drawing/2014/main" id="{D3B0B994-7C71-4F13-B49D-FAA960CBF7E7}"/>
                    </a:ext>
                  </a:extLst>
                </p:cNvPr>
                <p:cNvPicPr/>
                <p:nvPr/>
              </p:nvPicPr>
              <p:blipFill>
                <a:blip r:embed="rId424"/>
                <a:stretch>
                  <a:fillRect/>
                </a:stretch>
              </p:blipFill>
              <p:spPr>
                <a:xfrm>
                  <a:off x="6698093" y="1787107"/>
                  <a:ext cx="14328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270" name="Freihand 269">
                  <a:extLst>
                    <a:ext uri="{FF2B5EF4-FFF2-40B4-BE49-F238E27FC236}">
                      <a16:creationId xmlns:a16="http://schemas.microsoft.com/office/drawing/2014/main" id="{B7126B58-E0A0-4FA4-A33D-E24E22711268}"/>
                    </a:ext>
                  </a:extLst>
                </p14:cNvPr>
                <p14:cNvContentPartPr/>
                <p14:nvPr/>
              </p14:nvContentPartPr>
              <p14:xfrm>
                <a:off x="7287413" y="1257187"/>
                <a:ext cx="122040" cy="5760"/>
              </p14:xfrm>
            </p:contentPart>
          </mc:Choice>
          <mc:Fallback>
            <p:pic>
              <p:nvPicPr>
                <p:cNvPr id="270" name="Freihand 269">
                  <a:extLst>
                    <a:ext uri="{FF2B5EF4-FFF2-40B4-BE49-F238E27FC236}">
                      <a16:creationId xmlns:a16="http://schemas.microsoft.com/office/drawing/2014/main" id="{B7126B58-E0A0-4FA4-A33D-E24E22711268}"/>
                    </a:ext>
                  </a:extLst>
                </p:cNvPr>
                <p:cNvPicPr/>
                <p:nvPr/>
              </p:nvPicPr>
              <p:blipFill>
                <a:blip r:embed="rId426"/>
                <a:stretch>
                  <a:fillRect/>
                </a:stretch>
              </p:blipFill>
              <p:spPr>
                <a:xfrm>
                  <a:off x="7283093" y="1252867"/>
                  <a:ext cx="13068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271" name="Freihand 270">
                  <a:extLst>
                    <a:ext uri="{FF2B5EF4-FFF2-40B4-BE49-F238E27FC236}">
                      <a16:creationId xmlns:a16="http://schemas.microsoft.com/office/drawing/2014/main" id="{35B7C166-9F3C-4091-9358-38054B5A81E6}"/>
                    </a:ext>
                  </a:extLst>
                </p14:cNvPr>
                <p14:cNvContentPartPr/>
                <p14:nvPr/>
              </p14:nvContentPartPr>
              <p14:xfrm>
                <a:off x="7283093" y="1293547"/>
                <a:ext cx="112680" cy="20880"/>
              </p14:xfrm>
            </p:contentPart>
          </mc:Choice>
          <mc:Fallback>
            <p:pic>
              <p:nvPicPr>
                <p:cNvPr id="271" name="Freihand 270">
                  <a:extLst>
                    <a:ext uri="{FF2B5EF4-FFF2-40B4-BE49-F238E27FC236}">
                      <a16:creationId xmlns:a16="http://schemas.microsoft.com/office/drawing/2014/main" id="{35B7C166-9F3C-4091-9358-38054B5A81E6}"/>
                    </a:ext>
                  </a:extLst>
                </p:cNvPr>
                <p:cNvPicPr/>
                <p:nvPr/>
              </p:nvPicPr>
              <p:blipFill>
                <a:blip r:embed="rId428"/>
                <a:stretch>
                  <a:fillRect/>
                </a:stretch>
              </p:blipFill>
              <p:spPr>
                <a:xfrm>
                  <a:off x="7278773" y="1289227"/>
                  <a:ext cx="12132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272" name="Freihand 271">
                  <a:extLst>
                    <a:ext uri="{FF2B5EF4-FFF2-40B4-BE49-F238E27FC236}">
                      <a16:creationId xmlns:a16="http://schemas.microsoft.com/office/drawing/2014/main" id="{70E0D39D-FF8E-4485-AC7C-D88DD870745E}"/>
                    </a:ext>
                  </a:extLst>
                </p14:cNvPr>
                <p14:cNvContentPartPr/>
                <p14:nvPr/>
              </p14:nvContentPartPr>
              <p14:xfrm>
                <a:off x="7462013" y="1222987"/>
                <a:ext cx="86040" cy="101520"/>
              </p14:xfrm>
            </p:contentPart>
          </mc:Choice>
          <mc:Fallback>
            <p:pic>
              <p:nvPicPr>
                <p:cNvPr id="272" name="Freihand 271">
                  <a:extLst>
                    <a:ext uri="{FF2B5EF4-FFF2-40B4-BE49-F238E27FC236}">
                      <a16:creationId xmlns:a16="http://schemas.microsoft.com/office/drawing/2014/main" id="{70E0D39D-FF8E-4485-AC7C-D88DD870745E}"/>
                    </a:ext>
                  </a:extLst>
                </p:cNvPr>
                <p:cNvPicPr/>
                <p:nvPr/>
              </p:nvPicPr>
              <p:blipFill>
                <a:blip r:embed="rId430"/>
                <a:stretch>
                  <a:fillRect/>
                </a:stretch>
              </p:blipFill>
              <p:spPr>
                <a:xfrm>
                  <a:off x="7457693" y="1218667"/>
                  <a:ext cx="9468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274" name="Freihand 273">
                  <a:extLst>
                    <a:ext uri="{FF2B5EF4-FFF2-40B4-BE49-F238E27FC236}">
                      <a16:creationId xmlns:a16="http://schemas.microsoft.com/office/drawing/2014/main" id="{6A33BB11-2ACB-4123-A9D8-9C5F19D9F551}"/>
                    </a:ext>
                  </a:extLst>
                </p14:cNvPr>
                <p14:cNvContentPartPr/>
                <p14:nvPr/>
              </p14:nvContentPartPr>
              <p14:xfrm>
                <a:off x="7724093" y="1236307"/>
                <a:ext cx="46080" cy="38160"/>
              </p14:xfrm>
            </p:contentPart>
          </mc:Choice>
          <mc:Fallback>
            <p:pic>
              <p:nvPicPr>
                <p:cNvPr id="274" name="Freihand 273">
                  <a:extLst>
                    <a:ext uri="{FF2B5EF4-FFF2-40B4-BE49-F238E27FC236}">
                      <a16:creationId xmlns:a16="http://schemas.microsoft.com/office/drawing/2014/main" id="{6A33BB11-2ACB-4123-A9D8-9C5F19D9F551}"/>
                    </a:ext>
                  </a:extLst>
                </p:cNvPr>
                <p:cNvPicPr/>
                <p:nvPr/>
              </p:nvPicPr>
              <p:blipFill>
                <a:blip r:embed="rId432"/>
                <a:stretch>
                  <a:fillRect/>
                </a:stretch>
              </p:blipFill>
              <p:spPr>
                <a:xfrm>
                  <a:off x="7719773" y="1231987"/>
                  <a:ext cx="5472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275" name="Freihand 274">
                  <a:extLst>
                    <a:ext uri="{FF2B5EF4-FFF2-40B4-BE49-F238E27FC236}">
                      <a16:creationId xmlns:a16="http://schemas.microsoft.com/office/drawing/2014/main" id="{D8B5C689-8DF9-4DBF-BFF3-F95740F4A6EC}"/>
                    </a:ext>
                  </a:extLst>
                </p14:cNvPr>
                <p14:cNvContentPartPr/>
                <p14:nvPr/>
              </p14:nvContentPartPr>
              <p14:xfrm>
                <a:off x="7693853" y="1231627"/>
                <a:ext cx="86760" cy="102960"/>
              </p14:xfrm>
            </p:contentPart>
          </mc:Choice>
          <mc:Fallback>
            <p:pic>
              <p:nvPicPr>
                <p:cNvPr id="275" name="Freihand 274">
                  <a:extLst>
                    <a:ext uri="{FF2B5EF4-FFF2-40B4-BE49-F238E27FC236}">
                      <a16:creationId xmlns:a16="http://schemas.microsoft.com/office/drawing/2014/main" id="{D8B5C689-8DF9-4DBF-BFF3-F95740F4A6EC}"/>
                    </a:ext>
                  </a:extLst>
                </p:cNvPr>
                <p:cNvPicPr/>
                <p:nvPr/>
              </p:nvPicPr>
              <p:blipFill>
                <a:blip r:embed="rId434"/>
                <a:stretch>
                  <a:fillRect/>
                </a:stretch>
              </p:blipFill>
              <p:spPr>
                <a:xfrm>
                  <a:off x="7689533" y="1227307"/>
                  <a:ext cx="9540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276" name="Freihand 275">
                  <a:extLst>
                    <a:ext uri="{FF2B5EF4-FFF2-40B4-BE49-F238E27FC236}">
                      <a16:creationId xmlns:a16="http://schemas.microsoft.com/office/drawing/2014/main" id="{A445B173-F83D-4F3D-8126-018FCC40D51C}"/>
                    </a:ext>
                  </a:extLst>
                </p14:cNvPr>
                <p14:cNvContentPartPr/>
                <p14:nvPr/>
              </p14:nvContentPartPr>
              <p14:xfrm>
                <a:off x="7756493" y="1178347"/>
                <a:ext cx="72720" cy="135000"/>
              </p14:xfrm>
            </p:contentPart>
          </mc:Choice>
          <mc:Fallback>
            <p:pic>
              <p:nvPicPr>
                <p:cNvPr id="276" name="Freihand 275">
                  <a:extLst>
                    <a:ext uri="{FF2B5EF4-FFF2-40B4-BE49-F238E27FC236}">
                      <a16:creationId xmlns:a16="http://schemas.microsoft.com/office/drawing/2014/main" id="{A445B173-F83D-4F3D-8126-018FCC40D51C}"/>
                    </a:ext>
                  </a:extLst>
                </p:cNvPr>
                <p:cNvPicPr/>
                <p:nvPr/>
              </p:nvPicPr>
              <p:blipFill>
                <a:blip r:embed="rId436"/>
                <a:stretch>
                  <a:fillRect/>
                </a:stretch>
              </p:blipFill>
              <p:spPr>
                <a:xfrm>
                  <a:off x="7752173" y="1174027"/>
                  <a:ext cx="8136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277" name="Freihand 276">
                  <a:extLst>
                    <a:ext uri="{FF2B5EF4-FFF2-40B4-BE49-F238E27FC236}">
                      <a16:creationId xmlns:a16="http://schemas.microsoft.com/office/drawing/2014/main" id="{44F8CD12-8DB7-44F7-9887-C24F7127E164}"/>
                    </a:ext>
                  </a:extLst>
                </p14:cNvPr>
                <p14:cNvContentPartPr/>
                <p14:nvPr/>
              </p14:nvContentPartPr>
              <p14:xfrm>
                <a:off x="7920293" y="1223707"/>
                <a:ext cx="96840" cy="41040"/>
              </p14:xfrm>
            </p:contentPart>
          </mc:Choice>
          <mc:Fallback>
            <p:pic>
              <p:nvPicPr>
                <p:cNvPr id="277" name="Freihand 276">
                  <a:extLst>
                    <a:ext uri="{FF2B5EF4-FFF2-40B4-BE49-F238E27FC236}">
                      <a16:creationId xmlns:a16="http://schemas.microsoft.com/office/drawing/2014/main" id="{44F8CD12-8DB7-44F7-9887-C24F7127E164}"/>
                    </a:ext>
                  </a:extLst>
                </p:cNvPr>
                <p:cNvPicPr/>
                <p:nvPr/>
              </p:nvPicPr>
              <p:blipFill>
                <a:blip r:embed="rId438"/>
                <a:stretch>
                  <a:fillRect/>
                </a:stretch>
              </p:blipFill>
              <p:spPr>
                <a:xfrm>
                  <a:off x="7915973" y="1219387"/>
                  <a:ext cx="10548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279" name="Freihand 278">
                  <a:extLst>
                    <a:ext uri="{FF2B5EF4-FFF2-40B4-BE49-F238E27FC236}">
                      <a16:creationId xmlns:a16="http://schemas.microsoft.com/office/drawing/2014/main" id="{1F2E8D2D-0E9E-4E2E-993D-6545DFC42D5B}"/>
                    </a:ext>
                  </a:extLst>
                </p14:cNvPr>
                <p14:cNvContentPartPr/>
                <p14:nvPr/>
              </p14:nvContentPartPr>
              <p14:xfrm>
                <a:off x="8203253" y="1120387"/>
                <a:ext cx="160200" cy="67320"/>
              </p14:xfrm>
            </p:contentPart>
          </mc:Choice>
          <mc:Fallback>
            <p:pic>
              <p:nvPicPr>
                <p:cNvPr id="279" name="Freihand 278">
                  <a:extLst>
                    <a:ext uri="{FF2B5EF4-FFF2-40B4-BE49-F238E27FC236}">
                      <a16:creationId xmlns:a16="http://schemas.microsoft.com/office/drawing/2014/main" id="{1F2E8D2D-0E9E-4E2E-993D-6545DFC42D5B}"/>
                    </a:ext>
                  </a:extLst>
                </p:cNvPr>
                <p:cNvPicPr/>
                <p:nvPr/>
              </p:nvPicPr>
              <p:blipFill>
                <a:blip r:embed="rId440"/>
                <a:stretch>
                  <a:fillRect/>
                </a:stretch>
              </p:blipFill>
              <p:spPr>
                <a:xfrm>
                  <a:off x="8198933" y="1116067"/>
                  <a:ext cx="168840" cy="75960"/>
                </a:xfrm>
                <a:prstGeom prst="rect">
                  <a:avLst/>
                </a:prstGeom>
              </p:spPr>
            </p:pic>
          </mc:Fallback>
        </mc:AlternateContent>
        <mc:AlternateContent xmlns:mc="http://schemas.openxmlformats.org/markup-compatibility/2006">
          <mc:Choice xmlns:p14="http://schemas.microsoft.com/office/powerpoint/2010/main" Requires="p14">
            <p:contentPart p14:bwMode="auto" r:id="rId441">
              <p14:nvContentPartPr>
                <p14:cNvPr id="280" name="Freihand 279">
                  <a:extLst>
                    <a:ext uri="{FF2B5EF4-FFF2-40B4-BE49-F238E27FC236}">
                      <a16:creationId xmlns:a16="http://schemas.microsoft.com/office/drawing/2014/main" id="{A4AB63B8-5D3F-44E5-B6B7-C5BD01A14865}"/>
                    </a:ext>
                  </a:extLst>
                </p14:cNvPr>
                <p14:cNvContentPartPr/>
                <p14:nvPr/>
              </p14:nvContentPartPr>
              <p14:xfrm>
                <a:off x="8192813" y="1187707"/>
                <a:ext cx="170640" cy="30240"/>
              </p14:xfrm>
            </p:contentPart>
          </mc:Choice>
          <mc:Fallback>
            <p:pic>
              <p:nvPicPr>
                <p:cNvPr id="280" name="Freihand 279">
                  <a:extLst>
                    <a:ext uri="{FF2B5EF4-FFF2-40B4-BE49-F238E27FC236}">
                      <a16:creationId xmlns:a16="http://schemas.microsoft.com/office/drawing/2014/main" id="{A4AB63B8-5D3F-44E5-B6B7-C5BD01A14865}"/>
                    </a:ext>
                  </a:extLst>
                </p:cNvPr>
                <p:cNvPicPr/>
                <p:nvPr/>
              </p:nvPicPr>
              <p:blipFill>
                <a:blip r:embed="rId442"/>
                <a:stretch>
                  <a:fillRect/>
                </a:stretch>
              </p:blipFill>
              <p:spPr>
                <a:xfrm>
                  <a:off x="8188493" y="1183387"/>
                  <a:ext cx="17928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443">
              <p14:nvContentPartPr>
                <p14:cNvPr id="281" name="Freihand 280">
                  <a:extLst>
                    <a:ext uri="{FF2B5EF4-FFF2-40B4-BE49-F238E27FC236}">
                      <a16:creationId xmlns:a16="http://schemas.microsoft.com/office/drawing/2014/main" id="{AE3A9893-DEC6-44A5-A089-7446AAE816D7}"/>
                    </a:ext>
                  </a:extLst>
                </p14:cNvPr>
                <p14:cNvContentPartPr/>
                <p14:nvPr/>
              </p14:nvContentPartPr>
              <p14:xfrm>
                <a:off x="8187773" y="1262587"/>
                <a:ext cx="138960" cy="150120"/>
              </p14:xfrm>
            </p:contentPart>
          </mc:Choice>
          <mc:Fallback>
            <p:pic>
              <p:nvPicPr>
                <p:cNvPr id="281" name="Freihand 280">
                  <a:extLst>
                    <a:ext uri="{FF2B5EF4-FFF2-40B4-BE49-F238E27FC236}">
                      <a16:creationId xmlns:a16="http://schemas.microsoft.com/office/drawing/2014/main" id="{AE3A9893-DEC6-44A5-A089-7446AAE816D7}"/>
                    </a:ext>
                  </a:extLst>
                </p:cNvPr>
                <p:cNvPicPr/>
                <p:nvPr/>
              </p:nvPicPr>
              <p:blipFill>
                <a:blip r:embed="rId444"/>
                <a:stretch>
                  <a:fillRect/>
                </a:stretch>
              </p:blipFill>
              <p:spPr>
                <a:xfrm>
                  <a:off x="8183453" y="1258267"/>
                  <a:ext cx="14760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445">
              <p14:nvContentPartPr>
                <p14:cNvPr id="283" name="Freihand 282">
                  <a:extLst>
                    <a:ext uri="{FF2B5EF4-FFF2-40B4-BE49-F238E27FC236}">
                      <a16:creationId xmlns:a16="http://schemas.microsoft.com/office/drawing/2014/main" id="{4577D511-BAE1-47A0-8182-D019F45B7263}"/>
                    </a:ext>
                  </a:extLst>
                </p14:cNvPr>
                <p14:cNvContentPartPr/>
                <p14:nvPr/>
              </p14:nvContentPartPr>
              <p14:xfrm>
                <a:off x="7007333" y="1828507"/>
                <a:ext cx="73800" cy="10440"/>
              </p14:xfrm>
            </p:contentPart>
          </mc:Choice>
          <mc:Fallback>
            <p:pic>
              <p:nvPicPr>
                <p:cNvPr id="283" name="Freihand 282">
                  <a:extLst>
                    <a:ext uri="{FF2B5EF4-FFF2-40B4-BE49-F238E27FC236}">
                      <a16:creationId xmlns:a16="http://schemas.microsoft.com/office/drawing/2014/main" id="{4577D511-BAE1-47A0-8182-D019F45B7263}"/>
                    </a:ext>
                  </a:extLst>
                </p:cNvPr>
                <p:cNvPicPr/>
                <p:nvPr/>
              </p:nvPicPr>
              <p:blipFill>
                <a:blip r:embed="rId446"/>
                <a:stretch>
                  <a:fillRect/>
                </a:stretch>
              </p:blipFill>
              <p:spPr>
                <a:xfrm>
                  <a:off x="7003013" y="1824187"/>
                  <a:ext cx="8244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447">
              <p14:nvContentPartPr>
                <p14:cNvPr id="284" name="Freihand 283">
                  <a:extLst>
                    <a:ext uri="{FF2B5EF4-FFF2-40B4-BE49-F238E27FC236}">
                      <a16:creationId xmlns:a16="http://schemas.microsoft.com/office/drawing/2014/main" id="{B8B6740D-83C6-4D7D-97C5-5CB9CBE580A6}"/>
                    </a:ext>
                  </a:extLst>
                </p14:cNvPr>
                <p14:cNvContentPartPr/>
                <p14:nvPr/>
              </p14:nvContentPartPr>
              <p14:xfrm>
                <a:off x="6997973" y="1865947"/>
                <a:ext cx="101160" cy="17640"/>
              </p14:xfrm>
            </p:contentPart>
          </mc:Choice>
          <mc:Fallback>
            <p:pic>
              <p:nvPicPr>
                <p:cNvPr id="284" name="Freihand 283">
                  <a:extLst>
                    <a:ext uri="{FF2B5EF4-FFF2-40B4-BE49-F238E27FC236}">
                      <a16:creationId xmlns:a16="http://schemas.microsoft.com/office/drawing/2014/main" id="{B8B6740D-83C6-4D7D-97C5-5CB9CBE580A6}"/>
                    </a:ext>
                  </a:extLst>
                </p:cNvPr>
                <p:cNvPicPr/>
                <p:nvPr/>
              </p:nvPicPr>
              <p:blipFill>
                <a:blip r:embed="rId448"/>
                <a:stretch>
                  <a:fillRect/>
                </a:stretch>
              </p:blipFill>
              <p:spPr>
                <a:xfrm>
                  <a:off x="6993653" y="1861627"/>
                  <a:ext cx="10980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449">
              <p14:nvContentPartPr>
                <p14:cNvPr id="285" name="Freihand 284">
                  <a:extLst>
                    <a:ext uri="{FF2B5EF4-FFF2-40B4-BE49-F238E27FC236}">
                      <a16:creationId xmlns:a16="http://schemas.microsoft.com/office/drawing/2014/main" id="{37EAFA67-1751-487B-A7B1-3B9A29D9D301}"/>
                    </a:ext>
                  </a:extLst>
                </p14:cNvPr>
                <p14:cNvContentPartPr/>
                <p14:nvPr/>
              </p14:nvContentPartPr>
              <p14:xfrm>
                <a:off x="7121813" y="1797547"/>
                <a:ext cx="79200" cy="100800"/>
              </p14:xfrm>
            </p:contentPart>
          </mc:Choice>
          <mc:Fallback>
            <p:pic>
              <p:nvPicPr>
                <p:cNvPr id="285" name="Freihand 284">
                  <a:extLst>
                    <a:ext uri="{FF2B5EF4-FFF2-40B4-BE49-F238E27FC236}">
                      <a16:creationId xmlns:a16="http://schemas.microsoft.com/office/drawing/2014/main" id="{37EAFA67-1751-487B-A7B1-3B9A29D9D301}"/>
                    </a:ext>
                  </a:extLst>
                </p:cNvPr>
                <p:cNvPicPr/>
                <p:nvPr/>
              </p:nvPicPr>
              <p:blipFill>
                <a:blip r:embed="rId450"/>
                <a:stretch>
                  <a:fillRect/>
                </a:stretch>
              </p:blipFill>
              <p:spPr>
                <a:xfrm>
                  <a:off x="7117493" y="1793227"/>
                  <a:ext cx="8784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451">
              <p14:nvContentPartPr>
                <p14:cNvPr id="287" name="Freihand 286">
                  <a:extLst>
                    <a:ext uri="{FF2B5EF4-FFF2-40B4-BE49-F238E27FC236}">
                      <a16:creationId xmlns:a16="http://schemas.microsoft.com/office/drawing/2014/main" id="{4BA55736-E0BC-4A46-A6F8-67AA795C199F}"/>
                    </a:ext>
                  </a:extLst>
                </p14:cNvPr>
                <p14:cNvContentPartPr/>
                <p14:nvPr/>
              </p14:nvContentPartPr>
              <p14:xfrm>
                <a:off x="7320533" y="1796467"/>
                <a:ext cx="100800" cy="96840"/>
              </p14:xfrm>
            </p:contentPart>
          </mc:Choice>
          <mc:Fallback>
            <p:pic>
              <p:nvPicPr>
                <p:cNvPr id="287" name="Freihand 286">
                  <a:extLst>
                    <a:ext uri="{FF2B5EF4-FFF2-40B4-BE49-F238E27FC236}">
                      <a16:creationId xmlns:a16="http://schemas.microsoft.com/office/drawing/2014/main" id="{4BA55736-E0BC-4A46-A6F8-67AA795C199F}"/>
                    </a:ext>
                  </a:extLst>
                </p:cNvPr>
                <p:cNvPicPr/>
                <p:nvPr/>
              </p:nvPicPr>
              <p:blipFill>
                <a:blip r:embed="rId452"/>
                <a:stretch>
                  <a:fillRect/>
                </a:stretch>
              </p:blipFill>
              <p:spPr>
                <a:xfrm>
                  <a:off x="7316213" y="1792147"/>
                  <a:ext cx="10944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453">
              <p14:nvContentPartPr>
                <p14:cNvPr id="288" name="Freihand 287">
                  <a:extLst>
                    <a:ext uri="{FF2B5EF4-FFF2-40B4-BE49-F238E27FC236}">
                      <a16:creationId xmlns:a16="http://schemas.microsoft.com/office/drawing/2014/main" id="{8EAB2F48-C4A6-4A70-8D1B-4E9BC2DFCB4B}"/>
                    </a:ext>
                  </a:extLst>
                </p14:cNvPr>
                <p14:cNvContentPartPr/>
                <p14:nvPr/>
              </p14:nvContentPartPr>
              <p14:xfrm>
                <a:off x="7385693" y="1729867"/>
                <a:ext cx="72360" cy="162360"/>
              </p14:xfrm>
            </p:contentPart>
          </mc:Choice>
          <mc:Fallback>
            <p:pic>
              <p:nvPicPr>
                <p:cNvPr id="288" name="Freihand 287">
                  <a:extLst>
                    <a:ext uri="{FF2B5EF4-FFF2-40B4-BE49-F238E27FC236}">
                      <a16:creationId xmlns:a16="http://schemas.microsoft.com/office/drawing/2014/main" id="{8EAB2F48-C4A6-4A70-8D1B-4E9BC2DFCB4B}"/>
                    </a:ext>
                  </a:extLst>
                </p:cNvPr>
                <p:cNvPicPr/>
                <p:nvPr/>
              </p:nvPicPr>
              <p:blipFill>
                <a:blip r:embed="rId454"/>
                <a:stretch>
                  <a:fillRect/>
                </a:stretch>
              </p:blipFill>
              <p:spPr>
                <a:xfrm>
                  <a:off x="7381373" y="1725547"/>
                  <a:ext cx="8100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455">
              <p14:nvContentPartPr>
                <p14:cNvPr id="290" name="Freihand 289">
                  <a:extLst>
                    <a:ext uri="{FF2B5EF4-FFF2-40B4-BE49-F238E27FC236}">
                      <a16:creationId xmlns:a16="http://schemas.microsoft.com/office/drawing/2014/main" id="{C7FD136E-E622-46AF-A259-BAA6D91F7A72}"/>
                    </a:ext>
                  </a:extLst>
                </p14:cNvPr>
                <p14:cNvContentPartPr/>
                <p14:nvPr/>
              </p14:nvContentPartPr>
              <p14:xfrm>
                <a:off x="7577573" y="1802947"/>
                <a:ext cx="74880" cy="6120"/>
              </p14:xfrm>
            </p:contentPart>
          </mc:Choice>
          <mc:Fallback>
            <p:pic>
              <p:nvPicPr>
                <p:cNvPr id="290" name="Freihand 289">
                  <a:extLst>
                    <a:ext uri="{FF2B5EF4-FFF2-40B4-BE49-F238E27FC236}">
                      <a16:creationId xmlns:a16="http://schemas.microsoft.com/office/drawing/2014/main" id="{C7FD136E-E622-46AF-A259-BAA6D91F7A72}"/>
                    </a:ext>
                  </a:extLst>
                </p:cNvPr>
                <p:cNvPicPr/>
                <p:nvPr/>
              </p:nvPicPr>
              <p:blipFill>
                <a:blip r:embed="rId456"/>
                <a:stretch>
                  <a:fillRect/>
                </a:stretch>
              </p:blipFill>
              <p:spPr>
                <a:xfrm>
                  <a:off x="7573253" y="1798627"/>
                  <a:ext cx="8352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457">
              <p14:nvContentPartPr>
                <p14:cNvPr id="291" name="Freihand 290">
                  <a:extLst>
                    <a:ext uri="{FF2B5EF4-FFF2-40B4-BE49-F238E27FC236}">
                      <a16:creationId xmlns:a16="http://schemas.microsoft.com/office/drawing/2014/main" id="{6D09E1DF-1420-45D5-B457-EE3384193212}"/>
                    </a:ext>
                  </a:extLst>
                </p14:cNvPr>
                <p14:cNvContentPartPr/>
                <p14:nvPr/>
              </p14:nvContentPartPr>
              <p14:xfrm>
                <a:off x="7562093" y="1839667"/>
                <a:ext cx="105480" cy="6840"/>
              </p14:xfrm>
            </p:contentPart>
          </mc:Choice>
          <mc:Fallback>
            <p:pic>
              <p:nvPicPr>
                <p:cNvPr id="291" name="Freihand 290">
                  <a:extLst>
                    <a:ext uri="{FF2B5EF4-FFF2-40B4-BE49-F238E27FC236}">
                      <a16:creationId xmlns:a16="http://schemas.microsoft.com/office/drawing/2014/main" id="{6D09E1DF-1420-45D5-B457-EE3384193212}"/>
                    </a:ext>
                  </a:extLst>
                </p:cNvPr>
                <p:cNvPicPr/>
                <p:nvPr/>
              </p:nvPicPr>
              <p:blipFill>
                <a:blip r:embed="rId458"/>
                <a:stretch>
                  <a:fillRect/>
                </a:stretch>
              </p:blipFill>
              <p:spPr>
                <a:xfrm>
                  <a:off x="7557773" y="1835347"/>
                  <a:ext cx="11412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459">
              <p14:nvContentPartPr>
                <p14:cNvPr id="292" name="Freihand 291">
                  <a:extLst>
                    <a:ext uri="{FF2B5EF4-FFF2-40B4-BE49-F238E27FC236}">
                      <a16:creationId xmlns:a16="http://schemas.microsoft.com/office/drawing/2014/main" id="{21FEE6B3-5820-4E9E-BE3A-61B6031FE9DA}"/>
                    </a:ext>
                  </a:extLst>
                </p14:cNvPr>
                <p14:cNvContentPartPr/>
                <p14:nvPr/>
              </p14:nvContentPartPr>
              <p14:xfrm>
                <a:off x="7733453" y="1679827"/>
                <a:ext cx="95040" cy="126720"/>
              </p14:xfrm>
            </p:contentPart>
          </mc:Choice>
          <mc:Fallback>
            <p:pic>
              <p:nvPicPr>
                <p:cNvPr id="292" name="Freihand 291">
                  <a:extLst>
                    <a:ext uri="{FF2B5EF4-FFF2-40B4-BE49-F238E27FC236}">
                      <a16:creationId xmlns:a16="http://schemas.microsoft.com/office/drawing/2014/main" id="{21FEE6B3-5820-4E9E-BE3A-61B6031FE9DA}"/>
                    </a:ext>
                  </a:extLst>
                </p:cNvPr>
                <p:cNvPicPr/>
                <p:nvPr/>
              </p:nvPicPr>
              <p:blipFill>
                <a:blip r:embed="rId460"/>
                <a:stretch>
                  <a:fillRect/>
                </a:stretch>
              </p:blipFill>
              <p:spPr>
                <a:xfrm>
                  <a:off x="7729133" y="1675507"/>
                  <a:ext cx="10368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461">
              <p14:nvContentPartPr>
                <p14:cNvPr id="293" name="Freihand 292">
                  <a:extLst>
                    <a:ext uri="{FF2B5EF4-FFF2-40B4-BE49-F238E27FC236}">
                      <a16:creationId xmlns:a16="http://schemas.microsoft.com/office/drawing/2014/main" id="{A7AB90A0-4948-44BA-9EBE-630725C7054D}"/>
                    </a:ext>
                  </a:extLst>
                </p14:cNvPr>
                <p14:cNvContentPartPr/>
                <p14:nvPr/>
              </p14:nvContentPartPr>
              <p14:xfrm>
                <a:off x="7704653" y="1815547"/>
                <a:ext cx="160560" cy="16200"/>
              </p14:xfrm>
            </p:contentPart>
          </mc:Choice>
          <mc:Fallback>
            <p:pic>
              <p:nvPicPr>
                <p:cNvPr id="293" name="Freihand 292">
                  <a:extLst>
                    <a:ext uri="{FF2B5EF4-FFF2-40B4-BE49-F238E27FC236}">
                      <a16:creationId xmlns:a16="http://schemas.microsoft.com/office/drawing/2014/main" id="{A7AB90A0-4948-44BA-9EBE-630725C7054D}"/>
                    </a:ext>
                  </a:extLst>
                </p:cNvPr>
                <p:cNvPicPr/>
                <p:nvPr/>
              </p:nvPicPr>
              <p:blipFill>
                <a:blip r:embed="rId462"/>
                <a:stretch>
                  <a:fillRect/>
                </a:stretch>
              </p:blipFill>
              <p:spPr>
                <a:xfrm>
                  <a:off x="7700333" y="1811227"/>
                  <a:ext cx="16920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463">
              <p14:nvContentPartPr>
                <p14:cNvPr id="294" name="Freihand 293">
                  <a:extLst>
                    <a:ext uri="{FF2B5EF4-FFF2-40B4-BE49-F238E27FC236}">
                      <a16:creationId xmlns:a16="http://schemas.microsoft.com/office/drawing/2014/main" id="{EAA80B5D-6723-445A-A08C-25F0BDBEB48F}"/>
                    </a:ext>
                  </a:extLst>
                </p14:cNvPr>
                <p14:cNvContentPartPr/>
                <p14:nvPr/>
              </p14:nvContentPartPr>
              <p14:xfrm>
                <a:off x="7702853" y="1843267"/>
                <a:ext cx="168120" cy="180360"/>
              </p14:xfrm>
            </p:contentPart>
          </mc:Choice>
          <mc:Fallback>
            <p:pic>
              <p:nvPicPr>
                <p:cNvPr id="294" name="Freihand 293">
                  <a:extLst>
                    <a:ext uri="{FF2B5EF4-FFF2-40B4-BE49-F238E27FC236}">
                      <a16:creationId xmlns:a16="http://schemas.microsoft.com/office/drawing/2014/main" id="{EAA80B5D-6723-445A-A08C-25F0BDBEB48F}"/>
                    </a:ext>
                  </a:extLst>
                </p:cNvPr>
                <p:cNvPicPr/>
                <p:nvPr/>
              </p:nvPicPr>
              <p:blipFill>
                <a:blip r:embed="rId464"/>
                <a:stretch>
                  <a:fillRect/>
                </a:stretch>
              </p:blipFill>
              <p:spPr>
                <a:xfrm>
                  <a:off x="7698533" y="1838947"/>
                  <a:ext cx="17676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465">
              <p14:nvContentPartPr>
                <p14:cNvPr id="295" name="Freihand 294">
                  <a:extLst>
                    <a:ext uri="{FF2B5EF4-FFF2-40B4-BE49-F238E27FC236}">
                      <a16:creationId xmlns:a16="http://schemas.microsoft.com/office/drawing/2014/main" id="{7F6514EE-093C-4C37-8CDD-58BFCFC079AE}"/>
                    </a:ext>
                  </a:extLst>
                </p14:cNvPr>
                <p14:cNvContentPartPr/>
                <p14:nvPr/>
              </p14:nvContentPartPr>
              <p14:xfrm>
                <a:off x="7763693" y="1926787"/>
                <a:ext cx="35640" cy="118080"/>
              </p14:xfrm>
            </p:contentPart>
          </mc:Choice>
          <mc:Fallback>
            <p:pic>
              <p:nvPicPr>
                <p:cNvPr id="295" name="Freihand 294">
                  <a:extLst>
                    <a:ext uri="{FF2B5EF4-FFF2-40B4-BE49-F238E27FC236}">
                      <a16:creationId xmlns:a16="http://schemas.microsoft.com/office/drawing/2014/main" id="{7F6514EE-093C-4C37-8CDD-58BFCFC079AE}"/>
                    </a:ext>
                  </a:extLst>
                </p:cNvPr>
                <p:cNvPicPr/>
                <p:nvPr/>
              </p:nvPicPr>
              <p:blipFill>
                <a:blip r:embed="rId466"/>
                <a:stretch>
                  <a:fillRect/>
                </a:stretch>
              </p:blipFill>
              <p:spPr>
                <a:xfrm>
                  <a:off x="7759373" y="1922467"/>
                  <a:ext cx="4428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467">
              <p14:nvContentPartPr>
                <p14:cNvPr id="296" name="Freihand 295">
                  <a:extLst>
                    <a:ext uri="{FF2B5EF4-FFF2-40B4-BE49-F238E27FC236}">
                      <a16:creationId xmlns:a16="http://schemas.microsoft.com/office/drawing/2014/main" id="{03FE422B-23E1-4E5D-B01D-50E97625776A}"/>
                    </a:ext>
                  </a:extLst>
                </p14:cNvPr>
                <p14:cNvContentPartPr/>
                <p14:nvPr/>
              </p14:nvContentPartPr>
              <p14:xfrm>
                <a:off x="7749653" y="1981507"/>
                <a:ext cx="104040" cy="23040"/>
              </p14:xfrm>
            </p:contentPart>
          </mc:Choice>
          <mc:Fallback>
            <p:pic>
              <p:nvPicPr>
                <p:cNvPr id="296" name="Freihand 295">
                  <a:extLst>
                    <a:ext uri="{FF2B5EF4-FFF2-40B4-BE49-F238E27FC236}">
                      <a16:creationId xmlns:a16="http://schemas.microsoft.com/office/drawing/2014/main" id="{03FE422B-23E1-4E5D-B01D-50E97625776A}"/>
                    </a:ext>
                  </a:extLst>
                </p:cNvPr>
                <p:cNvPicPr/>
                <p:nvPr/>
              </p:nvPicPr>
              <p:blipFill>
                <a:blip r:embed="rId468"/>
                <a:stretch>
                  <a:fillRect/>
                </a:stretch>
              </p:blipFill>
              <p:spPr>
                <a:xfrm>
                  <a:off x="7745333" y="1977187"/>
                  <a:ext cx="11268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469">
              <p14:nvContentPartPr>
                <p14:cNvPr id="297" name="Freihand 296">
                  <a:extLst>
                    <a:ext uri="{FF2B5EF4-FFF2-40B4-BE49-F238E27FC236}">
                      <a16:creationId xmlns:a16="http://schemas.microsoft.com/office/drawing/2014/main" id="{7792981A-2547-4D39-95D4-4A0A4D73FD25}"/>
                    </a:ext>
                  </a:extLst>
                </p14:cNvPr>
                <p14:cNvContentPartPr/>
                <p14:nvPr/>
              </p14:nvContentPartPr>
              <p14:xfrm>
                <a:off x="7997693" y="1830307"/>
                <a:ext cx="128520" cy="12600"/>
              </p14:xfrm>
            </p:contentPart>
          </mc:Choice>
          <mc:Fallback>
            <p:pic>
              <p:nvPicPr>
                <p:cNvPr id="297" name="Freihand 296">
                  <a:extLst>
                    <a:ext uri="{FF2B5EF4-FFF2-40B4-BE49-F238E27FC236}">
                      <a16:creationId xmlns:a16="http://schemas.microsoft.com/office/drawing/2014/main" id="{7792981A-2547-4D39-95D4-4A0A4D73FD25}"/>
                    </a:ext>
                  </a:extLst>
                </p:cNvPr>
                <p:cNvPicPr/>
                <p:nvPr/>
              </p:nvPicPr>
              <p:blipFill>
                <a:blip r:embed="rId470"/>
                <a:stretch>
                  <a:fillRect/>
                </a:stretch>
              </p:blipFill>
              <p:spPr>
                <a:xfrm>
                  <a:off x="7993373" y="1825987"/>
                  <a:ext cx="13716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471">
              <p14:nvContentPartPr>
                <p14:cNvPr id="298" name="Freihand 297">
                  <a:extLst>
                    <a:ext uri="{FF2B5EF4-FFF2-40B4-BE49-F238E27FC236}">
                      <a16:creationId xmlns:a16="http://schemas.microsoft.com/office/drawing/2014/main" id="{0AB8FDEE-E39D-4F48-9048-7A16C63CB607}"/>
                    </a:ext>
                  </a:extLst>
                </p14:cNvPr>
                <p14:cNvContentPartPr/>
                <p14:nvPr/>
              </p14:nvContentPartPr>
              <p14:xfrm>
                <a:off x="7996253" y="1870627"/>
                <a:ext cx="154800" cy="15120"/>
              </p14:xfrm>
            </p:contentPart>
          </mc:Choice>
          <mc:Fallback>
            <p:pic>
              <p:nvPicPr>
                <p:cNvPr id="298" name="Freihand 297">
                  <a:extLst>
                    <a:ext uri="{FF2B5EF4-FFF2-40B4-BE49-F238E27FC236}">
                      <a16:creationId xmlns:a16="http://schemas.microsoft.com/office/drawing/2014/main" id="{0AB8FDEE-E39D-4F48-9048-7A16C63CB607}"/>
                    </a:ext>
                  </a:extLst>
                </p:cNvPr>
                <p:cNvPicPr/>
                <p:nvPr/>
              </p:nvPicPr>
              <p:blipFill>
                <a:blip r:embed="rId472"/>
                <a:stretch>
                  <a:fillRect/>
                </a:stretch>
              </p:blipFill>
              <p:spPr>
                <a:xfrm>
                  <a:off x="7991933" y="1866307"/>
                  <a:ext cx="16344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473">
              <p14:nvContentPartPr>
                <p14:cNvPr id="299" name="Freihand 298">
                  <a:extLst>
                    <a:ext uri="{FF2B5EF4-FFF2-40B4-BE49-F238E27FC236}">
                      <a16:creationId xmlns:a16="http://schemas.microsoft.com/office/drawing/2014/main" id="{DAE7A9B0-C6DF-4706-B4AE-244D07BA386C}"/>
                    </a:ext>
                  </a:extLst>
                </p14:cNvPr>
                <p14:cNvContentPartPr/>
                <p14:nvPr/>
              </p14:nvContentPartPr>
              <p14:xfrm>
                <a:off x="8133773" y="1788187"/>
                <a:ext cx="113400" cy="176400"/>
              </p14:xfrm>
            </p:contentPart>
          </mc:Choice>
          <mc:Fallback>
            <p:pic>
              <p:nvPicPr>
                <p:cNvPr id="299" name="Freihand 298">
                  <a:extLst>
                    <a:ext uri="{FF2B5EF4-FFF2-40B4-BE49-F238E27FC236}">
                      <a16:creationId xmlns:a16="http://schemas.microsoft.com/office/drawing/2014/main" id="{DAE7A9B0-C6DF-4706-B4AE-244D07BA386C}"/>
                    </a:ext>
                  </a:extLst>
                </p:cNvPr>
                <p:cNvPicPr/>
                <p:nvPr/>
              </p:nvPicPr>
              <p:blipFill>
                <a:blip r:embed="rId474"/>
                <a:stretch>
                  <a:fillRect/>
                </a:stretch>
              </p:blipFill>
              <p:spPr>
                <a:xfrm>
                  <a:off x="8129453" y="1783867"/>
                  <a:ext cx="12204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475">
              <p14:nvContentPartPr>
                <p14:cNvPr id="301" name="Freihand 300">
                  <a:extLst>
                    <a:ext uri="{FF2B5EF4-FFF2-40B4-BE49-F238E27FC236}">
                      <a16:creationId xmlns:a16="http://schemas.microsoft.com/office/drawing/2014/main" id="{2854D2E0-810E-4247-B573-A89D9AB69F69}"/>
                    </a:ext>
                  </a:extLst>
                </p14:cNvPr>
                <p14:cNvContentPartPr/>
                <p14:nvPr/>
              </p14:nvContentPartPr>
              <p14:xfrm>
                <a:off x="8479373" y="1724467"/>
                <a:ext cx="55800" cy="198000"/>
              </p14:xfrm>
            </p:contentPart>
          </mc:Choice>
          <mc:Fallback>
            <p:pic>
              <p:nvPicPr>
                <p:cNvPr id="301" name="Freihand 300">
                  <a:extLst>
                    <a:ext uri="{FF2B5EF4-FFF2-40B4-BE49-F238E27FC236}">
                      <a16:creationId xmlns:a16="http://schemas.microsoft.com/office/drawing/2014/main" id="{2854D2E0-810E-4247-B573-A89D9AB69F69}"/>
                    </a:ext>
                  </a:extLst>
                </p:cNvPr>
                <p:cNvPicPr/>
                <p:nvPr/>
              </p:nvPicPr>
              <p:blipFill>
                <a:blip r:embed="rId476"/>
                <a:stretch>
                  <a:fillRect/>
                </a:stretch>
              </p:blipFill>
              <p:spPr>
                <a:xfrm>
                  <a:off x="8475053" y="1720147"/>
                  <a:ext cx="6444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477">
              <p14:nvContentPartPr>
                <p14:cNvPr id="302" name="Freihand 301">
                  <a:extLst>
                    <a:ext uri="{FF2B5EF4-FFF2-40B4-BE49-F238E27FC236}">
                      <a16:creationId xmlns:a16="http://schemas.microsoft.com/office/drawing/2014/main" id="{36139ED9-19F4-4351-918A-969EF466EDAF}"/>
                    </a:ext>
                  </a:extLst>
                </p14:cNvPr>
                <p14:cNvContentPartPr/>
                <p14:nvPr/>
              </p14:nvContentPartPr>
              <p14:xfrm>
                <a:off x="8439413" y="1820587"/>
                <a:ext cx="138600" cy="10080"/>
              </p14:xfrm>
            </p:contentPart>
          </mc:Choice>
          <mc:Fallback>
            <p:pic>
              <p:nvPicPr>
                <p:cNvPr id="302" name="Freihand 301">
                  <a:extLst>
                    <a:ext uri="{FF2B5EF4-FFF2-40B4-BE49-F238E27FC236}">
                      <a16:creationId xmlns:a16="http://schemas.microsoft.com/office/drawing/2014/main" id="{36139ED9-19F4-4351-918A-969EF466EDAF}"/>
                    </a:ext>
                  </a:extLst>
                </p:cNvPr>
                <p:cNvPicPr/>
                <p:nvPr/>
              </p:nvPicPr>
              <p:blipFill>
                <a:blip r:embed="rId478"/>
                <a:stretch>
                  <a:fillRect/>
                </a:stretch>
              </p:blipFill>
              <p:spPr>
                <a:xfrm>
                  <a:off x="8435093" y="1816267"/>
                  <a:ext cx="14724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479">
              <p14:nvContentPartPr>
                <p14:cNvPr id="303" name="Freihand 302">
                  <a:extLst>
                    <a:ext uri="{FF2B5EF4-FFF2-40B4-BE49-F238E27FC236}">
                      <a16:creationId xmlns:a16="http://schemas.microsoft.com/office/drawing/2014/main" id="{48587AEA-97F3-4AA5-9635-FCAADC88514F}"/>
                    </a:ext>
                  </a:extLst>
                </p14:cNvPr>
                <p14:cNvContentPartPr/>
                <p14:nvPr/>
              </p14:nvContentPartPr>
              <p14:xfrm>
                <a:off x="8693213" y="1773787"/>
                <a:ext cx="97920" cy="5040"/>
              </p14:xfrm>
            </p:contentPart>
          </mc:Choice>
          <mc:Fallback>
            <p:pic>
              <p:nvPicPr>
                <p:cNvPr id="303" name="Freihand 302">
                  <a:extLst>
                    <a:ext uri="{FF2B5EF4-FFF2-40B4-BE49-F238E27FC236}">
                      <a16:creationId xmlns:a16="http://schemas.microsoft.com/office/drawing/2014/main" id="{48587AEA-97F3-4AA5-9635-FCAADC88514F}"/>
                    </a:ext>
                  </a:extLst>
                </p:cNvPr>
                <p:cNvPicPr/>
                <p:nvPr/>
              </p:nvPicPr>
              <p:blipFill>
                <a:blip r:embed="rId367"/>
                <a:stretch>
                  <a:fillRect/>
                </a:stretch>
              </p:blipFill>
              <p:spPr>
                <a:xfrm>
                  <a:off x="8688893" y="1769467"/>
                  <a:ext cx="10656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480">
              <p14:nvContentPartPr>
                <p14:cNvPr id="304" name="Freihand 303">
                  <a:extLst>
                    <a:ext uri="{FF2B5EF4-FFF2-40B4-BE49-F238E27FC236}">
                      <a16:creationId xmlns:a16="http://schemas.microsoft.com/office/drawing/2014/main" id="{078A62AB-7224-41A5-B3A0-777778CC6F3D}"/>
                    </a:ext>
                  </a:extLst>
                </p14:cNvPr>
                <p14:cNvContentPartPr/>
                <p14:nvPr/>
              </p14:nvContentPartPr>
              <p14:xfrm>
                <a:off x="8690693" y="1817707"/>
                <a:ext cx="118440" cy="12600"/>
              </p14:xfrm>
            </p:contentPart>
          </mc:Choice>
          <mc:Fallback>
            <p:pic>
              <p:nvPicPr>
                <p:cNvPr id="304" name="Freihand 303">
                  <a:extLst>
                    <a:ext uri="{FF2B5EF4-FFF2-40B4-BE49-F238E27FC236}">
                      <a16:creationId xmlns:a16="http://schemas.microsoft.com/office/drawing/2014/main" id="{078A62AB-7224-41A5-B3A0-777778CC6F3D}"/>
                    </a:ext>
                  </a:extLst>
                </p:cNvPr>
                <p:cNvPicPr/>
                <p:nvPr/>
              </p:nvPicPr>
              <p:blipFill>
                <a:blip r:embed="rId481"/>
                <a:stretch>
                  <a:fillRect/>
                </a:stretch>
              </p:blipFill>
              <p:spPr>
                <a:xfrm>
                  <a:off x="8686373" y="1813387"/>
                  <a:ext cx="12708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482">
              <p14:nvContentPartPr>
                <p14:cNvPr id="306" name="Freihand 305">
                  <a:extLst>
                    <a:ext uri="{FF2B5EF4-FFF2-40B4-BE49-F238E27FC236}">
                      <a16:creationId xmlns:a16="http://schemas.microsoft.com/office/drawing/2014/main" id="{9E837628-64F5-4BD1-AFEC-8B53540D7888}"/>
                    </a:ext>
                  </a:extLst>
                </p14:cNvPr>
                <p14:cNvContentPartPr/>
                <p14:nvPr/>
              </p14:nvContentPartPr>
              <p14:xfrm>
                <a:off x="8974733" y="1579747"/>
                <a:ext cx="134280" cy="145440"/>
              </p14:xfrm>
            </p:contentPart>
          </mc:Choice>
          <mc:Fallback>
            <p:pic>
              <p:nvPicPr>
                <p:cNvPr id="306" name="Freihand 305">
                  <a:extLst>
                    <a:ext uri="{FF2B5EF4-FFF2-40B4-BE49-F238E27FC236}">
                      <a16:creationId xmlns:a16="http://schemas.microsoft.com/office/drawing/2014/main" id="{9E837628-64F5-4BD1-AFEC-8B53540D7888}"/>
                    </a:ext>
                  </a:extLst>
                </p:cNvPr>
                <p:cNvPicPr/>
                <p:nvPr/>
              </p:nvPicPr>
              <p:blipFill>
                <a:blip r:embed="rId483"/>
                <a:stretch>
                  <a:fillRect/>
                </a:stretch>
              </p:blipFill>
              <p:spPr>
                <a:xfrm>
                  <a:off x="8970413" y="1575427"/>
                  <a:ext cx="14292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484">
              <p14:nvContentPartPr>
                <p14:cNvPr id="307" name="Freihand 306">
                  <a:extLst>
                    <a:ext uri="{FF2B5EF4-FFF2-40B4-BE49-F238E27FC236}">
                      <a16:creationId xmlns:a16="http://schemas.microsoft.com/office/drawing/2014/main" id="{62F0538F-3A13-4D27-8994-91578AF554C6}"/>
                    </a:ext>
                  </a:extLst>
                </p14:cNvPr>
                <p14:cNvContentPartPr/>
                <p14:nvPr/>
              </p14:nvContentPartPr>
              <p14:xfrm>
                <a:off x="8951333" y="1720507"/>
                <a:ext cx="286920" cy="35640"/>
              </p14:xfrm>
            </p:contentPart>
          </mc:Choice>
          <mc:Fallback>
            <p:pic>
              <p:nvPicPr>
                <p:cNvPr id="307" name="Freihand 306">
                  <a:extLst>
                    <a:ext uri="{FF2B5EF4-FFF2-40B4-BE49-F238E27FC236}">
                      <a16:creationId xmlns:a16="http://schemas.microsoft.com/office/drawing/2014/main" id="{62F0538F-3A13-4D27-8994-91578AF554C6}"/>
                    </a:ext>
                  </a:extLst>
                </p:cNvPr>
                <p:cNvPicPr/>
                <p:nvPr/>
              </p:nvPicPr>
              <p:blipFill>
                <a:blip r:embed="rId485"/>
                <a:stretch>
                  <a:fillRect/>
                </a:stretch>
              </p:blipFill>
              <p:spPr>
                <a:xfrm>
                  <a:off x="8947013" y="1716187"/>
                  <a:ext cx="29556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486">
              <p14:nvContentPartPr>
                <p14:cNvPr id="308" name="Freihand 307">
                  <a:extLst>
                    <a:ext uri="{FF2B5EF4-FFF2-40B4-BE49-F238E27FC236}">
                      <a16:creationId xmlns:a16="http://schemas.microsoft.com/office/drawing/2014/main" id="{BE8D6729-C02A-43FB-BD6F-0B3DFE63E697}"/>
                    </a:ext>
                  </a:extLst>
                </p14:cNvPr>
                <p14:cNvContentPartPr/>
                <p14:nvPr/>
              </p14:nvContentPartPr>
              <p14:xfrm>
                <a:off x="9029453" y="1821667"/>
                <a:ext cx="127080" cy="51480"/>
              </p14:xfrm>
            </p:contentPart>
          </mc:Choice>
          <mc:Fallback>
            <p:pic>
              <p:nvPicPr>
                <p:cNvPr id="308" name="Freihand 307">
                  <a:extLst>
                    <a:ext uri="{FF2B5EF4-FFF2-40B4-BE49-F238E27FC236}">
                      <a16:creationId xmlns:a16="http://schemas.microsoft.com/office/drawing/2014/main" id="{BE8D6729-C02A-43FB-BD6F-0B3DFE63E697}"/>
                    </a:ext>
                  </a:extLst>
                </p:cNvPr>
                <p:cNvPicPr/>
                <p:nvPr/>
              </p:nvPicPr>
              <p:blipFill>
                <a:blip r:embed="rId487"/>
                <a:stretch>
                  <a:fillRect/>
                </a:stretch>
              </p:blipFill>
              <p:spPr>
                <a:xfrm>
                  <a:off x="9025133" y="1817347"/>
                  <a:ext cx="135720" cy="60120"/>
                </a:xfrm>
                <a:prstGeom prst="rect">
                  <a:avLst/>
                </a:prstGeom>
              </p:spPr>
            </p:pic>
          </mc:Fallback>
        </mc:AlternateContent>
        <mc:AlternateContent xmlns:mc="http://schemas.openxmlformats.org/markup-compatibility/2006">
          <mc:Choice xmlns:p14="http://schemas.microsoft.com/office/powerpoint/2010/main" Requires="p14">
            <p:contentPart p14:bwMode="auto" r:id="rId488">
              <p14:nvContentPartPr>
                <p14:cNvPr id="309" name="Freihand 308">
                  <a:extLst>
                    <a:ext uri="{FF2B5EF4-FFF2-40B4-BE49-F238E27FC236}">
                      <a16:creationId xmlns:a16="http://schemas.microsoft.com/office/drawing/2014/main" id="{80A2457D-D22B-48CD-8E31-C4DF7107C88A}"/>
                    </a:ext>
                  </a:extLst>
                </p14:cNvPr>
                <p14:cNvContentPartPr/>
                <p14:nvPr/>
              </p14:nvContentPartPr>
              <p14:xfrm>
                <a:off x="9011453" y="1890067"/>
                <a:ext cx="151200" cy="37800"/>
              </p14:xfrm>
            </p:contentPart>
          </mc:Choice>
          <mc:Fallback>
            <p:pic>
              <p:nvPicPr>
                <p:cNvPr id="309" name="Freihand 308">
                  <a:extLst>
                    <a:ext uri="{FF2B5EF4-FFF2-40B4-BE49-F238E27FC236}">
                      <a16:creationId xmlns:a16="http://schemas.microsoft.com/office/drawing/2014/main" id="{80A2457D-D22B-48CD-8E31-C4DF7107C88A}"/>
                    </a:ext>
                  </a:extLst>
                </p:cNvPr>
                <p:cNvPicPr/>
                <p:nvPr/>
              </p:nvPicPr>
              <p:blipFill>
                <a:blip r:embed="rId489"/>
                <a:stretch>
                  <a:fillRect/>
                </a:stretch>
              </p:blipFill>
              <p:spPr>
                <a:xfrm>
                  <a:off x="9007133" y="1885747"/>
                  <a:ext cx="15984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490">
              <p14:nvContentPartPr>
                <p14:cNvPr id="310" name="Freihand 309">
                  <a:extLst>
                    <a:ext uri="{FF2B5EF4-FFF2-40B4-BE49-F238E27FC236}">
                      <a16:creationId xmlns:a16="http://schemas.microsoft.com/office/drawing/2014/main" id="{4B7A25C7-E2BF-4ABC-989F-2033214B8F09}"/>
                    </a:ext>
                  </a:extLst>
                </p14:cNvPr>
                <p14:cNvContentPartPr/>
                <p14:nvPr/>
              </p14:nvContentPartPr>
              <p14:xfrm>
                <a:off x="9040973" y="1949107"/>
                <a:ext cx="73080" cy="127080"/>
              </p14:xfrm>
            </p:contentPart>
          </mc:Choice>
          <mc:Fallback>
            <p:pic>
              <p:nvPicPr>
                <p:cNvPr id="310" name="Freihand 309">
                  <a:extLst>
                    <a:ext uri="{FF2B5EF4-FFF2-40B4-BE49-F238E27FC236}">
                      <a16:creationId xmlns:a16="http://schemas.microsoft.com/office/drawing/2014/main" id="{4B7A25C7-E2BF-4ABC-989F-2033214B8F09}"/>
                    </a:ext>
                  </a:extLst>
                </p:cNvPr>
                <p:cNvPicPr/>
                <p:nvPr/>
              </p:nvPicPr>
              <p:blipFill>
                <a:blip r:embed="rId491"/>
                <a:stretch>
                  <a:fillRect/>
                </a:stretch>
              </p:blipFill>
              <p:spPr>
                <a:xfrm>
                  <a:off x="9036653" y="1944787"/>
                  <a:ext cx="8172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492">
              <p14:nvContentPartPr>
                <p14:cNvPr id="311" name="Freihand 310">
                  <a:extLst>
                    <a:ext uri="{FF2B5EF4-FFF2-40B4-BE49-F238E27FC236}">
                      <a16:creationId xmlns:a16="http://schemas.microsoft.com/office/drawing/2014/main" id="{726BF4C8-1F24-4255-97D3-56901F58CA49}"/>
                    </a:ext>
                  </a:extLst>
                </p14:cNvPr>
                <p14:cNvContentPartPr/>
                <p14:nvPr/>
              </p14:nvContentPartPr>
              <p14:xfrm>
                <a:off x="9109373" y="1828507"/>
                <a:ext cx="108360" cy="187560"/>
              </p14:xfrm>
            </p:contentPart>
          </mc:Choice>
          <mc:Fallback>
            <p:pic>
              <p:nvPicPr>
                <p:cNvPr id="311" name="Freihand 310">
                  <a:extLst>
                    <a:ext uri="{FF2B5EF4-FFF2-40B4-BE49-F238E27FC236}">
                      <a16:creationId xmlns:a16="http://schemas.microsoft.com/office/drawing/2014/main" id="{726BF4C8-1F24-4255-97D3-56901F58CA49}"/>
                    </a:ext>
                  </a:extLst>
                </p:cNvPr>
                <p:cNvPicPr/>
                <p:nvPr/>
              </p:nvPicPr>
              <p:blipFill>
                <a:blip r:embed="rId493"/>
                <a:stretch>
                  <a:fillRect/>
                </a:stretch>
              </p:blipFill>
              <p:spPr>
                <a:xfrm>
                  <a:off x="9105053" y="1824187"/>
                  <a:ext cx="11700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494">
              <p14:nvContentPartPr>
                <p14:cNvPr id="312" name="Freihand 311">
                  <a:extLst>
                    <a:ext uri="{FF2B5EF4-FFF2-40B4-BE49-F238E27FC236}">
                      <a16:creationId xmlns:a16="http://schemas.microsoft.com/office/drawing/2014/main" id="{497B415F-503A-4E3A-ACF0-98CA15F4EAC4}"/>
                    </a:ext>
                  </a:extLst>
                </p14:cNvPr>
                <p14:cNvContentPartPr/>
                <p14:nvPr/>
              </p14:nvContentPartPr>
              <p14:xfrm>
                <a:off x="8911013" y="1855507"/>
                <a:ext cx="106920" cy="185400"/>
              </p14:xfrm>
            </p:contentPart>
          </mc:Choice>
          <mc:Fallback>
            <p:pic>
              <p:nvPicPr>
                <p:cNvPr id="312" name="Freihand 311">
                  <a:extLst>
                    <a:ext uri="{FF2B5EF4-FFF2-40B4-BE49-F238E27FC236}">
                      <a16:creationId xmlns:a16="http://schemas.microsoft.com/office/drawing/2014/main" id="{497B415F-503A-4E3A-ACF0-98CA15F4EAC4}"/>
                    </a:ext>
                  </a:extLst>
                </p:cNvPr>
                <p:cNvPicPr/>
                <p:nvPr/>
              </p:nvPicPr>
              <p:blipFill>
                <a:blip r:embed="rId495"/>
                <a:stretch>
                  <a:fillRect/>
                </a:stretch>
              </p:blipFill>
              <p:spPr>
                <a:xfrm>
                  <a:off x="8906693" y="1851187"/>
                  <a:ext cx="11556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496">
              <p14:nvContentPartPr>
                <p14:cNvPr id="313" name="Freihand 312">
                  <a:extLst>
                    <a:ext uri="{FF2B5EF4-FFF2-40B4-BE49-F238E27FC236}">
                      <a16:creationId xmlns:a16="http://schemas.microsoft.com/office/drawing/2014/main" id="{7B2F6C3B-E3B8-4AAA-BDC6-0AB03A9CD33E}"/>
                    </a:ext>
                  </a:extLst>
                </p14:cNvPr>
                <p14:cNvContentPartPr/>
                <p14:nvPr/>
              </p14:nvContentPartPr>
              <p14:xfrm>
                <a:off x="9218453" y="1765147"/>
                <a:ext cx="119160" cy="79560"/>
              </p14:xfrm>
            </p:contentPart>
          </mc:Choice>
          <mc:Fallback>
            <p:pic>
              <p:nvPicPr>
                <p:cNvPr id="313" name="Freihand 312">
                  <a:extLst>
                    <a:ext uri="{FF2B5EF4-FFF2-40B4-BE49-F238E27FC236}">
                      <a16:creationId xmlns:a16="http://schemas.microsoft.com/office/drawing/2014/main" id="{7B2F6C3B-E3B8-4AAA-BDC6-0AB03A9CD33E}"/>
                    </a:ext>
                  </a:extLst>
                </p:cNvPr>
                <p:cNvPicPr/>
                <p:nvPr/>
              </p:nvPicPr>
              <p:blipFill>
                <a:blip r:embed="rId497"/>
                <a:stretch>
                  <a:fillRect/>
                </a:stretch>
              </p:blipFill>
              <p:spPr>
                <a:xfrm>
                  <a:off x="9214133" y="1760827"/>
                  <a:ext cx="12780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498">
              <p14:nvContentPartPr>
                <p14:cNvPr id="315" name="Freihand 314">
                  <a:extLst>
                    <a:ext uri="{FF2B5EF4-FFF2-40B4-BE49-F238E27FC236}">
                      <a16:creationId xmlns:a16="http://schemas.microsoft.com/office/drawing/2014/main" id="{76A78263-777F-4EBA-B39E-65DE1946E0DC}"/>
                    </a:ext>
                  </a:extLst>
                </p14:cNvPr>
                <p14:cNvContentPartPr/>
                <p14:nvPr/>
              </p14:nvContentPartPr>
              <p14:xfrm>
                <a:off x="10608773" y="809707"/>
                <a:ext cx="919440" cy="63000"/>
              </p14:xfrm>
            </p:contentPart>
          </mc:Choice>
          <mc:Fallback>
            <p:pic>
              <p:nvPicPr>
                <p:cNvPr id="315" name="Freihand 314">
                  <a:extLst>
                    <a:ext uri="{FF2B5EF4-FFF2-40B4-BE49-F238E27FC236}">
                      <a16:creationId xmlns:a16="http://schemas.microsoft.com/office/drawing/2014/main" id="{76A78263-777F-4EBA-B39E-65DE1946E0DC}"/>
                    </a:ext>
                  </a:extLst>
                </p:cNvPr>
                <p:cNvPicPr/>
                <p:nvPr/>
              </p:nvPicPr>
              <p:blipFill>
                <a:blip r:embed="rId499"/>
                <a:stretch>
                  <a:fillRect/>
                </a:stretch>
              </p:blipFill>
              <p:spPr>
                <a:xfrm>
                  <a:off x="10604453" y="805387"/>
                  <a:ext cx="928080" cy="716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00">
            <p14:nvContentPartPr>
              <p14:cNvPr id="354" name="Freihand 353">
                <a:extLst>
                  <a:ext uri="{FF2B5EF4-FFF2-40B4-BE49-F238E27FC236}">
                    <a16:creationId xmlns:a16="http://schemas.microsoft.com/office/drawing/2014/main" id="{79529ED1-66E5-4336-9FFB-3F2C350F1144}"/>
                  </a:ext>
                </a:extLst>
              </p14:cNvPr>
              <p14:cNvContentPartPr/>
              <p14:nvPr/>
            </p14:nvContentPartPr>
            <p14:xfrm>
              <a:off x="10544333" y="3802387"/>
              <a:ext cx="164520" cy="155160"/>
            </p14:xfrm>
          </p:contentPart>
        </mc:Choice>
        <mc:Fallback>
          <p:pic>
            <p:nvPicPr>
              <p:cNvPr id="354" name="Freihand 353">
                <a:extLst>
                  <a:ext uri="{FF2B5EF4-FFF2-40B4-BE49-F238E27FC236}">
                    <a16:creationId xmlns:a16="http://schemas.microsoft.com/office/drawing/2014/main" id="{79529ED1-66E5-4336-9FFB-3F2C350F1144}"/>
                  </a:ext>
                </a:extLst>
              </p:cNvPr>
              <p:cNvPicPr/>
              <p:nvPr/>
            </p:nvPicPr>
            <p:blipFill>
              <a:blip r:embed="rId501"/>
              <a:stretch>
                <a:fillRect/>
              </a:stretch>
            </p:blipFill>
            <p:spPr>
              <a:xfrm>
                <a:off x="10540013" y="3798067"/>
                <a:ext cx="17316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502">
            <p14:nvContentPartPr>
              <p14:cNvPr id="355" name="Freihand 354">
                <a:extLst>
                  <a:ext uri="{FF2B5EF4-FFF2-40B4-BE49-F238E27FC236}">
                    <a16:creationId xmlns:a16="http://schemas.microsoft.com/office/drawing/2014/main" id="{6B116A98-32CC-4183-A36E-478B0F1D061F}"/>
                  </a:ext>
                </a:extLst>
              </p14:cNvPr>
              <p14:cNvContentPartPr/>
              <p14:nvPr/>
            </p14:nvContentPartPr>
            <p14:xfrm>
              <a:off x="9098933" y="3615187"/>
              <a:ext cx="38520" cy="165240"/>
            </p14:xfrm>
          </p:contentPart>
        </mc:Choice>
        <mc:Fallback>
          <p:pic>
            <p:nvPicPr>
              <p:cNvPr id="355" name="Freihand 354">
                <a:extLst>
                  <a:ext uri="{FF2B5EF4-FFF2-40B4-BE49-F238E27FC236}">
                    <a16:creationId xmlns:a16="http://schemas.microsoft.com/office/drawing/2014/main" id="{6B116A98-32CC-4183-A36E-478B0F1D061F}"/>
                  </a:ext>
                </a:extLst>
              </p:cNvPr>
              <p:cNvPicPr/>
              <p:nvPr/>
            </p:nvPicPr>
            <p:blipFill>
              <a:blip r:embed="rId503"/>
              <a:stretch>
                <a:fillRect/>
              </a:stretch>
            </p:blipFill>
            <p:spPr>
              <a:xfrm>
                <a:off x="9094613" y="3610867"/>
                <a:ext cx="4716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504">
            <p14:nvContentPartPr>
              <p14:cNvPr id="360" name="Freihand 359">
                <a:extLst>
                  <a:ext uri="{FF2B5EF4-FFF2-40B4-BE49-F238E27FC236}">
                    <a16:creationId xmlns:a16="http://schemas.microsoft.com/office/drawing/2014/main" id="{FF5B0A35-E2F2-4691-ACCB-6614246F7DBE}"/>
                  </a:ext>
                </a:extLst>
              </p14:cNvPr>
              <p14:cNvContentPartPr/>
              <p14:nvPr/>
            </p14:nvContentPartPr>
            <p14:xfrm>
              <a:off x="9194333" y="3087427"/>
              <a:ext cx="5040" cy="5400"/>
            </p14:xfrm>
          </p:contentPart>
        </mc:Choice>
        <mc:Fallback>
          <p:pic>
            <p:nvPicPr>
              <p:cNvPr id="360" name="Freihand 359">
                <a:extLst>
                  <a:ext uri="{FF2B5EF4-FFF2-40B4-BE49-F238E27FC236}">
                    <a16:creationId xmlns:a16="http://schemas.microsoft.com/office/drawing/2014/main" id="{FF5B0A35-E2F2-4691-ACCB-6614246F7DBE}"/>
                  </a:ext>
                </a:extLst>
              </p:cNvPr>
              <p:cNvPicPr/>
              <p:nvPr/>
            </p:nvPicPr>
            <p:blipFill>
              <a:blip r:embed="rId505"/>
              <a:stretch>
                <a:fillRect/>
              </a:stretch>
            </p:blipFill>
            <p:spPr>
              <a:xfrm>
                <a:off x="9190013" y="3083107"/>
                <a:ext cx="13680" cy="14040"/>
              </a:xfrm>
              <a:prstGeom prst="rect">
                <a:avLst/>
              </a:prstGeom>
            </p:spPr>
          </p:pic>
        </mc:Fallback>
      </mc:AlternateContent>
      <p:grpSp>
        <p:nvGrpSpPr>
          <p:cNvPr id="363" name="Gruppieren 362">
            <a:extLst>
              <a:ext uri="{FF2B5EF4-FFF2-40B4-BE49-F238E27FC236}">
                <a16:creationId xmlns:a16="http://schemas.microsoft.com/office/drawing/2014/main" id="{06FDAB48-BDD0-4D4A-A0E1-DEEFC2A8BA0B}"/>
              </a:ext>
            </a:extLst>
          </p:cNvPr>
          <p:cNvGrpSpPr/>
          <p:nvPr/>
        </p:nvGrpSpPr>
        <p:grpSpPr>
          <a:xfrm>
            <a:off x="8764133" y="2303707"/>
            <a:ext cx="2021400" cy="1435680"/>
            <a:chOff x="8764133" y="2303707"/>
            <a:chExt cx="2021400" cy="1435680"/>
          </a:xfrm>
        </p:grpSpPr>
        <mc:AlternateContent xmlns:mc="http://schemas.openxmlformats.org/markup-compatibility/2006">
          <mc:Choice xmlns:p14="http://schemas.microsoft.com/office/powerpoint/2010/main" Requires="p14">
            <p:contentPart p14:bwMode="auto" r:id="rId506">
              <p14:nvContentPartPr>
                <p14:cNvPr id="344" name="Freihand 343">
                  <a:extLst>
                    <a:ext uri="{FF2B5EF4-FFF2-40B4-BE49-F238E27FC236}">
                      <a16:creationId xmlns:a16="http://schemas.microsoft.com/office/drawing/2014/main" id="{DE7A5D3D-C8F1-4270-9137-602E2C0D71FE}"/>
                    </a:ext>
                  </a:extLst>
                </p14:cNvPr>
                <p14:cNvContentPartPr/>
                <p14:nvPr/>
              </p14:nvContentPartPr>
              <p14:xfrm>
                <a:off x="9126293" y="2529787"/>
                <a:ext cx="70200" cy="1172880"/>
              </p14:xfrm>
            </p:contentPart>
          </mc:Choice>
          <mc:Fallback>
            <p:pic>
              <p:nvPicPr>
                <p:cNvPr id="344" name="Freihand 343">
                  <a:extLst>
                    <a:ext uri="{FF2B5EF4-FFF2-40B4-BE49-F238E27FC236}">
                      <a16:creationId xmlns:a16="http://schemas.microsoft.com/office/drawing/2014/main" id="{DE7A5D3D-C8F1-4270-9137-602E2C0D71FE}"/>
                    </a:ext>
                  </a:extLst>
                </p:cNvPr>
                <p:cNvPicPr/>
                <p:nvPr/>
              </p:nvPicPr>
              <p:blipFill>
                <a:blip r:embed="rId507"/>
                <a:stretch>
                  <a:fillRect/>
                </a:stretch>
              </p:blipFill>
              <p:spPr>
                <a:xfrm>
                  <a:off x="9121973" y="2525467"/>
                  <a:ext cx="78840" cy="1181520"/>
                </a:xfrm>
                <a:prstGeom prst="rect">
                  <a:avLst/>
                </a:prstGeom>
              </p:spPr>
            </p:pic>
          </mc:Fallback>
        </mc:AlternateContent>
        <mc:AlternateContent xmlns:mc="http://schemas.openxmlformats.org/markup-compatibility/2006">
          <mc:Choice xmlns:p14="http://schemas.microsoft.com/office/powerpoint/2010/main" Requires="p14">
            <p:contentPart p14:bwMode="auto" r:id="rId508">
              <p14:nvContentPartPr>
                <p14:cNvPr id="345" name="Freihand 344">
                  <a:extLst>
                    <a:ext uri="{FF2B5EF4-FFF2-40B4-BE49-F238E27FC236}">
                      <a16:creationId xmlns:a16="http://schemas.microsoft.com/office/drawing/2014/main" id="{B3003DBB-BE59-48A1-9885-A6171E0CE028}"/>
                    </a:ext>
                  </a:extLst>
                </p14:cNvPr>
                <p14:cNvContentPartPr/>
                <p14:nvPr/>
              </p14:nvContentPartPr>
              <p14:xfrm>
                <a:off x="9028013" y="3636427"/>
                <a:ext cx="1640520" cy="38880"/>
              </p14:xfrm>
            </p:contentPart>
          </mc:Choice>
          <mc:Fallback>
            <p:pic>
              <p:nvPicPr>
                <p:cNvPr id="345" name="Freihand 344">
                  <a:extLst>
                    <a:ext uri="{FF2B5EF4-FFF2-40B4-BE49-F238E27FC236}">
                      <a16:creationId xmlns:a16="http://schemas.microsoft.com/office/drawing/2014/main" id="{B3003DBB-BE59-48A1-9885-A6171E0CE028}"/>
                    </a:ext>
                  </a:extLst>
                </p:cNvPr>
                <p:cNvPicPr/>
                <p:nvPr/>
              </p:nvPicPr>
              <p:blipFill>
                <a:blip r:embed="rId509"/>
                <a:stretch>
                  <a:fillRect/>
                </a:stretch>
              </p:blipFill>
              <p:spPr>
                <a:xfrm>
                  <a:off x="9023693" y="3632107"/>
                  <a:ext cx="1649160" cy="47520"/>
                </a:xfrm>
                <a:prstGeom prst="rect">
                  <a:avLst/>
                </a:prstGeom>
              </p:spPr>
            </p:pic>
          </mc:Fallback>
        </mc:AlternateContent>
        <mc:AlternateContent xmlns:mc="http://schemas.openxmlformats.org/markup-compatibility/2006">
          <mc:Choice xmlns:p14="http://schemas.microsoft.com/office/powerpoint/2010/main" Requires="p14">
            <p:contentPart p14:bwMode="auto" r:id="rId510">
              <p14:nvContentPartPr>
                <p14:cNvPr id="346" name="Freihand 345">
                  <a:extLst>
                    <a:ext uri="{FF2B5EF4-FFF2-40B4-BE49-F238E27FC236}">
                      <a16:creationId xmlns:a16="http://schemas.microsoft.com/office/drawing/2014/main" id="{01B52ECD-D3A0-4EC5-A54A-7DDFA38CC614}"/>
                    </a:ext>
                  </a:extLst>
                </p14:cNvPr>
                <p14:cNvContentPartPr/>
                <p14:nvPr/>
              </p14:nvContentPartPr>
              <p14:xfrm>
                <a:off x="10682213" y="3607987"/>
                <a:ext cx="103320" cy="131400"/>
              </p14:xfrm>
            </p:contentPart>
          </mc:Choice>
          <mc:Fallback>
            <p:pic>
              <p:nvPicPr>
                <p:cNvPr id="346" name="Freihand 345">
                  <a:extLst>
                    <a:ext uri="{FF2B5EF4-FFF2-40B4-BE49-F238E27FC236}">
                      <a16:creationId xmlns:a16="http://schemas.microsoft.com/office/drawing/2014/main" id="{01B52ECD-D3A0-4EC5-A54A-7DDFA38CC614}"/>
                    </a:ext>
                  </a:extLst>
                </p:cNvPr>
                <p:cNvPicPr/>
                <p:nvPr/>
              </p:nvPicPr>
              <p:blipFill>
                <a:blip r:embed="rId511"/>
                <a:stretch>
                  <a:fillRect/>
                </a:stretch>
              </p:blipFill>
              <p:spPr>
                <a:xfrm>
                  <a:off x="10677893" y="3603667"/>
                  <a:ext cx="11196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512">
              <p14:nvContentPartPr>
                <p14:cNvPr id="348" name="Freihand 347">
                  <a:extLst>
                    <a:ext uri="{FF2B5EF4-FFF2-40B4-BE49-F238E27FC236}">
                      <a16:creationId xmlns:a16="http://schemas.microsoft.com/office/drawing/2014/main" id="{9D4108E0-0B8B-4B10-9E9A-AC98C535E69B}"/>
                    </a:ext>
                  </a:extLst>
                </p14:cNvPr>
                <p14:cNvContentPartPr/>
                <p14:nvPr/>
              </p14:nvContentPartPr>
              <p14:xfrm>
                <a:off x="9057533" y="2320627"/>
                <a:ext cx="245880" cy="215640"/>
              </p14:xfrm>
            </p:contentPart>
          </mc:Choice>
          <mc:Fallback>
            <p:pic>
              <p:nvPicPr>
                <p:cNvPr id="348" name="Freihand 347">
                  <a:extLst>
                    <a:ext uri="{FF2B5EF4-FFF2-40B4-BE49-F238E27FC236}">
                      <a16:creationId xmlns:a16="http://schemas.microsoft.com/office/drawing/2014/main" id="{9D4108E0-0B8B-4B10-9E9A-AC98C535E69B}"/>
                    </a:ext>
                  </a:extLst>
                </p:cNvPr>
                <p:cNvPicPr/>
                <p:nvPr/>
              </p:nvPicPr>
              <p:blipFill>
                <a:blip r:embed="rId513"/>
                <a:stretch>
                  <a:fillRect/>
                </a:stretch>
              </p:blipFill>
              <p:spPr>
                <a:xfrm>
                  <a:off x="9053213" y="2316307"/>
                  <a:ext cx="25452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514">
              <p14:nvContentPartPr>
                <p14:cNvPr id="350" name="Freihand 349">
                  <a:extLst>
                    <a:ext uri="{FF2B5EF4-FFF2-40B4-BE49-F238E27FC236}">
                      <a16:creationId xmlns:a16="http://schemas.microsoft.com/office/drawing/2014/main" id="{E002C377-DC31-43D2-B0FD-1DD5A20F1F45}"/>
                    </a:ext>
                  </a:extLst>
                </p14:cNvPr>
                <p14:cNvContentPartPr/>
                <p14:nvPr/>
              </p14:nvContentPartPr>
              <p14:xfrm>
                <a:off x="8820653" y="2303707"/>
                <a:ext cx="112680" cy="64800"/>
              </p14:xfrm>
            </p:contentPart>
          </mc:Choice>
          <mc:Fallback>
            <p:pic>
              <p:nvPicPr>
                <p:cNvPr id="350" name="Freihand 349">
                  <a:extLst>
                    <a:ext uri="{FF2B5EF4-FFF2-40B4-BE49-F238E27FC236}">
                      <a16:creationId xmlns:a16="http://schemas.microsoft.com/office/drawing/2014/main" id="{E002C377-DC31-43D2-B0FD-1DD5A20F1F45}"/>
                    </a:ext>
                  </a:extLst>
                </p:cNvPr>
                <p:cNvPicPr/>
                <p:nvPr/>
              </p:nvPicPr>
              <p:blipFill>
                <a:blip r:embed="rId515"/>
                <a:stretch>
                  <a:fillRect/>
                </a:stretch>
              </p:blipFill>
              <p:spPr>
                <a:xfrm>
                  <a:off x="8816333" y="2299387"/>
                  <a:ext cx="12132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516">
              <p14:nvContentPartPr>
                <p14:cNvPr id="351" name="Freihand 350">
                  <a:extLst>
                    <a:ext uri="{FF2B5EF4-FFF2-40B4-BE49-F238E27FC236}">
                      <a16:creationId xmlns:a16="http://schemas.microsoft.com/office/drawing/2014/main" id="{455B7DF4-8938-46EC-9A9A-BEDF1B60A44E}"/>
                    </a:ext>
                  </a:extLst>
                </p14:cNvPr>
                <p14:cNvContentPartPr/>
                <p14:nvPr/>
              </p14:nvContentPartPr>
              <p14:xfrm>
                <a:off x="8764133" y="2394067"/>
                <a:ext cx="150480" cy="27000"/>
              </p14:xfrm>
            </p:contentPart>
          </mc:Choice>
          <mc:Fallback>
            <p:pic>
              <p:nvPicPr>
                <p:cNvPr id="351" name="Freihand 350">
                  <a:extLst>
                    <a:ext uri="{FF2B5EF4-FFF2-40B4-BE49-F238E27FC236}">
                      <a16:creationId xmlns:a16="http://schemas.microsoft.com/office/drawing/2014/main" id="{455B7DF4-8938-46EC-9A9A-BEDF1B60A44E}"/>
                    </a:ext>
                  </a:extLst>
                </p:cNvPr>
                <p:cNvPicPr/>
                <p:nvPr/>
              </p:nvPicPr>
              <p:blipFill>
                <a:blip r:embed="rId517"/>
                <a:stretch>
                  <a:fillRect/>
                </a:stretch>
              </p:blipFill>
              <p:spPr>
                <a:xfrm>
                  <a:off x="8759813" y="2389747"/>
                  <a:ext cx="15912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518">
              <p14:nvContentPartPr>
                <p14:cNvPr id="352" name="Freihand 351">
                  <a:extLst>
                    <a:ext uri="{FF2B5EF4-FFF2-40B4-BE49-F238E27FC236}">
                      <a16:creationId xmlns:a16="http://schemas.microsoft.com/office/drawing/2014/main" id="{28253B29-83E9-42C2-8F36-307977849D25}"/>
                    </a:ext>
                  </a:extLst>
                </p14:cNvPr>
                <p14:cNvContentPartPr/>
                <p14:nvPr/>
              </p14:nvContentPartPr>
              <p14:xfrm>
                <a:off x="8800133" y="2452387"/>
                <a:ext cx="94680" cy="122040"/>
              </p14:xfrm>
            </p:contentPart>
          </mc:Choice>
          <mc:Fallback>
            <p:pic>
              <p:nvPicPr>
                <p:cNvPr id="352" name="Freihand 351">
                  <a:extLst>
                    <a:ext uri="{FF2B5EF4-FFF2-40B4-BE49-F238E27FC236}">
                      <a16:creationId xmlns:a16="http://schemas.microsoft.com/office/drawing/2014/main" id="{28253B29-83E9-42C2-8F36-307977849D25}"/>
                    </a:ext>
                  </a:extLst>
                </p:cNvPr>
                <p:cNvPicPr/>
                <p:nvPr/>
              </p:nvPicPr>
              <p:blipFill>
                <a:blip r:embed="rId519"/>
                <a:stretch>
                  <a:fillRect/>
                </a:stretch>
              </p:blipFill>
              <p:spPr>
                <a:xfrm>
                  <a:off x="8795813" y="2448067"/>
                  <a:ext cx="10332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520">
              <p14:nvContentPartPr>
                <p14:cNvPr id="357" name="Freihand 356">
                  <a:extLst>
                    <a:ext uri="{FF2B5EF4-FFF2-40B4-BE49-F238E27FC236}">
                      <a16:creationId xmlns:a16="http://schemas.microsoft.com/office/drawing/2014/main" id="{0036DA80-CC02-49F4-BE74-023065294E63}"/>
                    </a:ext>
                  </a:extLst>
                </p14:cNvPr>
                <p14:cNvContentPartPr/>
                <p14:nvPr/>
              </p14:nvContentPartPr>
              <p14:xfrm>
                <a:off x="9097853" y="3134587"/>
                <a:ext cx="158040" cy="32400"/>
              </p14:xfrm>
            </p:contentPart>
          </mc:Choice>
          <mc:Fallback>
            <p:pic>
              <p:nvPicPr>
                <p:cNvPr id="357" name="Freihand 356">
                  <a:extLst>
                    <a:ext uri="{FF2B5EF4-FFF2-40B4-BE49-F238E27FC236}">
                      <a16:creationId xmlns:a16="http://schemas.microsoft.com/office/drawing/2014/main" id="{0036DA80-CC02-49F4-BE74-023065294E63}"/>
                    </a:ext>
                  </a:extLst>
                </p:cNvPr>
                <p:cNvPicPr/>
                <p:nvPr/>
              </p:nvPicPr>
              <p:blipFill>
                <a:blip r:embed="rId521"/>
                <a:stretch>
                  <a:fillRect/>
                </a:stretch>
              </p:blipFill>
              <p:spPr>
                <a:xfrm>
                  <a:off x="9093533" y="3130267"/>
                  <a:ext cx="16668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522">
              <p14:nvContentPartPr>
                <p14:cNvPr id="358" name="Freihand 357">
                  <a:extLst>
                    <a:ext uri="{FF2B5EF4-FFF2-40B4-BE49-F238E27FC236}">
                      <a16:creationId xmlns:a16="http://schemas.microsoft.com/office/drawing/2014/main" id="{E8AB7E0D-E833-4480-90AD-66F8D6ACBF66}"/>
                    </a:ext>
                  </a:extLst>
                </p14:cNvPr>
                <p14:cNvContentPartPr/>
                <p14:nvPr/>
              </p14:nvContentPartPr>
              <p14:xfrm>
                <a:off x="8916053" y="3098227"/>
                <a:ext cx="115200" cy="137160"/>
              </p14:xfrm>
            </p:contentPart>
          </mc:Choice>
          <mc:Fallback>
            <p:pic>
              <p:nvPicPr>
                <p:cNvPr id="358" name="Freihand 357">
                  <a:extLst>
                    <a:ext uri="{FF2B5EF4-FFF2-40B4-BE49-F238E27FC236}">
                      <a16:creationId xmlns:a16="http://schemas.microsoft.com/office/drawing/2014/main" id="{E8AB7E0D-E833-4480-90AD-66F8D6ACBF66}"/>
                    </a:ext>
                  </a:extLst>
                </p:cNvPr>
                <p:cNvPicPr/>
                <p:nvPr/>
              </p:nvPicPr>
              <p:blipFill>
                <a:blip r:embed="rId523"/>
                <a:stretch>
                  <a:fillRect/>
                </a:stretch>
              </p:blipFill>
              <p:spPr>
                <a:xfrm>
                  <a:off x="8911733" y="3093907"/>
                  <a:ext cx="12384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524">
              <p14:nvContentPartPr>
                <p14:cNvPr id="362" name="Freihand 361">
                  <a:extLst>
                    <a:ext uri="{FF2B5EF4-FFF2-40B4-BE49-F238E27FC236}">
                      <a16:creationId xmlns:a16="http://schemas.microsoft.com/office/drawing/2014/main" id="{06C879D6-337E-4693-8008-F78C9E2D2EEE}"/>
                    </a:ext>
                  </a:extLst>
                </p14:cNvPr>
                <p14:cNvContentPartPr/>
                <p14:nvPr/>
              </p14:nvContentPartPr>
              <p14:xfrm>
                <a:off x="9166253" y="2368867"/>
                <a:ext cx="922320" cy="768240"/>
              </p14:xfrm>
            </p:contentPart>
          </mc:Choice>
          <mc:Fallback>
            <p:pic>
              <p:nvPicPr>
                <p:cNvPr id="362" name="Freihand 361">
                  <a:extLst>
                    <a:ext uri="{FF2B5EF4-FFF2-40B4-BE49-F238E27FC236}">
                      <a16:creationId xmlns:a16="http://schemas.microsoft.com/office/drawing/2014/main" id="{06C879D6-337E-4693-8008-F78C9E2D2EEE}"/>
                    </a:ext>
                  </a:extLst>
                </p:cNvPr>
                <p:cNvPicPr/>
                <p:nvPr/>
              </p:nvPicPr>
              <p:blipFill>
                <a:blip r:embed="rId525"/>
                <a:stretch>
                  <a:fillRect/>
                </a:stretch>
              </p:blipFill>
              <p:spPr>
                <a:xfrm>
                  <a:off x="9161933" y="2364547"/>
                  <a:ext cx="930960" cy="776880"/>
                </a:xfrm>
                <a:prstGeom prst="rect">
                  <a:avLst/>
                </a:prstGeom>
              </p:spPr>
            </p:pic>
          </mc:Fallback>
        </mc:AlternateContent>
      </p:grpSp>
      <p:grpSp>
        <p:nvGrpSpPr>
          <p:cNvPr id="373" name="Gruppieren 372">
            <a:extLst>
              <a:ext uri="{FF2B5EF4-FFF2-40B4-BE49-F238E27FC236}">
                <a16:creationId xmlns:a16="http://schemas.microsoft.com/office/drawing/2014/main" id="{9E94216E-2F93-4B04-BFAE-F33B21702F57}"/>
              </a:ext>
            </a:extLst>
          </p:cNvPr>
          <p:cNvGrpSpPr/>
          <p:nvPr/>
        </p:nvGrpSpPr>
        <p:grpSpPr>
          <a:xfrm>
            <a:off x="187493" y="2685307"/>
            <a:ext cx="1495080" cy="187200"/>
            <a:chOff x="187493" y="2685307"/>
            <a:chExt cx="1495080" cy="187200"/>
          </a:xfrm>
        </p:grpSpPr>
        <mc:AlternateContent xmlns:mc="http://schemas.openxmlformats.org/markup-compatibility/2006">
          <mc:Choice xmlns:p14="http://schemas.microsoft.com/office/powerpoint/2010/main" Requires="p14">
            <p:contentPart p14:bwMode="auto" r:id="rId526">
              <p14:nvContentPartPr>
                <p14:cNvPr id="364" name="Freihand 363">
                  <a:extLst>
                    <a:ext uri="{FF2B5EF4-FFF2-40B4-BE49-F238E27FC236}">
                      <a16:creationId xmlns:a16="http://schemas.microsoft.com/office/drawing/2014/main" id="{FB0BAB64-D346-4182-A4EF-BA466F3CDD36}"/>
                    </a:ext>
                  </a:extLst>
                </p14:cNvPr>
                <p14:cNvContentPartPr/>
                <p14:nvPr/>
              </p14:nvContentPartPr>
              <p14:xfrm>
                <a:off x="187493" y="2685307"/>
                <a:ext cx="172080" cy="187200"/>
              </p14:xfrm>
            </p:contentPart>
          </mc:Choice>
          <mc:Fallback>
            <p:pic>
              <p:nvPicPr>
                <p:cNvPr id="364" name="Freihand 363">
                  <a:extLst>
                    <a:ext uri="{FF2B5EF4-FFF2-40B4-BE49-F238E27FC236}">
                      <a16:creationId xmlns:a16="http://schemas.microsoft.com/office/drawing/2014/main" id="{FB0BAB64-D346-4182-A4EF-BA466F3CDD36}"/>
                    </a:ext>
                  </a:extLst>
                </p:cNvPr>
                <p:cNvPicPr/>
                <p:nvPr/>
              </p:nvPicPr>
              <p:blipFill>
                <a:blip r:embed="rId527"/>
                <a:stretch>
                  <a:fillRect/>
                </a:stretch>
              </p:blipFill>
              <p:spPr>
                <a:xfrm>
                  <a:off x="183173" y="2680987"/>
                  <a:ext cx="180720" cy="195840"/>
                </a:xfrm>
                <a:prstGeom prst="rect">
                  <a:avLst/>
                </a:prstGeom>
              </p:spPr>
            </p:pic>
          </mc:Fallback>
        </mc:AlternateContent>
        <mc:AlternateContent xmlns:mc="http://schemas.openxmlformats.org/markup-compatibility/2006">
          <mc:Choice xmlns:p14="http://schemas.microsoft.com/office/powerpoint/2010/main" Requires="p14">
            <p:contentPart p14:bwMode="auto" r:id="rId528">
              <p14:nvContentPartPr>
                <p14:cNvPr id="365" name="Freihand 364">
                  <a:extLst>
                    <a:ext uri="{FF2B5EF4-FFF2-40B4-BE49-F238E27FC236}">
                      <a16:creationId xmlns:a16="http://schemas.microsoft.com/office/drawing/2014/main" id="{E6878F00-942B-4FED-85CE-2E6D26E4275B}"/>
                    </a:ext>
                  </a:extLst>
                </p14:cNvPr>
                <p14:cNvContentPartPr/>
                <p14:nvPr/>
              </p14:nvContentPartPr>
              <p14:xfrm>
                <a:off x="427253" y="2725627"/>
                <a:ext cx="473040" cy="93960"/>
              </p14:xfrm>
            </p:contentPart>
          </mc:Choice>
          <mc:Fallback>
            <p:pic>
              <p:nvPicPr>
                <p:cNvPr id="365" name="Freihand 364">
                  <a:extLst>
                    <a:ext uri="{FF2B5EF4-FFF2-40B4-BE49-F238E27FC236}">
                      <a16:creationId xmlns:a16="http://schemas.microsoft.com/office/drawing/2014/main" id="{E6878F00-942B-4FED-85CE-2E6D26E4275B}"/>
                    </a:ext>
                  </a:extLst>
                </p:cNvPr>
                <p:cNvPicPr/>
                <p:nvPr/>
              </p:nvPicPr>
              <p:blipFill>
                <a:blip r:embed="rId529"/>
                <a:stretch>
                  <a:fillRect/>
                </a:stretch>
              </p:blipFill>
              <p:spPr>
                <a:xfrm>
                  <a:off x="422933" y="2721307"/>
                  <a:ext cx="48168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530">
              <p14:nvContentPartPr>
                <p14:cNvPr id="366" name="Freihand 365">
                  <a:extLst>
                    <a:ext uri="{FF2B5EF4-FFF2-40B4-BE49-F238E27FC236}">
                      <a16:creationId xmlns:a16="http://schemas.microsoft.com/office/drawing/2014/main" id="{E0FD2B13-7404-4529-8152-8C1752546B2F}"/>
                    </a:ext>
                  </a:extLst>
                </p14:cNvPr>
                <p14:cNvContentPartPr/>
                <p14:nvPr/>
              </p14:nvContentPartPr>
              <p14:xfrm>
                <a:off x="890213" y="2704027"/>
                <a:ext cx="20880" cy="14040"/>
              </p14:xfrm>
            </p:contentPart>
          </mc:Choice>
          <mc:Fallback>
            <p:pic>
              <p:nvPicPr>
                <p:cNvPr id="366" name="Freihand 365">
                  <a:extLst>
                    <a:ext uri="{FF2B5EF4-FFF2-40B4-BE49-F238E27FC236}">
                      <a16:creationId xmlns:a16="http://schemas.microsoft.com/office/drawing/2014/main" id="{E0FD2B13-7404-4529-8152-8C1752546B2F}"/>
                    </a:ext>
                  </a:extLst>
                </p:cNvPr>
                <p:cNvPicPr/>
                <p:nvPr/>
              </p:nvPicPr>
              <p:blipFill>
                <a:blip r:embed="rId531"/>
                <a:stretch>
                  <a:fillRect/>
                </a:stretch>
              </p:blipFill>
              <p:spPr>
                <a:xfrm>
                  <a:off x="885893" y="2699707"/>
                  <a:ext cx="2952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532">
              <p14:nvContentPartPr>
                <p14:cNvPr id="367" name="Freihand 366">
                  <a:extLst>
                    <a:ext uri="{FF2B5EF4-FFF2-40B4-BE49-F238E27FC236}">
                      <a16:creationId xmlns:a16="http://schemas.microsoft.com/office/drawing/2014/main" id="{FED71563-4906-45DF-832B-19D20C80D233}"/>
                    </a:ext>
                  </a:extLst>
                </p14:cNvPr>
                <p14:cNvContentPartPr/>
                <p14:nvPr/>
              </p14:nvContentPartPr>
              <p14:xfrm>
                <a:off x="940613" y="2746147"/>
                <a:ext cx="87120" cy="61920"/>
              </p14:xfrm>
            </p:contentPart>
          </mc:Choice>
          <mc:Fallback>
            <p:pic>
              <p:nvPicPr>
                <p:cNvPr id="367" name="Freihand 366">
                  <a:extLst>
                    <a:ext uri="{FF2B5EF4-FFF2-40B4-BE49-F238E27FC236}">
                      <a16:creationId xmlns:a16="http://schemas.microsoft.com/office/drawing/2014/main" id="{FED71563-4906-45DF-832B-19D20C80D233}"/>
                    </a:ext>
                  </a:extLst>
                </p:cNvPr>
                <p:cNvPicPr/>
                <p:nvPr/>
              </p:nvPicPr>
              <p:blipFill>
                <a:blip r:embed="rId533"/>
                <a:stretch>
                  <a:fillRect/>
                </a:stretch>
              </p:blipFill>
              <p:spPr>
                <a:xfrm>
                  <a:off x="936293" y="2741827"/>
                  <a:ext cx="9576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534">
              <p14:nvContentPartPr>
                <p14:cNvPr id="368" name="Freihand 367">
                  <a:extLst>
                    <a:ext uri="{FF2B5EF4-FFF2-40B4-BE49-F238E27FC236}">
                      <a16:creationId xmlns:a16="http://schemas.microsoft.com/office/drawing/2014/main" id="{08B4318E-2D87-4921-8FC2-C85F130F0880}"/>
                    </a:ext>
                  </a:extLst>
                </p14:cNvPr>
                <p14:cNvContentPartPr/>
                <p14:nvPr/>
              </p14:nvContentPartPr>
              <p14:xfrm>
                <a:off x="1113413" y="2759467"/>
                <a:ext cx="220320" cy="40680"/>
              </p14:xfrm>
            </p:contentPart>
          </mc:Choice>
          <mc:Fallback>
            <p:pic>
              <p:nvPicPr>
                <p:cNvPr id="368" name="Freihand 367">
                  <a:extLst>
                    <a:ext uri="{FF2B5EF4-FFF2-40B4-BE49-F238E27FC236}">
                      <a16:creationId xmlns:a16="http://schemas.microsoft.com/office/drawing/2014/main" id="{08B4318E-2D87-4921-8FC2-C85F130F0880}"/>
                    </a:ext>
                  </a:extLst>
                </p:cNvPr>
                <p:cNvPicPr/>
                <p:nvPr/>
              </p:nvPicPr>
              <p:blipFill>
                <a:blip r:embed="rId535"/>
                <a:stretch>
                  <a:fillRect/>
                </a:stretch>
              </p:blipFill>
              <p:spPr>
                <a:xfrm>
                  <a:off x="1109093" y="2755147"/>
                  <a:ext cx="228960" cy="49320"/>
                </a:xfrm>
                <a:prstGeom prst="rect">
                  <a:avLst/>
                </a:prstGeom>
              </p:spPr>
            </p:pic>
          </mc:Fallback>
        </mc:AlternateContent>
        <mc:AlternateContent xmlns:mc="http://schemas.openxmlformats.org/markup-compatibility/2006">
          <mc:Choice xmlns:p14="http://schemas.microsoft.com/office/powerpoint/2010/main" Requires="p14">
            <p:contentPart p14:bwMode="auto" r:id="rId536">
              <p14:nvContentPartPr>
                <p14:cNvPr id="369" name="Freihand 368">
                  <a:extLst>
                    <a:ext uri="{FF2B5EF4-FFF2-40B4-BE49-F238E27FC236}">
                      <a16:creationId xmlns:a16="http://schemas.microsoft.com/office/drawing/2014/main" id="{A4542AAA-FB0B-45A4-A0D5-0A72BD9F7F79}"/>
                    </a:ext>
                  </a:extLst>
                </p14:cNvPr>
                <p14:cNvContentPartPr/>
                <p14:nvPr/>
              </p14:nvContentPartPr>
              <p14:xfrm>
                <a:off x="1341653" y="2743627"/>
                <a:ext cx="104760" cy="51840"/>
              </p14:xfrm>
            </p:contentPart>
          </mc:Choice>
          <mc:Fallback>
            <p:pic>
              <p:nvPicPr>
                <p:cNvPr id="369" name="Freihand 368">
                  <a:extLst>
                    <a:ext uri="{FF2B5EF4-FFF2-40B4-BE49-F238E27FC236}">
                      <a16:creationId xmlns:a16="http://schemas.microsoft.com/office/drawing/2014/main" id="{A4542AAA-FB0B-45A4-A0D5-0A72BD9F7F79}"/>
                    </a:ext>
                  </a:extLst>
                </p:cNvPr>
                <p:cNvPicPr/>
                <p:nvPr/>
              </p:nvPicPr>
              <p:blipFill>
                <a:blip r:embed="rId537"/>
                <a:stretch>
                  <a:fillRect/>
                </a:stretch>
              </p:blipFill>
              <p:spPr>
                <a:xfrm>
                  <a:off x="1337333" y="2739307"/>
                  <a:ext cx="11340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538">
              <p14:nvContentPartPr>
                <p14:cNvPr id="370" name="Freihand 369">
                  <a:extLst>
                    <a:ext uri="{FF2B5EF4-FFF2-40B4-BE49-F238E27FC236}">
                      <a16:creationId xmlns:a16="http://schemas.microsoft.com/office/drawing/2014/main" id="{111E6F01-5F01-49F8-AA8F-2B7A92DAADEE}"/>
                    </a:ext>
                  </a:extLst>
                </p14:cNvPr>
                <p14:cNvContentPartPr/>
                <p14:nvPr/>
              </p14:nvContentPartPr>
              <p14:xfrm>
                <a:off x="1478453" y="2731747"/>
                <a:ext cx="59400" cy="100800"/>
              </p14:xfrm>
            </p:contentPart>
          </mc:Choice>
          <mc:Fallback>
            <p:pic>
              <p:nvPicPr>
                <p:cNvPr id="370" name="Freihand 369">
                  <a:extLst>
                    <a:ext uri="{FF2B5EF4-FFF2-40B4-BE49-F238E27FC236}">
                      <a16:creationId xmlns:a16="http://schemas.microsoft.com/office/drawing/2014/main" id="{111E6F01-5F01-49F8-AA8F-2B7A92DAADEE}"/>
                    </a:ext>
                  </a:extLst>
                </p:cNvPr>
                <p:cNvPicPr/>
                <p:nvPr/>
              </p:nvPicPr>
              <p:blipFill>
                <a:blip r:embed="rId539"/>
                <a:stretch>
                  <a:fillRect/>
                </a:stretch>
              </p:blipFill>
              <p:spPr>
                <a:xfrm>
                  <a:off x="1474133" y="2727427"/>
                  <a:ext cx="6804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540">
              <p14:nvContentPartPr>
                <p14:cNvPr id="371" name="Freihand 370">
                  <a:extLst>
                    <a:ext uri="{FF2B5EF4-FFF2-40B4-BE49-F238E27FC236}">
                      <a16:creationId xmlns:a16="http://schemas.microsoft.com/office/drawing/2014/main" id="{EFEC5D5F-831D-4905-A240-205F7F3EACA4}"/>
                    </a:ext>
                  </a:extLst>
                </p14:cNvPr>
                <p14:cNvContentPartPr/>
                <p14:nvPr/>
              </p14:nvContentPartPr>
              <p14:xfrm>
                <a:off x="1468013" y="2730667"/>
                <a:ext cx="211680" cy="75960"/>
              </p14:xfrm>
            </p:contentPart>
          </mc:Choice>
          <mc:Fallback>
            <p:pic>
              <p:nvPicPr>
                <p:cNvPr id="371" name="Freihand 370">
                  <a:extLst>
                    <a:ext uri="{FF2B5EF4-FFF2-40B4-BE49-F238E27FC236}">
                      <a16:creationId xmlns:a16="http://schemas.microsoft.com/office/drawing/2014/main" id="{EFEC5D5F-831D-4905-A240-205F7F3EACA4}"/>
                    </a:ext>
                  </a:extLst>
                </p:cNvPr>
                <p:cNvPicPr/>
                <p:nvPr/>
              </p:nvPicPr>
              <p:blipFill>
                <a:blip r:embed="rId541"/>
                <a:stretch>
                  <a:fillRect/>
                </a:stretch>
              </p:blipFill>
              <p:spPr>
                <a:xfrm>
                  <a:off x="1463693" y="2726347"/>
                  <a:ext cx="22032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542">
              <p14:nvContentPartPr>
                <p14:cNvPr id="372" name="Freihand 371">
                  <a:extLst>
                    <a:ext uri="{FF2B5EF4-FFF2-40B4-BE49-F238E27FC236}">
                      <a16:creationId xmlns:a16="http://schemas.microsoft.com/office/drawing/2014/main" id="{7EC984FA-8E59-413B-B2D2-E9E6FD32F566}"/>
                    </a:ext>
                  </a:extLst>
                </p14:cNvPr>
                <p14:cNvContentPartPr/>
                <p14:nvPr/>
              </p14:nvContentPartPr>
              <p14:xfrm>
                <a:off x="1665653" y="2787187"/>
                <a:ext cx="16920" cy="9720"/>
              </p14:xfrm>
            </p:contentPart>
          </mc:Choice>
          <mc:Fallback>
            <p:pic>
              <p:nvPicPr>
                <p:cNvPr id="372" name="Freihand 371">
                  <a:extLst>
                    <a:ext uri="{FF2B5EF4-FFF2-40B4-BE49-F238E27FC236}">
                      <a16:creationId xmlns:a16="http://schemas.microsoft.com/office/drawing/2014/main" id="{7EC984FA-8E59-413B-B2D2-E9E6FD32F566}"/>
                    </a:ext>
                  </a:extLst>
                </p:cNvPr>
                <p:cNvPicPr/>
                <p:nvPr/>
              </p:nvPicPr>
              <p:blipFill>
                <a:blip r:embed="rId543"/>
                <a:stretch>
                  <a:fillRect/>
                </a:stretch>
              </p:blipFill>
              <p:spPr>
                <a:xfrm>
                  <a:off x="1661333" y="2782867"/>
                  <a:ext cx="25560" cy="183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44">
            <p14:nvContentPartPr>
              <p14:cNvPr id="384" name="Freihand 383">
                <a:extLst>
                  <a:ext uri="{FF2B5EF4-FFF2-40B4-BE49-F238E27FC236}">
                    <a16:creationId xmlns:a16="http://schemas.microsoft.com/office/drawing/2014/main" id="{B4F2388D-5986-4516-B6F2-58C69B050BC0}"/>
                  </a:ext>
                </a:extLst>
              </p14:cNvPr>
              <p14:cNvContentPartPr/>
              <p14:nvPr/>
            </p14:nvContentPartPr>
            <p14:xfrm>
              <a:off x="2732333" y="677947"/>
              <a:ext cx="175680" cy="15840"/>
            </p14:xfrm>
          </p:contentPart>
        </mc:Choice>
        <mc:Fallback>
          <p:pic>
            <p:nvPicPr>
              <p:cNvPr id="384" name="Freihand 383">
                <a:extLst>
                  <a:ext uri="{FF2B5EF4-FFF2-40B4-BE49-F238E27FC236}">
                    <a16:creationId xmlns:a16="http://schemas.microsoft.com/office/drawing/2014/main" id="{B4F2388D-5986-4516-B6F2-58C69B050BC0}"/>
                  </a:ext>
                </a:extLst>
              </p:cNvPr>
              <p:cNvPicPr/>
              <p:nvPr/>
            </p:nvPicPr>
            <p:blipFill>
              <a:blip r:embed="rId545"/>
              <a:stretch>
                <a:fillRect/>
              </a:stretch>
            </p:blipFill>
            <p:spPr>
              <a:xfrm>
                <a:off x="2728013" y="673627"/>
                <a:ext cx="18432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546">
            <p14:nvContentPartPr>
              <p14:cNvPr id="395" name="Freihand 394">
                <a:extLst>
                  <a:ext uri="{FF2B5EF4-FFF2-40B4-BE49-F238E27FC236}">
                    <a16:creationId xmlns:a16="http://schemas.microsoft.com/office/drawing/2014/main" id="{20F4D601-3595-400C-9C71-4A09B644AD88}"/>
                  </a:ext>
                </a:extLst>
              </p14:cNvPr>
              <p14:cNvContentPartPr/>
              <p14:nvPr/>
            </p14:nvContentPartPr>
            <p14:xfrm>
              <a:off x="2467373" y="646267"/>
              <a:ext cx="540720" cy="76320"/>
            </p14:xfrm>
          </p:contentPart>
        </mc:Choice>
        <mc:Fallback>
          <p:pic>
            <p:nvPicPr>
              <p:cNvPr id="395" name="Freihand 394">
                <a:extLst>
                  <a:ext uri="{FF2B5EF4-FFF2-40B4-BE49-F238E27FC236}">
                    <a16:creationId xmlns:a16="http://schemas.microsoft.com/office/drawing/2014/main" id="{20F4D601-3595-400C-9C71-4A09B644AD88}"/>
                  </a:ext>
                </a:extLst>
              </p:cNvPr>
              <p:cNvPicPr/>
              <p:nvPr/>
            </p:nvPicPr>
            <p:blipFill>
              <a:blip r:embed="rId547"/>
              <a:stretch>
                <a:fillRect/>
              </a:stretch>
            </p:blipFill>
            <p:spPr>
              <a:xfrm>
                <a:off x="2463053" y="641947"/>
                <a:ext cx="54936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548">
            <p14:nvContentPartPr>
              <p14:cNvPr id="317" name="Freihand 316">
                <a:extLst>
                  <a:ext uri="{FF2B5EF4-FFF2-40B4-BE49-F238E27FC236}">
                    <a16:creationId xmlns:a16="http://schemas.microsoft.com/office/drawing/2014/main" id="{A5498B95-E45A-4F84-9628-C4620707BA4A}"/>
                  </a:ext>
                </a:extLst>
              </p14:cNvPr>
              <p14:cNvContentPartPr/>
              <p14:nvPr/>
            </p14:nvContentPartPr>
            <p14:xfrm>
              <a:off x="4812413" y="2356267"/>
              <a:ext cx="162360" cy="13680"/>
            </p14:xfrm>
          </p:contentPart>
        </mc:Choice>
        <mc:Fallback>
          <p:pic>
            <p:nvPicPr>
              <p:cNvPr id="317" name="Freihand 316">
                <a:extLst>
                  <a:ext uri="{FF2B5EF4-FFF2-40B4-BE49-F238E27FC236}">
                    <a16:creationId xmlns:a16="http://schemas.microsoft.com/office/drawing/2014/main" id="{A5498B95-E45A-4F84-9628-C4620707BA4A}"/>
                  </a:ext>
                </a:extLst>
              </p:cNvPr>
              <p:cNvPicPr/>
              <p:nvPr/>
            </p:nvPicPr>
            <p:blipFill>
              <a:blip r:embed="rId549"/>
              <a:stretch>
                <a:fillRect/>
              </a:stretch>
            </p:blipFill>
            <p:spPr>
              <a:xfrm>
                <a:off x="4808093" y="2351947"/>
                <a:ext cx="17100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550">
            <p14:nvContentPartPr>
              <p14:cNvPr id="318" name="Freihand 317">
                <a:extLst>
                  <a:ext uri="{FF2B5EF4-FFF2-40B4-BE49-F238E27FC236}">
                    <a16:creationId xmlns:a16="http://schemas.microsoft.com/office/drawing/2014/main" id="{20FE8792-85D0-4AF2-B5F1-B47F8A14F40E}"/>
                  </a:ext>
                </a:extLst>
              </p14:cNvPr>
              <p14:cNvContentPartPr/>
              <p14:nvPr/>
            </p14:nvContentPartPr>
            <p14:xfrm>
              <a:off x="4841933" y="2396587"/>
              <a:ext cx="113040" cy="21240"/>
            </p14:xfrm>
          </p:contentPart>
        </mc:Choice>
        <mc:Fallback>
          <p:pic>
            <p:nvPicPr>
              <p:cNvPr id="318" name="Freihand 317">
                <a:extLst>
                  <a:ext uri="{FF2B5EF4-FFF2-40B4-BE49-F238E27FC236}">
                    <a16:creationId xmlns:a16="http://schemas.microsoft.com/office/drawing/2014/main" id="{20FE8792-85D0-4AF2-B5F1-B47F8A14F40E}"/>
                  </a:ext>
                </a:extLst>
              </p:cNvPr>
              <p:cNvPicPr/>
              <p:nvPr/>
            </p:nvPicPr>
            <p:blipFill>
              <a:blip r:embed="rId551"/>
              <a:stretch>
                <a:fillRect/>
              </a:stretch>
            </p:blipFill>
            <p:spPr>
              <a:xfrm>
                <a:off x="4837613" y="2392267"/>
                <a:ext cx="121680" cy="29880"/>
              </a:xfrm>
              <a:prstGeom prst="rect">
                <a:avLst/>
              </a:prstGeom>
            </p:spPr>
          </p:pic>
        </mc:Fallback>
      </mc:AlternateContent>
      <mc:AlternateContent xmlns:mc="http://schemas.openxmlformats.org/markup-compatibility/2006">
        <mc:Choice xmlns:p14="http://schemas.microsoft.com/office/powerpoint/2010/main" Requires="p14">
          <p:contentPart p14:bwMode="auto" r:id="rId552">
            <p14:nvContentPartPr>
              <p14:cNvPr id="319" name="Freihand 318">
                <a:extLst>
                  <a:ext uri="{FF2B5EF4-FFF2-40B4-BE49-F238E27FC236}">
                    <a16:creationId xmlns:a16="http://schemas.microsoft.com/office/drawing/2014/main" id="{B472DB4A-BBD3-4F86-963B-07D474AC6E14}"/>
                  </a:ext>
                </a:extLst>
              </p14:cNvPr>
              <p14:cNvContentPartPr/>
              <p14:nvPr/>
            </p14:nvContentPartPr>
            <p14:xfrm>
              <a:off x="4992413" y="2314147"/>
              <a:ext cx="111600" cy="153360"/>
            </p14:xfrm>
          </p:contentPart>
        </mc:Choice>
        <mc:Fallback>
          <p:pic>
            <p:nvPicPr>
              <p:cNvPr id="319" name="Freihand 318">
                <a:extLst>
                  <a:ext uri="{FF2B5EF4-FFF2-40B4-BE49-F238E27FC236}">
                    <a16:creationId xmlns:a16="http://schemas.microsoft.com/office/drawing/2014/main" id="{B472DB4A-BBD3-4F86-963B-07D474AC6E14}"/>
                  </a:ext>
                </a:extLst>
              </p:cNvPr>
              <p:cNvPicPr/>
              <p:nvPr/>
            </p:nvPicPr>
            <p:blipFill>
              <a:blip r:embed="rId553"/>
              <a:stretch>
                <a:fillRect/>
              </a:stretch>
            </p:blipFill>
            <p:spPr>
              <a:xfrm>
                <a:off x="4988093" y="2309827"/>
                <a:ext cx="12024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554">
            <p14:nvContentPartPr>
              <p14:cNvPr id="330" name="Freihand 329">
                <a:extLst>
                  <a:ext uri="{FF2B5EF4-FFF2-40B4-BE49-F238E27FC236}">
                    <a16:creationId xmlns:a16="http://schemas.microsoft.com/office/drawing/2014/main" id="{ACB0656E-2D2B-490F-89FA-268669876168}"/>
                  </a:ext>
                </a:extLst>
              </p14:cNvPr>
              <p14:cNvContentPartPr/>
              <p14:nvPr/>
            </p14:nvContentPartPr>
            <p14:xfrm>
              <a:off x="6731573" y="2260867"/>
              <a:ext cx="162720" cy="156600"/>
            </p14:xfrm>
          </p:contentPart>
        </mc:Choice>
        <mc:Fallback>
          <p:pic>
            <p:nvPicPr>
              <p:cNvPr id="330" name="Freihand 329">
                <a:extLst>
                  <a:ext uri="{FF2B5EF4-FFF2-40B4-BE49-F238E27FC236}">
                    <a16:creationId xmlns:a16="http://schemas.microsoft.com/office/drawing/2014/main" id="{ACB0656E-2D2B-490F-89FA-268669876168}"/>
                  </a:ext>
                </a:extLst>
              </p:cNvPr>
              <p:cNvPicPr/>
              <p:nvPr/>
            </p:nvPicPr>
            <p:blipFill>
              <a:blip r:embed="rId555"/>
              <a:stretch>
                <a:fillRect/>
              </a:stretch>
            </p:blipFill>
            <p:spPr>
              <a:xfrm>
                <a:off x="6727253" y="2256547"/>
                <a:ext cx="17136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556">
            <p14:nvContentPartPr>
              <p14:cNvPr id="331" name="Freihand 330">
                <a:extLst>
                  <a:ext uri="{FF2B5EF4-FFF2-40B4-BE49-F238E27FC236}">
                    <a16:creationId xmlns:a16="http://schemas.microsoft.com/office/drawing/2014/main" id="{D428C5A1-9C2B-4302-AC02-0C5A28D29CE9}"/>
                  </a:ext>
                </a:extLst>
              </p14:cNvPr>
              <p14:cNvContentPartPr/>
              <p14:nvPr/>
            </p14:nvContentPartPr>
            <p14:xfrm>
              <a:off x="6950093" y="2337907"/>
              <a:ext cx="100080" cy="9720"/>
            </p14:xfrm>
          </p:contentPart>
        </mc:Choice>
        <mc:Fallback>
          <p:pic>
            <p:nvPicPr>
              <p:cNvPr id="331" name="Freihand 330">
                <a:extLst>
                  <a:ext uri="{FF2B5EF4-FFF2-40B4-BE49-F238E27FC236}">
                    <a16:creationId xmlns:a16="http://schemas.microsoft.com/office/drawing/2014/main" id="{D428C5A1-9C2B-4302-AC02-0C5A28D29CE9}"/>
                  </a:ext>
                </a:extLst>
              </p:cNvPr>
              <p:cNvPicPr/>
              <p:nvPr/>
            </p:nvPicPr>
            <p:blipFill>
              <a:blip r:embed="rId557"/>
              <a:stretch>
                <a:fillRect/>
              </a:stretch>
            </p:blipFill>
            <p:spPr>
              <a:xfrm>
                <a:off x="6945773" y="2333587"/>
                <a:ext cx="10872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558">
            <p14:nvContentPartPr>
              <p14:cNvPr id="333" name="Freihand 332">
                <a:extLst>
                  <a:ext uri="{FF2B5EF4-FFF2-40B4-BE49-F238E27FC236}">
                    <a16:creationId xmlns:a16="http://schemas.microsoft.com/office/drawing/2014/main" id="{42EC9437-9EFF-40A8-B260-93FFD6514B97}"/>
                  </a:ext>
                </a:extLst>
              </p14:cNvPr>
              <p14:cNvContentPartPr/>
              <p14:nvPr/>
            </p14:nvContentPartPr>
            <p14:xfrm>
              <a:off x="7288133" y="2164747"/>
              <a:ext cx="112320" cy="101880"/>
            </p14:xfrm>
          </p:contentPart>
        </mc:Choice>
        <mc:Fallback>
          <p:pic>
            <p:nvPicPr>
              <p:cNvPr id="333" name="Freihand 332">
                <a:extLst>
                  <a:ext uri="{FF2B5EF4-FFF2-40B4-BE49-F238E27FC236}">
                    <a16:creationId xmlns:a16="http://schemas.microsoft.com/office/drawing/2014/main" id="{42EC9437-9EFF-40A8-B260-93FFD6514B97}"/>
                  </a:ext>
                </a:extLst>
              </p:cNvPr>
              <p:cNvPicPr/>
              <p:nvPr/>
            </p:nvPicPr>
            <p:blipFill>
              <a:blip r:embed="rId559"/>
              <a:stretch>
                <a:fillRect/>
              </a:stretch>
            </p:blipFill>
            <p:spPr>
              <a:xfrm>
                <a:off x="7283813" y="2160427"/>
                <a:ext cx="12096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560">
            <p14:nvContentPartPr>
              <p14:cNvPr id="334" name="Freihand 333">
                <a:extLst>
                  <a:ext uri="{FF2B5EF4-FFF2-40B4-BE49-F238E27FC236}">
                    <a16:creationId xmlns:a16="http://schemas.microsoft.com/office/drawing/2014/main" id="{F5E7E7AE-579A-4555-9402-392A8B77B305}"/>
                  </a:ext>
                </a:extLst>
              </p14:cNvPr>
              <p14:cNvContentPartPr/>
              <p14:nvPr/>
            </p14:nvContentPartPr>
            <p14:xfrm>
              <a:off x="7247093" y="2291107"/>
              <a:ext cx="232920" cy="28080"/>
            </p14:xfrm>
          </p:contentPart>
        </mc:Choice>
        <mc:Fallback>
          <p:pic>
            <p:nvPicPr>
              <p:cNvPr id="334" name="Freihand 333">
                <a:extLst>
                  <a:ext uri="{FF2B5EF4-FFF2-40B4-BE49-F238E27FC236}">
                    <a16:creationId xmlns:a16="http://schemas.microsoft.com/office/drawing/2014/main" id="{F5E7E7AE-579A-4555-9402-392A8B77B305}"/>
                  </a:ext>
                </a:extLst>
              </p:cNvPr>
              <p:cNvPicPr/>
              <p:nvPr/>
            </p:nvPicPr>
            <p:blipFill>
              <a:blip r:embed="rId561"/>
              <a:stretch>
                <a:fillRect/>
              </a:stretch>
            </p:blipFill>
            <p:spPr>
              <a:xfrm>
                <a:off x="7242773" y="2286787"/>
                <a:ext cx="24156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562">
            <p14:nvContentPartPr>
              <p14:cNvPr id="336" name="Freihand 335">
                <a:extLst>
                  <a:ext uri="{FF2B5EF4-FFF2-40B4-BE49-F238E27FC236}">
                    <a16:creationId xmlns:a16="http://schemas.microsoft.com/office/drawing/2014/main" id="{1AAC9B89-F608-4707-9E6C-338B354EB2EF}"/>
                  </a:ext>
                </a:extLst>
              </p14:cNvPr>
              <p14:cNvContentPartPr/>
              <p14:nvPr/>
            </p14:nvContentPartPr>
            <p14:xfrm>
              <a:off x="7322693" y="2359147"/>
              <a:ext cx="133560" cy="61560"/>
            </p14:xfrm>
          </p:contentPart>
        </mc:Choice>
        <mc:Fallback>
          <p:pic>
            <p:nvPicPr>
              <p:cNvPr id="336" name="Freihand 335">
                <a:extLst>
                  <a:ext uri="{FF2B5EF4-FFF2-40B4-BE49-F238E27FC236}">
                    <a16:creationId xmlns:a16="http://schemas.microsoft.com/office/drawing/2014/main" id="{1AAC9B89-F608-4707-9E6C-338B354EB2EF}"/>
                  </a:ext>
                </a:extLst>
              </p:cNvPr>
              <p:cNvPicPr/>
              <p:nvPr/>
            </p:nvPicPr>
            <p:blipFill>
              <a:blip r:embed="rId563"/>
              <a:stretch>
                <a:fillRect/>
              </a:stretch>
            </p:blipFill>
            <p:spPr>
              <a:xfrm>
                <a:off x="7318373" y="2354827"/>
                <a:ext cx="14220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564">
            <p14:nvContentPartPr>
              <p14:cNvPr id="337" name="Freihand 336">
                <a:extLst>
                  <a:ext uri="{FF2B5EF4-FFF2-40B4-BE49-F238E27FC236}">
                    <a16:creationId xmlns:a16="http://schemas.microsoft.com/office/drawing/2014/main" id="{E995D919-AD69-4B52-9F93-D571DC48603B}"/>
                  </a:ext>
                </a:extLst>
              </p14:cNvPr>
              <p14:cNvContentPartPr/>
              <p14:nvPr/>
            </p14:nvContentPartPr>
            <p14:xfrm>
              <a:off x="7285973" y="2453827"/>
              <a:ext cx="176400" cy="28800"/>
            </p14:xfrm>
          </p:contentPart>
        </mc:Choice>
        <mc:Fallback>
          <p:pic>
            <p:nvPicPr>
              <p:cNvPr id="337" name="Freihand 336">
                <a:extLst>
                  <a:ext uri="{FF2B5EF4-FFF2-40B4-BE49-F238E27FC236}">
                    <a16:creationId xmlns:a16="http://schemas.microsoft.com/office/drawing/2014/main" id="{E995D919-AD69-4B52-9F93-D571DC48603B}"/>
                  </a:ext>
                </a:extLst>
              </p:cNvPr>
              <p:cNvPicPr/>
              <p:nvPr/>
            </p:nvPicPr>
            <p:blipFill>
              <a:blip r:embed="rId565"/>
              <a:stretch>
                <a:fillRect/>
              </a:stretch>
            </p:blipFill>
            <p:spPr>
              <a:xfrm>
                <a:off x="7281653" y="2449507"/>
                <a:ext cx="18504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566">
            <p14:nvContentPartPr>
              <p14:cNvPr id="338" name="Freihand 337">
                <a:extLst>
                  <a:ext uri="{FF2B5EF4-FFF2-40B4-BE49-F238E27FC236}">
                    <a16:creationId xmlns:a16="http://schemas.microsoft.com/office/drawing/2014/main" id="{91C3C0E9-2BAF-4A15-B011-34E6B7FBE43F}"/>
                  </a:ext>
                </a:extLst>
              </p14:cNvPr>
              <p14:cNvContentPartPr/>
              <p14:nvPr/>
            </p14:nvContentPartPr>
            <p14:xfrm>
              <a:off x="7316573" y="2503867"/>
              <a:ext cx="124920" cy="162000"/>
            </p14:xfrm>
          </p:contentPart>
        </mc:Choice>
        <mc:Fallback>
          <p:pic>
            <p:nvPicPr>
              <p:cNvPr id="338" name="Freihand 337">
                <a:extLst>
                  <a:ext uri="{FF2B5EF4-FFF2-40B4-BE49-F238E27FC236}">
                    <a16:creationId xmlns:a16="http://schemas.microsoft.com/office/drawing/2014/main" id="{91C3C0E9-2BAF-4A15-B011-34E6B7FBE43F}"/>
                  </a:ext>
                </a:extLst>
              </p:cNvPr>
              <p:cNvPicPr/>
              <p:nvPr/>
            </p:nvPicPr>
            <p:blipFill>
              <a:blip r:embed="rId567"/>
              <a:stretch>
                <a:fillRect/>
              </a:stretch>
            </p:blipFill>
            <p:spPr>
              <a:xfrm>
                <a:off x="7312253" y="2499547"/>
                <a:ext cx="13356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568">
            <p14:nvContentPartPr>
              <p14:cNvPr id="340" name="Freihand 339">
                <a:extLst>
                  <a:ext uri="{FF2B5EF4-FFF2-40B4-BE49-F238E27FC236}">
                    <a16:creationId xmlns:a16="http://schemas.microsoft.com/office/drawing/2014/main" id="{8440D827-9904-404F-9993-90759CBA2D0A}"/>
                  </a:ext>
                </a:extLst>
              </p14:cNvPr>
              <p14:cNvContentPartPr/>
              <p14:nvPr/>
            </p14:nvContentPartPr>
            <p14:xfrm>
              <a:off x="7399373" y="2365987"/>
              <a:ext cx="105480" cy="240120"/>
            </p14:xfrm>
          </p:contentPart>
        </mc:Choice>
        <mc:Fallback>
          <p:pic>
            <p:nvPicPr>
              <p:cNvPr id="340" name="Freihand 339">
                <a:extLst>
                  <a:ext uri="{FF2B5EF4-FFF2-40B4-BE49-F238E27FC236}">
                    <a16:creationId xmlns:a16="http://schemas.microsoft.com/office/drawing/2014/main" id="{8440D827-9904-404F-9993-90759CBA2D0A}"/>
                  </a:ext>
                </a:extLst>
              </p:cNvPr>
              <p:cNvPicPr/>
              <p:nvPr/>
            </p:nvPicPr>
            <p:blipFill>
              <a:blip r:embed="rId569"/>
              <a:stretch>
                <a:fillRect/>
              </a:stretch>
            </p:blipFill>
            <p:spPr>
              <a:xfrm>
                <a:off x="7395053" y="2361667"/>
                <a:ext cx="114120" cy="248760"/>
              </a:xfrm>
              <a:prstGeom prst="rect">
                <a:avLst/>
              </a:prstGeom>
            </p:spPr>
          </p:pic>
        </mc:Fallback>
      </mc:AlternateContent>
      <mc:AlternateContent xmlns:mc="http://schemas.openxmlformats.org/markup-compatibility/2006">
        <mc:Choice xmlns:p14="http://schemas.microsoft.com/office/powerpoint/2010/main" Requires="p14">
          <p:contentPart p14:bwMode="auto" r:id="rId570">
            <p14:nvContentPartPr>
              <p14:cNvPr id="341" name="Freihand 340">
                <a:extLst>
                  <a:ext uri="{FF2B5EF4-FFF2-40B4-BE49-F238E27FC236}">
                    <a16:creationId xmlns:a16="http://schemas.microsoft.com/office/drawing/2014/main" id="{98FD2672-98B9-4AEC-A987-1FB1A187A2B8}"/>
                  </a:ext>
                </a:extLst>
              </p14:cNvPr>
              <p14:cNvContentPartPr/>
              <p14:nvPr/>
            </p14:nvContentPartPr>
            <p14:xfrm>
              <a:off x="7179413" y="2383267"/>
              <a:ext cx="144720" cy="237960"/>
            </p14:xfrm>
          </p:contentPart>
        </mc:Choice>
        <mc:Fallback>
          <p:pic>
            <p:nvPicPr>
              <p:cNvPr id="341" name="Freihand 340">
                <a:extLst>
                  <a:ext uri="{FF2B5EF4-FFF2-40B4-BE49-F238E27FC236}">
                    <a16:creationId xmlns:a16="http://schemas.microsoft.com/office/drawing/2014/main" id="{98FD2672-98B9-4AEC-A987-1FB1A187A2B8}"/>
                  </a:ext>
                </a:extLst>
              </p:cNvPr>
              <p:cNvPicPr/>
              <p:nvPr/>
            </p:nvPicPr>
            <p:blipFill>
              <a:blip r:embed="rId571"/>
              <a:stretch>
                <a:fillRect/>
              </a:stretch>
            </p:blipFill>
            <p:spPr>
              <a:xfrm>
                <a:off x="7175093" y="2378947"/>
                <a:ext cx="153360" cy="246600"/>
              </a:xfrm>
              <a:prstGeom prst="rect">
                <a:avLst/>
              </a:prstGeom>
            </p:spPr>
          </p:pic>
        </mc:Fallback>
      </mc:AlternateContent>
      <mc:AlternateContent xmlns:mc="http://schemas.openxmlformats.org/markup-compatibility/2006">
        <mc:Choice xmlns:p14="http://schemas.microsoft.com/office/powerpoint/2010/main" Requires="p14">
          <p:contentPart p14:bwMode="auto" r:id="rId572">
            <p14:nvContentPartPr>
              <p14:cNvPr id="342" name="Freihand 341">
                <a:extLst>
                  <a:ext uri="{FF2B5EF4-FFF2-40B4-BE49-F238E27FC236}">
                    <a16:creationId xmlns:a16="http://schemas.microsoft.com/office/drawing/2014/main" id="{7EA520A0-44D9-43C0-9E80-2BDCE8EE9272}"/>
                  </a:ext>
                </a:extLst>
              </p14:cNvPr>
              <p14:cNvContentPartPr/>
              <p14:nvPr/>
            </p14:nvContentPartPr>
            <p14:xfrm>
              <a:off x="7521413" y="2316307"/>
              <a:ext cx="90000" cy="84960"/>
            </p14:xfrm>
          </p:contentPart>
        </mc:Choice>
        <mc:Fallback>
          <p:pic>
            <p:nvPicPr>
              <p:cNvPr id="342" name="Freihand 341">
                <a:extLst>
                  <a:ext uri="{FF2B5EF4-FFF2-40B4-BE49-F238E27FC236}">
                    <a16:creationId xmlns:a16="http://schemas.microsoft.com/office/drawing/2014/main" id="{7EA520A0-44D9-43C0-9E80-2BDCE8EE9272}"/>
                  </a:ext>
                </a:extLst>
              </p:cNvPr>
              <p:cNvPicPr/>
              <p:nvPr/>
            </p:nvPicPr>
            <p:blipFill>
              <a:blip r:embed="rId573"/>
              <a:stretch>
                <a:fillRect/>
              </a:stretch>
            </p:blipFill>
            <p:spPr>
              <a:xfrm>
                <a:off x="7517093" y="2311987"/>
                <a:ext cx="9864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574">
            <p14:nvContentPartPr>
              <p14:cNvPr id="374" name="Freihand 373">
                <a:extLst>
                  <a:ext uri="{FF2B5EF4-FFF2-40B4-BE49-F238E27FC236}">
                    <a16:creationId xmlns:a16="http://schemas.microsoft.com/office/drawing/2014/main" id="{1A698EF2-49CE-4549-B9D2-D26869AB0A16}"/>
                  </a:ext>
                </a:extLst>
              </p14:cNvPr>
              <p14:cNvContentPartPr/>
              <p14:nvPr/>
            </p14:nvContentPartPr>
            <p14:xfrm>
              <a:off x="2050493" y="2722387"/>
              <a:ext cx="35640" cy="100080"/>
            </p14:xfrm>
          </p:contentPart>
        </mc:Choice>
        <mc:Fallback>
          <p:pic>
            <p:nvPicPr>
              <p:cNvPr id="374" name="Freihand 373">
                <a:extLst>
                  <a:ext uri="{FF2B5EF4-FFF2-40B4-BE49-F238E27FC236}">
                    <a16:creationId xmlns:a16="http://schemas.microsoft.com/office/drawing/2014/main" id="{1A698EF2-49CE-4549-B9D2-D26869AB0A16}"/>
                  </a:ext>
                </a:extLst>
              </p:cNvPr>
              <p:cNvPicPr/>
              <p:nvPr/>
            </p:nvPicPr>
            <p:blipFill>
              <a:blip r:embed="rId575"/>
              <a:stretch>
                <a:fillRect/>
              </a:stretch>
            </p:blipFill>
            <p:spPr>
              <a:xfrm>
                <a:off x="2046173" y="2718067"/>
                <a:ext cx="4428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576">
            <p14:nvContentPartPr>
              <p14:cNvPr id="375" name="Freihand 374">
                <a:extLst>
                  <a:ext uri="{FF2B5EF4-FFF2-40B4-BE49-F238E27FC236}">
                    <a16:creationId xmlns:a16="http://schemas.microsoft.com/office/drawing/2014/main" id="{96CC5B3A-BA44-446A-B809-A5A5B2BB6469}"/>
                  </a:ext>
                </a:extLst>
              </p14:cNvPr>
              <p14:cNvContentPartPr/>
              <p14:nvPr/>
            </p14:nvContentPartPr>
            <p14:xfrm>
              <a:off x="2114213" y="2728147"/>
              <a:ext cx="9720" cy="113040"/>
            </p14:xfrm>
          </p:contentPart>
        </mc:Choice>
        <mc:Fallback>
          <p:pic>
            <p:nvPicPr>
              <p:cNvPr id="375" name="Freihand 374">
                <a:extLst>
                  <a:ext uri="{FF2B5EF4-FFF2-40B4-BE49-F238E27FC236}">
                    <a16:creationId xmlns:a16="http://schemas.microsoft.com/office/drawing/2014/main" id="{96CC5B3A-BA44-446A-B809-A5A5B2BB6469}"/>
                  </a:ext>
                </a:extLst>
              </p:cNvPr>
              <p:cNvPicPr/>
              <p:nvPr/>
            </p:nvPicPr>
            <p:blipFill>
              <a:blip r:embed="rId577"/>
              <a:stretch>
                <a:fillRect/>
              </a:stretch>
            </p:blipFill>
            <p:spPr>
              <a:xfrm>
                <a:off x="2109893" y="2723827"/>
                <a:ext cx="1836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578">
            <p14:nvContentPartPr>
              <p14:cNvPr id="376" name="Freihand 375">
                <a:extLst>
                  <a:ext uri="{FF2B5EF4-FFF2-40B4-BE49-F238E27FC236}">
                    <a16:creationId xmlns:a16="http://schemas.microsoft.com/office/drawing/2014/main" id="{DAD342A0-0005-47A5-88DC-77F830F03D74}"/>
                  </a:ext>
                </a:extLst>
              </p14:cNvPr>
              <p14:cNvContentPartPr/>
              <p14:nvPr/>
            </p14:nvContentPartPr>
            <p14:xfrm>
              <a:off x="1996493" y="2678467"/>
              <a:ext cx="160200" cy="13680"/>
            </p14:xfrm>
          </p:contentPart>
        </mc:Choice>
        <mc:Fallback>
          <p:pic>
            <p:nvPicPr>
              <p:cNvPr id="376" name="Freihand 375">
                <a:extLst>
                  <a:ext uri="{FF2B5EF4-FFF2-40B4-BE49-F238E27FC236}">
                    <a16:creationId xmlns:a16="http://schemas.microsoft.com/office/drawing/2014/main" id="{DAD342A0-0005-47A5-88DC-77F830F03D74}"/>
                  </a:ext>
                </a:extLst>
              </p:cNvPr>
              <p:cNvPicPr/>
              <p:nvPr/>
            </p:nvPicPr>
            <p:blipFill>
              <a:blip r:embed="rId579"/>
              <a:stretch>
                <a:fillRect/>
              </a:stretch>
            </p:blipFill>
            <p:spPr>
              <a:xfrm>
                <a:off x="1992173" y="2674147"/>
                <a:ext cx="16884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580">
            <p14:nvContentPartPr>
              <p14:cNvPr id="377" name="Freihand 376">
                <a:extLst>
                  <a:ext uri="{FF2B5EF4-FFF2-40B4-BE49-F238E27FC236}">
                    <a16:creationId xmlns:a16="http://schemas.microsoft.com/office/drawing/2014/main" id="{9C6FE4B0-BF67-4588-BE14-9A56160FCAA8}"/>
                  </a:ext>
                </a:extLst>
              </p14:cNvPr>
              <p14:cNvContentPartPr/>
              <p14:nvPr/>
            </p14:nvContentPartPr>
            <p14:xfrm>
              <a:off x="2277653" y="2741827"/>
              <a:ext cx="149040" cy="61560"/>
            </p14:xfrm>
          </p:contentPart>
        </mc:Choice>
        <mc:Fallback>
          <p:pic>
            <p:nvPicPr>
              <p:cNvPr id="377" name="Freihand 376">
                <a:extLst>
                  <a:ext uri="{FF2B5EF4-FFF2-40B4-BE49-F238E27FC236}">
                    <a16:creationId xmlns:a16="http://schemas.microsoft.com/office/drawing/2014/main" id="{9C6FE4B0-BF67-4588-BE14-9A56160FCAA8}"/>
                  </a:ext>
                </a:extLst>
              </p:cNvPr>
              <p:cNvPicPr/>
              <p:nvPr/>
            </p:nvPicPr>
            <p:blipFill>
              <a:blip r:embed="rId581"/>
              <a:stretch>
                <a:fillRect/>
              </a:stretch>
            </p:blipFill>
            <p:spPr>
              <a:xfrm>
                <a:off x="2273333" y="2737507"/>
                <a:ext cx="15768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582">
            <p14:nvContentPartPr>
              <p14:cNvPr id="378" name="Freihand 377">
                <a:extLst>
                  <a:ext uri="{FF2B5EF4-FFF2-40B4-BE49-F238E27FC236}">
                    <a16:creationId xmlns:a16="http://schemas.microsoft.com/office/drawing/2014/main" id="{1B58DAF0-ED8D-4C78-8D9F-F4FEB7BB8BBE}"/>
                  </a:ext>
                </a:extLst>
              </p14:cNvPr>
              <p14:cNvContentPartPr/>
              <p14:nvPr/>
            </p14:nvContentPartPr>
            <p14:xfrm>
              <a:off x="2637293" y="2722027"/>
              <a:ext cx="122040" cy="174240"/>
            </p14:xfrm>
          </p:contentPart>
        </mc:Choice>
        <mc:Fallback>
          <p:pic>
            <p:nvPicPr>
              <p:cNvPr id="378" name="Freihand 377">
                <a:extLst>
                  <a:ext uri="{FF2B5EF4-FFF2-40B4-BE49-F238E27FC236}">
                    <a16:creationId xmlns:a16="http://schemas.microsoft.com/office/drawing/2014/main" id="{1B58DAF0-ED8D-4C78-8D9F-F4FEB7BB8BBE}"/>
                  </a:ext>
                </a:extLst>
              </p:cNvPr>
              <p:cNvPicPr/>
              <p:nvPr/>
            </p:nvPicPr>
            <p:blipFill>
              <a:blip r:embed="rId583"/>
              <a:stretch>
                <a:fillRect/>
              </a:stretch>
            </p:blipFill>
            <p:spPr>
              <a:xfrm>
                <a:off x="2632973" y="2717707"/>
                <a:ext cx="13068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584">
            <p14:nvContentPartPr>
              <p14:cNvPr id="379" name="Freihand 378">
                <a:extLst>
                  <a:ext uri="{FF2B5EF4-FFF2-40B4-BE49-F238E27FC236}">
                    <a16:creationId xmlns:a16="http://schemas.microsoft.com/office/drawing/2014/main" id="{F98D8D6A-71CA-4FBD-9FCC-8902EDEC0828}"/>
                  </a:ext>
                </a:extLst>
              </p14:cNvPr>
              <p14:cNvContentPartPr/>
              <p14:nvPr/>
            </p14:nvContentPartPr>
            <p14:xfrm>
              <a:off x="2843213" y="2773867"/>
              <a:ext cx="27720" cy="5760"/>
            </p14:xfrm>
          </p:contentPart>
        </mc:Choice>
        <mc:Fallback>
          <p:pic>
            <p:nvPicPr>
              <p:cNvPr id="379" name="Freihand 378">
                <a:extLst>
                  <a:ext uri="{FF2B5EF4-FFF2-40B4-BE49-F238E27FC236}">
                    <a16:creationId xmlns:a16="http://schemas.microsoft.com/office/drawing/2014/main" id="{F98D8D6A-71CA-4FBD-9FCC-8902EDEC0828}"/>
                  </a:ext>
                </a:extLst>
              </p:cNvPr>
              <p:cNvPicPr/>
              <p:nvPr/>
            </p:nvPicPr>
            <p:blipFill>
              <a:blip r:embed="rId585"/>
              <a:stretch>
                <a:fillRect/>
              </a:stretch>
            </p:blipFill>
            <p:spPr>
              <a:xfrm>
                <a:off x="2838893" y="2769547"/>
                <a:ext cx="3636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586">
            <p14:nvContentPartPr>
              <p14:cNvPr id="380" name="Freihand 379">
                <a:extLst>
                  <a:ext uri="{FF2B5EF4-FFF2-40B4-BE49-F238E27FC236}">
                    <a16:creationId xmlns:a16="http://schemas.microsoft.com/office/drawing/2014/main" id="{C823E1E2-0C76-4177-96F4-B62ED4E035E5}"/>
                  </a:ext>
                </a:extLst>
              </p14:cNvPr>
              <p14:cNvContentPartPr/>
              <p14:nvPr/>
            </p14:nvContentPartPr>
            <p14:xfrm>
              <a:off x="2931773" y="2751187"/>
              <a:ext cx="80640" cy="29880"/>
            </p14:xfrm>
          </p:contentPart>
        </mc:Choice>
        <mc:Fallback>
          <p:pic>
            <p:nvPicPr>
              <p:cNvPr id="380" name="Freihand 379">
                <a:extLst>
                  <a:ext uri="{FF2B5EF4-FFF2-40B4-BE49-F238E27FC236}">
                    <a16:creationId xmlns:a16="http://schemas.microsoft.com/office/drawing/2014/main" id="{C823E1E2-0C76-4177-96F4-B62ED4E035E5}"/>
                  </a:ext>
                </a:extLst>
              </p:cNvPr>
              <p:cNvPicPr/>
              <p:nvPr/>
            </p:nvPicPr>
            <p:blipFill>
              <a:blip r:embed="rId587"/>
              <a:stretch>
                <a:fillRect/>
              </a:stretch>
            </p:blipFill>
            <p:spPr>
              <a:xfrm>
                <a:off x="2927453" y="2746867"/>
                <a:ext cx="8928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588">
            <p14:nvContentPartPr>
              <p14:cNvPr id="381" name="Freihand 380">
                <a:extLst>
                  <a:ext uri="{FF2B5EF4-FFF2-40B4-BE49-F238E27FC236}">
                    <a16:creationId xmlns:a16="http://schemas.microsoft.com/office/drawing/2014/main" id="{A2A60597-A851-4CA9-864C-7F22275B7431}"/>
                  </a:ext>
                </a:extLst>
              </p14:cNvPr>
              <p14:cNvContentPartPr/>
              <p14:nvPr/>
            </p14:nvContentPartPr>
            <p14:xfrm>
              <a:off x="2960573" y="2739667"/>
              <a:ext cx="90000" cy="161280"/>
            </p14:xfrm>
          </p:contentPart>
        </mc:Choice>
        <mc:Fallback>
          <p:pic>
            <p:nvPicPr>
              <p:cNvPr id="381" name="Freihand 380">
                <a:extLst>
                  <a:ext uri="{FF2B5EF4-FFF2-40B4-BE49-F238E27FC236}">
                    <a16:creationId xmlns:a16="http://schemas.microsoft.com/office/drawing/2014/main" id="{A2A60597-A851-4CA9-864C-7F22275B7431}"/>
                  </a:ext>
                </a:extLst>
              </p:cNvPr>
              <p:cNvPicPr/>
              <p:nvPr/>
            </p:nvPicPr>
            <p:blipFill>
              <a:blip r:embed="rId589"/>
              <a:stretch>
                <a:fillRect/>
              </a:stretch>
            </p:blipFill>
            <p:spPr>
              <a:xfrm>
                <a:off x="2956253" y="2735347"/>
                <a:ext cx="9864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590">
            <p14:nvContentPartPr>
              <p14:cNvPr id="385" name="Freihand 384">
                <a:extLst>
                  <a:ext uri="{FF2B5EF4-FFF2-40B4-BE49-F238E27FC236}">
                    <a16:creationId xmlns:a16="http://schemas.microsoft.com/office/drawing/2014/main" id="{C46F4822-5391-47C5-9D60-137BD23A5845}"/>
                  </a:ext>
                </a:extLst>
              </p14:cNvPr>
              <p14:cNvContentPartPr/>
              <p14:nvPr/>
            </p14:nvContentPartPr>
            <p14:xfrm>
              <a:off x="3201773" y="2794027"/>
              <a:ext cx="114480" cy="8280"/>
            </p14:xfrm>
          </p:contentPart>
        </mc:Choice>
        <mc:Fallback>
          <p:pic>
            <p:nvPicPr>
              <p:cNvPr id="385" name="Freihand 384">
                <a:extLst>
                  <a:ext uri="{FF2B5EF4-FFF2-40B4-BE49-F238E27FC236}">
                    <a16:creationId xmlns:a16="http://schemas.microsoft.com/office/drawing/2014/main" id="{C46F4822-5391-47C5-9D60-137BD23A5845}"/>
                  </a:ext>
                </a:extLst>
              </p:cNvPr>
              <p:cNvPicPr/>
              <p:nvPr/>
            </p:nvPicPr>
            <p:blipFill>
              <a:blip r:embed="rId591"/>
              <a:stretch>
                <a:fillRect/>
              </a:stretch>
            </p:blipFill>
            <p:spPr>
              <a:xfrm>
                <a:off x="3197453" y="2789707"/>
                <a:ext cx="12312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386" name="Freihand 385">
                <a:extLst>
                  <a:ext uri="{FF2B5EF4-FFF2-40B4-BE49-F238E27FC236}">
                    <a16:creationId xmlns:a16="http://schemas.microsoft.com/office/drawing/2014/main" id="{C3C393EF-795F-4BD5-99E3-FFB5492E4B0B}"/>
                  </a:ext>
                </a:extLst>
              </p14:cNvPr>
              <p14:cNvContentPartPr/>
              <p14:nvPr/>
            </p14:nvContentPartPr>
            <p14:xfrm>
              <a:off x="3452333" y="2761267"/>
              <a:ext cx="176760" cy="75600"/>
            </p14:xfrm>
          </p:contentPart>
        </mc:Choice>
        <mc:Fallback>
          <p:pic>
            <p:nvPicPr>
              <p:cNvPr id="386" name="Freihand 385">
                <a:extLst>
                  <a:ext uri="{FF2B5EF4-FFF2-40B4-BE49-F238E27FC236}">
                    <a16:creationId xmlns:a16="http://schemas.microsoft.com/office/drawing/2014/main" id="{C3C393EF-795F-4BD5-99E3-FFB5492E4B0B}"/>
                  </a:ext>
                </a:extLst>
              </p:cNvPr>
              <p:cNvPicPr/>
              <p:nvPr/>
            </p:nvPicPr>
            <p:blipFill>
              <a:blip r:embed="rId593"/>
              <a:stretch>
                <a:fillRect/>
              </a:stretch>
            </p:blipFill>
            <p:spPr>
              <a:xfrm>
                <a:off x="3448013" y="2756947"/>
                <a:ext cx="18540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594">
            <p14:nvContentPartPr>
              <p14:cNvPr id="387" name="Freihand 386">
                <a:extLst>
                  <a:ext uri="{FF2B5EF4-FFF2-40B4-BE49-F238E27FC236}">
                    <a16:creationId xmlns:a16="http://schemas.microsoft.com/office/drawing/2014/main" id="{270E4FB4-4CA6-476D-9CBA-1891BF2E0969}"/>
                  </a:ext>
                </a:extLst>
              </p14:cNvPr>
              <p14:cNvContentPartPr/>
              <p14:nvPr/>
            </p14:nvContentPartPr>
            <p14:xfrm>
              <a:off x="3670853" y="2701147"/>
              <a:ext cx="102240" cy="129960"/>
            </p14:xfrm>
          </p:contentPart>
        </mc:Choice>
        <mc:Fallback>
          <p:pic>
            <p:nvPicPr>
              <p:cNvPr id="387" name="Freihand 386">
                <a:extLst>
                  <a:ext uri="{FF2B5EF4-FFF2-40B4-BE49-F238E27FC236}">
                    <a16:creationId xmlns:a16="http://schemas.microsoft.com/office/drawing/2014/main" id="{270E4FB4-4CA6-476D-9CBA-1891BF2E0969}"/>
                  </a:ext>
                </a:extLst>
              </p:cNvPr>
              <p:cNvPicPr/>
              <p:nvPr/>
            </p:nvPicPr>
            <p:blipFill>
              <a:blip r:embed="rId595"/>
              <a:stretch>
                <a:fillRect/>
              </a:stretch>
            </p:blipFill>
            <p:spPr>
              <a:xfrm>
                <a:off x="3666533" y="2696827"/>
                <a:ext cx="11088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596">
            <p14:nvContentPartPr>
              <p14:cNvPr id="388" name="Freihand 387">
                <a:extLst>
                  <a:ext uri="{FF2B5EF4-FFF2-40B4-BE49-F238E27FC236}">
                    <a16:creationId xmlns:a16="http://schemas.microsoft.com/office/drawing/2014/main" id="{DDD3CE99-C4A9-4421-B559-747F916EECFA}"/>
                  </a:ext>
                </a:extLst>
              </p14:cNvPr>
              <p14:cNvContentPartPr/>
              <p14:nvPr/>
            </p14:nvContentPartPr>
            <p14:xfrm>
              <a:off x="3858413" y="2781067"/>
              <a:ext cx="105840" cy="1080"/>
            </p14:xfrm>
          </p:contentPart>
        </mc:Choice>
        <mc:Fallback>
          <p:pic>
            <p:nvPicPr>
              <p:cNvPr id="388" name="Freihand 387">
                <a:extLst>
                  <a:ext uri="{FF2B5EF4-FFF2-40B4-BE49-F238E27FC236}">
                    <a16:creationId xmlns:a16="http://schemas.microsoft.com/office/drawing/2014/main" id="{DDD3CE99-C4A9-4421-B559-747F916EECFA}"/>
                  </a:ext>
                </a:extLst>
              </p:cNvPr>
              <p:cNvPicPr/>
              <p:nvPr/>
            </p:nvPicPr>
            <p:blipFill>
              <a:blip r:embed="rId597"/>
              <a:stretch>
                <a:fillRect/>
              </a:stretch>
            </p:blipFill>
            <p:spPr>
              <a:xfrm>
                <a:off x="3854093" y="2776747"/>
                <a:ext cx="114480" cy="9720"/>
              </a:xfrm>
              <a:prstGeom prst="rect">
                <a:avLst/>
              </a:prstGeom>
            </p:spPr>
          </p:pic>
        </mc:Fallback>
      </mc:AlternateContent>
      <mc:AlternateContent xmlns:mc="http://schemas.openxmlformats.org/markup-compatibility/2006">
        <mc:Choice xmlns:p14="http://schemas.microsoft.com/office/powerpoint/2010/main" Requires="p14">
          <p:contentPart p14:bwMode="auto" r:id="rId598">
            <p14:nvContentPartPr>
              <p14:cNvPr id="390" name="Freihand 389">
                <a:extLst>
                  <a:ext uri="{FF2B5EF4-FFF2-40B4-BE49-F238E27FC236}">
                    <a16:creationId xmlns:a16="http://schemas.microsoft.com/office/drawing/2014/main" id="{129F398D-4ECC-49A7-8EDF-28B42ECB6601}"/>
                  </a:ext>
                </a:extLst>
              </p14:cNvPr>
              <p14:cNvContentPartPr/>
              <p14:nvPr/>
            </p14:nvContentPartPr>
            <p14:xfrm>
              <a:off x="4086293" y="2759827"/>
              <a:ext cx="81720" cy="78840"/>
            </p14:xfrm>
          </p:contentPart>
        </mc:Choice>
        <mc:Fallback>
          <p:pic>
            <p:nvPicPr>
              <p:cNvPr id="390" name="Freihand 389">
                <a:extLst>
                  <a:ext uri="{FF2B5EF4-FFF2-40B4-BE49-F238E27FC236}">
                    <a16:creationId xmlns:a16="http://schemas.microsoft.com/office/drawing/2014/main" id="{129F398D-4ECC-49A7-8EDF-28B42ECB6601}"/>
                  </a:ext>
                </a:extLst>
              </p:cNvPr>
              <p:cNvPicPr/>
              <p:nvPr/>
            </p:nvPicPr>
            <p:blipFill>
              <a:blip r:embed="rId599"/>
              <a:stretch>
                <a:fillRect/>
              </a:stretch>
            </p:blipFill>
            <p:spPr>
              <a:xfrm>
                <a:off x="4081973" y="2755507"/>
                <a:ext cx="9036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600">
            <p14:nvContentPartPr>
              <p14:cNvPr id="391" name="Freihand 390">
                <a:extLst>
                  <a:ext uri="{FF2B5EF4-FFF2-40B4-BE49-F238E27FC236}">
                    <a16:creationId xmlns:a16="http://schemas.microsoft.com/office/drawing/2014/main" id="{45709EA4-3124-471E-B910-18D8A4E771BB}"/>
                  </a:ext>
                </a:extLst>
              </p14:cNvPr>
              <p14:cNvContentPartPr/>
              <p14:nvPr/>
            </p14:nvContentPartPr>
            <p14:xfrm>
              <a:off x="4131293" y="2705467"/>
              <a:ext cx="32040" cy="2880"/>
            </p14:xfrm>
          </p:contentPart>
        </mc:Choice>
        <mc:Fallback>
          <p:pic>
            <p:nvPicPr>
              <p:cNvPr id="391" name="Freihand 390">
                <a:extLst>
                  <a:ext uri="{FF2B5EF4-FFF2-40B4-BE49-F238E27FC236}">
                    <a16:creationId xmlns:a16="http://schemas.microsoft.com/office/drawing/2014/main" id="{45709EA4-3124-471E-B910-18D8A4E771BB}"/>
                  </a:ext>
                </a:extLst>
              </p:cNvPr>
              <p:cNvPicPr/>
              <p:nvPr/>
            </p:nvPicPr>
            <p:blipFill>
              <a:blip r:embed="rId601"/>
              <a:stretch>
                <a:fillRect/>
              </a:stretch>
            </p:blipFill>
            <p:spPr>
              <a:xfrm>
                <a:off x="4126973" y="2701147"/>
                <a:ext cx="4068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602">
            <p14:nvContentPartPr>
              <p14:cNvPr id="392" name="Freihand 391">
                <a:extLst>
                  <a:ext uri="{FF2B5EF4-FFF2-40B4-BE49-F238E27FC236}">
                    <a16:creationId xmlns:a16="http://schemas.microsoft.com/office/drawing/2014/main" id="{2E2F1944-5913-435E-9F0D-090FD4FAD57E}"/>
                  </a:ext>
                </a:extLst>
              </p14:cNvPr>
              <p14:cNvContentPartPr/>
              <p14:nvPr/>
            </p14:nvContentPartPr>
            <p14:xfrm>
              <a:off x="4228493" y="2686747"/>
              <a:ext cx="143640" cy="154800"/>
            </p14:xfrm>
          </p:contentPart>
        </mc:Choice>
        <mc:Fallback>
          <p:pic>
            <p:nvPicPr>
              <p:cNvPr id="392" name="Freihand 391">
                <a:extLst>
                  <a:ext uri="{FF2B5EF4-FFF2-40B4-BE49-F238E27FC236}">
                    <a16:creationId xmlns:a16="http://schemas.microsoft.com/office/drawing/2014/main" id="{2E2F1944-5913-435E-9F0D-090FD4FAD57E}"/>
                  </a:ext>
                </a:extLst>
              </p:cNvPr>
              <p:cNvPicPr/>
              <p:nvPr/>
            </p:nvPicPr>
            <p:blipFill>
              <a:blip r:embed="rId603"/>
              <a:stretch>
                <a:fillRect/>
              </a:stretch>
            </p:blipFill>
            <p:spPr>
              <a:xfrm>
                <a:off x="4224173" y="2682427"/>
                <a:ext cx="15228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604">
            <p14:nvContentPartPr>
              <p14:cNvPr id="393" name="Freihand 392">
                <a:extLst>
                  <a:ext uri="{FF2B5EF4-FFF2-40B4-BE49-F238E27FC236}">
                    <a16:creationId xmlns:a16="http://schemas.microsoft.com/office/drawing/2014/main" id="{079DCEFF-1969-4B1B-B840-78096D62DCF7}"/>
                  </a:ext>
                </a:extLst>
              </p14:cNvPr>
              <p14:cNvContentPartPr/>
              <p14:nvPr/>
            </p14:nvContentPartPr>
            <p14:xfrm>
              <a:off x="4315613" y="2761267"/>
              <a:ext cx="46080" cy="97560"/>
            </p14:xfrm>
          </p:contentPart>
        </mc:Choice>
        <mc:Fallback>
          <p:pic>
            <p:nvPicPr>
              <p:cNvPr id="393" name="Freihand 392">
                <a:extLst>
                  <a:ext uri="{FF2B5EF4-FFF2-40B4-BE49-F238E27FC236}">
                    <a16:creationId xmlns:a16="http://schemas.microsoft.com/office/drawing/2014/main" id="{079DCEFF-1969-4B1B-B840-78096D62DCF7}"/>
                  </a:ext>
                </a:extLst>
              </p:cNvPr>
              <p:cNvPicPr/>
              <p:nvPr/>
            </p:nvPicPr>
            <p:blipFill>
              <a:blip r:embed="rId605"/>
              <a:stretch>
                <a:fillRect/>
              </a:stretch>
            </p:blipFill>
            <p:spPr>
              <a:xfrm>
                <a:off x="4311293" y="2756947"/>
                <a:ext cx="5472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606">
            <p14:nvContentPartPr>
              <p14:cNvPr id="396" name="Freihand 395">
                <a:extLst>
                  <a:ext uri="{FF2B5EF4-FFF2-40B4-BE49-F238E27FC236}">
                    <a16:creationId xmlns:a16="http://schemas.microsoft.com/office/drawing/2014/main" id="{A41C8A9E-C98A-4248-BE34-00B0DFDFDE6C}"/>
                  </a:ext>
                </a:extLst>
              </p14:cNvPr>
              <p14:cNvContentPartPr/>
              <p14:nvPr/>
            </p14:nvContentPartPr>
            <p14:xfrm>
              <a:off x="2331653" y="3166987"/>
              <a:ext cx="119160" cy="23040"/>
            </p14:xfrm>
          </p:contentPart>
        </mc:Choice>
        <mc:Fallback>
          <p:pic>
            <p:nvPicPr>
              <p:cNvPr id="396" name="Freihand 395">
                <a:extLst>
                  <a:ext uri="{FF2B5EF4-FFF2-40B4-BE49-F238E27FC236}">
                    <a16:creationId xmlns:a16="http://schemas.microsoft.com/office/drawing/2014/main" id="{A41C8A9E-C98A-4248-BE34-00B0DFDFDE6C}"/>
                  </a:ext>
                </a:extLst>
              </p:cNvPr>
              <p:cNvPicPr/>
              <p:nvPr/>
            </p:nvPicPr>
            <p:blipFill>
              <a:blip r:embed="rId607"/>
              <a:stretch>
                <a:fillRect/>
              </a:stretch>
            </p:blipFill>
            <p:spPr>
              <a:xfrm>
                <a:off x="2327333" y="3162667"/>
                <a:ext cx="12780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608">
            <p14:nvContentPartPr>
              <p14:cNvPr id="397" name="Freihand 396">
                <a:extLst>
                  <a:ext uri="{FF2B5EF4-FFF2-40B4-BE49-F238E27FC236}">
                    <a16:creationId xmlns:a16="http://schemas.microsoft.com/office/drawing/2014/main" id="{F5518DC3-F897-454D-9C6D-D9CBC927958F}"/>
                  </a:ext>
                </a:extLst>
              </p14:cNvPr>
              <p14:cNvContentPartPr/>
              <p14:nvPr/>
            </p14:nvContentPartPr>
            <p14:xfrm>
              <a:off x="2328413" y="3208027"/>
              <a:ext cx="167400" cy="19800"/>
            </p14:xfrm>
          </p:contentPart>
        </mc:Choice>
        <mc:Fallback>
          <p:pic>
            <p:nvPicPr>
              <p:cNvPr id="397" name="Freihand 396">
                <a:extLst>
                  <a:ext uri="{FF2B5EF4-FFF2-40B4-BE49-F238E27FC236}">
                    <a16:creationId xmlns:a16="http://schemas.microsoft.com/office/drawing/2014/main" id="{F5518DC3-F897-454D-9C6D-D9CBC927958F}"/>
                  </a:ext>
                </a:extLst>
              </p:cNvPr>
              <p:cNvPicPr/>
              <p:nvPr/>
            </p:nvPicPr>
            <p:blipFill>
              <a:blip r:embed="rId609"/>
              <a:stretch>
                <a:fillRect/>
              </a:stretch>
            </p:blipFill>
            <p:spPr>
              <a:xfrm>
                <a:off x="2324093" y="3203707"/>
                <a:ext cx="17604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610">
            <p14:nvContentPartPr>
              <p14:cNvPr id="399" name="Freihand 398">
                <a:extLst>
                  <a:ext uri="{FF2B5EF4-FFF2-40B4-BE49-F238E27FC236}">
                    <a16:creationId xmlns:a16="http://schemas.microsoft.com/office/drawing/2014/main" id="{B61BBECA-5B31-472A-AA79-0DA9CD12CA9F}"/>
                  </a:ext>
                </a:extLst>
              </p14:cNvPr>
              <p14:cNvContentPartPr/>
              <p14:nvPr/>
            </p14:nvContentPartPr>
            <p14:xfrm>
              <a:off x="2614613" y="3178507"/>
              <a:ext cx="146520" cy="179640"/>
            </p14:xfrm>
          </p:contentPart>
        </mc:Choice>
        <mc:Fallback>
          <p:pic>
            <p:nvPicPr>
              <p:cNvPr id="399" name="Freihand 398">
                <a:extLst>
                  <a:ext uri="{FF2B5EF4-FFF2-40B4-BE49-F238E27FC236}">
                    <a16:creationId xmlns:a16="http://schemas.microsoft.com/office/drawing/2014/main" id="{B61BBECA-5B31-472A-AA79-0DA9CD12CA9F}"/>
                  </a:ext>
                </a:extLst>
              </p:cNvPr>
              <p:cNvPicPr/>
              <p:nvPr/>
            </p:nvPicPr>
            <p:blipFill>
              <a:blip r:embed="rId611"/>
              <a:stretch>
                <a:fillRect/>
              </a:stretch>
            </p:blipFill>
            <p:spPr>
              <a:xfrm>
                <a:off x="2610293" y="3174187"/>
                <a:ext cx="155160" cy="188280"/>
              </a:xfrm>
              <a:prstGeom prst="rect">
                <a:avLst/>
              </a:prstGeom>
            </p:spPr>
          </p:pic>
        </mc:Fallback>
      </mc:AlternateContent>
      <mc:AlternateContent xmlns:mc="http://schemas.openxmlformats.org/markup-compatibility/2006">
        <mc:Choice xmlns:p14="http://schemas.microsoft.com/office/powerpoint/2010/main" Requires="p14">
          <p:contentPart p14:bwMode="auto" r:id="rId612">
            <p14:nvContentPartPr>
              <p14:cNvPr id="401" name="Freihand 400">
                <a:extLst>
                  <a:ext uri="{FF2B5EF4-FFF2-40B4-BE49-F238E27FC236}">
                    <a16:creationId xmlns:a16="http://schemas.microsoft.com/office/drawing/2014/main" id="{4E28B856-7308-4F3C-8B4C-CA99E19AD49A}"/>
                  </a:ext>
                </a:extLst>
              </p14:cNvPr>
              <p14:cNvContentPartPr/>
              <p14:nvPr/>
            </p14:nvContentPartPr>
            <p14:xfrm>
              <a:off x="2877053" y="3202627"/>
              <a:ext cx="35640" cy="21600"/>
            </p14:xfrm>
          </p:contentPart>
        </mc:Choice>
        <mc:Fallback>
          <p:pic>
            <p:nvPicPr>
              <p:cNvPr id="401" name="Freihand 400">
                <a:extLst>
                  <a:ext uri="{FF2B5EF4-FFF2-40B4-BE49-F238E27FC236}">
                    <a16:creationId xmlns:a16="http://schemas.microsoft.com/office/drawing/2014/main" id="{4E28B856-7308-4F3C-8B4C-CA99E19AD49A}"/>
                  </a:ext>
                </a:extLst>
              </p:cNvPr>
              <p:cNvPicPr/>
              <p:nvPr/>
            </p:nvPicPr>
            <p:blipFill>
              <a:blip r:embed="rId613"/>
              <a:stretch>
                <a:fillRect/>
              </a:stretch>
            </p:blipFill>
            <p:spPr>
              <a:xfrm>
                <a:off x="2872733" y="3198307"/>
                <a:ext cx="4428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614">
            <p14:nvContentPartPr>
              <p14:cNvPr id="402" name="Freihand 401">
                <a:extLst>
                  <a:ext uri="{FF2B5EF4-FFF2-40B4-BE49-F238E27FC236}">
                    <a16:creationId xmlns:a16="http://schemas.microsoft.com/office/drawing/2014/main" id="{97F54E88-0E2F-42E4-B701-3A026483BE15}"/>
                  </a:ext>
                </a:extLst>
              </p14:cNvPr>
              <p14:cNvContentPartPr/>
              <p14:nvPr/>
            </p14:nvContentPartPr>
            <p14:xfrm>
              <a:off x="3003413" y="3120547"/>
              <a:ext cx="119880" cy="129600"/>
            </p14:xfrm>
          </p:contentPart>
        </mc:Choice>
        <mc:Fallback>
          <p:pic>
            <p:nvPicPr>
              <p:cNvPr id="402" name="Freihand 401">
                <a:extLst>
                  <a:ext uri="{FF2B5EF4-FFF2-40B4-BE49-F238E27FC236}">
                    <a16:creationId xmlns:a16="http://schemas.microsoft.com/office/drawing/2014/main" id="{97F54E88-0E2F-42E4-B701-3A026483BE15}"/>
                  </a:ext>
                </a:extLst>
              </p:cNvPr>
              <p:cNvPicPr/>
              <p:nvPr/>
            </p:nvPicPr>
            <p:blipFill>
              <a:blip r:embed="rId615"/>
              <a:stretch>
                <a:fillRect/>
              </a:stretch>
            </p:blipFill>
            <p:spPr>
              <a:xfrm>
                <a:off x="2999093" y="3116227"/>
                <a:ext cx="12852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616">
            <p14:nvContentPartPr>
              <p14:cNvPr id="404" name="Freihand 403">
                <a:extLst>
                  <a:ext uri="{FF2B5EF4-FFF2-40B4-BE49-F238E27FC236}">
                    <a16:creationId xmlns:a16="http://schemas.microsoft.com/office/drawing/2014/main" id="{D81304A2-262F-40CE-95B0-367A3E32FD19}"/>
                  </a:ext>
                </a:extLst>
              </p14:cNvPr>
              <p14:cNvContentPartPr/>
              <p14:nvPr/>
            </p14:nvContentPartPr>
            <p14:xfrm>
              <a:off x="3188453" y="3063307"/>
              <a:ext cx="85320" cy="229320"/>
            </p14:xfrm>
          </p:contentPart>
        </mc:Choice>
        <mc:Fallback>
          <p:pic>
            <p:nvPicPr>
              <p:cNvPr id="404" name="Freihand 403">
                <a:extLst>
                  <a:ext uri="{FF2B5EF4-FFF2-40B4-BE49-F238E27FC236}">
                    <a16:creationId xmlns:a16="http://schemas.microsoft.com/office/drawing/2014/main" id="{D81304A2-262F-40CE-95B0-367A3E32FD19}"/>
                  </a:ext>
                </a:extLst>
              </p:cNvPr>
              <p:cNvPicPr/>
              <p:nvPr/>
            </p:nvPicPr>
            <p:blipFill>
              <a:blip r:embed="rId617"/>
              <a:stretch>
                <a:fillRect/>
              </a:stretch>
            </p:blipFill>
            <p:spPr>
              <a:xfrm>
                <a:off x="3184133" y="3058987"/>
                <a:ext cx="9396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618">
            <p14:nvContentPartPr>
              <p14:cNvPr id="405" name="Freihand 404">
                <a:extLst>
                  <a:ext uri="{FF2B5EF4-FFF2-40B4-BE49-F238E27FC236}">
                    <a16:creationId xmlns:a16="http://schemas.microsoft.com/office/drawing/2014/main" id="{BCCBC1BF-6BF6-45DA-B297-20B29981ECB0}"/>
                  </a:ext>
                </a:extLst>
              </p14:cNvPr>
              <p14:cNvContentPartPr/>
              <p14:nvPr/>
            </p14:nvContentPartPr>
            <p14:xfrm>
              <a:off x="3286733" y="3021907"/>
              <a:ext cx="447840" cy="69480"/>
            </p14:xfrm>
          </p:contentPart>
        </mc:Choice>
        <mc:Fallback>
          <p:pic>
            <p:nvPicPr>
              <p:cNvPr id="405" name="Freihand 404">
                <a:extLst>
                  <a:ext uri="{FF2B5EF4-FFF2-40B4-BE49-F238E27FC236}">
                    <a16:creationId xmlns:a16="http://schemas.microsoft.com/office/drawing/2014/main" id="{BCCBC1BF-6BF6-45DA-B297-20B29981ECB0}"/>
                  </a:ext>
                </a:extLst>
              </p:cNvPr>
              <p:cNvPicPr/>
              <p:nvPr/>
            </p:nvPicPr>
            <p:blipFill>
              <a:blip r:embed="rId619"/>
              <a:stretch>
                <a:fillRect/>
              </a:stretch>
            </p:blipFill>
            <p:spPr>
              <a:xfrm>
                <a:off x="3282413" y="3017587"/>
                <a:ext cx="45648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620">
            <p14:nvContentPartPr>
              <p14:cNvPr id="406" name="Freihand 405">
                <a:extLst>
                  <a:ext uri="{FF2B5EF4-FFF2-40B4-BE49-F238E27FC236}">
                    <a16:creationId xmlns:a16="http://schemas.microsoft.com/office/drawing/2014/main" id="{14A7BF21-92A4-4DD3-9191-17D5398AFC93}"/>
                  </a:ext>
                </a:extLst>
              </p14:cNvPr>
              <p14:cNvContentPartPr/>
              <p14:nvPr/>
            </p14:nvContentPartPr>
            <p14:xfrm>
              <a:off x="3349013" y="3098587"/>
              <a:ext cx="115560" cy="141480"/>
            </p14:xfrm>
          </p:contentPart>
        </mc:Choice>
        <mc:Fallback>
          <p:pic>
            <p:nvPicPr>
              <p:cNvPr id="406" name="Freihand 405">
                <a:extLst>
                  <a:ext uri="{FF2B5EF4-FFF2-40B4-BE49-F238E27FC236}">
                    <a16:creationId xmlns:a16="http://schemas.microsoft.com/office/drawing/2014/main" id="{14A7BF21-92A4-4DD3-9191-17D5398AFC93}"/>
                  </a:ext>
                </a:extLst>
              </p:cNvPr>
              <p:cNvPicPr/>
              <p:nvPr/>
            </p:nvPicPr>
            <p:blipFill>
              <a:blip r:embed="rId621"/>
              <a:stretch>
                <a:fillRect/>
              </a:stretch>
            </p:blipFill>
            <p:spPr>
              <a:xfrm>
                <a:off x="3344693" y="3094267"/>
                <a:ext cx="12420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622">
            <p14:nvContentPartPr>
              <p14:cNvPr id="407" name="Freihand 406">
                <a:extLst>
                  <a:ext uri="{FF2B5EF4-FFF2-40B4-BE49-F238E27FC236}">
                    <a16:creationId xmlns:a16="http://schemas.microsoft.com/office/drawing/2014/main" id="{B33C9205-E16D-4AEF-BC6F-A9C9D465EE8F}"/>
                  </a:ext>
                </a:extLst>
              </p14:cNvPr>
              <p14:cNvContentPartPr/>
              <p14:nvPr/>
            </p14:nvContentPartPr>
            <p14:xfrm>
              <a:off x="3409853" y="3187507"/>
              <a:ext cx="66240" cy="57600"/>
            </p14:xfrm>
          </p:contentPart>
        </mc:Choice>
        <mc:Fallback>
          <p:pic>
            <p:nvPicPr>
              <p:cNvPr id="407" name="Freihand 406">
                <a:extLst>
                  <a:ext uri="{FF2B5EF4-FFF2-40B4-BE49-F238E27FC236}">
                    <a16:creationId xmlns:a16="http://schemas.microsoft.com/office/drawing/2014/main" id="{B33C9205-E16D-4AEF-BC6F-A9C9D465EE8F}"/>
                  </a:ext>
                </a:extLst>
              </p:cNvPr>
              <p:cNvPicPr/>
              <p:nvPr/>
            </p:nvPicPr>
            <p:blipFill>
              <a:blip r:embed="rId623"/>
              <a:stretch>
                <a:fillRect/>
              </a:stretch>
            </p:blipFill>
            <p:spPr>
              <a:xfrm>
                <a:off x="3405533" y="3183187"/>
                <a:ext cx="7488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624">
            <p14:nvContentPartPr>
              <p14:cNvPr id="408" name="Freihand 407">
                <a:extLst>
                  <a:ext uri="{FF2B5EF4-FFF2-40B4-BE49-F238E27FC236}">
                    <a16:creationId xmlns:a16="http://schemas.microsoft.com/office/drawing/2014/main" id="{2EB93D53-9905-43FC-A55F-BCE5A9288C9D}"/>
                  </a:ext>
                </a:extLst>
              </p14:cNvPr>
              <p14:cNvContentPartPr/>
              <p14:nvPr/>
            </p14:nvContentPartPr>
            <p14:xfrm>
              <a:off x="3512453" y="3142867"/>
              <a:ext cx="101880" cy="110160"/>
            </p14:xfrm>
          </p:contentPart>
        </mc:Choice>
        <mc:Fallback>
          <p:pic>
            <p:nvPicPr>
              <p:cNvPr id="408" name="Freihand 407">
                <a:extLst>
                  <a:ext uri="{FF2B5EF4-FFF2-40B4-BE49-F238E27FC236}">
                    <a16:creationId xmlns:a16="http://schemas.microsoft.com/office/drawing/2014/main" id="{2EB93D53-9905-43FC-A55F-BCE5A9288C9D}"/>
                  </a:ext>
                </a:extLst>
              </p:cNvPr>
              <p:cNvPicPr/>
              <p:nvPr/>
            </p:nvPicPr>
            <p:blipFill>
              <a:blip r:embed="rId625"/>
              <a:stretch>
                <a:fillRect/>
              </a:stretch>
            </p:blipFill>
            <p:spPr>
              <a:xfrm>
                <a:off x="3508133" y="3138547"/>
                <a:ext cx="11052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626">
            <p14:nvContentPartPr>
              <p14:cNvPr id="409" name="Freihand 408">
                <a:extLst>
                  <a:ext uri="{FF2B5EF4-FFF2-40B4-BE49-F238E27FC236}">
                    <a16:creationId xmlns:a16="http://schemas.microsoft.com/office/drawing/2014/main" id="{C45654E3-044F-489C-8F1F-11DB01721400}"/>
                  </a:ext>
                </a:extLst>
              </p14:cNvPr>
              <p14:cNvContentPartPr/>
              <p14:nvPr/>
            </p14:nvContentPartPr>
            <p14:xfrm>
              <a:off x="3841853" y="3154027"/>
              <a:ext cx="127440" cy="6480"/>
            </p14:xfrm>
          </p:contentPart>
        </mc:Choice>
        <mc:Fallback>
          <p:pic>
            <p:nvPicPr>
              <p:cNvPr id="409" name="Freihand 408">
                <a:extLst>
                  <a:ext uri="{FF2B5EF4-FFF2-40B4-BE49-F238E27FC236}">
                    <a16:creationId xmlns:a16="http://schemas.microsoft.com/office/drawing/2014/main" id="{C45654E3-044F-489C-8F1F-11DB01721400}"/>
                  </a:ext>
                </a:extLst>
              </p:cNvPr>
              <p:cNvPicPr/>
              <p:nvPr/>
            </p:nvPicPr>
            <p:blipFill>
              <a:blip r:embed="rId627"/>
              <a:stretch>
                <a:fillRect/>
              </a:stretch>
            </p:blipFill>
            <p:spPr>
              <a:xfrm>
                <a:off x="3837533" y="3149707"/>
                <a:ext cx="13608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628">
            <p14:nvContentPartPr>
              <p14:cNvPr id="410" name="Freihand 409">
                <a:extLst>
                  <a:ext uri="{FF2B5EF4-FFF2-40B4-BE49-F238E27FC236}">
                    <a16:creationId xmlns:a16="http://schemas.microsoft.com/office/drawing/2014/main" id="{D797B1EF-2712-47EF-8E63-1290A06A29FE}"/>
                  </a:ext>
                </a:extLst>
              </p14:cNvPr>
              <p14:cNvContentPartPr/>
              <p14:nvPr/>
            </p14:nvContentPartPr>
            <p14:xfrm>
              <a:off x="4068653" y="3104347"/>
              <a:ext cx="155880" cy="81720"/>
            </p14:xfrm>
          </p:contentPart>
        </mc:Choice>
        <mc:Fallback>
          <p:pic>
            <p:nvPicPr>
              <p:cNvPr id="410" name="Freihand 409">
                <a:extLst>
                  <a:ext uri="{FF2B5EF4-FFF2-40B4-BE49-F238E27FC236}">
                    <a16:creationId xmlns:a16="http://schemas.microsoft.com/office/drawing/2014/main" id="{D797B1EF-2712-47EF-8E63-1290A06A29FE}"/>
                  </a:ext>
                </a:extLst>
              </p:cNvPr>
              <p:cNvPicPr/>
              <p:nvPr/>
            </p:nvPicPr>
            <p:blipFill>
              <a:blip r:embed="rId629"/>
              <a:stretch>
                <a:fillRect/>
              </a:stretch>
            </p:blipFill>
            <p:spPr>
              <a:xfrm>
                <a:off x="4064333" y="3100027"/>
                <a:ext cx="16452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630">
            <p14:nvContentPartPr>
              <p14:cNvPr id="411" name="Freihand 410">
                <a:extLst>
                  <a:ext uri="{FF2B5EF4-FFF2-40B4-BE49-F238E27FC236}">
                    <a16:creationId xmlns:a16="http://schemas.microsoft.com/office/drawing/2014/main" id="{412B73B9-9219-4154-AE29-7D93C947EB5F}"/>
                  </a:ext>
                </a:extLst>
              </p14:cNvPr>
              <p14:cNvContentPartPr/>
              <p14:nvPr/>
            </p14:nvContentPartPr>
            <p14:xfrm>
              <a:off x="4335773" y="3046027"/>
              <a:ext cx="146160" cy="126000"/>
            </p14:xfrm>
          </p:contentPart>
        </mc:Choice>
        <mc:Fallback>
          <p:pic>
            <p:nvPicPr>
              <p:cNvPr id="411" name="Freihand 410">
                <a:extLst>
                  <a:ext uri="{FF2B5EF4-FFF2-40B4-BE49-F238E27FC236}">
                    <a16:creationId xmlns:a16="http://schemas.microsoft.com/office/drawing/2014/main" id="{412B73B9-9219-4154-AE29-7D93C947EB5F}"/>
                  </a:ext>
                </a:extLst>
              </p:cNvPr>
              <p:cNvPicPr/>
              <p:nvPr/>
            </p:nvPicPr>
            <p:blipFill>
              <a:blip r:embed="rId631"/>
              <a:stretch>
                <a:fillRect/>
              </a:stretch>
            </p:blipFill>
            <p:spPr>
              <a:xfrm>
                <a:off x="4331453" y="3041707"/>
                <a:ext cx="15480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632">
            <p14:nvContentPartPr>
              <p14:cNvPr id="412" name="Freihand 411">
                <a:extLst>
                  <a:ext uri="{FF2B5EF4-FFF2-40B4-BE49-F238E27FC236}">
                    <a16:creationId xmlns:a16="http://schemas.microsoft.com/office/drawing/2014/main" id="{BDA0B993-8D36-4DCB-B6EB-48568C24EDFE}"/>
                  </a:ext>
                </a:extLst>
              </p14:cNvPr>
              <p14:cNvContentPartPr/>
              <p14:nvPr/>
            </p14:nvContentPartPr>
            <p14:xfrm>
              <a:off x="4543133" y="3113347"/>
              <a:ext cx="89280" cy="360"/>
            </p14:xfrm>
          </p:contentPart>
        </mc:Choice>
        <mc:Fallback>
          <p:pic>
            <p:nvPicPr>
              <p:cNvPr id="412" name="Freihand 411">
                <a:extLst>
                  <a:ext uri="{FF2B5EF4-FFF2-40B4-BE49-F238E27FC236}">
                    <a16:creationId xmlns:a16="http://schemas.microsoft.com/office/drawing/2014/main" id="{BDA0B993-8D36-4DCB-B6EB-48568C24EDFE}"/>
                  </a:ext>
                </a:extLst>
              </p:cNvPr>
              <p:cNvPicPr/>
              <p:nvPr/>
            </p:nvPicPr>
            <p:blipFill>
              <a:blip r:embed="rId633"/>
              <a:stretch>
                <a:fillRect/>
              </a:stretch>
            </p:blipFill>
            <p:spPr>
              <a:xfrm>
                <a:off x="4538813" y="3109027"/>
                <a:ext cx="9792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34">
            <p14:nvContentPartPr>
              <p14:cNvPr id="419" name="Freihand 418">
                <a:extLst>
                  <a:ext uri="{FF2B5EF4-FFF2-40B4-BE49-F238E27FC236}">
                    <a16:creationId xmlns:a16="http://schemas.microsoft.com/office/drawing/2014/main" id="{8133C0C9-1C65-4966-B54C-6855B140B001}"/>
                  </a:ext>
                </a:extLst>
              </p14:cNvPr>
              <p14:cNvContentPartPr/>
              <p14:nvPr/>
            </p14:nvContentPartPr>
            <p14:xfrm>
              <a:off x="2001533" y="3478387"/>
              <a:ext cx="136080" cy="143640"/>
            </p14:xfrm>
          </p:contentPart>
        </mc:Choice>
        <mc:Fallback>
          <p:pic>
            <p:nvPicPr>
              <p:cNvPr id="419" name="Freihand 418">
                <a:extLst>
                  <a:ext uri="{FF2B5EF4-FFF2-40B4-BE49-F238E27FC236}">
                    <a16:creationId xmlns:a16="http://schemas.microsoft.com/office/drawing/2014/main" id="{8133C0C9-1C65-4966-B54C-6855B140B001}"/>
                  </a:ext>
                </a:extLst>
              </p:cNvPr>
              <p:cNvPicPr/>
              <p:nvPr/>
            </p:nvPicPr>
            <p:blipFill>
              <a:blip r:embed="rId635"/>
              <a:stretch>
                <a:fillRect/>
              </a:stretch>
            </p:blipFill>
            <p:spPr>
              <a:xfrm>
                <a:off x="1997213" y="3474067"/>
                <a:ext cx="14472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636">
            <p14:nvContentPartPr>
              <p14:cNvPr id="420" name="Freihand 419">
                <a:extLst>
                  <a:ext uri="{FF2B5EF4-FFF2-40B4-BE49-F238E27FC236}">
                    <a16:creationId xmlns:a16="http://schemas.microsoft.com/office/drawing/2014/main" id="{32E008BE-FD63-4A8E-B280-290A9BF90D97}"/>
                  </a:ext>
                </a:extLst>
              </p14:cNvPr>
              <p14:cNvContentPartPr/>
              <p14:nvPr/>
            </p14:nvContentPartPr>
            <p14:xfrm>
              <a:off x="1956173" y="3489907"/>
              <a:ext cx="353160" cy="208080"/>
            </p14:xfrm>
          </p:contentPart>
        </mc:Choice>
        <mc:Fallback>
          <p:pic>
            <p:nvPicPr>
              <p:cNvPr id="420" name="Freihand 419">
                <a:extLst>
                  <a:ext uri="{FF2B5EF4-FFF2-40B4-BE49-F238E27FC236}">
                    <a16:creationId xmlns:a16="http://schemas.microsoft.com/office/drawing/2014/main" id="{32E008BE-FD63-4A8E-B280-290A9BF90D97}"/>
                  </a:ext>
                </a:extLst>
              </p:cNvPr>
              <p:cNvPicPr/>
              <p:nvPr/>
            </p:nvPicPr>
            <p:blipFill>
              <a:blip r:embed="rId637"/>
              <a:stretch>
                <a:fillRect/>
              </a:stretch>
            </p:blipFill>
            <p:spPr>
              <a:xfrm>
                <a:off x="1951853" y="3485587"/>
                <a:ext cx="36180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638">
            <p14:nvContentPartPr>
              <p14:cNvPr id="421" name="Freihand 420">
                <a:extLst>
                  <a:ext uri="{FF2B5EF4-FFF2-40B4-BE49-F238E27FC236}">
                    <a16:creationId xmlns:a16="http://schemas.microsoft.com/office/drawing/2014/main" id="{DB562EFB-AF05-4F55-BEEE-4EA16CFA8B35}"/>
                  </a:ext>
                </a:extLst>
              </p14:cNvPr>
              <p14:cNvContentPartPr/>
              <p14:nvPr/>
            </p14:nvContentPartPr>
            <p14:xfrm>
              <a:off x="2268293" y="3503947"/>
              <a:ext cx="39240" cy="122760"/>
            </p14:xfrm>
          </p:contentPart>
        </mc:Choice>
        <mc:Fallback>
          <p:pic>
            <p:nvPicPr>
              <p:cNvPr id="421" name="Freihand 420">
                <a:extLst>
                  <a:ext uri="{FF2B5EF4-FFF2-40B4-BE49-F238E27FC236}">
                    <a16:creationId xmlns:a16="http://schemas.microsoft.com/office/drawing/2014/main" id="{DB562EFB-AF05-4F55-BEEE-4EA16CFA8B35}"/>
                  </a:ext>
                </a:extLst>
              </p:cNvPr>
              <p:cNvPicPr/>
              <p:nvPr/>
            </p:nvPicPr>
            <p:blipFill>
              <a:blip r:embed="rId639"/>
              <a:stretch>
                <a:fillRect/>
              </a:stretch>
            </p:blipFill>
            <p:spPr>
              <a:xfrm>
                <a:off x="2263973" y="3499627"/>
                <a:ext cx="4788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640">
            <p14:nvContentPartPr>
              <p14:cNvPr id="422" name="Freihand 421">
                <a:extLst>
                  <a:ext uri="{FF2B5EF4-FFF2-40B4-BE49-F238E27FC236}">
                    <a16:creationId xmlns:a16="http://schemas.microsoft.com/office/drawing/2014/main" id="{22042F8B-DE91-4E5A-81CC-B63DBD39BF63}"/>
                  </a:ext>
                </a:extLst>
              </p14:cNvPr>
              <p14:cNvContentPartPr/>
              <p14:nvPr/>
            </p14:nvContentPartPr>
            <p14:xfrm>
              <a:off x="2144093" y="3431227"/>
              <a:ext cx="216720" cy="54720"/>
            </p14:xfrm>
          </p:contentPart>
        </mc:Choice>
        <mc:Fallback>
          <p:pic>
            <p:nvPicPr>
              <p:cNvPr id="422" name="Freihand 421">
                <a:extLst>
                  <a:ext uri="{FF2B5EF4-FFF2-40B4-BE49-F238E27FC236}">
                    <a16:creationId xmlns:a16="http://schemas.microsoft.com/office/drawing/2014/main" id="{22042F8B-DE91-4E5A-81CC-B63DBD39BF63}"/>
                  </a:ext>
                </a:extLst>
              </p:cNvPr>
              <p:cNvPicPr/>
              <p:nvPr/>
            </p:nvPicPr>
            <p:blipFill>
              <a:blip r:embed="rId641"/>
              <a:stretch>
                <a:fillRect/>
              </a:stretch>
            </p:blipFill>
            <p:spPr>
              <a:xfrm>
                <a:off x="2139773" y="3426907"/>
                <a:ext cx="225360" cy="63360"/>
              </a:xfrm>
              <a:prstGeom prst="rect">
                <a:avLst/>
              </a:prstGeom>
            </p:spPr>
          </p:pic>
        </mc:Fallback>
      </mc:AlternateContent>
      <mc:AlternateContent xmlns:mc="http://schemas.openxmlformats.org/markup-compatibility/2006">
        <mc:Choice xmlns:p14="http://schemas.microsoft.com/office/powerpoint/2010/main" Requires="p14">
          <p:contentPart p14:bwMode="auto" r:id="rId642">
            <p14:nvContentPartPr>
              <p14:cNvPr id="423" name="Freihand 422">
                <a:extLst>
                  <a:ext uri="{FF2B5EF4-FFF2-40B4-BE49-F238E27FC236}">
                    <a16:creationId xmlns:a16="http://schemas.microsoft.com/office/drawing/2014/main" id="{8B08AEEC-48B4-47CB-91EE-3C2CD41738A2}"/>
                  </a:ext>
                </a:extLst>
              </p14:cNvPr>
              <p14:cNvContentPartPr/>
              <p14:nvPr/>
            </p14:nvContentPartPr>
            <p14:xfrm>
              <a:off x="1996493" y="3760987"/>
              <a:ext cx="127800" cy="133560"/>
            </p14:xfrm>
          </p:contentPart>
        </mc:Choice>
        <mc:Fallback>
          <p:pic>
            <p:nvPicPr>
              <p:cNvPr id="423" name="Freihand 422">
                <a:extLst>
                  <a:ext uri="{FF2B5EF4-FFF2-40B4-BE49-F238E27FC236}">
                    <a16:creationId xmlns:a16="http://schemas.microsoft.com/office/drawing/2014/main" id="{8B08AEEC-48B4-47CB-91EE-3C2CD41738A2}"/>
                  </a:ext>
                </a:extLst>
              </p:cNvPr>
              <p:cNvPicPr/>
              <p:nvPr/>
            </p:nvPicPr>
            <p:blipFill>
              <a:blip r:embed="rId643"/>
              <a:stretch>
                <a:fillRect/>
              </a:stretch>
            </p:blipFill>
            <p:spPr>
              <a:xfrm>
                <a:off x="1992173" y="3756667"/>
                <a:ext cx="13644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644">
            <p14:nvContentPartPr>
              <p14:cNvPr id="424" name="Freihand 423">
                <a:extLst>
                  <a:ext uri="{FF2B5EF4-FFF2-40B4-BE49-F238E27FC236}">
                    <a16:creationId xmlns:a16="http://schemas.microsoft.com/office/drawing/2014/main" id="{718DE85C-AFA0-4255-BD8D-133A9C2A3B29}"/>
                  </a:ext>
                </a:extLst>
              </p14:cNvPr>
              <p14:cNvContentPartPr/>
              <p14:nvPr/>
            </p14:nvContentPartPr>
            <p14:xfrm>
              <a:off x="2185493" y="3746227"/>
              <a:ext cx="131760" cy="159840"/>
            </p14:xfrm>
          </p:contentPart>
        </mc:Choice>
        <mc:Fallback>
          <p:pic>
            <p:nvPicPr>
              <p:cNvPr id="424" name="Freihand 423">
                <a:extLst>
                  <a:ext uri="{FF2B5EF4-FFF2-40B4-BE49-F238E27FC236}">
                    <a16:creationId xmlns:a16="http://schemas.microsoft.com/office/drawing/2014/main" id="{718DE85C-AFA0-4255-BD8D-133A9C2A3B29}"/>
                  </a:ext>
                </a:extLst>
              </p:cNvPr>
              <p:cNvPicPr/>
              <p:nvPr/>
            </p:nvPicPr>
            <p:blipFill>
              <a:blip r:embed="rId645"/>
              <a:stretch>
                <a:fillRect/>
              </a:stretch>
            </p:blipFill>
            <p:spPr>
              <a:xfrm>
                <a:off x="2181173" y="3741907"/>
                <a:ext cx="14040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646">
            <p14:nvContentPartPr>
              <p14:cNvPr id="425" name="Freihand 424">
                <a:extLst>
                  <a:ext uri="{FF2B5EF4-FFF2-40B4-BE49-F238E27FC236}">
                    <a16:creationId xmlns:a16="http://schemas.microsoft.com/office/drawing/2014/main" id="{D99E19B0-4809-4771-A1AA-88ACE5059C66}"/>
                  </a:ext>
                </a:extLst>
              </p14:cNvPr>
              <p14:cNvContentPartPr/>
              <p14:nvPr/>
            </p14:nvContentPartPr>
            <p14:xfrm>
              <a:off x="2490413" y="3687907"/>
              <a:ext cx="155880" cy="12600"/>
            </p14:xfrm>
          </p:contentPart>
        </mc:Choice>
        <mc:Fallback>
          <p:pic>
            <p:nvPicPr>
              <p:cNvPr id="425" name="Freihand 424">
                <a:extLst>
                  <a:ext uri="{FF2B5EF4-FFF2-40B4-BE49-F238E27FC236}">
                    <a16:creationId xmlns:a16="http://schemas.microsoft.com/office/drawing/2014/main" id="{D99E19B0-4809-4771-A1AA-88ACE5059C66}"/>
                  </a:ext>
                </a:extLst>
              </p:cNvPr>
              <p:cNvPicPr/>
              <p:nvPr/>
            </p:nvPicPr>
            <p:blipFill>
              <a:blip r:embed="rId647"/>
              <a:stretch>
                <a:fillRect/>
              </a:stretch>
            </p:blipFill>
            <p:spPr>
              <a:xfrm>
                <a:off x="2486093" y="3683587"/>
                <a:ext cx="16452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648">
            <p14:nvContentPartPr>
              <p14:cNvPr id="426" name="Freihand 425">
                <a:extLst>
                  <a:ext uri="{FF2B5EF4-FFF2-40B4-BE49-F238E27FC236}">
                    <a16:creationId xmlns:a16="http://schemas.microsoft.com/office/drawing/2014/main" id="{6EBD7912-4885-4BD5-9F75-D41B25686408}"/>
                  </a:ext>
                </a:extLst>
              </p14:cNvPr>
              <p14:cNvContentPartPr/>
              <p14:nvPr/>
            </p14:nvContentPartPr>
            <p14:xfrm>
              <a:off x="2488973" y="3734707"/>
              <a:ext cx="191880" cy="10080"/>
            </p14:xfrm>
          </p:contentPart>
        </mc:Choice>
        <mc:Fallback>
          <p:pic>
            <p:nvPicPr>
              <p:cNvPr id="426" name="Freihand 425">
                <a:extLst>
                  <a:ext uri="{FF2B5EF4-FFF2-40B4-BE49-F238E27FC236}">
                    <a16:creationId xmlns:a16="http://schemas.microsoft.com/office/drawing/2014/main" id="{6EBD7912-4885-4BD5-9F75-D41B25686408}"/>
                  </a:ext>
                </a:extLst>
              </p:cNvPr>
              <p:cNvPicPr/>
              <p:nvPr/>
            </p:nvPicPr>
            <p:blipFill>
              <a:blip r:embed="rId649"/>
              <a:stretch>
                <a:fillRect/>
              </a:stretch>
            </p:blipFill>
            <p:spPr>
              <a:xfrm>
                <a:off x="2484653" y="3730387"/>
                <a:ext cx="20052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650">
            <p14:nvContentPartPr>
              <p14:cNvPr id="428" name="Freihand 427">
                <a:extLst>
                  <a:ext uri="{FF2B5EF4-FFF2-40B4-BE49-F238E27FC236}">
                    <a16:creationId xmlns:a16="http://schemas.microsoft.com/office/drawing/2014/main" id="{CB7DD1E7-249E-49E9-9930-FC130E6EFE92}"/>
                  </a:ext>
                </a:extLst>
              </p14:cNvPr>
              <p14:cNvContentPartPr/>
              <p14:nvPr/>
            </p14:nvContentPartPr>
            <p14:xfrm>
              <a:off x="2844293" y="3625987"/>
              <a:ext cx="121680" cy="185760"/>
            </p14:xfrm>
          </p:contentPart>
        </mc:Choice>
        <mc:Fallback>
          <p:pic>
            <p:nvPicPr>
              <p:cNvPr id="428" name="Freihand 427">
                <a:extLst>
                  <a:ext uri="{FF2B5EF4-FFF2-40B4-BE49-F238E27FC236}">
                    <a16:creationId xmlns:a16="http://schemas.microsoft.com/office/drawing/2014/main" id="{CB7DD1E7-249E-49E9-9930-FC130E6EFE92}"/>
                  </a:ext>
                </a:extLst>
              </p:cNvPr>
              <p:cNvPicPr/>
              <p:nvPr/>
            </p:nvPicPr>
            <p:blipFill>
              <a:blip r:embed="rId651"/>
              <a:stretch>
                <a:fillRect/>
              </a:stretch>
            </p:blipFill>
            <p:spPr>
              <a:xfrm>
                <a:off x="2839973" y="3621667"/>
                <a:ext cx="13032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652">
            <p14:nvContentPartPr>
              <p14:cNvPr id="429" name="Freihand 428">
                <a:extLst>
                  <a:ext uri="{FF2B5EF4-FFF2-40B4-BE49-F238E27FC236}">
                    <a16:creationId xmlns:a16="http://schemas.microsoft.com/office/drawing/2014/main" id="{F1D0F230-9CC6-41C3-B5A5-70885400CA39}"/>
                  </a:ext>
                </a:extLst>
              </p14:cNvPr>
              <p14:cNvContentPartPr/>
              <p14:nvPr/>
            </p14:nvContentPartPr>
            <p14:xfrm>
              <a:off x="3100253" y="3474067"/>
              <a:ext cx="376920" cy="286920"/>
            </p14:xfrm>
          </p:contentPart>
        </mc:Choice>
        <mc:Fallback>
          <p:pic>
            <p:nvPicPr>
              <p:cNvPr id="429" name="Freihand 428">
                <a:extLst>
                  <a:ext uri="{FF2B5EF4-FFF2-40B4-BE49-F238E27FC236}">
                    <a16:creationId xmlns:a16="http://schemas.microsoft.com/office/drawing/2014/main" id="{F1D0F230-9CC6-41C3-B5A5-70885400CA39}"/>
                  </a:ext>
                </a:extLst>
              </p:cNvPr>
              <p:cNvPicPr/>
              <p:nvPr/>
            </p:nvPicPr>
            <p:blipFill>
              <a:blip r:embed="rId653"/>
              <a:stretch>
                <a:fillRect/>
              </a:stretch>
            </p:blipFill>
            <p:spPr>
              <a:xfrm>
                <a:off x="3095933" y="3469747"/>
                <a:ext cx="385560" cy="295560"/>
              </a:xfrm>
              <a:prstGeom prst="rect">
                <a:avLst/>
              </a:prstGeom>
            </p:spPr>
          </p:pic>
        </mc:Fallback>
      </mc:AlternateContent>
      <mc:AlternateContent xmlns:mc="http://schemas.openxmlformats.org/markup-compatibility/2006">
        <mc:Choice xmlns:p14="http://schemas.microsoft.com/office/powerpoint/2010/main" Requires="p14">
          <p:contentPart p14:bwMode="auto" r:id="rId654">
            <p14:nvContentPartPr>
              <p14:cNvPr id="431" name="Freihand 430">
                <a:extLst>
                  <a:ext uri="{FF2B5EF4-FFF2-40B4-BE49-F238E27FC236}">
                    <a16:creationId xmlns:a16="http://schemas.microsoft.com/office/drawing/2014/main" id="{228D307A-A04B-4FF9-B218-F0291A7147C7}"/>
                  </a:ext>
                </a:extLst>
              </p14:cNvPr>
              <p14:cNvContentPartPr/>
              <p14:nvPr/>
            </p14:nvContentPartPr>
            <p14:xfrm>
              <a:off x="3278093" y="3526627"/>
              <a:ext cx="112680" cy="112680"/>
            </p14:xfrm>
          </p:contentPart>
        </mc:Choice>
        <mc:Fallback>
          <p:pic>
            <p:nvPicPr>
              <p:cNvPr id="431" name="Freihand 430">
                <a:extLst>
                  <a:ext uri="{FF2B5EF4-FFF2-40B4-BE49-F238E27FC236}">
                    <a16:creationId xmlns:a16="http://schemas.microsoft.com/office/drawing/2014/main" id="{228D307A-A04B-4FF9-B218-F0291A7147C7}"/>
                  </a:ext>
                </a:extLst>
              </p:cNvPr>
              <p:cNvPicPr/>
              <p:nvPr/>
            </p:nvPicPr>
            <p:blipFill>
              <a:blip r:embed="rId655"/>
              <a:stretch>
                <a:fillRect/>
              </a:stretch>
            </p:blipFill>
            <p:spPr>
              <a:xfrm>
                <a:off x="3273773" y="3522307"/>
                <a:ext cx="12132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656">
            <p14:nvContentPartPr>
              <p14:cNvPr id="432" name="Freihand 431">
                <a:extLst>
                  <a:ext uri="{FF2B5EF4-FFF2-40B4-BE49-F238E27FC236}">
                    <a16:creationId xmlns:a16="http://schemas.microsoft.com/office/drawing/2014/main" id="{C7015B4E-A3EE-40BC-985F-C7E787AAC86C}"/>
                  </a:ext>
                </a:extLst>
              </p14:cNvPr>
              <p14:cNvContentPartPr/>
              <p14:nvPr/>
            </p14:nvContentPartPr>
            <p14:xfrm>
              <a:off x="3337853" y="3587827"/>
              <a:ext cx="46440" cy="57960"/>
            </p14:xfrm>
          </p:contentPart>
        </mc:Choice>
        <mc:Fallback>
          <p:pic>
            <p:nvPicPr>
              <p:cNvPr id="432" name="Freihand 431">
                <a:extLst>
                  <a:ext uri="{FF2B5EF4-FFF2-40B4-BE49-F238E27FC236}">
                    <a16:creationId xmlns:a16="http://schemas.microsoft.com/office/drawing/2014/main" id="{C7015B4E-A3EE-40BC-985F-C7E787AAC86C}"/>
                  </a:ext>
                </a:extLst>
              </p:cNvPr>
              <p:cNvPicPr/>
              <p:nvPr/>
            </p:nvPicPr>
            <p:blipFill>
              <a:blip r:embed="rId657"/>
              <a:stretch>
                <a:fillRect/>
              </a:stretch>
            </p:blipFill>
            <p:spPr>
              <a:xfrm>
                <a:off x="3333533" y="3583507"/>
                <a:ext cx="5508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658">
            <p14:nvContentPartPr>
              <p14:cNvPr id="433" name="Freihand 432">
                <a:extLst>
                  <a:ext uri="{FF2B5EF4-FFF2-40B4-BE49-F238E27FC236}">
                    <a16:creationId xmlns:a16="http://schemas.microsoft.com/office/drawing/2014/main" id="{27D11DA3-3FAB-4E6F-B6E9-4775FC4BDC9C}"/>
                  </a:ext>
                </a:extLst>
              </p14:cNvPr>
              <p14:cNvContentPartPr/>
              <p14:nvPr/>
            </p14:nvContentPartPr>
            <p14:xfrm>
              <a:off x="3253973" y="3656587"/>
              <a:ext cx="169200" cy="14040"/>
            </p14:xfrm>
          </p:contentPart>
        </mc:Choice>
        <mc:Fallback>
          <p:pic>
            <p:nvPicPr>
              <p:cNvPr id="433" name="Freihand 432">
                <a:extLst>
                  <a:ext uri="{FF2B5EF4-FFF2-40B4-BE49-F238E27FC236}">
                    <a16:creationId xmlns:a16="http://schemas.microsoft.com/office/drawing/2014/main" id="{27D11DA3-3FAB-4E6F-B6E9-4775FC4BDC9C}"/>
                  </a:ext>
                </a:extLst>
              </p:cNvPr>
              <p:cNvPicPr/>
              <p:nvPr/>
            </p:nvPicPr>
            <p:blipFill>
              <a:blip r:embed="rId659"/>
              <a:stretch>
                <a:fillRect/>
              </a:stretch>
            </p:blipFill>
            <p:spPr>
              <a:xfrm>
                <a:off x="3249653" y="3652267"/>
                <a:ext cx="17784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660">
            <p14:nvContentPartPr>
              <p14:cNvPr id="434" name="Freihand 433">
                <a:extLst>
                  <a:ext uri="{FF2B5EF4-FFF2-40B4-BE49-F238E27FC236}">
                    <a16:creationId xmlns:a16="http://schemas.microsoft.com/office/drawing/2014/main" id="{C7FA0255-0170-498D-A2E5-00BB7AB24944}"/>
                  </a:ext>
                </a:extLst>
              </p14:cNvPr>
              <p14:cNvContentPartPr/>
              <p14:nvPr/>
            </p14:nvContentPartPr>
            <p14:xfrm>
              <a:off x="3267293" y="3698707"/>
              <a:ext cx="135000" cy="131760"/>
            </p14:xfrm>
          </p:contentPart>
        </mc:Choice>
        <mc:Fallback>
          <p:pic>
            <p:nvPicPr>
              <p:cNvPr id="434" name="Freihand 433">
                <a:extLst>
                  <a:ext uri="{FF2B5EF4-FFF2-40B4-BE49-F238E27FC236}">
                    <a16:creationId xmlns:a16="http://schemas.microsoft.com/office/drawing/2014/main" id="{C7FA0255-0170-498D-A2E5-00BB7AB24944}"/>
                  </a:ext>
                </a:extLst>
              </p:cNvPr>
              <p:cNvPicPr/>
              <p:nvPr/>
            </p:nvPicPr>
            <p:blipFill>
              <a:blip r:embed="rId661"/>
              <a:stretch>
                <a:fillRect/>
              </a:stretch>
            </p:blipFill>
            <p:spPr>
              <a:xfrm>
                <a:off x="3262973" y="3694387"/>
                <a:ext cx="14364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662">
            <p14:nvContentPartPr>
              <p14:cNvPr id="436" name="Freihand 435">
                <a:extLst>
                  <a:ext uri="{FF2B5EF4-FFF2-40B4-BE49-F238E27FC236}">
                    <a16:creationId xmlns:a16="http://schemas.microsoft.com/office/drawing/2014/main" id="{AC295E20-48BC-4289-95C0-643725284CEF}"/>
                  </a:ext>
                </a:extLst>
              </p14:cNvPr>
              <p14:cNvContentPartPr/>
              <p14:nvPr/>
            </p14:nvContentPartPr>
            <p14:xfrm>
              <a:off x="3660773" y="3677107"/>
              <a:ext cx="120600" cy="6120"/>
            </p14:xfrm>
          </p:contentPart>
        </mc:Choice>
        <mc:Fallback>
          <p:pic>
            <p:nvPicPr>
              <p:cNvPr id="436" name="Freihand 435">
                <a:extLst>
                  <a:ext uri="{FF2B5EF4-FFF2-40B4-BE49-F238E27FC236}">
                    <a16:creationId xmlns:a16="http://schemas.microsoft.com/office/drawing/2014/main" id="{AC295E20-48BC-4289-95C0-643725284CEF}"/>
                  </a:ext>
                </a:extLst>
              </p:cNvPr>
              <p:cNvPicPr/>
              <p:nvPr/>
            </p:nvPicPr>
            <p:blipFill>
              <a:blip r:embed="rId663"/>
              <a:stretch>
                <a:fillRect/>
              </a:stretch>
            </p:blipFill>
            <p:spPr>
              <a:xfrm>
                <a:off x="3656453" y="3672787"/>
                <a:ext cx="12924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664">
            <p14:nvContentPartPr>
              <p14:cNvPr id="437" name="Freihand 436">
                <a:extLst>
                  <a:ext uri="{FF2B5EF4-FFF2-40B4-BE49-F238E27FC236}">
                    <a16:creationId xmlns:a16="http://schemas.microsoft.com/office/drawing/2014/main" id="{DDE7B76F-EFA3-4F37-B3DE-2709E54EE737}"/>
                  </a:ext>
                </a:extLst>
              </p14:cNvPr>
              <p14:cNvContentPartPr/>
              <p14:nvPr/>
            </p14:nvContentPartPr>
            <p14:xfrm>
              <a:off x="3890813" y="3623827"/>
              <a:ext cx="171000" cy="90360"/>
            </p14:xfrm>
          </p:contentPart>
        </mc:Choice>
        <mc:Fallback>
          <p:pic>
            <p:nvPicPr>
              <p:cNvPr id="437" name="Freihand 436">
                <a:extLst>
                  <a:ext uri="{FF2B5EF4-FFF2-40B4-BE49-F238E27FC236}">
                    <a16:creationId xmlns:a16="http://schemas.microsoft.com/office/drawing/2014/main" id="{DDE7B76F-EFA3-4F37-B3DE-2709E54EE737}"/>
                  </a:ext>
                </a:extLst>
              </p:cNvPr>
              <p:cNvPicPr/>
              <p:nvPr/>
            </p:nvPicPr>
            <p:blipFill>
              <a:blip r:embed="rId665"/>
              <a:stretch>
                <a:fillRect/>
              </a:stretch>
            </p:blipFill>
            <p:spPr>
              <a:xfrm>
                <a:off x="3886493" y="3619507"/>
                <a:ext cx="17964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666">
            <p14:nvContentPartPr>
              <p14:cNvPr id="439" name="Freihand 438">
                <a:extLst>
                  <a:ext uri="{FF2B5EF4-FFF2-40B4-BE49-F238E27FC236}">
                    <a16:creationId xmlns:a16="http://schemas.microsoft.com/office/drawing/2014/main" id="{3EA6445A-2081-4E75-94FC-0C8D44F450B0}"/>
                  </a:ext>
                </a:extLst>
              </p14:cNvPr>
              <p14:cNvContentPartPr/>
              <p14:nvPr/>
            </p14:nvContentPartPr>
            <p14:xfrm>
              <a:off x="4236053" y="3635347"/>
              <a:ext cx="105480" cy="3600"/>
            </p14:xfrm>
          </p:contentPart>
        </mc:Choice>
        <mc:Fallback>
          <p:pic>
            <p:nvPicPr>
              <p:cNvPr id="439" name="Freihand 438">
                <a:extLst>
                  <a:ext uri="{FF2B5EF4-FFF2-40B4-BE49-F238E27FC236}">
                    <a16:creationId xmlns:a16="http://schemas.microsoft.com/office/drawing/2014/main" id="{3EA6445A-2081-4E75-94FC-0C8D44F450B0}"/>
                  </a:ext>
                </a:extLst>
              </p:cNvPr>
              <p:cNvPicPr/>
              <p:nvPr/>
            </p:nvPicPr>
            <p:blipFill>
              <a:blip r:embed="rId458"/>
              <a:stretch>
                <a:fillRect/>
              </a:stretch>
            </p:blipFill>
            <p:spPr>
              <a:xfrm>
                <a:off x="4231733" y="3631027"/>
                <a:ext cx="11412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667">
            <p14:nvContentPartPr>
              <p14:cNvPr id="440" name="Freihand 439">
                <a:extLst>
                  <a:ext uri="{FF2B5EF4-FFF2-40B4-BE49-F238E27FC236}">
                    <a16:creationId xmlns:a16="http://schemas.microsoft.com/office/drawing/2014/main" id="{152FE8D1-E312-44A8-BDF4-AD1E34658D31}"/>
                  </a:ext>
                </a:extLst>
              </p14:cNvPr>
              <p14:cNvContentPartPr/>
              <p14:nvPr/>
            </p14:nvContentPartPr>
            <p14:xfrm>
              <a:off x="4250453" y="3666667"/>
              <a:ext cx="119520" cy="19800"/>
            </p14:xfrm>
          </p:contentPart>
        </mc:Choice>
        <mc:Fallback>
          <p:pic>
            <p:nvPicPr>
              <p:cNvPr id="440" name="Freihand 439">
                <a:extLst>
                  <a:ext uri="{FF2B5EF4-FFF2-40B4-BE49-F238E27FC236}">
                    <a16:creationId xmlns:a16="http://schemas.microsoft.com/office/drawing/2014/main" id="{152FE8D1-E312-44A8-BDF4-AD1E34658D31}"/>
                  </a:ext>
                </a:extLst>
              </p:cNvPr>
              <p:cNvPicPr/>
              <p:nvPr/>
            </p:nvPicPr>
            <p:blipFill>
              <a:blip r:embed="rId668"/>
              <a:stretch>
                <a:fillRect/>
              </a:stretch>
            </p:blipFill>
            <p:spPr>
              <a:xfrm>
                <a:off x="4246133" y="3662347"/>
                <a:ext cx="12816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669">
            <p14:nvContentPartPr>
              <p14:cNvPr id="441" name="Freihand 440">
                <a:extLst>
                  <a:ext uri="{FF2B5EF4-FFF2-40B4-BE49-F238E27FC236}">
                    <a16:creationId xmlns:a16="http://schemas.microsoft.com/office/drawing/2014/main" id="{F349F932-F2B9-434E-A712-686A58F31496}"/>
                  </a:ext>
                </a:extLst>
              </p14:cNvPr>
              <p14:cNvContentPartPr/>
              <p14:nvPr/>
            </p14:nvContentPartPr>
            <p14:xfrm>
              <a:off x="4449533" y="3613027"/>
              <a:ext cx="115920" cy="76320"/>
            </p14:xfrm>
          </p:contentPart>
        </mc:Choice>
        <mc:Fallback>
          <p:pic>
            <p:nvPicPr>
              <p:cNvPr id="441" name="Freihand 440">
                <a:extLst>
                  <a:ext uri="{FF2B5EF4-FFF2-40B4-BE49-F238E27FC236}">
                    <a16:creationId xmlns:a16="http://schemas.microsoft.com/office/drawing/2014/main" id="{F349F932-F2B9-434E-A712-686A58F31496}"/>
                  </a:ext>
                </a:extLst>
              </p:cNvPr>
              <p:cNvPicPr/>
              <p:nvPr/>
            </p:nvPicPr>
            <p:blipFill>
              <a:blip r:embed="rId670"/>
              <a:stretch>
                <a:fillRect/>
              </a:stretch>
            </p:blipFill>
            <p:spPr>
              <a:xfrm>
                <a:off x="4445213" y="3608707"/>
                <a:ext cx="12456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671">
            <p14:nvContentPartPr>
              <p14:cNvPr id="413" name="Freihand 412">
                <a:extLst>
                  <a:ext uri="{FF2B5EF4-FFF2-40B4-BE49-F238E27FC236}">
                    <a16:creationId xmlns:a16="http://schemas.microsoft.com/office/drawing/2014/main" id="{BE328199-A88A-468D-BBAE-A940636AD51B}"/>
                  </a:ext>
                </a:extLst>
              </p14:cNvPr>
              <p14:cNvContentPartPr/>
              <p14:nvPr/>
            </p14:nvContentPartPr>
            <p14:xfrm>
              <a:off x="4803413" y="3102187"/>
              <a:ext cx="56520" cy="59760"/>
            </p14:xfrm>
          </p:contentPart>
        </mc:Choice>
        <mc:Fallback>
          <p:pic>
            <p:nvPicPr>
              <p:cNvPr id="413" name="Freihand 412">
                <a:extLst>
                  <a:ext uri="{FF2B5EF4-FFF2-40B4-BE49-F238E27FC236}">
                    <a16:creationId xmlns:a16="http://schemas.microsoft.com/office/drawing/2014/main" id="{BE328199-A88A-468D-BBAE-A940636AD51B}"/>
                  </a:ext>
                </a:extLst>
              </p:cNvPr>
              <p:cNvPicPr/>
              <p:nvPr/>
            </p:nvPicPr>
            <p:blipFill>
              <a:blip r:embed="rId672"/>
              <a:stretch>
                <a:fillRect/>
              </a:stretch>
            </p:blipFill>
            <p:spPr>
              <a:xfrm>
                <a:off x="4799093" y="3097867"/>
                <a:ext cx="65160" cy="68400"/>
              </a:xfrm>
              <a:prstGeom prst="rect">
                <a:avLst/>
              </a:prstGeom>
            </p:spPr>
          </p:pic>
        </mc:Fallback>
      </mc:AlternateContent>
      <mc:AlternateContent xmlns:mc="http://schemas.openxmlformats.org/markup-compatibility/2006">
        <mc:Choice xmlns:p14="http://schemas.microsoft.com/office/powerpoint/2010/main" Requires="p14">
          <p:contentPart p14:bwMode="auto" r:id="rId673">
            <p14:nvContentPartPr>
              <p14:cNvPr id="414" name="Freihand 413">
                <a:extLst>
                  <a:ext uri="{FF2B5EF4-FFF2-40B4-BE49-F238E27FC236}">
                    <a16:creationId xmlns:a16="http://schemas.microsoft.com/office/drawing/2014/main" id="{F13FDD14-881A-4E80-B345-814583E604B3}"/>
                  </a:ext>
                </a:extLst>
              </p14:cNvPr>
              <p14:cNvContentPartPr/>
              <p14:nvPr/>
            </p14:nvContentPartPr>
            <p14:xfrm>
              <a:off x="4845893" y="3006427"/>
              <a:ext cx="21600" cy="8640"/>
            </p14:xfrm>
          </p:contentPart>
        </mc:Choice>
        <mc:Fallback>
          <p:pic>
            <p:nvPicPr>
              <p:cNvPr id="414" name="Freihand 413">
                <a:extLst>
                  <a:ext uri="{FF2B5EF4-FFF2-40B4-BE49-F238E27FC236}">
                    <a16:creationId xmlns:a16="http://schemas.microsoft.com/office/drawing/2014/main" id="{F13FDD14-881A-4E80-B345-814583E604B3}"/>
                  </a:ext>
                </a:extLst>
              </p:cNvPr>
              <p:cNvPicPr/>
              <p:nvPr/>
            </p:nvPicPr>
            <p:blipFill>
              <a:blip r:embed="rId674"/>
              <a:stretch>
                <a:fillRect/>
              </a:stretch>
            </p:blipFill>
            <p:spPr>
              <a:xfrm>
                <a:off x="4841573" y="3002107"/>
                <a:ext cx="3024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675">
            <p14:nvContentPartPr>
              <p14:cNvPr id="415" name="Freihand 414">
                <a:extLst>
                  <a:ext uri="{FF2B5EF4-FFF2-40B4-BE49-F238E27FC236}">
                    <a16:creationId xmlns:a16="http://schemas.microsoft.com/office/drawing/2014/main" id="{F7CAD21D-D245-4687-A0EC-5ED21314C23C}"/>
                  </a:ext>
                </a:extLst>
              </p14:cNvPr>
              <p14:cNvContentPartPr/>
              <p14:nvPr/>
            </p14:nvContentPartPr>
            <p14:xfrm>
              <a:off x="4963973" y="3004267"/>
              <a:ext cx="137160" cy="136440"/>
            </p14:xfrm>
          </p:contentPart>
        </mc:Choice>
        <mc:Fallback>
          <p:pic>
            <p:nvPicPr>
              <p:cNvPr id="415" name="Freihand 414">
                <a:extLst>
                  <a:ext uri="{FF2B5EF4-FFF2-40B4-BE49-F238E27FC236}">
                    <a16:creationId xmlns:a16="http://schemas.microsoft.com/office/drawing/2014/main" id="{F7CAD21D-D245-4687-A0EC-5ED21314C23C}"/>
                  </a:ext>
                </a:extLst>
              </p:cNvPr>
              <p:cNvPicPr/>
              <p:nvPr/>
            </p:nvPicPr>
            <p:blipFill>
              <a:blip r:embed="rId676"/>
              <a:stretch>
                <a:fillRect/>
              </a:stretch>
            </p:blipFill>
            <p:spPr>
              <a:xfrm>
                <a:off x="4959653" y="2999947"/>
                <a:ext cx="14580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677">
            <p14:nvContentPartPr>
              <p14:cNvPr id="416" name="Freihand 415">
                <a:extLst>
                  <a:ext uri="{FF2B5EF4-FFF2-40B4-BE49-F238E27FC236}">
                    <a16:creationId xmlns:a16="http://schemas.microsoft.com/office/drawing/2014/main" id="{4D105F74-6CE6-44B1-8959-CE4CD79896C3}"/>
                  </a:ext>
                </a:extLst>
              </p14:cNvPr>
              <p14:cNvContentPartPr/>
              <p14:nvPr/>
            </p14:nvContentPartPr>
            <p14:xfrm>
              <a:off x="5055413" y="3088147"/>
              <a:ext cx="56520" cy="66240"/>
            </p14:xfrm>
          </p:contentPart>
        </mc:Choice>
        <mc:Fallback>
          <p:pic>
            <p:nvPicPr>
              <p:cNvPr id="416" name="Freihand 415">
                <a:extLst>
                  <a:ext uri="{FF2B5EF4-FFF2-40B4-BE49-F238E27FC236}">
                    <a16:creationId xmlns:a16="http://schemas.microsoft.com/office/drawing/2014/main" id="{4D105F74-6CE6-44B1-8959-CE4CD79896C3}"/>
                  </a:ext>
                </a:extLst>
              </p:cNvPr>
              <p:cNvPicPr/>
              <p:nvPr/>
            </p:nvPicPr>
            <p:blipFill>
              <a:blip r:embed="rId678"/>
              <a:stretch>
                <a:fillRect/>
              </a:stretch>
            </p:blipFill>
            <p:spPr>
              <a:xfrm>
                <a:off x="5051093" y="3083827"/>
                <a:ext cx="6516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679">
            <p14:nvContentPartPr>
              <p14:cNvPr id="442" name="Freihand 441">
                <a:extLst>
                  <a:ext uri="{FF2B5EF4-FFF2-40B4-BE49-F238E27FC236}">
                    <a16:creationId xmlns:a16="http://schemas.microsoft.com/office/drawing/2014/main" id="{E823A7B5-ED5B-4CE4-A6DE-756E648F5A0F}"/>
                  </a:ext>
                </a:extLst>
              </p14:cNvPr>
              <p14:cNvContentPartPr/>
              <p14:nvPr/>
            </p14:nvContentPartPr>
            <p14:xfrm>
              <a:off x="4800533" y="3631027"/>
              <a:ext cx="142920" cy="3240"/>
            </p14:xfrm>
          </p:contentPart>
        </mc:Choice>
        <mc:Fallback>
          <p:pic>
            <p:nvPicPr>
              <p:cNvPr id="442" name="Freihand 441">
                <a:extLst>
                  <a:ext uri="{FF2B5EF4-FFF2-40B4-BE49-F238E27FC236}">
                    <a16:creationId xmlns:a16="http://schemas.microsoft.com/office/drawing/2014/main" id="{E823A7B5-ED5B-4CE4-A6DE-756E648F5A0F}"/>
                  </a:ext>
                </a:extLst>
              </p:cNvPr>
              <p:cNvPicPr/>
              <p:nvPr/>
            </p:nvPicPr>
            <p:blipFill>
              <a:blip r:embed="rId680"/>
              <a:stretch>
                <a:fillRect/>
              </a:stretch>
            </p:blipFill>
            <p:spPr>
              <a:xfrm>
                <a:off x="4796213" y="3626707"/>
                <a:ext cx="151560" cy="11880"/>
              </a:xfrm>
              <a:prstGeom prst="rect">
                <a:avLst/>
              </a:prstGeom>
            </p:spPr>
          </p:pic>
        </mc:Fallback>
      </mc:AlternateContent>
      <mc:AlternateContent xmlns:mc="http://schemas.openxmlformats.org/markup-compatibility/2006">
        <mc:Choice xmlns:p14="http://schemas.microsoft.com/office/powerpoint/2010/main" Requires="p14">
          <p:contentPart p14:bwMode="auto" r:id="rId681">
            <p14:nvContentPartPr>
              <p14:cNvPr id="443" name="Freihand 442">
                <a:extLst>
                  <a:ext uri="{FF2B5EF4-FFF2-40B4-BE49-F238E27FC236}">
                    <a16:creationId xmlns:a16="http://schemas.microsoft.com/office/drawing/2014/main" id="{A0026D62-4C8B-4987-B5B6-29BC0DEA39ED}"/>
                  </a:ext>
                </a:extLst>
              </p14:cNvPr>
              <p14:cNvContentPartPr/>
              <p14:nvPr/>
            </p14:nvContentPartPr>
            <p14:xfrm>
              <a:off x="4830413" y="3583147"/>
              <a:ext cx="241920" cy="118800"/>
            </p14:xfrm>
          </p:contentPart>
        </mc:Choice>
        <mc:Fallback>
          <p:pic>
            <p:nvPicPr>
              <p:cNvPr id="443" name="Freihand 442">
                <a:extLst>
                  <a:ext uri="{FF2B5EF4-FFF2-40B4-BE49-F238E27FC236}">
                    <a16:creationId xmlns:a16="http://schemas.microsoft.com/office/drawing/2014/main" id="{A0026D62-4C8B-4987-B5B6-29BC0DEA39ED}"/>
                  </a:ext>
                </a:extLst>
              </p:cNvPr>
              <p:cNvPicPr/>
              <p:nvPr/>
            </p:nvPicPr>
            <p:blipFill>
              <a:blip r:embed="rId682"/>
              <a:stretch>
                <a:fillRect/>
              </a:stretch>
            </p:blipFill>
            <p:spPr>
              <a:xfrm>
                <a:off x="4826093" y="3578827"/>
                <a:ext cx="25056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683">
            <p14:nvContentPartPr>
              <p14:cNvPr id="446" name="Freihand 445">
                <a:extLst>
                  <a:ext uri="{FF2B5EF4-FFF2-40B4-BE49-F238E27FC236}">
                    <a16:creationId xmlns:a16="http://schemas.microsoft.com/office/drawing/2014/main" id="{0DE10380-4BA6-4468-ACB6-5861EA32D1E2}"/>
                  </a:ext>
                </a:extLst>
              </p14:cNvPr>
              <p14:cNvContentPartPr/>
              <p14:nvPr/>
            </p14:nvContentPartPr>
            <p14:xfrm>
              <a:off x="5332613" y="3397747"/>
              <a:ext cx="236880" cy="169920"/>
            </p14:xfrm>
          </p:contentPart>
        </mc:Choice>
        <mc:Fallback>
          <p:pic>
            <p:nvPicPr>
              <p:cNvPr id="446" name="Freihand 445">
                <a:extLst>
                  <a:ext uri="{FF2B5EF4-FFF2-40B4-BE49-F238E27FC236}">
                    <a16:creationId xmlns:a16="http://schemas.microsoft.com/office/drawing/2014/main" id="{0DE10380-4BA6-4468-ACB6-5861EA32D1E2}"/>
                  </a:ext>
                </a:extLst>
              </p:cNvPr>
              <p:cNvPicPr/>
              <p:nvPr/>
            </p:nvPicPr>
            <p:blipFill>
              <a:blip r:embed="rId684"/>
              <a:stretch>
                <a:fillRect/>
              </a:stretch>
            </p:blipFill>
            <p:spPr>
              <a:xfrm>
                <a:off x="5328293" y="3393427"/>
                <a:ext cx="245520" cy="178560"/>
              </a:xfrm>
              <a:prstGeom prst="rect">
                <a:avLst/>
              </a:prstGeom>
            </p:spPr>
          </p:pic>
        </mc:Fallback>
      </mc:AlternateContent>
      <mc:AlternateContent xmlns:mc="http://schemas.openxmlformats.org/markup-compatibility/2006">
        <mc:Choice xmlns:p14="http://schemas.microsoft.com/office/powerpoint/2010/main" Requires="p14">
          <p:contentPart p14:bwMode="auto" r:id="rId685">
            <p14:nvContentPartPr>
              <p14:cNvPr id="447" name="Freihand 446">
                <a:extLst>
                  <a:ext uri="{FF2B5EF4-FFF2-40B4-BE49-F238E27FC236}">
                    <a16:creationId xmlns:a16="http://schemas.microsoft.com/office/drawing/2014/main" id="{2E1290AD-D28B-48C0-BBD9-A3966CFC40AD}"/>
                  </a:ext>
                </a:extLst>
              </p14:cNvPr>
              <p14:cNvContentPartPr/>
              <p14:nvPr/>
            </p14:nvContentPartPr>
            <p14:xfrm>
              <a:off x="5427293" y="3462547"/>
              <a:ext cx="88920" cy="92520"/>
            </p14:xfrm>
          </p:contentPart>
        </mc:Choice>
        <mc:Fallback>
          <p:pic>
            <p:nvPicPr>
              <p:cNvPr id="447" name="Freihand 446">
                <a:extLst>
                  <a:ext uri="{FF2B5EF4-FFF2-40B4-BE49-F238E27FC236}">
                    <a16:creationId xmlns:a16="http://schemas.microsoft.com/office/drawing/2014/main" id="{2E1290AD-D28B-48C0-BBD9-A3966CFC40AD}"/>
                  </a:ext>
                </a:extLst>
              </p:cNvPr>
              <p:cNvPicPr/>
              <p:nvPr/>
            </p:nvPicPr>
            <p:blipFill>
              <a:blip r:embed="rId686"/>
              <a:stretch>
                <a:fillRect/>
              </a:stretch>
            </p:blipFill>
            <p:spPr>
              <a:xfrm>
                <a:off x="5422973" y="3458227"/>
                <a:ext cx="9756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687">
            <p14:nvContentPartPr>
              <p14:cNvPr id="448" name="Freihand 447">
                <a:extLst>
                  <a:ext uri="{FF2B5EF4-FFF2-40B4-BE49-F238E27FC236}">
                    <a16:creationId xmlns:a16="http://schemas.microsoft.com/office/drawing/2014/main" id="{3425931E-18FB-49B9-9D9B-D95121D8BCA0}"/>
                  </a:ext>
                </a:extLst>
              </p14:cNvPr>
              <p14:cNvContentPartPr/>
              <p14:nvPr/>
            </p14:nvContentPartPr>
            <p14:xfrm>
              <a:off x="5484533" y="3494227"/>
              <a:ext cx="42840" cy="64080"/>
            </p14:xfrm>
          </p:contentPart>
        </mc:Choice>
        <mc:Fallback>
          <p:pic>
            <p:nvPicPr>
              <p:cNvPr id="448" name="Freihand 447">
                <a:extLst>
                  <a:ext uri="{FF2B5EF4-FFF2-40B4-BE49-F238E27FC236}">
                    <a16:creationId xmlns:a16="http://schemas.microsoft.com/office/drawing/2014/main" id="{3425931E-18FB-49B9-9D9B-D95121D8BCA0}"/>
                  </a:ext>
                </a:extLst>
              </p:cNvPr>
              <p:cNvPicPr/>
              <p:nvPr/>
            </p:nvPicPr>
            <p:blipFill>
              <a:blip r:embed="rId688"/>
              <a:stretch>
                <a:fillRect/>
              </a:stretch>
            </p:blipFill>
            <p:spPr>
              <a:xfrm>
                <a:off x="5480213" y="3489907"/>
                <a:ext cx="5148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689">
            <p14:nvContentPartPr>
              <p14:cNvPr id="449" name="Freihand 448">
                <a:extLst>
                  <a:ext uri="{FF2B5EF4-FFF2-40B4-BE49-F238E27FC236}">
                    <a16:creationId xmlns:a16="http://schemas.microsoft.com/office/drawing/2014/main" id="{B129B3B8-6E0A-40D8-A69E-DB1C696B5232}"/>
                  </a:ext>
                </a:extLst>
              </p14:cNvPr>
              <p14:cNvContentPartPr/>
              <p14:nvPr/>
            </p14:nvContentPartPr>
            <p14:xfrm>
              <a:off x="5307053" y="3587107"/>
              <a:ext cx="283680" cy="25200"/>
            </p14:xfrm>
          </p:contentPart>
        </mc:Choice>
        <mc:Fallback>
          <p:pic>
            <p:nvPicPr>
              <p:cNvPr id="449" name="Freihand 448">
                <a:extLst>
                  <a:ext uri="{FF2B5EF4-FFF2-40B4-BE49-F238E27FC236}">
                    <a16:creationId xmlns:a16="http://schemas.microsoft.com/office/drawing/2014/main" id="{B129B3B8-6E0A-40D8-A69E-DB1C696B5232}"/>
                  </a:ext>
                </a:extLst>
              </p:cNvPr>
              <p:cNvPicPr/>
              <p:nvPr/>
            </p:nvPicPr>
            <p:blipFill>
              <a:blip r:embed="rId690"/>
              <a:stretch>
                <a:fillRect/>
              </a:stretch>
            </p:blipFill>
            <p:spPr>
              <a:xfrm>
                <a:off x="5302733" y="3582787"/>
                <a:ext cx="29232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691">
            <p14:nvContentPartPr>
              <p14:cNvPr id="450" name="Freihand 449">
                <a:extLst>
                  <a:ext uri="{FF2B5EF4-FFF2-40B4-BE49-F238E27FC236}">
                    <a16:creationId xmlns:a16="http://schemas.microsoft.com/office/drawing/2014/main" id="{1BA5DB49-FA4C-4176-9469-E0638038A8C5}"/>
                  </a:ext>
                </a:extLst>
              </p14:cNvPr>
              <p14:cNvContentPartPr/>
              <p14:nvPr/>
            </p14:nvContentPartPr>
            <p14:xfrm>
              <a:off x="5330093" y="3625987"/>
              <a:ext cx="218520" cy="183600"/>
            </p14:xfrm>
          </p:contentPart>
        </mc:Choice>
        <mc:Fallback>
          <p:pic>
            <p:nvPicPr>
              <p:cNvPr id="450" name="Freihand 449">
                <a:extLst>
                  <a:ext uri="{FF2B5EF4-FFF2-40B4-BE49-F238E27FC236}">
                    <a16:creationId xmlns:a16="http://schemas.microsoft.com/office/drawing/2014/main" id="{1BA5DB49-FA4C-4176-9469-E0638038A8C5}"/>
                  </a:ext>
                </a:extLst>
              </p:cNvPr>
              <p:cNvPicPr/>
              <p:nvPr/>
            </p:nvPicPr>
            <p:blipFill>
              <a:blip r:embed="rId692"/>
              <a:stretch>
                <a:fillRect/>
              </a:stretch>
            </p:blipFill>
            <p:spPr>
              <a:xfrm>
                <a:off x="5325773" y="3621667"/>
                <a:ext cx="22716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693">
            <p14:nvContentPartPr>
              <p14:cNvPr id="451" name="Freihand 450">
                <a:extLst>
                  <a:ext uri="{FF2B5EF4-FFF2-40B4-BE49-F238E27FC236}">
                    <a16:creationId xmlns:a16="http://schemas.microsoft.com/office/drawing/2014/main" id="{277874DB-5F60-42DF-8220-E5A476045D07}"/>
                  </a:ext>
                </a:extLst>
              </p14:cNvPr>
              <p14:cNvContentPartPr/>
              <p14:nvPr/>
            </p14:nvContentPartPr>
            <p14:xfrm>
              <a:off x="5433053" y="3677827"/>
              <a:ext cx="118800" cy="115200"/>
            </p14:xfrm>
          </p:contentPart>
        </mc:Choice>
        <mc:Fallback>
          <p:pic>
            <p:nvPicPr>
              <p:cNvPr id="451" name="Freihand 450">
                <a:extLst>
                  <a:ext uri="{FF2B5EF4-FFF2-40B4-BE49-F238E27FC236}">
                    <a16:creationId xmlns:a16="http://schemas.microsoft.com/office/drawing/2014/main" id="{277874DB-5F60-42DF-8220-E5A476045D07}"/>
                  </a:ext>
                </a:extLst>
              </p:cNvPr>
              <p:cNvPicPr/>
              <p:nvPr/>
            </p:nvPicPr>
            <p:blipFill>
              <a:blip r:embed="rId694"/>
              <a:stretch>
                <a:fillRect/>
              </a:stretch>
            </p:blipFill>
            <p:spPr>
              <a:xfrm>
                <a:off x="5428733" y="3673507"/>
                <a:ext cx="12744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695">
            <p14:nvContentPartPr>
              <p14:cNvPr id="452" name="Freihand 451">
                <a:extLst>
                  <a:ext uri="{FF2B5EF4-FFF2-40B4-BE49-F238E27FC236}">
                    <a16:creationId xmlns:a16="http://schemas.microsoft.com/office/drawing/2014/main" id="{54268890-2DEE-4765-B53D-F6E9016A0DFB}"/>
                  </a:ext>
                </a:extLst>
              </p14:cNvPr>
              <p14:cNvContentPartPr/>
              <p14:nvPr/>
            </p14:nvContentPartPr>
            <p14:xfrm>
              <a:off x="5746973" y="3582427"/>
              <a:ext cx="154440" cy="2880"/>
            </p14:xfrm>
          </p:contentPart>
        </mc:Choice>
        <mc:Fallback>
          <p:pic>
            <p:nvPicPr>
              <p:cNvPr id="452" name="Freihand 451">
                <a:extLst>
                  <a:ext uri="{FF2B5EF4-FFF2-40B4-BE49-F238E27FC236}">
                    <a16:creationId xmlns:a16="http://schemas.microsoft.com/office/drawing/2014/main" id="{54268890-2DEE-4765-B53D-F6E9016A0DFB}"/>
                  </a:ext>
                </a:extLst>
              </p:cNvPr>
              <p:cNvPicPr/>
              <p:nvPr/>
            </p:nvPicPr>
            <p:blipFill>
              <a:blip r:embed="rId696"/>
              <a:stretch>
                <a:fillRect/>
              </a:stretch>
            </p:blipFill>
            <p:spPr>
              <a:xfrm>
                <a:off x="5742653" y="3578107"/>
                <a:ext cx="16308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697">
            <p14:nvContentPartPr>
              <p14:cNvPr id="453" name="Freihand 452">
                <a:extLst>
                  <a:ext uri="{FF2B5EF4-FFF2-40B4-BE49-F238E27FC236}">
                    <a16:creationId xmlns:a16="http://schemas.microsoft.com/office/drawing/2014/main" id="{71E8CA4F-AC9C-4462-8185-EDA0076CBAB6}"/>
                  </a:ext>
                </a:extLst>
              </p14:cNvPr>
              <p14:cNvContentPartPr/>
              <p14:nvPr/>
            </p14:nvContentPartPr>
            <p14:xfrm>
              <a:off x="5782253" y="3618067"/>
              <a:ext cx="136080" cy="8280"/>
            </p14:xfrm>
          </p:contentPart>
        </mc:Choice>
        <mc:Fallback>
          <p:pic>
            <p:nvPicPr>
              <p:cNvPr id="453" name="Freihand 452">
                <a:extLst>
                  <a:ext uri="{FF2B5EF4-FFF2-40B4-BE49-F238E27FC236}">
                    <a16:creationId xmlns:a16="http://schemas.microsoft.com/office/drawing/2014/main" id="{71E8CA4F-AC9C-4462-8185-EDA0076CBAB6}"/>
                  </a:ext>
                </a:extLst>
              </p:cNvPr>
              <p:cNvPicPr/>
              <p:nvPr/>
            </p:nvPicPr>
            <p:blipFill>
              <a:blip r:embed="rId698"/>
              <a:stretch>
                <a:fillRect/>
              </a:stretch>
            </p:blipFill>
            <p:spPr>
              <a:xfrm>
                <a:off x="5777933" y="3613747"/>
                <a:ext cx="14472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699">
            <p14:nvContentPartPr>
              <p14:cNvPr id="455" name="Freihand 454">
                <a:extLst>
                  <a:ext uri="{FF2B5EF4-FFF2-40B4-BE49-F238E27FC236}">
                    <a16:creationId xmlns:a16="http://schemas.microsoft.com/office/drawing/2014/main" id="{964F54CC-8401-40D6-8AAE-7E164B5EF690}"/>
                  </a:ext>
                </a:extLst>
              </p14:cNvPr>
              <p14:cNvContentPartPr/>
              <p14:nvPr/>
            </p14:nvContentPartPr>
            <p14:xfrm>
              <a:off x="6111293" y="3476587"/>
              <a:ext cx="207000" cy="71640"/>
            </p14:xfrm>
          </p:contentPart>
        </mc:Choice>
        <mc:Fallback>
          <p:pic>
            <p:nvPicPr>
              <p:cNvPr id="455" name="Freihand 454">
                <a:extLst>
                  <a:ext uri="{FF2B5EF4-FFF2-40B4-BE49-F238E27FC236}">
                    <a16:creationId xmlns:a16="http://schemas.microsoft.com/office/drawing/2014/main" id="{964F54CC-8401-40D6-8AAE-7E164B5EF690}"/>
                  </a:ext>
                </a:extLst>
              </p:cNvPr>
              <p:cNvPicPr/>
              <p:nvPr/>
            </p:nvPicPr>
            <p:blipFill>
              <a:blip r:embed="rId700"/>
              <a:stretch>
                <a:fillRect/>
              </a:stretch>
            </p:blipFill>
            <p:spPr>
              <a:xfrm>
                <a:off x="6106973" y="3472267"/>
                <a:ext cx="21564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701">
            <p14:nvContentPartPr>
              <p14:cNvPr id="456" name="Freihand 455">
                <a:extLst>
                  <a:ext uri="{FF2B5EF4-FFF2-40B4-BE49-F238E27FC236}">
                    <a16:creationId xmlns:a16="http://schemas.microsoft.com/office/drawing/2014/main" id="{80BA98BF-ECEE-4F06-B28F-81518A8A5D59}"/>
                  </a:ext>
                </a:extLst>
              </p14:cNvPr>
              <p14:cNvContentPartPr/>
              <p14:nvPr/>
            </p14:nvContentPartPr>
            <p14:xfrm>
              <a:off x="6083213" y="3569107"/>
              <a:ext cx="260280" cy="27360"/>
            </p14:xfrm>
          </p:contentPart>
        </mc:Choice>
        <mc:Fallback>
          <p:pic>
            <p:nvPicPr>
              <p:cNvPr id="456" name="Freihand 455">
                <a:extLst>
                  <a:ext uri="{FF2B5EF4-FFF2-40B4-BE49-F238E27FC236}">
                    <a16:creationId xmlns:a16="http://schemas.microsoft.com/office/drawing/2014/main" id="{80BA98BF-ECEE-4F06-B28F-81518A8A5D59}"/>
                  </a:ext>
                </a:extLst>
              </p:cNvPr>
              <p:cNvPicPr/>
              <p:nvPr/>
            </p:nvPicPr>
            <p:blipFill>
              <a:blip r:embed="rId702"/>
              <a:stretch>
                <a:fillRect/>
              </a:stretch>
            </p:blipFill>
            <p:spPr>
              <a:xfrm>
                <a:off x="6078893" y="3564787"/>
                <a:ext cx="26892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703">
            <p14:nvContentPartPr>
              <p14:cNvPr id="457" name="Freihand 456">
                <a:extLst>
                  <a:ext uri="{FF2B5EF4-FFF2-40B4-BE49-F238E27FC236}">
                    <a16:creationId xmlns:a16="http://schemas.microsoft.com/office/drawing/2014/main" id="{F0669932-27F1-4AEC-B71F-FB4A4EB9C4A2}"/>
                  </a:ext>
                </a:extLst>
              </p14:cNvPr>
              <p14:cNvContentPartPr/>
              <p14:nvPr/>
            </p14:nvContentPartPr>
            <p14:xfrm>
              <a:off x="6143333" y="3643267"/>
              <a:ext cx="145080" cy="170280"/>
            </p14:xfrm>
          </p:contentPart>
        </mc:Choice>
        <mc:Fallback>
          <p:pic>
            <p:nvPicPr>
              <p:cNvPr id="457" name="Freihand 456">
                <a:extLst>
                  <a:ext uri="{FF2B5EF4-FFF2-40B4-BE49-F238E27FC236}">
                    <a16:creationId xmlns:a16="http://schemas.microsoft.com/office/drawing/2014/main" id="{F0669932-27F1-4AEC-B71F-FB4A4EB9C4A2}"/>
                  </a:ext>
                </a:extLst>
              </p:cNvPr>
              <p:cNvPicPr/>
              <p:nvPr/>
            </p:nvPicPr>
            <p:blipFill>
              <a:blip r:embed="rId704"/>
              <a:stretch>
                <a:fillRect/>
              </a:stretch>
            </p:blipFill>
            <p:spPr>
              <a:xfrm>
                <a:off x="6139013" y="3638947"/>
                <a:ext cx="15372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705">
            <p14:nvContentPartPr>
              <p14:cNvPr id="459" name="Freihand 458">
                <a:extLst>
                  <a:ext uri="{FF2B5EF4-FFF2-40B4-BE49-F238E27FC236}">
                    <a16:creationId xmlns:a16="http://schemas.microsoft.com/office/drawing/2014/main" id="{1D321B49-EF20-4B28-B337-97A9371779F9}"/>
                  </a:ext>
                </a:extLst>
              </p14:cNvPr>
              <p14:cNvContentPartPr/>
              <p14:nvPr/>
            </p14:nvContentPartPr>
            <p14:xfrm>
              <a:off x="5128133" y="3251227"/>
              <a:ext cx="549000" cy="708120"/>
            </p14:xfrm>
          </p:contentPart>
        </mc:Choice>
        <mc:Fallback>
          <p:pic>
            <p:nvPicPr>
              <p:cNvPr id="459" name="Freihand 458">
                <a:extLst>
                  <a:ext uri="{FF2B5EF4-FFF2-40B4-BE49-F238E27FC236}">
                    <a16:creationId xmlns:a16="http://schemas.microsoft.com/office/drawing/2014/main" id="{1D321B49-EF20-4B28-B337-97A9371779F9}"/>
                  </a:ext>
                </a:extLst>
              </p:cNvPr>
              <p:cNvPicPr/>
              <p:nvPr/>
            </p:nvPicPr>
            <p:blipFill>
              <a:blip r:embed="rId706"/>
              <a:stretch>
                <a:fillRect/>
              </a:stretch>
            </p:blipFill>
            <p:spPr>
              <a:xfrm>
                <a:off x="5123813" y="3246907"/>
                <a:ext cx="557640" cy="716760"/>
              </a:xfrm>
              <a:prstGeom prst="rect">
                <a:avLst/>
              </a:prstGeom>
            </p:spPr>
          </p:pic>
        </mc:Fallback>
      </mc:AlternateContent>
      <mc:AlternateContent xmlns:mc="http://schemas.openxmlformats.org/markup-compatibility/2006">
        <mc:Choice xmlns:p14="http://schemas.microsoft.com/office/powerpoint/2010/main" Requires="p14">
          <p:contentPart p14:bwMode="auto" r:id="rId707">
            <p14:nvContentPartPr>
              <p14:cNvPr id="460" name="Freihand 459">
                <a:extLst>
                  <a:ext uri="{FF2B5EF4-FFF2-40B4-BE49-F238E27FC236}">
                    <a16:creationId xmlns:a16="http://schemas.microsoft.com/office/drawing/2014/main" id="{FAC6D996-8D22-4CE4-B659-A9372E8D67CB}"/>
                  </a:ext>
                </a:extLst>
              </p14:cNvPr>
              <p14:cNvContentPartPr/>
              <p14:nvPr/>
            </p14:nvContentPartPr>
            <p14:xfrm>
              <a:off x="5587853" y="2950627"/>
              <a:ext cx="244800" cy="202320"/>
            </p14:xfrm>
          </p:contentPart>
        </mc:Choice>
        <mc:Fallback>
          <p:pic>
            <p:nvPicPr>
              <p:cNvPr id="460" name="Freihand 459">
                <a:extLst>
                  <a:ext uri="{FF2B5EF4-FFF2-40B4-BE49-F238E27FC236}">
                    <a16:creationId xmlns:a16="http://schemas.microsoft.com/office/drawing/2014/main" id="{FAC6D996-8D22-4CE4-B659-A9372E8D67CB}"/>
                  </a:ext>
                </a:extLst>
              </p:cNvPr>
              <p:cNvPicPr/>
              <p:nvPr/>
            </p:nvPicPr>
            <p:blipFill>
              <a:blip r:embed="rId708"/>
              <a:stretch>
                <a:fillRect/>
              </a:stretch>
            </p:blipFill>
            <p:spPr>
              <a:xfrm>
                <a:off x="5583533" y="2946307"/>
                <a:ext cx="25344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709">
            <p14:nvContentPartPr>
              <p14:cNvPr id="461" name="Freihand 460">
                <a:extLst>
                  <a:ext uri="{FF2B5EF4-FFF2-40B4-BE49-F238E27FC236}">
                    <a16:creationId xmlns:a16="http://schemas.microsoft.com/office/drawing/2014/main" id="{CA3B60A1-EAF9-466B-9D13-368CDAC326A9}"/>
                  </a:ext>
                </a:extLst>
              </p14:cNvPr>
              <p14:cNvContentPartPr/>
              <p14:nvPr/>
            </p14:nvContentPartPr>
            <p14:xfrm>
              <a:off x="5566613" y="2986987"/>
              <a:ext cx="150840" cy="227520"/>
            </p14:xfrm>
          </p:contentPart>
        </mc:Choice>
        <mc:Fallback>
          <p:pic>
            <p:nvPicPr>
              <p:cNvPr id="461" name="Freihand 460">
                <a:extLst>
                  <a:ext uri="{FF2B5EF4-FFF2-40B4-BE49-F238E27FC236}">
                    <a16:creationId xmlns:a16="http://schemas.microsoft.com/office/drawing/2014/main" id="{CA3B60A1-EAF9-466B-9D13-368CDAC326A9}"/>
                  </a:ext>
                </a:extLst>
              </p:cNvPr>
              <p:cNvPicPr/>
              <p:nvPr/>
            </p:nvPicPr>
            <p:blipFill>
              <a:blip r:embed="rId710"/>
              <a:stretch>
                <a:fillRect/>
              </a:stretch>
            </p:blipFill>
            <p:spPr>
              <a:xfrm>
                <a:off x="5562293" y="2982667"/>
                <a:ext cx="159480" cy="236160"/>
              </a:xfrm>
              <a:prstGeom prst="rect">
                <a:avLst/>
              </a:prstGeom>
            </p:spPr>
          </p:pic>
        </mc:Fallback>
      </mc:AlternateContent>
      <mc:AlternateContent xmlns:mc="http://schemas.openxmlformats.org/markup-compatibility/2006">
        <mc:Choice xmlns:p14="http://schemas.microsoft.com/office/powerpoint/2010/main" Requires="p14">
          <p:contentPart p14:bwMode="auto" r:id="rId711">
            <p14:nvContentPartPr>
              <p14:cNvPr id="463" name="Freihand 462">
                <a:extLst>
                  <a:ext uri="{FF2B5EF4-FFF2-40B4-BE49-F238E27FC236}">
                    <a16:creationId xmlns:a16="http://schemas.microsoft.com/office/drawing/2014/main" id="{84D19F95-9B21-41DA-8764-FDAB85371136}"/>
                  </a:ext>
                </a:extLst>
              </p14:cNvPr>
              <p14:cNvContentPartPr/>
              <p14:nvPr/>
            </p14:nvContentPartPr>
            <p14:xfrm>
              <a:off x="5968733" y="2744347"/>
              <a:ext cx="185760" cy="232200"/>
            </p14:xfrm>
          </p:contentPart>
        </mc:Choice>
        <mc:Fallback>
          <p:pic>
            <p:nvPicPr>
              <p:cNvPr id="463" name="Freihand 462">
                <a:extLst>
                  <a:ext uri="{FF2B5EF4-FFF2-40B4-BE49-F238E27FC236}">
                    <a16:creationId xmlns:a16="http://schemas.microsoft.com/office/drawing/2014/main" id="{84D19F95-9B21-41DA-8764-FDAB85371136}"/>
                  </a:ext>
                </a:extLst>
              </p:cNvPr>
              <p:cNvPicPr/>
              <p:nvPr/>
            </p:nvPicPr>
            <p:blipFill>
              <a:blip r:embed="rId712"/>
              <a:stretch>
                <a:fillRect/>
              </a:stretch>
            </p:blipFill>
            <p:spPr>
              <a:xfrm>
                <a:off x="5964413" y="2740027"/>
                <a:ext cx="194400" cy="240840"/>
              </a:xfrm>
              <a:prstGeom prst="rect">
                <a:avLst/>
              </a:prstGeom>
            </p:spPr>
          </p:pic>
        </mc:Fallback>
      </mc:AlternateContent>
      <mc:AlternateContent xmlns:mc="http://schemas.openxmlformats.org/markup-compatibility/2006">
        <mc:Choice xmlns:p14="http://schemas.microsoft.com/office/powerpoint/2010/main" Requires="p14">
          <p:contentPart p14:bwMode="auto" r:id="rId713">
            <p14:nvContentPartPr>
              <p14:cNvPr id="464" name="Freihand 463">
                <a:extLst>
                  <a:ext uri="{FF2B5EF4-FFF2-40B4-BE49-F238E27FC236}">
                    <a16:creationId xmlns:a16="http://schemas.microsoft.com/office/drawing/2014/main" id="{C3A545CA-C8C1-40A1-AB1A-C24A0BDF8CB9}"/>
                  </a:ext>
                </a:extLst>
              </p14:cNvPr>
              <p14:cNvContentPartPr/>
              <p14:nvPr/>
            </p14:nvContentPartPr>
            <p14:xfrm>
              <a:off x="6178613" y="2801947"/>
              <a:ext cx="394200" cy="125280"/>
            </p14:xfrm>
          </p:contentPart>
        </mc:Choice>
        <mc:Fallback>
          <p:pic>
            <p:nvPicPr>
              <p:cNvPr id="464" name="Freihand 463">
                <a:extLst>
                  <a:ext uri="{FF2B5EF4-FFF2-40B4-BE49-F238E27FC236}">
                    <a16:creationId xmlns:a16="http://schemas.microsoft.com/office/drawing/2014/main" id="{C3A545CA-C8C1-40A1-AB1A-C24A0BDF8CB9}"/>
                  </a:ext>
                </a:extLst>
              </p:cNvPr>
              <p:cNvPicPr/>
              <p:nvPr/>
            </p:nvPicPr>
            <p:blipFill>
              <a:blip r:embed="rId714"/>
              <a:stretch>
                <a:fillRect/>
              </a:stretch>
            </p:blipFill>
            <p:spPr>
              <a:xfrm>
                <a:off x="6174293" y="2797627"/>
                <a:ext cx="40284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715">
            <p14:nvContentPartPr>
              <p14:cNvPr id="465" name="Freihand 464">
                <a:extLst>
                  <a:ext uri="{FF2B5EF4-FFF2-40B4-BE49-F238E27FC236}">
                    <a16:creationId xmlns:a16="http://schemas.microsoft.com/office/drawing/2014/main" id="{F0444940-FD94-420A-A188-ADD3928CDB12}"/>
                  </a:ext>
                </a:extLst>
              </p14:cNvPr>
              <p14:cNvContentPartPr/>
              <p14:nvPr/>
            </p14:nvContentPartPr>
            <p14:xfrm>
              <a:off x="6542933" y="2812747"/>
              <a:ext cx="86040" cy="3240"/>
            </p14:xfrm>
          </p:contentPart>
        </mc:Choice>
        <mc:Fallback>
          <p:pic>
            <p:nvPicPr>
              <p:cNvPr id="465" name="Freihand 464">
                <a:extLst>
                  <a:ext uri="{FF2B5EF4-FFF2-40B4-BE49-F238E27FC236}">
                    <a16:creationId xmlns:a16="http://schemas.microsoft.com/office/drawing/2014/main" id="{F0444940-FD94-420A-A188-ADD3928CDB12}"/>
                  </a:ext>
                </a:extLst>
              </p:cNvPr>
              <p:cNvPicPr/>
              <p:nvPr/>
            </p:nvPicPr>
            <p:blipFill>
              <a:blip r:embed="rId716"/>
              <a:stretch>
                <a:fillRect/>
              </a:stretch>
            </p:blipFill>
            <p:spPr>
              <a:xfrm>
                <a:off x="6538613" y="2808427"/>
                <a:ext cx="94680" cy="11880"/>
              </a:xfrm>
              <a:prstGeom prst="rect">
                <a:avLst/>
              </a:prstGeom>
            </p:spPr>
          </p:pic>
        </mc:Fallback>
      </mc:AlternateContent>
      <mc:AlternateContent xmlns:mc="http://schemas.openxmlformats.org/markup-compatibility/2006">
        <mc:Choice xmlns:p14="http://schemas.microsoft.com/office/powerpoint/2010/main" Requires="p14">
          <p:contentPart p14:bwMode="auto" r:id="rId717">
            <p14:nvContentPartPr>
              <p14:cNvPr id="466" name="Freihand 465">
                <a:extLst>
                  <a:ext uri="{FF2B5EF4-FFF2-40B4-BE49-F238E27FC236}">
                    <a16:creationId xmlns:a16="http://schemas.microsoft.com/office/drawing/2014/main" id="{203EE96B-3261-48B5-B00C-C8758418B3F2}"/>
                  </a:ext>
                </a:extLst>
              </p14:cNvPr>
              <p14:cNvContentPartPr/>
              <p14:nvPr/>
            </p14:nvContentPartPr>
            <p14:xfrm>
              <a:off x="6625013" y="2766307"/>
              <a:ext cx="77040" cy="157320"/>
            </p14:xfrm>
          </p:contentPart>
        </mc:Choice>
        <mc:Fallback>
          <p:pic>
            <p:nvPicPr>
              <p:cNvPr id="466" name="Freihand 465">
                <a:extLst>
                  <a:ext uri="{FF2B5EF4-FFF2-40B4-BE49-F238E27FC236}">
                    <a16:creationId xmlns:a16="http://schemas.microsoft.com/office/drawing/2014/main" id="{203EE96B-3261-48B5-B00C-C8758418B3F2}"/>
                  </a:ext>
                </a:extLst>
              </p:cNvPr>
              <p:cNvPicPr/>
              <p:nvPr/>
            </p:nvPicPr>
            <p:blipFill>
              <a:blip r:embed="rId718"/>
              <a:stretch>
                <a:fillRect/>
              </a:stretch>
            </p:blipFill>
            <p:spPr>
              <a:xfrm>
                <a:off x="6620693" y="2761987"/>
                <a:ext cx="8568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719">
            <p14:nvContentPartPr>
              <p14:cNvPr id="467" name="Freihand 466">
                <a:extLst>
                  <a:ext uri="{FF2B5EF4-FFF2-40B4-BE49-F238E27FC236}">
                    <a16:creationId xmlns:a16="http://schemas.microsoft.com/office/drawing/2014/main" id="{5988DC61-1AD4-45F6-ACEA-615EF08307D8}"/>
                  </a:ext>
                </a:extLst>
              </p14:cNvPr>
              <p14:cNvContentPartPr/>
              <p14:nvPr/>
            </p14:nvContentPartPr>
            <p14:xfrm>
              <a:off x="6723653" y="2690707"/>
              <a:ext cx="626400" cy="142920"/>
            </p14:xfrm>
          </p:contentPart>
        </mc:Choice>
        <mc:Fallback>
          <p:pic>
            <p:nvPicPr>
              <p:cNvPr id="467" name="Freihand 466">
                <a:extLst>
                  <a:ext uri="{FF2B5EF4-FFF2-40B4-BE49-F238E27FC236}">
                    <a16:creationId xmlns:a16="http://schemas.microsoft.com/office/drawing/2014/main" id="{5988DC61-1AD4-45F6-ACEA-615EF08307D8}"/>
                  </a:ext>
                </a:extLst>
              </p:cNvPr>
              <p:cNvPicPr/>
              <p:nvPr/>
            </p:nvPicPr>
            <p:blipFill>
              <a:blip r:embed="rId720"/>
              <a:stretch>
                <a:fillRect/>
              </a:stretch>
            </p:blipFill>
            <p:spPr>
              <a:xfrm>
                <a:off x="6719333" y="2686387"/>
                <a:ext cx="63504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721">
            <p14:nvContentPartPr>
              <p14:cNvPr id="468" name="Freihand 467">
                <a:extLst>
                  <a:ext uri="{FF2B5EF4-FFF2-40B4-BE49-F238E27FC236}">
                    <a16:creationId xmlns:a16="http://schemas.microsoft.com/office/drawing/2014/main" id="{8C866017-C53A-47BC-AC1B-7879D75D9EDC}"/>
                  </a:ext>
                </a:extLst>
              </p14:cNvPr>
              <p14:cNvContentPartPr/>
              <p14:nvPr/>
            </p14:nvContentPartPr>
            <p14:xfrm>
              <a:off x="6631493" y="2940547"/>
              <a:ext cx="287280" cy="105120"/>
            </p14:xfrm>
          </p:contentPart>
        </mc:Choice>
        <mc:Fallback>
          <p:pic>
            <p:nvPicPr>
              <p:cNvPr id="468" name="Freihand 467">
                <a:extLst>
                  <a:ext uri="{FF2B5EF4-FFF2-40B4-BE49-F238E27FC236}">
                    <a16:creationId xmlns:a16="http://schemas.microsoft.com/office/drawing/2014/main" id="{8C866017-C53A-47BC-AC1B-7879D75D9EDC}"/>
                  </a:ext>
                </a:extLst>
              </p:cNvPr>
              <p:cNvPicPr/>
              <p:nvPr/>
            </p:nvPicPr>
            <p:blipFill>
              <a:blip r:embed="rId722"/>
              <a:stretch>
                <a:fillRect/>
              </a:stretch>
            </p:blipFill>
            <p:spPr>
              <a:xfrm>
                <a:off x="6627173" y="2936227"/>
                <a:ext cx="29592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723">
            <p14:nvContentPartPr>
              <p14:cNvPr id="469" name="Freihand 468">
                <a:extLst>
                  <a:ext uri="{FF2B5EF4-FFF2-40B4-BE49-F238E27FC236}">
                    <a16:creationId xmlns:a16="http://schemas.microsoft.com/office/drawing/2014/main" id="{5D1EC9E6-B303-4B2E-A169-A557CAB10E52}"/>
                  </a:ext>
                </a:extLst>
              </p14:cNvPr>
              <p14:cNvContentPartPr/>
              <p14:nvPr/>
            </p14:nvContentPartPr>
            <p14:xfrm>
              <a:off x="7064213" y="2935867"/>
              <a:ext cx="213840" cy="112680"/>
            </p14:xfrm>
          </p:contentPart>
        </mc:Choice>
        <mc:Fallback>
          <p:pic>
            <p:nvPicPr>
              <p:cNvPr id="469" name="Freihand 468">
                <a:extLst>
                  <a:ext uri="{FF2B5EF4-FFF2-40B4-BE49-F238E27FC236}">
                    <a16:creationId xmlns:a16="http://schemas.microsoft.com/office/drawing/2014/main" id="{5D1EC9E6-B303-4B2E-A169-A557CAB10E52}"/>
                  </a:ext>
                </a:extLst>
              </p:cNvPr>
              <p:cNvPicPr/>
              <p:nvPr/>
            </p:nvPicPr>
            <p:blipFill>
              <a:blip r:embed="rId724"/>
              <a:stretch>
                <a:fillRect/>
              </a:stretch>
            </p:blipFill>
            <p:spPr>
              <a:xfrm>
                <a:off x="7059893" y="2931547"/>
                <a:ext cx="22248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725">
            <p14:nvContentPartPr>
              <p14:cNvPr id="470" name="Freihand 469">
                <a:extLst>
                  <a:ext uri="{FF2B5EF4-FFF2-40B4-BE49-F238E27FC236}">
                    <a16:creationId xmlns:a16="http://schemas.microsoft.com/office/drawing/2014/main" id="{93DB3740-A7F6-4D2C-A05D-6102027B0574}"/>
                  </a:ext>
                </a:extLst>
              </p14:cNvPr>
              <p14:cNvContentPartPr/>
              <p14:nvPr/>
            </p14:nvContentPartPr>
            <p14:xfrm>
              <a:off x="7271573" y="2909227"/>
              <a:ext cx="102240" cy="116280"/>
            </p14:xfrm>
          </p:contentPart>
        </mc:Choice>
        <mc:Fallback>
          <p:pic>
            <p:nvPicPr>
              <p:cNvPr id="470" name="Freihand 469">
                <a:extLst>
                  <a:ext uri="{FF2B5EF4-FFF2-40B4-BE49-F238E27FC236}">
                    <a16:creationId xmlns:a16="http://schemas.microsoft.com/office/drawing/2014/main" id="{93DB3740-A7F6-4D2C-A05D-6102027B0574}"/>
                  </a:ext>
                </a:extLst>
              </p:cNvPr>
              <p:cNvPicPr/>
              <p:nvPr/>
            </p:nvPicPr>
            <p:blipFill>
              <a:blip r:embed="rId726"/>
              <a:stretch>
                <a:fillRect/>
              </a:stretch>
            </p:blipFill>
            <p:spPr>
              <a:xfrm>
                <a:off x="7267253" y="2904907"/>
                <a:ext cx="11088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727">
            <p14:nvContentPartPr>
              <p14:cNvPr id="471" name="Freihand 470">
                <a:extLst>
                  <a:ext uri="{FF2B5EF4-FFF2-40B4-BE49-F238E27FC236}">
                    <a16:creationId xmlns:a16="http://schemas.microsoft.com/office/drawing/2014/main" id="{FEF906D3-7152-4701-B384-4EF5DD3AB188}"/>
                  </a:ext>
                </a:extLst>
              </p14:cNvPr>
              <p14:cNvContentPartPr/>
              <p14:nvPr/>
            </p14:nvContentPartPr>
            <p14:xfrm>
              <a:off x="7381733" y="2828947"/>
              <a:ext cx="261720" cy="177840"/>
            </p14:xfrm>
          </p:contentPart>
        </mc:Choice>
        <mc:Fallback>
          <p:pic>
            <p:nvPicPr>
              <p:cNvPr id="471" name="Freihand 470">
                <a:extLst>
                  <a:ext uri="{FF2B5EF4-FFF2-40B4-BE49-F238E27FC236}">
                    <a16:creationId xmlns:a16="http://schemas.microsoft.com/office/drawing/2014/main" id="{FEF906D3-7152-4701-B384-4EF5DD3AB188}"/>
                  </a:ext>
                </a:extLst>
              </p:cNvPr>
              <p:cNvPicPr/>
              <p:nvPr/>
            </p:nvPicPr>
            <p:blipFill>
              <a:blip r:embed="rId728"/>
              <a:stretch>
                <a:fillRect/>
              </a:stretch>
            </p:blipFill>
            <p:spPr>
              <a:xfrm>
                <a:off x="7377413" y="2824627"/>
                <a:ext cx="27036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729">
            <p14:nvContentPartPr>
              <p14:cNvPr id="472" name="Freihand 471">
                <a:extLst>
                  <a:ext uri="{FF2B5EF4-FFF2-40B4-BE49-F238E27FC236}">
                    <a16:creationId xmlns:a16="http://schemas.microsoft.com/office/drawing/2014/main" id="{498709E5-7521-4A19-9753-FA6B1892AAB7}"/>
                  </a:ext>
                </a:extLst>
              </p14:cNvPr>
              <p14:cNvContentPartPr/>
              <p14:nvPr/>
            </p14:nvContentPartPr>
            <p14:xfrm>
              <a:off x="7530413" y="2783587"/>
              <a:ext cx="360" cy="360"/>
            </p14:xfrm>
          </p:contentPart>
        </mc:Choice>
        <mc:Fallback>
          <p:pic>
            <p:nvPicPr>
              <p:cNvPr id="472" name="Freihand 471">
                <a:extLst>
                  <a:ext uri="{FF2B5EF4-FFF2-40B4-BE49-F238E27FC236}">
                    <a16:creationId xmlns:a16="http://schemas.microsoft.com/office/drawing/2014/main" id="{498709E5-7521-4A19-9753-FA6B1892AAB7}"/>
                  </a:ext>
                </a:extLst>
              </p:cNvPr>
              <p:cNvPicPr/>
              <p:nvPr/>
            </p:nvPicPr>
            <p:blipFill>
              <a:blip r:embed="rId115"/>
              <a:stretch>
                <a:fillRect/>
              </a:stretch>
            </p:blipFill>
            <p:spPr>
              <a:xfrm>
                <a:off x="7526093" y="27792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730">
            <p14:nvContentPartPr>
              <p14:cNvPr id="473" name="Freihand 472">
                <a:extLst>
                  <a:ext uri="{FF2B5EF4-FFF2-40B4-BE49-F238E27FC236}">
                    <a16:creationId xmlns:a16="http://schemas.microsoft.com/office/drawing/2014/main" id="{5B50AC17-8D38-4196-9290-9B9038202167}"/>
                  </a:ext>
                </a:extLst>
              </p14:cNvPr>
              <p14:cNvContentPartPr/>
              <p14:nvPr/>
            </p14:nvContentPartPr>
            <p14:xfrm>
              <a:off x="5999333" y="3338707"/>
              <a:ext cx="494640" cy="532440"/>
            </p14:xfrm>
          </p:contentPart>
        </mc:Choice>
        <mc:Fallback>
          <p:pic>
            <p:nvPicPr>
              <p:cNvPr id="473" name="Freihand 472">
                <a:extLst>
                  <a:ext uri="{FF2B5EF4-FFF2-40B4-BE49-F238E27FC236}">
                    <a16:creationId xmlns:a16="http://schemas.microsoft.com/office/drawing/2014/main" id="{5B50AC17-8D38-4196-9290-9B9038202167}"/>
                  </a:ext>
                </a:extLst>
              </p:cNvPr>
              <p:cNvPicPr/>
              <p:nvPr/>
            </p:nvPicPr>
            <p:blipFill>
              <a:blip r:embed="rId731"/>
              <a:stretch>
                <a:fillRect/>
              </a:stretch>
            </p:blipFill>
            <p:spPr>
              <a:xfrm>
                <a:off x="5995013" y="3334387"/>
                <a:ext cx="503280" cy="541080"/>
              </a:xfrm>
              <a:prstGeom prst="rect">
                <a:avLst/>
              </a:prstGeom>
            </p:spPr>
          </p:pic>
        </mc:Fallback>
      </mc:AlternateContent>
      <mc:AlternateContent xmlns:mc="http://schemas.openxmlformats.org/markup-compatibility/2006">
        <mc:Choice xmlns:p14="http://schemas.microsoft.com/office/powerpoint/2010/main" Requires="p14">
          <p:contentPart p14:bwMode="auto" r:id="rId732">
            <p14:nvContentPartPr>
              <p14:cNvPr id="474" name="Freihand 473">
                <a:extLst>
                  <a:ext uri="{FF2B5EF4-FFF2-40B4-BE49-F238E27FC236}">
                    <a16:creationId xmlns:a16="http://schemas.microsoft.com/office/drawing/2014/main" id="{1D4CE6BC-4CE6-47AA-80D6-12478E88E421}"/>
                  </a:ext>
                </a:extLst>
              </p14:cNvPr>
              <p14:cNvContentPartPr/>
              <p14:nvPr/>
            </p14:nvContentPartPr>
            <p14:xfrm>
              <a:off x="6564893" y="3291547"/>
              <a:ext cx="237600" cy="100800"/>
            </p14:xfrm>
          </p:contentPart>
        </mc:Choice>
        <mc:Fallback>
          <p:pic>
            <p:nvPicPr>
              <p:cNvPr id="474" name="Freihand 473">
                <a:extLst>
                  <a:ext uri="{FF2B5EF4-FFF2-40B4-BE49-F238E27FC236}">
                    <a16:creationId xmlns:a16="http://schemas.microsoft.com/office/drawing/2014/main" id="{1D4CE6BC-4CE6-47AA-80D6-12478E88E421}"/>
                  </a:ext>
                </a:extLst>
              </p:cNvPr>
              <p:cNvPicPr/>
              <p:nvPr/>
            </p:nvPicPr>
            <p:blipFill>
              <a:blip r:embed="rId733"/>
              <a:stretch>
                <a:fillRect/>
              </a:stretch>
            </p:blipFill>
            <p:spPr>
              <a:xfrm>
                <a:off x="6560573" y="3287227"/>
                <a:ext cx="24624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734">
            <p14:nvContentPartPr>
              <p14:cNvPr id="475" name="Freihand 474">
                <a:extLst>
                  <a:ext uri="{FF2B5EF4-FFF2-40B4-BE49-F238E27FC236}">
                    <a16:creationId xmlns:a16="http://schemas.microsoft.com/office/drawing/2014/main" id="{AF52C5E0-A295-4D4B-B347-F32C3ADDD6B1}"/>
                  </a:ext>
                </a:extLst>
              </p14:cNvPr>
              <p14:cNvContentPartPr/>
              <p14:nvPr/>
            </p14:nvContentPartPr>
            <p14:xfrm>
              <a:off x="6511613" y="3265987"/>
              <a:ext cx="190440" cy="166320"/>
            </p14:xfrm>
          </p:contentPart>
        </mc:Choice>
        <mc:Fallback>
          <p:pic>
            <p:nvPicPr>
              <p:cNvPr id="475" name="Freihand 474">
                <a:extLst>
                  <a:ext uri="{FF2B5EF4-FFF2-40B4-BE49-F238E27FC236}">
                    <a16:creationId xmlns:a16="http://schemas.microsoft.com/office/drawing/2014/main" id="{AF52C5E0-A295-4D4B-B347-F32C3ADDD6B1}"/>
                  </a:ext>
                </a:extLst>
              </p:cNvPr>
              <p:cNvPicPr/>
              <p:nvPr/>
            </p:nvPicPr>
            <p:blipFill>
              <a:blip r:embed="rId735"/>
              <a:stretch>
                <a:fillRect/>
              </a:stretch>
            </p:blipFill>
            <p:spPr>
              <a:xfrm>
                <a:off x="6507293" y="3261667"/>
                <a:ext cx="19908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736">
            <p14:nvContentPartPr>
              <p14:cNvPr id="476" name="Freihand 475">
                <a:extLst>
                  <a:ext uri="{FF2B5EF4-FFF2-40B4-BE49-F238E27FC236}">
                    <a16:creationId xmlns:a16="http://schemas.microsoft.com/office/drawing/2014/main" id="{E74680FC-1779-4E90-974E-D235114D9BE8}"/>
                  </a:ext>
                </a:extLst>
              </p14:cNvPr>
              <p14:cNvContentPartPr/>
              <p14:nvPr/>
            </p14:nvContentPartPr>
            <p14:xfrm>
              <a:off x="6957653" y="3211987"/>
              <a:ext cx="11520" cy="142920"/>
            </p14:xfrm>
          </p:contentPart>
        </mc:Choice>
        <mc:Fallback>
          <p:pic>
            <p:nvPicPr>
              <p:cNvPr id="476" name="Freihand 475">
                <a:extLst>
                  <a:ext uri="{FF2B5EF4-FFF2-40B4-BE49-F238E27FC236}">
                    <a16:creationId xmlns:a16="http://schemas.microsoft.com/office/drawing/2014/main" id="{E74680FC-1779-4E90-974E-D235114D9BE8}"/>
                  </a:ext>
                </a:extLst>
              </p:cNvPr>
              <p:cNvPicPr/>
              <p:nvPr/>
            </p:nvPicPr>
            <p:blipFill>
              <a:blip r:embed="rId737"/>
              <a:stretch>
                <a:fillRect/>
              </a:stretch>
            </p:blipFill>
            <p:spPr>
              <a:xfrm>
                <a:off x="6953333" y="3207667"/>
                <a:ext cx="2016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738">
            <p14:nvContentPartPr>
              <p14:cNvPr id="477" name="Freihand 476">
                <a:extLst>
                  <a:ext uri="{FF2B5EF4-FFF2-40B4-BE49-F238E27FC236}">
                    <a16:creationId xmlns:a16="http://schemas.microsoft.com/office/drawing/2014/main" id="{AD4713EF-9ACE-48CC-A846-C2231E17516F}"/>
                  </a:ext>
                </a:extLst>
              </p14:cNvPr>
              <p14:cNvContentPartPr/>
              <p14:nvPr/>
            </p14:nvContentPartPr>
            <p14:xfrm>
              <a:off x="6901493" y="3166987"/>
              <a:ext cx="183600" cy="132840"/>
            </p14:xfrm>
          </p:contentPart>
        </mc:Choice>
        <mc:Fallback>
          <p:pic>
            <p:nvPicPr>
              <p:cNvPr id="477" name="Freihand 476">
                <a:extLst>
                  <a:ext uri="{FF2B5EF4-FFF2-40B4-BE49-F238E27FC236}">
                    <a16:creationId xmlns:a16="http://schemas.microsoft.com/office/drawing/2014/main" id="{AD4713EF-9ACE-48CC-A846-C2231E17516F}"/>
                  </a:ext>
                </a:extLst>
              </p:cNvPr>
              <p:cNvPicPr/>
              <p:nvPr/>
            </p:nvPicPr>
            <p:blipFill>
              <a:blip r:embed="rId739"/>
              <a:stretch>
                <a:fillRect/>
              </a:stretch>
            </p:blipFill>
            <p:spPr>
              <a:xfrm>
                <a:off x="6897173" y="3162667"/>
                <a:ext cx="19224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740">
            <p14:nvContentPartPr>
              <p14:cNvPr id="478" name="Freihand 477">
                <a:extLst>
                  <a:ext uri="{FF2B5EF4-FFF2-40B4-BE49-F238E27FC236}">
                    <a16:creationId xmlns:a16="http://schemas.microsoft.com/office/drawing/2014/main" id="{99BD6E3C-542A-46DC-A6F9-DABDA88657A7}"/>
                  </a:ext>
                </a:extLst>
              </p14:cNvPr>
              <p14:cNvContentPartPr/>
              <p14:nvPr/>
            </p14:nvContentPartPr>
            <p14:xfrm>
              <a:off x="7094813" y="3211987"/>
              <a:ext cx="70560" cy="72360"/>
            </p14:xfrm>
          </p:contentPart>
        </mc:Choice>
        <mc:Fallback>
          <p:pic>
            <p:nvPicPr>
              <p:cNvPr id="478" name="Freihand 477">
                <a:extLst>
                  <a:ext uri="{FF2B5EF4-FFF2-40B4-BE49-F238E27FC236}">
                    <a16:creationId xmlns:a16="http://schemas.microsoft.com/office/drawing/2014/main" id="{99BD6E3C-542A-46DC-A6F9-DABDA88657A7}"/>
                  </a:ext>
                </a:extLst>
              </p:cNvPr>
              <p:cNvPicPr/>
              <p:nvPr/>
            </p:nvPicPr>
            <p:blipFill>
              <a:blip r:embed="rId741"/>
              <a:stretch>
                <a:fillRect/>
              </a:stretch>
            </p:blipFill>
            <p:spPr>
              <a:xfrm>
                <a:off x="7090493" y="3207667"/>
                <a:ext cx="7920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742">
            <p14:nvContentPartPr>
              <p14:cNvPr id="479" name="Freihand 478">
                <a:extLst>
                  <a:ext uri="{FF2B5EF4-FFF2-40B4-BE49-F238E27FC236}">
                    <a16:creationId xmlns:a16="http://schemas.microsoft.com/office/drawing/2014/main" id="{A2156B8E-A1D3-4D63-8768-281571EDE8FC}"/>
                  </a:ext>
                </a:extLst>
              </p14:cNvPr>
              <p14:cNvContentPartPr/>
              <p14:nvPr/>
            </p14:nvContentPartPr>
            <p14:xfrm>
              <a:off x="7197413" y="3199387"/>
              <a:ext cx="121320" cy="65880"/>
            </p14:xfrm>
          </p:contentPart>
        </mc:Choice>
        <mc:Fallback>
          <p:pic>
            <p:nvPicPr>
              <p:cNvPr id="479" name="Freihand 478">
                <a:extLst>
                  <a:ext uri="{FF2B5EF4-FFF2-40B4-BE49-F238E27FC236}">
                    <a16:creationId xmlns:a16="http://schemas.microsoft.com/office/drawing/2014/main" id="{A2156B8E-A1D3-4D63-8768-281571EDE8FC}"/>
                  </a:ext>
                </a:extLst>
              </p:cNvPr>
              <p:cNvPicPr/>
              <p:nvPr/>
            </p:nvPicPr>
            <p:blipFill>
              <a:blip r:embed="rId743"/>
              <a:stretch>
                <a:fillRect/>
              </a:stretch>
            </p:blipFill>
            <p:spPr>
              <a:xfrm>
                <a:off x="7193093" y="3195067"/>
                <a:ext cx="12996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744">
            <p14:nvContentPartPr>
              <p14:cNvPr id="480" name="Freihand 479">
                <a:extLst>
                  <a:ext uri="{FF2B5EF4-FFF2-40B4-BE49-F238E27FC236}">
                    <a16:creationId xmlns:a16="http://schemas.microsoft.com/office/drawing/2014/main" id="{513CC5B5-9CBA-4CFF-9668-FF57EED01D4E}"/>
                  </a:ext>
                </a:extLst>
              </p14:cNvPr>
              <p14:cNvContentPartPr/>
              <p14:nvPr/>
            </p14:nvContentPartPr>
            <p14:xfrm>
              <a:off x="7368773" y="3119107"/>
              <a:ext cx="39240" cy="131040"/>
            </p14:xfrm>
          </p:contentPart>
        </mc:Choice>
        <mc:Fallback>
          <p:pic>
            <p:nvPicPr>
              <p:cNvPr id="480" name="Freihand 479">
                <a:extLst>
                  <a:ext uri="{FF2B5EF4-FFF2-40B4-BE49-F238E27FC236}">
                    <a16:creationId xmlns:a16="http://schemas.microsoft.com/office/drawing/2014/main" id="{513CC5B5-9CBA-4CFF-9668-FF57EED01D4E}"/>
                  </a:ext>
                </a:extLst>
              </p:cNvPr>
              <p:cNvPicPr/>
              <p:nvPr/>
            </p:nvPicPr>
            <p:blipFill>
              <a:blip r:embed="rId745"/>
              <a:stretch>
                <a:fillRect/>
              </a:stretch>
            </p:blipFill>
            <p:spPr>
              <a:xfrm>
                <a:off x="7364453" y="3114787"/>
                <a:ext cx="4788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746">
            <p14:nvContentPartPr>
              <p14:cNvPr id="481" name="Freihand 480">
                <a:extLst>
                  <a:ext uri="{FF2B5EF4-FFF2-40B4-BE49-F238E27FC236}">
                    <a16:creationId xmlns:a16="http://schemas.microsoft.com/office/drawing/2014/main" id="{58EE83B5-0724-4D0F-8B0A-0D501E01280A}"/>
                  </a:ext>
                </a:extLst>
              </p14:cNvPr>
              <p14:cNvContentPartPr/>
              <p14:nvPr/>
            </p14:nvContentPartPr>
            <p14:xfrm>
              <a:off x="7443653" y="3125947"/>
              <a:ext cx="73440" cy="110880"/>
            </p14:xfrm>
          </p:contentPart>
        </mc:Choice>
        <mc:Fallback>
          <p:pic>
            <p:nvPicPr>
              <p:cNvPr id="481" name="Freihand 480">
                <a:extLst>
                  <a:ext uri="{FF2B5EF4-FFF2-40B4-BE49-F238E27FC236}">
                    <a16:creationId xmlns:a16="http://schemas.microsoft.com/office/drawing/2014/main" id="{58EE83B5-0724-4D0F-8B0A-0D501E01280A}"/>
                  </a:ext>
                </a:extLst>
              </p:cNvPr>
              <p:cNvPicPr/>
              <p:nvPr/>
            </p:nvPicPr>
            <p:blipFill>
              <a:blip r:embed="rId747"/>
              <a:stretch>
                <a:fillRect/>
              </a:stretch>
            </p:blipFill>
            <p:spPr>
              <a:xfrm>
                <a:off x="7439333" y="3121627"/>
                <a:ext cx="8208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748">
            <p14:nvContentPartPr>
              <p14:cNvPr id="482" name="Freihand 481">
                <a:extLst>
                  <a:ext uri="{FF2B5EF4-FFF2-40B4-BE49-F238E27FC236}">
                    <a16:creationId xmlns:a16="http://schemas.microsoft.com/office/drawing/2014/main" id="{0A98F388-77F5-4AA3-A5FD-F60F01CB30D9}"/>
                  </a:ext>
                </a:extLst>
              </p14:cNvPr>
              <p14:cNvContentPartPr/>
              <p14:nvPr/>
            </p14:nvContentPartPr>
            <p14:xfrm>
              <a:off x="7521413" y="3135667"/>
              <a:ext cx="75240" cy="95040"/>
            </p14:xfrm>
          </p:contentPart>
        </mc:Choice>
        <mc:Fallback>
          <p:pic>
            <p:nvPicPr>
              <p:cNvPr id="482" name="Freihand 481">
                <a:extLst>
                  <a:ext uri="{FF2B5EF4-FFF2-40B4-BE49-F238E27FC236}">
                    <a16:creationId xmlns:a16="http://schemas.microsoft.com/office/drawing/2014/main" id="{0A98F388-77F5-4AA3-A5FD-F60F01CB30D9}"/>
                  </a:ext>
                </a:extLst>
              </p:cNvPr>
              <p:cNvPicPr/>
              <p:nvPr/>
            </p:nvPicPr>
            <p:blipFill>
              <a:blip r:embed="rId749"/>
              <a:stretch>
                <a:fillRect/>
              </a:stretch>
            </p:blipFill>
            <p:spPr>
              <a:xfrm>
                <a:off x="7517093" y="3131347"/>
                <a:ext cx="8388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750">
            <p14:nvContentPartPr>
              <p14:cNvPr id="483" name="Freihand 482">
                <a:extLst>
                  <a:ext uri="{FF2B5EF4-FFF2-40B4-BE49-F238E27FC236}">
                    <a16:creationId xmlns:a16="http://schemas.microsoft.com/office/drawing/2014/main" id="{1F748585-7179-4F40-AF02-13C39BEA3375}"/>
                  </a:ext>
                </a:extLst>
              </p14:cNvPr>
              <p14:cNvContentPartPr/>
              <p14:nvPr/>
            </p14:nvContentPartPr>
            <p14:xfrm>
              <a:off x="7638053" y="3062227"/>
              <a:ext cx="89280" cy="138600"/>
            </p14:xfrm>
          </p:contentPart>
        </mc:Choice>
        <mc:Fallback>
          <p:pic>
            <p:nvPicPr>
              <p:cNvPr id="483" name="Freihand 482">
                <a:extLst>
                  <a:ext uri="{FF2B5EF4-FFF2-40B4-BE49-F238E27FC236}">
                    <a16:creationId xmlns:a16="http://schemas.microsoft.com/office/drawing/2014/main" id="{1F748585-7179-4F40-AF02-13C39BEA3375}"/>
                  </a:ext>
                </a:extLst>
              </p:cNvPr>
              <p:cNvPicPr/>
              <p:nvPr/>
            </p:nvPicPr>
            <p:blipFill>
              <a:blip r:embed="rId751"/>
              <a:stretch>
                <a:fillRect/>
              </a:stretch>
            </p:blipFill>
            <p:spPr>
              <a:xfrm>
                <a:off x="7633733" y="3057907"/>
                <a:ext cx="9792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752">
            <p14:nvContentPartPr>
              <p14:cNvPr id="484" name="Freihand 483">
                <a:extLst>
                  <a:ext uri="{FF2B5EF4-FFF2-40B4-BE49-F238E27FC236}">
                    <a16:creationId xmlns:a16="http://schemas.microsoft.com/office/drawing/2014/main" id="{38DFFCDF-0AC7-44F9-B9F4-413AB40CA933}"/>
                  </a:ext>
                </a:extLst>
              </p14:cNvPr>
              <p14:cNvContentPartPr/>
              <p14:nvPr/>
            </p14:nvContentPartPr>
            <p14:xfrm>
              <a:off x="7758653" y="3109747"/>
              <a:ext cx="143280" cy="43920"/>
            </p14:xfrm>
          </p:contentPart>
        </mc:Choice>
        <mc:Fallback>
          <p:pic>
            <p:nvPicPr>
              <p:cNvPr id="484" name="Freihand 483">
                <a:extLst>
                  <a:ext uri="{FF2B5EF4-FFF2-40B4-BE49-F238E27FC236}">
                    <a16:creationId xmlns:a16="http://schemas.microsoft.com/office/drawing/2014/main" id="{38DFFCDF-0AC7-44F9-B9F4-413AB40CA933}"/>
                  </a:ext>
                </a:extLst>
              </p:cNvPr>
              <p:cNvPicPr/>
              <p:nvPr/>
            </p:nvPicPr>
            <p:blipFill>
              <a:blip r:embed="rId753"/>
              <a:stretch>
                <a:fillRect/>
              </a:stretch>
            </p:blipFill>
            <p:spPr>
              <a:xfrm>
                <a:off x="7754333" y="3105427"/>
                <a:ext cx="151920" cy="52560"/>
              </a:xfrm>
              <a:prstGeom prst="rect">
                <a:avLst/>
              </a:prstGeom>
            </p:spPr>
          </p:pic>
        </mc:Fallback>
      </mc:AlternateContent>
      <p:grpSp>
        <p:nvGrpSpPr>
          <p:cNvPr id="490" name="Gruppieren 489">
            <a:extLst>
              <a:ext uri="{FF2B5EF4-FFF2-40B4-BE49-F238E27FC236}">
                <a16:creationId xmlns:a16="http://schemas.microsoft.com/office/drawing/2014/main" id="{03D10EBB-3205-4860-9386-AA9E66562540}"/>
              </a:ext>
            </a:extLst>
          </p:cNvPr>
          <p:cNvGrpSpPr/>
          <p:nvPr/>
        </p:nvGrpSpPr>
        <p:grpSpPr>
          <a:xfrm>
            <a:off x="1915853" y="4211347"/>
            <a:ext cx="252000" cy="157320"/>
            <a:chOff x="1915853" y="4211347"/>
            <a:chExt cx="252000" cy="157320"/>
          </a:xfrm>
        </p:grpSpPr>
        <mc:AlternateContent xmlns:mc="http://schemas.openxmlformats.org/markup-compatibility/2006">
          <mc:Choice xmlns:p14="http://schemas.microsoft.com/office/powerpoint/2010/main" Requires="p14">
            <p:contentPart p14:bwMode="auto" r:id="rId754">
              <p14:nvContentPartPr>
                <p14:cNvPr id="486" name="Freihand 485">
                  <a:extLst>
                    <a:ext uri="{FF2B5EF4-FFF2-40B4-BE49-F238E27FC236}">
                      <a16:creationId xmlns:a16="http://schemas.microsoft.com/office/drawing/2014/main" id="{CF4973E6-70BE-4E39-98CE-0C26EEB2EAB4}"/>
                    </a:ext>
                  </a:extLst>
                </p14:cNvPr>
                <p14:cNvContentPartPr/>
                <p14:nvPr/>
              </p14:nvContentPartPr>
              <p14:xfrm>
                <a:off x="1915853" y="4266787"/>
                <a:ext cx="158760" cy="22680"/>
              </p14:xfrm>
            </p:contentPart>
          </mc:Choice>
          <mc:Fallback>
            <p:pic>
              <p:nvPicPr>
                <p:cNvPr id="486" name="Freihand 485">
                  <a:extLst>
                    <a:ext uri="{FF2B5EF4-FFF2-40B4-BE49-F238E27FC236}">
                      <a16:creationId xmlns:a16="http://schemas.microsoft.com/office/drawing/2014/main" id="{CF4973E6-70BE-4E39-98CE-0C26EEB2EAB4}"/>
                    </a:ext>
                  </a:extLst>
                </p:cNvPr>
                <p:cNvPicPr/>
                <p:nvPr/>
              </p:nvPicPr>
              <p:blipFill>
                <a:blip r:embed="rId755"/>
                <a:stretch>
                  <a:fillRect/>
                </a:stretch>
              </p:blipFill>
              <p:spPr>
                <a:xfrm>
                  <a:off x="1911533" y="4262467"/>
                  <a:ext cx="16740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756">
              <p14:nvContentPartPr>
                <p14:cNvPr id="487" name="Freihand 486">
                  <a:extLst>
                    <a:ext uri="{FF2B5EF4-FFF2-40B4-BE49-F238E27FC236}">
                      <a16:creationId xmlns:a16="http://schemas.microsoft.com/office/drawing/2014/main" id="{23F3F0E0-6CB8-4F00-B3CD-344D407C755E}"/>
                    </a:ext>
                  </a:extLst>
                </p14:cNvPr>
                <p14:cNvContentPartPr/>
                <p14:nvPr/>
              </p14:nvContentPartPr>
              <p14:xfrm>
                <a:off x="1926293" y="4320427"/>
                <a:ext cx="147600" cy="2880"/>
              </p14:xfrm>
            </p:contentPart>
          </mc:Choice>
          <mc:Fallback>
            <p:pic>
              <p:nvPicPr>
                <p:cNvPr id="487" name="Freihand 486">
                  <a:extLst>
                    <a:ext uri="{FF2B5EF4-FFF2-40B4-BE49-F238E27FC236}">
                      <a16:creationId xmlns:a16="http://schemas.microsoft.com/office/drawing/2014/main" id="{23F3F0E0-6CB8-4F00-B3CD-344D407C755E}"/>
                    </a:ext>
                  </a:extLst>
                </p:cNvPr>
                <p:cNvPicPr/>
                <p:nvPr/>
              </p:nvPicPr>
              <p:blipFill>
                <a:blip r:embed="rId757"/>
                <a:stretch>
                  <a:fillRect/>
                </a:stretch>
              </p:blipFill>
              <p:spPr>
                <a:xfrm>
                  <a:off x="1921973" y="4316107"/>
                  <a:ext cx="15624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758">
              <p14:nvContentPartPr>
                <p14:cNvPr id="488" name="Freihand 487">
                  <a:extLst>
                    <a:ext uri="{FF2B5EF4-FFF2-40B4-BE49-F238E27FC236}">
                      <a16:creationId xmlns:a16="http://schemas.microsoft.com/office/drawing/2014/main" id="{0778A5A1-9DDC-44A1-8245-9D8845EBFAE2}"/>
                    </a:ext>
                  </a:extLst>
                </p14:cNvPr>
                <p14:cNvContentPartPr/>
                <p14:nvPr/>
              </p14:nvContentPartPr>
              <p14:xfrm>
                <a:off x="2082893" y="4211347"/>
                <a:ext cx="84960" cy="157320"/>
              </p14:xfrm>
            </p:contentPart>
          </mc:Choice>
          <mc:Fallback>
            <p:pic>
              <p:nvPicPr>
                <p:cNvPr id="488" name="Freihand 487">
                  <a:extLst>
                    <a:ext uri="{FF2B5EF4-FFF2-40B4-BE49-F238E27FC236}">
                      <a16:creationId xmlns:a16="http://schemas.microsoft.com/office/drawing/2014/main" id="{0778A5A1-9DDC-44A1-8245-9D8845EBFAE2}"/>
                    </a:ext>
                  </a:extLst>
                </p:cNvPr>
                <p:cNvPicPr/>
                <p:nvPr/>
              </p:nvPicPr>
              <p:blipFill>
                <a:blip r:embed="rId759"/>
                <a:stretch>
                  <a:fillRect/>
                </a:stretch>
              </p:blipFill>
              <p:spPr>
                <a:xfrm>
                  <a:off x="2078573" y="4207027"/>
                  <a:ext cx="93600" cy="165960"/>
                </a:xfrm>
                <a:prstGeom prst="rect">
                  <a:avLst/>
                </a:prstGeom>
              </p:spPr>
            </p:pic>
          </mc:Fallback>
        </mc:AlternateContent>
      </p:grpSp>
      <p:grpSp>
        <p:nvGrpSpPr>
          <p:cNvPr id="513" name="Gruppieren 512">
            <a:extLst>
              <a:ext uri="{FF2B5EF4-FFF2-40B4-BE49-F238E27FC236}">
                <a16:creationId xmlns:a16="http://schemas.microsoft.com/office/drawing/2014/main" id="{F65ECEA9-3A9C-4199-96F2-254DB161E6FB}"/>
              </a:ext>
            </a:extLst>
          </p:cNvPr>
          <p:cNvGrpSpPr/>
          <p:nvPr/>
        </p:nvGrpSpPr>
        <p:grpSpPr>
          <a:xfrm>
            <a:off x="3227693" y="4024507"/>
            <a:ext cx="532440" cy="585360"/>
            <a:chOff x="3227693" y="4024507"/>
            <a:chExt cx="532440" cy="585360"/>
          </a:xfrm>
        </p:grpSpPr>
        <mc:AlternateContent xmlns:mc="http://schemas.openxmlformats.org/markup-compatibility/2006">
          <mc:Choice xmlns:p14="http://schemas.microsoft.com/office/powerpoint/2010/main" Requires="p14">
            <p:contentPart p14:bwMode="auto" r:id="rId760">
              <p14:nvContentPartPr>
                <p14:cNvPr id="504" name="Freihand 503">
                  <a:extLst>
                    <a:ext uri="{FF2B5EF4-FFF2-40B4-BE49-F238E27FC236}">
                      <a16:creationId xmlns:a16="http://schemas.microsoft.com/office/drawing/2014/main" id="{7C1FA345-CFFE-46EE-A4D1-D7C46CE491A7}"/>
                    </a:ext>
                  </a:extLst>
                </p14:cNvPr>
                <p14:cNvContentPartPr/>
                <p14:nvPr/>
              </p14:nvContentPartPr>
              <p14:xfrm>
                <a:off x="3340373" y="4024507"/>
                <a:ext cx="130320" cy="150120"/>
              </p14:xfrm>
            </p:contentPart>
          </mc:Choice>
          <mc:Fallback>
            <p:pic>
              <p:nvPicPr>
                <p:cNvPr id="504" name="Freihand 503">
                  <a:extLst>
                    <a:ext uri="{FF2B5EF4-FFF2-40B4-BE49-F238E27FC236}">
                      <a16:creationId xmlns:a16="http://schemas.microsoft.com/office/drawing/2014/main" id="{7C1FA345-CFFE-46EE-A4D1-D7C46CE491A7}"/>
                    </a:ext>
                  </a:extLst>
                </p:cNvPr>
                <p:cNvPicPr/>
                <p:nvPr/>
              </p:nvPicPr>
              <p:blipFill>
                <a:blip r:embed="rId761"/>
                <a:stretch>
                  <a:fillRect/>
                </a:stretch>
              </p:blipFill>
              <p:spPr>
                <a:xfrm>
                  <a:off x="3336053" y="4020187"/>
                  <a:ext cx="13896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762">
              <p14:nvContentPartPr>
                <p14:cNvPr id="505" name="Freihand 504">
                  <a:extLst>
                    <a:ext uri="{FF2B5EF4-FFF2-40B4-BE49-F238E27FC236}">
                      <a16:creationId xmlns:a16="http://schemas.microsoft.com/office/drawing/2014/main" id="{9D67274A-36B3-40BC-AB7D-06BF94A34C18}"/>
                    </a:ext>
                  </a:extLst>
                </p14:cNvPr>
                <p14:cNvContentPartPr/>
                <p14:nvPr/>
              </p14:nvContentPartPr>
              <p14:xfrm>
                <a:off x="3439373" y="4109107"/>
                <a:ext cx="43920" cy="87480"/>
              </p14:xfrm>
            </p:contentPart>
          </mc:Choice>
          <mc:Fallback>
            <p:pic>
              <p:nvPicPr>
                <p:cNvPr id="505" name="Freihand 504">
                  <a:extLst>
                    <a:ext uri="{FF2B5EF4-FFF2-40B4-BE49-F238E27FC236}">
                      <a16:creationId xmlns:a16="http://schemas.microsoft.com/office/drawing/2014/main" id="{9D67274A-36B3-40BC-AB7D-06BF94A34C18}"/>
                    </a:ext>
                  </a:extLst>
                </p:cNvPr>
                <p:cNvPicPr/>
                <p:nvPr/>
              </p:nvPicPr>
              <p:blipFill>
                <a:blip r:embed="rId763"/>
                <a:stretch>
                  <a:fillRect/>
                </a:stretch>
              </p:blipFill>
              <p:spPr>
                <a:xfrm>
                  <a:off x="3435053" y="4104787"/>
                  <a:ext cx="5256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764">
              <p14:nvContentPartPr>
                <p14:cNvPr id="506" name="Freihand 505">
                  <a:extLst>
                    <a:ext uri="{FF2B5EF4-FFF2-40B4-BE49-F238E27FC236}">
                      <a16:creationId xmlns:a16="http://schemas.microsoft.com/office/drawing/2014/main" id="{5C933F63-64A9-4292-A03B-7FD123B5D5E7}"/>
                    </a:ext>
                  </a:extLst>
                </p14:cNvPr>
                <p14:cNvContentPartPr/>
                <p14:nvPr/>
              </p14:nvContentPartPr>
              <p14:xfrm>
                <a:off x="3247493" y="4227547"/>
                <a:ext cx="439920" cy="26640"/>
              </p14:xfrm>
            </p:contentPart>
          </mc:Choice>
          <mc:Fallback>
            <p:pic>
              <p:nvPicPr>
                <p:cNvPr id="506" name="Freihand 505">
                  <a:extLst>
                    <a:ext uri="{FF2B5EF4-FFF2-40B4-BE49-F238E27FC236}">
                      <a16:creationId xmlns:a16="http://schemas.microsoft.com/office/drawing/2014/main" id="{5C933F63-64A9-4292-A03B-7FD123B5D5E7}"/>
                    </a:ext>
                  </a:extLst>
                </p:cNvPr>
                <p:cNvPicPr/>
                <p:nvPr/>
              </p:nvPicPr>
              <p:blipFill>
                <a:blip r:embed="rId765"/>
                <a:stretch>
                  <a:fillRect/>
                </a:stretch>
              </p:blipFill>
              <p:spPr>
                <a:xfrm>
                  <a:off x="3243173" y="4223227"/>
                  <a:ext cx="44856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766">
              <p14:nvContentPartPr>
                <p14:cNvPr id="507" name="Freihand 506">
                  <a:extLst>
                    <a:ext uri="{FF2B5EF4-FFF2-40B4-BE49-F238E27FC236}">
                      <a16:creationId xmlns:a16="http://schemas.microsoft.com/office/drawing/2014/main" id="{335B1186-F902-4802-B975-F64ABC80652B}"/>
                    </a:ext>
                  </a:extLst>
                </p14:cNvPr>
                <p14:cNvContentPartPr/>
                <p14:nvPr/>
              </p14:nvContentPartPr>
              <p14:xfrm>
                <a:off x="3344333" y="4310347"/>
                <a:ext cx="160200" cy="65880"/>
              </p14:xfrm>
            </p:contentPart>
          </mc:Choice>
          <mc:Fallback>
            <p:pic>
              <p:nvPicPr>
                <p:cNvPr id="507" name="Freihand 506">
                  <a:extLst>
                    <a:ext uri="{FF2B5EF4-FFF2-40B4-BE49-F238E27FC236}">
                      <a16:creationId xmlns:a16="http://schemas.microsoft.com/office/drawing/2014/main" id="{335B1186-F902-4802-B975-F64ABC80652B}"/>
                    </a:ext>
                  </a:extLst>
                </p:cNvPr>
                <p:cNvPicPr/>
                <p:nvPr/>
              </p:nvPicPr>
              <p:blipFill>
                <a:blip r:embed="rId767"/>
                <a:stretch>
                  <a:fillRect/>
                </a:stretch>
              </p:blipFill>
              <p:spPr>
                <a:xfrm>
                  <a:off x="3340013" y="4306027"/>
                  <a:ext cx="16884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768">
              <p14:nvContentPartPr>
                <p14:cNvPr id="508" name="Freihand 507">
                  <a:extLst>
                    <a:ext uri="{FF2B5EF4-FFF2-40B4-BE49-F238E27FC236}">
                      <a16:creationId xmlns:a16="http://schemas.microsoft.com/office/drawing/2014/main" id="{16C47D84-E670-451B-B786-2ED746958431}"/>
                    </a:ext>
                  </a:extLst>
                </p14:cNvPr>
                <p14:cNvContentPartPr/>
                <p14:nvPr/>
              </p14:nvContentPartPr>
              <p14:xfrm>
                <a:off x="3334253" y="4417267"/>
                <a:ext cx="202680" cy="23400"/>
              </p14:xfrm>
            </p:contentPart>
          </mc:Choice>
          <mc:Fallback>
            <p:pic>
              <p:nvPicPr>
                <p:cNvPr id="508" name="Freihand 507">
                  <a:extLst>
                    <a:ext uri="{FF2B5EF4-FFF2-40B4-BE49-F238E27FC236}">
                      <a16:creationId xmlns:a16="http://schemas.microsoft.com/office/drawing/2014/main" id="{16C47D84-E670-451B-B786-2ED746958431}"/>
                    </a:ext>
                  </a:extLst>
                </p:cNvPr>
                <p:cNvPicPr/>
                <p:nvPr/>
              </p:nvPicPr>
              <p:blipFill>
                <a:blip r:embed="rId769"/>
                <a:stretch>
                  <a:fillRect/>
                </a:stretch>
              </p:blipFill>
              <p:spPr>
                <a:xfrm>
                  <a:off x="3329933" y="4412947"/>
                  <a:ext cx="21132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770">
              <p14:nvContentPartPr>
                <p14:cNvPr id="509" name="Freihand 508">
                  <a:extLst>
                    <a:ext uri="{FF2B5EF4-FFF2-40B4-BE49-F238E27FC236}">
                      <a16:creationId xmlns:a16="http://schemas.microsoft.com/office/drawing/2014/main" id="{938F7220-5599-4EB7-AC82-C23D1B4B6BC5}"/>
                    </a:ext>
                  </a:extLst>
                </p14:cNvPr>
                <p14:cNvContentPartPr/>
                <p14:nvPr/>
              </p14:nvContentPartPr>
              <p14:xfrm>
                <a:off x="3373853" y="4470547"/>
                <a:ext cx="114120" cy="139320"/>
              </p14:xfrm>
            </p:contentPart>
          </mc:Choice>
          <mc:Fallback>
            <p:pic>
              <p:nvPicPr>
                <p:cNvPr id="509" name="Freihand 508">
                  <a:extLst>
                    <a:ext uri="{FF2B5EF4-FFF2-40B4-BE49-F238E27FC236}">
                      <a16:creationId xmlns:a16="http://schemas.microsoft.com/office/drawing/2014/main" id="{938F7220-5599-4EB7-AC82-C23D1B4B6BC5}"/>
                    </a:ext>
                  </a:extLst>
                </p:cNvPr>
                <p:cNvPicPr/>
                <p:nvPr/>
              </p:nvPicPr>
              <p:blipFill>
                <a:blip r:embed="rId771"/>
                <a:stretch>
                  <a:fillRect/>
                </a:stretch>
              </p:blipFill>
              <p:spPr>
                <a:xfrm>
                  <a:off x="3369533" y="4466227"/>
                  <a:ext cx="12276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772">
              <p14:nvContentPartPr>
                <p14:cNvPr id="510" name="Freihand 509">
                  <a:extLst>
                    <a:ext uri="{FF2B5EF4-FFF2-40B4-BE49-F238E27FC236}">
                      <a16:creationId xmlns:a16="http://schemas.microsoft.com/office/drawing/2014/main" id="{670D68EB-4265-4FB4-85CF-B344D950593B}"/>
                    </a:ext>
                  </a:extLst>
                </p14:cNvPr>
                <p14:cNvContentPartPr/>
                <p14:nvPr/>
              </p14:nvContentPartPr>
              <p14:xfrm>
                <a:off x="3471053" y="4355707"/>
                <a:ext cx="128160" cy="193680"/>
              </p14:xfrm>
            </p:contentPart>
          </mc:Choice>
          <mc:Fallback>
            <p:pic>
              <p:nvPicPr>
                <p:cNvPr id="510" name="Freihand 509">
                  <a:extLst>
                    <a:ext uri="{FF2B5EF4-FFF2-40B4-BE49-F238E27FC236}">
                      <a16:creationId xmlns:a16="http://schemas.microsoft.com/office/drawing/2014/main" id="{670D68EB-4265-4FB4-85CF-B344D950593B}"/>
                    </a:ext>
                  </a:extLst>
                </p:cNvPr>
                <p:cNvPicPr/>
                <p:nvPr/>
              </p:nvPicPr>
              <p:blipFill>
                <a:blip r:embed="rId773"/>
                <a:stretch>
                  <a:fillRect/>
                </a:stretch>
              </p:blipFill>
              <p:spPr>
                <a:xfrm>
                  <a:off x="3466733" y="4351387"/>
                  <a:ext cx="136800" cy="202320"/>
                </a:xfrm>
                <a:prstGeom prst="rect">
                  <a:avLst/>
                </a:prstGeom>
              </p:spPr>
            </p:pic>
          </mc:Fallback>
        </mc:AlternateContent>
        <mc:AlternateContent xmlns:mc="http://schemas.openxmlformats.org/markup-compatibility/2006">
          <mc:Choice xmlns:p14="http://schemas.microsoft.com/office/powerpoint/2010/main" Requires="p14">
            <p:contentPart p14:bwMode="auto" r:id="rId774">
              <p14:nvContentPartPr>
                <p14:cNvPr id="511" name="Freihand 510">
                  <a:extLst>
                    <a:ext uri="{FF2B5EF4-FFF2-40B4-BE49-F238E27FC236}">
                      <a16:creationId xmlns:a16="http://schemas.microsoft.com/office/drawing/2014/main" id="{578EB129-AF18-4709-8DFB-E4A515F29779}"/>
                    </a:ext>
                  </a:extLst>
                </p14:cNvPr>
                <p14:cNvContentPartPr/>
                <p14:nvPr/>
              </p14:nvContentPartPr>
              <p14:xfrm>
                <a:off x="3227693" y="4352467"/>
                <a:ext cx="139320" cy="236880"/>
              </p14:xfrm>
            </p:contentPart>
          </mc:Choice>
          <mc:Fallback>
            <p:pic>
              <p:nvPicPr>
                <p:cNvPr id="511" name="Freihand 510">
                  <a:extLst>
                    <a:ext uri="{FF2B5EF4-FFF2-40B4-BE49-F238E27FC236}">
                      <a16:creationId xmlns:a16="http://schemas.microsoft.com/office/drawing/2014/main" id="{578EB129-AF18-4709-8DFB-E4A515F29779}"/>
                    </a:ext>
                  </a:extLst>
                </p:cNvPr>
                <p:cNvPicPr/>
                <p:nvPr/>
              </p:nvPicPr>
              <p:blipFill>
                <a:blip r:embed="rId775"/>
                <a:stretch>
                  <a:fillRect/>
                </a:stretch>
              </p:blipFill>
              <p:spPr>
                <a:xfrm>
                  <a:off x="3223373" y="4348147"/>
                  <a:ext cx="147960" cy="245520"/>
                </a:xfrm>
                <a:prstGeom prst="rect">
                  <a:avLst/>
                </a:prstGeom>
              </p:spPr>
            </p:pic>
          </mc:Fallback>
        </mc:AlternateContent>
        <mc:AlternateContent xmlns:mc="http://schemas.openxmlformats.org/markup-compatibility/2006">
          <mc:Choice xmlns:p14="http://schemas.microsoft.com/office/powerpoint/2010/main" Requires="p14">
            <p:contentPart p14:bwMode="auto" r:id="rId776">
              <p14:nvContentPartPr>
                <p14:cNvPr id="512" name="Freihand 511">
                  <a:extLst>
                    <a:ext uri="{FF2B5EF4-FFF2-40B4-BE49-F238E27FC236}">
                      <a16:creationId xmlns:a16="http://schemas.microsoft.com/office/drawing/2014/main" id="{5D73EB52-BCAE-4749-9CD1-C5D33217A926}"/>
                    </a:ext>
                  </a:extLst>
                </p14:cNvPr>
                <p14:cNvContentPartPr/>
                <p14:nvPr/>
              </p14:nvContentPartPr>
              <p14:xfrm>
                <a:off x="3661853" y="4299187"/>
                <a:ext cx="98280" cy="90000"/>
              </p14:xfrm>
            </p:contentPart>
          </mc:Choice>
          <mc:Fallback>
            <p:pic>
              <p:nvPicPr>
                <p:cNvPr id="512" name="Freihand 511">
                  <a:extLst>
                    <a:ext uri="{FF2B5EF4-FFF2-40B4-BE49-F238E27FC236}">
                      <a16:creationId xmlns:a16="http://schemas.microsoft.com/office/drawing/2014/main" id="{5D73EB52-BCAE-4749-9CD1-C5D33217A926}"/>
                    </a:ext>
                  </a:extLst>
                </p:cNvPr>
                <p:cNvPicPr/>
                <p:nvPr/>
              </p:nvPicPr>
              <p:blipFill>
                <a:blip r:embed="rId777"/>
                <a:stretch>
                  <a:fillRect/>
                </a:stretch>
              </p:blipFill>
              <p:spPr>
                <a:xfrm>
                  <a:off x="3657533" y="4294867"/>
                  <a:ext cx="106920" cy="98640"/>
                </a:xfrm>
                <a:prstGeom prst="rect">
                  <a:avLst/>
                </a:prstGeom>
              </p:spPr>
            </p:pic>
          </mc:Fallback>
        </mc:AlternateContent>
      </p:grpSp>
      <p:grpSp>
        <p:nvGrpSpPr>
          <p:cNvPr id="517" name="Gruppieren 516">
            <a:extLst>
              <a:ext uri="{FF2B5EF4-FFF2-40B4-BE49-F238E27FC236}">
                <a16:creationId xmlns:a16="http://schemas.microsoft.com/office/drawing/2014/main" id="{A05E2110-570A-4EA1-874F-1BD1DE507F94}"/>
              </a:ext>
            </a:extLst>
          </p:cNvPr>
          <p:cNvGrpSpPr/>
          <p:nvPr/>
        </p:nvGrpSpPr>
        <p:grpSpPr>
          <a:xfrm>
            <a:off x="9400973" y="2255467"/>
            <a:ext cx="1091880" cy="1069560"/>
            <a:chOff x="9400973" y="2255467"/>
            <a:chExt cx="1091880" cy="1069560"/>
          </a:xfrm>
        </p:grpSpPr>
        <mc:AlternateContent xmlns:mc="http://schemas.openxmlformats.org/markup-compatibility/2006">
          <mc:Choice xmlns:p14="http://schemas.microsoft.com/office/powerpoint/2010/main" Requires="p14">
            <p:contentPart p14:bwMode="auto" r:id="rId778">
              <p14:nvContentPartPr>
                <p14:cNvPr id="514" name="Freihand 513">
                  <a:extLst>
                    <a:ext uri="{FF2B5EF4-FFF2-40B4-BE49-F238E27FC236}">
                      <a16:creationId xmlns:a16="http://schemas.microsoft.com/office/drawing/2014/main" id="{EA4080BB-C1B9-43E8-BC6F-75C9111A1796}"/>
                    </a:ext>
                  </a:extLst>
                </p14:cNvPr>
                <p14:cNvContentPartPr/>
                <p14:nvPr/>
              </p14:nvContentPartPr>
              <p14:xfrm>
                <a:off x="9400973" y="2255467"/>
                <a:ext cx="1091880" cy="1069560"/>
              </p14:xfrm>
            </p:contentPart>
          </mc:Choice>
          <mc:Fallback>
            <p:pic>
              <p:nvPicPr>
                <p:cNvPr id="514" name="Freihand 513">
                  <a:extLst>
                    <a:ext uri="{FF2B5EF4-FFF2-40B4-BE49-F238E27FC236}">
                      <a16:creationId xmlns:a16="http://schemas.microsoft.com/office/drawing/2014/main" id="{EA4080BB-C1B9-43E8-BC6F-75C9111A1796}"/>
                    </a:ext>
                  </a:extLst>
                </p:cNvPr>
                <p:cNvPicPr/>
                <p:nvPr/>
              </p:nvPicPr>
              <p:blipFill>
                <a:blip r:embed="rId779"/>
                <a:stretch>
                  <a:fillRect/>
                </a:stretch>
              </p:blipFill>
              <p:spPr>
                <a:xfrm>
                  <a:off x="9396653" y="2251147"/>
                  <a:ext cx="1100520" cy="1078200"/>
                </a:xfrm>
                <a:prstGeom prst="rect">
                  <a:avLst/>
                </a:prstGeom>
              </p:spPr>
            </p:pic>
          </mc:Fallback>
        </mc:AlternateContent>
        <mc:AlternateContent xmlns:mc="http://schemas.openxmlformats.org/markup-compatibility/2006">
          <mc:Choice xmlns:p14="http://schemas.microsoft.com/office/powerpoint/2010/main" Requires="p14">
            <p:contentPart p14:bwMode="auto" r:id="rId780">
              <p14:nvContentPartPr>
                <p14:cNvPr id="515" name="Freihand 514">
                  <a:extLst>
                    <a:ext uri="{FF2B5EF4-FFF2-40B4-BE49-F238E27FC236}">
                      <a16:creationId xmlns:a16="http://schemas.microsoft.com/office/drawing/2014/main" id="{904711DF-6D38-45D7-99EF-9DDAD105932A}"/>
                    </a:ext>
                  </a:extLst>
                </p14:cNvPr>
                <p14:cNvContentPartPr/>
                <p14:nvPr/>
              </p14:nvContentPartPr>
              <p14:xfrm>
                <a:off x="10121693" y="2315227"/>
                <a:ext cx="107640" cy="128160"/>
              </p14:xfrm>
            </p:contentPart>
          </mc:Choice>
          <mc:Fallback>
            <p:pic>
              <p:nvPicPr>
                <p:cNvPr id="515" name="Freihand 514">
                  <a:extLst>
                    <a:ext uri="{FF2B5EF4-FFF2-40B4-BE49-F238E27FC236}">
                      <a16:creationId xmlns:a16="http://schemas.microsoft.com/office/drawing/2014/main" id="{904711DF-6D38-45D7-99EF-9DDAD105932A}"/>
                    </a:ext>
                  </a:extLst>
                </p:cNvPr>
                <p:cNvPicPr/>
                <p:nvPr/>
              </p:nvPicPr>
              <p:blipFill>
                <a:blip r:embed="rId781"/>
                <a:stretch>
                  <a:fillRect/>
                </a:stretch>
              </p:blipFill>
              <p:spPr>
                <a:xfrm>
                  <a:off x="10117373" y="2310907"/>
                  <a:ext cx="11628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782">
              <p14:nvContentPartPr>
                <p14:cNvPr id="516" name="Freihand 515">
                  <a:extLst>
                    <a:ext uri="{FF2B5EF4-FFF2-40B4-BE49-F238E27FC236}">
                      <a16:creationId xmlns:a16="http://schemas.microsoft.com/office/drawing/2014/main" id="{7DA74F64-DAE7-4A86-9CDC-F56FEDBA8F05}"/>
                    </a:ext>
                  </a:extLst>
                </p14:cNvPr>
                <p14:cNvContentPartPr/>
                <p14:nvPr/>
              </p14:nvContentPartPr>
              <p14:xfrm>
                <a:off x="10218533" y="2257627"/>
                <a:ext cx="79200" cy="101520"/>
              </p14:xfrm>
            </p:contentPart>
          </mc:Choice>
          <mc:Fallback>
            <p:pic>
              <p:nvPicPr>
                <p:cNvPr id="516" name="Freihand 515">
                  <a:extLst>
                    <a:ext uri="{FF2B5EF4-FFF2-40B4-BE49-F238E27FC236}">
                      <a16:creationId xmlns:a16="http://schemas.microsoft.com/office/drawing/2014/main" id="{7DA74F64-DAE7-4A86-9CDC-F56FEDBA8F05}"/>
                    </a:ext>
                  </a:extLst>
                </p:cNvPr>
                <p:cNvPicPr/>
                <p:nvPr/>
              </p:nvPicPr>
              <p:blipFill>
                <a:blip r:embed="rId783"/>
                <a:stretch>
                  <a:fillRect/>
                </a:stretch>
              </p:blipFill>
              <p:spPr>
                <a:xfrm>
                  <a:off x="10214213" y="2253307"/>
                  <a:ext cx="87840" cy="110160"/>
                </a:xfrm>
                <a:prstGeom prst="rect">
                  <a:avLst/>
                </a:prstGeom>
              </p:spPr>
            </p:pic>
          </mc:Fallback>
        </mc:AlternateContent>
      </p:grpSp>
      <p:grpSp>
        <p:nvGrpSpPr>
          <p:cNvPr id="521" name="Gruppieren 520">
            <a:extLst>
              <a:ext uri="{FF2B5EF4-FFF2-40B4-BE49-F238E27FC236}">
                <a16:creationId xmlns:a16="http://schemas.microsoft.com/office/drawing/2014/main" id="{6396F1DD-C1B5-4511-9EF2-D28C70F1DA2E}"/>
              </a:ext>
            </a:extLst>
          </p:cNvPr>
          <p:cNvGrpSpPr/>
          <p:nvPr/>
        </p:nvGrpSpPr>
        <p:grpSpPr>
          <a:xfrm>
            <a:off x="10549733" y="3130987"/>
            <a:ext cx="298080" cy="263520"/>
            <a:chOff x="10549733" y="3130987"/>
            <a:chExt cx="298080" cy="263520"/>
          </a:xfrm>
        </p:grpSpPr>
        <mc:AlternateContent xmlns:mc="http://schemas.openxmlformats.org/markup-compatibility/2006">
          <mc:Choice xmlns:p14="http://schemas.microsoft.com/office/powerpoint/2010/main" Requires="p14">
            <p:contentPart p14:bwMode="auto" r:id="rId784">
              <p14:nvContentPartPr>
                <p14:cNvPr id="518" name="Freihand 517">
                  <a:extLst>
                    <a:ext uri="{FF2B5EF4-FFF2-40B4-BE49-F238E27FC236}">
                      <a16:creationId xmlns:a16="http://schemas.microsoft.com/office/drawing/2014/main" id="{E837D94C-3D7A-4680-B74D-BFA1B914D7CC}"/>
                    </a:ext>
                  </a:extLst>
                </p14:cNvPr>
                <p14:cNvContentPartPr/>
                <p14:nvPr/>
              </p14:nvContentPartPr>
              <p14:xfrm>
                <a:off x="10549733" y="3213787"/>
                <a:ext cx="140040" cy="180720"/>
              </p14:xfrm>
            </p:contentPart>
          </mc:Choice>
          <mc:Fallback>
            <p:pic>
              <p:nvPicPr>
                <p:cNvPr id="518" name="Freihand 517">
                  <a:extLst>
                    <a:ext uri="{FF2B5EF4-FFF2-40B4-BE49-F238E27FC236}">
                      <a16:creationId xmlns:a16="http://schemas.microsoft.com/office/drawing/2014/main" id="{E837D94C-3D7A-4680-B74D-BFA1B914D7CC}"/>
                    </a:ext>
                  </a:extLst>
                </p:cNvPr>
                <p:cNvPicPr/>
                <p:nvPr/>
              </p:nvPicPr>
              <p:blipFill>
                <a:blip r:embed="rId785"/>
                <a:stretch>
                  <a:fillRect/>
                </a:stretch>
              </p:blipFill>
              <p:spPr>
                <a:xfrm>
                  <a:off x="10545413" y="3209467"/>
                  <a:ext cx="14868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786">
              <p14:nvContentPartPr>
                <p14:cNvPr id="519" name="Freihand 518">
                  <a:extLst>
                    <a:ext uri="{FF2B5EF4-FFF2-40B4-BE49-F238E27FC236}">
                      <a16:creationId xmlns:a16="http://schemas.microsoft.com/office/drawing/2014/main" id="{CF9AC4C9-6BD9-484A-91A3-A3213A083561}"/>
                    </a:ext>
                  </a:extLst>
                </p14:cNvPr>
                <p14:cNvContentPartPr/>
                <p14:nvPr/>
              </p14:nvContentPartPr>
              <p14:xfrm>
                <a:off x="10753493" y="3130987"/>
                <a:ext cx="24480" cy="102960"/>
              </p14:xfrm>
            </p:contentPart>
          </mc:Choice>
          <mc:Fallback>
            <p:pic>
              <p:nvPicPr>
                <p:cNvPr id="519" name="Freihand 518">
                  <a:extLst>
                    <a:ext uri="{FF2B5EF4-FFF2-40B4-BE49-F238E27FC236}">
                      <a16:creationId xmlns:a16="http://schemas.microsoft.com/office/drawing/2014/main" id="{CF9AC4C9-6BD9-484A-91A3-A3213A083561}"/>
                    </a:ext>
                  </a:extLst>
                </p:cNvPr>
                <p:cNvPicPr/>
                <p:nvPr/>
              </p:nvPicPr>
              <p:blipFill>
                <a:blip r:embed="rId787"/>
                <a:stretch>
                  <a:fillRect/>
                </a:stretch>
              </p:blipFill>
              <p:spPr>
                <a:xfrm>
                  <a:off x="10749173" y="3126667"/>
                  <a:ext cx="3312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788">
              <p14:nvContentPartPr>
                <p14:cNvPr id="520" name="Freihand 519">
                  <a:extLst>
                    <a:ext uri="{FF2B5EF4-FFF2-40B4-BE49-F238E27FC236}">
                      <a16:creationId xmlns:a16="http://schemas.microsoft.com/office/drawing/2014/main" id="{75A1A6A2-17DE-4440-BEBD-7B4F063EB2CF}"/>
                    </a:ext>
                  </a:extLst>
                </p14:cNvPr>
                <p14:cNvContentPartPr/>
                <p14:nvPr/>
              </p14:nvContentPartPr>
              <p14:xfrm>
                <a:off x="10673573" y="3132787"/>
                <a:ext cx="174240" cy="113400"/>
              </p14:xfrm>
            </p:contentPart>
          </mc:Choice>
          <mc:Fallback>
            <p:pic>
              <p:nvPicPr>
                <p:cNvPr id="520" name="Freihand 519">
                  <a:extLst>
                    <a:ext uri="{FF2B5EF4-FFF2-40B4-BE49-F238E27FC236}">
                      <a16:creationId xmlns:a16="http://schemas.microsoft.com/office/drawing/2014/main" id="{75A1A6A2-17DE-4440-BEBD-7B4F063EB2CF}"/>
                    </a:ext>
                  </a:extLst>
                </p:cNvPr>
                <p:cNvPicPr/>
                <p:nvPr/>
              </p:nvPicPr>
              <p:blipFill>
                <a:blip r:embed="rId789"/>
                <a:stretch>
                  <a:fillRect/>
                </a:stretch>
              </p:blipFill>
              <p:spPr>
                <a:xfrm>
                  <a:off x="10669253" y="3128467"/>
                  <a:ext cx="182880" cy="122040"/>
                </a:xfrm>
                <a:prstGeom prst="rect">
                  <a:avLst/>
                </a:prstGeom>
              </p:spPr>
            </p:pic>
          </mc:Fallback>
        </mc:AlternateContent>
      </p:grpSp>
      <p:grpSp>
        <p:nvGrpSpPr>
          <p:cNvPr id="523" name="Gruppieren 522">
            <a:extLst>
              <a:ext uri="{FF2B5EF4-FFF2-40B4-BE49-F238E27FC236}">
                <a16:creationId xmlns:a16="http://schemas.microsoft.com/office/drawing/2014/main" id="{633BE36F-3F67-49FE-AEA1-A51325FE0E94}"/>
              </a:ext>
            </a:extLst>
          </p:cNvPr>
          <p:cNvGrpSpPr/>
          <p:nvPr/>
        </p:nvGrpSpPr>
        <p:grpSpPr>
          <a:xfrm>
            <a:off x="2443613" y="4070227"/>
            <a:ext cx="565920" cy="313200"/>
            <a:chOff x="2443613" y="4070227"/>
            <a:chExt cx="565920" cy="313200"/>
          </a:xfrm>
        </p:grpSpPr>
        <mc:AlternateContent xmlns:mc="http://schemas.openxmlformats.org/markup-compatibility/2006">
          <mc:Choice xmlns:p14="http://schemas.microsoft.com/office/powerpoint/2010/main" Requires="p14">
            <p:contentPart p14:bwMode="auto" r:id="rId790">
              <p14:nvContentPartPr>
                <p14:cNvPr id="489" name="Freihand 488">
                  <a:extLst>
                    <a:ext uri="{FF2B5EF4-FFF2-40B4-BE49-F238E27FC236}">
                      <a16:creationId xmlns:a16="http://schemas.microsoft.com/office/drawing/2014/main" id="{01CA5E97-B8AF-4E8E-884C-03F965C5A350}"/>
                    </a:ext>
                  </a:extLst>
                </p14:cNvPr>
                <p14:cNvContentPartPr/>
                <p14:nvPr/>
              </p14:nvContentPartPr>
              <p14:xfrm>
                <a:off x="2443613" y="4192987"/>
                <a:ext cx="160200" cy="190440"/>
              </p14:xfrm>
            </p:contentPart>
          </mc:Choice>
          <mc:Fallback>
            <p:pic>
              <p:nvPicPr>
                <p:cNvPr id="489" name="Freihand 488">
                  <a:extLst>
                    <a:ext uri="{FF2B5EF4-FFF2-40B4-BE49-F238E27FC236}">
                      <a16:creationId xmlns:a16="http://schemas.microsoft.com/office/drawing/2014/main" id="{01CA5E97-B8AF-4E8E-884C-03F965C5A350}"/>
                    </a:ext>
                  </a:extLst>
                </p:cNvPr>
                <p:cNvPicPr/>
                <p:nvPr/>
              </p:nvPicPr>
              <p:blipFill>
                <a:blip r:embed="rId791"/>
                <a:stretch>
                  <a:fillRect/>
                </a:stretch>
              </p:blipFill>
              <p:spPr>
                <a:xfrm>
                  <a:off x="2439293" y="4188667"/>
                  <a:ext cx="16884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792">
              <p14:nvContentPartPr>
                <p14:cNvPr id="491" name="Freihand 490">
                  <a:extLst>
                    <a:ext uri="{FF2B5EF4-FFF2-40B4-BE49-F238E27FC236}">
                      <a16:creationId xmlns:a16="http://schemas.microsoft.com/office/drawing/2014/main" id="{B090EFCA-2585-45B0-BF56-9A20DB40B9B9}"/>
                    </a:ext>
                  </a:extLst>
                </p14:cNvPr>
                <p14:cNvContentPartPr/>
                <p14:nvPr/>
              </p14:nvContentPartPr>
              <p14:xfrm>
                <a:off x="2812973" y="4255267"/>
                <a:ext cx="183600" cy="8640"/>
              </p14:xfrm>
            </p:contentPart>
          </mc:Choice>
          <mc:Fallback>
            <p:pic>
              <p:nvPicPr>
                <p:cNvPr id="491" name="Freihand 490">
                  <a:extLst>
                    <a:ext uri="{FF2B5EF4-FFF2-40B4-BE49-F238E27FC236}">
                      <a16:creationId xmlns:a16="http://schemas.microsoft.com/office/drawing/2014/main" id="{B090EFCA-2585-45B0-BF56-9A20DB40B9B9}"/>
                    </a:ext>
                  </a:extLst>
                </p:cNvPr>
                <p:cNvPicPr/>
                <p:nvPr/>
              </p:nvPicPr>
              <p:blipFill>
                <a:blip r:embed="rId793"/>
                <a:stretch>
                  <a:fillRect/>
                </a:stretch>
              </p:blipFill>
              <p:spPr>
                <a:xfrm>
                  <a:off x="2808653" y="4250947"/>
                  <a:ext cx="19224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794">
              <p14:nvContentPartPr>
                <p14:cNvPr id="492" name="Freihand 491">
                  <a:extLst>
                    <a:ext uri="{FF2B5EF4-FFF2-40B4-BE49-F238E27FC236}">
                      <a16:creationId xmlns:a16="http://schemas.microsoft.com/office/drawing/2014/main" id="{92E7790B-3C88-4736-AB11-CD573D4AB319}"/>
                    </a:ext>
                  </a:extLst>
                </p14:cNvPr>
                <p14:cNvContentPartPr/>
                <p14:nvPr/>
              </p14:nvContentPartPr>
              <p14:xfrm>
                <a:off x="2848973" y="4306747"/>
                <a:ext cx="160560" cy="5760"/>
              </p14:xfrm>
            </p:contentPart>
          </mc:Choice>
          <mc:Fallback>
            <p:pic>
              <p:nvPicPr>
                <p:cNvPr id="492" name="Freihand 491">
                  <a:extLst>
                    <a:ext uri="{FF2B5EF4-FFF2-40B4-BE49-F238E27FC236}">
                      <a16:creationId xmlns:a16="http://schemas.microsoft.com/office/drawing/2014/main" id="{92E7790B-3C88-4736-AB11-CD573D4AB319}"/>
                    </a:ext>
                  </a:extLst>
                </p:cNvPr>
                <p:cNvPicPr/>
                <p:nvPr/>
              </p:nvPicPr>
              <p:blipFill>
                <a:blip r:embed="rId795"/>
                <a:stretch>
                  <a:fillRect/>
                </a:stretch>
              </p:blipFill>
              <p:spPr>
                <a:xfrm>
                  <a:off x="2844653" y="4302427"/>
                  <a:ext cx="16920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796">
              <p14:nvContentPartPr>
                <p14:cNvPr id="522" name="Freihand 521">
                  <a:extLst>
                    <a:ext uri="{FF2B5EF4-FFF2-40B4-BE49-F238E27FC236}">
                      <a16:creationId xmlns:a16="http://schemas.microsoft.com/office/drawing/2014/main" id="{2D91893C-F474-46B3-B7AF-4CF561D4DF52}"/>
                    </a:ext>
                  </a:extLst>
                </p14:cNvPr>
                <p14:cNvContentPartPr/>
                <p14:nvPr/>
              </p14:nvContentPartPr>
              <p14:xfrm>
                <a:off x="2557013" y="4070227"/>
                <a:ext cx="166680" cy="132120"/>
              </p14:xfrm>
            </p:contentPart>
          </mc:Choice>
          <mc:Fallback>
            <p:pic>
              <p:nvPicPr>
                <p:cNvPr id="522" name="Freihand 521">
                  <a:extLst>
                    <a:ext uri="{FF2B5EF4-FFF2-40B4-BE49-F238E27FC236}">
                      <a16:creationId xmlns:a16="http://schemas.microsoft.com/office/drawing/2014/main" id="{2D91893C-F474-46B3-B7AF-4CF561D4DF52}"/>
                    </a:ext>
                  </a:extLst>
                </p:cNvPr>
                <p:cNvPicPr/>
                <p:nvPr/>
              </p:nvPicPr>
              <p:blipFill>
                <a:blip r:embed="rId797"/>
                <a:stretch>
                  <a:fillRect/>
                </a:stretch>
              </p:blipFill>
              <p:spPr>
                <a:xfrm>
                  <a:off x="2552693" y="4065907"/>
                  <a:ext cx="175320" cy="140760"/>
                </a:xfrm>
                <a:prstGeom prst="rect">
                  <a:avLst/>
                </a:prstGeom>
              </p:spPr>
            </p:pic>
          </mc:Fallback>
        </mc:AlternateContent>
      </p:grpSp>
      <p:grpSp>
        <p:nvGrpSpPr>
          <p:cNvPr id="525" name="Gruppieren 524">
            <a:extLst>
              <a:ext uri="{FF2B5EF4-FFF2-40B4-BE49-F238E27FC236}">
                <a16:creationId xmlns:a16="http://schemas.microsoft.com/office/drawing/2014/main" id="{37A183A8-8662-4752-8CDD-6B7C31A68A4A}"/>
              </a:ext>
            </a:extLst>
          </p:cNvPr>
          <p:cNvGrpSpPr/>
          <p:nvPr/>
        </p:nvGrpSpPr>
        <p:grpSpPr>
          <a:xfrm>
            <a:off x="5299133" y="2192467"/>
            <a:ext cx="1248480" cy="269280"/>
            <a:chOff x="5299133" y="2192467"/>
            <a:chExt cx="1248480" cy="269280"/>
          </a:xfrm>
        </p:grpSpPr>
        <mc:AlternateContent xmlns:mc="http://schemas.openxmlformats.org/markup-compatibility/2006">
          <mc:Choice xmlns:p14="http://schemas.microsoft.com/office/powerpoint/2010/main" Requires="p14">
            <p:contentPart p14:bwMode="auto" r:id="rId798">
              <p14:nvContentPartPr>
                <p14:cNvPr id="321" name="Freihand 320">
                  <a:extLst>
                    <a:ext uri="{FF2B5EF4-FFF2-40B4-BE49-F238E27FC236}">
                      <a16:creationId xmlns:a16="http://schemas.microsoft.com/office/drawing/2014/main" id="{F65EF773-4D98-4B93-B442-D0FA1CFF0851}"/>
                    </a:ext>
                  </a:extLst>
                </p14:cNvPr>
                <p14:cNvContentPartPr/>
                <p14:nvPr/>
              </p14:nvContentPartPr>
              <p14:xfrm>
                <a:off x="5299133" y="2290387"/>
                <a:ext cx="132120" cy="141480"/>
              </p14:xfrm>
            </p:contentPart>
          </mc:Choice>
          <mc:Fallback>
            <p:pic>
              <p:nvPicPr>
                <p:cNvPr id="321" name="Freihand 320">
                  <a:extLst>
                    <a:ext uri="{FF2B5EF4-FFF2-40B4-BE49-F238E27FC236}">
                      <a16:creationId xmlns:a16="http://schemas.microsoft.com/office/drawing/2014/main" id="{F65EF773-4D98-4B93-B442-D0FA1CFF0851}"/>
                    </a:ext>
                  </a:extLst>
                </p:cNvPr>
                <p:cNvPicPr/>
                <p:nvPr/>
              </p:nvPicPr>
              <p:blipFill>
                <a:blip r:embed="rId799"/>
                <a:stretch>
                  <a:fillRect/>
                </a:stretch>
              </p:blipFill>
              <p:spPr>
                <a:xfrm>
                  <a:off x="5294813" y="2286067"/>
                  <a:ext cx="14076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800">
              <p14:nvContentPartPr>
                <p14:cNvPr id="322" name="Freihand 321">
                  <a:extLst>
                    <a:ext uri="{FF2B5EF4-FFF2-40B4-BE49-F238E27FC236}">
                      <a16:creationId xmlns:a16="http://schemas.microsoft.com/office/drawing/2014/main" id="{A9DC1428-0C9B-4C4C-B572-C6DA65CCF444}"/>
                    </a:ext>
                  </a:extLst>
                </p14:cNvPr>
                <p14:cNvContentPartPr/>
                <p14:nvPr/>
              </p14:nvContentPartPr>
              <p14:xfrm>
                <a:off x="5551853" y="2350507"/>
                <a:ext cx="137160" cy="13680"/>
              </p14:xfrm>
            </p:contentPart>
          </mc:Choice>
          <mc:Fallback>
            <p:pic>
              <p:nvPicPr>
                <p:cNvPr id="322" name="Freihand 321">
                  <a:extLst>
                    <a:ext uri="{FF2B5EF4-FFF2-40B4-BE49-F238E27FC236}">
                      <a16:creationId xmlns:a16="http://schemas.microsoft.com/office/drawing/2014/main" id="{A9DC1428-0C9B-4C4C-B572-C6DA65CCF444}"/>
                    </a:ext>
                  </a:extLst>
                </p:cNvPr>
                <p:cNvPicPr/>
                <p:nvPr/>
              </p:nvPicPr>
              <p:blipFill>
                <a:blip r:embed="rId801"/>
                <a:stretch>
                  <a:fillRect/>
                </a:stretch>
              </p:blipFill>
              <p:spPr>
                <a:xfrm>
                  <a:off x="5547533" y="2346187"/>
                  <a:ext cx="14580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802">
              <p14:nvContentPartPr>
                <p14:cNvPr id="323" name="Freihand 322">
                  <a:extLst>
                    <a:ext uri="{FF2B5EF4-FFF2-40B4-BE49-F238E27FC236}">
                      <a16:creationId xmlns:a16="http://schemas.microsoft.com/office/drawing/2014/main" id="{76DF8C55-25CA-4F6E-BEB7-2DFAB611BA74}"/>
                    </a:ext>
                  </a:extLst>
                </p14:cNvPr>
                <p14:cNvContentPartPr/>
                <p14:nvPr/>
              </p14:nvContentPartPr>
              <p14:xfrm>
                <a:off x="5584613" y="2386867"/>
                <a:ext cx="104400" cy="12960"/>
              </p14:xfrm>
            </p:contentPart>
          </mc:Choice>
          <mc:Fallback>
            <p:pic>
              <p:nvPicPr>
                <p:cNvPr id="323" name="Freihand 322">
                  <a:extLst>
                    <a:ext uri="{FF2B5EF4-FFF2-40B4-BE49-F238E27FC236}">
                      <a16:creationId xmlns:a16="http://schemas.microsoft.com/office/drawing/2014/main" id="{76DF8C55-25CA-4F6E-BEB7-2DFAB611BA74}"/>
                    </a:ext>
                  </a:extLst>
                </p:cNvPr>
                <p:cNvPicPr/>
                <p:nvPr/>
              </p:nvPicPr>
              <p:blipFill>
                <a:blip r:embed="rId803"/>
                <a:stretch>
                  <a:fillRect/>
                </a:stretch>
              </p:blipFill>
              <p:spPr>
                <a:xfrm>
                  <a:off x="5580293" y="2382547"/>
                  <a:ext cx="11304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804">
              <p14:nvContentPartPr>
                <p14:cNvPr id="324" name="Freihand 323">
                  <a:extLst>
                    <a:ext uri="{FF2B5EF4-FFF2-40B4-BE49-F238E27FC236}">
                      <a16:creationId xmlns:a16="http://schemas.microsoft.com/office/drawing/2014/main" id="{AC1E3C6F-77E5-48F2-A22A-8F646F6B5842}"/>
                    </a:ext>
                  </a:extLst>
                </p14:cNvPr>
                <p14:cNvContentPartPr/>
                <p14:nvPr/>
              </p14:nvContentPartPr>
              <p14:xfrm>
                <a:off x="5832293" y="2320267"/>
                <a:ext cx="137160" cy="102600"/>
              </p14:xfrm>
            </p:contentPart>
          </mc:Choice>
          <mc:Fallback>
            <p:pic>
              <p:nvPicPr>
                <p:cNvPr id="324" name="Freihand 323">
                  <a:extLst>
                    <a:ext uri="{FF2B5EF4-FFF2-40B4-BE49-F238E27FC236}">
                      <a16:creationId xmlns:a16="http://schemas.microsoft.com/office/drawing/2014/main" id="{AC1E3C6F-77E5-48F2-A22A-8F646F6B5842}"/>
                    </a:ext>
                  </a:extLst>
                </p:cNvPr>
                <p:cNvPicPr/>
                <p:nvPr/>
              </p:nvPicPr>
              <p:blipFill>
                <a:blip r:embed="rId805"/>
                <a:stretch>
                  <a:fillRect/>
                </a:stretch>
              </p:blipFill>
              <p:spPr>
                <a:xfrm>
                  <a:off x="5827973" y="2315947"/>
                  <a:ext cx="14580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806">
              <p14:nvContentPartPr>
                <p14:cNvPr id="325" name="Freihand 324">
                  <a:extLst>
                    <a:ext uri="{FF2B5EF4-FFF2-40B4-BE49-F238E27FC236}">
                      <a16:creationId xmlns:a16="http://schemas.microsoft.com/office/drawing/2014/main" id="{49D0BE9F-8D12-40CC-B039-A2E267D7790A}"/>
                    </a:ext>
                  </a:extLst>
                </p14:cNvPr>
                <p14:cNvContentPartPr/>
                <p14:nvPr/>
              </p14:nvContentPartPr>
              <p14:xfrm>
                <a:off x="6058733" y="2361667"/>
                <a:ext cx="84240" cy="14760"/>
              </p14:xfrm>
            </p:contentPart>
          </mc:Choice>
          <mc:Fallback>
            <p:pic>
              <p:nvPicPr>
                <p:cNvPr id="325" name="Freihand 324">
                  <a:extLst>
                    <a:ext uri="{FF2B5EF4-FFF2-40B4-BE49-F238E27FC236}">
                      <a16:creationId xmlns:a16="http://schemas.microsoft.com/office/drawing/2014/main" id="{49D0BE9F-8D12-40CC-B039-A2E267D7790A}"/>
                    </a:ext>
                  </a:extLst>
                </p:cNvPr>
                <p:cNvPicPr/>
                <p:nvPr/>
              </p:nvPicPr>
              <p:blipFill>
                <a:blip r:embed="rId807"/>
                <a:stretch>
                  <a:fillRect/>
                </a:stretch>
              </p:blipFill>
              <p:spPr>
                <a:xfrm>
                  <a:off x="6054413" y="2357347"/>
                  <a:ext cx="9288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808">
              <p14:nvContentPartPr>
                <p14:cNvPr id="326" name="Freihand 325">
                  <a:extLst>
                    <a:ext uri="{FF2B5EF4-FFF2-40B4-BE49-F238E27FC236}">
                      <a16:creationId xmlns:a16="http://schemas.microsoft.com/office/drawing/2014/main" id="{60C4A30B-79D2-4DDC-9AEE-7407F7033C3A}"/>
                    </a:ext>
                  </a:extLst>
                </p14:cNvPr>
                <p14:cNvContentPartPr/>
                <p14:nvPr/>
              </p14:nvContentPartPr>
              <p14:xfrm>
                <a:off x="6221813" y="2272747"/>
                <a:ext cx="123120" cy="189000"/>
              </p14:xfrm>
            </p:contentPart>
          </mc:Choice>
          <mc:Fallback>
            <p:pic>
              <p:nvPicPr>
                <p:cNvPr id="326" name="Freihand 325">
                  <a:extLst>
                    <a:ext uri="{FF2B5EF4-FFF2-40B4-BE49-F238E27FC236}">
                      <a16:creationId xmlns:a16="http://schemas.microsoft.com/office/drawing/2014/main" id="{60C4A30B-79D2-4DDC-9AEE-7407F7033C3A}"/>
                    </a:ext>
                  </a:extLst>
                </p:cNvPr>
                <p:cNvPicPr/>
                <p:nvPr/>
              </p:nvPicPr>
              <p:blipFill>
                <a:blip r:embed="rId809"/>
                <a:stretch>
                  <a:fillRect/>
                </a:stretch>
              </p:blipFill>
              <p:spPr>
                <a:xfrm>
                  <a:off x="6217493" y="2268427"/>
                  <a:ext cx="131760" cy="197640"/>
                </a:xfrm>
                <a:prstGeom prst="rect">
                  <a:avLst/>
                </a:prstGeom>
              </p:spPr>
            </p:pic>
          </mc:Fallback>
        </mc:AlternateContent>
        <mc:AlternateContent xmlns:mc="http://schemas.openxmlformats.org/markup-compatibility/2006">
          <mc:Choice xmlns:p14="http://schemas.microsoft.com/office/powerpoint/2010/main" Requires="p14">
            <p:contentPart p14:bwMode="auto" r:id="rId810">
              <p14:nvContentPartPr>
                <p14:cNvPr id="327" name="Freihand 326">
                  <a:extLst>
                    <a:ext uri="{FF2B5EF4-FFF2-40B4-BE49-F238E27FC236}">
                      <a16:creationId xmlns:a16="http://schemas.microsoft.com/office/drawing/2014/main" id="{47CE0B91-8E05-4BCE-B5D2-3974897699BA}"/>
                    </a:ext>
                  </a:extLst>
                </p14:cNvPr>
                <p14:cNvContentPartPr/>
                <p14:nvPr/>
              </p14:nvContentPartPr>
              <p14:xfrm>
                <a:off x="6430253" y="2333947"/>
                <a:ext cx="106560" cy="720"/>
              </p14:xfrm>
            </p:contentPart>
          </mc:Choice>
          <mc:Fallback>
            <p:pic>
              <p:nvPicPr>
                <p:cNvPr id="327" name="Freihand 326">
                  <a:extLst>
                    <a:ext uri="{FF2B5EF4-FFF2-40B4-BE49-F238E27FC236}">
                      <a16:creationId xmlns:a16="http://schemas.microsoft.com/office/drawing/2014/main" id="{47CE0B91-8E05-4BCE-B5D2-3974897699BA}"/>
                    </a:ext>
                  </a:extLst>
                </p:cNvPr>
                <p:cNvPicPr/>
                <p:nvPr/>
              </p:nvPicPr>
              <p:blipFill>
                <a:blip r:embed="rId811"/>
                <a:stretch>
                  <a:fillRect/>
                </a:stretch>
              </p:blipFill>
              <p:spPr>
                <a:xfrm>
                  <a:off x="6425933" y="2329627"/>
                  <a:ext cx="115200" cy="9360"/>
                </a:xfrm>
                <a:prstGeom prst="rect">
                  <a:avLst/>
                </a:prstGeom>
              </p:spPr>
            </p:pic>
          </mc:Fallback>
        </mc:AlternateContent>
        <mc:AlternateContent xmlns:mc="http://schemas.openxmlformats.org/markup-compatibility/2006">
          <mc:Choice xmlns:p14="http://schemas.microsoft.com/office/powerpoint/2010/main" Requires="p14">
            <p:contentPart p14:bwMode="auto" r:id="rId812">
              <p14:nvContentPartPr>
                <p14:cNvPr id="328" name="Freihand 327">
                  <a:extLst>
                    <a:ext uri="{FF2B5EF4-FFF2-40B4-BE49-F238E27FC236}">
                      <a16:creationId xmlns:a16="http://schemas.microsoft.com/office/drawing/2014/main" id="{B6F86609-1756-4EE7-94D1-8C9CC0D62587}"/>
                    </a:ext>
                  </a:extLst>
                </p14:cNvPr>
                <p14:cNvContentPartPr/>
                <p14:nvPr/>
              </p14:nvContentPartPr>
              <p14:xfrm>
                <a:off x="6416213" y="2370307"/>
                <a:ext cx="131400" cy="6120"/>
              </p14:xfrm>
            </p:contentPart>
          </mc:Choice>
          <mc:Fallback>
            <p:pic>
              <p:nvPicPr>
                <p:cNvPr id="328" name="Freihand 327">
                  <a:extLst>
                    <a:ext uri="{FF2B5EF4-FFF2-40B4-BE49-F238E27FC236}">
                      <a16:creationId xmlns:a16="http://schemas.microsoft.com/office/drawing/2014/main" id="{B6F86609-1756-4EE7-94D1-8C9CC0D62587}"/>
                    </a:ext>
                  </a:extLst>
                </p:cNvPr>
                <p:cNvPicPr/>
                <p:nvPr/>
              </p:nvPicPr>
              <p:blipFill>
                <a:blip r:embed="rId813"/>
                <a:stretch>
                  <a:fillRect/>
                </a:stretch>
              </p:blipFill>
              <p:spPr>
                <a:xfrm>
                  <a:off x="6411893" y="2365987"/>
                  <a:ext cx="14004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814">
              <p14:nvContentPartPr>
                <p14:cNvPr id="524" name="Freihand 523">
                  <a:extLst>
                    <a:ext uri="{FF2B5EF4-FFF2-40B4-BE49-F238E27FC236}">
                      <a16:creationId xmlns:a16="http://schemas.microsoft.com/office/drawing/2014/main" id="{6A0B1422-B4E2-4F3B-9EC7-AE07C8A29598}"/>
                    </a:ext>
                  </a:extLst>
                </p14:cNvPr>
                <p14:cNvContentPartPr/>
                <p14:nvPr/>
              </p14:nvContentPartPr>
              <p14:xfrm>
                <a:off x="5352773" y="2192467"/>
                <a:ext cx="143280" cy="114840"/>
              </p14:xfrm>
            </p:contentPart>
          </mc:Choice>
          <mc:Fallback>
            <p:pic>
              <p:nvPicPr>
                <p:cNvPr id="524" name="Freihand 523">
                  <a:extLst>
                    <a:ext uri="{FF2B5EF4-FFF2-40B4-BE49-F238E27FC236}">
                      <a16:creationId xmlns:a16="http://schemas.microsoft.com/office/drawing/2014/main" id="{6A0B1422-B4E2-4F3B-9EC7-AE07C8A29598}"/>
                    </a:ext>
                  </a:extLst>
                </p:cNvPr>
                <p:cNvPicPr/>
                <p:nvPr/>
              </p:nvPicPr>
              <p:blipFill>
                <a:blip r:embed="rId815"/>
                <a:stretch>
                  <a:fillRect/>
                </a:stretch>
              </p:blipFill>
              <p:spPr>
                <a:xfrm>
                  <a:off x="5348453" y="2188147"/>
                  <a:ext cx="151920" cy="123480"/>
                </a:xfrm>
                <a:prstGeom prst="rect">
                  <a:avLst/>
                </a:prstGeom>
              </p:spPr>
            </p:pic>
          </mc:Fallback>
        </mc:AlternateContent>
      </p:grpSp>
      <p:grpSp>
        <p:nvGrpSpPr>
          <p:cNvPr id="536" name="Gruppieren 535">
            <a:extLst>
              <a:ext uri="{FF2B5EF4-FFF2-40B4-BE49-F238E27FC236}">
                <a16:creationId xmlns:a16="http://schemas.microsoft.com/office/drawing/2014/main" id="{74667848-7A28-4E15-838A-C1E3502A902C}"/>
              </a:ext>
            </a:extLst>
          </p:cNvPr>
          <p:cNvGrpSpPr/>
          <p:nvPr/>
        </p:nvGrpSpPr>
        <p:grpSpPr>
          <a:xfrm>
            <a:off x="844493" y="4730827"/>
            <a:ext cx="1374480" cy="345240"/>
            <a:chOff x="844493" y="4730827"/>
            <a:chExt cx="1374480" cy="345240"/>
          </a:xfrm>
        </p:grpSpPr>
        <mc:AlternateContent xmlns:mc="http://schemas.openxmlformats.org/markup-compatibility/2006">
          <mc:Choice xmlns:p14="http://schemas.microsoft.com/office/powerpoint/2010/main" Requires="p14">
            <p:contentPart p14:bwMode="auto" r:id="rId816">
              <p14:nvContentPartPr>
                <p14:cNvPr id="526" name="Freihand 525">
                  <a:extLst>
                    <a:ext uri="{FF2B5EF4-FFF2-40B4-BE49-F238E27FC236}">
                      <a16:creationId xmlns:a16="http://schemas.microsoft.com/office/drawing/2014/main" id="{867DF9D1-FCDB-41AD-A99E-96A4286B5289}"/>
                    </a:ext>
                  </a:extLst>
                </p14:cNvPr>
                <p14:cNvContentPartPr/>
                <p14:nvPr/>
              </p14:nvContentPartPr>
              <p14:xfrm>
                <a:off x="1047173" y="4908307"/>
                <a:ext cx="128520" cy="167760"/>
              </p14:xfrm>
            </p:contentPart>
          </mc:Choice>
          <mc:Fallback>
            <p:pic>
              <p:nvPicPr>
                <p:cNvPr id="526" name="Freihand 525">
                  <a:extLst>
                    <a:ext uri="{FF2B5EF4-FFF2-40B4-BE49-F238E27FC236}">
                      <a16:creationId xmlns:a16="http://schemas.microsoft.com/office/drawing/2014/main" id="{867DF9D1-FCDB-41AD-A99E-96A4286B5289}"/>
                    </a:ext>
                  </a:extLst>
                </p:cNvPr>
                <p:cNvPicPr/>
                <p:nvPr/>
              </p:nvPicPr>
              <p:blipFill>
                <a:blip r:embed="rId817"/>
                <a:stretch>
                  <a:fillRect/>
                </a:stretch>
              </p:blipFill>
              <p:spPr>
                <a:xfrm>
                  <a:off x="1042853" y="4903987"/>
                  <a:ext cx="137160" cy="176400"/>
                </a:xfrm>
                <a:prstGeom prst="rect">
                  <a:avLst/>
                </a:prstGeom>
              </p:spPr>
            </p:pic>
          </mc:Fallback>
        </mc:AlternateContent>
        <mc:AlternateContent xmlns:mc="http://schemas.openxmlformats.org/markup-compatibility/2006">
          <mc:Choice xmlns:p14="http://schemas.microsoft.com/office/powerpoint/2010/main" Requires="p14">
            <p:contentPart p14:bwMode="auto" r:id="rId818">
              <p14:nvContentPartPr>
                <p14:cNvPr id="527" name="Freihand 526">
                  <a:extLst>
                    <a:ext uri="{FF2B5EF4-FFF2-40B4-BE49-F238E27FC236}">
                      <a16:creationId xmlns:a16="http://schemas.microsoft.com/office/drawing/2014/main" id="{0BA302FD-9957-4828-8F5E-557FC7A05682}"/>
                    </a:ext>
                  </a:extLst>
                </p14:cNvPr>
                <p14:cNvContentPartPr/>
                <p14:nvPr/>
              </p14:nvContentPartPr>
              <p14:xfrm>
                <a:off x="1295573" y="4813987"/>
                <a:ext cx="12240" cy="42840"/>
              </p14:xfrm>
            </p:contentPart>
          </mc:Choice>
          <mc:Fallback>
            <p:pic>
              <p:nvPicPr>
                <p:cNvPr id="527" name="Freihand 526">
                  <a:extLst>
                    <a:ext uri="{FF2B5EF4-FFF2-40B4-BE49-F238E27FC236}">
                      <a16:creationId xmlns:a16="http://schemas.microsoft.com/office/drawing/2014/main" id="{0BA302FD-9957-4828-8F5E-557FC7A05682}"/>
                    </a:ext>
                  </a:extLst>
                </p:cNvPr>
                <p:cNvPicPr/>
                <p:nvPr/>
              </p:nvPicPr>
              <p:blipFill>
                <a:blip r:embed="rId819"/>
                <a:stretch>
                  <a:fillRect/>
                </a:stretch>
              </p:blipFill>
              <p:spPr>
                <a:xfrm>
                  <a:off x="1291253" y="4809667"/>
                  <a:ext cx="2088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820">
              <p14:nvContentPartPr>
                <p14:cNvPr id="528" name="Freihand 527">
                  <a:extLst>
                    <a:ext uri="{FF2B5EF4-FFF2-40B4-BE49-F238E27FC236}">
                      <a16:creationId xmlns:a16="http://schemas.microsoft.com/office/drawing/2014/main" id="{1208A275-C4D2-407F-9107-E29DA5E83A6B}"/>
                    </a:ext>
                  </a:extLst>
                </p14:cNvPr>
                <p14:cNvContentPartPr/>
                <p14:nvPr/>
              </p14:nvContentPartPr>
              <p14:xfrm>
                <a:off x="1226813" y="4820467"/>
                <a:ext cx="90360" cy="97920"/>
              </p14:xfrm>
            </p:contentPart>
          </mc:Choice>
          <mc:Fallback>
            <p:pic>
              <p:nvPicPr>
                <p:cNvPr id="528" name="Freihand 527">
                  <a:extLst>
                    <a:ext uri="{FF2B5EF4-FFF2-40B4-BE49-F238E27FC236}">
                      <a16:creationId xmlns:a16="http://schemas.microsoft.com/office/drawing/2014/main" id="{1208A275-C4D2-407F-9107-E29DA5E83A6B}"/>
                    </a:ext>
                  </a:extLst>
                </p:cNvPr>
                <p:cNvPicPr/>
                <p:nvPr/>
              </p:nvPicPr>
              <p:blipFill>
                <a:blip r:embed="rId821"/>
                <a:stretch>
                  <a:fillRect/>
                </a:stretch>
              </p:blipFill>
              <p:spPr>
                <a:xfrm>
                  <a:off x="1222493" y="4816147"/>
                  <a:ext cx="9900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822">
              <p14:nvContentPartPr>
                <p14:cNvPr id="529" name="Freihand 528">
                  <a:extLst>
                    <a:ext uri="{FF2B5EF4-FFF2-40B4-BE49-F238E27FC236}">
                      <a16:creationId xmlns:a16="http://schemas.microsoft.com/office/drawing/2014/main" id="{A6D54982-7E89-408D-954F-37D61FDA4C0D}"/>
                    </a:ext>
                  </a:extLst>
                </p14:cNvPr>
                <p14:cNvContentPartPr/>
                <p14:nvPr/>
              </p14:nvContentPartPr>
              <p14:xfrm>
                <a:off x="1402133" y="4974907"/>
                <a:ext cx="159840" cy="1080"/>
              </p14:xfrm>
            </p:contentPart>
          </mc:Choice>
          <mc:Fallback>
            <p:pic>
              <p:nvPicPr>
                <p:cNvPr id="529" name="Freihand 528">
                  <a:extLst>
                    <a:ext uri="{FF2B5EF4-FFF2-40B4-BE49-F238E27FC236}">
                      <a16:creationId xmlns:a16="http://schemas.microsoft.com/office/drawing/2014/main" id="{A6D54982-7E89-408D-954F-37D61FDA4C0D}"/>
                    </a:ext>
                  </a:extLst>
                </p:cNvPr>
                <p:cNvPicPr/>
                <p:nvPr/>
              </p:nvPicPr>
              <p:blipFill>
                <a:blip r:embed="rId823"/>
                <a:stretch>
                  <a:fillRect/>
                </a:stretch>
              </p:blipFill>
              <p:spPr>
                <a:xfrm>
                  <a:off x="1397813" y="4970587"/>
                  <a:ext cx="168480" cy="9720"/>
                </a:xfrm>
                <a:prstGeom prst="rect">
                  <a:avLst/>
                </a:prstGeom>
              </p:spPr>
            </p:pic>
          </mc:Fallback>
        </mc:AlternateContent>
        <mc:AlternateContent xmlns:mc="http://schemas.openxmlformats.org/markup-compatibility/2006">
          <mc:Choice xmlns:p14="http://schemas.microsoft.com/office/powerpoint/2010/main" Requires="p14">
            <p:contentPart p14:bwMode="auto" r:id="rId824">
              <p14:nvContentPartPr>
                <p14:cNvPr id="530" name="Freihand 529">
                  <a:extLst>
                    <a:ext uri="{FF2B5EF4-FFF2-40B4-BE49-F238E27FC236}">
                      <a16:creationId xmlns:a16="http://schemas.microsoft.com/office/drawing/2014/main" id="{1C189131-833F-48C2-8A32-5C67070E46E2}"/>
                    </a:ext>
                  </a:extLst>
                </p14:cNvPr>
                <p14:cNvContentPartPr/>
                <p14:nvPr/>
              </p14:nvContentPartPr>
              <p14:xfrm>
                <a:off x="1410053" y="5012707"/>
                <a:ext cx="165960" cy="14760"/>
              </p14:xfrm>
            </p:contentPart>
          </mc:Choice>
          <mc:Fallback>
            <p:pic>
              <p:nvPicPr>
                <p:cNvPr id="530" name="Freihand 529">
                  <a:extLst>
                    <a:ext uri="{FF2B5EF4-FFF2-40B4-BE49-F238E27FC236}">
                      <a16:creationId xmlns:a16="http://schemas.microsoft.com/office/drawing/2014/main" id="{1C189131-833F-48C2-8A32-5C67070E46E2}"/>
                    </a:ext>
                  </a:extLst>
                </p:cNvPr>
                <p:cNvPicPr/>
                <p:nvPr/>
              </p:nvPicPr>
              <p:blipFill>
                <a:blip r:embed="rId825"/>
                <a:stretch>
                  <a:fillRect/>
                </a:stretch>
              </p:blipFill>
              <p:spPr>
                <a:xfrm>
                  <a:off x="1405733" y="5008387"/>
                  <a:ext cx="17460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826">
              <p14:nvContentPartPr>
                <p14:cNvPr id="531" name="Freihand 530">
                  <a:extLst>
                    <a:ext uri="{FF2B5EF4-FFF2-40B4-BE49-F238E27FC236}">
                      <a16:creationId xmlns:a16="http://schemas.microsoft.com/office/drawing/2014/main" id="{37A668A5-9B9F-4E7F-B257-ACA1B8E6609C}"/>
                    </a:ext>
                  </a:extLst>
                </p14:cNvPr>
                <p14:cNvContentPartPr/>
                <p14:nvPr/>
              </p14:nvContentPartPr>
              <p14:xfrm>
                <a:off x="1677893" y="4894627"/>
                <a:ext cx="135000" cy="153000"/>
              </p14:xfrm>
            </p:contentPart>
          </mc:Choice>
          <mc:Fallback>
            <p:pic>
              <p:nvPicPr>
                <p:cNvPr id="531" name="Freihand 530">
                  <a:extLst>
                    <a:ext uri="{FF2B5EF4-FFF2-40B4-BE49-F238E27FC236}">
                      <a16:creationId xmlns:a16="http://schemas.microsoft.com/office/drawing/2014/main" id="{37A668A5-9B9F-4E7F-B257-ACA1B8E6609C}"/>
                    </a:ext>
                  </a:extLst>
                </p:cNvPr>
                <p:cNvPicPr/>
                <p:nvPr/>
              </p:nvPicPr>
              <p:blipFill>
                <a:blip r:embed="rId827"/>
                <a:stretch>
                  <a:fillRect/>
                </a:stretch>
              </p:blipFill>
              <p:spPr>
                <a:xfrm>
                  <a:off x="1673573" y="4890307"/>
                  <a:ext cx="14364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828">
              <p14:nvContentPartPr>
                <p14:cNvPr id="532" name="Freihand 531">
                  <a:extLst>
                    <a:ext uri="{FF2B5EF4-FFF2-40B4-BE49-F238E27FC236}">
                      <a16:creationId xmlns:a16="http://schemas.microsoft.com/office/drawing/2014/main" id="{2D8CBE4F-683C-4D6A-93BA-03CBBA498714}"/>
                    </a:ext>
                  </a:extLst>
                </p14:cNvPr>
                <p14:cNvContentPartPr/>
                <p14:nvPr/>
              </p14:nvContentPartPr>
              <p14:xfrm>
                <a:off x="1835573" y="4837027"/>
                <a:ext cx="162720" cy="111240"/>
              </p14:xfrm>
            </p:contentPart>
          </mc:Choice>
          <mc:Fallback>
            <p:pic>
              <p:nvPicPr>
                <p:cNvPr id="532" name="Freihand 531">
                  <a:extLst>
                    <a:ext uri="{FF2B5EF4-FFF2-40B4-BE49-F238E27FC236}">
                      <a16:creationId xmlns:a16="http://schemas.microsoft.com/office/drawing/2014/main" id="{2D8CBE4F-683C-4D6A-93BA-03CBBA498714}"/>
                    </a:ext>
                  </a:extLst>
                </p:cNvPr>
                <p:cNvPicPr/>
                <p:nvPr/>
              </p:nvPicPr>
              <p:blipFill>
                <a:blip r:embed="rId829"/>
                <a:stretch>
                  <a:fillRect/>
                </a:stretch>
              </p:blipFill>
              <p:spPr>
                <a:xfrm>
                  <a:off x="1831253" y="4832707"/>
                  <a:ext cx="17136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830">
              <p14:nvContentPartPr>
                <p14:cNvPr id="534" name="Freihand 533">
                  <a:extLst>
                    <a:ext uri="{FF2B5EF4-FFF2-40B4-BE49-F238E27FC236}">
                      <a16:creationId xmlns:a16="http://schemas.microsoft.com/office/drawing/2014/main" id="{33EE6B63-B772-4A38-8569-98D4B6432E98}"/>
                    </a:ext>
                  </a:extLst>
                </p14:cNvPr>
                <p14:cNvContentPartPr/>
                <p14:nvPr/>
              </p14:nvContentPartPr>
              <p14:xfrm>
                <a:off x="2084333" y="4739107"/>
                <a:ext cx="134640" cy="83880"/>
              </p14:xfrm>
            </p:contentPart>
          </mc:Choice>
          <mc:Fallback>
            <p:pic>
              <p:nvPicPr>
                <p:cNvPr id="534" name="Freihand 533">
                  <a:extLst>
                    <a:ext uri="{FF2B5EF4-FFF2-40B4-BE49-F238E27FC236}">
                      <a16:creationId xmlns:a16="http://schemas.microsoft.com/office/drawing/2014/main" id="{33EE6B63-B772-4A38-8569-98D4B6432E98}"/>
                    </a:ext>
                  </a:extLst>
                </p:cNvPr>
                <p:cNvPicPr/>
                <p:nvPr/>
              </p:nvPicPr>
              <p:blipFill>
                <a:blip r:embed="rId831"/>
                <a:stretch>
                  <a:fillRect/>
                </a:stretch>
              </p:blipFill>
              <p:spPr>
                <a:xfrm>
                  <a:off x="2080013" y="4734787"/>
                  <a:ext cx="1432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832">
              <p14:nvContentPartPr>
                <p14:cNvPr id="535" name="Freihand 534">
                  <a:extLst>
                    <a:ext uri="{FF2B5EF4-FFF2-40B4-BE49-F238E27FC236}">
                      <a16:creationId xmlns:a16="http://schemas.microsoft.com/office/drawing/2014/main" id="{0D899D05-D75C-468B-8D2F-1DA38E2EFF6A}"/>
                    </a:ext>
                  </a:extLst>
                </p14:cNvPr>
                <p14:cNvContentPartPr/>
                <p14:nvPr/>
              </p14:nvContentPartPr>
              <p14:xfrm>
                <a:off x="844493" y="4730827"/>
                <a:ext cx="108720" cy="66600"/>
              </p14:xfrm>
            </p:contentPart>
          </mc:Choice>
          <mc:Fallback>
            <p:pic>
              <p:nvPicPr>
                <p:cNvPr id="535" name="Freihand 534">
                  <a:extLst>
                    <a:ext uri="{FF2B5EF4-FFF2-40B4-BE49-F238E27FC236}">
                      <a16:creationId xmlns:a16="http://schemas.microsoft.com/office/drawing/2014/main" id="{0D899D05-D75C-468B-8D2F-1DA38E2EFF6A}"/>
                    </a:ext>
                  </a:extLst>
                </p:cNvPr>
                <p:cNvPicPr/>
                <p:nvPr/>
              </p:nvPicPr>
              <p:blipFill>
                <a:blip r:embed="rId833"/>
                <a:stretch>
                  <a:fillRect/>
                </a:stretch>
              </p:blipFill>
              <p:spPr>
                <a:xfrm>
                  <a:off x="840173" y="4726507"/>
                  <a:ext cx="117360" cy="75240"/>
                </a:xfrm>
                <a:prstGeom prst="rect">
                  <a:avLst/>
                </a:prstGeom>
              </p:spPr>
            </p:pic>
          </mc:Fallback>
        </mc:AlternateContent>
      </p:grpSp>
      <p:grpSp>
        <p:nvGrpSpPr>
          <p:cNvPr id="539" name="Gruppieren 538">
            <a:extLst>
              <a:ext uri="{FF2B5EF4-FFF2-40B4-BE49-F238E27FC236}">
                <a16:creationId xmlns:a16="http://schemas.microsoft.com/office/drawing/2014/main" id="{D7832D54-6CF4-4B4F-A71D-18E1204E75FE}"/>
              </a:ext>
            </a:extLst>
          </p:cNvPr>
          <p:cNvGrpSpPr/>
          <p:nvPr/>
        </p:nvGrpSpPr>
        <p:grpSpPr>
          <a:xfrm>
            <a:off x="2761133" y="4744507"/>
            <a:ext cx="153720" cy="171000"/>
            <a:chOff x="2761133" y="4744507"/>
            <a:chExt cx="153720" cy="171000"/>
          </a:xfrm>
        </p:grpSpPr>
        <mc:AlternateContent xmlns:mc="http://schemas.openxmlformats.org/markup-compatibility/2006">
          <mc:Choice xmlns:p14="http://schemas.microsoft.com/office/powerpoint/2010/main" Requires="p14">
            <p:contentPart p14:bwMode="auto" r:id="rId834">
              <p14:nvContentPartPr>
                <p14:cNvPr id="537" name="Freihand 536">
                  <a:extLst>
                    <a:ext uri="{FF2B5EF4-FFF2-40B4-BE49-F238E27FC236}">
                      <a16:creationId xmlns:a16="http://schemas.microsoft.com/office/drawing/2014/main" id="{70E9BEC5-6EA9-4391-ADA3-2866285CE8F5}"/>
                    </a:ext>
                  </a:extLst>
                </p14:cNvPr>
                <p14:cNvContentPartPr/>
                <p14:nvPr/>
              </p14:nvContentPartPr>
              <p14:xfrm>
                <a:off x="2761133" y="4744507"/>
                <a:ext cx="135000" cy="156600"/>
              </p14:xfrm>
            </p:contentPart>
          </mc:Choice>
          <mc:Fallback>
            <p:pic>
              <p:nvPicPr>
                <p:cNvPr id="537" name="Freihand 536">
                  <a:extLst>
                    <a:ext uri="{FF2B5EF4-FFF2-40B4-BE49-F238E27FC236}">
                      <a16:creationId xmlns:a16="http://schemas.microsoft.com/office/drawing/2014/main" id="{70E9BEC5-6EA9-4391-ADA3-2866285CE8F5}"/>
                    </a:ext>
                  </a:extLst>
                </p:cNvPr>
                <p:cNvPicPr/>
                <p:nvPr/>
              </p:nvPicPr>
              <p:blipFill>
                <a:blip r:embed="rId835"/>
                <a:stretch>
                  <a:fillRect/>
                </a:stretch>
              </p:blipFill>
              <p:spPr>
                <a:xfrm>
                  <a:off x="2756813" y="4740187"/>
                  <a:ext cx="14364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836">
              <p14:nvContentPartPr>
                <p14:cNvPr id="538" name="Freihand 537">
                  <a:extLst>
                    <a:ext uri="{FF2B5EF4-FFF2-40B4-BE49-F238E27FC236}">
                      <a16:creationId xmlns:a16="http://schemas.microsoft.com/office/drawing/2014/main" id="{D84B20B6-A22A-4069-890B-17A500F0102D}"/>
                    </a:ext>
                  </a:extLst>
                </p14:cNvPr>
                <p14:cNvContentPartPr/>
                <p14:nvPr/>
              </p14:nvContentPartPr>
              <p14:xfrm>
                <a:off x="2828813" y="4840987"/>
                <a:ext cx="86040" cy="74520"/>
              </p14:xfrm>
            </p:contentPart>
          </mc:Choice>
          <mc:Fallback>
            <p:pic>
              <p:nvPicPr>
                <p:cNvPr id="538" name="Freihand 537">
                  <a:extLst>
                    <a:ext uri="{FF2B5EF4-FFF2-40B4-BE49-F238E27FC236}">
                      <a16:creationId xmlns:a16="http://schemas.microsoft.com/office/drawing/2014/main" id="{D84B20B6-A22A-4069-890B-17A500F0102D}"/>
                    </a:ext>
                  </a:extLst>
                </p:cNvPr>
                <p:cNvPicPr/>
                <p:nvPr/>
              </p:nvPicPr>
              <p:blipFill>
                <a:blip r:embed="rId837"/>
                <a:stretch>
                  <a:fillRect/>
                </a:stretch>
              </p:blipFill>
              <p:spPr>
                <a:xfrm>
                  <a:off x="2824493" y="4836667"/>
                  <a:ext cx="94680" cy="83160"/>
                </a:xfrm>
                <a:prstGeom prst="rect">
                  <a:avLst/>
                </a:prstGeom>
              </p:spPr>
            </p:pic>
          </mc:Fallback>
        </mc:AlternateContent>
      </p:grpSp>
      <p:grpSp>
        <p:nvGrpSpPr>
          <p:cNvPr id="551" name="Gruppieren 550">
            <a:extLst>
              <a:ext uri="{FF2B5EF4-FFF2-40B4-BE49-F238E27FC236}">
                <a16:creationId xmlns:a16="http://schemas.microsoft.com/office/drawing/2014/main" id="{552E412E-F0A0-4F8E-BD87-26006118CA0D}"/>
              </a:ext>
            </a:extLst>
          </p:cNvPr>
          <p:cNvGrpSpPr/>
          <p:nvPr/>
        </p:nvGrpSpPr>
        <p:grpSpPr>
          <a:xfrm>
            <a:off x="2576813" y="4988947"/>
            <a:ext cx="601920" cy="399600"/>
            <a:chOff x="2576813" y="4988947"/>
            <a:chExt cx="601920" cy="399600"/>
          </a:xfrm>
        </p:grpSpPr>
        <mc:AlternateContent xmlns:mc="http://schemas.openxmlformats.org/markup-compatibility/2006">
          <mc:Choice xmlns:p14="http://schemas.microsoft.com/office/powerpoint/2010/main" Requires="p14">
            <p:contentPart p14:bwMode="auto" r:id="rId838">
              <p14:nvContentPartPr>
                <p14:cNvPr id="540" name="Freihand 539">
                  <a:extLst>
                    <a:ext uri="{FF2B5EF4-FFF2-40B4-BE49-F238E27FC236}">
                      <a16:creationId xmlns:a16="http://schemas.microsoft.com/office/drawing/2014/main" id="{C16F0F5D-1D49-4429-A3EE-F6287A95EB59}"/>
                    </a:ext>
                  </a:extLst>
                </p14:cNvPr>
                <p14:cNvContentPartPr/>
                <p14:nvPr/>
              </p14:nvContentPartPr>
              <p14:xfrm>
                <a:off x="2576813" y="4988947"/>
                <a:ext cx="582120" cy="27360"/>
              </p14:xfrm>
            </p:contentPart>
          </mc:Choice>
          <mc:Fallback>
            <p:pic>
              <p:nvPicPr>
                <p:cNvPr id="540" name="Freihand 539">
                  <a:extLst>
                    <a:ext uri="{FF2B5EF4-FFF2-40B4-BE49-F238E27FC236}">
                      <a16:creationId xmlns:a16="http://schemas.microsoft.com/office/drawing/2014/main" id="{C16F0F5D-1D49-4429-A3EE-F6287A95EB59}"/>
                    </a:ext>
                  </a:extLst>
                </p:cNvPr>
                <p:cNvPicPr/>
                <p:nvPr/>
              </p:nvPicPr>
              <p:blipFill>
                <a:blip r:embed="rId839"/>
                <a:stretch>
                  <a:fillRect/>
                </a:stretch>
              </p:blipFill>
              <p:spPr>
                <a:xfrm>
                  <a:off x="2572493" y="4984627"/>
                  <a:ext cx="59076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840">
              <p14:nvContentPartPr>
                <p14:cNvPr id="541" name="Freihand 540">
                  <a:extLst>
                    <a:ext uri="{FF2B5EF4-FFF2-40B4-BE49-F238E27FC236}">
                      <a16:creationId xmlns:a16="http://schemas.microsoft.com/office/drawing/2014/main" id="{9991B16B-6EA3-488A-9142-0E9E8F1C28B3}"/>
                    </a:ext>
                  </a:extLst>
                </p14:cNvPr>
                <p14:cNvContentPartPr/>
                <p14:nvPr/>
              </p14:nvContentPartPr>
              <p14:xfrm>
                <a:off x="2753933" y="5106307"/>
                <a:ext cx="179640" cy="51840"/>
              </p14:xfrm>
            </p:contentPart>
          </mc:Choice>
          <mc:Fallback>
            <p:pic>
              <p:nvPicPr>
                <p:cNvPr id="541" name="Freihand 540">
                  <a:extLst>
                    <a:ext uri="{FF2B5EF4-FFF2-40B4-BE49-F238E27FC236}">
                      <a16:creationId xmlns:a16="http://schemas.microsoft.com/office/drawing/2014/main" id="{9991B16B-6EA3-488A-9142-0E9E8F1C28B3}"/>
                    </a:ext>
                  </a:extLst>
                </p:cNvPr>
                <p:cNvPicPr/>
                <p:nvPr/>
              </p:nvPicPr>
              <p:blipFill>
                <a:blip r:embed="rId841"/>
                <a:stretch>
                  <a:fillRect/>
                </a:stretch>
              </p:blipFill>
              <p:spPr>
                <a:xfrm>
                  <a:off x="2749613" y="5101987"/>
                  <a:ext cx="18828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842">
              <p14:nvContentPartPr>
                <p14:cNvPr id="542" name="Freihand 541">
                  <a:extLst>
                    <a:ext uri="{FF2B5EF4-FFF2-40B4-BE49-F238E27FC236}">
                      <a16:creationId xmlns:a16="http://schemas.microsoft.com/office/drawing/2014/main" id="{99082E25-8AAA-4660-8024-93BF1F17CA4B}"/>
                    </a:ext>
                  </a:extLst>
                </p14:cNvPr>
                <p14:cNvContentPartPr/>
                <p14:nvPr/>
              </p14:nvContentPartPr>
              <p14:xfrm>
                <a:off x="2738813" y="5179387"/>
                <a:ext cx="212400" cy="24480"/>
              </p14:xfrm>
            </p:contentPart>
          </mc:Choice>
          <mc:Fallback>
            <p:pic>
              <p:nvPicPr>
                <p:cNvPr id="542" name="Freihand 541">
                  <a:extLst>
                    <a:ext uri="{FF2B5EF4-FFF2-40B4-BE49-F238E27FC236}">
                      <a16:creationId xmlns:a16="http://schemas.microsoft.com/office/drawing/2014/main" id="{99082E25-8AAA-4660-8024-93BF1F17CA4B}"/>
                    </a:ext>
                  </a:extLst>
                </p:cNvPr>
                <p:cNvPicPr/>
                <p:nvPr/>
              </p:nvPicPr>
              <p:blipFill>
                <a:blip r:embed="rId843"/>
                <a:stretch>
                  <a:fillRect/>
                </a:stretch>
              </p:blipFill>
              <p:spPr>
                <a:xfrm>
                  <a:off x="2734493" y="5175067"/>
                  <a:ext cx="22104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844">
              <p14:nvContentPartPr>
                <p14:cNvPr id="543" name="Freihand 542">
                  <a:extLst>
                    <a:ext uri="{FF2B5EF4-FFF2-40B4-BE49-F238E27FC236}">
                      <a16:creationId xmlns:a16="http://schemas.microsoft.com/office/drawing/2014/main" id="{A80AEC23-83A8-4329-9538-FB6B8B4D02D0}"/>
                    </a:ext>
                  </a:extLst>
                </p14:cNvPr>
                <p14:cNvContentPartPr/>
                <p14:nvPr/>
              </p14:nvContentPartPr>
              <p14:xfrm>
                <a:off x="2790653" y="5244547"/>
                <a:ext cx="112320" cy="135720"/>
              </p14:xfrm>
            </p:contentPart>
          </mc:Choice>
          <mc:Fallback>
            <p:pic>
              <p:nvPicPr>
                <p:cNvPr id="543" name="Freihand 542">
                  <a:extLst>
                    <a:ext uri="{FF2B5EF4-FFF2-40B4-BE49-F238E27FC236}">
                      <a16:creationId xmlns:a16="http://schemas.microsoft.com/office/drawing/2014/main" id="{A80AEC23-83A8-4329-9538-FB6B8B4D02D0}"/>
                    </a:ext>
                  </a:extLst>
                </p:cNvPr>
                <p:cNvPicPr/>
                <p:nvPr/>
              </p:nvPicPr>
              <p:blipFill>
                <a:blip r:embed="rId845"/>
                <a:stretch>
                  <a:fillRect/>
                </a:stretch>
              </p:blipFill>
              <p:spPr>
                <a:xfrm>
                  <a:off x="2786333" y="5240227"/>
                  <a:ext cx="12096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846">
              <p14:nvContentPartPr>
                <p14:cNvPr id="544" name="Freihand 543">
                  <a:extLst>
                    <a:ext uri="{FF2B5EF4-FFF2-40B4-BE49-F238E27FC236}">
                      <a16:creationId xmlns:a16="http://schemas.microsoft.com/office/drawing/2014/main" id="{6F7CD836-D7BA-429D-A8EB-B87B53757ABE}"/>
                    </a:ext>
                  </a:extLst>
                </p14:cNvPr>
                <p14:cNvContentPartPr/>
                <p14:nvPr/>
              </p14:nvContentPartPr>
              <p14:xfrm>
                <a:off x="2868413" y="5121067"/>
                <a:ext cx="155160" cy="206640"/>
              </p14:xfrm>
            </p:contentPart>
          </mc:Choice>
          <mc:Fallback>
            <p:pic>
              <p:nvPicPr>
                <p:cNvPr id="544" name="Freihand 543">
                  <a:extLst>
                    <a:ext uri="{FF2B5EF4-FFF2-40B4-BE49-F238E27FC236}">
                      <a16:creationId xmlns:a16="http://schemas.microsoft.com/office/drawing/2014/main" id="{6F7CD836-D7BA-429D-A8EB-B87B53757ABE}"/>
                    </a:ext>
                  </a:extLst>
                </p:cNvPr>
                <p:cNvPicPr/>
                <p:nvPr/>
              </p:nvPicPr>
              <p:blipFill>
                <a:blip r:embed="rId847"/>
                <a:stretch>
                  <a:fillRect/>
                </a:stretch>
              </p:blipFill>
              <p:spPr>
                <a:xfrm>
                  <a:off x="2864093" y="5116747"/>
                  <a:ext cx="163800" cy="215280"/>
                </a:xfrm>
                <a:prstGeom prst="rect">
                  <a:avLst/>
                </a:prstGeom>
              </p:spPr>
            </p:pic>
          </mc:Fallback>
        </mc:AlternateContent>
        <mc:AlternateContent xmlns:mc="http://schemas.openxmlformats.org/markup-compatibility/2006">
          <mc:Choice xmlns:p14="http://schemas.microsoft.com/office/powerpoint/2010/main" Requires="p14">
            <p:contentPart p14:bwMode="auto" r:id="rId848">
              <p14:nvContentPartPr>
                <p14:cNvPr id="545" name="Freihand 544">
                  <a:extLst>
                    <a:ext uri="{FF2B5EF4-FFF2-40B4-BE49-F238E27FC236}">
                      <a16:creationId xmlns:a16="http://schemas.microsoft.com/office/drawing/2014/main" id="{9AC3D405-BEC2-4CF8-BEDF-A2027381404A}"/>
                    </a:ext>
                  </a:extLst>
                </p14:cNvPr>
                <p14:cNvContentPartPr/>
                <p14:nvPr/>
              </p14:nvContentPartPr>
              <p14:xfrm>
                <a:off x="2647013" y="5098747"/>
                <a:ext cx="110880" cy="289800"/>
              </p14:xfrm>
            </p:contentPart>
          </mc:Choice>
          <mc:Fallback>
            <p:pic>
              <p:nvPicPr>
                <p:cNvPr id="545" name="Freihand 544">
                  <a:extLst>
                    <a:ext uri="{FF2B5EF4-FFF2-40B4-BE49-F238E27FC236}">
                      <a16:creationId xmlns:a16="http://schemas.microsoft.com/office/drawing/2014/main" id="{9AC3D405-BEC2-4CF8-BEDF-A2027381404A}"/>
                    </a:ext>
                  </a:extLst>
                </p:cNvPr>
                <p:cNvPicPr/>
                <p:nvPr/>
              </p:nvPicPr>
              <p:blipFill>
                <a:blip r:embed="rId849"/>
                <a:stretch>
                  <a:fillRect/>
                </a:stretch>
              </p:blipFill>
              <p:spPr>
                <a:xfrm>
                  <a:off x="2642693" y="5094427"/>
                  <a:ext cx="119520" cy="298440"/>
                </a:xfrm>
                <a:prstGeom prst="rect">
                  <a:avLst/>
                </a:prstGeom>
              </p:spPr>
            </p:pic>
          </mc:Fallback>
        </mc:AlternateContent>
        <mc:AlternateContent xmlns:mc="http://schemas.openxmlformats.org/markup-compatibility/2006">
          <mc:Choice xmlns:p14="http://schemas.microsoft.com/office/powerpoint/2010/main" Requires="p14">
            <p:contentPart p14:bwMode="auto" r:id="rId850">
              <p14:nvContentPartPr>
                <p14:cNvPr id="547" name="Freihand 546">
                  <a:extLst>
                    <a:ext uri="{FF2B5EF4-FFF2-40B4-BE49-F238E27FC236}">
                      <a16:creationId xmlns:a16="http://schemas.microsoft.com/office/drawing/2014/main" id="{F5699238-EC39-4FB5-8E96-DC24E52EC65B}"/>
                    </a:ext>
                  </a:extLst>
                </p14:cNvPr>
                <p14:cNvContentPartPr/>
                <p14:nvPr/>
              </p14:nvContentPartPr>
              <p14:xfrm>
                <a:off x="3076133" y="5081107"/>
                <a:ext cx="102600" cy="103320"/>
              </p14:xfrm>
            </p:contentPart>
          </mc:Choice>
          <mc:Fallback>
            <p:pic>
              <p:nvPicPr>
                <p:cNvPr id="547" name="Freihand 546">
                  <a:extLst>
                    <a:ext uri="{FF2B5EF4-FFF2-40B4-BE49-F238E27FC236}">
                      <a16:creationId xmlns:a16="http://schemas.microsoft.com/office/drawing/2014/main" id="{F5699238-EC39-4FB5-8E96-DC24E52EC65B}"/>
                    </a:ext>
                  </a:extLst>
                </p:cNvPr>
                <p:cNvPicPr/>
                <p:nvPr/>
              </p:nvPicPr>
              <p:blipFill>
                <a:blip r:embed="rId851"/>
                <a:stretch>
                  <a:fillRect/>
                </a:stretch>
              </p:blipFill>
              <p:spPr>
                <a:xfrm>
                  <a:off x="3071813" y="5076787"/>
                  <a:ext cx="111240" cy="111960"/>
                </a:xfrm>
                <a:prstGeom prst="rect">
                  <a:avLst/>
                </a:prstGeom>
              </p:spPr>
            </p:pic>
          </mc:Fallback>
        </mc:AlternateContent>
      </p:grpSp>
      <p:grpSp>
        <p:nvGrpSpPr>
          <p:cNvPr id="557" name="Gruppieren 556">
            <a:extLst>
              <a:ext uri="{FF2B5EF4-FFF2-40B4-BE49-F238E27FC236}">
                <a16:creationId xmlns:a16="http://schemas.microsoft.com/office/drawing/2014/main" id="{5B447AC9-6FDC-409C-BA50-037822980093}"/>
              </a:ext>
            </a:extLst>
          </p:cNvPr>
          <p:cNvGrpSpPr/>
          <p:nvPr/>
        </p:nvGrpSpPr>
        <p:grpSpPr>
          <a:xfrm>
            <a:off x="3390773" y="4901827"/>
            <a:ext cx="640440" cy="180000"/>
            <a:chOff x="3390773" y="4901827"/>
            <a:chExt cx="640440" cy="180000"/>
          </a:xfrm>
        </p:grpSpPr>
        <mc:AlternateContent xmlns:mc="http://schemas.openxmlformats.org/markup-compatibility/2006">
          <mc:Choice xmlns:p14="http://schemas.microsoft.com/office/powerpoint/2010/main" Requires="p14">
            <p:contentPart p14:bwMode="auto" r:id="rId852">
              <p14:nvContentPartPr>
                <p14:cNvPr id="548" name="Freihand 547">
                  <a:extLst>
                    <a:ext uri="{FF2B5EF4-FFF2-40B4-BE49-F238E27FC236}">
                      <a16:creationId xmlns:a16="http://schemas.microsoft.com/office/drawing/2014/main" id="{17098B68-FFEB-449E-BFCE-28912DCA24F8}"/>
                    </a:ext>
                  </a:extLst>
                </p14:cNvPr>
                <p14:cNvContentPartPr/>
                <p14:nvPr/>
              </p14:nvContentPartPr>
              <p14:xfrm>
                <a:off x="3390773" y="4998307"/>
                <a:ext cx="152640" cy="17280"/>
              </p14:xfrm>
            </p:contentPart>
          </mc:Choice>
          <mc:Fallback>
            <p:pic>
              <p:nvPicPr>
                <p:cNvPr id="548" name="Freihand 547">
                  <a:extLst>
                    <a:ext uri="{FF2B5EF4-FFF2-40B4-BE49-F238E27FC236}">
                      <a16:creationId xmlns:a16="http://schemas.microsoft.com/office/drawing/2014/main" id="{17098B68-FFEB-449E-BFCE-28912DCA24F8}"/>
                    </a:ext>
                  </a:extLst>
                </p:cNvPr>
                <p:cNvPicPr/>
                <p:nvPr/>
              </p:nvPicPr>
              <p:blipFill>
                <a:blip r:embed="rId853"/>
                <a:stretch>
                  <a:fillRect/>
                </a:stretch>
              </p:blipFill>
              <p:spPr>
                <a:xfrm>
                  <a:off x="3386453" y="4993987"/>
                  <a:ext cx="16128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854">
              <p14:nvContentPartPr>
                <p14:cNvPr id="549" name="Freihand 548">
                  <a:extLst>
                    <a:ext uri="{FF2B5EF4-FFF2-40B4-BE49-F238E27FC236}">
                      <a16:creationId xmlns:a16="http://schemas.microsoft.com/office/drawing/2014/main" id="{7CAEB6C0-E4DF-42CF-92DF-ED17931E28D2}"/>
                    </a:ext>
                  </a:extLst>
                </p14:cNvPr>
                <p14:cNvContentPartPr/>
                <p14:nvPr/>
              </p14:nvContentPartPr>
              <p14:xfrm>
                <a:off x="3435773" y="5040067"/>
                <a:ext cx="146160" cy="14760"/>
              </p14:xfrm>
            </p:contentPart>
          </mc:Choice>
          <mc:Fallback>
            <p:pic>
              <p:nvPicPr>
                <p:cNvPr id="549" name="Freihand 548">
                  <a:extLst>
                    <a:ext uri="{FF2B5EF4-FFF2-40B4-BE49-F238E27FC236}">
                      <a16:creationId xmlns:a16="http://schemas.microsoft.com/office/drawing/2014/main" id="{7CAEB6C0-E4DF-42CF-92DF-ED17931E28D2}"/>
                    </a:ext>
                  </a:extLst>
                </p:cNvPr>
                <p:cNvPicPr/>
                <p:nvPr/>
              </p:nvPicPr>
              <p:blipFill>
                <a:blip r:embed="rId855"/>
                <a:stretch>
                  <a:fillRect/>
                </a:stretch>
              </p:blipFill>
              <p:spPr>
                <a:xfrm>
                  <a:off x="3431453" y="5035747"/>
                  <a:ext cx="15480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856">
              <p14:nvContentPartPr>
                <p14:cNvPr id="552" name="Freihand 551">
                  <a:extLst>
                    <a:ext uri="{FF2B5EF4-FFF2-40B4-BE49-F238E27FC236}">
                      <a16:creationId xmlns:a16="http://schemas.microsoft.com/office/drawing/2014/main" id="{D36538B3-4B9B-42FF-94CB-8D110B7B9375}"/>
                    </a:ext>
                  </a:extLst>
                </p14:cNvPr>
                <p14:cNvContentPartPr/>
                <p14:nvPr/>
              </p14:nvContentPartPr>
              <p14:xfrm>
                <a:off x="3658973" y="4901827"/>
                <a:ext cx="178920" cy="180000"/>
              </p14:xfrm>
            </p:contentPart>
          </mc:Choice>
          <mc:Fallback>
            <p:pic>
              <p:nvPicPr>
                <p:cNvPr id="552" name="Freihand 551">
                  <a:extLst>
                    <a:ext uri="{FF2B5EF4-FFF2-40B4-BE49-F238E27FC236}">
                      <a16:creationId xmlns:a16="http://schemas.microsoft.com/office/drawing/2014/main" id="{D36538B3-4B9B-42FF-94CB-8D110B7B9375}"/>
                    </a:ext>
                  </a:extLst>
                </p:cNvPr>
                <p:cNvPicPr/>
                <p:nvPr/>
              </p:nvPicPr>
              <p:blipFill>
                <a:blip r:embed="rId857"/>
                <a:stretch>
                  <a:fillRect/>
                </a:stretch>
              </p:blipFill>
              <p:spPr>
                <a:xfrm>
                  <a:off x="3654653" y="4897507"/>
                  <a:ext cx="187560" cy="188640"/>
                </a:xfrm>
                <a:prstGeom prst="rect">
                  <a:avLst/>
                </a:prstGeom>
              </p:spPr>
            </p:pic>
          </mc:Fallback>
        </mc:AlternateContent>
        <mc:AlternateContent xmlns:mc="http://schemas.openxmlformats.org/markup-compatibility/2006">
          <mc:Choice xmlns:p14="http://schemas.microsoft.com/office/powerpoint/2010/main" Requires="p14">
            <p:contentPart p14:bwMode="auto" r:id="rId858">
              <p14:nvContentPartPr>
                <p14:cNvPr id="553" name="Freihand 552">
                  <a:extLst>
                    <a:ext uri="{FF2B5EF4-FFF2-40B4-BE49-F238E27FC236}">
                      <a16:creationId xmlns:a16="http://schemas.microsoft.com/office/drawing/2014/main" id="{E126BEF5-BA39-4E4F-A08F-915C27C43E36}"/>
                    </a:ext>
                  </a:extLst>
                </p14:cNvPr>
                <p14:cNvContentPartPr/>
                <p14:nvPr/>
              </p14:nvContentPartPr>
              <p14:xfrm>
                <a:off x="3915653" y="4982827"/>
                <a:ext cx="115560" cy="20160"/>
              </p14:xfrm>
            </p:contentPart>
          </mc:Choice>
          <mc:Fallback>
            <p:pic>
              <p:nvPicPr>
                <p:cNvPr id="553" name="Freihand 552">
                  <a:extLst>
                    <a:ext uri="{FF2B5EF4-FFF2-40B4-BE49-F238E27FC236}">
                      <a16:creationId xmlns:a16="http://schemas.microsoft.com/office/drawing/2014/main" id="{E126BEF5-BA39-4E4F-A08F-915C27C43E36}"/>
                    </a:ext>
                  </a:extLst>
                </p:cNvPr>
                <p:cNvPicPr/>
                <p:nvPr/>
              </p:nvPicPr>
              <p:blipFill>
                <a:blip r:embed="rId859"/>
                <a:stretch>
                  <a:fillRect/>
                </a:stretch>
              </p:blipFill>
              <p:spPr>
                <a:xfrm>
                  <a:off x="3911333" y="4978507"/>
                  <a:ext cx="124200" cy="28800"/>
                </a:xfrm>
                <a:prstGeom prst="rect">
                  <a:avLst/>
                </a:prstGeom>
              </p:spPr>
            </p:pic>
          </mc:Fallback>
        </mc:AlternateContent>
      </p:grpSp>
      <p:grpSp>
        <p:nvGrpSpPr>
          <p:cNvPr id="564" name="Gruppieren 563">
            <a:extLst>
              <a:ext uri="{FF2B5EF4-FFF2-40B4-BE49-F238E27FC236}">
                <a16:creationId xmlns:a16="http://schemas.microsoft.com/office/drawing/2014/main" id="{4B699B19-ABDE-4385-B06D-C664FDDAE571}"/>
              </a:ext>
            </a:extLst>
          </p:cNvPr>
          <p:cNvGrpSpPr/>
          <p:nvPr/>
        </p:nvGrpSpPr>
        <p:grpSpPr>
          <a:xfrm>
            <a:off x="4259093" y="4738387"/>
            <a:ext cx="537480" cy="556200"/>
            <a:chOff x="4259093" y="4738387"/>
            <a:chExt cx="537480" cy="556200"/>
          </a:xfrm>
        </p:grpSpPr>
        <mc:AlternateContent xmlns:mc="http://schemas.openxmlformats.org/markup-compatibility/2006">
          <mc:Choice xmlns:p14="http://schemas.microsoft.com/office/powerpoint/2010/main" Requires="p14">
            <p:contentPart p14:bwMode="auto" r:id="rId860">
              <p14:nvContentPartPr>
                <p14:cNvPr id="554" name="Freihand 553">
                  <a:extLst>
                    <a:ext uri="{FF2B5EF4-FFF2-40B4-BE49-F238E27FC236}">
                      <a16:creationId xmlns:a16="http://schemas.microsoft.com/office/drawing/2014/main" id="{A131AFDA-C530-4AE2-87B9-3F75D6BB47D4}"/>
                    </a:ext>
                  </a:extLst>
                </p14:cNvPr>
                <p14:cNvContentPartPr/>
                <p14:nvPr/>
              </p14:nvContentPartPr>
              <p14:xfrm>
                <a:off x="4309853" y="4738387"/>
                <a:ext cx="190800" cy="159840"/>
              </p14:xfrm>
            </p:contentPart>
          </mc:Choice>
          <mc:Fallback>
            <p:pic>
              <p:nvPicPr>
                <p:cNvPr id="554" name="Freihand 553">
                  <a:extLst>
                    <a:ext uri="{FF2B5EF4-FFF2-40B4-BE49-F238E27FC236}">
                      <a16:creationId xmlns:a16="http://schemas.microsoft.com/office/drawing/2014/main" id="{A131AFDA-C530-4AE2-87B9-3F75D6BB47D4}"/>
                    </a:ext>
                  </a:extLst>
                </p:cNvPr>
                <p:cNvPicPr/>
                <p:nvPr/>
              </p:nvPicPr>
              <p:blipFill>
                <a:blip r:embed="rId861"/>
                <a:stretch>
                  <a:fillRect/>
                </a:stretch>
              </p:blipFill>
              <p:spPr>
                <a:xfrm>
                  <a:off x="4305533" y="4734067"/>
                  <a:ext cx="19944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862">
              <p14:nvContentPartPr>
                <p14:cNvPr id="555" name="Freihand 554">
                  <a:extLst>
                    <a:ext uri="{FF2B5EF4-FFF2-40B4-BE49-F238E27FC236}">
                      <a16:creationId xmlns:a16="http://schemas.microsoft.com/office/drawing/2014/main" id="{0C16D8FA-53EB-4ACD-A403-8CF6E88781EE}"/>
                    </a:ext>
                  </a:extLst>
                </p14:cNvPr>
                <p14:cNvContentPartPr/>
                <p14:nvPr/>
              </p14:nvContentPartPr>
              <p14:xfrm>
                <a:off x="4259093" y="4903627"/>
                <a:ext cx="463320" cy="54000"/>
              </p14:xfrm>
            </p:contentPart>
          </mc:Choice>
          <mc:Fallback>
            <p:pic>
              <p:nvPicPr>
                <p:cNvPr id="555" name="Freihand 554">
                  <a:extLst>
                    <a:ext uri="{FF2B5EF4-FFF2-40B4-BE49-F238E27FC236}">
                      <a16:creationId xmlns:a16="http://schemas.microsoft.com/office/drawing/2014/main" id="{0C16D8FA-53EB-4ACD-A403-8CF6E88781EE}"/>
                    </a:ext>
                  </a:extLst>
                </p:cNvPr>
                <p:cNvPicPr/>
                <p:nvPr/>
              </p:nvPicPr>
              <p:blipFill>
                <a:blip r:embed="rId863"/>
                <a:stretch>
                  <a:fillRect/>
                </a:stretch>
              </p:blipFill>
              <p:spPr>
                <a:xfrm>
                  <a:off x="4254773" y="4899307"/>
                  <a:ext cx="47196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864">
              <p14:nvContentPartPr>
                <p14:cNvPr id="558" name="Freihand 557">
                  <a:extLst>
                    <a:ext uri="{FF2B5EF4-FFF2-40B4-BE49-F238E27FC236}">
                      <a16:creationId xmlns:a16="http://schemas.microsoft.com/office/drawing/2014/main" id="{D3014D9E-2DCF-4C99-8942-1E9EC39CAC88}"/>
                    </a:ext>
                  </a:extLst>
                </p14:cNvPr>
                <p14:cNvContentPartPr/>
                <p14:nvPr/>
              </p14:nvContentPartPr>
              <p14:xfrm>
                <a:off x="4395533" y="5017747"/>
                <a:ext cx="170640" cy="42840"/>
              </p14:xfrm>
            </p:contentPart>
          </mc:Choice>
          <mc:Fallback>
            <p:pic>
              <p:nvPicPr>
                <p:cNvPr id="558" name="Freihand 557">
                  <a:extLst>
                    <a:ext uri="{FF2B5EF4-FFF2-40B4-BE49-F238E27FC236}">
                      <a16:creationId xmlns:a16="http://schemas.microsoft.com/office/drawing/2014/main" id="{D3014D9E-2DCF-4C99-8942-1E9EC39CAC88}"/>
                    </a:ext>
                  </a:extLst>
                </p:cNvPr>
                <p:cNvPicPr/>
                <p:nvPr/>
              </p:nvPicPr>
              <p:blipFill>
                <a:blip r:embed="rId865"/>
                <a:stretch>
                  <a:fillRect/>
                </a:stretch>
              </p:blipFill>
              <p:spPr>
                <a:xfrm>
                  <a:off x="4391213" y="5013427"/>
                  <a:ext cx="17928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866">
              <p14:nvContentPartPr>
                <p14:cNvPr id="559" name="Freihand 558">
                  <a:extLst>
                    <a:ext uri="{FF2B5EF4-FFF2-40B4-BE49-F238E27FC236}">
                      <a16:creationId xmlns:a16="http://schemas.microsoft.com/office/drawing/2014/main" id="{8DD509C1-3183-44B6-ABE1-EBD00A71B931}"/>
                    </a:ext>
                  </a:extLst>
                </p14:cNvPr>
                <p14:cNvContentPartPr/>
                <p14:nvPr/>
              </p14:nvContentPartPr>
              <p14:xfrm>
                <a:off x="4389413" y="5087587"/>
                <a:ext cx="177480" cy="29520"/>
              </p14:xfrm>
            </p:contentPart>
          </mc:Choice>
          <mc:Fallback>
            <p:pic>
              <p:nvPicPr>
                <p:cNvPr id="559" name="Freihand 558">
                  <a:extLst>
                    <a:ext uri="{FF2B5EF4-FFF2-40B4-BE49-F238E27FC236}">
                      <a16:creationId xmlns:a16="http://schemas.microsoft.com/office/drawing/2014/main" id="{8DD509C1-3183-44B6-ABE1-EBD00A71B931}"/>
                    </a:ext>
                  </a:extLst>
                </p:cNvPr>
                <p:cNvPicPr/>
                <p:nvPr/>
              </p:nvPicPr>
              <p:blipFill>
                <a:blip r:embed="rId867"/>
                <a:stretch>
                  <a:fillRect/>
                </a:stretch>
              </p:blipFill>
              <p:spPr>
                <a:xfrm>
                  <a:off x="4385093" y="5083267"/>
                  <a:ext cx="18612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868">
              <p14:nvContentPartPr>
                <p14:cNvPr id="560" name="Freihand 559">
                  <a:extLst>
                    <a:ext uri="{FF2B5EF4-FFF2-40B4-BE49-F238E27FC236}">
                      <a16:creationId xmlns:a16="http://schemas.microsoft.com/office/drawing/2014/main" id="{BF1D0145-D0E9-41B6-A7F8-7805A2774018}"/>
                    </a:ext>
                  </a:extLst>
                </p14:cNvPr>
                <p14:cNvContentPartPr/>
                <p14:nvPr/>
              </p14:nvContentPartPr>
              <p14:xfrm>
                <a:off x="4423613" y="5160307"/>
                <a:ext cx="108000" cy="134280"/>
              </p14:xfrm>
            </p:contentPart>
          </mc:Choice>
          <mc:Fallback>
            <p:pic>
              <p:nvPicPr>
                <p:cNvPr id="560" name="Freihand 559">
                  <a:extLst>
                    <a:ext uri="{FF2B5EF4-FFF2-40B4-BE49-F238E27FC236}">
                      <a16:creationId xmlns:a16="http://schemas.microsoft.com/office/drawing/2014/main" id="{BF1D0145-D0E9-41B6-A7F8-7805A2774018}"/>
                    </a:ext>
                  </a:extLst>
                </p:cNvPr>
                <p:cNvPicPr/>
                <p:nvPr/>
              </p:nvPicPr>
              <p:blipFill>
                <a:blip r:embed="rId869"/>
                <a:stretch>
                  <a:fillRect/>
                </a:stretch>
              </p:blipFill>
              <p:spPr>
                <a:xfrm>
                  <a:off x="4419293" y="5155987"/>
                  <a:ext cx="11664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870">
              <p14:nvContentPartPr>
                <p14:cNvPr id="561" name="Freihand 560">
                  <a:extLst>
                    <a:ext uri="{FF2B5EF4-FFF2-40B4-BE49-F238E27FC236}">
                      <a16:creationId xmlns:a16="http://schemas.microsoft.com/office/drawing/2014/main" id="{588F77B8-813D-470A-BB70-377DACAC859E}"/>
                    </a:ext>
                  </a:extLst>
                </p14:cNvPr>
                <p14:cNvContentPartPr/>
                <p14:nvPr/>
              </p14:nvContentPartPr>
              <p14:xfrm>
                <a:off x="4505333" y="5038627"/>
                <a:ext cx="146160" cy="187560"/>
              </p14:xfrm>
            </p:contentPart>
          </mc:Choice>
          <mc:Fallback>
            <p:pic>
              <p:nvPicPr>
                <p:cNvPr id="561" name="Freihand 560">
                  <a:extLst>
                    <a:ext uri="{FF2B5EF4-FFF2-40B4-BE49-F238E27FC236}">
                      <a16:creationId xmlns:a16="http://schemas.microsoft.com/office/drawing/2014/main" id="{588F77B8-813D-470A-BB70-377DACAC859E}"/>
                    </a:ext>
                  </a:extLst>
                </p:cNvPr>
                <p:cNvPicPr/>
                <p:nvPr/>
              </p:nvPicPr>
              <p:blipFill>
                <a:blip r:embed="rId871"/>
                <a:stretch>
                  <a:fillRect/>
                </a:stretch>
              </p:blipFill>
              <p:spPr>
                <a:xfrm>
                  <a:off x="4501013" y="5034307"/>
                  <a:ext cx="15480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872">
              <p14:nvContentPartPr>
                <p14:cNvPr id="562" name="Freihand 561">
                  <a:extLst>
                    <a:ext uri="{FF2B5EF4-FFF2-40B4-BE49-F238E27FC236}">
                      <a16:creationId xmlns:a16="http://schemas.microsoft.com/office/drawing/2014/main" id="{470C3754-9A48-4A94-B6B1-4ADC2C1506A7}"/>
                    </a:ext>
                  </a:extLst>
                </p14:cNvPr>
                <p14:cNvContentPartPr/>
                <p14:nvPr/>
              </p14:nvContentPartPr>
              <p14:xfrm>
                <a:off x="4282853" y="5066707"/>
                <a:ext cx="144360" cy="211320"/>
              </p14:xfrm>
            </p:contentPart>
          </mc:Choice>
          <mc:Fallback>
            <p:pic>
              <p:nvPicPr>
                <p:cNvPr id="562" name="Freihand 561">
                  <a:extLst>
                    <a:ext uri="{FF2B5EF4-FFF2-40B4-BE49-F238E27FC236}">
                      <a16:creationId xmlns:a16="http://schemas.microsoft.com/office/drawing/2014/main" id="{470C3754-9A48-4A94-B6B1-4ADC2C1506A7}"/>
                    </a:ext>
                  </a:extLst>
                </p:cNvPr>
                <p:cNvPicPr/>
                <p:nvPr/>
              </p:nvPicPr>
              <p:blipFill>
                <a:blip r:embed="rId873"/>
                <a:stretch>
                  <a:fillRect/>
                </a:stretch>
              </p:blipFill>
              <p:spPr>
                <a:xfrm>
                  <a:off x="4278533" y="5062387"/>
                  <a:ext cx="15300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874">
              <p14:nvContentPartPr>
                <p14:cNvPr id="563" name="Freihand 562">
                  <a:extLst>
                    <a:ext uri="{FF2B5EF4-FFF2-40B4-BE49-F238E27FC236}">
                      <a16:creationId xmlns:a16="http://schemas.microsoft.com/office/drawing/2014/main" id="{3AE06D0F-747C-478C-9FDA-8D258D8FC816}"/>
                    </a:ext>
                  </a:extLst>
                </p14:cNvPr>
                <p14:cNvContentPartPr/>
                <p14:nvPr/>
              </p14:nvContentPartPr>
              <p14:xfrm>
                <a:off x="4669853" y="4986067"/>
                <a:ext cx="126720" cy="103320"/>
              </p14:xfrm>
            </p:contentPart>
          </mc:Choice>
          <mc:Fallback>
            <p:pic>
              <p:nvPicPr>
                <p:cNvPr id="563" name="Freihand 562">
                  <a:extLst>
                    <a:ext uri="{FF2B5EF4-FFF2-40B4-BE49-F238E27FC236}">
                      <a16:creationId xmlns:a16="http://schemas.microsoft.com/office/drawing/2014/main" id="{3AE06D0F-747C-478C-9FDA-8D258D8FC816}"/>
                    </a:ext>
                  </a:extLst>
                </p:cNvPr>
                <p:cNvPicPr/>
                <p:nvPr/>
              </p:nvPicPr>
              <p:blipFill>
                <a:blip r:embed="rId875"/>
                <a:stretch>
                  <a:fillRect/>
                </a:stretch>
              </p:blipFill>
              <p:spPr>
                <a:xfrm>
                  <a:off x="4665533" y="4981747"/>
                  <a:ext cx="135360" cy="111960"/>
                </a:xfrm>
                <a:prstGeom prst="rect">
                  <a:avLst/>
                </a:prstGeom>
              </p:spPr>
            </p:pic>
          </mc:Fallback>
        </mc:AlternateContent>
      </p:grpSp>
      <p:grpSp>
        <p:nvGrpSpPr>
          <p:cNvPr id="580" name="Gruppieren 579">
            <a:extLst>
              <a:ext uri="{FF2B5EF4-FFF2-40B4-BE49-F238E27FC236}">
                <a16:creationId xmlns:a16="http://schemas.microsoft.com/office/drawing/2014/main" id="{6241A835-F883-4D34-A5CF-66161064F972}"/>
              </a:ext>
            </a:extLst>
          </p:cNvPr>
          <p:cNvGrpSpPr/>
          <p:nvPr/>
        </p:nvGrpSpPr>
        <p:grpSpPr>
          <a:xfrm>
            <a:off x="5010773" y="4877347"/>
            <a:ext cx="221040" cy="132480"/>
            <a:chOff x="5010773" y="4877347"/>
            <a:chExt cx="221040" cy="132480"/>
          </a:xfrm>
        </p:grpSpPr>
        <mc:AlternateContent xmlns:mc="http://schemas.openxmlformats.org/markup-compatibility/2006">
          <mc:Choice xmlns:p14="http://schemas.microsoft.com/office/powerpoint/2010/main" Requires="p14">
            <p:contentPart p14:bwMode="auto" r:id="rId876">
              <p14:nvContentPartPr>
                <p14:cNvPr id="565" name="Freihand 564">
                  <a:extLst>
                    <a:ext uri="{FF2B5EF4-FFF2-40B4-BE49-F238E27FC236}">
                      <a16:creationId xmlns:a16="http://schemas.microsoft.com/office/drawing/2014/main" id="{7B9A6DA3-433E-4D22-968B-2A0A158410A6}"/>
                    </a:ext>
                  </a:extLst>
                </p14:cNvPr>
                <p14:cNvContentPartPr/>
                <p14:nvPr/>
              </p14:nvContentPartPr>
              <p14:xfrm>
                <a:off x="5026973" y="4915147"/>
                <a:ext cx="120600" cy="13680"/>
              </p14:xfrm>
            </p:contentPart>
          </mc:Choice>
          <mc:Fallback>
            <p:pic>
              <p:nvPicPr>
                <p:cNvPr id="565" name="Freihand 564">
                  <a:extLst>
                    <a:ext uri="{FF2B5EF4-FFF2-40B4-BE49-F238E27FC236}">
                      <a16:creationId xmlns:a16="http://schemas.microsoft.com/office/drawing/2014/main" id="{7B9A6DA3-433E-4D22-968B-2A0A158410A6}"/>
                    </a:ext>
                  </a:extLst>
                </p:cNvPr>
                <p:cNvPicPr/>
                <p:nvPr/>
              </p:nvPicPr>
              <p:blipFill>
                <a:blip r:embed="rId877"/>
                <a:stretch>
                  <a:fillRect/>
                </a:stretch>
              </p:blipFill>
              <p:spPr>
                <a:xfrm>
                  <a:off x="5022653" y="4910827"/>
                  <a:ext cx="12924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878">
              <p14:nvContentPartPr>
                <p14:cNvPr id="566" name="Freihand 565">
                  <a:extLst>
                    <a:ext uri="{FF2B5EF4-FFF2-40B4-BE49-F238E27FC236}">
                      <a16:creationId xmlns:a16="http://schemas.microsoft.com/office/drawing/2014/main" id="{070E2576-CF88-4EA0-BF7C-5B3812C548AB}"/>
                    </a:ext>
                  </a:extLst>
                </p14:cNvPr>
                <p14:cNvContentPartPr/>
                <p14:nvPr/>
              </p14:nvContentPartPr>
              <p14:xfrm>
                <a:off x="5010773" y="4966267"/>
                <a:ext cx="117000" cy="6120"/>
              </p14:xfrm>
            </p:contentPart>
          </mc:Choice>
          <mc:Fallback>
            <p:pic>
              <p:nvPicPr>
                <p:cNvPr id="566" name="Freihand 565">
                  <a:extLst>
                    <a:ext uri="{FF2B5EF4-FFF2-40B4-BE49-F238E27FC236}">
                      <a16:creationId xmlns:a16="http://schemas.microsoft.com/office/drawing/2014/main" id="{070E2576-CF88-4EA0-BF7C-5B3812C548AB}"/>
                    </a:ext>
                  </a:extLst>
                </p:cNvPr>
                <p:cNvPicPr/>
                <p:nvPr/>
              </p:nvPicPr>
              <p:blipFill>
                <a:blip r:embed="rId879"/>
                <a:stretch>
                  <a:fillRect/>
                </a:stretch>
              </p:blipFill>
              <p:spPr>
                <a:xfrm>
                  <a:off x="5006453" y="4961947"/>
                  <a:ext cx="12564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880">
              <p14:nvContentPartPr>
                <p14:cNvPr id="567" name="Freihand 566">
                  <a:extLst>
                    <a:ext uri="{FF2B5EF4-FFF2-40B4-BE49-F238E27FC236}">
                      <a16:creationId xmlns:a16="http://schemas.microsoft.com/office/drawing/2014/main" id="{FBE29012-F3E0-4264-B386-EC1793BBDBE1}"/>
                    </a:ext>
                  </a:extLst>
                </p14:cNvPr>
                <p14:cNvContentPartPr/>
                <p14:nvPr/>
              </p14:nvContentPartPr>
              <p14:xfrm>
                <a:off x="5172413" y="4877347"/>
                <a:ext cx="59400" cy="132480"/>
              </p14:xfrm>
            </p:contentPart>
          </mc:Choice>
          <mc:Fallback>
            <p:pic>
              <p:nvPicPr>
                <p:cNvPr id="567" name="Freihand 566">
                  <a:extLst>
                    <a:ext uri="{FF2B5EF4-FFF2-40B4-BE49-F238E27FC236}">
                      <a16:creationId xmlns:a16="http://schemas.microsoft.com/office/drawing/2014/main" id="{FBE29012-F3E0-4264-B386-EC1793BBDBE1}"/>
                    </a:ext>
                  </a:extLst>
                </p:cNvPr>
                <p:cNvPicPr/>
                <p:nvPr/>
              </p:nvPicPr>
              <p:blipFill>
                <a:blip r:embed="rId881"/>
                <a:stretch>
                  <a:fillRect/>
                </a:stretch>
              </p:blipFill>
              <p:spPr>
                <a:xfrm>
                  <a:off x="5168093" y="4873027"/>
                  <a:ext cx="68040" cy="141120"/>
                </a:xfrm>
                <a:prstGeom prst="rect">
                  <a:avLst/>
                </a:prstGeom>
              </p:spPr>
            </p:pic>
          </mc:Fallback>
        </mc:AlternateContent>
      </p:grpSp>
      <p:grpSp>
        <p:nvGrpSpPr>
          <p:cNvPr id="599" name="Gruppieren 598">
            <a:extLst>
              <a:ext uri="{FF2B5EF4-FFF2-40B4-BE49-F238E27FC236}">
                <a16:creationId xmlns:a16="http://schemas.microsoft.com/office/drawing/2014/main" id="{8DF7814B-FC67-4398-A2E1-16270E19E582}"/>
              </a:ext>
            </a:extLst>
          </p:cNvPr>
          <p:cNvGrpSpPr/>
          <p:nvPr/>
        </p:nvGrpSpPr>
        <p:grpSpPr>
          <a:xfrm>
            <a:off x="5444213" y="4661707"/>
            <a:ext cx="2294640" cy="922680"/>
            <a:chOff x="5444213" y="4661707"/>
            <a:chExt cx="2294640" cy="922680"/>
          </a:xfrm>
        </p:grpSpPr>
        <mc:AlternateContent xmlns:mc="http://schemas.openxmlformats.org/markup-compatibility/2006">
          <mc:Choice xmlns:p14="http://schemas.microsoft.com/office/powerpoint/2010/main" Requires="p14">
            <p:contentPart p14:bwMode="auto" r:id="rId882">
              <p14:nvContentPartPr>
                <p14:cNvPr id="568" name="Freihand 567">
                  <a:extLst>
                    <a:ext uri="{FF2B5EF4-FFF2-40B4-BE49-F238E27FC236}">
                      <a16:creationId xmlns:a16="http://schemas.microsoft.com/office/drawing/2014/main" id="{28933025-1197-4878-B565-3F6E7F6CC479}"/>
                    </a:ext>
                  </a:extLst>
                </p14:cNvPr>
                <p14:cNvContentPartPr/>
                <p14:nvPr/>
              </p14:nvContentPartPr>
              <p14:xfrm>
                <a:off x="5506493" y="4800307"/>
                <a:ext cx="121320" cy="159840"/>
              </p14:xfrm>
            </p:contentPart>
          </mc:Choice>
          <mc:Fallback>
            <p:pic>
              <p:nvPicPr>
                <p:cNvPr id="568" name="Freihand 567">
                  <a:extLst>
                    <a:ext uri="{FF2B5EF4-FFF2-40B4-BE49-F238E27FC236}">
                      <a16:creationId xmlns:a16="http://schemas.microsoft.com/office/drawing/2014/main" id="{28933025-1197-4878-B565-3F6E7F6CC479}"/>
                    </a:ext>
                  </a:extLst>
                </p:cNvPr>
                <p:cNvPicPr/>
                <p:nvPr/>
              </p:nvPicPr>
              <p:blipFill>
                <a:blip r:embed="rId883"/>
                <a:stretch>
                  <a:fillRect/>
                </a:stretch>
              </p:blipFill>
              <p:spPr>
                <a:xfrm>
                  <a:off x="5502173" y="4795987"/>
                  <a:ext cx="12996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884">
              <p14:nvContentPartPr>
                <p14:cNvPr id="569" name="Freihand 568">
                  <a:extLst>
                    <a:ext uri="{FF2B5EF4-FFF2-40B4-BE49-F238E27FC236}">
                      <a16:creationId xmlns:a16="http://schemas.microsoft.com/office/drawing/2014/main" id="{F8E707AC-A7CC-4D4E-A298-FB359EAAC40B}"/>
                    </a:ext>
                  </a:extLst>
                </p14:cNvPr>
                <p14:cNvContentPartPr/>
                <p14:nvPr/>
              </p14:nvContentPartPr>
              <p14:xfrm>
                <a:off x="5576333" y="4912627"/>
                <a:ext cx="62280" cy="81360"/>
              </p14:xfrm>
            </p:contentPart>
          </mc:Choice>
          <mc:Fallback>
            <p:pic>
              <p:nvPicPr>
                <p:cNvPr id="569" name="Freihand 568">
                  <a:extLst>
                    <a:ext uri="{FF2B5EF4-FFF2-40B4-BE49-F238E27FC236}">
                      <a16:creationId xmlns:a16="http://schemas.microsoft.com/office/drawing/2014/main" id="{F8E707AC-A7CC-4D4E-A298-FB359EAAC40B}"/>
                    </a:ext>
                  </a:extLst>
                </p:cNvPr>
                <p:cNvPicPr/>
                <p:nvPr/>
              </p:nvPicPr>
              <p:blipFill>
                <a:blip r:embed="rId885"/>
                <a:stretch>
                  <a:fillRect/>
                </a:stretch>
              </p:blipFill>
              <p:spPr>
                <a:xfrm>
                  <a:off x="5572013" y="4908307"/>
                  <a:ext cx="7092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886">
              <p14:nvContentPartPr>
                <p14:cNvPr id="570" name="Freihand 569">
                  <a:extLst>
                    <a:ext uri="{FF2B5EF4-FFF2-40B4-BE49-F238E27FC236}">
                      <a16:creationId xmlns:a16="http://schemas.microsoft.com/office/drawing/2014/main" id="{6683D929-E7BF-4CB8-BECB-5DC353B6FADA}"/>
                    </a:ext>
                  </a:extLst>
                </p14:cNvPr>
                <p14:cNvContentPartPr/>
                <p14:nvPr/>
              </p14:nvContentPartPr>
              <p14:xfrm>
                <a:off x="5780093" y="4878427"/>
                <a:ext cx="106200" cy="32040"/>
              </p14:xfrm>
            </p:contentPart>
          </mc:Choice>
          <mc:Fallback>
            <p:pic>
              <p:nvPicPr>
                <p:cNvPr id="570" name="Freihand 569">
                  <a:extLst>
                    <a:ext uri="{FF2B5EF4-FFF2-40B4-BE49-F238E27FC236}">
                      <a16:creationId xmlns:a16="http://schemas.microsoft.com/office/drawing/2014/main" id="{6683D929-E7BF-4CB8-BECB-5DC353B6FADA}"/>
                    </a:ext>
                  </a:extLst>
                </p:cNvPr>
                <p:cNvPicPr/>
                <p:nvPr/>
              </p:nvPicPr>
              <p:blipFill>
                <a:blip r:embed="rId887"/>
                <a:stretch>
                  <a:fillRect/>
                </a:stretch>
              </p:blipFill>
              <p:spPr>
                <a:xfrm>
                  <a:off x="5775773" y="4874107"/>
                  <a:ext cx="114840" cy="40680"/>
                </a:xfrm>
                <a:prstGeom prst="rect">
                  <a:avLst/>
                </a:prstGeom>
              </p:spPr>
            </p:pic>
          </mc:Fallback>
        </mc:AlternateContent>
        <mc:AlternateContent xmlns:mc="http://schemas.openxmlformats.org/markup-compatibility/2006">
          <mc:Choice xmlns:p14="http://schemas.microsoft.com/office/powerpoint/2010/main" Requires="p14">
            <p:contentPart p14:bwMode="auto" r:id="rId888">
              <p14:nvContentPartPr>
                <p14:cNvPr id="571" name="Freihand 570">
                  <a:extLst>
                    <a:ext uri="{FF2B5EF4-FFF2-40B4-BE49-F238E27FC236}">
                      <a16:creationId xmlns:a16="http://schemas.microsoft.com/office/drawing/2014/main" id="{A0E0BB0C-531F-4448-B91B-2C1853F53135}"/>
                    </a:ext>
                  </a:extLst>
                </p14:cNvPr>
                <p14:cNvContentPartPr/>
                <p14:nvPr/>
              </p14:nvContentPartPr>
              <p14:xfrm>
                <a:off x="6099773" y="4792027"/>
                <a:ext cx="150480" cy="42840"/>
              </p14:xfrm>
            </p:contentPart>
          </mc:Choice>
          <mc:Fallback>
            <p:pic>
              <p:nvPicPr>
                <p:cNvPr id="571" name="Freihand 570">
                  <a:extLst>
                    <a:ext uri="{FF2B5EF4-FFF2-40B4-BE49-F238E27FC236}">
                      <a16:creationId xmlns:a16="http://schemas.microsoft.com/office/drawing/2014/main" id="{A0E0BB0C-531F-4448-B91B-2C1853F53135}"/>
                    </a:ext>
                  </a:extLst>
                </p:cNvPr>
                <p:cNvPicPr/>
                <p:nvPr/>
              </p:nvPicPr>
              <p:blipFill>
                <a:blip r:embed="rId889"/>
                <a:stretch>
                  <a:fillRect/>
                </a:stretch>
              </p:blipFill>
              <p:spPr>
                <a:xfrm>
                  <a:off x="6095453" y="4787707"/>
                  <a:ext cx="15912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890">
              <p14:nvContentPartPr>
                <p14:cNvPr id="572" name="Freihand 571">
                  <a:extLst>
                    <a:ext uri="{FF2B5EF4-FFF2-40B4-BE49-F238E27FC236}">
                      <a16:creationId xmlns:a16="http://schemas.microsoft.com/office/drawing/2014/main" id="{5604F853-509D-4D66-B45D-937F22F5A855}"/>
                    </a:ext>
                  </a:extLst>
                </p14:cNvPr>
                <p14:cNvContentPartPr/>
                <p14:nvPr/>
              </p14:nvContentPartPr>
              <p14:xfrm>
                <a:off x="6055853" y="4870507"/>
                <a:ext cx="205920" cy="14400"/>
              </p14:xfrm>
            </p:contentPart>
          </mc:Choice>
          <mc:Fallback>
            <p:pic>
              <p:nvPicPr>
                <p:cNvPr id="572" name="Freihand 571">
                  <a:extLst>
                    <a:ext uri="{FF2B5EF4-FFF2-40B4-BE49-F238E27FC236}">
                      <a16:creationId xmlns:a16="http://schemas.microsoft.com/office/drawing/2014/main" id="{5604F853-509D-4D66-B45D-937F22F5A855}"/>
                    </a:ext>
                  </a:extLst>
                </p:cNvPr>
                <p:cNvPicPr/>
                <p:nvPr/>
              </p:nvPicPr>
              <p:blipFill>
                <a:blip r:embed="rId891"/>
                <a:stretch>
                  <a:fillRect/>
                </a:stretch>
              </p:blipFill>
              <p:spPr>
                <a:xfrm>
                  <a:off x="6051533" y="4866187"/>
                  <a:ext cx="21456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892">
              <p14:nvContentPartPr>
                <p14:cNvPr id="573" name="Freihand 572">
                  <a:extLst>
                    <a:ext uri="{FF2B5EF4-FFF2-40B4-BE49-F238E27FC236}">
                      <a16:creationId xmlns:a16="http://schemas.microsoft.com/office/drawing/2014/main" id="{340A67B3-652C-41DC-8C4C-FF2A1702C11E}"/>
                    </a:ext>
                  </a:extLst>
                </p14:cNvPr>
                <p14:cNvContentPartPr/>
                <p14:nvPr/>
              </p14:nvContentPartPr>
              <p14:xfrm>
                <a:off x="6112013" y="4915147"/>
                <a:ext cx="71280" cy="146520"/>
              </p14:xfrm>
            </p:contentPart>
          </mc:Choice>
          <mc:Fallback>
            <p:pic>
              <p:nvPicPr>
                <p:cNvPr id="573" name="Freihand 572">
                  <a:extLst>
                    <a:ext uri="{FF2B5EF4-FFF2-40B4-BE49-F238E27FC236}">
                      <a16:creationId xmlns:a16="http://schemas.microsoft.com/office/drawing/2014/main" id="{340A67B3-652C-41DC-8C4C-FF2A1702C11E}"/>
                    </a:ext>
                  </a:extLst>
                </p:cNvPr>
                <p:cNvPicPr/>
                <p:nvPr/>
              </p:nvPicPr>
              <p:blipFill>
                <a:blip r:embed="rId893"/>
                <a:stretch>
                  <a:fillRect/>
                </a:stretch>
              </p:blipFill>
              <p:spPr>
                <a:xfrm>
                  <a:off x="6107693" y="4910827"/>
                  <a:ext cx="7992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894">
              <p14:nvContentPartPr>
                <p14:cNvPr id="574" name="Freihand 573">
                  <a:extLst>
                    <a:ext uri="{FF2B5EF4-FFF2-40B4-BE49-F238E27FC236}">
                      <a16:creationId xmlns:a16="http://schemas.microsoft.com/office/drawing/2014/main" id="{AEA96641-5806-48C9-A49F-418C1861C089}"/>
                    </a:ext>
                  </a:extLst>
                </p14:cNvPr>
                <p14:cNvContentPartPr/>
                <p14:nvPr/>
              </p14:nvContentPartPr>
              <p14:xfrm>
                <a:off x="6123893" y="4801747"/>
                <a:ext cx="186120" cy="206280"/>
              </p14:xfrm>
            </p:contentPart>
          </mc:Choice>
          <mc:Fallback>
            <p:pic>
              <p:nvPicPr>
                <p:cNvPr id="574" name="Freihand 573">
                  <a:extLst>
                    <a:ext uri="{FF2B5EF4-FFF2-40B4-BE49-F238E27FC236}">
                      <a16:creationId xmlns:a16="http://schemas.microsoft.com/office/drawing/2014/main" id="{AEA96641-5806-48C9-A49F-418C1861C089}"/>
                    </a:ext>
                  </a:extLst>
                </p:cNvPr>
                <p:cNvPicPr/>
                <p:nvPr/>
              </p:nvPicPr>
              <p:blipFill>
                <a:blip r:embed="rId895"/>
                <a:stretch>
                  <a:fillRect/>
                </a:stretch>
              </p:blipFill>
              <p:spPr>
                <a:xfrm>
                  <a:off x="6119573" y="4797427"/>
                  <a:ext cx="194760" cy="214920"/>
                </a:xfrm>
                <a:prstGeom prst="rect">
                  <a:avLst/>
                </a:prstGeom>
              </p:spPr>
            </p:pic>
          </mc:Fallback>
        </mc:AlternateContent>
        <mc:AlternateContent xmlns:mc="http://schemas.openxmlformats.org/markup-compatibility/2006">
          <mc:Choice xmlns:p14="http://schemas.microsoft.com/office/powerpoint/2010/main" Requires="p14">
            <p:contentPart p14:bwMode="auto" r:id="rId896">
              <p14:nvContentPartPr>
                <p14:cNvPr id="575" name="Freihand 574">
                  <a:extLst>
                    <a:ext uri="{FF2B5EF4-FFF2-40B4-BE49-F238E27FC236}">
                      <a16:creationId xmlns:a16="http://schemas.microsoft.com/office/drawing/2014/main" id="{110EA4FD-BA3A-4E44-A416-5FCD8D72BCA0}"/>
                    </a:ext>
                  </a:extLst>
                </p14:cNvPr>
                <p14:cNvContentPartPr/>
                <p14:nvPr/>
              </p14:nvContentPartPr>
              <p14:xfrm>
                <a:off x="5939933" y="4749907"/>
                <a:ext cx="151200" cy="268560"/>
              </p14:xfrm>
            </p:contentPart>
          </mc:Choice>
          <mc:Fallback>
            <p:pic>
              <p:nvPicPr>
                <p:cNvPr id="575" name="Freihand 574">
                  <a:extLst>
                    <a:ext uri="{FF2B5EF4-FFF2-40B4-BE49-F238E27FC236}">
                      <a16:creationId xmlns:a16="http://schemas.microsoft.com/office/drawing/2014/main" id="{110EA4FD-BA3A-4E44-A416-5FCD8D72BCA0}"/>
                    </a:ext>
                  </a:extLst>
                </p:cNvPr>
                <p:cNvPicPr/>
                <p:nvPr/>
              </p:nvPicPr>
              <p:blipFill>
                <a:blip r:embed="rId897"/>
                <a:stretch>
                  <a:fillRect/>
                </a:stretch>
              </p:blipFill>
              <p:spPr>
                <a:xfrm>
                  <a:off x="5935613" y="4745587"/>
                  <a:ext cx="159840" cy="277200"/>
                </a:xfrm>
                <a:prstGeom prst="rect">
                  <a:avLst/>
                </a:prstGeom>
              </p:spPr>
            </p:pic>
          </mc:Fallback>
        </mc:AlternateContent>
        <mc:AlternateContent xmlns:mc="http://schemas.openxmlformats.org/markup-compatibility/2006">
          <mc:Choice xmlns:p14="http://schemas.microsoft.com/office/powerpoint/2010/main" Requires="p14">
            <p:contentPart p14:bwMode="auto" r:id="rId898">
              <p14:nvContentPartPr>
                <p14:cNvPr id="576" name="Freihand 575">
                  <a:extLst>
                    <a:ext uri="{FF2B5EF4-FFF2-40B4-BE49-F238E27FC236}">
                      <a16:creationId xmlns:a16="http://schemas.microsoft.com/office/drawing/2014/main" id="{5D4C48F1-58C8-4614-A984-5A598B101766}"/>
                    </a:ext>
                  </a:extLst>
                </p14:cNvPr>
                <p14:cNvContentPartPr/>
                <p14:nvPr/>
              </p14:nvContentPartPr>
              <p14:xfrm>
                <a:off x="6385253" y="4661707"/>
                <a:ext cx="76320" cy="148320"/>
              </p14:xfrm>
            </p:contentPart>
          </mc:Choice>
          <mc:Fallback>
            <p:pic>
              <p:nvPicPr>
                <p:cNvPr id="576" name="Freihand 575">
                  <a:extLst>
                    <a:ext uri="{FF2B5EF4-FFF2-40B4-BE49-F238E27FC236}">
                      <a16:creationId xmlns:a16="http://schemas.microsoft.com/office/drawing/2014/main" id="{5D4C48F1-58C8-4614-A984-5A598B101766}"/>
                    </a:ext>
                  </a:extLst>
                </p:cNvPr>
                <p:cNvPicPr/>
                <p:nvPr/>
              </p:nvPicPr>
              <p:blipFill>
                <a:blip r:embed="rId899"/>
                <a:stretch>
                  <a:fillRect/>
                </a:stretch>
              </p:blipFill>
              <p:spPr>
                <a:xfrm>
                  <a:off x="6380933" y="4657387"/>
                  <a:ext cx="8496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900">
              <p14:nvContentPartPr>
                <p14:cNvPr id="577" name="Freihand 576">
                  <a:extLst>
                    <a:ext uri="{FF2B5EF4-FFF2-40B4-BE49-F238E27FC236}">
                      <a16:creationId xmlns:a16="http://schemas.microsoft.com/office/drawing/2014/main" id="{08B7223F-7EF6-4B8F-9A58-1A53E820AE06}"/>
                    </a:ext>
                  </a:extLst>
                </p14:cNvPr>
                <p14:cNvContentPartPr/>
                <p14:nvPr/>
              </p14:nvContentPartPr>
              <p14:xfrm>
                <a:off x="6558053" y="4873387"/>
                <a:ext cx="123840" cy="6840"/>
              </p14:xfrm>
            </p:contentPart>
          </mc:Choice>
          <mc:Fallback>
            <p:pic>
              <p:nvPicPr>
                <p:cNvPr id="577" name="Freihand 576">
                  <a:extLst>
                    <a:ext uri="{FF2B5EF4-FFF2-40B4-BE49-F238E27FC236}">
                      <a16:creationId xmlns:a16="http://schemas.microsoft.com/office/drawing/2014/main" id="{08B7223F-7EF6-4B8F-9A58-1A53E820AE06}"/>
                    </a:ext>
                  </a:extLst>
                </p:cNvPr>
                <p:cNvPicPr/>
                <p:nvPr/>
              </p:nvPicPr>
              <p:blipFill>
                <a:blip r:embed="rId901"/>
                <a:stretch>
                  <a:fillRect/>
                </a:stretch>
              </p:blipFill>
              <p:spPr>
                <a:xfrm>
                  <a:off x="6553733" y="4869067"/>
                  <a:ext cx="13248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902">
              <p14:nvContentPartPr>
                <p14:cNvPr id="578" name="Freihand 577">
                  <a:extLst>
                    <a:ext uri="{FF2B5EF4-FFF2-40B4-BE49-F238E27FC236}">
                      <a16:creationId xmlns:a16="http://schemas.microsoft.com/office/drawing/2014/main" id="{2841FA57-FC97-467C-B985-528747E29621}"/>
                    </a:ext>
                  </a:extLst>
                </p14:cNvPr>
                <p14:cNvContentPartPr/>
                <p14:nvPr/>
              </p14:nvContentPartPr>
              <p14:xfrm>
                <a:off x="6806813" y="4794547"/>
                <a:ext cx="155160" cy="142560"/>
              </p14:xfrm>
            </p:contentPart>
          </mc:Choice>
          <mc:Fallback>
            <p:pic>
              <p:nvPicPr>
                <p:cNvPr id="578" name="Freihand 577">
                  <a:extLst>
                    <a:ext uri="{FF2B5EF4-FFF2-40B4-BE49-F238E27FC236}">
                      <a16:creationId xmlns:a16="http://schemas.microsoft.com/office/drawing/2014/main" id="{2841FA57-FC97-467C-B985-528747E29621}"/>
                    </a:ext>
                  </a:extLst>
                </p:cNvPr>
                <p:cNvPicPr/>
                <p:nvPr/>
              </p:nvPicPr>
              <p:blipFill>
                <a:blip r:embed="rId903"/>
                <a:stretch>
                  <a:fillRect/>
                </a:stretch>
              </p:blipFill>
              <p:spPr>
                <a:xfrm>
                  <a:off x="6802493" y="4790227"/>
                  <a:ext cx="16380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904">
              <p14:nvContentPartPr>
                <p14:cNvPr id="581" name="Freihand 580">
                  <a:extLst>
                    <a:ext uri="{FF2B5EF4-FFF2-40B4-BE49-F238E27FC236}">
                      <a16:creationId xmlns:a16="http://schemas.microsoft.com/office/drawing/2014/main" id="{2E62038A-0C82-458F-9352-C85EA5C4E957}"/>
                    </a:ext>
                  </a:extLst>
                </p14:cNvPr>
                <p14:cNvContentPartPr/>
                <p14:nvPr/>
              </p14:nvContentPartPr>
              <p14:xfrm>
                <a:off x="5446373" y="5368027"/>
                <a:ext cx="131040" cy="360"/>
              </p14:xfrm>
            </p:contentPart>
          </mc:Choice>
          <mc:Fallback>
            <p:pic>
              <p:nvPicPr>
                <p:cNvPr id="581" name="Freihand 580">
                  <a:extLst>
                    <a:ext uri="{FF2B5EF4-FFF2-40B4-BE49-F238E27FC236}">
                      <a16:creationId xmlns:a16="http://schemas.microsoft.com/office/drawing/2014/main" id="{2E62038A-0C82-458F-9352-C85EA5C4E957}"/>
                    </a:ext>
                  </a:extLst>
                </p:cNvPr>
                <p:cNvPicPr/>
                <p:nvPr/>
              </p:nvPicPr>
              <p:blipFill>
                <a:blip r:embed="rId905"/>
                <a:stretch>
                  <a:fillRect/>
                </a:stretch>
              </p:blipFill>
              <p:spPr>
                <a:xfrm>
                  <a:off x="5442053" y="5363707"/>
                  <a:ext cx="13968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906">
              <p14:nvContentPartPr>
                <p14:cNvPr id="582" name="Freihand 581">
                  <a:extLst>
                    <a:ext uri="{FF2B5EF4-FFF2-40B4-BE49-F238E27FC236}">
                      <a16:creationId xmlns:a16="http://schemas.microsoft.com/office/drawing/2014/main" id="{0BA5C8DD-FADF-4E75-8482-FED0BEA67DC1}"/>
                    </a:ext>
                  </a:extLst>
                </p14:cNvPr>
                <p14:cNvContentPartPr/>
                <p14:nvPr/>
              </p14:nvContentPartPr>
              <p14:xfrm>
                <a:off x="5444213" y="5397187"/>
                <a:ext cx="140040" cy="7200"/>
              </p14:xfrm>
            </p:contentPart>
          </mc:Choice>
          <mc:Fallback>
            <p:pic>
              <p:nvPicPr>
                <p:cNvPr id="582" name="Freihand 581">
                  <a:extLst>
                    <a:ext uri="{FF2B5EF4-FFF2-40B4-BE49-F238E27FC236}">
                      <a16:creationId xmlns:a16="http://schemas.microsoft.com/office/drawing/2014/main" id="{0BA5C8DD-FADF-4E75-8482-FED0BEA67DC1}"/>
                    </a:ext>
                  </a:extLst>
                </p:cNvPr>
                <p:cNvPicPr/>
                <p:nvPr/>
              </p:nvPicPr>
              <p:blipFill>
                <a:blip r:embed="rId907"/>
                <a:stretch>
                  <a:fillRect/>
                </a:stretch>
              </p:blipFill>
              <p:spPr>
                <a:xfrm>
                  <a:off x="5439893" y="5392867"/>
                  <a:ext cx="14868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908">
              <p14:nvContentPartPr>
                <p14:cNvPr id="583" name="Freihand 582">
                  <a:extLst>
                    <a:ext uri="{FF2B5EF4-FFF2-40B4-BE49-F238E27FC236}">
                      <a16:creationId xmlns:a16="http://schemas.microsoft.com/office/drawing/2014/main" id="{E0E1CBEB-ABE6-44E4-BEB1-FF68DEAD1155}"/>
                    </a:ext>
                  </a:extLst>
                </p14:cNvPr>
                <p14:cNvContentPartPr/>
                <p14:nvPr/>
              </p14:nvContentPartPr>
              <p14:xfrm>
                <a:off x="5625653" y="5325907"/>
                <a:ext cx="86400" cy="128880"/>
              </p14:xfrm>
            </p:contentPart>
          </mc:Choice>
          <mc:Fallback>
            <p:pic>
              <p:nvPicPr>
                <p:cNvPr id="583" name="Freihand 582">
                  <a:extLst>
                    <a:ext uri="{FF2B5EF4-FFF2-40B4-BE49-F238E27FC236}">
                      <a16:creationId xmlns:a16="http://schemas.microsoft.com/office/drawing/2014/main" id="{E0E1CBEB-ABE6-44E4-BEB1-FF68DEAD1155}"/>
                    </a:ext>
                  </a:extLst>
                </p:cNvPr>
                <p:cNvPicPr/>
                <p:nvPr/>
              </p:nvPicPr>
              <p:blipFill>
                <a:blip r:embed="rId909"/>
                <a:stretch>
                  <a:fillRect/>
                </a:stretch>
              </p:blipFill>
              <p:spPr>
                <a:xfrm>
                  <a:off x="5621333" y="5321587"/>
                  <a:ext cx="9504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910">
              <p14:nvContentPartPr>
                <p14:cNvPr id="584" name="Freihand 583">
                  <a:extLst>
                    <a:ext uri="{FF2B5EF4-FFF2-40B4-BE49-F238E27FC236}">
                      <a16:creationId xmlns:a16="http://schemas.microsoft.com/office/drawing/2014/main" id="{85ED0897-EBE4-47BF-B7D1-6150D5E1C499}"/>
                    </a:ext>
                  </a:extLst>
                </p14:cNvPr>
                <p14:cNvContentPartPr/>
                <p14:nvPr/>
              </p14:nvContentPartPr>
              <p14:xfrm>
                <a:off x="6024533" y="5274787"/>
                <a:ext cx="171720" cy="63000"/>
              </p14:xfrm>
            </p:contentPart>
          </mc:Choice>
          <mc:Fallback>
            <p:pic>
              <p:nvPicPr>
                <p:cNvPr id="584" name="Freihand 583">
                  <a:extLst>
                    <a:ext uri="{FF2B5EF4-FFF2-40B4-BE49-F238E27FC236}">
                      <a16:creationId xmlns:a16="http://schemas.microsoft.com/office/drawing/2014/main" id="{85ED0897-EBE4-47BF-B7D1-6150D5E1C499}"/>
                    </a:ext>
                  </a:extLst>
                </p:cNvPr>
                <p:cNvPicPr/>
                <p:nvPr/>
              </p:nvPicPr>
              <p:blipFill>
                <a:blip r:embed="rId911"/>
                <a:stretch>
                  <a:fillRect/>
                </a:stretch>
              </p:blipFill>
              <p:spPr>
                <a:xfrm>
                  <a:off x="6020213" y="5270467"/>
                  <a:ext cx="18036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912">
              <p14:nvContentPartPr>
                <p14:cNvPr id="585" name="Freihand 584">
                  <a:extLst>
                    <a:ext uri="{FF2B5EF4-FFF2-40B4-BE49-F238E27FC236}">
                      <a16:creationId xmlns:a16="http://schemas.microsoft.com/office/drawing/2014/main" id="{CD4738C3-5C9C-4566-8374-A920EFAE7063}"/>
                    </a:ext>
                  </a:extLst>
                </p14:cNvPr>
                <p14:cNvContentPartPr/>
                <p14:nvPr/>
              </p14:nvContentPartPr>
              <p14:xfrm>
                <a:off x="6004013" y="5360107"/>
                <a:ext cx="210600" cy="25200"/>
              </p14:xfrm>
            </p:contentPart>
          </mc:Choice>
          <mc:Fallback>
            <p:pic>
              <p:nvPicPr>
                <p:cNvPr id="585" name="Freihand 584">
                  <a:extLst>
                    <a:ext uri="{FF2B5EF4-FFF2-40B4-BE49-F238E27FC236}">
                      <a16:creationId xmlns:a16="http://schemas.microsoft.com/office/drawing/2014/main" id="{CD4738C3-5C9C-4566-8374-A920EFAE7063}"/>
                    </a:ext>
                  </a:extLst>
                </p:cNvPr>
                <p:cNvPicPr/>
                <p:nvPr/>
              </p:nvPicPr>
              <p:blipFill>
                <a:blip r:embed="rId913"/>
                <a:stretch>
                  <a:fillRect/>
                </a:stretch>
              </p:blipFill>
              <p:spPr>
                <a:xfrm>
                  <a:off x="5999693" y="5355787"/>
                  <a:ext cx="21924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914">
              <p14:nvContentPartPr>
                <p14:cNvPr id="586" name="Freihand 585">
                  <a:extLst>
                    <a:ext uri="{FF2B5EF4-FFF2-40B4-BE49-F238E27FC236}">
                      <a16:creationId xmlns:a16="http://schemas.microsoft.com/office/drawing/2014/main" id="{B0CCA216-B973-45A5-BF59-F504F17572B1}"/>
                    </a:ext>
                  </a:extLst>
                </p14:cNvPr>
                <p14:cNvContentPartPr/>
                <p14:nvPr/>
              </p14:nvContentPartPr>
              <p14:xfrm>
                <a:off x="6045413" y="5410147"/>
                <a:ext cx="124560" cy="174240"/>
              </p14:xfrm>
            </p:contentPart>
          </mc:Choice>
          <mc:Fallback>
            <p:pic>
              <p:nvPicPr>
                <p:cNvPr id="586" name="Freihand 585">
                  <a:extLst>
                    <a:ext uri="{FF2B5EF4-FFF2-40B4-BE49-F238E27FC236}">
                      <a16:creationId xmlns:a16="http://schemas.microsoft.com/office/drawing/2014/main" id="{B0CCA216-B973-45A5-BF59-F504F17572B1}"/>
                    </a:ext>
                  </a:extLst>
                </p:cNvPr>
                <p:cNvPicPr/>
                <p:nvPr/>
              </p:nvPicPr>
              <p:blipFill>
                <a:blip r:embed="rId915"/>
                <a:stretch>
                  <a:fillRect/>
                </a:stretch>
              </p:blipFill>
              <p:spPr>
                <a:xfrm>
                  <a:off x="6041093" y="5405827"/>
                  <a:ext cx="13320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916">
              <p14:nvContentPartPr>
                <p14:cNvPr id="587" name="Freihand 586">
                  <a:extLst>
                    <a:ext uri="{FF2B5EF4-FFF2-40B4-BE49-F238E27FC236}">
                      <a16:creationId xmlns:a16="http://schemas.microsoft.com/office/drawing/2014/main" id="{E43D6BFC-0420-4D1C-BDDA-44F62177D0DD}"/>
                    </a:ext>
                  </a:extLst>
                </p14:cNvPr>
                <p14:cNvContentPartPr/>
                <p14:nvPr/>
              </p14:nvContentPartPr>
              <p14:xfrm>
                <a:off x="6130373" y="5252827"/>
                <a:ext cx="168480" cy="258120"/>
              </p14:xfrm>
            </p:contentPart>
          </mc:Choice>
          <mc:Fallback>
            <p:pic>
              <p:nvPicPr>
                <p:cNvPr id="587" name="Freihand 586">
                  <a:extLst>
                    <a:ext uri="{FF2B5EF4-FFF2-40B4-BE49-F238E27FC236}">
                      <a16:creationId xmlns:a16="http://schemas.microsoft.com/office/drawing/2014/main" id="{E43D6BFC-0420-4D1C-BDDA-44F62177D0DD}"/>
                    </a:ext>
                  </a:extLst>
                </p:cNvPr>
                <p:cNvPicPr/>
                <p:nvPr/>
              </p:nvPicPr>
              <p:blipFill>
                <a:blip r:embed="rId917"/>
                <a:stretch>
                  <a:fillRect/>
                </a:stretch>
              </p:blipFill>
              <p:spPr>
                <a:xfrm>
                  <a:off x="6126053" y="5248507"/>
                  <a:ext cx="177120" cy="266760"/>
                </a:xfrm>
                <a:prstGeom prst="rect">
                  <a:avLst/>
                </a:prstGeom>
              </p:spPr>
            </p:pic>
          </mc:Fallback>
        </mc:AlternateContent>
        <mc:AlternateContent xmlns:mc="http://schemas.openxmlformats.org/markup-compatibility/2006">
          <mc:Choice xmlns:p14="http://schemas.microsoft.com/office/powerpoint/2010/main" Requires="p14">
            <p:contentPart p14:bwMode="auto" r:id="rId918">
              <p14:nvContentPartPr>
                <p14:cNvPr id="588" name="Freihand 587">
                  <a:extLst>
                    <a:ext uri="{FF2B5EF4-FFF2-40B4-BE49-F238E27FC236}">
                      <a16:creationId xmlns:a16="http://schemas.microsoft.com/office/drawing/2014/main" id="{1FE0F02B-6255-420D-8731-A1A4F2F321D9}"/>
                    </a:ext>
                  </a:extLst>
                </p14:cNvPr>
                <p14:cNvContentPartPr/>
                <p14:nvPr/>
              </p14:nvContentPartPr>
              <p14:xfrm>
                <a:off x="5866853" y="5257147"/>
                <a:ext cx="152280" cy="255600"/>
              </p14:xfrm>
            </p:contentPart>
          </mc:Choice>
          <mc:Fallback>
            <p:pic>
              <p:nvPicPr>
                <p:cNvPr id="588" name="Freihand 587">
                  <a:extLst>
                    <a:ext uri="{FF2B5EF4-FFF2-40B4-BE49-F238E27FC236}">
                      <a16:creationId xmlns:a16="http://schemas.microsoft.com/office/drawing/2014/main" id="{1FE0F02B-6255-420D-8731-A1A4F2F321D9}"/>
                    </a:ext>
                  </a:extLst>
                </p:cNvPr>
                <p:cNvPicPr/>
                <p:nvPr/>
              </p:nvPicPr>
              <p:blipFill>
                <a:blip r:embed="rId919"/>
                <a:stretch>
                  <a:fillRect/>
                </a:stretch>
              </p:blipFill>
              <p:spPr>
                <a:xfrm>
                  <a:off x="5862533" y="5252827"/>
                  <a:ext cx="160920" cy="264240"/>
                </a:xfrm>
                <a:prstGeom prst="rect">
                  <a:avLst/>
                </a:prstGeom>
              </p:spPr>
            </p:pic>
          </mc:Fallback>
        </mc:AlternateContent>
        <mc:AlternateContent xmlns:mc="http://schemas.openxmlformats.org/markup-compatibility/2006">
          <mc:Choice xmlns:p14="http://schemas.microsoft.com/office/powerpoint/2010/main" Requires="p14">
            <p:contentPart p14:bwMode="auto" r:id="rId920">
              <p14:nvContentPartPr>
                <p14:cNvPr id="589" name="Freihand 588">
                  <a:extLst>
                    <a:ext uri="{FF2B5EF4-FFF2-40B4-BE49-F238E27FC236}">
                      <a16:creationId xmlns:a16="http://schemas.microsoft.com/office/drawing/2014/main" id="{76C87576-004F-4121-8053-9CB7488F0B69}"/>
                    </a:ext>
                  </a:extLst>
                </p14:cNvPr>
                <p14:cNvContentPartPr/>
                <p14:nvPr/>
              </p14:nvContentPartPr>
              <p14:xfrm>
                <a:off x="6322253" y="5153107"/>
                <a:ext cx="133920" cy="141480"/>
              </p14:xfrm>
            </p:contentPart>
          </mc:Choice>
          <mc:Fallback>
            <p:pic>
              <p:nvPicPr>
                <p:cNvPr id="589" name="Freihand 588">
                  <a:extLst>
                    <a:ext uri="{FF2B5EF4-FFF2-40B4-BE49-F238E27FC236}">
                      <a16:creationId xmlns:a16="http://schemas.microsoft.com/office/drawing/2014/main" id="{76C87576-004F-4121-8053-9CB7488F0B69}"/>
                    </a:ext>
                  </a:extLst>
                </p:cNvPr>
                <p:cNvPicPr/>
                <p:nvPr/>
              </p:nvPicPr>
              <p:blipFill>
                <a:blip r:embed="rId921"/>
                <a:stretch>
                  <a:fillRect/>
                </a:stretch>
              </p:blipFill>
              <p:spPr>
                <a:xfrm>
                  <a:off x="6317933" y="5148787"/>
                  <a:ext cx="14256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922">
              <p14:nvContentPartPr>
                <p14:cNvPr id="590" name="Freihand 589">
                  <a:extLst>
                    <a:ext uri="{FF2B5EF4-FFF2-40B4-BE49-F238E27FC236}">
                      <a16:creationId xmlns:a16="http://schemas.microsoft.com/office/drawing/2014/main" id="{3890667F-2371-4239-A01C-F22A4913C53C}"/>
                    </a:ext>
                  </a:extLst>
                </p14:cNvPr>
                <p14:cNvContentPartPr/>
                <p14:nvPr/>
              </p14:nvContentPartPr>
              <p14:xfrm>
                <a:off x="6490013" y="5324467"/>
                <a:ext cx="150480" cy="9720"/>
              </p14:xfrm>
            </p:contentPart>
          </mc:Choice>
          <mc:Fallback>
            <p:pic>
              <p:nvPicPr>
                <p:cNvPr id="590" name="Freihand 589">
                  <a:extLst>
                    <a:ext uri="{FF2B5EF4-FFF2-40B4-BE49-F238E27FC236}">
                      <a16:creationId xmlns:a16="http://schemas.microsoft.com/office/drawing/2014/main" id="{3890667F-2371-4239-A01C-F22A4913C53C}"/>
                    </a:ext>
                  </a:extLst>
                </p:cNvPr>
                <p:cNvPicPr/>
                <p:nvPr/>
              </p:nvPicPr>
              <p:blipFill>
                <a:blip r:embed="rId923"/>
                <a:stretch>
                  <a:fillRect/>
                </a:stretch>
              </p:blipFill>
              <p:spPr>
                <a:xfrm>
                  <a:off x="6485693" y="5320147"/>
                  <a:ext cx="15912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924">
              <p14:nvContentPartPr>
                <p14:cNvPr id="591" name="Freihand 590">
                  <a:extLst>
                    <a:ext uri="{FF2B5EF4-FFF2-40B4-BE49-F238E27FC236}">
                      <a16:creationId xmlns:a16="http://schemas.microsoft.com/office/drawing/2014/main" id="{19F25D36-0104-4327-96D2-21758727233F}"/>
                    </a:ext>
                  </a:extLst>
                </p14:cNvPr>
                <p14:cNvContentPartPr/>
                <p14:nvPr/>
              </p14:nvContentPartPr>
              <p14:xfrm>
                <a:off x="6507293" y="5360107"/>
                <a:ext cx="140040" cy="9360"/>
              </p14:xfrm>
            </p:contentPart>
          </mc:Choice>
          <mc:Fallback>
            <p:pic>
              <p:nvPicPr>
                <p:cNvPr id="591" name="Freihand 590">
                  <a:extLst>
                    <a:ext uri="{FF2B5EF4-FFF2-40B4-BE49-F238E27FC236}">
                      <a16:creationId xmlns:a16="http://schemas.microsoft.com/office/drawing/2014/main" id="{19F25D36-0104-4327-96D2-21758727233F}"/>
                    </a:ext>
                  </a:extLst>
                </p:cNvPr>
                <p:cNvPicPr/>
                <p:nvPr/>
              </p:nvPicPr>
              <p:blipFill>
                <a:blip r:embed="rId925"/>
                <a:stretch>
                  <a:fillRect/>
                </a:stretch>
              </p:blipFill>
              <p:spPr>
                <a:xfrm>
                  <a:off x="6502973" y="5355787"/>
                  <a:ext cx="14868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926">
              <p14:nvContentPartPr>
                <p14:cNvPr id="592" name="Freihand 591">
                  <a:extLst>
                    <a:ext uri="{FF2B5EF4-FFF2-40B4-BE49-F238E27FC236}">
                      <a16:creationId xmlns:a16="http://schemas.microsoft.com/office/drawing/2014/main" id="{756C4F35-74FE-4BC9-AB0B-782EE08FFD1B}"/>
                    </a:ext>
                  </a:extLst>
                </p14:cNvPr>
                <p14:cNvContentPartPr/>
                <p14:nvPr/>
              </p14:nvContentPartPr>
              <p14:xfrm>
                <a:off x="6790253" y="5143747"/>
                <a:ext cx="221760" cy="306720"/>
              </p14:xfrm>
            </p:contentPart>
          </mc:Choice>
          <mc:Fallback>
            <p:pic>
              <p:nvPicPr>
                <p:cNvPr id="592" name="Freihand 591">
                  <a:extLst>
                    <a:ext uri="{FF2B5EF4-FFF2-40B4-BE49-F238E27FC236}">
                      <a16:creationId xmlns:a16="http://schemas.microsoft.com/office/drawing/2014/main" id="{756C4F35-74FE-4BC9-AB0B-782EE08FFD1B}"/>
                    </a:ext>
                  </a:extLst>
                </p:cNvPr>
                <p:cNvPicPr/>
                <p:nvPr/>
              </p:nvPicPr>
              <p:blipFill>
                <a:blip r:embed="rId927"/>
                <a:stretch>
                  <a:fillRect/>
                </a:stretch>
              </p:blipFill>
              <p:spPr>
                <a:xfrm>
                  <a:off x="6785933" y="5139427"/>
                  <a:ext cx="230400" cy="315360"/>
                </a:xfrm>
                <a:prstGeom prst="rect">
                  <a:avLst/>
                </a:prstGeom>
              </p:spPr>
            </p:pic>
          </mc:Fallback>
        </mc:AlternateContent>
        <mc:AlternateContent xmlns:mc="http://schemas.openxmlformats.org/markup-compatibility/2006">
          <mc:Choice xmlns:p14="http://schemas.microsoft.com/office/powerpoint/2010/main" Requires="p14">
            <p:contentPart p14:bwMode="auto" r:id="rId928">
              <p14:nvContentPartPr>
                <p14:cNvPr id="593" name="Freihand 592">
                  <a:extLst>
                    <a:ext uri="{FF2B5EF4-FFF2-40B4-BE49-F238E27FC236}">
                      <a16:creationId xmlns:a16="http://schemas.microsoft.com/office/drawing/2014/main" id="{5DB42302-3B9D-4048-8835-2C711CA75D91}"/>
                    </a:ext>
                  </a:extLst>
                </p14:cNvPr>
                <p14:cNvContentPartPr/>
                <p14:nvPr/>
              </p14:nvContentPartPr>
              <p14:xfrm>
                <a:off x="6963053" y="5045467"/>
                <a:ext cx="775800" cy="136080"/>
              </p14:xfrm>
            </p:contentPart>
          </mc:Choice>
          <mc:Fallback>
            <p:pic>
              <p:nvPicPr>
                <p:cNvPr id="593" name="Freihand 592">
                  <a:extLst>
                    <a:ext uri="{FF2B5EF4-FFF2-40B4-BE49-F238E27FC236}">
                      <a16:creationId xmlns:a16="http://schemas.microsoft.com/office/drawing/2014/main" id="{5DB42302-3B9D-4048-8835-2C711CA75D91}"/>
                    </a:ext>
                  </a:extLst>
                </p:cNvPr>
                <p:cNvPicPr/>
                <p:nvPr/>
              </p:nvPicPr>
              <p:blipFill>
                <a:blip r:embed="rId929"/>
                <a:stretch>
                  <a:fillRect/>
                </a:stretch>
              </p:blipFill>
              <p:spPr>
                <a:xfrm>
                  <a:off x="6958733" y="5041147"/>
                  <a:ext cx="78444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930">
              <p14:nvContentPartPr>
                <p14:cNvPr id="595" name="Freihand 594">
                  <a:extLst>
                    <a:ext uri="{FF2B5EF4-FFF2-40B4-BE49-F238E27FC236}">
                      <a16:creationId xmlns:a16="http://schemas.microsoft.com/office/drawing/2014/main" id="{946EA021-0581-41E4-8DA0-B2DA2B975F25}"/>
                    </a:ext>
                  </a:extLst>
                </p14:cNvPr>
                <p14:cNvContentPartPr/>
                <p14:nvPr/>
              </p14:nvContentPartPr>
              <p14:xfrm>
                <a:off x="7091213" y="5231587"/>
                <a:ext cx="118800" cy="92160"/>
              </p14:xfrm>
            </p:contentPart>
          </mc:Choice>
          <mc:Fallback>
            <p:pic>
              <p:nvPicPr>
                <p:cNvPr id="595" name="Freihand 594">
                  <a:extLst>
                    <a:ext uri="{FF2B5EF4-FFF2-40B4-BE49-F238E27FC236}">
                      <a16:creationId xmlns:a16="http://schemas.microsoft.com/office/drawing/2014/main" id="{946EA021-0581-41E4-8DA0-B2DA2B975F25}"/>
                    </a:ext>
                  </a:extLst>
                </p:cNvPr>
                <p:cNvPicPr/>
                <p:nvPr/>
              </p:nvPicPr>
              <p:blipFill>
                <a:blip r:embed="rId931"/>
                <a:stretch>
                  <a:fillRect/>
                </a:stretch>
              </p:blipFill>
              <p:spPr>
                <a:xfrm>
                  <a:off x="7086893" y="5227267"/>
                  <a:ext cx="12744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932">
              <p14:nvContentPartPr>
                <p14:cNvPr id="596" name="Freihand 595">
                  <a:extLst>
                    <a:ext uri="{FF2B5EF4-FFF2-40B4-BE49-F238E27FC236}">
                      <a16:creationId xmlns:a16="http://schemas.microsoft.com/office/drawing/2014/main" id="{D6B40F2D-831B-4668-8951-FE0DC8731033}"/>
                    </a:ext>
                  </a:extLst>
                </p14:cNvPr>
                <p14:cNvContentPartPr/>
                <p14:nvPr/>
              </p14:nvContentPartPr>
              <p14:xfrm>
                <a:off x="7158173" y="5306107"/>
                <a:ext cx="70560" cy="58320"/>
              </p14:xfrm>
            </p:contentPart>
          </mc:Choice>
          <mc:Fallback>
            <p:pic>
              <p:nvPicPr>
                <p:cNvPr id="596" name="Freihand 595">
                  <a:extLst>
                    <a:ext uri="{FF2B5EF4-FFF2-40B4-BE49-F238E27FC236}">
                      <a16:creationId xmlns:a16="http://schemas.microsoft.com/office/drawing/2014/main" id="{D6B40F2D-831B-4668-8951-FE0DC8731033}"/>
                    </a:ext>
                  </a:extLst>
                </p:cNvPr>
                <p:cNvPicPr/>
                <p:nvPr/>
              </p:nvPicPr>
              <p:blipFill>
                <a:blip r:embed="rId933"/>
                <a:stretch>
                  <a:fillRect/>
                </a:stretch>
              </p:blipFill>
              <p:spPr>
                <a:xfrm>
                  <a:off x="7153853" y="5301787"/>
                  <a:ext cx="7920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934">
              <p14:nvContentPartPr>
                <p14:cNvPr id="597" name="Freihand 596">
                  <a:extLst>
                    <a:ext uri="{FF2B5EF4-FFF2-40B4-BE49-F238E27FC236}">
                      <a16:creationId xmlns:a16="http://schemas.microsoft.com/office/drawing/2014/main" id="{20D3DC4E-B3B6-4CC0-B620-7F0DEA745D42}"/>
                    </a:ext>
                  </a:extLst>
                </p14:cNvPr>
                <p14:cNvContentPartPr/>
                <p14:nvPr/>
              </p14:nvContentPartPr>
              <p14:xfrm>
                <a:off x="7279493" y="5241667"/>
                <a:ext cx="84600" cy="111960"/>
              </p14:xfrm>
            </p:contentPart>
          </mc:Choice>
          <mc:Fallback>
            <p:pic>
              <p:nvPicPr>
                <p:cNvPr id="597" name="Freihand 596">
                  <a:extLst>
                    <a:ext uri="{FF2B5EF4-FFF2-40B4-BE49-F238E27FC236}">
                      <a16:creationId xmlns:a16="http://schemas.microsoft.com/office/drawing/2014/main" id="{20D3DC4E-B3B6-4CC0-B620-7F0DEA745D42}"/>
                    </a:ext>
                  </a:extLst>
                </p:cNvPr>
                <p:cNvPicPr/>
                <p:nvPr/>
              </p:nvPicPr>
              <p:blipFill>
                <a:blip r:embed="rId935"/>
                <a:stretch>
                  <a:fillRect/>
                </a:stretch>
              </p:blipFill>
              <p:spPr>
                <a:xfrm>
                  <a:off x="7275173" y="5237347"/>
                  <a:ext cx="9324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936">
              <p14:nvContentPartPr>
                <p14:cNvPr id="598" name="Freihand 597">
                  <a:extLst>
                    <a:ext uri="{FF2B5EF4-FFF2-40B4-BE49-F238E27FC236}">
                      <a16:creationId xmlns:a16="http://schemas.microsoft.com/office/drawing/2014/main" id="{D5998C27-3B52-4110-BDDD-BB9D1E34107A}"/>
                    </a:ext>
                  </a:extLst>
                </p14:cNvPr>
                <p14:cNvContentPartPr/>
                <p14:nvPr/>
              </p14:nvContentPartPr>
              <p14:xfrm>
                <a:off x="7412693" y="5217187"/>
                <a:ext cx="86040" cy="119520"/>
              </p14:xfrm>
            </p:contentPart>
          </mc:Choice>
          <mc:Fallback>
            <p:pic>
              <p:nvPicPr>
                <p:cNvPr id="598" name="Freihand 597">
                  <a:extLst>
                    <a:ext uri="{FF2B5EF4-FFF2-40B4-BE49-F238E27FC236}">
                      <a16:creationId xmlns:a16="http://schemas.microsoft.com/office/drawing/2014/main" id="{D5998C27-3B52-4110-BDDD-BB9D1E34107A}"/>
                    </a:ext>
                  </a:extLst>
                </p:cNvPr>
                <p:cNvPicPr/>
                <p:nvPr/>
              </p:nvPicPr>
              <p:blipFill>
                <a:blip r:embed="rId937"/>
                <a:stretch>
                  <a:fillRect/>
                </a:stretch>
              </p:blipFill>
              <p:spPr>
                <a:xfrm>
                  <a:off x="7408373" y="5212867"/>
                  <a:ext cx="94680" cy="128160"/>
                </a:xfrm>
                <a:prstGeom prst="rect">
                  <a:avLst/>
                </a:prstGeom>
              </p:spPr>
            </p:pic>
          </mc:Fallback>
        </mc:AlternateContent>
      </p:grpSp>
      <p:grpSp>
        <p:nvGrpSpPr>
          <p:cNvPr id="614" name="Gruppieren 613">
            <a:extLst>
              <a:ext uri="{FF2B5EF4-FFF2-40B4-BE49-F238E27FC236}">
                <a16:creationId xmlns:a16="http://schemas.microsoft.com/office/drawing/2014/main" id="{5706B2BA-E6B7-4B87-ADC0-5F35D05ED132}"/>
              </a:ext>
            </a:extLst>
          </p:cNvPr>
          <p:cNvGrpSpPr/>
          <p:nvPr/>
        </p:nvGrpSpPr>
        <p:grpSpPr>
          <a:xfrm>
            <a:off x="3022493" y="5780227"/>
            <a:ext cx="1233000" cy="486720"/>
            <a:chOff x="3022493" y="5780227"/>
            <a:chExt cx="1233000" cy="486720"/>
          </a:xfrm>
        </p:grpSpPr>
        <mc:AlternateContent xmlns:mc="http://schemas.openxmlformats.org/markup-compatibility/2006">
          <mc:Choice xmlns:p14="http://schemas.microsoft.com/office/powerpoint/2010/main" Requires="p14">
            <p:contentPart p14:bwMode="auto" r:id="rId938">
              <p14:nvContentPartPr>
                <p14:cNvPr id="600" name="Freihand 599">
                  <a:extLst>
                    <a:ext uri="{FF2B5EF4-FFF2-40B4-BE49-F238E27FC236}">
                      <a16:creationId xmlns:a16="http://schemas.microsoft.com/office/drawing/2014/main" id="{5D3FBA6D-4457-496A-8083-596A0DA9C5BB}"/>
                    </a:ext>
                  </a:extLst>
                </p14:cNvPr>
                <p14:cNvContentPartPr/>
                <p14:nvPr/>
              </p14:nvContentPartPr>
              <p14:xfrm>
                <a:off x="3022493" y="5922787"/>
                <a:ext cx="133200" cy="208800"/>
              </p14:xfrm>
            </p:contentPart>
          </mc:Choice>
          <mc:Fallback>
            <p:pic>
              <p:nvPicPr>
                <p:cNvPr id="600" name="Freihand 599">
                  <a:extLst>
                    <a:ext uri="{FF2B5EF4-FFF2-40B4-BE49-F238E27FC236}">
                      <a16:creationId xmlns:a16="http://schemas.microsoft.com/office/drawing/2014/main" id="{5D3FBA6D-4457-496A-8083-596A0DA9C5BB}"/>
                    </a:ext>
                  </a:extLst>
                </p:cNvPr>
                <p:cNvPicPr/>
                <p:nvPr/>
              </p:nvPicPr>
              <p:blipFill>
                <a:blip r:embed="rId939"/>
                <a:stretch>
                  <a:fillRect/>
                </a:stretch>
              </p:blipFill>
              <p:spPr>
                <a:xfrm>
                  <a:off x="3018173" y="5918467"/>
                  <a:ext cx="141840" cy="217440"/>
                </a:xfrm>
                <a:prstGeom prst="rect">
                  <a:avLst/>
                </a:prstGeom>
              </p:spPr>
            </p:pic>
          </mc:Fallback>
        </mc:AlternateContent>
        <mc:AlternateContent xmlns:mc="http://schemas.openxmlformats.org/markup-compatibility/2006">
          <mc:Choice xmlns:p14="http://schemas.microsoft.com/office/powerpoint/2010/main" Requires="p14">
            <p:contentPart p14:bwMode="auto" r:id="rId940">
              <p14:nvContentPartPr>
                <p14:cNvPr id="601" name="Freihand 600">
                  <a:extLst>
                    <a:ext uri="{FF2B5EF4-FFF2-40B4-BE49-F238E27FC236}">
                      <a16:creationId xmlns:a16="http://schemas.microsoft.com/office/drawing/2014/main" id="{8256169A-51C4-402B-9A78-99FEBAF2A30C}"/>
                    </a:ext>
                  </a:extLst>
                </p14:cNvPr>
                <p14:cNvContentPartPr/>
                <p14:nvPr/>
              </p14:nvContentPartPr>
              <p14:xfrm>
                <a:off x="3217253" y="5827387"/>
                <a:ext cx="77760" cy="122760"/>
              </p14:xfrm>
            </p:contentPart>
          </mc:Choice>
          <mc:Fallback>
            <p:pic>
              <p:nvPicPr>
                <p:cNvPr id="601" name="Freihand 600">
                  <a:extLst>
                    <a:ext uri="{FF2B5EF4-FFF2-40B4-BE49-F238E27FC236}">
                      <a16:creationId xmlns:a16="http://schemas.microsoft.com/office/drawing/2014/main" id="{8256169A-51C4-402B-9A78-99FEBAF2A30C}"/>
                    </a:ext>
                  </a:extLst>
                </p:cNvPr>
                <p:cNvPicPr/>
                <p:nvPr/>
              </p:nvPicPr>
              <p:blipFill>
                <a:blip r:embed="rId941"/>
                <a:stretch>
                  <a:fillRect/>
                </a:stretch>
              </p:blipFill>
              <p:spPr>
                <a:xfrm>
                  <a:off x="3212933" y="5823067"/>
                  <a:ext cx="8640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942">
              <p14:nvContentPartPr>
                <p14:cNvPr id="602" name="Freihand 601">
                  <a:extLst>
                    <a:ext uri="{FF2B5EF4-FFF2-40B4-BE49-F238E27FC236}">
                      <a16:creationId xmlns:a16="http://schemas.microsoft.com/office/drawing/2014/main" id="{918410BD-DE86-41E0-BC73-BEB0290CC0C0}"/>
                    </a:ext>
                  </a:extLst>
                </p14:cNvPr>
                <p14:cNvContentPartPr/>
                <p14:nvPr/>
              </p14:nvContentPartPr>
              <p14:xfrm>
                <a:off x="3438653" y="5802187"/>
                <a:ext cx="118080" cy="375840"/>
              </p14:xfrm>
            </p:contentPart>
          </mc:Choice>
          <mc:Fallback>
            <p:pic>
              <p:nvPicPr>
                <p:cNvPr id="602" name="Freihand 601">
                  <a:extLst>
                    <a:ext uri="{FF2B5EF4-FFF2-40B4-BE49-F238E27FC236}">
                      <a16:creationId xmlns:a16="http://schemas.microsoft.com/office/drawing/2014/main" id="{918410BD-DE86-41E0-BC73-BEB0290CC0C0}"/>
                    </a:ext>
                  </a:extLst>
                </p:cNvPr>
                <p:cNvPicPr/>
                <p:nvPr/>
              </p:nvPicPr>
              <p:blipFill>
                <a:blip r:embed="rId943"/>
                <a:stretch>
                  <a:fillRect/>
                </a:stretch>
              </p:blipFill>
              <p:spPr>
                <a:xfrm>
                  <a:off x="3434333" y="5797867"/>
                  <a:ext cx="126720" cy="384480"/>
                </a:xfrm>
                <a:prstGeom prst="rect">
                  <a:avLst/>
                </a:prstGeom>
              </p:spPr>
            </p:pic>
          </mc:Fallback>
        </mc:AlternateContent>
        <mc:AlternateContent xmlns:mc="http://schemas.openxmlformats.org/markup-compatibility/2006">
          <mc:Choice xmlns:p14="http://schemas.microsoft.com/office/powerpoint/2010/main" Requires="p14">
            <p:contentPart p14:bwMode="auto" r:id="rId944">
              <p14:nvContentPartPr>
                <p14:cNvPr id="604" name="Freihand 603">
                  <a:extLst>
                    <a:ext uri="{FF2B5EF4-FFF2-40B4-BE49-F238E27FC236}">
                      <a16:creationId xmlns:a16="http://schemas.microsoft.com/office/drawing/2014/main" id="{B1EF1BBB-41C6-4882-8049-FE0D6AA6F793}"/>
                    </a:ext>
                  </a:extLst>
                </p14:cNvPr>
                <p14:cNvContentPartPr/>
                <p14:nvPr/>
              </p14:nvContentPartPr>
              <p14:xfrm>
                <a:off x="3722333" y="5845027"/>
                <a:ext cx="147240" cy="84240"/>
              </p14:xfrm>
            </p:contentPart>
          </mc:Choice>
          <mc:Fallback>
            <p:pic>
              <p:nvPicPr>
                <p:cNvPr id="604" name="Freihand 603">
                  <a:extLst>
                    <a:ext uri="{FF2B5EF4-FFF2-40B4-BE49-F238E27FC236}">
                      <a16:creationId xmlns:a16="http://schemas.microsoft.com/office/drawing/2014/main" id="{B1EF1BBB-41C6-4882-8049-FE0D6AA6F793}"/>
                    </a:ext>
                  </a:extLst>
                </p:cNvPr>
                <p:cNvPicPr/>
                <p:nvPr/>
              </p:nvPicPr>
              <p:blipFill>
                <a:blip r:embed="rId945"/>
                <a:stretch>
                  <a:fillRect/>
                </a:stretch>
              </p:blipFill>
              <p:spPr>
                <a:xfrm>
                  <a:off x="3718013" y="5840707"/>
                  <a:ext cx="15588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946">
              <p14:nvContentPartPr>
                <p14:cNvPr id="605" name="Freihand 604">
                  <a:extLst>
                    <a:ext uri="{FF2B5EF4-FFF2-40B4-BE49-F238E27FC236}">
                      <a16:creationId xmlns:a16="http://schemas.microsoft.com/office/drawing/2014/main" id="{148448F8-A353-496A-9395-1F95B708B88C}"/>
                    </a:ext>
                  </a:extLst>
                </p14:cNvPr>
                <p14:cNvContentPartPr/>
                <p14:nvPr/>
              </p14:nvContentPartPr>
              <p14:xfrm>
                <a:off x="3682373" y="5955187"/>
                <a:ext cx="190440" cy="27360"/>
              </p14:xfrm>
            </p:contentPart>
          </mc:Choice>
          <mc:Fallback>
            <p:pic>
              <p:nvPicPr>
                <p:cNvPr id="605" name="Freihand 604">
                  <a:extLst>
                    <a:ext uri="{FF2B5EF4-FFF2-40B4-BE49-F238E27FC236}">
                      <a16:creationId xmlns:a16="http://schemas.microsoft.com/office/drawing/2014/main" id="{148448F8-A353-496A-9395-1F95B708B88C}"/>
                    </a:ext>
                  </a:extLst>
                </p:cNvPr>
                <p:cNvPicPr/>
                <p:nvPr/>
              </p:nvPicPr>
              <p:blipFill>
                <a:blip r:embed="rId947"/>
                <a:stretch>
                  <a:fillRect/>
                </a:stretch>
              </p:blipFill>
              <p:spPr>
                <a:xfrm>
                  <a:off x="3678053" y="5950867"/>
                  <a:ext cx="19908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948">
              <p14:nvContentPartPr>
                <p14:cNvPr id="606" name="Freihand 605">
                  <a:extLst>
                    <a:ext uri="{FF2B5EF4-FFF2-40B4-BE49-F238E27FC236}">
                      <a16:creationId xmlns:a16="http://schemas.microsoft.com/office/drawing/2014/main" id="{14D2D34F-53F5-43EA-BCBB-19D5A2940522}"/>
                    </a:ext>
                  </a:extLst>
                </p14:cNvPr>
                <p14:cNvContentPartPr/>
                <p14:nvPr/>
              </p14:nvContentPartPr>
              <p14:xfrm>
                <a:off x="3719813" y="6033307"/>
                <a:ext cx="92160" cy="161280"/>
              </p14:xfrm>
            </p:contentPart>
          </mc:Choice>
          <mc:Fallback>
            <p:pic>
              <p:nvPicPr>
                <p:cNvPr id="606" name="Freihand 605">
                  <a:extLst>
                    <a:ext uri="{FF2B5EF4-FFF2-40B4-BE49-F238E27FC236}">
                      <a16:creationId xmlns:a16="http://schemas.microsoft.com/office/drawing/2014/main" id="{14D2D34F-53F5-43EA-BCBB-19D5A2940522}"/>
                    </a:ext>
                  </a:extLst>
                </p:cNvPr>
                <p:cNvPicPr/>
                <p:nvPr/>
              </p:nvPicPr>
              <p:blipFill>
                <a:blip r:embed="rId949"/>
                <a:stretch>
                  <a:fillRect/>
                </a:stretch>
              </p:blipFill>
              <p:spPr>
                <a:xfrm>
                  <a:off x="3715493" y="6028987"/>
                  <a:ext cx="10080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950">
              <p14:nvContentPartPr>
                <p14:cNvPr id="607" name="Freihand 606">
                  <a:extLst>
                    <a:ext uri="{FF2B5EF4-FFF2-40B4-BE49-F238E27FC236}">
                      <a16:creationId xmlns:a16="http://schemas.microsoft.com/office/drawing/2014/main" id="{A635EFB8-C868-473E-811E-4A38A396FA41}"/>
                    </a:ext>
                  </a:extLst>
                </p14:cNvPr>
                <p14:cNvContentPartPr/>
                <p14:nvPr/>
              </p14:nvContentPartPr>
              <p14:xfrm>
                <a:off x="3792893" y="5901187"/>
                <a:ext cx="146520" cy="226800"/>
              </p14:xfrm>
            </p:contentPart>
          </mc:Choice>
          <mc:Fallback>
            <p:pic>
              <p:nvPicPr>
                <p:cNvPr id="607" name="Freihand 606">
                  <a:extLst>
                    <a:ext uri="{FF2B5EF4-FFF2-40B4-BE49-F238E27FC236}">
                      <a16:creationId xmlns:a16="http://schemas.microsoft.com/office/drawing/2014/main" id="{A635EFB8-C868-473E-811E-4A38A396FA41}"/>
                    </a:ext>
                  </a:extLst>
                </p:cNvPr>
                <p:cNvPicPr/>
                <p:nvPr/>
              </p:nvPicPr>
              <p:blipFill>
                <a:blip r:embed="rId951"/>
                <a:stretch>
                  <a:fillRect/>
                </a:stretch>
              </p:blipFill>
              <p:spPr>
                <a:xfrm>
                  <a:off x="3788573" y="5896867"/>
                  <a:ext cx="155160" cy="235440"/>
                </a:xfrm>
                <a:prstGeom prst="rect">
                  <a:avLst/>
                </a:prstGeom>
              </p:spPr>
            </p:pic>
          </mc:Fallback>
        </mc:AlternateContent>
        <mc:AlternateContent xmlns:mc="http://schemas.openxmlformats.org/markup-compatibility/2006">
          <mc:Choice xmlns:p14="http://schemas.microsoft.com/office/powerpoint/2010/main" Requires="p14">
            <p:contentPart p14:bwMode="auto" r:id="rId952">
              <p14:nvContentPartPr>
                <p14:cNvPr id="608" name="Freihand 607">
                  <a:extLst>
                    <a:ext uri="{FF2B5EF4-FFF2-40B4-BE49-F238E27FC236}">
                      <a16:creationId xmlns:a16="http://schemas.microsoft.com/office/drawing/2014/main" id="{A1E69483-917A-4EC4-BD01-B2573B0662E3}"/>
                    </a:ext>
                  </a:extLst>
                </p14:cNvPr>
                <p14:cNvContentPartPr/>
                <p14:nvPr/>
              </p14:nvContentPartPr>
              <p14:xfrm>
                <a:off x="3588053" y="5914507"/>
                <a:ext cx="169920" cy="199800"/>
              </p14:xfrm>
            </p:contentPart>
          </mc:Choice>
          <mc:Fallback>
            <p:pic>
              <p:nvPicPr>
                <p:cNvPr id="608" name="Freihand 607">
                  <a:extLst>
                    <a:ext uri="{FF2B5EF4-FFF2-40B4-BE49-F238E27FC236}">
                      <a16:creationId xmlns:a16="http://schemas.microsoft.com/office/drawing/2014/main" id="{A1E69483-917A-4EC4-BD01-B2573B0662E3}"/>
                    </a:ext>
                  </a:extLst>
                </p:cNvPr>
                <p:cNvPicPr/>
                <p:nvPr/>
              </p:nvPicPr>
              <p:blipFill>
                <a:blip r:embed="rId953"/>
                <a:stretch>
                  <a:fillRect/>
                </a:stretch>
              </p:blipFill>
              <p:spPr>
                <a:xfrm>
                  <a:off x="3583733" y="5910187"/>
                  <a:ext cx="178560" cy="208440"/>
                </a:xfrm>
                <a:prstGeom prst="rect">
                  <a:avLst/>
                </a:prstGeom>
              </p:spPr>
            </p:pic>
          </mc:Fallback>
        </mc:AlternateContent>
        <mc:AlternateContent xmlns:mc="http://schemas.openxmlformats.org/markup-compatibility/2006">
          <mc:Choice xmlns:p14="http://schemas.microsoft.com/office/powerpoint/2010/main" Requires="p14">
            <p:contentPart p14:bwMode="auto" r:id="rId954">
              <p14:nvContentPartPr>
                <p14:cNvPr id="609" name="Freihand 608">
                  <a:extLst>
                    <a:ext uri="{FF2B5EF4-FFF2-40B4-BE49-F238E27FC236}">
                      <a16:creationId xmlns:a16="http://schemas.microsoft.com/office/drawing/2014/main" id="{71D5F7D8-9751-4E02-B450-EBE8468848F0}"/>
                    </a:ext>
                  </a:extLst>
                </p14:cNvPr>
                <p14:cNvContentPartPr/>
                <p14:nvPr/>
              </p14:nvContentPartPr>
              <p14:xfrm>
                <a:off x="3967493" y="5784907"/>
                <a:ext cx="102600" cy="153360"/>
              </p14:xfrm>
            </p:contentPart>
          </mc:Choice>
          <mc:Fallback>
            <p:pic>
              <p:nvPicPr>
                <p:cNvPr id="609" name="Freihand 608">
                  <a:extLst>
                    <a:ext uri="{FF2B5EF4-FFF2-40B4-BE49-F238E27FC236}">
                      <a16:creationId xmlns:a16="http://schemas.microsoft.com/office/drawing/2014/main" id="{71D5F7D8-9751-4E02-B450-EBE8468848F0}"/>
                    </a:ext>
                  </a:extLst>
                </p:cNvPr>
                <p:cNvPicPr/>
                <p:nvPr/>
              </p:nvPicPr>
              <p:blipFill>
                <a:blip r:embed="rId955"/>
                <a:stretch>
                  <a:fillRect/>
                </a:stretch>
              </p:blipFill>
              <p:spPr>
                <a:xfrm>
                  <a:off x="3963173" y="5780587"/>
                  <a:ext cx="11124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956">
              <p14:nvContentPartPr>
                <p14:cNvPr id="610" name="Freihand 609">
                  <a:extLst>
                    <a:ext uri="{FF2B5EF4-FFF2-40B4-BE49-F238E27FC236}">
                      <a16:creationId xmlns:a16="http://schemas.microsoft.com/office/drawing/2014/main" id="{F0CD322A-297E-425D-8919-900A3E59CA95}"/>
                    </a:ext>
                  </a:extLst>
                </p14:cNvPr>
                <p14:cNvContentPartPr/>
                <p14:nvPr/>
              </p14:nvContentPartPr>
              <p14:xfrm>
                <a:off x="4030493" y="5780227"/>
                <a:ext cx="225000" cy="486720"/>
              </p14:xfrm>
            </p:contentPart>
          </mc:Choice>
          <mc:Fallback>
            <p:pic>
              <p:nvPicPr>
                <p:cNvPr id="610" name="Freihand 609">
                  <a:extLst>
                    <a:ext uri="{FF2B5EF4-FFF2-40B4-BE49-F238E27FC236}">
                      <a16:creationId xmlns:a16="http://schemas.microsoft.com/office/drawing/2014/main" id="{F0CD322A-297E-425D-8919-900A3E59CA95}"/>
                    </a:ext>
                  </a:extLst>
                </p:cNvPr>
                <p:cNvPicPr/>
                <p:nvPr/>
              </p:nvPicPr>
              <p:blipFill>
                <a:blip r:embed="rId957"/>
                <a:stretch>
                  <a:fillRect/>
                </a:stretch>
              </p:blipFill>
              <p:spPr>
                <a:xfrm>
                  <a:off x="4026173" y="5775907"/>
                  <a:ext cx="233640" cy="495360"/>
                </a:xfrm>
                <a:prstGeom prst="rect">
                  <a:avLst/>
                </a:prstGeom>
              </p:spPr>
            </p:pic>
          </mc:Fallback>
        </mc:AlternateContent>
      </p:grpSp>
      <p:grpSp>
        <p:nvGrpSpPr>
          <p:cNvPr id="623" name="Gruppieren 622">
            <a:extLst>
              <a:ext uri="{FF2B5EF4-FFF2-40B4-BE49-F238E27FC236}">
                <a16:creationId xmlns:a16="http://schemas.microsoft.com/office/drawing/2014/main" id="{F5FEDCB2-78A9-4494-B083-5027FCB16642}"/>
              </a:ext>
            </a:extLst>
          </p:cNvPr>
          <p:cNvGrpSpPr/>
          <p:nvPr/>
        </p:nvGrpSpPr>
        <p:grpSpPr>
          <a:xfrm>
            <a:off x="4499213" y="5693827"/>
            <a:ext cx="1181880" cy="481680"/>
            <a:chOff x="4499213" y="5693827"/>
            <a:chExt cx="1181880" cy="481680"/>
          </a:xfrm>
        </p:grpSpPr>
        <mc:AlternateContent xmlns:mc="http://schemas.openxmlformats.org/markup-compatibility/2006">
          <mc:Choice xmlns:p14="http://schemas.microsoft.com/office/powerpoint/2010/main" Requires="p14">
            <p:contentPart p14:bwMode="auto" r:id="rId958">
              <p14:nvContentPartPr>
                <p14:cNvPr id="611" name="Freihand 610">
                  <a:extLst>
                    <a:ext uri="{FF2B5EF4-FFF2-40B4-BE49-F238E27FC236}">
                      <a16:creationId xmlns:a16="http://schemas.microsoft.com/office/drawing/2014/main" id="{C45CADC7-E3C1-4CC9-B73B-F70E5FADE8CB}"/>
                    </a:ext>
                  </a:extLst>
                </p14:cNvPr>
                <p14:cNvContentPartPr/>
                <p14:nvPr/>
              </p14:nvContentPartPr>
              <p14:xfrm>
                <a:off x="4499213" y="5967427"/>
                <a:ext cx="217800" cy="18360"/>
              </p14:xfrm>
            </p:contentPart>
          </mc:Choice>
          <mc:Fallback>
            <p:pic>
              <p:nvPicPr>
                <p:cNvPr id="611" name="Freihand 610">
                  <a:extLst>
                    <a:ext uri="{FF2B5EF4-FFF2-40B4-BE49-F238E27FC236}">
                      <a16:creationId xmlns:a16="http://schemas.microsoft.com/office/drawing/2014/main" id="{C45CADC7-E3C1-4CC9-B73B-F70E5FADE8CB}"/>
                    </a:ext>
                  </a:extLst>
                </p:cNvPr>
                <p:cNvPicPr/>
                <p:nvPr/>
              </p:nvPicPr>
              <p:blipFill>
                <a:blip r:embed="rId959"/>
                <a:stretch>
                  <a:fillRect/>
                </a:stretch>
              </p:blipFill>
              <p:spPr>
                <a:xfrm>
                  <a:off x="4494893" y="5963107"/>
                  <a:ext cx="22644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960">
              <p14:nvContentPartPr>
                <p14:cNvPr id="612" name="Freihand 611">
                  <a:extLst>
                    <a:ext uri="{FF2B5EF4-FFF2-40B4-BE49-F238E27FC236}">
                      <a16:creationId xmlns:a16="http://schemas.microsoft.com/office/drawing/2014/main" id="{7027A752-B02F-48A5-9BE3-C744263C976F}"/>
                    </a:ext>
                  </a:extLst>
                </p14:cNvPr>
                <p14:cNvContentPartPr/>
                <p14:nvPr/>
              </p14:nvContentPartPr>
              <p14:xfrm>
                <a:off x="4503533" y="6012427"/>
                <a:ext cx="194400" cy="15480"/>
              </p14:xfrm>
            </p:contentPart>
          </mc:Choice>
          <mc:Fallback>
            <p:pic>
              <p:nvPicPr>
                <p:cNvPr id="612" name="Freihand 611">
                  <a:extLst>
                    <a:ext uri="{FF2B5EF4-FFF2-40B4-BE49-F238E27FC236}">
                      <a16:creationId xmlns:a16="http://schemas.microsoft.com/office/drawing/2014/main" id="{7027A752-B02F-48A5-9BE3-C744263C976F}"/>
                    </a:ext>
                  </a:extLst>
                </p:cNvPr>
                <p:cNvPicPr/>
                <p:nvPr/>
              </p:nvPicPr>
              <p:blipFill>
                <a:blip r:embed="rId961"/>
                <a:stretch>
                  <a:fillRect/>
                </a:stretch>
              </p:blipFill>
              <p:spPr>
                <a:xfrm>
                  <a:off x="4499213" y="6008107"/>
                  <a:ext cx="20304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962">
              <p14:nvContentPartPr>
                <p14:cNvPr id="615" name="Freihand 614">
                  <a:extLst>
                    <a:ext uri="{FF2B5EF4-FFF2-40B4-BE49-F238E27FC236}">
                      <a16:creationId xmlns:a16="http://schemas.microsoft.com/office/drawing/2014/main" id="{A274178D-963D-4CE2-AB79-0B75E9DE31A7}"/>
                    </a:ext>
                  </a:extLst>
                </p14:cNvPr>
                <p14:cNvContentPartPr/>
                <p14:nvPr/>
              </p14:nvContentPartPr>
              <p14:xfrm>
                <a:off x="5106173" y="5693827"/>
                <a:ext cx="104040" cy="145440"/>
              </p14:xfrm>
            </p:contentPart>
          </mc:Choice>
          <mc:Fallback>
            <p:pic>
              <p:nvPicPr>
                <p:cNvPr id="615" name="Freihand 614">
                  <a:extLst>
                    <a:ext uri="{FF2B5EF4-FFF2-40B4-BE49-F238E27FC236}">
                      <a16:creationId xmlns:a16="http://schemas.microsoft.com/office/drawing/2014/main" id="{A274178D-963D-4CE2-AB79-0B75E9DE31A7}"/>
                    </a:ext>
                  </a:extLst>
                </p:cNvPr>
                <p:cNvPicPr/>
                <p:nvPr/>
              </p:nvPicPr>
              <p:blipFill>
                <a:blip r:embed="rId963"/>
                <a:stretch>
                  <a:fillRect/>
                </a:stretch>
              </p:blipFill>
              <p:spPr>
                <a:xfrm>
                  <a:off x="5101853" y="5689507"/>
                  <a:ext cx="11268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964">
              <p14:nvContentPartPr>
                <p14:cNvPr id="616" name="Freihand 615">
                  <a:extLst>
                    <a:ext uri="{FF2B5EF4-FFF2-40B4-BE49-F238E27FC236}">
                      <a16:creationId xmlns:a16="http://schemas.microsoft.com/office/drawing/2014/main" id="{17D3F471-206E-4557-8A60-BD95988973AB}"/>
                    </a:ext>
                  </a:extLst>
                </p14:cNvPr>
                <p14:cNvContentPartPr/>
                <p14:nvPr/>
              </p14:nvContentPartPr>
              <p14:xfrm>
                <a:off x="5171693" y="5796427"/>
                <a:ext cx="59400" cy="69480"/>
              </p14:xfrm>
            </p:contentPart>
          </mc:Choice>
          <mc:Fallback>
            <p:pic>
              <p:nvPicPr>
                <p:cNvPr id="616" name="Freihand 615">
                  <a:extLst>
                    <a:ext uri="{FF2B5EF4-FFF2-40B4-BE49-F238E27FC236}">
                      <a16:creationId xmlns:a16="http://schemas.microsoft.com/office/drawing/2014/main" id="{17D3F471-206E-4557-8A60-BD95988973AB}"/>
                    </a:ext>
                  </a:extLst>
                </p:cNvPr>
                <p:cNvPicPr/>
                <p:nvPr/>
              </p:nvPicPr>
              <p:blipFill>
                <a:blip r:embed="rId965"/>
                <a:stretch>
                  <a:fillRect/>
                </a:stretch>
              </p:blipFill>
              <p:spPr>
                <a:xfrm>
                  <a:off x="5167373" y="5792107"/>
                  <a:ext cx="6804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966">
              <p14:nvContentPartPr>
                <p14:cNvPr id="617" name="Freihand 616">
                  <a:extLst>
                    <a:ext uri="{FF2B5EF4-FFF2-40B4-BE49-F238E27FC236}">
                      <a16:creationId xmlns:a16="http://schemas.microsoft.com/office/drawing/2014/main" id="{46816416-75E1-4D69-8929-CD8325590135}"/>
                    </a:ext>
                  </a:extLst>
                </p14:cNvPr>
                <p14:cNvContentPartPr/>
                <p14:nvPr/>
              </p14:nvContentPartPr>
              <p14:xfrm>
                <a:off x="4881893" y="5902267"/>
                <a:ext cx="799200" cy="32040"/>
              </p14:xfrm>
            </p:contentPart>
          </mc:Choice>
          <mc:Fallback>
            <p:pic>
              <p:nvPicPr>
                <p:cNvPr id="617" name="Freihand 616">
                  <a:extLst>
                    <a:ext uri="{FF2B5EF4-FFF2-40B4-BE49-F238E27FC236}">
                      <a16:creationId xmlns:a16="http://schemas.microsoft.com/office/drawing/2014/main" id="{46816416-75E1-4D69-8929-CD8325590135}"/>
                    </a:ext>
                  </a:extLst>
                </p:cNvPr>
                <p:cNvPicPr/>
                <p:nvPr/>
              </p:nvPicPr>
              <p:blipFill>
                <a:blip r:embed="rId967"/>
                <a:stretch>
                  <a:fillRect/>
                </a:stretch>
              </p:blipFill>
              <p:spPr>
                <a:xfrm>
                  <a:off x="4877573" y="5897947"/>
                  <a:ext cx="807840" cy="40680"/>
                </a:xfrm>
                <a:prstGeom prst="rect">
                  <a:avLst/>
                </a:prstGeom>
              </p:spPr>
            </p:pic>
          </mc:Fallback>
        </mc:AlternateContent>
        <mc:AlternateContent xmlns:mc="http://schemas.openxmlformats.org/markup-compatibility/2006">
          <mc:Choice xmlns:p14="http://schemas.microsoft.com/office/powerpoint/2010/main" Requires="p14">
            <p:contentPart p14:bwMode="auto" r:id="rId968">
              <p14:nvContentPartPr>
                <p14:cNvPr id="619" name="Freihand 618">
                  <a:extLst>
                    <a:ext uri="{FF2B5EF4-FFF2-40B4-BE49-F238E27FC236}">
                      <a16:creationId xmlns:a16="http://schemas.microsoft.com/office/drawing/2014/main" id="{AF5C032F-7DC6-46CA-BA7F-F2C9C2761A39}"/>
                    </a:ext>
                  </a:extLst>
                </p14:cNvPr>
                <p14:cNvContentPartPr/>
                <p14:nvPr/>
              </p14:nvContentPartPr>
              <p14:xfrm>
                <a:off x="4967573" y="6008827"/>
                <a:ext cx="149400" cy="164160"/>
              </p14:xfrm>
            </p:contentPart>
          </mc:Choice>
          <mc:Fallback>
            <p:pic>
              <p:nvPicPr>
                <p:cNvPr id="619" name="Freihand 618">
                  <a:extLst>
                    <a:ext uri="{FF2B5EF4-FFF2-40B4-BE49-F238E27FC236}">
                      <a16:creationId xmlns:a16="http://schemas.microsoft.com/office/drawing/2014/main" id="{AF5C032F-7DC6-46CA-BA7F-F2C9C2761A39}"/>
                    </a:ext>
                  </a:extLst>
                </p:cNvPr>
                <p:cNvPicPr/>
                <p:nvPr/>
              </p:nvPicPr>
              <p:blipFill>
                <a:blip r:embed="rId969"/>
                <a:stretch>
                  <a:fillRect/>
                </a:stretch>
              </p:blipFill>
              <p:spPr>
                <a:xfrm>
                  <a:off x="4963253" y="6004507"/>
                  <a:ext cx="15804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970">
              <p14:nvContentPartPr>
                <p14:cNvPr id="620" name="Freihand 619">
                  <a:extLst>
                    <a:ext uri="{FF2B5EF4-FFF2-40B4-BE49-F238E27FC236}">
                      <a16:creationId xmlns:a16="http://schemas.microsoft.com/office/drawing/2014/main" id="{B5CF1FFA-07D1-4237-9B4A-930D3C6DB09C}"/>
                    </a:ext>
                  </a:extLst>
                </p14:cNvPr>
                <p14:cNvContentPartPr/>
                <p14:nvPr/>
              </p14:nvContentPartPr>
              <p14:xfrm>
                <a:off x="5071973" y="6060667"/>
                <a:ext cx="158040" cy="114840"/>
              </p14:xfrm>
            </p:contentPart>
          </mc:Choice>
          <mc:Fallback>
            <p:pic>
              <p:nvPicPr>
                <p:cNvPr id="620" name="Freihand 619">
                  <a:extLst>
                    <a:ext uri="{FF2B5EF4-FFF2-40B4-BE49-F238E27FC236}">
                      <a16:creationId xmlns:a16="http://schemas.microsoft.com/office/drawing/2014/main" id="{B5CF1FFA-07D1-4237-9B4A-930D3C6DB09C}"/>
                    </a:ext>
                  </a:extLst>
                </p:cNvPr>
                <p:cNvPicPr/>
                <p:nvPr/>
              </p:nvPicPr>
              <p:blipFill>
                <a:blip r:embed="rId971"/>
                <a:stretch>
                  <a:fillRect/>
                </a:stretch>
              </p:blipFill>
              <p:spPr>
                <a:xfrm>
                  <a:off x="5067653" y="6056347"/>
                  <a:ext cx="16668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972">
              <p14:nvContentPartPr>
                <p14:cNvPr id="621" name="Freihand 620">
                  <a:extLst>
                    <a:ext uri="{FF2B5EF4-FFF2-40B4-BE49-F238E27FC236}">
                      <a16:creationId xmlns:a16="http://schemas.microsoft.com/office/drawing/2014/main" id="{8CEFDDE4-F114-4126-8D18-3E50D059E273}"/>
                    </a:ext>
                  </a:extLst>
                </p14:cNvPr>
                <p14:cNvContentPartPr/>
                <p14:nvPr/>
              </p14:nvContentPartPr>
              <p14:xfrm>
                <a:off x="5168813" y="6086227"/>
                <a:ext cx="120600" cy="15840"/>
              </p14:xfrm>
            </p:contentPart>
          </mc:Choice>
          <mc:Fallback>
            <p:pic>
              <p:nvPicPr>
                <p:cNvPr id="621" name="Freihand 620">
                  <a:extLst>
                    <a:ext uri="{FF2B5EF4-FFF2-40B4-BE49-F238E27FC236}">
                      <a16:creationId xmlns:a16="http://schemas.microsoft.com/office/drawing/2014/main" id="{8CEFDDE4-F114-4126-8D18-3E50D059E273}"/>
                    </a:ext>
                  </a:extLst>
                </p:cNvPr>
                <p:cNvPicPr/>
                <p:nvPr/>
              </p:nvPicPr>
              <p:blipFill>
                <a:blip r:embed="rId973"/>
                <a:stretch>
                  <a:fillRect/>
                </a:stretch>
              </p:blipFill>
              <p:spPr>
                <a:xfrm>
                  <a:off x="5164493" y="6081907"/>
                  <a:ext cx="12924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974">
              <p14:nvContentPartPr>
                <p14:cNvPr id="622" name="Freihand 621">
                  <a:extLst>
                    <a:ext uri="{FF2B5EF4-FFF2-40B4-BE49-F238E27FC236}">
                      <a16:creationId xmlns:a16="http://schemas.microsoft.com/office/drawing/2014/main" id="{5154CB18-7094-4C54-9943-7715E497B276}"/>
                    </a:ext>
                  </a:extLst>
                </p14:cNvPr>
                <p14:cNvContentPartPr/>
                <p14:nvPr/>
              </p14:nvContentPartPr>
              <p14:xfrm>
                <a:off x="5347733" y="6017827"/>
                <a:ext cx="123480" cy="147960"/>
              </p14:xfrm>
            </p:contentPart>
          </mc:Choice>
          <mc:Fallback>
            <p:pic>
              <p:nvPicPr>
                <p:cNvPr id="622" name="Freihand 621">
                  <a:extLst>
                    <a:ext uri="{FF2B5EF4-FFF2-40B4-BE49-F238E27FC236}">
                      <a16:creationId xmlns:a16="http://schemas.microsoft.com/office/drawing/2014/main" id="{5154CB18-7094-4C54-9943-7715E497B276}"/>
                    </a:ext>
                  </a:extLst>
                </p:cNvPr>
                <p:cNvPicPr/>
                <p:nvPr/>
              </p:nvPicPr>
              <p:blipFill>
                <a:blip r:embed="rId975"/>
                <a:stretch>
                  <a:fillRect/>
                </a:stretch>
              </p:blipFill>
              <p:spPr>
                <a:xfrm>
                  <a:off x="5343413" y="6013507"/>
                  <a:ext cx="132120" cy="1566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976">
            <p14:nvContentPartPr>
              <p14:cNvPr id="624" name="Freihand 623">
                <a:extLst>
                  <a:ext uri="{FF2B5EF4-FFF2-40B4-BE49-F238E27FC236}">
                    <a16:creationId xmlns:a16="http://schemas.microsoft.com/office/drawing/2014/main" id="{1120AB49-0B00-4E6A-9E53-2CDE98A89C9C}"/>
                  </a:ext>
                </a:extLst>
              </p14:cNvPr>
              <p14:cNvContentPartPr/>
              <p14:nvPr/>
            </p14:nvContentPartPr>
            <p14:xfrm>
              <a:off x="9726773" y="2864947"/>
              <a:ext cx="12240" cy="167040"/>
            </p14:xfrm>
          </p:contentPart>
        </mc:Choice>
        <mc:Fallback>
          <p:pic>
            <p:nvPicPr>
              <p:cNvPr id="624" name="Freihand 623">
                <a:extLst>
                  <a:ext uri="{FF2B5EF4-FFF2-40B4-BE49-F238E27FC236}">
                    <a16:creationId xmlns:a16="http://schemas.microsoft.com/office/drawing/2014/main" id="{1120AB49-0B00-4E6A-9E53-2CDE98A89C9C}"/>
                  </a:ext>
                </a:extLst>
              </p:cNvPr>
              <p:cNvPicPr/>
              <p:nvPr/>
            </p:nvPicPr>
            <p:blipFill>
              <a:blip r:embed="rId977"/>
              <a:stretch>
                <a:fillRect/>
              </a:stretch>
            </p:blipFill>
            <p:spPr>
              <a:xfrm>
                <a:off x="9722453" y="2860627"/>
                <a:ext cx="2088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978">
            <p14:nvContentPartPr>
              <p14:cNvPr id="625" name="Freihand 624">
                <a:extLst>
                  <a:ext uri="{FF2B5EF4-FFF2-40B4-BE49-F238E27FC236}">
                    <a16:creationId xmlns:a16="http://schemas.microsoft.com/office/drawing/2014/main" id="{970A9EF0-2854-4835-AE6E-FE63AB145E58}"/>
                  </a:ext>
                </a:extLst>
              </p14:cNvPr>
              <p14:cNvContentPartPr/>
              <p14:nvPr/>
            </p14:nvContentPartPr>
            <p14:xfrm>
              <a:off x="9737213" y="3170227"/>
              <a:ext cx="21960" cy="416880"/>
            </p14:xfrm>
          </p:contentPart>
        </mc:Choice>
        <mc:Fallback>
          <p:pic>
            <p:nvPicPr>
              <p:cNvPr id="625" name="Freihand 624">
                <a:extLst>
                  <a:ext uri="{FF2B5EF4-FFF2-40B4-BE49-F238E27FC236}">
                    <a16:creationId xmlns:a16="http://schemas.microsoft.com/office/drawing/2014/main" id="{970A9EF0-2854-4835-AE6E-FE63AB145E58}"/>
                  </a:ext>
                </a:extLst>
              </p:cNvPr>
              <p:cNvPicPr/>
              <p:nvPr/>
            </p:nvPicPr>
            <p:blipFill>
              <a:blip r:embed="rId979"/>
              <a:stretch>
                <a:fillRect/>
              </a:stretch>
            </p:blipFill>
            <p:spPr>
              <a:xfrm>
                <a:off x="9732893" y="3165907"/>
                <a:ext cx="30600" cy="425520"/>
              </a:xfrm>
              <a:prstGeom prst="rect">
                <a:avLst/>
              </a:prstGeom>
            </p:spPr>
          </p:pic>
        </mc:Fallback>
      </mc:AlternateContent>
      <p:grpSp>
        <p:nvGrpSpPr>
          <p:cNvPr id="635" name="Gruppieren 634">
            <a:extLst>
              <a:ext uri="{FF2B5EF4-FFF2-40B4-BE49-F238E27FC236}">
                <a16:creationId xmlns:a16="http://schemas.microsoft.com/office/drawing/2014/main" id="{AED7B208-AFD5-4C6F-A4F5-4F86B595BCA3}"/>
              </a:ext>
            </a:extLst>
          </p:cNvPr>
          <p:cNvGrpSpPr/>
          <p:nvPr/>
        </p:nvGrpSpPr>
        <p:grpSpPr>
          <a:xfrm>
            <a:off x="9638573" y="3737947"/>
            <a:ext cx="365400" cy="298080"/>
            <a:chOff x="9638573" y="3737947"/>
            <a:chExt cx="365400" cy="298080"/>
          </a:xfrm>
        </p:grpSpPr>
        <mc:AlternateContent xmlns:mc="http://schemas.openxmlformats.org/markup-compatibility/2006">
          <mc:Choice xmlns:p14="http://schemas.microsoft.com/office/powerpoint/2010/main" Requires="p14">
            <p:contentPart p14:bwMode="auto" r:id="rId980">
              <p14:nvContentPartPr>
                <p14:cNvPr id="626" name="Freihand 625">
                  <a:extLst>
                    <a:ext uri="{FF2B5EF4-FFF2-40B4-BE49-F238E27FC236}">
                      <a16:creationId xmlns:a16="http://schemas.microsoft.com/office/drawing/2014/main" id="{95E662B7-941C-42D4-A834-6D91F989C176}"/>
                    </a:ext>
                  </a:extLst>
                </p14:cNvPr>
                <p14:cNvContentPartPr/>
                <p14:nvPr/>
              </p14:nvContentPartPr>
              <p14:xfrm>
                <a:off x="9732533" y="3737947"/>
                <a:ext cx="97200" cy="79560"/>
              </p14:xfrm>
            </p:contentPart>
          </mc:Choice>
          <mc:Fallback>
            <p:pic>
              <p:nvPicPr>
                <p:cNvPr id="626" name="Freihand 625">
                  <a:extLst>
                    <a:ext uri="{FF2B5EF4-FFF2-40B4-BE49-F238E27FC236}">
                      <a16:creationId xmlns:a16="http://schemas.microsoft.com/office/drawing/2014/main" id="{95E662B7-941C-42D4-A834-6D91F989C176}"/>
                    </a:ext>
                  </a:extLst>
                </p:cNvPr>
                <p:cNvPicPr/>
                <p:nvPr/>
              </p:nvPicPr>
              <p:blipFill>
                <a:blip r:embed="rId981"/>
                <a:stretch>
                  <a:fillRect/>
                </a:stretch>
              </p:blipFill>
              <p:spPr>
                <a:xfrm>
                  <a:off x="9728213" y="3733627"/>
                  <a:ext cx="10584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982">
              <p14:nvContentPartPr>
                <p14:cNvPr id="627" name="Freihand 626">
                  <a:extLst>
                    <a:ext uri="{FF2B5EF4-FFF2-40B4-BE49-F238E27FC236}">
                      <a16:creationId xmlns:a16="http://schemas.microsoft.com/office/drawing/2014/main" id="{B3FF01C5-9DD4-48EB-867C-F5FB2519A464}"/>
                    </a:ext>
                  </a:extLst>
                </p14:cNvPr>
                <p14:cNvContentPartPr/>
                <p14:nvPr/>
              </p14:nvContentPartPr>
              <p14:xfrm>
                <a:off x="9793373" y="3768547"/>
                <a:ext cx="57240" cy="66600"/>
              </p14:xfrm>
            </p:contentPart>
          </mc:Choice>
          <mc:Fallback>
            <p:pic>
              <p:nvPicPr>
                <p:cNvPr id="627" name="Freihand 626">
                  <a:extLst>
                    <a:ext uri="{FF2B5EF4-FFF2-40B4-BE49-F238E27FC236}">
                      <a16:creationId xmlns:a16="http://schemas.microsoft.com/office/drawing/2014/main" id="{B3FF01C5-9DD4-48EB-867C-F5FB2519A464}"/>
                    </a:ext>
                  </a:extLst>
                </p:cNvPr>
                <p:cNvPicPr/>
                <p:nvPr/>
              </p:nvPicPr>
              <p:blipFill>
                <a:blip r:embed="rId983"/>
                <a:stretch>
                  <a:fillRect/>
                </a:stretch>
              </p:blipFill>
              <p:spPr>
                <a:xfrm>
                  <a:off x="9789053" y="3764227"/>
                  <a:ext cx="6588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984">
              <p14:nvContentPartPr>
                <p14:cNvPr id="628" name="Freihand 627">
                  <a:extLst>
                    <a:ext uri="{FF2B5EF4-FFF2-40B4-BE49-F238E27FC236}">
                      <a16:creationId xmlns:a16="http://schemas.microsoft.com/office/drawing/2014/main" id="{96B3C38C-0A81-4C1D-92AD-42253C6D0516}"/>
                    </a:ext>
                  </a:extLst>
                </p14:cNvPr>
                <p14:cNvContentPartPr/>
                <p14:nvPr/>
              </p14:nvContentPartPr>
              <p14:xfrm>
                <a:off x="9638573" y="3812827"/>
                <a:ext cx="353160" cy="71280"/>
              </p14:xfrm>
            </p:contentPart>
          </mc:Choice>
          <mc:Fallback>
            <p:pic>
              <p:nvPicPr>
                <p:cNvPr id="628" name="Freihand 627">
                  <a:extLst>
                    <a:ext uri="{FF2B5EF4-FFF2-40B4-BE49-F238E27FC236}">
                      <a16:creationId xmlns:a16="http://schemas.microsoft.com/office/drawing/2014/main" id="{96B3C38C-0A81-4C1D-92AD-42253C6D0516}"/>
                    </a:ext>
                  </a:extLst>
                </p:cNvPr>
                <p:cNvPicPr/>
                <p:nvPr/>
              </p:nvPicPr>
              <p:blipFill>
                <a:blip r:embed="rId985"/>
                <a:stretch>
                  <a:fillRect/>
                </a:stretch>
              </p:blipFill>
              <p:spPr>
                <a:xfrm>
                  <a:off x="9634253" y="3808507"/>
                  <a:ext cx="36180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986">
              <p14:nvContentPartPr>
                <p14:cNvPr id="629" name="Freihand 628">
                  <a:extLst>
                    <a:ext uri="{FF2B5EF4-FFF2-40B4-BE49-F238E27FC236}">
                      <a16:creationId xmlns:a16="http://schemas.microsoft.com/office/drawing/2014/main" id="{EB047437-431E-4F11-AAFC-A61D9A1B6137}"/>
                    </a:ext>
                  </a:extLst>
                </p14:cNvPr>
                <p14:cNvContentPartPr/>
                <p14:nvPr/>
              </p14:nvContentPartPr>
              <p14:xfrm>
                <a:off x="9679613" y="3908587"/>
                <a:ext cx="115920" cy="127440"/>
              </p14:xfrm>
            </p:contentPart>
          </mc:Choice>
          <mc:Fallback>
            <p:pic>
              <p:nvPicPr>
                <p:cNvPr id="629" name="Freihand 628">
                  <a:extLst>
                    <a:ext uri="{FF2B5EF4-FFF2-40B4-BE49-F238E27FC236}">
                      <a16:creationId xmlns:a16="http://schemas.microsoft.com/office/drawing/2014/main" id="{EB047437-431E-4F11-AAFC-A61D9A1B6137}"/>
                    </a:ext>
                  </a:extLst>
                </p:cNvPr>
                <p:cNvPicPr/>
                <p:nvPr/>
              </p:nvPicPr>
              <p:blipFill>
                <a:blip r:embed="rId987"/>
                <a:stretch>
                  <a:fillRect/>
                </a:stretch>
              </p:blipFill>
              <p:spPr>
                <a:xfrm>
                  <a:off x="9675293" y="3904267"/>
                  <a:ext cx="12456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988">
              <p14:nvContentPartPr>
                <p14:cNvPr id="630" name="Freihand 629">
                  <a:extLst>
                    <a:ext uri="{FF2B5EF4-FFF2-40B4-BE49-F238E27FC236}">
                      <a16:creationId xmlns:a16="http://schemas.microsoft.com/office/drawing/2014/main" id="{CB0A44D2-88D4-4D12-9232-892893557CE7}"/>
                    </a:ext>
                  </a:extLst>
                </p14:cNvPr>
                <p14:cNvContentPartPr/>
                <p14:nvPr/>
              </p14:nvContentPartPr>
              <p14:xfrm>
                <a:off x="9752333" y="3931627"/>
                <a:ext cx="112320" cy="86760"/>
              </p14:xfrm>
            </p:contentPart>
          </mc:Choice>
          <mc:Fallback>
            <p:pic>
              <p:nvPicPr>
                <p:cNvPr id="630" name="Freihand 629">
                  <a:extLst>
                    <a:ext uri="{FF2B5EF4-FFF2-40B4-BE49-F238E27FC236}">
                      <a16:creationId xmlns:a16="http://schemas.microsoft.com/office/drawing/2014/main" id="{CB0A44D2-88D4-4D12-9232-892893557CE7}"/>
                    </a:ext>
                  </a:extLst>
                </p:cNvPr>
                <p:cNvPicPr/>
                <p:nvPr/>
              </p:nvPicPr>
              <p:blipFill>
                <a:blip r:embed="rId989"/>
                <a:stretch>
                  <a:fillRect/>
                </a:stretch>
              </p:blipFill>
              <p:spPr>
                <a:xfrm>
                  <a:off x="9748013" y="3927307"/>
                  <a:ext cx="12096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990">
              <p14:nvContentPartPr>
                <p14:cNvPr id="631" name="Freihand 630">
                  <a:extLst>
                    <a:ext uri="{FF2B5EF4-FFF2-40B4-BE49-F238E27FC236}">
                      <a16:creationId xmlns:a16="http://schemas.microsoft.com/office/drawing/2014/main" id="{53BB3E68-4F5C-47B8-9D82-C4AE0370021F}"/>
                    </a:ext>
                  </a:extLst>
                </p14:cNvPr>
                <p14:cNvContentPartPr/>
                <p14:nvPr/>
              </p14:nvContentPartPr>
              <p14:xfrm>
                <a:off x="9820373" y="3894187"/>
                <a:ext cx="183600" cy="75960"/>
              </p14:xfrm>
            </p:contentPart>
          </mc:Choice>
          <mc:Fallback>
            <p:pic>
              <p:nvPicPr>
                <p:cNvPr id="631" name="Freihand 630">
                  <a:extLst>
                    <a:ext uri="{FF2B5EF4-FFF2-40B4-BE49-F238E27FC236}">
                      <a16:creationId xmlns:a16="http://schemas.microsoft.com/office/drawing/2014/main" id="{53BB3E68-4F5C-47B8-9D82-C4AE0370021F}"/>
                    </a:ext>
                  </a:extLst>
                </p:cNvPr>
                <p:cNvPicPr/>
                <p:nvPr/>
              </p:nvPicPr>
              <p:blipFill>
                <a:blip r:embed="rId991"/>
                <a:stretch>
                  <a:fillRect/>
                </a:stretch>
              </p:blipFill>
              <p:spPr>
                <a:xfrm>
                  <a:off x="9816053" y="3889867"/>
                  <a:ext cx="192240" cy="84600"/>
                </a:xfrm>
                <a:prstGeom prst="rect">
                  <a:avLst/>
                </a:prstGeom>
              </p:spPr>
            </p:pic>
          </mc:Fallback>
        </mc:AlternateContent>
      </p:grpSp>
      <p:grpSp>
        <p:nvGrpSpPr>
          <p:cNvPr id="634" name="Gruppieren 633">
            <a:extLst>
              <a:ext uri="{FF2B5EF4-FFF2-40B4-BE49-F238E27FC236}">
                <a16:creationId xmlns:a16="http://schemas.microsoft.com/office/drawing/2014/main" id="{205084D3-4E2C-4C21-8188-66F9994F1C21}"/>
              </a:ext>
            </a:extLst>
          </p:cNvPr>
          <p:cNvGrpSpPr/>
          <p:nvPr/>
        </p:nvGrpSpPr>
        <p:grpSpPr>
          <a:xfrm>
            <a:off x="9195413" y="2864587"/>
            <a:ext cx="516600" cy="22680"/>
            <a:chOff x="9195413" y="2864587"/>
            <a:chExt cx="516600" cy="22680"/>
          </a:xfrm>
        </p:grpSpPr>
        <mc:AlternateContent xmlns:mc="http://schemas.openxmlformats.org/markup-compatibility/2006">
          <mc:Choice xmlns:p14="http://schemas.microsoft.com/office/powerpoint/2010/main" Requires="p14">
            <p:contentPart p14:bwMode="auto" r:id="rId992">
              <p14:nvContentPartPr>
                <p14:cNvPr id="632" name="Freihand 631">
                  <a:extLst>
                    <a:ext uri="{FF2B5EF4-FFF2-40B4-BE49-F238E27FC236}">
                      <a16:creationId xmlns:a16="http://schemas.microsoft.com/office/drawing/2014/main" id="{30E2C564-D92D-496D-8A6A-04988B569757}"/>
                    </a:ext>
                  </a:extLst>
                </p14:cNvPr>
                <p14:cNvContentPartPr/>
                <p14:nvPr/>
              </p14:nvContentPartPr>
              <p14:xfrm>
                <a:off x="9195413" y="2876467"/>
                <a:ext cx="130680" cy="10800"/>
              </p14:xfrm>
            </p:contentPart>
          </mc:Choice>
          <mc:Fallback>
            <p:pic>
              <p:nvPicPr>
                <p:cNvPr id="632" name="Freihand 631">
                  <a:extLst>
                    <a:ext uri="{FF2B5EF4-FFF2-40B4-BE49-F238E27FC236}">
                      <a16:creationId xmlns:a16="http://schemas.microsoft.com/office/drawing/2014/main" id="{30E2C564-D92D-496D-8A6A-04988B569757}"/>
                    </a:ext>
                  </a:extLst>
                </p:cNvPr>
                <p:cNvPicPr/>
                <p:nvPr/>
              </p:nvPicPr>
              <p:blipFill>
                <a:blip r:embed="rId993"/>
                <a:stretch>
                  <a:fillRect/>
                </a:stretch>
              </p:blipFill>
              <p:spPr>
                <a:xfrm>
                  <a:off x="9191093" y="2872147"/>
                  <a:ext cx="13932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994">
              <p14:nvContentPartPr>
                <p14:cNvPr id="633" name="Freihand 632">
                  <a:extLst>
                    <a:ext uri="{FF2B5EF4-FFF2-40B4-BE49-F238E27FC236}">
                      <a16:creationId xmlns:a16="http://schemas.microsoft.com/office/drawing/2014/main" id="{31E8DD29-CA3D-41AB-B987-CCBD644DFA91}"/>
                    </a:ext>
                  </a:extLst>
                </p14:cNvPr>
                <p14:cNvContentPartPr/>
                <p14:nvPr/>
              </p14:nvContentPartPr>
              <p14:xfrm>
                <a:off x="9454613" y="2864587"/>
                <a:ext cx="257400" cy="5040"/>
              </p14:xfrm>
            </p:contentPart>
          </mc:Choice>
          <mc:Fallback>
            <p:pic>
              <p:nvPicPr>
                <p:cNvPr id="633" name="Freihand 632">
                  <a:extLst>
                    <a:ext uri="{FF2B5EF4-FFF2-40B4-BE49-F238E27FC236}">
                      <a16:creationId xmlns:a16="http://schemas.microsoft.com/office/drawing/2014/main" id="{31E8DD29-CA3D-41AB-B987-CCBD644DFA91}"/>
                    </a:ext>
                  </a:extLst>
                </p:cNvPr>
                <p:cNvPicPr/>
                <p:nvPr/>
              </p:nvPicPr>
              <p:blipFill>
                <a:blip r:embed="rId995"/>
                <a:stretch>
                  <a:fillRect/>
                </a:stretch>
              </p:blipFill>
              <p:spPr>
                <a:xfrm>
                  <a:off x="9450293" y="2860267"/>
                  <a:ext cx="266040" cy="13680"/>
                </a:xfrm>
                <a:prstGeom prst="rect">
                  <a:avLst/>
                </a:prstGeom>
              </p:spPr>
            </p:pic>
          </mc:Fallback>
        </mc:AlternateContent>
      </p:grpSp>
      <p:grpSp>
        <p:nvGrpSpPr>
          <p:cNvPr id="640" name="Gruppieren 639">
            <a:extLst>
              <a:ext uri="{FF2B5EF4-FFF2-40B4-BE49-F238E27FC236}">
                <a16:creationId xmlns:a16="http://schemas.microsoft.com/office/drawing/2014/main" id="{04C7345C-DB21-4E63-B3C1-70066D4FD669}"/>
              </a:ext>
            </a:extLst>
          </p:cNvPr>
          <p:cNvGrpSpPr/>
          <p:nvPr/>
        </p:nvGrpSpPr>
        <p:grpSpPr>
          <a:xfrm>
            <a:off x="8545973" y="2668387"/>
            <a:ext cx="410760" cy="326160"/>
            <a:chOff x="8545973" y="2668387"/>
            <a:chExt cx="410760" cy="326160"/>
          </a:xfrm>
        </p:grpSpPr>
        <mc:AlternateContent xmlns:mc="http://schemas.openxmlformats.org/markup-compatibility/2006">
          <mc:Choice xmlns:p14="http://schemas.microsoft.com/office/powerpoint/2010/main" Requires="p14">
            <p:contentPart p14:bwMode="auto" r:id="rId996">
              <p14:nvContentPartPr>
                <p14:cNvPr id="636" name="Freihand 635">
                  <a:extLst>
                    <a:ext uri="{FF2B5EF4-FFF2-40B4-BE49-F238E27FC236}">
                      <a16:creationId xmlns:a16="http://schemas.microsoft.com/office/drawing/2014/main" id="{932A9E02-917B-4EA2-AB6B-93F2C407349A}"/>
                    </a:ext>
                  </a:extLst>
                </p14:cNvPr>
                <p14:cNvContentPartPr/>
                <p14:nvPr/>
              </p14:nvContentPartPr>
              <p14:xfrm>
                <a:off x="8545973" y="2668387"/>
                <a:ext cx="410760" cy="326160"/>
              </p14:xfrm>
            </p:contentPart>
          </mc:Choice>
          <mc:Fallback>
            <p:pic>
              <p:nvPicPr>
                <p:cNvPr id="636" name="Freihand 635">
                  <a:extLst>
                    <a:ext uri="{FF2B5EF4-FFF2-40B4-BE49-F238E27FC236}">
                      <a16:creationId xmlns:a16="http://schemas.microsoft.com/office/drawing/2014/main" id="{932A9E02-917B-4EA2-AB6B-93F2C407349A}"/>
                    </a:ext>
                  </a:extLst>
                </p:cNvPr>
                <p:cNvPicPr/>
                <p:nvPr/>
              </p:nvPicPr>
              <p:blipFill>
                <a:blip r:embed="rId997"/>
                <a:stretch>
                  <a:fillRect/>
                </a:stretch>
              </p:blipFill>
              <p:spPr>
                <a:xfrm>
                  <a:off x="8541653" y="2664067"/>
                  <a:ext cx="419400" cy="334800"/>
                </a:xfrm>
                <a:prstGeom prst="rect">
                  <a:avLst/>
                </a:prstGeom>
              </p:spPr>
            </p:pic>
          </mc:Fallback>
        </mc:AlternateContent>
        <mc:AlternateContent xmlns:mc="http://schemas.openxmlformats.org/markup-compatibility/2006">
          <mc:Choice xmlns:p14="http://schemas.microsoft.com/office/powerpoint/2010/main" Requires="p14">
            <p:contentPart p14:bwMode="auto" r:id="rId998">
              <p14:nvContentPartPr>
                <p14:cNvPr id="637" name="Freihand 636">
                  <a:extLst>
                    <a:ext uri="{FF2B5EF4-FFF2-40B4-BE49-F238E27FC236}">
                      <a16:creationId xmlns:a16="http://schemas.microsoft.com/office/drawing/2014/main" id="{9000520D-492E-4CF2-A06A-D5A645D65E5A}"/>
                    </a:ext>
                  </a:extLst>
                </p14:cNvPr>
                <p14:cNvContentPartPr/>
                <p14:nvPr/>
              </p14:nvContentPartPr>
              <p14:xfrm>
                <a:off x="8621933" y="2818147"/>
                <a:ext cx="73440" cy="112320"/>
              </p14:xfrm>
            </p:contentPart>
          </mc:Choice>
          <mc:Fallback>
            <p:pic>
              <p:nvPicPr>
                <p:cNvPr id="637" name="Freihand 636">
                  <a:extLst>
                    <a:ext uri="{FF2B5EF4-FFF2-40B4-BE49-F238E27FC236}">
                      <a16:creationId xmlns:a16="http://schemas.microsoft.com/office/drawing/2014/main" id="{9000520D-492E-4CF2-A06A-D5A645D65E5A}"/>
                    </a:ext>
                  </a:extLst>
                </p:cNvPr>
                <p:cNvPicPr/>
                <p:nvPr/>
              </p:nvPicPr>
              <p:blipFill>
                <a:blip r:embed="rId999"/>
                <a:stretch>
                  <a:fillRect/>
                </a:stretch>
              </p:blipFill>
              <p:spPr>
                <a:xfrm>
                  <a:off x="8617613" y="2813827"/>
                  <a:ext cx="8208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1000">
              <p14:nvContentPartPr>
                <p14:cNvPr id="638" name="Freihand 637">
                  <a:extLst>
                    <a:ext uri="{FF2B5EF4-FFF2-40B4-BE49-F238E27FC236}">
                      <a16:creationId xmlns:a16="http://schemas.microsoft.com/office/drawing/2014/main" id="{34744316-C3BD-435D-9056-2B36487818F8}"/>
                    </a:ext>
                  </a:extLst>
                </p14:cNvPr>
                <p14:cNvContentPartPr/>
                <p14:nvPr/>
              </p14:nvContentPartPr>
              <p14:xfrm>
                <a:off x="8675213" y="2848747"/>
                <a:ext cx="90720" cy="75240"/>
              </p14:xfrm>
            </p:contentPart>
          </mc:Choice>
          <mc:Fallback>
            <p:pic>
              <p:nvPicPr>
                <p:cNvPr id="638" name="Freihand 637">
                  <a:extLst>
                    <a:ext uri="{FF2B5EF4-FFF2-40B4-BE49-F238E27FC236}">
                      <a16:creationId xmlns:a16="http://schemas.microsoft.com/office/drawing/2014/main" id="{34744316-C3BD-435D-9056-2B36487818F8}"/>
                    </a:ext>
                  </a:extLst>
                </p:cNvPr>
                <p:cNvPicPr/>
                <p:nvPr/>
              </p:nvPicPr>
              <p:blipFill>
                <a:blip r:embed="rId1001"/>
                <a:stretch>
                  <a:fillRect/>
                </a:stretch>
              </p:blipFill>
              <p:spPr>
                <a:xfrm>
                  <a:off x="8670893" y="2844427"/>
                  <a:ext cx="99360" cy="83880"/>
                </a:xfrm>
                <a:prstGeom prst="rect">
                  <a:avLst/>
                </a:prstGeom>
              </p:spPr>
            </p:pic>
          </mc:Fallback>
        </mc:AlternateContent>
        <mc:AlternateContent xmlns:mc="http://schemas.openxmlformats.org/markup-compatibility/2006">
          <mc:Choice xmlns:p14="http://schemas.microsoft.com/office/powerpoint/2010/main" Requires="p14">
            <p:contentPart p14:bwMode="auto" r:id="rId1002">
              <p14:nvContentPartPr>
                <p14:cNvPr id="639" name="Freihand 638">
                  <a:extLst>
                    <a:ext uri="{FF2B5EF4-FFF2-40B4-BE49-F238E27FC236}">
                      <a16:creationId xmlns:a16="http://schemas.microsoft.com/office/drawing/2014/main" id="{A262AE3E-5D11-4F75-A432-01ABADAF603E}"/>
                    </a:ext>
                  </a:extLst>
                </p14:cNvPr>
                <p14:cNvContentPartPr/>
                <p14:nvPr/>
              </p14:nvContentPartPr>
              <p14:xfrm>
                <a:off x="8717333" y="2801227"/>
                <a:ext cx="167400" cy="103320"/>
              </p14:xfrm>
            </p:contentPart>
          </mc:Choice>
          <mc:Fallback>
            <p:pic>
              <p:nvPicPr>
                <p:cNvPr id="639" name="Freihand 638">
                  <a:extLst>
                    <a:ext uri="{FF2B5EF4-FFF2-40B4-BE49-F238E27FC236}">
                      <a16:creationId xmlns:a16="http://schemas.microsoft.com/office/drawing/2014/main" id="{A262AE3E-5D11-4F75-A432-01ABADAF603E}"/>
                    </a:ext>
                  </a:extLst>
                </p:cNvPr>
                <p:cNvPicPr/>
                <p:nvPr/>
              </p:nvPicPr>
              <p:blipFill>
                <a:blip r:embed="rId1003"/>
                <a:stretch>
                  <a:fillRect/>
                </a:stretch>
              </p:blipFill>
              <p:spPr>
                <a:xfrm>
                  <a:off x="8713013" y="2796907"/>
                  <a:ext cx="176040" cy="111960"/>
                </a:xfrm>
                <a:prstGeom prst="rect">
                  <a:avLst/>
                </a:prstGeom>
              </p:spPr>
            </p:pic>
          </mc:Fallback>
        </mc:AlternateContent>
      </p:grpSp>
    </p:spTree>
    <p:extLst>
      <p:ext uri="{BB962C8B-B14F-4D97-AF65-F5344CB8AC3E}">
        <p14:creationId xmlns:p14="http://schemas.microsoft.com/office/powerpoint/2010/main" val="3504492545"/>
      </p:ext>
    </p:extLst>
  </p:cSld>
  <p:clrMapOvr>
    <a:masterClrMapping/>
  </p:clrMapOvr>
  <p:transition spd="med"/>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hteck 3"/>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5" name="Gruppieren 14">
            <a:extLst>
              <a:ext uri="{FF2B5EF4-FFF2-40B4-BE49-F238E27FC236}">
                <a16:creationId xmlns:a16="http://schemas.microsoft.com/office/drawing/2014/main" id="{8A983092-28F2-4764-9D1D-1EB382EBC7CD}"/>
              </a:ext>
            </a:extLst>
          </p:cNvPr>
          <p:cNvGrpSpPr/>
          <p:nvPr/>
        </p:nvGrpSpPr>
        <p:grpSpPr>
          <a:xfrm>
            <a:off x="386573" y="216787"/>
            <a:ext cx="1414440" cy="425880"/>
            <a:chOff x="386573" y="216787"/>
            <a:chExt cx="1414440" cy="425880"/>
          </a:xfrm>
        </p:grpSpPr>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E40FC2E8-3633-43D7-A639-F604DD146169}"/>
                    </a:ext>
                  </a:extLst>
                </p14:cNvPr>
                <p14:cNvContentPartPr/>
                <p14:nvPr/>
              </p14:nvContentPartPr>
              <p14:xfrm>
                <a:off x="478373" y="351067"/>
                <a:ext cx="360" cy="360"/>
              </p14:xfrm>
            </p:contentPart>
          </mc:Choice>
          <mc:Fallback>
            <p:pic>
              <p:nvPicPr>
                <p:cNvPr id="2" name="Freihand 1">
                  <a:extLst>
                    <a:ext uri="{FF2B5EF4-FFF2-40B4-BE49-F238E27FC236}">
                      <a16:creationId xmlns:a16="http://schemas.microsoft.com/office/drawing/2014/main" id="{E40FC2E8-3633-43D7-A639-F604DD146169}"/>
                    </a:ext>
                  </a:extLst>
                </p:cNvPr>
                <p:cNvPicPr/>
                <p:nvPr/>
              </p:nvPicPr>
              <p:blipFill>
                <a:blip r:embed="rId4"/>
                <a:stretch>
                  <a:fillRect/>
                </a:stretch>
              </p:blipFill>
              <p:spPr>
                <a:xfrm>
                  <a:off x="474053" y="3467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3" name="Freihand 2">
                  <a:extLst>
                    <a:ext uri="{FF2B5EF4-FFF2-40B4-BE49-F238E27FC236}">
                      <a16:creationId xmlns:a16="http://schemas.microsoft.com/office/drawing/2014/main" id="{6D6DA7DD-E87A-4927-A94B-4F8F60B171E4}"/>
                    </a:ext>
                  </a:extLst>
                </p14:cNvPr>
                <p14:cNvContentPartPr/>
                <p14:nvPr/>
              </p14:nvContentPartPr>
              <p14:xfrm>
                <a:off x="501053" y="248827"/>
                <a:ext cx="52920" cy="274320"/>
              </p14:xfrm>
            </p:contentPart>
          </mc:Choice>
          <mc:Fallback>
            <p:pic>
              <p:nvPicPr>
                <p:cNvPr id="3" name="Freihand 2">
                  <a:extLst>
                    <a:ext uri="{FF2B5EF4-FFF2-40B4-BE49-F238E27FC236}">
                      <a16:creationId xmlns:a16="http://schemas.microsoft.com/office/drawing/2014/main" id="{6D6DA7DD-E87A-4927-A94B-4F8F60B171E4}"/>
                    </a:ext>
                  </a:extLst>
                </p:cNvPr>
                <p:cNvPicPr/>
                <p:nvPr/>
              </p:nvPicPr>
              <p:blipFill>
                <a:blip r:embed="rId6"/>
                <a:stretch>
                  <a:fillRect/>
                </a:stretch>
              </p:blipFill>
              <p:spPr>
                <a:xfrm>
                  <a:off x="496733" y="244507"/>
                  <a:ext cx="61560" cy="28296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5" name="Freihand 4">
                  <a:extLst>
                    <a:ext uri="{FF2B5EF4-FFF2-40B4-BE49-F238E27FC236}">
                      <a16:creationId xmlns:a16="http://schemas.microsoft.com/office/drawing/2014/main" id="{99C9CDBC-2733-4A78-B413-D6BBF24AB5B5}"/>
                    </a:ext>
                  </a:extLst>
                </p14:cNvPr>
                <p14:cNvContentPartPr/>
                <p14:nvPr/>
              </p14:nvContentPartPr>
              <p14:xfrm>
                <a:off x="596453" y="238387"/>
                <a:ext cx="37800" cy="267120"/>
              </p14:xfrm>
            </p:contentPart>
          </mc:Choice>
          <mc:Fallback>
            <p:pic>
              <p:nvPicPr>
                <p:cNvPr id="5" name="Freihand 4">
                  <a:extLst>
                    <a:ext uri="{FF2B5EF4-FFF2-40B4-BE49-F238E27FC236}">
                      <a16:creationId xmlns:a16="http://schemas.microsoft.com/office/drawing/2014/main" id="{99C9CDBC-2733-4A78-B413-D6BBF24AB5B5}"/>
                    </a:ext>
                  </a:extLst>
                </p:cNvPr>
                <p:cNvPicPr/>
                <p:nvPr/>
              </p:nvPicPr>
              <p:blipFill>
                <a:blip r:embed="rId8"/>
                <a:stretch>
                  <a:fillRect/>
                </a:stretch>
              </p:blipFill>
              <p:spPr>
                <a:xfrm>
                  <a:off x="592133" y="234067"/>
                  <a:ext cx="4644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6" name="Freihand 5">
                  <a:extLst>
                    <a:ext uri="{FF2B5EF4-FFF2-40B4-BE49-F238E27FC236}">
                      <a16:creationId xmlns:a16="http://schemas.microsoft.com/office/drawing/2014/main" id="{8D4FA7CE-577B-4B88-8A26-2A881EACB977}"/>
                    </a:ext>
                  </a:extLst>
                </p14:cNvPr>
                <p14:cNvContentPartPr/>
                <p14:nvPr/>
              </p14:nvContentPartPr>
              <p14:xfrm>
                <a:off x="541373" y="375187"/>
                <a:ext cx="96840" cy="16200"/>
              </p14:xfrm>
            </p:contentPart>
          </mc:Choice>
          <mc:Fallback>
            <p:pic>
              <p:nvPicPr>
                <p:cNvPr id="6" name="Freihand 5">
                  <a:extLst>
                    <a:ext uri="{FF2B5EF4-FFF2-40B4-BE49-F238E27FC236}">
                      <a16:creationId xmlns:a16="http://schemas.microsoft.com/office/drawing/2014/main" id="{8D4FA7CE-577B-4B88-8A26-2A881EACB977}"/>
                    </a:ext>
                  </a:extLst>
                </p:cNvPr>
                <p:cNvPicPr/>
                <p:nvPr/>
              </p:nvPicPr>
              <p:blipFill>
                <a:blip r:embed="rId10"/>
                <a:stretch>
                  <a:fillRect/>
                </a:stretch>
              </p:blipFill>
              <p:spPr>
                <a:xfrm>
                  <a:off x="537053" y="370867"/>
                  <a:ext cx="10548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7" name="Freihand 6">
                  <a:extLst>
                    <a:ext uri="{FF2B5EF4-FFF2-40B4-BE49-F238E27FC236}">
                      <a16:creationId xmlns:a16="http://schemas.microsoft.com/office/drawing/2014/main" id="{00934C78-0085-4677-9F78-8DB8D03A81D3}"/>
                    </a:ext>
                  </a:extLst>
                </p14:cNvPr>
                <p14:cNvContentPartPr/>
                <p14:nvPr/>
              </p14:nvContentPartPr>
              <p14:xfrm>
                <a:off x="692573" y="352867"/>
                <a:ext cx="253080" cy="119160"/>
              </p14:xfrm>
            </p:contentPart>
          </mc:Choice>
          <mc:Fallback>
            <p:pic>
              <p:nvPicPr>
                <p:cNvPr id="7" name="Freihand 6">
                  <a:extLst>
                    <a:ext uri="{FF2B5EF4-FFF2-40B4-BE49-F238E27FC236}">
                      <a16:creationId xmlns:a16="http://schemas.microsoft.com/office/drawing/2014/main" id="{00934C78-0085-4677-9F78-8DB8D03A81D3}"/>
                    </a:ext>
                  </a:extLst>
                </p:cNvPr>
                <p:cNvPicPr/>
                <p:nvPr/>
              </p:nvPicPr>
              <p:blipFill>
                <a:blip r:embed="rId12"/>
                <a:stretch>
                  <a:fillRect/>
                </a:stretch>
              </p:blipFill>
              <p:spPr>
                <a:xfrm>
                  <a:off x="688253" y="348547"/>
                  <a:ext cx="26172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8" name="Freihand 7">
                  <a:extLst>
                    <a:ext uri="{FF2B5EF4-FFF2-40B4-BE49-F238E27FC236}">
                      <a16:creationId xmlns:a16="http://schemas.microsoft.com/office/drawing/2014/main" id="{68955699-A027-4785-A178-27F7E0B09686}"/>
                    </a:ext>
                  </a:extLst>
                </p14:cNvPr>
                <p14:cNvContentPartPr/>
                <p14:nvPr/>
              </p14:nvContentPartPr>
              <p14:xfrm>
                <a:off x="991373" y="331627"/>
                <a:ext cx="95040" cy="118440"/>
              </p14:xfrm>
            </p:contentPart>
          </mc:Choice>
          <mc:Fallback>
            <p:pic>
              <p:nvPicPr>
                <p:cNvPr id="8" name="Freihand 7">
                  <a:extLst>
                    <a:ext uri="{FF2B5EF4-FFF2-40B4-BE49-F238E27FC236}">
                      <a16:creationId xmlns:a16="http://schemas.microsoft.com/office/drawing/2014/main" id="{68955699-A027-4785-A178-27F7E0B09686}"/>
                    </a:ext>
                  </a:extLst>
                </p:cNvPr>
                <p:cNvPicPr/>
                <p:nvPr/>
              </p:nvPicPr>
              <p:blipFill>
                <a:blip r:embed="rId14"/>
                <a:stretch>
                  <a:fillRect/>
                </a:stretch>
              </p:blipFill>
              <p:spPr>
                <a:xfrm>
                  <a:off x="987053" y="327307"/>
                  <a:ext cx="10368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9" name="Freihand 8">
                  <a:extLst>
                    <a:ext uri="{FF2B5EF4-FFF2-40B4-BE49-F238E27FC236}">
                      <a16:creationId xmlns:a16="http://schemas.microsoft.com/office/drawing/2014/main" id="{26A56CFB-5ACA-4812-9DA2-4818A9983E66}"/>
                    </a:ext>
                  </a:extLst>
                </p14:cNvPr>
                <p14:cNvContentPartPr/>
                <p14:nvPr/>
              </p14:nvContentPartPr>
              <p14:xfrm>
                <a:off x="1125293" y="342787"/>
                <a:ext cx="168840" cy="91080"/>
              </p14:xfrm>
            </p:contentPart>
          </mc:Choice>
          <mc:Fallback>
            <p:pic>
              <p:nvPicPr>
                <p:cNvPr id="9" name="Freihand 8">
                  <a:extLst>
                    <a:ext uri="{FF2B5EF4-FFF2-40B4-BE49-F238E27FC236}">
                      <a16:creationId xmlns:a16="http://schemas.microsoft.com/office/drawing/2014/main" id="{26A56CFB-5ACA-4812-9DA2-4818A9983E66}"/>
                    </a:ext>
                  </a:extLst>
                </p:cNvPr>
                <p:cNvPicPr/>
                <p:nvPr/>
              </p:nvPicPr>
              <p:blipFill>
                <a:blip r:embed="rId16"/>
                <a:stretch>
                  <a:fillRect/>
                </a:stretch>
              </p:blipFill>
              <p:spPr>
                <a:xfrm>
                  <a:off x="1120973" y="338467"/>
                  <a:ext cx="17748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0" name="Freihand 9">
                  <a:extLst>
                    <a:ext uri="{FF2B5EF4-FFF2-40B4-BE49-F238E27FC236}">
                      <a16:creationId xmlns:a16="http://schemas.microsoft.com/office/drawing/2014/main" id="{83C9A1DC-BD99-427C-B786-4A1A847F4705}"/>
                    </a:ext>
                  </a:extLst>
                </p14:cNvPr>
                <p14:cNvContentPartPr/>
                <p14:nvPr/>
              </p14:nvContentPartPr>
              <p14:xfrm>
                <a:off x="1313933" y="274747"/>
                <a:ext cx="74880" cy="168480"/>
              </p14:xfrm>
            </p:contentPart>
          </mc:Choice>
          <mc:Fallback>
            <p:pic>
              <p:nvPicPr>
                <p:cNvPr id="10" name="Freihand 9">
                  <a:extLst>
                    <a:ext uri="{FF2B5EF4-FFF2-40B4-BE49-F238E27FC236}">
                      <a16:creationId xmlns:a16="http://schemas.microsoft.com/office/drawing/2014/main" id="{83C9A1DC-BD99-427C-B786-4A1A847F4705}"/>
                    </a:ext>
                  </a:extLst>
                </p:cNvPr>
                <p:cNvPicPr/>
                <p:nvPr/>
              </p:nvPicPr>
              <p:blipFill>
                <a:blip r:embed="rId18"/>
                <a:stretch>
                  <a:fillRect/>
                </a:stretch>
              </p:blipFill>
              <p:spPr>
                <a:xfrm>
                  <a:off x="1309613" y="270427"/>
                  <a:ext cx="8352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1" name="Freihand 10">
                  <a:extLst>
                    <a:ext uri="{FF2B5EF4-FFF2-40B4-BE49-F238E27FC236}">
                      <a16:creationId xmlns:a16="http://schemas.microsoft.com/office/drawing/2014/main" id="{0F87AC1D-FF71-4E0C-BBFC-3449F21EB0A4}"/>
                    </a:ext>
                  </a:extLst>
                </p14:cNvPr>
                <p14:cNvContentPartPr/>
                <p14:nvPr/>
              </p14:nvContentPartPr>
              <p14:xfrm>
                <a:off x="1438493" y="232267"/>
                <a:ext cx="238680" cy="191160"/>
              </p14:xfrm>
            </p:contentPart>
          </mc:Choice>
          <mc:Fallback>
            <p:pic>
              <p:nvPicPr>
                <p:cNvPr id="11" name="Freihand 10">
                  <a:extLst>
                    <a:ext uri="{FF2B5EF4-FFF2-40B4-BE49-F238E27FC236}">
                      <a16:creationId xmlns:a16="http://schemas.microsoft.com/office/drawing/2014/main" id="{0F87AC1D-FF71-4E0C-BBFC-3449F21EB0A4}"/>
                    </a:ext>
                  </a:extLst>
                </p:cNvPr>
                <p:cNvPicPr/>
                <p:nvPr/>
              </p:nvPicPr>
              <p:blipFill>
                <a:blip r:embed="rId20"/>
                <a:stretch>
                  <a:fillRect/>
                </a:stretch>
              </p:blipFill>
              <p:spPr>
                <a:xfrm>
                  <a:off x="1434173" y="227947"/>
                  <a:ext cx="24732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2" name="Freihand 11">
                  <a:extLst>
                    <a:ext uri="{FF2B5EF4-FFF2-40B4-BE49-F238E27FC236}">
                      <a16:creationId xmlns:a16="http://schemas.microsoft.com/office/drawing/2014/main" id="{0556AEB9-7616-4323-9D52-1BEA2CA132BC}"/>
                    </a:ext>
                  </a:extLst>
                </p14:cNvPr>
                <p14:cNvContentPartPr/>
                <p14:nvPr/>
              </p14:nvContentPartPr>
              <p14:xfrm>
                <a:off x="1559453" y="216787"/>
                <a:ext cx="34560" cy="22320"/>
              </p14:xfrm>
            </p:contentPart>
          </mc:Choice>
          <mc:Fallback>
            <p:pic>
              <p:nvPicPr>
                <p:cNvPr id="12" name="Freihand 11">
                  <a:extLst>
                    <a:ext uri="{FF2B5EF4-FFF2-40B4-BE49-F238E27FC236}">
                      <a16:creationId xmlns:a16="http://schemas.microsoft.com/office/drawing/2014/main" id="{0556AEB9-7616-4323-9D52-1BEA2CA132BC}"/>
                    </a:ext>
                  </a:extLst>
                </p:cNvPr>
                <p:cNvPicPr/>
                <p:nvPr/>
              </p:nvPicPr>
              <p:blipFill>
                <a:blip r:embed="rId22"/>
                <a:stretch>
                  <a:fillRect/>
                </a:stretch>
              </p:blipFill>
              <p:spPr>
                <a:xfrm>
                  <a:off x="1555133" y="212467"/>
                  <a:ext cx="4320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3" name="Freihand 12">
                  <a:extLst>
                    <a:ext uri="{FF2B5EF4-FFF2-40B4-BE49-F238E27FC236}">
                      <a16:creationId xmlns:a16="http://schemas.microsoft.com/office/drawing/2014/main" id="{BBE1FB04-9E53-4D21-9A9C-CEF1F2A1DAB4}"/>
                    </a:ext>
                  </a:extLst>
                </p14:cNvPr>
                <p14:cNvContentPartPr/>
                <p14:nvPr/>
              </p14:nvContentPartPr>
              <p14:xfrm>
                <a:off x="386573" y="438187"/>
                <a:ext cx="1353600" cy="204480"/>
              </p14:xfrm>
            </p:contentPart>
          </mc:Choice>
          <mc:Fallback>
            <p:pic>
              <p:nvPicPr>
                <p:cNvPr id="13" name="Freihand 12">
                  <a:extLst>
                    <a:ext uri="{FF2B5EF4-FFF2-40B4-BE49-F238E27FC236}">
                      <a16:creationId xmlns:a16="http://schemas.microsoft.com/office/drawing/2014/main" id="{BBE1FB04-9E53-4D21-9A9C-CEF1F2A1DAB4}"/>
                    </a:ext>
                  </a:extLst>
                </p:cNvPr>
                <p:cNvPicPr/>
                <p:nvPr/>
              </p:nvPicPr>
              <p:blipFill>
                <a:blip r:embed="rId24"/>
                <a:stretch>
                  <a:fillRect/>
                </a:stretch>
              </p:blipFill>
              <p:spPr>
                <a:xfrm>
                  <a:off x="382253" y="433867"/>
                  <a:ext cx="1362240" cy="21312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4" name="Freihand 13">
                  <a:extLst>
                    <a:ext uri="{FF2B5EF4-FFF2-40B4-BE49-F238E27FC236}">
                      <a16:creationId xmlns:a16="http://schemas.microsoft.com/office/drawing/2014/main" id="{ED1827CC-864B-4D58-A7A9-75DA5FEAA634}"/>
                    </a:ext>
                  </a:extLst>
                </p14:cNvPr>
                <p14:cNvContentPartPr/>
                <p14:nvPr/>
              </p14:nvContentPartPr>
              <p14:xfrm>
                <a:off x="1780493" y="292747"/>
                <a:ext cx="20520" cy="122040"/>
              </p14:xfrm>
            </p:contentPart>
          </mc:Choice>
          <mc:Fallback>
            <p:pic>
              <p:nvPicPr>
                <p:cNvPr id="14" name="Freihand 13">
                  <a:extLst>
                    <a:ext uri="{FF2B5EF4-FFF2-40B4-BE49-F238E27FC236}">
                      <a16:creationId xmlns:a16="http://schemas.microsoft.com/office/drawing/2014/main" id="{ED1827CC-864B-4D58-A7A9-75DA5FEAA634}"/>
                    </a:ext>
                  </a:extLst>
                </p:cNvPr>
                <p:cNvPicPr/>
                <p:nvPr/>
              </p:nvPicPr>
              <p:blipFill>
                <a:blip r:embed="rId26"/>
                <a:stretch>
                  <a:fillRect/>
                </a:stretch>
              </p:blipFill>
              <p:spPr>
                <a:xfrm>
                  <a:off x="1776173" y="288427"/>
                  <a:ext cx="29160" cy="130680"/>
                </a:xfrm>
                <a:prstGeom prst="rect">
                  <a:avLst/>
                </a:prstGeom>
              </p:spPr>
            </p:pic>
          </mc:Fallback>
        </mc:AlternateContent>
      </p:grpSp>
      <p:sp>
        <p:nvSpPr>
          <p:cNvPr id="17" name="Textfeld 16">
            <a:extLst>
              <a:ext uri="{FF2B5EF4-FFF2-40B4-BE49-F238E27FC236}">
                <a16:creationId xmlns:a16="http://schemas.microsoft.com/office/drawing/2014/main" id="{1F210124-2578-42F5-8D31-571DAF5B6091}"/>
              </a:ext>
            </a:extLst>
          </p:cNvPr>
          <p:cNvSpPr txBox="1"/>
          <p:nvPr/>
        </p:nvSpPr>
        <p:spPr>
          <a:xfrm>
            <a:off x="2068493" y="292747"/>
            <a:ext cx="6100232" cy="369332"/>
          </a:xfrm>
          <a:prstGeom prst="rect">
            <a:avLst/>
          </a:prstGeom>
          <a:noFill/>
        </p:spPr>
        <p:txBody>
          <a:bodyPr wrap="square">
            <a:spAutoFit/>
          </a:bodyPr>
          <a:lstStyle/>
          <a:p>
            <a:r>
              <a:rPr lang="de-DE" dirty="0">
                <a:hlinkClick r:id="rId27"/>
              </a:rPr>
              <a:t>https://www.imf.org/external/datamapper/datasets</a:t>
            </a:r>
            <a:endParaRPr lang="de-DE" dirty="0"/>
          </a:p>
        </p:txBody>
      </p:sp>
      <p:grpSp>
        <p:nvGrpSpPr>
          <p:cNvPr id="35" name="Gruppieren 34">
            <a:extLst>
              <a:ext uri="{FF2B5EF4-FFF2-40B4-BE49-F238E27FC236}">
                <a16:creationId xmlns:a16="http://schemas.microsoft.com/office/drawing/2014/main" id="{F13BFA78-444F-4C5E-8A40-9BB7E0694E53}"/>
              </a:ext>
            </a:extLst>
          </p:cNvPr>
          <p:cNvGrpSpPr/>
          <p:nvPr/>
        </p:nvGrpSpPr>
        <p:grpSpPr>
          <a:xfrm>
            <a:off x="7512053" y="243787"/>
            <a:ext cx="2579400" cy="296640"/>
            <a:chOff x="7512053" y="243787"/>
            <a:chExt cx="2579400" cy="296640"/>
          </a:xfrm>
        </p:grpSpPr>
        <mc:AlternateContent xmlns:mc="http://schemas.openxmlformats.org/markup-compatibility/2006">
          <mc:Choice xmlns:p14="http://schemas.microsoft.com/office/powerpoint/2010/main" Requires="p14">
            <p:contentPart p14:bwMode="auto" r:id="rId28">
              <p14:nvContentPartPr>
                <p14:cNvPr id="18" name="Freihand 17">
                  <a:extLst>
                    <a:ext uri="{FF2B5EF4-FFF2-40B4-BE49-F238E27FC236}">
                      <a16:creationId xmlns:a16="http://schemas.microsoft.com/office/drawing/2014/main" id="{60E62247-2758-48FE-84A7-9AF4A8B66185}"/>
                    </a:ext>
                  </a:extLst>
                </p14:cNvPr>
                <p14:cNvContentPartPr/>
                <p14:nvPr/>
              </p14:nvContentPartPr>
              <p14:xfrm>
                <a:off x="8563613" y="496867"/>
                <a:ext cx="360" cy="9000"/>
              </p14:xfrm>
            </p:contentPart>
          </mc:Choice>
          <mc:Fallback>
            <p:pic>
              <p:nvPicPr>
                <p:cNvPr id="18" name="Freihand 17">
                  <a:extLst>
                    <a:ext uri="{FF2B5EF4-FFF2-40B4-BE49-F238E27FC236}">
                      <a16:creationId xmlns:a16="http://schemas.microsoft.com/office/drawing/2014/main" id="{60E62247-2758-48FE-84A7-9AF4A8B66185}"/>
                    </a:ext>
                  </a:extLst>
                </p:cNvPr>
                <p:cNvPicPr/>
                <p:nvPr/>
              </p:nvPicPr>
              <p:blipFill>
                <a:blip r:embed="rId29"/>
                <a:stretch>
                  <a:fillRect/>
                </a:stretch>
              </p:blipFill>
              <p:spPr>
                <a:xfrm>
                  <a:off x="8559293" y="492547"/>
                  <a:ext cx="900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9" name="Freihand 18">
                  <a:extLst>
                    <a:ext uri="{FF2B5EF4-FFF2-40B4-BE49-F238E27FC236}">
                      <a16:creationId xmlns:a16="http://schemas.microsoft.com/office/drawing/2014/main" id="{BCCB53A7-08D8-4277-80CA-5CD165D5AD5A}"/>
                    </a:ext>
                  </a:extLst>
                </p14:cNvPr>
                <p14:cNvContentPartPr/>
                <p14:nvPr/>
              </p14:nvContentPartPr>
              <p14:xfrm>
                <a:off x="7634813" y="347107"/>
                <a:ext cx="3600" cy="172080"/>
              </p14:xfrm>
            </p:contentPart>
          </mc:Choice>
          <mc:Fallback>
            <p:pic>
              <p:nvPicPr>
                <p:cNvPr id="19" name="Freihand 18">
                  <a:extLst>
                    <a:ext uri="{FF2B5EF4-FFF2-40B4-BE49-F238E27FC236}">
                      <a16:creationId xmlns:a16="http://schemas.microsoft.com/office/drawing/2014/main" id="{BCCB53A7-08D8-4277-80CA-5CD165D5AD5A}"/>
                    </a:ext>
                  </a:extLst>
                </p:cNvPr>
                <p:cNvPicPr/>
                <p:nvPr/>
              </p:nvPicPr>
              <p:blipFill>
                <a:blip r:embed="rId31"/>
                <a:stretch>
                  <a:fillRect/>
                </a:stretch>
              </p:blipFill>
              <p:spPr>
                <a:xfrm>
                  <a:off x="7630493" y="342787"/>
                  <a:ext cx="1224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0" name="Freihand 19">
                  <a:extLst>
                    <a:ext uri="{FF2B5EF4-FFF2-40B4-BE49-F238E27FC236}">
                      <a16:creationId xmlns:a16="http://schemas.microsoft.com/office/drawing/2014/main" id="{196570D7-1202-43BD-9D90-7A7DC1811C92}"/>
                    </a:ext>
                  </a:extLst>
                </p14:cNvPr>
                <p14:cNvContentPartPr/>
                <p14:nvPr/>
              </p14:nvContentPartPr>
              <p14:xfrm>
                <a:off x="7512053" y="469507"/>
                <a:ext cx="228240" cy="70920"/>
              </p14:xfrm>
            </p:contentPart>
          </mc:Choice>
          <mc:Fallback>
            <p:pic>
              <p:nvPicPr>
                <p:cNvPr id="20" name="Freihand 19">
                  <a:extLst>
                    <a:ext uri="{FF2B5EF4-FFF2-40B4-BE49-F238E27FC236}">
                      <a16:creationId xmlns:a16="http://schemas.microsoft.com/office/drawing/2014/main" id="{196570D7-1202-43BD-9D90-7A7DC1811C92}"/>
                    </a:ext>
                  </a:extLst>
                </p:cNvPr>
                <p:cNvPicPr/>
                <p:nvPr/>
              </p:nvPicPr>
              <p:blipFill>
                <a:blip r:embed="rId33"/>
                <a:stretch>
                  <a:fillRect/>
                </a:stretch>
              </p:blipFill>
              <p:spPr>
                <a:xfrm>
                  <a:off x="7507733" y="465187"/>
                  <a:ext cx="23688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1" name="Freihand 20">
                  <a:extLst>
                    <a:ext uri="{FF2B5EF4-FFF2-40B4-BE49-F238E27FC236}">
                      <a16:creationId xmlns:a16="http://schemas.microsoft.com/office/drawing/2014/main" id="{9031F735-5814-433F-968F-8165BD84B7F9}"/>
                    </a:ext>
                  </a:extLst>
                </p14:cNvPr>
                <p14:cNvContentPartPr/>
                <p14:nvPr/>
              </p14:nvContentPartPr>
              <p14:xfrm>
                <a:off x="7530413" y="319747"/>
                <a:ext cx="255960" cy="29160"/>
              </p14:xfrm>
            </p:contentPart>
          </mc:Choice>
          <mc:Fallback>
            <p:pic>
              <p:nvPicPr>
                <p:cNvPr id="21" name="Freihand 20">
                  <a:extLst>
                    <a:ext uri="{FF2B5EF4-FFF2-40B4-BE49-F238E27FC236}">
                      <a16:creationId xmlns:a16="http://schemas.microsoft.com/office/drawing/2014/main" id="{9031F735-5814-433F-968F-8165BD84B7F9}"/>
                    </a:ext>
                  </a:extLst>
                </p:cNvPr>
                <p:cNvPicPr/>
                <p:nvPr/>
              </p:nvPicPr>
              <p:blipFill>
                <a:blip r:embed="rId35"/>
                <a:stretch>
                  <a:fillRect/>
                </a:stretch>
              </p:blipFill>
              <p:spPr>
                <a:xfrm>
                  <a:off x="7526093" y="315427"/>
                  <a:ext cx="26460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2" name="Freihand 21">
                  <a:extLst>
                    <a:ext uri="{FF2B5EF4-FFF2-40B4-BE49-F238E27FC236}">
                      <a16:creationId xmlns:a16="http://schemas.microsoft.com/office/drawing/2014/main" id="{15792C16-0953-4A6C-BA04-51BF86377899}"/>
                    </a:ext>
                  </a:extLst>
                </p14:cNvPr>
                <p14:cNvContentPartPr/>
                <p14:nvPr/>
              </p14:nvContentPartPr>
              <p14:xfrm>
                <a:off x="7838573" y="281227"/>
                <a:ext cx="137880" cy="205560"/>
              </p14:xfrm>
            </p:contentPart>
          </mc:Choice>
          <mc:Fallback>
            <p:pic>
              <p:nvPicPr>
                <p:cNvPr id="22" name="Freihand 21">
                  <a:extLst>
                    <a:ext uri="{FF2B5EF4-FFF2-40B4-BE49-F238E27FC236}">
                      <a16:creationId xmlns:a16="http://schemas.microsoft.com/office/drawing/2014/main" id="{15792C16-0953-4A6C-BA04-51BF86377899}"/>
                    </a:ext>
                  </a:extLst>
                </p:cNvPr>
                <p:cNvPicPr/>
                <p:nvPr/>
              </p:nvPicPr>
              <p:blipFill>
                <a:blip r:embed="rId37"/>
                <a:stretch>
                  <a:fillRect/>
                </a:stretch>
              </p:blipFill>
              <p:spPr>
                <a:xfrm>
                  <a:off x="7834253" y="276907"/>
                  <a:ext cx="14652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3" name="Freihand 22">
                  <a:extLst>
                    <a:ext uri="{FF2B5EF4-FFF2-40B4-BE49-F238E27FC236}">
                      <a16:creationId xmlns:a16="http://schemas.microsoft.com/office/drawing/2014/main" id="{6AC7B20D-A271-4206-83D3-9302172055C9}"/>
                    </a:ext>
                  </a:extLst>
                </p14:cNvPr>
                <p14:cNvContentPartPr/>
                <p14:nvPr/>
              </p14:nvContentPartPr>
              <p14:xfrm>
                <a:off x="8144573" y="308587"/>
                <a:ext cx="7920" cy="155880"/>
              </p14:xfrm>
            </p:contentPart>
          </mc:Choice>
          <mc:Fallback>
            <p:pic>
              <p:nvPicPr>
                <p:cNvPr id="23" name="Freihand 22">
                  <a:extLst>
                    <a:ext uri="{FF2B5EF4-FFF2-40B4-BE49-F238E27FC236}">
                      <a16:creationId xmlns:a16="http://schemas.microsoft.com/office/drawing/2014/main" id="{6AC7B20D-A271-4206-83D3-9302172055C9}"/>
                    </a:ext>
                  </a:extLst>
                </p:cNvPr>
                <p:cNvPicPr/>
                <p:nvPr/>
              </p:nvPicPr>
              <p:blipFill>
                <a:blip r:embed="rId39"/>
                <a:stretch>
                  <a:fillRect/>
                </a:stretch>
              </p:blipFill>
              <p:spPr>
                <a:xfrm>
                  <a:off x="8140253" y="304267"/>
                  <a:ext cx="1656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4" name="Freihand 23">
                  <a:extLst>
                    <a:ext uri="{FF2B5EF4-FFF2-40B4-BE49-F238E27FC236}">
                      <a16:creationId xmlns:a16="http://schemas.microsoft.com/office/drawing/2014/main" id="{FBA9F0F1-0E5A-4C0A-B6B2-3177BD15D2BB}"/>
                    </a:ext>
                  </a:extLst>
                </p14:cNvPr>
                <p14:cNvContentPartPr/>
                <p14:nvPr/>
              </p14:nvContentPartPr>
              <p14:xfrm>
                <a:off x="8077973" y="270787"/>
                <a:ext cx="185040" cy="77040"/>
              </p14:xfrm>
            </p:contentPart>
          </mc:Choice>
          <mc:Fallback>
            <p:pic>
              <p:nvPicPr>
                <p:cNvPr id="24" name="Freihand 23">
                  <a:extLst>
                    <a:ext uri="{FF2B5EF4-FFF2-40B4-BE49-F238E27FC236}">
                      <a16:creationId xmlns:a16="http://schemas.microsoft.com/office/drawing/2014/main" id="{FBA9F0F1-0E5A-4C0A-B6B2-3177BD15D2BB}"/>
                    </a:ext>
                  </a:extLst>
                </p:cNvPr>
                <p:cNvPicPr/>
                <p:nvPr/>
              </p:nvPicPr>
              <p:blipFill>
                <a:blip r:embed="rId41"/>
                <a:stretch>
                  <a:fillRect/>
                </a:stretch>
              </p:blipFill>
              <p:spPr>
                <a:xfrm>
                  <a:off x="8073653" y="266467"/>
                  <a:ext cx="19368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5" name="Freihand 24">
                  <a:extLst>
                    <a:ext uri="{FF2B5EF4-FFF2-40B4-BE49-F238E27FC236}">
                      <a16:creationId xmlns:a16="http://schemas.microsoft.com/office/drawing/2014/main" id="{D75B6D27-9BAA-42D8-9AA1-DF3BCA9AF3EA}"/>
                    </a:ext>
                  </a:extLst>
                </p14:cNvPr>
                <p14:cNvContentPartPr/>
                <p14:nvPr/>
              </p14:nvContentPartPr>
              <p14:xfrm>
                <a:off x="8365253" y="371947"/>
                <a:ext cx="128880" cy="20880"/>
              </p14:xfrm>
            </p:contentPart>
          </mc:Choice>
          <mc:Fallback>
            <p:pic>
              <p:nvPicPr>
                <p:cNvPr id="25" name="Freihand 24">
                  <a:extLst>
                    <a:ext uri="{FF2B5EF4-FFF2-40B4-BE49-F238E27FC236}">
                      <a16:creationId xmlns:a16="http://schemas.microsoft.com/office/drawing/2014/main" id="{D75B6D27-9BAA-42D8-9AA1-DF3BCA9AF3EA}"/>
                    </a:ext>
                  </a:extLst>
                </p:cNvPr>
                <p:cNvPicPr/>
                <p:nvPr/>
              </p:nvPicPr>
              <p:blipFill>
                <a:blip r:embed="rId43"/>
                <a:stretch>
                  <a:fillRect/>
                </a:stretch>
              </p:blipFill>
              <p:spPr>
                <a:xfrm>
                  <a:off x="8360933" y="367627"/>
                  <a:ext cx="13752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6" name="Freihand 25">
                  <a:extLst>
                    <a:ext uri="{FF2B5EF4-FFF2-40B4-BE49-F238E27FC236}">
                      <a16:creationId xmlns:a16="http://schemas.microsoft.com/office/drawing/2014/main" id="{E2098F78-F042-459C-95A1-CDDC7A4F372C}"/>
                    </a:ext>
                  </a:extLst>
                </p14:cNvPr>
                <p14:cNvContentPartPr/>
                <p14:nvPr/>
              </p14:nvContentPartPr>
              <p14:xfrm>
                <a:off x="8653973" y="282667"/>
                <a:ext cx="5400" cy="128520"/>
              </p14:xfrm>
            </p:contentPart>
          </mc:Choice>
          <mc:Fallback>
            <p:pic>
              <p:nvPicPr>
                <p:cNvPr id="26" name="Freihand 25">
                  <a:extLst>
                    <a:ext uri="{FF2B5EF4-FFF2-40B4-BE49-F238E27FC236}">
                      <a16:creationId xmlns:a16="http://schemas.microsoft.com/office/drawing/2014/main" id="{E2098F78-F042-459C-95A1-CDDC7A4F372C}"/>
                    </a:ext>
                  </a:extLst>
                </p:cNvPr>
                <p:cNvPicPr/>
                <p:nvPr/>
              </p:nvPicPr>
              <p:blipFill>
                <a:blip r:embed="rId45"/>
                <a:stretch>
                  <a:fillRect/>
                </a:stretch>
              </p:blipFill>
              <p:spPr>
                <a:xfrm>
                  <a:off x="8649653" y="278347"/>
                  <a:ext cx="1404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27" name="Freihand 26">
                  <a:extLst>
                    <a:ext uri="{FF2B5EF4-FFF2-40B4-BE49-F238E27FC236}">
                      <a16:creationId xmlns:a16="http://schemas.microsoft.com/office/drawing/2014/main" id="{05A42546-ABD4-4C83-970B-577779967D63}"/>
                    </a:ext>
                  </a:extLst>
                </p14:cNvPr>
                <p14:cNvContentPartPr/>
                <p14:nvPr/>
              </p14:nvContentPartPr>
              <p14:xfrm>
                <a:off x="8510333" y="270787"/>
                <a:ext cx="260280" cy="144000"/>
              </p14:xfrm>
            </p:contentPart>
          </mc:Choice>
          <mc:Fallback>
            <p:pic>
              <p:nvPicPr>
                <p:cNvPr id="27" name="Freihand 26">
                  <a:extLst>
                    <a:ext uri="{FF2B5EF4-FFF2-40B4-BE49-F238E27FC236}">
                      <a16:creationId xmlns:a16="http://schemas.microsoft.com/office/drawing/2014/main" id="{05A42546-ABD4-4C83-970B-577779967D63}"/>
                    </a:ext>
                  </a:extLst>
                </p:cNvPr>
                <p:cNvPicPr/>
                <p:nvPr/>
              </p:nvPicPr>
              <p:blipFill>
                <a:blip r:embed="rId47"/>
                <a:stretch>
                  <a:fillRect/>
                </a:stretch>
              </p:blipFill>
              <p:spPr>
                <a:xfrm>
                  <a:off x="8506013" y="266467"/>
                  <a:ext cx="26892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28" name="Freihand 27">
                  <a:extLst>
                    <a:ext uri="{FF2B5EF4-FFF2-40B4-BE49-F238E27FC236}">
                      <a16:creationId xmlns:a16="http://schemas.microsoft.com/office/drawing/2014/main" id="{0C94C18A-EFB7-4ACD-B023-0E64DDBC08F7}"/>
                    </a:ext>
                  </a:extLst>
                </p14:cNvPr>
                <p14:cNvContentPartPr/>
                <p14:nvPr/>
              </p14:nvContentPartPr>
              <p14:xfrm>
                <a:off x="8789693" y="322627"/>
                <a:ext cx="157320" cy="87480"/>
              </p14:xfrm>
            </p:contentPart>
          </mc:Choice>
          <mc:Fallback>
            <p:pic>
              <p:nvPicPr>
                <p:cNvPr id="28" name="Freihand 27">
                  <a:extLst>
                    <a:ext uri="{FF2B5EF4-FFF2-40B4-BE49-F238E27FC236}">
                      <a16:creationId xmlns:a16="http://schemas.microsoft.com/office/drawing/2014/main" id="{0C94C18A-EFB7-4ACD-B023-0E64DDBC08F7}"/>
                    </a:ext>
                  </a:extLst>
                </p:cNvPr>
                <p:cNvPicPr/>
                <p:nvPr/>
              </p:nvPicPr>
              <p:blipFill>
                <a:blip r:embed="rId49"/>
                <a:stretch>
                  <a:fillRect/>
                </a:stretch>
              </p:blipFill>
              <p:spPr>
                <a:xfrm>
                  <a:off x="8785373" y="318307"/>
                  <a:ext cx="16596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29" name="Freihand 28">
                  <a:extLst>
                    <a:ext uri="{FF2B5EF4-FFF2-40B4-BE49-F238E27FC236}">
                      <a16:creationId xmlns:a16="http://schemas.microsoft.com/office/drawing/2014/main" id="{7224DA49-D93F-496C-95D2-E7AB684B20BB}"/>
                    </a:ext>
                  </a:extLst>
                </p14:cNvPr>
                <p14:cNvContentPartPr/>
                <p14:nvPr/>
              </p14:nvContentPartPr>
              <p14:xfrm>
                <a:off x="8959973" y="243787"/>
                <a:ext cx="231840" cy="162720"/>
              </p14:xfrm>
            </p:contentPart>
          </mc:Choice>
          <mc:Fallback>
            <p:pic>
              <p:nvPicPr>
                <p:cNvPr id="29" name="Freihand 28">
                  <a:extLst>
                    <a:ext uri="{FF2B5EF4-FFF2-40B4-BE49-F238E27FC236}">
                      <a16:creationId xmlns:a16="http://schemas.microsoft.com/office/drawing/2014/main" id="{7224DA49-D93F-496C-95D2-E7AB684B20BB}"/>
                    </a:ext>
                  </a:extLst>
                </p:cNvPr>
                <p:cNvPicPr/>
                <p:nvPr/>
              </p:nvPicPr>
              <p:blipFill>
                <a:blip r:embed="rId51"/>
                <a:stretch>
                  <a:fillRect/>
                </a:stretch>
              </p:blipFill>
              <p:spPr>
                <a:xfrm>
                  <a:off x="8955653" y="239467"/>
                  <a:ext cx="24048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0" name="Freihand 29">
                  <a:extLst>
                    <a:ext uri="{FF2B5EF4-FFF2-40B4-BE49-F238E27FC236}">
                      <a16:creationId xmlns:a16="http://schemas.microsoft.com/office/drawing/2014/main" id="{26DBAE7E-C406-4EF2-BB7E-22A5B6F4DC4E}"/>
                    </a:ext>
                  </a:extLst>
                </p14:cNvPr>
                <p14:cNvContentPartPr/>
                <p14:nvPr/>
              </p14:nvContentPartPr>
              <p14:xfrm>
                <a:off x="9210893" y="331627"/>
                <a:ext cx="232920" cy="82800"/>
              </p14:xfrm>
            </p:contentPart>
          </mc:Choice>
          <mc:Fallback>
            <p:pic>
              <p:nvPicPr>
                <p:cNvPr id="30" name="Freihand 29">
                  <a:extLst>
                    <a:ext uri="{FF2B5EF4-FFF2-40B4-BE49-F238E27FC236}">
                      <a16:creationId xmlns:a16="http://schemas.microsoft.com/office/drawing/2014/main" id="{26DBAE7E-C406-4EF2-BB7E-22A5B6F4DC4E}"/>
                    </a:ext>
                  </a:extLst>
                </p:cNvPr>
                <p:cNvPicPr/>
                <p:nvPr/>
              </p:nvPicPr>
              <p:blipFill>
                <a:blip r:embed="rId53"/>
                <a:stretch>
                  <a:fillRect/>
                </a:stretch>
              </p:blipFill>
              <p:spPr>
                <a:xfrm>
                  <a:off x="9206573" y="327307"/>
                  <a:ext cx="24156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1" name="Freihand 30">
                  <a:extLst>
                    <a:ext uri="{FF2B5EF4-FFF2-40B4-BE49-F238E27FC236}">
                      <a16:creationId xmlns:a16="http://schemas.microsoft.com/office/drawing/2014/main" id="{46A35A9F-2FB2-4528-9240-DE8131020F3E}"/>
                    </a:ext>
                  </a:extLst>
                </p14:cNvPr>
                <p14:cNvContentPartPr/>
                <p14:nvPr/>
              </p14:nvContentPartPr>
              <p14:xfrm>
                <a:off x="9467933" y="336667"/>
                <a:ext cx="112320" cy="61920"/>
              </p14:xfrm>
            </p:contentPart>
          </mc:Choice>
          <mc:Fallback>
            <p:pic>
              <p:nvPicPr>
                <p:cNvPr id="31" name="Freihand 30">
                  <a:extLst>
                    <a:ext uri="{FF2B5EF4-FFF2-40B4-BE49-F238E27FC236}">
                      <a16:creationId xmlns:a16="http://schemas.microsoft.com/office/drawing/2014/main" id="{46A35A9F-2FB2-4528-9240-DE8131020F3E}"/>
                    </a:ext>
                  </a:extLst>
                </p:cNvPr>
                <p:cNvPicPr/>
                <p:nvPr/>
              </p:nvPicPr>
              <p:blipFill>
                <a:blip r:embed="rId55"/>
                <a:stretch>
                  <a:fillRect/>
                </a:stretch>
              </p:blipFill>
              <p:spPr>
                <a:xfrm>
                  <a:off x="9463613" y="332347"/>
                  <a:ext cx="12096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2" name="Freihand 31">
                  <a:extLst>
                    <a:ext uri="{FF2B5EF4-FFF2-40B4-BE49-F238E27FC236}">
                      <a16:creationId xmlns:a16="http://schemas.microsoft.com/office/drawing/2014/main" id="{491421C7-001D-4EC7-BC35-A4B9FC712C53}"/>
                    </a:ext>
                  </a:extLst>
                </p14:cNvPr>
                <p14:cNvContentPartPr/>
                <p14:nvPr/>
              </p14:nvContentPartPr>
              <p14:xfrm>
                <a:off x="9579893" y="315067"/>
                <a:ext cx="102960" cy="201960"/>
              </p14:xfrm>
            </p:contentPart>
          </mc:Choice>
          <mc:Fallback>
            <p:pic>
              <p:nvPicPr>
                <p:cNvPr id="32" name="Freihand 31">
                  <a:extLst>
                    <a:ext uri="{FF2B5EF4-FFF2-40B4-BE49-F238E27FC236}">
                      <a16:creationId xmlns:a16="http://schemas.microsoft.com/office/drawing/2014/main" id="{491421C7-001D-4EC7-BC35-A4B9FC712C53}"/>
                    </a:ext>
                  </a:extLst>
                </p:cNvPr>
                <p:cNvPicPr/>
                <p:nvPr/>
              </p:nvPicPr>
              <p:blipFill>
                <a:blip r:embed="rId57"/>
                <a:stretch>
                  <a:fillRect/>
                </a:stretch>
              </p:blipFill>
              <p:spPr>
                <a:xfrm>
                  <a:off x="9575573" y="310747"/>
                  <a:ext cx="11160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3" name="Freihand 32">
                  <a:extLst>
                    <a:ext uri="{FF2B5EF4-FFF2-40B4-BE49-F238E27FC236}">
                      <a16:creationId xmlns:a16="http://schemas.microsoft.com/office/drawing/2014/main" id="{5F6D5426-B409-455A-8B67-B010D38803E4}"/>
                    </a:ext>
                  </a:extLst>
                </p14:cNvPr>
                <p14:cNvContentPartPr/>
                <p14:nvPr/>
              </p14:nvContentPartPr>
              <p14:xfrm>
                <a:off x="9674213" y="317587"/>
                <a:ext cx="116640" cy="198720"/>
              </p14:xfrm>
            </p:contentPart>
          </mc:Choice>
          <mc:Fallback>
            <p:pic>
              <p:nvPicPr>
                <p:cNvPr id="33" name="Freihand 32">
                  <a:extLst>
                    <a:ext uri="{FF2B5EF4-FFF2-40B4-BE49-F238E27FC236}">
                      <a16:creationId xmlns:a16="http://schemas.microsoft.com/office/drawing/2014/main" id="{5F6D5426-B409-455A-8B67-B010D38803E4}"/>
                    </a:ext>
                  </a:extLst>
                </p:cNvPr>
                <p:cNvPicPr/>
                <p:nvPr/>
              </p:nvPicPr>
              <p:blipFill>
                <a:blip r:embed="rId59"/>
                <a:stretch>
                  <a:fillRect/>
                </a:stretch>
              </p:blipFill>
              <p:spPr>
                <a:xfrm>
                  <a:off x="9669893" y="313267"/>
                  <a:ext cx="12528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34" name="Freihand 33">
                  <a:extLst>
                    <a:ext uri="{FF2B5EF4-FFF2-40B4-BE49-F238E27FC236}">
                      <a16:creationId xmlns:a16="http://schemas.microsoft.com/office/drawing/2014/main" id="{DEAA93E4-B341-4D8A-ACD6-506ACDE89417}"/>
                    </a:ext>
                  </a:extLst>
                </p14:cNvPr>
                <p14:cNvContentPartPr/>
                <p14:nvPr/>
              </p14:nvContentPartPr>
              <p14:xfrm>
                <a:off x="9822893" y="299587"/>
                <a:ext cx="268560" cy="77400"/>
              </p14:xfrm>
            </p:contentPart>
          </mc:Choice>
          <mc:Fallback>
            <p:pic>
              <p:nvPicPr>
                <p:cNvPr id="34" name="Freihand 33">
                  <a:extLst>
                    <a:ext uri="{FF2B5EF4-FFF2-40B4-BE49-F238E27FC236}">
                      <a16:creationId xmlns:a16="http://schemas.microsoft.com/office/drawing/2014/main" id="{DEAA93E4-B341-4D8A-ACD6-506ACDE89417}"/>
                    </a:ext>
                  </a:extLst>
                </p:cNvPr>
                <p:cNvPicPr/>
                <p:nvPr/>
              </p:nvPicPr>
              <p:blipFill>
                <a:blip r:embed="rId61"/>
                <a:stretch>
                  <a:fillRect/>
                </a:stretch>
              </p:blipFill>
              <p:spPr>
                <a:xfrm>
                  <a:off x="9818573" y="295267"/>
                  <a:ext cx="277200" cy="86040"/>
                </a:xfrm>
                <a:prstGeom prst="rect">
                  <a:avLst/>
                </a:prstGeom>
              </p:spPr>
            </p:pic>
          </mc:Fallback>
        </mc:AlternateContent>
      </p:grpSp>
      <p:grpSp>
        <p:nvGrpSpPr>
          <p:cNvPr id="46" name="Gruppieren 45">
            <a:extLst>
              <a:ext uri="{FF2B5EF4-FFF2-40B4-BE49-F238E27FC236}">
                <a16:creationId xmlns:a16="http://schemas.microsoft.com/office/drawing/2014/main" id="{CF8E0972-21E6-4D14-A62F-4CF9E61BF32D}"/>
              </a:ext>
            </a:extLst>
          </p:cNvPr>
          <p:cNvGrpSpPr/>
          <p:nvPr/>
        </p:nvGrpSpPr>
        <p:grpSpPr>
          <a:xfrm>
            <a:off x="501773" y="816187"/>
            <a:ext cx="1494720" cy="259560"/>
            <a:chOff x="501773" y="816187"/>
            <a:chExt cx="1494720" cy="259560"/>
          </a:xfrm>
        </p:grpSpPr>
        <mc:AlternateContent xmlns:mc="http://schemas.openxmlformats.org/markup-compatibility/2006">
          <mc:Choice xmlns:p14="http://schemas.microsoft.com/office/powerpoint/2010/main" Requires="p14">
            <p:contentPart p14:bwMode="auto" r:id="rId62">
              <p14:nvContentPartPr>
                <p14:cNvPr id="36" name="Freihand 35">
                  <a:extLst>
                    <a:ext uri="{FF2B5EF4-FFF2-40B4-BE49-F238E27FC236}">
                      <a16:creationId xmlns:a16="http://schemas.microsoft.com/office/drawing/2014/main" id="{FB9F5B45-2C7D-46F6-BFFE-CC8C842C724F}"/>
                    </a:ext>
                  </a:extLst>
                </p14:cNvPr>
                <p14:cNvContentPartPr/>
                <p14:nvPr/>
              </p14:nvContentPartPr>
              <p14:xfrm>
                <a:off x="543893" y="888907"/>
                <a:ext cx="131040" cy="147240"/>
              </p14:xfrm>
            </p:contentPart>
          </mc:Choice>
          <mc:Fallback>
            <p:pic>
              <p:nvPicPr>
                <p:cNvPr id="36" name="Freihand 35">
                  <a:extLst>
                    <a:ext uri="{FF2B5EF4-FFF2-40B4-BE49-F238E27FC236}">
                      <a16:creationId xmlns:a16="http://schemas.microsoft.com/office/drawing/2014/main" id="{FB9F5B45-2C7D-46F6-BFFE-CC8C842C724F}"/>
                    </a:ext>
                  </a:extLst>
                </p:cNvPr>
                <p:cNvPicPr/>
                <p:nvPr/>
              </p:nvPicPr>
              <p:blipFill>
                <a:blip r:embed="rId63"/>
                <a:stretch>
                  <a:fillRect/>
                </a:stretch>
              </p:blipFill>
              <p:spPr>
                <a:xfrm>
                  <a:off x="539573" y="884587"/>
                  <a:ext cx="13968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7" name="Freihand 36">
                  <a:extLst>
                    <a:ext uri="{FF2B5EF4-FFF2-40B4-BE49-F238E27FC236}">
                      <a16:creationId xmlns:a16="http://schemas.microsoft.com/office/drawing/2014/main" id="{938FE98D-E3F3-48EF-A01B-D95C20EF49FB}"/>
                    </a:ext>
                  </a:extLst>
                </p14:cNvPr>
                <p14:cNvContentPartPr/>
                <p14:nvPr/>
              </p14:nvContentPartPr>
              <p14:xfrm>
                <a:off x="501773" y="826267"/>
                <a:ext cx="199800" cy="249480"/>
              </p14:xfrm>
            </p:contentPart>
          </mc:Choice>
          <mc:Fallback>
            <p:pic>
              <p:nvPicPr>
                <p:cNvPr id="37" name="Freihand 36">
                  <a:extLst>
                    <a:ext uri="{FF2B5EF4-FFF2-40B4-BE49-F238E27FC236}">
                      <a16:creationId xmlns:a16="http://schemas.microsoft.com/office/drawing/2014/main" id="{938FE98D-E3F3-48EF-A01B-D95C20EF49FB}"/>
                    </a:ext>
                  </a:extLst>
                </p:cNvPr>
                <p:cNvPicPr/>
                <p:nvPr/>
              </p:nvPicPr>
              <p:blipFill>
                <a:blip r:embed="rId65"/>
                <a:stretch>
                  <a:fillRect/>
                </a:stretch>
              </p:blipFill>
              <p:spPr>
                <a:xfrm>
                  <a:off x="497453" y="821947"/>
                  <a:ext cx="208440" cy="2581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39" name="Freihand 38">
                  <a:extLst>
                    <a:ext uri="{FF2B5EF4-FFF2-40B4-BE49-F238E27FC236}">
                      <a16:creationId xmlns:a16="http://schemas.microsoft.com/office/drawing/2014/main" id="{6920073E-D05E-48D5-8C13-F73F214AF123}"/>
                    </a:ext>
                  </a:extLst>
                </p14:cNvPr>
                <p14:cNvContentPartPr/>
                <p14:nvPr/>
              </p14:nvContentPartPr>
              <p14:xfrm>
                <a:off x="836933" y="967387"/>
                <a:ext cx="113040" cy="12960"/>
              </p14:xfrm>
            </p:contentPart>
          </mc:Choice>
          <mc:Fallback>
            <p:pic>
              <p:nvPicPr>
                <p:cNvPr id="39" name="Freihand 38">
                  <a:extLst>
                    <a:ext uri="{FF2B5EF4-FFF2-40B4-BE49-F238E27FC236}">
                      <a16:creationId xmlns:a16="http://schemas.microsoft.com/office/drawing/2014/main" id="{6920073E-D05E-48D5-8C13-F73F214AF123}"/>
                    </a:ext>
                  </a:extLst>
                </p:cNvPr>
                <p:cNvPicPr/>
                <p:nvPr/>
              </p:nvPicPr>
              <p:blipFill>
                <a:blip r:embed="rId67"/>
                <a:stretch>
                  <a:fillRect/>
                </a:stretch>
              </p:blipFill>
              <p:spPr>
                <a:xfrm>
                  <a:off x="832613" y="963067"/>
                  <a:ext cx="12168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40" name="Freihand 39">
                  <a:extLst>
                    <a:ext uri="{FF2B5EF4-FFF2-40B4-BE49-F238E27FC236}">
                      <a16:creationId xmlns:a16="http://schemas.microsoft.com/office/drawing/2014/main" id="{7D40951D-180A-4404-BB31-C7012AB7F074}"/>
                    </a:ext>
                  </a:extLst>
                </p14:cNvPr>
                <p14:cNvContentPartPr/>
                <p14:nvPr/>
              </p14:nvContentPartPr>
              <p14:xfrm>
                <a:off x="1016573" y="917707"/>
                <a:ext cx="134280" cy="80280"/>
              </p14:xfrm>
            </p:contentPart>
          </mc:Choice>
          <mc:Fallback>
            <p:pic>
              <p:nvPicPr>
                <p:cNvPr id="40" name="Freihand 39">
                  <a:extLst>
                    <a:ext uri="{FF2B5EF4-FFF2-40B4-BE49-F238E27FC236}">
                      <a16:creationId xmlns:a16="http://schemas.microsoft.com/office/drawing/2014/main" id="{7D40951D-180A-4404-BB31-C7012AB7F074}"/>
                    </a:ext>
                  </a:extLst>
                </p:cNvPr>
                <p:cNvPicPr/>
                <p:nvPr/>
              </p:nvPicPr>
              <p:blipFill>
                <a:blip r:embed="rId69"/>
                <a:stretch>
                  <a:fillRect/>
                </a:stretch>
              </p:blipFill>
              <p:spPr>
                <a:xfrm>
                  <a:off x="1012253" y="913387"/>
                  <a:ext cx="14292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1" name="Freihand 40">
                  <a:extLst>
                    <a:ext uri="{FF2B5EF4-FFF2-40B4-BE49-F238E27FC236}">
                      <a16:creationId xmlns:a16="http://schemas.microsoft.com/office/drawing/2014/main" id="{76B4DDA8-D6D9-4489-9E86-5860B75EF81D}"/>
                    </a:ext>
                  </a:extLst>
                </p14:cNvPr>
                <p14:cNvContentPartPr/>
                <p14:nvPr/>
              </p14:nvContentPartPr>
              <p14:xfrm>
                <a:off x="1162013" y="915187"/>
                <a:ext cx="427680" cy="56880"/>
              </p14:xfrm>
            </p:contentPart>
          </mc:Choice>
          <mc:Fallback>
            <p:pic>
              <p:nvPicPr>
                <p:cNvPr id="41" name="Freihand 40">
                  <a:extLst>
                    <a:ext uri="{FF2B5EF4-FFF2-40B4-BE49-F238E27FC236}">
                      <a16:creationId xmlns:a16="http://schemas.microsoft.com/office/drawing/2014/main" id="{76B4DDA8-D6D9-4489-9E86-5860B75EF81D}"/>
                    </a:ext>
                  </a:extLst>
                </p:cNvPr>
                <p:cNvPicPr/>
                <p:nvPr/>
              </p:nvPicPr>
              <p:blipFill>
                <a:blip r:embed="rId71"/>
                <a:stretch>
                  <a:fillRect/>
                </a:stretch>
              </p:blipFill>
              <p:spPr>
                <a:xfrm>
                  <a:off x="1157693" y="910867"/>
                  <a:ext cx="436320" cy="6552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2" name="Freihand 41">
                  <a:extLst>
                    <a:ext uri="{FF2B5EF4-FFF2-40B4-BE49-F238E27FC236}">
                      <a16:creationId xmlns:a16="http://schemas.microsoft.com/office/drawing/2014/main" id="{2CA2E4A6-EF7C-4C13-A328-F9516765B194}"/>
                    </a:ext>
                  </a:extLst>
                </p14:cNvPr>
                <p14:cNvContentPartPr/>
                <p14:nvPr/>
              </p14:nvContentPartPr>
              <p14:xfrm>
                <a:off x="1576733" y="876667"/>
                <a:ext cx="21960" cy="6480"/>
              </p14:xfrm>
            </p:contentPart>
          </mc:Choice>
          <mc:Fallback>
            <p:pic>
              <p:nvPicPr>
                <p:cNvPr id="42" name="Freihand 41">
                  <a:extLst>
                    <a:ext uri="{FF2B5EF4-FFF2-40B4-BE49-F238E27FC236}">
                      <a16:creationId xmlns:a16="http://schemas.microsoft.com/office/drawing/2014/main" id="{2CA2E4A6-EF7C-4C13-A328-F9516765B194}"/>
                    </a:ext>
                  </a:extLst>
                </p:cNvPr>
                <p:cNvPicPr/>
                <p:nvPr/>
              </p:nvPicPr>
              <p:blipFill>
                <a:blip r:embed="rId73"/>
                <a:stretch>
                  <a:fillRect/>
                </a:stretch>
              </p:blipFill>
              <p:spPr>
                <a:xfrm>
                  <a:off x="1572413" y="872347"/>
                  <a:ext cx="3060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3" name="Freihand 42">
                  <a:extLst>
                    <a:ext uri="{FF2B5EF4-FFF2-40B4-BE49-F238E27FC236}">
                      <a16:creationId xmlns:a16="http://schemas.microsoft.com/office/drawing/2014/main" id="{79C84773-E0F4-4F9B-B0F9-CAD200E05DA8}"/>
                    </a:ext>
                  </a:extLst>
                </p14:cNvPr>
                <p14:cNvContentPartPr/>
                <p14:nvPr/>
              </p14:nvContentPartPr>
              <p14:xfrm>
                <a:off x="1631813" y="816187"/>
                <a:ext cx="304560" cy="146160"/>
              </p14:xfrm>
            </p:contentPart>
          </mc:Choice>
          <mc:Fallback>
            <p:pic>
              <p:nvPicPr>
                <p:cNvPr id="43" name="Freihand 42">
                  <a:extLst>
                    <a:ext uri="{FF2B5EF4-FFF2-40B4-BE49-F238E27FC236}">
                      <a16:creationId xmlns:a16="http://schemas.microsoft.com/office/drawing/2014/main" id="{79C84773-E0F4-4F9B-B0F9-CAD200E05DA8}"/>
                    </a:ext>
                  </a:extLst>
                </p:cNvPr>
                <p:cNvPicPr/>
                <p:nvPr/>
              </p:nvPicPr>
              <p:blipFill>
                <a:blip r:embed="rId75"/>
                <a:stretch>
                  <a:fillRect/>
                </a:stretch>
              </p:blipFill>
              <p:spPr>
                <a:xfrm>
                  <a:off x="1627493" y="811867"/>
                  <a:ext cx="31320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4" name="Freihand 43">
                  <a:extLst>
                    <a:ext uri="{FF2B5EF4-FFF2-40B4-BE49-F238E27FC236}">
                      <a16:creationId xmlns:a16="http://schemas.microsoft.com/office/drawing/2014/main" id="{B040278C-7AFC-4442-8A4A-9640EA697FA2}"/>
                    </a:ext>
                  </a:extLst>
                </p14:cNvPr>
                <p14:cNvContentPartPr/>
                <p14:nvPr/>
              </p14:nvContentPartPr>
              <p14:xfrm>
                <a:off x="1931333" y="881347"/>
                <a:ext cx="65160" cy="65520"/>
              </p14:xfrm>
            </p:contentPart>
          </mc:Choice>
          <mc:Fallback>
            <p:pic>
              <p:nvPicPr>
                <p:cNvPr id="44" name="Freihand 43">
                  <a:extLst>
                    <a:ext uri="{FF2B5EF4-FFF2-40B4-BE49-F238E27FC236}">
                      <a16:creationId xmlns:a16="http://schemas.microsoft.com/office/drawing/2014/main" id="{B040278C-7AFC-4442-8A4A-9640EA697FA2}"/>
                    </a:ext>
                  </a:extLst>
                </p:cNvPr>
                <p:cNvPicPr/>
                <p:nvPr/>
              </p:nvPicPr>
              <p:blipFill>
                <a:blip r:embed="rId77"/>
                <a:stretch>
                  <a:fillRect/>
                </a:stretch>
              </p:blipFill>
              <p:spPr>
                <a:xfrm>
                  <a:off x="1927013" y="877027"/>
                  <a:ext cx="73800" cy="74160"/>
                </a:xfrm>
                <a:prstGeom prst="rect">
                  <a:avLst/>
                </a:prstGeom>
              </p:spPr>
            </p:pic>
          </mc:Fallback>
        </mc:AlternateContent>
      </p:grpSp>
      <p:grpSp>
        <p:nvGrpSpPr>
          <p:cNvPr id="65" name="Gruppieren 64">
            <a:extLst>
              <a:ext uri="{FF2B5EF4-FFF2-40B4-BE49-F238E27FC236}">
                <a16:creationId xmlns:a16="http://schemas.microsoft.com/office/drawing/2014/main" id="{9A3C67E4-9253-481A-BAE3-4387C2556078}"/>
              </a:ext>
            </a:extLst>
          </p:cNvPr>
          <p:cNvGrpSpPr/>
          <p:nvPr/>
        </p:nvGrpSpPr>
        <p:grpSpPr>
          <a:xfrm>
            <a:off x="2229773" y="770107"/>
            <a:ext cx="2177280" cy="187920"/>
            <a:chOff x="2229773" y="770107"/>
            <a:chExt cx="2177280" cy="187920"/>
          </a:xfrm>
        </p:grpSpPr>
        <mc:AlternateContent xmlns:mc="http://schemas.openxmlformats.org/markup-compatibility/2006">
          <mc:Choice xmlns:p14="http://schemas.microsoft.com/office/powerpoint/2010/main" Requires="p14">
            <p:contentPart p14:bwMode="auto" r:id="rId78">
              <p14:nvContentPartPr>
                <p14:cNvPr id="45" name="Freihand 44">
                  <a:extLst>
                    <a:ext uri="{FF2B5EF4-FFF2-40B4-BE49-F238E27FC236}">
                      <a16:creationId xmlns:a16="http://schemas.microsoft.com/office/drawing/2014/main" id="{E62F47A8-034D-400C-9F13-C53109FA34CE}"/>
                    </a:ext>
                  </a:extLst>
                </p14:cNvPr>
                <p14:cNvContentPartPr/>
                <p14:nvPr/>
              </p14:nvContentPartPr>
              <p14:xfrm>
                <a:off x="2229773" y="830227"/>
                <a:ext cx="218160" cy="107280"/>
              </p14:xfrm>
            </p:contentPart>
          </mc:Choice>
          <mc:Fallback>
            <p:pic>
              <p:nvPicPr>
                <p:cNvPr id="45" name="Freihand 44">
                  <a:extLst>
                    <a:ext uri="{FF2B5EF4-FFF2-40B4-BE49-F238E27FC236}">
                      <a16:creationId xmlns:a16="http://schemas.microsoft.com/office/drawing/2014/main" id="{E62F47A8-034D-400C-9F13-C53109FA34CE}"/>
                    </a:ext>
                  </a:extLst>
                </p:cNvPr>
                <p:cNvPicPr/>
                <p:nvPr/>
              </p:nvPicPr>
              <p:blipFill>
                <a:blip r:embed="rId79"/>
                <a:stretch>
                  <a:fillRect/>
                </a:stretch>
              </p:blipFill>
              <p:spPr>
                <a:xfrm>
                  <a:off x="2225453" y="825907"/>
                  <a:ext cx="22680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47" name="Freihand 46">
                  <a:extLst>
                    <a:ext uri="{FF2B5EF4-FFF2-40B4-BE49-F238E27FC236}">
                      <a16:creationId xmlns:a16="http://schemas.microsoft.com/office/drawing/2014/main" id="{F03BAD48-173C-4D83-8ECA-AA1812DFF9AD}"/>
                    </a:ext>
                  </a:extLst>
                </p14:cNvPr>
                <p14:cNvContentPartPr/>
                <p14:nvPr/>
              </p14:nvContentPartPr>
              <p14:xfrm>
                <a:off x="2436413" y="794587"/>
                <a:ext cx="213840" cy="135360"/>
              </p14:xfrm>
            </p:contentPart>
          </mc:Choice>
          <mc:Fallback>
            <p:pic>
              <p:nvPicPr>
                <p:cNvPr id="47" name="Freihand 46">
                  <a:extLst>
                    <a:ext uri="{FF2B5EF4-FFF2-40B4-BE49-F238E27FC236}">
                      <a16:creationId xmlns:a16="http://schemas.microsoft.com/office/drawing/2014/main" id="{F03BAD48-173C-4D83-8ECA-AA1812DFF9AD}"/>
                    </a:ext>
                  </a:extLst>
                </p:cNvPr>
                <p:cNvPicPr/>
                <p:nvPr/>
              </p:nvPicPr>
              <p:blipFill>
                <a:blip r:embed="rId81"/>
                <a:stretch>
                  <a:fillRect/>
                </a:stretch>
              </p:blipFill>
              <p:spPr>
                <a:xfrm>
                  <a:off x="2432093" y="790267"/>
                  <a:ext cx="22248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48" name="Freihand 47">
                  <a:extLst>
                    <a:ext uri="{FF2B5EF4-FFF2-40B4-BE49-F238E27FC236}">
                      <a16:creationId xmlns:a16="http://schemas.microsoft.com/office/drawing/2014/main" id="{2A8D187B-84F7-4FC9-8942-41B18F28A1BF}"/>
                    </a:ext>
                  </a:extLst>
                </p14:cNvPr>
                <p14:cNvContentPartPr/>
                <p14:nvPr/>
              </p14:nvContentPartPr>
              <p14:xfrm>
                <a:off x="2570333" y="811507"/>
                <a:ext cx="45360" cy="8280"/>
              </p14:xfrm>
            </p:contentPart>
          </mc:Choice>
          <mc:Fallback>
            <p:pic>
              <p:nvPicPr>
                <p:cNvPr id="48" name="Freihand 47">
                  <a:extLst>
                    <a:ext uri="{FF2B5EF4-FFF2-40B4-BE49-F238E27FC236}">
                      <a16:creationId xmlns:a16="http://schemas.microsoft.com/office/drawing/2014/main" id="{2A8D187B-84F7-4FC9-8942-41B18F28A1BF}"/>
                    </a:ext>
                  </a:extLst>
                </p:cNvPr>
                <p:cNvPicPr/>
                <p:nvPr/>
              </p:nvPicPr>
              <p:blipFill>
                <a:blip r:embed="rId83"/>
                <a:stretch>
                  <a:fillRect/>
                </a:stretch>
              </p:blipFill>
              <p:spPr>
                <a:xfrm>
                  <a:off x="2566013" y="807187"/>
                  <a:ext cx="5400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49" name="Freihand 48">
                  <a:extLst>
                    <a:ext uri="{FF2B5EF4-FFF2-40B4-BE49-F238E27FC236}">
                      <a16:creationId xmlns:a16="http://schemas.microsoft.com/office/drawing/2014/main" id="{C1AB738A-12F0-497E-9611-6961341D5467}"/>
                    </a:ext>
                  </a:extLst>
                </p14:cNvPr>
                <p14:cNvContentPartPr/>
                <p14:nvPr/>
              </p14:nvContentPartPr>
              <p14:xfrm>
                <a:off x="2674733" y="861187"/>
                <a:ext cx="70920" cy="66240"/>
              </p14:xfrm>
            </p:contentPart>
          </mc:Choice>
          <mc:Fallback>
            <p:pic>
              <p:nvPicPr>
                <p:cNvPr id="49" name="Freihand 48">
                  <a:extLst>
                    <a:ext uri="{FF2B5EF4-FFF2-40B4-BE49-F238E27FC236}">
                      <a16:creationId xmlns:a16="http://schemas.microsoft.com/office/drawing/2014/main" id="{C1AB738A-12F0-497E-9611-6961341D5467}"/>
                    </a:ext>
                  </a:extLst>
                </p:cNvPr>
                <p:cNvPicPr/>
                <p:nvPr/>
              </p:nvPicPr>
              <p:blipFill>
                <a:blip r:embed="rId85"/>
                <a:stretch>
                  <a:fillRect/>
                </a:stretch>
              </p:blipFill>
              <p:spPr>
                <a:xfrm>
                  <a:off x="2670413" y="856867"/>
                  <a:ext cx="7956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50" name="Freihand 49">
                  <a:extLst>
                    <a:ext uri="{FF2B5EF4-FFF2-40B4-BE49-F238E27FC236}">
                      <a16:creationId xmlns:a16="http://schemas.microsoft.com/office/drawing/2014/main" id="{C698E6C1-24ED-42C0-9582-921E1A1A8A25}"/>
                    </a:ext>
                  </a:extLst>
                </p14:cNvPr>
                <p14:cNvContentPartPr/>
                <p14:nvPr/>
              </p14:nvContentPartPr>
              <p14:xfrm>
                <a:off x="2779853" y="775507"/>
                <a:ext cx="170280" cy="150840"/>
              </p14:xfrm>
            </p:contentPart>
          </mc:Choice>
          <mc:Fallback>
            <p:pic>
              <p:nvPicPr>
                <p:cNvPr id="50" name="Freihand 49">
                  <a:extLst>
                    <a:ext uri="{FF2B5EF4-FFF2-40B4-BE49-F238E27FC236}">
                      <a16:creationId xmlns:a16="http://schemas.microsoft.com/office/drawing/2014/main" id="{C698E6C1-24ED-42C0-9582-921E1A1A8A25}"/>
                    </a:ext>
                  </a:extLst>
                </p:cNvPr>
                <p:cNvPicPr/>
                <p:nvPr/>
              </p:nvPicPr>
              <p:blipFill>
                <a:blip r:embed="rId87"/>
                <a:stretch>
                  <a:fillRect/>
                </a:stretch>
              </p:blipFill>
              <p:spPr>
                <a:xfrm>
                  <a:off x="2775533" y="771187"/>
                  <a:ext cx="17892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51" name="Freihand 50">
                  <a:extLst>
                    <a:ext uri="{FF2B5EF4-FFF2-40B4-BE49-F238E27FC236}">
                      <a16:creationId xmlns:a16="http://schemas.microsoft.com/office/drawing/2014/main" id="{538DAEFD-4A01-4900-B252-5B0CB3B2DAED}"/>
                    </a:ext>
                  </a:extLst>
                </p14:cNvPr>
                <p14:cNvContentPartPr/>
                <p14:nvPr/>
              </p14:nvContentPartPr>
              <p14:xfrm>
                <a:off x="3001253" y="783427"/>
                <a:ext cx="261360" cy="159840"/>
              </p14:xfrm>
            </p:contentPart>
          </mc:Choice>
          <mc:Fallback>
            <p:pic>
              <p:nvPicPr>
                <p:cNvPr id="51" name="Freihand 50">
                  <a:extLst>
                    <a:ext uri="{FF2B5EF4-FFF2-40B4-BE49-F238E27FC236}">
                      <a16:creationId xmlns:a16="http://schemas.microsoft.com/office/drawing/2014/main" id="{538DAEFD-4A01-4900-B252-5B0CB3B2DAED}"/>
                    </a:ext>
                  </a:extLst>
                </p:cNvPr>
                <p:cNvPicPr/>
                <p:nvPr/>
              </p:nvPicPr>
              <p:blipFill>
                <a:blip r:embed="rId89"/>
                <a:stretch>
                  <a:fillRect/>
                </a:stretch>
              </p:blipFill>
              <p:spPr>
                <a:xfrm>
                  <a:off x="2996933" y="779107"/>
                  <a:ext cx="27000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52" name="Freihand 51">
                  <a:extLst>
                    <a:ext uri="{FF2B5EF4-FFF2-40B4-BE49-F238E27FC236}">
                      <a16:creationId xmlns:a16="http://schemas.microsoft.com/office/drawing/2014/main" id="{05D4D246-9765-4F00-943C-45A0B44F7EA9}"/>
                    </a:ext>
                  </a:extLst>
                </p14:cNvPr>
                <p14:cNvContentPartPr/>
                <p14:nvPr/>
              </p14:nvContentPartPr>
              <p14:xfrm>
                <a:off x="3293933" y="856507"/>
                <a:ext cx="76320" cy="64800"/>
              </p14:xfrm>
            </p:contentPart>
          </mc:Choice>
          <mc:Fallback>
            <p:pic>
              <p:nvPicPr>
                <p:cNvPr id="52" name="Freihand 51">
                  <a:extLst>
                    <a:ext uri="{FF2B5EF4-FFF2-40B4-BE49-F238E27FC236}">
                      <a16:creationId xmlns:a16="http://schemas.microsoft.com/office/drawing/2014/main" id="{05D4D246-9765-4F00-943C-45A0B44F7EA9}"/>
                    </a:ext>
                  </a:extLst>
                </p:cNvPr>
                <p:cNvPicPr/>
                <p:nvPr/>
              </p:nvPicPr>
              <p:blipFill>
                <a:blip r:embed="rId91"/>
                <a:stretch>
                  <a:fillRect/>
                </a:stretch>
              </p:blipFill>
              <p:spPr>
                <a:xfrm>
                  <a:off x="3289613" y="852187"/>
                  <a:ext cx="8496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54" name="Freihand 53">
                  <a:extLst>
                    <a:ext uri="{FF2B5EF4-FFF2-40B4-BE49-F238E27FC236}">
                      <a16:creationId xmlns:a16="http://schemas.microsoft.com/office/drawing/2014/main" id="{D2A91F10-EE5F-4858-B419-E0F19D5D2117}"/>
                    </a:ext>
                  </a:extLst>
                </p14:cNvPr>
                <p14:cNvContentPartPr/>
                <p14:nvPr/>
              </p14:nvContentPartPr>
              <p14:xfrm>
                <a:off x="3428933" y="861907"/>
                <a:ext cx="201960" cy="96120"/>
              </p14:xfrm>
            </p:contentPart>
          </mc:Choice>
          <mc:Fallback>
            <p:pic>
              <p:nvPicPr>
                <p:cNvPr id="54" name="Freihand 53">
                  <a:extLst>
                    <a:ext uri="{FF2B5EF4-FFF2-40B4-BE49-F238E27FC236}">
                      <a16:creationId xmlns:a16="http://schemas.microsoft.com/office/drawing/2014/main" id="{D2A91F10-EE5F-4858-B419-E0F19D5D2117}"/>
                    </a:ext>
                  </a:extLst>
                </p:cNvPr>
                <p:cNvPicPr/>
                <p:nvPr/>
              </p:nvPicPr>
              <p:blipFill>
                <a:blip r:embed="rId93"/>
                <a:stretch>
                  <a:fillRect/>
                </a:stretch>
              </p:blipFill>
              <p:spPr>
                <a:xfrm>
                  <a:off x="3424613" y="857587"/>
                  <a:ext cx="21060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55" name="Freihand 54">
                  <a:extLst>
                    <a:ext uri="{FF2B5EF4-FFF2-40B4-BE49-F238E27FC236}">
                      <a16:creationId xmlns:a16="http://schemas.microsoft.com/office/drawing/2014/main" id="{2DDA5CEA-D41E-40F9-9FE7-68F66191BDA0}"/>
                    </a:ext>
                  </a:extLst>
                </p14:cNvPr>
                <p14:cNvContentPartPr/>
                <p14:nvPr/>
              </p14:nvContentPartPr>
              <p14:xfrm>
                <a:off x="3669773" y="872347"/>
                <a:ext cx="150480" cy="73080"/>
              </p14:xfrm>
            </p:contentPart>
          </mc:Choice>
          <mc:Fallback>
            <p:pic>
              <p:nvPicPr>
                <p:cNvPr id="55" name="Freihand 54">
                  <a:extLst>
                    <a:ext uri="{FF2B5EF4-FFF2-40B4-BE49-F238E27FC236}">
                      <a16:creationId xmlns:a16="http://schemas.microsoft.com/office/drawing/2014/main" id="{2DDA5CEA-D41E-40F9-9FE7-68F66191BDA0}"/>
                    </a:ext>
                  </a:extLst>
                </p:cNvPr>
                <p:cNvPicPr/>
                <p:nvPr/>
              </p:nvPicPr>
              <p:blipFill>
                <a:blip r:embed="rId95"/>
                <a:stretch>
                  <a:fillRect/>
                </a:stretch>
              </p:blipFill>
              <p:spPr>
                <a:xfrm>
                  <a:off x="3665453" y="868027"/>
                  <a:ext cx="15912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56" name="Freihand 55">
                  <a:extLst>
                    <a:ext uri="{FF2B5EF4-FFF2-40B4-BE49-F238E27FC236}">
                      <a16:creationId xmlns:a16="http://schemas.microsoft.com/office/drawing/2014/main" id="{3AEF019A-5159-4E5E-BBB1-7C46F668FA8B}"/>
                    </a:ext>
                  </a:extLst>
                </p14:cNvPr>
                <p14:cNvContentPartPr/>
                <p14:nvPr/>
              </p14:nvContentPartPr>
              <p14:xfrm>
                <a:off x="3824213" y="797107"/>
                <a:ext cx="207000" cy="137520"/>
              </p14:xfrm>
            </p:contentPart>
          </mc:Choice>
          <mc:Fallback>
            <p:pic>
              <p:nvPicPr>
                <p:cNvPr id="56" name="Freihand 55">
                  <a:extLst>
                    <a:ext uri="{FF2B5EF4-FFF2-40B4-BE49-F238E27FC236}">
                      <a16:creationId xmlns:a16="http://schemas.microsoft.com/office/drawing/2014/main" id="{3AEF019A-5159-4E5E-BBB1-7C46F668FA8B}"/>
                    </a:ext>
                  </a:extLst>
                </p:cNvPr>
                <p:cNvPicPr/>
                <p:nvPr/>
              </p:nvPicPr>
              <p:blipFill>
                <a:blip r:embed="rId97"/>
                <a:stretch>
                  <a:fillRect/>
                </a:stretch>
              </p:blipFill>
              <p:spPr>
                <a:xfrm>
                  <a:off x="3819893" y="792787"/>
                  <a:ext cx="215640" cy="14616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57" name="Freihand 56">
                  <a:extLst>
                    <a:ext uri="{FF2B5EF4-FFF2-40B4-BE49-F238E27FC236}">
                      <a16:creationId xmlns:a16="http://schemas.microsoft.com/office/drawing/2014/main" id="{30ED3567-C2FA-4F7A-814E-F750A3D50983}"/>
                    </a:ext>
                  </a:extLst>
                </p14:cNvPr>
                <p14:cNvContentPartPr/>
                <p14:nvPr/>
              </p14:nvContentPartPr>
              <p14:xfrm>
                <a:off x="4029413" y="859747"/>
                <a:ext cx="41400" cy="74520"/>
              </p14:xfrm>
            </p:contentPart>
          </mc:Choice>
          <mc:Fallback>
            <p:pic>
              <p:nvPicPr>
                <p:cNvPr id="57" name="Freihand 56">
                  <a:extLst>
                    <a:ext uri="{FF2B5EF4-FFF2-40B4-BE49-F238E27FC236}">
                      <a16:creationId xmlns:a16="http://schemas.microsoft.com/office/drawing/2014/main" id="{30ED3567-C2FA-4F7A-814E-F750A3D50983}"/>
                    </a:ext>
                  </a:extLst>
                </p:cNvPr>
                <p:cNvPicPr/>
                <p:nvPr/>
              </p:nvPicPr>
              <p:blipFill>
                <a:blip r:embed="rId99"/>
                <a:stretch>
                  <a:fillRect/>
                </a:stretch>
              </p:blipFill>
              <p:spPr>
                <a:xfrm>
                  <a:off x="4025093" y="855427"/>
                  <a:ext cx="5004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58" name="Freihand 57">
                  <a:extLst>
                    <a:ext uri="{FF2B5EF4-FFF2-40B4-BE49-F238E27FC236}">
                      <a16:creationId xmlns:a16="http://schemas.microsoft.com/office/drawing/2014/main" id="{AC2EE74D-17A0-47B8-AC22-E0BBD21A8952}"/>
                    </a:ext>
                  </a:extLst>
                </p14:cNvPr>
                <p14:cNvContentPartPr/>
                <p14:nvPr/>
              </p14:nvContentPartPr>
              <p14:xfrm>
                <a:off x="4112573" y="770107"/>
                <a:ext cx="294480" cy="149760"/>
              </p14:xfrm>
            </p:contentPart>
          </mc:Choice>
          <mc:Fallback>
            <p:pic>
              <p:nvPicPr>
                <p:cNvPr id="58" name="Freihand 57">
                  <a:extLst>
                    <a:ext uri="{FF2B5EF4-FFF2-40B4-BE49-F238E27FC236}">
                      <a16:creationId xmlns:a16="http://schemas.microsoft.com/office/drawing/2014/main" id="{AC2EE74D-17A0-47B8-AC22-E0BBD21A8952}"/>
                    </a:ext>
                  </a:extLst>
                </p:cNvPr>
                <p:cNvPicPr/>
                <p:nvPr/>
              </p:nvPicPr>
              <p:blipFill>
                <a:blip r:embed="rId101"/>
                <a:stretch>
                  <a:fillRect/>
                </a:stretch>
              </p:blipFill>
              <p:spPr>
                <a:xfrm>
                  <a:off x="4108253" y="765787"/>
                  <a:ext cx="303120" cy="158400"/>
                </a:xfrm>
                <a:prstGeom prst="rect">
                  <a:avLst/>
                </a:prstGeom>
              </p:spPr>
            </p:pic>
          </mc:Fallback>
        </mc:AlternateContent>
      </p:grpSp>
      <p:grpSp>
        <p:nvGrpSpPr>
          <p:cNvPr id="64" name="Gruppieren 63">
            <a:extLst>
              <a:ext uri="{FF2B5EF4-FFF2-40B4-BE49-F238E27FC236}">
                <a16:creationId xmlns:a16="http://schemas.microsoft.com/office/drawing/2014/main" id="{9FA2B733-5286-4458-B503-7E4E302DE16E}"/>
              </a:ext>
            </a:extLst>
          </p:cNvPr>
          <p:cNvGrpSpPr/>
          <p:nvPr/>
        </p:nvGrpSpPr>
        <p:grpSpPr>
          <a:xfrm>
            <a:off x="4625573" y="861907"/>
            <a:ext cx="466200" cy="76320"/>
            <a:chOff x="4625573" y="861907"/>
            <a:chExt cx="466200" cy="76320"/>
          </a:xfrm>
        </p:grpSpPr>
        <mc:AlternateContent xmlns:mc="http://schemas.openxmlformats.org/markup-compatibility/2006">
          <mc:Choice xmlns:p14="http://schemas.microsoft.com/office/powerpoint/2010/main" Requires="p14">
            <p:contentPart p14:bwMode="auto" r:id="rId102">
              <p14:nvContentPartPr>
                <p14:cNvPr id="59" name="Freihand 58">
                  <a:extLst>
                    <a:ext uri="{FF2B5EF4-FFF2-40B4-BE49-F238E27FC236}">
                      <a16:creationId xmlns:a16="http://schemas.microsoft.com/office/drawing/2014/main" id="{6450360D-1B94-4533-BA5F-89773CCF7805}"/>
                    </a:ext>
                  </a:extLst>
                </p14:cNvPr>
                <p14:cNvContentPartPr/>
                <p14:nvPr/>
              </p14:nvContentPartPr>
              <p14:xfrm>
                <a:off x="4625573" y="861907"/>
                <a:ext cx="195840" cy="76320"/>
              </p14:xfrm>
            </p:contentPart>
          </mc:Choice>
          <mc:Fallback>
            <p:pic>
              <p:nvPicPr>
                <p:cNvPr id="59" name="Freihand 58">
                  <a:extLst>
                    <a:ext uri="{FF2B5EF4-FFF2-40B4-BE49-F238E27FC236}">
                      <a16:creationId xmlns:a16="http://schemas.microsoft.com/office/drawing/2014/main" id="{6450360D-1B94-4533-BA5F-89773CCF7805}"/>
                    </a:ext>
                  </a:extLst>
                </p:cNvPr>
                <p:cNvPicPr/>
                <p:nvPr/>
              </p:nvPicPr>
              <p:blipFill>
                <a:blip r:embed="rId103"/>
                <a:stretch>
                  <a:fillRect/>
                </a:stretch>
              </p:blipFill>
              <p:spPr>
                <a:xfrm>
                  <a:off x="4621253" y="857587"/>
                  <a:ext cx="20448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60" name="Freihand 59">
                  <a:extLst>
                    <a:ext uri="{FF2B5EF4-FFF2-40B4-BE49-F238E27FC236}">
                      <a16:creationId xmlns:a16="http://schemas.microsoft.com/office/drawing/2014/main" id="{764F2B8F-7360-427C-B782-E31CD63E4EF7}"/>
                    </a:ext>
                  </a:extLst>
                </p14:cNvPr>
                <p14:cNvContentPartPr/>
                <p14:nvPr/>
              </p14:nvContentPartPr>
              <p14:xfrm>
                <a:off x="4889093" y="873787"/>
                <a:ext cx="202680" cy="51480"/>
              </p14:xfrm>
            </p:contentPart>
          </mc:Choice>
          <mc:Fallback>
            <p:pic>
              <p:nvPicPr>
                <p:cNvPr id="60" name="Freihand 59">
                  <a:extLst>
                    <a:ext uri="{FF2B5EF4-FFF2-40B4-BE49-F238E27FC236}">
                      <a16:creationId xmlns:a16="http://schemas.microsoft.com/office/drawing/2014/main" id="{764F2B8F-7360-427C-B782-E31CD63E4EF7}"/>
                    </a:ext>
                  </a:extLst>
                </p:cNvPr>
                <p:cNvPicPr/>
                <p:nvPr/>
              </p:nvPicPr>
              <p:blipFill>
                <a:blip r:embed="rId105"/>
                <a:stretch>
                  <a:fillRect/>
                </a:stretch>
              </p:blipFill>
              <p:spPr>
                <a:xfrm>
                  <a:off x="4884773" y="869467"/>
                  <a:ext cx="211320" cy="60120"/>
                </a:xfrm>
                <a:prstGeom prst="rect">
                  <a:avLst/>
                </a:prstGeom>
              </p:spPr>
            </p:pic>
          </mc:Fallback>
        </mc:AlternateContent>
      </p:grpSp>
      <p:grpSp>
        <p:nvGrpSpPr>
          <p:cNvPr id="63" name="Gruppieren 62">
            <a:extLst>
              <a:ext uri="{FF2B5EF4-FFF2-40B4-BE49-F238E27FC236}">
                <a16:creationId xmlns:a16="http://schemas.microsoft.com/office/drawing/2014/main" id="{3D200DDA-3E4A-46FD-9405-DB367A22F22B}"/>
              </a:ext>
            </a:extLst>
          </p:cNvPr>
          <p:cNvGrpSpPr/>
          <p:nvPr/>
        </p:nvGrpSpPr>
        <p:grpSpPr>
          <a:xfrm>
            <a:off x="5325053" y="820147"/>
            <a:ext cx="272880" cy="148680"/>
            <a:chOff x="5325053" y="820147"/>
            <a:chExt cx="272880" cy="148680"/>
          </a:xfrm>
        </p:grpSpPr>
        <mc:AlternateContent xmlns:mc="http://schemas.openxmlformats.org/markup-compatibility/2006">
          <mc:Choice xmlns:p14="http://schemas.microsoft.com/office/powerpoint/2010/main" Requires="p14">
            <p:contentPart p14:bwMode="auto" r:id="rId106">
              <p14:nvContentPartPr>
                <p14:cNvPr id="61" name="Freihand 60">
                  <a:extLst>
                    <a:ext uri="{FF2B5EF4-FFF2-40B4-BE49-F238E27FC236}">
                      <a16:creationId xmlns:a16="http://schemas.microsoft.com/office/drawing/2014/main" id="{EA73697D-2DB5-4608-B4B0-ED77D9E256D5}"/>
                    </a:ext>
                  </a:extLst>
                </p14:cNvPr>
                <p14:cNvContentPartPr/>
                <p14:nvPr/>
              </p14:nvContentPartPr>
              <p14:xfrm>
                <a:off x="5476613" y="832747"/>
                <a:ext cx="6480" cy="104040"/>
              </p14:xfrm>
            </p:contentPart>
          </mc:Choice>
          <mc:Fallback>
            <p:pic>
              <p:nvPicPr>
                <p:cNvPr id="61" name="Freihand 60">
                  <a:extLst>
                    <a:ext uri="{FF2B5EF4-FFF2-40B4-BE49-F238E27FC236}">
                      <a16:creationId xmlns:a16="http://schemas.microsoft.com/office/drawing/2014/main" id="{EA73697D-2DB5-4608-B4B0-ED77D9E256D5}"/>
                    </a:ext>
                  </a:extLst>
                </p:cNvPr>
                <p:cNvPicPr/>
                <p:nvPr/>
              </p:nvPicPr>
              <p:blipFill>
                <a:blip r:embed="rId107"/>
                <a:stretch>
                  <a:fillRect/>
                </a:stretch>
              </p:blipFill>
              <p:spPr>
                <a:xfrm>
                  <a:off x="5472293" y="828427"/>
                  <a:ext cx="1512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62" name="Freihand 61">
                  <a:extLst>
                    <a:ext uri="{FF2B5EF4-FFF2-40B4-BE49-F238E27FC236}">
                      <a16:creationId xmlns:a16="http://schemas.microsoft.com/office/drawing/2014/main" id="{5A0C9986-2460-41EE-B7A2-061FC6E2C1D4}"/>
                    </a:ext>
                  </a:extLst>
                </p14:cNvPr>
                <p14:cNvContentPartPr/>
                <p14:nvPr/>
              </p14:nvContentPartPr>
              <p14:xfrm>
                <a:off x="5325053" y="820147"/>
                <a:ext cx="272880" cy="148680"/>
              </p14:xfrm>
            </p:contentPart>
          </mc:Choice>
          <mc:Fallback>
            <p:pic>
              <p:nvPicPr>
                <p:cNvPr id="62" name="Freihand 61">
                  <a:extLst>
                    <a:ext uri="{FF2B5EF4-FFF2-40B4-BE49-F238E27FC236}">
                      <a16:creationId xmlns:a16="http://schemas.microsoft.com/office/drawing/2014/main" id="{5A0C9986-2460-41EE-B7A2-061FC6E2C1D4}"/>
                    </a:ext>
                  </a:extLst>
                </p:cNvPr>
                <p:cNvPicPr/>
                <p:nvPr/>
              </p:nvPicPr>
              <p:blipFill>
                <a:blip r:embed="rId109"/>
                <a:stretch>
                  <a:fillRect/>
                </a:stretch>
              </p:blipFill>
              <p:spPr>
                <a:xfrm>
                  <a:off x="5320733" y="815827"/>
                  <a:ext cx="281520" cy="157320"/>
                </a:xfrm>
                <a:prstGeom prst="rect">
                  <a:avLst/>
                </a:prstGeom>
              </p:spPr>
            </p:pic>
          </mc:Fallback>
        </mc:AlternateContent>
      </p:grpSp>
      <p:grpSp>
        <p:nvGrpSpPr>
          <p:cNvPr id="68" name="Gruppieren 67">
            <a:extLst>
              <a:ext uri="{FF2B5EF4-FFF2-40B4-BE49-F238E27FC236}">
                <a16:creationId xmlns:a16="http://schemas.microsoft.com/office/drawing/2014/main" id="{57A54BC8-FEA1-4971-83A3-D7703D3DCD53}"/>
              </a:ext>
            </a:extLst>
          </p:cNvPr>
          <p:cNvGrpSpPr/>
          <p:nvPr/>
        </p:nvGrpSpPr>
        <p:grpSpPr>
          <a:xfrm>
            <a:off x="5956493" y="865147"/>
            <a:ext cx="411480" cy="99720"/>
            <a:chOff x="5956493" y="865147"/>
            <a:chExt cx="411480" cy="99720"/>
          </a:xfrm>
        </p:grpSpPr>
        <mc:AlternateContent xmlns:mc="http://schemas.openxmlformats.org/markup-compatibility/2006">
          <mc:Choice xmlns:p14="http://schemas.microsoft.com/office/powerpoint/2010/main" Requires="p14">
            <p:contentPart p14:bwMode="auto" r:id="rId110">
              <p14:nvContentPartPr>
                <p14:cNvPr id="66" name="Freihand 65">
                  <a:extLst>
                    <a:ext uri="{FF2B5EF4-FFF2-40B4-BE49-F238E27FC236}">
                      <a16:creationId xmlns:a16="http://schemas.microsoft.com/office/drawing/2014/main" id="{F900076E-7F90-4E25-B78D-74558F0979C4}"/>
                    </a:ext>
                  </a:extLst>
                </p14:cNvPr>
                <p14:cNvContentPartPr/>
                <p14:nvPr/>
              </p14:nvContentPartPr>
              <p14:xfrm>
                <a:off x="5956493" y="865147"/>
                <a:ext cx="146520" cy="99720"/>
              </p14:xfrm>
            </p:contentPart>
          </mc:Choice>
          <mc:Fallback>
            <p:pic>
              <p:nvPicPr>
                <p:cNvPr id="66" name="Freihand 65">
                  <a:extLst>
                    <a:ext uri="{FF2B5EF4-FFF2-40B4-BE49-F238E27FC236}">
                      <a16:creationId xmlns:a16="http://schemas.microsoft.com/office/drawing/2014/main" id="{F900076E-7F90-4E25-B78D-74558F0979C4}"/>
                    </a:ext>
                  </a:extLst>
                </p:cNvPr>
                <p:cNvPicPr/>
                <p:nvPr/>
              </p:nvPicPr>
              <p:blipFill>
                <a:blip r:embed="rId111"/>
                <a:stretch>
                  <a:fillRect/>
                </a:stretch>
              </p:blipFill>
              <p:spPr>
                <a:xfrm>
                  <a:off x="5952173" y="860827"/>
                  <a:ext cx="15516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67" name="Freihand 66">
                  <a:extLst>
                    <a:ext uri="{FF2B5EF4-FFF2-40B4-BE49-F238E27FC236}">
                      <a16:creationId xmlns:a16="http://schemas.microsoft.com/office/drawing/2014/main" id="{711935DD-3B34-4BA2-959D-DF4EC87D2D6D}"/>
                    </a:ext>
                  </a:extLst>
                </p14:cNvPr>
                <p14:cNvContentPartPr/>
                <p14:nvPr/>
              </p14:nvContentPartPr>
              <p14:xfrm>
                <a:off x="6147653" y="869827"/>
                <a:ext cx="220320" cy="55440"/>
              </p14:xfrm>
            </p:contentPart>
          </mc:Choice>
          <mc:Fallback>
            <p:pic>
              <p:nvPicPr>
                <p:cNvPr id="67" name="Freihand 66">
                  <a:extLst>
                    <a:ext uri="{FF2B5EF4-FFF2-40B4-BE49-F238E27FC236}">
                      <a16:creationId xmlns:a16="http://schemas.microsoft.com/office/drawing/2014/main" id="{711935DD-3B34-4BA2-959D-DF4EC87D2D6D}"/>
                    </a:ext>
                  </a:extLst>
                </p:cNvPr>
                <p:cNvPicPr/>
                <p:nvPr/>
              </p:nvPicPr>
              <p:blipFill>
                <a:blip r:embed="rId113"/>
                <a:stretch>
                  <a:fillRect/>
                </a:stretch>
              </p:blipFill>
              <p:spPr>
                <a:xfrm>
                  <a:off x="6143333" y="865507"/>
                  <a:ext cx="228960" cy="64080"/>
                </a:xfrm>
                <a:prstGeom prst="rect">
                  <a:avLst/>
                </a:prstGeom>
              </p:spPr>
            </p:pic>
          </mc:Fallback>
        </mc:AlternateContent>
      </p:grpSp>
      <p:grpSp>
        <p:nvGrpSpPr>
          <p:cNvPr id="73" name="Gruppieren 72">
            <a:extLst>
              <a:ext uri="{FF2B5EF4-FFF2-40B4-BE49-F238E27FC236}">
                <a16:creationId xmlns:a16="http://schemas.microsoft.com/office/drawing/2014/main" id="{4F3B9A7E-6F51-4E61-9B41-0E929E3B65F3}"/>
              </a:ext>
            </a:extLst>
          </p:cNvPr>
          <p:cNvGrpSpPr/>
          <p:nvPr/>
        </p:nvGrpSpPr>
        <p:grpSpPr>
          <a:xfrm>
            <a:off x="6613133" y="779467"/>
            <a:ext cx="588240" cy="164880"/>
            <a:chOff x="6613133" y="779467"/>
            <a:chExt cx="588240" cy="164880"/>
          </a:xfrm>
        </p:grpSpPr>
        <mc:AlternateContent xmlns:mc="http://schemas.openxmlformats.org/markup-compatibility/2006">
          <mc:Choice xmlns:p14="http://schemas.microsoft.com/office/powerpoint/2010/main" Requires="p14">
            <p:contentPart p14:bwMode="auto" r:id="rId114">
              <p14:nvContentPartPr>
                <p14:cNvPr id="69" name="Freihand 68">
                  <a:extLst>
                    <a:ext uri="{FF2B5EF4-FFF2-40B4-BE49-F238E27FC236}">
                      <a16:creationId xmlns:a16="http://schemas.microsoft.com/office/drawing/2014/main" id="{500FF146-2368-422C-AC90-F4E728AE5D2D}"/>
                    </a:ext>
                  </a:extLst>
                </p14:cNvPr>
                <p14:cNvContentPartPr/>
                <p14:nvPr/>
              </p14:nvContentPartPr>
              <p14:xfrm>
                <a:off x="6613133" y="801067"/>
                <a:ext cx="159480" cy="132840"/>
              </p14:xfrm>
            </p:contentPart>
          </mc:Choice>
          <mc:Fallback>
            <p:pic>
              <p:nvPicPr>
                <p:cNvPr id="69" name="Freihand 68">
                  <a:extLst>
                    <a:ext uri="{FF2B5EF4-FFF2-40B4-BE49-F238E27FC236}">
                      <a16:creationId xmlns:a16="http://schemas.microsoft.com/office/drawing/2014/main" id="{500FF146-2368-422C-AC90-F4E728AE5D2D}"/>
                    </a:ext>
                  </a:extLst>
                </p:cNvPr>
                <p:cNvPicPr/>
                <p:nvPr/>
              </p:nvPicPr>
              <p:blipFill>
                <a:blip r:embed="rId115"/>
                <a:stretch>
                  <a:fillRect/>
                </a:stretch>
              </p:blipFill>
              <p:spPr>
                <a:xfrm>
                  <a:off x="6608813" y="796747"/>
                  <a:ext cx="16812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70" name="Freihand 69">
                  <a:extLst>
                    <a:ext uri="{FF2B5EF4-FFF2-40B4-BE49-F238E27FC236}">
                      <a16:creationId xmlns:a16="http://schemas.microsoft.com/office/drawing/2014/main" id="{77EE5366-DC78-461F-8D19-CED6DE2E15A8}"/>
                    </a:ext>
                  </a:extLst>
                </p14:cNvPr>
                <p14:cNvContentPartPr/>
                <p14:nvPr/>
              </p14:nvContentPartPr>
              <p14:xfrm>
                <a:off x="6803573" y="806827"/>
                <a:ext cx="111600" cy="137520"/>
              </p14:xfrm>
            </p:contentPart>
          </mc:Choice>
          <mc:Fallback>
            <p:pic>
              <p:nvPicPr>
                <p:cNvPr id="70" name="Freihand 69">
                  <a:extLst>
                    <a:ext uri="{FF2B5EF4-FFF2-40B4-BE49-F238E27FC236}">
                      <a16:creationId xmlns:a16="http://schemas.microsoft.com/office/drawing/2014/main" id="{77EE5366-DC78-461F-8D19-CED6DE2E15A8}"/>
                    </a:ext>
                  </a:extLst>
                </p:cNvPr>
                <p:cNvPicPr/>
                <p:nvPr/>
              </p:nvPicPr>
              <p:blipFill>
                <a:blip r:embed="rId117"/>
                <a:stretch>
                  <a:fillRect/>
                </a:stretch>
              </p:blipFill>
              <p:spPr>
                <a:xfrm>
                  <a:off x="6799253" y="802507"/>
                  <a:ext cx="120240" cy="14616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71" name="Freihand 70">
                  <a:extLst>
                    <a:ext uri="{FF2B5EF4-FFF2-40B4-BE49-F238E27FC236}">
                      <a16:creationId xmlns:a16="http://schemas.microsoft.com/office/drawing/2014/main" id="{490372D9-067A-4A38-9248-AAF55B205C0B}"/>
                    </a:ext>
                  </a:extLst>
                </p14:cNvPr>
                <p14:cNvContentPartPr/>
                <p14:nvPr/>
              </p14:nvContentPartPr>
              <p14:xfrm>
                <a:off x="6959453" y="782707"/>
                <a:ext cx="99360" cy="155520"/>
              </p14:xfrm>
            </p:contentPart>
          </mc:Choice>
          <mc:Fallback>
            <p:pic>
              <p:nvPicPr>
                <p:cNvPr id="71" name="Freihand 70">
                  <a:extLst>
                    <a:ext uri="{FF2B5EF4-FFF2-40B4-BE49-F238E27FC236}">
                      <a16:creationId xmlns:a16="http://schemas.microsoft.com/office/drawing/2014/main" id="{490372D9-067A-4A38-9248-AAF55B205C0B}"/>
                    </a:ext>
                  </a:extLst>
                </p:cNvPr>
                <p:cNvPicPr/>
                <p:nvPr/>
              </p:nvPicPr>
              <p:blipFill>
                <a:blip r:embed="rId119"/>
                <a:stretch>
                  <a:fillRect/>
                </a:stretch>
              </p:blipFill>
              <p:spPr>
                <a:xfrm>
                  <a:off x="6955133" y="778387"/>
                  <a:ext cx="108000" cy="16416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72" name="Freihand 71">
                  <a:extLst>
                    <a:ext uri="{FF2B5EF4-FFF2-40B4-BE49-F238E27FC236}">
                      <a16:creationId xmlns:a16="http://schemas.microsoft.com/office/drawing/2014/main" id="{2B10A46D-ABFB-40FC-B8BF-99754660929D}"/>
                    </a:ext>
                  </a:extLst>
                </p14:cNvPr>
                <p14:cNvContentPartPr/>
                <p14:nvPr/>
              </p14:nvContentPartPr>
              <p14:xfrm>
                <a:off x="7084373" y="779467"/>
                <a:ext cx="117000" cy="142920"/>
              </p14:xfrm>
            </p:contentPart>
          </mc:Choice>
          <mc:Fallback>
            <p:pic>
              <p:nvPicPr>
                <p:cNvPr id="72" name="Freihand 71">
                  <a:extLst>
                    <a:ext uri="{FF2B5EF4-FFF2-40B4-BE49-F238E27FC236}">
                      <a16:creationId xmlns:a16="http://schemas.microsoft.com/office/drawing/2014/main" id="{2B10A46D-ABFB-40FC-B8BF-99754660929D}"/>
                    </a:ext>
                  </a:extLst>
                </p:cNvPr>
                <p:cNvPicPr/>
                <p:nvPr/>
              </p:nvPicPr>
              <p:blipFill>
                <a:blip r:embed="rId121"/>
                <a:stretch>
                  <a:fillRect/>
                </a:stretch>
              </p:blipFill>
              <p:spPr>
                <a:xfrm>
                  <a:off x="7080053" y="775147"/>
                  <a:ext cx="125640" cy="151560"/>
                </a:xfrm>
                <a:prstGeom prst="rect">
                  <a:avLst/>
                </a:prstGeom>
              </p:spPr>
            </p:pic>
          </mc:Fallback>
        </mc:AlternateContent>
      </p:grpSp>
      <p:grpSp>
        <p:nvGrpSpPr>
          <p:cNvPr id="78" name="Gruppieren 77">
            <a:extLst>
              <a:ext uri="{FF2B5EF4-FFF2-40B4-BE49-F238E27FC236}">
                <a16:creationId xmlns:a16="http://schemas.microsoft.com/office/drawing/2014/main" id="{D203050B-4090-4573-8A6E-4E1FD52D637A}"/>
              </a:ext>
            </a:extLst>
          </p:cNvPr>
          <p:cNvGrpSpPr/>
          <p:nvPr/>
        </p:nvGrpSpPr>
        <p:grpSpPr>
          <a:xfrm>
            <a:off x="7450133" y="774427"/>
            <a:ext cx="343440" cy="159480"/>
            <a:chOff x="7450133" y="774427"/>
            <a:chExt cx="343440" cy="159480"/>
          </a:xfrm>
        </p:grpSpPr>
        <mc:AlternateContent xmlns:mc="http://schemas.openxmlformats.org/markup-compatibility/2006">
          <mc:Choice xmlns:p14="http://schemas.microsoft.com/office/powerpoint/2010/main" Requires="p14">
            <p:contentPart p14:bwMode="auto" r:id="rId122">
              <p14:nvContentPartPr>
                <p14:cNvPr id="74" name="Freihand 73">
                  <a:extLst>
                    <a:ext uri="{FF2B5EF4-FFF2-40B4-BE49-F238E27FC236}">
                      <a16:creationId xmlns:a16="http://schemas.microsoft.com/office/drawing/2014/main" id="{587E1C36-FEA3-4777-AD2F-7B3ADBEC481F}"/>
                    </a:ext>
                  </a:extLst>
                </p14:cNvPr>
                <p14:cNvContentPartPr/>
                <p14:nvPr/>
              </p14:nvContentPartPr>
              <p14:xfrm>
                <a:off x="7450133" y="774427"/>
                <a:ext cx="106560" cy="159480"/>
              </p14:xfrm>
            </p:contentPart>
          </mc:Choice>
          <mc:Fallback>
            <p:pic>
              <p:nvPicPr>
                <p:cNvPr id="74" name="Freihand 73">
                  <a:extLst>
                    <a:ext uri="{FF2B5EF4-FFF2-40B4-BE49-F238E27FC236}">
                      <a16:creationId xmlns:a16="http://schemas.microsoft.com/office/drawing/2014/main" id="{587E1C36-FEA3-4777-AD2F-7B3ADBEC481F}"/>
                    </a:ext>
                  </a:extLst>
                </p:cNvPr>
                <p:cNvPicPr/>
                <p:nvPr/>
              </p:nvPicPr>
              <p:blipFill>
                <a:blip r:embed="rId123"/>
                <a:stretch>
                  <a:fillRect/>
                </a:stretch>
              </p:blipFill>
              <p:spPr>
                <a:xfrm>
                  <a:off x="7445813" y="770107"/>
                  <a:ext cx="11520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75" name="Freihand 74">
                  <a:extLst>
                    <a:ext uri="{FF2B5EF4-FFF2-40B4-BE49-F238E27FC236}">
                      <a16:creationId xmlns:a16="http://schemas.microsoft.com/office/drawing/2014/main" id="{84705D36-0298-4323-B3DD-FB51274687B7}"/>
                    </a:ext>
                  </a:extLst>
                </p14:cNvPr>
                <p14:cNvContentPartPr/>
                <p14:nvPr/>
              </p14:nvContentPartPr>
              <p14:xfrm>
                <a:off x="7623653" y="853987"/>
                <a:ext cx="11520" cy="55080"/>
              </p14:xfrm>
            </p:contentPart>
          </mc:Choice>
          <mc:Fallback>
            <p:pic>
              <p:nvPicPr>
                <p:cNvPr id="75" name="Freihand 74">
                  <a:extLst>
                    <a:ext uri="{FF2B5EF4-FFF2-40B4-BE49-F238E27FC236}">
                      <a16:creationId xmlns:a16="http://schemas.microsoft.com/office/drawing/2014/main" id="{84705D36-0298-4323-B3DD-FB51274687B7}"/>
                    </a:ext>
                  </a:extLst>
                </p:cNvPr>
                <p:cNvPicPr/>
                <p:nvPr/>
              </p:nvPicPr>
              <p:blipFill>
                <a:blip r:embed="rId125"/>
                <a:stretch>
                  <a:fillRect/>
                </a:stretch>
              </p:blipFill>
              <p:spPr>
                <a:xfrm>
                  <a:off x="7619333" y="849667"/>
                  <a:ext cx="2016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76" name="Freihand 75">
                  <a:extLst>
                    <a:ext uri="{FF2B5EF4-FFF2-40B4-BE49-F238E27FC236}">
                      <a16:creationId xmlns:a16="http://schemas.microsoft.com/office/drawing/2014/main" id="{9AA68CC0-2C0E-4422-8C89-4ED219A72D7B}"/>
                    </a:ext>
                  </a:extLst>
                </p14:cNvPr>
                <p14:cNvContentPartPr/>
                <p14:nvPr/>
              </p14:nvContentPartPr>
              <p14:xfrm>
                <a:off x="7633733" y="792067"/>
                <a:ext cx="8280" cy="17640"/>
              </p14:xfrm>
            </p:contentPart>
          </mc:Choice>
          <mc:Fallback>
            <p:pic>
              <p:nvPicPr>
                <p:cNvPr id="76" name="Freihand 75">
                  <a:extLst>
                    <a:ext uri="{FF2B5EF4-FFF2-40B4-BE49-F238E27FC236}">
                      <a16:creationId xmlns:a16="http://schemas.microsoft.com/office/drawing/2014/main" id="{9AA68CC0-2C0E-4422-8C89-4ED219A72D7B}"/>
                    </a:ext>
                  </a:extLst>
                </p:cNvPr>
                <p:cNvPicPr/>
                <p:nvPr/>
              </p:nvPicPr>
              <p:blipFill>
                <a:blip r:embed="rId127"/>
                <a:stretch>
                  <a:fillRect/>
                </a:stretch>
              </p:blipFill>
              <p:spPr>
                <a:xfrm>
                  <a:off x="7629413" y="787747"/>
                  <a:ext cx="1692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77" name="Freihand 76">
                  <a:extLst>
                    <a:ext uri="{FF2B5EF4-FFF2-40B4-BE49-F238E27FC236}">
                      <a16:creationId xmlns:a16="http://schemas.microsoft.com/office/drawing/2014/main" id="{457FBD0B-951B-483C-A3F5-DED7D842B96E}"/>
                    </a:ext>
                  </a:extLst>
                </p14:cNvPr>
                <p14:cNvContentPartPr/>
                <p14:nvPr/>
              </p14:nvContentPartPr>
              <p14:xfrm>
                <a:off x="7708973" y="839227"/>
                <a:ext cx="84600" cy="61560"/>
              </p14:xfrm>
            </p:contentPart>
          </mc:Choice>
          <mc:Fallback>
            <p:pic>
              <p:nvPicPr>
                <p:cNvPr id="77" name="Freihand 76">
                  <a:extLst>
                    <a:ext uri="{FF2B5EF4-FFF2-40B4-BE49-F238E27FC236}">
                      <a16:creationId xmlns:a16="http://schemas.microsoft.com/office/drawing/2014/main" id="{457FBD0B-951B-483C-A3F5-DED7D842B96E}"/>
                    </a:ext>
                  </a:extLst>
                </p:cNvPr>
                <p:cNvPicPr/>
                <p:nvPr/>
              </p:nvPicPr>
              <p:blipFill>
                <a:blip r:embed="rId129"/>
                <a:stretch>
                  <a:fillRect/>
                </a:stretch>
              </p:blipFill>
              <p:spPr>
                <a:xfrm>
                  <a:off x="7704653" y="834907"/>
                  <a:ext cx="93240" cy="70200"/>
                </a:xfrm>
                <a:prstGeom prst="rect">
                  <a:avLst/>
                </a:prstGeom>
              </p:spPr>
            </p:pic>
          </mc:Fallback>
        </mc:AlternateContent>
      </p:grpSp>
      <p:grpSp>
        <p:nvGrpSpPr>
          <p:cNvPr id="83" name="Gruppieren 82">
            <a:extLst>
              <a:ext uri="{FF2B5EF4-FFF2-40B4-BE49-F238E27FC236}">
                <a16:creationId xmlns:a16="http://schemas.microsoft.com/office/drawing/2014/main" id="{4D7806D7-38D6-4E53-BD33-79F8A29241C7}"/>
              </a:ext>
            </a:extLst>
          </p:cNvPr>
          <p:cNvGrpSpPr/>
          <p:nvPr/>
        </p:nvGrpSpPr>
        <p:grpSpPr>
          <a:xfrm>
            <a:off x="8061053" y="767227"/>
            <a:ext cx="600480" cy="163440"/>
            <a:chOff x="8061053" y="767227"/>
            <a:chExt cx="600480" cy="163440"/>
          </a:xfrm>
        </p:grpSpPr>
        <mc:AlternateContent xmlns:mc="http://schemas.openxmlformats.org/markup-compatibility/2006">
          <mc:Choice xmlns:p14="http://schemas.microsoft.com/office/powerpoint/2010/main" Requires="p14">
            <p:contentPart p14:bwMode="auto" r:id="rId130">
              <p14:nvContentPartPr>
                <p14:cNvPr id="79" name="Freihand 78">
                  <a:extLst>
                    <a:ext uri="{FF2B5EF4-FFF2-40B4-BE49-F238E27FC236}">
                      <a16:creationId xmlns:a16="http://schemas.microsoft.com/office/drawing/2014/main" id="{C30CFD39-EB64-47E4-892B-A4B3407C02FC}"/>
                    </a:ext>
                  </a:extLst>
                </p14:cNvPr>
                <p14:cNvContentPartPr/>
                <p14:nvPr/>
              </p14:nvContentPartPr>
              <p14:xfrm>
                <a:off x="8061053" y="767227"/>
                <a:ext cx="129600" cy="136080"/>
              </p14:xfrm>
            </p:contentPart>
          </mc:Choice>
          <mc:Fallback>
            <p:pic>
              <p:nvPicPr>
                <p:cNvPr id="79" name="Freihand 78">
                  <a:extLst>
                    <a:ext uri="{FF2B5EF4-FFF2-40B4-BE49-F238E27FC236}">
                      <a16:creationId xmlns:a16="http://schemas.microsoft.com/office/drawing/2014/main" id="{C30CFD39-EB64-47E4-892B-A4B3407C02FC}"/>
                    </a:ext>
                  </a:extLst>
                </p:cNvPr>
                <p:cNvPicPr/>
                <p:nvPr/>
              </p:nvPicPr>
              <p:blipFill>
                <a:blip r:embed="rId131"/>
                <a:stretch>
                  <a:fillRect/>
                </a:stretch>
              </p:blipFill>
              <p:spPr>
                <a:xfrm>
                  <a:off x="8056733" y="762907"/>
                  <a:ext cx="13824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80" name="Freihand 79">
                  <a:extLst>
                    <a:ext uri="{FF2B5EF4-FFF2-40B4-BE49-F238E27FC236}">
                      <a16:creationId xmlns:a16="http://schemas.microsoft.com/office/drawing/2014/main" id="{332FACCE-B7BA-41DA-8DB9-13EF5AB5BD60}"/>
                    </a:ext>
                  </a:extLst>
                </p14:cNvPr>
                <p14:cNvContentPartPr/>
                <p14:nvPr/>
              </p14:nvContentPartPr>
              <p14:xfrm>
                <a:off x="8225213" y="789187"/>
                <a:ext cx="135000" cy="98640"/>
              </p14:xfrm>
            </p:contentPart>
          </mc:Choice>
          <mc:Fallback>
            <p:pic>
              <p:nvPicPr>
                <p:cNvPr id="80" name="Freihand 79">
                  <a:extLst>
                    <a:ext uri="{FF2B5EF4-FFF2-40B4-BE49-F238E27FC236}">
                      <a16:creationId xmlns:a16="http://schemas.microsoft.com/office/drawing/2014/main" id="{332FACCE-B7BA-41DA-8DB9-13EF5AB5BD60}"/>
                    </a:ext>
                  </a:extLst>
                </p:cNvPr>
                <p:cNvPicPr/>
                <p:nvPr/>
              </p:nvPicPr>
              <p:blipFill>
                <a:blip r:embed="rId133"/>
                <a:stretch>
                  <a:fillRect/>
                </a:stretch>
              </p:blipFill>
              <p:spPr>
                <a:xfrm>
                  <a:off x="8220893" y="784867"/>
                  <a:ext cx="14364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81" name="Freihand 80">
                  <a:extLst>
                    <a:ext uri="{FF2B5EF4-FFF2-40B4-BE49-F238E27FC236}">
                      <a16:creationId xmlns:a16="http://schemas.microsoft.com/office/drawing/2014/main" id="{39AC8913-B48D-4AA9-816B-516FFF60A6C2}"/>
                    </a:ext>
                  </a:extLst>
                </p14:cNvPr>
                <p14:cNvContentPartPr/>
                <p14:nvPr/>
              </p14:nvContentPartPr>
              <p14:xfrm>
                <a:off x="8393333" y="785587"/>
                <a:ext cx="145440" cy="106560"/>
              </p14:xfrm>
            </p:contentPart>
          </mc:Choice>
          <mc:Fallback>
            <p:pic>
              <p:nvPicPr>
                <p:cNvPr id="81" name="Freihand 80">
                  <a:extLst>
                    <a:ext uri="{FF2B5EF4-FFF2-40B4-BE49-F238E27FC236}">
                      <a16:creationId xmlns:a16="http://schemas.microsoft.com/office/drawing/2014/main" id="{39AC8913-B48D-4AA9-816B-516FFF60A6C2}"/>
                    </a:ext>
                  </a:extLst>
                </p:cNvPr>
                <p:cNvPicPr/>
                <p:nvPr/>
              </p:nvPicPr>
              <p:blipFill>
                <a:blip r:embed="rId135"/>
                <a:stretch>
                  <a:fillRect/>
                </a:stretch>
              </p:blipFill>
              <p:spPr>
                <a:xfrm>
                  <a:off x="8389013" y="781267"/>
                  <a:ext cx="15408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82" name="Freihand 81">
                  <a:extLst>
                    <a:ext uri="{FF2B5EF4-FFF2-40B4-BE49-F238E27FC236}">
                      <a16:creationId xmlns:a16="http://schemas.microsoft.com/office/drawing/2014/main" id="{AC916448-CB6D-4549-9805-D5899B52AC64}"/>
                    </a:ext>
                  </a:extLst>
                </p14:cNvPr>
                <p14:cNvContentPartPr/>
                <p14:nvPr/>
              </p14:nvContentPartPr>
              <p14:xfrm>
                <a:off x="8573333" y="774427"/>
                <a:ext cx="88200" cy="156240"/>
              </p14:xfrm>
            </p:contentPart>
          </mc:Choice>
          <mc:Fallback>
            <p:pic>
              <p:nvPicPr>
                <p:cNvPr id="82" name="Freihand 81">
                  <a:extLst>
                    <a:ext uri="{FF2B5EF4-FFF2-40B4-BE49-F238E27FC236}">
                      <a16:creationId xmlns:a16="http://schemas.microsoft.com/office/drawing/2014/main" id="{AC916448-CB6D-4549-9805-D5899B52AC64}"/>
                    </a:ext>
                  </a:extLst>
                </p:cNvPr>
                <p:cNvPicPr/>
                <p:nvPr/>
              </p:nvPicPr>
              <p:blipFill>
                <a:blip r:embed="rId137"/>
                <a:stretch>
                  <a:fillRect/>
                </a:stretch>
              </p:blipFill>
              <p:spPr>
                <a:xfrm>
                  <a:off x="8569013" y="770107"/>
                  <a:ext cx="96840" cy="164880"/>
                </a:xfrm>
                <a:prstGeom prst="rect">
                  <a:avLst/>
                </a:prstGeom>
              </p:spPr>
            </p:pic>
          </mc:Fallback>
        </mc:AlternateContent>
      </p:grpSp>
    </p:spTree>
    <p:extLst>
      <p:ext uri="{BB962C8B-B14F-4D97-AF65-F5344CB8AC3E}">
        <p14:creationId xmlns:p14="http://schemas.microsoft.com/office/powerpoint/2010/main" val="2581569064"/>
      </p:ext>
    </p:extLst>
  </p:cSld>
  <p:clrMapOvr>
    <a:masterClrMapping/>
  </p:clrMapOvr>
  <p:transition spd="med"/>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hteck 3"/>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4467788"/>
      </p:ext>
    </p:extLst>
  </p:cSld>
  <p:clrMapOvr>
    <a:masterClrMapping/>
  </p:clrMapOvr>
  <p:transition spd="med"/>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516898" y="-30536"/>
            <a:ext cx="4679508" cy="53614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8" name="Straight Arrow Connector 6"/>
          <p:cNvCxnSpPr/>
          <p:nvPr/>
        </p:nvCxnSpPr>
        <p:spPr>
          <a:xfrm flipV="1">
            <a:off x="710031" y="557692"/>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710032" y="4123663"/>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375387" y="492367"/>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058605" y="4142101"/>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1689897" y="827419"/>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182899" y="1276259"/>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1584928" y="821347"/>
            <a:ext cx="873957" cy="461665"/>
          </a:xfrm>
          <a:prstGeom prst="rect">
            <a:avLst/>
          </a:prstGeom>
          <a:noFill/>
        </p:spPr>
        <p:txBody>
          <a:bodyPr wrap="none" rtlCol="0">
            <a:spAutoFit/>
          </a:bodyPr>
          <a:lstStyle/>
          <a:p>
            <a:r>
              <a:rPr lang="de-DE" sz="2177" b="1" dirty="0"/>
              <a:t>IS</a:t>
            </a:r>
            <a:r>
              <a:rPr lang="de-DE" sz="2400" b="1" dirty="0"/>
              <a:t>(G</a:t>
            </a:r>
            <a:r>
              <a:rPr lang="de-DE" sz="2400" b="1" baseline="-25000" dirty="0"/>
              <a:t>1</a:t>
            </a:r>
            <a:r>
              <a:rPr lang="de-DE" sz="2400" b="1" dirty="0"/>
              <a:t>)</a:t>
            </a:r>
            <a:endParaRPr lang="de-DE" sz="2177" b="1" dirty="0"/>
          </a:p>
        </p:txBody>
      </p:sp>
      <p:sp>
        <p:nvSpPr>
          <p:cNvPr id="16" name="Textfeld 15"/>
          <p:cNvSpPr txBox="1"/>
          <p:nvPr/>
        </p:nvSpPr>
        <p:spPr>
          <a:xfrm>
            <a:off x="4861198" y="361719"/>
            <a:ext cx="546945" cy="427361"/>
          </a:xfrm>
          <a:prstGeom prst="rect">
            <a:avLst/>
          </a:prstGeom>
          <a:noFill/>
        </p:spPr>
        <p:txBody>
          <a:bodyPr wrap="none" rtlCol="0">
            <a:spAutoFit/>
          </a:bodyPr>
          <a:lstStyle/>
          <a:p>
            <a:r>
              <a:rPr lang="de-DE" sz="2177" b="1" dirty="0"/>
              <a:t>LM</a:t>
            </a:r>
          </a:p>
        </p:txBody>
      </p:sp>
      <p:sp>
        <p:nvSpPr>
          <p:cNvPr id="4" name="Textfeld 3"/>
          <p:cNvSpPr txBox="1"/>
          <p:nvPr/>
        </p:nvSpPr>
        <p:spPr>
          <a:xfrm>
            <a:off x="3033994" y="4142101"/>
            <a:ext cx="769763" cy="343620"/>
          </a:xfrm>
          <a:prstGeom prst="rect">
            <a:avLst/>
          </a:prstGeom>
          <a:noFill/>
        </p:spPr>
        <p:txBody>
          <a:bodyPr wrap="none" rtlCol="0">
            <a:spAutoFit/>
          </a:bodyPr>
          <a:lstStyle/>
          <a:p>
            <a:r>
              <a:rPr lang="de-DE" sz="1633" dirty="0"/>
              <a:t>Y* (G</a:t>
            </a:r>
            <a:r>
              <a:rPr lang="de-DE" sz="1633" baseline="-25000" dirty="0"/>
              <a:t>1</a:t>
            </a:r>
            <a:r>
              <a:rPr lang="de-DE" sz="1633" dirty="0"/>
              <a:t>)</a:t>
            </a:r>
          </a:p>
        </p:txBody>
      </p:sp>
      <p:sp>
        <p:nvSpPr>
          <p:cNvPr id="19" name="Textfeld 18"/>
          <p:cNvSpPr txBox="1"/>
          <p:nvPr/>
        </p:nvSpPr>
        <p:spPr>
          <a:xfrm>
            <a:off x="-76015" y="2064366"/>
            <a:ext cx="667170" cy="343620"/>
          </a:xfrm>
          <a:prstGeom prst="rect">
            <a:avLst/>
          </a:prstGeom>
          <a:noFill/>
        </p:spPr>
        <p:txBody>
          <a:bodyPr wrap="none" rtlCol="0">
            <a:spAutoFit/>
          </a:bodyPr>
          <a:lstStyle/>
          <a:p>
            <a:r>
              <a:rPr lang="de-DE" sz="1633" dirty="0"/>
              <a:t>i*(G</a:t>
            </a:r>
            <a:r>
              <a:rPr lang="de-DE" sz="1633" baseline="-25000" dirty="0"/>
              <a:t>1</a:t>
            </a:r>
            <a:r>
              <a:rPr lang="de-DE" sz="1633" dirty="0"/>
              <a:t>)</a:t>
            </a:r>
          </a:p>
        </p:txBody>
      </p:sp>
      <p:cxnSp>
        <p:nvCxnSpPr>
          <p:cNvPr id="21" name="Gerade Verbindung 20"/>
          <p:cNvCxnSpPr/>
          <p:nvPr/>
        </p:nvCxnSpPr>
        <p:spPr>
          <a:xfrm flipH="1">
            <a:off x="710031" y="2209239"/>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391400" y="2190801"/>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5572482" y="0"/>
            <a:ext cx="486123" cy="369332"/>
          </a:xfrm>
          <a:prstGeom prst="rect">
            <a:avLst/>
          </a:prstGeom>
        </p:spPr>
        <p:txBody>
          <a:bodyPr wrap="square">
            <a:spAutoFit/>
          </a:bodyPr>
          <a:lstStyle/>
          <a:p>
            <a:r>
              <a:rPr lang="de-DE" dirty="0"/>
              <a:t>G</a:t>
            </a:r>
            <a:r>
              <a:rPr lang="de-DE" dirty="0">
                <a:latin typeface="Arial Unicode MS"/>
                <a:ea typeface="Arial Unicode MS"/>
                <a:cs typeface="Arial Unicode MS"/>
              </a:rPr>
              <a:t>↑</a:t>
            </a:r>
            <a:endParaRPr lang="de-DE" dirty="0"/>
          </a:p>
        </p:txBody>
      </p:sp>
      <p:sp>
        <p:nvSpPr>
          <p:cNvPr id="42" name="Rechteck 41">
            <a:extLst>
              <a:ext uri="{FF2B5EF4-FFF2-40B4-BE49-F238E27FC236}">
                <a16:creationId xmlns:a16="http://schemas.microsoft.com/office/drawing/2014/main" id="{894DC714-A3D1-411F-9710-7D976EFE31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7" name="Gerade Verbindung 12">
            <a:extLst>
              <a:ext uri="{FF2B5EF4-FFF2-40B4-BE49-F238E27FC236}">
                <a16:creationId xmlns:a16="http://schemas.microsoft.com/office/drawing/2014/main" id="{9A6C34FD-6B11-4DF7-8E95-60CD91F44BB2}"/>
              </a:ext>
            </a:extLst>
          </p:cNvPr>
          <p:cNvCxnSpPr/>
          <p:nvPr/>
        </p:nvCxnSpPr>
        <p:spPr>
          <a:xfrm>
            <a:off x="3232766" y="978958"/>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Textfeld 17">
            <a:extLst>
              <a:ext uri="{FF2B5EF4-FFF2-40B4-BE49-F238E27FC236}">
                <a16:creationId xmlns:a16="http://schemas.microsoft.com/office/drawing/2014/main" id="{D5F1D8CF-F956-44C1-8E0E-3422C260DFEA}"/>
              </a:ext>
            </a:extLst>
          </p:cNvPr>
          <p:cNvSpPr txBox="1"/>
          <p:nvPr/>
        </p:nvSpPr>
        <p:spPr>
          <a:xfrm>
            <a:off x="2634795" y="524046"/>
            <a:ext cx="881973" cy="461665"/>
          </a:xfrm>
          <a:prstGeom prst="rect">
            <a:avLst/>
          </a:prstGeom>
          <a:noFill/>
        </p:spPr>
        <p:txBody>
          <a:bodyPr wrap="none" rtlCol="0">
            <a:spAutoFit/>
          </a:bodyPr>
          <a:lstStyle/>
          <a:p>
            <a:r>
              <a:rPr lang="de-DE" sz="2177" b="1" dirty="0"/>
              <a:t>IS</a:t>
            </a:r>
            <a:r>
              <a:rPr lang="de-DE" sz="2400" b="1" dirty="0"/>
              <a:t>(G</a:t>
            </a:r>
            <a:r>
              <a:rPr lang="de-DE" sz="2400" b="1" baseline="-25000" dirty="0"/>
              <a:t>2</a:t>
            </a:r>
            <a:r>
              <a:rPr lang="de-DE" sz="2400" b="1" dirty="0"/>
              <a:t>)</a:t>
            </a:r>
            <a:endParaRPr lang="de-DE" sz="2177" b="1" dirty="0"/>
          </a:p>
        </p:txBody>
      </p:sp>
      <p:grpSp>
        <p:nvGrpSpPr>
          <p:cNvPr id="24" name="Gruppieren 23">
            <a:extLst>
              <a:ext uri="{FF2B5EF4-FFF2-40B4-BE49-F238E27FC236}">
                <a16:creationId xmlns:a16="http://schemas.microsoft.com/office/drawing/2014/main" id="{296870A4-5D6C-446B-BDE1-3375BBF0FB8D}"/>
              </a:ext>
            </a:extLst>
          </p:cNvPr>
          <p:cNvGrpSpPr/>
          <p:nvPr/>
        </p:nvGrpSpPr>
        <p:grpSpPr>
          <a:xfrm>
            <a:off x="6253853" y="105720"/>
            <a:ext cx="1031400" cy="246600"/>
            <a:chOff x="6253853" y="105720"/>
            <a:chExt cx="1031400" cy="246600"/>
          </a:xfrm>
        </p:grpSpPr>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3A1D73E2-88EE-4620-9D36-D5A3EE9415C3}"/>
                    </a:ext>
                  </a:extLst>
                </p14:cNvPr>
                <p14:cNvContentPartPr/>
                <p14:nvPr/>
              </p14:nvContentPartPr>
              <p14:xfrm>
                <a:off x="6253853" y="238560"/>
                <a:ext cx="9720" cy="3240"/>
              </p14:xfrm>
            </p:contentPart>
          </mc:Choice>
          <mc:Fallback xmlns="">
            <p:pic>
              <p:nvPicPr>
                <p:cNvPr id="3" name="Freihand 2">
                  <a:extLst>
                    <a:ext uri="{FF2B5EF4-FFF2-40B4-BE49-F238E27FC236}">
                      <a16:creationId xmlns:a16="http://schemas.microsoft.com/office/drawing/2014/main" id="{3A1D73E2-88EE-4620-9D36-D5A3EE9415C3}"/>
                    </a:ext>
                  </a:extLst>
                </p:cNvPr>
                <p:cNvPicPr/>
                <p:nvPr/>
              </p:nvPicPr>
              <p:blipFill>
                <a:blip r:embed="rId4"/>
                <a:stretch>
                  <a:fillRect/>
                </a:stretch>
              </p:blipFill>
              <p:spPr>
                <a:xfrm>
                  <a:off x="6249533" y="234240"/>
                  <a:ext cx="183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5B8E3EE9-904E-4D1A-8D78-AF928089271D}"/>
                    </a:ext>
                  </a:extLst>
                </p14:cNvPr>
                <p14:cNvContentPartPr/>
                <p14:nvPr/>
              </p14:nvContentPartPr>
              <p14:xfrm>
                <a:off x="6273293" y="105720"/>
                <a:ext cx="201600" cy="199800"/>
              </p14:xfrm>
            </p:contentPart>
          </mc:Choice>
          <mc:Fallback xmlns="">
            <p:pic>
              <p:nvPicPr>
                <p:cNvPr id="5" name="Freihand 4">
                  <a:extLst>
                    <a:ext uri="{FF2B5EF4-FFF2-40B4-BE49-F238E27FC236}">
                      <a16:creationId xmlns:a16="http://schemas.microsoft.com/office/drawing/2014/main" id="{5B8E3EE9-904E-4D1A-8D78-AF928089271D}"/>
                    </a:ext>
                  </a:extLst>
                </p:cNvPr>
                <p:cNvPicPr/>
                <p:nvPr/>
              </p:nvPicPr>
              <p:blipFill>
                <a:blip r:embed="rId6"/>
                <a:stretch>
                  <a:fillRect/>
                </a:stretch>
              </p:blipFill>
              <p:spPr>
                <a:xfrm>
                  <a:off x="6268973" y="101400"/>
                  <a:ext cx="21024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DD465B45-D3D0-4B20-9001-7D22CF734D03}"/>
                    </a:ext>
                  </a:extLst>
                </p14:cNvPr>
                <p14:cNvContentPartPr/>
                <p14:nvPr/>
              </p14:nvContentPartPr>
              <p14:xfrm>
                <a:off x="6503333" y="227040"/>
                <a:ext cx="104040" cy="119520"/>
              </p14:xfrm>
            </p:contentPart>
          </mc:Choice>
          <mc:Fallback xmlns="">
            <p:pic>
              <p:nvPicPr>
                <p:cNvPr id="7" name="Freihand 6">
                  <a:extLst>
                    <a:ext uri="{FF2B5EF4-FFF2-40B4-BE49-F238E27FC236}">
                      <a16:creationId xmlns:a16="http://schemas.microsoft.com/office/drawing/2014/main" id="{DD465B45-D3D0-4B20-9001-7D22CF734D03}"/>
                    </a:ext>
                  </a:extLst>
                </p:cNvPr>
                <p:cNvPicPr/>
                <p:nvPr/>
              </p:nvPicPr>
              <p:blipFill>
                <a:blip r:embed="rId8"/>
                <a:stretch>
                  <a:fillRect/>
                </a:stretch>
              </p:blipFill>
              <p:spPr>
                <a:xfrm>
                  <a:off x="6499013" y="222720"/>
                  <a:ext cx="1126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5" name="Freihand 14">
                  <a:extLst>
                    <a:ext uri="{FF2B5EF4-FFF2-40B4-BE49-F238E27FC236}">
                      <a16:creationId xmlns:a16="http://schemas.microsoft.com/office/drawing/2014/main" id="{CDEDDAD4-8C32-427C-9614-E0BC628D1339}"/>
                    </a:ext>
                  </a:extLst>
                </p14:cNvPr>
                <p14:cNvContentPartPr/>
                <p14:nvPr/>
              </p14:nvContentPartPr>
              <p14:xfrm>
                <a:off x="6724373" y="159360"/>
                <a:ext cx="122400" cy="117360"/>
              </p14:xfrm>
            </p:contentPart>
          </mc:Choice>
          <mc:Fallback xmlns="">
            <p:pic>
              <p:nvPicPr>
                <p:cNvPr id="15" name="Freihand 14">
                  <a:extLst>
                    <a:ext uri="{FF2B5EF4-FFF2-40B4-BE49-F238E27FC236}">
                      <a16:creationId xmlns:a16="http://schemas.microsoft.com/office/drawing/2014/main" id="{CDEDDAD4-8C32-427C-9614-E0BC628D1339}"/>
                    </a:ext>
                  </a:extLst>
                </p:cNvPr>
                <p:cNvPicPr/>
                <p:nvPr/>
              </p:nvPicPr>
              <p:blipFill>
                <a:blip r:embed="rId10"/>
                <a:stretch>
                  <a:fillRect/>
                </a:stretch>
              </p:blipFill>
              <p:spPr>
                <a:xfrm>
                  <a:off x="6720053" y="155040"/>
                  <a:ext cx="1310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0" name="Freihand 19">
                  <a:extLst>
                    <a:ext uri="{FF2B5EF4-FFF2-40B4-BE49-F238E27FC236}">
                      <a16:creationId xmlns:a16="http://schemas.microsoft.com/office/drawing/2014/main" id="{587EB8AA-4D87-434C-BD78-18C3980572C8}"/>
                    </a:ext>
                  </a:extLst>
                </p14:cNvPr>
                <p14:cNvContentPartPr/>
                <p14:nvPr/>
              </p14:nvContentPartPr>
              <p14:xfrm>
                <a:off x="6988973" y="106440"/>
                <a:ext cx="196560" cy="201600"/>
              </p14:xfrm>
            </p:contentPart>
          </mc:Choice>
          <mc:Fallback xmlns="">
            <p:pic>
              <p:nvPicPr>
                <p:cNvPr id="20" name="Freihand 19">
                  <a:extLst>
                    <a:ext uri="{FF2B5EF4-FFF2-40B4-BE49-F238E27FC236}">
                      <a16:creationId xmlns:a16="http://schemas.microsoft.com/office/drawing/2014/main" id="{587EB8AA-4D87-434C-BD78-18C3980572C8}"/>
                    </a:ext>
                  </a:extLst>
                </p:cNvPr>
                <p:cNvPicPr/>
                <p:nvPr/>
              </p:nvPicPr>
              <p:blipFill>
                <a:blip r:embed="rId12"/>
                <a:stretch>
                  <a:fillRect/>
                </a:stretch>
              </p:blipFill>
              <p:spPr>
                <a:xfrm>
                  <a:off x="6984653" y="102120"/>
                  <a:ext cx="2052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3" name="Freihand 22">
                  <a:extLst>
                    <a:ext uri="{FF2B5EF4-FFF2-40B4-BE49-F238E27FC236}">
                      <a16:creationId xmlns:a16="http://schemas.microsoft.com/office/drawing/2014/main" id="{B87DECE3-E5F1-46E0-9124-AEA9716E6B83}"/>
                    </a:ext>
                  </a:extLst>
                </p14:cNvPr>
                <p14:cNvContentPartPr/>
                <p14:nvPr/>
              </p14:nvContentPartPr>
              <p14:xfrm>
                <a:off x="7190573" y="232800"/>
                <a:ext cx="94680" cy="119520"/>
              </p14:xfrm>
            </p:contentPart>
          </mc:Choice>
          <mc:Fallback xmlns="">
            <p:pic>
              <p:nvPicPr>
                <p:cNvPr id="23" name="Freihand 22">
                  <a:extLst>
                    <a:ext uri="{FF2B5EF4-FFF2-40B4-BE49-F238E27FC236}">
                      <a16:creationId xmlns:a16="http://schemas.microsoft.com/office/drawing/2014/main" id="{B87DECE3-E5F1-46E0-9124-AEA9716E6B83}"/>
                    </a:ext>
                  </a:extLst>
                </p:cNvPr>
                <p:cNvPicPr/>
                <p:nvPr/>
              </p:nvPicPr>
              <p:blipFill>
                <a:blip r:embed="rId14"/>
                <a:stretch>
                  <a:fillRect/>
                </a:stretch>
              </p:blipFill>
              <p:spPr>
                <a:xfrm>
                  <a:off x="7186253" y="228480"/>
                  <a:ext cx="103320" cy="128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
            <p14:nvContentPartPr>
              <p14:cNvPr id="28" name="Freihand 27">
                <a:extLst>
                  <a:ext uri="{FF2B5EF4-FFF2-40B4-BE49-F238E27FC236}">
                    <a16:creationId xmlns:a16="http://schemas.microsoft.com/office/drawing/2014/main" id="{C9A8458D-9761-46EE-B89B-3AB918455369}"/>
                  </a:ext>
                </a:extLst>
              </p14:cNvPr>
              <p14:cNvContentPartPr/>
              <p14:nvPr/>
            </p14:nvContentPartPr>
            <p14:xfrm>
              <a:off x="877253" y="1629960"/>
              <a:ext cx="378000" cy="39600"/>
            </p14:xfrm>
          </p:contentPart>
        </mc:Choice>
        <mc:Fallback xmlns="">
          <p:pic>
            <p:nvPicPr>
              <p:cNvPr id="28" name="Freihand 27">
                <a:extLst>
                  <a:ext uri="{FF2B5EF4-FFF2-40B4-BE49-F238E27FC236}">
                    <a16:creationId xmlns:a16="http://schemas.microsoft.com/office/drawing/2014/main" id="{C9A8458D-9761-46EE-B89B-3AB918455369}"/>
                  </a:ext>
                </a:extLst>
              </p:cNvPr>
              <p:cNvPicPr/>
              <p:nvPr/>
            </p:nvPicPr>
            <p:blipFill>
              <a:blip r:embed="rId16"/>
              <a:stretch>
                <a:fillRect/>
              </a:stretch>
            </p:blipFill>
            <p:spPr>
              <a:xfrm>
                <a:off x="872933" y="1625640"/>
                <a:ext cx="38664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9" name="Freihand 28">
                <a:extLst>
                  <a:ext uri="{FF2B5EF4-FFF2-40B4-BE49-F238E27FC236}">
                    <a16:creationId xmlns:a16="http://schemas.microsoft.com/office/drawing/2014/main" id="{F117609C-1055-4F01-8C55-14D832A9024E}"/>
                  </a:ext>
                </a:extLst>
              </p14:cNvPr>
              <p14:cNvContentPartPr/>
              <p14:nvPr/>
            </p14:nvContentPartPr>
            <p14:xfrm>
              <a:off x="1636133" y="1617360"/>
              <a:ext cx="408600" cy="7920"/>
            </p14:xfrm>
          </p:contentPart>
        </mc:Choice>
        <mc:Fallback xmlns="">
          <p:pic>
            <p:nvPicPr>
              <p:cNvPr id="29" name="Freihand 28">
                <a:extLst>
                  <a:ext uri="{FF2B5EF4-FFF2-40B4-BE49-F238E27FC236}">
                    <a16:creationId xmlns:a16="http://schemas.microsoft.com/office/drawing/2014/main" id="{F117609C-1055-4F01-8C55-14D832A9024E}"/>
                  </a:ext>
                </a:extLst>
              </p:cNvPr>
              <p:cNvPicPr/>
              <p:nvPr/>
            </p:nvPicPr>
            <p:blipFill>
              <a:blip r:embed="rId18"/>
              <a:stretch>
                <a:fillRect/>
              </a:stretch>
            </p:blipFill>
            <p:spPr>
              <a:xfrm>
                <a:off x="1631813" y="1613040"/>
                <a:ext cx="417240" cy="16560"/>
              </a:xfrm>
              <a:prstGeom prst="rect">
                <a:avLst/>
              </a:prstGeom>
            </p:spPr>
          </p:pic>
        </mc:Fallback>
      </mc:AlternateContent>
      <p:grpSp>
        <p:nvGrpSpPr>
          <p:cNvPr id="55" name="Gruppieren 54">
            <a:extLst>
              <a:ext uri="{FF2B5EF4-FFF2-40B4-BE49-F238E27FC236}">
                <a16:creationId xmlns:a16="http://schemas.microsoft.com/office/drawing/2014/main" id="{6ED4E0D4-A2E7-4850-AFE7-471AAAD6BA1A}"/>
              </a:ext>
            </a:extLst>
          </p:cNvPr>
          <p:cNvGrpSpPr/>
          <p:nvPr/>
        </p:nvGrpSpPr>
        <p:grpSpPr>
          <a:xfrm>
            <a:off x="89573" y="1532760"/>
            <a:ext cx="582480" cy="623520"/>
            <a:chOff x="89573" y="1532760"/>
            <a:chExt cx="582480" cy="623520"/>
          </a:xfrm>
        </p:grpSpPr>
        <mc:AlternateContent xmlns:mc="http://schemas.openxmlformats.org/markup-compatibility/2006" xmlns:p14="http://schemas.microsoft.com/office/powerpoint/2010/main">
          <mc:Choice Requires="p14">
            <p:contentPart p14:bwMode="auto" r:id="rId19">
              <p14:nvContentPartPr>
                <p14:cNvPr id="44" name="Freihand 43">
                  <a:extLst>
                    <a:ext uri="{FF2B5EF4-FFF2-40B4-BE49-F238E27FC236}">
                      <a16:creationId xmlns:a16="http://schemas.microsoft.com/office/drawing/2014/main" id="{C251D8CD-13C3-4B13-BF17-B964F06B0170}"/>
                    </a:ext>
                  </a:extLst>
                </p14:cNvPr>
                <p14:cNvContentPartPr/>
                <p14:nvPr/>
              </p14:nvContentPartPr>
              <p14:xfrm>
                <a:off x="89573" y="1618800"/>
                <a:ext cx="80640" cy="149400"/>
              </p14:xfrm>
            </p:contentPart>
          </mc:Choice>
          <mc:Fallback xmlns="">
            <p:pic>
              <p:nvPicPr>
                <p:cNvPr id="44" name="Freihand 43">
                  <a:extLst>
                    <a:ext uri="{FF2B5EF4-FFF2-40B4-BE49-F238E27FC236}">
                      <a16:creationId xmlns:a16="http://schemas.microsoft.com/office/drawing/2014/main" id="{C251D8CD-13C3-4B13-BF17-B964F06B0170}"/>
                    </a:ext>
                  </a:extLst>
                </p:cNvPr>
                <p:cNvPicPr/>
                <p:nvPr/>
              </p:nvPicPr>
              <p:blipFill>
                <a:blip r:embed="rId20"/>
                <a:stretch>
                  <a:fillRect/>
                </a:stretch>
              </p:blipFill>
              <p:spPr>
                <a:xfrm>
                  <a:off x="85253" y="1614480"/>
                  <a:ext cx="892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5" name="Freihand 44">
                  <a:extLst>
                    <a:ext uri="{FF2B5EF4-FFF2-40B4-BE49-F238E27FC236}">
                      <a16:creationId xmlns:a16="http://schemas.microsoft.com/office/drawing/2014/main" id="{5320D665-1A95-4C16-A945-7D3826B3B5DA}"/>
                    </a:ext>
                  </a:extLst>
                </p14:cNvPr>
                <p14:cNvContentPartPr/>
                <p14:nvPr/>
              </p14:nvContentPartPr>
              <p14:xfrm>
                <a:off x="99653" y="1542840"/>
                <a:ext cx="30240" cy="16560"/>
              </p14:xfrm>
            </p:contentPart>
          </mc:Choice>
          <mc:Fallback xmlns="">
            <p:pic>
              <p:nvPicPr>
                <p:cNvPr id="45" name="Freihand 44">
                  <a:extLst>
                    <a:ext uri="{FF2B5EF4-FFF2-40B4-BE49-F238E27FC236}">
                      <a16:creationId xmlns:a16="http://schemas.microsoft.com/office/drawing/2014/main" id="{5320D665-1A95-4C16-A945-7D3826B3B5DA}"/>
                    </a:ext>
                  </a:extLst>
                </p:cNvPr>
                <p:cNvPicPr/>
                <p:nvPr/>
              </p:nvPicPr>
              <p:blipFill>
                <a:blip r:embed="rId22"/>
                <a:stretch>
                  <a:fillRect/>
                </a:stretch>
              </p:blipFill>
              <p:spPr>
                <a:xfrm>
                  <a:off x="95333" y="1538520"/>
                  <a:ext cx="388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6" name="Freihand 45">
                  <a:extLst>
                    <a:ext uri="{FF2B5EF4-FFF2-40B4-BE49-F238E27FC236}">
                      <a16:creationId xmlns:a16="http://schemas.microsoft.com/office/drawing/2014/main" id="{8ED9F121-AE89-4BAA-B4B7-5FC9A6938586}"/>
                    </a:ext>
                  </a:extLst>
                </p14:cNvPr>
                <p14:cNvContentPartPr/>
                <p14:nvPr/>
              </p14:nvContentPartPr>
              <p14:xfrm>
                <a:off x="171653" y="1532760"/>
                <a:ext cx="111600" cy="128880"/>
              </p14:xfrm>
            </p:contentPart>
          </mc:Choice>
          <mc:Fallback xmlns="">
            <p:pic>
              <p:nvPicPr>
                <p:cNvPr id="46" name="Freihand 45">
                  <a:extLst>
                    <a:ext uri="{FF2B5EF4-FFF2-40B4-BE49-F238E27FC236}">
                      <a16:creationId xmlns:a16="http://schemas.microsoft.com/office/drawing/2014/main" id="{8ED9F121-AE89-4BAA-B4B7-5FC9A6938586}"/>
                    </a:ext>
                  </a:extLst>
                </p:cNvPr>
                <p:cNvPicPr/>
                <p:nvPr/>
              </p:nvPicPr>
              <p:blipFill>
                <a:blip r:embed="rId24"/>
                <a:stretch>
                  <a:fillRect/>
                </a:stretch>
              </p:blipFill>
              <p:spPr>
                <a:xfrm>
                  <a:off x="167333" y="1528440"/>
                  <a:ext cx="1202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7" name="Freihand 46">
                  <a:extLst>
                    <a:ext uri="{FF2B5EF4-FFF2-40B4-BE49-F238E27FC236}">
                      <a16:creationId xmlns:a16="http://schemas.microsoft.com/office/drawing/2014/main" id="{4680862A-321B-4741-B6AE-2B0FF5DFF5FD}"/>
                    </a:ext>
                  </a:extLst>
                </p14:cNvPr>
                <p14:cNvContentPartPr/>
                <p14:nvPr/>
              </p14:nvContentPartPr>
              <p14:xfrm>
                <a:off x="233933" y="1552560"/>
                <a:ext cx="86040" cy="253800"/>
              </p14:xfrm>
            </p:contentPart>
          </mc:Choice>
          <mc:Fallback xmlns="">
            <p:pic>
              <p:nvPicPr>
                <p:cNvPr id="47" name="Freihand 46">
                  <a:extLst>
                    <a:ext uri="{FF2B5EF4-FFF2-40B4-BE49-F238E27FC236}">
                      <a16:creationId xmlns:a16="http://schemas.microsoft.com/office/drawing/2014/main" id="{4680862A-321B-4741-B6AE-2B0FF5DFF5FD}"/>
                    </a:ext>
                  </a:extLst>
                </p:cNvPr>
                <p:cNvPicPr/>
                <p:nvPr/>
              </p:nvPicPr>
              <p:blipFill>
                <a:blip r:embed="rId26"/>
                <a:stretch>
                  <a:fillRect/>
                </a:stretch>
              </p:blipFill>
              <p:spPr>
                <a:xfrm>
                  <a:off x="229613" y="1548240"/>
                  <a:ext cx="9468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8" name="Freihand 47">
                  <a:extLst>
                    <a:ext uri="{FF2B5EF4-FFF2-40B4-BE49-F238E27FC236}">
                      <a16:creationId xmlns:a16="http://schemas.microsoft.com/office/drawing/2014/main" id="{F19AA391-B973-46E7-8042-9BBF8A514684}"/>
                    </a:ext>
                  </a:extLst>
                </p14:cNvPr>
                <p14:cNvContentPartPr/>
                <p14:nvPr/>
              </p14:nvContentPartPr>
              <p14:xfrm>
                <a:off x="305213" y="1580280"/>
                <a:ext cx="106560" cy="197640"/>
              </p14:xfrm>
            </p:contentPart>
          </mc:Choice>
          <mc:Fallback xmlns="">
            <p:pic>
              <p:nvPicPr>
                <p:cNvPr id="48" name="Freihand 47">
                  <a:extLst>
                    <a:ext uri="{FF2B5EF4-FFF2-40B4-BE49-F238E27FC236}">
                      <a16:creationId xmlns:a16="http://schemas.microsoft.com/office/drawing/2014/main" id="{F19AA391-B973-46E7-8042-9BBF8A514684}"/>
                    </a:ext>
                  </a:extLst>
                </p:cNvPr>
                <p:cNvPicPr/>
                <p:nvPr/>
              </p:nvPicPr>
              <p:blipFill>
                <a:blip r:embed="rId28"/>
                <a:stretch>
                  <a:fillRect/>
                </a:stretch>
              </p:blipFill>
              <p:spPr>
                <a:xfrm>
                  <a:off x="300893" y="1575960"/>
                  <a:ext cx="1152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0" name="Freihand 49">
                  <a:extLst>
                    <a:ext uri="{FF2B5EF4-FFF2-40B4-BE49-F238E27FC236}">
                      <a16:creationId xmlns:a16="http://schemas.microsoft.com/office/drawing/2014/main" id="{41BBB879-4F0D-46E1-8F5B-FBF3F59CB476}"/>
                    </a:ext>
                  </a:extLst>
                </p14:cNvPr>
                <p14:cNvContentPartPr/>
                <p14:nvPr/>
              </p14:nvContentPartPr>
              <p14:xfrm>
                <a:off x="407813" y="1715280"/>
                <a:ext cx="72720" cy="106560"/>
              </p14:xfrm>
            </p:contentPart>
          </mc:Choice>
          <mc:Fallback xmlns="">
            <p:pic>
              <p:nvPicPr>
                <p:cNvPr id="50" name="Freihand 49">
                  <a:extLst>
                    <a:ext uri="{FF2B5EF4-FFF2-40B4-BE49-F238E27FC236}">
                      <a16:creationId xmlns:a16="http://schemas.microsoft.com/office/drawing/2014/main" id="{41BBB879-4F0D-46E1-8F5B-FBF3F59CB476}"/>
                    </a:ext>
                  </a:extLst>
                </p:cNvPr>
                <p:cNvPicPr/>
                <p:nvPr/>
              </p:nvPicPr>
              <p:blipFill>
                <a:blip r:embed="rId30"/>
                <a:stretch>
                  <a:fillRect/>
                </a:stretch>
              </p:blipFill>
              <p:spPr>
                <a:xfrm>
                  <a:off x="403493" y="1710960"/>
                  <a:ext cx="813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51" name="Freihand 50">
                  <a:extLst>
                    <a:ext uri="{FF2B5EF4-FFF2-40B4-BE49-F238E27FC236}">
                      <a16:creationId xmlns:a16="http://schemas.microsoft.com/office/drawing/2014/main" id="{8CEB6069-BC81-4241-8679-A0DBE52DF6D9}"/>
                    </a:ext>
                  </a:extLst>
                </p14:cNvPr>
                <p14:cNvContentPartPr/>
                <p14:nvPr/>
              </p14:nvContentPartPr>
              <p14:xfrm>
                <a:off x="472613" y="1559400"/>
                <a:ext cx="93600" cy="312840"/>
              </p14:xfrm>
            </p:contentPart>
          </mc:Choice>
          <mc:Fallback xmlns="">
            <p:pic>
              <p:nvPicPr>
                <p:cNvPr id="51" name="Freihand 50">
                  <a:extLst>
                    <a:ext uri="{FF2B5EF4-FFF2-40B4-BE49-F238E27FC236}">
                      <a16:creationId xmlns:a16="http://schemas.microsoft.com/office/drawing/2014/main" id="{8CEB6069-BC81-4241-8679-A0DBE52DF6D9}"/>
                    </a:ext>
                  </a:extLst>
                </p:cNvPr>
                <p:cNvPicPr/>
                <p:nvPr/>
              </p:nvPicPr>
              <p:blipFill>
                <a:blip r:embed="rId32"/>
                <a:stretch>
                  <a:fillRect/>
                </a:stretch>
              </p:blipFill>
              <p:spPr>
                <a:xfrm>
                  <a:off x="468293" y="1555080"/>
                  <a:ext cx="10224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3" name="Freihand 52">
                  <a:extLst>
                    <a:ext uri="{FF2B5EF4-FFF2-40B4-BE49-F238E27FC236}">
                      <a16:creationId xmlns:a16="http://schemas.microsoft.com/office/drawing/2014/main" id="{DFF5C5C2-4873-4888-86BD-F2D694B8FFA4}"/>
                    </a:ext>
                  </a:extLst>
                </p14:cNvPr>
                <p14:cNvContentPartPr/>
                <p14:nvPr/>
              </p14:nvContentPartPr>
              <p14:xfrm>
                <a:off x="595013" y="1893480"/>
                <a:ext cx="21960" cy="262800"/>
              </p14:xfrm>
            </p:contentPart>
          </mc:Choice>
          <mc:Fallback xmlns="">
            <p:pic>
              <p:nvPicPr>
                <p:cNvPr id="53" name="Freihand 52">
                  <a:extLst>
                    <a:ext uri="{FF2B5EF4-FFF2-40B4-BE49-F238E27FC236}">
                      <a16:creationId xmlns:a16="http://schemas.microsoft.com/office/drawing/2014/main" id="{DFF5C5C2-4873-4888-86BD-F2D694B8FFA4}"/>
                    </a:ext>
                  </a:extLst>
                </p:cNvPr>
                <p:cNvPicPr/>
                <p:nvPr/>
              </p:nvPicPr>
              <p:blipFill>
                <a:blip r:embed="rId34"/>
                <a:stretch>
                  <a:fillRect/>
                </a:stretch>
              </p:blipFill>
              <p:spPr>
                <a:xfrm>
                  <a:off x="590693" y="1889160"/>
                  <a:ext cx="3060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4" name="Freihand 53">
                  <a:extLst>
                    <a:ext uri="{FF2B5EF4-FFF2-40B4-BE49-F238E27FC236}">
                      <a16:creationId xmlns:a16="http://schemas.microsoft.com/office/drawing/2014/main" id="{298910AA-492D-441F-9AC8-B4C95C83CE90}"/>
                    </a:ext>
                  </a:extLst>
                </p14:cNvPr>
                <p14:cNvContentPartPr/>
                <p14:nvPr/>
              </p14:nvContentPartPr>
              <p14:xfrm>
                <a:off x="501053" y="1766400"/>
                <a:ext cx="171000" cy="185040"/>
              </p14:xfrm>
            </p:contentPart>
          </mc:Choice>
          <mc:Fallback xmlns="">
            <p:pic>
              <p:nvPicPr>
                <p:cNvPr id="54" name="Freihand 53">
                  <a:extLst>
                    <a:ext uri="{FF2B5EF4-FFF2-40B4-BE49-F238E27FC236}">
                      <a16:creationId xmlns:a16="http://schemas.microsoft.com/office/drawing/2014/main" id="{298910AA-492D-441F-9AC8-B4C95C83CE90}"/>
                    </a:ext>
                  </a:extLst>
                </p:cNvPr>
                <p:cNvPicPr/>
                <p:nvPr/>
              </p:nvPicPr>
              <p:blipFill>
                <a:blip r:embed="rId36"/>
                <a:stretch>
                  <a:fillRect/>
                </a:stretch>
              </p:blipFill>
              <p:spPr>
                <a:xfrm>
                  <a:off x="496733" y="1762080"/>
                  <a:ext cx="179640" cy="193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
            <p14:nvContentPartPr>
              <p14:cNvPr id="93" name="Freihand 92">
                <a:extLst>
                  <a:ext uri="{FF2B5EF4-FFF2-40B4-BE49-F238E27FC236}">
                    <a16:creationId xmlns:a16="http://schemas.microsoft.com/office/drawing/2014/main" id="{F3A52284-BF66-4BA1-A6B3-19337630B1BE}"/>
                  </a:ext>
                </a:extLst>
              </p14:cNvPr>
              <p14:cNvContentPartPr/>
              <p14:nvPr/>
            </p14:nvContentPartPr>
            <p14:xfrm>
              <a:off x="1292693" y="4475400"/>
              <a:ext cx="712440" cy="664560"/>
            </p14:xfrm>
          </p:contentPart>
        </mc:Choice>
        <mc:Fallback xmlns="">
          <p:pic>
            <p:nvPicPr>
              <p:cNvPr id="93" name="Freihand 92">
                <a:extLst>
                  <a:ext uri="{FF2B5EF4-FFF2-40B4-BE49-F238E27FC236}">
                    <a16:creationId xmlns:a16="http://schemas.microsoft.com/office/drawing/2014/main" id="{F3A52284-BF66-4BA1-A6B3-19337630B1BE}"/>
                  </a:ext>
                </a:extLst>
              </p:cNvPr>
              <p:cNvPicPr/>
              <p:nvPr/>
            </p:nvPicPr>
            <p:blipFill>
              <a:blip r:embed="rId38"/>
              <a:stretch>
                <a:fillRect/>
              </a:stretch>
            </p:blipFill>
            <p:spPr>
              <a:xfrm>
                <a:off x="1288373" y="4471080"/>
                <a:ext cx="721080" cy="673200"/>
              </a:xfrm>
              <a:prstGeom prst="rect">
                <a:avLst/>
              </a:prstGeom>
            </p:spPr>
          </p:pic>
        </mc:Fallback>
      </mc:AlternateContent>
      <p:grpSp>
        <p:nvGrpSpPr>
          <p:cNvPr id="250" name="Gruppieren 249">
            <a:extLst>
              <a:ext uri="{FF2B5EF4-FFF2-40B4-BE49-F238E27FC236}">
                <a16:creationId xmlns:a16="http://schemas.microsoft.com/office/drawing/2014/main" id="{A71A6EB4-6B64-4157-B7D0-958492F8AA38}"/>
              </a:ext>
            </a:extLst>
          </p:cNvPr>
          <p:cNvGrpSpPr/>
          <p:nvPr/>
        </p:nvGrpSpPr>
        <p:grpSpPr>
          <a:xfrm>
            <a:off x="6013733" y="2326200"/>
            <a:ext cx="326880" cy="260640"/>
            <a:chOff x="6013733" y="2326200"/>
            <a:chExt cx="326880" cy="260640"/>
          </a:xfrm>
        </p:grpSpPr>
        <mc:AlternateContent xmlns:mc="http://schemas.openxmlformats.org/markup-compatibility/2006" xmlns:p14="http://schemas.microsoft.com/office/powerpoint/2010/main">
          <mc:Choice Requires="p14">
            <p:contentPart p14:bwMode="auto" r:id="rId39">
              <p14:nvContentPartPr>
                <p14:cNvPr id="246" name="Freihand 245">
                  <a:extLst>
                    <a:ext uri="{FF2B5EF4-FFF2-40B4-BE49-F238E27FC236}">
                      <a16:creationId xmlns:a16="http://schemas.microsoft.com/office/drawing/2014/main" id="{B002238A-FFF1-43AA-8CD2-C40997DB018C}"/>
                    </a:ext>
                  </a:extLst>
                </p14:cNvPr>
                <p14:cNvContentPartPr/>
                <p14:nvPr/>
              </p14:nvContentPartPr>
              <p14:xfrm>
                <a:off x="6013733" y="2345280"/>
                <a:ext cx="92160" cy="153720"/>
              </p14:xfrm>
            </p:contentPart>
          </mc:Choice>
          <mc:Fallback xmlns="">
            <p:pic>
              <p:nvPicPr>
                <p:cNvPr id="246" name="Freihand 245">
                  <a:extLst>
                    <a:ext uri="{FF2B5EF4-FFF2-40B4-BE49-F238E27FC236}">
                      <a16:creationId xmlns:a16="http://schemas.microsoft.com/office/drawing/2014/main" id="{B002238A-FFF1-43AA-8CD2-C40997DB018C}"/>
                    </a:ext>
                  </a:extLst>
                </p:cNvPr>
                <p:cNvPicPr/>
                <p:nvPr/>
              </p:nvPicPr>
              <p:blipFill>
                <a:blip r:embed="rId40"/>
                <a:stretch>
                  <a:fillRect/>
                </a:stretch>
              </p:blipFill>
              <p:spPr>
                <a:xfrm>
                  <a:off x="6009413" y="2340960"/>
                  <a:ext cx="10080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47" name="Freihand 246">
                  <a:extLst>
                    <a:ext uri="{FF2B5EF4-FFF2-40B4-BE49-F238E27FC236}">
                      <a16:creationId xmlns:a16="http://schemas.microsoft.com/office/drawing/2014/main" id="{89EB6F20-A703-4DB6-A708-2ED054016020}"/>
                    </a:ext>
                  </a:extLst>
                </p14:cNvPr>
                <p14:cNvContentPartPr/>
                <p14:nvPr/>
              </p14:nvContentPartPr>
              <p14:xfrm>
                <a:off x="6025253" y="2326200"/>
                <a:ext cx="168120" cy="204840"/>
              </p14:xfrm>
            </p:contentPart>
          </mc:Choice>
          <mc:Fallback xmlns="">
            <p:pic>
              <p:nvPicPr>
                <p:cNvPr id="247" name="Freihand 246">
                  <a:extLst>
                    <a:ext uri="{FF2B5EF4-FFF2-40B4-BE49-F238E27FC236}">
                      <a16:creationId xmlns:a16="http://schemas.microsoft.com/office/drawing/2014/main" id="{89EB6F20-A703-4DB6-A708-2ED054016020}"/>
                    </a:ext>
                  </a:extLst>
                </p:cNvPr>
                <p:cNvPicPr/>
                <p:nvPr/>
              </p:nvPicPr>
              <p:blipFill>
                <a:blip r:embed="rId42"/>
                <a:stretch>
                  <a:fillRect/>
                </a:stretch>
              </p:blipFill>
              <p:spPr>
                <a:xfrm>
                  <a:off x="6020933" y="2321880"/>
                  <a:ext cx="1767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49" name="Freihand 248">
                  <a:extLst>
                    <a:ext uri="{FF2B5EF4-FFF2-40B4-BE49-F238E27FC236}">
                      <a16:creationId xmlns:a16="http://schemas.microsoft.com/office/drawing/2014/main" id="{0DAA6030-582E-482D-8F88-5F12D67B77D8}"/>
                    </a:ext>
                  </a:extLst>
                </p14:cNvPr>
                <p14:cNvContentPartPr/>
                <p14:nvPr/>
              </p14:nvContentPartPr>
              <p14:xfrm>
                <a:off x="6208853" y="2365080"/>
                <a:ext cx="131760" cy="221760"/>
              </p14:xfrm>
            </p:contentPart>
          </mc:Choice>
          <mc:Fallback xmlns="">
            <p:pic>
              <p:nvPicPr>
                <p:cNvPr id="249" name="Freihand 248">
                  <a:extLst>
                    <a:ext uri="{FF2B5EF4-FFF2-40B4-BE49-F238E27FC236}">
                      <a16:creationId xmlns:a16="http://schemas.microsoft.com/office/drawing/2014/main" id="{0DAA6030-582E-482D-8F88-5F12D67B77D8}"/>
                    </a:ext>
                  </a:extLst>
                </p:cNvPr>
                <p:cNvPicPr/>
                <p:nvPr/>
              </p:nvPicPr>
              <p:blipFill>
                <a:blip r:embed="rId44"/>
                <a:stretch>
                  <a:fillRect/>
                </a:stretch>
              </p:blipFill>
              <p:spPr>
                <a:xfrm>
                  <a:off x="6204533" y="2360760"/>
                  <a:ext cx="140400" cy="230400"/>
                </a:xfrm>
                <a:prstGeom prst="rect">
                  <a:avLst/>
                </a:prstGeom>
              </p:spPr>
            </p:pic>
          </mc:Fallback>
        </mc:AlternateContent>
      </p:grpSp>
      <p:grpSp>
        <p:nvGrpSpPr>
          <p:cNvPr id="268" name="Gruppieren 267">
            <a:extLst>
              <a:ext uri="{FF2B5EF4-FFF2-40B4-BE49-F238E27FC236}">
                <a16:creationId xmlns:a16="http://schemas.microsoft.com/office/drawing/2014/main" id="{F85F8915-3833-41E8-B54A-21EFA11FC8A2}"/>
              </a:ext>
            </a:extLst>
          </p:cNvPr>
          <p:cNvGrpSpPr/>
          <p:nvPr/>
        </p:nvGrpSpPr>
        <p:grpSpPr>
          <a:xfrm>
            <a:off x="6565613" y="2299560"/>
            <a:ext cx="1136160" cy="168120"/>
            <a:chOff x="6565613" y="2299560"/>
            <a:chExt cx="1136160" cy="168120"/>
          </a:xfrm>
        </p:grpSpPr>
        <mc:AlternateContent xmlns:mc="http://schemas.openxmlformats.org/markup-compatibility/2006" xmlns:p14="http://schemas.microsoft.com/office/powerpoint/2010/main">
          <mc:Choice Requires="p14">
            <p:contentPart p14:bwMode="auto" r:id="rId45">
              <p14:nvContentPartPr>
                <p14:cNvPr id="251" name="Freihand 250">
                  <a:extLst>
                    <a:ext uri="{FF2B5EF4-FFF2-40B4-BE49-F238E27FC236}">
                      <a16:creationId xmlns:a16="http://schemas.microsoft.com/office/drawing/2014/main" id="{C8A05D19-FED8-43FD-BC00-50D8A56CC110}"/>
                    </a:ext>
                  </a:extLst>
                </p14:cNvPr>
                <p14:cNvContentPartPr/>
                <p14:nvPr/>
              </p14:nvContentPartPr>
              <p14:xfrm>
                <a:off x="6565613" y="2370120"/>
                <a:ext cx="255240" cy="97560"/>
              </p14:xfrm>
            </p:contentPart>
          </mc:Choice>
          <mc:Fallback xmlns="">
            <p:pic>
              <p:nvPicPr>
                <p:cNvPr id="251" name="Freihand 250">
                  <a:extLst>
                    <a:ext uri="{FF2B5EF4-FFF2-40B4-BE49-F238E27FC236}">
                      <a16:creationId xmlns:a16="http://schemas.microsoft.com/office/drawing/2014/main" id="{C8A05D19-FED8-43FD-BC00-50D8A56CC110}"/>
                    </a:ext>
                  </a:extLst>
                </p:cNvPr>
                <p:cNvPicPr/>
                <p:nvPr/>
              </p:nvPicPr>
              <p:blipFill>
                <a:blip r:embed="rId46"/>
                <a:stretch>
                  <a:fillRect/>
                </a:stretch>
              </p:blipFill>
              <p:spPr>
                <a:xfrm>
                  <a:off x="6561293" y="2365800"/>
                  <a:ext cx="2638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52" name="Freihand 251">
                  <a:extLst>
                    <a:ext uri="{FF2B5EF4-FFF2-40B4-BE49-F238E27FC236}">
                      <a16:creationId xmlns:a16="http://schemas.microsoft.com/office/drawing/2014/main" id="{3364223F-2342-484E-B338-166731513276}"/>
                    </a:ext>
                  </a:extLst>
                </p14:cNvPr>
                <p14:cNvContentPartPr/>
                <p14:nvPr/>
              </p14:nvContentPartPr>
              <p14:xfrm>
                <a:off x="6769733" y="2299560"/>
                <a:ext cx="625320" cy="157680"/>
              </p14:xfrm>
            </p:contentPart>
          </mc:Choice>
          <mc:Fallback xmlns="">
            <p:pic>
              <p:nvPicPr>
                <p:cNvPr id="252" name="Freihand 251">
                  <a:extLst>
                    <a:ext uri="{FF2B5EF4-FFF2-40B4-BE49-F238E27FC236}">
                      <a16:creationId xmlns:a16="http://schemas.microsoft.com/office/drawing/2014/main" id="{3364223F-2342-484E-B338-166731513276}"/>
                    </a:ext>
                  </a:extLst>
                </p:cNvPr>
                <p:cNvPicPr/>
                <p:nvPr/>
              </p:nvPicPr>
              <p:blipFill>
                <a:blip r:embed="rId48"/>
                <a:stretch>
                  <a:fillRect/>
                </a:stretch>
              </p:blipFill>
              <p:spPr>
                <a:xfrm>
                  <a:off x="6765413" y="2295240"/>
                  <a:ext cx="6339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53" name="Freihand 252">
                  <a:extLst>
                    <a:ext uri="{FF2B5EF4-FFF2-40B4-BE49-F238E27FC236}">
                      <a16:creationId xmlns:a16="http://schemas.microsoft.com/office/drawing/2014/main" id="{3583DB8F-742E-4786-A1E2-7FB9473D3BBD}"/>
                    </a:ext>
                  </a:extLst>
                </p14:cNvPr>
                <p14:cNvContentPartPr/>
                <p14:nvPr/>
              </p14:nvContentPartPr>
              <p14:xfrm>
                <a:off x="7444013" y="2335200"/>
                <a:ext cx="257760" cy="78480"/>
              </p14:xfrm>
            </p:contentPart>
          </mc:Choice>
          <mc:Fallback xmlns="">
            <p:pic>
              <p:nvPicPr>
                <p:cNvPr id="253" name="Freihand 252">
                  <a:extLst>
                    <a:ext uri="{FF2B5EF4-FFF2-40B4-BE49-F238E27FC236}">
                      <a16:creationId xmlns:a16="http://schemas.microsoft.com/office/drawing/2014/main" id="{3583DB8F-742E-4786-A1E2-7FB9473D3BBD}"/>
                    </a:ext>
                  </a:extLst>
                </p:cNvPr>
                <p:cNvPicPr/>
                <p:nvPr/>
              </p:nvPicPr>
              <p:blipFill>
                <a:blip r:embed="rId50"/>
                <a:stretch>
                  <a:fillRect/>
                </a:stretch>
              </p:blipFill>
              <p:spPr>
                <a:xfrm>
                  <a:off x="7439693" y="2330880"/>
                  <a:ext cx="266400" cy="87120"/>
                </a:xfrm>
                <a:prstGeom prst="rect">
                  <a:avLst/>
                </a:prstGeom>
              </p:spPr>
            </p:pic>
          </mc:Fallback>
        </mc:AlternateContent>
      </p:grpSp>
      <p:grpSp>
        <p:nvGrpSpPr>
          <p:cNvPr id="267" name="Gruppieren 266">
            <a:extLst>
              <a:ext uri="{FF2B5EF4-FFF2-40B4-BE49-F238E27FC236}">
                <a16:creationId xmlns:a16="http://schemas.microsoft.com/office/drawing/2014/main" id="{A401EBF7-1993-4800-90AE-9CC13AFE750C}"/>
              </a:ext>
            </a:extLst>
          </p:cNvPr>
          <p:cNvGrpSpPr/>
          <p:nvPr/>
        </p:nvGrpSpPr>
        <p:grpSpPr>
          <a:xfrm>
            <a:off x="7930013" y="2139000"/>
            <a:ext cx="1855080" cy="418320"/>
            <a:chOff x="7930013" y="2139000"/>
            <a:chExt cx="1855080" cy="418320"/>
          </a:xfrm>
        </p:grpSpPr>
        <mc:AlternateContent xmlns:mc="http://schemas.openxmlformats.org/markup-compatibility/2006" xmlns:p14="http://schemas.microsoft.com/office/powerpoint/2010/main">
          <mc:Choice Requires="p14">
            <p:contentPart p14:bwMode="auto" r:id="rId51">
              <p14:nvContentPartPr>
                <p14:cNvPr id="254" name="Freihand 253">
                  <a:extLst>
                    <a:ext uri="{FF2B5EF4-FFF2-40B4-BE49-F238E27FC236}">
                      <a16:creationId xmlns:a16="http://schemas.microsoft.com/office/drawing/2014/main" id="{DB39901B-B3B1-4926-9335-0ECDA23C01EC}"/>
                    </a:ext>
                  </a:extLst>
                </p14:cNvPr>
                <p14:cNvContentPartPr/>
                <p14:nvPr/>
              </p14:nvContentPartPr>
              <p14:xfrm>
                <a:off x="7930013" y="2194440"/>
                <a:ext cx="157680" cy="185760"/>
              </p14:xfrm>
            </p:contentPart>
          </mc:Choice>
          <mc:Fallback xmlns="">
            <p:pic>
              <p:nvPicPr>
                <p:cNvPr id="254" name="Freihand 253">
                  <a:extLst>
                    <a:ext uri="{FF2B5EF4-FFF2-40B4-BE49-F238E27FC236}">
                      <a16:creationId xmlns:a16="http://schemas.microsoft.com/office/drawing/2014/main" id="{DB39901B-B3B1-4926-9335-0ECDA23C01EC}"/>
                    </a:ext>
                  </a:extLst>
                </p:cNvPr>
                <p:cNvPicPr/>
                <p:nvPr/>
              </p:nvPicPr>
              <p:blipFill>
                <a:blip r:embed="rId52"/>
                <a:stretch>
                  <a:fillRect/>
                </a:stretch>
              </p:blipFill>
              <p:spPr>
                <a:xfrm>
                  <a:off x="7925693" y="2190120"/>
                  <a:ext cx="1663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55" name="Freihand 254">
                  <a:extLst>
                    <a:ext uri="{FF2B5EF4-FFF2-40B4-BE49-F238E27FC236}">
                      <a16:creationId xmlns:a16="http://schemas.microsoft.com/office/drawing/2014/main" id="{5386C581-818D-407C-AFF1-E491FCC4D6D3}"/>
                    </a:ext>
                  </a:extLst>
                </p14:cNvPr>
                <p14:cNvContentPartPr/>
                <p14:nvPr/>
              </p14:nvContentPartPr>
              <p14:xfrm>
                <a:off x="8133053" y="2317200"/>
                <a:ext cx="129960" cy="83160"/>
              </p14:xfrm>
            </p:contentPart>
          </mc:Choice>
          <mc:Fallback xmlns="">
            <p:pic>
              <p:nvPicPr>
                <p:cNvPr id="255" name="Freihand 254">
                  <a:extLst>
                    <a:ext uri="{FF2B5EF4-FFF2-40B4-BE49-F238E27FC236}">
                      <a16:creationId xmlns:a16="http://schemas.microsoft.com/office/drawing/2014/main" id="{5386C581-818D-407C-AFF1-E491FCC4D6D3}"/>
                    </a:ext>
                  </a:extLst>
                </p:cNvPr>
                <p:cNvPicPr/>
                <p:nvPr/>
              </p:nvPicPr>
              <p:blipFill>
                <a:blip r:embed="rId54"/>
                <a:stretch>
                  <a:fillRect/>
                </a:stretch>
              </p:blipFill>
              <p:spPr>
                <a:xfrm>
                  <a:off x="8128733" y="2312880"/>
                  <a:ext cx="1386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56" name="Freihand 255">
                  <a:extLst>
                    <a:ext uri="{FF2B5EF4-FFF2-40B4-BE49-F238E27FC236}">
                      <a16:creationId xmlns:a16="http://schemas.microsoft.com/office/drawing/2014/main" id="{BFE1859D-4525-4310-B607-95628D7C0072}"/>
                    </a:ext>
                  </a:extLst>
                </p14:cNvPr>
                <p14:cNvContentPartPr/>
                <p14:nvPr/>
              </p14:nvContentPartPr>
              <p14:xfrm>
                <a:off x="8238893" y="2306760"/>
                <a:ext cx="92160" cy="250560"/>
              </p14:xfrm>
            </p:contentPart>
          </mc:Choice>
          <mc:Fallback xmlns="">
            <p:pic>
              <p:nvPicPr>
                <p:cNvPr id="256" name="Freihand 255">
                  <a:extLst>
                    <a:ext uri="{FF2B5EF4-FFF2-40B4-BE49-F238E27FC236}">
                      <a16:creationId xmlns:a16="http://schemas.microsoft.com/office/drawing/2014/main" id="{BFE1859D-4525-4310-B607-95628D7C0072}"/>
                    </a:ext>
                  </a:extLst>
                </p:cNvPr>
                <p:cNvPicPr/>
                <p:nvPr/>
              </p:nvPicPr>
              <p:blipFill>
                <a:blip r:embed="rId56"/>
                <a:stretch>
                  <a:fillRect/>
                </a:stretch>
              </p:blipFill>
              <p:spPr>
                <a:xfrm>
                  <a:off x="8234573" y="2302440"/>
                  <a:ext cx="10080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57" name="Freihand 256">
                  <a:extLst>
                    <a:ext uri="{FF2B5EF4-FFF2-40B4-BE49-F238E27FC236}">
                      <a16:creationId xmlns:a16="http://schemas.microsoft.com/office/drawing/2014/main" id="{360E731B-32DB-4ADE-936B-AF552DE82B5E}"/>
                    </a:ext>
                  </a:extLst>
                </p14:cNvPr>
                <p14:cNvContentPartPr/>
                <p14:nvPr/>
              </p14:nvContentPartPr>
              <p14:xfrm>
                <a:off x="8339693" y="2344200"/>
                <a:ext cx="360" cy="360"/>
              </p14:xfrm>
            </p:contentPart>
          </mc:Choice>
          <mc:Fallback xmlns="">
            <p:pic>
              <p:nvPicPr>
                <p:cNvPr id="257" name="Freihand 256">
                  <a:extLst>
                    <a:ext uri="{FF2B5EF4-FFF2-40B4-BE49-F238E27FC236}">
                      <a16:creationId xmlns:a16="http://schemas.microsoft.com/office/drawing/2014/main" id="{360E731B-32DB-4ADE-936B-AF552DE82B5E}"/>
                    </a:ext>
                  </a:extLst>
                </p:cNvPr>
                <p:cNvPicPr/>
                <p:nvPr/>
              </p:nvPicPr>
              <p:blipFill>
                <a:blip r:embed="rId58"/>
                <a:stretch>
                  <a:fillRect/>
                </a:stretch>
              </p:blipFill>
              <p:spPr>
                <a:xfrm>
                  <a:off x="8335373" y="23398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58" name="Freihand 257">
                  <a:extLst>
                    <a:ext uri="{FF2B5EF4-FFF2-40B4-BE49-F238E27FC236}">
                      <a16:creationId xmlns:a16="http://schemas.microsoft.com/office/drawing/2014/main" id="{A065DEFE-DD75-4B38-93D6-91B505C5A03A}"/>
                    </a:ext>
                  </a:extLst>
                </p14:cNvPr>
                <p14:cNvContentPartPr/>
                <p14:nvPr/>
              </p14:nvContentPartPr>
              <p14:xfrm>
                <a:off x="8339693" y="2306400"/>
                <a:ext cx="167760" cy="97920"/>
              </p14:xfrm>
            </p:contentPart>
          </mc:Choice>
          <mc:Fallback xmlns="">
            <p:pic>
              <p:nvPicPr>
                <p:cNvPr id="258" name="Freihand 257">
                  <a:extLst>
                    <a:ext uri="{FF2B5EF4-FFF2-40B4-BE49-F238E27FC236}">
                      <a16:creationId xmlns:a16="http://schemas.microsoft.com/office/drawing/2014/main" id="{A065DEFE-DD75-4B38-93D6-91B505C5A03A}"/>
                    </a:ext>
                  </a:extLst>
                </p:cNvPr>
                <p:cNvPicPr/>
                <p:nvPr/>
              </p:nvPicPr>
              <p:blipFill>
                <a:blip r:embed="rId60"/>
                <a:stretch>
                  <a:fillRect/>
                </a:stretch>
              </p:blipFill>
              <p:spPr>
                <a:xfrm>
                  <a:off x="8335373" y="2302080"/>
                  <a:ext cx="1764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59" name="Freihand 258">
                  <a:extLst>
                    <a:ext uri="{FF2B5EF4-FFF2-40B4-BE49-F238E27FC236}">
                      <a16:creationId xmlns:a16="http://schemas.microsoft.com/office/drawing/2014/main" id="{63CEDFC1-015C-4162-8428-6746F8B2FA60}"/>
                    </a:ext>
                  </a:extLst>
                </p14:cNvPr>
                <p14:cNvContentPartPr/>
                <p14:nvPr/>
              </p14:nvContentPartPr>
              <p14:xfrm>
                <a:off x="8539853" y="2311440"/>
                <a:ext cx="73800" cy="63000"/>
              </p14:xfrm>
            </p:contentPart>
          </mc:Choice>
          <mc:Fallback xmlns="">
            <p:pic>
              <p:nvPicPr>
                <p:cNvPr id="259" name="Freihand 258">
                  <a:extLst>
                    <a:ext uri="{FF2B5EF4-FFF2-40B4-BE49-F238E27FC236}">
                      <a16:creationId xmlns:a16="http://schemas.microsoft.com/office/drawing/2014/main" id="{63CEDFC1-015C-4162-8428-6746F8B2FA60}"/>
                    </a:ext>
                  </a:extLst>
                </p:cNvPr>
                <p:cNvPicPr/>
                <p:nvPr/>
              </p:nvPicPr>
              <p:blipFill>
                <a:blip r:embed="rId62"/>
                <a:stretch>
                  <a:fillRect/>
                </a:stretch>
              </p:blipFill>
              <p:spPr>
                <a:xfrm>
                  <a:off x="8535533" y="2307120"/>
                  <a:ext cx="824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60" name="Freihand 259">
                  <a:extLst>
                    <a:ext uri="{FF2B5EF4-FFF2-40B4-BE49-F238E27FC236}">
                      <a16:creationId xmlns:a16="http://schemas.microsoft.com/office/drawing/2014/main" id="{BF0192F3-C7B4-4C64-BA6D-AAB0E84A8D3F}"/>
                    </a:ext>
                  </a:extLst>
                </p14:cNvPr>
                <p14:cNvContentPartPr/>
                <p14:nvPr/>
              </p14:nvContentPartPr>
              <p14:xfrm>
                <a:off x="8654333" y="2263200"/>
                <a:ext cx="89640" cy="117720"/>
              </p14:xfrm>
            </p:contentPart>
          </mc:Choice>
          <mc:Fallback xmlns="">
            <p:pic>
              <p:nvPicPr>
                <p:cNvPr id="260" name="Freihand 259">
                  <a:extLst>
                    <a:ext uri="{FF2B5EF4-FFF2-40B4-BE49-F238E27FC236}">
                      <a16:creationId xmlns:a16="http://schemas.microsoft.com/office/drawing/2014/main" id="{BF0192F3-C7B4-4C64-BA6D-AAB0E84A8D3F}"/>
                    </a:ext>
                  </a:extLst>
                </p:cNvPr>
                <p:cNvPicPr/>
                <p:nvPr/>
              </p:nvPicPr>
              <p:blipFill>
                <a:blip r:embed="rId64"/>
                <a:stretch>
                  <a:fillRect/>
                </a:stretch>
              </p:blipFill>
              <p:spPr>
                <a:xfrm>
                  <a:off x="8650013" y="2258880"/>
                  <a:ext cx="982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61" name="Freihand 260">
                  <a:extLst>
                    <a:ext uri="{FF2B5EF4-FFF2-40B4-BE49-F238E27FC236}">
                      <a16:creationId xmlns:a16="http://schemas.microsoft.com/office/drawing/2014/main" id="{CCED000C-D0FE-464A-B52B-0BA392C0CA65}"/>
                    </a:ext>
                  </a:extLst>
                </p14:cNvPr>
                <p14:cNvContentPartPr/>
                <p14:nvPr/>
              </p14:nvContentPartPr>
              <p14:xfrm>
                <a:off x="8821373" y="2183640"/>
                <a:ext cx="38880" cy="172080"/>
              </p14:xfrm>
            </p:contentPart>
          </mc:Choice>
          <mc:Fallback xmlns="">
            <p:pic>
              <p:nvPicPr>
                <p:cNvPr id="261" name="Freihand 260">
                  <a:extLst>
                    <a:ext uri="{FF2B5EF4-FFF2-40B4-BE49-F238E27FC236}">
                      <a16:creationId xmlns:a16="http://schemas.microsoft.com/office/drawing/2014/main" id="{CCED000C-D0FE-464A-B52B-0BA392C0CA65}"/>
                    </a:ext>
                  </a:extLst>
                </p:cNvPr>
                <p:cNvPicPr/>
                <p:nvPr/>
              </p:nvPicPr>
              <p:blipFill>
                <a:blip r:embed="rId66"/>
                <a:stretch>
                  <a:fillRect/>
                </a:stretch>
              </p:blipFill>
              <p:spPr>
                <a:xfrm>
                  <a:off x="8817053" y="2179320"/>
                  <a:ext cx="475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62" name="Freihand 261">
                  <a:extLst>
                    <a:ext uri="{FF2B5EF4-FFF2-40B4-BE49-F238E27FC236}">
                      <a16:creationId xmlns:a16="http://schemas.microsoft.com/office/drawing/2014/main" id="{7D47BFD5-F1B3-4C84-B689-50C8E1FF4811}"/>
                    </a:ext>
                  </a:extLst>
                </p14:cNvPr>
                <p14:cNvContentPartPr/>
                <p14:nvPr/>
              </p14:nvContentPartPr>
              <p14:xfrm>
                <a:off x="8876813" y="2248440"/>
                <a:ext cx="335520" cy="89640"/>
              </p14:xfrm>
            </p:contentPart>
          </mc:Choice>
          <mc:Fallback xmlns="">
            <p:pic>
              <p:nvPicPr>
                <p:cNvPr id="262" name="Freihand 261">
                  <a:extLst>
                    <a:ext uri="{FF2B5EF4-FFF2-40B4-BE49-F238E27FC236}">
                      <a16:creationId xmlns:a16="http://schemas.microsoft.com/office/drawing/2014/main" id="{7D47BFD5-F1B3-4C84-B689-50C8E1FF4811}"/>
                    </a:ext>
                  </a:extLst>
                </p:cNvPr>
                <p:cNvPicPr/>
                <p:nvPr/>
              </p:nvPicPr>
              <p:blipFill>
                <a:blip r:embed="rId68"/>
                <a:stretch>
                  <a:fillRect/>
                </a:stretch>
              </p:blipFill>
              <p:spPr>
                <a:xfrm>
                  <a:off x="8872493" y="2244120"/>
                  <a:ext cx="3441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63" name="Freihand 262">
                  <a:extLst>
                    <a:ext uri="{FF2B5EF4-FFF2-40B4-BE49-F238E27FC236}">
                      <a16:creationId xmlns:a16="http://schemas.microsoft.com/office/drawing/2014/main" id="{0F0174BD-C9BE-4D6A-BAED-98F717AD81AD}"/>
                    </a:ext>
                  </a:extLst>
                </p14:cNvPr>
                <p14:cNvContentPartPr/>
                <p14:nvPr/>
              </p14:nvContentPartPr>
              <p14:xfrm>
                <a:off x="9223853" y="2167080"/>
                <a:ext cx="17280" cy="57240"/>
              </p14:xfrm>
            </p:contentPart>
          </mc:Choice>
          <mc:Fallback xmlns="">
            <p:pic>
              <p:nvPicPr>
                <p:cNvPr id="263" name="Freihand 262">
                  <a:extLst>
                    <a:ext uri="{FF2B5EF4-FFF2-40B4-BE49-F238E27FC236}">
                      <a16:creationId xmlns:a16="http://schemas.microsoft.com/office/drawing/2014/main" id="{0F0174BD-C9BE-4D6A-BAED-98F717AD81AD}"/>
                    </a:ext>
                  </a:extLst>
                </p:cNvPr>
                <p:cNvPicPr/>
                <p:nvPr/>
              </p:nvPicPr>
              <p:blipFill>
                <a:blip r:embed="rId70"/>
                <a:stretch>
                  <a:fillRect/>
                </a:stretch>
              </p:blipFill>
              <p:spPr>
                <a:xfrm>
                  <a:off x="9219533" y="2162760"/>
                  <a:ext cx="2592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64" name="Freihand 263">
                  <a:extLst>
                    <a:ext uri="{FF2B5EF4-FFF2-40B4-BE49-F238E27FC236}">
                      <a16:creationId xmlns:a16="http://schemas.microsoft.com/office/drawing/2014/main" id="{95532C3A-C3AF-4E89-8EE9-0283A39CF799}"/>
                    </a:ext>
                  </a:extLst>
                </p14:cNvPr>
                <p14:cNvContentPartPr/>
                <p14:nvPr/>
              </p14:nvContentPartPr>
              <p14:xfrm>
                <a:off x="9278213" y="2228640"/>
                <a:ext cx="88560" cy="82800"/>
              </p14:xfrm>
            </p:contentPart>
          </mc:Choice>
          <mc:Fallback xmlns="">
            <p:pic>
              <p:nvPicPr>
                <p:cNvPr id="264" name="Freihand 263">
                  <a:extLst>
                    <a:ext uri="{FF2B5EF4-FFF2-40B4-BE49-F238E27FC236}">
                      <a16:creationId xmlns:a16="http://schemas.microsoft.com/office/drawing/2014/main" id="{95532C3A-C3AF-4E89-8EE9-0283A39CF799}"/>
                    </a:ext>
                  </a:extLst>
                </p:cNvPr>
                <p:cNvPicPr/>
                <p:nvPr/>
              </p:nvPicPr>
              <p:blipFill>
                <a:blip r:embed="rId72"/>
                <a:stretch>
                  <a:fillRect/>
                </a:stretch>
              </p:blipFill>
              <p:spPr>
                <a:xfrm>
                  <a:off x="9273893" y="2224320"/>
                  <a:ext cx="9720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65" name="Freihand 264">
                  <a:extLst>
                    <a:ext uri="{FF2B5EF4-FFF2-40B4-BE49-F238E27FC236}">
                      <a16:creationId xmlns:a16="http://schemas.microsoft.com/office/drawing/2014/main" id="{B304D66F-49B4-43BB-AAE0-0CE98A166357}"/>
                    </a:ext>
                  </a:extLst>
                </p14:cNvPr>
                <p14:cNvContentPartPr/>
                <p14:nvPr/>
              </p14:nvContentPartPr>
              <p14:xfrm>
                <a:off x="9441653" y="2139000"/>
                <a:ext cx="207360" cy="126360"/>
              </p14:xfrm>
            </p:contentPart>
          </mc:Choice>
          <mc:Fallback xmlns="">
            <p:pic>
              <p:nvPicPr>
                <p:cNvPr id="265" name="Freihand 264">
                  <a:extLst>
                    <a:ext uri="{FF2B5EF4-FFF2-40B4-BE49-F238E27FC236}">
                      <a16:creationId xmlns:a16="http://schemas.microsoft.com/office/drawing/2014/main" id="{B304D66F-49B4-43BB-AAE0-0CE98A166357}"/>
                    </a:ext>
                  </a:extLst>
                </p:cNvPr>
                <p:cNvPicPr/>
                <p:nvPr/>
              </p:nvPicPr>
              <p:blipFill>
                <a:blip r:embed="rId74"/>
                <a:stretch>
                  <a:fillRect/>
                </a:stretch>
              </p:blipFill>
              <p:spPr>
                <a:xfrm>
                  <a:off x="9437333" y="2134680"/>
                  <a:ext cx="2160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66" name="Freihand 265">
                  <a:extLst>
                    <a:ext uri="{FF2B5EF4-FFF2-40B4-BE49-F238E27FC236}">
                      <a16:creationId xmlns:a16="http://schemas.microsoft.com/office/drawing/2014/main" id="{94252CE9-0704-4BC2-9DE8-DD51832AAE78}"/>
                    </a:ext>
                  </a:extLst>
                </p14:cNvPr>
                <p14:cNvContentPartPr/>
                <p14:nvPr/>
              </p14:nvContentPartPr>
              <p14:xfrm>
                <a:off x="9679973" y="2194800"/>
                <a:ext cx="105120" cy="90000"/>
              </p14:xfrm>
            </p:contentPart>
          </mc:Choice>
          <mc:Fallback xmlns="">
            <p:pic>
              <p:nvPicPr>
                <p:cNvPr id="266" name="Freihand 265">
                  <a:extLst>
                    <a:ext uri="{FF2B5EF4-FFF2-40B4-BE49-F238E27FC236}">
                      <a16:creationId xmlns:a16="http://schemas.microsoft.com/office/drawing/2014/main" id="{94252CE9-0704-4BC2-9DE8-DD51832AAE78}"/>
                    </a:ext>
                  </a:extLst>
                </p:cNvPr>
                <p:cNvPicPr/>
                <p:nvPr/>
              </p:nvPicPr>
              <p:blipFill>
                <a:blip r:embed="rId76"/>
                <a:stretch>
                  <a:fillRect/>
                </a:stretch>
              </p:blipFill>
              <p:spPr>
                <a:xfrm>
                  <a:off x="9675653" y="2190480"/>
                  <a:ext cx="113760" cy="98640"/>
                </a:xfrm>
                <a:prstGeom prst="rect">
                  <a:avLst/>
                </a:prstGeom>
              </p:spPr>
            </p:pic>
          </mc:Fallback>
        </mc:AlternateContent>
      </p:grpSp>
      <p:grpSp>
        <p:nvGrpSpPr>
          <p:cNvPr id="279" name="Gruppieren 278">
            <a:extLst>
              <a:ext uri="{FF2B5EF4-FFF2-40B4-BE49-F238E27FC236}">
                <a16:creationId xmlns:a16="http://schemas.microsoft.com/office/drawing/2014/main" id="{7D2D49DE-E1CE-4AF4-B41B-0082C5BE67B8}"/>
              </a:ext>
            </a:extLst>
          </p:cNvPr>
          <p:cNvGrpSpPr/>
          <p:nvPr/>
        </p:nvGrpSpPr>
        <p:grpSpPr>
          <a:xfrm>
            <a:off x="10057253" y="1971240"/>
            <a:ext cx="1782000" cy="304560"/>
            <a:chOff x="10057253" y="1971240"/>
            <a:chExt cx="1782000" cy="304560"/>
          </a:xfrm>
        </p:grpSpPr>
        <mc:AlternateContent xmlns:mc="http://schemas.openxmlformats.org/markup-compatibility/2006" xmlns:p14="http://schemas.microsoft.com/office/powerpoint/2010/main">
          <mc:Choice Requires="p14">
            <p:contentPart p14:bwMode="auto" r:id="rId77">
              <p14:nvContentPartPr>
                <p14:cNvPr id="269" name="Freihand 268">
                  <a:extLst>
                    <a:ext uri="{FF2B5EF4-FFF2-40B4-BE49-F238E27FC236}">
                      <a16:creationId xmlns:a16="http://schemas.microsoft.com/office/drawing/2014/main" id="{DCA9E54A-3361-489F-9665-33F76052C0C9}"/>
                    </a:ext>
                  </a:extLst>
                </p14:cNvPr>
                <p14:cNvContentPartPr/>
                <p14:nvPr/>
              </p14:nvContentPartPr>
              <p14:xfrm>
                <a:off x="10057253" y="2061240"/>
                <a:ext cx="181080" cy="214560"/>
              </p14:xfrm>
            </p:contentPart>
          </mc:Choice>
          <mc:Fallback xmlns="">
            <p:pic>
              <p:nvPicPr>
                <p:cNvPr id="269" name="Freihand 268">
                  <a:extLst>
                    <a:ext uri="{FF2B5EF4-FFF2-40B4-BE49-F238E27FC236}">
                      <a16:creationId xmlns:a16="http://schemas.microsoft.com/office/drawing/2014/main" id="{DCA9E54A-3361-489F-9665-33F76052C0C9}"/>
                    </a:ext>
                  </a:extLst>
                </p:cNvPr>
                <p:cNvPicPr/>
                <p:nvPr/>
              </p:nvPicPr>
              <p:blipFill>
                <a:blip r:embed="rId78"/>
                <a:stretch>
                  <a:fillRect/>
                </a:stretch>
              </p:blipFill>
              <p:spPr>
                <a:xfrm>
                  <a:off x="10052933" y="2056920"/>
                  <a:ext cx="1897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70" name="Freihand 269">
                  <a:extLst>
                    <a:ext uri="{FF2B5EF4-FFF2-40B4-BE49-F238E27FC236}">
                      <a16:creationId xmlns:a16="http://schemas.microsoft.com/office/drawing/2014/main" id="{34464583-13D9-41DB-AB01-F2188E8E2077}"/>
                    </a:ext>
                  </a:extLst>
                </p14:cNvPr>
                <p14:cNvContentPartPr/>
                <p14:nvPr/>
              </p14:nvContentPartPr>
              <p14:xfrm>
                <a:off x="10250213" y="2057280"/>
                <a:ext cx="394920" cy="179280"/>
              </p14:xfrm>
            </p:contentPart>
          </mc:Choice>
          <mc:Fallback xmlns="">
            <p:pic>
              <p:nvPicPr>
                <p:cNvPr id="270" name="Freihand 269">
                  <a:extLst>
                    <a:ext uri="{FF2B5EF4-FFF2-40B4-BE49-F238E27FC236}">
                      <a16:creationId xmlns:a16="http://schemas.microsoft.com/office/drawing/2014/main" id="{34464583-13D9-41DB-AB01-F2188E8E2077}"/>
                    </a:ext>
                  </a:extLst>
                </p:cNvPr>
                <p:cNvPicPr/>
                <p:nvPr/>
              </p:nvPicPr>
              <p:blipFill>
                <a:blip r:embed="rId80"/>
                <a:stretch>
                  <a:fillRect/>
                </a:stretch>
              </p:blipFill>
              <p:spPr>
                <a:xfrm>
                  <a:off x="10245893" y="2052960"/>
                  <a:ext cx="4035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71" name="Freihand 270">
                  <a:extLst>
                    <a:ext uri="{FF2B5EF4-FFF2-40B4-BE49-F238E27FC236}">
                      <a16:creationId xmlns:a16="http://schemas.microsoft.com/office/drawing/2014/main" id="{DAE8F131-4B62-4F24-AF5C-8275F07DCFA9}"/>
                    </a:ext>
                  </a:extLst>
                </p14:cNvPr>
                <p14:cNvContentPartPr/>
                <p14:nvPr/>
              </p14:nvContentPartPr>
              <p14:xfrm>
                <a:off x="10293413" y="1982400"/>
                <a:ext cx="104400" cy="7200"/>
              </p14:xfrm>
            </p:contentPart>
          </mc:Choice>
          <mc:Fallback xmlns="">
            <p:pic>
              <p:nvPicPr>
                <p:cNvPr id="271" name="Freihand 270">
                  <a:extLst>
                    <a:ext uri="{FF2B5EF4-FFF2-40B4-BE49-F238E27FC236}">
                      <a16:creationId xmlns:a16="http://schemas.microsoft.com/office/drawing/2014/main" id="{DAE8F131-4B62-4F24-AF5C-8275F07DCFA9}"/>
                    </a:ext>
                  </a:extLst>
                </p:cNvPr>
                <p:cNvPicPr/>
                <p:nvPr/>
              </p:nvPicPr>
              <p:blipFill>
                <a:blip r:embed="rId82"/>
                <a:stretch>
                  <a:fillRect/>
                </a:stretch>
              </p:blipFill>
              <p:spPr>
                <a:xfrm>
                  <a:off x="10289093" y="1978080"/>
                  <a:ext cx="113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72" name="Freihand 271">
                  <a:extLst>
                    <a:ext uri="{FF2B5EF4-FFF2-40B4-BE49-F238E27FC236}">
                      <a16:creationId xmlns:a16="http://schemas.microsoft.com/office/drawing/2014/main" id="{0DEC2E74-C848-46B4-B126-B843FD5AB239}"/>
                    </a:ext>
                  </a:extLst>
                </p14:cNvPr>
                <p14:cNvContentPartPr/>
                <p14:nvPr/>
              </p14:nvContentPartPr>
              <p14:xfrm>
                <a:off x="10642973" y="2082840"/>
                <a:ext cx="172080" cy="124920"/>
              </p14:xfrm>
            </p:contentPart>
          </mc:Choice>
          <mc:Fallback xmlns="">
            <p:pic>
              <p:nvPicPr>
                <p:cNvPr id="272" name="Freihand 271">
                  <a:extLst>
                    <a:ext uri="{FF2B5EF4-FFF2-40B4-BE49-F238E27FC236}">
                      <a16:creationId xmlns:a16="http://schemas.microsoft.com/office/drawing/2014/main" id="{0DEC2E74-C848-46B4-B126-B843FD5AB239}"/>
                    </a:ext>
                  </a:extLst>
                </p:cNvPr>
                <p:cNvPicPr/>
                <p:nvPr/>
              </p:nvPicPr>
              <p:blipFill>
                <a:blip r:embed="rId84"/>
                <a:stretch>
                  <a:fillRect/>
                </a:stretch>
              </p:blipFill>
              <p:spPr>
                <a:xfrm>
                  <a:off x="10638653" y="2078520"/>
                  <a:ext cx="1807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73" name="Freihand 272">
                  <a:extLst>
                    <a:ext uri="{FF2B5EF4-FFF2-40B4-BE49-F238E27FC236}">
                      <a16:creationId xmlns:a16="http://schemas.microsoft.com/office/drawing/2014/main" id="{702D9CB1-49BC-447E-88B6-A077C9B5786A}"/>
                    </a:ext>
                  </a:extLst>
                </p14:cNvPr>
                <p14:cNvContentPartPr/>
                <p14:nvPr/>
              </p14:nvContentPartPr>
              <p14:xfrm>
                <a:off x="10833773" y="2004000"/>
                <a:ext cx="243720" cy="181800"/>
              </p14:xfrm>
            </p:contentPart>
          </mc:Choice>
          <mc:Fallback xmlns="">
            <p:pic>
              <p:nvPicPr>
                <p:cNvPr id="273" name="Freihand 272">
                  <a:extLst>
                    <a:ext uri="{FF2B5EF4-FFF2-40B4-BE49-F238E27FC236}">
                      <a16:creationId xmlns:a16="http://schemas.microsoft.com/office/drawing/2014/main" id="{702D9CB1-49BC-447E-88B6-A077C9B5786A}"/>
                    </a:ext>
                  </a:extLst>
                </p:cNvPr>
                <p:cNvPicPr/>
                <p:nvPr/>
              </p:nvPicPr>
              <p:blipFill>
                <a:blip r:embed="rId86"/>
                <a:stretch>
                  <a:fillRect/>
                </a:stretch>
              </p:blipFill>
              <p:spPr>
                <a:xfrm>
                  <a:off x="10829453" y="1999680"/>
                  <a:ext cx="2523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74" name="Freihand 273">
                  <a:extLst>
                    <a:ext uri="{FF2B5EF4-FFF2-40B4-BE49-F238E27FC236}">
                      <a16:creationId xmlns:a16="http://schemas.microsoft.com/office/drawing/2014/main" id="{67096FCB-AFC1-4684-8AE7-98BA95D0A8EF}"/>
                    </a:ext>
                  </a:extLst>
                </p14:cNvPr>
                <p14:cNvContentPartPr/>
                <p14:nvPr/>
              </p14:nvContentPartPr>
              <p14:xfrm>
                <a:off x="11163893" y="2058720"/>
                <a:ext cx="142560" cy="80640"/>
              </p14:xfrm>
            </p:contentPart>
          </mc:Choice>
          <mc:Fallback xmlns="">
            <p:pic>
              <p:nvPicPr>
                <p:cNvPr id="274" name="Freihand 273">
                  <a:extLst>
                    <a:ext uri="{FF2B5EF4-FFF2-40B4-BE49-F238E27FC236}">
                      <a16:creationId xmlns:a16="http://schemas.microsoft.com/office/drawing/2014/main" id="{67096FCB-AFC1-4684-8AE7-98BA95D0A8EF}"/>
                    </a:ext>
                  </a:extLst>
                </p:cNvPr>
                <p:cNvPicPr/>
                <p:nvPr/>
              </p:nvPicPr>
              <p:blipFill>
                <a:blip r:embed="rId88"/>
                <a:stretch>
                  <a:fillRect/>
                </a:stretch>
              </p:blipFill>
              <p:spPr>
                <a:xfrm>
                  <a:off x="11159573" y="2054400"/>
                  <a:ext cx="1512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75" name="Freihand 274">
                  <a:extLst>
                    <a:ext uri="{FF2B5EF4-FFF2-40B4-BE49-F238E27FC236}">
                      <a16:creationId xmlns:a16="http://schemas.microsoft.com/office/drawing/2014/main" id="{4F1DBD2F-A068-4856-94FE-C0F4DCDE1B40}"/>
                    </a:ext>
                  </a:extLst>
                </p14:cNvPr>
                <p14:cNvContentPartPr/>
                <p14:nvPr/>
              </p14:nvContentPartPr>
              <p14:xfrm>
                <a:off x="11312573" y="2068440"/>
                <a:ext cx="68400" cy="62640"/>
              </p14:xfrm>
            </p:contentPart>
          </mc:Choice>
          <mc:Fallback xmlns="">
            <p:pic>
              <p:nvPicPr>
                <p:cNvPr id="275" name="Freihand 274">
                  <a:extLst>
                    <a:ext uri="{FF2B5EF4-FFF2-40B4-BE49-F238E27FC236}">
                      <a16:creationId xmlns:a16="http://schemas.microsoft.com/office/drawing/2014/main" id="{4F1DBD2F-A068-4856-94FE-C0F4DCDE1B40}"/>
                    </a:ext>
                  </a:extLst>
                </p:cNvPr>
                <p:cNvPicPr/>
                <p:nvPr/>
              </p:nvPicPr>
              <p:blipFill>
                <a:blip r:embed="rId90"/>
                <a:stretch>
                  <a:fillRect/>
                </a:stretch>
              </p:blipFill>
              <p:spPr>
                <a:xfrm>
                  <a:off x="11308253" y="2064120"/>
                  <a:ext cx="770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76" name="Freihand 275">
                  <a:extLst>
                    <a:ext uri="{FF2B5EF4-FFF2-40B4-BE49-F238E27FC236}">
                      <a16:creationId xmlns:a16="http://schemas.microsoft.com/office/drawing/2014/main" id="{78042A90-E070-4AAE-BF0F-F05088E4B39A}"/>
                    </a:ext>
                  </a:extLst>
                </p14:cNvPr>
                <p14:cNvContentPartPr/>
                <p14:nvPr/>
              </p14:nvContentPartPr>
              <p14:xfrm>
                <a:off x="11433173" y="1993200"/>
                <a:ext cx="131400" cy="111600"/>
              </p14:xfrm>
            </p:contentPart>
          </mc:Choice>
          <mc:Fallback xmlns="">
            <p:pic>
              <p:nvPicPr>
                <p:cNvPr id="276" name="Freihand 275">
                  <a:extLst>
                    <a:ext uri="{FF2B5EF4-FFF2-40B4-BE49-F238E27FC236}">
                      <a16:creationId xmlns:a16="http://schemas.microsoft.com/office/drawing/2014/main" id="{78042A90-E070-4AAE-BF0F-F05088E4B39A}"/>
                    </a:ext>
                  </a:extLst>
                </p:cNvPr>
                <p:cNvPicPr/>
                <p:nvPr/>
              </p:nvPicPr>
              <p:blipFill>
                <a:blip r:embed="rId92"/>
                <a:stretch>
                  <a:fillRect/>
                </a:stretch>
              </p:blipFill>
              <p:spPr>
                <a:xfrm>
                  <a:off x="11428853" y="1988880"/>
                  <a:ext cx="1400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277" name="Freihand 276">
                  <a:extLst>
                    <a:ext uri="{FF2B5EF4-FFF2-40B4-BE49-F238E27FC236}">
                      <a16:creationId xmlns:a16="http://schemas.microsoft.com/office/drawing/2014/main" id="{AB784917-E03A-4BBC-972E-1C7B139D59E5}"/>
                    </a:ext>
                  </a:extLst>
                </p14:cNvPr>
                <p14:cNvContentPartPr/>
                <p14:nvPr/>
              </p14:nvContentPartPr>
              <p14:xfrm>
                <a:off x="11605253" y="2019480"/>
                <a:ext cx="97920" cy="75960"/>
              </p14:xfrm>
            </p:contentPart>
          </mc:Choice>
          <mc:Fallback xmlns="">
            <p:pic>
              <p:nvPicPr>
                <p:cNvPr id="277" name="Freihand 276">
                  <a:extLst>
                    <a:ext uri="{FF2B5EF4-FFF2-40B4-BE49-F238E27FC236}">
                      <a16:creationId xmlns:a16="http://schemas.microsoft.com/office/drawing/2014/main" id="{AB784917-E03A-4BBC-972E-1C7B139D59E5}"/>
                    </a:ext>
                  </a:extLst>
                </p:cNvPr>
                <p:cNvPicPr/>
                <p:nvPr/>
              </p:nvPicPr>
              <p:blipFill>
                <a:blip r:embed="rId94"/>
                <a:stretch>
                  <a:fillRect/>
                </a:stretch>
              </p:blipFill>
              <p:spPr>
                <a:xfrm>
                  <a:off x="11600933" y="2015160"/>
                  <a:ext cx="106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278" name="Freihand 277">
                  <a:extLst>
                    <a:ext uri="{FF2B5EF4-FFF2-40B4-BE49-F238E27FC236}">
                      <a16:creationId xmlns:a16="http://schemas.microsoft.com/office/drawing/2014/main" id="{5A8D2C3F-AC47-4CBD-92B2-339FE61E5D0A}"/>
                    </a:ext>
                  </a:extLst>
                </p14:cNvPr>
                <p14:cNvContentPartPr/>
                <p14:nvPr/>
              </p14:nvContentPartPr>
              <p14:xfrm>
                <a:off x="11733773" y="1971240"/>
                <a:ext cx="105480" cy="124560"/>
              </p14:xfrm>
            </p:contentPart>
          </mc:Choice>
          <mc:Fallback xmlns="">
            <p:pic>
              <p:nvPicPr>
                <p:cNvPr id="278" name="Freihand 277">
                  <a:extLst>
                    <a:ext uri="{FF2B5EF4-FFF2-40B4-BE49-F238E27FC236}">
                      <a16:creationId xmlns:a16="http://schemas.microsoft.com/office/drawing/2014/main" id="{5A8D2C3F-AC47-4CBD-92B2-339FE61E5D0A}"/>
                    </a:ext>
                  </a:extLst>
                </p:cNvPr>
                <p:cNvPicPr/>
                <p:nvPr/>
              </p:nvPicPr>
              <p:blipFill>
                <a:blip r:embed="rId96"/>
                <a:stretch>
                  <a:fillRect/>
                </a:stretch>
              </p:blipFill>
              <p:spPr>
                <a:xfrm>
                  <a:off x="11729453" y="1966920"/>
                  <a:ext cx="114120" cy="133200"/>
                </a:xfrm>
                <a:prstGeom prst="rect">
                  <a:avLst/>
                </a:prstGeom>
              </p:spPr>
            </p:pic>
          </mc:Fallback>
        </mc:AlternateContent>
      </p:grpSp>
      <p:grpSp>
        <p:nvGrpSpPr>
          <p:cNvPr id="285" name="Gruppieren 284">
            <a:extLst>
              <a:ext uri="{FF2B5EF4-FFF2-40B4-BE49-F238E27FC236}">
                <a16:creationId xmlns:a16="http://schemas.microsoft.com/office/drawing/2014/main" id="{39602CCD-47C6-4EFE-BD2E-B7634A3A75D5}"/>
              </a:ext>
            </a:extLst>
          </p:cNvPr>
          <p:cNvGrpSpPr/>
          <p:nvPr/>
        </p:nvGrpSpPr>
        <p:grpSpPr>
          <a:xfrm>
            <a:off x="3217973" y="1617000"/>
            <a:ext cx="2544480" cy="2481840"/>
            <a:chOff x="3217973" y="1617000"/>
            <a:chExt cx="2544480" cy="2481840"/>
          </a:xfrm>
        </p:grpSpPr>
        <mc:AlternateContent xmlns:mc="http://schemas.openxmlformats.org/markup-compatibility/2006" xmlns:p14="http://schemas.microsoft.com/office/powerpoint/2010/main">
          <mc:Choice Requires="p14">
            <p:contentPart p14:bwMode="auto" r:id="rId97">
              <p14:nvContentPartPr>
                <p14:cNvPr id="25" name="Freihand 24">
                  <a:extLst>
                    <a:ext uri="{FF2B5EF4-FFF2-40B4-BE49-F238E27FC236}">
                      <a16:creationId xmlns:a16="http://schemas.microsoft.com/office/drawing/2014/main" id="{152BAF30-E3E3-4D2A-AC52-5F9A459AE62C}"/>
                    </a:ext>
                  </a:extLst>
                </p14:cNvPr>
                <p14:cNvContentPartPr/>
                <p14:nvPr/>
              </p14:nvContentPartPr>
              <p14:xfrm>
                <a:off x="4124813" y="1709520"/>
                <a:ext cx="5400" cy="162000"/>
              </p14:xfrm>
            </p:contentPart>
          </mc:Choice>
          <mc:Fallback xmlns="">
            <p:pic>
              <p:nvPicPr>
                <p:cNvPr id="25" name="Freihand 24">
                  <a:extLst>
                    <a:ext uri="{FF2B5EF4-FFF2-40B4-BE49-F238E27FC236}">
                      <a16:creationId xmlns:a16="http://schemas.microsoft.com/office/drawing/2014/main" id="{152BAF30-E3E3-4D2A-AC52-5F9A459AE62C}"/>
                    </a:ext>
                  </a:extLst>
                </p:cNvPr>
                <p:cNvPicPr/>
                <p:nvPr/>
              </p:nvPicPr>
              <p:blipFill>
                <a:blip r:embed="rId98"/>
                <a:stretch>
                  <a:fillRect/>
                </a:stretch>
              </p:blipFill>
              <p:spPr>
                <a:xfrm>
                  <a:off x="4120493" y="1705200"/>
                  <a:ext cx="140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0" name="Freihand 29">
                  <a:extLst>
                    <a:ext uri="{FF2B5EF4-FFF2-40B4-BE49-F238E27FC236}">
                      <a16:creationId xmlns:a16="http://schemas.microsoft.com/office/drawing/2014/main" id="{B74652EC-0F52-4166-B7B8-9558F90F79FC}"/>
                    </a:ext>
                  </a:extLst>
                </p14:cNvPr>
                <p14:cNvContentPartPr/>
                <p14:nvPr/>
              </p14:nvContentPartPr>
              <p14:xfrm>
                <a:off x="3217973" y="1617000"/>
                <a:ext cx="840600" cy="27000"/>
              </p14:xfrm>
            </p:contentPart>
          </mc:Choice>
          <mc:Fallback xmlns="">
            <p:pic>
              <p:nvPicPr>
                <p:cNvPr id="30" name="Freihand 29">
                  <a:extLst>
                    <a:ext uri="{FF2B5EF4-FFF2-40B4-BE49-F238E27FC236}">
                      <a16:creationId xmlns:a16="http://schemas.microsoft.com/office/drawing/2014/main" id="{B74652EC-0F52-4166-B7B8-9558F90F79FC}"/>
                    </a:ext>
                  </a:extLst>
                </p:cNvPr>
                <p:cNvPicPr/>
                <p:nvPr/>
              </p:nvPicPr>
              <p:blipFill>
                <a:blip r:embed="rId100"/>
                <a:stretch>
                  <a:fillRect/>
                </a:stretch>
              </p:blipFill>
              <p:spPr>
                <a:xfrm>
                  <a:off x="3213653" y="1612680"/>
                  <a:ext cx="8492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3" name="Freihand 72">
                  <a:extLst>
                    <a:ext uri="{FF2B5EF4-FFF2-40B4-BE49-F238E27FC236}">
                      <a16:creationId xmlns:a16="http://schemas.microsoft.com/office/drawing/2014/main" id="{20FCC465-B5A9-4F8C-8511-1E89E6AB3F8A}"/>
                    </a:ext>
                  </a:extLst>
                </p14:cNvPr>
                <p14:cNvContentPartPr/>
                <p14:nvPr/>
              </p14:nvContentPartPr>
              <p14:xfrm>
                <a:off x="3420293" y="1780440"/>
                <a:ext cx="595080" cy="401760"/>
              </p14:xfrm>
            </p:contentPart>
          </mc:Choice>
          <mc:Fallback xmlns="">
            <p:pic>
              <p:nvPicPr>
                <p:cNvPr id="73" name="Freihand 72">
                  <a:extLst>
                    <a:ext uri="{FF2B5EF4-FFF2-40B4-BE49-F238E27FC236}">
                      <a16:creationId xmlns:a16="http://schemas.microsoft.com/office/drawing/2014/main" id="{20FCC465-B5A9-4F8C-8511-1E89E6AB3F8A}"/>
                    </a:ext>
                  </a:extLst>
                </p:cNvPr>
                <p:cNvPicPr/>
                <p:nvPr/>
              </p:nvPicPr>
              <p:blipFill>
                <a:blip r:embed="rId102"/>
                <a:stretch>
                  <a:fillRect/>
                </a:stretch>
              </p:blipFill>
              <p:spPr>
                <a:xfrm>
                  <a:off x="3415973" y="1776120"/>
                  <a:ext cx="603720" cy="4104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74" name="Freihand 73">
                  <a:extLst>
                    <a:ext uri="{FF2B5EF4-FFF2-40B4-BE49-F238E27FC236}">
                      <a16:creationId xmlns:a16="http://schemas.microsoft.com/office/drawing/2014/main" id="{97516300-9A86-4613-AD43-829CE5535491}"/>
                    </a:ext>
                  </a:extLst>
                </p14:cNvPr>
                <p14:cNvContentPartPr/>
                <p14:nvPr/>
              </p14:nvContentPartPr>
              <p14:xfrm>
                <a:off x="4011773" y="1722840"/>
                <a:ext cx="78840" cy="73800"/>
              </p14:xfrm>
            </p:contentPart>
          </mc:Choice>
          <mc:Fallback xmlns="">
            <p:pic>
              <p:nvPicPr>
                <p:cNvPr id="74" name="Freihand 73">
                  <a:extLst>
                    <a:ext uri="{FF2B5EF4-FFF2-40B4-BE49-F238E27FC236}">
                      <a16:creationId xmlns:a16="http://schemas.microsoft.com/office/drawing/2014/main" id="{97516300-9A86-4613-AD43-829CE5535491}"/>
                    </a:ext>
                  </a:extLst>
                </p:cNvPr>
                <p:cNvPicPr/>
                <p:nvPr/>
              </p:nvPicPr>
              <p:blipFill>
                <a:blip r:embed="rId104"/>
                <a:stretch>
                  <a:fillRect/>
                </a:stretch>
              </p:blipFill>
              <p:spPr>
                <a:xfrm>
                  <a:off x="4007453" y="1718520"/>
                  <a:ext cx="8748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7" name="Freihand 26">
                  <a:extLst>
                    <a:ext uri="{FF2B5EF4-FFF2-40B4-BE49-F238E27FC236}">
                      <a16:creationId xmlns:a16="http://schemas.microsoft.com/office/drawing/2014/main" id="{953A5F6F-AA7C-411D-A68E-3B9F11108FE5}"/>
                    </a:ext>
                  </a:extLst>
                </p14:cNvPr>
                <p14:cNvContentPartPr/>
                <p14:nvPr/>
              </p14:nvContentPartPr>
              <p14:xfrm>
                <a:off x="4155413" y="2575320"/>
                <a:ext cx="29160" cy="1523520"/>
              </p14:xfrm>
            </p:contentPart>
          </mc:Choice>
          <mc:Fallback xmlns="">
            <p:pic>
              <p:nvPicPr>
                <p:cNvPr id="27" name="Freihand 26">
                  <a:extLst>
                    <a:ext uri="{FF2B5EF4-FFF2-40B4-BE49-F238E27FC236}">
                      <a16:creationId xmlns:a16="http://schemas.microsoft.com/office/drawing/2014/main" id="{953A5F6F-AA7C-411D-A68E-3B9F11108FE5}"/>
                    </a:ext>
                  </a:extLst>
                </p:cNvPr>
                <p:cNvPicPr/>
                <p:nvPr/>
              </p:nvPicPr>
              <p:blipFill>
                <a:blip r:embed="rId106"/>
                <a:stretch>
                  <a:fillRect/>
                </a:stretch>
              </p:blipFill>
              <p:spPr>
                <a:xfrm>
                  <a:off x="4151093" y="2571000"/>
                  <a:ext cx="37800" cy="15321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6" name="Freihand 25">
                  <a:extLst>
                    <a:ext uri="{FF2B5EF4-FFF2-40B4-BE49-F238E27FC236}">
                      <a16:creationId xmlns:a16="http://schemas.microsoft.com/office/drawing/2014/main" id="{FFCB9169-37B8-4C86-9A4E-5DBB988A3430}"/>
                    </a:ext>
                  </a:extLst>
                </p14:cNvPr>
                <p14:cNvContentPartPr/>
                <p14:nvPr/>
              </p14:nvContentPartPr>
              <p14:xfrm>
                <a:off x="4131293" y="2050440"/>
                <a:ext cx="20160" cy="186480"/>
              </p14:xfrm>
            </p:contentPart>
          </mc:Choice>
          <mc:Fallback xmlns="">
            <p:pic>
              <p:nvPicPr>
                <p:cNvPr id="26" name="Freihand 25">
                  <a:extLst>
                    <a:ext uri="{FF2B5EF4-FFF2-40B4-BE49-F238E27FC236}">
                      <a16:creationId xmlns:a16="http://schemas.microsoft.com/office/drawing/2014/main" id="{FFCB9169-37B8-4C86-9A4E-5DBB988A3430}"/>
                    </a:ext>
                  </a:extLst>
                </p:cNvPr>
                <p:cNvPicPr/>
                <p:nvPr/>
              </p:nvPicPr>
              <p:blipFill>
                <a:blip r:embed="rId108"/>
                <a:stretch>
                  <a:fillRect/>
                </a:stretch>
              </p:blipFill>
              <p:spPr>
                <a:xfrm>
                  <a:off x="4126973" y="2046120"/>
                  <a:ext cx="2880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40" name="Freihand 239">
                  <a:extLst>
                    <a:ext uri="{FF2B5EF4-FFF2-40B4-BE49-F238E27FC236}">
                      <a16:creationId xmlns:a16="http://schemas.microsoft.com/office/drawing/2014/main" id="{1F7F6FA8-1039-40FD-9324-F3236F714442}"/>
                    </a:ext>
                  </a:extLst>
                </p14:cNvPr>
                <p14:cNvContentPartPr/>
                <p14:nvPr/>
              </p14:nvContentPartPr>
              <p14:xfrm>
                <a:off x="3364133" y="2219640"/>
                <a:ext cx="1521360" cy="38520"/>
              </p14:xfrm>
            </p:contentPart>
          </mc:Choice>
          <mc:Fallback xmlns="">
            <p:pic>
              <p:nvPicPr>
                <p:cNvPr id="240" name="Freihand 239">
                  <a:extLst>
                    <a:ext uri="{FF2B5EF4-FFF2-40B4-BE49-F238E27FC236}">
                      <a16:creationId xmlns:a16="http://schemas.microsoft.com/office/drawing/2014/main" id="{1F7F6FA8-1039-40FD-9324-F3236F714442}"/>
                    </a:ext>
                  </a:extLst>
                </p:cNvPr>
                <p:cNvPicPr/>
                <p:nvPr/>
              </p:nvPicPr>
              <p:blipFill>
                <a:blip r:embed="rId110"/>
                <a:stretch>
                  <a:fillRect/>
                </a:stretch>
              </p:blipFill>
              <p:spPr>
                <a:xfrm>
                  <a:off x="3359813" y="2215320"/>
                  <a:ext cx="15300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41" name="Freihand 240">
                  <a:extLst>
                    <a:ext uri="{FF2B5EF4-FFF2-40B4-BE49-F238E27FC236}">
                      <a16:creationId xmlns:a16="http://schemas.microsoft.com/office/drawing/2014/main" id="{CA8D004C-6155-4C6D-9CB2-9377393D9DB0}"/>
                    </a:ext>
                  </a:extLst>
                </p14:cNvPr>
                <p14:cNvContentPartPr/>
                <p14:nvPr/>
              </p14:nvContentPartPr>
              <p14:xfrm>
                <a:off x="3400493" y="2225400"/>
                <a:ext cx="914400" cy="237240"/>
              </p14:xfrm>
            </p:contentPart>
          </mc:Choice>
          <mc:Fallback xmlns="">
            <p:pic>
              <p:nvPicPr>
                <p:cNvPr id="241" name="Freihand 240">
                  <a:extLst>
                    <a:ext uri="{FF2B5EF4-FFF2-40B4-BE49-F238E27FC236}">
                      <a16:creationId xmlns:a16="http://schemas.microsoft.com/office/drawing/2014/main" id="{CA8D004C-6155-4C6D-9CB2-9377393D9DB0}"/>
                    </a:ext>
                  </a:extLst>
                </p:cNvPr>
                <p:cNvPicPr/>
                <p:nvPr/>
              </p:nvPicPr>
              <p:blipFill>
                <a:blip r:embed="rId112"/>
                <a:stretch>
                  <a:fillRect/>
                </a:stretch>
              </p:blipFill>
              <p:spPr>
                <a:xfrm>
                  <a:off x="3396173" y="2221080"/>
                  <a:ext cx="9230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242" name="Freihand 241">
                  <a:extLst>
                    <a:ext uri="{FF2B5EF4-FFF2-40B4-BE49-F238E27FC236}">
                      <a16:creationId xmlns:a16="http://schemas.microsoft.com/office/drawing/2014/main" id="{F454B439-B08F-447F-A3FF-35016C25182A}"/>
                    </a:ext>
                  </a:extLst>
                </p14:cNvPr>
                <p14:cNvContentPartPr/>
                <p14:nvPr/>
              </p14:nvContentPartPr>
              <p14:xfrm>
                <a:off x="4272413" y="2370480"/>
                <a:ext cx="542160" cy="118440"/>
              </p14:xfrm>
            </p:contentPart>
          </mc:Choice>
          <mc:Fallback xmlns="">
            <p:pic>
              <p:nvPicPr>
                <p:cNvPr id="242" name="Freihand 241">
                  <a:extLst>
                    <a:ext uri="{FF2B5EF4-FFF2-40B4-BE49-F238E27FC236}">
                      <a16:creationId xmlns:a16="http://schemas.microsoft.com/office/drawing/2014/main" id="{F454B439-B08F-447F-A3FF-35016C25182A}"/>
                    </a:ext>
                  </a:extLst>
                </p:cNvPr>
                <p:cNvPicPr/>
                <p:nvPr/>
              </p:nvPicPr>
              <p:blipFill>
                <a:blip r:embed="rId114"/>
                <a:stretch>
                  <a:fillRect/>
                </a:stretch>
              </p:blipFill>
              <p:spPr>
                <a:xfrm>
                  <a:off x="4268093" y="2366160"/>
                  <a:ext cx="5508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43" name="Freihand 242">
                  <a:extLst>
                    <a:ext uri="{FF2B5EF4-FFF2-40B4-BE49-F238E27FC236}">
                      <a16:creationId xmlns:a16="http://schemas.microsoft.com/office/drawing/2014/main" id="{C9E41457-1743-4ABF-BFFD-EB0A32D8F93C}"/>
                    </a:ext>
                  </a:extLst>
                </p14:cNvPr>
                <p14:cNvContentPartPr/>
                <p14:nvPr/>
              </p14:nvContentPartPr>
              <p14:xfrm>
                <a:off x="4407773" y="2449320"/>
                <a:ext cx="1354680" cy="217440"/>
              </p14:xfrm>
            </p:contentPart>
          </mc:Choice>
          <mc:Fallback xmlns="">
            <p:pic>
              <p:nvPicPr>
                <p:cNvPr id="243" name="Freihand 242">
                  <a:extLst>
                    <a:ext uri="{FF2B5EF4-FFF2-40B4-BE49-F238E27FC236}">
                      <a16:creationId xmlns:a16="http://schemas.microsoft.com/office/drawing/2014/main" id="{C9E41457-1743-4ABF-BFFD-EB0A32D8F93C}"/>
                    </a:ext>
                  </a:extLst>
                </p:cNvPr>
                <p:cNvPicPr/>
                <p:nvPr/>
              </p:nvPicPr>
              <p:blipFill>
                <a:blip r:embed="rId116"/>
                <a:stretch>
                  <a:fillRect/>
                </a:stretch>
              </p:blipFill>
              <p:spPr>
                <a:xfrm>
                  <a:off x="4403453" y="2445000"/>
                  <a:ext cx="136332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44" name="Freihand 243">
                  <a:extLst>
                    <a:ext uri="{FF2B5EF4-FFF2-40B4-BE49-F238E27FC236}">
                      <a16:creationId xmlns:a16="http://schemas.microsoft.com/office/drawing/2014/main" id="{1A6834C7-540B-49D7-9227-40B0C87A3029}"/>
                    </a:ext>
                  </a:extLst>
                </p14:cNvPr>
                <p14:cNvContentPartPr/>
                <p14:nvPr/>
              </p14:nvContentPartPr>
              <p14:xfrm>
                <a:off x="4290773" y="2451840"/>
                <a:ext cx="371880" cy="244440"/>
              </p14:xfrm>
            </p:contentPart>
          </mc:Choice>
          <mc:Fallback xmlns="">
            <p:pic>
              <p:nvPicPr>
                <p:cNvPr id="244" name="Freihand 243">
                  <a:extLst>
                    <a:ext uri="{FF2B5EF4-FFF2-40B4-BE49-F238E27FC236}">
                      <a16:creationId xmlns:a16="http://schemas.microsoft.com/office/drawing/2014/main" id="{1A6834C7-540B-49D7-9227-40B0C87A3029}"/>
                    </a:ext>
                  </a:extLst>
                </p:cNvPr>
                <p:cNvPicPr/>
                <p:nvPr/>
              </p:nvPicPr>
              <p:blipFill>
                <a:blip r:embed="rId118"/>
                <a:stretch>
                  <a:fillRect/>
                </a:stretch>
              </p:blipFill>
              <p:spPr>
                <a:xfrm>
                  <a:off x="4286453" y="2447520"/>
                  <a:ext cx="3805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280" name="Freihand 279">
                  <a:extLst>
                    <a:ext uri="{FF2B5EF4-FFF2-40B4-BE49-F238E27FC236}">
                      <a16:creationId xmlns:a16="http://schemas.microsoft.com/office/drawing/2014/main" id="{1BA1789C-4C34-4122-8535-B5B8EF307D2D}"/>
                    </a:ext>
                  </a:extLst>
                </p14:cNvPr>
                <p14:cNvContentPartPr/>
                <p14:nvPr/>
              </p14:nvContentPartPr>
              <p14:xfrm>
                <a:off x="4413893" y="1819680"/>
                <a:ext cx="516240" cy="306000"/>
              </p14:xfrm>
            </p:contentPart>
          </mc:Choice>
          <mc:Fallback xmlns="">
            <p:pic>
              <p:nvPicPr>
                <p:cNvPr id="280" name="Freihand 279">
                  <a:extLst>
                    <a:ext uri="{FF2B5EF4-FFF2-40B4-BE49-F238E27FC236}">
                      <a16:creationId xmlns:a16="http://schemas.microsoft.com/office/drawing/2014/main" id="{1BA1789C-4C34-4122-8535-B5B8EF307D2D}"/>
                    </a:ext>
                  </a:extLst>
                </p:cNvPr>
                <p:cNvPicPr/>
                <p:nvPr/>
              </p:nvPicPr>
              <p:blipFill>
                <a:blip r:embed="rId120"/>
                <a:stretch>
                  <a:fillRect/>
                </a:stretch>
              </p:blipFill>
              <p:spPr>
                <a:xfrm>
                  <a:off x="4409573" y="1815360"/>
                  <a:ext cx="524880" cy="3146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81" name="Freihand 280">
                  <a:extLst>
                    <a:ext uri="{FF2B5EF4-FFF2-40B4-BE49-F238E27FC236}">
                      <a16:creationId xmlns:a16="http://schemas.microsoft.com/office/drawing/2014/main" id="{69B8881E-951B-4ED5-8F47-5267CB7B703C}"/>
                    </a:ext>
                  </a:extLst>
                </p14:cNvPr>
                <p14:cNvContentPartPr/>
                <p14:nvPr/>
              </p14:nvContentPartPr>
              <p14:xfrm>
                <a:off x="4283933" y="1945320"/>
                <a:ext cx="302400" cy="261000"/>
              </p14:xfrm>
            </p:contentPart>
          </mc:Choice>
          <mc:Fallback xmlns="">
            <p:pic>
              <p:nvPicPr>
                <p:cNvPr id="281" name="Freihand 280">
                  <a:extLst>
                    <a:ext uri="{FF2B5EF4-FFF2-40B4-BE49-F238E27FC236}">
                      <a16:creationId xmlns:a16="http://schemas.microsoft.com/office/drawing/2014/main" id="{69B8881E-951B-4ED5-8F47-5267CB7B703C}"/>
                    </a:ext>
                  </a:extLst>
                </p:cNvPr>
                <p:cNvPicPr/>
                <p:nvPr/>
              </p:nvPicPr>
              <p:blipFill>
                <a:blip r:embed="rId122"/>
                <a:stretch>
                  <a:fillRect/>
                </a:stretch>
              </p:blipFill>
              <p:spPr>
                <a:xfrm>
                  <a:off x="4279613" y="1941000"/>
                  <a:ext cx="31104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83" name="Freihand 282">
                  <a:extLst>
                    <a:ext uri="{FF2B5EF4-FFF2-40B4-BE49-F238E27FC236}">
                      <a16:creationId xmlns:a16="http://schemas.microsoft.com/office/drawing/2014/main" id="{9109BB7E-8B2B-4B0D-849A-4C8BE5D899AA}"/>
                    </a:ext>
                  </a:extLst>
                </p14:cNvPr>
                <p14:cNvContentPartPr/>
                <p14:nvPr/>
              </p14:nvContentPartPr>
              <p14:xfrm>
                <a:off x="4182773" y="2162400"/>
                <a:ext cx="545400" cy="24840"/>
              </p14:xfrm>
            </p:contentPart>
          </mc:Choice>
          <mc:Fallback xmlns="">
            <p:pic>
              <p:nvPicPr>
                <p:cNvPr id="283" name="Freihand 282">
                  <a:extLst>
                    <a:ext uri="{FF2B5EF4-FFF2-40B4-BE49-F238E27FC236}">
                      <a16:creationId xmlns:a16="http://schemas.microsoft.com/office/drawing/2014/main" id="{9109BB7E-8B2B-4B0D-849A-4C8BE5D899AA}"/>
                    </a:ext>
                  </a:extLst>
                </p:cNvPr>
                <p:cNvPicPr/>
                <p:nvPr/>
              </p:nvPicPr>
              <p:blipFill>
                <a:blip r:embed="rId124"/>
                <a:stretch>
                  <a:fillRect/>
                </a:stretch>
              </p:blipFill>
              <p:spPr>
                <a:xfrm>
                  <a:off x="4178453" y="2158080"/>
                  <a:ext cx="5540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84" name="Freihand 283">
                  <a:extLst>
                    <a:ext uri="{FF2B5EF4-FFF2-40B4-BE49-F238E27FC236}">
                      <a16:creationId xmlns:a16="http://schemas.microsoft.com/office/drawing/2014/main" id="{1A665954-DB42-4FCF-80A4-D32364CC182D}"/>
                    </a:ext>
                  </a:extLst>
                </p14:cNvPr>
                <p14:cNvContentPartPr/>
                <p14:nvPr/>
              </p14:nvContentPartPr>
              <p14:xfrm>
                <a:off x="4110773" y="2096880"/>
                <a:ext cx="223200" cy="156960"/>
              </p14:xfrm>
            </p:contentPart>
          </mc:Choice>
          <mc:Fallback xmlns="">
            <p:pic>
              <p:nvPicPr>
                <p:cNvPr id="284" name="Freihand 283">
                  <a:extLst>
                    <a:ext uri="{FF2B5EF4-FFF2-40B4-BE49-F238E27FC236}">
                      <a16:creationId xmlns:a16="http://schemas.microsoft.com/office/drawing/2014/main" id="{1A665954-DB42-4FCF-80A4-D32364CC182D}"/>
                    </a:ext>
                  </a:extLst>
                </p:cNvPr>
                <p:cNvPicPr/>
                <p:nvPr/>
              </p:nvPicPr>
              <p:blipFill>
                <a:blip r:embed="rId126"/>
                <a:stretch>
                  <a:fillRect/>
                </a:stretch>
              </p:blipFill>
              <p:spPr>
                <a:xfrm>
                  <a:off x="4106453" y="2092560"/>
                  <a:ext cx="231840" cy="165600"/>
                </a:xfrm>
                <a:prstGeom prst="rect">
                  <a:avLst/>
                </a:prstGeom>
              </p:spPr>
            </p:pic>
          </mc:Fallback>
        </mc:AlternateContent>
      </p:grpSp>
      <p:grpSp>
        <p:nvGrpSpPr>
          <p:cNvPr id="287" name="Gruppieren 286">
            <a:extLst>
              <a:ext uri="{FF2B5EF4-FFF2-40B4-BE49-F238E27FC236}">
                <a16:creationId xmlns:a16="http://schemas.microsoft.com/office/drawing/2014/main" id="{F6980D64-7BCE-450B-9F6E-B42B1DFC5802}"/>
              </a:ext>
            </a:extLst>
          </p:cNvPr>
          <p:cNvGrpSpPr/>
          <p:nvPr/>
        </p:nvGrpSpPr>
        <p:grpSpPr>
          <a:xfrm>
            <a:off x="119093" y="4209000"/>
            <a:ext cx="8277480" cy="2132280"/>
            <a:chOff x="119093" y="4209000"/>
            <a:chExt cx="8277480" cy="2132280"/>
          </a:xfrm>
        </p:grpSpPr>
        <mc:AlternateContent xmlns:mc="http://schemas.openxmlformats.org/markup-compatibility/2006" xmlns:p14="http://schemas.microsoft.com/office/powerpoint/2010/main">
          <mc:Choice Requires="p14">
            <p:contentPart p14:bwMode="auto" r:id="rId127">
              <p14:nvContentPartPr>
                <p14:cNvPr id="31" name="Freihand 30">
                  <a:extLst>
                    <a:ext uri="{FF2B5EF4-FFF2-40B4-BE49-F238E27FC236}">
                      <a16:creationId xmlns:a16="http://schemas.microsoft.com/office/drawing/2014/main" id="{6632C454-5ABF-494C-ACDB-E4C7934A8437}"/>
                    </a:ext>
                  </a:extLst>
                </p14:cNvPr>
                <p14:cNvContentPartPr/>
                <p14:nvPr/>
              </p14:nvContentPartPr>
              <p14:xfrm>
                <a:off x="4051733" y="4295400"/>
                <a:ext cx="109080" cy="77400"/>
              </p14:xfrm>
            </p:contentPart>
          </mc:Choice>
          <mc:Fallback xmlns="">
            <p:pic>
              <p:nvPicPr>
                <p:cNvPr id="31" name="Freihand 30">
                  <a:extLst>
                    <a:ext uri="{FF2B5EF4-FFF2-40B4-BE49-F238E27FC236}">
                      <a16:creationId xmlns:a16="http://schemas.microsoft.com/office/drawing/2014/main" id="{6632C454-5ABF-494C-ACDB-E4C7934A8437}"/>
                    </a:ext>
                  </a:extLst>
                </p:cNvPr>
                <p:cNvPicPr/>
                <p:nvPr/>
              </p:nvPicPr>
              <p:blipFill>
                <a:blip r:embed="rId128"/>
                <a:stretch>
                  <a:fillRect/>
                </a:stretch>
              </p:blipFill>
              <p:spPr>
                <a:xfrm>
                  <a:off x="4047413" y="4291080"/>
                  <a:ext cx="1177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2" name="Freihand 31">
                  <a:extLst>
                    <a:ext uri="{FF2B5EF4-FFF2-40B4-BE49-F238E27FC236}">
                      <a16:creationId xmlns:a16="http://schemas.microsoft.com/office/drawing/2014/main" id="{AED3E448-DF5F-4421-A2E1-B5304E901629}"/>
                    </a:ext>
                  </a:extLst>
                </p14:cNvPr>
                <p14:cNvContentPartPr/>
                <p14:nvPr/>
              </p14:nvContentPartPr>
              <p14:xfrm>
                <a:off x="4108253" y="4324920"/>
                <a:ext cx="56160" cy="142200"/>
              </p14:xfrm>
            </p:contentPart>
          </mc:Choice>
          <mc:Fallback xmlns="">
            <p:pic>
              <p:nvPicPr>
                <p:cNvPr id="32" name="Freihand 31">
                  <a:extLst>
                    <a:ext uri="{FF2B5EF4-FFF2-40B4-BE49-F238E27FC236}">
                      <a16:creationId xmlns:a16="http://schemas.microsoft.com/office/drawing/2014/main" id="{AED3E448-DF5F-4421-A2E1-B5304E901629}"/>
                    </a:ext>
                  </a:extLst>
                </p:cNvPr>
                <p:cNvPicPr/>
                <p:nvPr/>
              </p:nvPicPr>
              <p:blipFill>
                <a:blip r:embed="rId130"/>
                <a:stretch>
                  <a:fillRect/>
                </a:stretch>
              </p:blipFill>
              <p:spPr>
                <a:xfrm>
                  <a:off x="4103933" y="4320600"/>
                  <a:ext cx="64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33" name="Freihand 32">
                  <a:extLst>
                    <a:ext uri="{FF2B5EF4-FFF2-40B4-BE49-F238E27FC236}">
                      <a16:creationId xmlns:a16="http://schemas.microsoft.com/office/drawing/2014/main" id="{C071659D-6AEF-44A4-97C2-91A421BE87A7}"/>
                    </a:ext>
                  </a:extLst>
                </p14:cNvPr>
                <p14:cNvContentPartPr/>
                <p14:nvPr/>
              </p14:nvContentPartPr>
              <p14:xfrm>
                <a:off x="4184573" y="4209000"/>
                <a:ext cx="127080" cy="145800"/>
              </p14:xfrm>
            </p:contentPart>
          </mc:Choice>
          <mc:Fallback xmlns="">
            <p:pic>
              <p:nvPicPr>
                <p:cNvPr id="33" name="Freihand 32">
                  <a:extLst>
                    <a:ext uri="{FF2B5EF4-FFF2-40B4-BE49-F238E27FC236}">
                      <a16:creationId xmlns:a16="http://schemas.microsoft.com/office/drawing/2014/main" id="{C071659D-6AEF-44A4-97C2-91A421BE87A7}"/>
                    </a:ext>
                  </a:extLst>
                </p:cNvPr>
                <p:cNvPicPr/>
                <p:nvPr/>
              </p:nvPicPr>
              <p:blipFill>
                <a:blip r:embed="rId132"/>
                <a:stretch>
                  <a:fillRect/>
                </a:stretch>
              </p:blipFill>
              <p:spPr>
                <a:xfrm>
                  <a:off x="4180253" y="4204680"/>
                  <a:ext cx="1357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4" name="Freihand 33">
                  <a:extLst>
                    <a:ext uri="{FF2B5EF4-FFF2-40B4-BE49-F238E27FC236}">
                      <a16:creationId xmlns:a16="http://schemas.microsoft.com/office/drawing/2014/main" id="{0C43F024-C147-4AD6-B67A-2C83D54382A3}"/>
                    </a:ext>
                  </a:extLst>
                </p14:cNvPr>
                <p14:cNvContentPartPr/>
                <p14:nvPr/>
              </p14:nvContentPartPr>
              <p14:xfrm>
                <a:off x="4304093" y="4237440"/>
                <a:ext cx="126360" cy="213480"/>
              </p14:xfrm>
            </p:contentPart>
          </mc:Choice>
          <mc:Fallback xmlns="">
            <p:pic>
              <p:nvPicPr>
                <p:cNvPr id="34" name="Freihand 33">
                  <a:extLst>
                    <a:ext uri="{FF2B5EF4-FFF2-40B4-BE49-F238E27FC236}">
                      <a16:creationId xmlns:a16="http://schemas.microsoft.com/office/drawing/2014/main" id="{0C43F024-C147-4AD6-B67A-2C83D54382A3}"/>
                    </a:ext>
                  </a:extLst>
                </p:cNvPr>
                <p:cNvPicPr/>
                <p:nvPr/>
              </p:nvPicPr>
              <p:blipFill>
                <a:blip r:embed="rId134"/>
                <a:stretch>
                  <a:fillRect/>
                </a:stretch>
              </p:blipFill>
              <p:spPr>
                <a:xfrm>
                  <a:off x="4299773" y="4233120"/>
                  <a:ext cx="13500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5" name="Freihand 34">
                  <a:extLst>
                    <a:ext uri="{FF2B5EF4-FFF2-40B4-BE49-F238E27FC236}">
                      <a16:creationId xmlns:a16="http://schemas.microsoft.com/office/drawing/2014/main" id="{02D09A04-5994-4A4E-8ADB-66282AF37B1A}"/>
                    </a:ext>
                  </a:extLst>
                </p14:cNvPr>
                <p14:cNvContentPartPr/>
                <p14:nvPr/>
              </p14:nvContentPartPr>
              <p14:xfrm>
                <a:off x="4430453" y="4311960"/>
                <a:ext cx="111240" cy="144720"/>
              </p14:xfrm>
            </p:contentPart>
          </mc:Choice>
          <mc:Fallback xmlns="">
            <p:pic>
              <p:nvPicPr>
                <p:cNvPr id="35" name="Freihand 34">
                  <a:extLst>
                    <a:ext uri="{FF2B5EF4-FFF2-40B4-BE49-F238E27FC236}">
                      <a16:creationId xmlns:a16="http://schemas.microsoft.com/office/drawing/2014/main" id="{02D09A04-5994-4A4E-8ADB-66282AF37B1A}"/>
                    </a:ext>
                  </a:extLst>
                </p:cNvPr>
                <p:cNvPicPr/>
                <p:nvPr/>
              </p:nvPicPr>
              <p:blipFill>
                <a:blip r:embed="rId136"/>
                <a:stretch>
                  <a:fillRect/>
                </a:stretch>
              </p:blipFill>
              <p:spPr>
                <a:xfrm>
                  <a:off x="4426133" y="4307640"/>
                  <a:ext cx="1198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36" name="Freihand 35">
                  <a:extLst>
                    <a:ext uri="{FF2B5EF4-FFF2-40B4-BE49-F238E27FC236}">
                      <a16:creationId xmlns:a16="http://schemas.microsoft.com/office/drawing/2014/main" id="{424B7C71-E256-432C-BC84-0BC3AD7D6657}"/>
                    </a:ext>
                  </a:extLst>
                </p14:cNvPr>
                <p14:cNvContentPartPr/>
                <p14:nvPr/>
              </p14:nvContentPartPr>
              <p14:xfrm>
                <a:off x="4534853" y="4412400"/>
                <a:ext cx="91080" cy="69840"/>
              </p14:xfrm>
            </p:contentPart>
          </mc:Choice>
          <mc:Fallback xmlns="">
            <p:pic>
              <p:nvPicPr>
                <p:cNvPr id="36" name="Freihand 35">
                  <a:extLst>
                    <a:ext uri="{FF2B5EF4-FFF2-40B4-BE49-F238E27FC236}">
                      <a16:creationId xmlns:a16="http://schemas.microsoft.com/office/drawing/2014/main" id="{424B7C71-E256-432C-BC84-0BC3AD7D6657}"/>
                    </a:ext>
                  </a:extLst>
                </p:cNvPr>
                <p:cNvPicPr/>
                <p:nvPr/>
              </p:nvPicPr>
              <p:blipFill>
                <a:blip r:embed="rId138"/>
                <a:stretch>
                  <a:fillRect/>
                </a:stretch>
              </p:blipFill>
              <p:spPr>
                <a:xfrm>
                  <a:off x="4530533" y="4408080"/>
                  <a:ext cx="9972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37" name="Freihand 36">
                  <a:extLst>
                    <a:ext uri="{FF2B5EF4-FFF2-40B4-BE49-F238E27FC236}">
                      <a16:creationId xmlns:a16="http://schemas.microsoft.com/office/drawing/2014/main" id="{A59483DE-CF7B-45D2-A69F-96EAC81898F9}"/>
                    </a:ext>
                  </a:extLst>
                </p14:cNvPr>
                <p14:cNvContentPartPr/>
                <p14:nvPr/>
              </p14:nvContentPartPr>
              <p14:xfrm>
                <a:off x="4611893" y="4284240"/>
                <a:ext cx="126000" cy="262800"/>
              </p14:xfrm>
            </p:contentPart>
          </mc:Choice>
          <mc:Fallback xmlns="">
            <p:pic>
              <p:nvPicPr>
                <p:cNvPr id="37" name="Freihand 36">
                  <a:extLst>
                    <a:ext uri="{FF2B5EF4-FFF2-40B4-BE49-F238E27FC236}">
                      <a16:creationId xmlns:a16="http://schemas.microsoft.com/office/drawing/2014/main" id="{A59483DE-CF7B-45D2-A69F-96EAC81898F9}"/>
                    </a:ext>
                  </a:extLst>
                </p:cNvPr>
                <p:cNvPicPr/>
                <p:nvPr/>
              </p:nvPicPr>
              <p:blipFill>
                <a:blip r:embed="rId140"/>
                <a:stretch>
                  <a:fillRect/>
                </a:stretch>
              </p:blipFill>
              <p:spPr>
                <a:xfrm>
                  <a:off x="4607573" y="4279920"/>
                  <a:ext cx="13464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0" name="Freihand 39">
                  <a:extLst>
                    <a:ext uri="{FF2B5EF4-FFF2-40B4-BE49-F238E27FC236}">
                      <a16:creationId xmlns:a16="http://schemas.microsoft.com/office/drawing/2014/main" id="{D66843BD-AACB-41AD-980E-ECF2CCBBE949}"/>
                    </a:ext>
                  </a:extLst>
                </p14:cNvPr>
                <p14:cNvContentPartPr/>
                <p14:nvPr/>
              </p14:nvContentPartPr>
              <p14:xfrm>
                <a:off x="3700733" y="4628040"/>
                <a:ext cx="357480" cy="23400"/>
              </p14:xfrm>
            </p:contentPart>
          </mc:Choice>
          <mc:Fallback xmlns="">
            <p:pic>
              <p:nvPicPr>
                <p:cNvPr id="40" name="Freihand 39">
                  <a:extLst>
                    <a:ext uri="{FF2B5EF4-FFF2-40B4-BE49-F238E27FC236}">
                      <a16:creationId xmlns:a16="http://schemas.microsoft.com/office/drawing/2014/main" id="{D66843BD-AACB-41AD-980E-ECF2CCBBE949}"/>
                    </a:ext>
                  </a:extLst>
                </p:cNvPr>
                <p:cNvPicPr/>
                <p:nvPr/>
              </p:nvPicPr>
              <p:blipFill>
                <a:blip r:embed="rId142"/>
                <a:stretch>
                  <a:fillRect/>
                </a:stretch>
              </p:blipFill>
              <p:spPr>
                <a:xfrm>
                  <a:off x="3696413" y="4623720"/>
                  <a:ext cx="3661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1" name="Freihand 40">
                  <a:extLst>
                    <a:ext uri="{FF2B5EF4-FFF2-40B4-BE49-F238E27FC236}">
                      <a16:creationId xmlns:a16="http://schemas.microsoft.com/office/drawing/2014/main" id="{D27959E3-8476-44F0-A591-EAD159D08EC4}"/>
                    </a:ext>
                  </a:extLst>
                </p14:cNvPr>
                <p14:cNvContentPartPr/>
                <p14:nvPr/>
              </p14:nvContentPartPr>
              <p14:xfrm>
                <a:off x="4039853" y="4558560"/>
                <a:ext cx="230040" cy="228240"/>
              </p14:xfrm>
            </p:contentPart>
          </mc:Choice>
          <mc:Fallback xmlns="">
            <p:pic>
              <p:nvPicPr>
                <p:cNvPr id="41" name="Freihand 40">
                  <a:extLst>
                    <a:ext uri="{FF2B5EF4-FFF2-40B4-BE49-F238E27FC236}">
                      <a16:creationId xmlns:a16="http://schemas.microsoft.com/office/drawing/2014/main" id="{D27959E3-8476-44F0-A591-EAD159D08EC4}"/>
                    </a:ext>
                  </a:extLst>
                </p:cNvPr>
                <p:cNvPicPr/>
                <p:nvPr/>
              </p:nvPicPr>
              <p:blipFill>
                <a:blip r:embed="rId144"/>
                <a:stretch>
                  <a:fillRect/>
                </a:stretch>
              </p:blipFill>
              <p:spPr>
                <a:xfrm>
                  <a:off x="4035533" y="4554240"/>
                  <a:ext cx="23868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76" name="Freihand 75">
                  <a:extLst>
                    <a:ext uri="{FF2B5EF4-FFF2-40B4-BE49-F238E27FC236}">
                      <a16:creationId xmlns:a16="http://schemas.microsoft.com/office/drawing/2014/main" id="{7611E7AD-1DE7-49F8-B992-A1F1D01EE562}"/>
                    </a:ext>
                  </a:extLst>
                </p14:cNvPr>
                <p14:cNvContentPartPr/>
                <p14:nvPr/>
              </p14:nvContentPartPr>
              <p14:xfrm>
                <a:off x="2090813" y="4884360"/>
                <a:ext cx="182520" cy="18000"/>
              </p14:xfrm>
            </p:contentPart>
          </mc:Choice>
          <mc:Fallback xmlns="">
            <p:pic>
              <p:nvPicPr>
                <p:cNvPr id="76" name="Freihand 75">
                  <a:extLst>
                    <a:ext uri="{FF2B5EF4-FFF2-40B4-BE49-F238E27FC236}">
                      <a16:creationId xmlns:a16="http://schemas.microsoft.com/office/drawing/2014/main" id="{7611E7AD-1DE7-49F8-B992-A1F1D01EE562}"/>
                    </a:ext>
                  </a:extLst>
                </p:cNvPr>
                <p:cNvPicPr/>
                <p:nvPr/>
              </p:nvPicPr>
              <p:blipFill>
                <a:blip r:embed="rId146"/>
                <a:stretch>
                  <a:fillRect/>
                </a:stretch>
              </p:blipFill>
              <p:spPr>
                <a:xfrm>
                  <a:off x="2086493" y="4880040"/>
                  <a:ext cx="1911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77" name="Freihand 76">
                  <a:extLst>
                    <a:ext uri="{FF2B5EF4-FFF2-40B4-BE49-F238E27FC236}">
                      <a16:creationId xmlns:a16="http://schemas.microsoft.com/office/drawing/2014/main" id="{145DE5A7-516B-43A9-BD4C-0166E0DEAF0F}"/>
                    </a:ext>
                  </a:extLst>
                </p14:cNvPr>
                <p14:cNvContentPartPr/>
                <p14:nvPr/>
              </p14:nvContentPartPr>
              <p14:xfrm>
                <a:off x="2275133" y="4838640"/>
                <a:ext cx="82080" cy="114120"/>
              </p14:xfrm>
            </p:contentPart>
          </mc:Choice>
          <mc:Fallback xmlns="">
            <p:pic>
              <p:nvPicPr>
                <p:cNvPr id="77" name="Freihand 76">
                  <a:extLst>
                    <a:ext uri="{FF2B5EF4-FFF2-40B4-BE49-F238E27FC236}">
                      <a16:creationId xmlns:a16="http://schemas.microsoft.com/office/drawing/2014/main" id="{145DE5A7-516B-43A9-BD4C-0166E0DEAF0F}"/>
                    </a:ext>
                  </a:extLst>
                </p:cNvPr>
                <p:cNvPicPr/>
                <p:nvPr/>
              </p:nvPicPr>
              <p:blipFill>
                <a:blip r:embed="rId148"/>
                <a:stretch>
                  <a:fillRect/>
                </a:stretch>
              </p:blipFill>
              <p:spPr>
                <a:xfrm>
                  <a:off x="2270813" y="4834320"/>
                  <a:ext cx="907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79" name="Freihand 78">
                  <a:extLst>
                    <a:ext uri="{FF2B5EF4-FFF2-40B4-BE49-F238E27FC236}">
                      <a16:creationId xmlns:a16="http://schemas.microsoft.com/office/drawing/2014/main" id="{530EB32E-6923-4486-A20B-83FFF1174E40}"/>
                    </a:ext>
                  </a:extLst>
                </p14:cNvPr>
                <p14:cNvContentPartPr/>
                <p14:nvPr/>
              </p14:nvContentPartPr>
              <p14:xfrm>
                <a:off x="2531813" y="4835760"/>
                <a:ext cx="89280" cy="109080"/>
              </p14:xfrm>
            </p:contentPart>
          </mc:Choice>
          <mc:Fallback xmlns="">
            <p:pic>
              <p:nvPicPr>
                <p:cNvPr id="79" name="Freihand 78">
                  <a:extLst>
                    <a:ext uri="{FF2B5EF4-FFF2-40B4-BE49-F238E27FC236}">
                      <a16:creationId xmlns:a16="http://schemas.microsoft.com/office/drawing/2014/main" id="{530EB32E-6923-4486-A20B-83FFF1174E40}"/>
                    </a:ext>
                  </a:extLst>
                </p:cNvPr>
                <p:cNvPicPr/>
                <p:nvPr/>
              </p:nvPicPr>
              <p:blipFill>
                <a:blip r:embed="rId150"/>
                <a:stretch>
                  <a:fillRect/>
                </a:stretch>
              </p:blipFill>
              <p:spPr>
                <a:xfrm>
                  <a:off x="2527493" y="4831440"/>
                  <a:ext cx="979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0" name="Freihand 79">
                  <a:extLst>
                    <a:ext uri="{FF2B5EF4-FFF2-40B4-BE49-F238E27FC236}">
                      <a16:creationId xmlns:a16="http://schemas.microsoft.com/office/drawing/2014/main" id="{1CCE09CE-6449-4D89-9913-B4C3866E3FB3}"/>
                    </a:ext>
                  </a:extLst>
                </p14:cNvPr>
                <p14:cNvContentPartPr/>
                <p14:nvPr/>
              </p14:nvContentPartPr>
              <p14:xfrm>
                <a:off x="2531813" y="4723440"/>
                <a:ext cx="35280" cy="2520"/>
              </p14:xfrm>
            </p:contentPart>
          </mc:Choice>
          <mc:Fallback xmlns="">
            <p:pic>
              <p:nvPicPr>
                <p:cNvPr id="80" name="Freihand 79">
                  <a:extLst>
                    <a:ext uri="{FF2B5EF4-FFF2-40B4-BE49-F238E27FC236}">
                      <a16:creationId xmlns:a16="http://schemas.microsoft.com/office/drawing/2014/main" id="{1CCE09CE-6449-4D89-9913-B4C3866E3FB3}"/>
                    </a:ext>
                  </a:extLst>
                </p:cNvPr>
                <p:cNvPicPr/>
                <p:nvPr/>
              </p:nvPicPr>
              <p:blipFill>
                <a:blip r:embed="rId152"/>
                <a:stretch>
                  <a:fillRect/>
                </a:stretch>
              </p:blipFill>
              <p:spPr>
                <a:xfrm>
                  <a:off x="2527493" y="4719120"/>
                  <a:ext cx="439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82" name="Freihand 81">
                  <a:extLst>
                    <a:ext uri="{FF2B5EF4-FFF2-40B4-BE49-F238E27FC236}">
                      <a16:creationId xmlns:a16="http://schemas.microsoft.com/office/drawing/2014/main" id="{31F5EC0E-31E9-4B7C-86CC-B24E14A74097}"/>
                    </a:ext>
                  </a:extLst>
                </p14:cNvPr>
                <p14:cNvContentPartPr/>
                <p14:nvPr/>
              </p14:nvContentPartPr>
              <p14:xfrm>
                <a:off x="2768333" y="4847640"/>
                <a:ext cx="18720" cy="114120"/>
              </p14:xfrm>
            </p:contentPart>
          </mc:Choice>
          <mc:Fallback xmlns="">
            <p:pic>
              <p:nvPicPr>
                <p:cNvPr id="82" name="Freihand 81">
                  <a:extLst>
                    <a:ext uri="{FF2B5EF4-FFF2-40B4-BE49-F238E27FC236}">
                      <a16:creationId xmlns:a16="http://schemas.microsoft.com/office/drawing/2014/main" id="{31F5EC0E-31E9-4B7C-86CC-B24E14A74097}"/>
                    </a:ext>
                  </a:extLst>
                </p:cNvPr>
                <p:cNvPicPr/>
                <p:nvPr/>
              </p:nvPicPr>
              <p:blipFill>
                <a:blip r:embed="rId154"/>
                <a:stretch>
                  <a:fillRect/>
                </a:stretch>
              </p:blipFill>
              <p:spPr>
                <a:xfrm>
                  <a:off x="2764013" y="4843320"/>
                  <a:ext cx="273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83" name="Freihand 82">
                  <a:extLst>
                    <a:ext uri="{FF2B5EF4-FFF2-40B4-BE49-F238E27FC236}">
                      <a16:creationId xmlns:a16="http://schemas.microsoft.com/office/drawing/2014/main" id="{BAB516A6-BAA1-46DD-999E-13D8DB0549C5}"/>
                    </a:ext>
                  </a:extLst>
                </p14:cNvPr>
                <p14:cNvContentPartPr/>
                <p14:nvPr/>
              </p14:nvContentPartPr>
              <p14:xfrm>
                <a:off x="2702453" y="4714080"/>
                <a:ext cx="180360" cy="138240"/>
              </p14:xfrm>
            </p:contentPart>
          </mc:Choice>
          <mc:Fallback xmlns="">
            <p:pic>
              <p:nvPicPr>
                <p:cNvPr id="83" name="Freihand 82">
                  <a:extLst>
                    <a:ext uri="{FF2B5EF4-FFF2-40B4-BE49-F238E27FC236}">
                      <a16:creationId xmlns:a16="http://schemas.microsoft.com/office/drawing/2014/main" id="{BAB516A6-BAA1-46DD-999E-13D8DB0549C5}"/>
                    </a:ext>
                  </a:extLst>
                </p:cNvPr>
                <p:cNvPicPr/>
                <p:nvPr/>
              </p:nvPicPr>
              <p:blipFill>
                <a:blip r:embed="rId156"/>
                <a:stretch>
                  <a:fillRect/>
                </a:stretch>
              </p:blipFill>
              <p:spPr>
                <a:xfrm>
                  <a:off x="2698133" y="4709760"/>
                  <a:ext cx="1890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85" name="Freihand 84">
                  <a:extLst>
                    <a:ext uri="{FF2B5EF4-FFF2-40B4-BE49-F238E27FC236}">
                      <a16:creationId xmlns:a16="http://schemas.microsoft.com/office/drawing/2014/main" id="{F18D242B-8F6D-4739-9803-1A299CBC31D7}"/>
                    </a:ext>
                  </a:extLst>
                </p14:cNvPr>
                <p14:cNvContentPartPr/>
                <p14:nvPr/>
              </p14:nvContentPartPr>
              <p14:xfrm>
                <a:off x="2953733" y="4897320"/>
                <a:ext cx="246240" cy="8280"/>
              </p14:xfrm>
            </p:contentPart>
          </mc:Choice>
          <mc:Fallback xmlns="">
            <p:pic>
              <p:nvPicPr>
                <p:cNvPr id="85" name="Freihand 84">
                  <a:extLst>
                    <a:ext uri="{FF2B5EF4-FFF2-40B4-BE49-F238E27FC236}">
                      <a16:creationId xmlns:a16="http://schemas.microsoft.com/office/drawing/2014/main" id="{F18D242B-8F6D-4739-9803-1A299CBC31D7}"/>
                    </a:ext>
                  </a:extLst>
                </p:cNvPr>
                <p:cNvPicPr/>
                <p:nvPr/>
              </p:nvPicPr>
              <p:blipFill>
                <a:blip r:embed="rId158"/>
                <a:stretch>
                  <a:fillRect/>
                </a:stretch>
              </p:blipFill>
              <p:spPr>
                <a:xfrm>
                  <a:off x="2949413" y="4893000"/>
                  <a:ext cx="254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86" name="Freihand 85">
                  <a:extLst>
                    <a:ext uri="{FF2B5EF4-FFF2-40B4-BE49-F238E27FC236}">
                      <a16:creationId xmlns:a16="http://schemas.microsoft.com/office/drawing/2014/main" id="{9C0292F3-C887-40A0-B34B-7572F1B79AEF}"/>
                    </a:ext>
                  </a:extLst>
                </p14:cNvPr>
                <p14:cNvContentPartPr/>
                <p14:nvPr/>
              </p14:nvContentPartPr>
              <p14:xfrm>
                <a:off x="3194933" y="4845120"/>
                <a:ext cx="125280" cy="139320"/>
              </p14:xfrm>
            </p:contentPart>
          </mc:Choice>
          <mc:Fallback xmlns="">
            <p:pic>
              <p:nvPicPr>
                <p:cNvPr id="86" name="Freihand 85">
                  <a:extLst>
                    <a:ext uri="{FF2B5EF4-FFF2-40B4-BE49-F238E27FC236}">
                      <a16:creationId xmlns:a16="http://schemas.microsoft.com/office/drawing/2014/main" id="{9C0292F3-C887-40A0-B34B-7572F1B79AEF}"/>
                    </a:ext>
                  </a:extLst>
                </p:cNvPr>
                <p:cNvPicPr/>
                <p:nvPr/>
              </p:nvPicPr>
              <p:blipFill>
                <a:blip r:embed="rId160"/>
                <a:stretch>
                  <a:fillRect/>
                </a:stretch>
              </p:blipFill>
              <p:spPr>
                <a:xfrm>
                  <a:off x="3190613" y="4840800"/>
                  <a:ext cx="133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87" name="Freihand 86">
                  <a:extLst>
                    <a:ext uri="{FF2B5EF4-FFF2-40B4-BE49-F238E27FC236}">
                      <a16:creationId xmlns:a16="http://schemas.microsoft.com/office/drawing/2014/main" id="{70D65674-565F-4C3D-BE67-17C06C4A729C}"/>
                    </a:ext>
                  </a:extLst>
                </p14:cNvPr>
                <p14:cNvContentPartPr/>
                <p14:nvPr/>
              </p14:nvContentPartPr>
              <p14:xfrm>
                <a:off x="3563213" y="4860240"/>
                <a:ext cx="21240" cy="132480"/>
              </p14:xfrm>
            </p:contentPart>
          </mc:Choice>
          <mc:Fallback xmlns="">
            <p:pic>
              <p:nvPicPr>
                <p:cNvPr id="87" name="Freihand 86">
                  <a:extLst>
                    <a:ext uri="{FF2B5EF4-FFF2-40B4-BE49-F238E27FC236}">
                      <a16:creationId xmlns:a16="http://schemas.microsoft.com/office/drawing/2014/main" id="{70D65674-565F-4C3D-BE67-17C06C4A729C}"/>
                    </a:ext>
                  </a:extLst>
                </p:cNvPr>
                <p:cNvPicPr/>
                <p:nvPr/>
              </p:nvPicPr>
              <p:blipFill>
                <a:blip r:embed="rId162"/>
                <a:stretch>
                  <a:fillRect/>
                </a:stretch>
              </p:blipFill>
              <p:spPr>
                <a:xfrm>
                  <a:off x="3558893" y="4855920"/>
                  <a:ext cx="298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88" name="Freihand 87">
                  <a:extLst>
                    <a:ext uri="{FF2B5EF4-FFF2-40B4-BE49-F238E27FC236}">
                      <a16:creationId xmlns:a16="http://schemas.microsoft.com/office/drawing/2014/main" id="{CC5DB6E0-388D-4088-850D-E62975756694}"/>
                    </a:ext>
                  </a:extLst>
                </p14:cNvPr>
                <p14:cNvContentPartPr/>
                <p14:nvPr/>
              </p14:nvContentPartPr>
              <p14:xfrm>
                <a:off x="3460613" y="4934760"/>
                <a:ext cx="196920" cy="39960"/>
              </p14:xfrm>
            </p:contentPart>
          </mc:Choice>
          <mc:Fallback xmlns="">
            <p:pic>
              <p:nvPicPr>
                <p:cNvPr id="88" name="Freihand 87">
                  <a:extLst>
                    <a:ext uri="{FF2B5EF4-FFF2-40B4-BE49-F238E27FC236}">
                      <a16:creationId xmlns:a16="http://schemas.microsoft.com/office/drawing/2014/main" id="{CC5DB6E0-388D-4088-850D-E62975756694}"/>
                    </a:ext>
                  </a:extLst>
                </p:cNvPr>
                <p:cNvPicPr/>
                <p:nvPr/>
              </p:nvPicPr>
              <p:blipFill>
                <a:blip r:embed="rId164"/>
                <a:stretch>
                  <a:fillRect/>
                </a:stretch>
              </p:blipFill>
              <p:spPr>
                <a:xfrm>
                  <a:off x="3456293" y="4930440"/>
                  <a:ext cx="2055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89" name="Freihand 88">
                  <a:extLst>
                    <a:ext uri="{FF2B5EF4-FFF2-40B4-BE49-F238E27FC236}">
                      <a16:creationId xmlns:a16="http://schemas.microsoft.com/office/drawing/2014/main" id="{6622DBB5-7867-4D26-BF19-1C53D93A8703}"/>
                    </a:ext>
                  </a:extLst>
                </p14:cNvPr>
                <p14:cNvContentPartPr/>
                <p14:nvPr/>
              </p14:nvContentPartPr>
              <p14:xfrm>
                <a:off x="3455933" y="4810560"/>
                <a:ext cx="232920" cy="33840"/>
              </p14:xfrm>
            </p:contentPart>
          </mc:Choice>
          <mc:Fallback xmlns="">
            <p:pic>
              <p:nvPicPr>
                <p:cNvPr id="89" name="Freihand 88">
                  <a:extLst>
                    <a:ext uri="{FF2B5EF4-FFF2-40B4-BE49-F238E27FC236}">
                      <a16:creationId xmlns:a16="http://schemas.microsoft.com/office/drawing/2014/main" id="{6622DBB5-7867-4D26-BF19-1C53D93A8703}"/>
                    </a:ext>
                  </a:extLst>
                </p:cNvPr>
                <p:cNvPicPr/>
                <p:nvPr/>
              </p:nvPicPr>
              <p:blipFill>
                <a:blip r:embed="rId166"/>
                <a:stretch>
                  <a:fillRect/>
                </a:stretch>
              </p:blipFill>
              <p:spPr>
                <a:xfrm>
                  <a:off x="3451613" y="4806240"/>
                  <a:ext cx="24156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0" name="Freihand 89">
                  <a:extLst>
                    <a:ext uri="{FF2B5EF4-FFF2-40B4-BE49-F238E27FC236}">
                      <a16:creationId xmlns:a16="http://schemas.microsoft.com/office/drawing/2014/main" id="{B6BFBEDA-56D3-4E4C-B10A-407391E510D8}"/>
                    </a:ext>
                  </a:extLst>
                </p14:cNvPr>
                <p14:cNvContentPartPr/>
                <p14:nvPr/>
              </p14:nvContentPartPr>
              <p14:xfrm>
                <a:off x="3794693" y="4798680"/>
                <a:ext cx="12600" cy="158760"/>
              </p14:xfrm>
            </p:contentPart>
          </mc:Choice>
          <mc:Fallback xmlns="">
            <p:pic>
              <p:nvPicPr>
                <p:cNvPr id="90" name="Freihand 89">
                  <a:extLst>
                    <a:ext uri="{FF2B5EF4-FFF2-40B4-BE49-F238E27FC236}">
                      <a16:creationId xmlns:a16="http://schemas.microsoft.com/office/drawing/2014/main" id="{B6BFBEDA-56D3-4E4C-B10A-407391E510D8}"/>
                    </a:ext>
                  </a:extLst>
                </p:cNvPr>
                <p:cNvPicPr/>
                <p:nvPr/>
              </p:nvPicPr>
              <p:blipFill>
                <a:blip r:embed="rId168"/>
                <a:stretch>
                  <a:fillRect/>
                </a:stretch>
              </p:blipFill>
              <p:spPr>
                <a:xfrm>
                  <a:off x="3790373" y="4794360"/>
                  <a:ext cx="212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1" name="Freihand 90">
                  <a:extLst>
                    <a:ext uri="{FF2B5EF4-FFF2-40B4-BE49-F238E27FC236}">
                      <a16:creationId xmlns:a16="http://schemas.microsoft.com/office/drawing/2014/main" id="{CA801ABA-531D-4461-9492-2E2429A8AB01}"/>
                    </a:ext>
                  </a:extLst>
                </p14:cNvPr>
                <p14:cNvContentPartPr/>
                <p14:nvPr/>
              </p14:nvContentPartPr>
              <p14:xfrm>
                <a:off x="3739613" y="4863840"/>
                <a:ext cx="179280" cy="150840"/>
              </p14:xfrm>
            </p:contentPart>
          </mc:Choice>
          <mc:Fallback xmlns="">
            <p:pic>
              <p:nvPicPr>
                <p:cNvPr id="91" name="Freihand 90">
                  <a:extLst>
                    <a:ext uri="{FF2B5EF4-FFF2-40B4-BE49-F238E27FC236}">
                      <a16:creationId xmlns:a16="http://schemas.microsoft.com/office/drawing/2014/main" id="{CA801ABA-531D-4461-9492-2E2429A8AB01}"/>
                    </a:ext>
                  </a:extLst>
                </p:cNvPr>
                <p:cNvPicPr/>
                <p:nvPr/>
              </p:nvPicPr>
              <p:blipFill>
                <a:blip r:embed="rId170"/>
                <a:stretch>
                  <a:fillRect/>
                </a:stretch>
              </p:blipFill>
              <p:spPr>
                <a:xfrm>
                  <a:off x="3735293" y="4859520"/>
                  <a:ext cx="1879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95" name="Freihand 94">
                  <a:extLst>
                    <a:ext uri="{FF2B5EF4-FFF2-40B4-BE49-F238E27FC236}">
                      <a16:creationId xmlns:a16="http://schemas.microsoft.com/office/drawing/2014/main" id="{7F708D7B-AA10-4E77-92ED-F9D1B80339D3}"/>
                    </a:ext>
                  </a:extLst>
                </p14:cNvPr>
                <p14:cNvContentPartPr/>
                <p14:nvPr/>
              </p14:nvContentPartPr>
              <p14:xfrm>
                <a:off x="4119413" y="4884360"/>
                <a:ext cx="259920" cy="6120"/>
              </p14:xfrm>
            </p:contentPart>
          </mc:Choice>
          <mc:Fallback xmlns="">
            <p:pic>
              <p:nvPicPr>
                <p:cNvPr id="95" name="Freihand 94">
                  <a:extLst>
                    <a:ext uri="{FF2B5EF4-FFF2-40B4-BE49-F238E27FC236}">
                      <a16:creationId xmlns:a16="http://schemas.microsoft.com/office/drawing/2014/main" id="{7F708D7B-AA10-4E77-92ED-F9D1B80339D3}"/>
                    </a:ext>
                  </a:extLst>
                </p:cNvPr>
                <p:cNvPicPr/>
                <p:nvPr/>
              </p:nvPicPr>
              <p:blipFill>
                <a:blip r:embed="rId172"/>
                <a:stretch>
                  <a:fillRect/>
                </a:stretch>
              </p:blipFill>
              <p:spPr>
                <a:xfrm>
                  <a:off x="4115093" y="4880040"/>
                  <a:ext cx="2685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96" name="Freihand 95">
                  <a:extLst>
                    <a:ext uri="{FF2B5EF4-FFF2-40B4-BE49-F238E27FC236}">
                      <a16:creationId xmlns:a16="http://schemas.microsoft.com/office/drawing/2014/main" id="{3B1E4E68-15EC-4B07-B77C-0CD0DCF761BF}"/>
                    </a:ext>
                  </a:extLst>
                </p14:cNvPr>
                <p14:cNvContentPartPr/>
                <p14:nvPr/>
              </p14:nvContentPartPr>
              <p14:xfrm>
                <a:off x="4354853" y="4810920"/>
                <a:ext cx="131040" cy="166320"/>
              </p14:xfrm>
            </p:contentPart>
          </mc:Choice>
          <mc:Fallback xmlns="">
            <p:pic>
              <p:nvPicPr>
                <p:cNvPr id="96" name="Freihand 95">
                  <a:extLst>
                    <a:ext uri="{FF2B5EF4-FFF2-40B4-BE49-F238E27FC236}">
                      <a16:creationId xmlns:a16="http://schemas.microsoft.com/office/drawing/2014/main" id="{3B1E4E68-15EC-4B07-B77C-0CD0DCF761BF}"/>
                    </a:ext>
                  </a:extLst>
                </p:cNvPr>
                <p:cNvPicPr/>
                <p:nvPr/>
              </p:nvPicPr>
              <p:blipFill>
                <a:blip r:embed="rId174"/>
                <a:stretch>
                  <a:fillRect/>
                </a:stretch>
              </p:blipFill>
              <p:spPr>
                <a:xfrm>
                  <a:off x="4350533" y="4806600"/>
                  <a:ext cx="1396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97" name="Freihand 96">
                  <a:extLst>
                    <a:ext uri="{FF2B5EF4-FFF2-40B4-BE49-F238E27FC236}">
                      <a16:creationId xmlns:a16="http://schemas.microsoft.com/office/drawing/2014/main" id="{D2FF1206-D82C-42AA-9D32-D9F7B28BB2D3}"/>
                    </a:ext>
                  </a:extLst>
                </p14:cNvPr>
                <p14:cNvContentPartPr/>
                <p14:nvPr/>
              </p14:nvContentPartPr>
              <p14:xfrm>
                <a:off x="4620173" y="4799040"/>
                <a:ext cx="127080" cy="150840"/>
              </p14:xfrm>
            </p:contentPart>
          </mc:Choice>
          <mc:Fallback xmlns="">
            <p:pic>
              <p:nvPicPr>
                <p:cNvPr id="97" name="Freihand 96">
                  <a:extLst>
                    <a:ext uri="{FF2B5EF4-FFF2-40B4-BE49-F238E27FC236}">
                      <a16:creationId xmlns:a16="http://schemas.microsoft.com/office/drawing/2014/main" id="{D2FF1206-D82C-42AA-9D32-D9F7B28BB2D3}"/>
                    </a:ext>
                  </a:extLst>
                </p:cNvPr>
                <p:cNvPicPr/>
                <p:nvPr/>
              </p:nvPicPr>
              <p:blipFill>
                <a:blip r:embed="rId176"/>
                <a:stretch>
                  <a:fillRect/>
                </a:stretch>
              </p:blipFill>
              <p:spPr>
                <a:xfrm>
                  <a:off x="4615853" y="4794720"/>
                  <a:ext cx="1357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98" name="Freihand 97">
                  <a:extLst>
                    <a:ext uri="{FF2B5EF4-FFF2-40B4-BE49-F238E27FC236}">
                      <a16:creationId xmlns:a16="http://schemas.microsoft.com/office/drawing/2014/main" id="{A9575B8B-98BB-4CE0-9C3D-7F9769147237}"/>
                    </a:ext>
                  </a:extLst>
                </p14:cNvPr>
                <p14:cNvContentPartPr/>
                <p14:nvPr/>
              </p14:nvContentPartPr>
              <p14:xfrm>
                <a:off x="4887293" y="4749720"/>
                <a:ext cx="37440" cy="142560"/>
              </p14:xfrm>
            </p:contentPart>
          </mc:Choice>
          <mc:Fallback xmlns="">
            <p:pic>
              <p:nvPicPr>
                <p:cNvPr id="98" name="Freihand 97">
                  <a:extLst>
                    <a:ext uri="{FF2B5EF4-FFF2-40B4-BE49-F238E27FC236}">
                      <a16:creationId xmlns:a16="http://schemas.microsoft.com/office/drawing/2014/main" id="{A9575B8B-98BB-4CE0-9C3D-7F9769147237}"/>
                    </a:ext>
                  </a:extLst>
                </p:cNvPr>
                <p:cNvPicPr/>
                <p:nvPr/>
              </p:nvPicPr>
              <p:blipFill>
                <a:blip r:embed="rId178"/>
                <a:stretch>
                  <a:fillRect/>
                </a:stretch>
              </p:blipFill>
              <p:spPr>
                <a:xfrm>
                  <a:off x="4882973" y="4745400"/>
                  <a:ext cx="460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99" name="Freihand 98">
                  <a:extLst>
                    <a:ext uri="{FF2B5EF4-FFF2-40B4-BE49-F238E27FC236}">
                      <a16:creationId xmlns:a16="http://schemas.microsoft.com/office/drawing/2014/main" id="{442885D1-3524-4C90-BAC6-3CDAB6306C13}"/>
                    </a:ext>
                  </a:extLst>
                </p14:cNvPr>
                <p14:cNvContentPartPr/>
                <p14:nvPr/>
              </p14:nvContentPartPr>
              <p14:xfrm>
                <a:off x="4828973" y="4842240"/>
                <a:ext cx="130680" cy="106560"/>
              </p14:xfrm>
            </p:contentPart>
          </mc:Choice>
          <mc:Fallback xmlns="">
            <p:pic>
              <p:nvPicPr>
                <p:cNvPr id="99" name="Freihand 98">
                  <a:extLst>
                    <a:ext uri="{FF2B5EF4-FFF2-40B4-BE49-F238E27FC236}">
                      <a16:creationId xmlns:a16="http://schemas.microsoft.com/office/drawing/2014/main" id="{442885D1-3524-4C90-BAC6-3CDAB6306C13}"/>
                    </a:ext>
                  </a:extLst>
                </p:cNvPr>
                <p:cNvPicPr/>
                <p:nvPr/>
              </p:nvPicPr>
              <p:blipFill>
                <a:blip r:embed="rId180"/>
                <a:stretch>
                  <a:fillRect/>
                </a:stretch>
              </p:blipFill>
              <p:spPr>
                <a:xfrm>
                  <a:off x="4824653" y="4837920"/>
                  <a:ext cx="139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1" name="Freihand 100">
                  <a:extLst>
                    <a:ext uri="{FF2B5EF4-FFF2-40B4-BE49-F238E27FC236}">
                      <a16:creationId xmlns:a16="http://schemas.microsoft.com/office/drawing/2014/main" id="{FD72A23C-CD99-41F7-BFCC-50C93BB4CBF8}"/>
                    </a:ext>
                  </a:extLst>
                </p14:cNvPr>
                <p14:cNvContentPartPr/>
                <p14:nvPr/>
              </p14:nvContentPartPr>
              <p14:xfrm>
                <a:off x="5273933" y="4777440"/>
                <a:ext cx="15120" cy="128520"/>
              </p14:xfrm>
            </p:contentPart>
          </mc:Choice>
          <mc:Fallback xmlns="">
            <p:pic>
              <p:nvPicPr>
                <p:cNvPr id="101" name="Freihand 100">
                  <a:extLst>
                    <a:ext uri="{FF2B5EF4-FFF2-40B4-BE49-F238E27FC236}">
                      <a16:creationId xmlns:a16="http://schemas.microsoft.com/office/drawing/2014/main" id="{FD72A23C-CD99-41F7-BFCC-50C93BB4CBF8}"/>
                    </a:ext>
                  </a:extLst>
                </p:cNvPr>
                <p:cNvPicPr/>
                <p:nvPr/>
              </p:nvPicPr>
              <p:blipFill>
                <a:blip r:embed="rId182"/>
                <a:stretch>
                  <a:fillRect/>
                </a:stretch>
              </p:blipFill>
              <p:spPr>
                <a:xfrm>
                  <a:off x="5269613" y="4773120"/>
                  <a:ext cx="237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02" name="Freihand 101">
                  <a:extLst>
                    <a:ext uri="{FF2B5EF4-FFF2-40B4-BE49-F238E27FC236}">
                      <a16:creationId xmlns:a16="http://schemas.microsoft.com/office/drawing/2014/main" id="{F6EE4D69-D9BC-4105-B97C-7205BB2AC202}"/>
                    </a:ext>
                  </a:extLst>
                </p14:cNvPr>
                <p14:cNvContentPartPr/>
                <p14:nvPr/>
              </p14:nvContentPartPr>
              <p14:xfrm>
                <a:off x="5275013" y="4719120"/>
                <a:ext cx="13320" cy="9360"/>
              </p14:xfrm>
            </p:contentPart>
          </mc:Choice>
          <mc:Fallback xmlns="">
            <p:pic>
              <p:nvPicPr>
                <p:cNvPr id="102" name="Freihand 101">
                  <a:extLst>
                    <a:ext uri="{FF2B5EF4-FFF2-40B4-BE49-F238E27FC236}">
                      <a16:creationId xmlns:a16="http://schemas.microsoft.com/office/drawing/2014/main" id="{F6EE4D69-D9BC-4105-B97C-7205BB2AC202}"/>
                    </a:ext>
                  </a:extLst>
                </p:cNvPr>
                <p:cNvPicPr/>
                <p:nvPr/>
              </p:nvPicPr>
              <p:blipFill>
                <a:blip r:embed="rId184"/>
                <a:stretch>
                  <a:fillRect/>
                </a:stretch>
              </p:blipFill>
              <p:spPr>
                <a:xfrm>
                  <a:off x="5270693" y="4714800"/>
                  <a:ext cx="219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03" name="Freihand 102">
                  <a:extLst>
                    <a:ext uri="{FF2B5EF4-FFF2-40B4-BE49-F238E27FC236}">
                      <a16:creationId xmlns:a16="http://schemas.microsoft.com/office/drawing/2014/main" id="{93A93C46-942D-4A36-9DC9-A3B0267D8AEA}"/>
                    </a:ext>
                  </a:extLst>
                </p14:cNvPr>
                <p14:cNvContentPartPr/>
                <p14:nvPr/>
              </p14:nvContentPartPr>
              <p14:xfrm>
                <a:off x="5316053" y="4762680"/>
                <a:ext cx="86400" cy="135360"/>
              </p14:xfrm>
            </p:contentPart>
          </mc:Choice>
          <mc:Fallback xmlns="">
            <p:pic>
              <p:nvPicPr>
                <p:cNvPr id="103" name="Freihand 102">
                  <a:extLst>
                    <a:ext uri="{FF2B5EF4-FFF2-40B4-BE49-F238E27FC236}">
                      <a16:creationId xmlns:a16="http://schemas.microsoft.com/office/drawing/2014/main" id="{93A93C46-942D-4A36-9DC9-A3B0267D8AEA}"/>
                    </a:ext>
                  </a:extLst>
                </p:cNvPr>
                <p:cNvPicPr/>
                <p:nvPr/>
              </p:nvPicPr>
              <p:blipFill>
                <a:blip r:embed="rId186"/>
                <a:stretch>
                  <a:fillRect/>
                </a:stretch>
              </p:blipFill>
              <p:spPr>
                <a:xfrm>
                  <a:off x="5311733" y="4758360"/>
                  <a:ext cx="950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5" name="Freihand 104">
                  <a:extLst>
                    <a:ext uri="{FF2B5EF4-FFF2-40B4-BE49-F238E27FC236}">
                      <a16:creationId xmlns:a16="http://schemas.microsoft.com/office/drawing/2014/main" id="{63B513C0-B43E-42CA-BD25-3032BCADD74D}"/>
                    </a:ext>
                  </a:extLst>
                </p14:cNvPr>
                <p14:cNvContentPartPr/>
                <p14:nvPr/>
              </p14:nvContentPartPr>
              <p14:xfrm>
                <a:off x="5329373" y="4781760"/>
                <a:ext cx="138600" cy="114120"/>
              </p14:xfrm>
            </p:contentPart>
          </mc:Choice>
          <mc:Fallback xmlns="">
            <p:pic>
              <p:nvPicPr>
                <p:cNvPr id="105" name="Freihand 104">
                  <a:extLst>
                    <a:ext uri="{FF2B5EF4-FFF2-40B4-BE49-F238E27FC236}">
                      <a16:creationId xmlns:a16="http://schemas.microsoft.com/office/drawing/2014/main" id="{63B513C0-B43E-42CA-BD25-3032BCADD74D}"/>
                    </a:ext>
                  </a:extLst>
                </p:cNvPr>
                <p:cNvPicPr/>
                <p:nvPr/>
              </p:nvPicPr>
              <p:blipFill>
                <a:blip r:embed="rId188"/>
                <a:stretch>
                  <a:fillRect/>
                </a:stretch>
              </p:blipFill>
              <p:spPr>
                <a:xfrm>
                  <a:off x="5325053" y="4777440"/>
                  <a:ext cx="14724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06" name="Freihand 105">
                  <a:extLst>
                    <a:ext uri="{FF2B5EF4-FFF2-40B4-BE49-F238E27FC236}">
                      <a16:creationId xmlns:a16="http://schemas.microsoft.com/office/drawing/2014/main" id="{7CDFEC63-4A60-4ADB-B58B-6357B03C209F}"/>
                    </a:ext>
                  </a:extLst>
                </p14:cNvPr>
                <p14:cNvContentPartPr/>
                <p14:nvPr/>
              </p14:nvContentPartPr>
              <p14:xfrm>
                <a:off x="5474093" y="4794000"/>
                <a:ext cx="74520" cy="92880"/>
              </p14:xfrm>
            </p:contentPart>
          </mc:Choice>
          <mc:Fallback xmlns="">
            <p:pic>
              <p:nvPicPr>
                <p:cNvPr id="106" name="Freihand 105">
                  <a:extLst>
                    <a:ext uri="{FF2B5EF4-FFF2-40B4-BE49-F238E27FC236}">
                      <a16:creationId xmlns:a16="http://schemas.microsoft.com/office/drawing/2014/main" id="{7CDFEC63-4A60-4ADB-B58B-6357B03C209F}"/>
                    </a:ext>
                  </a:extLst>
                </p:cNvPr>
                <p:cNvPicPr/>
                <p:nvPr/>
              </p:nvPicPr>
              <p:blipFill>
                <a:blip r:embed="rId190"/>
                <a:stretch>
                  <a:fillRect/>
                </a:stretch>
              </p:blipFill>
              <p:spPr>
                <a:xfrm>
                  <a:off x="5469773" y="4789680"/>
                  <a:ext cx="831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07" name="Freihand 106">
                  <a:extLst>
                    <a:ext uri="{FF2B5EF4-FFF2-40B4-BE49-F238E27FC236}">
                      <a16:creationId xmlns:a16="http://schemas.microsoft.com/office/drawing/2014/main" id="{E57BA05F-6FA3-4C0B-A329-73566EA5EBB2}"/>
                    </a:ext>
                  </a:extLst>
                </p14:cNvPr>
                <p14:cNvContentPartPr/>
                <p14:nvPr/>
              </p14:nvContentPartPr>
              <p14:xfrm>
                <a:off x="5586413" y="4788600"/>
                <a:ext cx="86400" cy="222480"/>
              </p14:xfrm>
            </p:contentPart>
          </mc:Choice>
          <mc:Fallback xmlns="">
            <p:pic>
              <p:nvPicPr>
                <p:cNvPr id="107" name="Freihand 106">
                  <a:extLst>
                    <a:ext uri="{FF2B5EF4-FFF2-40B4-BE49-F238E27FC236}">
                      <a16:creationId xmlns:a16="http://schemas.microsoft.com/office/drawing/2014/main" id="{E57BA05F-6FA3-4C0B-A329-73566EA5EBB2}"/>
                    </a:ext>
                  </a:extLst>
                </p:cNvPr>
                <p:cNvPicPr/>
                <p:nvPr/>
              </p:nvPicPr>
              <p:blipFill>
                <a:blip r:embed="rId192"/>
                <a:stretch>
                  <a:fillRect/>
                </a:stretch>
              </p:blipFill>
              <p:spPr>
                <a:xfrm>
                  <a:off x="5582093" y="4784280"/>
                  <a:ext cx="9504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08" name="Freihand 107">
                  <a:extLst>
                    <a:ext uri="{FF2B5EF4-FFF2-40B4-BE49-F238E27FC236}">
                      <a16:creationId xmlns:a16="http://schemas.microsoft.com/office/drawing/2014/main" id="{3B3A54FD-4746-42CD-B533-DC36BD0666F1}"/>
                    </a:ext>
                  </a:extLst>
                </p14:cNvPr>
                <p14:cNvContentPartPr/>
                <p14:nvPr/>
              </p14:nvContentPartPr>
              <p14:xfrm>
                <a:off x="5715293" y="4767360"/>
                <a:ext cx="96120" cy="112320"/>
              </p14:xfrm>
            </p:contentPart>
          </mc:Choice>
          <mc:Fallback xmlns="">
            <p:pic>
              <p:nvPicPr>
                <p:cNvPr id="108" name="Freihand 107">
                  <a:extLst>
                    <a:ext uri="{FF2B5EF4-FFF2-40B4-BE49-F238E27FC236}">
                      <a16:creationId xmlns:a16="http://schemas.microsoft.com/office/drawing/2014/main" id="{3B3A54FD-4746-42CD-B533-DC36BD0666F1}"/>
                    </a:ext>
                  </a:extLst>
                </p:cNvPr>
                <p:cNvPicPr/>
                <p:nvPr/>
              </p:nvPicPr>
              <p:blipFill>
                <a:blip r:embed="rId194"/>
                <a:stretch>
                  <a:fillRect/>
                </a:stretch>
              </p:blipFill>
              <p:spPr>
                <a:xfrm>
                  <a:off x="5710973" y="4763040"/>
                  <a:ext cx="1047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09" name="Freihand 108">
                  <a:extLst>
                    <a:ext uri="{FF2B5EF4-FFF2-40B4-BE49-F238E27FC236}">
                      <a16:creationId xmlns:a16="http://schemas.microsoft.com/office/drawing/2014/main" id="{6F8AC3D9-AAE0-442E-BDCA-901B5F2D2896}"/>
                    </a:ext>
                  </a:extLst>
                </p14:cNvPr>
                <p14:cNvContentPartPr/>
                <p14:nvPr/>
              </p14:nvContentPartPr>
              <p14:xfrm>
                <a:off x="5839853" y="4772760"/>
                <a:ext cx="460440" cy="88200"/>
              </p14:xfrm>
            </p:contentPart>
          </mc:Choice>
          <mc:Fallback xmlns="">
            <p:pic>
              <p:nvPicPr>
                <p:cNvPr id="109" name="Freihand 108">
                  <a:extLst>
                    <a:ext uri="{FF2B5EF4-FFF2-40B4-BE49-F238E27FC236}">
                      <a16:creationId xmlns:a16="http://schemas.microsoft.com/office/drawing/2014/main" id="{6F8AC3D9-AAE0-442E-BDCA-901B5F2D2896}"/>
                    </a:ext>
                  </a:extLst>
                </p:cNvPr>
                <p:cNvPicPr/>
                <p:nvPr/>
              </p:nvPicPr>
              <p:blipFill>
                <a:blip r:embed="rId196"/>
                <a:stretch>
                  <a:fillRect/>
                </a:stretch>
              </p:blipFill>
              <p:spPr>
                <a:xfrm>
                  <a:off x="5835533" y="4768440"/>
                  <a:ext cx="4690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0" name="Freihand 109">
                  <a:extLst>
                    <a:ext uri="{FF2B5EF4-FFF2-40B4-BE49-F238E27FC236}">
                      <a16:creationId xmlns:a16="http://schemas.microsoft.com/office/drawing/2014/main" id="{0AA336CF-68A3-4433-9E57-21A03791CF68}"/>
                    </a:ext>
                  </a:extLst>
                </p14:cNvPr>
                <p14:cNvContentPartPr/>
                <p14:nvPr/>
              </p14:nvContentPartPr>
              <p14:xfrm>
                <a:off x="6398933" y="4668360"/>
                <a:ext cx="15120" cy="156960"/>
              </p14:xfrm>
            </p:contentPart>
          </mc:Choice>
          <mc:Fallback xmlns="">
            <p:pic>
              <p:nvPicPr>
                <p:cNvPr id="110" name="Freihand 109">
                  <a:extLst>
                    <a:ext uri="{FF2B5EF4-FFF2-40B4-BE49-F238E27FC236}">
                      <a16:creationId xmlns:a16="http://schemas.microsoft.com/office/drawing/2014/main" id="{0AA336CF-68A3-4433-9E57-21A03791CF68}"/>
                    </a:ext>
                  </a:extLst>
                </p:cNvPr>
                <p:cNvPicPr/>
                <p:nvPr/>
              </p:nvPicPr>
              <p:blipFill>
                <a:blip r:embed="rId198"/>
                <a:stretch>
                  <a:fillRect/>
                </a:stretch>
              </p:blipFill>
              <p:spPr>
                <a:xfrm>
                  <a:off x="6394613" y="4664040"/>
                  <a:ext cx="237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11" name="Freihand 110">
                  <a:extLst>
                    <a:ext uri="{FF2B5EF4-FFF2-40B4-BE49-F238E27FC236}">
                      <a16:creationId xmlns:a16="http://schemas.microsoft.com/office/drawing/2014/main" id="{355F124D-F33A-4F42-928F-6B462CCB2161}"/>
                    </a:ext>
                  </a:extLst>
                </p14:cNvPr>
                <p14:cNvContentPartPr/>
                <p14:nvPr/>
              </p14:nvContentPartPr>
              <p14:xfrm>
                <a:off x="6338813" y="4722000"/>
                <a:ext cx="164520" cy="56520"/>
              </p14:xfrm>
            </p:contentPart>
          </mc:Choice>
          <mc:Fallback xmlns="">
            <p:pic>
              <p:nvPicPr>
                <p:cNvPr id="111" name="Freihand 110">
                  <a:extLst>
                    <a:ext uri="{FF2B5EF4-FFF2-40B4-BE49-F238E27FC236}">
                      <a16:creationId xmlns:a16="http://schemas.microsoft.com/office/drawing/2014/main" id="{355F124D-F33A-4F42-928F-6B462CCB2161}"/>
                    </a:ext>
                  </a:extLst>
                </p:cNvPr>
                <p:cNvPicPr/>
                <p:nvPr/>
              </p:nvPicPr>
              <p:blipFill>
                <a:blip r:embed="rId200"/>
                <a:stretch>
                  <a:fillRect/>
                </a:stretch>
              </p:blipFill>
              <p:spPr>
                <a:xfrm>
                  <a:off x="6334493" y="4717680"/>
                  <a:ext cx="1731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13" name="Freihand 112">
                  <a:extLst>
                    <a:ext uri="{FF2B5EF4-FFF2-40B4-BE49-F238E27FC236}">
                      <a16:creationId xmlns:a16="http://schemas.microsoft.com/office/drawing/2014/main" id="{52615245-3060-44BE-BEB8-121CD6A437C2}"/>
                    </a:ext>
                  </a:extLst>
                </p14:cNvPr>
                <p14:cNvContentPartPr/>
                <p14:nvPr/>
              </p14:nvContentPartPr>
              <p14:xfrm>
                <a:off x="6635813" y="4726680"/>
                <a:ext cx="155880" cy="86760"/>
              </p14:xfrm>
            </p:contentPart>
          </mc:Choice>
          <mc:Fallback xmlns="">
            <p:pic>
              <p:nvPicPr>
                <p:cNvPr id="113" name="Freihand 112">
                  <a:extLst>
                    <a:ext uri="{FF2B5EF4-FFF2-40B4-BE49-F238E27FC236}">
                      <a16:creationId xmlns:a16="http://schemas.microsoft.com/office/drawing/2014/main" id="{52615245-3060-44BE-BEB8-121CD6A437C2}"/>
                    </a:ext>
                  </a:extLst>
                </p:cNvPr>
                <p:cNvPicPr/>
                <p:nvPr/>
              </p:nvPicPr>
              <p:blipFill>
                <a:blip r:embed="rId202"/>
                <a:stretch>
                  <a:fillRect/>
                </a:stretch>
              </p:blipFill>
              <p:spPr>
                <a:xfrm>
                  <a:off x="6631493" y="4722360"/>
                  <a:ext cx="1645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14" name="Freihand 113">
                  <a:extLst>
                    <a:ext uri="{FF2B5EF4-FFF2-40B4-BE49-F238E27FC236}">
                      <a16:creationId xmlns:a16="http://schemas.microsoft.com/office/drawing/2014/main" id="{80764052-F450-4C04-A8C3-35D1D397D68F}"/>
                    </a:ext>
                  </a:extLst>
                </p14:cNvPr>
                <p14:cNvContentPartPr/>
                <p14:nvPr/>
              </p14:nvContentPartPr>
              <p14:xfrm>
                <a:off x="6792413" y="4653960"/>
                <a:ext cx="99000" cy="147600"/>
              </p14:xfrm>
            </p:contentPart>
          </mc:Choice>
          <mc:Fallback xmlns="">
            <p:pic>
              <p:nvPicPr>
                <p:cNvPr id="114" name="Freihand 113">
                  <a:extLst>
                    <a:ext uri="{FF2B5EF4-FFF2-40B4-BE49-F238E27FC236}">
                      <a16:creationId xmlns:a16="http://schemas.microsoft.com/office/drawing/2014/main" id="{80764052-F450-4C04-A8C3-35D1D397D68F}"/>
                    </a:ext>
                  </a:extLst>
                </p:cNvPr>
                <p:cNvPicPr/>
                <p:nvPr/>
              </p:nvPicPr>
              <p:blipFill>
                <a:blip r:embed="rId204"/>
                <a:stretch>
                  <a:fillRect/>
                </a:stretch>
              </p:blipFill>
              <p:spPr>
                <a:xfrm>
                  <a:off x="6788093" y="4649640"/>
                  <a:ext cx="1076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15" name="Freihand 114">
                  <a:extLst>
                    <a:ext uri="{FF2B5EF4-FFF2-40B4-BE49-F238E27FC236}">
                      <a16:creationId xmlns:a16="http://schemas.microsoft.com/office/drawing/2014/main" id="{75FE2B7A-B62F-4840-938A-27062E386949}"/>
                    </a:ext>
                  </a:extLst>
                </p14:cNvPr>
                <p14:cNvContentPartPr/>
                <p14:nvPr/>
              </p14:nvContentPartPr>
              <p14:xfrm>
                <a:off x="6928133" y="4709400"/>
                <a:ext cx="142200" cy="69840"/>
              </p14:xfrm>
            </p:contentPart>
          </mc:Choice>
          <mc:Fallback xmlns="">
            <p:pic>
              <p:nvPicPr>
                <p:cNvPr id="115" name="Freihand 114">
                  <a:extLst>
                    <a:ext uri="{FF2B5EF4-FFF2-40B4-BE49-F238E27FC236}">
                      <a16:creationId xmlns:a16="http://schemas.microsoft.com/office/drawing/2014/main" id="{75FE2B7A-B62F-4840-938A-27062E386949}"/>
                    </a:ext>
                  </a:extLst>
                </p:cNvPr>
                <p:cNvPicPr/>
                <p:nvPr/>
              </p:nvPicPr>
              <p:blipFill>
                <a:blip r:embed="rId206"/>
                <a:stretch>
                  <a:fillRect/>
                </a:stretch>
              </p:blipFill>
              <p:spPr>
                <a:xfrm>
                  <a:off x="6923813" y="4705080"/>
                  <a:ext cx="1508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16" name="Freihand 115">
                  <a:extLst>
                    <a:ext uri="{FF2B5EF4-FFF2-40B4-BE49-F238E27FC236}">
                      <a16:creationId xmlns:a16="http://schemas.microsoft.com/office/drawing/2014/main" id="{0640D923-C97A-4AF5-8A07-D636291F6153}"/>
                    </a:ext>
                  </a:extLst>
                </p14:cNvPr>
                <p14:cNvContentPartPr/>
                <p14:nvPr/>
              </p14:nvContentPartPr>
              <p14:xfrm>
                <a:off x="6699893" y="4563240"/>
                <a:ext cx="87840" cy="19080"/>
              </p14:xfrm>
            </p:contentPart>
          </mc:Choice>
          <mc:Fallback xmlns="">
            <p:pic>
              <p:nvPicPr>
                <p:cNvPr id="116" name="Freihand 115">
                  <a:extLst>
                    <a:ext uri="{FF2B5EF4-FFF2-40B4-BE49-F238E27FC236}">
                      <a16:creationId xmlns:a16="http://schemas.microsoft.com/office/drawing/2014/main" id="{0640D923-C97A-4AF5-8A07-D636291F6153}"/>
                    </a:ext>
                  </a:extLst>
                </p:cNvPr>
                <p:cNvPicPr/>
                <p:nvPr/>
              </p:nvPicPr>
              <p:blipFill>
                <a:blip r:embed="rId208"/>
                <a:stretch>
                  <a:fillRect/>
                </a:stretch>
              </p:blipFill>
              <p:spPr>
                <a:xfrm>
                  <a:off x="6695573" y="4558920"/>
                  <a:ext cx="964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17" name="Freihand 116">
                  <a:extLst>
                    <a:ext uri="{FF2B5EF4-FFF2-40B4-BE49-F238E27FC236}">
                      <a16:creationId xmlns:a16="http://schemas.microsoft.com/office/drawing/2014/main" id="{42399326-31CF-4133-849A-58FFBE7B415B}"/>
                    </a:ext>
                  </a:extLst>
                </p14:cNvPr>
                <p14:cNvContentPartPr/>
                <p14:nvPr/>
              </p14:nvContentPartPr>
              <p14:xfrm>
                <a:off x="7129013" y="4679880"/>
                <a:ext cx="356400" cy="97200"/>
              </p14:xfrm>
            </p:contentPart>
          </mc:Choice>
          <mc:Fallback xmlns="">
            <p:pic>
              <p:nvPicPr>
                <p:cNvPr id="117" name="Freihand 116">
                  <a:extLst>
                    <a:ext uri="{FF2B5EF4-FFF2-40B4-BE49-F238E27FC236}">
                      <a16:creationId xmlns:a16="http://schemas.microsoft.com/office/drawing/2014/main" id="{42399326-31CF-4133-849A-58FFBE7B415B}"/>
                    </a:ext>
                  </a:extLst>
                </p:cNvPr>
                <p:cNvPicPr/>
                <p:nvPr/>
              </p:nvPicPr>
              <p:blipFill>
                <a:blip r:embed="rId210"/>
                <a:stretch>
                  <a:fillRect/>
                </a:stretch>
              </p:blipFill>
              <p:spPr>
                <a:xfrm>
                  <a:off x="7124693" y="4675560"/>
                  <a:ext cx="3650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18" name="Freihand 117">
                  <a:extLst>
                    <a:ext uri="{FF2B5EF4-FFF2-40B4-BE49-F238E27FC236}">
                      <a16:creationId xmlns:a16="http://schemas.microsoft.com/office/drawing/2014/main" id="{3C5208AE-E4B4-4E79-8142-A77901E10D40}"/>
                    </a:ext>
                  </a:extLst>
                </p14:cNvPr>
                <p14:cNvContentPartPr/>
                <p14:nvPr/>
              </p14:nvContentPartPr>
              <p14:xfrm>
                <a:off x="7497653" y="4615800"/>
                <a:ext cx="16560" cy="17640"/>
              </p14:xfrm>
            </p:contentPart>
          </mc:Choice>
          <mc:Fallback xmlns="">
            <p:pic>
              <p:nvPicPr>
                <p:cNvPr id="118" name="Freihand 117">
                  <a:extLst>
                    <a:ext uri="{FF2B5EF4-FFF2-40B4-BE49-F238E27FC236}">
                      <a16:creationId xmlns:a16="http://schemas.microsoft.com/office/drawing/2014/main" id="{3C5208AE-E4B4-4E79-8142-A77901E10D40}"/>
                    </a:ext>
                  </a:extLst>
                </p:cNvPr>
                <p:cNvPicPr/>
                <p:nvPr/>
              </p:nvPicPr>
              <p:blipFill>
                <a:blip r:embed="rId212"/>
                <a:stretch>
                  <a:fillRect/>
                </a:stretch>
              </p:blipFill>
              <p:spPr>
                <a:xfrm>
                  <a:off x="7493333" y="4611480"/>
                  <a:ext cx="252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19" name="Freihand 118">
                  <a:extLst>
                    <a:ext uri="{FF2B5EF4-FFF2-40B4-BE49-F238E27FC236}">
                      <a16:creationId xmlns:a16="http://schemas.microsoft.com/office/drawing/2014/main" id="{73974E2C-4D17-45BC-979A-D5A0D1B3F9C7}"/>
                    </a:ext>
                  </a:extLst>
                </p14:cNvPr>
                <p14:cNvContentPartPr/>
                <p14:nvPr/>
              </p14:nvContentPartPr>
              <p14:xfrm>
                <a:off x="7494413" y="4561440"/>
                <a:ext cx="262440" cy="303840"/>
              </p14:xfrm>
            </p:contentPart>
          </mc:Choice>
          <mc:Fallback xmlns="">
            <p:pic>
              <p:nvPicPr>
                <p:cNvPr id="119" name="Freihand 118">
                  <a:extLst>
                    <a:ext uri="{FF2B5EF4-FFF2-40B4-BE49-F238E27FC236}">
                      <a16:creationId xmlns:a16="http://schemas.microsoft.com/office/drawing/2014/main" id="{73974E2C-4D17-45BC-979A-D5A0D1B3F9C7}"/>
                    </a:ext>
                  </a:extLst>
                </p:cNvPr>
                <p:cNvPicPr/>
                <p:nvPr/>
              </p:nvPicPr>
              <p:blipFill>
                <a:blip r:embed="rId214"/>
                <a:stretch>
                  <a:fillRect/>
                </a:stretch>
              </p:blipFill>
              <p:spPr>
                <a:xfrm>
                  <a:off x="7490093" y="4557120"/>
                  <a:ext cx="271080" cy="3124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0" name="Freihand 119">
                  <a:extLst>
                    <a:ext uri="{FF2B5EF4-FFF2-40B4-BE49-F238E27FC236}">
                      <a16:creationId xmlns:a16="http://schemas.microsoft.com/office/drawing/2014/main" id="{B91B4023-D44C-454C-AC26-07E4DDB2D31E}"/>
                    </a:ext>
                  </a:extLst>
                </p14:cNvPr>
                <p14:cNvContentPartPr/>
                <p14:nvPr/>
              </p14:nvContentPartPr>
              <p14:xfrm>
                <a:off x="7869893" y="4539120"/>
                <a:ext cx="240120" cy="175680"/>
              </p14:xfrm>
            </p:contentPart>
          </mc:Choice>
          <mc:Fallback xmlns="">
            <p:pic>
              <p:nvPicPr>
                <p:cNvPr id="120" name="Freihand 119">
                  <a:extLst>
                    <a:ext uri="{FF2B5EF4-FFF2-40B4-BE49-F238E27FC236}">
                      <a16:creationId xmlns:a16="http://schemas.microsoft.com/office/drawing/2014/main" id="{B91B4023-D44C-454C-AC26-07E4DDB2D31E}"/>
                    </a:ext>
                  </a:extLst>
                </p:cNvPr>
                <p:cNvPicPr/>
                <p:nvPr/>
              </p:nvPicPr>
              <p:blipFill>
                <a:blip r:embed="rId216"/>
                <a:stretch>
                  <a:fillRect/>
                </a:stretch>
              </p:blipFill>
              <p:spPr>
                <a:xfrm>
                  <a:off x="7865573" y="4534800"/>
                  <a:ext cx="2487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1" name="Freihand 120">
                  <a:extLst>
                    <a:ext uri="{FF2B5EF4-FFF2-40B4-BE49-F238E27FC236}">
                      <a16:creationId xmlns:a16="http://schemas.microsoft.com/office/drawing/2014/main" id="{E2A7681D-71F1-4DF8-873E-9A4A7E39A1CB}"/>
                    </a:ext>
                  </a:extLst>
                </p14:cNvPr>
                <p14:cNvContentPartPr/>
                <p14:nvPr/>
              </p14:nvContentPartPr>
              <p14:xfrm>
                <a:off x="8147813" y="4592760"/>
                <a:ext cx="241560" cy="88920"/>
              </p14:xfrm>
            </p:contentPart>
          </mc:Choice>
          <mc:Fallback xmlns="">
            <p:pic>
              <p:nvPicPr>
                <p:cNvPr id="121" name="Freihand 120">
                  <a:extLst>
                    <a:ext uri="{FF2B5EF4-FFF2-40B4-BE49-F238E27FC236}">
                      <a16:creationId xmlns:a16="http://schemas.microsoft.com/office/drawing/2014/main" id="{E2A7681D-71F1-4DF8-873E-9A4A7E39A1CB}"/>
                    </a:ext>
                  </a:extLst>
                </p:cNvPr>
                <p:cNvPicPr/>
                <p:nvPr/>
              </p:nvPicPr>
              <p:blipFill>
                <a:blip r:embed="rId218"/>
                <a:stretch>
                  <a:fillRect/>
                </a:stretch>
              </p:blipFill>
              <p:spPr>
                <a:xfrm>
                  <a:off x="8143493" y="4588440"/>
                  <a:ext cx="2502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2" name="Freihand 121">
                  <a:extLst>
                    <a:ext uri="{FF2B5EF4-FFF2-40B4-BE49-F238E27FC236}">
                      <a16:creationId xmlns:a16="http://schemas.microsoft.com/office/drawing/2014/main" id="{E5785378-FE31-4E97-B790-FCC35332536A}"/>
                    </a:ext>
                  </a:extLst>
                </p14:cNvPr>
                <p14:cNvContentPartPr/>
                <p14:nvPr/>
              </p14:nvContentPartPr>
              <p14:xfrm>
                <a:off x="5416493" y="5119800"/>
                <a:ext cx="315360" cy="95040"/>
              </p14:xfrm>
            </p:contentPart>
          </mc:Choice>
          <mc:Fallback xmlns="">
            <p:pic>
              <p:nvPicPr>
                <p:cNvPr id="122" name="Freihand 121">
                  <a:extLst>
                    <a:ext uri="{FF2B5EF4-FFF2-40B4-BE49-F238E27FC236}">
                      <a16:creationId xmlns:a16="http://schemas.microsoft.com/office/drawing/2014/main" id="{E5785378-FE31-4E97-B790-FCC35332536A}"/>
                    </a:ext>
                  </a:extLst>
                </p:cNvPr>
                <p:cNvPicPr/>
                <p:nvPr/>
              </p:nvPicPr>
              <p:blipFill>
                <a:blip r:embed="rId220"/>
                <a:stretch>
                  <a:fillRect/>
                </a:stretch>
              </p:blipFill>
              <p:spPr>
                <a:xfrm>
                  <a:off x="5412173" y="5115480"/>
                  <a:ext cx="324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3" name="Freihand 122">
                  <a:extLst>
                    <a:ext uri="{FF2B5EF4-FFF2-40B4-BE49-F238E27FC236}">
                      <a16:creationId xmlns:a16="http://schemas.microsoft.com/office/drawing/2014/main" id="{688D9792-E645-4E4F-926E-601E4411D0DB}"/>
                    </a:ext>
                  </a:extLst>
                </p14:cNvPr>
                <p14:cNvContentPartPr/>
                <p14:nvPr/>
              </p14:nvContentPartPr>
              <p14:xfrm>
                <a:off x="5747693" y="5084160"/>
                <a:ext cx="34560" cy="8280"/>
              </p14:xfrm>
            </p:contentPart>
          </mc:Choice>
          <mc:Fallback xmlns="">
            <p:pic>
              <p:nvPicPr>
                <p:cNvPr id="123" name="Freihand 122">
                  <a:extLst>
                    <a:ext uri="{FF2B5EF4-FFF2-40B4-BE49-F238E27FC236}">
                      <a16:creationId xmlns:a16="http://schemas.microsoft.com/office/drawing/2014/main" id="{688D9792-E645-4E4F-926E-601E4411D0DB}"/>
                    </a:ext>
                  </a:extLst>
                </p:cNvPr>
                <p:cNvPicPr/>
                <p:nvPr/>
              </p:nvPicPr>
              <p:blipFill>
                <a:blip r:embed="rId222"/>
                <a:stretch>
                  <a:fillRect/>
                </a:stretch>
              </p:blipFill>
              <p:spPr>
                <a:xfrm>
                  <a:off x="5743373" y="5079840"/>
                  <a:ext cx="43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4" name="Freihand 123">
                  <a:extLst>
                    <a:ext uri="{FF2B5EF4-FFF2-40B4-BE49-F238E27FC236}">
                      <a16:creationId xmlns:a16="http://schemas.microsoft.com/office/drawing/2014/main" id="{8AF1DC45-6441-4DA3-97F4-F602ED396F1B}"/>
                    </a:ext>
                  </a:extLst>
                </p14:cNvPr>
                <p14:cNvContentPartPr/>
                <p14:nvPr/>
              </p14:nvContentPartPr>
              <p14:xfrm>
                <a:off x="5936693" y="5037000"/>
                <a:ext cx="90000" cy="127800"/>
              </p14:xfrm>
            </p:contentPart>
          </mc:Choice>
          <mc:Fallback xmlns="">
            <p:pic>
              <p:nvPicPr>
                <p:cNvPr id="124" name="Freihand 123">
                  <a:extLst>
                    <a:ext uri="{FF2B5EF4-FFF2-40B4-BE49-F238E27FC236}">
                      <a16:creationId xmlns:a16="http://schemas.microsoft.com/office/drawing/2014/main" id="{8AF1DC45-6441-4DA3-97F4-F602ED396F1B}"/>
                    </a:ext>
                  </a:extLst>
                </p:cNvPr>
                <p:cNvPicPr/>
                <p:nvPr/>
              </p:nvPicPr>
              <p:blipFill>
                <a:blip r:embed="rId224"/>
                <a:stretch>
                  <a:fillRect/>
                </a:stretch>
              </p:blipFill>
              <p:spPr>
                <a:xfrm>
                  <a:off x="5932373" y="5032680"/>
                  <a:ext cx="98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25" name="Freihand 124">
                  <a:extLst>
                    <a:ext uri="{FF2B5EF4-FFF2-40B4-BE49-F238E27FC236}">
                      <a16:creationId xmlns:a16="http://schemas.microsoft.com/office/drawing/2014/main" id="{179086AF-74B1-4B79-AD74-CAAF11C5E339}"/>
                    </a:ext>
                  </a:extLst>
                </p14:cNvPr>
                <p14:cNvContentPartPr/>
                <p14:nvPr/>
              </p14:nvContentPartPr>
              <p14:xfrm>
                <a:off x="5988173" y="5067240"/>
                <a:ext cx="79560" cy="44280"/>
              </p14:xfrm>
            </p:contentPart>
          </mc:Choice>
          <mc:Fallback xmlns="">
            <p:pic>
              <p:nvPicPr>
                <p:cNvPr id="125" name="Freihand 124">
                  <a:extLst>
                    <a:ext uri="{FF2B5EF4-FFF2-40B4-BE49-F238E27FC236}">
                      <a16:creationId xmlns:a16="http://schemas.microsoft.com/office/drawing/2014/main" id="{179086AF-74B1-4B79-AD74-CAAF11C5E339}"/>
                    </a:ext>
                  </a:extLst>
                </p:cNvPr>
                <p:cNvPicPr/>
                <p:nvPr/>
              </p:nvPicPr>
              <p:blipFill>
                <a:blip r:embed="rId226"/>
                <a:stretch>
                  <a:fillRect/>
                </a:stretch>
              </p:blipFill>
              <p:spPr>
                <a:xfrm>
                  <a:off x="5983853" y="5062920"/>
                  <a:ext cx="882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26" name="Freihand 125">
                  <a:extLst>
                    <a:ext uri="{FF2B5EF4-FFF2-40B4-BE49-F238E27FC236}">
                      <a16:creationId xmlns:a16="http://schemas.microsoft.com/office/drawing/2014/main" id="{E9CF136D-F576-45AA-8D9F-153D6E45BDA9}"/>
                    </a:ext>
                  </a:extLst>
                </p14:cNvPr>
                <p14:cNvContentPartPr/>
                <p14:nvPr/>
              </p14:nvContentPartPr>
              <p14:xfrm>
                <a:off x="6081773" y="5022240"/>
                <a:ext cx="100080" cy="109800"/>
              </p14:xfrm>
            </p:contentPart>
          </mc:Choice>
          <mc:Fallback xmlns="">
            <p:pic>
              <p:nvPicPr>
                <p:cNvPr id="126" name="Freihand 125">
                  <a:extLst>
                    <a:ext uri="{FF2B5EF4-FFF2-40B4-BE49-F238E27FC236}">
                      <a16:creationId xmlns:a16="http://schemas.microsoft.com/office/drawing/2014/main" id="{E9CF136D-F576-45AA-8D9F-153D6E45BDA9}"/>
                    </a:ext>
                  </a:extLst>
                </p:cNvPr>
                <p:cNvPicPr/>
                <p:nvPr/>
              </p:nvPicPr>
              <p:blipFill>
                <a:blip r:embed="rId228"/>
                <a:stretch>
                  <a:fillRect/>
                </a:stretch>
              </p:blipFill>
              <p:spPr>
                <a:xfrm>
                  <a:off x="6077453" y="5017920"/>
                  <a:ext cx="1087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27" name="Freihand 126">
                  <a:extLst>
                    <a:ext uri="{FF2B5EF4-FFF2-40B4-BE49-F238E27FC236}">
                      <a16:creationId xmlns:a16="http://schemas.microsoft.com/office/drawing/2014/main" id="{36DB664E-BCA7-4129-9BCE-6AF05198E19B}"/>
                    </a:ext>
                  </a:extLst>
                </p14:cNvPr>
                <p14:cNvContentPartPr/>
                <p14:nvPr/>
              </p14:nvContentPartPr>
              <p14:xfrm>
                <a:off x="6242333" y="5082720"/>
                <a:ext cx="75240" cy="185760"/>
              </p14:xfrm>
            </p:contentPart>
          </mc:Choice>
          <mc:Fallback xmlns="">
            <p:pic>
              <p:nvPicPr>
                <p:cNvPr id="127" name="Freihand 126">
                  <a:extLst>
                    <a:ext uri="{FF2B5EF4-FFF2-40B4-BE49-F238E27FC236}">
                      <a16:creationId xmlns:a16="http://schemas.microsoft.com/office/drawing/2014/main" id="{36DB664E-BCA7-4129-9BCE-6AF05198E19B}"/>
                    </a:ext>
                  </a:extLst>
                </p:cNvPr>
                <p:cNvPicPr/>
                <p:nvPr/>
              </p:nvPicPr>
              <p:blipFill>
                <a:blip r:embed="rId230"/>
                <a:stretch>
                  <a:fillRect/>
                </a:stretch>
              </p:blipFill>
              <p:spPr>
                <a:xfrm>
                  <a:off x="6238013" y="5078400"/>
                  <a:ext cx="838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28" name="Freihand 127">
                  <a:extLst>
                    <a:ext uri="{FF2B5EF4-FFF2-40B4-BE49-F238E27FC236}">
                      <a16:creationId xmlns:a16="http://schemas.microsoft.com/office/drawing/2014/main" id="{5D419308-6DA0-41BF-BCCA-D2358CDB9E20}"/>
                    </a:ext>
                  </a:extLst>
                </p14:cNvPr>
                <p14:cNvContentPartPr/>
                <p14:nvPr/>
              </p14:nvContentPartPr>
              <p14:xfrm>
                <a:off x="6369053" y="5055360"/>
                <a:ext cx="383040" cy="81360"/>
              </p14:xfrm>
            </p:contentPart>
          </mc:Choice>
          <mc:Fallback xmlns="">
            <p:pic>
              <p:nvPicPr>
                <p:cNvPr id="128" name="Freihand 127">
                  <a:extLst>
                    <a:ext uri="{FF2B5EF4-FFF2-40B4-BE49-F238E27FC236}">
                      <a16:creationId xmlns:a16="http://schemas.microsoft.com/office/drawing/2014/main" id="{5D419308-6DA0-41BF-BCCA-D2358CDB9E20}"/>
                    </a:ext>
                  </a:extLst>
                </p:cNvPr>
                <p:cNvPicPr/>
                <p:nvPr/>
              </p:nvPicPr>
              <p:blipFill>
                <a:blip r:embed="rId232"/>
                <a:stretch>
                  <a:fillRect/>
                </a:stretch>
              </p:blipFill>
              <p:spPr>
                <a:xfrm>
                  <a:off x="6364733" y="5051040"/>
                  <a:ext cx="39168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29" name="Freihand 128">
                  <a:extLst>
                    <a:ext uri="{FF2B5EF4-FFF2-40B4-BE49-F238E27FC236}">
                      <a16:creationId xmlns:a16="http://schemas.microsoft.com/office/drawing/2014/main" id="{E4583CA2-789A-446F-85E4-6D0A6520C06B}"/>
                    </a:ext>
                  </a:extLst>
                </p14:cNvPr>
                <p14:cNvContentPartPr/>
                <p14:nvPr/>
              </p14:nvContentPartPr>
              <p14:xfrm>
                <a:off x="6763973" y="5063640"/>
                <a:ext cx="276120" cy="61920"/>
              </p14:xfrm>
            </p:contentPart>
          </mc:Choice>
          <mc:Fallback xmlns="">
            <p:pic>
              <p:nvPicPr>
                <p:cNvPr id="129" name="Freihand 128">
                  <a:extLst>
                    <a:ext uri="{FF2B5EF4-FFF2-40B4-BE49-F238E27FC236}">
                      <a16:creationId xmlns:a16="http://schemas.microsoft.com/office/drawing/2014/main" id="{E4583CA2-789A-446F-85E4-6D0A6520C06B}"/>
                    </a:ext>
                  </a:extLst>
                </p:cNvPr>
                <p:cNvPicPr/>
                <p:nvPr/>
              </p:nvPicPr>
              <p:blipFill>
                <a:blip r:embed="rId234"/>
                <a:stretch>
                  <a:fillRect/>
                </a:stretch>
              </p:blipFill>
              <p:spPr>
                <a:xfrm>
                  <a:off x="6759653" y="5059320"/>
                  <a:ext cx="2847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0" name="Freihand 129">
                  <a:extLst>
                    <a:ext uri="{FF2B5EF4-FFF2-40B4-BE49-F238E27FC236}">
                      <a16:creationId xmlns:a16="http://schemas.microsoft.com/office/drawing/2014/main" id="{621135B8-FA9D-4F75-88A8-28C3A2196518}"/>
                    </a:ext>
                  </a:extLst>
                </p14:cNvPr>
                <p14:cNvContentPartPr/>
                <p14:nvPr/>
              </p14:nvContentPartPr>
              <p14:xfrm>
                <a:off x="7049813" y="5036640"/>
                <a:ext cx="360" cy="360"/>
              </p14:xfrm>
            </p:contentPart>
          </mc:Choice>
          <mc:Fallback xmlns="">
            <p:pic>
              <p:nvPicPr>
                <p:cNvPr id="130" name="Freihand 129">
                  <a:extLst>
                    <a:ext uri="{FF2B5EF4-FFF2-40B4-BE49-F238E27FC236}">
                      <a16:creationId xmlns:a16="http://schemas.microsoft.com/office/drawing/2014/main" id="{621135B8-FA9D-4F75-88A8-28C3A2196518}"/>
                    </a:ext>
                  </a:extLst>
                </p:cNvPr>
                <p:cNvPicPr/>
                <p:nvPr/>
              </p:nvPicPr>
              <p:blipFill>
                <a:blip r:embed="rId58"/>
                <a:stretch>
                  <a:fillRect/>
                </a:stretch>
              </p:blipFill>
              <p:spPr>
                <a:xfrm>
                  <a:off x="7045493" y="5032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31" name="Freihand 130">
                  <a:extLst>
                    <a:ext uri="{FF2B5EF4-FFF2-40B4-BE49-F238E27FC236}">
                      <a16:creationId xmlns:a16="http://schemas.microsoft.com/office/drawing/2014/main" id="{EF55C77F-C959-4DDC-8990-C76D59E3E910}"/>
                    </a:ext>
                  </a:extLst>
                </p14:cNvPr>
                <p14:cNvContentPartPr/>
                <p14:nvPr/>
              </p14:nvContentPartPr>
              <p14:xfrm>
                <a:off x="7269053" y="4970040"/>
                <a:ext cx="336240" cy="124920"/>
              </p14:xfrm>
            </p:contentPart>
          </mc:Choice>
          <mc:Fallback xmlns="">
            <p:pic>
              <p:nvPicPr>
                <p:cNvPr id="131" name="Freihand 130">
                  <a:extLst>
                    <a:ext uri="{FF2B5EF4-FFF2-40B4-BE49-F238E27FC236}">
                      <a16:creationId xmlns:a16="http://schemas.microsoft.com/office/drawing/2014/main" id="{EF55C77F-C959-4DDC-8990-C76D59E3E910}"/>
                    </a:ext>
                  </a:extLst>
                </p:cNvPr>
                <p:cNvPicPr/>
                <p:nvPr/>
              </p:nvPicPr>
              <p:blipFill>
                <a:blip r:embed="rId237"/>
                <a:stretch>
                  <a:fillRect/>
                </a:stretch>
              </p:blipFill>
              <p:spPr>
                <a:xfrm>
                  <a:off x="7264733" y="4965720"/>
                  <a:ext cx="3448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2" name="Freihand 131">
                  <a:extLst>
                    <a:ext uri="{FF2B5EF4-FFF2-40B4-BE49-F238E27FC236}">
                      <a16:creationId xmlns:a16="http://schemas.microsoft.com/office/drawing/2014/main" id="{AEFA16F0-1E73-4889-8EA6-98D652433790}"/>
                    </a:ext>
                  </a:extLst>
                </p14:cNvPr>
                <p14:cNvContentPartPr/>
                <p14:nvPr/>
              </p14:nvContentPartPr>
              <p14:xfrm>
                <a:off x="7726253" y="5022960"/>
                <a:ext cx="117360" cy="185760"/>
              </p14:xfrm>
            </p:contentPart>
          </mc:Choice>
          <mc:Fallback xmlns="">
            <p:pic>
              <p:nvPicPr>
                <p:cNvPr id="132" name="Freihand 131">
                  <a:extLst>
                    <a:ext uri="{FF2B5EF4-FFF2-40B4-BE49-F238E27FC236}">
                      <a16:creationId xmlns:a16="http://schemas.microsoft.com/office/drawing/2014/main" id="{AEFA16F0-1E73-4889-8EA6-98D652433790}"/>
                    </a:ext>
                  </a:extLst>
                </p:cNvPr>
                <p:cNvPicPr/>
                <p:nvPr/>
              </p:nvPicPr>
              <p:blipFill>
                <a:blip r:embed="rId239"/>
                <a:stretch>
                  <a:fillRect/>
                </a:stretch>
              </p:blipFill>
              <p:spPr>
                <a:xfrm>
                  <a:off x="7721933" y="5018640"/>
                  <a:ext cx="1260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3" name="Freihand 132">
                  <a:extLst>
                    <a:ext uri="{FF2B5EF4-FFF2-40B4-BE49-F238E27FC236}">
                      <a16:creationId xmlns:a16="http://schemas.microsoft.com/office/drawing/2014/main" id="{4EFFE377-AB1D-40B1-83FC-D802854A7CFA}"/>
                    </a:ext>
                  </a:extLst>
                </p14:cNvPr>
                <p14:cNvContentPartPr/>
                <p14:nvPr/>
              </p14:nvContentPartPr>
              <p14:xfrm>
                <a:off x="7866653" y="5005320"/>
                <a:ext cx="67320" cy="59760"/>
              </p14:xfrm>
            </p:contentPart>
          </mc:Choice>
          <mc:Fallback xmlns="">
            <p:pic>
              <p:nvPicPr>
                <p:cNvPr id="133" name="Freihand 132">
                  <a:extLst>
                    <a:ext uri="{FF2B5EF4-FFF2-40B4-BE49-F238E27FC236}">
                      <a16:creationId xmlns:a16="http://schemas.microsoft.com/office/drawing/2014/main" id="{4EFFE377-AB1D-40B1-83FC-D802854A7CFA}"/>
                    </a:ext>
                  </a:extLst>
                </p:cNvPr>
                <p:cNvPicPr/>
                <p:nvPr/>
              </p:nvPicPr>
              <p:blipFill>
                <a:blip r:embed="rId241"/>
                <a:stretch>
                  <a:fillRect/>
                </a:stretch>
              </p:blipFill>
              <p:spPr>
                <a:xfrm>
                  <a:off x="7862333" y="5001000"/>
                  <a:ext cx="75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4" name="Freihand 133">
                  <a:extLst>
                    <a:ext uri="{FF2B5EF4-FFF2-40B4-BE49-F238E27FC236}">
                      <a16:creationId xmlns:a16="http://schemas.microsoft.com/office/drawing/2014/main" id="{B23B8559-9A38-49F7-BFAD-7B49FCA7A1F2}"/>
                    </a:ext>
                  </a:extLst>
                </p14:cNvPr>
                <p14:cNvContentPartPr/>
                <p14:nvPr/>
              </p14:nvContentPartPr>
              <p14:xfrm>
                <a:off x="7963133" y="4986600"/>
                <a:ext cx="83160" cy="68760"/>
              </p14:xfrm>
            </p:contentPart>
          </mc:Choice>
          <mc:Fallback xmlns="">
            <p:pic>
              <p:nvPicPr>
                <p:cNvPr id="134" name="Freihand 133">
                  <a:extLst>
                    <a:ext uri="{FF2B5EF4-FFF2-40B4-BE49-F238E27FC236}">
                      <a16:creationId xmlns:a16="http://schemas.microsoft.com/office/drawing/2014/main" id="{B23B8559-9A38-49F7-BFAD-7B49FCA7A1F2}"/>
                    </a:ext>
                  </a:extLst>
                </p:cNvPr>
                <p:cNvPicPr/>
                <p:nvPr/>
              </p:nvPicPr>
              <p:blipFill>
                <a:blip r:embed="rId243"/>
                <a:stretch>
                  <a:fillRect/>
                </a:stretch>
              </p:blipFill>
              <p:spPr>
                <a:xfrm>
                  <a:off x="7958813" y="4982280"/>
                  <a:ext cx="9180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35" name="Freihand 134">
                  <a:extLst>
                    <a:ext uri="{FF2B5EF4-FFF2-40B4-BE49-F238E27FC236}">
                      <a16:creationId xmlns:a16="http://schemas.microsoft.com/office/drawing/2014/main" id="{E59A8335-BB65-4068-ADE7-84E2503C38FB}"/>
                    </a:ext>
                  </a:extLst>
                </p14:cNvPr>
                <p14:cNvContentPartPr/>
                <p14:nvPr/>
              </p14:nvContentPartPr>
              <p14:xfrm>
                <a:off x="8054213" y="4992360"/>
                <a:ext cx="25920" cy="63360"/>
              </p14:xfrm>
            </p:contentPart>
          </mc:Choice>
          <mc:Fallback xmlns="">
            <p:pic>
              <p:nvPicPr>
                <p:cNvPr id="135" name="Freihand 134">
                  <a:extLst>
                    <a:ext uri="{FF2B5EF4-FFF2-40B4-BE49-F238E27FC236}">
                      <a16:creationId xmlns:a16="http://schemas.microsoft.com/office/drawing/2014/main" id="{E59A8335-BB65-4068-ADE7-84E2503C38FB}"/>
                    </a:ext>
                  </a:extLst>
                </p:cNvPr>
                <p:cNvPicPr/>
                <p:nvPr/>
              </p:nvPicPr>
              <p:blipFill>
                <a:blip r:embed="rId245"/>
                <a:stretch>
                  <a:fillRect/>
                </a:stretch>
              </p:blipFill>
              <p:spPr>
                <a:xfrm>
                  <a:off x="8049893" y="4988040"/>
                  <a:ext cx="345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39" name="Freihand 138">
                  <a:extLst>
                    <a:ext uri="{FF2B5EF4-FFF2-40B4-BE49-F238E27FC236}">
                      <a16:creationId xmlns:a16="http://schemas.microsoft.com/office/drawing/2014/main" id="{1224A27F-0242-4BBA-AD46-34426572B2F1}"/>
                    </a:ext>
                  </a:extLst>
                </p14:cNvPr>
                <p14:cNvContentPartPr/>
                <p14:nvPr/>
              </p14:nvContentPartPr>
              <p14:xfrm>
                <a:off x="8148533" y="4903080"/>
                <a:ext cx="248040" cy="150840"/>
              </p14:xfrm>
            </p:contentPart>
          </mc:Choice>
          <mc:Fallback xmlns="">
            <p:pic>
              <p:nvPicPr>
                <p:cNvPr id="139" name="Freihand 138">
                  <a:extLst>
                    <a:ext uri="{FF2B5EF4-FFF2-40B4-BE49-F238E27FC236}">
                      <a16:creationId xmlns:a16="http://schemas.microsoft.com/office/drawing/2014/main" id="{1224A27F-0242-4BBA-AD46-34426572B2F1}"/>
                    </a:ext>
                  </a:extLst>
                </p:cNvPr>
                <p:cNvPicPr/>
                <p:nvPr/>
              </p:nvPicPr>
              <p:blipFill>
                <a:blip r:embed="rId247"/>
                <a:stretch>
                  <a:fillRect/>
                </a:stretch>
              </p:blipFill>
              <p:spPr>
                <a:xfrm>
                  <a:off x="8144213" y="4898760"/>
                  <a:ext cx="2566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40" name="Freihand 139">
                  <a:extLst>
                    <a:ext uri="{FF2B5EF4-FFF2-40B4-BE49-F238E27FC236}">
                      <a16:creationId xmlns:a16="http://schemas.microsoft.com/office/drawing/2014/main" id="{4A4A8A67-9EBD-4043-BFFE-A8EFF2CE333B}"/>
                    </a:ext>
                  </a:extLst>
                </p14:cNvPr>
                <p14:cNvContentPartPr/>
                <p14:nvPr/>
              </p14:nvContentPartPr>
              <p14:xfrm>
                <a:off x="8063213" y="4848000"/>
                <a:ext cx="282600" cy="41400"/>
              </p14:xfrm>
            </p:contentPart>
          </mc:Choice>
          <mc:Fallback xmlns="">
            <p:pic>
              <p:nvPicPr>
                <p:cNvPr id="140" name="Freihand 139">
                  <a:extLst>
                    <a:ext uri="{FF2B5EF4-FFF2-40B4-BE49-F238E27FC236}">
                      <a16:creationId xmlns:a16="http://schemas.microsoft.com/office/drawing/2014/main" id="{4A4A8A67-9EBD-4043-BFFE-A8EFF2CE333B}"/>
                    </a:ext>
                  </a:extLst>
                </p:cNvPr>
                <p:cNvPicPr/>
                <p:nvPr/>
              </p:nvPicPr>
              <p:blipFill>
                <a:blip r:embed="rId249"/>
                <a:stretch>
                  <a:fillRect/>
                </a:stretch>
              </p:blipFill>
              <p:spPr>
                <a:xfrm>
                  <a:off x="8058893" y="4843680"/>
                  <a:ext cx="2912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41" name="Freihand 140">
                  <a:extLst>
                    <a:ext uri="{FF2B5EF4-FFF2-40B4-BE49-F238E27FC236}">
                      <a16:creationId xmlns:a16="http://schemas.microsoft.com/office/drawing/2014/main" id="{EA9D532B-EC0F-44B9-BB44-752382DFB5B5}"/>
                    </a:ext>
                  </a:extLst>
                </p14:cNvPr>
                <p14:cNvContentPartPr/>
                <p14:nvPr/>
              </p14:nvContentPartPr>
              <p14:xfrm>
                <a:off x="5677853" y="5424000"/>
                <a:ext cx="12600" cy="94320"/>
              </p14:xfrm>
            </p:contentPart>
          </mc:Choice>
          <mc:Fallback xmlns="">
            <p:pic>
              <p:nvPicPr>
                <p:cNvPr id="141" name="Freihand 140">
                  <a:extLst>
                    <a:ext uri="{FF2B5EF4-FFF2-40B4-BE49-F238E27FC236}">
                      <a16:creationId xmlns:a16="http://schemas.microsoft.com/office/drawing/2014/main" id="{EA9D532B-EC0F-44B9-BB44-752382DFB5B5}"/>
                    </a:ext>
                  </a:extLst>
                </p:cNvPr>
                <p:cNvPicPr/>
                <p:nvPr/>
              </p:nvPicPr>
              <p:blipFill>
                <a:blip r:embed="rId251"/>
                <a:stretch>
                  <a:fillRect/>
                </a:stretch>
              </p:blipFill>
              <p:spPr>
                <a:xfrm>
                  <a:off x="5673533" y="5419680"/>
                  <a:ext cx="212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42" name="Freihand 141">
                  <a:extLst>
                    <a:ext uri="{FF2B5EF4-FFF2-40B4-BE49-F238E27FC236}">
                      <a16:creationId xmlns:a16="http://schemas.microsoft.com/office/drawing/2014/main" id="{4A89C99F-23E4-4D8B-8395-668D5B5D1B32}"/>
                    </a:ext>
                  </a:extLst>
                </p14:cNvPr>
                <p14:cNvContentPartPr/>
                <p14:nvPr/>
              </p14:nvContentPartPr>
              <p14:xfrm>
                <a:off x="5676413" y="5381520"/>
                <a:ext cx="129600" cy="27000"/>
              </p14:xfrm>
            </p:contentPart>
          </mc:Choice>
          <mc:Fallback xmlns="">
            <p:pic>
              <p:nvPicPr>
                <p:cNvPr id="142" name="Freihand 141">
                  <a:extLst>
                    <a:ext uri="{FF2B5EF4-FFF2-40B4-BE49-F238E27FC236}">
                      <a16:creationId xmlns:a16="http://schemas.microsoft.com/office/drawing/2014/main" id="{4A89C99F-23E4-4D8B-8395-668D5B5D1B32}"/>
                    </a:ext>
                  </a:extLst>
                </p:cNvPr>
                <p:cNvPicPr/>
                <p:nvPr/>
              </p:nvPicPr>
              <p:blipFill>
                <a:blip r:embed="rId253"/>
                <a:stretch>
                  <a:fillRect/>
                </a:stretch>
              </p:blipFill>
              <p:spPr>
                <a:xfrm>
                  <a:off x="5672093" y="5377200"/>
                  <a:ext cx="1382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43" name="Freihand 142">
                  <a:extLst>
                    <a:ext uri="{FF2B5EF4-FFF2-40B4-BE49-F238E27FC236}">
                      <a16:creationId xmlns:a16="http://schemas.microsoft.com/office/drawing/2014/main" id="{E10F2EAA-F799-42F5-A35A-20E3E7B50AEF}"/>
                    </a:ext>
                  </a:extLst>
                </p14:cNvPr>
                <p14:cNvContentPartPr/>
                <p14:nvPr/>
              </p14:nvContentPartPr>
              <p14:xfrm>
                <a:off x="5691893" y="5408160"/>
                <a:ext cx="178560" cy="101160"/>
              </p14:xfrm>
            </p:contentPart>
          </mc:Choice>
          <mc:Fallback xmlns="">
            <p:pic>
              <p:nvPicPr>
                <p:cNvPr id="143" name="Freihand 142">
                  <a:extLst>
                    <a:ext uri="{FF2B5EF4-FFF2-40B4-BE49-F238E27FC236}">
                      <a16:creationId xmlns:a16="http://schemas.microsoft.com/office/drawing/2014/main" id="{E10F2EAA-F799-42F5-A35A-20E3E7B50AEF}"/>
                    </a:ext>
                  </a:extLst>
                </p:cNvPr>
                <p:cNvPicPr/>
                <p:nvPr/>
              </p:nvPicPr>
              <p:blipFill>
                <a:blip r:embed="rId255"/>
                <a:stretch>
                  <a:fillRect/>
                </a:stretch>
              </p:blipFill>
              <p:spPr>
                <a:xfrm>
                  <a:off x="5687573" y="5403840"/>
                  <a:ext cx="1872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46" name="Freihand 145">
                  <a:extLst>
                    <a:ext uri="{FF2B5EF4-FFF2-40B4-BE49-F238E27FC236}">
                      <a16:creationId xmlns:a16="http://schemas.microsoft.com/office/drawing/2014/main" id="{35BC7087-0482-46BD-994B-AEF1B3949FCB}"/>
                    </a:ext>
                  </a:extLst>
                </p14:cNvPr>
                <p14:cNvContentPartPr/>
                <p14:nvPr/>
              </p14:nvContentPartPr>
              <p14:xfrm>
                <a:off x="5923733" y="5340480"/>
                <a:ext cx="248400" cy="225000"/>
              </p14:xfrm>
            </p:contentPart>
          </mc:Choice>
          <mc:Fallback xmlns="">
            <p:pic>
              <p:nvPicPr>
                <p:cNvPr id="146" name="Freihand 145">
                  <a:extLst>
                    <a:ext uri="{FF2B5EF4-FFF2-40B4-BE49-F238E27FC236}">
                      <a16:creationId xmlns:a16="http://schemas.microsoft.com/office/drawing/2014/main" id="{35BC7087-0482-46BD-994B-AEF1B3949FCB}"/>
                    </a:ext>
                  </a:extLst>
                </p:cNvPr>
                <p:cNvPicPr/>
                <p:nvPr/>
              </p:nvPicPr>
              <p:blipFill>
                <a:blip r:embed="rId257"/>
                <a:stretch>
                  <a:fillRect/>
                </a:stretch>
              </p:blipFill>
              <p:spPr>
                <a:xfrm>
                  <a:off x="5919413" y="5336160"/>
                  <a:ext cx="25704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47" name="Freihand 146">
                  <a:extLst>
                    <a:ext uri="{FF2B5EF4-FFF2-40B4-BE49-F238E27FC236}">
                      <a16:creationId xmlns:a16="http://schemas.microsoft.com/office/drawing/2014/main" id="{B62B1C68-5EC2-449B-A83F-FB9182AC1A1A}"/>
                    </a:ext>
                  </a:extLst>
                </p14:cNvPr>
                <p14:cNvContentPartPr/>
                <p14:nvPr/>
              </p14:nvContentPartPr>
              <p14:xfrm>
                <a:off x="6171053" y="5303040"/>
                <a:ext cx="188280" cy="141840"/>
              </p14:xfrm>
            </p:contentPart>
          </mc:Choice>
          <mc:Fallback xmlns="">
            <p:pic>
              <p:nvPicPr>
                <p:cNvPr id="147" name="Freihand 146">
                  <a:extLst>
                    <a:ext uri="{FF2B5EF4-FFF2-40B4-BE49-F238E27FC236}">
                      <a16:creationId xmlns:a16="http://schemas.microsoft.com/office/drawing/2014/main" id="{B62B1C68-5EC2-449B-A83F-FB9182AC1A1A}"/>
                    </a:ext>
                  </a:extLst>
                </p:cNvPr>
                <p:cNvPicPr/>
                <p:nvPr/>
              </p:nvPicPr>
              <p:blipFill>
                <a:blip r:embed="rId259"/>
                <a:stretch>
                  <a:fillRect/>
                </a:stretch>
              </p:blipFill>
              <p:spPr>
                <a:xfrm>
                  <a:off x="6166733" y="5298720"/>
                  <a:ext cx="196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4" name="Freihand 153">
                  <a:extLst>
                    <a:ext uri="{FF2B5EF4-FFF2-40B4-BE49-F238E27FC236}">
                      <a16:creationId xmlns:a16="http://schemas.microsoft.com/office/drawing/2014/main" id="{8F6BD655-7B16-4C5B-8FCC-B889B5F421D1}"/>
                    </a:ext>
                  </a:extLst>
                </p14:cNvPr>
                <p14:cNvContentPartPr/>
                <p14:nvPr/>
              </p14:nvContentPartPr>
              <p14:xfrm>
                <a:off x="6013013" y="5626680"/>
                <a:ext cx="335520" cy="121320"/>
              </p14:xfrm>
            </p:contentPart>
          </mc:Choice>
          <mc:Fallback xmlns="">
            <p:pic>
              <p:nvPicPr>
                <p:cNvPr id="154" name="Freihand 153">
                  <a:extLst>
                    <a:ext uri="{FF2B5EF4-FFF2-40B4-BE49-F238E27FC236}">
                      <a16:creationId xmlns:a16="http://schemas.microsoft.com/office/drawing/2014/main" id="{8F6BD655-7B16-4C5B-8FCC-B889B5F421D1}"/>
                    </a:ext>
                  </a:extLst>
                </p:cNvPr>
                <p:cNvPicPr/>
                <p:nvPr/>
              </p:nvPicPr>
              <p:blipFill>
                <a:blip r:embed="rId261"/>
                <a:stretch>
                  <a:fillRect/>
                </a:stretch>
              </p:blipFill>
              <p:spPr>
                <a:xfrm>
                  <a:off x="6008693" y="5622360"/>
                  <a:ext cx="3441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48" name="Freihand 147">
                  <a:extLst>
                    <a:ext uri="{FF2B5EF4-FFF2-40B4-BE49-F238E27FC236}">
                      <a16:creationId xmlns:a16="http://schemas.microsoft.com/office/drawing/2014/main" id="{9614FD41-389C-4C92-A9B3-E80EA70BE306}"/>
                    </a:ext>
                  </a:extLst>
                </p14:cNvPr>
                <p14:cNvContentPartPr/>
                <p14:nvPr/>
              </p14:nvContentPartPr>
              <p14:xfrm>
                <a:off x="6578213" y="5322480"/>
                <a:ext cx="376200" cy="271800"/>
              </p14:xfrm>
            </p:contentPart>
          </mc:Choice>
          <mc:Fallback xmlns="">
            <p:pic>
              <p:nvPicPr>
                <p:cNvPr id="148" name="Freihand 147">
                  <a:extLst>
                    <a:ext uri="{FF2B5EF4-FFF2-40B4-BE49-F238E27FC236}">
                      <a16:creationId xmlns:a16="http://schemas.microsoft.com/office/drawing/2014/main" id="{9614FD41-389C-4C92-A9B3-E80EA70BE306}"/>
                    </a:ext>
                  </a:extLst>
                </p:cNvPr>
                <p:cNvPicPr/>
                <p:nvPr/>
              </p:nvPicPr>
              <p:blipFill>
                <a:blip r:embed="rId263"/>
                <a:stretch>
                  <a:fillRect/>
                </a:stretch>
              </p:blipFill>
              <p:spPr>
                <a:xfrm>
                  <a:off x="6573893" y="5318160"/>
                  <a:ext cx="38484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49" name="Freihand 148">
                  <a:extLst>
                    <a:ext uri="{FF2B5EF4-FFF2-40B4-BE49-F238E27FC236}">
                      <a16:creationId xmlns:a16="http://schemas.microsoft.com/office/drawing/2014/main" id="{83D9499C-27CA-4AC6-AB79-B0FC0B324AC0}"/>
                    </a:ext>
                  </a:extLst>
                </p14:cNvPr>
                <p14:cNvContentPartPr/>
                <p14:nvPr/>
              </p14:nvContentPartPr>
              <p14:xfrm>
                <a:off x="7175093" y="5353080"/>
                <a:ext cx="106920" cy="152640"/>
              </p14:xfrm>
            </p:contentPart>
          </mc:Choice>
          <mc:Fallback xmlns="">
            <p:pic>
              <p:nvPicPr>
                <p:cNvPr id="149" name="Freihand 148">
                  <a:extLst>
                    <a:ext uri="{FF2B5EF4-FFF2-40B4-BE49-F238E27FC236}">
                      <a16:creationId xmlns:a16="http://schemas.microsoft.com/office/drawing/2014/main" id="{83D9499C-27CA-4AC6-AB79-B0FC0B324AC0}"/>
                    </a:ext>
                  </a:extLst>
                </p:cNvPr>
                <p:cNvPicPr/>
                <p:nvPr/>
              </p:nvPicPr>
              <p:blipFill>
                <a:blip r:embed="rId265"/>
                <a:stretch>
                  <a:fillRect/>
                </a:stretch>
              </p:blipFill>
              <p:spPr>
                <a:xfrm>
                  <a:off x="7170773" y="5348760"/>
                  <a:ext cx="1155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50" name="Freihand 149">
                  <a:extLst>
                    <a:ext uri="{FF2B5EF4-FFF2-40B4-BE49-F238E27FC236}">
                      <a16:creationId xmlns:a16="http://schemas.microsoft.com/office/drawing/2014/main" id="{12A06AFF-E1A5-4EFC-A031-41AF179A5446}"/>
                    </a:ext>
                  </a:extLst>
                </p14:cNvPr>
                <p14:cNvContentPartPr/>
                <p14:nvPr/>
              </p14:nvContentPartPr>
              <p14:xfrm>
                <a:off x="7447613" y="5339040"/>
                <a:ext cx="291960" cy="101520"/>
              </p14:xfrm>
            </p:contentPart>
          </mc:Choice>
          <mc:Fallback xmlns="">
            <p:pic>
              <p:nvPicPr>
                <p:cNvPr id="150" name="Freihand 149">
                  <a:extLst>
                    <a:ext uri="{FF2B5EF4-FFF2-40B4-BE49-F238E27FC236}">
                      <a16:creationId xmlns:a16="http://schemas.microsoft.com/office/drawing/2014/main" id="{12A06AFF-E1A5-4EFC-A031-41AF179A5446}"/>
                    </a:ext>
                  </a:extLst>
                </p:cNvPr>
                <p:cNvPicPr/>
                <p:nvPr/>
              </p:nvPicPr>
              <p:blipFill>
                <a:blip r:embed="rId267"/>
                <a:stretch>
                  <a:fillRect/>
                </a:stretch>
              </p:blipFill>
              <p:spPr>
                <a:xfrm>
                  <a:off x="7443293" y="5334720"/>
                  <a:ext cx="30060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51" name="Freihand 150">
                  <a:extLst>
                    <a:ext uri="{FF2B5EF4-FFF2-40B4-BE49-F238E27FC236}">
                      <a16:creationId xmlns:a16="http://schemas.microsoft.com/office/drawing/2014/main" id="{D4116116-1646-488C-9A85-5570FF906ACD}"/>
                    </a:ext>
                  </a:extLst>
                </p14:cNvPr>
                <p14:cNvContentPartPr/>
                <p14:nvPr/>
              </p14:nvContentPartPr>
              <p14:xfrm>
                <a:off x="7731293" y="5248680"/>
                <a:ext cx="167760" cy="247320"/>
              </p14:xfrm>
            </p:contentPart>
          </mc:Choice>
          <mc:Fallback xmlns="">
            <p:pic>
              <p:nvPicPr>
                <p:cNvPr id="151" name="Freihand 150">
                  <a:extLst>
                    <a:ext uri="{FF2B5EF4-FFF2-40B4-BE49-F238E27FC236}">
                      <a16:creationId xmlns:a16="http://schemas.microsoft.com/office/drawing/2014/main" id="{D4116116-1646-488C-9A85-5570FF906ACD}"/>
                    </a:ext>
                  </a:extLst>
                </p:cNvPr>
                <p:cNvPicPr/>
                <p:nvPr/>
              </p:nvPicPr>
              <p:blipFill>
                <a:blip r:embed="rId269"/>
                <a:stretch>
                  <a:fillRect/>
                </a:stretch>
              </p:blipFill>
              <p:spPr>
                <a:xfrm>
                  <a:off x="7726973" y="5244360"/>
                  <a:ext cx="17640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52" name="Freihand 151">
                  <a:extLst>
                    <a:ext uri="{FF2B5EF4-FFF2-40B4-BE49-F238E27FC236}">
                      <a16:creationId xmlns:a16="http://schemas.microsoft.com/office/drawing/2014/main" id="{A546B1E6-E184-4B40-BC2F-6755C7264439}"/>
                    </a:ext>
                  </a:extLst>
                </p14:cNvPr>
                <p14:cNvContentPartPr/>
                <p14:nvPr/>
              </p14:nvContentPartPr>
              <p14:xfrm>
                <a:off x="7826693" y="5313120"/>
                <a:ext cx="244080" cy="154800"/>
              </p14:xfrm>
            </p:contentPart>
          </mc:Choice>
          <mc:Fallback xmlns="">
            <p:pic>
              <p:nvPicPr>
                <p:cNvPr id="152" name="Freihand 151">
                  <a:extLst>
                    <a:ext uri="{FF2B5EF4-FFF2-40B4-BE49-F238E27FC236}">
                      <a16:creationId xmlns:a16="http://schemas.microsoft.com/office/drawing/2014/main" id="{A546B1E6-E184-4B40-BC2F-6755C7264439}"/>
                    </a:ext>
                  </a:extLst>
                </p:cNvPr>
                <p:cNvPicPr/>
                <p:nvPr/>
              </p:nvPicPr>
              <p:blipFill>
                <a:blip r:embed="rId271"/>
                <a:stretch>
                  <a:fillRect/>
                </a:stretch>
              </p:blipFill>
              <p:spPr>
                <a:xfrm>
                  <a:off x="7822373" y="5308800"/>
                  <a:ext cx="2527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53" name="Freihand 152">
                  <a:extLst>
                    <a:ext uri="{FF2B5EF4-FFF2-40B4-BE49-F238E27FC236}">
                      <a16:creationId xmlns:a16="http://schemas.microsoft.com/office/drawing/2014/main" id="{5C7AB41D-C036-4B08-8935-90D6A4912F9D}"/>
                    </a:ext>
                  </a:extLst>
                </p14:cNvPr>
                <p14:cNvContentPartPr/>
                <p14:nvPr/>
              </p14:nvContentPartPr>
              <p14:xfrm>
                <a:off x="8112533" y="5271720"/>
                <a:ext cx="149400" cy="112680"/>
              </p14:xfrm>
            </p:contentPart>
          </mc:Choice>
          <mc:Fallback xmlns="">
            <p:pic>
              <p:nvPicPr>
                <p:cNvPr id="153" name="Freihand 152">
                  <a:extLst>
                    <a:ext uri="{FF2B5EF4-FFF2-40B4-BE49-F238E27FC236}">
                      <a16:creationId xmlns:a16="http://schemas.microsoft.com/office/drawing/2014/main" id="{5C7AB41D-C036-4B08-8935-90D6A4912F9D}"/>
                    </a:ext>
                  </a:extLst>
                </p:cNvPr>
                <p:cNvPicPr/>
                <p:nvPr/>
              </p:nvPicPr>
              <p:blipFill>
                <a:blip r:embed="rId273"/>
                <a:stretch>
                  <a:fillRect/>
                </a:stretch>
              </p:blipFill>
              <p:spPr>
                <a:xfrm>
                  <a:off x="8108213" y="5267400"/>
                  <a:ext cx="1580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55" name="Freihand 154">
                  <a:extLst>
                    <a:ext uri="{FF2B5EF4-FFF2-40B4-BE49-F238E27FC236}">
                      <a16:creationId xmlns:a16="http://schemas.microsoft.com/office/drawing/2014/main" id="{7525C646-F640-43BF-8F21-0E930F1AEA50}"/>
                    </a:ext>
                  </a:extLst>
                </p14:cNvPr>
                <p14:cNvContentPartPr/>
                <p14:nvPr/>
              </p14:nvContentPartPr>
              <p14:xfrm>
                <a:off x="6582173" y="5631000"/>
                <a:ext cx="381600" cy="133560"/>
              </p14:xfrm>
            </p:contentPart>
          </mc:Choice>
          <mc:Fallback xmlns="">
            <p:pic>
              <p:nvPicPr>
                <p:cNvPr id="155" name="Freihand 154">
                  <a:extLst>
                    <a:ext uri="{FF2B5EF4-FFF2-40B4-BE49-F238E27FC236}">
                      <a16:creationId xmlns:a16="http://schemas.microsoft.com/office/drawing/2014/main" id="{7525C646-F640-43BF-8F21-0E930F1AEA50}"/>
                    </a:ext>
                  </a:extLst>
                </p:cNvPr>
                <p:cNvPicPr/>
                <p:nvPr/>
              </p:nvPicPr>
              <p:blipFill>
                <a:blip r:embed="rId275"/>
                <a:stretch>
                  <a:fillRect/>
                </a:stretch>
              </p:blipFill>
              <p:spPr>
                <a:xfrm>
                  <a:off x="6577853" y="5626680"/>
                  <a:ext cx="3902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56" name="Freihand 155">
                  <a:extLst>
                    <a:ext uri="{FF2B5EF4-FFF2-40B4-BE49-F238E27FC236}">
                      <a16:creationId xmlns:a16="http://schemas.microsoft.com/office/drawing/2014/main" id="{3961D012-83EF-4969-A245-2DEB6E68DDE5}"/>
                    </a:ext>
                  </a:extLst>
                </p14:cNvPr>
                <p14:cNvContentPartPr/>
                <p14:nvPr/>
              </p14:nvContentPartPr>
              <p14:xfrm>
                <a:off x="6996173" y="5684640"/>
                <a:ext cx="105840" cy="79200"/>
              </p14:xfrm>
            </p:contentPart>
          </mc:Choice>
          <mc:Fallback xmlns="">
            <p:pic>
              <p:nvPicPr>
                <p:cNvPr id="156" name="Freihand 155">
                  <a:extLst>
                    <a:ext uri="{FF2B5EF4-FFF2-40B4-BE49-F238E27FC236}">
                      <a16:creationId xmlns:a16="http://schemas.microsoft.com/office/drawing/2014/main" id="{3961D012-83EF-4969-A245-2DEB6E68DDE5}"/>
                    </a:ext>
                  </a:extLst>
                </p:cNvPr>
                <p:cNvPicPr/>
                <p:nvPr/>
              </p:nvPicPr>
              <p:blipFill>
                <a:blip r:embed="rId277"/>
                <a:stretch>
                  <a:fillRect/>
                </a:stretch>
              </p:blipFill>
              <p:spPr>
                <a:xfrm>
                  <a:off x="6991853" y="5680320"/>
                  <a:ext cx="1144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57" name="Freihand 156">
                  <a:extLst>
                    <a:ext uri="{FF2B5EF4-FFF2-40B4-BE49-F238E27FC236}">
                      <a16:creationId xmlns:a16="http://schemas.microsoft.com/office/drawing/2014/main" id="{2A7C9BDC-5514-47A2-ACA1-F2E8CA056B63}"/>
                    </a:ext>
                  </a:extLst>
                </p14:cNvPr>
                <p14:cNvContentPartPr/>
                <p14:nvPr/>
              </p14:nvContentPartPr>
              <p14:xfrm>
                <a:off x="7130453" y="5618400"/>
                <a:ext cx="320040" cy="135720"/>
              </p14:xfrm>
            </p:contentPart>
          </mc:Choice>
          <mc:Fallback xmlns="">
            <p:pic>
              <p:nvPicPr>
                <p:cNvPr id="157" name="Freihand 156">
                  <a:extLst>
                    <a:ext uri="{FF2B5EF4-FFF2-40B4-BE49-F238E27FC236}">
                      <a16:creationId xmlns:a16="http://schemas.microsoft.com/office/drawing/2014/main" id="{2A7C9BDC-5514-47A2-ACA1-F2E8CA056B63}"/>
                    </a:ext>
                  </a:extLst>
                </p:cNvPr>
                <p:cNvPicPr/>
                <p:nvPr/>
              </p:nvPicPr>
              <p:blipFill>
                <a:blip r:embed="rId279"/>
                <a:stretch>
                  <a:fillRect/>
                </a:stretch>
              </p:blipFill>
              <p:spPr>
                <a:xfrm>
                  <a:off x="7126133" y="5614080"/>
                  <a:ext cx="32868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58" name="Freihand 157">
                  <a:extLst>
                    <a:ext uri="{FF2B5EF4-FFF2-40B4-BE49-F238E27FC236}">
                      <a16:creationId xmlns:a16="http://schemas.microsoft.com/office/drawing/2014/main" id="{49B30611-583C-4E3B-9DA9-17CBC9E74D3E}"/>
                    </a:ext>
                  </a:extLst>
                </p14:cNvPr>
                <p14:cNvContentPartPr/>
                <p14:nvPr/>
              </p14:nvContentPartPr>
              <p14:xfrm>
                <a:off x="7448333" y="5653680"/>
                <a:ext cx="309960" cy="100080"/>
              </p14:xfrm>
            </p:contentPart>
          </mc:Choice>
          <mc:Fallback xmlns="">
            <p:pic>
              <p:nvPicPr>
                <p:cNvPr id="158" name="Freihand 157">
                  <a:extLst>
                    <a:ext uri="{FF2B5EF4-FFF2-40B4-BE49-F238E27FC236}">
                      <a16:creationId xmlns:a16="http://schemas.microsoft.com/office/drawing/2014/main" id="{49B30611-583C-4E3B-9DA9-17CBC9E74D3E}"/>
                    </a:ext>
                  </a:extLst>
                </p:cNvPr>
                <p:cNvPicPr/>
                <p:nvPr/>
              </p:nvPicPr>
              <p:blipFill>
                <a:blip r:embed="rId281"/>
                <a:stretch>
                  <a:fillRect/>
                </a:stretch>
              </p:blipFill>
              <p:spPr>
                <a:xfrm>
                  <a:off x="7444013" y="5649360"/>
                  <a:ext cx="3186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59" name="Freihand 158">
                  <a:extLst>
                    <a:ext uri="{FF2B5EF4-FFF2-40B4-BE49-F238E27FC236}">
                      <a16:creationId xmlns:a16="http://schemas.microsoft.com/office/drawing/2014/main" id="{F6727E49-F2F8-4994-A5EF-3E592E720A7B}"/>
                    </a:ext>
                  </a:extLst>
                </p14:cNvPr>
                <p14:cNvContentPartPr/>
                <p14:nvPr/>
              </p14:nvContentPartPr>
              <p14:xfrm>
                <a:off x="7941893" y="5659800"/>
                <a:ext cx="239400" cy="54360"/>
              </p14:xfrm>
            </p:contentPart>
          </mc:Choice>
          <mc:Fallback xmlns="">
            <p:pic>
              <p:nvPicPr>
                <p:cNvPr id="159" name="Freihand 158">
                  <a:extLst>
                    <a:ext uri="{FF2B5EF4-FFF2-40B4-BE49-F238E27FC236}">
                      <a16:creationId xmlns:a16="http://schemas.microsoft.com/office/drawing/2014/main" id="{F6727E49-F2F8-4994-A5EF-3E592E720A7B}"/>
                    </a:ext>
                  </a:extLst>
                </p:cNvPr>
                <p:cNvPicPr/>
                <p:nvPr/>
              </p:nvPicPr>
              <p:blipFill>
                <a:blip r:embed="rId283"/>
                <a:stretch>
                  <a:fillRect/>
                </a:stretch>
              </p:blipFill>
              <p:spPr>
                <a:xfrm>
                  <a:off x="7937573" y="5655480"/>
                  <a:ext cx="2480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60" name="Freihand 159">
                  <a:extLst>
                    <a:ext uri="{FF2B5EF4-FFF2-40B4-BE49-F238E27FC236}">
                      <a16:creationId xmlns:a16="http://schemas.microsoft.com/office/drawing/2014/main" id="{25086481-A77C-4EE4-A13A-ECB19E0BEF26}"/>
                    </a:ext>
                  </a:extLst>
                </p14:cNvPr>
                <p14:cNvContentPartPr/>
                <p14:nvPr/>
              </p14:nvContentPartPr>
              <p14:xfrm>
                <a:off x="8215133" y="5603640"/>
                <a:ext cx="360" cy="360"/>
              </p14:xfrm>
            </p:contentPart>
          </mc:Choice>
          <mc:Fallback xmlns="">
            <p:pic>
              <p:nvPicPr>
                <p:cNvPr id="160" name="Freihand 159">
                  <a:extLst>
                    <a:ext uri="{FF2B5EF4-FFF2-40B4-BE49-F238E27FC236}">
                      <a16:creationId xmlns:a16="http://schemas.microsoft.com/office/drawing/2014/main" id="{25086481-A77C-4EE4-A13A-ECB19E0BEF26}"/>
                    </a:ext>
                  </a:extLst>
                </p:cNvPr>
                <p:cNvPicPr/>
                <p:nvPr/>
              </p:nvPicPr>
              <p:blipFill>
                <a:blip r:embed="rId58"/>
                <a:stretch>
                  <a:fillRect/>
                </a:stretch>
              </p:blipFill>
              <p:spPr>
                <a:xfrm>
                  <a:off x="8210813" y="5599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6" name="Freihand 165">
                  <a:extLst>
                    <a:ext uri="{FF2B5EF4-FFF2-40B4-BE49-F238E27FC236}">
                      <a16:creationId xmlns:a16="http://schemas.microsoft.com/office/drawing/2014/main" id="{348863ED-2302-45C4-B3DF-AAC816CBBAA9}"/>
                    </a:ext>
                  </a:extLst>
                </p14:cNvPr>
                <p14:cNvContentPartPr/>
                <p14:nvPr/>
              </p14:nvContentPartPr>
              <p14:xfrm>
                <a:off x="6160973" y="5965800"/>
                <a:ext cx="20880" cy="157320"/>
              </p14:xfrm>
            </p:contentPart>
          </mc:Choice>
          <mc:Fallback xmlns="">
            <p:pic>
              <p:nvPicPr>
                <p:cNvPr id="166" name="Freihand 165">
                  <a:extLst>
                    <a:ext uri="{FF2B5EF4-FFF2-40B4-BE49-F238E27FC236}">
                      <a16:creationId xmlns:a16="http://schemas.microsoft.com/office/drawing/2014/main" id="{348863ED-2302-45C4-B3DF-AAC816CBBAA9}"/>
                    </a:ext>
                  </a:extLst>
                </p:cNvPr>
                <p:cNvPicPr/>
                <p:nvPr/>
              </p:nvPicPr>
              <p:blipFill>
                <a:blip r:embed="rId286"/>
                <a:stretch>
                  <a:fillRect/>
                </a:stretch>
              </p:blipFill>
              <p:spPr>
                <a:xfrm>
                  <a:off x="6156653" y="5961480"/>
                  <a:ext cx="295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7" name="Freihand 166">
                  <a:extLst>
                    <a:ext uri="{FF2B5EF4-FFF2-40B4-BE49-F238E27FC236}">
                      <a16:creationId xmlns:a16="http://schemas.microsoft.com/office/drawing/2014/main" id="{70A57DEB-E428-44C3-9CDB-7017B46748BE}"/>
                    </a:ext>
                  </a:extLst>
                </p14:cNvPr>
                <p14:cNvContentPartPr/>
                <p14:nvPr/>
              </p14:nvContentPartPr>
              <p14:xfrm>
                <a:off x="6077813" y="6081360"/>
                <a:ext cx="156240" cy="56160"/>
              </p14:xfrm>
            </p:contentPart>
          </mc:Choice>
          <mc:Fallback xmlns="">
            <p:pic>
              <p:nvPicPr>
                <p:cNvPr id="167" name="Freihand 166">
                  <a:extLst>
                    <a:ext uri="{FF2B5EF4-FFF2-40B4-BE49-F238E27FC236}">
                      <a16:creationId xmlns:a16="http://schemas.microsoft.com/office/drawing/2014/main" id="{70A57DEB-E428-44C3-9CDB-7017B46748BE}"/>
                    </a:ext>
                  </a:extLst>
                </p:cNvPr>
                <p:cNvPicPr/>
                <p:nvPr/>
              </p:nvPicPr>
              <p:blipFill>
                <a:blip r:embed="rId288"/>
                <a:stretch>
                  <a:fillRect/>
                </a:stretch>
              </p:blipFill>
              <p:spPr>
                <a:xfrm>
                  <a:off x="6073493" y="6077040"/>
                  <a:ext cx="16488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8" name="Freihand 167">
                  <a:extLst>
                    <a:ext uri="{FF2B5EF4-FFF2-40B4-BE49-F238E27FC236}">
                      <a16:creationId xmlns:a16="http://schemas.microsoft.com/office/drawing/2014/main" id="{3C3F18BD-E068-4B57-B6BF-E49E12A4172E}"/>
                    </a:ext>
                  </a:extLst>
                </p14:cNvPr>
                <p14:cNvContentPartPr/>
                <p14:nvPr/>
              </p14:nvContentPartPr>
              <p14:xfrm>
                <a:off x="6098693" y="5935560"/>
                <a:ext cx="270000" cy="136440"/>
              </p14:xfrm>
            </p:contentPart>
          </mc:Choice>
          <mc:Fallback xmlns="">
            <p:pic>
              <p:nvPicPr>
                <p:cNvPr id="168" name="Freihand 167">
                  <a:extLst>
                    <a:ext uri="{FF2B5EF4-FFF2-40B4-BE49-F238E27FC236}">
                      <a16:creationId xmlns:a16="http://schemas.microsoft.com/office/drawing/2014/main" id="{3C3F18BD-E068-4B57-B6BF-E49E12A4172E}"/>
                    </a:ext>
                  </a:extLst>
                </p:cNvPr>
                <p:cNvPicPr/>
                <p:nvPr/>
              </p:nvPicPr>
              <p:blipFill>
                <a:blip r:embed="rId290"/>
                <a:stretch>
                  <a:fillRect/>
                </a:stretch>
              </p:blipFill>
              <p:spPr>
                <a:xfrm>
                  <a:off x="6094373" y="5931240"/>
                  <a:ext cx="2786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9" name="Freihand 168">
                  <a:extLst>
                    <a:ext uri="{FF2B5EF4-FFF2-40B4-BE49-F238E27FC236}">
                      <a16:creationId xmlns:a16="http://schemas.microsoft.com/office/drawing/2014/main" id="{01FAB42D-0162-4D7D-BA35-1C2E2ADB626C}"/>
                    </a:ext>
                  </a:extLst>
                </p14:cNvPr>
                <p14:cNvContentPartPr/>
                <p14:nvPr/>
              </p14:nvContentPartPr>
              <p14:xfrm>
                <a:off x="6426653" y="5972280"/>
                <a:ext cx="77040" cy="15120"/>
              </p14:xfrm>
            </p:contentPart>
          </mc:Choice>
          <mc:Fallback xmlns="">
            <p:pic>
              <p:nvPicPr>
                <p:cNvPr id="169" name="Freihand 168">
                  <a:extLst>
                    <a:ext uri="{FF2B5EF4-FFF2-40B4-BE49-F238E27FC236}">
                      <a16:creationId xmlns:a16="http://schemas.microsoft.com/office/drawing/2014/main" id="{01FAB42D-0162-4D7D-BA35-1C2E2ADB626C}"/>
                    </a:ext>
                  </a:extLst>
                </p:cNvPr>
                <p:cNvPicPr/>
                <p:nvPr/>
              </p:nvPicPr>
              <p:blipFill>
                <a:blip r:embed="rId292"/>
                <a:stretch>
                  <a:fillRect/>
                </a:stretch>
              </p:blipFill>
              <p:spPr>
                <a:xfrm>
                  <a:off x="6422333" y="5967960"/>
                  <a:ext cx="85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0" name="Freihand 169">
                  <a:extLst>
                    <a:ext uri="{FF2B5EF4-FFF2-40B4-BE49-F238E27FC236}">
                      <a16:creationId xmlns:a16="http://schemas.microsoft.com/office/drawing/2014/main" id="{CE11FF51-EA56-44B4-99C9-D1860A8ADBBB}"/>
                    </a:ext>
                  </a:extLst>
                </p14:cNvPr>
                <p14:cNvContentPartPr/>
                <p14:nvPr/>
              </p14:nvContentPartPr>
              <p14:xfrm>
                <a:off x="6518813" y="5911440"/>
                <a:ext cx="97560" cy="136800"/>
              </p14:xfrm>
            </p:contentPart>
          </mc:Choice>
          <mc:Fallback xmlns="">
            <p:pic>
              <p:nvPicPr>
                <p:cNvPr id="170" name="Freihand 169">
                  <a:extLst>
                    <a:ext uri="{FF2B5EF4-FFF2-40B4-BE49-F238E27FC236}">
                      <a16:creationId xmlns:a16="http://schemas.microsoft.com/office/drawing/2014/main" id="{CE11FF51-EA56-44B4-99C9-D1860A8ADBBB}"/>
                    </a:ext>
                  </a:extLst>
                </p:cNvPr>
                <p:cNvPicPr/>
                <p:nvPr/>
              </p:nvPicPr>
              <p:blipFill>
                <a:blip r:embed="rId294"/>
                <a:stretch>
                  <a:fillRect/>
                </a:stretch>
              </p:blipFill>
              <p:spPr>
                <a:xfrm>
                  <a:off x="6514493" y="5907120"/>
                  <a:ext cx="1062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1" name="Freihand 170">
                  <a:extLst>
                    <a:ext uri="{FF2B5EF4-FFF2-40B4-BE49-F238E27FC236}">
                      <a16:creationId xmlns:a16="http://schemas.microsoft.com/office/drawing/2014/main" id="{35EEDA06-98DC-443C-A20F-00CC2BCF4A4E}"/>
                    </a:ext>
                  </a:extLst>
                </p14:cNvPr>
                <p14:cNvContentPartPr/>
                <p14:nvPr/>
              </p14:nvContentPartPr>
              <p14:xfrm>
                <a:off x="6666053" y="5903520"/>
                <a:ext cx="120600" cy="147600"/>
              </p14:xfrm>
            </p:contentPart>
          </mc:Choice>
          <mc:Fallback xmlns="">
            <p:pic>
              <p:nvPicPr>
                <p:cNvPr id="171" name="Freihand 170">
                  <a:extLst>
                    <a:ext uri="{FF2B5EF4-FFF2-40B4-BE49-F238E27FC236}">
                      <a16:creationId xmlns:a16="http://schemas.microsoft.com/office/drawing/2014/main" id="{35EEDA06-98DC-443C-A20F-00CC2BCF4A4E}"/>
                    </a:ext>
                  </a:extLst>
                </p:cNvPr>
                <p:cNvPicPr/>
                <p:nvPr/>
              </p:nvPicPr>
              <p:blipFill>
                <a:blip r:embed="rId296"/>
                <a:stretch>
                  <a:fillRect/>
                </a:stretch>
              </p:blipFill>
              <p:spPr>
                <a:xfrm>
                  <a:off x="6661733" y="5899200"/>
                  <a:ext cx="1292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2" name="Freihand 171">
                  <a:extLst>
                    <a:ext uri="{FF2B5EF4-FFF2-40B4-BE49-F238E27FC236}">
                      <a16:creationId xmlns:a16="http://schemas.microsoft.com/office/drawing/2014/main" id="{886E307E-ADF3-4CEA-833E-FFA8D17E3DA0}"/>
                    </a:ext>
                  </a:extLst>
                </p14:cNvPr>
                <p14:cNvContentPartPr/>
                <p14:nvPr/>
              </p14:nvContentPartPr>
              <p14:xfrm>
                <a:off x="6882413" y="5983800"/>
                <a:ext cx="120960" cy="16920"/>
              </p14:xfrm>
            </p:contentPart>
          </mc:Choice>
          <mc:Fallback xmlns="">
            <p:pic>
              <p:nvPicPr>
                <p:cNvPr id="172" name="Freihand 171">
                  <a:extLst>
                    <a:ext uri="{FF2B5EF4-FFF2-40B4-BE49-F238E27FC236}">
                      <a16:creationId xmlns:a16="http://schemas.microsoft.com/office/drawing/2014/main" id="{886E307E-ADF3-4CEA-833E-FFA8D17E3DA0}"/>
                    </a:ext>
                  </a:extLst>
                </p:cNvPr>
                <p:cNvPicPr/>
                <p:nvPr/>
              </p:nvPicPr>
              <p:blipFill>
                <a:blip r:embed="rId298"/>
                <a:stretch>
                  <a:fillRect/>
                </a:stretch>
              </p:blipFill>
              <p:spPr>
                <a:xfrm>
                  <a:off x="6878093" y="5979480"/>
                  <a:ext cx="1296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3" name="Freihand 172">
                  <a:extLst>
                    <a:ext uri="{FF2B5EF4-FFF2-40B4-BE49-F238E27FC236}">
                      <a16:creationId xmlns:a16="http://schemas.microsoft.com/office/drawing/2014/main" id="{889F9B11-067F-4DCC-8B2A-D2936BE5106F}"/>
                    </a:ext>
                  </a:extLst>
                </p14:cNvPr>
                <p14:cNvContentPartPr/>
                <p14:nvPr/>
              </p14:nvContentPartPr>
              <p14:xfrm>
                <a:off x="7078253" y="5911800"/>
                <a:ext cx="129960" cy="132480"/>
              </p14:xfrm>
            </p:contentPart>
          </mc:Choice>
          <mc:Fallback xmlns="">
            <p:pic>
              <p:nvPicPr>
                <p:cNvPr id="173" name="Freihand 172">
                  <a:extLst>
                    <a:ext uri="{FF2B5EF4-FFF2-40B4-BE49-F238E27FC236}">
                      <a16:creationId xmlns:a16="http://schemas.microsoft.com/office/drawing/2014/main" id="{889F9B11-067F-4DCC-8B2A-D2936BE5106F}"/>
                    </a:ext>
                  </a:extLst>
                </p:cNvPr>
                <p:cNvPicPr/>
                <p:nvPr/>
              </p:nvPicPr>
              <p:blipFill>
                <a:blip r:embed="rId300"/>
                <a:stretch>
                  <a:fillRect/>
                </a:stretch>
              </p:blipFill>
              <p:spPr>
                <a:xfrm>
                  <a:off x="7073933" y="5907480"/>
                  <a:ext cx="1386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4" name="Freihand 173">
                  <a:extLst>
                    <a:ext uri="{FF2B5EF4-FFF2-40B4-BE49-F238E27FC236}">
                      <a16:creationId xmlns:a16="http://schemas.microsoft.com/office/drawing/2014/main" id="{FB698A9E-2CA5-464E-A451-9E177DB93127}"/>
                    </a:ext>
                  </a:extLst>
                </p14:cNvPr>
                <p14:cNvContentPartPr/>
                <p14:nvPr/>
              </p14:nvContentPartPr>
              <p14:xfrm>
                <a:off x="7218653" y="5964000"/>
                <a:ext cx="67680" cy="68400"/>
              </p14:xfrm>
            </p:contentPart>
          </mc:Choice>
          <mc:Fallback xmlns="">
            <p:pic>
              <p:nvPicPr>
                <p:cNvPr id="174" name="Freihand 173">
                  <a:extLst>
                    <a:ext uri="{FF2B5EF4-FFF2-40B4-BE49-F238E27FC236}">
                      <a16:creationId xmlns:a16="http://schemas.microsoft.com/office/drawing/2014/main" id="{FB698A9E-2CA5-464E-A451-9E177DB93127}"/>
                    </a:ext>
                  </a:extLst>
                </p:cNvPr>
                <p:cNvPicPr/>
                <p:nvPr/>
              </p:nvPicPr>
              <p:blipFill>
                <a:blip r:embed="rId302"/>
                <a:stretch>
                  <a:fillRect/>
                </a:stretch>
              </p:blipFill>
              <p:spPr>
                <a:xfrm>
                  <a:off x="7214333" y="5959680"/>
                  <a:ext cx="763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75" name="Freihand 174">
                  <a:extLst>
                    <a:ext uri="{FF2B5EF4-FFF2-40B4-BE49-F238E27FC236}">
                      <a16:creationId xmlns:a16="http://schemas.microsoft.com/office/drawing/2014/main" id="{35DB49A7-6060-44D2-89E9-DF0030956BC1}"/>
                    </a:ext>
                  </a:extLst>
                </p14:cNvPr>
                <p14:cNvContentPartPr/>
                <p14:nvPr/>
              </p14:nvContentPartPr>
              <p14:xfrm>
                <a:off x="7323773" y="5901360"/>
                <a:ext cx="112680" cy="122760"/>
              </p14:xfrm>
            </p:contentPart>
          </mc:Choice>
          <mc:Fallback xmlns="">
            <p:pic>
              <p:nvPicPr>
                <p:cNvPr id="175" name="Freihand 174">
                  <a:extLst>
                    <a:ext uri="{FF2B5EF4-FFF2-40B4-BE49-F238E27FC236}">
                      <a16:creationId xmlns:a16="http://schemas.microsoft.com/office/drawing/2014/main" id="{35DB49A7-6060-44D2-89E9-DF0030956BC1}"/>
                    </a:ext>
                  </a:extLst>
                </p:cNvPr>
                <p:cNvPicPr/>
                <p:nvPr/>
              </p:nvPicPr>
              <p:blipFill>
                <a:blip r:embed="rId304"/>
                <a:stretch>
                  <a:fillRect/>
                </a:stretch>
              </p:blipFill>
              <p:spPr>
                <a:xfrm>
                  <a:off x="7319453" y="5897040"/>
                  <a:ext cx="12132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76" name="Freihand 175">
                  <a:extLst>
                    <a:ext uri="{FF2B5EF4-FFF2-40B4-BE49-F238E27FC236}">
                      <a16:creationId xmlns:a16="http://schemas.microsoft.com/office/drawing/2014/main" id="{A2696CCF-BE66-4749-91B1-010538DFB1CC}"/>
                    </a:ext>
                  </a:extLst>
                </p14:cNvPr>
                <p14:cNvContentPartPr/>
                <p14:nvPr/>
              </p14:nvContentPartPr>
              <p14:xfrm>
                <a:off x="7450493" y="5938800"/>
                <a:ext cx="76320" cy="73440"/>
              </p14:xfrm>
            </p:contentPart>
          </mc:Choice>
          <mc:Fallback xmlns="">
            <p:pic>
              <p:nvPicPr>
                <p:cNvPr id="176" name="Freihand 175">
                  <a:extLst>
                    <a:ext uri="{FF2B5EF4-FFF2-40B4-BE49-F238E27FC236}">
                      <a16:creationId xmlns:a16="http://schemas.microsoft.com/office/drawing/2014/main" id="{A2696CCF-BE66-4749-91B1-010538DFB1CC}"/>
                    </a:ext>
                  </a:extLst>
                </p:cNvPr>
                <p:cNvPicPr/>
                <p:nvPr/>
              </p:nvPicPr>
              <p:blipFill>
                <a:blip r:embed="rId306"/>
                <a:stretch>
                  <a:fillRect/>
                </a:stretch>
              </p:blipFill>
              <p:spPr>
                <a:xfrm>
                  <a:off x="7446173" y="5934480"/>
                  <a:ext cx="849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7" name="Freihand 176">
                  <a:extLst>
                    <a:ext uri="{FF2B5EF4-FFF2-40B4-BE49-F238E27FC236}">
                      <a16:creationId xmlns:a16="http://schemas.microsoft.com/office/drawing/2014/main" id="{A1856CFA-1ED6-4548-8F4B-71692676D4E3}"/>
                    </a:ext>
                  </a:extLst>
                </p14:cNvPr>
                <p14:cNvContentPartPr/>
                <p14:nvPr/>
              </p14:nvContentPartPr>
              <p14:xfrm>
                <a:off x="7561733" y="5882640"/>
                <a:ext cx="93960" cy="126720"/>
              </p14:xfrm>
            </p:contentPart>
          </mc:Choice>
          <mc:Fallback xmlns="">
            <p:pic>
              <p:nvPicPr>
                <p:cNvPr id="177" name="Freihand 176">
                  <a:extLst>
                    <a:ext uri="{FF2B5EF4-FFF2-40B4-BE49-F238E27FC236}">
                      <a16:creationId xmlns:a16="http://schemas.microsoft.com/office/drawing/2014/main" id="{A1856CFA-1ED6-4548-8F4B-71692676D4E3}"/>
                    </a:ext>
                  </a:extLst>
                </p:cNvPr>
                <p:cNvPicPr/>
                <p:nvPr/>
              </p:nvPicPr>
              <p:blipFill>
                <a:blip r:embed="rId308"/>
                <a:stretch>
                  <a:fillRect/>
                </a:stretch>
              </p:blipFill>
              <p:spPr>
                <a:xfrm>
                  <a:off x="7557413" y="5878320"/>
                  <a:ext cx="1026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63" name="Freihand 62">
                  <a:extLst>
                    <a:ext uri="{FF2B5EF4-FFF2-40B4-BE49-F238E27FC236}">
                      <a16:creationId xmlns:a16="http://schemas.microsoft.com/office/drawing/2014/main" id="{E29FA508-9E7B-4DC2-8CD8-AB172110ED0F}"/>
                    </a:ext>
                  </a:extLst>
                </p14:cNvPr>
                <p14:cNvContentPartPr/>
                <p14:nvPr/>
              </p14:nvContentPartPr>
              <p14:xfrm>
                <a:off x="1055813" y="4875720"/>
                <a:ext cx="140400" cy="9000"/>
              </p14:xfrm>
            </p:contentPart>
          </mc:Choice>
          <mc:Fallback xmlns="">
            <p:pic>
              <p:nvPicPr>
                <p:cNvPr id="63" name="Freihand 62">
                  <a:extLst>
                    <a:ext uri="{FF2B5EF4-FFF2-40B4-BE49-F238E27FC236}">
                      <a16:creationId xmlns:a16="http://schemas.microsoft.com/office/drawing/2014/main" id="{E29FA508-9E7B-4DC2-8CD8-AB172110ED0F}"/>
                    </a:ext>
                  </a:extLst>
                </p:cNvPr>
                <p:cNvPicPr/>
                <p:nvPr/>
              </p:nvPicPr>
              <p:blipFill>
                <a:blip r:embed="rId310"/>
                <a:stretch>
                  <a:fillRect/>
                </a:stretch>
              </p:blipFill>
              <p:spPr>
                <a:xfrm>
                  <a:off x="1051493" y="4871400"/>
                  <a:ext cx="1490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64" name="Freihand 63">
                  <a:extLst>
                    <a:ext uri="{FF2B5EF4-FFF2-40B4-BE49-F238E27FC236}">
                      <a16:creationId xmlns:a16="http://schemas.microsoft.com/office/drawing/2014/main" id="{F3E7CF42-C0F9-4554-9646-5833879C4F81}"/>
                    </a:ext>
                  </a:extLst>
                </p14:cNvPr>
                <p14:cNvContentPartPr/>
                <p14:nvPr/>
              </p14:nvContentPartPr>
              <p14:xfrm>
                <a:off x="1174253" y="4832160"/>
                <a:ext cx="83880" cy="126360"/>
              </p14:xfrm>
            </p:contentPart>
          </mc:Choice>
          <mc:Fallback xmlns="">
            <p:pic>
              <p:nvPicPr>
                <p:cNvPr id="64" name="Freihand 63">
                  <a:extLst>
                    <a:ext uri="{FF2B5EF4-FFF2-40B4-BE49-F238E27FC236}">
                      <a16:creationId xmlns:a16="http://schemas.microsoft.com/office/drawing/2014/main" id="{F3E7CF42-C0F9-4554-9646-5833879C4F81}"/>
                    </a:ext>
                  </a:extLst>
                </p:cNvPr>
                <p:cNvPicPr/>
                <p:nvPr/>
              </p:nvPicPr>
              <p:blipFill>
                <a:blip r:embed="rId312"/>
                <a:stretch>
                  <a:fillRect/>
                </a:stretch>
              </p:blipFill>
              <p:spPr>
                <a:xfrm>
                  <a:off x="1169933" y="4827840"/>
                  <a:ext cx="925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65" name="Freihand 64">
                  <a:extLst>
                    <a:ext uri="{FF2B5EF4-FFF2-40B4-BE49-F238E27FC236}">
                      <a16:creationId xmlns:a16="http://schemas.microsoft.com/office/drawing/2014/main" id="{72B87297-9450-4942-A9DE-61D59B5820B0}"/>
                    </a:ext>
                  </a:extLst>
                </p14:cNvPr>
                <p14:cNvContentPartPr/>
                <p14:nvPr/>
              </p14:nvContentPartPr>
              <p14:xfrm>
                <a:off x="1395293" y="4831080"/>
                <a:ext cx="111960" cy="45360"/>
              </p14:xfrm>
            </p:contentPart>
          </mc:Choice>
          <mc:Fallback xmlns="">
            <p:pic>
              <p:nvPicPr>
                <p:cNvPr id="65" name="Freihand 64">
                  <a:extLst>
                    <a:ext uri="{FF2B5EF4-FFF2-40B4-BE49-F238E27FC236}">
                      <a16:creationId xmlns:a16="http://schemas.microsoft.com/office/drawing/2014/main" id="{72B87297-9450-4942-A9DE-61D59B5820B0}"/>
                    </a:ext>
                  </a:extLst>
                </p:cNvPr>
                <p:cNvPicPr/>
                <p:nvPr/>
              </p:nvPicPr>
              <p:blipFill>
                <a:blip r:embed="rId314"/>
                <a:stretch>
                  <a:fillRect/>
                </a:stretch>
              </p:blipFill>
              <p:spPr>
                <a:xfrm>
                  <a:off x="1390973" y="4826760"/>
                  <a:ext cx="1206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66" name="Freihand 65">
                  <a:extLst>
                    <a:ext uri="{FF2B5EF4-FFF2-40B4-BE49-F238E27FC236}">
                      <a16:creationId xmlns:a16="http://schemas.microsoft.com/office/drawing/2014/main" id="{10AE3001-9E08-4F56-9C87-118684B26CC7}"/>
                    </a:ext>
                  </a:extLst>
                </p14:cNvPr>
                <p14:cNvContentPartPr/>
                <p14:nvPr/>
              </p14:nvContentPartPr>
              <p14:xfrm>
                <a:off x="1466213" y="4836120"/>
                <a:ext cx="48600" cy="122760"/>
              </p14:xfrm>
            </p:contentPart>
          </mc:Choice>
          <mc:Fallback xmlns="">
            <p:pic>
              <p:nvPicPr>
                <p:cNvPr id="66" name="Freihand 65">
                  <a:extLst>
                    <a:ext uri="{FF2B5EF4-FFF2-40B4-BE49-F238E27FC236}">
                      <a16:creationId xmlns:a16="http://schemas.microsoft.com/office/drawing/2014/main" id="{10AE3001-9E08-4F56-9C87-118684B26CC7}"/>
                    </a:ext>
                  </a:extLst>
                </p:cNvPr>
                <p:cNvPicPr/>
                <p:nvPr/>
              </p:nvPicPr>
              <p:blipFill>
                <a:blip r:embed="rId316"/>
                <a:stretch>
                  <a:fillRect/>
                </a:stretch>
              </p:blipFill>
              <p:spPr>
                <a:xfrm>
                  <a:off x="1461893" y="4831800"/>
                  <a:ext cx="572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67" name="Freihand 66">
                  <a:extLst>
                    <a:ext uri="{FF2B5EF4-FFF2-40B4-BE49-F238E27FC236}">
                      <a16:creationId xmlns:a16="http://schemas.microsoft.com/office/drawing/2014/main" id="{2E11715D-0469-4F5B-ABAA-0A927113181F}"/>
                    </a:ext>
                  </a:extLst>
                </p14:cNvPr>
                <p14:cNvContentPartPr/>
                <p14:nvPr/>
              </p14:nvContentPartPr>
              <p14:xfrm>
                <a:off x="1613093" y="4756200"/>
                <a:ext cx="10080" cy="60480"/>
              </p14:xfrm>
            </p:contentPart>
          </mc:Choice>
          <mc:Fallback xmlns="">
            <p:pic>
              <p:nvPicPr>
                <p:cNvPr id="67" name="Freihand 66">
                  <a:extLst>
                    <a:ext uri="{FF2B5EF4-FFF2-40B4-BE49-F238E27FC236}">
                      <a16:creationId xmlns:a16="http://schemas.microsoft.com/office/drawing/2014/main" id="{2E11715D-0469-4F5B-ABAA-0A927113181F}"/>
                    </a:ext>
                  </a:extLst>
                </p:cNvPr>
                <p:cNvPicPr/>
                <p:nvPr/>
              </p:nvPicPr>
              <p:blipFill>
                <a:blip r:embed="rId318"/>
                <a:stretch>
                  <a:fillRect/>
                </a:stretch>
              </p:blipFill>
              <p:spPr>
                <a:xfrm>
                  <a:off x="1608773" y="4751880"/>
                  <a:ext cx="187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68" name="Freihand 67">
                  <a:extLst>
                    <a:ext uri="{FF2B5EF4-FFF2-40B4-BE49-F238E27FC236}">
                      <a16:creationId xmlns:a16="http://schemas.microsoft.com/office/drawing/2014/main" id="{766DFCB7-8FD3-498F-9B09-1D7C247A41E2}"/>
                    </a:ext>
                  </a:extLst>
                </p14:cNvPr>
                <p14:cNvContentPartPr/>
                <p14:nvPr/>
              </p14:nvContentPartPr>
              <p14:xfrm>
                <a:off x="1541093" y="4723800"/>
                <a:ext cx="142200" cy="108000"/>
              </p14:xfrm>
            </p:contentPart>
          </mc:Choice>
          <mc:Fallback xmlns="">
            <p:pic>
              <p:nvPicPr>
                <p:cNvPr id="68" name="Freihand 67">
                  <a:extLst>
                    <a:ext uri="{FF2B5EF4-FFF2-40B4-BE49-F238E27FC236}">
                      <a16:creationId xmlns:a16="http://schemas.microsoft.com/office/drawing/2014/main" id="{766DFCB7-8FD3-498F-9B09-1D7C247A41E2}"/>
                    </a:ext>
                  </a:extLst>
                </p:cNvPr>
                <p:cNvPicPr/>
                <p:nvPr/>
              </p:nvPicPr>
              <p:blipFill>
                <a:blip r:embed="rId320"/>
                <a:stretch>
                  <a:fillRect/>
                </a:stretch>
              </p:blipFill>
              <p:spPr>
                <a:xfrm>
                  <a:off x="1536773" y="4719480"/>
                  <a:ext cx="1508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70" name="Freihand 69">
                  <a:extLst>
                    <a:ext uri="{FF2B5EF4-FFF2-40B4-BE49-F238E27FC236}">
                      <a16:creationId xmlns:a16="http://schemas.microsoft.com/office/drawing/2014/main" id="{ADCCDA26-1145-4C09-A450-133189BBBBCC}"/>
                    </a:ext>
                  </a:extLst>
                </p14:cNvPr>
                <p14:cNvContentPartPr/>
                <p14:nvPr/>
              </p14:nvContentPartPr>
              <p14:xfrm>
                <a:off x="1873013" y="4801920"/>
                <a:ext cx="16200" cy="132120"/>
              </p14:xfrm>
            </p:contentPart>
          </mc:Choice>
          <mc:Fallback xmlns="">
            <p:pic>
              <p:nvPicPr>
                <p:cNvPr id="70" name="Freihand 69">
                  <a:extLst>
                    <a:ext uri="{FF2B5EF4-FFF2-40B4-BE49-F238E27FC236}">
                      <a16:creationId xmlns:a16="http://schemas.microsoft.com/office/drawing/2014/main" id="{ADCCDA26-1145-4C09-A450-133189BBBBCC}"/>
                    </a:ext>
                  </a:extLst>
                </p:cNvPr>
                <p:cNvPicPr/>
                <p:nvPr/>
              </p:nvPicPr>
              <p:blipFill>
                <a:blip r:embed="rId322"/>
                <a:stretch>
                  <a:fillRect/>
                </a:stretch>
              </p:blipFill>
              <p:spPr>
                <a:xfrm>
                  <a:off x="1868693" y="4797600"/>
                  <a:ext cx="248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71" name="Freihand 70">
                  <a:extLst>
                    <a:ext uri="{FF2B5EF4-FFF2-40B4-BE49-F238E27FC236}">
                      <a16:creationId xmlns:a16="http://schemas.microsoft.com/office/drawing/2014/main" id="{8FB0D21E-1304-49B4-8E59-4F6A8B5A6998}"/>
                    </a:ext>
                  </a:extLst>
                </p14:cNvPr>
                <p14:cNvContentPartPr/>
                <p14:nvPr/>
              </p14:nvContentPartPr>
              <p14:xfrm>
                <a:off x="1773653" y="4678800"/>
                <a:ext cx="180000" cy="124560"/>
              </p14:xfrm>
            </p:contentPart>
          </mc:Choice>
          <mc:Fallback xmlns="">
            <p:pic>
              <p:nvPicPr>
                <p:cNvPr id="71" name="Freihand 70">
                  <a:extLst>
                    <a:ext uri="{FF2B5EF4-FFF2-40B4-BE49-F238E27FC236}">
                      <a16:creationId xmlns:a16="http://schemas.microsoft.com/office/drawing/2014/main" id="{8FB0D21E-1304-49B4-8E59-4F6A8B5A6998}"/>
                    </a:ext>
                  </a:extLst>
                </p:cNvPr>
                <p:cNvPicPr/>
                <p:nvPr/>
              </p:nvPicPr>
              <p:blipFill>
                <a:blip r:embed="rId324"/>
                <a:stretch>
                  <a:fillRect/>
                </a:stretch>
              </p:blipFill>
              <p:spPr>
                <a:xfrm>
                  <a:off x="1769333" y="4674480"/>
                  <a:ext cx="188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56" name="Freihand 55">
                  <a:extLst>
                    <a:ext uri="{FF2B5EF4-FFF2-40B4-BE49-F238E27FC236}">
                      <a16:creationId xmlns:a16="http://schemas.microsoft.com/office/drawing/2014/main" id="{F2FD0734-23FC-42A0-BF2C-662858F282BA}"/>
                    </a:ext>
                  </a:extLst>
                </p14:cNvPr>
                <p14:cNvContentPartPr/>
                <p14:nvPr/>
              </p14:nvContentPartPr>
              <p14:xfrm>
                <a:off x="366773" y="4731720"/>
                <a:ext cx="133200" cy="176040"/>
              </p14:xfrm>
            </p:contentPart>
          </mc:Choice>
          <mc:Fallback xmlns="">
            <p:pic>
              <p:nvPicPr>
                <p:cNvPr id="56" name="Freihand 55">
                  <a:extLst>
                    <a:ext uri="{FF2B5EF4-FFF2-40B4-BE49-F238E27FC236}">
                      <a16:creationId xmlns:a16="http://schemas.microsoft.com/office/drawing/2014/main" id="{F2FD0734-23FC-42A0-BF2C-662858F282BA}"/>
                    </a:ext>
                  </a:extLst>
                </p:cNvPr>
                <p:cNvPicPr/>
                <p:nvPr/>
              </p:nvPicPr>
              <p:blipFill>
                <a:blip r:embed="rId326"/>
                <a:stretch>
                  <a:fillRect/>
                </a:stretch>
              </p:blipFill>
              <p:spPr>
                <a:xfrm>
                  <a:off x="362453" y="4727400"/>
                  <a:ext cx="1418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57" name="Freihand 56">
                  <a:extLst>
                    <a:ext uri="{FF2B5EF4-FFF2-40B4-BE49-F238E27FC236}">
                      <a16:creationId xmlns:a16="http://schemas.microsoft.com/office/drawing/2014/main" id="{977EAD77-1536-4E90-90BE-CC0FE2073625}"/>
                    </a:ext>
                  </a:extLst>
                </p14:cNvPr>
                <p14:cNvContentPartPr/>
                <p14:nvPr/>
              </p14:nvContentPartPr>
              <p14:xfrm>
                <a:off x="477293" y="4728120"/>
                <a:ext cx="54360" cy="216720"/>
              </p14:xfrm>
            </p:contentPart>
          </mc:Choice>
          <mc:Fallback xmlns="">
            <p:pic>
              <p:nvPicPr>
                <p:cNvPr id="57" name="Freihand 56">
                  <a:extLst>
                    <a:ext uri="{FF2B5EF4-FFF2-40B4-BE49-F238E27FC236}">
                      <a16:creationId xmlns:a16="http://schemas.microsoft.com/office/drawing/2014/main" id="{977EAD77-1536-4E90-90BE-CC0FE2073625}"/>
                    </a:ext>
                  </a:extLst>
                </p:cNvPr>
                <p:cNvPicPr/>
                <p:nvPr/>
              </p:nvPicPr>
              <p:blipFill>
                <a:blip r:embed="rId328"/>
                <a:stretch>
                  <a:fillRect/>
                </a:stretch>
              </p:blipFill>
              <p:spPr>
                <a:xfrm>
                  <a:off x="472973" y="4723800"/>
                  <a:ext cx="630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58" name="Freihand 57">
                  <a:extLst>
                    <a:ext uri="{FF2B5EF4-FFF2-40B4-BE49-F238E27FC236}">
                      <a16:creationId xmlns:a16="http://schemas.microsoft.com/office/drawing/2014/main" id="{7C40853A-267D-4845-A810-403B2BB05ADF}"/>
                    </a:ext>
                  </a:extLst>
                </p14:cNvPr>
                <p14:cNvContentPartPr/>
                <p14:nvPr/>
              </p14:nvContentPartPr>
              <p14:xfrm>
                <a:off x="356693" y="4921080"/>
                <a:ext cx="169560" cy="15840"/>
              </p14:xfrm>
            </p:contentPart>
          </mc:Choice>
          <mc:Fallback xmlns="">
            <p:pic>
              <p:nvPicPr>
                <p:cNvPr id="58" name="Freihand 57">
                  <a:extLst>
                    <a:ext uri="{FF2B5EF4-FFF2-40B4-BE49-F238E27FC236}">
                      <a16:creationId xmlns:a16="http://schemas.microsoft.com/office/drawing/2014/main" id="{7C40853A-267D-4845-A810-403B2BB05ADF}"/>
                    </a:ext>
                  </a:extLst>
                </p:cNvPr>
                <p:cNvPicPr/>
                <p:nvPr/>
              </p:nvPicPr>
              <p:blipFill>
                <a:blip r:embed="rId330"/>
                <a:stretch>
                  <a:fillRect/>
                </a:stretch>
              </p:blipFill>
              <p:spPr>
                <a:xfrm>
                  <a:off x="352373" y="4916760"/>
                  <a:ext cx="1782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59" name="Freihand 58">
                  <a:extLst>
                    <a:ext uri="{FF2B5EF4-FFF2-40B4-BE49-F238E27FC236}">
                      <a16:creationId xmlns:a16="http://schemas.microsoft.com/office/drawing/2014/main" id="{0C3E9BF8-5DCF-474D-9F09-9565840176BB}"/>
                    </a:ext>
                  </a:extLst>
                </p14:cNvPr>
                <p14:cNvContentPartPr/>
                <p14:nvPr/>
              </p14:nvContentPartPr>
              <p14:xfrm>
                <a:off x="576293" y="4761240"/>
                <a:ext cx="149400" cy="194760"/>
              </p14:xfrm>
            </p:contentPart>
          </mc:Choice>
          <mc:Fallback xmlns="">
            <p:pic>
              <p:nvPicPr>
                <p:cNvPr id="59" name="Freihand 58">
                  <a:extLst>
                    <a:ext uri="{FF2B5EF4-FFF2-40B4-BE49-F238E27FC236}">
                      <a16:creationId xmlns:a16="http://schemas.microsoft.com/office/drawing/2014/main" id="{0C3E9BF8-5DCF-474D-9F09-9565840176BB}"/>
                    </a:ext>
                  </a:extLst>
                </p:cNvPr>
                <p:cNvPicPr/>
                <p:nvPr/>
              </p:nvPicPr>
              <p:blipFill>
                <a:blip r:embed="rId332"/>
                <a:stretch>
                  <a:fillRect/>
                </a:stretch>
              </p:blipFill>
              <p:spPr>
                <a:xfrm>
                  <a:off x="571973" y="4756920"/>
                  <a:ext cx="1580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60" name="Freihand 59">
                  <a:extLst>
                    <a:ext uri="{FF2B5EF4-FFF2-40B4-BE49-F238E27FC236}">
                      <a16:creationId xmlns:a16="http://schemas.microsoft.com/office/drawing/2014/main" id="{D291C040-A783-4345-B84E-D27C3E4D4BE2}"/>
                    </a:ext>
                  </a:extLst>
                </p14:cNvPr>
                <p14:cNvContentPartPr/>
                <p14:nvPr/>
              </p14:nvContentPartPr>
              <p14:xfrm>
                <a:off x="843413" y="4803360"/>
                <a:ext cx="10440" cy="116640"/>
              </p14:xfrm>
            </p:contentPart>
          </mc:Choice>
          <mc:Fallback xmlns="">
            <p:pic>
              <p:nvPicPr>
                <p:cNvPr id="60" name="Freihand 59">
                  <a:extLst>
                    <a:ext uri="{FF2B5EF4-FFF2-40B4-BE49-F238E27FC236}">
                      <a16:creationId xmlns:a16="http://schemas.microsoft.com/office/drawing/2014/main" id="{D291C040-A783-4345-B84E-D27C3E4D4BE2}"/>
                    </a:ext>
                  </a:extLst>
                </p:cNvPr>
                <p:cNvPicPr/>
                <p:nvPr/>
              </p:nvPicPr>
              <p:blipFill>
                <a:blip r:embed="rId334"/>
                <a:stretch>
                  <a:fillRect/>
                </a:stretch>
              </p:blipFill>
              <p:spPr>
                <a:xfrm>
                  <a:off x="839093" y="4799040"/>
                  <a:ext cx="190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61" name="Freihand 60">
                  <a:extLst>
                    <a:ext uri="{FF2B5EF4-FFF2-40B4-BE49-F238E27FC236}">
                      <a16:creationId xmlns:a16="http://schemas.microsoft.com/office/drawing/2014/main" id="{9A0CF683-2833-4B14-88E5-E2DB717464AD}"/>
                    </a:ext>
                  </a:extLst>
                </p14:cNvPr>
                <p14:cNvContentPartPr/>
                <p14:nvPr/>
              </p14:nvContentPartPr>
              <p14:xfrm>
                <a:off x="764933" y="4695360"/>
                <a:ext cx="135000" cy="119520"/>
              </p14:xfrm>
            </p:contentPart>
          </mc:Choice>
          <mc:Fallback xmlns="">
            <p:pic>
              <p:nvPicPr>
                <p:cNvPr id="61" name="Freihand 60">
                  <a:extLst>
                    <a:ext uri="{FF2B5EF4-FFF2-40B4-BE49-F238E27FC236}">
                      <a16:creationId xmlns:a16="http://schemas.microsoft.com/office/drawing/2014/main" id="{9A0CF683-2833-4B14-88E5-E2DB717464AD}"/>
                    </a:ext>
                  </a:extLst>
                </p:cNvPr>
                <p:cNvPicPr/>
                <p:nvPr/>
              </p:nvPicPr>
              <p:blipFill>
                <a:blip r:embed="rId336"/>
                <a:stretch>
                  <a:fillRect/>
                </a:stretch>
              </p:blipFill>
              <p:spPr>
                <a:xfrm>
                  <a:off x="760613" y="4691040"/>
                  <a:ext cx="1436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82" name="Freihand 181">
                  <a:extLst>
                    <a:ext uri="{FF2B5EF4-FFF2-40B4-BE49-F238E27FC236}">
                      <a16:creationId xmlns:a16="http://schemas.microsoft.com/office/drawing/2014/main" id="{16A8670E-A571-4FEF-A831-05298723E5B6}"/>
                    </a:ext>
                  </a:extLst>
                </p14:cNvPr>
                <p14:cNvContentPartPr/>
                <p14:nvPr/>
              </p14:nvContentPartPr>
              <p14:xfrm>
                <a:off x="302693" y="5038440"/>
                <a:ext cx="535320" cy="139320"/>
              </p14:xfrm>
            </p:contentPart>
          </mc:Choice>
          <mc:Fallback xmlns="">
            <p:pic>
              <p:nvPicPr>
                <p:cNvPr id="182" name="Freihand 181">
                  <a:extLst>
                    <a:ext uri="{FF2B5EF4-FFF2-40B4-BE49-F238E27FC236}">
                      <a16:creationId xmlns:a16="http://schemas.microsoft.com/office/drawing/2014/main" id="{16A8670E-A571-4FEF-A831-05298723E5B6}"/>
                    </a:ext>
                  </a:extLst>
                </p:cNvPr>
                <p:cNvPicPr/>
                <p:nvPr/>
              </p:nvPicPr>
              <p:blipFill>
                <a:blip r:embed="rId338"/>
                <a:stretch>
                  <a:fillRect/>
                </a:stretch>
              </p:blipFill>
              <p:spPr>
                <a:xfrm>
                  <a:off x="298373" y="5034120"/>
                  <a:ext cx="5439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84" name="Freihand 183">
                  <a:extLst>
                    <a:ext uri="{FF2B5EF4-FFF2-40B4-BE49-F238E27FC236}">
                      <a16:creationId xmlns:a16="http://schemas.microsoft.com/office/drawing/2014/main" id="{F849FD00-B9EC-4423-AAF1-B1D3F021EA00}"/>
                    </a:ext>
                  </a:extLst>
                </p14:cNvPr>
                <p14:cNvContentPartPr/>
                <p14:nvPr/>
              </p14:nvContentPartPr>
              <p14:xfrm>
                <a:off x="455693" y="5313840"/>
                <a:ext cx="22680" cy="198360"/>
              </p14:xfrm>
            </p:contentPart>
          </mc:Choice>
          <mc:Fallback xmlns="">
            <p:pic>
              <p:nvPicPr>
                <p:cNvPr id="184" name="Freihand 183">
                  <a:extLst>
                    <a:ext uri="{FF2B5EF4-FFF2-40B4-BE49-F238E27FC236}">
                      <a16:creationId xmlns:a16="http://schemas.microsoft.com/office/drawing/2014/main" id="{F849FD00-B9EC-4423-AAF1-B1D3F021EA00}"/>
                    </a:ext>
                  </a:extLst>
                </p:cNvPr>
                <p:cNvPicPr/>
                <p:nvPr/>
              </p:nvPicPr>
              <p:blipFill>
                <a:blip r:embed="rId340"/>
                <a:stretch>
                  <a:fillRect/>
                </a:stretch>
              </p:blipFill>
              <p:spPr>
                <a:xfrm>
                  <a:off x="451373" y="5309520"/>
                  <a:ext cx="313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85" name="Freihand 184">
                  <a:extLst>
                    <a:ext uri="{FF2B5EF4-FFF2-40B4-BE49-F238E27FC236}">
                      <a16:creationId xmlns:a16="http://schemas.microsoft.com/office/drawing/2014/main" id="{B9D51405-D57A-474A-8DE5-2AA4B7C8BA3F}"/>
                    </a:ext>
                  </a:extLst>
                </p14:cNvPr>
                <p14:cNvContentPartPr/>
                <p14:nvPr/>
              </p14:nvContentPartPr>
              <p14:xfrm>
                <a:off x="372893" y="5241840"/>
                <a:ext cx="186840" cy="121680"/>
              </p14:xfrm>
            </p:contentPart>
          </mc:Choice>
          <mc:Fallback xmlns="">
            <p:pic>
              <p:nvPicPr>
                <p:cNvPr id="185" name="Freihand 184">
                  <a:extLst>
                    <a:ext uri="{FF2B5EF4-FFF2-40B4-BE49-F238E27FC236}">
                      <a16:creationId xmlns:a16="http://schemas.microsoft.com/office/drawing/2014/main" id="{B9D51405-D57A-474A-8DE5-2AA4B7C8BA3F}"/>
                    </a:ext>
                  </a:extLst>
                </p:cNvPr>
                <p:cNvPicPr/>
                <p:nvPr/>
              </p:nvPicPr>
              <p:blipFill>
                <a:blip r:embed="rId342"/>
                <a:stretch>
                  <a:fillRect/>
                </a:stretch>
              </p:blipFill>
              <p:spPr>
                <a:xfrm>
                  <a:off x="368573" y="5237520"/>
                  <a:ext cx="19548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87" name="Freihand 186">
                  <a:extLst>
                    <a:ext uri="{FF2B5EF4-FFF2-40B4-BE49-F238E27FC236}">
                      <a16:creationId xmlns:a16="http://schemas.microsoft.com/office/drawing/2014/main" id="{505534C3-E290-4BAF-89D6-CFCD8A298E50}"/>
                    </a:ext>
                  </a:extLst>
                </p14:cNvPr>
                <p14:cNvContentPartPr/>
                <p14:nvPr/>
              </p14:nvContentPartPr>
              <p14:xfrm>
                <a:off x="119093" y="5607960"/>
                <a:ext cx="117720" cy="214920"/>
              </p14:xfrm>
            </p:contentPart>
          </mc:Choice>
          <mc:Fallback xmlns="">
            <p:pic>
              <p:nvPicPr>
                <p:cNvPr id="187" name="Freihand 186">
                  <a:extLst>
                    <a:ext uri="{FF2B5EF4-FFF2-40B4-BE49-F238E27FC236}">
                      <a16:creationId xmlns:a16="http://schemas.microsoft.com/office/drawing/2014/main" id="{505534C3-E290-4BAF-89D6-CFCD8A298E50}"/>
                    </a:ext>
                  </a:extLst>
                </p:cNvPr>
                <p:cNvPicPr/>
                <p:nvPr/>
              </p:nvPicPr>
              <p:blipFill>
                <a:blip r:embed="rId344"/>
                <a:stretch>
                  <a:fillRect/>
                </a:stretch>
              </p:blipFill>
              <p:spPr>
                <a:xfrm>
                  <a:off x="114773" y="5603640"/>
                  <a:ext cx="12636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88" name="Freihand 187">
                  <a:extLst>
                    <a:ext uri="{FF2B5EF4-FFF2-40B4-BE49-F238E27FC236}">
                      <a16:creationId xmlns:a16="http://schemas.microsoft.com/office/drawing/2014/main" id="{0DD8E4C7-893E-4711-A139-FEC0CD3A7379}"/>
                    </a:ext>
                  </a:extLst>
                </p14:cNvPr>
                <p14:cNvContentPartPr/>
                <p14:nvPr/>
              </p14:nvContentPartPr>
              <p14:xfrm>
                <a:off x="223133" y="5602200"/>
                <a:ext cx="75240" cy="163440"/>
              </p14:xfrm>
            </p:contentPart>
          </mc:Choice>
          <mc:Fallback xmlns="">
            <p:pic>
              <p:nvPicPr>
                <p:cNvPr id="188" name="Freihand 187">
                  <a:extLst>
                    <a:ext uri="{FF2B5EF4-FFF2-40B4-BE49-F238E27FC236}">
                      <a16:creationId xmlns:a16="http://schemas.microsoft.com/office/drawing/2014/main" id="{0DD8E4C7-893E-4711-A139-FEC0CD3A7379}"/>
                    </a:ext>
                  </a:extLst>
                </p:cNvPr>
                <p:cNvPicPr/>
                <p:nvPr/>
              </p:nvPicPr>
              <p:blipFill>
                <a:blip r:embed="rId346"/>
                <a:stretch>
                  <a:fillRect/>
                </a:stretch>
              </p:blipFill>
              <p:spPr>
                <a:xfrm>
                  <a:off x="218813" y="5597880"/>
                  <a:ext cx="838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89" name="Freihand 188">
                  <a:extLst>
                    <a:ext uri="{FF2B5EF4-FFF2-40B4-BE49-F238E27FC236}">
                      <a16:creationId xmlns:a16="http://schemas.microsoft.com/office/drawing/2014/main" id="{DD78AF66-C138-4AB5-987A-08FE4CC2930D}"/>
                    </a:ext>
                  </a:extLst>
                </p14:cNvPr>
                <p14:cNvContentPartPr/>
                <p14:nvPr/>
              </p14:nvContentPartPr>
              <p14:xfrm>
                <a:off x="310613" y="5678160"/>
                <a:ext cx="100080" cy="94680"/>
              </p14:xfrm>
            </p:contentPart>
          </mc:Choice>
          <mc:Fallback xmlns="">
            <p:pic>
              <p:nvPicPr>
                <p:cNvPr id="189" name="Freihand 188">
                  <a:extLst>
                    <a:ext uri="{FF2B5EF4-FFF2-40B4-BE49-F238E27FC236}">
                      <a16:creationId xmlns:a16="http://schemas.microsoft.com/office/drawing/2014/main" id="{DD78AF66-C138-4AB5-987A-08FE4CC2930D}"/>
                    </a:ext>
                  </a:extLst>
                </p:cNvPr>
                <p:cNvPicPr/>
                <p:nvPr/>
              </p:nvPicPr>
              <p:blipFill>
                <a:blip r:embed="rId348"/>
                <a:stretch>
                  <a:fillRect/>
                </a:stretch>
              </p:blipFill>
              <p:spPr>
                <a:xfrm>
                  <a:off x="306293" y="5673840"/>
                  <a:ext cx="108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90" name="Freihand 189">
                  <a:extLst>
                    <a:ext uri="{FF2B5EF4-FFF2-40B4-BE49-F238E27FC236}">
                      <a16:creationId xmlns:a16="http://schemas.microsoft.com/office/drawing/2014/main" id="{46B25483-409E-48CE-909E-9D44F5E8E0DB}"/>
                    </a:ext>
                  </a:extLst>
                </p14:cNvPr>
                <p14:cNvContentPartPr/>
                <p14:nvPr/>
              </p14:nvContentPartPr>
              <p14:xfrm>
                <a:off x="413933" y="5569800"/>
                <a:ext cx="162000" cy="191160"/>
              </p14:xfrm>
            </p:contentPart>
          </mc:Choice>
          <mc:Fallback xmlns="">
            <p:pic>
              <p:nvPicPr>
                <p:cNvPr id="190" name="Freihand 189">
                  <a:extLst>
                    <a:ext uri="{FF2B5EF4-FFF2-40B4-BE49-F238E27FC236}">
                      <a16:creationId xmlns:a16="http://schemas.microsoft.com/office/drawing/2014/main" id="{46B25483-409E-48CE-909E-9D44F5E8E0DB}"/>
                    </a:ext>
                  </a:extLst>
                </p:cNvPr>
                <p:cNvPicPr/>
                <p:nvPr/>
              </p:nvPicPr>
              <p:blipFill>
                <a:blip r:embed="rId350"/>
                <a:stretch>
                  <a:fillRect/>
                </a:stretch>
              </p:blipFill>
              <p:spPr>
                <a:xfrm>
                  <a:off x="409613" y="5565480"/>
                  <a:ext cx="1706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91" name="Freihand 190">
                  <a:extLst>
                    <a:ext uri="{FF2B5EF4-FFF2-40B4-BE49-F238E27FC236}">
                      <a16:creationId xmlns:a16="http://schemas.microsoft.com/office/drawing/2014/main" id="{4D7EE5E0-B0B8-4485-9200-8C15A6492395}"/>
                    </a:ext>
                  </a:extLst>
                </p14:cNvPr>
                <p14:cNvContentPartPr/>
                <p14:nvPr/>
              </p14:nvContentPartPr>
              <p14:xfrm>
                <a:off x="592853" y="5636760"/>
                <a:ext cx="73800" cy="106560"/>
              </p14:xfrm>
            </p:contentPart>
          </mc:Choice>
          <mc:Fallback xmlns="">
            <p:pic>
              <p:nvPicPr>
                <p:cNvPr id="191" name="Freihand 190">
                  <a:extLst>
                    <a:ext uri="{FF2B5EF4-FFF2-40B4-BE49-F238E27FC236}">
                      <a16:creationId xmlns:a16="http://schemas.microsoft.com/office/drawing/2014/main" id="{4D7EE5E0-B0B8-4485-9200-8C15A6492395}"/>
                    </a:ext>
                  </a:extLst>
                </p:cNvPr>
                <p:cNvPicPr/>
                <p:nvPr/>
              </p:nvPicPr>
              <p:blipFill>
                <a:blip r:embed="rId352"/>
                <a:stretch>
                  <a:fillRect/>
                </a:stretch>
              </p:blipFill>
              <p:spPr>
                <a:xfrm>
                  <a:off x="588533" y="5632440"/>
                  <a:ext cx="824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92" name="Freihand 191">
                  <a:extLst>
                    <a:ext uri="{FF2B5EF4-FFF2-40B4-BE49-F238E27FC236}">
                      <a16:creationId xmlns:a16="http://schemas.microsoft.com/office/drawing/2014/main" id="{D8EB1417-F763-429D-BE46-A47673E7F628}"/>
                    </a:ext>
                  </a:extLst>
                </p14:cNvPr>
                <p14:cNvContentPartPr/>
                <p14:nvPr/>
              </p14:nvContentPartPr>
              <p14:xfrm>
                <a:off x="667013" y="5629560"/>
                <a:ext cx="202680" cy="73440"/>
              </p14:xfrm>
            </p:contentPart>
          </mc:Choice>
          <mc:Fallback xmlns="">
            <p:pic>
              <p:nvPicPr>
                <p:cNvPr id="192" name="Freihand 191">
                  <a:extLst>
                    <a:ext uri="{FF2B5EF4-FFF2-40B4-BE49-F238E27FC236}">
                      <a16:creationId xmlns:a16="http://schemas.microsoft.com/office/drawing/2014/main" id="{D8EB1417-F763-429D-BE46-A47673E7F628}"/>
                    </a:ext>
                  </a:extLst>
                </p:cNvPr>
                <p:cNvPicPr/>
                <p:nvPr/>
              </p:nvPicPr>
              <p:blipFill>
                <a:blip r:embed="rId354"/>
                <a:stretch>
                  <a:fillRect/>
                </a:stretch>
              </p:blipFill>
              <p:spPr>
                <a:xfrm>
                  <a:off x="662693" y="5625240"/>
                  <a:ext cx="2113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93" name="Freihand 192">
                  <a:extLst>
                    <a:ext uri="{FF2B5EF4-FFF2-40B4-BE49-F238E27FC236}">
                      <a16:creationId xmlns:a16="http://schemas.microsoft.com/office/drawing/2014/main" id="{D7EDEF45-DC76-4A3F-911C-DB6BAF47F908}"/>
                    </a:ext>
                  </a:extLst>
                </p14:cNvPr>
                <p14:cNvContentPartPr/>
                <p14:nvPr/>
              </p14:nvContentPartPr>
              <p14:xfrm>
                <a:off x="859973" y="5592480"/>
                <a:ext cx="21600" cy="7560"/>
              </p14:xfrm>
            </p:contentPart>
          </mc:Choice>
          <mc:Fallback xmlns="">
            <p:pic>
              <p:nvPicPr>
                <p:cNvPr id="193" name="Freihand 192">
                  <a:extLst>
                    <a:ext uri="{FF2B5EF4-FFF2-40B4-BE49-F238E27FC236}">
                      <a16:creationId xmlns:a16="http://schemas.microsoft.com/office/drawing/2014/main" id="{D7EDEF45-DC76-4A3F-911C-DB6BAF47F908}"/>
                    </a:ext>
                  </a:extLst>
                </p:cNvPr>
                <p:cNvPicPr/>
                <p:nvPr/>
              </p:nvPicPr>
              <p:blipFill>
                <a:blip r:embed="rId356"/>
                <a:stretch>
                  <a:fillRect/>
                </a:stretch>
              </p:blipFill>
              <p:spPr>
                <a:xfrm>
                  <a:off x="855653" y="5588160"/>
                  <a:ext cx="3024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94" name="Freihand 193">
                  <a:extLst>
                    <a:ext uri="{FF2B5EF4-FFF2-40B4-BE49-F238E27FC236}">
                      <a16:creationId xmlns:a16="http://schemas.microsoft.com/office/drawing/2014/main" id="{1D441365-5DBA-4EDA-B90F-1EC1A21C92BA}"/>
                    </a:ext>
                  </a:extLst>
                </p14:cNvPr>
                <p14:cNvContentPartPr/>
                <p14:nvPr/>
              </p14:nvContentPartPr>
              <p14:xfrm>
                <a:off x="853853" y="5600040"/>
                <a:ext cx="195840" cy="170640"/>
              </p14:xfrm>
            </p:contentPart>
          </mc:Choice>
          <mc:Fallback xmlns="">
            <p:pic>
              <p:nvPicPr>
                <p:cNvPr id="194" name="Freihand 193">
                  <a:extLst>
                    <a:ext uri="{FF2B5EF4-FFF2-40B4-BE49-F238E27FC236}">
                      <a16:creationId xmlns:a16="http://schemas.microsoft.com/office/drawing/2014/main" id="{1D441365-5DBA-4EDA-B90F-1EC1A21C92BA}"/>
                    </a:ext>
                  </a:extLst>
                </p:cNvPr>
                <p:cNvPicPr/>
                <p:nvPr/>
              </p:nvPicPr>
              <p:blipFill>
                <a:blip r:embed="rId358"/>
                <a:stretch>
                  <a:fillRect/>
                </a:stretch>
              </p:blipFill>
              <p:spPr>
                <a:xfrm>
                  <a:off x="849533" y="5595720"/>
                  <a:ext cx="2044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95" name="Freihand 194">
                  <a:extLst>
                    <a:ext uri="{FF2B5EF4-FFF2-40B4-BE49-F238E27FC236}">
                      <a16:creationId xmlns:a16="http://schemas.microsoft.com/office/drawing/2014/main" id="{823E8002-6F77-42DA-B897-B5BDECC1A064}"/>
                    </a:ext>
                  </a:extLst>
                </p14:cNvPr>
                <p14:cNvContentPartPr/>
                <p14:nvPr/>
              </p14:nvContentPartPr>
              <p14:xfrm>
                <a:off x="1060493" y="5497440"/>
                <a:ext cx="95040" cy="206280"/>
              </p14:xfrm>
            </p:contentPart>
          </mc:Choice>
          <mc:Fallback xmlns="">
            <p:pic>
              <p:nvPicPr>
                <p:cNvPr id="195" name="Freihand 194">
                  <a:extLst>
                    <a:ext uri="{FF2B5EF4-FFF2-40B4-BE49-F238E27FC236}">
                      <a16:creationId xmlns:a16="http://schemas.microsoft.com/office/drawing/2014/main" id="{823E8002-6F77-42DA-B897-B5BDECC1A064}"/>
                    </a:ext>
                  </a:extLst>
                </p:cNvPr>
                <p:cNvPicPr/>
                <p:nvPr/>
              </p:nvPicPr>
              <p:blipFill>
                <a:blip r:embed="rId360"/>
                <a:stretch>
                  <a:fillRect/>
                </a:stretch>
              </p:blipFill>
              <p:spPr>
                <a:xfrm>
                  <a:off x="1056173" y="5493120"/>
                  <a:ext cx="10368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96" name="Freihand 195">
                  <a:extLst>
                    <a:ext uri="{FF2B5EF4-FFF2-40B4-BE49-F238E27FC236}">
                      <a16:creationId xmlns:a16="http://schemas.microsoft.com/office/drawing/2014/main" id="{A8FA2865-87CE-4EAD-BBFD-C8163B4410D8}"/>
                    </a:ext>
                  </a:extLst>
                </p14:cNvPr>
                <p14:cNvContentPartPr/>
                <p14:nvPr/>
              </p14:nvContentPartPr>
              <p14:xfrm>
                <a:off x="991013" y="5474400"/>
                <a:ext cx="360" cy="360"/>
              </p14:xfrm>
            </p:contentPart>
          </mc:Choice>
          <mc:Fallback xmlns="">
            <p:pic>
              <p:nvPicPr>
                <p:cNvPr id="196" name="Freihand 195">
                  <a:extLst>
                    <a:ext uri="{FF2B5EF4-FFF2-40B4-BE49-F238E27FC236}">
                      <a16:creationId xmlns:a16="http://schemas.microsoft.com/office/drawing/2014/main" id="{A8FA2865-87CE-4EAD-BBFD-C8163B4410D8}"/>
                    </a:ext>
                  </a:extLst>
                </p:cNvPr>
                <p:cNvPicPr/>
                <p:nvPr/>
              </p:nvPicPr>
              <p:blipFill>
                <a:blip r:embed="rId58"/>
                <a:stretch>
                  <a:fillRect/>
                </a:stretch>
              </p:blipFill>
              <p:spPr>
                <a:xfrm>
                  <a:off x="986693" y="5470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79" name="Freihand 178">
                  <a:extLst>
                    <a:ext uri="{FF2B5EF4-FFF2-40B4-BE49-F238E27FC236}">
                      <a16:creationId xmlns:a16="http://schemas.microsoft.com/office/drawing/2014/main" id="{8AD80502-A013-413A-98A4-963F97204D51}"/>
                    </a:ext>
                  </a:extLst>
                </p14:cNvPr>
                <p14:cNvContentPartPr/>
                <p14:nvPr/>
              </p14:nvContentPartPr>
              <p14:xfrm>
                <a:off x="3461333" y="5108280"/>
                <a:ext cx="415800" cy="81000"/>
              </p14:xfrm>
            </p:contentPart>
          </mc:Choice>
          <mc:Fallback xmlns="">
            <p:pic>
              <p:nvPicPr>
                <p:cNvPr id="179" name="Freihand 178">
                  <a:extLst>
                    <a:ext uri="{FF2B5EF4-FFF2-40B4-BE49-F238E27FC236}">
                      <a16:creationId xmlns:a16="http://schemas.microsoft.com/office/drawing/2014/main" id="{8AD80502-A013-413A-98A4-963F97204D51}"/>
                    </a:ext>
                  </a:extLst>
                </p:cNvPr>
                <p:cNvPicPr/>
                <p:nvPr/>
              </p:nvPicPr>
              <p:blipFill>
                <a:blip r:embed="rId363"/>
                <a:stretch>
                  <a:fillRect/>
                </a:stretch>
              </p:blipFill>
              <p:spPr>
                <a:xfrm>
                  <a:off x="3457013" y="5103960"/>
                  <a:ext cx="42444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80" name="Freihand 179">
                  <a:extLst>
                    <a:ext uri="{FF2B5EF4-FFF2-40B4-BE49-F238E27FC236}">
                      <a16:creationId xmlns:a16="http://schemas.microsoft.com/office/drawing/2014/main" id="{F9A07216-06F8-4251-84D5-B9DADB9DC965}"/>
                    </a:ext>
                  </a:extLst>
                </p14:cNvPr>
                <p14:cNvContentPartPr/>
                <p14:nvPr/>
              </p14:nvContentPartPr>
              <p14:xfrm>
                <a:off x="3626933" y="5157960"/>
                <a:ext cx="145080" cy="32760"/>
              </p14:xfrm>
            </p:contentPart>
          </mc:Choice>
          <mc:Fallback xmlns="">
            <p:pic>
              <p:nvPicPr>
                <p:cNvPr id="180" name="Freihand 179">
                  <a:extLst>
                    <a:ext uri="{FF2B5EF4-FFF2-40B4-BE49-F238E27FC236}">
                      <a16:creationId xmlns:a16="http://schemas.microsoft.com/office/drawing/2014/main" id="{F9A07216-06F8-4251-84D5-B9DADB9DC965}"/>
                    </a:ext>
                  </a:extLst>
                </p:cNvPr>
                <p:cNvPicPr/>
                <p:nvPr/>
              </p:nvPicPr>
              <p:blipFill>
                <a:blip r:embed="rId365"/>
                <a:stretch>
                  <a:fillRect/>
                </a:stretch>
              </p:blipFill>
              <p:spPr>
                <a:xfrm>
                  <a:off x="3622613" y="5153640"/>
                  <a:ext cx="1537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98" name="Freihand 197">
                  <a:extLst>
                    <a:ext uri="{FF2B5EF4-FFF2-40B4-BE49-F238E27FC236}">
                      <a16:creationId xmlns:a16="http://schemas.microsoft.com/office/drawing/2014/main" id="{AF9393A6-FAA9-4477-91A2-C9A2E770AB07}"/>
                    </a:ext>
                  </a:extLst>
                </p14:cNvPr>
                <p14:cNvContentPartPr/>
                <p14:nvPr/>
              </p14:nvContentPartPr>
              <p14:xfrm>
                <a:off x="3396173" y="5308800"/>
                <a:ext cx="15120" cy="162360"/>
              </p14:xfrm>
            </p:contentPart>
          </mc:Choice>
          <mc:Fallback xmlns="">
            <p:pic>
              <p:nvPicPr>
                <p:cNvPr id="198" name="Freihand 197">
                  <a:extLst>
                    <a:ext uri="{FF2B5EF4-FFF2-40B4-BE49-F238E27FC236}">
                      <a16:creationId xmlns:a16="http://schemas.microsoft.com/office/drawing/2014/main" id="{AF9393A6-FAA9-4477-91A2-C9A2E770AB07}"/>
                    </a:ext>
                  </a:extLst>
                </p:cNvPr>
                <p:cNvPicPr/>
                <p:nvPr/>
              </p:nvPicPr>
              <p:blipFill>
                <a:blip r:embed="rId367"/>
                <a:stretch>
                  <a:fillRect/>
                </a:stretch>
              </p:blipFill>
              <p:spPr>
                <a:xfrm>
                  <a:off x="3391853" y="5304480"/>
                  <a:ext cx="237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99" name="Freihand 198">
                  <a:extLst>
                    <a:ext uri="{FF2B5EF4-FFF2-40B4-BE49-F238E27FC236}">
                      <a16:creationId xmlns:a16="http://schemas.microsoft.com/office/drawing/2014/main" id="{B825790B-83B0-47F0-B03B-FA4267E0034C}"/>
                    </a:ext>
                  </a:extLst>
                </p14:cNvPr>
                <p14:cNvContentPartPr/>
                <p14:nvPr/>
              </p14:nvContentPartPr>
              <p14:xfrm>
                <a:off x="3334973" y="5289000"/>
                <a:ext cx="144720" cy="133920"/>
              </p14:xfrm>
            </p:contentPart>
          </mc:Choice>
          <mc:Fallback xmlns="">
            <p:pic>
              <p:nvPicPr>
                <p:cNvPr id="199" name="Freihand 198">
                  <a:extLst>
                    <a:ext uri="{FF2B5EF4-FFF2-40B4-BE49-F238E27FC236}">
                      <a16:creationId xmlns:a16="http://schemas.microsoft.com/office/drawing/2014/main" id="{B825790B-83B0-47F0-B03B-FA4267E0034C}"/>
                    </a:ext>
                  </a:extLst>
                </p:cNvPr>
                <p:cNvPicPr/>
                <p:nvPr/>
              </p:nvPicPr>
              <p:blipFill>
                <a:blip r:embed="rId369"/>
                <a:stretch>
                  <a:fillRect/>
                </a:stretch>
              </p:blipFill>
              <p:spPr>
                <a:xfrm>
                  <a:off x="3330653" y="5284680"/>
                  <a:ext cx="1533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00" name="Freihand 199">
                  <a:extLst>
                    <a:ext uri="{FF2B5EF4-FFF2-40B4-BE49-F238E27FC236}">
                      <a16:creationId xmlns:a16="http://schemas.microsoft.com/office/drawing/2014/main" id="{5E36CCD5-D95E-433E-A679-A3587A8FA92C}"/>
                    </a:ext>
                  </a:extLst>
                </p14:cNvPr>
                <p14:cNvContentPartPr/>
                <p14:nvPr/>
              </p14:nvContentPartPr>
              <p14:xfrm>
                <a:off x="3477893" y="5376840"/>
                <a:ext cx="360" cy="360"/>
              </p14:xfrm>
            </p:contentPart>
          </mc:Choice>
          <mc:Fallback xmlns="">
            <p:pic>
              <p:nvPicPr>
                <p:cNvPr id="200" name="Freihand 199">
                  <a:extLst>
                    <a:ext uri="{FF2B5EF4-FFF2-40B4-BE49-F238E27FC236}">
                      <a16:creationId xmlns:a16="http://schemas.microsoft.com/office/drawing/2014/main" id="{5E36CCD5-D95E-433E-A679-A3587A8FA92C}"/>
                    </a:ext>
                  </a:extLst>
                </p:cNvPr>
                <p:cNvPicPr/>
                <p:nvPr/>
              </p:nvPicPr>
              <p:blipFill>
                <a:blip r:embed="rId58"/>
                <a:stretch>
                  <a:fillRect/>
                </a:stretch>
              </p:blipFill>
              <p:spPr>
                <a:xfrm>
                  <a:off x="3473573" y="5372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01" name="Freihand 200">
                  <a:extLst>
                    <a:ext uri="{FF2B5EF4-FFF2-40B4-BE49-F238E27FC236}">
                      <a16:creationId xmlns:a16="http://schemas.microsoft.com/office/drawing/2014/main" id="{A00E906E-18D2-4C15-9382-9379C6BFC191}"/>
                    </a:ext>
                  </a:extLst>
                </p14:cNvPr>
                <p14:cNvContentPartPr/>
                <p14:nvPr/>
              </p14:nvContentPartPr>
              <p14:xfrm>
                <a:off x="3493013" y="5355960"/>
                <a:ext cx="108360" cy="85680"/>
              </p14:xfrm>
            </p:contentPart>
          </mc:Choice>
          <mc:Fallback xmlns="">
            <p:pic>
              <p:nvPicPr>
                <p:cNvPr id="201" name="Freihand 200">
                  <a:extLst>
                    <a:ext uri="{FF2B5EF4-FFF2-40B4-BE49-F238E27FC236}">
                      <a16:creationId xmlns:a16="http://schemas.microsoft.com/office/drawing/2014/main" id="{A00E906E-18D2-4C15-9382-9379C6BFC191}"/>
                    </a:ext>
                  </a:extLst>
                </p:cNvPr>
                <p:cNvPicPr/>
                <p:nvPr/>
              </p:nvPicPr>
              <p:blipFill>
                <a:blip r:embed="rId372"/>
                <a:stretch>
                  <a:fillRect/>
                </a:stretch>
              </p:blipFill>
              <p:spPr>
                <a:xfrm>
                  <a:off x="3488693" y="5351640"/>
                  <a:ext cx="11700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02" name="Freihand 201">
                  <a:extLst>
                    <a:ext uri="{FF2B5EF4-FFF2-40B4-BE49-F238E27FC236}">
                      <a16:creationId xmlns:a16="http://schemas.microsoft.com/office/drawing/2014/main" id="{4BA0387E-AFB2-49A4-A6A1-0C874611A75A}"/>
                    </a:ext>
                  </a:extLst>
                </p14:cNvPr>
                <p14:cNvContentPartPr/>
                <p14:nvPr/>
              </p14:nvContentPartPr>
              <p14:xfrm>
                <a:off x="3611453" y="5275320"/>
                <a:ext cx="107640" cy="140040"/>
              </p14:xfrm>
            </p:contentPart>
          </mc:Choice>
          <mc:Fallback xmlns="">
            <p:pic>
              <p:nvPicPr>
                <p:cNvPr id="202" name="Freihand 201">
                  <a:extLst>
                    <a:ext uri="{FF2B5EF4-FFF2-40B4-BE49-F238E27FC236}">
                      <a16:creationId xmlns:a16="http://schemas.microsoft.com/office/drawing/2014/main" id="{4BA0387E-AFB2-49A4-A6A1-0C874611A75A}"/>
                    </a:ext>
                  </a:extLst>
                </p:cNvPr>
                <p:cNvPicPr/>
                <p:nvPr/>
              </p:nvPicPr>
              <p:blipFill>
                <a:blip r:embed="rId374"/>
                <a:stretch>
                  <a:fillRect/>
                </a:stretch>
              </p:blipFill>
              <p:spPr>
                <a:xfrm>
                  <a:off x="3607133" y="5271000"/>
                  <a:ext cx="1162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03" name="Freihand 202">
                  <a:extLst>
                    <a:ext uri="{FF2B5EF4-FFF2-40B4-BE49-F238E27FC236}">
                      <a16:creationId xmlns:a16="http://schemas.microsoft.com/office/drawing/2014/main" id="{A28F0D48-AE37-4BA2-BBCB-5E6A645FCE9B}"/>
                    </a:ext>
                  </a:extLst>
                </p14:cNvPr>
                <p14:cNvContentPartPr/>
                <p14:nvPr/>
              </p14:nvContentPartPr>
              <p14:xfrm>
                <a:off x="3597053" y="5245440"/>
                <a:ext cx="56520" cy="13680"/>
              </p14:xfrm>
            </p:contentPart>
          </mc:Choice>
          <mc:Fallback xmlns="">
            <p:pic>
              <p:nvPicPr>
                <p:cNvPr id="203" name="Freihand 202">
                  <a:extLst>
                    <a:ext uri="{FF2B5EF4-FFF2-40B4-BE49-F238E27FC236}">
                      <a16:creationId xmlns:a16="http://schemas.microsoft.com/office/drawing/2014/main" id="{A28F0D48-AE37-4BA2-BBCB-5E6A645FCE9B}"/>
                    </a:ext>
                  </a:extLst>
                </p:cNvPr>
                <p:cNvPicPr/>
                <p:nvPr/>
              </p:nvPicPr>
              <p:blipFill>
                <a:blip r:embed="rId376"/>
                <a:stretch>
                  <a:fillRect/>
                </a:stretch>
              </p:blipFill>
              <p:spPr>
                <a:xfrm>
                  <a:off x="3592733" y="5241120"/>
                  <a:ext cx="651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04" name="Freihand 203">
                  <a:extLst>
                    <a:ext uri="{FF2B5EF4-FFF2-40B4-BE49-F238E27FC236}">
                      <a16:creationId xmlns:a16="http://schemas.microsoft.com/office/drawing/2014/main" id="{7D905A58-7DBB-4610-AC33-F5020FB3813F}"/>
                    </a:ext>
                  </a:extLst>
                </p14:cNvPr>
                <p14:cNvContentPartPr/>
                <p14:nvPr/>
              </p14:nvContentPartPr>
              <p14:xfrm>
                <a:off x="3713693" y="5323560"/>
                <a:ext cx="79560" cy="173160"/>
              </p14:xfrm>
            </p:contentPart>
          </mc:Choice>
          <mc:Fallback xmlns="">
            <p:pic>
              <p:nvPicPr>
                <p:cNvPr id="204" name="Freihand 203">
                  <a:extLst>
                    <a:ext uri="{FF2B5EF4-FFF2-40B4-BE49-F238E27FC236}">
                      <a16:creationId xmlns:a16="http://schemas.microsoft.com/office/drawing/2014/main" id="{7D905A58-7DBB-4610-AC33-F5020FB3813F}"/>
                    </a:ext>
                  </a:extLst>
                </p:cNvPr>
                <p:cNvPicPr/>
                <p:nvPr/>
              </p:nvPicPr>
              <p:blipFill>
                <a:blip r:embed="rId378"/>
                <a:stretch>
                  <a:fillRect/>
                </a:stretch>
              </p:blipFill>
              <p:spPr>
                <a:xfrm>
                  <a:off x="3709373" y="5319240"/>
                  <a:ext cx="882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05" name="Freihand 204">
                  <a:extLst>
                    <a:ext uri="{FF2B5EF4-FFF2-40B4-BE49-F238E27FC236}">
                      <a16:creationId xmlns:a16="http://schemas.microsoft.com/office/drawing/2014/main" id="{678BA532-EA49-438A-BA1F-40BCE757F7A3}"/>
                    </a:ext>
                  </a:extLst>
                </p14:cNvPr>
                <p14:cNvContentPartPr/>
                <p14:nvPr/>
              </p14:nvContentPartPr>
              <p14:xfrm>
                <a:off x="3820613" y="5330760"/>
                <a:ext cx="241920" cy="127800"/>
              </p14:xfrm>
            </p:contentPart>
          </mc:Choice>
          <mc:Fallback xmlns="">
            <p:pic>
              <p:nvPicPr>
                <p:cNvPr id="205" name="Freihand 204">
                  <a:extLst>
                    <a:ext uri="{FF2B5EF4-FFF2-40B4-BE49-F238E27FC236}">
                      <a16:creationId xmlns:a16="http://schemas.microsoft.com/office/drawing/2014/main" id="{678BA532-EA49-438A-BA1F-40BCE757F7A3}"/>
                    </a:ext>
                  </a:extLst>
                </p:cNvPr>
                <p:cNvPicPr/>
                <p:nvPr/>
              </p:nvPicPr>
              <p:blipFill>
                <a:blip r:embed="rId380"/>
                <a:stretch>
                  <a:fillRect/>
                </a:stretch>
              </p:blipFill>
              <p:spPr>
                <a:xfrm>
                  <a:off x="3816293" y="5326440"/>
                  <a:ext cx="2505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06" name="Freihand 205">
                  <a:extLst>
                    <a:ext uri="{FF2B5EF4-FFF2-40B4-BE49-F238E27FC236}">
                      <a16:creationId xmlns:a16="http://schemas.microsoft.com/office/drawing/2014/main" id="{D6173552-3DE7-44F7-A20C-EC0B390774FE}"/>
                    </a:ext>
                  </a:extLst>
                </p14:cNvPr>
                <p14:cNvContentPartPr/>
                <p14:nvPr/>
              </p14:nvContentPartPr>
              <p14:xfrm>
                <a:off x="3384293" y="5551800"/>
                <a:ext cx="82800" cy="174600"/>
              </p14:xfrm>
            </p:contentPart>
          </mc:Choice>
          <mc:Fallback xmlns="">
            <p:pic>
              <p:nvPicPr>
                <p:cNvPr id="206" name="Freihand 205">
                  <a:extLst>
                    <a:ext uri="{FF2B5EF4-FFF2-40B4-BE49-F238E27FC236}">
                      <a16:creationId xmlns:a16="http://schemas.microsoft.com/office/drawing/2014/main" id="{D6173552-3DE7-44F7-A20C-EC0B390774FE}"/>
                    </a:ext>
                  </a:extLst>
                </p:cNvPr>
                <p:cNvPicPr/>
                <p:nvPr/>
              </p:nvPicPr>
              <p:blipFill>
                <a:blip r:embed="rId382"/>
                <a:stretch>
                  <a:fillRect/>
                </a:stretch>
              </p:blipFill>
              <p:spPr>
                <a:xfrm>
                  <a:off x="3379973" y="5547480"/>
                  <a:ext cx="914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07" name="Freihand 206">
                  <a:extLst>
                    <a:ext uri="{FF2B5EF4-FFF2-40B4-BE49-F238E27FC236}">
                      <a16:creationId xmlns:a16="http://schemas.microsoft.com/office/drawing/2014/main" id="{5B62F1C4-18DD-459D-8807-43D58C384F31}"/>
                    </a:ext>
                  </a:extLst>
                </p14:cNvPr>
                <p14:cNvContentPartPr/>
                <p14:nvPr/>
              </p14:nvContentPartPr>
              <p14:xfrm>
                <a:off x="3503093" y="5547480"/>
                <a:ext cx="186480" cy="78480"/>
              </p14:xfrm>
            </p:contentPart>
          </mc:Choice>
          <mc:Fallback xmlns="">
            <p:pic>
              <p:nvPicPr>
                <p:cNvPr id="207" name="Freihand 206">
                  <a:extLst>
                    <a:ext uri="{FF2B5EF4-FFF2-40B4-BE49-F238E27FC236}">
                      <a16:creationId xmlns:a16="http://schemas.microsoft.com/office/drawing/2014/main" id="{5B62F1C4-18DD-459D-8807-43D58C384F31}"/>
                    </a:ext>
                  </a:extLst>
                </p:cNvPr>
                <p:cNvPicPr/>
                <p:nvPr/>
              </p:nvPicPr>
              <p:blipFill>
                <a:blip r:embed="rId384"/>
                <a:stretch>
                  <a:fillRect/>
                </a:stretch>
              </p:blipFill>
              <p:spPr>
                <a:xfrm>
                  <a:off x="3498773" y="5543160"/>
                  <a:ext cx="1951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08" name="Freihand 207">
                  <a:extLst>
                    <a:ext uri="{FF2B5EF4-FFF2-40B4-BE49-F238E27FC236}">
                      <a16:creationId xmlns:a16="http://schemas.microsoft.com/office/drawing/2014/main" id="{69D14422-8797-496F-BC9E-C35DF2FCDA62}"/>
                    </a:ext>
                  </a:extLst>
                </p14:cNvPr>
                <p14:cNvContentPartPr/>
                <p14:nvPr/>
              </p14:nvContentPartPr>
              <p14:xfrm>
                <a:off x="3663653" y="5532720"/>
                <a:ext cx="14400" cy="23040"/>
              </p14:xfrm>
            </p:contentPart>
          </mc:Choice>
          <mc:Fallback xmlns="">
            <p:pic>
              <p:nvPicPr>
                <p:cNvPr id="208" name="Freihand 207">
                  <a:extLst>
                    <a:ext uri="{FF2B5EF4-FFF2-40B4-BE49-F238E27FC236}">
                      <a16:creationId xmlns:a16="http://schemas.microsoft.com/office/drawing/2014/main" id="{69D14422-8797-496F-BC9E-C35DF2FCDA62}"/>
                    </a:ext>
                  </a:extLst>
                </p:cNvPr>
                <p:cNvPicPr/>
                <p:nvPr/>
              </p:nvPicPr>
              <p:blipFill>
                <a:blip r:embed="rId386"/>
                <a:stretch>
                  <a:fillRect/>
                </a:stretch>
              </p:blipFill>
              <p:spPr>
                <a:xfrm>
                  <a:off x="3659333" y="5528400"/>
                  <a:ext cx="23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09" name="Freihand 208">
                  <a:extLst>
                    <a:ext uri="{FF2B5EF4-FFF2-40B4-BE49-F238E27FC236}">
                      <a16:creationId xmlns:a16="http://schemas.microsoft.com/office/drawing/2014/main" id="{3B70F0C2-9F81-4C51-8CCB-57FBDCF98A32}"/>
                    </a:ext>
                  </a:extLst>
                </p14:cNvPr>
                <p14:cNvContentPartPr/>
                <p14:nvPr/>
              </p14:nvContentPartPr>
              <p14:xfrm>
                <a:off x="3710813" y="5492760"/>
                <a:ext cx="290160" cy="118440"/>
              </p14:xfrm>
            </p:contentPart>
          </mc:Choice>
          <mc:Fallback xmlns="">
            <p:pic>
              <p:nvPicPr>
                <p:cNvPr id="209" name="Freihand 208">
                  <a:extLst>
                    <a:ext uri="{FF2B5EF4-FFF2-40B4-BE49-F238E27FC236}">
                      <a16:creationId xmlns:a16="http://schemas.microsoft.com/office/drawing/2014/main" id="{3B70F0C2-9F81-4C51-8CCB-57FBDCF98A32}"/>
                    </a:ext>
                  </a:extLst>
                </p:cNvPr>
                <p:cNvPicPr/>
                <p:nvPr/>
              </p:nvPicPr>
              <p:blipFill>
                <a:blip r:embed="rId388"/>
                <a:stretch>
                  <a:fillRect/>
                </a:stretch>
              </p:blipFill>
              <p:spPr>
                <a:xfrm>
                  <a:off x="3706493" y="5488440"/>
                  <a:ext cx="2988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10" name="Freihand 209">
                  <a:extLst>
                    <a:ext uri="{FF2B5EF4-FFF2-40B4-BE49-F238E27FC236}">
                      <a16:creationId xmlns:a16="http://schemas.microsoft.com/office/drawing/2014/main" id="{2A117F37-E087-451F-9E5A-962C769FFCB3}"/>
                    </a:ext>
                  </a:extLst>
                </p14:cNvPr>
                <p14:cNvContentPartPr/>
                <p14:nvPr/>
              </p14:nvContentPartPr>
              <p14:xfrm>
                <a:off x="4092773" y="5510040"/>
                <a:ext cx="14400" cy="130680"/>
              </p14:xfrm>
            </p:contentPart>
          </mc:Choice>
          <mc:Fallback xmlns="">
            <p:pic>
              <p:nvPicPr>
                <p:cNvPr id="210" name="Freihand 209">
                  <a:extLst>
                    <a:ext uri="{FF2B5EF4-FFF2-40B4-BE49-F238E27FC236}">
                      <a16:creationId xmlns:a16="http://schemas.microsoft.com/office/drawing/2014/main" id="{2A117F37-E087-451F-9E5A-962C769FFCB3}"/>
                    </a:ext>
                  </a:extLst>
                </p:cNvPr>
                <p:cNvPicPr/>
                <p:nvPr/>
              </p:nvPicPr>
              <p:blipFill>
                <a:blip r:embed="rId390"/>
                <a:stretch>
                  <a:fillRect/>
                </a:stretch>
              </p:blipFill>
              <p:spPr>
                <a:xfrm>
                  <a:off x="4088453" y="5505720"/>
                  <a:ext cx="230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11" name="Freihand 210">
                  <a:extLst>
                    <a:ext uri="{FF2B5EF4-FFF2-40B4-BE49-F238E27FC236}">
                      <a16:creationId xmlns:a16="http://schemas.microsoft.com/office/drawing/2014/main" id="{E7F837A7-9164-46E9-BBAE-8C655B5952C8}"/>
                    </a:ext>
                  </a:extLst>
                </p14:cNvPr>
                <p14:cNvContentPartPr/>
                <p14:nvPr/>
              </p14:nvContentPartPr>
              <p14:xfrm>
                <a:off x="4027253" y="5588520"/>
                <a:ext cx="128880" cy="19440"/>
              </p14:xfrm>
            </p:contentPart>
          </mc:Choice>
          <mc:Fallback xmlns="">
            <p:pic>
              <p:nvPicPr>
                <p:cNvPr id="211" name="Freihand 210">
                  <a:extLst>
                    <a:ext uri="{FF2B5EF4-FFF2-40B4-BE49-F238E27FC236}">
                      <a16:creationId xmlns:a16="http://schemas.microsoft.com/office/drawing/2014/main" id="{E7F837A7-9164-46E9-BBAE-8C655B5952C8}"/>
                    </a:ext>
                  </a:extLst>
                </p:cNvPr>
                <p:cNvPicPr/>
                <p:nvPr/>
              </p:nvPicPr>
              <p:blipFill>
                <a:blip r:embed="rId392"/>
                <a:stretch>
                  <a:fillRect/>
                </a:stretch>
              </p:blipFill>
              <p:spPr>
                <a:xfrm>
                  <a:off x="4022933" y="5584200"/>
                  <a:ext cx="1375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12" name="Freihand 211">
                  <a:extLst>
                    <a:ext uri="{FF2B5EF4-FFF2-40B4-BE49-F238E27FC236}">
                      <a16:creationId xmlns:a16="http://schemas.microsoft.com/office/drawing/2014/main" id="{E67956C6-69D5-4330-884E-896F7E3973E1}"/>
                    </a:ext>
                  </a:extLst>
                </p14:cNvPr>
                <p14:cNvContentPartPr/>
                <p14:nvPr/>
              </p14:nvContentPartPr>
              <p14:xfrm>
                <a:off x="4020413" y="5492040"/>
                <a:ext cx="208440" cy="110520"/>
              </p14:xfrm>
            </p:contentPart>
          </mc:Choice>
          <mc:Fallback xmlns="">
            <p:pic>
              <p:nvPicPr>
                <p:cNvPr id="212" name="Freihand 211">
                  <a:extLst>
                    <a:ext uri="{FF2B5EF4-FFF2-40B4-BE49-F238E27FC236}">
                      <a16:creationId xmlns:a16="http://schemas.microsoft.com/office/drawing/2014/main" id="{E67956C6-69D5-4330-884E-896F7E3973E1}"/>
                    </a:ext>
                  </a:extLst>
                </p:cNvPr>
                <p:cNvPicPr/>
                <p:nvPr/>
              </p:nvPicPr>
              <p:blipFill>
                <a:blip r:embed="rId394"/>
                <a:stretch>
                  <a:fillRect/>
                </a:stretch>
              </p:blipFill>
              <p:spPr>
                <a:xfrm>
                  <a:off x="4016093" y="5487720"/>
                  <a:ext cx="2170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13" name="Freihand 212">
                  <a:extLst>
                    <a:ext uri="{FF2B5EF4-FFF2-40B4-BE49-F238E27FC236}">
                      <a16:creationId xmlns:a16="http://schemas.microsoft.com/office/drawing/2014/main" id="{C5C0686F-00D8-490C-B37B-3D47D338FE0B}"/>
                    </a:ext>
                  </a:extLst>
                </p14:cNvPr>
                <p14:cNvContentPartPr/>
                <p14:nvPr/>
              </p14:nvContentPartPr>
              <p14:xfrm>
                <a:off x="4244693" y="5528040"/>
                <a:ext cx="100440" cy="76320"/>
              </p14:xfrm>
            </p:contentPart>
          </mc:Choice>
          <mc:Fallback xmlns="">
            <p:pic>
              <p:nvPicPr>
                <p:cNvPr id="213" name="Freihand 212">
                  <a:extLst>
                    <a:ext uri="{FF2B5EF4-FFF2-40B4-BE49-F238E27FC236}">
                      <a16:creationId xmlns:a16="http://schemas.microsoft.com/office/drawing/2014/main" id="{C5C0686F-00D8-490C-B37B-3D47D338FE0B}"/>
                    </a:ext>
                  </a:extLst>
                </p:cNvPr>
                <p:cNvPicPr/>
                <p:nvPr/>
              </p:nvPicPr>
              <p:blipFill>
                <a:blip r:embed="rId396"/>
                <a:stretch>
                  <a:fillRect/>
                </a:stretch>
              </p:blipFill>
              <p:spPr>
                <a:xfrm>
                  <a:off x="4240373" y="5523720"/>
                  <a:ext cx="1090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14" name="Freihand 213">
                  <a:extLst>
                    <a:ext uri="{FF2B5EF4-FFF2-40B4-BE49-F238E27FC236}">
                      <a16:creationId xmlns:a16="http://schemas.microsoft.com/office/drawing/2014/main" id="{B9AB0974-5344-4E33-8A13-19FF3F5B7FEA}"/>
                    </a:ext>
                  </a:extLst>
                </p14:cNvPr>
                <p14:cNvContentPartPr/>
                <p14:nvPr/>
              </p14:nvContentPartPr>
              <p14:xfrm>
                <a:off x="4353413" y="5532720"/>
                <a:ext cx="65880" cy="73080"/>
              </p14:xfrm>
            </p:contentPart>
          </mc:Choice>
          <mc:Fallback xmlns="">
            <p:pic>
              <p:nvPicPr>
                <p:cNvPr id="214" name="Freihand 213">
                  <a:extLst>
                    <a:ext uri="{FF2B5EF4-FFF2-40B4-BE49-F238E27FC236}">
                      <a16:creationId xmlns:a16="http://schemas.microsoft.com/office/drawing/2014/main" id="{B9AB0974-5344-4E33-8A13-19FF3F5B7FEA}"/>
                    </a:ext>
                  </a:extLst>
                </p:cNvPr>
                <p:cNvPicPr/>
                <p:nvPr/>
              </p:nvPicPr>
              <p:blipFill>
                <a:blip r:embed="rId398"/>
                <a:stretch>
                  <a:fillRect/>
                </a:stretch>
              </p:blipFill>
              <p:spPr>
                <a:xfrm>
                  <a:off x="4349093" y="5528400"/>
                  <a:ext cx="7452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15" name="Freihand 214">
                  <a:extLst>
                    <a:ext uri="{FF2B5EF4-FFF2-40B4-BE49-F238E27FC236}">
                      <a16:creationId xmlns:a16="http://schemas.microsoft.com/office/drawing/2014/main" id="{995FCA45-9E67-4B2D-B7B1-4AE5D479AF14}"/>
                    </a:ext>
                  </a:extLst>
                </p14:cNvPr>
                <p14:cNvContentPartPr/>
                <p14:nvPr/>
              </p14:nvContentPartPr>
              <p14:xfrm>
                <a:off x="4425773" y="5434080"/>
                <a:ext cx="234360" cy="149400"/>
              </p14:xfrm>
            </p:contentPart>
          </mc:Choice>
          <mc:Fallback xmlns="">
            <p:pic>
              <p:nvPicPr>
                <p:cNvPr id="215" name="Freihand 214">
                  <a:extLst>
                    <a:ext uri="{FF2B5EF4-FFF2-40B4-BE49-F238E27FC236}">
                      <a16:creationId xmlns:a16="http://schemas.microsoft.com/office/drawing/2014/main" id="{995FCA45-9E67-4B2D-B7B1-4AE5D479AF14}"/>
                    </a:ext>
                  </a:extLst>
                </p:cNvPr>
                <p:cNvPicPr/>
                <p:nvPr/>
              </p:nvPicPr>
              <p:blipFill>
                <a:blip r:embed="rId400"/>
                <a:stretch>
                  <a:fillRect/>
                </a:stretch>
              </p:blipFill>
              <p:spPr>
                <a:xfrm>
                  <a:off x="4421453" y="5429760"/>
                  <a:ext cx="2430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16" name="Freihand 215">
                  <a:extLst>
                    <a:ext uri="{FF2B5EF4-FFF2-40B4-BE49-F238E27FC236}">
                      <a16:creationId xmlns:a16="http://schemas.microsoft.com/office/drawing/2014/main" id="{1724AEEE-E6C1-4DD1-89B1-BE056BAB590D}"/>
                    </a:ext>
                  </a:extLst>
                </p14:cNvPr>
                <p14:cNvContentPartPr/>
                <p14:nvPr/>
              </p14:nvContentPartPr>
              <p14:xfrm>
                <a:off x="4661573" y="5452800"/>
                <a:ext cx="120960" cy="100440"/>
              </p14:xfrm>
            </p:contentPart>
          </mc:Choice>
          <mc:Fallback xmlns="">
            <p:pic>
              <p:nvPicPr>
                <p:cNvPr id="216" name="Freihand 215">
                  <a:extLst>
                    <a:ext uri="{FF2B5EF4-FFF2-40B4-BE49-F238E27FC236}">
                      <a16:creationId xmlns:a16="http://schemas.microsoft.com/office/drawing/2014/main" id="{1724AEEE-E6C1-4DD1-89B1-BE056BAB590D}"/>
                    </a:ext>
                  </a:extLst>
                </p:cNvPr>
                <p:cNvPicPr/>
                <p:nvPr/>
              </p:nvPicPr>
              <p:blipFill>
                <a:blip r:embed="rId402"/>
                <a:stretch>
                  <a:fillRect/>
                </a:stretch>
              </p:blipFill>
              <p:spPr>
                <a:xfrm>
                  <a:off x="4657253" y="5448480"/>
                  <a:ext cx="12960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17" name="Freihand 216">
                  <a:extLst>
                    <a:ext uri="{FF2B5EF4-FFF2-40B4-BE49-F238E27FC236}">
                      <a16:creationId xmlns:a16="http://schemas.microsoft.com/office/drawing/2014/main" id="{8D665DA6-1BD4-47EC-87A3-3559CC6CFBCB}"/>
                    </a:ext>
                  </a:extLst>
                </p14:cNvPr>
                <p14:cNvContentPartPr/>
                <p14:nvPr/>
              </p14:nvContentPartPr>
              <p14:xfrm>
                <a:off x="4840493" y="5366040"/>
                <a:ext cx="30240" cy="71640"/>
              </p14:xfrm>
            </p:contentPart>
          </mc:Choice>
          <mc:Fallback xmlns="">
            <p:pic>
              <p:nvPicPr>
                <p:cNvPr id="217" name="Freihand 216">
                  <a:extLst>
                    <a:ext uri="{FF2B5EF4-FFF2-40B4-BE49-F238E27FC236}">
                      <a16:creationId xmlns:a16="http://schemas.microsoft.com/office/drawing/2014/main" id="{8D665DA6-1BD4-47EC-87A3-3559CC6CFBCB}"/>
                    </a:ext>
                  </a:extLst>
                </p:cNvPr>
                <p:cNvPicPr/>
                <p:nvPr/>
              </p:nvPicPr>
              <p:blipFill>
                <a:blip r:embed="rId404"/>
                <a:stretch>
                  <a:fillRect/>
                </a:stretch>
              </p:blipFill>
              <p:spPr>
                <a:xfrm>
                  <a:off x="4836173" y="5361720"/>
                  <a:ext cx="388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18" name="Freihand 217">
                  <a:extLst>
                    <a:ext uri="{FF2B5EF4-FFF2-40B4-BE49-F238E27FC236}">
                      <a16:creationId xmlns:a16="http://schemas.microsoft.com/office/drawing/2014/main" id="{9A1F5063-BEC9-4C23-8648-7B58EBEA278D}"/>
                    </a:ext>
                  </a:extLst>
                </p14:cNvPr>
                <p14:cNvContentPartPr/>
                <p14:nvPr/>
              </p14:nvContentPartPr>
              <p14:xfrm>
                <a:off x="4844813" y="5558280"/>
                <a:ext cx="2520" cy="4680"/>
              </p14:xfrm>
            </p:contentPart>
          </mc:Choice>
          <mc:Fallback xmlns="">
            <p:pic>
              <p:nvPicPr>
                <p:cNvPr id="218" name="Freihand 217">
                  <a:extLst>
                    <a:ext uri="{FF2B5EF4-FFF2-40B4-BE49-F238E27FC236}">
                      <a16:creationId xmlns:a16="http://schemas.microsoft.com/office/drawing/2014/main" id="{9A1F5063-BEC9-4C23-8648-7B58EBEA278D}"/>
                    </a:ext>
                  </a:extLst>
                </p:cNvPr>
                <p:cNvPicPr/>
                <p:nvPr/>
              </p:nvPicPr>
              <p:blipFill>
                <a:blip r:embed="rId406"/>
                <a:stretch>
                  <a:fillRect/>
                </a:stretch>
              </p:blipFill>
              <p:spPr>
                <a:xfrm>
                  <a:off x="4840493" y="5553960"/>
                  <a:ext cx="1116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19" name="Freihand 218">
                  <a:extLst>
                    <a:ext uri="{FF2B5EF4-FFF2-40B4-BE49-F238E27FC236}">
                      <a16:creationId xmlns:a16="http://schemas.microsoft.com/office/drawing/2014/main" id="{39895A1B-34AD-4651-809C-5146351B252A}"/>
                    </a:ext>
                  </a:extLst>
                </p14:cNvPr>
                <p14:cNvContentPartPr/>
                <p14:nvPr/>
              </p14:nvContentPartPr>
              <p14:xfrm>
                <a:off x="4745453" y="5504280"/>
                <a:ext cx="87840" cy="59040"/>
              </p14:xfrm>
            </p:contentPart>
          </mc:Choice>
          <mc:Fallback xmlns="">
            <p:pic>
              <p:nvPicPr>
                <p:cNvPr id="219" name="Freihand 218">
                  <a:extLst>
                    <a:ext uri="{FF2B5EF4-FFF2-40B4-BE49-F238E27FC236}">
                      <a16:creationId xmlns:a16="http://schemas.microsoft.com/office/drawing/2014/main" id="{39895A1B-34AD-4651-809C-5146351B252A}"/>
                    </a:ext>
                  </a:extLst>
                </p:cNvPr>
                <p:cNvPicPr/>
                <p:nvPr/>
              </p:nvPicPr>
              <p:blipFill>
                <a:blip r:embed="rId408"/>
                <a:stretch>
                  <a:fillRect/>
                </a:stretch>
              </p:blipFill>
              <p:spPr>
                <a:xfrm>
                  <a:off x="4741133" y="5499960"/>
                  <a:ext cx="964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20" name="Freihand 219">
                  <a:extLst>
                    <a:ext uri="{FF2B5EF4-FFF2-40B4-BE49-F238E27FC236}">
                      <a16:creationId xmlns:a16="http://schemas.microsoft.com/office/drawing/2014/main" id="{D3BB0D1F-57D7-49B9-B5D2-3C42C007E112}"/>
                    </a:ext>
                  </a:extLst>
                </p14:cNvPr>
                <p14:cNvContentPartPr/>
                <p14:nvPr/>
              </p14:nvContentPartPr>
              <p14:xfrm>
                <a:off x="4882973" y="5330400"/>
                <a:ext cx="1440" cy="159480"/>
              </p14:xfrm>
            </p:contentPart>
          </mc:Choice>
          <mc:Fallback xmlns="">
            <p:pic>
              <p:nvPicPr>
                <p:cNvPr id="220" name="Freihand 219">
                  <a:extLst>
                    <a:ext uri="{FF2B5EF4-FFF2-40B4-BE49-F238E27FC236}">
                      <a16:creationId xmlns:a16="http://schemas.microsoft.com/office/drawing/2014/main" id="{D3BB0D1F-57D7-49B9-B5D2-3C42C007E112}"/>
                    </a:ext>
                  </a:extLst>
                </p:cNvPr>
                <p:cNvPicPr/>
                <p:nvPr/>
              </p:nvPicPr>
              <p:blipFill>
                <a:blip r:embed="rId410"/>
                <a:stretch>
                  <a:fillRect/>
                </a:stretch>
              </p:blipFill>
              <p:spPr>
                <a:xfrm>
                  <a:off x="4878653" y="5326080"/>
                  <a:ext cx="100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21" name="Freihand 220">
                  <a:extLst>
                    <a:ext uri="{FF2B5EF4-FFF2-40B4-BE49-F238E27FC236}">
                      <a16:creationId xmlns:a16="http://schemas.microsoft.com/office/drawing/2014/main" id="{9C01D425-B94E-430F-B888-2CB42FB484F9}"/>
                    </a:ext>
                  </a:extLst>
                </p14:cNvPr>
                <p14:cNvContentPartPr/>
                <p14:nvPr/>
              </p14:nvContentPartPr>
              <p14:xfrm>
                <a:off x="4876493" y="5525160"/>
                <a:ext cx="7920" cy="26280"/>
              </p14:xfrm>
            </p:contentPart>
          </mc:Choice>
          <mc:Fallback xmlns="">
            <p:pic>
              <p:nvPicPr>
                <p:cNvPr id="221" name="Freihand 220">
                  <a:extLst>
                    <a:ext uri="{FF2B5EF4-FFF2-40B4-BE49-F238E27FC236}">
                      <a16:creationId xmlns:a16="http://schemas.microsoft.com/office/drawing/2014/main" id="{9C01D425-B94E-430F-B888-2CB42FB484F9}"/>
                    </a:ext>
                  </a:extLst>
                </p:cNvPr>
                <p:cNvPicPr/>
                <p:nvPr/>
              </p:nvPicPr>
              <p:blipFill>
                <a:blip r:embed="rId412"/>
                <a:stretch>
                  <a:fillRect/>
                </a:stretch>
              </p:blipFill>
              <p:spPr>
                <a:xfrm>
                  <a:off x="4872173" y="5520840"/>
                  <a:ext cx="165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23" name="Freihand 222">
                  <a:extLst>
                    <a:ext uri="{FF2B5EF4-FFF2-40B4-BE49-F238E27FC236}">
                      <a16:creationId xmlns:a16="http://schemas.microsoft.com/office/drawing/2014/main" id="{A25F9E2F-6072-4852-BBC6-28A317071F57}"/>
                    </a:ext>
                  </a:extLst>
                </p14:cNvPr>
                <p14:cNvContentPartPr/>
                <p14:nvPr/>
              </p14:nvContentPartPr>
              <p14:xfrm>
                <a:off x="750533" y="5786520"/>
                <a:ext cx="2999160" cy="299520"/>
              </p14:xfrm>
            </p:contentPart>
          </mc:Choice>
          <mc:Fallback xmlns="">
            <p:pic>
              <p:nvPicPr>
                <p:cNvPr id="223" name="Freihand 222">
                  <a:extLst>
                    <a:ext uri="{FF2B5EF4-FFF2-40B4-BE49-F238E27FC236}">
                      <a16:creationId xmlns:a16="http://schemas.microsoft.com/office/drawing/2014/main" id="{A25F9E2F-6072-4852-BBC6-28A317071F57}"/>
                    </a:ext>
                  </a:extLst>
                </p:cNvPr>
                <p:cNvPicPr/>
                <p:nvPr/>
              </p:nvPicPr>
              <p:blipFill>
                <a:blip r:embed="rId414"/>
                <a:stretch>
                  <a:fillRect/>
                </a:stretch>
              </p:blipFill>
              <p:spPr>
                <a:xfrm>
                  <a:off x="746213" y="5782200"/>
                  <a:ext cx="300780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24" name="Freihand 223">
                  <a:extLst>
                    <a:ext uri="{FF2B5EF4-FFF2-40B4-BE49-F238E27FC236}">
                      <a16:creationId xmlns:a16="http://schemas.microsoft.com/office/drawing/2014/main" id="{C0ECCE26-4EF3-4794-952E-39F5523290D9}"/>
                    </a:ext>
                  </a:extLst>
                </p14:cNvPr>
                <p14:cNvContentPartPr/>
                <p14:nvPr/>
              </p14:nvContentPartPr>
              <p14:xfrm>
                <a:off x="2737373" y="6137880"/>
                <a:ext cx="146880" cy="155880"/>
              </p14:xfrm>
            </p:contentPart>
          </mc:Choice>
          <mc:Fallback xmlns="">
            <p:pic>
              <p:nvPicPr>
                <p:cNvPr id="224" name="Freihand 223">
                  <a:extLst>
                    <a:ext uri="{FF2B5EF4-FFF2-40B4-BE49-F238E27FC236}">
                      <a16:creationId xmlns:a16="http://schemas.microsoft.com/office/drawing/2014/main" id="{C0ECCE26-4EF3-4794-952E-39F5523290D9}"/>
                    </a:ext>
                  </a:extLst>
                </p:cNvPr>
                <p:cNvPicPr/>
                <p:nvPr/>
              </p:nvPicPr>
              <p:blipFill>
                <a:blip r:embed="rId416"/>
                <a:stretch>
                  <a:fillRect/>
                </a:stretch>
              </p:blipFill>
              <p:spPr>
                <a:xfrm>
                  <a:off x="2733053" y="6133560"/>
                  <a:ext cx="1555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25" name="Freihand 224">
                  <a:extLst>
                    <a:ext uri="{FF2B5EF4-FFF2-40B4-BE49-F238E27FC236}">
                      <a16:creationId xmlns:a16="http://schemas.microsoft.com/office/drawing/2014/main" id="{ED32DBC3-BD47-4D6A-BFEB-2364847BB05C}"/>
                    </a:ext>
                  </a:extLst>
                </p14:cNvPr>
                <p14:cNvContentPartPr/>
                <p14:nvPr/>
              </p14:nvContentPartPr>
              <p14:xfrm>
                <a:off x="2925653" y="6144360"/>
                <a:ext cx="132120" cy="142920"/>
              </p14:xfrm>
            </p:contentPart>
          </mc:Choice>
          <mc:Fallback xmlns="">
            <p:pic>
              <p:nvPicPr>
                <p:cNvPr id="225" name="Freihand 224">
                  <a:extLst>
                    <a:ext uri="{FF2B5EF4-FFF2-40B4-BE49-F238E27FC236}">
                      <a16:creationId xmlns:a16="http://schemas.microsoft.com/office/drawing/2014/main" id="{ED32DBC3-BD47-4D6A-BFEB-2364847BB05C}"/>
                    </a:ext>
                  </a:extLst>
                </p:cNvPr>
                <p:cNvPicPr/>
                <p:nvPr/>
              </p:nvPicPr>
              <p:blipFill>
                <a:blip r:embed="rId418"/>
                <a:stretch>
                  <a:fillRect/>
                </a:stretch>
              </p:blipFill>
              <p:spPr>
                <a:xfrm>
                  <a:off x="2921333" y="6140040"/>
                  <a:ext cx="1407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26" name="Freihand 225">
                  <a:extLst>
                    <a:ext uri="{FF2B5EF4-FFF2-40B4-BE49-F238E27FC236}">
                      <a16:creationId xmlns:a16="http://schemas.microsoft.com/office/drawing/2014/main" id="{A0417429-2B9B-4029-8E9E-3E0F70D85D12}"/>
                    </a:ext>
                  </a:extLst>
                </p14:cNvPr>
                <p14:cNvContentPartPr/>
                <p14:nvPr/>
              </p14:nvContentPartPr>
              <p14:xfrm>
                <a:off x="3055253" y="6147600"/>
                <a:ext cx="309240" cy="109080"/>
              </p14:xfrm>
            </p:contentPart>
          </mc:Choice>
          <mc:Fallback xmlns="">
            <p:pic>
              <p:nvPicPr>
                <p:cNvPr id="226" name="Freihand 225">
                  <a:extLst>
                    <a:ext uri="{FF2B5EF4-FFF2-40B4-BE49-F238E27FC236}">
                      <a16:creationId xmlns:a16="http://schemas.microsoft.com/office/drawing/2014/main" id="{A0417429-2B9B-4029-8E9E-3E0F70D85D12}"/>
                    </a:ext>
                  </a:extLst>
                </p:cNvPr>
                <p:cNvPicPr/>
                <p:nvPr/>
              </p:nvPicPr>
              <p:blipFill>
                <a:blip r:embed="rId420"/>
                <a:stretch>
                  <a:fillRect/>
                </a:stretch>
              </p:blipFill>
              <p:spPr>
                <a:xfrm>
                  <a:off x="3050933" y="6143280"/>
                  <a:ext cx="3178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27" name="Freihand 226">
                  <a:extLst>
                    <a:ext uri="{FF2B5EF4-FFF2-40B4-BE49-F238E27FC236}">
                      <a16:creationId xmlns:a16="http://schemas.microsoft.com/office/drawing/2014/main" id="{09298991-F7A0-4DFF-9B85-0A02C739E8EE}"/>
                    </a:ext>
                  </a:extLst>
                </p14:cNvPr>
                <p14:cNvContentPartPr/>
                <p14:nvPr/>
              </p14:nvContentPartPr>
              <p14:xfrm>
                <a:off x="3426413" y="6072720"/>
                <a:ext cx="361800" cy="127440"/>
              </p14:xfrm>
            </p:contentPart>
          </mc:Choice>
          <mc:Fallback xmlns="">
            <p:pic>
              <p:nvPicPr>
                <p:cNvPr id="227" name="Freihand 226">
                  <a:extLst>
                    <a:ext uri="{FF2B5EF4-FFF2-40B4-BE49-F238E27FC236}">
                      <a16:creationId xmlns:a16="http://schemas.microsoft.com/office/drawing/2014/main" id="{09298991-F7A0-4DFF-9B85-0A02C739E8EE}"/>
                    </a:ext>
                  </a:extLst>
                </p:cNvPr>
                <p:cNvPicPr/>
                <p:nvPr/>
              </p:nvPicPr>
              <p:blipFill>
                <a:blip r:embed="rId422"/>
                <a:stretch>
                  <a:fillRect/>
                </a:stretch>
              </p:blipFill>
              <p:spPr>
                <a:xfrm>
                  <a:off x="3422093" y="6068400"/>
                  <a:ext cx="3704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28" name="Freihand 227">
                  <a:extLst>
                    <a:ext uri="{FF2B5EF4-FFF2-40B4-BE49-F238E27FC236}">
                      <a16:creationId xmlns:a16="http://schemas.microsoft.com/office/drawing/2014/main" id="{7EFADE6D-6ED1-4E90-A325-009768BCD2E4}"/>
                    </a:ext>
                  </a:extLst>
                </p14:cNvPr>
                <p14:cNvContentPartPr/>
                <p14:nvPr/>
              </p14:nvContentPartPr>
              <p14:xfrm>
                <a:off x="3748253" y="6113400"/>
                <a:ext cx="77040" cy="227880"/>
              </p14:xfrm>
            </p:contentPart>
          </mc:Choice>
          <mc:Fallback xmlns="">
            <p:pic>
              <p:nvPicPr>
                <p:cNvPr id="228" name="Freihand 227">
                  <a:extLst>
                    <a:ext uri="{FF2B5EF4-FFF2-40B4-BE49-F238E27FC236}">
                      <a16:creationId xmlns:a16="http://schemas.microsoft.com/office/drawing/2014/main" id="{7EFADE6D-6ED1-4E90-A325-009768BCD2E4}"/>
                    </a:ext>
                  </a:extLst>
                </p:cNvPr>
                <p:cNvPicPr/>
                <p:nvPr/>
              </p:nvPicPr>
              <p:blipFill>
                <a:blip r:embed="rId424"/>
                <a:stretch>
                  <a:fillRect/>
                </a:stretch>
              </p:blipFill>
              <p:spPr>
                <a:xfrm>
                  <a:off x="3743933" y="6109080"/>
                  <a:ext cx="8568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29" name="Freihand 228">
                  <a:extLst>
                    <a:ext uri="{FF2B5EF4-FFF2-40B4-BE49-F238E27FC236}">
                      <a16:creationId xmlns:a16="http://schemas.microsoft.com/office/drawing/2014/main" id="{4D8DE88C-4BF5-4A5A-B647-61A64A48B908}"/>
                    </a:ext>
                  </a:extLst>
                </p14:cNvPr>
                <p14:cNvContentPartPr/>
                <p14:nvPr/>
              </p14:nvContentPartPr>
              <p14:xfrm>
                <a:off x="3808373" y="6015120"/>
                <a:ext cx="360" cy="360"/>
              </p14:xfrm>
            </p:contentPart>
          </mc:Choice>
          <mc:Fallback xmlns="">
            <p:pic>
              <p:nvPicPr>
                <p:cNvPr id="229" name="Freihand 228">
                  <a:extLst>
                    <a:ext uri="{FF2B5EF4-FFF2-40B4-BE49-F238E27FC236}">
                      <a16:creationId xmlns:a16="http://schemas.microsoft.com/office/drawing/2014/main" id="{4D8DE88C-4BF5-4A5A-B647-61A64A48B908}"/>
                    </a:ext>
                  </a:extLst>
                </p:cNvPr>
                <p:cNvPicPr/>
                <p:nvPr/>
              </p:nvPicPr>
              <p:blipFill>
                <a:blip r:embed="rId58"/>
                <a:stretch>
                  <a:fillRect/>
                </a:stretch>
              </p:blipFill>
              <p:spPr>
                <a:xfrm>
                  <a:off x="3804053" y="60108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30" name="Freihand 229">
                  <a:extLst>
                    <a:ext uri="{FF2B5EF4-FFF2-40B4-BE49-F238E27FC236}">
                      <a16:creationId xmlns:a16="http://schemas.microsoft.com/office/drawing/2014/main" id="{2EFF7F6C-89FE-4066-9E38-C9951D934021}"/>
                    </a:ext>
                  </a:extLst>
                </p14:cNvPr>
                <p14:cNvContentPartPr/>
                <p14:nvPr/>
              </p14:nvContentPartPr>
              <p14:xfrm>
                <a:off x="3936173" y="6132480"/>
                <a:ext cx="179280" cy="15120"/>
              </p14:xfrm>
            </p:contentPart>
          </mc:Choice>
          <mc:Fallback xmlns="">
            <p:pic>
              <p:nvPicPr>
                <p:cNvPr id="230" name="Freihand 229">
                  <a:extLst>
                    <a:ext uri="{FF2B5EF4-FFF2-40B4-BE49-F238E27FC236}">
                      <a16:creationId xmlns:a16="http://schemas.microsoft.com/office/drawing/2014/main" id="{2EFF7F6C-89FE-4066-9E38-C9951D934021}"/>
                    </a:ext>
                  </a:extLst>
                </p:cNvPr>
                <p:cNvPicPr/>
                <p:nvPr/>
              </p:nvPicPr>
              <p:blipFill>
                <a:blip r:embed="rId427"/>
                <a:stretch>
                  <a:fillRect/>
                </a:stretch>
              </p:blipFill>
              <p:spPr>
                <a:xfrm>
                  <a:off x="3931853" y="6128160"/>
                  <a:ext cx="1879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31" name="Freihand 230">
                  <a:extLst>
                    <a:ext uri="{FF2B5EF4-FFF2-40B4-BE49-F238E27FC236}">
                      <a16:creationId xmlns:a16="http://schemas.microsoft.com/office/drawing/2014/main" id="{D103DFD0-AD03-4359-9491-E0BB0C23A35A}"/>
                    </a:ext>
                  </a:extLst>
                </p14:cNvPr>
                <p14:cNvContentPartPr/>
                <p14:nvPr/>
              </p14:nvContentPartPr>
              <p14:xfrm>
                <a:off x="4123013" y="5948880"/>
                <a:ext cx="433080" cy="203400"/>
              </p14:xfrm>
            </p:contentPart>
          </mc:Choice>
          <mc:Fallback xmlns="">
            <p:pic>
              <p:nvPicPr>
                <p:cNvPr id="231" name="Freihand 230">
                  <a:extLst>
                    <a:ext uri="{FF2B5EF4-FFF2-40B4-BE49-F238E27FC236}">
                      <a16:creationId xmlns:a16="http://schemas.microsoft.com/office/drawing/2014/main" id="{D103DFD0-AD03-4359-9491-E0BB0C23A35A}"/>
                    </a:ext>
                  </a:extLst>
                </p:cNvPr>
                <p:cNvPicPr/>
                <p:nvPr/>
              </p:nvPicPr>
              <p:blipFill>
                <a:blip r:embed="rId429"/>
                <a:stretch>
                  <a:fillRect/>
                </a:stretch>
              </p:blipFill>
              <p:spPr>
                <a:xfrm>
                  <a:off x="4118693" y="5944560"/>
                  <a:ext cx="4417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32" name="Freihand 231">
                  <a:extLst>
                    <a:ext uri="{FF2B5EF4-FFF2-40B4-BE49-F238E27FC236}">
                      <a16:creationId xmlns:a16="http://schemas.microsoft.com/office/drawing/2014/main" id="{198F6F81-E4BD-4CD6-81DB-8F1AC2D9D48D}"/>
                    </a:ext>
                  </a:extLst>
                </p14:cNvPr>
                <p14:cNvContentPartPr/>
                <p14:nvPr/>
              </p14:nvContentPartPr>
              <p14:xfrm>
                <a:off x="4600733" y="6039600"/>
                <a:ext cx="207360" cy="32040"/>
              </p14:xfrm>
            </p:contentPart>
          </mc:Choice>
          <mc:Fallback xmlns="">
            <p:pic>
              <p:nvPicPr>
                <p:cNvPr id="232" name="Freihand 231">
                  <a:extLst>
                    <a:ext uri="{FF2B5EF4-FFF2-40B4-BE49-F238E27FC236}">
                      <a16:creationId xmlns:a16="http://schemas.microsoft.com/office/drawing/2014/main" id="{198F6F81-E4BD-4CD6-81DB-8F1AC2D9D48D}"/>
                    </a:ext>
                  </a:extLst>
                </p:cNvPr>
                <p:cNvPicPr/>
                <p:nvPr/>
              </p:nvPicPr>
              <p:blipFill>
                <a:blip r:embed="rId431"/>
                <a:stretch>
                  <a:fillRect/>
                </a:stretch>
              </p:blipFill>
              <p:spPr>
                <a:xfrm>
                  <a:off x="4596413" y="6035280"/>
                  <a:ext cx="21600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33" name="Freihand 232">
                  <a:extLst>
                    <a:ext uri="{FF2B5EF4-FFF2-40B4-BE49-F238E27FC236}">
                      <a16:creationId xmlns:a16="http://schemas.microsoft.com/office/drawing/2014/main" id="{CDC921A8-11C1-4562-B2F9-FEB45BAE3A6E}"/>
                    </a:ext>
                  </a:extLst>
                </p14:cNvPr>
                <p14:cNvContentPartPr/>
                <p14:nvPr/>
              </p14:nvContentPartPr>
              <p14:xfrm>
                <a:off x="4799453" y="5964360"/>
                <a:ext cx="116280" cy="331920"/>
              </p14:xfrm>
            </p:contentPart>
          </mc:Choice>
          <mc:Fallback xmlns="">
            <p:pic>
              <p:nvPicPr>
                <p:cNvPr id="233" name="Freihand 232">
                  <a:extLst>
                    <a:ext uri="{FF2B5EF4-FFF2-40B4-BE49-F238E27FC236}">
                      <a16:creationId xmlns:a16="http://schemas.microsoft.com/office/drawing/2014/main" id="{CDC921A8-11C1-4562-B2F9-FEB45BAE3A6E}"/>
                    </a:ext>
                  </a:extLst>
                </p:cNvPr>
                <p:cNvPicPr/>
                <p:nvPr/>
              </p:nvPicPr>
              <p:blipFill>
                <a:blip r:embed="rId433"/>
                <a:stretch>
                  <a:fillRect/>
                </a:stretch>
              </p:blipFill>
              <p:spPr>
                <a:xfrm>
                  <a:off x="4795133" y="5960040"/>
                  <a:ext cx="12492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34" name="Freihand 233">
                  <a:extLst>
                    <a:ext uri="{FF2B5EF4-FFF2-40B4-BE49-F238E27FC236}">
                      <a16:creationId xmlns:a16="http://schemas.microsoft.com/office/drawing/2014/main" id="{DD636AE4-31C0-4EE7-8A71-C0A8A5C8BFED}"/>
                    </a:ext>
                  </a:extLst>
                </p14:cNvPr>
                <p14:cNvContentPartPr/>
                <p14:nvPr/>
              </p14:nvContentPartPr>
              <p14:xfrm>
                <a:off x="4925813" y="5999280"/>
                <a:ext cx="179280" cy="97200"/>
              </p14:xfrm>
            </p:contentPart>
          </mc:Choice>
          <mc:Fallback xmlns="">
            <p:pic>
              <p:nvPicPr>
                <p:cNvPr id="234" name="Freihand 233">
                  <a:extLst>
                    <a:ext uri="{FF2B5EF4-FFF2-40B4-BE49-F238E27FC236}">
                      <a16:creationId xmlns:a16="http://schemas.microsoft.com/office/drawing/2014/main" id="{DD636AE4-31C0-4EE7-8A71-C0A8A5C8BFED}"/>
                    </a:ext>
                  </a:extLst>
                </p:cNvPr>
                <p:cNvPicPr/>
                <p:nvPr/>
              </p:nvPicPr>
              <p:blipFill>
                <a:blip r:embed="rId435"/>
                <a:stretch>
                  <a:fillRect/>
                </a:stretch>
              </p:blipFill>
              <p:spPr>
                <a:xfrm>
                  <a:off x="4921493" y="5994960"/>
                  <a:ext cx="1879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35" name="Freihand 234">
                  <a:extLst>
                    <a:ext uri="{FF2B5EF4-FFF2-40B4-BE49-F238E27FC236}">
                      <a16:creationId xmlns:a16="http://schemas.microsoft.com/office/drawing/2014/main" id="{79D4EA85-194D-4B18-BEA4-BDA4673017ED}"/>
                    </a:ext>
                  </a:extLst>
                </p14:cNvPr>
                <p14:cNvContentPartPr/>
                <p14:nvPr/>
              </p14:nvContentPartPr>
              <p14:xfrm>
                <a:off x="5107973" y="5961480"/>
                <a:ext cx="110880" cy="119160"/>
              </p14:xfrm>
            </p:contentPart>
          </mc:Choice>
          <mc:Fallback xmlns="">
            <p:pic>
              <p:nvPicPr>
                <p:cNvPr id="235" name="Freihand 234">
                  <a:extLst>
                    <a:ext uri="{FF2B5EF4-FFF2-40B4-BE49-F238E27FC236}">
                      <a16:creationId xmlns:a16="http://schemas.microsoft.com/office/drawing/2014/main" id="{79D4EA85-194D-4B18-BEA4-BDA4673017ED}"/>
                    </a:ext>
                  </a:extLst>
                </p:cNvPr>
                <p:cNvPicPr/>
                <p:nvPr/>
              </p:nvPicPr>
              <p:blipFill>
                <a:blip r:embed="rId437"/>
                <a:stretch>
                  <a:fillRect/>
                </a:stretch>
              </p:blipFill>
              <p:spPr>
                <a:xfrm>
                  <a:off x="5103653" y="5957160"/>
                  <a:ext cx="119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36" name="Freihand 235">
                  <a:extLst>
                    <a:ext uri="{FF2B5EF4-FFF2-40B4-BE49-F238E27FC236}">
                      <a16:creationId xmlns:a16="http://schemas.microsoft.com/office/drawing/2014/main" id="{E41ABD53-752A-495D-AD62-0AC82E3C4FC1}"/>
                    </a:ext>
                  </a:extLst>
                </p14:cNvPr>
                <p14:cNvContentPartPr/>
                <p14:nvPr/>
              </p14:nvContentPartPr>
              <p14:xfrm>
                <a:off x="5137493" y="5999280"/>
                <a:ext cx="96840" cy="5400"/>
              </p14:xfrm>
            </p:contentPart>
          </mc:Choice>
          <mc:Fallback xmlns="">
            <p:pic>
              <p:nvPicPr>
                <p:cNvPr id="236" name="Freihand 235">
                  <a:extLst>
                    <a:ext uri="{FF2B5EF4-FFF2-40B4-BE49-F238E27FC236}">
                      <a16:creationId xmlns:a16="http://schemas.microsoft.com/office/drawing/2014/main" id="{E41ABD53-752A-495D-AD62-0AC82E3C4FC1}"/>
                    </a:ext>
                  </a:extLst>
                </p:cNvPr>
                <p:cNvPicPr/>
                <p:nvPr/>
              </p:nvPicPr>
              <p:blipFill>
                <a:blip r:embed="rId439"/>
                <a:stretch>
                  <a:fillRect/>
                </a:stretch>
              </p:blipFill>
              <p:spPr>
                <a:xfrm>
                  <a:off x="5133173" y="5994960"/>
                  <a:ext cx="105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37" name="Freihand 236">
                  <a:extLst>
                    <a:ext uri="{FF2B5EF4-FFF2-40B4-BE49-F238E27FC236}">
                      <a16:creationId xmlns:a16="http://schemas.microsoft.com/office/drawing/2014/main" id="{2BDE11E9-3607-4DCF-9C99-A262236FA66C}"/>
                    </a:ext>
                  </a:extLst>
                </p14:cNvPr>
                <p14:cNvContentPartPr/>
                <p14:nvPr/>
              </p14:nvContentPartPr>
              <p14:xfrm>
                <a:off x="5240813" y="5957520"/>
                <a:ext cx="84960" cy="98640"/>
              </p14:xfrm>
            </p:contentPart>
          </mc:Choice>
          <mc:Fallback xmlns="">
            <p:pic>
              <p:nvPicPr>
                <p:cNvPr id="237" name="Freihand 236">
                  <a:extLst>
                    <a:ext uri="{FF2B5EF4-FFF2-40B4-BE49-F238E27FC236}">
                      <a16:creationId xmlns:a16="http://schemas.microsoft.com/office/drawing/2014/main" id="{2BDE11E9-3607-4DCF-9C99-A262236FA66C}"/>
                    </a:ext>
                  </a:extLst>
                </p:cNvPr>
                <p:cNvPicPr/>
                <p:nvPr/>
              </p:nvPicPr>
              <p:blipFill>
                <a:blip r:embed="rId441"/>
                <a:stretch>
                  <a:fillRect/>
                </a:stretch>
              </p:blipFill>
              <p:spPr>
                <a:xfrm>
                  <a:off x="5236493" y="5953200"/>
                  <a:ext cx="936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38" name="Freihand 237">
                  <a:extLst>
                    <a:ext uri="{FF2B5EF4-FFF2-40B4-BE49-F238E27FC236}">
                      <a16:creationId xmlns:a16="http://schemas.microsoft.com/office/drawing/2014/main" id="{BA9C3485-4266-4B4E-8A15-CB82428F5B6C}"/>
                    </a:ext>
                  </a:extLst>
                </p14:cNvPr>
                <p14:cNvContentPartPr/>
                <p14:nvPr/>
              </p14:nvContentPartPr>
              <p14:xfrm>
                <a:off x="5317493" y="5865360"/>
                <a:ext cx="202680" cy="291960"/>
              </p14:xfrm>
            </p:contentPart>
          </mc:Choice>
          <mc:Fallback xmlns="">
            <p:pic>
              <p:nvPicPr>
                <p:cNvPr id="238" name="Freihand 237">
                  <a:extLst>
                    <a:ext uri="{FF2B5EF4-FFF2-40B4-BE49-F238E27FC236}">
                      <a16:creationId xmlns:a16="http://schemas.microsoft.com/office/drawing/2014/main" id="{BA9C3485-4266-4B4E-8A15-CB82428F5B6C}"/>
                    </a:ext>
                  </a:extLst>
                </p:cNvPr>
                <p:cNvPicPr/>
                <p:nvPr/>
              </p:nvPicPr>
              <p:blipFill>
                <a:blip r:embed="rId443"/>
                <a:stretch>
                  <a:fillRect/>
                </a:stretch>
              </p:blipFill>
              <p:spPr>
                <a:xfrm>
                  <a:off x="5313173" y="5861040"/>
                  <a:ext cx="21132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86" name="Freihand 285">
                  <a:extLst>
                    <a:ext uri="{FF2B5EF4-FFF2-40B4-BE49-F238E27FC236}">
                      <a16:creationId xmlns:a16="http://schemas.microsoft.com/office/drawing/2014/main" id="{C0D8C9A4-1CFF-4FA3-A5BA-A87BA8084982}"/>
                    </a:ext>
                  </a:extLst>
                </p14:cNvPr>
                <p14:cNvContentPartPr/>
                <p14:nvPr/>
              </p14:nvContentPartPr>
              <p14:xfrm>
                <a:off x="4456373" y="4555680"/>
                <a:ext cx="659880" cy="567000"/>
              </p14:xfrm>
            </p:contentPart>
          </mc:Choice>
          <mc:Fallback xmlns="">
            <p:pic>
              <p:nvPicPr>
                <p:cNvPr id="286" name="Freihand 285">
                  <a:extLst>
                    <a:ext uri="{FF2B5EF4-FFF2-40B4-BE49-F238E27FC236}">
                      <a16:creationId xmlns:a16="http://schemas.microsoft.com/office/drawing/2014/main" id="{C0D8C9A4-1CFF-4FA3-A5BA-A87BA8084982}"/>
                    </a:ext>
                  </a:extLst>
                </p:cNvPr>
                <p:cNvPicPr/>
                <p:nvPr/>
              </p:nvPicPr>
              <p:blipFill>
                <a:blip r:embed="rId445"/>
                <a:stretch>
                  <a:fillRect/>
                </a:stretch>
              </p:blipFill>
              <p:spPr>
                <a:xfrm>
                  <a:off x="4452053" y="4551360"/>
                  <a:ext cx="668520" cy="575640"/>
                </a:xfrm>
                <a:prstGeom prst="rect">
                  <a:avLst/>
                </a:prstGeom>
              </p:spPr>
            </p:pic>
          </mc:Fallback>
        </mc:AlternateContent>
      </p:grpSp>
      <p:grpSp>
        <p:nvGrpSpPr>
          <p:cNvPr id="301" name="Gruppieren 300">
            <a:extLst>
              <a:ext uri="{FF2B5EF4-FFF2-40B4-BE49-F238E27FC236}">
                <a16:creationId xmlns:a16="http://schemas.microsoft.com/office/drawing/2014/main" id="{8ED23384-4FB2-48E6-98DB-953C11CE10D8}"/>
              </a:ext>
            </a:extLst>
          </p:cNvPr>
          <p:cNvGrpSpPr/>
          <p:nvPr/>
        </p:nvGrpSpPr>
        <p:grpSpPr>
          <a:xfrm>
            <a:off x="4985213" y="1221720"/>
            <a:ext cx="2196720" cy="603720"/>
            <a:chOff x="4985213" y="1221720"/>
            <a:chExt cx="2196720" cy="603720"/>
          </a:xfrm>
        </p:grpSpPr>
        <mc:AlternateContent xmlns:mc="http://schemas.openxmlformats.org/markup-compatibility/2006" xmlns:p14="http://schemas.microsoft.com/office/powerpoint/2010/main">
          <mc:Choice Requires="p14">
            <p:contentPart p14:bwMode="auto" r:id="rId446">
              <p14:nvContentPartPr>
                <p14:cNvPr id="288" name="Freihand 287">
                  <a:extLst>
                    <a:ext uri="{FF2B5EF4-FFF2-40B4-BE49-F238E27FC236}">
                      <a16:creationId xmlns:a16="http://schemas.microsoft.com/office/drawing/2014/main" id="{5ECF6960-16ED-48EC-A81B-7FC6461DB05D}"/>
                    </a:ext>
                  </a:extLst>
                </p14:cNvPr>
                <p14:cNvContentPartPr/>
                <p14:nvPr/>
              </p14:nvContentPartPr>
              <p14:xfrm>
                <a:off x="5076293" y="1642560"/>
                <a:ext cx="6840" cy="182880"/>
              </p14:xfrm>
            </p:contentPart>
          </mc:Choice>
          <mc:Fallback xmlns="">
            <p:pic>
              <p:nvPicPr>
                <p:cNvPr id="288" name="Freihand 287">
                  <a:extLst>
                    <a:ext uri="{FF2B5EF4-FFF2-40B4-BE49-F238E27FC236}">
                      <a16:creationId xmlns:a16="http://schemas.microsoft.com/office/drawing/2014/main" id="{5ECF6960-16ED-48EC-A81B-7FC6461DB05D}"/>
                    </a:ext>
                  </a:extLst>
                </p:cNvPr>
                <p:cNvPicPr/>
                <p:nvPr/>
              </p:nvPicPr>
              <p:blipFill>
                <a:blip r:embed="rId447"/>
                <a:stretch>
                  <a:fillRect/>
                </a:stretch>
              </p:blipFill>
              <p:spPr>
                <a:xfrm>
                  <a:off x="5071973" y="1638240"/>
                  <a:ext cx="154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89" name="Freihand 288">
                  <a:extLst>
                    <a:ext uri="{FF2B5EF4-FFF2-40B4-BE49-F238E27FC236}">
                      <a16:creationId xmlns:a16="http://schemas.microsoft.com/office/drawing/2014/main" id="{0723DF0F-D9BD-47F7-B084-2D4C47F798ED}"/>
                    </a:ext>
                  </a:extLst>
                </p14:cNvPr>
                <p14:cNvContentPartPr/>
                <p14:nvPr/>
              </p14:nvContentPartPr>
              <p14:xfrm>
                <a:off x="4985213" y="1590360"/>
                <a:ext cx="361440" cy="172080"/>
              </p14:xfrm>
            </p:contentPart>
          </mc:Choice>
          <mc:Fallback xmlns="">
            <p:pic>
              <p:nvPicPr>
                <p:cNvPr id="289" name="Freihand 288">
                  <a:extLst>
                    <a:ext uri="{FF2B5EF4-FFF2-40B4-BE49-F238E27FC236}">
                      <a16:creationId xmlns:a16="http://schemas.microsoft.com/office/drawing/2014/main" id="{0723DF0F-D9BD-47F7-B084-2D4C47F798ED}"/>
                    </a:ext>
                  </a:extLst>
                </p:cNvPr>
                <p:cNvPicPr/>
                <p:nvPr/>
              </p:nvPicPr>
              <p:blipFill>
                <a:blip r:embed="rId449"/>
                <a:stretch>
                  <a:fillRect/>
                </a:stretch>
              </p:blipFill>
              <p:spPr>
                <a:xfrm>
                  <a:off x="4980893" y="1586040"/>
                  <a:ext cx="37008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90" name="Freihand 289">
                  <a:extLst>
                    <a:ext uri="{FF2B5EF4-FFF2-40B4-BE49-F238E27FC236}">
                      <a16:creationId xmlns:a16="http://schemas.microsoft.com/office/drawing/2014/main" id="{FFE90E01-D459-4D11-8BED-C8B41B69806F}"/>
                    </a:ext>
                  </a:extLst>
                </p14:cNvPr>
                <p14:cNvContentPartPr/>
                <p14:nvPr/>
              </p14:nvContentPartPr>
              <p14:xfrm>
                <a:off x="5371133" y="1537800"/>
                <a:ext cx="139320" cy="167760"/>
              </p14:xfrm>
            </p:contentPart>
          </mc:Choice>
          <mc:Fallback xmlns="">
            <p:pic>
              <p:nvPicPr>
                <p:cNvPr id="290" name="Freihand 289">
                  <a:extLst>
                    <a:ext uri="{FF2B5EF4-FFF2-40B4-BE49-F238E27FC236}">
                      <a16:creationId xmlns:a16="http://schemas.microsoft.com/office/drawing/2014/main" id="{FFE90E01-D459-4D11-8BED-C8B41B69806F}"/>
                    </a:ext>
                  </a:extLst>
                </p:cNvPr>
                <p:cNvPicPr/>
                <p:nvPr/>
              </p:nvPicPr>
              <p:blipFill>
                <a:blip r:embed="rId451"/>
                <a:stretch>
                  <a:fillRect/>
                </a:stretch>
              </p:blipFill>
              <p:spPr>
                <a:xfrm>
                  <a:off x="5366813" y="1533480"/>
                  <a:ext cx="1479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91" name="Freihand 290">
                  <a:extLst>
                    <a:ext uri="{FF2B5EF4-FFF2-40B4-BE49-F238E27FC236}">
                      <a16:creationId xmlns:a16="http://schemas.microsoft.com/office/drawing/2014/main" id="{AD57A398-9045-4643-8843-27F29798B977}"/>
                    </a:ext>
                  </a:extLst>
                </p14:cNvPr>
                <p14:cNvContentPartPr/>
                <p14:nvPr/>
              </p14:nvContentPartPr>
              <p14:xfrm>
                <a:off x="5248733" y="1525200"/>
                <a:ext cx="132480" cy="14760"/>
              </p14:xfrm>
            </p:contentPart>
          </mc:Choice>
          <mc:Fallback xmlns="">
            <p:pic>
              <p:nvPicPr>
                <p:cNvPr id="291" name="Freihand 290">
                  <a:extLst>
                    <a:ext uri="{FF2B5EF4-FFF2-40B4-BE49-F238E27FC236}">
                      <a16:creationId xmlns:a16="http://schemas.microsoft.com/office/drawing/2014/main" id="{AD57A398-9045-4643-8843-27F29798B977}"/>
                    </a:ext>
                  </a:extLst>
                </p:cNvPr>
                <p:cNvPicPr/>
                <p:nvPr/>
              </p:nvPicPr>
              <p:blipFill>
                <a:blip r:embed="rId453"/>
                <a:stretch>
                  <a:fillRect/>
                </a:stretch>
              </p:blipFill>
              <p:spPr>
                <a:xfrm>
                  <a:off x="5244413" y="1520880"/>
                  <a:ext cx="1411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93" name="Freihand 292">
                  <a:extLst>
                    <a:ext uri="{FF2B5EF4-FFF2-40B4-BE49-F238E27FC236}">
                      <a16:creationId xmlns:a16="http://schemas.microsoft.com/office/drawing/2014/main" id="{4F30AD8C-8981-41C5-80CC-35BFEF675F49}"/>
                    </a:ext>
                  </a:extLst>
                </p14:cNvPr>
                <p14:cNvContentPartPr/>
                <p14:nvPr/>
              </p14:nvContentPartPr>
              <p14:xfrm>
                <a:off x="5581373" y="1564800"/>
                <a:ext cx="83160" cy="241560"/>
              </p14:xfrm>
            </p:contentPart>
          </mc:Choice>
          <mc:Fallback xmlns="">
            <p:pic>
              <p:nvPicPr>
                <p:cNvPr id="293" name="Freihand 292">
                  <a:extLst>
                    <a:ext uri="{FF2B5EF4-FFF2-40B4-BE49-F238E27FC236}">
                      <a16:creationId xmlns:a16="http://schemas.microsoft.com/office/drawing/2014/main" id="{4F30AD8C-8981-41C5-80CC-35BFEF675F49}"/>
                    </a:ext>
                  </a:extLst>
                </p:cNvPr>
                <p:cNvPicPr/>
                <p:nvPr/>
              </p:nvPicPr>
              <p:blipFill>
                <a:blip r:embed="rId455"/>
                <a:stretch>
                  <a:fillRect/>
                </a:stretch>
              </p:blipFill>
              <p:spPr>
                <a:xfrm>
                  <a:off x="5577053" y="1560480"/>
                  <a:ext cx="918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94" name="Freihand 293">
                  <a:extLst>
                    <a:ext uri="{FF2B5EF4-FFF2-40B4-BE49-F238E27FC236}">
                      <a16:creationId xmlns:a16="http://schemas.microsoft.com/office/drawing/2014/main" id="{C0CF6EBB-55AA-464F-8EDA-F60621EBA080}"/>
                    </a:ext>
                  </a:extLst>
                </p14:cNvPr>
                <p14:cNvContentPartPr/>
                <p14:nvPr/>
              </p14:nvContentPartPr>
              <p14:xfrm>
                <a:off x="5691893" y="1539960"/>
                <a:ext cx="253440" cy="214920"/>
              </p14:xfrm>
            </p:contentPart>
          </mc:Choice>
          <mc:Fallback xmlns="">
            <p:pic>
              <p:nvPicPr>
                <p:cNvPr id="294" name="Freihand 293">
                  <a:extLst>
                    <a:ext uri="{FF2B5EF4-FFF2-40B4-BE49-F238E27FC236}">
                      <a16:creationId xmlns:a16="http://schemas.microsoft.com/office/drawing/2014/main" id="{C0CF6EBB-55AA-464F-8EDA-F60621EBA080}"/>
                    </a:ext>
                  </a:extLst>
                </p:cNvPr>
                <p:cNvPicPr/>
                <p:nvPr/>
              </p:nvPicPr>
              <p:blipFill>
                <a:blip r:embed="rId457"/>
                <a:stretch>
                  <a:fillRect/>
                </a:stretch>
              </p:blipFill>
              <p:spPr>
                <a:xfrm>
                  <a:off x="5687573" y="1535640"/>
                  <a:ext cx="26208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95" name="Freihand 294">
                  <a:extLst>
                    <a:ext uri="{FF2B5EF4-FFF2-40B4-BE49-F238E27FC236}">
                      <a16:creationId xmlns:a16="http://schemas.microsoft.com/office/drawing/2014/main" id="{B4404055-F694-4634-941C-214D25528CA4}"/>
                    </a:ext>
                  </a:extLst>
                </p14:cNvPr>
                <p14:cNvContentPartPr/>
                <p14:nvPr/>
              </p14:nvContentPartPr>
              <p14:xfrm>
                <a:off x="6040013" y="1517280"/>
                <a:ext cx="290520" cy="82800"/>
              </p14:xfrm>
            </p:contentPart>
          </mc:Choice>
          <mc:Fallback xmlns="">
            <p:pic>
              <p:nvPicPr>
                <p:cNvPr id="295" name="Freihand 294">
                  <a:extLst>
                    <a:ext uri="{FF2B5EF4-FFF2-40B4-BE49-F238E27FC236}">
                      <a16:creationId xmlns:a16="http://schemas.microsoft.com/office/drawing/2014/main" id="{B4404055-F694-4634-941C-214D25528CA4}"/>
                    </a:ext>
                  </a:extLst>
                </p:cNvPr>
                <p:cNvPicPr/>
                <p:nvPr/>
              </p:nvPicPr>
              <p:blipFill>
                <a:blip r:embed="rId459"/>
                <a:stretch>
                  <a:fillRect/>
                </a:stretch>
              </p:blipFill>
              <p:spPr>
                <a:xfrm>
                  <a:off x="6035693" y="1512960"/>
                  <a:ext cx="2991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96" name="Freihand 295">
                  <a:extLst>
                    <a:ext uri="{FF2B5EF4-FFF2-40B4-BE49-F238E27FC236}">
                      <a16:creationId xmlns:a16="http://schemas.microsoft.com/office/drawing/2014/main" id="{92C058D0-FF1E-4087-A5D8-D58B143925D9}"/>
                    </a:ext>
                  </a:extLst>
                </p14:cNvPr>
                <p14:cNvContentPartPr/>
                <p14:nvPr/>
              </p14:nvContentPartPr>
              <p14:xfrm>
                <a:off x="6364013" y="1403160"/>
                <a:ext cx="160200" cy="150840"/>
              </p14:xfrm>
            </p:contentPart>
          </mc:Choice>
          <mc:Fallback xmlns="">
            <p:pic>
              <p:nvPicPr>
                <p:cNvPr id="296" name="Freihand 295">
                  <a:extLst>
                    <a:ext uri="{FF2B5EF4-FFF2-40B4-BE49-F238E27FC236}">
                      <a16:creationId xmlns:a16="http://schemas.microsoft.com/office/drawing/2014/main" id="{92C058D0-FF1E-4087-A5D8-D58B143925D9}"/>
                    </a:ext>
                  </a:extLst>
                </p:cNvPr>
                <p:cNvPicPr/>
                <p:nvPr/>
              </p:nvPicPr>
              <p:blipFill>
                <a:blip r:embed="rId461"/>
                <a:stretch>
                  <a:fillRect/>
                </a:stretch>
              </p:blipFill>
              <p:spPr>
                <a:xfrm>
                  <a:off x="6359693" y="1398840"/>
                  <a:ext cx="168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97" name="Freihand 296">
                  <a:extLst>
                    <a:ext uri="{FF2B5EF4-FFF2-40B4-BE49-F238E27FC236}">
                      <a16:creationId xmlns:a16="http://schemas.microsoft.com/office/drawing/2014/main" id="{8CA89202-0491-44B8-8ACB-26B298910A2C}"/>
                    </a:ext>
                  </a:extLst>
                </p14:cNvPr>
                <p14:cNvContentPartPr/>
                <p14:nvPr/>
              </p14:nvContentPartPr>
              <p14:xfrm>
                <a:off x="6737333" y="1357800"/>
                <a:ext cx="123480" cy="165960"/>
              </p14:xfrm>
            </p:contentPart>
          </mc:Choice>
          <mc:Fallback xmlns="">
            <p:pic>
              <p:nvPicPr>
                <p:cNvPr id="297" name="Freihand 296">
                  <a:extLst>
                    <a:ext uri="{FF2B5EF4-FFF2-40B4-BE49-F238E27FC236}">
                      <a16:creationId xmlns:a16="http://schemas.microsoft.com/office/drawing/2014/main" id="{8CA89202-0491-44B8-8ACB-26B298910A2C}"/>
                    </a:ext>
                  </a:extLst>
                </p:cNvPr>
                <p:cNvPicPr/>
                <p:nvPr/>
              </p:nvPicPr>
              <p:blipFill>
                <a:blip r:embed="rId463"/>
                <a:stretch>
                  <a:fillRect/>
                </a:stretch>
              </p:blipFill>
              <p:spPr>
                <a:xfrm>
                  <a:off x="6733013" y="1353480"/>
                  <a:ext cx="1321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98" name="Freihand 297">
                  <a:extLst>
                    <a:ext uri="{FF2B5EF4-FFF2-40B4-BE49-F238E27FC236}">
                      <a16:creationId xmlns:a16="http://schemas.microsoft.com/office/drawing/2014/main" id="{1ECFA5D3-49E1-4EC9-9526-55A1CA7087F6}"/>
                    </a:ext>
                  </a:extLst>
                </p14:cNvPr>
                <p14:cNvContentPartPr/>
                <p14:nvPr/>
              </p14:nvContentPartPr>
              <p14:xfrm>
                <a:off x="6708173" y="1483440"/>
                <a:ext cx="187920" cy="21960"/>
              </p14:xfrm>
            </p:contentPart>
          </mc:Choice>
          <mc:Fallback xmlns="">
            <p:pic>
              <p:nvPicPr>
                <p:cNvPr id="298" name="Freihand 297">
                  <a:extLst>
                    <a:ext uri="{FF2B5EF4-FFF2-40B4-BE49-F238E27FC236}">
                      <a16:creationId xmlns:a16="http://schemas.microsoft.com/office/drawing/2014/main" id="{1ECFA5D3-49E1-4EC9-9526-55A1CA7087F6}"/>
                    </a:ext>
                  </a:extLst>
                </p:cNvPr>
                <p:cNvPicPr/>
                <p:nvPr/>
              </p:nvPicPr>
              <p:blipFill>
                <a:blip r:embed="rId465"/>
                <a:stretch>
                  <a:fillRect/>
                </a:stretch>
              </p:blipFill>
              <p:spPr>
                <a:xfrm>
                  <a:off x="6703853" y="1479120"/>
                  <a:ext cx="1965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99" name="Freihand 298">
                  <a:extLst>
                    <a:ext uri="{FF2B5EF4-FFF2-40B4-BE49-F238E27FC236}">
                      <a16:creationId xmlns:a16="http://schemas.microsoft.com/office/drawing/2014/main" id="{63D3D58C-5E59-4DEB-9F41-E1042D8E098E}"/>
                    </a:ext>
                  </a:extLst>
                </p14:cNvPr>
                <p14:cNvContentPartPr/>
                <p14:nvPr/>
              </p14:nvContentPartPr>
              <p14:xfrm>
                <a:off x="6924533" y="1404960"/>
                <a:ext cx="114120" cy="154440"/>
              </p14:xfrm>
            </p:contentPart>
          </mc:Choice>
          <mc:Fallback xmlns="">
            <p:pic>
              <p:nvPicPr>
                <p:cNvPr id="299" name="Freihand 298">
                  <a:extLst>
                    <a:ext uri="{FF2B5EF4-FFF2-40B4-BE49-F238E27FC236}">
                      <a16:creationId xmlns:a16="http://schemas.microsoft.com/office/drawing/2014/main" id="{63D3D58C-5E59-4DEB-9F41-E1042D8E098E}"/>
                    </a:ext>
                  </a:extLst>
                </p:cNvPr>
                <p:cNvPicPr/>
                <p:nvPr/>
              </p:nvPicPr>
              <p:blipFill>
                <a:blip r:embed="rId467"/>
                <a:stretch>
                  <a:fillRect/>
                </a:stretch>
              </p:blipFill>
              <p:spPr>
                <a:xfrm>
                  <a:off x="6920213" y="1400640"/>
                  <a:ext cx="1227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00" name="Freihand 299">
                  <a:extLst>
                    <a:ext uri="{FF2B5EF4-FFF2-40B4-BE49-F238E27FC236}">
                      <a16:creationId xmlns:a16="http://schemas.microsoft.com/office/drawing/2014/main" id="{AE0F5A97-06F3-498C-B3D9-9F45AF91933F}"/>
                    </a:ext>
                  </a:extLst>
                </p14:cNvPr>
                <p14:cNvContentPartPr/>
                <p14:nvPr/>
              </p14:nvContentPartPr>
              <p14:xfrm>
                <a:off x="7175453" y="1221720"/>
                <a:ext cx="6480" cy="118080"/>
              </p14:xfrm>
            </p:contentPart>
          </mc:Choice>
          <mc:Fallback xmlns="">
            <p:pic>
              <p:nvPicPr>
                <p:cNvPr id="300" name="Freihand 299">
                  <a:extLst>
                    <a:ext uri="{FF2B5EF4-FFF2-40B4-BE49-F238E27FC236}">
                      <a16:creationId xmlns:a16="http://schemas.microsoft.com/office/drawing/2014/main" id="{AE0F5A97-06F3-498C-B3D9-9F45AF91933F}"/>
                    </a:ext>
                  </a:extLst>
                </p:cNvPr>
                <p:cNvPicPr/>
                <p:nvPr/>
              </p:nvPicPr>
              <p:blipFill>
                <a:blip r:embed="rId469"/>
                <a:stretch>
                  <a:fillRect/>
                </a:stretch>
              </p:blipFill>
              <p:spPr>
                <a:xfrm>
                  <a:off x="7171133" y="1217400"/>
                  <a:ext cx="15120" cy="126720"/>
                </a:xfrm>
                <a:prstGeom prst="rect">
                  <a:avLst/>
                </a:prstGeom>
              </p:spPr>
            </p:pic>
          </mc:Fallback>
        </mc:AlternateContent>
      </p:grpSp>
      <p:grpSp>
        <p:nvGrpSpPr>
          <p:cNvPr id="319" name="Gruppieren 318">
            <a:extLst>
              <a:ext uri="{FF2B5EF4-FFF2-40B4-BE49-F238E27FC236}">
                <a16:creationId xmlns:a16="http://schemas.microsoft.com/office/drawing/2014/main" id="{0B8CE176-1C35-46C9-9B19-62CF2D9578F4}"/>
              </a:ext>
            </a:extLst>
          </p:cNvPr>
          <p:cNvGrpSpPr/>
          <p:nvPr/>
        </p:nvGrpSpPr>
        <p:grpSpPr>
          <a:xfrm>
            <a:off x="7391093" y="1205880"/>
            <a:ext cx="853200" cy="303480"/>
            <a:chOff x="7391093" y="1205880"/>
            <a:chExt cx="853200" cy="303480"/>
          </a:xfrm>
        </p:grpSpPr>
        <mc:AlternateContent xmlns:mc="http://schemas.openxmlformats.org/markup-compatibility/2006" xmlns:p14="http://schemas.microsoft.com/office/powerpoint/2010/main">
          <mc:Choice Requires="p14">
            <p:contentPart p14:bwMode="auto" r:id="rId470">
              <p14:nvContentPartPr>
                <p14:cNvPr id="302" name="Freihand 301">
                  <a:extLst>
                    <a:ext uri="{FF2B5EF4-FFF2-40B4-BE49-F238E27FC236}">
                      <a16:creationId xmlns:a16="http://schemas.microsoft.com/office/drawing/2014/main" id="{25651FAC-2B3D-46FD-8EBD-1C1082627BDA}"/>
                    </a:ext>
                  </a:extLst>
                </p14:cNvPr>
                <p14:cNvContentPartPr/>
                <p14:nvPr/>
              </p14:nvContentPartPr>
              <p14:xfrm>
                <a:off x="7391093" y="1383720"/>
                <a:ext cx="294840" cy="97560"/>
              </p14:xfrm>
            </p:contentPart>
          </mc:Choice>
          <mc:Fallback xmlns="">
            <p:pic>
              <p:nvPicPr>
                <p:cNvPr id="302" name="Freihand 301">
                  <a:extLst>
                    <a:ext uri="{FF2B5EF4-FFF2-40B4-BE49-F238E27FC236}">
                      <a16:creationId xmlns:a16="http://schemas.microsoft.com/office/drawing/2014/main" id="{25651FAC-2B3D-46FD-8EBD-1C1082627BDA}"/>
                    </a:ext>
                  </a:extLst>
                </p:cNvPr>
                <p:cNvPicPr/>
                <p:nvPr/>
              </p:nvPicPr>
              <p:blipFill>
                <a:blip r:embed="rId471"/>
                <a:stretch>
                  <a:fillRect/>
                </a:stretch>
              </p:blipFill>
              <p:spPr>
                <a:xfrm>
                  <a:off x="7386773" y="1379400"/>
                  <a:ext cx="3034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03" name="Freihand 302">
                  <a:extLst>
                    <a:ext uri="{FF2B5EF4-FFF2-40B4-BE49-F238E27FC236}">
                      <a16:creationId xmlns:a16="http://schemas.microsoft.com/office/drawing/2014/main" id="{EFA31F4A-0253-4478-80D1-29168363C31C}"/>
                    </a:ext>
                  </a:extLst>
                </p14:cNvPr>
                <p14:cNvContentPartPr/>
                <p14:nvPr/>
              </p14:nvContentPartPr>
              <p14:xfrm>
                <a:off x="7696013" y="1247640"/>
                <a:ext cx="111960" cy="255240"/>
              </p14:xfrm>
            </p:contentPart>
          </mc:Choice>
          <mc:Fallback xmlns="">
            <p:pic>
              <p:nvPicPr>
                <p:cNvPr id="303" name="Freihand 302">
                  <a:extLst>
                    <a:ext uri="{FF2B5EF4-FFF2-40B4-BE49-F238E27FC236}">
                      <a16:creationId xmlns:a16="http://schemas.microsoft.com/office/drawing/2014/main" id="{EFA31F4A-0253-4478-80D1-29168363C31C}"/>
                    </a:ext>
                  </a:extLst>
                </p:cNvPr>
                <p:cNvPicPr/>
                <p:nvPr/>
              </p:nvPicPr>
              <p:blipFill>
                <a:blip r:embed="rId473"/>
                <a:stretch>
                  <a:fillRect/>
                </a:stretch>
              </p:blipFill>
              <p:spPr>
                <a:xfrm>
                  <a:off x="7691693" y="1243320"/>
                  <a:ext cx="12060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04" name="Freihand 303">
                  <a:extLst>
                    <a:ext uri="{FF2B5EF4-FFF2-40B4-BE49-F238E27FC236}">
                      <a16:creationId xmlns:a16="http://schemas.microsoft.com/office/drawing/2014/main" id="{477EA0FC-D741-46DE-A1C8-9C8F73A8B327}"/>
                    </a:ext>
                  </a:extLst>
                </p14:cNvPr>
                <p14:cNvContentPartPr/>
                <p14:nvPr/>
              </p14:nvContentPartPr>
              <p14:xfrm>
                <a:off x="7818413" y="1305960"/>
                <a:ext cx="271800" cy="203400"/>
              </p14:xfrm>
            </p:contentPart>
          </mc:Choice>
          <mc:Fallback xmlns="">
            <p:pic>
              <p:nvPicPr>
                <p:cNvPr id="304" name="Freihand 303">
                  <a:extLst>
                    <a:ext uri="{FF2B5EF4-FFF2-40B4-BE49-F238E27FC236}">
                      <a16:creationId xmlns:a16="http://schemas.microsoft.com/office/drawing/2014/main" id="{477EA0FC-D741-46DE-A1C8-9C8F73A8B327}"/>
                    </a:ext>
                  </a:extLst>
                </p:cNvPr>
                <p:cNvPicPr/>
                <p:nvPr/>
              </p:nvPicPr>
              <p:blipFill>
                <a:blip r:embed="rId475"/>
                <a:stretch>
                  <a:fillRect/>
                </a:stretch>
              </p:blipFill>
              <p:spPr>
                <a:xfrm>
                  <a:off x="7814093" y="1301640"/>
                  <a:ext cx="28044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05" name="Freihand 304">
                  <a:extLst>
                    <a:ext uri="{FF2B5EF4-FFF2-40B4-BE49-F238E27FC236}">
                      <a16:creationId xmlns:a16="http://schemas.microsoft.com/office/drawing/2014/main" id="{F804D701-C831-4961-B777-0FDA00A64BA9}"/>
                    </a:ext>
                  </a:extLst>
                </p14:cNvPr>
                <p14:cNvContentPartPr/>
                <p14:nvPr/>
              </p14:nvContentPartPr>
              <p14:xfrm>
                <a:off x="8126213" y="1205880"/>
                <a:ext cx="118080" cy="122040"/>
              </p14:xfrm>
            </p:contentPart>
          </mc:Choice>
          <mc:Fallback xmlns="">
            <p:pic>
              <p:nvPicPr>
                <p:cNvPr id="305" name="Freihand 304">
                  <a:extLst>
                    <a:ext uri="{FF2B5EF4-FFF2-40B4-BE49-F238E27FC236}">
                      <a16:creationId xmlns:a16="http://schemas.microsoft.com/office/drawing/2014/main" id="{F804D701-C831-4961-B777-0FDA00A64BA9}"/>
                    </a:ext>
                  </a:extLst>
                </p:cNvPr>
                <p:cNvPicPr/>
                <p:nvPr/>
              </p:nvPicPr>
              <p:blipFill>
                <a:blip r:embed="rId477"/>
                <a:stretch>
                  <a:fillRect/>
                </a:stretch>
              </p:blipFill>
              <p:spPr>
                <a:xfrm>
                  <a:off x="8121893" y="1201560"/>
                  <a:ext cx="126720" cy="130680"/>
                </a:xfrm>
                <a:prstGeom prst="rect">
                  <a:avLst/>
                </a:prstGeom>
              </p:spPr>
            </p:pic>
          </mc:Fallback>
        </mc:AlternateContent>
      </p:grpSp>
      <p:grpSp>
        <p:nvGrpSpPr>
          <p:cNvPr id="318" name="Gruppieren 317">
            <a:extLst>
              <a:ext uri="{FF2B5EF4-FFF2-40B4-BE49-F238E27FC236}">
                <a16:creationId xmlns:a16="http://schemas.microsoft.com/office/drawing/2014/main" id="{82146FF5-3548-4090-93E3-3308D032ACC7}"/>
              </a:ext>
            </a:extLst>
          </p:cNvPr>
          <p:cNvGrpSpPr/>
          <p:nvPr/>
        </p:nvGrpSpPr>
        <p:grpSpPr>
          <a:xfrm>
            <a:off x="8471093" y="910320"/>
            <a:ext cx="2040120" cy="401760"/>
            <a:chOff x="8471093" y="910320"/>
            <a:chExt cx="2040120" cy="401760"/>
          </a:xfrm>
        </p:grpSpPr>
        <mc:AlternateContent xmlns:mc="http://schemas.openxmlformats.org/markup-compatibility/2006" xmlns:p14="http://schemas.microsoft.com/office/powerpoint/2010/main">
          <mc:Choice Requires="p14">
            <p:contentPart p14:bwMode="auto" r:id="rId478">
              <p14:nvContentPartPr>
                <p14:cNvPr id="306" name="Freihand 305">
                  <a:extLst>
                    <a:ext uri="{FF2B5EF4-FFF2-40B4-BE49-F238E27FC236}">
                      <a16:creationId xmlns:a16="http://schemas.microsoft.com/office/drawing/2014/main" id="{DBCA0A86-1C66-4F82-84AD-E58956098E91}"/>
                    </a:ext>
                  </a:extLst>
                </p14:cNvPr>
                <p14:cNvContentPartPr/>
                <p14:nvPr/>
              </p14:nvContentPartPr>
              <p14:xfrm>
                <a:off x="8471093" y="1165200"/>
                <a:ext cx="241200" cy="146880"/>
              </p14:xfrm>
            </p:contentPart>
          </mc:Choice>
          <mc:Fallback xmlns="">
            <p:pic>
              <p:nvPicPr>
                <p:cNvPr id="306" name="Freihand 305">
                  <a:extLst>
                    <a:ext uri="{FF2B5EF4-FFF2-40B4-BE49-F238E27FC236}">
                      <a16:creationId xmlns:a16="http://schemas.microsoft.com/office/drawing/2014/main" id="{DBCA0A86-1C66-4F82-84AD-E58956098E91}"/>
                    </a:ext>
                  </a:extLst>
                </p:cNvPr>
                <p:cNvPicPr/>
                <p:nvPr/>
              </p:nvPicPr>
              <p:blipFill>
                <a:blip r:embed="rId479"/>
                <a:stretch>
                  <a:fillRect/>
                </a:stretch>
              </p:blipFill>
              <p:spPr>
                <a:xfrm>
                  <a:off x="8466773" y="1160880"/>
                  <a:ext cx="2498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07" name="Freihand 306">
                  <a:extLst>
                    <a:ext uri="{FF2B5EF4-FFF2-40B4-BE49-F238E27FC236}">
                      <a16:creationId xmlns:a16="http://schemas.microsoft.com/office/drawing/2014/main" id="{7A99034A-63A2-4B32-A10B-85CC2C689DBF}"/>
                    </a:ext>
                  </a:extLst>
                </p14:cNvPr>
                <p14:cNvContentPartPr/>
                <p14:nvPr/>
              </p14:nvContentPartPr>
              <p14:xfrm>
                <a:off x="8725253" y="1184280"/>
                <a:ext cx="108000" cy="99360"/>
              </p14:xfrm>
            </p:contentPart>
          </mc:Choice>
          <mc:Fallback xmlns="">
            <p:pic>
              <p:nvPicPr>
                <p:cNvPr id="307" name="Freihand 306">
                  <a:extLst>
                    <a:ext uri="{FF2B5EF4-FFF2-40B4-BE49-F238E27FC236}">
                      <a16:creationId xmlns:a16="http://schemas.microsoft.com/office/drawing/2014/main" id="{7A99034A-63A2-4B32-A10B-85CC2C689DBF}"/>
                    </a:ext>
                  </a:extLst>
                </p:cNvPr>
                <p:cNvPicPr/>
                <p:nvPr/>
              </p:nvPicPr>
              <p:blipFill>
                <a:blip r:embed="rId481"/>
                <a:stretch>
                  <a:fillRect/>
                </a:stretch>
              </p:blipFill>
              <p:spPr>
                <a:xfrm>
                  <a:off x="8720933" y="1179960"/>
                  <a:ext cx="1166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08" name="Freihand 307">
                  <a:extLst>
                    <a:ext uri="{FF2B5EF4-FFF2-40B4-BE49-F238E27FC236}">
                      <a16:creationId xmlns:a16="http://schemas.microsoft.com/office/drawing/2014/main" id="{595DD502-1259-4D0A-B88E-4628321CD742}"/>
                    </a:ext>
                  </a:extLst>
                </p14:cNvPr>
                <p14:cNvContentPartPr/>
                <p14:nvPr/>
              </p14:nvContentPartPr>
              <p14:xfrm>
                <a:off x="8989493" y="1047840"/>
                <a:ext cx="205200" cy="219960"/>
              </p14:xfrm>
            </p:contentPart>
          </mc:Choice>
          <mc:Fallback xmlns="">
            <p:pic>
              <p:nvPicPr>
                <p:cNvPr id="308" name="Freihand 307">
                  <a:extLst>
                    <a:ext uri="{FF2B5EF4-FFF2-40B4-BE49-F238E27FC236}">
                      <a16:creationId xmlns:a16="http://schemas.microsoft.com/office/drawing/2014/main" id="{595DD502-1259-4D0A-B88E-4628321CD742}"/>
                    </a:ext>
                  </a:extLst>
                </p:cNvPr>
                <p:cNvPicPr/>
                <p:nvPr/>
              </p:nvPicPr>
              <p:blipFill>
                <a:blip r:embed="rId483"/>
                <a:stretch>
                  <a:fillRect/>
                </a:stretch>
              </p:blipFill>
              <p:spPr>
                <a:xfrm>
                  <a:off x="8985173" y="1043520"/>
                  <a:ext cx="21384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09" name="Freihand 308">
                  <a:extLst>
                    <a:ext uri="{FF2B5EF4-FFF2-40B4-BE49-F238E27FC236}">
                      <a16:creationId xmlns:a16="http://schemas.microsoft.com/office/drawing/2014/main" id="{8D39497B-7171-4022-A3EC-8B52A500D4EA}"/>
                    </a:ext>
                  </a:extLst>
                </p14:cNvPr>
                <p14:cNvContentPartPr/>
                <p14:nvPr/>
              </p14:nvContentPartPr>
              <p14:xfrm>
                <a:off x="9021173" y="1134960"/>
                <a:ext cx="150480" cy="25200"/>
              </p14:xfrm>
            </p:contentPart>
          </mc:Choice>
          <mc:Fallback xmlns="">
            <p:pic>
              <p:nvPicPr>
                <p:cNvPr id="309" name="Freihand 308">
                  <a:extLst>
                    <a:ext uri="{FF2B5EF4-FFF2-40B4-BE49-F238E27FC236}">
                      <a16:creationId xmlns:a16="http://schemas.microsoft.com/office/drawing/2014/main" id="{8D39497B-7171-4022-A3EC-8B52A500D4EA}"/>
                    </a:ext>
                  </a:extLst>
                </p:cNvPr>
                <p:cNvPicPr/>
                <p:nvPr/>
              </p:nvPicPr>
              <p:blipFill>
                <a:blip r:embed="rId485"/>
                <a:stretch>
                  <a:fillRect/>
                </a:stretch>
              </p:blipFill>
              <p:spPr>
                <a:xfrm>
                  <a:off x="9016853" y="1130640"/>
                  <a:ext cx="1591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10" name="Freihand 309">
                  <a:extLst>
                    <a:ext uri="{FF2B5EF4-FFF2-40B4-BE49-F238E27FC236}">
                      <a16:creationId xmlns:a16="http://schemas.microsoft.com/office/drawing/2014/main" id="{F9345273-EFA5-4A0E-941D-8531186430B8}"/>
                    </a:ext>
                  </a:extLst>
                </p14:cNvPr>
                <p14:cNvContentPartPr/>
                <p14:nvPr/>
              </p14:nvContentPartPr>
              <p14:xfrm>
                <a:off x="9187853" y="1080600"/>
                <a:ext cx="258840" cy="127080"/>
              </p14:xfrm>
            </p:contentPart>
          </mc:Choice>
          <mc:Fallback xmlns="">
            <p:pic>
              <p:nvPicPr>
                <p:cNvPr id="310" name="Freihand 309">
                  <a:extLst>
                    <a:ext uri="{FF2B5EF4-FFF2-40B4-BE49-F238E27FC236}">
                      <a16:creationId xmlns:a16="http://schemas.microsoft.com/office/drawing/2014/main" id="{F9345273-EFA5-4A0E-941D-8531186430B8}"/>
                    </a:ext>
                  </a:extLst>
                </p:cNvPr>
                <p:cNvPicPr/>
                <p:nvPr/>
              </p:nvPicPr>
              <p:blipFill>
                <a:blip r:embed="rId487"/>
                <a:stretch>
                  <a:fillRect/>
                </a:stretch>
              </p:blipFill>
              <p:spPr>
                <a:xfrm>
                  <a:off x="9183533" y="1076280"/>
                  <a:ext cx="267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11" name="Freihand 310">
                  <a:extLst>
                    <a:ext uri="{FF2B5EF4-FFF2-40B4-BE49-F238E27FC236}">
                      <a16:creationId xmlns:a16="http://schemas.microsoft.com/office/drawing/2014/main" id="{94478F5C-5FAD-4C3B-A835-6AC53D827490}"/>
                    </a:ext>
                  </a:extLst>
                </p14:cNvPr>
                <p14:cNvContentPartPr/>
                <p14:nvPr/>
              </p14:nvContentPartPr>
              <p14:xfrm>
                <a:off x="9428693" y="1096440"/>
                <a:ext cx="87480" cy="91800"/>
              </p14:xfrm>
            </p:contentPart>
          </mc:Choice>
          <mc:Fallback xmlns="">
            <p:pic>
              <p:nvPicPr>
                <p:cNvPr id="311" name="Freihand 310">
                  <a:extLst>
                    <a:ext uri="{FF2B5EF4-FFF2-40B4-BE49-F238E27FC236}">
                      <a16:creationId xmlns:a16="http://schemas.microsoft.com/office/drawing/2014/main" id="{94478F5C-5FAD-4C3B-A835-6AC53D827490}"/>
                    </a:ext>
                  </a:extLst>
                </p:cNvPr>
                <p:cNvPicPr/>
                <p:nvPr/>
              </p:nvPicPr>
              <p:blipFill>
                <a:blip r:embed="rId489"/>
                <a:stretch>
                  <a:fillRect/>
                </a:stretch>
              </p:blipFill>
              <p:spPr>
                <a:xfrm>
                  <a:off x="9424373" y="1092120"/>
                  <a:ext cx="961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12" name="Freihand 311">
                  <a:extLst>
                    <a:ext uri="{FF2B5EF4-FFF2-40B4-BE49-F238E27FC236}">
                      <a16:creationId xmlns:a16="http://schemas.microsoft.com/office/drawing/2014/main" id="{0AF9BBA5-9F3D-47DD-A81B-988B4E46282E}"/>
                    </a:ext>
                  </a:extLst>
                </p14:cNvPr>
                <p14:cNvContentPartPr/>
                <p14:nvPr/>
              </p14:nvContentPartPr>
              <p14:xfrm>
                <a:off x="9586013" y="1066560"/>
                <a:ext cx="333000" cy="84600"/>
              </p14:xfrm>
            </p:contentPart>
          </mc:Choice>
          <mc:Fallback xmlns="">
            <p:pic>
              <p:nvPicPr>
                <p:cNvPr id="312" name="Freihand 311">
                  <a:extLst>
                    <a:ext uri="{FF2B5EF4-FFF2-40B4-BE49-F238E27FC236}">
                      <a16:creationId xmlns:a16="http://schemas.microsoft.com/office/drawing/2014/main" id="{0AF9BBA5-9F3D-47DD-A81B-988B4E46282E}"/>
                    </a:ext>
                  </a:extLst>
                </p:cNvPr>
                <p:cNvPicPr/>
                <p:nvPr/>
              </p:nvPicPr>
              <p:blipFill>
                <a:blip r:embed="rId491"/>
                <a:stretch>
                  <a:fillRect/>
                </a:stretch>
              </p:blipFill>
              <p:spPr>
                <a:xfrm>
                  <a:off x="9581693" y="1062240"/>
                  <a:ext cx="3416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13" name="Freihand 312">
                  <a:extLst>
                    <a:ext uri="{FF2B5EF4-FFF2-40B4-BE49-F238E27FC236}">
                      <a16:creationId xmlns:a16="http://schemas.microsoft.com/office/drawing/2014/main" id="{98E5F43F-AF1A-4125-95F4-1CF19AF797F4}"/>
                    </a:ext>
                  </a:extLst>
                </p14:cNvPr>
                <p14:cNvContentPartPr/>
                <p14:nvPr/>
              </p14:nvContentPartPr>
              <p14:xfrm>
                <a:off x="9934853" y="1039200"/>
                <a:ext cx="78480" cy="97200"/>
              </p14:xfrm>
            </p:contentPart>
          </mc:Choice>
          <mc:Fallback xmlns="">
            <p:pic>
              <p:nvPicPr>
                <p:cNvPr id="313" name="Freihand 312">
                  <a:extLst>
                    <a:ext uri="{FF2B5EF4-FFF2-40B4-BE49-F238E27FC236}">
                      <a16:creationId xmlns:a16="http://schemas.microsoft.com/office/drawing/2014/main" id="{98E5F43F-AF1A-4125-95F4-1CF19AF797F4}"/>
                    </a:ext>
                  </a:extLst>
                </p:cNvPr>
                <p:cNvPicPr/>
                <p:nvPr/>
              </p:nvPicPr>
              <p:blipFill>
                <a:blip r:embed="rId493"/>
                <a:stretch>
                  <a:fillRect/>
                </a:stretch>
              </p:blipFill>
              <p:spPr>
                <a:xfrm>
                  <a:off x="9930533" y="1034880"/>
                  <a:ext cx="871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14" name="Freihand 313">
                  <a:extLst>
                    <a:ext uri="{FF2B5EF4-FFF2-40B4-BE49-F238E27FC236}">
                      <a16:creationId xmlns:a16="http://schemas.microsoft.com/office/drawing/2014/main" id="{F2BE6CFB-CB4E-470B-B4EB-E1AE42EF9B57}"/>
                    </a:ext>
                  </a:extLst>
                </p14:cNvPr>
                <p14:cNvContentPartPr/>
                <p14:nvPr/>
              </p14:nvContentPartPr>
              <p14:xfrm>
                <a:off x="10032413" y="932280"/>
                <a:ext cx="209160" cy="147240"/>
              </p14:xfrm>
            </p:contentPart>
          </mc:Choice>
          <mc:Fallback xmlns="">
            <p:pic>
              <p:nvPicPr>
                <p:cNvPr id="314" name="Freihand 313">
                  <a:extLst>
                    <a:ext uri="{FF2B5EF4-FFF2-40B4-BE49-F238E27FC236}">
                      <a16:creationId xmlns:a16="http://schemas.microsoft.com/office/drawing/2014/main" id="{F2BE6CFB-CB4E-470B-B4EB-E1AE42EF9B57}"/>
                    </a:ext>
                  </a:extLst>
                </p:cNvPr>
                <p:cNvPicPr/>
                <p:nvPr/>
              </p:nvPicPr>
              <p:blipFill>
                <a:blip r:embed="rId495"/>
                <a:stretch>
                  <a:fillRect/>
                </a:stretch>
              </p:blipFill>
              <p:spPr>
                <a:xfrm>
                  <a:off x="10028093" y="927960"/>
                  <a:ext cx="2178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15" name="Freihand 314">
                  <a:extLst>
                    <a:ext uri="{FF2B5EF4-FFF2-40B4-BE49-F238E27FC236}">
                      <a16:creationId xmlns:a16="http://schemas.microsoft.com/office/drawing/2014/main" id="{8CA134BE-F18D-4E90-83FD-50828AE642B3}"/>
                    </a:ext>
                  </a:extLst>
                </p14:cNvPr>
                <p14:cNvContentPartPr/>
                <p14:nvPr/>
              </p14:nvContentPartPr>
              <p14:xfrm>
                <a:off x="10188293" y="910320"/>
                <a:ext cx="51840" cy="23040"/>
              </p14:xfrm>
            </p:contentPart>
          </mc:Choice>
          <mc:Fallback xmlns="">
            <p:pic>
              <p:nvPicPr>
                <p:cNvPr id="315" name="Freihand 314">
                  <a:extLst>
                    <a:ext uri="{FF2B5EF4-FFF2-40B4-BE49-F238E27FC236}">
                      <a16:creationId xmlns:a16="http://schemas.microsoft.com/office/drawing/2014/main" id="{8CA134BE-F18D-4E90-83FD-50828AE642B3}"/>
                    </a:ext>
                  </a:extLst>
                </p:cNvPr>
                <p:cNvPicPr/>
                <p:nvPr/>
              </p:nvPicPr>
              <p:blipFill>
                <a:blip r:embed="rId497"/>
                <a:stretch>
                  <a:fillRect/>
                </a:stretch>
              </p:blipFill>
              <p:spPr>
                <a:xfrm>
                  <a:off x="10183973" y="906000"/>
                  <a:ext cx="604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16" name="Freihand 315">
                  <a:extLst>
                    <a:ext uri="{FF2B5EF4-FFF2-40B4-BE49-F238E27FC236}">
                      <a16:creationId xmlns:a16="http://schemas.microsoft.com/office/drawing/2014/main" id="{75E5B569-FA81-4A34-8C7F-60BC4292F292}"/>
                    </a:ext>
                  </a:extLst>
                </p14:cNvPr>
                <p14:cNvContentPartPr/>
                <p14:nvPr/>
              </p14:nvContentPartPr>
              <p14:xfrm>
                <a:off x="10174253" y="944160"/>
                <a:ext cx="157680" cy="194760"/>
              </p14:xfrm>
            </p:contentPart>
          </mc:Choice>
          <mc:Fallback xmlns="">
            <p:pic>
              <p:nvPicPr>
                <p:cNvPr id="316" name="Freihand 315">
                  <a:extLst>
                    <a:ext uri="{FF2B5EF4-FFF2-40B4-BE49-F238E27FC236}">
                      <a16:creationId xmlns:a16="http://schemas.microsoft.com/office/drawing/2014/main" id="{75E5B569-FA81-4A34-8C7F-60BC4292F292}"/>
                    </a:ext>
                  </a:extLst>
                </p:cNvPr>
                <p:cNvPicPr/>
                <p:nvPr/>
              </p:nvPicPr>
              <p:blipFill>
                <a:blip r:embed="rId499"/>
                <a:stretch>
                  <a:fillRect/>
                </a:stretch>
              </p:blipFill>
              <p:spPr>
                <a:xfrm>
                  <a:off x="10169933" y="939840"/>
                  <a:ext cx="1663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17" name="Freihand 316">
                  <a:extLst>
                    <a:ext uri="{FF2B5EF4-FFF2-40B4-BE49-F238E27FC236}">
                      <a16:creationId xmlns:a16="http://schemas.microsoft.com/office/drawing/2014/main" id="{A86A56F2-4F84-43A1-BC35-AF7FF8C8049F}"/>
                    </a:ext>
                  </a:extLst>
                </p14:cNvPr>
                <p14:cNvContentPartPr/>
                <p14:nvPr/>
              </p14:nvContentPartPr>
              <p14:xfrm>
                <a:off x="10343093" y="930120"/>
                <a:ext cx="168120" cy="84600"/>
              </p14:xfrm>
            </p:contentPart>
          </mc:Choice>
          <mc:Fallback xmlns="">
            <p:pic>
              <p:nvPicPr>
                <p:cNvPr id="317" name="Freihand 316">
                  <a:extLst>
                    <a:ext uri="{FF2B5EF4-FFF2-40B4-BE49-F238E27FC236}">
                      <a16:creationId xmlns:a16="http://schemas.microsoft.com/office/drawing/2014/main" id="{A86A56F2-4F84-43A1-BC35-AF7FF8C8049F}"/>
                    </a:ext>
                  </a:extLst>
                </p:cNvPr>
                <p:cNvPicPr/>
                <p:nvPr/>
              </p:nvPicPr>
              <p:blipFill>
                <a:blip r:embed="rId501"/>
                <a:stretch>
                  <a:fillRect/>
                </a:stretch>
              </p:blipFill>
              <p:spPr>
                <a:xfrm>
                  <a:off x="10338773" y="925800"/>
                  <a:ext cx="176760" cy="93240"/>
                </a:xfrm>
                <a:prstGeom prst="rect">
                  <a:avLst/>
                </a:prstGeom>
              </p:spPr>
            </p:pic>
          </mc:Fallback>
        </mc:AlternateContent>
      </p:grpSp>
      <p:grpSp>
        <p:nvGrpSpPr>
          <p:cNvPr id="331" name="Gruppieren 330">
            <a:extLst>
              <a:ext uri="{FF2B5EF4-FFF2-40B4-BE49-F238E27FC236}">
                <a16:creationId xmlns:a16="http://schemas.microsoft.com/office/drawing/2014/main" id="{D2E2535C-6CE1-4CDE-9766-C971164E0455}"/>
              </a:ext>
            </a:extLst>
          </p:cNvPr>
          <p:cNvGrpSpPr/>
          <p:nvPr/>
        </p:nvGrpSpPr>
        <p:grpSpPr>
          <a:xfrm>
            <a:off x="3592013" y="3341400"/>
            <a:ext cx="2414160" cy="782280"/>
            <a:chOff x="3592013" y="3341400"/>
            <a:chExt cx="2414160" cy="782280"/>
          </a:xfrm>
        </p:grpSpPr>
        <mc:AlternateContent xmlns:mc="http://schemas.openxmlformats.org/markup-compatibility/2006" xmlns:p14="http://schemas.microsoft.com/office/powerpoint/2010/main">
          <mc:Choice Requires="p14">
            <p:contentPart p14:bwMode="auto" r:id="rId502">
              <p14:nvContentPartPr>
                <p14:cNvPr id="320" name="Freihand 319">
                  <a:extLst>
                    <a:ext uri="{FF2B5EF4-FFF2-40B4-BE49-F238E27FC236}">
                      <a16:creationId xmlns:a16="http://schemas.microsoft.com/office/drawing/2014/main" id="{A315F253-6551-4847-BE62-28D782075989}"/>
                    </a:ext>
                  </a:extLst>
                </p14:cNvPr>
                <p14:cNvContentPartPr/>
                <p14:nvPr/>
              </p14:nvContentPartPr>
              <p14:xfrm>
                <a:off x="3764453" y="3633360"/>
                <a:ext cx="982800" cy="429120"/>
              </p14:xfrm>
            </p:contentPart>
          </mc:Choice>
          <mc:Fallback xmlns="">
            <p:pic>
              <p:nvPicPr>
                <p:cNvPr id="320" name="Freihand 319">
                  <a:extLst>
                    <a:ext uri="{FF2B5EF4-FFF2-40B4-BE49-F238E27FC236}">
                      <a16:creationId xmlns:a16="http://schemas.microsoft.com/office/drawing/2014/main" id="{A315F253-6551-4847-BE62-28D782075989}"/>
                    </a:ext>
                  </a:extLst>
                </p:cNvPr>
                <p:cNvPicPr/>
                <p:nvPr/>
              </p:nvPicPr>
              <p:blipFill>
                <a:blip r:embed="rId503"/>
                <a:stretch>
                  <a:fillRect/>
                </a:stretch>
              </p:blipFill>
              <p:spPr>
                <a:xfrm>
                  <a:off x="3760133" y="3629040"/>
                  <a:ext cx="991440" cy="4377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21" name="Freihand 320">
                  <a:extLst>
                    <a:ext uri="{FF2B5EF4-FFF2-40B4-BE49-F238E27FC236}">
                      <a16:creationId xmlns:a16="http://schemas.microsoft.com/office/drawing/2014/main" id="{3F5B8544-FB01-41D2-B05F-5D4B091CAD6F}"/>
                    </a:ext>
                  </a:extLst>
                </p14:cNvPr>
                <p14:cNvContentPartPr/>
                <p14:nvPr/>
              </p14:nvContentPartPr>
              <p14:xfrm>
                <a:off x="3592013" y="3862320"/>
                <a:ext cx="523440" cy="261360"/>
              </p14:xfrm>
            </p:contentPart>
          </mc:Choice>
          <mc:Fallback xmlns="">
            <p:pic>
              <p:nvPicPr>
                <p:cNvPr id="321" name="Freihand 320">
                  <a:extLst>
                    <a:ext uri="{FF2B5EF4-FFF2-40B4-BE49-F238E27FC236}">
                      <a16:creationId xmlns:a16="http://schemas.microsoft.com/office/drawing/2014/main" id="{3F5B8544-FB01-41D2-B05F-5D4B091CAD6F}"/>
                    </a:ext>
                  </a:extLst>
                </p:cNvPr>
                <p:cNvPicPr/>
                <p:nvPr/>
              </p:nvPicPr>
              <p:blipFill>
                <a:blip r:embed="rId505"/>
                <a:stretch>
                  <a:fillRect/>
                </a:stretch>
              </p:blipFill>
              <p:spPr>
                <a:xfrm>
                  <a:off x="3587693" y="3858000"/>
                  <a:ext cx="53208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23" name="Freihand 322">
                  <a:extLst>
                    <a:ext uri="{FF2B5EF4-FFF2-40B4-BE49-F238E27FC236}">
                      <a16:creationId xmlns:a16="http://schemas.microsoft.com/office/drawing/2014/main" id="{D4B2EBC7-C84D-4470-9337-D4BE326AC4F6}"/>
                    </a:ext>
                  </a:extLst>
                </p14:cNvPr>
                <p14:cNvContentPartPr/>
                <p14:nvPr/>
              </p14:nvContentPartPr>
              <p14:xfrm>
                <a:off x="5034173" y="3536520"/>
                <a:ext cx="10440" cy="149760"/>
              </p14:xfrm>
            </p:contentPart>
          </mc:Choice>
          <mc:Fallback xmlns="">
            <p:pic>
              <p:nvPicPr>
                <p:cNvPr id="323" name="Freihand 322">
                  <a:extLst>
                    <a:ext uri="{FF2B5EF4-FFF2-40B4-BE49-F238E27FC236}">
                      <a16:creationId xmlns:a16="http://schemas.microsoft.com/office/drawing/2014/main" id="{D4B2EBC7-C84D-4470-9337-D4BE326AC4F6}"/>
                    </a:ext>
                  </a:extLst>
                </p:cNvPr>
                <p:cNvPicPr/>
                <p:nvPr/>
              </p:nvPicPr>
              <p:blipFill>
                <a:blip r:embed="rId507"/>
                <a:stretch>
                  <a:fillRect/>
                </a:stretch>
              </p:blipFill>
              <p:spPr>
                <a:xfrm>
                  <a:off x="5029853" y="3532200"/>
                  <a:ext cx="190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24" name="Freihand 323">
                  <a:extLst>
                    <a:ext uri="{FF2B5EF4-FFF2-40B4-BE49-F238E27FC236}">
                      <a16:creationId xmlns:a16="http://schemas.microsoft.com/office/drawing/2014/main" id="{4AD384C8-0247-4E05-B4C4-7A2833FF2502}"/>
                    </a:ext>
                  </a:extLst>
                </p14:cNvPr>
                <p14:cNvContentPartPr/>
                <p14:nvPr/>
              </p14:nvContentPartPr>
              <p14:xfrm>
                <a:off x="4952093" y="3572880"/>
                <a:ext cx="186480" cy="33480"/>
              </p14:xfrm>
            </p:contentPart>
          </mc:Choice>
          <mc:Fallback xmlns="">
            <p:pic>
              <p:nvPicPr>
                <p:cNvPr id="324" name="Freihand 323">
                  <a:extLst>
                    <a:ext uri="{FF2B5EF4-FFF2-40B4-BE49-F238E27FC236}">
                      <a16:creationId xmlns:a16="http://schemas.microsoft.com/office/drawing/2014/main" id="{4AD384C8-0247-4E05-B4C4-7A2833FF2502}"/>
                    </a:ext>
                  </a:extLst>
                </p:cNvPr>
                <p:cNvPicPr/>
                <p:nvPr/>
              </p:nvPicPr>
              <p:blipFill>
                <a:blip r:embed="rId509"/>
                <a:stretch>
                  <a:fillRect/>
                </a:stretch>
              </p:blipFill>
              <p:spPr>
                <a:xfrm>
                  <a:off x="4947773" y="3568560"/>
                  <a:ext cx="19512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25" name="Freihand 324">
                  <a:extLst>
                    <a:ext uri="{FF2B5EF4-FFF2-40B4-BE49-F238E27FC236}">
                      <a16:creationId xmlns:a16="http://schemas.microsoft.com/office/drawing/2014/main" id="{8E0F3E17-FD5E-4324-AE91-FC44607424DB}"/>
                    </a:ext>
                  </a:extLst>
                </p14:cNvPr>
                <p14:cNvContentPartPr/>
                <p14:nvPr/>
              </p14:nvContentPartPr>
              <p14:xfrm>
                <a:off x="5340173" y="3422400"/>
                <a:ext cx="122400" cy="176040"/>
              </p14:xfrm>
            </p:contentPart>
          </mc:Choice>
          <mc:Fallback xmlns="">
            <p:pic>
              <p:nvPicPr>
                <p:cNvPr id="325" name="Freihand 324">
                  <a:extLst>
                    <a:ext uri="{FF2B5EF4-FFF2-40B4-BE49-F238E27FC236}">
                      <a16:creationId xmlns:a16="http://schemas.microsoft.com/office/drawing/2014/main" id="{8E0F3E17-FD5E-4324-AE91-FC44607424DB}"/>
                    </a:ext>
                  </a:extLst>
                </p:cNvPr>
                <p:cNvPicPr/>
                <p:nvPr/>
              </p:nvPicPr>
              <p:blipFill>
                <a:blip r:embed="rId511"/>
                <a:stretch>
                  <a:fillRect/>
                </a:stretch>
              </p:blipFill>
              <p:spPr>
                <a:xfrm>
                  <a:off x="5335853" y="3418080"/>
                  <a:ext cx="1310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26" name="Freihand 325">
                  <a:extLst>
                    <a:ext uri="{FF2B5EF4-FFF2-40B4-BE49-F238E27FC236}">
                      <a16:creationId xmlns:a16="http://schemas.microsoft.com/office/drawing/2014/main" id="{AF393616-A42F-4E3C-9EA8-873CFEDF2121}"/>
                    </a:ext>
                  </a:extLst>
                </p14:cNvPr>
                <p14:cNvContentPartPr/>
                <p14:nvPr/>
              </p14:nvContentPartPr>
              <p14:xfrm>
                <a:off x="5445653" y="3417360"/>
                <a:ext cx="76320" cy="204840"/>
              </p14:xfrm>
            </p:contentPart>
          </mc:Choice>
          <mc:Fallback xmlns="">
            <p:pic>
              <p:nvPicPr>
                <p:cNvPr id="326" name="Freihand 325">
                  <a:extLst>
                    <a:ext uri="{FF2B5EF4-FFF2-40B4-BE49-F238E27FC236}">
                      <a16:creationId xmlns:a16="http://schemas.microsoft.com/office/drawing/2014/main" id="{AF393616-A42F-4E3C-9EA8-873CFEDF2121}"/>
                    </a:ext>
                  </a:extLst>
                </p:cNvPr>
                <p:cNvPicPr/>
                <p:nvPr/>
              </p:nvPicPr>
              <p:blipFill>
                <a:blip r:embed="rId513"/>
                <a:stretch>
                  <a:fillRect/>
                </a:stretch>
              </p:blipFill>
              <p:spPr>
                <a:xfrm>
                  <a:off x="5441333" y="3413040"/>
                  <a:ext cx="849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27" name="Freihand 326">
                  <a:extLst>
                    <a:ext uri="{FF2B5EF4-FFF2-40B4-BE49-F238E27FC236}">
                      <a16:creationId xmlns:a16="http://schemas.microsoft.com/office/drawing/2014/main" id="{9671EA1D-4582-453B-968E-AFC4156721FB}"/>
                    </a:ext>
                  </a:extLst>
                </p14:cNvPr>
                <p14:cNvContentPartPr/>
                <p14:nvPr/>
              </p14:nvContentPartPr>
              <p14:xfrm>
                <a:off x="5331173" y="3590880"/>
                <a:ext cx="195120" cy="20520"/>
              </p14:xfrm>
            </p:contentPart>
          </mc:Choice>
          <mc:Fallback xmlns="">
            <p:pic>
              <p:nvPicPr>
                <p:cNvPr id="327" name="Freihand 326">
                  <a:extLst>
                    <a:ext uri="{FF2B5EF4-FFF2-40B4-BE49-F238E27FC236}">
                      <a16:creationId xmlns:a16="http://schemas.microsoft.com/office/drawing/2014/main" id="{9671EA1D-4582-453B-968E-AFC4156721FB}"/>
                    </a:ext>
                  </a:extLst>
                </p:cNvPr>
                <p:cNvPicPr/>
                <p:nvPr/>
              </p:nvPicPr>
              <p:blipFill>
                <a:blip r:embed="rId515"/>
                <a:stretch>
                  <a:fillRect/>
                </a:stretch>
              </p:blipFill>
              <p:spPr>
                <a:xfrm>
                  <a:off x="5326853" y="3586560"/>
                  <a:ext cx="2037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28" name="Freihand 327">
                  <a:extLst>
                    <a:ext uri="{FF2B5EF4-FFF2-40B4-BE49-F238E27FC236}">
                      <a16:creationId xmlns:a16="http://schemas.microsoft.com/office/drawing/2014/main" id="{BD3B1DCD-9A3C-48D1-AF54-C84582EDCAD2}"/>
                    </a:ext>
                  </a:extLst>
                </p14:cNvPr>
                <p14:cNvContentPartPr/>
                <p14:nvPr/>
              </p14:nvContentPartPr>
              <p14:xfrm>
                <a:off x="5631053" y="3499080"/>
                <a:ext cx="155520" cy="30960"/>
              </p14:xfrm>
            </p:contentPart>
          </mc:Choice>
          <mc:Fallback xmlns="">
            <p:pic>
              <p:nvPicPr>
                <p:cNvPr id="328" name="Freihand 327">
                  <a:extLst>
                    <a:ext uri="{FF2B5EF4-FFF2-40B4-BE49-F238E27FC236}">
                      <a16:creationId xmlns:a16="http://schemas.microsoft.com/office/drawing/2014/main" id="{BD3B1DCD-9A3C-48D1-AF54-C84582EDCAD2}"/>
                    </a:ext>
                  </a:extLst>
                </p:cNvPr>
                <p:cNvPicPr/>
                <p:nvPr/>
              </p:nvPicPr>
              <p:blipFill>
                <a:blip r:embed="rId517"/>
                <a:stretch>
                  <a:fillRect/>
                </a:stretch>
              </p:blipFill>
              <p:spPr>
                <a:xfrm>
                  <a:off x="5626733" y="3494760"/>
                  <a:ext cx="1641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29" name="Freihand 328">
                  <a:extLst>
                    <a:ext uri="{FF2B5EF4-FFF2-40B4-BE49-F238E27FC236}">
                      <a16:creationId xmlns:a16="http://schemas.microsoft.com/office/drawing/2014/main" id="{D9F35E7B-BC4A-4D30-9196-9F347DE8DA7C}"/>
                    </a:ext>
                  </a:extLst>
                </p14:cNvPr>
                <p14:cNvContentPartPr/>
                <p14:nvPr/>
              </p14:nvContentPartPr>
              <p14:xfrm>
                <a:off x="5715293" y="3475680"/>
                <a:ext cx="91080" cy="202320"/>
              </p14:xfrm>
            </p:contentPart>
          </mc:Choice>
          <mc:Fallback xmlns="">
            <p:pic>
              <p:nvPicPr>
                <p:cNvPr id="329" name="Freihand 328">
                  <a:extLst>
                    <a:ext uri="{FF2B5EF4-FFF2-40B4-BE49-F238E27FC236}">
                      <a16:creationId xmlns:a16="http://schemas.microsoft.com/office/drawing/2014/main" id="{D9F35E7B-BC4A-4D30-9196-9F347DE8DA7C}"/>
                    </a:ext>
                  </a:extLst>
                </p:cNvPr>
                <p:cNvPicPr/>
                <p:nvPr/>
              </p:nvPicPr>
              <p:blipFill>
                <a:blip r:embed="rId519"/>
                <a:stretch>
                  <a:fillRect/>
                </a:stretch>
              </p:blipFill>
              <p:spPr>
                <a:xfrm>
                  <a:off x="5710973" y="3471360"/>
                  <a:ext cx="997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30" name="Freihand 329">
                  <a:extLst>
                    <a:ext uri="{FF2B5EF4-FFF2-40B4-BE49-F238E27FC236}">
                      <a16:creationId xmlns:a16="http://schemas.microsoft.com/office/drawing/2014/main" id="{0B2FDED1-7960-4566-9143-8B4477BEB222}"/>
                    </a:ext>
                  </a:extLst>
                </p14:cNvPr>
                <p14:cNvContentPartPr/>
                <p14:nvPr/>
              </p14:nvContentPartPr>
              <p14:xfrm>
                <a:off x="5850653" y="3341400"/>
                <a:ext cx="155520" cy="174960"/>
              </p14:xfrm>
            </p:contentPart>
          </mc:Choice>
          <mc:Fallback xmlns="">
            <p:pic>
              <p:nvPicPr>
                <p:cNvPr id="330" name="Freihand 329">
                  <a:extLst>
                    <a:ext uri="{FF2B5EF4-FFF2-40B4-BE49-F238E27FC236}">
                      <a16:creationId xmlns:a16="http://schemas.microsoft.com/office/drawing/2014/main" id="{0B2FDED1-7960-4566-9143-8B4477BEB222}"/>
                    </a:ext>
                  </a:extLst>
                </p:cNvPr>
                <p:cNvPicPr/>
                <p:nvPr/>
              </p:nvPicPr>
              <p:blipFill>
                <a:blip r:embed="rId521"/>
                <a:stretch>
                  <a:fillRect/>
                </a:stretch>
              </p:blipFill>
              <p:spPr>
                <a:xfrm>
                  <a:off x="5846333" y="3337080"/>
                  <a:ext cx="164160" cy="183600"/>
                </a:xfrm>
                <a:prstGeom prst="rect">
                  <a:avLst/>
                </a:prstGeom>
              </p:spPr>
            </p:pic>
          </mc:Fallback>
        </mc:AlternateContent>
      </p:grpSp>
      <p:grpSp>
        <p:nvGrpSpPr>
          <p:cNvPr id="334" name="Gruppieren 333">
            <a:extLst>
              <a:ext uri="{FF2B5EF4-FFF2-40B4-BE49-F238E27FC236}">
                <a16:creationId xmlns:a16="http://schemas.microsoft.com/office/drawing/2014/main" id="{6B55AF0A-9B7B-4BDE-97F5-6EE97685DAD5}"/>
              </a:ext>
            </a:extLst>
          </p:cNvPr>
          <p:cNvGrpSpPr/>
          <p:nvPr/>
        </p:nvGrpSpPr>
        <p:grpSpPr>
          <a:xfrm>
            <a:off x="6340613" y="3409800"/>
            <a:ext cx="270720" cy="178920"/>
            <a:chOff x="6340613" y="3409800"/>
            <a:chExt cx="270720" cy="178920"/>
          </a:xfrm>
        </p:grpSpPr>
        <mc:AlternateContent xmlns:mc="http://schemas.openxmlformats.org/markup-compatibility/2006" xmlns:p14="http://schemas.microsoft.com/office/powerpoint/2010/main">
          <mc:Choice Requires="p14">
            <p:contentPart p14:bwMode="auto" r:id="rId522">
              <p14:nvContentPartPr>
                <p14:cNvPr id="332" name="Freihand 331">
                  <a:extLst>
                    <a:ext uri="{FF2B5EF4-FFF2-40B4-BE49-F238E27FC236}">
                      <a16:creationId xmlns:a16="http://schemas.microsoft.com/office/drawing/2014/main" id="{619D4B36-A934-42C1-8F29-CE261283C511}"/>
                    </a:ext>
                  </a:extLst>
                </p14:cNvPr>
                <p14:cNvContentPartPr/>
                <p14:nvPr/>
              </p14:nvContentPartPr>
              <p14:xfrm>
                <a:off x="6340613" y="3469200"/>
                <a:ext cx="216360" cy="9720"/>
              </p14:xfrm>
            </p:contentPart>
          </mc:Choice>
          <mc:Fallback xmlns="">
            <p:pic>
              <p:nvPicPr>
                <p:cNvPr id="332" name="Freihand 331">
                  <a:extLst>
                    <a:ext uri="{FF2B5EF4-FFF2-40B4-BE49-F238E27FC236}">
                      <a16:creationId xmlns:a16="http://schemas.microsoft.com/office/drawing/2014/main" id="{619D4B36-A934-42C1-8F29-CE261283C511}"/>
                    </a:ext>
                  </a:extLst>
                </p:cNvPr>
                <p:cNvPicPr/>
                <p:nvPr/>
              </p:nvPicPr>
              <p:blipFill>
                <a:blip r:embed="rId523"/>
                <a:stretch>
                  <a:fillRect/>
                </a:stretch>
              </p:blipFill>
              <p:spPr>
                <a:xfrm>
                  <a:off x="6336293" y="3464880"/>
                  <a:ext cx="225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33" name="Freihand 332">
                  <a:extLst>
                    <a:ext uri="{FF2B5EF4-FFF2-40B4-BE49-F238E27FC236}">
                      <a16:creationId xmlns:a16="http://schemas.microsoft.com/office/drawing/2014/main" id="{A24BE484-0983-4180-AC53-98727CB628D6}"/>
                    </a:ext>
                  </a:extLst>
                </p14:cNvPr>
                <p14:cNvContentPartPr/>
                <p14:nvPr/>
              </p14:nvContentPartPr>
              <p14:xfrm>
                <a:off x="6503333" y="3409800"/>
                <a:ext cx="108000" cy="178920"/>
              </p14:xfrm>
            </p:contentPart>
          </mc:Choice>
          <mc:Fallback xmlns="">
            <p:pic>
              <p:nvPicPr>
                <p:cNvPr id="333" name="Freihand 332">
                  <a:extLst>
                    <a:ext uri="{FF2B5EF4-FFF2-40B4-BE49-F238E27FC236}">
                      <a16:creationId xmlns:a16="http://schemas.microsoft.com/office/drawing/2014/main" id="{A24BE484-0983-4180-AC53-98727CB628D6}"/>
                    </a:ext>
                  </a:extLst>
                </p:cNvPr>
                <p:cNvPicPr/>
                <p:nvPr/>
              </p:nvPicPr>
              <p:blipFill>
                <a:blip r:embed="rId525"/>
                <a:stretch>
                  <a:fillRect/>
                </a:stretch>
              </p:blipFill>
              <p:spPr>
                <a:xfrm>
                  <a:off x="6499013" y="3405480"/>
                  <a:ext cx="116640" cy="187560"/>
                </a:xfrm>
                <a:prstGeom prst="rect">
                  <a:avLst/>
                </a:prstGeom>
              </p:spPr>
            </p:pic>
          </mc:Fallback>
        </mc:AlternateContent>
      </p:grpSp>
      <p:grpSp>
        <p:nvGrpSpPr>
          <p:cNvPr id="383" name="Gruppieren 382">
            <a:extLst>
              <a:ext uri="{FF2B5EF4-FFF2-40B4-BE49-F238E27FC236}">
                <a16:creationId xmlns:a16="http://schemas.microsoft.com/office/drawing/2014/main" id="{23962D69-E3A5-4D1D-9BFA-8D7E09F82F72}"/>
              </a:ext>
            </a:extLst>
          </p:cNvPr>
          <p:cNvGrpSpPr/>
          <p:nvPr/>
        </p:nvGrpSpPr>
        <p:grpSpPr>
          <a:xfrm>
            <a:off x="6905453" y="2844960"/>
            <a:ext cx="4639680" cy="1346400"/>
            <a:chOff x="6905453" y="2844960"/>
            <a:chExt cx="4639680" cy="1346400"/>
          </a:xfrm>
        </p:grpSpPr>
        <mc:AlternateContent xmlns:mc="http://schemas.openxmlformats.org/markup-compatibility/2006" xmlns:p14="http://schemas.microsoft.com/office/powerpoint/2010/main">
          <mc:Choice Requires="p14">
            <p:contentPart p14:bwMode="auto" r:id="rId526">
              <p14:nvContentPartPr>
                <p14:cNvPr id="335" name="Freihand 334">
                  <a:extLst>
                    <a:ext uri="{FF2B5EF4-FFF2-40B4-BE49-F238E27FC236}">
                      <a16:creationId xmlns:a16="http://schemas.microsoft.com/office/drawing/2014/main" id="{EC2B3122-3C55-4984-B5F5-CD8E4042441A}"/>
                    </a:ext>
                  </a:extLst>
                </p14:cNvPr>
                <p14:cNvContentPartPr/>
                <p14:nvPr/>
              </p14:nvContentPartPr>
              <p14:xfrm>
                <a:off x="6905453" y="3340680"/>
                <a:ext cx="32040" cy="135360"/>
              </p14:xfrm>
            </p:contentPart>
          </mc:Choice>
          <mc:Fallback xmlns="">
            <p:pic>
              <p:nvPicPr>
                <p:cNvPr id="335" name="Freihand 334">
                  <a:extLst>
                    <a:ext uri="{FF2B5EF4-FFF2-40B4-BE49-F238E27FC236}">
                      <a16:creationId xmlns:a16="http://schemas.microsoft.com/office/drawing/2014/main" id="{EC2B3122-3C55-4984-B5F5-CD8E4042441A}"/>
                    </a:ext>
                  </a:extLst>
                </p:cNvPr>
                <p:cNvPicPr/>
                <p:nvPr/>
              </p:nvPicPr>
              <p:blipFill>
                <a:blip r:embed="rId527"/>
                <a:stretch>
                  <a:fillRect/>
                </a:stretch>
              </p:blipFill>
              <p:spPr>
                <a:xfrm>
                  <a:off x="6901133" y="3336360"/>
                  <a:ext cx="406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36" name="Freihand 335">
                  <a:extLst>
                    <a:ext uri="{FF2B5EF4-FFF2-40B4-BE49-F238E27FC236}">
                      <a16:creationId xmlns:a16="http://schemas.microsoft.com/office/drawing/2014/main" id="{B08745FB-6E71-4CE3-BF8F-21F59C46D63E}"/>
                    </a:ext>
                  </a:extLst>
                </p14:cNvPr>
                <p14:cNvContentPartPr/>
                <p14:nvPr/>
              </p14:nvContentPartPr>
              <p14:xfrm>
                <a:off x="6916253" y="3320160"/>
                <a:ext cx="138600" cy="26640"/>
              </p14:xfrm>
            </p:contentPart>
          </mc:Choice>
          <mc:Fallback xmlns="">
            <p:pic>
              <p:nvPicPr>
                <p:cNvPr id="336" name="Freihand 335">
                  <a:extLst>
                    <a:ext uri="{FF2B5EF4-FFF2-40B4-BE49-F238E27FC236}">
                      <a16:creationId xmlns:a16="http://schemas.microsoft.com/office/drawing/2014/main" id="{B08745FB-6E71-4CE3-BF8F-21F59C46D63E}"/>
                    </a:ext>
                  </a:extLst>
                </p:cNvPr>
                <p:cNvPicPr/>
                <p:nvPr/>
              </p:nvPicPr>
              <p:blipFill>
                <a:blip r:embed="rId529"/>
                <a:stretch>
                  <a:fillRect/>
                </a:stretch>
              </p:blipFill>
              <p:spPr>
                <a:xfrm>
                  <a:off x="6911933" y="3315840"/>
                  <a:ext cx="1472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37" name="Freihand 336">
                  <a:extLst>
                    <a:ext uri="{FF2B5EF4-FFF2-40B4-BE49-F238E27FC236}">
                      <a16:creationId xmlns:a16="http://schemas.microsoft.com/office/drawing/2014/main" id="{25F56A3B-2ECE-4EB6-83FA-3A69BF4AFB6C}"/>
                    </a:ext>
                  </a:extLst>
                </p14:cNvPr>
                <p14:cNvContentPartPr/>
                <p14:nvPr/>
              </p14:nvContentPartPr>
              <p14:xfrm>
                <a:off x="6925973" y="3377400"/>
                <a:ext cx="158040" cy="117360"/>
              </p14:xfrm>
            </p:contentPart>
          </mc:Choice>
          <mc:Fallback xmlns="">
            <p:pic>
              <p:nvPicPr>
                <p:cNvPr id="337" name="Freihand 336">
                  <a:extLst>
                    <a:ext uri="{FF2B5EF4-FFF2-40B4-BE49-F238E27FC236}">
                      <a16:creationId xmlns:a16="http://schemas.microsoft.com/office/drawing/2014/main" id="{25F56A3B-2ECE-4EB6-83FA-3A69BF4AFB6C}"/>
                    </a:ext>
                  </a:extLst>
                </p:cNvPr>
                <p:cNvPicPr/>
                <p:nvPr/>
              </p:nvPicPr>
              <p:blipFill>
                <a:blip r:embed="rId531"/>
                <a:stretch>
                  <a:fillRect/>
                </a:stretch>
              </p:blipFill>
              <p:spPr>
                <a:xfrm>
                  <a:off x="6921653" y="3373080"/>
                  <a:ext cx="1666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38" name="Freihand 337">
                  <a:extLst>
                    <a:ext uri="{FF2B5EF4-FFF2-40B4-BE49-F238E27FC236}">
                      <a16:creationId xmlns:a16="http://schemas.microsoft.com/office/drawing/2014/main" id="{B00C8500-106D-42C0-8713-646087F9AD21}"/>
                    </a:ext>
                  </a:extLst>
                </p14:cNvPr>
                <p14:cNvContentPartPr/>
                <p14:nvPr/>
              </p14:nvContentPartPr>
              <p14:xfrm>
                <a:off x="7103093" y="3248160"/>
                <a:ext cx="220320" cy="235080"/>
              </p14:xfrm>
            </p:contentPart>
          </mc:Choice>
          <mc:Fallback xmlns="">
            <p:pic>
              <p:nvPicPr>
                <p:cNvPr id="338" name="Freihand 337">
                  <a:extLst>
                    <a:ext uri="{FF2B5EF4-FFF2-40B4-BE49-F238E27FC236}">
                      <a16:creationId xmlns:a16="http://schemas.microsoft.com/office/drawing/2014/main" id="{B00C8500-106D-42C0-8713-646087F9AD21}"/>
                    </a:ext>
                  </a:extLst>
                </p:cNvPr>
                <p:cNvPicPr/>
                <p:nvPr/>
              </p:nvPicPr>
              <p:blipFill>
                <a:blip r:embed="rId533"/>
                <a:stretch>
                  <a:fillRect/>
                </a:stretch>
              </p:blipFill>
              <p:spPr>
                <a:xfrm>
                  <a:off x="7098773" y="3243840"/>
                  <a:ext cx="22896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39" name="Freihand 338">
                  <a:extLst>
                    <a:ext uri="{FF2B5EF4-FFF2-40B4-BE49-F238E27FC236}">
                      <a16:creationId xmlns:a16="http://schemas.microsoft.com/office/drawing/2014/main" id="{F2EA6A34-463B-4BF0-9984-DEDEB3A9111B}"/>
                    </a:ext>
                  </a:extLst>
                </p14:cNvPr>
                <p14:cNvContentPartPr/>
                <p14:nvPr/>
              </p14:nvContentPartPr>
              <p14:xfrm>
                <a:off x="7334933" y="3233040"/>
                <a:ext cx="424800" cy="353520"/>
              </p14:xfrm>
            </p:contentPart>
          </mc:Choice>
          <mc:Fallback xmlns="">
            <p:pic>
              <p:nvPicPr>
                <p:cNvPr id="339" name="Freihand 338">
                  <a:extLst>
                    <a:ext uri="{FF2B5EF4-FFF2-40B4-BE49-F238E27FC236}">
                      <a16:creationId xmlns:a16="http://schemas.microsoft.com/office/drawing/2014/main" id="{F2EA6A34-463B-4BF0-9984-DEDEB3A9111B}"/>
                    </a:ext>
                  </a:extLst>
                </p:cNvPr>
                <p:cNvPicPr/>
                <p:nvPr/>
              </p:nvPicPr>
              <p:blipFill>
                <a:blip r:embed="rId535"/>
                <a:stretch>
                  <a:fillRect/>
                </a:stretch>
              </p:blipFill>
              <p:spPr>
                <a:xfrm>
                  <a:off x="7330613" y="3228720"/>
                  <a:ext cx="433440" cy="3621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41" name="Freihand 340">
                  <a:extLst>
                    <a:ext uri="{FF2B5EF4-FFF2-40B4-BE49-F238E27FC236}">
                      <a16:creationId xmlns:a16="http://schemas.microsoft.com/office/drawing/2014/main" id="{731358A9-6308-4C88-9CF2-81DC25BBED64}"/>
                    </a:ext>
                  </a:extLst>
                </p14:cNvPr>
                <p14:cNvContentPartPr/>
                <p14:nvPr/>
              </p14:nvContentPartPr>
              <p14:xfrm>
                <a:off x="8020733" y="3215400"/>
                <a:ext cx="409680" cy="178560"/>
              </p14:xfrm>
            </p:contentPart>
          </mc:Choice>
          <mc:Fallback xmlns="">
            <p:pic>
              <p:nvPicPr>
                <p:cNvPr id="341" name="Freihand 340">
                  <a:extLst>
                    <a:ext uri="{FF2B5EF4-FFF2-40B4-BE49-F238E27FC236}">
                      <a16:creationId xmlns:a16="http://schemas.microsoft.com/office/drawing/2014/main" id="{731358A9-6308-4C88-9CF2-81DC25BBED64}"/>
                    </a:ext>
                  </a:extLst>
                </p:cNvPr>
                <p:cNvPicPr/>
                <p:nvPr/>
              </p:nvPicPr>
              <p:blipFill>
                <a:blip r:embed="rId537"/>
                <a:stretch>
                  <a:fillRect/>
                </a:stretch>
              </p:blipFill>
              <p:spPr>
                <a:xfrm>
                  <a:off x="8016413" y="3211080"/>
                  <a:ext cx="4183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42" name="Freihand 341">
                  <a:extLst>
                    <a:ext uri="{FF2B5EF4-FFF2-40B4-BE49-F238E27FC236}">
                      <a16:creationId xmlns:a16="http://schemas.microsoft.com/office/drawing/2014/main" id="{CE580D1C-68D8-4CC9-A3A1-73CCEF56053B}"/>
                    </a:ext>
                  </a:extLst>
                </p14:cNvPr>
                <p14:cNvContentPartPr/>
                <p14:nvPr/>
              </p14:nvContentPartPr>
              <p14:xfrm>
                <a:off x="8635973" y="3156360"/>
                <a:ext cx="123840" cy="199080"/>
              </p14:xfrm>
            </p:contentPart>
          </mc:Choice>
          <mc:Fallback xmlns="">
            <p:pic>
              <p:nvPicPr>
                <p:cNvPr id="342" name="Freihand 341">
                  <a:extLst>
                    <a:ext uri="{FF2B5EF4-FFF2-40B4-BE49-F238E27FC236}">
                      <a16:creationId xmlns:a16="http://schemas.microsoft.com/office/drawing/2014/main" id="{CE580D1C-68D8-4CC9-A3A1-73CCEF56053B}"/>
                    </a:ext>
                  </a:extLst>
                </p:cNvPr>
                <p:cNvPicPr/>
                <p:nvPr/>
              </p:nvPicPr>
              <p:blipFill>
                <a:blip r:embed="rId539"/>
                <a:stretch>
                  <a:fillRect/>
                </a:stretch>
              </p:blipFill>
              <p:spPr>
                <a:xfrm>
                  <a:off x="8631653" y="3152040"/>
                  <a:ext cx="1324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43" name="Freihand 342">
                  <a:extLst>
                    <a:ext uri="{FF2B5EF4-FFF2-40B4-BE49-F238E27FC236}">
                      <a16:creationId xmlns:a16="http://schemas.microsoft.com/office/drawing/2014/main" id="{76E0D281-8781-4F1C-A7AE-624368515766}"/>
                    </a:ext>
                  </a:extLst>
                </p14:cNvPr>
                <p14:cNvContentPartPr/>
                <p14:nvPr/>
              </p14:nvContentPartPr>
              <p14:xfrm>
                <a:off x="8770253" y="3141600"/>
                <a:ext cx="234720" cy="183240"/>
              </p14:xfrm>
            </p:contentPart>
          </mc:Choice>
          <mc:Fallback xmlns="">
            <p:pic>
              <p:nvPicPr>
                <p:cNvPr id="343" name="Freihand 342">
                  <a:extLst>
                    <a:ext uri="{FF2B5EF4-FFF2-40B4-BE49-F238E27FC236}">
                      <a16:creationId xmlns:a16="http://schemas.microsoft.com/office/drawing/2014/main" id="{76E0D281-8781-4F1C-A7AE-624368515766}"/>
                    </a:ext>
                  </a:extLst>
                </p:cNvPr>
                <p:cNvPicPr/>
                <p:nvPr/>
              </p:nvPicPr>
              <p:blipFill>
                <a:blip r:embed="rId541"/>
                <a:stretch>
                  <a:fillRect/>
                </a:stretch>
              </p:blipFill>
              <p:spPr>
                <a:xfrm>
                  <a:off x="8765933" y="3137280"/>
                  <a:ext cx="2433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44" name="Freihand 343">
                  <a:extLst>
                    <a:ext uri="{FF2B5EF4-FFF2-40B4-BE49-F238E27FC236}">
                      <a16:creationId xmlns:a16="http://schemas.microsoft.com/office/drawing/2014/main" id="{6CEB30BE-4450-4C62-ABA4-4F3EF0F8CF89}"/>
                    </a:ext>
                  </a:extLst>
                </p14:cNvPr>
                <p14:cNvContentPartPr/>
                <p14:nvPr/>
              </p14:nvContentPartPr>
              <p14:xfrm>
                <a:off x="9016853" y="3090840"/>
                <a:ext cx="293040" cy="193320"/>
              </p14:xfrm>
            </p:contentPart>
          </mc:Choice>
          <mc:Fallback xmlns="">
            <p:pic>
              <p:nvPicPr>
                <p:cNvPr id="344" name="Freihand 343">
                  <a:extLst>
                    <a:ext uri="{FF2B5EF4-FFF2-40B4-BE49-F238E27FC236}">
                      <a16:creationId xmlns:a16="http://schemas.microsoft.com/office/drawing/2014/main" id="{6CEB30BE-4450-4C62-ABA4-4F3EF0F8CF89}"/>
                    </a:ext>
                  </a:extLst>
                </p:cNvPr>
                <p:cNvPicPr/>
                <p:nvPr/>
              </p:nvPicPr>
              <p:blipFill>
                <a:blip r:embed="rId543"/>
                <a:stretch>
                  <a:fillRect/>
                </a:stretch>
              </p:blipFill>
              <p:spPr>
                <a:xfrm>
                  <a:off x="9012533" y="3086520"/>
                  <a:ext cx="3016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45" name="Freihand 344">
                  <a:extLst>
                    <a:ext uri="{FF2B5EF4-FFF2-40B4-BE49-F238E27FC236}">
                      <a16:creationId xmlns:a16="http://schemas.microsoft.com/office/drawing/2014/main" id="{DF0079A4-9C86-40F4-A069-97F3F17ED49F}"/>
                    </a:ext>
                  </a:extLst>
                </p14:cNvPr>
                <p14:cNvContentPartPr/>
                <p14:nvPr/>
              </p14:nvContentPartPr>
              <p14:xfrm>
                <a:off x="9371093" y="3147720"/>
                <a:ext cx="144000" cy="127800"/>
              </p14:xfrm>
            </p:contentPart>
          </mc:Choice>
          <mc:Fallback xmlns="">
            <p:pic>
              <p:nvPicPr>
                <p:cNvPr id="345" name="Freihand 344">
                  <a:extLst>
                    <a:ext uri="{FF2B5EF4-FFF2-40B4-BE49-F238E27FC236}">
                      <a16:creationId xmlns:a16="http://schemas.microsoft.com/office/drawing/2014/main" id="{DF0079A4-9C86-40F4-A069-97F3F17ED49F}"/>
                    </a:ext>
                  </a:extLst>
                </p:cNvPr>
                <p:cNvPicPr/>
                <p:nvPr/>
              </p:nvPicPr>
              <p:blipFill>
                <a:blip r:embed="rId545"/>
                <a:stretch>
                  <a:fillRect/>
                </a:stretch>
              </p:blipFill>
              <p:spPr>
                <a:xfrm>
                  <a:off x="9366773" y="3143400"/>
                  <a:ext cx="152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46" name="Freihand 345">
                  <a:extLst>
                    <a:ext uri="{FF2B5EF4-FFF2-40B4-BE49-F238E27FC236}">
                      <a16:creationId xmlns:a16="http://schemas.microsoft.com/office/drawing/2014/main" id="{A1A85BAF-97E4-4042-920C-B9899C332597}"/>
                    </a:ext>
                  </a:extLst>
                </p14:cNvPr>
                <p14:cNvContentPartPr/>
                <p14:nvPr/>
              </p14:nvContentPartPr>
              <p14:xfrm>
                <a:off x="9520133" y="3137640"/>
                <a:ext cx="323280" cy="106200"/>
              </p14:xfrm>
            </p:contentPart>
          </mc:Choice>
          <mc:Fallback xmlns="">
            <p:pic>
              <p:nvPicPr>
                <p:cNvPr id="346" name="Freihand 345">
                  <a:extLst>
                    <a:ext uri="{FF2B5EF4-FFF2-40B4-BE49-F238E27FC236}">
                      <a16:creationId xmlns:a16="http://schemas.microsoft.com/office/drawing/2014/main" id="{A1A85BAF-97E4-4042-920C-B9899C332597}"/>
                    </a:ext>
                  </a:extLst>
                </p:cNvPr>
                <p:cNvPicPr/>
                <p:nvPr/>
              </p:nvPicPr>
              <p:blipFill>
                <a:blip r:embed="rId547"/>
                <a:stretch>
                  <a:fillRect/>
                </a:stretch>
              </p:blipFill>
              <p:spPr>
                <a:xfrm>
                  <a:off x="9515813" y="3133320"/>
                  <a:ext cx="3319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47" name="Freihand 346">
                  <a:extLst>
                    <a:ext uri="{FF2B5EF4-FFF2-40B4-BE49-F238E27FC236}">
                      <a16:creationId xmlns:a16="http://schemas.microsoft.com/office/drawing/2014/main" id="{CF3BE266-D787-4E26-8481-02D0EF9CF2DC}"/>
                    </a:ext>
                  </a:extLst>
                </p14:cNvPr>
                <p14:cNvContentPartPr/>
                <p14:nvPr/>
              </p14:nvContentPartPr>
              <p14:xfrm>
                <a:off x="9876893" y="3111360"/>
                <a:ext cx="96480" cy="101160"/>
              </p14:xfrm>
            </p:contentPart>
          </mc:Choice>
          <mc:Fallback xmlns="">
            <p:pic>
              <p:nvPicPr>
                <p:cNvPr id="347" name="Freihand 346">
                  <a:extLst>
                    <a:ext uri="{FF2B5EF4-FFF2-40B4-BE49-F238E27FC236}">
                      <a16:creationId xmlns:a16="http://schemas.microsoft.com/office/drawing/2014/main" id="{CF3BE266-D787-4E26-8481-02D0EF9CF2DC}"/>
                    </a:ext>
                  </a:extLst>
                </p:cNvPr>
                <p:cNvPicPr/>
                <p:nvPr/>
              </p:nvPicPr>
              <p:blipFill>
                <a:blip r:embed="rId549"/>
                <a:stretch>
                  <a:fillRect/>
                </a:stretch>
              </p:blipFill>
              <p:spPr>
                <a:xfrm>
                  <a:off x="9872573" y="3107040"/>
                  <a:ext cx="1051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48" name="Freihand 347">
                  <a:extLst>
                    <a:ext uri="{FF2B5EF4-FFF2-40B4-BE49-F238E27FC236}">
                      <a16:creationId xmlns:a16="http://schemas.microsoft.com/office/drawing/2014/main" id="{ED165508-99C5-4181-B92D-616DE56C3DB2}"/>
                    </a:ext>
                  </a:extLst>
                </p14:cNvPr>
                <p14:cNvContentPartPr/>
                <p14:nvPr/>
              </p14:nvContentPartPr>
              <p14:xfrm>
                <a:off x="10036013" y="3073920"/>
                <a:ext cx="123480" cy="299520"/>
              </p14:xfrm>
            </p:contentPart>
          </mc:Choice>
          <mc:Fallback xmlns="">
            <p:pic>
              <p:nvPicPr>
                <p:cNvPr id="348" name="Freihand 347">
                  <a:extLst>
                    <a:ext uri="{FF2B5EF4-FFF2-40B4-BE49-F238E27FC236}">
                      <a16:creationId xmlns:a16="http://schemas.microsoft.com/office/drawing/2014/main" id="{ED165508-99C5-4181-B92D-616DE56C3DB2}"/>
                    </a:ext>
                  </a:extLst>
                </p:cNvPr>
                <p:cNvPicPr/>
                <p:nvPr/>
              </p:nvPicPr>
              <p:blipFill>
                <a:blip r:embed="rId551"/>
                <a:stretch>
                  <a:fillRect/>
                </a:stretch>
              </p:blipFill>
              <p:spPr>
                <a:xfrm>
                  <a:off x="10031693" y="3069600"/>
                  <a:ext cx="13212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49" name="Freihand 348">
                  <a:extLst>
                    <a:ext uri="{FF2B5EF4-FFF2-40B4-BE49-F238E27FC236}">
                      <a16:creationId xmlns:a16="http://schemas.microsoft.com/office/drawing/2014/main" id="{E86E0B53-EE50-4B07-866A-1FBE10C4AE55}"/>
                    </a:ext>
                  </a:extLst>
                </p14:cNvPr>
                <p14:cNvContentPartPr/>
                <p14:nvPr/>
              </p14:nvContentPartPr>
              <p14:xfrm>
                <a:off x="10180013" y="3057000"/>
                <a:ext cx="116640" cy="106200"/>
              </p14:xfrm>
            </p:contentPart>
          </mc:Choice>
          <mc:Fallback xmlns="">
            <p:pic>
              <p:nvPicPr>
                <p:cNvPr id="349" name="Freihand 348">
                  <a:extLst>
                    <a:ext uri="{FF2B5EF4-FFF2-40B4-BE49-F238E27FC236}">
                      <a16:creationId xmlns:a16="http://schemas.microsoft.com/office/drawing/2014/main" id="{E86E0B53-EE50-4B07-866A-1FBE10C4AE55}"/>
                    </a:ext>
                  </a:extLst>
                </p:cNvPr>
                <p:cNvPicPr/>
                <p:nvPr/>
              </p:nvPicPr>
              <p:blipFill>
                <a:blip r:embed="rId553"/>
                <a:stretch>
                  <a:fillRect/>
                </a:stretch>
              </p:blipFill>
              <p:spPr>
                <a:xfrm>
                  <a:off x="10175693" y="3052680"/>
                  <a:ext cx="125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50" name="Freihand 349">
                  <a:extLst>
                    <a:ext uri="{FF2B5EF4-FFF2-40B4-BE49-F238E27FC236}">
                      <a16:creationId xmlns:a16="http://schemas.microsoft.com/office/drawing/2014/main" id="{621A3B77-356D-48A5-9546-6BC5ED63C034}"/>
                    </a:ext>
                  </a:extLst>
                </p14:cNvPr>
                <p14:cNvContentPartPr/>
                <p14:nvPr/>
              </p14:nvContentPartPr>
              <p14:xfrm>
                <a:off x="10338053" y="2988600"/>
                <a:ext cx="359640" cy="183960"/>
              </p14:xfrm>
            </p:contentPart>
          </mc:Choice>
          <mc:Fallback xmlns="">
            <p:pic>
              <p:nvPicPr>
                <p:cNvPr id="350" name="Freihand 349">
                  <a:extLst>
                    <a:ext uri="{FF2B5EF4-FFF2-40B4-BE49-F238E27FC236}">
                      <a16:creationId xmlns:a16="http://schemas.microsoft.com/office/drawing/2014/main" id="{621A3B77-356D-48A5-9546-6BC5ED63C034}"/>
                    </a:ext>
                  </a:extLst>
                </p:cNvPr>
                <p:cNvPicPr/>
                <p:nvPr/>
              </p:nvPicPr>
              <p:blipFill>
                <a:blip r:embed="rId555"/>
                <a:stretch>
                  <a:fillRect/>
                </a:stretch>
              </p:blipFill>
              <p:spPr>
                <a:xfrm>
                  <a:off x="10333733" y="2984280"/>
                  <a:ext cx="36828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51" name="Freihand 350">
                  <a:extLst>
                    <a:ext uri="{FF2B5EF4-FFF2-40B4-BE49-F238E27FC236}">
                      <a16:creationId xmlns:a16="http://schemas.microsoft.com/office/drawing/2014/main" id="{E9367434-125C-43B0-BDF4-B33E5624700F}"/>
                    </a:ext>
                  </a:extLst>
                </p14:cNvPr>
                <p14:cNvContentPartPr/>
                <p14:nvPr/>
              </p14:nvContentPartPr>
              <p14:xfrm>
                <a:off x="10850333" y="2844960"/>
                <a:ext cx="506520" cy="250560"/>
              </p14:xfrm>
            </p:contentPart>
          </mc:Choice>
          <mc:Fallback xmlns="">
            <p:pic>
              <p:nvPicPr>
                <p:cNvPr id="351" name="Freihand 350">
                  <a:extLst>
                    <a:ext uri="{FF2B5EF4-FFF2-40B4-BE49-F238E27FC236}">
                      <a16:creationId xmlns:a16="http://schemas.microsoft.com/office/drawing/2014/main" id="{E9367434-125C-43B0-BDF4-B33E5624700F}"/>
                    </a:ext>
                  </a:extLst>
                </p:cNvPr>
                <p:cNvPicPr/>
                <p:nvPr/>
              </p:nvPicPr>
              <p:blipFill>
                <a:blip r:embed="rId557"/>
                <a:stretch>
                  <a:fillRect/>
                </a:stretch>
              </p:blipFill>
              <p:spPr>
                <a:xfrm>
                  <a:off x="10846013" y="2840640"/>
                  <a:ext cx="51516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52" name="Freihand 351">
                  <a:extLst>
                    <a:ext uri="{FF2B5EF4-FFF2-40B4-BE49-F238E27FC236}">
                      <a16:creationId xmlns:a16="http://schemas.microsoft.com/office/drawing/2014/main" id="{C32E26F0-1BAC-4194-A6ED-5358B74E675D}"/>
                    </a:ext>
                  </a:extLst>
                </p14:cNvPr>
                <p14:cNvContentPartPr/>
                <p14:nvPr/>
              </p14:nvContentPartPr>
              <p14:xfrm>
                <a:off x="7208933" y="3684840"/>
                <a:ext cx="513000" cy="160200"/>
              </p14:xfrm>
            </p:contentPart>
          </mc:Choice>
          <mc:Fallback xmlns="">
            <p:pic>
              <p:nvPicPr>
                <p:cNvPr id="352" name="Freihand 351">
                  <a:extLst>
                    <a:ext uri="{FF2B5EF4-FFF2-40B4-BE49-F238E27FC236}">
                      <a16:creationId xmlns:a16="http://schemas.microsoft.com/office/drawing/2014/main" id="{C32E26F0-1BAC-4194-A6ED-5358B74E675D}"/>
                    </a:ext>
                  </a:extLst>
                </p:cNvPr>
                <p:cNvPicPr/>
                <p:nvPr/>
              </p:nvPicPr>
              <p:blipFill>
                <a:blip r:embed="rId559"/>
                <a:stretch>
                  <a:fillRect/>
                </a:stretch>
              </p:blipFill>
              <p:spPr>
                <a:xfrm>
                  <a:off x="7204613" y="3680520"/>
                  <a:ext cx="5216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53" name="Freihand 352">
                  <a:extLst>
                    <a:ext uri="{FF2B5EF4-FFF2-40B4-BE49-F238E27FC236}">
                      <a16:creationId xmlns:a16="http://schemas.microsoft.com/office/drawing/2014/main" id="{FC5661BF-47EC-4DA3-A6D9-C81F74A3E4AD}"/>
                    </a:ext>
                  </a:extLst>
                </p14:cNvPr>
                <p14:cNvContentPartPr/>
                <p14:nvPr/>
              </p14:nvContentPartPr>
              <p14:xfrm>
                <a:off x="7755413" y="3579720"/>
                <a:ext cx="189720" cy="182880"/>
              </p14:xfrm>
            </p:contentPart>
          </mc:Choice>
          <mc:Fallback xmlns="">
            <p:pic>
              <p:nvPicPr>
                <p:cNvPr id="353" name="Freihand 352">
                  <a:extLst>
                    <a:ext uri="{FF2B5EF4-FFF2-40B4-BE49-F238E27FC236}">
                      <a16:creationId xmlns:a16="http://schemas.microsoft.com/office/drawing/2014/main" id="{FC5661BF-47EC-4DA3-A6D9-C81F74A3E4AD}"/>
                    </a:ext>
                  </a:extLst>
                </p:cNvPr>
                <p:cNvPicPr/>
                <p:nvPr/>
              </p:nvPicPr>
              <p:blipFill>
                <a:blip r:embed="rId561"/>
                <a:stretch>
                  <a:fillRect/>
                </a:stretch>
              </p:blipFill>
              <p:spPr>
                <a:xfrm>
                  <a:off x="7751093" y="3575400"/>
                  <a:ext cx="1983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54" name="Freihand 353">
                  <a:extLst>
                    <a:ext uri="{FF2B5EF4-FFF2-40B4-BE49-F238E27FC236}">
                      <a16:creationId xmlns:a16="http://schemas.microsoft.com/office/drawing/2014/main" id="{E684F922-38D8-4774-884D-3813ACB9E270}"/>
                    </a:ext>
                  </a:extLst>
                </p14:cNvPr>
                <p14:cNvContentPartPr/>
                <p14:nvPr/>
              </p14:nvContentPartPr>
              <p14:xfrm>
                <a:off x="7645613" y="3578640"/>
                <a:ext cx="53280" cy="31320"/>
              </p14:xfrm>
            </p:contentPart>
          </mc:Choice>
          <mc:Fallback xmlns="">
            <p:pic>
              <p:nvPicPr>
                <p:cNvPr id="354" name="Freihand 353">
                  <a:extLst>
                    <a:ext uri="{FF2B5EF4-FFF2-40B4-BE49-F238E27FC236}">
                      <a16:creationId xmlns:a16="http://schemas.microsoft.com/office/drawing/2014/main" id="{E684F922-38D8-4774-884D-3813ACB9E270}"/>
                    </a:ext>
                  </a:extLst>
                </p:cNvPr>
                <p:cNvPicPr/>
                <p:nvPr/>
              </p:nvPicPr>
              <p:blipFill>
                <a:blip r:embed="rId563"/>
                <a:stretch>
                  <a:fillRect/>
                </a:stretch>
              </p:blipFill>
              <p:spPr>
                <a:xfrm>
                  <a:off x="7641293" y="3574320"/>
                  <a:ext cx="619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55" name="Freihand 354">
                  <a:extLst>
                    <a:ext uri="{FF2B5EF4-FFF2-40B4-BE49-F238E27FC236}">
                      <a16:creationId xmlns:a16="http://schemas.microsoft.com/office/drawing/2014/main" id="{09C5AF3D-CD9B-45A0-A257-DB807F4A127D}"/>
                    </a:ext>
                  </a:extLst>
                </p14:cNvPr>
                <p14:cNvContentPartPr/>
                <p14:nvPr/>
              </p14:nvContentPartPr>
              <p14:xfrm>
                <a:off x="7989053" y="3541560"/>
                <a:ext cx="352800" cy="191160"/>
              </p14:xfrm>
            </p:contentPart>
          </mc:Choice>
          <mc:Fallback xmlns="">
            <p:pic>
              <p:nvPicPr>
                <p:cNvPr id="355" name="Freihand 354">
                  <a:extLst>
                    <a:ext uri="{FF2B5EF4-FFF2-40B4-BE49-F238E27FC236}">
                      <a16:creationId xmlns:a16="http://schemas.microsoft.com/office/drawing/2014/main" id="{09C5AF3D-CD9B-45A0-A257-DB807F4A127D}"/>
                    </a:ext>
                  </a:extLst>
                </p:cNvPr>
                <p:cNvPicPr/>
                <p:nvPr/>
              </p:nvPicPr>
              <p:blipFill>
                <a:blip r:embed="rId565"/>
                <a:stretch>
                  <a:fillRect/>
                </a:stretch>
              </p:blipFill>
              <p:spPr>
                <a:xfrm>
                  <a:off x="7984733" y="3537240"/>
                  <a:ext cx="3614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56" name="Freihand 355">
                  <a:extLst>
                    <a:ext uri="{FF2B5EF4-FFF2-40B4-BE49-F238E27FC236}">
                      <a16:creationId xmlns:a16="http://schemas.microsoft.com/office/drawing/2014/main" id="{EE13B9EE-361D-43AC-BC5B-A961882E4209}"/>
                    </a:ext>
                  </a:extLst>
                </p14:cNvPr>
                <p14:cNvContentPartPr/>
                <p14:nvPr/>
              </p14:nvContentPartPr>
              <p14:xfrm>
                <a:off x="8297573" y="3584400"/>
                <a:ext cx="23400" cy="10080"/>
              </p14:xfrm>
            </p:contentPart>
          </mc:Choice>
          <mc:Fallback xmlns="">
            <p:pic>
              <p:nvPicPr>
                <p:cNvPr id="356" name="Freihand 355">
                  <a:extLst>
                    <a:ext uri="{FF2B5EF4-FFF2-40B4-BE49-F238E27FC236}">
                      <a16:creationId xmlns:a16="http://schemas.microsoft.com/office/drawing/2014/main" id="{EE13B9EE-361D-43AC-BC5B-A961882E4209}"/>
                    </a:ext>
                  </a:extLst>
                </p:cNvPr>
                <p:cNvPicPr/>
                <p:nvPr/>
              </p:nvPicPr>
              <p:blipFill>
                <a:blip r:embed="rId567"/>
                <a:stretch>
                  <a:fillRect/>
                </a:stretch>
              </p:blipFill>
              <p:spPr>
                <a:xfrm>
                  <a:off x="8293253" y="3580080"/>
                  <a:ext cx="320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57" name="Freihand 356">
                  <a:extLst>
                    <a:ext uri="{FF2B5EF4-FFF2-40B4-BE49-F238E27FC236}">
                      <a16:creationId xmlns:a16="http://schemas.microsoft.com/office/drawing/2014/main" id="{240EEACD-B620-4BB0-BA6F-6F8F0174F8C3}"/>
                    </a:ext>
                  </a:extLst>
                </p14:cNvPr>
                <p14:cNvContentPartPr/>
                <p14:nvPr/>
              </p14:nvContentPartPr>
              <p14:xfrm>
                <a:off x="8652533" y="3591240"/>
                <a:ext cx="413640" cy="109080"/>
              </p14:xfrm>
            </p:contentPart>
          </mc:Choice>
          <mc:Fallback xmlns="">
            <p:pic>
              <p:nvPicPr>
                <p:cNvPr id="357" name="Freihand 356">
                  <a:extLst>
                    <a:ext uri="{FF2B5EF4-FFF2-40B4-BE49-F238E27FC236}">
                      <a16:creationId xmlns:a16="http://schemas.microsoft.com/office/drawing/2014/main" id="{240EEACD-B620-4BB0-BA6F-6F8F0174F8C3}"/>
                    </a:ext>
                  </a:extLst>
                </p:cNvPr>
                <p:cNvPicPr/>
                <p:nvPr/>
              </p:nvPicPr>
              <p:blipFill>
                <a:blip r:embed="rId569"/>
                <a:stretch>
                  <a:fillRect/>
                </a:stretch>
              </p:blipFill>
              <p:spPr>
                <a:xfrm>
                  <a:off x="8648213" y="3586920"/>
                  <a:ext cx="4222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58" name="Freihand 357">
                  <a:extLst>
                    <a:ext uri="{FF2B5EF4-FFF2-40B4-BE49-F238E27FC236}">
                      <a16:creationId xmlns:a16="http://schemas.microsoft.com/office/drawing/2014/main" id="{B0905E5F-8D75-4907-BE27-96696D877BF9}"/>
                    </a:ext>
                  </a:extLst>
                </p14:cNvPr>
                <p14:cNvContentPartPr/>
                <p14:nvPr/>
              </p14:nvContentPartPr>
              <p14:xfrm>
                <a:off x="8998133" y="3579360"/>
                <a:ext cx="60840" cy="28440"/>
              </p14:xfrm>
            </p:contentPart>
          </mc:Choice>
          <mc:Fallback xmlns="">
            <p:pic>
              <p:nvPicPr>
                <p:cNvPr id="358" name="Freihand 357">
                  <a:extLst>
                    <a:ext uri="{FF2B5EF4-FFF2-40B4-BE49-F238E27FC236}">
                      <a16:creationId xmlns:a16="http://schemas.microsoft.com/office/drawing/2014/main" id="{B0905E5F-8D75-4907-BE27-96696D877BF9}"/>
                    </a:ext>
                  </a:extLst>
                </p:cNvPr>
                <p:cNvPicPr/>
                <p:nvPr/>
              </p:nvPicPr>
              <p:blipFill>
                <a:blip r:embed="rId571"/>
                <a:stretch>
                  <a:fillRect/>
                </a:stretch>
              </p:blipFill>
              <p:spPr>
                <a:xfrm>
                  <a:off x="8993813" y="3575040"/>
                  <a:ext cx="6948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59" name="Freihand 358">
                  <a:extLst>
                    <a:ext uri="{FF2B5EF4-FFF2-40B4-BE49-F238E27FC236}">
                      <a16:creationId xmlns:a16="http://schemas.microsoft.com/office/drawing/2014/main" id="{F45DFAEF-C464-498B-B506-6E81D20FF4C3}"/>
                    </a:ext>
                  </a:extLst>
                </p14:cNvPr>
                <p14:cNvContentPartPr/>
                <p14:nvPr/>
              </p14:nvContentPartPr>
              <p14:xfrm>
                <a:off x="9081293" y="3618240"/>
                <a:ext cx="250200" cy="65520"/>
              </p14:xfrm>
            </p:contentPart>
          </mc:Choice>
          <mc:Fallback xmlns="">
            <p:pic>
              <p:nvPicPr>
                <p:cNvPr id="359" name="Freihand 358">
                  <a:extLst>
                    <a:ext uri="{FF2B5EF4-FFF2-40B4-BE49-F238E27FC236}">
                      <a16:creationId xmlns:a16="http://schemas.microsoft.com/office/drawing/2014/main" id="{F45DFAEF-C464-498B-B506-6E81D20FF4C3}"/>
                    </a:ext>
                  </a:extLst>
                </p:cNvPr>
                <p:cNvPicPr/>
                <p:nvPr/>
              </p:nvPicPr>
              <p:blipFill>
                <a:blip r:embed="rId573"/>
                <a:stretch>
                  <a:fillRect/>
                </a:stretch>
              </p:blipFill>
              <p:spPr>
                <a:xfrm>
                  <a:off x="9076973" y="3613920"/>
                  <a:ext cx="2588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60" name="Freihand 359">
                  <a:extLst>
                    <a:ext uri="{FF2B5EF4-FFF2-40B4-BE49-F238E27FC236}">
                      <a16:creationId xmlns:a16="http://schemas.microsoft.com/office/drawing/2014/main" id="{D9FCFBF9-93F3-4E32-AE1B-32F4370CEEE9}"/>
                    </a:ext>
                  </a:extLst>
                </p14:cNvPr>
                <p14:cNvContentPartPr/>
                <p14:nvPr/>
              </p14:nvContentPartPr>
              <p14:xfrm>
                <a:off x="9567293" y="3568920"/>
                <a:ext cx="97200" cy="238320"/>
              </p14:xfrm>
            </p:contentPart>
          </mc:Choice>
          <mc:Fallback xmlns="">
            <p:pic>
              <p:nvPicPr>
                <p:cNvPr id="360" name="Freihand 359">
                  <a:extLst>
                    <a:ext uri="{FF2B5EF4-FFF2-40B4-BE49-F238E27FC236}">
                      <a16:creationId xmlns:a16="http://schemas.microsoft.com/office/drawing/2014/main" id="{D9FCFBF9-93F3-4E32-AE1B-32F4370CEEE9}"/>
                    </a:ext>
                  </a:extLst>
                </p:cNvPr>
                <p:cNvPicPr/>
                <p:nvPr/>
              </p:nvPicPr>
              <p:blipFill>
                <a:blip r:embed="rId575"/>
                <a:stretch>
                  <a:fillRect/>
                </a:stretch>
              </p:blipFill>
              <p:spPr>
                <a:xfrm>
                  <a:off x="9562973" y="3564600"/>
                  <a:ext cx="1058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61" name="Freihand 360">
                  <a:extLst>
                    <a:ext uri="{FF2B5EF4-FFF2-40B4-BE49-F238E27FC236}">
                      <a16:creationId xmlns:a16="http://schemas.microsoft.com/office/drawing/2014/main" id="{E1C5884F-AC5F-4CFC-9F60-ED86CAEFD8BF}"/>
                    </a:ext>
                  </a:extLst>
                </p14:cNvPr>
                <p14:cNvContentPartPr/>
                <p14:nvPr/>
              </p14:nvContentPartPr>
              <p14:xfrm>
                <a:off x="9667013" y="3568920"/>
                <a:ext cx="118800" cy="83520"/>
              </p14:xfrm>
            </p:contentPart>
          </mc:Choice>
          <mc:Fallback xmlns="">
            <p:pic>
              <p:nvPicPr>
                <p:cNvPr id="361" name="Freihand 360">
                  <a:extLst>
                    <a:ext uri="{FF2B5EF4-FFF2-40B4-BE49-F238E27FC236}">
                      <a16:creationId xmlns:a16="http://schemas.microsoft.com/office/drawing/2014/main" id="{E1C5884F-AC5F-4CFC-9F60-ED86CAEFD8BF}"/>
                    </a:ext>
                  </a:extLst>
                </p:cNvPr>
                <p:cNvPicPr/>
                <p:nvPr/>
              </p:nvPicPr>
              <p:blipFill>
                <a:blip r:embed="rId577"/>
                <a:stretch>
                  <a:fillRect/>
                </a:stretch>
              </p:blipFill>
              <p:spPr>
                <a:xfrm>
                  <a:off x="9662693" y="3564600"/>
                  <a:ext cx="1274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62" name="Freihand 361">
                  <a:extLst>
                    <a:ext uri="{FF2B5EF4-FFF2-40B4-BE49-F238E27FC236}">
                      <a16:creationId xmlns:a16="http://schemas.microsoft.com/office/drawing/2014/main" id="{461C97FE-AD61-47CD-81DB-3DB8DABD178E}"/>
                    </a:ext>
                  </a:extLst>
                </p14:cNvPr>
                <p14:cNvContentPartPr/>
                <p14:nvPr/>
              </p14:nvContentPartPr>
              <p14:xfrm>
                <a:off x="9804533" y="3535440"/>
                <a:ext cx="119880" cy="125640"/>
              </p14:xfrm>
            </p:contentPart>
          </mc:Choice>
          <mc:Fallback xmlns="">
            <p:pic>
              <p:nvPicPr>
                <p:cNvPr id="362" name="Freihand 361">
                  <a:extLst>
                    <a:ext uri="{FF2B5EF4-FFF2-40B4-BE49-F238E27FC236}">
                      <a16:creationId xmlns:a16="http://schemas.microsoft.com/office/drawing/2014/main" id="{461C97FE-AD61-47CD-81DB-3DB8DABD178E}"/>
                    </a:ext>
                  </a:extLst>
                </p:cNvPr>
                <p:cNvPicPr/>
                <p:nvPr/>
              </p:nvPicPr>
              <p:blipFill>
                <a:blip r:embed="rId579"/>
                <a:stretch>
                  <a:fillRect/>
                </a:stretch>
              </p:blipFill>
              <p:spPr>
                <a:xfrm>
                  <a:off x="9800213" y="3531120"/>
                  <a:ext cx="1285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63" name="Freihand 362">
                  <a:extLst>
                    <a:ext uri="{FF2B5EF4-FFF2-40B4-BE49-F238E27FC236}">
                      <a16:creationId xmlns:a16="http://schemas.microsoft.com/office/drawing/2014/main" id="{34EDC36C-632D-4276-A5AC-5B0FF801D6BF}"/>
                    </a:ext>
                  </a:extLst>
                </p14:cNvPr>
                <p14:cNvContentPartPr/>
                <p14:nvPr/>
              </p14:nvContentPartPr>
              <p14:xfrm>
                <a:off x="9942773" y="3536880"/>
                <a:ext cx="52560" cy="89280"/>
              </p14:xfrm>
            </p:contentPart>
          </mc:Choice>
          <mc:Fallback xmlns="">
            <p:pic>
              <p:nvPicPr>
                <p:cNvPr id="363" name="Freihand 362">
                  <a:extLst>
                    <a:ext uri="{FF2B5EF4-FFF2-40B4-BE49-F238E27FC236}">
                      <a16:creationId xmlns:a16="http://schemas.microsoft.com/office/drawing/2014/main" id="{34EDC36C-632D-4276-A5AC-5B0FF801D6BF}"/>
                    </a:ext>
                  </a:extLst>
                </p:cNvPr>
                <p:cNvPicPr/>
                <p:nvPr/>
              </p:nvPicPr>
              <p:blipFill>
                <a:blip r:embed="rId581"/>
                <a:stretch>
                  <a:fillRect/>
                </a:stretch>
              </p:blipFill>
              <p:spPr>
                <a:xfrm>
                  <a:off x="9938453" y="3532560"/>
                  <a:ext cx="612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64" name="Freihand 363">
                  <a:extLst>
                    <a:ext uri="{FF2B5EF4-FFF2-40B4-BE49-F238E27FC236}">
                      <a16:creationId xmlns:a16="http://schemas.microsoft.com/office/drawing/2014/main" id="{22DE0B2F-B7C2-40FC-9FE3-82FBC8E2C899}"/>
                    </a:ext>
                  </a:extLst>
                </p14:cNvPr>
                <p14:cNvContentPartPr/>
                <p14:nvPr/>
              </p14:nvContentPartPr>
              <p14:xfrm>
                <a:off x="10007573" y="3419160"/>
                <a:ext cx="414000" cy="199080"/>
              </p14:xfrm>
            </p:contentPart>
          </mc:Choice>
          <mc:Fallback xmlns="">
            <p:pic>
              <p:nvPicPr>
                <p:cNvPr id="364" name="Freihand 363">
                  <a:extLst>
                    <a:ext uri="{FF2B5EF4-FFF2-40B4-BE49-F238E27FC236}">
                      <a16:creationId xmlns:a16="http://schemas.microsoft.com/office/drawing/2014/main" id="{22DE0B2F-B7C2-40FC-9FE3-82FBC8E2C899}"/>
                    </a:ext>
                  </a:extLst>
                </p:cNvPr>
                <p:cNvPicPr/>
                <p:nvPr/>
              </p:nvPicPr>
              <p:blipFill>
                <a:blip r:embed="rId583"/>
                <a:stretch>
                  <a:fillRect/>
                </a:stretch>
              </p:blipFill>
              <p:spPr>
                <a:xfrm>
                  <a:off x="10003253" y="3414840"/>
                  <a:ext cx="42264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65" name="Freihand 364">
                  <a:extLst>
                    <a:ext uri="{FF2B5EF4-FFF2-40B4-BE49-F238E27FC236}">
                      <a16:creationId xmlns:a16="http://schemas.microsoft.com/office/drawing/2014/main" id="{A2695C08-CF6E-4B1C-907B-38D009440EF0}"/>
                    </a:ext>
                  </a:extLst>
                </p14:cNvPr>
                <p14:cNvContentPartPr/>
                <p14:nvPr/>
              </p14:nvContentPartPr>
              <p14:xfrm>
                <a:off x="9961493" y="3394320"/>
                <a:ext cx="360" cy="360"/>
              </p14:xfrm>
            </p:contentPart>
          </mc:Choice>
          <mc:Fallback xmlns="">
            <p:pic>
              <p:nvPicPr>
                <p:cNvPr id="365" name="Freihand 364">
                  <a:extLst>
                    <a:ext uri="{FF2B5EF4-FFF2-40B4-BE49-F238E27FC236}">
                      <a16:creationId xmlns:a16="http://schemas.microsoft.com/office/drawing/2014/main" id="{A2695C08-CF6E-4B1C-907B-38D009440EF0}"/>
                    </a:ext>
                  </a:extLst>
                </p:cNvPr>
                <p:cNvPicPr/>
                <p:nvPr/>
              </p:nvPicPr>
              <p:blipFill>
                <a:blip r:embed="rId58"/>
                <a:stretch>
                  <a:fillRect/>
                </a:stretch>
              </p:blipFill>
              <p:spPr>
                <a:xfrm>
                  <a:off x="9957173" y="3390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66" name="Freihand 365">
                  <a:extLst>
                    <a:ext uri="{FF2B5EF4-FFF2-40B4-BE49-F238E27FC236}">
                      <a16:creationId xmlns:a16="http://schemas.microsoft.com/office/drawing/2014/main" id="{D1532688-143E-4AC1-ACA9-2BE262BF433E}"/>
                    </a:ext>
                  </a:extLst>
                </p14:cNvPr>
                <p14:cNvContentPartPr/>
                <p14:nvPr/>
              </p14:nvContentPartPr>
              <p14:xfrm>
                <a:off x="10614893" y="3415920"/>
                <a:ext cx="16920" cy="196920"/>
              </p14:xfrm>
            </p:contentPart>
          </mc:Choice>
          <mc:Fallback xmlns="">
            <p:pic>
              <p:nvPicPr>
                <p:cNvPr id="366" name="Freihand 365">
                  <a:extLst>
                    <a:ext uri="{FF2B5EF4-FFF2-40B4-BE49-F238E27FC236}">
                      <a16:creationId xmlns:a16="http://schemas.microsoft.com/office/drawing/2014/main" id="{D1532688-143E-4AC1-ACA9-2BE262BF433E}"/>
                    </a:ext>
                  </a:extLst>
                </p:cNvPr>
                <p:cNvPicPr/>
                <p:nvPr/>
              </p:nvPicPr>
              <p:blipFill>
                <a:blip r:embed="rId586"/>
                <a:stretch>
                  <a:fillRect/>
                </a:stretch>
              </p:blipFill>
              <p:spPr>
                <a:xfrm>
                  <a:off x="10610573" y="3411600"/>
                  <a:ext cx="255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67" name="Freihand 366">
                  <a:extLst>
                    <a:ext uri="{FF2B5EF4-FFF2-40B4-BE49-F238E27FC236}">
                      <a16:creationId xmlns:a16="http://schemas.microsoft.com/office/drawing/2014/main" id="{FF7AFE00-7E20-46B9-942A-850DDC7BB765}"/>
                    </a:ext>
                  </a:extLst>
                </p14:cNvPr>
                <p14:cNvContentPartPr/>
                <p14:nvPr/>
              </p14:nvContentPartPr>
              <p14:xfrm>
                <a:off x="10604093" y="3428520"/>
                <a:ext cx="142920" cy="116280"/>
              </p14:xfrm>
            </p:contentPart>
          </mc:Choice>
          <mc:Fallback xmlns="">
            <p:pic>
              <p:nvPicPr>
                <p:cNvPr id="367" name="Freihand 366">
                  <a:extLst>
                    <a:ext uri="{FF2B5EF4-FFF2-40B4-BE49-F238E27FC236}">
                      <a16:creationId xmlns:a16="http://schemas.microsoft.com/office/drawing/2014/main" id="{FF7AFE00-7E20-46B9-942A-850DDC7BB765}"/>
                    </a:ext>
                  </a:extLst>
                </p:cNvPr>
                <p:cNvPicPr/>
                <p:nvPr/>
              </p:nvPicPr>
              <p:blipFill>
                <a:blip r:embed="rId588"/>
                <a:stretch>
                  <a:fillRect/>
                </a:stretch>
              </p:blipFill>
              <p:spPr>
                <a:xfrm>
                  <a:off x="10599773" y="3424200"/>
                  <a:ext cx="1515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68" name="Freihand 367">
                  <a:extLst>
                    <a:ext uri="{FF2B5EF4-FFF2-40B4-BE49-F238E27FC236}">
                      <a16:creationId xmlns:a16="http://schemas.microsoft.com/office/drawing/2014/main" id="{BF791CB8-9BB4-490C-A954-5B0AB5FDE53F}"/>
                    </a:ext>
                  </a:extLst>
                </p14:cNvPr>
                <p14:cNvContentPartPr/>
                <p14:nvPr/>
              </p14:nvContentPartPr>
              <p14:xfrm>
                <a:off x="10641533" y="3539400"/>
                <a:ext cx="156960" cy="74880"/>
              </p14:xfrm>
            </p:contentPart>
          </mc:Choice>
          <mc:Fallback xmlns="">
            <p:pic>
              <p:nvPicPr>
                <p:cNvPr id="368" name="Freihand 367">
                  <a:extLst>
                    <a:ext uri="{FF2B5EF4-FFF2-40B4-BE49-F238E27FC236}">
                      <a16:creationId xmlns:a16="http://schemas.microsoft.com/office/drawing/2014/main" id="{BF791CB8-9BB4-490C-A954-5B0AB5FDE53F}"/>
                    </a:ext>
                  </a:extLst>
                </p:cNvPr>
                <p:cNvPicPr/>
                <p:nvPr/>
              </p:nvPicPr>
              <p:blipFill>
                <a:blip r:embed="rId590"/>
                <a:stretch>
                  <a:fillRect/>
                </a:stretch>
              </p:blipFill>
              <p:spPr>
                <a:xfrm>
                  <a:off x="10637213" y="3535080"/>
                  <a:ext cx="1656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69" name="Freihand 368">
                  <a:extLst>
                    <a:ext uri="{FF2B5EF4-FFF2-40B4-BE49-F238E27FC236}">
                      <a16:creationId xmlns:a16="http://schemas.microsoft.com/office/drawing/2014/main" id="{BF9C0EA8-607F-47FB-85F0-5E976FACF328}"/>
                    </a:ext>
                  </a:extLst>
                </p14:cNvPr>
                <p14:cNvContentPartPr/>
                <p14:nvPr/>
              </p14:nvContentPartPr>
              <p14:xfrm>
                <a:off x="10822973" y="3335280"/>
                <a:ext cx="596880" cy="314280"/>
              </p14:xfrm>
            </p:contentPart>
          </mc:Choice>
          <mc:Fallback xmlns="">
            <p:pic>
              <p:nvPicPr>
                <p:cNvPr id="369" name="Freihand 368">
                  <a:extLst>
                    <a:ext uri="{FF2B5EF4-FFF2-40B4-BE49-F238E27FC236}">
                      <a16:creationId xmlns:a16="http://schemas.microsoft.com/office/drawing/2014/main" id="{BF9C0EA8-607F-47FB-85F0-5E976FACF328}"/>
                    </a:ext>
                  </a:extLst>
                </p:cNvPr>
                <p:cNvPicPr/>
                <p:nvPr/>
              </p:nvPicPr>
              <p:blipFill>
                <a:blip r:embed="rId592"/>
                <a:stretch>
                  <a:fillRect/>
                </a:stretch>
              </p:blipFill>
              <p:spPr>
                <a:xfrm>
                  <a:off x="10818653" y="3330960"/>
                  <a:ext cx="605520" cy="3229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70" name="Freihand 369">
                  <a:extLst>
                    <a:ext uri="{FF2B5EF4-FFF2-40B4-BE49-F238E27FC236}">
                      <a16:creationId xmlns:a16="http://schemas.microsoft.com/office/drawing/2014/main" id="{3A98A74D-FE14-4226-9C02-EF16B8BB5605}"/>
                    </a:ext>
                  </a:extLst>
                </p14:cNvPr>
                <p14:cNvContentPartPr/>
                <p14:nvPr/>
              </p14:nvContentPartPr>
              <p14:xfrm>
                <a:off x="8122253" y="3866280"/>
                <a:ext cx="427320" cy="325080"/>
              </p14:xfrm>
            </p:contentPart>
          </mc:Choice>
          <mc:Fallback xmlns="">
            <p:pic>
              <p:nvPicPr>
                <p:cNvPr id="370" name="Freihand 369">
                  <a:extLst>
                    <a:ext uri="{FF2B5EF4-FFF2-40B4-BE49-F238E27FC236}">
                      <a16:creationId xmlns:a16="http://schemas.microsoft.com/office/drawing/2014/main" id="{3A98A74D-FE14-4226-9C02-EF16B8BB5605}"/>
                    </a:ext>
                  </a:extLst>
                </p:cNvPr>
                <p:cNvPicPr/>
                <p:nvPr/>
              </p:nvPicPr>
              <p:blipFill>
                <a:blip r:embed="rId594"/>
                <a:stretch>
                  <a:fillRect/>
                </a:stretch>
              </p:blipFill>
              <p:spPr>
                <a:xfrm>
                  <a:off x="8117933" y="3861960"/>
                  <a:ext cx="43596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72" name="Freihand 371">
                  <a:extLst>
                    <a:ext uri="{FF2B5EF4-FFF2-40B4-BE49-F238E27FC236}">
                      <a16:creationId xmlns:a16="http://schemas.microsoft.com/office/drawing/2014/main" id="{2C2BADA7-831D-4536-9DF7-D6021CD438BB}"/>
                    </a:ext>
                  </a:extLst>
                </p14:cNvPr>
                <p14:cNvContentPartPr/>
                <p14:nvPr/>
              </p14:nvContentPartPr>
              <p14:xfrm>
                <a:off x="8729213" y="3877440"/>
                <a:ext cx="313560" cy="192240"/>
              </p14:xfrm>
            </p:contentPart>
          </mc:Choice>
          <mc:Fallback xmlns="">
            <p:pic>
              <p:nvPicPr>
                <p:cNvPr id="372" name="Freihand 371">
                  <a:extLst>
                    <a:ext uri="{FF2B5EF4-FFF2-40B4-BE49-F238E27FC236}">
                      <a16:creationId xmlns:a16="http://schemas.microsoft.com/office/drawing/2014/main" id="{2C2BADA7-831D-4536-9DF7-D6021CD438BB}"/>
                    </a:ext>
                  </a:extLst>
                </p:cNvPr>
                <p:cNvPicPr/>
                <p:nvPr/>
              </p:nvPicPr>
              <p:blipFill>
                <a:blip r:embed="rId596"/>
                <a:stretch>
                  <a:fillRect/>
                </a:stretch>
              </p:blipFill>
              <p:spPr>
                <a:xfrm>
                  <a:off x="8724893" y="3873120"/>
                  <a:ext cx="3222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73" name="Freihand 372">
                  <a:extLst>
                    <a:ext uri="{FF2B5EF4-FFF2-40B4-BE49-F238E27FC236}">
                      <a16:creationId xmlns:a16="http://schemas.microsoft.com/office/drawing/2014/main" id="{B6D9407B-A03C-46D0-9FF7-632FE6AF28E9}"/>
                    </a:ext>
                  </a:extLst>
                </p14:cNvPr>
                <p14:cNvContentPartPr/>
                <p14:nvPr/>
              </p14:nvContentPartPr>
              <p14:xfrm>
                <a:off x="9001733" y="3825240"/>
                <a:ext cx="11160" cy="22680"/>
              </p14:xfrm>
            </p:contentPart>
          </mc:Choice>
          <mc:Fallback xmlns="">
            <p:pic>
              <p:nvPicPr>
                <p:cNvPr id="373" name="Freihand 372">
                  <a:extLst>
                    <a:ext uri="{FF2B5EF4-FFF2-40B4-BE49-F238E27FC236}">
                      <a16:creationId xmlns:a16="http://schemas.microsoft.com/office/drawing/2014/main" id="{B6D9407B-A03C-46D0-9FF7-632FE6AF28E9}"/>
                    </a:ext>
                  </a:extLst>
                </p:cNvPr>
                <p:cNvPicPr/>
                <p:nvPr/>
              </p:nvPicPr>
              <p:blipFill>
                <a:blip r:embed="rId598"/>
                <a:stretch>
                  <a:fillRect/>
                </a:stretch>
              </p:blipFill>
              <p:spPr>
                <a:xfrm>
                  <a:off x="8997413" y="3820920"/>
                  <a:ext cx="1980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74" name="Freihand 373">
                  <a:extLst>
                    <a:ext uri="{FF2B5EF4-FFF2-40B4-BE49-F238E27FC236}">
                      <a16:creationId xmlns:a16="http://schemas.microsoft.com/office/drawing/2014/main" id="{FC6A0284-CD36-47F7-B7C9-44B33EB691D9}"/>
                    </a:ext>
                  </a:extLst>
                </p14:cNvPr>
                <p14:cNvContentPartPr/>
                <p14:nvPr/>
              </p14:nvContentPartPr>
              <p14:xfrm>
                <a:off x="9248693" y="3850800"/>
                <a:ext cx="199080" cy="234000"/>
              </p14:xfrm>
            </p:contentPart>
          </mc:Choice>
          <mc:Fallback xmlns="">
            <p:pic>
              <p:nvPicPr>
                <p:cNvPr id="374" name="Freihand 373">
                  <a:extLst>
                    <a:ext uri="{FF2B5EF4-FFF2-40B4-BE49-F238E27FC236}">
                      <a16:creationId xmlns:a16="http://schemas.microsoft.com/office/drawing/2014/main" id="{FC6A0284-CD36-47F7-B7C9-44B33EB691D9}"/>
                    </a:ext>
                  </a:extLst>
                </p:cNvPr>
                <p:cNvPicPr/>
                <p:nvPr/>
              </p:nvPicPr>
              <p:blipFill>
                <a:blip r:embed="rId600"/>
                <a:stretch>
                  <a:fillRect/>
                </a:stretch>
              </p:blipFill>
              <p:spPr>
                <a:xfrm>
                  <a:off x="9244373" y="3846480"/>
                  <a:ext cx="2077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75" name="Freihand 374">
                  <a:extLst>
                    <a:ext uri="{FF2B5EF4-FFF2-40B4-BE49-F238E27FC236}">
                      <a16:creationId xmlns:a16="http://schemas.microsoft.com/office/drawing/2014/main" id="{8ED1283D-BD7A-43BE-82A6-B748F5956917}"/>
                    </a:ext>
                  </a:extLst>
                </p14:cNvPr>
                <p14:cNvContentPartPr/>
                <p14:nvPr/>
              </p14:nvContentPartPr>
              <p14:xfrm>
                <a:off x="9512933" y="3909840"/>
                <a:ext cx="73080" cy="113760"/>
              </p14:xfrm>
            </p:contentPart>
          </mc:Choice>
          <mc:Fallback xmlns="">
            <p:pic>
              <p:nvPicPr>
                <p:cNvPr id="375" name="Freihand 374">
                  <a:extLst>
                    <a:ext uri="{FF2B5EF4-FFF2-40B4-BE49-F238E27FC236}">
                      <a16:creationId xmlns:a16="http://schemas.microsoft.com/office/drawing/2014/main" id="{8ED1283D-BD7A-43BE-82A6-B748F5956917}"/>
                    </a:ext>
                  </a:extLst>
                </p:cNvPr>
                <p:cNvPicPr/>
                <p:nvPr/>
              </p:nvPicPr>
              <p:blipFill>
                <a:blip r:embed="rId602"/>
                <a:stretch>
                  <a:fillRect/>
                </a:stretch>
              </p:blipFill>
              <p:spPr>
                <a:xfrm>
                  <a:off x="9508613" y="3905520"/>
                  <a:ext cx="817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76" name="Freihand 375">
                  <a:extLst>
                    <a:ext uri="{FF2B5EF4-FFF2-40B4-BE49-F238E27FC236}">
                      <a16:creationId xmlns:a16="http://schemas.microsoft.com/office/drawing/2014/main" id="{B5166D22-DC7C-4AE2-8223-3AAB31D856FC}"/>
                    </a:ext>
                  </a:extLst>
                </p14:cNvPr>
                <p14:cNvContentPartPr/>
                <p14:nvPr/>
              </p14:nvContentPartPr>
              <p14:xfrm>
                <a:off x="9600773" y="3906960"/>
                <a:ext cx="117720" cy="111600"/>
              </p14:xfrm>
            </p:contentPart>
          </mc:Choice>
          <mc:Fallback xmlns="">
            <p:pic>
              <p:nvPicPr>
                <p:cNvPr id="376" name="Freihand 375">
                  <a:extLst>
                    <a:ext uri="{FF2B5EF4-FFF2-40B4-BE49-F238E27FC236}">
                      <a16:creationId xmlns:a16="http://schemas.microsoft.com/office/drawing/2014/main" id="{B5166D22-DC7C-4AE2-8223-3AAB31D856FC}"/>
                    </a:ext>
                  </a:extLst>
                </p:cNvPr>
                <p:cNvPicPr/>
                <p:nvPr/>
              </p:nvPicPr>
              <p:blipFill>
                <a:blip r:embed="rId604"/>
                <a:stretch>
                  <a:fillRect/>
                </a:stretch>
              </p:blipFill>
              <p:spPr>
                <a:xfrm>
                  <a:off x="9596453" y="3902640"/>
                  <a:ext cx="1263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77" name="Freihand 376">
                  <a:extLst>
                    <a:ext uri="{FF2B5EF4-FFF2-40B4-BE49-F238E27FC236}">
                      <a16:creationId xmlns:a16="http://schemas.microsoft.com/office/drawing/2014/main" id="{24E92AE6-CDB2-498C-8D66-1BD79F518C04}"/>
                    </a:ext>
                  </a:extLst>
                </p14:cNvPr>
                <p14:cNvContentPartPr/>
                <p14:nvPr/>
              </p14:nvContentPartPr>
              <p14:xfrm>
                <a:off x="9717773" y="3804000"/>
                <a:ext cx="470880" cy="186840"/>
              </p14:xfrm>
            </p:contentPart>
          </mc:Choice>
          <mc:Fallback xmlns="">
            <p:pic>
              <p:nvPicPr>
                <p:cNvPr id="377" name="Freihand 376">
                  <a:extLst>
                    <a:ext uri="{FF2B5EF4-FFF2-40B4-BE49-F238E27FC236}">
                      <a16:creationId xmlns:a16="http://schemas.microsoft.com/office/drawing/2014/main" id="{24E92AE6-CDB2-498C-8D66-1BD79F518C04}"/>
                    </a:ext>
                  </a:extLst>
                </p:cNvPr>
                <p:cNvPicPr/>
                <p:nvPr/>
              </p:nvPicPr>
              <p:blipFill>
                <a:blip r:embed="rId606"/>
                <a:stretch>
                  <a:fillRect/>
                </a:stretch>
              </p:blipFill>
              <p:spPr>
                <a:xfrm>
                  <a:off x="9713453" y="3799680"/>
                  <a:ext cx="47952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78" name="Freihand 377">
                  <a:extLst>
                    <a:ext uri="{FF2B5EF4-FFF2-40B4-BE49-F238E27FC236}">
                      <a16:creationId xmlns:a16="http://schemas.microsoft.com/office/drawing/2014/main" id="{63642DD4-DCD5-43F1-AC0D-499B7DE2639F}"/>
                    </a:ext>
                  </a:extLst>
                </p14:cNvPr>
                <p14:cNvContentPartPr/>
                <p14:nvPr/>
              </p14:nvContentPartPr>
              <p14:xfrm>
                <a:off x="10304933" y="3764040"/>
                <a:ext cx="404280" cy="195840"/>
              </p14:xfrm>
            </p:contentPart>
          </mc:Choice>
          <mc:Fallback xmlns="">
            <p:pic>
              <p:nvPicPr>
                <p:cNvPr id="378" name="Freihand 377">
                  <a:extLst>
                    <a:ext uri="{FF2B5EF4-FFF2-40B4-BE49-F238E27FC236}">
                      <a16:creationId xmlns:a16="http://schemas.microsoft.com/office/drawing/2014/main" id="{63642DD4-DCD5-43F1-AC0D-499B7DE2639F}"/>
                    </a:ext>
                  </a:extLst>
                </p:cNvPr>
                <p:cNvPicPr/>
                <p:nvPr/>
              </p:nvPicPr>
              <p:blipFill>
                <a:blip r:embed="rId608"/>
                <a:stretch>
                  <a:fillRect/>
                </a:stretch>
              </p:blipFill>
              <p:spPr>
                <a:xfrm>
                  <a:off x="10300613" y="3759720"/>
                  <a:ext cx="41292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79" name="Freihand 378">
                  <a:extLst>
                    <a:ext uri="{FF2B5EF4-FFF2-40B4-BE49-F238E27FC236}">
                      <a16:creationId xmlns:a16="http://schemas.microsoft.com/office/drawing/2014/main" id="{44192480-B186-45DA-A3BA-DA786E00CAF2}"/>
                    </a:ext>
                  </a:extLst>
                </p14:cNvPr>
                <p14:cNvContentPartPr/>
                <p14:nvPr/>
              </p14:nvContentPartPr>
              <p14:xfrm>
                <a:off x="10591493" y="3780600"/>
                <a:ext cx="66960" cy="9000"/>
              </p14:xfrm>
            </p:contentPart>
          </mc:Choice>
          <mc:Fallback xmlns="">
            <p:pic>
              <p:nvPicPr>
                <p:cNvPr id="379" name="Freihand 378">
                  <a:extLst>
                    <a:ext uri="{FF2B5EF4-FFF2-40B4-BE49-F238E27FC236}">
                      <a16:creationId xmlns:a16="http://schemas.microsoft.com/office/drawing/2014/main" id="{44192480-B186-45DA-A3BA-DA786E00CAF2}"/>
                    </a:ext>
                  </a:extLst>
                </p:cNvPr>
                <p:cNvPicPr/>
                <p:nvPr/>
              </p:nvPicPr>
              <p:blipFill>
                <a:blip r:embed="rId610"/>
                <a:stretch>
                  <a:fillRect/>
                </a:stretch>
              </p:blipFill>
              <p:spPr>
                <a:xfrm>
                  <a:off x="10587173" y="3776280"/>
                  <a:ext cx="756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80" name="Freihand 379">
                  <a:extLst>
                    <a:ext uri="{FF2B5EF4-FFF2-40B4-BE49-F238E27FC236}">
                      <a16:creationId xmlns:a16="http://schemas.microsoft.com/office/drawing/2014/main" id="{85EDAD5A-372F-44F4-8F98-86DF3C7A677C}"/>
                    </a:ext>
                  </a:extLst>
                </p14:cNvPr>
                <p14:cNvContentPartPr/>
                <p14:nvPr/>
              </p14:nvContentPartPr>
              <p14:xfrm>
                <a:off x="10714253" y="3828480"/>
                <a:ext cx="106200" cy="99360"/>
              </p14:xfrm>
            </p:contentPart>
          </mc:Choice>
          <mc:Fallback xmlns="">
            <p:pic>
              <p:nvPicPr>
                <p:cNvPr id="380" name="Freihand 379">
                  <a:extLst>
                    <a:ext uri="{FF2B5EF4-FFF2-40B4-BE49-F238E27FC236}">
                      <a16:creationId xmlns:a16="http://schemas.microsoft.com/office/drawing/2014/main" id="{85EDAD5A-372F-44F4-8F98-86DF3C7A677C}"/>
                    </a:ext>
                  </a:extLst>
                </p:cNvPr>
                <p:cNvPicPr/>
                <p:nvPr/>
              </p:nvPicPr>
              <p:blipFill>
                <a:blip r:embed="rId612"/>
                <a:stretch>
                  <a:fillRect/>
                </a:stretch>
              </p:blipFill>
              <p:spPr>
                <a:xfrm>
                  <a:off x="10709933" y="3824160"/>
                  <a:ext cx="1148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81" name="Freihand 380">
                  <a:extLst>
                    <a:ext uri="{FF2B5EF4-FFF2-40B4-BE49-F238E27FC236}">
                      <a16:creationId xmlns:a16="http://schemas.microsoft.com/office/drawing/2014/main" id="{16E3A90B-EFFF-4AC1-9B35-50AC50A78785}"/>
                    </a:ext>
                  </a:extLst>
                </p14:cNvPr>
                <p14:cNvContentPartPr/>
                <p14:nvPr/>
              </p14:nvContentPartPr>
              <p14:xfrm>
                <a:off x="10837373" y="3710760"/>
                <a:ext cx="198360" cy="204840"/>
              </p14:xfrm>
            </p:contentPart>
          </mc:Choice>
          <mc:Fallback xmlns="">
            <p:pic>
              <p:nvPicPr>
                <p:cNvPr id="381" name="Freihand 380">
                  <a:extLst>
                    <a:ext uri="{FF2B5EF4-FFF2-40B4-BE49-F238E27FC236}">
                      <a16:creationId xmlns:a16="http://schemas.microsoft.com/office/drawing/2014/main" id="{16E3A90B-EFFF-4AC1-9B35-50AC50A78785}"/>
                    </a:ext>
                  </a:extLst>
                </p:cNvPr>
                <p:cNvPicPr/>
                <p:nvPr/>
              </p:nvPicPr>
              <p:blipFill>
                <a:blip r:embed="rId614"/>
                <a:stretch>
                  <a:fillRect/>
                </a:stretch>
              </p:blipFill>
              <p:spPr>
                <a:xfrm>
                  <a:off x="10833053" y="3706440"/>
                  <a:ext cx="2070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82" name="Freihand 381">
                  <a:extLst>
                    <a:ext uri="{FF2B5EF4-FFF2-40B4-BE49-F238E27FC236}">
                      <a16:creationId xmlns:a16="http://schemas.microsoft.com/office/drawing/2014/main" id="{09EBBACE-22D6-48BC-AF9A-34388A6ABFE7}"/>
                    </a:ext>
                  </a:extLst>
                </p14:cNvPr>
                <p14:cNvContentPartPr/>
                <p14:nvPr/>
              </p14:nvContentPartPr>
              <p14:xfrm>
                <a:off x="11053733" y="3682680"/>
                <a:ext cx="491400" cy="218880"/>
              </p14:xfrm>
            </p:contentPart>
          </mc:Choice>
          <mc:Fallback xmlns="">
            <p:pic>
              <p:nvPicPr>
                <p:cNvPr id="382" name="Freihand 381">
                  <a:extLst>
                    <a:ext uri="{FF2B5EF4-FFF2-40B4-BE49-F238E27FC236}">
                      <a16:creationId xmlns:a16="http://schemas.microsoft.com/office/drawing/2014/main" id="{09EBBACE-22D6-48BC-AF9A-34388A6ABFE7}"/>
                    </a:ext>
                  </a:extLst>
                </p:cNvPr>
                <p:cNvPicPr/>
                <p:nvPr/>
              </p:nvPicPr>
              <p:blipFill>
                <a:blip r:embed="rId616"/>
                <a:stretch>
                  <a:fillRect/>
                </a:stretch>
              </p:blipFill>
              <p:spPr>
                <a:xfrm>
                  <a:off x="11049413" y="3678360"/>
                  <a:ext cx="500040" cy="227520"/>
                </a:xfrm>
                <a:prstGeom prst="rect">
                  <a:avLst/>
                </a:prstGeom>
              </p:spPr>
            </p:pic>
          </mc:Fallback>
        </mc:AlternateContent>
      </p:grpSp>
    </p:spTree>
    <p:extLst>
      <p:ext uri="{BB962C8B-B14F-4D97-AF65-F5344CB8AC3E}">
        <p14:creationId xmlns:p14="http://schemas.microsoft.com/office/powerpoint/2010/main" val="3701339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8" name="TextBox 23"/>
              <p:cNvSpPr txBox="1"/>
              <p:nvPr/>
            </p:nvSpPr>
            <p:spPr>
              <a:xfrm>
                <a:off x="4267103" y="3472024"/>
                <a:ext cx="658137" cy="343620"/>
              </a:xfrm>
              <a:prstGeom prst="rect">
                <a:avLst/>
              </a:prstGeom>
              <a:solidFill>
                <a:schemeClr val="bg1"/>
              </a:solidFill>
            </p:spPr>
            <p:txBody>
              <a:bodyPr wrap="square" rtlCol="0">
                <a:spAutoFit/>
              </a:bodyPr>
              <a:lstStyle/>
              <a:p>
                <a14:m>
                  <m:oMath xmlns:m="http://schemas.openxmlformats.org/officeDocument/2006/math">
                    <m:r>
                      <a:rPr lang="de-DE" sz="1633" b="0" i="1" smtClean="0">
                        <a:latin typeface="Cambria Math" panose="02040503050406030204" pitchFamily="18" charset="0"/>
                        <a:cs typeface="Arial" panose="020B0604020202020204" pitchFamily="34" charset="0"/>
                      </a:rPr>
                      <m:t>𝐿</m:t>
                    </m:r>
                    <m:r>
                      <a:rPr lang="de-DE" sz="1633" b="0" i="1" smtClean="0">
                        <a:latin typeface="Cambria Math" panose="02040503050406030204" pitchFamily="18" charset="0"/>
                        <a:cs typeface="Arial" panose="020B0604020202020204" pitchFamily="34" charset="0"/>
                      </a:rPr>
                      <m:t>(</m:t>
                    </m:r>
                    <m:r>
                      <m:rPr>
                        <m:nor/>
                      </m:rPr>
                      <a:rPr lang="de-DE" sz="1633" dirty="0" smtClean="0"/>
                      <m:t>Y</m:t>
                    </m:r>
                    <m:r>
                      <m:rPr>
                        <m:nor/>
                      </m:rPr>
                      <a:rPr lang="de-DE" sz="1633" baseline="-25000" dirty="0" smtClean="0"/>
                      <m:t>0</m:t>
                    </m:r>
                  </m:oMath>
                </a14:m>
                <a:r>
                  <a:rPr lang="en-US" sz="1633" dirty="0">
                    <a:latin typeface="Arial" panose="020B0604020202020204" pitchFamily="34" charset="0"/>
                    <a:cs typeface="Arial" panose="020B0604020202020204" pitchFamily="34" charset="0"/>
                  </a:rPr>
                  <a:t>)</a:t>
                </a:r>
              </a:p>
            </p:txBody>
          </p:sp>
        </mc:Choice>
        <mc:Fallback xmlns="">
          <p:sp>
            <p:nvSpPr>
              <p:cNvPr id="38" name="TextBox 23"/>
              <p:cNvSpPr txBox="1">
                <a:spLocks noRot="1" noChangeAspect="1" noMove="1" noResize="1" noEditPoints="1" noAdjustHandles="1" noChangeArrowheads="1" noChangeShapeType="1" noTextEdit="1"/>
              </p:cNvSpPr>
              <p:nvPr/>
            </p:nvSpPr>
            <p:spPr>
              <a:xfrm>
                <a:off x="4267103" y="3472024"/>
                <a:ext cx="658137" cy="343620"/>
              </a:xfrm>
              <a:prstGeom prst="rect">
                <a:avLst/>
              </a:prstGeom>
              <a:blipFill>
                <a:blip r:embed="rId3"/>
                <a:stretch>
                  <a:fillRect t="-7143" b="-23214"/>
                </a:stretch>
              </a:blipFill>
            </p:spPr>
            <p:txBody>
              <a:bodyPr/>
              <a:lstStyle/>
              <a:p>
                <a:r>
                  <a:rPr lang="de-DE">
                    <a:noFill/>
                  </a:rPr>
                  <a:t> </a:t>
                </a:r>
              </a:p>
            </p:txBody>
          </p:sp>
        </mc:Fallback>
      </mc:AlternateContent>
      <p:sp>
        <p:nvSpPr>
          <p:cNvPr id="6" name="TextShape 2"/>
          <p:cNvSpPr txBox="1"/>
          <p:nvPr/>
        </p:nvSpPr>
        <p:spPr>
          <a:xfrm>
            <a:off x="2898345" y="-32351"/>
            <a:ext cx="3743985" cy="541036"/>
          </a:xfrm>
          <a:prstGeom prst="rect">
            <a:avLst/>
          </a:prstGeom>
          <a:noFill/>
          <a:ln>
            <a:noFill/>
          </a:ln>
        </p:spPr>
        <p:txBody>
          <a:bodyPr lIns="81646" tIns="40823" rIns="81646" bIns="40823" anchor="ctr" anchorCtr="1"/>
          <a:lstStyle/>
          <a:p>
            <a:r>
              <a:rPr lang="de-DE" sz="2000" b="1" dirty="0"/>
              <a:t>Geldpolitik und das IS-LM-Modell</a:t>
            </a:r>
          </a:p>
        </p:txBody>
      </p:sp>
      <p:cxnSp>
        <p:nvCxnSpPr>
          <p:cNvPr id="7" name="Straight Arrow Connector 7"/>
          <p:cNvCxnSpPr/>
          <p:nvPr/>
        </p:nvCxnSpPr>
        <p:spPr>
          <a:xfrm>
            <a:off x="1226154" y="380856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9"/>
          <p:cNvSpPr txBox="1"/>
          <p:nvPr/>
        </p:nvSpPr>
        <p:spPr>
          <a:xfrm>
            <a:off x="4830623" y="388033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9" name="Straight Connector 10"/>
          <p:cNvCxnSpPr/>
          <p:nvPr/>
        </p:nvCxnSpPr>
        <p:spPr>
          <a:xfrm flipV="1">
            <a:off x="1946345" y="720105"/>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4"/>
          <p:cNvCxnSpPr/>
          <p:nvPr/>
        </p:nvCxnSpPr>
        <p:spPr>
          <a:xfrm>
            <a:off x="1351059" y="1587541"/>
            <a:ext cx="3245005" cy="1940765"/>
          </a:xfrm>
          <a:prstGeom prst="line">
            <a:avLst/>
          </a:prstGeom>
          <a:ln w="38100"/>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3" name="TextBox 27"/>
              <p:cNvSpPr txBox="1"/>
              <p:nvPr/>
            </p:nvSpPr>
            <p:spPr>
              <a:xfrm>
                <a:off x="501962" y="1779636"/>
                <a:ext cx="658578" cy="343620"/>
              </a:xfrm>
              <a:prstGeom prst="rect">
                <a:avLst/>
              </a:prstGeom>
              <a:noFill/>
            </p:spPr>
            <p:txBody>
              <a:bodyPr wrap="none" rtlCol="0">
                <a:spAutoFit/>
              </a:bodyPr>
              <a:lstStyle/>
              <a:p>
                <a14:m>
                  <m:oMath xmlns:m="http://schemas.openxmlformats.org/officeDocument/2006/math">
                    <m:sSub>
                      <m:sSubPr>
                        <m:ctrlPr>
                          <a:rPr lang="en-US" sz="1633" i="1" smtClean="0">
                            <a:latin typeface="Cambria Math" panose="02040503050406030204" pitchFamily="18" charset="0"/>
                          </a:rPr>
                        </m:ctrlPr>
                      </m:sSubPr>
                      <m:e>
                        <m:r>
                          <a:rPr lang="de-DE" sz="1633" i="1">
                            <a:latin typeface="Cambria Math" panose="02040503050406030204" pitchFamily="18" charset="0"/>
                          </a:rPr>
                          <m:t>𝑖</m:t>
                        </m:r>
                      </m:e>
                      <m:sub>
                        <m:r>
                          <a:rPr lang="de-DE" sz="1633" i="1">
                            <a:latin typeface="Cambria Math"/>
                          </a:rPr>
                          <m:t>0</m:t>
                        </m:r>
                      </m:sub>
                    </m:sSub>
                  </m:oMath>
                </a14:m>
                <a:r>
                  <a:rPr lang="en-US" sz="1633" dirty="0"/>
                  <a:t>(</a:t>
                </a:r>
                <a14:m>
                  <m:oMath xmlns:m="http://schemas.openxmlformats.org/officeDocument/2006/math">
                    <m:r>
                      <a:rPr lang="de-DE" sz="1633" b="0" i="1" dirty="0" smtClean="0">
                        <a:latin typeface="Cambria Math" panose="02040503050406030204" pitchFamily="18" charset="0"/>
                        <a:cs typeface="Arial" panose="020B0604020202020204" pitchFamily="34" charset="0"/>
                      </a:rPr>
                      <m:t>𝑀</m:t>
                    </m:r>
                  </m:oMath>
                </a14:m>
                <a:r>
                  <a:rPr lang="en-US" sz="1633" dirty="0"/>
                  <a:t>)</a:t>
                </a:r>
              </a:p>
            </p:txBody>
          </p:sp>
        </mc:Choice>
        <mc:Fallback xmlns="">
          <p:sp>
            <p:nvSpPr>
              <p:cNvPr id="13" name="TextBox 27"/>
              <p:cNvSpPr txBox="1">
                <a:spLocks noRot="1" noChangeAspect="1" noMove="1" noResize="1" noEditPoints="1" noAdjustHandles="1" noChangeArrowheads="1" noChangeShapeType="1" noTextEdit="1"/>
              </p:cNvSpPr>
              <p:nvPr/>
            </p:nvSpPr>
            <p:spPr>
              <a:xfrm>
                <a:off x="501962" y="1779636"/>
                <a:ext cx="658578" cy="343620"/>
              </a:xfrm>
              <a:prstGeom prst="rect">
                <a:avLst/>
              </a:prstGeom>
              <a:blipFill>
                <a:blip r:embed="rId4"/>
                <a:stretch>
                  <a:fillRect t="-5357" r="-3704" b="-232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25"/>
              <p:cNvSpPr txBox="1"/>
              <p:nvPr/>
            </p:nvSpPr>
            <p:spPr>
              <a:xfrm>
                <a:off x="1613949" y="605785"/>
                <a:ext cx="683567"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1633" i="1" dirty="0" smtClean="0">
                          <a:latin typeface="Cambria Math" panose="02040503050406030204" pitchFamily="18" charset="0"/>
                          <a:cs typeface="Arial" panose="020B0604020202020204" pitchFamily="34" charset="0"/>
                        </a:rPr>
                        <m:t>𝑀</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25"/>
              <p:cNvSpPr txBox="1">
                <a:spLocks noRot="1" noChangeAspect="1" noMove="1" noResize="1" noEditPoints="1" noAdjustHandles="1" noChangeArrowheads="1" noChangeShapeType="1" noTextEdit="1"/>
              </p:cNvSpPr>
              <p:nvPr/>
            </p:nvSpPr>
            <p:spPr>
              <a:xfrm>
                <a:off x="1613949" y="605785"/>
                <a:ext cx="683567" cy="343620"/>
              </a:xfrm>
              <a:prstGeom prst="rect">
                <a:avLst/>
              </a:prstGeom>
              <a:blipFill>
                <a:blip r:embed="rId5"/>
                <a:stretch>
                  <a:fillRect b="-12281"/>
                </a:stretch>
              </a:blipFill>
            </p:spPr>
            <p:txBody>
              <a:bodyPr/>
              <a:lstStyle/>
              <a:p>
                <a:r>
                  <a:rPr lang="de-DE">
                    <a:noFill/>
                  </a:rPr>
                  <a:t> </a:t>
                </a:r>
              </a:p>
            </p:txBody>
          </p:sp>
        </mc:Fallback>
      </mc:AlternateContent>
      <p:cxnSp>
        <p:nvCxnSpPr>
          <p:cNvPr id="17" name="Straight Arrow Connector 6"/>
          <p:cNvCxnSpPr/>
          <p:nvPr/>
        </p:nvCxnSpPr>
        <p:spPr>
          <a:xfrm flipV="1">
            <a:off x="1226154" y="69470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7"/>
          <p:cNvCxnSpPr/>
          <p:nvPr/>
        </p:nvCxnSpPr>
        <p:spPr>
          <a:xfrm flipV="1">
            <a:off x="5755591" y="3781764"/>
            <a:ext cx="2274043" cy="150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6"/>
          <p:cNvCxnSpPr/>
          <p:nvPr/>
        </p:nvCxnSpPr>
        <p:spPr>
          <a:xfrm flipV="1">
            <a:off x="5755590" y="68290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6" name="TextBox 44"/>
              <p:cNvSpPr txBox="1"/>
              <p:nvPr/>
            </p:nvSpPr>
            <p:spPr>
              <a:xfrm>
                <a:off x="828464" y="79185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26" name="TextBox 44"/>
              <p:cNvSpPr txBox="1">
                <a:spLocks noRot="1" noChangeAspect="1" noMove="1" noResize="1" noEditPoints="1" noAdjustHandles="1" noChangeArrowheads="1" noChangeShapeType="1" noTextEdit="1"/>
              </p:cNvSpPr>
              <p:nvPr/>
            </p:nvSpPr>
            <p:spPr>
              <a:xfrm>
                <a:off x="828464" y="791850"/>
                <a:ext cx="305147" cy="343620"/>
              </a:xfrm>
              <a:prstGeom prst="rect">
                <a:avLst/>
              </a:prstGeom>
              <a:blipFill>
                <a:blip r:embed="rId6"/>
                <a:stretch>
                  <a:fillRect/>
                </a:stretch>
              </a:blipFill>
            </p:spPr>
            <p:txBody>
              <a:bodyPr/>
              <a:lstStyle/>
              <a:p>
                <a:r>
                  <a:rPr lang="de-DE">
                    <a:noFill/>
                  </a:rPr>
                  <a:t> </a:t>
                </a:r>
              </a:p>
            </p:txBody>
          </p:sp>
        </mc:Fallback>
      </mc:AlternateContent>
      <p:cxnSp>
        <p:nvCxnSpPr>
          <p:cNvPr id="28" name="Straight Connector 11"/>
          <p:cNvCxnSpPr/>
          <p:nvPr/>
        </p:nvCxnSpPr>
        <p:spPr>
          <a:xfrm flipH="1">
            <a:off x="1220410" y="1951446"/>
            <a:ext cx="61918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Textfeld 33"/>
          <p:cNvSpPr txBox="1"/>
          <p:nvPr/>
        </p:nvSpPr>
        <p:spPr>
          <a:xfrm>
            <a:off x="7245580" y="3782136"/>
            <a:ext cx="357790" cy="343620"/>
          </a:xfrm>
          <a:prstGeom prst="rect">
            <a:avLst/>
          </a:prstGeom>
          <a:noFill/>
        </p:spPr>
        <p:txBody>
          <a:bodyPr wrap="none" rtlCol="0">
            <a:spAutoFit/>
          </a:bodyPr>
          <a:lstStyle/>
          <a:p>
            <a:r>
              <a:rPr lang="de-DE" sz="1633" dirty="0"/>
              <a:t>Y</a:t>
            </a:r>
            <a:r>
              <a:rPr lang="de-DE" sz="1633" baseline="-25000" dirty="0"/>
              <a:t>0</a:t>
            </a:r>
          </a:p>
        </p:txBody>
      </p:sp>
      <p:cxnSp>
        <p:nvCxnSpPr>
          <p:cNvPr id="43" name="Gerade Verbindung 42"/>
          <p:cNvCxnSpPr/>
          <p:nvPr/>
        </p:nvCxnSpPr>
        <p:spPr>
          <a:xfrm flipV="1">
            <a:off x="6511682" y="959375"/>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4" name="Textfeld 53"/>
              <p:cNvSpPr txBox="1"/>
              <p:nvPr/>
            </p:nvSpPr>
            <p:spPr>
              <a:xfrm>
                <a:off x="8223406" y="526843"/>
                <a:ext cx="988860" cy="453137"/>
              </a:xfrm>
              <a:prstGeom prst="rect">
                <a:avLst/>
              </a:prstGeom>
              <a:noFill/>
            </p:spPr>
            <p:txBody>
              <a:bodyPr wrap="non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oMath>
                </a14:m>
                <a:r>
                  <a:rPr lang="de-DE" sz="2177" b="1" dirty="0"/>
                  <a:t>)</a:t>
                </a:r>
              </a:p>
            </p:txBody>
          </p:sp>
        </mc:Choice>
        <mc:Fallback xmlns="">
          <p:sp>
            <p:nvSpPr>
              <p:cNvPr id="54" name="Textfeld 53"/>
              <p:cNvSpPr txBox="1">
                <a:spLocks noRot="1" noChangeAspect="1" noMove="1" noResize="1" noEditPoints="1" noAdjustHandles="1" noChangeArrowheads="1" noChangeShapeType="1" noTextEdit="1"/>
              </p:cNvSpPr>
              <p:nvPr/>
            </p:nvSpPr>
            <p:spPr>
              <a:xfrm>
                <a:off x="8223406" y="526843"/>
                <a:ext cx="988860" cy="453137"/>
              </a:xfrm>
              <a:prstGeom prst="rect">
                <a:avLst/>
              </a:prstGeom>
              <a:blipFill>
                <a:blip r:embed="rId7"/>
                <a:stretch>
                  <a:fillRect l="-8025" t="-1333" r="-6173" b="-2533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0" name="TextBox 44"/>
              <p:cNvSpPr txBox="1"/>
              <p:nvPr/>
            </p:nvSpPr>
            <p:spPr>
              <a:xfrm>
                <a:off x="5444607" y="77141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40" name="TextBox 44"/>
              <p:cNvSpPr txBox="1">
                <a:spLocks noRot="1" noChangeAspect="1" noMove="1" noResize="1" noEditPoints="1" noAdjustHandles="1" noChangeArrowheads="1" noChangeShapeType="1" noTextEdit="1"/>
              </p:cNvSpPr>
              <p:nvPr/>
            </p:nvSpPr>
            <p:spPr>
              <a:xfrm>
                <a:off x="5444607" y="771419"/>
                <a:ext cx="305147" cy="343620"/>
              </a:xfrm>
              <a:prstGeom prst="rect">
                <a:avLst/>
              </a:prstGeom>
              <a:blipFill>
                <a:blip r:embed="rId8"/>
                <a:stretch>
                  <a:fillRect/>
                </a:stretch>
              </a:blipFill>
            </p:spPr>
            <p:txBody>
              <a:bodyPr/>
              <a:lstStyle/>
              <a:p>
                <a:r>
                  <a:rPr lang="de-DE">
                    <a:noFill/>
                  </a:rPr>
                  <a:t> </a:t>
                </a:r>
              </a:p>
            </p:txBody>
          </p:sp>
        </mc:Fallback>
      </mc:AlternateContent>
      <p:sp>
        <p:nvSpPr>
          <p:cNvPr id="41" name="TextShape 2"/>
          <p:cNvSpPr txBox="1"/>
          <p:nvPr/>
        </p:nvSpPr>
        <p:spPr>
          <a:xfrm>
            <a:off x="6562065" y="-27466"/>
            <a:ext cx="3743985" cy="541036"/>
          </a:xfrm>
          <a:prstGeom prst="rect">
            <a:avLst/>
          </a:prstGeom>
          <a:noFill/>
          <a:ln>
            <a:noFill/>
          </a:ln>
        </p:spPr>
        <p:txBody>
          <a:bodyPr lIns="81646" tIns="40823" rIns="81646" bIns="40823" anchor="ctr" anchorCtr="1"/>
          <a:lstStyle/>
          <a:p>
            <a:r>
              <a:rPr lang="de-DE" sz="2000" b="1" dirty="0"/>
              <a:t>+ </a:t>
            </a:r>
            <a:r>
              <a:rPr lang="el-GR" sz="2000" b="1" dirty="0">
                <a:latin typeface="Arial" panose="020B0604020202020204" pitchFamily="34" charset="0"/>
                <a:cs typeface="Arial" panose="020B0604020202020204" pitchFamily="34" charset="0"/>
              </a:rPr>
              <a:t>Δ</a:t>
            </a:r>
            <a:r>
              <a:rPr lang="de-DE" sz="2000" b="1" dirty="0">
                <a:latin typeface="Arial" panose="020B0604020202020204" pitchFamily="34" charset="0"/>
                <a:cs typeface="Arial" panose="020B0604020202020204" pitchFamily="34" charset="0"/>
              </a:rPr>
              <a:t>M</a:t>
            </a:r>
            <a:endParaRPr lang="de-DE" sz="2000" b="1" dirty="0"/>
          </a:p>
        </p:txBody>
      </p:sp>
      <p:sp>
        <p:nvSpPr>
          <p:cNvPr id="37" name="Rechteck 36">
            <a:extLst>
              <a:ext uri="{FF2B5EF4-FFF2-40B4-BE49-F238E27FC236}">
                <a16:creationId xmlns:a16="http://schemas.microsoft.com/office/drawing/2014/main" id="{B1AB1A49-92D7-475F-88F5-235C636421B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21" name="Straight Connector 10">
            <a:extLst>
              <a:ext uri="{FF2B5EF4-FFF2-40B4-BE49-F238E27FC236}">
                <a16:creationId xmlns:a16="http://schemas.microsoft.com/office/drawing/2014/main" id="{F3A7F550-34A4-4D72-B9CE-9FA05EA55A2D}"/>
              </a:ext>
            </a:extLst>
          </p:cNvPr>
          <p:cNvCxnSpPr/>
          <p:nvPr/>
        </p:nvCxnSpPr>
        <p:spPr>
          <a:xfrm flipV="1">
            <a:off x="2892802" y="728736"/>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2" name="TextBox 25">
                <a:extLst>
                  <a:ext uri="{FF2B5EF4-FFF2-40B4-BE49-F238E27FC236}">
                    <a16:creationId xmlns:a16="http://schemas.microsoft.com/office/drawing/2014/main" id="{B2D6EBF8-197E-4722-8000-361A167FCB2B}"/>
                  </a:ext>
                </a:extLst>
              </p:cNvPr>
              <p:cNvSpPr txBox="1"/>
              <p:nvPr/>
            </p:nvSpPr>
            <p:spPr>
              <a:xfrm>
                <a:off x="2560406" y="614416"/>
                <a:ext cx="1934531"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1633" b="0" i="1" dirty="0" smtClean="0">
                          <a:latin typeface="Cambria Math" panose="02040503050406030204" pitchFamily="18" charset="0"/>
                          <a:cs typeface="Arial" panose="020B0604020202020204" pitchFamily="34" charset="0"/>
                        </a:rPr>
                        <m:t>(</m:t>
                      </m:r>
                      <m:r>
                        <a:rPr lang="de-DE" sz="1633" i="1" dirty="0" smtClean="0">
                          <a:latin typeface="Cambria Math" panose="02040503050406030204" pitchFamily="18" charset="0"/>
                          <a:cs typeface="Arial" panose="020B0604020202020204" pitchFamily="34" charset="0"/>
                        </a:rPr>
                        <m:t>𝑀</m:t>
                      </m:r>
                      <m:r>
                        <m:rPr>
                          <m:nor/>
                        </m:rPr>
                        <a:rPr lang="de-DE" b="1" dirty="0"/>
                        <m:t>+ </m:t>
                      </m:r>
                      <m:r>
                        <m:rPr>
                          <m:nor/>
                        </m:rPr>
                        <a:rPr lang="el-GR" b="1" dirty="0">
                          <a:latin typeface="Arial" panose="020B0604020202020204" pitchFamily="34" charset="0"/>
                          <a:cs typeface="Arial" panose="020B0604020202020204" pitchFamily="34" charset="0"/>
                        </a:rPr>
                        <m:t>Δ</m:t>
                      </m:r>
                      <m:r>
                        <m:rPr>
                          <m:nor/>
                        </m:rPr>
                        <a:rPr lang="de-DE" b="1" i="1" dirty="0" smtClean="0">
                          <a:latin typeface="Arial" panose="020B0604020202020204" pitchFamily="34" charset="0"/>
                          <a:cs typeface="Arial" panose="020B0604020202020204" pitchFamily="34" charset="0"/>
                        </a:rPr>
                        <m:t>M</m:t>
                      </m:r>
                      <m:r>
                        <m:rPr>
                          <m:nor/>
                        </m:rPr>
                        <a:rPr lang="de-DE" b="1" i="1" dirty="0" smtClean="0">
                          <a:latin typeface="Arial" panose="020B0604020202020204" pitchFamily="34"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m:oMathPara>
                </a14:m>
                <a:endParaRPr lang="en-US" sz="1633" dirty="0">
                  <a:latin typeface="Arial" panose="020B0604020202020204" pitchFamily="34" charset="0"/>
                  <a:cs typeface="Arial" panose="020B0604020202020204" pitchFamily="34" charset="0"/>
                </a:endParaRPr>
              </a:p>
            </p:txBody>
          </p:sp>
        </mc:Choice>
        <mc:Fallback xmlns="">
          <p:sp>
            <p:nvSpPr>
              <p:cNvPr id="22" name="TextBox 25">
                <a:extLst>
                  <a:ext uri="{FF2B5EF4-FFF2-40B4-BE49-F238E27FC236}">
                    <a16:creationId xmlns:a16="http://schemas.microsoft.com/office/drawing/2014/main" id="{B2D6EBF8-197E-4722-8000-361A167FCB2B}"/>
                  </a:ext>
                </a:extLst>
              </p:cNvPr>
              <p:cNvSpPr txBox="1">
                <a:spLocks noRot="1" noChangeAspect="1" noMove="1" noResize="1" noEditPoints="1" noAdjustHandles="1" noChangeArrowheads="1" noChangeShapeType="1" noTextEdit="1"/>
              </p:cNvSpPr>
              <p:nvPr/>
            </p:nvSpPr>
            <p:spPr>
              <a:xfrm>
                <a:off x="2560406" y="614416"/>
                <a:ext cx="1934531" cy="343620"/>
              </a:xfrm>
              <a:prstGeom prst="rect">
                <a:avLst/>
              </a:prstGeom>
              <a:blipFill>
                <a:blip r:embed="rId9"/>
                <a:stretch>
                  <a:fillRect b="-17857"/>
                </a:stretch>
              </a:blipFill>
            </p:spPr>
            <p:txBody>
              <a:bodyPr/>
              <a:lstStyle/>
              <a:p>
                <a:r>
                  <a:rPr lang="de-DE">
                    <a:noFill/>
                  </a:rPr>
                  <a:t> </a:t>
                </a:r>
              </a:p>
            </p:txBody>
          </p:sp>
        </mc:Fallback>
      </mc:AlternateContent>
      <p:cxnSp>
        <p:nvCxnSpPr>
          <p:cNvPr id="23" name="Straight Connector 11">
            <a:extLst>
              <a:ext uri="{FF2B5EF4-FFF2-40B4-BE49-F238E27FC236}">
                <a16:creationId xmlns:a16="http://schemas.microsoft.com/office/drawing/2014/main" id="{E922DB02-2E0E-4F23-B44C-0BB60BB86AE7}"/>
              </a:ext>
            </a:extLst>
          </p:cNvPr>
          <p:cNvCxnSpPr>
            <a:cxnSpLocks/>
          </p:cNvCxnSpPr>
          <p:nvPr/>
        </p:nvCxnSpPr>
        <p:spPr>
          <a:xfrm flipH="1" flipV="1">
            <a:off x="7403800" y="1951446"/>
            <a:ext cx="12208" cy="183069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11">
            <a:extLst>
              <a:ext uri="{FF2B5EF4-FFF2-40B4-BE49-F238E27FC236}">
                <a16:creationId xmlns:a16="http://schemas.microsoft.com/office/drawing/2014/main" id="{756CE427-32EA-4A86-B147-E39CEB6C6D6E}"/>
              </a:ext>
            </a:extLst>
          </p:cNvPr>
          <p:cNvCxnSpPr/>
          <p:nvPr/>
        </p:nvCxnSpPr>
        <p:spPr>
          <a:xfrm flipH="1">
            <a:off x="1228875" y="2510252"/>
            <a:ext cx="61918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TextBox 27">
                <a:extLst>
                  <a:ext uri="{FF2B5EF4-FFF2-40B4-BE49-F238E27FC236}">
                    <a16:creationId xmlns:a16="http://schemas.microsoft.com/office/drawing/2014/main" id="{85C88828-C41D-40CD-B993-26F48453DAE0}"/>
                  </a:ext>
                </a:extLst>
              </p:cNvPr>
              <p:cNvSpPr txBox="1"/>
              <p:nvPr/>
            </p:nvSpPr>
            <p:spPr>
              <a:xfrm>
                <a:off x="160002" y="2315352"/>
                <a:ext cx="1121461" cy="343620"/>
              </a:xfrm>
              <a:prstGeom prst="rect">
                <a:avLst/>
              </a:prstGeom>
              <a:noFill/>
            </p:spPr>
            <p:txBody>
              <a:bodyPr wrap="none" rtlCol="0">
                <a:spAutoFit/>
              </a:bodyPr>
              <a:lstStyle/>
              <a:p>
                <a14:m>
                  <m:oMath xmlns:m="http://schemas.openxmlformats.org/officeDocument/2006/math">
                    <m:sSub>
                      <m:sSubPr>
                        <m:ctrlPr>
                          <a:rPr lang="en-US" sz="1633" i="1" smtClean="0">
                            <a:latin typeface="Cambria Math" panose="02040503050406030204" pitchFamily="18" charset="0"/>
                          </a:rPr>
                        </m:ctrlPr>
                      </m:sSubPr>
                      <m:e>
                        <m:r>
                          <a:rPr lang="de-DE" sz="1633" i="1">
                            <a:latin typeface="Cambria Math" panose="02040503050406030204" pitchFamily="18" charset="0"/>
                          </a:rPr>
                          <m:t>𝑖</m:t>
                        </m:r>
                      </m:e>
                      <m:sub>
                        <m:r>
                          <a:rPr lang="de-DE" sz="1633" b="0" i="1" smtClean="0">
                            <a:latin typeface="Cambria Math" panose="02040503050406030204" pitchFamily="18" charset="0"/>
                          </a:rPr>
                          <m:t>1</m:t>
                        </m:r>
                      </m:sub>
                    </m:sSub>
                  </m:oMath>
                </a14:m>
                <a:r>
                  <a:rPr lang="en-US" sz="1633" dirty="0"/>
                  <a:t>(</a:t>
                </a:r>
                <a14:m>
                  <m:oMath xmlns:m="http://schemas.openxmlformats.org/officeDocument/2006/math">
                    <m:r>
                      <a:rPr lang="de-DE" sz="1633" b="0" i="1" dirty="0" smtClean="0">
                        <a:latin typeface="Cambria Math" panose="02040503050406030204" pitchFamily="18" charset="0"/>
                        <a:cs typeface="Arial" panose="020B0604020202020204" pitchFamily="34" charset="0"/>
                      </a:rPr>
                      <m:t>𝑀</m:t>
                    </m:r>
                    <m:r>
                      <m:rPr>
                        <m:nor/>
                      </m:rPr>
                      <a:rPr lang="de-DE" sz="1633" b="1" i="0" dirty="0" smtClean="0">
                        <a:latin typeface="Cambria Math" panose="02040503050406030204" pitchFamily="18" charset="0"/>
                        <a:cs typeface="Arial" panose="020B0604020202020204" pitchFamily="34" charset="0"/>
                      </a:rPr>
                      <m:t>+</m:t>
                    </m:r>
                    <m:r>
                      <m:rPr>
                        <m:nor/>
                      </m:rPr>
                      <a:rPr lang="el-GR" sz="1600" b="1" dirty="0">
                        <a:latin typeface="Arial" panose="020B0604020202020204" pitchFamily="34" charset="0"/>
                        <a:cs typeface="Arial" panose="020B0604020202020204" pitchFamily="34" charset="0"/>
                      </a:rPr>
                      <m:t>Δ</m:t>
                    </m:r>
                    <m:r>
                      <m:rPr>
                        <m:nor/>
                      </m:rPr>
                      <a:rPr lang="de-DE" sz="1600" b="1" i="1" dirty="0">
                        <a:latin typeface="Arial" panose="020B0604020202020204" pitchFamily="34" charset="0"/>
                        <a:cs typeface="Arial" panose="020B0604020202020204" pitchFamily="34" charset="0"/>
                      </a:rPr>
                      <m:t>M</m:t>
                    </m:r>
                  </m:oMath>
                </a14:m>
                <a:r>
                  <a:rPr lang="en-US" sz="1633" dirty="0"/>
                  <a:t>)</a:t>
                </a:r>
              </a:p>
            </p:txBody>
          </p:sp>
        </mc:Choice>
        <mc:Fallback xmlns="">
          <p:sp>
            <p:nvSpPr>
              <p:cNvPr id="29" name="TextBox 27">
                <a:extLst>
                  <a:ext uri="{FF2B5EF4-FFF2-40B4-BE49-F238E27FC236}">
                    <a16:creationId xmlns:a16="http://schemas.microsoft.com/office/drawing/2014/main" id="{85C88828-C41D-40CD-B993-26F48453DAE0}"/>
                  </a:ext>
                </a:extLst>
              </p:cNvPr>
              <p:cNvSpPr txBox="1">
                <a:spLocks noRot="1" noChangeAspect="1" noMove="1" noResize="1" noEditPoints="1" noAdjustHandles="1" noChangeArrowheads="1" noChangeShapeType="1" noTextEdit="1"/>
              </p:cNvSpPr>
              <p:nvPr/>
            </p:nvSpPr>
            <p:spPr>
              <a:xfrm>
                <a:off x="160002" y="2315352"/>
                <a:ext cx="1121461" cy="343620"/>
              </a:xfrm>
              <a:prstGeom prst="rect">
                <a:avLst/>
              </a:prstGeom>
              <a:blipFill>
                <a:blip r:embed="rId10"/>
                <a:stretch>
                  <a:fillRect t="-5357" r="-2174" b="-23214"/>
                </a:stretch>
              </a:blipFill>
            </p:spPr>
            <p:txBody>
              <a:bodyPr/>
              <a:lstStyle/>
              <a:p>
                <a:r>
                  <a:rPr lang="de-DE">
                    <a:noFill/>
                  </a:rPr>
                  <a:t> </a:t>
                </a:r>
              </a:p>
            </p:txBody>
          </p:sp>
        </mc:Fallback>
      </mc:AlternateContent>
      <p:cxnSp>
        <p:nvCxnSpPr>
          <p:cNvPr id="30" name="Gerade Verbindung 42">
            <a:extLst>
              <a:ext uri="{FF2B5EF4-FFF2-40B4-BE49-F238E27FC236}">
                <a16:creationId xmlns:a16="http://schemas.microsoft.com/office/drawing/2014/main" id="{754A240F-562D-43D0-854F-06BCFBA1A534}"/>
              </a:ext>
            </a:extLst>
          </p:cNvPr>
          <p:cNvCxnSpPr/>
          <p:nvPr/>
        </p:nvCxnSpPr>
        <p:spPr>
          <a:xfrm flipV="1">
            <a:off x="6855819" y="1224589"/>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1" name="Textfeld 30">
                <a:extLst>
                  <a:ext uri="{FF2B5EF4-FFF2-40B4-BE49-F238E27FC236}">
                    <a16:creationId xmlns:a16="http://schemas.microsoft.com/office/drawing/2014/main" id="{7543E592-5ACF-4E93-90FD-48963B626946}"/>
                  </a:ext>
                </a:extLst>
              </p:cNvPr>
              <p:cNvSpPr txBox="1"/>
              <p:nvPr/>
            </p:nvSpPr>
            <p:spPr>
              <a:xfrm>
                <a:off x="8567543" y="792057"/>
                <a:ext cx="1954411" cy="453137"/>
              </a:xfrm>
              <a:prstGeom prst="rect">
                <a:avLst/>
              </a:prstGeom>
              <a:noFill/>
            </p:spPr>
            <p:txBody>
              <a:bodyPr wrap="squar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r>
                      <m:rPr>
                        <m:nor/>
                      </m:rPr>
                      <a:rPr lang="de-DE" sz="2400" b="1" dirty="0"/>
                      <m:t>+ </m:t>
                    </m:r>
                    <m:r>
                      <m:rPr>
                        <m:nor/>
                      </m:rPr>
                      <a:rPr lang="el-GR" sz="2400" b="1" dirty="0">
                        <a:latin typeface="Arial" panose="020B0604020202020204" pitchFamily="34" charset="0"/>
                        <a:cs typeface="Arial" panose="020B0604020202020204" pitchFamily="34" charset="0"/>
                      </a:rPr>
                      <m:t>Δ</m:t>
                    </m:r>
                    <m:r>
                      <m:rPr>
                        <m:nor/>
                      </m:rPr>
                      <a:rPr lang="de-DE" sz="2400" b="1" dirty="0">
                        <a:latin typeface="Arial" panose="020B0604020202020204" pitchFamily="34" charset="0"/>
                        <a:cs typeface="Arial" panose="020B0604020202020204" pitchFamily="34" charset="0"/>
                      </a:rPr>
                      <m:t>M</m:t>
                    </m:r>
                  </m:oMath>
                </a14:m>
                <a:r>
                  <a:rPr lang="de-DE" sz="2177" b="1" dirty="0"/>
                  <a:t>)</a:t>
                </a:r>
              </a:p>
            </p:txBody>
          </p:sp>
        </mc:Choice>
        <mc:Fallback xmlns="">
          <p:sp>
            <p:nvSpPr>
              <p:cNvPr id="31" name="Textfeld 30">
                <a:extLst>
                  <a:ext uri="{FF2B5EF4-FFF2-40B4-BE49-F238E27FC236}">
                    <a16:creationId xmlns:a16="http://schemas.microsoft.com/office/drawing/2014/main" id="{7543E592-5ACF-4E93-90FD-48963B626946}"/>
                  </a:ext>
                </a:extLst>
              </p:cNvPr>
              <p:cNvSpPr txBox="1">
                <a:spLocks noRot="1" noChangeAspect="1" noMove="1" noResize="1" noEditPoints="1" noAdjustHandles="1" noChangeArrowheads="1" noChangeShapeType="1" noTextEdit="1"/>
              </p:cNvSpPr>
              <p:nvPr/>
            </p:nvSpPr>
            <p:spPr>
              <a:xfrm>
                <a:off x="8567543" y="792057"/>
                <a:ext cx="1954411" cy="453137"/>
              </a:xfrm>
              <a:prstGeom prst="rect">
                <a:avLst/>
              </a:prstGeom>
              <a:blipFill>
                <a:blip r:embed="rId11"/>
                <a:stretch>
                  <a:fillRect l="-3738" t="-2703" b="-27027"/>
                </a:stretch>
              </a:blipFill>
            </p:spPr>
            <p:txBody>
              <a:bodyPr/>
              <a:lstStyle/>
              <a:p>
                <a:r>
                  <a:rPr lang="de-DE">
                    <a:noFill/>
                  </a:rPr>
                  <a:t> </a:t>
                </a:r>
              </a:p>
            </p:txBody>
          </p:sp>
        </mc:Fallback>
      </mc:AlternateContent>
      <mc:AlternateContent xmlns:mc="http://schemas.openxmlformats.org/markup-compatibility/2006" xmlns:p14="http://schemas.microsoft.com/office/powerpoint/2010/main">
        <mc:Choice Requires="p14">
          <p:contentPart p14:bwMode="auto" r:id="rId12">
            <p14:nvContentPartPr>
              <p14:cNvPr id="5" name="Freihand 4">
                <a:extLst>
                  <a:ext uri="{FF2B5EF4-FFF2-40B4-BE49-F238E27FC236}">
                    <a16:creationId xmlns:a16="http://schemas.microsoft.com/office/drawing/2014/main" id="{43565DE2-3B42-4EA1-ABF9-C3B79B04E107}"/>
                  </a:ext>
                </a:extLst>
              </p14:cNvPr>
              <p14:cNvContentPartPr/>
              <p14:nvPr/>
            </p14:nvContentPartPr>
            <p14:xfrm>
              <a:off x="9286853" y="2191560"/>
              <a:ext cx="27720" cy="8280"/>
            </p14:xfrm>
          </p:contentPart>
        </mc:Choice>
        <mc:Fallback xmlns="">
          <p:pic>
            <p:nvPicPr>
              <p:cNvPr id="5" name="Freihand 4">
                <a:extLst>
                  <a:ext uri="{FF2B5EF4-FFF2-40B4-BE49-F238E27FC236}">
                    <a16:creationId xmlns:a16="http://schemas.microsoft.com/office/drawing/2014/main" id="{43565DE2-3B42-4EA1-ABF9-C3B79B04E107}"/>
                  </a:ext>
                </a:extLst>
              </p:cNvPr>
              <p:cNvPicPr/>
              <p:nvPr/>
            </p:nvPicPr>
            <p:blipFill>
              <a:blip r:embed="rId13"/>
              <a:stretch>
                <a:fillRect/>
              </a:stretch>
            </p:blipFill>
            <p:spPr>
              <a:xfrm>
                <a:off x="9282533" y="2187240"/>
                <a:ext cx="36360" cy="16920"/>
              </a:xfrm>
              <a:prstGeom prst="rect">
                <a:avLst/>
              </a:prstGeom>
            </p:spPr>
          </p:pic>
        </mc:Fallback>
      </mc:AlternateContent>
      <p:grpSp>
        <p:nvGrpSpPr>
          <p:cNvPr id="52" name="Gruppieren 51">
            <a:extLst>
              <a:ext uri="{FF2B5EF4-FFF2-40B4-BE49-F238E27FC236}">
                <a16:creationId xmlns:a16="http://schemas.microsoft.com/office/drawing/2014/main" id="{89BBDC8E-A4AA-4D3D-B297-7D8FB7016E71}"/>
              </a:ext>
            </a:extLst>
          </p:cNvPr>
          <p:cNvGrpSpPr/>
          <p:nvPr/>
        </p:nvGrpSpPr>
        <p:grpSpPr>
          <a:xfrm>
            <a:off x="9155093" y="68640"/>
            <a:ext cx="2644920" cy="191880"/>
            <a:chOff x="9155093" y="68640"/>
            <a:chExt cx="2644920" cy="191880"/>
          </a:xfrm>
        </p:grpSpPr>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75964944-67DD-4B81-B057-4547D1C0C78F}"/>
                    </a:ext>
                  </a:extLst>
                </p14:cNvPr>
                <p14:cNvContentPartPr/>
                <p14:nvPr/>
              </p14:nvContentPartPr>
              <p14:xfrm>
                <a:off x="9155093" y="141720"/>
                <a:ext cx="234000" cy="118800"/>
              </p14:xfrm>
            </p:contentPart>
          </mc:Choice>
          <mc:Fallback xmlns="">
            <p:pic>
              <p:nvPicPr>
                <p:cNvPr id="10" name="Freihand 9">
                  <a:extLst>
                    <a:ext uri="{FF2B5EF4-FFF2-40B4-BE49-F238E27FC236}">
                      <a16:creationId xmlns:a16="http://schemas.microsoft.com/office/drawing/2014/main" id="{75964944-67DD-4B81-B057-4547D1C0C78F}"/>
                    </a:ext>
                  </a:extLst>
                </p:cNvPr>
                <p:cNvPicPr/>
                <p:nvPr/>
              </p:nvPicPr>
              <p:blipFill>
                <a:blip r:embed="rId15"/>
                <a:stretch>
                  <a:fillRect/>
                </a:stretch>
              </p:blipFill>
              <p:spPr>
                <a:xfrm>
                  <a:off x="9150773" y="137400"/>
                  <a:ext cx="2426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9E6BACD8-D754-4207-862D-D323CD2139B9}"/>
                    </a:ext>
                  </a:extLst>
                </p14:cNvPr>
                <p14:cNvContentPartPr/>
                <p14:nvPr/>
              </p14:nvContentPartPr>
              <p14:xfrm>
                <a:off x="9384773" y="151080"/>
                <a:ext cx="91800" cy="78840"/>
              </p14:xfrm>
            </p:contentPart>
          </mc:Choice>
          <mc:Fallback xmlns="">
            <p:pic>
              <p:nvPicPr>
                <p:cNvPr id="12" name="Freihand 11">
                  <a:extLst>
                    <a:ext uri="{FF2B5EF4-FFF2-40B4-BE49-F238E27FC236}">
                      <a16:creationId xmlns:a16="http://schemas.microsoft.com/office/drawing/2014/main" id="{9E6BACD8-D754-4207-862D-D323CD2139B9}"/>
                    </a:ext>
                  </a:extLst>
                </p:cNvPr>
                <p:cNvPicPr/>
                <p:nvPr/>
              </p:nvPicPr>
              <p:blipFill>
                <a:blip r:embed="rId17"/>
                <a:stretch>
                  <a:fillRect/>
                </a:stretch>
              </p:blipFill>
              <p:spPr>
                <a:xfrm>
                  <a:off x="9380453" y="146760"/>
                  <a:ext cx="1004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 name="Freihand 13">
                  <a:extLst>
                    <a:ext uri="{FF2B5EF4-FFF2-40B4-BE49-F238E27FC236}">
                      <a16:creationId xmlns:a16="http://schemas.microsoft.com/office/drawing/2014/main" id="{43983F8B-955D-4ACE-9845-BB23C74F3219}"/>
                    </a:ext>
                  </a:extLst>
                </p14:cNvPr>
                <p14:cNvContentPartPr/>
                <p14:nvPr/>
              </p14:nvContentPartPr>
              <p14:xfrm>
                <a:off x="9529853" y="94560"/>
                <a:ext cx="223200" cy="112320"/>
              </p14:xfrm>
            </p:contentPart>
          </mc:Choice>
          <mc:Fallback xmlns="">
            <p:pic>
              <p:nvPicPr>
                <p:cNvPr id="14" name="Freihand 13">
                  <a:extLst>
                    <a:ext uri="{FF2B5EF4-FFF2-40B4-BE49-F238E27FC236}">
                      <a16:creationId xmlns:a16="http://schemas.microsoft.com/office/drawing/2014/main" id="{43983F8B-955D-4ACE-9845-BB23C74F3219}"/>
                    </a:ext>
                  </a:extLst>
                </p:cNvPr>
                <p:cNvPicPr/>
                <p:nvPr/>
              </p:nvPicPr>
              <p:blipFill>
                <a:blip r:embed="rId19"/>
                <a:stretch>
                  <a:fillRect/>
                </a:stretch>
              </p:blipFill>
              <p:spPr>
                <a:xfrm>
                  <a:off x="9525533" y="90240"/>
                  <a:ext cx="2318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6A8B10CC-BC4B-471A-BA27-3080BA385690}"/>
                    </a:ext>
                  </a:extLst>
                </p14:cNvPr>
                <p14:cNvContentPartPr/>
                <p14:nvPr/>
              </p14:nvContentPartPr>
              <p14:xfrm>
                <a:off x="9724973" y="97800"/>
                <a:ext cx="19440" cy="3240"/>
              </p14:xfrm>
            </p:contentPart>
          </mc:Choice>
          <mc:Fallback xmlns="">
            <p:pic>
              <p:nvPicPr>
                <p:cNvPr id="15" name="Freihand 14">
                  <a:extLst>
                    <a:ext uri="{FF2B5EF4-FFF2-40B4-BE49-F238E27FC236}">
                      <a16:creationId xmlns:a16="http://schemas.microsoft.com/office/drawing/2014/main" id="{6A8B10CC-BC4B-471A-BA27-3080BA385690}"/>
                    </a:ext>
                  </a:extLst>
                </p:cNvPr>
                <p:cNvPicPr/>
                <p:nvPr/>
              </p:nvPicPr>
              <p:blipFill>
                <a:blip r:embed="rId21"/>
                <a:stretch>
                  <a:fillRect/>
                </a:stretch>
              </p:blipFill>
              <p:spPr>
                <a:xfrm>
                  <a:off x="9720653" y="93480"/>
                  <a:ext cx="2808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8" name="Freihand 17">
                  <a:extLst>
                    <a:ext uri="{FF2B5EF4-FFF2-40B4-BE49-F238E27FC236}">
                      <a16:creationId xmlns:a16="http://schemas.microsoft.com/office/drawing/2014/main" id="{FFF830EB-7291-4417-9603-8A0004540FD4}"/>
                    </a:ext>
                  </a:extLst>
                </p14:cNvPr>
                <p14:cNvContentPartPr/>
                <p14:nvPr/>
              </p14:nvContentPartPr>
              <p14:xfrm>
                <a:off x="9760253" y="82320"/>
                <a:ext cx="66240" cy="135720"/>
              </p14:xfrm>
            </p:contentPart>
          </mc:Choice>
          <mc:Fallback xmlns="">
            <p:pic>
              <p:nvPicPr>
                <p:cNvPr id="18" name="Freihand 17">
                  <a:extLst>
                    <a:ext uri="{FF2B5EF4-FFF2-40B4-BE49-F238E27FC236}">
                      <a16:creationId xmlns:a16="http://schemas.microsoft.com/office/drawing/2014/main" id="{FFF830EB-7291-4417-9603-8A0004540FD4}"/>
                    </a:ext>
                  </a:extLst>
                </p:cNvPr>
                <p:cNvPicPr/>
                <p:nvPr/>
              </p:nvPicPr>
              <p:blipFill>
                <a:blip r:embed="rId23"/>
                <a:stretch>
                  <a:fillRect/>
                </a:stretch>
              </p:blipFill>
              <p:spPr>
                <a:xfrm>
                  <a:off x="9755933" y="78000"/>
                  <a:ext cx="7488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9" name="Freihand 18">
                  <a:extLst>
                    <a:ext uri="{FF2B5EF4-FFF2-40B4-BE49-F238E27FC236}">
                      <a16:creationId xmlns:a16="http://schemas.microsoft.com/office/drawing/2014/main" id="{C669D6B6-A1E4-444D-9C75-0C6D96098912}"/>
                    </a:ext>
                  </a:extLst>
                </p14:cNvPr>
                <p14:cNvContentPartPr/>
                <p14:nvPr/>
              </p14:nvContentPartPr>
              <p14:xfrm>
                <a:off x="9836213" y="68640"/>
                <a:ext cx="115920" cy="156960"/>
              </p14:xfrm>
            </p:contentPart>
          </mc:Choice>
          <mc:Fallback xmlns="">
            <p:pic>
              <p:nvPicPr>
                <p:cNvPr id="19" name="Freihand 18">
                  <a:extLst>
                    <a:ext uri="{FF2B5EF4-FFF2-40B4-BE49-F238E27FC236}">
                      <a16:creationId xmlns:a16="http://schemas.microsoft.com/office/drawing/2014/main" id="{C669D6B6-A1E4-444D-9C75-0C6D96098912}"/>
                    </a:ext>
                  </a:extLst>
                </p:cNvPr>
                <p:cNvPicPr/>
                <p:nvPr/>
              </p:nvPicPr>
              <p:blipFill>
                <a:blip r:embed="rId25"/>
                <a:stretch>
                  <a:fillRect/>
                </a:stretch>
              </p:blipFill>
              <p:spPr>
                <a:xfrm>
                  <a:off x="9831893" y="64320"/>
                  <a:ext cx="1245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 name="Freihand 31">
                  <a:extLst>
                    <a:ext uri="{FF2B5EF4-FFF2-40B4-BE49-F238E27FC236}">
                      <a16:creationId xmlns:a16="http://schemas.microsoft.com/office/drawing/2014/main" id="{AC747B22-9135-4A80-8EDB-FBCAF9EA3BAA}"/>
                    </a:ext>
                  </a:extLst>
                </p14:cNvPr>
                <p14:cNvContentPartPr/>
                <p14:nvPr/>
              </p14:nvContentPartPr>
              <p14:xfrm>
                <a:off x="10120973" y="97080"/>
                <a:ext cx="347400" cy="129240"/>
              </p14:xfrm>
            </p:contentPart>
          </mc:Choice>
          <mc:Fallback xmlns="">
            <p:pic>
              <p:nvPicPr>
                <p:cNvPr id="32" name="Freihand 31">
                  <a:extLst>
                    <a:ext uri="{FF2B5EF4-FFF2-40B4-BE49-F238E27FC236}">
                      <a16:creationId xmlns:a16="http://schemas.microsoft.com/office/drawing/2014/main" id="{AC747B22-9135-4A80-8EDB-FBCAF9EA3BAA}"/>
                    </a:ext>
                  </a:extLst>
                </p:cNvPr>
                <p:cNvPicPr/>
                <p:nvPr/>
              </p:nvPicPr>
              <p:blipFill>
                <a:blip r:embed="rId27"/>
                <a:stretch>
                  <a:fillRect/>
                </a:stretch>
              </p:blipFill>
              <p:spPr>
                <a:xfrm>
                  <a:off x="10116653" y="92760"/>
                  <a:ext cx="3560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3" name="Freihand 32">
                  <a:extLst>
                    <a:ext uri="{FF2B5EF4-FFF2-40B4-BE49-F238E27FC236}">
                      <a16:creationId xmlns:a16="http://schemas.microsoft.com/office/drawing/2014/main" id="{FEA5817B-F484-47D1-AE07-6DCF72978FDC}"/>
                    </a:ext>
                  </a:extLst>
                </p14:cNvPr>
                <p14:cNvContentPartPr/>
                <p14:nvPr/>
              </p14:nvContentPartPr>
              <p14:xfrm>
                <a:off x="10423013" y="71160"/>
                <a:ext cx="360" cy="360"/>
              </p14:xfrm>
            </p:contentPart>
          </mc:Choice>
          <mc:Fallback xmlns="">
            <p:pic>
              <p:nvPicPr>
                <p:cNvPr id="33" name="Freihand 32">
                  <a:extLst>
                    <a:ext uri="{FF2B5EF4-FFF2-40B4-BE49-F238E27FC236}">
                      <a16:creationId xmlns:a16="http://schemas.microsoft.com/office/drawing/2014/main" id="{FEA5817B-F484-47D1-AE07-6DCF72978FDC}"/>
                    </a:ext>
                  </a:extLst>
                </p:cNvPr>
                <p:cNvPicPr/>
                <p:nvPr/>
              </p:nvPicPr>
              <p:blipFill>
                <a:blip r:embed="rId29"/>
                <a:stretch>
                  <a:fillRect/>
                </a:stretch>
              </p:blipFill>
              <p:spPr>
                <a:xfrm>
                  <a:off x="10418693" y="66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5" name="Freihand 34">
                  <a:extLst>
                    <a:ext uri="{FF2B5EF4-FFF2-40B4-BE49-F238E27FC236}">
                      <a16:creationId xmlns:a16="http://schemas.microsoft.com/office/drawing/2014/main" id="{C45D9F0C-3877-4EA8-A9A0-0643025E429F}"/>
                    </a:ext>
                  </a:extLst>
                </p14:cNvPr>
                <p14:cNvContentPartPr/>
                <p14:nvPr/>
              </p14:nvContentPartPr>
              <p14:xfrm>
                <a:off x="10650893" y="117240"/>
                <a:ext cx="169200" cy="125280"/>
              </p14:xfrm>
            </p:contentPart>
          </mc:Choice>
          <mc:Fallback xmlns="">
            <p:pic>
              <p:nvPicPr>
                <p:cNvPr id="35" name="Freihand 34">
                  <a:extLst>
                    <a:ext uri="{FF2B5EF4-FFF2-40B4-BE49-F238E27FC236}">
                      <a16:creationId xmlns:a16="http://schemas.microsoft.com/office/drawing/2014/main" id="{C45D9F0C-3877-4EA8-A9A0-0643025E429F}"/>
                    </a:ext>
                  </a:extLst>
                </p:cNvPr>
                <p:cNvPicPr/>
                <p:nvPr/>
              </p:nvPicPr>
              <p:blipFill>
                <a:blip r:embed="rId31"/>
                <a:stretch>
                  <a:fillRect/>
                </a:stretch>
              </p:blipFill>
              <p:spPr>
                <a:xfrm>
                  <a:off x="10646573" y="112920"/>
                  <a:ext cx="1778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6" name="Freihand 35">
                  <a:extLst>
                    <a:ext uri="{FF2B5EF4-FFF2-40B4-BE49-F238E27FC236}">
                      <a16:creationId xmlns:a16="http://schemas.microsoft.com/office/drawing/2014/main" id="{3120EF10-7901-425F-A1DE-6F44291B0668}"/>
                    </a:ext>
                  </a:extLst>
                </p14:cNvPr>
                <p14:cNvContentPartPr/>
                <p14:nvPr/>
              </p14:nvContentPartPr>
              <p14:xfrm>
                <a:off x="10826933" y="98160"/>
                <a:ext cx="158400" cy="135000"/>
              </p14:xfrm>
            </p:contentPart>
          </mc:Choice>
          <mc:Fallback xmlns="">
            <p:pic>
              <p:nvPicPr>
                <p:cNvPr id="36" name="Freihand 35">
                  <a:extLst>
                    <a:ext uri="{FF2B5EF4-FFF2-40B4-BE49-F238E27FC236}">
                      <a16:creationId xmlns:a16="http://schemas.microsoft.com/office/drawing/2014/main" id="{3120EF10-7901-425F-A1DE-6F44291B0668}"/>
                    </a:ext>
                  </a:extLst>
                </p:cNvPr>
                <p:cNvPicPr/>
                <p:nvPr/>
              </p:nvPicPr>
              <p:blipFill>
                <a:blip r:embed="rId33"/>
                <a:stretch>
                  <a:fillRect/>
                </a:stretch>
              </p:blipFill>
              <p:spPr>
                <a:xfrm>
                  <a:off x="10822613" y="93840"/>
                  <a:ext cx="1670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9" name="Freihand 38">
                  <a:extLst>
                    <a:ext uri="{FF2B5EF4-FFF2-40B4-BE49-F238E27FC236}">
                      <a16:creationId xmlns:a16="http://schemas.microsoft.com/office/drawing/2014/main" id="{914ED04E-100A-4033-876D-C17EF4C0CA82}"/>
                    </a:ext>
                  </a:extLst>
                </p14:cNvPr>
                <p14:cNvContentPartPr/>
                <p14:nvPr/>
              </p14:nvContentPartPr>
              <p14:xfrm>
                <a:off x="11031773" y="181680"/>
                <a:ext cx="140760" cy="10440"/>
              </p14:xfrm>
            </p:contentPart>
          </mc:Choice>
          <mc:Fallback xmlns="">
            <p:pic>
              <p:nvPicPr>
                <p:cNvPr id="39" name="Freihand 38">
                  <a:extLst>
                    <a:ext uri="{FF2B5EF4-FFF2-40B4-BE49-F238E27FC236}">
                      <a16:creationId xmlns:a16="http://schemas.microsoft.com/office/drawing/2014/main" id="{914ED04E-100A-4033-876D-C17EF4C0CA82}"/>
                    </a:ext>
                  </a:extLst>
                </p:cNvPr>
                <p:cNvPicPr/>
                <p:nvPr/>
              </p:nvPicPr>
              <p:blipFill>
                <a:blip r:embed="rId35"/>
                <a:stretch>
                  <a:fillRect/>
                </a:stretch>
              </p:blipFill>
              <p:spPr>
                <a:xfrm>
                  <a:off x="11027453" y="177360"/>
                  <a:ext cx="149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42" name="Freihand 41">
                  <a:extLst>
                    <a:ext uri="{FF2B5EF4-FFF2-40B4-BE49-F238E27FC236}">
                      <a16:creationId xmlns:a16="http://schemas.microsoft.com/office/drawing/2014/main" id="{19D3BD6A-62B9-4558-9EFD-0C4BDB0E8FFE}"/>
                    </a:ext>
                  </a:extLst>
                </p14:cNvPr>
                <p14:cNvContentPartPr/>
                <p14:nvPr/>
              </p14:nvContentPartPr>
              <p14:xfrm>
                <a:off x="11284493" y="78000"/>
                <a:ext cx="158760" cy="119880"/>
              </p14:xfrm>
            </p:contentPart>
          </mc:Choice>
          <mc:Fallback xmlns="">
            <p:pic>
              <p:nvPicPr>
                <p:cNvPr id="42" name="Freihand 41">
                  <a:extLst>
                    <a:ext uri="{FF2B5EF4-FFF2-40B4-BE49-F238E27FC236}">
                      <a16:creationId xmlns:a16="http://schemas.microsoft.com/office/drawing/2014/main" id="{19D3BD6A-62B9-4558-9EFD-0C4BDB0E8FFE}"/>
                    </a:ext>
                  </a:extLst>
                </p:cNvPr>
                <p:cNvPicPr/>
                <p:nvPr/>
              </p:nvPicPr>
              <p:blipFill>
                <a:blip r:embed="rId37"/>
                <a:stretch>
                  <a:fillRect/>
                </a:stretch>
              </p:blipFill>
              <p:spPr>
                <a:xfrm>
                  <a:off x="11280173" y="73680"/>
                  <a:ext cx="1674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44" name="Freihand 43">
                  <a:extLst>
                    <a:ext uri="{FF2B5EF4-FFF2-40B4-BE49-F238E27FC236}">
                      <a16:creationId xmlns:a16="http://schemas.microsoft.com/office/drawing/2014/main" id="{06C30117-9601-46E6-9579-25DBB50162BB}"/>
                    </a:ext>
                  </a:extLst>
                </p14:cNvPr>
                <p14:cNvContentPartPr/>
                <p14:nvPr/>
              </p14:nvContentPartPr>
              <p14:xfrm>
                <a:off x="11352893" y="135600"/>
                <a:ext cx="447120" cy="82800"/>
              </p14:xfrm>
            </p:contentPart>
          </mc:Choice>
          <mc:Fallback xmlns="">
            <p:pic>
              <p:nvPicPr>
                <p:cNvPr id="44" name="Freihand 43">
                  <a:extLst>
                    <a:ext uri="{FF2B5EF4-FFF2-40B4-BE49-F238E27FC236}">
                      <a16:creationId xmlns:a16="http://schemas.microsoft.com/office/drawing/2014/main" id="{06C30117-9601-46E6-9579-25DBB50162BB}"/>
                    </a:ext>
                  </a:extLst>
                </p:cNvPr>
                <p:cNvPicPr/>
                <p:nvPr/>
              </p:nvPicPr>
              <p:blipFill>
                <a:blip r:embed="rId39"/>
                <a:stretch>
                  <a:fillRect/>
                </a:stretch>
              </p:blipFill>
              <p:spPr>
                <a:xfrm>
                  <a:off x="11348573" y="131280"/>
                  <a:ext cx="455760" cy="91440"/>
                </a:xfrm>
                <a:prstGeom prst="rect">
                  <a:avLst/>
                </a:prstGeom>
              </p:spPr>
            </p:pic>
          </mc:Fallback>
        </mc:AlternateContent>
      </p:grpSp>
      <p:grpSp>
        <p:nvGrpSpPr>
          <p:cNvPr id="51" name="Gruppieren 50">
            <a:extLst>
              <a:ext uri="{FF2B5EF4-FFF2-40B4-BE49-F238E27FC236}">
                <a16:creationId xmlns:a16="http://schemas.microsoft.com/office/drawing/2014/main" id="{A7EC9D81-F29E-4DC9-8D54-56B7C2F6D55D}"/>
              </a:ext>
            </a:extLst>
          </p:cNvPr>
          <p:cNvGrpSpPr/>
          <p:nvPr/>
        </p:nvGrpSpPr>
        <p:grpSpPr>
          <a:xfrm>
            <a:off x="10421933" y="392640"/>
            <a:ext cx="1344600" cy="191160"/>
            <a:chOff x="10421933" y="392640"/>
            <a:chExt cx="1344600" cy="191160"/>
          </a:xfrm>
        </p:grpSpPr>
        <mc:AlternateContent xmlns:mc="http://schemas.openxmlformats.org/markup-compatibility/2006" xmlns:p14="http://schemas.microsoft.com/office/powerpoint/2010/main">
          <mc:Choice Requires="p14">
            <p:contentPart p14:bwMode="auto" r:id="rId40">
              <p14:nvContentPartPr>
                <p14:cNvPr id="45" name="Freihand 44">
                  <a:extLst>
                    <a:ext uri="{FF2B5EF4-FFF2-40B4-BE49-F238E27FC236}">
                      <a16:creationId xmlns:a16="http://schemas.microsoft.com/office/drawing/2014/main" id="{5E90B64E-BC77-4112-93A0-69E2CE458EB1}"/>
                    </a:ext>
                  </a:extLst>
                </p14:cNvPr>
                <p14:cNvContentPartPr/>
                <p14:nvPr/>
              </p14:nvContentPartPr>
              <p14:xfrm>
                <a:off x="10421933" y="404880"/>
                <a:ext cx="130320" cy="140760"/>
              </p14:xfrm>
            </p:contentPart>
          </mc:Choice>
          <mc:Fallback xmlns="">
            <p:pic>
              <p:nvPicPr>
                <p:cNvPr id="45" name="Freihand 44">
                  <a:extLst>
                    <a:ext uri="{FF2B5EF4-FFF2-40B4-BE49-F238E27FC236}">
                      <a16:creationId xmlns:a16="http://schemas.microsoft.com/office/drawing/2014/main" id="{5E90B64E-BC77-4112-93A0-69E2CE458EB1}"/>
                    </a:ext>
                  </a:extLst>
                </p:cNvPr>
                <p:cNvPicPr/>
                <p:nvPr/>
              </p:nvPicPr>
              <p:blipFill>
                <a:blip r:embed="rId41"/>
                <a:stretch>
                  <a:fillRect/>
                </a:stretch>
              </p:blipFill>
              <p:spPr>
                <a:xfrm>
                  <a:off x="10417613" y="400560"/>
                  <a:ext cx="1389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6" name="Freihand 45">
                  <a:extLst>
                    <a:ext uri="{FF2B5EF4-FFF2-40B4-BE49-F238E27FC236}">
                      <a16:creationId xmlns:a16="http://schemas.microsoft.com/office/drawing/2014/main" id="{55D9E73A-6418-4ED4-9B01-264913BC8ADB}"/>
                    </a:ext>
                  </a:extLst>
                </p14:cNvPr>
                <p14:cNvContentPartPr/>
                <p14:nvPr/>
              </p14:nvContentPartPr>
              <p14:xfrm>
                <a:off x="10555133" y="468600"/>
                <a:ext cx="102960" cy="74880"/>
              </p14:xfrm>
            </p:contentPart>
          </mc:Choice>
          <mc:Fallback xmlns="">
            <p:pic>
              <p:nvPicPr>
                <p:cNvPr id="46" name="Freihand 45">
                  <a:extLst>
                    <a:ext uri="{FF2B5EF4-FFF2-40B4-BE49-F238E27FC236}">
                      <a16:creationId xmlns:a16="http://schemas.microsoft.com/office/drawing/2014/main" id="{55D9E73A-6418-4ED4-9B01-264913BC8ADB}"/>
                    </a:ext>
                  </a:extLst>
                </p:cNvPr>
                <p:cNvPicPr/>
                <p:nvPr/>
              </p:nvPicPr>
              <p:blipFill>
                <a:blip r:embed="rId43"/>
                <a:stretch>
                  <a:fillRect/>
                </a:stretch>
              </p:blipFill>
              <p:spPr>
                <a:xfrm>
                  <a:off x="10550813" y="464280"/>
                  <a:ext cx="1116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7" name="Freihand 46">
                  <a:extLst>
                    <a:ext uri="{FF2B5EF4-FFF2-40B4-BE49-F238E27FC236}">
                      <a16:creationId xmlns:a16="http://schemas.microsoft.com/office/drawing/2014/main" id="{FE971599-405A-4FF2-B4DB-FA250549E251}"/>
                    </a:ext>
                  </a:extLst>
                </p14:cNvPr>
                <p14:cNvContentPartPr/>
                <p14:nvPr/>
              </p14:nvContentPartPr>
              <p14:xfrm>
                <a:off x="10671773" y="473640"/>
                <a:ext cx="126360" cy="84240"/>
              </p14:xfrm>
            </p:contentPart>
          </mc:Choice>
          <mc:Fallback xmlns="">
            <p:pic>
              <p:nvPicPr>
                <p:cNvPr id="47" name="Freihand 46">
                  <a:extLst>
                    <a:ext uri="{FF2B5EF4-FFF2-40B4-BE49-F238E27FC236}">
                      <a16:creationId xmlns:a16="http://schemas.microsoft.com/office/drawing/2014/main" id="{FE971599-405A-4FF2-B4DB-FA250549E251}"/>
                    </a:ext>
                  </a:extLst>
                </p:cNvPr>
                <p:cNvPicPr/>
                <p:nvPr/>
              </p:nvPicPr>
              <p:blipFill>
                <a:blip r:embed="rId45"/>
                <a:stretch>
                  <a:fillRect/>
                </a:stretch>
              </p:blipFill>
              <p:spPr>
                <a:xfrm>
                  <a:off x="10667453" y="469320"/>
                  <a:ext cx="1350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8" name="Freihand 47">
                  <a:extLst>
                    <a:ext uri="{FF2B5EF4-FFF2-40B4-BE49-F238E27FC236}">
                      <a16:creationId xmlns:a16="http://schemas.microsoft.com/office/drawing/2014/main" id="{3F76FFC4-4F5F-4111-A1FC-30F6845EEBEF}"/>
                    </a:ext>
                  </a:extLst>
                </p14:cNvPr>
                <p14:cNvContentPartPr/>
                <p14:nvPr/>
              </p14:nvContentPartPr>
              <p14:xfrm>
                <a:off x="10797413" y="392640"/>
                <a:ext cx="85320" cy="149400"/>
              </p14:xfrm>
            </p:contentPart>
          </mc:Choice>
          <mc:Fallback xmlns="">
            <p:pic>
              <p:nvPicPr>
                <p:cNvPr id="48" name="Freihand 47">
                  <a:extLst>
                    <a:ext uri="{FF2B5EF4-FFF2-40B4-BE49-F238E27FC236}">
                      <a16:creationId xmlns:a16="http://schemas.microsoft.com/office/drawing/2014/main" id="{3F76FFC4-4F5F-4111-A1FC-30F6845EEBEF}"/>
                    </a:ext>
                  </a:extLst>
                </p:cNvPr>
                <p:cNvPicPr/>
                <p:nvPr/>
              </p:nvPicPr>
              <p:blipFill>
                <a:blip r:embed="rId47"/>
                <a:stretch>
                  <a:fillRect/>
                </a:stretch>
              </p:blipFill>
              <p:spPr>
                <a:xfrm>
                  <a:off x="10793093" y="388320"/>
                  <a:ext cx="93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9" name="Freihand 48">
                  <a:extLst>
                    <a:ext uri="{FF2B5EF4-FFF2-40B4-BE49-F238E27FC236}">
                      <a16:creationId xmlns:a16="http://schemas.microsoft.com/office/drawing/2014/main" id="{62530870-DBD3-4212-B79F-1CBFF249A650}"/>
                    </a:ext>
                  </a:extLst>
                </p14:cNvPr>
                <p14:cNvContentPartPr/>
                <p14:nvPr/>
              </p14:nvContentPartPr>
              <p14:xfrm>
                <a:off x="11055533" y="499560"/>
                <a:ext cx="308520" cy="75960"/>
              </p14:xfrm>
            </p:contentPart>
          </mc:Choice>
          <mc:Fallback xmlns="">
            <p:pic>
              <p:nvPicPr>
                <p:cNvPr id="49" name="Freihand 48">
                  <a:extLst>
                    <a:ext uri="{FF2B5EF4-FFF2-40B4-BE49-F238E27FC236}">
                      <a16:creationId xmlns:a16="http://schemas.microsoft.com/office/drawing/2014/main" id="{62530870-DBD3-4212-B79F-1CBFF249A650}"/>
                    </a:ext>
                  </a:extLst>
                </p:cNvPr>
                <p:cNvPicPr/>
                <p:nvPr/>
              </p:nvPicPr>
              <p:blipFill>
                <a:blip r:embed="rId49"/>
                <a:stretch>
                  <a:fillRect/>
                </a:stretch>
              </p:blipFill>
              <p:spPr>
                <a:xfrm>
                  <a:off x="11051213" y="495240"/>
                  <a:ext cx="3171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50" name="Freihand 49">
                  <a:extLst>
                    <a:ext uri="{FF2B5EF4-FFF2-40B4-BE49-F238E27FC236}">
                      <a16:creationId xmlns:a16="http://schemas.microsoft.com/office/drawing/2014/main" id="{E6AD5A8B-0EA5-4154-95D9-ABFDDFF2969B}"/>
                    </a:ext>
                  </a:extLst>
                </p14:cNvPr>
                <p14:cNvContentPartPr/>
                <p14:nvPr/>
              </p14:nvContentPartPr>
              <p14:xfrm>
                <a:off x="11384213" y="432960"/>
                <a:ext cx="382320" cy="150840"/>
              </p14:xfrm>
            </p:contentPart>
          </mc:Choice>
          <mc:Fallback xmlns="">
            <p:pic>
              <p:nvPicPr>
                <p:cNvPr id="50" name="Freihand 49">
                  <a:extLst>
                    <a:ext uri="{FF2B5EF4-FFF2-40B4-BE49-F238E27FC236}">
                      <a16:creationId xmlns:a16="http://schemas.microsoft.com/office/drawing/2014/main" id="{E6AD5A8B-0EA5-4154-95D9-ABFDDFF2969B}"/>
                    </a:ext>
                  </a:extLst>
                </p:cNvPr>
                <p:cNvPicPr/>
                <p:nvPr/>
              </p:nvPicPr>
              <p:blipFill>
                <a:blip r:embed="rId51"/>
                <a:stretch>
                  <a:fillRect/>
                </a:stretch>
              </p:blipFill>
              <p:spPr>
                <a:xfrm>
                  <a:off x="11379893" y="428640"/>
                  <a:ext cx="390960" cy="15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
            <p14:nvContentPartPr>
              <p14:cNvPr id="53" name="Freihand 52">
                <a:extLst>
                  <a:ext uri="{FF2B5EF4-FFF2-40B4-BE49-F238E27FC236}">
                    <a16:creationId xmlns:a16="http://schemas.microsoft.com/office/drawing/2014/main" id="{F674477E-3D73-4F8E-9784-8DC524A7E22F}"/>
                  </a:ext>
                </a:extLst>
              </p14:cNvPr>
              <p14:cNvContentPartPr/>
              <p14:nvPr/>
            </p14:nvContentPartPr>
            <p14:xfrm>
              <a:off x="898493" y="2075280"/>
              <a:ext cx="6120" cy="191520"/>
            </p14:xfrm>
          </p:contentPart>
        </mc:Choice>
        <mc:Fallback xmlns="">
          <p:pic>
            <p:nvPicPr>
              <p:cNvPr id="53" name="Freihand 52">
                <a:extLst>
                  <a:ext uri="{FF2B5EF4-FFF2-40B4-BE49-F238E27FC236}">
                    <a16:creationId xmlns:a16="http://schemas.microsoft.com/office/drawing/2014/main" id="{F674477E-3D73-4F8E-9784-8DC524A7E22F}"/>
                  </a:ext>
                </a:extLst>
              </p:cNvPr>
              <p:cNvPicPr/>
              <p:nvPr/>
            </p:nvPicPr>
            <p:blipFill>
              <a:blip r:embed="rId53"/>
              <a:stretch>
                <a:fillRect/>
              </a:stretch>
            </p:blipFill>
            <p:spPr>
              <a:xfrm>
                <a:off x="894173" y="2070960"/>
                <a:ext cx="1476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55" name="Freihand 54">
                <a:extLst>
                  <a:ext uri="{FF2B5EF4-FFF2-40B4-BE49-F238E27FC236}">
                    <a16:creationId xmlns:a16="http://schemas.microsoft.com/office/drawing/2014/main" id="{B53BA35C-8E3D-4D22-8148-98CFB92C5AF7}"/>
                  </a:ext>
                </a:extLst>
              </p14:cNvPr>
              <p14:cNvContentPartPr/>
              <p14:nvPr/>
            </p14:nvContentPartPr>
            <p14:xfrm>
              <a:off x="829013" y="2207040"/>
              <a:ext cx="162360" cy="164880"/>
            </p14:xfrm>
          </p:contentPart>
        </mc:Choice>
        <mc:Fallback xmlns="">
          <p:pic>
            <p:nvPicPr>
              <p:cNvPr id="55" name="Freihand 54">
                <a:extLst>
                  <a:ext uri="{FF2B5EF4-FFF2-40B4-BE49-F238E27FC236}">
                    <a16:creationId xmlns:a16="http://schemas.microsoft.com/office/drawing/2014/main" id="{B53BA35C-8E3D-4D22-8148-98CFB92C5AF7}"/>
                  </a:ext>
                </a:extLst>
              </p:cNvPr>
              <p:cNvPicPr/>
              <p:nvPr/>
            </p:nvPicPr>
            <p:blipFill>
              <a:blip r:embed="rId55"/>
              <a:stretch>
                <a:fillRect/>
              </a:stretch>
            </p:blipFill>
            <p:spPr>
              <a:xfrm>
                <a:off x="824693" y="2202720"/>
                <a:ext cx="171000" cy="173520"/>
              </a:xfrm>
              <a:prstGeom prst="rect">
                <a:avLst/>
              </a:prstGeom>
            </p:spPr>
          </p:pic>
        </mc:Fallback>
      </mc:AlternateContent>
      <p:grpSp>
        <p:nvGrpSpPr>
          <p:cNvPr id="64" name="Gruppieren 63">
            <a:extLst>
              <a:ext uri="{FF2B5EF4-FFF2-40B4-BE49-F238E27FC236}">
                <a16:creationId xmlns:a16="http://schemas.microsoft.com/office/drawing/2014/main" id="{198E4B52-044F-4CDB-B652-A4FF4E60AFCF}"/>
              </a:ext>
            </a:extLst>
          </p:cNvPr>
          <p:cNvGrpSpPr/>
          <p:nvPr/>
        </p:nvGrpSpPr>
        <p:grpSpPr>
          <a:xfrm>
            <a:off x="3847613" y="381120"/>
            <a:ext cx="2201760" cy="624240"/>
            <a:chOff x="3847613" y="381120"/>
            <a:chExt cx="2201760" cy="624240"/>
          </a:xfrm>
        </p:grpSpPr>
        <mc:AlternateContent xmlns:mc="http://schemas.openxmlformats.org/markup-compatibility/2006" xmlns:p14="http://schemas.microsoft.com/office/powerpoint/2010/main">
          <mc:Choice Requires="p14">
            <p:contentPart p14:bwMode="auto" r:id="rId56">
              <p14:nvContentPartPr>
                <p14:cNvPr id="2" name="Freihand 1">
                  <a:extLst>
                    <a:ext uri="{FF2B5EF4-FFF2-40B4-BE49-F238E27FC236}">
                      <a16:creationId xmlns:a16="http://schemas.microsoft.com/office/drawing/2014/main" id="{01AD36A3-0FA4-4A4C-83EA-FCDA03ED6B54}"/>
                    </a:ext>
                  </a:extLst>
                </p14:cNvPr>
                <p14:cNvContentPartPr/>
                <p14:nvPr/>
              </p14:nvContentPartPr>
              <p14:xfrm>
                <a:off x="4138853" y="752280"/>
                <a:ext cx="195840" cy="79200"/>
              </p14:xfrm>
            </p:contentPart>
          </mc:Choice>
          <mc:Fallback xmlns="">
            <p:pic>
              <p:nvPicPr>
                <p:cNvPr id="2" name="Freihand 1">
                  <a:extLst>
                    <a:ext uri="{FF2B5EF4-FFF2-40B4-BE49-F238E27FC236}">
                      <a16:creationId xmlns:a16="http://schemas.microsoft.com/office/drawing/2014/main" id="{01AD36A3-0FA4-4A4C-83EA-FCDA03ED6B54}"/>
                    </a:ext>
                  </a:extLst>
                </p:cNvPr>
                <p:cNvPicPr/>
                <p:nvPr/>
              </p:nvPicPr>
              <p:blipFill>
                <a:blip r:embed="rId57"/>
                <a:stretch>
                  <a:fillRect/>
                </a:stretch>
              </p:blipFill>
              <p:spPr>
                <a:xfrm>
                  <a:off x="4134533" y="747960"/>
                  <a:ext cx="2044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 name="Freihand 2">
                  <a:extLst>
                    <a:ext uri="{FF2B5EF4-FFF2-40B4-BE49-F238E27FC236}">
                      <a16:creationId xmlns:a16="http://schemas.microsoft.com/office/drawing/2014/main" id="{316F62B3-E8A9-4780-9C4C-F2FAC8F4B16F}"/>
                    </a:ext>
                  </a:extLst>
                </p14:cNvPr>
                <p14:cNvContentPartPr/>
                <p14:nvPr/>
              </p14:nvContentPartPr>
              <p14:xfrm>
                <a:off x="3847613" y="683520"/>
                <a:ext cx="303480" cy="321840"/>
              </p14:xfrm>
            </p:contentPart>
          </mc:Choice>
          <mc:Fallback xmlns="">
            <p:pic>
              <p:nvPicPr>
                <p:cNvPr id="3" name="Freihand 2">
                  <a:extLst>
                    <a:ext uri="{FF2B5EF4-FFF2-40B4-BE49-F238E27FC236}">
                      <a16:creationId xmlns:a16="http://schemas.microsoft.com/office/drawing/2014/main" id="{316F62B3-E8A9-4780-9C4C-F2FAC8F4B16F}"/>
                    </a:ext>
                  </a:extLst>
                </p:cNvPr>
                <p:cNvPicPr/>
                <p:nvPr/>
              </p:nvPicPr>
              <p:blipFill>
                <a:blip r:embed="rId59"/>
                <a:stretch>
                  <a:fillRect/>
                </a:stretch>
              </p:blipFill>
              <p:spPr>
                <a:xfrm>
                  <a:off x="3843293" y="679200"/>
                  <a:ext cx="312120" cy="3304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0" name="Freihand 19">
                  <a:extLst>
                    <a:ext uri="{FF2B5EF4-FFF2-40B4-BE49-F238E27FC236}">
                      <a16:creationId xmlns:a16="http://schemas.microsoft.com/office/drawing/2014/main" id="{9B7FB2F1-970E-4574-8EB3-01456ED930D9}"/>
                    </a:ext>
                  </a:extLst>
                </p14:cNvPr>
                <p14:cNvContentPartPr/>
                <p14:nvPr/>
              </p14:nvContentPartPr>
              <p14:xfrm>
                <a:off x="4448813" y="609000"/>
                <a:ext cx="343440" cy="149760"/>
              </p14:xfrm>
            </p:contentPart>
          </mc:Choice>
          <mc:Fallback xmlns="">
            <p:pic>
              <p:nvPicPr>
                <p:cNvPr id="20" name="Freihand 19">
                  <a:extLst>
                    <a:ext uri="{FF2B5EF4-FFF2-40B4-BE49-F238E27FC236}">
                      <a16:creationId xmlns:a16="http://schemas.microsoft.com/office/drawing/2014/main" id="{9B7FB2F1-970E-4574-8EB3-01456ED930D9}"/>
                    </a:ext>
                  </a:extLst>
                </p:cNvPr>
                <p:cNvPicPr/>
                <p:nvPr/>
              </p:nvPicPr>
              <p:blipFill>
                <a:blip r:embed="rId61"/>
                <a:stretch>
                  <a:fillRect/>
                </a:stretch>
              </p:blipFill>
              <p:spPr>
                <a:xfrm>
                  <a:off x="4444493" y="604680"/>
                  <a:ext cx="3520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6" name="Freihand 55">
                  <a:extLst>
                    <a:ext uri="{FF2B5EF4-FFF2-40B4-BE49-F238E27FC236}">
                      <a16:creationId xmlns:a16="http://schemas.microsoft.com/office/drawing/2014/main" id="{5BCE456C-9A91-4E63-8E5F-14567CC96903}"/>
                    </a:ext>
                  </a:extLst>
                </p14:cNvPr>
                <p14:cNvContentPartPr/>
                <p14:nvPr/>
              </p14:nvContentPartPr>
              <p14:xfrm>
                <a:off x="4790813" y="481920"/>
                <a:ext cx="164520" cy="201600"/>
              </p14:xfrm>
            </p:contentPart>
          </mc:Choice>
          <mc:Fallback xmlns="">
            <p:pic>
              <p:nvPicPr>
                <p:cNvPr id="56" name="Freihand 55">
                  <a:extLst>
                    <a:ext uri="{FF2B5EF4-FFF2-40B4-BE49-F238E27FC236}">
                      <a16:creationId xmlns:a16="http://schemas.microsoft.com/office/drawing/2014/main" id="{5BCE456C-9A91-4E63-8E5F-14567CC96903}"/>
                    </a:ext>
                  </a:extLst>
                </p:cNvPr>
                <p:cNvPicPr/>
                <p:nvPr/>
              </p:nvPicPr>
              <p:blipFill>
                <a:blip r:embed="rId63"/>
                <a:stretch>
                  <a:fillRect/>
                </a:stretch>
              </p:blipFill>
              <p:spPr>
                <a:xfrm>
                  <a:off x="4786493" y="477600"/>
                  <a:ext cx="1731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7" name="Freihand 56">
                  <a:extLst>
                    <a:ext uri="{FF2B5EF4-FFF2-40B4-BE49-F238E27FC236}">
                      <a16:creationId xmlns:a16="http://schemas.microsoft.com/office/drawing/2014/main" id="{C6A2502F-6887-4907-8F5B-708A4D816599}"/>
                    </a:ext>
                  </a:extLst>
                </p14:cNvPr>
                <p14:cNvContentPartPr/>
                <p14:nvPr/>
              </p14:nvContentPartPr>
              <p14:xfrm>
                <a:off x="4683533" y="468960"/>
                <a:ext cx="3600" cy="19080"/>
              </p14:xfrm>
            </p:contentPart>
          </mc:Choice>
          <mc:Fallback xmlns="">
            <p:pic>
              <p:nvPicPr>
                <p:cNvPr id="57" name="Freihand 56">
                  <a:extLst>
                    <a:ext uri="{FF2B5EF4-FFF2-40B4-BE49-F238E27FC236}">
                      <a16:creationId xmlns:a16="http://schemas.microsoft.com/office/drawing/2014/main" id="{C6A2502F-6887-4907-8F5B-708A4D816599}"/>
                    </a:ext>
                  </a:extLst>
                </p:cNvPr>
                <p:cNvPicPr/>
                <p:nvPr/>
              </p:nvPicPr>
              <p:blipFill>
                <a:blip r:embed="rId65"/>
                <a:stretch>
                  <a:fillRect/>
                </a:stretch>
              </p:blipFill>
              <p:spPr>
                <a:xfrm>
                  <a:off x="4679213" y="464640"/>
                  <a:ext cx="122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8" name="Freihand 57">
                  <a:extLst>
                    <a:ext uri="{FF2B5EF4-FFF2-40B4-BE49-F238E27FC236}">
                      <a16:creationId xmlns:a16="http://schemas.microsoft.com/office/drawing/2014/main" id="{30258BEF-0128-4FB8-9384-A227738A21CC}"/>
                    </a:ext>
                  </a:extLst>
                </p14:cNvPr>
                <p14:cNvContentPartPr/>
                <p14:nvPr/>
              </p14:nvContentPartPr>
              <p14:xfrm>
                <a:off x="4941293" y="430080"/>
                <a:ext cx="282600" cy="187560"/>
              </p14:xfrm>
            </p:contentPart>
          </mc:Choice>
          <mc:Fallback xmlns="">
            <p:pic>
              <p:nvPicPr>
                <p:cNvPr id="58" name="Freihand 57">
                  <a:extLst>
                    <a:ext uri="{FF2B5EF4-FFF2-40B4-BE49-F238E27FC236}">
                      <a16:creationId xmlns:a16="http://schemas.microsoft.com/office/drawing/2014/main" id="{30258BEF-0128-4FB8-9384-A227738A21CC}"/>
                    </a:ext>
                  </a:extLst>
                </p:cNvPr>
                <p:cNvPicPr/>
                <p:nvPr/>
              </p:nvPicPr>
              <p:blipFill>
                <a:blip r:embed="rId67"/>
                <a:stretch>
                  <a:fillRect/>
                </a:stretch>
              </p:blipFill>
              <p:spPr>
                <a:xfrm>
                  <a:off x="4936973" y="425760"/>
                  <a:ext cx="2912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9" name="Freihand 58">
                  <a:extLst>
                    <a:ext uri="{FF2B5EF4-FFF2-40B4-BE49-F238E27FC236}">
                      <a16:creationId xmlns:a16="http://schemas.microsoft.com/office/drawing/2014/main" id="{9E8014A9-FE99-44EE-B978-BF01BC4DC837}"/>
                    </a:ext>
                  </a:extLst>
                </p14:cNvPr>
                <p14:cNvContentPartPr/>
                <p14:nvPr/>
              </p14:nvContentPartPr>
              <p14:xfrm>
                <a:off x="5200493" y="444840"/>
                <a:ext cx="360" cy="360"/>
              </p14:xfrm>
            </p:contentPart>
          </mc:Choice>
          <mc:Fallback xmlns="">
            <p:pic>
              <p:nvPicPr>
                <p:cNvPr id="59" name="Freihand 58">
                  <a:extLst>
                    <a:ext uri="{FF2B5EF4-FFF2-40B4-BE49-F238E27FC236}">
                      <a16:creationId xmlns:a16="http://schemas.microsoft.com/office/drawing/2014/main" id="{9E8014A9-FE99-44EE-B978-BF01BC4DC837}"/>
                    </a:ext>
                  </a:extLst>
                </p:cNvPr>
                <p:cNvPicPr/>
                <p:nvPr/>
              </p:nvPicPr>
              <p:blipFill>
                <a:blip r:embed="rId69"/>
                <a:stretch>
                  <a:fillRect/>
                </a:stretch>
              </p:blipFill>
              <p:spPr>
                <a:xfrm>
                  <a:off x="5196173" y="440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60" name="Freihand 59">
                  <a:extLst>
                    <a:ext uri="{FF2B5EF4-FFF2-40B4-BE49-F238E27FC236}">
                      <a16:creationId xmlns:a16="http://schemas.microsoft.com/office/drawing/2014/main" id="{FC834108-71D4-4032-842D-E74D7DC8E722}"/>
                    </a:ext>
                  </a:extLst>
                </p14:cNvPr>
                <p14:cNvContentPartPr/>
                <p14:nvPr/>
              </p14:nvContentPartPr>
              <p14:xfrm>
                <a:off x="5379413" y="381120"/>
                <a:ext cx="132120" cy="250200"/>
              </p14:xfrm>
            </p:contentPart>
          </mc:Choice>
          <mc:Fallback xmlns="">
            <p:pic>
              <p:nvPicPr>
                <p:cNvPr id="60" name="Freihand 59">
                  <a:extLst>
                    <a:ext uri="{FF2B5EF4-FFF2-40B4-BE49-F238E27FC236}">
                      <a16:creationId xmlns:a16="http://schemas.microsoft.com/office/drawing/2014/main" id="{FC834108-71D4-4032-842D-E74D7DC8E722}"/>
                    </a:ext>
                  </a:extLst>
                </p:cNvPr>
                <p:cNvPicPr/>
                <p:nvPr/>
              </p:nvPicPr>
              <p:blipFill>
                <a:blip r:embed="rId71"/>
                <a:stretch>
                  <a:fillRect/>
                </a:stretch>
              </p:blipFill>
              <p:spPr>
                <a:xfrm>
                  <a:off x="5375093" y="376800"/>
                  <a:ext cx="14076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1" name="Freihand 60">
                  <a:extLst>
                    <a:ext uri="{FF2B5EF4-FFF2-40B4-BE49-F238E27FC236}">
                      <a16:creationId xmlns:a16="http://schemas.microsoft.com/office/drawing/2014/main" id="{9628535B-3A61-47AB-8FC9-1E4B1610F176}"/>
                    </a:ext>
                  </a:extLst>
                </p14:cNvPr>
                <p14:cNvContentPartPr/>
                <p14:nvPr/>
              </p14:nvContentPartPr>
              <p14:xfrm>
                <a:off x="5475173" y="423240"/>
                <a:ext cx="44640" cy="24840"/>
              </p14:xfrm>
            </p:contentPart>
          </mc:Choice>
          <mc:Fallback xmlns="">
            <p:pic>
              <p:nvPicPr>
                <p:cNvPr id="61" name="Freihand 60">
                  <a:extLst>
                    <a:ext uri="{FF2B5EF4-FFF2-40B4-BE49-F238E27FC236}">
                      <a16:creationId xmlns:a16="http://schemas.microsoft.com/office/drawing/2014/main" id="{9628535B-3A61-47AB-8FC9-1E4B1610F176}"/>
                    </a:ext>
                  </a:extLst>
                </p:cNvPr>
                <p:cNvPicPr/>
                <p:nvPr/>
              </p:nvPicPr>
              <p:blipFill>
                <a:blip r:embed="rId73"/>
                <a:stretch>
                  <a:fillRect/>
                </a:stretch>
              </p:blipFill>
              <p:spPr>
                <a:xfrm>
                  <a:off x="5470853" y="418920"/>
                  <a:ext cx="532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2" name="Freihand 61">
                  <a:extLst>
                    <a:ext uri="{FF2B5EF4-FFF2-40B4-BE49-F238E27FC236}">
                      <a16:creationId xmlns:a16="http://schemas.microsoft.com/office/drawing/2014/main" id="{D8E9A419-A70D-4481-8918-3F16786A85A8}"/>
                    </a:ext>
                  </a:extLst>
                </p14:cNvPr>
                <p14:cNvContentPartPr/>
                <p14:nvPr/>
              </p14:nvContentPartPr>
              <p14:xfrm>
                <a:off x="5516933" y="426840"/>
                <a:ext cx="182160" cy="154440"/>
              </p14:xfrm>
            </p:contentPart>
          </mc:Choice>
          <mc:Fallback xmlns="">
            <p:pic>
              <p:nvPicPr>
                <p:cNvPr id="62" name="Freihand 61">
                  <a:extLst>
                    <a:ext uri="{FF2B5EF4-FFF2-40B4-BE49-F238E27FC236}">
                      <a16:creationId xmlns:a16="http://schemas.microsoft.com/office/drawing/2014/main" id="{D8E9A419-A70D-4481-8918-3F16786A85A8}"/>
                    </a:ext>
                  </a:extLst>
                </p:cNvPr>
                <p:cNvPicPr/>
                <p:nvPr/>
              </p:nvPicPr>
              <p:blipFill>
                <a:blip r:embed="rId75"/>
                <a:stretch>
                  <a:fillRect/>
                </a:stretch>
              </p:blipFill>
              <p:spPr>
                <a:xfrm>
                  <a:off x="5512613" y="422520"/>
                  <a:ext cx="1908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63" name="Freihand 62">
                  <a:extLst>
                    <a:ext uri="{FF2B5EF4-FFF2-40B4-BE49-F238E27FC236}">
                      <a16:creationId xmlns:a16="http://schemas.microsoft.com/office/drawing/2014/main" id="{9898BCEF-54D4-463D-BBFF-4CE6F4EAED62}"/>
                    </a:ext>
                  </a:extLst>
                </p14:cNvPr>
                <p14:cNvContentPartPr/>
                <p14:nvPr/>
              </p14:nvContentPartPr>
              <p14:xfrm>
                <a:off x="5154773" y="478680"/>
                <a:ext cx="894600" cy="323280"/>
              </p14:xfrm>
            </p:contentPart>
          </mc:Choice>
          <mc:Fallback xmlns="">
            <p:pic>
              <p:nvPicPr>
                <p:cNvPr id="63" name="Freihand 62">
                  <a:extLst>
                    <a:ext uri="{FF2B5EF4-FFF2-40B4-BE49-F238E27FC236}">
                      <a16:creationId xmlns:a16="http://schemas.microsoft.com/office/drawing/2014/main" id="{9898BCEF-54D4-463D-BBFF-4CE6F4EAED62}"/>
                    </a:ext>
                  </a:extLst>
                </p:cNvPr>
                <p:cNvPicPr/>
                <p:nvPr/>
              </p:nvPicPr>
              <p:blipFill>
                <a:blip r:embed="rId77"/>
                <a:stretch>
                  <a:fillRect/>
                </a:stretch>
              </p:blipFill>
              <p:spPr>
                <a:xfrm>
                  <a:off x="5150453" y="474360"/>
                  <a:ext cx="903240" cy="331920"/>
                </a:xfrm>
                <a:prstGeom prst="rect">
                  <a:avLst/>
                </a:prstGeom>
              </p:spPr>
            </p:pic>
          </mc:Fallback>
        </mc:AlternateContent>
      </p:grpSp>
    </p:spTree>
    <p:extLst>
      <p:ext uri="{BB962C8B-B14F-4D97-AF65-F5344CB8AC3E}">
        <p14:creationId xmlns:p14="http://schemas.microsoft.com/office/powerpoint/2010/main" val="2058104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4" grpId="0"/>
      <p:bldP spid="54" grpId="0"/>
      <p:bldP spid="29" grpId="0"/>
      <p:bldP spid="3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Geldpolitik und das IS-LM-Modell</a:t>
            </a:r>
          </a:p>
        </p:txBody>
      </p:sp>
      <p:cxnSp>
        <p:nvCxnSpPr>
          <p:cNvPr id="8" name="Straight Arrow Connector 6"/>
          <p:cNvCxnSpPr/>
          <p:nvPr/>
        </p:nvCxnSpPr>
        <p:spPr>
          <a:xfrm flipV="1">
            <a:off x="907627"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907628"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572983" y="1077323"/>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256201" y="4727057"/>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1945211" y="1412375"/>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380495" y="1861215"/>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4470875" y="3162698"/>
            <a:ext cx="1122487" cy="427361"/>
          </a:xfrm>
          <a:prstGeom prst="rect">
            <a:avLst/>
          </a:prstGeom>
          <a:noFill/>
        </p:spPr>
        <p:txBody>
          <a:bodyPr wrap="none" rtlCol="0">
            <a:spAutoFit/>
          </a:bodyPr>
          <a:lstStyle/>
          <a:p>
            <a:r>
              <a:rPr lang="de-DE" sz="2177" b="1" dirty="0"/>
              <a:t>IS Kurve</a:t>
            </a:r>
          </a:p>
        </p:txBody>
      </p:sp>
      <p:sp>
        <p:nvSpPr>
          <p:cNvPr id="16" name="Textfeld 15"/>
          <p:cNvSpPr txBox="1"/>
          <p:nvPr/>
        </p:nvSpPr>
        <p:spPr>
          <a:xfrm>
            <a:off x="5058793" y="946675"/>
            <a:ext cx="1087157" cy="461665"/>
          </a:xfrm>
          <a:prstGeom prst="rect">
            <a:avLst/>
          </a:prstGeom>
          <a:noFill/>
        </p:spPr>
        <p:txBody>
          <a:bodyPr wrap="none" rtlCol="0">
            <a:spAutoFit/>
          </a:bodyPr>
          <a:lstStyle/>
          <a:p>
            <a:r>
              <a:rPr lang="de-DE" sz="2177" b="1" dirty="0"/>
              <a:t>LM(</a:t>
            </a:r>
            <a:r>
              <a:rPr lang="de-DE" sz="2400" dirty="0"/>
              <a:t>M</a:t>
            </a:r>
            <a:r>
              <a:rPr lang="de-DE" sz="2400" baseline="-25000" dirty="0"/>
              <a:t>1</a:t>
            </a:r>
            <a:r>
              <a:rPr lang="de-DE" sz="2177" b="1" dirty="0"/>
              <a:t>)</a:t>
            </a:r>
          </a:p>
        </p:txBody>
      </p:sp>
      <p:sp>
        <p:nvSpPr>
          <p:cNvPr id="4" name="Textfeld 3"/>
          <p:cNvSpPr txBox="1"/>
          <p:nvPr/>
        </p:nvSpPr>
        <p:spPr>
          <a:xfrm>
            <a:off x="3231590" y="4727057"/>
            <a:ext cx="817853" cy="343620"/>
          </a:xfrm>
          <a:prstGeom prst="rect">
            <a:avLst/>
          </a:prstGeom>
          <a:noFill/>
        </p:spPr>
        <p:txBody>
          <a:bodyPr wrap="none" rtlCol="0">
            <a:spAutoFit/>
          </a:bodyPr>
          <a:lstStyle/>
          <a:p>
            <a:r>
              <a:rPr lang="de-DE" sz="1633" dirty="0"/>
              <a:t>Y* (M</a:t>
            </a:r>
            <a:r>
              <a:rPr lang="de-DE" sz="1633" baseline="-25000" dirty="0"/>
              <a:t>1</a:t>
            </a:r>
            <a:r>
              <a:rPr lang="de-DE" sz="1633" dirty="0"/>
              <a:t>)</a:t>
            </a:r>
          </a:p>
        </p:txBody>
      </p:sp>
      <p:sp>
        <p:nvSpPr>
          <p:cNvPr id="19" name="Textfeld 18"/>
          <p:cNvSpPr txBox="1"/>
          <p:nvPr/>
        </p:nvSpPr>
        <p:spPr>
          <a:xfrm>
            <a:off x="121582" y="2649322"/>
            <a:ext cx="715260" cy="343620"/>
          </a:xfrm>
          <a:prstGeom prst="rect">
            <a:avLst/>
          </a:prstGeom>
          <a:noFill/>
        </p:spPr>
        <p:txBody>
          <a:bodyPr wrap="none" rtlCol="0">
            <a:spAutoFit/>
          </a:bodyPr>
          <a:lstStyle/>
          <a:p>
            <a:r>
              <a:rPr lang="de-DE" sz="1633" dirty="0"/>
              <a:t>i*(M</a:t>
            </a:r>
            <a:r>
              <a:rPr lang="de-DE" sz="1633" baseline="-25000" dirty="0"/>
              <a:t>1</a:t>
            </a:r>
            <a:r>
              <a:rPr lang="de-DE" sz="1633" dirty="0"/>
              <a:t>)</a:t>
            </a:r>
          </a:p>
        </p:txBody>
      </p:sp>
      <p:cxnSp>
        <p:nvCxnSpPr>
          <p:cNvPr id="21" name="Gerade Verbindung 20"/>
          <p:cNvCxnSpPr/>
          <p:nvPr/>
        </p:nvCxnSpPr>
        <p:spPr>
          <a:xfrm flipH="1">
            <a:off x="907627" y="2794195"/>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588996" y="2775757"/>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1380826" y="975632"/>
            <a:ext cx="851515" cy="369332"/>
          </a:xfrm>
          <a:prstGeom prst="rect">
            <a:avLst/>
          </a:prstGeom>
        </p:spPr>
        <p:txBody>
          <a:bodyPr wrap="none">
            <a:spAutoFit/>
          </a:bodyPr>
          <a:lstStyle/>
          <a:p>
            <a:r>
              <a:rPr lang="de-DE" dirty="0"/>
              <a:t>M</a:t>
            </a:r>
            <a:r>
              <a:rPr lang="de-DE" baseline="-25000" dirty="0"/>
              <a:t>1</a:t>
            </a:r>
            <a:r>
              <a:rPr lang="de-DE" b="1"/>
              <a:t>&lt;</a:t>
            </a:r>
            <a:r>
              <a:rPr lang="de-DE"/>
              <a:t>M</a:t>
            </a:r>
            <a:r>
              <a:rPr lang="de-DE" baseline="-25000"/>
              <a:t>2</a:t>
            </a:r>
            <a:endParaRPr lang="de-DE" dirty="0"/>
          </a:p>
        </p:txBody>
      </p:sp>
      <p:sp>
        <p:nvSpPr>
          <p:cNvPr id="31" name="Rechteck 30"/>
          <p:cNvSpPr/>
          <p:nvPr/>
        </p:nvSpPr>
        <p:spPr>
          <a:xfrm>
            <a:off x="8401565" y="155498"/>
            <a:ext cx="576079" cy="369332"/>
          </a:xfrm>
          <a:prstGeom prst="rect">
            <a:avLst/>
          </a:prstGeom>
        </p:spPr>
        <p:txBody>
          <a:bodyPr wrap="square">
            <a:spAutoFit/>
          </a:bodyPr>
          <a:lstStyle/>
          <a:p>
            <a:r>
              <a:rPr lang="de-DE" dirty="0"/>
              <a:t>M</a:t>
            </a:r>
            <a:r>
              <a:rPr lang="de-DE" dirty="0">
                <a:latin typeface="Arial Unicode MS"/>
                <a:ea typeface="Arial Unicode MS"/>
                <a:cs typeface="Arial Unicode MS"/>
              </a:rPr>
              <a:t>↑</a:t>
            </a:r>
            <a:endParaRPr lang="de-DE" dirty="0"/>
          </a:p>
        </p:txBody>
      </p:sp>
      <p:sp>
        <p:nvSpPr>
          <p:cNvPr id="39" name="Rechteck 38">
            <a:extLst>
              <a:ext uri="{FF2B5EF4-FFF2-40B4-BE49-F238E27FC236}">
                <a16:creationId xmlns:a16="http://schemas.microsoft.com/office/drawing/2014/main" id="{5954CB66-EF6D-44C6-A94E-31E65830415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8" name="Gerade Verbindung 11">
            <a:extLst>
              <a:ext uri="{FF2B5EF4-FFF2-40B4-BE49-F238E27FC236}">
                <a16:creationId xmlns:a16="http://schemas.microsoft.com/office/drawing/2014/main" id="{ACBBE1D0-C0E2-42B0-89A0-AF5F40302044}"/>
              </a:ext>
            </a:extLst>
          </p:cNvPr>
          <p:cNvCxnSpPr/>
          <p:nvPr/>
        </p:nvCxnSpPr>
        <p:spPr>
          <a:xfrm flipV="1">
            <a:off x="2742903" y="1746623"/>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Textfeld 19">
            <a:extLst>
              <a:ext uri="{FF2B5EF4-FFF2-40B4-BE49-F238E27FC236}">
                <a16:creationId xmlns:a16="http://schemas.microsoft.com/office/drawing/2014/main" id="{444D0573-074E-4602-9FDF-96D6AFD14736}"/>
              </a:ext>
            </a:extLst>
          </p:cNvPr>
          <p:cNvSpPr txBox="1"/>
          <p:nvPr/>
        </p:nvSpPr>
        <p:spPr>
          <a:xfrm>
            <a:off x="5856485" y="1280923"/>
            <a:ext cx="1087157" cy="461665"/>
          </a:xfrm>
          <a:prstGeom prst="rect">
            <a:avLst/>
          </a:prstGeom>
          <a:noFill/>
        </p:spPr>
        <p:txBody>
          <a:bodyPr wrap="none" rtlCol="0">
            <a:spAutoFit/>
          </a:bodyPr>
          <a:lstStyle/>
          <a:p>
            <a:r>
              <a:rPr lang="de-DE" sz="2177" b="1" dirty="0"/>
              <a:t>LM(</a:t>
            </a:r>
            <a:r>
              <a:rPr lang="de-DE" sz="2400" dirty="0"/>
              <a:t>M</a:t>
            </a:r>
            <a:r>
              <a:rPr lang="de-DE" sz="2400" baseline="-25000" dirty="0"/>
              <a:t>2</a:t>
            </a:r>
            <a:r>
              <a:rPr lang="de-DE" sz="2177" b="1" dirty="0"/>
              <a:t>)</a:t>
            </a:r>
          </a:p>
        </p:txBody>
      </p:sp>
      <p:sp>
        <p:nvSpPr>
          <p:cNvPr id="23" name="Textfeld 22">
            <a:extLst>
              <a:ext uri="{FF2B5EF4-FFF2-40B4-BE49-F238E27FC236}">
                <a16:creationId xmlns:a16="http://schemas.microsoft.com/office/drawing/2014/main" id="{89D891DD-C31C-403F-B165-13F6667286D5}"/>
              </a:ext>
            </a:extLst>
          </p:cNvPr>
          <p:cNvSpPr txBox="1"/>
          <p:nvPr/>
        </p:nvSpPr>
        <p:spPr>
          <a:xfrm>
            <a:off x="4004677" y="4755899"/>
            <a:ext cx="817853" cy="343620"/>
          </a:xfrm>
          <a:prstGeom prst="rect">
            <a:avLst/>
          </a:prstGeom>
          <a:noFill/>
        </p:spPr>
        <p:txBody>
          <a:bodyPr wrap="none" rtlCol="0">
            <a:spAutoFit/>
          </a:bodyPr>
          <a:lstStyle/>
          <a:p>
            <a:r>
              <a:rPr lang="de-DE" sz="1633" dirty="0"/>
              <a:t>Y* (M</a:t>
            </a:r>
            <a:r>
              <a:rPr lang="de-DE" sz="1633" baseline="-25000" dirty="0"/>
              <a:t>2</a:t>
            </a:r>
            <a:r>
              <a:rPr lang="de-DE" sz="1633" dirty="0"/>
              <a:t>)</a:t>
            </a:r>
          </a:p>
        </p:txBody>
      </p:sp>
      <p:sp>
        <p:nvSpPr>
          <p:cNvPr id="24" name="Textfeld 23">
            <a:extLst>
              <a:ext uri="{FF2B5EF4-FFF2-40B4-BE49-F238E27FC236}">
                <a16:creationId xmlns:a16="http://schemas.microsoft.com/office/drawing/2014/main" id="{397EABE7-AE39-4D38-A4D1-2F72931D407C}"/>
              </a:ext>
            </a:extLst>
          </p:cNvPr>
          <p:cNvSpPr txBox="1"/>
          <p:nvPr/>
        </p:nvSpPr>
        <p:spPr>
          <a:xfrm>
            <a:off x="192367" y="3067416"/>
            <a:ext cx="715260" cy="343620"/>
          </a:xfrm>
          <a:prstGeom prst="rect">
            <a:avLst/>
          </a:prstGeom>
          <a:noFill/>
        </p:spPr>
        <p:txBody>
          <a:bodyPr wrap="none" rtlCol="0">
            <a:spAutoFit/>
          </a:bodyPr>
          <a:lstStyle/>
          <a:p>
            <a:r>
              <a:rPr lang="de-DE" sz="1633" dirty="0"/>
              <a:t>i*(M</a:t>
            </a:r>
            <a:r>
              <a:rPr lang="de-DE" sz="1633" baseline="-25000" dirty="0"/>
              <a:t>2</a:t>
            </a:r>
            <a:r>
              <a:rPr lang="de-DE" sz="1633" dirty="0"/>
              <a:t>)</a:t>
            </a:r>
          </a:p>
        </p:txBody>
      </p:sp>
      <p:cxnSp>
        <p:nvCxnSpPr>
          <p:cNvPr id="25" name="Gerade Verbindung 20">
            <a:extLst>
              <a:ext uri="{FF2B5EF4-FFF2-40B4-BE49-F238E27FC236}">
                <a16:creationId xmlns:a16="http://schemas.microsoft.com/office/drawing/2014/main" id="{CEACB2B7-760E-4981-8C12-F32C8979A857}"/>
              </a:ext>
            </a:extLst>
          </p:cNvPr>
          <p:cNvCxnSpPr>
            <a:cxnSpLocks/>
            <a:endCxn id="24" idx="3"/>
          </p:cNvCxnSpPr>
          <p:nvPr/>
        </p:nvCxnSpPr>
        <p:spPr>
          <a:xfrm flipH="1" flipV="1">
            <a:off x="907627" y="3239226"/>
            <a:ext cx="3257109" cy="291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Gerade Verbindung 21">
            <a:extLst>
              <a:ext uri="{FF2B5EF4-FFF2-40B4-BE49-F238E27FC236}">
                <a16:creationId xmlns:a16="http://schemas.microsoft.com/office/drawing/2014/main" id="{359852F5-40BA-4125-A482-FA425490C4D5}"/>
              </a:ext>
            </a:extLst>
          </p:cNvPr>
          <p:cNvCxnSpPr>
            <a:cxnSpLocks/>
          </p:cNvCxnSpPr>
          <p:nvPr/>
        </p:nvCxnSpPr>
        <p:spPr>
          <a:xfrm>
            <a:off x="4164735" y="3249888"/>
            <a:ext cx="1" cy="1458731"/>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nvGrpSpPr>
          <p:cNvPr id="17" name="Gruppieren 16">
            <a:extLst>
              <a:ext uri="{FF2B5EF4-FFF2-40B4-BE49-F238E27FC236}">
                <a16:creationId xmlns:a16="http://schemas.microsoft.com/office/drawing/2014/main" id="{4A90B26A-13F6-478A-B9AD-36BB85CDD9DF}"/>
              </a:ext>
            </a:extLst>
          </p:cNvPr>
          <p:cNvGrpSpPr/>
          <p:nvPr/>
        </p:nvGrpSpPr>
        <p:grpSpPr>
          <a:xfrm>
            <a:off x="8954573" y="290587"/>
            <a:ext cx="306720" cy="165960"/>
            <a:chOff x="8954573" y="290587"/>
            <a:chExt cx="306720" cy="165960"/>
          </a:xfrm>
        </p:grpSpPr>
        <mc:AlternateContent xmlns:mc="http://schemas.openxmlformats.org/markup-compatibility/2006" xmlns:p14="http://schemas.microsoft.com/office/powerpoint/2010/main">
          <mc:Choice Requires="p14">
            <p:contentPart p14:bwMode="auto" r:id="rId3">
              <p14:nvContentPartPr>
                <p14:cNvPr id="7" name="Freihand 6">
                  <a:extLst>
                    <a:ext uri="{FF2B5EF4-FFF2-40B4-BE49-F238E27FC236}">
                      <a16:creationId xmlns:a16="http://schemas.microsoft.com/office/drawing/2014/main" id="{562BD0D3-D389-4790-8673-A853E86FAA19}"/>
                    </a:ext>
                  </a:extLst>
                </p14:cNvPr>
                <p14:cNvContentPartPr/>
                <p14:nvPr/>
              </p14:nvContentPartPr>
              <p14:xfrm>
                <a:off x="8954573" y="349987"/>
                <a:ext cx="191520" cy="33480"/>
              </p14:xfrm>
            </p:contentPart>
          </mc:Choice>
          <mc:Fallback xmlns="">
            <p:pic>
              <p:nvPicPr>
                <p:cNvPr id="7" name="Freihand 6">
                  <a:extLst>
                    <a:ext uri="{FF2B5EF4-FFF2-40B4-BE49-F238E27FC236}">
                      <a16:creationId xmlns:a16="http://schemas.microsoft.com/office/drawing/2014/main" id="{562BD0D3-D389-4790-8673-A853E86FAA19}"/>
                    </a:ext>
                  </a:extLst>
                </p:cNvPr>
                <p:cNvPicPr/>
                <p:nvPr/>
              </p:nvPicPr>
              <p:blipFill>
                <a:blip r:embed="rId4"/>
                <a:stretch>
                  <a:fillRect/>
                </a:stretch>
              </p:blipFill>
              <p:spPr>
                <a:xfrm>
                  <a:off x="8950253" y="345667"/>
                  <a:ext cx="2001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5" name="Freihand 14">
                  <a:extLst>
                    <a:ext uri="{FF2B5EF4-FFF2-40B4-BE49-F238E27FC236}">
                      <a16:creationId xmlns:a16="http://schemas.microsoft.com/office/drawing/2014/main" id="{75ECCF2C-9758-43EE-BE32-067CD0F2D10B}"/>
                    </a:ext>
                  </a:extLst>
                </p14:cNvPr>
                <p14:cNvContentPartPr/>
                <p14:nvPr/>
              </p14:nvContentPartPr>
              <p14:xfrm>
                <a:off x="9160133" y="290587"/>
                <a:ext cx="101160" cy="165960"/>
              </p14:xfrm>
            </p:contentPart>
          </mc:Choice>
          <mc:Fallback xmlns="">
            <p:pic>
              <p:nvPicPr>
                <p:cNvPr id="15" name="Freihand 14">
                  <a:extLst>
                    <a:ext uri="{FF2B5EF4-FFF2-40B4-BE49-F238E27FC236}">
                      <a16:creationId xmlns:a16="http://schemas.microsoft.com/office/drawing/2014/main" id="{75ECCF2C-9758-43EE-BE32-067CD0F2D10B}"/>
                    </a:ext>
                  </a:extLst>
                </p:cNvPr>
                <p:cNvPicPr/>
                <p:nvPr/>
              </p:nvPicPr>
              <p:blipFill>
                <a:blip r:embed="rId6"/>
                <a:stretch>
                  <a:fillRect/>
                </a:stretch>
              </p:blipFill>
              <p:spPr>
                <a:xfrm>
                  <a:off x="9155813" y="286267"/>
                  <a:ext cx="109800" cy="174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
            <p14:nvContentPartPr>
              <p14:cNvPr id="27" name="Freihand 26">
                <a:extLst>
                  <a:ext uri="{FF2B5EF4-FFF2-40B4-BE49-F238E27FC236}">
                    <a16:creationId xmlns:a16="http://schemas.microsoft.com/office/drawing/2014/main" id="{5284F155-EED7-44EC-9E67-261B6D70F940}"/>
                  </a:ext>
                </a:extLst>
              </p14:cNvPr>
              <p14:cNvContentPartPr/>
              <p14:nvPr/>
            </p14:nvContentPartPr>
            <p14:xfrm>
              <a:off x="9485213" y="274027"/>
              <a:ext cx="85320" cy="147600"/>
            </p14:xfrm>
          </p:contentPart>
        </mc:Choice>
        <mc:Fallback xmlns="">
          <p:pic>
            <p:nvPicPr>
              <p:cNvPr id="27" name="Freihand 26">
                <a:extLst>
                  <a:ext uri="{FF2B5EF4-FFF2-40B4-BE49-F238E27FC236}">
                    <a16:creationId xmlns:a16="http://schemas.microsoft.com/office/drawing/2014/main" id="{5284F155-EED7-44EC-9E67-261B6D70F940}"/>
                  </a:ext>
                </a:extLst>
              </p:cNvPr>
              <p:cNvPicPr/>
              <p:nvPr/>
            </p:nvPicPr>
            <p:blipFill>
              <a:blip r:embed="rId8"/>
              <a:stretch>
                <a:fillRect/>
              </a:stretch>
            </p:blipFill>
            <p:spPr>
              <a:xfrm>
                <a:off x="9480893" y="269707"/>
                <a:ext cx="939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8" name="Freihand 27">
                <a:extLst>
                  <a:ext uri="{FF2B5EF4-FFF2-40B4-BE49-F238E27FC236}">
                    <a16:creationId xmlns:a16="http://schemas.microsoft.com/office/drawing/2014/main" id="{C831B854-6708-48E3-B5D8-ECA8D073ABD9}"/>
                  </a:ext>
                </a:extLst>
              </p14:cNvPr>
              <p14:cNvContentPartPr/>
              <p14:nvPr/>
            </p14:nvContentPartPr>
            <p14:xfrm>
              <a:off x="9517613" y="174307"/>
              <a:ext cx="17280" cy="21240"/>
            </p14:xfrm>
          </p:contentPart>
        </mc:Choice>
        <mc:Fallback xmlns="">
          <p:pic>
            <p:nvPicPr>
              <p:cNvPr id="28" name="Freihand 27">
                <a:extLst>
                  <a:ext uri="{FF2B5EF4-FFF2-40B4-BE49-F238E27FC236}">
                    <a16:creationId xmlns:a16="http://schemas.microsoft.com/office/drawing/2014/main" id="{C831B854-6708-48E3-B5D8-ECA8D073ABD9}"/>
                  </a:ext>
                </a:extLst>
              </p:cNvPr>
              <p:cNvPicPr/>
              <p:nvPr/>
            </p:nvPicPr>
            <p:blipFill>
              <a:blip r:embed="rId10"/>
              <a:stretch>
                <a:fillRect/>
              </a:stretch>
            </p:blipFill>
            <p:spPr>
              <a:xfrm>
                <a:off x="9513293" y="169987"/>
                <a:ext cx="25920" cy="29880"/>
              </a:xfrm>
              <a:prstGeom prst="rect">
                <a:avLst/>
              </a:prstGeom>
            </p:spPr>
          </p:pic>
        </mc:Fallback>
      </mc:AlternateContent>
      <p:grpSp>
        <p:nvGrpSpPr>
          <p:cNvPr id="32" name="Gruppieren 31">
            <a:extLst>
              <a:ext uri="{FF2B5EF4-FFF2-40B4-BE49-F238E27FC236}">
                <a16:creationId xmlns:a16="http://schemas.microsoft.com/office/drawing/2014/main" id="{C4086EA8-162A-4F9B-B8A9-DF94D5ED6AB7}"/>
              </a:ext>
            </a:extLst>
          </p:cNvPr>
          <p:cNvGrpSpPr/>
          <p:nvPr/>
        </p:nvGrpSpPr>
        <p:grpSpPr>
          <a:xfrm>
            <a:off x="9688253" y="207787"/>
            <a:ext cx="207000" cy="228240"/>
            <a:chOff x="9688253" y="207787"/>
            <a:chExt cx="207000" cy="228240"/>
          </a:xfrm>
        </p:grpSpPr>
        <mc:AlternateContent xmlns:mc="http://schemas.openxmlformats.org/markup-compatibility/2006" xmlns:p14="http://schemas.microsoft.com/office/powerpoint/2010/main">
          <mc:Choice Requires="p14">
            <p:contentPart p14:bwMode="auto" r:id="rId11">
              <p14:nvContentPartPr>
                <p14:cNvPr id="29" name="Freihand 28">
                  <a:extLst>
                    <a:ext uri="{FF2B5EF4-FFF2-40B4-BE49-F238E27FC236}">
                      <a16:creationId xmlns:a16="http://schemas.microsoft.com/office/drawing/2014/main" id="{24F03610-3DC8-4F6F-93B5-D44E7357E457}"/>
                    </a:ext>
                  </a:extLst>
                </p14:cNvPr>
                <p14:cNvContentPartPr/>
                <p14:nvPr/>
              </p14:nvContentPartPr>
              <p14:xfrm>
                <a:off x="9762773" y="207787"/>
                <a:ext cx="26640" cy="159120"/>
              </p14:xfrm>
            </p:contentPart>
          </mc:Choice>
          <mc:Fallback xmlns="">
            <p:pic>
              <p:nvPicPr>
                <p:cNvPr id="29" name="Freihand 28">
                  <a:extLst>
                    <a:ext uri="{FF2B5EF4-FFF2-40B4-BE49-F238E27FC236}">
                      <a16:creationId xmlns:a16="http://schemas.microsoft.com/office/drawing/2014/main" id="{24F03610-3DC8-4F6F-93B5-D44E7357E457}"/>
                    </a:ext>
                  </a:extLst>
                </p:cNvPr>
                <p:cNvPicPr/>
                <p:nvPr/>
              </p:nvPicPr>
              <p:blipFill>
                <a:blip r:embed="rId12"/>
                <a:stretch>
                  <a:fillRect/>
                </a:stretch>
              </p:blipFill>
              <p:spPr>
                <a:xfrm>
                  <a:off x="9758453" y="203467"/>
                  <a:ext cx="352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0" name="Freihand 29">
                  <a:extLst>
                    <a:ext uri="{FF2B5EF4-FFF2-40B4-BE49-F238E27FC236}">
                      <a16:creationId xmlns:a16="http://schemas.microsoft.com/office/drawing/2014/main" id="{73A2E99B-34DE-4F0D-891A-73B75A7D55DA}"/>
                    </a:ext>
                  </a:extLst>
                </p14:cNvPr>
                <p14:cNvContentPartPr/>
                <p14:nvPr/>
              </p14:nvContentPartPr>
              <p14:xfrm>
                <a:off x="9688253" y="326587"/>
                <a:ext cx="207000" cy="109440"/>
              </p14:xfrm>
            </p:contentPart>
          </mc:Choice>
          <mc:Fallback xmlns="">
            <p:pic>
              <p:nvPicPr>
                <p:cNvPr id="30" name="Freihand 29">
                  <a:extLst>
                    <a:ext uri="{FF2B5EF4-FFF2-40B4-BE49-F238E27FC236}">
                      <a16:creationId xmlns:a16="http://schemas.microsoft.com/office/drawing/2014/main" id="{73A2E99B-34DE-4F0D-891A-73B75A7D55DA}"/>
                    </a:ext>
                  </a:extLst>
                </p:cNvPr>
                <p:cNvPicPr/>
                <p:nvPr/>
              </p:nvPicPr>
              <p:blipFill>
                <a:blip r:embed="rId14"/>
                <a:stretch>
                  <a:fillRect/>
                </a:stretch>
              </p:blipFill>
              <p:spPr>
                <a:xfrm>
                  <a:off x="9683933" y="322267"/>
                  <a:ext cx="215640" cy="118080"/>
                </a:xfrm>
                <a:prstGeom prst="rect">
                  <a:avLst/>
                </a:prstGeom>
              </p:spPr>
            </p:pic>
          </mc:Fallback>
        </mc:AlternateContent>
      </p:grpSp>
      <p:grpSp>
        <p:nvGrpSpPr>
          <p:cNvPr id="45" name="Gruppieren 44">
            <a:extLst>
              <a:ext uri="{FF2B5EF4-FFF2-40B4-BE49-F238E27FC236}">
                <a16:creationId xmlns:a16="http://schemas.microsoft.com/office/drawing/2014/main" id="{AEB8B436-EC6A-4646-A4D8-225984319657}"/>
              </a:ext>
            </a:extLst>
          </p:cNvPr>
          <p:cNvGrpSpPr/>
          <p:nvPr/>
        </p:nvGrpSpPr>
        <p:grpSpPr>
          <a:xfrm>
            <a:off x="10065533" y="118147"/>
            <a:ext cx="1138320" cy="329760"/>
            <a:chOff x="10065533" y="118147"/>
            <a:chExt cx="1138320" cy="329760"/>
          </a:xfrm>
        </p:grpSpPr>
        <mc:AlternateContent xmlns:mc="http://schemas.openxmlformats.org/markup-compatibility/2006" xmlns:p14="http://schemas.microsoft.com/office/powerpoint/2010/main">
          <mc:Choice Requires="p14">
            <p:contentPart p14:bwMode="auto" r:id="rId15">
              <p14:nvContentPartPr>
                <p14:cNvPr id="33" name="Freihand 32">
                  <a:extLst>
                    <a:ext uri="{FF2B5EF4-FFF2-40B4-BE49-F238E27FC236}">
                      <a16:creationId xmlns:a16="http://schemas.microsoft.com/office/drawing/2014/main" id="{3947E547-88A2-437F-868A-F3408813A694}"/>
                    </a:ext>
                  </a:extLst>
                </p14:cNvPr>
                <p14:cNvContentPartPr/>
                <p14:nvPr/>
              </p14:nvContentPartPr>
              <p14:xfrm>
                <a:off x="10065533" y="347467"/>
                <a:ext cx="178920" cy="16200"/>
              </p14:xfrm>
            </p:contentPart>
          </mc:Choice>
          <mc:Fallback xmlns="">
            <p:pic>
              <p:nvPicPr>
                <p:cNvPr id="33" name="Freihand 32">
                  <a:extLst>
                    <a:ext uri="{FF2B5EF4-FFF2-40B4-BE49-F238E27FC236}">
                      <a16:creationId xmlns:a16="http://schemas.microsoft.com/office/drawing/2014/main" id="{3947E547-88A2-437F-868A-F3408813A694}"/>
                    </a:ext>
                  </a:extLst>
                </p:cNvPr>
                <p:cNvPicPr/>
                <p:nvPr/>
              </p:nvPicPr>
              <p:blipFill>
                <a:blip r:embed="rId16"/>
                <a:stretch>
                  <a:fillRect/>
                </a:stretch>
              </p:blipFill>
              <p:spPr>
                <a:xfrm>
                  <a:off x="10061213" y="343147"/>
                  <a:ext cx="1875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4" name="Freihand 33">
                  <a:extLst>
                    <a:ext uri="{FF2B5EF4-FFF2-40B4-BE49-F238E27FC236}">
                      <a16:creationId xmlns:a16="http://schemas.microsoft.com/office/drawing/2014/main" id="{E0483815-1ED9-4AD7-9443-6F9C20CB8AB4}"/>
                    </a:ext>
                  </a:extLst>
                </p14:cNvPr>
                <p14:cNvContentPartPr/>
                <p14:nvPr/>
              </p14:nvContentPartPr>
              <p14:xfrm>
                <a:off x="10201253" y="290587"/>
                <a:ext cx="142200" cy="157320"/>
              </p14:xfrm>
            </p:contentPart>
          </mc:Choice>
          <mc:Fallback xmlns="">
            <p:pic>
              <p:nvPicPr>
                <p:cNvPr id="34" name="Freihand 33">
                  <a:extLst>
                    <a:ext uri="{FF2B5EF4-FFF2-40B4-BE49-F238E27FC236}">
                      <a16:creationId xmlns:a16="http://schemas.microsoft.com/office/drawing/2014/main" id="{E0483815-1ED9-4AD7-9443-6F9C20CB8AB4}"/>
                    </a:ext>
                  </a:extLst>
                </p:cNvPr>
                <p:cNvPicPr/>
                <p:nvPr/>
              </p:nvPicPr>
              <p:blipFill>
                <a:blip r:embed="rId18"/>
                <a:stretch>
                  <a:fillRect/>
                </a:stretch>
              </p:blipFill>
              <p:spPr>
                <a:xfrm>
                  <a:off x="10196933" y="286267"/>
                  <a:ext cx="1508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5" name="Freihand 34">
                  <a:extLst>
                    <a:ext uri="{FF2B5EF4-FFF2-40B4-BE49-F238E27FC236}">
                      <a16:creationId xmlns:a16="http://schemas.microsoft.com/office/drawing/2014/main" id="{0C5B82F3-D168-47E8-8FEE-DD0A11A8A625}"/>
                    </a:ext>
                  </a:extLst>
                </p14:cNvPr>
                <p14:cNvContentPartPr/>
                <p14:nvPr/>
              </p14:nvContentPartPr>
              <p14:xfrm>
                <a:off x="10586813" y="245227"/>
                <a:ext cx="13680" cy="172440"/>
              </p14:xfrm>
            </p:contentPart>
          </mc:Choice>
          <mc:Fallback xmlns="">
            <p:pic>
              <p:nvPicPr>
                <p:cNvPr id="35" name="Freihand 34">
                  <a:extLst>
                    <a:ext uri="{FF2B5EF4-FFF2-40B4-BE49-F238E27FC236}">
                      <a16:creationId xmlns:a16="http://schemas.microsoft.com/office/drawing/2014/main" id="{0C5B82F3-D168-47E8-8FEE-DD0A11A8A625}"/>
                    </a:ext>
                  </a:extLst>
                </p:cNvPr>
                <p:cNvPicPr/>
                <p:nvPr/>
              </p:nvPicPr>
              <p:blipFill>
                <a:blip r:embed="rId20"/>
                <a:stretch>
                  <a:fillRect/>
                </a:stretch>
              </p:blipFill>
              <p:spPr>
                <a:xfrm>
                  <a:off x="10582493" y="240907"/>
                  <a:ext cx="223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6" name="Freihand 35">
                  <a:extLst>
                    <a:ext uri="{FF2B5EF4-FFF2-40B4-BE49-F238E27FC236}">
                      <a16:creationId xmlns:a16="http://schemas.microsoft.com/office/drawing/2014/main" id="{3CB782FD-8210-4210-A073-3D98D07F5BDD}"/>
                    </a:ext>
                  </a:extLst>
                </p14:cNvPr>
                <p14:cNvContentPartPr/>
                <p14:nvPr/>
              </p14:nvContentPartPr>
              <p14:xfrm>
                <a:off x="10456853" y="382387"/>
                <a:ext cx="205920" cy="42120"/>
              </p14:xfrm>
            </p:contentPart>
          </mc:Choice>
          <mc:Fallback xmlns="">
            <p:pic>
              <p:nvPicPr>
                <p:cNvPr id="36" name="Freihand 35">
                  <a:extLst>
                    <a:ext uri="{FF2B5EF4-FFF2-40B4-BE49-F238E27FC236}">
                      <a16:creationId xmlns:a16="http://schemas.microsoft.com/office/drawing/2014/main" id="{3CB782FD-8210-4210-A073-3D98D07F5BDD}"/>
                    </a:ext>
                  </a:extLst>
                </p:cNvPr>
                <p:cNvPicPr/>
                <p:nvPr/>
              </p:nvPicPr>
              <p:blipFill>
                <a:blip r:embed="rId22"/>
                <a:stretch>
                  <a:fillRect/>
                </a:stretch>
              </p:blipFill>
              <p:spPr>
                <a:xfrm>
                  <a:off x="10452533" y="378067"/>
                  <a:ext cx="2145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7" name="Freihand 36">
                  <a:extLst>
                    <a:ext uri="{FF2B5EF4-FFF2-40B4-BE49-F238E27FC236}">
                      <a16:creationId xmlns:a16="http://schemas.microsoft.com/office/drawing/2014/main" id="{9BF56015-4937-4C04-B315-740DD495C6D9}"/>
                    </a:ext>
                  </a:extLst>
                </p14:cNvPr>
                <p14:cNvContentPartPr/>
                <p14:nvPr/>
              </p14:nvContentPartPr>
              <p14:xfrm>
                <a:off x="10487453" y="223627"/>
                <a:ext cx="163440" cy="30960"/>
              </p14:xfrm>
            </p:contentPart>
          </mc:Choice>
          <mc:Fallback xmlns="">
            <p:pic>
              <p:nvPicPr>
                <p:cNvPr id="37" name="Freihand 36">
                  <a:extLst>
                    <a:ext uri="{FF2B5EF4-FFF2-40B4-BE49-F238E27FC236}">
                      <a16:creationId xmlns:a16="http://schemas.microsoft.com/office/drawing/2014/main" id="{9BF56015-4937-4C04-B315-740DD495C6D9}"/>
                    </a:ext>
                  </a:extLst>
                </p:cNvPr>
                <p:cNvPicPr/>
                <p:nvPr/>
              </p:nvPicPr>
              <p:blipFill>
                <a:blip r:embed="rId24"/>
                <a:stretch>
                  <a:fillRect/>
                </a:stretch>
              </p:blipFill>
              <p:spPr>
                <a:xfrm>
                  <a:off x="10483133" y="219307"/>
                  <a:ext cx="1720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8" name="Freihand 37">
                  <a:extLst>
                    <a:ext uri="{FF2B5EF4-FFF2-40B4-BE49-F238E27FC236}">
                      <a16:creationId xmlns:a16="http://schemas.microsoft.com/office/drawing/2014/main" id="{8FD323C8-BD62-4ADA-AF9B-38B0E068E2B8}"/>
                    </a:ext>
                  </a:extLst>
                </p14:cNvPr>
                <p14:cNvContentPartPr/>
                <p14:nvPr/>
              </p14:nvContentPartPr>
              <p14:xfrm>
                <a:off x="10705973" y="194467"/>
                <a:ext cx="186840" cy="222120"/>
              </p14:xfrm>
            </p:contentPart>
          </mc:Choice>
          <mc:Fallback xmlns="">
            <p:pic>
              <p:nvPicPr>
                <p:cNvPr id="38" name="Freihand 37">
                  <a:extLst>
                    <a:ext uri="{FF2B5EF4-FFF2-40B4-BE49-F238E27FC236}">
                      <a16:creationId xmlns:a16="http://schemas.microsoft.com/office/drawing/2014/main" id="{8FD323C8-BD62-4ADA-AF9B-38B0E068E2B8}"/>
                    </a:ext>
                  </a:extLst>
                </p:cNvPr>
                <p:cNvPicPr/>
                <p:nvPr/>
              </p:nvPicPr>
              <p:blipFill>
                <a:blip r:embed="rId26"/>
                <a:stretch>
                  <a:fillRect/>
                </a:stretch>
              </p:blipFill>
              <p:spPr>
                <a:xfrm>
                  <a:off x="10701653" y="190147"/>
                  <a:ext cx="1954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0" name="Freihand 39">
                  <a:extLst>
                    <a:ext uri="{FF2B5EF4-FFF2-40B4-BE49-F238E27FC236}">
                      <a16:creationId xmlns:a16="http://schemas.microsoft.com/office/drawing/2014/main" id="{16DDDDE9-961E-45B4-82B5-B843F3F0E9C1}"/>
                    </a:ext>
                  </a:extLst>
                </p14:cNvPr>
                <p14:cNvContentPartPr/>
                <p14:nvPr/>
              </p14:nvContentPartPr>
              <p14:xfrm>
                <a:off x="10849253" y="154147"/>
                <a:ext cx="20880" cy="10800"/>
              </p14:xfrm>
            </p:contentPart>
          </mc:Choice>
          <mc:Fallback xmlns="">
            <p:pic>
              <p:nvPicPr>
                <p:cNvPr id="40" name="Freihand 39">
                  <a:extLst>
                    <a:ext uri="{FF2B5EF4-FFF2-40B4-BE49-F238E27FC236}">
                      <a16:creationId xmlns:a16="http://schemas.microsoft.com/office/drawing/2014/main" id="{16DDDDE9-961E-45B4-82B5-B843F3F0E9C1}"/>
                    </a:ext>
                  </a:extLst>
                </p:cNvPr>
                <p:cNvPicPr/>
                <p:nvPr/>
              </p:nvPicPr>
              <p:blipFill>
                <a:blip r:embed="rId28"/>
                <a:stretch>
                  <a:fillRect/>
                </a:stretch>
              </p:blipFill>
              <p:spPr>
                <a:xfrm>
                  <a:off x="10844933" y="149827"/>
                  <a:ext cx="295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1" name="Freihand 40">
                  <a:extLst>
                    <a:ext uri="{FF2B5EF4-FFF2-40B4-BE49-F238E27FC236}">
                      <a16:creationId xmlns:a16="http://schemas.microsoft.com/office/drawing/2014/main" id="{4BBE9E56-E5E7-4155-A6E9-FC2E4BE3F195}"/>
                    </a:ext>
                  </a:extLst>
                </p14:cNvPr>
                <p14:cNvContentPartPr/>
                <p14:nvPr/>
              </p14:nvContentPartPr>
              <p14:xfrm>
                <a:off x="10937813" y="170347"/>
                <a:ext cx="60480" cy="219600"/>
              </p14:xfrm>
            </p:contentPart>
          </mc:Choice>
          <mc:Fallback xmlns="">
            <p:pic>
              <p:nvPicPr>
                <p:cNvPr id="41" name="Freihand 40">
                  <a:extLst>
                    <a:ext uri="{FF2B5EF4-FFF2-40B4-BE49-F238E27FC236}">
                      <a16:creationId xmlns:a16="http://schemas.microsoft.com/office/drawing/2014/main" id="{4BBE9E56-E5E7-4155-A6E9-FC2E4BE3F195}"/>
                    </a:ext>
                  </a:extLst>
                </p:cNvPr>
                <p:cNvPicPr/>
                <p:nvPr/>
              </p:nvPicPr>
              <p:blipFill>
                <a:blip r:embed="rId30"/>
                <a:stretch>
                  <a:fillRect/>
                </a:stretch>
              </p:blipFill>
              <p:spPr>
                <a:xfrm>
                  <a:off x="10933493" y="166027"/>
                  <a:ext cx="691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3" name="Freihand 42">
                  <a:extLst>
                    <a:ext uri="{FF2B5EF4-FFF2-40B4-BE49-F238E27FC236}">
                      <a16:creationId xmlns:a16="http://schemas.microsoft.com/office/drawing/2014/main" id="{A5EE5433-ACEA-48AE-A91D-2CFF70F644A8}"/>
                    </a:ext>
                  </a:extLst>
                </p14:cNvPr>
                <p14:cNvContentPartPr/>
                <p14:nvPr/>
              </p14:nvContentPartPr>
              <p14:xfrm>
                <a:off x="11122493" y="245587"/>
                <a:ext cx="23760" cy="137880"/>
              </p14:xfrm>
            </p:contentPart>
          </mc:Choice>
          <mc:Fallback xmlns="">
            <p:pic>
              <p:nvPicPr>
                <p:cNvPr id="43" name="Freihand 42">
                  <a:extLst>
                    <a:ext uri="{FF2B5EF4-FFF2-40B4-BE49-F238E27FC236}">
                      <a16:creationId xmlns:a16="http://schemas.microsoft.com/office/drawing/2014/main" id="{A5EE5433-ACEA-48AE-A91D-2CFF70F644A8}"/>
                    </a:ext>
                  </a:extLst>
                </p:cNvPr>
                <p:cNvPicPr/>
                <p:nvPr/>
              </p:nvPicPr>
              <p:blipFill>
                <a:blip r:embed="rId32"/>
                <a:stretch>
                  <a:fillRect/>
                </a:stretch>
              </p:blipFill>
              <p:spPr>
                <a:xfrm>
                  <a:off x="11118173" y="241267"/>
                  <a:ext cx="32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4" name="Freihand 43">
                  <a:extLst>
                    <a:ext uri="{FF2B5EF4-FFF2-40B4-BE49-F238E27FC236}">
                      <a16:creationId xmlns:a16="http://schemas.microsoft.com/office/drawing/2014/main" id="{B7CB0AA0-1BF0-4875-A6EB-0BA2BF80F31E}"/>
                    </a:ext>
                  </a:extLst>
                </p14:cNvPr>
                <p14:cNvContentPartPr/>
                <p14:nvPr/>
              </p14:nvContentPartPr>
              <p14:xfrm>
                <a:off x="11050493" y="118147"/>
                <a:ext cx="153360" cy="120240"/>
              </p14:xfrm>
            </p:contentPart>
          </mc:Choice>
          <mc:Fallback xmlns="">
            <p:pic>
              <p:nvPicPr>
                <p:cNvPr id="44" name="Freihand 43">
                  <a:extLst>
                    <a:ext uri="{FF2B5EF4-FFF2-40B4-BE49-F238E27FC236}">
                      <a16:creationId xmlns:a16="http://schemas.microsoft.com/office/drawing/2014/main" id="{B7CB0AA0-1BF0-4875-A6EB-0BA2BF80F31E}"/>
                    </a:ext>
                  </a:extLst>
                </p:cNvPr>
                <p:cNvPicPr/>
                <p:nvPr/>
              </p:nvPicPr>
              <p:blipFill>
                <a:blip r:embed="rId34"/>
                <a:stretch>
                  <a:fillRect/>
                </a:stretch>
              </p:blipFill>
              <p:spPr>
                <a:xfrm>
                  <a:off x="11046173" y="113827"/>
                  <a:ext cx="162000" cy="128880"/>
                </a:xfrm>
                <a:prstGeom prst="rect">
                  <a:avLst/>
                </a:prstGeom>
              </p:spPr>
            </p:pic>
          </mc:Fallback>
        </mc:AlternateContent>
      </p:grpSp>
      <p:grpSp>
        <p:nvGrpSpPr>
          <p:cNvPr id="52" name="Gruppieren 51">
            <a:extLst>
              <a:ext uri="{FF2B5EF4-FFF2-40B4-BE49-F238E27FC236}">
                <a16:creationId xmlns:a16="http://schemas.microsoft.com/office/drawing/2014/main" id="{B2BD2688-8873-43AA-A1F9-9381445B1F0B}"/>
              </a:ext>
            </a:extLst>
          </p:cNvPr>
          <p:cNvGrpSpPr/>
          <p:nvPr/>
        </p:nvGrpSpPr>
        <p:grpSpPr>
          <a:xfrm>
            <a:off x="11277293" y="135067"/>
            <a:ext cx="665640" cy="331560"/>
            <a:chOff x="11277293" y="135067"/>
            <a:chExt cx="665640" cy="331560"/>
          </a:xfrm>
        </p:grpSpPr>
        <mc:AlternateContent xmlns:mc="http://schemas.openxmlformats.org/markup-compatibility/2006" xmlns:p14="http://schemas.microsoft.com/office/powerpoint/2010/main">
          <mc:Choice Requires="p14">
            <p:contentPart p14:bwMode="auto" r:id="rId35">
              <p14:nvContentPartPr>
                <p14:cNvPr id="46" name="Freihand 45">
                  <a:extLst>
                    <a:ext uri="{FF2B5EF4-FFF2-40B4-BE49-F238E27FC236}">
                      <a16:creationId xmlns:a16="http://schemas.microsoft.com/office/drawing/2014/main" id="{D4EA9447-80FC-4BF3-823D-B31719B2299D}"/>
                    </a:ext>
                  </a:extLst>
                </p14:cNvPr>
                <p14:cNvContentPartPr/>
                <p14:nvPr/>
              </p14:nvContentPartPr>
              <p14:xfrm>
                <a:off x="11277293" y="300667"/>
                <a:ext cx="160200" cy="37800"/>
              </p14:xfrm>
            </p:contentPart>
          </mc:Choice>
          <mc:Fallback xmlns="">
            <p:pic>
              <p:nvPicPr>
                <p:cNvPr id="46" name="Freihand 45">
                  <a:extLst>
                    <a:ext uri="{FF2B5EF4-FFF2-40B4-BE49-F238E27FC236}">
                      <a16:creationId xmlns:a16="http://schemas.microsoft.com/office/drawing/2014/main" id="{D4EA9447-80FC-4BF3-823D-B31719B2299D}"/>
                    </a:ext>
                  </a:extLst>
                </p:cNvPr>
                <p:cNvPicPr/>
                <p:nvPr/>
              </p:nvPicPr>
              <p:blipFill>
                <a:blip r:embed="rId36"/>
                <a:stretch>
                  <a:fillRect/>
                </a:stretch>
              </p:blipFill>
              <p:spPr>
                <a:xfrm>
                  <a:off x="11272973" y="296347"/>
                  <a:ext cx="1688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7" name="Freihand 46">
                  <a:extLst>
                    <a:ext uri="{FF2B5EF4-FFF2-40B4-BE49-F238E27FC236}">
                      <a16:creationId xmlns:a16="http://schemas.microsoft.com/office/drawing/2014/main" id="{8406B3AE-E715-41C9-8938-DEE8EC04E56B}"/>
                    </a:ext>
                  </a:extLst>
                </p14:cNvPr>
                <p14:cNvContentPartPr/>
                <p14:nvPr/>
              </p14:nvContentPartPr>
              <p14:xfrm>
                <a:off x="11530013" y="279067"/>
                <a:ext cx="143280" cy="57600"/>
              </p14:xfrm>
            </p:contentPart>
          </mc:Choice>
          <mc:Fallback xmlns="">
            <p:pic>
              <p:nvPicPr>
                <p:cNvPr id="47" name="Freihand 46">
                  <a:extLst>
                    <a:ext uri="{FF2B5EF4-FFF2-40B4-BE49-F238E27FC236}">
                      <a16:creationId xmlns:a16="http://schemas.microsoft.com/office/drawing/2014/main" id="{8406B3AE-E715-41C9-8938-DEE8EC04E56B}"/>
                    </a:ext>
                  </a:extLst>
                </p:cNvPr>
                <p:cNvPicPr/>
                <p:nvPr/>
              </p:nvPicPr>
              <p:blipFill>
                <a:blip r:embed="rId38"/>
                <a:stretch>
                  <a:fillRect/>
                </a:stretch>
              </p:blipFill>
              <p:spPr>
                <a:xfrm>
                  <a:off x="11525693" y="274747"/>
                  <a:ext cx="1519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8" name="Freihand 47">
                  <a:extLst>
                    <a:ext uri="{FF2B5EF4-FFF2-40B4-BE49-F238E27FC236}">
                      <a16:creationId xmlns:a16="http://schemas.microsoft.com/office/drawing/2014/main" id="{DD882963-5074-4E0C-94E2-D277479DB740}"/>
                    </a:ext>
                  </a:extLst>
                </p14:cNvPr>
                <p14:cNvContentPartPr/>
                <p14:nvPr/>
              </p14:nvContentPartPr>
              <p14:xfrm>
                <a:off x="11629013" y="243787"/>
                <a:ext cx="63000" cy="222840"/>
              </p14:xfrm>
            </p:contentPart>
          </mc:Choice>
          <mc:Fallback xmlns="">
            <p:pic>
              <p:nvPicPr>
                <p:cNvPr id="48" name="Freihand 47">
                  <a:extLst>
                    <a:ext uri="{FF2B5EF4-FFF2-40B4-BE49-F238E27FC236}">
                      <a16:creationId xmlns:a16="http://schemas.microsoft.com/office/drawing/2014/main" id="{DD882963-5074-4E0C-94E2-D277479DB740}"/>
                    </a:ext>
                  </a:extLst>
                </p:cNvPr>
                <p:cNvPicPr/>
                <p:nvPr/>
              </p:nvPicPr>
              <p:blipFill>
                <a:blip r:embed="rId40"/>
                <a:stretch>
                  <a:fillRect/>
                </a:stretch>
              </p:blipFill>
              <p:spPr>
                <a:xfrm>
                  <a:off x="11624693" y="239467"/>
                  <a:ext cx="716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50" name="Freihand 49">
                  <a:extLst>
                    <a:ext uri="{FF2B5EF4-FFF2-40B4-BE49-F238E27FC236}">
                      <a16:creationId xmlns:a16="http://schemas.microsoft.com/office/drawing/2014/main" id="{23C59D76-3EEC-4152-8272-701EADCD2AF0}"/>
                    </a:ext>
                  </a:extLst>
                </p14:cNvPr>
                <p14:cNvContentPartPr/>
                <p14:nvPr/>
              </p14:nvContentPartPr>
              <p14:xfrm>
                <a:off x="11837813" y="254947"/>
                <a:ext cx="28080" cy="165960"/>
              </p14:xfrm>
            </p:contentPart>
          </mc:Choice>
          <mc:Fallback xmlns="">
            <p:pic>
              <p:nvPicPr>
                <p:cNvPr id="50" name="Freihand 49">
                  <a:extLst>
                    <a:ext uri="{FF2B5EF4-FFF2-40B4-BE49-F238E27FC236}">
                      <a16:creationId xmlns:a16="http://schemas.microsoft.com/office/drawing/2014/main" id="{23C59D76-3EEC-4152-8272-701EADCD2AF0}"/>
                    </a:ext>
                  </a:extLst>
                </p:cNvPr>
                <p:cNvPicPr/>
                <p:nvPr/>
              </p:nvPicPr>
              <p:blipFill>
                <a:blip r:embed="rId42"/>
                <a:stretch>
                  <a:fillRect/>
                </a:stretch>
              </p:blipFill>
              <p:spPr>
                <a:xfrm>
                  <a:off x="11833493" y="250627"/>
                  <a:ext cx="367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51" name="Freihand 50">
                  <a:extLst>
                    <a:ext uri="{FF2B5EF4-FFF2-40B4-BE49-F238E27FC236}">
                      <a16:creationId xmlns:a16="http://schemas.microsoft.com/office/drawing/2014/main" id="{C8E5696B-26F2-4EC5-BB94-1A06C7F161CC}"/>
                    </a:ext>
                  </a:extLst>
                </p14:cNvPr>
                <p14:cNvContentPartPr/>
                <p14:nvPr/>
              </p14:nvContentPartPr>
              <p14:xfrm>
                <a:off x="11753213" y="135067"/>
                <a:ext cx="189720" cy="171720"/>
              </p14:xfrm>
            </p:contentPart>
          </mc:Choice>
          <mc:Fallback xmlns="">
            <p:pic>
              <p:nvPicPr>
                <p:cNvPr id="51" name="Freihand 50">
                  <a:extLst>
                    <a:ext uri="{FF2B5EF4-FFF2-40B4-BE49-F238E27FC236}">
                      <a16:creationId xmlns:a16="http://schemas.microsoft.com/office/drawing/2014/main" id="{C8E5696B-26F2-4EC5-BB94-1A06C7F161CC}"/>
                    </a:ext>
                  </a:extLst>
                </p:cNvPr>
                <p:cNvPicPr/>
                <p:nvPr/>
              </p:nvPicPr>
              <p:blipFill>
                <a:blip r:embed="rId44"/>
                <a:stretch>
                  <a:fillRect/>
                </a:stretch>
              </p:blipFill>
              <p:spPr>
                <a:xfrm>
                  <a:off x="11748893" y="130747"/>
                  <a:ext cx="198360" cy="180360"/>
                </a:xfrm>
                <a:prstGeom prst="rect">
                  <a:avLst/>
                </a:prstGeom>
              </p:spPr>
            </p:pic>
          </mc:Fallback>
        </mc:AlternateContent>
      </p:grpSp>
      <p:grpSp>
        <p:nvGrpSpPr>
          <p:cNvPr id="76" name="Gruppieren 75">
            <a:extLst>
              <a:ext uri="{FF2B5EF4-FFF2-40B4-BE49-F238E27FC236}">
                <a16:creationId xmlns:a16="http://schemas.microsoft.com/office/drawing/2014/main" id="{D43BFB9D-DA73-403B-BD21-22AFE2C826BE}"/>
              </a:ext>
            </a:extLst>
          </p:cNvPr>
          <p:cNvGrpSpPr/>
          <p:nvPr/>
        </p:nvGrpSpPr>
        <p:grpSpPr>
          <a:xfrm>
            <a:off x="10397453" y="776587"/>
            <a:ext cx="379080" cy="180720"/>
            <a:chOff x="10397453" y="776587"/>
            <a:chExt cx="379080" cy="180720"/>
          </a:xfrm>
        </p:grpSpPr>
        <mc:AlternateContent xmlns:mc="http://schemas.openxmlformats.org/markup-compatibility/2006" xmlns:p14="http://schemas.microsoft.com/office/powerpoint/2010/main">
          <mc:Choice Requires="p14">
            <p:contentPart p14:bwMode="auto" r:id="rId45">
              <p14:nvContentPartPr>
                <p14:cNvPr id="63" name="Freihand 62">
                  <a:extLst>
                    <a:ext uri="{FF2B5EF4-FFF2-40B4-BE49-F238E27FC236}">
                      <a16:creationId xmlns:a16="http://schemas.microsoft.com/office/drawing/2014/main" id="{C7A72AE6-9EB8-49BD-9C52-C6922BB1C453}"/>
                    </a:ext>
                  </a:extLst>
                </p14:cNvPr>
                <p14:cNvContentPartPr/>
                <p14:nvPr/>
              </p14:nvContentPartPr>
              <p14:xfrm>
                <a:off x="10397453" y="780547"/>
                <a:ext cx="117000" cy="176760"/>
              </p14:xfrm>
            </p:contentPart>
          </mc:Choice>
          <mc:Fallback xmlns="">
            <p:pic>
              <p:nvPicPr>
                <p:cNvPr id="63" name="Freihand 62">
                  <a:extLst>
                    <a:ext uri="{FF2B5EF4-FFF2-40B4-BE49-F238E27FC236}">
                      <a16:creationId xmlns:a16="http://schemas.microsoft.com/office/drawing/2014/main" id="{C7A72AE6-9EB8-49BD-9C52-C6922BB1C453}"/>
                    </a:ext>
                  </a:extLst>
                </p:cNvPr>
                <p:cNvPicPr/>
                <p:nvPr/>
              </p:nvPicPr>
              <p:blipFill>
                <a:blip r:embed="rId46"/>
                <a:stretch>
                  <a:fillRect/>
                </a:stretch>
              </p:blipFill>
              <p:spPr>
                <a:xfrm>
                  <a:off x="10393133" y="776227"/>
                  <a:ext cx="125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4" name="Freihand 63">
                  <a:extLst>
                    <a:ext uri="{FF2B5EF4-FFF2-40B4-BE49-F238E27FC236}">
                      <a16:creationId xmlns:a16="http://schemas.microsoft.com/office/drawing/2014/main" id="{6F0E742A-E5E5-4EB4-B878-FFD027255A0C}"/>
                    </a:ext>
                  </a:extLst>
                </p14:cNvPr>
                <p14:cNvContentPartPr/>
                <p14:nvPr/>
              </p14:nvContentPartPr>
              <p14:xfrm>
                <a:off x="10549013" y="776587"/>
                <a:ext cx="227520" cy="159120"/>
              </p14:xfrm>
            </p:contentPart>
          </mc:Choice>
          <mc:Fallback xmlns="">
            <p:pic>
              <p:nvPicPr>
                <p:cNvPr id="64" name="Freihand 63">
                  <a:extLst>
                    <a:ext uri="{FF2B5EF4-FFF2-40B4-BE49-F238E27FC236}">
                      <a16:creationId xmlns:a16="http://schemas.microsoft.com/office/drawing/2014/main" id="{6F0E742A-E5E5-4EB4-B878-FFD027255A0C}"/>
                    </a:ext>
                  </a:extLst>
                </p:cNvPr>
                <p:cNvPicPr/>
                <p:nvPr/>
              </p:nvPicPr>
              <p:blipFill>
                <a:blip r:embed="rId48"/>
                <a:stretch>
                  <a:fillRect/>
                </a:stretch>
              </p:blipFill>
              <p:spPr>
                <a:xfrm>
                  <a:off x="10544693" y="772267"/>
                  <a:ext cx="236160" cy="167760"/>
                </a:xfrm>
                <a:prstGeom prst="rect">
                  <a:avLst/>
                </a:prstGeom>
              </p:spPr>
            </p:pic>
          </mc:Fallback>
        </mc:AlternateContent>
      </p:grpSp>
      <p:grpSp>
        <p:nvGrpSpPr>
          <p:cNvPr id="75" name="Gruppieren 74">
            <a:extLst>
              <a:ext uri="{FF2B5EF4-FFF2-40B4-BE49-F238E27FC236}">
                <a16:creationId xmlns:a16="http://schemas.microsoft.com/office/drawing/2014/main" id="{DC730DFB-0AB9-48C6-AEC0-3B074E44C369}"/>
              </a:ext>
            </a:extLst>
          </p:cNvPr>
          <p:cNvGrpSpPr/>
          <p:nvPr/>
        </p:nvGrpSpPr>
        <p:grpSpPr>
          <a:xfrm>
            <a:off x="11004773" y="820867"/>
            <a:ext cx="728640" cy="163080"/>
            <a:chOff x="11004773" y="820867"/>
            <a:chExt cx="728640" cy="163080"/>
          </a:xfrm>
        </p:grpSpPr>
        <mc:AlternateContent xmlns:mc="http://schemas.openxmlformats.org/markup-compatibility/2006" xmlns:p14="http://schemas.microsoft.com/office/powerpoint/2010/main">
          <mc:Choice Requires="p14">
            <p:contentPart p14:bwMode="auto" r:id="rId49">
              <p14:nvContentPartPr>
                <p14:cNvPr id="65" name="Freihand 64">
                  <a:extLst>
                    <a:ext uri="{FF2B5EF4-FFF2-40B4-BE49-F238E27FC236}">
                      <a16:creationId xmlns:a16="http://schemas.microsoft.com/office/drawing/2014/main" id="{0065F9AB-7D99-4EE6-BFFE-3836D0A8D405}"/>
                    </a:ext>
                  </a:extLst>
                </p14:cNvPr>
                <p14:cNvContentPartPr/>
                <p14:nvPr/>
              </p14:nvContentPartPr>
              <p14:xfrm>
                <a:off x="11004773" y="823027"/>
                <a:ext cx="419760" cy="128160"/>
              </p14:xfrm>
            </p:contentPart>
          </mc:Choice>
          <mc:Fallback xmlns="">
            <p:pic>
              <p:nvPicPr>
                <p:cNvPr id="65" name="Freihand 64">
                  <a:extLst>
                    <a:ext uri="{FF2B5EF4-FFF2-40B4-BE49-F238E27FC236}">
                      <a16:creationId xmlns:a16="http://schemas.microsoft.com/office/drawing/2014/main" id="{0065F9AB-7D99-4EE6-BFFE-3836D0A8D405}"/>
                    </a:ext>
                  </a:extLst>
                </p:cNvPr>
                <p:cNvPicPr/>
                <p:nvPr/>
              </p:nvPicPr>
              <p:blipFill>
                <a:blip r:embed="rId50"/>
                <a:stretch>
                  <a:fillRect/>
                </a:stretch>
              </p:blipFill>
              <p:spPr>
                <a:xfrm>
                  <a:off x="11000453" y="818707"/>
                  <a:ext cx="4284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6" name="Freihand 65">
                  <a:extLst>
                    <a:ext uri="{FF2B5EF4-FFF2-40B4-BE49-F238E27FC236}">
                      <a16:creationId xmlns:a16="http://schemas.microsoft.com/office/drawing/2014/main" id="{D59A70B0-79FF-437E-A350-60FF8F05A9C4}"/>
                    </a:ext>
                  </a:extLst>
                </p14:cNvPr>
                <p14:cNvContentPartPr/>
                <p14:nvPr/>
              </p14:nvContentPartPr>
              <p14:xfrm>
                <a:off x="11419493" y="820867"/>
                <a:ext cx="18720" cy="12240"/>
              </p14:xfrm>
            </p:contentPart>
          </mc:Choice>
          <mc:Fallback xmlns="">
            <p:pic>
              <p:nvPicPr>
                <p:cNvPr id="66" name="Freihand 65">
                  <a:extLst>
                    <a:ext uri="{FF2B5EF4-FFF2-40B4-BE49-F238E27FC236}">
                      <a16:creationId xmlns:a16="http://schemas.microsoft.com/office/drawing/2014/main" id="{D59A70B0-79FF-437E-A350-60FF8F05A9C4}"/>
                    </a:ext>
                  </a:extLst>
                </p:cNvPr>
                <p:cNvPicPr/>
                <p:nvPr/>
              </p:nvPicPr>
              <p:blipFill>
                <a:blip r:embed="rId52"/>
                <a:stretch>
                  <a:fillRect/>
                </a:stretch>
              </p:blipFill>
              <p:spPr>
                <a:xfrm>
                  <a:off x="11415173" y="816547"/>
                  <a:ext cx="2736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7" name="Freihand 66">
                  <a:extLst>
                    <a:ext uri="{FF2B5EF4-FFF2-40B4-BE49-F238E27FC236}">
                      <a16:creationId xmlns:a16="http://schemas.microsoft.com/office/drawing/2014/main" id="{EB5F1491-C7DE-4D13-AB8C-63260D40889D}"/>
                    </a:ext>
                  </a:extLst>
                </p14:cNvPr>
                <p14:cNvContentPartPr/>
                <p14:nvPr/>
              </p14:nvContentPartPr>
              <p14:xfrm>
                <a:off x="11427413" y="880627"/>
                <a:ext cx="306000" cy="103320"/>
              </p14:xfrm>
            </p:contentPart>
          </mc:Choice>
          <mc:Fallback xmlns="">
            <p:pic>
              <p:nvPicPr>
                <p:cNvPr id="67" name="Freihand 66">
                  <a:extLst>
                    <a:ext uri="{FF2B5EF4-FFF2-40B4-BE49-F238E27FC236}">
                      <a16:creationId xmlns:a16="http://schemas.microsoft.com/office/drawing/2014/main" id="{EB5F1491-C7DE-4D13-AB8C-63260D40889D}"/>
                    </a:ext>
                  </a:extLst>
                </p:cNvPr>
                <p:cNvPicPr/>
                <p:nvPr/>
              </p:nvPicPr>
              <p:blipFill>
                <a:blip r:embed="rId54"/>
                <a:stretch>
                  <a:fillRect/>
                </a:stretch>
              </p:blipFill>
              <p:spPr>
                <a:xfrm>
                  <a:off x="11423093" y="876307"/>
                  <a:ext cx="314640" cy="111960"/>
                </a:xfrm>
                <a:prstGeom prst="rect">
                  <a:avLst/>
                </a:prstGeom>
              </p:spPr>
            </p:pic>
          </mc:Fallback>
        </mc:AlternateContent>
      </p:grpSp>
      <p:grpSp>
        <p:nvGrpSpPr>
          <p:cNvPr id="74" name="Gruppieren 73">
            <a:extLst>
              <a:ext uri="{FF2B5EF4-FFF2-40B4-BE49-F238E27FC236}">
                <a16:creationId xmlns:a16="http://schemas.microsoft.com/office/drawing/2014/main" id="{90C90431-9FC9-49B6-B5EC-885B2AABD13C}"/>
              </a:ext>
            </a:extLst>
          </p:cNvPr>
          <p:cNvGrpSpPr/>
          <p:nvPr/>
        </p:nvGrpSpPr>
        <p:grpSpPr>
          <a:xfrm>
            <a:off x="9094613" y="1263667"/>
            <a:ext cx="835560" cy="383400"/>
            <a:chOff x="9094613" y="1263667"/>
            <a:chExt cx="835560" cy="383400"/>
          </a:xfrm>
        </p:grpSpPr>
        <mc:AlternateContent xmlns:mc="http://schemas.openxmlformats.org/markup-compatibility/2006" xmlns:p14="http://schemas.microsoft.com/office/powerpoint/2010/main">
          <mc:Choice Requires="p14">
            <p:contentPart p14:bwMode="auto" r:id="rId55">
              <p14:nvContentPartPr>
                <p14:cNvPr id="68" name="Freihand 67">
                  <a:extLst>
                    <a:ext uri="{FF2B5EF4-FFF2-40B4-BE49-F238E27FC236}">
                      <a16:creationId xmlns:a16="http://schemas.microsoft.com/office/drawing/2014/main" id="{D7791D6D-5051-49F0-B28A-ECCAB5B7F0CE}"/>
                    </a:ext>
                  </a:extLst>
                </p14:cNvPr>
                <p14:cNvContentPartPr/>
                <p14:nvPr/>
              </p14:nvContentPartPr>
              <p14:xfrm>
                <a:off x="9094613" y="1406227"/>
                <a:ext cx="134280" cy="240840"/>
              </p14:xfrm>
            </p:contentPart>
          </mc:Choice>
          <mc:Fallback xmlns="">
            <p:pic>
              <p:nvPicPr>
                <p:cNvPr id="68" name="Freihand 67">
                  <a:extLst>
                    <a:ext uri="{FF2B5EF4-FFF2-40B4-BE49-F238E27FC236}">
                      <a16:creationId xmlns:a16="http://schemas.microsoft.com/office/drawing/2014/main" id="{D7791D6D-5051-49F0-B28A-ECCAB5B7F0CE}"/>
                    </a:ext>
                  </a:extLst>
                </p:cNvPr>
                <p:cNvPicPr/>
                <p:nvPr/>
              </p:nvPicPr>
              <p:blipFill>
                <a:blip r:embed="rId56"/>
                <a:stretch>
                  <a:fillRect/>
                </a:stretch>
              </p:blipFill>
              <p:spPr>
                <a:xfrm>
                  <a:off x="9090293" y="1401907"/>
                  <a:ext cx="14292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9" name="Freihand 68">
                  <a:extLst>
                    <a:ext uri="{FF2B5EF4-FFF2-40B4-BE49-F238E27FC236}">
                      <a16:creationId xmlns:a16="http://schemas.microsoft.com/office/drawing/2014/main" id="{DE67992D-DDE1-465D-A963-5E94C37F50D8}"/>
                    </a:ext>
                  </a:extLst>
                </p14:cNvPr>
                <p14:cNvContentPartPr/>
                <p14:nvPr/>
              </p14:nvContentPartPr>
              <p14:xfrm>
                <a:off x="9244013" y="1389307"/>
                <a:ext cx="97920" cy="106200"/>
              </p14:xfrm>
            </p:contentPart>
          </mc:Choice>
          <mc:Fallback xmlns="">
            <p:pic>
              <p:nvPicPr>
                <p:cNvPr id="69" name="Freihand 68">
                  <a:extLst>
                    <a:ext uri="{FF2B5EF4-FFF2-40B4-BE49-F238E27FC236}">
                      <a16:creationId xmlns:a16="http://schemas.microsoft.com/office/drawing/2014/main" id="{DE67992D-DDE1-465D-A963-5E94C37F50D8}"/>
                    </a:ext>
                  </a:extLst>
                </p:cNvPr>
                <p:cNvPicPr/>
                <p:nvPr/>
              </p:nvPicPr>
              <p:blipFill>
                <a:blip r:embed="rId58"/>
                <a:stretch>
                  <a:fillRect/>
                </a:stretch>
              </p:blipFill>
              <p:spPr>
                <a:xfrm>
                  <a:off x="9239693" y="1384987"/>
                  <a:ext cx="1065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0" name="Freihand 69">
                  <a:extLst>
                    <a:ext uri="{FF2B5EF4-FFF2-40B4-BE49-F238E27FC236}">
                      <a16:creationId xmlns:a16="http://schemas.microsoft.com/office/drawing/2014/main" id="{B0EDD63B-9143-4631-84EA-6F201A444A7A}"/>
                    </a:ext>
                  </a:extLst>
                </p14:cNvPr>
                <p14:cNvContentPartPr/>
                <p14:nvPr/>
              </p14:nvContentPartPr>
              <p14:xfrm>
                <a:off x="9390533" y="1358707"/>
                <a:ext cx="110520" cy="126000"/>
              </p14:xfrm>
            </p:contentPart>
          </mc:Choice>
          <mc:Fallback xmlns="">
            <p:pic>
              <p:nvPicPr>
                <p:cNvPr id="70" name="Freihand 69">
                  <a:extLst>
                    <a:ext uri="{FF2B5EF4-FFF2-40B4-BE49-F238E27FC236}">
                      <a16:creationId xmlns:a16="http://schemas.microsoft.com/office/drawing/2014/main" id="{B0EDD63B-9143-4631-84EA-6F201A444A7A}"/>
                    </a:ext>
                  </a:extLst>
                </p:cNvPr>
                <p:cNvPicPr/>
                <p:nvPr/>
              </p:nvPicPr>
              <p:blipFill>
                <a:blip r:embed="rId60"/>
                <a:stretch>
                  <a:fillRect/>
                </a:stretch>
              </p:blipFill>
              <p:spPr>
                <a:xfrm>
                  <a:off x="9386213" y="1354387"/>
                  <a:ext cx="1191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1" name="Freihand 70">
                  <a:extLst>
                    <a:ext uri="{FF2B5EF4-FFF2-40B4-BE49-F238E27FC236}">
                      <a16:creationId xmlns:a16="http://schemas.microsoft.com/office/drawing/2014/main" id="{CEA4A120-23F7-49E9-8DD7-980FE8533753}"/>
                    </a:ext>
                  </a:extLst>
                </p14:cNvPr>
                <p14:cNvContentPartPr/>
                <p14:nvPr/>
              </p14:nvContentPartPr>
              <p14:xfrm>
                <a:off x="9517253" y="1362307"/>
                <a:ext cx="45720" cy="95040"/>
              </p14:xfrm>
            </p:contentPart>
          </mc:Choice>
          <mc:Fallback xmlns="">
            <p:pic>
              <p:nvPicPr>
                <p:cNvPr id="71" name="Freihand 70">
                  <a:extLst>
                    <a:ext uri="{FF2B5EF4-FFF2-40B4-BE49-F238E27FC236}">
                      <a16:creationId xmlns:a16="http://schemas.microsoft.com/office/drawing/2014/main" id="{CEA4A120-23F7-49E9-8DD7-980FE8533753}"/>
                    </a:ext>
                  </a:extLst>
                </p:cNvPr>
                <p:cNvPicPr/>
                <p:nvPr/>
              </p:nvPicPr>
              <p:blipFill>
                <a:blip r:embed="rId62"/>
                <a:stretch>
                  <a:fillRect/>
                </a:stretch>
              </p:blipFill>
              <p:spPr>
                <a:xfrm>
                  <a:off x="9512933" y="1357987"/>
                  <a:ext cx="543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2" name="Freihand 71">
                  <a:extLst>
                    <a:ext uri="{FF2B5EF4-FFF2-40B4-BE49-F238E27FC236}">
                      <a16:creationId xmlns:a16="http://schemas.microsoft.com/office/drawing/2014/main" id="{343B0ABC-1A9B-46A4-A0D8-F4B746923CF9}"/>
                    </a:ext>
                  </a:extLst>
                </p14:cNvPr>
                <p14:cNvContentPartPr/>
                <p14:nvPr/>
              </p14:nvContentPartPr>
              <p14:xfrm>
                <a:off x="9620573" y="1263667"/>
                <a:ext cx="309600" cy="167760"/>
              </p14:xfrm>
            </p:contentPart>
          </mc:Choice>
          <mc:Fallback xmlns="">
            <p:pic>
              <p:nvPicPr>
                <p:cNvPr id="72" name="Freihand 71">
                  <a:extLst>
                    <a:ext uri="{FF2B5EF4-FFF2-40B4-BE49-F238E27FC236}">
                      <a16:creationId xmlns:a16="http://schemas.microsoft.com/office/drawing/2014/main" id="{343B0ABC-1A9B-46A4-A0D8-F4B746923CF9}"/>
                    </a:ext>
                  </a:extLst>
                </p:cNvPr>
                <p:cNvPicPr/>
                <p:nvPr/>
              </p:nvPicPr>
              <p:blipFill>
                <a:blip r:embed="rId64"/>
                <a:stretch>
                  <a:fillRect/>
                </a:stretch>
              </p:blipFill>
              <p:spPr>
                <a:xfrm>
                  <a:off x="9616253" y="1259347"/>
                  <a:ext cx="318240" cy="176400"/>
                </a:xfrm>
                <a:prstGeom prst="rect">
                  <a:avLst/>
                </a:prstGeom>
              </p:spPr>
            </p:pic>
          </mc:Fallback>
        </mc:AlternateContent>
      </p:grpSp>
      <p:grpSp>
        <p:nvGrpSpPr>
          <p:cNvPr id="77" name="Gruppieren 76">
            <a:extLst>
              <a:ext uri="{FF2B5EF4-FFF2-40B4-BE49-F238E27FC236}">
                <a16:creationId xmlns:a16="http://schemas.microsoft.com/office/drawing/2014/main" id="{A2562736-F4AA-4DF9-AC68-E384BFD0E842}"/>
              </a:ext>
            </a:extLst>
          </p:cNvPr>
          <p:cNvGrpSpPr/>
          <p:nvPr/>
        </p:nvGrpSpPr>
        <p:grpSpPr>
          <a:xfrm>
            <a:off x="8455253" y="730147"/>
            <a:ext cx="1641960" cy="449640"/>
            <a:chOff x="8455253" y="730147"/>
            <a:chExt cx="1641960" cy="449640"/>
          </a:xfrm>
        </p:grpSpPr>
        <mc:AlternateContent xmlns:mc="http://schemas.openxmlformats.org/markup-compatibility/2006" xmlns:p14="http://schemas.microsoft.com/office/powerpoint/2010/main">
          <mc:Choice Requires="p14">
            <p:contentPart p14:bwMode="auto" r:id="rId65">
              <p14:nvContentPartPr>
                <p14:cNvPr id="53" name="Freihand 52">
                  <a:extLst>
                    <a:ext uri="{FF2B5EF4-FFF2-40B4-BE49-F238E27FC236}">
                      <a16:creationId xmlns:a16="http://schemas.microsoft.com/office/drawing/2014/main" id="{D4CEDF33-9E10-4F08-8CBD-75F1236D2590}"/>
                    </a:ext>
                  </a:extLst>
                </p14:cNvPr>
                <p14:cNvContentPartPr/>
                <p14:nvPr/>
              </p14:nvContentPartPr>
              <p14:xfrm>
                <a:off x="8455253" y="852187"/>
                <a:ext cx="219960" cy="284760"/>
              </p14:xfrm>
            </p:contentPart>
          </mc:Choice>
          <mc:Fallback xmlns="">
            <p:pic>
              <p:nvPicPr>
                <p:cNvPr id="53" name="Freihand 52">
                  <a:extLst>
                    <a:ext uri="{FF2B5EF4-FFF2-40B4-BE49-F238E27FC236}">
                      <a16:creationId xmlns:a16="http://schemas.microsoft.com/office/drawing/2014/main" id="{D4CEDF33-9E10-4F08-8CBD-75F1236D2590}"/>
                    </a:ext>
                  </a:extLst>
                </p:cNvPr>
                <p:cNvPicPr/>
                <p:nvPr/>
              </p:nvPicPr>
              <p:blipFill>
                <a:blip r:embed="rId66"/>
                <a:stretch>
                  <a:fillRect/>
                </a:stretch>
              </p:blipFill>
              <p:spPr>
                <a:xfrm>
                  <a:off x="8450933" y="847867"/>
                  <a:ext cx="22860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93F5A09-8756-4B54-8EF8-423E834DF04D}"/>
                    </a:ext>
                  </a:extLst>
                </p14:cNvPr>
                <p14:cNvContentPartPr/>
                <p14:nvPr/>
              </p14:nvContentPartPr>
              <p14:xfrm>
                <a:off x="8710133" y="846427"/>
                <a:ext cx="262080" cy="253800"/>
              </p14:xfrm>
            </p:contentPart>
          </mc:Choice>
          <mc:Fallback xmlns="">
            <p:pic>
              <p:nvPicPr>
                <p:cNvPr id="54" name="Freihand 53">
                  <a:extLst>
                    <a:ext uri="{FF2B5EF4-FFF2-40B4-BE49-F238E27FC236}">
                      <a16:creationId xmlns:a16="http://schemas.microsoft.com/office/drawing/2014/main" id="{993F5A09-8756-4B54-8EF8-423E834DF04D}"/>
                    </a:ext>
                  </a:extLst>
                </p:cNvPr>
                <p:cNvPicPr/>
                <p:nvPr/>
              </p:nvPicPr>
              <p:blipFill>
                <a:blip r:embed="rId68"/>
                <a:stretch>
                  <a:fillRect/>
                </a:stretch>
              </p:blipFill>
              <p:spPr>
                <a:xfrm>
                  <a:off x="8705813" y="842107"/>
                  <a:ext cx="27072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29DF3748-BEF1-4CE8-B4D8-3F97A3338AC4}"/>
                    </a:ext>
                  </a:extLst>
                </p14:cNvPr>
                <p14:cNvContentPartPr/>
                <p14:nvPr/>
              </p14:nvContentPartPr>
              <p14:xfrm>
                <a:off x="8993093" y="870547"/>
                <a:ext cx="173880" cy="195120"/>
              </p14:xfrm>
            </p:contentPart>
          </mc:Choice>
          <mc:Fallback xmlns="">
            <p:pic>
              <p:nvPicPr>
                <p:cNvPr id="55" name="Freihand 54">
                  <a:extLst>
                    <a:ext uri="{FF2B5EF4-FFF2-40B4-BE49-F238E27FC236}">
                      <a16:creationId xmlns:a16="http://schemas.microsoft.com/office/drawing/2014/main" id="{29DF3748-BEF1-4CE8-B4D8-3F97A3338AC4}"/>
                    </a:ext>
                  </a:extLst>
                </p:cNvPr>
                <p:cNvPicPr/>
                <p:nvPr/>
              </p:nvPicPr>
              <p:blipFill>
                <a:blip r:embed="rId70"/>
                <a:stretch>
                  <a:fillRect/>
                </a:stretch>
              </p:blipFill>
              <p:spPr>
                <a:xfrm>
                  <a:off x="8988773" y="866227"/>
                  <a:ext cx="1825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7" name="Freihand 56">
                  <a:extLst>
                    <a:ext uri="{FF2B5EF4-FFF2-40B4-BE49-F238E27FC236}">
                      <a16:creationId xmlns:a16="http://schemas.microsoft.com/office/drawing/2014/main" id="{CD4D6998-5181-46D0-BAC9-0630B7FF42DB}"/>
                    </a:ext>
                  </a:extLst>
                </p14:cNvPr>
                <p14:cNvContentPartPr/>
                <p14:nvPr/>
              </p14:nvContentPartPr>
              <p14:xfrm>
                <a:off x="9254813" y="935707"/>
                <a:ext cx="136080" cy="244080"/>
              </p14:xfrm>
            </p:contentPart>
          </mc:Choice>
          <mc:Fallback xmlns="">
            <p:pic>
              <p:nvPicPr>
                <p:cNvPr id="57" name="Freihand 56">
                  <a:extLst>
                    <a:ext uri="{FF2B5EF4-FFF2-40B4-BE49-F238E27FC236}">
                      <a16:creationId xmlns:a16="http://schemas.microsoft.com/office/drawing/2014/main" id="{CD4D6998-5181-46D0-BAC9-0630B7FF42DB}"/>
                    </a:ext>
                  </a:extLst>
                </p:cNvPr>
                <p:cNvPicPr/>
                <p:nvPr/>
              </p:nvPicPr>
              <p:blipFill>
                <a:blip r:embed="rId72"/>
                <a:stretch>
                  <a:fillRect/>
                </a:stretch>
              </p:blipFill>
              <p:spPr>
                <a:xfrm>
                  <a:off x="9250493" y="931387"/>
                  <a:ext cx="14472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8" name="Freihand 57">
                  <a:extLst>
                    <a:ext uri="{FF2B5EF4-FFF2-40B4-BE49-F238E27FC236}">
                      <a16:creationId xmlns:a16="http://schemas.microsoft.com/office/drawing/2014/main" id="{03232215-275F-4B64-BA09-FA152B80512D}"/>
                    </a:ext>
                  </a:extLst>
                </p14:cNvPr>
                <p14:cNvContentPartPr/>
                <p14:nvPr/>
              </p14:nvContentPartPr>
              <p14:xfrm>
                <a:off x="9426533" y="817267"/>
                <a:ext cx="333720" cy="176760"/>
              </p14:xfrm>
            </p:contentPart>
          </mc:Choice>
          <mc:Fallback xmlns="">
            <p:pic>
              <p:nvPicPr>
                <p:cNvPr id="58" name="Freihand 57">
                  <a:extLst>
                    <a:ext uri="{FF2B5EF4-FFF2-40B4-BE49-F238E27FC236}">
                      <a16:creationId xmlns:a16="http://schemas.microsoft.com/office/drawing/2014/main" id="{03232215-275F-4B64-BA09-FA152B80512D}"/>
                    </a:ext>
                  </a:extLst>
                </p:cNvPr>
                <p:cNvPicPr/>
                <p:nvPr/>
              </p:nvPicPr>
              <p:blipFill>
                <a:blip r:embed="rId74"/>
                <a:stretch>
                  <a:fillRect/>
                </a:stretch>
              </p:blipFill>
              <p:spPr>
                <a:xfrm>
                  <a:off x="9422213" y="812947"/>
                  <a:ext cx="3423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9" name="Freihand 58">
                  <a:extLst>
                    <a:ext uri="{FF2B5EF4-FFF2-40B4-BE49-F238E27FC236}">
                      <a16:creationId xmlns:a16="http://schemas.microsoft.com/office/drawing/2014/main" id="{DE382718-EA17-4FB7-B45A-D7FC5FF2BFF9}"/>
                    </a:ext>
                  </a:extLst>
                </p14:cNvPr>
                <p14:cNvContentPartPr/>
                <p14:nvPr/>
              </p14:nvContentPartPr>
              <p14:xfrm>
                <a:off x="9765293" y="783787"/>
                <a:ext cx="117360" cy="185040"/>
              </p14:xfrm>
            </p:contentPart>
          </mc:Choice>
          <mc:Fallback xmlns="">
            <p:pic>
              <p:nvPicPr>
                <p:cNvPr id="59" name="Freihand 58">
                  <a:extLst>
                    <a:ext uri="{FF2B5EF4-FFF2-40B4-BE49-F238E27FC236}">
                      <a16:creationId xmlns:a16="http://schemas.microsoft.com/office/drawing/2014/main" id="{DE382718-EA17-4FB7-B45A-D7FC5FF2BFF9}"/>
                    </a:ext>
                  </a:extLst>
                </p:cNvPr>
                <p:cNvPicPr/>
                <p:nvPr/>
              </p:nvPicPr>
              <p:blipFill>
                <a:blip r:embed="rId76"/>
                <a:stretch>
                  <a:fillRect/>
                </a:stretch>
              </p:blipFill>
              <p:spPr>
                <a:xfrm>
                  <a:off x="9760973" y="779467"/>
                  <a:ext cx="1260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60" name="Freihand 59">
                  <a:extLst>
                    <a:ext uri="{FF2B5EF4-FFF2-40B4-BE49-F238E27FC236}">
                      <a16:creationId xmlns:a16="http://schemas.microsoft.com/office/drawing/2014/main" id="{C03D2C27-76C5-44C7-931F-426B70D20BDD}"/>
                    </a:ext>
                  </a:extLst>
                </p14:cNvPr>
                <p14:cNvContentPartPr/>
                <p14:nvPr/>
              </p14:nvContentPartPr>
              <p14:xfrm>
                <a:off x="9922253" y="884587"/>
                <a:ext cx="14400" cy="79560"/>
              </p14:xfrm>
            </p:contentPart>
          </mc:Choice>
          <mc:Fallback xmlns="">
            <p:pic>
              <p:nvPicPr>
                <p:cNvPr id="60" name="Freihand 59">
                  <a:extLst>
                    <a:ext uri="{FF2B5EF4-FFF2-40B4-BE49-F238E27FC236}">
                      <a16:creationId xmlns:a16="http://schemas.microsoft.com/office/drawing/2014/main" id="{C03D2C27-76C5-44C7-931F-426B70D20BDD}"/>
                    </a:ext>
                  </a:extLst>
                </p:cNvPr>
                <p:cNvPicPr/>
                <p:nvPr/>
              </p:nvPicPr>
              <p:blipFill>
                <a:blip r:embed="rId78"/>
                <a:stretch>
                  <a:fillRect/>
                </a:stretch>
              </p:blipFill>
              <p:spPr>
                <a:xfrm>
                  <a:off x="9917933" y="880267"/>
                  <a:ext cx="230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1" name="Freihand 60">
                  <a:extLst>
                    <a:ext uri="{FF2B5EF4-FFF2-40B4-BE49-F238E27FC236}">
                      <a16:creationId xmlns:a16="http://schemas.microsoft.com/office/drawing/2014/main" id="{5F686E2B-E6D7-4016-8C19-3FF9091B00DF}"/>
                    </a:ext>
                  </a:extLst>
                </p14:cNvPr>
                <p14:cNvContentPartPr/>
                <p14:nvPr/>
              </p14:nvContentPartPr>
              <p14:xfrm>
                <a:off x="9989933" y="774067"/>
                <a:ext cx="107280" cy="178920"/>
              </p14:xfrm>
            </p:contentPart>
          </mc:Choice>
          <mc:Fallback xmlns="">
            <p:pic>
              <p:nvPicPr>
                <p:cNvPr id="61" name="Freihand 60">
                  <a:extLst>
                    <a:ext uri="{FF2B5EF4-FFF2-40B4-BE49-F238E27FC236}">
                      <a16:creationId xmlns:a16="http://schemas.microsoft.com/office/drawing/2014/main" id="{5F686E2B-E6D7-4016-8C19-3FF9091B00DF}"/>
                    </a:ext>
                  </a:extLst>
                </p:cNvPr>
                <p:cNvPicPr/>
                <p:nvPr/>
              </p:nvPicPr>
              <p:blipFill>
                <a:blip r:embed="rId80"/>
                <a:stretch>
                  <a:fillRect/>
                </a:stretch>
              </p:blipFill>
              <p:spPr>
                <a:xfrm>
                  <a:off x="9985613" y="769747"/>
                  <a:ext cx="1159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2" name="Freihand 61">
                  <a:extLst>
                    <a:ext uri="{FF2B5EF4-FFF2-40B4-BE49-F238E27FC236}">
                      <a16:creationId xmlns:a16="http://schemas.microsoft.com/office/drawing/2014/main" id="{62B1A720-7E0A-4EBC-B8F2-5B11CD9763C5}"/>
                    </a:ext>
                  </a:extLst>
                </p14:cNvPr>
                <p14:cNvContentPartPr/>
                <p14:nvPr/>
              </p14:nvContentPartPr>
              <p14:xfrm>
                <a:off x="9901373" y="730147"/>
                <a:ext cx="175320" cy="214560"/>
              </p14:xfrm>
            </p:contentPart>
          </mc:Choice>
          <mc:Fallback xmlns="">
            <p:pic>
              <p:nvPicPr>
                <p:cNvPr id="62" name="Freihand 61">
                  <a:extLst>
                    <a:ext uri="{FF2B5EF4-FFF2-40B4-BE49-F238E27FC236}">
                      <a16:creationId xmlns:a16="http://schemas.microsoft.com/office/drawing/2014/main" id="{62B1A720-7E0A-4EBC-B8F2-5B11CD9763C5}"/>
                    </a:ext>
                  </a:extLst>
                </p:cNvPr>
                <p:cNvPicPr/>
                <p:nvPr/>
              </p:nvPicPr>
              <p:blipFill>
                <a:blip r:embed="rId82"/>
                <a:stretch>
                  <a:fillRect/>
                </a:stretch>
              </p:blipFill>
              <p:spPr>
                <a:xfrm>
                  <a:off x="9897053" y="725827"/>
                  <a:ext cx="18396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3" name="Freihand 72">
                  <a:extLst>
                    <a:ext uri="{FF2B5EF4-FFF2-40B4-BE49-F238E27FC236}">
                      <a16:creationId xmlns:a16="http://schemas.microsoft.com/office/drawing/2014/main" id="{70D1277F-D677-4900-B74F-F27531E82BC5}"/>
                    </a:ext>
                  </a:extLst>
                </p14:cNvPr>
                <p14:cNvContentPartPr/>
                <p14:nvPr/>
              </p14:nvContentPartPr>
              <p14:xfrm>
                <a:off x="9564413" y="1170067"/>
                <a:ext cx="360" cy="360"/>
              </p14:xfrm>
            </p:contentPart>
          </mc:Choice>
          <mc:Fallback xmlns="">
            <p:pic>
              <p:nvPicPr>
                <p:cNvPr id="73" name="Freihand 72">
                  <a:extLst>
                    <a:ext uri="{FF2B5EF4-FFF2-40B4-BE49-F238E27FC236}">
                      <a16:creationId xmlns:a16="http://schemas.microsoft.com/office/drawing/2014/main" id="{70D1277F-D677-4900-B74F-F27531E82BC5}"/>
                    </a:ext>
                  </a:extLst>
                </p:cNvPr>
                <p:cNvPicPr/>
                <p:nvPr/>
              </p:nvPicPr>
              <p:blipFill>
                <a:blip r:embed="rId84"/>
                <a:stretch>
                  <a:fillRect/>
                </a:stretch>
              </p:blipFill>
              <p:spPr>
                <a:xfrm>
                  <a:off x="9560093" y="1165747"/>
                  <a:ext cx="9000" cy="9000"/>
                </a:xfrm>
                <a:prstGeom prst="rect">
                  <a:avLst/>
                </a:prstGeom>
              </p:spPr>
            </p:pic>
          </mc:Fallback>
        </mc:AlternateContent>
      </p:grpSp>
      <p:grpSp>
        <p:nvGrpSpPr>
          <p:cNvPr id="97" name="Gruppieren 96">
            <a:extLst>
              <a:ext uri="{FF2B5EF4-FFF2-40B4-BE49-F238E27FC236}">
                <a16:creationId xmlns:a16="http://schemas.microsoft.com/office/drawing/2014/main" id="{DFD14289-2C3F-45C9-9581-6F7132FFCB13}"/>
              </a:ext>
            </a:extLst>
          </p:cNvPr>
          <p:cNvGrpSpPr/>
          <p:nvPr/>
        </p:nvGrpSpPr>
        <p:grpSpPr>
          <a:xfrm>
            <a:off x="10257773" y="1199587"/>
            <a:ext cx="659160" cy="246960"/>
            <a:chOff x="10257773" y="1199587"/>
            <a:chExt cx="659160" cy="246960"/>
          </a:xfrm>
        </p:grpSpPr>
        <mc:AlternateContent xmlns:mc="http://schemas.openxmlformats.org/markup-compatibility/2006" xmlns:p14="http://schemas.microsoft.com/office/powerpoint/2010/main">
          <mc:Choice Requires="p14">
            <p:contentPart p14:bwMode="auto" r:id="rId85">
              <p14:nvContentPartPr>
                <p14:cNvPr id="78" name="Freihand 77">
                  <a:extLst>
                    <a:ext uri="{FF2B5EF4-FFF2-40B4-BE49-F238E27FC236}">
                      <a16:creationId xmlns:a16="http://schemas.microsoft.com/office/drawing/2014/main" id="{A003B901-C6E8-407D-A19C-747E64BF8ABC}"/>
                    </a:ext>
                  </a:extLst>
                </p14:cNvPr>
                <p14:cNvContentPartPr/>
                <p14:nvPr/>
              </p14:nvContentPartPr>
              <p14:xfrm>
                <a:off x="10260293" y="1254307"/>
                <a:ext cx="29160" cy="101160"/>
              </p14:xfrm>
            </p:contentPart>
          </mc:Choice>
          <mc:Fallback xmlns="">
            <p:pic>
              <p:nvPicPr>
                <p:cNvPr id="78" name="Freihand 77">
                  <a:extLst>
                    <a:ext uri="{FF2B5EF4-FFF2-40B4-BE49-F238E27FC236}">
                      <a16:creationId xmlns:a16="http://schemas.microsoft.com/office/drawing/2014/main" id="{A003B901-C6E8-407D-A19C-747E64BF8ABC}"/>
                    </a:ext>
                  </a:extLst>
                </p:cNvPr>
                <p:cNvPicPr/>
                <p:nvPr/>
              </p:nvPicPr>
              <p:blipFill>
                <a:blip r:embed="rId86"/>
                <a:stretch>
                  <a:fillRect/>
                </a:stretch>
              </p:blipFill>
              <p:spPr>
                <a:xfrm>
                  <a:off x="10255973" y="1249987"/>
                  <a:ext cx="378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9" name="Freihand 78">
                  <a:extLst>
                    <a:ext uri="{FF2B5EF4-FFF2-40B4-BE49-F238E27FC236}">
                      <a16:creationId xmlns:a16="http://schemas.microsoft.com/office/drawing/2014/main" id="{DBBEA3E7-D8EA-46EB-BA8F-AE5E33CD465F}"/>
                    </a:ext>
                  </a:extLst>
                </p14:cNvPr>
                <p14:cNvContentPartPr/>
                <p14:nvPr/>
              </p14:nvContentPartPr>
              <p14:xfrm>
                <a:off x="10257773" y="1244947"/>
                <a:ext cx="137880" cy="71640"/>
              </p14:xfrm>
            </p:contentPart>
          </mc:Choice>
          <mc:Fallback xmlns="">
            <p:pic>
              <p:nvPicPr>
                <p:cNvPr id="79" name="Freihand 78">
                  <a:extLst>
                    <a:ext uri="{FF2B5EF4-FFF2-40B4-BE49-F238E27FC236}">
                      <a16:creationId xmlns:a16="http://schemas.microsoft.com/office/drawing/2014/main" id="{DBBEA3E7-D8EA-46EB-BA8F-AE5E33CD465F}"/>
                    </a:ext>
                  </a:extLst>
                </p:cNvPr>
                <p:cNvPicPr/>
                <p:nvPr/>
              </p:nvPicPr>
              <p:blipFill>
                <a:blip r:embed="rId88"/>
                <a:stretch>
                  <a:fillRect/>
                </a:stretch>
              </p:blipFill>
              <p:spPr>
                <a:xfrm>
                  <a:off x="10253453" y="1240627"/>
                  <a:ext cx="1465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80" name="Freihand 79">
                  <a:extLst>
                    <a:ext uri="{FF2B5EF4-FFF2-40B4-BE49-F238E27FC236}">
                      <a16:creationId xmlns:a16="http://schemas.microsoft.com/office/drawing/2014/main" id="{0A258D27-89C5-4F4F-88C7-F60CC91EACA2}"/>
                    </a:ext>
                  </a:extLst>
                </p14:cNvPr>
                <p14:cNvContentPartPr/>
                <p14:nvPr/>
              </p14:nvContentPartPr>
              <p14:xfrm>
                <a:off x="10275773" y="1357987"/>
                <a:ext cx="119880" cy="13320"/>
              </p14:xfrm>
            </p:contentPart>
          </mc:Choice>
          <mc:Fallback xmlns="">
            <p:pic>
              <p:nvPicPr>
                <p:cNvPr id="80" name="Freihand 79">
                  <a:extLst>
                    <a:ext uri="{FF2B5EF4-FFF2-40B4-BE49-F238E27FC236}">
                      <a16:creationId xmlns:a16="http://schemas.microsoft.com/office/drawing/2014/main" id="{0A258D27-89C5-4F4F-88C7-F60CC91EACA2}"/>
                    </a:ext>
                  </a:extLst>
                </p:cNvPr>
                <p:cNvPicPr/>
                <p:nvPr/>
              </p:nvPicPr>
              <p:blipFill>
                <a:blip r:embed="rId90"/>
                <a:stretch>
                  <a:fillRect/>
                </a:stretch>
              </p:blipFill>
              <p:spPr>
                <a:xfrm>
                  <a:off x="10271453" y="135366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1" name="Freihand 80">
                  <a:extLst>
                    <a:ext uri="{FF2B5EF4-FFF2-40B4-BE49-F238E27FC236}">
                      <a16:creationId xmlns:a16="http://schemas.microsoft.com/office/drawing/2014/main" id="{F6730D22-C0F5-462B-A78E-B271E953BF6C}"/>
                    </a:ext>
                  </a:extLst>
                </p14:cNvPr>
                <p14:cNvContentPartPr/>
                <p14:nvPr/>
              </p14:nvContentPartPr>
              <p14:xfrm>
                <a:off x="10488533" y="1212907"/>
                <a:ext cx="294120" cy="233640"/>
              </p14:xfrm>
            </p:contentPart>
          </mc:Choice>
          <mc:Fallback xmlns="">
            <p:pic>
              <p:nvPicPr>
                <p:cNvPr id="81" name="Freihand 80">
                  <a:extLst>
                    <a:ext uri="{FF2B5EF4-FFF2-40B4-BE49-F238E27FC236}">
                      <a16:creationId xmlns:a16="http://schemas.microsoft.com/office/drawing/2014/main" id="{F6730D22-C0F5-462B-A78E-B271E953BF6C}"/>
                    </a:ext>
                  </a:extLst>
                </p:cNvPr>
                <p:cNvPicPr/>
                <p:nvPr/>
              </p:nvPicPr>
              <p:blipFill>
                <a:blip r:embed="rId92"/>
                <a:stretch>
                  <a:fillRect/>
                </a:stretch>
              </p:blipFill>
              <p:spPr>
                <a:xfrm>
                  <a:off x="10484213" y="1208587"/>
                  <a:ext cx="30276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2" name="Freihand 81">
                  <a:extLst>
                    <a:ext uri="{FF2B5EF4-FFF2-40B4-BE49-F238E27FC236}">
                      <a16:creationId xmlns:a16="http://schemas.microsoft.com/office/drawing/2014/main" id="{FDF8D6B0-7CFA-4708-A34B-4AA46B8E3406}"/>
                    </a:ext>
                  </a:extLst>
                </p14:cNvPr>
                <p14:cNvContentPartPr/>
                <p14:nvPr/>
              </p14:nvContentPartPr>
              <p14:xfrm>
                <a:off x="10771853" y="1199587"/>
                <a:ext cx="145080" cy="136440"/>
              </p14:xfrm>
            </p:contentPart>
          </mc:Choice>
          <mc:Fallback xmlns="">
            <p:pic>
              <p:nvPicPr>
                <p:cNvPr id="82" name="Freihand 81">
                  <a:extLst>
                    <a:ext uri="{FF2B5EF4-FFF2-40B4-BE49-F238E27FC236}">
                      <a16:creationId xmlns:a16="http://schemas.microsoft.com/office/drawing/2014/main" id="{FDF8D6B0-7CFA-4708-A34B-4AA46B8E3406}"/>
                    </a:ext>
                  </a:extLst>
                </p:cNvPr>
                <p:cNvPicPr/>
                <p:nvPr/>
              </p:nvPicPr>
              <p:blipFill>
                <a:blip r:embed="rId94"/>
                <a:stretch>
                  <a:fillRect/>
                </a:stretch>
              </p:blipFill>
              <p:spPr>
                <a:xfrm>
                  <a:off x="10767533" y="1195267"/>
                  <a:ext cx="153720" cy="145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5">
            <p14:nvContentPartPr>
              <p14:cNvPr id="83" name="Freihand 82">
                <a:extLst>
                  <a:ext uri="{FF2B5EF4-FFF2-40B4-BE49-F238E27FC236}">
                    <a16:creationId xmlns:a16="http://schemas.microsoft.com/office/drawing/2014/main" id="{0EFC7EE6-026D-4F74-9F22-D037E112E55D}"/>
                  </a:ext>
                </a:extLst>
              </p14:cNvPr>
              <p14:cNvContentPartPr/>
              <p14:nvPr/>
            </p14:nvContentPartPr>
            <p14:xfrm>
              <a:off x="11170733" y="1146667"/>
              <a:ext cx="434520" cy="321480"/>
            </p14:xfrm>
          </p:contentPart>
        </mc:Choice>
        <mc:Fallback xmlns="">
          <p:pic>
            <p:nvPicPr>
              <p:cNvPr id="83" name="Freihand 82">
                <a:extLst>
                  <a:ext uri="{FF2B5EF4-FFF2-40B4-BE49-F238E27FC236}">
                    <a16:creationId xmlns:a16="http://schemas.microsoft.com/office/drawing/2014/main" id="{0EFC7EE6-026D-4F74-9F22-D037E112E55D}"/>
                  </a:ext>
                </a:extLst>
              </p:cNvPr>
              <p:cNvPicPr/>
              <p:nvPr/>
            </p:nvPicPr>
            <p:blipFill>
              <a:blip r:embed="rId96"/>
              <a:stretch>
                <a:fillRect/>
              </a:stretch>
            </p:blipFill>
            <p:spPr>
              <a:xfrm>
                <a:off x="11166413" y="1142347"/>
                <a:ext cx="443160" cy="330120"/>
              </a:xfrm>
              <a:prstGeom prst="rect">
                <a:avLst/>
              </a:prstGeom>
            </p:spPr>
          </p:pic>
        </mc:Fallback>
      </mc:AlternateContent>
      <p:grpSp>
        <p:nvGrpSpPr>
          <p:cNvPr id="96" name="Gruppieren 95">
            <a:extLst>
              <a:ext uri="{FF2B5EF4-FFF2-40B4-BE49-F238E27FC236}">
                <a16:creationId xmlns:a16="http://schemas.microsoft.com/office/drawing/2014/main" id="{64D122A9-D172-4640-9709-8592817A7686}"/>
              </a:ext>
            </a:extLst>
          </p:cNvPr>
          <p:cNvGrpSpPr/>
          <p:nvPr/>
        </p:nvGrpSpPr>
        <p:grpSpPr>
          <a:xfrm>
            <a:off x="9334373" y="1716187"/>
            <a:ext cx="394560" cy="202680"/>
            <a:chOff x="9334373" y="1716187"/>
            <a:chExt cx="394560" cy="202680"/>
          </a:xfrm>
        </p:grpSpPr>
        <mc:AlternateContent xmlns:mc="http://schemas.openxmlformats.org/markup-compatibility/2006" xmlns:p14="http://schemas.microsoft.com/office/powerpoint/2010/main">
          <mc:Choice Requires="p14">
            <p:contentPart p14:bwMode="auto" r:id="rId97">
              <p14:nvContentPartPr>
                <p14:cNvPr id="84" name="Freihand 83">
                  <a:extLst>
                    <a:ext uri="{FF2B5EF4-FFF2-40B4-BE49-F238E27FC236}">
                      <a16:creationId xmlns:a16="http://schemas.microsoft.com/office/drawing/2014/main" id="{90482424-C93E-4A75-89C7-9FEA18A93488}"/>
                    </a:ext>
                  </a:extLst>
                </p14:cNvPr>
                <p14:cNvContentPartPr/>
                <p14:nvPr/>
              </p14:nvContentPartPr>
              <p14:xfrm>
                <a:off x="9334373" y="1744267"/>
                <a:ext cx="394560" cy="174600"/>
              </p14:xfrm>
            </p:contentPart>
          </mc:Choice>
          <mc:Fallback xmlns="">
            <p:pic>
              <p:nvPicPr>
                <p:cNvPr id="84" name="Freihand 83">
                  <a:extLst>
                    <a:ext uri="{FF2B5EF4-FFF2-40B4-BE49-F238E27FC236}">
                      <a16:creationId xmlns:a16="http://schemas.microsoft.com/office/drawing/2014/main" id="{90482424-C93E-4A75-89C7-9FEA18A93488}"/>
                    </a:ext>
                  </a:extLst>
                </p:cNvPr>
                <p:cNvPicPr/>
                <p:nvPr/>
              </p:nvPicPr>
              <p:blipFill>
                <a:blip r:embed="rId98"/>
                <a:stretch>
                  <a:fillRect/>
                </a:stretch>
              </p:blipFill>
              <p:spPr>
                <a:xfrm>
                  <a:off x="9330053" y="1739947"/>
                  <a:ext cx="4032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85" name="Freihand 84">
                  <a:extLst>
                    <a:ext uri="{FF2B5EF4-FFF2-40B4-BE49-F238E27FC236}">
                      <a16:creationId xmlns:a16="http://schemas.microsoft.com/office/drawing/2014/main" id="{A58A4466-97B8-4368-B55C-153836BF3E8B}"/>
                    </a:ext>
                  </a:extLst>
                </p14:cNvPr>
                <p14:cNvContentPartPr/>
                <p14:nvPr/>
              </p14:nvContentPartPr>
              <p14:xfrm>
                <a:off x="9691133" y="1716187"/>
                <a:ext cx="360" cy="360"/>
              </p14:xfrm>
            </p:contentPart>
          </mc:Choice>
          <mc:Fallback xmlns="">
            <p:pic>
              <p:nvPicPr>
                <p:cNvPr id="85" name="Freihand 84">
                  <a:extLst>
                    <a:ext uri="{FF2B5EF4-FFF2-40B4-BE49-F238E27FC236}">
                      <a16:creationId xmlns:a16="http://schemas.microsoft.com/office/drawing/2014/main" id="{A58A4466-97B8-4368-B55C-153836BF3E8B}"/>
                    </a:ext>
                  </a:extLst>
                </p:cNvPr>
                <p:cNvPicPr/>
                <p:nvPr/>
              </p:nvPicPr>
              <p:blipFill>
                <a:blip r:embed="rId84"/>
                <a:stretch>
                  <a:fillRect/>
                </a:stretch>
              </p:blipFill>
              <p:spPr>
                <a:xfrm>
                  <a:off x="9686813" y="1711867"/>
                  <a:ext cx="9000" cy="9000"/>
                </a:xfrm>
                <a:prstGeom prst="rect">
                  <a:avLst/>
                </a:prstGeom>
              </p:spPr>
            </p:pic>
          </mc:Fallback>
        </mc:AlternateContent>
      </p:grpSp>
      <p:grpSp>
        <p:nvGrpSpPr>
          <p:cNvPr id="95" name="Gruppieren 94">
            <a:extLst>
              <a:ext uri="{FF2B5EF4-FFF2-40B4-BE49-F238E27FC236}">
                <a16:creationId xmlns:a16="http://schemas.microsoft.com/office/drawing/2014/main" id="{293951C5-8B0A-4CE1-B21E-21AAB57147C0}"/>
              </a:ext>
            </a:extLst>
          </p:cNvPr>
          <p:cNvGrpSpPr/>
          <p:nvPr/>
        </p:nvGrpSpPr>
        <p:grpSpPr>
          <a:xfrm>
            <a:off x="10047893" y="1586587"/>
            <a:ext cx="2035440" cy="343800"/>
            <a:chOff x="10047893" y="1586587"/>
            <a:chExt cx="2035440" cy="343800"/>
          </a:xfrm>
        </p:grpSpPr>
        <mc:AlternateContent xmlns:mc="http://schemas.openxmlformats.org/markup-compatibility/2006" xmlns:p14="http://schemas.microsoft.com/office/powerpoint/2010/main">
          <mc:Choice Requires="p14">
            <p:contentPart p14:bwMode="auto" r:id="rId100">
              <p14:nvContentPartPr>
                <p14:cNvPr id="86" name="Freihand 85">
                  <a:extLst>
                    <a:ext uri="{FF2B5EF4-FFF2-40B4-BE49-F238E27FC236}">
                      <a16:creationId xmlns:a16="http://schemas.microsoft.com/office/drawing/2014/main" id="{535951C7-1794-4C0E-A865-F0E84A626E86}"/>
                    </a:ext>
                  </a:extLst>
                </p14:cNvPr>
                <p14:cNvContentPartPr/>
                <p14:nvPr/>
              </p14:nvContentPartPr>
              <p14:xfrm>
                <a:off x="10047893" y="1668307"/>
                <a:ext cx="217440" cy="262080"/>
              </p14:xfrm>
            </p:contentPart>
          </mc:Choice>
          <mc:Fallback xmlns="">
            <p:pic>
              <p:nvPicPr>
                <p:cNvPr id="86" name="Freihand 85">
                  <a:extLst>
                    <a:ext uri="{FF2B5EF4-FFF2-40B4-BE49-F238E27FC236}">
                      <a16:creationId xmlns:a16="http://schemas.microsoft.com/office/drawing/2014/main" id="{535951C7-1794-4C0E-A865-F0E84A626E86}"/>
                    </a:ext>
                  </a:extLst>
                </p:cNvPr>
                <p:cNvPicPr/>
                <p:nvPr/>
              </p:nvPicPr>
              <p:blipFill>
                <a:blip r:embed="rId101"/>
                <a:stretch>
                  <a:fillRect/>
                </a:stretch>
              </p:blipFill>
              <p:spPr>
                <a:xfrm>
                  <a:off x="10043573" y="1663987"/>
                  <a:ext cx="22608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87" name="Freihand 86">
                  <a:extLst>
                    <a:ext uri="{FF2B5EF4-FFF2-40B4-BE49-F238E27FC236}">
                      <a16:creationId xmlns:a16="http://schemas.microsoft.com/office/drawing/2014/main" id="{0D53774E-09F3-4556-9288-65081B9EF716}"/>
                    </a:ext>
                  </a:extLst>
                </p14:cNvPr>
                <p14:cNvContentPartPr/>
                <p14:nvPr/>
              </p14:nvContentPartPr>
              <p14:xfrm>
                <a:off x="10308173" y="1748587"/>
                <a:ext cx="99720" cy="111960"/>
              </p14:xfrm>
            </p:contentPart>
          </mc:Choice>
          <mc:Fallback xmlns="">
            <p:pic>
              <p:nvPicPr>
                <p:cNvPr id="87" name="Freihand 86">
                  <a:extLst>
                    <a:ext uri="{FF2B5EF4-FFF2-40B4-BE49-F238E27FC236}">
                      <a16:creationId xmlns:a16="http://schemas.microsoft.com/office/drawing/2014/main" id="{0D53774E-09F3-4556-9288-65081B9EF716}"/>
                    </a:ext>
                  </a:extLst>
                </p:cNvPr>
                <p:cNvPicPr/>
                <p:nvPr/>
              </p:nvPicPr>
              <p:blipFill>
                <a:blip r:embed="rId103"/>
                <a:stretch>
                  <a:fillRect/>
                </a:stretch>
              </p:blipFill>
              <p:spPr>
                <a:xfrm>
                  <a:off x="10303853" y="1744267"/>
                  <a:ext cx="1083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88" name="Freihand 87">
                  <a:extLst>
                    <a:ext uri="{FF2B5EF4-FFF2-40B4-BE49-F238E27FC236}">
                      <a16:creationId xmlns:a16="http://schemas.microsoft.com/office/drawing/2014/main" id="{E995ED9C-5F66-44B7-A8F0-C1B480F0128C}"/>
                    </a:ext>
                  </a:extLst>
                </p14:cNvPr>
                <p14:cNvContentPartPr/>
                <p14:nvPr/>
              </p14:nvContentPartPr>
              <p14:xfrm>
                <a:off x="10416173" y="1746067"/>
                <a:ext cx="101880" cy="126000"/>
              </p14:xfrm>
            </p:contentPart>
          </mc:Choice>
          <mc:Fallback xmlns="">
            <p:pic>
              <p:nvPicPr>
                <p:cNvPr id="88" name="Freihand 87">
                  <a:extLst>
                    <a:ext uri="{FF2B5EF4-FFF2-40B4-BE49-F238E27FC236}">
                      <a16:creationId xmlns:a16="http://schemas.microsoft.com/office/drawing/2014/main" id="{E995ED9C-5F66-44B7-A8F0-C1B480F0128C}"/>
                    </a:ext>
                  </a:extLst>
                </p:cNvPr>
                <p:cNvPicPr/>
                <p:nvPr/>
              </p:nvPicPr>
              <p:blipFill>
                <a:blip r:embed="rId105"/>
                <a:stretch>
                  <a:fillRect/>
                </a:stretch>
              </p:blipFill>
              <p:spPr>
                <a:xfrm>
                  <a:off x="10411853" y="1741747"/>
                  <a:ext cx="11052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89" name="Freihand 88">
                  <a:extLst>
                    <a:ext uri="{FF2B5EF4-FFF2-40B4-BE49-F238E27FC236}">
                      <a16:creationId xmlns:a16="http://schemas.microsoft.com/office/drawing/2014/main" id="{4027B6CF-81FB-4AF8-82AA-C3DA826F564C}"/>
                    </a:ext>
                  </a:extLst>
                </p14:cNvPr>
                <p14:cNvContentPartPr/>
                <p14:nvPr/>
              </p14:nvContentPartPr>
              <p14:xfrm>
                <a:off x="10557293" y="1680187"/>
                <a:ext cx="333000" cy="181800"/>
              </p14:xfrm>
            </p:contentPart>
          </mc:Choice>
          <mc:Fallback xmlns="">
            <p:pic>
              <p:nvPicPr>
                <p:cNvPr id="89" name="Freihand 88">
                  <a:extLst>
                    <a:ext uri="{FF2B5EF4-FFF2-40B4-BE49-F238E27FC236}">
                      <a16:creationId xmlns:a16="http://schemas.microsoft.com/office/drawing/2014/main" id="{4027B6CF-81FB-4AF8-82AA-C3DA826F564C}"/>
                    </a:ext>
                  </a:extLst>
                </p:cNvPr>
                <p:cNvPicPr/>
                <p:nvPr/>
              </p:nvPicPr>
              <p:blipFill>
                <a:blip r:embed="rId107"/>
                <a:stretch>
                  <a:fillRect/>
                </a:stretch>
              </p:blipFill>
              <p:spPr>
                <a:xfrm>
                  <a:off x="10552973" y="1675867"/>
                  <a:ext cx="3416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0" name="Freihand 89">
                  <a:extLst>
                    <a:ext uri="{FF2B5EF4-FFF2-40B4-BE49-F238E27FC236}">
                      <a16:creationId xmlns:a16="http://schemas.microsoft.com/office/drawing/2014/main" id="{ADF14DFC-C78C-4951-95E6-97718EBAED66}"/>
                    </a:ext>
                  </a:extLst>
                </p14:cNvPr>
                <p14:cNvContentPartPr/>
                <p14:nvPr/>
              </p14:nvContentPartPr>
              <p14:xfrm>
                <a:off x="10986413" y="1680907"/>
                <a:ext cx="414720" cy="112320"/>
              </p14:xfrm>
            </p:contentPart>
          </mc:Choice>
          <mc:Fallback xmlns="">
            <p:pic>
              <p:nvPicPr>
                <p:cNvPr id="90" name="Freihand 89">
                  <a:extLst>
                    <a:ext uri="{FF2B5EF4-FFF2-40B4-BE49-F238E27FC236}">
                      <a16:creationId xmlns:a16="http://schemas.microsoft.com/office/drawing/2014/main" id="{ADF14DFC-C78C-4951-95E6-97718EBAED66}"/>
                    </a:ext>
                  </a:extLst>
                </p:cNvPr>
                <p:cNvPicPr/>
                <p:nvPr/>
              </p:nvPicPr>
              <p:blipFill>
                <a:blip r:embed="rId109"/>
                <a:stretch>
                  <a:fillRect/>
                </a:stretch>
              </p:blipFill>
              <p:spPr>
                <a:xfrm>
                  <a:off x="10982093" y="1676587"/>
                  <a:ext cx="4233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1" name="Freihand 90">
                  <a:extLst>
                    <a:ext uri="{FF2B5EF4-FFF2-40B4-BE49-F238E27FC236}">
                      <a16:creationId xmlns:a16="http://schemas.microsoft.com/office/drawing/2014/main" id="{1097B2D7-F488-471E-B947-41400012B867}"/>
                    </a:ext>
                  </a:extLst>
                </p14:cNvPr>
                <p14:cNvContentPartPr/>
                <p14:nvPr/>
              </p14:nvContentPartPr>
              <p14:xfrm>
                <a:off x="11344253" y="1643107"/>
                <a:ext cx="85320" cy="154800"/>
              </p14:xfrm>
            </p:contentPart>
          </mc:Choice>
          <mc:Fallback xmlns="">
            <p:pic>
              <p:nvPicPr>
                <p:cNvPr id="91" name="Freihand 90">
                  <a:extLst>
                    <a:ext uri="{FF2B5EF4-FFF2-40B4-BE49-F238E27FC236}">
                      <a16:creationId xmlns:a16="http://schemas.microsoft.com/office/drawing/2014/main" id="{1097B2D7-F488-471E-B947-41400012B867}"/>
                    </a:ext>
                  </a:extLst>
                </p:cNvPr>
                <p:cNvPicPr/>
                <p:nvPr/>
              </p:nvPicPr>
              <p:blipFill>
                <a:blip r:embed="rId111"/>
                <a:stretch>
                  <a:fillRect/>
                </a:stretch>
              </p:blipFill>
              <p:spPr>
                <a:xfrm>
                  <a:off x="11339933" y="1638787"/>
                  <a:ext cx="939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2" name="Freihand 91">
                  <a:extLst>
                    <a:ext uri="{FF2B5EF4-FFF2-40B4-BE49-F238E27FC236}">
                      <a16:creationId xmlns:a16="http://schemas.microsoft.com/office/drawing/2014/main" id="{9AC51195-DEA0-47ED-9B7A-63537B47AB8F}"/>
                    </a:ext>
                  </a:extLst>
                </p14:cNvPr>
                <p14:cNvContentPartPr/>
                <p14:nvPr/>
              </p14:nvContentPartPr>
              <p14:xfrm>
                <a:off x="11340293" y="1642027"/>
                <a:ext cx="31680" cy="6840"/>
              </p14:xfrm>
            </p:contentPart>
          </mc:Choice>
          <mc:Fallback xmlns="">
            <p:pic>
              <p:nvPicPr>
                <p:cNvPr id="92" name="Freihand 91">
                  <a:extLst>
                    <a:ext uri="{FF2B5EF4-FFF2-40B4-BE49-F238E27FC236}">
                      <a16:creationId xmlns:a16="http://schemas.microsoft.com/office/drawing/2014/main" id="{9AC51195-DEA0-47ED-9B7A-63537B47AB8F}"/>
                    </a:ext>
                  </a:extLst>
                </p:cNvPr>
                <p:cNvPicPr/>
                <p:nvPr/>
              </p:nvPicPr>
              <p:blipFill>
                <a:blip r:embed="rId113"/>
                <a:stretch>
                  <a:fillRect/>
                </a:stretch>
              </p:blipFill>
              <p:spPr>
                <a:xfrm>
                  <a:off x="11335973" y="1637707"/>
                  <a:ext cx="403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3" name="Freihand 92">
                  <a:extLst>
                    <a:ext uri="{FF2B5EF4-FFF2-40B4-BE49-F238E27FC236}">
                      <a16:creationId xmlns:a16="http://schemas.microsoft.com/office/drawing/2014/main" id="{C445C803-530D-477A-8D02-1CA511C4787F}"/>
                    </a:ext>
                  </a:extLst>
                </p14:cNvPr>
                <p14:cNvContentPartPr/>
                <p14:nvPr/>
              </p14:nvContentPartPr>
              <p14:xfrm>
                <a:off x="11431373" y="1688467"/>
                <a:ext cx="109800" cy="85320"/>
              </p14:xfrm>
            </p:contentPart>
          </mc:Choice>
          <mc:Fallback xmlns="">
            <p:pic>
              <p:nvPicPr>
                <p:cNvPr id="93" name="Freihand 92">
                  <a:extLst>
                    <a:ext uri="{FF2B5EF4-FFF2-40B4-BE49-F238E27FC236}">
                      <a16:creationId xmlns:a16="http://schemas.microsoft.com/office/drawing/2014/main" id="{C445C803-530D-477A-8D02-1CA511C4787F}"/>
                    </a:ext>
                  </a:extLst>
                </p:cNvPr>
                <p:cNvPicPr/>
                <p:nvPr/>
              </p:nvPicPr>
              <p:blipFill>
                <a:blip r:embed="rId115"/>
                <a:stretch>
                  <a:fillRect/>
                </a:stretch>
              </p:blipFill>
              <p:spPr>
                <a:xfrm>
                  <a:off x="11427053" y="1684147"/>
                  <a:ext cx="1184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94" name="Freihand 93">
                  <a:extLst>
                    <a:ext uri="{FF2B5EF4-FFF2-40B4-BE49-F238E27FC236}">
                      <a16:creationId xmlns:a16="http://schemas.microsoft.com/office/drawing/2014/main" id="{819F8403-3820-4499-8AD6-4D216D160266}"/>
                    </a:ext>
                  </a:extLst>
                </p14:cNvPr>
                <p14:cNvContentPartPr/>
                <p14:nvPr/>
              </p14:nvContentPartPr>
              <p14:xfrm>
                <a:off x="11564573" y="1586587"/>
                <a:ext cx="518760" cy="210240"/>
              </p14:xfrm>
            </p:contentPart>
          </mc:Choice>
          <mc:Fallback xmlns="">
            <p:pic>
              <p:nvPicPr>
                <p:cNvPr id="94" name="Freihand 93">
                  <a:extLst>
                    <a:ext uri="{FF2B5EF4-FFF2-40B4-BE49-F238E27FC236}">
                      <a16:creationId xmlns:a16="http://schemas.microsoft.com/office/drawing/2014/main" id="{819F8403-3820-4499-8AD6-4D216D160266}"/>
                    </a:ext>
                  </a:extLst>
                </p:cNvPr>
                <p:cNvPicPr/>
                <p:nvPr/>
              </p:nvPicPr>
              <p:blipFill>
                <a:blip r:embed="rId117"/>
                <a:stretch>
                  <a:fillRect/>
                </a:stretch>
              </p:blipFill>
              <p:spPr>
                <a:xfrm>
                  <a:off x="11560253" y="1582267"/>
                  <a:ext cx="527400" cy="218880"/>
                </a:xfrm>
                <a:prstGeom prst="rect">
                  <a:avLst/>
                </a:prstGeom>
              </p:spPr>
            </p:pic>
          </mc:Fallback>
        </mc:AlternateContent>
      </p:grpSp>
      <p:grpSp>
        <p:nvGrpSpPr>
          <p:cNvPr id="42" name="Gruppieren 41">
            <a:extLst>
              <a:ext uri="{FF2B5EF4-FFF2-40B4-BE49-F238E27FC236}">
                <a16:creationId xmlns:a16="http://schemas.microsoft.com/office/drawing/2014/main" id="{AA391656-FA2E-4752-89BE-1C722BFCA417}"/>
              </a:ext>
            </a:extLst>
          </p:cNvPr>
          <p:cNvGrpSpPr/>
          <p:nvPr/>
        </p:nvGrpSpPr>
        <p:grpSpPr>
          <a:xfrm>
            <a:off x="3701453" y="4486747"/>
            <a:ext cx="300960" cy="208800"/>
            <a:chOff x="3701453" y="4486747"/>
            <a:chExt cx="300960" cy="208800"/>
          </a:xfrm>
        </p:grpSpPr>
        <mc:AlternateContent xmlns:mc="http://schemas.openxmlformats.org/markup-compatibility/2006" xmlns:p14="http://schemas.microsoft.com/office/powerpoint/2010/main">
          <mc:Choice Requires="p14">
            <p:contentPart p14:bwMode="auto" r:id="rId118">
              <p14:nvContentPartPr>
                <p14:cNvPr id="3" name="Freihand 2">
                  <a:extLst>
                    <a:ext uri="{FF2B5EF4-FFF2-40B4-BE49-F238E27FC236}">
                      <a16:creationId xmlns:a16="http://schemas.microsoft.com/office/drawing/2014/main" id="{1C27F7DB-05BF-4660-839B-1C6E57A429E2}"/>
                    </a:ext>
                  </a:extLst>
                </p14:cNvPr>
                <p14:cNvContentPartPr/>
                <p14:nvPr/>
              </p14:nvContentPartPr>
              <p14:xfrm>
                <a:off x="3701453" y="4563787"/>
                <a:ext cx="177480" cy="19080"/>
              </p14:xfrm>
            </p:contentPart>
          </mc:Choice>
          <mc:Fallback xmlns="">
            <p:pic>
              <p:nvPicPr>
                <p:cNvPr id="3" name="Freihand 2">
                  <a:extLst>
                    <a:ext uri="{FF2B5EF4-FFF2-40B4-BE49-F238E27FC236}">
                      <a16:creationId xmlns:a16="http://schemas.microsoft.com/office/drawing/2014/main" id="{1C27F7DB-05BF-4660-839B-1C6E57A429E2}"/>
                    </a:ext>
                  </a:extLst>
                </p:cNvPr>
                <p:cNvPicPr/>
                <p:nvPr/>
              </p:nvPicPr>
              <p:blipFill>
                <a:blip r:embed="rId119"/>
                <a:stretch>
                  <a:fillRect/>
                </a:stretch>
              </p:blipFill>
              <p:spPr>
                <a:xfrm>
                  <a:off x="3697133" y="4559467"/>
                  <a:ext cx="1861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5" name="Freihand 4">
                  <a:extLst>
                    <a:ext uri="{FF2B5EF4-FFF2-40B4-BE49-F238E27FC236}">
                      <a16:creationId xmlns:a16="http://schemas.microsoft.com/office/drawing/2014/main" id="{2B720C31-D299-4CBD-8B72-9847B3BCA24B}"/>
                    </a:ext>
                  </a:extLst>
                </p14:cNvPr>
                <p14:cNvContentPartPr/>
                <p14:nvPr/>
              </p14:nvContentPartPr>
              <p14:xfrm>
                <a:off x="3855533" y="4486747"/>
                <a:ext cx="146880" cy="208800"/>
              </p14:xfrm>
            </p:contentPart>
          </mc:Choice>
          <mc:Fallback xmlns="">
            <p:pic>
              <p:nvPicPr>
                <p:cNvPr id="5" name="Freihand 4">
                  <a:extLst>
                    <a:ext uri="{FF2B5EF4-FFF2-40B4-BE49-F238E27FC236}">
                      <a16:creationId xmlns:a16="http://schemas.microsoft.com/office/drawing/2014/main" id="{2B720C31-D299-4CBD-8B72-9847B3BCA24B}"/>
                    </a:ext>
                  </a:extLst>
                </p:cNvPr>
                <p:cNvPicPr/>
                <p:nvPr/>
              </p:nvPicPr>
              <p:blipFill>
                <a:blip r:embed="rId121"/>
                <a:stretch>
                  <a:fillRect/>
                </a:stretch>
              </p:blipFill>
              <p:spPr>
                <a:xfrm>
                  <a:off x="3851213" y="4482427"/>
                  <a:ext cx="155520" cy="217440"/>
                </a:xfrm>
                <a:prstGeom prst="rect">
                  <a:avLst/>
                </a:prstGeom>
              </p:spPr>
            </p:pic>
          </mc:Fallback>
        </mc:AlternateContent>
      </p:grpSp>
      <p:grpSp>
        <p:nvGrpSpPr>
          <p:cNvPr id="98" name="Gruppieren 97">
            <a:extLst>
              <a:ext uri="{FF2B5EF4-FFF2-40B4-BE49-F238E27FC236}">
                <a16:creationId xmlns:a16="http://schemas.microsoft.com/office/drawing/2014/main" id="{3DC92BAC-A56E-4F0F-84CB-DA883236873F}"/>
              </a:ext>
            </a:extLst>
          </p:cNvPr>
          <p:cNvGrpSpPr/>
          <p:nvPr/>
        </p:nvGrpSpPr>
        <p:grpSpPr>
          <a:xfrm>
            <a:off x="999653" y="2920387"/>
            <a:ext cx="223560" cy="290880"/>
            <a:chOff x="999653" y="2920387"/>
            <a:chExt cx="223560" cy="290880"/>
          </a:xfrm>
        </p:grpSpPr>
        <mc:AlternateContent xmlns:mc="http://schemas.openxmlformats.org/markup-compatibility/2006" xmlns:p14="http://schemas.microsoft.com/office/powerpoint/2010/main">
          <mc:Choice Requires="p14">
            <p:contentPart p14:bwMode="auto" r:id="rId122">
              <p14:nvContentPartPr>
                <p14:cNvPr id="49" name="Freihand 48">
                  <a:extLst>
                    <a:ext uri="{FF2B5EF4-FFF2-40B4-BE49-F238E27FC236}">
                      <a16:creationId xmlns:a16="http://schemas.microsoft.com/office/drawing/2014/main" id="{40A6DD6D-F7D3-434B-890E-0524992E3F48}"/>
                    </a:ext>
                  </a:extLst>
                </p14:cNvPr>
                <p14:cNvContentPartPr/>
                <p14:nvPr/>
              </p14:nvContentPartPr>
              <p14:xfrm>
                <a:off x="1032773" y="2920387"/>
                <a:ext cx="37080" cy="185040"/>
              </p14:xfrm>
            </p:contentPart>
          </mc:Choice>
          <mc:Fallback xmlns="">
            <p:pic>
              <p:nvPicPr>
                <p:cNvPr id="49" name="Freihand 48">
                  <a:extLst>
                    <a:ext uri="{FF2B5EF4-FFF2-40B4-BE49-F238E27FC236}">
                      <a16:creationId xmlns:a16="http://schemas.microsoft.com/office/drawing/2014/main" id="{40A6DD6D-F7D3-434B-890E-0524992E3F48}"/>
                    </a:ext>
                  </a:extLst>
                </p:cNvPr>
                <p:cNvPicPr/>
                <p:nvPr/>
              </p:nvPicPr>
              <p:blipFill>
                <a:blip r:embed="rId123"/>
                <a:stretch>
                  <a:fillRect/>
                </a:stretch>
              </p:blipFill>
              <p:spPr>
                <a:xfrm>
                  <a:off x="1028453" y="2916067"/>
                  <a:ext cx="457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56" name="Freihand 55">
                  <a:extLst>
                    <a:ext uri="{FF2B5EF4-FFF2-40B4-BE49-F238E27FC236}">
                      <a16:creationId xmlns:a16="http://schemas.microsoft.com/office/drawing/2014/main" id="{E923F7E9-C7BC-42D8-845E-C15E8B1320BB}"/>
                    </a:ext>
                  </a:extLst>
                </p14:cNvPr>
                <p14:cNvContentPartPr/>
                <p14:nvPr/>
              </p14:nvContentPartPr>
              <p14:xfrm>
                <a:off x="999653" y="2970067"/>
                <a:ext cx="223560" cy="241200"/>
              </p14:xfrm>
            </p:contentPart>
          </mc:Choice>
          <mc:Fallback xmlns="">
            <p:pic>
              <p:nvPicPr>
                <p:cNvPr id="56" name="Freihand 55">
                  <a:extLst>
                    <a:ext uri="{FF2B5EF4-FFF2-40B4-BE49-F238E27FC236}">
                      <a16:creationId xmlns:a16="http://schemas.microsoft.com/office/drawing/2014/main" id="{E923F7E9-C7BC-42D8-845E-C15E8B1320BB}"/>
                    </a:ext>
                  </a:extLst>
                </p:cNvPr>
                <p:cNvPicPr/>
                <p:nvPr/>
              </p:nvPicPr>
              <p:blipFill>
                <a:blip r:embed="rId125"/>
                <a:stretch>
                  <a:fillRect/>
                </a:stretch>
              </p:blipFill>
              <p:spPr>
                <a:xfrm>
                  <a:off x="995333" y="2965747"/>
                  <a:ext cx="232200" cy="249840"/>
                </a:xfrm>
                <a:prstGeom prst="rect">
                  <a:avLst/>
                </a:prstGeom>
              </p:spPr>
            </p:pic>
          </mc:Fallback>
        </mc:AlternateContent>
      </p:grpSp>
    </p:spTree>
    <p:extLst>
      <p:ext uri="{BB962C8B-B14F-4D97-AF65-F5344CB8AC3E}">
        <p14:creationId xmlns:p14="http://schemas.microsoft.com/office/powerpoint/2010/main" val="2039760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37653" y="672525"/>
            <a:ext cx="8557708" cy="5792821"/>
          </a:xfrm>
          <a:prstGeom prst="rect">
            <a:avLst/>
          </a:prstGeom>
          <a:noFill/>
        </p:spPr>
        <p:txBody>
          <a:bodyPr wrap="square" rtlCol="0">
            <a:noAutofit/>
          </a:bodyPr>
          <a:lstStyle/>
          <a:p>
            <a:pPr lvl="0" hangingPunct="0"/>
            <a:r>
              <a:rPr lang="de-DE" sz="2400" dirty="0">
                <a:latin typeface="Times New Roman" pitchFamily="18"/>
                <a:ea typeface="Droid Sans Fallback" pitchFamily="2"/>
                <a:cs typeface="Lohit Hindi" pitchFamily="2"/>
              </a:rPr>
              <a:t>C(Y)=C</a:t>
            </a:r>
            <a:r>
              <a:rPr lang="de-DE" sz="2400" baseline="-33000" dirty="0">
                <a:latin typeface="Times New Roman" pitchFamily="18"/>
                <a:ea typeface="Droid Sans Fallback" pitchFamily="2"/>
                <a:cs typeface="Lohit Hindi" pitchFamily="2"/>
              </a:rPr>
              <a:t>0</a:t>
            </a:r>
            <a:r>
              <a:rPr lang="de-DE" sz="2400" dirty="0">
                <a:latin typeface="Times New Roman" pitchFamily="18"/>
                <a:ea typeface="Droid Sans Fallback" pitchFamily="2"/>
                <a:cs typeface="Lohit Hindi" pitchFamily="2"/>
              </a:rPr>
              <a:t>+c</a:t>
            </a:r>
            <a:r>
              <a:rPr lang="de-DE" sz="2400" baseline="-33000" dirty="0">
                <a:latin typeface="Times New Roman" pitchFamily="18"/>
                <a:ea typeface="Droid Sans Fallback" pitchFamily="2"/>
                <a:cs typeface="Lohit Hindi" pitchFamily="2"/>
              </a:rPr>
              <a:t>y</a:t>
            </a:r>
            <a:r>
              <a:rPr lang="de-DE" sz="2400" dirty="0">
                <a:latin typeface="Times New Roman" pitchFamily="18"/>
                <a:ea typeface="Arial" pitchFamily="34"/>
                <a:cs typeface="Arial" pitchFamily="34"/>
              </a:rPr>
              <a:t>∙Y=50+0,8Y</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I(i)=I</a:t>
            </a:r>
            <a:r>
              <a:rPr lang="de-DE" sz="2400" baseline="-33000" dirty="0">
                <a:latin typeface="Times New Roman" pitchFamily="18"/>
                <a:ea typeface="Arial" pitchFamily="34"/>
                <a:cs typeface="Arial" pitchFamily="34"/>
              </a:rPr>
              <a:t>0</a:t>
            </a:r>
            <a:r>
              <a:rPr lang="de-DE" sz="2400" dirty="0">
                <a:latin typeface="Times New Roman" pitchFamily="18"/>
                <a:ea typeface="Arial" pitchFamily="34"/>
                <a:cs typeface="Arial" pitchFamily="34"/>
              </a:rPr>
              <a:t>+i</a:t>
            </a:r>
            <a:r>
              <a:rPr lang="de-DE" sz="2400" baseline="-33000" dirty="0">
                <a:latin typeface="Times New Roman" pitchFamily="18"/>
                <a:ea typeface="Arial" pitchFamily="34"/>
                <a:cs typeface="Arial" pitchFamily="34"/>
              </a:rPr>
              <a:t>i</a:t>
            </a:r>
            <a:r>
              <a:rPr lang="de-DE" sz="2400" dirty="0">
                <a:latin typeface="Times New Roman" pitchFamily="18"/>
                <a:ea typeface="Arial" pitchFamily="34"/>
                <a:cs typeface="Arial" pitchFamily="34"/>
              </a:rPr>
              <a:t>∙i=30-300i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G=20</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Unicode MS" pitchFamily="34"/>
                <a:cs typeface="Arial Unicode MS" pitchFamily="34"/>
              </a:rPr>
              <a:t>L(</a:t>
            </a:r>
            <a:r>
              <a:rPr lang="de-DE" sz="2400" dirty="0" err="1">
                <a:latin typeface="Times New Roman" pitchFamily="18"/>
                <a:ea typeface="Arial Unicode MS" pitchFamily="34"/>
                <a:cs typeface="Arial Unicode MS" pitchFamily="34"/>
              </a:rPr>
              <a:t>Y,i</a:t>
            </a:r>
            <a:r>
              <a:rPr lang="de-DE" sz="2400" dirty="0">
                <a:latin typeface="Times New Roman" pitchFamily="18"/>
                <a:ea typeface="Arial Unicode MS" pitchFamily="34"/>
                <a:cs typeface="Arial Unicode MS" pitchFamily="34"/>
              </a:rPr>
              <a:t>)=</a:t>
            </a:r>
            <a:r>
              <a:rPr lang="de-DE" sz="2400" dirty="0" err="1">
                <a:latin typeface="Times New Roman" pitchFamily="18"/>
                <a:ea typeface="Arial Unicode MS" pitchFamily="34"/>
                <a:cs typeface="Arial Unicode MS" pitchFamily="34"/>
              </a:rPr>
              <a:t>l</a:t>
            </a:r>
            <a:r>
              <a:rPr lang="de-DE" sz="2400" baseline="-33000" dirty="0" err="1">
                <a:latin typeface="Times New Roman" pitchFamily="18"/>
                <a:ea typeface="Arial Unicode MS" pitchFamily="34"/>
                <a:cs typeface="Arial Unicode MS" pitchFamily="34"/>
              </a:rPr>
              <a:t>y</a:t>
            </a:r>
            <a:r>
              <a:rPr lang="de-DE" sz="2400" dirty="0" err="1">
                <a:latin typeface="Times New Roman" pitchFamily="18"/>
                <a:ea typeface="Arial" pitchFamily="34"/>
                <a:cs typeface="Arial" pitchFamily="34"/>
              </a:rPr>
              <a:t>∙Y+l</a:t>
            </a:r>
            <a:r>
              <a:rPr lang="de-DE" sz="2400" baseline="-33000" dirty="0" err="1">
                <a:latin typeface="Times New Roman" pitchFamily="18"/>
                <a:ea typeface="Arial" pitchFamily="34"/>
                <a:cs typeface="Arial" pitchFamily="34"/>
              </a:rPr>
              <a:t>i</a:t>
            </a:r>
            <a:r>
              <a:rPr lang="de-DE" sz="2400" dirty="0" err="1">
                <a:latin typeface="Times New Roman" pitchFamily="18"/>
                <a:ea typeface="Arial" pitchFamily="34"/>
                <a:cs typeface="Arial" pitchFamily="34"/>
              </a:rPr>
              <a:t>∙i</a:t>
            </a:r>
            <a:r>
              <a:rPr lang="de-DE" sz="2400" dirty="0">
                <a:latin typeface="Times New Roman" pitchFamily="18"/>
                <a:ea typeface="Arial" pitchFamily="34"/>
                <a:cs typeface="Arial" pitchFamily="34"/>
              </a:rPr>
              <a:t>=0,5Y – 250i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M=400		p=2 </a:t>
            </a:r>
          </a:p>
          <a:p>
            <a:pPr lvl="0" hangingPunct="0"/>
            <a:endParaRPr lang="de-DE" sz="2400" dirty="0">
              <a:latin typeface="Times New Roman" pitchFamily="18"/>
              <a:ea typeface="Arial" pitchFamily="34"/>
              <a:cs typeface="Arial" pitchFamily="34"/>
            </a:endParaRPr>
          </a:p>
          <a:p>
            <a:pPr lvl="0" hangingPunct="0"/>
            <a:endParaRPr lang="de-DE" sz="2400" dirty="0">
              <a:latin typeface="Times New Roman" pitchFamily="18"/>
              <a:ea typeface="Arial" pitchFamily="34"/>
              <a:cs typeface="Arial" pitchFamily="34"/>
            </a:endParaRPr>
          </a:p>
          <a:p>
            <a:pPr marL="457200" lvl="0" indent="-457200" hangingPunct="0">
              <a:buFont typeface="+mj-lt"/>
              <a:buAutoNum type="alphaLcParenR"/>
            </a:pPr>
            <a:r>
              <a:rPr lang="de-DE" sz="2000" dirty="0">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2000" dirty="0">
                <a:latin typeface="Times New Roman" pitchFamily="18"/>
                <a:ea typeface="Arial" pitchFamily="34"/>
                <a:cs typeface="Arial" pitchFamily="34"/>
              </a:rPr>
              <a:t>Bestimmen Sie das geldpolitischen Impuls auf das Einkommen, den eine Erhöhung der Geldmenge um 25% auslöst.</a:t>
            </a:r>
          </a:p>
        </p:txBody>
      </p:sp>
      <p:sp>
        <p:nvSpPr>
          <p:cNvPr id="3"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a:t>Aufgabe</a:t>
            </a:r>
          </a:p>
        </p:txBody>
      </p:sp>
      <p:sp>
        <p:nvSpPr>
          <p:cNvPr id="4" name="Rechteck 3">
            <a:extLst>
              <a:ext uri="{FF2B5EF4-FFF2-40B4-BE49-F238E27FC236}">
                <a16:creationId xmlns:a16="http://schemas.microsoft.com/office/drawing/2014/main" id="{20C6F380-30FC-41B3-BC19-ACC4A7CF8E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622844069"/>
      </p:ext>
    </p:extLst>
  </p:cSld>
  <p:clrMapOvr>
    <a:masterClrMapping/>
  </p:clrMapOvr>
</p:sld>
</file>

<file path=ppt/theme/theme1.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2622</Words>
  <Application>Microsoft Office PowerPoint</Application>
  <PresentationFormat>Breitbild</PresentationFormat>
  <Paragraphs>483</Paragraphs>
  <Slides>52</Slides>
  <Notes>42</Notes>
  <HiddenSlides>0</HiddenSlides>
  <MMClips>0</MMClips>
  <ScaleCrop>false</ScaleCrop>
  <HeadingPairs>
    <vt:vector size="6" baseType="variant">
      <vt:variant>
        <vt:lpstr>Verwendete Schriftarten</vt:lpstr>
      </vt:variant>
      <vt:variant>
        <vt:i4>9</vt:i4>
      </vt:variant>
      <vt:variant>
        <vt:lpstr>Design</vt:lpstr>
      </vt:variant>
      <vt:variant>
        <vt:i4>1</vt:i4>
      </vt:variant>
      <vt:variant>
        <vt:lpstr>Folientitel</vt:lpstr>
      </vt:variant>
      <vt:variant>
        <vt:i4>52</vt:i4>
      </vt:variant>
    </vt:vector>
  </HeadingPairs>
  <TitlesOfParts>
    <vt:vector size="62" baseType="lpstr">
      <vt:lpstr>Arial</vt:lpstr>
      <vt:lpstr>Arial Unicode MS</vt:lpstr>
      <vt:lpstr>Calibri</vt:lpstr>
      <vt:lpstr>Calibri Light</vt:lpstr>
      <vt:lpstr>Cambria Math</vt:lpstr>
      <vt:lpstr>Helvetica Neue</vt:lpstr>
      <vt:lpstr>Sparkasse Rg</vt:lpstr>
      <vt:lpstr>Times New Roman</vt:lpstr>
      <vt:lpstr>Wingdings</vt:lpstr>
      <vt:lpstr>Office</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bjk</dc:creator>
  <cp:lastModifiedBy>Köster, Bernhard Johannes</cp:lastModifiedBy>
  <cp:revision>375</cp:revision>
  <cp:lastPrinted>2022-03-02T20:18:27Z</cp:lastPrinted>
  <dcterms:created xsi:type="dcterms:W3CDTF">2022-03-01T20:52:11Z</dcterms:created>
  <dcterms:modified xsi:type="dcterms:W3CDTF">2025-05-28T09:11:04Z</dcterms:modified>
</cp:coreProperties>
</file>